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32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  <p:sldId id="291" r:id="rId23"/>
    <p:sldId id="292" r:id="rId24"/>
    <p:sldId id="293" r:id="rId25"/>
    <p:sldId id="294" r:id="rId26"/>
    <p:sldId id="295" r:id="rId27"/>
    <p:sldId id="296" r:id="rId28"/>
    <p:sldId id="297" r:id="rId29"/>
    <p:sldId id="298" r:id="rId30"/>
    <p:sldId id="299" r:id="rId31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6CC98A-B04A-40B6-B647-FBE8B1BE1704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5F30698-FDE4-4DEB-8456-427C6E668545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93608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Espace réservé de l'image des diapositives 1">
            <a:extLst>
              <a:ext uri="{FF2B5EF4-FFF2-40B4-BE49-F238E27FC236}">
                <a16:creationId xmlns:a16="http://schemas.microsoft.com/office/drawing/2014/main" id="{492D1E74-6C2D-4A48-9115-3E3838C7EA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4" name="Espace réservé des commentaires 2">
            <a:extLst>
              <a:ext uri="{FF2B5EF4-FFF2-40B4-BE49-F238E27FC236}">
                <a16:creationId xmlns:a16="http://schemas.microsoft.com/office/drawing/2014/main" id="{B6B2FEBB-F734-4085-AD0B-4053C26246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38915" name="Espace réservé du numéro de diapositive 3">
            <a:extLst>
              <a:ext uri="{FF2B5EF4-FFF2-40B4-BE49-F238E27FC236}">
                <a16:creationId xmlns:a16="http://schemas.microsoft.com/office/drawing/2014/main" id="{CA7036ED-81E6-4834-B1EF-F37204C8F3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912B5-0F20-4555-B7F6-D49AB5F2B1EB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emf"/><Relationship Id="rId13" Type="http://schemas.openxmlformats.org/officeDocument/2006/relationships/image" Target="../media/image18.emf"/><Relationship Id="rId18" Type="http://schemas.openxmlformats.org/officeDocument/2006/relationships/image" Target="../media/image23.emf"/><Relationship Id="rId3" Type="http://schemas.openxmlformats.org/officeDocument/2006/relationships/image" Target="../media/image8.emf"/><Relationship Id="rId21" Type="http://schemas.openxmlformats.org/officeDocument/2006/relationships/image" Target="../media/image26.emf"/><Relationship Id="rId7" Type="http://schemas.openxmlformats.org/officeDocument/2006/relationships/image" Target="../media/image12.emf"/><Relationship Id="rId12" Type="http://schemas.openxmlformats.org/officeDocument/2006/relationships/image" Target="../media/image17.emf"/><Relationship Id="rId17" Type="http://schemas.openxmlformats.org/officeDocument/2006/relationships/image" Target="../media/image22.emf"/><Relationship Id="rId25" Type="http://schemas.openxmlformats.org/officeDocument/2006/relationships/image" Target="../media/image30.emf"/><Relationship Id="rId2" Type="http://schemas.openxmlformats.org/officeDocument/2006/relationships/image" Target="../media/image7.emf"/><Relationship Id="rId16" Type="http://schemas.openxmlformats.org/officeDocument/2006/relationships/image" Target="../media/image21.emf"/><Relationship Id="rId20" Type="http://schemas.openxmlformats.org/officeDocument/2006/relationships/image" Target="../media/image25.emf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emf"/><Relationship Id="rId11" Type="http://schemas.openxmlformats.org/officeDocument/2006/relationships/image" Target="../media/image16.emf"/><Relationship Id="rId24" Type="http://schemas.openxmlformats.org/officeDocument/2006/relationships/image" Target="../media/image29.emf"/><Relationship Id="rId5" Type="http://schemas.openxmlformats.org/officeDocument/2006/relationships/image" Target="../media/image10.emf"/><Relationship Id="rId15" Type="http://schemas.openxmlformats.org/officeDocument/2006/relationships/image" Target="../media/image20.emf"/><Relationship Id="rId23" Type="http://schemas.openxmlformats.org/officeDocument/2006/relationships/image" Target="../media/image28.emf"/><Relationship Id="rId10" Type="http://schemas.openxmlformats.org/officeDocument/2006/relationships/image" Target="../media/image15.emf"/><Relationship Id="rId19" Type="http://schemas.openxmlformats.org/officeDocument/2006/relationships/image" Target="../media/image24.emf"/><Relationship Id="rId4" Type="http://schemas.openxmlformats.org/officeDocument/2006/relationships/image" Target="../media/image9.emf"/><Relationship Id="rId9" Type="http://schemas.openxmlformats.org/officeDocument/2006/relationships/image" Target="../media/image14.emf"/><Relationship Id="rId14" Type="http://schemas.openxmlformats.org/officeDocument/2006/relationships/image" Target="../media/image19.emf"/><Relationship Id="rId22" Type="http://schemas.openxmlformats.org/officeDocument/2006/relationships/image" Target="../media/image27.emf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020804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4691B9DB-2560-46FB-8E20-22494C3A30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Basophil granulocytes</a:t>
            </a:r>
          </a:p>
        </p:txBody>
      </p:sp>
      <p:grpSp>
        <p:nvGrpSpPr>
          <p:cNvPr id="47106" name="Group 3">
            <a:extLst>
              <a:ext uri="{FF2B5EF4-FFF2-40B4-BE49-F238E27FC236}">
                <a16:creationId xmlns:a16="http://schemas.microsoft.com/office/drawing/2014/main" id="{F8E45C95-3ACC-43AA-A87D-2309C127D23A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38300"/>
            <a:ext cx="1660525" cy="1790700"/>
            <a:chOff x="768" y="916"/>
            <a:chExt cx="1046" cy="1128"/>
          </a:xfrm>
        </p:grpSpPr>
        <p:sp>
          <p:nvSpPr>
            <p:cNvPr id="47662" name="Freeform 4">
              <a:extLst>
                <a:ext uri="{FF2B5EF4-FFF2-40B4-BE49-F238E27FC236}">
                  <a16:creationId xmlns:a16="http://schemas.microsoft.com/office/drawing/2014/main" id="{DB92274E-EFB3-497F-BB72-21705D430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916"/>
              <a:ext cx="1046" cy="1128"/>
            </a:xfrm>
            <a:custGeom>
              <a:avLst/>
              <a:gdLst>
                <a:gd name="T0" fmla="*/ 7202 w 280"/>
                <a:gd name="T1" fmla="*/ 953 h 283"/>
                <a:gd name="T2" fmla="*/ 418 w 280"/>
                <a:gd name="T3" fmla="*/ 6401 h 283"/>
                <a:gd name="T4" fmla="*/ 153 w 280"/>
                <a:gd name="T5" fmla="*/ 9945 h 283"/>
                <a:gd name="T6" fmla="*/ 2499 w 280"/>
                <a:gd name="T7" fmla="*/ 15888 h 283"/>
                <a:gd name="T8" fmla="*/ 5107 w 280"/>
                <a:gd name="T9" fmla="*/ 16840 h 283"/>
                <a:gd name="T10" fmla="*/ 10008 w 280"/>
                <a:gd name="T11" fmla="*/ 17223 h 283"/>
                <a:gd name="T12" fmla="*/ 12825 w 280"/>
                <a:gd name="T13" fmla="*/ 13807 h 283"/>
                <a:gd name="T14" fmla="*/ 14289 w 280"/>
                <a:gd name="T15" fmla="*/ 7087 h 283"/>
                <a:gd name="T16" fmla="*/ 10998 w 280"/>
                <a:gd name="T17" fmla="*/ 1654 h 283"/>
                <a:gd name="T18" fmla="*/ 7202 w 280"/>
                <a:gd name="T19" fmla="*/ 953 h 2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0" h="283">
                  <a:moveTo>
                    <a:pt x="138" y="15"/>
                  </a:moveTo>
                  <a:cubicBezTo>
                    <a:pt x="85" y="0"/>
                    <a:pt x="33" y="26"/>
                    <a:pt x="8" y="101"/>
                  </a:cubicBezTo>
                  <a:cubicBezTo>
                    <a:pt x="1" y="120"/>
                    <a:pt x="0" y="139"/>
                    <a:pt x="3" y="157"/>
                  </a:cubicBezTo>
                  <a:cubicBezTo>
                    <a:pt x="8" y="194"/>
                    <a:pt x="22" y="231"/>
                    <a:pt x="48" y="251"/>
                  </a:cubicBezTo>
                  <a:cubicBezTo>
                    <a:pt x="62" y="261"/>
                    <a:pt x="84" y="263"/>
                    <a:pt x="98" y="266"/>
                  </a:cubicBezTo>
                  <a:cubicBezTo>
                    <a:pt x="126" y="272"/>
                    <a:pt x="162" y="283"/>
                    <a:pt x="192" y="272"/>
                  </a:cubicBezTo>
                  <a:cubicBezTo>
                    <a:pt x="214" y="264"/>
                    <a:pt x="233" y="240"/>
                    <a:pt x="246" y="218"/>
                  </a:cubicBezTo>
                  <a:cubicBezTo>
                    <a:pt x="263" y="190"/>
                    <a:pt x="280" y="153"/>
                    <a:pt x="274" y="112"/>
                  </a:cubicBezTo>
                  <a:cubicBezTo>
                    <a:pt x="268" y="71"/>
                    <a:pt x="243" y="40"/>
                    <a:pt x="211" y="26"/>
                  </a:cubicBezTo>
                  <a:cubicBezTo>
                    <a:pt x="188" y="15"/>
                    <a:pt x="162" y="23"/>
                    <a:pt x="138" y="15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3" name="Freeform 5">
              <a:extLst>
                <a:ext uri="{FF2B5EF4-FFF2-40B4-BE49-F238E27FC236}">
                  <a16:creationId xmlns:a16="http://schemas.microsoft.com/office/drawing/2014/main" id="{B51B9029-B6A4-40C4-9C18-F00B1B76B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223"/>
              <a:ext cx="792" cy="677"/>
            </a:xfrm>
            <a:custGeom>
              <a:avLst/>
              <a:gdLst>
                <a:gd name="T0" fmla="*/ 0 w 212"/>
                <a:gd name="T1" fmla="*/ 9785 h 170"/>
                <a:gd name="T2" fmla="*/ 4954 w 212"/>
                <a:gd name="T3" fmla="*/ 8152 h 170"/>
                <a:gd name="T4" fmla="*/ 4842 w 212"/>
                <a:gd name="T5" fmla="*/ 5058 h 170"/>
                <a:gd name="T6" fmla="*/ 5735 w 212"/>
                <a:gd name="T7" fmla="*/ 5993 h 170"/>
                <a:gd name="T8" fmla="*/ 6825 w 212"/>
                <a:gd name="T9" fmla="*/ 7073 h 170"/>
                <a:gd name="T10" fmla="*/ 10008 w 212"/>
                <a:gd name="T11" fmla="*/ 5743 h 170"/>
                <a:gd name="T12" fmla="*/ 10274 w 212"/>
                <a:gd name="T13" fmla="*/ 1776 h 170"/>
                <a:gd name="T14" fmla="*/ 5944 w 212"/>
                <a:gd name="T15" fmla="*/ 1458 h 170"/>
                <a:gd name="T16" fmla="*/ 3448 w 212"/>
                <a:gd name="T17" fmla="*/ 1712 h 170"/>
                <a:gd name="T18" fmla="*/ 2346 w 212"/>
                <a:gd name="T19" fmla="*/ 4361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2" h="170">
                  <a:moveTo>
                    <a:pt x="0" y="155"/>
                  </a:moveTo>
                  <a:cubicBezTo>
                    <a:pt x="27" y="169"/>
                    <a:pt x="91" y="170"/>
                    <a:pt x="95" y="129"/>
                  </a:cubicBezTo>
                  <a:cubicBezTo>
                    <a:pt x="95" y="120"/>
                    <a:pt x="80" y="83"/>
                    <a:pt x="93" y="80"/>
                  </a:cubicBezTo>
                  <a:cubicBezTo>
                    <a:pt x="97" y="79"/>
                    <a:pt x="108" y="93"/>
                    <a:pt x="110" y="95"/>
                  </a:cubicBezTo>
                  <a:cubicBezTo>
                    <a:pt x="117" y="103"/>
                    <a:pt x="121" y="109"/>
                    <a:pt x="131" y="112"/>
                  </a:cubicBezTo>
                  <a:cubicBezTo>
                    <a:pt x="153" y="119"/>
                    <a:pt x="178" y="109"/>
                    <a:pt x="192" y="91"/>
                  </a:cubicBezTo>
                  <a:cubicBezTo>
                    <a:pt x="204" y="74"/>
                    <a:pt x="212" y="44"/>
                    <a:pt x="197" y="28"/>
                  </a:cubicBezTo>
                  <a:cubicBezTo>
                    <a:pt x="172" y="0"/>
                    <a:pt x="145" y="25"/>
                    <a:pt x="114" y="23"/>
                  </a:cubicBezTo>
                  <a:cubicBezTo>
                    <a:pt x="99" y="22"/>
                    <a:pt x="80" y="20"/>
                    <a:pt x="66" y="27"/>
                  </a:cubicBezTo>
                  <a:cubicBezTo>
                    <a:pt x="54" y="33"/>
                    <a:pt x="42" y="57"/>
                    <a:pt x="45" y="69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4" name="Freeform 6">
              <a:extLst>
                <a:ext uri="{FF2B5EF4-FFF2-40B4-BE49-F238E27FC236}">
                  <a16:creationId xmlns:a16="http://schemas.microsoft.com/office/drawing/2014/main" id="{BD4517B5-23DA-43E4-B55E-DB52166A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311"/>
              <a:ext cx="317" cy="322"/>
            </a:xfrm>
            <a:custGeom>
              <a:avLst/>
              <a:gdLst>
                <a:gd name="T0" fmla="*/ 1559 w 85"/>
                <a:gd name="T1" fmla="*/ 5088 h 81"/>
                <a:gd name="T2" fmla="*/ 1712 w 85"/>
                <a:gd name="T3" fmla="*/ 2322 h 81"/>
                <a:gd name="T4" fmla="*/ 2644 w 85"/>
                <a:gd name="T5" fmla="*/ 1817 h 81"/>
                <a:gd name="T6" fmla="*/ 3782 w 85"/>
                <a:gd name="T7" fmla="*/ 3081 h 81"/>
                <a:gd name="T8" fmla="*/ 4102 w 85"/>
                <a:gd name="T9" fmla="*/ 2135 h 81"/>
                <a:gd name="T10" fmla="*/ 2129 w 85"/>
                <a:gd name="T11" fmla="*/ 64 h 81"/>
                <a:gd name="T12" fmla="*/ 265 w 85"/>
                <a:gd name="T13" fmla="*/ 2071 h 81"/>
                <a:gd name="T14" fmla="*/ 668 w 85"/>
                <a:gd name="T15" fmla="*/ 4266 h 81"/>
                <a:gd name="T16" fmla="*/ 1197 w 85"/>
                <a:gd name="T17" fmla="*/ 5025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81">
                  <a:moveTo>
                    <a:pt x="30" y="81"/>
                  </a:moveTo>
                  <a:cubicBezTo>
                    <a:pt x="18" y="70"/>
                    <a:pt x="21" y="46"/>
                    <a:pt x="33" y="37"/>
                  </a:cubicBezTo>
                  <a:cubicBezTo>
                    <a:pt x="38" y="33"/>
                    <a:pt x="43" y="29"/>
                    <a:pt x="51" y="29"/>
                  </a:cubicBezTo>
                  <a:cubicBezTo>
                    <a:pt x="63" y="31"/>
                    <a:pt x="65" y="42"/>
                    <a:pt x="73" y="49"/>
                  </a:cubicBezTo>
                  <a:cubicBezTo>
                    <a:pt x="85" y="59"/>
                    <a:pt x="82" y="43"/>
                    <a:pt x="79" y="34"/>
                  </a:cubicBezTo>
                  <a:cubicBezTo>
                    <a:pt x="75" y="18"/>
                    <a:pt x="59" y="2"/>
                    <a:pt x="41" y="1"/>
                  </a:cubicBezTo>
                  <a:cubicBezTo>
                    <a:pt x="25" y="0"/>
                    <a:pt x="9" y="18"/>
                    <a:pt x="5" y="33"/>
                  </a:cubicBezTo>
                  <a:cubicBezTo>
                    <a:pt x="0" y="48"/>
                    <a:pt x="5" y="56"/>
                    <a:pt x="13" y="68"/>
                  </a:cubicBezTo>
                  <a:cubicBezTo>
                    <a:pt x="16" y="71"/>
                    <a:pt x="21" y="79"/>
                    <a:pt x="23" y="80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5" name="Freeform 7">
              <a:extLst>
                <a:ext uri="{FF2B5EF4-FFF2-40B4-BE49-F238E27FC236}">
                  <a16:creationId xmlns:a16="http://schemas.microsoft.com/office/drawing/2014/main" id="{DABBE5DB-FEE0-4348-87C8-213CBDC4B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072"/>
              <a:ext cx="859" cy="944"/>
            </a:xfrm>
            <a:custGeom>
              <a:avLst/>
              <a:gdLst>
                <a:gd name="T0" fmla="*/ 11716 w 230"/>
                <a:gd name="T1" fmla="*/ 4744 h 237"/>
                <a:gd name="T2" fmla="*/ 9221 w 230"/>
                <a:gd name="T3" fmla="*/ 0 h 237"/>
                <a:gd name="T4" fmla="*/ 11104 w 230"/>
                <a:gd name="T5" fmla="*/ 3856 h 237"/>
                <a:gd name="T6" fmla="*/ 9430 w 230"/>
                <a:gd name="T7" fmla="*/ 10233 h 237"/>
                <a:gd name="T8" fmla="*/ 6779 w 230"/>
                <a:gd name="T9" fmla="*/ 13455 h 237"/>
                <a:gd name="T10" fmla="*/ 2133 w 230"/>
                <a:gd name="T11" fmla="*/ 13089 h 237"/>
                <a:gd name="T12" fmla="*/ 0 w 230"/>
                <a:gd name="T13" fmla="*/ 12455 h 237"/>
                <a:gd name="T14" fmla="*/ 571 w 230"/>
                <a:gd name="T15" fmla="*/ 13089 h 237"/>
                <a:gd name="T16" fmla="*/ 3025 w 230"/>
                <a:gd name="T17" fmla="*/ 13961 h 237"/>
                <a:gd name="T18" fmla="*/ 7656 w 230"/>
                <a:gd name="T19" fmla="*/ 14343 h 237"/>
                <a:gd name="T20" fmla="*/ 10308 w 230"/>
                <a:gd name="T21" fmla="*/ 11121 h 237"/>
                <a:gd name="T22" fmla="*/ 11716 w 230"/>
                <a:gd name="T23" fmla="*/ 4744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" h="237">
                  <a:moveTo>
                    <a:pt x="225" y="75"/>
                  </a:moveTo>
                  <a:cubicBezTo>
                    <a:pt x="220" y="42"/>
                    <a:pt x="201" y="15"/>
                    <a:pt x="177" y="0"/>
                  </a:cubicBezTo>
                  <a:cubicBezTo>
                    <a:pt x="192" y="15"/>
                    <a:pt x="209" y="37"/>
                    <a:pt x="213" y="61"/>
                  </a:cubicBezTo>
                  <a:cubicBezTo>
                    <a:pt x="219" y="100"/>
                    <a:pt x="196" y="135"/>
                    <a:pt x="181" y="162"/>
                  </a:cubicBezTo>
                  <a:cubicBezTo>
                    <a:pt x="168" y="182"/>
                    <a:pt x="151" y="205"/>
                    <a:pt x="130" y="213"/>
                  </a:cubicBezTo>
                  <a:cubicBezTo>
                    <a:pt x="101" y="223"/>
                    <a:pt x="67" y="213"/>
                    <a:pt x="41" y="207"/>
                  </a:cubicBezTo>
                  <a:cubicBezTo>
                    <a:pt x="29" y="205"/>
                    <a:pt x="12" y="203"/>
                    <a:pt x="0" y="197"/>
                  </a:cubicBezTo>
                  <a:cubicBezTo>
                    <a:pt x="3" y="200"/>
                    <a:pt x="7" y="204"/>
                    <a:pt x="11" y="207"/>
                  </a:cubicBezTo>
                  <a:cubicBezTo>
                    <a:pt x="23" y="216"/>
                    <a:pt x="45" y="218"/>
                    <a:pt x="58" y="221"/>
                  </a:cubicBezTo>
                  <a:cubicBezTo>
                    <a:pt x="84" y="227"/>
                    <a:pt x="118" y="237"/>
                    <a:pt x="147" y="227"/>
                  </a:cubicBezTo>
                  <a:cubicBezTo>
                    <a:pt x="168" y="220"/>
                    <a:pt x="186" y="196"/>
                    <a:pt x="198" y="176"/>
                  </a:cubicBezTo>
                  <a:cubicBezTo>
                    <a:pt x="214" y="149"/>
                    <a:pt x="230" y="114"/>
                    <a:pt x="225" y="75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6" name="Freeform 8">
              <a:extLst>
                <a:ext uri="{FF2B5EF4-FFF2-40B4-BE49-F238E27FC236}">
                  <a16:creationId xmlns:a16="http://schemas.microsoft.com/office/drawing/2014/main" id="{B0FEB533-D04B-4D13-B34F-00ED19199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370"/>
              <a:ext cx="650" cy="646"/>
            </a:xfrm>
            <a:custGeom>
              <a:avLst/>
              <a:gdLst>
                <a:gd name="T0" fmla="*/ 8708 w 174"/>
                <a:gd name="T1" fmla="*/ 0 h 162"/>
                <a:gd name="T2" fmla="*/ 7299 w 174"/>
                <a:gd name="T3" fmla="*/ 6408 h 162"/>
                <a:gd name="T4" fmla="*/ 4632 w 174"/>
                <a:gd name="T5" fmla="*/ 9638 h 162"/>
                <a:gd name="T6" fmla="*/ 0 w 174"/>
                <a:gd name="T7" fmla="*/ 9255 h 162"/>
                <a:gd name="T8" fmla="*/ 4632 w 174"/>
                <a:gd name="T9" fmla="*/ 9064 h 162"/>
                <a:gd name="T10" fmla="*/ 7453 w 174"/>
                <a:gd name="T11" fmla="*/ 5200 h 162"/>
                <a:gd name="T12" fmla="*/ 8708 w 17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162">
                  <a:moveTo>
                    <a:pt x="167" y="0"/>
                  </a:moveTo>
                  <a:cubicBezTo>
                    <a:pt x="172" y="39"/>
                    <a:pt x="156" y="74"/>
                    <a:pt x="140" y="101"/>
                  </a:cubicBezTo>
                  <a:cubicBezTo>
                    <a:pt x="128" y="121"/>
                    <a:pt x="110" y="145"/>
                    <a:pt x="89" y="152"/>
                  </a:cubicBezTo>
                  <a:cubicBezTo>
                    <a:pt x="60" y="162"/>
                    <a:pt x="26" y="152"/>
                    <a:pt x="0" y="146"/>
                  </a:cubicBezTo>
                  <a:cubicBezTo>
                    <a:pt x="23" y="147"/>
                    <a:pt x="62" y="158"/>
                    <a:pt x="89" y="143"/>
                  </a:cubicBezTo>
                  <a:cubicBezTo>
                    <a:pt x="116" y="129"/>
                    <a:pt x="132" y="106"/>
                    <a:pt x="143" y="82"/>
                  </a:cubicBezTo>
                  <a:cubicBezTo>
                    <a:pt x="154" y="58"/>
                    <a:pt x="174" y="24"/>
                    <a:pt x="167" y="0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7" name="Freeform 9">
              <a:extLst>
                <a:ext uri="{FF2B5EF4-FFF2-40B4-BE49-F238E27FC236}">
                  <a16:creationId xmlns:a16="http://schemas.microsoft.com/office/drawing/2014/main" id="{DDA383F4-6084-459C-9482-27AC6B111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952"/>
              <a:ext cx="736" cy="889"/>
            </a:xfrm>
            <a:custGeom>
              <a:avLst/>
              <a:gdLst>
                <a:gd name="T0" fmla="*/ 893 w 197"/>
                <a:gd name="T1" fmla="*/ 10584 h 223"/>
                <a:gd name="T2" fmla="*/ 1143 w 197"/>
                <a:gd name="T3" fmla="*/ 7279 h 223"/>
                <a:gd name="T4" fmla="*/ 7356 w 197"/>
                <a:gd name="T5" fmla="*/ 1718 h 223"/>
                <a:gd name="T6" fmla="*/ 10274 w 197"/>
                <a:gd name="T7" fmla="*/ 1527 h 223"/>
                <a:gd name="T8" fmla="*/ 6673 w 197"/>
                <a:gd name="T9" fmla="*/ 825 h 223"/>
                <a:gd name="T10" fmla="*/ 362 w 197"/>
                <a:gd name="T11" fmla="*/ 5960 h 223"/>
                <a:gd name="T12" fmla="*/ 153 w 197"/>
                <a:gd name="T13" fmla="*/ 9249 h 223"/>
                <a:gd name="T14" fmla="*/ 1618 w 197"/>
                <a:gd name="T15" fmla="*/ 14128 h 223"/>
                <a:gd name="T16" fmla="*/ 893 w 197"/>
                <a:gd name="T17" fmla="*/ 10584 h 2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223">
                  <a:moveTo>
                    <a:pt x="17" y="167"/>
                  </a:moveTo>
                  <a:cubicBezTo>
                    <a:pt x="15" y="150"/>
                    <a:pt x="16" y="132"/>
                    <a:pt x="22" y="115"/>
                  </a:cubicBezTo>
                  <a:cubicBezTo>
                    <a:pt x="46" y="44"/>
                    <a:pt x="92" y="13"/>
                    <a:pt x="141" y="27"/>
                  </a:cubicBezTo>
                  <a:cubicBezTo>
                    <a:pt x="164" y="35"/>
                    <a:pt x="172" y="19"/>
                    <a:pt x="197" y="24"/>
                  </a:cubicBezTo>
                  <a:cubicBezTo>
                    <a:pt x="175" y="14"/>
                    <a:pt x="151" y="21"/>
                    <a:pt x="128" y="13"/>
                  </a:cubicBezTo>
                  <a:cubicBezTo>
                    <a:pt x="79" y="0"/>
                    <a:pt x="31" y="24"/>
                    <a:pt x="7" y="94"/>
                  </a:cubicBezTo>
                  <a:cubicBezTo>
                    <a:pt x="1" y="112"/>
                    <a:pt x="0" y="129"/>
                    <a:pt x="3" y="146"/>
                  </a:cubicBezTo>
                  <a:cubicBezTo>
                    <a:pt x="7" y="175"/>
                    <a:pt x="13" y="203"/>
                    <a:pt x="31" y="223"/>
                  </a:cubicBezTo>
                  <a:cubicBezTo>
                    <a:pt x="22" y="206"/>
                    <a:pt x="20" y="187"/>
                    <a:pt x="17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8" name="Freeform 10">
              <a:extLst>
                <a:ext uri="{FF2B5EF4-FFF2-40B4-BE49-F238E27FC236}">
                  <a16:creationId xmlns:a16="http://schemas.microsoft.com/office/drawing/2014/main" id="{129B0830-E3A7-4009-8821-4CAEEEF1F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135"/>
              <a:ext cx="874" cy="734"/>
            </a:xfrm>
            <a:custGeom>
              <a:avLst/>
              <a:gdLst>
                <a:gd name="T0" fmla="*/ 5371 w 234"/>
                <a:gd name="T1" fmla="*/ 1783 h 184"/>
                <a:gd name="T2" fmla="*/ 1980 w 234"/>
                <a:gd name="T3" fmla="*/ 4121 h 184"/>
                <a:gd name="T4" fmla="*/ 3489 w 234"/>
                <a:gd name="T5" fmla="*/ 5904 h 184"/>
                <a:gd name="T6" fmla="*/ 2290 w 234"/>
                <a:gd name="T7" fmla="*/ 7751 h 184"/>
                <a:gd name="T8" fmla="*/ 2607 w 234"/>
                <a:gd name="T9" fmla="*/ 11553 h 184"/>
                <a:gd name="T10" fmla="*/ 5315 w 234"/>
                <a:gd name="T11" fmla="*/ 10408 h 184"/>
                <a:gd name="T12" fmla="*/ 5162 w 234"/>
                <a:gd name="T13" fmla="*/ 7687 h 184"/>
                <a:gd name="T14" fmla="*/ 4534 w 234"/>
                <a:gd name="T15" fmla="*/ 5776 h 184"/>
                <a:gd name="T16" fmla="*/ 5789 w 234"/>
                <a:gd name="T17" fmla="*/ 3802 h 184"/>
                <a:gd name="T18" fmla="*/ 7395 w 234"/>
                <a:gd name="T19" fmla="*/ 5457 h 184"/>
                <a:gd name="T20" fmla="*/ 9640 w 234"/>
                <a:gd name="T21" fmla="*/ 7687 h 184"/>
                <a:gd name="T22" fmla="*/ 11926 w 234"/>
                <a:gd name="T23" fmla="*/ 3423 h 184"/>
                <a:gd name="T24" fmla="*/ 9584 w 234"/>
                <a:gd name="T25" fmla="*/ 1655 h 184"/>
                <a:gd name="T26" fmla="*/ 5371 w 234"/>
                <a:gd name="T27" fmla="*/ 1783 h 1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4" h="184">
                  <a:moveTo>
                    <a:pt x="103" y="28"/>
                  </a:moveTo>
                  <a:cubicBezTo>
                    <a:pt x="76" y="0"/>
                    <a:pt x="20" y="23"/>
                    <a:pt x="38" y="65"/>
                  </a:cubicBezTo>
                  <a:cubicBezTo>
                    <a:pt x="45" y="80"/>
                    <a:pt x="61" y="77"/>
                    <a:pt x="67" y="93"/>
                  </a:cubicBezTo>
                  <a:cubicBezTo>
                    <a:pt x="74" y="114"/>
                    <a:pt x="59" y="119"/>
                    <a:pt x="44" y="122"/>
                  </a:cubicBezTo>
                  <a:cubicBezTo>
                    <a:pt x="0" y="131"/>
                    <a:pt x="8" y="178"/>
                    <a:pt x="50" y="182"/>
                  </a:cubicBezTo>
                  <a:cubicBezTo>
                    <a:pt x="69" y="184"/>
                    <a:pt x="90" y="180"/>
                    <a:pt x="102" y="164"/>
                  </a:cubicBezTo>
                  <a:cubicBezTo>
                    <a:pt x="115" y="147"/>
                    <a:pt x="108" y="137"/>
                    <a:pt x="99" y="121"/>
                  </a:cubicBezTo>
                  <a:cubicBezTo>
                    <a:pt x="93" y="112"/>
                    <a:pt x="85" y="102"/>
                    <a:pt x="87" y="91"/>
                  </a:cubicBezTo>
                  <a:cubicBezTo>
                    <a:pt x="88" y="80"/>
                    <a:pt x="100" y="62"/>
                    <a:pt x="111" y="60"/>
                  </a:cubicBezTo>
                  <a:cubicBezTo>
                    <a:pt x="129" y="58"/>
                    <a:pt x="139" y="72"/>
                    <a:pt x="142" y="86"/>
                  </a:cubicBezTo>
                  <a:cubicBezTo>
                    <a:pt x="146" y="111"/>
                    <a:pt x="154" y="128"/>
                    <a:pt x="185" y="121"/>
                  </a:cubicBezTo>
                  <a:cubicBezTo>
                    <a:pt x="213" y="115"/>
                    <a:pt x="234" y="81"/>
                    <a:pt x="229" y="54"/>
                  </a:cubicBezTo>
                  <a:cubicBezTo>
                    <a:pt x="224" y="30"/>
                    <a:pt x="207" y="15"/>
                    <a:pt x="184" y="26"/>
                  </a:cubicBezTo>
                  <a:cubicBezTo>
                    <a:pt x="174" y="31"/>
                    <a:pt x="129" y="48"/>
                    <a:pt x="103" y="28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9" name="Freeform 11">
              <a:extLst>
                <a:ext uri="{FF2B5EF4-FFF2-40B4-BE49-F238E27FC236}">
                  <a16:creationId xmlns:a16="http://schemas.microsoft.com/office/drawing/2014/main" id="{A266AA60-BED3-45DE-86E0-801A108C3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606"/>
              <a:ext cx="165" cy="211"/>
            </a:xfrm>
            <a:custGeom>
              <a:avLst/>
              <a:gdLst>
                <a:gd name="T0" fmla="*/ 2321 w 44"/>
                <a:gd name="T1" fmla="*/ 0 h 53"/>
                <a:gd name="T2" fmla="*/ 1421 w 44"/>
                <a:gd name="T3" fmla="*/ 569 h 53"/>
                <a:gd name="T4" fmla="*/ 424 w 44"/>
                <a:gd name="T5" fmla="*/ 1143 h 53"/>
                <a:gd name="T6" fmla="*/ 0 w 44"/>
                <a:gd name="T7" fmla="*/ 2014 h 53"/>
                <a:gd name="T8" fmla="*/ 746 w 44"/>
                <a:gd name="T9" fmla="*/ 3153 h 53"/>
                <a:gd name="T10" fmla="*/ 480 w 44"/>
                <a:gd name="T11" fmla="*/ 2329 h 53"/>
                <a:gd name="T12" fmla="*/ 900 w 44"/>
                <a:gd name="T13" fmla="*/ 1330 h 53"/>
                <a:gd name="T14" fmla="*/ 1898 w 44"/>
                <a:gd name="T15" fmla="*/ 44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3">
                  <a:moveTo>
                    <a:pt x="44" y="0"/>
                  </a:moveTo>
                  <a:cubicBezTo>
                    <a:pt x="43" y="4"/>
                    <a:pt x="31" y="7"/>
                    <a:pt x="27" y="9"/>
                  </a:cubicBezTo>
                  <a:cubicBezTo>
                    <a:pt x="21" y="11"/>
                    <a:pt x="14" y="14"/>
                    <a:pt x="8" y="18"/>
                  </a:cubicBezTo>
                  <a:cubicBezTo>
                    <a:pt x="4" y="21"/>
                    <a:pt x="0" y="26"/>
                    <a:pt x="0" y="32"/>
                  </a:cubicBezTo>
                  <a:cubicBezTo>
                    <a:pt x="0" y="37"/>
                    <a:pt x="6" y="53"/>
                    <a:pt x="14" y="50"/>
                  </a:cubicBezTo>
                  <a:cubicBezTo>
                    <a:pt x="11" y="46"/>
                    <a:pt x="9" y="42"/>
                    <a:pt x="9" y="37"/>
                  </a:cubicBezTo>
                  <a:cubicBezTo>
                    <a:pt x="8" y="30"/>
                    <a:pt x="12" y="25"/>
                    <a:pt x="17" y="21"/>
                  </a:cubicBezTo>
                  <a:cubicBezTo>
                    <a:pt x="22" y="16"/>
                    <a:pt x="31" y="13"/>
                    <a:pt x="36" y="7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0" name="Freeform 12">
              <a:extLst>
                <a:ext uri="{FF2B5EF4-FFF2-40B4-BE49-F238E27FC236}">
                  <a16:creationId xmlns:a16="http://schemas.microsoft.com/office/drawing/2014/main" id="{0AFCE6EF-0A99-4488-9F13-7703FADD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1247"/>
              <a:ext cx="318" cy="183"/>
            </a:xfrm>
            <a:custGeom>
              <a:avLst/>
              <a:gdLst>
                <a:gd name="T0" fmla="*/ 0 w 85"/>
                <a:gd name="T1" fmla="*/ 951 h 46"/>
                <a:gd name="T2" fmla="*/ 1414 w 85"/>
                <a:gd name="T3" fmla="*/ 696 h 46"/>
                <a:gd name="T4" fmla="*/ 2828 w 85"/>
                <a:gd name="T5" fmla="*/ 255 h 46"/>
                <a:gd name="T6" fmla="*/ 3820 w 85"/>
                <a:gd name="T7" fmla="*/ 318 h 46"/>
                <a:gd name="T8" fmla="*/ 4355 w 85"/>
                <a:gd name="T9" fmla="*/ 1201 h 46"/>
                <a:gd name="T10" fmla="*/ 4396 w 85"/>
                <a:gd name="T11" fmla="*/ 2264 h 46"/>
                <a:gd name="T12" fmla="*/ 4299 w 85"/>
                <a:gd name="T13" fmla="*/ 2896 h 46"/>
                <a:gd name="T14" fmla="*/ 4085 w 85"/>
                <a:gd name="T15" fmla="*/ 1822 h 46"/>
                <a:gd name="T16" fmla="*/ 3247 w 85"/>
                <a:gd name="T17" fmla="*/ 760 h 46"/>
                <a:gd name="T18" fmla="*/ 2406 w 85"/>
                <a:gd name="T19" fmla="*/ 887 h 46"/>
                <a:gd name="T20" fmla="*/ 1051 w 85"/>
                <a:gd name="T21" fmla="*/ 951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5" h="46">
                  <a:moveTo>
                    <a:pt x="0" y="15"/>
                  </a:moveTo>
                  <a:cubicBezTo>
                    <a:pt x="9" y="15"/>
                    <a:pt x="19" y="13"/>
                    <a:pt x="27" y="11"/>
                  </a:cubicBezTo>
                  <a:cubicBezTo>
                    <a:pt x="36" y="8"/>
                    <a:pt x="45" y="7"/>
                    <a:pt x="54" y="4"/>
                  </a:cubicBezTo>
                  <a:cubicBezTo>
                    <a:pt x="61" y="2"/>
                    <a:pt x="66" y="0"/>
                    <a:pt x="73" y="5"/>
                  </a:cubicBezTo>
                  <a:cubicBezTo>
                    <a:pt x="78" y="8"/>
                    <a:pt x="81" y="13"/>
                    <a:pt x="83" y="19"/>
                  </a:cubicBezTo>
                  <a:cubicBezTo>
                    <a:pt x="85" y="24"/>
                    <a:pt x="85" y="31"/>
                    <a:pt x="84" y="36"/>
                  </a:cubicBezTo>
                  <a:cubicBezTo>
                    <a:pt x="84" y="39"/>
                    <a:pt x="81" y="43"/>
                    <a:pt x="82" y="46"/>
                  </a:cubicBezTo>
                  <a:cubicBezTo>
                    <a:pt x="83" y="41"/>
                    <a:pt x="80" y="33"/>
                    <a:pt x="78" y="29"/>
                  </a:cubicBezTo>
                  <a:cubicBezTo>
                    <a:pt x="75" y="21"/>
                    <a:pt x="70" y="15"/>
                    <a:pt x="62" y="12"/>
                  </a:cubicBezTo>
                  <a:cubicBezTo>
                    <a:pt x="57" y="11"/>
                    <a:pt x="52" y="13"/>
                    <a:pt x="46" y="14"/>
                  </a:cubicBezTo>
                  <a:cubicBezTo>
                    <a:pt x="37" y="16"/>
                    <a:pt x="29" y="13"/>
                    <a:pt x="20" y="15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1" name="Freeform 13">
              <a:extLst>
                <a:ext uri="{FF2B5EF4-FFF2-40B4-BE49-F238E27FC236}">
                  <a16:creationId xmlns:a16="http://schemas.microsoft.com/office/drawing/2014/main" id="{5E06D73C-2AA4-45BB-A8BA-E2A9DC894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211"/>
              <a:ext cx="205" cy="199"/>
            </a:xfrm>
            <a:custGeom>
              <a:avLst/>
              <a:gdLst>
                <a:gd name="T0" fmla="*/ 2848 w 55"/>
                <a:gd name="T1" fmla="*/ 255 h 50"/>
                <a:gd name="T2" fmla="*/ 779 w 55"/>
                <a:gd name="T3" fmla="*/ 760 h 50"/>
                <a:gd name="T4" fmla="*/ 417 w 55"/>
                <a:gd name="T5" fmla="*/ 1950 h 50"/>
                <a:gd name="T6" fmla="*/ 667 w 55"/>
                <a:gd name="T7" fmla="*/ 2647 h 50"/>
                <a:gd name="T8" fmla="*/ 1044 w 55"/>
                <a:gd name="T9" fmla="*/ 2961 h 50"/>
                <a:gd name="T10" fmla="*/ 1401 w 55"/>
                <a:gd name="T11" fmla="*/ 3152 h 50"/>
                <a:gd name="T12" fmla="*/ 2848 w 55"/>
                <a:gd name="T13" fmla="*/ 4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50">
                  <a:moveTo>
                    <a:pt x="55" y="4"/>
                  </a:moveTo>
                  <a:cubicBezTo>
                    <a:pt x="43" y="1"/>
                    <a:pt x="23" y="0"/>
                    <a:pt x="15" y="12"/>
                  </a:cubicBezTo>
                  <a:cubicBezTo>
                    <a:pt x="11" y="17"/>
                    <a:pt x="8" y="24"/>
                    <a:pt x="8" y="31"/>
                  </a:cubicBezTo>
                  <a:cubicBezTo>
                    <a:pt x="9" y="35"/>
                    <a:pt x="10" y="39"/>
                    <a:pt x="13" y="42"/>
                  </a:cubicBezTo>
                  <a:cubicBezTo>
                    <a:pt x="15" y="44"/>
                    <a:pt x="17" y="46"/>
                    <a:pt x="20" y="47"/>
                  </a:cubicBezTo>
                  <a:cubicBezTo>
                    <a:pt x="22" y="48"/>
                    <a:pt x="25" y="48"/>
                    <a:pt x="27" y="50"/>
                  </a:cubicBezTo>
                  <a:cubicBezTo>
                    <a:pt x="0" y="32"/>
                    <a:pt x="34" y="5"/>
                    <a:pt x="55" y="7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2" name="Freeform 14">
              <a:extLst>
                <a:ext uri="{FF2B5EF4-FFF2-40B4-BE49-F238E27FC236}">
                  <a16:creationId xmlns:a16="http://schemas.microsoft.com/office/drawing/2014/main" id="{5A2DA637-B576-43BA-9BA6-4B8EF0712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554"/>
              <a:ext cx="217" cy="303"/>
            </a:xfrm>
            <a:custGeom>
              <a:avLst/>
              <a:gdLst>
                <a:gd name="T0" fmla="*/ 0 w 58"/>
                <a:gd name="T1" fmla="*/ 4497 h 76"/>
                <a:gd name="T2" fmla="*/ 3038 w 58"/>
                <a:gd name="T3" fmla="*/ 2910 h 76"/>
                <a:gd name="T4" fmla="*/ 2140 w 58"/>
                <a:gd name="T5" fmla="*/ 0 h 76"/>
                <a:gd name="T6" fmla="*/ 2462 w 58"/>
                <a:gd name="T7" fmla="*/ 2161 h 76"/>
                <a:gd name="T8" fmla="*/ 0 w 58"/>
                <a:gd name="T9" fmla="*/ 449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76">
                  <a:moveTo>
                    <a:pt x="0" y="71"/>
                  </a:moveTo>
                  <a:cubicBezTo>
                    <a:pt x="13" y="76"/>
                    <a:pt x="58" y="67"/>
                    <a:pt x="58" y="46"/>
                  </a:cubicBezTo>
                  <a:cubicBezTo>
                    <a:pt x="58" y="24"/>
                    <a:pt x="43" y="14"/>
                    <a:pt x="41" y="0"/>
                  </a:cubicBezTo>
                  <a:cubicBezTo>
                    <a:pt x="39" y="13"/>
                    <a:pt x="45" y="22"/>
                    <a:pt x="47" y="34"/>
                  </a:cubicBezTo>
                  <a:cubicBezTo>
                    <a:pt x="49" y="45"/>
                    <a:pt x="48" y="69"/>
                    <a:pt x="0" y="71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3" name="Freeform 15">
              <a:extLst>
                <a:ext uri="{FF2B5EF4-FFF2-40B4-BE49-F238E27FC236}">
                  <a16:creationId xmlns:a16="http://schemas.microsoft.com/office/drawing/2014/main" id="{F662B839-F7E5-4A46-95FB-FD8E72F19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362"/>
              <a:ext cx="344" cy="271"/>
            </a:xfrm>
            <a:custGeom>
              <a:avLst/>
              <a:gdLst>
                <a:gd name="T0" fmla="*/ 0 w 92"/>
                <a:gd name="T1" fmla="*/ 0 h 68"/>
                <a:gd name="T2" fmla="*/ 1148 w 92"/>
                <a:gd name="T3" fmla="*/ 2096 h 68"/>
                <a:gd name="T4" fmla="*/ 2976 w 92"/>
                <a:gd name="T5" fmla="*/ 3734 h 68"/>
                <a:gd name="T6" fmla="*/ 4809 w 92"/>
                <a:gd name="T7" fmla="*/ 1650 h 68"/>
                <a:gd name="T8" fmla="*/ 2460 w 92"/>
                <a:gd name="T9" fmla="*/ 2969 h 68"/>
                <a:gd name="T10" fmla="*/ 0 w 92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68">
                  <a:moveTo>
                    <a:pt x="0" y="0"/>
                  </a:moveTo>
                  <a:cubicBezTo>
                    <a:pt x="12" y="4"/>
                    <a:pt x="19" y="15"/>
                    <a:pt x="22" y="33"/>
                  </a:cubicBezTo>
                  <a:cubicBezTo>
                    <a:pt x="25" y="50"/>
                    <a:pt x="32" y="68"/>
                    <a:pt x="57" y="59"/>
                  </a:cubicBezTo>
                  <a:cubicBezTo>
                    <a:pt x="83" y="51"/>
                    <a:pt x="91" y="29"/>
                    <a:pt x="92" y="26"/>
                  </a:cubicBezTo>
                  <a:cubicBezTo>
                    <a:pt x="83" y="38"/>
                    <a:pt x="61" y="53"/>
                    <a:pt x="47" y="47"/>
                  </a:cubicBezTo>
                  <a:cubicBezTo>
                    <a:pt x="33" y="41"/>
                    <a:pt x="26" y="0"/>
                    <a:pt x="0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4" name="Freeform 16">
              <a:extLst>
                <a:ext uri="{FF2B5EF4-FFF2-40B4-BE49-F238E27FC236}">
                  <a16:creationId xmlns:a16="http://schemas.microsoft.com/office/drawing/2014/main" id="{89884208-432E-4B81-9AC3-90A3D0784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916"/>
              <a:ext cx="1046" cy="1128"/>
            </a:xfrm>
            <a:custGeom>
              <a:avLst/>
              <a:gdLst>
                <a:gd name="T0" fmla="*/ 7202 w 280"/>
                <a:gd name="T1" fmla="*/ 953 h 283"/>
                <a:gd name="T2" fmla="*/ 418 w 280"/>
                <a:gd name="T3" fmla="*/ 6401 h 283"/>
                <a:gd name="T4" fmla="*/ 153 w 280"/>
                <a:gd name="T5" fmla="*/ 9945 h 283"/>
                <a:gd name="T6" fmla="*/ 2499 w 280"/>
                <a:gd name="T7" fmla="*/ 15888 h 283"/>
                <a:gd name="T8" fmla="*/ 5107 w 280"/>
                <a:gd name="T9" fmla="*/ 16840 h 283"/>
                <a:gd name="T10" fmla="*/ 10008 w 280"/>
                <a:gd name="T11" fmla="*/ 17223 h 283"/>
                <a:gd name="T12" fmla="*/ 12825 w 280"/>
                <a:gd name="T13" fmla="*/ 13807 h 283"/>
                <a:gd name="T14" fmla="*/ 14289 w 280"/>
                <a:gd name="T15" fmla="*/ 7087 h 283"/>
                <a:gd name="T16" fmla="*/ 10998 w 280"/>
                <a:gd name="T17" fmla="*/ 1654 h 283"/>
                <a:gd name="T18" fmla="*/ 7202 w 280"/>
                <a:gd name="T19" fmla="*/ 953 h 2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0" h="283">
                  <a:moveTo>
                    <a:pt x="138" y="15"/>
                  </a:moveTo>
                  <a:cubicBezTo>
                    <a:pt x="85" y="0"/>
                    <a:pt x="33" y="26"/>
                    <a:pt x="8" y="101"/>
                  </a:cubicBezTo>
                  <a:cubicBezTo>
                    <a:pt x="1" y="120"/>
                    <a:pt x="0" y="139"/>
                    <a:pt x="3" y="157"/>
                  </a:cubicBezTo>
                  <a:cubicBezTo>
                    <a:pt x="8" y="194"/>
                    <a:pt x="22" y="231"/>
                    <a:pt x="48" y="251"/>
                  </a:cubicBezTo>
                  <a:cubicBezTo>
                    <a:pt x="62" y="261"/>
                    <a:pt x="84" y="263"/>
                    <a:pt x="98" y="266"/>
                  </a:cubicBezTo>
                  <a:cubicBezTo>
                    <a:pt x="126" y="272"/>
                    <a:pt x="162" y="283"/>
                    <a:pt x="192" y="272"/>
                  </a:cubicBezTo>
                  <a:cubicBezTo>
                    <a:pt x="214" y="264"/>
                    <a:pt x="233" y="240"/>
                    <a:pt x="246" y="218"/>
                  </a:cubicBezTo>
                  <a:cubicBezTo>
                    <a:pt x="263" y="190"/>
                    <a:pt x="280" y="153"/>
                    <a:pt x="274" y="112"/>
                  </a:cubicBezTo>
                  <a:cubicBezTo>
                    <a:pt x="268" y="71"/>
                    <a:pt x="243" y="40"/>
                    <a:pt x="211" y="26"/>
                  </a:cubicBezTo>
                  <a:cubicBezTo>
                    <a:pt x="188" y="15"/>
                    <a:pt x="162" y="23"/>
                    <a:pt x="138" y="15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5" name="Freeform 17">
              <a:extLst>
                <a:ext uri="{FF2B5EF4-FFF2-40B4-BE49-F238E27FC236}">
                  <a16:creationId xmlns:a16="http://schemas.microsoft.com/office/drawing/2014/main" id="{F6F31F05-62A1-43E0-B9DB-580D8FC25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135"/>
              <a:ext cx="874" cy="734"/>
            </a:xfrm>
            <a:custGeom>
              <a:avLst/>
              <a:gdLst>
                <a:gd name="T0" fmla="*/ 5371 w 234"/>
                <a:gd name="T1" fmla="*/ 1783 h 184"/>
                <a:gd name="T2" fmla="*/ 1980 w 234"/>
                <a:gd name="T3" fmla="*/ 4121 h 184"/>
                <a:gd name="T4" fmla="*/ 3489 w 234"/>
                <a:gd name="T5" fmla="*/ 5904 h 184"/>
                <a:gd name="T6" fmla="*/ 2290 w 234"/>
                <a:gd name="T7" fmla="*/ 7751 h 184"/>
                <a:gd name="T8" fmla="*/ 2607 w 234"/>
                <a:gd name="T9" fmla="*/ 11553 h 184"/>
                <a:gd name="T10" fmla="*/ 5315 w 234"/>
                <a:gd name="T11" fmla="*/ 10408 h 184"/>
                <a:gd name="T12" fmla="*/ 5162 w 234"/>
                <a:gd name="T13" fmla="*/ 7687 h 184"/>
                <a:gd name="T14" fmla="*/ 4534 w 234"/>
                <a:gd name="T15" fmla="*/ 5776 h 184"/>
                <a:gd name="T16" fmla="*/ 5789 w 234"/>
                <a:gd name="T17" fmla="*/ 3802 h 184"/>
                <a:gd name="T18" fmla="*/ 7395 w 234"/>
                <a:gd name="T19" fmla="*/ 5457 h 184"/>
                <a:gd name="T20" fmla="*/ 9640 w 234"/>
                <a:gd name="T21" fmla="*/ 7687 h 184"/>
                <a:gd name="T22" fmla="*/ 11926 w 234"/>
                <a:gd name="T23" fmla="*/ 3423 h 184"/>
                <a:gd name="T24" fmla="*/ 9584 w 234"/>
                <a:gd name="T25" fmla="*/ 1655 h 184"/>
                <a:gd name="T26" fmla="*/ 5371 w 234"/>
                <a:gd name="T27" fmla="*/ 1783 h 1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4" h="184">
                  <a:moveTo>
                    <a:pt x="103" y="28"/>
                  </a:moveTo>
                  <a:cubicBezTo>
                    <a:pt x="76" y="0"/>
                    <a:pt x="20" y="23"/>
                    <a:pt x="38" y="65"/>
                  </a:cubicBezTo>
                  <a:cubicBezTo>
                    <a:pt x="45" y="80"/>
                    <a:pt x="61" y="77"/>
                    <a:pt x="67" y="93"/>
                  </a:cubicBezTo>
                  <a:cubicBezTo>
                    <a:pt x="74" y="114"/>
                    <a:pt x="59" y="119"/>
                    <a:pt x="44" y="122"/>
                  </a:cubicBezTo>
                  <a:cubicBezTo>
                    <a:pt x="0" y="131"/>
                    <a:pt x="8" y="178"/>
                    <a:pt x="50" y="182"/>
                  </a:cubicBezTo>
                  <a:cubicBezTo>
                    <a:pt x="69" y="184"/>
                    <a:pt x="90" y="180"/>
                    <a:pt x="102" y="164"/>
                  </a:cubicBezTo>
                  <a:cubicBezTo>
                    <a:pt x="115" y="147"/>
                    <a:pt x="108" y="137"/>
                    <a:pt x="99" y="121"/>
                  </a:cubicBezTo>
                  <a:cubicBezTo>
                    <a:pt x="93" y="112"/>
                    <a:pt x="85" y="102"/>
                    <a:pt x="87" y="91"/>
                  </a:cubicBezTo>
                  <a:cubicBezTo>
                    <a:pt x="88" y="80"/>
                    <a:pt x="100" y="62"/>
                    <a:pt x="111" y="60"/>
                  </a:cubicBezTo>
                  <a:cubicBezTo>
                    <a:pt x="129" y="58"/>
                    <a:pt x="139" y="72"/>
                    <a:pt x="142" y="86"/>
                  </a:cubicBezTo>
                  <a:cubicBezTo>
                    <a:pt x="146" y="111"/>
                    <a:pt x="154" y="128"/>
                    <a:pt x="185" y="121"/>
                  </a:cubicBezTo>
                  <a:cubicBezTo>
                    <a:pt x="213" y="115"/>
                    <a:pt x="234" y="81"/>
                    <a:pt x="229" y="54"/>
                  </a:cubicBezTo>
                  <a:cubicBezTo>
                    <a:pt x="224" y="30"/>
                    <a:pt x="207" y="15"/>
                    <a:pt x="184" y="26"/>
                  </a:cubicBezTo>
                  <a:cubicBezTo>
                    <a:pt x="174" y="31"/>
                    <a:pt x="129" y="48"/>
                    <a:pt x="103" y="28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6" name="Oval 18">
              <a:extLst>
                <a:ext uri="{FF2B5EF4-FFF2-40B4-BE49-F238E27FC236}">
                  <a16:creationId xmlns:a16="http://schemas.microsoft.com/office/drawing/2014/main" id="{CF31758D-5557-48AE-9F1B-576DD70F4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" y="1171"/>
              <a:ext cx="112" cy="1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7" name="Oval 19">
              <a:extLst>
                <a:ext uri="{FF2B5EF4-FFF2-40B4-BE49-F238E27FC236}">
                  <a16:creationId xmlns:a16="http://schemas.microsoft.com/office/drawing/2014/main" id="{9D229988-5105-463C-9FA8-5D51CFFA3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179"/>
              <a:ext cx="63" cy="6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8" name="Oval 20">
              <a:extLst>
                <a:ext uri="{FF2B5EF4-FFF2-40B4-BE49-F238E27FC236}">
                  <a16:creationId xmlns:a16="http://schemas.microsoft.com/office/drawing/2014/main" id="{4FDF7E3E-6885-456E-A8ED-4E54A5A24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" y="1275"/>
              <a:ext cx="49" cy="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9" name="Oval 21">
              <a:extLst>
                <a:ext uri="{FF2B5EF4-FFF2-40B4-BE49-F238E27FC236}">
                  <a16:creationId xmlns:a16="http://schemas.microsoft.com/office/drawing/2014/main" id="{E29B5D7B-2BD2-41B1-B0D8-3D0D4398A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" y="1462"/>
              <a:ext cx="52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0" name="Oval 22">
              <a:extLst>
                <a:ext uri="{FF2B5EF4-FFF2-40B4-BE49-F238E27FC236}">
                  <a16:creationId xmlns:a16="http://schemas.microsoft.com/office/drawing/2014/main" id="{4B995D2C-34B1-4C01-A0EE-EDE088099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14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1" name="Oval 23">
              <a:extLst>
                <a:ext uri="{FF2B5EF4-FFF2-40B4-BE49-F238E27FC236}">
                  <a16:creationId xmlns:a16="http://schemas.microsoft.com/office/drawing/2014/main" id="{740CB564-0ACB-4979-A10D-813ADE225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159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2" name="Oval 24">
              <a:extLst>
                <a:ext uri="{FF2B5EF4-FFF2-40B4-BE49-F238E27FC236}">
                  <a16:creationId xmlns:a16="http://schemas.microsoft.com/office/drawing/2014/main" id="{038FF71D-ED11-4612-A997-AAC629383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171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3" name="Oval 25">
              <a:extLst>
                <a:ext uri="{FF2B5EF4-FFF2-40B4-BE49-F238E27FC236}">
                  <a16:creationId xmlns:a16="http://schemas.microsoft.com/office/drawing/2014/main" id="{7B68C681-EF88-430E-93E3-F61100763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1291"/>
              <a:ext cx="48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4" name="Oval 26">
              <a:extLst>
                <a:ext uri="{FF2B5EF4-FFF2-40B4-BE49-F238E27FC236}">
                  <a16:creationId xmlns:a16="http://schemas.microsoft.com/office/drawing/2014/main" id="{5CC13CA7-EC47-45AC-B8F7-A1A543310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1303"/>
              <a:ext cx="11" cy="1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5" name="Oval 27">
              <a:extLst>
                <a:ext uri="{FF2B5EF4-FFF2-40B4-BE49-F238E27FC236}">
                  <a16:creationId xmlns:a16="http://schemas.microsoft.com/office/drawing/2014/main" id="{CEB5B9BB-5D7C-4E8D-8A3D-6ADD242C2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" y="1582"/>
              <a:ext cx="49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6" name="Oval 28">
              <a:extLst>
                <a:ext uri="{FF2B5EF4-FFF2-40B4-BE49-F238E27FC236}">
                  <a16:creationId xmlns:a16="http://schemas.microsoft.com/office/drawing/2014/main" id="{142F7F7C-BF63-48E5-91C0-76B120721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1594"/>
              <a:ext cx="15" cy="1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7" name="Oval 29">
              <a:extLst>
                <a:ext uri="{FF2B5EF4-FFF2-40B4-BE49-F238E27FC236}">
                  <a16:creationId xmlns:a16="http://schemas.microsoft.com/office/drawing/2014/main" id="{35788731-CADB-4402-84F4-B1849B681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34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8" name="Oval 30">
              <a:extLst>
                <a:ext uri="{FF2B5EF4-FFF2-40B4-BE49-F238E27FC236}">
                  <a16:creationId xmlns:a16="http://schemas.microsoft.com/office/drawing/2014/main" id="{4A48290A-38B8-4207-8144-CE651273B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46"/>
              <a:ext cx="15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9" name="Oval 31">
              <a:extLst>
                <a:ext uri="{FF2B5EF4-FFF2-40B4-BE49-F238E27FC236}">
                  <a16:creationId xmlns:a16="http://schemas.microsoft.com/office/drawing/2014/main" id="{E30E2530-AFC4-4BEC-914B-04E6CDCB8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785"/>
              <a:ext cx="48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0" name="Oval 32">
              <a:extLst>
                <a:ext uri="{FF2B5EF4-FFF2-40B4-BE49-F238E27FC236}">
                  <a16:creationId xmlns:a16="http://schemas.microsoft.com/office/drawing/2014/main" id="{F5D88CB8-0580-482B-9633-1BB1E0619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" y="179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1" name="Oval 33">
              <a:extLst>
                <a:ext uri="{FF2B5EF4-FFF2-40B4-BE49-F238E27FC236}">
                  <a16:creationId xmlns:a16="http://schemas.microsoft.com/office/drawing/2014/main" id="{2080D83F-30DB-45F8-88B3-4A4A78DB8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" y="1673"/>
              <a:ext cx="41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2" name="Oval 34">
              <a:extLst>
                <a:ext uri="{FF2B5EF4-FFF2-40B4-BE49-F238E27FC236}">
                  <a16:creationId xmlns:a16="http://schemas.microsoft.com/office/drawing/2014/main" id="{03B483F1-D7F2-4639-BD60-425C5BDA9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685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3" name="Oval 35">
              <a:extLst>
                <a:ext uri="{FF2B5EF4-FFF2-40B4-BE49-F238E27FC236}">
                  <a16:creationId xmlns:a16="http://schemas.microsoft.com/office/drawing/2014/main" id="{07065B76-6022-4E92-A53E-AC940F27D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518"/>
              <a:ext cx="41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4" name="Oval 36">
              <a:extLst>
                <a:ext uri="{FF2B5EF4-FFF2-40B4-BE49-F238E27FC236}">
                  <a16:creationId xmlns:a16="http://schemas.microsoft.com/office/drawing/2014/main" id="{48F9FF80-0673-4691-A2EF-7198C0B6A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" y="1530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5" name="Oval 37">
              <a:extLst>
                <a:ext uri="{FF2B5EF4-FFF2-40B4-BE49-F238E27FC236}">
                  <a16:creationId xmlns:a16="http://schemas.microsoft.com/office/drawing/2014/main" id="{E08283DE-FFD9-4400-AE08-7A27A5ACE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1" y="1602"/>
              <a:ext cx="45" cy="4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6" name="Oval 38">
              <a:extLst>
                <a:ext uri="{FF2B5EF4-FFF2-40B4-BE49-F238E27FC236}">
                  <a16:creationId xmlns:a16="http://schemas.microsoft.com/office/drawing/2014/main" id="{DE3AA9FB-EDC9-4AC6-B83F-F1907D9DF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1614"/>
              <a:ext cx="8" cy="11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7" name="Oval 39">
              <a:extLst>
                <a:ext uri="{FF2B5EF4-FFF2-40B4-BE49-F238E27FC236}">
                  <a16:creationId xmlns:a16="http://schemas.microsoft.com/office/drawing/2014/main" id="{75A101E8-51FE-47FD-AF6D-9C013443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" y="1773"/>
              <a:ext cx="41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8" name="Oval 40">
              <a:extLst>
                <a:ext uri="{FF2B5EF4-FFF2-40B4-BE49-F238E27FC236}">
                  <a16:creationId xmlns:a16="http://schemas.microsoft.com/office/drawing/2014/main" id="{694068F6-5E04-4300-BFE2-B12F9DAEA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" y="1785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9" name="Oval 41">
              <a:extLst>
                <a:ext uri="{FF2B5EF4-FFF2-40B4-BE49-F238E27FC236}">
                  <a16:creationId xmlns:a16="http://schemas.microsoft.com/office/drawing/2014/main" id="{3567FF02-29CA-45C9-8740-7AE930050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064"/>
              <a:ext cx="41" cy="4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0" name="Oval 42">
              <a:extLst>
                <a:ext uri="{FF2B5EF4-FFF2-40B4-BE49-F238E27FC236}">
                  <a16:creationId xmlns:a16="http://schemas.microsoft.com/office/drawing/2014/main" id="{C42F1BFB-3923-4A4E-A27F-38E5CB7B6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1076"/>
              <a:ext cx="11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1" name="Oval 43">
              <a:extLst>
                <a:ext uri="{FF2B5EF4-FFF2-40B4-BE49-F238E27FC236}">
                  <a16:creationId xmlns:a16="http://schemas.microsoft.com/office/drawing/2014/main" id="{E465EAC4-7D0C-48CB-9BA7-6E814B72C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1072"/>
              <a:ext cx="41" cy="4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2" name="Oval 44">
              <a:extLst>
                <a:ext uri="{FF2B5EF4-FFF2-40B4-BE49-F238E27FC236}">
                  <a16:creationId xmlns:a16="http://schemas.microsoft.com/office/drawing/2014/main" id="{A5973A00-9D76-49E4-A7B7-CF91FA918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1083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3" name="Oval 45">
              <a:extLst>
                <a:ext uri="{FF2B5EF4-FFF2-40B4-BE49-F238E27FC236}">
                  <a16:creationId xmlns:a16="http://schemas.microsoft.com/office/drawing/2014/main" id="{9C41B043-B60B-4CC2-BF1A-7A4CB5767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1159"/>
              <a:ext cx="41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4" name="Oval 46">
              <a:extLst>
                <a:ext uri="{FF2B5EF4-FFF2-40B4-BE49-F238E27FC236}">
                  <a16:creationId xmlns:a16="http://schemas.microsoft.com/office/drawing/2014/main" id="{30B15881-4C38-4671-BA5F-2D332263F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116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5" name="Oval 47">
              <a:extLst>
                <a:ext uri="{FF2B5EF4-FFF2-40B4-BE49-F238E27FC236}">
                  <a16:creationId xmlns:a16="http://schemas.microsoft.com/office/drawing/2014/main" id="{E87F4427-77BA-4B99-AB06-39599B4E9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127"/>
              <a:ext cx="48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6" name="Oval 48">
              <a:extLst>
                <a:ext uri="{FF2B5EF4-FFF2-40B4-BE49-F238E27FC236}">
                  <a16:creationId xmlns:a16="http://schemas.microsoft.com/office/drawing/2014/main" id="{E5E120DD-AED1-4187-B6AC-8F747401B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114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7" name="Oval 49">
              <a:extLst>
                <a:ext uri="{FF2B5EF4-FFF2-40B4-BE49-F238E27FC236}">
                  <a16:creationId xmlns:a16="http://schemas.microsoft.com/office/drawing/2014/main" id="{B7C33A14-4B84-47D2-A4E1-3731B6BFC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1470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8" name="Oval 50">
              <a:extLst>
                <a:ext uri="{FF2B5EF4-FFF2-40B4-BE49-F238E27FC236}">
                  <a16:creationId xmlns:a16="http://schemas.microsoft.com/office/drawing/2014/main" id="{F5D4B1C1-9C04-410C-AB50-0DF1892A7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1482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9" name="Oval 51">
              <a:extLst>
                <a:ext uri="{FF2B5EF4-FFF2-40B4-BE49-F238E27FC236}">
                  <a16:creationId xmlns:a16="http://schemas.microsoft.com/office/drawing/2014/main" id="{C9398B87-C2A9-4B7B-9BEF-E5E21F96C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9" y="1705"/>
              <a:ext cx="48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0" name="Oval 52">
              <a:extLst>
                <a:ext uri="{FF2B5EF4-FFF2-40B4-BE49-F238E27FC236}">
                  <a16:creationId xmlns:a16="http://schemas.microsoft.com/office/drawing/2014/main" id="{89BC12D7-3FCE-4C78-8284-74F990E68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" y="171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1" name="Oval 53">
              <a:extLst>
                <a:ext uri="{FF2B5EF4-FFF2-40B4-BE49-F238E27FC236}">
                  <a16:creationId xmlns:a16="http://schemas.microsoft.com/office/drawing/2014/main" id="{590D8110-2540-456B-AE2D-1960D8AF9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1900"/>
              <a:ext cx="49" cy="5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2" name="Oval 54">
              <a:extLst>
                <a:ext uri="{FF2B5EF4-FFF2-40B4-BE49-F238E27FC236}">
                  <a16:creationId xmlns:a16="http://schemas.microsoft.com/office/drawing/2014/main" id="{1B8898DC-EB42-43B9-A9DC-C24749ED4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191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3" name="Oval 55">
              <a:extLst>
                <a:ext uri="{FF2B5EF4-FFF2-40B4-BE49-F238E27FC236}">
                  <a16:creationId xmlns:a16="http://schemas.microsoft.com/office/drawing/2014/main" id="{45DBC899-5801-457E-B363-B9327BDEC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1881"/>
              <a:ext cx="49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4" name="Oval 56">
              <a:extLst>
                <a:ext uri="{FF2B5EF4-FFF2-40B4-BE49-F238E27FC236}">
                  <a16:creationId xmlns:a16="http://schemas.microsoft.com/office/drawing/2014/main" id="{3CFA2380-4ECA-4689-9C61-F12D13799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893"/>
              <a:ext cx="11" cy="15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5" name="Oval 57">
              <a:extLst>
                <a:ext uri="{FF2B5EF4-FFF2-40B4-BE49-F238E27FC236}">
                  <a16:creationId xmlns:a16="http://schemas.microsoft.com/office/drawing/2014/main" id="{3DEFD0D0-8312-4409-B0D9-112E1F56F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1908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6" name="Oval 58">
              <a:extLst>
                <a:ext uri="{FF2B5EF4-FFF2-40B4-BE49-F238E27FC236}">
                  <a16:creationId xmlns:a16="http://schemas.microsoft.com/office/drawing/2014/main" id="{EFAD203B-488E-4DBE-9BC0-90BE0A266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920"/>
              <a:ext cx="11" cy="1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7" name="Oval 59">
              <a:extLst>
                <a:ext uri="{FF2B5EF4-FFF2-40B4-BE49-F238E27FC236}">
                  <a16:creationId xmlns:a16="http://schemas.microsoft.com/office/drawing/2014/main" id="{3108C6F0-F178-4600-995A-F7AC82C37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" y="1853"/>
              <a:ext cx="48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8" name="Oval 60">
              <a:extLst>
                <a:ext uri="{FF2B5EF4-FFF2-40B4-BE49-F238E27FC236}">
                  <a16:creationId xmlns:a16="http://schemas.microsoft.com/office/drawing/2014/main" id="{8B2B3180-2830-4D3B-A85D-A024D3669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186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9" name="Oval 61">
              <a:extLst>
                <a:ext uri="{FF2B5EF4-FFF2-40B4-BE49-F238E27FC236}">
                  <a16:creationId xmlns:a16="http://schemas.microsoft.com/office/drawing/2014/main" id="{73D9F34E-1142-45A1-A7A0-2B00833BB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" y="1458"/>
              <a:ext cx="48" cy="5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0" name="Oval 62">
              <a:extLst>
                <a:ext uri="{FF2B5EF4-FFF2-40B4-BE49-F238E27FC236}">
                  <a16:creationId xmlns:a16="http://schemas.microsoft.com/office/drawing/2014/main" id="{55F123D0-D09B-42C0-83F3-C94F8FE3B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14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1" name="Oval 63">
              <a:extLst>
                <a:ext uri="{FF2B5EF4-FFF2-40B4-BE49-F238E27FC236}">
                  <a16:creationId xmlns:a16="http://schemas.microsoft.com/office/drawing/2014/main" id="{9CC3439C-D9DF-42FD-8D25-0E59BEEFF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" y="1434"/>
              <a:ext cx="52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2" name="Oval 64">
              <a:extLst>
                <a:ext uri="{FF2B5EF4-FFF2-40B4-BE49-F238E27FC236}">
                  <a16:creationId xmlns:a16="http://schemas.microsoft.com/office/drawing/2014/main" id="{6EF77FEE-B45A-4D8A-B309-AFDF52AB2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44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3" name="Oval 65">
              <a:extLst>
                <a:ext uri="{FF2B5EF4-FFF2-40B4-BE49-F238E27FC236}">
                  <a16:creationId xmlns:a16="http://schemas.microsoft.com/office/drawing/2014/main" id="{1AB75EC4-CBC5-439E-82F1-37EC67C29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1091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4" name="Oval 66">
              <a:extLst>
                <a:ext uri="{FF2B5EF4-FFF2-40B4-BE49-F238E27FC236}">
                  <a16:creationId xmlns:a16="http://schemas.microsoft.com/office/drawing/2014/main" id="{F7CA31EF-6664-42AF-9CAD-8536C1BAB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110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5" name="Oval 67">
              <a:extLst>
                <a:ext uri="{FF2B5EF4-FFF2-40B4-BE49-F238E27FC236}">
                  <a16:creationId xmlns:a16="http://schemas.microsoft.com/office/drawing/2014/main" id="{6E0895F6-5341-4842-84E1-9407AFD0B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295"/>
              <a:ext cx="52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6" name="Oval 68">
              <a:extLst>
                <a:ext uri="{FF2B5EF4-FFF2-40B4-BE49-F238E27FC236}">
                  <a16:creationId xmlns:a16="http://schemas.microsoft.com/office/drawing/2014/main" id="{CEBBB618-62A9-4E15-AA00-5FBBADDCC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30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7" name="Oval 69">
              <a:extLst>
                <a:ext uri="{FF2B5EF4-FFF2-40B4-BE49-F238E27FC236}">
                  <a16:creationId xmlns:a16="http://schemas.microsoft.com/office/drawing/2014/main" id="{A2BAF1BB-F55B-4D09-9FE7-AB453C4E1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63"/>
              <a:ext cx="30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8" name="Oval 70">
              <a:extLst>
                <a:ext uri="{FF2B5EF4-FFF2-40B4-BE49-F238E27FC236}">
                  <a16:creationId xmlns:a16="http://schemas.microsoft.com/office/drawing/2014/main" id="{908E3A9D-93B1-452E-8300-C336E56FA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27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9" name="Oval 71">
              <a:extLst>
                <a:ext uri="{FF2B5EF4-FFF2-40B4-BE49-F238E27FC236}">
                  <a16:creationId xmlns:a16="http://schemas.microsoft.com/office/drawing/2014/main" id="{5BD95DFA-87F5-4FC1-860C-99655FACC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032"/>
              <a:ext cx="33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0" name="Oval 72">
              <a:extLst>
                <a:ext uri="{FF2B5EF4-FFF2-40B4-BE49-F238E27FC236}">
                  <a16:creationId xmlns:a16="http://schemas.microsoft.com/office/drawing/2014/main" id="{5D11717D-5564-40BE-8951-62D147525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" y="1040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1" name="Oval 73">
              <a:extLst>
                <a:ext uri="{FF2B5EF4-FFF2-40B4-BE49-F238E27FC236}">
                  <a16:creationId xmlns:a16="http://schemas.microsoft.com/office/drawing/2014/main" id="{5173426B-166B-46ED-AAB2-3D7ABC022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" y="1279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2" name="Oval 74">
              <a:extLst>
                <a:ext uri="{FF2B5EF4-FFF2-40B4-BE49-F238E27FC236}">
                  <a16:creationId xmlns:a16="http://schemas.microsoft.com/office/drawing/2014/main" id="{B5A4F39A-13F3-4F1A-AFC2-B5D1E5161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" y="128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3" name="Oval 75">
              <a:extLst>
                <a:ext uri="{FF2B5EF4-FFF2-40B4-BE49-F238E27FC236}">
                  <a16:creationId xmlns:a16="http://schemas.microsoft.com/office/drawing/2014/main" id="{DCB810EB-6E74-4ABB-B4C8-6461A906E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1470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4" name="Oval 76">
              <a:extLst>
                <a:ext uri="{FF2B5EF4-FFF2-40B4-BE49-F238E27FC236}">
                  <a16:creationId xmlns:a16="http://schemas.microsoft.com/office/drawing/2014/main" id="{27265340-C5B4-4F9E-B5F6-83AE8416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147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5" name="Oval 77">
              <a:extLst>
                <a:ext uri="{FF2B5EF4-FFF2-40B4-BE49-F238E27FC236}">
                  <a16:creationId xmlns:a16="http://schemas.microsoft.com/office/drawing/2014/main" id="{A52177BE-883D-4A39-B390-78614FC96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8" y="1622"/>
              <a:ext cx="30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6" name="Oval 78">
              <a:extLst>
                <a:ext uri="{FF2B5EF4-FFF2-40B4-BE49-F238E27FC236}">
                  <a16:creationId xmlns:a16="http://schemas.microsoft.com/office/drawing/2014/main" id="{82092A40-0CAC-48AF-94A5-A143AAB8D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163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7" name="Oval 79">
              <a:extLst>
                <a:ext uri="{FF2B5EF4-FFF2-40B4-BE49-F238E27FC236}">
                  <a16:creationId xmlns:a16="http://schemas.microsoft.com/office/drawing/2014/main" id="{EE6CD60B-B370-4448-ACD3-87914A811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" y="1769"/>
              <a:ext cx="34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8" name="Oval 80">
              <a:extLst>
                <a:ext uri="{FF2B5EF4-FFF2-40B4-BE49-F238E27FC236}">
                  <a16:creationId xmlns:a16="http://schemas.microsoft.com/office/drawing/2014/main" id="{8A3322A1-D842-49FE-89D0-BA3CCB70F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77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9" name="Oval 81">
              <a:extLst>
                <a:ext uri="{FF2B5EF4-FFF2-40B4-BE49-F238E27FC236}">
                  <a16:creationId xmlns:a16="http://schemas.microsoft.com/office/drawing/2014/main" id="{0A494918-7B5A-474D-B757-FD943D1A5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1661"/>
              <a:ext cx="33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0" name="Oval 82">
              <a:extLst>
                <a:ext uri="{FF2B5EF4-FFF2-40B4-BE49-F238E27FC236}">
                  <a16:creationId xmlns:a16="http://schemas.microsoft.com/office/drawing/2014/main" id="{0F518CC9-E735-469A-BC56-3A72707D5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7" y="166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1" name="Oval 83">
              <a:extLst>
                <a:ext uri="{FF2B5EF4-FFF2-40B4-BE49-F238E27FC236}">
                  <a16:creationId xmlns:a16="http://schemas.microsoft.com/office/drawing/2014/main" id="{A1CE584F-1F49-423C-AA1F-B2336DAF4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" y="1657"/>
              <a:ext cx="34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2" name="Oval 84">
              <a:extLst>
                <a:ext uri="{FF2B5EF4-FFF2-40B4-BE49-F238E27FC236}">
                  <a16:creationId xmlns:a16="http://schemas.microsoft.com/office/drawing/2014/main" id="{3461272D-FA5D-47CA-A402-BD9D55065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66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3" name="Oval 85">
              <a:extLst>
                <a:ext uri="{FF2B5EF4-FFF2-40B4-BE49-F238E27FC236}">
                  <a16:creationId xmlns:a16="http://schemas.microsoft.com/office/drawing/2014/main" id="{309288DB-B146-46B2-810A-23ABC3526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1358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4" name="Oval 86">
              <a:extLst>
                <a:ext uri="{FF2B5EF4-FFF2-40B4-BE49-F238E27FC236}">
                  <a16:creationId xmlns:a16="http://schemas.microsoft.com/office/drawing/2014/main" id="{43C7B045-91D4-4A0F-931E-FCAE56BDD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136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5" name="Oval 87">
              <a:extLst>
                <a:ext uri="{FF2B5EF4-FFF2-40B4-BE49-F238E27FC236}">
                  <a16:creationId xmlns:a16="http://schemas.microsoft.com/office/drawing/2014/main" id="{C9AD488A-533C-4D2D-93FE-3D1975691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1335"/>
              <a:ext cx="33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6" name="Oval 88">
              <a:extLst>
                <a:ext uri="{FF2B5EF4-FFF2-40B4-BE49-F238E27FC236}">
                  <a16:creationId xmlns:a16="http://schemas.microsoft.com/office/drawing/2014/main" id="{2C437BC4-B515-47E4-A2EB-95556BC13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1343"/>
              <a:ext cx="8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7" name="Oval 89">
              <a:extLst>
                <a:ext uri="{FF2B5EF4-FFF2-40B4-BE49-F238E27FC236}">
                  <a16:creationId xmlns:a16="http://schemas.microsoft.com/office/drawing/2014/main" id="{764D0FFB-3325-4E80-B44A-39E081A7F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" y="1123"/>
              <a:ext cx="30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8" name="Oval 90">
              <a:extLst>
                <a:ext uri="{FF2B5EF4-FFF2-40B4-BE49-F238E27FC236}">
                  <a16:creationId xmlns:a16="http://schemas.microsoft.com/office/drawing/2014/main" id="{05D9F3D9-98C9-43C8-B684-9F64BAFC7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" y="1131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9" name="Oval 91">
              <a:extLst>
                <a:ext uri="{FF2B5EF4-FFF2-40B4-BE49-F238E27FC236}">
                  <a16:creationId xmlns:a16="http://schemas.microsoft.com/office/drawing/2014/main" id="{3D642295-7E2E-410B-B1EA-A2FC2D776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1139"/>
              <a:ext cx="30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0" name="Oval 92">
              <a:extLst>
                <a:ext uri="{FF2B5EF4-FFF2-40B4-BE49-F238E27FC236}">
                  <a16:creationId xmlns:a16="http://schemas.microsoft.com/office/drawing/2014/main" id="{B0242F90-A638-40C7-B5C2-82CA31421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114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1" name="Oval 93">
              <a:extLst>
                <a:ext uri="{FF2B5EF4-FFF2-40B4-BE49-F238E27FC236}">
                  <a16:creationId xmlns:a16="http://schemas.microsoft.com/office/drawing/2014/main" id="{F037F1C4-1883-4A54-B351-EF088D4E5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1259"/>
              <a:ext cx="34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2" name="Oval 94">
              <a:extLst>
                <a:ext uri="{FF2B5EF4-FFF2-40B4-BE49-F238E27FC236}">
                  <a16:creationId xmlns:a16="http://schemas.microsoft.com/office/drawing/2014/main" id="{8F5B33E7-9224-4684-A485-CB6B200CF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126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3" name="Oval 95">
              <a:extLst>
                <a:ext uri="{FF2B5EF4-FFF2-40B4-BE49-F238E27FC236}">
                  <a16:creationId xmlns:a16="http://schemas.microsoft.com/office/drawing/2014/main" id="{E939F3B0-366B-4E05-BC4C-E27777D1F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127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4" name="Oval 96">
              <a:extLst>
                <a:ext uri="{FF2B5EF4-FFF2-40B4-BE49-F238E27FC236}">
                  <a16:creationId xmlns:a16="http://schemas.microsoft.com/office/drawing/2014/main" id="{2985E59F-8B7D-41E9-8687-AA0130A94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" y="128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5" name="Oval 97">
              <a:extLst>
                <a:ext uri="{FF2B5EF4-FFF2-40B4-BE49-F238E27FC236}">
                  <a16:creationId xmlns:a16="http://schemas.microsoft.com/office/drawing/2014/main" id="{67D60BEB-5911-469F-A2EE-6AC57B7E6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" y="1410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6" name="Oval 98">
              <a:extLst>
                <a:ext uri="{FF2B5EF4-FFF2-40B4-BE49-F238E27FC236}">
                  <a16:creationId xmlns:a16="http://schemas.microsoft.com/office/drawing/2014/main" id="{2C8CE5BE-F6BC-4CDB-82C1-36AF7873F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41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7" name="Oval 99">
              <a:extLst>
                <a:ext uri="{FF2B5EF4-FFF2-40B4-BE49-F238E27FC236}">
                  <a16:creationId xmlns:a16="http://schemas.microsoft.com/office/drawing/2014/main" id="{AE6FE3BB-597D-404A-A19A-1DC240107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1343"/>
              <a:ext cx="34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8" name="Oval 100">
              <a:extLst>
                <a:ext uri="{FF2B5EF4-FFF2-40B4-BE49-F238E27FC236}">
                  <a16:creationId xmlns:a16="http://schemas.microsoft.com/office/drawing/2014/main" id="{94B3C6E5-36E9-4DCA-9779-BDA29B6C3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35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9" name="Oval 101">
              <a:extLst>
                <a:ext uri="{FF2B5EF4-FFF2-40B4-BE49-F238E27FC236}">
                  <a16:creationId xmlns:a16="http://schemas.microsoft.com/office/drawing/2014/main" id="{622256A4-0DDF-45DF-A2B8-BE5FF522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1410"/>
              <a:ext cx="34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0" name="Oval 102">
              <a:extLst>
                <a:ext uri="{FF2B5EF4-FFF2-40B4-BE49-F238E27FC236}">
                  <a16:creationId xmlns:a16="http://schemas.microsoft.com/office/drawing/2014/main" id="{B5A53B25-56F9-470C-8D0E-1D94769D0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" y="141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1" name="Oval 103">
              <a:extLst>
                <a:ext uri="{FF2B5EF4-FFF2-40B4-BE49-F238E27FC236}">
                  <a16:creationId xmlns:a16="http://schemas.microsoft.com/office/drawing/2014/main" id="{E97227B4-8766-42C4-817F-80CA09444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" y="1637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2" name="Oval 104">
              <a:extLst>
                <a:ext uri="{FF2B5EF4-FFF2-40B4-BE49-F238E27FC236}">
                  <a16:creationId xmlns:a16="http://schemas.microsoft.com/office/drawing/2014/main" id="{64BF71E2-451A-45D9-BB14-55D1B4667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1645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3" name="Oval 105">
              <a:extLst>
                <a:ext uri="{FF2B5EF4-FFF2-40B4-BE49-F238E27FC236}">
                  <a16:creationId xmlns:a16="http://schemas.microsoft.com/office/drawing/2014/main" id="{0573A4F7-A900-49B3-A655-9D39A336A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169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4" name="Oval 106">
              <a:extLst>
                <a:ext uri="{FF2B5EF4-FFF2-40B4-BE49-F238E27FC236}">
                  <a16:creationId xmlns:a16="http://schemas.microsoft.com/office/drawing/2014/main" id="{CBDD4C98-E495-4C15-A9F5-0D72245D4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701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5" name="Oval 107">
              <a:extLst>
                <a:ext uri="{FF2B5EF4-FFF2-40B4-BE49-F238E27FC236}">
                  <a16:creationId xmlns:a16="http://schemas.microsoft.com/office/drawing/2014/main" id="{97D7507D-7DE1-4984-B6A5-2944A7C8A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829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6" name="Oval 108">
              <a:extLst>
                <a:ext uri="{FF2B5EF4-FFF2-40B4-BE49-F238E27FC236}">
                  <a16:creationId xmlns:a16="http://schemas.microsoft.com/office/drawing/2014/main" id="{32E8936A-8259-4A6D-9BFE-0C56CED3D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83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7" name="Oval 109">
              <a:extLst>
                <a:ext uri="{FF2B5EF4-FFF2-40B4-BE49-F238E27FC236}">
                  <a16:creationId xmlns:a16="http://schemas.microsoft.com/office/drawing/2014/main" id="{E85F6D06-B515-48AF-B943-764D7ECF9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" y="1896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8" name="Oval 110">
              <a:extLst>
                <a:ext uri="{FF2B5EF4-FFF2-40B4-BE49-F238E27FC236}">
                  <a16:creationId xmlns:a16="http://schemas.microsoft.com/office/drawing/2014/main" id="{1116CA73-9265-4A95-ACEF-E7264BAB0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190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9" name="Oval 111">
              <a:extLst>
                <a:ext uri="{FF2B5EF4-FFF2-40B4-BE49-F238E27FC236}">
                  <a16:creationId xmlns:a16="http://schemas.microsoft.com/office/drawing/2014/main" id="{E406252C-D547-4435-9B75-A1816559D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53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0" name="Oval 112">
              <a:extLst>
                <a:ext uri="{FF2B5EF4-FFF2-40B4-BE49-F238E27FC236}">
                  <a16:creationId xmlns:a16="http://schemas.microsoft.com/office/drawing/2014/main" id="{F798B013-AB56-4437-90AC-997665939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6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1" name="Oval 113">
              <a:extLst>
                <a:ext uri="{FF2B5EF4-FFF2-40B4-BE49-F238E27FC236}">
                  <a16:creationId xmlns:a16="http://schemas.microsoft.com/office/drawing/2014/main" id="{DEC20660-450C-49D5-921B-EF4F5CDF3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" y="1382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2" name="Oval 114">
              <a:extLst>
                <a:ext uri="{FF2B5EF4-FFF2-40B4-BE49-F238E27FC236}">
                  <a16:creationId xmlns:a16="http://schemas.microsoft.com/office/drawing/2014/main" id="{92DDF33C-EED3-4495-AA2B-FC8889523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1390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3" name="Oval 115">
              <a:extLst>
                <a:ext uri="{FF2B5EF4-FFF2-40B4-BE49-F238E27FC236}">
                  <a16:creationId xmlns:a16="http://schemas.microsoft.com/office/drawing/2014/main" id="{F29D6099-0D49-4D0C-A957-EC1ED28E5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18"/>
              <a:ext cx="30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4" name="Oval 116">
              <a:extLst>
                <a:ext uri="{FF2B5EF4-FFF2-40B4-BE49-F238E27FC236}">
                  <a16:creationId xmlns:a16="http://schemas.microsoft.com/office/drawing/2014/main" id="{2304E776-46D3-4FF8-BD05-4D52C40DD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" y="153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5" name="Oval 117">
              <a:extLst>
                <a:ext uri="{FF2B5EF4-FFF2-40B4-BE49-F238E27FC236}">
                  <a16:creationId xmlns:a16="http://schemas.microsoft.com/office/drawing/2014/main" id="{46892D0B-5354-4B5A-B59C-B9B62AF6F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" y="178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6" name="Oval 118">
              <a:extLst>
                <a:ext uri="{FF2B5EF4-FFF2-40B4-BE49-F238E27FC236}">
                  <a16:creationId xmlns:a16="http://schemas.microsoft.com/office/drawing/2014/main" id="{DDE6CA8B-5B60-41C5-83B3-ACA332E8F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79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07" name="Group 119">
            <a:extLst>
              <a:ext uri="{FF2B5EF4-FFF2-40B4-BE49-F238E27FC236}">
                <a16:creationId xmlns:a16="http://schemas.microsoft.com/office/drawing/2014/main" id="{D5135992-DDB1-4C81-A1D8-39E6745A949B}"/>
              </a:ext>
            </a:extLst>
          </p:cNvPr>
          <p:cNvGrpSpPr>
            <a:grpSpLocks/>
          </p:cNvGrpSpPr>
          <p:nvPr/>
        </p:nvGrpSpPr>
        <p:grpSpPr bwMode="auto">
          <a:xfrm>
            <a:off x="5265738" y="2279650"/>
            <a:ext cx="1630362" cy="1670050"/>
            <a:chOff x="2357" y="1320"/>
            <a:chExt cx="1027" cy="1052"/>
          </a:xfrm>
        </p:grpSpPr>
        <p:sp>
          <p:nvSpPr>
            <p:cNvPr id="47522" name="Freeform 120">
              <a:extLst>
                <a:ext uri="{FF2B5EF4-FFF2-40B4-BE49-F238E27FC236}">
                  <a16:creationId xmlns:a16="http://schemas.microsoft.com/office/drawing/2014/main" id="{B0A2E098-EB2E-4600-A5E1-822E7E139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320"/>
              <a:ext cx="1027" cy="1052"/>
            </a:xfrm>
            <a:custGeom>
              <a:avLst/>
              <a:gdLst>
                <a:gd name="T0" fmla="*/ 5733 w 275"/>
                <a:gd name="T1" fmla="*/ 761 h 264"/>
                <a:gd name="T2" fmla="*/ 878 w 275"/>
                <a:gd name="T3" fmla="*/ 5384 h 264"/>
                <a:gd name="T4" fmla="*/ 1143 w 275"/>
                <a:gd name="T5" fmla="*/ 11512 h 264"/>
                <a:gd name="T6" fmla="*/ 4743 w 275"/>
                <a:gd name="T7" fmla="*/ 16007 h 264"/>
                <a:gd name="T8" fmla="*/ 9430 w 275"/>
                <a:gd name="T9" fmla="*/ 15561 h 264"/>
                <a:gd name="T10" fmla="*/ 12914 w 275"/>
                <a:gd name="T11" fmla="*/ 13102 h 264"/>
                <a:gd name="T12" fmla="*/ 14113 w 275"/>
                <a:gd name="T13" fmla="*/ 7209 h 264"/>
                <a:gd name="T14" fmla="*/ 12761 w 275"/>
                <a:gd name="T15" fmla="*/ 3160 h 264"/>
                <a:gd name="T16" fmla="*/ 5733 w 275"/>
                <a:gd name="T17" fmla="*/ 761 h 2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5" h="264">
                  <a:moveTo>
                    <a:pt x="110" y="12"/>
                  </a:moveTo>
                  <a:cubicBezTo>
                    <a:pt x="55" y="24"/>
                    <a:pt x="34" y="42"/>
                    <a:pt x="17" y="85"/>
                  </a:cubicBezTo>
                  <a:cubicBezTo>
                    <a:pt x="0" y="128"/>
                    <a:pt x="16" y="150"/>
                    <a:pt x="22" y="182"/>
                  </a:cubicBezTo>
                  <a:cubicBezTo>
                    <a:pt x="28" y="213"/>
                    <a:pt x="39" y="242"/>
                    <a:pt x="91" y="253"/>
                  </a:cubicBezTo>
                  <a:cubicBezTo>
                    <a:pt x="144" y="264"/>
                    <a:pt x="154" y="257"/>
                    <a:pt x="181" y="246"/>
                  </a:cubicBezTo>
                  <a:cubicBezTo>
                    <a:pt x="207" y="235"/>
                    <a:pt x="226" y="243"/>
                    <a:pt x="248" y="207"/>
                  </a:cubicBezTo>
                  <a:cubicBezTo>
                    <a:pt x="271" y="170"/>
                    <a:pt x="275" y="145"/>
                    <a:pt x="271" y="114"/>
                  </a:cubicBezTo>
                  <a:cubicBezTo>
                    <a:pt x="267" y="84"/>
                    <a:pt x="273" y="81"/>
                    <a:pt x="245" y="50"/>
                  </a:cubicBezTo>
                  <a:cubicBezTo>
                    <a:pt x="217" y="18"/>
                    <a:pt x="165" y="0"/>
                    <a:pt x="110" y="12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3" name="Freeform 121">
              <a:extLst>
                <a:ext uri="{FF2B5EF4-FFF2-40B4-BE49-F238E27FC236}">
                  <a16:creationId xmlns:a16="http://schemas.microsoft.com/office/drawing/2014/main" id="{94282539-9266-4A4C-9B55-C29C29C48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1563"/>
              <a:ext cx="564" cy="713"/>
            </a:xfrm>
            <a:custGeom>
              <a:avLst/>
              <a:gdLst>
                <a:gd name="T0" fmla="*/ 0 w 151"/>
                <a:gd name="T1" fmla="*/ 10488 h 179"/>
                <a:gd name="T2" fmla="*/ 474 w 151"/>
                <a:gd name="T3" fmla="*/ 10994 h 179"/>
                <a:gd name="T4" fmla="*/ 1296 w 151"/>
                <a:gd name="T5" fmla="*/ 11312 h 179"/>
                <a:gd name="T6" fmla="*/ 2764 w 151"/>
                <a:gd name="T7" fmla="*/ 10930 h 179"/>
                <a:gd name="T8" fmla="*/ 3698 w 151"/>
                <a:gd name="T9" fmla="*/ 9791 h 179"/>
                <a:gd name="T10" fmla="*/ 3963 w 151"/>
                <a:gd name="T11" fmla="*/ 8217 h 179"/>
                <a:gd name="T12" fmla="*/ 7452 w 151"/>
                <a:gd name="T13" fmla="*/ 6696 h 179"/>
                <a:gd name="T14" fmla="*/ 7717 w 151"/>
                <a:gd name="T15" fmla="*/ 4553 h 179"/>
                <a:gd name="T16" fmla="*/ 7242 w 151"/>
                <a:gd name="T17" fmla="*/ 2840 h 179"/>
                <a:gd name="T18" fmla="*/ 7605 w 151"/>
                <a:gd name="T19" fmla="*/ 2079 h 179"/>
                <a:gd name="T20" fmla="*/ 7351 w 151"/>
                <a:gd name="T21" fmla="*/ 1016 h 179"/>
                <a:gd name="T22" fmla="*/ 4478 w 151"/>
                <a:gd name="T23" fmla="*/ 255 h 179"/>
                <a:gd name="T24" fmla="*/ 2861 w 151"/>
                <a:gd name="T25" fmla="*/ 1888 h 179"/>
                <a:gd name="T26" fmla="*/ 2555 w 151"/>
                <a:gd name="T27" fmla="*/ 4174 h 179"/>
                <a:gd name="T28" fmla="*/ 1980 w 151"/>
                <a:gd name="T29" fmla="*/ 6062 h 179"/>
                <a:gd name="T30" fmla="*/ 1296 w 151"/>
                <a:gd name="T31" fmla="*/ 7966 h 17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79">
                  <a:moveTo>
                    <a:pt x="0" y="166"/>
                  </a:moveTo>
                  <a:cubicBezTo>
                    <a:pt x="4" y="167"/>
                    <a:pt x="5" y="172"/>
                    <a:pt x="9" y="174"/>
                  </a:cubicBezTo>
                  <a:cubicBezTo>
                    <a:pt x="13" y="178"/>
                    <a:pt x="19" y="179"/>
                    <a:pt x="25" y="179"/>
                  </a:cubicBezTo>
                  <a:cubicBezTo>
                    <a:pt x="33" y="179"/>
                    <a:pt x="45" y="177"/>
                    <a:pt x="53" y="173"/>
                  </a:cubicBezTo>
                  <a:cubicBezTo>
                    <a:pt x="60" y="169"/>
                    <a:pt x="68" y="163"/>
                    <a:pt x="71" y="155"/>
                  </a:cubicBezTo>
                  <a:cubicBezTo>
                    <a:pt x="74" y="147"/>
                    <a:pt x="70" y="137"/>
                    <a:pt x="76" y="130"/>
                  </a:cubicBezTo>
                  <a:cubicBezTo>
                    <a:pt x="102" y="134"/>
                    <a:pt x="130" y="134"/>
                    <a:pt x="143" y="106"/>
                  </a:cubicBezTo>
                  <a:cubicBezTo>
                    <a:pt x="148" y="95"/>
                    <a:pt x="151" y="84"/>
                    <a:pt x="148" y="72"/>
                  </a:cubicBezTo>
                  <a:cubicBezTo>
                    <a:pt x="146" y="64"/>
                    <a:pt x="137" y="53"/>
                    <a:pt x="139" y="45"/>
                  </a:cubicBezTo>
                  <a:cubicBezTo>
                    <a:pt x="140" y="41"/>
                    <a:pt x="145" y="39"/>
                    <a:pt x="146" y="33"/>
                  </a:cubicBezTo>
                  <a:cubicBezTo>
                    <a:pt x="146" y="27"/>
                    <a:pt x="145" y="22"/>
                    <a:pt x="141" y="16"/>
                  </a:cubicBezTo>
                  <a:cubicBezTo>
                    <a:pt x="131" y="3"/>
                    <a:pt x="101" y="0"/>
                    <a:pt x="86" y="4"/>
                  </a:cubicBezTo>
                  <a:cubicBezTo>
                    <a:pt x="71" y="7"/>
                    <a:pt x="60" y="16"/>
                    <a:pt x="55" y="30"/>
                  </a:cubicBezTo>
                  <a:cubicBezTo>
                    <a:pt x="51" y="42"/>
                    <a:pt x="54" y="55"/>
                    <a:pt x="49" y="66"/>
                  </a:cubicBezTo>
                  <a:cubicBezTo>
                    <a:pt x="46" y="77"/>
                    <a:pt x="41" y="85"/>
                    <a:pt x="38" y="96"/>
                  </a:cubicBezTo>
                  <a:cubicBezTo>
                    <a:pt x="36" y="106"/>
                    <a:pt x="33" y="119"/>
                    <a:pt x="25" y="126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4" name="Freeform 122">
              <a:extLst>
                <a:ext uri="{FF2B5EF4-FFF2-40B4-BE49-F238E27FC236}">
                  <a16:creationId xmlns:a16="http://schemas.microsoft.com/office/drawing/2014/main" id="{13DABF75-02CA-482C-A1AF-9CADDA25F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587"/>
              <a:ext cx="321" cy="176"/>
            </a:xfrm>
            <a:custGeom>
              <a:avLst/>
              <a:gdLst>
                <a:gd name="T0" fmla="*/ 2549 w 86"/>
                <a:gd name="T1" fmla="*/ 2816 h 44"/>
                <a:gd name="T2" fmla="*/ 2187 w 86"/>
                <a:gd name="T3" fmla="*/ 1472 h 44"/>
                <a:gd name="T4" fmla="*/ 3998 w 86"/>
                <a:gd name="T5" fmla="*/ 896 h 44"/>
                <a:gd name="T6" fmla="*/ 4166 w 86"/>
                <a:gd name="T7" fmla="*/ 384 h 44"/>
                <a:gd name="T8" fmla="*/ 2437 w 86"/>
                <a:gd name="T9" fmla="*/ 128 h 44"/>
                <a:gd name="T10" fmla="*/ 780 w 86"/>
                <a:gd name="T11" fmla="*/ 2304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4">
                  <a:moveTo>
                    <a:pt x="49" y="44"/>
                  </a:moveTo>
                  <a:cubicBezTo>
                    <a:pt x="38" y="44"/>
                    <a:pt x="38" y="29"/>
                    <a:pt x="42" y="23"/>
                  </a:cubicBezTo>
                  <a:cubicBezTo>
                    <a:pt x="51" y="9"/>
                    <a:pt x="65" y="17"/>
                    <a:pt x="77" y="14"/>
                  </a:cubicBezTo>
                  <a:cubicBezTo>
                    <a:pt x="83" y="12"/>
                    <a:pt x="86" y="11"/>
                    <a:pt x="80" y="6"/>
                  </a:cubicBezTo>
                  <a:cubicBezTo>
                    <a:pt x="74" y="0"/>
                    <a:pt x="55" y="1"/>
                    <a:pt x="47" y="2"/>
                  </a:cubicBezTo>
                  <a:cubicBezTo>
                    <a:pt x="29" y="5"/>
                    <a:pt x="0" y="11"/>
                    <a:pt x="15" y="36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5" name="Freeform 123">
              <a:extLst>
                <a:ext uri="{FF2B5EF4-FFF2-40B4-BE49-F238E27FC236}">
                  <a16:creationId xmlns:a16="http://schemas.microsoft.com/office/drawing/2014/main" id="{365AEFED-62F2-4A80-9C2C-998E8A78C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695"/>
              <a:ext cx="172" cy="410"/>
            </a:xfrm>
            <a:custGeom>
              <a:avLst/>
              <a:gdLst>
                <a:gd name="T0" fmla="*/ 363 w 46"/>
                <a:gd name="T1" fmla="*/ 6496 h 103"/>
                <a:gd name="T2" fmla="*/ 628 w 46"/>
                <a:gd name="T3" fmla="*/ 3977 h 103"/>
                <a:gd name="T4" fmla="*/ 1511 w 46"/>
                <a:gd name="T5" fmla="*/ 4610 h 103"/>
                <a:gd name="T6" fmla="*/ 2404 w 46"/>
                <a:gd name="T7" fmla="*/ 4231 h 103"/>
                <a:gd name="T8" fmla="*/ 0 w 46"/>
                <a:gd name="T9" fmla="*/ 1521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03">
                  <a:moveTo>
                    <a:pt x="7" y="103"/>
                  </a:moveTo>
                  <a:cubicBezTo>
                    <a:pt x="3" y="96"/>
                    <a:pt x="6" y="70"/>
                    <a:pt x="12" y="63"/>
                  </a:cubicBezTo>
                  <a:cubicBezTo>
                    <a:pt x="20" y="54"/>
                    <a:pt x="23" y="67"/>
                    <a:pt x="29" y="73"/>
                  </a:cubicBezTo>
                  <a:cubicBezTo>
                    <a:pt x="36" y="80"/>
                    <a:pt x="46" y="78"/>
                    <a:pt x="46" y="67"/>
                  </a:cubicBezTo>
                  <a:cubicBezTo>
                    <a:pt x="46" y="57"/>
                    <a:pt x="13" y="0"/>
                    <a:pt x="0" y="24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6" name="Freeform 124">
              <a:extLst>
                <a:ext uri="{FF2B5EF4-FFF2-40B4-BE49-F238E27FC236}">
                  <a16:creationId xmlns:a16="http://schemas.microsoft.com/office/drawing/2014/main" id="{B3BB5F78-8CC4-455F-A9A0-A09EE243F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448"/>
              <a:ext cx="833" cy="904"/>
            </a:xfrm>
            <a:custGeom>
              <a:avLst/>
              <a:gdLst>
                <a:gd name="T0" fmla="*/ 11471 w 223"/>
                <a:gd name="T1" fmla="*/ 5249 h 227"/>
                <a:gd name="T2" fmla="*/ 10157 w 223"/>
                <a:gd name="T3" fmla="*/ 1334 h 227"/>
                <a:gd name="T4" fmla="*/ 8860 w 223"/>
                <a:gd name="T5" fmla="*/ 0 h 227"/>
                <a:gd name="T6" fmla="*/ 9335 w 223"/>
                <a:gd name="T7" fmla="*/ 569 h 227"/>
                <a:gd name="T8" fmla="*/ 10631 w 223"/>
                <a:gd name="T9" fmla="*/ 4552 h 227"/>
                <a:gd name="T10" fmla="*/ 9126 w 223"/>
                <a:gd name="T11" fmla="*/ 9343 h 227"/>
                <a:gd name="T12" fmla="*/ 6096 w 223"/>
                <a:gd name="T13" fmla="*/ 12560 h 227"/>
                <a:gd name="T14" fmla="*/ 1617 w 223"/>
                <a:gd name="T15" fmla="*/ 12943 h 227"/>
                <a:gd name="T16" fmla="*/ 0 w 223"/>
                <a:gd name="T17" fmla="*/ 12258 h 227"/>
                <a:gd name="T18" fmla="*/ 2454 w 223"/>
                <a:gd name="T19" fmla="*/ 13703 h 227"/>
                <a:gd name="T20" fmla="*/ 6780 w 223"/>
                <a:gd name="T21" fmla="*/ 13130 h 227"/>
                <a:gd name="T22" fmla="*/ 10269 w 223"/>
                <a:gd name="T23" fmla="*/ 10928 h 227"/>
                <a:gd name="T24" fmla="*/ 11471 w 223"/>
                <a:gd name="T25" fmla="*/ 5249 h 2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3" h="227">
                  <a:moveTo>
                    <a:pt x="220" y="83"/>
                  </a:moveTo>
                  <a:cubicBezTo>
                    <a:pt x="216" y="54"/>
                    <a:pt x="222" y="52"/>
                    <a:pt x="195" y="21"/>
                  </a:cubicBezTo>
                  <a:cubicBezTo>
                    <a:pt x="188" y="13"/>
                    <a:pt x="180" y="6"/>
                    <a:pt x="170" y="0"/>
                  </a:cubicBezTo>
                  <a:cubicBezTo>
                    <a:pt x="173" y="3"/>
                    <a:pt x="176" y="6"/>
                    <a:pt x="179" y="9"/>
                  </a:cubicBezTo>
                  <a:cubicBezTo>
                    <a:pt x="206" y="40"/>
                    <a:pt x="200" y="42"/>
                    <a:pt x="204" y="72"/>
                  </a:cubicBezTo>
                  <a:cubicBezTo>
                    <a:pt x="207" y="101"/>
                    <a:pt x="197" y="113"/>
                    <a:pt x="175" y="148"/>
                  </a:cubicBezTo>
                  <a:cubicBezTo>
                    <a:pt x="154" y="182"/>
                    <a:pt x="142" y="188"/>
                    <a:pt x="117" y="199"/>
                  </a:cubicBezTo>
                  <a:cubicBezTo>
                    <a:pt x="91" y="209"/>
                    <a:pt x="81" y="215"/>
                    <a:pt x="31" y="205"/>
                  </a:cubicBezTo>
                  <a:cubicBezTo>
                    <a:pt x="18" y="202"/>
                    <a:pt x="8" y="199"/>
                    <a:pt x="0" y="194"/>
                  </a:cubicBezTo>
                  <a:cubicBezTo>
                    <a:pt x="10" y="204"/>
                    <a:pt x="25" y="212"/>
                    <a:pt x="47" y="217"/>
                  </a:cubicBezTo>
                  <a:cubicBezTo>
                    <a:pt x="97" y="227"/>
                    <a:pt x="104" y="219"/>
                    <a:pt x="130" y="208"/>
                  </a:cubicBezTo>
                  <a:cubicBezTo>
                    <a:pt x="156" y="198"/>
                    <a:pt x="176" y="207"/>
                    <a:pt x="197" y="173"/>
                  </a:cubicBezTo>
                  <a:cubicBezTo>
                    <a:pt x="219" y="137"/>
                    <a:pt x="223" y="113"/>
                    <a:pt x="220" y="83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7" name="Freeform 125">
              <a:extLst>
                <a:ext uri="{FF2B5EF4-FFF2-40B4-BE49-F238E27FC236}">
                  <a16:creationId xmlns:a16="http://schemas.microsoft.com/office/drawing/2014/main" id="{8F3B5517-C6F8-4EB2-B7D8-FDC431231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778"/>
              <a:ext cx="657" cy="574"/>
            </a:xfrm>
            <a:custGeom>
              <a:avLst/>
              <a:gdLst>
                <a:gd name="T0" fmla="*/ 0 w 176"/>
                <a:gd name="T1" fmla="*/ 8486 h 144"/>
                <a:gd name="T2" fmla="*/ 4319 w 176"/>
                <a:gd name="T3" fmla="*/ 7912 h 144"/>
                <a:gd name="T4" fmla="*/ 7802 w 176"/>
                <a:gd name="T5" fmla="*/ 5704 h 144"/>
                <a:gd name="T6" fmla="*/ 9000 w 176"/>
                <a:gd name="T7" fmla="*/ 0 h 144"/>
                <a:gd name="T8" fmla="*/ 7440 w 176"/>
                <a:gd name="T9" fmla="*/ 5577 h 144"/>
                <a:gd name="T10" fmla="*/ 5155 w 176"/>
                <a:gd name="T11" fmla="*/ 7151 h 144"/>
                <a:gd name="T12" fmla="*/ 3274 w 176"/>
                <a:gd name="T13" fmla="*/ 8040 h 144"/>
                <a:gd name="T14" fmla="*/ 0 w 176"/>
                <a:gd name="T15" fmla="*/ 8486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144">
                  <a:moveTo>
                    <a:pt x="0" y="134"/>
                  </a:moveTo>
                  <a:cubicBezTo>
                    <a:pt x="50" y="144"/>
                    <a:pt x="57" y="136"/>
                    <a:pt x="83" y="125"/>
                  </a:cubicBezTo>
                  <a:cubicBezTo>
                    <a:pt x="109" y="115"/>
                    <a:pt x="129" y="124"/>
                    <a:pt x="150" y="90"/>
                  </a:cubicBezTo>
                  <a:cubicBezTo>
                    <a:pt x="172" y="54"/>
                    <a:pt x="176" y="30"/>
                    <a:pt x="173" y="0"/>
                  </a:cubicBezTo>
                  <a:cubicBezTo>
                    <a:pt x="172" y="21"/>
                    <a:pt x="162" y="66"/>
                    <a:pt x="143" y="88"/>
                  </a:cubicBezTo>
                  <a:cubicBezTo>
                    <a:pt x="124" y="110"/>
                    <a:pt x="117" y="110"/>
                    <a:pt x="99" y="113"/>
                  </a:cubicBezTo>
                  <a:cubicBezTo>
                    <a:pt x="81" y="116"/>
                    <a:pt x="70" y="118"/>
                    <a:pt x="63" y="127"/>
                  </a:cubicBezTo>
                  <a:cubicBezTo>
                    <a:pt x="55" y="137"/>
                    <a:pt x="19" y="140"/>
                    <a:pt x="0" y="134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8" name="Freeform 126">
              <a:extLst>
                <a:ext uri="{FF2B5EF4-FFF2-40B4-BE49-F238E27FC236}">
                  <a16:creationId xmlns:a16="http://schemas.microsoft.com/office/drawing/2014/main" id="{859B6604-ADC6-422F-918C-971F61A6C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360"/>
              <a:ext cx="698" cy="837"/>
            </a:xfrm>
            <a:custGeom>
              <a:avLst/>
              <a:gdLst>
                <a:gd name="T0" fmla="*/ 1713 w 187"/>
                <a:gd name="T1" fmla="*/ 11455 h 210"/>
                <a:gd name="T2" fmla="*/ 1713 w 187"/>
                <a:gd name="T3" fmla="*/ 5831 h 210"/>
                <a:gd name="T4" fmla="*/ 6129 w 187"/>
                <a:gd name="T5" fmla="*/ 761 h 210"/>
                <a:gd name="T6" fmla="*/ 9723 w 187"/>
                <a:gd name="T7" fmla="*/ 698 h 210"/>
                <a:gd name="T8" fmla="*/ 5461 w 187"/>
                <a:gd name="T9" fmla="*/ 446 h 210"/>
                <a:gd name="T10" fmla="*/ 877 w 187"/>
                <a:gd name="T11" fmla="*/ 4879 h 210"/>
                <a:gd name="T12" fmla="*/ 1086 w 187"/>
                <a:gd name="T13" fmla="*/ 10706 h 210"/>
                <a:gd name="T14" fmla="*/ 1978 w 187"/>
                <a:gd name="T15" fmla="*/ 13296 h 210"/>
                <a:gd name="T16" fmla="*/ 1713 w 187"/>
                <a:gd name="T17" fmla="*/ 11455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7" h="210">
                  <a:moveTo>
                    <a:pt x="33" y="181"/>
                  </a:moveTo>
                  <a:cubicBezTo>
                    <a:pt x="27" y="150"/>
                    <a:pt x="16" y="132"/>
                    <a:pt x="33" y="92"/>
                  </a:cubicBezTo>
                  <a:cubicBezTo>
                    <a:pt x="49" y="51"/>
                    <a:pt x="66" y="24"/>
                    <a:pt x="118" y="12"/>
                  </a:cubicBezTo>
                  <a:cubicBezTo>
                    <a:pt x="162" y="3"/>
                    <a:pt x="163" y="5"/>
                    <a:pt x="187" y="11"/>
                  </a:cubicBezTo>
                  <a:cubicBezTo>
                    <a:pt x="163" y="3"/>
                    <a:pt x="135" y="0"/>
                    <a:pt x="105" y="7"/>
                  </a:cubicBezTo>
                  <a:cubicBezTo>
                    <a:pt x="53" y="18"/>
                    <a:pt x="33" y="36"/>
                    <a:pt x="17" y="77"/>
                  </a:cubicBezTo>
                  <a:cubicBezTo>
                    <a:pt x="0" y="118"/>
                    <a:pt x="15" y="139"/>
                    <a:pt x="21" y="169"/>
                  </a:cubicBezTo>
                  <a:cubicBezTo>
                    <a:pt x="24" y="184"/>
                    <a:pt x="28" y="198"/>
                    <a:pt x="38" y="210"/>
                  </a:cubicBezTo>
                  <a:cubicBezTo>
                    <a:pt x="30" y="193"/>
                    <a:pt x="36" y="195"/>
                    <a:pt x="33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9" name="Freeform 127">
              <a:extLst>
                <a:ext uri="{FF2B5EF4-FFF2-40B4-BE49-F238E27FC236}">
                  <a16:creationId xmlns:a16="http://schemas.microsoft.com/office/drawing/2014/main" id="{4810452B-DC23-4338-9AC5-7ACDE5361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468"/>
              <a:ext cx="695" cy="804"/>
            </a:xfrm>
            <a:custGeom>
              <a:avLst/>
              <a:gdLst>
                <a:gd name="T0" fmla="*/ 3755 w 186"/>
                <a:gd name="T1" fmla="*/ 1632 h 202"/>
                <a:gd name="T2" fmla="*/ 1465 w 186"/>
                <a:gd name="T3" fmla="*/ 4482 h 202"/>
                <a:gd name="T4" fmla="*/ 2877 w 186"/>
                <a:gd name="T5" fmla="*/ 6177 h 202"/>
                <a:gd name="T6" fmla="*/ 2040 w 186"/>
                <a:gd name="T7" fmla="*/ 7825 h 202"/>
                <a:gd name="T8" fmla="*/ 97 w 186"/>
                <a:gd name="T9" fmla="*/ 10472 h 202"/>
                <a:gd name="T10" fmla="*/ 3449 w 186"/>
                <a:gd name="T11" fmla="*/ 11407 h 202"/>
                <a:gd name="T12" fmla="*/ 3658 w 186"/>
                <a:gd name="T13" fmla="*/ 9143 h 202"/>
                <a:gd name="T14" fmla="*/ 3658 w 186"/>
                <a:gd name="T15" fmla="*/ 6874 h 202"/>
                <a:gd name="T16" fmla="*/ 4439 w 186"/>
                <a:gd name="T17" fmla="*/ 5799 h 202"/>
                <a:gd name="T18" fmla="*/ 5112 w 186"/>
                <a:gd name="T19" fmla="*/ 7825 h 202"/>
                <a:gd name="T20" fmla="*/ 6102 w 186"/>
                <a:gd name="T21" fmla="*/ 4545 h 202"/>
                <a:gd name="T22" fmla="*/ 4592 w 186"/>
                <a:gd name="T23" fmla="*/ 4295 h 202"/>
                <a:gd name="T24" fmla="*/ 4592 w 186"/>
                <a:gd name="T25" fmla="*/ 2961 h 202"/>
                <a:gd name="T26" fmla="*/ 5837 w 186"/>
                <a:gd name="T27" fmla="*/ 2328 h 202"/>
                <a:gd name="T28" fmla="*/ 7873 w 186"/>
                <a:gd name="T29" fmla="*/ 3280 h 202"/>
                <a:gd name="T30" fmla="*/ 9229 w 186"/>
                <a:gd name="T31" fmla="*/ 1823 h 202"/>
                <a:gd name="T32" fmla="*/ 6995 w 186"/>
                <a:gd name="T33" fmla="*/ 442 h 202"/>
                <a:gd name="T34" fmla="*/ 5683 w 186"/>
                <a:gd name="T35" fmla="*/ 1520 h 202"/>
                <a:gd name="T36" fmla="*/ 3755 w 186"/>
                <a:gd name="T37" fmla="*/ 1632 h 2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6" h="202">
                  <a:moveTo>
                    <a:pt x="72" y="26"/>
                  </a:moveTo>
                  <a:cubicBezTo>
                    <a:pt x="39" y="23"/>
                    <a:pt x="11" y="45"/>
                    <a:pt x="28" y="71"/>
                  </a:cubicBezTo>
                  <a:cubicBezTo>
                    <a:pt x="37" y="83"/>
                    <a:pt x="51" y="83"/>
                    <a:pt x="55" y="98"/>
                  </a:cubicBezTo>
                  <a:cubicBezTo>
                    <a:pt x="58" y="114"/>
                    <a:pt x="50" y="118"/>
                    <a:pt x="39" y="124"/>
                  </a:cubicBezTo>
                  <a:cubicBezTo>
                    <a:pt x="19" y="134"/>
                    <a:pt x="0" y="141"/>
                    <a:pt x="2" y="166"/>
                  </a:cubicBezTo>
                  <a:cubicBezTo>
                    <a:pt x="4" y="200"/>
                    <a:pt x="47" y="202"/>
                    <a:pt x="66" y="181"/>
                  </a:cubicBezTo>
                  <a:cubicBezTo>
                    <a:pt x="79" y="168"/>
                    <a:pt x="73" y="159"/>
                    <a:pt x="70" y="145"/>
                  </a:cubicBezTo>
                  <a:cubicBezTo>
                    <a:pt x="68" y="134"/>
                    <a:pt x="68" y="119"/>
                    <a:pt x="70" y="109"/>
                  </a:cubicBezTo>
                  <a:cubicBezTo>
                    <a:pt x="71" y="103"/>
                    <a:pt x="76" y="88"/>
                    <a:pt x="85" y="92"/>
                  </a:cubicBezTo>
                  <a:cubicBezTo>
                    <a:pt x="93" y="95"/>
                    <a:pt x="93" y="117"/>
                    <a:pt x="98" y="124"/>
                  </a:cubicBezTo>
                  <a:cubicBezTo>
                    <a:pt x="129" y="170"/>
                    <a:pt x="186" y="64"/>
                    <a:pt x="117" y="72"/>
                  </a:cubicBezTo>
                  <a:cubicBezTo>
                    <a:pt x="104" y="73"/>
                    <a:pt x="97" y="78"/>
                    <a:pt x="88" y="68"/>
                  </a:cubicBezTo>
                  <a:cubicBezTo>
                    <a:pt x="84" y="63"/>
                    <a:pt x="86" y="54"/>
                    <a:pt x="88" y="47"/>
                  </a:cubicBezTo>
                  <a:cubicBezTo>
                    <a:pt x="91" y="38"/>
                    <a:pt x="105" y="36"/>
                    <a:pt x="112" y="37"/>
                  </a:cubicBezTo>
                  <a:cubicBezTo>
                    <a:pt x="129" y="38"/>
                    <a:pt x="138" y="45"/>
                    <a:pt x="151" y="52"/>
                  </a:cubicBezTo>
                  <a:cubicBezTo>
                    <a:pt x="169" y="63"/>
                    <a:pt x="185" y="51"/>
                    <a:pt x="177" y="29"/>
                  </a:cubicBezTo>
                  <a:cubicBezTo>
                    <a:pt x="171" y="14"/>
                    <a:pt x="151" y="0"/>
                    <a:pt x="134" y="7"/>
                  </a:cubicBezTo>
                  <a:cubicBezTo>
                    <a:pt x="122" y="12"/>
                    <a:pt x="122" y="21"/>
                    <a:pt x="109" y="24"/>
                  </a:cubicBezTo>
                  <a:cubicBezTo>
                    <a:pt x="99" y="26"/>
                    <a:pt x="83" y="27"/>
                    <a:pt x="72" y="26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0" name="Freeform 128">
              <a:extLst>
                <a:ext uri="{FF2B5EF4-FFF2-40B4-BE49-F238E27FC236}">
                  <a16:creationId xmlns:a16="http://schemas.microsoft.com/office/drawing/2014/main" id="{8D39B7BB-EC49-4B71-AC2A-D98671DC4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583"/>
              <a:ext cx="191" cy="187"/>
            </a:xfrm>
            <a:custGeom>
              <a:avLst/>
              <a:gdLst>
                <a:gd name="T0" fmla="*/ 2678 w 51"/>
                <a:gd name="T1" fmla="*/ 0 h 47"/>
                <a:gd name="T2" fmla="*/ 2105 w 51"/>
                <a:gd name="T3" fmla="*/ 0 h 47"/>
                <a:gd name="T4" fmla="*/ 1416 w 51"/>
                <a:gd name="T5" fmla="*/ 191 h 47"/>
                <a:gd name="T6" fmla="*/ 419 w 51"/>
                <a:gd name="T7" fmla="*/ 696 h 47"/>
                <a:gd name="T8" fmla="*/ 0 w 51"/>
                <a:gd name="T9" fmla="*/ 1568 h 47"/>
                <a:gd name="T10" fmla="*/ 307 w 51"/>
                <a:gd name="T11" fmla="*/ 2328 h 47"/>
                <a:gd name="T12" fmla="*/ 786 w 51"/>
                <a:gd name="T13" fmla="*/ 2706 h 47"/>
                <a:gd name="T14" fmla="*/ 1150 w 51"/>
                <a:gd name="T15" fmla="*/ 2960 h 47"/>
                <a:gd name="T16" fmla="*/ 689 w 51"/>
                <a:gd name="T17" fmla="*/ 2391 h 47"/>
                <a:gd name="T18" fmla="*/ 689 w 51"/>
                <a:gd name="T19" fmla="*/ 1329 h 47"/>
                <a:gd name="T20" fmla="*/ 1472 w 51"/>
                <a:gd name="T21" fmla="*/ 569 h 47"/>
                <a:gd name="T22" fmla="*/ 2202 w 51"/>
                <a:gd name="T23" fmla="*/ 191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47">
                  <a:moveTo>
                    <a:pt x="51" y="0"/>
                  </a:moveTo>
                  <a:cubicBezTo>
                    <a:pt x="47" y="1"/>
                    <a:pt x="43" y="0"/>
                    <a:pt x="40" y="0"/>
                  </a:cubicBezTo>
                  <a:cubicBezTo>
                    <a:pt x="35" y="1"/>
                    <a:pt x="31" y="2"/>
                    <a:pt x="27" y="3"/>
                  </a:cubicBezTo>
                  <a:cubicBezTo>
                    <a:pt x="20" y="4"/>
                    <a:pt x="14" y="6"/>
                    <a:pt x="8" y="11"/>
                  </a:cubicBezTo>
                  <a:cubicBezTo>
                    <a:pt x="4" y="14"/>
                    <a:pt x="0" y="20"/>
                    <a:pt x="0" y="25"/>
                  </a:cubicBezTo>
                  <a:cubicBezTo>
                    <a:pt x="0" y="31"/>
                    <a:pt x="2" y="34"/>
                    <a:pt x="6" y="37"/>
                  </a:cubicBezTo>
                  <a:cubicBezTo>
                    <a:pt x="9" y="39"/>
                    <a:pt x="12" y="41"/>
                    <a:pt x="15" y="43"/>
                  </a:cubicBezTo>
                  <a:cubicBezTo>
                    <a:pt x="17" y="45"/>
                    <a:pt x="20" y="45"/>
                    <a:pt x="22" y="47"/>
                  </a:cubicBezTo>
                  <a:cubicBezTo>
                    <a:pt x="19" y="44"/>
                    <a:pt x="15" y="41"/>
                    <a:pt x="13" y="38"/>
                  </a:cubicBezTo>
                  <a:cubicBezTo>
                    <a:pt x="10" y="33"/>
                    <a:pt x="11" y="26"/>
                    <a:pt x="13" y="21"/>
                  </a:cubicBezTo>
                  <a:cubicBezTo>
                    <a:pt x="16" y="15"/>
                    <a:pt x="23" y="12"/>
                    <a:pt x="28" y="9"/>
                  </a:cubicBezTo>
                  <a:cubicBezTo>
                    <a:pt x="32" y="7"/>
                    <a:pt x="37" y="3"/>
                    <a:pt x="42" y="3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1" name="Freeform 129">
              <a:extLst>
                <a:ext uri="{FF2B5EF4-FFF2-40B4-BE49-F238E27FC236}">
                  <a16:creationId xmlns:a16="http://schemas.microsoft.com/office/drawing/2014/main" id="{BBFF892F-0BE7-4F5B-A1BB-41A5D2316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508"/>
              <a:ext cx="191" cy="91"/>
            </a:xfrm>
            <a:custGeom>
              <a:avLst/>
              <a:gdLst>
                <a:gd name="T0" fmla="*/ 0 w 51"/>
                <a:gd name="T1" fmla="*/ 736 h 23"/>
                <a:gd name="T2" fmla="*/ 1109 w 51"/>
                <a:gd name="T3" fmla="*/ 63 h 23"/>
                <a:gd name="T4" fmla="*/ 1951 w 51"/>
                <a:gd name="T5" fmla="*/ 249 h 23"/>
                <a:gd name="T6" fmla="*/ 2412 w 51"/>
                <a:gd name="T7" fmla="*/ 736 h 23"/>
                <a:gd name="T8" fmla="*/ 2622 w 51"/>
                <a:gd name="T9" fmla="*/ 1424 h 23"/>
                <a:gd name="T10" fmla="*/ 1992 w 51"/>
                <a:gd name="T11" fmla="*/ 562 h 23"/>
                <a:gd name="T12" fmla="*/ 1206 w 51"/>
                <a:gd name="T13" fmla="*/ 439 h 23"/>
                <a:gd name="T14" fmla="*/ 689 w 51"/>
                <a:gd name="T15" fmla="*/ 502 h 23"/>
                <a:gd name="T16" fmla="*/ 476 w 51"/>
                <a:gd name="T17" fmla="*/ 625 h 23"/>
                <a:gd name="T18" fmla="*/ 210 w 51"/>
                <a:gd name="T19" fmla="*/ 688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23">
                  <a:moveTo>
                    <a:pt x="0" y="12"/>
                  </a:moveTo>
                  <a:cubicBezTo>
                    <a:pt x="7" y="9"/>
                    <a:pt x="13" y="3"/>
                    <a:pt x="21" y="1"/>
                  </a:cubicBezTo>
                  <a:cubicBezTo>
                    <a:pt x="27" y="0"/>
                    <a:pt x="32" y="1"/>
                    <a:pt x="37" y="4"/>
                  </a:cubicBezTo>
                  <a:cubicBezTo>
                    <a:pt x="40" y="6"/>
                    <a:pt x="44" y="9"/>
                    <a:pt x="46" y="12"/>
                  </a:cubicBezTo>
                  <a:cubicBezTo>
                    <a:pt x="48" y="15"/>
                    <a:pt x="51" y="20"/>
                    <a:pt x="50" y="23"/>
                  </a:cubicBezTo>
                  <a:cubicBezTo>
                    <a:pt x="48" y="17"/>
                    <a:pt x="43" y="13"/>
                    <a:pt x="38" y="9"/>
                  </a:cubicBezTo>
                  <a:cubicBezTo>
                    <a:pt x="33" y="6"/>
                    <a:pt x="29" y="7"/>
                    <a:pt x="23" y="7"/>
                  </a:cubicBezTo>
                  <a:cubicBezTo>
                    <a:pt x="20" y="7"/>
                    <a:pt x="16" y="7"/>
                    <a:pt x="13" y="8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8" y="10"/>
                    <a:pt x="5" y="10"/>
                    <a:pt x="4" y="1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2" name="Freeform 130">
              <a:extLst>
                <a:ext uri="{FF2B5EF4-FFF2-40B4-BE49-F238E27FC236}">
                  <a16:creationId xmlns:a16="http://schemas.microsoft.com/office/drawing/2014/main" id="{1C9E2E30-1FF3-43F4-B991-FDFA8552A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67"/>
              <a:ext cx="202" cy="127"/>
            </a:xfrm>
            <a:custGeom>
              <a:avLst/>
              <a:gdLst>
                <a:gd name="T0" fmla="*/ 0 w 54"/>
                <a:gd name="T1" fmla="*/ 0 h 32"/>
                <a:gd name="T2" fmla="*/ 266 w 54"/>
                <a:gd name="T3" fmla="*/ 191 h 32"/>
                <a:gd name="T4" fmla="*/ 782 w 54"/>
                <a:gd name="T5" fmla="*/ 254 h 32"/>
                <a:gd name="T6" fmla="*/ 1833 w 54"/>
                <a:gd name="T7" fmla="*/ 127 h 32"/>
                <a:gd name="T8" fmla="*/ 2671 w 54"/>
                <a:gd name="T9" fmla="*/ 568 h 32"/>
                <a:gd name="T10" fmla="*/ 2562 w 54"/>
                <a:gd name="T11" fmla="*/ 2000 h 32"/>
                <a:gd name="T12" fmla="*/ 2099 w 54"/>
                <a:gd name="T13" fmla="*/ 568 h 32"/>
                <a:gd name="T14" fmla="*/ 1317 w 54"/>
                <a:gd name="T15" fmla="*/ 631 h 32"/>
                <a:gd name="T16" fmla="*/ 729 w 54"/>
                <a:gd name="T17" fmla="*/ 504 h 32"/>
                <a:gd name="T18" fmla="*/ 153 w 54"/>
                <a:gd name="T19" fmla="*/ 12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32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  <a:cubicBezTo>
                    <a:pt x="8" y="4"/>
                    <a:pt x="12" y="4"/>
                    <a:pt x="15" y="4"/>
                  </a:cubicBezTo>
                  <a:cubicBezTo>
                    <a:pt x="22" y="3"/>
                    <a:pt x="28" y="1"/>
                    <a:pt x="35" y="2"/>
                  </a:cubicBezTo>
                  <a:cubicBezTo>
                    <a:pt x="41" y="2"/>
                    <a:pt x="49" y="3"/>
                    <a:pt x="51" y="9"/>
                  </a:cubicBezTo>
                  <a:cubicBezTo>
                    <a:pt x="54" y="16"/>
                    <a:pt x="54" y="25"/>
                    <a:pt x="49" y="32"/>
                  </a:cubicBezTo>
                  <a:cubicBezTo>
                    <a:pt x="51" y="24"/>
                    <a:pt x="52" y="7"/>
                    <a:pt x="40" y="9"/>
                  </a:cubicBezTo>
                  <a:cubicBezTo>
                    <a:pt x="34" y="10"/>
                    <a:pt x="30" y="11"/>
                    <a:pt x="25" y="10"/>
                  </a:cubicBezTo>
                  <a:cubicBezTo>
                    <a:pt x="21" y="10"/>
                    <a:pt x="16" y="10"/>
                    <a:pt x="14" y="8"/>
                  </a:cubicBezTo>
                  <a:cubicBezTo>
                    <a:pt x="11" y="6"/>
                    <a:pt x="5" y="6"/>
                    <a:pt x="3" y="2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3" name="Freeform 131">
              <a:extLst>
                <a:ext uri="{FF2B5EF4-FFF2-40B4-BE49-F238E27FC236}">
                  <a16:creationId xmlns:a16="http://schemas.microsoft.com/office/drawing/2014/main" id="{BD220A94-73D8-4DEE-B887-5B16C1A1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950"/>
              <a:ext cx="183" cy="267"/>
            </a:xfrm>
            <a:custGeom>
              <a:avLst/>
              <a:gdLst>
                <a:gd name="T0" fmla="*/ 683 w 49"/>
                <a:gd name="T1" fmla="*/ 1841 h 67"/>
                <a:gd name="T2" fmla="*/ 934 w 49"/>
                <a:gd name="T3" fmla="*/ 4240 h 67"/>
                <a:gd name="T4" fmla="*/ 362 w 49"/>
                <a:gd name="T5" fmla="*/ 1777 h 67"/>
                <a:gd name="T6" fmla="*/ 2551 w 49"/>
                <a:gd name="T7" fmla="*/ 0 h 67"/>
                <a:gd name="T8" fmla="*/ 683 w 49"/>
                <a:gd name="T9" fmla="*/ 184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7">
                  <a:moveTo>
                    <a:pt x="13" y="29"/>
                  </a:moveTo>
                  <a:cubicBezTo>
                    <a:pt x="4" y="41"/>
                    <a:pt x="10" y="63"/>
                    <a:pt x="18" y="67"/>
                  </a:cubicBezTo>
                  <a:cubicBezTo>
                    <a:pt x="3" y="63"/>
                    <a:pt x="0" y="43"/>
                    <a:pt x="7" y="28"/>
                  </a:cubicBezTo>
                  <a:cubicBezTo>
                    <a:pt x="15" y="13"/>
                    <a:pt x="45" y="5"/>
                    <a:pt x="49" y="0"/>
                  </a:cubicBezTo>
                  <a:cubicBezTo>
                    <a:pt x="44" y="5"/>
                    <a:pt x="25" y="14"/>
                    <a:pt x="13" y="29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4" name="Freeform 132">
              <a:extLst>
                <a:ext uri="{FF2B5EF4-FFF2-40B4-BE49-F238E27FC236}">
                  <a16:creationId xmlns:a16="http://schemas.microsoft.com/office/drawing/2014/main" id="{6C9360DD-C1FA-45C9-9728-11EEDDEA9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037"/>
              <a:ext cx="179" cy="196"/>
            </a:xfrm>
            <a:custGeom>
              <a:avLst/>
              <a:gdLst>
                <a:gd name="T0" fmla="*/ 1921 w 48"/>
                <a:gd name="T1" fmla="*/ 0 h 49"/>
                <a:gd name="T2" fmla="*/ 1865 w 48"/>
                <a:gd name="T3" fmla="*/ 2176 h 49"/>
                <a:gd name="T4" fmla="*/ 0 w 48"/>
                <a:gd name="T5" fmla="*/ 3008 h 49"/>
                <a:gd name="T6" fmla="*/ 1768 w 48"/>
                <a:gd name="T7" fmla="*/ 1728 h 49"/>
                <a:gd name="T8" fmla="*/ 1921 w 48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7" y="0"/>
                  </a:moveTo>
                  <a:cubicBezTo>
                    <a:pt x="39" y="13"/>
                    <a:pt x="48" y="23"/>
                    <a:pt x="36" y="34"/>
                  </a:cubicBezTo>
                  <a:cubicBezTo>
                    <a:pt x="23" y="45"/>
                    <a:pt x="8" y="49"/>
                    <a:pt x="0" y="47"/>
                  </a:cubicBezTo>
                  <a:cubicBezTo>
                    <a:pt x="10" y="46"/>
                    <a:pt x="30" y="38"/>
                    <a:pt x="34" y="27"/>
                  </a:cubicBezTo>
                  <a:cubicBezTo>
                    <a:pt x="38" y="17"/>
                    <a:pt x="36" y="3"/>
                    <a:pt x="37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5" name="Freeform 133">
              <a:extLst>
                <a:ext uri="{FF2B5EF4-FFF2-40B4-BE49-F238E27FC236}">
                  <a16:creationId xmlns:a16="http://schemas.microsoft.com/office/drawing/2014/main" id="{784A790E-BA43-4010-B15E-7C6CED42A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790"/>
              <a:ext cx="254" cy="251"/>
            </a:xfrm>
            <a:custGeom>
              <a:avLst/>
              <a:gdLst>
                <a:gd name="T0" fmla="*/ 0 w 68"/>
                <a:gd name="T1" fmla="*/ 1143 h 63"/>
                <a:gd name="T2" fmla="*/ 1143 w 68"/>
                <a:gd name="T3" fmla="*/ 697 h 63"/>
                <a:gd name="T4" fmla="*/ 1505 w 68"/>
                <a:gd name="T5" fmla="*/ 2080 h 63"/>
                <a:gd name="T6" fmla="*/ 3545 w 68"/>
                <a:gd name="T7" fmla="*/ 2271 h 63"/>
                <a:gd name="T8" fmla="*/ 1827 w 68"/>
                <a:gd name="T9" fmla="*/ 2080 h 63"/>
                <a:gd name="T10" fmla="*/ 934 w 68"/>
                <a:gd name="T11" fmla="*/ 64 h 63"/>
                <a:gd name="T12" fmla="*/ 0 w 68"/>
                <a:gd name="T13" fmla="*/ 1143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3">
                  <a:moveTo>
                    <a:pt x="0" y="18"/>
                  </a:moveTo>
                  <a:cubicBezTo>
                    <a:pt x="4" y="4"/>
                    <a:pt x="16" y="3"/>
                    <a:pt x="22" y="11"/>
                  </a:cubicBezTo>
                  <a:cubicBezTo>
                    <a:pt x="27" y="19"/>
                    <a:pt x="27" y="24"/>
                    <a:pt x="29" y="33"/>
                  </a:cubicBezTo>
                  <a:cubicBezTo>
                    <a:pt x="31" y="43"/>
                    <a:pt x="49" y="63"/>
                    <a:pt x="68" y="36"/>
                  </a:cubicBezTo>
                  <a:cubicBezTo>
                    <a:pt x="61" y="42"/>
                    <a:pt x="39" y="47"/>
                    <a:pt x="35" y="33"/>
                  </a:cubicBezTo>
                  <a:cubicBezTo>
                    <a:pt x="31" y="20"/>
                    <a:pt x="32" y="3"/>
                    <a:pt x="18" y="1"/>
                  </a:cubicBezTo>
                  <a:cubicBezTo>
                    <a:pt x="4" y="0"/>
                    <a:pt x="1" y="12"/>
                    <a:pt x="0" y="18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6" name="Freeform 134">
              <a:extLst>
                <a:ext uri="{FF2B5EF4-FFF2-40B4-BE49-F238E27FC236}">
                  <a16:creationId xmlns:a16="http://schemas.microsoft.com/office/drawing/2014/main" id="{C5994E72-CA0C-43C5-87E6-4C271BEA1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571"/>
              <a:ext cx="340" cy="132"/>
            </a:xfrm>
            <a:custGeom>
              <a:avLst/>
              <a:gdLst>
                <a:gd name="T0" fmla="*/ 0 w 91"/>
                <a:gd name="T1" fmla="*/ 1600 h 33"/>
                <a:gd name="T2" fmla="*/ 1046 w 91"/>
                <a:gd name="T3" fmla="*/ 512 h 33"/>
                <a:gd name="T4" fmla="*/ 2862 w 91"/>
                <a:gd name="T5" fmla="*/ 896 h 33"/>
                <a:gd name="T6" fmla="*/ 4745 w 91"/>
                <a:gd name="T7" fmla="*/ 1216 h 33"/>
                <a:gd name="T8" fmla="*/ 3280 w 91"/>
                <a:gd name="T9" fmla="*/ 768 h 33"/>
                <a:gd name="T10" fmla="*/ 1409 w 91"/>
                <a:gd name="T11" fmla="*/ 128 h 33"/>
                <a:gd name="T12" fmla="*/ 0 w 91"/>
                <a:gd name="T13" fmla="*/ 160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33">
                  <a:moveTo>
                    <a:pt x="0" y="25"/>
                  </a:moveTo>
                  <a:cubicBezTo>
                    <a:pt x="3" y="12"/>
                    <a:pt x="8" y="8"/>
                    <a:pt x="20" y="8"/>
                  </a:cubicBezTo>
                  <a:cubicBezTo>
                    <a:pt x="32" y="7"/>
                    <a:pt x="38" y="5"/>
                    <a:pt x="55" y="14"/>
                  </a:cubicBezTo>
                  <a:cubicBezTo>
                    <a:pt x="73" y="24"/>
                    <a:pt x="85" y="33"/>
                    <a:pt x="91" y="19"/>
                  </a:cubicBezTo>
                  <a:cubicBezTo>
                    <a:pt x="87" y="24"/>
                    <a:pt x="74" y="22"/>
                    <a:pt x="63" y="12"/>
                  </a:cubicBezTo>
                  <a:cubicBezTo>
                    <a:pt x="51" y="3"/>
                    <a:pt x="40" y="0"/>
                    <a:pt x="27" y="2"/>
                  </a:cubicBezTo>
                  <a:cubicBezTo>
                    <a:pt x="14" y="3"/>
                    <a:pt x="0" y="7"/>
                    <a:pt x="0" y="25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7" name="Freeform 135">
              <a:extLst>
                <a:ext uri="{FF2B5EF4-FFF2-40B4-BE49-F238E27FC236}">
                  <a16:creationId xmlns:a16="http://schemas.microsoft.com/office/drawing/2014/main" id="{5643A7CE-363A-4339-BA00-EDFDA24B7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320"/>
              <a:ext cx="1027" cy="1052"/>
            </a:xfrm>
            <a:custGeom>
              <a:avLst/>
              <a:gdLst>
                <a:gd name="T0" fmla="*/ 5733 w 275"/>
                <a:gd name="T1" fmla="*/ 761 h 264"/>
                <a:gd name="T2" fmla="*/ 878 w 275"/>
                <a:gd name="T3" fmla="*/ 5384 h 264"/>
                <a:gd name="T4" fmla="*/ 1143 w 275"/>
                <a:gd name="T5" fmla="*/ 11512 h 264"/>
                <a:gd name="T6" fmla="*/ 4743 w 275"/>
                <a:gd name="T7" fmla="*/ 16007 h 264"/>
                <a:gd name="T8" fmla="*/ 9430 w 275"/>
                <a:gd name="T9" fmla="*/ 15561 h 264"/>
                <a:gd name="T10" fmla="*/ 12914 w 275"/>
                <a:gd name="T11" fmla="*/ 13102 h 264"/>
                <a:gd name="T12" fmla="*/ 14113 w 275"/>
                <a:gd name="T13" fmla="*/ 7209 h 264"/>
                <a:gd name="T14" fmla="*/ 12761 w 275"/>
                <a:gd name="T15" fmla="*/ 3160 h 264"/>
                <a:gd name="T16" fmla="*/ 5733 w 275"/>
                <a:gd name="T17" fmla="*/ 761 h 2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5" h="264">
                  <a:moveTo>
                    <a:pt x="110" y="12"/>
                  </a:moveTo>
                  <a:cubicBezTo>
                    <a:pt x="55" y="24"/>
                    <a:pt x="34" y="42"/>
                    <a:pt x="17" y="85"/>
                  </a:cubicBezTo>
                  <a:cubicBezTo>
                    <a:pt x="0" y="128"/>
                    <a:pt x="16" y="150"/>
                    <a:pt x="22" y="182"/>
                  </a:cubicBezTo>
                  <a:cubicBezTo>
                    <a:pt x="28" y="213"/>
                    <a:pt x="39" y="242"/>
                    <a:pt x="91" y="253"/>
                  </a:cubicBezTo>
                  <a:cubicBezTo>
                    <a:pt x="144" y="264"/>
                    <a:pt x="154" y="257"/>
                    <a:pt x="181" y="246"/>
                  </a:cubicBezTo>
                  <a:cubicBezTo>
                    <a:pt x="207" y="235"/>
                    <a:pt x="226" y="243"/>
                    <a:pt x="248" y="207"/>
                  </a:cubicBezTo>
                  <a:cubicBezTo>
                    <a:pt x="271" y="170"/>
                    <a:pt x="275" y="145"/>
                    <a:pt x="271" y="114"/>
                  </a:cubicBezTo>
                  <a:cubicBezTo>
                    <a:pt x="267" y="84"/>
                    <a:pt x="273" y="81"/>
                    <a:pt x="245" y="50"/>
                  </a:cubicBezTo>
                  <a:cubicBezTo>
                    <a:pt x="217" y="18"/>
                    <a:pt x="165" y="0"/>
                    <a:pt x="110" y="12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8" name="Freeform 136">
              <a:extLst>
                <a:ext uri="{FF2B5EF4-FFF2-40B4-BE49-F238E27FC236}">
                  <a16:creationId xmlns:a16="http://schemas.microsoft.com/office/drawing/2014/main" id="{AA4813F4-6F15-4C5B-B5E0-3EEDFCBE4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468"/>
              <a:ext cx="695" cy="804"/>
            </a:xfrm>
            <a:custGeom>
              <a:avLst/>
              <a:gdLst>
                <a:gd name="T0" fmla="*/ 3755 w 186"/>
                <a:gd name="T1" fmla="*/ 1632 h 202"/>
                <a:gd name="T2" fmla="*/ 1465 w 186"/>
                <a:gd name="T3" fmla="*/ 4482 h 202"/>
                <a:gd name="T4" fmla="*/ 2877 w 186"/>
                <a:gd name="T5" fmla="*/ 6177 h 202"/>
                <a:gd name="T6" fmla="*/ 2040 w 186"/>
                <a:gd name="T7" fmla="*/ 7825 h 202"/>
                <a:gd name="T8" fmla="*/ 97 w 186"/>
                <a:gd name="T9" fmla="*/ 10472 h 202"/>
                <a:gd name="T10" fmla="*/ 3449 w 186"/>
                <a:gd name="T11" fmla="*/ 11407 h 202"/>
                <a:gd name="T12" fmla="*/ 3658 w 186"/>
                <a:gd name="T13" fmla="*/ 9143 h 202"/>
                <a:gd name="T14" fmla="*/ 3658 w 186"/>
                <a:gd name="T15" fmla="*/ 6874 h 202"/>
                <a:gd name="T16" fmla="*/ 4439 w 186"/>
                <a:gd name="T17" fmla="*/ 5799 h 202"/>
                <a:gd name="T18" fmla="*/ 5112 w 186"/>
                <a:gd name="T19" fmla="*/ 7825 h 202"/>
                <a:gd name="T20" fmla="*/ 6102 w 186"/>
                <a:gd name="T21" fmla="*/ 4545 h 202"/>
                <a:gd name="T22" fmla="*/ 4592 w 186"/>
                <a:gd name="T23" fmla="*/ 4295 h 202"/>
                <a:gd name="T24" fmla="*/ 4592 w 186"/>
                <a:gd name="T25" fmla="*/ 2961 h 202"/>
                <a:gd name="T26" fmla="*/ 5837 w 186"/>
                <a:gd name="T27" fmla="*/ 2328 h 202"/>
                <a:gd name="T28" fmla="*/ 7873 w 186"/>
                <a:gd name="T29" fmla="*/ 3280 h 202"/>
                <a:gd name="T30" fmla="*/ 9229 w 186"/>
                <a:gd name="T31" fmla="*/ 1823 h 202"/>
                <a:gd name="T32" fmla="*/ 6995 w 186"/>
                <a:gd name="T33" fmla="*/ 442 h 202"/>
                <a:gd name="T34" fmla="*/ 5683 w 186"/>
                <a:gd name="T35" fmla="*/ 1520 h 202"/>
                <a:gd name="T36" fmla="*/ 3755 w 186"/>
                <a:gd name="T37" fmla="*/ 1632 h 2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6" h="202">
                  <a:moveTo>
                    <a:pt x="72" y="26"/>
                  </a:moveTo>
                  <a:cubicBezTo>
                    <a:pt x="39" y="23"/>
                    <a:pt x="11" y="45"/>
                    <a:pt x="28" y="71"/>
                  </a:cubicBezTo>
                  <a:cubicBezTo>
                    <a:pt x="37" y="83"/>
                    <a:pt x="51" y="83"/>
                    <a:pt x="55" y="98"/>
                  </a:cubicBezTo>
                  <a:cubicBezTo>
                    <a:pt x="58" y="114"/>
                    <a:pt x="50" y="118"/>
                    <a:pt x="39" y="124"/>
                  </a:cubicBezTo>
                  <a:cubicBezTo>
                    <a:pt x="19" y="134"/>
                    <a:pt x="0" y="141"/>
                    <a:pt x="2" y="166"/>
                  </a:cubicBezTo>
                  <a:cubicBezTo>
                    <a:pt x="4" y="200"/>
                    <a:pt x="47" y="202"/>
                    <a:pt x="66" y="181"/>
                  </a:cubicBezTo>
                  <a:cubicBezTo>
                    <a:pt x="79" y="168"/>
                    <a:pt x="73" y="159"/>
                    <a:pt x="70" y="145"/>
                  </a:cubicBezTo>
                  <a:cubicBezTo>
                    <a:pt x="68" y="134"/>
                    <a:pt x="68" y="119"/>
                    <a:pt x="70" y="109"/>
                  </a:cubicBezTo>
                  <a:cubicBezTo>
                    <a:pt x="71" y="103"/>
                    <a:pt x="76" y="88"/>
                    <a:pt x="85" y="92"/>
                  </a:cubicBezTo>
                  <a:cubicBezTo>
                    <a:pt x="93" y="95"/>
                    <a:pt x="93" y="117"/>
                    <a:pt x="98" y="124"/>
                  </a:cubicBezTo>
                  <a:cubicBezTo>
                    <a:pt x="129" y="170"/>
                    <a:pt x="186" y="64"/>
                    <a:pt x="117" y="72"/>
                  </a:cubicBezTo>
                  <a:cubicBezTo>
                    <a:pt x="104" y="73"/>
                    <a:pt x="97" y="78"/>
                    <a:pt x="88" y="68"/>
                  </a:cubicBezTo>
                  <a:cubicBezTo>
                    <a:pt x="84" y="63"/>
                    <a:pt x="86" y="54"/>
                    <a:pt x="88" y="47"/>
                  </a:cubicBezTo>
                  <a:cubicBezTo>
                    <a:pt x="91" y="38"/>
                    <a:pt x="105" y="36"/>
                    <a:pt x="112" y="37"/>
                  </a:cubicBezTo>
                  <a:cubicBezTo>
                    <a:pt x="129" y="38"/>
                    <a:pt x="138" y="45"/>
                    <a:pt x="151" y="52"/>
                  </a:cubicBezTo>
                  <a:cubicBezTo>
                    <a:pt x="169" y="63"/>
                    <a:pt x="185" y="51"/>
                    <a:pt x="177" y="29"/>
                  </a:cubicBezTo>
                  <a:cubicBezTo>
                    <a:pt x="171" y="14"/>
                    <a:pt x="151" y="0"/>
                    <a:pt x="134" y="7"/>
                  </a:cubicBezTo>
                  <a:cubicBezTo>
                    <a:pt x="122" y="12"/>
                    <a:pt x="122" y="21"/>
                    <a:pt x="109" y="24"/>
                  </a:cubicBezTo>
                  <a:cubicBezTo>
                    <a:pt x="99" y="26"/>
                    <a:pt x="83" y="27"/>
                    <a:pt x="72" y="2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9" name="Oval 137">
              <a:extLst>
                <a:ext uri="{FF2B5EF4-FFF2-40B4-BE49-F238E27FC236}">
                  <a16:creationId xmlns:a16="http://schemas.microsoft.com/office/drawing/2014/main" id="{8B54D7FF-3614-4F82-BC9F-1E5F16FE9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531"/>
              <a:ext cx="105" cy="1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0" name="Oval 138">
              <a:extLst>
                <a:ext uri="{FF2B5EF4-FFF2-40B4-BE49-F238E27FC236}">
                  <a16:creationId xmlns:a16="http://schemas.microsoft.com/office/drawing/2014/main" id="{9666C5BE-CF56-4B2D-9CFE-38E5D4D05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1539"/>
              <a:ext cx="60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1" name="Oval 139">
              <a:extLst>
                <a:ext uri="{FF2B5EF4-FFF2-40B4-BE49-F238E27FC236}">
                  <a16:creationId xmlns:a16="http://schemas.microsoft.com/office/drawing/2014/main" id="{6FF96440-5F1C-4819-87BA-D01AE9C63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631"/>
              <a:ext cx="42" cy="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2" name="Oval 140">
              <a:extLst>
                <a:ext uri="{FF2B5EF4-FFF2-40B4-BE49-F238E27FC236}">
                  <a16:creationId xmlns:a16="http://schemas.microsoft.com/office/drawing/2014/main" id="{6AAF2BB8-1BC4-4DF2-9E1D-2B27E7C6E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183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3" name="Oval 141">
              <a:extLst>
                <a:ext uri="{FF2B5EF4-FFF2-40B4-BE49-F238E27FC236}">
                  <a16:creationId xmlns:a16="http://schemas.microsoft.com/office/drawing/2014/main" id="{83DF5E12-0BD8-4BA6-948A-FCD594D36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1842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4" name="Oval 142">
              <a:extLst>
                <a:ext uri="{FF2B5EF4-FFF2-40B4-BE49-F238E27FC236}">
                  <a16:creationId xmlns:a16="http://schemas.microsoft.com/office/drawing/2014/main" id="{2D0E1B23-E934-4B48-9AAB-796EF5D54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69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5" name="Oval 143">
              <a:extLst>
                <a:ext uri="{FF2B5EF4-FFF2-40B4-BE49-F238E27FC236}">
                  <a16:creationId xmlns:a16="http://schemas.microsoft.com/office/drawing/2014/main" id="{EC174CA8-4A35-4205-A9C9-4266461BE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171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6" name="Oval 144">
              <a:extLst>
                <a:ext uri="{FF2B5EF4-FFF2-40B4-BE49-F238E27FC236}">
                  <a16:creationId xmlns:a16="http://schemas.microsoft.com/office/drawing/2014/main" id="{E9324F1E-1F35-4D1B-9E85-AF9375720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3" y="167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7" name="Oval 145">
              <a:extLst>
                <a:ext uri="{FF2B5EF4-FFF2-40B4-BE49-F238E27FC236}">
                  <a16:creationId xmlns:a16="http://schemas.microsoft.com/office/drawing/2014/main" id="{CA08D0C3-FADE-43C5-B2D9-6733D57B2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4" y="168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8" name="Oval 146">
              <a:extLst>
                <a:ext uri="{FF2B5EF4-FFF2-40B4-BE49-F238E27FC236}">
                  <a16:creationId xmlns:a16="http://schemas.microsoft.com/office/drawing/2014/main" id="{46FB8DCE-B3CA-49AF-A6CB-2E4DA6F36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194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9" name="Oval 147">
              <a:extLst>
                <a:ext uri="{FF2B5EF4-FFF2-40B4-BE49-F238E27FC236}">
                  <a16:creationId xmlns:a16="http://schemas.microsoft.com/office/drawing/2014/main" id="{4AF51652-D93B-42F4-90E8-5C763F6C8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95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0" name="Oval 148">
              <a:extLst>
                <a:ext uri="{FF2B5EF4-FFF2-40B4-BE49-F238E27FC236}">
                  <a16:creationId xmlns:a16="http://schemas.microsoft.com/office/drawing/2014/main" id="{4BF6D7A2-60A6-45AE-95CA-3AE403B10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89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1" name="Oval 149">
              <a:extLst>
                <a:ext uri="{FF2B5EF4-FFF2-40B4-BE49-F238E27FC236}">
                  <a16:creationId xmlns:a16="http://schemas.microsoft.com/office/drawing/2014/main" id="{B975E70A-10F1-4B94-BE59-F97E71327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906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2" name="Oval 150">
              <a:extLst>
                <a:ext uri="{FF2B5EF4-FFF2-40B4-BE49-F238E27FC236}">
                  <a16:creationId xmlns:a16="http://schemas.microsoft.com/office/drawing/2014/main" id="{C20BF3F7-FD32-4405-8735-D0836D9A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212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3" name="Oval 151">
              <a:extLst>
                <a:ext uri="{FF2B5EF4-FFF2-40B4-BE49-F238E27FC236}">
                  <a16:creationId xmlns:a16="http://schemas.microsoft.com/office/drawing/2014/main" id="{BB26FC66-F5C2-45DE-9DB8-A2DF586D2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213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4" name="Oval 152">
              <a:extLst>
                <a:ext uri="{FF2B5EF4-FFF2-40B4-BE49-F238E27FC236}">
                  <a16:creationId xmlns:a16="http://schemas.microsoft.com/office/drawing/2014/main" id="{2FF042DC-8366-418F-A2D6-5DD081373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2025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5" name="Oval 153">
              <a:extLst>
                <a:ext uri="{FF2B5EF4-FFF2-40B4-BE49-F238E27FC236}">
                  <a16:creationId xmlns:a16="http://schemas.microsoft.com/office/drawing/2014/main" id="{E3FC6A54-4724-492F-A7CD-5A99FF02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2033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6" name="Oval 154">
              <a:extLst>
                <a:ext uri="{FF2B5EF4-FFF2-40B4-BE49-F238E27FC236}">
                  <a16:creationId xmlns:a16="http://schemas.microsoft.com/office/drawing/2014/main" id="{6B6681A0-C7B9-4DB7-AA9E-416F711B3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" y="1882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7" name="Oval 155">
              <a:extLst>
                <a:ext uri="{FF2B5EF4-FFF2-40B4-BE49-F238E27FC236}">
                  <a16:creationId xmlns:a16="http://schemas.microsoft.com/office/drawing/2014/main" id="{FE8118B0-3AC6-4008-AC3A-30D21DD9E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" y="1890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8" name="Oval 156">
              <a:extLst>
                <a:ext uri="{FF2B5EF4-FFF2-40B4-BE49-F238E27FC236}">
                  <a16:creationId xmlns:a16="http://schemas.microsoft.com/office/drawing/2014/main" id="{360A183F-2EDE-43FA-8116-1D187968B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1958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9" name="Oval 157">
              <a:extLst>
                <a:ext uri="{FF2B5EF4-FFF2-40B4-BE49-F238E27FC236}">
                  <a16:creationId xmlns:a16="http://schemas.microsoft.com/office/drawing/2014/main" id="{7416F4DF-7EEC-4091-9629-F3565276C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197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0" name="Oval 158">
              <a:extLst>
                <a:ext uri="{FF2B5EF4-FFF2-40B4-BE49-F238E27FC236}">
                  <a16:creationId xmlns:a16="http://schemas.microsoft.com/office/drawing/2014/main" id="{4479D0EE-64C6-479E-A631-CF3353CFD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2117"/>
              <a:ext cx="41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1" name="Oval 159">
              <a:extLst>
                <a:ext uri="{FF2B5EF4-FFF2-40B4-BE49-F238E27FC236}">
                  <a16:creationId xmlns:a16="http://schemas.microsoft.com/office/drawing/2014/main" id="{85CEADD4-ACE6-4FDC-9351-C7A61A2EE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2125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2" name="Oval 160">
              <a:extLst>
                <a:ext uri="{FF2B5EF4-FFF2-40B4-BE49-F238E27FC236}">
                  <a16:creationId xmlns:a16="http://schemas.microsoft.com/office/drawing/2014/main" id="{88DAFCEA-9A22-4B53-B679-525F79351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460"/>
              <a:ext cx="37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3" name="Oval 161">
              <a:extLst>
                <a:ext uri="{FF2B5EF4-FFF2-40B4-BE49-F238E27FC236}">
                  <a16:creationId xmlns:a16="http://schemas.microsoft.com/office/drawing/2014/main" id="{FF242A54-8AB0-4E18-A995-D8112D992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147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4" name="Oval 162">
              <a:extLst>
                <a:ext uri="{FF2B5EF4-FFF2-40B4-BE49-F238E27FC236}">
                  <a16:creationId xmlns:a16="http://schemas.microsoft.com/office/drawing/2014/main" id="{157856F4-F807-4556-A196-C80571709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" y="1472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5" name="Oval 163">
              <a:extLst>
                <a:ext uri="{FF2B5EF4-FFF2-40B4-BE49-F238E27FC236}">
                  <a16:creationId xmlns:a16="http://schemas.microsoft.com/office/drawing/2014/main" id="{E9DB239A-1EEE-4226-987C-EDCE350CC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8" y="1480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6" name="Oval 164">
              <a:extLst>
                <a:ext uri="{FF2B5EF4-FFF2-40B4-BE49-F238E27FC236}">
                  <a16:creationId xmlns:a16="http://schemas.microsoft.com/office/drawing/2014/main" id="{6E3FF1FF-D149-485A-81EA-B4DB37617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" y="1583"/>
              <a:ext cx="42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7" name="Oval 165">
              <a:extLst>
                <a:ext uri="{FF2B5EF4-FFF2-40B4-BE49-F238E27FC236}">
                  <a16:creationId xmlns:a16="http://schemas.microsoft.com/office/drawing/2014/main" id="{C1A63790-2DC9-4F4A-8274-0AC7CA3EB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1595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8" name="Oval 166">
              <a:extLst>
                <a:ext uri="{FF2B5EF4-FFF2-40B4-BE49-F238E27FC236}">
                  <a16:creationId xmlns:a16="http://schemas.microsoft.com/office/drawing/2014/main" id="{A876ABF1-75F3-42B4-BB55-224EA6F96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1523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9" name="Oval 167">
              <a:extLst>
                <a:ext uri="{FF2B5EF4-FFF2-40B4-BE49-F238E27FC236}">
                  <a16:creationId xmlns:a16="http://schemas.microsoft.com/office/drawing/2014/main" id="{C4BEFEE1-ABB8-4E4C-9222-A6AB86618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" y="1535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0" name="Oval 168">
              <a:extLst>
                <a:ext uri="{FF2B5EF4-FFF2-40B4-BE49-F238E27FC236}">
                  <a16:creationId xmlns:a16="http://schemas.microsoft.com/office/drawing/2014/main" id="{702BBFDA-FD4F-4166-B05F-ED171B356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" y="1838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1" name="Oval 169">
              <a:extLst>
                <a:ext uri="{FF2B5EF4-FFF2-40B4-BE49-F238E27FC236}">
                  <a16:creationId xmlns:a16="http://schemas.microsoft.com/office/drawing/2014/main" id="{35FD374B-4A8B-4E0A-A585-AEAEB2D6B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850"/>
              <a:ext cx="12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2" name="Oval 170">
              <a:extLst>
                <a:ext uri="{FF2B5EF4-FFF2-40B4-BE49-F238E27FC236}">
                  <a16:creationId xmlns:a16="http://schemas.microsoft.com/office/drawing/2014/main" id="{69AEF00A-5E5F-4048-BC52-2792EC49E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" y="1798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3" name="Oval 171">
              <a:extLst>
                <a:ext uri="{FF2B5EF4-FFF2-40B4-BE49-F238E27FC236}">
                  <a16:creationId xmlns:a16="http://schemas.microsoft.com/office/drawing/2014/main" id="{9618D264-4C70-46FF-8355-1C60D8330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814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4" name="Oval 172">
              <a:extLst>
                <a:ext uri="{FF2B5EF4-FFF2-40B4-BE49-F238E27FC236}">
                  <a16:creationId xmlns:a16="http://schemas.microsoft.com/office/drawing/2014/main" id="{31E0DE26-A378-4F6E-B78F-EA11BEB0D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186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5" name="Oval 173">
              <a:extLst>
                <a:ext uri="{FF2B5EF4-FFF2-40B4-BE49-F238E27FC236}">
                  <a16:creationId xmlns:a16="http://schemas.microsoft.com/office/drawing/2014/main" id="{C44FBAB1-5499-475E-A756-0C27CC626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" y="18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6" name="Oval 174">
              <a:extLst>
                <a:ext uri="{FF2B5EF4-FFF2-40B4-BE49-F238E27FC236}">
                  <a16:creationId xmlns:a16="http://schemas.microsoft.com/office/drawing/2014/main" id="{71EB6E56-66CD-4E59-A22E-BCBC595D7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06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7" name="Oval 175">
              <a:extLst>
                <a:ext uri="{FF2B5EF4-FFF2-40B4-BE49-F238E27FC236}">
                  <a16:creationId xmlns:a16="http://schemas.microsoft.com/office/drawing/2014/main" id="{89AF7C19-0292-45C5-9FE9-DA4E22813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207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8" name="Oval 176">
              <a:extLst>
                <a:ext uri="{FF2B5EF4-FFF2-40B4-BE49-F238E27FC236}">
                  <a16:creationId xmlns:a16="http://schemas.microsoft.com/office/drawing/2014/main" id="{A2B5294F-4482-4155-9544-80BB9290B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2105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9" name="Oval 177">
              <a:extLst>
                <a:ext uri="{FF2B5EF4-FFF2-40B4-BE49-F238E27FC236}">
                  <a16:creationId xmlns:a16="http://schemas.microsoft.com/office/drawing/2014/main" id="{EC0860FF-4025-42CB-B451-735EE1283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2117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0" name="Oval 178">
              <a:extLst>
                <a:ext uri="{FF2B5EF4-FFF2-40B4-BE49-F238E27FC236}">
                  <a16:creationId xmlns:a16="http://schemas.microsoft.com/office/drawing/2014/main" id="{B1B2F5DC-4B02-4780-9532-B4051537C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2065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1" name="Oval 179">
              <a:extLst>
                <a:ext uri="{FF2B5EF4-FFF2-40B4-BE49-F238E27FC236}">
                  <a16:creationId xmlns:a16="http://schemas.microsoft.com/office/drawing/2014/main" id="{4BA5446F-814F-438A-9EE6-4FFE2CD16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5" y="2077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2" name="Oval 180">
              <a:extLst>
                <a:ext uri="{FF2B5EF4-FFF2-40B4-BE49-F238E27FC236}">
                  <a16:creationId xmlns:a16="http://schemas.microsoft.com/office/drawing/2014/main" id="{91148E5B-D4B7-48D2-AF7E-19F15AC47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1671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3" name="Oval 181">
              <a:extLst>
                <a:ext uri="{FF2B5EF4-FFF2-40B4-BE49-F238E27FC236}">
                  <a16:creationId xmlns:a16="http://schemas.microsoft.com/office/drawing/2014/main" id="{1A1FFD49-582F-4B47-BDB7-7867C2A49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9" y="168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4" name="Oval 182">
              <a:extLst>
                <a:ext uri="{FF2B5EF4-FFF2-40B4-BE49-F238E27FC236}">
                  <a16:creationId xmlns:a16="http://schemas.microsoft.com/office/drawing/2014/main" id="{77C33390-0475-473F-A899-DBF8C5545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2053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5" name="Oval 183">
              <a:extLst>
                <a:ext uri="{FF2B5EF4-FFF2-40B4-BE49-F238E27FC236}">
                  <a16:creationId xmlns:a16="http://schemas.microsoft.com/office/drawing/2014/main" id="{208D9851-BBC7-474E-8989-913BBC044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2065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6" name="Oval 184">
              <a:extLst>
                <a:ext uri="{FF2B5EF4-FFF2-40B4-BE49-F238E27FC236}">
                  <a16:creationId xmlns:a16="http://schemas.microsoft.com/office/drawing/2014/main" id="{96CB3210-51EB-407F-9543-2B4AFFF0D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2233"/>
              <a:ext cx="44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7" name="Oval 185">
              <a:extLst>
                <a:ext uri="{FF2B5EF4-FFF2-40B4-BE49-F238E27FC236}">
                  <a16:creationId xmlns:a16="http://schemas.microsoft.com/office/drawing/2014/main" id="{780CD6C3-89D5-4C2B-8839-A2E4FFF55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2245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8" name="Oval 186">
              <a:extLst>
                <a:ext uri="{FF2B5EF4-FFF2-40B4-BE49-F238E27FC236}">
                  <a16:creationId xmlns:a16="http://schemas.microsoft.com/office/drawing/2014/main" id="{1027B5F6-0875-4A57-BD0E-14D442A91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2217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9" name="Oval 187">
              <a:extLst>
                <a:ext uri="{FF2B5EF4-FFF2-40B4-BE49-F238E27FC236}">
                  <a16:creationId xmlns:a16="http://schemas.microsoft.com/office/drawing/2014/main" id="{E1760FA0-1AE6-47AA-BDFD-89DE2D57A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2229"/>
              <a:ext cx="12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0" name="Oval 188">
              <a:extLst>
                <a:ext uri="{FF2B5EF4-FFF2-40B4-BE49-F238E27FC236}">
                  <a16:creationId xmlns:a16="http://schemas.microsoft.com/office/drawing/2014/main" id="{DFB46470-A11D-49D8-A226-1136A1EB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6" y="2241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1" name="Oval 189">
              <a:extLst>
                <a:ext uri="{FF2B5EF4-FFF2-40B4-BE49-F238E27FC236}">
                  <a16:creationId xmlns:a16="http://schemas.microsoft.com/office/drawing/2014/main" id="{4D05A398-F7FE-42C2-BC76-06F97C83B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2253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2" name="Oval 190">
              <a:extLst>
                <a:ext uri="{FF2B5EF4-FFF2-40B4-BE49-F238E27FC236}">
                  <a16:creationId xmlns:a16="http://schemas.microsoft.com/office/drawing/2014/main" id="{C79301E3-FC80-4B45-91A5-64897369E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218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3" name="Oval 191">
              <a:extLst>
                <a:ext uri="{FF2B5EF4-FFF2-40B4-BE49-F238E27FC236}">
                  <a16:creationId xmlns:a16="http://schemas.microsoft.com/office/drawing/2014/main" id="{93BAC331-EDCF-4320-9CE7-9681A0397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20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4" name="Oval 192">
              <a:extLst>
                <a:ext uri="{FF2B5EF4-FFF2-40B4-BE49-F238E27FC236}">
                  <a16:creationId xmlns:a16="http://schemas.microsoft.com/office/drawing/2014/main" id="{F330FDFC-FC92-4551-800A-7CCA3D92D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196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5" name="Oval 193">
              <a:extLst>
                <a:ext uri="{FF2B5EF4-FFF2-40B4-BE49-F238E27FC236}">
                  <a16:creationId xmlns:a16="http://schemas.microsoft.com/office/drawing/2014/main" id="{C42AA403-4840-4D0B-AAE5-D98938847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19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6" name="Oval 194">
              <a:extLst>
                <a:ext uri="{FF2B5EF4-FFF2-40B4-BE49-F238E27FC236}">
                  <a16:creationId xmlns:a16="http://schemas.microsoft.com/office/drawing/2014/main" id="{8C6B95B4-A93F-4B43-85BD-472E4BEBE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1822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7" name="Oval 195">
              <a:extLst>
                <a:ext uri="{FF2B5EF4-FFF2-40B4-BE49-F238E27FC236}">
                  <a16:creationId xmlns:a16="http://schemas.microsoft.com/office/drawing/2014/main" id="{241DB10B-B8DC-48FB-A7DB-6C6638B9F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1834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8" name="Oval 196">
              <a:extLst>
                <a:ext uri="{FF2B5EF4-FFF2-40B4-BE49-F238E27FC236}">
                  <a16:creationId xmlns:a16="http://schemas.microsoft.com/office/drawing/2014/main" id="{3FF8B047-A038-4A43-BB3D-53A0B2212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1" y="182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9" name="Oval 197">
              <a:extLst>
                <a:ext uri="{FF2B5EF4-FFF2-40B4-BE49-F238E27FC236}">
                  <a16:creationId xmlns:a16="http://schemas.microsoft.com/office/drawing/2014/main" id="{91FEE604-F1E2-4DC9-BDF9-CF3D27CE8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183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0" name="Oval 198">
              <a:extLst>
                <a:ext uri="{FF2B5EF4-FFF2-40B4-BE49-F238E27FC236}">
                  <a16:creationId xmlns:a16="http://schemas.microsoft.com/office/drawing/2014/main" id="{5F9087B2-70E2-429C-897D-FE2D78E51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180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1" name="Oval 199">
              <a:extLst>
                <a:ext uri="{FF2B5EF4-FFF2-40B4-BE49-F238E27FC236}">
                  <a16:creationId xmlns:a16="http://schemas.microsoft.com/office/drawing/2014/main" id="{DC758762-F173-4FB1-ACBC-B8B585329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1814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2" name="Oval 200">
              <a:extLst>
                <a:ext uri="{FF2B5EF4-FFF2-40B4-BE49-F238E27FC236}">
                  <a16:creationId xmlns:a16="http://schemas.microsoft.com/office/drawing/2014/main" id="{66B9226B-5968-44C5-8463-43D409988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488"/>
              <a:ext cx="49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3" name="Oval 201">
              <a:extLst>
                <a:ext uri="{FF2B5EF4-FFF2-40B4-BE49-F238E27FC236}">
                  <a16:creationId xmlns:a16="http://schemas.microsoft.com/office/drawing/2014/main" id="{6DA93A61-EDE5-4DC6-870D-9B410CBB9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1500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4" name="Oval 202">
              <a:extLst>
                <a:ext uri="{FF2B5EF4-FFF2-40B4-BE49-F238E27FC236}">
                  <a16:creationId xmlns:a16="http://schemas.microsoft.com/office/drawing/2014/main" id="{9D9F01DA-D2D1-4872-AEBD-F978AC89A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44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5" name="Oval 203">
              <a:extLst>
                <a:ext uri="{FF2B5EF4-FFF2-40B4-BE49-F238E27FC236}">
                  <a16:creationId xmlns:a16="http://schemas.microsoft.com/office/drawing/2014/main" id="{D48B2878-A403-47CD-AE5E-2462906A1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45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6" name="Oval 204">
              <a:extLst>
                <a:ext uri="{FF2B5EF4-FFF2-40B4-BE49-F238E27FC236}">
                  <a16:creationId xmlns:a16="http://schemas.microsoft.com/office/drawing/2014/main" id="{F65B8B9B-679B-4553-92C5-71A13BBE8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1647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7" name="Oval 205">
              <a:extLst>
                <a:ext uri="{FF2B5EF4-FFF2-40B4-BE49-F238E27FC236}">
                  <a16:creationId xmlns:a16="http://schemas.microsoft.com/office/drawing/2014/main" id="{4E88A5D2-5B4A-46EA-AB52-A5169A218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655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8" name="Oval 206">
              <a:extLst>
                <a:ext uri="{FF2B5EF4-FFF2-40B4-BE49-F238E27FC236}">
                  <a16:creationId xmlns:a16="http://schemas.microsoft.com/office/drawing/2014/main" id="{3B35359E-4C9C-413D-ADF6-748C83026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1436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9" name="Oval 207">
              <a:extLst>
                <a:ext uri="{FF2B5EF4-FFF2-40B4-BE49-F238E27FC236}">
                  <a16:creationId xmlns:a16="http://schemas.microsoft.com/office/drawing/2014/main" id="{A49A52A8-F079-43A2-9688-A359459D2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44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0" name="Oval 208">
              <a:extLst>
                <a:ext uri="{FF2B5EF4-FFF2-40B4-BE49-F238E27FC236}">
                  <a16:creationId xmlns:a16="http://schemas.microsoft.com/office/drawing/2014/main" id="{E80B3AC9-D8F9-40A9-A579-368A3A30D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1659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1" name="Oval 209">
              <a:extLst>
                <a:ext uri="{FF2B5EF4-FFF2-40B4-BE49-F238E27FC236}">
                  <a16:creationId xmlns:a16="http://schemas.microsoft.com/office/drawing/2014/main" id="{10B4C677-E2C3-4E4A-8306-1A538808A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66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2" name="Oval 210">
              <a:extLst>
                <a:ext uri="{FF2B5EF4-FFF2-40B4-BE49-F238E27FC236}">
                  <a16:creationId xmlns:a16="http://schemas.microsoft.com/office/drawing/2014/main" id="{82C6444F-30DC-4040-85C2-1B363C5C9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1834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3" name="Oval 211">
              <a:extLst>
                <a:ext uri="{FF2B5EF4-FFF2-40B4-BE49-F238E27FC236}">
                  <a16:creationId xmlns:a16="http://schemas.microsoft.com/office/drawing/2014/main" id="{5D8F0973-9D17-4399-AE4D-3B0BE3F3E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" y="184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4" name="Oval 212">
              <a:extLst>
                <a:ext uri="{FF2B5EF4-FFF2-40B4-BE49-F238E27FC236}">
                  <a16:creationId xmlns:a16="http://schemas.microsoft.com/office/drawing/2014/main" id="{60C2AD8F-6C0E-4445-98F2-0D8875CC6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978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5" name="Oval 213">
              <a:extLst>
                <a:ext uri="{FF2B5EF4-FFF2-40B4-BE49-F238E27FC236}">
                  <a16:creationId xmlns:a16="http://schemas.microsoft.com/office/drawing/2014/main" id="{857EE1B7-666B-4CB9-9439-EAAEBDBE6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0" y="1986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6" name="Oval 214">
              <a:extLst>
                <a:ext uri="{FF2B5EF4-FFF2-40B4-BE49-F238E27FC236}">
                  <a16:creationId xmlns:a16="http://schemas.microsoft.com/office/drawing/2014/main" id="{D250C957-9D22-4D47-BBA0-ADBAE3EDF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2113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7" name="Oval 215">
              <a:extLst>
                <a:ext uri="{FF2B5EF4-FFF2-40B4-BE49-F238E27FC236}">
                  <a16:creationId xmlns:a16="http://schemas.microsoft.com/office/drawing/2014/main" id="{A4C44E5F-60AA-432B-857B-EBD0E9685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212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8" name="Oval 216">
              <a:extLst>
                <a:ext uri="{FF2B5EF4-FFF2-40B4-BE49-F238E27FC236}">
                  <a16:creationId xmlns:a16="http://schemas.microsoft.com/office/drawing/2014/main" id="{8415740B-872A-44C6-A142-F9DF6B605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2010"/>
              <a:ext cx="29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9" name="Oval 217">
              <a:extLst>
                <a:ext uri="{FF2B5EF4-FFF2-40B4-BE49-F238E27FC236}">
                  <a16:creationId xmlns:a16="http://schemas.microsoft.com/office/drawing/2014/main" id="{65340634-BF98-4EB8-AA9D-9846CC0AE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" y="2018"/>
              <a:ext cx="4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0" name="Oval 218">
              <a:extLst>
                <a:ext uri="{FF2B5EF4-FFF2-40B4-BE49-F238E27FC236}">
                  <a16:creationId xmlns:a16="http://schemas.microsoft.com/office/drawing/2014/main" id="{6444D416-1352-4777-B726-732AFB857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2010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1" name="Oval 219">
              <a:extLst>
                <a:ext uri="{FF2B5EF4-FFF2-40B4-BE49-F238E27FC236}">
                  <a16:creationId xmlns:a16="http://schemas.microsoft.com/office/drawing/2014/main" id="{C03C10E8-DDCE-47FB-BB22-E0D1FF921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2018"/>
              <a:ext cx="7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2" name="Oval 220">
              <a:extLst>
                <a:ext uri="{FF2B5EF4-FFF2-40B4-BE49-F238E27FC236}">
                  <a16:creationId xmlns:a16="http://schemas.microsoft.com/office/drawing/2014/main" id="{57CBA050-60DD-43DB-AFD8-7105E5C6A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1735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3" name="Oval 221">
              <a:extLst>
                <a:ext uri="{FF2B5EF4-FFF2-40B4-BE49-F238E27FC236}">
                  <a16:creationId xmlns:a16="http://schemas.microsoft.com/office/drawing/2014/main" id="{9B21DB98-88C7-4289-B7D6-7E7CED526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174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4" name="Oval 222">
              <a:extLst>
                <a:ext uri="{FF2B5EF4-FFF2-40B4-BE49-F238E27FC236}">
                  <a16:creationId xmlns:a16="http://schemas.microsoft.com/office/drawing/2014/main" id="{7DB8EEB7-D8EF-4FC4-A3C5-41E0F60F7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1755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5" name="Oval 223">
              <a:extLst>
                <a:ext uri="{FF2B5EF4-FFF2-40B4-BE49-F238E27FC236}">
                  <a16:creationId xmlns:a16="http://schemas.microsoft.com/office/drawing/2014/main" id="{DE40EDBB-0DA4-4097-ACC6-D33A42DCF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1763"/>
              <a:ext cx="8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6" name="Oval 224">
              <a:extLst>
                <a:ext uri="{FF2B5EF4-FFF2-40B4-BE49-F238E27FC236}">
                  <a16:creationId xmlns:a16="http://schemas.microsoft.com/office/drawing/2014/main" id="{25A3EE78-DB59-457E-8E52-C5707E57C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858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7" name="Oval 225">
              <a:extLst>
                <a:ext uri="{FF2B5EF4-FFF2-40B4-BE49-F238E27FC236}">
                  <a16:creationId xmlns:a16="http://schemas.microsoft.com/office/drawing/2014/main" id="{E1E2DA7A-2EFF-4569-B5FD-EE417B195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8" name="Oval 226">
              <a:extLst>
                <a:ext uri="{FF2B5EF4-FFF2-40B4-BE49-F238E27FC236}">
                  <a16:creationId xmlns:a16="http://schemas.microsoft.com/office/drawing/2014/main" id="{97493BD2-1225-44CD-B4BB-95AD765DF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1930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9" name="Oval 227">
              <a:extLst>
                <a:ext uri="{FF2B5EF4-FFF2-40B4-BE49-F238E27FC236}">
                  <a16:creationId xmlns:a16="http://schemas.microsoft.com/office/drawing/2014/main" id="{B8C61662-C6B4-4F48-8901-0EB1494A4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938"/>
              <a:ext cx="7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0" name="Oval 228">
              <a:extLst>
                <a:ext uri="{FF2B5EF4-FFF2-40B4-BE49-F238E27FC236}">
                  <a16:creationId xmlns:a16="http://schemas.microsoft.com/office/drawing/2014/main" id="{B56A3791-B101-4111-9B80-CF4037504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1711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1" name="Oval 229">
              <a:extLst>
                <a:ext uri="{FF2B5EF4-FFF2-40B4-BE49-F238E27FC236}">
                  <a16:creationId xmlns:a16="http://schemas.microsoft.com/office/drawing/2014/main" id="{ED4FD541-1C17-47FB-8AFB-D77C86F61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171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2" name="Oval 230">
              <a:extLst>
                <a:ext uri="{FF2B5EF4-FFF2-40B4-BE49-F238E27FC236}">
                  <a16:creationId xmlns:a16="http://schemas.microsoft.com/office/drawing/2014/main" id="{366BC706-CDCF-43EC-ACAE-32FEA1F52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1519"/>
              <a:ext cx="26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3" name="Oval 231">
              <a:extLst>
                <a:ext uri="{FF2B5EF4-FFF2-40B4-BE49-F238E27FC236}">
                  <a16:creationId xmlns:a16="http://schemas.microsoft.com/office/drawing/2014/main" id="{CF7BF783-772C-4808-BDBA-A70C951F1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1527"/>
              <a:ext cx="8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4" name="Oval 232">
              <a:extLst>
                <a:ext uri="{FF2B5EF4-FFF2-40B4-BE49-F238E27FC236}">
                  <a16:creationId xmlns:a16="http://schemas.microsoft.com/office/drawing/2014/main" id="{5AFDD06E-00F2-4FC0-B2C4-D085F8EB8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1531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5" name="Oval 233">
              <a:extLst>
                <a:ext uri="{FF2B5EF4-FFF2-40B4-BE49-F238E27FC236}">
                  <a16:creationId xmlns:a16="http://schemas.microsoft.com/office/drawing/2014/main" id="{BE11674E-B3A4-4CDC-BC95-22B2F7A7B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53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6" name="Oval 234">
              <a:extLst>
                <a:ext uri="{FF2B5EF4-FFF2-40B4-BE49-F238E27FC236}">
                  <a16:creationId xmlns:a16="http://schemas.microsoft.com/office/drawing/2014/main" id="{C0A113A4-6D59-47B0-8ABE-5170F1D8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1603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7" name="Oval 235">
              <a:extLst>
                <a:ext uri="{FF2B5EF4-FFF2-40B4-BE49-F238E27FC236}">
                  <a16:creationId xmlns:a16="http://schemas.microsoft.com/office/drawing/2014/main" id="{9FF52168-DE96-4E5D-8B23-5ABB4081E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161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8" name="Oval 236">
              <a:extLst>
                <a:ext uri="{FF2B5EF4-FFF2-40B4-BE49-F238E27FC236}">
                  <a16:creationId xmlns:a16="http://schemas.microsoft.com/office/drawing/2014/main" id="{7A59E062-49D5-4049-910E-24FC8FB6E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679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9" name="Oval 237">
              <a:extLst>
                <a:ext uri="{FF2B5EF4-FFF2-40B4-BE49-F238E27FC236}">
                  <a16:creationId xmlns:a16="http://schemas.microsoft.com/office/drawing/2014/main" id="{F070709D-B409-4215-86EE-F2A3EBAB2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168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0" name="Oval 238">
              <a:extLst>
                <a:ext uri="{FF2B5EF4-FFF2-40B4-BE49-F238E27FC236}">
                  <a16:creationId xmlns:a16="http://schemas.microsoft.com/office/drawing/2014/main" id="{77F7AF26-D1FE-451D-8567-17531E07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8" y="1778"/>
              <a:ext cx="27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1" name="Oval 239">
              <a:extLst>
                <a:ext uri="{FF2B5EF4-FFF2-40B4-BE49-F238E27FC236}">
                  <a16:creationId xmlns:a16="http://schemas.microsoft.com/office/drawing/2014/main" id="{B8933973-7F9A-479A-BEEA-D0FFBB938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78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2" name="Oval 240">
              <a:extLst>
                <a:ext uri="{FF2B5EF4-FFF2-40B4-BE49-F238E27FC236}">
                  <a16:creationId xmlns:a16="http://schemas.microsoft.com/office/drawing/2014/main" id="{F44325E4-B1FD-49AC-9BFF-7B7AB5F91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1719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3" name="Oval 241">
              <a:extLst>
                <a:ext uri="{FF2B5EF4-FFF2-40B4-BE49-F238E27FC236}">
                  <a16:creationId xmlns:a16="http://schemas.microsoft.com/office/drawing/2014/main" id="{2F9C25D3-7FDB-48B8-B46E-068C983E3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72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4" name="Oval 242">
              <a:extLst>
                <a:ext uri="{FF2B5EF4-FFF2-40B4-BE49-F238E27FC236}">
                  <a16:creationId xmlns:a16="http://schemas.microsoft.com/office/drawing/2014/main" id="{7867F7A8-0CDD-4597-87A1-60032B067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1" y="193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5" name="Oval 243">
              <a:extLst>
                <a:ext uri="{FF2B5EF4-FFF2-40B4-BE49-F238E27FC236}">
                  <a16:creationId xmlns:a16="http://schemas.microsoft.com/office/drawing/2014/main" id="{5FB1E184-F4B0-4139-B43D-CBE929D89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194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6" name="Oval 244">
              <a:extLst>
                <a:ext uri="{FF2B5EF4-FFF2-40B4-BE49-F238E27FC236}">
                  <a16:creationId xmlns:a16="http://schemas.microsoft.com/office/drawing/2014/main" id="{5ECC96B2-32A5-4A37-8BB5-7D22768F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1990"/>
              <a:ext cx="26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7" name="Oval 245">
              <a:extLst>
                <a:ext uri="{FF2B5EF4-FFF2-40B4-BE49-F238E27FC236}">
                  <a16:creationId xmlns:a16="http://schemas.microsoft.com/office/drawing/2014/main" id="{3F898B17-14CF-4BB8-B40C-36F21A628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199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8" name="Oval 246">
              <a:extLst>
                <a:ext uri="{FF2B5EF4-FFF2-40B4-BE49-F238E27FC236}">
                  <a16:creationId xmlns:a16="http://schemas.microsoft.com/office/drawing/2014/main" id="{D6A33E74-6EAA-47AA-9F24-AC51D08BD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041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9" name="Oval 247">
              <a:extLst>
                <a:ext uri="{FF2B5EF4-FFF2-40B4-BE49-F238E27FC236}">
                  <a16:creationId xmlns:a16="http://schemas.microsoft.com/office/drawing/2014/main" id="{51AD7796-B27F-4B9B-9A81-1D8CC7D8C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2049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0" name="Oval 248">
              <a:extLst>
                <a:ext uri="{FF2B5EF4-FFF2-40B4-BE49-F238E27FC236}">
                  <a16:creationId xmlns:a16="http://schemas.microsoft.com/office/drawing/2014/main" id="{F7366085-D03B-41CD-B7BA-C1F9D4267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" y="216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1" name="Oval 249">
              <a:extLst>
                <a:ext uri="{FF2B5EF4-FFF2-40B4-BE49-F238E27FC236}">
                  <a16:creationId xmlns:a16="http://schemas.microsoft.com/office/drawing/2014/main" id="{E583972A-C554-4942-A9C6-EF979164D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217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2" name="Oval 250">
              <a:extLst>
                <a:ext uri="{FF2B5EF4-FFF2-40B4-BE49-F238E27FC236}">
                  <a16:creationId xmlns:a16="http://schemas.microsoft.com/office/drawing/2014/main" id="{01FE3E0A-5FB1-4E79-8A1B-54B27441C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22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3" name="Oval 251">
              <a:extLst>
                <a:ext uri="{FF2B5EF4-FFF2-40B4-BE49-F238E27FC236}">
                  <a16:creationId xmlns:a16="http://schemas.microsoft.com/office/drawing/2014/main" id="{168BE316-5411-4B2B-B8AE-507ED45D8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2237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4" name="Oval 252">
              <a:extLst>
                <a:ext uri="{FF2B5EF4-FFF2-40B4-BE49-F238E27FC236}">
                  <a16:creationId xmlns:a16="http://schemas.microsoft.com/office/drawing/2014/main" id="{E823FFC1-889B-4C64-99C9-1D956A585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2189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5" name="Oval 253">
              <a:extLst>
                <a:ext uri="{FF2B5EF4-FFF2-40B4-BE49-F238E27FC236}">
                  <a16:creationId xmlns:a16="http://schemas.microsoft.com/office/drawing/2014/main" id="{7B93C45E-92A3-43DF-955A-00517B0A1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2197"/>
              <a:ext cx="8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6" name="Oval 254">
              <a:extLst>
                <a:ext uri="{FF2B5EF4-FFF2-40B4-BE49-F238E27FC236}">
                  <a16:creationId xmlns:a16="http://schemas.microsoft.com/office/drawing/2014/main" id="{EA587A05-ADBE-48EE-8D43-FBB9BD732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1755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7" name="Oval 255">
              <a:extLst>
                <a:ext uri="{FF2B5EF4-FFF2-40B4-BE49-F238E27FC236}">
                  <a16:creationId xmlns:a16="http://schemas.microsoft.com/office/drawing/2014/main" id="{A6A6A68B-DE69-472C-9632-509956133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1763"/>
              <a:ext cx="7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8" name="Oval 256">
              <a:extLst>
                <a:ext uri="{FF2B5EF4-FFF2-40B4-BE49-F238E27FC236}">
                  <a16:creationId xmlns:a16="http://schemas.microsoft.com/office/drawing/2014/main" id="{D1FD6A8F-4348-487F-8C47-EDED1F4F8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" y="1882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9" name="Oval 257">
              <a:extLst>
                <a:ext uri="{FF2B5EF4-FFF2-40B4-BE49-F238E27FC236}">
                  <a16:creationId xmlns:a16="http://schemas.microsoft.com/office/drawing/2014/main" id="{42AB2348-0619-48A3-A595-C5806AF8A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1890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60" name="Oval 258">
              <a:extLst>
                <a:ext uri="{FF2B5EF4-FFF2-40B4-BE49-F238E27FC236}">
                  <a16:creationId xmlns:a16="http://schemas.microsoft.com/office/drawing/2014/main" id="{F7B0C963-BCA8-4345-B68B-3B00C29A1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12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61" name="Oval 259">
              <a:extLst>
                <a:ext uri="{FF2B5EF4-FFF2-40B4-BE49-F238E27FC236}">
                  <a16:creationId xmlns:a16="http://schemas.microsoft.com/office/drawing/2014/main" id="{7AF9357D-1FDF-482E-8BA2-81DACAB98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213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08" name="Group 260">
            <a:extLst>
              <a:ext uri="{FF2B5EF4-FFF2-40B4-BE49-F238E27FC236}">
                <a16:creationId xmlns:a16="http://schemas.microsoft.com/office/drawing/2014/main" id="{5639874E-6BE6-4355-ABA4-B5A8D1BE9A48}"/>
              </a:ext>
            </a:extLst>
          </p:cNvPr>
          <p:cNvGrpSpPr>
            <a:grpSpLocks/>
          </p:cNvGrpSpPr>
          <p:nvPr/>
        </p:nvGrpSpPr>
        <p:grpSpPr bwMode="auto">
          <a:xfrm>
            <a:off x="7900988" y="1866900"/>
            <a:ext cx="1577975" cy="1612900"/>
            <a:chOff x="4017" y="1060"/>
            <a:chExt cx="994" cy="1016"/>
          </a:xfrm>
        </p:grpSpPr>
        <p:sp>
          <p:nvSpPr>
            <p:cNvPr id="47386" name="Freeform 261">
              <a:extLst>
                <a:ext uri="{FF2B5EF4-FFF2-40B4-BE49-F238E27FC236}">
                  <a16:creationId xmlns:a16="http://schemas.microsoft.com/office/drawing/2014/main" id="{D0B76950-EFC5-4F89-87BF-E51BBFCC9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1060"/>
              <a:ext cx="994" cy="1016"/>
            </a:xfrm>
            <a:custGeom>
              <a:avLst/>
              <a:gdLst>
                <a:gd name="T0" fmla="*/ 1465 w 266"/>
                <a:gd name="T1" fmla="*/ 3666 h 255"/>
                <a:gd name="T2" fmla="*/ 572 w 266"/>
                <a:gd name="T3" fmla="*/ 6634 h 255"/>
                <a:gd name="T4" fmla="*/ 990 w 266"/>
                <a:gd name="T5" fmla="*/ 11064 h 255"/>
                <a:gd name="T6" fmla="*/ 3393 w 266"/>
                <a:gd name="T7" fmla="*/ 14479 h 255"/>
                <a:gd name="T8" fmla="*/ 7933 w 266"/>
                <a:gd name="T9" fmla="*/ 15874 h 255"/>
                <a:gd name="T10" fmla="*/ 11169 w 266"/>
                <a:gd name="T11" fmla="*/ 14479 h 255"/>
                <a:gd name="T12" fmla="*/ 13251 w 266"/>
                <a:gd name="T13" fmla="*/ 11319 h 255"/>
                <a:gd name="T14" fmla="*/ 13572 w 266"/>
                <a:gd name="T15" fmla="*/ 6192 h 255"/>
                <a:gd name="T16" fmla="*/ 11842 w 266"/>
                <a:gd name="T17" fmla="*/ 2080 h 255"/>
                <a:gd name="T18" fmla="*/ 6786 w 266"/>
                <a:gd name="T19" fmla="*/ 0 h 255"/>
                <a:gd name="T20" fmla="*/ 1465 w 266"/>
                <a:gd name="T21" fmla="*/ 3666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7" name="Freeform 262">
              <a:extLst>
                <a:ext uri="{FF2B5EF4-FFF2-40B4-BE49-F238E27FC236}">
                  <a16:creationId xmlns:a16="http://schemas.microsoft.com/office/drawing/2014/main" id="{70050CF5-7E82-4CE7-A07F-5A7E44D04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726"/>
              <a:ext cx="422" cy="302"/>
            </a:xfrm>
            <a:custGeom>
              <a:avLst/>
              <a:gdLst>
                <a:gd name="T0" fmla="*/ 0 w 113"/>
                <a:gd name="T1" fmla="*/ 1375 h 76"/>
                <a:gd name="T2" fmla="*/ 2076 w 113"/>
                <a:gd name="T3" fmla="*/ 2702 h 76"/>
                <a:gd name="T4" fmla="*/ 2652 w 113"/>
                <a:gd name="T5" fmla="*/ 2321 h 76"/>
                <a:gd name="T6" fmla="*/ 3335 w 113"/>
                <a:gd name="T7" fmla="*/ 3584 h 76"/>
                <a:gd name="T8" fmla="*/ 5202 w 113"/>
                <a:gd name="T9" fmla="*/ 2070 h 76"/>
                <a:gd name="T10" fmla="*/ 3641 w 113"/>
                <a:gd name="T11" fmla="*/ 378 h 76"/>
                <a:gd name="T12" fmla="*/ 2398 w 113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76">
                  <a:moveTo>
                    <a:pt x="0" y="22"/>
                  </a:moveTo>
                  <a:cubicBezTo>
                    <a:pt x="8" y="34"/>
                    <a:pt x="23" y="49"/>
                    <a:pt x="40" y="43"/>
                  </a:cubicBezTo>
                  <a:cubicBezTo>
                    <a:pt x="43" y="42"/>
                    <a:pt x="46" y="36"/>
                    <a:pt x="51" y="37"/>
                  </a:cubicBezTo>
                  <a:cubicBezTo>
                    <a:pt x="55" y="38"/>
                    <a:pt x="60" y="54"/>
                    <a:pt x="64" y="57"/>
                  </a:cubicBezTo>
                  <a:cubicBezTo>
                    <a:pt x="83" y="76"/>
                    <a:pt x="113" y="60"/>
                    <a:pt x="100" y="33"/>
                  </a:cubicBezTo>
                  <a:cubicBezTo>
                    <a:pt x="95" y="21"/>
                    <a:pt x="82" y="8"/>
                    <a:pt x="70" y="6"/>
                  </a:cubicBezTo>
                  <a:cubicBezTo>
                    <a:pt x="60" y="5"/>
                    <a:pt x="53" y="7"/>
                    <a:pt x="46" y="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8" name="Freeform 263">
              <a:extLst>
                <a:ext uri="{FF2B5EF4-FFF2-40B4-BE49-F238E27FC236}">
                  <a16:creationId xmlns:a16="http://schemas.microsoft.com/office/drawing/2014/main" id="{4B4673BF-8EE8-412B-BED3-56E102CDB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722"/>
              <a:ext cx="262" cy="259"/>
            </a:xfrm>
            <a:custGeom>
              <a:avLst/>
              <a:gdLst>
                <a:gd name="T0" fmla="*/ 0 w 70"/>
                <a:gd name="T1" fmla="*/ 1713 h 65"/>
                <a:gd name="T2" fmla="*/ 898 w 70"/>
                <a:gd name="T3" fmla="*/ 1462 h 65"/>
                <a:gd name="T4" fmla="*/ 1205 w 70"/>
                <a:gd name="T5" fmla="*/ 2714 h 65"/>
                <a:gd name="T6" fmla="*/ 1834 w 70"/>
                <a:gd name="T7" fmla="*/ 3857 h 65"/>
                <a:gd name="T8" fmla="*/ 3672 w 70"/>
                <a:gd name="T9" fmla="*/ 3287 h 65"/>
                <a:gd name="T10" fmla="*/ 3095 w 70"/>
                <a:gd name="T11" fmla="*/ 2841 h 65"/>
                <a:gd name="T12" fmla="*/ 2100 w 70"/>
                <a:gd name="T13" fmla="*/ 697 h 65"/>
                <a:gd name="T14" fmla="*/ 629 w 70"/>
                <a:gd name="T15" fmla="*/ 64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5">
                  <a:moveTo>
                    <a:pt x="0" y="27"/>
                  </a:moveTo>
                  <a:cubicBezTo>
                    <a:pt x="3" y="18"/>
                    <a:pt x="11" y="17"/>
                    <a:pt x="17" y="23"/>
                  </a:cubicBezTo>
                  <a:cubicBezTo>
                    <a:pt x="23" y="28"/>
                    <a:pt x="22" y="37"/>
                    <a:pt x="23" y="43"/>
                  </a:cubicBezTo>
                  <a:cubicBezTo>
                    <a:pt x="25" y="49"/>
                    <a:pt x="29" y="57"/>
                    <a:pt x="35" y="61"/>
                  </a:cubicBezTo>
                  <a:cubicBezTo>
                    <a:pt x="44" y="65"/>
                    <a:pt x="64" y="61"/>
                    <a:pt x="70" y="52"/>
                  </a:cubicBezTo>
                  <a:cubicBezTo>
                    <a:pt x="66" y="50"/>
                    <a:pt x="62" y="48"/>
                    <a:pt x="59" y="45"/>
                  </a:cubicBezTo>
                  <a:cubicBezTo>
                    <a:pt x="49" y="35"/>
                    <a:pt x="48" y="21"/>
                    <a:pt x="40" y="11"/>
                  </a:cubicBezTo>
                  <a:cubicBezTo>
                    <a:pt x="34" y="4"/>
                    <a:pt x="21" y="0"/>
                    <a:pt x="12" y="1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Freeform 264">
              <a:extLst>
                <a:ext uri="{FF2B5EF4-FFF2-40B4-BE49-F238E27FC236}">
                  <a16:creationId xmlns:a16="http://schemas.microsoft.com/office/drawing/2014/main" id="{73CB6813-4BA9-40D5-A10C-290151396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144"/>
              <a:ext cx="782" cy="908"/>
            </a:xfrm>
            <a:custGeom>
              <a:avLst/>
              <a:gdLst>
                <a:gd name="T0" fmla="*/ 10641 w 209"/>
                <a:gd name="T1" fmla="*/ 4994 h 228"/>
                <a:gd name="T2" fmla="*/ 9017 w 209"/>
                <a:gd name="T3" fmla="*/ 1079 h 228"/>
                <a:gd name="T4" fmla="*/ 7813 w 209"/>
                <a:gd name="T5" fmla="*/ 0 h 228"/>
                <a:gd name="T6" fmla="*/ 8119 w 209"/>
                <a:gd name="T7" fmla="*/ 255 h 228"/>
                <a:gd name="T8" fmla="*/ 9743 w 209"/>
                <a:gd name="T9" fmla="*/ 4170 h 228"/>
                <a:gd name="T10" fmla="*/ 7435 w 209"/>
                <a:gd name="T11" fmla="*/ 8471 h 228"/>
                <a:gd name="T12" fmla="*/ 7180 w 209"/>
                <a:gd name="T13" fmla="*/ 11370 h 228"/>
                <a:gd name="T14" fmla="*/ 4396 w 209"/>
                <a:gd name="T15" fmla="*/ 13321 h 228"/>
                <a:gd name="T16" fmla="*/ 56 w 209"/>
                <a:gd name="T17" fmla="*/ 12007 h 228"/>
                <a:gd name="T18" fmla="*/ 0 w 209"/>
                <a:gd name="T19" fmla="*/ 11943 h 228"/>
                <a:gd name="T20" fmla="*/ 939 w 209"/>
                <a:gd name="T21" fmla="*/ 12816 h 228"/>
                <a:gd name="T22" fmla="*/ 5291 w 209"/>
                <a:gd name="T23" fmla="*/ 14146 h 228"/>
                <a:gd name="T24" fmla="*/ 8329 w 209"/>
                <a:gd name="T25" fmla="*/ 12816 h 228"/>
                <a:gd name="T26" fmla="*/ 10376 w 209"/>
                <a:gd name="T27" fmla="*/ 9785 h 228"/>
                <a:gd name="T28" fmla="*/ 10641 w 209"/>
                <a:gd name="T29" fmla="*/ 4994 h 2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228">
                  <a:moveTo>
                    <a:pt x="203" y="79"/>
                  </a:moveTo>
                  <a:cubicBezTo>
                    <a:pt x="198" y="45"/>
                    <a:pt x="195" y="36"/>
                    <a:pt x="172" y="17"/>
                  </a:cubicBezTo>
                  <a:cubicBezTo>
                    <a:pt x="163" y="10"/>
                    <a:pt x="156" y="4"/>
                    <a:pt x="149" y="0"/>
                  </a:cubicBezTo>
                  <a:cubicBezTo>
                    <a:pt x="151" y="1"/>
                    <a:pt x="153" y="3"/>
                    <a:pt x="155" y="4"/>
                  </a:cubicBezTo>
                  <a:cubicBezTo>
                    <a:pt x="178" y="23"/>
                    <a:pt x="181" y="32"/>
                    <a:pt x="186" y="66"/>
                  </a:cubicBezTo>
                  <a:cubicBezTo>
                    <a:pt x="192" y="100"/>
                    <a:pt x="145" y="106"/>
                    <a:pt x="142" y="134"/>
                  </a:cubicBezTo>
                  <a:cubicBezTo>
                    <a:pt x="140" y="162"/>
                    <a:pt x="162" y="162"/>
                    <a:pt x="137" y="180"/>
                  </a:cubicBezTo>
                  <a:cubicBezTo>
                    <a:pt x="111" y="197"/>
                    <a:pt x="113" y="206"/>
                    <a:pt x="84" y="211"/>
                  </a:cubicBezTo>
                  <a:cubicBezTo>
                    <a:pt x="55" y="215"/>
                    <a:pt x="26" y="208"/>
                    <a:pt x="1" y="190"/>
                  </a:cubicBezTo>
                  <a:cubicBezTo>
                    <a:pt x="1" y="190"/>
                    <a:pt x="0" y="189"/>
                    <a:pt x="0" y="189"/>
                  </a:cubicBezTo>
                  <a:cubicBezTo>
                    <a:pt x="4" y="193"/>
                    <a:pt x="10" y="197"/>
                    <a:pt x="18" y="203"/>
                  </a:cubicBezTo>
                  <a:cubicBezTo>
                    <a:pt x="44" y="221"/>
                    <a:pt x="72" y="228"/>
                    <a:pt x="101" y="224"/>
                  </a:cubicBezTo>
                  <a:cubicBezTo>
                    <a:pt x="130" y="219"/>
                    <a:pt x="134" y="220"/>
                    <a:pt x="159" y="203"/>
                  </a:cubicBezTo>
                  <a:cubicBezTo>
                    <a:pt x="185" y="185"/>
                    <a:pt x="195" y="183"/>
                    <a:pt x="198" y="155"/>
                  </a:cubicBezTo>
                  <a:cubicBezTo>
                    <a:pt x="200" y="127"/>
                    <a:pt x="209" y="112"/>
                    <a:pt x="203" y="79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265">
              <a:extLst>
                <a:ext uri="{FF2B5EF4-FFF2-40B4-BE49-F238E27FC236}">
                  <a16:creationId xmlns:a16="http://schemas.microsoft.com/office/drawing/2014/main" id="{FBA394AF-C6C1-4EA3-9087-9C9242024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554"/>
              <a:ext cx="172" cy="347"/>
            </a:xfrm>
            <a:custGeom>
              <a:avLst/>
              <a:gdLst>
                <a:gd name="T0" fmla="*/ 1679 w 46"/>
                <a:gd name="T1" fmla="*/ 0 h 87"/>
                <a:gd name="T2" fmla="*/ 1985 w 46"/>
                <a:gd name="T3" fmla="*/ 1272 h 87"/>
                <a:gd name="T4" fmla="*/ 1469 w 46"/>
                <a:gd name="T5" fmla="*/ 1974 h 87"/>
                <a:gd name="T6" fmla="*/ 2348 w 46"/>
                <a:gd name="T7" fmla="*/ 3865 h 87"/>
                <a:gd name="T8" fmla="*/ 516 w 46"/>
                <a:gd name="T9" fmla="*/ 5520 h 87"/>
                <a:gd name="T10" fmla="*/ 153 w 46"/>
                <a:gd name="T11" fmla="*/ 2975 h 87"/>
                <a:gd name="T12" fmla="*/ 781 w 46"/>
                <a:gd name="T13" fmla="*/ 1017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87">
                  <a:moveTo>
                    <a:pt x="32" y="0"/>
                  </a:moveTo>
                  <a:cubicBezTo>
                    <a:pt x="37" y="3"/>
                    <a:pt x="40" y="14"/>
                    <a:pt x="38" y="20"/>
                  </a:cubicBezTo>
                  <a:cubicBezTo>
                    <a:pt x="36" y="25"/>
                    <a:pt x="30" y="26"/>
                    <a:pt x="28" y="31"/>
                  </a:cubicBezTo>
                  <a:cubicBezTo>
                    <a:pt x="36" y="40"/>
                    <a:pt x="46" y="48"/>
                    <a:pt x="45" y="61"/>
                  </a:cubicBezTo>
                  <a:cubicBezTo>
                    <a:pt x="44" y="79"/>
                    <a:pt x="23" y="82"/>
                    <a:pt x="10" y="87"/>
                  </a:cubicBezTo>
                  <a:cubicBezTo>
                    <a:pt x="24" y="72"/>
                    <a:pt x="8" y="61"/>
                    <a:pt x="3" y="47"/>
                  </a:cubicBezTo>
                  <a:cubicBezTo>
                    <a:pt x="0" y="37"/>
                    <a:pt x="10" y="24"/>
                    <a:pt x="15" y="16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Freeform 266">
              <a:extLst>
                <a:ext uri="{FF2B5EF4-FFF2-40B4-BE49-F238E27FC236}">
                  <a16:creationId xmlns:a16="http://schemas.microsoft.com/office/drawing/2014/main" id="{3775568A-800B-446D-B7A4-81748C2B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1459"/>
              <a:ext cx="404" cy="577"/>
            </a:xfrm>
            <a:custGeom>
              <a:avLst/>
              <a:gdLst>
                <a:gd name="T0" fmla="*/ 0 w 108"/>
                <a:gd name="T1" fmla="*/ 9136 h 145"/>
                <a:gd name="T2" fmla="*/ 3037 w 108"/>
                <a:gd name="T3" fmla="*/ 7807 h 145"/>
                <a:gd name="T4" fmla="*/ 5080 w 108"/>
                <a:gd name="T5" fmla="*/ 4783 h 145"/>
                <a:gd name="T6" fmla="*/ 5346 w 108"/>
                <a:gd name="T7" fmla="*/ 0 h 145"/>
                <a:gd name="T8" fmla="*/ 4927 w 108"/>
                <a:gd name="T9" fmla="*/ 3024 h 145"/>
                <a:gd name="T10" fmla="*/ 4085 w 108"/>
                <a:gd name="T11" fmla="*/ 6367 h 145"/>
                <a:gd name="T12" fmla="*/ 2196 w 108"/>
                <a:gd name="T13" fmla="*/ 7998 h 145"/>
                <a:gd name="T14" fmla="*/ 0 w 108"/>
                <a:gd name="T15" fmla="*/ 9136 h 1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45">
                  <a:moveTo>
                    <a:pt x="0" y="145"/>
                  </a:moveTo>
                  <a:cubicBezTo>
                    <a:pt x="29" y="140"/>
                    <a:pt x="33" y="141"/>
                    <a:pt x="58" y="124"/>
                  </a:cubicBezTo>
                  <a:cubicBezTo>
                    <a:pt x="84" y="106"/>
                    <a:pt x="94" y="104"/>
                    <a:pt x="97" y="76"/>
                  </a:cubicBezTo>
                  <a:cubicBezTo>
                    <a:pt x="99" y="48"/>
                    <a:pt x="108" y="33"/>
                    <a:pt x="102" y="0"/>
                  </a:cubicBezTo>
                  <a:cubicBezTo>
                    <a:pt x="100" y="17"/>
                    <a:pt x="102" y="29"/>
                    <a:pt x="94" y="48"/>
                  </a:cubicBezTo>
                  <a:cubicBezTo>
                    <a:pt x="86" y="67"/>
                    <a:pt x="93" y="90"/>
                    <a:pt x="78" y="101"/>
                  </a:cubicBezTo>
                  <a:cubicBezTo>
                    <a:pt x="64" y="113"/>
                    <a:pt x="53" y="117"/>
                    <a:pt x="42" y="127"/>
                  </a:cubicBezTo>
                  <a:cubicBezTo>
                    <a:pt x="32" y="137"/>
                    <a:pt x="15" y="144"/>
                    <a:pt x="0" y="145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2" name="Freeform 267">
              <a:extLst>
                <a:ext uri="{FF2B5EF4-FFF2-40B4-BE49-F238E27FC236}">
                  <a16:creationId xmlns:a16="http://schemas.microsoft.com/office/drawing/2014/main" id="{62861A45-E542-4BD2-8924-16BC39AAF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088"/>
              <a:ext cx="721" cy="845"/>
            </a:xfrm>
            <a:custGeom>
              <a:avLst/>
              <a:gdLst>
                <a:gd name="T0" fmla="*/ 1715 w 193"/>
                <a:gd name="T1" fmla="*/ 11152 h 212"/>
                <a:gd name="T2" fmla="*/ 1296 w 193"/>
                <a:gd name="T3" fmla="*/ 6959 h 212"/>
                <a:gd name="T4" fmla="*/ 2081 w 193"/>
                <a:gd name="T5" fmla="*/ 3288 h 212"/>
                <a:gd name="T6" fmla="*/ 6993 w 193"/>
                <a:gd name="T7" fmla="*/ 319 h 212"/>
                <a:gd name="T8" fmla="*/ 9489 w 193"/>
                <a:gd name="T9" fmla="*/ 634 h 212"/>
                <a:gd name="T10" fmla="*/ 9586 w 193"/>
                <a:gd name="T11" fmla="*/ 634 h 212"/>
                <a:gd name="T12" fmla="*/ 6366 w 193"/>
                <a:gd name="T13" fmla="*/ 0 h 212"/>
                <a:gd name="T14" fmla="*/ 1352 w 193"/>
                <a:gd name="T15" fmla="*/ 3416 h 212"/>
                <a:gd name="T16" fmla="*/ 516 w 193"/>
                <a:gd name="T17" fmla="*/ 6274 h 212"/>
                <a:gd name="T18" fmla="*/ 934 w 193"/>
                <a:gd name="T19" fmla="*/ 10391 h 212"/>
                <a:gd name="T20" fmla="*/ 2974 w 193"/>
                <a:gd name="T21" fmla="*/ 13424 h 212"/>
                <a:gd name="T22" fmla="*/ 1715 w 193"/>
                <a:gd name="T23" fmla="*/ 11152 h 2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212">
                  <a:moveTo>
                    <a:pt x="33" y="176"/>
                  </a:moveTo>
                  <a:cubicBezTo>
                    <a:pt x="15" y="141"/>
                    <a:pt x="22" y="138"/>
                    <a:pt x="25" y="110"/>
                  </a:cubicBezTo>
                  <a:cubicBezTo>
                    <a:pt x="29" y="83"/>
                    <a:pt x="34" y="68"/>
                    <a:pt x="40" y="52"/>
                  </a:cubicBezTo>
                  <a:cubicBezTo>
                    <a:pt x="47" y="36"/>
                    <a:pt x="77" y="5"/>
                    <a:pt x="134" y="5"/>
                  </a:cubicBezTo>
                  <a:cubicBezTo>
                    <a:pt x="153" y="5"/>
                    <a:pt x="172" y="7"/>
                    <a:pt x="182" y="10"/>
                  </a:cubicBezTo>
                  <a:cubicBezTo>
                    <a:pt x="193" y="12"/>
                    <a:pt x="192" y="14"/>
                    <a:pt x="184" y="10"/>
                  </a:cubicBezTo>
                  <a:cubicBezTo>
                    <a:pt x="171" y="3"/>
                    <a:pt x="154" y="0"/>
                    <a:pt x="122" y="0"/>
                  </a:cubicBezTo>
                  <a:cubicBezTo>
                    <a:pt x="66" y="0"/>
                    <a:pt x="33" y="38"/>
                    <a:pt x="26" y="54"/>
                  </a:cubicBezTo>
                  <a:cubicBezTo>
                    <a:pt x="19" y="70"/>
                    <a:pt x="13" y="71"/>
                    <a:pt x="10" y="99"/>
                  </a:cubicBezTo>
                  <a:cubicBezTo>
                    <a:pt x="7" y="126"/>
                    <a:pt x="0" y="130"/>
                    <a:pt x="18" y="164"/>
                  </a:cubicBezTo>
                  <a:cubicBezTo>
                    <a:pt x="35" y="197"/>
                    <a:pt x="35" y="196"/>
                    <a:pt x="57" y="212"/>
                  </a:cubicBezTo>
                  <a:cubicBezTo>
                    <a:pt x="49" y="205"/>
                    <a:pt x="45" y="198"/>
                    <a:pt x="33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Freeform 268">
              <a:extLst>
                <a:ext uri="{FF2B5EF4-FFF2-40B4-BE49-F238E27FC236}">
                  <a16:creationId xmlns:a16="http://schemas.microsoft.com/office/drawing/2014/main" id="{3FF41EB3-DCA5-4DF6-8193-448280893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200"/>
              <a:ext cx="740" cy="785"/>
            </a:xfrm>
            <a:custGeom>
              <a:avLst/>
              <a:gdLst>
                <a:gd name="T0" fmla="*/ 2459 w 198"/>
                <a:gd name="T1" fmla="*/ 4176 h 197"/>
                <a:gd name="T2" fmla="*/ 2919 w 198"/>
                <a:gd name="T3" fmla="*/ 446 h 197"/>
                <a:gd name="T4" fmla="*/ 1046 w 198"/>
                <a:gd name="T5" fmla="*/ 1080 h 197"/>
                <a:gd name="T6" fmla="*/ 1409 w 198"/>
                <a:gd name="T7" fmla="*/ 3479 h 197"/>
                <a:gd name="T8" fmla="*/ 837 w 198"/>
                <a:gd name="T9" fmla="*/ 5826 h 197"/>
                <a:gd name="T10" fmla="*/ 56 w 198"/>
                <a:gd name="T11" fmla="*/ 6890 h 197"/>
                <a:gd name="T12" fmla="*/ 725 w 198"/>
                <a:gd name="T13" fmla="*/ 8986 h 197"/>
                <a:gd name="T14" fmla="*/ 2668 w 198"/>
                <a:gd name="T15" fmla="*/ 10623 h 197"/>
                <a:gd name="T16" fmla="*/ 3868 w 198"/>
                <a:gd name="T17" fmla="*/ 9113 h 197"/>
                <a:gd name="T18" fmla="*/ 5072 w 198"/>
                <a:gd name="T19" fmla="*/ 9559 h 197"/>
                <a:gd name="T20" fmla="*/ 5266 w 198"/>
                <a:gd name="T21" fmla="*/ 11640 h 197"/>
                <a:gd name="T22" fmla="*/ 7572 w 198"/>
                <a:gd name="T23" fmla="*/ 11958 h 197"/>
                <a:gd name="T24" fmla="*/ 8659 w 198"/>
                <a:gd name="T25" fmla="*/ 8097 h 197"/>
                <a:gd name="T26" fmla="*/ 8256 w 198"/>
                <a:gd name="T27" fmla="*/ 7591 h 197"/>
                <a:gd name="T28" fmla="*/ 9246 w 198"/>
                <a:gd name="T29" fmla="*/ 6017 h 197"/>
                <a:gd name="T30" fmla="*/ 7307 w 198"/>
                <a:gd name="T31" fmla="*/ 4431 h 197"/>
                <a:gd name="T32" fmla="*/ 7153 w 198"/>
                <a:gd name="T33" fmla="*/ 8480 h 197"/>
                <a:gd name="T34" fmla="*/ 6256 w 198"/>
                <a:gd name="T35" fmla="*/ 7782 h 197"/>
                <a:gd name="T36" fmla="*/ 5475 w 198"/>
                <a:gd name="T37" fmla="*/ 8543 h 197"/>
                <a:gd name="T38" fmla="*/ 4653 w 198"/>
                <a:gd name="T39" fmla="*/ 8097 h 197"/>
                <a:gd name="T40" fmla="*/ 4485 w 198"/>
                <a:gd name="T41" fmla="*/ 7527 h 197"/>
                <a:gd name="T42" fmla="*/ 4653 w 198"/>
                <a:gd name="T43" fmla="*/ 5953 h 197"/>
                <a:gd name="T44" fmla="*/ 2919 w 198"/>
                <a:gd name="T45" fmla="*/ 5762 h 197"/>
                <a:gd name="T46" fmla="*/ 1928 w 198"/>
                <a:gd name="T47" fmla="*/ 5320 h 197"/>
                <a:gd name="T48" fmla="*/ 2459 w 198"/>
                <a:gd name="T49" fmla="*/ 4176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269">
              <a:extLst>
                <a:ext uri="{FF2B5EF4-FFF2-40B4-BE49-F238E27FC236}">
                  <a16:creationId xmlns:a16="http://schemas.microsoft.com/office/drawing/2014/main" id="{5A0390D3-5F30-40BF-942B-6E2197961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534"/>
              <a:ext cx="89" cy="223"/>
            </a:xfrm>
            <a:custGeom>
              <a:avLst/>
              <a:gdLst>
                <a:gd name="T0" fmla="*/ 1224 w 24"/>
                <a:gd name="T1" fmla="*/ 0 h 56"/>
                <a:gd name="T2" fmla="*/ 508 w 24"/>
                <a:gd name="T3" fmla="*/ 1079 h 56"/>
                <a:gd name="T4" fmla="*/ 771 w 24"/>
                <a:gd name="T5" fmla="*/ 3536 h 56"/>
                <a:gd name="T6" fmla="*/ 564 w 24"/>
                <a:gd name="T7" fmla="*/ 1457 h 56"/>
                <a:gd name="T8" fmla="*/ 1224 w 24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6">
                  <a:moveTo>
                    <a:pt x="24" y="0"/>
                  </a:moveTo>
                  <a:cubicBezTo>
                    <a:pt x="22" y="6"/>
                    <a:pt x="17" y="13"/>
                    <a:pt x="10" y="17"/>
                  </a:cubicBezTo>
                  <a:cubicBezTo>
                    <a:pt x="3" y="22"/>
                    <a:pt x="0" y="31"/>
                    <a:pt x="15" y="56"/>
                  </a:cubicBezTo>
                  <a:cubicBezTo>
                    <a:pt x="11" y="50"/>
                    <a:pt x="7" y="31"/>
                    <a:pt x="11" y="23"/>
                  </a:cubicBezTo>
                  <a:cubicBezTo>
                    <a:pt x="15" y="15"/>
                    <a:pt x="24" y="5"/>
                    <a:pt x="24" y="0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Freeform 270">
              <a:extLst>
                <a:ext uri="{FF2B5EF4-FFF2-40B4-BE49-F238E27FC236}">
                  <a16:creationId xmlns:a16="http://schemas.microsoft.com/office/drawing/2014/main" id="{C55B8156-3606-42C7-968B-E4CFFFC3B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550"/>
              <a:ext cx="149" cy="40"/>
            </a:xfrm>
            <a:custGeom>
              <a:avLst/>
              <a:gdLst>
                <a:gd name="T0" fmla="*/ 0 w 40"/>
                <a:gd name="T1" fmla="*/ 512 h 10"/>
                <a:gd name="T2" fmla="*/ 1237 w 40"/>
                <a:gd name="T3" fmla="*/ 192 h 10"/>
                <a:gd name="T4" fmla="*/ 2067 w 40"/>
                <a:gd name="T5" fmla="*/ 640 h 10"/>
                <a:gd name="T6" fmla="*/ 1039 w 40"/>
                <a:gd name="T7" fmla="*/ 512 h 10"/>
                <a:gd name="T8" fmla="*/ 0 w 40"/>
                <a:gd name="T9" fmla="*/ 51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0">
                  <a:moveTo>
                    <a:pt x="0" y="8"/>
                  </a:moveTo>
                  <a:cubicBezTo>
                    <a:pt x="9" y="9"/>
                    <a:pt x="17" y="5"/>
                    <a:pt x="24" y="3"/>
                  </a:cubicBezTo>
                  <a:cubicBezTo>
                    <a:pt x="31" y="0"/>
                    <a:pt x="39" y="6"/>
                    <a:pt x="40" y="10"/>
                  </a:cubicBezTo>
                  <a:cubicBezTo>
                    <a:pt x="37" y="6"/>
                    <a:pt x="29" y="5"/>
                    <a:pt x="20" y="8"/>
                  </a:cubicBezTo>
                  <a:cubicBezTo>
                    <a:pt x="14" y="10"/>
                    <a:pt x="5" y="10"/>
                    <a:pt x="0" y="8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6" name="Freeform 271">
              <a:extLst>
                <a:ext uri="{FF2B5EF4-FFF2-40B4-BE49-F238E27FC236}">
                  <a16:creationId xmlns:a16="http://schemas.microsoft.com/office/drawing/2014/main" id="{2E5EE6AD-8287-490C-A68D-A014436D2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486"/>
              <a:ext cx="94" cy="136"/>
            </a:xfrm>
            <a:custGeom>
              <a:avLst/>
              <a:gdLst>
                <a:gd name="T0" fmla="*/ 1327 w 25"/>
                <a:gd name="T1" fmla="*/ 128 h 34"/>
                <a:gd name="T2" fmla="*/ 323 w 25"/>
                <a:gd name="T3" fmla="*/ 384 h 34"/>
                <a:gd name="T4" fmla="*/ 635 w 25"/>
                <a:gd name="T5" fmla="*/ 2176 h 34"/>
                <a:gd name="T6" fmla="*/ 538 w 25"/>
                <a:gd name="T7" fmla="*/ 512 h 34"/>
                <a:gd name="T8" fmla="*/ 1327 w 25"/>
                <a:gd name="T9" fmla="*/ 12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25" y="2"/>
                  </a:moveTo>
                  <a:cubicBezTo>
                    <a:pt x="17" y="0"/>
                    <a:pt x="12" y="0"/>
                    <a:pt x="6" y="6"/>
                  </a:cubicBezTo>
                  <a:cubicBezTo>
                    <a:pt x="0" y="13"/>
                    <a:pt x="2" y="21"/>
                    <a:pt x="12" y="34"/>
                  </a:cubicBezTo>
                  <a:cubicBezTo>
                    <a:pt x="7" y="28"/>
                    <a:pt x="4" y="13"/>
                    <a:pt x="10" y="8"/>
                  </a:cubicBezTo>
                  <a:cubicBezTo>
                    <a:pt x="17" y="3"/>
                    <a:pt x="20" y="2"/>
                    <a:pt x="25" y="2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Freeform 272">
              <a:extLst>
                <a:ext uri="{FF2B5EF4-FFF2-40B4-BE49-F238E27FC236}">
                  <a16:creationId xmlns:a16="http://schemas.microsoft.com/office/drawing/2014/main" id="{EB13C70A-39E3-4C47-8DE6-1DC9ADBA4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02"/>
              <a:ext cx="145" cy="71"/>
            </a:xfrm>
            <a:custGeom>
              <a:avLst/>
              <a:gdLst>
                <a:gd name="T0" fmla="*/ 0 w 39"/>
                <a:gd name="T1" fmla="*/ 671 h 18"/>
                <a:gd name="T2" fmla="*/ 662 w 39"/>
                <a:gd name="T3" fmla="*/ 63 h 18"/>
                <a:gd name="T4" fmla="*/ 1342 w 39"/>
                <a:gd name="T5" fmla="*/ 793 h 18"/>
                <a:gd name="T6" fmla="*/ 2004 w 39"/>
                <a:gd name="T7" fmla="*/ 185 h 18"/>
                <a:gd name="T8" fmla="*/ 1231 w 39"/>
                <a:gd name="T9" fmla="*/ 1041 h 18"/>
                <a:gd name="T10" fmla="*/ 621 w 39"/>
                <a:gd name="T11" fmla="*/ 312 h 18"/>
                <a:gd name="T12" fmla="*/ 0 w 39"/>
                <a:gd name="T13" fmla="*/ 67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8">
                  <a:moveTo>
                    <a:pt x="0" y="11"/>
                  </a:moveTo>
                  <a:cubicBezTo>
                    <a:pt x="6" y="9"/>
                    <a:pt x="9" y="0"/>
                    <a:pt x="13" y="1"/>
                  </a:cubicBezTo>
                  <a:cubicBezTo>
                    <a:pt x="16" y="2"/>
                    <a:pt x="19" y="13"/>
                    <a:pt x="26" y="13"/>
                  </a:cubicBezTo>
                  <a:cubicBezTo>
                    <a:pt x="32" y="12"/>
                    <a:pt x="38" y="5"/>
                    <a:pt x="39" y="3"/>
                  </a:cubicBezTo>
                  <a:cubicBezTo>
                    <a:pt x="37" y="12"/>
                    <a:pt x="31" y="18"/>
                    <a:pt x="24" y="17"/>
                  </a:cubicBezTo>
                  <a:cubicBezTo>
                    <a:pt x="17" y="16"/>
                    <a:pt x="15" y="5"/>
                    <a:pt x="12" y="5"/>
                  </a:cubicBezTo>
                  <a:cubicBezTo>
                    <a:pt x="9" y="5"/>
                    <a:pt x="5" y="11"/>
                    <a:pt x="0" y="11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273">
              <a:extLst>
                <a:ext uri="{FF2B5EF4-FFF2-40B4-BE49-F238E27FC236}">
                  <a16:creationId xmlns:a16="http://schemas.microsoft.com/office/drawing/2014/main" id="{9B379EC3-EC2C-468A-9F82-E032CEA0F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219"/>
              <a:ext cx="127" cy="184"/>
            </a:xfrm>
            <a:custGeom>
              <a:avLst/>
              <a:gdLst>
                <a:gd name="T0" fmla="*/ 1771 w 34"/>
                <a:gd name="T1" fmla="*/ 192 h 46"/>
                <a:gd name="T2" fmla="*/ 209 w 34"/>
                <a:gd name="T3" fmla="*/ 1152 h 46"/>
                <a:gd name="T4" fmla="*/ 684 w 34"/>
                <a:gd name="T5" fmla="*/ 2944 h 46"/>
                <a:gd name="T6" fmla="*/ 893 w 34"/>
                <a:gd name="T7" fmla="*/ 704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6">
                  <a:moveTo>
                    <a:pt x="34" y="3"/>
                  </a:moveTo>
                  <a:cubicBezTo>
                    <a:pt x="23" y="0"/>
                    <a:pt x="9" y="5"/>
                    <a:pt x="4" y="18"/>
                  </a:cubicBezTo>
                  <a:cubicBezTo>
                    <a:pt x="0" y="30"/>
                    <a:pt x="10" y="41"/>
                    <a:pt x="13" y="46"/>
                  </a:cubicBezTo>
                  <a:cubicBezTo>
                    <a:pt x="9" y="38"/>
                    <a:pt x="6" y="18"/>
                    <a:pt x="17" y="1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Freeform 274">
              <a:extLst>
                <a:ext uri="{FF2B5EF4-FFF2-40B4-BE49-F238E27FC236}">
                  <a16:creationId xmlns:a16="http://schemas.microsoft.com/office/drawing/2014/main" id="{6F3CFFB5-2086-4DA8-8B9A-B675C4A9E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259"/>
              <a:ext cx="131" cy="239"/>
            </a:xfrm>
            <a:custGeom>
              <a:avLst/>
              <a:gdLst>
                <a:gd name="T0" fmla="*/ 1415 w 35"/>
                <a:gd name="T1" fmla="*/ 0 h 60"/>
                <a:gd name="T2" fmla="*/ 1205 w 35"/>
                <a:gd name="T3" fmla="*/ 2334 h 60"/>
                <a:gd name="T4" fmla="*/ 0 w 35"/>
                <a:gd name="T5" fmla="*/ 3792 h 60"/>
                <a:gd name="T6" fmla="*/ 996 w 35"/>
                <a:gd name="T7" fmla="*/ 1840 h 60"/>
                <a:gd name="T8" fmla="*/ 1415 w 35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0">
                  <a:moveTo>
                    <a:pt x="27" y="0"/>
                  </a:moveTo>
                  <a:cubicBezTo>
                    <a:pt x="31" y="7"/>
                    <a:pt x="35" y="25"/>
                    <a:pt x="23" y="37"/>
                  </a:cubicBezTo>
                  <a:cubicBezTo>
                    <a:pt x="12" y="49"/>
                    <a:pt x="3" y="47"/>
                    <a:pt x="0" y="60"/>
                  </a:cubicBezTo>
                  <a:cubicBezTo>
                    <a:pt x="0" y="46"/>
                    <a:pt x="14" y="39"/>
                    <a:pt x="19" y="29"/>
                  </a:cubicBezTo>
                  <a:cubicBezTo>
                    <a:pt x="25" y="20"/>
                    <a:pt x="29" y="6"/>
                    <a:pt x="27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0" name="Freeform 275">
              <a:extLst>
                <a:ext uri="{FF2B5EF4-FFF2-40B4-BE49-F238E27FC236}">
                  <a16:creationId xmlns:a16="http://schemas.microsoft.com/office/drawing/2014/main" id="{B6386A8A-3AC1-4743-B7BB-B5C9357F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706"/>
              <a:ext cx="254" cy="175"/>
            </a:xfrm>
            <a:custGeom>
              <a:avLst/>
              <a:gdLst>
                <a:gd name="T0" fmla="*/ 0 w 68"/>
                <a:gd name="T1" fmla="*/ 1328 h 44"/>
                <a:gd name="T2" fmla="*/ 1771 w 68"/>
                <a:gd name="T3" fmla="*/ 2136 h 44"/>
                <a:gd name="T4" fmla="*/ 2861 w 68"/>
                <a:gd name="T5" fmla="*/ 505 h 44"/>
                <a:gd name="T6" fmla="*/ 3545 w 68"/>
                <a:gd name="T7" fmla="*/ 569 h 44"/>
                <a:gd name="T8" fmla="*/ 2189 w 68"/>
                <a:gd name="T9" fmla="*/ 632 h 44"/>
                <a:gd name="T10" fmla="*/ 0 w 68"/>
                <a:gd name="T11" fmla="*/ 132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4">
                  <a:moveTo>
                    <a:pt x="0" y="21"/>
                  </a:moveTo>
                  <a:cubicBezTo>
                    <a:pt x="5" y="32"/>
                    <a:pt x="25" y="44"/>
                    <a:pt x="34" y="34"/>
                  </a:cubicBezTo>
                  <a:cubicBezTo>
                    <a:pt x="43" y="24"/>
                    <a:pt x="45" y="10"/>
                    <a:pt x="55" y="8"/>
                  </a:cubicBezTo>
                  <a:cubicBezTo>
                    <a:pt x="64" y="6"/>
                    <a:pt x="68" y="9"/>
                    <a:pt x="68" y="9"/>
                  </a:cubicBezTo>
                  <a:cubicBezTo>
                    <a:pt x="54" y="0"/>
                    <a:pt x="50" y="0"/>
                    <a:pt x="42" y="10"/>
                  </a:cubicBezTo>
                  <a:cubicBezTo>
                    <a:pt x="34" y="19"/>
                    <a:pt x="17" y="40"/>
                    <a:pt x="0" y="21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Freeform 276">
              <a:extLst>
                <a:ext uri="{FF2B5EF4-FFF2-40B4-BE49-F238E27FC236}">
                  <a16:creationId xmlns:a16="http://schemas.microsoft.com/office/drawing/2014/main" id="{F1EADC6C-2B17-4628-9CEF-AECEA3EB0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734"/>
              <a:ext cx="328" cy="262"/>
            </a:xfrm>
            <a:custGeom>
              <a:avLst/>
              <a:gdLst>
                <a:gd name="T0" fmla="*/ 153 w 88"/>
                <a:gd name="T1" fmla="*/ 1751 h 66"/>
                <a:gd name="T2" fmla="*/ 2333 w 88"/>
                <a:gd name="T3" fmla="*/ 3247 h 66"/>
                <a:gd name="T4" fmla="*/ 3571 w 88"/>
                <a:gd name="T5" fmla="*/ 0 h 66"/>
                <a:gd name="T6" fmla="*/ 2639 w 88"/>
                <a:gd name="T7" fmla="*/ 2378 h 66"/>
                <a:gd name="T8" fmla="*/ 153 w 88"/>
                <a:gd name="T9" fmla="*/ 175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6">
                  <a:moveTo>
                    <a:pt x="3" y="28"/>
                  </a:moveTo>
                  <a:cubicBezTo>
                    <a:pt x="0" y="39"/>
                    <a:pt x="8" y="66"/>
                    <a:pt x="45" y="52"/>
                  </a:cubicBezTo>
                  <a:cubicBezTo>
                    <a:pt x="82" y="37"/>
                    <a:pt x="88" y="6"/>
                    <a:pt x="69" y="0"/>
                  </a:cubicBezTo>
                  <a:cubicBezTo>
                    <a:pt x="75" y="5"/>
                    <a:pt x="73" y="27"/>
                    <a:pt x="51" y="38"/>
                  </a:cubicBezTo>
                  <a:cubicBezTo>
                    <a:pt x="29" y="50"/>
                    <a:pt x="2" y="50"/>
                    <a:pt x="3" y="28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277">
              <a:extLst>
                <a:ext uri="{FF2B5EF4-FFF2-40B4-BE49-F238E27FC236}">
                  <a16:creationId xmlns:a16="http://schemas.microsoft.com/office/drawing/2014/main" id="{04F0ECF9-CE35-4FC0-A75D-A893126BC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514"/>
              <a:ext cx="86" cy="160"/>
            </a:xfrm>
            <a:custGeom>
              <a:avLst/>
              <a:gdLst>
                <a:gd name="T0" fmla="*/ 419 w 23"/>
                <a:gd name="T1" fmla="*/ 0 h 40"/>
                <a:gd name="T2" fmla="*/ 894 w 23"/>
                <a:gd name="T3" fmla="*/ 1472 h 40"/>
                <a:gd name="T4" fmla="*/ 0 w 23"/>
                <a:gd name="T5" fmla="*/ 2560 h 40"/>
                <a:gd name="T6" fmla="*/ 684 w 23"/>
                <a:gd name="T7" fmla="*/ 1088 h 40"/>
                <a:gd name="T8" fmla="*/ 419 w 23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0">
                  <a:moveTo>
                    <a:pt x="8" y="0"/>
                  </a:moveTo>
                  <a:cubicBezTo>
                    <a:pt x="16" y="5"/>
                    <a:pt x="23" y="17"/>
                    <a:pt x="17" y="23"/>
                  </a:cubicBezTo>
                  <a:cubicBezTo>
                    <a:pt x="12" y="28"/>
                    <a:pt x="0" y="35"/>
                    <a:pt x="0" y="40"/>
                  </a:cubicBezTo>
                  <a:cubicBezTo>
                    <a:pt x="0" y="29"/>
                    <a:pt x="12" y="25"/>
                    <a:pt x="13" y="17"/>
                  </a:cubicBezTo>
                  <a:cubicBezTo>
                    <a:pt x="14" y="10"/>
                    <a:pt x="12" y="3"/>
                    <a:pt x="8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Freeform 278">
              <a:extLst>
                <a:ext uri="{FF2B5EF4-FFF2-40B4-BE49-F238E27FC236}">
                  <a16:creationId xmlns:a16="http://schemas.microsoft.com/office/drawing/2014/main" id="{829D17E6-5746-4CEE-BD09-F01A832D5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1060"/>
              <a:ext cx="994" cy="1016"/>
            </a:xfrm>
            <a:custGeom>
              <a:avLst/>
              <a:gdLst>
                <a:gd name="T0" fmla="*/ 1465 w 266"/>
                <a:gd name="T1" fmla="*/ 3666 h 255"/>
                <a:gd name="T2" fmla="*/ 572 w 266"/>
                <a:gd name="T3" fmla="*/ 6634 h 255"/>
                <a:gd name="T4" fmla="*/ 990 w 266"/>
                <a:gd name="T5" fmla="*/ 11064 h 255"/>
                <a:gd name="T6" fmla="*/ 3393 w 266"/>
                <a:gd name="T7" fmla="*/ 14479 h 255"/>
                <a:gd name="T8" fmla="*/ 7933 w 266"/>
                <a:gd name="T9" fmla="*/ 15874 h 255"/>
                <a:gd name="T10" fmla="*/ 11169 w 266"/>
                <a:gd name="T11" fmla="*/ 14479 h 255"/>
                <a:gd name="T12" fmla="*/ 13251 w 266"/>
                <a:gd name="T13" fmla="*/ 11319 h 255"/>
                <a:gd name="T14" fmla="*/ 13572 w 266"/>
                <a:gd name="T15" fmla="*/ 6192 h 255"/>
                <a:gd name="T16" fmla="*/ 11842 w 266"/>
                <a:gd name="T17" fmla="*/ 2080 h 255"/>
                <a:gd name="T18" fmla="*/ 6786 w 266"/>
                <a:gd name="T19" fmla="*/ 0 h 255"/>
                <a:gd name="T20" fmla="*/ 1465 w 266"/>
                <a:gd name="T21" fmla="*/ 3666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4" name="Freeform 279">
              <a:extLst>
                <a:ext uri="{FF2B5EF4-FFF2-40B4-BE49-F238E27FC236}">
                  <a16:creationId xmlns:a16="http://schemas.microsoft.com/office/drawing/2014/main" id="{2E9EB2F1-26A8-436E-B364-5197EB739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200"/>
              <a:ext cx="740" cy="785"/>
            </a:xfrm>
            <a:custGeom>
              <a:avLst/>
              <a:gdLst>
                <a:gd name="T0" fmla="*/ 2459 w 198"/>
                <a:gd name="T1" fmla="*/ 4176 h 197"/>
                <a:gd name="T2" fmla="*/ 2919 w 198"/>
                <a:gd name="T3" fmla="*/ 446 h 197"/>
                <a:gd name="T4" fmla="*/ 1046 w 198"/>
                <a:gd name="T5" fmla="*/ 1080 h 197"/>
                <a:gd name="T6" fmla="*/ 1409 w 198"/>
                <a:gd name="T7" fmla="*/ 3479 h 197"/>
                <a:gd name="T8" fmla="*/ 837 w 198"/>
                <a:gd name="T9" fmla="*/ 5826 h 197"/>
                <a:gd name="T10" fmla="*/ 56 w 198"/>
                <a:gd name="T11" fmla="*/ 6890 h 197"/>
                <a:gd name="T12" fmla="*/ 725 w 198"/>
                <a:gd name="T13" fmla="*/ 8986 h 197"/>
                <a:gd name="T14" fmla="*/ 2668 w 198"/>
                <a:gd name="T15" fmla="*/ 10623 h 197"/>
                <a:gd name="T16" fmla="*/ 3868 w 198"/>
                <a:gd name="T17" fmla="*/ 9113 h 197"/>
                <a:gd name="T18" fmla="*/ 5072 w 198"/>
                <a:gd name="T19" fmla="*/ 9559 h 197"/>
                <a:gd name="T20" fmla="*/ 5266 w 198"/>
                <a:gd name="T21" fmla="*/ 11640 h 197"/>
                <a:gd name="T22" fmla="*/ 7572 w 198"/>
                <a:gd name="T23" fmla="*/ 11958 h 197"/>
                <a:gd name="T24" fmla="*/ 8659 w 198"/>
                <a:gd name="T25" fmla="*/ 8097 h 197"/>
                <a:gd name="T26" fmla="*/ 8256 w 198"/>
                <a:gd name="T27" fmla="*/ 7591 h 197"/>
                <a:gd name="T28" fmla="*/ 9246 w 198"/>
                <a:gd name="T29" fmla="*/ 6017 h 197"/>
                <a:gd name="T30" fmla="*/ 7307 w 198"/>
                <a:gd name="T31" fmla="*/ 4431 h 197"/>
                <a:gd name="T32" fmla="*/ 7153 w 198"/>
                <a:gd name="T33" fmla="*/ 8480 h 197"/>
                <a:gd name="T34" fmla="*/ 6256 w 198"/>
                <a:gd name="T35" fmla="*/ 7782 h 197"/>
                <a:gd name="T36" fmla="*/ 5475 w 198"/>
                <a:gd name="T37" fmla="*/ 8543 h 197"/>
                <a:gd name="T38" fmla="*/ 4653 w 198"/>
                <a:gd name="T39" fmla="*/ 8097 h 197"/>
                <a:gd name="T40" fmla="*/ 4485 w 198"/>
                <a:gd name="T41" fmla="*/ 7527 h 197"/>
                <a:gd name="T42" fmla="*/ 4653 w 198"/>
                <a:gd name="T43" fmla="*/ 5953 h 197"/>
                <a:gd name="T44" fmla="*/ 2919 w 198"/>
                <a:gd name="T45" fmla="*/ 5762 h 197"/>
                <a:gd name="T46" fmla="*/ 1928 w 198"/>
                <a:gd name="T47" fmla="*/ 5320 h 197"/>
                <a:gd name="T48" fmla="*/ 2459 w 198"/>
                <a:gd name="T49" fmla="*/ 4176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Oval 280">
              <a:extLst>
                <a:ext uri="{FF2B5EF4-FFF2-40B4-BE49-F238E27FC236}">
                  <a16:creationId xmlns:a16="http://schemas.microsoft.com/office/drawing/2014/main" id="{C95228B3-C66A-4EE3-8270-D58FCF753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1192"/>
              <a:ext cx="105" cy="1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6" name="Oval 281">
              <a:extLst>
                <a:ext uri="{FF2B5EF4-FFF2-40B4-BE49-F238E27FC236}">
                  <a16:creationId xmlns:a16="http://schemas.microsoft.com/office/drawing/2014/main" id="{4231BEFC-D41B-4C9B-8D49-0CCEA2BBF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1" y="1200"/>
              <a:ext cx="56" cy="5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7" name="Oval 282">
              <a:extLst>
                <a:ext uri="{FF2B5EF4-FFF2-40B4-BE49-F238E27FC236}">
                  <a16:creationId xmlns:a16="http://schemas.microsoft.com/office/drawing/2014/main" id="{FE02C122-034D-49B8-B625-7D9B558F3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1287"/>
              <a:ext cx="45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8" name="Oval 283">
              <a:extLst>
                <a:ext uri="{FF2B5EF4-FFF2-40B4-BE49-F238E27FC236}">
                  <a16:creationId xmlns:a16="http://schemas.microsoft.com/office/drawing/2014/main" id="{46C02168-E782-4671-BAE3-D7BF809FE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165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9" name="Oval 284">
              <a:extLst>
                <a:ext uri="{FF2B5EF4-FFF2-40B4-BE49-F238E27FC236}">
                  <a16:creationId xmlns:a16="http://schemas.microsoft.com/office/drawing/2014/main" id="{F253FC3A-63F3-4F13-AA04-B7DEF3EDE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666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0" name="Oval 285">
              <a:extLst>
                <a:ext uri="{FF2B5EF4-FFF2-40B4-BE49-F238E27FC236}">
                  <a16:creationId xmlns:a16="http://schemas.microsoft.com/office/drawing/2014/main" id="{5102E4A5-60C7-4381-8423-01680E9FA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174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1" name="Oval 286">
              <a:extLst>
                <a:ext uri="{FF2B5EF4-FFF2-40B4-BE49-F238E27FC236}">
                  <a16:creationId xmlns:a16="http://schemas.microsoft.com/office/drawing/2014/main" id="{7BF13E90-58EE-4C6E-8D1C-EF9038217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0" y="1753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2" name="Oval 287">
              <a:extLst>
                <a:ext uri="{FF2B5EF4-FFF2-40B4-BE49-F238E27FC236}">
                  <a16:creationId xmlns:a16="http://schemas.microsoft.com/office/drawing/2014/main" id="{A71359C3-97A3-4216-B15C-B0F89D376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9" y="141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3" name="Oval 288">
              <a:extLst>
                <a:ext uri="{FF2B5EF4-FFF2-40B4-BE49-F238E27FC236}">
                  <a16:creationId xmlns:a16="http://schemas.microsoft.com/office/drawing/2014/main" id="{EBA9DF87-6824-40A6-BC69-D2D194077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1427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4" name="Oval 289">
              <a:extLst>
                <a:ext uri="{FF2B5EF4-FFF2-40B4-BE49-F238E27FC236}">
                  <a16:creationId xmlns:a16="http://schemas.microsoft.com/office/drawing/2014/main" id="{B89B723C-BF67-46BC-A0B3-C6185E294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1279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5" name="Oval 290">
              <a:extLst>
                <a:ext uri="{FF2B5EF4-FFF2-40B4-BE49-F238E27FC236}">
                  <a16:creationId xmlns:a16="http://schemas.microsoft.com/office/drawing/2014/main" id="{4F6D84DB-9199-4A89-A887-8D35DD2A6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1" y="1291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6" name="Oval 291">
              <a:extLst>
                <a:ext uri="{FF2B5EF4-FFF2-40B4-BE49-F238E27FC236}">
                  <a16:creationId xmlns:a16="http://schemas.microsoft.com/office/drawing/2014/main" id="{DE74B250-6E4E-4054-936F-673623025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3" y="1271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7" name="Oval 292">
              <a:extLst>
                <a:ext uri="{FF2B5EF4-FFF2-40B4-BE49-F238E27FC236}">
                  <a16:creationId xmlns:a16="http://schemas.microsoft.com/office/drawing/2014/main" id="{1D69E546-ECE8-4E29-8335-A3AD94017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" y="128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8" name="Oval 293">
              <a:extLst>
                <a:ext uri="{FF2B5EF4-FFF2-40B4-BE49-F238E27FC236}">
                  <a16:creationId xmlns:a16="http://schemas.microsoft.com/office/drawing/2014/main" id="{1A6CD7B3-38D9-4DD2-952F-0DC1EC325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5" y="1486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9" name="Oval 294">
              <a:extLst>
                <a:ext uri="{FF2B5EF4-FFF2-40B4-BE49-F238E27FC236}">
                  <a16:creationId xmlns:a16="http://schemas.microsoft.com/office/drawing/2014/main" id="{96BA2050-EDB3-4485-B5D8-FDA774BA3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1498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0" name="Oval 295">
              <a:extLst>
                <a:ext uri="{FF2B5EF4-FFF2-40B4-BE49-F238E27FC236}">
                  <a16:creationId xmlns:a16="http://schemas.microsoft.com/office/drawing/2014/main" id="{3B7EB39D-3A31-4AB9-833C-B584075A6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151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1" name="Oval 296">
              <a:extLst>
                <a:ext uri="{FF2B5EF4-FFF2-40B4-BE49-F238E27FC236}">
                  <a16:creationId xmlns:a16="http://schemas.microsoft.com/office/drawing/2014/main" id="{32763B2F-56C3-4ABF-8838-11632D604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" y="152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2" name="Oval 297">
              <a:extLst>
                <a:ext uri="{FF2B5EF4-FFF2-40B4-BE49-F238E27FC236}">
                  <a16:creationId xmlns:a16="http://schemas.microsoft.com/office/drawing/2014/main" id="{2CFEF5C0-31D5-45C2-99B2-73F2626E5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123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3" name="Oval 298">
              <a:extLst>
                <a:ext uri="{FF2B5EF4-FFF2-40B4-BE49-F238E27FC236}">
                  <a16:creationId xmlns:a16="http://schemas.microsoft.com/office/drawing/2014/main" id="{2EF9DE97-9C15-4213-8B14-1F413B3E5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" y="124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4" name="Oval 299">
              <a:extLst>
                <a:ext uri="{FF2B5EF4-FFF2-40B4-BE49-F238E27FC236}">
                  <a16:creationId xmlns:a16="http://schemas.microsoft.com/office/drawing/2014/main" id="{A11A7826-6E7E-4B6D-8DCC-3405F46DF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435"/>
              <a:ext cx="45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5" name="Oval 300">
              <a:extLst>
                <a:ext uri="{FF2B5EF4-FFF2-40B4-BE49-F238E27FC236}">
                  <a16:creationId xmlns:a16="http://schemas.microsoft.com/office/drawing/2014/main" id="{762D25CB-77EE-4F4B-83EA-EAC38EECE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1451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6" name="Oval 301">
              <a:extLst>
                <a:ext uri="{FF2B5EF4-FFF2-40B4-BE49-F238E27FC236}">
                  <a16:creationId xmlns:a16="http://schemas.microsoft.com/office/drawing/2014/main" id="{6290E928-1786-4CD9-9E45-96AEEBCAC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1279"/>
              <a:ext cx="48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7" name="Oval 302">
              <a:extLst>
                <a:ext uri="{FF2B5EF4-FFF2-40B4-BE49-F238E27FC236}">
                  <a16:creationId xmlns:a16="http://schemas.microsoft.com/office/drawing/2014/main" id="{1A31A8ED-8160-477B-BF56-17A5E94DC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129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8" name="Oval 303">
              <a:extLst>
                <a:ext uri="{FF2B5EF4-FFF2-40B4-BE49-F238E27FC236}">
                  <a16:creationId xmlns:a16="http://schemas.microsoft.com/office/drawing/2014/main" id="{4CF3594F-E412-45E8-B417-725F1BA60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1355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9" name="Oval 304">
              <a:extLst>
                <a:ext uri="{FF2B5EF4-FFF2-40B4-BE49-F238E27FC236}">
                  <a16:creationId xmlns:a16="http://schemas.microsoft.com/office/drawing/2014/main" id="{7AAD157D-526D-4290-8D8D-D6E792BFF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36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0" name="Oval 305">
              <a:extLst>
                <a:ext uri="{FF2B5EF4-FFF2-40B4-BE49-F238E27FC236}">
                  <a16:creationId xmlns:a16="http://schemas.microsoft.com/office/drawing/2014/main" id="{22ED4950-44EC-4A52-A691-AF4C9E0BC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626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1" name="Oval 306">
              <a:extLst>
                <a:ext uri="{FF2B5EF4-FFF2-40B4-BE49-F238E27FC236}">
                  <a16:creationId xmlns:a16="http://schemas.microsoft.com/office/drawing/2014/main" id="{A222B62B-7CB6-4E11-BF09-49FA12686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1" y="1638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2" name="Oval 307">
              <a:extLst>
                <a:ext uri="{FF2B5EF4-FFF2-40B4-BE49-F238E27FC236}">
                  <a16:creationId xmlns:a16="http://schemas.microsoft.com/office/drawing/2014/main" id="{3E58F2E0-936A-403F-9565-027DDB903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7" y="1578"/>
              <a:ext cx="44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3" name="Oval 308">
              <a:extLst>
                <a:ext uri="{FF2B5EF4-FFF2-40B4-BE49-F238E27FC236}">
                  <a16:creationId xmlns:a16="http://schemas.microsoft.com/office/drawing/2014/main" id="{21F67923-D4D1-43D5-BD5B-E4C2B9F79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594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4" name="Oval 309">
              <a:extLst>
                <a:ext uri="{FF2B5EF4-FFF2-40B4-BE49-F238E27FC236}">
                  <a16:creationId xmlns:a16="http://schemas.microsoft.com/office/drawing/2014/main" id="{05ADB0FC-4272-422A-9032-647F88C4B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180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5" name="Oval 310">
              <a:extLst>
                <a:ext uri="{FF2B5EF4-FFF2-40B4-BE49-F238E27FC236}">
                  <a16:creationId xmlns:a16="http://schemas.microsoft.com/office/drawing/2014/main" id="{33D00D6A-2DCA-41C1-AD05-87DBC5DFF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82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6" name="Oval 311">
              <a:extLst>
                <a:ext uri="{FF2B5EF4-FFF2-40B4-BE49-F238E27FC236}">
                  <a16:creationId xmlns:a16="http://schemas.microsoft.com/office/drawing/2014/main" id="{9985EB02-614A-4BC2-8368-70486C7FC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1710"/>
              <a:ext cx="41" cy="3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7" name="Oval 312">
              <a:extLst>
                <a:ext uri="{FF2B5EF4-FFF2-40B4-BE49-F238E27FC236}">
                  <a16:creationId xmlns:a16="http://schemas.microsoft.com/office/drawing/2014/main" id="{6A330BB8-2CA9-4864-A2A6-088265599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9" y="1722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8" name="Oval 313">
              <a:extLst>
                <a:ext uri="{FF2B5EF4-FFF2-40B4-BE49-F238E27FC236}">
                  <a16:creationId xmlns:a16="http://schemas.microsoft.com/office/drawing/2014/main" id="{CC1DC4ED-5D35-426F-BAFB-1C967A5EE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1566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9" name="Oval 314">
              <a:extLst>
                <a:ext uri="{FF2B5EF4-FFF2-40B4-BE49-F238E27FC236}">
                  <a16:creationId xmlns:a16="http://schemas.microsoft.com/office/drawing/2014/main" id="{27B19C41-707A-4A0C-A168-677F05702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15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0" name="Oval 315">
              <a:extLst>
                <a:ext uri="{FF2B5EF4-FFF2-40B4-BE49-F238E27FC236}">
                  <a16:creationId xmlns:a16="http://schemas.microsoft.com/office/drawing/2014/main" id="{12DAF22F-535E-48F1-840F-0495D3047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1642"/>
              <a:ext cx="37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1" name="Oval 316">
              <a:extLst>
                <a:ext uri="{FF2B5EF4-FFF2-40B4-BE49-F238E27FC236}">
                  <a16:creationId xmlns:a16="http://schemas.microsoft.com/office/drawing/2014/main" id="{E1FFCEFD-F6E4-4F9D-B3AF-6F95B6674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1" y="1654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2" name="Oval 317">
              <a:extLst>
                <a:ext uri="{FF2B5EF4-FFF2-40B4-BE49-F238E27FC236}">
                  <a16:creationId xmlns:a16="http://schemas.microsoft.com/office/drawing/2014/main" id="{EED9CE3C-38FE-4671-BDB4-446825EE6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1801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3" name="Oval 318">
              <a:extLst>
                <a:ext uri="{FF2B5EF4-FFF2-40B4-BE49-F238E27FC236}">
                  <a16:creationId xmlns:a16="http://schemas.microsoft.com/office/drawing/2014/main" id="{596CA6BF-26A6-47A2-AFA9-597762899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1813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4" name="Oval 319">
              <a:extLst>
                <a:ext uri="{FF2B5EF4-FFF2-40B4-BE49-F238E27FC236}">
                  <a16:creationId xmlns:a16="http://schemas.microsoft.com/office/drawing/2014/main" id="{E43F689E-168D-41B0-A54B-47B43CCA7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1148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5" name="Oval 320">
              <a:extLst>
                <a:ext uri="{FF2B5EF4-FFF2-40B4-BE49-F238E27FC236}">
                  <a16:creationId xmlns:a16="http://schemas.microsoft.com/office/drawing/2014/main" id="{6F19E729-A3C6-4D32-A6F9-8C3ACB90F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" y="115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6" name="Oval 321">
              <a:extLst>
                <a:ext uri="{FF2B5EF4-FFF2-40B4-BE49-F238E27FC236}">
                  <a16:creationId xmlns:a16="http://schemas.microsoft.com/office/drawing/2014/main" id="{C3DC0B7C-497D-4D98-B59F-D9B6434BB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4" y="1726"/>
              <a:ext cx="37" cy="3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7" name="Oval 322">
              <a:extLst>
                <a:ext uri="{FF2B5EF4-FFF2-40B4-BE49-F238E27FC236}">
                  <a16:creationId xmlns:a16="http://schemas.microsoft.com/office/drawing/2014/main" id="{F79AE824-CB24-4ADF-A443-7B48E1A0F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173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8" name="Oval 323">
              <a:extLst>
                <a:ext uri="{FF2B5EF4-FFF2-40B4-BE49-F238E27FC236}">
                  <a16:creationId xmlns:a16="http://schemas.microsoft.com/office/drawing/2014/main" id="{F63B93B7-8553-4B75-8110-C450E6A9F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1235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9" name="Oval 324">
              <a:extLst>
                <a:ext uri="{FF2B5EF4-FFF2-40B4-BE49-F238E27FC236}">
                  <a16:creationId xmlns:a16="http://schemas.microsoft.com/office/drawing/2014/main" id="{21C45C59-EECC-4136-B646-964FD033A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7" y="1243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0" name="Oval 325">
              <a:extLst>
                <a:ext uri="{FF2B5EF4-FFF2-40B4-BE49-F238E27FC236}">
                  <a16:creationId xmlns:a16="http://schemas.microsoft.com/office/drawing/2014/main" id="{3B4FB3D6-911E-493F-9DEA-696C9CC4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1208"/>
              <a:ext cx="49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1" name="Oval 326">
              <a:extLst>
                <a:ext uri="{FF2B5EF4-FFF2-40B4-BE49-F238E27FC236}">
                  <a16:creationId xmlns:a16="http://schemas.microsoft.com/office/drawing/2014/main" id="{6AC20A18-4AED-401E-AE34-A3E06C689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121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2" name="Oval 327">
              <a:extLst>
                <a:ext uri="{FF2B5EF4-FFF2-40B4-BE49-F238E27FC236}">
                  <a16:creationId xmlns:a16="http://schemas.microsoft.com/office/drawing/2014/main" id="{2EF484FB-A62C-465C-85FD-54721505B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152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3" name="Oval 328">
              <a:extLst>
                <a:ext uri="{FF2B5EF4-FFF2-40B4-BE49-F238E27FC236}">
                  <a16:creationId xmlns:a16="http://schemas.microsoft.com/office/drawing/2014/main" id="{BECBC211-9B10-46B0-AC14-06266977E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" y="1534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4" name="Oval 329">
              <a:extLst>
                <a:ext uri="{FF2B5EF4-FFF2-40B4-BE49-F238E27FC236}">
                  <a16:creationId xmlns:a16="http://schemas.microsoft.com/office/drawing/2014/main" id="{5B72C81D-5E85-47BE-9B66-879F470F2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1737"/>
              <a:ext cx="48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5" name="Oval 330">
              <a:extLst>
                <a:ext uri="{FF2B5EF4-FFF2-40B4-BE49-F238E27FC236}">
                  <a16:creationId xmlns:a16="http://schemas.microsoft.com/office/drawing/2014/main" id="{D5FB2276-D5F6-48F0-B3AA-0B2FCDE8A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2" y="174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6" name="Oval 331">
              <a:extLst>
                <a:ext uri="{FF2B5EF4-FFF2-40B4-BE49-F238E27FC236}">
                  <a16:creationId xmlns:a16="http://schemas.microsoft.com/office/drawing/2014/main" id="{0975C1B1-8A43-4FB1-ACA9-9C21FD46D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1969"/>
              <a:ext cx="49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7" name="Oval 332">
              <a:extLst>
                <a:ext uri="{FF2B5EF4-FFF2-40B4-BE49-F238E27FC236}">
                  <a16:creationId xmlns:a16="http://schemas.microsoft.com/office/drawing/2014/main" id="{1F330DA7-FB52-44C9-BAA6-BDBBBB946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981"/>
              <a:ext cx="12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8" name="Oval 333">
              <a:extLst>
                <a:ext uri="{FF2B5EF4-FFF2-40B4-BE49-F238E27FC236}">
                  <a16:creationId xmlns:a16="http://schemas.microsoft.com/office/drawing/2014/main" id="{6F632689-B25D-4A91-9580-BD6395516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190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9" name="Oval 334">
              <a:extLst>
                <a:ext uri="{FF2B5EF4-FFF2-40B4-BE49-F238E27FC236}">
                  <a16:creationId xmlns:a16="http://schemas.microsoft.com/office/drawing/2014/main" id="{C5E59E57-CD4C-43F4-BBB3-482094E39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" y="191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0" name="Oval 335">
              <a:extLst>
                <a:ext uri="{FF2B5EF4-FFF2-40B4-BE49-F238E27FC236}">
                  <a16:creationId xmlns:a16="http://schemas.microsoft.com/office/drawing/2014/main" id="{8146A5AC-B9D5-4419-B7BE-D1640CA39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92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1" name="Oval 336">
              <a:extLst>
                <a:ext uri="{FF2B5EF4-FFF2-40B4-BE49-F238E27FC236}">
                  <a16:creationId xmlns:a16="http://schemas.microsoft.com/office/drawing/2014/main" id="{624A867A-0F93-4B62-8789-3FD8940DF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193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2" name="Oval 337">
              <a:extLst>
                <a:ext uri="{FF2B5EF4-FFF2-40B4-BE49-F238E27FC236}">
                  <a16:creationId xmlns:a16="http://schemas.microsoft.com/office/drawing/2014/main" id="{8C224E04-8BF8-4EA7-907C-BA9FD5E13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1873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3" name="Oval 338">
              <a:extLst>
                <a:ext uri="{FF2B5EF4-FFF2-40B4-BE49-F238E27FC236}">
                  <a16:creationId xmlns:a16="http://schemas.microsoft.com/office/drawing/2014/main" id="{A77D5780-1D70-4D87-B2E3-470ED3E00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889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4" name="Oval 339">
              <a:extLst>
                <a:ext uri="{FF2B5EF4-FFF2-40B4-BE49-F238E27FC236}">
                  <a16:creationId xmlns:a16="http://schemas.microsoft.com/office/drawing/2014/main" id="{2B68CA73-04BC-4332-AE31-5BC314D8D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152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5" name="Oval 340">
              <a:extLst>
                <a:ext uri="{FF2B5EF4-FFF2-40B4-BE49-F238E27FC236}">
                  <a16:creationId xmlns:a16="http://schemas.microsoft.com/office/drawing/2014/main" id="{AA44FBD8-4900-4815-8B1F-1223BC8F1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53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6" name="Oval 341">
              <a:extLst>
                <a:ext uri="{FF2B5EF4-FFF2-40B4-BE49-F238E27FC236}">
                  <a16:creationId xmlns:a16="http://schemas.microsoft.com/office/drawing/2014/main" id="{D154FF5C-5C30-4FB3-A807-AF44A8528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1490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7" name="Oval 342">
              <a:extLst>
                <a:ext uri="{FF2B5EF4-FFF2-40B4-BE49-F238E27FC236}">
                  <a16:creationId xmlns:a16="http://schemas.microsoft.com/office/drawing/2014/main" id="{59055965-6E8B-488D-A002-42C0F096E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502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8" name="Oval 343">
              <a:extLst>
                <a:ext uri="{FF2B5EF4-FFF2-40B4-BE49-F238E27FC236}">
                  <a16:creationId xmlns:a16="http://schemas.microsoft.com/office/drawing/2014/main" id="{395594BC-DFE4-498D-9D44-AED6B4636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112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9" name="Oval 344">
              <a:extLst>
                <a:ext uri="{FF2B5EF4-FFF2-40B4-BE49-F238E27FC236}">
                  <a16:creationId xmlns:a16="http://schemas.microsoft.com/office/drawing/2014/main" id="{F4A8785A-E78D-4CCC-9740-B1DCD50B5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9" y="1136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0" name="Oval 345">
              <a:extLst>
                <a:ext uri="{FF2B5EF4-FFF2-40B4-BE49-F238E27FC236}">
                  <a16:creationId xmlns:a16="http://schemas.microsoft.com/office/drawing/2014/main" id="{117F422E-2DBC-4938-9163-D1058C9A4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135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1" name="Oval 346">
              <a:extLst>
                <a:ext uri="{FF2B5EF4-FFF2-40B4-BE49-F238E27FC236}">
                  <a16:creationId xmlns:a16="http://schemas.microsoft.com/office/drawing/2014/main" id="{1094F5D8-3B6E-4AF1-A698-F655BAE56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0" y="137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2" name="Oval 347">
              <a:extLst>
                <a:ext uri="{FF2B5EF4-FFF2-40B4-BE49-F238E27FC236}">
                  <a16:creationId xmlns:a16="http://schemas.microsoft.com/office/drawing/2014/main" id="{FE4FA37B-37F3-4FD5-AB88-CB037B11B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" y="1331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3" name="Oval 348">
              <a:extLst>
                <a:ext uri="{FF2B5EF4-FFF2-40B4-BE49-F238E27FC236}">
                  <a16:creationId xmlns:a16="http://schemas.microsoft.com/office/drawing/2014/main" id="{3EAD7B10-8E4A-408B-9A9F-82FB125F9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1339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4" name="Oval 349">
              <a:extLst>
                <a:ext uri="{FF2B5EF4-FFF2-40B4-BE49-F238E27FC236}">
                  <a16:creationId xmlns:a16="http://schemas.microsoft.com/office/drawing/2014/main" id="{1FC2FBCD-8396-45EC-86C2-D25322DC5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2" y="116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5" name="Oval 350">
              <a:extLst>
                <a:ext uri="{FF2B5EF4-FFF2-40B4-BE49-F238E27FC236}">
                  <a16:creationId xmlns:a16="http://schemas.microsoft.com/office/drawing/2014/main" id="{A6859AE8-C845-45D7-A75A-AF9BB9167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172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6" name="Oval 351">
              <a:extLst>
                <a:ext uri="{FF2B5EF4-FFF2-40B4-BE49-F238E27FC236}">
                  <a16:creationId xmlns:a16="http://schemas.microsoft.com/office/drawing/2014/main" id="{12EB1F96-F46F-444E-9477-4E3BCC403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1343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7" name="Oval 352">
              <a:extLst>
                <a:ext uri="{FF2B5EF4-FFF2-40B4-BE49-F238E27FC236}">
                  <a16:creationId xmlns:a16="http://schemas.microsoft.com/office/drawing/2014/main" id="{D7E7DB2F-C225-4553-8B4F-D35DE7675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1351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8" name="Oval 353">
              <a:extLst>
                <a:ext uri="{FF2B5EF4-FFF2-40B4-BE49-F238E27FC236}">
                  <a16:creationId xmlns:a16="http://schemas.microsoft.com/office/drawing/2014/main" id="{F61AC677-3614-48ED-BC8F-0D33A0CA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1522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9" name="Oval 354">
              <a:extLst>
                <a:ext uri="{FF2B5EF4-FFF2-40B4-BE49-F238E27FC236}">
                  <a16:creationId xmlns:a16="http://schemas.microsoft.com/office/drawing/2014/main" id="{5A99FF8A-FC69-4865-A18A-73A9FF4D2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" y="1530"/>
              <a:ext cx="4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0" name="Oval 355">
              <a:extLst>
                <a:ext uri="{FF2B5EF4-FFF2-40B4-BE49-F238E27FC236}">
                  <a16:creationId xmlns:a16="http://schemas.microsoft.com/office/drawing/2014/main" id="{646E00D8-F212-454A-8797-340246241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1662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1" name="Oval 356">
              <a:extLst>
                <a:ext uri="{FF2B5EF4-FFF2-40B4-BE49-F238E27FC236}">
                  <a16:creationId xmlns:a16="http://schemas.microsoft.com/office/drawing/2014/main" id="{C8EDA760-AFC6-4C54-84B4-0E3B40781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7" y="167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2" name="Oval 357">
              <a:extLst>
                <a:ext uri="{FF2B5EF4-FFF2-40B4-BE49-F238E27FC236}">
                  <a16:creationId xmlns:a16="http://schemas.microsoft.com/office/drawing/2014/main" id="{E97B36C8-2199-421B-96F4-DB287B79B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1797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3" name="Oval 358">
              <a:extLst>
                <a:ext uri="{FF2B5EF4-FFF2-40B4-BE49-F238E27FC236}">
                  <a16:creationId xmlns:a16="http://schemas.microsoft.com/office/drawing/2014/main" id="{DF05FD72-63A0-4200-9151-23B1B689F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9" y="1805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4" name="Oval 359">
              <a:extLst>
                <a:ext uri="{FF2B5EF4-FFF2-40B4-BE49-F238E27FC236}">
                  <a16:creationId xmlns:a16="http://schemas.microsoft.com/office/drawing/2014/main" id="{AAB7F140-84EE-4E70-87BE-C12F3192D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1698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5" name="Oval 360">
              <a:extLst>
                <a:ext uri="{FF2B5EF4-FFF2-40B4-BE49-F238E27FC236}">
                  <a16:creationId xmlns:a16="http://schemas.microsoft.com/office/drawing/2014/main" id="{60BEDD5C-16D0-4C84-B069-7659EFB71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1702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6" name="Oval 361">
              <a:extLst>
                <a:ext uri="{FF2B5EF4-FFF2-40B4-BE49-F238E27FC236}">
                  <a16:creationId xmlns:a16="http://schemas.microsoft.com/office/drawing/2014/main" id="{8D9385AC-82A5-40B3-9BB3-83449BDCE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" y="1694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7" name="Oval 362">
              <a:extLst>
                <a:ext uri="{FF2B5EF4-FFF2-40B4-BE49-F238E27FC236}">
                  <a16:creationId xmlns:a16="http://schemas.microsoft.com/office/drawing/2014/main" id="{47AFB07C-BB83-4872-A19A-E48004DBE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2" y="1702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8" name="Oval 363">
              <a:extLst>
                <a:ext uri="{FF2B5EF4-FFF2-40B4-BE49-F238E27FC236}">
                  <a16:creationId xmlns:a16="http://schemas.microsoft.com/office/drawing/2014/main" id="{8B883F4B-CFC5-4CE9-A89D-97DB343A4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141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9" name="Oval 364">
              <a:extLst>
                <a:ext uri="{FF2B5EF4-FFF2-40B4-BE49-F238E27FC236}">
                  <a16:creationId xmlns:a16="http://schemas.microsoft.com/office/drawing/2014/main" id="{9F163B6E-4473-4DD4-B1B2-EBC2E7FB6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4" y="1427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0" name="Oval 365">
              <a:extLst>
                <a:ext uri="{FF2B5EF4-FFF2-40B4-BE49-F238E27FC236}">
                  <a16:creationId xmlns:a16="http://schemas.microsoft.com/office/drawing/2014/main" id="{4FEE3B81-1F5F-418B-BC38-C01E21379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" y="1399"/>
              <a:ext cx="26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1" name="Oval 366">
              <a:extLst>
                <a:ext uri="{FF2B5EF4-FFF2-40B4-BE49-F238E27FC236}">
                  <a16:creationId xmlns:a16="http://schemas.microsoft.com/office/drawing/2014/main" id="{2FF9DDFA-EDB3-432E-BACB-19B46E876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" y="140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2" name="Oval 367">
              <a:extLst>
                <a:ext uri="{FF2B5EF4-FFF2-40B4-BE49-F238E27FC236}">
                  <a16:creationId xmlns:a16="http://schemas.microsoft.com/office/drawing/2014/main" id="{EC453702-931E-40EE-B486-89B9AAF9D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4" y="1204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3" name="Oval 368">
              <a:extLst>
                <a:ext uri="{FF2B5EF4-FFF2-40B4-BE49-F238E27FC236}">
                  <a16:creationId xmlns:a16="http://schemas.microsoft.com/office/drawing/2014/main" id="{DDADA753-468B-4A10-89C7-A8942CB7C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1212"/>
              <a:ext cx="7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4" name="Oval 369">
              <a:extLst>
                <a:ext uri="{FF2B5EF4-FFF2-40B4-BE49-F238E27FC236}">
                  <a16:creationId xmlns:a16="http://schemas.microsoft.com/office/drawing/2014/main" id="{3CAC239F-C048-47EE-BE15-6646C4EDB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121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5" name="Oval 370">
              <a:extLst>
                <a:ext uri="{FF2B5EF4-FFF2-40B4-BE49-F238E27FC236}">
                  <a16:creationId xmlns:a16="http://schemas.microsoft.com/office/drawing/2014/main" id="{B85DC4E6-D9D7-4CE9-B845-2463926A7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1223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6" name="Oval 371">
              <a:extLst>
                <a:ext uri="{FF2B5EF4-FFF2-40B4-BE49-F238E27FC236}">
                  <a16:creationId xmlns:a16="http://schemas.microsoft.com/office/drawing/2014/main" id="{0ABB2D08-8E70-4560-B314-E471DFB3D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327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7" name="Oval 372">
              <a:extLst>
                <a:ext uri="{FF2B5EF4-FFF2-40B4-BE49-F238E27FC236}">
                  <a16:creationId xmlns:a16="http://schemas.microsoft.com/office/drawing/2014/main" id="{B84DEECC-350E-4677-8350-0D0E7F597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335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8" name="Oval 373">
              <a:extLst>
                <a:ext uri="{FF2B5EF4-FFF2-40B4-BE49-F238E27FC236}">
                  <a16:creationId xmlns:a16="http://schemas.microsoft.com/office/drawing/2014/main" id="{1A85CA4D-3F58-4E58-A730-414428CD6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79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9" name="Oval 374">
              <a:extLst>
                <a:ext uri="{FF2B5EF4-FFF2-40B4-BE49-F238E27FC236}">
                  <a16:creationId xmlns:a16="http://schemas.microsoft.com/office/drawing/2014/main" id="{99F59F61-2C34-45B4-B6FB-495619667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8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0" name="Oval 375">
              <a:extLst>
                <a:ext uri="{FF2B5EF4-FFF2-40B4-BE49-F238E27FC236}">
                  <a16:creationId xmlns:a16="http://schemas.microsoft.com/office/drawing/2014/main" id="{6CBB489E-63DB-4410-BC90-C354923A3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1467"/>
              <a:ext cx="30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1" name="Oval 376">
              <a:extLst>
                <a:ext uri="{FF2B5EF4-FFF2-40B4-BE49-F238E27FC236}">
                  <a16:creationId xmlns:a16="http://schemas.microsoft.com/office/drawing/2014/main" id="{6C51B58C-D875-408A-8767-818D01D10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471"/>
              <a:ext cx="7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2" name="Oval 377">
              <a:extLst>
                <a:ext uri="{FF2B5EF4-FFF2-40B4-BE49-F238E27FC236}">
                  <a16:creationId xmlns:a16="http://schemas.microsoft.com/office/drawing/2014/main" id="{531BF216-CB4A-4DB7-AAEF-A1DC223A9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2" y="140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3" name="Oval 378">
              <a:extLst>
                <a:ext uri="{FF2B5EF4-FFF2-40B4-BE49-F238E27FC236}">
                  <a16:creationId xmlns:a16="http://schemas.microsoft.com/office/drawing/2014/main" id="{4D5413AE-C44D-4A08-B09F-789357ACC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411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4" name="Oval 379">
              <a:extLst>
                <a:ext uri="{FF2B5EF4-FFF2-40B4-BE49-F238E27FC236}">
                  <a16:creationId xmlns:a16="http://schemas.microsoft.com/office/drawing/2014/main" id="{F367D0A1-73BE-4640-BFD9-372C507E9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" y="1467"/>
              <a:ext cx="26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5" name="Oval 380">
              <a:extLst>
                <a:ext uri="{FF2B5EF4-FFF2-40B4-BE49-F238E27FC236}">
                  <a16:creationId xmlns:a16="http://schemas.microsoft.com/office/drawing/2014/main" id="{32E01B9D-CB41-48E2-8CFA-D5D01E565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1475"/>
              <a:ext cx="7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6" name="Oval 381">
              <a:extLst>
                <a:ext uri="{FF2B5EF4-FFF2-40B4-BE49-F238E27FC236}">
                  <a16:creationId xmlns:a16="http://schemas.microsoft.com/office/drawing/2014/main" id="{A60E9088-0ABE-43BD-A535-AC6585DD7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" y="167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7" name="Oval 382">
              <a:extLst>
                <a:ext uri="{FF2B5EF4-FFF2-40B4-BE49-F238E27FC236}">
                  <a16:creationId xmlns:a16="http://schemas.microsoft.com/office/drawing/2014/main" id="{D68AB7C6-671A-4C24-9C57-BF887B544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7" y="168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8" name="Oval 383">
              <a:extLst>
                <a:ext uri="{FF2B5EF4-FFF2-40B4-BE49-F238E27FC236}">
                  <a16:creationId xmlns:a16="http://schemas.microsoft.com/office/drawing/2014/main" id="{4A14DC0A-BC59-4F63-B332-390D602FB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726"/>
              <a:ext cx="29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9" name="Oval 384">
              <a:extLst>
                <a:ext uri="{FF2B5EF4-FFF2-40B4-BE49-F238E27FC236}">
                  <a16:creationId xmlns:a16="http://schemas.microsoft.com/office/drawing/2014/main" id="{46E80832-BB62-4E7B-A9C4-CF0CE5660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" y="1734"/>
              <a:ext cx="8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0" name="Oval 385">
              <a:extLst>
                <a:ext uri="{FF2B5EF4-FFF2-40B4-BE49-F238E27FC236}">
                  <a16:creationId xmlns:a16="http://schemas.microsoft.com/office/drawing/2014/main" id="{05331B12-B847-4E2D-9755-D56D78AEF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1977"/>
              <a:ext cx="30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1" name="Oval 386">
              <a:extLst>
                <a:ext uri="{FF2B5EF4-FFF2-40B4-BE49-F238E27FC236}">
                  <a16:creationId xmlns:a16="http://schemas.microsoft.com/office/drawing/2014/main" id="{ED9194FE-9DB0-4414-A886-CE2A0D1CA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" y="1981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2" name="Oval 387">
              <a:extLst>
                <a:ext uri="{FF2B5EF4-FFF2-40B4-BE49-F238E27FC236}">
                  <a16:creationId xmlns:a16="http://schemas.microsoft.com/office/drawing/2014/main" id="{605ABC75-5A61-462B-BCF5-1BA049551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" y="191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3" name="Oval 388">
              <a:extLst>
                <a:ext uri="{FF2B5EF4-FFF2-40B4-BE49-F238E27FC236}">
                  <a16:creationId xmlns:a16="http://schemas.microsoft.com/office/drawing/2014/main" id="{5818E96F-F21A-4886-BEBA-CB73F2290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192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4" name="Oval 389">
              <a:extLst>
                <a:ext uri="{FF2B5EF4-FFF2-40B4-BE49-F238E27FC236}">
                  <a16:creationId xmlns:a16="http://schemas.microsoft.com/office/drawing/2014/main" id="{EB4F349C-8290-4AFE-A696-76648DB7D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87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5" name="Oval 390">
              <a:extLst>
                <a:ext uri="{FF2B5EF4-FFF2-40B4-BE49-F238E27FC236}">
                  <a16:creationId xmlns:a16="http://schemas.microsoft.com/office/drawing/2014/main" id="{6AADF40F-9D82-4B0B-8C03-735DE946A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1881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6" name="Oval 391">
              <a:extLst>
                <a:ext uri="{FF2B5EF4-FFF2-40B4-BE49-F238E27FC236}">
                  <a16:creationId xmlns:a16="http://schemas.microsoft.com/office/drawing/2014/main" id="{26F4613B-A64B-4ED1-BCA6-6FEB0BDF4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143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7" name="Oval 392">
              <a:extLst>
                <a:ext uri="{FF2B5EF4-FFF2-40B4-BE49-F238E27FC236}">
                  <a16:creationId xmlns:a16="http://schemas.microsoft.com/office/drawing/2014/main" id="{119DFC07-456D-44F4-81B4-A6976046A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144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8" name="Oval 393">
              <a:extLst>
                <a:ext uri="{FF2B5EF4-FFF2-40B4-BE49-F238E27FC236}">
                  <a16:creationId xmlns:a16="http://schemas.microsoft.com/office/drawing/2014/main" id="{CA489AAB-1FAC-45E2-98F2-AD8A8AD9D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" y="156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9" name="Oval 394">
              <a:extLst>
                <a:ext uri="{FF2B5EF4-FFF2-40B4-BE49-F238E27FC236}">
                  <a16:creationId xmlns:a16="http://schemas.microsoft.com/office/drawing/2014/main" id="{F96ACF74-59C5-4235-8FD6-A78B6CAA4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1574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0" name="Oval 395">
              <a:extLst>
                <a:ext uri="{FF2B5EF4-FFF2-40B4-BE49-F238E27FC236}">
                  <a16:creationId xmlns:a16="http://schemas.microsoft.com/office/drawing/2014/main" id="{04ABDE3D-511E-4CBA-8460-31F7A6262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181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1" name="Oval 396">
              <a:extLst>
                <a:ext uri="{FF2B5EF4-FFF2-40B4-BE49-F238E27FC236}">
                  <a16:creationId xmlns:a16="http://schemas.microsoft.com/office/drawing/2014/main" id="{BCC0EB70-9495-40CB-AE5A-521F7C50F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2" y="182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09" name="Group 397">
            <a:extLst>
              <a:ext uri="{FF2B5EF4-FFF2-40B4-BE49-F238E27FC236}">
                <a16:creationId xmlns:a16="http://schemas.microsoft.com/office/drawing/2014/main" id="{ED3A4657-BF02-49C0-B890-6A36EDAE50A6}"/>
              </a:ext>
            </a:extLst>
          </p:cNvPr>
          <p:cNvGrpSpPr>
            <a:grpSpLocks/>
          </p:cNvGrpSpPr>
          <p:nvPr/>
        </p:nvGrpSpPr>
        <p:grpSpPr bwMode="auto">
          <a:xfrm>
            <a:off x="3721100" y="4184650"/>
            <a:ext cx="1514475" cy="1620838"/>
            <a:chOff x="1384" y="2520"/>
            <a:chExt cx="954" cy="1021"/>
          </a:xfrm>
        </p:grpSpPr>
        <p:sp>
          <p:nvSpPr>
            <p:cNvPr id="47254" name="Freeform 398">
              <a:extLst>
                <a:ext uri="{FF2B5EF4-FFF2-40B4-BE49-F238E27FC236}">
                  <a16:creationId xmlns:a16="http://schemas.microsoft.com/office/drawing/2014/main" id="{E887781F-ECC2-4454-8CC8-97AFE5298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520"/>
              <a:ext cx="954" cy="1021"/>
            </a:xfrm>
            <a:custGeom>
              <a:avLst/>
              <a:gdLst>
                <a:gd name="T0" fmla="*/ 5178 w 255"/>
                <a:gd name="T1" fmla="*/ 447 h 256"/>
                <a:gd name="T2" fmla="*/ 995 w 255"/>
                <a:gd name="T3" fmla="*/ 4630 h 256"/>
                <a:gd name="T4" fmla="*/ 153 w 255"/>
                <a:gd name="T5" fmla="*/ 10150 h 256"/>
                <a:gd name="T6" fmla="*/ 4815 w 255"/>
                <a:gd name="T7" fmla="*/ 15857 h 256"/>
                <a:gd name="T8" fmla="*/ 11575 w 255"/>
                <a:gd name="T9" fmla="*/ 12946 h 256"/>
                <a:gd name="T10" fmla="*/ 13296 w 255"/>
                <a:gd name="T11" fmla="*/ 7303 h 256"/>
                <a:gd name="T12" fmla="*/ 11938 w 255"/>
                <a:gd name="T13" fmla="*/ 2848 h 256"/>
                <a:gd name="T14" fmla="*/ 5178 w 255"/>
                <a:gd name="T15" fmla="*/ 447 h 2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56">
                  <a:moveTo>
                    <a:pt x="99" y="7"/>
                  </a:moveTo>
                  <a:cubicBezTo>
                    <a:pt x="60" y="8"/>
                    <a:pt x="25" y="40"/>
                    <a:pt x="19" y="73"/>
                  </a:cubicBezTo>
                  <a:cubicBezTo>
                    <a:pt x="12" y="105"/>
                    <a:pt x="0" y="120"/>
                    <a:pt x="3" y="160"/>
                  </a:cubicBezTo>
                  <a:cubicBezTo>
                    <a:pt x="7" y="200"/>
                    <a:pt x="29" y="244"/>
                    <a:pt x="92" y="250"/>
                  </a:cubicBezTo>
                  <a:cubicBezTo>
                    <a:pt x="155" y="256"/>
                    <a:pt x="200" y="243"/>
                    <a:pt x="221" y="204"/>
                  </a:cubicBezTo>
                  <a:cubicBezTo>
                    <a:pt x="243" y="166"/>
                    <a:pt x="255" y="144"/>
                    <a:pt x="254" y="115"/>
                  </a:cubicBezTo>
                  <a:cubicBezTo>
                    <a:pt x="253" y="85"/>
                    <a:pt x="245" y="64"/>
                    <a:pt x="228" y="45"/>
                  </a:cubicBezTo>
                  <a:cubicBezTo>
                    <a:pt x="210" y="25"/>
                    <a:pt x="156" y="0"/>
                    <a:pt x="99" y="7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399">
              <a:extLst>
                <a:ext uri="{FF2B5EF4-FFF2-40B4-BE49-F238E27FC236}">
                  <a16:creationId xmlns:a16="http://schemas.microsoft.com/office/drawing/2014/main" id="{C615B897-E375-4157-A768-E0E29A913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704"/>
              <a:ext cx="456" cy="438"/>
            </a:xfrm>
            <a:custGeom>
              <a:avLst/>
              <a:gdLst>
                <a:gd name="T0" fmla="*/ 6369 w 122"/>
                <a:gd name="T1" fmla="*/ 2266 h 110"/>
                <a:gd name="T2" fmla="*/ 4695 w 122"/>
                <a:gd name="T3" fmla="*/ 4679 h 110"/>
                <a:gd name="T4" fmla="*/ 2975 w 122"/>
                <a:gd name="T5" fmla="*/ 2520 h 110"/>
                <a:gd name="T6" fmla="*/ 1888 w 122"/>
                <a:gd name="T7" fmla="*/ 2712 h 110"/>
                <a:gd name="T8" fmla="*/ 2291 w 122"/>
                <a:gd name="T9" fmla="*/ 3281 h 110"/>
                <a:gd name="T10" fmla="*/ 3282 w 122"/>
                <a:gd name="T11" fmla="*/ 4615 h 110"/>
                <a:gd name="T12" fmla="*/ 3087 w 122"/>
                <a:gd name="T13" fmla="*/ 6184 h 110"/>
                <a:gd name="T14" fmla="*/ 2138 w 122"/>
                <a:gd name="T15" fmla="*/ 6944 h 110"/>
                <a:gd name="T16" fmla="*/ 1200 w 122"/>
                <a:gd name="T17" fmla="*/ 5738 h 110"/>
                <a:gd name="T18" fmla="*/ 153 w 122"/>
                <a:gd name="T19" fmla="*/ 3472 h 110"/>
                <a:gd name="T20" fmla="*/ 1929 w 122"/>
                <a:gd name="T21" fmla="*/ 64 h 110"/>
                <a:gd name="T22" fmla="*/ 3087 w 122"/>
                <a:gd name="T23" fmla="*/ 191 h 110"/>
                <a:gd name="T24" fmla="*/ 4541 w 122"/>
                <a:gd name="T25" fmla="*/ 1270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" h="110">
                  <a:moveTo>
                    <a:pt x="122" y="36"/>
                  </a:moveTo>
                  <a:cubicBezTo>
                    <a:pt x="119" y="52"/>
                    <a:pt x="109" y="73"/>
                    <a:pt x="90" y="74"/>
                  </a:cubicBezTo>
                  <a:cubicBezTo>
                    <a:pt x="70" y="75"/>
                    <a:pt x="64" y="54"/>
                    <a:pt x="57" y="40"/>
                  </a:cubicBezTo>
                  <a:cubicBezTo>
                    <a:pt x="50" y="29"/>
                    <a:pt x="34" y="26"/>
                    <a:pt x="36" y="43"/>
                  </a:cubicBezTo>
                  <a:cubicBezTo>
                    <a:pt x="37" y="50"/>
                    <a:pt x="39" y="49"/>
                    <a:pt x="44" y="52"/>
                  </a:cubicBezTo>
                  <a:cubicBezTo>
                    <a:pt x="52" y="57"/>
                    <a:pt x="60" y="64"/>
                    <a:pt x="63" y="73"/>
                  </a:cubicBezTo>
                  <a:cubicBezTo>
                    <a:pt x="67" y="82"/>
                    <a:pt x="65" y="91"/>
                    <a:pt x="59" y="98"/>
                  </a:cubicBezTo>
                  <a:cubicBezTo>
                    <a:pt x="56" y="101"/>
                    <a:pt x="46" y="109"/>
                    <a:pt x="41" y="110"/>
                  </a:cubicBezTo>
                  <a:cubicBezTo>
                    <a:pt x="34" y="110"/>
                    <a:pt x="28" y="96"/>
                    <a:pt x="23" y="91"/>
                  </a:cubicBezTo>
                  <a:cubicBezTo>
                    <a:pt x="10" y="78"/>
                    <a:pt x="0" y="74"/>
                    <a:pt x="3" y="55"/>
                  </a:cubicBezTo>
                  <a:cubicBezTo>
                    <a:pt x="6" y="32"/>
                    <a:pt x="10" y="3"/>
                    <a:pt x="37" y="1"/>
                  </a:cubicBezTo>
                  <a:cubicBezTo>
                    <a:pt x="44" y="0"/>
                    <a:pt x="51" y="1"/>
                    <a:pt x="59" y="3"/>
                  </a:cubicBezTo>
                  <a:cubicBezTo>
                    <a:pt x="70" y="7"/>
                    <a:pt x="77" y="15"/>
                    <a:pt x="87" y="2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400">
              <a:extLst>
                <a:ext uri="{FF2B5EF4-FFF2-40B4-BE49-F238E27FC236}">
                  <a16:creationId xmlns:a16="http://schemas.microsoft.com/office/drawing/2014/main" id="{C31E2741-EFBA-42AD-8019-56BFA57C8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680"/>
              <a:ext cx="225" cy="279"/>
            </a:xfrm>
            <a:custGeom>
              <a:avLst/>
              <a:gdLst>
                <a:gd name="T0" fmla="*/ 1110 w 60"/>
                <a:gd name="T1" fmla="*/ 4432 h 70"/>
                <a:gd name="T2" fmla="*/ 1211 w 60"/>
                <a:gd name="T3" fmla="*/ 3097 h 70"/>
                <a:gd name="T4" fmla="*/ 1380 w 60"/>
                <a:gd name="T5" fmla="*/ 1905 h 70"/>
                <a:gd name="T6" fmla="*/ 3165 w 60"/>
                <a:gd name="T7" fmla="*/ 1590 h 70"/>
                <a:gd name="T8" fmla="*/ 1380 w 60"/>
                <a:gd name="T9" fmla="*/ 64 h 70"/>
                <a:gd name="T10" fmla="*/ 0 w 60"/>
                <a:gd name="T11" fmla="*/ 424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70">
                  <a:moveTo>
                    <a:pt x="21" y="70"/>
                  </a:moveTo>
                  <a:cubicBezTo>
                    <a:pt x="16" y="62"/>
                    <a:pt x="20" y="56"/>
                    <a:pt x="23" y="49"/>
                  </a:cubicBezTo>
                  <a:cubicBezTo>
                    <a:pt x="27" y="43"/>
                    <a:pt x="25" y="37"/>
                    <a:pt x="26" y="30"/>
                  </a:cubicBezTo>
                  <a:cubicBezTo>
                    <a:pt x="29" y="6"/>
                    <a:pt x="46" y="26"/>
                    <a:pt x="60" y="25"/>
                  </a:cubicBezTo>
                  <a:cubicBezTo>
                    <a:pt x="59" y="13"/>
                    <a:pt x="38" y="0"/>
                    <a:pt x="26" y="1"/>
                  </a:cubicBezTo>
                  <a:cubicBezTo>
                    <a:pt x="1" y="4"/>
                    <a:pt x="0" y="50"/>
                    <a:pt x="0" y="67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401">
              <a:extLst>
                <a:ext uri="{FF2B5EF4-FFF2-40B4-BE49-F238E27FC236}">
                  <a16:creationId xmlns:a16="http://schemas.microsoft.com/office/drawing/2014/main" id="{378D9863-FB85-4BF3-8D12-627D2A2F5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640"/>
              <a:ext cx="747" cy="869"/>
            </a:xfrm>
            <a:custGeom>
              <a:avLst/>
              <a:gdLst>
                <a:gd name="T0" fmla="*/ 10365 w 200"/>
                <a:gd name="T1" fmla="*/ 5449 h 218"/>
                <a:gd name="T2" fmla="*/ 9125 w 200"/>
                <a:gd name="T3" fmla="*/ 1335 h 218"/>
                <a:gd name="T4" fmla="*/ 7504 w 200"/>
                <a:gd name="T5" fmla="*/ 0 h 218"/>
                <a:gd name="T6" fmla="*/ 8176 w 200"/>
                <a:gd name="T7" fmla="*/ 698 h 218"/>
                <a:gd name="T8" fmla="*/ 8957 w 200"/>
                <a:gd name="T9" fmla="*/ 4815 h 218"/>
                <a:gd name="T10" fmla="*/ 7294 w 200"/>
                <a:gd name="T11" fmla="*/ 10137 h 218"/>
                <a:gd name="T12" fmla="*/ 4897 w 200"/>
                <a:gd name="T13" fmla="*/ 11903 h 218"/>
                <a:gd name="T14" fmla="*/ 1561 w 200"/>
                <a:gd name="T15" fmla="*/ 12856 h 218"/>
                <a:gd name="T16" fmla="*/ 0 w 200"/>
                <a:gd name="T17" fmla="*/ 12409 h 218"/>
                <a:gd name="T18" fmla="*/ 2454 w 200"/>
                <a:gd name="T19" fmla="*/ 13426 h 218"/>
                <a:gd name="T20" fmla="*/ 8747 w 200"/>
                <a:gd name="T21" fmla="*/ 10775 h 218"/>
                <a:gd name="T22" fmla="*/ 10365 w 200"/>
                <a:gd name="T23" fmla="*/ 5449 h 2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" h="218">
                  <a:moveTo>
                    <a:pt x="199" y="86"/>
                  </a:moveTo>
                  <a:cubicBezTo>
                    <a:pt x="198" y="59"/>
                    <a:pt x="191" y="39"/>
                    <a:pt x="175" y="21"/>
                  </a:cubicBezTo>
                  <a:cubicBezTo>
                    <a:pt x="169" y="14"/>
                    <a:pt x="158" y="6"/>
                    <a:pt x="144" y="0"/>
                  </a:cubicBezTo>
                  <a:cubicBezTo>
                    <a:pt x="150" y="4"/>
                    <a:pt x="154" y="7"/>
                    <a:pt x="157" y="11"/>
                  </a:cubicBezTo>
                  <a:cubicBezTo>
                    <a:pt x="173" y="30"/>
                    <a:pt x="171" y="49"/>
                    <a:pt x="172" y="76"/>
                  </a:cubicBezTo>
                  <a:cubicBezTo>
                    <a:pt x="173" y="103"/>
                    <a:pt x="160" y="124"/>
                    <a:pt x="140" y="160"/>
                  </a:cubicBezTo>
                  <a:cubicBezTo>
                    <a:pt x="128" y="181"/>
                    <a:pt x="120" y="183"/>
                    <a:pt x="94" y="188"/>
                  </a:cubicBezTo>
                  <a:cubicBezTo>
                    <a:pt x="76" y="193"/>
                    <a:pt x="54" y="205"/>
                    <a:pt x="30" y="203"/>
                  </a:cubicBezTo>
                  <a:cubicBezTo>
                    <a:pt x="18" y="202"/>
                    <a:pt x="8" y="199"/>
                    <a:pt x="0" y="196"/>
                  </a:cubicBezTo>
                  <a:cubicBezTo>
                    <a:pt x="12" y="204"/>
                    <a:pt x="27" y="210"/>
                    <a:pt x="47" y="212"/>
                  </a:cubicBezTo>
                  <a:cubicBezTo>
                    <a:pt x="106" y="218"/>
                    <a:pt x="148" y="206"/>
                    <a:pt x="168" y="170"/>
                  </a:cubicBezTo>
                  <a:cubicBezTo>
                    <a:pt x="189" y="134"/>
                    <a:pt x="200" y="113"/>
                    <a:pt x="199" y="86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402">
              <a:extLst>
                <a:ext uri="{FF2B5EF4-FFF2-40B4-BE49-F238E27FC236}">
                  <a16:creationId xmlns:a16="http://schemas.microsoft.com/office/drawing/2014/main" id="{C807FAF0-294D-4FB9-9D33-974A04FC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724"/>
              <a:ext cx="583" cy="785"/>
            </a:xfrm>
            <a:custGeom>
              <a:avLst/>
              <a:gdLst>
                <a:gd name="T0" fmla="*/ 6675 w 156"/>
                <a:gd name="T1" fmla="*/ 0 h 197"/>
                <a:gd name="T2" fmla="*/ 7934 w 156"/>
                <a:gd name="T3" fmla="*/ 4112 h 197"/>
                <a:gd name="T4" fmla="*/ 6312 w 156"/>
                <a:gd name="T5" fmla="*/ 9432 h 197"/>
                <a:gd name="T6" fmla="*/ 0 w 156"/>
                <a:gd name="T7" fmla="*/ 12082 h 197"/>
                <a:gd name="T8" fmla="*/ 5112 w 156"/>
                <a:gd name="T9" fmla="*/ 10687 h 197"/>
                <a:gd name="T10" fmla="*/ 6731 w 156"/>
                <a:gd name="T11" fmla="*/ 7336 h 197"/>
                <a:gd name="T12" fmla="*/ 6675 w 156"/>
                <a:gd name="T13" fmla="*/ 0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97">
                  <a:moveTo>
                    <a:pt x="128" y="0"/>
                  </a:moveTo>
                  <a:cubicBezTo>
                    <a:pt x="144" y="18"/>
                    <a:pt x="151" y="38"/>
                    <a:pt x="152" y="65"/>
                  </a:cubicBezTo>
                  <a:cubicBezTo>
                    <a:pt x="153" y="92"/>
                    <a:pt x="142" y="113"/>
                    <a:pt x="121" y="149"/>
                  </a:cubicBezTo>
                  <a:cubicBezTo>
                    <a:pt x="101" y="185"/>
                    <a:pt x="59" y="197"/>
                    <a:pt x="0" y="191"/>
                  </a:cubicBezTo>
                  <a:cubicBezTo>
                    <a:pt x="19" y="191"/>
                    <a:pt x="80" y="186"/>
                    <a:pt x="98" y="169"/>
                  </a:cubicBezTo>
                  <a:cubicBezTo>
                    <a:pt x="116" y="152"/>
                    <a:pt x="119" y="135"/>
                    <a:pt x="129" y="116"/>
                  </a:cubicBezTo>
                  <a:cubicBezTo>
                    <a:pt x="139" y="96"/>
                    <a:pt x="156" y="23"/>
                    <a:pt x="128" y="0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403">
              <a:extLst>
                <a:ext uri="{FF2B5EF4-FFF2-40B4-BE49-F238E27FC236}">
                  <a16:creationId xmlns:a16="http://schemas.microsoft.com/office/drawing/2014/main" id="{1ED14B6E-A90C-4431-83B3-C114EA8B4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564"/>
              <a:ext cx="703" cy="861"/>
            </a:xfrm>
            <a:custGeom>
              <a:avLst/>
              <a:gdLst>
                <a:gd name="T0" fmla="*/ 838 w 188"/>
                <a:gd name="T1" fmla="*/ 10009 h 216"/>
                <a:gd name="T2" fmla="*/ 1511 w 188"/>
                <a:gd name="T3" fmla="*/ 4369 h 216"/>
                <a:gd name="T4" fmla="*/ 5329 w 188"/>
                <a:gd name="T5" fmla="*/ 446 h 216"/>
                <a:gd name="T6" fmla="*/ 8529 w 188"/>
                <a:gd name="T7" fmla="*/ 761 h 216"/>
                <a:gd name="T8" fmla="*/ 8683 w 188"/>
                <a:gd name="T9" fmla="*/ 761 h 216"/>
                <a:gd name="T10" fmla="*/ 4809 w 188"/>
                <a:gd name="T11" fmla="*/ 255 h 216"/>
                <a:gd name="T12" fmla="*/ 894 w 188"/>
                <a:gd name="T13" fmla="*/ 4114 h 216"/>
                <a:gd name="T14" fmla="*/ 153 w 188"/>
                <a:gd name="T15" fmla="*/ 9312 h 216"/>
                <a:gd name="T16" fmla="*/ 2139 w 188"/>
                <a:gd name="T17" fmla="*/ 13680 h 216"/>
                <a:gd name="T18" fmla="*/ 838 w 188"/>
                <a:gd name="T19" fmla="*/ 10009 h 2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216">
                  <a:moveTo>
                    <a:pt x="16" y="158"/>
                  </a:moveTo>
                  <a:cubicBezTo>
                    <a:pt x="13" y="121"/>
                    <a:pt x="23" y="99"/>
                    <a:pt x="29" y="69"/>
                  </a:cubicBezTo>
                  <a:cubicBezTo>
                    <a:pt x="36" y="38"/>
                    <a:pt x="65" y="8"/>
                    <a:pt x="102" y="7"/>
                  </a:cubicBezTo>
                  <a:cubicBezTo>
                    <a:pt x="122" y="5"/>
                    <a:pt x="146" y="8"/>
                    <a:pt x="163" y="12"/>
                  </a:cubicBezTo>
                  <a:cubicBezTo>
                    <a:pt x="183" y="17"/>
                    <a:pt x="188" y="19"/>
                    <a:pt x="166" y="12"/>
                  </a:cubicBezTo>
                  <a:cubicBezTo>
                    <a:pt x="145" y="4"/>
                    <a:pt x="119" y="0"/>
                    <a:pt x="92" y="4"/>
                  </a:cubicBezTo>
                  <a:cubicBezTo>
                    <a:pt x="56" y="5"/>
                    <a:pt x="23" y="34"/>
                    <a:pt x="17" y="65"/>
                  </a:cubicBezTo>
                  <a:cubicBezTo>
                    <a:pt x="11" y="95"/>
                    <a:pt x="0" y="109"/>
                    <a:pt x="3" y="147"/>
                  </a:cubicBezTo>
                  <a:cubicBezTo>
                    <a:pt x="5" y="172"/>
                    <a:pt x="15" y="200"/>
                    <a:pt x="41" y="216"/>
                  </a:cubicBezTo>
                  <a:cubicBezTo>
                    <a:pt x="25" y="200"/>
                    <a:pt x="18" y="178"/>
                    <a:pt x="16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404">
              <a:extLst>
                <a:ext uri="{FF2B5EF4-FFF2-40B4-BE49-F238E27FC236}">
                  <a16:creationId xmlns:a16="http://schemas.microsoft.com/office/drawing/2014/main" id="{1759E245-BFA6-475C-8514-93A7FAA59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664"/>
              <a:ext cx="714" cy="773"/>
            </a:xfrm>
            <a:custGeom>
              <a:avLst/>
              <a:gdLst>
                <a:gd name="T0" fmla="*/ 3394 w 191"/>
                <a:gd name="T1" fmla="*/ 889 h 194"/>
                <a:gd name="T2" fmla="*/ 1413 w 191"/>
                <a:gd name="T3" fmla="*/ 2586 h 194"/>
                <a:gd name="T4" fmla="*/ 2669 w 191"/>
                <a:gd name="T5" fmla="*/ 3666 h 194"/>
                <a:gd name="T6" fmla="*/ 3394 w 191"/>
                <a:gd name="T7" fmla="*/ 4495 h 194"/>
                <a:gd name="T8" fmla="*/ 935 w 191"/>
                <a:gd name="T9" fmla="*/ 5638 h 194"/>
                <a:gd name="T10" fmla="*/ 2613 w 191"/>
                <a:gd name="T11" fmla="*/ 8097 h 194"/>
                <a:gd name="T12" fmla="*/ 3551 w 191"/>
                <a:gd name="T13" fmla="*/ 7336 h 194"/>
                <a:gd name="T14" fmla="*/ 4235 w 191"/>
                <a:gd name="T15" fmla="*/ 7017 h 194"/>
                <a:gd name="T16" fmla="*/ 5170 w 191"/>
                <a:gd name="T17" fmla="*/ 7591 h 194"/>
                <a:gd name="T18" fmla="*/ 5226 w 191"/>
                <a:gd name="T19" fmla="*/ 8985 h 194"/>
                <a:gd name="T20" fmla="*/ 4905 w 191"/>
                <a:gd name="T21" fmla="*/ 11001 h 194"/>
                <a:gd name="T22" fmla="*/ 7364 w 191"/>
                <a:gd name="T23" fmla="*/ 11890 h 194"/>
                <a:gd name="T24" fmla="*/ 9615 w 191"/>
                <a:gd name="T25" fmla="*/ 9750 h 194"/>
                <a:gd name="T26" fmla="*/ 7267 w 191"/>
                <a:gd name="T27" fmla="*/ 8607 h 194"/>
                <a:gd name="T28" fmla="*/ 6164 w 191"/>
                <a:gd name="T29" fmla="*/ 7842 h 194"/>
                <a:gd name="T30" fmla="*/ 5742 w 191"/>
                <a:gd name="T31" fmla="*/ 6826 h 194"/>
                <a:gd name="T32" fmla="*/ 6374 w 191"/>
                <a:gd name="T33" fmla="*/ 6319 h 194"/>
                <a:gd name="T34" fmla="*/ 5645 w 191"/>
                <a:gd name="T35" fmla="*/ 4682 h 194"/>
                <a:gd name="T36" fmla="*/ 4235 w 191"/>
                <a:gd name="T37" fmla="*/ 3921 h 194"/>
                <a:gd name="T38" fmla="*/ 4751 w 191"/>
                <a:gd name="T39" fmla="*/ 2335 h 194"/>
                <a:gd name="T40" fmla="*/ 4807 w 191"/>
                <a:gd name="T41" fmla="*/ 825 h 194"/>
                <a:gd name="T42" fmla="*/ 6486 w 191"/>
                <a:gd name="T43" fmla="*/ 1335 h 194"/>
                <a:gd name="T44" fmla="*/ 6890 w 191"/>
                <a:gd name="T45" fmla="*/ 3793 h 194"/>
                <a:gd name="T46" fmla="*/ 9405 w 191"/>
                <a:gd name="T47" fmla="*/ 3730 h 194"/>
                <a:gd name="T48" fmla="*/ 8987 w 191"/>
                <a:gd name="T49" fmla="*/ 446 h 194"/>
                <a:gd name="T50" fmla="*/ 7574 w 191"/>
                <a:gd name="T51" fmla="*/ 952 h 194"/>
                <a:gd name="T52" fmla="*/ 6680 w 191"/>
                <a:gd name="T53" fmla="*/ 510 h 194"/>
                <a:gd name="T54" fmla="*/ 5017 w 191"/>
                <a:gd name="T55" fmla="*/ 64 h 194"/>
                <a:gd name="T56" fmla="*/ 3394 w 191"/>
                <a:gd name="T57" fmla="*/ 889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1" h="194">
                  <a:moveTo>
                    <a:pt x="65" y="14"/>
                  </a:moveTo>
                  <a:cubicBezTo>
                    <a:pt x="50" y="14"/>
                    <a:pt x="22" y="21"/>
                    <a:pt x="27" y="41"/>
                  </a:cubicBezTo>
                  <a:cubicBezTo>
                    <a:pt x="31" y="51"/>
                    <a:pt x="41" y="56"/>
                    <a:pt x="51" y="58"/>
                  </a:cubicBezTo>
                  <a:cubicBezTo>
                    <a:pt x="59" y="59"/>
                    <a:pt x="74" y="58"/>
                    <a:pt x="65" y="71"/>
                  </a:cubicBezTo>
                  <a:cubicBezTo>
                    <a:pt x="56" y="84"/>
                    <a:pt x="30" y="76"/>
                    <a:pt x="18" y="89"/>
                  </a:cubicBezTo>
                  <a:cubicBezTo>
                    <a:pt x="0" y="111"/>
                    <a:pt x="27" y="134"/>
                    <a:pt x="50" y="128"/>
                  </a:cubicBezTo>
                  <a:cubicBezTo>
                    <a:pt x="61" y="126"/>
                    <a:pt x="61" y="122"/>
                    <a:pt x="68" y="116"/>
                  </a:cubicBezTo>
                  <a:cubicBezTo>
                    <a:pt x="72" y="111"/>
                    <a:pt x="75" y="107"/>
                    <a:pt x="81" y="111"/>
                  </a:cubicBezTo>
                  <a:cubicBezTo>
                    <a:pt x="85" y="113"/>
                    <a:pt x="94" y="115"/>
                    <a:pt x="99" y="120"/>
                  </a:cubicBezTo>
                  <a:cubicBezTo>
                    <a:pt x="104" y="125"/>
                    <a:pt x="99" y="133"/>
                    <a:pt x="100" y="142"/>
                  </a:cubicBezTo>
                  <a:cubicBezTo>
                    <a:pt x="101" y="153"/>
                    <a:pt x="92" y="163"/>
                    <a:pt x="94" y="174"/>
                  </a:cubicBezTo>
                  <a:cubicBezTo>
                    <a:pt x="97" y="194"/>
                    <a:pt x="125" y="190"/>
                    <a:pt x="141" y="188"/>
                  </a:cubicBezTo>
                  <a:cubicBezTo>
                    <a:pt x="162" y="186"/>
                    <a:pt x="180" y="176"/>
                    <a:pt x="184" y="154"/>
                  </a:cubicBezTo>
                  <a:cubicBezTo>
                    <a:pt x="190" y="119"/>
                    <a:pt x="159" y="137"/>
                    <a:pt x="139" y="136"/>
                  </a:cubicBezTo>
                  <a:cubicBezTo>
                    <a:pt x="130" y="135"/>
                    <a:pt x="125" y="131"/>
                    <a:pt x="118" y="124"/>
                  </a:cubicBezTo>
                  <a:cubicBezTo>
                    <a:pt x="115" y="120"/>
                    <a:pt x="108" y="114"/>
                    <a:pt x="110" y="108"/>
                  </a:cubicBezTo>
                  <a:cubicBezTo>
                    <a:pt x="111" y="103"/>
                    <a:pt x="120" y="104"/>
                    <a:pt x="122" y="100"/>
                  </a:cubicBezTo>
                  <a:cubicBezTo>
                    <a:pt x="128" y="92"/>
                    <a:pt x="116" y="77"/>
                    <a:pt x="108" y="74"/>
                  </a:cubicBezTo>
                  <a:cubicBezTo>
                    <a:pt x="97" y="70"/>
                    <a:pt x="80" y="80"/>
                    <a:pt x="81" y="62"/>
                  </a:cubicBezTo>
                  <a:cubicBezTo>
                    <a:pt x="81" y="52"/>
                    <a:pt x="90" y="55"/>
                    <a:pt x="91" y="37"/>
                  </a:cubicBezTo>
                  <a:cubicBezTo>
                    <a:pt x="92" y="30"/>
                    <a:pt x="84" y="18"/>
                    <a:pt x="92" y="13"/>
                  </a:cubicBezTo>
                  <a:cubicBezTo>
                    <a:pt x="101" y="8"/>
                    <a:pt x="118" y="14"/>
                    <a:pt x="124" y="21"/>
                  </a:cubicBezTo>
                  <a:cubicBezTo>
                    <a:pt x="135" y="33"/>
                    <a:pt x="128" y="46"/>
                    <a:pt x="132" y="60"/>
                  </a:cubicBezTo>
                  <a:cubicBezTo>
                    <a:pt x="139" y="82"/>
                    <a:pt x="170" y="75"/>
                    <a:pt x="180" y="59"/>
                  </a:cubicBezTo>
                  <a:cubicBezTo>
                    <a:pt x="190" y="44"/>
                    <a:pt x="191" y="15"/>
                    <a:pt x="172" y="7"/>
                  </a:cubicBezTo>
                  <a:cubicBezTo>
                    <a:pt x="159" y="2"/>
                    <a:pt x="155" y="14"/>
                    <a:pt x="145" y="15"/>
                  </a:cubicBezTo>
                  <a:cubicBezTo>
                    <a:pt x="138" y="16"/>
                    <a:pt x="134" y="11"/>
                    <a:pt x="128" y="8"/>
                  </a:cubicBezTo>
                  <a:cubicBezTo>
                    <a:pt x="119" y="4"/>
                    <a:pt x="106" y="0"/>
                    <a:pt x="96" y="1"/>
                  </a:cubicBezTo>
                  <a:cubicBezTo>
                    <a:pt x="84" y="1"/>
                    <a:pt x="84" y="11"/>
                    <a:pt x="65" y="14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405">
              <a:extLst>
                <a:ext uri="{FF2B5EF4-FFF2-40B4-BE49-F238E27FC236}">
                  <a16:creationId xmlns:a16="http://schemas.microsoft.com/office/drawing/2014/main" id="{B96441CD-4C7A-44D6-B58B-A25AF940F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947"/>
              <a:ext cx="217" cy="163"/>
            </a:xfrm>
            <a:custGeom>
              <a:avLst/>
              <a:gdLst>
                <a:gd name="T0" fmla="*/ 307 w 58"/>
                <a:gd name="T1" fmla="*/ 2449 h 41"/>
                <a:gd name="T2" fmla="*/ 939 w 58"/>
                <a:gd name="T3" fmla="*/ 950 h 41"/>
                <a:gd name="T4" fmla="*/ 3038 w 58"/>
                <a:gd name="T5" fmla="*/ 0 h 41"/>
                <a:gd name="T6" fmla="*/ 2518 w 58"/>
                <a:gd name="T7" fmla="*/ 887 h 41"/>
                <a:gd name="T8" fmla="*/ 1261 w 58"/>
                <a:gd name="T9" fmla="*/ 1312 h 41"/>
                <a:gd name="T10" fmla="*/ 516 w 58"/>
                <a:gd name="T11" fmla="*/ 1817 h 41"/>
                <a:gd name="T12" fmla="*/ 363 w 58"/>
                <a:gd name="T13" fmla="*/ 2576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41">
                  <a:moveTo>
                    <a:pt x="6" y="39"/>
                  </a:moveTo>
                  <a:cubicBezTo>
                    <a:pt x="0" y="29"/>
                    <a:pt x="8" y="18"/>
                    <a:pt x="18" y="15"/>
                  </a:cubicBezTo>
                  <a:cubicBezTo>
                    <a:pt x="29" y="11"/>
                    <a:pt x="54" y="14"/>
                    <a:pt x="58" y="0"/>
                  </a:cubicBezTo>
                  <a:cubicBezTo>
                    <a:pt x="56" y="6"/>
                    <a:pt x="53" y="11"/>
                    <a:pt x="48" y="14"/>
                  </a:cubicBezTo>
                  <a:cubicBezTo>
                    <a:pt x="41" y="18"/>
                    <a:pt x="32" y="18"/>
                    <a:pt x="24" y="21"/>
                  </a:cubicBezTo>
                  <a:cubicBezTo>
                    <a:pt x="19" y="23"/>
                    <a:pt x="14" y="25"/>
                    <a:pt x="10" y="29"/>
                  </a:cubicBezTo>
                  <a:cubicBezTo>
                    <a:pt x="6" y="33"/>
                    <a:pt x="7" y="37"/>
                    <a:pt x="7" y="4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406">
              <a:extLst>
                <a:ext uri="{FF2B5EF4-FFF2-40B4-BE49-F238E27FC236}">
                  <a16:creationId xmlns:a16="http://schemas.microsoft.com/office/drawing/2014/main" id="{ACD351F4-81D4-4BA6-B766-6E3FF5FFD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3202"/>
              <a:ext cx="60" cy="183"/>
            </a:xfrm>
            <a:custGeom>
              <a:avLst/>
              <a:gdLst>
                <a:gd name="T0" fmla="*/ 578 w 16"/>
                <a:gd name="T1" fmla="*/ 0 h 46"/>
                <a:gd name="T2" fmla="*/ 578 w 16"/>
                <a:gd name="T3" fmla="*/ 760 h 46"/>
                <a:gd name="T4" fmla="*/ 424 w 16"/>
                <a:gd name="T5" fmla="*/ 1392 h 46"/>
                <a:gd name="T6" fmla="*/ 578 w 16"/>
                <a:gd name="T7" fmla="*/ 2896 h 46"/>
                <a:gd name="T8" fmla="*/ 424 w 16"/>
                <a:gd name="T9" fmla="*/ 2264 h 46"/>
                <a:gd name="T10" fmla="*/ 746 w 16"/>
                <a:gd name="T11" fmla="*/ 1695 h 46"/>
                <a:gd name="T12" fmla="*/ 788 w 16"/>
                <a:gd name="T13" fmla="*/ 760 h 46"/>
                <a:gd name="T14" fmla="*/ 578 w 16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6">
                  <a:moveTo>
                    <a:pt x="11" y="0"/>
                  </a:moveTo>
                  <a:cubicBezTo>
                    <a:pt x="10" y="4"/>
                    <a:pt x="11" y="8"/>
                    <a:pt x="11" y="12"/>
                  </a:cubicBezTo>
                  <a:cubicBezTo>
                    <a:pt x="10" y="15"/>
                    <a:pt x="9" y="18"/>
                    <a:pt x="8" y="22"/>
                  </a:cubicBezTo>
                  <a:cubicBezTo>
                    <a:pt x="5" y="28"/>
                    <a:pt x="0" y="44"/>
                    <a:pt x="11" y="46"/>
                  </a:cubicBezTo>
                  <a:cubicBezTo>
                    <a:pt x="8" y="44"/>
                    <a:pt x="7" y="39"/>
                    <a:pt x="8" y="36"/>
                  </a:cubicBezTo>
                  <a:cubicBezTo>
                    <a:pt x="8" y="32"/>
                    <a:pt x="12" y="30"/>
                    <a:pt x="14" y="27"/>
                  </a:cubicBezTo>
                  <a:cubicBezTo>
                    <a:pt x="15" y="23"/>
                    <a:pt x="16" y="16"/>
                    <a:pt x="15" y="12"/>
                  </a:cubicBezTo>
                  <a:cubicBezTo>
                    <a:pt x="15" y="9"/>
                    <a:pt x="11" y="3"/>
                    <a:pt x="11" y="0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407">
              <a:extLst>
                <a:ext uri="{FF2B5EF4-FFF2-40B4-BE49-F238E27FC236}">
                  <a16:creationId xmlns:a16="http://schemas.microsoft.com/office/drawing/2014/main" id="{F2B988B9-A38B-4B3B-A99E-189D0D7F0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3210"/>
              <a:ext cx="187" cy="88"/>
            </a:xfrm>
            <a:custGeom>
              <a:avLst/>
              <a:gdLst>
                <a:gd name="T0" fmla="*/ 0 w 50"/>
                <a:gd name="T1" fmla="*/ 128 h 22"/>
                <a:gd name="T2" fmla="*/ 1511 w 50"/>
                <a:gd name="T3" fmla="*/ 64 h 22"/>
                <a:gd name="T4" fmla="*/ 2251 w 50"/>
                <a:gd name="T5" fmla="*/ 128 h 22"/>
                <a:gd name="T6" fmla="*/ 2349 w 50"/>
                <a:gd name="T7" fmla="*/ 1408 h 22"/>
                <a:gd name="T8" fmla="*/ 1679 w 50"/>
                <a:gd name="T9" fmla="*/ 576 h 22"/>
                <a:gd name="T10" fmla="*/ 782 w 50"/>
                <a:gd name="T11" fmla="*/ 448 h 22"/>
                <a:gd name="T12" fmla="*/ 0 w 50"/>
                <a:gd name="T13" fmla="*/ 128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2">
                  <a:moveTo>
                    <a:pt x="0" y="2"/>
                  </a:moveTo>
                  <a:cubicBezTo>
                    <a:pt x="9" y="5"/>
                    <a:pt x="20" y="2"/>
                    <a:pt x="29" y="1"/>
                  </a:cubicBezTo>
                  <a:cubicBezTo>
                    <a:pt x="33" y="1"/>
                    <a:pt x="40" y="0"/>
                    <a:pt x="43" y="2"/>
                  </a:cubicBezTo>
                  <a:cubicBezTo>
                    <a:pt x="50" y="7"/>
                    <a:pt x="47" y="16"/>
                    <a:pt x="45" y="22"/>
                  </a:cubicBezTo>
                  <a:cubicBezTo>
                    <a:pt x="48" y="12"/>
                    <a:pt x="41" y="8"/>
                    <a:pt x="32" y="9"/>
                  </a:cubicBezTo>
                  <a:cubicBezTo>
                    <a:pt x="26" y="9"/>
                    <a:pt x="21" y="9"/>
                    <a:pt x="15" y="7"/>
                  </a:cubicBezTo>
                  <a:cubicBezTo>
                    <a:pt x="10" y="6"/>
                    <a:pt x="4" y="4"/>
                    <a:pt x="0" y="2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4" name="Freeform 408">
              <a:extLst>
                <a:ext uri="{FF2B5EF4-FFF2-40B4-BE49-F238E27FC236}">
                  <a16:creationId xmlns:a16="http://schemas.microsoft.com/office/drawing/2014/main" id="{6B65CA33-1207-4A29-87C6-3875B4D20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712"/>
              <a:ext cx="165" cy="83"/>
            </a:xfrm>
            <a:custGeom>
              <a:avLst/>
              <a:gdLst>
                <a:gd name="T0" fmla="*/ 0 w 44"/>
                <a:gd name="T1" fmla="*/ 439 h 21"/>
                <a:gd name="T2" fmla="*/ 1166 w 44"/>
                <a:gd name="T3" fmla="*/ 126 h 21"/>
                <a:gd name="T4" fmla="*/ 1898 w 44"/>
                <a:gd name="T5" fmla="*/ 126 h 21"/>
                <a:gd name="T6" fmla="*/ 2265 w 44"/>
                <a:gd name="T7" fmla="*/ 1296 h 21"/>
                <a:gd name="T8" fmla="*/ 1841 w 44"/>
                <a:gd name="T9" fmla="*/ 561 h 21"/>
                <a:gd name="T10" fmla="*/ 1268 w 44"/>
                <a:gd name="T11" fmla="*/ 672 h 21"/>
                <a:gd name="T12" fmla="*/ 578 w 44"/>
                <a:gd name="T13" fmla="*/ 858 h 21"/>
                <a:gd name="T14" fmla="*/ 113 w 44"/>
                <a:gd name="T15" fmla="*/ 56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21">
                  <a:moveTo>
                    <a:pt x="0" y="7"/>
                  </a:moveTo>
                  <a:cubicBezTo>
                    <a:pt x="9" y="12"/>
                    <a:pt x="15" y="5"/>
                    <a:pt x="22" y="2"/>
                  </a:cubicBezTo>
                  <a:cubicBezTo>
                    <a:pt x="26" y="0"/>
                    <a:pt x="31" y="0"/>
                    <a:pt x="36" y="2"/>
                  </a:cubicBezTo>
                  <a:cubicBezTo>
                    <a:pt x="42" y="5"/>
                    <a:pt x="44" y="14"/>
                    <a:pt x="43" y="21"/>
                  </a:cubicBezTo>
                  <a:cubicBezTo>
                    <a:pt x="42" y="16"/>
                    <a:pt x="41" y="10"/>
                    <a:pt x="35" y="9"/>
                  </a:cubicBezTo>
                  <a:cubicBezTo>
                    <a:pt x="31" y="8"/>
                    <a:pt x="27" y="9"/>
                    <a:pt x="24" y="11"/>
                  </a:cubicBezTo>
                  <a:cubicBezTo>
                    <a:pt x="19" y="14"/>
                    <a:pt x="17" y="15"/>
                    <a:pt x="11" y="14"/>
                  </a:cubicBezTo>
                  <a:cubicBezTo>
                    <a:pt x="7" y="13"/>
                    <a:pt x="5" y="12"/>
                    <a:pt x="2" y="9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409">
              <a:extLst>
                <a:ext uri="{FF2B5EF4-FFF2-40B4-BE49-F238E27FC236}">
                  <a16:creationId xmlns:a16="http://schemas.microsoft.com/office/drawing/2014/main" id="{01399029-DFA6-44DA-9DA8-3E5921D6F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720"/>
              <a:ext cx="176" cy="131"/>
            </a:xfrm>
            <a:custGeom>
              <a:avLst/>
              <a:gdLst>
                <a:gd name="T0" fmla="*/ 210 w 47"/>
                <a:gd name="T1" fmla="*/ 1937 h 33"/>
                <a:gd name="T2" fmla="*/ 56 w 47"/>
                <a:gd name="T3" fmla="*/ 1246 h 33"/>
                <a:gd name="T4" fmla="*/ 577 w 47"/>
                <a:gd name="T5" fmla="*/ 631 h 33"/>
                <a:gd name="T6" fmla="*/ 1415 w 47"/>
                <a:gd name="T7" fmla="*/ 377 h 33"/>
                <a:gd name="T8" fmla="*/ 2468 w 47"/>
                <a:gd name="T9" fmla="*/ 0 h 33"/>
                <a:gd name="T10" fmla="*/ 1839 w 47"/>
                <a:gd name="T11" fmla="*/ 504 h 33"/>
                <a:gd name="T12" fmla="*/ 843 w 47"/>
                <a:gd name="T13" fmla="*/ 1008 h 33"/>
                <a:gd name="T14" fmla="*/ 307 w 47"/>
                <a:gd name="T15" fmla="*/ 1497 h 33"/>
                <a:gd name="T16" fmla="*/ 307 w 47"/>
                <a:gd name="T17" fmla="*/ 2064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33">
                  <a:moveTo>
                    <a:pt x="4" y="31"/>
                  </a:moveTo>
                  <a:cubicBezTo>
                    <a:pt x="1" y="29"/>
                    <a:pt x="0" y="23"/>
                    <a:pt x="1" y="20"/>
                  </a:cubicBezTo>
                  <a:cubicBezTo>
                    <a:pt x="2" y="15"/>
                    <a:pt x="7" y="12"/>
                    <a:pt x="11" y="10"/>
                  </a:cubicBezTo>
                  <a:cubicBezTo>
                    <a:pt x="16" y="8"/>
                    <a:pt x="22" y="7"/>
                    <a:pt x="27" y="6"/>
                  </a:cubicBezTo>
                  <a:cubicBezTo>
                    <a:pt x="33" y="5"/>
                    <a:pt x="42" y="4"/>
                    <a:pt x="47" y="0"/>
                  </a:cubicBezTo>
                  <a:cubicBezTo>
                    <a:pt x="43" y="2"/>
                    <a:pt x="39" y="6"/>
                    <a:pt x="35" y="8"/>
                  </a:cubicBezTo>
                  <a:cubicBezTo>
                    <a:pt x="29" y="12"/>
                    <a:pt x="23" y="14"/>
                    <a:pt x="16" y="16"/>
                  </a:cubicBezTo>
                  <a:cubicBezTo>
                    <a:pt x="13" y="18"/>
                    <a:pt x="7" y="20"/>
                    <a:pt x="6" y="24"/>
                  </a:cubicBezTo>
                  <a:cubicBezTo>
                    <a:pt x="5" y="27"/>
                    <a:pt x="6" y="31"/>
                    <a:pt x="6" y="33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410">
              <a:extLst>
                <a:ext uri="{FF2B5EF4-FFF2-40B4-BE49-F238E27FC236}">
                  <a16:creationId xmlns:a16="http://schemas.microsoft.com/office/drawing/2014/main" id="{27F26134-5639-4AC3-9127-E8834B74C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3043"/>
              <a:ext cx="258" cy="131"/>
            </a:xfrm>
            <a:custGeom>
              <a:avLst/>
              <a:gdLst>
                <a:gd name="T0" fmla="*/ 0 w 69"/>
                <a:gd name="T1" fmla="*/ 1433 h 33"/>
                <a:gd name="T2" fmla="*/ 1720 w 69"/>
                <a:gd name="T3" fmla="*/ 1560 h 33"/>
                <a:gd name="T4" fmla="*/ 2767 w 69"/>
                <a:gd name="T5" fmla="*/ 568 h 33"/>
                <a:gd name="T6" fmla="*/ 3608 w 69"/>
                <a:gd name="T7" fmla="*/ 1056 h 33"/>
                <a:gd name="T8" fmla="*/ 2670 w 69"/>
                <a:gd name="T9" fmla="*/ 64 h 33"/>
                <a:gd name="T10" fmla="*/ 1469 w 69"/>
                <a:gd name="T11" fmla="*/ 945 h 33"/>
                <a:gd name="T12" fmla="*/ 0 w 69"/>
                <a:gd name="T13" fmla="*/ 143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3">
                  <a:moveTo>
                    <a:pt x="0" y="23"/>
                  </a:moveTo>
                  <a:cubicBezTo>
                    <a:pt x="8" y="29"/>
                    <a:pt x="22" y="33"/>
                    <a:pt x="33" y="25"/>
                  </a:cubicBezTo>
                  <a:cubicBezTo>
                    <a:pt x="43" y="16"/>
                    <a:pt x="44" y="8"/>
                    <a:pt x="53" y="9"/>
                  </a:cubicBezTo>
                  <a:cubicBezTo>
                    <a:pt x="61" y="10"/>
                    <a:pt x="62" y="15"/>
                    <a:pt x="69" y="17"/>
                  </a:cubicBezTo>
                  <a:cubicBezTo>
                    <a:pt x="62" y="9"/>
                    <a:pt x="59" y="3"/>
                    <a:pt x="51" y="1"/>
                  </a:cubicBezTo>
                  <a:cubicBezTo>
                    <a:pt x="42" y="0"/>
                    <a:pt x="34" y="6"/>
                    <a:pt x="28" y="15"/>
                  </a:cubicBezTo>
                  <a:cubicBezTo>
                    <a:pt x="22" y="24"/>
                    <a:pt x="7" y="26"/>
                    <a:pt x="0" y="23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411">
              <a:extLst>
                <a:ext uri="{FF2B5EF4-FFF2-40B4-BE49-F238E27FC236}">
                  <a16:creationId xmlns:a16="http://schemas.microsoft.com/office/drawing/2014/main" id="{9FA32723-86EE-4326-95AD-BAF2E9159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3318"/>
              <a:ext cx="232" cy="91"/>
            </a:xfrm>
            <a:custGeom>
              <a:avLst/>
              <a:gdLst>
                <a:gd name="T0" fmla="*/ 0 w 62"/>
                <a:gd name="T1" fmla="*/ 1298 h 23"/>
                <a:gd name="T2" fmla="*/ 3248 w 62"/>
                <a:gd name="T3" fmla="*/ 0 h 23"/>
                <a:gd name="T4" fmla="*/ 0 w 62"/>
                <a:gd name="T5" fmla="*/ 129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3">
                  <a:moveTo>
                    <a:pt x="0" y="21"/>
                  </a:moveTo>
                  <a:cubicBezTo>
                    <a:pt x="11" y="23"/>
                    <a:pt x="50" y="22"/>
                    <a:pt x="62" y="0"/>
                  </a:cubicBezTo>
                  <a:cubicBezTo>
                    <a:pt x="56" y="5"/>
                    <a:pt x="19" y="19"/>
                    <a:pt x="0" y="21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8" name="Freeform 412">
              <a:extLst>
                <a:ext uri="{FF2B5EF4-FFF2-40B4-BE49-F238E27FC236}">
                  <a16:creationId xmlns:a16="http://schemas.microsoft.com/office/drawing/2014/main" id="{05EB7089-74AE-4CA2-A5C4-F95C4FD8A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787"/>
              <a:ext cx="191" cy="164"/>
            </a:xfrm>
            <a:custGeom>
              <a:avLst/>
              <a:gdLst>
                <a:gd name="T0" fmla="*/ 154 w 51"/>
                <a:gd name="T1" fmla="*/ 0 h 41"/>
                <a:gd name="T2" fmla="*/ 689 w 51"/>
                <a:gd name="T3" fmla="*/ 2368 h 41"/>
                <a:gd name="T4" fmla="*/ 2678 w 51"/>
                <a:gd name="T5" fmla="*/ 832 h 41"/>
                <a:gd name="T6" fmla="*/ 786 w 51"/>
                <a:gd name="T7" fmla="*/ 1920 h 41"/>
                <a:gd name="T8" fmla="*/ 154 w 51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3" y="0"/>
                  </a:moveTo>
                  <a:cubicBezTo>
                    <a:pt x="5" y="9"/>
                    <a:pt x="0" y="33"/>
                    <a:pt x="13" y="37"/>
                  </a:cubicBezTo>
                  <a:cubicBezTo>
                    <a:pt x="25" y="41"/>
                    <a:pt x="46" y="35"/>
                    <a:pt x="51" y="13"/>
                  </a:cubicBezTo>
                  <a:cubicBezTo>
                    <a:pt x="47" y="23"/>
                    <a:pt x="25" y="35"/>
                    <a:pt x="15" y="30"/>
                  </a:cubicBezTo>
                  <a:cubicBezTo>
                    <a:pt x="6" y="26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413">
              <a:extLst>
                <a:ext uri="{FF2B5EF4-FFF2-40B4-BE49-F238E27FC236}">
                  <a16:creationId xmlns:a16="http://schemas.microsoft.com/office/drawing/2014/main" id="{4D68537B-A761-46B6-96F2-99631ED43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759"/>
              <a:ext cx="64" cy="168"/>
            </a:xfrm>
            <a:custGeom>
              <a:avLst/>
              <a:gdLst>
                <a:gd name="T0" fmla="*/ 636 w 17"/>
                <a:gd name="T1" fmla="*/ 0 h 42"/>
                <a:gd name="T2" fmla="*/ 538 w 17"/>
                <a:gd name="T3" fmla="*/ 1536 h 42"/>
                <a:gd name="T4" fmla="*/ 271 w 17"/>
                <a:gd name="T5" fmla="*/ 2688 h 42"/>
                <a:gd name="T6" fmla="*/ 369 w 17"/>
                <a:gd name="T7" fmla="*/ 1280 h 42"/>
                <a:gd name="T8" fmla="*/ 636 w 1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2">
                  <a:moveTo>
                    <a:pt x="12" y="0"/>
                  </a:moveTo>
                  <a:cubicBezTo>
                    <a:pt x="15" y="7"/>
                    <a:pt x="17" y="15"/>
                    <a:pt x="10" y="24"/>
                  </a:cubicBezTo>
                  <a:cubicBezTo>
                    <a:pt x="3" y="32"/>
                    <a:pt x="4" y="37"/>
                    <a:pt x="5" y="42"/>
                  </a:cubicBezTo>
                  <a:cubicBezTo>
                    <a:pt x="0" y="34"/>
                    <a:pt x="3" y="25"/>
                    <a:pt x="7" y="20"/>
                  </a:cubicBezTo>
                  <a:cubicBezTo>
                    <a:pt x="10" y="15"/>
                    <a:pt x="12" y="4"/>
                    <a:pt x="12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414">
              <a:extLst>
                <a:ext uri="{FF2B5EF4-FFF2-40B4-BE49-F238E27FC236}">
                  <a16:creationId xmlns:a16="http://schemas.microsoft.com/office/drawing/2014/main" id="{BD7258AD-F5C7-4531-A510-B88C85781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987"/>
              <a:ext cx="71" cy="111"/>
            </a:xfrm>
            <a:custGeom>
              <a:avLst/>
              <a:gdLst>
                <a:gd name="T0" fmla="*/ 419 w 19"/>
                <a:gd name="T1" fmla="*/ 0 h 28"/>
                <a:gd name="T2" fmla="*/ 781 w 19"/>
                <a:gd name="T3" fmla="*/ 1055 h 28"/>
                <a:gd name="T4" fmla="*/ 153 w 19"/>
                <a:gd name="T5" fmla="*/ 1744 h 28"/>
                <a:gd name="T6" fmla="*/ 362 w 19"/>
                <a:gd name="T7" fmla="*/ 880 h 28"/>
                <a:gd name="T8" fmla="*/ 419 w 1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8" y="0"/>
                  </a:moveTo>
                  <a:cubicBezTo>
                    <a:pt x="13" y="4"/>
                    <a:pt x="19" y="14"/>
                    <a:pt x="15" y="17"/>
                  </a:cubicBezTo>
                  <a:cubicBezTo>
                    <a:pt x="12" y="21"/>
                    <a:pt x="2" y="19"/>
                    <a:pt x="3" y="28"/>
                  </a:cubicBezTo>
                  <a:cubicBezTo>
                    <a:pt x="0" y="21"/>
                    <a:pt x="4" y="18"/>
                    <a:pt x="7" y="14"/>
                  </a:cubicBezTo>
                  <a:cubicBezTo>
                    <a:pt x="11" y="11"/>
                    <a:pt x="13" y="6"/>
                    <a:pt x="8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415">
              <a:extLst>
                <a:ext uri="{FF2B5EF4-FFF2-40B4-BE49-F238E27FC236}">
                  <a16:creationId xmlns:a16="http://schemas.microsoft.com/office/drawing/2014/main" id="{42C0D288-A5A6-455C-8D8D-798B77CBE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520"/>
              <a:ext cx="954" cy="1021"/>
            </a:xfrm>
            <a:custGeom>
              <a:avLst/>
              <a:gdLst>
                <a:gd name="T0" fmla="*/ 5178 w 255"/>
                <a:gd name="T1" fmla="*/ 447 h 256"/>
                <a:gd name="T2" fmla="*/ 995 w 255"/>
                <a:gd name="T3" fmla="*/ 4630 h 256"/>
                <a:gd name="T4" fmla="*/ 153 w 255"/>
                <a:gd name="T5" fmla="*/ 10150 h 256"/>
                <a:gd name="T6" fmla="*/ 4815 w 255"/>
                <a:gd name="T7" fmla="*/ 15857 h 256"/>
                <a:gd name="T8" fmla="*/ 11575 w 255"/>
                <a:gd name="T9" fmla="*/ 12946 h 256"/>
                <a:gd name="T10" fmla="*/ 13296 w 255"/>
                <a:gd name="T11" fmla="*/ 7303 h 256"/>
                <a:gd name="T12" fmla="*/ 11938 w 255"/>
                <a:gd name="T13" fmla="*/ 2848 h 256"/>
                <a:gd name="T14" fmla="*/ 5178 w 255"/>
                <a:gd name="T15" fmla="*/ 447 h 2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56">
                  <a:moveTo>
                    <a:pt x="99" y="7"/>
                  </a:moveTo>
                  <a:cubicBezTo>
                    <a:pt x="60" y="8"/>
                    <a:pt x="25" y="40"/>
                    <a:pt x="19" y="73"/>
                  </a:cubicBezTo>
                  <a:cubicBezTo>
                    <a:pt x="12" y="105"/>
                    <a:pt x="0" y="120"/>
                    <a:pt x="3" y="160"/>
                  </a:cubicBezTo>
                  <a:cubicBezTo>
                    <a:pt x="7" y="200"/>
                    <a:pt x="29" y="244"/>
                    <a:pt x="92" y="250"/>
                  </a:cubicBezTo>
                  <a:cubicBezTo>
                    <a:pt x="155" y="256"/>
                    <a:pt x="200" y="243"/>
                    <a:pt x="221" y="204"/>
                  </a:cubicBezTo>
                  <a:cubicBezTo>
                    <a:pt x="243" y="166"/>
                    <a:pt x="255" y="144"/>
                    <a:pt x="254" y="115"/>
                  </a:cubicBezTo>
                  <a:cubicBezTo>
                    <a:pt x="253" y="85"/>
                    <a:pt x="245" y="64"/>
                    <a:pt x="228" y="45"/>
                  </a:cubicBezTo>
                  <a:cubicBezTo>
                    <a:pt x="210" y="25"/>
                    <a:pt x="156" y="0"/>
                    <a:pt x="99" y="7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416">
              <a:extLst>
                <a:ext uri="{FF2B5EF4-FFF2-40B4-BE49-F238E27FC236}">
                  <a16:creationId xmlns:a16="http://schemas.microsoft.com/office/drawing/2014/main" id="{DF370CBC-EE4A-4779-A01D-987A1DF56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664"/>
              <a:ext cx="714" cy="773"/>
            </a:xfrm>
            <a:custGeom>
              <a:avLst/>
              <a:gdLst>
                <a:gd name="T0" fmla="*/ 3394 w 191"/>
                <a:gd name="T1" fmla="*/ 889 h 194"/>
                <a:gd name="T2" fmla="*/ 1413 w 191"/>
                <a:gd name="T3" fmla="*/ 2586 h 194"/>
                <a:gd name="T4" fmla="*/ 2669 w 191"/>
                <a:gd name="T5" fmla="*/ 3666 h 194"/>
                <a:gd name="T6" fmla="*/ 3394 w 191"/>
                <a:gd name="T7" fmla="*/ 4495 h 194"/>
                <a:gd name="T8" fmla="*/ 935 w 191"/>
                <a:gd name="T9" fmla="*/ 5638 h 194"/>
                <a:gd name="T10" fmla="*/ 2613 w 191"/>
                <a:gd name="T11" fmla="*/ 8097 h 194"/>
                <a:gd name="T12" fmla="*/ 3551 w 191"/>
                <a:gd name="T13" fmla="*/ 7336 h 194"/>
                <a:gd name="T14" fmla="*/ 4235 w 191"/>
                <a:gd name="T15" fmla="*/ 7017 h 194"/>
                <a:gd name="T16" fmla="*/ 5170 w 191"/>
                <a:gd name="T17" fmla="*/ 7591 h 194"/>
                <a:gd name="T18" fmla="*/ 5226 w 191"/>
                <a:gd name="T19" fmla="*/ 8985 h 194"/>
                <a:gd name="T20" fmla="*/ 4905 w 191"/>
                <a:gd name="T21" fmla="*/ 11001 h 194"/>
                <a:gd name="T22" fmla="*/ 7364 w 191"/>
                <a:gd name="T23" fmla="*/ 11890 h 194"/>
                <a:gd name="T24" fmla="*/ 9615 w 191"/>
                <a:gd name="T25" fmla="*/ 9750 h 194"/>
                <a:gd name="T26" fmla="*/ 7267 w 191"/>
                <a:gd name="T27" fmla="*/ 8607 h 194"/>
                <a:gd name="T28" fmla="*/ 6164 w 191"/>
                <a:gd name="T29" fmla="*/ 7842 h 194"/>
                <a:gd name="T30" fmla="*/ 5742 w 191"/>
                <a:gd name="T31" fmla="*/ 6826 h 194"/>
                <a:gd name="T32" fmla="*/ 6374 w 191"/>
                <a:gd name="T33" fmla="*/ 6319 h 194"/>
                <a:gd name="T34" fmla="*/ 5645 w 191"/>
                <a:gd name="T35" fmla="*/ 4682 h 194"/>
                <a:gd name="T36" fmla="*/ 4235 w 191"/>
                <a:gd name="T37" fmla="*/ 3921 h 194"/>
                <a:gd name="T38" fmla="*/ 4751 w 191"/>
                <a:gd name="T39" fmla="*/ 2335 h 194"/>
                <a:gd name="T40" fmla="*/ 4807 w 191"/>
                <a:gd name="T41" fmla="*/ 825 h 194"/>
                <a:gd name="T42" fmla="*/ 6486 w 191"/>
                <a:gd name="T43" fmla="*/ 1335 h 194"/>
                <a:gd name="T44" fmla="*/ 6890 w 191"/>
                <a:gd name="T45" fmla="*/ 3793 h 194"/>
                <a:gd name="T46" fmla="*/ 9405 w 191"/>
                <a:gd name="T47" fmla="*/ 3730 h 194"/>
                <a:gd name="T48" fmla="*/ 8987 w 191"/>
                <a:gd name="T49" fmla="*/ 446 h 194"/>
                <a:gd name="T50" fmla="*/ 7574 w 191"/>
                <a:gd name="T51" fmla="*/ 952 h 194"/>
                <a:gd name="T52" fmla="*/ 6680 w 191"/>
                <a:gd name="T53" fmla="*/ 510 h 194"/>
                <a:gd name="T54" fmla="*/ 5017 w 191"/>
                <a:gd name="T55" fmla="*/ 64 h 194"/>
                <a:gd name="T56" fmla="*/ 3394 w 191"/>
                <a:gd name="T57" fmla="*/ 889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1" h="194">
                  <a:moveTo>
                    <a:pt x="65" y="14"/>
                  </a:moveTo>
                  <a:cubicBezTo>
                    <a:pt x="50" y="14"/>
                    <a:pt x="22" y="21"/>
                    <a:pt x="27" y="41"/>
                  </a:cubicBezTo>
                  <a:cubicBezTo>
                    <a:pt x="31" y="51"/>
                    <a:pt x="41" y="56"/>
                    <a:pt x="51" y="58"/>
                  </a:cubicBezTo>
                  <a:cubicBezTo>
                    <a:pt x="59" y="59"/>
                    <a:pt x="74" y="58"/>
                    <a:pt x="65" y="71"/>
                  </a:cubicBezTo>
                  <a:cubicBezTo>
                    <a:pt x="56" y="84"/>
                    <a:pt x="30" y="76"/>
                    <a:pt x="18" y="89"/>
                  </a:cubicBezTo>
                  <a:cubicBezTo>
                    <a:pt x="0" y="111"/>
                    <a:pt x="27" y="134"/>
                    <a:pt x="50" y="128"/>
                  </a:cubicBezTo>
                  <a:cubicBezTo>
                    <a:pt x="61" y="126"/>
                    <a:pt x="61" y="122"/>
                    <a:pt x="68" y="116"/>
                  </a:cubicBezTo>
                  <a:cubicBezTo>
                    <a:pt x="72" y="111"/>
                    <a:pt x="75" y="107"/>
                    <a:pt x="81" y="111"/>
                  </a:cubicBezTo>
                  <a:cubicBezTo>
                    <a:pt x="85" y="113"/>
                    <a:pt x="94" y="115"/>
                    <a:pt x="99" y="120"/>
                  </a:cubicBezTo>
                  <a:cubicBezTo>
                    <a:pt x="104" y="125"/>
                    <a:pt x="99" y="133"/>
                    <a:pt x="100" y="142"/>
                  </a:cubicBezTo>
                  <a:cubicBezTo>
                    <a:pt x="101" y="153"/>
                    <a:pt x="92" y="163"/>
                    <a:pt x="94" y="174"/>
                  </a:cubicBezTo>
                  <a:cubicBezTo>
                    <a:pt x="97" y="194"/>
                    <a:pt x="125" y="190"/>
                    <a:pt x="141" y="188"/>
                  </a:cubicBezTo>
                  <a:cubicBezTo>
                    <a:pt x="162" y="186"/>
                    <a:pt x="180" y="176"/>
                    <a:pt x="184" y="154"/>
                  </a:cubicBezTo>
                  <a:cubicBezTo>
                    <a:pt x="190" y="119"/>
                    <a:pt x="159" y="137"/>
                    <a:pt x="139" y="136"/>
                  </a:cubicBezTo>
                  <a:cubicBezTo>
                    <a:pt x="130" y="135"/>
                    <a:pt x="125" y="131"/>
                    <a:pt x="118" y="124"/>
                  </a:cubicBezTo>
                  <a:cubicBezTo>
                    <a:pt x="115" y="120"/>
                    <a:pt x="108" y="114"/>
                    <a:pt x="110" y="108"/>
                  </a:cubicBezTo>
                  <a:cubicBezTo>
                    <a:pt x="111" y="103"/>
                    <a:pt x="120" y="104"/>
                    <a:pt x="122" y="100"/>
                  </a:cubicBezTo>
                  <a:cubicBezTo>
                    <a:pt x="128" y="92"/>
                    <a:pt x="116" y="77"/>
                    <a:pt x="108" y="74"/>
                  </a:cubicBezTo>
                  <a:cubicBezTo>
                    <a:pt x="97" y="70"/>
                    <a:pt x="80" y="80"/>
                    <a:pt x="81" y="62"/>
                  </a:cubicBezTo>
                  <a:cubicBezTo>
                    <a:pt x="81" y="52"/>
                    <a:pt x="90" y="55"/>
                    <a:pt x="91" y="37"/>
                  </a:cubicBezTo>
                  <a:cubicBezTo>
                    <a:pt x="92" y="30"/>
                    <a:pt x="84" y="18"/>
                    <a:pt x="92" y="13"/>
                  </a:cubicBezTo>
                  <a:cubicBezTo>
                    <a:pt x="101" y="8"/>
                    <a:pt x="118" y="14"/>
                    <a:pt x="124" y="21"/>
                  </a:cubicBezTo>
                  <a:cubicBezTo>
                    <a:pt x="135" y="33"/>
                    <a:pt x="128" y="46"/>
                    <a:pt x="132" y="60"/>
                  </a:cubicBezTo>
                  <a:cubicBezTo>
                    <a:pt x="139" y="82"/>
                    <a:pt x="170" y="75"/>
                    <a:pt x="180" y="59"/>
                  </a:cubicBezTo>
                  <a:cubicBezTo>
                    <a:pt x="190" y="44"/>
                    <a:pt x="191" y="15"/>
                    <a:pt x="172" y="7"/>
                  </a:cubicBezTo>
                  <a:cubicBezTo>
                    <a:pt x="159" y="2"/>
                    <a:pt x="155" y="14"/>
                    <a:pt x="145" y="15"/>
                  </a:cubicBezTo>
                  <a:cubicBezTo>
                    <a:pt x="138" y="16"/>
                    <a:pt x="134" y="11"/>
                    <a:pt x="128" y="8"/>
                  </a:cubicBezTo>
                  <a:cubicBezTo>
                    <a:pt x="119" y="4"/>
                    <a:pt x="106" y="0"/>
                    <a:pt x="96" y="1"/>
                  </a:cubicBezTo>
                  <a:cubicBezTo>
                    <a:pt x="84" y="1"/>
                    <a:pt x="84" y="11"/>
                    <a:pt x="65" y="14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Oval 417">
              <a:extLst>
                <a:ext uri="{FF2B5EF4-FFF2-40B4-BE49-F238E27FC236}">
                  <a16:creationId xmlns:a16="http://schemas.microsoft.com/office/drawing/2014/main" id="{D6A97A74-E114-49F5-987D-7FDE882CF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2648"/>
              <a:ext cx="101" cy="1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4" name="Oval 418">
              <a:extLst>
                <a:ext uri="{FF2B5EF4-FFF2-40B4-BE49-F238E27FC236}">
                  <a16:creationId xmlns:a16="http://schemas.microsoft.com/office/drawing/2014/main" id="{14559786-CD0F-4A3A-B053-C5A635425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2656"/>
              <a:ext cx="56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5" name="Oval 419">
              <a:extLst>
                <a:ext uri="{FF2B5EF4-FFF2-40B4-BE49-F238E27FC236}">
                  <a16:creationId xmlns:a16="http://schemas.microsoft.com/office/drawing/2014/main" id="{323A8971-0F87-4ED6-A081-9FDFF4121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2744"/>
              <a:ext cx="45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6" name="Oval 420">
              <a:extLst>
                <a:ext uri="{FF2B5EF4-FFF2-40B4-BE49-F238E27FC236}">
                  <a16:creationId xmlns:a16="http://schemas.microsoft.com/office/drawing/2014/main" id="{5E63C0D9-4B07-43DA-988D-C13F84806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" y="3106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7" name="Oval 421">
              <a:extLst>
                <a:ext uri="{FF2B5EF4-FFF2-40B4-BE49-F238E27FC236}">
                  <a16:creationId xmlns:a16="http://schemas.microsoft.com/office/drawing/2014/main" id="{F05252EA-D537-40FE-9147-7635652B0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" y="3118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8" name="Oval 422">
              <a:extLst>
                <a:ext uri="{FF2B5EF4-FFF2-40B4-BE49-F238E27FC236}">
                  <a16:creationId xmlns:a16="http://schemas.microsoft.com/office/drawing/2014/main" id="{FC4264B3-0ECA-4806-81FF-B001DE835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8" y="319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9" name="Oval 423">
              <a:extLst>
                <a:ext uri="{FF2B5EF4-FFF2-40B4-BE49-F238E27FC236}">
                  <a16:creationId xmlns:a16="http://schemas.microsoft.com/office/drawing/2014/main" id="{D9425B35-CAE6-473D-91BB-6C678C181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" y="3206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0" name="Oval 424">
              <a:extLst>
                <a:ext uri="{FF2B5EF4-FFF2-40B4-BE49-F238E27FC236}">
                  <a16:creationId xmlns:a16="http://schemas.microsoft.com/office/drawing/2014/main" id="{F14543B2-15B6-453D-9617-299C5FFC5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317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1" name="Oval 425">
              <a:extLst>
                <a:ext uri="{FF2B5EF4-FFF2-40B4-BE49-F238E27FC236}">
                  <a16:creationId xmlns:a16="http://schemas.microsoft.com/office/drawing/2014/main" id="{BD8A77D0-AFC1-4B17-8E6A-A2F088F24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3186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2" name="Oval 426">
              <a:extLst>
                <a:ext uri="{FF2B5EF4-FFF2-40B4-BE49-F238E27FC236}">
                  <a16:creationId xmlns:a16="http://schemas.microsoft.com/office/drawing/2014/main" id="{3C39273A-F937-4BEB-8084-8918694C9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" y="331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3" name="Oval 427">
              <a:extLst>
                <a:ext uri="{FF2B5EF4-FFF2-40B4-BE49-F238E27FC236}">
                  <a16:creationId xmlns:a16="http://schemas.microsoft.com/office/drawing/2014/main" id="{4598D75F-7CA4-47BF-9667-826F638D7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3322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4" name="Oval 428">
              <a:extLst>
                <a:ext uri="{FF2B5EF4-FFF2-40B4-BE49-F238E27FC236}">
                  <a16:creationId xmlns:a16="http://schemas.microsoft.com/office/drawing/2014/main" id="{6E0A35A6-0D1B-4928-A26E-B90E5EB0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2943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5" name="Oval 429">
              <a:extLst>
                <a:ext uri="{FF2B5EF4-FFF2-40B4-BE49-F238E27FC236}">
                  <a16:creationId xmlns:a16="http://schemas.microsoft.com/office/drawing/2014/main" id="{8E91B537-C1C6-4A03-B518-F330904F9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" y="2955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6" name="Oval 430">
              <a:extLst>
                <a:ext uri="{FF2B5EF4-FFF2-40B4-BE49-F238E27FC236}">
                  <a16:creationId xmlns:a16="http://schemas.microsoft.com/office/drawing/2014/main" id="{FCE60593-0E62-4875-B89C-B9F1C378E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277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7" name="Oval 431">
              <a:extLst>
                <a:ext uri="{FF2B5EF4-FFF2-40B4-BE49-F238E27FC236}">
                  <a16:creationId xmlns:a16="http://schemas.microsoft.com/office/drawing/2014/main" id="{24D6D2AB-376F-4D62-8A87-FE859F1F5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" y="2791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8" name="Oval 432">
              <a:extLst>
                <a:ext uri="{FF2B5EF4-FFF2-40B4-BE49-F238E27FC236}">
                  <a16:creationId xmlns:a16="http://schemas.microsoft.com/office/drawing/2014/main" id="{E5354449-C747-4FB4-9BD0-01A2451DB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" y="3035"/>
              <a:ext cx="44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9" name="Oval 433">
              <a:extLst>
                <a:ext uri="{FF2B5EF4-FFF2-40B4-BE49-F238E27FC236}">
                  <a16:creationId xmlns:a16="http://schemas.microsoft.com/office/drawing/2014/main" id="{F441FAB4-BAD5-4774-AA79-6B661980F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3047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0" name="Oval 434">
              <a:extLst>
                <a:ext uri="{FF2B5EF4-FFF2-40B4-BE49-F238E27FC236}">
                  <a16:creationId xmlns:a16="http://schemas.microsoft.com/office/drawing/2014/main" id="{D50CD35E-A0A2-4B19-AA7B-936D9AFB1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" y="2728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1" name="Oval 435">
              <a:extLst>
                <a:ext uri="{FF2B5EF4-FFF2-40B4-BE49-F238E27FC236}">
                  <a16:creationId xmlns:a16="http://schemas.microsoft.com/office/drawing/2014/main" id="{B5475CF6-BB38-4F5A-98E8-1BC16EC0B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2740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2" name="Oval 436">
              <a:extLst>
                <a:ext uri="{FF2B5EF4-FFF2-40B4-BE49-F238E27FC236}">
                  <a16:creationId xmlns:a16="http://schemas.microsoft.com/office/drawing/2014/main" id="{68A93470-9124-4DFD-93A3-5ABE0289E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2847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3" name="Oval 437">
              <a:extLst>
                <a:ext uri="{FF2B5EF4-FFF2-40B4-BE49-F238E27FC236}">
                  <a16:creationId xmlns:a16="http://schemas.microsoft.com/office/drawing/2014/main" id="{00F05C89-337C-4DCE-8B18-AAFD0E33B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859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4" name="Oval 438">
              <a:extLst>
                <a:ext uri="{FF2B5EF4-FFF2-40B4-BE49-F238E27FC236}">
                  <a16:creationId xmlns:a16="http://schemas.microsoft.com/office/drawing/2014/main" id="{6D1E4EE1-328C-4C51-8E6B-75D041C14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3031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5" name="Oval 439">
              <a:extLst>
                <a:ext uri="{FF2B5EF4-FFF2-40B4-BE49-F238E27FC236}">
                  <a16:creationId xmlns:a16="http://schemas.microsoft.com/office/drawing/2014/main" id="{BA7BD0AC-A4F2-40AA-9F42-53812006E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" y="304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6" name="Oval 440">
              <a:extLst>
                <a:ext uri="{FF2B5EF4-FFF2-40B4-BE49-F238E27FC236}">
                  <a16:creationId xmlns:a16="http://schemas.microsoft.com/office/drawing/2014/main" id="{748BB945-CAE6-4E49-B738-D3C0D034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" y="310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7" name="Oval 441">
              <a:extLst>
                <a:ext uri="{FF2B5EF4-FFF2-40B4-BE49-F238E27FC236}">
                  <a16:creationId xmlns:a16="http://schemas.microsoft.com/office/drawing/2014/main" id="{5BB2429F-EE68-4A19-A042-F19C4CF3C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" y="311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8" name="Oval 442">
              <a:extLst>
                <a:ext uri="{FF2B5EF4-FFF2-40B4-BE49-F238E27FC236}">
                  <a16:creationId xmlns:a16="http://schemas.microsoft.com/office/drawing/2014/main" id="{5B2C6E88-E59A-46F5-9753-112819FE5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" y="293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9" name="Oval 443">
              <a:extLst>
                <a:ext uri="{FF2B5EF4-FFF2-40B4-BE49-F238E27FC236}">
                  <a16:creationId xmlns:a16="http://schemas.microsoft.com/office/drawing/2014/main" id="{02898A06-4638-449D-BC4D-50F6E69C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" y="2951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0" name="Oval 444">
              <a:extLst>
                <a:ext uri="{FF2B5EF4-FFF2-40B4-BE49-F238E27FC236}">
                  <a16:creationId xmlns:a16="http://schemas.microsoft.com/office/drawing/2014/main" id="{E3E8EFBB-C235-4B90-8B24-C61ACBDCD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1" y="3222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1" name="Oval 445">
              <a:extLst>
                <a:ext uri="{FF2B5EF4-FFF2-40B4-BE49-F238E27FC236}">
                  <a16:creationId xmlns:a16="http://schemas.microsoft.com/office/drawing/2014/main" id="{945AC06F-26F2-4ABB-BD94-48D69863F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" y="3230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2" name="Oval 446">
              <a:extLst>
                <a:ext uri="{FF2B5EF4-FFF2-40B4-BE49-F238E27FC236}">
                  <a16:creationId xmlns:a16="http://schemas.microsoft.com/office/drawing/2014/main" id="{6E89D19E-C0F8-4609-968D-04293C345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3" y="3059"/>
              <a:ext cx="41" cy="3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3" name="Oval 447">
              <a:extLst>
                <a:ext uri="{FF2B5EF4-FFF2-40B4-BE49-F238E27FC236}">
                  <a16:creationId xmlns:a16="http://schemas.microsoft.com/office/drawing/2014/main" id="{067CA46D-4E98-49C4-864C-4DCCCB905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" y="3066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4" name="Oval 448">
              <a:extLst>
                <a:ext uri="{FF2B5EF4-FFF2-40B4-BE49-F238E27FC236}">
                  <a16:creationId xmlns:a16="http://schemas.microsoft.com/office/drawing/2014/main" id="{C6A5E540-8FC8-4080-94E2-13CF9EB3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3134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5" name="Oval 449">
              <a:extLst>
                <a:ext uri="{FF2B5EF4-FFF2-40B4-BE49-F238E27FC236}">
                  <a16:creationId xmlns:a16="http://schemas.microsoft.com/office/drawing/2014/main" id="{D9438D27-EB88-4D61-A20F-AC15B64F8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314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6" name="Oval 450">
              <a:extLst>
                <a:ext uri="{FF2B5EF4-FFF2-40B4-BE49-F238E27FC236}">
                  <a16:creationId xmlns:a16="http://schemas.microsoft.com/office/drawing/2014/main" id="{2089C7C8-1ADA-4F29-97CD-ACBF0E71F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2" y="3294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7" name="Oval 451">
              <a:extLst>
                <a:ext uri="{FF2B5EF4-FFF2-40B4-BE49-F238E27FC236}">
                  <a16:creationId xmlns:a16="http://schemas.microsoft.com/office/drawing/2014/main" id="{664F5042-C5DA-4F34-B84A-D8E39010E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3302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8" name="Oval 452">
              <a:extLst>
                <a:ext uri="{FF2B5EF4-FFF2-40B4-BE49-F238E27FC236}">
                  <a16:creationId xmlns:a16="http://schemas.microsoft.com/office/drawing/2014/main" id="{6C5B5B62-075C-41DE-BC3C-AE50F0286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2636"/>
              <a:ext cx="38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9" name="Oval 453">
              <a:extLst>
                <a:ext uri="{FF2B5EF4-FFF2-40B4-BE49-F238E27FC236}">
                  <a16:creationId xmlns:a16="http://schemas.microsoft.com/office/drawing/2014/main" id="{0661B8AE-9D5F-475E-8284-6B7528655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" y="264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0" name="Oval 454">
              <a:extLst>
                <a:ext uri="{FF2B5EF4-FFF2-40B4-BE49-F238E27FC236}">
                  <a16:creationId xmlns:a16="http://schemas.microsoft.com/office/drawing/2014/main" id="{6A3DA548-E4E4-44A2-9831-50100C920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2588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1" name="Oval 455">
              <a:extLst>
                <a:ext uri="{FF2B5EF4-FFF2-40B4-BE49-F238E27FC236}">
                  <a16:creationId xmlns:a16="http://schemas.microsoft.com/office/drawing/2014/main" id="{E2925CE1-33CB-4A42-9A6C-DC060D1C3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260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2" name="Oval 456">
              <a:extLst>
                <a:ext uri="{FF2B5EF4-FFF2-40B4-BE49-F238E27FC236}">
                  <a16:creationId xmlns:a16="http://schemas.microsoft.com/office/drawing/2014/main" id="{BBD51A26-62BF-46BE-9B3E-341DAF7A5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3" y="2724"/>
              <a:ext cx="41" cy="4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3" name="Oval 457">
              <a:extLst>
                <a:ext uri="{FF2B5EF4-FFF2-40B4-BE49-F238E27FC236}">
                  <a16:creationId xmlns:a16="http://schemas.microsoft.com/office/drawing/2014/main" id="{E90BF27C-0B6F-4B85-99DB-9D74EA0CA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2736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4" name="Oval 458">
              <a:extLst>
                <a:ext uri="{FF2B5EF4-FFF2-40B4-BE49-F238E27FC236}">
                  <a16:creationId xmlns:a16="http://schemas.microsoft.com/office/drawing/2014/main" id="{AE3353C8-1280-4E1D-9021-DDED13DA2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270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5" name="Oval 459">
              <a:extLst>
                <a:ext uri="{FF2B5EF4-FFF2-40B4-BE49-F238E27FC236}">
                  <a16:creationId xmlns:a16="http://schemas.microsoft.com/office/drawing/2014/main" id="{33974797-7B63-4966-86BD-B71086AF7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712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6" name="Oval 460">
              <a:extLst>
                <a:ext uri="{FF2B5EF4-FFF2-40B4-BE49-F238E27FC236}">
                  <a16:creationId xmlns:a16="http://schemas.microsoft.com/office/drawing/2014/main" id="{C5405A26-BC9B-4315-9546-72E2E66B9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301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7" name="Oval 461">
              <a:extLst>
                <a:ext uri="{FF2B5EF4-FFF2-40B4-BE49-F238E27FC236}">
                  <a16:creationId xmlns:a16="http://schemas.microsoft.com/office/drawing/2014/main" id="{8E6A2C64-F3D3-4B66-A3D4-E22C582C8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02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8" name="Oval 462">
              <a:extLst>
                <a:ext uri="{FF2B5EF4-FFF2-40B4-BE49-F238E27FC236}">
                  <a16:creationId xmlns:a16="http://schemas.microsoft.com/office/drawing/2014/main" id="{0DAF7264-C566-4552-BCFD-2C6E9FE58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323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9" name="Oval 463">
              <a:extLst>
                <a:ext uri="{FF2B5EF4-FFF2-40B4-BE49-F238E27FC236}">
                  <a16:creationId xmlns:a16="http://schemas.microsoft.com/office/drawing/2014/main" id="{809655E4-A665-47A6-9739-53AC285F9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6" y="3242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0" name="Oval 464">
              <a:extLst>
                <a:ext uri="{FF2B5EF4-FFF2-40B4-BE49-F238E27FC236}">
                  <a16:creationId xmlns:a16="http://schemas.microsoft.com/office/drawing/2014/main" id="{CBE7EE1C-C1B3-45E1-8739-8D56AC999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3409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1" name="Oval 465">
              <a:extLst>
                <a:ext uri="{FF2B5EF4-FFF2-40B4-BE49-F238E27FC236}">
                  <a16:creationId xmlns:a16="http://schemas.microsoft.com/office/drawing/2014/main" id="{AC886650-2947-4ECD-B052-6B36D80A6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342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2" name="Oval 466">
              <a:extLst>
                <a:ext uri="{FF2B5EF4-FFF2-40B4-BE49-F238E27FC236}">
                  <a16:creationId xmlns:a16="http://schemas.microsoft.com/office/drawing/2014/main" id="{A36729F4-E7B7-4773-A259-827BCBF62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3389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3" name="Oval 467">
              <a:extLst>
                <a:ext uri="{FF2B5EF4-FFF2-40B4-BE49-F238E27FC236}">
                  <a16:creationId xmlns:a16="http://schemas.microsoft.com/office/drawing/2014/main" id="{279472B9-3561-4CED-93B5-EB9DFEE06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3405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4" name="Oval 468">
              <a:extLst>
                <a:ext uri="{FF2B5EF4-FFF2-40B4-BE49-F238E27FC236}">
                  <a16:creationId xmlns:a16="http://schemas.microsoft.com/office/drawing/2014/main" id="{71248680-2E5C-40D7-9A66-6B32CC10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0" y="3417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5" name="Oval 469">
              <a:extLst>
                <a:ext uri="{FF2B5EF4-FFF2-40B4-BE49-F238E27FC236}">
                  <a16:creationId xmlns:a16="http://schemas.microsoft.com/office/drawing/2014/main" id="{68FCBA4A-DDE4-47EB-945C-4B7374925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3429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6" name="Oval 470">
              <a:extLst>
                <a:ext uri="{FF2B5EF4-FFF2-40B4-BE49-F238E27FC236}">
                  <a16:creationId xmlns:a16="http://schemas.microsoft.com/office/drawing/2014/main" id="{EA61C245-A905-4136-99B7-7A3469E5D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3366"/>
              <a:ext cx="49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7" name="Oval 471">
              <a:extLst>
                <a:ext uri="{FF2B5EF4-FFF2-40B4-BE49-F238E27FC236}">
                  <a16:creationId xmlns:a16="http://schemas.microsoft.com/office/drawing/2014/main" id="{088D582E-093A-475F-BFD8-0875CE78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3377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8" name="Oval 472">
              <a:extLst>
                <a:ext uri="{FF2B5EF4-FFF2-40B4-BE49-F238E27FC236}">
                  <a16:creationId xmlns:a16="http://schemas.microsoft.com/office/drawing/2014/main" id="{7C92524B-C3DA-474F-B212-C66287871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3198"/>
              <a:ext cx="48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9" name="Oval 473">
              <a:extLst>
                <a:ext uri="{FF2B5EF4-FFF2-40B4-BE49-F238E27FC236}">
                  <a16:creationId xmlns:a16="http://schemas.microsoft.com/office/drawing/2014/main" id="{3921AE84-18E1-43E6-91A2-4AB5F163B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" y="3210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0" name="Oval 474">
              <a:extLst>
                <a:ext uri="{FF2B5EF4-FFF2-40B4-BE49-F238E27FC236}">
                  <a16:creationId xmlns:a16="http://schemas.microsoft.com/office/drawing/2014/main" id="{2EACF3D6-D146-471B-B07B-73AF4E0D3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2979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1" name="Oval 475">
              <a:extLst>
                <a:ext uri="{FF2B5EF4-FFF2-40B4-BE49-F238E27FC236}">
                  <a16:creationId xmlns:a16="http://schemas.microsoft.com/office/drawing/2014/main" id="{396EB1D5-FBF1-4643-BD67-92861640C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99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2" name="Oval 476">
              <a:extLst>
                <a:ext uri="{FF2B5EF4-FFF2-40B4-BE49-F238E27FC236}">
                  <a16:creationId xmlns:a16="http://schemas.microsoft.com/office/drawing/2014/main" id="{A050347C-6F98-4A4B-984C-3D0C2FD3A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287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3" name="Oval 477">
              <a:extLst>
                <a:ext uri="{FF2B5EF4-FFF2-40B4-BE49-F238E27FC236}">
                  <a16:creationId xmlns:a16="http://schemas.microsoft.com/office/drawing/2014/main" id="{B9F448C3-5DC3-4B5E-A459-B9EF3006E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2887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4" name="Oval 478">
              <a:extLst>
                <a:ext uri="{FF2B5EF4-FFF2-40B4-BE49-F238E27FC236}">
                  <a16:creationId xmlns:a16="http://schemas.microsoft.com/office/drawing/2014/main" id="{1CFF1AC5-DB99-4B76-A322-095C3E003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" y="285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5" name="Oval 479">
              <a:extLst>
                <a:ext uri="{FF2B5EF4-FFF2-40B4-BE49-F238E27FC236}">
                  <a16:creationId xmlns:a16="http://schemas.microsoft.com/office/drawing/2014/main" id="{8A39A159-871E-44B4-BD20-A2912CFD5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" y="286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6" name="Oval 480">
              <a:extLst>
                <a:ext uri="{FF2B5EF4-FFF2-40B4-BE49-F238E27FC236}">
                  <a16:creationId xmlns:a16="http://schemas.microsoft.com/office/drawing/2014/main" id="{77818A67-1EE1-4AB1-9D4F-15DE3B928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82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7" name="Oval 481">
              <a:extLst>
                <a:ext uri="{FF2B5EF4-FFF2-40B4-BE49-F238E27FC236}">
                  <a16:creationId xmlns:a16="http://schemas.microsoft.com/office/drawing/2014/main" id="{10E53494-0D5D-41C0-BFE7-6E8D3B43F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283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8" name="Oval 482">
              <a:extLst>
                <a:ext uri="{FF2B5EF4-FFF2-40B4-BE49-F238E27FC236}">
                  <a16:creationId xmlns:a16="http://schemas.microsoft.com/office/drawing/2014/main" id="{40EC6AB9-389C-478A-857E-EBAD4A7CF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2608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9" name="Oval 483">
              <a:extLst>
                <a:ext uri="{FF2B5EF4-FFF2-40B4-BE49-F238E27FC236}">
                  <a16:creationId xmlns:a16="http://schemas.microsoft.com/office/drawing/2014/main" id="{62BE3327-87B2-4A64-974F-A8A6EF412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2616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0" name="Oval 484">
              <a:extLst>
                <a:ext uri="{FF2B5EF4-FFF2-40B4-BE49-F238E27FC236}">
                  <a16:creationId xmlns:a16="http://schemas.microsoft.com/office/drawing/2014/main" id="{4BF005D8-5C4F-426C-B042-BB78F283C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283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1" name="Oval 485">
              <a:extLst>
                <a:ext uri="{FF2B5EF4-FFF2-40B4-BE49-F238E27FC236}">
                  <a16:creationId xmlns:a16="http://schemas.microsoft.com/office/drawing/2014/main" id="{C7C738FB-9FCB-47D6-A5C2-90B978A1C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843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2" name="Oval 486">
              <a:extLst>
                <a:ext uri="{FF2B5EF4-FFF2-40B4-BE49-F238E27FC236}">
                  <a16:creationId xmlns:a16="http://schemas.microsoft.com/office/drawing/2014/main" id="{CF2EDC0D-01EC-4603-8B93-ED9B30090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3011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3" name="Oval 487">
              <a:extLst>
                <a:ext uri="{FF2B5EF4-FFF2-40B4-BE49-F238E27FC236}">
                  <a16:creationId xmlns:a16="http://schemas.microsoft.com/office/drawing/2014/main" id="{B469CC17-5E72-4AFC-9719-7A15C5480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3019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4" name="Oval 488">
              <a:extLst>
                <a:ext uri="{FF2B5EF4-FFF2-40B4-BE49-F238E27FC236}">
                  <a16:creationId xmlns:a16="http://schemas.microsoft.com/office/drawing/2014/main" id="{96C37884-7789-405F-A77F-33B0DCD5B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" y="315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5" name="Oval 489">
              <a:extLst>
                <a:ext uri="{FF2B5EF4-FFF2-40B4-BE49-F238E27FC236}">
                  <a16:creationId xmlns:a16="http://schemas.microsoft.com/office/drawing/2014/main" id="{2F068735-AFEC-42DE-A219-655039472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162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6" name="Oval 490">
              <a:extLst>
                <a:ext uri="{FF2B5EF4-FFF2-40B4-BE49-F238E27FC236}">
                  <a16:creationId xmlns:a16="http://schemas.microsoft.com/office/drawing/2014/main" id="{190EA9D7-F367-4A89-AA69-B3528758F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3290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7" name="Oval 491">
              <a:extLst>
                <a:ext uri="{FF2B5EF4-FFF2-40B4-BE49-F238E27FC236}">
                  <a16:creationId xmlns:a16="http://schemas.microsoft.com/office/drawing/2014/main" id="{0107F70B-1C23-4A68-A72B-B4B608694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" y="329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8" name="Oval 492">
              <a:extLst>
                <a:ext uri="{FF2B5EF4-FFF2-40B4-BE49-F238E27FC236}">
                  <a16:creationId xmlns:a16="http://schemas.microsoft.com/office/drawing/2014/main" id="{17D2C8BA-8E6C-480E-BF78-FC26C85EB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311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9" name="Oval 493">
              <a:extLst>
                <a:ext uri="{FF2B5EF4-FFF2-40B4-BE49-F238E27FC236}">
                  <a16:creationId xmlns:a16="http://schemas.microsoft.com/office/drawing/2014/main" id="{92A2D6AD-23F9-4ECB-91E9-0E1242FB2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312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0" name="Oval 494">
              <a:extLst>
                <a:ext uri="{FF2B5EF4-FFF2-40B4-BE49-F238E27FC236}">
                  <a16:creationId xmlns:a16="http://schemas.microsoft.com/office/drawing/2014/main" id="{3C88F0D1-0DE5-4E94-97E1-4C44C7D8C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" y="3114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1" name="Oval 495">
              <a:extLst>
                <a:ext uri="{FF2B5EF4-FFF2-40B4-BE49-F238E27FC236}">
                  <a16:creationId xmlns:a16="http://schemas.microsoft.com/office/drawing/2014/main" id="{9781E7E1-04C5-44D7-B363-28891F92A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3122"/>
              <a:ext cx="3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2" name="Oval 496">
              <a:extLst>
                <a:ext uri="{FF2B5EF4-FFF2-40B4-BE49-F238E27FC236}">
                  <a16:creationId xmlns:a16="http://schemas.microsoft.com/office/drawing/2014/main" id="{C6395B3D-82E1-4CFB-AAC6-32CD1ACF3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911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3" name="Oval 497">
              <a:extLst>
                <a:ext uri="{FF2B5EF4-FFF2-40B4-BE49-F238E27FC236}">
                  <a16:creationId xmlns:a16="http://schemas.microsoft.com/office/drawing/2014/main" id="{D0D2F83E-D9F7-4FD2-8351-36D61205C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291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4" name="Oval 498">
              <a:extLst>
                <a:ext uri="{FF2B5EF4-FFF2-40B4-BE49-F238E27FC236}">
                  <a16:creationId xmlns:a16="http://schemas.microsoft.com/office/drawing/2014/main" id="{7C7EEDD0-334D-4EDC-A1D2-5863F29B2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0" y="2887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5" name="Oval 499">
              <a:extLst>
                <a:ext uri="{FF2B5EF4-FFF2-40B4-BE49-F238E27FC236}">
                  <a16:creationId xmlns:a16="http://schemas.microsoft.com/office/drawing/2014/main" id="{1D774D63-8AB2-483B-A6AC-524B0A2AD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2895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6" name="Oval 500">
              <a:extLst>
                <a:ext uri="{FF2B5EF4-FFF2-40B4-BE49-F238E27FC236}">
                  <a16:creationId xmlns:a16="http://schemas.microsoft.com/office/drawing/2014/main" id="{2F845029-482F-48A6-97DE-2183A6E26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2696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7" name="Oval 501">
              <a:extLst>
                <a:ext uri="{FF2B5EF4-FFF2-40B4-BE49-F238E27FC236}">
                  <a16:creationId xmlns:a16="http://schemas.microsoft.com/office/drawing/2014/main" id="{E340A70A-1D34-4475-B165-A9F8D778F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" y="270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8" name="Oval 502">
              <a:extLst>
                <a:ext uri="{FF2B5EF4-FFF2-40B4-BE49-F238E27FC236}">
                  <a16:creationId xmlns:a16="http://schemas.microsoft.com/office/drawing/2014/main" id="{DB4DAF0B-F113-44D9-BBA0-AFF875FC6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708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9" name="Oval 503">
              <a:extLst>
                <a:ext uri="{FF2B5EF4-FFF2-40B4-BE49-F238E27FC236}">
                  <a16:creationId xmlns:a16="http://schemas.microsoft.com/office/drawing/2014/main" id="{B8D701BF-D4A0-43BA-920B-123AFC593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2716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0" name="Oval 504">
              <a:extLst>
                <a:ext uri="{FF2B5EF4-FFF2-40B4-BE49-F238E27FC236}">
                  <a16:creationId xmlns:a16="http://schemas.microsoft.com/office/drawing/2014/main" id="{913C44E0-5D0F-452A-A0FF-186EC5288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81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1" name="Oval 505">
              <a:extLst>
                <a:ext uri="{FF2B5EF4-FFF2-40B4-BE49-F238E27FC236}">
                  <a16:creationId xmlns:a16="http://schemas.microsoft.com/office/drawing/2014/main" id="{2993446E-CEE4-4523-8186-F059071C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2827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2" name="Oval 506">
              <a:extLst>
                <a:ext uri="{FF2B5EF4-FFF2-40B4-BE49-F238E27FC236}">
                  <a16:creationId xmlns:a16="http://schemas.microsoft.com/office/drawing/2014/main" id="{E66D9DD7-5CB9-4B28-B4E9-6F75E4ACD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3234"/>
              <a:ext cx="27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3" name="Oval 507">
              <a:extLst>
                <a:ext uri="{FF2B5EF4-FFF2-40B4-BE49-F238E27FC236}">
                  <a16:creationId xmlns:a16="http://schemas.microsoft.com/office/drawing/2014/main" id="{534387EF-CD71-4B5D-A86F-06B6D5636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" y="324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4" name="Oval 508">
              <a:extLst>
                <a:ext uri="{FF2B5EF4-FFF2-40B4-BE49-F238E27FC236}">
                  <a16:creationId xmlns:a16="http://schemas.microsoft.com/office/drawing/2014/main" id="{7ED6521B-24FD-4E19-AAE7-61F14D7E7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295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5" name="Oval 509">
              <a:extLst>
                <a:ext uri="{FF2B5EF4-FFF2-40B4-BE49-F238E27FC236}">
                  <a16:creationId xmlns:a16="http://schemas.microsoft.com/office/drawing/2014/main" id="{6245CCF8-670B-4C2A-87EA-F2DE06459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6" y="2963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6" name="Oval 510">
              <a:extLst>
                <a:ext uri="{FF2B5EF4-FFF2-40B4-BE49-F238E27FC236}">
                  <a16:creationId xmlns:a16="http://schemas.microsoft.com/office/drawing/2014/main" id="{F0B6AC87-5896-4BE4-A682-D5640CE1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289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7" name="Oval 511">
              <a:extLst>
                <a:ext uri="{FF2B5EF4-FFF2-40B4-BE49-F238E27FC236}">
                  <a16:creationId xmlns:a16="http://schemas.microsoft.com/office/drawing/2014/main" id="{DA1A80B6-A2F6-424D-B5EF-5CD47130E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290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8" name="Oval 512">
              <a:extLst>
                <a:ext uri="{FF2B5EF4-FFF2-40B4-BE49-F238E27FC236}">
                  <a16:creationId xmlns:a16="http://schemas.microsoft.com/office/drawing/2014/main" id="{D9F3E8B8-6DDA-4B9F-B8A2-4D0AAB1AE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295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9" name="Oval 513">
              <a:extLst>
                <a:ext uri="{FF2B5EF4-FFF2-40B4-BE49-F238E27FC236}">
                  <a16:creationId xmlns:a16="http://schemas.microsoft.com/office/drawing/2014/main" id="{F2E33728-B6B7-497F-81DC-959BCC7D7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" y="2967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0" name="Oval 514">
              <a:extLst>
                <a:ext uri="{FF2B5EF4-FFF2-40B4-BE49-F238E27FC236}">
                  <a16:creationId xmlns:a16="http://schemas.microsoft.com/office/drawing/2014/main" id="{F6519E00-C176-4C08-81FF-4DB8CD9B7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3166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1" name="Oval 515">
              <a:extLst>
                <a:ext uri="{FF2B5EF4-FFF2-40B4-BE49-F238E27FC236}">
                  <a16:creationId xmlns:a16="http://schemas.microsoft.com/office/drawing/2014/main" id="{89ED0FE1-681D-45B3-9B96-54067EE88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317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2" name="Oval 516">
              <a:extLst>
                <a:ext uri="{FF2B5EF4-FFF2-40B4-BE49-F238E27FC236}">
                  <a16:creationId xmlns:a16="http://schemas.microsoft.com/office/drawing/2014/main" id="{ABECEB1D-9B61-4CF3-A2CA-B056BBD88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3218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3" name="Oval 517">
              <a:extLst>
                <a:ext uri="{FF2B5EF4-FFF2-40B4-BE49-F238E27FC236}">
                  <a16:creationId xmlns:a16="http://schemas.microsoft.com/office/drawing/2014/main" id="{D580EA3D-15AC-4840-8695-C9F305267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" y="3226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4" name="Oval 518">
              <a:extLst>
                <a:ext uri="{FF2B5EF4-FFF2-40B4-BE49-F238E27FC236}">
                  <a16:creationId xmlns:a16="http://schemas.microsoft.com/office/drawing/2014/main" id="{663E94B7-A9DE-40D5-A811-13B093652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3342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5" name="Oval 519">
              <a:extLst>
                <a:ext uri="{FF2B5EF4-FFF2-40B4-BE49-F238E27FC236}">
                  <a16:creationId xmlns:a16="http://schemas.microsoft.com/office/drawing/2014/main" id="{B4751DC4-93AA-4E97-BC0C-F07CC4E70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3350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6" name="Oval 520">
              <a:extLst>
                <a:ext uri="{FF2B5EF4-FFF2-40B4-BE49-F238E27FC236}">
                  <a16:creationId xmlns:a16="http://schemas.microsoft.com/office/drawing/2014/main" id="{835D04AE-91B3-4716-A941-BA5FBFD2F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9" y="3405"/>
              <a:ext cx="27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7" name="Oval 521">
              <a:extLst>
                <a:ext uri="{FF2B5EF4-FFF2-40B4-BE49-F238E27FC236}">
                  <a16:creationId xmlns:a16="http://schemas.microsoft.com/office/drawing/2014/main" id="{1DF9F968-C71D-4410-9345-966243F55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3" y="3413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8" name="Oval 522">
              <a:extLst>
                <a:ext uri="{FF2B5EF4-FFF2-40B4-BE49-F238E27FC236}">
                  <a16:creationId xmlns:a16="http://schemas.microsoft.com/office/drawing/2014/main" id="{22C70D27-F406-4615-87DB-DF824817A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" y="3366"/>
              <a:ext cx="26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9" name="Oval 523">
              <a:extLst>
                <a:ext uri="{FF2B5EF4-FFF2-40B4-BE49-F238E27FC236}">
                  <a16:creationId xmlns:a16="http://schemas.microsoft.com/office/drawing/2014/main" id="{3C18381C-62AC-49BD-BC2C-6438BFDB8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3374"/>
              <a:ext cx="8" cy="3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0" name="Oval 524">
              <a:extLst>
                <a:ext uri="{FF2B5EF4-FFF2-40B4-BE49-F238E27FC236}">
                  <a16:creationId xmlns:a16="http://schemas.microsoft.com/office/drawing/2014/main" id="{7EFD6168-0932-4925-913C-78A66E0AB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333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1" name="Oval 525">
              <a:extLst>
                <a:ext uri="{FF2B5EF4-FFF2-40B4-BE49-F238E27FC236}">
                  <a16:creationId xmlns:a16="http://schemas.microsoft.com/office/drawing/2014/main" id="{A0569467-D22C-4A82-87D1-73D39DC93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" y="3342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2" name="Oval 526">
              <a:extLst>
                <a:ext uri="{FF2B5EF4-FFF2-40B4-BE49-F238E27FC236}">
                  <a16:creationId xmlns:a16="http://schemas.microsoft.com/office/drawing/2014/main" id="{63B9C5CE-3C5C-43E2-AAA2-33F972FF3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9" y="3059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3" name="Oval 527">
              <a:extLst>
                <a:ext uri="{FF2B5EF4-FFF2-40B4-BE49-F238E27FC236}">
                  <a16:creationId xmlns:a16="http://schemas.microsoft.com/office/drawing/2014/main" id="{EEF8A16A-52E0-4969-A60B-7C188D149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3066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4" name="Oval 528">
              <a:extLst>
                <a:ext uri="{FF2B5EF4-FFF2-40B4-BE49-F238E27FC236}">
                  <a16:creationId xmlns:a16="http://schemas.microsoft.com/office/drawing/2014/main" id="{872CEFD6-6288-4B9A-9BE6-A6C62E6C9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" y="3306"/>
              <a:ext cx="27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5" name="Oval 529">
              <a:extLst>
                <a:ext uri="{FF2B5EF4-FFF2-40B4-BE49-F238E27FC236}">
                  <a16:creationId xmlns:a16="http://schemas.microsoft.com/office/drawing/2014/main" id="{E5155E97-A18C-4C80-802A-8F9013803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331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0" name="Group 530">
            <a:extLst>
              <a:ext uri="{FF2B5EF4-FFF2-40B4-BE49-F238E27FC236}">
                <a16:creationId xmlns:a16="http://schemas.microsoft.com/office/drawing/2014/main" id="{7017A1F1-471C-486B-BD70-1E5D33C1B192}"/>
              </a:ext>
            </a:extLst>
          </p:cNvPr>
          <p:cNvGrpSpPr>
            <a:grpSpLocks/>
          </p:cNvGrpSpPr>
          <p:nvPr/>
        </p:nvGrpSpPr>
        <p:grpSpPr bwMode="auto">
          <a:xfrm>
            <a:off x="6594475" y="4089400"/>
            <a:ext cx="1649413" cy="1671638"/>
            <a:chOff x="3194" y="2460"/>
            <a:chExt cx="1039" cy="1053"/>
          </a:xfrm>
        </p:grpSpPr>
        <p:sp>
          <p:nvSpPr>
            <p:cNvPr id="47111" name="Freeform 531">
              <a:extLst>
                <a:ext uri="{FF2B5EF4-FFF2-40B4-BE49-F238E27FC236}">
                  <a16:creationId xmlns:a16="http://schemas.microsoft.com/office/drawing/2014/main" id="{629B89BE-BC29-4F71-9163-12E789BF2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460"/>
              <a:ext cx="1039" cy="1053"/>
            </a:xfrm>
            <a:custGeom>
              <a:avLst/>
              <a:gdLst>
                <a:gd name="T0" fmla="*/ 1929 w 278"/>
                <a:gd name="T1" fmla="*/ 3737 h 264"/>
                <a:gd name="T2" fmla="*/ 684 w 278"/>
                <a:gd name="T3" fmla="*/ 9258 h 264"/>
                <a:gd name="T4" fmla="*/ 1622 w 278"/>
                <a:gd name="T5" fmla="*/ 14208 h 264"/>
                <a:gd name="T6" fmla="*/ 7097 w 278"/>
                <a:gd name="T7" fmla="*/ 16369 h 264"/>
                <a:gd name="T8" fmla="*/ 12685 w 278"/>
                <a:gd name="T9" fmla="*/ 13904 h 264"/>
                <a:gd name="T10" fmla="*/ 14512 w 278"/>
                <a:gd name="T11" fmla="*/ 8193 h 264"/>
                <a:gd name="T12" fmla="*/ 10603 w 278"/>
                <a:gd name="T13" fmla="*/ 953 h 264"/>
                <a:gd name="T14" fmla="*/ 4231 w 278"/>
                <a:gd name="T15" fmla="*/ 1400 h 264"/>
                <a:gd name="T16" fmla="*/ 2878 w 278"/>
                <a:gd name="T17" fmla="*/ 2976 h 264"/>
                <a:gd name="T18" fmla="*/ 1929 w 278"/>
                <a:gd name="T19" fmla="*/ 3737 h 2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8" h="264">
                  <a:moveTo>
                    <a:pt x="37" y="59"/>
                  </a:moveTo>
                  <a:cubicBezTo>
                    <a:pt x="0" y="83"/>
                    <a:pt x="4" y="117"/>
                    <a:pt x="13" y="146"/>
                  </a:cubicBezTo>
                  <a:cubicBezTo>
                    <a:pt x="21" y="172"/>
                    <a:pt x="16" y="199"/>
                    <a:pt x="31" y="224"/>
                  </a:cubicBezTo>
                  <a:cubicBezTo>
                    <a:pt x="55" y="264"/>
                    <a:pt x="98" y="253"/>
                    <a:pt x="136" y="258"/>
                  </a:cubicBezTo>
                  <a:cubicBezTo>
                    <a:pt x="178" y="263"/>
                    <a:pt x="214" y="253"/>
                    <a:pt x="243" y="219"/>
                  </a:cubicBezTo>
                  <a:cubicBezTo>
                    <a:pt x="269" y="189"/>
                    <a:pt x="278" y="167"/>
                    <a:pt x="278" y="129"/>
                  </a:cubicBezTo>
                  <a:cubicBezTo>
                    <a:pt x="278" y="83"/>
                    <a:pt x="259" y="16"/>
                    <a:pt x="203" y="15"/>
                  </a:cubicBezTo>
                  <a:cubicBezTo>
                    <a:pt x="162" y="13"/>
                    <a:pt x="119" y="0"/>
                    <a:pt x="81" y="22"/>
                  </a:cubicBezTo>
                  <a:cubicBezTo>
                    <a:pt x="70" y="29"/>
                    <a:pt x="64" y="41"/>
                    <a:pt x="55" y="47"/>
                  </a:cubicBezTo>
                  <a:cubicBezTo>
                    <a:pt x="50" y="51"/>
                    <a:pt x="41" y="55"/>
                    <a:pt x="37" y="59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532">
              <a:extLst>
                <a:ext uri="{FF2B5EF4-FFF2-40B4-BE49-F238E27FC236}">
                  <a16:creationId xmlns:a16="http://schemas.microsoft.com/office/drawing/2014/main" id="{B3740F9C-5D69-4EE7-A4AD-7A12925DF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771"/>
              <a:ext cx="625" cy="523"/>
            </a:xfrm>
            <a:custGeom>
              <a:avLst/>
              <a:gdLst>
                <a:gd name="T0" fmla="*/ 0 w 167"/>
                <a:gd name="T1" fmla="*/ 5022 h 131"/>
                <a:gd name="T2" fmla="*/ 2676 w 167"/>
                <a:gd name="T3" fmla="*/ 7825 h 131"/>
                <a:gd name="T4" fmla="*/ 3937 w 167"/>
                <a:gd name="T5" fmla="*/ 6807 h 131"/>
                <a:gd name="T6" fmla="*/ 4244 w 167"/>
                <a:gd name="T7" fmla="*/ 5022 h 131"/>
                <a:gd name="T8" fmla="*/ 5296 w 167"/>
                <a:gd name="T9" fmla="*/ 5338 h 131"/>
                <a:gd name="T10" fmla="*/ 6823 w 167"/>
                <a:gd name="T11" fmla="*/ 6104 h 131"/>
                <a:gd name="T12" fmla="*/ 8024 w 167"/>
                <a:gd name="T13" fmla="*/ 7506 h 131"/>
                <a:gd name="T14" fmla="*/ 8447 w 167"/>
                <a:gd name="T15" fmla="*/ 6296 h 131"/>
                <a:gd name="T16" fmla="*/ 8656 w 167"/>
                <a:gd name="T17" fmla="*/ 5022 h 131"/>
                <a:gd name="T18" fmla="*/ 7283 w 167"/>
                <a:gd name="T19" fmla="*/ 2934 h 131"/>
                <a:gd name="T20" fmla="*/ 7073 w 167"/>
                <a:gd name="T21" fmla="*/ 1337 h 131"/>
                <a:gd name="T22" fmla="*/ 5812 w 167"/>
                <a:gd name="T23" fmla="*/ 192 h 131"/>
                <a:gd name="T24" fmla="*/ 2313 w 167"/>
                <a:gd name="T25" fmla="*/ 2743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7" h="131">
                  <a:moveTo>
                    <a:pt x="0" y="79"/>
                  </a:moveTo>
                  <a:cubicBezTo>
                    <a:pt x="5" y="106"/>
                    <a:pt x="22" y="126"/>
                    <a:pt x="51" y="123"/>
                  </a:cubicBezTo>
                  <a:cubicBezTo>
                    <a:pt x="62" y="122"/>
                    <a:pt x="70" y="117"/>
                    <a:pt x="75" y="107"/>
                  </a:cubicBezTo>
                  <a:cubicBezTo>
                    <a:pt x="80" y="98"/>
                    <a:pt x="76" y="88"/>
                    <a:pt x="81" y="79"/>
                  </a:cubicBezTo>
                  <a:cubicBezTo>
                    <a:pt x="89" y="66"/>
                    <a:pt x="95" y="76"/>
                    <a:pt x="101" y="84"/>
                  </a:cubicBezTo>
                  <a:cubicBezTo>
                    <a:pt x="110" y="96"/>
                    <a:pt x="120" y="89"/>
                    <a:pt x="130" y="96"/>
                  </a:cubicBezTo>
                  <a:cubicBezTo>
                    <a:pt x="140" y="102"/>
                    <a:pt x="135" y="131"/>
                    <a:pt x="153" y="118"/>
                  </a:cubicBezTo>
                  <a:cubicBezTo>
                    <a:pt x="160" y="114"/>
                    <a:pt x="161" y="106"/>
                    <a:pt x="161" y="99"/>
                  </a:cubicBezTo>
                  <a:cubicBezTo>
                    <a:pt x="161" y="91"/>
                    <a:pt x="164" y="86"/>
                    <a:pt x="165" y="79"/>
                  </a:cubicBezTo>
                  <a:cubicBezTo>
                    <a:pt x="167" y="60"/>
                    <a:pt x="145" y="60"/>
                    <a:pt x="139" y="46"/>
                  </a:cubicBezTo>
                  <a:cubicBezTo>
                    <a:pt x="136" y="38"/>
                    <a:pt x="141" y="30"/>
                    <a:pt x="135" y="21"/>
                  </a:cubicBezTo>
                  <a:cubicBezTo>
                    <a:pt x="130" y="14"/>
                    <a:pt x="119" y="6"/>
                    <a:pt x="111" y="3"/>
                  </a:cubicBezTo>
                  <a:cubicBezTo>
                    <a:pt x="97" y="0"/>
                    <a:pt x="32" y="28"/>
                    <a:pt x="44" y="43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533">
              <a:extLst>
                <a:ext uri="{FF2B5EF4-FFF2-40B4-BE49-F238E27FC236}">
                  <a16:creationId xmlns:a16="http://schemas.microsoft.com/office/drawing/2014/main" id="{441364FF-A153-4B22-A38F-70D84E9E2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2787"/>
              <a:ext cx="370" cy="415"/>
            </a:xfrm>
            <a:custGeom>
              <a:avLst/>
              <a:gdLst>
                <a:gd name="T0" fmla="*/ 0 w 99"/>
                <a:gd name="T1" fmla="*/ 6480 h 104"/>
                <a:gd name="T2" fmla="*/ 1719 w 99"/>
                <a:gd name="T3" fmla="*/ 5527 h 104"/>
                <a:gd name="T4" fmla="*/ 1887 w 99"/>
                <a:gd name="T5" fmla="*/ 3488 h 104"/>
                <a:gd name="T6" fmla="*/ 3031 w 99"/>
                <a:gd name="T7" fmla="*/ 1209 h 104"/>
                <a:gd name="T8" fmla="*/ 5016 w 99"/>
                <a:gd name="T9" fmla="*/ 1656 h 104"/>
                <a:gd name="T10" fmla="*/ 4021 w 99"/>
                <a:gd name="T11" fmla="*/ 64 h 104"/>
                <a:gd name="T12" fmla="*/ 1928 w 99"/>
                <a:gd name="T13" fmla="*/ 890 h 104"/>
                <a:gd name="T14" fmla="*/ 516 w 99"/>
                <a:gd name="T15" fmla="*/ 3057 h 104"/>
                <a:gd name="T16" fmla="*/ 0 w 99"/>
                <a:gd name="T17" fmla="*/ 5271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104">
                  <a:moveTo>
                    <a:pt x="0" y="102"/>
                  </a:moveTo>
                  <a:cubicBezTo>
                    <a:pt x="12" y="104"/>
                    <a:pt x="26" y="97"/>
                    <a:pt x="33" y="87"/>
                  </a:cubicBezTo>
                  <a:cubicBezTo>
                    <a:pt x="41" y="75"/>
                    <a:pt x="42" y="67"/>
                    <a:pt x="36" y="55"/>
                  </a:cubicBezTo>
                  <a:cubicBezTo>
                    <a:pt x="29" y="39"/>
                    <a:pt x="43" y="26"/>
                    <a:pt x="58" y="19"/>
                  </a:cubicBezTo>
                  <a:cubicBezTo>
                    <a:pt x="72" y="14"/>
                    <a:pt x="87" y="11"/>
                    <a:pt x="96" y="26"/>
                  </a:cubicBezTo>
                  <a:cubicBezTo>
                    <a:pt x="99" y="12"/>
                    <a:pt x="90" y="2"/>
                    <a:pt x="77" y="1"/>
                  </a:cubicBezTo>
                  <a:cubicBezTo>
                    <a:pt x="62" y="0"/>
                    <a:pt x="50" y="9"/>
                    <a:pt x="37" y="14"/>
                  </a:cubicBezTo>
                  <a:cubicBezTo>
                    <a:pt x="21" y="20"/>
                    <a:pt x="11" y="31"/>
                    <a:pt x="10" y="48"/>
                  </a:cubicBezTo>
                  <a:cubicBezTo>
                    <a:pt x="9" y="63"/>
                    <a:pt x="9" y="72"/>
                    <a:pt x="0" y="83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534">
              <a:extLst>
                <a:ext uri="{FF2B5EF4-FFF2-40B4-BE49-F238E27FC236}">
                  <a16:creationId xmlns:a16="http://schemas.microsoft.com/office/drawing/2014/main" id="{F1643694-AC70-48B0-A0B7-0C54FA234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568"/>
              <a:ext cx="838" cy="913"/>
            </a:xfrm>
            <a:custGeom>
              <a:avLst/>
              <a:gdLst>
                <a:gd name="T0" fmla="*/ 9267 w 224"/>
                <a:gd name="T1" fmla="*/ 0 h 229"/>
                <a:gd name="T2" fmla="*/ 10890 w 224"/>
                <a:gd name="T3" fmla="*/ 5769 h 229"/>
                <a:gd name="T4" fmla="*/ 9839 w 224"/>
                <a:gd name="T5" fmla="*/ 7914 h 229"/>
                <a:gd name="T6" fmla="*/ 9166 w 224"/>
                <a:gd name="T7" fmla="*/ 11223 h 229"/>
                <a:gd name="T8" fmla="*/ 3973 w 224"/>
                <a:gd name="T9" fmla="*/ 12607 h 229"/>
                <a:gd name="T10" fmla="*/ 0 w 224"/>
                <a:gd name="T11" fmla="*/ 12922 h 229"/>
                <a:gd name="T12" fmla="*/ 4759 w 224"/>
                <a:gd name="T13" fmla="*/ 14193 h 229"/>
                <a:gd name="T14" fmla="*/ 10007 w 224"/>
                <a:gd name="T15" fmla="*/ 11921 h 229"/>
                <a:gd name="T16" fmla="*/ 11728 w 224"/>
                <a:gd name="T17" fmla="*/ 6471 h 229"/>
                <a:gd name="T18" fmla="*/ 9267 w 224"/>
                <a:gd name="T19" fmla="*/ 0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4" h="229">
                  <a:moveTo>
                    <a:pt x="177" y="0"/>
                  </a:moveTo>
                  <a:cubicBezTo>
                    <a:pt x="209" y="20"/>
                    <a:pt x="208" y="61"/>
                    <a:pt x="208" y="91"/>
                  </a:cubicBezTo>
                  <a:cubicBezTo>
                    <a:pt x="208" y="104"/>
                    <a:pt x="191" y="114"/>
                    <a:pt x="188" y="125"/>
                  </a:cubicBezTo>
                  <a:cubicBezTo>
                    <a:pt x="183" y="142"/>
                    <a:pt x="190" y="158"/>
                    <a:pt x="175" y="177"/>
                  </a:cubicBezTo>
                  <a:cubicBezTo>
                    <a:pt x="148" y="208"/>
                    <a:pt x="115" y="204"/>
                    <a:pt x="76" y="199"/>
                  </a:cubicBezTo>
                  <a:cubicBezTo>
                    <a:pt x="51" y="195"/>
                    <a:pt x="22" y="214"/>
                    <a:pt x="0" y="204"/>
                  </a:cubicBezTo>
                  <a:cubicBezTo>
                    <a:pt x="23" y="228"/>
                    <a:pt x="58" y="220"/>
                    <a:pt x="91" y="224"/>
                  </a:cubicBezTo>
                  <a:cubicBezTo>
                    <a:pt x="130" y="229"/>
                    <a:pt x="164" y="220"/>
                    <a:pt x="191" y="188"/>
                  </a:cubicBezTo>
                  <a:cubicBezTo>
                    <a:pt x="216" y="159"/>
                    <a:pt x="224" y="139"/>
                    <a:pt x="224" y="102"/>
                  </a:cubicBezTo>
                  <a:cubicBezTo>
                    <a:pt x="224" y="66"/>
                    <a:pt x="212" y="16"/>
                    <a:pt x="177" y="0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535">
              <a:extLst>
                <a:ext uri="{FF2B5EF4-FFF2-40B4-BE49-F238E27FC236}">
                  <a16:creationId xmlns:a16="http://schemas.microsoft.com/office/drawing/2014/main" id="{30E053F1-1577-4426-A925-F2849AAED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975"/>
              <a:ext cx="497" cy="510"/>
            </a:xfrm>
            <a:custGeom>
              <a:avLst/>
              <a:gdLst>
                <a:gd name="T0" fmla="*/ 0 w 133"/>
                <a:gd name="T1" fmla="*/ 7714 h 128"/>
                <a:gd name="T2" fmla="*/ 5224 w 133"/>
                <a:gd name="T3" fmla="*/ 5447 h 128"/>
                <a:gd name="T4" fmla="*/ 6939 w 133"/>
                <a:gd name="T5" fmla="*/ 0 h 128"/>
                <a:gd name="T6" fmla="*/ 5531 w 133"/>
                <a:gd name="T7" fmla="*/ 4176 h 128"/>
                <a:gd name="T8" fmla="*/ 3658 w 133"/>
                <a:gd name="T9" fmla="*/ 6383 h 128"/>
                <a:gd name="T10" fmla="*/ 0 w 133"/>
                <a:gd name="T11" fmla="*/ 7714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28">
                  <a:moveTo>
                    <a:pt x="0" y="122"/>
                  </a:moveTo>
                  <a:cubicBezTo>
                    <a:pt x="39" y="127"/>
                    <a:pt x="73" y="118"/>
                    <a:pt x="100" y="86"/>
                  </a:cubicBezTo>
                  <a:cubicBezTo>
                    <a:pt x="125" y="57"/>
                    <a:pt x="133" y="37"/>
                    <a:pt x="133" y="0"/>
                  </a:cubicBezTo>
                  <a:cubicBezTo>
                    <a:pt x="131" y="22"/>
                    <a:pt x="121" y="48"/>
                    <a:pt x="106" y="66"/>
                  </a:cubicBezTo>
                  <a:cubicBezTo>
                    <a:pt x="92" y="84"/>
                    <a:pt x="81" y="90"/>
                    <a:pt x="70" y="101"/>
                  </a:cubicBezTo>
                  <a:cubicBezTo>
                    <a:pt x="58" y="112"/>
                    <a:pt x="23" y="128"/>
                    <a:pt x="0" y="122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536">
              <a:extLst>
                <a:ext uri="{FF2B5EF4-FFF2-40B4-BE49-F238E27FC236}">
                  <a16:creationId xmlns:a16="http://schemas.microsoft.com/office/drawing/2014/main" id="{F893ED9D-F2FA-4929-B763-0520FE485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488"/>
              <a:ext cx="718" cy="873"/>
            </a:xfrm>
            <a:custGeom>
              <a:avLst/>
              <a:gdLst>
                <a:gd name="T0" fmla="*/ 10041 w 192"/>
                <a:gd name="T1" fmla="*/ 825 h 219"/>
                <a:gd name="T2" fmla="*/ 4028 w 192"/>
                <a:gd name="T3" fmla="*/ 1335 h 219"/>
                <a:gd name="T4" fmla="*/ 2711 w 192"/>
                <a:gd name="T5" fmla="*/ 2846 h 219"/>
                <a:gd name="T6" fmla="*/ 1832 w 192"/>
                <a:gd name="T7" fmla="*/ 3480 h 219"/>
                <a:gd name="T8" fmla="*/ 628 w 192"/>
                <a:gd name="T9" fmla="*/ 8738 h 219"/>
                <a:gd name="T10" fmla="*/ 1567 w 192"/>
                <a:gd name="T11" fmla="*/ 13426 h 219"/>
                <a:gd name="T12" fmla="*/ 1623 w 192"/>
                <a:gd name="T13" fmla="*/ 13553 h 219"/>
                <a:gd name="T14" fmla="*/ 1260 w 192"/>
                <a:gd name="T15" fmla="*/ 9440 h 219"/>
                <a:gd name="T16" fmla="*/ 2195 w 192"/>
                <a:gd name="T17" fmla="*/ 3863 h 219"/>
                <a:gd name="T18" fmla="*/ 3089 w 192"/>
                <a:gd name="T19" fmla="*/ 3161 h 219"/>
                <a:gd name="T20" fmla="*/ 4390 w 192"/>
                <a:gd name="T21" fmla="*/ 1654 h 219"/>
                <a:gd name="T22" fmla="*/ 10041 w 192"/>
                <a:gd name="T23" fmla="*/ 825 h 2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2" h="219">
                  <a:moveTo>
                    <a:pt x="192" y="13"/>
                  </a:moveTo>
                  <a:cubicBezTo>
                    <a:pt x="153" y="12"/>
                    <a:pt x="113" y="0"/>
                    <a:pt x="77" y="21"/>
                  </a:cubicBezTo>
                  <a:cubicBezTo>
                    <a:pt x="66" y="27"/>
                    <a:pt x="61" y="38"/>
                    <a:pt x="52" y="45"/>
                  </a:cubicBezTo>
                  <a:cubicBezTo>
                    <a:pt x="47" y="48"/>
                    <a:pt x="39" y="52"/>
                    <a:pt x="35" y="55"/>
                  </a:cubicBezTo>
                  <a:cubicBezTo>
                    <a:pt x="0" y="78"/>
                    <a:pt x="4" y="111"/>
                    <a:pt x="12" y="138"/>
                  </a:cubicBezTo>
                  <a:cubicBezTo>
                    <a:pt x="20" y="163"/>
                    <a:pt x="15" y="189"/>
                    <a:pt x="30" y="212"/>
                  </a:cubicBezTo>
                  <a:cubicBezTo>
                    <a:pt x="34" y="219"/>
                    <a:pt x="32" y="216"/>
                    <a:pt x="31" y="214"/>
                  </a:cubicBezTo>
                  <a:cubicBezTo>
                    <a:pt x="17" y="190"/>
                    <a:pt x="32" y="174"/>
                    <a:pt x="24" y="149"/>
                  </a:cubicBezTo>
                  <a:cubicBezTo>
                    <a:pt x="16" y="122"/>
                    <a:pt x="8" y="84"/>
                    <a:pt x="42" y="61"/>
                  </a:cubicBezTo>
                  <a:cubicBezTo>
                    <a:pt x="46" y="58"/>
                    <a:pt x="55" y="53"/>
                    <a:pt x="59" y="50"/>
                  </a:cubicBezTo>
                  <a:cubicBezTo>
                    <a:pt x="69" y="44"/>
                    <a:pt x="74" y="32"/>
                    <a:pt x="84" y="26"/>
                  </a:cubicBezTo>
                  <a:cubicBezTo>
                    <a:pt x="121" y="6"/>
                    <a:pt x="153" y="12"/>
                    <a:pt x="19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537">
              <a:extLst>
                <a:ext uri="{FF2B5EF4-FFF2-40B4-BE49-F238E27FC236}">
                  <a16:creationId xmlns:a16="http://schemas.microsoft.com/office/drawing/2014/main" id="{4F65EA83-B512-4E23-BCBD-CAF5C6A6C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675"/>
              <a:ext cx="815" cy="694"/>
            </a:xfrm>
            <a:custGeom>
              <a:avLst/>
              <a:gdLst>
                <a:gd name="T0" fmla="*/ 3761 w 218"/>
                <a:gd name="T1" fmla="*/ 1719 h 174"/>
                <a:gd name="T2" fmla="*/ 2976 w 218"/>
                <a:gd name="T3" fmla="*/ 447 h 174"/>
                <a:gd name="T4" fmla="*/ 419 w 218"/>
                <a:gd name="T5" fmla="*/ 1719 h 174"/>
                <a:gd name="T6" fmla="*/ 1413 w 218"/>
                <a:gd name="T7" fmla="*/ 3929 h 174"/>
                <a:gd name="T8" fmla="*/ 3761 w 218"/>
                <a:gd name="T9" fmla="*/ 3737 h 174"/>
                <a:gd name="T10" fmla="*/ 1679 w 218"/>
                <a:gd name="T11" fmla="*/ 5010 h 174"/>
                <a:gd name="T12" fmla="*/ 1985 w 218"/>
                <a:gd name="T13" fmla="*/ 7303 h 174"/>
                <a:gd name="T14" fmla="*/ 4236 w 218"/>
                <a:gd name="T15" fmla="*/ 8065 h 174"/>
                <a:gd name="T16" fmla="*/ 5170 w 218"/>
                <a:gd name="T17" fmla="*/ 6222 h 174"/>
                <a:gd name="T18" fmla="*/ 4864 w 218"/>
                <a:gd name="T19" fmla="*/ 4567 h 174"/>
                <a:gd name="T20" fmla="*/ 5855 w 218"/>
                <a:gd name="T21" fmla="*/ 3103 h 174"/>
                <a:gd name="T22" fmla="*/ 7099 w 218"/>
                <a:gd name="T23" fmla="*/ 2289 h 174"/>
                <a:gd name="T24" fmla="*/ 8150 w 218"/>
                <a:gd name="T25" fmla="*/ 2672 h 174"/>
                <a:gd name="T26" fmla="*/ 7309 w 218"/>
                <a:gd name="T27" fmla="*/ 4312 h 174"/>
                <a:gd name="T28" fmla="*/ 8094 w 218"/>
                <a:gd name="T29" fmla="*/ 6792 h 174"/>
                <a:gd name="T30" fmla="*/ 9616 w 218"/>
                <a:gd name="T31" fmla="*/ 6473 h 174"/>
                <a:gd name="T32" fmla="*/ 9769 w 218"/>
                <a:gd name="T33" fmla="*/ 7746 h 174"/>
                <a:gd name="T34" fmla="*/ 8513 w 218"/>
                <a:gd name="T35" fmla="*/ 8192 h 174"/>
                <a:gd name="T36" fmla="*/ 7058 w 218"/>
                <a:gd name="T37" fmla="*/ 9704 h 174"/>
                <a:gd name="T38" fmla="*/ 8778 w 218"/>
                <a:gd name="T39" fmla="*/ 10785 h 174"/>
                <a:gd name="T40" fmla="*/ 10034 w 218"/>
                <a:gd name="T41" fmla="*/ 9832 h 174"/>
                <a:gd name="T42" fmla="*/ 10131 w 218"/>
                <a:gd name="T43" fmla="*/ 8432 h 174"/>
                <a:gd name="T44" fmla="*/ 10453 w 218"/>
                <a:gd name="T45" fmla="*/ 7494 h 174"/>
                <a:gd name="T46" fmla="*/ 10345 w 218"/>
                <a:gd name="T47" fmla="*/ 6282 h 174"/>
                <a:gd name="T48" fmla="*/ 11238 w 218"/>
                <a:gd name="T49" fmla="*/ 4758 h 174"/>
                <a:gd name="T50" fmla="*/ 10131 w 218"/>
                <a:gd name="T51" fmla="*/ 2226 h 174"/>
                <a:gd name="T52" fmla="*/ 8931 w 218"/>
                <a:gd name="T53" fmla="*/ 2784 h 174"/>
                <a:gd name="T54" fmla="*/ 8472 w 218"/>
                <a:gd name="T55" fmla="*/ 1974 h 174"/>
                <a:gd name="T56" fmla="*/ 6793 w 218"/>
                <a:gd name="T57" fmla="*/ 1719 h 174"/>
                <a:gd name="T58" fmla="*/ 5798 w 218"/>
                <a:gd name="T59" fmla="*/ 2226 h 174"/>
                <a:gd name="T60" fmla="*/ 5283 w 218"/>
                <a:gd name="T61" fmla="*/ 1209 h 174"/>
                <a:gd name="T62" fmla="*/ 4236 w 218"/>
                <a:gd name="T63" fmla="*/ 2038 h 174"/>
                <a:gd name="T64" fmla="*/ 3761 w 218"/>
                <a:gd name="T65" fmla="*/ 1719 h 1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8" h="174">
                  <a:moveTo>
                    <a:pt x="72" y="27"/>
                  </a:moveTo>
                  <a:cubicBezTo>
                    <a:pt x="71" y="19"/>
                    <a:pt x="70" y="10"/>
                    <a:pt x="57" y="7"/>
                  </a:cubicBezTo>
                  <a:cubicBezTo>
                    <a:pt x="39" y="0"/>
                    <a:pt x="19" y="8"/>
                    <a:pt x="8" y="27"/>
                  </a:cubicBezTo>
                  <a:cubicBezTo>
                    <a:pt x="0" y="41"/>
                    <a:pt x="9" y="63"/>
                    <a:pt x="27" y="62"/>
                  </a:cubicBezTo>
                  <a:cubicBezTo>
                    <a:pt x="46" y="61"/>
                    <a:pt x="78" y="28"/>
                    <a:pt x="72" y="59"/>
                  </a:cubicBezTo>
                  <a:cubicBezTo>
                    <a:pt x="69" y="76"/>
                    <a:pt x="42" y="69"/>
                    <a:pt x="32" y="79"/>
                  </a:cubicBezTo>
                  <a:cubicBezTo>
                    <a:pt x="21" y="90"/>
                    <a:pt x="30" y="106"/>
                    <a:pt x="38" y="115"/>
                  </a:cubicBezTo>
                  <a:cubicBezTo>
                    <a:pt x="50" y="130"/>
                    <a:pt x="62" y="135"/>
                    <a:pt x="81" y="127"/>
                  </a:cubicBezTo>
                  <a:cubicBezTo>
                    <a:pt x="94" y="121"/>
                    <a:pt x="101" y="112"/>
                    <a:pt x="99" y="98"/>
                  </a:cubicBezTo>
                  <a:cubicBezTo>
                    <a:pt x="98" y="90"/>
                    <a:pt x="93" y="81"/>
                    <a:pt x="93" y="72"/>
                  </a:cubicBezTo>
                  <a:cubicBezTo>
                    <a:pt x="93" y="61"/>
                    <a:pt x="102" y="54"/>
                    <a:pt x="112" y="49"/>
                  </a:cubicBezTo>
                  <a:cubicBezTo>
                    <a:pt x="120" y="45"/>
                    <a:pt x="127" y="39"/>
                    <a:pt x="136" y="36"/>
                  </a:cubicBezTo>
                  <a:cubicBezTo>
                    <a:pt x="143" y="34"/>
                    <a:pt x="151" y="35"/>
                    <a:pt x="156" y="42"/>
                  </a:cubicBezTo>
                  <a:cubicBezTo>
                    <a:pt x="167" y="57"/>
                    <a:pt x="146" y="56"/>
                    <a:pt x="140" y="68"/>
                  </a:cubicBezTo>
                  <a:cubicBezTo>
                    <a:pt x="135" y="78"/>
                    <a:pt x="142" y="104"/>
                    <a:pt x="155" y="107"/>
                  </a:cubicBezTo>
                  <a:cubicBezTo>
                    <a:pt x="166" y="109"/>
                    <a:pt x="173" y="97"/>
                    <a:pt x="184" y="102"/>
                  </a:cubicBezTo>
                  <a:cubicBezTo>
                    <a:pt x="191" y="107"/>
                    <a:pt x="190" y="115"/>
                    <a:pt x="187" y="122"/>
                  </a:cubicBezTo>
                  <a:cubicBezTo>
                    <a:pt x="182" y="135"/>
                    <a:pt x="175" y="131"/>
                    <a:pt x="163" y="129"/>
                  </a:cubicBezTo>
                  <a:cubicBezTo>
                    <a:pt x="145" y="127"/>
                    <a:pt x="130" y="132"/>
                    <a:pt x="135" y="153"/>
                  </a:cubicBezTo>
                  <a:cubicBezTo>
                    <a:pt x="139" y="170"/>
                    <a:pt x="154" y="174"/>
                    <a:pt x="168" y="170"/>
                  </a:cubicBezTo>
                  <a:cubicBezTo>
                    <a:pt x="178" y="168"/>
                    <a:pt x="190" y="167"/>
                    <a:pt x="192" y="155"/>
                  </a:cubicBezTo>
                  <a:cubicBezTo>
                    <a:pt x="194" y="147"/>
                    <a:pt x="191" y="142"/>
                    <a:pt x="194" y="133"/>
                  </a:cubicBezTo>
                  <a:cubicBezTo>
                    <a:pt x="196" y="128"/>
                    <a:pt x="199" y="123"/>
                    <a:pt x="200" y="118"/>
                  </a:cubicBezTo>
                  <a:cubicBezTo>
                    <a:pt x="202" y="111"/>
                    <a:pt x="197" y="104"/>
                    <a:pt x="198" y="99"/>
                  </a:cubicBezTo>
                  <a:cubicBezTo>
                    <a:pt x="200" y="91"/>
                    <a:pt x="212" y="84"/>
                    <a:pt x="215" y="75"/>
                  </a:cubicBezTo>
                  <a:cubicBezTo>
                    <a:pt x="218" y="61"/>
                    <a:pt x="212" y="36"/>
                    <a:pt x="194" y="35"/>
                  </a:cubicBezTo>
                  <a:cubicBezTo>
                    <a:pt x="185" y="35"/>
                    <a:pt x="179" y="47"/>
                    <a:pt x="171" y="44"/>
                  </a:cubicBezTo>
                  <a:cubicBezTo>
                    <a:pt x="168" y="43"/>
                    <a:pt x="164" y="34"/>
                    <a:pt x="162" y="31"/>
                  </a:cubicBezTo>
                  <a:cubicBezTo>
                    <a:pt x="154" y="22"/>
                    <a:pt x="141" y="22"/>
                    <a:pt x="130" y="27"/>
                  </a:cubicBezTo>
                  <a:cubicBezTo>
                    <a:pt x="123" y="29"/>
                    <a:pt x="116" y="35"/>
                    <a:pt x="111" y="35"/>
                  </a:cubicBezTo>
                  <a:cubicBezTo>
                    <a:pt x="104" y="35"/>
                    <a:pt x="110" y="23"/>
                    <a:pt x="101" y="19"/>
                  </a:cubicBezTo>
                  <a:cubicBezTo>
                    <a:pt x="93" y="16"/>
                    <a:pt x="89" y="26"/>
                    <a:pt x="81" y="32"/>
                  </a:cubicBezTo>
                  <a:cubicBezTo>
                    <a:pt x="78" y="33"/>
                    <a:pt x="73" y="33"/>
                    <a:pt x="72" y="27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538">
              <a:extLst>
                <a:ext uri="{FF2B5EF4-FFF2-40B4-BE49-F238E27FC236}">
                  <a16:creationId xmlns:a16="http://schemas.microsoft.com/office/drawing/2014/main" id="{7A81054C-9420-481D-A21E-E722D9C16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715"/>
              <a:ext cx="217" cy="120"/>
            </a:xfrm>
            <a:custGeom>
              <a:avLst/>
              <a:gdLst>
                <a:gd name="T0" fmla="*/ 56 w 58"/>
                <a:gd name="T1" fmla="*/ 1920 h 30"/>
                <a:gd name="T2" fmla="*/ 1358 w 58"/>
                <a:gd name="T3" fmla="*/ 128 h 30"/>
                <a:gd name="T4" fmla="*/ 2462 w 58"/>
                <a:gd name="T5" fmla="*/ 64 h 30"/>
                <a:gd name="T6" fmla="*/ 2941 w 58"/>
                <a:gd name="T7" fmla="*/ 448 h 30"/>
                <a:gd name="T8" fmla="*/ 3038 w 58"/>
                <a:gd name="T9" fmla="*/ 1216 h 30"/>
                <a:gd name="T10" fmla="*/ 1624 w 58"/>
                <a:gd name="T11" fmla="*/ 576 h 30"/>
                <a:gd name="T12" fmla="*/ 419 w 58"/>
                <a:gd name="T13" fmla="*/ 166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30">
                  <a:moveTo>
                    <a:pt x="1" y="30"/>
                  </a:moveTo>
                  <a:cubicBezTo>
                    <a:pt x="0" y="16"/>
                    <a:pt x="13" y="5"/>
                    <a:pt x="26" y="2"/>
                  </a:cubicBezTo>
                  <a:cubicBezTo>
                    <a:pt x="32" y="0"/>
                    <a:pt x="40" y="0"/>
                    <a:pt x="47" y="1"/>
                  </a:cubicBezTo>
                  <a:cubicBezTo>
                    <a:pt x="51" y="2"/>
                    <a:pt x="54" y="3"/>
                    <a:pt x="56" y="7"/>
                  </a:cubicBezTo>
                  <a:cubicBezTo>
                    <a:pt x="58" y="11"/>
                    <a:pt x="57" y="15"/>
                    <a:pt x="58" y="19"/>
                  </a:cubicBezTo>
                  <a:cubicBezTo>
                    <a:pt x="54" y="8"/>
                    <a:pt x="41" y="6"/>
                    <a:pt x="31" y="9"/>
                  </a:cubicBezTo>
                  <a:cubicBezTo>
                    <a:pt x="24" y="11"/>
                    <a:pt x="9" y="17"/>
                    <a:pt x="8" y="26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539">
              <a:extLst>
                <a:ext uri="{FF2B5EF4-FFF2-40B4-BE49-F238E27FC236}">
                  <a16:creationId xmlns:a16="http://schemas.microsoft.com/office/drawing/2014/main" id="{F5E8079F-EE0A-4F64-9396-777E287F9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743"/>
              <a:ext cx="79" cy="76"/>
            </a:xfrm>
            <a:custGeom>
              <a:avLst/>
              <a:gdLst>
                <a:gd name="T0" fmla="*/ 0 w 21"/>
                <a:gd name="T1" fmla="*/ 1152 h 19"/>
                <a:gd name="T2" fmla="*/ 1117 w 21"/>
                <a:gd name="T3" fmla="*/ 640 h 19"/>
                <a:gd name="T4" fmla="*/ 692 w 21"/>
                <a:gd name="T5" fmla="*/ 896 h 19"/>
                <a:gd name="T6" fmla="*/ 482 w 21"/>
                <a:gd name="T7" fmla="*/ 1152 h 19"/>
                <a:gd name="T8" fmla="*/ 56 w 21"/>
                <a:gd name="T9" fmla="*/ 121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8"/>
                  </a:moveTo>
                  <a:cubicBezTo>
                    <a:pt x="3" y="16"/>
                    <a:pt x="18" y="0"/>
                    <a:pt x="21" y="10"/>
                  </a:cubicBezTo>
                  <a:cubicBezTo>
                    <a:pt x="18" y="6"/>
                    <a:pt x="14" y="12"/>
                    <a:pt x="13" y="14"/>
                  </a:cubicBezTo>
                  <a:cubicBezTo>
                    <a:pt x="11" y="17"/>
                    <a:pt x="12" y="18"/>
                    <a:pt x="9" y="18"/>
                  </a:cubicBezTo>
                  <a:cubicBezTo>
                    <a:pt x="6" y="19"/>
                    <a:pt x="3" y="19"/>
                    <a:pt x="1" y="19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540">
              <a:extLst>
                <a:ext uri="{FF2B5EF4-FFF2-40B4-BE49-F238E27FC236}">
                  <a16:creationId xmlns:a16="http://schemas.microsoft.com/office/drawing/2014/main" id="{C9ED8629-C3F8-4EDD-87DC-32B49F4C9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907"/>
              <a:ext cx="63" cy="175"/>
            </a:xfrm>
            <a:custGeom>
              <a:avLst/>
              <a:gdLst>
                <a:gd name="T0" fmla="*/ 863 w 17"/>
                <a:gd name="T1" fmla="*/ 0 h 44"/>
                <a:gd name="T2" fmla="*/ 56 w 17"/>
                <a:gd name="T3" fmla="*/ 1201 h 44"/>
                <a:gd name="T4" fmla="*/ 771 w 17"/>
                <a:gd name="T5" fmla="*/ 2705 h 44"/>
                <a:gd name="T6" fmla="*/ 452 w 17"/>
                <a:gd name="T7" fmla="*/ 2263 h 44"/>
                <a:gd name="T8" fmla="*/ 452 w 17"/>
                <a:gd name="T9" fmla="*/ 1014 h 44"/>
                <a:gd name="T10" fmla="*/ 863 w 17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4">
                  <a:moveTo>
                    <a:pt x="17" y="0"/>
                  </a:moveTo>
                  <a:cubicBezTo>
                    <a:pt x="9" y="5"/>
                    <a:pt x="2" y="9"/>
                    <a:pt x="1" y="19"/>
                  </a:cubicBezTo>
                  <a:cubicBezTo>
                    <a:pt x="0" y="26"/>
                    <a:pt x="5" y="44"/>
                    <a:pt x="15" y="43"/>
                  </a:cubicBezTo>
                  <a:cubicBezTo>
                    <a:pt x="12" y="43"/>
                    <a:pt x="10" y="39"/>
                    <a:pt x="9" y="36"/>
                  </a:cubicBezTo>
                  <a:cubicBezTo>
                    <a:pt x="7" y="31"/>
                    <a:pt x="7" y="22"/>
                    <a:pt x="9" y="16"/>
                  </a:cubicBezTo>
                  <a:cubicBezTo>
                    <a:pt x="10" y="11"/>
                    <a:pt x="15" y="1"/>
                    <a:pt x="17" y="0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541">
              <a:extLst>
                <a:ext uri="{FF2B5EF4-FFF2-40B4-BE49-F238E27FC236}">
                  <a16:creationId xmlns:a16="http://schemas.microsoft.com/office/drawing/2014/main" id="{7E553036-5499-43BF-93AD-551B8F08F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3198"/>
              <a:ext cx="191" cy="100"/>
            </a:xfrm>
            <a:custGeom>
              <a:avLst/>
              <a:gdLst>
                <a:gd name="T0" fmla="*/ 2678 w 51"/>
                <a:gd name="T1" fmla="*/ 192 h 25"/>
                <a:gd name="T2" fmla="*/ 1472 w 51"/>
                <a:gd name="T3" fmla="*/ 64 h 25"/>
                <a:gd name="T4" fmla="*/ 363 w 51"/>
                <a:gd name="T5" fmla="*/ 1600 h 25"/>
                <a:gd name="T6" fmla="*/ 1109 w 51"/>
                <a:gd name="T7" fmla="*/ 384 h 25"/>
                <a:gd name="T8" fmla="*/ 2678 w 51"/>
                <a:gd name="T9" fmla="*/ 19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5">
                  <a:moveTo>
                    <a:pt x="51" y="3"/>
                  </a:moveTo>
                  <a:cubicBezTo>
                    <a:pt x="46" y="5"/>
                    <a:pt x="37" y="2"/>
                    <a:pt x="28" y="1"/>
                  </a:cubicBezTo>
                  <a:cubicBezTo>
                    <a:pt x="18" y="0"/>
                    <a:pt x="0" y="2"/>
                    <a:pt x="7" y="25"/>
                  </a:cubicBezTo>
                  <a:cubicBezTo>
                    <a:pt x="6" y="14"/>
                    <a:pt x="11" y="7"/>
                    <a:pt x="21" y="6"/>
                  </a:cubicBezTo>
                  <a:cubicBezTo>
                    <a:pt x="30" y="6"/>
                    <a:pt x="43" y="11"/>
                    <a:pt x="51" y="3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542">
              <a:extLst>
                <a:ext uri="{FF2B5EF4-FFF2-40B4-BE49-F238E27FC236}">
                  <a16:creationId xmlns:a16="http://schemas.microsoft.com/office/drawing/2014/main" id="{DCB3601C-5F85-4CA3-B8B4-277B6805E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907"/>
              <a:ext cx="180" cy="199"/>
            </a:xfrm>
            <a:custGeom>
              <a:avLst/>
              <a:gdLst>
                <a:gd name="T0" fmla="*/ 480 w 48"/>
                <a:gd name="T1" fmla="*/ 3152 h 50"/>
                <a:gd name="T2" fmla="*/ 266 w 48"/>
                <a:gd name="T3" fmla="*/ 1584 h 50"/>
                <a:gd name="T4" fmla="*/ 1800 w 48"/>
                <a:gd name="T5" fmla="*/ 1015 h 50"/>
                <a:gd name="T6" fmla="*/ 2475 w 48"/>
                <a:gd name="T7" fmla="*/ 0 h 50"/>
                <a:gd name="T8" fmla="*/ 1841 w 48"/>
                <a:gd name="T9" fmla="*/ 1393 h 50"/>
                <a:gd name="T10" fmla="*/ 480 w 48"/>
                <a:gd name="T11" fmla="*/ 2137 h 50"/>
                <a:gd name="T12" fmla="*/ 480 w 48"/>
                <a:gd name="T13" fmla="*/ 315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9" y="50"/>
                  </a:moveTo>
                  <a:cubicBezTo>
                    <a:pt x="1" y="40"/>
                    <a:pt x="0" y="31"/>
                    <a:pt x="5" y="25"/>
                  </a:cubicBezTo>
                  <a:cubicBezTo>
                    <a:pt x="9" y="20"/>
                    <a:pt x="24" y="20"/>
                    <a:pt x="34" y="16"/>
                  </a:cubicBezTo>
                  <a:cubicBezTo>
                    <a:pt x="44" y="11"/>
                    <a:pt x="46" y="5"/>
                    <a:pt x="47" y="0"/>
                  </a:cubicBezTo>
                  <a:cubicBezTo>
                    <a:pt x="48" y="11"/>
                    <a:pt x="42" y="18"/>
                    <a:pt x="35" y="22"/>
                  </a:cubicBezTo>
                  <a:cubicBezTo>
                    <a:pt x="28" y="26"/>
                    <a:pt x="11" y="27"/>
                    <a:pt x="9" y="34"/>
                  </a:cubicBezTo>
                  <a:cubicBezTo>
                    <a:pt x="7" y="40"/>
                    <a:pt x="7" y="46"/>
                    <a:pt x="9" y="50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Freeform 543">
              <a:extLst>
                <a:ext uri="{FF2B5EF4-FFF2-40B4-BE49-F238E27FC236}">
                  <a16:creationId xmlns:a16="http://schemas.microsoft.com/office/drawing/2014/main" id="{51135CBB-2183-4774-A949-AB21DD1E8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935"/>
              <a:ext cx="187" cy="259"/>
            </a:xfrm>
            <a:custGeom>
              <a:avLst/>
              <a:gdLst>
                <a:gd name="T0" fmla="*/ 0 w 50"/>
                <a:gd name="T1" fmla="*/ 3351 h 65"/>
                <a:gd name="T2" fmla="*/ 1679 w 50"/>
                <a:gd name="T3" fmla="*/ 3542 h 65"/>
                <a:gd name="T4" fmla="*/ 2461 w 50"/>
                <a:gd name="T5" fmla="*/ 2080 h 65"/>
                <a:gd name="T6" fmla="*/ 2251 w 50"/>
                <a:gd name="T7" fmla="*/ 0 h 65"/>
                <a:gd name="T8" fmla="*/ 1833 w 50"/>
                <a:gd name="T9" fmla="*/ 1399 h 65"/>
                <a:gd name="T10" fmla="*/ 1358 w 50"/>
                <a:gd name="T11" fmla="*/ 3160 h 65"/>
                <a:gd name="T12" fmla="*/ 0 w 50"/>
                <a:gd name="T13" fmla="*/ 3351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65">
                  <a:moveTo>
                    <a:pt x="0" y="53"/>
                  </a:moveTo>
                  <a:cubicBezTo>
                    <a:pt x="8" y="59"/>
                    <a:pt x="14" y="65"/>
                    <a:pt x="32" y="56"/>
                  </a:cubicBezTo>
                  <a:cubicBezTo>
                    <a:pt x="49" y="47"/>
                    <a:pt x="50" y="42"/>
                    <a:pt x="47" y="33"/>
                  </a:cubicBezTo>
                  <a:cubicBezTo>
                    <a:pt x="44" y="25"/>
                    <a:pt x="37" y="9"/>
                    <a:pt x="43" y="0"/>
                  </a:cubicBezTo>
                  <a:cubicBezTo>
                    <a:pt x="36" y="8"/>
                    <a:pt x="33" y="10"/>
                    <a:pt x="35" y="22"/>
                  </a:cubicBezTo>
                  <a:cubicBezTo>
                    <a:pt x="37" y="35"/>
                    <a:pt x="37" y="42"/>
                    <a:pt x="26" y="50"/>
                  </a:cubicBezTo>
                  <a:cubicBezTo>
                    <a:pt x="15" y="58"/>
                    <a:pt x="3" y="59"/>
                    <a:pt x="0" y="53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544">
              <a:extLst>
                <a:ext uri="{FF2B5EF4-FFF2-40B4-BE49-F238E27FC236}">
                  <a16:creationId xmlns:a16="http://schemas.microsoft.com/office/drawing/2014/main" id="{1523ECB1-4DFF-424B-BEAC-1D53EBA8D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827"/>
              <a:ext cx="101" cy="191"/>
            </a:xfrm>
            <a:custGeom>
              <a:avLst/>
              <a:gdLst>
                <a:gd name="T0" fmla="*/ 685 w 27"/>
                <a:gd name="T1" fmla="*/ 760 h 48"/>
                <a:gd name="T2" fmla="*/ 628 w 27"/>
                <a:gd name="T3" fmla="*/ 3024 h 48"/>
                <a:gd name="T4" fmla="*/ 1205 w 27"/>
                <a:gd name="T5" fmla="*/ 2264 h 48"/>
                <a:gd name="T6" fmla="*/ 1051 w 27"/>
                <a:gd name="T7" fmla="*/ 633 h 48"/>
                <a:gd name="T8" fmla="*/ 0 w 27"/>
                <a:gd name="T9" fmla="*/ 442 h 48"/>
                <a:gd name="T10" fmla="*/ 685 w 27"/>
                <a:gd name="T11" fmla="*/ 76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48">
                  <a:moveTo>
                    <a:pt x="13" y="12"/>
                  </a:moveTo>
                  <a:cubicBezTo>
                    <a:pt x="16" y="19"/>
                    <a:pt x="20" y="31"/>
                    <a:pt x="12" y="48"/>
                  </a:cubicBezTo>
                  <a:cubicBezTo>
                    <a:pt x="12" y="48"/>
                    <a:pt x="20" y="45"/>
                    <a:pt x="23" y="36"/>
                  </a:cubicBezTo>
                  <a:cubicBezTo>
                    <a:pt x="27" y="27"/>
                    <a:pt x="25" y="20"/>
                    <a:pt x="20" y="10"/>
                  </a:cubicBezTo>
                  <a:cubicBezTo>
                    <a:pt x="14" y="0"/>
                    <a:pt x="8" y="1"/>
                    <a:pt x="0" y="7"/>
                  </a:cubicBezTo>
                  <a:cubicBezTo>
                    <a:pt x="5" y="5"/>
                    <a:pt x="11" y="7"/>
                    <a:pt x="13" y="12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545">
              <a:extLst>
                <a:ext uri="{FF2B5EF4-FFF2-40B4-BE49-F238E27FC236}">
                  <a16:creationId xmlns:a16="http://schemas.microsoft.com/office/drawing/2014/main" id="{995C61E9-5119-4D09-B67D-A5FD59A7B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3258"/>
              <a:ext cx="154" cy="91"/>
            </a:xfrm>
            <a:custGeom>
              <a:avLst/>
              <a:gdLst>
                <a:gd name="T0" fmla="*/ 0 w 41"/>
                <a:gd name="T1" fmla="*/ 1175 h 23"/>
                <a:gd name="T2" fmla="*/ 1424 w 41"/>
                <a:gd name="T3" fmla="*/ 1112 h 23"/>
                <a:gd name="T4" fmla="*/ 2171 w 41"/>
                <a:gd name="T5" fmla="*/ 0 h 23"/>
                <a:gd name="T6" fmla="*/ 1172 w 41"/>
                <a:gd name="T7" fmla="*/ 736 h 23"/>
                <a:gd name="T8" fmla="*/ 0 w 41"/>
                <a:gd name="T9" fmla="*/ 117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3">
                  <a:moveTo>
                    <a:pt x="0" y="19"/>
                  </a:moveTo>
                  <a:cubicBezTo>
                    <a:pt x="6" y="23"/>
                    <a:pt x="18" y="21"/>
                    <a:pt x="27" y="18"/>
                  </a:cubicBezTo>
                  <a:cubicBezTo>
                    <a:pt x="37" y="16"/>
                    <a:pt x="41" y="13"/>
                    <a:pt x="41" y="0"/>
                  </a:cubicBezTo>
                  <a:cubicBezTo>
                    <a:pt x="38" y="8"/>
                    <a:pt x="34" y="10"/>
                    <a:pt x="22" y="12"/>
                  </a:cubicBezTo>
                  <a:cubicBezTo>
                    <a:pt x="11" y="15"/>
                    <a:pt x="9" y="21"/>
                    <a:pt x="0" y="19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546">
              <a:extLst>
                <a:ext uri="{FF2B5EF4-FFF2-40B4-BE49-F238E27FC236}">
                  <a16:creationId xmlns:a16="http://schemas.microsoft.com/office/drawing/2014/main" id="{4F2E8AD0-828F-4587-9BE2-85381CAE9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823"/>
              <a:ext cx="217" cy="96"/>
            </a:xfrm>
            <a:custGeom>
              <a:avLst/>
              <a:gdLst>
                <a:gd name="T0" fmla="*/ 0 w 58"/>
                <a:gd name="T1" fmla="*/ 768 h 24"/>
                <a:gd name="T2" fmla="*/ 1470 w 58"/>
                <a:gd name="T3" fmla="*/ 1088 h 24"/>
                <a:gd name="T4" fmla="*/ 3038 w 58"/>
                <a:gd name="T5" fmla="*/ 256 h 24"/>
                <a:gd name="T6" fmla="*/ 1470 w 58"/>
                <a:gd name="T7" fmla="*/ 512 h 24"/>
                <a:gd name="T8" fmla="*/ 0 w 58"/>
                <a:gd name="T9" fmla="*/ 76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4">
                  <a:moveTo>
                    <a:pt x="0" y="12"/>
                  </a:moveTo>
                  <a:cubicBezTo>
                    <a:pt x="4" y="21"/>
                    <a:pt x="15" y="24"/>
                    <a:pt x="28" y="17"/>
                  </a:cubicBezTo>
                  <a:cubicBezTo>
                    <a:pt x="41" y="10"/>
                    <a:pt x="51" y="4"/>
                    <a:pt x="58" y="4"/>
                  </a:cubicBezTo>
                  <a:cubicBezTo>
                    <a:pt x="43" y="0"/>
                    <a:pt x="42" y="2"/>
                    <a:pt x="28" y="8"/>
                  </a:cubicBezTo>
                  <a:cubicBezTo>
                    <a:pt x="14" y="15"/>
                    <a:pt x="3" y="19"/>
                    <a:pt x="0" y="12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547">
              <a:extLst>
                <a:ext uri="{FF2B5EF4-FFF2-40B4-BE49-F238E27FC236}">
                  <a16:creationId xmlns:a16="http://schemas.microsoft.com/office/drawing/2014/main" id="{71DBF0B9-7741-4CD2-9F28-336C61FA9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460"/>
              <a:ext cx="1039" cy="1053"/>
            </a:xfrm>
            <a:custGeom>
              <a:avLst/>
              <a:gdLst>
                <a:gd name="T0" fmla="*/ 1929 w 278"/>
                <a:gd name="T1" fmla="*/ 3737 h 264"/>
                <a:gd name="T2" fmla="*/ 684 w 278"/>
                <a:gd name="T3" fmla="*/ 9258 h 264"/>
                <a:gd name="T4" fmla="*/ 1622 w 278"/>
                <a:gd name="T5" fmla="*/ 14208 h 264"/>
                <a:gd name="T6" fmla="*/ 7097 w 278"/>
                <a:gd name="T7" fmla="*/ 16369 h 264"/>
                <a:gd name="T8" fmla="*/ 12685 w 278"/>
                <a:gd name="T9" fmla="*/ 13904 h 264"/>
                <a:gd name="T10" fmla="*/ 14512 w 278"/>
                <a:gd name="T11" fmla="*/ 8193 h 264"/>
                <a:gd name="T12" fmla="*/ 10603 w 278"/>
                <a:gd name="T13" fmla="*/ 953 h 264"/>
                <a:gd name="T14" fmla="*/ 4231 w 278"/>
                <a:gd name="T15" fmla="*/ 1400 h 264"/>
                <a:gd name="T16" fmla="*/ 2878 w 278"/>
                <a:gd name="T17" fmla="*/ 2976 h 264"/>
                <a:gd name="T18" fmla="*/ 1929 w 278"/>
                <a:gd name="T19" fmla="*/ 3737 h 2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8" h="264">
                  <a:moveTo>
                    <a:pt x="37" y="59"/>
                  </a:moveTo>
                  <a:cubicBezTo>
                    <a:pt x="0" y="83"/>
                    <a:pt x="4" y="117"/>
                    <a:pt x="13" y="146"/>
                  </a:cubicBezTo>
                  <a:cubicBezTo>
                    <a:pt x="21" y="172"/>
                    <a:pt x="16" y="199"/>
                    <a:pt x="31" y="224"/>
                  </a:cubicBezTo>
                  <a:cubicBezTo>
                    <a:pt x="55" y="264"/>
                    <a:pt x="98" y="253"/>
                    <a:pt x="136" y="258"/>
                  </a:cubicBezTo>
                  <a:cubicBezTo>
                    <a:pt x="178" y="263"/>
                    <a:pt x="214" y="253"/>
                    <a:pt x="243" y="219"/>
                  </a:cubicBezTo>
                  <a:cubicBezTo>
                    <a:pt x="269" y="189"/>
                    <a:pt x="278" y="167"/>
                    <a:pt x="278" y="129"/>
                  </a:cubicBezTo>
                  <a:cubicBezTo>
                    <a:pt x="278" y="83"/>
                    <a:pt x="259" y="16"/>
                    <a:pt x="203" y="15"/>
                  </a:cubicBezTo>
                  <a:cubicBezTo>
                    <a:pt x="162" y="13"/>
                    <a:pt x="119" y="0"/>
                    <a:pt x="81" y="22"/>
                  </a:cubicBezTo>
                  <a:cubicBezTo>
                    <a:pt x="70" y="29"/>
                    <a:pt x="64" y="41"/>
                    <a:pt x="55" y="47"/>
                  </a:cubicBezTo>
                  <a:cubicBezTo>
                    <a:pt x="50" y="51"/>
                    <a:pt x="41" y="55"/>
                    <a:pt x="37" y="59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548">
              <a:extLst>
                <a:ext uri="{FF2B5EF4-FFF2-40B4-BE49-F238E27FC236}">
                  <a16:creationId xmlns:a16="http://schemas.microsoft.com/office/drawing/2014/main" id="{A181F261-9149-4B5F-A8C3-7B06231B4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675"/>
              <a:ext cx="815" cy="694"/>
            </a:xfrm>
            <a:custGeom>
              <a:avLst/>
              <a:gdLst>
                <a:gd name="T0" fmla="*/ 3761 w 218"/>
                <a:gd name="T1" fmla="*/ 1719 h 174"/>
                <a:gd name="T2" fmla="*/ 2976 w 218"/>
                <a:gd name="T3" fmla="*/ 447 h 174"/>
                <a:gd name="T4" fmla="*/ 419 w 218"/>
                <a:gd name="T5" fmla="*/ 1719 h 174"/>
                <a:gd name="T6" fmla="*/ 1413 w 218"/>
                <a:gd name="T7" fmla="*/ 3929 h 174"/>
                <a:gd name="T8" fmla="*/ 3761 w 218"/>
                <a:gd name="T9" fmla="*/ 3737 h 174"/>
                <a:gd name="T10" fmla="*/ 1679 w 218"/>
                <a:gd name="T11" fmla="*/ 5010 h 174"/>
                <a:gd name="T12" fmla="*/ 1985 w 218"/>
                <a:gd name="T13" fmla="*/ 7303 h 174"/>
                <a:gd name="T14" fmla="*/ 4236 w 218"/>
                <a:gd name="T15" fmla="*/ 8065 h 174"/>
                <a:gd name="T16" fmla="*/ 5170 w 218"/>
                <a:gd name="T17" fmla="*/ 6222 h 174"/>
                <a:gd name="T18" fmla="*/ 4864 w 218"/>
                <a:gd name="T19" fmla="*/ 4567 h 174"/>
                <a:gd name="T20" fmla="*/ 5855 w 218"/>
                <a:gd name="T21" fmla="*/ 3103 h 174"/>
                <a:gd name="T22" fmla="*/ 7099 w 218"/>
                <a:gd name="T23" fmla="*/ 2289 h 174"/>
                <a:gd name="T24" fmla="*/ 8150 w 218"/>
                <a:gd name="T25" fmla="*/ 2672 h 174"/>
                <a:gd name="T26" fmla="*/ 7309 w 218"/>
                <a:gd name="T27" fmla="*/ 4312 h 174"/>
                <a:gd name="T28" fmla="*/ 8094 w 218"/>
                <a:gd name="T29" fmla="*/ 6792 h 174"/>
                <a:gd name="T30" fmla="*/ 9616 w 218"/>
                <a:gd name="T31" fmla="*/ 6473 h 174"/>
                <a:gd name="T32" fmla="*/ 9769 w 218"/>
                <a:gd name="T33" fmla="*/ 7746 h 174"/>
                <a:gd name="T34" fmla="*/ 8513 w 218"/>
                <a:gd name="T35" fmla="*/ 8192 h 174"/>
                <a:gd name="T36" fmla="*/ 7058 w 218"/>
                <a:gd name="T37" fmla="*/ 9704 h 174"/>
                <a:gd name="T38" fmla="*/ 8778 w 218"/>
                <a:gd name="T39" fmla="*/ 10785 h 174"/>
                <a:gd name="T40" fmla="*/ 10034 w 218"/>
                <a:gd name="T41" fmla="*/ 9832 h 174"/>
                <a:gd name="T42" fmla="*/ 10131 w 218"/>
                <a:gd name="T43" fmla="*/ 8432 h 174"/>
                <a:gd name="T44" fmla="*/ 10453 w 218"/>
                <a:gd name="T45" fmla="*/ 7494 h 174"/>
                <a:gd name="T46" fmla="*/ 10345 w 218"/>
                <a:gd name="T47" fmla="*/ 6282 h 174"/>
                <a:gd name="T48" fmla="*/ 11238 w 218"/>
                <a:gd name="T49" fmla="*/ 4758 h 174"/>
                <a:gd name="T50" fmla="*/ 10131 w 218"/>
                <a:gd name="T51" fmla="*/ 2226 h 174"/>
                <a:gd name="T52" fmla="*/ 8931 w 218"/>
                <a:gd name="T53" fmla="*/ 2784 h 174"/>
                <a:gd name="T54" fmla="*/ 8472 w 218"/>
                <a:gd name="T55" fmla="*/ 1974 h 174"/>
                <a:gd name="T56" fmla="*/ 6793 w 218"/>
                <a:gd name="T57" fmla="*/ 1719 h 174"/>
                <a:gd name="T58" fmla="*/ 5798 w 218"/>
                <a:gd name="T59" fmla="*/ 2226 h 174"/>
                <a:gd name="T60" fmla="*/ 5283 w 218"/>
                <a:gd name="T61" fmla="*/ 1209 h 174"/>
                <a:gd name="T62" fmla="*/ 4236 w 218"/>
                <a:gd name="T63" fmla="*/ 2038 h 174"/>
                <a:gd name="T64" fmla="*/ 3761 w 218"/>
                <a:gd name="T65" fmla="*/ 1719 h 1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8" h="174">
                  <a:moveTo>
                    <a:pt x="72" y="27"/>
                  </a:moveTo>
                  <a:cubicBezTo>
                    <a:pt x="71" y="19"/>
                    <a:pt x="70" y="10"/>
                    <a:pt x="57" y="7"/>
                  </a:cubicBezTo>
                  <a:cubicBezTo>
                    <a:pt x="39" y="0"/>
                    <a:pt x="19" y="8"/>
                    <a:pt x="8" y="27"/>
                  </a:cubicBezTo>
                  <a:cubicBezTo>
                    <a:pt x="0" y="41"/>
                    <a:pt x="9" y="63"/>
                    <a:pt x="27" y="62"/>
                  </a:cubicBezTo>
                  <a:cubicBezTo>
                    <a:pt x="46" y="61"/>
                    <a:pt x="78" y="28"/>
                    <a:pt x="72" y="59"/>
                  </a:cubicBezTo>
                  <a:cubicBezTo>
                    <a:pt x="69" y="76"/>
                    <a:pt x="42" y="69"/>
                    <a:pt x="32" y="79"/>
                  </a:cubicBezTo>
                  <a:cubicBezTo>
                    <a:pt x="21" y="90"/>
                    <a:pt x="30" y="106"/>
                    <a:pt x="38" y="115"/>
                  </a:cubicBezTo>
                  <a:cubicBezTo>
                    <a:pt x="50" y="130"/>
                    <a:pt x="62" y="135"/>
                    <a:pt x="81" y="127"/>
                  </a:cubicBezTo>
                  <a:cubicBezTo>
                    <a:pt x="94" y="121"/>
                    <a:pt x="101" y="112"/>
                    <a:pt x="99" y="98"/>
                  </a:cubicBezTo>
                  <a:cubicBezTo>
                    <a:pt x="98" y="90"/>
                    <a:pt x="93" y="81"/>
                    <a:pt x="93" y="72"/>
                  </a:cubicBezTo>
                  <a:cubicBezTo>
                    <a:pt x="93" y="61"/>
                    <a:pt x="102" y="54"/>
                    <a:pt x="112" y="49"/>
                  </a:cubicBezTo>
                  <a:cubicBezTo>
                    <a:pt x="120" y="45"/>
                    <a:pt x="127" y="39"/>
                    <a:pt x="136" y="36"/>
                  </a:cubicBezTo>
                  <a:cubicBezTo>
                    <a:pt x="143" y="34"/>
                    <a:pt x="151" y="35"/>
                    <a:pt x="156" y="42"/>
                  </a:cubicBezTo>
                  <a:cubicBezTo>
                    <a:pt x="167" y="57"/>
                    <a:pt x="146" y="56"/>
                    <a:pt x="140" y="68"/>
                  </a:cubicBezTo>
                  <a:cubicBezTo>
                    <a:pt x="135" y="78"/>
                    <a:pt x="142" y="104"/>
                    <a:pt x="155" y="107"/>
                  </a:cubicBezTo>
                  <a:cubicBezTo>
                    <a:pt x="166" y="109"/>
                    <a:pt x="173" y="97"/>
                    <a:pt x="184" y="102"/>
                  </a:cubicBezTo>
                  <a:cubicBezTo>
                    <a:pt x="191" y="107"/>
                    <a:pt x="190" y="115"/>
                    <a:pt x="187" y="122"/>
                  </a:cubicBezTo>
                  <a:cubicBezTo>
                    <a:pt x="182" y="135"/>
                    <a:pt x="175" y="131"/>
                    <a:pt x="163" y="129"/>
                  </a:cubicBezTo>
                  <a:cubicBezTo>
                    <a:pt x="145" y="127"/>
                    <a:pt x="130" y="132"/>
                    <a:pt x="135" y="153"/>
                  </a:cubicBezTo>
                  <a:cubicBezTo>
                    <a:pt x="139" y="170"/>
                    <a:pt x="154" y="174"/>
                    <a:pt x="168" y="170"/>
                  </a:cubicBezTo>
                  <a:cubicBezTo>
                    <a:pt x="178" y="168"/>
                    <a:pt x="190" y="167"/>
                    <a:pt x="192" y="155"/>
                  </a:cubicBezTo>
                  <a:cubicBezTo>
                    <a:pt x="194" y="147"/>
                    <a:pt x="191" y="142"/>
                    <a:pt x="194" y="133"/>
                  </a:cubicBezTo>
                  <a:cubicBezTo>
                    <a:pt x="196" y="128"/>
                    <a:pt x="199" y="123"/>
                    <a:pt x="200" y="118"/>
                  </a:cubicBezTo>
                  <a:cubicBezTo>
                    <a:pt x="202" y="111"/>
                    <a:pt x="197" y="104"/>
                    <a:pt x="198" y="99"/>
                  </a:cubicBezTo>
                  <a:cubicBezTo>
                    <a:pt x="200" y="91"/>
                    <a:pt x="212" y="84"/>
                    <a:pt x="215" y="75"/>
                  </a:cubicBezTo>
                  <a:cubicBezTo>
                    <a:pt x="218" y="61"/>
                    <a:pt x="212" y="36"/>
                    <a:pt x="194" y="35"/>
                  </a:cubicBezTo>
                  <a:cubicBezTo>
                    <a:pt x="185" y="35"/>
                    <a:pt x="179" y="47"/>
                    <a:pt x="171" y="44"/>
                  </a:cubicBezTo>
                  <a:cubicBezTo>
                    <a:pt x="168" y="43"/>
                    <a:pt x="164" y="34"/>
                    <a:pt x="162" y="31"/>
                  </a:cubicBezTo>
                  <a:cubicBezTo>
                    <a:pt x="154" y="22"/>
                    <a:pt x="141" y="22"/>
                    <a:pt x="130" y="27"/>
                  </a:cubicBezTo>
                  <a:cubicBezTo>
                    <a:pt x="123" y="29"/>
                    <a:pt x="116" y="35"/>
                    <a:pt x="111" y="35"/>
                  </a:cubicBezTo>
                  <a:cubicBezTo>
                    <a:pt x="104" y="35"/>
                    <a:pt x="110" y="23"/>
                    <a:pt x="101" y="19"/>
                  </a:cubicBezTo>
                  <a:cubicBezTo>
                    <a:pt x="93" y="16"/>
                    <a:pt x="89" y="26"/>
                    <a:pt x="81" y="32"/>
                  </a:cubicBezTo>
                  <a:cubicBezTo>
                    <a:pt x="78" y="33"/>
                    <a:pt x="73" y="33"/>
                    <a:pt x="72" y="27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549">
              <a:extLst>
                <a:ext uri="{FF2B5EF4-FFF2-40B4-BE49-F238E27FC236}">
                  <a16:creationId xmlns:a16="http://schemas.microsoft.com/office/drawing/2014/main" id="{F2965A43-CB14-4CFF-9D68-FB4F9F065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695"/>
              <a:ext cx="116" cy="124"/>
            </a:xfrm>
            <a:custGeom>
              <a:avLst/>
              <a:gdLst>
                <a:gd name="T0" fmla="*/ 153 w 31"/>
                <a:gd name="T1" fmla="*/ 1408 h 31"/>
                <a:gd name="T2" fmla="*/ 475 w 31"/>
                <a:gd name="T3" fmla="*/ 192 h 31"/>
                <a:gd name="T4" fmla="*/ 1471 w 31"/>
                <a:gd name="T5" fmla="*/ 576 h 31"/>
                <a:gd name="T6" fmla="*/ 1149 w 31"/>
                <a:gd name="T7" fmla="*/ 1792 h 31"/>
                <a:gd name="T8" fmla="*/ 153 w 31"/>
                <a:gd name="T9" fmla="*/ 140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3" y="22"/>
                  </a:moveTo>
                  <a:cubicBezTo>
                    <a:pt x="0" y="15"/>
                    <a:pt x="2" y="6"/>
                    <a:pt x="9" y="3"/>
                  </a:cubicBezTo>
                  <a:cubicBezTo>
                    <a:pt x="16" y="0"/>
                    <a:pt x="25" y="3"/>
                    <a:pt x="28" y="9"/>
                  </a:cubicBezTo>
                  <a:cubicBezTo>
                    <a:pt x="31" y="16"/>
                    <a:pt x="28" y="25"/>
                    <a:pt x="22" y="28"/>
                  </a:cubicBezTo>
                  <a:cubicBezTo>
                    <a:pt x="15" y="31"/>
                    <a:pt x="6" y="29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550">
              <a:extLst>
                <a:ext uri="{FF2B5EF4-FFF2-40B4-BE49-F238E27FC236}">
                  <a16:creationId xmlns:a16="http://schemas.microsoft.com/office/drawing/2014/main" id="{76994283-967B-46AF-BE05-555AEEFF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660"/>
              <a:ext cx="63" cy="71"/>
            </a:xfrm>
            <a:custGeom>
              <a:avLst/>
              <a:gdLst>
                <a:gd name="T0" fmla="*/ 96 w 17"/>
                <a:gd name="T1" fmla="*/ 730 h 18"/>
                <a:gd name="T2" fmla="*/ 259 w 17"/>
                <a:gd name="T3" fmla="*/ 126 h 18"/>
                <a:gd name="T4" fmla="*/ 812 w 17"/>
                <a:gd name="T5" fmla="*/ 375 h 18"/>
                <a:gd name="T6" fmla="*/ 604 w 17"/>
                <a:gd name="T7" fmla="*/ 982 h 18"/>
                <a:gd name="T8" fmla="*/ 96 w 17"/>
                <a:gd name="T9" fmla="*/ 73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2" y="12"/>
                  </a:moveTo>
                  <a:cubicBezTo>
                    <a:pt x="0" y="9"/>
                    <a:pt x="2" y="4"/>
                    <a:pt x="5" y="2"/>
                  </a:cubicBezTo>
                  <a:cubicBezTo>
                    <a:pt x="9" y="0"/>
                    <a:pt x="14" y="2"/>
                    <a:pt x="16" y="6"/>
                  </a:cubicBezTo>
                  <a:cubicBezTo>
                    <a:pt x="17" y="9"/>
                    <a:pt x="16" y="14"/>
                    <a:pt x="12" y="16"/>
                  </a:cubicBezTo>
                  <a:cubicBezTo>
                    <a:pt x="8" y="18"/>
                    <a:pt x="4" y="16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551">
              <a:extLst>
                <a:ext uri="{FF2B5EF4-FFF2-40B4-BE49-F238E27FC236}">
                  <a16:creationId xmlns:a16="http://schemas.microsoft.com/office/drawing/2014/main" id="{3DC5461E-43CD-44E6-B078-280ED5D5F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819"/>
              <a:ext cx="48" cy="52"/>
            </a:xfrm>
            <a:custGeom>
              <a:avLst/>
              <a:gdLst>
                <a:gd name="T0" fmla="*/ 96 w 13"/>
                <a:gd name="T1" fmla="*/ 576 h 13"/>
                <a:gd name="T2" fmla="*/ 203 w 13"/>
                <a:gd name="T3" fmla="*/ 64 h 13"/>
                <a:gd name="T4" fmla="*/ 598 w 13"/>
                <a:gd name="T5" fmla="*/ 256 h 13"/>
                <a:gd name="T6" fmla="*/ 450 w 13"/>
                <a:gd name="T7" fmla="*/ 704 h 13"/>
                <a:gd name="T8" fmla="*/ 96 w 13"/>
                <a:gd name="T9" fmla="*/ 57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2" y="9"/>
                  </a:moveTo>
                  <a:cubicBezTo>
                    <a:pt x="0" y="6"/>
                    <a:pt x="1" y="3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ubicBezTo>
                    <a:pt x="13" y="7"/>
                    <a:pt x="12" y="10"/>
                    <a:pt x="9" y="11"/>
                  </a:cubicBezTo>
                  <a:cubicBezTo>
                    <a:pt x="7" y="13"/>
                    <a:pt x="3" y="12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Oval 552">
              <a:extLst>
                <a:ext uri="{FF2B5EF4-FFF2-40B4-BE49-F238E27FC236}">
                  <a16:creationId xmlns:a16="http://schemas.microsoft.com/office/drawing/2014/main" id="{138BD45C-B368-4218-A82A-91C1B8E46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" y="303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3" name="Oval 553">
              <a:extLst>
                <a:ext uri="{FF2B5EF4-FFF2-40B4-BE49-F238E27FC236}">
                  <a16:creationId xmlns:a16="http://schemas.microsoft.com/office/drawing/2014/main" id="{4EB340AC-8176-4F30-A535-AF8BB9C36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304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4" name="Oval 554">
              <a:extLst>
                <a:ext uri="{FF2B5EF4-FFF2-40B4-BE49-F238E27FC236}">
                  <a16:creationId xmlns:a16="http://schemas.microsoft.com/office/drawing/2014/main" id="{07940B2E-F08A-47A8-86BA-284B9E980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" y="2683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5" name="Oval 555">
              <a:extLst>
                <a:ext uri="{FF2B5EF4-FFF2-40B4-BE49-F238E27FC236}">
                  <a16:creationId xmlns:a16="http://schemas.microsoft.com/office/drawing/2014/main" id="{C3851F33-4905-4EFD-A415-8CD5DEE8F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2695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6" name="Oval 556">
              <a:extLst>
                <a:ext uri="{FF2B5EF4-FFF2-40B4-BE49-F238E27FC236}">
                  <a16:creationId xmlns:a16="http://schemas.microsoft.com/office/drawing/2014/main" id="{805AE055-8EB6-40A9-BB23-B2725BF29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257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7" name="Oval 557">
              <a:extLst>
                <a:ext uri="{FF2B5EF4-FFF2-40B4-BE49-F238E27FC236}">
                  <a16:creationId xmlns:a16="http://schemas.microsoft.com/office/drawing/2014/main" id="{5CEFF616-BF29-4439-A687-BBCDDCBC4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584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8" name="Oval 558">
              <a:extLst>
                <a:ext uri="{FF2B5EF4-FFF2-40B4-BE49-F238E27FC236}">
                  <a16:creationId xmlns:a16="http://schemas.microsoft.com/office/drawing/2014/main" id="{4EB05531-E0C9-45E9-BF6B-18FEE680A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6" y="2640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9" name="Oval 559">
              <a:extLst>
                <a:ext uri="{FF2B5EF4-FFF2-40B4-BE49-F238E27FC236}">
                  <a16:creationId xmlns:a16="http://schemas.microsoft.com/office/drawing/2014/main" id="{9D86C623-1CC8-4CEA-ACE1-FD39529CE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2652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0" name="Oval 560">
              <a:extLst>
                <a:ext uri="{FF2B5EF4-FFF2-40B4-BE49-F238E27FC236}">
                  <a16:creationId xmlns:a16="http://schemas.microsoft.com/office/drawing/2014/main" id="{6E13AB86-02ED-438F-9670-442A60DBA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271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1" name="Oval 561">
              <a:extLst>
                <a:ext uri="{FF2B5EF4-FFF2-40B4-BE49-F238E27FC236}">
                  <a16:creationId xmlns:a16="http://schemas.microsoft.com/office/drawing/2014/main" id="{354289F2-D7D2-4069-8351-05DBE57BB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" y="2731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2" name="Oval 562">
              <a:extLst>
                <a:ext uri="{FF2B5EF4-FFF2-40B4-BE49-F238E27FC236}">
                  <a16:creationId xmlns:a16="http://schemas.microsoft.com/office/drawing/2014/main" id="{463742A0-B3F5-4820-8055-755D0A1E1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81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3" name="Oval 563">
              <a:extLst>
                <a:ext uri="{FF2B5EF4-FFF2-40B4-BE49-F238E27FC236}">
                  <a16:creationId xmlns:a16="http://schemas.microsoft.com/office/drawing/2014/main" id="{FF982E78-A9C1-4CA2-A54F-B491BAB66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82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4" name="Oval 564">
              <a:extLst>
                <a:ext uri="{FF2B5EF4-FFF2-40B4-BE49-F238E27FC236}">
                  <a16:creationId xmlns:a16="http://schemas.microsoft.com/office/drawing/2014/main" id="{C5461A67-F059-4134-977B-15C2FB994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311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5" name="Oval 565">
              <a:extLst>
                <a:ext uri="{FF2B5EF4-FFF2-40B4-BE49-F238E27FC236}">
                  <a16:creationId xmlns:a16="http://schemas.microsoft.com/office/drawing/2014/main" id="{40F2B36E-8135-4003-BB96-AAC062588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3122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6" name="Oval 566">
              <a:extLst>
                <a:ext uri="{FF2B5EF4-FFF2-40B4-BE49-F238E27FC236}">
                  <a16:creationId xmlns:a16="http://schemas.microsoft.com/office/drawing/2014/main" id="{0179887C-4944-4248-A15E-8E2F5454B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4" y="3046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7" name="Oval 567">
              <a:extLst>
                <a:ext uri="{FF2B5EF4-FFF2-40B4-BE49-F238E27FC236}">
                  <a16:creationId xmlns:a16="http://schemas.microsoft.com/office/drawing/2014/main" id="{CF03C3D8-04D6-4178-8029-3BD886C46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3058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8" name="Oval 568">
              <a:extLst>
                <a:ext uri="{FF2B5EF4-FFF2-40B4-BE49-F238E27FC236}">
                  <a16:creationId xmlns:a16="http://schemas.microsoft.com/office/drawing/2014/main" id="{6A3710F7-D43C-44CB-A596-00264494F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1" y="3078"/>
              <a:ext cx="49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9" name="Oval 569">
              <a:extLst>
                <a:ext uri="{FF2B5EF4-FFF2-40B4-BE49-F238E27FC236}">
                  <a16:creationId xmlns:a16="http://schemas.microsoft.com/office/drawing/2014/main" id="{4BDEF4E7-46B7-4A88-8564-F1A749403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3090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0" name="Oval 570">
              <a:extLst>
                <a:ext uri="{FF2B5EF4-FFF2-40B4-BE49-F238E27FC236}">
                  <a16:creationId xmlns:a16="http://schemas.microsoft.com/office/drawing/2014/main" id="{AC7CE4D9-239C-4B47-864F-A446248C7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3401"/>
              <a:ext cx="48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1" name="Oval 571">
              <a:extLst>
                <a:ext uri="{FF2B5EF4-FFF2-40B4-BE49-F238E27FC236}">
                  <a16:creationId xmlns:a16="http://schemas.microsoft.com/office/drawing/2014/main" id="{86A76B84-EDBC-4863-8798-214F06B3E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341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2" name="Oval 572">
              <a:extLst>
                <a:ext uri="{FF2B5EF4-FFF2-40B4-BE49-F238E27FC236}">
                  <a16:creationId xmlns:a16="http://schemas.microsoft.com/office/drawing/2014/main" id="{501AFAE1-0A6D-4F0E-A66F-2073CC3A4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8" y="336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3" name="Oval 573">
              <a:extLst>
                <a:ext uri="{FF2B5EF4-FFF2-40B4-BE49-F238E27FC236}">
                  <a16:creationId xmlns:a16="http://schemas.microsoft.com/office/drawing/2014/main" id="{CFF5C522-2B8F-40C7-9266-F6A81031B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3381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4" name="Oval 574">
              <a:extLst>
                <a:ext uri="{FF2B5EF4-FFF2-40B4-BE49-F238E27FC236}">
                  <a16:creationId xmlns:a16="http://schemas.microsoft.com/office/drawing/2014/main" id="{F2A49BBF-3CD5-4AED-B67C-7A3BB58CB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947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5" name="Oval 575">
              <a:extLst>
                <a:ext uri="{FF2B5EF4-FFF2-40B4-BE49-F238E27FC236}">
                  <a16:creationId xmlns:a16="http://schemas.microsoft.com/office/drawing/2014/main" id="{7B7F0A4B-632F-40C3-AA1E-C77725FC9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295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6" name="Oval 576">
              <a:extLst>
                <a:ext uri="{FF2B5EF4-FFF2-40B4-BE49-F238E27FC236}">
                  <a16:creationId xmlns:a16="http://schemas.microsoft.com/office/drawing/2014/main" id="{AAADF4CD-5A69-4163-BBF7-3EF05D0CA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2967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7" name="Oval 577">
              <a:extLst>
                <a:ext uri="{FF2B5EF4-FFF2-40B4-BE49-F238E27FC236}">
                  <a16:creationId xmlns:a16="http://schemas.microsoft.com/office/drawing/2014/main" id="{37A16F8B-9782-4AD9-8109-2A47485D6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4" y="2979"/>
              <a:ext cx="12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8" name="Oval 578">
              <a:extLst>
                <a:ext uri="{FF2B5EF4-FFF2-40B4-BE49-F238E27FC236}">
                  <a16:creationId xmlns:a16="http://schemas.microsoft.com/office/drawing/2014/main" id="{6BE3D855-0A73-4A57-9FA9-F9323C328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2683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9" name="Oval 579">
              <a:extLst>
                <a:ext uri="{FF2B5EF4-FFF2-40B4-BE49-F238E27FC236}">
                  <a16:creationId xmlns:a16="http://schemas.microsoft.com/office/drawing/2014/main" id="{2C7293E7-B954-429D-9509-C164E1149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269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0" name="Oval 580">
              <a:extLst>
                <a:ext uri="{FF2B5EF4-FFF2-40B4-BE49-F238E27FC236}">
                  <a16:creationId xmlns:a16="http://schemas.microsoft.com/office/drawing/2014/main" id="{8D4C1E9D-3A85-4F86-AFB8-F8890C611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2807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1" name="Oval 581">
              <a:extLst>
                <a:ext uri="{FF2B5EF4-FFF2-40B4-BE49-F238E27FC236}">
                  <a16:creationId xmlns:a16="http://schemas.microsoft.com/office/drawing/2014/main" id="{349EAA7A-14AD-4232-B5F9-58B72AC96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281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2" name="Oval 582">
              <a:extLst>
                <a:ext uri="{FF2B5EF4-FFF2-40B4-BE49-F238E27FC236}">
                  <a16:creationId xmlns:a16="http://schemas.microsoft.com/office/drawing/2014/main" id="{E5B58B3F-F504-429F-9D96-38D822304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307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3" name="Oval 583">
              <a:extLst>
                <a:ext uri="{FF2B5EF4-FFF2-40B4-BE49-F238E27FC236}">
                  <a16:creationId xmlns:a16="http://schemas.microsoft.com/office/drawing/2014/main" id="{B3924052-7BBF-4A14-812E-EA36BDE68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8" y="308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4" name="Oval 584">
              <a:extLst>
                <a:ext uri="{FF2B5EF4-FFF2-40B4-BE49-F238E27FC236}">
                  <a16:creationId xmlns:a16="http://schemas.microsoft.com/office/drawing/2014/main" id="{76572B31-38E5-4366-92D8-9E1A2144F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311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5" name="Oval 585">
              <a:extLst>
                <a:ext uri="{FF2B5EF4-FFF2-40B4-BE49-F238E27FC236}">
                  <a16:creationId xmlns:a16="http://schemas.microsoft.com/office/drawing/2014/main" id="{FB5D04C6-A541-4A70-A43A-1AB3FC0D0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3122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6" name="Oval 586">
              <a:extLst>
                <a:ext uri="{FF2B5EF4-FFF2-40B4-BE49-F238E27FC236}">
                  <a16:creationId xmlns:a16="http://schemas.microsoft.com/office/drawing/2014/main" id="{AE2336BA-68CB-4EA9-B20B-CC1203BA6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3262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7" name="Oval 587">
              <a:extLst>
                <a:ext uri="{FF2B5EF4-FFF2-40B4-BE49-F238E27FC236}">
                  <a16:creationId xmlns:a16="http://schemas.microsoft.com/office/drawing/2014/main" id="{1A4CC5D9-D815-4C3F-A4C2-5281F798D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2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8" name="Oval 588">
              <a:extLst>
                <a:ext uri="{FF2B5EF4-FFF2-40B4-BE49-F238E27FC236}">
                  <a16:creationId xmlns:a16="http://schemas.microsoft.com/office/drawing/2014/main" id="{5F23290F-EF83-44E9-8B51-80B299F43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3162"/>
              <a:ext cx="41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9" name="Oval 589">
              <a:extLst>
                <a:ext uri="{FF2B5EF4-FFF2-40B4-BE49-F238E27FC236}">
                  <a16:creationId xmlns:a16="http://schemas.microsoft.com/office/drawing/2014/main" id="{FA218F91-5DC3-483F-B772-EEE69E2A8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3170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0" name="Oval 590">
              <a:extLst>
                <a:ext uri="{FF2B5EF4-FFF2-40B4-BE49-F238E27FC236}">
                  <a16:creationId xmlns:a16="http://schemas.microsoft.com/office/drawing/2014/main" id="{B17DD8B8-D660-468C-B80E-35FA4A1B2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3018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1" name="Oval 591">
              <a:extLst>
                <a:ext uri="{FF2B5EF4-FFF2-40B4-BE49-F238E27FC236}">
                  <a16:creationId xmlns:a16="http://schemas.microsoft.com/office/drawing/2014/main" id="{0D42D098-E568-4CD2-9695-4D9BE181D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302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2" name="Oval 592">
              <a:extLst>
                <a:ext uri="{FF2B5EF4-FFF2-40B4-BE49-F238E27FC236}">
                  <a16:creationId xmlns:a16="http://schemas.microsoft.com/office/drawing/2014/main" id="{CBA963ED-5731-4F42-B157-140387D9D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3094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3" name="Oval 593">
              <a:extLst>
                <a:ext uri="{FF2B5EF4-FFF2-40B4-BE49-F238E27FC236}">
                  <a16:creationId xmlns:a16="http://schemas.microsoft.com/office/drawing/2014/main" id="{2FE6701F-7266-4D41-86DB-CECF55DAD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3106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4" name="Oval 594">
              <a:extLst>
                <a:ext uri="{FF2B5EF4-FFF2-40B4-BE49-F238E27FC236}">
                  <a16:creationId xmlns:a16="http://schemas.microsoft.com/office/drawing/2014/main" id="{BC7FBAB1-215C-4170-BD4F-46CCB7C3F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3254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5" name="Oval 595">
              <a:extLst>
                <a:ext uri="{FF2B5EF4-FFF2-40B4-BE49-F238E27FC236}">
                  <a16:creationId xmlns:a16="http://schemas.microsoft.com/office/drawing/2014/main" id="{257DDEDC-B93A-4483-9290-D04ADF069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3262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6" name="Oval 596">
              <a:extLst>
                <a:ext uri="{FF2B5EF4-FFF2-40B4-BE49-F238E27FC236}">
                  <a16:creationId xmlns:a16="http://schemas.microsoft.com/office/drawing/2014/main" id="{4EAB429E-4A72-4D07-95D8-21976EA6C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" y="2715"/>
              <a:ext cx="38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7" name="Oval 597">
              <a:extLst>
                <a:ext uri="{FF2B5EF4-FFF2-40B4-BE49-F238E27FC236}">
                  <a16:creationId xmlns:a16="http://schemas.microsoft.com/office/drawing/2014/main" id="{2835F576-2805-48C3-B720-85FAE5A31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272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8" name="Oval 598">
              <a:extLst>
                <a:ext uri="{FF2B5EF4-FFF2-40B4-BE49-F238E27FC236}">
                  <a16:creationId xmlns:a16="http://schemas.microsoft.com/office/drawing/2014/main" id="{79EF71E1-2CFA-4CF0-92B2-4C20CDEF4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2608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9" name="Oval 599">
              <a:extLst>
                <a:ext uri="{FF2B5EF4-FFF2-40B4-BE49-F238E27FC236}">
                  <a16:creationId xmlns:a16="http://schemas.microsoft.com/office/drawing/2014/main" id="{251F5C04-BBC3-470C-917F-71663EFFD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261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0" name="Oval 600">
              <a:extLst>
                <a:ext uri="{FF2B5EF4-FFF2-40B4-BE49-F238E27FC236}">
                  <a16:creationId xmlns:a16="http://schemas.microsoft.com/office/drawing/2014/main" id="{6DB27526-E47B-43F0-9F2F-6B43A015C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2683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1" name="Oval 601">
              <a:extLst>
                <a:ext uri="{FF2B5EF4-FFF2-40B4-BE49-F238E27FC236}">
                  <a16:creationId xmlns:a16="http://schemas.microsoft.com/office/drawing/2014/main" id="{0D96CAA1-6183-408E-881A-725F32863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2695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2" name="Oval 602">
              <a:extLst>
                <a:ext uri="{FF2B5EF4-FFF2-40B4-BE49-F238E27FC236}">
                  <a16:creationId xmlns:a16="http://schemas.microsoft.com/office/drawing/2014/main" id="{4B3BBB12-3EE3-4A02-A549-5A6C14434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5" y="2656"/>
              <a:ext cx="45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3" name="Oval 603">
              <a:extLst>
                <a:ext uri="{FF2B5EF4-FFF2-40B4-BE49-F238E27FC236}">
                  <a16:creationId xmlns:a16="http://schemas.microsoft.com/office/drawing/2014/main" id="{451A5FC4-D288-40E7-A0E6-0A4019029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2" y="2668"/>
              <a:ext cx="11" cy="11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4" name="Oval 604">
              <a:extLst>
                <a:ext uri="{FF2B5EF4-FFF2-40B4-BE49-F238E27FC236}">
                  <a16:creationId xmlns:a16="http://schemas.microsoft.com/office/drawing/2014/main" id="{4134AC26-11A1-490C-BDA2-0028C856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4" y="2967"/>
              <a:ext cx="44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5" name="Oval 605">
              <a:extLst>
                <a:ext uri="{FF2B5EF4-FFF2-40B4-BE49-F238E27FC236}">
                  <a16:creationId xmlns:a16="http://schemas.microsoft.com/office/drawing/2014/main" id="{C405F6FE-D2A4-4155-839A-3F2D901CB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297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6" name="Oval 606">
              <a:extLst>
                <a:ext uri="{FF2B5EF4-FFF2-40B4-BE49-F238E27FC236}">
                  <a16:creationId xmlns:a16="http://schemas.microsoft.com/office/drawing/2014/main" id="{4185FD4B-D246-42DD-BFBD-1C4DFBC99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3190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7" name="Oval 607">
              <a:extLst>
                <a:ext uri="{FF2B5EF4-FFF2-40B4-BE49-F238E27FC236}">
                  <a16:creationId xmlns:a16="http://schemas.microsoft.com/office/drawing/2014/main" id="{BA066FA5-9D6E-4411-8B1F-BCB5888D1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" y="3202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8" name="Oval 608">
              <a:extLst>
                <a:ext uri="{FF2B5EF4-FFF2-40B4-BE49-F238E27FC236}">
                  <a16:creationId xmlns:a16="http://schemas.microsoft.com/office/drawing/2014/main" id="{7AEA5022-C311-4050-B2D7-30ADB501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338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9" name="Oval 609">
              <a:extLst>
                <a:ext uri="{FF2B5EF4-FFF2-40B4-BE49-F238E27FC236}">
                  <a16:creationId xmlns:a16="http://schemas.microsoft.com/office/drawing/2014/main" id="{EA6D83E1-BA60-46C6-8D7A-38F80F3DC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340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0" name="Oval 610">
              <a:extLst>
                <a:ext uri="{FF2B5EF4-FFF2-40B4-BE49-F238E27FC236}">
                  <a16:creationId xmlns:a16="http://schemas.microsoft.com/office/drawing/2014/main" id="{AE06D582-6625-434B-B31C-93A5C56D2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3270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1" name="Oval 611">
              <a:extLst>
                <a:ext uri="{FF2B5EF4-FFF2-40B4-BE49-F238E27FC236}">
                  <a16:creationId xmlns:a16="http://schemas.microsoft.com/office/drawing/2014/main" id="{5604C62B-F0F3-414F-ABB7-7B28171C0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3282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2" name="Oval 612">
              <a:extLst>
                <a:ext uri="{FF2B5EF4-FFF2-40B4-BE49-F238E27FC236}">
                  <a16:creationId xmlns:a16="http://schemas.microsoft.com/office/drawing/2014/main" id="{8213086F-4A6C-4492-A6CC-29F32FD31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3377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3" name="Oval 613">
              <a:extLst>
                <a:ext uri="{FF2B5EF4-FFF2-40B4-BE49-F238E27FC236}">
                  <a16:creationId xmlns:a16="http://schemas.microsoft.com/office/drawing/2014/main" id="{25EB034F-B7C7-4D3B-9E8D-B4DE58198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338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4" name="Oval 614">
              <a:extLst>
                <a:ext uri="{FF2B5EF4-FFF2-40B4-BE49-F238E27FC236}">
                  <a16:creationId xmlns:a16="http://schemas.microsoft.com/office/drawing/2014/main" id="{DCD7405E-D886-44C9-A4D5-042798D5F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8" y="3326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5" name="Oval 615">
              <a:extLst>
                <a:ext uri="{FF2B5EF4-FFF2-40B4-BE49-F238E27FC236}">
                  <a16:creationId xmlns:a16="http://schemas.microsoft.com/office/drawing/2014/main" id="{EC91E3DA-B98B-497B-82CA-EFA18041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3338"/>
              <a:ext cx="8" cy="11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6" name="Oval 616">
              <a:extLst>
                <a:ext uri="{FF2B5EF4-FFF2-40B4-BE49-F238E27FC236}">
                  <a16:creationId xmlns:a16="http://schemas.microsoft.com/office/drawing/2014/main" id="{9E424CC0-E726-4C09-A3CC-708B4A2CE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963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7" name="Oval 617">
              <a:extLst>
                <a:ext uri="{FF2B5EF4-FFF2-40B4-BE49-F238E27FC236}">
                  <a16:creationId xmlns:a16="http://schemas.microsoft.com/office/drawing/2014/main" id="{FBD38D0C-B88A-470F-95A7-616FF8340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2975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8" name="Oval 618">
              <a:extLst>
                <a:ext uri="{FF2B5EF4-FFF2-40B4-BE49-F238E27FC236}">
                  <a16:creationId xmlns:a16="http://schemas.microsoft.com/office/drawing/2014/main" id="{EDF4D6BA-C69B-46EF-A3D3-CCAC46E60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2911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9" name="Oval 619">
              <a:extLst>
                <a:ext uri="{FF2B5EF4-FFF2-40B4-BE49-F238E27FC236}">
                  <a16:creationId xmlns:a16="http://schemas.microsoft.com/office/drawing/2014/main" id="{E971C139-4658-4E34-8BB0-BE597838D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923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0" name="Oval 620">
              <a:extLst>
                <a:ext uri="{FF2B5EF4-FFF2-40B4-BE49-F238E27FC236}">
                  <a16:creationId xmlns:a16="http://schemas.microsoft.com/office/drawing/2014/main" id="{0DA02598-0B40-4DFD-B006-BA7683CEF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2588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1" name="Oval 621">
              <a:extLst>
                <a:ext uri="{FF2B5EF4-FFF2-40B4-BE49-F238E27FC236}">
                  <a16:creationId xmlns:a16="http://schemas.microsoft.com/office/drawing/2014/main" id="{88D6A158-B962-4EEA-9A04-DB4229FD7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2600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2" name="Oval 622">
              <a:extLst>
                <a:ext uri="{FF2B5EF4-FFF2-40B4-BE49-F238E27FC236}">
                  <a16:creationId xmlns:a16="http://schemas.microsoft.com/office/drawing/2014/main" id="{26759C7E-E632-4F68-A7B5-1D93C904D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281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3" name="Oval 623">
              <a:extLst>
                <a:ext uri="{FF2B5EF4-FFF2-40B4-BE49-F238E27FC236}">
                  <a16:creationId xmlns:a16="http://schemas.microsoft.com/office/drawing/2014/main" id="{991C7D25-C17D-44D1-8D1C-350BB9583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2823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4" name="Oval 624">
              <a:extLst>
                <a:ext uri="{FF2B5EF4-FFF2-40B4-BE49-F238E27FC236}">
                  <a16:creationId xmlns:a16="http://schemas.microsoft.com/office/drawing/2014/main" id="{4B82E6B2-4B95-491C-B342-B9D43869A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3" y="2783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5" name="Oval 625">
              <a:extLst>
                <a:ext uri="{FF2B5EF4-FFF2-40B4-BE49-F238E27FC236}">
                  <a16:creationId xmlns:a16="http://schemas.microsoft.com/office/drawing/2014/main" id="{EDF134AD-90D4-4AE1-8544-7C8C759A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791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6" name="Oval 626">
              <a:extLst>
                <a:ext uri="{FF2B5EF4-FFF2-40B4-BE49-F238E27FC236}">
                  <a16:creationId xmlns:a16="http://schemas.microsoft.com/office/drawing/2014/main" id="{A542C7B5-01A6-44C5-98C2-252942546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57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7" name="Oval 627">
              <a:extLst>
                <a:ext uri="{FF2B5EF4-FFF2-40B4-BE49-F238E27FC236}">
                  <a16:creationId xmlns:a16="http://schemas.microsoft.com/office/drawing/2014/main" id="{C0DD7032-BBC2-4E36-BACE-9C6E73FF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" y="258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8" name="Oval 628">
              <a:extLst>
                <a:ext uri="{FF2B5EF4-FFF2-40B4-BE49-F238E27FC236}">
                  <a16:creationId xmlns:a16="http://schemas.microsoft.com/office/drawing/2014/main" id="{B0986202-8DF7-4515-B2E3-90A788C64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707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9" name="Oval 629">
              <a:extLst>
                <a:ext uri="{FF2B5EF4-FFF2-40B4-BE49-F238E27FC236}">
                  <a16:creationId xmlns:a16="http://schemas.microsoft.com/office/drawing/2014/main" id="{BDE97C52-1B6D-4088-808D-0187F8B02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2715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0" name="Oval 630">
              <a:extLst>
                <a:ext uri="{FF2B5EF4-FFF2-40B4-BE49-F238E27FC236}">
                  <a16:creationId xmlns:a16="http://schemas.microsoft.com/office/drawing/2014/main" id="{C74D1B87-70BA-4B41-8A15-77EAB6555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971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1" name="Oval 631">
              <a:extLst>
                <a:ext uri="{FF2B5EF4-FFF2-40B4-BE49-F238E27FC236}">
                  <a16:creationId xmlns:a16="http://schemas.microsoft.com/office/drawing/2014/main" id="{80221B66-8579-4971-B8DC-3336601F0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297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2" name="Oval 632">
              <a:extLst>
                <a:ext uri="{FF2B5EF4-FFF2-40B4-BE49-F238E27FC236}">
                  <a16:creationId xmlns:a16="http://schemas.microsoft.com/office/drawing/2014/main" id="{97CCDD6F-0DE0-4139-914D-671DD63A5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0" y="311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3" name="Oval 633">
              <a:extLst>
                <a:ext uri="{FF2B5EF4-FFF2-40B4-BE49-F238E27FC236}">
                  <a16:creationId xmlns:a16="http://schemas.microsoft.com/office/drawing/2014/main" id="{57A4ABEB-D9E9-4DA0-9160-10F35F756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3122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4" name="Oval 634">
              <a:extLst>
                <a:ext uri="{FF2B5EF4-FFF2-40B4-BE49-F238E27FC236}">
                  <a16:creationId xmlns:a16="http://schemas.microsoft.com/office/drawing/2014/main" id="{3E3EF5AD-B987-4CA9-A1B0-D15CBD7F6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3250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5" name="Oval 635">
              <a:extLst>
                <a:ext uri="{FF2B5EF4-FFF2-40B4-BE49-F238E27FC236}">
                  <a16:creationId xmlns:a16="http://schemas.microsoft.com/office/drawing/2014/main" id="{C1340D64-4C91-4631-BA90-7ACA0D231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3258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6" name="Oval 636">
              <a:extLst>
                <a:ext uri="{FF2B5EF4-FFF2-40B4-BE49-F238E27FC236}">
                  <a16:creationId xmlns:a16="http://schemas.microsoft.com/office/drawing/2014/main" id="{51541696-A2A5-4442-B817-A89ADBFBC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314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7" name="Oval 637">
              <a:extLst>
                <a:ext uri="{FF2B5EF4-FFF2-40B4-BE49-F238E27FC236}">
                  <a16:creationId xmlns:a16="http://schemas.microsoft.com/office/drawing/2014/main" id="{CD9875DC-6C44-4064-A79C-2D42DB564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" y="3154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8" name="Oval 638">
              <a:extLst>
                <a:ext uri="{FF2B5EF4-FFF2-40B4-BE49-F238E27FC236}">
                  <a16:creationId xmlns:a16="http://schemas.microsoft.com/office/drawing/2014/main" id="{F9D8A409-44C7-4EF4-B4CA-5C81BB50F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314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9" name="Oval 639">
              <a:extLst>
                <a:ext uri="{FF2B5EF4-FFF2-40B4-BE49-F238E27FC236}">
                  <a16:creationId xmlns:a16="http://schemas.microsoft.com/office/drawing/2014/main" id="{E004F24F-7C47-4241-B3C5-E30C3B26D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315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0" name="Oval 640">
              <a:extLst>
                <a:ext uri="{FF2B5EF4-FFF2-40B4-BE49-F238E27FC236}">
                  <a16:creationId xmlns:a16="http://schemas.microsoft.com/office/drawing/2014/main" id="{22C284E6-3803-4287-9F49-478DE63DD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4" y="2871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1" name="Oval 641">
              <a:extLst>
                <a:ext uri="{FF2B5EF4-FFF2-40B4-BE49-F238E27FC236}">
                  <a16:creationId xmlns:a16="http://schemas.microsoft.com/office/drawing/2014/main" id="{AE1575FD-BEB6-41A4-9098-40505D9E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2879"/>
              <a:ext cx="7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2" name="Oval 642">
              <a:extLst>
                <a:ext uri="{FF2B5EF4-FFF2-40B4-BE49-F238E27FC236}">
                  <a16:creationId xmlns:a16="http://schemas.microsoft.com/office/drawing/2014/main" id="{938CEF36-8384-4EC0-BBDB-D570B33DE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" y="2847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3" name="Oval 643">
              <a:extLst>
                <a:ext uri="{FF2B5EF4-FFF2-40B4-BE49-F238E27FC236}">
                  <a16:creationId xmlns:a16="http://schemas.microsoft.com/office/drawing/2014/main" id="{100DC9EE-68B6-450B-B3C5-C8245FADE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" y="2855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4" name="Oval 644">
              <a:extLst>
                <a:ext uri="{FF2B5EF4-FFF2-40B4-BE49-F238E27FC236}">
                  <a16:creationId xmlns:a16="http://schemas.microsoft.com/office/drawing/2014/main" id="{B9A9702F-CCD5-4C96-9A55-85B575CAE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59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5" name="Oval 645">
              <a:extLst>
                <a:ext uri="{FF2B5EF4-FFF2-40B4-BE49-F238E27FC236}">
                  <a16:creationId xmlns:a16="http://schemas.microsoft.com/office/drawing/2014/main" id="{8A33F47E-D7AC-4BF5-A342-0BAA89D52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" y="2604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6" name="Oval 646">
              <a:extLst>
                <a:ext uri="{FF2B5EF4-FFF2-40B4-BE49-F238E27FC236}">
                  <a16:creationId xmlns:a16="http://schemas.microsoft.com/office/drawing/2014/main" id="{03954499-C020-483E-BC03-1E0FBC4E8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257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7" name="Oval 647">
              <a:extLst>
                <a:ext uri="{FF2B5EF4-FFF2-40B4-BE49-F238E27FC236}">
                  <a16:creationId xmlns:a16="http://schemas.microsoft.com/office/drawing/2014/main" id="{4961EF72-0C57-41C3-92FB-27235062B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258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8" name="Oval 648">
              <a:extLst>
                <a:ext uri="{FF2B5EF4-FFF2-40B4-BE49-F238E27FC236}">
                  <a16:creationId xmlns:a16="http://schemas.microsoft.com/office/drawing/2014/main" id="{017A773C-9A9F-49F4-A7D9-F5BFE4E66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719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9" name="Oval 649">
              <a:extLst>
                <a:ext uri="{FF2B5EF4-FFF2-40B4-BE49-F238E27FC236}">
                  <a16:creationId xmlns:a16="http://schemas.microsoft.com/office/drawing/2014/main" id="{328C99DD-C6F2-4F9D-8798-895427DB1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72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0" name="Oval 650">
              <a:extLst>
                <a:ext uri="{FF2B5EF4-FFF2-40B4-BE49-F238E27FC236}">
                  <a16:creationId xmlns:a16="http://schemas.microsoft.com/office/drawing/2014/main" id="{C0C7A5EB-095C-4115-85BB-6B4580827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" y="3138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1" name="Oval 651">
              <a:extLst>
                <a:ext uri="{FF2B5EF4-FFF2-40B4-BE49-F238E27FC236}">
                  <a16:creationId xmlns:a16="http://schemas.microsoft.com/office/drawing/2014/main" id="{B8EAAB87-B1D1-489F-A702-7566D13EB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314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2" name="Oval 652">
              <a:extLst>
                <a:ext uri="{FF2B5EF4-FFF2-40B4-BE49-F238E27FC236}">
                  <a16:creationId xmlns:a16="http://schemas.microsoft.com/office/drawing/2014/main" id="{E03305A1-82BB-4E91-8E7C-DCED0741C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291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3" name="Oval 653">
              <a:extLst>
                <a:ext uri="{FF2B5EF4-FFF2-40B4-BE49-F238E27FC236}">
                  <a16:creationId xmlns:a16="http://schemas.microsoft.com/office/drawing/2014/main" id="{27D9DEBD-F3BF-4FA3-9C4C-B869C5468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2923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4" name="Oval 654">
              <a:extLst>
                <a:ext uri="{FF2B5EF4-FFF2-40B4-BE49-F238E27FC236}">
                  <a16:creationId xmlns:a16="http://schemas.microsoft.com/office/drawing/2014/main" id="{A73C1EB4-AE2F-4180-9E5C-9BA35C878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9" y="285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5" name="Oval 655">
              <a:extLst>
                <a:ext uri="{FF2B5EF4-FFF2-40B4-BE49-F238E27FC236}">
                  <a16:creationId xmlns:a16="http://schemas.microsoft.com/office/drawing/2014/main" id="{17CB52CF-5D35-4311-B8FE-E5BDE758C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" y="286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6" name="Oval 656">
              <a:extLst>
                <a:ext uri="{FF2B5EF4-FFF2-40B4-BE49-F238E27FC236}">
                  <a16:creationId xmlns:a16="http://schemas.microsoft.com/office/drawing/2014/main" id="{ED9F617B-B132-47BF-A956-E1077BF2B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291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7" name="Oval 657">
              <a:extLst>
                <a:ext uri="{FF2B5EF4-FFF2-40B4-BE49-F238E27FC236}">
                  <a16:creationId xmlns:a16="http://schemas.microsoft.com/office/drawing/2014/main" id="{810AA447-34DB-4522-8B87-0B12C2F4A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92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8" name="Oval 658">
              <a:extLst>
                <a:ext uri="{FF2B5EF4-FFF2-40B4-BE49-F238E27FC236}">
                  <a16:creationId xmlns:a16="http://schemas.microsoft.com/office/drawing/2014/main" id="{05E5FFF3-F7F6-43CA-BEFD-662473E67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3126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9" name="Oval 659">
              <a:extLst>
                <a:ext uri="{FF2B5EF4-FFF2-40B4-BE49-F238E27FC236}">
                  <a16:creationId xmlns:a16="http://schemas.microsoft.com/office/drawing/2014/main" id="{B61AC1F5-1DAE-4F2A-8E78-DF5A8AAE0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134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0" name="Oval 660">
              <a:extLst>
                <a:ext uri="{FF2B5EF4-FFF2-40B4-BE49-F238E27FC236}">
                  <a16:creationId xmlns:a16="http://schemas.microsoft.com/office/drawing/2014/main" id="{EAADAA3C-02F9-42B0-84CE-76827E116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" y="3178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1" name="Oval 661">
              <a:extLst>
                <a:ext uri="{FF2B5EF4-FFF2-40B4-BE49-F238E27FC236}">
                  <a16:creationId xmlns:a16="http://schemas.microsoft.com/office/drawing/2014/main" id="{A2007FF2-6777-44A7-8385-768C0DC5B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3186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2" name="Oval 662">
              <a:extLst>
                <a:ext uri="{FF2B5EF4-FFF2-40B4-BE49-F238E27FC236}">
                  <a16:creationId xmlns:a16="http://schemas.microsoft.com/office/drawing/2014/main" id="{14496AC9-A96D-49A2-88A6-DB21F07B3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6" y="3302"/>
              <a:ext cx="27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3" name="Oval 663">
              <a:extLst>
                <a:ext uri="{FF2B5EF4-FFF2-40B4-BE49-F238E27FC236}">
                  <a16:creationId xmlns:a16="http://schemas.microsoft.com/office/drawing/2014/main" id="{B6E0455E-80C9-41C3-923C-3883013D2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3310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4" name="Oval 664">
              <a:extLst>
                <a:ext uri="{FF2B5EF4-FFF2-40B4-BE49-F238E27FC236}">
                  <a16:creationId xmlns:a16="http://schemas.microsoft.com/office/drawing/2014/main" id="{3E0559B8-85A9-4BCB-AE01-020128F5D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3365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5" name="Oval 665">
              <a:extLst>
                <a:ext uri="{FF2B5EF4-FFF2-40B4-BE49-F238E27FC236}">
                  <a16:creationId xmlns:a16="http://schemas.microsoft.com/office/drawing/2014/main" id="{BF68DD34-57EA-40D8-A280-DD0282D60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3373"/>
              <a:ext cx="8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6" name="Oval 666">
              <a:extLst>
                <a:ext uri="{FF2B5EF4-FFF2-40B4-BE49-F238E27FC236}">
                  <a16:creationId xmlns:a16="http://schemas.microsoft.com/office/drawing/2014/main" id="{6317CB0B-B732-4E94-B83D-17D63A2D1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" y="3322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7" name="Oval 667">
              <a:extLst>
                <a:ext uri="{FF2B5EF4-FFF2-40B4-BE49-F238E27FC236}">
                  <a16:creationId xmlns:a16="http://schemas.microsoft.com/office/drawing/2014/main" id="{DAB09A56-1621-4C07-AC41-0CE2F7686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333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8" name="Oval 668">
              <a:extLst>
                <a:ext uri="{FF2B5EF4-FFF2-40B4-BE49-F238E27FC236}">
                  <a16:creationId xmlns:a16="http://schemas.microsoft.com/office/drawing/2014/main" id="{3F87DB8A-1728-4644-B409-6A3D2FF33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3238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9" name="Oval 669">
              <a:extLst>
                <a:ext uri="{FF2B5EF4-FFF2-40B4-BE49-F238E27FC236}">
                  <a16:creationId xmlns:a16="http://schemas.microsoft.com/office/drawing/2014/main" id="{40BCFBC8-21B5-41B0-8B76-DB5C45480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8" y="324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0" name="Oval 670">
              <a:extLst>
                <a:ext uri="{FF2B5EF4-FFF2-40B4-BE49-F238E27FC236}">
                  <a16:creationId xmlns:a16="http://schemas.microsoft.com/office/drawing/2014/main" id="{0390745F-FF1F-41A1-8754-B8F803B1C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" y="3018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1" name="Oval 671">
              <a:extLst>
                <a:ext uri="{FF2B5EF4-FFF2-40B4-BE49-F238E27FC236}">
                  <a16:creationId xmlns:a16="http://schemas.microsoft.com/office/drawing/2014/main" id="{9C6E4732-D634-430F-A379-738CB3591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" y="3026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2" name="Oval 672">
              <a:extLst>
                <a:ext uri="{FF2B5EF4-FFF2-40B4-BE49-F238E27FC236}">
                  <a16:creationId xmlns:a16="http://schemas.microsoft.com/office/drawing/2014/main" id="{B284ECDA-82A0-44FF-BA5C-0B35F5705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326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3" name="Oval 673">
              <a:extLst>
                <a:ext uri="{FF2B5EF4-FFF2-40B4-BE49-F238E27FC236}">
                  <a16:creationId xmlns:a16="http://schemas.microsoft.com/office/drawing/2014/main" id="{E58611CD-9FE4-49FD-8187-965179CBD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327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1FDA398-98A7-45F0-909D-1DECC960FA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Myelopoiesis (2)</a:t>
            </a:r>
          </a:p>
        </p:txBody>
      </p:sp>
      <p:grpSp>
        <p:nvGrpSpPr>
          <p:cNvPr id="48130" name="Group 3">
            <a:extLst>
              <a:ext uri="{FF2B5EF4-FFF2-40B4-BE49-F238E27FC236}">
                <a16:creationId xmlns:a16="http://schemas.microsoft.com/office/drawing/2014/main" id="{EC864857-189D-4F7D-A562-0D262FFF1C60}"/>
              </a:ext>
            </a:extLst>
          </p:cNvPr>
          <p:cNvGrpSpPr>
            <a:grpSpLocks/>
          </p:cNvGrpSpPr>
          <p:nvPr/>
        </p:nvGrpSpPr>
        <p:grpSpPr bwMode="auto">
          <a:xfrm>
            <a:off x="4038600" y="1825625"/>
            <a:ext cx="1217613" cy="1185863"/>
            <a:chOff x="1584" y="960"/>
            <a:chExt cx="767" cy="747"/>
          </a:xfrm>
        </p:grpSpPr>
        <p:sp>
          <p:nvSpPr>
            <p:cNvPr id="48661" name="Freeform 4">
              <a:extLst>
                <a:ext uri="{FF2B5EF4-FFF2-40B4-BE49-F238E27FC236}">
                  <a16:creationId xmlns:a16="http://schemas.microsoft.com/office/drawing/2014/main" id="{9EA659AB-1165-4DAF-B9FF-2FF75436D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960"/>
              <a:ext cx="764" cy="747"/>
            </a:xfrm>
            <a:custGeom>
              <a:avLst/>
              <a:gdLst>
                <a:gd name="T0" fmla="*/ 3970 w 306"/>
                <a:gd name="T1" fmla="*/ 662 h 280"/>
                <a:gd name="T2" fmla="*/ 2225 w 306"/>
                <a:gd name="T3" fmla="*/ 21 h 280"/>
                <a:gd name="T4" fmla="*/ 791 w 306"/>
                <a:gd name="T5" fmla="*/ 776 h 280"/>
                <a:gd name="T6" fmla="*/ 12 w 306"/>
                <a:gd name="T7" fmla="*/ 2641 h 280"/>
                <a:gd name="T8" fmla="*/ 854 w 306"/>
                <a:gd name="T9" fmla="*/ 4575 h 280"/>
                <a:gd name="T10" fmla="*/ 2444 w 306"/>
                <a:gd name="T11" fmla="*/ 5296 h 280"/>
                <a:gd name="T12" fmla="*/ 4157 w 306"/>
                <a:gd name="T13" fmla="*/ 4463 h 280"/>
                <a:gd name="T14" fmla="*/ 4751 w 306"/>
                <a:gd name="T15" fmla="*/ 2598 h 280"/>
                <a:gd name="T16" fmla="*/ 3970 w 306"/>
                <a:gd name="T17" fmla="*/ 662 h 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6" h="280">
                  <a:moveTo>
                    <a:pt x="255" y="35"/>
                  </a:moveTo>
                  <a:cubicBezTo>
                    <a:pt x="223" y="11"/>
                    <a:pt x="185" y="0"/>
                    <a:pt x="143" y="1"/>
                  </a:cubicBezTo>
                  <a:cubicBezTo>
                    <a:pt x="106" y="2"/>
                    <a:pt x="74" y="18"/>
                    <a:pt x="51" y="41"/>
                  </a:cubicBezTo>
                  <a:cubicBezTo>
                    <a:pt x="23" y="69"/>
                    <a:pt x="2" y="101"/>
                    <a:pt x="1" y="139"/>
                  </a:cubicBezTo>
                  <a:cubicBezTo>
                    <a:pt x="0" y="178"/>
                    <a:pt x="22" y="211"/>
                    <a:pt x="55" y="241"/>
                  </a:cubicBezTo>
                  <a:cubicBezTo>
                    <a:pt x="79" y="263"/>
                    <a:pt x="114" y="278"/>
                    <a:pt x="157" y="279"/>
                  </a:cubicBezTo>
                  <a:cubicBezTo>
                    <a:pt x="211" y="280"/>
                    <a:pt x="241" y="264"/>
                    <a:pt x="267" y="235"/>
                  </a:cubicBezTo>
                  <a:cubicBezTo>
                    <a:pt x="289" y="209"/>
                    <a:pt x="304" y="182"/>
                    <a:pt x="305" y="137"/>
                  </a:cubicBezTo>
                  <a:cubicBezTo>
                    <a:pt x="306" y="88"/>
                    <a:pt x="287" y="59"/>
                    <a:pt x="255" y="35"/>
                  </a:cubicBezTo>
                  <a:close/>
                </a:path>
              </a:pathLst>
            </a:custGeom>
            <a:solidFill>
              <a:srgbClr val="B0D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2" name="Freeform 5">
              <a:extLst>
                <a:ext uri="{FF2B5EF4-FFF2-40B4-BE49-F238E27FC236}">
                  <a16:creationId xmlns:a16="http://schemas.microsoft.com/office/drawing/2014/main" id="{4E1EBF07-306F-42B6-8CE2-86B080F07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211"/>
              <a:ext cx="417" cy="450"/>
            </a:xfrm>
            <a:custGeom>
              <a:avLst/>
              <a:gdLst>
                <a:gd name="T0" fmla="*/ 0 w 167"/>
                <a:gd name="T1" fmla="*/ 2567 h 169"/>
                <a:gd name="T2" fmla="*/ 1216 w 167"/>
                <a:gd name="T3" fmla="*/ 2942 h 169"/>
                <a:gd name="T4" fmla="*/ 1853 w 167"/>
                <a:gd name="T5" fmla="*/ 1965 h 169"/>
                <a:gd name="T6" fmla="*/ 2400 w 167"/>
                <a:gd name="T7" fmla="*/ 1113 h 169"/>
                <a:gd name="T8" fmla="*/ 2445 w 167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69">
                  <a:moveTo>
                    <a:pt x="0" y="136"/>
                  </a:moveTo>
                  <a:cubicBezTo>
                    <a:pt x="13" y="155"/>
                    <a:pt x="50" y="169"/>
                    <a:pt x="78" y="156"/>
                  </a:cubicBezTo>
                  <a:cubicBezTo>
                    <a:pt x="114" y="140"/>
                    <a:pt x="112" y="121"/>
                    <a:pt x="119" y="104"/>
                  </a:cubicBezTo>
                  <a:cubicBezTo>
                    <a:pt x="126" y="86"/>
                    <a:pt x="141" y="79"/>
                    <a:pt x="154" y="59"/>
                  </a:cubicBezTo>
                  <a:cubicBezTo>
                    <a:pt x="166" y="39"/>
                    <a:pt x="167" y="12"/>
                    <a:pt x="157" y="0"/>
                  </a:cubicBezTo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3" name="Freeform 6">
              <a:extLst>
                <a:ext uri="{FF2B5EF4-FFF2-40B4-BE49-F238E27FC236}">
                  <a16:creationId xmlns:a16="http://schemas.microsoft.com/office/drawing/2014/main" id="{BAA0972D-17A5-4969-A8FF-56A48966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027"/>
              <a:ext cx="565" cy="661"/>
            </a:xfrm>
            <a:custGeom>
              <a:avLst/>
              <a:gdLst>
                <a:gd name="T0" fmla="*/ 2783 w 226"/>
                <a:gd name="T1" fmla="*/ 307 h 248"/>
                <a:gd name="T2" fmla="*/ 2375 w 226"/>
                <a:gd name="T3" fmla="*/ 0 h 248"/>
                <a:gd name="T4" fmla="*/ 2458 w 226"/>
                <a:gd name="T5" fmla="*/ 56 h 248"/>
                <a:gd name="T6" fmla="*/ 3188 w 226"/>
                <a:gd name="T7" fmla="*/ 1898 h 248"/>
                <a:gd name="T8" fmla="*/ 2613 w 226"/>
                <a:gd name="T9" fmla="*/ 3502 h 248"/>
                <a:gd name="T10" fmla="*/ 1813 w 226"/>
                <a:gd name="T11" fmla="*/ 4320 h 248"/>
                <a:gd name="T12" fmla="*/ 1000 w 226"/>
                <a:gd name="T13" fmla="*/ 4432 h 248"/>
                <a:gd name="T14" fmla="*/ 0 w 226"/>
                <a:gd name="T15" fmla="*/ 4150 h 248"/>
                <a:gd name="T16" fmla="*/ 1345 w 226"/>
                <a:gd name="T17" fmla="*/ 4675 h 248"/>
                <a:gd name="T18" fmla="*/ 2958 w 226"/>
                <a:gd name="T19" fmla="*/ 3878 h 248"/>
                <a:gd name="T20" fmla="*/ 3520 w 226"/>
                <a:gd name="T21" fmla="*/ 2124 h 248"/>
                <a:gd name="T22" fmla="*/ 2783 w 226"/>
                <a:gd name="T23" fmla="*/ 307 h 2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6" h="248">
                  <a:moveTo>
                    <a:pt x="178" y="16"/>
                  </a:moveTo>
                  <a:cubicBezTo>
                    <a:pt x="170" y="10"/>
                    <a:pt x="161" y="5"/>
                    <a:pt x="152" y="0"/>
                  </a:cubicBezTo>
                  <a:cubicBezTo>
                    <a:pt x="154" y="1"/>
                    <a:pt x="155" y="2"/>
                    <a:pt x="157" y="3"/>
                  </a:cubicBezTo>
                  <a:cubicBezTo>
                    <a:pt x="187" y="26"/>
                    <a:pt x="205" y="54"/>
                    <a:pt x="204" y="100"/>
                  </a:cubicBezTo>
                  <a:cubicBezTo>
                    <a:pt x="203" y="143"/>
                    <a:pt x="189" y="161"/>
                    <a:pt x="167" y="185"/>
                  </a:cubicBezTo>
                  <a:cubicBezTo>
                    <a:pt x="153" y="202"/>
                    <a:pt x="137" y="221"/>
                    <a:pt x="116" y="228"/>
                  </a:cubicBezTo>
                  <a:cubicBezTo>
                    <a:pt x="102" y="232"/>
                    <a:pt x="85" y="234"/>
                    <a:pt x="64" y="234"/>
                  </a:cubicBezTo>
                  <a:cubicBezTo>
                    <a:pt x="40" y="233"/>
                    <a:pt x="23" y="236"/>
                    <a:pt x="0" y="219"/>
                  </a:cubicBezTo>
                  <a:cubicBezTo>
                    <a:pt x="22" y="235"/>
                    <a:pt x="51" y="246"/>
                    <a:pt x="86" y="247"/>
                  </a:cubicBezTo>
                  <a:cubicBezTo>
                    <a:pt x="136" y="248"/>
                    <a:pt x="165" y="233"/>
                    <a:pt x="189" y="205"/>
                  </a:cubicBezTo>
                  <a:cubicBezTo>
                    <a:pt x="211" y="181"/>
                    <a:pt x="224" y="155"/>
                    <a:pt x="225" y="112"/>
                  </a:cubicBezTo>
                  <a:cubicBezTo>
                    <a:pt x="226" y="66"/>
                    <a:pt x="208" y="39"/>
                    <a:pt x="178" y="16"/>
                  </a:cubicBezTo>
                  <a:close/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4" name="Freeform 7">
              <a:extLst>
                <a:ext uri="{FF2B5EF4-FFF2-40B4-BE49-F238E27FC236}">
                  <a16:creationId xmlns:a16="http://schemas.microsoft.com/office/drawing/2014/main" id="{08E41BFC-88E3-4DA3-B39C-86DD7B5A7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131"/>
              <a:ext cx="355" cy="557"/>
            </a:xfrm>
            <a:custGeom>
              <a:avLst/>
              <a:gdLst>
                <a:gd name="T0" fmla="*/ 0 w 142"/>
                <a:gd name="T1" fmla="*/ 3934 h 209"/>
                <a:gd name="T2" fmla="*/ 1613 w 142"/>
                <a:gd name="T3" fmla="*/ 3139 h 209"/>
                <a:gd name="T4" fmla="*/ 2175 w 142"/>
                <a:gd name="T5" fmla="*/ 1386 h 209"/>
                <a:gd name="T6" fmla="*/ 1813 w 142"/>
                <a:gd name="T7" fmla="*/ 0 h 209"/>
                <a:gd name="T8" fmla="*/ 1958 w 142"/>
                <a:gd name="T9" fmla="*/ 2060 h 209"/>
                <a:gd name="T10" fmla="*/ 0 w 142"/>
                <a:gd name="T11" fmla="*/ 3934 h 2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209">
                  <a:moveTo>
                    <a:pt x="0" y="208"/>
                  </a:moveTo>
                  <a:cubicBezTo>
                    <a:pt x="50" y="209"/>
                    <a:pt x="79" y="194"/>
                    <a:pt x="103" y="166"/>
                  </a:cubicBezTo>
                  <a:cubicBezTo>
                    <a:pt x="125" y="142"/>
                    <a:pt x="138" y="116"/>
                    <a:pt x="139" y="73"/>
                  </a:cubicBezTo>
                  <a:cubicBezTo>
                    <a:pt x="140" y="41"/>
                    <a:pt x="132" y="18"/>
                    <a:pt x="116" y="0"/>
                  </a:cubicBezTo>
                  <a:cubicBezTo>
                    <a:pt x="128" y="31"/>
                    <a:pt x="142" y="70"/>
                    <a:pt x="125" y="109"/>
                  </a:cubicBezTo>
                  <a:cubicBezTo>
                    <a:pt x="107" y="147"/>
                    <a:pt x="90" y="199"/>
                    <a:pt x="0" y="208"/>
                  </a:cubicBezTo>
                  <a:close/>
                </a:path>
              </a:pathLst>
            </a:custGeom>
            <a:solidFill>
              <a:srgbClr val="32A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5" name="Freeform 8">
              <a:extLst>
                <a:ext uri="{FF2B5EF4-FFF2-40B4-BE49-F238E27FC236}">
                  <a16:creationId xmlns:a16="http://schemas.microsoft.com/office/drawing/2014/main" id="{434D624E-C85B-4734-9941-D2255332F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979"/>
              <a:ext cx="514" cy="626"/>
            </a:xfrm>
            <a:custGeom>
              <a:avLst/>
              <a:gdLst>
                <a:gd name="T0" fmla="*/ 853 w 206"/>
                <a:gd name="T1" fmla="*/ 4329 h 235"/>
                <a:gd name="T2" fmla="*/ 250 w 206"/>
                <a:gd name="T3" fmla="*/ 2682 h 235"/>
                <a:gd name="T4" fmla="*/ 1070 w 206"/>
                <a:gd name="T5" fmla="*/ 986 h 235"/>
                <a:gd name="T6" fmla="*/ 2423 w 206"/>
                <a:gd name="T7" fmla="*/ 149 h 235"/>
                <a:gd name="T8" fmla="*/ 3106 w 206"/>
                <a:gd name="T9" fmla="*/ 205 h 235"/>
                <a:gd name="T10" fmla="*/ 3106 w 206"/>
                <a:gd name="T11" fmla="*/ 192 h 235"/>
                <a:gd name="T12" fmla="*/ 2111 w 206"/>
                <a:gd name="T13" fmla="*/ 0 h 235"/>
                <a:gd name="T14" fmla="*/ 759 w 206"/>
                <a:gd name="T15" fmla="*/ 717 h 235"/>
                <a:gd name="T16" fmla="*/ 12 w 206"/>
                <a:gd name="T17" fmla="*/ 2477 h 235"/>
                <a:gd name="T18" fmla="*/ 821 w 206"/>
                <a:gd name="T19" fmla="*/ 4307 h 235"/>
                <a:gd name="T20" fmla="*/ 853 w 206"/>
                <a:gd name="T21" fmla="*/ 4329 h 2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6" h="235">
                  <a:moveTo>
                    <a:pt x="55" y="229"/>
                  </a:moveTo>
                  <a:cubicBezTo>
                    <a:pt x="30" y="204"/>
                    <a:pt x="16" y="174"/>
                    <a:pt x="16" y="142"/>
                  </a:cubicBezTo>
                  <a:cubicBezTo>
                    <a:pt x="18" y="106"/>
                    <a:pt x="42" y="79"/>
                    <a:pt x="69" y="52"/>
                  </a:cubicBezTo>
                  <a:cubicBezTo>
                    <a:pt x="91" y="30"/>
                    <a:pt x="121" y="9"/>
                    <a:pt x="156" y="8"/>
                  </a:cubicBezTo>
                  <a:cubicBezTo>
                    <a:pt x="171" y="7"/>
                    <a:pt x="186" y="8"/>
                    <a:pt x="200" y="11"/>
                  </a:cubicBezTo>
                  <a:cubicBezTo>
                    <a:pt x="206" y="12"/>
                    <a:pt x="206" y="12"/>
                    <a:pt x="200" y="10"/>
                  </a:cubicBezTo>
                  <a:cubicBezTo>
                    <a:pt x="180" y="3"/>
                    <a:pt x="159" y="0"/>
                    <a:pt x="136" y="0"/>
                  </a:cubicBezTo>
                  <a:cubicBezTo>
                    <a:pt x="101" y="1"/>
                    <a:pt x="70" y="17"/>
                    <a:pt x="49" y="38"/>
                  </a:cubicBezTo>
                  <a:cubicBezTo>
                    <a:pt x="22" y="66"/>
                    <a:pt x="2" y="96"/>
                    <a:pt x="1" y="131"/>
                  </a:cubicBezTo>
                  <a:cubicBezTo>
                    <a:pt x="0" y="168"/>
                    <a:pt x="22" y="200"/>
                    <a:pt x="53" y="228"/>
                  </a:cubicBezTo>
                  <a:cubicBezTo>
                    <a:pt x="60" y="235"/>
                    <a:pt x="59" y="233"/>
                    <a:pt x="55" y="229"/>
                  </a:cubicBezTo>
                  <a:close/>
                </a:path>
              </a:pathLst>
            </a:custGeom>
            <a:solidFill>
              <a:srgbClr val="DD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6" name="Freeform 9">
              <a:extLst>
                <a:ext uri="{FF2B5EF4-FFF2-40B4-BE49-F238E27FC236}">
                  <a16:creationId xmlns:a16="http://schemas.microsoft.com/office/drawing/2014/main" id="{C9E644E0-79A6-4061-A056-00B13561D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021"/>
              <a:ext cx="599" cy="680"/>
            </a:xfrm>
            <a:custGeom>
              <a:avLst/>
              <a:gdLst>
                <a:gd name="T0" fmla="*/ 3439 w 240"/>
                <a:gd name="T1" fmla="*/ 1229 h 255"/>
                <a:gd name="T2" fmla="*/ 1320 w 240"/>
                <a:gd name="T3" fmla="*/ 568 h 255"/>
                <a:gd name="T4" fmla="*/ 821 w 240"/>
                <a:gd name="T5" fmla="*/ 3699 h 255"/>
                <a:gd name="T6" fmla="*/ 2611 w 240"/>
                <a:gd name="T7" fmla="*/ 3392 h 255"/>
                <a:gd name="T8" fmla="*/ 3439 w 240"/>
                <a:gd name="T9" fmla="*/ 1229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55">
                  <a:moveTo>
                    <a:pt x="221" y="65"/>
                  </a:moveTo>
                  <a:cubicBezTo>
                    <a:pt x="197" y="10"/>
                    <a:pt x="127" y="0"/>
                    <a:pt x="85" y="30"/>
                  </a:cubicBezTo>
                  <a:cubicBezTo>
                    <a:pt x="43" y="59"/>
                    <a:pt x="0" y="135"/>
                    <a:pt x="53" y="195"/>
                  </a:cubicBezTo>
                  <a:cubicBezTo>
                    <a:pt x="106" y="255"/>
                    <a:pt x="155" y="216"/>
                    <a:pt x="168" y="179"/>
                  </a:cubicBezTo>
                  <a:cubicBezTo>
                    <a:pt x="179" y="149"/>
                    <a:pt x="240" y="112"/>
                    <a:pt x="221" y="65"/>
                  </a:cubicBezTo>
                  <a:close/>
                </a:path>
              </a:pathLst>
            </a:custGeom>
            <a:solidFill>
              <a:srgbClr val="C69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7" name="Freeform 10">
              <a:extLst>
                <a:ext uri="{FF2B5EF4-FFF2-40B4-BE49-F238E27FC236}">
                  <a16:creationId xmlns:a16="http://schemas.microsoft.com/office/drawing/2014/main" id="{9E53841B-FD74-4964-B664-C49B9F602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083"/>
              <a:ext cx="395" cy="570"/>
            </a:xfrm>
            <a:custGeom>
              <a:avLst/>
              <a:gdLst>
                <a:gd name="T0" fmla="*/ 2188 w 158"/>
                <a:gd name="T1" fmla="*/ 831 h 214"/>
                <a:gd name="T2" fmla="*/ 1458 w 158"/>
                <a:gd name="T3" fmla="*/ 0 h 214"/>
                <a:gd name="T4" fmla="*/ 1908 w 158"/>
                <a:gd name="T5" fmla="*/ 661 h 214"/>
                <a:gd name="T6" fmla="*/ 1125 w 158"/>
                <a:gd name="T7" fmla="*/ 2704 h 214"/>
                <a:gd name="T8" fmla="*/ 0 w 158"/>
                <a:gd name="T9" fmla="*/ 3497 h 214"/>
                <a:gd name="T10" fmla="*/ 1395 w 158"/>
                <a:gd name="T11" fmla="*/ 2874 h 214"/>
                <a:gd name="T12" fmla="*/ 2188 w 158"/>
                <a:gd name="T13" fmla="*/ 831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214">
                  <a:moveTo>
                    <a:pt x="140" y="44"/>
                  </a:moveTo>
                  <a:cubicBezTo>
                    <a:pt x="130" y="22"/>
                    <a:pt x="112" y="7"/>
                    <a:pt x="93" y="0"/>
                  </a:cubicBezTo>
                  <a:cubicBezTo>
                    <a:pt x="105" y="8"/>
                    <a:pt x="115" y="20"/>
                    <a:pt x="122" y="35"/>
                  </a:cubicBezTo>
                  <a:cubicBezTo>
                    <a:pt x="140" y="79"/>
                    <a:pt x="82" y="115"/>
                    <a:pt x="72" y="143"/>
                  </a:cubicBezTo>
                  <a:cubicBezTo>
                    <a:pt x="62" y="169"/>
                    <a:pt x="52" y="202"/>
                    <a:pt x="0" y="185"/>
                  </a:cubicBezTo>
                  <a:cubicBezTo>
                    <a:pt x="42" y="214"/>
                    <a:pt x="78" y="182"/>
                    <a:pt x="89" y="152"/>
                  </a:cubicBezTo>
                  <a:cubicBezTo>
                    <a:pt x="100" y="124"/>
                    <a:pt x="158" y="88"/>
                    <a:pt x="140" y="44"/>
                  </a:cubicBezTo>
                  <a:close/>
                </a:path>
              </a:pathLst>
            </a:custGeom>
            <a:solidFill>
              <a:srgbClr val="B7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8" name="Freeform 11">
              <a:extLst>
                <a:ext uri="{FF2B5EF4-FFF2-40B4-BE49-F238E27FC236}">
                  <a16:creationId xmlns:a16="http://schemas.microsoft.com/office/drawing/2014/main" id="{77E5FB65-4FF9-4D9D-AD2D-57750CECF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200"/>
              <a:ext cx="310" cy="405"/>
            </a:xfrm>
            <a:custGeom>
              <a:avLst/>
              <a:gdLst>
                <a:gd name="T0" fmla="*/ 0 w 124"/>
                <a:gd name="T1" fmla="*/ 2875 h 152"/>
                <a:gd name="T2" fmla="*/ 863 w 124"/>
                <a:gd name="T3" fmla="*/ 2044 h 152"/>
                <a:gd name="T4" fmla="*/ 1658 w 124"/>
                <a:gd name="T5" fmla="*/ 0 h 152"/>
                <a:gd name="T6" fmla="*/ 1175 w 124"/>
                <a:gd name="T7" fmla="*/ 1215 h 152"/>
                <a:gd name="T8" fmla="*/ 675 w 124"/>
                <a:gd name="T9" fmla="*/ 2214 h 152"/>
                <a:gd name="T10" fmla="*/ 0 w 124"/>
                <a:gd name="T11" fmla="*/ 2875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52">
                  <a:moveTo>
                    <a:pt x="0" y="152"/>
                  </a:moveTo>
                  <a:cubicBezTo>
                    <a:pt x="27" y="152"/>
                    <a:pt x="48" y="129"/>
                    <a:pt x="55" y="108"/>
                  </a:cubicBezTo>
                  <a:cubicBezTo>
                    <a:pt x="66" y="80"/>
                    <a:pt x="124" y="44"/>
                    <a:pt x="106" y="0"/>
                  </a:cubicBezTo>
                  <a:cubicBezTo>
                    <a:pt x="112" y="19"/>
                    <a:pt x="96" y="46"/>
                    <a:pt x="75" y="64"/>
                  </a:cubicBezTo>
                  <a:cubicBezTo>
                    <a:pt x="55" y="82"/>
                    <a:pt x="51" y="102"/>
                    <a:pt x="43" y="117"/>
                  </a:cubicBezTo>
                  <a:cubicBezTo>
                    <a:pt x="37" y="130"/>
                    <a:pt x="25" y="147"/>
                    <a:pt x="0" y="152"/>
                  </a:cubicBezTo>
                  <a:close/>
                </a:path>
              </a:pathLst>
            </a:custGeom>
            <a:solidFill>
              <a:srgbClr val="9C4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9" name="Freeform 12">
              <a:extLst>
                <a:ext uri="{FF2B5EF4-FFF2-40B4-BE49-F238E27FC236}">
                  <a16:creationId xmlns:a16="http://schemas.microsoft.com/office/drawing/2014/main" id="{65E4FB65-D13F-45EC-9F9E-7EBAC87AB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061"/>
              <a:ext cx="389" cy="518"/>
            </a:xfrm>
            <a:custGeom>
              <a:avLst/>
              <a:gdLst>
                <a:gd name="T0" fmla="*/ 995 w 156"/>
                <a:gd name="T1" fmla="*/ 3557 h 194"/>
                <a:gd name="T2" fmla="*/ 870 w 156"/>
                <a:gd name="T3" fmla="*/ 1810 h 194"/>
                <a:gd name="T4" fmla="*/ 1549 w 156"/>
                <a:gd name="T5" fmla="*/ 457 h 194"/>
                <a:gd name="T6" fmla="*/ 2419 w 156"/>
                <a:gd name="T7" fmla="*/ 150 h 194"/>
                <a:gd name="T8" fmla="*/ 1237 w 156"/>
                <a:gd name="T9" fmla="*/ 379 h 194"/>
                <a:gd name="T10" fmla="*/ 778 w 156"/>
                <a:gd name="T11" fmla="*/ 3351 h 194"/>
                <a:gd name="T12" fmla="*/ 995 w 156"/>
                <a:gd name="T13" fmla="*/ 3599 h 194"/>
                <a:gd name="T14" fmla="*/ 995 w 156"/>
                <a:gd name="T15" fmla="*/ 3557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4">
                  <a:moveTo>
                    <a:pt x="64" y="187"/>
                  </a:moveTo>
                  <a:cubicBezTo>
                    <a:pt x="39" y="158"/>
                    <a:pt x="45" y="125"/>
                    <a:pt x="56" y="95"/>
                  </a:cubicBezTo>
                  <a:cubicBezTo>
                    <a:pt x="66" y="66"/>
                    <a:pt x="80" y="38"/>
                    <a:pt x="100" y="24"/>
                  </a:cubicBezTo>
                  <a:cubicBezTo>
                    <a:pt x="124" y="7"/>
                    <a:pt x="145" y="6"/>
                    <a:pt x="156" y="8"/>
                  </a:cubicBezTo>
                  <a:cubicBezTo>
                    <a:pt x="130" y="0"/>
                    <a:pt x="102" y="5"/>
                    <a:pt x="80" y="20"/>
                  </a:cubicBezTo>
                  <a:cubicBezTo>
                    <a:pt x="41" y="47"/>
                    <a:pt x="0" y="119"/>
                    <a:pt x="50" y="176"/>
                  </a:cubicBezTo>
                  <a:cubicBezTo>
                    <a:pt x="55" y="181"/>
                    <a:pt x="59" y="185"/>
                    <a:pt x="64" y="189"/>
                  </a:cubicBezTo>
                  <a:cubicBezTo>
                    <a:pt x="70" y="194"/>
                    <a:pt x="68" y="192"/>
                    <a:pt x="64" y="187"/>
                  </a:cubicBezTo>
                  <a:close/>
                </a:path>
              </a:pathLst>
            </a:custGeom>
            <a:solidFill>
              <a:srgbClr val="DE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0" name="Freeform 13">
              <a:extLst>
                <a:ext uri="{FF2B5EF4-FFF2-40B4-BE49-F238E27FC236}">
                  <a16:creationId xmlns:a16="http://schemas.microsoft.com/office/drawing/2014/main" id="{CCEB7CD1-487B-4A54-B8C7-5FF11AA89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979"/>
              <a:ext cx="358" cy="488"/>
            </a:xfrm>
            <a:custGeom>
              <a:avLst/>
              <a:gdLst>
                <a:gd name="T0" fmla="*/ 345 w 143"/>
                <a:gd name="T1" fmla="*/ 3469 h 183"/>
                <a:gd name="T2" fmla="*/ 125 w 143"/>
                <a:gd name="T3" fmla="*/ 2483 h 183"/>
                <a:gd name="T4" fmla="*/ 876 w 143"/>
                <a:gd name="T5" fmla="*/ 717 h 183"/>
                <a:gd name="T6" fmla="*/ 2243 w 143"/>
                <a:gd name="T7" fmla="*/ 0 h 183"/>
                <a:gd name="T8" fmla="*/ 751 w 143"/>
                <a:gd name="T9" fmla="*/ 1101 h 183"/>
                <a:gd name="T10" fmla="*/ 345 w 143"/>
                <a:gd name="T11" fmla="*/ 3469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83">
                  <a:moveTo>
                    <a:pt x="22" y="183"/>
                  </a:moveTo>
                  <a:cubicBezTo>
                    <a:pt x="13" y="167"/>
                    <a:pt x="8" y="150"/>
                    <a:pt x="8" y="131"/>
                  </a:cubicBezTo>
                  <a:cubicBezTo>
                    <a:pt x="9" y="96"/>
                    <a:pt x="29" y="66"/>
                    <a:pt x="56" y="38"/>
                  </a:cubicBezTo>
                  <a:cubicBezTo>
                    <a:pt x="77" y="17"/>
                    <a:pt x="108" y="1"/>
                    <a:pt x="143" y="0"/>
                  </a:cubicBezTo>
                  <a:cubicBezTo>
                    <a:pt x="115" y="4"/>
                    <a:pt x="72" y="28"/>
                    <a:pt x="48" y="58"/>
                  </a:cubicBezTo>
                  <a:cubicBezTo>
                    <a:pt x="24" y="89"/>
                    <a:pt x="0" y="131"/>
                    <a:pt x="22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1" name="Freeform 14">
              <a:extLst>
                <a:ext uri="{FF2B5EF4-FFF2-40B4-BE49-F238E27FC236}">
                  <a16:creationId xmlns:a16="http://schemas.microsoft.com/office/drawing/2014/main" id="{C98D0864-F1C5-47FF-9923-48606A69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960"/>
              <a:ext cx="764" cy="747"/>
            </a:xfrm>
            <a:custGeom>
              <a:avLst/>
              <a:gdLst>
                <a:gd name="T0" fmla="*/ 3970 w 306"/>
                <a:gd name="T1" fmla="*/ 662 h 280"/>
                <a:gd name="T2" fmla="*/ 2225 w 306"/>
                <a:gd name="T3" fmla="*/ 21 h 280"/>
                <a:gd name="T4" fmla="*/ 791 w 306"/>
                <a:gd name="T5" fmla="*/ 776 h 280"/>
                <a:gd name="T6" fmla="*/ 12 w 306"/>
                <a:gd name="T7" fmla="*/ 2641 h 280"/>
                <a:gd name="T8" fmla="*/ 854 w 306"/>
                <a:gd name="T9" fmla="*/ 4575 h 280"/>
                <a:gd name="T10" fmla="*/ 2444 w 306"/>
                <a:gd name="T11" fmla="*/ 5296 h 280"/>
                <a:gd name="T12" fmla="*/ 4157 w 306"/>
                <a:gd name="T13" fmla="*/ 4463 h 280"/>
                <a:gd name="T14" fmla="*/ 4751 w 306"/>
                <a:gd name="T15" fmla="*/ 2598 h 280"/>
                <a:gd name="T16" fmla="*/ 3970 w 306"/>
                <a:gd name="T17" fmla="*/ 662 h 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6" h="280">
                  <a:moveTo>
                    <a:pt x="255" y="35"/>
                  </a:moveTo>
                  <a:cubicBezTo>
                    <a:pt x="223" y="11"/>
                    <a:pt x="185" y="0"/>
                    <a:pt x="143" y="1"/>
                  </a:cubicBezTo>
                  <a:cubicBezTo>
                    <a:pt x="106" y="2"/>
                    <a:pt x="74" y="18"/>
                    <a:pt x="51" y="41"/>
                  </a:cubicBezTo>
                  <a:cubicBezTo>
                    <a:pt x="23" y="69"/>
                    <a:pt x="2" y="101"/>
                    <a:pt x="1" y="139"/>
                  </a:cubicBezTo>
                  <a:cubicBezTo>
                    <a:pt x="0" y="178"/>
                    <a:pt x="22" y="211"/>
                    <a:pt x="55" y="241"/>
                  </a:cubicBezTo>
                  <a:cubicBezTo>
                    <a:pt x="79" y="263"/>
                    <a:pt x="114" y="278"/>
                    <a:pt x="157" y="279"/>
                  </a:cubicBezTo>
                  <a:cubicBezTo>
                    <a:pt x="211" y="280"/>
                    <a:pt x="241" y="264"/>
                    <a:pt x="267" y="235"/>
                  </a:cubicBezTo>
                  <a:cubicBezTo>
                    <a:pt x="289" y="209"/>
                    <a:pt x="304" y="182"/>
                    <a:pt x="305" y="137"/>
                  </a:cubicBezTo>
                  <a:cubicBezTo>
                    <a:pt x="306" y="88"/>
                    <a:pt x="287" y="59"/>
                    <a:pt x="255" y="3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2" name="Freeform 15">
              <a:extLst>
                <a:ext uri="{FF2B5EF4-FFF2-40B4-BE49-F238E27FC236}">
                  <a16:creationId xmlns:a16="http://schemas.microsoft.com/office/drawing/2014/main" id="{2903EF75-6996-4754-8016-7CD5EDE39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021"/>
              <a:ext cx="599" cy="680"/>
            </a:xfrm>
            <a:custGeom>
              <a:avLst/>
              <a:gdLst>
                <a:gd name="T0" fmla="*/ 3439 w 240"/>
                <a:gd name="T1" fmla="*/ 1229 h 255"/>
                <a:gd name="T2" fmla="*/ 1320 w 240"/>
                <a:gd name="T3" fmla="*/ 568 h 255"/>
                <a:gd name="T4" fmla="*/ 821 w 240"/>
                <a:gd name="T5" fmla="*/ 3699 h 255"/>
                <a:gd name="T6" fmla="*/ 2611 w 240"/>
                <a:gd name="T7" fmla="*/ 3392 h 255"/>
                <a:gd name="T8" fmla="*/ 3439 w 240"/>
                <a:gd name="T9" fmla="*/ 1229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55">
                  <a:moveTo>
                    <a:pt x="221" y="65"/>
                  </a:moveTo>
                  <a:cubicBezTo>
                    <a:pt x="197" y="10"/>
                    <a:pt x="127" y="0"/>
                    <a:pt x="85" y="30"/>
                  </a:cubicBezTo>
                  <a:cubicBezTo>
                    <a:pt x="43" y="59"/>
                    <a:pt x="0" y="135"/>
                    <a:pt x="53" y="195"/>
                  </a:cubicBezTo>
                  <a:cubicBezTo>
                    <a:pt x="106" y="255"/>
                    <a:pt x="155" y="216"/>
                    <a:pt x="168" y="179"/>
                  </a:cubicBezTo>
                  <a:cubicBezTo>
                    <a:pt x="179" y="149"/>
                    <a:pt x="240" y="112"/>
                    <a:pt x="221" y="6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3" name="Freeform 16">
              <a:extLst>
                <a:ext uri="{FF2B5EF4-FFF2-40B4-BE49-F238E27FC236}">
                  <a16:creationId xmlns:a16="http://schemas.microsoft.com/office/drawing/2014/main" id="{E64A24B9-D380-4790-A345-E72F38CE8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1101"/>
              <a:ext cx="77" cy="83"/>
            </a:xfrm>
            <a:custGeom>
              <a:avLst/>
              <a:gdLst>
                <a:gd name="T0" fmla="*/ 42 w 31"/>
                <a:gd name="T1" fmla="*/ 402 h 31"/>
                <a:gd name="T2" fmla="*/ 166 w 31"/>
                <a:gd name="T3" fmla="*/ 56 h 31"/>
                <a:gd name="T4" fmla="*/ 445 w 31"/>
                <a:gd name="T5" fmla="*/ 209 h 31"/>
                <a:gd name="T6" fmla="*/ 308 w 31"/>
                <a:gd name="T7" fmla="*/ 560 h 31"/>
                <a:gd name="T8" fmla="*/ 42 w 31"/>
                <a:gd name="T9" fmla="*/ 40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3" y="21"/>
                  </a:moveTo>
                  <a:cubicBezTo>
                    <a:pt x="0" y="13"/>
                    <a:pt x="4" y="5"/>
                    <a:pt x="11" y="3"/>
                  </a:cubicBezTo>
                  <a:cubicBezTo>
                    <a:pt x="18" y="0"/>
                    <a:pt x="26" y="4"/>
                    <a:pt x="29" y="11"/>
                  </a:cubicBezTo>
                  <a:cubicBezTo>
                    <a:pt x="31" y="19"/>
                    <a:pt x="27" y="26"/>
                    <a:pt x="20" y="29"/>
                  </a:cubicBezTo>
                  <a:cubicBezTo>
                    <a:pt x="13" y="31"/>
                    <a:pt x="5" y="2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4" name="Freeform 17">
              <a:extLst>
                <a:ext uri="{FF2B5EF4-FFF2-40B4-BE49-F238E27FC236}">
                  <a16:creationId xmlns:a16="http://schemas.microsoft.com/office/drawing/2014/main" id="{0A5D6C65-4B8F-486D-86FD-A2D7D5E21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083"/>
              <a:ext cx="28" cy="29"/>
            </a:xfrm>
            <a:custGeom>
              <a:avLst/>
              <a:gdLst>
                <a:gd name="T0" fmla="*/ 20 w 11"/>
                <a:gd name="T1" fmla="*/ 124 h 11"/>
                <a:gd name="T2" fmla="*/ 64 w 11"/>
                <a:gd name="T3" fmla="*/ 21 h 11"/>
                <a:gd name="T4" fmla="*/ 163 w 11"/>
                <a:gd name="T5" fmla="*/ 76 h 11"/>
                <a:gd name="T6" fmla="*/ 117 w 11"/>
                <a:gd name="T7" fmla="*/ 182 h 11"/>
                <a:gd name="T8" fmla="*/ 20 w 11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9" y="1"/>
                    <a:pt x="10" y="4"/>
                  </a:cubicBezTo>
                  <a:cubicBezTo>
                    <a:pt x="11" y="7"/>
                    <a:pt x="10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5" name="Freeform 18">
              <a:extLst>
                <a:ext uri="{FF2B5EF4-FFF2-40B4-BE49-F238E27FC236}">
                  <a16:creationId xmlns:a16="http://schemas.microsoft.com/office/drawing/2014/main" id="{3E7CBE21-43BF-4C10-928A-603EC8244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181"/>
              <a:ext cx="30" cy="30"/>
            </a:xfrm>
            <a:custGeom>
              <a:avLst/>
              <a:gdLst>
                <a:gd name="T0" fmla="*/ 20 w 12"/>
                <a:gd name="T1" fmla="*/ 164 h 11"/>
                <a:gd name="T2" fmla="*/ 63 w 12"/>
                <a:gd name="T3" fmla="*/ 22 h 11"/>
                <a:gd name="T4" fmla="*/ 175 w 12"/>
                <a:gd name="T5" fmla="*/ 82 h 11"/>
                <a:gd name="T6" fmla="*/ 125 w 12"/>
                <a:gd name="T7" fmla="*/ 224 h 11"/>
                <a:gd name="T8" fmla="*/ 20 w 12"/>
                <a:gd name="T9" fmla="*/ 16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8"/>
                  </a:moveTo>
                  <a:cubicBezTo>
                    <a:pt x="0" y="5"/>
                    <a:pt x="2" y="2"/>
                    <a:pt x="4" y="1"/>
                  </a:cubicBezTo>
                  <a:cubicBezTo>
                    <a:pt x="7" y="0"/>
                    <a:pt x="10" y="2"/>
                    <a:pt x="11" y="4"/>
                  </a:cubicBezTo>
                  <a:cubicBezTo>
                    <a:pt x="12" y="7"/>
                    <a:pt x="10" y="10"/>
                    <a:pt x="8" y="11"/>
                  </a:cubicBezTo>
                  <a:cubicBezTo>
                    <a:pt x="5" y="11"/>
                    <a:pt x="2" y="10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1" name="Group 19">
            <a:extLst>
              <a:ext uri="{FF2B5EF4-FFF2-40B4-BE49-F238E27FC236}">
                <a16:creationId xmlns:a16="http://schemas.microsoft.com/office/drawing/2014/main" id="{2C9B4B58-A0AE-403C-B317-30B36068AD72}"/>
              </a:ext>
            </a:extLst>
          </p:cNvPr>
          <p:cNvGrpSpPr>
            <a:grpSpLocks/>
          </p:cNvGrpSpPr>
          <p:nvPr/>
        </p:nvGrpSpPr>
        <p:grpSpPr bwMode="auto">
          <a:xfrm>
            <a:off x="3951288" y="4183063"/>
            <a:ext cx="1543050" cy="1587500"/>
            <a:chOff x="1529" y="2253"/>
            <a:chExt cx="972" cy="1000"/>
          </a:xfrm>
        </p:grpSpPr>
        <p:sp>
          <p:nvSpPr>
            <p:cNvPr id="48549" name="Freeform 20">
              <a:extLst>
                <a:ext uri="{FF2B5EF4-FFF2-40B4-BE49-F238E27FC236}">
                  <a16:creationId xmlns:a16="http://schemas.microsoft.com/office/drawing/2014/main" id="{BB37B9D4-33F7-44CB-A160-21B7895E5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253"/>
              <a:ext cx="972" cy="1000"/>
            </a:xfrm>
            <a:custGeom>
              <a:avLst/>
              <a:gdLst>
                <a:gd name="T0" fmla="*/ 637 w 389"/>
                <a:gd name="T1" fmla="*/ 4685 h 375"/>
                <a:gd name="T2" fmla="*/ 979 w 389"/>
                <a:gd name="T3" fmla="*/ 5768 h 375"/>
                <a:gd name="T4" fmla="*/ 1574 w 389"/>
                <a:gd name="T5" fmla="*/ 6371 h 375"/>
                <a:gd name="T6" fmla="*/ 2696 w 389"/>
                <a:gd name="T7" fmla="*/ 6827 h 375"/>
                <a:gd name="T8" fmla="*/ 3058 w 389"/>
                <a:gd name="T9" fmla="*/ 7032 h 375"/>
                <a:gd name="T10" fmla="*/ 3603 w 389"/>
                <a:gd name="T11" fmla="*/ 6963 h 375"/>
                <a:gd name="T12" fmla="*/ 4745 w 389"/>
                <a:gd name="T13" fmla="*/ 6600 h 375"/>
                <a:gd name="T14" fmla="*/ 5400 w 389"/>
                <a:gd name="T15" fmla="*/ 6221 h 375"/>
                <a:gd name="T16" fmla="*/ 5899 w 389"/>
                <a:gd name="T17" fmla="*/ 4685 h 375"/>
                <a:gd name="T18" fmla="*/ 5820 w 389"/>
                <a:gd name="T19" fmla="*/ 3336 h 375"/>
                <a:gd name="T20" fmla="*/ 5695 w 389"/>
                <a:gd name="T21" fmla="*/ 2616 h 375"/>
                <a:gd name="T22" fmla="*/ 5337 w 389"/>
                <a:gd name="T23" fmla="*/ 1856 h 375"/>
                <a:gd name="T24" fmla="*/ 4882 w 389"/>
                <a:gd name="T25" fmla="*/ 1059 h 375"/>
                <a:gd name="T26" fmla="*/ 4353 w 389"/>
                <a:gd name="T27" fmla="*/ 648 h 375"/>
                <a:gd name="T28" fmla="*/ 3791 w 389"/>
                <a:gd name="T29" fmla="*/ 320 h 375"/>
                <a:gd name="T30" fmla="*/ 3196 w 389"/>
                <a:gd name="T31" fmla="*/ 115 h 375"/>
                <a:gd name="T32" fmla="*/ 2261 w 389"/>
                <a:gd name="T33" fmla="*/ 93 h 375"/>
                <a:gd name="T34" fmla="*/ 1437 w 389"/>
                <a:gd name="T35" fmla="*/ 589 h 375"/>
                <a:gd name="T36" fmla="*/ 762 w 389"/>
                <a:gd name="T37" fmla="*/ 797 h 375"/>
                <a:gd name="T38" fmla="*/ 312 w 389"/>
                <a:gd name="T39" fmla="*/ 1821 h 375"/>
                <a:gd name="T40" fmla="*/ 92 w 389"/>
                <a:gd name="T41" fmla="*/ 3149 h 375"/>
                <a:gd name="T42" fmla="*/ 230 w 389"/>
                <a:gd name="T43" fmla="*/ 3677 h 375"/>
                <a:gd name="T44" fmla="*/ 437 w 389"/>
                <a:gd name="T45" fmla="*/ 4189 h 375"/>
                <a:gd name="T46" fmla="*/ 637 w 389"/>
                <a:gd name="T47" fmla="*/ 4685 h 3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9" h="375">
                  <a:moveTo>
                    <a:pt x="41" y="247"/>
                  </a:moveTo>
                  <a:cubicBezTo>
                    <a:pt x="41" y="269"/>
                    <a:pt x="43" y="290"/>
                    <a:pt x="63" y="304"/>
                  </a:cubicBezTo>
                  <a:cubicBezTo>
                    <a:pt x="78" y="315"/>
                    <a:pt x="88" y="321"/>
                    <a:pt x="101" y="336"/>
                  </a:cubicBezTo>
                  <a:cubicBezTo>
                    <a:pt x="111" y="348"/>
                    <a:pt x="156" y="360"/>
                    <a:pt x="173" y="360"/>
                  </a:cubicBezTo>
                  <a:cubicBezTo>
                    <a:pt x="181" y="360"/>
                    <a:pt x="187" y="370"/>
                    <a:pt x="196" y="371"/>
                  </a:cubicBezTo>
                  <a:cubicBezTo>
                    <a:pt x="208" y="372"/>
                    <a:pt x="220" y="363"/>
                    <a:pt x="231" y="367"/>
                  </a:cubicBezTo>
                  <a:cubicBezTo>
                    <a:pt x="257" y="375"/>
                    <a:pt x="287" y="367"/>
                    <a:pt x="304" y="348"/>
                  </a:cubicBezTo>
                  <a:cubicBezTo>
                    <a:pt x="319" y="331"/>
                    <a:pt x="327" y="336"/>
                    <a:pt x="346" y="328"/>
                  </a:cubicBezTo>
                  <a:cubicBezTo>
                    <a:pt x="384" y="312"/>
                    <a:pt x="364" y="277"/>
                    <a:pt x="378" y="247"/>
                  </a:cubicBezTo>
                  <a:cubicBezTo>
                    <a:pt x="389" y="223"/>
                    <a:pt x="378" y="196"/>
                    <a:pt x="373" y="176"/>
                  </a:cubicBezTo>
                  <a:cubicBezTo>
                    <a:pt x="370" y="164"/>
                    <a:pt x="373" y="148"/>
                    <a:pt x="365" y="138"/>
                  </a:cubicBezTo>
                  <a:cubicBezTo>
                    <a:pt x="354" y="124"/>
                    <a:pt x="351" y="112"/>
                    <a:pt x="342" y="98"/>
                  </a:cubicBezTo>
                  <a:cubicBezTo>
                    <a:pt x="333" y="84"/>
                    <a:pt x="331" y="66"/>
                    <a:pt x="313" y="56"/>
                  </a:cubicBezTo>
                  <a:cubicBezTo>
                    <a:pt x="299" y="48"/>
                    <a:pt x="291" y="46"/>
                    <a:pt x="279" y="34"/>
                  </a:cubicBezTo>
                  <a:cubicBezTo>
                    <a:pt x="273" y="27"/>
                    <a:pt x="249" y="23"/>
                    <a:pt x="243" y="17"/>
                  </a:cubicBezTo>
                  <a:cubicBezTo>
                    <a:pt x="233" y="8"/>
                    <a:pt x="218" y="6"/>
                    <a:pt x="205" y="6"/>
                  </a:cubicBezTo>
                  <a:cubicBezTo>
                    <a:pt x="189" y="4"/>
                    <a:pt x="160" y="0"/>
                    <a:pt x="145" y="5"/>
                  </a:cubicBezTo>
                  <a:cubicBezTo>
                    <a:pt x="122" y="11"/>
                    <a:pt x="115" y="27"/>
                    <a:pt x="92" y="31"/>
                  </a:cubicBezTo>
                  <a:cubicBezTo>
                    <a:pt x="77" y="33"/>
                    <a:pt x="65" y="38"/>
                    <a:pt x="49" y="42"/>
                  </a:cubicBezTo>
                  <a:cubicBezTo>
                    <a:pt x="31" y="47"/>
                    <a:pt x="26" y="79"/>
                    <a:pt x="20" y="96"/>
                  </a:cubicBezTo>
                  <a:cubicBezTo>
                    <a:pt x="9" y="126"/>
                    <a:pt x="0" y="135"/>
                    <a:pt x="6" y="166"/>
                  </a:cubicBezTo>
                  <a:cubicBezTo>
                    <a:pt x="8" y="175"/>
                    <a:pt x="9" y="188"/>
                    <a:pt x="15" y="194"/>
                  </a:cubicBezTo>
                  <a:cubicBezTo>
                    <a:pt x="24" y="203"/>
                    <a:pt x="24" y="206"/>
                    <a:pt x="28" y="221"/>
                  </a:cubicBezTo>
                  <a:cubicBezTo>
                    <a:pt x="31" y="232"/>
                    <a:pt x="40" y="237"/>
                    <a:pt x="41" y="247"/>
                  </a:cubicBezTo>
                  <a:close/>
                </a:path>
              </a:pathLst>
            </a:custGeom>
            <a:solidFill>
              <a:srgbClr val="CED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0" name="Freeform 21">
              <a:extLst>
                <a:ext uri="{FF2B5EF4-FFF2-40B4-BE49-F238E27FC236}">
                  <a16:creationId xmlns:a16="http://schemas.microsoft.com/office/drawing/2014/main" id="{9DB9D195-2E3C-42EF-A859-1B54D1E6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637"/>
              <a:ext cx="640" cy="486"/>
            </a:xfrm>
            <a:custGeom>
              <a:avLst/>
              <a:gdLst>
                <a:gd name="T0" fmla="*/ 33 w 256"/>
                <a:gd name="T1" fmla="*/ 1503 h 182"/>
                <a:gd name="T2" fmla="*/ 488 w 256"/>
                <a:gd name="T3" fmla="*/ 2246 h 182"/>
                <a:gd name="T4" fmla="*/ 1220 w 256"/>
                <a:gd name="T5" fmla="*/ 2689 h 182"/>
                <a:gd name="T6" fmla="*/ 2000 w 256"/>
                <a:gd name="T7" fmla="*/ 2988 h 182"/>
                <a:gd name="T8" fmla="*/ 2688 w 256"/>
                <a:gd name="T9" fmla="*/ 3373 h 182"/>
                <a:gd name="T10" fmla="*/ 3500 w 256"/>
                <a:gd name="T11" fmla="*/ 3180 h 182"/>
                <a:gd name="T12" fmla="*/ 3908 w 256"/>
                <a:gd name="T13" fmla="*/ 2339 h 182"/>
                <a:gd name="T14" fmla="*/ 3845 w 256"/>
                <a:gd name="T15" fmla="*/ 1220 h 182"/>
                <a:gd name="T16" fmla="*/ 2738 w 256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6" h="182">
                  <a:moveTo>
                    <a:pt x="2" y="79"/>
                  </a:moveTo>
                  <a:cubicBezTo>
                    <a:pt x="0" y="95"/>
                    <a:pt x="20" y="109"/>
                    <a:pt x="31" y="118"/>
                  </a:cubicBezTo>
                  <a:cubicBezTo>
                    <a:pt x="46" y="129"/>
                    <a:pt x="61" y="135"/>
                    <a:pt x="78" y="141"/>
                  </a:cubicBezTo>
                  <a:cubicBezTo>
                    <a:pt x="95" y="147"/>
                    <a:pt x="111" y="149"/>
                    <a:pt x="128" y="157"/>
                  </a:cubicBezTo>
                  <a:cubicBezTo>
                    <a:pt x="142" y="164"/>
                    <a:pt x="157" y="173"/>
                    <a:pt x="172" y="177"/>
                  </a:cubicBezTo>
                  <a:cubicBezTo>
                    <a:pt x="190" y="182"/>
                    <a:pt x="209" y="176"/>
                    <a:pt x="224" y="167"/>
                  </a:cubicBezTo>
                  <a:cubicBezTo>
                    <a:pt x="238" y="158"/>
                    <a:pt x="246" y="139"/>
                    <a:pt x="250" y="123"/>
                  </a:cubicBezTo>
                  <a:cubicBezTo>
                    <a:pt x="254" y="103"/>
                    <a:pt x="256" y="83"/>
                    <a:pt x="246" y="64"/>
                  </a:cubicBezTo>
                  <a:cubicBezTo>
                    <a:pt x="230" y="35"/>
                    <a:pt x="204" y="16"/>
                    <a:pt x="175" y="0"/>
                  </a:cubicBezTo>
                </a:path>
              </a:pathLst>
            </a:custGeom>
            <a:solidFill>
              <a:srgbClr val="A9C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1" name="Freeform 22">
              <a:extLst>
                <a:ext uri="{FF2B5EF4-FFF2-40B4-BE49-F238E27FC236}">
                  <a16:creationId xmlns:a16="http://schemas.microsoft.com/office/drawing/2014/main" id="{8BF3E166-0A6F-448B-9E5E-EDC135E26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2283"/>
              <a:ext cx="775" cy="784"/>
            </a:xfrm>
            <a:custGeom>
              <a:avLst/>
              <a:gdLst>
                <a:gd name="T0" fmla="*/ 4613 w 310"/>
                <a:gd name="T1" fmla="*/ 989 h 294"/>
                <a:gd name="T2" fmla="*/ 4113 w 310"/>
                <a:gd name="T3" fmla="*/ 589 h 294"/>
                <a:gd name="T4" fmla="*/ 3563 w 310"/>
                <a:gd name="T5" fmla="*/ 285 h 294"/>
                <a:gd name="T6" fmla="*/ 3000 w 310"/>
                <a:gd name="T7" fmla="*/ 77 h 294"/>
                <a:gd name="T8" fmla="*/ 2125 w 310"/>
                <a:gd name="T9" fmla="*/ 77 h 294"/>
                <a:gd name="T10" fmla="*/ 1363 w 310"/>
                <a:gd name="T11" fmla="*/ 533 h 294"/>
                <a:gd name="T12" fmla="*/ 720 w 310"/>
                <a:gd name="T13" fmla="*/ 739 h 294"/>
                <a:gd name="T14" fmla="*/ 300 w 310"/>
                <a:gd name="T15" fmla="*/ 1685 h 294"/>
                <a:gd name="T16" fmla="*/ 95 w 310"/>
                <a:gd name="T17" fmla="*/ 2936 h 294"/>
                <a:gd name="T18" fmla="*/ 220 w 310"/>
                <a:gd name="T19" fmla="*/ 3448 h 294"/>
                <a:gd name="T20" fmla="*/ 408 w 310"/>
                <a:gd name="T21" fmla="*/ 3925 h 294"/>
                <a:gd name="T22" fmla="*/ 595 w 310"/>
                <a:gd name="T23" fmla="*/ 4381 h 294"/>
                <a:gd name="T24" fmla="*/ 925 w 310"/>
                <a:gd name="T25" fmla="*/ 5427 h 294"/>
                <a:gd name="T26" fmla="*/ 1113 w 310"/>
                <a:gd name="T27" fmla="*/ 5576 h 294"/>
                <a:gd name="T28" fmla="*/ 783 w 310"/>
                <a:gd name="T29" fmla="*/ 4323 h 294"/>
                <a:gd name="T30" fmla="*/ 595 w 310"/>
                <a:gd name="T31" fmla="*/ 3848 h 294"/>
                <a:gd name="T32" fmla="*/ 458 w 310"/>
                <a:gd name="T33" fmla="*/ 3336 h 294"/>
                <a:gd name="T34" fmla="*/ 658 w 310"/>
                <a:gd name="T35" fmla="*/ 2083 h 294"/>
                <a:gd name="T36" fmla="*/ 1708 w 310"/>
                <a:gd name="T37" fmla="*/ 1045 h 294"/>
                <a:gd name="T38" fmla="*/ 2488 w 310"/>
                <a:gd name="T39" fmla="*/ 477 h 294"/>
                <a:gd name="T40" fmla="*/ 3375 w 310"/>
                <a:gd name="T41" fmla="*/ 477 h 294"/>
                <a:gd name="T42" fmla="*/ 3938 w 310"/>
                <a:gd name="T43" fmla="*/ 683 h 294"/>
                <a:gd name="T44" fmla="*/ 4845 w 310"/>
                <a:gd name="T45" fmla="*/ 1288 h 294"/>
                <a:gd name="T46" fmla="*/ 4613 w 310"/>
                <a:gd name="T47" fmla="*/ 989 h 29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10" h="294">
                  <a:moveTo>
                    <a:pt x="295" y="52"/>
                  </a:moveTo>
                  <a:cubicBezTo>
                    <a:pt x="282" y="45"/>
                    <a:pt x="274" y="42"/>
                    <a:pt x="263" y="31"/>
                  </a:cubicBezTo>
                  <a:cubicBezTo>
                    <a:pt x="257" y="25"/>
                    <a:pt x="234" y="21"/>
                    <a:pt x="228" y="15"/>
                  </a:cubicBezTo>
                  <a:cubicBezTo>
                    <a:pt x="219" y="7"/>
                    <a:pt x="205" y="5"/>
                    <a:pt x="192" y="4"/>
                  </a:cubicBezTo>
                  <a:cubicBezTo>
                    <a:pt x="177" y="3"/>
                    <a:pt x="150" y="0"/>
                    <a:pt x="136" y="4"/>
                  </a:cubicBezTo>
                  <a:cubicBezTo>
                    <a:pt x="115" y="10"/>
                    <a:pt x="109" y="25"/>
                    <a:pt x="87" y="28"/>
                  </a:cubicBezTo>
                  <a:cubicBezTo>
                    <a:pt x="72" y="30"/>
                    <a:pt x="61" y="35"/>
                    <a:pt x="46" y="39"/>
                  </a:cubicBezTo>
                  <a:cubicBezTo>
                    <a:pt x="29" y="43"/>
                    <a:pt x="25" y="73"/>
                    <a:pt x="19" y="89"/>
                  </a:cubicBezTo>
                  <a:cubicBezTo>
                    <a:pt x="8" y="118"/>
                    <a:pt x="0" y="126"/>
                    <a:pt x="6" y="155"/>
                  </a:cubicBezTo>
                  <a:cubicBezTo>
                    <a:pt x="8" y="164"/>
                    <a:pt x="8" y="176"/>
                    <a:pt x="14" y="182"/>
                  </a:cubicBezTo>
                  <a:cubicBezTo>
                    <a:pt x="22" y="190"/>
                    <a:pt x="22" y="193"/>
                    <a:pt x="26" y="207"/>
                  </a:cubicBezTo>
                  <a:cubicBezTo>
                    <a:pt x="29" y="217"/>
                    <a:pt x="37" y="222"/>
                    <a:pt x="38" y="231"/>
                  </a:cubicBezTo>
                  <a:cubicBezTo>
                    <a:pt x="38" y="253"/>
                    <a:pt x="41" y="272"/>
                    <a:pt x="59" y="286"/>
                  </a:cubicBezTo>
                  <a:cubicBezTo>
                    <a:pt x="63" y="289"/>
                    <a:pt x="67" y="291"/>
                    <a:pt x="71" y="294"/>
                  </a:cubicBezTo>
                  <a:cubicBezTo>
                    <a:pt x="35" y="258"/>
                    <a:pt x="52" y="238"/>
                    <a:pt x="50" y="228"/>
                  </a:cubicBezTo>
                  <a:cubicBezTo>
                    <a:pt x="46" y="214"/>
                    <a:pt x="46" y="211"/>
                    <a:pt x="38" y="203"/>
                  </a:cubicBezTo>
                  <a:cubicBezTo>
                    <a:pt x="32" y="196"/>
                    <a:pt x="31" y="185"/>
                    <a:pt x="29" y="176"/>
                  </a:cubicBezTo>
                  <a:cubicBezTo>
                    <a:pt x="24" y="147"/>
                    <a:pt x="32" y="139"/>
                    <a:pt x="42" y="110"/>
                  </a:cubicBezTo>
                  <a:cubicBezTo>
                    <a:pt x="48" y="94"/>
                    <a:pt x="67" y="60"/>
                    <a:pt x="109" y="55"/>
                  </a:cubicBezTo>
                  <a:cubicBezTo>
                    <a:pt x="131" y="51"/>
                    <a:pt x="138" y="31"/>
                    <a:pt x="159" y="25"/>
                  </a:cubicBezTo>
                  <a:cubicBezTo>
                    <a:pt x="174" y="20"/>
                    <a:pt x="201" y="24"/>
                    <a:pt x="216" y="25"/>
                  </a:cubicBezTo>
                  <a:cubicBezTo>
                    <a:pt x="228" y="26"/>
                    <a:pt x="242" y="27"/>
                    <a:pt x="252" y="36"/>
                  </a:cubicBezTo>
                  <a:cubicBezTo>
                    <a:pt x="258" y="42"/>
                    <a:pt x="295" y="52"/>
                    <a:pt x="310" y="68"/>
                  </a:cubicBezTo>
                  <a:cubicBezTo>
                    <a:pt x="307" y="62"/>
                    <a:pt x="302" y="56"/>
                    <a:pt x="295" y="52"/>
                  </a:cubicBezTo>
                  <a:close/>
                </a:path>
              </a:pathLst>
            </a:custGeom>
            <a:solidFill>
              <a:srgbClr val="F0F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2" name="Freeform 23">
              <a:extLst>
                <a:ext uri="{FF2B5EF4-FFF2-40B4-BE49-F238E27FC236}">
                  <a16:creationId xmlns:a16="http://schemas.microsoft.com/office/drawing/2014/main" id="{553BE65D-FDC8-448B-AB37-953A9E670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432"/>
              <a:ext cx="685" cy="621"/>
            </a:xfrm>
            <a:custGeom>
              <a:avLst/>
              <a:gdLst>
                <a:gd name="T0" fmla="*/ 3188 w 274"/>
                <a:gd name="T1" fmla="*/ 4262 h 233"/>
                <a:gd name="T2" fmla="*/ 3925 w 274"/>
                <a:gd name="T3" fmla="*/ 3388 h 233"/>
                <a:gd name="T4" fmla="*/ 2283 w 274"/>
                <a:gd name="T5" fmla="*/ 418 h 233"/>
                <a:gd name="T6" fmla="*/ 95 w 274"/>
                <a:gd name="T7" fmla="*/ 1535 h 233"/>
                <a:gd name="T8" fmla="*/ 425 w 274"/>
                <a:gd name="T9" fmla="*/ 3126 h 233"/>
                <a:gd name="T10" fmla="*/ 1708 w 274"/>
                <a:gd name="T11" fmla="*/ 3822 h 233"/>
                <a:gd name="T12" fmla="*/ 3188 w 274"/>
                <a:gd name="T13" fmla="*/ 4262 h 2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33">
                  <a:moveTo>
                    <a:pt x="204" y="225"/>
                  </a:moveTo>
                  <a:cubicBezTo>
                    <a:pt x="228" y="217"/>
                    <a:pt x="243" y="199"/>
                    <a:pt x="251" y="179"/>
                  </a:cubicBezTo>
                  <a:cubicBezTo>
                    <a:pt x="274" y="130"/>
                    <a:pt x="218" y="44"/>
                    <a:pt x="146" y="22"/>
                  </a:cubicBezTo>
                  <a:cubicBezTo>
                    <a:pt x="74" y="0"/>
                    <a:pt x="19" y="41"/>
                    <a:pt x="6" y="81"/>
                  </a:cubicBezTo>
                  <a:cubicBezTo>
                    <a:pt x="0" y="103"/>
                    <a:pt x="6" y="136"/>
                    <a:pt x="27" y="165"/>
                  </a:cubicBezTo>
                  <a:cubicBezTo>
                    <a:pt x="44" y="189"/>
                    <a:pt x="73" y="192"/>
                    <a:pt x="109" y="202"/>
                  </a:cubicBezTo>
                  <a:cubicBezTo>
                    <a:pt x="152" y="216"/>
                    <a:pt x="181" y="233"/>
                    <a:pt x="204" y="225"/>
                  </a:cubicBezTo>
                  <a:close/>
                </a:path>
              </a:pathLst>
            </a:custGeom>
            <a:solidFill>
              <a:srgbClr val="AB8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3" name="Freeform 24">
              <a:extLst>
                <a:ext uri="{FF2B5EF4-FFF2-40B4-BE49-F238E27FC236}">
                  <a16:creationId xmlns:a16="http://schemas.microsoft.com/office/drawing/2014/main" id="{2FF85AC2-DB72-4592-A297-46EF47837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571"/>
              <a:ext cx="573" cy="469"/>
            </a:xfrm>
            <a:custGeom>
              <a:avLst/>
              <a:gdLst>
                <a:gd name="T0" fmla="*/ 2472 w 229"/>
                <a:gd name="T1" fmla="*/ 0 h 176"/>
                <a:gd name="T2" fmla="*/ 2975 w 229"/>
                <a:gd name="T3" fmla="*/ 1988 h 176"/>
                <a:gd name="T4" fmla="*/ 2179 w 229"/>
                <a:gd name="T5" fmla="*/ 2457 h 176"/>
                <a:gd name="T6" fmla="*/ 938 w 229"/>
                <a:gd name="T7" fmla="*/ 2534 h 176"/>
                <a:gd name="T8" fmla="*/ 0 w 229"/>
                <a:gd name="T9" fmla="*/ 2116 h 176"/>
                <a:gd name="T10" fmla="*/ 1209 w 229"/>
                <a:gd name="T11" fmla="*/ 2785 h 176"/>
                <a:gd name="T12" fmla="*/ 2617 w 229"/>
                <a:gd name="T13" fmla="*/ 3195 h 176"/>
                <a:gd name="T14" fmla="*/ 3318 w 229"/>
                <a:gd name="T15" fmla="*/ 2364 h 176"/>
                <a:gd name="T16" fmla="*/ 2472 w 229"/>
                <a:gd name="T17" fmla="*/ 0 h 1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176">
                  <a:moveTo>
                    <a:pt x="158" y="0"/>
                  </a:moveTo>
                  <a:cubicBezTo>
                    <a:pt x="200" y="42"/>
                    <a:pt x="203" y="77"/>
                    <a:pt x="190" y="105"/>
                  </a:cubicBezTo>
                  <a:cubicBezTo>
                    <a:pt x="182" y="123"/>
                    <a:pt x="163" y="122"/>
                    <a:pt x="139" y="130"/>
                  </a:cubicBezTo>
                  <a:cubicBezTo>
                    <a:pt x="118" y="138"/>
                    <a:pt x="102" y="146"/>
                    <a:pt x="60" y="134"/>
                  </a:cubicBezTo>
                  <a:cubicBezTo>
                    <a:pt x="39" y="127"/>
                    <a:pt x="20" y="130"/>
                    <a:pt x="0" y="112"/>
                  </a:cubicBezTo>
                  <a:cubicBezTo>
                    <a:pt x="16" y="134"/>
                    <a:pt x="43" y="137"/>
                    <a:pt x="77" y="147"/>
                  </a:cubicBezTo>
                  <a:cubicBezTo>
                    <a:pt x="119" y="159"/>
                    <a:pt x="146" y="176"/>
                    <a:pt x="167" y="169"/>
                  </a:cubicBezTo>
                  <a:cubicBezTo>
                    <a:pt x="191" y="160"/>
                    <a:pt x="204" y="144"/>
                    <a:pt x="212" y="125"/>
                  </a:cubicBezTo>
                  <a:cubicBezTo>
                    <a:pt x="229" y="90"/>
                    <a:pt x="202" y="33"/>
                    <a:pt x="158" y="0"/>
                  </a:cubicBezTo>
                  <a:close/>
                </a:path>
              </a:pathLst>
            </a:custGeom>
            <a:solidFill>
              <a:srgbClr val="8F6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4" name="Freeform 25">
              <a:extLst>
                <a:ext uri="{FF2B5EF4-FFF2-40B4-BE49-F238E27FC236}">
                  <a16:creationId xmlns:a16="http://schemas.microsoft.com/office/drawing/2014/main" id="{9834305A-42B8-4BB2-9A08-E9C70FEE3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717"/>
              <a:ext cx="360" cy="323"/>
            </a:xfrm>
            <a:custGeom>
              <a:avLst/>
              <a:gdLst>
                <a:gd name="T0" fmla="*/ 583 w 144"/>
                <a:gd name="T1" fmla="*/ 1903 h 121"/>
                <a:gd name="T2" fmla="*/ 0 w 144"/>
                <a:gd name="T3" fmla="*/ 1754 h 121"/>
                <a:gd name="T4" fmla="*/ 1408 w 144"/>
                <a:gd name="T5" fmla="*/ 2168 h 121"/>
                <a:gd name="T6" fmla="*/ 2113 w 144"/>
                <a:gd name="T7" fmla="*/ 1332 h 121"/>
                <a:gd name="T8" fmla="*/ 1988 w 144"/>
                <a:gd name="T9" fmla="*/ 0 h 121"/>
                <a:gd name="T10" fmla="*/ 1988 w 144"/>
                <a:gd name="T11" fmla="*/ 1297 h 121"/>
                <a:gd name="T12" fmla="*/ 1708 w 144"/>
                <a:gd name="T13" fmla="*/ 1732 h 121"/>
                <a:gd name="T14" fmla="*/ 1145 w 144"/>
                <a:gd name="T15" fmla="*/ 1925 h 121"/>
                <a:gd name="T16" fmla="*/ 583 w 144"/>
                <a:gd name="T17" fmla="*/ 1903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21">
                  <a:moveTo>
                    <a:pt x="37" y="100"/>
                  </a:moveTo>
                  <a:cubicBezTo>
                    <a:pt x="23" y="96"/>
                    <a:pt x="9" y="91"/>
                    <a:pt x="0" y="92"/>
                  </a:cubicBezTo>
                  <a:cubicBezTo>
                    <a:pt x="42" y="104"/>
                    <a:pt x="69" y="121"/>
                    <a:pt x="90" y="114"/>
                  </a:cubicBezTo>
                  <a:cubicBezTo>
                    <a:pt x="114" y="105"/>
                    <a:pt x="127" y="89"/>
                    <a:pt x="135" y="70"/>
                  </a:cubicBezTo>
                  <a:cubicBezTo>
                    <a:pt x="144" y="51"/>
                    <a:pt x="140" y="25"/>
                    <a:pt x="127" y="0"/>
                  </a:cubicBezTo>
                  <a:cubicBezTo>
                    <a:pt x="133" y="15"/>
                    <a:pt x="141" y="41"/>
                    <a:pt x="127" y="68"/>
                  </a:cubicBezTo>
                  <a:cubicBezTo>
                    <a:pt x="122" y="77"/>
                    <a:pt x="116" y="85"/>
                    <a:pt x="109" y="91"/>
                  </a:cubicBezTo>
                  <a:cubicBezTo>
                    <a:pt x="97" y="102"/>
                    <a:pt x="85" y="102"/>
                    <a:pt x="73" y="101"/>
                  </a:cubicBezTo>
                  <a:cubicBezTo>
                    <a:pt x="64" y="101"/>
                    <a:pt x="50" y="104"/>
                    <a:pt x="37" y="100"/>
                  </a:cubicBezTo>
                  <a:close/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5" name="Freeform 26">
              <a:extLst>
                <a:ext uri="{FF2B5EF4-FFF2-40B4-BE49-F238E27FC236}">
                  <a16:creationId xmlns:a16="http://schemas.microsoft.com/office/drawing/2014/main" id="{86EFBB8D-081D-4967-B566-8E20C8D78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555"/>
              <a:ext cx="20" cy="34"/>
            </a:xfrm>
            <a:custGeom>
              <a:avLst/>
              <a:gdLst>
                <a:gd name="T0" fmla="*/ 0 w 8"/>
                <a:gd name="T1" fmla="*/ 110 h 13"/>
                <a:gd name="T2" fmla="*/ 0 w 8"/>
                <a:gd name="T3" fmla="*/ 178 h 13"/>
                <a:gd name="T4" fmla="*/ 33 w 8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6"/>
                  </a:moveTo>
                  <a:cubicBezTo>
                    <a:pt x="0" y="7"/>
                    <a:pt x="0" y="9"/>
                    <a:pt x="0" y="10"/>
                  </a:cubicBezTo>
                  <a:cubicBezTo>
                    <a:pt x="8" y="13"/>
                    <a:pt x="8" y="0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6" name="Freeform 27">
              <a:extLst>
                <a:ext uri="{FF2B5EF4-FFF2-40B4-BE49-F238E27FC236}">
                  <a16:creationId xmlns:a16="http://schemas.microsoft.com/office/drawing/2014/main" id="{4E47FE91-6CF5-4F33-9A71-94990C87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616"/>
              <a:ext cx="50" cy="56"/>
            </a:xfrm>
            <a:custGeom>
              <a:avLst/>
              <a:gdLst>
                <a:gd name="T0" fmla="*/ 188 w 20"/>
                <a:gd name="T1" fmla="*/ 136 h 21"/>
                <a:gd name="T2" fmla="*/ 125 w 20"/>
                <a:gd name="T3" fmla="*/ 376 h 21"/>
                <a:gd name="T4" fmla="*/ 113 w 20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12" y="7"/>
                  </a:moveTo>
                  <a:cubicBezTo>
                    <a:pt x="5" y="0"/>
                    <a:pt x="0" y="21"/>
                    <a:pt x="8" y="20"/>
                  </a:cubicBezTo>
                  <a:cubicBezTo>
                    <a:pt x="20" y="20"/>
                    <a:pt x="13" y="1"/>
                    <a:pt x="7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7" name="Freeform 28">
              <a:extLst>
                <a:ext uri="{FF2B5EF4-FFF2-40B4-BE49-F238E27FC236}">
                  <a16:creationId xmlns:a16="http://schemas.microsoft.com/office/drawing/2014/main" id="{E07622C7-1B59-40DF-889B-F16D7EF17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616"/>
              <a:ext cx="20" cy="40"/>
            </a:xfrm>
            <a:custGeom>
              <a:avLst/>
              <a:gdLst>
                <a:gd name="T0" fmla="*/ 63 w 8"/>
                <a:gd name="T1" fmla="*/ 77 h 15"/>
                <a:gd name="T2" fmla="*/ 0 w 8"/>
                <a:gd name="T3" fmla="*/ 227 h 15"/>
                <a:gd name="T4" fmla="*/ 33 w 8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4" y="4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8" y="15"/>
                    <a:pt x="7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8" name="Freeform 29">
              <a:extLst>
                <a:ext uri="{FF2B5EF4-FFF2-40B4-BE49-F238E27FC236}">
                  <a16:creationId xmlns:a16="http://schemas.microsoft.com/office/drawing/2014/main" id="{2CAA5066-09EB-4165-B24D-101C9A5E4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571"/>
              <a:ext cx="38" cy="40"/>
            </a:xfrm>
            <a:custGeom>
              <a:avLst/>
              <a:gdLst>
                <a:gd name="T0" fmla="*/ 84 w 15"/>
                <a:gd name="T1" fmla="*/ 35 h 15"/>
                <a:gd name="T2" fmla="*/ 160 w 15"/>
                <a:gd name="T3" fmla="*/ 192 h 15"/>
                <a:gd name="T4" fmla="*/ 96 w 15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5" y="2"/>
                  </a:moveTo>
                  <a:cubicBezTo>
                    <a:pt x="0" y="7"/>
                    <a:pt x="3" y="15"/>
                    <a:pt x="10" y="10"/>
                  </a:cubicBezTo>
                  <a:cubicBezTo>
                    <a:pt x="15" y="7"/>
                    <a:pt x="10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9" name="Freeform 30">
              <a:extLst>
                <a:ext uri="{FF2B5EF4-FFF2-40B4-BE49-F238E27FC236}">
                  <a16:creationId xmlns:a16="http://schemas.microsoft.com/office/drawing/2014/main" id="{4F9F2812-3D50-4BF1-B0D3-760521035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624"/>
              <a:ext cx="30" cy="27"/>
            </a:xfrm>
            <a:custGeom>
              <a:avLst/>
              <a:gdLst>
                <a:gd name="T0" fmla="*/ 95 w 12"/>
                <a:gd name="T1" fmla="*/ 22 h 10"/>
                <a:gd name="T2" fmla="*/ 83 w 12"/>
                <a:gd name="T3" fmla="*/ 197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1"/>
                  </a:moveTo>
                  <a:cubicBezTo>
                    <a:pt x="3" y="2"/>
                    <a:pt x="0" y="10"/>
                    <a:pt x="5" y="10"/>
                  </a:cubicBezTo>
                  <a:cubicBezTo>
                    <a:pt x="10" y="10"/>
                    <a:pt x="12" y="0"/>
                    <a:pt x="5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0" name="Freeform 31">
              <a:extLst>
                <a:ext uri="{FF2B5EF4-FFF2-40B4-BE49-F238E27FC236}">
                  <a16:creationId xmlns:a16="http://schemas.microsoft.com/office/drawing/2014/main" id="{E863ACAE-1E02-48A3-996F-62CCC3746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595"/>
              <a:ext cx="25" cy="34"/>
            </a:xfrm>
            <a:custGeom>
              <a:avLst/>
              <a:gdLst>
                <a:gd name="T0" fmla="*/ 33 w 10"/>
                <a:gd name="T1" fmla="*/ 0 h 13"/>
                <a:gd name="T2" fmla="*/ 113 w 10"/>
                <a:gd name="T3" fmla="*/ 144 h 13"/>
                <a:gd name="T4" fmla="*/ 50 w 10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0"/>
                  </a:moveTo>
                  <a:cubicBezTo>
                    <a:pt x="0" y="3"/>
                    <a:pt x="1" y="13"/>
                    <a:pt x="7" y="8"/>
                  </a:cubicBezTo>
                  <a:cubicBezTo>
                    <a:pt x="10" y="5"/>
                    <a:pt x="7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1" name="Freeform 32">
              <a:extLst>
                <a:ext uri="{FF2B5EF4-FFF2-40B4-BE49-F238E27FC236}">
                  <a16:creationId xmlns:a16="http://schemas.microsoft.com/office/drawing/2014/main" id="{DFE153CE-39A2-4A38-AF29-B7A160D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571"/>
              <a:ext cx="27" cy="40"/>
            </a:xfrm>
            <a:custGeom>
              <a:avLst/>
              <a:gdLst>
                <a:gd name="T0" fmla="*/ 12 w 11"/>
                <a:gd name="T1" fmla="*/ 136 h 15"/>
                <a:gd name="T2" fmla="*/ 12 w 11"/>
                <a:gd name="T3" fmla="*/ 285 h 15"/>
                <a:gd name="T4" fmla="*/ 0 w 11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7"/>
                  </a:moveTo>
                  <a:cubicBezTo>
                    <a:pt x="0" y="9"/>
                    <a:pt x="0" y="12"/>
                    <a:pt x="1" y="15"/>
                  </a:cubicBezTo>
                  <a:cubicBezTo>
                    <a:pt x="11" y="15"/>
                    <a:pt x="3" y="0"/>
                    <a:pt x="0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2" name="Freeform 33">
              <a:extLst>
                <a:ext uri="{FF2B5EF4-FFF2-40B4-BE49-F238E27FC236}">
                  <a16:creationId xmlns:a16="http://schemas.microsoft.com/office/drawing/2014/main" id="{EF5861D5-5E92-40F5-9D81-ADB85A3E6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560"/>
              <a:ext cx="45" cy="53"/>
            </a:xfrm>
            <a:custGeom>
              <a:avLst/>
              <a:gdLst>
                <a:gd name="T0" fmla="*/ 220 w 18"/>
                <a:gd name="T1" fmla="*/ 90 h 20"/>
                <a:gd name="T2" fmla="*/ 125 w 18"/>
                <a:gd name="T3" fmla="*/ 315 h 20"/>
                <a:gd name="T4" fmla="*/ 125 w 18"/>
                <a:gd name="T5" fmla="*/ 9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4" y="5"/>
                  </a:moveTo>
                  <a:cubicBezTo>
                    <a:pt x="8" y="4"/>
                    <a:pt x="0" y="15"/>
                    <a:pt x="8" y="17"/>
                  </a:cubicBezTo>
                  <a:cubicBezTo>
                    <a:pt x="17" y="20"/>
                    <a:pt x="18" y="0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3" name="Freeform 34">
              <a:extLst>
                <a:ext uri="{FF2B5EF4-FFF2-40B4-BE49-F238E27FC236}">
                  <a16:creationId xmlns:a16="http://schemas.microsoft.com/office/drawing/2014/main" id="{CC35C693-4FE2-432F-8809-BE38F275C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600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93 h 6"/>
                <a:gd name="T4" fmla="*/ 50 w 8"/>
                <a:gd name="T5" fmla="*/ 0 h 6"/>
                <a:gd name="T6" fmla="*/ 3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5" y="6"/>
                    <a:pt x="8" y="2"/>
                    <a:pt x="3" y="0"/>
                  </a:cubicBezTo>
                  <a:cubicBezTo>
                    <a:pt x="3" y="0"/>
                    <a:pt x="2" y="1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4" name="Freeform 35">
              <a:extLst>
                <a:ext uri="{FF2B5EF4-FFF2-40B4-BE49-F238E27FC236}">
                  <a16:creationId xmlns:a16="http://schemas.microsoft.com/office/drawing/2014/main" id="{427F9684-F2EA-4BFB-ACDC-F33889190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533"/>
              <a:ext cx="35" cy="32"/>
            </a:xfrm>
            <a:custGeom>
              <a:avLst/>
              <a:gdLst>
                <a:gd name="T0" fmla="*/ 125 w 14"/>
                <a:gd name="T1" fmla="*/ 56 h 12"/>
                <a:gd name="T2" fmla="*/ 208 w 14"/>
                <a:gd name="T3" fmla="*/ 136 h 12"/>
                <a:gd name="T4" fmla="*/ 83 w 14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8" y="3"/>
                  </a:moveTo>
                  <a:cubicBezTo>
                    <a:pt x="0" y="7"/>
                    <a:pt x="11" y="12"/>
                    <a:pt x="13" y="7"/>
                  </a:cubicBezTo>
                  <a:cubicBezTo>
                    <a:pt x="14" y="1"/>
                    <a:pt x="8" y="0"/>
                    <a:pt x="5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5" name="Freeform 36">
              <a:extLst>
                <a:ext uri="{FF2B5EF4-FFF2-40B4-BE49-F238E27FC236}">
                  <a16:creationId xmlns:a16="http://schemas.microsoft.com/office/drawing/2014/main" id="{810E46D6-9E6C-43C8-90BD-A2BD98A91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563"/>
              <a:ext cx="50" cy="40"/>
            </a:xfrm>
            <a:custGeom>
              <a:avLst/>
              <a:gdLst>
                <a:gd name="T0" fmla="*/ 220 w 20"/>
                <a:gd name="T1" fmla="*/ 0 h 15"/>
                <a:gd name="T2" fmla="*/ 158 w 20"/>
                <a:gd name="T3" fmla="*/ 264 h 15"/>
                <a:gd name="T4" fmla="*/ 208 w 20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4" y="0"/>
                  </a:moveTo>
                  <a:cubicBezTo>
                    <a:pt x="7" y="0"/>
                    <a:pt x="0" y="14"/>
                    <a:pt x="10" y="14"/>
                  </a:cubicBezTo>
                  <a:cubicBezTo>
                    <a:pt x="18" y="15"/>
                    <a:pt x="20" y="3"/>
                    <a:pt x="13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6" name="Freeform 37">
              <a:extLst>
                <a:ext uri="{FF2B5EF4-FFF2-40B4-BE49-F238E27FC236}">
                  <a16:creationId xmlns:a16="http://schemas.microsoft.com/office/drawing/2014/main" id="{42DF67ED-C766-44A2-B68A-402C05316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635"/>
              <a:ext cx="27" cy="24"/>
            </a:xfrm>
            <a:custGeom>
              <a:avLst/>
              <a:gdLst>
                <a:gd name="T0" fmla="*/ 91 w 11"/>
                <a:gd name="T1" fmla="*/ 0 h 9"/>
                <a:gd name="T2" fmla="*/ 71 w 11"/>
                <a:gd name="T3" fmla="*/ 171 h 9"/>
                <a:gd name="T4" fmla="*/ 133 w 11"/>
                <a:gd name="T5" fmla="*/ 0 h 9"/>
                <a:gd name="T6" fmla="*/ 91 w 11"/>
                <a:gd name="T7" fmla="*/ 3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2" y="1"/>
                    <a:pt x="0" y="9"/>
                    <a:pt x="5" y="9"/>
                  </a:cubicBezTo>
                  <a:cubicBezTo>
                    <a:pt x="10" y="9"/>
                    <a:pt x="11" y="3"/>
                    <a:pt x="9" y="0"/>
                  </a:cubicBezTo>
                  <a:cubicBezTo>
                    <a:pt x="8" y="0"/>
                    <a:pt x="7" y="1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7" name="Freeform 38">
              <a:extLst>
                <a:ext uri="{FF2B5EF4-FFF2-40B4-BE49-F238E27FC236}">
                  <a16:creationId xmlns:a16="http://schemas.microsoft.com/office/drawing/2014/main" id="{3B4659C3-7238-4A43-8884-4B3623B7B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688"/>
              <a:ext cx="40" cy="48"/>
            </a:xfrm>
            <a:custGeom>
              <a:avLst/>
              <a:gdLst>
                <a:gd name="T0" fmla="*/ 20 w 16"/>
                <a:gd name="T1" fmla="*/ 93 h 18"/>
                <a:gd name="T2" fmla="*/ 188 w 16"/>
                <a:gd name="T3" fmla="*/ 227 h 18"/>
                <a:gd name="T4" fmla="*/ 145 w 16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" y="5"/>
                  </a:moveTo>
                  <a:cubicBezTo>
                    <a:pt x="0" y="12"/>
                    <a:pt x="7" y="18"/>
                    <a:pt x="12" y="12"/>
                  </a:cubicBezTo>
                  <a:cubicBezTo>
                    <a:pt x="16" y="8"/>
                    <a:pt x="14" y="0"/>
                    <a:pt x="9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8" name="Freeform 39">
              <a:extLst>
                <a:ext uri="{FF2B5EF4-FFF2-40B4-BE49-F238E27FC236}">
                  <a16:creationId xmlns:a16="http://schemas.microsoft.com/office/drawing/2014/main" id="{AF773971-150A-40C7-8B3D-255A7F32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805"/>
              <a:ext cx="27" cy="32"/>
            </a:xfrm>
            <a:custGeom>
              <a:avLst/>
              <a:gdLst>
                <a:gd name="T0" fmla="*/ 150 w 11"/>
                <a:gd name="T1" fmla="*/ 171 h 12"/>
                <a:gd name="T2" fmla="*/ 162 w 11"/>
                <a:gd name="T3" fmla="*/ 93 h 12"/>
                <a:gd name="T4" fmla="*/ 103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10" y="8"/>
                    <a:pt x="11" y="6"/>
                    <a:pt x="11" y="5"/>
                  </a:cubicBezTo>
                  <a:cubicBezTo>
                    <a:pt x="4" y="0"/>
                    <a:pt x="0" y="12"/>
                    <a:pt x="7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9" name="Freeform 40">
              <a:extLst>
                <a:ext uri="{FF2B5EF4-FFF2-40B4-BE49-F238E27FC236}">
                  <a16:creationId xmlns:a16="http://schemas.microsoft.com/office/drawing/2014/main" id="{913A4E40-D845-4883-BA06-B47155C9F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736"/>
              <a:ext cx="50" cy="61"/>
            </a:xfrm>
            <a:custGeom>
              <a:avLst/>
              <a:gdLst>
                <a:gd name="T0" fmla="*/ 63 w 20"/>
                <a:gd name="T1" fmla="*/ 260 h 23"/>
                <a:gd name="T2" fmla="*/ 175 w 20"/>
                <a:gd name="T3" fmla="*/ 34 h 23"/>
                <a:gd name="T4" fmla="*/ 125 w 20"/>
                <a:gd name="T5" fmla="*/ 29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4" y="14"/>
                  </a:moveTo>
                  <a:cubicBezTo>
                    <a:pt x="9" y="23"/>
                    <a:pt x="20" y="4"/>
                    <a:pt x="11" y="2"/>
                  </a:cubicBezTo>
                  <a:cubicBezTo>
                    <a:pt x="0" y="0"/>
                    <a:pt x="1" y="20"/>
                    <a:pt x="8" y="1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0" name="Freeform 41">
              <a:extLst>
                <a:ext uri="{FF2B5EF4-FFF2-40B4-BE49-F238E27FC236}">
                  <a16:creationId xmlns:a16="http://schemas.microsoft.com/office/drawing/2014/main" id="{C0A9EFC9-469A-43DD-A72F-84CB21019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733"/>
              <a:ext cx="25" cy="40"/>
            </a:xfrm>
            <a:custGeom>
              <a:avLst/>
              <a:gdLst>
                <a:gd name="T0" fmla="*/ 63 w 10"/>
                <a:gd name="T1" fmla="*/ 227 h 15"/>
                <a:gd name="T2" fmla="*/ 158 w 10"/>
                <a:gd name="T3" fmla="*/ 115 h 15"/>
                <a:gd name="T4" fmla="*/ 113 w 10"/>
                <a:gd name="T5" fmla="*/ 20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4" y="12"/>
                  </a:moveTo>
                  <a:cubicBezTo>
                    <a:pt x="7" y="11"/>
                    <a:pt x="9" y="9"/>
                    <a:pt x="10" y="6"/>
                  </a:cubicBezTo>
                  <a:cubicBezTo>
                    <a:pt x="3" y="0"/>
                    <a:pt x="0" y="15"/>
                    <a:pt x="7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1" name="Freeform 42">
              <a:extLst>
                <a:ext uri="{FF2B5EF4-FFF2-40B4-BE49-F238E27FC236}">
                  <a16:creationId xmlns:a16="http://schemas.microsoft.com/office/drawing/2014/main" id="{78C86DE3-B199-44C7-A1E5-AD017759A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79"/>
              <a:ext cx="35" cy="34"/>
            </a:xfrm>
            <a:custGeom>
              <a:avLst/>
              <a:gdLst>
                <a:gd name="T0" fmla="*/ 125 w 14"/>
                <a:gd name="T1" fmla="*/ 212 h 13"/>
                <a:gd name="T2" fmla="*/ 95 w 14"/>
                <a:gd name="T3" fmla="*/ 34 h 13"/>
                <a:gd name="T4" fmla="*/ 125 w 14"/>
                <a:gd name="T5" fmla="*/ 19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12"/>
                  </a:moveTo>
                  <a:cubicBezTo>
                    <a:pt x="14" y="9"/>
                    <a:pt x="14" y="0"/>
                    <a:pt x="6" y="2"/>
                  </a:cubicBezTo>
                  <a:cubicBezTo>
                    <a:pt x="0" y="5"/>
                    <a:pt x="2" y="13"/>
                    <a:pt x="8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2" name="Freeform 43">
              <a:extLst>
                <a:ext uri="{FF2B5EF4-FFF2-40B4-BE49-F238E27FC236}">
                  <a16:creationId xmlns:a16="http://schemas.microsoft.com/office/drawing/2014/main" id="{A2ABCB57-ED2B-4D12-8FCD-0901B703D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725"/>
              <a:ext cx="35" cy="27"/>
            </a:xfrm>
            <a:custGeom>
              <a:avLst/>
              <a:gdLst>
                <a:gd name="T0" fmla="*/ 95 w 14"/>
                <a:gd name="T1" fmla="*/ 197 h 10"/>
                <a:gd name="T2" fmla="*/ 145 w 14"/>
                <a:gd name="T3" fmla="*/ 38 h 10"/>
                <a:gd name="T4" fmla="*/ 113 w 14"/>
                <a:gd name="T5" fmla="*/ 17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3"/>
                    <a:pt x="9" y="2"/>
                  </a:cubicBezTo>
                  <a:cubicBezTo>
                    <a:pt x="4" y="0"/>
                    <a:pt x="0" y="9"/>
                    <a:pt x="7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3" name="Freeform 44">
              <a:extLst>
                <a:ext uri="{FF2B5EF4-FFF2-40B4-BE49-F238E27FC236}">
                  <a16:creationId xmlns:a16="http://schemas.microsoft.com/office/drawing/2014/main" id="{B7585FF9-2FFC-49F8-91CD-3F018DEC3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728"/>
              <a:ext cx="30" cy="32"/>
            </a:xfrm>
            <a:custGeom>
              <a:avLst/>
              <a:gdLst>
                <a:gd name="T0" fmla="*/ 95 w 12"/>
                <a:gd name="T1" fmla="*/ 227 h 12"/>
                <a:gd name="T2" fmla="*/ 63 w 12"/>
                <a:gd name="T3" fmla="*/ 56 h 12"/>
                <a:gd name="T4" fmla="*/ 95 w 12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10" y="10"/>
                    <a:pt x="12" y="0"/>
                    <a:pt x="4" y="3"/>
                  </a:cubicBezTo>
                  <a:cubicBezTo>
                    <a:pt x="0" y="5"/>
                    <a:pt x="2" y="10"/>
                    <a:pt x="6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4" name="Freeform 45">
              <a:extLst>
                <a:ext uri="{FF2B5EF4-FFF2-40B4-BE49-F238E27FC236}">
                  <a16:creationId xmlns:a16="http://schemas.microsoft.com/office/drawing/2014/main" id="{F5EEDD83-74E5-4948-AB4E-BB062FD3E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757"/>
              <a:ext cx="25" cy="46"/>
            </a:xfrm>
            <a:custGeom>
              <a:avLst/>
              <a:gdLst>
                <a:gd name="T0" fmla="*/ 113 w 10"/>
                <a:gd name="T1" fmla="*/ 219 h 17"/>
                <a:gd name="T2" fmla="*/ 158 w 10"/>
                <a:gd name="T3" fmla="*/ 38 h 17"/>
                <a:gd name="T4" fmla="*/ 145 w 10"/>
                <a:gd name="T5" fmla="*/ 16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7" y="11"/>
                  </a:moveTo>
                  <a:cubicBezTo>
                    <a:pt x="9" y="8"/>
                    <a:pt x="10" y="5"/>
                    <a:pt x="10" y="2"/>
                  </a:cubicBezTo>
                  <a:cubicBezTo>
                    <a:pt x="0" y="0"/>
                    <a:pt x="3" y="17"/>
                    <a:pt x="9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5" name="Freeform 46">
              <a:extLst>
                <a:ext uri="{FF2B5EF4-FFF2-40B4-BE49-F238E27FC236}">
                  <a16:creationId xmlns:a16="http://schemas.microsoft.com/office/drawing/2014/main" id="{3A90EC12-AF77-430A-9DED-D606D0698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808"/>
              <a:ext cx="52" cy="51"/>
            </a:xfrm>
            <a:custGeom>
              <a:avLst/>
              <a:gdLst>
                <a:gd name="T0" fmla="*/ 74 w 21"/>
                <a:gd name="T1" fmla="*/ 274 h 19"/>
                <a:gd name="T2" fmla="*/ 228 w 21"/>
                <a:gd name="T3" fmla="*/ 94 h 19"/>
                <a:gd name="T4" fmla="*/ 166 w 21"/>
                <a:gd name="T5" fmla="*/ 30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5" y="14"/>
                  </a:moveTo>
                  <a:cubicBezTo>
                    <a:pt x="11" y="18"/>
                    <a:pt x="21" y="9"/>
                    <a:pt x="15" y="5"/>
                  </a:cubicBezTo>
                  <a:cubicBezTo>
                    <a:pt x="7" y="0"/>
                    <a:pt x="0" y="19"/>
                    <a:pt x="11" y="1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6" name="Freeform 47">
              <a:extLst>
                <a:ext uri="{FF2B5EF4-FFF2-40B4-BE49-F238E27FC236}">
                  <a16:creationId xmlns:a16="http://schemas.microsoft.com/office/drawing/2014/main" id="{D551935C-6C73-4E90-B185-99FC1F32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787"/>
              <a:ext cx="22" cy="18"/>
            </a:xfrm>
            <a:custGeom>
              <a:avLst/>
              <a:gdLst>
                <a:gd name="T0" fmla="*/ 103 w 9"/>
                <a:gd name="T1" fmla="*/ 118 h 7"/>
                <a:gd name="T2" fmla="*/ 132 w 9"/>
                <a:gd name="T3" fmla="*/ 33 h 7"/>
                <a:gd name="T4" fmla="*/ 59 w 9"/>
                <a:gd name="T5" fmla="*/ 100 h 7"/>
                <a:gd name="T6" fmla="*/ 90 w 9"/>
                <a:gd name="T7" fmla="*/ 6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8" y="6"/>
                    <a:pt x="9" y="4"/>
                    <a:pt x="9" y="2"/>
                  </a:cubicBezTo>
                  <a:cubicBezTo>
                    <a:pt x="5" y="0"/>
                    <a:pt x="0" y="3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7" name="Freeform 48">
              <a:extLst>
                <a:ext uri="{FF2B5EF4-FFF2-40B4-BE49-F238E27FC236}">
                  <a16:creationId xmlns:a16="http://schemas.microsoft.com/office/drawing/2014/main" id="{9BF92DC4-7D76-47B2-8480-5C969CDF1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816"/>
              <a:ext cx="37" cy="32"/>
            </a:xfrm>
            <a:custGeom>
              <a:avLst/>
              <a:gdLst>
                <a:gd name="T0" fmla="*/ 91 w 15"/>
                <a:gd name="T1" fmla="*/ 192 h 12"/>
                <a:gd name="T2" fmla="*/ 42 w 15"/>
                <a:gd name="T3" fmla="*/ 93 h 12"/>
                <a:gd name="T4" fmla="*/ 133 w 15"/>
                <a:gd name="T5" fmla="*/ 17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6" y="10"/>
                  </a:moveTo>
                  <a:cubicBezTo>
                    <a:pt x="15" y="8"/>
                    <a:pt x="6" y="0"/>
                    <a:pt x="3" y="5"/>
                  </a:cubicBezTo>
                  <a:cubicBezTo>
                    <a:pt x="0" y="10"/>
                    <a:pt x="6" y="12"/>
                    <a:pt x="9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8" name="Freeform 49">
              <a:extLst>
                <a:ext uri="{FF2B5EF4-FFF2-40B4-BE49-F238E27FC236}">
                  <a16:creationId xmlns:a16="http://schemas.microsoft.com/office/drawing/2014/main" id="{0600589D-3C33-4050-BF7F-6C158C1E5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821"/>
              <a:ext cx="58" cy="48"/>
            </a:xfrm>
            <a:custGeom>
              <a:avLst/>
              <a:gdLst>
                <a:gd name="T0" fmla="*/ 83 w 23"/>
                <a:gd name="T1" fmla="*/ 307 h 18"/>
                <a:gd name="T2" fmla="*/ 222 w 23"/>
                <a:gd name="T3" fmla="*/ 56 h 18"/>
                <a:gd name="T4" fmla="*/ 113 w 23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5" y="16"/>
                  </a:moveTo>
                  <a:cubicBezTo>
                    <a:pt x="12" y="18"/>
                    <a:pt x="23" y="7"/>
                    <a:pt x="14" y="3"/>
                  </a:cubicBezTo>
                  <a:cubicBezTo>
                    <a:pt x="6" y="0"/>
                    <a:pt x="0" y="12"/>
                    <a:pt x="7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9" name="Freeform 50">
              <a:extLst>
                <a:ext uri="{FF2B5EF4-FFF2-40B4-BE49-F238E27FC236}">
                  <a16:creationId xmlns:a16="http://schemas.microsoft.com/office/drawing/2014/main" id="{C49552C6-1B8B-4ED1-880A-B44858FE3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771"/>
              <a:ext cx="30" cy="24"/>
            </a:xfrm>
            <a:custGeom>
              <a:avLst/>
              <a:gdLst>
                <a:gd name="T0" fmla="*/ 63 w 12"/>
                <a:gd name="T1" fmla="*/ 171 h 9"/>
                <a:gd name="T2" fmla="*/ 113 w 12"/>
                <a:gd name="T3" fmla="*/ 21 h 9"/>
                <a:gd name="T4" fmla="*/ 20 w 12"/>
                <a:gd name="T5" fmla="*/ 149 h 9"/>
                <a:gd name="T6" fmla="*/ 63 w 12"/>
                <a:gd name="T7" fmla="*/ 13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4" y="9"/>
                  </a:moveTo>
                  <a:cubicBezTo>
                    <a:pt x="8" y="9"/>
                    <a:pt x="12" y="2"/>
                    <a:pt x="7" y="1"/>
                  </a:cubicBezTo>
                  <a:cubicBezTo>
                    <a:pt x="3" y="0"/>
                    <a:pt x="0" y="5"/>
                    <a:pt x="1" y="8"/>
                  </a:cubicBezTo>
                  <a:cubicBezTo>
                    <a:pt x="2" y="8"/>
                    <a:pt x="3" y="8"/>
                    <a:pt x="4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0" name="Freeform 51">
              <a:extLst>
                <a:ext uri="{FF2B5EF4-FFF2-40B4-BE49-F238E27FC236}">
                  <a16:creationId xmlns:a16="http://schemas.microsoft.com/office/drawing/2014/main" id="{F773CE84-3692-4966-A541-624B70C5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701"/>
              <a:ext cx="42" cy="38"/>
            </a:xfrm>
            <a:custGeom>
              <a:avLst/>
              <a:gdLst>
                <a:gd name="T0" fmla="*/ 195 w 17"/>
                <a:gd name="T1" fmla="*/ 258 h 14"/>
                <a:gd name="T2" fmla="*/ 74 w 17"/>
                <a:gd name="T3" fmla="*/ 81 h 14"/>
                <a:gd name="T4" fmla="*/ 91 w 17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13" y="13"/>
                  </a:moveTo>
                  <a:cubicBezTo>
                    <a:pt x="17" y="7"/>
                    <a:pt x="12" y="0"/>
                    <a:pt x="5" y="4"/>
                  </a:cubicBezTo>
                  <a:cubicBezTo>
                    <a:pt x="0" y="7"/>
                    <a:pt x="0" y="14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1" name="Freeform 52">
              <a:extLst>
                <a:ext uri="{FF2B5EF4-FFF2-40B4-BE49-F238E27FC236}">
                  <a16:creationId xmlns:a16="http://schemas.microsoft.com/office/drawing/2014/main" id="{8141A3C2-E698-409C-8811-DD33864E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15"/>
              <a:ext cx="20" cy="34"/>
            </a:xfrm>
            <a:custGeom>
              <a:avLst/>
              <a:gdLst>
                <a:gd name="T0" fmla="*/ 0 w 8"/>
                <a:gd name="T1" fmla="*/ 89 h 13"/>
                <a:gd name="T2" fmla="*/ 0 w 8"/>
                <a:gd name="T3" fmla="*/ 165 h 13"/>
                <a:gd name="T4" fmla="*/ 33 w 8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5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8" y="13"/>
                    <a:pt x="8" y="0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2" name="Freeform 53">
              <a:extLst>
                <a:ext uri="{FF2B5EF4-FFF2-40B4-BE49-F238E27FC236}">
                  <a16:creationId xmlns:a16="http://schemas.microsoft.com/office/drawing/2014/main" id="{E0249A23-A2A1-4761-B51F-619C6585F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776"/>
              <a:ext cx="20" cy="40"/>
            </a:xfrm>
            <a:custGeom>
              <a:avLst/>
              <a:gdLst>
                <a:gd name="T0" fmla="*/ 63 w 8"/>
                <a:gd name="T1" fmla="*/ 56 h 15"/>
                <a:gd name="T2" fmla="*/ 0 w 8"/>
                <a:gd name="T3" fmla="*/ 205 h 15"/>
                <a:gd name="T4" fmla="*/ 20 w 8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4" y="3"/>
                  </a:moveTo>
                  <a:cubicBezTo>
                    <a:pt x="2" y="5"/>
                    <a:pt x="0" y="8"/>
                    <a:pt x="0" y="11"/>
                  </a:cubicBezTo>
                  <a:cubicBezTo>
                    <a:pt x="8" y="15"/>
                    <a:pt x="7" y="0"/>
                    <a:pt x="1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3" name="Freeform 54">
              <a:extLst>
                <a:ext uri="{FF2B5EF4-FFF2-40B4-BE49-F238E27FC236}">
                  <a16:creationId xmlns:a16="http://schemas.microsoft.com/office/drawing/2014/main" id="{FFCFC41E-7D24-4F57-A26D-03558FE35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728"/>
              <a:ext cx="38" cy="43"/>
            </a:xfrm>
            <a:custGeom>
              <a:avLst/>
              <a:gdLst>
                <a:gd name="T0" fmla="*/ 84 w 15"/>
                <a:gd name="T1" fmla="*/ 59 h 16"/>
                <a:gd name="T2" fmla="*/ 160 w 15"/>
                <a:gd name="T3" fmla="*/ 218 h 16"/>
                <a:gd name="T4" fmla="*/ 96 w 15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5" y="3"/>
                  </a:moveTo>
                  <a:cubicBezTo>
                    <a:pt x="0" y="7"/>
                    <a:pt x="3" y="16"/>
                    <a:pt x="10" y="11"/>
                  </a:cubicBezTo>
                  <a:cubicBezTo>
                    <a:pt x="15" y="7"/>
                    <a:pt x="10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4" name="Freeform 55">
              <a:extLst>
                <a:ext uri="{FF2B5EF4-FFF2-40B4-BE49-F238E27FC236}">
                  <a16:creationId xmlns:a16="http://schemas.microsoft.com/office/drawing/2014/main" id="{2D79E4D0-98BF-4809-9067-0D4530F91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2760"/>
              <a:ext cx="30" cy="24"/>
            </a:xfrm>
            <a:custGeom>
              <a:avLst/>
              <a:gdLst>
                <a:gd name="T0" fmla="*/ 95 w 12"/>
                <a:gd name="T1" fmla="*/ 0 h 9"/>
                <a:gd name="T2" fmla="*/ 83 w 12"/>
                <a:gd name="T3" fmla="*/ 171 h 9"/>
                <a:gd name="T4" fmla="*/ 83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0"/>
                  </a:moveTo>
                  <a:cubicBezTo>
                    <a:pt x="3" y="1"/>
                    <a:pt x="0" y="9"/>
                    <a:pt x="5" y="9"/>
                  </a:cubicBezTo>
                  <a:cubicBezTo>
                    <a:pt x="11" y="9"/>
                    <a:pt x="12" y="0"/>
                    <a:pt x="5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5" name="Freeform 56">
              <a:extLst>
                <a:ext uri="{FF2B5EF4-FFF2-40B4-BE49-F238E27FC236}">
                  <a16:creationId xmlns:a16="http://schemas.microsoft.com/office/drawing/2014/main" id="{4EF80EFA-632B-4558-9407-016868A73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768"/>
              <a:ext cx="28" cy="37"/>
            </a:xfrm>
            <a:custGeom>
              <a:avLst/>
              <a:gdLst>
                <a:gd name="T0" fmla="*/ 51 w 11"/>
                <a:gd name="T1" fmla="*/ 0 h 14"/>
                <a:gd name="T2" fmla="*/ 117 w 11"/>
                <a:gd name="T3" fmla="*/ 148 h 14"/>
                <a:gd name="T4" fmla="*/ 51 w 11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0"/>
                  </a:moveTo>
                  <a:cubicBezTo>
                    <a:pt x="0" y="4"/>
                    <a:pt x="1" y="14"/>
                    <a:pt x="7" y="8"/>
                  </a:cubicBezTo>
                  <a:cubicBezTo>
                    <a:pt x="11" y="5"/>
                    <a:pt x="7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6" name="Freeform 57">
              <a:extLst>
                <a:ext uri="{FF2B5EF4-FFF2-40B4-BE49-F238E27FC236}">
                  <a16:creationId xmlns:a16="http://schemas.microsoft.com/office/drawing/2014/main" id="{BC606C3F-8332-46C0-B6C9-327630A5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728"/>
              <a:ext cx="27" cy="43"/>
            </a:xfrm>
            <a:custGeom>
              <a:avLst/>
              <a:gdLst>
                <a:gd name="T0" fmla="*/ 12 w 11"/>
                <a:gd name="T1" fmla="*/ 137 h 16"/>
                <a:gd name="T2" fmla="*/ 12 w 11"/>
                <a:gd name="T3" fmla="*/ 312 h 16"/>
                <a:gd name="T4" fmla="*/ 0 w 11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" y="7"/>
                  </a:moveTo>
                  <a:cubicBezTo>
                    <a:pt x="0" y="10"/>
                    <a:pt x="0" y="13"/>
                    <a:pt x="1" y="16"/>
                  </a:cubicBezTo>
                  <a:cubicBezTo>
                    <a:pt x="11" y="16"/>
                    <a:pt x="3" y="0"/>
                    <a:pt x="0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7" name="Freeform 58">
              <a:extLst>
                <a:ext uri="{FF2B5EF4-FFF2-40B4-BE49-F238E27FC236}">
                  <a16:creationId xmlns:a16="http://schemas.microsoft.com/office/drawing/2014/main" id="{33D6CC6F-06E6-4076-A202-658E28A2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928"/>
              <a:ext cx="30" cy="27"/>
            </a:xfrm>
            <a:custGeom>
              <a:avLst/>
              <a:gdLst>
                <a:gd name="T0" fmla="*/ 63 w 12"/>
                <a:gd name="T1" fmla="*/ 176 h 10"/>
                <a:gd name="T2" fmla="*/ 113 w 12"/>
                <a:gd name="T3" fmla="*/ 22 h 10"/>
                <a:gd name="T4" fmla="*/ 20 w 12"/>
                <a:gd name="T5" fmla="*/ 176 h 10"/>
                <a:gd name="T6" fmla="*/ 63 w 12"/>
                <a:gd name="T7" fmla="*/ 15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4" y="9"/>
                  </a:moveTo>
                  <a:cubicBezTo>
                    <a:pt x="8" y="10"/>
                    <a:pt x="12" y="3"/>
                    <a:pt x="7" y="1"/>
                  </a:cubicBezTo>
                  <a:cubicBezTo>
                    <a:pt x="3" y="0"/>
                    <a:pt x="0" y="5"/>
                    <a:pt x="1" y="9"/>
                  </a:cubicBezTo>
                  <a:cubicBezTo>
                    <a:pt x="2" y="9"/>
                    <a:pt x="3" y="9"/>
                    <a:pt x="4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8" name="Freeform 59">
              <a:extLst>
                <a:ext uri="{FF2B5EF4-FFF2-40B4-BE49-F238E27FC236}">
                  <a16:creationId xmlns:a16="http://schemas.microsoft.com/office/drawing/2014/main" id="{79BB91FA-94C4-434E-BCB4-C090D3895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859"/>
              <a:ext cx="43" cy="40"/>
            </a:xfrm>
            <a:custGeom>
              <a:avLst/>
              <a:gdLst>
                <a:gd name="T0" fmla="*/ 225 w 17"/>
                <a:gd name="T1" fmla="*/ 264 h 15"/>
                <a:gd name="T2" fmla="*/ 96 w 17"/>
                <a:gd name="T3" fmla="*/ 77 h 15"/>
                <a:gd name="T4" fmla="*/ 116 w 17"/>
                <a:gd name="T5" fmla="*/ 22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4" y="14"/>
                  </a:moveTo>
                  <a:cubicBezTo>
                    <a:pt x="17" y="7"/>
                    <a:pt x="13" y="0"/>
                    <a:pt x="6" y="4"/>
                  </a:cubicBezTo>
                  <a:cubicBezTo>
                    <a:pt x="0" y="7"/>
                    <a:pt x="1" y="15"/>
                    <a:pt x="7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9" name="Freeform 60">
              <a:extLst>
                <a:ext uri="{FF2B5EF4-FFF2-40B4-BE49-F238E27FC236}">
                  <a16:creationId xmlns:a16="http://schemas.microsoft.com/office/drawing/2014/main" id="{8E6244BC-89DC-4D46-9AA4-812F2ED1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685"/>
              <a:ext cx="50" cy="40"/>
            </a:xfrm>
            <a:custGeom>
              <a:avLst/>
              <a:gdLst>
                <a:gd name="T0" fmla="*/ 158 w 20"/>
                <a:gd name="T1" fmla="*/ 56 h 15"/>
                <a:gd name="T2" fmla="*/ 145 w 20"/>
                <a:gd name="T3" fmla="*/ 285 h 15"/>
                <a:gd name="T4" fmla="*/ 208 w 20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0" y="3"/>
                  </a:moveTo>
                  <a:cubicBezTo>
                    <a:pt x="4" y="0"/>
                    <a:pt x="0" y="15"/>
                    <a:pt x="9" y="15"/>
                  </a:cubicBezTo>
                  <a:cubicBezTo>
                    <a:pt x="14" y="15"/>
                    <a:pt x="20" y="6"/>
                    <a:pt x="13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0" name="Freeform 61">
              <a:extLst>
                <a:ext uri="{FF2B5EF4-FFF2-40B4-BE49-F238E27FC236}">
                  <a16:creationId xmlns:a16="http://schemas.microsoft.com/office/drawing/2014/main" id="{A703F24B-7E42-4E89-9CC9-3F9FFA39F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675"/>
              <a:ext cx="18" cy="16"/>
            </a:xfrm>
            <a:custGeom>
              <a:avLst/>
              <a:gdLst>
                <a:gd name="T0" fmla="*/ 85 w 7"/>
                <a:gd name="T1" fmla="*/ 0 h 6"/>
                <a:gd name="T2" fmla="*/ 21 w 7"/>
                <a:gd name="T3" fmla="*/ 115 h 6"/>
                <a:gd name="T4" fmla="*/ 118 w 7"/>
                <a:gd name="T5" fmla="*/ 35 h 6"/>
                <a:gd name="T6" fmla="*/ 67 w 7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2" y="0"/>
                    <a:pt x="0" y="2"/>
                    <a:pt x="1" y="6"/>
                  </a:cubicBezTo>
                  <a:cubicBezTo>
                    <a:pt x="3" y="6"/>
                    <a:pt x="6" y="5"/>
                    <a:pt x="7" y="2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1" name="Freeform 62">
              <a:extLst>
                <a:ext uri="{FF2B5EF4-FFF2-40B4-BE49-F238E27FC236}">
                  <a16:creationId xmlns:a16="http://schemas.microsoft.com/office/drawing/2014/main" id="{9AFE25AB-D041-4E4D-AB63-8C15703E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747"/>
              <a:ext cx="48" cy="42"/>
            </a:xfrm>
            <a:custGeom>
              <a:avLst/>
              <a:gdLst>
                <a:gd name="T0" fmla="*/ 210 w 19"/>
                <a:gd name="T1" fmla="*/ 0 h 16"/>
                <a:gd name="T2" fmla="*/ 159 w 19"/>
                <a:gd name="T3" fmla="*/ 268 h 16"/>
                <a:gd name="T4" fmla="*/ 192 w 19"/>
                <a:gd name="T5" fmla="*/ 0 h 16"/>
                <a:gd name="T6" fmla="*/ 179 w 19"/>
                <a:gd name="T7" fmla="*/ 5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6">
                  <a:moveTo>
                    <a:pt x="13" y="0"/>
                  </a:moveTo>
                  <a:cubicBezTo>
                    <a:pt x="5" y="1"/>
                    <a:pt x="0" y="16"/>
                    <a:pt x="10" y="15"/>
                  </a:cubicBezTo>
                  <a:cubicBezTo>
                    <a:pt x="16" y="15"/>
                    <a:pt x="19" y="1"/>
                    <a:pt x="12" y="0"/>
                  </a:cubicBezTo>
                  <a:cubicBezTo>
                    <a:pt x="11" y="1"/>
                    <a:pt x="11" y="2"/>
                    <a:pt x="11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2" name="Freeform 63">
              <a:extLst>
                <a:ext uri="{FF2B5EF4-FFF2-40B4-BE49-F238E27FC236}">
                  <a16:creationId xmlns:a16="http://schemas.microsoft.com/office/drawing/2014/main" id="{6B850902-2169-45F0-AF17-3E3620332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805"/>
              <a:ext cx="47" cy="43"/>
            </a:xfrm>
            <a:custGeom>
              <a:avLst/>
              <a:gdLst>
                <a:gd name="T0" fmla="*/ 228 w 19"/>
                <a:gd name="T1" fmla="*/ 59 h 16"/>
                <a:gd name="T2" fmla="*/ 92 w 19"/>
                <a:gd name="T3" fmla="*/ 231 h 16"/>
                <a:gd name="T4" fmla="*/ 195 w 19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15" y="3"/>
                  </a:moveTo>
                  <a:cubicBezTo>
                    <a:pt x="10" y="0"/>
                    <a:pt x="0" y="8"/>
                    <a:pt x="6" y="12"/>
                  </a:cubicBezTo>
                  <a:cubicBezTo>
                    <a:pt x="13" y="16"/>
                    <a:pt x="19" y="4"/>
                    <a:pt x="1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3" name="Freeform 64">
              <a:extLst>
                <a:ext uri="{FF2B5EF4-FFF2-40B4-BE49-F238E27FC236}">
                  <a16:creationId xmlns:a16="http://schemas.microsoft.com/office/drawing/2014/main" id="{D619D7C1-2953-48E7-9A9A-6FC4A08C0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867"/>
              <a:ext cx="22" cy="26"/>
            </a:xfrm>
            <a:custGeom>
              <a:avLst/>
              <a:gdLst>
                <a:gd name="T0" fmla="*/ 12 w 9"/>
                <a:gd name="T1" fmla="*/ 21 h 10"/>
                <a:gd name="T2" fmla="*/ 29 w 9"/>
                <a:gd name="T3" fmla="*/ 177 h 10"/>
                <a:gd name="T4" fmla="*/ 59 w 9"/>
                <a:gd name="T5" fmla="*/ 0 h 10"/>
                <a:gd name="T6" fmla="*/ 42 w 9"/>
                <a:gd name="T7" fmla="*/ 5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1"/>
                  </a:moveTo>
                  <a:cubicBezTo>
                    <a:pt x="0" y="4"/>
                    <a:pt x="0" y="7"/>
                    <a:pt x="2" y="10"/>
                  </a:cubicBezTo>
                  <a:cubicBezTo>
                    <a:pt x="8" y="10"/>
                    <a:pt x="9" y="2"/>
                    <a:pt x="4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4" name="Freeform 65">
              <a:extLst>
                <a:ext uri="{FF2B5EF4-FFF2-40B4-BE49-F238E27FC236}">
                  <a16:creationId xmlns:a16="http://schemas.microsoft.com/office/drawing/2014/main" id="{DD679B54-26CA-4934-9D6E-88B0C943B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888"/>
              <a:ext cx="63" cy="69"/>
            </a:xfrm>
            <a:custGeom>
              <a:avLst/>
              <a:gdLst>
                <a:gd name="T0" fmla="*/ 192 w 25"/>
                <a:gd name="T1" fmla="*/ 93 h 26"/>
                <a:gd name="T2" fmla="*/ 192 w 25"/>
                <a:gd name="T3" fmla="*/ 409 h 26"/>
                <a:gd name="T4" fmla="*/ 83 w 25"/>
                <a:gd name="T5" fmla="*/ 19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6">
                  <a:moveTo>
                    <a:pt x="12" y="5"/>
                  </a:moveTo>
                  <a:cubicBezTo>
                    <a:pt x="0" y="8"/>
                    <a:pt x="0" y="26"/>
                    <a:pt x="12" y="22"/>
                  </a:cubicBezTo>
                  <a:cubicBezTo>
                    <a:pt x="25" y="18"/>
                    <a:pt x="11" y="0"/>
                    <a:pt x="5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5" name="Freeform 66">
              <a:extLst>
                <a:ext uri="{FF2B5EF4-FFF2-40B4-BE49-F238E27FC236}">
                  <a16:creationId xmlns:a16="http://schemas.microsoft.com/office/drawing/2014/main" id="{7C15B546-705D-49BC-A300-7483B92AB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896"/>
              <a:ext cx="55" cy="48"/>
            </a:xfrm>
            <a:custGeom>
              <a:avLst/>
              <a:gdLst>
                <a:gd name="T0" fmla="*/ 125 w 22"/>
                <a:gd name="T1" fmla="*/ 21 h 18"/>
                <a:gd name="T2" fmla="*/ 175 w 22"/>
                <a:gd name="T3" fmla="*/ 0 h 18"/>
                <a:gd name="T4" fmla="*/ 145 w 22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8" y="1"/>
                  </a:moveTo>
                  <a:cubicBezTo>
                    <a:pt x="0" y="18"/>
                    <a:pt x="22" y="8"/>
                    <a:pt x="11" y="0"/>
                  </a:cubicBezTo>
                  <a:cubicBezTo>
                    <a:pt x="8" y="1"/>
                    <a:pt x="7" y="4"/>
                    <a:pt x="9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6" name="Freeform 67">
              <a:extLst>
                <a:ext uri="{FF2B5EF4-FFF2-40B4-BE49-F238E27FC236}">
                  <a16:creationId xmlns:a16="http://schemas.microsoft.com/office/drawing/2014/main" id="{16ED865E-95B0-4EA4-9A8D-939371FF7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832"/>
              <a:ext cx="22" cy="35"/>
            </a:xfrm>
            <a:custGeom>
              <a:avLst/>
              <a:gdLst>
                <a:gd name="T0" fmla="*/ 42 w 9"/>
                <a:gd name="T1" fmla="*/ 0 h 13"/>
                <a:gd name="T2" fmla="*/ 42 w 9"/>
                <a:gd name="T3" fmla="*/ 253 h 13"/>
                <a:gd name="T4" fmla="*/ 103 w 9"/>
                <a:gd name="T5" fmla="*/ 94 h 13"/>
                <a:gd name="T6" fmla="*/ 59 w 9"/>
                <a:gd name="T7" fmla="*/ 11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0" y="3"/>
                    <a:pt x="0" y="10"/>
                    <a:pt x="3" y="13"/>
                  </a:cubicBezTo>
                  <a:cubicBezTo>
                    <a:pt x="7" y="12"/>
                    <a:pt x="9" y="9"/>
                    <a:pt x="7" y="5"/>
                  </a:cubicBezTo>
                  <a:cubicBezTo>
                    <a:pt x="6" y="5"/>
                    <a:pt x="5" y="5"/>
                    <a:pt x="4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7" name="Freeform 68">
              <a:extLst>
                <a:ext uri="{FF2B5EF4-FFF2-40B4-BE49-F238E27FC236}">
                  <a16:creationId xmlns:a16="http://schemas.microsoft.com/office/drawing/2014/main" id="{17274F27-0E04-4E13-9FCE-ACDCD46E8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667"/>
              <a:ext cx="25" cy="29"/>
            </a:xfrm>
            <a:custGeom>
              <a:avLst/>
              <a:gdLst>
                <a:gd name="T0" fmla="*/ 125 w 10"/>
                <a:gd name="T1" fmla="*/ 0 h 11"/>
                <a:gd name="T2" fmla="*/ 95 w 10"/>
                <a:gd name="T3" fmla="*/ 182 h 11"/>
                <a:gd name="T4" fmla="*/ 95 w 10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8" y="0"/>
                  </a:moveTo>
                  <a:cubicBezTo>
                    <a:pt x="3" y="1"/>
                    <a:pt x="0" y="11"/>
                    <a:pt x="6" y="10"/>
                  </a:cubicBezTo>
                  <a:cubicBezTo>
                    <a:pt x="10" y="9"/>
                    <a:pt x="9" y="3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8" name="Freeform 69">
              <a:extLst>
                <a:ext uri="{FF2B5EF4-FFF2-40B4-BE49-F238E27FC236}">
                  <a16:creationId xmlns:a16="http://schemas.microsoft.com/office/drawing/2014/main" id="{794D9463-A777-4586-9434-DF1DFF1A6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581"/>
              <a:ext cx="23" cy="27"/>
            </a:xfrm>
            <a:custGeom>
              <a:avLst/>
              <a:gdLst>
                <a:gd name="T0" fmla="*/ 66 w 9"/>
                <a:gd name="T1" fmla="*/ 0 h 10"/>
                <a:gd name="T2" fmla="*/ 84 w 9"/>
                <a:gd name="T3" fmla="*/ 138 h 10"/>
                <a:gd name="T4" fmla="*/ 84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0" y="2"/>
                    <a:pt x="1" y="10"/>
                    <a:pt x="5" y="7"/>
                  </a:cubicBezTo>
                  <a:cubicBezTo>
                    <a:pt x="8" y="4"/>
                    <a:pt x="9" y="1"/>
                    <a:pt x="5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9" name="Freeform 70">
              <a:extLst>
                <a:ext uri="{FF2B5EF4-FFF2-40B4-BE49-F238E27FC236}">
                  <a16:creationId xmlns:a16="http://schemas.microsoft.com/office/drawing/2014/main" id="{F352D10F-9798-4EDA-967B-49A50EC3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619"/>
              <a:ext cx="25" cy="26"/>
            </a:xfrm>
            <a:custGeom>
              <a:avLst/>
              <a:gdLst>
                <a:gd name="T0" fmla="*/ 113 w 10"/>
                <a:gd name="T1" fmla="*/ 68 h 10"/>
                <a:gd name="T2" fmla="*/ 83 w 10"/>
                <a:gd name="T3" fmla="*/ 177 h 10"/>
                <a:gd name="T4" fmla="*/ 83 w 10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7" y="4"/>
                  </a:moveTo>
                  <a:cubicBezTo>
                    <a:pt x="2" y="1"/>
                    <a:pt x="0" y="10"/>
                    <a:pt x="5" y="10"/>
                  </a:cubicBezTo>
                  <a:cubicBezTo>
                    <a:pt x="10" y="10"/>
                    <a:pt x="9" y="0"/>
                    <a:pt x="5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0" name="Freeform 71">
              <a:extLst>
                <a:ext uri="{FF2B5EF4-FFF2-40B4-BE49-F238E27FC236}">
                  <a16:creationId xmlns:a16="http://schemas.microsoft.com/office/drawing/2014/main" id="{EBF4C67E-5610-4C87-AB14-244666AD8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637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03 w 13"/>
                <a:gd name="T3" fmla="*/ 253 h 13"/>
                <a:gd name="T4" fmla="*/ 103 w 13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3" y="3"/>
                    <a:pt x="0" y="13"/>
                    <a:pt x="7" y="13"/>
                  </a:cubicBezTo>
                  <a:cubicBezTo>
                    <a:pt x="13" y="13"/>
                    <a:pt x="12" y="1"/>
                    <a:pt x="7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1" name="Freeform 72">
              <a:extLst>
                <a:ext uri="{FF2B5EF4-FFF2-40B4-BE49-F238E27FC236}">
                  <a16:creationId xmlns:a16="http://schemas.microsoft.com/office/drawing/2014/main" id="{1AB53000-42F5-425D-AF77-AD9FE1F4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672"/>
              <a:ext cx="50" cy="43"/>
            </a:xfrm>
            <a:custGeom>
              <a:avLst/>
              <a:gdLst>
                <a:gd name="T0" fmla="*/ 113 w 20"/>
                <a:gd name="T1" fmla="*/ 81 h 16"/>
                <a:gd name="T2" fmla="*/ 188 w 20"/>
                <a:gd name="T3" fmla="*/ 253 h 16"/>
                <a:gd name="T4" fmla="*/ 158 w 20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7" y="4"/>
                  </a:moveTo>
                  <a:cubicBezTo>
                    <a:pt x="0" y="5"/>
                    <a:pt x="4" y="16"/>
                    <a:pt x="12" y="13"/>
                  </a:cubicBezTo>
                  <a:cubicBezTo>
                    <a:pt x="20" y="10"/>
                    <a:pt x="15" y="0"/>
                    <a:pt x="10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2" name="Freeform 73">
              <a:extLst>
                <a:ext uri="{FF2B5EF4-FFF2-40B4-BE49-F238E27FC236}">
                  <a16:creationId xmlns:a16="http://schemas.microsoft.com/office/drawing/2014/main" id="{C1B0EE84-96B6-40BD-8984-969CE9F07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640"/>
              <a:ext cx="45" cy="53"/>
            </a:xfrm>
            <a:custGeom>
              <a:avLst/>
              <a:gdLst>
                <a:gd name="T0" fmla="*/ 125 w 18"/>
                <a:gd name="T1" fmla="*/ 56 h 20"/>
                <a:gd name="T2" fmla="*/ 158 w 18"/>
                <a:gd name="T3" fmla="*/ 337 h 20"/>
                <a:gd name="T4" fmla="*/ 113 w 18"/>
                <a:gd name="T5" fmla="*/ 19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8" y="3"/>
                  </a:moveTo>
                  <a:cubicBezTo>
                    <a:pt x="4" y="7"/>
                    <a:pt x="0" y="20"/>
                    <a:pt x="10" y="18"/>
                  </a:cubicBezTo>
                  <a:cubicBezTo>
                    <a:pt x="18" y="16"/>
                    <a:pt x="13" y="0"/>
                    <a:pt x="7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3" name="Freeform 74">
              <a:extLst>
                <a:ext uri="{FF2B5EF4-FFF2-40B4-BE49-F238E27FC236}">
                  <a16:creationId xmlns:a16="http://schemas.microsoft.com/office/drawing/2014/main" id="{4A1E3B17-BDB6-4B73-AD36-65A493DB9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851"/>
              <a:ext cx="50" cy="40"/>
            </a:xfrm>
            <a:custGeom>
              <a:avLst/>
              <a:gdLst>
                <a:gd name="T0" fmla="*/ 270 w 20"/>
                <a:gd name="T1" fmla="*/ 56 h 15"/>
                <a:gd name="T2" fmla="*/ 220 w 20"/>
                <a:gd name="T3" fmla="*/ 0 h 15"/>
                <a:gd name="T4" fmla="*/ 83 w 20"/>
                <a:gd name="T5" fmla="*/ 205 h 15"/>
                <a:gd name="T6" fmla="*/ 270 w 20"/>
                <a:gd name="T7" fmla="*/ 56 h 15"/>
                <a:gd name="T8" fmla="*/ 188 w 20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17" y="3"/>
                  </a:moveTo>
                  <a:cubicBezTo>
                    <a:pt x="16" y="2"/>
                    <a:pt x="15" y="1"/>
                    <a:pt x="14" y="0"/>
                  </a:cubicBezTo>
                  <a:cubicBezTo>
                    <a:pt x="10" y="1"/>
                    <a:pt x="0" y="5"/>
                    <a:pt x="5" y="11"/>
                  </a:cubicBezTo>
                  <a:cubicBezTo>
                    <a:pt x="9" y="15"/>
                    <a:pt x="20" y="9"/>
                    <a:pt x="17" y="3"/>
                  </a:cubicBezTo>
                  <a:cubicBezTo>
                    <a:pt x="16" y="2"/>
                    <a:pt x="13" y="2"/>
                    <a:pt x="1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4" name="Freeform 75">
              <a:extLst>
                <a:ext uri="{FF2B5EF4-FFF2-40B4-BE49-F238E27FC236}">
                  <a16:creationId xmlns:a16="http://schemas.microsoft.com/office/drawing/2014/main" id="{532A03A9-2164-4093-9798-12D8D6286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632"/>
              <a:ext cx="38" cy="35"/>
            </a:xfrm>
            <a:custGeom>
              <a:avLst/>
              <a:gdLst>
                <a:gd name="T0" fmla="*/ 129 w 15"/>
                <a:gd name="T1" fmla="*/ 0 h 13"/>
                <a:gd name="T2" fmla="*/ 96 w 15"/>
                <a:gd name="T3" fmla="*/ 232 h 13"/>
                <a:gd name="T4" fmla="*/ 180 w 15"/>
                <a:gd name="T5" fmla="*/ 81 h 13"/>
                <a:gd name="T6" fmla="*/ 147 w 15"/>
                <a:gd name="T7" fmla="*/ 13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8" y="0"/>
                  </a:moveTo>
                  <a:cubicBezTo>
                    <a:pt x="2" y="1"/>
                    <a:pt x="0" y="11"/>
                    <a:pt x="6" y="12"/>
                  </a:cubicBezTo>
                  <a:cubicBezTo>
                    <a:pt x="11" y="13"/>
                    <a:pt x="15" y="7"/>
                    <a:pt x="11" y="4"/>
                  </a:cubicBezTo>
                  <a:cubicBezTo>
                    <a:pt x="10" y="5"/>
                    <a:pt x="9" y="6"/>
                    <a:pt x="9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5" name="Freeform 76">
              <a:extLst>
                <a:ext uri="{FF2B5EF4-FFF2-40B4-BE49-F238E27FC236}">
                  <a16:creationId xmlns:a16="http://schemas.microsoft.com/office/drawing/2014/main" id="{0198A09A-275A-4ADD-97E2-C1F2DA5C1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861"/>
              <a:ext cx="63" cy="67"/>
            </a:xfrm>
            <a:custGeom>
              <a:avLst/>
              <a:gdLst>
                <a:gd name="T0" fmla="*/ 272 w 25"/>
                <a:gd name="T1" fmla="*/ 78 h 25"/>
                <a:gd name="T2" fmla="*/ 209 w 25"/>
                <a:gd name="T3" fmla="*/ 461 h 25"/>
                <a:gd name="T4" fmla="*/ 255 w 25"/>
                <a:gd name="T5" fmla="*/ 11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17" y="4"/>
                  </a:moveTo>
                  <a:cubicBezTo>
                    <a:pt x="7" y="2"/>
                    <a:pt x="0" y="25"/>
                    <a:pt x="13" y="24"/>
                  </a:cubicBezTo>
                  <a:cubicBezTo>
                    <a:pt x="25" y="22"/>
                    <a:pt x="25" y="0"/>
                    <a:pt x="16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6" name="Freeform 77">
              <a:extLst>
                <a:ext uri="{FF2B5EF4-FFF2-40B4-BE49-F238E27FC236}">
                  <a16:creationId xmlns:a16="http://schemas.microsoft.com/office/drawing/2014/main" id="{337D5FDB-653F-4CC2-A855-0E0EA9524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941"/>
              <a:ext cx="28" cy="32"/>
            </a:xfrm>
            <a:custGeom>
              <a:avLst/>
              <a:gdLst>
                <a:gd name="T0" fmla="*/ 64 w 11"/>
                <a:gd name="T1" fmla="*/ 0 h 12"/>
                <a:gd name="T2" fmla="*/ 97 w 11"/>
                <a:gd name="T3" fmla="*/ 171 h 12"/>
                <a:gd name="T4" fmla="*/ 117 w 11"/>
                <a:gd name="T5" fmla="*/ 21 h 12"/>
                <a:gd name="T6" fmla="*/ 97 w 11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1" y="3"/>
                    <a:pt x="0" y="12"/>
                    <a:pt x="6" y="9"/>
                  </a:cubicBezTo>
                  <a:cubicBezTo>
                    <a:pt x="10" y="7"/>
                    <a:pt x="11" y="2"/>
                    <a:pt x="7" y="1"/>
                  </a:cubicBezTo>
                  <a:cubicBezTo>
                    <a:pt x="6" y="1"/>
                    <a:pt x="6" y="2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7" name="Freeform 78">
              <a:extLst>
                <a:ext uri="{FF2B5EF4-FFF2-40B4-BE49-F238E27FC236}">
                  <a16:creationId xmlns:a16="http://schemas.microsoft.com/office/drawing/2014/main" id="{E2E2E2B4-873C-4143-B5E8-9AD022117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869"/>
              <a:ext cx="35" cy="38"/>
            </a:xfrm>
            <a:custGeom>
              <a:avLst/>
              <a:gdLst>
                <a:gd name="T0" fmla="*/ 125 w 14"/>
                <a:gd name="T1" fmla="*/ 60 h 14"/>
                <a:gd name="T2" fmla="*/ 188 w 14"/>
                <a:gd name="T3" fmla="*/ 163 h 14"/>
                <a:gd name="T4" fmla="*/ 113 w 14"/>
                <a:gd name="T5" fmla="*/ 1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8" y="3"/>
                  </a:moveTo>
                  <a:cubicBezTo>
                    <a:pt x="0" y="10"/>
                    <a:pt x="9" y="14"/>
                    <a:pt x="12" y="8"/>
                  </a:cubicBezTo>
                  <a:cubicBezTo>
                    <a:pt x="14" y="2"/>
                    <a:pt x="4" y="0"/>
                    <a:pt x="7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8" name="Freeform 79">
              <a:extLst>
                <a:ext uri="{FF2B5EF4-FFF2-40B4-BE49-F238E27FC236}">
                  <a16:creationId xmlns:a16="http://schemas.microsoft.com/office/drawing/2014/main" id="{D7E2681B-34A4-42E5-9530-0561975CB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773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0 w 16"/>
                <a:gd name="T3" fmla="*/ 336 h 17"/>
                <a:gd name="T4" fmla="*/ 0 w 16"/>
                <a:gd name="T5" fmla="*/ 23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0" y="8"/>
                  </a:moveTo>
                  <a:cubicBezTo>
                    <a:pt x="0" y="12"/>
                    <a:pt x="0" y="15"/>
                    <a:pt x="1" y="17"/>
                  </a:cubicBezTo>
                  <a:cubicBezTo>
                    <a:pt x="16" y="17"/>
                    <a:pt x="2" y="0"/>
                    <a:pt x="0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9" name="Freeform 80">
              <a:extLst>
                <a:ext uri="{FF2B5EF4-FFF2-40B4-BE49-F238E27FC236}">
                  <a16:creationId xmlns:a16="http://schemas.microsoft.com/office/drawing/2014/main" id="{2B782ECC-E2E4-41A4-9EDC-B332C964F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779"/>
              <a:ext cx="35" cy="45"/>
            </a:xfrm>
            <a:custGeom>
              <a:avLst/>
              <a:gdLst>
                <a:gd name="T0" fmla="*/ 50 w 14"/>
                <a:gd name="T1" fmla="*/ 90 h 17"/>
                <a:gd name="T2" fmla="*/ 125 w 14"/>
                <a:gd name="T3" fmla="*/ 225 h 17"/>
                <a:gd name="T4" fmla="*/ 33 w 14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3" y="5"/>
                  </a:moveTo>
                  <a:cubicBezTo>
                    <a:pt x="0" y="9"/>
                    <a:pt x="3" y="17"/>
                    <a:pt x="8" y="12"/>
                  </a:cubicBezTo>
                  <a:cubicBezTo>
                    <a:pt x="14" y="7"/>
                    <a:pt x="3" y="0"/>
                    <a:pt x="2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0" name="Freeform 81">
              <a:extLst>
                <a:ext uri="{FF2B5EF4-FFF2-40B4-BE49-F238E27FC236}">
                  <a16:creationId xmlns:a16="http://schemas.microsoft.com/office/drawing/2014/main" id="{E2E0622A-4DBA-4390-A517-A33821D65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848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20 w 6"/>
                <a:gd name="T3" fmla="*/ 115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5" y="5"/>
                    <a:pt x="6" y="2"/>
                    <a:pt x="4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1" name="Freeform 82">
              <a:extLst>
                <a:ext uri="{FF2B5EF4-FFF2-40B4-BE49-F238E27FC236}">
                  <a16:creationId xmlns:a16="http://schemas.microsoft.com/office/drawing/2014/main" id="{EA1AA046-E9CC-45E2-BAB3-5FFD887A8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597"/>
              <a:ext cx="25" cy="22"/>
            </a:xfrm>
            <a:custGeom>
              <a:avLst/>
              <a:gdLst>
                <a:gd name="T0" fmla="*/ 20 w 10"/>
                <a:gd name="T1" fmla="*/ 22 h 8"/>
                <a:gd name="T2" fmla="*/ 83 w 10"/>
                <a:gd name="T3" fmla="*/ 143 h 8"/>
                <a:gd name="T4" fmla="*/ 63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1" y="1"/>
                  </a:moveTo>
                  <a:cubicBezTo>
                    <a:pt x="0" y="4"/>
                    <a:pt x="1" y="8"/>
                    <a:pt x="5" y="7"/>
                  </a:cubicBezTo>
                  <a:cubicBezTo>
                    <a:pt x="10" y="6"/>
                    <a:pt x="8" y="0"/>
                    <a:pt x="4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2" name="Freeform 83">
              <a:extLst>
                <a:ext uri="{FF2B5EF4-FFF2-40B4-BE49-F238E27FC236}">
                  <a16:creationId xmlns:a16="http://schemas.microsoft.com/office/drawing/2014/main" id="{DBF2759F-1FC9-49CE-80E8-7AC92A2CF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661"/>
              <a:ext cx="10" cy="14"/>
            </a:xfrm>
            <a:custGeom>
              <a:avLst/>
              <a:gdLst>
                <a:gd name="T0" fmla="*/ 0 w 4"/>
                <a:gd name="T1" fmla="*/ 22 h 5"/>
                <a:gd name="T2" fmla="*/ 0 w 4"/>
                <a:gd name="T3" fmla="*/ 109 h 5"/>
                <a:gd name="T4" fmla="*/ 33 w 4"/>
                <a:gd name="T5" fmla="*/ 0 h 5"/>
                <a:gd name="T6" fmla="*/ 20 w 4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3" y="5"/>
                    <a:pt x="4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3" name="Freeform 84">
              <a:extLst>
                <a:ext uri="{FF2B5EF4-FFF2-40B4-BE49-F238E27FC236}">
                  <a16:creationId xmlns:a16="http://schemas.microsoft.com/office/drawing/2014/main" id="{9B368C00-FB3A-4A6D-BDD8-D700F5D0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691"/>
              <a:ext cx="33" cy="29"/>
            </a:xfrm>
            <a:custGeom>
              <a:avLst/>
              <a:gdLst>
                <a:gd name="T0" fmla="*/ 129 w 13"/>
                <a:gd name="T1" fmla="*/ 21 h 11"/>
                <a:gd name="T2" fmla="*/ 84 w 13"/>
                <a:gd name="T3" fmla="*/ 182 h 11"/>
                <a:gd name="T4" fmla="*/ 129 w 13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8" y="1"/>
                  </a:moveTo>
                  <a:cubicBezTo>
                    <a:pt x="2" y="0"/>
                    <a:pt x="0" y="9"/>
                    <a:pt x="5" y="10"/>
                  </a:cubicBezTo>
                  <a:cubicBezTo>
                    <a:pt x="9" y="11"/>
                    <a:pt x="13" y="4"/>
                    <a:pt x="8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4" name="Freeform 85">
              <a:extLst>
                <a:ext uri="{FF2B5EF4-FFF2-40B4-BE49-F238E27FC236}">
                  <a16:creationId xmlns:a16="http://schemas.microsoft.com/office/drawing/2014/main" id="{98AF7813-7BED-456B-800E-A64F1B26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744"/>
              <a:ext cx="33" cy="19"/>
            </a:xfrm>
            <a:custGeom>
              <a:avLst/>
              <a:gdLst>
                <a:gd name="T0" fmla="*/ 129 w 13"/>
                <a:gd name="T1" fmla="*/ 0 h 7"/>
                <a:gd name="T2" fmla="*/ 147 w 13"/>
                <a:gd name="T3" fmla="*/ 0 h 7"/>
                <a:gd name="T4" fmla="*/ 129 w 13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0" y="1"/>
                    <a:pt x="13" y="7"/>
                    <a:pt x="9" y="0"/>
                  </a:cubicBezTo>
                  <a:cubicBezTo>
                    <a:pt x="9" y="0"/>
                    <a:pt x="8" y="0"/>
                    <a:pt x="8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5" name="Freeform 86">
              <a:extLst>
                <a:ext uri="{FF2B5EF4-FFF2-40B4-BE49-F238E27FC236}">
                  <a16:creationId xmlns:a16="http://schemas.microsoft.com/office/drawing/2014/main" id="{11110452-1085-4B68-B825-4F1D4521A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728"/>
              <a:ext cx="45" cy="43"/>
            </a:xfrm>
            <a:custGeom>
              <a:avLst/>
              <a:gdLst>
                <a:gd name="T0" fmla="*/ 145 w 18"/>
                <a:gd name="T1" fmla="*/ 94 h 16"/>
                <a:gd name="T2" fmla="*/ 125 w 18"/>
                <a:gd name="T3" fmla="*/ 312 h 16"/>
                <a:gd name="T4" fmla="*/ 125 w 18"/>
                <a:gd name="T5" fmla="*/ 1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9" y="5"/>
                  </a:moveTo>
                  <a:cubicBezTo>
                    <a:pt x="5" y="7"/>
                    <a:pt x="0" y="16"/>
                    <a:pt x="8" y="16"/>
                  </a:cubicBezTo>
                  <a:cubicBezTo>
                    <a:pt x="18" y="15"/>
                    <a:pt x="12" y="0"/>
                    <a:pt x="8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6" name="Freeform 87">
              <a:extLst>
                <a:ext uri="{FF2B5EF4-FFF2-40B4-BE49-F238E27FC236}">
                  <a16:creationId xmlns:a16="http://schemas.microsoft.com/office/drawing/2014/main" id="{597CD7D4-8B84-447B-8BAD-26F3C20BF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709"/>
              <a:ext cx="20" cy="22"/>
            </a:xfrm>
            <a:custGeom>
              <a:avLst/>
              <a:gdLst>
                <a:gd name="T0" fmla="*/ 50 w 8"/>
                <a:gd name="T1" fmla="*/ 0 h 8"/>
                <a:gd name="T2" fmla="*/ 50 w 8"/>
                <a:gd name="T3" fmla="*/ 168 h 8"/>
                <a:gd name="T4" fmla="*/ 50 w 8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2" y="2"/>
                    <a:pt x="0" y="6"/>
                    <a:pt x="3" y="8"/>
                  </a:cubicBezTo>
                  <a:cubicBezTo>
                    <a:pt x="8" y="7"/>
                    <a:pt x="8" y="1"/>
                    <a:pt x="3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7" name="Freeform 88">
              <a:extLst>
                <a:ext uri="{FF2B5EF4-FFF2-40B4-BE49-F238E27FC236}">
                  <a16:creationId xmlns:a16="http://schemas.microsoft.com/office/drawing/2014/main" id="{DEEB9AD2-F05A-43C6-9A9E-AF0DADFF4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613"/>
              <a:ext cx="27" cy="27"/>
            </a:xfrm>
            <a:custGeom>
              <a:avLst/>
              <a:gdLst>
                <a:gd name="T0" fmla="*/ 150 w 11"/>
                <a:gd name="T1" fmla="*/ 0 h 10"/>
                <a:gd name="T2" fmla="*/ 91 w 11"/>
                <a:gd name="T3" fmla="*/ 176 h 10"/>
                <a:gd name="T4" fmla="*/ 120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8" y="1"/>
                    <a:pt x="0" y="8"/>
                    <a:pt x="6" y="9"/>
                  </a:cubicBezTo>
                  <a:cubicBezTo>
                    <a:pt x="10" y="10"/>
                    <a:pt x="11" y="3"/>
                    <a:pt x="8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8" name="Freeform 89">
              <a:extLst>
                <a:ext uri="{FF2B5EF4-FFF2-40B4-BE49-F238E27FC236}">
                  <a16:creationId xmlns:a16="http://schemas.microsoft.com/office/drawing/2014/main" id="{6ECE4F26-22A7-4FFC-9E85-3E3C9A1D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643"/>
              <a:ext cx="30" cy="24"/>
            </a:xfrm>
            <a:custGeom>
              <a:avLst/>
              <a:gdLst>
                <a:gd name="T0" fmla="*/ 125 w 12"/>
                <a:gd name="T1" fmla="*/ 56 h 9"/>
                <a:gd name="T2" fmla="*/ 83 w 12"/>
                <a:gd name="T3" fmla="*/ 149 h 9"/>
                <a:gd name="T4" fmla="*/ 125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8" y="3"/>
                  </a:moveTo>
                  <a:cubicBezTo>
                    <a:pt x="4" y="2"/>
                    <a:pt x="0" y="7"/>
                    <a:pt x="5" y="8"/>
                  </a:cubicBezTo>
                  <a:cubicBezTo>
                    <a:pt x="11" y="9"/>
                    <a:pt x="12" y="0"/>
                    <a:pt x="8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9" name="Freeform 90">
              <a:extLst>
                <a:ext uri="{FF2B5EF4-FFF2-40B4-BE49-F238E27FC236}">
                  <a16:creationId xmlns:a16="http://schemas.microsoft.com/office/drawing/2014/main" id="{672868E6-C744-4902-A598-F95F5EF90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597"/>
              <a:ext cx="22" cy="27"/>
            </a:xfrm>
            <a:custGeom>
              <a:avLst/>
              <a:gdLst>
                <a:gd name="T0" fmla="*/ 132 w 9"/>
                <a:gd name="T1" fmla="*/ 138 h 10"/>
                <a:gd name="T2" fmla="*/ 42 w 9"/>
                <a:gd name="T3" fmla="*/ 38 h 10"/>
                <a:gd name="T4" fmla="*/ 90 w 9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9" y="7"/>
                  </a:moveTo>
                  <a:cubicBezTo>
                    <a:pt x="6" y="10"/>
                    <a:pt x="0" y="5"/>
                    <a:pt x="3" y="2"/>
                  </a:cubicBezTo>
                  <a:cubicBezTo>
                    <a:pt x="6" y="0"/>
                    <a:pt x="9" y="5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0" name="Freeform 91">
              <a:extLst>
                <a:ext uri="{FF2B5EF4-FFF2-40B4-BE49-F238E27FC236}">
                  <a16:creationId xmlns:a16="http://schemas.microsoft.com/office/drawing/2014/main" id="{A4298C9F-99C6-4647-97E9-5BC366951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547"/>
              <a:ext cx="17" cy="13"/>
            </a:xfrm>
            <a:custGeom>
              <a:avLst/>
              <a:gdLst>
                <a:gd name="T0" fmla="*/ 58 w 7"/>
                <a:gd name="T1" fmla="*/ 21 h 5"/>
                <a:gd name="T2" fmla="*/ 58 w 7"/>
                <a:gd name="T3" fmla="*/ 68 h 5"/>
                <a:gd name="T4" fmla="*/ 70 w 7"/>
                <a:gd name="T5" fmla="*/ 0 h 5"/>
                <a:gd name="T6" fmla="*/ 70 w 7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4" y="1"/>
                  </a:moveTo>
                  <a:cubicBezTo>
                    <a:pt x="2" y="0"/>
                    <a:pt x="0" y="4"/>
                    <a:pt x="4" y="4"/>
                  </a:cubicBezTo>
                  <a:cubicBezTo>
                    <a:pt x="7" y="5"/>
                    <a:pt x="7" y="2"/>
                    <a:pt x="5" y="0"/>
                  </a:cubicBezTo>
                  <a:cubicBezTo>
                    <a:pt x="5" y="0"/>
                    <a:pt x="5" y="1"/>
                    <a:pt x="5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1" name="Freeform 92">
              <a:extLst>
                <a:ext uri="{FF2B5EF4-FFF2-40B4-BE49-F238E27FC236}">
                  <a16:creationId xmlns:a16="http://schemas.microsoft.com/office/drawing/2014/main" id="{42ED79A1-434A-436C-928C-FA6D06666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544"/>
              <a:ext cx="20" cy="27"/>
            </a:xfrm>
            <a:custGeom>
              <a:avLst/>
              <a:gdLst>
                <a:gd name="T0" fmla="*/ 83 w 8"/>
                <a:gd name="T1" fmla="*/ 0 h 10"/>
                <a:gd name="T2" fmla="*/ 125 w 8"/>
                <a:gd name="T3" fmla="*/ 138 h 10"/>
                <a:gd name="T4" fmla="*/ 95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0" y="3"/>
                    <a:pt x="4" y="10"/>
                    <a:pt x="8" y="7"/>
                  </a:cubicBezTo>
                  <a:cubicBezTo>
                    <a:pt x="8" y="5"/>
                    <a:pt x="7" y="4"/>
                    <a:pt x="6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2" name="Freeform 93">
              <a:extLst>
                <a:ext uri="{FF2B5EF4-FFF2-40B4-BE49-F238E27FC236}">
                  <a16:creationId xmlns:a16="http://schemas.microsoft.com/office/drawing/2014/main" id="{517033F2-920C-41F8-A5B1-5011D24D8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541"/>
              <a:ext cx="30" cy="22"/>
            </a:xfrm>
            <a:custGeom>
              <a:avLst/>
              <a:gdLst>
                <a:gd name="T0" fmla="*/ 125 w 12"/>
                <a:gd name="T1" fmla="*/ 22 h 8"/>
                <a:gd name="T2" fmla="*/ 95 w 12"/>
                <a:gd name="T3" fmla="*/ 143 h 8"/>
                <a:gd name="T4" fmla="*/ 145 w 12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1"/>
                  </a:moveTo>
                  <a:cubicBezTo>
                    <a:pt x="3" y="0"/>
                    <a:pt x="0" y="6"/>
                    <a:pt x="6" y="7"/>
                  </a:cubicBezTo>
                  <a:cubicBezTo>
                    <a:pt x="9" y="8"/>
                    <a:pt x="12" y="5"/>
                    <a:pt x="9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3" name="Freeform 94">
              <a:extLst>
                <a:ext uri="{FF2B5EF4-FFF2-40B4-BE49-F238E27FC236}">
                  <a16:creationId xmlns:a16="http://schemas.microsoft.com/office/drawing/2014/main" id="{3E11593F-C04D-4B87-8B64-03CF2E04B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552"/>
              <a:ext cx="35" cy="24"/>
            </a:xfrm>
            <a:custGeom>
              <a:avLst/>
              <a:gdLst>
                <a:gd name="T0" fmla="*/ 125 w 14"/>
                <a:gd name="T1" fmla="*/ 149 h 9"/>
                <a:gd name="T2" fmla="*/ 63 w 14"/>
                <a:gd name="T3" fmla="*/ 35 h 9"/>
                <a:gd name="T4" fmla="*/ 113 w 14"/>
                <a:gd name="T5" fmla="*/ 14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8" y="8"/>
                  </a:moveTo>
                  <a:cubicBezTo>
                    <a:pt x="5" y="7"/>
                    <a:pt x="0" y="4"/>
                    <a:pt x="4" y="2"/>
                  </a:cubicBezTo>
                  <a:cubicBezTo>
                    <a:pt x="9" y="0"/>
                    <a:pt x="14" y="9"/>
                    <a:pt x="7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4" name="Freeform 95">
              <a:extLst>
                <a:ext uri="{FF2B5EF4-FFF2-40B4-BE49-F238E27FC236}">
                  <a16:creationId xmlns:a16="http://schemas.microsoft.com/office/drawing/2014/main" id="{8BDB240E-9B58-478C-9E31-C170B9032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624"/>
              <a:ext cx="20" cy="19"/>
            </a:xfrm>
            <a:custGeom>
              <a:avLst/>
              <a:gdLst>
                <a:gd name="T0" fmla="*/ 83 w 8"/>
                <a:gd name="T1" fmla="*/ 0 h 7"/>
                <a:gd name="T2" fmla="*/ 50 w 8"/>
                <a:gd name="T3" fmla="*/ 117 h 7"/>
                <a:gd name="T4" fmla="*/ 95 w 8"/>
                <a:gd name="T5" fmla="*/ 22 h 7"/>
                <a:gd name="T6" fmla="*/ 83 w 8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2" y="0"/>
                    <a:pt x="0" y="5"/>
                    <a:pt x="3" y="6"/>
                  </a:cubicBezTo>
                  <a:cubicBezTo>
                    <a:pt x="7" y="7"/>
                    <a:pt x="8" y="3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5" name="Freeform 96">
              <a:extLst>
                <a:ext uri="{FF2B5EF4-FFF2-40B4-BE49-F238E27FC236}">
                  <a16:creationId xmlns:a16="http://schemas.microsoft.com/office/drawing/2014/main" id="{6258EB94-FB4E-447D-A9AE-9098629FB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707"/>
              <a:ext cx="15" cy="13"/>
            </a:xfrm>
            <a:custGeom>
              <a:avLst/>
              <a:gdLst>
                <a:gd name="T0" fmla="*/ 83 w 6"/>
                <a:gd name="T1" fmla="*/ 0 h 5"/>
                <a:gd name="T2" fmla="*/ 50 w 6"/>
                <a:gd name="T3" fmla="*/ 68 h 5"/>
                <a:gd name="T4" fmla="*/ 83 w 6"/>
                <a:gd name="T5" fmla="*/ 0 h 5"/>
                <a:gd name="T6" fmla="*/ 63 w 6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2" y="0"/>
                    <a:pt x="0" y="5"/>
                    <a:pt x="3" y="4"/>
                  </a:cubicBezTo>
                  <a:cubicBezTo>
                    <a:pt x="6" y="4"/>
                    <a:pt x="6" y="2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6" name="Freeform 97">
              <a:extLst>
                <a:ext uri="{FF2B5EF4-FFF2-40B4-BE49-F238E27FC236}">
                  <a16:creationId xmlns:a16="http://schemas.microsoft.com/office/drawing/2014/main" id="{E2744DDE-99B0-423A-A74F-BF38BC202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709"/>
              <a:ext cx="18" cy="27"/>
            </a:xfrm>
            <a:custGeom>
              <a:avLst/>
              <a:gdLst>
                <a:gd name="T0" fmla="*/ 21 w 7"/>
                <a:gd name="T1" fmla="*/ 81 h 10"/>
                <a:gd name="T2" fmla="*/ 67 w 7"/>
                <a:gd name="T3" fmla="*/ 159 h 10"/>
                <a:gd name="T4" fmla="*/ 21 w 7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7"/>
                    <a:pt x="1" y="10"/>
                    <a:pt x="4" y="8"/>
                  </a:cubicBezTo>
                  <a:cubicBezTo>
                    <a:pt x="7" y="5"/>
                    <a:pt x="3" y="0"/>
                    <a:pt x="1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7" name="Freeform 98">
              <a:extLst>
                <a:ext uri="{FF2B5EF4-FFF2-40B4-BE49-F238E27FC236}">
                  <a16:creationId xmlns:a16="http://schemas.microsoft.com/office/drawing/2014/main" id="{EBEDA420-35C1-47CE-A71A-EF3CBB081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749"/>
              <a:ext cx="18" cy="22"/>
            </a:xfrm>
            <a:custGeom>
              <a:avLst/>
              <a:gdLst>
                <a:gd name="T0" fmla="*/ 33 w 7"/>
                <a:gd name="T1" fmla="*/ 61 h 8"/>
                <a:gd name="T2" fmla="*/ 33 w 7"/>
                <a:gd name="T3" fmla="*/ 47 h 8"/>
                <a:gd name="T4" fmla="*/ 54 w 7"/>
                <a:gd name="T5" fmla="*/ 143 h 8"/>
                <a:gd name="T6" fmla="*/ 54 w 7"/>
                <a:gd name="T7" fmla="*/ 2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0" y="3"/>
                    <a:pt x="0" y="8"/>
                    <a:pt x="3" y="7"/>
                  </a:cubicBezTo>
                  <a:cubicBezTo>
                    <a:pt x="6" y="7"/>
                    <a:pt x="7" y="0"/>
                    <a:pt x="3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8" name="Freeform 99">
              <a:extLst>
                <a:ext uri="{FF2B5EF4-FFF2-40B4-BE49-F238E27FC236}">
                  <a16:creationId xmlns:a16="http://schemas.microsoft.com/office/drawing/2014/main" id="{7144C9FC-E265-4F19-AC0D-40AADF3AC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75"/>
              <a:ext cx="42" cy="34"/>
            </a:xfrm>
            <a:custGeom>
              <a:avLst/>
              <a:gdLst>
                <a:gd name="T0" fmla="*/ 74 w 17"/>
                <a:gd name="T1" fmla="*/ 0 h 13"/>
                <a:gd name="T2" fmla="*/ 74 w 17"/>
                <a:gd name="T3" fmla="*/ 178 h 13"/>
                <a:gd name="T4" fmla="*/ 104 w 17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5" y="0"/>
                  </a:moveTo>
                  <a:cubicBezTo>
                    <a:pt x="0" y="0"/>
                    <a:pt x="2" y="8"/>
                    <a:pt x="5" y="10"/>
                  </a:cubicBezTo>
                  <a:cubicBezTo>
                    <a:pt x="12" y="13"/>
                    <a:pt x="17" y="0"/>
                    <a:pt x="7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9" name="Freeform 100">
              <a:extLst>
                <a:ext uri="{FF2B5EF4-FFF2-40B4-BE49-F238E27FC236}">
                  <a16:creationId xmlns:a16="http://schemas.microsoft.com/office/drawing/2014/main" id="{CBBFADD2-0E37-4AF9-B2F1-BA5F833F6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680"/>
              <a:ext cx="20" cy="29"/>
            </a:xfrm>
            <a:custGeom>
              <a:avLst/>
              <a:gdLst>
                <a:gd name="T0" fmla="*/ 33 w 8"/>
                <a:gd name="T1" fmla="*/ 111 h 11"/>
                <a:gd name="T2" fmla="*/ 20 w 8"/>
                <a:gd name="T3" fmla="*/ 166 h 11"/>
                <a:gd name="T4" fmla="*/ 33 w 8"/>
                <a:gd name="T5" fmla="*/ 1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6"/>
                  </a:moveTo>
                  <a:cubicBezTo>
                    <a:pt x="1" y="7"/>
                    <a:pt x="0" y="8"/>
                    <a:pt x="1" y="9"/>
                  </a:cubicBezTo>
                  <a:cubicBezTo>
                    <a:pt x="8" y="11"/>
                    <a:pt x="3" y="0"/>
                    <a:pt x="2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0" name="Freeform 101">
              <a:extLst>
                <a:ext uri="{FF2B5EF4-FFF2-40B4-BE49-F238E27FC236}">
                  <a16:creationId xmlns:a16="http://schemas.microsoft.com/office/drawing/2014/main" id="{1F85931A-59F8-4AD0-B7C2-3A046B226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597"/>
              <a:ext cx="20" cy="24"/>
            </a:xfrm>
            <a:custGeom>
              <a:avLst/>
              <a:gdLst>
                <a:gd name="T0" fmla="*/ 50 w 8"/>
                <a:gd name="T1" fmla="*/ 56 h 9"/>
                <a:gd name="T2" fmla="*/ 0 w 8"/>
                <a:gd name="T3" fmla="*/ 149 h 9"/>
                <a:gd name="T4" fmla="*/ 113 w 8"/>
                <a:gd name="T5" fmla="*/ 93 h 9"/>
                <a:gd name="T6" fmla="*/ 50 w 8"/>
                <a:gd name="T7" fmla="*/ 5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3" y="3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2" y="9"/>
                    <a:pt x="7" y="8"/>
                    <a:pt x="7" y="5"/>
                  </a:cubicBezTo>
                  <a:cubicBezTo>
                    <a:pt x="8" y="2"/>
                    <a:pt x="4" y="0"/>
                    <a:pt x="3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1" name="Freeform 102">
              <a:extLst>
                <a:ext uri="{FF2B5EF4-FFF2-40B4-BE49-F238E27FC236}">
                  <a16:creationId xmlns:a16="http://schemas.microsoft.com/office/drawing/2014/main" id="{0A57F827-4670-4982-B366-C3D0A3F03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629"/>
              <a:ext cx="32" cy="24"/>
            </a:xfrm>
            <a:custGeom>
              <a:avLst/>
              <a:gdLst>
                <a:gd name="T0" fmla="*/ 62 w 13"/>
                <a:gd name="T1" fmla="*/ 35 h 9"/>
                <a:gd name="T2" fmla="*/ 153 w 13"/>
                <a:gd name="T3" fmla="*/ 93 h 9"/>
                <a:gd name="T4" fmla="*/ 62 w 13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4" y="2"/>
                  </a:moveTo>
                  <a:cubicBezTo>
                    <a:pt x="0" y="6"/>
                    <a:pt x="7" y="9"/>
                    <a:pt x="10" y="5"/>
                  </a:cubicBezTo>
                  <a:cubicBezTo>
                    <a:pt x="13" y="1"/>
                    <a:pt x="7" y="0"/>
                    <a:pt x="4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2" name="Freeform 103">
              <a:extLst>
                <a:ext uri="{FF2B5EF4-FFF2-40B4-BE49-F238E27FC236}">
                  <a16:creationId xmlns:a16="http://schemas.microsoft.com/office/drawing/2014/main" id="{8656EAC4-AEE6-4A45-BD98-CFC748078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651"/>
              <a:ext cx="38" cy="34"/>
            </a:xfrm>
            <a:custGeom>
              <a:avLst/>
              <a:gdLst>
                <a:gd name="T0" fmla="*/ 117 w 15"/>
                <a:gd name="T1" fmla="*/ 68 h 13"/>
                <a:gd name="T2" fmla="*/ 117 w 15"/>
                <a:gd name="T3" fmla="*/ 233 h 13"/>
                <a:gd name="T4" fmla="*/ 96 w 15"/>
                <a:gd name="T5" fmla="*/ 12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7" y="4"/>
                  </a:moveTo>
                  <a:cubicBezTo>
                    <a:pt x="1" y="5"/>
                    <a:pt x="0" y="13"/>
                    <a:pt x="7" y="13"/>
                  </a:cubicBezTo>
                  <a:cubicBezTo>
                    <a:pt x="15" y="13"/>
                    <a:pt x="13" y="0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3" name="Freeform 104">
              <a:extLst>
                <a:ext uri="{FF2B5EF4-FFF2-40B4-BE49-F238E27FC236}">
                  <a16:creationId xmlns:a16="http://schemas.microsoft.com/office/drawing/2014/main" id="{8F43F97B-A52A-49BC-991D-48947524D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797"/>
              <a:ext cx="30" cy="48"/>
            </a:xfrm>
            <a:custGeom>
              <a:avLst/>
              <a:gdLst>
                <a:gd name="T0" fmla="*/ 83 w 12"/>
                <a:gd name="T1" fmla="*/ 93 h 18"/>
                <a:gd name="T2" fmla="*/ 145 w 12"/>
                <a:gd name="T3" fmla="*/ 205 h 18"/>
                <a:gd name="T4" fmla="*/ 50 w 12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5" y="5"/>
                  </a:moveTo>
                  <a:cubicBezTo>
                    <a:pt x="0" y="10"/>
                    <a:pt x="6" y="18"/>
                    <a:pt x="9" y="11"/>
                  </a:cubicBezTo>
                  <a:cubicBezTo>
                    <a:pt x="12" y="6"/>
                    <a:pt x="3" y="0"/>
                    <a:pt x="3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4" name="Freeform 105">
              <a:extLst>
                <a:ext uri="{FF2B5EF4-FFF2-40B4-BE49-F238E27FC236}">
                  <a16:creationId xmlns:a16="http://schemas.microsoft.com/office/drawing/2014/main" id="{F4705F94-F072-4B92-B599-0C35B913F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869"/>
              <a:ext cx="28" cy="24"/>
            </a:xfrm>
            <a:custGeom>
              <a:avLst/>
              <a:gdLst>
                <a:gd name="T0" fmla="*/ 64 w 11"/>
                <a:gd name="T1" fmla="*/ 0 h 9"/>
                <a:gd name="T2" fmla="*/ 97 w 11"/>
                <a:gd name="T3" fmla="*/ 171 h 9"/>
                <a:gd name="T4" fmla="*/ 97 w 11"/>
                <a:gd name="T5" fmla="*/ 0 h 9"/>
                <a:gd name="T6" fmla="*/ 84 w 11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cubicBezTo>
                    <a:pt x="0" y="1"/>
                    <a:pt x="2" y="9"/>
                    <a:pt x="6" y="9"/>
                  </a:cubicBezTo>
                  <a:cubicBezTo>
                    <a:pt x="11" y="9"/>
                    <a:pt x="9" y="1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5" name="Freeform 106">
              <a:extLst>
                <a:ext uri="{FF2B5EF4-FFF2-40B4-BE49-F238E27FC236}">
                  <a16:creationId xmlns:a16="http://schemas.microsoft.com/office/drawing/2014/main" id="{A2B1664C-9962-4D43-B0C5-358CC70D2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904"/>
              <a:ext cx="10" cy="19"/>
            </a:xfrm>
            <a:custGeom>
              <a:avLst/>
              <a:gdLst>
                <a:gd name="T0" fmla="*/ 20 w 4"/>
                <a:gd name="T1" fmla="*/ 22 h 7"/>
                <a:gd name="T2" fmla="*/ 50 w 4"/>
                <a:gd name="T3" fmla="*/ 141 h 7"/>
                <a:gd name="T4" fmla="*/ 20 w 4"/>
                <a:gd name="T5" fmla="*/ 0 h 7"/>
                <a:gd name="T6" fmla="*/ 0 w 4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0" y="4"/>
                    <a:pt x="0" y="6"/>
                    <a:pt x="3" y="7"/>
                  </a:cubicBezTo>
                  <a:cubicBezTo>
                    <a:pt x="4" y="5"/>
                    <a:pt x="4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6" name="Freeform 107">
              <a:extLst>
                <a:ext uri="{FF2B5EF4-FFF2-40B4-BE49-F238E27FC236}">
                  <a16:creationId xmlns:a16="http://schemas.microsoft.com/office/drawing/2014/main" id="{47059C93-AC5B-4AE1-A9B2-DF0E8F2DB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864"/>
              <a:ext cx="23" cy="29"/>
            </a:xfrm>
            <a:custGeom>
              <a:avLst/>
              <a:gdLst>
                <a:gd name="T0" fmla="*/ 20 w 9"/>
                <a:gd name="T1" fmla="*/ 76 h 11"/>
                <a:gd name="T2" fmla="*/ 66 w 9"/>
                <a:gd name="T3" fmla="*/ 182 h 11"/>
                <a:gd name="T4" fmla="*/ 66 w 9"/>
                <a:gd name="T5" fmla="*/ 0 h 11"/>
                <a:gd name="T6" fmla="*/ 20 w 9"/>
                <a:gd name="T7" fmla="*/ 1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6"/>
                    <a:pt x="1" y="11"/>
                    <a:pt x="4" y="10"/>
                  </a:cubicBezTo>
                  <a:cubicBezTo>
                    <a:pt x="9" y="10"/>
                    <a:pt x="9" y="1"/>
                    <a:pt x="4" y="0"/>
                  </a:cubicBezTo>
                  <a:cubicBezTo>
                    <a:pt x="2" y="1"/>
                    <a:pt x="1" y="4"/>
                    <a:pt x="1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7" name="Freeform 108">
              <a:extLst>
                <a:ext uri="{FF2B5EF4-FFF2-40B4-BE49-F238E27FC236}">
                  <a16:creationId xmlns:a16="http://schemas.microsoft.com/office/drawing/2014/main" id="{C8693301-E8BC-4370-862C-EF6F0D7C8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72"/>
              <a:ext cx="28" cy="27"/>
            </a:xfrm>
            <a:custGeom>
              <a:avLst/>
              <a:gdLst>
                <a:gd name="T0" fmla="*/ 97 w 11"/>
                <a:gd name="T1" fmla="*/ 22 h 10"/>
                <a:gd name="T2" fmla="*/ 97 w 11"/>
                <a:gd name="T3" fmla="*/ 176 h 10"/>
                <a:gd name="T4" fmla="*/ 97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6" y="1"/>
                  </a:moveTo>
                  <a:cubicBezTo>
                    <a:pt x="0" y="0"/>
                    <a:pt x="0" y="10"/>
                    <a:pt x="6" y="9"/>
                  </a:cubicBezTo>
                  <a:cubicBezTo>
                    <a:pt x="11" y="9"/>
                    <a:pt x="10" y="0"/>
                    <a:pt x="6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8" name="Freeform 109">
              <a:extLst>
                <a:ext uri="{FF2B5EF4-FFF2-40B4-BE49-F238E27FC236}">
                  <a16:creationId xmlns:a16="http://schemas.microsoft.com/office/drawing/2014/main" id="{0497D0E9-5EEF-4462-AC59-07217F236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829"/>
              <a:ext cx="22" cy="19"/>
            </a:xfrm>
            <a:custGeom>
              <a:avLst/>
              <a:gdLst>
                <a:gd name="T0" fmla="*/ 71 w 9"/>
                <a:gd name="T1" fmla="*/ 0 h 7"/>
                <a:gd name="T2" fmla="*/ 71 w 9"/>
                <a:gd name="T3" fmla="*/ 141 h 7"/>
                <a:gd name="T4" fmla="*/ 59 w 9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2" y="1"/>
                    <a:pt x="0" y="7"/>
                    <a:pt x="5" y="7"/>
                  </a:cubicBezTo>
                  <a:cubicBezTo>
                    <a:pt x="9" y="7"/>
                    <a:pt x="8" y="0"/>
                    <a:pt x="4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9" name="Freeform 110">
              <a:extLst>
                <a:ext uri="{FF2B5EF4-FFF2-40B4-BE49-F238E27FC236}">
                  <a16:creationId xmlns:a16="http://schemas.microsoft.com/office/drawing/2014/main" id="{07B90DD6-34C8-4386-86D1-FD6F5D21C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803"/>
              <a:ext cx="27" cy="18"/>
            </a:xfrm>
            <a:custGeom>
              <a:avLst/>
              <a:gdLst>
                <a:gd name="T0" fmla="*/ 71 w 11"/>
                <a:gd name="T1" fmla="*/ 0 h 7"/>
                <a:gd name="T2" fmla="*/ 91 w 11"/>
                <a:gd name="T3" fmla="*/ 100 h 7"/>
                <a:gd name="T4" fmla="*/ 71 w 11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0"/>
                    <a:pt x="1" y="7"/>
                    <a:pt x="6" y="6"/>
                  </a:cubicBezTo>
                  <a:cubicBezTo>
                    <a:pt x="11" y="4"/>
                    <a:pt x="8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0" name="Freeform 111">
              <a:extLst>
                <a:ext uri="{FF2B5EF4-FFF2-40B4-BE49-F238E27FC236}">
                  <a16:creationId xmlns:a16="http://schemas.microsoft.com/office/drawing/2014/main" id="{B86DB754-FF56-4D76-BCB7-F18AA6E33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813"/>
              <a:ext cx="32" cy="32"/>
            </a:xfrm>
            <a:custGeom>
              <a:avLst/>
              <a:gdLst>
                <a:gd name="T0" fmla="*/ 103 w 13"/>
                <a:gd name="T1" fmla="*/ 35 h 12"/>
                <a:gd name="T2" fmla="*/ 62 w 13"/>
                <a:gd name="T3" fmla="*/ 192 h 12"/>
                <a:gd name="T4" fmla="*/ 103 w 13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2" y="0"/>
                    <a:pt x="0" y="8"/>
                    <a:pt x="4" y="10"/>
                  </a:cubicBezTo>
                  <a:cubicBezTo>
                    <a:pt x="9" y="12"/>
                    <a:pt x="13" y="3"/>
                    <a:pt x="7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1" name="Freeform 112">
              <a:extLst>
                <a:ext uri="{FF2B5EF4-FFF2-40B4-BE49-F238E27FC236}">
                  <a16:creationId xmlns:a16="http://schemas.microsoft.com/office/drawing/2014/main" id="{44D5D46E-5043-4984-B665-8630972E2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781"/>
              <a:ext cx="20" cy="40"/>
            </a:xfrm>
            <a:custGeom>
              <a:avLst/>
              <a:gdLst>
                <a:gd name="T0" fmla="*/ 83 w 8"/>
                <a:gd name="T1" fmla="*/ 56 h 15"/>
                <a:gd name="T2" fmla="*/ 0 w 8"/>
                <a:gd name="T3" fmla="*/ 227 h 15"/>
                <a:gd name="T4" fmla="*/ 33 w 8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5" y="3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8" y="15"/>
                    <a:pt x="7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2" name="Freeform 113">
              <a:extLst>
                <a:ext uri="{FF2B5EF4-FFF2-40B4-BE49-F238E27FC236}">
                  <a16:creationId xmlns:a16="http://schemas.microsoft.com/office/drawing/2014/main" id="{68E87AD6-6328-4CB0-B922-E79ACD867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2765"/>
              <a:ext cx="33" cy="27"/>
            </a:xfrm>
            <a:custGeom>
              <a:avLst/>
              <a:gdLst>
                <a:gd name="T0" fmla="*/ 117 w 13"/>
                <a:gd name="T1" fmla="*/ 0 h 10"/>
                <a:gd name="T2" fmla="*/ 96 w 13"/>
                <a:gd name="T3" fmla="*/ 197 h 10"/>
                <a:gd name="T4" fmla="*/ 96 w 13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0"/>
                  </a:moveTo>
                  <a:cubicBezTo>
                    <a:pt x="3" y="1"/>
                    <a:pt x="0" y="10"/>
                    <a:pt x="6" y="10"/>
                  </a:cubicBezTo>
                  <a:cubicBezTo>
                    <a:pt x="11" y="10"/>
                    <a:pt x="13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3" name="Freeform 114">
              <a:extLst>
                <a:ext uri="{FF2B5EF4-FFF2-40B4-BE49-F238E27FC236}">
                  <a16:creationId xmlns:a16="http://schemas.microsoft.com/office/drawing/2014/main" id="{123FFBA0-2D4A-4FE6-A84F-534FF2F2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728"/>
              <a:ext cx="33" cy="24"/>
            </a:xfrm>
            <a:custGeom>
              <a:avLst/>
              <a:gdLst>
                <a:gd name="T0" fmla="*/ 96 w 13"/>
                <a:gd name="T1" fmla="*/ 0 h 9"/>
                <a:gd name="T2" fmla="*/ 84 w 13"/>
                <a:gd name="T3" fmla="*/ 171 h 9"/>
                <a:gd name="T4" fmla="*/ 96 w 13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6" y="0"/>
                  </a:moveTo>
                  <a:cubicBezTo>
                    <a:pt x="3" y="1"/>
                    <a:pt x="0" y="9"/>
                    <a:pt x="5" y="9"/>
                  </a:cubicBezTo>
                  <a:cubicBezTo>
                    <a:pt x="11" y="9"/>
                    <a:pt x="13" y="0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4" name="Freeform 115">
              <a:extLst>
                <a:ext uri="{FF2B5EF4-FFF2-40B4-BE49-F238E27FC236}">
                  <a16:creationId xmlns:a16="http://schemas.microsoft.com/office/drawing/2014/main" id="{C6DF71D7-5168-43C2-9D44-BAB2AF2A5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733"/>
              <a:ext cx="27" cy="43"/>
            </a:xfrm>
            <a:custGeom>
              <a:avLst/>
              <a:gdLst>
                <a:gd name="T0" fmla="*/ 12 w 11"/>
                <a:gd name="T1" fmla="*/ 159 h 16"/>
                <a:gd name="T2" fmla="*/ 12 w 11"/>
                <a:gd name="T3" fmla="*/ 312 h 16"/>
                <a:gd name="T4" fmla="*/ 0 w 11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" y="8"/>
                  </a:moveTo>
                  <a:cubicBezTo>
                    <a:pt x="0" y="10"/>
                    <a:pt x="0" y="13"/>
                    <a:pt x="1" y="16"/>
                  </a:cubicBezTo>
                  <a:cubicBezTo>
                    <a:pt x="11" y="16"/>
                    <a:pt x="4" y="0"/>
                    <a:pt x="0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5" name="Freeform 116">
              <a:extLst>
                <a:ext uri="{FF2B5EF4-FFF2-40B4-BE49-F238E27FC236}">
                  <a16:creationId xmlns:a16="http://schemas.microsoft.com/office/drawing/2014/main" id="{8E1B4841-5B2B-4D71-990D-5A8F8492D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819"/>
              <a:ext cx="30" cy="34"/>
            </a:xfrm>
            <a:custGeom>
              <a:avLst/>
              <a:gdLst>
                <a:gd name="T0" fmla="*/ 95 w 12"/>
                <a:gd name="T1" fmla="*/ 55 h 13"/>
                <a:gd name="T2" fmla="*/ 50 w 12"/>
                <a:gd name="T3" fmla="*/ 178 h 13"/>
                <a:gd name="T4" fmla="*/ 95 w 12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6" y="3"/>
                  </a:moveTo>
                  <a:cubicBezTo>
                    <a:pt x="1" y="0"/>
                    <a:pt x="0" y="9"/>
                    <a:pt x="3" y="10"/>
                  </a:cubicBezTo>
                  <a:cubicBezTo>
                    <a:pt x="8" y="13"/>
                    <a:pt x="12" y="3"/>
                    <a:pt x="6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6" name="Freeform 117">
              <a:extLst>
                <a:ext uri="{FF2B5EF4-FFF2-40B4-BE49-F238E27FC236}">
                  <a16:creationId xmlns:a16="http://schemas.microsoft.com/office/drawing/2014/main" id="{7FFCE4F7-95CF-4D13-9233-C4447359D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53"/>
              <a:ext cx="15" cy="16"/>
            </a:xfrm>
            <a:custGeom>
              <a:avLst/>
              <a:gdLst>
                <a:gd name="T0" fmla="*/ 50 w 6"/>
                <a:gd name="T1" fmla="*/ 0 h 6"/>
                <a:gd name="T2" fmla="*/ 0 w 6"/>
                <a:gd name="T3" fmla="*/ 77 h 6"/>
                <a:gd name="T4" fmla="*/ 5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4" y="6"/>
                    <a:pt x="6" y="0"/>
                    <a:pt x="3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7" name="Freeform 118">
              <a:extLst>
                <a:ext uri="{FF2B5EF4-FFF2-40B4-BE49-F238E27FC236}">
                  <a16:creationId xmlns:a16="http://schemas.microsoft.com/office/drawing/2014/main" id="{D5891C99-3024-4983-95E0-C1EE95B0E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864"/>
              <a:ext cx="23" cy="27"/>
            </a:xfrm>
            <a:custGeom>
              <a:avLst/>
              <a:gdLst>
                <a:gd name="T0" fmla="*/ 66 w 9"/>
                <a:gd name="T1" fmla="*/ 0 h 10"/>
                <a:gd name="T2" fmla="*/ 84 w 9"/>
                <a:gd name="T3" fmla="*/ 159 h 10"/>
                <a:gd name="T4" fmla="*/ 84 w 9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0" y="2"/>
                    <a:pt x="0" y="10"/>
                    <a:pt x="5" y="8"/>
                  </a:cubicBezTo>
                  <a:cubicBezTo>
                    <a:pt x="8" y="7"/>
                    <a:pt x="9" y="2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8" name="Freeform 119">
              <a:extLst>
                <a:ext uri="{FF2B5EF4-FFF2-40B4-BE49-F238E27FC236}">
                  <a16:creationId xmlns:a16="http://schemas.microsoft.com/office/drawing/2014/main" id="{78E08FB3-A83C-404A-ACC3-03AFA27F8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40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0 w 3"/>
                <a:gd name="T3" fmla="*/ 61 h 4"/>
                <a:gd name="T4" fmla="*/ 56 w 3"/>
                <a:gd name="T5" fmla="*/ 22 h 4"/>
                <a:gd name="T6" fmla="*/ 21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3"/>
                    <a:pt x="3" y="1"/>
                  </a:cubicBezTo>
                  <a:cubicBezTo>
                    <a:pt x="2" y="1"/>
                    <a:pt x="2" y="1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9" name="Freeform 120">
              <a:extLst>
                <a:ext uri="{FF2B5EF4-FFF2-40B4-BE49-F238E27FC236}">
                  <a16:creationId xmlns:a16="http://schemas.microsoft.com/office/drawing/2014/main" id="{E0139B7A-1811-41A0-BD49-663A59168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2283"/>
              <a:ext cx="480" cy="413"/>
            </a:xfrm>
            <a:custGeom>
              <a:avLst/>
              <a:gdLst>
                <a:gd name="T0" fmla="*/ 438 w 192"/>
                <a:gd name="T1" fmla="*/ 1703 h 155"/>
                <a:gd name="T2" fmla="*/ 1220 w 192"/>
                <a:gd name="T3" fmla="*/ 874 h 155"/>
                <a:gd name="T4" fmla="*/ 2095 w 192"/>
                <a:gd name="T5" fmla="*/ 226 h 155"/>
                <a:gd name="T6" fmla="*/ 3000 w 192"/>
                <a:gd name="T7" fmla="*/ 77 h 155"/>
                <a:gd name="T8" fmla="*/ 2125 w 192"/>
                <a:gd name="T9" fmla="*/ 77 h 155"/>
                <a:gd name="T10" fmla="*/ 1363 w 192"/>
                <a:gd name="T11" fmla="*/ 533 h 155"/>
                <a:gd name="T12" fmla="*/ 720 w 192"/>
                <a:gd name="T13" fmla="*/ 738 h 155"/>
                <a:gd name="T14" fmla="*/ 300 w 192"/>
                <a:gd name="T15" fmla="*/ 1681 h 155"/>
                <a:gd name="T16" fmla="*/ 95 w 192"/>
                <a:gd name="T17" fmla="*/ 2931 h 155"/>
                <a:gd name="T18" fmla="*/ 438 w 192"/>
                <a:gd name="T19" fmla="*/ 1703 h 1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2" h="155">
                  <a:moveTo>
                    <a:pt x="28" y="90"/>
                  </a:moveTo>
                  <a:cubicBezTo>
                    <a:pt x="41" y="63"/>
                    <a:pt x="55" y="52"/>
                    <a:pt x="78" y="46"/>
                  </a:cubicBezTo>
                  <a:cubicBezTo>
                    <a:pt x="101" y="40"/>
                    <a:pt x="120" y="24"/>
                    <a:pt x="134" y="12"/>
                  </a:cubicBezTo>
                  <a:cubicBezTo>
                    <a:pt x="148" y="0"/>
                    <a:pt x="167" y="1"/>
                    <a:pt x="192" y="4"/>
                  </a:cubicBezTo>
                  <a:cubicBezTo>
                    <a:pt x="177" y="3"/>
                    <a:pt x="150" y="0"/>
                    <a:pt x="136" y="4"/>
                  </a:cubicBezTo>
                  <a:cubicBezTo>
                    <a:pt x="115" y="10"/>
                    <a:pt x="109" y="25"/>
                    <a:pt x="87" y="28"/>
                  </a:cubicBezTo>
                  <a:cubicBezTo>
                    <a:pt x="72" y="30"/>
                    <a:pt x="61" y="35"/>
                    <a:pt x="46" y="39"/>
                  </a:cubicBezTo>
                  <a:cubicBezTo>
                    <a:pt x="29" y="43"/>
                    <a:pt x="25" y="73"/>
                    <a:pt x="19" y="89"/>
                  </a:cubicBezTo>
                  <a:cubicBezTo>
                    <a:pt x="8" y="118"/>
                    <a:pt x="0" y="126"/>
                    <a:pt x="6" y="155"/>
                  </a:cubicBezTo>
                  <a:cubicBezTo>
                    <a:pt x="7" y="128"/>
                    <a:pt x="15" y="117"/>
                    <a:pt x="28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0" name="Freeform 121">
              <a:extLst>
                <a:ext uri="{FF2B5EF4-FFF2-40B4-BE49-F238E27FC236}">
                  <a16:creationId xmlns:a16="http://schemas.microsoft.com/office/drawing/2014/main" id="{863CE532-3170-4888-A7B5-7A215262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448"/>
              <a:ext cx="442" cy="416"/>
            </a:xfrm>
            <a:custGeom>
              <a:avLst/>
              <a:gdLst>
                <a:gd name="T0" fmla="*/ 342 w 177"/>
                <a:gd name="T1" fmla="*/ 2808 h 156"/>
                <a:gd name="T2" fmla="*/ 250 w 177"/>
                <a:gd name="T3" fmla="*/ 1651 h 156"/>
                <a:gd name="T4" fmla="*/ 1011 w 177"/>
                <a:gd name="T5" fmla="*/ 888 h 156"/>
                <a:gd name="T6" fmla="*/ 2287 w 177"/>
                <a:gd name="T7" fmla="*/ 533 h 156"/>
                <a:gd name="T8" fmla="*/ 2724 w 177"/>
                <a:gd name="T9" fmla="*/ 739 h 156"/>
                <a:gd name="T10" fmla="*/ 2757 w 177"/>
                <a:gd name="T11" fmla="*/ 739 h 156"/>
                <a:gd name="T12" fmla="*/ 2153 w 177"/>
                <a:gd name="T13" fmla="*/ 376 h 156"/>
                <a:gd name="T14" fmla="*/ 92 w 177"/>
                <a:gd name="T15" fmla="*/ 1443 h 156"/>
                <a:gd name="T16" fmla="*/ 405 w 177"/>
                <a:gd name="T17" fmla="*/ 2957 h 156"/>
                <a:gd name="T18" fmla="*/ 342 w 177"/>
                <a:gd name="T19" fmla="*/ 2808 h 1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156">
                  <a:moveTo>
                    <a:pt x="22" y="148"/>
                  </a:moveTo>
                  <a:cubicBezTo>
                    <a:pt x="9" y="124"/>
                    <a:pt x="11" y="104"/>
                    <a:pt x="16" y="87"/>
                  </a:cubicBezTo>
                  <a:cubicBezTo>
                    <a:pt x="22" y="68"/>
                    <a:pt x="42" y="59"/>
                    <a:pt x="65" y="47"/>
                  </a:cubicBezTo>
                  <a:cubicBezTo>
                    <a:pt x="88" y="34"/>
                    <a:pt x="113" y="17"/>
                    <a:pt x="147" y="28"/>
                  </a:cubicBezTo>
                  <a:cubicBezTo>
                    <a:pt x="157" y="30"/>
                    <a:pt x="167" y="34"/>
                    <a:pt x="175" y="39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65" y="31"/>
                    <a:pt x="152" y="24"/>
                    <a:pt x="138" y="20"/>
                  </a:cubicBezTo>
                  <a:cubicBezTo>
                    <a:pt x="70" y="0"/>
                    <a:pt x="18" y="38"/>
                    <a:pt x="6" y="76"/>
                  </a:cubicBezTo>
                  <a:cubicBezTo>
                    <a:pt x="0" y="97"/>
                    <a:pt x="6" y="128"/>
                    <a:pt x="26" y="156"/>
                  </a:cubicBezTo>
                  <a:cubicBezTo>
                    <a:pt x="23" y="151"/>
                    <a:pt x="24" y="153"/>
                    <a:pt x="22" y="148"/>
                  </a:cubicBezTo>
                  <a:close/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1" name="Freeform 122">
              <a:extLst>
                <a:ext uri="{FF2B5EF4-FFF2-40B4-BE49-F238E27FC236}">
                  <a16:creationId xmlns:a16="http://schemas.microsoft.com/office/drawing/2014/main" id="{E0877947-2119-4A1C-B0DB-AAF9C5621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448"/>
              <a:ext cx="330" cy="203"/>
            </a:xfrm>
            <a:custGeom>
              <a:avLst/>
              <a:gdLst>
                <a:gd name="T0" fmla="*/ 0 w 132"/>
                <a:gd name="T1" fmla="*/ 1448 h 76"/>
                <a:gd name="T2" fmla="*/ 2063 w 132"/>
                <a:gd name="T3" fmla="*/ 379 h 76"/>
                <a:gd name="T4" fmla="*/ 0 w 132"/>
                <a:gd name="T5" fmla="*/ 1448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76">
                  <a:moveTo>
                    <a:pt x="0" y="76"/>
                  </a:moveTo>
                  <a:cubicBezTo>
                    <a:pt x="12" y="38"/>
                    <a:pt x="64" y="0"/>
                    <a:pt x="132" y="20"/>
                  </a:cubicBezTo>
                  <a:cubicBezTo>
                    <a:pt x="102" y="12"/>
                    <a:pt x="28" y="25"/>
                    <a:pt x="0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2" name="Freeform 123">
              <a:extLst>
                <a:ext uri="{FF2B5EF4-FFF2-40B4-BE49-F238E27FC236}">
                  <a16:creationId xmlns:a16="http://schemas.microsoft.com/office/drawing/2014/main" id="{B0C6AFC8-D771-4BFD-82A4-842D1B638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496"/>
              <a:ext cx="757" cy="733"/>
            </a:xfrm>
            <a:custGeom>
              <a:avLst/>
              <a:gdLst>
                <a:gd name="T0" fmla="*/ 4495 w 303"/>
                <a:gd name="T1" fmla="*/ 1647 h 275"/>
                <a:gd name="T2" fmla="*/ 4370 w 303"/>
                <a:gd name="T3" fmla="*/ 986 h 275"/>
                <a:gd name="T4" fmla="*/ 4037 w 303"/>
                <a:gd name="T5" fmla="*/ 248 h 275"/>
                <a:gd name="T6" fmla="*/ 4057 w 303"/>
                <a:gd name="T7" fmla="*/ 397 h 275"/>
                <a:gd name="T8" fmla="*/ 4100 w 303"/>
                <a:gd name="T9" fmla="*/ 1080 h 275"/>
                <a:gd name="T10" fmla="*/ 4182 w 303"/>
                <a:gd name="T11" fmla="*/ 2351 h 275"/>
                <a:gd name="T12" fmla="*/ 2841 w 303"/>
                <a:gd name="T13" fmla="*/ 4262 h 275"/>
                <a:gd name="T14" fmla="*/ 1512 w 303"/>
                <a:gd name="T15" fmla="*/ 4561 h 275"/>
                <a:gd name="T16" fmla="*/ 979 w 303"/>
                <a:gd name="T17" fmla="*/ 4491 h 275"/>
                <a:gd name="T18" fmla="*/ 167 w 303"/>
                <a:gd name="T19" fmla="*/ 4185 h 275"/>
                <a:gd name="T20" fmla="*/ 480 w 303"/>
                <a:gd name="T21" fmla="*/ 4505 h 275"/>
                <a:gd name="T22" fmla="*/ 1541 w 303"/>
                <a:gd name="T23" fmla="*/ 4944 h 275"/>
                <a:gd name="T24" fmla="*/ 1886 w 303"/>
                <a:gd name="T25" fmla="*/ 5128 h 275"/>
                <a:gd name="T26" fmla="*/ 2403 w 303"/>
                <a:gd name="T27" fmla="*/ 5059 h 275"/>
                <a:gd name="T28" fmla="*/ 3478 w 303"/>
                <a:gd name="T29" fmla="*/ 4718 h 275"/>
                <a:gd name="T30" fmla="*/ 4100 w 303"/>
                <a:gd name="T31" fmla="*/ 4355 h 275"/>
                <a:gd name="T32" fmla="*/ 4569 w 303"/>
                <a:gd name="T33" fmla="*/ 2913 h 275"/>
                <a:gd name="T34" fmla="*/ 4495 w 303"/>
                <a:gd name="T35" fmla="*/ 1647 h 2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3" h="275">
                  <a:moveTo>
                    <a:pt x="288" y="87"/>
                  </a:moveTo>
                  <a:cubicBezTo>
                    <a:pt x="285" y="76"/>
                    <a:pt x="288" y="61"/>
                    <a:pt x="280" y="52"/>
                  </a:cubicBezTo>
                  <a:cubicBezTo>
                    <a:pt x="270" y="38"/>
                    <a:pt x="267" y="27"/>
                    <a:pt x="259" y="13"/>
                  </a:cubicBezTo>
                  <a:cubicBezTo>
                    <a:pt x="250" y="0"/>
                    <a:pt x="257" y="11"/>
                    <a:pt x="260" y="21"/>
                  </a:cubicBezTo>
                  <a:cubicBezTo>
                    <a:pt x="267" y="30"/>
                    <a:pt x="260" y="46"/>
                    <a:pt x="263" y="57"/>
                  </a:cubicBezTo>
                  <a:cubicBezTo>
                    <a:pt x="268" y="76"/>
                    <a:pt x="279" y="101"/>
                    <a:pt x="268" y="124"/>
                  </a:cubicBezTo>
                  <a:cubicBezTo>
                    <a:pt x="228" y="221"/>
                    <a:pt x="196" y="209"/>
                    <a:pt x="182" y="225"/>
                  </a:cubicBezTo>
                  <a:cubicBezTo>
                    <a:pt x="166" y="244"/>
                    <a:pt x="108" y="242"/>
                    <a:pt x="97" y="241"/>
                  </a:cubicBezTo>
                  <a:cubicBezTo>
                    <a:pt x="88" y="240"/>
                    <a:pt x="70" y="238"/>
                    <a:pt x="63" y="237"/>
                  </a:cubicBezTo>
                  <a:cubicBezTo>
                    <a:pt x="47" y="237"/>
                    <a:pt x="21" y="232"/>
                    <a:pt x="11" y="221"/>
                  </a:cubicBezTo>
                  <a:cubicBezTo>
                    <a:pt x="0" y="209"/>
                    <a:pt x="16" y="229"/>
                    <a:pt x="31" y="238"/>
                  </a:cubicBezTo>
                  <a:cubicBezTo>
                    <a:pt x="41" y="250"/>
                    <a:pt x="83" y="260"/>
                    <a:pt x="99" y="261"/>
                  </a:cubicBezTo>
                  <a:cubicBezTo>
                    <a:pt x="106" y="261"/>
                    <a:pt x="113" y="270"/>
                    <a:pt x="121" y="271"/>
                  </a:cubicBezTo>
                  <a:cubicBezTo>
                    <a:pt x="132" y="272"/>
                    <a:pt x="143" y="264"/>
                    <a:pt x="154" y="267"/>
                  </a:cubicBezTo>
                  <a:cubicBezTo>
                    <a:pt x="178" y="275"/>
                    <a:pt x="207" y="268"/>
                    <a:pt x="223" y="249"/>
                  </a:cubicBezTo>
                  <a:cubicBezTo>
                    <a:pt x="237" y="233"/>
                    <a:pt x="244" y="238"/>
                    <a:pt x="263" y="230"/>
                  </a:cubicBezTo>
                  <a:cubicBezTo>
                    <a:pt x="298" y="215"/>
                    <a:pt x="280" y="183"/>
                    <a:pt x="293" y="154"/>
                  </a:cubicBezTo>
                  <a:cubicBezTo>
                    <a:pt x="303" y="131"/>
                    <a:pt x="293" y="106"/>
                    <a:pt x="288" y="87"/>
                  </a:cubicBezTo>
                  <a:close/>
                </a:path>
              </a:pathLst>
            </a:custGeom>
            <a:solidFill>
              <a:srgbClr val="A9C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3" name="Freeform 124">
              <a:extLst>
                <a:ext uri="{FF2B5EF4-FFF2-40B4-BE49-F238E27FC236}">
                  <a16:creationId xmlns:a16="http://schemas.microsoft.com/office/drawing/2014/main" id="{F965B64D-B7DF-4222-A2D1-F5A5E4A33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728"/>
              <a:ext cx="455" cy="501"/>
            </a:xfrm>
            <a:custGeom>
              <a:avLst/>
              <a:gdLst>
                <a:gd name="T0" fmla="*/ 0 w 182"/>
                <a:gd name="T1" fmla="*/ 3480 h 188"/>
                <a:gd name="T2" fmla="*/ 520 w 182"/>
                <a:gd name="T3" fmla="*/ 3408 h 188"/>
                <a:gd name="T4" fmla="*/ 1595 w 182"/>
                <a:gd name="T5" fmla="*/ 3067 h 188"/>
                <a:gd name="T6" fmla="*/ 2220 w 182"/>
                <a:gd name="T7" fmla="*/ 2705 h 188"/>
                <a:gd name="T8" fmla="*/ 2688 w 182"/>
                <a:gd name="T9" fmla="*/ 1271 h 188"/>
                <a:gd name="T10" fmla="*/ 2613 w 182"/>
                <a:gd name="T11" fmla="*/ 0 h 188"/>
                <a:gd name="T12" fmla="*/ 2613 w 182"/>
                <a:gd name="T13" fmla="*/ 815 h 188"/>
                <a:gd name="T14" fmla="*/ 2425 w 182"/>
                <a:gd name="T15" fmla="*/ 1647 h 188"/>
                <a:gd name="T16" fmla="*/ 2083 w 182"/>
                <a:gd name="T17" fmla="*/ 2342 h 188"/>
                <a:gd name="T18" fmla="*/ 1520 w 182"/>
                <a:gd name="T19" fmla="*/ 2819 h 188"/>
                <a:gd name="T20" fmla="*/ 895 w 182"/>
                <a:gd name="T21" fmla="*/ 3254 h 188"/>
                <a:gd name="T22" fmla="*/ 0 w 182"/>
                <a:gd name="T23" fmla="*/ 3480 h 1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2" h="188">
                  <a:moveTo>
                    <a:pt x="0" y="184"/>
                  </a:moveTo>
                  <a:cubicBezTo>
                    <a:pt x="11" y="185"/>
                    <a:pt x="22" y="177"/>
                    <a:pt x="33" y="180"/>
                  </a:cubicBezTo>
                  <a:cubicBezTo>
                    <a:pt x="57" y="188"/>
                    <a:pt x="86" y="181"/>
                    <a:pt x="102" y="162"/>
                  </a:cubicBezTo>
                  <a:cubicBezTo>
                    <a:pt x="116" y="146"/>
                    <a:pt x="123" y="151"/>
                    <a:pt x="142" y="143"/>
                  </a:cubicBezTo>
                  <a:cubicBezTo>
                    <a:pt x="177" y="128"/>
                    <a:pt x="159" y="96"/>
                    <a:pt x="172" y="67"/>
                  </a:cubicBezTo>
                  <a:cubicBezTo>
                    <a:pt x="182" y="44"/>
                    <a:pt x="172" y="19"/>
                    <a:pt x="167" y="0"/>
                  </a:cubicBezTo>
                  <a:cubicBezTo>
                    <a:pt x="163" y="16"/>
                    <a:pt x="167" y="28"/>
                    <a:pt x="167" y="43"/>
                  </a:cubicBezTo>
                  <a:cubicBezTo>
                    <a:pt x="167" y="58"/>
                    <a:pt x="157" y="67"/>
                    <a:pt x="155" y="87"/>
                  </a:cubicBezTo>
                  <a:cubicBezTo>
                    <a:pt x="153" y="107"/>
                    <a:pt x="150" y="115"/>
                    <a:pt x="133" y="124"/>
                  </a:cubicBezTo>
                  <a:cubicBezTo>
                    <a:pt x="116" y="133"/>
                    <a:pt x="107" y="134"/>
                    <a:pt x="97" y="149"/>
                  </a:cubicBezTo>
                  <a:cubicBezTo>
                    <a:pt x="87" y="164"/>
                    <a:pt x="71" y="171"/>
                    <a:pt x="57" y="172"/>
                  </a:cubicBezTo>
                  <a:cubicBezTo>
                    <a:pt x="43" y="173"/>
                    <a:pt x="25" y="168"/>
                    <a:pt x="0" y="184"/>
                  </a:cubicBezTo>
                  <a:close/>
                </a:path>
              </a:pathLst>
            </a:custGeom>
            <a:solidFill>
              <a:srgbClr val="72A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4" name="Freeform 125">
              <a:extLst>
                <a:ext uri="{FF2B5EF4-FFF2-40B4-BE49-F238E27FC236}">
                  <a16:creationId xmlns:a16="http://schemas.microsoft.com/office/drawing/2014/main" id="{71F18675-36AD-4DEC-A212-BAECD5230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837"/>
              <a:ext cx="45" cy="48"/>
            </a:xfrm>
            <a:custGeom>
              <a:avLst/>
              <a:gdLst>
                <a:gd name="T0" fmla="*/ 175 w 18"/>
                <a:gd name="T1" fmla="*/ 35 h 18"/>
                <a:gd name="T2" fmla="*/ 95 w 18"/>
                <a:gd name="T3" fmla="*/ 264 h 18"/>
                <a:gd name="T4" fmla="*/ 208 w 18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5" y="0"/>
                    <a:pt x="0" y="11"/>
                    <a:pt x="6" y="14"/>
                  </a:cubicBezTo>
                  <a:cubicBezTo>
                    <a:pt x="13" y="18"/>
                    <a:pt x="18" y="8"/>
                    <a:pt x="1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5" name="Freeform 126">
              <a:extLst>
                <a:ext uri="{FF2B5EF4-FFF2-40B4-BE49-F238E27FC236}">
                  <a16:creationId xmlns:a16="http://schemas.microsoft.com/office/drawing/2014/main" id="{7C9AF2AC-2965-479B-8399-E9545B022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936"/>
              <a:ext cx="17" cy="24"/>
            </a:xfrm>
            <a:custGeom>
              <a:avLst/>
              <a:gdLst>
                <a:gd name="T0" fmla="*/ 41 w 7"/>
                <a:gd name="T1" fmla="*/ 21 h 9"/>
                <a:gd name="T2" fmla="*/ 70 w 7"/>
                <a:gd name="T3" fmla="*/ 136 h 9"/>
                <a:gd name="T4" fmla="*/ 7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1"/>
                  </a:moveTo>
                  <a:cubicBezTo>
                    <a:pt x="0" y="3"/>
                    <a:pt x="1" y="9"/>
                    <a:pt x="5" y="7"/>
                  </a:cubicBezTo>
                  <a:cubicBezTo>
                    <a:pt x="7" y="6"/>
                    <a:pt x="7" y="1"/>
                    <a:pt x="5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6" name="Freeform 127">
              <a:extLst>
                <a:ext uri="{FF2B5EF4-FFF2-40B4-BE49-F238E27FC236}">
                  <a16:creationId xmlns:a16="http://schemas.microsoft.com/office/drawing/2014/main" id="{AAD477A6-E83D-4643-8088-2916FDB72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901"/>
              <a:ext cx="22" cy="27"/>
            </a:xfrm>
            <a:custGeom>
              <a:avLst/>
              <a:gdLst>
                <a:gd name="T0" fmla="*/ 29 w 9"/>
                <a:gd name="T1" fmla="*/ 59 h 10"/>
                <a:gd name="T2" fmla="*/ 59 w 9"/>
                <a:gd name="T3" fmla="*/ 197 h 10"/>
                <a:gd name="T4" fmla="*/ 90 w 9"/>
                <a:gd name="T5" fmla="*/ 0 h 10"/>
                <a:gd name="T6" fmla="*/ 42 w 9"/>
                <a:gd name="T7" fmla="*/ 3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2" y="3"/>
                  </a:moveTo>
                  <a:cubicBezTo>
                    <a:pt x="0" y="5"/>
                    <a:pt x="1" y="10"/>
                    <a:pt x="4" y="10"/>
                  </a:cubicBezTo>
                  <a:cubicBezTo>
                    <a:pt x="9" y="9"/>
                    <a:pt x="8" y="2"/>
                    <a:pt x="6" y="0"/>
                  </a:cubicBezTo>
                  <a:cubicBezTo>
                    <a:pt x="4" y="0"/>
                    <a:pt x="3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7" name="Freeform 128">
              <a:extLst>
                <a:ext uri="{FF2B5EF4-FFF2-40B4-BE49-F238E27FC236}">
                  <a16:creationId xmlns:a16="http://schemas.microsoft.com/office/drawing/2014/main" id="{A75EACC5-161E-42FE-B337-A781A29DB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77"/>
              <a:ext cx="28" cy="32"/>
            </a:xfrm>
            <a:custGeom>
              <a:avLst/>
              <a:gdLst>
                <a:gd name="T0" fmla="*/ 84 w 11"/>
                <a:gd name="T1" fmla="*/ 21 h 12"/>
                <a:gd name="T2" fmla="*/ 51 w 11"/>
                <a:gd name="T3" fmla="*/ 149 h 12"/>
                <a:gd name="T4" fmla="*/ 84 w 11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"/>
                  </a:moveTo>
                  <a:cubicBezTo>
                    <a:pt x="1" y="0"/>
                    <a:pt x="0" y="5"/>
                    <a:pt x="3" y="8"/>
                  </a:cubicBezTo>
                  <a:cubicBezTo>
                    <a:pt x="7" y="12"/>
                    <a:pt x="11" y="2"/>
                    <a:pt x="5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8" name="Freeform 129">
              <a:extLst>
                <a:ext uri="{FF2B5EF4-FFF2-40B4-BE49-F238E27FC236}">
                  <a16:creationId xmlns:a16="http://schemas.microsoft.com/office/drawing/2014/main" id="{4531FC16-0B34-408A-AD8E-7A6B33C9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907"/>
              <a:ext cx="38" cy="24"/>
            </a:xfrm>
            <a:custGeom>
              <a:avLst/>
              <a:gdLst>
                <a:gd name="T0" fmla="*/ 63 w 15"/>
                <a:gd name="T1" fmla="*/ 0 h 9"/>
                <a:gd name="T2" fmla="*/ 84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4" y="0"/>
                  </a:moveTo>
                  <a:cubicBezTo>
                    <a:pt x="0" y="9"/>
                    <a:pt x="15" y="1"/>
                    <a:pt x="5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9" name="Freeform 130">
              <a:extLst>
                <a:ext uri="{FF2B5EF4-FFF2-40B4-BE49-F238E27FC236}">
                  <a16:creationId xmlns:a16="http://schemas.microsoft.com/office/drawing/2014/main" id="{ACC5DFE1-A1AA-48B9-B451-ECA171124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253"/>
              <a:ext cx="972" cy="1000"/>
            </a:xfrm>
            <a:custGeom>
              <a:avLst/>
              <a:gdLst>
                <a:gd name="T0" fmla="*/ 637 w 389"/>
                <a:gd name="T1" fmla="*/ 4685 h 375"/>
                <a:gd name="T2" fmla="*/ 979 w 389"/>
                <a:gd name="T3" fmla="*/ 5768 h 375"/>
                <a:gd name="T4" fmla="*/ 1574 w 389"/>
                <a:gd name="T5" fmla="*/ 6371 h 375"/>
                <a:gd name="T6" fmla="*/ 2696 w 389"/>
                <a:gd name="T7" fmla="*/ 6827 h 375"/>
                <a:gd name="T8" fmla="*/ 3058 w 389"/>
                <a:gd name="T9" fmla="*/ 7032 h 375"/>
                <a:gd name="T10" fmla="*/ 3603 w 389"/>
                <a:gd name="T11" fmla="*/ 6963 h 375"/>
                <a:gd name="T12" fmla="*/ 4745 w 389"/>
                <a:gd name="T13" fmla="*/ 6600 h 375"/>
                <a:gd name="T14" fmla="*/ 5400 w 389"/>
                <a:gd name="T15" fmla="*/ 6221 h 375"/>
                <a:gd name="T16" fmla="*/ 5899 w 389"/>
                <a:gd name="T17" fmla="*/ 4685 h 375"/>
                <a:gd name="T18" fmla="*/ 5820 w 389"/>
                <a:gd name="T19" fmla="*/ 3336 h 375"/>
                <a:gd name="T20" fmla="*/ 5695 w 389"/>
                <a:gd name="T21" fmla="*/ 2616 h 375"/>
                <a:gd name="T22" fmla="*/ 5337 w 389"/>
                <a:gd name="T23" fmla="*/ 1856 h 375"/>
                <a:gd name="T24" fmla="*/ 4882 w 389"/>
                <a:gd name="T25" fmla="*/ 1059 h 375"/>
                <a:gd name="T26" fmla="*/ 4353 w 389"/>
                <a:gd name="T27" fmla="*/ 648 h 375"/>
                <a:gd name="T28" fmla="*/ 3791 w 389"/>
                <a:gd name="T29" fmla="*/ 320 h 375"/>
                <a:gd name="T30" fmla="*/ 3196 w 389"/>
                <a:gd name="T31" fmla="*/ 115 h 375"/>
                <a:gd name="T32" fmla="*/ 2261 w 389"/>
                <a:gd name="T33" fmla="*/ 93 h 375"/>
                <a:gd name="T34" fmla="*/ 1437 w 389"/>
                <a:gd name="T35" fmla="*/ 589 h 375"/>
                <a:gd name="T36" fmla="*/ 762 w 389"/>
                <a:gd name="T37" fmla="*/ 797 h 375"/>
                <a:gd name="T38" fmla="*/ 312 w 389"/>
                <a:gd name="T39" fmla="*/ 1821 h 375"/>
                <a:gd name="T40" fmla="*/ 92 w 389"/>
                <a:gd name="T41" fmla="*/ 3149 h 375"/>
                <a:gd name="T42" fmla="*/ 230 w 389"/>
                <a:gd name="T43" fmla="*/ 3677 h 375"/>
                <a:gd name="T44" fmla="*/ 437 w 389"/>
                <a:gd name="T45" fmla="*/ 4189 h 375"/>
                <a:gd name="T46" fmla="*/ 637 w 389"/>
                <a:gd name="T47" fmla="*/ 4685 h 3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9" h="375">
                  <a:moveTo>
                    <a:pt x="41" y="247"/>
                  </a:moveTo>
                  <a:cubicBezTo>
                    <a:pt x="41" y="269"/>
                    <a:pt x="43" y="290"/>
                    <a:pt x="63" y="304"/>
                  </a:cubicBezTo>
                  <a:cubicBezTo>
                    <a:pt x="78" y="315"/>
                    <a:pt x="88" y="321"/>
                    <a:pt x="101" y="336"/>
                  </a:cubicBezTo>
                  <a:cubicBezTo>
                    <a:pt x="111" y="348"/>
                    <a:pt x="156" y="360"/>
                    <a:pt x="173" y="360"/>
                  </a:cubicBezTo>
                  <a:cubicBezTo>
                    <a:pt x="181" y="360"/>
                    <a:pt x="187" y="370"/>
                    <a:pt x="196" y="371"/>
                  </a:cubicBezTo>
                  <a:cubicBezTo>
                    <a:pt x="208" y="372"/>
                    <a:pt x="220" y="363"/>
                    <a:pt x="231" y="367"/>
                  </a:cubicBezTo>
                  <a:cubicBezTo>
                    <a:pt x="257" y="375"/>
                    <a:pt x="287" y="367"/>
                    <a:pt x="304" y="348"/>
                  </a:cubicBezTo>
                  <a:cubicBezTo>
                    <a:pt x="319" y="331"/>
                    <a:pt x="327" y="336"/>
                    <a:pt x="346" y="328"/>
                  </a:cubicBezTo>
                  <a:cubicBezTo>
                    <a:pt x="384" y="312"/>
                    <a:pt x="364" y="277"/>
                    <a:pt x="378" y="247"/>
                  </a:cubicBezTo>
                  <a:cubicBezTo>
                    <a:pt x="389" y="223"/>
                    <a:pt x="378" y="196"/>
                    <a:pt x="373" y="176"/>
                  </a:cubicBezTo>
                  <a:cubicBezTo>
                    <a:pt x="370" y="164"/>
                    <a:pt x="373" y="148"/>
                    <a:pt x="365" y="138"/>
                  </a:cubicBezTo>
                  <a:cubicBezTo>
                    <a:pt x="354" y="124"/>
                    <a:pt x="351" y="112"/>
                    <a:pt x="342" y="98"/>
                  </a:cubicBezTo>
                  <a:cubicBezTo>
                    <a:pt x="333" y="84"/>
                    <a:pt x="331" y="66"/>
                    <a:pt x="313" y="56"/>
                  </a:cubicBezTo>
                  <a:cubicBezTo>
                    <a:pt x="299" y="48"/>
                    <a:pt x="291" y="46"/>
                    <a:pt x="279" y="34"/>
                  </a:cubicBezTo>
                  <a:cubicBezTo>
                    <a:pt x="273" y="27"/>
                    <a:pt x="249" y="23"/>
                    <a:pt x="243" y="17"/>
                  </a:cubicBezTo>
                  <a:cubicBezTo>
                    <a:pt x="233" y="8"/>
                    <a:pt x="218" y="6"/>
                    <a:pt x="205" y="6"/>
                  </a:cubicBezTo>
                  <a:cubicBezTo>
                    <a:pt x="189" y="4"/>
                    <a:pt x="160" y="0"/>
                    <a:pt x="145" y="5"/>
                  </a:cubicBezTo>
                  <a:cubicBezTo>
                    <a:pt x="122" y="11"/>
                    <a:pt x="115" y="27"/>
                    <a:pt x="92" y="31"/>
                  </a:cubicBezTo>
                  <a:cubicBezTo>
                    <a:pt x="77" y="33"/>
                    <a:pt x="65" y="38"/>
                    <a:pt x="49" y="42"/>
                  </a:cubicBezTo>
                  <a:cubicBezTo>
                    <a:pt x="31" y="47"/>
                    <a:pt x="26" y="79"/>
                    <a:pt x="20" y="96"/>
                  </a:cubicBezTo>
                  <a:cubicBezTo>
                    <a:pt x="9" y="126"/>
                    <a:pt x="0" y="135"/>
                    <a:pt x="6" y="166"/>
                  </a:cubicBezTo>
                  <a:cubicBezTo>
                    <a:pt x="8" y="175"/>
                    <a:pt x="9" y="188"/>
                    <a:pt x="15" y="194"/>
                  </a:cubicBezTo>
                  <a:cubicBezTo>
                    <a:pt x="24" y="203"/>
                    <a:pt x="24" y="206"/>
                    <a:pt x="28" y="221"/>
                  </a:cubicBezTo>
                  <a:cubicBezTo>
                    <a:pt x="31" y="232"/>
                    <a:pt x="40" y="237"/>
                    <a:pt x="41" y="24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0" name="Freeform 131">
              <a:extLst>
                <a:ext uri="{FF2B5EF4-FFF2-40B4-BE49-F238E27FC236}">
                  <a16:creationId xmlns:a16="http://schemas.microsoft.com/office/drawing/2014/main" id="{B20EBB26-9363-4327-ACC8-CD53E2D19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432"/>
              <a:ext cx="685" cy="621"/>
            </a:xfrm>
            <a:custGeom>
              <a:avLst/>
              <a:gdLst>
                <a:gd name="T0" fmla="*/ 3188 w 274"/>
                <a:gd name="T1" fmla="*/ 4262 h 233"/>
                <a:gd name="T2" fmla="*/ 3925 w 274"/>
                <a:gd name="T3" fmla="*/ 3388 h 233"/>
                <a:gd name="T4" fmla="*/ 2283 w 274"/>
                <a:gd name="T5" fmla="*/ 418 h 233"/>
                <a:gd name="T6" fmla="*/ 95 w 274"/>
                <a:gd name="T7" fmla="*/ 1535 h 233"/>
                <a:gd name="T8" fmla="*/ 425 w 274"/>
                <a:gd name="T9" fmla="*/ 3126 h 233"/>
                <a:gd name="T10" fmla="*/ 1708 w 274"/>
                <a:gd name="T11" fmla="*/ 3822 h 233"/>
                <a:gd name="T12" fmla="*/ 3188 w 274"/>
                <a:gd name="T13" fmla="*/ 4262 h 2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33">
                  <a:moveTo>
                    <a:pt x="204" y="225"/>
                  </a:moveTo>
                  <a:cubicBezTo>
                    <a:pt x="228" y="217"/>
                    <a:pt x="243" y="199"/>
                    <a:pt x="251" y="179"/>
                  </a:cubicBezTo>
                  <a:cubicBezTo>
                    <a:pt x="274" y="130"/>
                    <a:pt x="218" y="44"/>
                    <a:pt x="146" y="22"/>
                  </a:cubicBezTo>
                  <a:cubicBezTo>
                    <a:pt x="74" y="0"/>
                    <a:pt x="19" y="41"/>
                    <a:pt x="6" y="81"/>
                  </a:cubicBezTo>
                  <a:cubicBezTo>
                    <a:pt x="0" y="103"/>
                    <a:pt x="6" y="136"/>
                    <a:pt x="27" y="165"/>
                  </a:cubicBezTo>
                  <a:cubicBezTo>
                    <a:pt x="44" y="189"/>
                    <a:pt x="73" y="192"/>
                    <a:pt x="109" y="202"/>
                  </a:cubicBezTo>
                  <a:cubicBezTo>
                    <a:pt x="152" y="216"/>
                    <a:pt x="181" y="233"/>
                    <a:pt x="204" y="22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2" name="Group 132">
            <a:extLst>
              <a:ext uri="{FF2B5EF4-FFF2-40B4-BE49-F238E27FC236}">
                <a16:creationId xmlns:a16="http://schemas.microsoft.com/office/drawing/2014/main" id="{4D4A2BEC-55CB-42D5-900C-CF1512C32FEB}"/>
              </a:ext>
            </a:extLst>
          </p:cNvPr>
          <p:cNvGrpSpPr>
            <a:grpSpLocks/>
          </p:cNvGrpSpPr>
          <p:nvPr/>
        </p:nvGrpSpPr>
        <p:grpSpPr bwMode="auto">
          <a:xfrm>
            <a:off x="6075363" y="4157663"/>
            <a:ext cx="1528762" cy="1655762"/>
            <a:chOff x="2867" y="2237"/>
            <a:chExt cx="963" cy="1043"/>
          </a:xfrm>
        </p:grpSpPr>
        <p:sp>
          <p:nvSpPr>
            <p:cNvPr id="48433" name="Freeform 133">
              <a:extLst>
                <a:ext uri="{FF2B5EF4-FFF2-40B4-BE49-F238E27FC236}">
                  <a16:creationId xmlns:a16="http://schemas.microsoft.com/office/drawing/2014/main" id="{F932714F-A0E0-4D14-8A65-3C444CA8D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237"/>
              <a:ext cx="963" cy="1043"/>
            </a:xfrm>
            <a:custGeom>
              <a:avLst/>
              <a:gdLst>
                <a:gd name="T0" fmla="*/ 1438 w 385"/>
                <a:gd name="T1" fmla="*/ 819 h 391"/>
                <a:gd name="T2" fmla="*/ 550 w 385"/>
                <a:gd name="T3" fmla="*/ 1993 h 391"/>
                <a:gd name="T4" fmla="*/ 125 w 385"/>
                <a:gd name="T5" fmla="*/ 3110 h 391"/>
                <a:gd name="T6" fmla="*/ 625 w 385"/>
                <a:gd name="T7" fmla="*/ 5223 h 391"/>
                <a:gd name="T8" fmla="*/ 1188 w 385"/>
                <a:gd name="T9" fmla="*/ 6362 h 391"/>
                <a:gd name="T10" fmla="*/ 2251 w 385"/>
                <a:gd name="T11" fmla="*/ 6930 h 391"/>
                <a:gd name="T12" fmla="*/ 4285 w 385"/>
                <a:gd name="T13" fmla="*/ 6533 h 391"/>
                <a:gd name="T14" fmla="*/ 5305 w 385"/>
                <a:gd name="T15" fmla="*/ 5564 h 391"/>
                <a:gd name="T16" fmla="*/ 5680 w 385"/>
                <a:gd name="T17" fmla="*/ 4425 h 391"/>
                <a:gd name="T18" fmla="*/ 5713 w 385"/>
                <a:gd name="T19" fmla="*/ 2427 h 391"/>
                <a:gd name="T20" fmla="*/ 4943 w 385"/>
                <a:gd name="T21" fmla="*/ 931 h 391"/>
                <a:gd name="T22" fmla="*/ 3772 w 385"/>
                <a:gd name="T23" fmla="*/ 205 h 391"/>
                <a:gd name="T24" fmla="*/ 2364 w 385"/>
                <a:gd name="T25" fmla="*/ 376 h 391"/>
                <a:gd name="T26" fmla="*/ 1438 w 385"/>
                <a:gd name="T27" fmla="*/ 819 h 3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5" h="391">
                  <a:moveTo>
                    <a:pt x="92" y="43"/>
                  </a:moveTo>
                  <a:cubicBezTo>
                    <a:pt x="61" y="47"/>
                    <a:pt x="49" y="74"/>
                    <a:pt x="35" y="105"/>
                  </a:cubicBezTo>
                  <a:cubicBezTo>
                    <a:pt x="26" y="124"/>
                    <a:pt x="12" y="140"/>
                    <a:pt x="8" y="164"/>
                  </a:cubicBezTo>
                  <a:cubicBezTo>
                    <a:pt x="0" y="226"/>
                    <a:pt x="19" y="243"/>
                    <a:pt x="40" y="275"/>
                  </a:cubicBezTo>
                  <a:cubicBezTo>
                    <a:pt x="53" y="295"/>
                    <a:pt x="59" y="312"/>
                    <a:pt x="76" y="335"/>
                  </a:cubicBezTo>
                  <a:cubicBezTo>
                    <a:pt x="86" y="348"/>
                    <a:pt x="123" y="355"/>
                    <a:pt x="144" y="365"/>
                  </a:cubicBezTo>
                  <a:cubicBezTo>
                    <a:pt x="201" y="391"/>
                    <a:pt x="226" y="371"/>
                    <a:pt x="274" y="344"/>
                  </a:cubicBezTo>
                  <a:cubicBezTo>
                    <a:pt x="305" y="327"/>
                    <a:pt x="326" y="315"/>
                    <a:pt x="339" y="293"/>
                  </a:cubicBezTo>
                  <a:cubicBezTo>
                    <a:pt x="346" y="281"/>
                    <a:pt x="355" y="256"/>
                    <a:pt x="363" y="233"/>
                  </a:cubicBezTo>
                  <a:cubicBezTo>
                    <a:pt x="385" y="171"/>
                    <a:pt x="373" y="164"/>
                    <a:pt x="365" y="128"/>
                  </a:cubicBezTo>
                  <a:cubicBezTo>
                    <a:pt x="356" y="92"/>
                    <a:pt x="356" y="73"/>
                    <a:pt x="316" y="49"/>
                  </a:cubicBezTo>
                  <a:cubicBezTo>
                    <a:pt x="276" y="24"/>
                    <a:pt x="274" y="22"/>
                    <a:pt x="241" y="11"/>
                  </a:cubicBezTo>
                  <a:cubicBezTo>
                    <a:pt x="208" y="0"/>
                    <a:pt x="180" y="13"/>
                    <a:pt x="151" y="20"/>
                  </a:cubicBezTo>
                  <a:cubicBezTo>
                    <a:pt x="121" y="28"/>
                    <a:pt x="113" y="37"/>
                    <a:pt x="92" y="43"/>
                  </a:cubicBezTo>
                  <a:close/>
                </a:path>
              </a:pathLst>
            </a:custGeom>
            <a:solidFill>
              <a:srgbClr val="D6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4" name="Freeform 134">
              <a:extLst>
                <a:ext uri="{FF2B5EF4-FFF2-40B4-BE49-F238E27FC236}">
                  <a16:creationId xmlns:a16="http://schemas.microsoft.com/office/drawing/2014/main" id="{5CAE6B1C-2963-4320-8E30-ECD4443A4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445"/>
              <a:ext cx="665" cy="576"/>
            </a:xfrm>
            <a:custGeom>
              <a:avLst/>
              <a:gdLst>
                <a:gd name="T0" fmla="*/ 0 w 266"/>
                <a:gd name="T1" fmla="*/ 3528 h 216"/>
                <a:gd name="T2" fmla="*/ 550 w 266"/>
                <a:gd name="T3" fmla="*/ 3947 h 216"/>
                <a:gd name="T4" fmla="*/ 1520 w 266"/>
                <a:gd name="T5" fmla="*/ 3789 h 216"/>
                <a:gd name="T6" fmla="*/ 2158 w 266"/>
                <a:gd name="T7" fmla="*/ 3491 h 216"/>
                <a:gd name="T8" fmla="*/ 3083 w 266"/>
                <a:gd name="T9" fmla="*/ 3563 h 216"/>
                <a:gd name="T10" fmla="*/ 4158 w 266"/>
                <a:gd name="T11" fmla="*/ 1821 h 216"/>
                <a:gd name="T12" fmla="*/ 3738 w 266"/>
                <a:gd name="T13" fmla="*/ 547 h 216"/>
                <a:gd name="T14" fmla="*/ 2520 w 266"/>
                <a:gd name="T15" fmla="*/ 0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216">
                  <a:moveTo>
                    <a:pt x="0" y="186"/>
                  </a:moveTo>
                  <a:cubicBezTo>
                    <a:pt x="11" y="195"/>
                    <a:pt x="20" y="204"/>
                    <a:pt x="35" y="208"/>
                  </a:cubicBezTo>
                  <a:cubicBezTo>
                    <a:pt x="58" y="216"/>
                    <a:pt x="77" y="213"/>
                    <a:pt x="97" y="200"/>
                  </a:cubicBezTo>
                  <a:cubicBezTo>
                    <a:pt x="113" y="191"/>
                    <a:pt x="120" y="185"/>
                    <a:pt x="138" y="184"/>
                  </a:cubicBezTo>
                  <a:cubicBezTo>
                    <a:pt x="157" y="182"/>
                    <a:pt x="179" y="189"/>
                    <a:pt x="197" y="188"/>
                  </a:cubicBezTo>
                  <a:cubicBezTo>
                    <a:pt x="243" y="188"/>
                    <a:pt x="266" y="136"/>
                    <a:pt x="266" y="96"/>
                  </a:cubicBezTo>
                  <a:cubicBezTo>
                    <a:pt x="266" y="70"/>
                    <a:pt x="257" y="48"/>
                    <a:pt x="239" y="29"/>
                  </a:cubicBezTo>
                  <a:cubicBezTo>
                    <a:pt x="219" y="5"/>
                    <a:pt x="191" y="0"/>
                    <a:pt x="161" y="0"/>
                  </a:cubicBezTo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5" name="Freeform 135">
              <a:extLst>
                <a:ext uri="{FF2B5EF4-FFF2-40B4-BE49-F238E27FC236}">
                  <a16:creationId xmlns:a16="http://schemas.microsoft.com/office/drawing/2014/main" id="{87E0A613-9A5C-4E52-B86E-2F73D68C3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416"/>
              <a:ext cx="767" cy="845"/>
            </a:xfrm>
            <a:custGeom>
              <a:avLst/>
              <a:gdLst>
                <a:gd name="T0" fmla="*/ 4475 w 307"/>
                <a:gd name="T1" fmla="*/ 1229 h 317"/>
                <a:gd name="T2" fmla="*/ 3995 w 307"/>
                <a:gd name="T3" fmla="*/ 0 h 317"/>
                <a:gd name="T4" fmla="*/ 4195 w 307"/>
                <a:gd name="T5" fmla="*/ 818 h 317"/>
                <a:gd name="T6" fmla="*/ 3912 w 307"/>
                <a:gd name="T7" fmla="*/ 2708 h 317"/>
                <a:gd name="T8" fmla="*/ 3558 w 307"/>
                <a:gd name="T9" fmla="*/ 3788 h 317"/>
                <a:gd name="T10" fmla="*/ 2841 w 307"/>
                <a:gd name="T11" fmla="*/ 4718 h 317"/>
                <a:gd name="T12" fmla="*/ 979 w 307"/>
                <a:gd name="T13" fmla="*/ 5209 h 317"/>
                <a:gd name="T14" fmla="*/ 0 w 307"/>
                <a:gd name="T15" fmla="*/ 4675 h 317"/>
                <a:gd name="T16" fmla="*/ 187 w 307"/>
                <a:gd name="T17" fmla="*/ 4982 h 317"/>
                <a:gd name="T18" fmla="*/ 1187 w 307"/>
                <a:gd name="T19" fmla="*/ 5515 h 317"/>
                <a:gd name="T20" fmla="*/ 3133 w 307"/>
                <a:gd name="T21" fmla="*/ 5153 h 317"/>
                <a:gd name="T22" fmla="*/ 4087 w 307"/>
                <a:gd name="T23" fmla="*/ 4220 h 317"/>
                <a:gd name="T24" fmla="*/ 4445 w 307"/>
                <a:gd name="T25" fmla="*/ 3140 h 317"/>
                <a:gd name="T26" fmla="*/ 4475 w 307"/>
                <a:gd name="T27" fmla="*/ 1229 h 3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7" h="317">
                  <a:moveTo>
                    <a:pt x="287" y="65"/>
                  </a:moveTo>
                  <a:cubicBezTo>
                    <a:pt x="280" y="36"/>
                    <a:pt x="279" y="19"/>
                    <a:pt x="256" y="0"/>
                  </a:cubicBezTo>
                  <a:cubicBezTo>
                    <a:pt x="262" y="12"/>
                    <a:pt x="264" y="25"/>
                    <a:pt x="269" y="43"/>
                  </a:cubicBezTo>
                  <a:cubicBezTo>
                    <a:pt x="277" y="77"/>
                    <a:pt x="269" y="107"/>
                    <a:pt x="251" y="143"/>
                  </a:cubicBezTo>
                  <a:cubicBezTo>
                    <a:pt x="241" y="163"/>
                    <a:pt x="235" y="189"/>
                    <a:pt x="228" y="200"/>
                  </a:cubicBezTo>
                  <a:cubicBezTo>
                    <a:pt x="216" y="221"/>
                    <a:pt x="212" y="233"/>
                    <a:pt x="182" y="249"/>
                  </a:cubicBezTo>
                  <a:cubicBezTo>
                    <a:pt x="136" y="275"/>
                    <a:pt x="118" y="300"/>
                    <a:pt x="63" y="275"/>
                  </a:cubicBezTo>
                  <a:cubicBezTo>
                    <a:pt x="47" y="267"/>
                    <a:pt x="23" y="278"/>
                    <a:pt x="0" y="247"/>
                  </a:cubicBezTo>
                  <a:cubicBezTo>
                    <a:pt x="4" y="252"/>
                    <a:pt x="7" y="257"/>
                    <a:pt x="12" y="263"/>
                  </a:cubicBezTo>
                  <a:cubicBezTo>
                    <a:pt x="21" y="275"/>
                    <a:pt x="56" y="282"/>
                    <a:pt x="76" y="291"/>
                  </a:cubicBezTo>
                  <a:cubicBezTo>
                    <a:pt x="131" y="317"/>
                    <a:pt x="154" y="297"/>
                    <a:pt x="201" y="272"/>
                  </a:cubicBezTo>
                  <a:cubicBezTo>
                    <a:pt x="231" y="256"/>
                    <a:pt x="250" y="243"/>
                    <a:pt x="262" y="223"/>
                  </a:cubicBezTo>
                  <a:cubicBezTo>
                    <a:pt x="269" y="212"/>
                    <a:pt x="278" y="187"/>
                    <a:pt x="285" y="166"/>
                  </a:cubicBezTo>
                  <a:cubicBezTo>
                    <a:pt x="307" y="106"/>
                    <a:pt x="295" y="99"/>
                    <a:pt x="287" y="65"/>
                  </a:cubicBezTo>
                  <a:close/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6" name="Freeform 136">
              <a:extLst>
                <a:ext uri="{FF2B5EF4-FFF2-40B4-BE49-F238E27FC236}">
                  <a16:creationId xmlns:a16="http://schemas.microsoft.com/office/drawing/2014/main" id="{9ECC6E00-933B-4A77-97A4-D78CE6F6D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589"/>
              <a:ext cx="577" cy="672"/>
            </a:xfrm>
            <a:custGeom>
              <a:avLst/>
              <a:gdLst>
                <a:gd name="T0" fmla="*/ 0 w 231"/>
                <a:gd name="T1" fmla="*/ 4288 h 252"/>
                <a:gd name="T2" fmla="*/ 1946 w 231"/>
                <a:gd name="T3" fmla="*/ 3925 h 252"/>
                <a:gd name="T4" fmla="*/ 2900 w 231"/>
                <a:gd name="T5" fmla="*/ 2995 h 252"/>
                <a:gd name="T6" fmla="*/ 3257 w 231"/>
                <a:gd name="T7" fmla="*/ 1912 h 252"/>
                <a:gd name="T8" fmla="*/ 3287 w 231"/>
                <a:gd name="T9" fmla="*/ 0 h 252"/>
                <a:gd name="T10" fmla="*/ 3225 w 231"/>
                <a:gd name="T11" fmla="*/ 1173 h 252"/>
                <a:gd name="T12" fmla="*/ 2778 w 231"/>
                <a:gd name="T13" fmla="*/ 2389 h 252"/>
                <a:gd name="T14" fmla="*/ 2196 w 231"/>
                <a:gd name="T15" fmla="*/ 3469 h 252"/>
                <a:gd name="T16" fmla="*/ 1341 w 231"/>
                <a:gd name="T17" fmla="*/ 4075 h 252"/>
                <a:gd name="T18" fmla="*/ 0 w 231"/>
                <a:gd name="T19" fmla="*/ 4288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1" h="252">
                  <a:moveTo>
                    <a:pt x="0" y="226"/>
                  </a:moveTo>
                  <a:cubicBezTo>
                    <a:pt x="55" y="252"/>
                    <a:pt x="78" y="232"/>
                    <a:pt x="125" y="207"/>
                  </a:cubicBezTo>
                  <a:cubicBezTo>
                    <a:pt x="155" y="191"/>
                    <a:pt x="174" y="178"/>
                    <a:pt x="186" y="158"/>
                  </a:cubicBezTo>
                  <a:cubicBezTo>
                    <a:pt x="193" y="147"/>
                    <a:pt x="202" y="122"/>
                    <a:pt x="209" y="101"/>
                  </a:cubicBezTo>
                  <a:cubicBezTo>
                    <a:pt x="231" y="41"/>
                    <a:pt x="219" y="34"/>
                    <a:pt x="211" y="0"/>
                  </a:cubicBezTo>
                  <a:cubicBezTo>
                    <a:pt x="206" y="19"/>
                    <a:pt x="212" y="40"/>
                    <a:pt x="207" y="62"/>
                  </a:cubicBezTo>
                  <a:cubicBezTo>
                    <a:pt x="202" y="84"/>
                    <a:pt x="190" y="101"/>
                    <a:pt x="178" y="126"/>
                  </a:cubicBezTo>
                  <a:cubicBezTo>
                    <a:pt x="166" y="151"/>
                    <a:pt x="164" y="169"/>
                    <a:pt x="141" y="183"/>
                  </a:cubicBezTo>
                  <a:cubicBezTo>
                    <a:pt x="118" y="197"/>
                    <a:pt x="102" y="202"/>
                    <a:pt x="86" y="215"/>
                  </a:cubicBezTo>
                  <a:cubicBezTo>
                    <a:pt x="70" y="228"/>
                    <a:pt x="42" y="242"/>
                    <a:pt x="0" y="226"/>
                  </a:cubicBezTo>
                  <a:close/>
                </a:path>
              </a:pathLst>
            </a:custGeom>
            <a:solidFill>
              <a:srgbClr val="B62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7" name="Freeform 137">
              <a:extLst>
                <a:ext uri="{FF2B5EF4-FFF2-40B4-BE49-F238E27FC236}">
                  <a16:creationId xmlns:a16="http://schemas.microsoft.com/office/drawing/2014/main" id="{101F3D34-85AD-45A1-B8CA-A5EB30FA0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256"/>
              <a:ext cx="783" cy="744"/>
            </a:xfrm>
            <a:custGeom>
              <a:avLst/>
              <a:gdLst>
                <a:gd name="T0" fmla="*/ 595 w 313"/>
                <a:gd name="T1" fmla="*/ 4984 h 279"/>
                <a:gd name="T2" fmla="*/ 313 w 313"/>
                <a:gd name="T3" fmla="*/ 3208 h 279"/>
                <a:gd name="T4" fmla="*/ 813 w 313"/>
                <a:gd name="T5" fmla="*/ 2163 h 279"/>
                <a:gd name="T6" fmla="*/ 1739 w 313"/>
                <a:gd name="T7" fmla="*/ 1272 h 279"/>
                <a:gd name="T8" fmla="*/ 2597 w 313"/>
                <a:gd name="T9" fmla="*/ 875 h 279"/>
                <a:gd name="T10" fmla="*/ 3880 w 313"/>
                <a:gd name="T11" fmla="*/ 568 h 279"/>
                <a:gd name="T12" fmla="*/ 4618 w 313"/>
                <a:gd name="T13" fmla="*/ 875 h 279"/>
                <a:gd name="T14" fmla="*/ 4618 w 313"/>
                <a:gd name="T15" fmla="*/ 875 h 279"/>
                <a:gd name="T16" fmla="*/ 3522 w 313"/>
                <a:gd name="T17" fmla="*/ 205 h 279"/>
                <a:gd name="T18" fmla="*/ 2209 w 313"/>
                <a:gd name="T19" fmla="*/ 376 h 279"/>
                <a:gd name="T20" fmla="*/ 1346 w 313"/>
                <a:gd name="T21" fmla="*/ 776 h 279"/>
                <a:gd name="T22" fmla="*/ 500 w 313"/>
                <a:gd name="T23" fmla="*/ 1877 h 279"/>
                <a:gd name="T24" fmla="*/ 125 w 313"/>
                <a:gd name="T25" fmla="*/ 2901 h 279"/>
                <a:gd name="T26" fmla="*/ 533 w 313"/>
                <a:gd name="T27" fmla="*/ 4928 h 279"/>
                <a:gd name="T28" fmla="*/ 595 w 313"/>
                <a:gd name="T29" fmla="*/ 4984 h 2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3" h="279">
                  <a:moveTo>
                    <a:pt x="38" y="263"/>
                  </a:moveTo>
                  <a:cubicBezTo>
                    <a:pt x="30" y="242"/>
                    <a:pt x="15" y="207"/>
                    <a:pt x="20" y="169"/>
                  </a:cubicBezTo>
                  <a:cubicBezTo>
                    <a:pt x="23" y="147"/>
                    <a:pt x="44" y="132"/>
                    <a:pt x="52" y="114"/>
                  </a:cubicBezTo>
                  <a:cubicBezTo>
                    <a:pt x="65" y="85"/>
                    <a:pt x="82" y="70"/>
                    <a:pt x="111" y="67"/>
                  </a:cubicBezTo>
                  <a:cubicBezTo>
                    <a:pt x="130" y="62"/>
                    <a:pt x="138" y="53"/>
                    <a:pt x="166" y="46"/>
                  </a:cubicBezTo>
                  <a:cubicBezTo>
                    <a:pt x="193" y="39"/>
                    <a:pt x="217" y="20"/>
                    <a:pt x="248" y="30"/>
                  </a:cubicBezTo>
                  <a:cubicBezTo>
                    <a:pt x="270" y="38"/>
                    <a:pt x="279" y="37"/>
                    <a:pt x="295" y="46"/>
                  </a:cubicBezTo>
                  <a:cubicBezTo>
                    <a:pt x="301" y="50"/>
                    <a:pt x="313" y="57"/>
                    <a:pt x="295" y="46"/>
                  </a:cubicBezTo>
                  <a:cubicBezTo>
                    <a:pt x="258" y="23"/>
                    <a:pt x="256" y="22"/>
                    <a:pt x="225" y="11"/>
                  </a:cubicBezTo>
                  <a:cubicBezTo>
                    <a:pt x="194" y="0"/>
                    <a:pt x="168" y="13"/>
                    <a:pt x="141" y="20"/>
                  </a:cubicBezTo>
                  <a:cubicBezTo>
                    <a:pt x="113" y="27"/>
                    <a:pt x="105" y="36"/>
                    <a:pt x="86" y="41"/>
                  </a:cubicBezTo>
                  <a:cubicBezTo>
                    <a:pt x="57" y="44"/>
                    <a:pt x="45" y="70"/>
                    <a:pt x="32" y="99"/>
                  </a:cubicBezTo>
                  <a:cubicBezTo>
                    <a:pt x="24" y="116"/>
                    <a:pt x="11" y="132"/>
                    <a:pt x="8" y="153"/>
                  </a:cubicBezTo>
                  <a:cubicBezTo>
                    <a:pt x="0" y="211"/>
                    <a:pt x="15" y="230"/>
                    <a:pt x="34" y="260"/>
                  </a:cubicBezTo>
                  <a:cubicBezTo>
                    <a:pt x="47" y="279"/>
                    <a:pt x="42" y="274"/>
                    <a:pt x="38" y="263"/>
                  </a:cubicBezTo>
                  <a:close/>
                </a:path>
              </a:pathLst>
            </a:custGeom>
            <a:solidFill>
              <a:srgbClr val="EACC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8" name="Freeform 138">
              <a:extLst>
                <a:ext uri="{FF2B5EF4-FFF2-40B4-BE49-F238E27FC236}">
                  <a16:creationId xmlns:a16="http://schemas.microsoft.com/office/drawing/2014/main" id="{155D4DCB-E9EC-4D4B-8151-47FBF66AE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256"/>
              <a:ext cx="543" cy="408"/>
            </a:xfrm>
            <a:custGeom>
              <a:avLst/>
              <a:gdLst>
                <a:gd name="T0" fmla="*/ 0 w 217"/>
                <a:gd name="T1" fmla="*/ 2901 h 153"/>
                <a:gd name="T2" fmla="*/ 375 w 217"/>
                <a:gd name="T3" fmla="*/ 1877 h 153"/>
                <a:gd name="T4" fmla="*/ 1221 w 217"/>
                <a:gd name="T5" fmla="*/ 776 h 153"/>
                <a:gd name="T6" fmla="*/ 2084 w 217"/>
                <a:gd name="T7" fmla="*/ 376 h 153"/>
                <a:gd name="T8" fmla="*/ 3401 w 217"/>
                <a:gd name="T9" fmla="*/ 205 h 153"/>
                <a:gd name="T10" fmla="*/ 2472 w 217"/>
                <a:gd name="T11" fmla="*/ 363 h 153"/>
                <a:gd name="T12" fmla="*/ 1521 w 217"/>
                <a:gd name="T13" fmla="*/ 832 h 153"/>
                <a:gd name="T14" fmla="*/ 876 w 217"/>
                <a:gd name="T15" fmla="*/ 1173 h 153"/>
                <a:gd name="T16" fmla="*/ 458 w 217"/>
                <a:gd name="T17" fmla="*/ 1899 h 153"/>
                <a:gd name="T18" fmla="*/ 0 w 217"/>
                <a:gd name="T19" fmla="*/ 2901 h 1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7" h="153">
                  <a:moveTo>
                    <a:pt x="0" y="153"/>
                  </a:moveTo>
                  <a:cubicBezTo>
                    <a:pt x="3" y="132"/>
                    <a:pt x="16" y="116"/>
                    <a:pt x="24" y="99"/>
                  </a:cubicBezTo>
                  <a:cubicBezTo>
                    <a:pt x="37" y="70"/>
                    <a:pt x="49" y="44"/>
                    <a:pt x="78" y="41"/>
                  </a:cubicBezTo>
                  <a:cubicBezTo>
                    <a:pt x="97" y="36"/>
                    <a:pt x="105" y="27"/>
                    <a:pt x="133" y="20"/>
                  </a:cubicBezTo>
                  <a:cubicBezTo>
                    <a:pt x="160" y="13"/>
                    <a:pt x="186" y="0"/>
                    <a:pt x="217" y="11"/>
                  </a:cubicBezTo>
                  <a:cubicBezTo>
                    <a:pt x="203" y="8"/>
                    <a:pt x="177" y="9"/>
                    <a:pt x="158" y="19"/>
                  </a:cubicBezTo>
                  <a:cubicBezTo>
                    <a:pt x="138" y="29"/>
                    <a:pt x="115" y="38"/>
                    <a:pt x="97" y="44"/>
                  </a:cubicBezTo>
                  <a:cubicBezTo>
                    <a:pt x="78" y="51"/>
                    <a:pt x="66" y="52"/>
                    <a:pt x="56" y="62"/>
                  </a:cubicBezTo>
                  <a:cubicBezTo>
                    <a:pt x="46" y="72"/>
                    <a:pt x="36" y="89"/>
                    <a:pt x="29" y="100"/>
                  </a:cubicBezTo>
                  <a:cubicBezTo>
                    <a:pt x="23" y="111"/>
                    <a:pt x="4" y="128"/>
                    <a:pt x="0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9" name="Freeform 139">
              <a:extLst>
                <a:ext uri="{FF2B5EF4-FFF2-40B4-BE49-F238E27FC236}">
                  <a16:creationId xmlns:a16="http://schemas.microsoft.com/office/drawing/2014/main" id="{C6FE21FC-8129-4905-83DE-9F42F3F3F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408"/>
              <a:ext cx="725" cy="627"/>
            </a:xfrm>
            <a:custGeom>
              <a:avLst/>
              <a:gdLst>
                <a:gd name="T0" fmla="*/ 2063 w 290"/>
                <a:gd name="T1" fmla="*/ 419 h 235"/>
                <a:gd name="T2" fmla="*/ 520 w 290"/>
                <a:gd name="T3" fmla="*/ 1139 h 235"/>
                <a:gd name="T4" fmla="*/ 813 w 290"/>
                <a:gd name="T5" fmla="*/ 3973 h 235"/>
                <a:gd name="T6" fmla="*/ 2613 w 290"/>
                <a:gd name="T7" fmla="*/ 3359 h 235"/>
                <a:gd name="T8" fmla="*/ 4250 w 290"/>
                <a:gd name="T9" fmla="*/ 2676 h 235"/>
                <a:gd name="T10" fmla="*/ 3333 w 290"/>
                <a:gd name="T11" fmla="*/ 136 h 235"/>
                <a:gd name="T12" fmla="*/ 2063 w 290"/>
                <a:gd name="T13" fmla="*/ 419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35">
                  <a:moveTo>
                    <a:pt x="132" y="22"/>
                  </a:moveTo>
                  <a:cubicBezTo>
                    <a:pt x="102" y="26"/>
                    <a:pt x="60" y="17"/>
                    <a:pt x="33" y="60"/>
                  </a:cubicBezTo>
                  <a:cubicBezTo>
                    <a:pt x="6" y="103"/>
                    <a:pt x="0" y="182"/>
                    <a:pt x="52" y="209"/>
                  </a:cubicBezTo>
                  <a:cubicBezTo>
                    <a:pt x="105" y="235"/>
                    <a:pt x="135" y="179"/>
                    <a:pt x="167" y="177"/>
                  </a:cubicBezTo>
                  <a:cubicBezTo>
                    <a:pt x="199" y="175"/>
                    <a:pt x="255" y="203"/>
                    <a:pt x="272" y="141"/>
                  </a:cubicBezTo>
                  <a:cubicBezTo>
                    <a:pt x="290" y="79"/>
                    <a:pt x="263" y="15"/>
                    <a:pt x="213" y="7"/>
                  </a:cubicBezTo>
                  <a:cubicBezTo>
                    <a:pt x="164" y="0"/>
                    <a:pt x="154" y="20"/>
                    <a:pt x="132" y="22"/>
                  </a:cubicBezTo>
                  <a:close/>
                </a:path>
              </a:pathLst>
            </a:custGeom>
            <a:solidFill>
              <a:srgbClr val="895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0" name="Freeform 140">
              <a:extLst>
                <a:ext uri="{FF2B5EF4-FFF2-40B4-BE49-F238E27FC236}">
                  <a16:creationId xmlns:a16="http://schemas.microsoft.com/office/drawing/2014/main" id="{0D7CF6DD-0B43-44A0-B927-531A065B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456"/>
              <a:ext cx="550" cy="555"/>
            </a:xfrm>
            <a:custGeom>
              <a:avLst/>
              <a:gdLst>
                <a:gd name="T0" fmla="*/ 0 w 220"/>
                <a:gd name="T1" fmla="*/ 3495 h 208"/>
                <a:gd name="T2" fmla="*/ 1658 w 220"/>
                <a:gd name="T3" fmla="*/ 2927 h 208"/>
                <a:gd name="T4" fmla="*/ 3238 w 220"/>
                <a:gd name="T5" fmla="*/ 2279 h 208"/>
                <a:gd name="T6" fmla="*/ 2645 w 220"/>
                <a:gd name="T7" fmla="*/ 0 h 208"/>
                <a:gd name="T8" fmla="*/ 2813 w 220"/>
                <a:gd name="T9" fmla="*/ 1766 h 208"/>
                <a:gd name="T10" fmla="*/ 1533 w 220"/>
                <a:gd name="T11" fmla="*/ 2620 h 208"/>
                <a:gd name="T12" fmla="*/ 0 w 220"/>
                <a:gd name="T13" fmla="*/ 3495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0" h="208">
                  <a:moveTo>
                    <a:pt x="0" y="184"/>
                  </a:moveTo>
                  <a:cubicBezTo>
                    <a:pt x="49" y="208"/>
                    <a:pt x="77" y="156"/>
                    <a:pt x="106" y="154"/>
                  </a:cubicBezTo>
                  <a:cubicBezTo>
                    <a:pt x="136" y="152"/>
                    <a:pt x="190" y="177"/>
                    <a:pt x="207" y="120"/>
                  </a:cubicBezTo>
                  <a:cubicBezTo>
                    <a:pt x="220" y="71"/>
                    <a:pt x="202" y="18"/>
                    <a:pt x="169" y="0"/>
                  </a:cubicBezTo>
                  <a:cubicBezTo>
                    <a:pt x="189" y="24"/>
                    <a:pt x="191" y="55"/>
                    <a:pt x="180" y="93"/>
                  </a:cubicBezTo>
                  <a:cubicBezTo>
                    <a:pt x="164" y="150"/>
                    <a:pt x="127" y="136"/>
                    <a:pt x="98" y="138"/>
                  </a:cubicBezTo>
                  <a:cubicBezTo>
                    <a:pt x="68" y="140"/>
                    <a:pt x="49" y="208"/>
                    <a:pt x="0" y="184"/>
                  </a:cubicBezTo>
                </a:path>
              </a:pathLst>
            </a:custGeom>
            <a:solidFill>
              <a:srgbClr val="6C3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1" name="Freeform 141">
              <a:extLst>
                <a:ext uri="{FF2B5EF4-FFF2-40B4-BE49-F238E27FC236}">
                  <a16:creationId xmlns:a16="http://schemas.microsoft.com/office/drawing/2014/main" id="{D6C08B7B-9602-496C-84DF-1D5D15A8F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523"/>
              <a:ext cx="275" cy="405"/>
            </a:xfrm>
            <a:custGeom>
              <a:avLst/>
              <a:gdLst>
                <a:gd name="T0" fmla="*/ 800 w 110"/>
                <a:gd name="T1" fmla="*/ 2342 h 152"/>
                <a:gd name="T2" fmla="*/ 1458 w 110"/>
                <a:gd name="T3" fmla="*/ 1775 h 152"/>
                <a:gd name="T4" fmla="*/ 1375 w 110"/>
                <a:gd name="T5" fmla="*/ 0 h 152"/>
                <a:gd name="T6" fmla="*/ 1583 w 110"/>
                <a:gd name="T7" fmla="*/ 1796 h 152"/>
                <a:gd name="T8" fmla="*/ 0 w 110"/>
                <a:gd name="T9" fmla="*/ 2443 h 152"/>
                <a:gd name="T10" fmla="*/ 800 w 110"/>
                <a:gd name="T11" fmla="*/ 234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52">
                  <a:moveTo>
                    <a:pt x="51" y="124"/>
                  </a:moveTo>
                  <a:cubicBezTo>
                    <a:pt x="77" y="123"/>
                    <a:pt x="81" y="116"/>
                    <a:pt x="93" y="94"/>
                  </a:cubicBezTo>
                  <a:cubicBezTo>
                    <a:pt x="104" y="72"/>
                    <a:pt x="97" y="17"/>
                    <a:pt x="88" y="0"/>
                  </a:cubicBezTo>
                  <a:cubicBezTo>
                    <a:pt x="104" y="25"/>
                    <a:pt x="110" y="61"/>
                    <a:pt x="101" y="95"/>
                  </a:cubicBezTo>
                  <a:cubicBezTo>
                    <a:pt x="84" y="152"/>
                    <a:pt x="30" y="127"/>
                    <a:pt x="0" y="129"/>
                  </a:cubicBezTo>
                  <a:cubicBezTo>
                    <a:pt x="7" y="125"/>
                    <a:pt x="38" y="125"/>
                    <a:pt x="51" y="124"/>
                  </a:cubicBezTo>
                  <a:close/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2" name="Freeform 142">
              <a:extLst>
                <a:ext uri="{FF2B5EF4-FFF2-40B4-BE49-F238E27FC236}">
                  <a16:creationId xmlns:a16="http://schemas.microsoft.com/office/drawing/2014/main" id="{FB08959F-0798-4DBD-A140-E2B1AC30D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880"/>
              <a:ext cx="135" cy="171"/>
            </a:xfrm>
            <a:custGeom>
              <a:avLst/>
              <a:gdLst>
                <a:gd name="T0" fmla="*/ 0 w 54"/>
                <a:gd name="T1" fmla="*/ 457 h 64"/>
                <a:gd name="T2" fmla="*/ 300 w 54"/>
                <a:gd name="T3" fmla="*/ 970 h 64"/>
                <a:gd name="T4" fmla="*/ 550 w 54"/>
                <a:gd name="T5" fmla="*/ 842 h 64"/>
                <a:gd name="T6" fmla="*/ 813 w 54"/>
                <a:gd name="T7" fmla="*/ 171 h 64"/>
                <a:gd name="T8" fmla="*/ 783 w 54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0" y="24"/>
                  </a:moveTo>
                  <a:cubicBezTo>
                    <a:pt x="12" y="24"/>
                    <a:pt x="29" y="33"/>
                    <a:pt x="19" y="51"/>
                  </a:cubicBezTo>
                  <a:cubicBezTo>
                    <a:pt x="12" y="64"/>
                    <a:pt x="35" y="44"/>
                    <a:pt x="35" y="44"/>
                  </a:cubicBezTo>
                  <a:cubicBezTo>
                    <a:pt x="35" y="44"/>
                    <a:pt x="54" y="10"/>
                    <a:pt x="52" y="9"/>
                  </a:cubicBezTo>
                  <a:cubicBezTo>
                    <a:pt x="50" y="7"/>
                    <a:pt x="50" y="0"/>
                    <a:pt x="50" y="0"/>
                  </a:cubicBezTo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3" name="Freeform 143">
              <a:extLst>
                <a:ext uri="{FF2B5EF4-FFF2-40B4-BE49-F238E27FC236}">
                  <a16:creationId xmlns:a16="http://schemas.microsoft.com/office/drawing/2014/main" id="{C1BE4393-86BC-4876-ACC7-1E1C079B5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565"/>
              <a:ext cx="27" cy="35"/>
            </a:xfrm>
            <a:custGeom>
              <a:avLst/>
              <a:gdLst>
                <a:gd name="T0" fmla="*/ 0 w 11"/>
                <a:gd name="T1" fmla="*/ 197 h 13"/>
                <a:gd name="T2" fmla="*/ 42 w 11"/>
                <a:gd name="T3" fmla="*/ 253 h 13"/>
                <a:gd name="T4" fmla="*/ 12 w 11"/>
                <a:gd name="T5" fmla="*/ 1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10"/>
                  </a:moveTo>
                  <a:cubicBezTo>
                    <a:pt x="1" y="11"/>
                    <a:pt x="2" y="12"/>
                    <a:pt x="3" y="13"/>
                  </a:cubicBezTo>
                  <a:cubicBezTo>
                    <a:pt x="11" y="11"/>
                    <a:pt x="3" y="0"/>
                    <a:pt x="1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4" name="Freeform 144">
              <a:extLst>
                <a:ext uri="{FF2B5EF4-FFF2-40B4-BE49-F238E27FC236}">
                  <a16:creationId xmlns:a16="http://schemas.microsoft.com/office/drawing/2014/main" id="{B1E94F09-9479-4EF4-9322-97F693555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640"/>
              <a:ext cx="62" cy="64"/>
            </a:xfrm>
            <a:custGeom>
              <a:avLst/>
              <a:gdLst>
                <a:gd name="T0" fmla="*/ 166 w 25"/>
                <a:gd name="T1" fmla="*/ 115 h 24"/>
                <a:gd name="T2" fmla="*/ 246 w 25"/>
                <a:gd name="T3" fmla="*/ 341 h 24"/>
                <a:gd name="T4" fmla="*/ 104 w 25"/>
                <a:gd name="T5" fmla="*/ 1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4">
                  <a:moveTo>
                    <a:pt x="11" y="6"/>
                  </a:moveTo>
                  <a:cubicBezTo>
                    <a:pt x="0" y="5"/>
                    <a:pt x="10" y="24"/>
                    <a:pt x="16" y="18"/>
                  </a:cubicBezTo>
                  <a:cubicBezTo>
                    <a:pt x="25" y="11"/>
                    <a:pt x="8" y="0"/>
                    <a:pt x="7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5" name="Freeform 145">
              <a:extLst>
                <a:ext uri="{FF2B5EF4-FFF2-40B4-BE49-F238E27FC236}">
                  <a16:creationId xmlns:a16="http://schemas.microsoft.com/office/drawing/2014/main" id="{8C975405-83C5-4035-B071-F23ACE25D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603"/>
              <a:ext cx="27" cy="34"/>
            </a:xfrm>
            <a:custGeom>
              <a:avLst/>
              <a:gdLst>
                <a:gd name="T0" fmla="*/ 12 w 11"/>
                <a:gd name="T1" fmla="*/ 68 h 13"/>
                <a:gd name="T2" fmla="*/ 29 w 11"/>
                <a:gd name="T3" fmla="*/ 233 h 13"/>
                <a:gd name="T4" fmla="*/ 0 w 11"/>
                <a:gd name="T5" fmla="*/ 14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7"/>
                    <a:pt x="0" y="11"/>
                    <a:pt x="2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6" name="Freeform 146">
              <a:extLst>
                <a:ext uri="{FF2B5EF4-FFF2-40B4-BE49-F238E27FC236}">
                  <a16:creationId xmlns:a16="http://schemas.microsoft.com/office/drawing/2014/main" id="{CD69FEDF-F330-493A-BFDB-C8A8AEC79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555"/>
              <a:ext cx="27" cy="45"/>
            </a:xfrm>
            <a:custGeom>
              <a:avLst/>
              <a:gdLst>
                <a:gd name="T0" fmla="*/ 12 w 11"/>
                <a:gd name="T1" fmla="*/ 90 h 17"/>
                <a:gd name="T2" fmla="*/ 150 w 11"/>
                <a:gd name="T3" fmla="*/ 148 h 17"/>
                <a:gd name="T4" fmla="*/ 29 w 11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5"/>
                  </a:moveTo>
                  <a:cubicBezTo>
                    <a:pt x="0" y="12"/>
                    <a:pt x="7" y="17"/>
                    <a:pt x="10" y="8"/>
                  </a:cubicBezTo>
                  <a:cubicBezTo>
                    <a:pt x="11" y="3"/>
                    <a:pt x="3" y="0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7" name="Freeform 147">
              <a:extLst>
                <a:ext uri="{FF2B5EF4-FFF2-40B4-BE49-F238E27FC236}">
                  <a16:creationId xmlns:a16="http://schemas.microsoft.com/office/drawing/2014/main" id="{9AF148B6-632F-4C5A-B69A-6AD5632BE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573"/>
              <a:ext cx="28" cy="40"/>
            </a:xfrm>
            <a:custGeom>
              <a:avLst/>
              <a:gdLst>
                <a:gd name="T0" fmla="*/ 20 w 11"/>
                <a:gd name="T1" fmla="*/ 77 h 15"/>
                <a:gd name="T2" fmla="*/ 117 w 11"/>
                <a:gd name="T3" fmla="*/ 227 h 15"/>
                <a:gd name="T4" fmla="*/ 33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4"/>
                  </a:moveTo>
                  <a:cubicBezTo>
                    <a:pt x="0" y="7"/>
                    <a:pt x="2" y="15"/>
                    <a:pt x="7" y="12"/>
                  </a:cubicBezTo>
                  <a:cubicBezTo>
                    <a:pt x="11" y="9"/>
                    <a:pt x="6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8" name="Freeform 148">
              <a:extLst>
                <a:ext uri="{FF2B5EF4-FFF2-40B4-BE49-F238E27FC236}">
                  <a16:creationId xmlns:a16="http://schemas.microsoft.com/office/drawing/2014/main" id="{EFC2474D-82F2-4CB1-BFA7-AEFB4C562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523"/>
              <a:ext cx="22" cy="37"/>
            </a:xfrm>
            <a:custGeom>
              <a:avLst/>
              <a:gdLst>
                <a:gd name="T0" fmla="*/ 0 w 9"/>
                <a:gd name="T1" fmla="*/ 34 h 14"/>
                <a:gd name="T2" fmla="*/ 132 w 9"/>
                <a:gd name="T3" fmla="*/ 111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0" y="6"/>
                    <a:pt x="7" y="14"/>
                    <a:pt x="9" y="6"/>
                  </a:cubicBezTo>
                  <a:cubicBezTo>
                    <a:pt x="9" y="1"/>
                    <a:pt x="4" y="0"/>
                    <a:pt x="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9" name="Freeform 149">
              <a:extLst>
                <a:ext uri="{FF2B5EF4-FFF2-40B4-BE49-F238E27FC236}">
                  <a16:creationId xmlns:a16="http://schemas.microsoft.com/office/drawing/2014/main" id="{9427D22E-54C7-436F-9138-9867BA14C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531"/>
              <a:ext cx="40" cy="37"/>
            </a:xfrm>
            <a:custGeom>
              <a:avLst/>
              <a:gdLst>
                <a:gd name="T0" fmla="*/ 50 w 16"/>
                <a:gd name="T1" fmla="*/ 132 h 14"/>
                <a:gd name="T2" fmla="*/ 125 w 16"/>
                <a:gd name="T3" fmla="*/ 259 h 14"/>
                <a:gd name="T4" fmla="*/ 63 w 16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3" y="7"/>
                  </a:moveTo>
                  <a:cubicBezTo>
                    <a:pt x="4" y="10"/>
                    <a:pt x="6" y="12"/>
                    <a:pt x="8" y="14"/>
                  </a:cubicBezTo>
                  <a:cubicBezTo>
                    <a:pt x="16" y="7"/>
                    <a:pt x="0" y="0"/>
                    <a:pt x="4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0" name="Freeform 150">
              <a:extLst>
                <a:ext uri="{FF2B5EF4-FFF2-40B4-BE49-F238E27FC236}">
                  <a16:creationId xmlns:a16="http://schemas.microsoft.com/office/drawing/2014/main" id="{9394B2CB-DDC2-4CE4-A3E2-52F7EC3FD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589"/>
              <a:ext cx="42" cy="64"/>
            </a:xfrm>
            <a:custGeom>
              <a:avLst/>
              <a:gdLst>
                <a:gd name="T0" fmla="*/ 91 w 17"/>
                <a:gd name="T1" fmla="*/ 149 h 24"/>
                <a:gd name="T2" fmla="*/ 121 w 17"/>
                <a:gd name="T3" fmla="*/ 397 h 24"/>
                <a:gd name="T4" fmla="*/ 12 w 17"/>
                <a:gd name="T5" fmla="*/ 20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6" y="8"/>
                  </a:moveTo>
                  <a:cubicBezTo>
                    <a:pt x="0" y="10"/>
                    <a:pt x="1" y="24"/>
                    <a:pt x="8" y="21"/>
                  </a:cubicBezTo>
                  <a:cubicBezTo>
                    <a:pt x="17" y="17"/>
                    <a:pt x="6" y="0"/>
                    <a:pt x="1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1" name="Freeform 151">
              <a:extLst>
                <a:ext uri="{FF2B5EF4-FFF2-40B4-BE49-F238E27FC236}">
                  <a16:creationId xmlns:a16="http://schemas.microsoft.com/office/drawing/2014/main" id="{07C0669B-C13E-413D-9854-8238D5E30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616"/>
              <a:ext cx="17" cy="19"/>
            </a:xfrm>
            <a:custGeom>
              <a:avLst/>
              <a:gdLst>
                <a:gd name="T0" fmla="*/ 0 w 7"/>
                <a:gd name="T1" fmla="*/ 81 h 7"/>
                <a:gd name="T2" fmla="*/ 41 w 7"/>
                <a:gd name="T3" fmla="*/ 141 h 7"/>
                <a:gd name="T4" fmla="*/ 29 w 7"/>
                <a:gd name="T5" fmla="*/ 38 h 7"/>
                <a:gd name="T6" fmla="*/ 29 w 7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7" y="6"/>
                    <a:pt x="7" y="0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2" name="Freeform 152">
              <a:extLst>
                <a:ext uri="{FF2B5EF4-FFF2-40B4-BE49-F238E27FC236}">
                  <a16:creationId xmlns:a16="http://schemas.microsoft.com/office/drawing/2014/main" id="{26DCF980-9BDA-414C-B0EC-80D8204BE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523"/>
              <a:ext cx="30" cy="37"/>
            </a:xfrm>
            <a:custGeom>
              <a:avLst/>
              <a:gdLst>
                <a:gd name="T0" fmla="*/ 63 w 12"/>
                <a:gd name="T1" fmla="*/ 90 h 14"/>
                <a:gd name="T2" fmla="*/ 158 w 12"/>
                <a:gd name="T3" fmla="*/ 90 h 14"/>
                <a:gd name="T4" fmla="*/ 50 w 12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4" y="5"/>
                  </a:moveTo>
                  <a:cubicBezTo>
                    <a:pt x="0" y="14"/>
                    <a:pt x="12" y="11"/>
                    <a:pt x="10" y="5"/>
                  </a:cubicBezTo>
                  <a:cubicBezTo>
                    <a:pt x="8" y="0"/>
                    <a:pt x="2" y="4"/>
                    <a:pt x="3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3" name="Freeform 153">
              <a:extLst>
                <a:ext uri="{FF2B5EF4-FFF2-40B4-BE49-F238E27FC236}">
                  <a16:creationId xmlns:a16="http://schemas.microsoft.com/office/drawing/2014/main" id="{D1EE81A9-4E76-40B8-8D04-C182F331E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643"/>
              <a:ext cx="45" cy="56"/>
            </a:xfrm>
            <a:custGeom>
              <a:avLst/>
              <a:gdLst>
                <a:gd name="T0" fmla="*/ 83 w 18"/>
                <a:gd name="T1" fmla="*/ 35 h 21"/>
                <a:gd name="T2" fmla="*/ 175 w 18"/>
                <a:gd name="T3" fmla="*/ 307 h 21"/>
                <a:gd name="T4" fmla="*/ 125 w 18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5" y="2"/>
                  </a:moveTo>
                  <a:cubicBezTo>
                    <a:pt x="0" y="6"/>
                    <a:pt x="3" y="21"/>
                    <a:pt x="11" y="16"/>
                  </a:cubicBezTo>
                  <a:cubicBezTo>
                    <a:pt x="18" y="11"/>
                    <a:pt x="12" y="0"/>
                    <a:pt x="8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4" name="Freeform 154">
              <a:extLst>
                <a:ext uri="{FF2B5EF4-FFF2-40B4-BE49-F238E27FC236}">
                  <a16:creationId xmlns:a16="http://schemas.microsoft.com/office/drawing/2014/main" id="{4A5BE663-C1E6-4D82-A7C0-7C9F230E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699"/>
              <a:ext cx="27" cy="34"/>
            </a:xfrm>
            <a:custGeom>
              <a:avLst/>
              <a:gdLst>
                <a:gd name="T0" fmla="*/ 42 w 11"/>
                <a:gd name="T1" fmla="*/ 34 h 13"/>
                <a:gd name="T2" fmla="*/ 103 w 11"/>
                <a:gd name="T3" fmla="*/ 165 h 13"/>
                <a:gd name="T4" fmla="*/ 71 w 11"/>
                <a:gd name="T5" fmla="*/ 0 h 13"/>
                <a:gd name="T6" fmla="*/ 42 w 11"/>
                <a:gd name="T7" fmla="*/ 5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3" y="2"/>
                  </a:moveTo>
                  <a:cubicBezTo>
                    <a:pt x="0" y="5"/>
                    <a:pt x="3" y="13"/>
                    <a:pt x="7" y="9"/>
                  </a:cubicBezTo>
                  <a:cubicBezTo>
                    <a:pt x="11" y="6"/>
                    <a:pt x="8" y="1"/>
                    <a:pt x="5" y="0"/>
                  </a:cubicBezTo>
                  <a:cubicBezTo>
                    <a:pt x="4" y="1"/>
                    <a:pt x="3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5" name="Freeform 155">
              <a:extLst>
                <a:ext uri="{FF2B5EF4-FFF2-40B4-BE49-F238E27FC236}">
                  <a16:creationId xmlns:a16="http://schemas.microsoft.com/office/drawing/2014/main" id="{FCEE64D2-392D-4F41-88C9-2CF3E4B18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739"/>
              <a:ext cx="33" cy="50"/>
            </a:xfrm>
            <a:custGeom>
              <a:avLst/>
              <a:gdLst>
                <a:gd name="T0" fmla="*/ 0 w 13"/>
                <a:gd name="T1" fmla="*/ 221 h 19"/>
                <a:gd name="T2" fmla="*/ 213 w 13"/>
                <a:gd name="T3" fmla="*/ 179 h 19"/>
                <a:gd name="T4" fmla="*/ 96 w 13"/>
                <a:gd name="T5" fmla="*/ 12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12"/>
                  </a:moveTo>
                  <a:cubicBezTo>
                    <a:pt x="4" y="18"/>
                    <a:pt x="12" y="19"/>
                    <a:pt x="13" y="10"/>
                  </a:cubicBezTo>
                  <a:cubicBezTo>
                    <a:pt x="13" y="4"/>
                    <a:pt x="7" y="0"/>
                    <a:pt x="6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6" name="Freeform 156">
              <a:extLst>
                <a:ext uri="{FF2B5EF4-FFF2-40B4-BE49-F238E27FC236}">
                  <a16:creationId xmlns:a16="http://schemas.microsoft.com/office/drawing/2014/main" id="{FA7F1DA4-6BCD-4274-B3AB-9F20FFA4D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853"/>
              <a:ext cx="25" cy="32"/>
            </a:xfrm>
            <a:custGeom>
              <a:avLst/>
              <a:gdLst>
                <a:gd name="T0" fmla="*/ 158 w 10"/>
                <a:gd name="T1" fmla="*/ 56 h 12"/>
                <a:gd name="T2" fmla="*/ 145 w 10"/>
                <a:gd name="T3" fmla="*/ 0 h 12"/>
                <a:gd name="T4" fmla="*/ 145 w 10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10" y="3"/>
                  </a:moveTo>
                  <a:cubicBezTo>
                    <a:pt x="10" y="2"/>
                    <a:pt x="9" y="1"/>
                    <a:pt x="9" y="0"/>
                  </a:cubicBezTo>
                  <a:cubicBezTo>
                    <a:pt x="0" y="0"/>
                    <a:pt x="5" y="12"/>
                    <a:pt x="9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7" name="Freeform 157">
              <a:extLst>
                <a:ext uri="{FF2B5EF4-FFF2-40B4-BE49-F238E27FC236}">
                  <a16:creationId xmlns:a16="http://schemas.microsoft.com/office/drawing/2014/main" id="{7AFD15EE-291B-4A00-9902-51E0CB35C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747"/>
              <a:ext cx="53" cy="64"/>
            </a:xfrm>
            <a:custGeom>
              <a:avLst/>
              <a:gdLst>
                <a:gd name="T0" fmla="*/ 192 w 21"/>
                <a:gd name="T1" fmla="*/ 341 h 24"/>
                <a:gd name="T2" fmla="*/ 159 w 21"/>
                <a:gd name="T3" fmla="*/ 77 h 24"/>
                <a:gd name="T4" fmla="*/ 255 w 21"/>
                <a:gd name="T5" fmla="*/ 32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12" y="18"/>
                  </a:moveTo>
                  <a:cubicBezTo>
                    <a:pt x="21" y="22"/>
                    <a:pt x="18" y="0"/>
                    <a:pt x="10" y="4"/>
                  </a:cubicBezTo>
                  <a:cubicBezTo>
                    <a:pt x="0" y="9"/>
                    <a:pt x="13" y="24"/>
                    <a:pt x="16" y="1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8" name="Freeform 158">
              <a:extLst>
                <a:ext uri="{FF2B5EF4-FFF2-40B4-BE49-F238E27FC236}">
                  <a16:creationId xmlns:a16="http://schemas.microsoft.com/office/drawing/2014/main" id="{DCE31A11-9DF6-4159-A33E-5DEB692C8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800"/>
              <a:ext cx="28" cy="35"/>
            </a:xfrm>
            <a:custGeom>
              <a:avLst/>
              <a:gdLst>
                <a:gd name="T0" fmla="*/ 130 w 11"/>
                <a:gd name="T1" fmla="*/ 175 h 13"/>
                <a:gd name="T2" fmla="*/ 150 w 11"/>
                <a:gd name="T3" fmla="*/ 0 h 13"/>
                <a:gd name="T4" fmla="*/ 163 w 11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8" y="9"/>
                  </a:moveTo>
                  <a:cubicBezTo>
                    <a:pt x="10" y="6"/>
                    <a:pt x="11" y="3"/>
                    <a:pt x="9" y="0"/>
                  </a:cubicBezTo>
                  <a:cubicBezTo>
                    <a:pt x="0" y="0"/>
                    <a:pt x="7" y="13"/>
                    <a:pt x="10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9" name="Freeform 159">
              <a:extLst>
                <a:ext uri="{FF2B5EF4-FFF2-40B4-BE49-F238E27FC236}">
                  <a16:creationId xmlns:a16="http://schemas.microsoft.com/office/drawing/2014/main" id="{339C72D2-7D5E-4343-B58A-F5491F9A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840"/>
              <a:ext cx="35" cy="45"/>
            </a:xfrm>
            <a:custGeom>
              <a:avLst/>
              <a:gdLst>
                <a:gd name="T0" fmla="*/ 175 w 14"/>
                <a:gd name="T1" fmla="*/ 238 h 17"/>
                <a:gd name="T2" fmla="*/ 50 w 14"/>
                <a:gd name="T3" fmla="*/ 132 h 17"/>
                <a:gd name="T4" fmla="*/ 158 w 14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1" y="13"/>
                  </a:moveTo>
                  <a:cubicBezTo>
                    <a:pt x="14" y="6"/>
                    <a:pt x="8" y="0"/>
                    <a:pt x="3" y="7"/>
                  </a:cubicBezTo>
                  <a:cubicBezTo>
                    <a:pt x="0" y="12"/>
                    <a:pt x="7" y="17"/>
                    <a:pt x="10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0" name="Freeform 160">
              <a:extLst>
                <a:ext uri="{FF2B5EF4-FFF2-40B4-BE49-F238E27FC236}">
                  <a16:creationId xmlns:a16="http://schemas.microsoft.com/office/drawing/2014/main" id="{6B6A15E4-9AE0-4711-A2FB-1D576004F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811"/>
              <a:ext cx="25" cy="37"/>
            </a:xfrm>
            <a:custGeom>
              <a:avLst/>
              <a:gdLst>
                <a:gd name="T0" fmla="*/ 125 w 10"/>
                <a:gd name="T1" fmla="*/ 225 h 14"/>
                <a:gd name="T2" fmla="*/ 83 w 10"/>
                <a:gd name="T3" fmla="*/ 34 h 14"/>
                <a:gd name="T4" fmla="*/ 125 w 10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8" y="12"/>
                  </a:moveTo>
                  <a:cubicBezTo>
                    <a:pt x="10" y="9"/>
                    <a:pt x="10" y="0"/>
                    <a:pt x="5" y="2"/>
                  </a:cubicBezTo>
                  <a:cubicBezTo>
                    <a:pt x="0" y="4"/>
                    <a:pt x="2" y="14"/>
                    <a:pt x="8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1" name="Freeform 161">
              <a:extLst>
                <a:ext uri="{FF2B5EF4-FFF2-40B4-BE49-F238E27FC236}">
                  <a16:creationId xmlns:a16="http://schemas.microsoft.com/office/drawing/2014/main" id="{0AAD6E46-F60B-4403-98B4-AC59F72CD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835"/>
              <a:ext cx="25" cy="37"/>
            </a:xfrm>
            <a:custGeom>
              <a:avLst/>
              <a:gdLst>
                <a:gd name="T0" fmla="*/ 145 w 10"/>
                <a:gd name="T1" fmla="*/ 238 h 14"/>
                <a:gd name="T2" fmla="*/ 33 w 10"/>
                <a:gd name="T3" fmla="*/ 132 h 14"/>
                <a:gd name="T4" fmla="*/ 125 w 10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9" y="13"/>
                  </a:moveTo>
                  <a:cubicBezTo>
                    <a:pt x="10" y="9"/>
                    <a:pt x="5" y="0"/>
                    <a:pt x="2" y="7"/>
                  </a:cubicBezTo>
                  <a:cubicBezTo>
                    <a:pt x="0" y="12"/>
                    <a:pt x="5" y="14"/>
                    <a:pt x="8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2" name="Freeform 162">
              <a:extLst>
                <a:ext uri="{FF2B5EF4-FFF2-40B4-BE49-F238E27FC236}">
                  <a16:creationId xmlns:a16="http://schemas.microsoft.com/office/drawing/2014/main" id="{411B4B73-3C2A-452B-B8C9-9BC48500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859"/>
              <a:ext cx="32" cy="40"/>
            </a:xfrm>
            <a:custGeom>
              <a:avLst/>
              <a:gdLst>
                <a:gd name="T0" fmla="*/ 194 w 13"/>
                <a:gd name="T1" fmla="*/ 149 h 15"/>
                <a:gd name="T2" fmla="*/ 133 w 13"/>
                <a:gd name="T3" fmla="*/ 0 h 15"/>
                <a:gd name="T4" fmla="*/ 182 w 13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13" y="8"/>
                  </a:moveTo>
                  <a:cubicBezTo>
                    <a:pt x="12" y="5"/>
                    <a:pt x="11" y="2"/>
                    <a:pt x="9" y="0"/>
                  </a:cubicBezTo>
                  <a:cubicBezTo>
                    <a:pt x="0" y="4"/>
                    <a:pt x="13" y="15"/>
                    <a:pt x="1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3" name="Freeform 163">
              <a:extLst>
                <a:ext uri="{FF2B5EF4-FFF2-40B4-BE49-F238E27FC236}">
                  <a16:creationId xmlns:a16="http://schemas.microsoft.com/office/drawing/2014/main" id="{A7E1F89F-BA9F-4D2A-9F94-CC68FFEDC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824"/>
              <a:ext cx="42" cy="53"/>
            </a:xfrm>
            <a:custGeom>
              <a:avLst/>
              <a:gdLst>
                <a:gd name="T0" fmla="*/ 121 w 17"/>
                <a:gd name="T1" fmla="*/ 239 h 20"/>
                <a:gd name="T2" fmla="*/ 133 w 17"/>
                <a:gd name="T3" fmla="*/ 0 h 20"/>
                <a:gd name="T4" fmla="*/ 195 w 17"/>
                <a:gd name="T5" fmla="*/ 20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8" y="13"/>
                  </a:moveTo>
                  <a:cubicBezTo>
                    <a:pt x="15" y="13"/>
                    <a:pt x="17" y="0"/>
                    <a:pt x="9" y="0"/>
                  </a:cubicBezTo>
                  <a:cubicBezTo>
                    <a:pt x="0" y="1"/>
                    <a:pt x="6" y="20"/>
                    <a:pt x="13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4" name="Freeform 164">
              <a:extLst>
                <a:ext uri="{FF2B5EF4-FFF2-40B4-BE49-F238E27FC236}">
                  <a16:creationId xmlns:a16="http://schemas.microsoft.com/office/drawing/2014/main" id="{5B5FD82F-5AC8-4A16-822D-AE049603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816"/>
              <a:ext cx="20" cy="16"/>
            </a:xfrm>
            <a:custGeom>
              <a:avLst/>
              <a:gdLst>
                <a:gd name="T0" fmla="*/ 125 w 8"/>
                <a:gd name="T1" fmla="*/ 93 h 6"/>
                <a:gd name="T2" fmla="*/ 113 w 8"/>
                <a:gd name="T3" fmla="*/ 0 h 6"/>
                <a:gd name="T4" fmla="*/ 83 w 8"/>
                <a:gd name="T5" fmla="*/ 115 h 6"/>
                <a:gd name="T6" fmla="*/ 95 w 8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cubicBezTo>
                    <a:pt x="8" y="3"/>
                    <a:pt x="8" y="1"/>
                    <a:pt x="7" y="0"/>
                  </a:cubicBezTo>
                  <a:cubicBezTo>
                    <a:pt x="2" y="0"/>
                    <a:pt x="0" y="5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5" name="Freeform 165">
              <a:extLst>
                <a:ext uri="{FF2B5EF4-FFF2-40B4-BE49-F238E27FC236}">
                  <a16:creationId xmlns:a16="http://schemas.microsoft.com/office/drawing/2014/main" id="{5CACAF60-4A83-4D2F-9822-AD73903FF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888"/>
              <a:ext cx="30" cy="29"/>
            </a:xfrm>
            <a:custGeom>
              <a:avLst/>
              <a:gdLst>
                <a:gd name="T0" fmla="*/ 95 w 12"/>
                <a:gd name="T1" fmla="*/ 145 h 11"/>
                <a:gd name="T2" fmla="*/ 0 w 12"/>
                <a:gd name="T3" fmla="*/ 111 h 11"/>
                <a:gd name="T4" fmla="*/ 125 w 12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8"/>
                  </a:moveTo>
                  <a:cubicBezTo>
                    <a:pt x="12" y="1"/>
                    <a:pt x="0" y="0"/>
                    <a:pt x="0" y="6"/>
                  </a:cubicBezTo>
                  <a:cubicBezTo>
                    <a:pt x="1" y="11"/>
                    <a:pt x="7" y="10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6" name="Freeform 166">
              <a:extLst>
                <a:ext uri="{FF2B5EF4-FFF2-40B4-BE49-F238E27FC236}">
                  <a16:creationId xmlns:a16="http://schemas.microsoft.com/office/drawing/2014/main" id="{BD126CF2-3933-4F37-8F26-6507D8252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784"/>
              <a:ext cx="43" cy="48"/>
            </a:xfrm>
            <a:custGeom>
              <a:avLst/>
              <a:gdLst>
                <a:gd name="T0" fmla="*/ 147 w 17"/>
                <a:gd name="T1" fmla="*/ 341 h 18"/>
                <a:gd name="T2" fmla="*/ 116 w 17"/>
                <a:gd name="T3" fmla="*/ 56 h 18"/>
                <a:gd name="T4" fmla="*/ 129 w 17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15" y="15"/>
                    <a:pt x="17" y="0"/>
                    <a:pt x="7" y="3"/>
                  </a:cubicBezTo>
                  <a:cubicBezTo>
                    <a:pt x="0" y="5"/>
                    <a:pt x="2" y="18"/>
                    <a:pt x="8" y="1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7" name="Freeform 167">
              <a:extLst>
                <a:ext uri="{FF2B5EF4-FFF2-40B4-BE49-F238E27FC236}">
                  <a16:creationId xmlns:a16="http://schemas.microsoft.com/office/drawing/2014/main" id="{8DC0E4B8-3B51-4C2E-A68E-746B4543D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736"/>
              <a:ext cx="23" cy="32"/>
            </a:xfrm>
            <a:custGeom>
              <a:avLst/>
              <a:gdLst>
                <a:gd name="T0" fmla="*/ 97 w 9"/>
                <a:gd name="T1" fmla="*/ 205 h 12"/>
                <a:gd name="T2" fmla="*/ 66 w 9"/>
                <a:gd name="T3" fmla="*/ 56 h 12"/>
                <a:gd name="T4" fmla="*/ 66 w 9"/>
                <a:gd name="T5" fmla="*/ 227 h 12"/>
                <a:gd name="T6" fmla="*/ 97 w 9"/>
                <a:gd name="T7" fmla="*/ 17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6" y="11"/>
                  </a:moveTo>
                  <a:cubicBezTo>
                    <a:pt x="9" y="8"/>
                    <a:pt x="9" y="0"/>
                    <a:pt x="4" y="3"/>
                  </a:cubicBezTo>
                  <a:cubicBezTo>
                    <a:pt x="0" y="4"/>
                    <a:pt x="0" y="10"/>
                    <a:pt x="4" y="12"/>
                  </a:cubicBezTo>
                  <a:cubicBezTo>
                    <a:pt x="5" y="12"/>
                    <a:pt x="5" y="11"/>
                    <a:pt x="6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8" name="Freeform 168">
              <a:extLst>
                <a:ext uri="{FF2B5EF4-FFF2-40B4-BE49-F238E27FC236}">
                  <a16:creationId xmlns:a16="http://schemas.microsoft.com/office/drawing/2014/main" id="{BA04607B-5FD6-478F-BC50-7C037649A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667"/>
              <a:ext cx="38" cy="53"/>
            </a:xfrm>
            <a:custGeom>
              <a:avLst/>
              <a:gdLst>
                <a:gd name="T0" fmla="*/ 243 w 15"/>
                <a:gd name="T1" fmla="*/ 191 h 20"/>
                <a:gd name="T2" fmla="*/ 33 w 15"/>
                <a:gd name="T3" fmla="*/ 148 h 20"/>
                <a:gd name="T4" fmla="*/ 129 w 15"/>
                <a:gd name="T5" fmla="*/ 2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15" y="10"/>
                  </a:moveTo>
                  <a:cubicBezTo>
                    <a:pt x="13" y="3"/>
                    <a:pt x="5" y="0"/>
                    <a:pt x="2" y="8"/>
                  </a:cubicBezTo>
                  <a:cubicBezTo>
                    <a:pt x="0" y="14"/>
                    <a:pt x="5" y="20"/>
                    <a:pt x="8" y="1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9" name="Freeform 169">
              <a:extLst>
                <a:ext uri="{FF2B5EF4-FFF2-40B4-BE49-F238E27FC236}">
                  <a16:creationId xmlns:a16="http://schemas.microsoft.com/office/drawing/2014/main" id="{AE12B316-2903-4CF7-B566-973EE4FDB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621"/>
              <a:ext cx="27" cy="32"/>
            </a:xfrm>
            <a:custGeom>
              <a:avLst/>
              <a:gdLst>
                <a:gd name="T0" fmla="*/ 0 w 11"/>
                <a:gd name="T1" fmla="*/ 171 h 12"/>
                <a:gd name="T2" fmla="*/ 29 w 11"/>
                <a:gd name="T3" fmla="*/ 227 h 12"/>
                <a:gd name="T4" fmla="*/ 12 w 11"/>
                <a:gd name="T5" fmla="*/ 1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9"/>
                  </a:moveTo>
                  <a:cubicBezTo>
                    <a:pt x="0" y="10"/>
                    <a:pt x="2" y="11"/>
                    <a:pt x="2" y="12"/>
                  </a:cubicBezTo>
                  <a:cubicBezTo>
                    <a:pt x="11" y="10"/>
                    <a:pt x="3" y="0"/>
                    <a:pt x="1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0" name="Freeform 170">
              <a:extLst>
                <a:ext uri="{FF2B5EF4-FFF2-40B4-BE49-F238E27FC236}">
                  <a16:creationId xmlns:a16="http://schemas.microsoft.com/office/drawing/2014/main" id="{DCF7C8D3-A0B8-4430-93B0-5A0A78C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656"/>
              <a:ext cx="27" cy="35"/>
            </a:xfrm>
            <a:custGeom>
              <a:avLst/>
              <a:gdLst>
                <a:gd name="T0" fmla="*/ 12 w 11"/>
                <a:gd name="T1" fmla="*/ 81 h 13"/>
                <a:gd name="T2" fmla="*/ 29 w 11"/>
                <a:gd name="T3" fmla="*/ 253 h 13"/>
                <a:gd name="T4" fmla="*/ 0 w 11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8"/>
                    <a:pt x="0" y="11"/>
                    <a:pt x="2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1" name="Freeform 171">
              <a:extLst>
                <a:ext uri="{FF2B5EF4-FFF2-40B4-BE49-F238E27FC236}">
                  <a16:creationId xmlns:a16="http://schemas.microsoft.com/office/drawing/2014/main" id="{0E39A5D2-F402-4B38-BB5D-0393316CD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608"/>
              <a:ext cx="27" cy="45"/>
            </a:xfrm>
            <a:custGeom>
              <a:avLst/>
              <a:gdLst>
                <a:gd name="T0" fmla="*/ 12 w 11"/>
                <a:gd name="T1" fmla="*/ 90 h 17"/>
                <a:gd name="T2" fmla="*/ 150 w 11"/>
                <a:gd name="T3" fmla="*/ 169 h 17"/>
                <a:gd name="T4" fmla="*/ 29 w 11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5"/>
                  </a:moveTo>
                  <a:cubicBezTo>
                    <a:pt x="0" y="12"/>
                    <a:pt x="7" y="17"/>
                    <a:pt x="10" y="9"/>
                  </a:cubicBezTo>
                  <a:cubicBezTo>
                    <a:pt x="11" y="3"/>
                    <a:pt x="3" y="0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2" name="Freeform 172">
              <a:extLst>
                <a:ext uri="{FF2B5EF4-FFF2-40B4-BE49-F238E27FC236}">
                  <a16:creationId xmlns:a16="http://schemas.microsoft.com/office/drawing/2014/main" id="{148A6E7F-9E75-40B0-AD78-FD551D7D5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619"/>
              <a:ext cx="27" cy="40"/>
            </a:xfrm>
            <a:custGeom>
              <a:avLst/>
              <a:gdLst>
                <a:gd name="T0" fmla="*/ 29 w 11"/>
                <a:gd name="T1" fmla="*/ 77 h 15"/>
                <a:gd name="T2" fmla="*/ 103 w 11"/>
                <a:gd name="T3" fmla="*/ 227 h 15"/>
                <a:gd name="T4" fmla="*/ 42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9"/>
                    <a:pt x="7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3" name="Freeform 173">
              <a:extLst>
                <a:ext uri="{FF2B5EF4-FFF2-40B4-BE49-F238E27FC236}">
                  <a16:creationId xmlns:a16="http://schemas.microsoft.com/office/drawing/2014/main" id="{AD1DD29A-D24F-4ED2-AE25-2D2CD5E8C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595"/>
              <a:ext cx="22" cy="37"/>
            </a:xfrm>
            <a:custGeom>
              <a:avLst/>
              <a:gdLst>
                <a:gd name="T0" fmla="*/ 0 w 9"/>
                <a:gd name="T1" fmla="*/ 34 h 14"/>
                <a:gd name="T2" fmla="*/ 132 w 9"/>
                <a:gd name="T3" fmla="*/ 111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0" y="7"/>
                    <a:pt x="7" y="14"/>
                    <a:pt x="9" y="6"/>
                  </a:cubicBezTo>
                  <a:cubicBezTo>
                    <a:pt x="9" y="1"/>
                    <a:pt x="4" y="0"/>
                    <a:pt x="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4" name="Freeform 174">
              <a:extLst>
                <a:ext uri="{FF2B5EF4-FFF2-40B4-BE49-F238E27FC236}">
                  <a16:creationId xmlns:a16="http://schemas.microsoft.com/office/drawing/2014/main" id="{DEE48542-B0C9-41C9-86BB-3BFF1375B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584"/>
              <a:ext cx="40" cy="37"/>
            </a:xfrm>
            <a:custGeom>
              <a:avLst/>
              <a:gdLst>
                <a:gd name="T0" fmla="*/ 50 w 16"/>
                <a:gd name="T1" fmla="*/ 132 h 14"/>
                <a:gd name="T2" fmla="*/ 125 w 16"/>
                <a:gd name="T3" fmla="*/ 259 h 14"/>
                <a:gd name="T4" fmla="*/ 63 w 16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3" y="7"/>
                  </a:moveTo>
                  <a:cubicBezTo>
                    <a:pt x="4" y="10"/>
                    <a:pt x="6" y="12"/>
                    <a:pt x="8" y="14"/>
                  </a:cubicBezTo>
                  <a:cubicBezTo>
                    <a:pt x="16" y="7"/>
                    <a:pt x="0" y="0"/>
                    <a:pt x="4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5" name="Freeform 175">
              <a:extLst>
                <a:ext uri="{FF2B5EF4-FFF2-40B4-BE49-F238E27FC236}">
                  <a16:creationId xmlns:a16="http://schemas.microsoft.com/office/drawing/2014/main" id="{B75ABEA0-F7E7-440C-84EA-5B3854663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792"/>
              <a:ext cx="23" cy="29"/>
            </a:xfrm>
            <a:custGeom>
              <a:avLst/>
              <a:gdLst>
                <a:gd name="T0" fmla="*/ 97 w 9"/>
                <a:gd name="T1" fmla="*/ 182 h 11"/>
                <a:gd name="T2" fmla="*/ 66 w 9"/>
                <a:gd name="T3" fmla="*/ 34 h 11"/>
                <a:gd name="T4" fmla="*/ 66 w 9"/>
                <a:gd name="T5" fmla="*/ 200 h 11"/>
                <a:gd name="T6" fmla="*/ 97 w 9"/>
                <a:gd name="T7" fmla="*/ 16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6" y="10"/>
                  </a:moveTo>
                  <a:cubicBezTo>
                    <a:pt x="9" y="8"/>
                    <a:pt x="9" y="0"/>
                    <a:pt x="4" y="2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5" y="11"/>
                    <a:pt x="5" y="10"/>
                    <a:pt x="6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6" name="Freeform 176">
              <a:extLst>
                <a:ext uri="{FF2B5EF4-FFF2-40B4-BE49-F238E27FC236}">
                  <a16:creationId xmlns:a16="http://schemas.microsoft.com/office/drawing/2014/main" id="{446EF8C6-B9C7-4EA7-B59C-63156D98C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723"/>
              <a:ext cx="38" cy="50"/>
            </a:xfrm>
            <a:custGeom>
              <a:avLst/>
              <a:gdLst>
                <a:gd name="T0" fmla="*/ 243 w 15"/>
                <a:gd name="T1" fmla="*/ 179 h 19"/>
                <a:gd name="T2" fmla="*/ 33 w 15"/>
                <a:gd name="T3" fmla="*/ 145 h 19"/>
                <a:gd name="T4" fmla="*/ 129 w 15"/>
                <a:gd name="T5" fmla="*/ 2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15" y="10"/>
                  </a:moveTo>
                  <a:cubicBezTo>
                    <a:pt x="13" y="2"/>
                    <a:pt x="5" y="0"/>
                    <a:pt x="2" y="8"/>
                  </a:cubicBezTo>
                  <a:cubicBezTo>
                    <a:pt x="0" y="13"/>
                    <a:pt x="5" y="19"/>
                    <a:pt x="8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7" name="Freeform 177">
              <a:extLst>
                <a:ext uri="{FF2B5EF4-FFF2-40B4-BE49-F238E27FC236}">
                  <a16:creationId xmlns:a16="http://schemas.microsoft.com/office/drawing/2014/main" id="{86A7E196-DA1F-4CE9-9755-4D7CCD04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693"/>
              <a:ext cx="43" cy="54"/>
            </a:xfrm>
            <a:custGeom>
              <a:avLst/>
              <a:gdLst>
                <a:gd name="T0" fmla="*/ 96 w 17"/>
                <a:gd name="T1" fmla="*/ 81 h 20"/>
                <a:gd name="T2" fmla="*/ 210 w 17"/>
                <a:gd name="T3" fmla="*/ 300 h 20"/>
                <a:gd name="T4" fmla="*/ 159 w 17"/>
                <a:gd name="T5" fmla="*/ 8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6" y="4"/>
                  </a:moveTo>
                  <a:cubicBezTo>
                    <a:pt x="0" y="6"/>
                    <a:pt x="6" y="20"/>
                    <a:pt x="13" y="15"/>
                  </a:cubicBezTo>
                  <a:cubicBezTo>
                    <a:pt x="17" y="11"/>
                    <a:pt x="16" y="0"/>
                    <a:pt x="10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8" name="Freeform 178">
              <a:extLst>
                <a:ext uri="{FF2B5EF4-FFF2-40B4-BE49-F238E27FC236}">
                  <a16:creationId xmlns:a16="http://schemas.microsoft.com/office/drawing/2014/main" id="{B02F8399-0056-4FFE-93C8-2B7B7F335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627"/>
              <a:ext cx="15" cy="21"/>
            </a:xfrm>
            <a:custGeom>
              <a:avLst/>
              <a:gdLst>
                <a:gd name="T0" fmla="*/ 50 w 6"/>
                <a:gd name="T1" fmla="*/ 0 h 8"/>
                <a:gd name="T2" fmla="*/ 50 w 6"/>
                <a:gd name="T3" fmla="*/ 144 h 8"/>
                <a:gd name="T4" fmla="*/ 95 w 6"/>
                <a:gd name="T5" fmla="*/ 21 h 8"/>
                <a:gd name="T6" fmla="*/ 33 w 6"/>
                <a:gd name="T7" fmla="*/ 3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0" y="3"/>
                    <a:pt x="0" y="6"/>
                    <a:pt x="3" y="8"/>
                  </a:cubicBezTo>
                  <a:cubicBezTo>
                    <a:pt x="5" y="6"/>
                    <a:pt x="6" y="4"/>
                    <a:pt x="6" y="1"/>
                  </a:cubicBezTo>
                  <a:cubicBezTo>
                    <a:pt x="3" y="0"/>
                    <a:pt x="4" y="1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9" name="Freeform 179">
              <a:extLst>
                <a:ext uri="{FF2B5EF4-FFF2-40B4-BE49-F238E27FC236}">
                  <a16:creationId xmlns:a16="http://schemas.microsoft.com/office/drawing/2014/main" id="{66457EC2-4871-4EB8-8566-B98C1F422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64"/>
              <a:ext cx="42" cy="61"/>
            </a:xfrm>
            <a:custGeom>
              <a:avLst/>
              <a:gdLst>
                <a:gd name="T0" fmla="*/ 62 w 17"/>
                <a:gd name="T1" fmla="*/ 56 h 23"/>
                <a:gd name="T2" fmla="*/ 183 w 17"/>
                <a:gd name="T3" fmla="*/ 316 h 23"/>
                <a:gd name="T4" fmla="*/ 62 w 17"/>
                <a:gd name="T5" fmla="*/ 56 h 23"/>
                <a:gd name="T6" fmla="*/ 74 w 17"/>
                <a:gd name="T7" fmla="*/ 11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3">
                  <a:moveTo>
                    <a:pt x="4" y="3"/>
                  </a:moveTo>
                  <a:cubicBezTo>
                    <a:pt x="0" y="8"/>
                    <a:pt x="5" y="23"/>
                    <a:pt x="12" y="17"/>
                  </a:cubicBezTo>
                  <a:cubicBezTo>
                    <a:pt x="17" y="12"/>
                    <a:pt x="10" y="0"/>
                    <a:pt x="4" y="3"/>
                  </a:cubicBezTo>
                  <a:cubicBezTo>
                    <a:pt x="4" y="4"/>
                    <a:pt x="4" y="5"/>
                    <a:pt x="5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0" name="Freeform 180">
              <a:extLst>
                <a:ext uri="{FF2B5EF4-FFF2-40B4-BE49-F238E27FC236}">
                  <a16:creationId xmlns:a16="http://schemas.microsoft.com/office/drawing/2014/main" id="{1DB50E0B-57C3-457B-83E4-2D36832B3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701"/>
              <a:ext cx="35" cy="43"/>
            </a:xfrm>
            <a:custGeom>
              <a:avLst/>
              <a:gdLst>
                <a:gd name="T0" fmla="*/ 125 w 14"/>
                <a:gd name="T1" fmla="*/ 59 h 16"/>
                <a:gd name="T2" fmla="*/ 113 w 14"/>
                <a:gd name="T3" fmla="*/ 290 h 16"/>
                <a:gd name="T4" fmla="*/ 113 w 14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8" y="3"/>
                  </a:moveTo>
                  <a:cubicBezTo>
                    <a:pt x="2" y="4"/>
                    <a:pt x="0" y="16"/>
                    <a:pt x="7" y="15"/>
                  </a:cubicBezTo>
                  <a:cubicBezTo>
                    <a:pt x="14" y="14"/>
                    <a:pt x="12" y="0"/>
                    <a:pt x="7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1" name="Freeform 181">
              <a:extLst>
                <a:ext uri="{FF2B5EF4-FFF2-40B4-BE49-F238E27FC236}">
                  <a16:creationId xmlns:a16="http://schemas.microsoft.com/office/drawing/2014/main" id="{68593FA3-8A20-425C-8E3F-C077564AC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81"/>
              <a:ext cx="25" cy="32"/>
            </a:xfrm>
            <a:custGeom>
              <a:avLst/>
              <a:gdLst>
                <a:gd name="T0" fmla="*/ 0 w 10"/>
                <a:gd name="T1" fmla="*/ 93 h 12"/>
                <a:gd name="T2" fmla="*/ 95 w 10"/>
                <a:gd name="T3" fmla="*/ 227 h 12"/>
                <a:gd name="T4" fmla="*/ 20 w 10"/>
                <a:gd name="T5" fmla="*/ 35 h 12"/>
                <a:gd name="T6" fmla="*/ 33 w 10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cubicBezTo>
                    <a:pt x="1" y="8"/>
                    <a:pt x="3" y="10"/>
                    <a:pt x="6" y="12"/>
                  </a:cubicBezTo>
                  <a:cubicBezTo>
                    <a:pt x="10" y="8"/>
                    <a:pt x="6" y="0"/>
                    <a:pt x="1" y="2"/>
                  </a:cubicBezTo>
                  <a:cubicBezTo>
                    <a:pt x="1" y="4"/>
                    <a:pt x="1" y="5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2" name="Freeform 182">
              <a:extLst>
                <a:ext uri="{FF2B5EF4-FFF2-40B4-BE49-F238E27FC236}">
                  <a16:creationId xmlns:a16="http://schemas.microsoft.com/office/drawing/2014/main" id="{97F9A26A-29B7-49F0-85B5-B83EE660D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448"/>
              <a:ext cx="65" cy="72"/>
            </a:xfrm>
            <a:custGeom>
              <a:avLst/>
              <a:gdLst>
                <a:gd name="T0" fmla="*/ 145 w 26"/>
                <a:gd name="T1" fmla="*/ 56 h 27"/>
                <a:gd name="T2" fmla="*/ 300 w 26"/>
                <a:gd name="T3" fmla="*/ 307 h 27"/>
                <a:gd name="T4" fmla="*/ 95 w 26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7">
                  <a:moveTo>
                    <a:pt x="9" y="3"/>
                  </a:moveTo>
                  <a:cubicBezTo>
                    <a:pt x="0" y="13"/>
                    <a:pt x="12" y="27"/>
                    <a:pt x="19" y="16"/>
                  </a:cubicBezTo>
                  <a:cubicBezTo>
                    <a:pt x="26" y="5"/>
                    <a:pt x="4" y="0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3" name="Freeform 183">
              <a:extLst>
                <a:ext uri="{FF2B5EF4-FFF2-40B4-BE49-F238E27FC236}">
                  <a16:creationId xmlns:a16="http://schemas.microsoft.com/office/drawing/2014/main" id="{CFDA9ED9-5B66-4FBE-82F6-DAFB28122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787"/>
              <a:ext cx="38" cy="58"/>
            </a:xfrm>
            <a:custGeom>
              <a:avLst/>
              <a:gdLst>
                <a:gd name="T0" fmla="*/ 0 w 15"/>
                <a:gd name="T1" fmla="*/ 76 h 22"/>
                <a:gd name="T2" fmla="*/ 33 w 15"/>
                <a:gd name="T3" fmla="*/ 0 h 22"/>
                <a:gd name="T4" fmla="*/ 84 w 15"/>
                <a:gd name="T5" fmla="*/ 14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0" y="4"/>
                  </a:moveTo>
                  <a:cubicBezTo>
                    <a:pt x="4" y="22"/>
                    <a:pt x="15" y="0"/>
                    <a:pt x="2" y="0"/>
                  </a:cubicBezTo>
                  <a:cubicBezTo>
                    <a:pt x="0" y="3"/>
                    <a:pt x="2" y="7"/>
                    <a:pt x="5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4" name="Freeform 184">
              <a:extLst>
                <a:ext uri="{FF2B5EF4-FFF2-40B4-BE49-F238E27FC236}">
                  <a16:creationId xmlns:a16="http://schemas.microsoft.com/office/drawing/2014/main" id="{720A6ABA-B9A9-4FA2-93B8-B034F730B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669"/>
              <a:ext cx="27" cy="27"/>
            </a:xfrm>
            <a:custGeom>
              <a:avLst/>
              <a:gdLst>
                <a:gd name="T0" fmla="*/ 12 w 11"/>
                <a:gd name="T1" fmla="*/ 0 h 10"/>
                <a:gd name="T2" fmla="*/ 133 w 11"/>
                <a:gd name="T3" fmla="*/ 197 h 10"/>
                <a:gd name="T4" fmla="*/ 103 w 11"/>
                <a:gd name="T5" fmla="*/ 22 h 10"/>
                <a:gd name="T6" fmla="*/ 71 w 11"/>
                <a:gd name="T7" fmla="*/ 5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1" y="0"/>
                  </a:moveTo>
                  <a:cubicBezTo>
                    <a:pt x="0" y="4"/>
                    <a:pt x="5" y="9"/>
                    <a:pt x="9" y="10"/>
                  </a:cubicBezTo>
                  <a:cubicBezTo>
                    <a:pt x="11" y="7"/>
                    <a:pt x="11" y="3"/>
                    <a:pt x="7" y="1"/>
                  </a:cubicBezTo>
                  <a:cubicBezTo>
                    <a:pt x="6" y="1"/>
                    <a:pt x="5" y="2"/>
                    <a:pt x="5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5" name="Freeform 185">
              <a:extLst>
                <a:ext uri="{FF2B5EF4-FFF2-40B4-BE49-F238E27FC236}">
                  <a16:creationId xmlns:a16="http://schemas.microsoft.com/office/drawing/2014/main" id="{3220153C-A63A-4488-85EA-4D760E15D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517"/>
              <a:ext cx="25" cy="38"/>
            </a:xfrm>
            <a:custGeom>
              <a:avLst/>
              <a:gdLst>
                <a:gd name="T0" fmla="*/ 50 w 10"/>
                <a:gd name="T1" fmla="*/ 0 h 14"/>
                <a:gd name="T2" fmla="*/ 113 w 10"/>
                <a:gd name="T3" fmla="*/ 176 h 14"/>
                <a:gd name="T4" fmla="*/ 50 w 10"/>
                <a:gd name="T5" fmla="*/ 6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0"/>
                  </a:moveTo>
                  <a:cubicBezTo>
                    <a:pt x="0" y="4"/>
                    <a:pt x="3" y="14"/>
                    <a:pt x="7" y="9"/>
                  </a:cubicBezTo>
                  <a:cubicBezTo>
                    <a:pt x="10" y="6"/>
                    <a:pt x="6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6" name="Freeform 186">
              <a:extLst>
                <a:ext uri="{FF2B5EF4-FFF2-40B4-BE49-F238E27FC236}">
                  <a16:creationId xmlns:a16="http://schemas.microsoft.com/office/drawing/2014/main" id="{97F877EA-B460-4C22-9F23-D4ED91133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477"/>
              <a:ext cx="17" cy="32"/>
            </a:xfrm>
            <a:custGeom>
              <a:avLst/>
              <a:gdLst>
                <a:gd name="T0" fmla="*/ 12 w 7"/>
                <a:gd name="T1" fmla="*/ 35 h 12"/>
                <a:gd name="T2" fmla="*/ 87 w 7"/>
                <a:gd name="T3" fmla="*/ 136 h 12"/>
                <a:gd name="T4" fmla="*/ 29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1" y="2"/>
                  </a:moveTo>
                  <a:cubicBezTo>
                    <a:pt x="0" y="6"/>
                    <a:pt x="5" y="12"/>
                    <a:pt x="6" y="7"/>
                  </a:cubicBezTo>
                  <a:cubicBezTo>
                    <a:pt x="7" y="3"/>
                    <a:pt x="5" y="0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7" name="Freeform 187">
              <a:extLst>
                <a:ext uri="{FF2B5EF4-FFF2-40B4-BE49-F238E27FC236}">
                  <a16:creationId xmlns:a16="http://schemas.microsoft.com/office/drawing/2014/main" id="{E95655E8-292A-49BA-97D7-62E501C9C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488"/>
              <a:ext cx="30" cy="35"/>
            </a:xfrm>
            <a:custGeom>
              <a:avLst/>
              <a:gdLst>
                <a:gd name="T0" fmla="*/ 83 w 12"/>
                <a:gd name="T1" fmla="*/ 81 h 13"/>
                <a:gd name="T2" fmla="*/ 125 w 12"/>
                <a:gd name="T3" fmla="*/ 197 h 13"/>
                <a:gd name="T4" fmla="*/ 63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0" y="5"/>
                    <a:pt x="4" y="13"/>
                    <a:pt x="8" y="10"/>
                  </a:cubicBezTo>
                  <a:cubicBezTo>
                    <a:pt x="12" y="7"/>
                    <a:pt x="4" y="0"/>
                    <a:pt x="4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8" name="Freeform 188">
              <a:extLst>
                <a:ext uri="{FF2B5EF4-FFF2-40B4-BE49-F238E27FC236}">
                  <a16:creationId xmlns:a16="http://schemas.microsoft.com/office/drawing/2014/main" id="{83B14B33-3E2B-4689-8C38-1D3ED20A3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57"/>
              <a:ext cx="35" cy="46"/>
            </a:xfrm>
            <a:custGeom>
              <a:avLst/>
              <a:gdLst>
                <a:gd name="T0" fmla="*/ 0 w 14"/>
                <a:gd name="T1" fmla="*/ 60 h 17"/>
                <a:gd name="T2" fmla="*/ 145 w 14"/>
                <a:gd name="T3" fmla="*/ 257 h 17"/>
                <a:gd name="T4" fmla="*/ 50 w 14"/>
                <a:gd name="T5" fmla="*/ 10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0" y="3"/>
                  </a:moveTo>
                  <a:cubicBezTo>
                    <a:pt x="0" y="7"/>
                    <a:pt x="4" y="17"/>
                    <a:pt x="9" y="13"/>
                  </a:cubicBezTo>
                  <a:cubicBezTo>
                    <a:pt x="14" y="9"/>
                    <a:pt x="6" y="0"/>
                    <a:pt x="3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9" name="Freeform 189">
              <a:extLst>
                <a:ext uri="{FF2B5EF4-FFF2-40B4-BE49-F238E27FC236}">
                  <a16:creationId xmlns:a16="http://schemas.microsoft.com/office/drawing/2014/main" id="{51F1CD3B-7A76-43D0-996B-BF0DD5390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573"/>
              <a:ext cx="45" cy="54"/>
            </a:xfrm>
            <a:custGeom>
              <a:avLst/>
              <a:gdLst>
                <a:gd name="T0" fmla="*/ 83 w 18"/>
                <a:gd name="T1" fmla="*/ 159 h 20"/>
                <a:gd name="T2" fmla="*/ 220 w 18"/>
                <a:gd name="T3" fmla="*/ 232 h 20"/>
                <a:gd name="T4" fmla="*/ 125 w 18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5" y="8"/>
                  </a:moveTo>
                  <a:cubicBezTo>
                    <a:pt x="0" y="14"/>
                    <a:pt x="9" y="20"/>
                    <a:pt x="14" y="12"/>
                  </a:cubicBezTo>
                  <a:cubicBezTo>
                    <a:pt x="18" y="4"/>
                    <a:pt x="8" y="0"/>
                    <a:pt x="8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0" name="Freeform 190">
              <a:extLst>
                <a:ext uri="{FF2B5EF4-FFF2-40B4-BE49-F238E27FC236}">
                  <a16:creationId xmlns:a16="http://schemas.microsoft.com/office/drawing/2014/main" id="{0BC7973E-6FFC-46F0-8815-BD22DF3EC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621"/>
              <a:ext cx="42" cy="62"/>
            </a:xfrm>
            <a:custGeom>
              <a:avLst/>
              <a:gdLst>
                <a:gd name="T0" fmla="*/ 12 w 17"/>
                <a:gd name="T1" fmla="*/ 94 h 23"/>
                <a:gd name="T2" fmla="*/ 166 w 17"/>
                <a:gd name="T3" fmla="*/ 291 h 23"/>
                <a:gd name="T4" fmla="*/ 62 w 17"/>
                <a:gd name="T5" fmla="*/ 21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1" y="5"/>
                  </a:moveTo>
                  <a:cubicBezTo>
                    <a:pt x="0" y="10"/>
                    <a:pt x="5" y="23"/>
                    <a:pt x="11" y="15"/>
                  </a:cubicBezTo>
                  <a:cubicBezTo>
                    <a:pt x="17" y="9"/>
                    <a:pt x="3" y="0"/>
                    <a:pt x="4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1" name="Freeform 191">
              <a:extLst>
                <a:ext uri="{FF2B5EF4-FFF2-40B4-BE49-F238E27FC236}">
                  <a16:creationId xmlns:a16="http://schemas.microsoft.com/office/drawing/2014/main" id="{D9BFB9EF-4726-42C1-B7C6-3614598F1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835"/>
              <a:ext cx="45" cy="42"/>
            </a:xfrm>
            <a:custGeom>
              <a:avLst/>
              <a:gdLst>
                <a:gd name="T0" fmla="*/ 175 w 18"/>
                <a:gd name="T1" fmla="*/ 21 h 16"/>
                <a:gd name="T2" fmla="*/ 113 w 18"/>
                <a:gd name="T3" fmla="*/ 0 h 16"/>
                <a:gd name="T4" fmla="*/ 113 w 18"/>
                <a:gd name="T5" fmla="*/ 268 h 16"/>
                <a:gd name="T6" fmla="*/ 188 w 18"/>
                <a:gd name="T7" fmla="*/ 21 h 16"/>
                <a:gd name="T8" fmla="*/ 125 w 18"/>
                <a:gd name="T9" fmla="*/ 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1" y="1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5" y="4"/>
                    <a:pt x="0" y="13"/>
                    <a:pt x="7" y="15"/>
                  </a:cubicBezTo>
                  <a:cubicBezTo>
                    <a:pt x="13" y="16"/>
                    <a:pt x="18" y="4"/>
                    <a:pt x="12" y="1"/>
                  </a:cubicBezTo>
                  <a:cubicBezTo>
                    <a:pt x="10" y="2"/>
                    <a:pt x="8" y="3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2" name="Freeform 192">
              <a:extLst>
                <a:ext uri="{FF2B5EF4-FFF2-40B4-BE49-F238E27FC236}">
                  <a16:creationId xmlns:a16="http://schemas.microsoft.com/office/drawing/2014/main" id="{6B3D911C-BA3C-4396-8012-372029176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776"/>
              <a:ext cx="43" cy="43"/>
            </a:xfrm>
            <a:custGeom>
              <a:avLst/>
              <a:gdLst>
                <a:gd name="T0" fmla="*/ 180 w 17"/>
                <a:gd name="T1" fmla="*/ 22 h 16"/>
                <a:gd name="T2" fmla="*/ 116 w 17"/>
                <a:gd name="T3" fmla="*/ 0 h 16"/>
                <a:gd name="T4" fmla="*/ 116 w 17"/>
                <a:gd name="T5" fmla="*/ 290 h 16"/>
                <a:gd name="T6" fmla="*/ 180 w 17"/>
                <a:gd name="T7" fmla="*/ 22 h 16"/>
                <a:gd name="T8" fmla="*/ 116 w 17"/>
                <a:gd name="T9" fmla="*/ 9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1" y="1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5" y="4"/>
                    <a:pt x="0" y="14"/>
                    <a:pt x="7" y="15"/>
                  </a:cubicBezTo>
                  <a:cubicBezTo>
                    <a:pt x="12" y="16"/>
                    <a:pt x="17" y="4"/>
                    <a:pt x="11" y="1"/>
                  </a:cubicBezTo>
                  <a:cubicBezTo>
                    <a:pt x="10" y="2"/>
                    <a:pt x="8" y="3"/>
                    <a:pt x="7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3" name="Freeform 193">
              <a:extLst>
                <a:ext uri="{FF2B5EF4-FFF2-40B4-BE49-F238E27FC236}">
                  <a16:creationId xmlns:a16="http://schemas.microsoft.com/office/drawing/2014/main" id="{D08B49A9-B451-4FAE-A595-B365E0CAC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80"/>
              <a:ext cx="45" cy="43"/>
            </a:xfrm>
            <a:custGeom>
              <a:avLst/>
              <a:gdLst>
                <a:gd name="T0" fmla="*/ 188 w 18"/>
                <a:gd name="T1" fmla="*/ 22 h 16"/>
                <a:gd name="T2" fmla="*/ 125 w 18"/>
                <a:gd name="T3" fmla="*/ 0 h 16"/>
                <a:gd name="T4" fmla="*/ 113 w 18"/>
                <a:gd name="T5" fmla="*/ 274 h 16"/>
                <a:gd name="T6" fmla="*/ 188 w 18"/>
                <a:gd name="T7" fmla="*/ 0 h 16"/>
                <a:gd name="T8" fmla="*/ 125 w 18"/>
                <a:gd name="T9" fmla="*/ 8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2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6" y="3"/>
                    <a:pt x="0" y="13"/>
                    <a:pt x="7" y="14"/>
                  </a:cubicBezTo>
                  <a:cubicBezTo>
                    <a:pt x="13" y="16"/>
                    <a:pt x="18" y="3"/>
                    <a:pt x="12" y="0"/>
                  </a:cubicBezTo>
                  <a:cubicBezTo>
                    <a:pt x="11" y="1"/>
                    <a:pt x="9" y="3"/>
                    <a:pt x="8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4" name="Freeform 194">
              <a:extLst>
                <a:ext uri="{FF2B5EF4-FFF2-40B4-BE49-F238E27FC236}">
                  <a16:creationId xmlns:a16="http://schemas.microsoft.com/office/drawing/2014/main" id="{EC77452F-5A71-4CB0-8345-EECE7A3AF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47"/>
              <a:ext cx="37" cy="34"/>
            </a:xfrm>
            <a:custGeom>
              <a:avLst/>
              <a:gdLst>
                <a:gd name="T0" fmla="*/ 74 w 15"/>
                <a:gd name="T1" fmla="*/ 0 h 13"/>
                <a:gd name="T2" fmla="*/ 165 w 15"/>
                <a:gd name="T3" fmla="*/ 178 h 13"/>
                <a:gd name="T4" fmla="*/ 133 w 15"/>
                <a:gd name="T5" fmla="*/ 34 h 13"/>
                <a:gd name="T6" fmla="*/ 153 w 15"/>
                <a:gd name="T7" fmla="*/ 8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cubicBezTo>
                    <a:pt x="0" y="4"/>
                    <a:pt x="6" y="13"/>
                    <a:pt x="11" y="10"/>
                  </a:cubicBezTo>
                  <a:cubicBezTo>
                    <a:pt x="15" y="8"/>
                    <a:pt x="15" y="1"/>
                    <a:pt x="9" y="2"/>
                  </a:cubicBezTo>
                  <a:cubicBezTo>
                    <a:pt x="9" y="3"/>
                    <a:pt x="9" y="4"/>
                    <a:pt x="10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5" name="Freeform 195">
              <a:extLst>
                <a:ext uri="{FF2B5EF4-FFF2-40B4-BE49-F238E27FC236}">
                  <a16:creationId xmlns:a16="http://schemas.microsoft.com/office/drawing/2014/main" id="{3CFB55CE-A49A-42CB-852A-2F08224C0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640"/>
              <a:ext cx="68" cy="93"/>
            </a:xfrm>
            <a:custGeom>
              <a:avLst/>
              <a:gdLst>
                <a:gd name="T0" fmla="*/ 146 w 27"/>
                <a:gd name="T1" fmla="*/ 149 h 35"/>
                <a:gd name="T2" fmla="*/ 285 w 27"/>
                <a:gd name="T3" fmla="*/ 486 h 35"/>
                <a:gd name="T4" fmla="*/ 146 w 27"/>
                <a:gd name="T5" fmla="*/ 20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9" y="8"/>
                  </a:moveTo>
                  <a:cubicBezTo>
                    <a:pt x="0" y="13"/>
                    <a:pt x="9" y="35"/>
                    <a:pt x="18" y="26"/>
                  </a:cubicBezTo>
                  <a:cubicBezTo>
                    <a:pt x="27" y="17"/>
                    <a:pt x="13" y="0"/>
                    <a:pt x="9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6" name="Freeform 196">
              <a:extLst>
                <a:ext uri="{FF2B5EF4-FFF2-40B4-BE49-F238E27FC236}">
                  <a16:creationId xmlns:a16="http://schemas.microsoft.com/office/drawing/2014/main" id="{46BFE307-54D6-45A1-B1A5-942D725A6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461"/>
              <a:ext cx="25" cy="38"/>
            </a:xfrm>
            <a:custGeom>
              <a:avLst/>
              <a:gdLst>
                <a:gd name="T0" fmla="*/ 20 w 10"/>
                <a:gd name="T1" fmla="*/ 38 h 14"/>
                <a:gd name="T2" fmla="*/ 125 w 10"/>
                <a:gd name="T3" fmla="*/ 163 h 14"/>
                <a:gd name="T4" fmla="*/ 50 w 10"/>
                <a:gd name="T5" fmla="*/ 22 h 14"/>
                <a:gd name="T6" fmla="*/ 63 w 10"/>
                <a:gd name="T7" fmla="*/ 6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1" y="2"/>
                  </a:moveTo>
                  <a:cubicBezTo>
                    <a:pt x="0" y="6"/>
                    <a:pt x="5" y="14"/>
                    <a:pt x="8" y="8"/>
                  </a:cubicBezTo>
                  <a:cubicBezTo>
                    <a:pt x="10" y="4"/>
                    <a:pt x="7" y="0"/>
                    <a:pt x="3" y="1"/>
                  </a:cubicBezTo>
                  <a:cubicBezTo>
                    <a:pt x="3" y="2"/>
                    <a:pt x="4" y="2"/>
                    <a:pt x="4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7" name="Freeform 197">
              <a:extLst>
                <a:ext uri="{FF2B5EF4-FFF2-40B4-BE49-F238E27FC236}">
                  <a16:creationId xmlns:a16="http://schemas.microsoft.com/office/drawing/2014/main" id="{A116003E-543A-44B6-8AF5-AD8D97AFC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899"/>
              <a:ext cx="32" cy="40"/>
            </a:xfrm>
            <a:custGeom>
              <a:avLst/>
              <a:gdLst>
                <a:gd name="T0" fmla="*/ 74 w 13"/>
                <a:gd name="T1" fmla="*/ 93 h 15"/>
                <a:gd name="T2" fmla="*/ 153 w 13"/>
                <a:gd name="T3" fmla="*/ 115 h 15"/>
                <a:gd name="T4" fmla="*/ 91 w 13"/>
                <a:gd name="T5" fmla="*/ 1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5" y="5"/>
                  </a:moveTo>
                  <a:cubicBezTo>
                    <a:pt x="2" y="15"/>
                    <a:pt x="13" y="13"/>
                    <a:pt x="10" y="6"/>
                  </a:cubicBezTo>
                  <a:cubicBezTo>
                    <a:pt x="8" y="0"/>
                    <a:pt x="0" y="5"/>
                    <a:pt x="6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8" name="Freeform 198">
              <a:extLst>
                <a:ext uri="{FF2B5EF4-FFF2-40B4-BE49-F238E27FC236}">
                  <a16:creationId xmlns:a16="http://schemas.microsoft.com/office/drawing/2014/main" id="{3EE54C60-6A34-4038-A9C5-A2D3D0F11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725"/>
              <a:ext cx="55" cy="38"/>
            </a:xfrm>
            <a:custGeom>
              <a:avLst/>
              <a:gdLst>
                <a:gd name="T0" fmla="*/ 63 w 22"/>
                <a:gd name="T1" fmla="*/ 163 h 14"/>
                <a:gd name="T2" fmla="*/ 175 w 22"/>
                <a:gd name="T3" fmla="*/ 280 h 14"/>
                <a:gd name="T4" fmla="*/ 113 w 22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4" y="8"/>
                  </a:moveTo>
                  <a:cubicBezTo>
                    <a:pt x="6" y="11"/>
                    <a:pt x="8" y="13"/>
                    <a:pt x="11" y="14"/>
                  </a:cubicBezTo>
                  <a:cubicBezTo>
                    <a:pt x="22" y="5"/>
                    <a:pt x="0" y="0"/>
                    <a:pt x="7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9" name="Freeform 199">
              <a:extLst>
                <a:ext uri="{FF2B5EF4-FFF2-40B4-BE49-F238E27FC236}">
                  <a16:creationId xmlns:a16="http://schemas.microsoft.com/office/drawing/2014/main" id="{DE52A99B-4253-48CD-9770-E03E40A54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773"/>
              <a:ext cx="33" cy="38"/>
            </a:xfrm>
            <a:custGeom>
              <a:avLst/>
              <a:gdLst>
                <a:gd name="T0" fmla="*/ 51 w 13"/>
                <a:gd name="T1" fmla="*/ 103 h 14"/>
                <a:gd name="T2" fmla="*/ 180 w 13"/>
                <a:gd name="T3" fmla="*/ 163 h 14"/>
                <a:gd name="T4" fmla="*/ 96 w 13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3" y="5"/>
                  </a:moveTo>
                  <a:cubicBezTo>
                    <a:pt x="3" y="10"/>
                    <a:pt x="10" y="14"/>
                    <a:pt x="11" y="8"/>
                  </a:cubicBezTo>
                  <a:cubicBezTo>
                    <a:pt x="13" y="0"/>
                    <a:pt x="0" y="2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0" name="Freeform 200">
              <a:extLst>
                <a:ext uri="{FF2B5EF4-FFF2-40B4-BE49-F238E27FC236}">
                  <a16:creationId xmlns:a16="http://schemas.microsoft.com/office/drawing/2014/main" id="{0F10A601-9715-4A8B-AED0-B5D073DF3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891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115 h 6"/>
                <a:gd name="T4" fmla="*/ 2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5"/>
                    <a:pt x="2" y="6"/>
                    <a:pt x="3" y="6"/>
                  </a:cubicBezTo>
                  <a:cubicBezTo>
                    <a:pt x="6" y="3"/>
                    <a:pt x="5" y="0"/>
                    <a:pt x="1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1" name="Freeform 201">
              <a:extLst>
                <a:ext uri="{FF2B5EF4-FFF2-40B4-BE49-F238E27FC236}">
                  <a16:creationId xmlns:a16="http://schemas.microsoft.com/office/drawing/2014/main" id="{C9ECD33C-885D-4DE1-8DDC-F106A0736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645"/>
              <a:ext cx="25" cy="30"/>
            </a:xfrm>
            <a:custGeom>
              <a:avLst/>
              <a:gdLst>
                <a:gd name="T0" fmla="*/ 0 w 10"/>
                <a:gd name="T1" fmla="*/ 120 h 11"/>
                <a:gd name="T2" fmla="*/ 113 w 10"/>
                <a:gd name="T3" fmla="*/ 164 h 11"/>
                <a:gd name="T4" fmla="*/ 33 w 10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1" y="9"/>
                    <a:pt x="5" y="11"/>
                    <a:pt x="7" y="8"/>
                  </a:cubicBezTo>
                  <a:cubicBezTo>
                    <a:pt x="10" y="4"/>
                    <a:pt x="5" y="0"/>
                    <a:pt x="2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2" name="Freeform 202">
              <a:extLst>
                <a:ext uri="{FF2B5EF4-FFF2-40B4-BE49-F238E27FC236}">
                  <a16:creationId xmlns:a16="http://schemas.microsoft.com/office/drawing/2014/main" id="{D4FD1864-6F9B-4E05-8BF8-CDE99E387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704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55 w 5"/>
                <a:gd name="T3" fmla="*/ 88 h 5"/>
                <a:gd name="T4" fmla="*/ 21 w 5"/>
                <a:gd name="T5" fmla="*/ 21 h 5"/>
                <a:gd name="T6" fmla="*/ 21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5" y="3"/>
                    <a:pt x="4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3" name="Freeform 203">
              <a:extLst>
                <a:ext uri="{FF2B5EF4-FFF2-40B4-BE49-F238E27FC236}">
                  <a16:creationId xmlns:a16="http://schemas.microsoft.com/office/drawing/2014/main" id="{FBD6999E-C909-418E-9722-979A17AB8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728"/>
              <a:ext cx="30" cy="35"/>
            </a:xfrm>
            <a:custGeom>
              <a:avLst/>
              <a:gdLst>
                <a:gd name="T0" fmla="*/ 63 w 12"/>
                <a:gd name="T1" fmla="*/ 22 h 13"/>
                <a:gd name="T2" fmla="*/ 125 w 12"/>
                <a:gd name="T3" fmla="*/ 197 h 13"/>
                <a:gd name="T4" fmla="*/ 83 w 12"/>
                <a:gd name="T5" fmla="*/ 2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0" y="4"/>
                    <a:pt x="3" y="13"/>
                    <a:pt x="8" y="10"/>
                  </a:cubicBezTo>
                  <a:cubicBezTo>
                    <a:pt x="12" y="8"/>
                    <a:pt x="10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4" name="Freeform 204">
              <a:extLst>
                <a:ext uri="{FF2B5EF4-FFF2-40B4-BE49-F238E27FC236}">
                  <a16:creationId xmlns:a16="http://schemas.microsoft.com/office/drawing/2014/main" id="{C28959CA-C56C-4859-A403-4765C154F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728"/>
              <a:ext cx="35" cy="19"/>
            </a:xfrm>
            <a:custGeom>
              <a:avLst/>
              <a:gdLst>
                <a:gd name="T0" fmla="*/ 83 w 14"/>
                <a:gd name="T1" fmla="*/ 22 h 7"/>
                <a:gd name="T2" fmla="*/ 95 w 14"/>
                <a:gd name="T3" fmla="*/ 0 h 7"/>
                <a:gd name="T4" fmla="*/ 95 w 14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5" y="1"/>
                  </a:moveTo>
                  <a:cubicBezTo>
                    <a:pt x="0" y="7"/>
                    <a:pt x="14" y="4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5" name="Freeform 205">
              <a:extLst>
                <a:ext uri="{FF2B5EF4-FFF2-40B4-BE49-F238E27FC236}">
                  <a16:creationId xmlns:a16="http://schemas.microsoft.com/office/drawing/2014/main" id="{1777430A-DF70-4492-82C6-DB70070EA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680"/>
              <a:ext cx="37" cy="53"/>
            </a:xfrm>
            <a:custGeom>
              <a:avLst/>
              <a:gdLst>
                <a:gd name="T0" fmla="*/ 30 w 15"/>
                <a:gd name="T1" fmla="*/ 111 h 20"/>
                <a:gd name="T2" fmla="*/ 121 w 15"/>
                <a:gd name="T3" fmla="*/ 281 h 20"/>
                <a:gd name="T4" fmla="*/ 42 w 15"/>
                <a:gd name="T5" fmla="*/ 14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2" y="6"/>
                  </a:moveTo>
                  <a:cubicBezTo>
                    <a:pt x="0" y="10"/>
                    <a:pt x="2" y="20"/>
                    <a:pt x="8" y="15"/>
                  </a:cubicBezTo>
                  <a:cubicBezTo>
                    <a:pt x="15" y="8"/>
                    <a:pt x="2" y="0"/>
                    <a:pt x="3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6" name="Freeform 206">
              <a:extLst>
                <a:ext uri="{FF2B5EF4-FFF2-40B4-BE49-F238E27FC236}">
                  <a16:creationId xmlns:a16="http://schemas.microsoft.com/office/drawing/2014/main" id="{650B0451-1C3D-4E37-A8EA-E1F032919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43"/>
              <a:ext cx="20" cy="24"/>
            </a:xfrm>
            <a:custGeom>
              <a:avLst/>
              <a:gdLst>
                <a:gd name="T0" fmla="*/ 0 w 8"/>
                <a:gd name="T1" fmla="*/ 56 h 9"/>
                <a:gd name="T2" fmla="*/ 83 w 8"/>
                <a:gd name="T3" fmla="*/ 171 h 9"/>
                <a:gd name="T4" fmla="*/ 33 w 8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1" y="5"/>
                    <a:pt x="2" y="9"/>
                    <a:pt x="5" y="9"/>
                  </a:cubicBezTo>
                  <a:cubicBezTo>
                    <a:pt x="8" y="6"/>
                    <a:pt x="5" y="0"/>
                    <a:pt x="2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7" name="Freeform 207">
              <a:extLst>
                <a:ext uri="{FF2B5EF4-FFF2-40B4-BE49-F238E27FC236}">
                  <a16:creationId xmlns:a16="http://schemas.microsoft.com/office/drawing/2014/main" id="{C5B759B5-54B0-47B5-82A5-38DD8A139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592"/>
              <a:ext cx="22" cy="35"/>
            </a:xfrm>
            <a:custGeom>
              <a:avLst/>
              <a:gdLst>
                <a:gd name="T0" fmla="*/ 42 w 9"/>
                <a:gd name="T1" fmla="*/ 0 h 13"/>
                <a:gd name="T2" fmla="*/ 90 w 9"/>
                <a:gd name="T3" fmla="*/ 197 h 13"/>
                <a:gd name="T4" fmla="*/ 42 w 9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2" y="3"/>
                    <a:pt x="0" y="13"/>
                    <a:pt x="6" y="10"/>
                  </a:cubicBezTo>
                  <a:cubicBezTo>
                    <a:pt x="9" y="8"/>
                    <a:pt x="6" y="2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8" name="Freeform 208">
              <a:extLst>
                <a:ext uri="{FF2B5EF4-FFF2-40B4-BE49-F238E27FC236}">
                  <a16:creationId xmlns:a16="http://schemas.microsoft.com/office/drawing/2014/main" id="{10F3A19D-3955-4EAA-A71B-5A58956B5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603"/>
              <a:ext cx="25" cy="34"/>
            </a:xfrm>
            <a:custGeom>
              <a:avLst/>
              <a:gdLst>
                <a:gd name="T0" fmla="*/ 50 w 10"/>
                <a:gd name="T1" fmla="*/ 89 h 13"/>
                <a:gd name="T2" fmla="*/ 83 w 10"/>
                <a:gd name="T3" fmla="*/ 199 h 13"/>
                <a:gd name="T4" fmla="*/ 50 w 10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3" y="5"/>
                  </a:moveTo>
                  <a:cubicBezTo>
                    <a:pt x="0" y="7"/>
                    <a:pt x="0" y="13"/>
                    <a:pt x="5" y="11"/>
                  </a:cubicBezTo>
                  <a:cubicBezTo>
                    <a:pt x="10" y="8"/>
                    <a:pt x="5" y="0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9" name="Freeform 209">
              <a:extLst>
                <a:ext uri="{FF2B5EF4-FFF2-40B4-BE49-F238E27FC236}">
                  <a16:creationId xmlns:a16="http://schemas.microsoft.com/office/drawing/2014/main" id="{E9377964-789B-47D3-A20C-6346215B1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613"/>
              <a:ext cx="20" cy="22"/>
            </a:xfrm>
            <a:custGeom>
              <a:avLst/>
              <a:gdLst>
                <a:gd name="T0" fmla="*/ 125 w 8"/>
                <a:gd name="T1" fmla="*/ 83 h 8"/>
                <a:gd name="T2" fmla="*/ 20 w 8"/>
                <a:gd name="T3" fmla="*/ 83 h 8"/>
                <a:gd name="T4" fmla="*/ 95 w 8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7" y="8"/>
                    <a:pt x="0" y="8"/>
                    <a:pt x="1" y="4"/>
                  </a:cubicBezTo>
                  <a:cubicBezTo>
                    <a:pt x="1" y="0"/>
                    <a:pt x="7" y="2"/>
                    <a:pt x="6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0" name="Freeform 210">
              <a:extLst>
                <a:ext uri="{FF2B5EF4-FFF2-40B4-BE49-F238E27FC236}">
                  <a16:creationId xmlns:a16="http://schemas.microsoft.com/office/drawing/2014/main" id="{38700F4E-FC1F-4439-BF35-A838A1C49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579"/>
              <a:ext cx="18" cy="16"/>
            </a:xfrm>
            <a:custGeom>
              <a:avLst/>
              <a:gdLst>
                <a:gd name="T0" fmla="*/ 33 w 7"/>
                <a:gd name="T1" fmla="*/ 21 h 6"/>
                <a:gd name="T2" fmla="*/ 67 w 7"/>
                <a:gd name="T3" fmla="*/ 93 h 6"/>
                <a:gd name="T4" fmla="*/ 54 w 7"/>
                <a:gd name="T5" fmla="*/ 0 h 6"/>
                <a:gd name="T6" fmla="*/ 54 w 7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3"/>
                    <a:pt x="1" y="6"/>
                    <a:pt x="4" y="5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1"/>
                    <a:pt x="3" y="2"/>
                    <a:pt x="3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1" name="Freeform 211">
              <a:extLst>
                <a:ext uri="{FF2B5EF4-FFF2-40B4-BE49-F238E27FC236}">
                  <a16:creationId xmlns:a16="http://schemas.microsoft.com/office/drawing/2014/main" id="{45A1B4B2-880E-4334-B9C1-577348A33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557"/>
              <a:ext cx="20" cy="22"/>
            </a:xfrm>
            <a:custGeom>
              <a:avLst/>
              <a:gdLst>
                <a:gd name="T0" fmla="*/ 33 w 8"/>
                <a:gd name="T1" fmla="*/ 0 h 8"/>
                <a:gd name="T2" fmla="*/ 125 w 8"/>
                <a:gd name="T3" fmla="*/ 61 h 8"/>
                <a:gd name="T4" fmla="*/ 83 w 8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5"/>
                    <a:pt x="7" y="8"/>
                    <a:pt x="8" y="3"/>
                  </a:cubicBezTo>
                  <a:cubicBezTo>
                    <a:pt x="7" y="1"/>
                    <a:pt x="6" y="1"/>
                    <a:pt x="5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2" name="Freeform 212">
              <a:extLst>
                <a:ext uri="{FF2B5EF4-FFF2-40B4-BE49-F238E27FC236}">
                  <a16:creationId xmlns:a16="http://schemas.microsoft.com/office/drawing/2014/main" id="{B61EB6D5-4EA8-443E-B15D-036BECA2F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509"/>
              <a:ext cx="23" cy="24"/>
            </a:xfrm>
            <a:custGeom>
              <a:avLst/>
              <a:gdLst>
                <a:gd name="T0" fmla="*/ 66 w 9"/>
                <a:gd name="T1" fmla="*/ 0 h 9"/>
                <a:gd name="T2" fmla="*/ 97 w 9"/>
                <a:gd name="T3" fmla="*/ 115 h 9"/>
                <a:gd name="T4" fmla="*/ 84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0" y="2"/>
                    <a:pt x="1" y="9"/>
                    <a:pt x="6" y="6"/>
                  </a:cubicBezTo>
                  <a:cubicBezTo>
                    <a:pt x="9" y="5"/>
                    <a:pt x="9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3" name="Freeform 213">
              <a:extLst>
                <a:ext uri="{FF2B5EF4-FFF2-40B4-BE49-F238E27FC236}">
                  <a16:creationId xmlns:a16="http://schemas.microsoft.com/office/drawing/2014/main" id="{065E6BAA-AEA0-4843-B1E7-7EC1052E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507"/>
              <a:ext cx="37" cy="21"/>
            </a:xfrm>
            <a:custGeom>
              <a:avLst/>
              <a:gdLst>
                <a:gd name="T0" fmla="*/ 153 w 15"/>
                <a:gd name="T1" fmla="*/ 110 h 8"/>
                <a:gd name="T2" fmla="*/ 42 w 15"/>
                <a:gd name="T3" fmla="*/ 76 h 8"/>
                <a:gd name="T4" fmla="*/ 133 w 15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0" y="6"/>
                  </a:moveTo>
                  <a:cubicBezTo>
                    <a:pt x="7" y="7"/>
                    <a:pt x="0" y="8"/>
                    <a:pt x="3" y="4"/>
                  </a:cubicBezTo>
                  <a:cubicBezTo>
                    <a:pt x="5" y="0"/>
                    <a:pt x="15" y="3"/>
                    <a:pt x="9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4" name="Freeform 214">
              <a:extLst>
                <a:ext uri="{FF2B5EF4-FFF2-40B4-BE49-F238E27FC236}">
                  <a16:creationId xmlns:a16="http://schemas.microsoft.com/office/drawing/2014/main" id="{6819E133-1EAD-477E-8036-E1E14F276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523"/>
              <a:ext cx="20" cy="21"/>
            </a:xfrm>
            <a:custGeom>
              <a:avLst/>
              <a:gdLst>
                <a:gd name="T0" fmla="*/ 33 w 8"/>
                <a:gd name="T1" fmla="*/ 0 h 8"/>
                <a:gd name="T2" fmla="*/ 83 w 8"/>
                <a:gd name="T3" fmla="*/ 110 h 8"/>
                <a:gd name="T4" fmla="*/ 50 w 8"/>
                <a:gd name="T5" fmla="*/ 0 h 8"/>
                <a:gd name="T6" fmla="*/ 50 w 8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2"/>
                    <a:pt x="1" y="8"/>
                    <a:pt x="5" y="6"/>
                  </a:cubicBezTo>
                  <a:cubicBezTo>
                    <a:pt x="8" y="5"/>
                    <a:pt x="6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5" name="Freeform 215">
              <a:extLst>
                <a:ext uri="{FF2B5EF4-FFF2-40B4-BE49-F238E27FC236}">
                  <a16:creationId xmlns:a16="http://schemas.microsoft.com/office/drawing/2014/main" id="{D3EF6C74-E30C-4FCE-88A5-F20349F0E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587"/>
              <a:ext cx="12" cy="18"/>
            </a:xfrm>
            <a:custGeom>
              <a:avLst/>
              <a:gdLst>
                <a:gd name="T0" fmla="*/ 29 w 5"/>
                <a:gd name="T1" fmla="*/ 0 h 7"/>
                <a:gd name="T2" fmla="*/ 58 w 5"/>
                <a:gd name="T3" fmla="*/ 67 h 7"/>
                <a:gd name="T4" fmla="*/ 29 w 5"/>
                <a:gd name="T5" fmla="*/ 0 h 7"/>
                <a:gd name="T6" fmla="*/ 29 w 5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0" y="2"/>
                    <a:pt x="1" y="7"/>
                    <a:pt x="4" y="4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6" name="Freeform 216">
              <a:extLst>
                <a:ext uri="{FF2B5EF4-FFF2-40B4-BE49-F238E27FC236}">
                  <a16:creationId xmlns:a16="http://schemas.microsoft.com/office/drawing/2014/main" id="{F9556695-AC84-474E-876C-6B10A3D23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555"/>
              <a:ext cx="15" cy="24"/>
            </a:xfrm>
            <a:custGeom>
              <a:avLst/>
              <a:gdLst>
                <a:gd name="T0" fmla="*/ 0 w 6"/>
                <a:gd name="T1" fmla="*/ 93 h 9"/>
                <a:gd name="T2" fmla="*/ 83 w 6"/>
                <a:gd name="T3" fmla="*/ 115 h 9"/>
                <a:gd name="T4" fmla="*/ 0 w 6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1" y="8"/>
                    <a:pt x="4" y="9"/>
                    <a:pt x="5" y="6"/>
                  </a:cubicBezTo>
                  <a:cubicBezTo>
                    <a:pt x="6" y="2"/>
                    <a:pt x="0" y="0"/>
                    <a:pt x="0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7" name="Freeform 217">
              <a:extLst>
                <a:ext uri="{FF2B5EF4-FFF2-40B4-BE49-F238E27FC236}">
                  <a16:creationId xmlns:a16="http://schemas.microsoft.com/office/drawing/2014/main" id="{1A6BE7FD-1948-4943-BC43-AC7D79AC9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787"/>
              <a:ext cx="18" cy="29"/>
            </a:xfrm>
            <a:custGeom>
              <a:avLst/>
              <a:gdLst>
                <a:gd name="T0" fmla="*/ 21 w 7"/>
                <a:gd name="T1" fmla="*/ 90 h 11"/>
                <a:gd name="T2" fmla="*/ 0 w 7"/>
                <a:gd name="T3" fmla="*/ 90 h 11"/>
                <a:gd name="T4" fmla="*/ 85 w 7"/>
                <a:gd name="T5" fmla="*/ 145 h 11"/>
                <a:gd name="T6" fmla="*/ 21 w 7"/>
                <a:gd name="T7" fmla="*/ 5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7"/>
                    <a:pt x="3" y="11"/>
                    <a:pt x="5" y="8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8" name="Freeform 218">
              <a:extLst>
                <a:ext uri="{FF2B5EF4-FFF2-40B4-BE49-F238E27FC236}">
                  <a16:creationId xmlns:a16="http://schemas.microsoft.com/office/drawing/2014/main" id="{E2280682-084B-4300-ACF9-D789FE79D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763"/>
              <a:ext cx="45" cy="42"/>
            </a:xfrm>
            <a:custGeom>
              <a:avLst/>
              <a:gdLst>
                <a:gd name="T0" fmla="*/ 63 w 18"/>
                <a:gd name="T1" fmla="*/ 123 h 16"/>
                <a:gd name="T2" fmla="*/ 158 w 18"/>
                <a:gd name="T3" fmla="*/ 268 h 16"/>
                <a:gd name="T4" fmla="*/ 95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4" y="7"/>
                  </a:moveTo>
                  <a:cubicBezTo>
                    <a:pt x="0" y="11"/>
                    <a:pt x="6" y="16"/>
                    <a:pt x="10" y="15"/>
                  </a:cubicBezTo>
                  <a:cubicBezTo>
                    <a:pt x="18" y="13"/>
                    <a:pt x="13" y="0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9" name="Freeform 219">
              <a:extLst>
                <a:ext uri="{FF2B5EF4-FFF2-40B4-BE49-F238E27FC236}">
                  <a16:creationId xmlns:a16="http://schemas.microsoft.com/office/drawing/2014/main" id="{C6C06AB2-EB31-4356-98F8-05B2BA6E9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811"/>
              <a:ext cx="25" cy="21"/>
            </a:xfrm>
            <a:custGeom>
              <a:avLst/>
              <a:gdLst>
                <a:gd name="T0" fmla="*/ 33 w 10"/>
                <a:gd name="T1" fmla="*/ 89 h 8"/>
                <a:gd name="T2" fmla="*/ 50 w 10"/>
                <a:gd name="T3" fmla="*/ 144 h 8"/>
                <a:gd name="T4" fmla="*/ 33 w 10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2" y="5"/>
                  </a:moveTo>
                  <a:cubicBezTo>
                    <a:pt x="2" y="7"/>
                    <a:pt x="2" y="8"/>
                    <a:pt x="3" y="8"/>
                  </a:cubicBezTo>
                  <a:cubicBezTo>
                    <a:pt x="10" y="5"/>
                    <a:pt x="0" y="0"/>
                    <a:pt x="2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0" name="Freeform 220">
              <a:extLst>
                <a:ext uri="{FF2B5EF4-FFF2-40B4-BE49-F238E27FC236}">
                  <a16:creationId xmlns:a16="http://schemas.microsoft.com/office/drawing/2014/main" id="{136738D4-A790-4A83-AB52-8B64F87F4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704"/>
              <a:ext cx="20" cy="27"/>
            </a:xfrm>
            <a:custGeom>
              <a:avLst/>
              <a:gdLst>
                <a:gd name="T0" fmla="*/ 33 w 8"/>
                <a:gd name="T1" fmla="*/ 103 h 10"/>
                <a:gd name="T2" fmla="*/ 50 w 8"/>
                <a:gd name="T3" fmla="*/ 197 h 10"/>
                <a:gd name="T4" fmla="*/ 113 w 8"/>
                <a:gd name="T5" fmla="*/ 59 h 10"/>
                <a:gd name="T6" fmla="*/ 33 w 8"/>
                <a:gd name="T7" fmla="*/ 10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2" y="5"/>
                  </a:moveTo>
                  <a:cubicBezTo>
                    <a:pt x="0" y="6"/>
                    <a:pt x="1" y="8"/>
                    <a:pt x="3" y="10"/>
                  </a:cubicBezTo>
                  <a:cubicBezTo>
                    <a:pt x="5" y="10"/>
                    <a:pt x="8" y="5"/>
                    <a:pt x="7" y="3"/>
                  </a:cubicBezTo>
                  <a:cubicBezTo>
                    <a:pt x="5" y="0"/>
                    <a:pt x="1" y="1"/>
                    <a:pt x="2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1" name="Freeform 221">
              <a:extLst>
                <a:ext uri="{FF2B5EF4-FFF2-40B4-BE49-F238E27FC236}">
                  <a16:creationId xmlns:a16="http://schemas.microsoft.com/office/drawing/2014/main" id="{E33A114B-C002-4C31-BE84-83E8F9D6D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667"/>
              <a:ext cx="20" cy="32"/>
            </a:xfrm>
            <a:custGeom>
              <a:avLst/>
              <a:gdLst>
                <a:gd name="T0" fmla="*/ 20 w 8"/>
                <a:gd name="T1" fmla="*/ 115 h 12"/>
                <a:gd name="T2" fmla="*/ 125 w 8"/>
                <a:gd name="T3" fmla="*/ 93 h 12"/>
                <a:gd name="T4" fmla="*/ 33 w 8"/>
                <a:gd name="T5" fmla="*/ 1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1" y="6"/>
                  </a:moveTo>
                  <a:cubicBezTo>
                    <a:pt x="0" y="12"/>
                    <a:pt x="8" y="10"/>
                    <a:pt x="8" y="5"/>
                  </a:cubicBezTo>
                  <a:cubicBezTo>
                    <a:pt x="8" y="0"/>
                    <a:pt x="2" y="3"/>
                    <a:pt x="2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2" name="Freeform 222">
              <a:extLst>
                <a:ext uri="{FF2B5EF4-FFF2-40B4-BE49-F238E27FC236}">
                  <a16:creationId xmlns:a16="http://schemas.microsoft.com/office/drawing/2014/main" id="{E2F9B71D-4D33-458D-ACDB-CBE8A6B45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723"/>
              <a:ext cx="40" cy="50"/>
            </a:xfrm>
            <a:custGeom>
              <a:avLst/>
              <a:gdLst>
                <a:gd name="T0" fmla="*/ 63 w 16"/>
                <a:gd name="T1" fmla="*/ 124 h 19"/>
                <a:gd name="T2" fmla="*/ 145 w 16"/>
                <a:gd name="T3" fmla="*/ 255 h 19"/>
                <a:gd name="T4" fmla="*/ 63 w 16"/>
                <a:gd name="T5" fmla="*/ 17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4" y="7"/>
                  </a:moveTo>
                  <a:cubicBezTo>
                    <a:pt x="0" y="11"/>
                    <a:pt x="4" y="19"/>
                    <a:pt x="9" y="14"/>
                  </a:cubicBezTo>
                  <a:cubicBezTo>
                    <a:pt x="16" y="9"/>
                    <a:pt x="6" y="0"/>
                    <a:pt x="4" y="1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3" name="Freeform 223">
              <a:extLst>
                <a:ext uri="{FF2B5EF4-FFF2-40B4-BE49-F238E27FC236}">
                  <a16:creationId xmlns:a16="http://schemas.microsoft.com/office/drawing/2014/main" id="{5563AF49-B3FB-48D0-99B5-116E1D7F6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896"/>
              <a:ext cx="32" cy="35"/>
            </a:xfrm>
            <a:custGeom>
              <a:avLst/>
              <a:gdLst>
                <a:gd name="T0" fmla="*/ 74 w 13"/>
                <a:gd name="T1" fmla="*/ 81 h 13"/>
                <a:gd name="T2" fmla="*/ 182 w 13"/>
                <a:gd name="T3" fmla="*/ 116 h 13"/>
                <a:gd name="T4" fmla="*/ 62 w 13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5" y="4"/>
                  </a:moveTo>
                  <a:cubicBezTo>
                    <a:pt x="4" y="11"/>
                    <a:pt x="13" y="13"/>
                    <a:pt x="12" y="6"/>
                  </a:cubicBezTo>
                  <a:cubicBezTo>
                    <a:pt x="10" y="0"/>
                    <a:pt x="0" y="1"/>
                    <a:pt x="4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4" name="Freeform 224">
              <a:extLst>
                <a:ext uri="{FF2B5EF4-FFF2-40B4-BE49-F238E27FC236}">
                  <a16:creationId xmlns:a16="http://schemas.microsoft.com/office/drawing/2014/main" id="{8073A14A-E664-4767-8EDA-3A3A3DAF4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920"/>
              <a:ext cx="35" cy="24"/>
            </a:xfrm>
            <a:custGeom>
              <a:avLst/>
              <a:gdLst>
                <a:gd name="T0" fmla="*/ 50 w 14"/>
                <a:gd name="T1" fmla="*/ 21 h 9"/>
                <a:gd name="T2" fmla="*/ 158 w 14"/>
                <a:gd name="T3" fmla="*/ 136 h 9"/>
                <a:gd name="T4" fmla="*/ 63 w 14"/>
                <a:gd name="T5" fmla="*/ 0 h 9"/>
                <a:gd name="T6" fmla="*/ 63 w 14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3" y="1"/>
                  </a:moveTo>
                  <a:cubicBezTo>
                    <a:pt x="0" y="4"/>
                    <a:pt x="7" y="9"/>
                    <a:pt x="10" y="7"/>
                  </a:cubicBezTo>
                  <a:cubicBezTo>
                    <a:pt x="14" y="4"/>
                    <a:pt x="7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5" name="Freeform 225">
              <a:extLst>
                <a:ext uri="{FF2B5EF4-FFF2-40B4-BE49-F238E27FC236}">
                  <a16:creationId xmlns:a16="http://schemas.microsoft.com/office/drawing/2014/main" id="{2D287EEC-9CEE-47EB-8A82-A6E481EDF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723"/>
              <a:ext cx="15" cy="16"/>
            </a:xfrm>
            <a:custGeom>
              <a:avLst/>
              <a:gdLst>
                <a:gd name="T0" fmla="*/ 20 w 6"/>
                <a:gd name="T1" fmla="*/ 56 h 6"/>
                <a:gd name="T2" fmla="*/ 83 w 6"/>
                <a:gd name="T3" fmla="*/ 115 h 6"/>
                <a:gd name="T4" fmla="*/ 0 w 6"/>
                <a:gd name="T5" fmla="*/ 35 h 6"/>
                <a:gd name="T6" fmla="*/ 33 w 6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5"/>
                    <a:pt x="3" y="6"/>
                    <a:pt x="5" y="6"/>
                  </a:cubicBezTo>
                  <a:cubicBezTo>
                    <a:pt x="6" y="3"/>
                    <a:pt x="3" y="0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6" name="Freeform 226">
              <a:extLst>
                <a:ext uri="{FF2B5EF4-FFF2-40B4-BE49-F238E27FC236}">
                  <a16:creationId xmlns:a16="http://schemas.microsoft.com/office/drawing/2014/main" id="{84D39B9E-8E05-4F1C-B4EE-F32BA3937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696"/>
              <a:ext cx="28" cy="32"/>
            </a:xfrm>
            <a:custGeom>
              <a:avLst/>
              <a:gdLst>
                <a:gd name="T0" fmla="*/ 20 w 11"/>
                <a:gd name="T1" fmla="*/ 115 h 12"/>
                <a:gd name="T2" fmla="*/ 117 w 11"/>
                <a:gd name="T3" fmla="*/ 192 h 12"/>
                <a:gd name="T4" fmla="*/ 20 w 11"/>
                <a:gd name="T5" fmla="*/ 35 h 12"/>
                <a:gd name="T6" fmla="*/ 51 w 11"/>
                <a:gd name="T7" fmla="*/ 17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" y="6"/>
                  </a:moveTo>
                  <a:cubicBezTo>
                    <a:pt x="2" y="9"/>
                    <a:pt x="5" y="12"/>
                    <a:pt x="7" y="10"/>
                  </a:cubicBezTo>
                  <a:cubicBezTo>
                    <a:pt x="11" y="6"/>
                    <a:pt x="5" y="0"/>
                    <a:pt x="1" y="2"/>
                  </a:cubicBezTo>
                  <a:cubicBezTo>
                    <a:pt x="0" y="4"/>
                    <a:pt x="1" y="7"/>
                    <a:pt x="3" y="9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7" name="Freeform 227">
              <a:extLst>
                <a:ext uri="{FF2B5EF4-FFF2-40B4-BE49-F238E27FC236}">
                  <a16:creationId xmlns:a16="http://schemas.microsoft.com/office/drawing/2014/main" id="{E41470DD-90F9-4067-AA46-79D0424D6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2509"/>
              <a:ext cx="35" cy="40"/>
            </a:xfrm>
            <a:custGeom>
              <a:avLst/>
              <a:gdLst>
                <a:gd name="T0" fmla="*/ 83 w 14"/>
                <a:gd name="T1" fmla="*/ 77 h 15"/>
                <a:gd name="T2" fmla="*/ 158 w 14"/>
                <a:gd name="T3" fmla="*/ 192 h 15"/>
                <a:gd name="T4" fmla="*/ 95 w 14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5" y="4"/>
                  </a:moveTo>
                  <a:cubicBezTo>
                    <a:pt x="0" y="7"/>
                    <a:pt x="6" y="15"/>
                    <a:pt x="10" y="10"/>
                  </a:cubicBezTo>
                  <a:cubicBezTo>
                    <a:pt x="14" y="6"/>
                    <a:pt x="8" y="0"/>
                    <a:pt x="6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8" name="Freeform 228">
              <a:extLst>
                <a:ext uri="{FF2B5EF4-FFF2-40B4-BE49-F238E27FC236}">
                  <a16:creationId xmlns:a16="http://schemas.microsoft.com/office/drawing/2014/main" id="{A66F9A59-017B-47E2-A666-FC869498B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763"/>
              <a:ext cx="25" cy="26"/>
            </a:xfrm>
            <a:custGeom>
              <a:avLst/>
              <a:gdLst>
                <a:gd name="T0" fmla="*/ 50 w 10"/>
                <a:gd name="T1" fmla="*/ 21 h 10"/>
                <a:gd name="T2" fmla="*/ 95 w 10"/>
                <a:gd name="T3" fmla="*/ 122 h 10"/>
                <a:gd name="T4" fmla="*/ 50 w 10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1"/>
                  </a:moveTo>
                  <a:cubicBezTo>
                    <a:pt x="0" y="4"/>
                    <a:pt x="3" y="10"/>
                    <a:pt x="6" y="7"/>
                  </a:cubicBezTo>
                  <a:cubicBezTo>
                    <a:pt x="10" y="4"/>
                    <a:pt x="5" y="0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9" name="Freeform 229">
              <a:extLst>
                <a:ext uri="{FF2B5EF4-FFF2-40B4-BE49-F238E27FC236}">
                  <a16:creationId xmlns:a16="http://schemas.microsoft.com/office/drawing/2014/main" id="{D425D8D3-C4F1-4E03-8140-C19EA7152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763"/>
              <a:ext cx="27" cy="29"/>
            </a:xfrm>
            <a:custGeom>
              <a:avLst/>
              <a:gdLst>
                <a:gd name="T0" fmla="*/ 61 w 11"/>
                <a:gd name="T1" fmla="*/ 55 h 11"/>
                <a:gd name="T2" fmla="*/ 133 w 11"/>
                <a:gd name="T3" fmla="*/ 111 h 11"/>
                <a:gd name="T4" fmla="*/ 71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4" y="3"/>
                  </a:moveTo>
                  <a:cubicBezTo>
                    <a:pt x="0" y="6"/>
                    <a:pt x="5" y="11"/>
                    <a:pt x="9" y="6"/>
                  </a:cubicBezTo>
                  <a:cubicBezTo>
                    <a:pt x="11" y="2"/>
                    <a:pt x="7" y="0"/>
                    <a:pt x="5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0" name="Freeform 230">
              <a:extLst>
                <a:ext uri="{FF2B5EF4-FFF2-40B4-BE49-F238E27FC236}">
                  <a16:creationId xmlns:a16="http://schemas.microsoft.com/office/drawing/2014/main" id="{2E1085D1-4AFC-4E31-86E3-799F3E6EF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669"/>
              <a:ext cx="33" cy="35"/>
            </a:xfrm>
            <a:custGeom>
              <a:avLst/>
              <a:gdLst>
                <a:gd name="T0" fmla="*/ 84 w 13"/>
                <a:gd name="T1" fmla="*/ 81 h 13"/>
                <a:gd name="T2" fmla="*/ 129 w 13"/>
                <a:gd name="T3" fmla="*/ 232 h 13"/>
                <a:gd name="T4" fmla="*/ 84 w 13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5" y="4"/>
                  </a:moveTo>
                  <a:cubicBezTo>
                    <a:pt x="0" y="5"/>
                    <a:pt x="4" y="13"/>
                    <a:pt x="8" y="12"/>
                  </a:cubicBezTo>
                  <a:cubicBezTo>
                    <a:pt x="13" y="10"/>
                    <a:pt x="10" y="0"/>
                    <a:pt x="5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1" name="Freeform 231">
              <a:extLst>
                <a:ext uri="{FF2B5EF4-FFF2-40B4-BE49-F238E27FC236}">
                  <a16:creationId xmlns:a16="http://schemas.microsoft.com/office/drawing/2014/main" id="{D1E5E147-78ED-48B8-8FC1-354A133CC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584"/>
              <a:ext cx="28" cy="35"/>
            </a:xfrm>
            <a:custGeom>
              <a:avLst/>
              <a:gdLst>
                <a:gd name="T0" fmla="*/ 20 w 11"/>
                <a:gd name="T1" fmla="*/ 81 h 13"/>
                <a:gd name="T2" fmla="*/ 51 w 11"/>
                <a:gd name="T3" fmla="*/ 253 h 13"/>
                <a:gd name="T4" fmla="*/ 0 w 11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7"/>
                    <a:pt x="1" y="11"/>
                    <a:pt x="3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2" name="Freeform 232">
              <a:extLst>
                <a:ext uri="{FF2B5EF4-FFF2-40B4-BE49-F238E27FC236}">
                  <a16:creationId xmlns:a16="http://schemas.microsoft.com/office/drawing/2014/main" id="{FDF2D9FD-BD15-4159-A434-DC271821E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547"/>
              <a:ext cx="27" cy="40"/>
            </a:xfrm>
            <a:custGeom>
              <a:avLst/>
              <a:gdLst>
                <a:gd name="T0" fmla="*/ 29 w 11"/>
                <a:gd name="T1" fmla="*/ 77 h 15"/>
                <a:gd name="T2" fmla="*/ 103 w 11"/>
                <a:gd name="T3" fmla="*/ 227 h 15"/>
                <a:gd name="T4" fmla="*/ 42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8"/>
                    <a:pt x="6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3" name="Freeform 233">
              <a:extLst>
                <a:ext uri="{FF2B5EF4-FFF2-40B4-BE49-F238E27FC236}">
                  <a16:creationId xmlns:a16="http://schemas.microsoft.com/office/drawing/2014/main" id="{61B9DB04-9E57-441E-9120-1173CF926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533"/>
              <a:ext cx="28" cy="40"/>
            </a:xfrm>
            <a:custGeom>
              <a:avLst/>
              <a:gdLst>
                <a:gd name="T0" fmla="*/ 33 w 11"/>
                <a:gd name="T1" fmla="*/ 77 h 15"/>
                <a:gd name="T2" fmla="*/ 117 w 11"/>
                <a:gd name="T3" fmla="*/ 227 h 15"/>
                <a:gd name="T4" fmla="*/ 51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8"/>
                    <a:pt x="7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4" name="Freeform 234">
              <a:extLst>
                <a:ext uri="{FF2B5EF4-FFF2-40B4-BE49-F238E27FC236}">
                  <a16:creationId xmlns:a16="http://schemas.microsoft.com/office/drawing/2014/main" id="{B415EA56-E431-4FD1-A627-A0FEE0C44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512"/>
              <a:ext cx="37" cy="37"/>
            </a:xfrm>
            <a:custGeom>
              <a:avLst/>
              <a:gdLst>
                <a:gd name="T0" fmla="*/ 30 w 15"/>
                <a:gd name="T1" fmla="*/ 132 h 14"/>
                <a:gd name="T2" fmla="*/ 121 w 15"/>
                <a:gd name="T3" fmla="*/ 259 h 14"/>
                <a:gd name="T4" fmla="*/ 42 w 15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2" y="7"/>
                  </a:moveTo>
                  <a:cubicBezTo>
                    <a:pt x="3" y="10"/>
                    <a:pt x="5" y="12"/>
                    <a:pt x="8" y="14"/>
                  </a:cubicBezTo>
                  <a:cubicBezTo>
                    <a:pt x="15" y="7"/>
                    <a:pt x="0" y="0"/>
                    <a:pt x="3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5" name="Freeform 235">
              <a:extLst>
                <a:ext uri="{FF2B5EF4-FFF2-40B4-BE49-F238E27FC236}">
                  <a16:creationId xmlns:a16="http://schemas.microsoft.com/office/drawing/2014/main" id="{58FBF7A1-E304-4259-8759-027D299BE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597"/>
              <a:ext cx="33" cy="32"/>
            </a:xfrm>
            <a:custGeom>
              <a:avLst/>
              <a:gdLst>
                <a:gd name="T0" fmla="*/ 84 w 13"/>
                <a:gd name="T1" fmla="*/ 77 h 12"/>
                <a:gd name="T2" fmla="*/ 129 w 13"/>
                <a:gd name="T3" fmla="*/ 205 h 12"/>
                <a:gd name="T4" fmla="*/ 84 w 13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5" y="4"/>
                  </a:moveTo>
                  <a:cubicBezTo>
                    <a:pt x="0" y="5"/>
                    <a:pt x="4" y="12"/>
                    <a:pt x="8" y="11"/>
                  </a:cubicBezTo>
                  <a:cubicBezTo>
                    <a:pt x="13" y="10"/>
                    <a:pt x="10" y="0"/>
                    <a:pt x="5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6" name="Freeform 236">
              <a:extLst>
                <a:ext uri="{FF2B5EF4-FFF2-40B4-BE49-F238E27FC236}">
                  <a16:creationId xmlns:a16="http://schemas.microsoft.com/office/drawing/2014/main" id="{5D4F65EB-3416-42A5-860D-A144C097D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693"/>
              <a:ext cx="12" cy="19"/>
            </a:xfrm>
            <a:custGeom>
              <a:avLst/>
              <a:gdLst>
                <a:gd name="T0" fmla="*/ 12 w 5"/>
                <a:gd name="T1" fmla="*/ 38 h 7"/>
                <a:gd name="T2" fmla="*/ 12 w 5"/>
                <a:gd name="T3" fmla="*/ 141 h 7"/>
                <a:gd name="T4" fmla="*/ 12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5" y="7"/>
                    <a:pt x="3" y="0"/>
                    <a:pt x="1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7" name="Freeform 237">
              <a:extLst>
                <a:ext uri="{FF2B5EF4-FFF2-40B4-BE49-F238E27FC236}">
                  <a16:creationId xmlns:a16="http://schemas.microsoft.com/office/drawing/2014/main" id="{0EA93253-4525-41CA-B956-A8A021146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755"/>
              <a:ext cx="25" cy="34"/>
            </a:xfrm>
            <a:custGeom>
              <a:avLst/>
              <a:gdLst>
                <a:gd name="T0" fmla="*/ 33 w 10"/>
                <a:gd name="T1" fmla="*/ 34 h 13"/>
                <a:gd name="T2" fmla="*/ 125 w 10"/>
                <a:gd name="T3" fmla="*/ 144 h 13"/>
                <a:gd name="T4" fmla="*/ 63 w 10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2"/>
                  </a:moveTo>
                  <a:cubicBezTo>
                    <a:pt x="0" y="6"/>
                    <a:pt x="5" y="13"/>
                    <a:pt x="8" y="8"/>
                  </a:cubicBezTo>
                  <a:cubicBezTo>
                    <a:pt x="10" y="5"/>
                    <a:pt x="7" y="0"/>
                    <a:pt x="4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8" name="Freeform 238">
              <a:extLst>
                <a:ext uri="{FF2B5EF4-FFF2-40B4-BE49-F238E27FC236}">
                  <a16:creationId xmlns:a16="http://schemas.microsoft.com/office/drawing/2014/main" id="{09BE11D7-6157-463B-945C-CE1E16EE2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480"/>
              <a:ext cx="7" cy="8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12 w 3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3" y="1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9" name="Freeform 239">
              <a:extLst>
                <a:ext uri="{FF2B5EF4-FFF2-40B4-BE49-F238E27FC236}">
                  <a16:creationId xmlns:a16="http://schemas.microsoft.com/office/drawing/2014/main" id="{5803B125-E11F-4D47-83B0-1D1C8660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595"/>
              <a:ext cx="42" cy="40"/>
            </a:xfrm>
            <a:custGeom>
              <a:avLst/>
              <a:gdLst>
                <a:gd name="T0" fmla="*/ 91 w 17"/>
                <a:gd name="T1" fmla="*/ 0 h 15"/>
                <a:gd name="T2" fmla="*/ 133 w 17"/>
                <a:gd name="T3" fmla="*/ 248 h 15"/>
                <a:gd name="T4" fmla="*/ 121 w 1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6" y="0"/>
                  </a:moveTo>
                  <a:cubicBezTo>
                    <a:pt x="0" y="2"/>
                    <a:pt x="3" y="15"/>
                    <a:pt x="9" y="13"/>
                  </a:cubicBezTo>
                  <a:cubicBezTo>
                    <a:pt x="17" y="11"/>
                    <a:pt x="14" y="0"/>
                    <a:pt x="8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0" name="Freeform 240">
              <a:extLst>
                <a:ext uri="{FF2B5EF4-FFF2-40B4-BE49-F238E27FC236}">
                  <a16:creationId xmlns:a16="http://schemas.microsoft.com/office/drawing/2014/main" id="{1E2B90E0-D637-46CE-B02D-F90372EC0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744"/>
              <a:ext cx="18" cy="27"/>
            </a:xfrm>
            <a:custGeom>
              <a:avLst/>
              <a:gdLst>
                <a:gd name="T0" fmla="*/ 21 w 7"/>
                <a:gd name="T1" fmla="*/ 59 h 10"/>
                <a:gd name="T2" fmla="*/ 100 w 7"/>
                <a:gd name="T3" fmla="*/ 138 h 10"/>
                <a:gd name="T4" fmla="*/ 33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3"/>
                  </a:moveTo>
                  <a:cubicBezTo>
                    <a:pt x="0" y="6"/>
                    <a:pt x="4" y="10"/>
                    <a:pt x="6" y="7"/>
                  </a:cubicBezTo>
                  <a:cubicBezTo>
                    <a:pt x="7" y="4"/>
                    <a:pt x="4" y="0"/>
                    <a:pt x="2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1" name="Freeform 241">
              <a:extLst>
                <a:ext uri="{FF2B5EF4-FFF2-40B4-BE49-F238E27FC236}">
                  <a16:creationId xmlns:a16="http://schemas.microsoft.com/office/drawing/2014/main" id="{92FF07F7-CC7B-4729-9FDB-ED15B9528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2744"/>
              <a:ext cx="25" cy="29"/>
            </a:xfrm>
            <a:custGeom>
              <a:avLst/>
              <a:gdLst>
                <a:gd name="T0" fmla="*/ 20 w 10"/>
                <a:gd name="T1" fmla="*/ 90 h 11"/>
                <a:gd name="T2" fmla="*/ 95 w 10"/>
                <a:gd name="T3" fmla="*/ 166 h 11"/>
                <a:gd name="T4" fmla="*/ 20 w 10"/>
                <a:gd name="T5" fmla="*/ 0 h 11"/>
                <a:gd name="T6" fmla="*/ 20 w 10"/>
                <a:gd name="T7" fmla="*/ 7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1" y="5"/>
                  </a:moveTo>
                  <a:cubicBezTo>
                    <a:pt x="0" y="8"/>
                    <a:pt x="4" y="11"/>
                    <a:pt x="6" y="9"/>
                  </a:cubicBezTo>
                  <a:cubicBezTo>
                    <a:pt x="10" y="6"/>
                    <a:pt x="5" y="0"/>
                    <a:pt x="1" y="0"/>
                  </a:cubicBezTo>
                  <a:cubicBezTo>
                    <a:pt x="1" y="1"/>
                    <a:pt x="0" y="3"/>
                    <a:pt x="1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2" name="Freeform 242">
              <a:extLst>
                <a:ext uri="{FF2B5EF4-FFF2-40B4-BE49-F238E27FC236}">
                  <a16:creationId xmlns:a16="http://schemas.microsoft.com/office/drawing/2014/main" id="{1108805B-5AEF-4C1B-A7F3-1C7B4592B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499"/>
              <a:ext cx="30" cy="26"/>
            </a:xfrm>
            <a:custGeom>
              <a:avLst/>
              <a:gdLst>
                <a:gd name="T0" fmla="*/ 63 w 12"/>
                <a:gd name="T1" fmla="*/ 34 h 10"/>
                <a:gd name="T2" fmla="*/ 83 w 12"/>
                <a:gd name="T3" fmla="*/ 156 h 10"/>
                <a:gd name="T4" fmla="*/ 50 w 12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4" y="2"/>
                  </a:moveTo>
                  <a:cubicBezTo>
                    <a:pt x="0" y="4"/>
                    <a:pt x="2" y="9"/>
                    <a:pt x="5" y="9"/>
                  </a:cubicBezTo>
                  <a:cubicBezTo>
                    <a:pt x="12" y="10"/>
                    <a:pt x="8" y="0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3" name="Freeform 243">
              <a:extLst>
                <a:ext uri="{FF2B5EF4-FFF2-40B4-BE49-F238E27FC236}">
                  <a16:creationId xmlns:a16="http://schemas.microsoft.com/office/drawing/2014/main" id="{A8E020AF-3F85-4A7E-9D12-B18EC01DD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547"/>
              <a:ext cx="25" cy="42"/>
            </a:xfrm>
            <a:custGeom>
              <a:avLst/>
              <a:gdLst>
                <a:gd name="T0" fmla="*/ 0 w 10"/>
                <a:gd name="T1" fmla="*/ 110 h 16"/>
                <a:gd name="T2" fmla="*/ 20 w 10"/>
                <a:gd name="T3" fmla="*/ 11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6"/>
                  </a:moveTo>
                  <a:cubicBezTo>
                    <a:pt x="3" y="16"/>
                    <a:pt x="10" y="0"/>
                    <a:pt x="1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4" name="Freeform 244">
              <a:extLst>
                <a:ext uri="{FF2B5EF4-FFF2-40B4-BE49-F238E27FC236}">
                  <a16:creationId xmlns:a16="http://schemas.microsoft.com/office/drawing/2014/main" id="{1518B9B8-F8A7-4254-A4C4-82BE7B358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84"/>
              <a:ext cx="25" cy="43"/>
            </a:xfrm>
            <a:custGeom>
              <a:avLst/>
              <a:gdLst>
                <a:gd name="T0" fmla="*/ 0 w 10"/>
                <a:gd name="T1" fmla="*/ 116 h 16"/>
                <a:gd name="T2" fmla="*/ 20 w 10"/>
                <a:gd name="T3" fmla="*/ 9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6"/>
                  </a:moveTo>
                  <a:cubicBezTo>
                    <a:pt x="3" y="16"/>
                    <a:pt x="10" y="0"/>
                    <a:pt x="1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5" name="Freeform 245">
              <a:extLst>
                <a:ext uri="{FF2B5EF4-FFF2-40B4-BE49-F238E27FC236}">
                  <a16:creationId xmlns:a16="http://schemas.microsoft.com/office/drawing/2014/main" id="{7A02FC12-9EC4-43B2-8D88-2C79D4B2F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427"/>
              <a:ext cx="505" cy="490"/>
            </a:xfrm>
            <a:custGeom>
              <a:avLst/>
              <a:gdLst>
                <a:gd name="T0" fmla="*/ 3083 w 202"/>
                <a:gd name="T1" fmla="*/ 115 h 184"/>
                <a:gd name="T2" fmla="*/ 1925 w 202"/>
                <a:gd name="T3" fmla="*/ 431 h 184"/>
                <a:gd name="T4" fmla="*/ 520 w 202"/>
                <a:gd name="T5" fmla="*/ 1079 h 184"/>
                <a:gd name="T6" fmla="*/ 550 w 202"/>
                <a:gd name="T7" fmla="*/ 3475 h 184"/>
                <a:gd name="T8" fmla="*/ 750 w 202"/>
                <a:gd name="T9" fmla="*/ 1419 h 184"/>
                <a:gd name="T10" fmla="*/ 2145 w 202"/>
                <a:gd name="T11" fmla="*/ 772 h 184"/>
                <a:gd name="T12" fmla="*/ 3158 w 202"/>
                <a:gd name="T13" fmla="*/ 136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2" h="184">
                  <a:moveTo>
                    <a:pt x="197" y="6"/>
                  </a:moveTo>
                  <a:cubicBezTo>
                    <a:pt x="152" y="0"/>
                    <a:pt x="143" y="21"/>
                    <a:pt x="123" y="23"/>
                  </a:cubicBezTo>
                  <a:cubicBezTo>
                    <a:pt x="95" y="27"/>
                    <a:pt x="58" y="18"/>
                    <a:pt x="33" y="57"/>
                  </a:cubicBezTo>
                  <a:cubicBezTo>
                    <a:pt x="11" y="93"/>
                    <a:pt x="0" y="155"/>
                    <a:pt x="35" y="184"/>
                  </a:cubicBezTo>
                  <a:cubicBezTo>
                    <a:pt x="10" y="154"/>
                    <a:pt x="30" y="104"/>
                    <a:pt x="48" y="75"/>
                  </a:cubicBezTo>
                  <a:cubicBezTo>
                    <a:pt x="72" y="36"/>
                    <a:pt x="110" y="45"/>
                    <a:pt x="137" y="41"/>
                  </a:cubicBezTo>
                  <a:cubicBezTo>
                    <a:pt x="157" y="40"/>
                    <a:pt x="157" y="1"/>
                    <a:pt x="202" y="7"/>
                  </a:cubicBezTo>
                </a:path>
              </a:pathLst>
            </a:custGeom>
            <a:solidFill>
              <a:srgbClr val="AF9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6" name="Freeform 246">
              <a:extLst>
                <a:ext uri="{FF2B5EF4-FFF2-40B4-BE49-F238E27FC236}">
                  <a16:creationId xmlns:a16="http://schemas.microsoft.com/office/drawing/2014/main" id="{4A3E0B77-79E8-4B30-9999-62F7FCFD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475"/>
              <a:ext cx="295" cy="389"/>
            </a:xfrm>
            <a:custGeom>
              <a:avLst/>
              <a:gdLst>
                <a:gd name="T0" fmla="*/ 238 w 118"/>
                <a:gd name="T1" fmla="*/ 2760 h 146"/>
                <a:gd name="T2" fmla="*/ 438 w 118"/>
                <a:gd name="T3" fmla="*/ 738 h 146"/>
                <a:gd name="T4" fmla="*/ 1845 w 118"/>
                <a:gd name="T5" fmla="*/ 93 h 146"/>
                <a:gd name="T6" fmla="*/ 1020 w 118"/>
                <a:gd name="T7" fmla="*/ 341 h 146"/>
                <a:gd name="T8" fmla="*/ 300 w 118"/>
                <a:gd name="T9" fmla="*/ 1399 h 146"/>
                <a:gd name="T10" fmla="*/ 238 w 118"/>
                <a:gd name="T11" fmla="*/ 2760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46">
                  <a:moveTo>
                    <a:pt x="15" y="146"/>
                  </a:moveTo>
                  <a:cubicBezTo>
                    <a:pt x="0" y="114"/>
                    <a:pt x="10" y="68"/>
                    <a:pt x="28" y="39"/>
                  </a:cubicBezTo>
                  <a:cubicBezTo>
                    <a:pt x="53" y="0"/>
                    <a:pt x="90" y="9"/>
                    <a:pt x="118" y="5"/>
                  </a:cubicBezTo>
                  <a:cubicBezTo>
                    <a:pt x="103" y="9"/>
                    <a:pt x="81" y="9"/>
                    <a:pt x="65" y="18"/>
                  </a:cubicBezTo>
                  <a:cubicBezTo>
                    <a:pt x="49" y="27"/>
                    <a:pt x="34" y="29"/>
                    <a:pt x="19" y="74"/>
                  </a:cubicBezTo>
                  <a:cubicBezTo>
                    <a:pt x="4" y="119"/>
                    <a:pt x="13" y="137"/>
                    <a:pt x="15" y="146"/>
                  </a:cubicBezTo>
                </a:path>
              </a:pathLst>
            </a:custGeom>
            <a:solidFill>
              <a:srgbClr val="F6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7" name="Freeform 247">
              <a:extLst>
                <a:ext uri="{FF2B5EF4-FFF2-40B4-BE49-F238E27FC236}">
                  <a16:creationId xmlns:a16="http://schemas.microsoft.com/office/drawing/2014/main" id="{69E7B551-CEB6-4FDE-AED9-11C901A9C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237"/>
              <a:ext cx="963" cy="1043"/>
            </a:xfrm>
            <a:custGeom>
              <a:avLst/>
              <a:gdLst>
                <a:gd name="T0" fmla="*/ 1438 w 385"/>
                <a:gd name="T1" fmla="*/ 819 h 391"/>
                <a:gd name="T2" fmla="*/ 550 w 385"/>
                <a:gd name="T3" fmla="*/ 1993 h 391"/>
                <a:gd name="T4" fmla="*/ 125 w 385"/>
                <a:gd name="T5" fmla="*/ 3110 h 391"/>
                <a:gd name="T6" fmla="*/ 625 w 385"/>
                <a:gd name="T7" fmla="*/ 5223 h 391"/>
                <a:gd name="T8" fmla="*/ 1188 w 385"/>
                <a:gd name="T9" fmla="*/ 6362 h 391"/>
                <a:gd name="T10" fmla="*/ 2251 w 385"/>
                <a:gd name="T11" fmla="*/ 6930 h 391"/>
                <a:gd name="T12" fmla="*/ 4285 w 385"/>
                <a:gd name="T13" fmla="*/ 6533 h 391"/>
                <a:gd name="T14" fmla="*/ 5305 w 385"/>
                <a:gd name="T15" fmla="*/ 5564 h 391"/>
                <a:gd name="T16" fmla="*/ 5680 w 385"/>
                <a:gd name="T17" fmla="*/ 4425 h 391"/>
                <a:gd name="T18" fmla="*/ 5713 w 385"/>
                <a:gd name="T19" fmla="*/ 2427 h 391"/>
                <a:gd name="T20" fmla="*/ 4943 w 385"/>
                <a:gd name="T21" fmla="*/ 931 h 391"/>
                <a:gd name="T22" fmla="*/ 3772 w 385"/>
                <a:gd name="T23" fmla="*/ 205 h 391"/>
                <a:gd name="T24" fmla="*/ 2364 w 385"/>
                <a:gd name="T25" fmla="*/ 376 h 391"/>
                <a:gd name="T26" fmla="*/ 1438 w 385"/>
                <a:gd name="T27" fmla="*/ 819 h 3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5" h="391">
                  <a:moveTo>
                    <a:pt x="92" y="43"/>
                  </a:moveTo>
                  <a:cubicBezTo>
                    <a:pt x="61" y="47"/>
                    <a:pt x="49" y="74"/>
                    <a:pt x="35" y="105"/>
                  </a:cubicBezTo>
                  <a:cubicBezTo>
                    <a:pt x="26" y="124"/>
                    <a:pt x="12" y="140"/>
                    <a:pt x="8" y="164"/>
                  </a:cubicBezTo>
                  <a:cubicBezTo>
                    <a:pt x="0" y="226"/>
                    <a:pt x="19" y="243"/>
                    <a:pt x="40" y="275"/>
                  </a:cubicBezTo>
                  <a:cubicBezTo>
                    <a:pt x="53" y="295"/>
                    <a:pt x="59" y="312"/>
                    <a:pt x="76" y="335"/>
                  </a:cubicBezTo>
                  <a:cubicBezTo>
                    <a:pt x="86" y="348"/>
                    <a:pt x="123" y="355"/>
                    <a:pt x="144" y="365"/>
                  </a:cubicBezTo>
                  <a:cubicBezTo>
                    <a:pt x="201" y="391"/>
                    <a:pt x="226" y="371"/>
                    <a:pt x="274" y="344"/>
                  </a:cubicBezTo>
                  <a:cubicBezTo>
                    <a:pt x="305" y="327"/>
                    <a:pt x="326" y="315"/>
                    <a:pt x="339" y="293"/>
                  </a:cubicBezTo>
                  <a:cubicBezTo>
                    <a:pt x="346" y="281"/>
                    <a:pt x="355" y="256"/>
                    <a:pt x="363" y="233"/>
                  </a:cubicBezTo>
                  <a:cubicBezTo>
                    <a:pt x="385" y="171"/>
                    <a:pt x="373" y="164"/>
                    <a:pt x="365" y="128"/>
                  </a:cubicBezTo>
                  <a:cubicBezTo>
                    <a:pt x="356" y="92"/>
                    <a:pt x="356" y="73"/>
                    <a:pt x="316" y="49"/>
                  </a:cubicBezTo>
                  <a:cubicBezTo>
                    <a:pt x="276" y="24"/>
                    <a:pt x="274" y="22"/>
                    <a:pt x="241" y="11"/>
                  </a:cubicBezTo>
                  <a:cubicBezTo>
                    <a:pt x="208" y="0"/>
                    <a:pt x="180" y="13"/>
                    <a:pt x="151" y="20"/>
                  </a:cubicBezTo>
                  <a:cubicBezTo>
                    <a:pt x="121" y="28"/>
                    <a:pt x="113" y="37"/>
                    <a:pt x="92" y="4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8" name="Freeform 248">
              <a:extLst>
                <a:ext uri="{FF2B5EF4-FFF2-40B4-BE49-F238E27FC236}">
                  <a16:creationId xmlns:a16="http://schemas.microsoft.com/office/drawing/2014/main" id="{A3AE77B1-E473-4AF5-B574-799E0BA39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408"/>
              <a:ext cx="725" cy="627"/>
            </a:xfrm>
            <a:custGeom>
              <a:avLst/>
              <a:gdLst>
                <a:gd name="T0" fmla="*/ 2063 w 290"/>
                <a:gd name="T1" fmla="*/ 419 h 235"/>
                <a:gd name="T2" fmla="*/ 520 w 290"/>
                <a:gd name="T3" fmla="*/ 1139 h 235"/>
                <a:gd name="T4" fmla="*/ 813 w 290"/>
                <a:gd name="T5" fmla="*/ 3973 h 235"/>
                <a:gd name="T6" fmla="*/ 2613 w 290"/>
                <a:gd name="T7" fmla="*/ 3359 h 235"/>
                <a:gd name="T8" fmla="*/ 4250 w 290"/>
                <a:gd name="T9" fmla="*/ 2676 h 235"/>
                <a:gd name="T10" fmla="*/ 3333 w 290"/>
                <a:gd name="T11" fmla="*/ 136 h 235"/>
                <a:gd name="T12" fmla="*/ 2063 w 290"/>
                <a:gd name="T13" fmla="*/ 419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35">
                  <a:moveTo>
                    <a:pt x="132" y="22"/>
                  </a:moveTo>
                  <a:cubicBezTo>
                    <a:pt x="102" y="26"/>
                    <a:pt x="60" y="17"/>
                    <a:pt x="33" y="60"/>
                  </a:cubicBezTo>
                  <a:cubicBezTo>
                    <a:pt x="6" y="103"/>
                    <a:pt x="0" y="182"/>
                    <a:pt x="52" y="209"/>
                  </a:cubicBezTo>
                  <a:cubicBezTo>
                    <a:pt x="105" y="235"/>
                    <a:pt x="135" y="179"/>
                    <a:pt x="167" y="177"/>
                  </a:cubicBezTo>
                  <a:cubicBezTo>
                    <a:pt x="199" y="175"/>
                    <a:pt x="255" y="203"/>
                    <a:pt x="272" y="141"/>
                  </a:cubicBezTo>
                  <a:cubicBezTo>
                    <a:pt x="290" y="79"/>
                    <a:pt x="263" y="15"/>
                    <a:pt x="213" y="7"/>
                  </a:cubicBezTo>
                  <a:cubicBezTo>
                    <a:pt x="164" y="0"/>
                    <a:pt x="154" y="20"/>
                    <a:pt x="132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3" name="Group 249">
            <a:extLst>
              <a:ext uri="{FF2B5EF4-FFF2-40B4-BE49-F238E27FC236}">
                <a16:creationId xmlns:a16="http://schemas.microsoft.com/office/drawing/2014/main" id="{9839564C-7FF2-4B09-9249-3C723E5B1412}"/>
              </a:ext>
            </a:extLst>
          </p:cNvPr>
          <p:cNvGrpSpPr>
            <a:grpSpLocks/>
          </p:cNvGrpSpPr>
          <p:nvPr/>
        </p:nvGrpSpPr>
        <p:grpSpPr bwMode="auto">
          <a:xfrm>
            <a:off x="1906588" y="3125788"/>
            <a:ext cx="1301750" cy="1235075"/>
            <a:chOff x="241" y="1779"/>
            <a:chExt cx="820" cy="778"/>
          </a:xfrm>
        </p:grpSpPr>
        <p:sp>
          <p:nvSpPr>
            <p:cNvPr id="48283" name="Freeform 250">
              <a:extLst>
                <a:ext uri="{FF2B5EF4-FFF2-40B4-BE49-F238E27FC236}">
                  <a16:creationId xmlns:a16="http://schemas.microsoft.com/office/drawing/2014/main" id="{D9D0A04E-2282-42B8-811E-6CF13F53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95B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4" name="Freeform 251">
              <a:extLst>
                <a:ext uri="{FF2B5EF4-FFF2-40B4-BE49-F238E27FC236}">
                  <a16:creationId xmlns:a16="http://schemas.microsoft.com/office/drawing/2014/main" id="{6BA1021A-BA91-4A76-B7E0-2835A72B5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1832"/>
              <a:ext cx="596" cy="709"/>
            </a:xfrm>
            <a:custGeom>
              <a:avLst/>
              <a:gdLst>
                <a:gd name="T0" fmla="*/ 2464 w 238"/>
                <a:gd name="T1" fmla="*/ 0 h 266"/>
                <a:gd name="T2" fmla="*/ 3406 w 238"/>
                <a:gd name="T3" fmla="*/ 2367 h 266"/>
                <a:gd name="T4" fmla="*/ 959 w 238"/>
                <a:gd name="T5" fmla="*/ 4846 h 266"/>
                <a:gd name="T6" fmla="*/ 0 w 238"/>
                <a:gd name="T7" fmla="*/ 4619 h 266"/>
                <a:gd name="T8" fmla="*/ 1242 w 238"/>
                <a:gd name="T9" fmla="*/ 5038 h 266"/>
                <a:gd name="T10" fmla="*/ 3706 w 238"/>
                <a:gd name="T11" fmla="*/ 2572 h 266"/>
                <a:gd name="T12" fmla="*/ 246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4B9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5" name="Freeform 252">
              <a:extLst>
                <a:ext uri="{FF2B5EF4-FFF2-40B4-BE49-F238E27FC236}">
                  <a16:creationId xmlns:a16="http://schemas.microsoft.com/office/drawing/2014/main" id="{7BB30661-711B-4FD8-8D88-0E6C97E52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A88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6" name="Freeform 253">
              <a:extLst>
                <a:ext uri="{FF2B5EF4-FFF2-40B4-BE49-F238E27FC236}">
                  <a16:creationId xmlns:a16="http://schemas.microsoft.com/office/drawing/2014/main" id="{ADE2D67A-CC5D-43CC-937F-A8F1874D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893"/>
              <a:ext cx="476" cy="576"/>
            </a:xfrm>
            <a:custGeom>
              <a:avLst/>
              <a:gdLst>
                <a:gd name="T0" fmla="*/ 2831 w 190"/>
                <a:gd name="T1" fmla="*/ 2184 h 216"/>
                <a:gd name="T2" fmla="*/ 2580 w 190"/>
                <a:gd name="T3" fmla="*/ 1613 h 216"/>
                <a:gd name="T4" fmla="*/ 2498 w 190"/>
                <a:gd name="T5" fmla="*/ 875 h 216"/>
                <a:gd name="T6" fmla="*/ 1764 w 190"/>
                <a:gd name="T7" fmla="*/ 0 h 216"/>
                <a:gd name="T8" fmla="*/ 2185 w 190"/>
                <a:gd name="T9" fmla="*/ 648 h 216"/>
                <a:gd name="T10" fmla="*/ 2235 w 190"/>
                <a:gd name="T11" fmla="*/ 1309 h 216"/>
                <a:gd name="T12" fmla="*/ 2059 w 190"/>
                <a:gd name="T13" fmla="*/ 2083 h 216"/>
                <a:gd name="T14" fmla="*/ 1809 w 190"/>
                <a:gd name="T15" fmla="*/ 3435 h 216"/>
                <a:gd name="T16" fmla="*/ 0 w 190"/>
                <a:gd name="T17" fmla="*/ 3435 h 216"/>
                <a:gd name="T18" fmla="*/ 2122 w 190"/>
                <a:gd name="T19" fmla="*/ 3661 h 216"/>
                <a:gd name="T20" fmla="*/ 2831 w 190"/>
                <a:gd name="T21" fmla="*/ 2184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7B4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7" name="Freeform 254">
              <a:extLst>
                <a:ext uri="{FF2B5EF4-FFF2-40B4-BE49-F238E27FC236}">
                  <a16:creationId xmlns:a16="http://schemas.microsoft.com/office/drawing/2014/main" id="{95601D8E-7299-4FE2-AF56-2A3DD1B9E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861"/>
              <a:ext cx="390" cy="523"/>
            </a:xfrm>
            <a:custGeom>
              <a:avLst/>
              <a:gdLst>
                <a:gd name="T0" fmla="*/ 583 w 156"/>
                <a:gd name="T1" fmla="*/ 3039 h 196"/>
                <a:gd name="T2" fmla="*/ 1020 w 156"/>
                <a:gd name="T3" fmla="*/ 1105 h 196"/>
                <a:gd name="T4" fmla="*/ 2300 w 156"/>
                <a:gd name="T5" fmla="*/ 205 h 196"/>
                <a:gd name="T6" fmla="*/ 2125 w 156"/>
                <a:gd name="T7" fmla="*/ 136 h 196"/>
                <a:gd name="T8" fmla="*/ 408 w 156"/>
                <a:gd name="T9" fmla="*/ 969 h 196"/>
                <a:gd name="T10" fmla="*/ 300 w 156"/>
                <a:gd name="T11" fmla="*/ 2834 h 196"/>
                <a:gd name="T12" fmla="*/ 970 w 156"/>
                <a:gd name="T13" fmla="*/ 3725 h 196"/>
                <a:gd name="T14" fmla="*/ 583 w 156"/>
                <a:gd name="T15" fmla="*/ 30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D3C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8" name="Freeform 255">
              <a:extLst>
                <a:ext uri="{FF2B5EF4-FFF2-40B4-BE49-F238E27FC236}">
                  <a16:creationId xmlns:a16="http://schemas.microsoft.com/office/drawing/2014/main" id="{ED64C6BD-9AF4-4050-821E-E45E0E5E5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9" name="Freeform 256">
              <a:extLst>
                <a:ext uri="{FF2B5EF4-FFF2-40B4-BE49-F238E27FC236}">
                  <a16:creationId xmlns:a16="http://schemas.microsoft.com/office/drawing/2014/main" id="{7F1124A4-08A3-4120-B9A7-6D828AF2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0" name="Freeform 257">
              <a:extLst>
                <a:ext uri="{FF2B5EF4-FFF2-40B4-BE49-F238E27FC236}">
                  <a16:creationId xmlns:a16="http://schemas.microsoft.com/office/drawing/2014/main" id="{A3F00802-C99F-47BA-84F3-50293B276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1" name="Freeform 258">
              <a:extLst>
                <a:ext uri="{FF2B5EF4-FFF2-40B4-BE49-F238E27FC236}">
                  <a16:creationId xmlns:a16="http://schemas.microsoft.com/office/drawing/2014/main" id="{3DF1A009-9429-4772-B631-BD0548F1D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2" name="Freeform 259">
              <a:extLst>
                <a:ext uri="{FF2B5EF4-FFF2-40B4-BE49-F238E27FC236}">
                  <a16:creationId xmlns:a16="http://schemas.microsoft.com/office/drawing/2014/main" id="{4ECC3314-061D-49EC-A612-24C202C36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3" name="Freeform 260">
              <a:extLst>
                <a:ext uri="{FF2B5EF4-FFF2-40B4-BE49-F238E27FC236}">
                  <a16:creationId xmlns:a16="http://schemas.microsoft.com/office/drawing/2014/main" id="{978BD923-180B-42AF-91F0-57DBFB446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4" name="Freeform 261">
              <a:extLst>
                <a:ext uri="{FF2B5EF4-FFF2-40B4-BE49-F238E27FC236}">
                  <a16:creationId xmlns:a16="http://schemas.microsoft.com/office/drawing/2014/main" id="{05E7CE73-19A9-4E4D-8F36-C75DECC75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5" name="Freeform 262">
              <a:extLst>
                <a:ext uri="{FF2B5EF4-FFF2-40B4-BE49-F238E27FC236}">
                  <a16:creationId xmlns:a16="http://schemas.microsoft.com/office/drawing/2014/main" id="{15237C98-6779-4F8E-A2C7-AE00E4AE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6" name="Freeform 263">
              <a:extLst>
                <a:ext uri="{FF2B5EF4-FFF2-40B4-BE49-F238E27FC236}">
                  <a16:creationId xmlns:a16="http://schemas.microsoft.com/office/drawing/2014/main" id="{A09C5A68-02FA-4E3B-A880-34D3600F0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7" name="Freeform 264">
              <a:extLst>
                <a:ext uri="{FF2B5EF4-FFF2-40B4-BE49-F238E27FC236}">
                  <a16:creationId xmlns:a16="http://schemas.microsoft.com/office/drawing/2014/main" id="{DDC37065-03D1-431B-AF0E-46915ABB7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8" name="Freeform 265">
              <a:extLst>
                <a:ext uri="{FF2B5EF4-FFF2-40B4-BE49-F238E27FC236}">
                  <a16:creationId xmlns:a16="http://schemas.microsoft.com/office/drawing/2014/main" id="{7312780E-02E1-402F-9922-7792163F6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9" name="Freeform 266">
              <a:extLst>
                <a:ext uri="{FF2B5EF4-FFF2-40B4-BE49-F238E27FC236}">
                  <a16:creationId xmlns:a16="http://schemas.microsoft.com/office/drawing/2014/main" id="{AB892B6C-2CEB-4F15-9A4E-AF49B61C8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0" name="Freeform 267">
              <a:extLst>
                <a:ext uri="{FF2B5EF4-FFF2-40B4-BE49-F238E27FC236}">
                  <a16:creationId xmlns:a16="http://schemas.microsoft.com/office/drawing/2014/main" id="{80518431-D2F7-42C7-8488-522F4A20F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1" name="Freeform 268">
              <a:extLst>
                <a:ext uri="{FF2B5EF4-FFF2-40B4-BE49-F238E27FC236}">
                  <a16:creationId xmlns:a16="http://schemas.microsoft.com/office/drawing/2014/main" id="{BEEA49B9-7610-461D-BFCE-EE7CDFA8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2" name="Freeform 269">
              <a:extLst>
                <a:ext uri="{FF2B5EF4-FFF2-40B4-BE49-F238E27FC236}">
                  <a16:creationId xmlns:a16="http://schemas.microsoft.com/office/drawing/2014/main" id="{632B30DB-8663-456F-B268-CB4AA9DF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3" name="Freeform 270">
              <a:extLst>
                <a:ext uri="{FF2B5EF4-FFF2-40B4-BE49-F238E27FC236}">
                  <a16:creationId xmlns:a16="http://schemas.microsoft.com/office/drawing/2014/main" id="{18695657-9EF8-4B43-897E-E51A49F03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4" name="Freeform 271">
              <a:extLst>
                <a:ext uri="{FF2B5EF4-FFF2-40B4-BE49-F238E27FC236}">
                  <a16:creationId xmlns:a16="http://schemas.microsoft.com/office/drawing/2014/main" id="{81EDDB36-ADBE-42F3-92AB-E51C81166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5" name="Freeform 272">
              <a:extLst>
                <a:ext uri="{FF2B5EF4-FFF2-40B4-BE49-F238E27FC236}">
                  <a16:creationId xmlns:a16="http://schemas.microsoft.com/office/drawing/2014/main" id="{615FBAB5-7497-48D0-B7E1-AB17C9A7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6" name="Freeform 273">
              <a:extLst>
                <a:ext uri="{FF2B5EF4-FFF2-40B4-BE49-F238E27FC236}">
                  <a16:creationId xmlns:a16="http://schemas.microsoft.com/office/drawing/2014/main" id="{F57E3E79-B193-49D4-825B-7315CEAC6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7" name="Freeform 274">
              <a:extLst>
                <a:ext uri="{FF2B5EF4-FFF2-40B4-BE49-F238E27FC236}">
                  <a16:creationId xmlns:a16="http://schemas.microsoft.com/office/drawing/2014/main" id="{E41CD44E-2E52-4DC5-B3DB-750505E5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8" name="Freeform 275">
              <a:extLst>
                <a:ext uri="{FF2B5EF4-FFF2-40B4-BE49-F238E27FC236}">
                  <a16:creationId xmlns:a16="http://schemas.microsoft.com/office/drawing/2014/main" id="{09B2E3B9-4B0B-496D-A506-5FBAB5C45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9" name="Freeform 276">
              <a:extLst>
                <a:ext uri="{FF2B5EF4-FFF2-40B4-BE49-F238E27FC236}">
                  <a16:creationId xmlns:a16="http://schemas.microsoft.com/office/drawing/2014/main" id="{00D04D51-193F-4BF0-9078-25ED8C00E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0" name="Freeform 277">
              <a:extLst>
                <a:ext uri="{FF2B5EF4-FFF2-40B4-BE49-F238E27FC236}">
                  <a16:creationId xmlns:a16="http://schemas.microsoft.com/office/drawing/2014/main" id="{6CB5C9C1-AC7F-4608-85C9-5658DE18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1" name="Freeform 278">
              <a:extLst>
                <a:ext uri="{FF2B5EF4-FFF2-40B4-BE49-F238E27FC236}">
                  <a16:creationId xmlns:a16="http://schemas.microsoft.com/office/drawing/2014/main" id="{C918CC51-9A4A-43BA-9FD2-4556021B5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2" name="Freeform 279">
              <a:extLst>
                <a:ext uri="{FF2B5EF4-FFF2-40B4-BE49-F238E27FC236}">
                  <a16:creationId xmlns:a16="http://schemas.microsoft.com/office/drawing/2014/main" id="{BD3CF35B-410F-45F1-A94E-46D8F8FE7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3" name="Freeform 280">
              <a:extLst>
                <a:ext uri="{FF2B5EF4-FFF2-40B4-BE49-F238E27FC236}">
                  <a16:creationId xmlns:a16="http://schemas.microsoft.com/office/drawing/2014/main" id="{8DCF6A9F-6DF7-4D0F-BD70-6FEC5FF63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4" name="Freeform 281">
              <a:extLst>
                <a:ext uri="{FF2B5EF4-FFF2-40B4-BE49-F238E27FC236}">
                  <a16:creationId xmlns:a16="http://schemas.microsoft.com/office/drawing/2014/main" id="{58B2E26F-31A3-4C7D-B8D7-1123B278F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5" name="Freeform 282">
              <a:extLst>
                <a:ext uri="{FF2B5EF4-FFF2-40B4-BE49-F238E27FC236}">
                  <a16:creationId xmlns:a16="http://schemas.microsoft.com/office/drawing/2014/main" id="{361D75C1-8B36-4C78-AC29-015AC387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6" name="Freeform 283">
              <a:extLst>
                <a:ext uri="{FF2B5EF4-FFF2-40B4-BE49-F238E27FC236}">
                  <a16:creationId xmlns:a16="http://schemas.microsoft.com/office/drawing/2014/main" id="{6E9A711D-2BB8-453E-AE51-3AC161194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7" name="Freeform 284">
              <a:extLst>
                <a:ext uri="{FF2B5EF4-FFF2-40B4-BE49-F238E27FC236}">
                  <a16:creationId xmlns:a16="http://schemas.microsoft.com/office/drawing/2014/main" id="{566DFEA8-5316-42EF-943E-8B7CDD066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8" name="Freeform 285">
              <a:extLst>
                <a:ext uri="{FF2B5EF4-FFF2-40B4-BE49-F238E27FC236}">
                  <a16:creationId xmlns:a16="http://schemas.microsoft.com/office/drawing/2014/main" id="{BBD250B1-5759-485C-B42B-4F4856CCC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9" name="Freeform 286">
              <a:extLst>
                <a:ext uri="{FF2B5EF4-FFF2-40B4-BE49-F238E27FC236}">
                  <a16:creationId xmlns:a16="http://schemas.microsoft.com/office/drawing/2014/main" id="{66EC63EC-5318-4CE9-BC12-E8B649AFC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0" name="Freeform 287">
              <a:extLst>
                <a:ext uri="{FF2B5EF4-FFF2-40B4-BE49-F238E27FC236}">
                  <a16:creationId xmlns:a16="http://schemas.microsoft.com/office/drawing/2014/main" id="{8EA15974-AB53-44FB-BB93-B4AE5EEE1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1" name="Freeform 288">
              <a:extLst>
                <a:ext uri="{FF2B5EF4-FFF2-40B4-BE49-F238E27FC236}">
                  <a16:creationId xmlns:a16="http://schemas.microsoft.com/office/drawing/2014/main" id="{0C75C60D-0D69-40B1-831A-4A74FBD5A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2" name="Freeform 289">
              <a:extLst>
                <a:ext uri="{FF2B5EF4-FFF2-40B4-BE49-F238E27FC236}">
                  <a16:creationId xmlns:a16="http://schemas.microsoft.com/office/drawing/2014/main" id="{6CF58C2A-ACE1-4EFA-AD6D-59ACED368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3" name="Freeform 290">
              <a:extLst>
                <a:ext uri="{FF2B5EF4-FFF2-40B4-BE49-F238E27FC236}">
                  <a16:creationId xmlns:a16="http://schemas.microsoft.com/office/drawing/2014/main" id="{11D30B99-9B10-418B-9824-0CA300195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4" name="Freeform 291">
              <a:extLst>
                <a:ext uri="{FF2B5EF4-FFF2-40B4-BE49-F238E27FC236}">
                  <a16:creationId xmlns:a16="http://schemas.microsoft.com/office/drawing/2014/main" id="{C4F10BE1-7D25-4577-92A9-09B17B1F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5" name="Freeform 292">
              <a:extLst>
                <a:ext uri="{FF2B5EF4-FFF2-40B4-BE49-F238E27FC236}">
                  <a16:creationId xmlns:a16="http://schemas.microsoft.com/office/drawing/2014/main" id="{AAC00EEC-89B0-4869-BF53-C7A69C0BA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6" name="Freeform 293">
              <a:extLst>
                <a:ext uri="{FF2B5EF4-FFF2-40B4-BE49-F238E27FC236}">
                  <a16:creationId xmlns:a16="http://schemas.microsoft.com/office/drawing/2014/main" id="{AF9BF4C5-FEAD-4190-96EE-B72722853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7" name="Freeform 294">
              <a:extLst>
                <a:ext uri="{FF2B5EF4-FFF2-40B4-BE49-F238E27FC236}">
                  <a16:creationId xmlns:a16="http://schemas.microsoft.com/office/drawing/2014/main" id="{042927AB-CA6A-4394-8DF2-8AACF9CE8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8" name="Freeform 295">
              <a:extLst>
                <a:ext uri="{FF2B5EF4-FFF2-40B4-BE49-F238E27FC236}">
                  <a16:creationId xmlns:a16="http://schemas.microsoft.com/office/drawing/2014/main" id="{728693EE-5D25-47E1-A04C-94BCBECE9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9" name="Freeform 296">
              <a:extLst>
                <a:ext uri="{FF2B5EF4-FFF2-40B4-BE49-F238E27FC236}">
                  <a16:creationId xmlns:a16="http://schemas.microsoft.com/office/drawing/2014/main" id="{0A8E54D6-D4D4-427F-8F11-29F1C4BA7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0" name="Freeform 297">
              <a:extLst>
                <a:ext uri="{FF2B5EF4-FFF2-40B4-BE49-F238E27FC236}">
                  <a16:creationId xmlns:a16="http://schemas.microsoft.com/office/drawing/2014/main" id="{0A6BCF75-3B5E-4F57-9B8D-50CA45E4C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1" name="Freeform 298">
              <a:extLst>
                <a:ext uri="{FF2B5EF4-FFF2-40B4-BE49-F238E27FC236}">
                  <a16:creationId xmlns:a16="http://schemas.microsoft.com/office/drawing/2014/main" id="{4B795B88-89B1-4811-A5EB-9B29F610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2" name="Freeform 299">
              <a:extLst>
                <a:ext uri="{FF2B5EF4-FFF2-40B4-BE49-F238E27FC236}">
                  <a16:creationId xmlns:a16="http://schemas.microsoft.com/office/drawing/2014/main" id="{F35412D0-B49A-4868-98DD-3B1DEF460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3" name="Freeform 300">
              <a:extLst>
                <a:ext uri="{FF2B5EF4-FFF2-40B4-BE49-F238E27FC236}">
                  <a16:creationId xmlns:a16="http://schemas.microsoft.com/office/drawing/2014/main" id="{588014A2-95FD-4D96-9E14-0ECF0E5F2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4" name="Freeform 301">
              <a:extLst>
                <a:ext uri="{FF2B5EF4-FFF2-40B4-BE49-F238E27FC236}">
                  <a16:creationId xmlns:a16="http://schemas.microsoft.com/office/drawing/2014/main" id="{F14D5580-8B1C-4908-881C-3603851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5" name="Freeform 302">
              <a:extLst>
                <a:ext uri="{FF2B5EF4-FFF2-40B4-BE49-F238E27FC236}">
                  <a16:creationId xmlns:a16="http://schemas.microsoft.com/office/drawing/2014/main" id="{29AA1F4F-F959-4C64-A876-D45144658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6" name="Freeform 303">
              <a:extLst>
                <a:ext uri="{FF2B5EF4-FFF2-40B4-BE49-F238E27FC236}">
                  <a16:creationId xmlns:a16="http://schemas.microsoft.com/office/drawing/2014/main" id="{BB0B38D2-FEAD-478F-A511-0DFAF2051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7" name="Freeform 304">
              <a:extLst>
                <a:ext uri="{FF2B5EF4-FFF2-40B4-BE49-F238E27FC236}">
                  <a16:creationId xmlns:a16="http://schemas.microsoft.com/office/drawing/2014/main" id="{7C410B10-E8F1-4E83-BDF8-538370790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8" name="Freeform 305">
              <a:extLst>
                <a:ext uri="{FF2B5EF4-FFF2-40B4-BE49-F238E27FC236}">
                  <a16:creationId xmlns:a16="http://schemas.microsoft.com/office/drawing/2014/main" id="{FBC3D0CF-E572-482E-BE65-D2FF0B8C6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9" name="Freeform 306">
              <a:extLst>
                <a:ext uri="{FF2B5EF4-FFF2-40B4-BE49-F238E27FC236}">
                  <a16:creationId xmlns:a16="http://schemas.microsoft.com/office/drawing/2014/main" id="{8E3F03A0-1B68-4089-B27A-38F91FB1A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0" name="Freeform 307">
              <a:extLst>
                <a:ext uri="{FF2B5EF4-FFF2-40B4-BE49-F238E27FC236}">
                  <a16:creationId xmlns:a16="http://schemas.microsoft.com/office/drawing/2014/main" id="{B940C74A-8899-4EA5-BDBF-F542F668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1" name="Freeform 308">
              <a:extLst>
                <a:ext uri="{FF2B5EF4-FFF2-40B4-BE49-F238E27FC236}">
                  <a16:creationId xmlns:a16="http://schemas.microsoft.com/office/drawing/2014/main" id="{9CBB7BEE-FA53-4EE0-83DE-CAD5021B0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2" name="Freeform 309">
              <a:extLst>
                <a:ext uri="{FF2B5EF4-FFF2-40B4-BE49-F238E27FC236}">
                  <a16:creationId xmlns:a16="http://schemas.microsoft.com/office/drawing/2014/main" id="{7025E40A-C64B-4A5B-9ABF-7B7824F63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3" name="Freeform 310">
              <a:extLst>
                <a:ext uri="{FF2B5EF4-FFF2-40B4-BE49-F238E27FC236}">
                  <a16:creationId xmlns:a16="http://schemas.microsoft.com/office/drawing/2014/main" id="{8E58C316-3EC4-4A8D-A9EC-30850AF7F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4" name="Freeform 311">
              <a:extLst>
                <a:ext uri="{FF2B5EF4-FFF2-40B4-BE49-F238E27FC236}">
                  <a16:creationId xmlns:a16="http://schemas.microsoft.com/office/drawing/2014/main" id="{EC0776D7-6284-4BA8-8765-2E37B0415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5" name="Freeform 312">
              <a:extLst>
                <a:ext uri="{FF2B5EF4-FFF2-40B4-BE49-F238E27FC236}">
                  <a16:creationId xmlns:a16="http://schemas.microsoft.com/office/drawing/2014/main" id="{1BD21FCA-D2C1-4F30-8D02-C918B6EFE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6" name="Freeform 313">
              <a:extLst>
                <a:ext uri="{FF2B5EF4-FFF2-40B4-BE49-F238E27FC236}">
                  <a16:creationId xmlns:a16="http://schemas.microsoft.com/office/drawing/2014/main" id="{ACAD3ECA-0562-4F3E-AC15-60624E3C3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7" name="Freeform 314">
              <a:extLst>
                <a:ext uri="{FF2B5EF4-FFF2-40B4-BE49-F238E27FC236}">
                  <a16:creationId xmlns:a16="http://schemas.microsoft.com/office/drawing/2014/main" id="{818CC2F3-FAAC-461D-B94F-CC05FA533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8" name="Freeform 315">
              <a:extLst>
                <a:ext uri="{FF2B5EF4-FFF2-40B4-BE49-F238E27FC236}">
                  <a16:creationId xmlns:a16="http://schemas.microsoft.com/office/drawing/2014/main" id="{FEB9E688-247F-4073-B113-9CB580CBD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9" name="Freeform 316">
              <a:extLst>
                <a:ext uri="{FF2B5EF4-FFF2-40B4-BE49-F238E27FC236}">
                  <a16:creationId xmlns:a16="http://schemas.microsoft.com/office/drawing/2014/main" id="{15A6C538-7401-4B72-BB6E-8EB56E46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0" name="Freeform 317">
              <a:extLst>
                <a:ext uri="{FF2B5EF4-FFF2-40B4-BE49-F238E27FC236}">
                  <a16:creationId xmlns:a16="http://schemas.microsoft.com/office/drawing/2014/main" id="{3439892A-3E71-4AC1-B0BB-DB52FA313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1" name="Freeform 318">
              <a:extLst>
                <a:ext uri="{FF2B5EF4-FFF2-40B4-BE49-F238E27FC236}">
                  <a16:creationId xmlns:a16="http://schemas.microsoft.com/office/drawing/2014/main" id="{BDBB4777-D55A-437D-B95E-1EC446DF9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2" name="Freeform 319">
              <a:extLst>
                <a:ext uri="{FF2B5EF4-FFF2-40B4-BE49-F238E27FC236}">
                  <a16:creationId xmlns:a16="http://schemas.microsoft.com/office/drawing/2014/main" id="{5C3CA883-8EDF-4B0C-9670-294EA9946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3" name="Freeform 320">
              <a:extLst>
                <a:ext uri="{FF2B5EF4-FFF2-40B4-BE49-F238E27FC236}">
                  <a16:creationId xmlns:a16="http://schemas.microsoft.com/office/drawing/2014/main" id="{1D15C9E1-A243-43B0-843B-58EBBCC45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4" name="Freeform 321">
              <a:extLst>
                <a:ext uri="{FF2B5EF4-FFF2-40B4-BE49-F238E27FC236}">
                  <a16:creationId xmlns:a16="http://schemas.microsoft.com/office/drawing/2014/main" id="{AE382B9E-5E13-43A5-97D8-0569FC1D8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5" name="Freeform 322">
              <a:extLst>
                <a:ext uri="{FF2B5EF4-FFF2-40B4-BE49-F238E27FC236}">
                  <a16:creationId xmlns:a16="http://schemas.microsoft.com/office/drawing/2014/main" id="{543F2F91-744A-4157-9574-461FA1E5B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6" name="Freeform 323">
              <a:extLst>
                <a:ext uri="{FF2B5EF4-FFF2-40B4-BE49-F238E27FC236}">
                  <a16:creationId xmlns:a16="http://schemas.microsoft.com/office/drawing/2014/main" id="{14B160B4-1036-4AE4-A2DE-B9DC64D0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7" name="Freeform 324">
              <a:extLst>
                <a:ext uri="{FF2B5EF4-FFF2-40B4-BE49-F238E27FC236}">
                  <a16:creationId xmlns:a16="http://schemas.microsoft.com/office/drawing/2014/main" id="{BEC88FE6-D871-4764-8A38-6FA7C5E09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8" name="Freeform 325">
              <a:extLst>
                <a:ext uri="{FF2B5EF4-FFF2-40B4-BE49-F238E27FC236}">
                  <a16:creationId xmlns:a16="http://schemas.microsoft.com/office/drawing/2014/main" id="{9A2D6727-6725-4CA2-B04E-BD1B908FB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9" name="Freeform 326">
              <a:extLst>
                <a:ext uri="{FF2B5EF4-FFF2-40B4-BE49-F238E27FC236}">
                  <a16:creationId xmlns:a16="http://schemas.microsoft.com/office/drawing/2014/main" id="{1EFE1533-5019-4D83-A402-E110F39C5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60" name="Freeform 327">
              <a:extLst>
                <a:ext uri="{FF2B5EF4-FFF2-40B4-BE49-F238E27FC236}">
                  <a16:creationId xmlns:a16="http://schemas.microsoft.com/office/drawing/2014/main" id="{FAC82A45-E795-4433-B1DD-BD1510E8A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1" name="Freeform 328">
              <a:extLst>
                <a:ext uri="{FF2B5EF4-FFF2-40B4-BE49-F238E27FC236}">
                  <a16:creationId xmlns:a16="http://schemas.microsoft.com/office/drawing/2014/main" id="{0DBB1878-BEB9-46B9-8243-298BD73DC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62" name="Freeform 329">
              <a:extLst>
                <a:ext uri="{FF2B5EF4-FFF2-40B4-BE49-F238E27FC236}">
                  <a16:creationId xmlns:a16="http://schemas.microsoft.com/office/drawing/2014/main" id="{E18567B1-BA8B-4753-99A8-33743A699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3" name="Freeform 330">
              <a:extLst>
                <a:ext uri="{FF2B5EF4-FFF2-40B4-BE49-F238E27FC236}">
                  <a16:creationId xmlns:a16="http://schemas.microsoft.com/office/drawing/2014/main" id="{53C4D329-E97D-4148-B920-9323D253C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64" name="Freeform 331">
              <a:extLst>
                <a:ext uri="{FF2B5EF4-FFF2-40B4-BE49-F238E27FC236}">
                  <a16:creationId xmlns:a16="http://schemas.microsoft.com/office/drawing/2014/main" id="{E8093814-5C25-404C-B963-FE808639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5" name="Freeform 332">
              <a:extLst>
                <a:ext uri="{FF2B5EF4-FFF2-40B4-BE49-F238E27FC236}">
                  <a16:creationId xmlns:a16="http://schemas.microsoft.com/office/drawing/2014/main" id="{AFBBFED1-D045-4305-9BFD-43BE2A7CC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66" name="Freeform 333">
              <a:extLst>
                <a:ext uri="{FF2B5EF4-FFF2-40B4-BE49-F238E27FC236}">
                  <a16:creationId xmlns:a16="http://schemas.microsoft.com/office/drawing/2014/main" id="{30C466FE-0395-42C1-ACC3-1B5BFDA2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7" name="Freeform 334">
              <a:extLst>
                <a:ext uri="{FF2B5EF4-FFF2-40B4-BE49-F238E27FC236}">
                  <a16:creationId xmlns:a16="http://schemas.microsoft.com/office/drawing/2014/main" id="{3C96902B-CB35-4A02-9472-79DC46739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68" name="Freeform 335">
              <a:extLst>
                <a:ext uri="{FF2B5EF4-FFF2-40B4-BE49-F238E27FC236}">
                  <a16:creationId xmlns:a16="http://schemas.microsoft.com/office/drawing/2014/main" id="{0126F6B4-6B79-4451-9A01-403365E12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9" name="Freeform 336">
              <a:extLst>
                <a:ext uri="{FF2B5EF4-FFF2-40B4-BE49-F238E27FC236}">
                  <a16:creationId xmlns:a16="http://schemas.microsoft.com/office/drawing/2014/main" id="{B67D5EAC-687B-4E0A-8C60-8AED77A32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70" name="Freeform 337">
              <a:extLst>
                <a:ext uri="{FF2B5EF4-FFF2-40B4-BE49-F238E27FC236}">
                  <a16:creationId xmlns:a16="http://schemas.microsoft.com/office/drawing/2014/main" id="{9AEF2F2D-63B0-4B65-878B-0EB79451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1" name="Freeform 338">
              <a:extLst>
                <a:ext uri="{FF2B5EF4-FFF2-40B4-BE49-F238E27FC236}">
                  <a16:creationId xmlns:a16="http://schemas.microsoft.com/office/drawing/2014/main" id="{5E56ACA8-C950-4CCF-9A2A-D436ACB9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72" name="Freeform 339">
              <a:extLst>
                <a:ext uri="{FF2B5EF4-FFF2-40B4-BE49-F238E27FC236}">
                  <a16:creationId xmlns:a16="http://schemas.microsoft.com/office/drawing/2014/main" id="{519BAFE1-EDD9-46B6-A951-2399F74A9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3" name="Freeform 340">
              <a:extLst>
                <a:ext uri="{FF2B5EF4-FFF2-40B4-BE49-F238E27FC236}">
                  <a16:creationId xmlns:a16="http://schemas.microsoft.com/office/drawing/2014/main" id="{AFE32FBA-82FC-4FF1-840A-F36595DC1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74" name="Freeform 341">
              <a:extLst>
                <a:ext uri="{FF2B5EF4-FFF2-40B4-BE49-F238E27FC236}">
                  <a16:creationId xmlns:a16="http://schemas.microsoft.com/office/drawing/2014/main" id="{E4F1AA0E-19C3-4CB5-AF3D-8CE08DD4E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5" name="Freeform 342">
              <a:extLst>
                <a:ext uri="{FF2B5EF4-FFF2-40B4-BE49-F238E27FC236}">
                  <a16:creationId xmlns:a16="http://schemas.microsoft.com/office/drawing/2014/main" id="{1796DC64-10A1-4903-80BE-EC18887D1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76" name="Freeform 343">
              <a:extLst>
                <a:ext uri="{FF2B5EF4-FFF2-40B4-BE49-F238E27FC236}">
                  <a16:creationId xmlns:a16="http://schemas.microsoft.com/office/drawing/2014/main" id="{A1782A09-63D0-41BA-B312-5E9799453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7" name="Freeform 344">
              <a:extLst>
                <a:ext uri="{FF2B5EF4-FFF2-40B4-BE49-F238E27FC236}">
                  <a16:creationId xmlns:a16="http://schemas.microsoft.com/office/drawing/2014/main" id="{209D9131-2B56-46CD-BB70-732567134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78" name="Freeform 345">
              <a:extLst>
                <a:ext uri="{FF2B5EF4-FFF2-40B4-BE49-F238E27FC236}">
                  <a16:creationId xmlns:a16="http://schemas.microsoft.com/office/drawing/2014/main" id="{405F1789-90BB-49F8-A3E1-4BE622B81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9" name="Freeform 346">
              <a:extLst>
                <a:ext uri="{FF2B5EF4-FFF2-40B4-BE49-F238E27FC236}">
                  <a16:creationId xmlns:a16="http://schemas.microsoft.com/office/drawing/2014/main" id="{B02D286C-F4B2-49FD-AD4E-EF1AD2A79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80" name="Freeform 347">
              <a:extLst>
                <a:ext uri="{FF2B5EF4-FFF2-40B4-BE49-F238E27FC236}">
                  <a16:creationId xmlns:a16="http://schemas.microsoft.com/office/drawing/2014/main" id="{6EAE226F-D76D-4602-ABCA-1A2B547AB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1" name="Freeform 348">
              <a:extLst>
                <a:ext uri="{FF2B5EF4-FFF2-40B4-BE49-F238E27FC236}">
                  <a16:creationId xmlns:a16="http://schemas.microsoft.com/office/drawing/2014/main" id="{8D2EA66E-2614-4788-9F8F-7DE2AD5F1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82" name="Freeform 349">
              <a:extLst>
                <a:ext uri="{FF2B5EF4-FFF2-40B4-BE49-F238E27FC236}">
                  <a16:creationId xmlns:a16="http://schemas.microsoft.com/office/drawing/2014/main" id="{3BA5EF50-9857-4B37-9415-CEE66FF3D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3" name="Freeform 350">
              <a:extLst>
                <a:ext uri="{FF2B5EF4-FFF2-40B4-BE49-F238E27FC236}">
                  <a16:creationId xmlns:a16="http://schemas.microsoft.com/office/drawing/2014/main" id="{4AA767B2-0152-4C90-B636-4E1DAB9C1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84" name="Freeform 351">
              <a:extLst>
                <a:ext uri="{FF2B5EF4-FFF2-40B4-BE49-F238E27FC236}">
                  <a16:creationId xmlns:a16="http://schemas.microsoft.com/office/drawing/2014/main" id="{7A7142D1-EEAA-4C1C-B74E-B6382262F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5" name="Freeform 352">
              <a:extLst>
                <a:ext uri="{FF2B5EF4-FFF2-40B4-BE49-F238E27FC236}">
                  <a16:creationId xmlns:a16="http://schemas.microsoft.com/office/drawing/2014/main" id="{97E72E59-24D1-4D6E-876D-E517FD2B0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86" name="Freeform 353">
              <a:extLst>
                <a:ext uri="{FF2B5EF4-FFF2-40B4-BE49-F238E27FC236}">
                  <a16:creationId xmlns:a16="http://schemas.microsoft.com/office/drawing/2014/main" id="{80EDBDF6-BCF9-4A91-8A42-8ABEDF9B9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7" name="Freeform 354">
              <a:extLst>
                <a:ext uri="{FF2B5EF4-FFF2-40B4-BE49-F238E27FC236}">
                  <a16:creationId xmlns:a16="http://schemas.microsoft.com/office/drawing/2014/main" id="{1D2A6D5D-0E15-40FF-9067-79C2D40F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88" name="Freeform 355">
              <a:extLst>
                <a:ext uri="{FF2B5EF4-FFF2-40B4-BE49-F238E27FC236}">
                  <a16:creationId xmlns:a16="http://schemas.microsoft.com/office/drawing/2014/main" id="{E5D2F721-B87C-4D6D-A58C-BB0CE4BD6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9" name="Freeform 356">
              <a:extLst>
                <a:ext uri="{FF2B5EF4-FFF2-40B4-BE49-F238E27FC236}">
                  <a16:creationId xmlns:a16="http://schemas.microsoft.com/office/drawing/2014/main" id="{BF3209A6-9153-41F1-8021-E2C6F4392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90" name="Freeform 357">
              <a:extLst>
                <a:ext uri="{FF2B5EF4-FFF2-40B4-BE49-F238E27FC236}">
                  <a16:creationId xmlns:a16="http://schemas.microsoft.com/office/drawing/2014/main" id="{BF061648-3619-4D4D-A0D0-12A2A643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1" name="Freeform 358">
              <a:extLst>
                <a:ext uri="{FF2B5EF4-FFF2-40B4-BE49-F238E27FC236}">
                  <a16:creationId xmlns:a16="http://schemas.microsoft.com/office/drawing/2014/main" id="{831D6318-F7EF-4D6D-843E-D70B7EA86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92" name="Freeform 359">
              <a:extLst>
                <a:ext uri="{FF2B5EF4-FFF2-40B4-BE49-F238E27FC236}">
                  <a16:creationId xmlns:a16="http://schemas.microsoft.com/office/drawing/2014/main" id="{B31B40D2-9EE3-4DAB-9120-6E5383C6F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3" name="Freeform 360">
              <a:extLst>
                <a:ext uri="{FF2B5EF4-FFF2-40B4-BE49-F238E27FC236}">
                  <a16:creationId xmlns:a16="http://schemas.microsoft.com/office/drawing/2014/main" id="{08D16F43-44B0-4A56-AEEC-947A6F73A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94" name="Freeform 361">
              <a:extLst>
                <a:ext uri="{FF2B5EF4-FFF2-40B4-BE49-F238E27FC236}">
                  <a16:creationId xmlns:a16="http://schemas.microsoft.com/office/drawing/2014/main" id="{472C8EE5-50D1-4B45-900E-9D7F3D56E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5" name="Freeform 362">
              <a:extLst>
                <a:ext uri="{FF2B5EF4-FFF2-40B4-BE49-F238E27FC236}">
                  <a16:creationId xmlns:a16="http://schemas.microsoft.com/office/drawing/2014/main" id="{04DBBB45-C906-4773-860A-3681B2462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96" name="Freeform 363">
              <a:extLst>
                <a:ext uri="{FF2B5EF4-FFF2-40B4-BE49-F238E27FC236}">
                  <a16:creationId xmlns:a16="http://schemas.microsoft.com/office/drawing/2014/main" id="{F4CF0E8F-8343-493C-A271-EF5828D32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7" name="Freeform 364">
              <a:extLst>
                <a:ext uri="{FF2B5EF4-FFF2-40B4-BE49-F238E27FC236}">
                  <a16:creationId xmlns:a16="http://schemas.microsoft.com/office/drawing/2014/main" id="{EEA4BAAE-48A9-420F-9307-9D8B05F7B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98" name="Freeform 365">
              <a:extLst>
                <a:ext uri="{FF2B5EF4-FFF2-40B4-BE49-F238E27FC236}">
                  <a16:creationId xmlns:a16="http://schemas.microsoft.com/office/drawing/2014/main" id="{2AD91093-06D7-4099-B19A-43DF2818B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395"/>
              <a:ext cx="28" cy="34"/>
            </a:xfrm>
            <a:custGeom>
              <a:avLst/>
              <a:gdLst>
                <a:gd name="T0" fmla="*/ 64 w 11"/>
                <a:gd name="T1" fmla="*/ 89 h 13"/>
                <a:gd name="T2" fmla="*/ 150 w 11"/>
                <a:gd name="T3" fmla="*/ 199 h 13"/>
                <a:gd name="T4" fmla="*/ 64 w 11"/>
                <a:gd name="T5" fmla="*/ 8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5"/>
                  </a:moveTo>
                  <a:cubicBezTo>
                    <a:pt x="0" y="8"/>
                    <a:pt x="7" y="13"/>
                    <a:pt x="9" y="11"/>
                  </a:cubicBezTo>
                  <a:cubicBezTo>
                    <a:pt x="11" y="8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9" name="Freeform 366">
              <a:extLst>
                <a:ext uri="{FF2B5EF4-FFF2-40B4-BE49-F238E27FC236}">
                  <a16:creationId xmlns:a16="http://schemas.microsoft.com/office/drawing/2014/main" id="{B3B37A5F-6B40-4059-B540-2CC0A736C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0" name="Freeform 367">
              <a:extLst>
                <a:ext uri="{FF2B5EF4-FFF2-40B4-BE49-F238E27FC236}">
                  <a16:creationId xmlns:a16="http://schemas.microsoft.com/office/drawing/2014/main" id="{8EAF4686-5C7F-4C4C-9670-FC75B075E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01" name="Freeform 368">
              <a:extLst>
                <a:ext uri="{FF2B5EF4-FFF2-40B4-BE49-F238E27FC236}">
                  <a16:creationId xmlns:a16="http://schemas.microsoft.com/office/drawing/2014/main" id="{B8122BB3-9A98-420B-B648-28CE58F1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2" name="Freeform 369">
              <a:extLst>
                <a:ext uri="{FF2B5EF4-FFF2-40B4-BE49-F238E27FC236}">
                  <a16:creationId xmlns:a16="http://schemas.microsoft.com/office/drawing/2014/main" id="{8CDFBC5C-B056-44BE-A9EB-9F92C74AF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03" name="Freeform 370">
              <a:extLst>
                <a:ext uri="{FF2B5EF4-FFF2-40B4-BE49-F238E27FC236}">
                  <a16:creationId xmlns:a16="http://schemas.microsoft.com/office/drawing/2014/main" id="{A4F6F43B-8E3D-41E7-98CB-699EF972D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4" name="Freeform 371">
              <a:extLst>
                <a:ext uri="{FF2B5EF4-FFF2-40B4-BE49-F238E27FC236}">
                  <a16:creationId xmlns:a16="http://schemas.microsoft.com/office/drawing/2014/main" id="{F88ED133-04C6-4C13-8D1B-94CA0120D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05" name="Freeform 372">
              <a:extLst>
                <a:ext uri="{FF2B5EF4-FFF2-40B4-BE49-F238E27FC236}">
                  <a16:creationId xmlns:a16="http://schemas.microsoft.com/office/drawing/2014/main" id="{8C77F4BF-FA8C-424D-8CF5-87C034057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6" name="Freeform 373">
              <a:extLst>
                <a:ext uri="{FF2B5EF4-FFF2-40B4-BE49-F238E27FC236}">
                  <a16:creationId xmlns:a16="http://schemas.microsoft.com/office/drawing/2014/main" id="{40AAA602-DDAA-4892-B229-ED25CF01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07" name="Freeform 374">
              <a:extLst>
                <a:ext uri="{FF2B5EF4-FFF2-40B4-BE49-F238E27FC236}">
                  <a16:creationId xmlns:a16="http://schemas.microsoft.com/office/drawing/2014/main" id="{301FBD95-BF92-4BDA-8065-9A019FD71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059"/>
              <a:ext cx="27" cy="37"/>
            </a:xfrm>
            <a:custGeom>
              <a:avLst/>
              <a:gdLst>
                <a:gd name="T0" fmla="*/ 42 w 11"/>
                <a:gd name="T1" fmla="*/ 111 h 14"/>
                <a:gd name="T2" fmla="*/ 133 w 11"/>
                <a:gd name="T3" fmla="*/ 204 h 14"/>
                <a:gd name="T4" fmla="*/ 42 w 11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6"/>
                  </a:moveTo>
                  <a:cubicBezTo>
                    <a:pt x="0" y="9"/>
                    <a:pt x="7" y="14"/>
                    <a:pt x="9" y="11"/>
                  </a:cubicBezTo>
                  <a:cubicBezTo>
                    <a:pt x="11" y="9"/>
                    <a:pt x="8" y="0"/>
                    <a:pt x="3" y="6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8" name="Freeform 375">
              <a:extLst>
                <a:ext uri="{FF2B5EF4-FFF2-40B4-BE49-F238E27FC236}">
                  <a16:creationId xmlns:a16="http://schemas.microsoft.com/office/drawing/2014/main" id="{0F4E54E5-0A53-4098-9809-7046CB6F2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2195"/>
              <a:ext cx="27" cy="32"/>
            </a:xfrm>
            <a:custGeom>
              <a:avLst/>
              <a:gdLst>
                <a:gd name="T0" fmla="*/ 71 w 11"/>
                <a:gd name="T1" fmla="*/ 192 h 12"/>
                <a:gd name="T2" fmla="*/ 61 w 11"/>
                <a:gd name="T3" fmla="*/ 35 h 12"/>
                <a:gd name="T4" fmla="*/ 71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9" name="Freeform 376">
              <a:extLst>
                <a:ext uri="{FF2B5EF4-FFF2-40B4-BE49-F238E27FC236}">
                  <a16:creationId xmlns:a16="http://schemas.microsoft.com/office/drawing/2014/main" id="{D2A53BB7-D7CD-4953-96D7-3CA873B9E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0" name="Freeform 377">
              <a:extLst>
                <a:ext uri="{FF2B5EF4-FFF2-40B4-BE49-F238E27FC236}">
                  <a16:creationId xmlns:a16="http://schemas.microsoft.com/office/drawing/2014/main" id="{B1827DDE-24A9-4DBB-91EF-7D620CE8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11" name="Freeform 378">
              <a:extLst>
                <a:ext uri="{FF2B5EF4-FFF2-40B4-BE49-F238E27FC236}">
                  <a16:creationId xmlns:a16="http://schemas.microsoft.com/office/drawing/2014/main" id="{B68F2725-22C6-4ECC-991D-EDC685506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2" name="Freeform 379">
              <a:extLst>
                <a:ext uri="{FF2B5EF4-FFF2-40B4-BE49-F238E27FC236}">
                  <a16:creationId xmlns:a16="http://schemas.microsoft.com/office/drawing/2014/main" id="{B3D225D1-69AF-4148-A1B9-538FFB0E4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13" name="Freeform 380">
              <a:extLst>
                <a:ext uri="{FF2B5EF4-FFF2-40B4-BE49-F238E27FC236}">
                  <a16:creationId xmlns:a16="http://schemas.microsoft.com/office/drawing/2014/main" id="{751C9135-1CA6-494F-BDCE-A26BBF609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4" name="Freeform 381">
              <a:extLst>
                <a:ext uri="{FF2B5EF4-FFF2-40B4-BE49-F238E27FC236}">
                  <a16:creationId xmlns:a16="http://schemas.microsoft.com/office/drawing/2014/main" id="{610B91A9-B9CB-4E92-82ED-2C667912C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15" name="Freeform 382">
              <a:extLst>
                <a:ext uri="{FF2B5EF4-FFF2-40B4-BE49-F238E27FC236}">
                  <a16:creationId xmlns:a16="http://schemas.microsoft.com/office/drawing/2014/main" id="{C424AA63-6368-48B7-BEB9-600977C08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6" name="Freeform 383">
              <a:extLst>
                <a:ext uri="{FF2B5EF4-FFF2-40B4-BE49-F238E27FC236}">
                  <a16:creationId xmlns:a16="http://schemas.microsoft.com/office/drawing/2014/main" id="{8E1367FE-7B92-4042-AED1-8DC5E2AF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17" name="Freeform 384">
              <a:extLst>
                <a:ext uri="{FF2B5EF4-FFF2-40B4-BE49-F238E27FC236}">
                  <a16:creationId xmlns:a16="http://schemas.microsoft.com/office/drawing/2014/main" id="{103E605F-7935-477E-AE40-5F1970E3D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8" name="Freeform 385">
              <a:extLst>
                <a:ext uri="{FF2B5EF4-FFF2-40B4-BE49-F238E27FC236}">
                  <a16:creationId xmlns:a16="http://schemas.microsoft.com/office/drawing/2014/main" id="{32273EF3-C936-4C1F-8B5A-2AB573F4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19" name="Freeform 386">
              <a:extLst>
                <a:ext uri="{FF2B5EF4-FFF2-40B4-BE49-F238E27FC236}">
                  <a16:creationId xmlns:a16="http://schemas.microsoft.com/office/drawing/2014/main" id="{8A4B2D87-114D-4B32-A08C-ECD1091A9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816"/>
              <a:ext cx="30" cy="32"/>
            </a:xfrm>
            <a:custGeom>
              <a:avLst/>
              <a:gdLst>
                <a:gd name="T0" fmla="*/ 95 w 12"/>
                <a:gd name="T1" fmla="*/ 192 h 12"/>
                <a:gd name="T2" fmla="*/ 63 w 12"/>
                <a:gd name="T3" fmla="*/ 35 h 12"/>
                <a:gd name="T4" fmla="*/ 95 w 12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2" y="6"/>
                    <a:pt x="6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0" name="Freeform 387">
              <a:extLst>
                <a:ext uri="{FF2B5EF4-FFF2-40B4-BE49-F238E27FC236}">
                  <a16:creationId xmlns:a16="http://schemas.microsoft.com/office/drawing/2014/main" id="{D0B2E231-8566-4A83-AC7B-89AB2B61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1" name="Freeform 388">
              <a:extLst>
                <a:ext uri="{FF2B5EF4-FFF2-40B4-BE49-F238E27FC236}">
                  <a16:creationId xmlns:a16="http://schemas.microsoft.com/office/drawing/2014/main" id="{9E4562C8-8156-4E5B-90A1-DE38E29A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2" name="Freeform 389">
              <a:extLst>
                <a:ext uri="{FF2B5EF4-FFF2-40B4-BE49-F238E27FC236}">
                  <a16:creationId xmlns:a16="http://schemas.microsoft.com/office/drawing/2014/main" id="{5B0F1B77-8FCF-4E76-AB69-792B2D806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3" name="Freeform 390">
              <a:extLst>
                <a:ext uri="{FF2B5EF4-FFF2-40B4-BE49-F238E27FC236}">
                  <a16:creationId xmlns:a16="http://schemas.microsoft.com/office/drawing/2014/main" id="{714395BF-B4B0-48A5-908C-7D35A3C0B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4" name="Freeform 391">
              <a:extLst>
                <a:ext uri="{FF2B5EF4-FFF2-40B4-BE49-F238E27FC236}">
                  <a16:creationId xmlns:a16="http://schemas.microsoft.com/office/drawing/2014/main" id="{002C4D89-CDD8-4FFF-8458-BA7BD8B51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453"/>
              <a:ext cx="28" cy="32"/>
            </a:xfrm>
            <a:custGeom>
              <a:avLst/>
              <a:gdLst>
                <a:gd name="T0" fmla="*/ 84 w 11"/>
                <a:gd name="T1" fmla="*/ 192 h 12"/>
                <a:gd name="T2" fmla="*/ 64 w 11"/>
                <a:gd name="T3" fmla="*/ 35 h 12"/>
                <a:gd name="T4" fmla="*/ 84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5" name="Freeform 392">
              <a:extLst>
                <a:ext uri="{FF2B5EF4-FFF2-40B4-BE49-F238E27FC236}">
                  <a16:creationId xmlns:a16="http://schemas.microsoft.com/office/drawing/2014/main" id="{F47534AD-FABB-4960-9F65-FB7EC007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" y="1976"/>
              <a:ext cx="108" cy="240"/>
            </a:xfrm>
            <a:custGeom>
              <a:avLst/>
              <a:gdLst>
                <a:gd name="T0" fmla="*/ 681 w 43"/>
                <a:gd name="T1" fmla="*/ 0 h 90"/>
                <a:gd name="T2" fmla="*/ 271 w 43"/>
                <a:gd name="T3" fmla="*/ 1707 h 90"/>
                <a:gd name="T4" fmla="*/ 68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6" name="Freeform 393">
              <a:extLst>
                <a:ext uri="{FF2B5EF4-FFF2-40B4-BE49-F238E27FC236}">
                  <a16:creationId xmlns:a16="http://schemas.microsoft.com/office/drawing/2014/main" id="{4BD713ED-3160-43D0-BA9C-40480806C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" y="1792"/>
              <a:ext cx="600" cy="709"/>
            </a:xfrm>
            <a:custGeom>
              <a:avLst/>
              <a:gdLst>
                <a:gd name="T0" fmla="*/ 313 w 240"/>
                <a:gd name="T1" fmla="*/ 2841 h 266"/>
                <a:gd name="T2" fmla="*/ 2500 w 240"/>
                <a:gd name="T3" fmla="*/ 149 h 266"/>
                <a:gd name="T4" fmla="*/ 3750 w 240"/>
                <a:gd name="T5" fmla="*/ 490 h 266"/>
                <a:gd name="T6" fmla="*/ 2300 w 240"/>
                <a:gd name="T7" fmla="*/ 0 h 266"/>
                <a:gd name="T8" fmla="*/ 95 w 240"/>
                <a:gd name="T9" fmla="*/ 2687 h 266"/>
                <a:gd name="T10" fmla="*/ 1175 w 240"/>
                <a:gd name="T11" fmla="*/ 5038 h 266"/>
                <a:gd name="T12" fmla="*/ 313 w 240"/>
                <a:gd name="T13" fmla="*/ 2841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E2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7" name="Freeform 394">
              <a:extLst>
                <a:ext uri="{FF2B5EF4-FFF2-40B4-BE49-F238E27FC236}">
                  <a16:creationId xmlns:a16="http://schemas.microsoft.com/office/drawing/2014/main" id="{B8244F7A-7B28-4BF5-BE20-169F59E5B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1792"/>
              <a:ext cx="417" cy="549"/>
            </a:xfrm>
            <a:custGeom>
              <a:avLst/>
              <a:gdLst>
                <a:gd name="T0" fmla="*/ 637 w 167"/>
                <a:gd name="T1" fmla="*/ 3899 h 206"/>
                <a:gd name="T2" fmla="*/ 405 w 167"/>
                <a:gd name="T3" fmla="*/ 2684 h 206"/>
                <a:gd name="T4" fmla="*/ 2599 w 167"/>
                <a:gd name="T5" fmla="*/ 0 h 206"/>
                <a:gd name="T6" fmla="*/ 637 w 167"/>
                <a:gd name="T7" fmla="*/ 3899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8" name="Freeform 395">
              <a:extLst>
                <a:ext uri="{FF2B5EF4-FFF2-40B4-BE49-F238E27FC236}">
                  <a16:creationId xmlns:a16="http://schemas.microsoft.com/office/drawing/2014/main" id="{66181BF3-72B7-4431-9E6A-584CC3452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9" name="Freeform 396">
              <a:extLst>
                <a:ext uri="{FF2B5EF4-FFF2-40B4-BE49-F238E27FC236}">
                  <a16:creationId xmlns:a16="http://schemas.microsoft.com/office/drawing/2014/main" id="{D3C021D1-A2EC-4BA0-8404-E828625DB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0" name="Freeform 397">
              <a:extLst>
                <a:ext uri="{FF2B5EF4-FFF2-40B4-BE49-F238E27FC236}">
                  <a16:creationId xmlns:a16="http://schemas.microsoft.com/office/drawing/2014/main" id="{6CC12D8A-3C8A-499B-89A2-0A9F68DC1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877"/>
              <a:ext cx="72" cy="80"/>
            </a:xfrm>
            <a:custGeom>
              <a:avLst/>
              <a:gdLst>
                <a:gd name="T0" fmla="*/ 12 w 29"/>
                <a:gd name="T1" fmla="*/ 320 h 30"/>
                <a:gd name="T2" fmla="*/ 196 w 29"/>
                <a:gd name="T3" fmla="*/ 21 h 30"/>
                <a:gd name="T4" fmla="*/ 432 w 29"/>
                <a:gd name="T5" fmla="*/ 248 h 30"/>
                <a:gd name="T6" fmla="*/ 246 w 29"/>
                <a:gd name="T7" fmla="*/ 547 h 30"/>
                <a:gd name="T8" fmla="*/ 12 w 29"/>
                <a:gd name="T9" fmla="*/ 32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0">
                  <a:moveTo>
                    <a:pt x="1" y="17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6"/>
                    <a:pt x="28" y="13"/>
                  </a:cubicBezTo>
                  <a:cubicBezTo>
                    <a:pt x="29" y="21"/>
                    <a:pt x="24" y="28"/>
                    <a:pt x="16" y="29"/>
                  </a:cubicBezTo>
                  <a:cubicBezTo>
                    <a:pt x="9" y="30"/>
                    <a:pt x="2" y="24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1" name="Freeform 398">
              <a:extLst>
                <a:ext uri="{FF2B5EF4-FFF2-40B4-BE49-F238E27FC236}">
                  <a16:creationId xmlns:a16="http://schemas.microsoft.com/office/drawing/2014/main" id="{6AEBD2C7-C76A-449E-9E75-D8DADDCA9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1867"/>
              <a:ext cx="28" cy="29"/>
            </a:xfrm>
            <a:custGeom>
              <a:avLst/>
              <a:gdLst>
                <a:gd name="T0" fmla="*/ 20 w 11"/>
                <a:gd name="T1" fmla="*/ 111 h 11"/>
                <a:gd name="T2" fmla="*/ 84 w 11"/>
                <a:gd name="T3" fmla="*/ 21 h 11"/>
                <a:gd name="T4" fmla="*/ 181 w 11"/>
                <a:gd name="T5" fmla="*/ 90 h 11"/>
                <a:gd name="T6" fmla="*/ 97 w 11"/>
                <a:gd name="T7" fmla="*/ 182 h 11"/>
                <a:gd name="T8" fmla="*/ 20 w 11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4" y="11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2" name="Freeform 399">
              <a:extLst>
                <a:ext uri="{FF2B5EF4-FFF2-40B4-BE49-F238E27FC236}">
                  <a16:creationId xmlns:a16="http://schemas.microsoft.com/office/drawing/2014/main" id="{1996E732-7056-4826-B200-2C2EC4F57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947"/>
              <a:ext cx="25" cy="29"/>
            </a:xfrm>
            <a:custGeom>
              <a:avLst/>
              <a:gdLst>
                <a:gd name="T0" fmla="*/ 0 w 10"/>
                <a:gd name="T1" fmla="*/ 111 h 11"/>
                <a:gd name="T2" fmla="*/ 63 w 10"/>
                <a:gd name="T3" fmla="*/ 0 h 11"/>
                <a:gd name="T4" fmla="*/ 158 w 10"/>
                <a:gd name="T5" fmla="*/ 90 h 11"/>
                <a:gd name="T6" fmla="*/ 95 w 10"/>
                <a:gd name="T7" fmla="*/ 182 h 11"/>
                <a:gd name="T8" fmla="*/ 0 w 10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4" name="Group 401">
            <a:extLst>
              <a:ext uri="{FF2B5EF4-FFF2-40B4-BE49-F238E27FC236}">
                <a16:creationId xmlns:a16="http://schemas.microsoft.com/office/drawing/2014/main" id="{A6DED469-A5DA-4054-A423-59E7FEE987EB}"/>
              </a:ext>
            </a:extLst>
          </p:cNvPr>
          <p:cNvGrpSpPr>
            <a:grpSpLocks/>
          </p:cNvGrpSpPr>
          <p:nvPr/>
        </p:nvGrpSpPr>
        <p:grpSpPr bwMode="auto">
          <a:xfrm>
            <a:off x="8534400" y="4645025"/>
            <a:ext cx="533400" cy="401638"/>
            <a:chOff x="1145" y="2589"/>
            <a:chExt cx="454" cy="342"/>
          </a:xfrm>
        </p:grpSpPr>
        <p:sp>
          <p:nvSpPr>
            <p:cNvPr id="48266" name="Freeform 402">
              <a:extLst>
                <a:ext uri="{FF2B5EF4-FFF2-40B4-BE49-F238E27FC236}">
                  <a16:creationId xmlns:a16="http://schemas.microsoft.com/office/drawing/2014/main" id="{3519A62C-9751-4BC1-841D-E593376EA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7" name="Freeform 403">
              <a:extLst>
                <a:ext uri="{FF2B5EF4-FFF2-40B4-BE49-F238E27FC236}">
                  <a16:creationId xmlns:a16="http://schemas.microsoft.com/office/drawing/2014/main" id="{34CD8B38-D197-40D1-94E1-A81058FB3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829"/>
              <a:ext cx="155" cy="94"/>
            </a:xfrm>
            <a:custGeom>
              <a:avLst/>
              <a:gdLst>
                <a:gd name="T0" fmla="*/ 63 w 62"/>
                <a:gd name="T1" fmla="*/ 0 h 35"/>
                <a:gd name="T2" fmla="*/ 113 w 62"/>
                <a:gd name="T3" fmla="*/ 424 h 35"/>
                <a:gd name="T4" fmla="*/ 345 w 62"/>
                <a:gd name="T5" fmla="*/ 599 h 35"/>
                <a:gd name="T6" fmla="*/ 970 w 62"/>
                <a:gd name="T7" fmla="*/ 505 h 35"/>
                <a:gd name="T8" fmla="*/ 738 w 62"/>
                <a:gd name="T9" fmla="*/ 424 h 35"/>
                <a:gd name="T10" fmla="*/ 500 w 62"/>
                <a:gd name="T11" fmla="*/ 287 h 35"/>
                <a:gd name="T12" fmla="*/ 238 w 62"/>
                <a:gd name="T13" fmla="*/ 287 h 35"/>
                <a:gd name="T14" fmla="*/ 63 w 62"/>
                <a:gd name="T15" fmla="*/ 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35">
                  <a:moveTo>
                    <a:pt x="4" y="0"/>
                  </a:moveTo>
                  <a:cubicBezTo>
                    <a:pt x="4" y="9"/>
                    <a:pt x="0" y="14"/>
                    <a:pt x="7" y="22"/>
                  </a:cubicBezTo>
                  <a:cubicBezTo>
                    <a:pt x="11" y="26"/>
                    <a:pt x="16" y="30"/>
                    <a:pt x="22" y="31"/>
                  </a:cubicBezTo>
                  <a:cubicBezTo>
                    <a:pt x="34" y="35"/>
                    <a:pt x="50" y="30"/>
                    <a:pt x="62" y="26"/>
                  </a:cubicBezTo>
                  <a:cubicBezTo>
                    <a:pt x="57" y="25"/>
                    <a:pt x="52" y="23"/>
                    <a:pt x="47" y="22"/>
                  </a:cubicBezTo>
                  <a:cubicBezTo>
                    <a:pt x="41" y="20"/>
                    <a:pt x="38" y="18"/>
                    <a:pt x="32" y="15"/>
                  </a:cubicBezTo>
                  <a:cubicBezTo>
                    <a:pt x="25" y="12"/>
                    <a:pt x="21" y="15"/>
                    <a:pt x="15" y="15"/>
                  </a:cubicBezTo>
                  <a:cubicBezTo>
                    <a:pt x="7" y="14"/>
                    <a:pt x="6" y="7"/>
                    <a:pt x="4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8" name="Freeform 404">
              <a:extLst>
                <a:ext uri="{FF2B5EF4-FFF2-40B4-BE49-F238E27FC236}">
                  <a16:creationId xmlns:a16="http://schemas.microsoft.com/office/drawing/2014/main" id="{922B247E-91F2-4BC0-A711-17782A688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27"/>
              <a:ext cx="80" cy="93"/>
            </a:xfrm>
            <a:custGeom>
              <a:avLst/>
              <a:gdLst>
                <a:gd name="T0" fmla="*/ 0 w 32"/>
                <a:gd name="T1" fmla="*/ 452 h 35"/>
                <a:gd name="T2" fmla="*/ 458 w 32"/>
                <a:gd name="T3" fmla="*/ 579 h 35"/>
                <a:gd name="T4" fmla="*/ 425 w 32"/>
                <a:gd name="T5" fmla="*/ 319 h 35"/>
                <a:gd name="T6" fmla="*/ 458 w 32"/>
                <a:gd name="T7" fmla="*/ 0 h 35"/>
                <a:gd name="T8" fmla="*/ 375 w 32"/>
                <a:gd name="T9" fmla="*/ 340 h 35"/>
                <a:gd name="T10" fmla="*/ 125 w 32"/>
                <a:gd name="T11" fmla="*/ 4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5">
                  <a:moveTo>
                    <a:pt x="0" y="24"/>
                  </a:moveTo>
                  <a:cubicBezTo>
                    <a:pt x="6" y="24"/>
                    <a:pt x="24" y="35"/>
                    <a:pt x="29" y="31"/>
                  </a:cubicBezTo>
                  <a:cubicBezTo>
                    <a:pt x="32" y="28"/>
                    <a:pt x="28" y="20"/>
                    <a:pt x="27" y="17"/>
                  </a:cubicBezTo>
                  <a:cubicBezTo>
                    <a:pt x="26" y="11"/>
                    <a:pt x="29" y="6"/>
                    <a:pt x="29" y="0"/>
                  </a:cubicBezTo>
                  <a:cubicBezTo>
                    <a:pt x="27" y="6"/>
                    <a:pt x="26" y="12"/>
                    <a:pt x="24" y="18"/>
                  </a:cubicBezTo>
                  <a:cubicBezTo>
                    <a:pt x="21" y="24"/>
                    <a:pt x="14" y="23"/>
                    <a:pt x="8" y="2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9" name="Freeform 405">
              <a:extLst>
                <a:ext uri="{FF2B5EF4-FFF2-40B4-BE49-F238E27FC236}">
                  <a16:creationId xmlns:a16="http://schemas.microsoft.com/office/drawing/2014/main" id="{25A9DA23-0AB6-4542-9D4B-987BFDA8E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73"/>
              <a:ext cx="92" cy="67"/>
            </a:xfrm>
            <a:custGeom>
              <a:avLst/>
              <a:gdLst>
                <a:gd name="T0" fmla="*/ 124 w 37"/>
                <a:gd name="T1" fmla="*/ 230 h 25"/>
                <a:gd name="T2" fmla="*/ 30 w 37"/>
                <a:gd name="T3" fmla="*/ 482 h 25"/>
                <a:gd name="T4" fmla="*/ 433 w 37"/>
                <a:gd name="T5" fmla="*/ 445 h 25"/>
                <a:gd name="T6" fmla="*/ 507 w 37"/>
                <a:gd name="T7" fmla="*/ 0 h 25"/>
                <a:gd name="T8" fmla="*/ 370 w 37"/>
                <a:gd name="T9" fmla="*/ 273 h 25"/>
                <a:gd name="T10" fmla="*/ 124 w 37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5">
                  <a:moveTo>
                    <a:pt x="8" y="12"/>
                  </a:moveTo>
                  <a:cubicBezTo>
                    <a:pt x="5" y="16"/>
                    <a:pt x="0" y="19"/>
                    <a:pt x="2" y="25"/>
                  </a:cubicBezTo>
                  <a:cubicBezTo>
                    <a:pt x="8" y="19"/>
                    <a:pt x="21" y="25"/>
                    <a:pt x="28" y="23"/>
                  </a:cubicBezTo>
                  <a:cubicBezTo>
                    <a:pt x="37" y="21"/>
                    <a:pt x="37" y="8"/>
                    <a:pt x="33" y="0"/>
                  </a:cubicBezTo>
                  <a:cubicBezTo>
                    <a:pt x="33" y="7"/>
                    <a:pt x="32" y="14"/>
                    <a:pt x="24" y="14"/>
                  </a:cubicBezTo>
                  <a:cubicBezTo>
                    <a:pt x="19" y="15"/>
                    <a:pt x="13" y="7"/>
                    <a:pt x="8" y="1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0" name="Freeform 406">
              <a:extLst>
                <a:ext uri="{FF2B5EF4-FFF2-40B4-BE49-F238E27FC236}">
                  <a16:creationId xmlns:a16="http://schemas.microsoft.com/office/drawing/2014/main" id="{8081C38D-21D3-469D-9E51-3D774615F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61"/>
              <a:ext cx="62" cy="139"/>
            </a:xfrm>
            <a:custGeom>
              <a:avLst/>
              <a:gdLst>
                <a:gd name="T0" fmla="*/ 62 w 25"/>
                <a:gd name="T1" fmla="*/ 78 h 52"/>
                <a:gd name="T2" fmla="*/ 350 w 25"/>
                <a:gd name="T3" fmla="*/ 478 h 52"/>
                <a:gd name="T4" fmla="*/ 258 w 25"/>
                <a:gd name="T5" fmla="*/ 687 h 52"/>
                <a:gd name="T6" fmla="*/ 278 w 25"/>
                <a:gd name="T7" fmla="*/ 994 h 52"/>
                <a:gd name="T8" fmla="*/ 228 w 25"/>
                <a:gd name="T9" fmla="*/ 422 h 52"/>
                <a:gd name="T10" fmla="*/ 0 w 2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2">
                  <a:moveTo>
                    <a:pt x="4" y="4"/>
                  </a:moveTo>
                  <a:cubicBezTo>
                    <a:pt x="9" y="10"/>
                    <a:pt x="20" y="18"/>
                    <a:pt x="23" y="25"/>
                  </a:cubicBezTo>
                  <a:cubicBezTo>
                    <a:pt x="25" y="32"/>
                    <a:pt x="19" y="30"/>
                    <a:pt x="17" y="36"/>
                  </a:cubicBezTo>
                  <a:cubicBezTo>
                    <a:pt x="15" y="41"/>
                    <a:pt x="22" y="48"/>
                    <a:pt x="18" y="52"/>
                  </a:cubicBezTo>
                  <a:cubicBezTo>
                    <a:pt x="14" y="42"/>
                    <a:pt x="18" y="31"/>
                    <a:pt x="15" y="22"/>
                  </a:cubicBezTo>
                  <a:cubicBezTo>
                    <a:pt x="12" y="15"/>
                    <a:pt x="4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1" name="Freeform 407">
              <a:extLst>
                <a:ext uri="{FF2B5EF4-FFF2-40B4-BE49-F238E27FC236}">
                  <a16:creationId xmlns:a16="http://schemas.microsoft.com/office/drawing/2014/main" id="{A3AE1115-AAF3-4AA8-8C41-8A676D70D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2"/>
              <a:ext cx="155" cy="69"/>
            </a:xfrm>
            <a:custGeom>
              <a:avLst/>
              <a:gdLst>
                <a:gd name="T0" fmla="*/ 125 w 62"/>
                <a:gd name="T1" fmla="*/ 35 h 26"/>
                <a:gd name="T2" fmla="*/ 488 w 62"/>
                <a:gd name="T3" fmla="*/ 409 h 26"/>
                <a:gd name="T4" fmla="*/ 970 w 62"/>
                <a:gd name="T5" fmla="*/ 409 h 26"/>
                <a:gd name="T6" fmla="*/ 500 w 62"/>
                <a:gd name="T7" fmla="*/ 204 h 26"/>
                <a:gd name="T8" fmla="*/ 238 w 62"/>
                <a:gd name="T9" fmla="*/ 56 h 26"/>
                <a:gd name="T10" fmla="*/ 0 w 6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6">
                  <a:moveTo>
                    <a:pt x="8" y="2"/>
                  </a:moveTo>
                  <a:cubicBezTo>
                    <a:pt x="17" y="8"/>
                    <a:pt x="21" y="18"/>
                    <a:pt x="31" y="22"/>
                  </a:cubicBezTo>
                  <a:cubicBezTo>
                    <a:pt x="41" y="26"/>
                    <a:pt x="52" y="23"/>
                    <a:pt x="62" y="22"/>
                  </a:cubicBezTo>
                  <a:cubicBezTo>
                    <a:pt x="49" y="24"/>
                    <a:pt x="43" y="18"/>
                    <a:pt x="32" y="11"/>
                  </a:cubicBezTo>
                  <a:cubicBezTo>
                    <a:pt x="27" y="7"/>
                    <a:pt x="21" y="4"/>
                    <a:pt x="15" y="3"/>
                  </a:cubicBezTo>
                  <a:cubicBezTo>
                    <a:pt x="10" y="1"/>
                    <a:pt x="5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2" name="Freeform 408">
              <a:extLst>
                <a:ext uri="{FF2B5EF4-FFF2-40B4-BE49-F238E27FC236}">
                  <a16:creationId xmlns:a16="http://schemas.microsoft.com/office/drawing/2014/main" id="{C61943A3-AEB6-4C8E-B3DB-C538111E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88"/>
              <a:ext cx="103" cy="29"/>
            </a:xfrm>
            <a:custGeom>
              <a:avLst/>
              <a:gdLst>
                <a:gd name="T0" fmla="*/ 0 w 41"/>
                <a:gd name="T1" fmla="*/ 76 h 11"/>
                <a:gd name="T2" fmla="*/ 158 w 41"/>
                <a:gd name="T3" fmla="*/ 166 h 11"/>
                <a:gd name="T4" fmla="*/ 347 w 41"/>
                <a:gd name="T5" fmla="*/ 166 h 11"/>
                <a:gd name="T6" fmla="*/ 651 w 41"/>
                <a:gd name="T7" fmla="*/ 76 h 11"/>
                <a:gd name="T8" fmla="*/ 409 w 41"/>
                <a:gd name="T9" fmla="*/ 21 h 11"/>
                <a:gd name="T10" fmla="*/ 0 w 41"/>
                <a:gd name="T11" fmla="*/ 3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1">
                  <a:moveTo>
                    <a:pt x="0" y="4"/>
                  </a:moveTo>
                  <a:cubicBezTo>
                    <a:pt x="4" y="5"/>
                    <a:pt x="6" y="8"/>
                    <a:pt x="10" y="9"/>
                  </a:cubicBezTo>
                  <a:cubicBezTo>
                    <a:pt x="14" y="11"/>
                    <a:pt x="18" y="9"/>
                    <a:pt x="22" y="9"/>
                  </a:cubicBezTo>
                  <a:cubicBezTo>
                    <a:pt x="29" y="8"/>
                    <a:pt x="35" y="7"/>
                    <a:pt x="41" y="4"/>
                  </a:cubicBezTo>
                  <a:cubicBezTo>
                    <a:pt x="38" y="0"/>
                    <a:pt x="31" y="0"/>
                    <a:pt x="26" y="1"/>
                  </a:cubicBezTo>
                  <a:cubicBezTo>
                    <a:pt x="19" y="4"/>
                    <a:pt x="8" y="8"/>
                    <a:pt x="0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3" name="Freeform 409">
              <a:extLst>
                <a:ext uri="{FF2B5EF4-FFF2-40B4-BE49-F238E27FC236}">
                  <a16:creationId xmlns:a16="http://schemas.microsoft.com/office/drawing/2014/main" id="{9B53E98C-5891-4A58-A070-BD880791D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89"/>
              <a:ext cx="67" cy="54"/>
            </a:xfrm>
            <a:custGeom>
              <a:avLst/>
              <a:gdLst>
                <a:gd name="T0" fmla="*/ 136 w 27"/>
                <a:gd name="T1" fmla="*/ 138 h 20"/>
                <a:gd name="T2" fmla="*/ 30 w 27"/>
                <a:gd name="T3" fmla="*/ 394 h 20"/>
                <a:gd name="T4" fmla="*/ 412 w 27"/>
                <a:gd name="T5" fmla="*/ 232 h 20"/>
                <a:gd name="T6" fmla="*/ 216 w 27"/>
                <a:gd name="T7" fmla="*/ 219 h 20"/>
                <a:gd name="T8" fmla="*/ 92 w 27"/>
                <a:gd name="T9" fmla="*/ 13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9" y="7"/>
                  </a:moveTo>
                  <a:cubicBezTo>
                    <a:pt x="5" y="10"/>
                    <a:pt x="0" y="14"/>
                    <a:pt x="2" y="20"/>
                  </a:cubicBezTo>
                  <a:cubicBezTo>
                    <a:pt x="9" y="11"/>
                    <a:pt x="19" y="18"/>
                    <a:pt x="27" y="12"/>
                  </a:cubicBezTo>
                  <a:cubicBezTo>
                    <a:pt x="22" y="14"/>
                    <a:pt x="18" y="14"/>
                    <a:pt x="14" y="11"/>
                  </a:cubicBezTo>
                  <a:cubicBezTo>
                    <a:pt x="12" y="9"/>
                    <a:pt x="9" y="0"/>
                    <a:pt x="6" y="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4" name="Freeform 410">
              <a:extLst>
                <a:ext uri="{FF2B5EF4-FFF2-40B4-BE49-F238E27FC236}">
                  <a16:creationId xmlns:a16="http://schemas.microsoft.com/office/drawing/2014/main" id="{C3403D51-DC5D-4420-8715-F155F10E6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29"/>
              <a:ext cx="57" cy="150"/>
            </a:xfrm>
            <a:custGeom>
              <a:avLst/>
              <a:gdLst>
                <a:gd name="T0" fmla="*/ 349 w 23"/>
                <a:gd name="T1" fmla="*/ 0 h 56"/>
                <a:gd name="T2" fmla="*/ 42 w 23"/>
                <a:gd name="T3" fmla="*/ 458 h 56"/>
                <a:gd name="T4" fmla="*/ 216 w 23"/>
                <a:gd name="T5" fmla="*/ 1077 h 56"/>
                <a:gd name="T6" fmla="*/ 166 w 23"/>
                <a:gd name="T7" fmla="*/ 388 h 56"/>
                <a:gd name="T8" fmla="*/ 32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4" y="7"/>
                    <a:pt x="6" y="12"/>
                    <a:pt x="3" y="24"/>
                  </a:cubicBezTo>
                  <a:cubicBezTo>
                    <a:pt x="0" y="35"/>
                    <a:pt x="11" y="45"/>
                    <a:pt x="14" y="56"/>
                  </a:cubicBezTo>
                  <a:cubicBezTo>
                    <a:pt x="9" y="42"/>
                    <a:pt x="5" y="34"/>
                    <a:pt x="11" y="20"/>
                  </a:cubicBezTo>
                  <a:cubicBezTo>
                    <a:pt x="14" y="13"/>
                    <a:pt x="16" y="8"/>
                    <a:pt x="21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5" name="Freeform 411">
              <a:extLst>
                <a:ext uri="{FF2B5EF4-FFF2-40B4-BE49-F238E27FC236}">
                  <a16:creationId xmlns:a16="http://schemas.microsoft.com/office/drawing/2014/main" id="{39B3AA85-01D8-4DEB-AC52-75EF40C8E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59"/>
              <a:ext cx="135" cy="88"/>
            </a:xfrm>
            <a:custGeom>
              <a:avLst/>
              <a:gdLst>
                <a:gd name="T0" fmla="*/ 0 w 54"/>
                <a:gd name="T1" fmla="*/ 0 h 33"/>
                <a:gd name="T2" fmla="*/ 300 w 54"/>
                <a:gd name="T3" fmla="*/ 320 h 33"/>
                <a:gd name="T4" fmla="*/ 845 w 54"/>
                <a:gd name="T5" fmla="*/ 397 h 33"/>
                <a:gd name="T6" fmla="*/ 313 w 54"/>
                <a:gd name="T7" fmla="*/ 456 h 33"/>
                <a:gd name="T8" fmla="*/ 0 w 54"/>
                <a:gd name="T9" fmla="*/ 3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0" y="0"/>
                  </a:moveTo>
                  <a:cubicBezTo>
                    <a:pt x="5" y="6"/>
                    <a:pt x="11" y="13"/>
                    <a:pt x="19" y="17"/>
                  </a:cubicBezTo>
                  <a:cubicBezTo>
                    <a:pt x="31" y="23"/>
                    <a:pt x="40" y="21"/>
                    <a:pt x="54" y="21"/>
                  </a:cubicBezTo>
                  <a:cubicBezTo>
                    <a:pt x="42" y="23"/>
                    <a:pt x="31" y="33"/>
                    <a:pt x="20" y="24"/>
                  </a:cubicBezTo>
                  <a:cubicBezTo>
                    <a:pt x="13" y="18"/>
                    <a:pt x="6" y="9"/>
                    <a:pt x="0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6" name="Freeform 412">
              <a:extLst>
                <a:ext uri="{FF2B5EF4-FFF2-40B4-BE49-F238E27FC236}">
                  <a16:creationId xmlns:a16="http://schemas.microsoft.com/office/drawing/2014/main" id="{A49ECC4B-C140-42BA-B81B-D17F9F867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7" name="Freeform 413">
              <a:extLst>
                <a:ext uri="{FF2B5EF4-FFF2-40B4-BE49-F238E27FC236}">
                  <a16:creationId xmlns:a16="http://schemas.microsoft.com/office/drawing/2014/main" id="{3EEA4CA8-FF6B-4B8A-80B0-397164EED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792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20 w 13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7"/>
                    <a:pt x="1" y="19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8" name="Freeform 414">
              <a:extLst>
                <a:ext uri="{FF2B5EF4-FFF2-40B4-BE49-F238E27FC236}">
                  <a16:creationId xmlns:a16="http://schemas.microsoft.com/office/drawing/2014/main" id="{47DB933F-383E-4EE5-8ABF-425405A53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24"/>
              <a:ext cx="182" cy="83"/>
            </a:xfrm>
            <a:custGeom>
              <a:avLst/>
              <a:gdLst>
                <a:gd name="T0" fmla="*/ 1132 w 73"/>
                <a:gd name="T1" fmla="*/ 501 h 31"/>
                <a:gd name="T2" fmla="*/ 496 w 73"/>
                <a:gd name="T3" fmla="*/ 458 h 31"/>
                <a:gd name="T4" fmla="*/ 0 w 73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1">
                  <a:moveTo>
                    <a:pt x="73" y="26"/>
                  </a:moveTo>
                  <a:cubicBezTo>
                    <a:pt x="59" y="27"/>
                    <a:pt x="49" y="31"/>
                    <a:pt x="32" y="24"/>
                  </a:cubicBezTo>
                  <a:cubicBezTo>
                    <a:pt x="21" y="18"/>
                    <a:pt x="11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9" name="Freeform 415">
              <a:extLst>
                <a:ext uri="{FF2B5EF4-FFF2-40B4-BE49-F238E27FC236}">
                  <a16:creationId xmlns:a16="http://schemas.microsoft.com/office/drawing/2014/main" id="{C3DFF4AE-8401-4BA7-8123-6AA9B76CF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885"/>
              <a:ext cx="57" cy="14"/>
            </a:xfrm>
            <a:custGeom>
              <a:avLst/>
              <a:gdLst>
                <a:gd name="T0" fmla="*/ 349 w 23"/>
                <a:gd name="T1" fmla="*/ 109 h 5"/>
                <a:gd name="T2" fmla="*/ 0 w 23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5"/>
                  </a:moveTo>
                  <a:cubicBezTo>
                    <a:pt x="17" y="3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0" name="Freeform 416">
              <a:extLst>
                <a:ext uri="{FF2B5EF4-FFF2-40B4-BE49-F238E27FC236}">
                  <a16:creationId xmlns:a16="http://schemas.microsoft.com/office/drawing/2014/main" id="{37967E3B-94D9-4546-B4B4-965ABAB75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5" cy="30"/>
            </a:xfrm>
            <a:custGeom>
              <a:avLst/>
              <a:gdLst>
                <a:gd name="T0" fmla="*/ 0 w 10"/>
                <a:gd name="T1" fmla="*/ 185 h 11"/>
                <a:gd name="T2" fmla="*/ 95 w 10"/>
                <a:gd name="T3" fmla="*/ 22 h 11"/>
                <a:gd name="T4" fmla="*/ 63 w 10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1" y="6"/>
                    <a:pt x="3" y="0"/>
                    <a:pt x="6" y="1"/>
                  </a:cubicBezTo>
                  <a:cubicBezTo>
                    <a:pt x="10" y="2"/>
                    <a:pt x="4" y="11"/>
                    <a:pt x="4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1" name="Freeform 417">
              <a:extLst>
                <a:ext uri="{FF2B5EF4-FFF2-40B4-BE49-F238E27FC236}">
                  <a16:creationId xmlns:a16="http://schemas.microsoft.com/office/drawing/2014/main" id="{5F679808-7BC3-4437-878F-769994C21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677"/>
              <a:ext cx="25" cy="35"/>
            </a:xfrm>
            <a:custGeom>
              <a:avLst/>
              <a:gdLst>
                <a:gd name="T0" fmla="*/ 158 w 10"/>
                <a:gd name="T1" fmla="*/ 159 h 13"/>
                <a:gd name="T2" fmla="*/ 125 w 10"/>
                <a:gd name="T3" fmla="*/ 0 h 13"/>
                <a:gd name="T4" fmla="*/ 125 w 1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6"/>
                    <a:pt x="9" y="3"/>
                    <a:pt x="8" y="0"/>
                  </a:cubicBezTo>
                  <a:cubicBezTo>
                    <a:pt x="0" y="1"/>
                    <a:pt x="6" y="10"/>
                    <a:pt x="8" y="1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2" name="Freeform 418">
              <a:extLst>
                <a:ext uri="{FF2B5EF4-FFF2-40B4-BE49-F238E27FC236}">
                  <a16:creationId xmlns:a16="http://schemas.microsoft.com/office/drawing/2014/main" id="{C2CB1EB3-3123-424F-ADA6-DC75B3FC6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89"/>
              <a:ext cx="8" cy="11"/>
            </a:xfrm>
            <a:custGeom>
              <a:avLst/>
              <a:gdLst>
                <a:gd name="T0" fmla="*/ 56 w 3"/>
                <a:gd name="T1" fmla="*/ 8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5" name="Group 419">
            <a:extLst>
              <a:ext uri="{FF2B5EF4-FFF2-40B4-BE49-F238E27FC236}">
                <a16:creationId xmlns:a16="http://schemas.microsoft.com/office/drawing/2014/main" id="{64122B2A-15BB-4DF9-BDBB-3AE10BA55C73}"/>
              </a:ext>
            </a:extLst>
          </p:cNvPr>
          <p:cNvGrpSpPr>
            <a:grpSpLocks/>
          </p:cNvGrpSpPr>
          <p:nvPr/>
        </p:nvGrpSpPr>
        <p:grpSpPr bwMode="auto">
          <a:xfrm>
            <a:off x="9448800" y="5178425"/>
            <a:ext cx="382588" cy="611188"/>
            <a:chOff x="480" y="1091"/>
            <a:chExt cx="360" cy="576"/>
          </a:xfrm>
        </p:grpSpPr>
        <p:sp>
          <p:nvSpPr>
            <p:cNvPr id="48235" name="Freeform 420">
              <a:extLst>
                <a:ext uri="{FF2B5EF4-FFF2-40B4-BE49-F238E27FC236}">
                  <a16:creationId xmlns:a16="http://schemas.microsoft.com/office/drawing/2014/main" id="{AD72CEE6-3F84-42CD-AEF0-0C692C635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421">
              <a:extLst>
                <a:ext uri="{FF2B5EF4-FFF2-40B4-BE49-F238E27FC236}">
                  <a16:creationId xmlns:a16="http://schemas.microsoft.com/office/drawing/2014/main" id="{DE3D76A5-3461-4B4C-A54F-A2C575908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173"/>
              <a:ext cx="87" cy="160"/>
            </a:xfrm>
            <a:custGeom>
              <a:avLst/>
              <a:gdLst>
                <a:gd name="T0" fmla="*/ 341 w 35"/>
                <a:gd name="T1" fmla="*/ 115 h 60"/>
                <a:gd name="T2" fmla="*/ 462 w 35"/>
                <a:gd name="T3" fmla="*/ 704 h 60"/>
                <a:gd name="T4" fmla="*/ 291 w 35"/>
                <a:gd name="T5" fmla="*/ 832 h 60"/>
                <a:gd name="T6" fmla="*/ 0 w 35"/>
                <a:gd name="T7" fmla="*/ 1139 h 60"/>
                <a:gd name="T8" fmla="*/ 154 w 35"/>
                <a:gd name="T9" fmla="*/ 760 h 60"/>
                <a:gd name="T10" fmla="*/ 321 w 35"/>
                <a:gd name="T11" fmla="*/ 376 h 60"/>
                <a:gd name="T12" fmla="*/ 216 w 35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0">
                  <a:moveTo>
                    <a:pt x="22" y="6"/>
                  </a:moveTo>
                  <a:cubicBezTo>
                    <a:pt x="32" y="8"/>
                    <a:pt x="35" y="30"/>
                    <a:pt x="30" y="37"/>
                  </a:cubicBezTo>
                  <a:cubicBezTo>
                    <a:pt x="27" y="40"/>
                    <a:pt x="23" y="42"/>
                    <a:pt x="19" y="44"/>
                  </a:cubicBezTo>
                  <a:cubicBezTo>
                    <a:pt x="11" y="49"/>
                    <a:pt x="6" y="53"/>
                    <a:pt x="0" y="60"/>
                  </a:cubicBezTo>
                  <a:cubicBezTo>
                    <a:pt x="3" y="54"/>
                    <a:pt x="6" y="45"/>
                    <a:pt x="10" y="40"/>
                  </a:cubicBezTo>
                  <a:cubicBezTo>
                    <a:pt x="15" y="33"/>
                    <a:pt x="21" y="29"/>
                    <a:pt x="21" y="20"/>
                  </a:cubicBezTo>
                  <a:cubicBezTo>
                    <a:pt x="22" y="10"/>
                    <a:pt x="19" y="6"/>
                    <a:pt x="14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422">
              <a:extLst>
                <a:ext uri="{FF2B5EF4-FFF2-40B4-BE49-F238E27FC236}">
                  <a16:creationId xmlns:a16="http://schemas.microsoft.com/office/drawing/2014/main" id="{CEE801D3-2B72-4783-BF14-8164D35F7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328"/>
              <a:ext cx="82" cy="208"/>
            </a:xfrm>
            <a:custGeom>
              <a:avLst/>
              <a:gdLst>
                <a:gd name="T0" fmla="*/ 403 w 33"/>
                <a:gd name="T1" fmla="*/ 21 h 78"/>
                <a:gd name="T2" fmla="*/ 494 w 33"/>
                <a:gd name="T3" fmla="*/ 397 h 78"/>
                <a:gd name="T4" fmla="*/ 308 w 33"/>
                <a:gd name="T5" fmla="*/ 661 h 78"/>
                <a:gd name="T6" fmla="*/ 0 w 33"/>
                <a:gd name="T7" fmla="*/ 1480 h 78"/>
                <a:gd name="T8" fmla="*/ 75 w 33"/>
                <a:gd name="T9" fmla="*/ 1117 h 78"/>
                <a:gd name="T10" fmla="*/ 154 w 33"/>
                <a:gd name="T11" fmla="*/ 683 h 78"/>
                <a:gd name="T12" fmla="*/ 340 w 33"/>
                <a:gd name="T13" fmla="*/ 205 h 78"/>
                <a:gd name="T14" fmla="*/ 403 w 33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78">
                  <a:moveTo>
                    <a:pt x="26" y="1"/>
                  </a:moveTo>
                  <a:cubicBezTo>
                    <a:pt x="25" y="8"/>
                    <a:pt x="33" y="13"/>
                    <a:pt x="32" y="21"/>
                  </a:cubicBezTo>
                  <a:cubicBezTo>
                    <a:pt x="31" y="29"/>
                    <a:pt x="26" y="30"/>
                    <a:pt x="20" y="35"/>
                  </a:cubicBezTo>
                  <a:cubicBezTo>
                    <a:pt x="8" y="46"/>
                    <a:pt x="13" y="66"/>
                    <a:pt x="0" y="78"/>
                  </a:cubicBezTo>
                  <a:cubicBezTo>
                    <a:pt x="5" y="72"/>
                    <a:pt x="6" y="67"/>
                    <a:pt x="5" y="59"/>
                  </a:cubicBezTo>
                  <a:cubicBezTo>
                    <a:pt x="3" y="50"/>
                    <a:pt x="4" y="44"/>
                    <a:pt x="10" y="36"/>
                  </a:cubicBezTo>
                  <a:cubicBezTo>
                    <a:pt x="18" y="28"/>
                    <a:pt x="19" y="22"/>
                    <a:pt x="22" y="11"/>
                  </a:cubicBezTo>
                  <a:cubicBezTo>
                    <a:pt x="22" y="6"/>
                    <a:pt x="23" y="3"/>
                    <a:pt x="2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423">
              <a:extLst>
                <a:ext uri="{FF2B5EF4-FFF2-40B4-BE49-F238E27FC236}">
                  <a16:creationId xmlns:a16="http://schemas.microsoft.com/office/drawing/2014/main" id="{438ED295-BF7C-49CA-B872-C48C939C1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520"/>
              <a:ext cx="70" cy="123"/>
            </a:xfrm>
            <a:custGeom>
              <a:avLst/>
              <a:gdLst>
                <a:gd name="T0" fmla="*/ 438 w 28"/>
                <a:gd name="T1" fmla="*/ 35 h 46"/>
                <a:gd name="T2" fmla="*/ 363 w 28"/>
                <a:gd name="T3" fmla="*/ 342 h 46"/>
                <a:gd name="T4" fmla="*/ 313 w 28"/>
                <a:gd name="T5" fmla="*/ 730 h 46"/>
                <a:gd name="T6" fmla="*/ 0 w 28"/>
                <a:gd name="T7" fmla="*/ 687 h 46"/>
                <a:gd name="T8" fmla="*/ 250 w 28"/>
                <a:gd name="T9" fmla="*/ 457 h 46"/>
                <a:gd name="T10" fmla="*/ 313 w 28"/>
                <a:gd name="T11" fmla="*/ 115 h 46"/>
                <a:gd name="T12" fmla="*/ 425 w 28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46">
                  <a:moveTo>
                    <a:pt x="28" y="2"/>
                  </a:moveTo>
                  <a:cubicBezTo>
                    <a:pt x="25" y="8"/>
                    <a:pt x="24" y="12"/>
                    <a:pt x="23" y="18"/>
                  </a:cubicBezTo>
                  <a:cubicBezTo>
                    <a:pt x="22" y="24"/>
                    <a:pt x="23" y="32"/>
                    <a:pt x="20" y="38"/>
                  </a:cubicBezTo>
                  <a:cubicBezTo>
                    <a:pt x="15" y="46"/>
                    <a:pt x="3" y="45"/>
                    <a:pt x="0" y="36"/>
                  </a:cubicBezTo>
                  <a:cubicBezTo>
                    <a:pt x="8" y="45"/>
                    <a:pt x="15" y="30"/>
                    <a:pt x="16" y="24"/>
                  </a:cubicBezTo>
                  <a:cubicBezTo>
                    <a:pt x="17" y="17"/>
                    <a:pt x="15" y="12"/>
                    <a:pt x="20" y="6"/>
                  </a:cubicBezTo>
                  <a:cubicBezTo>
                    <a:pt x="22" y="4"/>
                    <a:pt x="26" y="4"/>
                    <a:pt x="27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424">
              <a:extLst>
                <a:ext uri="{FF2B5EF4-FFF2-40B4-BE49-F238E27FC236}">
                  <a16:creationId xmlns:a16="http://schemas.microsoft.com/office/drawing/2014/main" id="{D51B59BF-852B-4CA3-8ECA-E38FA154C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1432"/>
              <a:ext cx="75" cy="77"/>
            </a:xfrm>
            <a:custGeom>
              <a:avLst/>
              <a:gdLst>
                <a:gd name="T0" fmla="*/ 125 w 30"/>
                <a:gd name="T1" fmla="*/ 316 h 29"/>
                <a:gd name="T2" fmla="*/ 425 w 30"/>
                <a:gd name="T3" fmla="*/ 0 h 29"/>
                <a:gd name="T4" fmla="*/ 313 w 30"/>
                <a:gd name="T5" fmla="*/ 465 h 29"/>
                <a:gd name="T6" fmla="*/ 0 w 30"/>
                <a:gd name="T7" fmla="*/ 37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8" y="17"/>
                  </a:moveTo>
                  <a:cubicBezTo>
                    <a:pt x="18" y="14"/>
                    <a:pt x="24" y="10"/>
                    <a:pt x="27" y="0"/>
                  </a:cubicBezTo>
                  <a:cubicBezTo>
                    <a:pt x="22" y="8"/>
                    <a:pt x="30" y="18"/>
                    <a:pt x="20" y="25"/>
                  </a:cubicBezTo>
                  <a:cubicBezTo>
                    <a:pt x="14" y="29"/>
                    <a:pt x="5" y="24"/>
                    <a:pt x="0" y="2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425">
              <a:extLst>
                <a:ext uri="{FF2B5EF4-FFF2-40B4-BE49-F238E27FC236}">
                  <a16:creationId xmlns:a16="http://schemas.microsoft.com/office/drawing/2014/main" id="{9EAC36EE-49BD-4702-8350-215AF67ED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110"/>
              <a:ext cx="97" cy="135"/>
            </a:xfrm>
            <a:custGeom>
              <a:avLst/>
              <a:gdLst>
                <a:gd name="T0" fmla="*/ 124 w 39"/>
                <a:gd name="T1" fmla="*/ 77 h 51"/>
                <a:gd name="T2" fmla="*/ 599 w 39"/>
                <a:gd name="T3" fmla="*/ 765 h 51"/>
                <a:gd name="T4" fmla="*/ 229 w 39"/>
                <a:gd name="T5" fmla="*/ 392 h 51"/>
                <a:gd name="T6" fmla="*/ 0 w 39"/>
                <a:gd name="T7" fmla="*/ 259 h 51"/>
                <a:gd name="T8" fmla="*/ 124 w 39"/>
                <a:gd name="T9" fmla="*/ 7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8" y="4"/>
                  </a:moveTo>
                  <a:cubicBezTo>
                    <a:pt x="26" y="0"/>
                    <a:pt x="17" y="48"/>
                    <a:pt x="39" y="41"/>
                  </a:cubicBezTo>
                  <a:cubicBezTo>
                    <a:pt x="24" y="51"/>
                    <a:pt x="19" y="31"/>
                    <a:pt x="15" y="21"/>
                  </a:cubicBezTo>
                  <a:cubicBezTo>
                    <a:pt x="13" y="16"/>
                    <a:pt x="5" y="3"/>
                    <a:pt x="0" y="14"/>
                  </a:cubicBezTo>
                  <a:cubicBezTo>
                    <a:pt x="2" y="10"/>
                    <a:pt x="4" y="6"/>
                    <a:pt x="8" y="4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426">
              <a:extLst>
                <a:ext uri="{FF2B5EF4-FFF2-40B4-BE49-F238E27FC236}">
                  <a16:creationId xmlns:a16="http://schemas.microsoft.com/office/drawing/2014/main" id="{33E6E3CD-0985-4277-B3B7-5B82B02A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269"/>
              <a:ext cx="40" cy="83"/>
            </a:xfrm>
            <a:custGeom>
              <a:avLst/>
              <a:gdLst>
                <a:gd name="T0" fmla="*/ 250 w 16"/>
                <a:gd name="T1" fmla="*/ 0 h 31"/>
                <a:gd name="T2" fmla="*/ 95 w 16"/>
                <a:gd name="T3" fmla="*/ 594 h 31"/>
                <a:gd name="T4" fmla="*/ 208 w 16"/>
                <a:gd name="T5" fmla="*/ 286 h 31"/>
                <a:gd name="T6" fmla="*/ 250 w 16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cubicBezTo>
                    <a:pt x="11" y="8"/>
                    <a:pt x="0" y="21"/>
                    <a:pt x="6" y="31"/>
                  </a:cubicBezTo>
                  <a:cubicBezTo>
                    <a:pt x="6" y="22"/>
                    <a:pt x="9" y="21"/>
                    <a:pt x="13" y="15"/>
                  </a:cubicBezTo>
                  <a:cubicBezTo>
                    <a:pt x="15" y="10"/>
                    <a:pt x="15" y="5"/>
                    <a:pt x="1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427">
              <a:extLst>
                <a:ext uri="{FF2B5EF4-FFF2-40B4-BE49-F238E27FC236}">
                  <a16:creationId xmlns:a16="http://schemas.microsoft.com/office/drawing/2014/main" id="{3D80233C-43DC-4527-BD24-8B8A1E6A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512"/>
              <a:ext cx="38" cy="64"/>
            </a:xfrm>
            <a:custGeom>
              <a:avLst/>
              <a:gdLst>
                <a:gd name="T0" fmla="*/ 51 w 15"/>
                <a:gd name="T1" fmla="*/ 0 h 24"/>
                <a:gd name="T2" fmla="*/ 243 w 15"/>
                <a:gd name="T3" fmla="*/ 376 h 24"/>
                <a:gd name="T4" fmla="*/ 51 w 15"/>
                <a:gd name="T5" fmla="*/ 456 h 24"/>
                <a:gd name="T6" fmla="*/ 84 w 15"/>
                <a:gd name="T7" fmla="*/ 9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3" y="0"/>
                  </a:moveTo>
                  <a:cubicBezTo>
                    <a:pt x="6" y="8"/>
                    <a:pt x="9" y="16"/>
                    <a:pt x="15" y="20"/>
                  </a:cubicBezTo>
                  <a:cubicBezTo>
                    <a:pt x="13" y="24"/>
                    <a:pt x="7" y="22"/>
                    <a:pt x="3" y="24"/>
                  </a:cubicBezTo>
                  <a:cubicBezTo>
                    <a:pt x="3" y="18"/>
                    <a:pt x="0" y="10"/>
                    <a:pt x="5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Freeform 428">
              <a:extLst>
                <a:ext uri="{FF2B5EF4-FFF2-40B4-BE49-F238E27FC236}">
                  <a16:creationId xmlns:a16="http://schemas.microsoft.com/office/drawing/2014/main" id="{005B7F2A-A285-495F-A915-557539E30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536"/>
              <a:ext cx="87" cy="93"/>
            </a:xfrm>
            <a:custGeom>
              <a:avLst/>
              <a:gdLst>
                <a:gd name="T0" fmla="*/ 30 w 35"/>
                <a:gd name="T1" fmla="*/ 191 h 35"/>
                <a:gd name="T2" fmla="*/ 291 w 35"/>
                <a:gd name="T3" fmla="*/ 465 h 35"/>
                <a:gd name="T4" fmla="*/ 537 w 35"/>
                <a:gd name="T5" fmla="*/ 635 h 35"/>
                <a:gd name="T6" fmla="*/ 278 w 35"/>
                <a:gd name="T7" fmla="*/ 56 h 35"/>
                <a:gd name="T8" fmla="*/ 0 w 35"/>
                <a:gd name="T9" fmla="*/ 19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2" y="10"/>
                  </a:moveTo>
                  <a:cubicBezTo>
                    <a:pt x="13" y="5"/>
                    <a:pt x="14" y="20"/>
                    <a:pt x="19" y="25"/>
                  </a:cubicBezTo>
                  <a:cubicBezTo>
                    <a:pt x="20" y="33"/>
                    <a:pt x="28" y="35"/>
                    <a:pt x="35" y="34"/>
                  </a:cubicBezTo>
                  <a:cubicBezTo>
                    <a:pt x="19" y="32"/>
                    <a:pt x="28" y="9"/>
                    <a:pt x="18" y="3"/>
                  </a:cubicBezTo>
                  <a:cubicBezTo>
                    <a:pt x="12" y="0"/>
                    <a:pt x="2" y="4"/>
                    <a:pt x="0" y="1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429">
              <a:extLst>
                <a:ext uri="{FF2B5EF4-FFF2-40B4-BE49-F238E27FC236}">
                  <a16:creationId xmlns:a16="http://schemas.microsoft.com/office/drawing/2014/main" id="{3338F096-8011-4548-B49C-137FBBD0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69"/>
              <a:ext cx="102" cy="88"/>
            </a:xfrm>
            <a:custGeom>
              <a:avLst/>
              <a:gdLst>
                <a:gd name="T0" fmla="*/ 249 w 41"/>
                <a:gd name="T1" fmla="*/ 77 h 33"/>
                <a:gd name="T2" fmla="*/ 445 w 41"/>
                <a:gd name="T3" fmla="*/ 341 h 33"/>
                <a:gd name="T4" fmla="*/ 632 w 41"/>
                <a:gd name="T5" fmla="*/ 627 h 33"/>
                <a:gd name="T6" fmla="*/ 557 w 41"/>
                <a:gd name="T7" fmla="*/ 307 h 33"/>
                <a:gd name="T8" fmla="*/ 341 w 41"/>
                <a:gd name="T9" fmla="*/ 93 h 33"/>
                <a:gd name="T10" fmla="*/ 187 w 41"/>
                <a:gd name="T11" fmla="*/ 21 h 33"/>
                <a:gd name="T12" fmla="*/ 12 w 41"/>
                <a:gd name="T13" fmla="*/ 149 h 33"/>
                <a:gd name="T14" fmla="*/ 0 w 41"/>
                <a:gd name="T15" fmla="*/ 11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33">
                  <a:moveTo>
                    <a:pt x="16" y="4"/>
                  </a:moveTo>
                  <a:cubicBezTo>
                    <a:pt x="24" y="7"/>
                    <a:pt x="25" y="13"/>
                    <a:pt x="29" y="18"/>
                  </a:cubicBezTo>
                  <a:cubicBezTo>
                    <a:pt x="33" y="24"/>
                    <a:pt x="38" y="27"/>
                    <a:pt x="41" y="33"/>
                  </a:cubicBezTo>
                  <a:cubicBezTo>
                    <a:pt x="40" y="28"/>
                    <a:pt x="39" y="20"/>
                    <a:pt x="36" y="16"/>
                  </a:cubicBezTo>
                  <a:cubicBezTo>
                    <a:pt x="33" y="10"/>
                    <a:pt x="27" y="8"/>
                    <a:pt x="22" y="5"/>
                  </a:cubicBezTo>
                  <a:cubicBezTo>
                    <a:pt x="18" y="2"/>
                    <a:pt x="18" y="0"/>
                    <a:pt x="12" y="1"/>
                  </a:cubicBezTo>
                  <a:cubicBezTo>
                    <a:pt x="7" y="2"/>
                    <a:pt x="4" y="4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430">
              <a:extLst>
                <a:ext uri="{FF2B5EF4-FFF2-40B4-BE49-F238E27FC236}">
                  <a16:creationId xmlns:a16="http://schemas.microsoft.com/office/drawing/2014/main" id="{9B9BDCE5-79D0-4705-9EFD-7B58D6C0E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1552"/>
              <a:ext cx="45" cy="115"/>
            </a:xfrm>
            <a:custGeom>
              <a:avLst/>
              <a:gdLst>
                <a:gd name="T0" fmla="*/ 283 w 18"/>
                <a:gd name="T1" fmla="*/ 0 h 43"/>
                <a:gd name="T2" fmla="*/ 0 w 18"/>
                <a:gd name="T3" fmla="*/ 594 h 43"/>
                <a:gd name="T4" fmla="*/ 158 w 18"/>
                <a:gd name="T5" fmla="*/ 479 h 43"/>
                <a:gd name="T6" fmla="*/ 283 w 18"/>
                <a:gd name="T7" fmla="*/ 78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3">
                  <a:moveTo>
                    <a:pt x="18" y="0"/>
                  </a:moveTo>
                  <a:cubicBezTo>
                    <a:pt x="17" y="6"/>
                    <a:pt x="14" y="43"/>
                    <a:pt x="0" y="31"/>
                  </a:cubicBezTo>
                  <a:cubicBezTo>
                    <a:pt x="3" y="29"/>
                    <a:pt x="7" y="28"/>
                    <a:pt x="10" y="25"/>
                  </a:cubicBezTo>
                  <a:cubicBezTo>
                    <a:pt x="15" y="19"/>
                    <a:pt x="12" y="9"/>
                    <a:pt x="18" y="4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431">
              <a:extLst>
                <a:ext uri="{FF2B5EF4-FFF2-40B4-BE49-F238E27FC236}">
                  <a16:creationId xmlns:a16="http://schemas.microsoft.com/office/drawing/2014/main" id="{9DBC2CA7-B608-450E-AA3C-EB9695D2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197"/>
              <a:ext cx="72" cy="120"/>
            </a:xfrm>
            <a:custGeom>
              <a:avLst/>
              <a:gdLst>
                <a:gd name="T0" fmla="*/ 308 w 29"/>
                <a:gd name="T1" fmla="*/ 35 h 45"/>
                <a:gd name="T2" fmla="*/ 258 w 29"/>
                <a:gd name="T3" fmla="*/ 547 h 45"/>
                <a:gd name="T4" fmla="*/ 0 w 29"/>
                <a:gd name="T5" fmla="*/ 853 h 45"/>
                <a:gd name="T6" fmla="*/ 246 w 29"/>
                <a:gd name="T7" fmla="*/ 419 h 45"/>
                <a:gd name="T8" fmla="*/ 340 w 29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5">
                  <a:moveTo>
                    <a:pt x="20" y="2"/>
                  </a:moveTo>
                  <a:cubicBezTo>
                    <a:pt x="29" y="8"/>
                    <a:pt x="22" y="24"/>
                    <a:pt x="17" y="29"/>
                  </a:cubicBezTo>
                  <a:cubicBezTo>
                    <a:pt x="13" y="35"/>
                    <a:pt x="1" y="38"/>
                    <a:pt x="0" y="45"/>
                  </a:cubicBezTo>
                  <a:cubicBezTo>
                    <a:pt x="2" y="35"/>
                    <a:pt x="11" y="30"/>
                    <a:pt x="16" y="22"/>
                  </a:cubicBezTo>
                  <a:cubicBezTo>
                    <a:pt x="21" y="15"/>
                    <a:pt x="20" y="8"/>
                    <a:pt x="22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432">
              <a:extLst>
                <a:ext uri="{FF2B5EF4-FFF2-40B4-BE49-F238E27FC236}">
                  <a16:creationId xmlns:a16="http://schemas.microsoft.com/office/drawing/2014/main" id="{1FBCF04D-7A80-4386-9CFA-B38699D4E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323"/>
              <a:ext cx="42" cy="96"/>
            </a:xfrm>
            <a:custGeom>
              <a:avLst/>
              <a:gdLst>
                <a:gd name="T0" fmla="*/ 74 w 17"/>
                <a:gd name="T1" fmla="*/ 21 h 36"/>
                <a:gd name="T2" fmla="*/ 30 w 17"/>
                <a:gd name="T3" fmla="*/ 683 h 36"/>
                <a:gd name="T4" fmla="*/ 42 w 17"/>
                <a:gd name="T5" fmla="*/ 264 h 36"/>
                <a:gd name="T6" fmla="*/ 74 w 1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6">
                  <a:moveTo>
                    <a:pt x="5" y="1"/>
                  </a:moveTo>
                  <a:cubicBezTo>
                    <a:pt x="8" y="15"/>
                    <a:pt x="17" y="26"/>
                    <a:pt x="2" y="36"/>
                  </a:cubicBezTo>
                  <a:cubicBezTo>
                    <a:pt x="7" y="29"/>
                    <a:pt x="6" y="23"/>
                    <a:pt x="3" y="14"/>
                  </a:cubicBezTo>
                  <a:cubicBezTo>
                    <a:pt x="1" y="8"/>
                    <a:pt x="0" y="6"/>
                    <a:pt x="5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433">
              <a:extLst>
                <a:ext uri="{FF2B5EF4-FFF2-40B4-BE49-F238E27FC236}">
                  <a16:creationId xmlns:a16="http://schemas.microsoft.com/office/drawing/2014/main" id="{42D716EC-A2A9-474A-85D9-12E7C3C94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523"/>
              <a:ext cx="37" cy="58"/>
            </a:xfrm>
            <a:custGeom>
              <a:avLst/>
              <a:gdLst>
                <a:gd name="T0" fmla="*/ 91 w 15"/>
                <a:gd name="T1" fmla="*/ 55 h 22"/>
                <a:gd name="T2" fmla="*/ 224 w 15"/>
                <a:gd name="T3" fmla="*/ 277 h 22"/>
                <a:gd name="T4" fmla="*/ 121 w 15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6" y="3"/>
                  </a:moveTo>
                  <a:cubicBezTo>
                    <a:pt x="0" y="12"/>
                    <a:pt x="3" y="22"/>
                    <a:pt x="15" y="15"/>
                  </a:cubicBezTo>
                  <a:cubicBezTo>
                    <a:pt x="10" y="18"/>
                    <a:pt x="5" y="3"/>
                    <a:pt x="8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434">
              <a:extLst>
                <a:ext uri="{FF2B5EF4-FFF2-40B4-BE49-F238E27FC236}">
                  <a16:creationId xmlns:a16="http://schemas.microsoft.com/office/drawing/2014/main" id="{1B9A3EFA-E4DA-4CDB-9A2C-6426205C4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173"/>
              <a:ext cx="25" cy="131"/>
            </a:xfrm>
            <a:custGeom>
              <a:avLst/>
              <a:gdLst>
                <a:gd name="T0" fmla="*/ 83 w 10"/>
                <a:gd name="T1" fmla="*/ 78 h 49"/>
                <a:gd name="T2" fmla="*/ 63 w 10"/>
                <a:gd name="T3" fmla="*/ 479 h 49"/>
                <a:gd name="T4" fmla="*/ 33 w 10"/>
                <a:gd name="T5" fmla="*/ 936 h 49"/>
                <a:gd name="T6" fmla="*/ 145 w 10"/>
                <a:gd name="T7" fmla="*/ 380 h 49"/>
                <a:gd name="T8" fmla="*/ 95 w 10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9">
                  <a:moveTo>
                    <a:pt x="5" y="4"/>
                  </a:moveTo>
                  <a:cubicBezTo>
                    <a:pt x="5" y="11"/>
                    <a:pt x="4" y="18"/>
                    <a:pt x="4" y="25"/>
                  </a:cubicBezTo>
                  <a:cubicBezTo>
                    <a:pt x="4" y="30"/>
                    <a:pt x="0" y="45"/>
                    <a:pt x="2" y="49"/>
                  </a:cubicBezTo>
                  <a:cubicBezTo>
                    <a:pt x="8" y="40"/>
                    <a:pt x="9" y="29"/>
                    <a:pt x="9" y="20"/>
                  </a:cubicBezTo>
                  <a:cubicBezTo>
                    <a:pt x="10" y="12"/>
                    <a:pt x="8" y="8"/>
                    <a:pt x="6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435">
              <a:extLst>
                <a:ext uri="{FF2B5EF4-FFF2-40B4-BE49-F238E27FC236}">
                  <a16:creationId xmlns:a16="http://schemas.microsoft.com/office/drawing/2014/main" id="{5067DEAC-0362-45EE-9E83-136F21E9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93"/>
              <a:ext cx="65" cy="46"/>
            </a:xfrm>
            <a:custGeom>
              <a:avLst/>
              <a:gdLst>
                <a:gd name="T0" fmla="*/ 0 w 26"/>
                <a:gd name="T1" fmla="*/ 103 h 17"/>
                <a:gd name="T2" fmla="*/ 220 w 26"/>
                <a:gd name="T3" fmla="*/ 38 h 17"/>
                <a:gd name="T4" fmla="*/ 408 w 26"/>
                <a:gd name="T5" fmla="*/ 336 h 17"/>
                <a:gd name="T6" fmla="*/ 188 w 26"/>
                <a:gd name="T7" fmla="*/ 138 h 17"/>
                <a:gd name="T8" fmla="*/ 33 w 26"/>
                <a:gd name="T9" fmla="*/ 1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5"/>
                  </a:moveTo>
                  <a:cubicBezTo>
                    <a:pt x="5" y="8"/>
                    <a:pt x="8" y="0"/>
                    <a:pt x="14" y="2"/>
                  </a:cubicBezTo>
                  <a:cubicBezTo>
                    <a:pt x="20" y="4"/>
                    <a:pt x="23" y="12"/>
                    <a:pt x="26" y="17"/>
                  </a:cubicBezTo>
                  <a:cubicBezTo>
                    <a:pt x="21" y="13"/>
                    <a:pt x="19" y="8"/>
                    <a:pt x="12" y="7"/>
                  </a:cubicBezTo>
                  <a:cubicBezTo>
                    <a:pt x="10" y="6"/>
                    <a:pt x="4" y="6"/>
                    <a:pt x="2" y="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436">
              <a:extLst>
                <a:ext uri="{FF2B5EF4-FFF2-40B4-BE49-F238E27FC236}">
                  <a16:creationId xmlns:a16="http://schemas.microsoft.com/office/drawing/2014/main" id="{B3BE2F43-2CBB-4F67-ACDC-F818BB384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187"/>
              <a:ext cx="80" cy="77"/>
            </a:xfrm>
            <a:custGeom>
              <a:avLst/>
              <a:gdLst>
                <a:gd name="T0" fmla="*/ 0 w 32"/>
                <a:gd name="T1" fmla="*/ 316 h 29"/>
                <a:gd name="T2" fmla="*/ 500 w 32"/>
                <a:gd name="T3" fmla="*/ 0 h 29"/>
                <a:gd name="T4" fmla="*/ 63 w 32"/>
                <a:gd name="T5" fmla="*/ 29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0" y="17"/>
                  </a:moveTo>
                  <a:cubicBezTo>
                    <a:pt x="14" y="21"/>
                    <a:pt x="22" y="6"/>
                    <a:pt x="32" y="0"/>
                  </a:cubicBezTo>
                  <a:cubicBezTo>
                    <a:pt x="26" y="4"/>
                    <a:pt x="14" y="29"/>
                    <a:pt x="4" y="1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437">
              <a:extLst>
                <a:ext uri="{FF2B5EF4-FFF2-40B4-BE49-F238E27FC236}">
                  <a16:creationId xmlns:a16="http://schemas.microsoft.com/office/drawing/2014/main" id="{527CFD69-6237-4468-9FEA-0C15191E1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438">
              <a:extLst>
                <a:ext uri="{FF2B5EF4-FFF2-40B4-BE49-F238E27FC236}">
                  <a16:creationId xmlns:a16="http://schemas.microsoft.com/office/drawing/2014/main" id="{03DB1B47-925B-40C3-84AE-04B5928B0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304"/>
              <a:ext cx="30" cy="43"/>
            </a:xfrm>
            <a:custGeom>
              <a:avLst/>
              <a:gdLst>
                <a:gd name="T0" fmla="*/ 188 w 12"/>
                <a:gd name="T1" fmla="*/ 0 h 16"/>
                <a:gd name="T2" fmla="*/ 0 w 12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8" y="0"/>
                    <a:pt x="0" y="9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439">
              <a:extLst>
                <a:ext uri="{FF2B5EF4-FFF2-40B4-BE49-F238E27FC236}">
                  <a16:creationId xmlns:a16="http://schemas.microsoft.com/office/drawing/2014/main" id="{F42EC0F4-5C2D-46A9-BF27-343FFD9F6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235"/>
              <a:ext cx="15" cy="82"/>
            </a:xfrm>
            <a:custGeom>
              <a:avLst/>
              <a:gdLst>
                <a:gd name="T0" fmla="*/ 95 w 6"/>
                <a:gd name="T1" fmla="*/ 0 h 31"/>
                <a:gd name="T2" fmla="*/ 0 w 6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4" y="10"/>
                    <a:pt x="3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440">
              <a:extLst>
                <a:ext uri="{FF2B5EF4-FFF2-40B4-BE49-F238E27FC236}">
                  <a16:creationId xmlns:a16="http://schemas.microsoft.com/office/drawing/2014/main" id="{85AC70B0-05A4-46AB-A8AB-E5D6E7091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429"/>
              <a:ext cx="73" cy="62"/>
            </a:xfrm>
            <a:custGeom>
              <a:avLst/>
              <a:gdLst>
                <a:gd name="T0" fmla="*/ 0 w 29"/>
                <a:gd name="T1" fmla="*/ 275 h 23"/>
                <a:gd name="T2" fmla="*/ 463 w 2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3">
                  <a:moveTo>
                    <a:pt x="0" y="14"/>
                  </a:moveTo>
                  <a:cubicBezTo>
                    <a:pt x="11" y="23"/>
                    <a:pt x="24" y="18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441">
              <a:extLst>
                <a:ext uri="{FF2B5EF4-FFF2-40B4-BE49-F238E27FC236}">
                  <a16:creationId xmlns:a16="http://schemas.microsoft.com/office/drawing/2014/main" id="{B8557A50-71A5-4021-8390-573E69A87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277"/>
              <a:ext cx="110" cy="86"/>
            </a:xfrm>
            <a:custGeom>
              <a:avLst/>
              <a:gdLst>
                <a:gd name="T0" fmla="*/ 0 w 44"/>
                <a:gd name="T1" fmla="*/ 94 h 32"/>
                <a:gd name="T2" fmla="*/ 175 w 44"/>
                <a:gd name="T3" fmla="*/ 81 h 32"/>
                <a:gd name="T4" fmla="*/ 408 w 44"/>
                <a:gd name="T5" fmla="*/ 137 h 32"/>
                <a:gd name="T6" fmla="*/ 563 w 44"/>
                <a:gd name="T7" fmla="*/ 406 h 32"/>
                <a:gd name="T8" fmla="*/ 688 w 44"/>
                <a:gd name="T9" fmla="*/ 6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2">
                  <a:moveTo>
                    <a:pt x="0" y="5"/>
                  </a:moveTo>
                  <a:cubicBezTo>
                    <a:pt x="4" y="12"/>
                    <a:pt x="7" y="6"/>
                    <a:pt x="11" y="4"/>
                  </a:cubicBezTo>
                  <a:cubicBezTo>
                    <a:pt x="16" y="0"/>
                    <a:pt x="21" y="3"/>
                    <a:pt x="26" y="7"/>
                  </a:cubicBezTo>
                  <a:cubicBezTo>
                    <a:pt x="31" y="11"/>
                    <a:pt x="33" y="17"/>
                    <a:pt x="36" y="21"/>
                  </a:cubicBezTo>
                  <a:cubicBezTo>
                    <a:pt x="39" y="25"/>
                    <a:pt x="44" y="25"/>
                    <a:pt x="44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Freeform 442">
              <a:extLst>
                <a:ext uri="{FF2B5EF4-FFF2-40B4-BE49-F238E27FC236}">
                  <a16:creationId xmlns:a16="http://schemas.microsoft.com/office/drawing/2014/main" id="{D05C7821-FFCA-48D6-9932-680164E4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512"/>
              <a:ext cx="18" cy="56"/>
            </a:xfrm>
            <a:custGeom>
              <a:avLst/>
              <a:gdLst>
                <a:gd name="T0" fmla="*/ 118 w 7"/>
                <a:gd name="T1" fmla="*/ 0 h 21"/>
                <a:gd name="T2" fmla="*/ 0 w 7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5" y="7"/>
                    <a:pt x="1" y="12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443">
              <a:extLst>
                <a:ext uri="{FF2B5EF4-FFF2-40B4-BE49-F238E27FC236}">
                  <a16:creationId xmlns:a16="http://schemas.microsoft.com/office/drawing/2014/main" id="{01F579C5-98DD-408F-8A67-92BFB703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496"/>
              <a:ext cx="27" cy="51"/>
            </a:xfrm>
            <a:custGeom>
              <a:avLst/>
              <a:gdLst>
                <a:gd name="T0" fmla="*/ 0 w 11"/>
                <a:gd name="T1" fmla="*/ 0 h 19"/>
                <a:gd name="T2" fmla="*/ 162 w 11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3" y="5"/>
                    <a:pt x="7" y="17"/>
                    <a:pt x="11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444">
              <a:extLst>
                <a:ext uri="{FF2B5EF4-FFF2-40B4-BE49-F238E27FC236}">
                  <a16:creationId xmlns:a16="http://schemas.microsoft.com/office/drawing/2014/main" id="{0591C31E-D184-40F2-B7FA-B689253D8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88"/>
              <a:ext cx="20" cy="24"/>
            </a:xfrm>
            <a:custGeom>
              <a:avLst/>
              <a:gdLst>
                <a:gd name="T0" fmla="*/ 83 w 8"/>
                <a:gd name="T1" fmla="*/ 0 h 9"/>
                <a:gd name="T2" fmla="*/ 0 w 8"/>
                <a:gd name="T3" fmla="*/ 149 h 9"/>
                <a:gd name="T4" fmla="*/ 125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5" y="9"/>
                    <a:pt x="7" y="5"/>
                    <a:pt x="8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Freeform 445">
              <a:extLst>
                <a:ext uri="{FF2B5EF4-FFF2-40B4-BE49-F238E27FC236}">
                  <a16:creationId xmlns:a16="http://schemas.microsoft.com/office/drawing/2014/main" id="{4EEC2BC2-49F9-48A9-B6BC-B7D519842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344"/>
              <a:ext cx="20" cy="16"/>
            </a:xfrm>
            <a:custGeom>
              <a:avLst/>
              <a:gdLst>
                <a:gd name="T0" fmla="*/ 0 w 8"/>
                <a:gd name="T1" fmla="*/ 11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4"/>
                    <a:pt x="5" y="2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1" name="Freeform 446">
              <a:extLst>
                <a:ext uri="{FF2B5EF4-FFF2-40B4-BE49-F238E27FC236}">
                  <a16:creationId xmlns:a16="http://schemas.microsoft.com/office/drawing/2014/main" id="{7FD57D78-542B-4F20-A79C-AA6B236C9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421"/>
              <a:ext cx="25" cy="24"/>
            </a:xfrm>
            <a:custGeom>
              <a:avLst/>
              <a:gdLst>
                <a:gd name="T0" fmla="*/ 158 w 10"/>
                <a:gd name="T1" fmla="*/ 136 h 9"/>
                <a:gd name="T2" fmla="*/ 0 w 10"/>
                <a:gd name="T3" fmla="*/ 115 h 9"/>
                <a:gd name="T4" fmla="*/ 125 w 10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6" y="6"/>
                    <a:pt x="1" y="0"/>
                    <a:pt x="0" y="6"/>
                  </a:cubicBezTo>
                  <a:cubicBezTo>
                    <a:pt x="2" y="8"/>
                    <a:pt x="6" y="7"/>
                    <a:pt x="8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Freeform 447">
              <a:extLst>
                <a:ext uri="{FF2B5EF4-FFF2-40B4-BE49-F238E27FC236}">
                  <a16:creationId xmlns:a16="http://schemas.microsoft.com/office/drawing/2014/main" id="{5F463982-AE7F-47D4-A431-564D021DD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341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3" name="Freeform 448">
              <a:extLst>
                <a:ext uri="{FF2B5EF4-FFF2-40B4-BE49-F238E27FC236}">
                  <a16:creationId xmlns:a16="http://schemas.microsoft.com/office/drawing/2014/main" id="{16337B9D-F6F5-4E17-850C-A6B70FDA7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469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4" name="Freeform 449">
              <a:extLst>
                <a:ext uri="{FF2B5EF4-FFF2-40B4-BE49-F238E27FC236}">
                  <a16:creationId xmlns:a16="http://schemas.microsoft.com/office/drawing/2014/main" id="{C5F60438-0FBB-4BC6-B8D5-23EA1E162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525"/>
              <a:ext cx="15" cy="19"/>
            </a:xfrm>
            <a:custGeom>
              <a:avLst/>
              <a:gdLst>
                <a:gd name="T0" fmla="*/ 33 w 6"/>
                <a:gd name="T1" fmla="*/ 141 h 7"/>
                <a:gd name="T2" fmla="*/ 95 w 6"/>
                <a:gd name="T3" fmla="*/ 0 h 7"/>
                <a:gd name="T4" fmla="*/ 0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cubicBezTo>
                    <a:pt x="4" y="5"/>
                    <a:pt x="6" y="3"/>
                    <a:pt x="6" y="0"/>
                  </a:cubicBezTo>
                  <a:cubicBezTo>
                    <a:pt x="4" y="0"/>
                    <a:pt x="2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5" name="Freeform 450">
              <a:extLst>
                <a:ext uri="{FF2B5EF4-FFF2-40B4-BE49-F238E27FC236}">
                  <a16:creationId xmlns:a16="http://schemas.microsoft.com/office/drawing/2014/main" id="{06CFABAD-1D9A-47BD-8F77-F67B88647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309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6" name="Group 451">
            <a:extLst>
              <a:ext uri="{FF2B5EF4-FFF2-40B4-BE49-F238E27FC236}">
                <a16:creationId xmlns:a16="http://schemas.microsoft.com/office/drawing/2014/main" id="{0E05F384-2393-4D5F-B4BE-7377C13587EF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5102225"/>
            <a:ext cx="639763" cy="427038"/>
            <a:chOff x="3479" y="1488"/>
            <a:chExt cx="630" cy="421"/>
          </a:xfrm>
        </p:grpSpPr>
        <p:sp>
          <p:nvSpPr>
            <p:cNvPr id="48211" name="Freeform 452">
              <a:extLst>
                <a:ext uri="{FF2B5EF4-FFF2-40B4-BE49-F238E27FC236}">
                  <a16:creationId xmlns:a16="http://schemas.microsoft.com/office/drawing/2014/main" id="{F05AD310-83A6-4FC0-9E57-88644FB9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453">
              <a:extLst>
                <a:ext uri="{FF2B5EF4-FFF2-40B4-BE49-F238E27FC236}">
                  <a16:creationId xmlns:a16="http://schemas.microsoft.com/office/drawing/2014/main" id="{EDAE5697-60A6-4308-9D07-2283A26AD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741"/>
              <a:ext cx="218" cy="147"/>
            </a:xfrm>
            <a:custGeom>
              <a:avLst/>
              <a:gdLst>
                <a:gd name="T0" fmla="*/ 584 w 87"/>
                <a:gd name="T1" fmla="*/ 457 h 55"/>
                <a:gd name="T2" fmla="*/ 1100 w 87"/>
                <a:gd name="T3" fmla="*/ 1029 h 55"/>
                <a:gd name="T4" fmla="*/ 1338 w 87"/>
                <a:gd name="T5" fmla="*/ 957 h 55"/>
                <a:gd name="T6" fmla="*/ 1318 w 87"/>
                <a:gd name="T7" fmla="*/ 572 h 55"/>
                <a:gd name="T8" fmla="*/ 1180 w 87"/>
                <a:gd name="T9" fmla="*/ 821 h 55"/>
                <a:gd name="T10" fmla="*/ 880 w 87"/>
                <a:gd name="T11" fmla="*/ 457 h 55"/>
                <a:gd name="T12" fmla="*/ 426 w 87"/>
                <a:gd name="T13" fmla="*/ 230 h 55"/>
                <a:gd name="T14" fmla="*/ 0 w 87"/>
                <a:gd name="T15" fmla="*/ 0 h 55"/>
                <a:gd name="T16" fmla="*/ 346 w 87"/>
                <a:gd name="T17" fmla="*/ 307 h 55"/>
                <a:gd name="T18" fmla="*/ 566 w 87"/>
                <a:gd name="T19" fmla="*/ 401 h 55"/>
                <a:gd name="T20" fmla="*/ 646 w 87"/>
                <a:gd name="T21" fmla="*/ 513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5">
                  <a:moveTo>
                    <a:pt x="37" y="24"/>
                  </a:moveTo>
                  <a:cubicBezTo>
                    <a:pt x="48" y="38"/>
                    <a:pt x="51" y="50"/>
                    <a:pt x="70" y="54"/>
                  </a:cubicBezTo>
                  <a:cubicBezTo>
                    <a:pt x="75" y="54"/>
                    <a:pt x="83" y="55"/>
                    <a:pt x="85" y="50"/>
                  </a:cubicBezTo>
                  <a:cubicBezTo>
                    <a:pt x="87" y="46"/>
                    <a:pt x="85" y="35"/>
                    <a:pt x="84" y="30"/>
                  </a:cubicBezTo>
                  <a:cubicBezTo>
                    <a:pt x="82" y="33"/>
                    <a:pt x="78" y="41"/>
                    <a:pt x="75" y="43"/>
                  </a:cubicBezTo>
                  <a:cubicBezTo>
                    <a:pt x="65" y="48"/>
                    <a:pt x="61" y="29"/>
                    <a:pt x="56" y="24"/>
                  </a:cubicBezTo>
                  <a:cubicBezTo>
                    <a:pt x="48" y="16"/>
                    <a:pt x="38" y="15"/>
                    <a:pt x="27" y="12"/>
                  </a:cubicBezTo>
                  <a:cubicBezTo>
                    <a:pt x="18" y="9"/>
                    <a:pt x="9" y="2"/>
                    <a:pt x="0" y="0"/>
                  </a:cubicBezTo>
                  <a:cubicBezTo>
                    <a:pt x="3" y="7"/>
                    <a:pt x="15" y="13"/>
                    <a:pt x="22" y="16"/>
                  </a:cubicBezTo>
                  <a:cubicBezTo>
                    <a:pt x="26" y="18"/>
                    <a:pt x="32" y="19"/>
                    <a:pt x="36" y="21"/>
                  </a:cubicBezTo>
                  <a:cubicBezTo>
                    <a:pt x="38" y="23"/>
                    <a:pt x="38" y="26"/>
                    <a:pt x="41" y="2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454">
              <a:extLst>
                <a:ext uri="{FF2B5EF4-FFF2-40B4-BE49-F238E27FC236}">
                  <a16:creationId xmlns:a16="http://schemas.microsoft.com/office/drawing/2014/main" id="{7C3EF278-0687-4915-A03D-D6BEA755D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33"/>
              <a:ext cx="198" cy="70"/>
            </a:xfrm>
            <a:custGeom>
              <a:avLst/>
              <a:gdLst>
                <a:gd name="T0" fmla="*/ 0 w 79"/>
                <a:gd name="T1" fmla="*/ 35 h 26"/>
                <a:gd name="T2" fmla="*/ 554 w 79"/>
                <a:gd name="T3" fmla="*/ 369 h 26"/>
                <a:gd name="T4" fmla="*/ 847 w 79"/>
                <a:gd name="T5" fmla="*/ 390 h 26"/>
                <a:gd name="T6" fmla="*/ 1243 w 79"/>
                <a:gd name="T7" fmla="*/ 450 h 26"/>
                <a:gd name="T8" fmla="*/ 910 w 79"/>
                <a:gd name="T9" fmla="*/ 312 h 26"/>
                <a:gd name="T10" fmla="*/ 754 w 79"/>
                <a:gd name="T11" fmla="*/ 59 h 26"/>
                <a:gd name="T12" fmla="*/ 439 w 79"/>
                <a:gd name="T13" fmla="*/ 218 h 26"/>
                <a:gd name="T14" fmla="*/ 125 w 79"/>
                <a:gd name="T15" fmla="*/ 81 h 26"/>
                <a:gd name="T16" fmla="*/ 20 w 79"/>
                <a:gd name="T17" fmla="*/ 3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0" y="2"/>
                  </a:moveTo>
                  <a:cubicBezTo>
                    <a:pt x="5" y="16"/>
                    <a:pt x="21" y="24"/>
                    <a:pt x="35" y="19"/>
                  </a:cubicBezTo>
                  <a:cubicBezTo>
                    <a:pt x="43" y="17"/>
                    <a:pt x="46" y="17"/>
                    <a:pt x="54" y="20"/>
                  </a:cubicBezTo>
                  <a:cubicBezTo>
                    <a:pt x="61" y="23"/>
                    <a:pt x="71" y="26"/>
                    <a:pt x="79" y="23"/>
                  </a:cubicBezTo>
                  <a:cubicBezTo>
                    <a:pt x="74" y="24"/>
                    <a:pt x="62" y="19"/>
                    <a:pt x="58" y="16"/>
                  </a:cubicBezTo>
                  <a:cubicBezTo>
                    <a:pt x="52" y="13"/>
                    <a:pt x="52" y="7"/>
                    <a:pt x="48" y="3"/>
                  </a:cubicBezTo>
                  <a:cubicBezTo>
                    <a:pt x="47" y="10"/>
                    <a:pt x="34" y="10"/>
                    <a:pt x="28" y="11"/>
                  </a:cubicBezTo>
                  <a:cubicBezTo>
                    <a:pt x="21" y="11"/>
                    <a:pt x="15" y="8"/>
                    <a:pt x="8" y="4"/>
                  </a:cubicBezTo>
                  <a:cubicBezTo>
                    <a:pt x="5" y="3"/>
                    <a:pt x="3" y="0"/>
                    <a:pt x="1" y="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455">
              <a:extLst>
                <a:ext uri="{FF2B5EF4-FFF2-40B4-BE49-F238E27FC236}">
                  <a16:creationId xmlns:a16="http://schemas.microsoft.com/office/drawing/2014/main" id="{8BEFA669-1286-46A6-92CF-0BE91C84C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773"/>
              <a:ext cx="215" cy="96"/>
            </a:xfrm>
            <a:custGeom>
              <a:avLst/>
              <a:gdLst>
                <a:gd name="T0" fmla="*/ 438 w 86"/>
                <a:gd name="T1" fmla="*/ 285 h 36"/>
                <a:gd name="T2" fmla="*/ 970 w 86"/>
                <a:gd name="T3" fmla="*/ 648 h 36"/>
                <a:gd name="T4" fmla="*/ 1300 w 86"/>
                <a:gd name="T5" fmla="*/ 192 h 36"/>
                <a:gd name="T6" fmla="*/ 1000 w 86"/>
                <a:gd name="T7" fmla="*/ 477 h 36"/>
                <a:gd name="T8" fmla="*/ 645 w 86"/>
                <a:gd name="T9" fmla="*/ 192 h 36"/>
                <a:gd name="T10" fmla="*/ 220 w 86"/>
                <a:gd name="T11" fmla="*/ 35 h 36"/>
                <a:gd name="T12" fmla="*/ 20 w 86"/>
                <a:gd name="T13" fmla="*/ 397 h 36"/>
                <a:gd name="T14" fmla="*/ 438 w 86"/>
                <a:gd name="T15" fmla="*/ 32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36">
                  <a:moveTo>
                    <a:pt x="28" y="15"/>
                  </a:moveTo>
                  <a:cubicBezTo>
                    <a:pt x="35" y="26"/>
                    <a:pt x="48" y="36"/>
                    <a:pt x="62" y="34"/>
                  </a:cubicBezTo>
                  <a:cubicBezTo>
                    <a:pt x="74" y="32"/>
                    <a:pt x="86" y="25"/>
                    <a:pt x="83" y="10"/>
                  </a:cubicBezTo>
                  <a:cubicBezTo>
                    <a:pt x="79" y="18"/>
                    <a:pt x="73" y="25"/>
                    <a:pt x="64" y="25"/>
                  </a:cubicBezTo>
                  <a:cubicBezTo>
                    <a:pt x="55" y="25"/>
                    <a:pt x="48" y="15"/>
                    <a:pt x="41" y="10"/>
                  </a:cubicBezTo>
                  <a:cubicBezTo>
                    <a:pt x="33" y="5"/>
                    <a:pt x="23" y="0"/>
                    <a:pt x="14" y="2"/>
                  </a:cubicBezTo>
                  <a:cubicBezTo>
                    <a:pt x="7" y="3"/>
                    <a:pt x="0" y="13"/>
                    <a:pt x="1" y="21"/>
                  </a:cubicBezTo>
                  <a:cubicBezTo>
                    <a:pt x="6" y="10"/>
                    <a:pt x="20" y="12"/>
                    <a:pt x="28" y="1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456">
              <a:extLst>
                <a:ext uri="{FF2B5EF4-FFF2-40B4-BE49-F238E27FC236}">
                  <a16:creationId xmlns:a16="http://schemas.microsoft.com/office/drawing/2014/main" id="{F4FE9ACF-66C5-44F3-B972-93643E34F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568"/>
              <a:ext cx="115" cy="157"/>
            </a:xfrm>
            <a:custGeom>
              <a:avLst/>
              <a:gdLst>
                <a:gd name="T0" fmla="*/ 300 w 46"/>
                <a:gd name="T1" fmla="*/ 247 h 59"/>
                <a:gd name="T2" fmla="*/ 583 w 46"/>
                <a:gd name="T3" fmla="*/ 737 h 59"/>
                <a:gd name="T4" fmla="*/ 270 w 46"/>
                <a:gd name="T5" fmla="*/ 1112 h 59"/>
                <a:gd name="T6" fmla="*/ 113 w 46"/>
                <a:gd name="T7" fmla="*/ 806 h 59"/>
                <a:gd name="T8" fmla="*/ 313 w 46"/>
                <a:gd name="T9" fmla="*/ 679 h 59"/>
                <a:gd name="T10" fmla="*/ 208 w 46"/>
                <a:gd name="T11" fmla="*/ 303 h 59"/>
                <a:gd name="T12" fmla="*/ 0 w 46"/>
                <a:gd name="T13" fmla="*/ 0 h 59"/>
                <a:gd name="T14" fmla="*/ 363 w 46"/>
                <a:gd name="T15" fmla="*/ 303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59">
                  <a:moveTo>
                    <a:pt x="19" y="13"/>
                  </a:moveTo>
                  <a:cubicBezTo>
                    <a:pt x="25" y="20"/>
                    <a:pt x="46" y="27"/>
                    <a:pt x="37" y="39"/>
                  </a:cubicBezTo>
                  <a:cubicBezTo>
                    <a:pt x="32" y="47"/>
                    <a:pt x="16" y="46"/>
                    <a:pt x="17" y="59"/>
                  </a:cubicBezTo>
                  <a:cubicBezTo>
                    <a:pt x="15" y="54"/>
                    <a:pt x="8" y="48"/>
                    <a:pt x="7" y="43"/>
                  </a:cubicBezTo>
                  <a:cubicBezTo>
                    <a:pt x="5" y="34"/>
                    <a:pt x="14" y="41"/>
                    <a:pt x="20" y="36"/>
                  </a:cubicBezTo>
                  <a:cubicBezTo>
                    <a:pt x="28" y="29"/>
                    <a:pt x="19" y="20"/>
                    <a:pt x="13" y="16"/>
                  </a:cubicBezTo>
                  <a:cubicBezTo>
                    <a:pt x="5" y="11"/>
                    <a:pt x="4" y="9"/>
                    <a:pt x="0" y="0"/>
                  </a:cubicBezTo>
                  <a:cubicBezTo>
                    <a:pt x="0" y="9"/>
                    <a:pt x="17" y="11"/>
                    <a:pt x="23" y="1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457">
              <a:extLst>
                <a:ext uri="{FF2B5EF4-FFF2-40B4-BE49-F238E27FC236}">
                  <a16:creationId xmlns:a16="http://schemas.microsoft.com/office/drawing/2014/main" id="{66D62B78-CB4F-40D0-BAE9-FDB2B521E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573"/>
              <a:ext cx="143" cy="104"/>
            </a:xfrm>
            <a:custGeom>
              <a:avLst/>
              <a:gdLst>
                <a:gd name="T0" fmla="*/ 251 w 57"/>
                <a:gd name="T1" fmla="*/ 397 h 39"/>
                <a:gd name="T2" fmla="*/ 901 w 57"/>
                <a:gd name="T3" fmla="*/ 0 h 39"/>
                <a:gd name="T4" fmla="*/ 522 w 57"/>
                <a:gd name="T5" fmla="*/ 661 h 39"/>
                <a:gd name="T6" fmla="*/ 0 w 57"/>
                <a:gd name="T7" fmla="*/ 34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9">
                  <a:moveTo>
                    <a:pt x="16" y="21"/>
                  </a:moveTo>
                  <a:cubicBezTo>
                    <a:pt x="25" y="28"/>
                    <a:pt x="55" y="12"/>
                    <a:pt x="57" y="0"/>
                  </a:cubicBezTo>
                  <a:cubicBezTo>
                    <a:pt x="56" y="15"/>
                    <a:pt x="48" y="31"/>
                    <a:pt x="33" y="35"/>
                  </a:cubicBezTo>
                  <a:cubicBezTo>
                    <a:pt x="17" y="39"/>
                    <a:pt x="13" y="23"/>
                    <a:pt x="0" y="1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458">
              <a:extLst>
                <a:ext uri="{FF2B5EF4-FFF2-40B4-BE49-F238E27FC236}">
                  <a16:creationId xmlns:a16="http://schemas.microsoft.com/office/drawing/2014/main" id="{CDFBD73A-D941-4A76-B483-EBE9A98EE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544"/>
              <a:ext cx="82" cy="61"/>
            </a:xfrm>
            <a:custGeom>
              <a:avLst/>
              <a:gdLst>
                <a:gd name="T0" fmla="*/ 186 w 33"/>
                <a:gd name="T1" fmla="*/ 21 h 23"/>
                <a:gd name="T2" fmla="*/ 507 w 33"/>
                <a:gd name="T3" fmla="*/ 77 h 23"/>
                <a:gd name="T4" fmla="*/ 199 w 33"/>
                <a:gd name="T5" fmla="*/ 316 h 23"/>
                <a:gd name="T6" fmla="*/ 124 w 33"/>
                <a:gd name="T7" fmla="*/ 239 h 23"/>
                <a:gd name="T8" fmla="*/ 0 w 33"/>
                <a:gd name="T9" fmla="*/ 408 h 23"/>
                <a:gd name="T10" fmla="*/ 42 w 33"/>
                <a:gd name="T11" fmla="*/ 170 h 23"/>
                <a:gd name="T12" fmla="*/ 137 w 33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3">
                  <a:moveTo>
                    <a:pt x="12" y="1"/>
                  </a:moveTo>
                  <a:cubicBezTo>
                    <a:pt x="16" y="8"/>
                    <a:pt x="27" y="12"/>
                    <a:pt x="33" y="4"/>
                  </a:cubicBezTo>
                  <a:cubicBezTo>
                    <a:pt x="30" y="11"/>
                    <a:pt x="22" y="23"/>
                    <a:pt x="13" y="17"/>
                  </a:cubicBezTo>
                  <a:cubicBezTo>
                    <a:pt x="10" y="15"/>
                    <a:pt x="11" y="12"/>
                    <a:pt x="8" y="13"/>
                  </a:cubicBezTo>
                  <a:cubicBezTo>
                    <a:pt x="4" y="13"/>
                    <a:pt x="2" y="19"/>
                    <a:pt x="0" y="22"/>
                  </a:cubicBezTo>
                  <a:cubicBezTo>
                    <a:pt x="1" y="18"/>
                    <a:pt x="1" y="13"/>
                    <a:pt x="3" y="9"/>
                  </a:cubicBezTo>
                  <a:cubicBezTo>
                    <a:pt x="4" y="6"/>
                    <a:pt x="7" y="3"/>
                    <a:pt x="9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459">
              <a:extLst>
                <a:ext uri="{FF2B5EF4-FFF2-40B4-BE49-F238E27FC236}">
                  <a16:creationId xmlns:a16="http://schemas.microsoft.com/office/drawing/2014/main" id="{E12D1747-7183-4351-A42A-17872362E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669"/>
              <a:ext cx="68" cy="59"/>
            </a:xfrm>
            <a:custGeom>
              <a:avLst/>
              <a:gdLst>
                <a:gd name="T0" fmla="*/ 0 w 27"/>
                <a:gd name="T1" fmla="*/ 115 h 22"/>
                <a:gd name="T2" fmla="*/ 159 w 27"/>
                <a:gd name="T3" fmla="*/ 424 h 22"/>
                <a:gd name="T4" fmla="*/ 209 w 27"/>
                <a:gd name="T5" fmla="*/ 193 h 22"/>
                <a:gd name="T6" fmla="*/ 431 w 27"/>
                <a:gd name="T7" fmla="*/ 0 h 22"/>
                <a:gd name="T8" fmla="*/ 191 w 27"/>
                <a:gd name="T9" fmla="*/ 137 h 22"/>
                <a:gd name="T10" fmla="*/ 20 w 27"/>
                <a:gd name="T11" fmla="*/ 11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2">
                  <a:moveTo>
                    <a:pt x="0" y="6"/>
                  </a:moveTo>
                  <a:cubicBezTo>
                    <a:pt x="4" y="12"/>
                    <a:pt x="5" y="17"/>
                    <a:pt x="10" y="22"/>
                  </a:cubicBezTo>
                  <a:cubicBezTo>
                    <a:pt x="9" y="18"/>
                    <a:pt x="10" y="14"/>
                    <a:pt x="13" y="10"/>
                  </a:cubicBezTo>
                  <a:cubicBezTo>
                    <a:pt x="17" y="6"/>
                    <a:pt x="26" y="5"/>
                    <a:pt x="27" y="0"/>
                  </a:cubicBezTo>
                  <a:cubicBezTo>
                    <a:pt x="22" y="2"/>
                    <a:pt x="17" y="5"/>
                    <a:pt x="12" y="7"/>
                  </a:cubicBezTo>
                  <a:cubicBezTo>
                    <a:pt x="7" y="8"/>
                    <a:pt x="4" y="6"/>
                    <a:pt x="1" y="6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460">
              <a:extLst>
                <a:ext uri="{FF2B5EF4-FFF2-40B4-BE49-F238E27FC236}">
                  <a16:creationId xmlns:a16="http://schemas.microsoft.com/office/drawing/2014/main" id="{C657D5BE-921C-45BB-B632-9BB4745E2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811"/>
              <a:ext cx="123" cy="77"/>
            </a:xfrm>
            <a:custGeom>
              <a:avLst/>
              <a:gdLst>
                <a:gd name="T0" fmla="*/ 251 w 49"/>
                <a:gd name="T1" fmla="*/ 430 h 29"/>
                <a:gd name="T2" fmla="*/ 650 w 49"/>
                <a:gd name="T3" fmla="*/ 486 h 29"/>
                <a:gd name="T4" fmla="*/ 693 w 49"/>
                <a:gd name="T5" fmla="*/ 112 h 29"/>
                <a:gd name="T6" fmla="*/ 301 w 49"/>
                <a:gd name="T7" fmla="*/ 337 h 29"/>
                <a:gd name="T8" fmla="*/ 0 w 49"/>
                <a:gd name="T9" fmla="*/ 0 h 29"/>
                <a:gd name="T10" fmla="*/ 346 w 49"/>
                <a:gd name="T11" fmla="*/ 43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9">
                  <a:moveTo>
                    <a:pt x="16" y="23"/>
                  </a:moveTo>
                  <a:cubicBezTo>
                    <a:pt x="23" y="24"/>
                    <a:pt x="34" y="29"/>
                    <a:pt x="41" y="26"/>
                  </a:cubicBezTo>
                  <a:cubicBezTo>
                    <a:pt x="49" y="23"/>
                    <a:pt x="46" y="12"/>
                    <a:pt x="44" y="6"/>
                  </a:cubicBezTo>
                  <a:cubicBezTo>
                    <a:pt x="36" y="14"/>
                    <a:pt x="33" y="26"/>
                    <a:pt x="19" y="18"/>
                  </a:cubicBezTo>
                  <a:cubicBezTo>
                    <a:pt x="11" y="14"/>
                    <a:pt x="7" y="5"/>
                    <a:pt x="0" y="0"/>
                  </a:cubicBezTo>
                  <a:cubicBezTo>
                    <a:pt x="3" y="9"/>
                    <a:pt x="11" y="22"/>
                    <a:pt x="22" y="23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461">
              <a:extLst>
                <a:ext uri="{FF2B5EF4-FFF2-40B4-BE49-F238E27FC236}">
                  <a16:creationId xmlns:a16="http://schemas.microsoft.com/office/drawing/2014/main" id="{410FEFA2-ABFF-4AD1-B980-592576070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827"/>
              <a:ext cx="115" cy="40"/>
            </a:xfrm>
            <a:custGeom>
              <a:avLst/>
              <a:gdLst>
                <a:gd name="T0" fmla="*/ 20 w 46"/>
                <a:gd name="T1" fmla="*/ 0 h 15"/>
                <a:gd name="T2" fmla="*/ 333 w 46"/>
                <a:gd name="T3" fmla="*/ 248 h 15"/>
                <a:gd name="T4" fmla="*/ 720 w 46"/>
                <a:gd name="T5" fmla="*/ 115 h 15"/>
                <a:gd name="T6" fmla="*/ 0 w 4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1" y="0"/>
                  </a:moveTo>
                  <a:cubicBezTo>
                    <a:pt x="5" y="6"/>
                    <a:pt x="14" y="11"/>
                    <a:pt x="21" y="13"/>
                  </a:cubicBezTo>
                  <a:cubicBezTo>
                    <a:pt x="28" y="14"/>
                    <a:pt x="43" y="14"/>
                    <a:pt x="46" y="6"/>
                  </a:cubicBezTo>
                  <a:cubicBezTo>
                    <a:pt x="32" y="15"/>
                    <a:pt x="12" y="9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462">
              <a:extLst>
                <a:ext uri="{FF2B5EF4-FFF2-40B4-BE49-F238E27FC236}">
                  <a16:creationId xmlns:a16="http://schemas.microsoft.com/office/drawing/2014/main" id="{5B2659D6-F807-4CD3-9958-97604DD5D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741"/>
              <a:ext cx="127" cy="59"/>
            </a:xfrm>
            <a:custGeom>
              <a:avLst/>
              <a:gdLst>
                <a:gd name="T0" fmla="*/ 0 w 51"/>
                <a:gd name="T1" fmla="*/ 308 h 22"/>
                <a:gd name="T2" fmla="*/ 496 w 51"/>
                <a:gd name="T3" fmla="*/ 367 h 22"/>
                <a:gd name="T4" fmla="*/ 662 w 51"/>
                <a:gd name="T5" fmla="*/ 424 h 22"/>
                <a:gd name="T6" fmla="*/ 787 w 51"/>
                <a:gd name="T7" fmla="*/ 402 h 22"/>
                <a:gd name="T8" fmla="*/ 540 w 51"/>
                <a:gd name="T9" fmla="*/ 287 h 22"/>
                <a:gd name="T10" fmla="*/ 341 w 51"/>
                <a:gd name="T11" fmla="*/ 0 h 22"/>
                <a:gd name="T12" fmla="*/ 249 w 51"/>
                <a:gd name="T13" fmla="*/ 193 h 22"/>
                <a:gd name="T14" fmla="*/ 62 w 51"/>
                <a:gd name="T15" fmla="*/ 28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2">
                  <a:moveTo>
                    <a:pt x="0" y="16"/>
                  </a:moveTo>
                  <a:cubicBezTo>
                    <a:pt x="12" y="16"/>
                    <a:pt x="20" y="14"/>
                    <a:pt x="32" y="19"/>
                  </a:cubicBezTo>
                  <a:cubicBezTo>
                    <a:pt x="37" y="22"/>
                    <a:pt x="38" y="22"/>
                    <a:pt x="43" y="22"/>
                  </a:cubicBezTo>
                  <a:cubicBezTo>
                    <a:pt x="46" y="21"/>
                    <a:pt x="48" y="20"/>
                    <a:pt x="51" y="21"/>
                  </a:cubicBezTo>
                  <a:cubicBezTo>
                    <a:pt x="46" y="16"/>
                    <a:pt x="41" y="17"/>
                    <a:pt x="35" y="15"/>
                  </a:cubicBezTo>
                  <a:cubicBezTo>
                    <a:pt x="26" y="13"/>
                    <a:pt x="24" y="8"/>
                    <a:pt x="22" y="0"/>
                  </a:cubicBezTo>
                  <a:cubicBezTo>
                    <a:pt x="19" y="3"/>
                    <a:pt x="19" y="7"/>
                    <a:pt x="16" y="10"/>
                  </a:cubicBezTo>
                  <a:cubicBezTo>
                    <a:pt x="13" y="12"/>
                    <a:pt x="6" y="14"/>
                    <a:pt x="4" y="15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463">
              <a:extLst>
                <a:ext uri="{FF2B5EF4-FFF2-40B4-BE49-F238E27FC236}">
                  <a16:creationId xmlns:a16="http://schemas.microsoft.com/office/drawing/2014/main" id="{D5CC7F99-EFB3-4585-880B-AAAAB9574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504"/>
              <a:ext cx="137" cy="45"/>
            </a:xfrm>
            <a:custGeom>
              <a:avLst/>
              <a:gdLst>
                <a:gd name="T0" fmla="*/ 0 w 55"/>
                <a:gd name="T1" fmla="*/ 132 h 17"/>
                <a:gd name="T2" fmla="*/ 311 w 55"/>
                <a:gd name="T3" fmla="*/ 90 h 17"/>
                <a:gd name="T4" fmla="*/ 849 w 55"/>
                <a:gd name="T5" fmla="*/ 169 h 17"/>
                <a:gd name="T6" fmla="*/ 620 w 55"/>
                <a:gd name="T7" fmla="*/ 281 h 17"/>
                <a:gd name="T8" fmla="*/ 416 w 55"/>
                <a:gd name="T9" fmla="*/ 238 h 17"/>
                <a:gd name="T10" fmla="*/ 0 w 55"/>
                <a:gd name="T11" fmla="*/ 183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7">
                  <a:moveTo>
                    <a:pt x="0" y="7"/>
                  </a:moveTo>
                  <a:cubicBezTo>
                    <a:pt x="7" y="0"/>
                    <a:pt x="12" y="2"/>
                    <a:pt x="20" y="5"/>
                  </a:cubicBezTo>
                  <a:cubicBezTo>
                    <a:pt x="32" y="10"/>
                    <a:pt x="42" y="10"/>
                    <a:pt x="55" y="9"/>
                  </a:cubicBezTo>
                  <a:cubicBezTo>
                    <a:pt x="50" y="11"/>
                    <a:pt x="45" y="13"/>
                    <a:pt x="40" y="15"/>
                  </a:cubicBezTo>
                  <a:cubicBezTo>
                    <a:pt x="33" y="17"/>
                    <a:pt x="34" y="16"/>
                    <a:pt x="27" y="13"/>
                  </a:cubicBezTo>
                  <a:cubicBezTo>
                    <a:pt x="18" y="9"/>
                    <a:pt x="10" y="8"/>
                    <a:pt x="0" y="1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Freeform 464">
              <a:extLst>
                <a:ext uri="{FF2B5EF4-FFF2-40B4-BE49-F238E27FC236}">
                  <a16:creationId xmlns:a16="http://schemas.microsoft.com/office/drawing/2014/main" id="{B64C3807-8DF3-4DF5-BD6F-14A8AECF1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664"/>
              <a:ext cx="65" cy="123"/>
            </a:xfrm>
            <a:custGeom>
              <a:avLst/>
              <a:gdLst>
                <a:gd name="T0" fmla="*/ 0 w 26"/>
                <a:gd name="T1" fmla="*/ 0 h 46"/>
                <a:gd name="T2" fmla="*/ 145 w 26"/>
                <a:gd name="T3" fmla="*/ 500 h 46"/>
                <a:gd name="T4" fmla="*/ 408 w 26"/>
                <a:gd name="T5" fmla="*/ 880 h 46"/>
                <a:gd name="T6" fmla="*/ 95 w 26"/>
                <a:gd name="T7" fmla="*/ 500 h 46"/>
                <a:gd name="T8" fmla="*/ 20 w 26"/>
                <a:gd name="T9" fmla="*/ 265 h 46"/>
                <a:gd name="T10" fmla="*/ 0 w 26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6">
                  <a:moveTo>
                    <a:pt x="0" y="0"/>
                  </a:moveTo>
                  <a:cubicBezTo>
                    <a:pt x="1" y="9"/>
                    <a:pt x="4" y="19"/>
                    <a:pt x="9" y="26"/>
                  </a:cubicBezTo>
                  <a:cubicBezTo>
                    <a:pt x="14" y="33"/>
                    <a:pt x="23" y="38"/>
                    <a:pt x="26" y="46"/>
                  </a:cubicBezTo>
                  <a:cubicBezTo>
                    <a:pt x="15" y="43"/>
                    <a:pt x="10" y="35"/>
                    <a:pt x="6" y="26"/>
                  </a:cubicBezTo>
                  <a:cubicBezTo>
                    <a:pt x="3" y="21"/>
                    <a:pt x="2" y="19"/>
                    <a:pt x="1" y="14"/>
                  </a:cubicBezTo>
                  <a:cubicBezTo>
                    <a:pt x="1" y="9"/>
                    <a:pt x="2" y="5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Freeform 465">
              <a:extLst>
                <a:ext uri="{FF2B5EF4-FFF2-40B4-BE49-F238E27FC236}">
                  <a16:creationId xmlns:a16="http://schemas.microsoft.com/office/drawing/2014/main" id="{6B87A27F-B0BF-4195-84CE-7759BBBD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5" name="Freeform 466">
              <a:extLst>
                <a:ext uri="{FF2B5EF4-FFF2-40B4-BE49-F238E27FC236}">
                  <a16:creationId xmlns:a16="http://schemas.microsoft.com/office/drawing/2014/main" id="{E4D7BBBC-C5FE-4032-99AF-FB4D95257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49"/>
              <a:ext cx="180" cy="94"/>
            </a:xfrm>
            <a:custGeom>
              <a:avLst/>
              <a:gdLst>
                <a:gd name="T0" fmla="*/ 1000 w 72"/>
                <a:gd name="T1" fmla="*/ 0 h 35"/>
                <a:gd name="T2" fmla="*/ 645 w 72"/>
                <a:gd name="T3" fmla="*/ 561 h 35"/>
                <a:gd name="T4" fmla="*/ 0 w 72"/>
                <a:gd name="T5" fmla="*/ 38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35">
                  <a:moveTo>
                    <a:pt x="64" y="0"/>
                  </a:moveTo>
                  <a:cubicBezTo>
                    <a:pt x="72" y="15"/>
                    <a:pt x="53" y="25"/>
                    <a:pt x="41" y="29"/>
                  </a:cubicBezTo>
                  <a:cubicBezTo>
                    <a:pt x="25" y="35"/>
                    <a:pt x="15" y="27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6" name="Freeform 467">
              <a:extLst>
                <a:ext uri="{FF2B5EF4-FFF2-40B4-BE49-F238E27FC236}">
                  <a16:creationId xmlns:a16="http://schemas.microsoft.com/office/drawing/2014/main" id="{F7F9D4ED-6A8A-4BA8-B62E-2F33F327A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1704"/>
              <a:ext cx="105" cy="123"/>
            </a:xfrm>
            <a:custGeom>
              <a:avLst/>
              <a:gdLst>
                <a:gd name="T0" fmla="*/ 0 w 42"/>
                <a:gd name="T1" fmla="*/ 0 h 46"/>
                <a:gd name="T2" fmla="*/ 250 w 42"/>
                <a:gd name="T3" fmla="*/ 500 h 46"/>
                <a:gd name="T4" fmla="*/ 438 w 42"/>
                <a:gd name="T5" fmla="*/ 572 h 46"/>
                <a:gd name="T6" fmla="*/ 658 w 42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0" y="0"/>
                  </a:moveTo>
                  <a:cubicBezTo>
                    <a:pt x="1" y="13"/>
                    <a:pt x="3" y="20"/>
                    <a:pt x="16" y="26"/>
                  </a:cubicBezTo>
                  <a:cubicBezTo>
                    <a:pt x="19" y="28"/>
                    <a:pt x="25" y="28"/>
                    <a:pt x="28" y="30"/>
                  </a:cubicBezTo>
                  <a:cubicBezTo>
                    <a:pt x="33" y="34"/>
                    <a:pt x="34" y="32"/>
                    <a:pt x="42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468">
              <a:extLst>
                <a:ext uri="{FF2B5EF4-FFF2-40B4-BE49-F238E27FC236}">
                  <a16:creationId xmlns:a16="http://schemas.microsoft.com/office/drawing/2014/main" id="{F05368D2-49ED-4366-8031-8A0E692E7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88"/>
              <a:ext cx="50" cy="69"/>
            </a:xfrm>
            <a:custGeom>
              <a:avLst/>
              <a:gdLst>
                <a:gd name="T0" fmla="*/ 0 w 20"/>
                <a:gd name="T1" fmla="*/ 0 h 26"/>
                <a:gd name="T2" fmla="*/ 313 w 20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6">
                  <a:moveTo>
                    <a:pt x="0" y="0"/>
                  </a:moveTo>
                  <a:cubicBezTo>
                    <a:pt x="3" y="10"/>
                    <a:pt x="12" y="19"/>
                    <a:pt x="20" y="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469">
              <a:extLst>
                <a:ext uri="{FF2B5EF4-FFF2-40B4-BE49-F238E27FC236}">
                  <a16:creationId xmlns:a16="http://schemas.microsoft.com/office/drawing/2014/main" id="{A566AC6D-FEAB-49D2-86F9-05615F30D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811"/>
              <a:ext cx="42" cy="45"/>
            </a:xfrm>
            <a:custGeom>
              <a:avLst/>
              <a:gdLst>
                <a:gd name="T0" fmla="*/ 257 w 17"/>
                <a:gd name="T1" fmla="*/ 34 h 17"/>
                <a:gd name="T2" fmla="*/ 0 w 17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17" y="2"/>
                  </a:moveTo>
                  <a:cubicBezTo>
                    <a:pt x="11" y="0"/>
                    <a:pt x="7" y="15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470">
              <a:extLst>
                <a:ext uri="{FF2B5EF4-FFF2-40B4-BE49-F238E27FC236}">
                  <a16:creationId xmlns:a16="http://schemas.microsoft.com/office/drawing/2014/main" id="{CCC07948-602B-4011-A14D-1AAEFA27F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25"/>
              <a:ext cx="33" cy="8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4" y="2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471">
              <a:extLst>
                <a:ext uri="{FF2B5EF4-FFF2-40B4-BE49-F238E27FC236}">
                  <a16:creationId xmlns:a16="http://schemas.microsoft.com/office/drawing/2014/main" id="{9A0BFF22-617A-4671-AE50-151C77F8F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704"/>
              <a:ext cx="27" cy="24"/>
            </a:xfrm>
            <a:custGeom>
              <a:avLst/>
              <a:gdLst>
                <a:gd name="T0" fmla="*/ 0 w 11"/>
                <a:gd name="T1" fmla="*/ 93 h 9"/>
                <a:gd name="T2" fmla="*/ 150 w 11"/>
                <a:gd name="T3" fmla="*/ 0 h 9"/>
                <a:gd name="T4" fmla="*/ 61 w 11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5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1" y="4"/>
                    <a:pt x="7" y="7"/>
                    <a:pt x="4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472">
              <a:extLst>
                <a:ext uri="{FF2B5EF4-FFF2-40B4-BE49-F238E27FC236}">
                  <a16:creationId xmlns:a16="http://schemas.microsoft.com/office/drawing/2014/main" id="{925C4F6A-BAAC-4380-9DB2-37B3A5096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95"/>
              <a:ext cx="20" cy="32"/>
            </a:xfrm>
            <a:custGeom>
              <a:avLst/>
              <a:gdLst>
                <a:gd name="T0" fmla="*/ 0 w 8"/>
                <a:gd name="T1" fmla="*/ 192 h 12"/>
                <a:gd name="T2" fmla="*/ 125 w 8"/>
                <a:gd name="T3" fmla="*/ 0 h 12"/>
                <a:gd name="T4" fmla="*/ 83 w 8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0" y="10"/>
                  </a:moveTo>
                  <a:cubicBezTo>
                    <a:pt x="0" y="5"/>
                    <a:pt x="4" y="1"/>
                    <a:pt x="8" y="0"/>
                  </a:cubicBezTo>
                  <a:cubicBezTo>
                    <a:pt x="7" y="4"/>
                    <a:pt x="6" y="8"/>
                    <a:pt x="5" y="12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473">
              <a:extLst>
                <a:ext uri="{FF2B5EF4-FFF2-40B4-BE49-F238E27FC236}">
                  <a16:creationId xmlns:a16="http://schemas.microsoft.com/office/drawing/2014/main" id="{0ABF6EDF-F580-48AC-B7DF-7D685C6A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544"/>
              <a:ext cx="33" cy="29"/>
            </a:xfrm>
            <a:custGeom>
              <a:avLst/>
              <a:gdLst>
                <a:gd name="T0" fmla="*/ 180 w 13"/>
                <a:gd name="T1" fmla="*/ 76 h 11"/>
                <a:gd name="T2" fmla="*/ 20 w 13"/>
                <a:gd name="T3" fmla="*/ 90 h 11"/>
                <a:gd name="T4" fmla="*/ 213 w 13"/>
                <a:gd name="T5" fmla="*/ 16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4"/>
                  </a:moveTo>
                  <a:cubicBezTo>
                    <a:pt x="9" y="2"/>
                    <a:pt x="0" y="0"/>
                    <a:pt x="1" y="5"/>
                  </a:cubicBezTo>
                  <a:cubicBezTo>
                    <a:pt x="2" y="11"/>
                    <a:pt x="12" y="6"/>
                    <a:pt x="13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474">
              <a:extLst>
                <a:ext uri="{FF2B5EF4-FFF2-40B4-BE49-F238E27FC236}">
                  <a16:creationId xmlns:a16="http://schemas.microsoft.com/office/drawing/2014/main" id="{6BCFB54C-798D-471B-B3A8-30414F0B5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691"/>
              <a:ext cx="18" cy="29"/>
            </a:xfrm>
            <a:custGeom>
              <a:avLst/>
              <a:gdLst>
                <a:gd name="T0" fmla="*/ 100 w 7"/>
                <a:gd name="T1" fmla="*/ 0 h 11"/>
                <a:gd name="T2" fmla="*/ 118 w 7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0" y="3"/>
                    <a:pt x="3" y="11"/>
                    <a:pt x="7" y="5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475">
              <a:extLst>
                <a:ext uri="{FF2B5EF4-FFF2-40B4-BE49-F238E27FC236}">
                  <a16:creationId xmlns:a16="http://schemas.microsoft.com/office/drawing/2014/main" id="{005D65FE-7FFB-4DD5-9CF3-8C7AA266D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717"/>
              <a:ext cx="5" cy="22"/>
            </a:xfrm>
            <a:custGeom>
              <a:avLst/>
              <a:gdLst>
                <a:gd name="T0" fmla="*/ 0 w 2"/>
                <a:gd name="T1" fmla="*/ 168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0" y="3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7" name="Group 476">
            <a:extLst>
              <a:ext uri="{FF2B5EF4-FFF2-40B4-BE49-F238E27FC236}">
                <a16:creationId xmlns:a16="http://schemas.microsoft.com/office/drawing/2014/main" id="{51C517A0-6A33-4B74-A6D3-ADF2B5797F1B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5178425"/>
            <a:ext cx="457200" cy="344488"/>
            <a:chOff x="1145" y="2589"/>
            <a:chExt cx="454" cy="342"/>
          </a:xfrm>
        </p:grpSpPr>
        <p:sp>
          <p:nvSpPr>
            <p:cNvPr id="48194" name="Freeform 477">
              <a:extLst>
                <a:ext uri="{FF2B5EF4-FFF2-40B4-BE49-F238E27FC236}">
                  <a16:creationId xmlns:a16="http://schemas.microsoft.com/office/drawing/2014/main" id="{039A57F7-D778-42E1-8E67-FE6CAF2D5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478">
              <a:extLst>
                <a:ext uri="{FF2B5EF4-FFF2-40B4-BE49-F238E27FC236}">
                  <a16:creationId xmlns:a16="http://schemas.microsoft.com/office/drawing/2014/main" id="{86F77B34-7786-4C54-8B9D-A3D2A420F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829"/>
              <a:ext cx="155" cy="94"/>
            </a:xfrm>
            <a:custGeom>
              <a:avLst/>
              <a:gdLst>
                <a:gd name="T0" fmla="*/ 63 w 62"/>
                <a:gd name="T1" fmla="*/ 0 h 35"/>
                <a:gd name="T2" fmla="*/ 113 w 62"/>
                <a:gd name="T3" fmla="*/ 424 h 35"/>
                <a:gd name="T4" fmla="*/ 345 w 62"/>
                <a:gd name="T5" fmla="*/ 599 h 35"/>
                <a:gd name="T6" fmla="*/ 970 w 62"/>
                <a:gd name="T7" fmla="*/ 505 h 35"/>
                <a:gd name="T8" fmla="*/ 738 w 62"/>
                <a:gd name="T9" fmla="*/ 424 h 35"/>
                <a:gd name="T10" fmla="*/ 500 w 62"/>
                <a:gd name="T11" fmla="*/ 287 h 35"/>
                <a:gd name="T12" fmla="*/ 238 w 62"/>
                <a:gd name="T13" fmla="*/ 287 h 35"/>
                <a:gd name="T14" fmla="*/ 63 w 62"/>
                <a:gd name="T15" fmla="*/ 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35">
                  <a:moveTo>
                    <a:pt x="4" y="0"/>
                  </a:moveTo>
                  <a:cubicBezTo>
                    <a:pt x="4" y="9"/>
                    <a:pt x="0" y="14"/>
                    <a:pt x="7" y="22"/>
                  </a:cubicBezTo>
                  <a:cubicBezTo>
                    <a:pt x="11" y="26"/>
                    <a:pt x="16" y="30"/>
                    <a:pt x="22" y="31"/>
                  </a:cubicBezTo>
                  <a:cubicBezTo>
                    <a:pt x="34" y="35"/>
                    <a:pt x="50" y="30"/>
                    <a:pt x="62" y="26"/>
                  </a:cubicBezTo>
                  <a:cubicBezTo>
                    <a:pt x="57" y="25"/>
                    <a:pt x="52" y="23"/>
                    <a:pt x="47" y="22"/>
                  </a:cubicBezTo>
                  <a:cubicBezTo>
                    <a:pt x="41" y="20"/>
                    <a:pt x="38" y="18"/>
                    <a:pt x="32" y="15"/>
                  </a:cubicBezTo>
                  <a:cubicBezTo>
                    <a:pt x="25" y="12"/>
                    <a:pt x="21" y="15"/>
                    <a:pt x="15" y="15"/>
                  </a:cubicBezTo>
                  <a:cubicBezTo>
                    <a:pt x="7" y="14"/>
                    <a:pt x="6" y="7"/>
                    <a:pt x="4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479">
              <a:extLst>
                <a:ext uri="{FF2B5EF4-FFF2-40B4-BE49-F238E27FC236}">
                  <a16:creationId xmlns:a16="http://schemas.microsoft.com/office/drawing/2014/main" id="{A46EDF0B-B667-4376-87C1-438A11A6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27"/>
              <a:ext cx="80" cy="93"/>
            </a:xfrm>
            <a:custGeom>
              <a:avLst/>
              <a:gdLst>
                <a:gd name="T0" fmla="*/ 0 w 32"/>
                <a:gd name="T1" fmla="*/ 452 h 35"/>
                <a:gd name="T2" fmla="*/ 458 w 32"/>
                <a:gd name="T3" fmla="*/ 579 h 35"/>
                <a:gd name="T4" fmla="*/ 425 w 32"/>
                <a:gd name="T5" fmla="*/ 319 h 35"/>
                <a:gd name="T6" fmla="*/ 458 w 32"/>
                <a:gd name="T7" fmla="*/ 0 h 35"/>
                <a:gd name="T8" fmla="*/ 375 w 32"/>
                <a:gd name="T9" fmla="*/ 340 h 35"/>
                <a:gd name="T10" fmla="*/ 125 w 32"/>
                <a:gd name="T11" fmla="*/ 4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5">
                  <a:moveTo>
                    <a:pt x="0" y="24"/>
                  </a:moveTo>
                  <a:cubicBezTo>
                    <a:pt x="6" y="24"/>
                    <a:pt x="24" y="35"/>
                    <a:pt x="29" y="31"/>
                  </a:cubicBezTo>
                  <a:cubicBezTo>
                    <a:pt x="32" y="28"/>
                    <a:pt x="28" y="20"/>
                    <a:pt x="27" y="17"/>
                  </a:cubicBezTo>
                  <a:cubicBezTo>
                    <a:pt x="26" y="11"/>
                    <a:pt x="29" y="6"/>
                    <a:pt x="29" y="0"/>
                  </a:cubicBezTo>
                  <a:cubicBezTo>
                    <a:pt x="27" y="6"/>
                    <a:pt x="26" y="12"/>
                    <a:pt x="24" y="18"/>
                  </a:cubicBezTo>
                  <a:cubicBezTo>
                    <a:pt x="21" y="24"/>
                    <a:pt x="14" y="23"/>
                    <a:pt x="8" y="2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480">
              <a:extLst>
                <a:ext uri="{FF2B5EF4-FFF2-40B4-BE49-F238E27FC236}">
                  <a16:creationId xmlns:a16="http://schemas.microsoft.com/office/drawing/2014/main" id="{61A3D48F-E952-4833-B935-49C03B49C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73"/>
              <a:ext cx="92" cy="67"/>
            </a:xfrm>
            <a:custGeom>
              <a:avLst/>
              <a:gdLst>
                <a:gd name="T0" fmla="*/ 124 w 37"/>
                <a:gd name="T1" fmla="*/ 230 h 25"/>
                <a:gd name="T2" fmla="*/ 30 w 37"/>
                <a:gd name="T3" fmla="*/ 482 h 25"/>
                <a:gd name="T4" fmla="*/ 433 w 37"/>
                <a:gd name="T5" fmla="*/ 445 h 25"/>
                <a:gd name="T6" fmla="*/ 507 w 37"/>
                <a:gd name="T7" fmla="*/ 0 h 25"/>
                <a:gd name="T8" fmla="*/ 370 w 37"/>
                <a:gd name="T9" fmla="*/ 273 h 25"/>
                <a:gd name="T10" fmla="*/ 124 w 37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5">
                  <a:moveTo>
                    <a:pt x="8" y="12"/>
                  </a:moveTo>
                  <a:cubicBezTo>
                    <a:pt x="5" y="16"/>
                    <a:pt x="0" y="19"/>
                    <a:pt x="2" y="25"/>
                  </a:cubicBezTo>
                  <a:cubicBezTo>
                    <a:pt x="8" y="19"/>
                    <a:pt x="21" y="25"/>
                    <a:pt x="28" y="23"/>
                  </a:cubicBezTo>
                  <a:cubicBezTo>
                    <a:pt x="37" y="21"/>
                    <a:pt x="37" y="8"/>
                    <a:pt x="33" y="0"/>
                  </a:cubicBezTo>
                  <a:cubicBezTo>
                    <a:pt x="33" y="7"/>
                    <a:pt x="32" y="14"/>
                    <a:pt x="24" y="14"/>
                  </a:cubicBezTo>
                  <a:cubicBezTo>
                    <a:pt x="19" y="15"/>
                    <a:pt x="13" y="7"/>
                    <a:pt x="8" y="1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Freeform 481">
              <a:extLst>
                <a:ext uri="{FF2B5EF4-FFF2-40B4-BE49-F238E27FC236}">
                  <a16:creationId xmlns:a16="http://schemas.microsoft.com/office/drawing/2014/main" id="{A6F7D1DF-3654-428A-B6FF-2F2F7431B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61"/>
              <a:ext cx="62" cy="139"/>
            </a:xfrm>
            <a:custGeom>
              <a:avLst/>
              <a:gdLst>
                <a:gd name="T0" fmla="*/ 62 w 25"/>
                <a:gd name="T1" fmla="*/ 78 h 52"/>
                <a:gd name="T2" fmla="*/ 350 w 25"/>
                <a:gd name="T3" fmla="*/ 478 h 52"/>
                <a:gd name="T4" fmla="*/ 258 w 25"/>
                <a:gd name="T5" fmla="*/ 687 h 52"/>
                <a:gd name="T6" fmla="*/ 278 w 25"/>
                <a:gd name="T7" fmla="*/ 994 h 52"/>
                <a:gd name="T8" fmla="*/ 228 w 25"/>
                <a:gd name="T9" fmla="*/ 422 h 52"/>
                <a:gd name="T10" fmla="*/ 0 w 2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2">
                  <a:moveTo>
                    <a:pt x="4" y="4"/>
                  </a:moveTo>
                  <a:cubicBezTo>
                    <a:pt x="9" y="10"/>
                    <a:pt x="20" y="18"/>
                    <a:pt x="23" y="25"/>
                  </a:cubicBezTo>
                  <a:cubicBezTo>
                    <a:pt x="25" y="32"/>
                    <a:pt x="19" y="30"/>
                    <a:pt x="17" y="36"/>
                  </a:cubicBezTo>
                  <a:cubicBezTo>
                    <a:pt x="15" y="41"/>
                    <a:pt x="22" y="48"/>
                    <a:pt x="18" y="52"/>
                  </a:cubicBezTo>
                  <a:cubicBezTo>
                    <a:pt x="14" y="42"/>
                    <a:pt x="18" y="31"/>
                    <a:pt x="15" y="22"/>
                  </a:cubicBezTo>
                  <a:cubicBezTo>
                    <a:pt x="12" y="15"/>
                    <a:pt x="4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Freeform 482">
              <a:extLst>
                <a:ext uri="{FF2B5EF4-FFF2-40B4-BE49-F238E27FC236}">
                  <a16:creationId xmlns:a16="http://schemas.microsoft.com/office/drawing/2014/main" id="{A96F91C5-3EC0-4709-8959-E8132C91B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2"/>
              <a:ext cx="155" cy="69"/>
            </a:xfrm>
            <a:custGeom>
              <a:avLst/>
              <a:gdLst>
                <a:gd name="T0" fmla="*/ 125 w 62"/>
                <a:gd name="T1" fmla="*/ 35 h 26"/>
                <a:gd name="T2" fmla="*/ 488 w 62"/>
                <a:gd name="T3" fmla="*/ 409 h 26"/>
                <a:gd name="T4" fmla="*/ 970 w 62"/>
                <a:gd name="T5" fmla="*/ 409 h 26"/>
                <a:gd name="T6" fmla="*/ 500 w 62"/>
                <a:gd name="T7" fmla="*/ 204 h 26"/>
                <a:gd name="T8" fmla="*/ 238 w 62"/>
                <a:gd name="T9" fmla="*/ 56 h 26"/>
                <a:gd name="T10" fmla="*/ 0 w 6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6">
                  <a:moveTo>
                    <a:pt x="8" y="2"/>
                  </a:moveTo>
                  <a:cubicBezTo>
                    <a:pt x="17" y="8"/>
                    <a:pt x="21" y="18"/>
                    <a:pt x="31" y="22"/>
                  </a:cubicBezTo>
                  <a:cubicBezTo>
                    <a:pt x="41" y="26"/>
                    <a:pt x="52" y="23"/>
                    <a:pt x="62" y="22"/>
                  </a:cubicBezTo>
                  <a:cubicBezTo>
                    <a:pt x="49" y="24"/>
                    <a:pt x="43" y="18"/>
                    <a:pt x="32" y="11"/>
                  </a:cubicBezTo>
                  <a:cubicBezTo>
                    <a:pt x="27" y="7"/>
                    <a:pt x="21" y="4"/>
                    <a:pt x="15" y="3"/>
                  </a:cubicBezTo>
                  <a:cubicBezTo>
                    <a:pt x="10" y="1"/>
                    <a:pt x="5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483">
              <a:extLst>
                <a:ext uri="{FF2B5EF4-FFF2-40B4-BE49-F238E27FC236}">
                  <a16:creationId xmlns:a16="http://schemas.microsoft.com/office/drawing/2014/main" id="{87848C6E-FEE9-48F1-A0F3-2BFC87F93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88"/>
              <a:ext cx="103" cy="29"/>
            </a:xfrm>
            <a:custGeom>
              <a:avLst/>
              <a:gdLst>
                <a:gd name="T0" fmla="*/ 0 w 41"/>
                <a:gd name="T1" fmla="*/ 76 h 11"/>
                <a:gd name="T2" fmla="*/ 158 w 41"/>
                <a:gd name="T3" fmla="*/ 166 h 11"/>
                <a:gd name="T4" fmla="*/ 347 w 41"/>
                <a:gd name="T5" fmla="*/ 166 h 11"/>
                <a:gd name="T6" fmla="*/ 651 w 41"/>
                <a:gd name="T7" fmla="*/ 76 h 11"/>
                <a:gd name="T8" fmla="*/ 409 w 41"/>
                <a:gd name="T9" fmla="*/ 21 h 11"/>
                <a:gd name="T10" fmla="*/ 0 w 41"/>
                <a:gd name="T11" fmla="*/ 3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1">
                  <a:moveTo>
                    <a:pt x="0" y="4"/>
                  </a:moveTo>
                  <a:cubicBezTo>
                    <a:pt x="4" y="5"/>
                    <a:pt x="6" y="8"/>
                    <a:pt x="10" y="9"/>
                  </a:cubicBezTo>
                  <a:cubicBezTo>
                    <a:pt x="14" y="11"/>
                    <a:pt x="18" y="9"/>
                    <a:pt x="22" y="9"/>
                  </a:cubicBezTo>
                  <a:cubicBezTo>
                    <a:pt x="29" y="8"/>
                    <a:pt x="35" y="7"/>
                    <a:pt x="41" y="4"/>
                  </a:cubicBezTo>
                  <a:cubicBezTo>
                    <a:pt x="38" y="0"/>
                    <a:pt x="31" y="0"/>
                    <a:pt x="26" y="1"/>
                  </a:cubicBezTo>
                  <a:cubicBezTo>
                    <a:pt x="19" y="4"/>
                    <a:pt x="8" y="8"/>
                    <a:pt x="0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484">
              <a:extLst>
                <a:ext uri="{FF2B5EF4-FFF2-40B4-BE49-F238E27FC236}">
                  <a16:creationId xmlns:a16="http://schemas.microsoft.com/office/drawing/2014/main" id="{4E0934E4-FE44-4B88-8642-60AC01326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89"/>
              <a:ext cx="67" cy="54"/>
            </a:xfrm>
            <a:custGeom>
              <a:avLst/>
              <a:gdLst>
                <a:gd name="T0" fmla="*/ 136 w 27"/>
                <a:gd name="T1" fmla="*/ 138 h 20"/>
                <a:gd name="T2" fmla="*/ 30 w 27"/>
                <a:gd name="T3" fmla="*/ 394 h 20"/>
                <a:gd name="T4" fmla="*/ 412 w 27"/>
                <a:gd name="T5" fmla="*/ 232 h 20"/>
                <a:gd name="T6" fmla="*/ 216 w 27"/>
                <a:gd name="T7" fmla="*/ 219 h 20"/>
                <a:gd name="T8" fmla="*/ 92 w 27"/>
                <a:gd name="T9" fmla="*/ 13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9" y="7"/>
                  </a:moveTo>
                  <a:cubicBezTo>
                    <a:pt x="5" y="10"/>
                    <a:pt x="0" y="14"/>
                    <a:pt x="2" y="20"/>
                  </a:cubicBezTo>
                  <a:cubicBezTo>
                    <a:pt x="9" y="11"/>
                    <a:pt x="19" y="18"/>
                    <a:pt x="27" y="12"/>
                  </a:cubicBezTo>
                  <a:cubicBezTo>
                    <a:pt x="22" y="14"/>
                    <a:pt x="18" y="14"/>
                    <a:pt x="14" y="11"/>
                  </a:cubicBezTo>
                  <a:cubicBezTo>
                    <a:pt x="12" y="9"/>
                    <a:pt x="9" y="0"/>
                    <a:pt x="6" y="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485">
              <a:extLst>
                <a:ext uri="{FF2B5EF4-FFF2-40B4-BE49-F238E27FC236}">
                  <a16:creationId xmlns:a16="http://schemas.microsoft.com/office/drawing/2014/main" id="{176FC679-F8C7-461F-AEFF-E589F8400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29"/>
              <a:ext cx="57" cy="150"/>
            </a:xfrm>
            <a:custGeom>
              <a:avLst/>
              <a:gdLst>
                <a:gd name="T0" fmla="*/ 349 w 23"/>
                <a:gd name="T1" fmla="*/ 0 h 56"/>
                <a:gd name="T2" fmla="*/ 42 w 23"/>
                <a:gd name="T3" fmla="*/ 458 h 56"/>
                <a:gd name="T4" fmla="*/ 216 w 23"/>
                <a:gd name="T5" fmla="*/ 1077 h 56"/>
                <a:gd name="T6" fmla="*/ 166 w 23"/>
                <a:gd name="T7" fmla="*/ 388 h 56"/>
                <a:gd name="T8" fmla="*/ 32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4" y="7"/>
                    <a:pt x="6" y="12"/>
                    <a:pt x="3" y="24"/>
                  </a:cubicBezTo>
                  <a:cubicBezTo>
                    <a:pt x="0" y="35"/>
                    <a:pt x="11" y="45"/>
                    <a:pt x="14" y="56"/>
                  </a:cubicBezTo>
                  <a:cubicBezTo>
                    <a:pt x="9" y="42"/>
                    <a:pt x="5" y="34"/>
                    <a:pt x="11" y="20"/>
                  </a:cubicBezTo>
                  <a:cubicBezTo>
                    <a:pt x="14" y="13"/>
                    <a:pt x="16" y="8"/>
                    <a:pt x="21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486">
              <a:extLst>
                <a:ext uri="{FF2B5EF4-FFF2-40B4-BE49-F238E27FC236}">
                  <a16:creationId xmlns:a16="http://schemas.microsoft.com/office/drawing/2014/main" id="{3CB74719-6022-4C15-BF95-5C2041DF3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59"/>
              <a:ext cx="135" cy="88"/>
            </a:xfrm>
            <a:custGeom>
              <a:avLst/>
              <a:gdLst>
                <a:gd name="T0" fmla="*/ 0 w 54"/>
                <a:gd name="T1" fmla="*/ 0 h 33"/>
                <a:gd name="T2" fmla="*/ 300 w 54"/>
                <a:gd name="T3" fmla="*/ 320 h 33"/>
                <a:gd name="T4" fmla="*/ 845 w 54"/>
                <a:gd name="T5" fmla="*/ 397 h 33"/>
                <a:gd name="T6" fmla="*/ 313 w 54"/>
                <a:gd name="T7" fmla="*/ 456 h 33"/>
                <a:gd name="T8" fmla="*/ 0 w 54"/>
                <a:gd name="T9" fmla="*/ 3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0" y="0"/>
                  </a:moveTo>
                  <a:cubicBezTo>
                    <a:pt x="5" y="6"/>
                    <a:pt x="11" y="13"/>
                    <a:pt x="19" y="17"/>
                  </a:cubicBezTo>
                  <a:cubicBezTo>
                    <a:pt x="31" y="23"/>
                    <a:pt x="40" y="21"/>
                    <a:pt x="54" y="21"/>
                  </a:cubicBezTo>
                  <a:cubicBezTo>
                    <a:pt x="42" y="23"/>
                    <a:pt x="31" y="33"/>
                    <a:pt x="20" y="24"/>
                  </a:cubicBezTo>
                  <a:cubicBezTo>
                    <a:pt x="13" y="18"/>
                    <a:pt x="6" y="9"/>
                    <a:pt x="0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Freeform 487">
              <a:extLst>
                <a:ext uri="{FF2B5EF4-FFF2-40B4-BE49-F238E27FC236}">
                  <a16:creationId xmlns:a16="http://schemas.microsoft.com/office/drawing/2014/main" id="{EB8F3E52-B631-4DFE-A14F-F1AA90FF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488">
              <a:extLst>
                <a:ext uri="{FF2B5EF4-FFF2-40B4-BE49-F238E27FC236}">
                  <a16:creationId xmlns:a16="http://schemas.microsoft.com/office/drawing/2014/main" id="{95419023-F922-4FD2-A73F-8BEB2CA90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792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20 w 13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7"/>
                    <a:pt x="1" y="19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489">
              <a:extLst>
                <a:ext uri="{FF2B5EF4-FFF2-40B4-BE49-F238E27FC236}">
                  <a16:creationId xmlns:a16="http://schemas.microsoft.com/office/drawing/2014/main" id="{D73663B5-4634-4286-BBB2-42586CD77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24"/>
              <a:ext cx="182" cy="83"/>
            </a:xfrm>
            <a:custGeom>
              <a:avLst/>
              <a:gdLst>
                <a:gd name="T0" fmla="*/ 1132 w 73"/>
                <a:gd name="T1" fmla="*/ 501 h 31"/>
                <a:gd name="T2" fmla="*/ 496 w 73"/>
                <a:gd name="T3" fmla="*/ 458 h 31"/>
                <a:gd name="T4" fmla="*/ 0 w 73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1">
                  <a:moveTo>
                    <a:pt x="73" y="26"/>
                  </a:moveTo>
                  <a:cubicBezTo>
                    <a:pt x="59" y="27"/>
                    <a:pt x="49" y="31"/>
                    <a:pt x="32" y="24"/>
                  </a:cubicBezTo>
                  <a:cubicBezTo>
                    <a:pt x="21" y="18"/>
                    <a:pt x="11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490">
              <a:extLst>
                <a:ext uri="{FF2B5EF4-FFF2-40B4-BE49-F238E27FC236}">
                  <a16:creationId xmlns:a16="http://schemas.microsoft.com/office/drawing/2014/main" id="{AEDFEABC-AD60-463D-9BBB-6D3B43A6E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885"/>
              <a:ext cx="57" cy="14"/>
            </a:xfrm>
            <a:custGeom>
              <a:avLst/>
              <a:gdLst>
                <a:gd name="T0" fmla="*/ 349 w 23"/>
                <a:gd name="T1" fmla="*/ 109 h 5"/>
                <a:gd name="T2" fmla="*/ 0 w 23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5"/>
                  </a:moveTo>
                  <a:cubicBezTo>
                    <a:pt x="17" y="3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491">
              <a:extLst>
                <a:ext uri="{FF2B5EF4-FFF2-40B4-BE49-F238E27FC236}">
                  <a16:creationId xmlns:a16="http://schemas.microsoft.com/office/drawing/2014/main" id="{B263EEF0-54BD-4301-9411-3DFEAB5FD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5" cy="30"/>
            </a:xfrm>
            <a:custGeom>
              <a:avLst/>
              <a:gdLst>
                <a:gd name="T0" fmla="*/ 0 w 10"/>
                <a:gd name="T1" fmla="*/ 185 h 11"/>
                <a:gd name="T2" fmla="*/ 95 w 10"/>
                <a:gd name="T3" fmla="*/ 22 h 11"/>
                <a:gd name="T4" fmla="*/ 63 w 10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1" y="6"/>
                    <a:pt x="3" y="0"/>
                    <a:pt x="6" y="1"/>
                  </a:cubicBezTo>
                  <a:cubicBezTo>
                    <a:pt x="10" y="2"/>
                    <a:pt x="4" y="11"/>
                    <a:pt x="4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Freeform 492">
              <a:extLst>
                <a:ext uri="{FF2B5EF4-FFF2-40B4-BE49-F238E27FC236}">
                  <a16:creationId xmlns:a16="http://schemas.microsoft.com/office/drawing/2014/main" id="{1AF4D539-E34D-4305-8441-32E895926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677"/>
              <a:ext cx="25" cy="35"/>
            </a:xfrm>
            <a:custGeom>
              <a:avLst/>
              <a:gdLst>
                <a:gd name="T0" fmla="*/ 158 w 10"/>
                <a:gd name="T1" fmla="*/ 159 h 13"/>
                <a:gd name="T2" fmla="*/ 125 w 10"/>
                <a:gd name="T3" fmla="*/ 0 h 13"/>
                <a:gd name="T4" fmla="*/ 125 w 1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6"/>
                    <a:pt x="9" y="3"/>
                    <a:pt x="8" y="0"/>
                  </a:cubicBezTo>
                  <a:cubicBezTo>
                    <a:pt x="0" y="1"/>
                    <a:pt x="6" y="10"/>
                    <a:pt x="8" y="1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Freeform 493">
              <a:extLst>
                <a:ext uri="{FF2B5EF4-FFF2-40B4-BE49-F238E27FC236}">
                  <a16:creationId xmlns:a16="http://schemas.microsoft.com/office/drawing/2014/main" id="{B83FC5F3-91A8-45A2-BDE1-5E6FA1931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89"/>
              <a:ext cx="8" cy="11"/>
            </a:xfrm>
            <a:custGeom>
              <a:avLst/>
              <a:gdLst>
                <a:gd name="T0" fmla="*/ 56 w 3"/>
                <a:gd name="T1" fmla="*/ 8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8" name="Group 494">
            <a:extLst>
              <a:ext uri="{FF2B5EF4-FFF2-40B4-BE49-F238E27FC236}">
                <a16:creationId xmlns:a16="http://schemas.microsoft.com/office/drawing/2014/main" id="{5205B757-8044-4DCA-A6A2-A918F81FE844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4721225"/>
            <a:ext cx="525463" cy="455613"/>
            <a:chOff x="2433" y="2805"/>
            <a:chExt cx="535" cy="464"/>
          </a:xfrm>
        </p:grpSpPr>
        <p:sp>
          <p:nvSpPr>
            <p:cNvPr id="48175" name="Freeform 495">
              <a:extLst>
                <a:ext uri="{FF2B5EF4-FFF2-40B4-BE49-F238E27FC236}">
                  <a16:creationId xmlns:a16="http://schemas.microsoft.com/office/drawing/2014/main" id="{6D3314CF-F667-418B-8E49-09150C5B7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496">
              <a:extLst>
                <a:ext uri="{FF2B5EF4-FFF2-40B4-BE49-F238E27FC236}">
                  <a16:creationId xmlns:a16="http://schemas.microsoft.com/office/drawing/2014/main" id="{865DC5FF-1BEB-45A8-8E6F-C46CC59B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3096"/>
              <a:ext cx="183" cy="125"/>
            </a:xfrm>
            <a:custGeom>
              <a:avLst/>
              <a:gdLst>
                <a:gd name="T0" fmla="*/ 0 w 73"/>
                <a:gd name="T1" fmla="*/ 0 h 47"/>
                <a:gd name="T2" fmla="*/ 238 w 73"/>
                <a:gd name="T3" fmla="*/ 431 h 47"/>
                <a:gd name="T4" fmla="*/ 679 w 73"/>
                <a:gd name="T5" fmla="*/ 566 h 47"/>
                <a:gd name="T6" fmla="*/ 943 w 73"/>
                <a:gd name="T7" fmla="*/ 793 h 47"/>
                <a:gd name="T8" fmla="*/ 1151 w 73"/>
                <a:gd name="T9" fmla="*/ 375 h 47"/>
                <a:gd name="T10" fmla="*/ 897 w 73"/>
                <a:gd name="T11" fmla="*/ 452 h 47"/>
                <a:gd name="T12" fmla="*/ 617 w 73"/>
                <a:gd name="T13" fmla="*/ 93 h 47"/>
                <a:gd name="T14" fmla="*/ 283 w 73"/>
                <a:gd name="T15" fmla="*/ 93 h 47"/>
                <a:gd name="T16" fmla="*/ 0 w 73"/>
                <a:gd name="T17" fmla="*/ 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47">
                  <a:moveTo>
                    <a:pt x="0" y="0"/>
                  </a:moveTo>
                  <a:cubicBezTo>
                    <a:pt x="6" y="9"/>
                    <a:pt x="3" y="18"/>
                    <a:pt x="15" y="23"/>
                  </a:cubicBezTo>
                  <a:cubicBezTo>
                    <a:pt x="24" y="26"/>
                    <a:pt x="37" y="21"/>
                    <a:pt x="43" y="30"/>
                  </a:cubicBezTo>
                  <a:cubicBezTo>
                    <a:pt x="49" y="38"/>
                    <a:pt x="47" y="47"/>
                    <a:pt x="60" y="42"/>
                  </a:cubicBezTo>
                  <a:cubicBezTo>
                    <a:pt x="71" y="39"/>
                    <a:pt x="67" y="28"/>
                    <a:pt x="73" y="20"/>
                  </a:cubicBezTo>
                  <a:cubicBezTo>
                    <a:pt x="67" y="23"/>
                    <a:pt x="64" y="29"/>
                    <a:pt x="57" y="24"/>
                  </a:cubicBezTo>
                  <a:cubicBezTo>
                    <a:pt x="49" y="19"/>
                    <a:pt x="49" y="8"/>
                    <a:pt x="39" y="5"/>
                  </a:cubicBezTo>
                  <a:cubicBezTo>
                    <a:pt x="32" y="2"/>
                    <a:pt x="25" y="6"/>
                    <a:pt x="18" y="5"/>
                  </a:cubicBezTo>
                  <a:cubicBezTo>
                    <a:pt x="12" y="5"/>
                    <a:pt x="6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497">
              <a:extLst>
                <a:ext uri="{FF2B5EF4-FFF2-40B4-BE49-F238E27FC236}">
                  <a16:creationId xmlns:a16="http://schemas.microsoft.com/office/drawing/2014/main" id="{E87EDB93-1A1A-41C0-B7FC-E45F989F1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965"/>
              <a:ext cx="183" cy="267"/>
            </a:xfrm>
            <a:custGeom>
              <a:avLst/>
              <a:gdLst>
                <a:gd name="T0" fmla="*/ 0 w 73"/>
                <a:gd name="T1" fmla="*/ 1653 h 100"/>
                <a:gd name="T2" fmla="*/ 521 w 73"/>
                <a:gd name="T3" fmla="*/ 1583 h 100"/>
                <a:gd name="T4" fmla="*/ 785 w 73"/>
                <a:gd name="T5" fmla="*/ 935 h 100"/>
                <a:gd name="T6" fmla="*/ 930 w 73"/>
                <a:gd name="T7" fmla="*/ 627 h 100"/>
                <a:gd name="T8" fmla="*/ 1088 w 73"/>
                <a:gd name="T9" fmla="*/ 307 h 100"/>
                <a:gd name="T10" fmla="*/ 867 w 73"/>
                <a:gd name="T11" fmla="*/ 0 h 100"/>
                <a:gd name="T12" fmla="*/ 817 w 73"/>
                <a:gd name="T13" fmla="*/ 457 h 100"/>
                <a:gd name="T14" fmla="*/ 521 w 73"/>
                <a:gd name="T15" fmla="*/ 969 h 100"/>
                <a:gd name="T16" fmla="*/ 363 w 73"/>
                <a:gd name="T17" fmla="*/ 1618 h 100"/>
                <a:gd name="T18" fmla="*/ 63 w 73"/>
                <a:gd name="T19" fmla="*/ 1733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100">
                  <a:moveTo>
                    <a:pt x="0" y="87"/>
                  </a:moveTo>
                  <a:cubicBezTo>
                    <a:pt x="6" y="100"/>
                    <a:pt x="27" y="90"/>
                    <a:pt x="33" y="83"/>
                  </a:cubicBezTo>
                  <a:cubicBezTo>
                    <a:pt x="41" y="72"/>
                    <a:pt x="44" y="61"/>
                    <a:pt x="50" y="49"/>
                  </a:cubicBezTo>
                  <a:cubicBezTo>
                    <a:pt x="52" y="44"/>
                    <a:pt x="55" y="38"/>
                    <a:pt x="59" y="33"/>
                  </a:cubicBezTo>
                  <a:cubicBezTo>
                    <a:pt x="62" y="28"/>
                    <a:pt x="67" y="22"/>
                    <a:pt x="69" y="16"/>
                  </a:cubicBezTo>
                  <a:cubicBezTo>
                    <a:pt x="73" y="2"/>
                    <a:pt x="65" y="2"/>
                    <a:pt x="55" y="0"/>
                  </a:cubicBezTo>
                  <a:cubicBezTo>
                    <a:pt x="66" y="4"/>
                    <a:pt x="58" y="17"/>
                    <a:pt x="52" y="24"/>
                  </a:cubicBezTo>
                  <a:cubicBezTo>
                    <a:pt x="44" y="34"/>
                    <a:pt x="36" y="38"/>
                    <a:pt x="33" y="51"/>
                  </a:cubicBezTo>
                  <a:cubicBezTo>
                    <a:pt x="31" y="63"/>
                    <a:pt x="31" y="76"/>
                    <a:pt x="23" y="85"/>
                  </a:cubicBezTo>
                  <a:cubicBezTo>
                    <a:pt x="17" y="91"/>
                    <a:pt x="12" y="91"/>
                    <a:pt x="4" y="9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498">
              <a:extLst>
                <a:ext uri="{FF2B5EF4-FFF2-40B4-BE49-F238E27FC236}">
                  <a16:creationId xmlns:a16="http://schemas.microsoft.com/office/drawing/2014/main" id="{3B252D27-A6FA-44BF-B3F2-C548B69B4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835"/>
              <a:ext cx="137" cy="96"/>
            </a:xfrm>
            <a:custGeom>
              <a:avLst/>
              <a:gdLst>
                <a:gd name="T0" fmla="*/ 137 w 55"/>
                <a:gd name="T1" fmla="*/ 77 h 36"/>
                <a:gd name="T2" fmla="*/ 757 w 55"/>
                <a:gd name="T3" fmla="*/ 683 h 36"/>
                <a:gd name="T4" fmla="*/ 478 w 55"/>
                <a:gd name="T5" fmla="*/ 192 h 36"/>
                <a:gd name="T6" fmla="*/ 262 w 55"/>
                <a:gd name="T7" fmla="*/ 171 h 36"/>
                <a:gd name="T8" fmla="*/ 137 w 55"/>
                <a:gd name="T9" fmla="*/ 93 h 36"/>
                <a:gd name="T10" fmla="*/ 0 w 55"/>
                <a:gd name="T11" fmla="*/ 14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36">
                  <a:moveTo>
                    <a:pt x="9" y="4"/>
                  </a:moveTo>
                  <a:cubicBezTo>
                    <a:pt x="31" y="0"/>
                    <a:pt x="55" y="9"/>
                    <a:pt x="49" y="36"/>
                  </a:cubicBezTo>
                  <a:cubicBezTo>
                    <a:pt x="48" y="25"/>
                    <a:pt x="41" y="13"/>
                    <a:pt x="31" y="10"/>
                  </a:cubicBezTo>
                  <a:cubicBezTo>
                    <a:pt x="26" y="8"/>
                    <a:pt x="21" y="10"/>
                    <a:pt x="17" y="9"/>
                  </a:cubicBezTo>
                  <a:cubicBezTo>
                    <a:pt x="14" y="8"/>
                    <a:pt x="12" y="5"/>
                    <a:pt x="9" y="5"/>
                  </a:cubicBezTo>
                  <a:cubicBezTo>
                    <a:pt x="6" y="5"/>
                    <a:pt x="3" y="8"/>
                    <a:pt x="0" y="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499">
              <a:extLst>
                <a:ext uri="{FF2B5EF4-FFF2-40B4-BE49-F238E27FC236}">
                  <a16:creationId xmlns:a16="http://schemas.microsoft.com/office/drawing/2014/main" id="{561864CE-5819-485B-BFAC-396E88D22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33"/>
              <a:ext cx="168" cy="120"/>
            </a:xfrm>
            <a:custGeom>
              <a:avLst/>
              <a:gdLst>
                <a:gd name="T0" fmla="*/ 0 w 67"/>
                <a:gd name="T1" fmla="*/ 605 h 45"/>
                <a:gd name="T2" fmla="*/ 659 w 67"/>
                <a:gd name="T3" fmla="*/ 397 h 45"/>
                <a:gd name="T4" fmla="*/ 1056 w 67"/>
                <a:gd name="T5" fmla="*/ 853 h 45"/>
                <a:gd name="T6" fmla="*/ 930 w 67"/>
                <a:gd name="T7" fmla="*/ 205 h 45"/>
                <a:gd name="T8" fmla="*/ 584 w 67"/>
                <a:gd name="T9" fmla="*/ 171 h 45"/>
                <a:gd name="T10" fmla="*/ 271 w 67"/>
                <a:gd name="T11" fmla="*/ 419 h 45"/>
                <a:gd name="T12" fmla="*/ 63 w 67"/>
                <a:gd name="T13" fmla="*/ 58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5">
                  <a:moveTo>
                    <a:pt x="0" y="32"/>
                  </a:moveTo>
                  <a:cubicBezTo>
                    <a:pt x="14" y="37"/>
                    <a:pt x="27" y="18"/>
                    <a:pt x="42" y="21"/>
                  </a:cubicBezTo>
                  <a:cubicBezTo>
                    <a:pt x="51" y="22"/>
                    <a:pt x="64" y="38"/>
                    <a:pt x="67" y="45"/>
                  </a:cubicBezTo>
                  <a:cubicBezTo>
                    <a:pt x="66" y="35"/>
                    <a:pt x="66" y="19"/>
                    <a:pt x="59" y="11"/>
                  </a:cubicBezTo>
                  <a:cubicBezTo>
                    <a:pt x="50" y="0"/>
                    <a:pt x="48" y="4"/>
                    <a:pt x="37" y="9"/>
                  </a:cubicBezTo>
                  <a:cubicBezTo>
                    <a:pt x="28" y="12"/>
                    <a:pt x="25" y="17"/>
                    <a:pt x="17" y="22"/>
                  </a:cubicBezTo>
                  <a:cubicBezTo>
                    <a:pt x="12" y="25"/>
                    <a:pt x="10" y="31"/>
                    <a:pt x="4" y="3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500">
              <a:extLst>
                <a:ext uri="{FF2B5EF4-FFF2-40B4-BE49-F238E27FC236}">
                  <a16:creationId xmlns:a16="http://schemas.microsoft.com/office/drawing/2014/main" id="{D178661C-20AD-45FB-9BA2-D8BF637CB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3184"/>
              <a:ext cx="100" cy="40"/>
            </a:xfrm>
            <a:custGeom>
              <a:avLst/>
              <a:gdLst>
                <a:gd name="T0" fmla="*/ 63 w 40"/>
                <a:gd name="T1" fmla="*/ 35 h 15"/>
                <a:gd name="T2" fmla="*/ 625 w 40"/>
                <a:gd name="T3" fmla="*/ 21 h 15"/>
                <a:gd name="T4" fmla="*/ 270 w 40"/>
                <a:gd name="T5" fmla="*/ 136 h 15"/>
                <a:gd name="T6" fmla="*/ 0 w 4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5">
                  <a:moveTo>
                    <a:pt x="4" y="2"/>
                  </a:moveTo>
                  <a:cubicBezTo>
                    <a:pt x="11" y="15"/>
                    <a:pt x="33" y="14"/>
                    <a:pt x="40" y="1"/>
                  </a:cubicBezTo>
                  <a:cubicBezTo>
                    <a:pt x="32" y="6"/>
                    <a:pt x="27" y="11"/>
                    <a:pt x="17" y="7"/>
                  </a:cubicBezTo>
                  <a:cubicBezTo>
                    <a:pt x="11" y="4"/>
                    <a:pt x="8" y="0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501">
              <a:extLst>
                <a:ext uri="{FF2B5EF4-FFF2-40B4-BE49-F238E27FC236}">
                  <a16:creationId xmlns:a16="http://schemas.microsoft.com/office/drawing/2014/main" id="{8C72E038-F113-4D3A-96EB-AEB2406BA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3144"/>
              <a:ext cx="100" cy="61"/>
            </a:xfrm>
            <a:custGeom>
              <a:avLst/>
              <a:gdLst>
                <a:gd name="T0" fmla="*/ 0 w 40"/>
                <a:gd name="T1" fmla="*/ 0 h 23"/>
                <a:gd name="T2" fmla="*/ 470 w 40"/>
                <a:gd name="T3" fmla="*/ 225 h 23"/>
                <a:gd name="T4" fmla="*/ 625 w 40"/>
                <a:gd name="T5" fmla="*/ 430 h 23"/>
                <a:gd name="T6" fmla="*/ 470 w 40"/>
                <a:gd name="T7" fmla="*/ 34 h 23"/>
                <a:gd name="T8" fmla="*/ 283 w 40"/>
                <a:gd name="T9" fmla="*/ 56 h 23"/>
                <a:gd name="T10" fmla="*/ 0 w 40"/>
                <a:gd name="T11" fmla="*/ 2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3">
                  <a:moveTo>
                    <a:pt x="0" y="0"/>
                  </a:moveTo>
                  <a:cubicBezTo>
                    <a:pt x="1" y="8"/>
                    <a:pt x="24" y="6"/>
                    <a:pt x="30" y="12"/>
                  </a:cubicBezTo>
                  <a:cubicBezTo>
                    <a:pt x="33" y="15"/>
                    <a:pt x="34" y="23"/>
                    <a:pt x="40" y="23"/>
                  </a:cubicBezTo>
                  <a:cubicBezTo>
                    <a:pt x="36" y="18"/>
                    <a:pt x="36" y="6"/>
                    <a:pt x="30" y="2"/>
                  </a:cubicBezTo>
                  <a:cubicBezTo>
                    <a:pt x="27" y="0"/>
                    <a:pt x="21" y="2"/>
                    <a:pt x="18" y="3"/>
                  </a:cubicBezTo>
                  <a:cubicBezTo>
                    <a:pt x="12" y="3"/>
                    <a:pt x="6" y="4"/>
                    <a:pt x="0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502">
              <a:extLst>
                <a:ext uri="{FF2B5EF4-FFF2-40B4-BE49-F238E27FC236}">
                  <a16:creationId xmlns:a16="http://schemas.microsoft.com/office/drawing/2014/main" id="{46088C74-A157-40E7-9420-1B1602E92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845"/>
              <a:ext cx="50" cy="94"/>
            </a:xfrm>
            <a:custGeom>
              <a:avLst/>
              <a:gdLst>
                <a:gd name="T0" fmla="*/ 0 w 20"/>
                <a:gd name="T1" fmla="*/ 35 h 35"/>
                <a:gd name="T2" fmla="*/ 220 w 20"/>
                <a:gd name="T3" fmla="*/ 677 h 35"/>
                <a:gd name="T4" fmla="*/ 20 w 20"/>
                <a:gd name="T5" fmla="*/ 21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5">
                  <a:moveTo>
                    <a:pt x="0" y="2"/>
                  </a:moveTo>
                  <a:cubicBezTo>
                    <a:pt x="15" y="0"/>
                    <a:pt x="20" y="25"/>
                    <a:pt x="14" y="35"/>
                  </a:cubicBezTo>
                  <a:cubicBezTo>
                    <a:pt x="13" y="27"/>
                    <a:pt x="12" y="2"/>
                    <a:pt x="1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503">
              <a:extLst>
                <a:ext uri="{FF2B5EF4-FFF2-40B4-BE49-F238E27FC236}">
                  <a16:creationId xmlns:a16="http://schemas.microsoft.com/office/drawing/2014/main" id="{068EF500-BB9B-4D61-AE49-8D7FC00D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837"/>
              <a:ext cx="168" cy="131"/>
            </a:xfrm>
            <a:custGeom>
              <a:avLst/>
              <a:gdLst>
                <a:gd name="T0" fmla="*/ 0 w 67"/>
                <a:gd name="T1" fmla="*/ 936 h 49"/>
                <a:gd name="T2" fmla="*/ 409 w 67"/>
                <a:gd name="T3" fmla="*/ 342 h 49"/>
                <a:gd name="T4" fmla="*/ 1056 w 67"/>
                <a:gd name="T5" fmla="*/ 78 h 49"/>
                <a:gd name="T6" fmla="*/ 692 w 67"/>
                <a:gd name="T7" fmla="*/ 230 h 49"/>
                <a:gd name="T8" fmla="*/ 441 w 67"/>
                <a:gd name="T9" fmla="*/ 513 h 49"/>
                <a:gd name="T10" fmla="*/ 238 w 67"/>
                <a:gd name="T11" fmla="*/ 687 h 49"/>
                <a:gd name="T12" fmla="*/ 0 w 67"/>
                <a:gd name="T13" fmla="*/ 93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9">
                  <a:moveTo>
                    <a:pt x="0" y="49"/>
                  </a:moveTo>
                  <a:cubicBezTo>
                    <a:pt x="11" y="42"/>
                    <a:pt x="17" y="27"/>
                    <a:pt x="26" y="18"/>
                  </a:cubicBezTo>
                  <a:cubicBezTo>
                    <a:pt x="34" y="11"/>
                    <a:pt x="56" y="0"/>
                    <a:pt x="67" y="4"/>
                  </a:cubicBezTo>
                  <a:cubicBezTo>
                    <a:pt x="59" y="7"/>
                    <a:pt x="51" y="8"/>
                    <a:pt x="44" y="12"/>
                  </a:cubicBezTo>
                  <a:cubicBezTo>
                    <a:pt x="37" y="16"/>
                    <a:pt x="34" y="22"/>
                    <a:pt x="28" y="27"/>
                  </a:cubicBezTo>
                  <a:cubicBezTo>
                    <a:pt x="24" y="31"/>
                    <a:pt x="20" y="34"/>
                    <a:pt x="15" y="36"/>
                  </a:cubicBezTo>
                  <a:cubicBezTo>
                    <a:pt x="8" y="39"/>
                    <a:pt x="4" y="43"/>
                    <a:pt x="0" y="4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504">
              <a:extLst>
                <a:ext uri="{FF2B5EF4-FFF2-40B4-BE49-F238E27FC236}">
                  <a16:creationId xmlns:a16="http://schemas.microsoft.com/office/drawing/2014/main" id="{339934E1-FA40-4484-9ED8-2E5BCFDD6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981"/>
              <a:ext cx="110" cy="59"/>
            </a:xfrm>
            <a:custGeom>
              <a:avLst/>
              <a:gdLst>
                <a:gd name="T0" fmla="*/ 0 w 44"/>
                <a:gd name="T1" fmla="*/ 424 h 22"/>
                <a:gd name="T2" fmla="*/ 688 w 44"/>
                <a:gd name="T3" fmla="*/ 424 h 22"/>
                <a:gd name="T4" fmla="*/ 408 w 44"/>
                <a:gd name="T5" fmla="*/ 330 h 22"/>
                <a:gd name="T6" fmla="*/ 95 w 44"/>
                <a:gd name="T7" fmla="*/ 36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cubicBezTo>
                    <a:pt x="11" y="20"/>
                    <a:pt x="38" y="0"/>
                    <a:pt x="44" y="22"/>
                  </a:cubicBezTo>
                  <a:cubicBezTo>
                    <a:pt x="40" y="16"/>
                    <a:pt x="32" y="16"/>
                    <a:pt x="26" y="17"/>
                  </a:cubicBezTo>
                  <a:cubicBezTo>
                    <a:pt x="18" y="19"/>
                    <a:pt x="14" y="19"/>
                    <a:pt x="6" y="1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505">
              <a:extLst>
                <a:ext uri="{FF2B5EF4-FFF2-40B4-BE49-F238E27FC236}">
                  <a16:creationId xmlns:a16="http://schemas.microsoft.com/office/drawing/2014/main" id="{8A7C9F6D-081C-4ECB-A396-B81B5B8F3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904"/>
              <a:ext cx="87" cy="69"/>
            </a:xfrm>
            <a:custGeom>
              <a:avLst/>
              <a:gdLst>
                <a:gd name="T0" fmla="*/ 42 w 35"/>
                <a:gd name="T1" fmla="*/ 77 h 26"/>
                <a:gd name="T2" fmla="*/ 229 w 35"/>
                <a:gd name="T3" fmla="*/ 281 h 26"/>
                <a:gd name="T4" fmla="*/ 415 w 35"/>
                <a:gd name="T5" fmla="*/ 374 h 26"/>
                <a:gd name="T6" fmla="*/ 537 w 35"/>
                <a:gd name="T7" fmla="*/ 409 h 26"/>
                <a:gd name="T8" fmla="*/ 199 w 35"/>
                <a:gd name="T9" fmla="*/ 316 h 26"/>
                <a:gd name="T10" fmla="*/ 42 w 35"/>
                <a:gd name="T11" fmla="*/ 133 h 26"/>
                <a:gd name="T12" fmla="*/ 0 w 35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6">
                  <a:moveTo>
                    <a:pt x="3" y="4"/>
                  </a:moveTo>
                  <a:cubicBezTo>
                    <a:pt x="5" y="8"/>
                    <a:pt x="11" y="11"/>
                    <a:pt x="15" y="15"/>
                  </a:cubicBezTo>
                  <a:cubicBezTo>
                    <a:pt x="19" y="18"/>
                    <a:pt x="21" y="19"/>
                    <a:pt x="27" y="20"/>
                  </a:cubicBezTo>
                  <a:cubicBezTo>
                    <a:pt x="30" y="21"/>
                    <a:pt x="32" y="20"/>
                    <a:pt x="35" y="22"/>
                  </a:cubicBezTo>
                  <a:cubicBezTo>
                    <a:pt x="24" y="26"/>
                    <a:pt x="20" y="25"/>
                    <a:pt x="13" y="17"/>
                  </a:cubicBezTo>
                  <a:cubicBezTo>
                    <a:pt x="9" y="14"/>
                    <a:pt x="5" y="11"/>
                    <a:pt x="3" y="7"/>
                  </a:cubicBezTo>
                  <a:cubicBezTo>
                    <a:pt x="1" y="4"/>
                    <a:pt x="4" y="2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506">
              <a:extLst>
                <a:ext uri="{FF2B5EF4-FFF2-40B4-BE49-F238E27FC236}">
                  <a16:creationId xmlns:a16="http://schemas.microsoft.com/office/drawing/2014/main" id="{8613C680-F069-4D42-BB7A-DEA2A3CAF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507">
              <a:extLst>
                <a:ext uri="{FF2B5EF4-FFF2-40B4-BE49-F238E27FC236}">
                  <a16:creationId xmlns:a16="http://schemas.microsoft.com/office/drawing/2014/main" id="{FBEEDCA5-8E2F-4363-B8BD-EAADAEF88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888"/>
              <a:ext cx="48" cy="61"/>
            </a:xfrm>
            <a:custGeom>
              <a:avLst/>
              <a:gdLst>
                <a:gd name="T0" fmla="*/ 0 w 19"/>
                <a:gd name="T1" fmla="*/ 0 h 23"/>
                <a:gd name="T2" fmla="*/ 306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0" y="0"/>
                  </a:moveTo>
                  <a:cubicBezTo>
                    <a:pt x="7" y="11"/>
                    <a:pt x="6" y="17"/>
                    <a:pt x="19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508">
              <a:extLst>
                <a:ext uri="{FF2B5EF4-FFF2-40B4-BE49-F238E27FC236}">
                  <a16:creationId xmlns:a16="http://schemas.microsoft.com/office/drawing/2014/main" id="{15433EA4-1BEB-4CC2-8CF8-7AEC1BB2D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87"/>
              <a:ext cx="170" cy="66"/>
            </a:xfrm>
            <a:custGeom>
              <a:avLst/>
              <a:gdLst>
                <a:gd name="T0" fmla="*/ 0 w 68"/>
                <a:gd name="T1" fmla="*/ 259 h 25"/>
                <a:gd name="T2" fmla="*/ 563 w 68"/>
                <a:gd name="T3" fmla="*/ 34 h 25"/>
                <a:gd name="T4" fmla="*/ 1063 w 68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5">
                  <a:moveTo>
                    <a:pt x="0" y="14"/>
                  </a:moveTo>
                  <a:cubicBezTo>
                    <a:pt x="19" y="19"/>
                    <a:pt x="21" y="4"/>
                    <a:pt x="36" y="2"/>
                  </a:cubicBezTo>
                  <a:cubicBezTo>
                    <a:pt x="50" y="0"/>
                    <a:pt x="64" y="14"/>
                    <a:pt x="68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Freeform 509">
              <a:extLst>
                <a:ext uri="{FF2B5EF4-FFF2-40B4-BE49-F238E27FC236}">
                  <a16:creationId xmlns:a16="http://schemas.microsoft.com/office/drawing/2014/main" id="{78CB852A-2E09-40FF-B16E-E5DE92ED0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173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7" y="0"/>
                    <a:pt x="15" y="3"/>
                    <a:pt x="2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0" name="Freeform 510">
              <a:extLst>
                <a:ext uri="{FF2B5EF4-FFF2-40B4-BE49-F238E27FC236}">
                  <a16:creationId xmlns:a16="http://schemas.microsoft.com/office/drawing/2014/main" id="{BE87537A-FD53-4375-B6BD-CC4CAFA8C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032"/>
              <a:ext cx="25" cy="21"/>
            </a:xfrm>
            <a:custGeom>
              <a:avLst/>
              <a:gdLst>
                <a:gd name="T0" fmla="*/ 63 w 10"/>
                <a:gd name="T1" fmla="*/ 144 h 8"/>
                <a:gd name="T2" fmla="*/ 158 w 10"/>
                <a:gd name="T3" fmla="*/ 0 h 8"/>
                <a:gd name="T4" fmla="*/ 0 w 10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cubicBezTo>
                    <a:pt x="7" y="7"/>
                    <a:pt x="9" y="3"/>
                    <a:pt x="10" y="0"/>
                  </a:cubicBezTo>
                  <a:cubicBezTo>
                    <a:pt x="6" y="0"/>
                    <a:pt x="1" y="4"/>
                    <a:pt x="0" y="8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511">
              <a:extLst>
                <a:ext uri="{FF2B5EF4-FFF2-40B4-BE49-F238E27FC236}">
                  <a16:creationId xmlns:a16="http://schemas.microsoft.com/office/drawing/2014/main" id="{0D81BF9C-C777-467A-B543-1F6518EFB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888"/>
              <a:ext cx="23" cy="35"/>
            </a:xfrm>
            <a:custGeom>
              <a:avLst/>
              <a:gdLst>
                <a:gd name="T0" fmla="*/ 118 w 9"/>
                <a:gd name="T1" fmla="*/ 35 h 13"/>
                <a:gd name="T2" fmla="*/ 151 w 9"/>
                <a:gd name="T3" fmla="*/ 8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7" y="2"/>
                  </a:moveTo>
                  <a:cubicBezTo>
                    <a:pt x="0" y="0"/>
                    <a:pt x="3" y="13"/>
                    <a:pt x="9" y="4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512">
              <a:extLst>
                <a:ext uri="{FF2B5EF4-FFF2-40B4-BE49-F238E27FC236}">
                  <a16:creationId xmlns:a16="http://schemas.microsoft.com/office/drawing/2014/main" id="{DB711222-00CD-4DA9-95B8-42AE0A04B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3013"/>
              <a:ext cx="17" cy="30"/>
            </a:xfrm>
            <a:custGeom>
              <a:avLst/>
              <a:gdLst>
                <a:gd name="T0" fmla="*/ 12 w 7"/>
                <a:gd name="T1" fmla="*/ 22 h 11"/>
                <a:gd name="T2" fmla="*/ 29 w 7"/>
                <a:gd name="T3" fmla="*/ 224 h 11"/>
                <a:gd name="T4" fmla="*/ 87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7" y="10"/>
                    <a:pt x="7" y="4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Freeform 513">
              <a:extLst>
                <a:ext uri="{FF2B5EF4-FFF2-40B4-BE49-F238E27FC236}">
                  <a16:creationId xmlns:a16="http://schemas.microsoft.com/office/drawing/2014/main" id="{6B9A9E10-39E1-4246-8B68-16C5C77C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3179"/>
              <a:ext cx="15" cy="13"/>
            </a:xfrm>
            <a:custGeom>
              <a:avLst/>
              <a:gdLst>
                <a:gd name="T0" fmla="*/ 63 w 6"/>
                <a:gd name="T1" fmla="*/ 88 h 5"/>
                <a:gd name="T2" fmla="*/ 95 w 6"/>
                <a:gd name="T3" fmla="*/ 0 h 5"/>
                <a:gd name="T4" fmla="*/ 0 w 6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5" y="4"/>
                    <a:pt x="5" y="2"/>
                    <a:pt x="6" y="0"/>
                  </a:cubicBez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48" name="Text Box 514">
            <a:extLst>
              <a:ext uri="{FF2B5EF4-FFF2-40B4-BE49-F238E27FC236}">
                <a16:creationId xmlns:a16="http://schemas.microsoft.com/office/drawing/2014/main" id="{8AF485DF-029C-477A-8A16-877EF1AC98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94200"/>
            <a:ext cx="890588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Myeloid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14349" name="Text Box 515">
            <a:extLst>
              <a:ext uri="{FF2B5EF4-FFF2-40B4-BE49-F238E27FC236}">
                <a16:creationId xmlns:a16="http://schemas.microsoft.com/office/drawing/2014/main" id="{02640E0A-813D-4D7F-A38F-F6AC03EFE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2738" y="3044825"/>
            <a:ext cx="10017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Monoblast</a:t>
            </a:r>
          </a:p>
        </p:txBody>
      </p:sp>
      <p:sp>
        <p:nvSpPr>
          <p:cNvPr id="14350" name="Text Box 516">
            <a:extLst>
              <a:ext uri="{FF2B5EF4-FFF2-40B4-BE49-F238E27FC236}">
                <a16:creationId xmlns:a16="http://schemas.microsoft.com/office/drawing/2014/main" id="{B0CA4102-00F3-42E9-8112-7E591004CA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4950" y="5788025"/>
            <a:ext cx="1435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Megakaryoblast</a:t>
            </a:r>
          </a:p>
        </p:txBody>
      </p:sp>
      <p:sp>
        <p:nvSpPr>
          <p:cNvPr id="14351" name="Text Box 517">
            <a:extLst>
              <a:ext uri="{FF2B5EF4-FFF2-40B4-BE49-F238E27FC236}">
                <a16:creationId xmlns:a16="http://schemas.microsoft.com/office/drawing/2014/main" id="{ADB110B9-B672-4812-9C03-75900ECA4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9338" y="5788025"/>
            <a:ext cx="13858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Megakaryocyte</a:t>
            </a:r>
          </a:p>
        </p:txBody>
      </p:sp>
      <p:sp>
        <p:nvSpPr>
          <p:cNvPr id="14352" name="Text Box 518">
            <a:extLst>
              <a:ext uri="{FF2B5EF4-FFF2-40B4-BE49-F238E27FC236}">
                <a16:creationId xmlns:a16="http://schemas.microsoft.com/office/drawing/2014/main" id="{79C9F7C7-298E-4D77-9894-5DF6671B3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3044825"/>
            <a:ext cx="952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Monocyte</a:t>
            </a:r>
          </a:p>
        </p:txBody>
      </p:sp>
      <p:sp>
        <p:nvSpPr>
          <p:cNvPr id="14353" name="Text Box 519">
            <a:extLst>
              <a:ext uri="{FF2B5EF4-FFF2-40B4-BE49-F238E27FC236}">
                <a16:creationId xmlns:a16="http://schemas.microsoft.com/office/drawing/2014/main" id="{D0EC6B74-99E0-4AAA-A8B1-1E1EF01F62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2963" y="5788025"/>
            <a:ext cx="8651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Platelets</a:t>
            </a:r>
          </a:p>
        </p:txBody>
      </p:sp>
      <p:sp>
        <p:nvSpPr>
          <p:cNvPr id="14354" name="Text Box 520">
            <a:extLst>
              <a:ext uri="{FF2B5EF4-FFF2-40B4-BE49-F238E27FC236}">
                <a16:creationId xmlns:a16="http://schemas.microsoft.com/office/drawing/2014/main" id="{16C42ADF-7B70-45D8-B5B1-984CA77F69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5200" y="3044825"/>
            <a:ext cx="11684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Macrophage</a:t>
            </a:r>
          </a:p>
        </p:txBody>
      </p:sp>
      <p:sp>
        <p:nvSpPr>
          <p:cNvPr id="14355" name="Line 521">
            <a:extLst>
              <a:ext uri="{FF2B5EF4-FFF2-40B4-BE49-F238E27FC236}">
                <a16:creationId xmlns:a16="http://schemas.microsoft.com/office/drawing/2014/main" id="{9E62C5A8-5D2B-4DDA-9316-B20C8A7331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28975" y="2635250"/>
            <a:ext cx="609600" cy="5334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356" name="Line 522">
            <a:extLst>
              <a:ext uri="{FF2B5EF4-FFF2-40B4-BE49-F238E27FC236}">
                <a16:creationId xmlns:a16="http://schemas.microsoft.com/office/drawing/2014/main" id="{926EC0C3-7534-4FC8-8797-E81DC1AB22CE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4035425"/>
            <a:ext cx="609600" cy="3048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357" name="Line 523">
            <a:extLst>
              <a:ext uri="{FF2B5EF4-FFF2-40B4-BE49-F238E27FC236}">
                <a16:creationId xmlns:a16="http://schemas.microsoft.com/office/drawing/2014/main" id="{B79E2FA1-8F67-4921-9AEA-51C1EAC2A564}"/>
              </a:ext>
            </a:extLst>
          </p:cNvPr>
          <p:cNvSpPr>
            <a:spLocks noChangeShapeType="1"/>
          </p:cNvSpPr>
          <p:nvPr/>
        </p:nvSpPr>
        <p:spPr bwMode="auto">
          <a:xfrm>
            <a:off x="5410200" y="2282825"/>
            <a:ext cx="5334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358" name="Line 524">
            <a:extLst>
              <a:ext uri="{FF2B5EF4-FFF2-40B4-BE49-F238E27FC236}">
                <a16:creationId xmlns:a16="http://schemas.microsoft.com/office/drawing/2014/main" id="{0C739F6B-9C06-4118-84D3-FF5612B8CB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1175" y="4949825"/>
            <a:ext cx="381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359" name="Line 525">
            <a:extLst>
              <a:ext uri="{FF2B5EF4-FFF2-40B4-BE49-F238E27FC236}">
                <a16:creationId xmlns:a16="http://schemas.microsoft.com/office/drawing/2014/main" id="{13F52C05-0BDB-4FEA-80FB-6826F30504F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9975" y="2292350"/>
            <a:ext cx="8382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360" name="Line 526">
            <a:extLst>
              <a:ext uri="{FF2B5EF4-FFF2-40B4-BE49-F238E27FC236}">
                <a16:creationId xmlns:a16="http://schemas.microsoft.com/office/drawing/2014/main" id="{C1AD8155-54FD-449C-80B6-129EEE2BBAE6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4775" y="4949825"/>
            <a:ext cx="5334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48152" name="Group 528">
            <a:extLst>
              <a:ext uri="{FF2B5EF4-FFF2-40B4-BE49-F238E27FC236}">
                <a16:creationId xmlns:a16="http://schemas.microsoft.com/office/drawing/2014/main" id="{E1A85180-390D-4EAB-AEA3-D1BC8483C585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673225"/>
            <a:ext cx="1204913" cy="1406525"/>
            <a:chOff x="2880" y="864"/>
            <a:chExt cx="759" cy="886"/>
          </a:xfrm>
        </p:grpSpPr>
        <p:sp>
          <p:nvSpPr>
            <p:cNvPr id="48165" name="Freeform 529">
              <a:extLst>
                <a:ext uri="{FF2B5EF4-FFF2-40B4-BE49-F238E27FC236}">
                  <a16:creationId xmlns:a16="http://schemas.microsoft.com/office/drawing/2014/main" id="{27F0033D-20E4-499B-BF4A-0CEFCFBE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864"/>
              <a:ext cx="759" cy="884"/>
            </a:xfrm>
            <a:custGeom>
              <a:avLst/>
              <a:gdLst>
                <a:gd name="T0" fmla="*/ 2393 w 418"/>
                <a:gd name="T1" fmla="*/ 1505 h 457"/>
                <a:gd name="T2" fmla="*/ 2232 w 418"/>
                <a:gd name="T3" fmla="*/ 1478 h 457"/>
                <a:gd name="T4" fmla="*/ 2226 w 418"/>
                <a:gd name="T5" fmla="*/ 1455 h 457"/>
                <a:gd name="T6" fmla="*/ 2070 w 418"/>
                <a:gd name="T7" fmla="*/ 665 h 457"/>
                <a:gd name="T8" fmla="*/ 2223 w 418"/>
                <a:gd name="T9" fmla="*/ 441 h 457"/>
                <a:gd name="T10" fmla="*/ 2090 w 418"/>
                <a:gd name="T11" fmla="*/ 497 h 457"/>
                <a:gd name="T12" fmla="*/ 1936 w 418"/>
                <a:gd name="T13" fmla="*/ 536 h 457"/>
                <a:gd name="T14" fmla="*/ 1928 w 418"/>
                <a:gd name="T15" fmla="*/ 528 h 457"/>
                <a:gd name="T16" fmla="*/ 1365 w 418"/>
                <a:gd name="T17" fmla="*/ 280 h 457"/>
                <a:gd name="T18" fmla="*/ 1378 w 418"/>
                <a:gd name="T19" fmla="*/ 124 h 457"/>
                <a:gd name="T20" fmla="*/ 1365 w 418"/>
                <a:gd name="T21" fmla="*/ 15 h 457"/>
                <a:gd name="T22" fmla="*/ 1306 w 418"/>
                <a:gd name="T23" fmla="*/ 139 h 457"/>
                <a:gd name="T24" fmla="*/ 1180 w 418"/>
                <a:gd name="T25" fmla="*/ 255 h 457"/>
                <a:gd name="T26" fmla="*/ 1026 w 418"/>
                <a:gd name="T27" fmla="*/ 255 h 457"/>
                <a:gd name="T28" fmla="*/ 946 w 418"/>
                <a:gd name="T29" fmla="*/ 132 h 457"/>
                <a:gd name="T30" fmla="*/ 881 w 418"/>
                <a:gd name="T31" fmla="*/ 64 h 457"/>
                <a:gd name="T32" fmla="*/ 881 w 418"/>
                <a:gd name="T33" fmla="*/ 195 h 457"/>
                <a:gd name="T34" fmla="*/ 801 w 418"/>
                <a:gd name="T35" fmla="*/ 280 h 457"/>
                <a:gd name="T36" fmla="*/ 347 w 418"/>
                <a:gd name="T37" fmla="*/ 565 h 457"/>
                <a:gd name="T38" fmla="*/ 16 w 418"/>
                <a:gd name="T39" fmla="*/ 1694 h 457"/>
                <a:gd name="T40" fmla="*/ 372 w 418"/>
                <a:gd name="T41" fmla="*/ 2671 h 457"/>
                <a:gd name="T42" fmla="*/ 508 w 418"/>
                <a:gd name="T43" fmla="*/ 2859 h 457"/>
                <a:gd name="T44" fmla="*/ 485 w 418"/>
                <a:gd name="T45" fmla="*/ 3083 h 457"/>
                <a:gd name="T46" fmla="*/ 537 w 418"/>
                <a:gd name="T47" fmla="*/ 3155 h 457"/>
                <a:gd name="T48" fmla="*/ 581 w 418"/>
                <a:gd name="T49" fmla="*/ 2996 h 457"/>
                <a:gd name="T50" fmla="*/ 695 w 418"/>
                <a:gd name="T51" fmla="*/ 2936 h 457"/>
                <a:gd name="T52" fmla="*/ 699 w 418"/>
                <a:gd name="T53" fmla="*/ 2936 h 457"/>
                <a:gd name="T54" fmla="*/ 922 w 418"/>
                <a:gd name="T55" fmla="*/ 3027 h 457"/>
                <a:gd name="T56" fmla="*/ 933 w 418"/>
                <a:gd name="T57" fmla="*/ 3136 h 457"/>
                <a:gd name="T58" fmla="*/ 962 w 418"/>
                <a:gd name="T59" fmla="*/ 3300 h 457"/>
                <a:gd name="T60" fmla="*/ 1006 w 418"/>
                <a:gd name="T61" fmla="*/ 3176 h 457"/>
                <a:gd name="T62" fmla="*/ 1026 w 418"/>
                <a:gd name="T63" fmla="*/ 3047 h 457"/>
                <a:gd name="T64" fmla="*/ 1262 w 418"/>
                <a:gd name="T65" fmla="*/ 3047 h 457"/>
                <a:gd name="T66" fmla="*/ 1908 w 418"/>
                <a:gd name="T67" fmla="*/ 2439 h 457"/>
                <a:gd name="T68" fmla="*/ 2077 w 418"/>
                <a:gd name="T69" fmla="*/ 2035 h 457"/>
                <a:gd name="T70" fmla="*/ 2166 w 418"/>
                <a:gd name="T71" fmla="*/ 2021 h 457"/>
                <a:gd name="T72" fmla="*/ 2226 w 418"/>
                <a:gd name="T73" fmla="*/ 1990 h 457"/>
                <a:gd name="T74" fmla="*/ 2157 w 418"/>
                <a:gd name="T75" fmla="*/ 1911 h 457"/>
                <a:gd name="T76" fmla="*/ 2126 w 418"/>
                <a:gd name="T77" fmla="*/ 1867 h 457"/>
                <a:gd name="T78" fmla="*/ 2163 w 418"/>
                <a:gd name="T79" fmla="*/ 1782 h 457"/>
                <a:gd name="T80" fmla="*/ 2163 w 418"/>
                <a:gd name="T81" fmla="*/ 1782 h 457"/>
                <a:gd name="T82" fmla="*/ 2328 w 418"/>
                <a:gd name="T83" fmla="*/ 1650 h 457"/>
                <a:gd name="T84" fmla="*/ 2486 w 418"/>
                <a:gd name="T85" fmla="*/ 1534 h 457"/>
                <a:gd name="T86" fmla="*/ 2393 w 418"/>
                <a:gd name="T87" fmla="*/ 1505 h 4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8" h="457">
                  <a:moveTo>
                    <a:pt x="400" y="208"/>
                  </a:moveTo>
                  <a:cubicBezTo>
                    <a:pt x="388" y="212"/>
                    <a:pt x="373" y="212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6"/>
                    <a:pt x="346" y="92"/>
                  </a:cubicBezTo>
                  <a:cubicBezTo>
                    <a:pt x="327" y="78"/>
                    <a:pt x="378" y="70"/>
                    <a:pt x="371" y="61"/>
                  </a:cubicBezTo>
                  <a:cubicBezTo>
                    <a:pt x="364" y="53"/>
                    <a:pt x="359" y="60"/>
                    <a:pt x="349" y="69"/>
                  </a:cubicBezTo>
                  <a:cubicBezTo>
                    <a:pt x="340" y="79"/>
                    <a:pt x="335" y="78"/>
                    <a:pt x="323" y="74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298" y="61"/>
                    <a:pt x="265" y="46"/>
                    <a:pt x="228" y="39"/>
                  </a:cubicBezTo>
                  <a:cubicBezTo>
                    <a:pt x="218" y="37"/>
                    <a:pt x="228" y="24"/>
                    <a:pt x="230" y="17"/>
                  </a:cubicBezTo>
                  <a:cubicBezTo>
                    <a:pt x="233" y="8"/>
                    <a:pt x="234" y="5"/>
                    <a:pt x="228" y="2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2"/>
                    <a:pt x="208" y="36"/>
                    <a:pt x="197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6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9"/>
                  </a:cubicBezTo>
                  <a:cubicBezTo>
                    <a:pt x="143" y="13"/>
                    <a:pt x="150" y="20"/>
                    <a:pt x="147" y="27"/>
                  </a:cubicBezTo>
                  <a:cubicBezTo>
                    <a:pt x="145" y="35"/>
                    <a:pt x="140" y="37"/>
                    <a:pt x="134" y="39"/>
                  </a:cubicBezTo>
                  <a:cubicBezTo>
                    <a:pt x="134" y="39"/>
                    <a:pt x="87" y="55"/>
                    <a:pt x="58" y="78"/>
                  </a:cubicBezTo>
                  <a:cubicBezTo>
                    <a:pt x="13" y="118"/>
                    <a:pt x="0" y="197"/>
                    <a:pt x="3" y="234"/>
                  </a:cubicBezTo>
                  <a:cubicBezTo>
                    <a:pt x="6" y="271"/>
                    <a:pt x="45" y="352"/>
                    <a:pt x="62" y="369"/>
                  </a:cubicBezTo>
                  <a:cubicBezTo>
                    <a:pt x="68" y="375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6"/>
                  </a:cubicBezTo>
                  <a:cubicBezTo>
                    <a:pt x="77" y="439"/>
                    <a:pt x="89" y="443"/>
                    <a:pt x="90" y="436"/>
                  </a:cubicBezTo>
                  <a:cubicBezTo>
                    <a:pt x="91" y="429"/>
                    <a:pt x="95" y="425"/>
                    <a:pt x="97" y="414"/>
                  </a:cubicBezTo>
                  <a:cubicBezTo>
                    <a:pt x="99" y="403"/>
                    <a:pt x="103" y="405"/>
                    <a:pt x="116" y="406"/>
                  </a:cubicBezTo>
                  <a:cubicBezTo>
                    <a:pt x="116" y="406"/>
                    <a:pt x="116" y="406"/>
                    <a:pt x="117" y="406"/>
                  </a:cubicBezTo>
                  <a:cubicBezTo>
                    <a:pt x="128" y="411"/>
                    <a:pt x="140" y="415"/>
                    <a:pt x="154" y="418"/>
                  </a:cubicBezTo>
                  <a:cubicBezTo>
                    <a:pt x="155" y="424"/>
                    <a:pt x="157" y="424"/>
                    <a:pt x="156" y="433"/>
                  </a:cubicBezTo>
                  <a:cubicBezTo>
                    <a:pt x="155" y="443"/>
                    <a:pt x="153" y="455"/>
                    <a:pt x="161" y="456"/>
                  </a:cubicBezTo>
                  <a:cubicBezTo>
                    <a:pt x="168" y="457"/>
                    <a:pt x="168" y="449"/>
                    <a:pt x="168" y="439"/>
                  </a:cubicBezTo>
                  <a:cubicBezTo>
                    <a:pt x="168" y="432"/>
                    <a:pt x="170" y="425"/>
                    <a:pt x="171" y="421"/>
                  </a:cubicBezTo>
                  <a:cubicBezTo>
                    <a:pt x="184" y="423"/>
                    <a:pt x="197" y="423"/>
                    <a:pt x="211" y="421"/>
                  </a:cubicBezTo>
                  <a:cubicBezTo>
                    <a:pt x="284" y="409"/>
                    <a:pt x="301" y="384"/>
                    <a:pt x="319" y="337"/>
                  </a:cubicBezTo>
                  <a:cubicBezTo>
                    <a:pt x="328" y="314"/>
                    <a:pt x="338" y="299"/>
                    <a:pt x="347" y="281"/>
                  </a:cubicBezTo>
                  <a:cubicBezTo>
                    <a:pt x="350" y="275"/>
                    <a:pt x="356" y="275"/>
                    <a:pt x="362" y="279"/>
                  </a:cubicBezTo>
                  <a:cubicBezTo>
                    <a:pt x="370" y="283"/>
                    <a:pt x="372" y="283"/>
                    <a:pt x="372" y="275"/>
                  </a:cubicBezTo>
                  <a:cubicBezTo>
                    <a:pt x="372" y="268"/>
                    <a:pt x="364" y="267"/>
                    <a:pt x="360" y="264"/>
                  </a:cubicBezTo>
                  <a:cubicBezTo>
                    <a:pt x="357" y="263"/>
                    <a:pt x="355" y="262"/>
                    <a:pt x="355" y="258"/>
                  </a:cubicBezTo>
                  <a:cubicBezTo>
                    <a:pt x="357" y="254"/>
                    <a:pt x="359" y="250"/>
                    <a:pt x="361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68" y="234"/>
                    <a:pt x="374" y="230"/>
                    <a:pt x="389" y="228"/>
                  </a:cubicBezTo>
                  <a:cubicBezTo>
                    <a:pt x="403" y="226"/>
                    <a:pt x="412" y="234"/>
                    <a:pt x="415" y="212"/>
                  </a:cubicBezTo>
                  <a:cubicBezTo>
                    <a:pt x="418" y="196"/>
                    <a:pt x="412" y="203"/>
                    <a:pt x="400" y="208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530">
              <a:extLst>
                <a:ext uri="{FF2B5EF4-FFF2-40B4-BE49-F238E27FC236}">
                  <a16:creationId xmlns:a16="http://schemas.microsoft.com/office/drawing/2014/main" id="{F7582481-CB10-42AB-812F-87F196868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185"/>
              <a:ext cx="513" cy="499"/>
            </a:xfrm>
            <a:custGeom>
              <a:avLst/>
              <a:gdLst>
                <a:gd name="T0" fmla="*/ 7 w 283"/>
                <a:gd name="T1" fmla="*/ 1497 h 258"/>
                <a:gd name="T2" fmla="*/ 65 w 283"/>
                <a:gd name="T3" fmla="*/ 1586 h 258"/>
                <a:gd name="T4" fmla="*/ 65 w 283"/>
                <a:gd name="T5" fmla="*/ 1706 h 258"/>
                <a:gd name="T6" fmla="*/ 161 w 283"/>
                <a:gd name="T7" fmla="*/ 1650 h 258"/>
                <a:gd name="T8" fmla="*/ 292 w 283"/>
                <a:gd name="T9" fmla="*/ 1694 h 258"/>
                <a:gd name="T10" fmla="*/ 464 w 283"/>
                <a:gd name="T11" fmla="*/ 1866 h 258"/>
                <a:gd name="T12" fmla="*/ 845 w 283"/>
                <a:gd name="T13" fmla="*/ 1729 h 258"/>
                <a:gd name="T14" fmla="*/ 1202 w 283"/>
                <a:gd name="T15" fmla="*/ 1557 h 258"/>
                <a:gd name="T16" fmla="*/ 1394 w 283"/>
                <a:gd name="T17" fmla="*/ 1114 h 258"/>
                <a:gd name="T18" fmla="*/ 1577 w 283"/>
                <a:gd name="T19" fmla="*/ 745 h 258"/>
                <a:gd name="T20" fmla="*/ 1673 w 283"/>
                <a:gd name="T21" fmla="*/ 412 h 258"/>
                <a:gd name="T22" fmla="*/ 1679 w 283"/>
                <a:gd name="T23" fmla="*/ 240 h 258"/>
                <a:gd name="T24" fmla="*/ 1650 w 283"/>
                <a:gd name="T25" fmla="*/ 0 h 258"/>
                <a:gd name="T26" fmla="*/ 1604 w 283"/>
                <a:gd name="T27" fmla="*/ 356 h 258"/>
                <a:gd name="T28" fmla="*/ 1436 w 283"/>
                <a:gd name="T29" fmla="*/ 665 h 258"/>
                <a:gd name="T30" fmla="*/ 1238 w 283"/>
                <a:gd name="T31" fmla="*/ 890 h 258"/>
                <a:gd name="T32" fmla="*/ 1108 w 283"/>
                <a:gd name="T33" fmla="*/ 1273 h 258"/>
                <a:gd name="T34" fmla="*/ 506 w 283"/>
                <a:gd name="T35" fmla="*/ 1642 h 258"/>
                <a:gd name="T36" fmla="*/ 185 w 283"/>
                <a:gd name="T37" fmla="*/ 1605 h 258"/>
                <a:gd name="T38" fmla="*/ 0 w 283"/>
                <a:gd name="T39" fmla="*/ 1497 h 2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3" h="258">
                  <a:moveTo>
                    <a:pt x="1" y="207"/>
                  </a:moveTo>
                  <a:cubicBezTo>
                    <a:pt x="4" y="211"/>
                    <a:pt x="9" y="213"/>
                    <a:pt x="11" y="219"/>
                  </a:cubicBezTo>
                  <a:cubicBezTo>
                    <a:pt x="12" y="225"/>
                    <a:pt x="6" y="232"/>
                    <a:pt x="11" y="236"/>
                  </a:cubicBezTo>
                  <a:cubicBezTo>
                    <a:pt x="17" y="234"/>
                    <a:pt x="21" y="229"/>
                    <a:pt x="27" y="228"/>
                  </a:cubicBezTo>
                  <a:cubicBezTo>
                    <a:pt x="33" y="228"/>
                    <a:pt x="44" y="233"/>
                    <a:pt x="49" y="234"/>
                  </a:cubicBezTo>
                  <a:cubicBezTo>
                    <a:pt x="64" y="238"/>
                    <a:pt x="74" y="241"/>
                    <a:pt x="78" y="258"/>
                  </a:cubicBezTo>
                  <a:cubicBezTo>
                    <a:pt x="83" y="241"/>
                    <a:pt x="127" y="244"/>
                    <a:pt x="142" y="239"/>
                  </a:cubicBezTo>
                  <a:cubicBezTo>
                    <a:pt x="162" y="234"/>
                    <a:pt x="188" y="233"/>
                    <a:pt x="202" y="215"/>
                  </a:cubicBezTo>
                  <a:cubicBezTo>
                    <a:pt x="215" y="198"/>
                    <a:pt x="227" y="174"/>
                    <a:pt x="234" y="154"/>
                  </a:cubicBezTo>
                  <a:cubicBezTo>
                    <a:pt x="241" y="133"/>
                    <a:pt x="247" y="116"/>
                    <a:pt x="265" y="103"/>
                  </a:cubicBezTo>
                  <a:cubicBezTo>
                    <a:pt x="244" y="93"/>
                    <a:pt x="279" y="70"/>
                    <a:pt x="281" y="57"/>
                  </a:cubicBezTo>
                  <a:cubicBezTo>
                    <a:pt x="283" y="50"/>
                    <a:pt x="281" y="41"/>
                    <a:pt x="282" y="33"/>
                  </a:cubicBezTo>
                  <a:cubicBezTo>
                    <a:pt x="283" y="22"/>
                    <a:pt x="281" y="11"/>
                    <a:pt x="277" y="0"/>
                  </a:cubicBezTo>
                  <a:cubicBezTo>
                    <a:pt x="274" y="16"/>
                    <a:pt x="273" y="33"/>
                    <a:pt x="269" y="49"/>
                  </a:cubicBezTo>
                  <a:cubicBezTo>
                    <a:pt x="263" y="69"/>
                    <a:pt x="256" y="79"/>
                    <a:pt x="241" y="92"/>
                  </a:cubicBezTo>
                  <a:cubicBezTo>
                    <a:pt x="231" y="101"/>
                    <a:pt x="214" y="111"/>
                    <a:pt x="208" y="123"/>
                  </a:cubicBezTo>
                  <a:cubicBezTo>
                    <a:pt x="199" y="140"/>
                    <a:pt x="196" y="159"/>
                    <a:pt x="186" y="176"/>
                  </a:cubicBezTo>
                  <a:cubicBezTo>
                    <a:pt x="165" y="213"/>
                    <a:pt x="128" y="231"/>
                    <a:pt x="85" y="227"/>
                  </a:cubicBezTo>
                  <a:cubicBezTo>
                    <a:pt x="68" y="226"/>
                    <a:pt x="47" y="228"/>
                    <a:pt x="31" y="222"/>
                  </a:cubicBezTo>
                  <a:cubicBezTo>
                    <a:pt x="23" y="219"/>
                    <a:pt x="6" y="212"/>
                    <a:pt x="0" y="207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531">
              <a:extLst>
                <a:ext uri="{FF2B5EF4-FFF2-40B4-BE49-F238E27FC236}">
                  <a16:creationId xmlns:a16="http://schemas.microsoft.com/office/drawing/2014/main" id="{A2D47A7F-24BD-41C5-ACAE-D154FD81E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971"/>
              <a:ext cx="518" cy="671"/>
            </a:xfrm>
            <a:custGeom>
              <a:avLst/>
              <a:gdLst>
                <a:gd name="T0" fmla="*/ 331 w 285"/>
                <a:gd name="T1" fmla="*/ 541 h 347"/>
                <a:gd name="T2" fmla="*/ 36 w 285"/>
                <a:gd name="T3" fmla="*/ 1713 h 347"/>
                <a:gd name="T4" fmla="*/ 336 w 285"/>
                <a:gd name="T5" fmla="*/ 2330 h 347"/>
                <a:gd name="T6" fmla="*/ 932 w 285"/>
                <a:gd name="T7" fmla="*/ 2363 h 347"/>
                <a:gd name="T8" fmla="*/ 1232 w 285"/>
                <a:gd name="T9" fmla="*/ 2023 h 347"/>
                <a:gd name="T10" fmla="*/ 1225 w 285"/>
                <a:gd name="T11" fmla="*/ 1686 h 347"/>
                <a:gd name="T12" fmla="*/ 1596 w 285"/>
                <a:gd name="T13" fmla="*/ 1129 h 347"/>
                <a:gd name="T14" fmla="*/ 331 w 285"/>
                <a:gd name="T15" fmla="*/ 541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7">
                  <a:moveTo>
                    <a:pt x="55" y="75"/>
                  </a:moveTo>
                  <a:cubicBezTo>
                    <a:pt x="0" y="113"/>
                    <a:pt x="11" y="176"/>
                    <a:pt x="6" y="237"/>
                  </a:cubicBezTo>
                  <a:cubicBezTo>
                    <a:pt x="1" y="298"/>
                    <a:pt x="24" y="299"/>
                    <a:pt x="56" y="322"/>
                  </a:cubicBezTo>
                  <a:cubicBezTo>
                    <a:pt x="89" y="347"/>
                    <a:pt x="118" y="345"/>
                    <a:pt x="155" y="327"/>
                  </a:cubicBezTo>
                  <a:cubicBezTo>
                    <a:pt x="192" y="310"/>
                    <a:pt x="195" y="302"/>
                    <a:pt x="205" y="280"/>
                  </a:cubicBezTo>
                  <a:cubicBezTo>
                    <a:pt x="214" y="258"/>
                    <a:pt x="197" y="244"/>
                    <a:pt x="204" y="233"/>
                  </a:cubicBezTo>
                  <a:cubicBezTo>
                    <a:pt x="210" y="222"/>
                    <a:pt x="246" y="226"/>
                    <a:pt x="266" y="156"/>
                  </a:cubicBezTo>
                  <a:cubicBezTo>
                    <a:pt x="285" y="85"/>
                    <a:pt x="157" y="0"/>
                    <a:pt x="55" y="75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532">
              <a:extLst>
                <a:ext uri="{FF2B5EF4-FFF2-40B4-BE49-F238E27FC236}">
                  <a16:creationId xmlns:a16="http://schemas.microsoft.com/office/drawing/2014/main" id="{5076194E-4D70-444E-89AD-D3A892D8E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025"/>
              <a:ext cx="154" cy="329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34 h 170"/>
                <a:gd name="T4" fmla="*/ 118 w 85"/>
                <a:gd name="T5" fmla="*/ 1233 h 170"/>
                <a:gd name="T6" fmla="*/ 109 w 85"/>
                <a:gd name="T7" fmla="*/ 726 h 170"/>
                <a:gd name="T8" fmla="*/ 203 w 85"/>
                <a:gd name="T9" fmla="*/ 428 h 170"/>
                <a:gd name="T10" fmla="*/ 328 w 85"/>
                <a:gd name="T11" fmla="*/ 203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60"/>
                  </a:cubicBezTo>
                  <a:cubicBezTo>
                    <a:pt x="0" y="100"/>
                    <a:pt x="9" y="129"/>
                    <a:pt x="20" y="170"/>
                  </a:cubicBezTo>
                  <a:cubicBezTo>
                    <a:pt x="26" y="148"/>
                    <a:pt x="13" y="123"/>
                    <a:pt x="18" y="100"/>
                  </a:cubicBezTo>
                  <a:cubicBezTo>
                    <a:pt x="21" y="86"/>
                    <a:pt x="29" y="72"/>
                    <a:pt x="34" y="59"/>
                  </a:cubicBezTo>
                  <a:cubicBezTo>
                    <a:pt x="40" y="45"/>
                    <a:pt x="41" y="37"/>
                    <a:pt x="55" y="28"/>
                  </a:cubicBezTo>
                  <a:cubicBezTo>
                    <a:pt x="67" y="20"/>
                    <a:pt x="71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533">
              <a:extLst>
                <a:ext uri="{FF2B5EF4-FFF2-40B4-BE49-F238E27FC236}">
                  <a16:creationId xmlns:a16="http://schemas.microsoft.com/office/drawing/2014/main" id="{94D0004C-70EB-4831-9737-07CFE699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969"/>
              <a:ext cx="518" cy="673"/>
            </a:xfrm>
            <a:custGeom>
              <a:avLst/>
              <a:gdLst>
                <a:gd name="T0" fmla="*/ 331 w 285"/>
                <a:gd name="T1" fmla="*/ 549 h 348"/>
                <a:gd name="T2" fmla="*/ 36 w 285"/>
                <a:gd name="T3" fmla="*/ 1713 h 348"/>
                <a:gd name="T4" fmla="*/ 336 w 285"/>
                <a:gd name="T5" fmla="*/ 2338 h 348"/>
                <a:gd name="T6" fmla="*/ 932 w 285"/>
                <a:gd name="T7" fmla="*/ 2371 h 348"/>
                <a:gd name="T8" fmla="*/ 1232 w 285"/>
                <a:gd name="T9" fmla="*/ 2031 h 348"/>
                <a:gd name="T10" fmla="*/ 1225 w 285"/>
                <a:gd name="T11" fmla="*/ 1686 h 348"/>
                <a:gd name="T12" fmla="*/ 1596 w 285"/>
                <a:gd name="T13" fmla="*/ 1129 h 348"/>
                <a:gd name="T14" fmla="*/ 331 w 285"/>
                <a:gd name="T15" fmla="*/ 549 h 3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8">
                  <a:moveTo>
                    <a:pt x="55" y="76"/>
                  </a:moveTo>
                  <a:cubicBezTo>
                    <a:pt x="0" y="114"/>
                    <a:pt x="11" y="176"/>
                    <a:pt x="6" y="237"/>
                  </a:cubicBezTo>
                  <a:cubicBezTo>
                    <a:pt x="1" y="298"/>
                    <a:pt x="24" y="299"/>
                    <a:pt x="56" y="323"/>
                  </a:cubicBezTo>
                  <a:cubicBezTo>
                    <a:pt x="89" y="348"/>
                    <a:pt x="118" y="345"/>
                    <a:pt x="155" y="328"/>
                  </a:cubicBezTo>
                  <a:cubicBezTo>
                    <a:pt x="192" y="310"/>
                    <a:pt x="195" y="303"/>
                    <a:pt x="205" y="281"/>
                  </a:cubicBezTo>
                  <a:cubicBezTo>
                    <a:pt x="214" y="258"/>
                    <a:pt x="198" y="245"/>
                    <a:pt x="204" y="233"/>
                  </a:cubicBezTo>
                  <a:cubicBezTo>
                    <a:pt x="210" y="222"/>
                    <a:pt x="246" y="227"/>
                    <a:pt x="266" y="156"/>
                  </a:cubicBezTo>
                  <a:cubicBezTo>
                    <a:pt x="285" y="86"/>
                    <a:pt x="158" y="0"/>
                    <a:pt x="55" y="7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534">
              <a:extLst>
                <a:ext uri="{FF2B5EF4-FFF2-40B4-BE49-F238E27FC236}">
                  <a16:creationId xmlns:a16="http://schemas.microsoft.com/office/drawing/2014/main" id="{3EDC7D49-E7A8-41EF-A767-23D43E6F3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201"/>
              <a:ext cx="287" cy="425"/>
            </a:xfrm>
            <a:custGeom>
              <a:avLst/>
              <a:gdLst>
                <a:gd name="T0" fmla="*/ 874 w 158"/>
                <a:gd name="T1" fmla="*/ 44 h 220"/>
                <a:gd name="T2" fmla="*/ 756 w 158"/>
                <a:gd name="T3" fmla="*/ 549 h 220"/>
                <a:gd name="T4" fmla="*/ 505 w 158"/>
                <a:gd name="T5" fmla="*/ 914 h 220"/>
                <a:gd name="T6" fmla="*/ 383 w 158"/>
                <a:gd name="T7" fmla="*/ 1362 h 220"/>
                <a:gd name="T8" fmla="*/ 0 w 158"/>
                <a:gd name="T9" fmla="*/ 1557 h 220"/>
                <a:gd name="T10" fmla="*/ 383 w 158"/>
                <a:gd name="T11" fmla="*/ 1233 h 220"/>
                <a:gd name="T12" fmla="*/ 432 w 158"/>
                <a:gd name="T13" fmla="*/ 929 h 220"/>
                <a:gd name="T14" fmla="*/ 461 w 158"/>
                <a:gd name="T15" fmla="*/ 728 h 220"/>
                <a:gd name="T16" fmla="*/ 772 w 158"/>
                <a:gd name="T17" fmla="*/ 417 h 220"/>
                <a:gd name="T18" fmla="*/ 845 w 158"/>
                <a:gd name="T19" fmla="*/ 0 h 2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220">
                  <a:moveTo>
                    <a:pt x="146" y="6"/>
                  </a:moveTo>
                  <a:cubicBezTo>
                    <a:pt x="158" y="29"/>
                    <a:pt x="140" y="59"/>
                    <a:pt x="126" y="76"/>
                  </a:cubicBezTo>
                  <a:cubicBezTo>
                    <a:pt x="110" y="94"/>
                    <a:pt x="82" y="99"/>
                    <a:pt x="84" y="127"/>
                  </a:cubicBezTo>
                  <a:cubicBezTo>
                    <a:pt x="87" y="153"/>
                    <a:pt x="86" y="172"/>
                    <a:pt x="64" y="189"/>
                  </a:cubicBezTo>
                  <a:cubicBezTo>
                    <a:pt x="49" y="202"/>
                    <a:pt x="20" y="220"/>
                    <a:pt x="0" y="216"/>
                  </a:cubicBezTo>
                  <a:cubicBezTo>
                    <a:pt x="23" y="202"/>
                    <a:pt x="53" y="200"/>
                    <a:pt x="64" y="171"/>
                  </a:cubicBezTo>
                  <a:cubicBezTo>
                    <a:pt x="70" y="158"/>
                    <a:pt x="72" y="143"/>
                    <a:pt x="72" y="129"/>
                  </a:cubicBezTo>
                  <a:cubicBezTo>
                    <a:pt x="71" y="116"/>
                    <a:pt x="66" y="110"/>
                    <a:pt x="77" y="101"/>
                  </a:cubicBezTo>
                  <a:cubicBezTo>
                    <a:pt x="97" y="86"/>
                    <a:pt x="115" y="79"/>
                    <a:pt x="129" y="58"/>
                  </a:cubicBezTo>
                  <a:cubicBezTo>
                    <a:pt x="136" y="48"/>
                    <a:pt x="153" y="10"/>
                    <a:pt x="141" y="0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535">
              <a:extLst>
                <a:ext uri="{FF2B5EF4-FFF2-40B4-BE49-F238E27FC236}">
                  <a16:creationId xmlns:a16="http://schemas.microsoft.com/office/drawing/2014/main" id="{E18BF331-B8B9-45BE-966D-352313923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125"/>
              <a:ext cx="95" cy="288"/>
            </a:xfrm>
            <a:custGeom>
              <a:avLst/>
              <a:gdLst>
                <a:gd name="T0" fmla="*/ 318 w 52"/>
                <a:gd name="T1" fmla="*/ 0 h 149"/>
                <a:gd name="T2" fmla="*/ 146 w 52"/>
                <a:gd name="T3" fmla="*/ 145 h 149"/>
                <a:gd name="T4" fmla="*/ 44 w 52"/>
                <a:gd name="T5" fmla="*/ 456 h 149"/>
                <a:gd name="T6" fmla="*/ 13 w 52"/>
                <a:gd name="T7" fmla="*/ 1077 h 149"/>
                <a:gd name="T8" fmla="*/ 60 w 52"/>
                <a:gd name="T9" fmla="*/ 665 h 149"/>
                <a:gd name="T10" fmla="*/ 97 w 52"/>
                <a:gd name="T11" fmla="*/ 381 h 149"/>
                <a:gd name="T12" fmla="*/ 194 w 52"/>
                <a:gd name="T13" fmla="*/ 195 h 149"/>
                <a:gd name="T14" fmla="*/ 274 w 52"/>
                <a:gd name="T15" fmla="*/ 5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49">
                  <a:moveTo>
                    <a:pt x="52" y="0"/>
                  </a:moveTo>
                  <a:cubicBezTo>
                    <a:pt x="42" y="7"/>
                    <a:pt x="32" y="10"/>
                    <a:pt x="24" y="20"/>
                  </a:cubicBezTo>
                  <a:cubicBezTo>
                    <a:pt x="14" y="32"/>
                    <a:pt x="9" y="48"/>
                    <a:pt x="7" y="63"/>
                  </a:cubicBezTo>
                  <a:cubicBezTo>
                    <a:pt x="3" y="91"/>
                    <a:pt x="0" y="121"/>
                    <a:pt x="2" y="149"/>
                  </a:cubicBezTo>
                  <a:cubicBezTo>
                    <a:pt x="9" y="134"/>
                    <a:pt x="8" y="109"/>
                    <a:pt x="10" y="92"/>
                  </a:cubicBezTo>
                  <a:cubicBezTo>
                    <a:pt x="12" y="79"/>
                    <a:pt x="12" y="66"/>
                    <a:pt x="16" y="53"/>
                  </a:cubicBezTo>
                  <a:cubicBezTo>
                    <a:pt x="19" y="42"/>
                    <a:pt x="26" y="37"/>
                    <a:pt x="32" y="27"/>
                  </a:cubicBezTo>
                  <a:cubicBezTo>
                    <a:pt x="36" y="20"/>
                    <a:pt x="36" y="11"/>
                    <a:pt x="4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Oval 536">
              <a:extLst>
                <a:ext uri="{FF2B5EF4-FFF2-40B4-BE49-F238E27FC236}">
                  <a16:creationId xmlns:a16="http://schemas.microsoft.com/office/drawing/2014/main" id="{0EF01190-D965-49D4-97C5-DFE5C312C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1046"/>
              <a:ext cx="73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73" name="Oval 537">
              <a:extLst>
                <a:ext uri="{FF2B5EF4-FFF2-40B4-BE49-F238E27FC236}">
                  <a16:creationId xmlns:a16="http://schemas.microsoft.com/office/drawing/2014/main" id="{20B174FE-644F-4E2C-906D-6206C9839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052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74" name="Freeform 538">
              <a:extLst>
                <a:ext uri="{FF2B5EF4-FFF2-40B4-BE49-F238E27FC236}">
                  <a16:creationId xmlns:a16="http://schemas.microsoft.com/office/drawing/2014/main" id="{EF6F9E90-1069-46C8-A5E2-EEC3B7F05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864"/>
              <a:ext cx="757" cy="886"/>
            </a:xfrm>
            <a:custGeom>
              <a:avLst/>
              <a:gdLst>
                <a:gd name="T0" fmla="*/ 2385 w 417"/>
                <a:gd name="T1" fmla="*/ 1505 h 458"/>
                <a:gd name="T2" fmla="*/ 2231 w 417"/>
                <a:gd name="T3" fmla="*/ 1478 h 458"/>
                <a:gd name="T4" fmla="*/ 2224 w 417"/>
                <a:gd name="T5" fmla="*/ 1457 h 458"/>
                <a:gd name="T6" fmla="*/ 2069 w 417"/>
                <a:gd name="T7" fmla="*/ 673 h 458"/>
                <a:gd name="T8" fmla="*/ 2218 w 417"/>
                <a:gd name="T9" fmla="*/ 449 h 458"/>
                <a:gd name="T10" fmla="*/ 2089 w 417"/>
                <a:gd name="T11" fmla="*/ 505 h 458"/>
                <a:gd name="T12" fmla="*/ 1932 w 417"/>
                <a:gd name="T13" fmla="*/ 536 h 458"/>
                <a:gd name="T14" fmla="*/ 1921 w 417"/>
                <a:gd name="T15" fmla="*/ 528 h 458"/>
                <a:gd name="T16" fmla="*/ 1365 w 417"/>
                <a:gd name="T17" fmla="*/ 281 h 458"/>
                <a:gd name="T18" fmla="*/ 1378 w 417"/>
                <a:gd name="T19" fmla="*/ 124 h 458"/>
                <a:gd name="T20" fmla="*/ 1365 w 417"/>
                <a:gd name="T21" fmla="*/ 23 h 458"/>
                <a:gd name="T22" fmla="*/ 1305 w 417"/>
                <a:gd name="T23" fmla="*/ 139 h 458"/>
                <a:gd name="T24" fmla="*/ 1180 w 417"/>
                <a:gd name="T25" fmla="*/ 261 h 458"/>
                <a:gd name="T26" fmla="*/ 1022 w 417"/>
                <a:gd name="T27" fmla="*/ 255 h 458"/>
                <a:gd name="T28" fmla="*/ 946 w 417"/>
                <a:gd name="T29" fmla="*/ 132 h 458"/>
                <a:gd name="T30" fmla="*/ 880 w 417"/>
                <a:gd name="T31" fmla="*/ 72 h 458"/>
                <a:gd name="T32" fmla="*/ 880 w 417"/>
                <a:gd name="T33" fmla="*/ 201 h 458"/>
                <a:gd name="T34" fmla="*/ 801 w 417"/>
                <a:gd name="T35" fmla="*/ 288 h 458"/>
                <a:gd name="T36" fmla="*/ 339 w 417"/>
                <a:gd name="T37" fmla="*/ 565 h 458"/>
                <a:gd name="T38" fmla="*/ 16 w 417"/>
                <a:gd name="T39" fmla="*/ 1695 h 458"/>
                <a:gd name="T40" fmla="*/ 372 w 417"/>
                <a:gd name="T41" fmla="*/ 2679 h 458"/>
                <a:gd name="T42" fmla="*/ 508 w 417"/>
                <a:gd name="T43" fmla="*/ 2859 h 458"/>
                <a:gd name="T44" fmla="*/ 485 w 417"/>
                <a:gd name="T45" fmla="*/ 3091 h 458"/>
                <a:gd name="T46" fmla="*/ 534 w 417"/>
                <a:gd name="T47" fmla="*/ 3155 h 458"/>
                <a:gd name="T48" fmla="*/ 581 w 417"/>
                <a:gd name="T49" fmla="*/ 3004 h 458"/>
                <a:gd name="T50" fmla="*/ 695 w 417"/>
                <a:gd name="T51" fmla="*/ 2939 h 458"/>
                <a:gd name="T52" fmla="*/ 695 w 417"/>
                <a:gd name="T53" fmla="*/ 2939 h 458"/>
                <a:gd name="T54" fmla="*/ 917 w 417"/>
                <a:gd name="T55" fmla="*/ 3035 h 458"/>
                <a:gd name="T56" fmla="*/ 926 w 417"/>
                <a:gd name="T57" fmla="*/ 3144 h 458"/>
                <a:gd name="T58" fmla="*/ 955 w 417"/>
                <a:gd name="T59" fmla="*/ 3308 h 458"/>
                <a:gd name="T60" fmla="*/ 998 w 417"/>
                <a:gd name="T61" fmla="*/ 3184 h 458"/>
                <a:gd name="T62" fmla="*/ 1018 w 417"/>
                <a:gd name="T63" fmla="*/ 3055 h 458"/>
                <a:gd name="T64" fmla="*/ 1262 w 417"/>
                <a:gd name="T65" fmla="*/ 3047 h 458"/>
                <a:gd name="T66" fmla="*/ 1901 w 417"/>
                <a:gd name="T67" fmla="*/ 2447 h 458"/>
                <a:gd name="T68" fmla="*/ 2069 w 417"/>
                <a:gd name="T69" fmla="*/ 2043 h 458"/>
                <a:gd name="T70" fmla="*/ 2166 w 417"/>
                <a:gd name="T71" fmla="*/ 2022 h 458"/>
                <a:gd name="T72" fmla="*/ 2218 w 417"/>
                <a:gd name="T73" fmla="*/ 1998 h 458"/>
                <a:gd name="T74" fmla="*/ 2155 w 417"/>
                <a:gd name="T75" fmla="*/ 1919 h 458"/>
                <a:gd name="T76" fmla="*/ 2122 w 417"/>
                <a:gd name="T77" fmla="*/ 1867 h 458"/>
                <a:gd name="T78" fmla="*/ 2158 w 417"/>
                <a:gd name="T79" fmla="*/ 1789 h 458"/>
                <a:gd name="T80" fmla="*/ 2158 w 417"/>
                <a:gd name="T81" fmla="*/ 1782 h 458"/>
                <a:gd name="T82" fmla="*/ 2327 w 417"/>
                <a:gd name="T83" fmla="*/ 1650 h 458"/>
                <a:gd name="T84" fmla="*/ 2482 w 417"/>
                <a:gd name="T85" fmla="*/ 1542 h 458"/>
                <a:gd name="T86" fmla="*/ 2385 w 417"/>
                <a:gd name="T87" fmla="*/ 1505 h 4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7" h="458">
                  <a:moveTo>
                    <a:pt x="399" y="208"/>
                  </a:moveTo>
                  <a:cubicBezTo>
                    <a:pt x="387" y="213"/>
                    <a:pt x="373" y="213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7"/>
                    <a:pt x="346" y="93"/>
                  </a:cubicBezTo>
                  <a:cubicBezTo>
                    <a:pt x="327" y="79"/>
                    <a:pt x="378" y="70"/>
                    <a:pt x="371" y="62"/>
                  </a:cubicBezTo>
                  <a:cubicBezTo>
                    <a:pt x="364" y="53"/>
                    <a:pt x="358" y="60"/>
                    <a:pt x="349" y="70"/>
                  </a:cubicBezTo>
                  <a:cubicBezTo>
                    <a:pt x="339" y="79"/>
                    <a:pt x="335" y="79"/>
                    <a:pt x="323" y="74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298" y="61"/>
                    <a:pt x="265" y="47"/>
                    <a:pt x="228" y="39"/>
                  </a:cubicBezTo>
                  <a:cubicBezTo>
                    <a:pt x="217" y="37"/>
                    <a:pt x="228" y="25"/>
                    <a:pt x="230" y="17"/>
                  </a:cubicBezTo>
                  <a:cubicBezTo>
                    <a:pt x="232" y="9"/>
                    <a:pt x="234" y="5"/>
                    <a:pt x="228" y="3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3"/>
                    <a:pt x="208" y="36"/>
                    <a:pt x="197" y="36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5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10"/>
                  </a:cubicBezTo>
                  <a:cubicBezTo>
                    <a:pt x="142" y="13"/>
                    <a:pt x="149" y="21"/>
                    <a:pt x="147" y="28"/>
                  </a:cubicBezTo>
                  <a:cubicBezTo>
                    <a:pt x="145" y="35"/>
                    <a:pt x="140" y="37"/>
                    <a:pt x="134" y="40"/>
                  </a:cubicBezTo>
                  <a:cubicBezTo>
                    <a:pt x="134" y="40"/>
                    <a:pt x="87" y="56"/>
                    <a:pt x="57" y="78"/>
                  </a:cubicBezTo>
                  <a:cubicBezTo>
                    <a:pt x="12" y="118"/>
                    <a:pt x="0" y="198"/>
                    <a:pt x="3" y="234"/>
                  </a:cubicBezTo>
                  <a:cubicBezTo>
                    <a:pt x="6" y="271"/>
                    <a:pt x="45" y="352"/>
                    <a:pt x="62" y="370"/>
                  </a:cubicBezTo>
                  <a:cubicBezTo>
                    <a:pt x="68" y="376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7"/>
                  </a:cubicBezTo>
                  <a:cubicBezTo>
                    <a:pt x="76" y="440"/>
                    <a:pt x="88" y="443"/>
                    <a:pt x="89" y="436"/>
                  </a:cubicBezTo>
                  <a:cubicBezTo>
                    <a:pt x="91" y="429"/>
                    <a:pt x="94" y="425"/>
                    <a:pt x="97" y="415"/>
                  </a:cubicBezTo>
                  <a:cubicBezTo>
                    <a:pt x="99" y="404"/>
                    <a:pt x="103" y="405"/>
                    <a:pt x="116" y="406"/>
                  </a:cubicBezTo>
                  <a:cubicBezTo>
                    <a:pt x="116" y="406"/>
                    <a:pt x="116" y="406"/>
                    <a:pt x="116" y="406"/>
                  </a:cubicBezTo>
                  <a:cubicBezTo>
                    <a:pt x="127" y="411"/>
                    <a:pt x="140" y="416"/>
                    <a:pt x="153" y="419"/>
                  </a:cubicBezTo>
                  <a:cubicBezTo>
                    <a:pt x="154" y="424"/>
                    <a:pt x="157" y="425"/>
                    <a:pt x="155" y="434"/>
                  </a:cubicBezTo>
                  <a:cubicBezTo>
                    <a:pt x="154" y="443"/>
                    <a:pt x="153" y="456"/>
                    <a:pt x="160" y="457"/>
                  </a:cubicBezTo>
                  <a:cubicBezTo>
                    <a:pt x="167" y="458"/>
                    <a:pt x="167" y="449"/>
                    <a:pt x="167" y="440"/>
                  </a:cubicBezTo>
                  <a:cubicBezTo>
                    <a:pt x="167" y="433"/>
                    <a:pt x="169" y="425"/>
                    <a:pt x="170" y="422"/>
                  </a:cubicBezTo>
                  <a:cubicBezTo>
                    <a:pt x="183" y="423"/>
                    <a:pt x="197" y="423"/>
                    <a:pt x="211" y="421"/>
                  </a:cubicBezTo>
                  <a:cubicBezTo>
                    <a:pt x="283" y="410"/>
                    <a:pt x="301" y="384"/>
                    <a:pt x="318" y="338"/>
                  </a:cubicBezTo>
                  <a:cubicBezTo>
                    <a:pt x="327" y="314"/>
                    <a:pt x="338" y="299"/>
                    <a:pt x="346" y="282"/>
                  </a:cubicBezTo>
                  <a:cubicBezTo>
                    <a:pt x="350" y="276"/>
                    <a:pt x="356" y="276"/>
                    <a:pt x="362" y="279"/>
                  </a:cubicBezTo>
                  <a:cubicBezTo>
                    <a:pt x="370" y="283"/>
                    <a:pt x="371" y="283"/>
                    <a:pt x="371" y="276"/>
                  </a:cubicBezTo>
                  <a:cubicBezTo>
                    <a:pt x="371" y="268"/>
                    <a:pt x="364" y="267"/>
                    <a:pt x="360" y="265"/>
                  </a:cubicBezTo>
                  <a:cubicBezTo>
                    <a:pt x="356" y="263"/>
                    <a:pt x="354" y="262"/>
                    <a:pt x="355" y="258"/>
                  </a:cubicBezTo>
                  <a:cubicBezTo>
                    <a:pt x="357" y="254"/>
                    <a:pt x="359" y="250"/>
                    <a:pt x="361" y="247"/>
                  </a:cubicBezTo>
                  <a:cubicBezTo>
                    <a:pt x="361" y="247"/>
                    <a:pt x="361" y="247"/>
                    <a:pt x="361" y="246"/>
                  </a:cubicBezTo>
                  <a:cubicBezTo>
                    <a:pt x="368" y="234"/>
                    <a:pt x="374" y="231"/>
                    <a:pt x="389" y="228"/>
                  </a:cubicBezTo>
                  <a:cubicBezTo>
                    <a:pt x="403" y="226"/>
                    <a:pt x="411" y="234"/>
                    <a:pt x="415" y="213"/>
                  </a:cubicBezTo>
                  <a:cubicBezTo>
                    <a:pt x="417" y="196"/>
                    <a:pt x="411" y="203"/>
                    <a:pt x="399" y="20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53" name="Group 539">
            <a:extLst>
              <a:ext uri="{FF2B5EF4-FFF2-40B4-BE49-F238E27FC236}">
                <a16:creationId xmlns:a16="http://schemas.microsoft.com/office/drawing/2014/main" id="{553B85F0-1B2F-413E-924C-D02AA968D118}"/>
              </a:ext>
            </a:extLst>
          </p:cNvPr>
          <p:cNvGrpSpPr>
            <a:grpSpLocks/>
          </p:cNvGrpSpPr>
          <p:nvPr/>
        </p:nvGrpSpPr>
        <p:grpSpPr bwMode="auto">
          <a:xfrm>
            <a:off x="8378825" y="1511300"/>
            <a:ext cx="1419225" cy="1543050"/>
            <a:chOff x="4318" y="762"/>
            <a:chExt cx="894" cy="972"/>
          </a:xfrm>
        </p:grpSpPr>
        <p:sp>
          <p:nvSpPr>
            <p:cNvPr id="48154" name="Freeform 540">
              <a:extLst>
                <a:ext uri="{FF2B5EF4-FFF2-40B4-BE49-F238E27FC236}">
                  <a16:creationId xmlns:a16="http://schemas.microsoft.com/office/drawing/2014/main" id="{12737044-A2C8-4803-A9D2-5089516B5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762"/>
              <a:ext cx="894" cy="972"/>
            </a:xfrm>
            <a:custGeom>
              <a:avLst/>
              <a:gdLst>
                <a:gd name="T0" fmla="*/ 3328 w 447"/>
                <a:gd name="T1" fmla="*/ 2771 h 456"/>
                <a:gd name="T2" fmla="*/ 3368 w 447"/>
                <a:gd name="T3" fmla="*/ 1959 h 456"/>
                <a:gd name="T4" fmla="*/ 3152 w 447"/>
                <a:gd name="T5" fmla="*/ 1268 h 456"/>
                <a:gd name="T6" fmla="*/ 3072 w 447"/>
                <a:gd name="T7" fmla="*/ 1096 h 456"/>
                <a:gd name="T8" fmla="*/ 3040 w 447"/>
                <a:gd name="T9" fmla="*/ 631 h 456"/>
                <a:gd name="T10" fmla="*/ 2968 w 447"/>
                <a:gd name="T11" fmla="*/ 454 h 456"/>
                <a:gd name="T12" fmla="*/ 2808 w 447"/>
                <a:gd name="T13" fmla="*/ 618 h 456"/>
                <a:gd name="T14" fmla="*/ 2904 w 447"/>
                <a:gd name="T15" fmla="*/ 358 h 456"/>
                <a:gd name="T16" fmla="*/ 2696 w 447"/>
                <a:gd name="T17" fmla="*/ 563 h 456"/>
                <a:gd name="T18" fmla="*/ 2408 w 447"/>
                <a:gd name="T19" fmla="*/ 232 h 456"/>
                <a:gd name="T20" fmla="*/ 2304 w 447"/>
                <a:gd name="T21" fmla="*/ 326 h 456"/>
                <a:gd name="T22" fmla="*/ 1528 w 447"/>
                <a:gd name="T23" fmla="*/ 341 h 456"/>
                <a:gd name="T24" fmla="*/ 1288 w 447"/>
                <a:gd name="T25" fmla="*/ 173 h 456"/>
                <a:gd name="T26" fmla="*/ 1264 w 447"/>
                <a:gd name="T27" fmla="*/ 426 h 456"/>
                <a:gd name="T28" fmla="*/ 824 w 447"/>
                <a:gd name="T29" fmla="*/ 377 h 456"/>
                <a:gd name="T30" fmla="*/ 784 w 447"/>
                <a:gd name="T31" fmla="*/ 463 h 456"/>
                <a:gd name="T32" fmla="*/ 624 w 447"/>
                <a:gd name="T33" fmla="*/ 882 h 456"/>
                <a:gd name="T34" fmla="*/ 400 w 447"/>
                <a:gd name="T35" fmla="*/ 1085 h 456"/>
                <a:gd name="T36" fmla="*/ 280 w 447"/>
                <a:gd name="T37" fmla="*/ 1337 h 456"/>
                <a:gd name="T38" fmla="*/ 176 w 447"/>
                <a:gd name="T39" fmla="*/ 1541 h 456"/>
                <a:gd name="T40" fmla="*/ 296 w 447"/>
                <a:gd name="T41" fmla="*/ 2714 h 456"/>
                <a:gd name="T42" fmla="*/ 440 w 447"/>
                <a:gd name="T43" fmla="*/ 3602 h 456"/>
                <a:gd name="T44" fmla="*/ 496 w 447"/>
                <a:gd name="T45" fmla="*/ 3577 h 456"/>
                <a:gd name="T46" fmla="*/ 696 w 447"/>
                <a:gd name="T47" fmla="*/ 3767 h 456"/>
                <a:gd name="T48" fmla="*/ 640 w 447"/>
                <a:gd name="T49" fmla="*/ 4221 h 456"/>
                <a:gd name="T50" fmla="*/ 864 w 447"/>
                <a:gd name="T51" fmla="*/ 3990 h 456"/>
                <a:gd name="T52" fmla="*/ 1456 w 447"/>
                <a:gd name="T53" fmla="*/ 4348 h 456"/>
                <a:gd name="T54" fmla="*/ 2616 w 447"/>
                <a:gd name="T55" fmla="*/ 3585 h 456"/>
                <a:gd name="T56" fmla="*/ 2752 w 447"/>
                <a:gd name="T57" fmla="*/ 3577 h 456"/>
                <a:gd name="T58" fmla="*/ 2952 w 447"/>
                <a:gd name="T59" fmla="*/ 3553 h 456"/>
                <a:gd name="T60" fmla="*/ 3400 w 447"/>
                <a:gd name="T61" fmla="*/ 3730 h 456"/>
                <a:gd name="T62" fmla="*/ 3112 w 447"/>
                <a:gd name="T63" fmla="*/ 3430 h 456"/>
                <a:gd name="T64" fmla="*/ 2824 w 447"/>
                <a:gd name="T65" fmla="*/ 3089 h 456"/>
                <a:gd name="T66" fmla="*/ 3240 w 447"/>
                <a:gd name="T67" fmla="*/ 3330 h 456"/>
                <a:gd name="T68" fmla="*/ 3272 w 447"/>
                <a:gd name="T69" fmla="*/ 2944 h 456"/>
                <a:gd name="T70" fmla="*/ 3552 w 447"/>
                <a:gd name="T71" fmla="*/ 3217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541">
              <a:extLst>
                <a:ext uri="{FF2B5EF4-FFF2-40B4-BE49-F238E27FC236}">
                  <a16:creationId xmlns:a16="http://schemas.microsoft.com/office/drawing/2014/main" id="{AABBADFC-BE42-4432-ACE5-27B30B3CB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035"/>
              <a:ext cx="518" cy="546"/>
            </a:xfrm>
            <a:custGeom>
              <a:avLst/>
              <a:gdLst>
                <a:gd name="T0" fmla="*/ 544 w 259"/>
                <a:gd name="T1" fmla="*/ 0 h 256"/>
                <a:gd name="T2" fmla="*/ 48 w 259"/>
                <a:gd name="T3" fmla="*/ 1056 h 256"/>
                <a:gd name="T4" fmla="*/ 208 w 259"/>
                <a:gd name="T5" fmla="*/ 1719 h 256"/>
                <a:gd name="T6" fmla="*/ 648 w 259"/>
                <a:gd name="T7" fmla="*/ 2133 h 256"/>
                <a:gd name="T8" fmla="*/ 1296 w 259"/>
                <a:gd name="T9" fmla="*/ 2329 h 256"/>
                <a:gd name="T10" fmla="*/ 1816 w 259"/>
                <a:gd name="T11" fmla="*/ 1482 h 256"/>
                <a:gd name="T12" fmla="*/ 1904 w 259"/>
                <a:gd name="T13" fmla="*/ 979 h 256"/>
                <a:gd name="T14" fmla="*/ 1392 w 259"/>
                <a:gd name="T15" fmla="*/ 823 h 256"/>
                <a:gd name="T16" fmla="*/ 1176 w 259"/>
                <a:gd name="T17" fmla="*/ 659 h 256"/>
                <a:gd name="T18" fmla="*/ 1048 w 259"/>
                <a:gd name="T19" fmla="*/ 318 h 256"/>
                <a:gd name="T20" fmla="*/ 544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Freeform 542">
              <a:extLst>
                <a:ext uri="{FF2B5EF4-FFF2-40B4-BE49-F238E27FC236}">
                  <a16:creationId xmlns:a16="http://schemas.microsoft.com/office/drawing/2014/main" id="{8A0E78EF-0271-480D-B78D-AFA4810E1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915"/>
              <a:ext cx="256" cy="459"/>
            </a:xfrm>
            <a:custGeom>
              <a:avLst/>
              <a:gdLst>
                <a:gd name="T0" fmla="*/ 1024 w 128"/>
                <a:gd name="T1" fmla="*/ 0 h 215"/>
                <a:gd name="T2" fmla="*/ 280 w 128"/>
                <a:gd name="T3" fmla="*/ 2092 h 215"/>
                <a:gd name="T4" fmla="*/ 1024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543">
              <a:extLst>
                <a:ext uri="{FF2B5EF4-FFF2-40B4-BE49-F238E27FC236}">
                  <a16:creationId xmlns:a16="http://schemas.microsoft.com/office/drawing/2014/main" id="{D97CC4ED-1D9F-452A-88C8-337DA54A2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069"/>
              <a:ext cx="604" cy="640"/>
            </a:xfrm>
            <a:custGeom>
              <a:avLst/>
              <a:gdLst>
                <a:gd name="T0" fmla="*/ 0 w 302"/>
                <a:gd name="T1" fmla="*/ 2526 h 300"/>
                <a:gd name="T2" fmla="*/ 488 w 302"/>
                <a:gd name="T3" fmla="*/ 2807 h 300"/>
                <a:gd name="T4" fmla="*/ 904 w 302"/>
                <a:gd name="T5" fmla="*/ 2707 h 300"/>
                <a:gd name="T6" fmla="*/ 1304 w 302"/>
                <a:gd name="T7" fmla="*/ 2330 h 300"/>
                <a:gd name="T8" fmla="*/ 1608 w 302"/>
                <a:gd name="T9" fmla="*/ 1971 h 300"/>
                <a:gd name="T10" fmla="*/ 1744 w 302"/>
                <a:gd name="T11" fmla="*/ 1903 h 300"/>
                <a:gd name="T12" fmla="*/ 1808 w 302"/>
                <a:gd name="T13" fmla="*/ 1707 h 300"/>
                <a:gd name="T14" fmla="*/ 2088 w 302"/>
                <a:gd name="T15" fmla="*/ 1562 h 300"/>
                <a:gd name="T16" fmla="*/ 2168 w 302"/>
                <a:gd name="T17" fmla="*/ 1389 h 300"/>
                <a:gd name="T18" fmla="*/ 2320 w 302"/>
                <a:gd name="T19" fmla="*/ 1233 h 300"/>
                <a:gd name="T20" fmla="*/ 2360 w 302"/>
                <a:gd name="T21" fmla="*/ 582 h 300"/>
                <a:gd name="T22" fmla="*/ 2104 w 302"/>
                <a:gd name="T23" fmla="*/ 0 h 300"/>
                <a:gd name="T24" fmla="*/ 2080 w 302"/>
                <a:gd name="T25" fmla="*/ 1156 h 300"/>
                <a:gd name="T26" fmla="*/ 1664 w 302"/>
                <a:gd name="T27" fmla="*/ 1474 h 300"/>
                <a:gd name="T28" fmla="*/ 1336 w 302"/>
                <a:gd name="T29" fmla="*/ 1961 h 300"/>
                <a:gd name="T30" fmla="*/ 976 w 302"/>
                <a:gd name="T31" fmla="*/ 2370 h 300"/>
                <a:gd name="T32" fmla="*/ 688 w 302"/>
                <a:gd name="T33" fmla="*/ 2639 h 300"/>
                <a:gd name="T34" fmla="*/ 344 w 302"/>
                <a:gd name="T35" fmla="*/ 2603 h 300"/>
                <a:gd name="T36" fmla="*/ 16 w 302"/>
                <a:gd name="T37" fmla="*/ 2485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Freeform 544">
              <a:extLst>
                <a:ext uri="{FF2B5EF4-FFF2-40B4-BE49-F238E27FC236}">
                  <a16:creationId xmlns:a16="http://schemas.microsoft.com/office/drawing/2014/main" id="{362AE374-094F-4D12-8434-2939A3584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286"/>
              <a:ext cx="410" cy="267"/>
            </a:xfrm>
            <a:custGeom>
              <a:avLst/>
              <a:gdLst>
                <a:gd name="T0" fmla="*/ 0 w 205"/>
                <a:gd name="T1" fmla="*/ 0 h 125"/>
                <a:gd name="T2" fmla="*/ 248 w 205"/>
                <a:gd name="T3" fmla="*/ 684 h 125"/>
                <a:gd name="T4" fmla="*/ 832 w 205"/>
                <a:gd name="T5" fmla="*/ 1113 h 125"/>
                <a:gd name="T6" fmla="*/ 1288 w 205"/>
                <a:gd name="T7" fmla="*/ 927 h 125"/>
                <a:gd name="T8" fmla="*/ 1640 w 205"/>
                <a:gd name="T9" fmla="*/ 265 h 125"/>
                <a:gd name="T10" fmla="*/ 1064 w 205"/>
                <a:gd name="T11" fmla="*/ 927 h 125"/>
                <a:gd name="T12" fmla="*/ 512 w 205"/>
                <a:gd name="T13" fmla="*/ 748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545">
              <a:extLst>
                <a:ext uri="{FF2B5EF4-FFF2-40B4-BE49-F238E27FC236}">
                  <a16:creationId xmlns:a16="http://schemas.microsoft.com/office/drawing/2014/main" id="{50DF8D5F-527D-47B2-B64C-F95A3461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116"/>
              <a:ext cx="188" cy="143"/>
            </a:xfrm>
            <a:custGeom>
              <a:avLst/>
              <a:gdLst>
                <a:gd name="T0" fmla="*/ 0 w 94"/>
                <a:gd name="T1" fmla="*/ 0 h 67"/>
                <a:gd name="T2" fmla="*/ 80 w 94"/>
                <a:gd name="T3" fmla="*/ 196 h 67"/>
                <a:gd name="T4" fmla="*/ 312 w 94"/>
                <a:gd name="T5" fmla="*/ 523 h 67"/>
                <a:gd name="T6" fmla="*/ 752 w 94"/>
                <a:gd name="T7" fmla="*/ 602 h 67"/>
                <a:gd name="T8" fmla="*/ 200 w 94"/>
                <a:gd name="T9" fmla="*/ 566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546">
              <a:extLst>
                <a:ext uri="{FF2B5EF4-FFF2-40B4-BE49-F238E27FC236}">
                  <a16:creationId xmlns:a16="http://schemas.microsoft.com/office/drawing/2014/main" id="{997DF959-C19E-4B32-B7FD-E398CDE8D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762"/>
              <a:ext cx="892" cy="972"/>
            </a:xfrm>
            <a:custGeom>
              <a:avLst/>
              <a:gdLst>
                <a:gd name="T0" fmla="*/ 3328 w 446"/>
                <a:gd name="T1" fmla="*/ 2782 h 456"/>
                <a:gd name="T2" fmla="*/ 3368 w 446"/>
                <a:gd name="T3" fmla="*/ 1959 h 456"/>
                <a:gd name="T4" fmla="*/ 3152 w 446"/>
                <a:gd name="T5" fmla="*/ 1268 h 456"/>
                <a:gd name="T6" fmla="*/ 3072 w 446"/>
                <a:gd name="T7" fmla="*/ 1096 h 456"/>
                <a:gd name="T8" fmla="*/ 3040 w 446"/>
                <a:gd name="T9" fmla="*/ 631 h 456"/>
                <a:gd name="T10" fmla="*/ 2968 w 446"/>
                <a:gd name="T11" fmla="*/ 454 h 456"/>
                <a:gd name="T12" fmla="*/ 2800 w 446"/>
                <a:gd name="T13" fmla="*/ 618 h 456"/>
                <a:gd name="T14" fmla="*/ 2904 w 446"/>
                <a:gd name="T15" fmla="*/ 358 h 456"/>
                <a:gd name="T16" fmla="*/ 2696 w 446"/>
                <a:gd name="T17" fmla="*/ 563 h 456"/>
                <a:gd name="T18" fmla="*/ 2408 w 446"/>
                <a:gd name="T19" fmla="*/ 232 h 456"/>
                <a:gd name="T20" fmla="*/ 2304 w 446"/>
                <a:gd name="T21" fmla="*/ 326 h 456"/>
                <a:gd name="T22" fmla="*/ 1520 w 446"/>
                <a:gd name="T23" fmla="*/ 341 h 456"/>
                <a:gd name="T24" fmla="*/ 1280 w 446"/>
                <a:gd name="T25" fmla="*/ 173 h 456"/>
                <a:gd name="T26" fmla="*/ 1264 w 446"/>
                <a:gd name="T27" fmla="*/ 437 h 456"/>
                <a:gd name="T28" fmla="*/ 816 w 446"/>
                <a:gd name="T29" fmla="*/ 377 h 456"/>
                <a:gd name="T30" fmla="*/ 784 w 446"/>
                <a:gd name="T31" fmla="*/ 463 h 456"/>
                <a:gd name="T32" fmla="*/ 616 w 446"/>
                <a:gd name="T33" fmla="*/ 882 h 456"/>
                <a:gd name="T34" fmla="*/ 400 w 446"/>
                <a:gd name="T35" fmla="*/ 1085 h 456"/>
                <a:gd name="T36" fmla="*/ 280 w 446"/>
                <a:gd name="T37" fmla="*/ 1337 h 456"/>
                <a:gd name="T38" fmla="*/ 176 w 446"/>
                <a:gd name="T39" fmla="*/ 1541 h 456"/>
                <a:gd name="T40" fmla="*/ 296 w 446"/>
                <a:gd name="T41" fmla="*/ 2714 h 456"/>
                <a:gd name="T42" fmla="*/ 432 w 446"/>
                <a:gd name="T43" fmla="*/ 3602 h 456"/>
                <a:gd name="T44" fmla="*/ 496 w 446"/>
                <a:gd name="T45" fmla="*/ 3577 h 456"/>
                <a:gd name="T46" fmla="*/ 688 w 446"/>
                <a:gd name="T47" fmla="*/ 3767 h 456"/>
                <a:gd name="T48" fmla="*/ 632 w 446"/>
                <a:gd name="T49" fmla="*/ 4235 h 456"/>
                <a:gd name="T50" fmla="*/ 856 w 446"/>
                <a:gd name="T51" fmla="*/ 3990 h 456"/>
                <a:gd name="T52" fmla="*/ 1456 w 446"/>
                <a:gd name="T53" fmla="*/ 4357 h 456"/>
                <a:gd name="T54" fmla="*/ 2616 w 446"/>
                <a:gd name="T55" fmla="*/ 3585 h 456"/>
                <a:gd name="T56" fmla="*/ 2744 w 446"/>
                <a:gd name="T57" fmla="*/ 3577 h 456"/>
                <a:gd name="T58" fmla="*/ 2952 w 446"/>
                <a:gd name="T59" fmla="*/ 3553 h 456"/>
                <a:gd name="T60" fmla="*/ 3400 w 446"/>
                <a:gd name="T61" fmla="*/ 3730 h 456"/>
                <a:gd name="T62" fmla="*/ 3112 w 446"/>
                <a:gd name="T63" fmla="*/ 3430 h 456"/>
                <a:gd name="T64" fmla="*/ 2824 w 446"/>
                <a:gd name="T65" fmla="*/ 3089 h 456"/>
                <a:gd name="T66" fmla="*/ 3232 w 446"/>
                <a:gd name="T67" fmla="*/ 3330 h 456"/>
                <a:gd name="T68" fmla="*/ 3264 w 446"/>
                <a:gd name="T69" fmla="*/ 2944 h 456"/>
                <a:gd name="T70" fmla="*/ 3552 w 446"/>
                <a:gd name="T71" fmla="*/ 3217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547">
              <a:extLst>
                <a:ext uri="{FF2B5EF4-FFF2-40B4-BE49-F238E27FC236}">
                  <a16:creationId xmlns:a16="http://schemas.microsoft.com/office/drawing/2014/main" id="{44B80E8E-3FD0-40D2-8494-472E5DE40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033"/>
              <a:ext cx="516" cy="544"/>
            </a:xfrm>
            <a:custGeom>
              <a:avLst/>
              <a:gdLst>
                <a:gd name="T0" fmla="*/ 544 w 258"/>
                <a:gd name="T1" fmla="*/ 0 h 255"/>
                <a:gd name="T2" fmla="*/ 48 w 258"/>
                <a:gd name="T3" fmla="*/ 1060 h 255"/>
                <a:gd name="T4" fmla="*/ 208 w 258"/>
                <a:gd name="T5" fmla="*/ 1707 h 255"/>
                <a:gd name="T6" fmla="*/ 640 w 258"/>
                <a:gd name="T7" fmla="*/ 2135 h 255"/>
                <a:gd name="T8" fmla="*/ 1296 w 258"/>
                <a:gd name="T9" fmla="*/ 2330 h 255"/>
                <a:gd name="T10" fmla="*/ 1816 w 258"/>
                <a:gd name="T11" fmla="*/ 1483 h 255"/>
                <a:gd name="T12" fmla="*/ 1896 w 258"/>
                <a:gd name="T13" fmla="*/ 979 h 255"/>
                <a:gd name="T14" fmla="*/ 1384 w 258"/>
                <a:gd name="T15" fmla="*/ 823 h 255"/>
                <a:gd name="T16" fmla="*/ 1168 w 258"/>
                <a:gd name="T17" fmla="*/ 659 h 255"/>
                <a:gd name="T18" fmla="*/ 1048 w 258"/>
                <a:gd name="T19" fmla="*/ 318 h 255"/>
                <a:gd name="T20" fmla="*/ 544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548">
              <a:extLst>
                <a:ext uri="{FF2B5EF4-FFF2-40B4-BE49-F238E27FC236}">
                  <a16:creationId xmlns:a16="http://schemas.microsoft.com/office/drawing/2014/main" id="{22658893-A481-49A4-B4CD-BC70D7E99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1024"/>
              <a:ext cx="90" cy="96"/>
            </a:xfrm>
            <a:custGeom>
              <a:avLst/>
              <a:gdLst>
                <a:gd name="T0" fmla="*/ 72 w 45"/>
                <a:gd name="T1" fmla="*/ 369 h 45"/>
                <a:gd name="T2" fmla="*/ 56 w 45"/>
                <a:gd name="T3" fmla="*/ 87 h 45"/>
                <a:gd name="T4" fmla="*/ 288 w 45"/>
                <a:gd name="T5" fmla="*/ 68 h 45"/>
                <a:gd name="T6" fmla="*/ 304 w 45"/>
                <a:gd name="T7" fmla="*/ 350 h 45"/>
                <a:gd name="T8" fmla="*/ 72 w 45"/>
                <a:gd name="T9" fmla="*/ 3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1"/>
                    <a:pt x="0" y="18"/>
                    <a:pt x="7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4" y="15"/>
                    <a:pt x="45" y="28"/>
                    <a:pt x="38" y="36"/>
                  </a:cubicBezTo>
                  <a:cubicBezTo>
                    <a:pt x="30" y="45"/>
                    <a:pt x="17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549">
              <a:extLst>
                <a:ext uri="{FF2B5EF4-FFF2-40B4-BE49-F238E27FC236}">
                  <a16:creationId xmlns:a16="http://schemas.microsoft.com/office/drawing/2014/main" id="{6D07CA75-7E37-45F7-B5AB-9C9F10A27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011"/>
              <a:ext cx="50" cy="51"/>
            </a:xfrm>
            <a:custGeom>
              <a:avLst/>
              <a:gdLst>
                <a:gd name="T0" fmla="*/ 40 w 25"/>
                <a:gd name="T1" fmla="*/ 193 h 24"/>
                <a:gd name="T2" fmla="*/ 32 w 25"/>
                <a:gd name="T3" fmla="*/ 49 h 24"/>
                <a:gd name="T4" fmla="*/ 152 w 25"/>
                <a:gd name="T5" fmla="*/ 40 h 24"/>
                <a:gd name="T6" fmla="*/ 160 w 25"/>
                <a:gd name="T7" fmla="*/ 181 h 24"/>
                <a:gd name="T8" fmla="*/ 40 w 25"/>
                <a:gd name="T9" fmla="*/ 19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5" y="15"/>
                    <a:pt x="20" y="19"/>
                  </a:cubicBezTo>
                  <a:cubicBezTo>
                    <a:pt x="16" y="24"/>
                    <a:pt x="9" y="24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550">
              <a:extLst>
                <a:ext uri="{FF2B5EF4-FFF2-40B4-BE49-F238E27FC236}">
                  <a16:creationId xmlns:a16="http://schemas.microsoft.com/office/drawing/2014/main" id="{70E956BA-5742-47B0-8348-D508C554B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1109"/>
              <a:ext cx="38" cy="41"/>
            </a:xfrm>
            <a:custGeom>
              <a:avLst/>
              <a:gdLst>
                <a:gd name="T0" fmla="*/ 32 w 19"/>
                <a:gd name="T1" fmla="*/ 164 h 19"/>
                <a:gd name="T2" fmla="*/ 24 w 19"/>
                <a:gd name="T3" fmla="*/ 41 h 19"/>
                <a:gd name="T4" fmla="*/ 120 w 19"/>
                <a:gd name="T5" fmla="*/ 28 h 19"/>
                <a:gd name="T6" fmla="*/ 128 w 19"/>
                <a:gd name="T7" fmla="*/ 149 h 19"/>
                <a:gd name="T8" fmla="*/ 32 w 19"/>
                <a:gd name="T9" fmla="*/ 16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7"/>
                    <a:pt x="19" y="12"/>
                    <a:pt x="16" y="15"/>
                  </a:cubicBezTo>
                  <a:cubicBezTo>
                    <a:pt x="13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1026">
            <a:extLst>
              <a:ext uri="{FF2B5EF4-FFF2-40B4-BE49-F238E27FC236}">
                <a16:creationId xmlns:a16="http://schemas.microsoft.com/office/drawing/2014/main" id="{29B283FD-77D9-4023-A7B8-05E0098706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Platelets</a:t>
            </a:r>
          </a:p>
        </p:txBody>
      </p:sp>
      <p:grpSp>
        <p:nvGrpSpPr>
          <p:cNvPr id="49154" name="Group 1161">
            <a:extLst>
              <a:ext uri="{FF2B5EF4-FFF2-40B4-BE49-F238E27FC236}">
                <a16:creationId xmlns:a16="http://schemas.microsoft.com/office/drawing/2014/main" id="{BA238C09-29C6-4FD7-BB31-9AEE212DF144}"/>
              </a:ext>
            </a:extLst>
          </p:cNvPr>
          <p:cNvGrpSpPr>
            <a:grpSpLocks/>
          </p:cNvGrpSpPr>
          <p:nvPr/>
        </p:nvGrpSpPr>
        <p:grpSpPr bwMode="auto">
          <a:xfrm>
            <a:off x="4171950" y="3467100"/>
            <a:ext cx="1390650" cy="2225675"/>
            <a:chOff x="480" y="1091"/>
            <a:chExt cx="360" cy="576"/>
          </a:xfrm>
        </p:grpSpPr>
        <p:sp>
          <p:nvSpPr>
            <p:cNvPr id="49288" name="Freeform 1130">
              <a:extLst>
                <a:ext uri="{FF2B5EF4-FFF2-40B4-BE49-F238E27FC236}">
                  <a16:creationId xmlns:a16="http://schemas.microsoft.com/office/drawing/2014/main" id="{7402EA90-9074-45EE-8F0C-04BDBB0E1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9" name="Freeform 1131">
              <a:extLst>
                <a:ext uri="{FF2B5EF4-FFF2-40B4-BE49-F238E27FC236}">
                  <a16:creationId xmlns:a16="http://schemas.microsoft.com/office/drawing/2014/main" id="{321F84F1-D1D5-4EEE-B923-B2DF8511C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173"/>
              <a:ext cx="87" cy="160"/>
            </a:xfrm>
            <a:custGeom>
              <a:avLst/>
              <a:gdLst>
                <a:gd name="T0" fmla="*/ 341 w 35"/>
                <a:gd name="T1" fmla="*/ 115 h 60"/>
                <a:gd name="T2" fmla="*/ 462 w 35"/>
                <a:gd name="T3" fmla="*/ 704 h 60"/>
                <a:gd name="T4" fmla="*/ 291 w 35"/>
                <a:gd name="T5" fmla="*/ 832 h 60"/>
                <a:gd name="T6" fmla="*/ 0 w 35"/>
                <a:gd name="T7" fmla="*/ 1139 h 60"/>
                <a:gd name="T8" fmla="*/ 154 w 35"/>
                <a:gd name="T9" fmla="*/ 760 h 60"/>
                <a:gd name="T10" fmla="*/ 321 w 35"/>
                <a:gd name="T11" fmla="*/ 376 h 60"/>
                <a:gd name="T12" fmla="*/ 216 w 35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0">
                  <a:moveTo>
                    <a:pt x="22" y="6"/>
                  </a:moveTo>
                  <a:cubicBezTo>
                    <a:pt x="32" y="8"/>
                    <a:pt x="35" y="30"/>
                    <a:pt x="30" y="37"/>
                  </a:cubicBezTo>
                  <a:cubicBezTo>
                    <a:pt x="27" y="40"/>
                    <a:pt x="23" y="42"/>
                    <a:pt x="19" y="44"/>
                  </a:cubicBezTo>
                  <a:cubicBezTo>
                    <a:pt x="11" y="49"/>
                    <a:pt x="6" y="53"/>
                    <a:pt x="0" y="60"/>
                  </a:cubicBezTo>
                  <a:cubicBezTo>
                    <a:pt x="3" y="54"/>
                    <a:pt x="6" y="45"/>
                    <a:pt x="10" y="40"/>
                  </a:cubicBezTo>
                  <a:cubicBezTo>
                    <a:pt x="15" y="33"/>
                    <a:pt x="21" y="29"/>
                    <a:pt x="21" y="20"/>
                  </a:cubicBezTo>
                  <a:cubicBezTo>
                    <a:pt x="22" y="10"/>
                    <a:pt x="19" y="6"/>
                    <a:pt x="14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0" name="Freeform 1132">
              <a:extLst>
                <a:ext uri="{FF2B5EF4-FFF2-40B4-BE49-F238E27FC236}">
                  <a16:creationId xmlns:a16="http://schemas.microsoft.com/office/drawing/2014/main" id="{DFAA97FC-166F-4CFC-87DA-D74824616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328"/>
              <a:ext cx="82" cy="208"/>
            </a:xfrm>
            <a:custGeom>
              <a:avLst/>
              <a:gdLst>
                <a:gd name="T0" fmla="*/ 403 w 33"/>
                <a:gd name="T1" fmla="*/ 21 h 78"/>
                <a:gd name="T2" fmla="*/ 494 w 33"/>
                <a:gd name="T3" fmla="*/ 397 h 78"/>
                <a:gd name="T4" fmla="*/ 308 w 33"/>
                <a:gd name="T5" fmla="*/ 661 h 78"/>
                <a:gd name="T6" fmla="*/ 0 w 33"/>
                <a:gd name="T7" fmla="*/ 1480 h 78"/>
                <a:gd name="T8" fmla="*/ 75 w 33"/>
                <a:gd name="T9" fmla="*/ 1117 h 78"/>
                <a:gd name="T10" fmla="*/ 154 w 33"/>
                <a:gd name="T11" fmla="*/ 683 h 78"/>
                <a:gd name="T12" fmla="*/ 340 w 33"/>
                <a:gd name="T13" fmla="*/ 205 h 78"/>
                <a:gd name="T14" fmla="*/ 403 w 33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78">
                  <a:moveTo>
                    <a:pt x="26" y="1"/>
                  </a:moveTo>
                  <a:cubicBezTo>
                    <a:pt x="25" y="8"/>
                    <a:pt x="33" y="13"/>
                    <a:pt x="32" y="21"/>
                  </a:cubicBezTo>
                  <a:cubicBezTo>
                    <a:pt x="31" y="29"/>
                    <a:pt x="26" y="30"/>
                    <a:pt x="20" y="35"/>
                  </a:cubicBezTo>
                  <a:cubicBezTo>
                    <a:pt x="8" y="46"/>
                    <a:pt x="13" y="66"/>
                    <a:pt x="0" y="78"/>
                  </a:cubicBezTo>
                  <a:cubicBezTo>
                    <a:pt x="5" y="72"/>
                    <a:pt x="6" y="67"/>
                    <a:pt x="5" y="59"/>
                  </a:cubicBezTo>
                  <a:cubicBezTo>
                    <a:pt x="3" y="50"/>
                    <a:pt x="4" y="44"/>
                    <a:pt x="10" y="36"/>
                  </a:cubicBezTo>
                  <a:cubicBezTo>
                    <a:pt x="18" y="28"/>
                    <a:pt x="19" y="22"/>
                    <a:pt x="22" y="11"/>
                  </a:cubicBezTo>
                  <a:cubicBezTo>
                    <a:pt x="22" y="6"/>
                    <a:pt x="23" y="3"/>
                    <a:pt x="2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1" name="Freeform 1133">
              <a:extLst>
                <a:ext uri="{FF2B5EF4-FFF2-40B4-BE49-F238E27FC236}">
                  <a16:creationId xmlns:a16="http://schemas.microsoft.com/office/drawing/2014/main" id="{5CBC4241-9FB9-4E79-B67D-EFAFACEA2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520"/>
              <a:ext cx="70" cy="123"/>
            </a:xfrm>
            <a:custGeom>
              <a:avLst/>
              <a:gdLst>
                <a:gd name="T0" fmla="*/ 438 w 28"/>
                <a:gd name="T1" fmla="*/ 35 h 46"/>
                <a:gd name="T2" fmla="*/ 363 w 28"/>
                <a:gd name="T3" fmla="*/ 342 h 46"/>
                <a:gd name="T4" fmla="*/ 313 w 28"/>
                <a:gd name="T5" fmla="*/ 730 h 46"/>
                <a:gd name="T6" fmla="*/ 0 w 28"/>
                <a:gd name="T7" fmla="*/ 687 h 46"/>
                <a:gd name="T8" fmla="*/ 250 w 28"/>
                <a:gd name="T9" fmla="*/ 457 h 46"/>
                <a:gd name="T10" fmla="*/ 313 w 28"/>
                <a:gd name="T11" fmla="*/ 115 h 46"/>
                <a:gd name="T12" fmla="*/ 425 w 28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46">
                  <a:moveTo>
                    <a:pt x="28" y="2"/>
                  </a:moveTo>
                  <a:cubicBezTo>
                    <a:pt x="25" y="8"/>
                    <a:pt x="24" y="12"/>
                    <a:pt x="23" y="18"/>
                  </a:cubicBezTo>
                  <a:cubicBezTo>
                    <a:pt x="22" y="24"/>
                    <a:pt x="23" y="32"/>
                    <a:pt x="20" y="38"/>
                  </a:cubicBezTo>
                  <a:cubicBezTo>
                    <a:pt x="15" y="46"/>
                    <a:pt x="3" y="45"/>
                    <a:pt x="0" y="36"/>
                  </a:cubicBezTo>
                  <a:cubicBezTo>
                    <a:pt x="8" y="45"/>
                    <a:pt x="15" y="30"/>
                    <a:pt x="16" y="24"/>
                  </a:cubicBezTo>
                  <a:cubicBezTo>
                    <a:pt x="17" y="17"/>
                    <a:pt x="15" y="12"/>
                    <a:pt x="20" y="6"/>
                  </a:cubicBezTo>
                  <a:cubicBezTo>
                    <a:pt x="22" y="4"/>
                    <a:pt x="26" y="4"/>
                    <a:pt x="27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2" name="Freeform 1134">
              <a:extLst>
                <a:ext uri="{FF2B5EF4-FFF2-40B4-BE49-F238E27FC236}">
                  <a16:creationId xmlns:a16="http://schemas.microsoft.com/office/drawing/2014/main" id="{5DF02A5A-EA94-492B-A87E-B53101E0C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1432"/>
              <a:ext cx="75" cy="77"/>
            </a:xfrm>
            <a:custGeom>
              <a:avLst/>
              <a:gdLst>
                <a:gd name="T0" fmla="*/ 125 w 30"/>
                <a:gd name="T1" fmla="*/ 316 h 29"/>
                <a:gd name="T2" fmla="*/ 425 w 30"/>
                <a:gd name="T3" fmla="*/ 0 h 29"/>
                <a:gd name="T4" fmla="*/ 313 w 30"/>
                <a:gd name="T5" fmla="*/ 465 h 29"/>
                <a:gd name="T6" fmla="*/ 0 w 30"/>
                <a:gd name="T7" fmla="*/ 37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8" y="17"/>
                  </a:moveTo>
                  <a:cubicBezTo>
                    <a:pt x="18" y="14"/>
                    <a:pt x="24" y="10"/>
                    <a:pt x="27" y="0"/>
                  </a:cubicBezTo>
                  <a:cubicBezTo>
                    <a:pt x="22" y="8"/>
                    <a:pt x="30" y="18"/>
                    <a:pt x="20" y="25"/>
                  </a:cubicBezTo>
                  <a:cubicBezTo>
                    <a:pt x="14" y="29"/>
                    <a:pt x="5" y="24"/>
                    <a:pt x="0" y="2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3" name="Freeform 1135">
              <a:extLst>
                <a:ext uri="{FF2B5EF4-FFF2-40B4-BE49-F238E27FC236}">
                  <a16:creationId xmlns:a16="http://schemas.microsoft.com/office/drawing/2014/main" id="{9100190E-6C15-4186-9DCE-CD1E34A6B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110"/>
              <a:ext cx="97" cy="135"/>
            </a:xfrm>
            <a:custGeom>
              <a:avLst/>
              <a:gdLst>
                <a:gd name="T0" fmla="*/ 124 w 39"/>
                <a:gd name="T1" fmla="*/ 77 h 51"/>
                <a:gd name="T2" fmla="*/ 599 w 39"/>
                <a:gd name="T3" fmla="*/ 765 h 51"/>
                <a:gd name="T4" fmla="*/ 229 w 39"/>
                <a:gd name="T5" fmla="*/ 392 h 51"/>
                <a:gd name="T6" fmla="*/ 0 w 39"/>
                <a:gd name="T7" fmla="*/ 259 h 51"/>
                <a:gd name="T8" fmla="*/ 124 w 39"/>
                <a:gd name="T9" fmla="*/ 7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8" y="4"/>
                  </a:moveTo>
                  <a:cubicBezTo>
                    <a:pt x="26" y="0"/>
                    <a:pt x="17" y="48"/>
                    <a:pt x="39" y="41"/>
                  </a:cubicBezTo>
                  <a:cubicBezTo>
                    <a:pt x="24" y="51"/>
                    <a:pt x="19" y="31"/>
                    <a:pt x="15" y="21"/>
                  </a:cubicBezTo>
                  <a:cubicBezTo>
                    <a:pt x="13" y="16"/>
                    <a:pt x="5" y="3"/>
                    <a:pt x="0" y="14"/>
                  </a:cubicBezTo>
                  <a:cubicBezTo>
                    <a:pt x="2" y="10"/>
                    <a:pt x="4" y="6"/>
                    <a:pt x="8" y="4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4" name="Freeform 1136">
              <a:extLst>
                <a:ext uri="{FF2B5EF4-FFF2-40B4-BE49-F238E27FC236}">
                  <a16:creationId xmlns:a16="http://schemas.microsoft.com/office/drawing/2014/main" id="{2B0BC5B9-FBCE-494A-8595-E1AE832AB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269"/>
              <a:ext cx="40" cy="83"/>
            </a:xfrm>
            <a:custGeom>
              <a:avLst/>
              <a:gdLst>
                <a:gd name="T0" fmla="*/ 250 w 16"/>
                <a:gd name="T1" fmla="*/ 0 h 31"/>
                <a:gd name="T2" fmla="*/ 95 w 16"/>
                <a:gd name="T3" fmla="*/ 594 h 31"/>
                <a:gd name="T4" fmla="*/ 208 w 16"/>
                <a:gd name="T5" fmla="*/ 286 h 31"/>
                <a:gd name="T6" fmla="*/ 250 w 16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cubicBezTo>
                    <a:pt x="11" y="8"/>
                    <a:pt x="0" y="21"/>
                    <a:pt x="6" y="31"/>
                  </a:cubicBezTo>
                  <a:cubicBezTo>
                    <a:pt x="6" y="22"/>
                    <a:pt x="9" y="21"/>
                    <a:pt x="13" y="15"/>
                  </a:cubicBezTo>
                  <a:cubicBezTo>
                    <a:pt x="15" y="10"/>
                    <a:pt x="15" y="5"/>
                    <a:pt x="1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5" name="Freeform 1137">
              <a:extLst>
                <a:ext uri="{FF2B5EF4-FFF2-40B4-BE49-F238E27FC236}">
                  <a16:creationId xmlns:a16="http://schemas.microsoft.com/office/drawing/2014/main" id="{97F6506E-8403-4729-9106-5FDE5DAE5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512"/>
              <a:ext cx="38" cy="64"/>
            </a:xfrm>
            <a:custGeom>
              <a:avLst/>
              <a:gdLst>
                <a:gd name="T0" fmla="*/ 51 w 15"/>
                <a:gd name="T1" fmla="*/ 0 h 24"/>
                <a:gd name="T2" fmla="*/ 243 w 15"/>
                <a:gd name="T3" fmla="*/ 376 h 24"/>
                <a:gd name="T4" fmla="*/ 51 w 15"/>
                <a:gd name="T5" fmla="*/ 456 h 24"/>
                <a:gd name="T6" fmla="*/ 84 w 15"/>
                <a:gd name="T7" fmla="*/ 9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3" y="0"/>
                  </a:moveTo>
                  <a:cubicBezTo>
                    <a:pt x="6" y="8"/>
                    <a:pt x="9" y="16"/>
                    <a:pt x="15" y="20"/>
                  </a:cubicBezTo>
                  <a:cubicBezTo>
                    <a:pt x="13" y="24"/>
                    <a:pt x="7" y="22"/>
                    <a:pt x="3" y="24"/>
                  </a:cubicBezTo>
                  <a:cubicBezTo>
                    <a:pt x="3" y="18"/>
                    <a:pt x="0" y="10"/>
                    <a:pt x="5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6" name="Freeform 1138">
              <a:extLst>
                <a:ext uri="{FF2B5EF4-FFF2-40B4-BE49-F238E27FC236}">
                  <a16:creationId xmlns:a16="http://schemas.microsoft.com/office/drawing/2014/main" id="{8CC087F3-177E-4DC1-B801-77165622F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536"/>
              <a:ext cx="87" cy="93"/>
            </a:xfrm>
            <a:custGeom>
              <a:avLst/>
              <a:gdLst>
                <a:gd name="T0" fmla="*/ 30 w 35"/>
                <a:gd name="T1" fmla="*/ 191 h 35"/>
                <a:gd name="T2" fmla="*/ 291 w 35"/>
                <a:gd name="T3" fmla="*/ 465 h 35"/>
                <a:gd name="T4" fmla="*/ 537 w 35"/>
                <a:gd name="T5" fmla="*/ 635 h 35"/>
                <a:gd name="T6" fmla="*/ 278 w 35"/>
                <a:gd name="T7" fmla="*/ 56 h 35"/>
                <a:gd name="T8" fmla="*/ 0 w 35"/>
                <a:gd name="T9" fmla="*/ 19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2" y="10"/>
                  </a:moveTo>
                  <a:cubicBezTo>
                    <a:pt x="13" y="5"/>
                    <a:pt x="14" y="20"/>
                    <a:pt x="19" y="25"/>
                  </a:cubicBezTo>
                  <a:cubicBezTo>
                    <a:pt x="20" y="33"/>
                    <a:pt x="28" y="35"/>
                    <a:pt x="35" y="34"/>
                  </a:cubicBezTo>
                  <a:cubicBezTo>
                    <a:pt x="19" y="32"/>
                    <a:pt x="28" y="9"/>
                    <a:pt x="18" y="3"/>
                  </a:cubicBezTo>
                  <a:cubicBezTo>
                    <a:pt x="12" y="0"/>
                    <a:pt x="2" y="4"/>
                    <a:pt x="0" y="1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7" name="Freeform 1139">
              <a:extLst>
                <a:ext uri="{FF2B5EF4-FFF2-40B4-BE49-F238E27FC236}">
                  <a16:creationId xmlns:a16="http://schemas.microsoft.com/office/drawing/2014/main" id="{2717751D-837C-45FE-90BF-BAC50C6F8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69"/>
              <a:ext cx="102" cy="88"/>
            </a:xfrm>
            <a:custGeom>
              <a:avLst/>
              <a:gdLst>
                <a:gd name="T0" fmla="*/ 249 w 41"/>
                <a:gd name="T1" fmla="*/ 77 h 33"/>
                <a:gd name="T2" fmla="*/ 445 w 41"/>
                <a:gd name="T3" fmla="*/ 341 h 33"/>
                <a:gd name="T4" fmla="*/ 632 w 41"/>
                <a:gd name="T5" fmla="*/ 627 h 33"/>
                <a:gd name="T6" fmla="*/ 557 w 41"/>
                <a:gd name="T7" fmla="*/ 307 h 33"/>
                <a:gd name="T8" fmla="*/ 341 w 41"/>
                <a:gd name="T9" fmla="*/ 93 h 33"/>
                <a:gd name="T10" fmla="*/ 187 w 41"/>
                <a:gd name="T11" fmla="*/ 21 h 33"/>
                <a:gd name="T12" fmla="*/ 12 w 41"/>
                <a:gd name="T13" fmla="*/ 149 h 33"/>
                <a:gd name="T14" fmla="*/ 0 w 41"/>
                <a:gd name="T15" fmla="*/ 11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33">
                  <a:moveTo>
                    <a:pt x="16" y="4"/>
                  </a:moveTo>
                  <a:cubicBezTo>
                    <a:pt x="24" y="7"/>
                    <a:pt x="25" y="13"/>
                    <a:pt x="29" y="18"/>
                  </a:cubicBezTo>
                  <a:cubicBezTo>
                    <a:pt x="33" y="24"/>
                    <a:pt x="38" y="27"/>
                    <a:pt x="41" y="33"/>
                  </a:cubicBezTo>
                  <a:cubicBezTo>
                    <a:pt x="40" y="28"/>
                    <a:pt x="39" y="20"/>
                    <a:pt x="36" y="16"/>
                  </a:cubicBezTo>
                  <a:cubicBezTo>
                    <a:pt x="33" y="10"/>
                    <a:pt x="27" y="8"/>
                    <a:pt x="22" y="5"/>
                  </a:cubicBezTo>
                  <a:cubicBezTo>
                    <a:pt x="18" y="2"/>
                    <a:pt x="18" y="0"/>
                    <a:pt x="12" y="1"/>
                  </a:cubicBezTo>
                  <a:cubicBezTo>
                    <a:pt x="7" y="2"/>
                    <a:pt x="4" y="4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8" name="Freeform 1140">
              <a:extLst>
                <a:ext uri="{FF2B5EF4-FFF2-40B4-BE49-F238E27FC236}">
                  <a16:creationId xmlns:a16="http://schemas.microsoft.com/office/drawing/2014/main" id="{C2C8BF18-EFC8-4826-9404-189FEFE4E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1552"/>
              <a:ext cx="45" cy="115"/>
            </a:xfrm>
            <a:custGeom>
              <a:avLst/>
              <a:gdLst>
                <a:gd name="T0" fmla="*/ 283 w 18"/>
                <a:gd name="T1" fmla="*/ 0 h 43"/>
                <a:gd name="T2" fmla="*/ 0 w 18"/>
                <a:gd name="T3" fmla="*/ 594 h 43"/>
                <a:gd name="T4" fmla="*/ 158 w 18"/>
                <a:gd name="T5" fmla="*/ 479 h 43"/>
                <a:gd name="T6" fmla="*/ 283 w 18"/>
                <a:gd name="T7" fmla="*/ 78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3">
                  <a:moveTo>
                    <a:pt x="18" y="0"/>
                  </a:moveTo>
                  <a:cubicBezTo>
                    <a:pt x="17" y="6"/>
                    <a:pt x="14" y="43"/>
                    <a:pt x="0" y="31"/>
                  </a:cubicBezTo>
                  <a:cubicBezTo>
                    <a:pt x="3" y="29"/>
                    <a:pt x="7" y="28"/>
                    <a:pt x="10" y="25"/>
                  </a:cubicBezTo>
                  <a:cubicBezTo>
                    <a:pt x="15" y="19"/>
                    <a:pt x="12" y="9"/>
                    <a:pt x="18" y="4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9" name="Freeform 1141">
              <a:extLst>
                <a:ext uri="{FF2B5EF4-FFF2-40B4-BE49-F238E27FC236}">
                  <a16:creationId xmlns:a16="http://schemas.microsoft.com/office/drawing/2014/main" id="{C269516B-D5C5-40D7-AD54-6C33F4B09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197"/>
              <a:ext cx="72" cy="120"/>
            </a:xfrm>
            <a:custGeom>
              <a:avLst/>
              <a:gdLst>
                <a:gd name="T0" fmla="*/ 308 w 29"/>
                <a:gd name="T1" fmla="*/ 35 h 45"/>
                <a:gd name="T2" fmla="*/ 258 w 29"/>
                <a:gd name="T3" fmla="*/ 547 h 45"/>
                <a:gd name="T4" fmla="*/ 0 w 29"/>
                <a:gd name="T5" fmla="*/ 853 h 45"/>
                <a:gd name="T6" fmla="*/ 246 w 29"/>
                <a:gd name="T7" fmla="*/ 419 h 45"/>
                <a:gd name="T8" fmla="*/ 340 w 29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5">
                  <a:moveTo>
                    <a:pt x="20" y="2"/>
                  </a:moveTo>
                  <a:cubicBezTo>
                    <a:pt x="29" y="8"/>
                    <a:pt x="22" y="24"/>
                    <a:pt x="17" y="29"/>
                  </a:cubicBezTo>
                  <a:cubicBezTo>
                    <a:pt x="13" y="35"/>
                    <a:pt x="1" y="38"/>
                    <a:pt x="0" y="45"/>
                  </a:cubicBezTo>
                  <a:cubicBezTo>
                    <a:pt x="2" y="35"/>
                    <a:pt x="11" y="30"/>
                    <a:pt x="16" y="22"/>
                  </a:cubicBezTo>
                  <a:cubicBezTo>
                    <a:pt x="21" y="15"/>
                    <a:pt x="20" y="8"/>
                    <a:pt x="22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0" name="Freeform 1142">
              <a:extLst>
                <a:ext uri="{FF2B5EF4-FFF2-40B4-BE49-F238E27FC236}">
                  <a16:creationId xmlns:a16="http://schemas.microsoft.com/office/drawing/2014/main" id="{5F0C3FEE-A3A7-4816-926F-2A78547D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323"/>
              <a:ext cx="42" cy="96"/>
            </a:xfrm>
            <a:custGeom>
              <a:avLst/>
              <a:gdLst>
                <a:gd name="T0" fmla="*/ 74 w 17"/>
                <a:gd name="T1" fmla="*/ 21 h 36"/>
                <a:gd name="T2" fmla="*/ 30 w 17"/>
                <a:gd name="T3" fmla="*/ 683 h 36"/>
                <a:gd name="T4" fmla="*/ 42 w 17"/>
                <a:gd name="T5" fmla="*/ 264 h 36"/>
                <a:gd name="T6" fmla="*/ 74 w 1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6">
                  <a:moveTo>
                    <a:pt x="5" y="1"/>
                  </a:moveTo>
                  <a:cubicBezTo>
                    <a:pt x="8" y="15"/>
                    <a:pt x="17" y="26"/>
                    <a:pt x="2" y="36"/>
                  </a:cubicBezTo>
                  <a:cubicBezTo>
                    <a:pt x="7" y="29"/>
                    <a:pt x="6" y="23"/>
                    <a:pt x="3" y="14"/>
                  </a:cubicBezTo>
                  <a:cubicBezTo>
                    <a:pt x="1" y="8"/>
                    <a:pt x="0" y="6"/>
                    <a:pt x="5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1" name="Freeform 1143">
              <a:extLst>
                <a:ext uri="{FF2B5EF4-FFF2-40B4-BE49-F238E27FC236}">
                  <a16:creationId xmlns:a16="http://schemas.microsoft.com/office/drawing/2014/main" id="{0EE59991-EB15-4A96-946D-13D9FFF6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523"/>
              <a:ext cx="37" cy="58"/>
            </a:xfrm>
            <a:custGeom>
              <a:avLst/>
              <a:gdLst>
                <a:gd name="T0" fmla="*/ 91 w 15"/>
                <a:gd name="T1" fmla="*/ 55 h 22"/>
                <a:gd name="T2" fmla="*/ 224 w 15"/>
                <a:gd name="T3" fmla="*/ 277 h 22"/>
                <a:gd name="T4" fmla="*/ 121 w 15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6" y="3"/>
                  </a:moveTo>
                  <a:cubicBezTo>
                    <a:pt x="0" y="12"/>
                    <a:pt x="3" y="22"/>
                    <a:pt x="15" y="15"/>
                  </a:cubicBezTo>
                  <a:cubicBezTo>
                    <a:pt x="10" y="18"/>
                    <a:pt x="5" y="3"/>
                    <a:pt x="8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2" name="Freeform 1144">
              <a:extLst>
                <a:ext uri="{FF2B5EF4-FFF2-40B4-BE49-F238E27FC236}">
                  <a16:creationId xmlns:a16="http://schemas.microsoft.com/office/drawing/2014/main" id="{A77900B5-FC68-4BF5-A3C3-A71743C7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173"/>
              <a:ext cx="25" cy="131"/>
            </a:xfrm>
            <a:custGeom>
              <a:avLst/>
              <a:gdLst>
                <a:gd name="T0" fmla="*/ 83 w 10"/>
                <a:gd name="T1" fmla="*/ 78 h 49"/>
                <a:gd name="T2" fmla="*/ 63 w 10"/>
                <a:gd name="T3" fmla="*/ 479 h 49"/>
                <a:gd name="T4" fmla="*/ 33 w 10"/>
                <a:gd name="T5" fmla="*/ 936 h 49"/>
                <a:gd name="T6" fmla="*/ 145 w 10"/>
                <a:gd name="T7" fmla="*/ 380 h 49"/>
                <a:gd name="T8" fmla="*/ 95 w 10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9">
                  <a:moveTo>
                    <a:pt x="5" y="4"/>
                  </a:moveTo>
                  <a:cubicBezTo>
                    <a:pt x="5" y="11"/>
                    <a:pt x="4" y="18"/>
                    <a:pt x="4" y="25"/>
                  </a:cubicBezTo>
                  <a:cubicBezTo>
                    <a:pt x="4" y="30"/>
                    <a:pt x="0" y="45"/>
                    <a:pt x="2" y="49"/>
                  </a:cubicBezTo>
                  <a:cubicBezTo>
                    <a:pt x="8" y="40"/>
                    <a:pt x="9" y="29"/>
                    <a:pt x="9" y="20"/>
                  </a:cubicBezTo>
                  <a:cubicBezTo>
                    <a:pt x="10" y="12"/>
                    <a:pt x="8" y="8"/>
                    <a:pt x="6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3" name="Freeform 1145">
              <a:extLst>
                <a:ext uri="{FF2B5EF4-FFF2-40B4-BE49-F238E27FC236}">
                  <a16:creationId xmlns:a16="http://schemas.microsoft.com/office/drawing/2014/main" id="{3E8B3E70-6F2E-48B1-BB93-4F47922EF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93"/>
              <a:ext cx="65" cy="46"/>
            </a:xfrm>
            <a:custGeom>
              <a:avLst/>
              <a:gdLst>
                <a:gd name="T0" fmla="*/ 0 w 26"/>
                <a:gd name="T1" fmla="*/ 103 h 17"/>
                <a:gd name="T2" fmla="*/ 220 w 26"/>
                <a:gd name="T3" fmla="*/ 38 h 17"/>
                <a:gd name="T4" fmla="*/ 408 w 26"/>
                <a:gd name="T5" fmla="*/ 336 h 17"/>
                <a:gd name="T6" fmla="*/ 188 w 26"/>
                <a:gd name="T7" fmla="*/ 138 h 17"/>
                <a:gd name="T8" fmla="*/ 33 w 26"/>
                <a:gd name="T9" fmla="*/ 1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5"/>
                  </a:moveTo>
                  <a:cubicBezTo>
                    <a:pt x="5" y="8"/>
                    <a:pt x="8" y="0"/>
                    <a:pt x="14" y="2"/>
                  </a:cubicBezTo>
                  <a:cubicBezTo>
                    <a:pt x="20" y="4"/>
                    <a:pt x="23" y="12"/>
                    <a:pt x="26" y="17"/>
                  </a:cubicBezTo>
                  <a:cubicBezTo>
                    <a:pt x="21" y="13"/>
                    <a:pt x="19" y="8"/>
                    <a:pt x="12" y="7"/>
                  </a:cubicBezTo>
                  <a:cubicBezTo>
                    <a:pt x="10" y="6"/>
                    <a:pt x="4" y="6"/>
                    <a:pt x="2" y="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4" name="Freeform 1146">
              <a:extLst>
                <a:ext uri="{FF2B5EF4-FFF2-40B4-BE49-F238E27FC236}">
                  <a16:creationId xmlns:a16="http://schemas.microsoft.com/office/drawing/2014/main" id="{761A68FF-C5C4-45BA-9D29-040E64EEA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187"/>
              <a:ext cx="80" cy="77"/>
            </a:xfrm>
            <a:custGeom>
              <a:avLst/>
              <a:gdLst>
                <a:gd name="T0" fmla="*/ 0 w 32"/>
                <a:gd name="T1" fmla="*/ 316 h 29"/>
                <a:gd name="T2" fmla="*/ 500 w 32"/>
                <a:gd name="T3" fmla="*/ 0 h 29"/>
                <a:gd name="T4" fmla="*/ 63 w 32"/>
                <a:gd name="T5" fmla="*/ 29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0" y="17"/>
                  </a:moveTo>
                  <a:cubicBezTo>
                    <a:pt x="14" y="21"/>
                    <a:pt x="22" y="6"/>
                    <a:pt x="32" y="0"/>
                  </a:cubicBezTo>
                  <a:cubicBezTo>
                    <a:pt x="26" y="4"/>
                    <a:pt x="14" y="29"/>
                    <a:pt x="4" y="1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5" name="Freeform 1147">
              <a:extLst>
                <a:ext uri="{FF2B5EF4-FFF2-40B4-BE49-F238E27FC236}">
                  <a16:creationId xmlns:a16="http://schemas.microsoft.com/office/drawing/2014/main" id="{5758ED63-03F8-4680-8250-73AAB6905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6" name="Freeform 1148">
              <a:extLst>
                <a:ext uri="{FF2B5EF4-FFF2-40B4-BE49-F238E27FC236}">
                  <a16:creationId xmlns:a16="http://schemas.microsoft.com/office/drawing/2014/main" id="{37FC3675-20F8-4CD9-929B-15CAA811D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304"/>
              <a:ext cx="30" cy="43"/>
            </a:xfrm>
            <a:custGeom>
              <a:avLst/>
              <a:gdLst>
                <a:gd name="T0" fmla="*/ 188 w 12"/>
                <a:gd name="T1" fmla="*/ 0 h 16"/>
                <a:gd name="T2" fmla="*/ 0 w 12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8" y="0"/>
                    <a:pt x="0" y="9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7" name="Freeform 1149">
              <a:extLst>
                <a:ext uri="{FF2B5EF4-FFF2-40B4-BE49-F238E27FC236}">
                  <a16:creationId xmlns:a16="http://schemas.microsoft.com/office/drawing/2014/main" id="{BD1AAA35-53E1-41B5-ABA6-B1D0E5F63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235"/>
              <a:ext cx="15" cy="82"/>
            </a:xfrm>
            <a:custGeom>
              <a:avLst/>
              <a:gdLst>
                <a:gd name="T0" fmla="*/ 95 w 6"/>
                <a:gd name="T1" fmla="*/ 0 h 31"/>
                <a:gd name="T2" fmla="*/ 0 w 6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4" y="10"/>
                    <a:pt x="3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8" name="Freeform 1150">
              <a:extLst>
                <a:ext uri="{FF2B5EF4-FFF2-40B4-BE49-F238E27FC236}">
                  <a16:creationId xmlns:a16="http://schemas.microsoft.com/office/drawing/2014/main" id="{D86E958D-4853-4926-8470-59327B84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429"/>
              <a:ext cx="73" cy="62"/>
            </a:xfrm>
            <a:custGeom>
              <a:avLst/>
              <a:gdLst>
                <a:gd name="T0" fmla="*/ 0 w 29"/>
                <a:gd name="T1" fmla="*/ 275 h 23"/>
                <a:gd name="T2" fmla="*/ 463 w 2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3">
                  <a:moveTo>
                    <a:pt x="0" y="14"/>
                  </a:moveTo>
                  <a:cubicBezTo>
                    <a:pt x="11" y="23"/>
                    <a:pt x="24" y="18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9" name="Freeform 1151">
              <a:extLst>
                <a:ext uri="{FF2B5EF4-FFF2-40B4-BE49-F238E27FC236}">
                  <a16:creationId xmlns:a16="http://schemas.microsoft.com/office/drawing/2014/main" id="{5654AF76-4378-4B4D-8DE2-178725E9C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277"/>
              <a:ext cx="110" cy="86"/>
            </a:xfrm>
            <a:custGeom>
              <a:avLst/>
              <a:gdLst>
                <a:gd name="T0" fmla="*/ 0 w 44"/>
                <a:gd name="T1" fmla="*/ 94 h 32"/>
                <a:gd name="T2" fmla="*/ 175 w 44"/>
                <a:gd name="T3" fmla="*/ 81 h 32"/>
                <a:gd name="T4" fmla="*/ 408 w 44"/>
                <a:gd name="T5" fmla="*/ 137 h 32"/>
                <a:gd name="T6" fmla="*/ 563 w 44"/>
                <a:gd name="T7" fmla="*/ 406 h 32"/>
                <a:gd name="T8" fmla="*/ 688 w 44"/>
                <a:gd name="T9" fmla="*/ 6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2">
                  <a:moveTo>
                    <a:pt x="0" y="5"/>
                  </a:moveTo>
                  <a:cubicBezTo>
                    <a:pt x="4" y="12"/>
                    <a:pt x="7" y="6"/>
                    <a:pt x="11" y="4"/>
                  </a:cubicBezTo>
                  <a:cubicBezTo>
                    <a:pt x="16" y="0"/>
                    <a:pt x="21" y="3"/>
                    <a:pt x="26" y="7"/>
                  </a:cubicBezTo>
                  <a:cubicBezTo>
                    <a:pt x="31" y="11"/>
                    <a:pt x="33" y="17"/>
                    <a:pt x="36" y="21"/>
                  </a:cubicBezTo>
                  <a:cubicBezTo>
                    <a:pt x="39" y="25"/>
                    <a:pt x="44" y="25"/>
                    <a:pt x="44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0" name="Freeform 1152">
              <a:extLst>
                <a:ext uri="{FF2B5EF4-FFF2-40B4-BE49-F238E27FC236}">
                  <a16:creationId xmlns:a16="http://schemas.microsoft.com/office/drawing/2014/main" id="{69175B1B-36AB-49A7-9AC9-F267326CB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512"/>
              <a:ext cx="18" cy="56"/>
            </a:xfrm>
            <a:custGeom>
              <a:avLst/>
              <a:gdLst>
                <a:gd name="T0" fmla="*/ 118 w 7"/>
                <a:gd name="T1" fmla="*/ 0 h 21"/>
                <a:gd name="T2" fmla="*/ 0 w 7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5" y="7"/>
                    <a:pt x="1" y="12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1" name="Freeform 1153">
              <a:extLst>
                <a:ext uri="{FF2B5EF4-FFF2-40B4-BE49-F238E27FC236}">
                  <a16:creationId xmlns:a16="http://schemas.microsoft.com/office/drawing/2014/main" id="{D68DB267-65F1-4A10-B321-5399C4A15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496"/>
              <a:ext cx="27" cy="51"/>
            </a:xfrm>
            <a:custGeom>
              <a:avLst/>
              <a:gdLst>
                <a:gd name="T0" fmla="*/ 0 w 11"/>
                <a:gd name="T1" fmla="*/ 0 h 19"/>
                <a:gd name="T2" fmla="*/ 162 w 11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3" y="5"/>
                    <a:pt x="7" y="17"/>
                    <a:pt x="11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2" name="Freeform 1154">
              <a:extLst>
                <a:ext uri="{FF2B5EF4-FFF2-40B4-BE49-F238E27FC236}">
                  <a16:creationId xmlns:a16="http://schemas.microsoft.com/office/drawing/2014/main" id="{6B9476CC-F500-4D8B-9BC8-85EF95F2F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88"/>
              <a:ext cx="20" cy="24"/>
            </a:xfrm>
            <a:custGeom>
              <a:avLst/>
              <a:gdLst>
                <a:gd name="T0" fmla="*/ 83 w 8"/>
                <a:gd name="T1" fmla="*/ 0 h 9"/>
                <a:gd name="T2" fmla="*/ 0 w 8"/>
                <a:gd name="T3" fmla="*/ 149 h 9"/>
                <a:gd name="T4" fmla="*/ 125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5" y="9"/>
                    <a:pt x="7" y="5"/>
                    <a:pt x="8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3" name="Freeform 1155">
              <a:extLst>
                <a:ext uri="{FF2B5EF4-FFF2-40B4-BE49-F238E27FC236}">
                  <a16:creationId xmlns:a16="http://schemas.microsoft.com/office/drawing/2014/main" id="{54938FAB-B1DF-4EA3-840B-00FB31385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344"/>
              <a:ext cx="20" cy="16"/>
            </a:xfrm>
            <a:custGeom>
              <a:avLst/>
              <a:gdLst>
                <a:gd name="T0" fmla="*/ 0 w 8"/>
                <a:gd name="T1" fmla="*/ 11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4"/>
                    <a:pt x="5" y="2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4" name="Freeform 1156">
              <a:extLst>
                <a:ext uri="{FF2B5EF4-FFF2-40B4-BE49-F238E27FC236}">
                  <a16:creationId xmlns:a16="http://schemas.microsoft.com/office/drawing/2014/main" id="{3C72023B-E9B0-464C-9C41-4F7605971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421"/>
              <a:ext cx="25" cy="24"/>
            </a:xfrm>
            <a:custGeom>
              <a:avLst/>
              <a:gdLst>
                <a:gd name="T0" fmla="*/ 158 w 10"/>
                <a:gd name="T1" fmla="*/ 136 h 9"/>
                <a:gd name="T2" fmla="*/ 0 w 10"/>
                <a:gd name="T3" fmla="*/ 115 h 9"/>
                <a:gd name="T4" fmla="*/ 125 w 10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6" y="6"/>
                    <a:pt x="1" y="0"/>
                    <a:pt x="0" y="6"/>
                  </a:cubicBezTo>
                  <a:cubicBezTo>
                    <a:pt x="2" y="8"/>
                    <a:pt x="6" y="7"/>
                    <a:pt x="8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5" name="Freeform 1157">
              <a:extLst>
                <a:ext uri="{FF2B5EF4-FFF2-40B4-BE49-F238E27FC236}">
                  <a16:creationId xmlns:a16="http://schemas.microsoft.com/office/drawing/2014/main" id="{2EAB6B99-FA8D-4CEC-A10C-F33A9DEB4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341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6" name="Freeform 1158">
              <a:extLst>
                <a:ext uri="{FF2B5EF4-FFF2-40B4-BE49-F238E27FC236}">
                  <a16:creationId xmlns:a16="http://schemas.microsoft.com/office/drawing/2014/main" id="{4DCBC6D3-52F4-4CA1-8B8F-7E97B6E5F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469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7" name="Freeform 1159">
              <a:extLst>
                <a:ext uri="{FF2B5EF4-FFF2-40B4-BE49-F238E27FC236}">
                  <a16:creationId xmlns:a16="http://schemas.microsoft.com/office/drawing/2014/main" id="{0F175F25-3AED-4C30-AD9D-FFD47C146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525"/>
              <a:ext cx="15" cy="19"/>
            </a:xfrm>
            <a:custGeom>
              <a:avLst/>
              <a:gdLst>
                <a:gd name="T0" fmla="*/ 33 w 6"/>
                <a:gd name="T1" fmla="*/ 141 h 7"/>
                <a:gd name="T2" fmla="*/ 95 w 6"/>
                <a:gd name="T3" fmla="*/ 0 h 7"/>
                <a:gd name="T4" fmla="*/ 0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cubicBezTo>
                    <a:pt x="4" y="5"/>
                    <a:pt x="6" y="3"/>
                    <a:pt x="6" y="0"/>
                  </a:cubicBezTo>
                  <a:cubicBezTo>
                    <a:pt x="4" y="0"/>
                    <a:pt x="2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8" name="Freeform 1160">
              <a:extLst>
                <a:ext uri="{FF2B5EF4-FFF2-40B4-BE49-F238E27FC236}">
                  <a16:creationId xmlns:a16="http://schemas.microsoft.com/office/drawing/2014/main" id="{B6EB7DA7-6EF8-41A2-AAF5-7D99DE02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309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5" name="Group 1187">
            <a:extLst>
              <a:ext uri="{FF2B5EF4-FFF2-40B4-BE49-F238E27FC236}">
                <a16:creationId xmlns:a16="http://schemas.microsoft.com/office/drawing/2014/main" id="{95210B1D-7844-4569-AED4-1872B8878162}"/>
              </a:ext>
            </a:extLst>
          </p:cNvPr>
          <p:cNvGrpSpPr>
            <a:grpSpLocks/>
          </p:cNvGrpSpPr>
          <p:nvPr/>
        </p:nvGrpSpPr>
        <p:grpSpPr bwMode="auto">
          <a:xfrm>
            <a:off x="2063750" y="3886200"/>
            <a:ext cx="1822450" cy="1479550"/>
            <a:chOff x="1296" y="1198"/>
            <a:chExt cx="590" cy="479"/>
          </a:xfrm>
        </p:grpSpPr>
        <p:sp>
          <p:nvSpPr>
            <p:cNvPr id="49264" name="Freeform 1163">
              <a:extLst>
                <a:ext uri="{FF2B5EF4-FFF2-40B4-BE49-F238E27FC236}">
                  <a16:creationId xmlns:a16="http://schemas.microsoft.com/office/drawing/2014/main" id="{49EB2ADA-5F6A-4856-ABD6-2D42EF55C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198"/>
              <a:ext cx="590" cy="479"/>
            </a:xfrm>
            <a:custGeom>
              <a:avLst/>
              <a:gdLst>
                <a:gd name="T0" fmla="*/ 2958 w 236"/>
                <a:gd name="T1" fmla="*/ 1679 h 180"/>
                <a:gd name="T2" fmla="*/ 3613 w 236"/>
                <a:gd name="T3" fmla="*/ 1714 h 180"/>
                <a:gd name="T4" fmla="*/ 3613 w 236"/>
                <a:gd name="T5" fmla="*/ 2187 h 180"/>
                <a:gd name="T6" fmla="*/ 3313 w 236"/>
                <a:gd name="T7" fmla="*/ 2315 h 180"/>
                <a:gd name="T8" fmla="*/ 3300 w 236"/>
                <a:gd name="T9" fmla="*/ 2903 h 180"/>
                <a:gd name="T10" fmla="*/ 2863 w 236"/>
                <a:gd name="T11" fmla="*/ 3145 h 180"/>
                <a:gd name="T12" fmla="*/ 2208 w 236"/>
                <a:gd name="T13" fmla="*/ 3087 h 180"/>
                <a:gd name="T14" fmla="*/ 1845 w 236"/>
                <a:gd name="T15" fmla="*/ 3313 h 180"/>
                <a:gd name="T16" fmla="*/ 1333 w 236"/>
                <a:gd name="T17" fmla="*/ 3300 h 180"/>
                <a:gd name="T18" fmla="*/ 958 w 236"/>
                <a:gd name="T19" fmla="*/ 2903 h 180"/>
                <a:gd name="T20" fmla="*/ 408 w 236"/>
                <a:gd name="T21" fmla="*/ 2959 h 180"/>
                <a:gd name="T22" fmla="*/ 50 w 236"/>
                <a:gd name="T23" fmla="*/ 1828 h 180"/>
                <a:gd name="T24" fmla="*/ 20 w 236"/>
                <a:gd name="T25" fmla="*/ 1203 h 180"/>
                <a:gd name="T26" fmla="*/ 438 w 236"/>
                <a:gd name="T27" fmla="*/ 750 h 180"/>
                <a:gd name="T28" fmla="*/ 520 w 236"/>
                <a:gd name="T29" fmla="*/ 261 h 180"/>
                <a:gd name="T30" fmla="*/ 875 w 236"/>
                <a:gd name="T31" fmla="*/ 247 h 180"/>
                <a:gd name="T32" fmla="*/ 875 w 236"/>
                <a:gd name="T33" fmla="*/ 750 h 180"/>
                <a:gd name="T34" fmla="*/ 1300 w 236"/>
                <a:gd name="T35" fmla="*/ 695 h 180"/>
                <a:gd name="T36" fmla="*/ 1533 w 236"/>
                <a:gd name="T37" fmla="*/ 1091 h 180"/>
                <a:gd name="T38" fmla="*/ 1958 w 236"/>
                <a:gd name="T39" fmla="*/ 1224 h 180"/>
                <a:gd name="T40" fmla="*/ 2283 w 236"/>
                <a:gd name="T41" fmla="*/ 1565 h 180"/>
                <a:gd name="T42" fmla="*/ 2958 w 236"/>
                <a:gd name="T43" fmla="*/ 1679 h 1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36" h="180">
                  <a:moveTo>
                    <a:pt x="189" y="89"/>
                  </a:moveTo>
                  <a:cubicBezTo>
                    <a:pt x="207" y="95"/>
                    <a:pt x="219" y="64"/>
                    <a:pt x="231" y="91"/>
                  </a:cubicBezTo>
                  <a:cubicBezTo>
                    <a:pt x="234" y="98"/>
                    <a:pt x="236" y="109"/>
                    <a:pt x="231" y="116"/>
                  </a:cubicBezTo>
                  <a:cubicBezTo>
                    <a:pt x="227" y="121"/>
                    <a:pt x="216" y="119"/>
                    <a:pt x="212" y="123"/>
                  </a:cubicBezTo>
                  <a:cubicBezTo>
                    <a:pt x="205" y="133"/>
                    <a:pt x="217" y="144"/>
                    <a:pt x="211" y="154"/>
                  </a:cubicBezTo>
                  <a:cubicBezTo>
                    <a:pt x="205" y="162"/>
                    <a:pt x="190" y="158"/>
                    <a:pt x="183" y="167"/>
                  </a:cubicBezTo>
                  <a:cubicBezTo>
                    <a:pt x="177" y="176"/>
                    <a:pt x="150" y="166"/>
                    <a:pt x="141" y="164"/>
                  </a:cubicBezTo>
                  <a:cubicBezTo>
                    <a:pt x="130" y="162"/>
                    <a:pt x="126" y="172"/>
                    <a:pt x="118" y="176"/>
                  </a:cubicBezTo>
                  <a:cubicBezTo>
                    <a:pt x="108" y="180"/>
                    <a:pt x="95" y="178"/>
                    <a:pt x="85" y="175"/>
                  </a:cubicBezTo>
                  <a:cubicBezTo>
                    <a:pt x="71" y="172"/>
                    <a:pt x="71" y="159"/>
                    <a:pt x="61" y="154"/>
                  </a:cubicBezTo>
                  <a:cubicBezTo>
                    <a:pt x="51" y="149"/>
                    <a:pt x="39" y="161"/>
                    <a:pt x="26" y="157"/>
                  </a:cubicBezTo>
                  <a:cubicBezTo>
                    <a:pt x="2" y="150"/>
                    <a:pt x="1" y="118"/>
                    <a:pt x="3" y="97"/>
                  </a:cubicBezTo>
                  <a:cubicBezTo>
                    <a:pt x="4" y="85"/>
                    <a:pt x="0" y="75"/>
                    <a:pt x="1" y="64"/>
                  </a:cubicBezTo>
                  <a:cubicBezTo>
                    <a:pt x="3" y="50"/>
                    <a:pt x="19" y="49"/>
                    <a:pt x="28" y="40"/>
                  </a:cubicBezTo>
                  <a:cubicBezTo>
                    <a:pt x="40" y="29"/>
                    <a:pt x="29" y="27"/>
                    <a:pt x="33" y="14"/>
                  </a:cubicBezTo>
                  <a:cubicBezTo>
                    <a:pt x="37" y="0"/>
                    <a:pt x="51" y="0"/>
                    <a:pt x="56" y="13"/>
                  </a:cubicBezTo>
                  <a:cubicBezTo>
                    <a:pt x="59" y="21"/>
                    <a:pt x="49" y="34"/>
                    <a:pt x="56" y="40"/>
                  </a:cubicBezTo>
                  <a:cubicBezTo>
                    <a:pt x="60" y="43"/>
                    <a:pt x="75" y="35"/>
                    <a:pt x="83" y="37"/>
                  </a:cubicBezTo>
                  <a:cubicBezTo>
                    <a:pt x="97" y="41"/>
                    <a:pt x="93" y="48"/>
                    <a:pt x="98" y="58"/>
                  </a:cubicBezTo>
                  <a:cubicBezTo>
                    <a:pt x="105" y="73"/>
                    <a:pt x="111" y="62"/>
                    <a:pt x="125" y="65"/>
                  </a:cubicBezTo>
                  <a:cubicBezTo>
                    <a:pt x="134" y="66"/>
                    <a:pt x="142" y="74"/>
                    <a:pt x="146" y="83"/>
                  </a:cubicBezTo>
                  <a:cubicBezTo>
                    <a:pt x="161" y="114"/>
                    <a:pt x="171" y="82"/>
                    <a:pt x="189" y="89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5" name="Freeform 1164">
              <a:extLst>
                <a:ext uri="{FF2B5EF4-FFF2-40B4-BE49-F238E27FC236}">
                  <a16:creationId xmlns:a16="http://schemas.microsoft.com/office/drawing/2014/main" id="{AF6FF2E0-76D4-4F4D-BF8B-24B4BD72B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440"/>
              <a:ext cx="143" cy="173"/>
            </a:xfrm>
            <a:custGeom>
              <a:avLst/>
              <a:gdLst>
                <a:gd name="T0" fmla="*/ 50 w 57"/>
                <a:gd name="T1" fmla="*/ 205 h 65"/>
                <a:gd name="T2" fmla="*/ 283 w 57"/>
                <a:gd name="T3" fmla="*/ 1078 h 65"/>
                <a:gd name="T4" fmla="*/ 901 w 57"/>
                <a:gd name="T5" fmla="*/ 1168 h 65"/>
                <a:gd name="T6" fmla="*/ 680 w 57"/>
                <a:gd name="T7" fmla="*/ 908 h 65"/>
                <a:gd name="T8" fmla="*/ 459 w 57"/>
                <a:gd name="T9" fmla="*/ 908 h 65"/>
                <a:gd name="T10" fmla="*/ 271 w 57"/>
                <a:gd name="T11" fmla="*/ 341 h 65"/>
                <a:gd name="T12" fmla="*/ 0 w 57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65">
                  <a:moveTo>
                    <a:pt x="3" y="11"/>
                  </a:moveTo>
                  <a:cubicBezTo>
                    <a:pt x="3" y="27"/>
                    <a:pt x="5" y="46"/>
                    <a:pt x="18" y="57"/>
                  </a:cubicBezTo>
                  <a:cubicBezTo>
                    <a:pt x="28" y="65"/>
                    <a:pt x="49" y="53"/>
                    <a:pt x="57" y="62"/>
                  </a:cubicBezTo>
                  <a:cubicBezTo>
                    <a:pt x="54" y="57"/>
                    <a:pt x="49" y="49"/>
                    <a:pt x="43" y="48"/>
                  </a:cubicBezTo>
                  <a:cubicBezTo>
                    <a:pt x="38" y="46"/>
                    <a:pt x="34" y="50"/>
                    <a:pt x="29" y="48"/>
                  </a:cubicBezTo>
                  <a:cubicBezTo>
                    <a:pt x="14" y="42"/>
                    <a:pt x="24" y="28"/>
                    <a:pt x="17" y="18"/>
                  </a:cubicBezTo>
                  <a:cubicBezTo>
                    <a:pt x="12" y="11"/>
                    <a:pt x="2" y="11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6" name="Freeform 1165">
              <a:extLst>
                <a:ext uri="{FF2B5EF4-FFF2-40B4-BE49-F238E27FC236}">
                  <a16:creationId xmlns:a16="http://schemas.microsoft.com/office/drawing/2014/main" id="{AE40BC16-4C32-4A54-905A-17C76ABED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600"/>
              <a:ext cx="175" cy="64"/>
            </a:xfrm>
            <a:custGeom>
              <a:avLst/>
              <a:gdLst>
                <a:gd name="T0" fmla="*/ 0 w 70"/>
                <a:gd name="T1" fmla="*/ 115 h 24"/>
                <a:gd name="T2" fmla="*/ 625 w 70"/>
                <a:gd name="T3" fmla="*/ 341 h 24"/>
                <a:gd name="T4" fmla="*/ 1095 w 70"/>
                <a:gd name="T5" fmla="*/ 192 h 24"/>
                <a:gd name="T6" fmla="*/ 688 w 70"/>
                <a:gd name="T7" fmla="*/ 56 h 24"/>
                <a:gd name="T8" fmla="*/ 20 w 70"/>
                <a:gd name="T9" fmla="*/ 11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24">
                  <a:moveTo>
                    <a:pt x="0" y="6"/>
                  </a:moveTo>
                  <a:cubicBezTo>
                    <a:pt x="4" y="19"/>
                    <a:pt x="29" y="24"/>
                    <a:pt x="40" y="18"/>
                  </a:cubicBezTo>
                  <a:cubicBezTo>
                    <a:pt x="51" y="13"/>
                    <a:pt x="56" y="6"/>
                    <a:pt x="70" y="10"/>
                  </a:cubicBezTo>
                  <a:cubicBezTo>
                    <a:pt x="62" y="4"/>
                    <a:pt x="53" y="0"/>
                    <a:pt x="44" y="3"/>
                  </a:cubicBezTo>
                  <a:cubicBezTo>
                    <a:pt x="34" y="6"/>
                    <a:pt x="8" y="18"/>
                    <a:pt x="1" y="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7" name="Freeform 1166">
              <a:extLst>
                <a:ext uri="{FF2B5EF4-FFF2-40B4-BE49-F238E27FC236}">
                  <a16:creationId xmlns:a16="http://schemas.microsoft.com/office/drawing/2014/main" id="{195CEDC5-CD87-427B-AFB4-0842838A9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499"/>
              <a:ext cx="122" cy="106"/>
            </a:xfrm>
            <a:custGeom>
              <a:avLst/>
              <a:gdLst>
                <a:gd name="T0" fmla="*/ 124 w 49"/>
                <a:gd name="T1" fmla="*/ 225 h 40"/>
                <a:gd name="T2" fmla="*/ 249 w 49"/>
                <a:gd name="T3" fmla="*/ 408 h 40"/>
                <a:gd name="T4" fmla="*/ 383 w 49"/>
                <a:gd name="T5" fmla="*/ 485 h 40"/>
                <a:gd name="T6" fmla="*/ 757 w 49"/>
                <a:gd name="T7" fmla="*/ 408 h 40"/>
                <a:gd name="T8" fmla="*/ 249 w 49"/>
                <a:gd name="T9" fmla="*/ 519 h 40"/>
                <a:gd name="T10" fmla="*/ 42 w 49"/>
                <a:gd name="T11" fmla="*/ 281 h 40"/>
                <a:gd name="T12" fmla="*/ 0 w 49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0">
                  <a:moveTo>
                    <a:pt x="8" y="12"/>
                  </a:moveTo>
                  <a:cubicBezTo>
                    <a:pt x="12" y="14"/>
                    <a:pt x="12" y="19"/>
                    <a:pt x="16" y="22"/>
                  </a:cubicBezTo>
                  <a:cubicBezTo>
                    <a:pt x="18" y="23"/>
                    <a:pt x="22" y="25"/>
                    <a:pt x="25" y="26"/>
                  </a:cubicBezTo>
                  <a:cubicBezTo>
                    <a:pt x="34" y="28"/>
                    <a:pt x="42" y="27"/>
                    <a:pt x="49" y="22"/>
                  </a:cubicBezTo>
                  <a:cubicBezTo>
                    <a:pt x="37" y="31"/>
                    <a:pt x="28" y="40"/>
                    <a:pt x="16" y="28"/>
                  </a:cubicBezTo>
                  <a:cubicBezTo>
                    <a:pt x="12" y="24"/>
                    <a:pt x="5" y="21"/>
                    <a:pt x="3" y="15"/>
                  </a:cubicBezTo>
                  <a:cubicBezTo>
                    <a:pt x="2" y="11"/>
                    <a:pt x="2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8" name="Freeform 1167">
              <a:extLst>
                <a:ext uri="{FF2B5EF4-FFF2-40B4-BE49-F238E27FC236}">
                  <a16:creationId xmlns:a16="http://schemas.microsoft.com/office/drawing/2014/main" id="{8B6D93EE-DCED-453E-9FD2-BFFAE71CF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528"/>
              <a:ext cx="152" cy="120"/>
            </a:xfrm>
            <a:custGeom>
              <a:avLst/>
              <a:gdLst>
                <a:gd name="T0" fmla="*/ 42 w 61"/>
                <a:gd name="T1" fmla="*/ 739 h 45"/>
                <a:gd name="T2" fmla="*/ 384 w 61"/>
                <a:gd name="T3" fmla="*/ 760 h 45"/>
                <a:gd name="T4" fmla="*/ 528 w 61"/>
                <a:gd name="T5" fmla="*/ 627 h 45"/>
                <a:gd name="T6" fmla="*/ 665 w 61"/>
                <a:gd name="T7" fmla="*/ 589 h 45"/>
                <a:gd name="T8" fmla="*/ 820 w 61"/>
                <a:gd name="T9" fmla="*/ 0 h 45"/>
                <a:gd name="T10" fmla="*/ 695 w 61"/>
                <a:gd name="T11" fmla="*/ 171 h 45"/>
                <a:gd name="T12" fmla="*/ 478 w 61"/>
                <a:gd name="T13" fmla="*/ 397 h 45"/>
                <a:gd name="T14" fmla="*/ 279 w 61"/>
                <a:gd name="T15" fmla="*/ 568 h 45"/>
                <a:gd name="T16" fmla="*/ 0 w 61"/>
                <a:gd name="T17" fmla="*/ 73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45">
                  <a:moveTo>
                    <a:pt x="3" y="39"/>
                  </a:moveTo>
                  <a:cubicBezTo>
                    <a:pt x="11" y="39"/>
                    <a:pt x="17" y="45"/>
                    <a:pt x="25" y="40"/>
                  </a:cubicBezTo>
                  <a:cubicBezTo>
                    <a:pt x="28" y="38"/>
                    <a:pt x="29" y="35"/>
                    <a:pt x="34" y="33"/>
                  </a:cubicBezTo>
                  <a:cubicBezTo>
                    <a:pt x="37" y="32"/>
                    <a:pt x="40" y="32"/>
                    <a:pt x="43" y="31"/>
                  </a:cubicBezTo>
                  <a:cubicBezTo>
                    <a:pt x="61" y="28"/>
                    <a:pt x="50" y="13"/>
                    <a:pt x="53" y="0"/>
                  </a:cubicBezTo>
                  <a:cubicBezTo>
                    <a:pt x="50" y="1"/>
                    <a:pt x="47" y="6"/>
                    <a:pt x="45" y="9"/>
                  </a:cubicBezTo>
                  <a:cubicBezTo>
                    <a:pt x="41" y="17"/>
                    <a:pt x="41" y="18"/>
                    <a:pt x="31" y="21"/>
                  </a:cubicBezTo>
                  <a:cubicBezTo>
                    <a:pt x="23" y="23"/>
                    <a:pt x="22" y="24"/>
                    <a:pt x="18" y="30"/>
                  </a:cubicBezTo>
                  <a:cubicBezTo>
                    <a:pt x="14" y="35"/>
                    <a:pt x="7" y="39"/>
                    <a:pt x="0" y="39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9" name="Freeform 1168">
              <a:extLst>
                <a:ext uri="{FF2B5EF4-FFF2-40B4-BE49-F238E27FC236}">
                  <a16:creationId xmlns:a16="http://schemas.microsoft.com/office/drawing/2014/main" id="{1B5F4134-E452-4BF6-A698-2B78D38B0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419"/>
              <a:ext cx="92" cy="109"/>
            </a:xfrm>
            <a:custGeom>
              <a:avLst/>
              <a:gdLst>
                <a:gd name="T0" fmla="*/ 415 w 37"/>
                <a:gd name="T1" fmla="*/ 35 h 41"/>
                <a:gd name="T2" fmla="*/ 475 w 37"/>
                <a:gd name="T3" fmla="*/ 524 h 41"/>
                <a:gd name="T4" fmla="*/ 0 w 37"/>
                <a:gd name="T5" fmla="*/ 771 h 41"/>
                <a:gd name="T6" fmla="*/ 353 w 37"/>
                <a:gd name="T7" fmla="*/ 303 h 41"/>
                <a:gd name="T8" fmla="*/ 321 w 3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27" y="2"/>
                  </a:moveTo>
                  <a:cubicBezTo>
                    <a:pt x="30" y="9"/>
                    <a:pt x="37" y="20"/>
                    <a:pt x="31" y="28"/>
                  </a:cubicBezTo>
                  <a:cubicBezTo>
                    <a:pt x="25" y="37"/>
                    <a:pt x="9" y="37"/>
                    <a:pt x="0" y="41"/>
                  </a:cubicBezTo>
                  <a:cubicBezTo>
                    <a:pt x="10" y="38"/>
                    <a:pt x="22" y="27"/>
                    <a:pt x="23" y="16"/>
                  </a:cubicBezTo>
                  <a:cubicBezTo>
                    <a:pt x="24" y="13"/>
                    <a:pt x="22" y="1"/>
                    <a:pt x="21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0" name="Freeform 1169">
              <a:extLst>
                <a:ext uri="{FF2B5EF4-FFF2-40B4-BE49-F238E27FC236}">
                  <a16:creationId xmlns:a16="http://schemas.microsoft.com/office/drawing/2014/main" id="{FFACF470-25AD-4FA1-A890-4EC48096A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373"/>
              <a:ext cx="58" cy="46"/>
            </a:xfrm>
            <a:custGeom>
              <a:avLst/>
              <a:gdLst>
                <a:gd name="T0" fmla="*/ 0 w 23"/>
                <a:gd name="T1" fmla="*/ 38 h 17"/>
                <a:gd name="T2" fmla="*/ 272 w 23"/>
                <a:gd name="T3" fmla="*/ 60 h 17"/>
                <a:gd name="T4" fmla="*/ 368 w 23"/>
                <a:gd name="T5" fmla="*/ 279 h 17"/>
                <a:gd name="T6" fmla="*/ 159 w 23"/>
                <a:gd name="T7" fmla="*/ 300 h 17"/>
                <a:gd name="T8" fmla="*/ 0 w 23"/>
                <a:gd name="T9" fmla="*/ 10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7">
                  <a:moveTo>
                    <a:pt x="0" y="2"/>
                  </a:moveTo>
                  <a:cubicBezTo>
                    <a:pt x="4" y="0"/>
                    <a:pt x="13" y="0"/>
                    <a:pt x="17" y="3"/>
                  </a:cubicBezTo>
                  <a:cubicBezTo>
                    <a:pt x="20" y="5"/>
                    <a:pt x="21" y="11"/>
                    <a:pt x="23" y="14"/>
                  </a:cubicBezTo>
                  <a:cubicBezTo>
                    <a:pt x="20" y="9"/>
                    <a:pt x="14" y="17"/>
                    <a:pt x="10" y="15"/>
                  </a:cubicBezTo>
                  <a:cubicBezTo>
                    <a:pt x="5" y="13"/>
                    <a:pt x="7" y="5"/>
                    <a:pt x="0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1" name="Freeform 1170">
              <a:extLst>
                <a:ext uri="{FF2B5EF4-FFF2-40B4-BE49-F238E27FC236}">
                  <a16:creationId xmlns:a16="http://schemas.microsoft.com/office/drawing/2014/main" id="{6B3A8AC6-E0E0-467B-840A-5C2DC3AF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216"/>
              <a:ext cx="40" cy="77"/>
            </a:xfrm>
            <a:custGeom>
              <a:avLst/>
              <a:gdLst>
                <a:gd name="T0" fmla="*/ 83 w 16"/>
                <a:gd name="T1" fmla="*/ 35 h 29"/>
                <a:gd name="T2" fmla="*/ 145 w 16"/>
                <a:gd name="T3" fmla="*/ 542 h 29"/>
                <a:gd name="T4" fmla="*/ 0 w 16"/>
                <a:gd name="T5" fmla="*/ 9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9">
                  <a:moveTo>
                    <a:pt x="5" y="2"/>
                  </a:moveTo>
                  <a:cubicBezTo>
                    <a:pt x="16" y="0"/>
                    <a:pt x="11" y="24"/>
                    <a:pt x="9" y="29"/>
                  </a:cubicBezTo>
                  <a:cubicBezTo>
                    <a:pt x="9" y="21"/>
                    <a:pt x="10" y="7"/>
                    <a:pt x="0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2" name="Freeform 1171">
              <a:extLst>
                <a:ext uri="{FF2B5EF4-FFF2-40B4-BE49-F238E27FC236}">
                  <a16:creationId xmlns:a16="http://schemas.microsoft.com/office/drawing/2014/main" id="{63DD424F-254D-4BBC-8F55-DF6B09576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1560"/>
              <a:ext cx="102" cy="40"/>
            </a:xfrm>
            <a:custGeom>
              <a:avLst/>
              <a:gdLst>
                <a:gd name="T0" fmla="*/ 0 w 41"/>
                <a:gd name="T1" fmla="*/ 0 h 15"/>
                <a:gd name="T2" fmla="*/ 259 w 41"/>
                <a:gd name="T3" fmla="*/ 285 h 15"/>
                <a:gd name="T4" fmla="*/ 632 w 41"/>
                <a:gd name="T5" fmla="*/ 248 h 15"/>
                <a:gd name="T6" fmla="*/ 371 w 41"/>
                <a:gd name="T7" fmla="*/ 93 h 15"/>
                <a:gd name="T8" fmla="*/ 199 w 41"/>
                <a:gd name="T9" fmla="*/ 149 h 15"/>
                <a:gd name="T10" fmla="*/ 30 w 41"/>
                <a:gd name="T11" fmla="*/ 3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5">
                  <a:moveTo>
                    <a:pt x="0" y="0"/>
                  </a:moveTo>
                  <a:cubicBezTo>
                    <a:pt x="3" y="8"/>
                    <a:pt x="8" y="14"/>
                    <a:pt x="17" y="15"/>
                  </a:cubicBezTo>
                  <a:cubicBezTo>
                    <a:pt x="25" y="15"/>
                    <a:pt x="33" y="10"/>
                    <a:pt x="41" y="13"/>
                  </a:cubicBezTo>
                  <a:cubicBezTo>
                    <a:pt x="34" y="10"/>
                    <a:pt x="32" y="3"/>
                    <a:pt x="24" y="5"/>
                  </a:cubicBezTo>
                  <a:cubicBezTo>
                    <a:pt x="20" y="6"/>
                    <a:pt x="20" y="10"/>
                    <a:pt x="13" y="8"/>
                  </a:cubicBezTo>
                  <a:cubicBezTo>
                    <a:pt x="9" y="7"/>
                    <a:pt x="6" y="4"/>
                    <a:pt x="2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3" name="Freeform 1172">
              <a:extLst>
                <a:ext uri="{FF2B5EF4-FFF2-40B4-BE49-F238E27FC236}">
                  <a16:creationId xmlns:a16="http://schemas.microsoft.com/office/drawing/2014/main" id="{47707DD7-2C34-491F-B871-8826DE0C9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533"/>
              <a:ext cx="83" cy="104"/>
            </a:xfrm>
            <a:custGeom>
              <a:avLst/>
              <a:gdLst>
                <a:gd name="T0" fmla="*/ 0 w 33"/>
                <a:gd name="T1" fmla="*/ 739 h 39"/>
                <a:gd name="T2" fmla="*/ 430 w 33"/>
                <a:gd name="T3" fmla="*/ 477 h 39"/>
                <a:gd name="T4" fmla="*/ 506 w 33"/>
                <a:gd name="T5" fmla="*/ 0 h 39"/>
                <a:gd name="T6" fmla="*/ 380 w 33"/>
                <a:gd name="T7" fmla="*/ 307 h 39"/>
                <a:gd name="T8" fmla="*/ 209 w 33"/>
                <a:gd name="T9" fmla="*/ 456 h 39"/>
                <a:gd name="T10" fmla="*/ 83 w 33"/>
                <a:gd name="T11" fmla="*/ 568 h 39"/>
                <a:gd name="T12" fmla="*/ 33 w 33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9">
                  <a:moveTo>
                    <a:pt x="0" y="39"/>
                  </a:moveTo>
                  <a:cubicBezTo>
                    <a:pt x="7" y="27"/>
                    <a:pt x="18" y="32"/>
                    <a:pt x="27" y="25"/>
                  </a:cubicBezTo>
                  <a:cubicBezTo>
                    <a:pt x="33" y="19"/>
                    <a:pt x="30" y="7"/>
                    <a:pt x="32" y="0"/>
                  </a:cubicBezTo>
                  <a:cubicBezTo>
                    <a:pt x="20" y="2"/>
                    <a:pt x="26" y="10"/>
                    <a:pt x="24" y="16"/>
                  </a:cubicBezTo>
                  <a:cubicBezTo>
                    <a:pt x="22" y="21"/>
                    <a:pt x="17" y="22"/>
                    <a:pt x="13" y="24"/>
                  </a:cubicBezTo>
                  <a:cubicBezTo>
                    <a:pt x="11" y="25"/>
                    <a:pt x="6" y="28"/>
                    <a:pt x="5" y="30"/>
                  </a:cubicBezTo>
                  <a:cubicBezTo>
                    <a:pt x="3" y="32"/>
                    <a:pt x="3" y="35"/>
                    <a:pt x="2" y="3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4" name="Freeform 1173">
              <a:extLst>
                <a:ext uri="{FF2B5EF4-FFF2-40B4-BE49-F238E27FC236}">
                  <a16:creationId xmlns:a16="http://schemas.microsoft.com/office/drawing/2014/main" id="{DECD1417-CCA3-4CB0-AF86-6CEDDB74C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440"/>
              <a:ext cx="30" cy="69"/>
            </a:xfrm>
            <a:custGeom>
              <a:avLst/>
              <a:gdLst>
                <a:gd name="T0" fmla="*/ 125 w 12"/>
                <a:gd name="T1" fmla="*/ 21 h 26"/>
                <a:gd name="T2" fmla="*/ 175 w 12"/>
                <a:gd name="T3" fmla="*/ 260 h 26"/>
                <a:gd name="T4" fmla="*/ 0 w 12"/>
                <a:gd name="T5" fmla="*/ 486 h 26"/>
                <a:gd name="T6" fmla="*/ 125 w 12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8" y="1"/>
                  </a:moveTo>
                  <a:cubicBezTo>
                    <a:pt x="8" y="6"/>
                    <a:pt x="12" y="9"/>
                    <a:pt x="11" y="14"/>
                  </a:cubicBezTo>
                  <a:cubicBezTo>
                    <a:pt x="10" y="20"/>
                    <a:pt x="6" y="24"/>
                    <a:pt x="0" y="26"/>
                  </a:cubicBezTo>
                  <a:cubicBezTo>
                    <a:pt x="9" y="20"/>
                    <a:pt x="8" y="9"/>
                    <a:pt x="8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5" name="Freeform 1174">
              <a:extLst>
                <a:ext uri="{FF2B5EF4-FFF2-40B4-BE49-F238E27FC236}">
                  <a16:creationId xmlns:a16="http://schemas.microsoft.com/office/drawing/2014/main" id="{167915F1-9CB1-4386-8A80-4DE1C3957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616"/>
              <a:ext cx="110" cy="43"/>
            </a:xfrm>
            <a:custGeom>
              <a:avLst/>
              <a:gdLst>
                <a:gd name="T0" fmla="*/ 125 w 44"/>
                <a:gd name="T1" fmla="*/ 312 h 16"/>
                <a:gd name="T2" fmla="*/ 688 w 44"/>
                <a:gd name="T3" fmla="*/ 81 h 16"/>
                <a:gd name="T4" fmla="*/ 363 w 44"/>
                <a:gd name="T5" fmla="*/ 59 h 16"/>
                <a:gd name="T6" fmla="*/ 188 w 44"/>
                <a:gd name="T7" fmla="*/ 231 h 16"/>
                <a:gd name="T8" fmla="*/ 0 w 44"/>
                <a:gd name="T9" fmla="*/ 27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6">
                  <a:moveTo>
                    <a:pt x="8" y="16"/>
                  </a:moveTo>
                  <a:cubicBezTo>
                    <a:pt x="21" y="11"/>
                    <a:pt x="30" y="2"/>
                    <a:pt x="44" y="4"/>
                  </a:cubicBezTo>
                  <a:cubicBezTo>
                    <a:pt x="38" y="1"/>
                    <a:pt x="30" y="0"/>
                    <a:pt x="23" y="3"/>
                  </a:cubicBezTo>
                  <a:cubicBezTo>
                    <a:pt x="18" y="5"/>
                    <a:pt x="16" y="9"/>
                    <a:pt x="12" y="12"/>
                  </a:cubicBezTo>
                  <a:cubicBezTo>
                    <a:pt x="8" y="14"/>
                    <a:pt x="5" y="13"/>
                    <a:pt x="0" y="14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6" name="Freeform 1175">
              <a:extLst>
                <a:ext uri="{FF2B5EF4-FFF2-40B4-BE49-F238E27FC236}">
                  <a16:creationId xmlns:a16="http://schemas.microsoft.com/office/drawing/2014/main" id="{8F10A934-1DA6-4DAE-BC9A-C12A729C5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437"/>
              <a:ext cx="155" cy="51"/>
            </a:xfrm>
            <a:custGeom>
              <a:avLst/>
              <a:gdLst>
                <a:gd name="T0" fmla="*/ 20 w 62"/>
                <a:gd name="T1" fmla="*/ 56 h 19"/>
                <a:gd name="T2" fmla="*/ 533 w 62"/>
                <a:gd name="T3" fmla="*/ 94 h 19"/>
                <a:gd name="T4" fmla="*/ 970 w 62"/>
                <a:gd name="T5" fmla="*/ 0 h 19"/>
                <a:gd name="T6" fmla="*/ 520 w 62"/>
                <a:gd name="T7" fmla="*/ 252 h 19"/>
                <a:gd name="T8" fmla="*/ 220 w 62"/>
                <a:gd name="T9" fmla="*/ 309 h 19"/>
                <a:gd name="T10" fmla="*/ 0 w 62"/>
                <a:gd name="T11" fmla="*/ 94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19">
                  <a:moveTo>
                    <a:pt x="1" y="3"/>
                  </a:moveTo>
                  <a:cubicBezTo>
                    <a:pt x="11" y="16"/>
                    <a:pt x="22" y="8"/>
                    <a:pt x="34" y="5"/>
                  </a:cubicBezTo>
                  <a:cubicBezTo>
                    <a:pt x="41" y="3"/>
                    <a:pt x="58" y="8"/>
                    <a:pt x="62" y="0"/>
                  </a:cubicBezTo>
                  <a:cubicBezTo>
                    <a:pt x="58" y="11"/>
                    <a:pt x="42" y="10"/>
                    <a:pt x="33" y="13"/>
                  </a:cubicBezTo>
                  <a:cubicBezTo>
                    <a:pt x="25" y="16"/>
                    <a:pt x="22" y="19"/>
                    <a:pt x="14" y="16"/>
                  </a:cubicBezTo>
                  <a:cubicBezTo>
                    <a:pt x="7" y="13"/>
                    <a:pt x="5" y="9"/>
                    <a:pt x="0" y="5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7" name="Freeform 1176">
              <a:extLst>
                <a:ext uri="{FF2B5EF4-FFF2-40B4-BE49-F238E27FC236}">
                  <a16:creationId xmlns:a16="http://schemas.microsoft.com/office/drawing/2014/main" id="{FBD4DB64-DF2A-4BCF-A514-E872C2996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1285"/>
              <a:ext cx="105" cy="64"/>
            </a:xfrm>
            <a:custGeom>
              <a:avLst/>
              <a:gdLst>
                <a:gd name="T0" fmla="*/ 0 w 42"/>
                <a:gd name="T1" fmla="*/ 192 h 24"/>
                <a:gd name="T2" fmla="*/ 658 w 42"/>
                <a:gd name="T3" fmla="*/ 456 h 24"/>
                <a:gd name="T4" fmla="*/ 438 w 42"/>
                <a:gd name="T5" fmla="*/ 285 h 24"/>
                <a:gd name="T6" fmla="*/ 363 w 42"/>
                <a:gd name="T7" fmla="*/ 320 h 24"/>
                <a:gd name="T8" fmla="*/ 208 w 42"/>
                <a:gd name="T9" fmla="*/ 28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">
                  <a:moveTo>
                    <a:pt x="0" y="10"/>
                  </a:moveTo>
                  <a:cubicBezTo>
                    <a:pt x="13" y="20"/>
                    <a:pt x="37" y="0"/>
                    <a:pt x="42" y="24"/>
                  </a:cubicBezTo>
                  <a:cubicBezTo>
                    <a:pt x="40" y="18"/>
                    <a:pt x="34" y="15"/>
                    <a:pt x="28" y="15"/>
                  </a:cubicBezTo>
                  <a:cubicBezTo>
                    <a:pt x="27" y="15"/>
                    <a:pt x="25" y="17"/>
                    <a:pt x="23" y="17"/>
                  </a:cubicBezTo>
                  <a:cubicBezTo>
                    <a:pt x="20" y="17"/>
                    <a:pt x="17" y="16"/>
                    <a:pt x="13" y="15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8" name="Freeform 1177">
              <a:extLst>
                <a:ext uri="{FF2B5EF4-FFF2-40B4-BE49-F238E27FC236}">
                  <a16:creationId xmlns:a16="http://schemas.microsoft.com/office/drawing/2014/main" id="{06BA0138-862B-4DD5-A309-3611F46D2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1317"/>
              <a:ext cx="73" cy="94"/>
            </a:xfrm>
            <a:custGeom>
              <a:avLst/>
              <a:gdLst>
                <a:gd name="T0" fmla="*/ 463 w 29"/>
                <a:gd name="T1" fmla="*/ 0 h 35"/>
                <a:gd name="T2" fmla="*/ 176 w 29"/>
                <a:gd name="T3" fmla="*/ 677 h 35"/>
                <a:gd name="T4" fmla="*/ 222 w 29"/>
                <a:gd name="T5" fmla="*/ 309 h 35"/>
                <a:gd name="T6" fmla="*/ 430 w 29"/>
                <a:gd name="T7" fmla="*/ 81 h 35"/>
                <a:gd name="T8" fmla="*/ 413 w 29"/>
                <a:gd name="T9" fmla="*/ 56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9" y="0"/>
                  </a:moveTo>
                  <a:cubicBezTo>
                    <a:pt x="15" y="9"/>
                    <a:pt x="0" y="15"/>
                    <a:pt x="11" y="35"/>
                  </a:cubicBezTo>
                  <a:cubicBezTo>
                    <a:pt x="11" y="28"/>
                    <a:pt x="11" y="22"/>
                    <a:pt x="14" y="16"/>
                  </a:cubicBezTo>
                  <a:cubicBezTo>
                    <a:pt x="17" y="9"/>
                    <a:pt x="22" y="9"/>
                    <a:pt x="27" y="4"/>
                  </a:cubicBezTo>
                  <a:cubicBezTo>
                    <a:pt x="28" y="3"/>
                    <a:pt x="27" y="4"/>
                    <a:pt x="26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9" name="Freeform 1178">
              <a:extLst>
                <a:ext uri="{FF2B5EF4-FFF2-40B4-BE49-F238E27FC236}">
                  <a16:creationId xmlns:a16="http://schemas.microsoft.com/office/drawing/2014/main" id="{86A51F69-95AF-41CE-A3C9-83D932029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198"/>
              <a:ext cx="590" cy="479"/>
            </a:xfrm>
            <a:custGeom>
              <a:avLst/>
              <a:gdLst>
                <a:gd name="T0" fmla="*/ 2958 w 236"/>
                <a:gd name="T1" fmla="*/ 1679 h 180"/>
                <a:gd name="T2" fmla="*/ 3613 w 236"/>
                <a:gd name="T3" fmla="*/ 1714 h 180"/>
                <a:gd name="T4" fmla="*/ 3613 w 236"/>
                <a:gd name="T5" fmla="*/ 2187 h 180"/>
                <a:gd name="T6" fmla="*/ 3313 w 236"/>
                <a:gd name="T7" fmla="*/ 2315 h 180"/>
                <a:gd name="T8" fmla="*/ 3300 w 236"/>
                <a:gd name="T9" fmla="*/ 2903 h 180"/>
                <a:gd name="T10" fmla="*/ 2863 w 236"/>
                <a:gd name="T11" fmla="*/ 3145 h 180"/>
                <a:gd name="T12" fmla="*/ 2208 w 236"/>
                <a:gd name="T13" fmla="*/ 3087 h 180"/>
                <a:gd name="T14" fmla="*/ 1845 w 236"/>
                <a:gd name="T15" fmla="*/ 3313 h 180"/>
                <a:gd name="T16" fmla="*/ 1333 w 236"/>
                <a:gd name="T17" fmla="*/ 3300 h 180"/>
                <a:gd name="T18" fmla="*/ 958 w 236"/>
                <a:gd name="T19" fmla="*/ 2903 h 180"/>
                <a:gd name="T20" fmla="*/ 408 w 236"/>
                <a:gd name="T21" fmla="*/ 2959 h 180"/>
                <a:gd name="T22" fmla="*/ 50 w 236"/>
                <a:gd name="T23" fmla="*/ 1828 h 180"/>
                <a:gd name="T24" fmla="*/ 20 w 236"/>
                <a:gd name="T25" fmla="*/ 1203 h 180"/>
                <a:gd name="T26" fmla="*/ 438 w 236"/>
                <a:gd name="T27" fmla="*/ 750 h 180"/>
                <a:gd name="T28" fmla="*/ 520 w 236"/>
                <a:gd name="T29" fmla="*/ 261 h 180"/>
                <a:gd name="T30" fmla="*/ 875 w 236"/>
                <a:gd name="T31" fmla="*/ 247 h 180"/>
                <a:gd name="T32" fmla="*/ 875 w 236"/>
                <a:gd name="T33" fmla="*/ 750 h 180"/>
                <a:gd name="T34" fmla="*/ 1300 w 236"/>
                <a:gd name="T35" fmla="*/ 695 h 180"/>
                <a:gd name="T36" fmla="*/ 1533 w 236"/>
                <a:gd name="T37" fmla="*/ 1091 h 180"/>
                <a:gd name="T38" fmla="*/ 1958 w 236"/>
                <a:gd name="T39" fmla="*/ 1224 h 180"/>
                <a:gd name="T40" fmla="*/ 2283 w 236"/>
                <a:gd name="T41" fmla="*/ 1565 h 180"/>
                <a:gd name="T42" fmla="*/ 2958 w 236"/>
                <a:gd name="T43" fmla="*/ 1679 h 1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36" h="180">
                  <a:moveTo>
                    <a:pt x="189" y="89"/>
                  </a:moveTo>
                  <a:cubicBezTo>
                    <a:pt x="207" y="95"/>
                    <a:pt x="219" y="64"/>
                    <a:pt x="231" y="91"/>
                  </a:cubicBezTo>
                  <a:cubicBezTo>
                    <a:pt x="234" y="98"/>
                    <a:pt x="236" y="109"/>
                    <a:pt x="231" y="116"/>
                  </a:cubicBezTo>
                  <a:cubicBezTo>
                    <a:pt x="227" y="121"/>
                    <a:pt x="216" y="119"/>
                    <a:pt x="212" y="123"/>
                  </a:cubicBezTo>
                  <a:cubicBezTo>
                    <a:pt x="205" y="133"/>
                    <a:pt x="217" y="144"/>
                    <a:pt x="211" y="154"/>
                  </a:cubicBezTo>
                  <a:cubicBezTo>
                    <a:pt x="205" y="162"/>
                    <a:pt x="190" y="158"/>
                    <a:pt x="183" y="167"/>
                  </a:cubicBezTo>
                  <a:cubicBezTo>
                    <a:pt x="177" y="176"/>
                    <a:pt x="150" y="166"/>
                    <a:pt x="141" y="164"/>
                  </a:cubicBezTo>
                  <a:cubicBezTo>
                    <a:pt x="130" y="162"/>
                    <a:pt x="126" y="172"/>
                    <a:pt x="118" y="176"/>
                  </a:cubicBezTo>
                  <a:cubicBezTo>
                    <a:pt x="108" y="180"/>
                    <a:pt x="95" y="178"/>
                    <a:pt x="85" y="175"/>
                  </a:cubicBezTo>
                  <a:cubicBezTo>
                    <a:pt x="71" y="172"/>
                    <a:pt x="71" y="159"/>
                    <a:pt x="61" y="154"/>
                  </a:cubicBezTo>
                  <a:cubicBezTo>
                    <a:pt x="51" y="149"/>
                    <a:pt x="39" y="161"/>
                    <a:pt x="26" y="157"/>
                  </a:cubicBezTo>
                  <a:cubicBezTo>
                    <a:pt x="2" y="150"/>
                    <a:pt x="1" y="118"/>
                    <a:pt x="3" y="97"/>
                  </a:cubicBezTo>
                  <a:cubicBezTo>
                    <a:pt x="4" y="85"/>
                    <a:pt x="0" y="75"/>
                    <a:pt x="1" y="64"/>
                  </a:cubicBezTo>
                  <a:cubicBezTo>
                    <a:pt x="3" y="50"/>
                    <a:pt x="19" y="49"/>
                    <a:pt x="28" y="40"/>
                  </a:cubicBezTo>
                  <a:cubicBezTo>
                    <a:pt x="40" y="29"/>
                    <a:pt x="29" y="27"/>
                    <a:pt x="33" y="14"/>
                  </a:cubicBezTo>
                  <a:cubicBezTo>
                    <a:pt x="37" y="0"/>
                    <a:pt x="51" y="0"/>
                    <a:pt x="56" y="13"/>
                  </a:cubicBezTo>
                  <a:cubicBezTo>
                    <a:pt x="59" y="21"/>
                    <a:pt x="49" y="34"/>
                    <a:pt x="56" y="40"/>
                  </a:cubicBezTo>
                  <a:cubicBezTo>
                    <a:pt x="60" y="43"/>
                    <a:pt x="75" y="35"/>
                    <a:pt x="83" y="37"/>
                  </a:cubicBezTo>
                  <a:cubicBezTo>
                    <a:pt x="97" y="41"/>
                    <a:pt x="93" y="48"/>
                    <a:pt x="98" y="58"/>
                  </a:cubicBezTo>
                  <a:cubicBezTo>
                    <a:pt x="105" y="73"/>
                    <a:pt x="111" y="62"/>
                    <a:pt x="125" y="65"/>
                  </a:cubicBezTo>
                  <a:cubicBezTo>
                    <a:pt x="134" y="66"/>
                    <a:pt x="142" y="74"/>
                    <a:pt x="146" y="83"/>
                  </a:cubicBezTo>
                  <a:cubicBezTo>
                    <a:pt x="161" y="114"/>
                    <a:pt x="171" y="82"/>
                    <a:pt x="189" y="8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0" name="Freeform 1179">
              <a:extLst>
                <a:ext uri="{FF2B5EF4-FFF2-40B4-BE49-F238E27FC236}">
                  <a16:creationId xmlns:a16="http://schemas.microsoft.com/office/drawing/2014/main" id="{BEE2524B-3AF2-451F-B941-0E7791356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563"/>
              <a:ext cx="73" cy="66"/>
            </a:xfrm>
            <a:custGeom>
              <a:avLst/>
              <a:gdLst>
                <a:gd name="T0" fmla="*/ 463 w 29"/>
                <a:gd name="T1" fmla="*/ 459 h 25"/>
                <a:gd name="T2" fmla="*/ 0 w 29"/>
                <a:gd name="T3" fmla="*/ 2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5">
                  <a:moveTo>
                    <a:pt x="29" y="25"/>
                  </a:moveTo>
                  <a:cubicBezTo>
                    <a:pt x="26" y="16"/>
                    <a:pt x="10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1" name="Freeform 1180">
              <a:extLst>
                <a:ext uri="{FF2B5EF4-FFF2-40B4-BE49-F238E27FC236}">
                  <a16:creationId xmlns:a16="http://schemas.microsoft.com/office/drawing/2014/main" id="{DD5F07D1-AE7F-448D-BB9E-8932335BD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71"/>
              <a:ext cx="40" cy="42"/>
            </a:xfrm>
            <a:custGeom>
              <a:avLst/>
              <a:gdLst>
                <a:gd name="T0" fmla="*/ 250 w 16"/>
                <a:gd name="T1" fmla="*/ 289 h 16"/>
                <a:gd name="T2" fmla="*/ 0 w 1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9" y="13"/>
                    <a:pt x="5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2" name="Freeform 1181">
              <a:extLst>
                <a:ext uri="{FF2B5EF4-FFF2-40B4-BE49-F238E27FC236}">
                  <a16:creationId xmlns:a16="http://schemas.microsoft.com/office/drawing/2014/main" id="{C120FE7D-553A-4BB9-BA2C-B53E26202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1491"/>
              <a:ext cx="132" cy="80"/>
            </a:xfrm>
            <a:custGeom>
              <a:avLst/>
              <a:gdLst>
                <a:gd name="T0" fmla="*/ 819 w 53"/>
                <a:gd name="T1" fmla="*/ 397 h 30"/>
                <a:gd name="T2" fmla="*/ 291 w 53"/>
                <a:gd name="T3" fmla="*/ 435 h 30"/>
                <a:gd name="T4" fmla="*/ 105 w 53"/>
                <a:gd name="T5" fmla="*/ 171 h 30"/>
                <a:gd name="T6" fmla="*/ 0 w 5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0">
                  <a:moveTo>
                    <a:pt x="53" y="21"/>
                  </a:moveTo>
                  <a:cubicBezTo>
                    <a:pt x="42" y="30"/>
                    <a:pt x="32" y="30"/>
                    <a:pt x="19" y="23"/>
                  </a:cubicBezTo>
                  <a:cubicBezTo>
                    <a:pt x="12" y="19"/>
                    <a:pt x="10" y="16"/>
                    <a:pt x="7" y="9"/>
                  </a:cubicBezTo>
                  <a:cubicBezTo>
                    <a:pt x="5" y="5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3" name="Freeform 1182">
              <a:extLst>
                <a:ext uri="{FF2B5EF4-FFF2-40B4-BE49-F238E27FC236}">
                  <a16:creationId xmlns:a16="http://schemas.microsoft.com/office/drawing/2014/main" id="{2FE2FA98-35AC-43FB-8294-59AE50481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525"/>
              <a:ext cx="35" cy="27"/>
            </a:xfrm>
            <a:custGeom>
              <a:avLst/>
              <a:gdLst>
                <a:gd name="T0" fmla="*/ 220 w 14"/>
                <a:gd name="T1" fmla="*/ 0 h 10"/>
                <a:gd name="T2" fmla="*/ 0 w 1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cubicBezTo>
                    <a:pt x="9" y="0"/>
                    <a:pt x="3" y="6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4" name="Freeform 1183">
              <a:extLst>
                <a:ext uri="{FF2B5EF4-FFF2-40B4-BE49-F238E27FC236}">
                  <a16:creationId xmlns:a16="http://schemas.microsoft.com/office/drawing/2014/main" id="{A92A5FA5-6336-47C3-8E6E-8EC051D75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485"/>
              <a:ext cx="20" cy="30"/>
            </a:xfrm>
            <a:custGeom>
              <a:avLst/>
              <a:gdLst>
                <a:gd name="T0" fmla="*/ 0 w 8"/>
                <a:gd name="T1" fmla="*/ 120 h 11"/>
                <a:gd name="T2" fmla="*/ 125 w 8"/>
                <a:gd name="T3" fmla="*/ 0 h 11"/>
                <a:gd name="T4" fmla="*/ 33 w 8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0" y="6"/>
                  </a:moveTo>
                  <a:cubicBezTo>
                    <a:pt x="2" y="3"/>
                    <a:pt x="4" y="0"/>
                    <a:pt x="8" y="0"/>
                  </a:cubicBezTo>
                  <a:cubicBezTo>
                    <a:pt x="7" y="4"/>
                    <a:pt x="5" y="8"/>
                    <a:pt x="2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5" name="Freeform 1184">
              <a:extLst>
                <a:ext uri="{FF2B5EF4-FFF2-40B4-BE49-F238E27FC236}">
                  <a16:creationId xmlns:a16="http://schemas.microsoft.com/office/drawing/2014/main" id="{42942A07-D9CD-4860-9A6F-A60A180FC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547"/>
              <a:ext cx="7" cy="10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2" y="3"/>
                    <a:pt x="3" y="4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6" name="Freeform 1185">
              <a:extLst>
                <a:ext uri="{FF2B5EF4-FFF2-40B4-BE49-F238E27FC236}">
                  <a16:creationId xmlns:a16="http://schemas.microsoft.com/office/drawing/2014/main" id="{E0883387-B5FE-458B-85E5-08F889569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397"/>
              <a:ext cx="32" cy="40"/>
            </a:xfrm>
            <a:custGeom>
              <a:avLst/>
              <a:gdLst>
                <a:gd name="T0" fmla="*/ 194 w 13"/>
                <a:gd name="T1" fmla="*/ 93 h 15"/>
                <a:gd name="T2" fmla="*/ 162 w 13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3" y="5"/>
                  </a:moveTo>
                  <a:cubicBezTo>
                    <a:pt x="7" y="15"/>
                    <a:pt x="0" y="6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7" name="Freeform 1186">
              <a:extLst>
                <a:ext uri="{FF2B5EF4-FFF2-40B4-BE49-F238E27FC236}">
                  <a16:creationId xmlns:a16="http://schemas.microsoft.com/office/drawing/2014/main" id="{F9B0D2D2-2FEA-4A6F-BC93-70333CB3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47"/>
              <a:ext cx="15" cy="26"/>
            </a:xfrm>
            <a:custGeom>
              <a:avLst/>
              <a:gdLst>
                <a:gd name="T0" fmla="*/ 0 w 6"/>
                <a:gd name="T1" fmla="*/ 143 h 10"/>
                <a:gd name="T2" fmla="*/ 63 w 6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8"/>
                  </a:moveTo>
                  <a:cubicBezTo>
                    <a:pt x="3" y="0"/>
                    <a:pt x="6" y="8"/>
                    <a:pt x="4" y="1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6" name="Group 1208">
            <a:extLst>
              <a:ext uri="{FF2B5EF4-FFF2-40B4-BE49-F238E27FC236}">
                <a16:creationId xmlns:a16="http://schemas.microsoft.com/office/drawing/2014/main" id="{5000BEF6-57E3-46EB-83F9-5516CA4B42A7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1527175"/>
            <a:ext cx="1576388" cy="1630363"/>
            <a:chOff x="2676" y="1949"/>
            <a:chExt cx="408" cy="422"/>
          </a:xfrm>
        </p:grpSpPr>
        <p:sp>
          <p:nvSpPr>
            <p:cNvPr id="49245" name="Freeform 1189">
              <a:extLst>
                <a:ext uri="{FF2B5EF4-FFF2-40B4-BE49-F238E27FC236}">
                  <a16:creationId xmlns:a16="http://schemas.microsoft.com/office/drawing/2014/main" id="{2FAEA4AC-48CB-4B1A-A47D-47CCA60BD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949"/>
              <a:ext cx="408" cy="422"/>
            </a:xfrm>
            <a:custGeom>
              <a:avLst/>
              <a:gdLst>
                <a:gd name="T0" fmla="*/ 1992 w 163"/>
                <a:gd name="T1" fmla="*/ 705 h 158"/>
                <a:gd name="T2" fmla="*/ 2318 w 163"/>
                <a:gd name="T3" fmla="*/ 1050 h 158"/>
                <a:gd name="T4" fmla="*/ 2305 w 163"/>
                <a:gd name="T5" fmla="*/ 1199 h 158"/>
                <a:gd name="T6" fmla="*/ 2463 w 163"/>
                <a:gd name="T7" fmla="*/ 1541 h 158"/>
                <a:gd name="T8" fmla="*/ 2318 w 163"/>
                <a:gd name="T9" fmla="*/ 1699 h 158"/>
                <a:gd name="T10" fmla="*/ 2380 w 163"/>
                <a:gd name="T11" fmla="*/ 1984 h 158"/>
                <a:gd name="T12" fmla="*/ 2225 w 163"/>
                <a:gd name="T13" fmla="*/ 2553 h 158"/>
                <a:gd name="T14" fmla="*/ 1867 w 163"/>
                <a:gd name="T15" fmla="*/ 2746 h 158"/>
                <a:gd name="T16" fmla="*/ 1442 w 163"/>
                <a:gd name="T17" fmla="*/ 2895 h 158"/>
                <a:gd name="T18" fmla="*/ 1034 w 163"/>
                <a:gd name="T19" fmla="*/ 2954 h 158"/>
                <a:gd name="T20" fmla="*/ 876 w 163"/>
                <a:gd name="T21" fmla="*/ 2460 h 158"/>
                <a:gd name="T22" fmla="*/ 438 w 163"/>
                <a:gd name="T23" fmla="*/ 2532 h 158"/>
                <a:gd name="T24" fmla="*/ 145 w 163"/>
                <a:gd name="T25" fmla="*/ 2155 h 158"/>
                <a:gd name="T26" fmla="*/ 113 w 163"/>
                <a:gd name="T27" fmla="*/ 1541 h 158"/>
                <a:gd name="T28" fmla="*/ 95 w 163"/>
                <a:gd name="T29" fmla="*/ 841 h 158"/>
                <a:gd name="T30" fmla="*/ 426 w 163"/>
                <a:gd name="T31" fmla="*/ 342 h 158"/>
                <a:gd name="T32" fmla="*/ 708 w 163"/>
                <a:gd name="T33" fmla="*/ 435 h 158"/>
                <a:gd name="T34" fmla="*/ 909 w 163"/>
                <a:gd name="T35" fmla="*/ 192 h 158"/>
                <a:gd name="T36" fmla="*/ 1304 w 163"/>
                <a:gd name="T37" fmla="*/ 93 h 158"/>
                <a:gd name="T38" fmla="*/ 1597 w 163"/>
                <a:gd name="T39" fmla="*/ 513 h 158"/>
                <a:gd name="T40" fmla="*/ 1992 w 163"/>
                <a:gd name="T41" fmla="*/ 705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3" h="158">
                  <a:moveTo>
                    <a:pt x="127" y="37"/>
                  </a:moveTo>
                  <a:cubicBezTo>
                    <a:pt x="139" y="42"/>
                    <a:pt x="144" y="43"/>
                    <a:pt x="148" y="55"/>
                  </a:cubicBezTo>
                  <a:cubicBezTo>
                    <a:pt x="149" y="57"/>
                    <a:pt x="146" y="60"/>
                    <a:pt x="147" y="63"/>
                  </a:cubicBezTo>
                  <a:cubicBezTo>
                    <a:pt x="148" y="66"/>
                    <a:pt x="163" y="70"/>
                    <a:pt x="157" y="81"/>
                  </a:cubicBezTo>
                  <a:cubicBezTo>
                    <a:pt x="155" y="85"/>
                    <a:pt x="149" y="86"/>
                    <a:pt x="148" y="89"/>
                  </a:cubicBezTo>
                  <a:cubicBezTo>
                    <a:pt x="147" y="93"/>
                    <a:pt x="151" y="100"/>
                    <a:pt x="152" y="104"/>
                  </a:cubicBezTo>
                  <a:cubicBezTo>
                    <a:pt x="155" y="115"/>
                    <a:pt x="152" y="128"/>
                    <a:pt x="142" y="134"/>
                  </a:cubicBezTo>
                  <a:cubicBezTo>
                    <a:pt x="134" y="139"/>
                    <a:pt x="127" y="137"/>
                    <a:pt x="119" y="144"/>
                  </a:cubicBezTo>
                  <a:cubicBezTo>
                    <a:pt x="107" y="153"/>
                    <a:pt x="106" y="154"/>
                    <a:pt x="92" y="152"/>
                  </a:cubicBezTo>
                  <a:cubicBezTo>
                    <a:pt x="84" y="151"/>
                    <a:pt x="74" y="158"/>
                    <a:pt x="66" y="155"/>
                  </a:cubicBezTo>
                  <a:cubicBezTo>
                    <a:pt x="50" y="151"/>
                    <a:pt x="63" y="137"/>
                    <a:pt x="56" y="129"/>
                  </a:cubicBezTo>
                  <a:cubicBezTo>
                    <a:pt x="47" y="119"/>
                    <a:pt x="36" y="133"/>
                    <a:pt x="28" y="133"/>
                  </a:cubicBezTo>
                  <a:cubicBezTo>
                    <a:pt x="18" y="132"/>
                    <a:pt x="12" y="122"/>
                    <a:pt x="9" y="113"/>
                  </a:cubicBezTo>
                  <a:cubicBezTo>
                    <a:pt x="6" y="102"/>
                    <a:pt x="8" y="92"/>
                    <a:pt x="7" y="81"/>
                  </a:cubicBezTo>
                  <a:cubicBezTo>
                    <a:pt x="5" y="67"/>
                    <a:pt x="0" y="58"/>
                    <a:pt x="6" y="44"/>
                  </a:cubicBezTo>
                  <a:cubicBezTo>
                    <a:pt x="10" y="36"/>
                    <a:pt x="19" y="20"/>
                    <a:pt x="27" y="18"/>
                  </a:cubicBezTo>
                  <a:cubicBezTo>
                    <a:pt x="33" y="17"/>
                    <a:pt x="39" y="24"/>
                    <a:pt x="45" y="23"/>
                  </a:cubicBezTo>
                  <a:cubicBezTo>
                    <a:pt x="53" y="22"/>
                    <a:pt x="53" y="15"/>
                    <a:pt x="58" y="10"/>
                  </a:cubicBezTo>
                  <a:cubicBezTo>
                    <a:pt x="65" y="1"/>
                    <a:pt x="73" y="0"/>
                    <a:pt x="83" y="5"/>
                  </a:cubicBezTo>
                  <a:cubicBezTo>
                    <a:pt x="94" y="10"/>
                    <a:pt x="94" y="20"/>
                    <a:pt x="102" y="27"/>
                  </a:cubicBezTo>
                  <a:cubicBezTo>
                    <a:pt x="109" y="33"/>
                    <a:pt x="118" y="31"/>
                    <a:pt x="127" y="37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6" name="Freeform 1190">
              <a:extLst>
                <a:ext uri="{FF2B5EF4-FFF2-40B4-BE49-F238E27FC236}">
                  <a16:creationId xmlns:a16="http://schemas.microsoft.com/office/drawing/2014/main" id="{05211D9A-4096-4A87-921F-2B8AB1582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155"/>
              <a:ext cx="95" cy="141"/>
            </a:xfrm>
            <a:custGeom>
              <a:avLst/>
              <a:gdLst>
                <a:gd name="T0" fmla="*/ 20 w 38"/>
                <a:gd name="T1" fmla="*/ 0 h 53"/>
                <a:gd name="T2" fmla="*/ 95 w 38"/>
                <a:gd name="T3" fmla="*/ 716 h 53"/>
                <a:gd name="T4" fmla="*/ 595 w 38"/>
                <a:gd name="T5" fmla="*/ 793 h 53"/>
                <a:gd name="T6" fmla="*/ 220 w 38"/>
                <a:gd name="T7" fmla="*/ 601 h 53"/>
                <a:gd name="T8" fmla="*/ 63 w 38"/>
                <a:gd name="T9" fmla="*/ 9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3">
                  <a:moveTo>
                    <a:pt x="1" y="0"/>
                  </a:moveTo>
                  <a:cubicBezTo>
                    <a:pt x="7" y="11"/>
                    <a:pt x="0" y="26"/>
                    <a:pt x="6" y="38"/>
                  </a:cubicBezTo>
                  <a:cubicBezTo>
                    <a:pt x="14" y="53"/>
                    <a:pt x="26" y="45"/>
                    <a:pt x="38" y="42"/>
                  </a:cubicBezTo>
                  <a:cubicBezTo>
                    <a:pt x="28" y="43"/>
                    <a:pt x="18" y="43"/>
                    <a:pt x="14" y="32"/>
                  </a:cubicBezTo>
                  <a:cubicBezTo>
                    <a:pt x="11" y="22"/>
                    <a:pt x="8" y="14"/>
                    <a:pt x="4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7" name="Freeform 1191">
              <a:extLst>
                <a:ext uri="{FF2B5EF4-FFF2-40B4-BE49-F238E27FC236}">
                  <a16:creationId xmlns:a16="http://schemas.microsoft.com/office/drawing/2014/main" id="{2E2F37C0-11E3-40A4-9816-FE14B61EC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283"/>
              <a:ext cx="100" cy="72"/>
            </a:xfrm>
            <a:custGeom>
              <a:avLst/>
              <a:gdLst>
                <a:gd name="T0" fmla="*/ 50 w 40"/>
                <a:gd name="T1" fmla="*/ 35 h 27"/>
                <a:gd name="T2" fmla="*/ 188 w 40"/>
                <a:gd name="T3" fmla="*/ 491 h 27"/>
                <a:gd name="T4" fmla="*/ 625 w 40"/>
                <a:gd name="T5" fmla="*/ 456 h 27"/>
                <a:gd name="T6" fmla="*/ 250 w 40"/>
                <a:gd name="T7" fmla="*/ 320 h 27"/>
                <a:gd name="T8" fmla="*/ 33 w 40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7">
                  <a:moveTo>
                    <a:pt x="3" y="2"/>
                  </a:moveTo>
                  <a:cubicBezTo>
                    <a:pt x="8" y="10"/>
                    <a:pt x="0" y="24"/>
                    <a:pt x="12" y="26"/>
                  </a:cubicBezTo>
                  <a:cubicBezTo>
                    <a:pt x="21" y="27"/>
                    <a:pt x="31" y="23"/>
                    <a:pt x="40" y="24"/>
                  </a:cubicBezTo>
                  <a:cubicBezTo>
                    <a:pt x="32" y="19"/>
                    <a:pt x="24" y="21"/>
                    <a:pt x="16" y="17"/>
                  </a:cubicBezTo>
                  <a:cubicBezTo>
                    <a:pt x="9" y="13"/>
                    <a:pt x="11" y="1"/>
                    <a:pt x="2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8" name="Freeform 1192">
              <a:extLst>
                <a:ext uri="{FF2B5EF4-FFF2-40B4-BE49-F238E27FC236}">
                  <a16:creationId xmlns:a16="http://schemas.microsoft.com/office/drawing/2014/main" id="{B7DB7971-5515-472F-A646-2323FBCDB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165"/>
              <a:ext cx="176" cy="182"/>
            </a:xfrm>
            <a:custGeom>
              <a:avLst/>
              <a:gdLst>
                <a:gd name="T0" fmla="*/ 893 w 70"/>
                <a:gd name="T1" fmla="*/ 0 h 68"/>
                <a:gd name="T2" fmla="*/ 764 w 70"/>
                <a:gd name="T3" fmla="*/ 939 h 68"/>
                <a:gd name="T4" fmla="*/ 397 w 70"/>
                <a:gd name="T5" fmla="*/ 1154 h 68"/>
                <a:gd name="T6" fmla="*/ 0 w 70"/>
                <a:gd name="T7" fmla="*/ 1303 h 68"/>
                <a:gd name="T8" fmla="*/ 397 w 70"/>
                <a:gd name="T9" fmla="*/ 982 h 68"/>
                <a:gd name="T10" fmla="*/ 505 w 70"/>
                <a:gd name="T11" fmla="*/ 846 h 68"/>
                <a:gd name="T12" fmla="*/ 684 w 70"/>
                <a:gd name="T13" fmla="*/ 744 h 68"/>
                <a:gd name="T14" fmla="*/ 714 w 70"/>
                <a:gd name="T15" fmla="*/ 252 h 68"/>
                <a:gd name="T16" fmla="*/ 872 w 70"/>
                <a:gd name="T17" fmla="*/ 35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8">
                  <a:moveTo>
                    <a:pt x="56" y="0"/>
                  </a:moveTo>
                  <a:cubicBezTo>
                    <a:pt x="43" y="12"/>
                    <a:pt x="70" y="40"/>
                    <a:pt x="48" y="49"/>
                  </a:cubicBezTo>
                  <a:cubicBezTo>
                    <a:pt x="39" y="52"/>
                    <a:pt x="33" y="56"/>
                    <a:pt x="25" y="60"/>
                  </a:cubicBezTo>
                  <a:cubicBezTo>
                    <a:pt x="17" y="66"/>
                    <a:pt x="10" y="68"/>
                    <a:pt x="0" y="68"/>
                  </a:cubicBezTo>
                  <a:cubicBezTo>
                    <a:pt x="10" y="67"/>
                    <a:pt x="19" y="58"/>
                    <a:pt x="25" y="51"/>
                  </a:cubicBezTo>
                  <a:cubicBezTo>
                    <a:pt x="28" y="47"/>
                    <a:pt x="28" y="46"/>
                    <a:pt x="32" y="44"/>
                  </a:cubicBezTo>
                  <a:cubicBezTo>
                    <a:pt x="36" y="42"/>
                    <a:pt x="40" y="42"/>
                    <a:pt x="43" y="39"/>
                  </a:cubicBezTo>
                  <a:cubicBezTo>
                    <a:pt x="49" y="31"/>
                    <a:pt x="41" y="22"/>
                    <a:pt x="45" y="13"/>
                  </a:cubicBezTo>
                  <a:cubicBezTo>
                    <a:pt x="47" y="8"/>
                    <a:pt x="52" y="6"/>
                    <a:pt x="55" y="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9" name="Freeform 1193">
              <a:extLst>
                <a:ext uri="{FF2B5EF4-FFF2-40B4-BE49-F238E27FC236}">
                  <a16:creationId xmlns:a16="http://schemas.microsoft.com/office/drawing/2014/main" id="{4E7875AD-28A6-4ED2-9493-78619DBDF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965"/>
              <a:ext cx="80" cy="80"/>
            </a:xfrm>
            <a:custGeom>
              <a:avLst/>
              <a:gdLst>
                <a:gd name="T0" fmla="*/ 95 w 32"/>
                <a:gd name="T1" fmla="*/ 0 h 30"/>
                <a:gd name="T2" fmla="*/ 283 w 32"/>
                <a:gd name="T3" fmla="*/ 248 h 30"/>
                <a:gd name="T4" fmla="*/ 500 w 32"/>
                <a:gd name="T5" fmla="*/ 491 h 30"/>
                <a:gd name="T6" fmla="*/ 208 w 32"/>
                <a:gd name="T7" fmla="*/ 376 h 30"/>
                <a:gd name="T8" fmla="*/ 0 w 32"/>
                <a:gd name="T9" fmla="*/ 2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6" y="0"/>
                  </a:moveTo>
                  <a:cubicBezTo>
                    <a:pt x="12" y="1"/>
                    <a:pt x="15" y="9"/>
                    <a:pt x="18" y="13"/>
                  </a:cubicBezTo>
                  <a:cubicBezTo>
                    <a:pt x="21" y="17"/>
                    <a:pt x="27" y="24"/>
                    <a:pt x="32" y="26"/>
                  </a:cubicBezTo>
                  <a:cubicBezTo>
                    <a:pt x="23" y="28"/>
                    <a:pt x="17" y="30"/>
                    <a:pt x="13" y="20"/>
                  </a:cubicBezTo>
                  <a:cubicBezTo>
                    <a:pt x="10" y="11"/>
                    <a:pt x="9" y="6"/>
                    <a:pt x="0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0" name="Freeform 1194">
              <a:extLst>
                <a:ext uri="{FF2B5EF4-FFF2-40B4-BE49-F238E27FC236}">
                  <a16:creationId xmlns:a16="http://schemas.microsoft.com/office/drawing/2014/main" id="{9F58CABC-C95A-45ED-9D25-EEB6FB054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005"/>
              <a:ext cx="50" cy="35"/>
            </a:xfrm>
            <a:custGeom>
              <a:avLst/>
              <a:gdLst>
                <a:gd name="T0" fmla="*/ 220 w 20"/>
                <a:gd name="T1" fmla="*/ 35 h 13"/>
                <a:gd name="T2" fmla="*/ 0 w 20"/>
                <a:gd name="T3" fmla="*/ 253 h 13"/>
                <a:gd name="T4" fmla="*/ 313 w 20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3">
                  <a:moveTo>
                    <a:pt x="14" y="2"/>
                  </a:moveTo>
                  <a:cubicBezTo>
                    <a:pt x="6" y="0"/>
                    <a:pt x="2" y="7"/>
                    <a:pt x="0" y="13"/>
                  </a:cubicBezTo>
                  <a:cubicBezTo>
                    <a:pt x="5" y="12"/>
                    <a:pt x="13" y="2"/>
                    <a:pt x="20" y="4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1" name="Freeform 1195">
              <a:extLst>
                <a:ext uri="{FF2B5EF4-FFF2-40B4-BE49-F238E27FC236}">
                  <a16:creationId xmlns:a16="http://schemas.microsoft.com/office/drawing/2014/main" id="{16F7447D-F51B-4BF7-86AF-96105BF1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064"/>
              <a:ext cx="32" cy="83"/>
            </a:xfrm>
            <a:custGeom>
              <a:avLst/>
              <a:gdLst>
                <a:gd name="T0" fmla="*/ 30 w 13"/>
                <a:gd name="T1" fmla="*/ 56 h 31"/>
                <a:gd name="T2" fmla="*/ 91 w 13"/>
                <a:gd name="T3" fmla="*/ 286 h 31"/>
                <a:gd name="T4" fmla="*/ 121 w 13"/>
                <a:gd name="T5" fmla="*/ 594 h 31"/>
                <a:gd name="T6" fmla="*/ 182 w 13"/>
                <a:gd name="T7" fmla="*/ 171 h 31"/>
                <a:gd name="T8" fmla="*/ 0 w 13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1">
                  <a:moveTo>
                    <a:pt x="2" y="3"/>
                  </a:moveTo>
                  <a:cubicBezTo>
                    <a:pt x="2" y="7"/>
                    <a:pt x="5" y="12"/>
                    <a:pt x="6" y="15"/>
                  </a:cubicBezTo>
                  <a:cubicBezTo>
                    <a:pt x="8" y="21"/>
                    <a:pt x="8" y="25"/>
                    <a:pt x="8" y="31"/>
                  </a:cubicBezTo>
                  <a:cubicBezTo>
                    <a:pt x="12" y="26"/>
                    <a:pt x="13" y="15"/>
                    <a:pt x="12" y="9"/>
                  </a:cubicBezTo>
                  <a:cubicBezTo>
                    <a:pt x="10" y="2"/>
                    <a:pt x="6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2" name="Freeform 1196">
              <a:extLst>
                <a:ext uri="{FF2B5EF4-FFF2-40B4-BE49-F238E27FC236}">
                  <a16:creationId xmlns:a16="http://schemas.microsoft.com/office/drawing/2014/main" id="{5C5DF7BB-0BC1-40C3-9E97-E9FA405DF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203"/>
              <a:ext cx="70" cy="112"/>
            </a:xfrm>
            <a:custGeom>
              <a:avLst/>
              <a:gdLst>
                <a:gd name="T0" fmla="*/ 375 w 28"/>
                <a:gd name="T1" fmla="*/ 77 h 42"/>
                <a:gd name="T2" fmla="*/ 375 w 28"/>
                <a:gd name="T3" fmla="*/ 568 h 42"/>
                <a:gd name="T4" fmla="*/ 238 w 28"/>
                <a:gd name="T5" fmla="*/ 661 h 42"/>
                <a:gd name="T6" fmla="*/ 0 w 28"/>
                <a:gd name="T7" fmla="*/ 797 h 42"/>
                <a:gd name="T8" fmla="*/ 333 w 28"/>
                <a:gd name="T9" fmla="*/ 456 h 42"/>
                <a:gd name="T10" fmla="*/ 408 w 28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42">
                  <a:moveTo>
                    <a:pt x="24" y="4"/>
                  </a:moveTo>
                  <a:cubicBezTo>
                    <a:pt x="25" y="11"/>
                    <a:pt x="28" y="24"/>
                    <a:pt x="24" y="30"/>
                  </a:cubicBezTo>
                  <a:cubicBezTo>
                    <a:pt x="21" y="34"/>
                    <a:pt x="18" y="34"/>
                    <a:pt x="15" y="35"/>
                  </a:cubicBezTo>
                  <a:cubicBezTo>
                    <a:pt x="9" y="37"/>
                    <a:pt x="5" y="40"/>
                    <a:pt x="0" y="42"/>
                  </a:cubicBezTo>
                  <a:cubicBezTo>
                    <a:pt x="6" y="36"/>
                    <a:pt x="17" y="32"/>
                    <a:pt x="21" y="24"/>
                  </a:cubicBezTo>
                  <a:cubicBezTo>
                    <a:pt x="25" y="16"/>
                    <a:pt x="21" y="8"/>
                    <a:pt x="26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3" name="Freeform 1197">
              <a:extLst>
                <a:ext uri="{FF2B5EF4-FFF2-40B4-BE49-F238E27FC236}">
                  <a16:creationId xmlns:a16="http://schemas.microsoft.com/office/drawing/2014/main" id="{8B1C0AB9-DB18-4B48-ADC8-05E83A658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277"/>
              <a:ext cx="35" cy="70"/>
            </a:xfrm>
            <a:custGeom>
              <a:avLst/>
              <a:gdLst>
                <a:gd name="T0" fmla="*/ 20 w 14"/>
                <a:gd name="T1" fmla="*/ 59 h 26"/>
                <a:gd name="T2" fmla="*/ 188 w 14"/>
                <a:gd name="T3" fmla="*/ 485 h 26"/>
                <a:gd name="T4" fmla="*/ 175 w 14"/>
                <a:gd name="T5" fmla="*/ 485 h 26"/>
                <a:gd name="T6" fmla="*/ 188 w 14"/>
                <a:gd name="T7" fmla="*/ 506 h 26"/>
                <a:gd name="T8" fmla="*/ 220 w 14"/>
                <a:gd name="T9" fmla="*/ 175 h 26"/>
                <a:gd name="T10" fmla="*/ 33 w 14"/>
                <a:gd name="T11" fmla="*/ 3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6">
                  <a:moveTo>
                    <a:pt x="1" y="3"/>
                  </a:moveTo>
                  <a:cubicBezTo>
                    <a:pt x="12" y="2"/>
                    <a:pt x="0" y="24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5" y="20"/>
                    <a:pt x="14" y="14"/>
                    <a:pt x="14" y="9"/>
                  </a:cubicBezTo>
                  <a:cubicBezTo>
                    <a:pt x="14" y="4"/>
                    <a:pt x="7" y="0"/>
                    <a:pt x="2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4" name="Freeform 1198">
              <a:extLst>
                <a:ext uri="{FF2B5EF4-FFF2-40B4-BE49-F238E27FC236}">
                  <a16:creationId xmlns:a16="http://schemas.microsoft.com/office/drawing/2014/main" id="{0B61D067-9469-4252-B64F-91EA33DCF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235"/>
              <a:ext cx="67" cy="53"/>
            </a:xfrm>
            <a:custGeom>
              <a:avLst/>
              <a:gdLst>
                <a:gd name="T0" fmla="*/ 0 w 27"/>
                <a:gd name="T1" fmla="*/ 0 h 20"/>
                <a:gd name="T2" fmla="*/ 136 w 27"/>
                <a:gd name="T3" fmla="*/ 294 h 20"/>
                <a:gd name="T4" fmla="*/ 412 w 27"/>
                <a:gd name="T5" fmla="*/ 281 h 20"/>
                <a:gd name="T6" fmla="*/ 216 w 27"/>
                <a:gd name="T7" fmla="*/ 294 h 20"/>
                <a:gd name="T8" fmla="*/ 30 w 27"/>
                <a:gd name="T9" fmla="*/ 3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0" y="0"/>
                  </a:moveTo>
                  <a:cubicBezTo>
                    <a:pt x="4" y="6"/>
                    <a:pt x="1" y="12"/>
                    <a:pt x="9" y="16"/>
                  </a:cubicBezTo>
                  <a:cubicBezTo>
                    <a:pt x="15" y="20"/>
                    <a:pt x="20" y="18"/>
                    <a:pt x="27" y="15"/>
                  </a:cubicBezTo>
                  <a:cubicBezTo>
                    <a:pt x="22" y="14"/>
                    <a:pt x="18" y="17"/>
                    <a:pt x="14" y="16"/>
                  </a:cubicBezTo>
                  <a:cubicBezTo>
                    <a:pt x="7" y="14"/>
                    <a:pt x="4" y="7"/>
                    <a:pt x="2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" name="Freeform 1199">
              <a:extLst>
                <a:ext uri="{FF2B5EF4-FFF2-40B4-BE49-F238E27FC236}">
                  <a16:creationId xmlns:a16="http://schemas.microsoft.com/office/drawing/2014/main" id="{52F68B75-FCE1-46E7-9CA2-60BF98699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976"/>
              <a:ext cx="85" cy="67"/>
            </a:xfrm>
            <a:custGeom>
              <a:avLst/>
              <a:gdLst>
                <a:gd name="T0" fmla="*/ 533 w 34"/>
                <a:gd name="T1" fmla="*/ 0 h 25"/>
                <a:gd name="T2" fmla="*/ 345 w 34"/>
                <a:gd name="T3" fmla="*/ 273 h 25"/>
                <a:gd name="T4" fmla="*/ 0 w 34"/>
                <a:gd name="T5" fmla="*/ 445 h 25"/>
                <a:gd name="T6" fmla="*/ 395 w 34"/>
                <a:gd name="T7" fmla="*/ 346 h 25"/>
                <a:gd name="T8" fmla="*/ 520 w 34"/>
                <a:gd name="T9" fmla="*/ 2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cubicBezTo>
                    <a:pt x="29" y="2"/>
                    <a:pt x="26" y="10"/>
                    <a:pt x="22" y="14"/>
                  </a:cubicBezTo>
                  <a:cubicBezTo>
                    <a:pt x="16" y="20"/>
                    <a:pt x="9" y="22"/>
                    <a:pt x="0" y="23"/>
                  </a:cubicBezTo>
                  <a:cubicBezTo>
                    <a:pt x="9" y="25"/>
                    <a:pt x="18" y="25"/>
                    <a:pt x="25" y="18"/>
                  </a:cubicBezTo>
                  <a:cubicBezTo>
                    <a:pt x="30" y="13"/>
                    <a:pt x="30" y="7"/>
                    <a:pt x="33" y="1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" name="Freeform 1200">
              <a:extLst>
                <a:ext uri="{FF2B5EF4-FFF2-40B4-BE49-F238E27FC236}">
                  <a16:creationId xmlns:a16="http://schemas.microsoft.com/office/drawing/2014/main" id="{A6157314-D4DE-4A5A-A7AD-DB1C9EE2B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949"/>
              <a:ext cx="408" cy="422"/>
            </a:xfrm>
            <a:custGeom>
              <a:avLst/>
              <a:gdLst>
                <a:gd name="T0" fmla="*/ 1992 w 163"/>
                <a:gd name="T1" fmla="*/ 705 h 158"/>
                <a:gd name="T2" fmla="*/ 2318 w 163"/>
                <a:gd name="T3" fmla="*/ 1050 h 158"/>
                <a:gd name="T4" fmla="*/ 2305 w 163"/>
                <a:gd name="T5" fmla="*/ 1199 h 158"/>
                <a:gd name="T6" fmla="*/ 2463 w 163"/>
                <a:gd name="T7" fmla="*/ 1541 h 158"/>
                <a:gd name="T8" fmla="*/ 2318 w 163"/>
                <a:gd name="T9" fmla="*/ 1699 h 158"/>
                <a:gd name="T10" fmla="*/ 2380 w 163"/>
                <a:gd name="T11" fmla="*/ 1984 h 158"/>
                <a:gd name="T12" fmla="*/ 2225 w 163"/>
                <a:gd name="T13" fmla="*/ 2553 h 158"/>
                <a:gd name="T14" fmla="*/ 1867 w 163"/>
                <a:gd name="T15" fmla="*/ 2746 h 158"/>
                <a:gd name="T16" fmla="*/ 1442 w 163"/>
                <a:gd name="T17" fmla="*/ 2895 h 158"/>
                <a:gd name="T18" fmla="*/ 1034 w 163"/>
                <a:gd name="T19" fmla="*/ 2954 h 158"/>
                <a:gd name="T20" fmla="*/ 876 w 163"/>
                <a:gd name="T21" fmla="*/ 2460 h 158"/>
                <a:gd name="T22" fmla="*/ 438 w 163"/>
                <a:gd name="T23" fmla="*/ 2532 h 158"/>
                <a:gd name="T24" fmla="*/ 145 w 163"/>
                <a:gd name="T25" fmla="*/ 2155 h 158"/>
                <a:gd name="T26" fmla="*/ 113 w 163"/>
                <a:gd name="T27" fmla="*/ 1541 h 158"/>
                <a:gd name="T28" fmla="*/ 95 w 163"/>
                <a:gd name="T29" fmla="*/ 841 h 158"/>
                <a:gd name="T30" fmla="*/ 426 w 163"/>
                <a:gd name="T31" fmla="*/ 342 h 158"/>
                <a:gd name="T32" fmla="*/ 708 w 163"/>
                <a:gd name="T33" fmla="*/ 435 h 158"/>
                <a:gd name="T34" fmla="*/ 909 w 163"/>
                <a:gd name="T35" fmla="*/ 192 h 158"/>
                <a:gd name="T36" fmla="*/ 1304 w 163"/>
                <a:gd name="T37" fmla="*/ 93 h 158"/>
                <a:gd name="T38" fmla="*/ 1597 w 163"/>
                <a:gd name="T39" fmla="*/ 513 h 158"/>
                <a:gd name="T40" fmla="*/ 1992 w 163"/>
                <a:gd name="T41" fmla="*/ 705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3" h="158">
                  <a:moveTo>
                    <a:pt x="127" y="37"/>
                  </a:moveTo>
                  <a:cubicBezTo>
                    <a:pt x="139" y="42"/>
                    <a:pt x="144" y="43"/>
                    <a:pt x="148" y="55"/>
                  </a:cubicBezTo>
                  <a:cubicBezTo>
                    <a:pt x="149" y="57"/>
                    <a:pt x="146" y="60"/>
                    <a:pt x="147" y="63"/>
                  </a:cubicBezTo>
                  <a:cubicBezTo>
                    <a:pt x="148" y="66"/>
                    <a:pt x="163" y="70"/>
                    <a:pt x="157" y="81"/>
                  </a:cubicBezTo>
                  <a:cubicBezTo>
                    <a:pt x="155" y="85"/>
                    <a:pt x="149" y="86"/>
                    <a:pt x="148" y="89"/>
                  </a:cubicBezTo>
                  <a:cubicBezTo>
                    <a:pt x="147" y="93"/>
                    <a:pt x="151" y="100"/>
                    <a:pt x="152" y="104"/>
                  </a:cubicBezTo>
                  <a:cubicBezTo>
                    <a:pt x="155" y="115"/>
                    <a:pt x="152" y="128"/>
                    <a:pt x="142" y="134"/>
                  </a:cubicBezTo>
                  <a:cubicBezTo>
                    <a:pt x="134" y="139"/>
                    <a:pt x="127" y="137"/>
                    <a:pt x="119" y="144"/>
                  </a:cubicBezTo>
                  <a:cubicBezTo>
                    <a:pt x="107" y="153"/>
                    <a:pt x="106" y="154"/>
                    <a:pt x="92" y="152"/>
                  </a:cubicBezTo>
                  <a:cubicBezTo>
                    <a:pt x="84" y="151"/>
                    <a:pt x="74" y="158"/>
                    <a:pt x="66" y="155"/>
                  </a:cubicBezTo>
                  <a:cubicBezTo>
                    <a:pt x="50" y="151"/>
                    <a:pt x="63" y="137"/>
                    <a:pt x="56" y="129"/>
                  </a:cubicBezTo>
                  <a:cubicBezTo>
                    <a:pt x="47" y="119"/>
                    <a:pt x="36" y="133"/>
                    <a:pt x="28" y="133"/>
                  </a:cubicBezTo>
                  <a:cubicBezTo>
                    <a:pt x="18" y="132"/>
                    <a:pt x="12" y="122"/>
                    <a:pt x="9" y="113"/>
                  </a:cubicBezTo>
                  <a:cubicBezTo>
                    <a:pt x="6" y="102"/>
                    <a:pt x="8" y="92"/>
                    <a:pt x="7" y="81"/>
                  </a:cubicBezTo>
                  <a:cubicBezTo>
                    <a:pt x="5" y="67"/>
                    <a:pt x="0" y="58"/>
                    <a:pt x="6" y="44"/>
                  </a:cubicBezTo>
                  <a:cubicBezTo>
                    <a:pt x="10" y="36"/>
                    <a:pt x="19" y="20"/>
                    <a:pt x="27" y="18"/>
                  </a:cubicBezTo>
                  <a:cubicBezTo>
                    <a:pt x="33" y="17"/>
                    <a:pt x="39" y="24"/>
                    <a:pt x="45" y="23"/>
                  </a:cubicBezTo>
                  <a:cubicBezTo>
                    <a:pt x="53" y="22"/>
                    <a:pt x="53" y="15"/>
                    <a:pt x="58" y="10"/>
                  </a:cubicBezTo>
                  <a:cubicBezTo>
                    <a:pt x="65" y="1"/>
                    <a:pt x="73" y="0"/>
                    <a:pt x="83" y="5"/>
                  </a:cubicBezTo>
                  <a:cubicBezTo>
                    <a:pt x="94" y="10"/>
                    <a:pt x="94" y="20"/>
                    <a:pt x="102" y="27"/>
                  </a:cubicBezTo>
                  <a:cubicBezTo>
                    <a:pt x="109" y="33"/>
                    <a:pt x="118" y="31"/>
                    <a:pt x="127" y="3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7" name="Freeform 1201">
              <a:extLst>
                <a:ext uri="{FF2B5EF4-FFF2-40B4-BE49-F238E27FC236}">
                  <a16:creationId xmlns:a16="http://schemas.microsoft.com/office/drawing/2014/main" id="{39623294-CB07-4D2A-9884-69A2B782A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272"/>
              <a:ext cx="60" cy="21"/>
            </a:xfrm>
            <a:custGeom>
              <a:avLst/>
              <a:gdLst>
                <a:gd name="T0" fmla="*/ 375 w 24"/>
                <a:gd name="T1" fmla="*/ 144 h 8"/>
                <a:gd name="T2" fmla="*/ 0 w 24"/>
                <a:gd name="T3" fmla="*/ 8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8">
                  <a:moveTo>
                    <a:pt x="24" y="8"/>
                  </a:moveTo>
                  <a:cubicBezTo>
                    <a:pt x="18" y="0"/>
                    <a:pt x="8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8" name="Freeform 1202">
              <a:extLst>
                <a:ext uri="{FF2B5EF4-FFF2-40B4-BE49-F238E27FC236}">
                  <a16:creationId xmlns:a16="http://schemas.microsoft.com/office/drawing/2014/main" id="{DD4AECD4-B1D7-4608-84EE-E168C1D96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061"/>
              <a:ext cx="27" cy="91"/>
            </a:xfrm>
            <a:custGeom>
              <a:avLst/>
              <a:gdLst>
                <a:gd name="T0" fmla="*/ 150 w 11"/>
                <a:gd name="T1" fmla="*/ 653 h 34"/>
                <a:gd name="T2" fmla="*/ 0 w 11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4">
                  <a:moveTo>
                    <a:pt x="10" y="34"/>
                  </a:moveTo>
                  <a:cubicBezTo>
                    <a:pt x="11" y="21"/>
                    <a:pt x="9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9" name="Freeform 1203">
              <a:extLst>
                <a:ext uri="{FF2B5EF4-FFF2-40B4-BE49-F238E27FC236}">
                  <a16:creationId xmlns:a16="http://schemas.microsoft.com/office/drawing/2014/main" id="{51E5C7BB-7503-43F2-908E-42752D7AB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003"/>
              <a:ext cx="42" cy="18"/>
            </a:xfrm>
            <a:custGeom>
              <a:avLst/>
              <a:gdLst>
                <a:gd name="T0" fmla="*/ 257 w 17"/>
                <a:gd name="T1" fmla="*/ 0 h 7"/>
                <a:gd name="T2" fmla="*/ 0 w 17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4" y="3"/>
                    <a:pt x="4" y="6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0" name="Freeform 1204">
              <a:extLst>
                <a:ext uri="{FF2B5EF4-FFF2-40B4-BE49-F238E27FC236}">
                  <a16:creationId xmlns:a16="http://schemas.microsoft.com/office/drawing/2014/main" id="{8A0587DD-E9A1-4126-AB2F-655095271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280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1" name="Freeform 1205">
              <a:extLst>
                <a:ext uri="{FF2B5EF4-FFF2-40B4-BE49-F238E27FC236}">
                  <a16:creationId xmlns:a16="http://schemas.microsoft.com/office/drawing/2014/main" id="{DFE6DFE7-49B3-488A-BDBE-BF57E713D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131"/>
              <a:ext cx="20" cy="13"/>
            </a:xfrm>
            <a:custGeom>
              <a:avLst/>
              <a:gdLst>
                <a:gd name="T0" fmla="*/ 125 w 8"/>
                <a:gd name="T1" fmla="*/ 68 h 5"/>
                <a:gd name="T2" fmla="*/ 0 w 8"/>
                <a:gd name="T3" fmla="*/ 68 h 5"/>
                <a:gd name="T4" fmla="*/ 95 w 8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cubicBezTo>
                    <a:pt x="5" y="5"/>
                    <a:pt x="3" y="5"/>
                    <a:pt x="0" y="4"/>
                  </a:cubicBezTo>
                  <a:cubicBezTo>
                    <a:pt x="1" y="1"/>
                    <a:pt x="3" y="0"/>
                    <a:pt x="6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2" name="Freeform 1206">
              <a:extLst>
                <a:ext uri="{FF2B5EF4-FFF2-40B4-BE49-F238E27FC236}">
                  <a16:creationId xmlns:a16="http://schemas.microsoft.com/office/drawing/2014/main" id="{6F3CF0F9-5EDB-411A-92BC-3DAFB7F3D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064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3" name="Freeform 1207">
              <a:extLst>
                <a:ext uri="{FF2B5EF4-FFF2-40B4-BE49-F238E27FC236}">
                  <a16:creationId xmlns:a16="http://schemas.microsoft.com/office/drawing/2014/main" id="{B9B27172-9DC4-425A-AF81-14CADCBBB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016"/>
              <a:ext cx="1" cy="1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7" name="Group 1234">
            <a:extLst>
              <a:ext uri="{FF2B5EF4-FFF2-40B4-BE49-F238E27FC236}">
                <a16:creationId xmlns:a16="http://schemas.microsoft.com/office/drawing/2014/main" id="{3FF1A51A-7889-43E2-AB77-8DB142F6C512}"/>
              </a:ext>
            </a:extLst>
          </p:cNvPr>
          <p:cNvGrpSpPr>
            <a:grpSpLocks/>
          </p:cNvGrpSpPr>
          <p:nvPr/>
        </p:nvGrpSpPr>
        <p:grpSpPr bwMode="auto">
          <a:xfrm>
            <a:off x="5719763" y="3810000"/>
            <a:ext cx="2433637" cy="1625600"/>
            <a:chOff x="3479" y="1488"/>
            <a:chExt cx="630" cy="421"/>
          </a:xfrm>
        </p:grpSpPr>
        <p:sp>
          <p:nvSpPr>
            <p:cNvPr id="49221" name="Freeform 1210">
              <a:extLst>
                <a:ext uri="{FF2B5EF4-FFF2-40B4-BE49-F238E27FC236}">
                  <a16:creationId xmlns:a16="http://schemas.microsoft.com/office/drawing/2014/main" id="{815FBE1B-42EF-473C-9FFD-C752DD43E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Freeform 1211">
              <a:extLst>
                <a:ext uri="{FF2B5EF4-FFF2-40B4-BE49-F238E27FC236}">
                  <a16:creationId xmlns:a16="http://schemas.microsoft.com/office/drawing/2014/main" id="{276FFDE6-1C29-490E-9D8B-5216CA16A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741"/>
              <a:ext cx="218" cy="147"/>
            </a:xfrm>
            <a:custGeom>
              <a:avLst/>
              <a:gdLst>
                <a:gd name="T0" fmla="*/ 584 w 87"/>
                <a:gd name="T1" fmla="*/ 457 h 55"/>
                <a:gd name="T2" fmla="*/ 1100 w 87"/>
                <a:gd name="T3" fmla="*/ 1029 h 55"/>
                <a:gd name="T4" fmla="*/ 1338 w 87"/>
                <a:gd name="T5" fmla="*/ 957 h 55"/>
                <a:gd name="T6" fmla="*/ 1318 w 87"/>
                <a:gd name="T7" fmla="*/ 572 h 55"/>
                <a:gd name="T8" fmla="*/ 1180 w 87"/>
                <a:gd name="T9" fmla="*/ 821 h 55"/>
                <a:gd name="T10" fmla="*/ 880 w 87"/>
                <a:gd name="T11" fmla="*/ 457 h 55"/>
                <a:gd name="T12" fmla="*/ 426 w 87"/>
                <a:gd name="T13" fmla="*/ 230 h 55"/>
                <a:gd name="T14" fmla="*/ 0 w 87"/>
                <a:gd name="T15" fmla="*/ 0 h 55"/>
                <a:gd name="T16" fmla="*/ 346 w 87"/>
                <a:gd name="T17" fmla="*/ 307 h 55"/>
                <a:gd name="T18" fmla="*/ 566 w 87"/>
                <a:gd name="T19" fmla="*/ 401 h 55"/>
                <a:gd name="T20" fmla="*/ 646 w 87"/>
                <a:gd name="T21" fmla="*/ 513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5">
                  <a:moveTo>
                    <a:pt x="37" y="24"/>
                  </a:moveTo>
                  <a:cubicBezTo>
                    <a:pt x="48" y="38"/>
                    <a:pt x="51" y="50"/>
                    <a:pt x="70" y="54"/>
                  </a:cubicBezTo>
                  <a:cubicBezTo>
                    <a:pt x="75" y="54"/>
                    <a:pt x="83" y="55"/>
                    <a:pt x="85" y="50"/>
                  </a:cubicBezTo>
                  <a:cubicBezTo>
                    <a:pt x="87" y="46"/>
                    <a:pt x="85" y="35"/>
                    <a:pt x="84" y="30"/>
                  </a:cubicBezTo>
                  <a:cubicBezTo>
                    <a:pt x="82" y="33"/>
                    <a:pt x="78" y="41"/>
                    <a:pt x="75" y="43"/>
                  </a:cubicBezTo>
                  <a:cubicBezTo>
                    <a:pt x="65" y="48"/>
                    <a:pt x="61" y="29"/>
                    <a:pt x="56" y="24"/>
                  </a:cubicBezTo>
                  <a:cubicBezTo>
                    <a:pt x="48" y="16"/>
                    <a:pt x="38" y="15"/>
                    <a:pt x="27" y="12"/>
                  </a:cubicBezTo>
                  <a:cubicBezTo>
                    <a:pt x="18" y="9"/>
                    <a:pt x="9" y="2"/>
                    <a:pt x="0" y="0"/>
                  </a:cubicBezTo>
                  <a:cubicBezTo>
                    <a:pt x="3" y="7"/>
                    <a:pt x="15" y="13"/>
                    <a:pt x="22" y="16"/>
                  </a:cubicBezTo>
                  <a:cubicBezTo>
                    <a:pt x="26" y="18"/>
                    <a:pt x="32" y="19"/>
                    <a:pt x="36" y="21"/>
                  </a:cubicBezTo>
                  <a:cubicBezTo>
                    <a:pt x="38" y="23"/>
                    <a:pt x="38" y="26"/>
                    <a:pt x="41" y="2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Freeform 1212">
              <a:extLst>
                <a:ext uri="{FF2B5EF4-FFF2-40B4-BE49-F238E27FC236}">
                  <a16:creationId xmlns:a16="http://schemas.microsoft.com/office/drawing/2014/main" id="{A35A7A77-C009-45DA-AB5B-DB26552B1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33"/>
              <a:ext cx="198" cy="70"/>
            </a:xfrm>
            <a:custGeom>
              <a:avLst/>
              <a:gdLst>
                <a:gd name="T0" fmla="*/ 0 w 79"/>
                <a:gd name="T1" fmla="*/ 35 h 26"/>
                <a:gd name="T2" fmla="*/ 554 w 79"/>
                <a:gd name="T3" fmla="*/ 369 h 26"/>
                <a:gd name="T4" fmla="*/ 847 w 79"/>
                <a:gd name="T5" fmla="*/ 390 h 26"/>
                <a:gd name="T6" fmla="*/ 1243 w 79"/>
                <a:gd name="T7" fmla="*/ 450 h 26"/>
                <a:gd name="T8" fmla="*/ 910 w 79"/>
                <a:gd name="T9" fmla="*/ 312 h 26"/>
                <a:gd name="T10" fmla="*/ 754 w 79"/>
                <a:gd name="T11" fmla="*/ 59 h 26"/>
                <a:gd name="T12" fmla="*/ 439 w 79"/>
                <a:gd name="T13" fmla="*/ 218 h 26"/>
                <a:gd name="T14" fmla="*/ 125 w 79"/>
                <a:gd name="T15" fmla="*/ 81 h 26"/>
                <a:gd name="T16" fmla="*/ 20 w 79"/>
                <a:gd name="T17" fmla="*/ 3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0" y="2"/>
                  </a:moveTo>
                  <a:cubicBezTo>
                    <a:pt x="5" y="16"/>
                    <a:pt x="21" y="24"/>
                    <a:pt x="35" y="19"/>
                  </a:cubicBezTo>
                  <a:cubicBezTo>
                    <a:pt x="43" y="17"/>
                    <a:pt x="46" y="17"/>
                    <a:pt x="54" y="20"/>
                  </a:cubicBezTo>
                  <a:cubicBezTo>
                    <a:pt x="61" y="23"/>
                    <a:pt x="71" y="26"/>
                    <a:pt x="79" y="23"/>
                  </a:cubicBezTo>
                  <a:cubicBezTo>
                    <a:pt x="74" y="24"/>
                    <a:pt x="62" y="19"/>
                    <a:pt x="58" y="16"/>
                  </a:cubicBezTo>
                  <a:cubicBezTo>
                    <a:pt x="52" y="13"/>
                    <a:pt x="52" y="7"/>
                    <a:pt x="48" y="3"/>
                  </a:cubicBezTo>
                  <a:cubicBezTo>
                    <a:pt x="47" y="10"/>
                    <a:pt x="34" y="10"/>
                    <a:pt x="28" y="11"/>
                  </a:cubicBezTo>
                  <a:cubicBezTo>
                    <a:pt x="21" y="11"/>
                    <a:pt x="15" y="8"/>
                    <a:pt x="8" y="4"/>
                  </a:cubicBezTo>
                  <a:cubicBezTo>
                    <a:pt x="5" y="3"/>
                    <a:pt x="3" y="0"/>
                    <a:pt x="1" y="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Freeform 1213">
              <a:extLst>
                <a:ext uri="{FF2B5EF4-FFF2-40B4-BE49-F238E27FC236}">
                  <a16:creationId xmlns:a16="http://schemas.microsoft.com/office/drawing/2014/main" id="{F773F184-984C-4D1E-8419-70E9D396D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773"/>
              <a:ext cx="215" cy="96"/>
            </a:xfrm>
            <a:custGeom>
              <a:avLst/>
              <a:gdLst>
                <a:gd name="T0" fmla="*/ 438 w 86"/>
                <a:gd name="T1" fmla="*/ 285 h 36"/>
                <a:gd name="T2" fmla="*/ 970 w 86"/>
                <a:gd name="T3" fmla="*/ 648 h 36"/>
                <a:gd name="T4" fmla="*/ 1300 w 86"/>
                <a:gd name="T5" fmla="*/ 192 h 36"/>
                <a:gd name="T6" fmla="*/ 1000 w 86"/>
                <a:gd name="T7" fmla="*/ 477 h 36"/>
                <a:gd name="T8" fmla="*/ 645 w 86"/>
                <a:gd name="T9" fmla="*/ 192 h 36"/>
                <a:gd name="T10" fmla="*/ 220 w 86"/>
                <a:gd name="T11" fmla="*/ 35 h 36"/>
                <a:gd name="T12" fmla="*/ 20 w 86"/>
                <a:gd name="T13" fmla="*/ 397 h 36"/>
                <a:gd name="T14" fmla="*/ 438 w 86"/>
                <a:gd name="T15" fmla="*/ 32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36">
                  <a:moveTo>
                    <a:pt x="28" y="15"/>
                  </a:moveTo>
                  <a:cubicBezTo>
                    <a:pt x="35" y="26"/>
                    <a:pt x="48" y="36"/>
                    <a:pt x="62" y="34"/>
                  </a:cubicBezTo>
                  <a:cubicBezTo>
                    <a:pt x="74" y="32"/>
                    <a:pt x="86" y="25"/>
                    <a:pt x="83" y="10"/>
                  </a:cubicBezTo>
                  <a:cubicBezTo>
                    <a:pt x="79" y="18"/>
                    <a:pt x="73" y="25"/>
                    <a:pt x="64" y="25"/>
                  </a:cubicBezTo>
                  <a:cubicBezTo>
                    <a:pt x="55" y="25"/>
                    <a:pt x="48" y="15"/>
                    <a:pt x="41" y="10"/>
                  </a:cubicBezTo>
                  <a:cubicBezTo>
                    <a:pt x="33" y="5"/>
                    <a:pt x="23" y="0"/>
                    <a:pt x="14" y="2"/>
                  </a:cubicBezTo>
                  <a:cubicBezTo>
                    <a:pt x="7" y="3"/>
                    <a:pt x="0" y="13"/>
                    <a:pt x="1" y="21"/>
                  </a:cubicBezTo>
                  <a:cubicBezTo>
                    <a:pt x="6" y="10"/>
                    <a:pt x="20" y="12"/>
                    <a:pt x="28" y="1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Freeform 1214">
              <a:extLst>
                <a:ext uri="{FF2B5EF4-FFF2-40B4-BE49-F238E27FC236}">
                  <a16:creationId xmlns:a16="http://schemas.microsoft.com/office/drawing/2014/main" id="{07D59458-08DA-4CAE-AC57-BB5211DC2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568"/>
              <a:ext cx="115" cy="157"/>
            </a:xfrm>
            <a:custGeom>
              <a:avLst/>
              <a:gdLst>
                <a:gd name="T0" fmla="*/ 300 w 46"/>
                <a:gd name="T1" fmla="*/ 247 h 59"/>
                <a:gd name="T2" fmla="*/ 583 w 46"/>
                <a:gd name="T3" fmla="*/ 737 h 59"/>
                <a:gd name="T4" fmla="*/ 270 w 46"/>
                <a:gd name="T5" fmla="*/ 1112 h 59"/>
                <a:gd name="T6" fmla="*/ 113 w 46"/>
                <a:gd name="T7" fmla="*/ 806 h 59"/>
                <a:gd name="T8" fmla="*/ 313 w 46"/>
                <a:gd name="T9" fmla="*/ 679 h 59"/>
                <a:gd name="T10" fmla="*/ 208 w 46"/>
                <a:gd name="T11" fmla="*/ 303 h 59"/>
                <a:gd name="T12" fmla="*/ 0 w 46"/>
                <a:gd name="T13" fmla="*/ 0 h 59"/>
                <a:gd name="T14" fmla="*/ 363 w 46"/>
                <a:gd name="T15" fmla="*/ 303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59">
                  <a:moveTo>
                    <a:pt x="19" y="13"/>
                  </a:moveTo>
                  <a:cubicBezTo>
                    <a:pt x="25" y="20"/>
                    <a:pt x="46" y="27"/>
                    <a:pt x="37" y="39"/>
                  </a:cubicBezTo>
                  <a:cubicBezTo>
                    <a:pt x="32" y="47"/>
                    <a:pt x="16" y="46"/>
                    <a:pt x="17" y="59"/>
                  </a:cubicBezTo>
                  <a:cubicBezTo>
                    <a:pt x="15" y="54"/>
                    <a:pt x="8" y="48"/>
                    <a:pt x="7" y="43"/>
                  </a:cubicBezTo>
                  <a:cubicBezTo>
                    <a:pt x="5" y="34"/>
                    <a:pt x="14" y="41"/>
                    <a:pt x="20" y="36"/>
                  </a:cubicBezTo>
                  <a:cubicBezTo>
                    <a:pt x="28" y="29"/>
                    <a:pt x="19" y="20"/>
                    <a:pt x="13" y="16"/>
                  </a:cubicBezTo>
                  <a:cubicBezTo>
                    <a:pt x="5" y="11"/>
                    <a:pt x="4" y="9"/>
                    <a:pt x="0" y="0"/>
                  </a:cubicBezTo>
                  <a:cubicBezTo>
                    <a:pt x="0" y="9"/>
                    <a:pt x="17" y="11"/>
                    <a:pt x="23" y="1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6" name="Freeform 1215">
              <a:extLst>
                <a:ext uri="{FF2B5EF4-FFF2-40B4-BE49-F238E27FC236}">
                  <a16:creationId xmlns:a16="http://schemas.microsoft.com/office/drawing/2014/main" id="{ACF12FD1-CFB9-484A-A299-8DD842CE0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573"/>
              <a:ext cx="143" cy="104"/>
            </a:xfrm>
            <a:custGeom>
              <a:avLst/>
              <a:gdLst>
                <a:gd name="T0" fmla="*/ 251 w 57"/>
                <a:gd name="T1" fmla="*/ 397 h 39"/>
                <a:gd name="T2" fmla="*/ 901 w 57"/>
                <a:gd name="T3" fmla="*/ 0 h 39"/>
                <a:gd name="T4" fmla="*/ 522 w 57"/>
                <a:gd name="T5" fmla="*/ 661 h 39"/>
                <a:gd name="T6" fmla="*/ 0 w 57"/>
                <a:gd name="T7" fmla="*/ 34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9">
                  <a:moveTo>
                    <a:pt x="16" y="21"/>
                  </a:moveTo>
                  <a:cubicBezTo>
                    <a:pt x="25" y="28"/>
                    <a:pt x="55" y="12"/>
                    <a:pt x="57" y="0"/>
                  </a:cubicBezTo>
                  <a:cubicBezTo>
                    <a:pt x="56" y="15"/>
                    <a:pt x="48" y="31"/>
                    <a:pt x="33" y="35"/>
                  </a:cubicBezTo>
                  <a:cubicBezTo>
                    <a:pt x="17" y="39"/>
                    <a:pt x="13" y="23"/>
                    <a:pt x="0" y="1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Freeform 1216">
              <a:extLst>
                <a:ext uri="{FF2B5EF4-FFF2-40B4-BE49-F238E27FC236}">
                  <a16:creationId xmlns:a16="http://schemas.microsoft.com/office/drawing/2014/main" id="{1CEF04E5-CC9C-4B07-8A6A-2D6B4DBA9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544"/>
              <a:ext cx="82" cy="61"/>
            </a:xfrm>
            <a:custGeom>
              <a:avLst/>
              <a:gdLst>
                <a:gd name="T0" fmla="*/ 186 w 33"/>
                <a:gd name="T1" fmla="*/ 21 h 23"/>
                <a:gd name="T2" fmla="*/ 507 w 33"/>
                <a:gd name="T3" fmla="*/ 77 h 23"/>
                <a:gd name="T4" fmla="*/ 199 w 33"/>
                <a:gd name="T5" fmla="*/ 316 h 23"/>
                <a:gd name="T6" fmla="*/ 124 w 33"/>
                <a:gd name="T7" fmla="*/ 239 h 23"/>
                <a:gd name="T8" fmla="*/ 0 w 33"/>
                <a:gd name="T9" fmla="*/ 408 h 23"/>
                <a:gd name="T10" fmla="*/ 42 w 33"/>
                <a:gd name="T11" fmla="*/ 170 h 23"/>
                <a:gd name="T12" fmla="*/ 137 w 33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3">
                  <a:moveTo>
                    <a:pt x="12" y="1"/>
                  </a:moveTo>
                  <a:cubicBezTo>
                    <a:pt x="16" y="8"/>
                    <a:pt x="27" y="12"/>
                    <a:pt x="33" y="4"/>
                  </a:cubicBezTo>
                  <a:cubicBezTo>
                    <a:pt x="30" y="11"/>
                    <a:pt x="22" y="23"/>
                    <a:pt x="13" y="17"/>
                  </a:cubicBezTo>
                  <a:cubicBezTo>
                    <a:pt x="10" y="15"/>
                    <a:pt x="11" y="12"/>
                    <a:pt x="8" y="13"/>
                  </a:cubicBezTo>
                  <a:cubicBezTo>
                    <a:pt x="4" y="13"/>
                    <a:pt x="2" y="19"/>
                    <a:pt x="0" y="22"/>
                  </a:cubicBezTo>
                  <a:cubicBezTo>
                    <a:pt x="1" y="18"/>
                    <a:pt x="1" y="13"/>
                    <a:pt x="3" y="9"/>
                  </a:cubicBezTo>
                  <a:cubicBezTo>
                    <a:pt x="4" y="6"/>
                    <a:pt x="7" y="3"/>
                    <a:pt x="9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Freeform 1217">
              <a:extLst>
                <a:ext uri="{FF2B5EF4-FFF2-40B4-BE49-F238E27FC236}">
                  <a16:creationId xmlns:a16="http://schemas.microsoft.com/office/drawing/2014/main" id="{37348E66-B54C-43DD-886E-51A25084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669"/>
              <a:ext cx="68" cy="59"/>
            </a:xfrm>
            <a:custGeom>
              <a:avLst/>
              <a:gdLst>
                <a:gd name="T0" fmla="*/ 0 w 27"/>
                <a:gd name="T1" fmla="*/ 115 h 22"/>
                <a:gd name="T2" fmla="*/ 159 w 27"/>
                <a:gd name="T3" fmla="*/ 424 h 22"/>
                <a:gd name="T4" fmla="*/ 209 w 27"/>
                <a:gd name="T5" fmla="*/ 193 h 22"/>
                <a:gd name="T6" fmla="*/ 431 w 27"/>
                <a:gd name="T7" fmla="*/ 0 h 22"/>
                <a:gd name="T8" fmla="*/ 191 w 27"/>
                <a:gd name="T9" fmla="*/ 137 h 22"/>
                <a:gd name="T10" fmla="*/ 20 w 27"/>
                <a:gd name="T11" fmla="*/ 11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2">
                  <a:moveTo>
                    <a:pt x="0" y="6"/>
                  </a:moveTo>
                  <a:cubicBezTo>
                    <a:pt x="4" y="12"/>
                    <a:pt x="5" y="17"/>
                    <a:pt x="10" y="22"/>
                  </a:cubicBezTo>
                  <a:cubicBezTo>
                    <a:pt x="9" y="18"/>
                    <a:pt x="10" y="14"/>
                    <a:pt x="13" y="10"/>
                  </a:cubicBezTo>
                  <a:cubicBezTo>
                    <a:pt x="17" y="6"/>
                    <a:pt x="26" y="5"/>
                    <a:pt x="27" y="0"/>
                  </a:cubicBezTo>
                  <a:cubicBezTo>
                    <a:pt x="22" y="2"/>
                    <a:pt x="17" y="5"/>
                    <a:pt x="12" y="7"/>
                  </a:cubicBezTo>
                  <a:cubicBezTo>
                    <a:pt x="7" y="8"/>
                    <a:pt x="4" y="6"/>
                    <a:pt x="1" y="6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218">
              <a:extLst>
                <a:ext uri="{FF2B5EF4-FFF2-40B4-BE49-F238E27FC236}">
                  <a16:creationId xmlns:a16="http://schemas.microsoft.com/office/drawing/2014/main" id="{5E6ED74F-2987-413A-8E6C-FE11C7AEF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811"/>
              <a:ext cx="123" cy="77"/>
            </a:xfrm>
            <a:custGeom>
              <a:avLst/>
              <a:gdLst>
                <a:gd name="T0" fmla="*/ 251 w 49"/>
                <a:gd name="T1" fmla="*/ 430 h 29"/>
                <a:gd name="T2" fmla="*/ 650 w 49"/>
                <a:gd name="T3" fmla="*/ 486 h 29"/>
                <a:gd name="T4" fmla="*/ 693 w 49"/>
                <a:gd name="T5" fmla="*/ 112 h 29"/>
                <a:gd name="T6" fmla="*/ 301 w 49"/>
                <a:gd name="T7" fmla="*/ 337 h 29"/>
                <a:gd name="T8" fmla="*/ 0 w 49"/>
                <a:gd name="T9" fmla="*/ 0 h 29"/>
                <a:gd name="T10" fmla="*/ 346 w 49"/>
                <a:gd name="T11" fmla="*/ 43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9">
                  <a:moveTo>
                    <a:pt x="16" y="23"/>
                  </a:moveTo>
                  <a:cubicBezTo>
                    <a:pt x="23" y="24"/>
                    <a:pt x="34" y="29"/>
                    <a:pt x="41" y="26"/>
                  </a:cubicBezTo>
                  <a:cubicBezTo>
                    <a:pt x="49" y="23"/>
                    <a:pt x="46" y="12"/>
                    <a:pt x="44" y="6"/>
                  </a:cubicBezTo>
                  <a:cubicBezTo>
                    <a:pt x="36" y="14"/>
                    <a:pt x="33" y="26"/>
                    <a:pt x="19" y="18"/>
                  </a:cubicBezTo>
                  <a:cubicBezTo>
                    <a:pt x="11" y="14"/>
                    <a:pt x="7" y="5"/>
                    <a:pt x="0" y="0"/>
                  </a:cubicBezTo>
                  <a:cubicBezTo>
                    <a:pt x="3" y="9"/>
                    <a:pt x="11" y="22"/>
                    <a:pt x="22" y="23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1219">
              <a:extLst>
                <a:ext uri="{FF2B5EF4-FFF2-40B4-BE49-F238E27FC236}">
                  <a16:creationId xmlns:a16="http://schemas.microsoft.com/office/drawing/2014/main" id="{16CCA448-3120-4982-B130-26DAB5AEF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827"/>
              <a:ext cx="115" cy="40"/>
            </a:xfrm>
            <a:custGeom>
              <a:avLst/>
              <a:gdLst>
                <a:gd name="T0" fmla="*/ 20 w 46"/>
                <a:gd name="T1" fmla="*/ 0 h 15"/>
                <a:gd name="T2" fmla="*/ 333 w 46"/>
                <a:gd name="T3" fmla="*/ 248 h 15"/>
                <a:gd name="T4" fmla="*/ 720 w 46"/>
                <a:gd name="T5" fmla="*/ 115 h 15"/>
                <a:gd name="T6" fmla="*/ 0 w 4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1" y="0"/>
                  </a:moveTo>
                  <a:cubicBezTo>
                    <a:pt x="5" y="6"/>
                    <a:pt x="14" y="11"/>
                    <a:pt x="21" y="13"/>
                  </a:cubicBezTo>
                  <a:cubicBezTo>
                    <a:pt x="28" y="14"/>
                    <a:pt x="43" y="14"/>
                    <a:pt x="46" y="6"/>
                  </a:cubicBezTo>
                  <a:cubicBezTo>
                    <a:pt x="32" y="15"/>
                    <a:pt x="12" y="9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1220">
              <a:extLst>
                <a:ext uri="{FF2B5EF4-FFF2-40B4-BE49-F238E27FC236}">
                  <a16:creationId xmlns:a16="http://schemas.microsoft.com/office/drawing/2014/main" id="{A9F1CE60-58C2-4C3E-BCA0-335EE8A75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741"/>
              <a:ext cx="127" cy="59"/>
            </a:xfrm>
            <a:custGeom>
              <a:avLst/>
              <a:gdLst>
                <a:gd name="T0" fmla="*/ 0 w 51"/>
                <a:gd name="T1" fmla="*/ 308 h 22"/>
                <a:gd name="T2" fmla="*/ 496 w 51"/>
                <a:gd name="T3" fmla="*/ 367 h 22"/>
                <a:gd name="T4" fmla="*/ 662 w 51"/>
                <a:gd name="T5" fmla="*/ 424 h 22"/>
                <a:gd name="T6" fmla="*/ 787 w 51"/>
                <a:gd name="T7" fmla="*/ 402 h 22"/>
                <a:gd name="T8" fmla="*/ 540 w 51"/>
                <a:gd name="T9" fmla="*/ 287 h 22"/>
                <a:gd name="T10" fmla="*/ 341 w 51"/>
                <a:gd name="T11" fmla="*/ 0 h 22"/>
                <a:gd name="T12" fmla="*/ 249 w 51"/>
                <a:gd name="T13" fmla="*/ 193 h 22"/>
                <a:gd name="T14" fmla="*/ 62 w 51"/>
                <a:gd name="T15" fmla="*/ 28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2">
                  <a:moveTo>
                    <a:pt x="0" y="16"/>
                  </a:moveTo>
                  <a:cubicBezTo>
                    <a:pt x="12" y="16"/>
                    <a:pt x="20" y="14"/>
                    <a:pt x="32" y="19"/>
                  </a:cubicBezTo>
                  <a:cubicBezTo>
                    <a:pt x="37" y="22"/>
                    <a:pt x="38" y="22"/>
                    <a:pt x="43" y="22"/>
                  </a:cubicBezTo>
                  <a:cubicBezTo>
                    <a:pt x="46" y="21"/>
                    <a:pt x="48" y="20"/>
                    <a:pt x="51" y="21"/>
                  </a:cubicBezTo>
                  <a:cubicBezTo>
                    <a:pt x="46" y="16"/>
                    <a:pt x="41" y="17"/>
                    <a:pt x="35" y="15"/>
                  </a:cubicBezTo>
                  <a:cubicBezTo>
                    <a:pt x="26" y="13"/>
                    <a:pt x="24" y="8"/>
                    <a:pt x="22" y="0"/>
                  </a:cubicBezTo>
                  <a:cubicBezTo>
                    <a:pt x="19" y="3"/>
                    <a:pt x="19" y="7"/>
                    <a:pt x="16" y="10"/>
                  </a:cubicBezTo>
                  <a:cubicBezTo>
                    <a:pt x="13" y="12"/>
                    <a:pt x="6" y="14"/>
                    <a:pt x="4" y="15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221">
              <a:extLst>
                <a:ext uri="{FF2B5EF4-FFF2-40B4-BE49-F238E27FC236}">
                  <a16:creationId xmlns:a16="http://schemas.microsoft.com/office/drawing/2014/main" id="{2EF92676-153D-492B-94DA-CE5DDA4E3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504"/>
              <a:ext cx="137" cy="45"/>
            </a:xfrm>
            <a:custGeom>
              <a:avLst/>
              <a:gdLst>
                <a:gd name="T0" fmla="*/ 0 w 55"/>
                <a:gd name="T1" fmla="*/ 132 h 17"/>
                <a:gd name="T2" fmla="*/ 311 w 55"/>
                <a:gd name="T3" fmla="*/ 90 h 17"/>
                <a:gd name="T4" fmla="*/ 849 w 55"/>
                <a:gd name="T5" fmla="*/ 169 h 17"/>
                <a:gd name="T6" fmla="*/ 620 w 55"/>
                <a:gd name="T7" fmla="*/ 281 h 17"/>
                <a:gd name="T8" fmla="*/ 416 w 55"/>
                <a:gd name="T9" fmla="*/ 238 h 17"/>
                <a:gd name="T10" fmla="*/ 0 w 55"/>
                <a:gd name="T11" fmla="*/ 183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7">
                  <a:moveTo>
                    <a:pt x="0" y="7"/>
                  </a:moveTo>
                  <a:cubicBezTo>
                    <a:pt x="7" y="0"/>
                    <a:pt x="12" y="2"/>
                    <a:pt x="20" y="5"/>
                  </a:cubicBezTo>
                  <a:cubicBezTo>
                    <a:pt x="32" y="10"/>
                    <a:pt x="42" y="10"/>
                    <a:pt x="55" y="9"/>
                  </a:cubicBezTo>
                  <a:cubicBezTo>
                    <a:pt x="50" y="11"/>
                    <a:pt x="45" y="13"/>
                    <a:pt x="40" y="15"/>
                  </a:cubicBezTo>
                  <a:cubicBezTo>
                    <a:pt x="33" y="17"/>
                    <a:pt x="34" y="16"/>
                    <a:pt x="27" y="13"/>
                  </a:cubicBezTo>
                  <a:cubicBezTo>
                    <a:pt x="18" y="9"/>
                    <a:pt x="10" y="8"/>
                    <a:pt x="0" y="1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1222">
              <a:extLst>
                <a:ext uri="{FF2B5EF4-FFF2-40B4-BE49-F238E27FC236}">
                  <a16:creationId xmlns:a16="http://schemas.microsoft.com/office/drawing/2014/main" id="{F7D8E627-F4BE-4777-BFC0-E75724F2B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664"/>
              <a:ext cx="65" cy="123"/>
            </a:xfrm>
            <a:custGeom>
              <a:avLst/>
              <a:gdLst>
                <a:gd name="T0" fmla="*/ 0 w 26"/>
                <a:gd name="T1" fmla="*/ 0 h 46"/>
                <a:gd name="T2" fmla="*/ 145 w 26"/>
                <a:gd name="T3" fmla="*/ 500 h 46"/>
                <a:gd name="T4" fmla="*/ 408 w 26"/>
                <a:gd name="T5" fmla="*/ 880 h 46"/>
                <a:gd name="T6" fmla="*/ 95 w 26"/>
                <a:gd name="T7" fmla="*/ 500 h 46"/>
                <a:gd name="T8" fmla="*/ 20 w 26"/>
                <a:gd name="T9" fmla="*/ 265 h 46"/>
                <a:gd name="T10" fmla="*/ 0 w 26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6">
                  <a:moveTo>
                    <a:pt x="0" y="0"/>
                  </a:moveTo>
                  <a:cubicBezTo>
                    <a:pt x="1" y="9"/>
                    <a:pt x="4" y="19"/>
                    <a:pt x="9" y="26"/>
                  </a:cubicBezTo>
                  <a:cubicBezTo>
                    <a:pt x="14" y="33"/>
                    <a:pt x="23" y="38"/>
                    <a:pt x="26" y="46"/>
                  </a:cubicBezTo>
                  <a:cubicBezTo>
                    <a:pt x="15" y="43"/>
                    <a:pt x="10" y="35"/>
                    <a:pt x="6" y="26"/>
                  </a:cubicBezTo>
                  <a:cubicBezTo>
                    <a:pt x="3" y="21"/>
                    <a:pt x="2" y="19"/>
                    <a:pt x="1" y="14"/>
                  </a:cubicBezTo>
                  <a:cubicBezTo>
                    <a:pt x="1" y="9"/>
                    <a:pt x="2" y="5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1223">
              <a:extLst>
                <a:ext uri="{FF2B5EF4-FFF2-40B4-BE49-F238E27FC236}">
                  <a16:creationId xmlns:a16="http://schemas.microsoft.com/office/drawing/2014/main" id="{9B8F89FE-7382-4752-AF52-4525090D1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224">
              <a:extLst>
                <a:ext uri="{FF2B5EF4-FFF2-40B4-BE49-F238E27FC236}">
                  <a16:creationId xmlns:a16="http://schemas.microsoft.com/office/drawing/2014/main" id="{CAE747B2-F4E5-4ABF-A4E3-60A4BD27F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49"/>
              <a:ext cx="180" cy="94"/>
            </a:xfrm>
            <a:custGeom>
              <a:avLst/>
              <a:gdLst>
                <a:gd name="T0" fmla="*/ 1000 w 72"/>
                <a:gd name="T1" fmla="*/ 0 h 35"/>
                <a:gd name="T2" fmla="*/ 645 w 72"/>
                <a:gd name="T3" fmla="*/ 561 h 35"/>
                <a:gd name="T4" fmla="*/ 0 w 72"/>
                <a:gd name="T5" fmla="*/ 38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35">
                  <a:moveTo>
                    <a:pt x="64" y="0"/>
                  </a:moveTo>
                  <a:cubicBezTo>
                    <a:pt x="72" y="15"/>
                    <a:pt x="53" y="25"/>
                    <a:pt x="41" y="29"/>
                  </a:cubicBezTo>
                  <a:cubicBezTo>
                    <a:pt x="25" y="35"/>
                    <a:pt x="15" y="27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1225">
              <a:extLst>
                <a:ext uri="{FF2B5EF4-FFF2-40B4-BE49-F238E27FC236}">
                  <a16:creationId xmlns:a16="http://schemas.microsoft.com/office/drawing/2014/main" id="{AF1B99A2-00B7-420B-BD11-9A9ED8233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1704"/>
              <a:ext cx="105" cy="123"/>
            </a:xfrm>
            <a:custGeom>
              <a:avLst/>
              <a:gdLst>
                <a:gd name="T0" fmla="*/ 0 w 42"/>
                <a:gd name="T1" fmla="*/ 0 h 46"/>
                <a:gd name="T2" fmla="*/ 250 w 42"/>
                <a:gd name="T3" fmla="*/ 500 h 46"/>
                <a:gd name="T4" fmla="*/ 438 w 42"/>
                <a:gd name="T5" fmla="*/ 572 h 46"/>
                <a:gd name="T6" fmla="*/ 658 w 42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0" y="0"/>
                  </a:moveTo>
                  <a:cubicBezTo>
                    <a:pt x="1" y="13"/>
                    <a:pt x="3" y="20"/>
                    <a:pt x="16" y="26"/>
                  </a:cubicBezTo>
                  <a:cubicBezTo>
                    <a:pt x="19" y="28"/>
                    <a:pt x="25" y="28"/>
                    <a:pt x="28" y="30"/>
                  </a:cubicBezTo>
                  <a:cubicBezTo>
                    <a:pt x="33" y="34"/>
                    <a:pt x="34" y="32"/>
                    <a:pt x="42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1226">
              <a:extLst>
                <a:ext uri="{FF2B5EF4-FFF2-40B4-BE49-F238E27FC236}">
                  <a16:creationId xmlns:a16="http://schemas.microsoft.com/office/drawing/2014/main" id="{CF34F1E0-986C-4D25-A22B-42584016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88"/>
              <a:ext cx="50" cy="69"/>
            </a:xfrm>
            <a:custGeom>
              <a:avLst/>
              <a:gdLst>
                <a:gd name="T0" fmla="*/ 0 w 20"/>
                <a:gd name="T1" fmla="*/ 0 h 26"/>
                <a:gd name="T2" fmla="*/ 313 w 20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6">
                  <a:moveTo>
                    <a:pt x="0" y="0"/>
                  </a:moveTo>
                  <a:cubicBezTo>
                    <a:pt x="3" y="10"/>
                    <a:pt x="12" y="19"/>
                    <a:pt x="20" y="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Freeform 1227">
              <a:extLst>
                <a:ext uri="{FF2B5EF4-FFF2-40B4-BE49-F238E27FC236}">
                  <a16:creationId xmlns:a16="http://schemas.microsoft.com/office/drawing/2014/main" id="{C687D13B-B71A-4E9B-9D35-EF10C9228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811"/>
              <a:ext cx="42" cy="45"/>
            </a:xfrm>
            <a:custGeom>
              <a:avLst/>
              <a:gdLst>
                <a:gd name="T0" fmla="*/ 257 w 17"/>
                <a:gd name="T1" fmla="*/ 34 h 17"/>
                <a:gd name="T2" fmla="*/ 0 w 17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17" y="2"/>
                  </a:moveTo>
                  <a:cubicBezTo>
                    <a:pt x="11" y="0"/>
                    <a:pt x="7" y="15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1228">
              <a:extLst>
                <a:ext uri="{FF2B5EF4-FFF2-40B4-BE49-F238E27FC236}">
                  <a16:creationId xmlns:a16="http://schemas.microsoft.com/office/drawing/2014/main" id="{3500B359-3491-42D3-9E20-BCC001CC8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25"/>
              <a:ext cx="33" cy="8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4" y="2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1229">
              <a:extLst>
                <a:ext uri="{FF2B5EF4-FFF2-40B4-BE49-F238E27FC236}">
                  <a16:creationId xmlns:a16="http://schemas.microsoft.com/office/drawing/2014/main" id="{FBE5063F-00D3-4A7B-82DF-DE0667375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704"/>
              <a:ext cx="27" cy="24"/>
            </a:xfrm>
            <a:custGeom>
              <a:avLst/>
              <a:gdLst>
                <a:gd name="T0" fmla="*/ 0 w 11"/>
                <a:gd name="T1" fmla="*/ 93 h 9"/>
                <a:gd name="T2" fmla="*/ 150 w 11"/>
                <a:gd name="T3" fmla="*/ 0 h 9"/>
                <a:gd name="T4" fmla="*/ 61 w 11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5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1" y="4"/>
                    <a:pt x="7" y="7"/>
                    <a:pt x="4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Freeform 1230">
              <a:extLst>
                <a:ext uri="{FF2B5EF4-FFF2-40B4-BE49-F238E27FC236}">
                  <a16:creationId xmlns:a16="http://schemas.microsoft.com/office/drawing/2014/main" id="{DD79014F-F4CE-48E9-851D-275B6E372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95"/>
              <a:ext cx="20" cy="32"/>
            </a:xfrm>
            <a:custGeom>
              <a:avLst/>
              <a:gdLst>
                <a:gd name="T0" fmla="*/ 0 w 8"/>
                <a:gd name="T1" fmla="*/ 192 h 12"/>
                <a:gd name="T2" fmla="*/ 125 w 8"/>
                <a:gd name="T3" fmla="*/ 0 h 12"/>
                <a:gd name="T4" fmla="*/ 83 w 8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0" y="10"/>
                  </a:moveTo>
                  <a:cubicBezTo>
                    <a:pt x="0" y="5"/>
                    <a:pt x="4" y="1"/>
                    <a:pt x="8" y="0"/>
                  </a:cubicBezTo>
                  <a:cubicBezTo>
                    <a:pt x="7" y="4"/>
                    <a:pt x="6" y="8"/>
                    <a:pt x="5" y="12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2" name="Freeform 1231">
              <a:extLst>
                <a:ext uri="{FF2B5EF4-FFF2-40B4-BE49-F238E27FC236}">
                  <a16:creationId xmlns:a16="http://schemas.microsoft.com/office/drawing/2014/main" id="{C0576539-28CF-49AB-A88C-FEC3C291C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544"/>
              <a:ext cx="33" cy="29"/>
            </a:xfrm>
            <a:custGeom>
              <a:avLst/>
              <a:gdLst>
                <a:gd name="T0" fmla="*/ 180 w 13"/>
                <a:gd name="T1" fmla="*/ 76 h 11"/>
                <a:gd name="T2" fmla="*/ 20 w 13"/>
                <a:gd name="T3" fmla="*/ 90 h 11"/>
                <a:gd name="T4" fmla="*/ 213 w 13"/>
                <a:gd name="T5" fmla="*/ 16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4"/>
                  </a:moveTo>
                  <a:cubicBezTo>
                    <a:pt x="9" y="2"/>
                    <a:pt x="0" y="0"/>
                    <a:pt x="1" y="5"/>
                  </a:cubicBezTo>
                  <a:cubicBezTo>
                    <a:pt x="2" y="11"/>
                    <a:pt x="12" y="6"/>
                    <a:pt x="13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3" name="Freeform 1232">
              <a:extLst>
                <a:ext uri="{FF2B5EF4-FFF2-40B4-BE49-F238E27FC236}">
                  <a16:creationId xmlns:a16="http://schemas.microsoft.com/office/drawing/2014/main" id="{8360CB7B-E143-425F-8B7F-E2A050E39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691"/>
              <a:ext cx="18" cy="29"/>
            </a:xfrm>
            <a:custGeom>
              <a:avLst/>
              <a:gdLst>
                <a:gd name="T0" fmla="*/ 100 w 7"/>
                <a:gd name="T1" fmla="*/ 0 h 11"/>
                <a:gd name="T2" fmla="*/ 118 w 7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0" y="3"/>
                    <a:pt x="3" y="11"/>
                    <a:pt x="7" y="5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4" name="Freeform 1233">
              <a:extLst>
                <a:ext uri="{FF2B5EF4-FFF2-40B4-BE49-F238E27FC236}">
                  <a16:creationId xmlns:a16="http://schemas.microsoft.com/office/drawing/2014/main" id="{8F7C7B2D-CBFA-4764-A864-F1678D431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717"/>
              <a:ext cx="5" cy="22"/>
            </a:xfrm>
            <a:custGeom>
              <a:avLst/>
              <a:gdLst>
                <a:gd name="T0" fmla="*/ 0 w 2"/>
                <a:gd name="T1" fmla="*/ 168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0" y="3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8" name="Group 1253">
            <a:extLst>
              <a:ext uri="{FF2B5EF4-FFF2-40B4-BE49-F238E27FC236}">
                <a16:creationId xmlns:a16="http://schemas.microsoft.com/office/drawing/2014/main" id="{F8F162A0-179E-4601-87F3-AC83F51D2916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1682750"/>
            <a:ext cx="1752600" cy="1320800"/>
            <a:chOff x="1145" y="2589"/>
            <a:chExt cx="454" cy="342"/>
          </a:xfrm>
        </p:grpSpPr>
        <p:sp>
          <p:nvSpPr>
            <p:cNvPr id="49204" name="Freeform 1236">
              <a:extLst>
                <a:ext uri="{FF2B5EF4-FFF2-40B4-BE49-F238E27FC236}">
                  <a16:creationId xmlns:a16="http://schemas.microsoft.com/office/drawing/2014/main" id="{18ACAF44-31A5-425B-BB88-F1939B6B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237">
              <a:extLst>
                <a:ext uri="{FF2B5EF4-FFF2-40B4-BE49-F238E27FC236}">
                  <a16:creationId xmlns:a16="http://schemas.microsoft.com/office/drawing/2014/main" id="{535BCBAE-0D27-4CAA-9126-F309E84C7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829"/>
              <a:ext cx="155" cy="94"/>
            </a:xfrm>
            <a:custGeom>
              <a:avLst/>
              <a:gdLst>
                <a:gd name="T0" fmla="*/ 63 w 62"/>
                <a:gd name="T1" fmla="*/ 0 h 35"/>
                <a:gd name="T2" fmla="*/ 113 w 62"/>
                <a:gd name="T3" fmla="*/ 424 h 35"/>
                <a:gd name="T4" fmla="*/ 345 w 62"/>
                <a:gd name="T5" fmla="*/ 599 h 35"/>
                <a:gd name="T6" fmla="*/ 970 w 62"/>
                <a:gd name="T7" fmla="*/ 505 h 35"/>
                <a:gd name="T8" fmla="*/ 738 w 62"/>
                <a:gd name="T9" fmla="*/ 424 h 35"/>
                <a:gd name="T10" fmla="*/ 500 w 62"/>
                <a:gd name="T11" fmla="*/ 287 h 35"/>
                <a:gd name="T12" fmla="*/ 238 w 62"/>
                <a:gd name="T13" fmla="*/ 287 h 35"/>
                <a:gd name="T14" fmla="*/ 63 w 62"/>
                <a:gd name="T15" fmla="*/ 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35">
                  <a:moveTo>
                    <a:pt x="4" y="0"/>
                  </a:moveTo>
                  <a:cubicBezTo>
                    <a:pt x="4" y="9"/>
                    <a:pt x="0" y="14"/>
                    <a:pt x="7" y="22"/>
                  </a:cubicBezTo>
                  <a:cubicBezTo>
                    <a:pt x="11" y="26"/>
                    <a:pt x="16" y="30"/>
                    <a:pt x="22" y="31"/>
                  </a:cubicBezTo>
                  <a:cubicBezTo>
                    <a:pt x="34" y="35"/>
                    <a:pt x="50" y="30"/>
                    <a:pt x="62" y="26"/>
                  </a:cubicBezTo>
                  <a:cubicBezTo>
                    <a:pt x="57" y="25"/>
                    <a:pt x="52" y="23"/>
                    <a:pt x="47" y="22"/>
                  </a:cubicBezTo>
                  <a:cubicBezTo>
                    <a:pt x="41" y="20"/>
                    <a:pt x="38" y="18"/>
                    <a:pt x="32" y="15"/>
                  </a:cubicBezTo>
                  <a:cubicBezTo>
                    <a:pt x="25" y="12"/>
                    <a:pt x="21" y="15"/>
                    <a:pt x="15" y="15"/>
                  </a:cubicBezTo>
                  <a:cubicBezTo>
                    <a:pt x="7" y="14"/>
                    <a:pt x="6" y="7"/>
                    <a:pt x="4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Freeform 1238">
              <a:extLst>
                <a:ext uri="{FF2B5EF4-FFF2-40B4-BE49-F238E27FC236}">
                  <a16:creationId xmlns:a16="http://schemas.microsoft.com/office/drawing/2014/main" id="{CCD02705-5012-4D92-A9D9-B650257F8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27"/>
              <a:ext cx="80" cy="93"/>
            </a:xfrm>
            <a:custGeom>
              <a:avLst/>
              <a:gdLst>
                <a:gd name="T0" fmla="*/ 0 w 32"/>
                <a:gd name="T1" fmla="*/ 452 h 35"/>
                <a:gd name="T2" fmla="*/ 458 w 32"/>
                <a:gd name="T3" fmla="*/ 579 h 35"/>
                <a:gd name="T4" fmla="*/ 425 w 32"/>
                <a:gd name="T5" fmla="*/ 319 h 35"/>
                <a:gd name="T6" fmla="*/ 458 w 32"/>
                <a:gd name="T7" fmla="*/ 0 h 35"/>
                <a:gd name="T8" fmla="*/ 375 w 32"/>
                <a:gd name="T9" fmla="*/ 340 h 35"/>
                <a:gd name="T10" fmla="*/ 125 w 32"/>
                <a:gd name="T11" fmla="*/ 4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5">
                  <a:moveTo>
                    <a:pt x="0" y="24"/>
                  </a:moveTo>
                  <a:cubicBezTo>
                    <a:pt x="6" y="24"/>
                    <a:pt x="24" y="35"/>
                    <a:pt x="29" y="31"/>
                  </a:cubicBezTo>
                  <a:cubicBezTo>
                    <a:pt x="32" y="28"/>
                    <a:pt x="28" y="20"/>
                    <a:pt x="27" y="17"/>
                  </a:cubicBezTo>
                  <a:cubicBezTo>
                    <a:pt x="26" y="11"/>
                    <a:pt x="29" y="6"/>
                    <a:pt x="29" y="0"/>
                  </a:cubicBezTo>
                  <a:cubicBezTo>
                    <a:pt x="27" y="6"/>
                    <a:pt x="26" y="12"/>
                    <a:pt x="24" y="18"/>
                  </a:cubicBezTo>
                  <a:cubicBezTo>
                    <a:pt x="21" y="24"/>
                    <a:pt x="14" y="23"/>
                    <a:pt x="8" y="2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1239">
              <a:extLst>
                <a:ext uri="{FF2B5EF4-FFF2-40B4-BE49-F238E27FC236}">
                  <a16:creationId xmlns:a16="http://schemas.microsoft.com/office/drawing/2014/main" id="{D977C65C-7156-48A1-88A4-4C2B3EABF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73"/>
              <a:ext cx="92" cy="67"/>
            </a:xfrm>
            <a:custGeom>
              <a:avLst/>
              <a:gdLst>
                <a:gd name="T0" fmla="*/ 124 w 37"/>
                <a:gd name="T1" fmla="*/ 230 h 25"/>
                <a:gd name="T2" fmla="*/ 30 w 37"/>
                <a:gd name="T3" fmla="*/ 482 h 25"/>
                <a:gd name="T4" fmla="*/ 433 w 37"/>
                <a:gd name="T5" fmla="*/ 445 h 25"/>
                <a:gd name="T6" fmla="*/ 507 w 37"/>
                <a:gd name="T7" fmla="*/ 0 h 25"/>
                <a:gd name="T8" fmla="*/ 370 w 37"/>
                <a:gd name="T9" fmla="*/ 273 h 25"/>
                <a:gd name="T10" fmla="*/ 124 w 37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5">
                  <a:moveTo>
                    <a:pt x="8" y="12"/>
                  </a:moveTo>
                  <a:cubicBezTo>
                    <a:pt x="5" y="16"/>
                    <a:pt x="0" y="19"/>
                    <a:pt x="2" y="25"/>
                  </a:cubicBezTo>
                  <a:cubicBezTo>
                    <a:pt x="8" y="19"/>
                    <a:pt x="21" y="25"/>
                    <a:pt x="28" y="23"/>
                  </a:cubicBezTo>
                  <a:cubicBezTo>
                    <a:pt x="37" y="21"/>
                    <a:pt x="37" y="8"/>
                    <a:pt x="33" y="0"/>
                  </a:cubicBezTo>
                  <a:cubicBezTo>
                    <a:pt x="33" y="7"/>
                    <a:pt x="32" y="14"/>
                    <a:pt x="24" y="14"/>
                  </a:cubicBezTo>
                  <a:cubicBezTo>
                    <a:pt x="19" y="15"/>
                    <a:pt x="13" y="7"/>
                    <a:pt x="8" y="1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240">
              <a:extLst>
                <a:ext uri="{FF2B5EF4-FFF2-40B4-BE49-F238E27FC236}">
                  <a16:creationId xmlns:a16="http://schemas.microsoft.com/office/drawing/2014/main" id="{2C167663-312E-4DA3-8D78-803B71917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61"/>
              <a:ext cx="62" cy="139"/>
            </a:xfrm>
            <a:custGeom>
              <a:avLst/>
              <a:gdLst>
                <a:gd name="T0" fmla="*/ 62 w 25"/>
                <a:gd name="T1" fmla="*/ 78 h 52"/>
                <a:gd name="T2" fmla="*/ 350 w 25"/>
                <a:gd name="T3" fmla="*/ 478 h 52"/>
                <a:gd name="T4" fmla="*/ 258 w 25"/>
                <a:gd name="T5" fmla="*/ 687 h 52"/>
                <a:gd name="T6" fmla="*/ 278 w 25"/>
                <a:gd name="T7" fmla="*/ 994 h 52"/>
                <a:gd name="T8" fmla="*/ 228 w 25"/>
                <a:gd name="T9" fmla="*/ 422 h 52"/>
                <a:gd name="T10" fmla="*/ 0 w 2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2">
                  <a:moveTo>
                    <a:pt x="4" y="4"/>
                  </a:moveTo>
                  <a:cubicBezTo>
                    <a:pt x="9" y="10"/>
                    <a:pt x="20" y="18"/>
                    <a:pt x="23" y="25"/>
                  </a:cubicBezTo>
                  <a:cubicBezTo>
                    <a:pt x="25" y="32"/>
                    <a:pt x="19" y="30"/>
                    <a:pt x="17" y="36"/>
                  </a:cubicBezTo>
                  <a:cubicBezTo>
                    <a:pt x="15" y="41"/>
                    <a:pt x="22" y="48"/>
                    <a:pt x="18" y="52"/>
                  </a:cubicBezTo>
                  <a:cubicBezTo>
                    <a:pt x="14" y="42"/>
                    <a:pt x="18" y="31"/>
                    <a:pt x="15" y="22"/>
                  </a:cubicBezTo>
                  <a:cubicBezTo>
                    <a:pt x="12" y="15"/>
                    <a:pt x="4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Freeform 1241">
              <a:extLst>
                <a:ext uri="{FF2B5EF4-FFF2-40B4-BE49-F238E27FC236}">
                  <a16:creationId xmlns:a16="http://schemas.microsoft.com/office/drawing/2014/main" id="{057DD2F7-EC79-4D28-B19A-C470730D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2"/>
              <a:ext cx="155" cy="69"/>
            </a:xfrm>
            <a:custGeom>
              <a:avLst/>
              <a:gdLst>
                <a:gd name="T0" fmla="*/ 125 w 62"/>
                <a:gd name="T1" fmla="*/ 35 h 26"/>
                <a:gd name="T2" fmla="*/ 488 w 62"/>
                <a:gd name="T3" fmla="*/ 409 h 26"/>
                <a:gd name="T4" fmla="*/ 970 w 62"/>
                <a:gd name="T5" fmla="*/ 409 h 26"/>
                <a:gd name="T6" fmla="*/ 500 w 62"/>
                <a:gd name="T7" fmla="*/ 204 h 26"/>
                <a:gd name="T8" fmla="*/ 238 w 62"/>
                <a:gd name="T9" fmla="*/ 56 h 26"/>
                <a:gd name="T10" fmla="*/ 0 w 6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6">
                  <a:moveTo>
                    <a:pt x="8" y="2"/>
                  </a:moveTo>
                  <a:cubicBezTo>
                    <a:pt x="17" y="8"/>
                    <a:pt x="21" y="18"/>
                    <a:pt x="31" y="22"/>
                  </a:cubicBezTo>
                  <a:cubicBezTo>
                    <a:pt x="41" y="26"/>
                    <a:pt x="52" y="23"/>
                    <a:pt x="62" y="22"/>
                  </a:cubicBezTo>
                  <a:cubicBezTo>
                    <a:pt x="49" y="24"/>
                    <a:pt x="43" y="18"/>
                    <a:pt x="32" y="11"/>
                  </a:cubicBezTo>
                  <a:cubicBezTo>
                    <a:pt x="27" y="7"/>
                    <a:pt x="21" y="4"/>
                    <a:pt x="15" y="3"/>
                  </a:cubicBezTo>
                  <a:cubicBezTo>
                    <a:pt x="10" y="1"/>
                    <a:pt x="5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1242">
              <a:extLst>
                <a:ext uri="{FF2B5EF4-FFF2-40B4-BE49-F238E27FC236}">
                  <a16:creationId xmlns:a16="http://schemas.microsoft.com/office/drawing/2014/main" id="{EE6BE01E-AFE8-499F-9176-C5F9CFE87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88"/>
              <a:ext cx="103" cy="29"/>
            </a:xfrm>
            <a:custGeom>
              <a:avLst/>
              <a:gdLst>
                <a:gd name="T0" fmla="*/ 0 w 41"/>
                <a:gd name="T1" fmla="*/ 76 h 11"/>
                <a:gd name="T2" fmla="*/ 158 w 41"/>
                <a:gd name="T3" fmla="*/ 166 h 11"/>
                <a:gd name="T4" fmla="*/ 347 w 41"/>
                <a:gd name="T5" fmla="*/ 166 h 11"/>
                <a:gd name="T6" fmla="*/ 651 w 41"/>
                <a:gd name="T7" fmla="*/ 76 h 11"/>
                <a:gd name="T8" fmla="*/ 409 w 41"/>
                <a:gd name="T9" fmla="*/ 21 h 11"/>
                <a:gd name="T10" fmla="*/ 0 w 41"/>
                <a:gd name="T11" fmla="*/ 3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1">
                  <a:moveTo>
                    <a:pt x="0" y="4"/>
                  </a:moveTo>
                  <a:cubicBezTo>
                    <a:pt x="4" y="5"/>
                    <a:pt x="6" y="8"/>
                    <a:pt x="10" y="9"/>
                  </a:cubicBezTo>
                  <a:cubicBezTo>
                    <a:pt x="14" y="11"/>
                    <a:pt x="18" y="9"/>
                    <a:pt x="22" y="9"/>
                  </a:cubicBezTo>
                  <a:cubicBezTo>
                    <a:pt x="29" y="8"/>
                    <a:pt x="35" y="7"/>
                    <a:pt x="41" y="4"/>
                  </a:cubicBezTo>
                  <a:cubicBezTo>
                    <a:pt x="38" y="0"/>
                    <a:pt x="31" y="0"/>
                    <a:pt x="26" y="1"/>
                  </a:cubicBezTo>
                  <a:cubicBezTo>
                    <a:pt x="19" y="4"/>
                    <a:pt x="8" y="8"/>
                    <a:pt x="0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243">
              <a:extLst>
                <a:ext uri="{FF2B5EF4-FFF2-40B4-BE49-F238E27FC236}">
                  <a16:creationId xmlns:a16="http://schemas.microsoft.com/office/drawing/2014/main" id="{33B4EBE9-29FC-4B95-B61A-B74DEF553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89"/>
              <a:ext cx="67" cy="54"/>
            </a:xfrm>
            <a:custGeom>
              <a:avLst/>
              <a:gdLst>
                <a:gd name="T0" fmla="*/ 136 w 27"/>
                <a:gd name="T1" fmla="*/ 138 h 20"/>
                <a:gd name="T2" fmla="*/ 30 w 27"/>
                <a:gd name="T3" fmla="*/ 394 h 20"/>
                <a:gd name="T4" fmla="*/ 412 w 27"/>
                <a:gd name="T5" fmla="*/ 232 h 20"/>
                <a:gd name="T6" fmla="*/ 216 w 27"/>
                <a:gd name="T7" fmla="*/ 219 h 20"/>
                <a:gd name="T8" fmla="*/ 92 w 27"/>
                <a:gd name="T9" fmla="*/ 13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9" y="7"/>
                  </a:moveTo>
                  <a:cubicBezTo>
                    <a:pt x="5" y="10"/>
                    <a:pt x="0" y="14"/>
                    <a:pt x="2" y="20"/>
                  </a:cubicBezTo>
                  <a:cubicBezTo>
                    <a:pt x="9" y="11"/>
                    <a:pt x="19" y="18"/>
                    <a:pt x="27" y="12"/>
                  </a:cubicBezTo>
                  <a:cubicBezTo>
                    <a:pt x="22" y="14"/>
                    <a:pt x="18" y="14"/>
                    <a:pt x="14" y="11"/>
                  </a:cubicBezTo>
                  <a:cubicBezTo>
                    <a:pt x="12" y="9"/>
                    <a:pt x="9" y="0"/>
                    <a:pt x="6" y="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Freeform 1244">
              <a:extLst>
                <a:ext uri="{FF2B5EF4-FFF2-40B4-BE49-F238E27FC236}">
                  <a16:creationId xmlns:a16="http://schemas.microsoft.com/office/drawing/2014/main" id="{748AD2D0-FC63-45FE-B14F-78595238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29"/>
              <a:ext cx="57" cy="150"/>
            </a:xfrm>
            <a:custGeom>
              <a:avLst/>
              <a:gdLst>
                <a:gd name="T0" fmla="*/ 349 w 23"/>
                <a:gd name="T1" fmla="*/ 0 h 56"/>
                <a:gd name="T2" fmla="*/ 42 w 23"/>
                <a:gd name="T3" fmla="*/ 458 h 56"/>
                <a:gd name="T4" fmla="*/ 216 w 23"/>
                <a:gd name="T5" fmla="*/ 1077 h 56"/>
                <a:gd name="T6" fmla="*/ 166 w 23"/>
                <a:gd name="T7" fmla="*/ 388 h 56"/>
                <a:gd name="T8" fmla="*/ 32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4" y="7"/>
                    <a:pt x="6" y="12"/>
                    <a:pt x="3" y="24"/>
                  </a:cubicBezTo>
                  <a:cubicBezTo>
                    <a:pt x="0" y="35"/>
                    <a:pt x="11" y="45"/>
                    <a:pt x="14" y="56"/>
                  </a:cubicBezTo>
                  <a:cubicBezTo>
                    <a:pt x="9" y="42"/>
                    <a:pt x="5" y="34"/>
                    <a:pt x="11" y="20"/>
                  </a:cubicBezTo>
                  <a:cubicBezTo>
                    <a:pt x="14" y="13"/>
                    <a:pt x="16" y="8"/>
                    <a:pt x="21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1245">
              <a:extLst>
                <a:ext uri="{FF2B5EF4-FFF2-40B4-BE49-F238E27FC236}">
                  <a16:creationId xmlns:a16="http://schemas.microsoft.com/office/drawing/2014/main" id="{C4EFEFF1-5F00-4958-824F-523044D80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59"/>
              <a:ext cx="135" cy="88"/>
            </a:xfrm>
            <a:custGeom>
              <a:avLst/>
              <a:gdLst>
                <a:gd name="T0" fmla="*/ 0 w 54"/>
                <a:gd name="T1" fmla="*/ 0 h 33"/>
                <a:gd name="T2" fmla="*/ 300 w 54"/>
                <a:gd name="T3" fmla="*/ 320 h 33"/>
                <a:gd name="T4" fmla="*/ 845 w 54"/>
                <a:gd name="T5" fmla="*/ 397 h 33"/>
                <a:gd name="T6" fmla="*/ 313 w 54"/>
                <a:gd name="T7" fmla="*/ 456 h 33"/>
                <a:gd name="T8" fmla="*/ 0 w 54"/>
                <a:gd name="T9" fmla="*/ 3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0" y="0"/>
                  </a:moveTo>
                  <a:cubicBezTo>
                    <a:pt x="5" y="6"/>
                    <a:pt x="11" y="13"/>
                    <a:pt x="19" y="17"/>
                  </a:cubicBezTo>
                  <a:cubicBezTo>
                    <a:pt x="31" y="23"/>
                    <a:pt x="40" y="21"/>
                    <a:pt x="54" y="21"/>
                  </a:cubicBezTo>
                  <a:cubicBezTo>
                    <a:pt x="42" y="23"/>
                    <a:pt x="31" y="33"/>
                    <a:pt x="20" y="24"/>
                  </a:cubicBezTo>
                  <a:cubicBezTo>
                    <a:pt x="13" y="18"/>
                    <a:pt x="6" y="9"/>
                    <a:pt x="0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Freeform 1246">
              <a:extLst>
                <a:ext uri="{FF2B5EF4-FFF2-40B4-BE49-F238E27FC236}">
                  <a16:creationId xmlns:a16="http://schemas.microsoft.com/office/drawing/2014/main" id="{5E0BF76F-A62D-427D-B583-D0411DF0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1247">
              <a:extLst>
                <a:ext uri="{FF2B5EF4-FFF2-40B4-BE49-F238E27FC236}">
                  <a16:creationId xmlns:a16="http://schemas.microsoft.com/office/drawing/2014/main" id="{7D3636AF-B96B-4E52-87F3-8D0952226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792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20 w 13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7"/>
                    <a:pt x="1" y="19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Freeform 1248">
              <a:extLst>
                <a:ext uri="{FF2B5EF4-FFF2-40B4-BE49-F238E27FC236}">
                  <a16:creationId xmlns:a16="http://schemas.microsoft.com/office/drawing/2014/main" id="{08B4A069-EFA1-472A-9C82-0CDE8F4F3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24"/>
              <a:ext cx="182" cy="83"/>
            </a:xfrm>
            <a:custGeom>
              <a:avLst/>
              <a:gdLst>
                <a:gd name="T0" fmla="*/ 1132 w 73"/>
                <a:gd name="T1" fmla="*/ 501 h 31"/>
                <a:gd name="T2" fmla="*/ 496 w 73"/>
                <a:gd name="T3" fmla="*/ 458 h 31"/>
                <a:gd name="T4" fmla="*/ 0 w 73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1">
                  <a:moveTo>
                    <a:pt x="73" y="26"/>
                  </a:moveTo>
                  <a:cubicBezTo>
                    <a:pt x="59" y="27"/>
                    <a:pt x="49" y="31"/>
                    <a:pt x="32" y="24"/>
                  </a:cubicBezTo>
                  <a:cubicBezTo>
                    <a:pt x="21" y="18"/>
                    <a:pt x="11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249">
              <a:extLst>
                <a:ext uri="{FF2B5EF4-FFF2-40B4-BE49-F238E27FC236}">
                  <a16:creationId xmlns:a16="http://schemas.microsoft.com/office/drawing/2014/main" id="{78E0DB3F-29DB-4D0C-8078-9B1C6C7A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885"/>
              <a:ext cx="57" cy="14"/>
            </a:xfrm>
            <a:custGeom>
              <a:avLst/>
              <a:gdLst>
                <a:gd name="T0" fmla="*/ 349 w 23"/>
                <a:gd name="T1" fmla="*/ 109 h 5"/>
                <a:gd name="T2" fmla="*/ 0 w 23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5"/>
                  </a:moveTo>
                  <a:cubicBezTo>
                    <a:pt x="17" y="3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Freeform 1250">
              <a:extLst>
                <a:ext uri="{FF2B5EF4-FFF2-40B4-BE49-F238E27FC236}">
                  <a16:creationId xmlns:a16="http://schemas.microsoft.com/office/drawing/2014/main" id="{33AFF16E-271C-427C-8B3B-8591D5B78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5" cy="30"/>
            </a:xfrm>
            <a:custGeom>
              <a:avLst/>
              <a:gdLst>
                <a:gd name="T0" fmla="*/ 0 w 10"/>
                <a:gd name="T1" fmla="*/ 185 h 11"/>
                <a:gd name="T2" fmla="*/ 95 w 10"/>
                <a:gd name="T3" fmla="*/ 22 h 11"/>
                <a:gd name="T4" fmla="*/ 63 w 10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1" y="6"/>
                    <a:pt x="3" y="0"/>
                    <a:pt x="6" y="1"/>
                  </a:cubicBezTo>
                  <a:cubicBezTo>
                    <a:pt x="10" y="2"/>
                    <a:pt x="4" y="11"/>
                    <a:pt x="4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1251">
              <a:extLst>
                <a:ext uri="{FF2B5EF4-FFF2-40B4-BE49-F238E27FC236}">
                  <a16:creationId xmlns:a16="http://schemas.microsoft.com/office/drawing/2014/main" id="{C17C32A1-AB60-4B1F-AC63-2B76AE7A3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677"/>
              <a:ext cx="25" cy="35"/>
            </a:xfrm>
            <a:custGeom>
              <a:avLst/>
              <a:gdLst>
                <a:gd name="T0" fmla="*/ 158 w 10"/>
                <a:gd name="T1" fmla="*/ 159 h 13"/>
                <a:gd name="T2" fmla="*/ 125 w 10"/>
                <a:gd name="T3" fmla="*/ 0 h 13"/>
                <a:gd name="T4" fmla="*/ 125 w 1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6"/>
                    <a:pt x="9" y="3"/>
                    <a:pt x="8" y="0"/>
                  </a:cubicBezTo>
                  <a:cubicBezTo>
                    <a:pt x="0" y="1"/>
                    <a:pt x="6" y="10"/>
                    <a:pt x="8" y="1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1252">
              <a:extLst>
                <a:ext uri="{FF2B5EF4-FFF2-40B4-BE49-F238E27FC236}">
                  <a16:creationId xmlns:a16="http://schemas.microsoft.com/office/drawing/2014/main" id="{BD353160-99B4-4472-A2C3-BF45E862B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89"/>
              <a:ext cx="8" cy="11"/>
            </a:xfrm>
            <a:custGeom>
              <a:avLst/>
              <a:gdLst>
                <a:gd name="T0" fmla="*/ 56 w 3"/>
                <a:gd name="T1" fmla="*/ 8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9" name="Group 1274">
            <a:extLst>
              <a:ext uri="{FF2B5EF4-FFF2-40B4-BE49-F238E27FC236}">
                <a16:creationId xmlns:a16="http://schemas.microsoft.com/office/drawing/2014/main" id="{26DE4400-63CE-40D4-975B-13C520739FC9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1447800"/>
            <a:ext cx="2065338" cy="1790700"/>
            <a:chOff x="2433" y="2805"/>
            <a:chExt cx="535" cy="464"/>
          </a:xfrm>
        </p:grpSpPr>
        <p:sp>
          <p:nvSpPr>
            <p:cNvPr id="49185" name="Freeform 1255">
              <a:extLst>
                <a:ext uri="{FF2B5EF4-FFF2-40B4-BE49-F238E27FC236}">
                  <a16:creationId xmlns:a16="http://schemas.microsoft.com/office/drawing/2014/main" id="{B993BD52-E3EE-4CC5-A459-0788E18CE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Freeform 1256">
              <a:extLst>
                <a:ext uri="{FF2B5EF4-FFF2-40B4-BE49-F238E27FC236}">
                  <a16:creationId xmlns:a16="http://schemas.microsoft.com/office/drawing/2014/main" id="{7D523D4B-85EB-40CF-A40D-D31F8AAD7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3096"/>
              <a:ext cx="183" cy="125"/>
            </a:xfrm>
            <a:custGeom>
              <a:avLst/>
              <a:gdLst>
                <a:gd name="T0" fmla="*/ 0 w 73"/>
                <a:gd name="T1" fmla="*/ 0 h 47"/>
                <a:gd name="T2" fmla="*/ 238 w 73"/>
                <a:gd name="T3" fmla="*/ 431 h 47"/>
                <a:gd name="T4" fmla="*/ 679 w 73"/>
                <a:gd name="T5" fmla="*/ 566 h 47"/>
                <a:gd name="T6" fmla="*/ 943 w 73"/>
                <a:gd name="T7" fmla="*/ 793 h 47"/>
                <a:gd name="T8" fmla="*/ 1151 w 73"/>
                <a:gd name="T9" fmla="*/ 375 h 47"/>
                <a:gd name="T10" fmla="*/ 897 w 73"/>
                <a:gd name="T11" fmla="*/ 452 h 47"/>
                <a:gd name="T12" fmla="*/ 617 w 73"/>
                <a:gd name="T13" fmla="*/ 93 h 47"/>
                <a:gd name="T14" fmla="*/ 283 w 73"/>
                <a:gd name="T15" fmla="*/ 93 h 47"/>
                <a:gd name="T16" fmla="*/ 0 w 73"/>
                <a:gd name="T17" fmla="*/ 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47">
                  <a:moveTo>
                    <a:pt x="0" y="0"/>
                  </a:moveTo>
                  <a:cubicBezTo>
                    <a:pt x="6" y="9"/>
                    <a:pt x="3" y="18"/>
                    <a:pt x="15" y="23"/>
                  </a:cubicBezTo>
                  <a:cubicBezTo>
                    <a:pt x="24" y="26"/>
                    <a:pt x="37" y="21"/>
                    <a:pt x="43" y="30"/>
                  </a:cubicBezTo>
                  <a:cubicBezTo>
                    <a:pt x="49" y="38"/>
                    <a:pt x="47" y="47"/>
                    <a:pt x="60" y="42"/>
                  </a:cubicBezTo>
                  <a:cubicBezTo>
                    <a:pt x="71" y="39"/>
                    <a:pt x="67" y="28"/>
                    <a:pt x="73" y="20"/>
                  </a:cubicBezTo>
                  <a:cubicBezTo>
                    <a:pt x="67" y="23"/>
                    <a:pt x="64" y="29"/>
                    <a:pt x="57" y="24"/>
                  </a:cubicBezTo>
                  <a:cubicBezTo>
                    <a:pt x="49" y="19"/>
                    <a:pt x="49" y="8"/>
                    <a:pt x="39" y="5"/>
                  </a:cubicBezTo>
                  <a:cubicBezTo>
                    <a:pt x="32" y="2"/>
                    <a:pt x="25" y="6"/>
                    <a:pt x="18" y="5"/>
                  </a:cubicBezTo>
                  <a:cubicBezTo>
                    <a:pt x="12" y="5"/>
                    <a:pt x="6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1257">
              <a:extLst>
                <a:ext uri="{FF2B5EF4-FFF2-40B4-BE49-F238E27FC236}">
                  <a16:creationId xmlns:a16="http://schemas.microsoft.com/office/drawing/2014/main" id="{77FA8B42-BAFB-4698-8607-157E8FC01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965"/>
              <a:ext cx="183" cy="267"/>
            </a:xfrm>
            <a:custGeom>
              <a:avLst/>
              <a:gdLst>
                <a:gd name="T0" fmla="*/ 0 w 73"/>
                <a:gd name="T1" fmla="*/ 1653 h 100"/>
                <a:gd name="T2" fmla="*/ 521 w 73"/>
                <a:gd name="T3" fmla="*/ 1583 h 100"/>
                <a:gd name="T4" fmla="*/ 785 w 73"/>
                <a:gd name="T5" fmla="*/ 935 h 100"/>
                <a:gd name="T6" fmla="*/ 930 w 73"/>
                <a:gd name="T7" fmla="*/ 627 h 100"/>
                <a:gd name="T8" fmla="*/ 1088 w 73"/>
                <a:gd name="T9" fmla="*/ 307 h 100"/>
                <a:gd name="T10" fmla="*/ 867 w 73"/>
                <a:gd name="T11" fmla="*/ 0 h 100"/>
                <a:gd name="T12" fmla="*/ 817 w 73"/>
                <a:gd name="T13" fmla="*/ 457 h 100"/>
                <a:gd name="T14" fmla="*/ 521 w 73"/>
                <a:gd name="T15" fmla="*/ 969 h 100"/>
                <a:gd name="T16" fmla="*/ 363 w 73"/>
                <a:gd name="T17" fmla="*/ 1618 h 100"/>
                <a:gd name="T18" fmla="*/ 63 w 73"/>
                <a:gd name="T19" fmla="*/ 1733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100">
                  <a:moveTo>
                    <a:pt x="0" y="87"/>
                  </a:moveTo>
                  <a:cubicBezTo>
                    <a:pt x="6" y="100"/>
                    <a:pt x="27" y="90"/>
                    <a:pt x="33" y="83"/>
                  </a:cubicBezTo>
                  <a:cubicBezTo>
                    <a:pt x="41" y="72"/>
                    <a:pt x="44" y="61"/>
                    <a:pt x="50" y="49"/>
                  </a:cubicBezTo>
                  <a:cubicBezTo>
                    <a:pt x="52" y="44"/>
                    <a:pt x="55" y="38"/>
                    <a:pt x="59" y="33"/>
                  </a:cubicBezTo>
                  <a:cubicBezTo>
                    <a:pt x="62" y="28"/>
                    <a:pt x="67" y="22"/>
                    <a:pt x="69" y="16"/>
                  </a:cubicBezTo>
                  <a:cubicBezTo>
                    <a:pt x="73" y="2"/>
                    <a:pt x="65" y="2"/>
                    <a:pt x="55" y="0"/>
                  </a:cubicBezTo>
                  <a:cubicBezTo>
                    <a:pt x="66" y="4"/>
                    <a:pt x="58" y="17"/>
                    <a:pt x="52" y="24"/>
                  </a:cubicBezTo>
                  <a:cubicBezTo>
                    <a:pt x="44" y="34"/>
                    <a:pt x="36" y="38"/>
                    <a:pt x="33" y="51"/>
                  </a:cubicBezTo>
                  <a:cubicBezTo>
                    <a:pt x="31" y="63"/>
                    <a:pt x="31" y="76"/>
                    <a:pt x="23" y="85"/>
                  </a:cubicBezTo>
                  <a:cubicBezTo>
                    <a:pt x="17" y="91"/>
                    <a:pt x="12" y="91"/>
                    <a:pt x="4" y="9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1258">
              <a:extLst>
                <a:ext uri="{FF2B5EF4-FFF2-40B4-BE49-F238E27FC236}">
                  <a16:creationId xmlns:a16="http://schemas.microsoft.com/office/drawing/2014/main" id="{76BC0BB9-A416-4FBB-968E-1B52315A0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835"/>
              <a:ext cx="137" cy="96"/>
            </a:xfrm>
            <a:custGeom>
              <a:avLst/>
              <a:gdLst>
                <a:gd name="T0" fmla="*/ 137 w 55"/>
                <a:gd name="T1" fmla="*/ 77 h 36"/>
                <a:gd name="T2" fmla="*/ 757 w 55"/>
                <a:gd name="T3" fmla="*/ 683 h 36"/>
                <a:gd name="T4" fmla="*/ 478 w 55"/>
                <a:gd name="T5" fmla="*/ 192 h 36"/>
                <a:gd name="T6" fmla="*/ 262 w 55"/>
                <a:gd name="T7" fmla="*/ 171 h 36"/>
                <a:gd name="T8" fmla="*/ 137 w 55"/>
                <a:gd name="T9" fmla="*/ 93 h 36"/>
                <a:gd name="T10" fmla="*/ 0 w 55"/>
                <a:gd name="T11" fmla="*/ 14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36">
                  <a:moveTo>
                    <a:pt x="9" y="4"/>
                  </a:moveTo>
                  <a:cubicBezTo>
                    <a:pt x="31" y="0"/>
                    <a:pt x="55" y="9"/>
                    <a:pt x="49" y="36"/>
                  </a:cubicBezTo>
                  <a:cubicBezTo>
                    <a:pt x="48" y="25"/>
                    <a:pt x="41" y="13"/>
                    <a:pt x="31" y="10"/>
                  </a:cubicBezTo>
                  <a:cubicBezTo>
                    <a:pt x="26" y="8"/>
                    <a:pt x="21" y="10"/>
                    <a:pt x="17" y="9"/>
                  </a:cubicBezTo>
                  <a:cubicBezTo>
                    <a:pt x="14" y="8"/>
                    <a:pt x="12" y="5"/>
                    <a:pt x="9" y="5"/>
                  </a:cubicBezTo>
                  <a:cubicBezTo>
                    <a:pt x="6" y="5"/>
                    <a:pt x="3" y="8"/>
                    <a:pt x="0" y="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1259">
              <a:extLst>
                <a:ext uri="{FF2B5EF4-FFF2-40B4-BE49-F238E27FC236}">
                  <a16:creationId xmlns:a16="http://schemas.microsoft.com/office/drawing/2014/main" id="{B72830FC-38C0-41E8-A2C7-B717B7B37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33"/>
              <a:ext cx="168" cy="120"/>
            </a:xfrm>
            <a:custGeom>
              <a:avLst/>
              <a:gdLst>
                <a:gd name="T0" fmla="*/ 0 w 67"/>
                <a:gd name="T1" fmla="*/ 605 h 45"/>
                <a:gd name="T2" fmla="*/ 659 w 67"/>
                <a:gd name="T3" fmla="*/ 397 h 45"/>
                <a:gd name="T4" fmla="*/ 1056 w 67"/>
                <a:gd name="T5" fmla="*/ 853 h 45"/>
                <a:gd name="T6" fmla="*/ 930 w 67"/>
                <a:gd name="T7" fmla="*/ 205 h 45"/>
                <a:gd name="T8" fmla="*/ 584 w 67"/>
                <a:gd name="T9" fmla="*/ 171 h 45"/>
                <a:gd name="T10" fmla="*/ 271 w 67"/>
                <a:gd name="T11" fmla="*/ 419 h 45"/>
                <a:gd name="T12" fmla="*/ 63 w 67"/>
                <a:gd name="T13" fmla="*/ 58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5">
                  <a:moveTo>
                    <a:pt x="0" y="32"/>
                  </a:moveTo>
                  <a:cubicBezTo>
                    <a:pt x="14" y="37"/>
                    <a:pt x="27" y="18"/>
                    <a:pt x="42" y="21"/>
                  </a:cubicBezTo>
                  <a:cubicBezTo>
                    <a:pt x="51" y="22"/>
                    <a:pt x="64" y="38"/>
                    <a:pt x="67" y="45"/>
                  </a:cubicBezTo>
                  <a:cubicBezTo>
                    <a:pt x="66" y="35"/>
                    <a:pt x="66" y="19"/>
                    <a:pt x="59" y="11"/>
                  </a:cubicBezTo>
                  <a:cubicBezTo>
                    <a:pt x="50" y="0"/>
                    <a:pt x="48" y="4"/>
                    <a:pt x="37" y="9"/>
                  </a:cubicBezTo>
                  <a:cubicBezTo>
                    <a:pt x="28" y="12"/>
                    <a:pt x="25" y="17"/>
                    <a:pt x="17" y="22"/>
                  </a:cubicBezTo>
                  <a:cubicBezTo>
                    <a:pt x="12" y="25"/>
                    <a:pt x="10" y="31"/>
                    <a:pt x="4" y="3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1260">
              <a:extLst>
                <a:ext uri="{FF2B5EF4-FFF2-40B4-BE49-F238E27FC236}">
                  <a16:creationId xmlns:a16="http://schemas.microsoft.com/office/drawing/2014/main" id="{35FF0FDF-0D8D-4BDE-BD5C-FA344279D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3184"/>
              <a:ext cx="100" cy="40"/>
            </a:xfrm>
            <a:custGeom>
              <a:avLst/>
              <a:gdLst>
                <a:gd name="T0" fmla="*/ 63 w 40"/>
                <a:gd name="T1" fmla="*/ 35 h 15"/>
                <a:gd name="T2" fmla="*/ 625 w 40"/>
                <a:gd name="T3" fmla="*/ 21 h 15"/>
                <a:gd name="T4" fmla="*/ 270 w 40"/>
                <a:gd name="T5" fmla="*/ 136 h 15"/>
                <a:gd name="T6" fmla="*/ 0 w 4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5">
                  <a:moveTo>
                    <a:pt x="4" y="2"/>
                  </a:moveTo>
                  <a:cubicBezTo>
                    <a:pt x="11" y="15"/>
                    <a:pt x="33" y="14"/>
                    <a:pt x="40" y="1"/>
                  </a:cubicBezTo>
                  <a:cubicBezTo>
                    <a:pt x="32" y="6"/>
                    <a:pt x="27" y="11"/>
                    <a:pt x="17" y="7"/>
                  </a:cubicBezTo>
                  <a:cubicBezTo>
                    <a:pt x="11" y="4"/>
                    <a:pt x="8" y="0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1261">
              <a:extLst>
                <a:ext uri="{FF2B5EF4-FFF2-40B4-BE49-F238E27FC236}">
                  <a16:creationId xmlns:a16="http://schemas.microsoft.com/office/drawing/2014/main" id="{822D0D52-3971-4521-952F-B65FBD518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3144"/>
              <a:ext cx="100" cy="61"/>
            </a:xfrm>
            <a:custGeom>
              <a:avLst/>
              <a:gdLst>
                <a:gd name="T0" fmla="*/ 0 w 40"/>
                <a:gd name="T1" fmla="*/ 0 h 23"/>
                <a:gd name="T2" fmla="*/ 470 w 40"/>
                <a:gd name="T3" fmla="*/ 225 h 23"/>
                <a:gd name="T4" fmla="*/ 625 w 40"/>
                <a:gd name="T5" fmla="*/ 430 h 23"/>
                <a:gd name="T6" fmla="*/ 470 w 40"/>
                <a:gd name="T7" fmla="*/ 34 h 23"/>
                <a:gd name="T8" fmla="*/ 283 w 40"/>
                <a:gd name="T9" fmla="*/ 56 h 23"/>
                <a:gd name="T10" fmla="*/ 0 w 40"/>
                <a:gd name="T11" fmla="*/ 2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3">
                  <a:moveTo>
                    <a:pt x="0" y="0"/>
                  </a:moveTo>
                  <a:cubicBezTo>
                    <a:pt x="1" y="8"/>
                    <a:pt x="24" y="6"/>
                    <a:pt x="30" y="12"/>
                  </a:cubicBezTo>
                  <a:cubicBezTo>
                    <a:pt x="33" y="15"/>
                    <a:pt x="34" y="23"/>
                    <a:pt x="40" y="23"/>
                  </a:cubicBezTo>
                  <a:cubicBezTo>
                    <a:pt x="36" y="18"/>
                    <a:pt x="36" y="6"/>
                    <a:pt x="30" y="2"/>
                  </a:cubicBezTo>
                  <a:cubicBezTo>
                    <a:pt x="27" y="0"/>
                    <a:pt x="21" y="2"/>
                    <a:pt x="18" y="3"/>
                  </a:cubicBezTo>
                  <a:cubicBezTo>
                    <a:pt x="12" y="3"/>
                    <a:pt x="6" y="4"/>
                    <a:pt x="0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Freeform 1262">
              <a:extLst>
                <a:ext uri="{FF2B5EF4-FFF2-40B4-BE49-F238E27FC236}">
                  <a16:creationId xmlns:a16="http://schemas.microsoft.com/office/drawing/2014/main" id="{0C96772E-A9C2-4EE2-A8D2-108745734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845"/>
              <a:ext cx="50" cy="94"/>
            </a:xfrm>
            <a:custGeom>
              <a:avLst/>
              <a:gdLst>
                <a:gd name="T0" fmla="*/ 0 w 20"/>
                <a:gd name="T1" fmla="*/ 35 h 35"/>
                <a:gd name="T2" fmla="*/ 220 w 20"/>
                <a:gd name="T3" fmla="*/ 677 h 35"/>
                <a:gd name="T4" fmla="*/ 20 w 20"/>
                <a:gd name="T5" fmla="*/ 21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5">
                  <a:moveTo>
                    <a:pt x="0" y="2"/>
                  </a:moveTo>
                  <a:cubicBezTo>
                    <a:pt x="15" y="0"/>
                    <a:pt x="20" y="25"/>
                    <a:pt x="14" y="35"/>
                  </a:cubicBezTo>
                  <a:cubicBezTo>
                    <a:pt x="13" y="27"/>
                    <a:pt x="12" y="2"/>
                    <a:pt x="1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Freeform 1263">
              <a:extLst>
                <a:ext uri="{FF2B5EF4-FFF2-40B4-BE49-F238E27FC236}">
                  <a16:creationId xmlns:a16="http://schemas.microsoft.com/office/drawing/2014/main" id="{4AAFA274-D09D-47FD-8681-D36FC924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837"/>
              <a:ext cx="168" cy="131"/>
            </a:xfrm>
            <a:custGeom>
              <a:avLst/>
              <a:gdLst>
                <a:gd name="T0" fmla="*/ 0 w 67"/>
                <a:gd name="T1" fmla="*/ 936 h 49"/>
                <a:gd name="T2" fmla="*/ 409 w 67"/>
                <a:gd name="T3" fmla="*/ 342 h 49"/>
                <a:gd name="T4" fmla="*/ 1056 w 67"/>
                <a:gd name="T5" fmla="*/ 78 h 49"/>
                <a:gd name="T6" fmla="*/ 692 w 67"/>
                <a:gd name="T7" fmla="*/ 230 h 49"/>
                <a:gd name="T8" fmla="*/ 441 w 67"/>
                <a:gd name="T9" fmla="*/ 513 h 49"/>
                <a:gd name="T10" fmla="*/ 238 w 67"/>
                <a:gd name="T11" fmla="*/ 687 h 49"/>
                <a:gd name="T12" fmla="*/ 0 w 67"/>
                <a:gd name="T13" fmla="*/ 93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9">
                  <a:moveTo>
                    <a:pt x="0" y="49"/>
                  </a:moveTo>
                  <a:cubicBezTo>
                    <a:pt x="11" y="42"/>
                    <a:pt x="17" y="27"/>
                    <a:pt x="26" y="18"/>
                  </a:cubicBezTo>
                  <a:cubicBezTo>
                    <a:pt x="34" y="11"/>
                    <a:pt x="56" y="0"/>
                    <a:pt x="67" y="4"/>
                  </a:cubicBezTo>
                  <a:cubicBezTo>
                    <a:pt x="59" y="7"/>
                    <a:pt x="51" y="8"/>
                    <a:pt x="44" y="12"/>
                  </a:cubicBezTo>
                  <a:cubicBezTo>
                    <a:pt x="37" y="16"/>
                    <a:pt x="34" y="22"/>
                    <a:pt x="28" y="27"/>
                  </a:cubicBezTo>
                  <a:cubicBezTo>
                    <a:pt x="24" y="31"/>
                    <a:pt x="20" y="34"/>
                    <a:pt x="15" y="36"/>
                  </a:cubicBezTo>
                  <a:cubicBezTo>
                    <a:pt x="8" y="39"/>
                    <a:pt x="4" y="43"/>
                    <a:pt x="0" y="4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1264">
              <a:extLst>
                <a:ext uri="{FF2B5EF4-FFF2-40B4-BE49-F238E27FC236}">
                  <a16:creationId xmlns:a16="http://schemas.microsoft.com/office/drawing/2014/main" id="{64D6D1EB-0075-4854-9D74-BEEF20AAA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981"/>
              <a:ext cx="110" cy="59"/>
            </a:xfrm>
            <a:custGeom>
              <a:avLst/>
              <a:gdLst>
                <a:gd name="T0" fmla="*/ 0 w 44"/>
                <a:gd name="T1" fmla="*/ 424 h 22"/>
                <a:gd name="T2" fmla="*/ 688 w 44"/>
                <a:gd name="T3" fmla="*/ 424 h 22"/>
                <a:gd name="T4" fmla="*/ 408 w 44"/>
                <a:gd name="T5" fmla="*/ 330 h 22"/>
                <a:gd name="T6" fmla="*/ 95 w 44"/>
                <a:gd name="T7" fmla="*/ 36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cubicBezTo>
                    <a:pt x="11" y="20"/>
                    <a:pt x="38" y="0"/>
                    <a:pt x="44" y="22"/>
                  </a:cubicBezTo>
                  <a:cubicBezTo>
                    <a:pt x="40" y="16"/>
                    <a:pt x="32" y="16"/>
                    <a:pt x="26" y="17"/>
                  </a:cubicBezTo>
                  <a:cubicBezTo>
                    <a:pt x="18" y="19"/>
                    <a:pt x="14" y="19"/>
                    <a:pt x="6" y="1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Freeform 1265">
              <a:extLst>
                <a:ext uri="{FF2B5EF4-FFF2-40B4-BE49-F238E27FC236}">
                  <a16:creationId xmlns:a16="http://schemas.microsoft.com/office/drawing/2014/main" id="{E98E4015-20B5-4F98-B274-4777882C0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904"/>
              <a:ext cx="87" cy="69"/>
            </a:xfrm>
            <a:custGeom>
              <a:avLst/>
              <a:gdLst>
                <a:gd name="T0" fmla="*/ 42 w 35"/>
                <a:gd name="T1" fmla="*/ 77 h 26"/>
                <a:gd name="T2" fmla="*/ 229 w 35"/>
                <a:gd name="T3" fmla="*/ 281 h 26"/>
                <a:gd name="T4" fmla="*/ 415 w 35"/>
                <a:gd name="T5" fmla="*/ 374 h 26"/>
                <a:gd name="T6" fmla="*/ 537 w 35"/>
                <a:gd name="T7" fmla="*/ 409 h 26"/>
                <a:gd name="T8" fmla="*/ 199 w 35"/>
                <a:gd name="T9" fmla="*/ 316 h 26"/>
                <a:gd name="T10" fmla="*/ 42 w 35"/>
                <a:gd name="T11" fmla="*/ 133 h 26"/>
                <a:gd name="T12" fmla="*/ 0 w 35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6">
                  <a:moveTo>
                    <a:pt x="3" y="4"/>
                  </a:moveTo>
                  <a:cubicBezTo>
                    <a:pt x="5" y="8"/>
                    <a:pt x="11" y="11"/>
                    <a:pt x="15" y="15"/>
                  </a:cubicBezTo>
                  <a:cubicBezTo>
                    <a:pt x="19" y="18"/>
                    <a:pt x="21" y="19"/>
                    <a:pt x="27" y="20"/>
                  </a:cubicBezTo>
                  <a:cubicBezTo>
                    <a:pt x="30" y="21"/>
                    <a:pt x="32" y="20"/>
                    <a:pt x="35" y="22"/>
                  </a:cubicBezTo>
                  <a:cubicBezTo>
                    <a:pt x="24" y="26"/>
                    <a:pt x="20" y="25"/>
                    <a:pt x="13" y="17"/>
                  </a:cubicBezTo>
                  <a:cubicBezTo>
                    <a:pt x="9" y="14"/>
                    <a:pt x="5" y="11"/>
                    <a:pt x="3" y="7"/>
                  </a:cubicBezTo>
                  <a:cubicBezTo>
                    <a:pt x="1" y="4"/>
                    <a:pt x="4" y="2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Freeform 1266">
              <a:extLst>
                <a:ext uri="{FF2B5EF4-FFF2-40B4-BE49-F238E27FC236}">
                  <a16:creationId xmlns:a16="http://schemas.microsoft.com/office/drawing/2014/main" id="{CD89DF61-8266-46A3-B01F-5FD7D55B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Freeform 1267">
              <a:extLst>
                <a:ext uri="{FF2B5EF4-FFF2-40B4-BE49-F238E27FC236}">
                  <a16:creationId xmlns:a16="http://schemas.microsoft.com/office/drawing/2014/main" id="{4D228908-0539-4027-AC7A-03A2F6DE5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888"/>
              <a:ext cx="48" cy="61"/>
            </a:xfrm>
            <a:custGeom>
              <a:avLst/>
              <a:gdLst>
                <a:gd name="T0" fmla="*/ 0 w 19"/>
                <a:gd name="T1" fmla="*/ 0 h 23"/>
                <a:gd name="T2" fmla="*/ 306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0" y="0"/>
                  </a:moveTo>
                  <a:cubicBezTo>
                    <a:pt x="7" y="11"/>
                    <a:pt x="6" y="17"/>
                    <a:pt x="19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Freeform 1268">
              <a:extLst>
                <a:ext uri="{FF2B5EF4-FFF2-40B4-BE49-F238E27FC236}">
                  <a16:creationId xmlns:a16="http://schemas.microsoft.com/office/drawing/2014/main" id="{28E2200D-AE24-4119-91A5-7685CCDD6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87"/>
              <a:ext cx="170" cy="66"/>
            </a:xfrm>
            <a:custGeom>
              <a:avLst/>
              <a:gdLst>
                <a:gd name="T0" fmla="*/ 0 w 68"/>
                <a:gd name="T1" fmla="*/ 259 h 25"/>
                <a:gd name="T2" fmla="*/ 563 w 68"/>
                <a:gd name="T3" fmla="*/ 34 h 25"/>
                <a:gd name="T4" fmla="*/ 1063 w 68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5">
                  <a:moveTo>
                    <a:pt x="0" y="14"/>
                  </a:moveTo>
                  <a:cubicBezTo>
                    <a:pt x="19" y="19"/>
                    <a:pt x="21" y="4"/>
                    <a:pt x="36" y="2"/>
                  </a:cubicBezTo>
                  <a:cubicBezTo>
                    <a:pt x="50" y="0"/>
                    <a:pt x="64" y="14"/>
                    <a:pt x="68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Freeform 1269">
              <a:extLst>
                <a:ext uri="{FF2B5EF4-FFF2-40B4-BE49-F238E27FC236}">
                  <a16:creationId xmlns:a16="http://schemas.microsoft.com/office/drawing/2014/main" id="{8DAE04DC-CDB9-47D4-AEB2-65ACA948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173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7" y="0"/>
                    <a:pt x="15" y="3"/>
                    <a:pt x="2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Freeform 1270">
              <a:extLst>
                <a:ext uri="{FF2B5EF4-FFF2-40B4-BE49-F238E27FC236}">
                  <a16:creationId xmlns:a16="http://schemas.microsoft.com/office/drawing/2014/main" id="{9B8B9D65-7C27-4CFE-B95A-FC049B8D7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032"/>
              <a:ext cx="25" cy="21"/>
            </a:xfrm>
            <a:custGeom>
              <a:avLst/>
              <a:gdLst>
                <a:gd name="T0" fmla="*/ 63 w 10"/>
                <a:gd name="T1" fmla="*/ 144 h 8"/>
                <a:gd name="T2" fmla="*/ 158 w 10"/>
                <a:gd name="T3" fmla="*/ 0 h 8"/>
                <a:gd name="T4" fmla="*/ 0 w 10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cubicBezTo>
                    <a:pt x="7" y="7"/>
                    <a:pt x="9" y="3"/>
                    <a:pt x="10" y="0"/>
                  </a:cubicBezTo>
                  <a:cubicBezTo>
                    <a:pt x="6" y="0"/>
                    <a:pt x="1" y="4"/>
                    <a:pt x="0" y="8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Freeform 1271">
              <a:extLst>
                <a:ext uri="{FF2B5EF4-FFF2-40B4-BE49-F238E27FC236}">
                  <a16:creationId xmlns:a16="http://schemas.microsoft.com/office/drawing/2014/main" id="{9AC06AC4-52AB-48CA-853C-B89DA4C6D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888"/>
              <a:ext cx="23" cy="35"/>
            </a:xfrm>
            <a:custGeom>
              <a:avLst/>
              <a:gdLst>
                <a:gd name="T0" fmla="*/ 118 w 9"/>
                <a:gd name="T1" fmla="*/ 35 h 13"/>
                <a:gd name="T2" fmla="*/ 151 w 9"/>
                <a:gd name="T3" fmla="*/ 8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7" y="2"/>
                  </a:moveTo>
                  <a:cubicBezTo>
                    <a:pt x="0" y="0"/>
                    <a:pt x="3" y="13"/>
                    <a:pt x="9" y="4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1272">
              <a:extLst>
                <a:ext uri="{FF2B5EF4-FFF2-40B4-BE49-F238E27FC236}">
                  <a16:creationId xmlns:a16="http://schemas.microsoft.com/office/drawing/2014/main" id="{7B983BD1-6877-485C-9E0E-FD59A5468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3013"/>
              <a:ext cx="17" cy="30"/>
            </a:xfrm>
            <a:custGeom>
              <a:avLst/>
              <a:gdLst>
                <a:gd name="T0" fmla="*/ 12 w 7"/>
                <a:gd name="T1" fmla="*/ 22 h 11"/>
                <a:gd name="T2" fmla="*/ 29 w 7"/>
                <a:gd name="T3" fmla="*/ 224 h 11"/>
                <a:gd name="T4" fmla="*/ 87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7" y="10"/>
                    <a:pt x="7" y="4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Freeform 1273">
              <a:extLst>
                <a:ext uri="{FF2B5EF4-FFF2-40B4-BE49-F238E27FC236}">
                  <a16:creationId xmlns:a16="http://schemas.microsoft.com/office/drawing/2014/main" id="{13ABDEAE-56EC-4D83-9EDF-F9BD6A1B3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3179"/>
              <a:ext cx="15" cy="13"/>
            </a:xfrm>
            <a:custGeom>
              <a:avLst/>
              <a:gdLst>
                <a:gd name="T0" fmla="*/ 63 w 6"/>
                <a:gd name="T1" fmla="*/ 88 h 5"/>
                <a:gd name="T2" fmla="*/ 95 w 6"/>
                <a:gd name="T3" fmla="*/ 0 h 5"/>
                <a:gd name="T4" fmla="*/ 0 w 6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5" y="4"/>
                    <a:pt x="5" y="2"/>
                    <a:pt x="6" y="0"/>
                  </a:cubicBez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60" name="Group 1300">
            <a:extLst>
              <a:ext uri="{FF2B5EF4-FFF2-40B4-BE49-F238E27FC236}">
                <a16:creationId xmlns:a16="http://schemas.microsoft.com/office/drawing/2014/main" id="{E07D2071-77B4-49A0-9AAD-0F8C230A1172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3886200"/>
            <a:ext cx="1968500" cy="1803400"/>
            <a:chOff x="3878" y="2680"/>
            <a:chExt cx="510" cy="467"/>
          </a:xfrm>
        </p:grpSpPr>
        <p:sp>
          <p:nvSpPr>
            <p:cNvPr id="49161" name="Freeform 1276">
              <a:extLst>
                <a:ext uri="{FF2B5EF4-FFF2-40B4-BE49-F238E27FC236}">
                  <a16:creationId xmlns:a16="http://schemas.microsoft.com/office/drawing/2014/main" id="{E181DB22-201C-4E08-8F9B-32F344261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683"/>
              <a:ext cx="510" cy="464"/>
            </a:xfrm>
            <a:custGeom>
              <a:avLst/>
              <a:gdLst>
                <a:gd name="T0" fmla="*/ 2863 w 204"/>
                <a:gd name="T1" fmla="*/ 661 h 174"/>
                <a:gd name="T2" fmla="*/ 3125 w 204"/>
                <a:gd name="T3" fmla="*/ 1515 h 174"/>
                <a:gd name="T4" fmla="*/ 2895 w 204"/>
                <a:gd name="T5" fmla="*/ 1707 h 174"/>
                <a:gd name="T6" fmla="*/ 2863 w 204"/>
                <a:gd name="T7" fmla="*/ 2013 h 174"/>
                <a:gd name="T8" fmla="*/ 2645 w 204"/>
                <a:gd name="T9" fmla="*/ 2504 h 174"/>
                <a:gd name="T10" fmla="*/ 2300 w 204"/>
                <a:gd name="T11" fmla="*/ 2979 h 174"/>
                <a:gd name="T12" fmla="*/ 1833 w 204"/>
                <a:gd name="T13" fmla="*/ 2808 h 174"/>
                <a:gd name="T14" fmla="*/ 1375 w 204"/>
                <a:gd name="T15" fmla="*/ 3221 h 174"/>
                <a:gd name="T16" fmla="*/ 970 w 204"/>
                <a:gd name="T17" fmla="*/ 2923 h 174"/>
                <a:gd name="T18" fmla="*/ 470 w 204"/>
                <a:gd name="T19" fmla="*/ 2824 h 174"/>
                <a:gd name="T20" fmla="*/ 345 w 204"/>
                <a:gd name="T21" fmla="*/ 2312 h 174"/>
                <a:gd name="T22" fmla="*/ 145 w 204"/>
                <a:gd name="T23" fmla="*/ 1800 h 174"/>
                <a:gd name="T24" fmla="*/ 425 w 204"/>
                <a:gd name="T25" fmla="*/ 589 h 174"/>
                <a:gd name="T26" fmla="*/ 908 w 204"/>
                <a:gd name="T27" fmla="*/ 341 h 174"/>
                <a:gd name="T28" fmla="*/ 1395 w 204"/>
                <a:gd name="T29" fmla="*/ 136 h 174"/>
                <a:gd name="T30" fmla="*/ 1658 w 204"/>
                <a:gd name="T31" fmla="*/ 248 h 174"/>
                <a:gd name="T32" fmla="*/ 1938 w 204"/>
                <a:gd name="T33" fmla="*/ 93 h 174"/>
                <a:gd name="T34" fmla="*/ 2470 w 204"/>
                <a:gd name="T35" fmla="*/ 227 h 174"/>
                <a:gd name="T36" fmla="*/ 2863 w 204"/>
                <a:gd name="T37" fmla="*/ 661 h 17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4" h="174">
                  <a:moveTo>
                    <a:pt x="183" y="35"/>
                  </a:moveTo>
                  <a:cubicBezTo>
                    <a:pt x="190" y="44"/>
                    <a:pt x="204" y="69"/>
                    <a:pt x="200" y="80"/>
                  </a:cubicBezTo>
                  <a:cubicBezTo>
                    <a:pt x="197" y="88"/>
                    <a:pt x="190" y="85"/>
                    <a:pt x="185" y="90"/>
                  </a:cubicBezTo>
                  <a:cubicBezTo>
                    <a:pt x="178" y="98"/>
                    <a:pt x="183" y="97"/>
                    <a:pt x="183" y="106"/>
                  </a:cubicBezTo>
                  <a:cubicBezTo>
                    <a:pt x="182" y="118"/>
                    <a:pt x="175" y="122"/>
                    <a:pt x="169" y="132"/>
                  </a:cubicBezTo>
                  <a:cubicBezTo>
                    <a:pt x="162" y="143"/>
                    <a:pt x="165" y="156"/>
                    <a:pt x="147" y="157"/>
                  </a:cubicBezTo>
                  <a:cubicBezTo>
                    <a:pt x="133" y="157"/>
                    <a:pt x="131" y="144"/>
                    <a:pt x="117" y="148"/>
                  </a:cubicBezTo>
                  <a:cubicBezTo>
                    <a:pt x="104" y="151"/>
                    <a:pt x="101" y="167"/>
                    <a:pt x="88" y="170"/>
                  </a:cubicBezTo>
                  <a:cubicBezTo>
                    <a:pt x="72" y="174"/>
                    <a:pt x="72" y="162"/>
                    <a:pt x="62" y="154"/>
                  </a:cubicBezTo>
                  <a:cubicBezTo>
                    <a:pt x="51" y="144"/>
                    <a:pt x="40" y="153"/>
                    <a:pt x="30" y="149"/>
                  </a:cubicBezTo>
                  <a:cubicBezTo>
                    <a:pt x="19" y="144"/>
                    <a:pt x="22" y="131"/>
                    <a:pt x="22" y="122"/>
                  </a:cubicBezTo>
                  <a:cubicBezTo>
                    <a:pt x="21" y="110"/>
                    <a:pt x="15" y="107"/>
                    <a:pt x="9" y="95"/>
                  </a:cubicBezTo>
                  <a:cubicBezTo>
                    <a:pt x="0" y="76"/>
                    <a:pt x="9" y="44"/>
                    <a:pt x="27" y="31"/>
                  </a:cubicBezTo>
                  <a:cubicBezTo>
                    <a:pt x="36" y="24"/>
                    <a:pt x="49" y="24"/>
                    <a:pt x="58" y="18"/>
                  </a:cubicBezTo>
                  <a:cubicBezTo>
                    <a:pt x="69" y="12"/>
                    <a:pt x="75" y="4"/>
                    <a:pt x="89" y="7"/>
                  </a:cubicBezTo>
                  <a:cubicBezTo>
                    <a:pt x="96" y="9"/>
                    <a:pt x="97" y="14"/>
                    <a:pt x="106" y="13"/>
                  </a:cubicBezTo>
                  <a:cubicBezTo>
                    <a:pt x="112" y="13"/>
                    <a:pt x="118" y="7"/>
                    <a:pt x="124" y="5"/>
                  </a:cubicBezTo>
                  <a:cubicBezTo>
                    <a:pt x="138" y="0"/>
                    <a:pt x="147" y="2"/>
                    <a:pt x="158" y="12"/>
                  </a:cubicBezTo>
                  <a:cubicBezTo>
                    <a:pt x="166" y="19"/>
                    <a:pt x="176" y="27"/>
                    <a:pt x="183" y="3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1277">
              <a:extLst>
                <a:ext uri="{FF2B5EF4-FFF2-40B4-BE49-F238E27FC236}">
                  <a16:creationId xmlns:a16="http://schemas.microsoft.com/office/drawing/2014/main" id="{1BF8341C-F476-4860-AC5E-CA4FA7DB0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888"/>
              <a:ext cx="197" cy="243"/>
            </a:xfrm>
            <a:custGeom>
              <a:avLst/>
              <a:gdLst>
                <a:gd name="T0" fmla="*/ 42 w 79"/>
                <a:gd name="T1" fmla="*/ 662 h 91"/>
                <a:gd name="T2" fmla="*/ 75 w 79"/>
                <a:gd name="T3" fmla="*/ 1199 h 91"/>
                <a:gd name="T4" fmla="*/ 529 w 79"/>
                <a:gd name="T5" fmla="*/ 1298 h 91"/>
                <a:gd name="T6" fmla="*/ 820 w 79"/>
                <a:gd name="T7" fmla="*/ 1618 h 91"/>
                <a:gd name="T8" fmla="*/ 1224 w 79"/>
                <a:gd name="T9" fmla="*/ 1370 h 91"/>
                <a:gd name="T10" fmla="*/ 808 w 79"/>
                <a:gd name="T11" fmla="*/ 1370 h 91"/>
                <a:gd name="T12" fmla="*/ 696 w 79"/>
                <a:gd name="T13" fmla="*/ 764 h 91"/>
                <a:gd name="T14" fmla="*/ 479 w 79"/>
                <a:gd name="T15" fmla="*/ 379 h 91"/>
                <a:gd name="T16" fmla="*/ 621 w 79"/>
                <a:gd name="T17" fmla="*/ 0 h 91"/>
                <a:gd name="T18" fmla="*/ 324 w 79"/>
                <a:gd name="T19" fmla="*/ 286 h 91"/>
                <a:gd name="T20" fmla="*/ 249 w 79"/>
                <a:gd name="T21" fmla="*/ 1012 h 91"/>
                <a:gd name="T22" fmla="*/ 42 w 79"/>
                <a:gd name="T23" fmla="*/ 628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91">
                  <a:moveTo>
                    <a:pt x="3" y="35"/>
                  </a:moveTo>
                  <a:cubicBezTo>
                    <a:pt x="4" y="42"/>
                    <a:pt x="0" y="58"/>
                    <a:pt x="5" y="63"/>
                  </a:cubicBezTo>
                  <a:cubicBezTo>
                    <a:pt x="11" y="69"/>
                    <a:pt x="26" y="65"/>
                    <a:pt x="34" y="68"/>
                  </a:cubicBezTo>
                  <a:cubicBezTo>
                    <a:pt x="42" y="72"/>
                    <a:pt x="45" y="82"/>
                    <a:pt x="53" y="85"/>
                  </a:cubicBezTo>
                  <a:cubicBezTo>
                    <a:pt x="63" y="91"/>
                    <a:pt x="74" y="82"/>
                    <a:pt x="79" y="72"/>
                  </a:cubicBezTo>
                  <a:cubicBezTo>
                    <a:pt x="75" y="83"/>
                    <a:pt x="58" y="80"/>
                    <a:pt x="52" y="72"/>
                  </a:cubicBezTo>
                  <a:cubicBezTo>
                    <a:pt x="44" y="62"/>
                    <a:pt x="53" y="50"/>
                    <a:pt x="45" y="40"/>
                  </a:cubicBezTo>
                  <a:cubicBezTo>
                    <a:pt x="40" y="33"/>
                    <a:pt x="31" y="31"/>
                    <a:pt x="31" y="20"/>
                  </a:cubicBezTo>
                  <a:cubicBezTo>
                    <a:pt x="31" y="11"/>
                    <a:pt x="38" y="8"/>
                    <a:pt x="40" y="0"/>
                  </a:cubicBezTo>
                  <a:cubicBezTo>
                    <a:pt x="35" y="2"/>
                    <a:pt x="23" y="10"/>
                    <a:pt x="21" y="15"/>
                  </a:cubicBezTo>
                  <a:cubicBezTo>
                    <a:pt x="18" y="24"/>
                    <a:pt x="32" y="51"/>
                    <a:pt x="16" y="53"/>
                  </a:cubicBezTo>
                  <a:cubicBezTo>
                    <a:pt x="10" y="47"/>
                    <a:pt x="12" y="38"/>
                    <a:pt x="3" y="3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1278">
              <a:extLst>
                <a:ext uri="{FF2B5EF4-FFF2-40B4-BE49-F238E27FC236}">
                  <a16:creationId xmlns:a16="http://schemas.microsoft.com/office/drawing/2014/main" id="{F9060C53-69A4-42B8-B796-B94FD0299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947"/>
              <a:ext cx="133" cy="144"/>
            </a:xfrm>
            <a:custGeom>
              <a:avLst/>
              <a:gdLst>
                <a:gd name="T0" fmla="*/ 33 w 53"/>
                <a:gd name="T1" fmla="*/ 853 h 54"/>
                <a:gd name="T2" fmla="*/ 346 w 53"/>
                <a:gd name="T3" fmla="*/ 1003 h 54"/>
                <a:gd name="T4" fmla="*/ 567 w 53"/>
                <a:gd name="T5" fmla="*/ 704 h 54"/>
                <a:gd name="T6" fmla="*/ 818 w 53"/>
                <a:gd name="T7" fmla="*/ 0 h 54"/>
                <a:gd name="T8" fmla="*/ 660 w 53"/>
                <a:gd name="T9" fmla="*/ 320 h 54"/>
                <a:gd name="T10" fmla="*/ 472 w 53"/>
                <a:gd name="T11" fmla="*/ 547 h 54"/>
                <a:gd name="T12" fmla="*/ 238 w 53"/>
                <a:gd name="T13" fmla="*/ 704 h 54"/>
                <a:gd name="T14" fmla="*/ 0 w 53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4">
                  <a:moveTo>
                    <a:pt x="2" y="45"/>
                  </a:moveTo>
                  <a:cubicBezTo>
                    <a:pt x="9" y="42"/>
                    <a:pt x="15" y="54"/>
                    <a:pt x="22" y="53"/>
                  </a:cubicBezTo>
                  <a:cubicBezTo>
                    <a:pt x="31" y="52"/>
                    <a:pt x="33" y="44"/>
                    <a:pt x="36" y="37"/>
                  </a:cubicBezTo>
                  <a:cubicBezTo>
                    <a:pt x="42" y="24"/>
                    <a:pt x="53" y="16"/>
                    <a:pt x="52" y="0"/>
                  </a:cubicBezTo>
                  <a:cubicBezTo>
                    <a:pt x="48" y="6"/>
                    <a:pt x="48" y="13"/>
                    <a:pt x="42" y="17"/>
                  </a:cubicBezTo>
                  <a:cubicBezTo>
                    <a:pt x="36" y="22"/>
                    <a:pt x="33" y="22"/>
                    <a:pt x="30" y="29"/>
                  </a:cubicBezTo>
                  <a:cubicBezTo>
                    <a:pt x="25" y="36"/>
                    <a:pt x="23" y="35"/>
                    <a:pt x="15" y="37"/>
                  </a:cubicBezTo>
                  <a:cubicBezTo>
                    <a:pt x="10" y="38"/>
                    <a:pt x="2" y="40"/>
                    <a:pt x="0" y="4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Freeform 1279">
              <a:extLst>
                <a:ext uri="{FF2B5EF4-FFF2-40B4-BE49-F238E27FC236}">
                  <a16:creationId xmlns:a16="http://schemas.microsoft.com/office/drawing/2014/main" id="{A1E5579A-97F0-4351-80D2-0C8523F47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2731"/>
              <a:ext cx="90" cy="178"/>
            </a:xfrm>
            <a:custGeom>
              <a:avLst/>
              <a:gdLst>
                <a:gd name="T0" fmla="*/ 208 w 36"/>
                <a:gd name="T1" fmla="*/ 191 h 67"/>
                <a:gd name="T2" fmla="*/ 470 w 36"/>
                <a:gd name="T3" fmla="*/ 749 h 67"/>
                <a:gd name="T4" fmla="*/ 520 w 36"/>
                <a:gd name="T5" fmla="*/ 1087 h 67"/>
                <a:gd name="T6" fmla="*/ 313 w 36"/>
                <a:gd name="T7" fmla="*/ 1257 h 67"/>
                <a:gd name="T8" fmla="*/ 300 w 36"/>
                <a:gd name="T9" fmla="*/ 656 h 67"/>
                <a:gd name="T10" fmla="*/ 188 w 36"/>
                <a:gd name="T11" fmla="*/ 303 h 67"/>
                <a:gd name="T12" fmla="*/ 0 w 36"/>
                <a:gd name="T13" fmla="*/ 0 h 67"/>
                <a:gd name="T14" fmla="*/ 188 w 36"/>
                <a:gd name="T15" fmla="*/ 17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67">
                  <a:moveTo>
                    <a:pt x="13" y="10"/>
                  </a:moveTo>
                  <a:cubicBezTo>
                    <a:pt x="22" y="19"/>
                    <a:pt x="26" y="29"/>
                    <a:pt x="30" y="40"/>
                  </a:cubicBezTo>
                  <a:cubicBezTo>
                    <a:pt x="32" y="46"/>
                    <a:pt x="36" y="51"/>
                    <a:pt x="33" y="58"/>
                  </a:cubicBezTo>
                  <a:cubicBezTo>
                    <a:pt x="31" y="64"/>
                    <a:pt x="26" y="65"/>
                    <a:pt x="20" y="67"/>
                  </a:cubicBezTo>
                  <a:cubicBezTo>
                    <a:pt x="32" y="57"/>
                    <a:pt x="27" y="46"/>
                    <a:pt x="19" y="35"/>
                  </a:cubicBezTo>
                  <a:cubicBezTo>
                    <a:pt x="15" y="29"/>
                    <a:pt x="15" y="22"/>
                    <a:pt x="12" y="16"/>
                  </a:cubicBezTo>
                  <a:cubicBezTo>
                    <a:pt x="9" y="10"/>
                    <a:pt x="4" y="5"/>
                    <a:pt x="0" y="0"/>
                  </a:cubicBezTo>
                  <a:cubicBezTo>
                    <a:pt x="5" y="1"/>
                    <a:pt x="9" y="6"/>
                    <a:pt x="12" y="9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5" name="Freeform 1280">
              <a:extLst>
                <a:ext uri="{FF2B5EF4-FFF2-40B4-BE49-F238E27FC236}">
                  <a16:creationId xmlns:a16="http://schemas.microsoft.com/office/drawing/2014/main" id="{A3D843C2-E967-43F5-B839-274B5D2AD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680"/>
              <a:ext cx="75" cy="51"/>
            </a:xfrm>
            <a:custGeom>
              <a:avLst/>
              <a:gdLst>
                <a:gd name="T0" fmla="*/ 0 w 30"/>
                <a:gd name="T1" fmla="*/ 330 h 19"/>
                <a:gd name="T2" fmla="*/ 470 w 30"/>
                <a:gd name="T3" fmla="*/ 193 h 19"/>
                <a:gd name="T4" fmla="*/ 345 w 30"/>
                <a:gd name="T5" fmla="*/ 193 h 19"/>
                <a:gd name="T6" fmla="*/ 250 w 30"/>
                <a:gd name="T7" fmla="*/ 309 h 19"/>
                <a:gd name="T8" fmla="*/ 20 w 30"/>
                <a:gd name="T9" fmla="*/ 33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17"/>
                  </a:moveTo>
                  <a:cubicBezTo>
                    <a:pt x="7" y="14"/>
                    <a:pt x="21" y="0"/>
                    <a:pt x="30" y="10"/>
                  </a:cubicBezTo>
                  <a:cubicBezTo>
                    <a:pt x="27" y="9"/>
                    <a:pt x="25" y="9"/>
                    <a:pt x="22" y="10"/>
                  </a:cubicBezTo>
                  <a:cubicBezTo>
                    <a:pt x="19" y="11"/>
                    <a:pt x="18" y="15"/>
                    <a:pt x="16" y="16"/>
                  </a:cubicBezTo>
                  <a:cubicBezTo>
                    <a:pt x="12" y="19"/>
                    <a:pt x="6" y="16"/>
                    <a:pt x="1" y="1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Freeform 1281">
              <a:extLst>
                <a:ext uri="{FF2B5EF4-FFF2-40B4-BE49-F238E27FC236}">
                  <a16:creationId xmlns:a16="http://schemas.microsoft.com/office/drawing/2014/main" id="{34A158F3-9610-49D0-B57F-9E548E88D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784"/>
              <a:ext cx="83" cy="80"/>
            </a:xfrm>
            <a:custGeom>
              <a:avLst/>
              <a:gdLst>
                <a:gd name="T0" fmla="*/ 146 w 33"/>
                <a:gd name="T1" fmla="*/ 77 h 30"/>
                <a:gd name="T2" fmla="*/ 284 w 33"/>
                <a:gd name="T3" fmla="*/ 248 h 30"/>
                <a:gd name="T4" fmla="*/ 272 w 33"/>
                <a:gd name="T5" fmla="*/ 568 h 30"/>
                <a:gd name="T6" fmla="*/ 0 w 3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0">
                  <a:moveTo>
                    <a:pt x="9" y="4"/>
                  </a:moveTo>
                  <a:cubicBezTo>
                    <a:pt x="11" y="5"/>
                    <a:pt x="17" y="11"/>
                    <a:pt x="18" y="13"/>
                  </a:cubicBezTo>
                  <a:cubicBezTo>
                    <a:pt x="20" y="18"/>
                    <a:pt x="18" y="25"/>
                    <a:pt x="17" y="30"/>
                  </a:cubicBezTo>
                  <a:cubicBezTo>
                    <a:pt x="33" y="14"/>
                    <a:pt x="17" y="0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1282">
              <a:extLst>
                <a:ext uri="{FF2B5EF4-FFF2-40B4-BE49-F238E27FC236}">
                  <a16:creationId xmlns:a16="http://schemas.microsoft.com/office/drawing/2014/main" id="{B07B9602-25D2-4384-89CF-0EF9DECE7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968"/>
              <a:ext cx="80" cy="72"/>
            </a:xfrm>
            <a:custGeom>
              <a:avLst/>
              <a:gdLst>
                <a:gd name="T0" fmla="*/ 20 w 32"/>
                <a:gd name="T1" fmla="*/ 21 h 27"/>
                <a:gd name="T2" fmla="*/ 395 w 32"/>
                <a:gd name="T3" fmla="*/ 77 h 27"/>
                <a:gd name="T4" fmla="*/ 438 w 32"/>
                <a:gd name="T5" fmla="*/ 512 h 27"/>
                <a:gd name="T6" fmla="*/ 333 w 32"/>
                <a:gd name="T7" fmla="*/ 264 h 27"/>
                <a:gd name="T8" fmla="*/ 0 w 32"/>
                <a:gd name="T9" fmla="*/ 24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" y="1"/>
                  </a:moveTo>
                  <a:cubicBezTo>
                    <a:pt x="8" y="10"/>
                    <a:pt x="18" y="0"/>
                    <a:pt x="25" y="4"/>
                  </a:cubicBezTo>
                  <a:cubicBezTo>
                    <a:pt x="32" y="8"/>
                    <a:pt x="31" y="22"/>
                    <a:pt x="28" y="27"/>
                  </a:cubicBezTo>
                  <a:cubicBezTo>
                    <a:pt x="30" y="22"/>
                    <a:pt x="27" y="15"/>
                    <a:pt x="21" y="14"/>
                  </a:cubicBezTo>
                  <a:cubicBezTo>
                    <a:pt x="13" y="12"/>
                    <a:pt x="7" y="23"/>
                    <a:pt x="0" y="1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Freeform 1283">
              <a:extLst>
                <a:ext uri="{FF2B5EF4-FFF2-40B4-BE49-F238E27FC236}">
                  <a16:creationId xmlns:a16="http://schemas.microsoft.com/office/drawing/2014/main" id="{496BB625-FA77-40C2-A53F-4E1D1BC0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717"/>
              <a:ext cx="175" cy="168"/>
            </a:xfrm>
            <a:custGeom>
              <a:avLst/>
              <a:gdLst>
                <a:gd name="T0" fmla="*/ 33 w 70"/>
                <a:gd name="T1" fmla="*/ 1195 h 63"/>
                <a:gd name="T2" fmla="*/ 395 w 70"/>
                <a:gd name="T3" fmla="*/ 376 h 63"/>
                <a:gd name="T4" fmla="*/ 720 w 70"/>
                <a:gd name="T5" fmla="*/ 227 h 63"/>
                <a:gd name="T6" fmla="*/ 1095 w 70"/>
                <a:gd name="T7" fmla="*/ 35 h 63"/>
                <a:gd name="T8" fmla="*/ 938 w 70"/>
                <a:gd name="T9" fmla="*/ 136 h 63"/>
                <a:gd name="T10" fmla="*/ 783 w 70"/>
                <a:gd name="T11" fmla="*/ 341 h 63"/>
                <a:gd name="T12" fmla="*/ 425 w 70"/>
                <a:gd name="T13" fmla="*/ 512 h 63"/>
                <a:gd name="T14" fmla="*/ 33 w 70"/>
                <a:gd name="T15" fmla="*/ 1173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3">
                  <a:moveTo>
                    <a:pt x="2" y="63"/>
                  </a:moveTo>
                  <a:cubicBezTo>
                    <a:pt x="3" y="44"/>
                    <a:pt x="6" y="28"/>
                    <a:pt x="25" y="20"/>
                  </a:cubicBezTo>
                  <a:cubicBezTo>
                    <a:pt x="32" y="17"/>
                    <a:pt x="40" y="15"/>
                    <a:pt x="46" y="12"/>
                  </a:cubicBezTo>
                  <a:cubicBezTo>
                    <a:pt x="54" y="9"/>
                    <a:pt x="61" y="0"/>
                    <a:pt x="70" y="2"/>
                  </a:cubicBezTo>
                  <a:cubicBezTo>
                    <a:pt x="67" y="3"/>
                    <a:pt x="63" y="5"/>
                    <a:pt x="60" y="7"/>
                  </a:cubicBezTo>
                  <a:cubicBezTo>
                    <a:pt x="55" y="10"/>
                    <a:pt x="54" y="14"/>
                    <a:pt x="50" y="18"/>
                  </a:cubicBezTo>
                  <a:cubicBezTo>
                    <a:pt x="45" y="24"/>
                    <a:pt x="35" y="23"/>
                    <a:pt x="27" y="27"/>
                  </a:cubicBezTo>
                  <a:cubicBezTo>
                    <a:pt x="16" y="34"/>
                    <a:pt x="0" y="49"/>
                    <a:pt x="2" y="6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Freeform 1284">
              <a:extLst>
                <a:ext uri="{FF2B5EF4-FFF2-40B4-BE49-F238E27FC236}">
                  <a16:creationId xmlns:a16="http://schemas.microsoft.com/office/drawing/2014/main" id="{3413F683-FBE7-4019-B93D-6C6EB0FE2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848"/>
              <a:ext cx="60" cy="93"/>
            </a:xfrm>
            <a:custGeom>
              <a:avLst/>
              <a:gdLst>
                <a:gd name="T0" fmla="*/ 345 w 24"/>
                <a:gd name="T1" fmla="*/ 0 h 35"/>
                <a:gd name="T2" fmla="*/ 250 w 24"/>
                <a:gd name="T3" fmla="*/ 93 h 35"/>
                <a:gd name="T4" fmla="*/ 188 w 24"/>
                <a:gd name="T5" fmla="*/ 282 h 35"/>
                <a:gd name="T6" fmla="*/ 125 w 24"/>
                <a:gd name="T7" fmla="*/ 656 h 35"/>
                <a:gd name="T8" fmla="*/ 270 w 24"/>
                <a:gd name="T9" fmla="*/ 353 h 35"/>
                <a:gd name="T10" fmla="*/ 375 w 24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5">
                  <a:moveTo>
                    <a:pt x="22" y="0"/>
                  </a:moveTo>
                  <a:cubicBezTo>
                    <a:pt x="22" y="1"/>
                    <a:pt x="18" y="3"/>
                    <a:pt x="16" y="5"/>
                  </a:cubicBezTo>
                  <a:cubicBezTo>
                    <a:pt x="14" y="8"/>
                    <a:pt x="14" y="12"/>
                    <a:pt x="12" y="15"/>
                  </a:cubicBezTo>
                  <a:cubicBezTo>
                    <a:pt x="10" y="20"/>
                    <a:pt x="0" y="31"/>
                    <a:pt x="8" y="35"/>
                  </a:cubicBezTo>
                  <a:cubicBezTo>
                    <a:pt x="5" y="28"/>
                    <a:pt x="15" y="25"/>
                    <a:pt x="17" y="19"/>
                  </a:cubicBezTo>
                  <a:cubicBezTo>
                    <a:pt x="19" y="12"/>
                    <a:pt x="16" y="7"/>
                    <a:pt x="24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Freeform 1285">
              <a:extLst>
                <a:ext uri="{FF2B5EF4-FFF2-40B4-BE49-F238E27FC236}">
                  <a16:creationId xmlns:a16="http://schemas.microsoft.com/office/drawing/2014/main" id="{7B5BBEA2-8503-4B78-9823-7439F5BCE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795"/>
              <a:ext cx="50" cy="32"/>
            </a:xfrm>
            <a:custGeom>
              <a:avLst/>
              <a:gdLst>
                <a:gd name="T0" fmla="*/ 0 w 20"/>
                <a:gd name="T1" fmla="*/ 0 h 12"/>
                <a:gd name="T2" fmla="*/ 220 w 20"/>
                <a:gd name="T3" fmla="*/ 35 h 12"/>
                <a:gd name="T4" fmla="*/ 313 w 20"/>
                <a:gd name="T5" fmla="*/ 227 h 12"/>
                <a:gd name="T6" fmla="*/ 33 w 20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cubicBezTo>
                    <a:pt x="4" y="0"/>
                    <a:pt x="11" y="0"/>
                    <a:pt x="14" y="2"/>
                  </a:cubicBezTo>
                  <a:cubicBezTo>
                    <a:pt x="18" y="4"/>
                    <a:pt x="17" y="9"/>
                    <a:pt x="20" y="12"/>
                  </a:cubicBezTo>
                  <a:cubicBezTo>
                    <a:pt x="14" y="8"/>
                    <a:pt x="9" y="2"/>
                    <a:pt x="2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1286">
              <a:extLst>
                <a:ext uri="{FF2B5EF4-FFF2-40B4-BE49-F238E27FC236}">
                  <a16:creationId xmlns:a16="http://schemas.microsoft.com/office/drawing/2014/main" id="{993F1505-5F5B-4887-8A55-B576E4086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3027"/>
              <a:ext cx="105" cy="74"/>
            </a:xfrm>
            <a:custGeom>
              <a:avLst/>
              <a:gdLst>
                <a:gd name="T0" fmla="*/ 0 w 42"/>
                <a:gd name="T1" fmla="*/ 111 h 28"/>
                <a:gd name="T2" fmla="*/ 363 w 42"/>
                <a:gd name="T3" fmla="*/ 280 h 28"/>
                <a:gd name="T4" fmla="*/ 658 w 42"/>
                <a:gd name="T5" fmla="*/ 518 h 28"/>
                <a:gd name="T6" fmla="*/ 563 w 42"/>
                <a:gd name="T7" fmla="*/ 238 h 28"/>
                <a:gd name="T8" fmla="*/ 533 w 42"/>
                <a:gd name="T9" fmla="*/ 77 h 28"/>
                <a:gd name="T10" fmla="*/ 470 w 42"/>
                <a:gd name="T11" fmla="*/ 34 h 28"/>
                <a:gd name="T12" fmla="*/ 408 w 42"/>
                <a:gd name="T13" fmla="*/ 148 h 28"/>
                <a:gd name="T14" fmla="*/ 300 w 42"/>
                <a:gd name="T15" fmla="*/ 182 h 28"/>
                <a:gd name="T16" fmla="*/ 63 w 42"/>
                <a:gd name="T17" fmla="*/ 204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8">
                  <a:moveTo>
                    <a:pt x="0" y="6"/>
                  </a:moveTo>
                  <a:cubicBezTo>
                    <a:pt x="2" y="18"/>
                    <a:pt x="13" y="15"/>
                    <a:pt x="23" y="15"/>
                  </a:cubicBezTo>
                  <a:cubicBezTo>
                    <a:pt x="32" y="15"/>
                    <a:pt x="36" y="22"/>
                    <a:pt x="42" y="28"/>
                  </a:cubicBezTo>
                  <a:cubicBezTo>
                    <a:pt x="37" y="24"/>
                    <a:pt x="37" y="19"/>
                    <a:pt x="36" y="13"/>
                  </a:cubicBezTo>
                  <a:cubicBezTo>
                    <a:pt x="36" y="10"/>
                    <a:pt x="36" y="7"/>
                    <a:pt x="34" y="4"/>
                  </a:cubicBezTo>
                  <a:cubicBezTo>
                    <a:pt x="33" y="1"/>
                    <a:pt x="33" y="0"/>
                    <a:pt x="30" y="2"/>
                  </a:cubicBezTo>
                  <a:cubicBezTo>
                    <a:pt x="29" y="4"/>
                    <a:pt x="28" y="6"/>
                    <a:pt x="26" y="8"/>
                  </a:cubicBezTo>
                  <a:cubicBezTo>
                    <a:pt x="24" y="9"/>
                    <a:pt x="22" y="10"/>
                    <a:pt x="19" y="10"/>
                  </a:cubicBezTo>
                  <a:cubicBezTo>
                    <a:pt x="15" y="12"/>
                    <a:pt x="9" y="14"/>
                    <a:pt x="4" y="1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1287">
              <a:extLst>
                <a:ext uri="{FF2B5EF4-FFF2-40B4-BE49-F238E27FC236}">
                  <a16:creationId xmlns:a16="http://schemas.microsoft.com/office/drawing/2014/main" id="{100CFF78-4F64-44E0-BDA2-74023E0BD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035"/>
              <a:ext cx="75" cy="53"/>
            </a:xfrm>
            <a:custGeom>
              <a:avLst/>
              <a:gdLst>
                <a:gd name="T0" fmla="*/ 158 w 30"/>
                <a:gd name="T1" fmla="*/ 239 h 20"/>
                <a:gd name="T2" fmla="*/ 313 w 30"/>
                <a:gd name="T3" fmla="*/ 371 h 20"/>
                <a:gd name="T4" fmla="*/ 470 w 30"/>
                <a:gd name="T5" fmla="*/ 260 h 20"/>
                <a:gd name="T6" fmla="*/ 313 w 30"/>
                <a:gd name="T7" fmla="*/ 21 h 20"/>
                <a:gd name="T8" fmla="*/ 145 w 30"/>
                <a:gd name="T9" fmla="*/ 90 h 20"/>
                <a:gd name="T10" fmla="*/ 0 w 30"/>
                <a:gd name="T11" fmla="*/ 22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0">
                  <a:moveTo>
                    <a:pt x="10" y="13"/>
                  </a:moveTo>
                  <a:cubicBezTo>
                    <a:pt x="13" y="16"/>
                    <a:pt x="16" y="19"/>
                    <a:pt x="20" y="20"/>
                  </a:cubicBezTo>
                  <a:cubicBezTo>
                    <a:pt x="24" y="20"/>
                    <a:pt x="28" y="18"/>
                    <a:pt x="30" y="14"/>
                  </a:cubicBezTo>
                  <a:cubicBezTo>
                    <a:pt x="20" y="16"/>
                    <a:pt x="14" y="11"/>
                    <a:pt x="20" y="1"/>
                  </a:cubicBezTo>
                  <a:cubicBezTo>
                    <a:pt x="16" y="0"/>
                    <a:pt x="11" y="3"/>
                    <a:pt x="9" y="5"/>
                  </a:cubicBezTo>
                  <a:cubicBezTo>
                    <a:pt x="6" y="7"/>
                    <a:pt x="2" y="9"/>
                    <a:pt x="0" y="1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1288">
              <a:extLst>
                <a:ext uri="{FF2B5EF4-FFF2-40B4-BE49-F238E27FC236}">
                  <a16:creationId xmlns:a16="http://schemas.microsoft.com/office/drawing/2014/main" id="{508630DA-0E83-46C1-8F57-027454A1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787"/>
              <a:ext cx="41" cy="117"/>
            </a:xfrm>
            <a:custGeom>
              <a:avLst/>
              <a:gdLst>
                <a:gd name="T0" fmla="*/ 21 w 16"/>
                <a:gd name="T1" fmla="*/ 0 h 44"/>
                <a:gd name="T2" fmla="*/ 151 w 16"/>
                <a:gd name="T3" fmla="*/ 226 h 44"/>
                <a:gd name="T4" fmla="*/ 236 w 16"/>
                <a:gd name="T5" fmla="*/ 487 h 44"/>
                <a:gd name="T6" fmla="*/ 249 w 16"/>
                <a:gd name="T7" fmla="*/ 737 h 44"/>
                <a:gd name="T8" fmla="*/ 54 w 16"/>
                <a:gd name="T9" fmla="*/ 827 h 44"/>
                <a:gd name="T10" fmla="*/ 151 w 16"/>
                <a:gd name="T11" fmla="*/ 468 h 44"/>
                <a:gd name="T12" fmla="*/ 85 w 16"/>
                <a:gd name="T13" fmla="*/ 226 h 44"/>
                <a:gd name="T14" fmla="*/ 0 w 16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4">
                  <a:moveTo>
                    <a:pt x="1" y="0"/>
                  </a:moveTo>
                  <a:cubicBezTo>
                    <a:pt x="3" y="4"/>
                    <a:pt x="7" y="8"/>
                    <a:pt x="9" y="12"/>
                  </a:cubicBezTo>
                  <a:cubicBezTo>
                    <a:pt x="11" y="17"/>
                    <a:pt x="13" y="22"/>
                    <a:pt x="14" y="26"/>
                  </a:cubicBezTo>
                  <a:cubicBezTo>
                    <a:pt x="15" y="30"/>
                    <a:pt x="16" y="36"/>
                    <a:pt x="15" y="39"/>
                  </a:cubicBezTo>
                  <a:cubicBezTo>
                    <a:pt x="13" y="43"/>
                    <a:pt x="7" y="43"/>
                    <a:pt x="3" y="44"/>
                  </a:cubicBezTo>
                  <a:cubicBezTo>
                    <a:pt x="12" y="40"/>
                    <a:pt x="13" y="32"/>
                    <a:pt x="9" y="25"/>
                  </a:cubicBezTo>
                  <a:cubicBezTo>
                    <a:pt x="7" y="21"/>
                    <a:pt x="7" y="16"/>
                    <a:pt x="5" y="12"/>
                  </a:cubicBezTo>
                  <a:cubicBezTo>
                    <a:pt x="3" y="8"/>
                    <a:pt x="1" y="4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1289">
              <a:extLst>
                <a:ext uri="{FF2B5EF4-FFF2-40B4-BE49-F238E27FC236}">
                  <a16:creationId xmlns:a16="http://schemas.microsoft.com/office/drawing/2014/main" id="{D019D517-37D6-4C9F-BAEC-1361F50F6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683"/>
              <a:ext cx="510" cy="464"/>
            </a:xfrm>
            <a:custGeom>
              <a:avLst/>
              <a:gdLst>
                <a:gd name="T0" fmla="*/ 2863 w 204"/>
                <a:gd name="T1" fmla="*/ 661 h 174"/>
                <a:gd name="T2" fmla="*/ 3125 w 204"/>
                <a:gd name="T3" fmla="*/ 1515 h 174"/>
                <a:gd name="T4" fmla="*/ 2895 w 204"/>
                <a:gd name="T5" fmla="*/ 1707 h 174"/>
                <a:gd name="T6" fmla="*/ 2863 w 204"/>
                <a:gd name="T7" fmla="*/ 2013 h 174"/>
                <a:gd name="T8" fmla="*/ 2645 w 204"/>
                <a:gd name="T9" fmla="*/ 2504 h 174"/>
                <a:gd name="T10" fmla="*/ 2300 w 204"/>
                <a:gd name="T11" fmla="*/ 2979 h 174"/>
                <a:gd name="T12" fmla="*/ 1833 w 204"/>
                <a:gd name="T13" fmla="*/ 2808 h 174"/>
                <a:gd name="T14" fmla="*/ 1375 w 204"/>
                <a:gd name="T15" fmla="*/ 3221 h 174"/>
                <a:gd name="T16" fmla="*/ 970 w 204"/>
                <a:gd name="T17" fmla="*/ 2923 h 174"/>
                <a:gd name="T18" fmla="*/ 470 w 204"/>
                <a:gd name="T19" fmla="*/ 2824 h 174"/>
                <a:gd name="T20" fmla="*/ 345 w 204"/>
                <a:gd name="T21" fmla="*/ 2312 h 174"/>
                <a:gd name="T22" fmla="*/ 145 w 204"/>
                <a:gd name="T23" fmla="*/ 1800 h 174"/>
                <a:gd name="T24" fmla="*/ 425 w 204"/>
                <a:gd name="T25" fmla="*/ 589 h 174"/>
                <a:gd name="T26" fmla="*/ 908 w 204"/>
                <a:gd name="T27" fmla="*/ 341 h 174"/>
                <a:gd name="T28" fmla="*/ 1395 w 204"/>
                <a:gd name="T29" fmla="*/ 136 h 174"/>
                <a:gd name="T30" fmla="*/ 1658 w 204"/>
                <a:gd name="T31" fmla="*/ 248 h 174"/>
                <a:gd name="T32" fmla="*/ 1938 w 204"/>
                <a:gd name="T33" fmla="*/ 93 h 174"/>
                <a:gd name="T34" fmla="*/ 2470 w 204"/>
                <a:gd name="T35" fmla="*/ 227 h 174"/>
                <a:gd name="T36" fmla="*/ 2863 w 204"/>
                <a:gd name="T37" fmla="*/ 661 h 17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4" h="174">
                  <a:moveTo>
                    <a:pt x="183" y="35"/>
                  </a:moveTo>
                  <a:cubicBezTo>
                    <a:pt x="190" y="44"/>
                    <a:pt x="204" y="69"/>
                    <a:pt x="200" y="80"/>
                  </a:cubicBezTo>
                  <a:cubicBezTo>
                    <a:pt x="197" y="88"/>
                    <a:pt x="190" y="85"/>
                    <a:pt x="185" y="90"/>
                  </a:cubicBezTo>
                  <a:cubicBezTo>
                    <a:pt x="178" y="98"/>
                    <a:pt x="183" y="97"/>
                    <a:pt x="183" y="106"/>
                  </a:cubicBezTo>
                  <a:cubicBezTo>
                    <a:pt x="182" y="118"/>
                    <a:pt x="175" y="122"/>
                    <a:pt x="169" y="132"/>
                  </a:cubicBezTo>
                  <a:cubicBezTo>
                    <a:pt x="162" y="143"/>
                    <a:pt x="165" y="156"/>
                    <a:pt x="147" y="157"/>
                  </a:cubicBezTo>
                  <a:cubicBezTo>
                    <a:pt x="133" y="157"/>
                    <a:pt x="131" y="144"/>
                    <a:pt x="117" y="148"/>
                  </a:cubicBezTo>
                  <a:cubicBezTo>
                    <a:pt x="104" y="151"/>
                    <a:pt x="101" y="167"/>
                    <a:pt x="88" y="170"/>
                  </a:cubicBezTo>
                  <a:cubicBezTo>
                    <a:pt x="72" y="174"/>
                    <a:pt x="72" y="162"/>
                    <a:pt x="62" y="154"/>
                  </a:cubicBezTo>
                  <a:cubicBezTo>
                    <a:pt x="51" y="144"/>
                    <a:pt x="40" y="153"/>
                    <a:pt x="30" y="149"/>
                  </a:cubicBezTo>
                  <a:cubicBezTo>
                    <a:pt x="19" y="144"/>
                    <a:pt x="22" y="131"/>
                    <a:pt x="22" y="122"/>
                  </a:cubicBezTo>
                  <a:cubicBezTo>
                    <a:pt x="21" y="110"/>
                    <a:pt x="15" y="107"/>
                    <a:pt x="9" y="95"/>
                  </a:cubicBezTo>
                  <a:cubicBezTo>
                    <a:pt x="0" y="76"/>
                    <a:pt x="9" y="44"/>
                    <a:pt x="27" y="31"/>
                  </a:cubicBezTo>
                  <a:cubicBezTo>
                    <a:pt x="36" y="24"/>
                    <a:pt x="49" y="24"/>
                    <a:pt x="58" y="18"/>
                  </a:cubicBezTo>
                  <a:cubicBezTo>
                    <a:pt x="69" y="12"/>
                    <a:pt x="75" y="4"/>
                    <a:pt x="89" y="7"/>
                  </a:cubicBezTo>
                  <a:cubicBezTo>
                    <a:pt x="96" y="9"/>
                    <a:pt x="97" y="14"/>
                    <a:pt x="106" y="13"/>
                  </a:cubicBezTo>
                  <a:cubicBezTo>
                    <a:pt x="112" y="13"/>
                    <a:pt x="118" y="7"/>
                    <a:pt x="124" y="5"/>
                  </a:cubicBezTo>
                  <a:cubicBezTo>
                    <a:pt x="138" y="0"/>
                    <a:pt x="147" y="2"/>
                    <a:pt x="158" y="12"/>
                  </a:cubicBezTo>
                  <a:cubicBezTo>
                    <a:pt x="166" y="19"/>
                    <a:pt x="176" y="27"/>
                    <a:pt x="183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Freeform 1290">
              <a:extLst>
                <a:ext uri="{FF2B5EF4-FFF2-40B4-BE49-F238E27FC236}">
                  <a16:creationId xmlns:a16="http://schemas.microsoft.com/office/drawing/2014/main" id="{A75D8120-FEB0-42BD-A267-CF8DDB009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021"/>
              <a:ext cx="90" cy="64"/>
            </a:xfrm>
            <a:custGeom>
              <a:avLst/>
              <a:gdLst>
                <a:gd name="T0" fmla="*/ 0 w 36"/>
                <a:gd name="T1" fmla="*/ 456 h 24"/>
                <a:gd name="T2" fmla="*/ 563 w 3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4">
                  <a:moveTo>
                    <a:pt x="0" y="24"/>
                  </a:moveTo>
                  <a:cubicBezTo>
                    <a:pt x="16" y="12"/>
                    <a:pt x="20" y="4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1291">
              <a:extLst>
                <a:ext uri="{FF2B5EF4-FFF2-40B4-BE49-F238E27FC236}">
                  <a16:creationId xmlns:a16="http://schemas.microsoft.com/office/drawing/2014/main" id="{7BECE6D4-45AF-42FA-80B7-ABC404C4B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715"/>
              <a:ext cx="58" cy="21"/>
            </a:xfrm>
            <a:custGeom>
              <a:avLst/>
              <a:gdLst>
                <a:gd name="T0" fmla="*/ 368 w 23"/>
                <a:gd name="T1" fmla="*/ 110 h 8"/>
                <a:gd name="T2" fmla="*/ 0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23" y="6"/>
                  </a:moveTo>
                  <a:cubicBezTo>
                    <a:pt x="14" y="8"/>
                    <a:pt x="7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Freeform 1292">
              <a:extLst>
                <a:ext uri="{FF2B5EF4-FFF2-40B4-BE49-F238E27FC236}">
                  <a16:creationId xmlns:a16="http://schemas.microsoft.com/office/drawing/2014/main" id="{547DEB96-9646-4473-9A1C-E5179A02F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827"/>
              <a:ext cx="105" cy="170"/>
            </a:xfrm>
            <a:custGeom>
              <a:avLst/>
              <a:gdLst>
                <a:gd name="T0" fmla="*/ 658 w 42"/>
                <a:gd name="T1" fmla="*/ 0 h 64"/>
                <a:gd name="T2" fmla="*/ 300 w 42"/>
                <a:gd name="T3" fmla="*/ 205 h 64"/>
                <a:gd name="T4" fmla="*/ 270 w 42"/>
                <a:gd name="T5" fmla="*/ 375 h 64"/>
                <a:gd name="T6" fmla="*/ 158 w 42"/>
                <a:gd name="T7" fmla="*/ 545 h 64"/>
                <a:gd name="T8" fmla="*/ 113 w 42"/>
                <a:gd name="T9" fmla="*/ 954 h 64"/>
                <a:gd name="T10" fmla="*/ 470 w 42"/>
                <a:gd name="T11" fmla="*/ 1201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64">
                  <a:moveTo>
                    <a:pt x="42" y="0"/>
                  </a:moveTo>
                  <a:cubicBezTo>
                    <a:pt x="36" y="0"/>
                    <a:pt x="23" y="6"/>
                    <a:pt x="19" y="11"/>
                  </a:cubicBezTo>
                  <a:cubicBezTo>
                    <a:pt x="17" y="14"/>
                    <a:pt x="18" y="17"/>
                    <a:pt x="17" y="20"/>
                  </a:cubicBezTo>
                  <a:cubicBezTo>
                    <a:pt x="15" y="24"/>
                    <a:pt x="12" y="26"/>
                    <a:pt x="10" y="29"/>
                  </a:cubicBezTo>
                  <a:cubicBezTo>
                    <a:pt x="6" y="36"/>
                    <a:pt x="0" y="44"/>
                    <a:pt x="7" y="51"/>
                  </a:cubicBezTo>
                  <a:cubicBezTo>
                    <a:pt x="14" y="58"/>
                    <a:pt x="30" y="52"/>
                    <a:pt x="30" y="6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Freeform 1293">
              <a:extLst>
                <a:ext uri="{FF2B5EF4-FFF2-40B4-BE49-F238E27FC236}">
                  <a16:creationId xmlns:a16="http://schemas.microsoft.com/office/drawing/2014/main" id="{B6B9AB0D-39FF-4B91-B04D-130E4C049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779"/>
              <a:ext cx="105" cy="77"/>
            </a:xfrm>
            <a:custGeom>
              <a:avLst/>
              <a:gdLst>
                <a:gd name="T0" fmla="*/ 500 w 42"/>
                <a:gd name="T1" fmla="*/ 542 h 29"/>
                <a:gd name="T2" fmla="*/ 333 w 42"/>
                <a:gd name="T3" fmla="*/ 77 h 29"/>
                <a:gd name="T4" fmla="*/ 0 w 42"/>
                <a:gd name="T5" fmla="*/ 3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9">
                  <a:moveTo>
                    <a:pt x="32" y="29"/>
                  </a:moveTo>
                  <a:cubicBezTo>
                    <a:pt x="42" y="22"/>
                    <a:pt x="28" y="8"/>
                    <a:pt x="21" y="4"/>
                  </a:cubicBezTo>
                  <a:cubicBezTo>
                    <a:pt x="13" y="0"/>
                    <a:pt x="7" y="4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1294">
              <a:extLst>
                <a:ext uri="{FF2B5EF4-FFF2-40B4-BE49-F238E27FC236}">
                  <a16:creationId xmlns:a16="http://schemas.microsoft.com/office/drawing/2014/main" id="{A3065CB1-6C00-4F50-B96C-C0414F9E2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773"/>
              <a:ext cx="18" cy="30"/>
            </a:xfrm>
            <a:custGeom>
              <a:avLst/>
              <a:gdLst>
                <a:gd name="T0" fmla="*/ 0 w 7"/>
                <a:gd name="T1" fmla="*/ 164 h 11"/>
                <a:gd name="T2" fmla="*/ 85 w 7"/>
                <a:gd name="T3" fmla="*/ 0 h 11"/>
                <a:gd name="T4" fmla="*/ 33 w 7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8"/>
                  </a:moveTo>
                  <a:cubicBezTo>
                    <a:pt x="1" y="5"/>
                    <a:pt x="2" y="1"/>
                    <a:pt x="5" y="0"/>
                  </a:cubicBezTo>
                  <a:cubicBezTo>
                    <a:pt x="7" y="3"/>
                    <a:pt x="3" y="8"/>
                    <a:pt x="2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1295">
              <a:extLst>
                <a:ext uri="{FF2B5EF4-FFF2-40B4-BE49-F238E27FC236}">
                  <a16:creationId xmlns:a16="http://schemas.microsoft.com/office/drawing/2014/main" id="{C0D2AD60-FFD2-4F39-B75E-A70474BF9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816"/>
              <a:ext cx="17" cy="27"/>
            </a:xfrm>
            <a:custGeom>
              <a:avLst/>
              <a:gdLst>
                <a:gd name="T0" fmla="*/ 100 w 7"/>
                <a:gd name="T1" fmla="*/ 138 h 10"/>
                <a:gd name="T2" fmla="*/ 58 w 7"/>
                <a:gd name="T3" fmla="*/ 0 h 10"/>
                <a:gd name="T4" fmla="*/ 41 w 7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7"/>
                  </a:moveTo>
                  <a:cubicBezTo>
                    <a:pt x="6" y="5"/>
                    <a:pt x="6" y="0"/>
                    <a:pt x="4" y="0"/>
                  </a:cubicBezTo>
                  <a:cubicBezTo>
                    <a:pt x="0" y="0"/>
                    <a:pt x="2" y="8"/>
                    <a:pt x="3" y="1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1296">
              <a:extLst>
                <a:ext uri="{FF2B5EF4-FFF2-40B4-BE49-F238E27FC236}">
                  <a16:creationId xmlns:a16="http://schemas.microsoft.com/office/drawing/2014/main" id="{F354C375-96AF-4F68-9577-05C3AFDC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728"/>
              <a:ext cx="15" cy="19"/>
            </a:xfrm>
            <a:custGeom>
              <a:avLst/>
              <a:gdLst>
                <a:gd name="T0" fmla="*/ 63 w 6"/>
                <a:gd name="T1" fmla="*/ 0 h 7"/>
                <a:gd name="T2" fmla="*/ 2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6"/>
                    <a:pt x="0" y="7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1297">
              <a:extLst>
                <a:ext uri="{FF2B5EF4-FFF2-40B4-BE49-F238E27FC236}">
                  <a16:creationId xmlns:a16="http://schemas.microsoft.com/office/drawing/2014/main" id="{86698C4C-8B62-4663-9719-29DE4AEE6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2851"/>
              <a:ext cx="12" cy="8"/>
            </a:xfrm>
            <a:custGeom>
              <a:avLst/>
              <a:gdLst>
                <a:gd name="T0" fmla="*/ 0 w 5"/>
                <a:gd name="T1" fmla="*/ 0 h 3"/>
                <a:gd name="T2" fmla="*/ 70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2"/>
                    <a:pt x="3" y="3"/>
                    <a:pt x="5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Freeform 1298">
              <a:extLst>
                <a:ext uri="{FF2B5EF4-FFF2-40B4-BE49-F238E27FC236}">
                  <a16:creationId xmlns:a16="http://schemas.microsoft.com/office/drawing/2014/main" id="{25D3F53C-0994-4772-BA06-BDBB7FCAE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968"/>
              <a:ext cx="18" cy="27"/>
            </a:xfrm>
            <a:custGeom>
              <a:avLst/>
              <a:gdLst>
                <a:gd name="T0" fmla="*/ 33 w 7"/>
                <a:gd name="T1" fmla="*/ 176 h 10"/>
                <a:gd name="T2" fmla="*/ 0 w 7"/>
                <a:gd name="T3" fmla="*/ 1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2" y="9"/>
                  </a:moveTo>
                  <a:cubicBezTo>
                    <a:pt x="7" y="10"/>
                    <a:pt x="5" y="0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Freeform 1299">
              <a:extLst>
                <a:ext uri="{FF2B5EF4-FFF2-40B4-BE49-F238E27FC236}">
                  <a16:creationId xmlns:a16="http://schemas.microsoft.com/office/drawing/2014/main" id="{FDD0DC5C-E849-4D3A-8A7E-7EA742774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013"/>
              <a:ext cx="12" cy="19"/>
            </a:xfrm>
            <a:custGeom>
              <a:avLst/>
              <a:gdLst>
                <a:gd name="T0" fmla="*/ 58 w 5"/>
                <a:gd name="T1" fmla="*/ 103 h 7"/>
                <a:gd name="T2" fmla="*/ 29 w 5"/>
                <a:gd name="T3" fmla="*/ 22 h 7"/>
                <a:gd name="T4" fmla="*/ 12 w 5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4" y="5"/>
                  </a:moveTo>
                  <a:cubicBezTo>
                    <a:pt x="5" y="4"/>
                    <a:pt x="4" y="0"/>
                    <a:pt x="2" y="1"/>
                  </a:cubicBezTo>
                  <a:cubicBezTo>
                    <a:pt x="0" y="2"/>
                    <a:pt x="1" y="5"/>
                    <a:pt x="1" y="7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6B583E8E-9A6D-4796-A670-34E1FC2641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Monocytes (1)</a:t>
            </a:r>
          </a:p>
        </p:txBody>
      </p:sp>
      <p:grpSp>
        <p:nvGrpSpPr>
          <p:cNvPr id="50178" name="Group 24">
            <a:extLst>
              <a:ext uri="{FF2B5EF4-FFF2-40B4-BE49-F238E27FC236}">
                <a16:creationId xmlns:a16="http://schemas.microsoft.com/office/drawing/2014/main" id="{0BE24437-4240-4436-AE12-122F2BA89FCA}"/>
              </a:ext>
            </a:extLst>
          </p:cNvPr>
          <p:cNvGrpSpPr>
            <a:grpSpLocks/>
          </p:cNvGrpSpPr>
          <p:nvPr/>
        </p:nvGrpSpPr>
        <p:grpSpPr bwMode="auto">
          <a:xfrm>
            <a:off x="2347913" y="1390650"/>
            <a:ext cx="1063625" cy="1325563"/>
            <a:chOff x="519" y="795"/>
            <a:chExt cx="670" cy="835"/>
          </a:xfrm>
        </p:grpSpPr>
        <p:sp>
          <p:nvSpPr>
            <p:cNvPr id="50310" name="Freeform 25">
              <a:extLst>
                <a:ext uri="{FF2B5EF4-FFF2-40B4-BE49-F238E27FC236}">
                  <a16:creationId xmlns:a16="http://schemas.microsoft.com/office/drawing/2014/main" id="{F209B4E8-97FC-462A-B0E8-1371F69E0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795"/>
              <a:ext cx="666" cy="835"/>
            </a:xfrm>
            <a:custGeom>
              <a:avLst/>
              <a:gdLst>
                <a:gd name="T0" fmla="*/ 262 w 368"/>
                <a:gd name="T1" fmla="*/ 565 h 433"/>
                <a:gd name="T2" fmla="*/ 45 w 368"/>
                <a:gd name="T3" fmla="*/ 1691 h 433"/>
                <a:gd name="T4" fmla="*/ 291 w 368"/>
                <a:gd name="T5" fmla="*/ 2655 h 433"/>
                <a:gd name="T6" fmla="*/ 1173 w 368"/>
                <a:gd name="T7" fmla="*/ 3020 h 433"/>
                <a:gd name="T8" fmla="*/ 1815 w 368"/>
                <a:gd name="T9" fmla="*/ 2424 h 433"/>
                <a:gd name="T10" fmla="*/ 2099 w 368"/>
                <a:gd name="T11" fmla="*/ 1678 h 433"/>
                <a:gd name="T12" fmla="*/ 1851 w 368"/>
                <a:gd name="T13" fmla="*/ 540 h 433"/>
                <a:gd name="T14" fmla="*/ 262 w 368"/>
                <a:gd name="T15" fmla="*/ 565 h 4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3">
                  <a:moveTo>
                    <a:pt x="44" y="79"/>
                  </a:moveTo>
                  <a:cubicBezTo>
                    <a:pt x="0" y="119"/>
                    <a:pt x="4" y="199"/>
                    <a:pt x="8" y="236"/>
                  </a:cubicBezTo>
                  <a:cubicBezTo>
                    <a:pt x="11" y="272"/>
                    <a:pt x="32" y="353"/>
                    <a:pt x="49" y="370"/>
                  </a:cubicBezTo>
                  <a:cubicBezTo>
                    <a:pt x="67" y="388"/>
                    <a:pt x="126" y="433"/>
                    <a:pt x="198" y="421"/>
                  </a:cubicBezTo>
                  <a:cubicBezTo>
                    <a:pt x="270" y="410"/>
                    <a:pt x="288" y="385"/>
                    <a:pt x="306" y="338"/>
                  </a:cubicBezTo>
                  <a:cubicBezTo>
                    <a:pt x="323" y="292"/>
                    <a:pt x="344" y="258"/>
                    <a:pt x="354" y="234"/>
                  </a:cubicBezTo>
                  <a:cubicBezTo>
                    <a:pt x="363" y="210"/>
                    <a:pt x="368" y="104"/>
                    <a:pt x="312" y="75"/>
                  </a:cubicBezTo>
                  <a:cubicBezTo>
                    <a:pt x="256" y="47"/>
                    <a:pt x="147" y="0"/>
                    <a:pt x="44" y="79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1" name="Freeform 26">
              <a:extLst>
                <a:ext uri="{FF2B5EF4-FFF2-40B4-BE49-F238E27FC236}">
                  <a16:creationId xmlns:a16="http://schemas.microsoft.com/office/drawing/2014/main" id="{032714F2-2BC0-40EC-A79D-2825CD34B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960"/>
              <a:ext cx="433" cy="635"/>
            </a:xfrm>
            <a:custGeom>
              <a:avLst/>
              <a:gdLst>
                <a:gd name="T0" fmla="*/ 1303 w 239"/>
                <a:gd name="T1" fmla="*/ 100 h 329"/>
                <a:gd name="T2" fmla="*/ 1386 w 239"/>
                <a:gd name="T3" fmla="*/ 481 h 329"/>
                <a:gd name="T4" fmla="*/ 1408 w 239"/>
                <a:gd name="T5" fmla="*/ 876 h 329"/>
                <a:gd name="T6" fmla="*/ 1159 w 239"/>
                <a:gd name="T7" fmla="*/ 1625 h 329"/>
                <a:gd name="T8" fmla="*/ 755 w 239"/>
                <a:gd name="T9" fmla="*/ 2258 h 329"/>
                <a:gd name="T10" fmla="*/ 404 w 239"/>
                <a:gd name="T11" fmla="*/ 2343 h 329"/>
                <a:gd name="T12" fmla="*/ 234 w 239"/>
                <a:gd name="T13" fmla="*/ 2343 h 329"/>
                <a:gd name="T14" fmla="*/ 0 w 239"/>
                <a:gd name="T15" fmla="*/ 2272 h 329"/>
                <a:gd name="T16" fmla="*/ 375 w 239"/>
                <a:gd name="T17" fmla="*/ 2227 h 329"/>
                <a:gd name="T18" fmla="*/ 755 w 239"/>
                <a:gd name="T19" fmla="*/ 2019 h 329"/>
                <a:gd name="T20" fmla="*/ 886 w 239"/>
                <a:gd name="T21" fmla="*/ 1554 h 329"/>
                <a:gd name="T22" fmla="*/ 1107 w 239"/>
                <a:gd name="T23" fmla="*/ 1322 h 329"/>
                <a:gd name="T24" fmla="*/ 1313 w 239"/>
                <a:gd name="T25" fmla="*/ 649 h 329"/>
                <a:gd name="T26" fmla="*/ 1136 w 239"/>
                <a:gd name="T27" fmla="*/ 0 h 329"/>
                <a:gd name="T28" fmla="*/ 1281 w 239"/>
                <a:gd name="T29" fmla="*/ 100 h 3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9" h="329">
                  <a:moveTo>
                    <a:pt x="219" y="14"/>
                  </a:moveTo>
                  <a:cubicBezTo>
                    <a:pt x="220" y="31"/>
                    <a:pt x="231" y="49"/>
                    <a:pt x="233" y="67"/>
                  </a:cubicBezTo>
                  <a:cubicBezTo>
                    <a:pt x="236" y="84"/>
                    <a:pt x="239" y="104"/>
                    <a:pt x="237" y="122"/>
                  </a:cubicBezTo>
                  <a:cubicBezTo>
                    <a:pt x="234" y="158"/>
                    <a:pt x="213" y="196"/>
                    <a:pt x="195" y="226"/>
                  </a:cubicBezTo>
                  <a:cubicBezTo>
                    <a:pt x="175" y="260"/>
                    <a:pt x="167" y="298"/>
                    <a:pt x="127" y="314"/>
                  </a:cubicBezTo>
                  <a:cubicBezTo>
                    <a:pt x="108" y="321"/>
                    <a:pt x="88" y="325"/>
                    <a:pt x="68" y="326"/>
                  </a:cubicBezTo>
                  <a:cubicBezTo>
                    <a:pt x="58" y="327"/>
                    <a:pt x="49" y="327"/>
                    <a:pt x="39" y="326"/>
                  </a:cubicBezTo>
                  <a:cubicBezTo>
                    <a:pt x="29" y="324"/>
                    <a:pt x="9" y="312"/>
                    <a:pt x="0" y="316"/>
                  </a:cubicBezTo>
                  <a:cubicBezTo>
                    <a:pt x="16" y="329"/>
                    <a:pt x="46" y="313"/>
                    <a:pt x="63" y="310"/>
                  </a:cubicBezTo>
                  <a:cubicBezTo>
                    <a:pt x="86" y="306"/>
                    <a:pt x="109" y="297"/>
                    <a:pt x="127" y="281"/>
                  </a:cubicBezTo>
                  <a:cubicBezTo>
                    <a:pt x="146" y="265"/>
                    <a:pt x="143" y="238"/>
                    <a:pt x="149" y="216"/>
                  </a:cubicBezTo>
                  <a:cubicBezTo>
                    <a:pt x="155" y="193"/>
                    <a:pt x="170" y="196"/>
                    <a:pt x="186" y="184"/>
                  </a:cubicBezTo>
                  <a:cubicBezTo>
                    <a:pt x="213" y="165"/>
                    <a:pt x="222" y="121"/>
                    <a:pt x="221" y="90"/>
                  </a:cubicBezTo>
                  <a:cubicBezTo>
                    <a:pt x="221" y="63"/>
                    <a:pt x="223" y="11"/>
                    <a:pt x="191" y="0"/>
                  </a:cubicBezTo>
                  <a:cubicBezTo>
                    <a:pt x="200" y="1"/>
                    <a:pt x="207" y="10"/>
                    <a:pt x="215" y="1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2" name="Freeform 27">
              <a:extLst>
                <a:ext uri="{FF2B5EF4-FFF2-40B4-BE49-F238E27FC236}">
                  <a16:creationId xmlns:a16="http://schemas.microsoft.com/office/drawing/2014/main" id="{9C43BDA5-79AF-4074-B1B4-19759213E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368 w 288"/>
                <a:gd name="T1" fmla="*/ 540 h 334"/>
                <a:gd name="T2" fmla="*/ 29 w 288"/>
                <a:gd name="T3" fmla="*/ 1535 h 334"/>
                <a:gd name="T4" fmla="*/ 344 w 288"/>
                <a:gd name="T5" fmla="*/ 2086 h 334"/>
                <a:gd name="T6" fmla="*/ 939 w 288"/>
                <a:gd name="T7" fmla="*/ 2271 h 334"/>
                <a:gd name="T8" fmla="*/ 1209 w 288"/>
                <a:gd name="T9" fmla="*/ 1847 h 334"/>
                <a:gd name="T10" fmla="*/ 1144 w 288"/>
                <a:gd name="T11" fmla="*/ 1514 h 334"/>
                <a:gd name="T12" fmla="*/ 1604 w 288"/>
                <a:gd name="T13" fmla="*/ 1041 h 334"/>
                <a:gd name="T14" fmla="*/ 368 w 288"/>
                <a:gd name="T15" fmla="*/ 54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10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3" name="Freeform 28">
              <a:extLst>
                <a:ext uri="{FF2B5EF4-FFF2-40B4-BE49-F238E27FC236}">
                  <a16:creationId xmlns:a16="http://schemas.microsoft.com/office/drawing/2014/main" id="{923842C3-1195-493C-9E7D-13CD7CDDF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920"/>
              <a:ext cx="154" cy="328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24 h 170"/>
                <a:gd name="T4" fmla="*/ 112 w 85"/>
                <a:gd name="T5" fmla="*/ 1221 h 170"/>
                <a:gd name="T6" fmla="*/ 101 w 85"/>
                <a:gd name="T7" fmla="*/ 712 h 170"/>
                <a:gd name="T8" fmla="*/ 197 w 85"/>
                <a:gd name="T9" fmla="*/ 424 h 170"/>
                <a:gd name="T10" fmla="*/ 322 w 85"/>
                <a:gd name="T11" fmla="*/ 193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59"/>
                  </a:cubicBezTo>
                  <a:cubicBezTo>
                    <a:pt x="0" y="100"/>
                    <a:pt x="8" y="129"/>
                    <a:pt x="19" y="170"/>
                  </a:cubicBezTo>
                  <a:cubicBezTo>
                    <a:pt x="26" y="148"/>
                    <a:pt x="13" y="122"/>
                    <a:pt x="17" y="99"/>
                  </a:cubicBezTo>
                  <a:cubicBezTo>
                    <a:pt x="20" y="86"/>
                    <a:pt x="28" y="72"/>
                    <a:pt x="33" y="59"/>
                  </a:cubicBezTo>
                  <a:cubicBezTo>
                    <a:pt x="39" y="45"/>
                    <a:pt x="41" y="36"/>
                    <a:pt x="54" y="27"/>
                  </a:cubicBezTo>
                  <a:cubicBezTo>
                    <a:pt x="66" y="19"/>
                    <a:pt x="70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4" name="Freeform 29">
              <a:extLst>
                <a:ext uri="{FF2B5EF4-FFF2-40B4-BE49-F238E27FC236}">
                  <a16:creationId xmlns:a16="http://schemas.microsoft.com/office/drawing/2014/main" id="{C8F9901F-DD7B-4377-B9BE-077F77DA6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368 w 288"/>
                <a:gd name="T1" fmla="*/ 540 h 334"/>
                <a:gd name="T2" fmla="*/ 29 w 288"/>
                <a:gd name="T3" fmla="*/ 1535 h 334"/>
                <a:gd name="T4" fmla="*/ 344 w 288"/>
                <a:gd name="T5" fmla="*/ 2086 h 334"/>
                <a:gd name="T6" fmla="*/ 939 w 288"/>
                <a:gd name="T7" fmla="*/ 2271 h 334"/>
                <a:gd name="T8" fmla="*/ 1209 w 288"/>
                <a:gd name="T9" fmla="*/ 1847 h 334"/>
                <a:gd name="T10" fmla="*/ 1144 w 288"/>
                <a:gd name="T11" fmla="*/ 1514 h 334"/>
                <a:gd name="T12" fmla="*/ 1604 w 288"/>
                <a:gd name="T13" fmla="*/ 1041 h 334"/>
                <a:gd name="T14" fmla="*/ 368 w 288"/>
                <a:gd name="T15" fmla="*/ 54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9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5" name="Freeform 30">
              <a:extLst>
                <a:ext uri="{FF2B5EF4-FFF2-40B4-BE49-F238E27FC236}">
                  <a16:creationId xmlns:a16="http://schemas.microsoft.com/office/drawing/2014/main" id="{D56F6B66-C4B9-4491-848E-891F8311E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132"/>
              <a:ext cx="350" cy="436"/>
            </a:xfrm>
            <a:custGeom>
              <a:avLst/>
              <a:gdLst>
                <a:gd name="T0" fmla="*/ 0 w 193"/>
                <a:gd name="T1" fmla="*/ 1399 h 226"/>
                <a:gd name="T2" fmla="*/ 506 w 193"/>
                <a:gd name="T3" fmla="*/ 1499 h 226"/>
                <a:gd name="T4" fmla="*/ 651 w 193"/>
                <a:gd name="T5" fmla="*/ 957 h 226"/>
                <a:gd name="T6" fmla="*/ 763 w 193"/>
                <a:gd name="T7" fmla="*/ 733 h 226"/>
                <a:gd name="T8" fmla="*/ 983 w 193"/>
                <a:gd name="T9" fmla="*/ 565 h 226"/>
                <a:gd name="T10" fmla="*/ 990 w 193"/>
                <a:gd name="T11" fmla="*/ 0 h 226"/>
                <a:gd name="T12" fmla="*/ 901 w 193"/>
                <a:gd name="T13" fmla="*/ 509 h 226"/>
                <a:gd name="T14" fmla="*/ 537 w 193"/>
                <a:gd name="T15" fmla="*/ 756 h 226"/>
                <a:gd name="T16" fmla="*/ 263 w 193"/>
                <a:gd name="T17" fmla="*/ 1485 h 2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26">
                  <a:moveTo>
                    <a:pt x="0" y="195"/>
                  </a:moveTo>
                  <a:cubicBezTo>
                    <a:pt x="21" y="221"/>
                    <a:pt x="57" y="226"/>
                    <a:pt x="85" y="209"/>
                  </a:cubicBezTo>
                  <a:cubicBezTo>
                    <a:pt x="117" y="189"/>
                    <a:pt x="116" y="165"/>
                    <a:pt x="109" y="133"/>
                  </a:cubicBezTo>
                  <a:cubicBezTo>
                    <a:pt x="105" y="113"/>
                    <a:pt x="111" y="107"/>
                    <a:pt x="128" y="102"/>
                  </a:cubicBezTo>
                  <a:cubicBezTo>
                    <a:pt x="144" y="97"/>
                    <a:pt x="153" y="92"/>
                    <a:pt x="165" y="79"/>
                  </a:cubicBezTo>
                  <a:cubicBezTo>
                    <a:pt x="191" y="53"/>
                    <a:pt x="193" y="28"/>
                    <a:pt x="166" y="0"/>
                  </a:cubicBezTo>
                  <a:cubicBezTo>
                    <a:pt x="172" y="32"/>
                    <a:pt x="181" y="52"/>
                    <a:pt x="151" y="71"/>
                  </a:cubicBezTo>
                  <a:cubicBezTo>
                    <a:pt x="133" y="83"/>
                    <a:pt x="97" y="83"/>
                    <a:pt x="90" y="105"/>
                  </a:cubicBezTo>
                  <a:cubicBezTo>
                    <a:pt x="84" y="126"/>
                    <a:pt x="102" y="226"/>
                    <a:pt x="44" y="207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6" name="Freeform 31">
              <a:extLst>
                <a:ext uri="{FF2B5EF4-FFF2-40B4-BE49-F238E27FC236}">
                  <a16:creationId xmlns:a16="http://schemas.microsoft.com/office/drawing/2014/main" id="{665B79BA-6D82-48C5-9A00-4790D5B95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084"/>
              <a:ext cx="127" cy="175"/>
            </a:xfrm>
            <a:custGeom>
              <a:avLst/>
              <a:gdLst>
                <a:gd name="T0" fmla="*/ 417 w 70"/>
                <a:gd name="T1" fmla="*/ 0 h 91"/>
                <a:gd name="T2" fmla="*/ 16 w 70"/>
                <a:gd name="T3" fmla="*/ 648 h 91"/>
                <a:gd name="T4" fmla="*/ 73 w 70"/>
                <a:gd name="T5" fmla="*/ 440 h 91"/>
                <a:gd name="T6" fmla="*/ 174 w 70"/>
                <a:gd name="T7" fmla="*/ 256 h 91"/>
                <a:gd name="T8" fmla="*/ 368 w 70"/>
                <a:gd name="T9" fmla="*/ 37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70" y="0"/>
                  </a:moveTo>
                  <a:cubicBezTo>
                    <a:pt x="33" y="8"/>
                    <a:pt x="0" y="54"/>
                    <a:pt x="3" y="91"/>
                  </a:cubicBezTo>
                  <a:cubicBezTo>
                    <a:pt x="8" y="82"/>
                    <a:pt x="9" y="72"/>
                    <a:pt x="12" y="62"/>
                  </a:cubicBezTo>
                  <a:cubicBezTo>
                    <a:pt x="16" y="49"/>
                    <a:pt x="20" y="45"/>
                    <a:pt x="29" y="36"/>
                  </a:cubicBezTo>
                  <a:cubicBezTo>
                    <a:pt x="40" y="25"/>
                    <a:pt x="50" y="15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7" name="Oval 32">
              <a:extLst>
                <a:ext uri="{FF2B5EF4-FFF2-40B4-BE49-F238E27FC236}">
                  <a16:creationId xmlns:a16="http://schemas.microsoft.com/office/drawing/2014/main" id="{18BB800E-F995-41CD-A3D4-0E3F68842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1014"/>
              <a:ext cx="75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8" name="Oval 33">
              <a:extLst>
                <a:ext uri="{FF2B5EF4-FFF2-40B4-BE49-F238E27FC236}">
                  <a16:creationId xmlns:a16="http://schemas.microsoft.com/office/drawing/2014/main" id="{CA934FB7-F9F5-4B30-9158-013381121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102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9" name="Freeform 34">
              <a:extLst>
                <a:ext uri="{FF2B5EF4-FFF2-40B4-BE49-F238E27FC236}">
                  <a16:creationId xmlns:a16="http://schemas.microsoft.com/office/drawing/2014/main" id="{5DCE5C5D-7A31-4ED0-9A95-28A501FEA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796"/>
              <a:ext cx="667" cy="834"/>
            </a:xfrm>
            <a:custGeom>
              <a:avLst/>
              <a:gdLst>
                <a:gd name="T0" fmla="*/ 270 w 368"/>
                <a:gd name="T1" fmla="*/ 564 h 432"/>
                <a:gd name="T2" fmla="*/ 49 w 368"/>
                <a:gd name="T3" fmla="*/ 1691 h 432"/>
                <a:gd name="T4" fmla="*/ 299 w 368"/>
                <a:gd name="T5" fmla="*/ 2660 h 432"/>
                <a:gd name="T6" fmla="*/ 1185 w 368"/>
                <a:gd name="T7" fmla="*/ 3031 h 432"/>
                <a:gd name="T8" fmla="*/ 1823 w 368"/>
                <a:gd name="T9" fmla="*/ 2434 h 432"/>
                <a:gd name="T10" fmla="*/ 2110 w 368"/>
                <a:gd name="T11" fmla="*/ 1685 h 432"/>
                <a:gd name="T12" fmla="*/ 1860 w 368"/>
                <a:gd name="T13" fmla="*/ 541 h 432"/>
                <a:gd name="T14" fmla="*/ 270 w 368"/>
                <a:gd name="T15" fmla="*/ 564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2">
                  <a:moveTo>
                    <a:pt x="45" y="78"/>
                  </a:moveTo>
                  <a:cubicBezTo>
                    <a:pt x="0" y="118"/>
                    <a:pt x="5" y="198"/>
                    <a:pt x="8" y="235"/>
                  </a:cubicBezTo>
                  <a:cubicBezTo>
                    <a:pt x="11" y="272"/>
                    <a:pt x="32" y="352"/>
                    <a:pt x="50" y="370"/>
                  </a:cubicBezTo>
                  <a:cubicBezTo>
                    <a:pt x="67" y="387"/>
                    <a:pt x="127" y="432"/>
                    <a:pt x="199" y="421"/>
                  </a:cubicBezTo>
                  <a:cubicBezTo>
                    <a:pt x="271" y="410"/>
                    <a:pt x="288" y="384"/>
                    <a:pt x="306" y="338"/>
                  </a:cubicBezTo>
                  <a:cubicBezTo>
                    <a:pt x="324" y="291"/>
                    <a:pt x="344" y="258"/>
                    <a:pt x="354" y="234"/>
                  </a:cubicBezTo>
                  <a:cubicBezTo>
                    <a:pt x="364" y="210"/>
                    <a:pt x="368" y="104"/>
                    <a:pt x="312" y="75"/>
                  </a:cubicBezTo>
                  <a:cubicBezTo>
                    <a:pt x="256" y="46"/>
                    <a:pt x="147" y="0"/>
                    <a:pt x="45" y="7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79" name="Group 35">
            <a:extLst>
              <a:ext uri="{FF2B5EF4-FFF2-40B4-BE49-F238E27FC236}">
                <a16:creationId xmlns:a16="http://schemas.microsoft.com/office/drawing/2014/main" id="{901D730E-5784-4386-BD4A-ABAF8C279869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1347788"/>
            <a:ext cx="1201738" cy="1404937"/>
            <a:chOff x="1488" y="768"/>
            <a:chExt cx="757" cy="885"/>
          </a:xfrm>
        </p:grpSpPr>
        <p:sp>
          <p:nvSpPr>
            <p:cNvPr id="50300" name="Freeform 36">
              <a:extLst>
                <a:ext uri="{FF2B5EF4-FFF2-40B4-BE49-F238E27FC236}">
                  <a16:creationId xmlns:a16="http://schemas.microsoft.com/office/drawing/2014/main" id="{67312A7A-5AF8-49BE-B7E2-0ACCE4A4E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768"/>
              <a:ext cx="757" cy="883"/>
            </a:xfrm>
            <a:custGeom>
              <a:avLst/>
              <a:gdLst>
                <a:gd name="T0" fmla="*/ 2374 w 418"/>
                <a:gd name="T1" fmla="*/ 1501 h 457"/>
                <a:gd name="T2" fmla="*/ 2217 w 418"/>
                <a:gd name="T3" fmla="*/ 1470 h 457"/>
                <a:gd name="T4" fmla="*/ 2211 w 418"/>
                <a:gd name="T5" fmla="*/ 1449 h 457"/>
                <a:gd name="T6" fmla="*/ 2057 w 418"/>
                <a:gd name="T7" fmla="*/ 665 h 457"/>
                <a:gd name="T8" fmla="*/ 2204 w 418"/>
                <a:gd name="T9" fmla="*/ 441 h 457"/>
                <a:gd name="T10" fmla="*/ 2074 w 418"/>
                <a:gd name="T11" fmla="*/ 497 h 457"/>
                <a:gd name="T12" fmla="*/ 1918 w 418"/>
                <a:gd name="T13" fmla="*/ 533 h 457"/>
                <a:gd name="T14" fmla="*/ 1912 w 418"/>
                <a:gd name="T15" fmla="*/ 526 h 457"/>
                <a:gd name="T16" fmla="*/ 1355 w 418"/>
                <a:gd name="T17" fmla="*/ 280 h 457"/>
                <a:gd name="T18" fmla="*/ 1367 w 418"/>
                <a:gd name="T19" fmla="*/ 124 h 457"/>
                <a:gd name="T20" fmla="*/ 1355 w 418"/>
                <a:gd name="T21" fmla="*/ 15 h 457"/>
                <a:gd name="T22" fmla="*/ 1295 w 418"/>
                <a:gd name="T23" fmla="*/ 137 h 457"/>
                <a:gd name="T24" fmla="*/ 1172 w 418"/>
                <a:gd name="T25" fmla="*/ 253 h 457"/>
                <a:gd name="T26" fmla="*/ 1016 w 418"/>
                <a:gd name="T27" fmla="*/ 253 h 457"/>
                <a:gd name="T28" fmla="*/ 938 w 418"/>
                <a:gd name="T29" fmla="*/ 131 h 457"/>
                <a:gd name="T30" fmla="*/ 873 w 418"/>
                <a:gd name="T31" fmla="*/ 64 h 457"/>
                <a:gd name="T32" fmla="*/ 873 w 418"/>
                <a:gd name="T33" fmla="*/ 193 h 457"/>
                <a:gd name="T34" fmla="*/ 797 w 418"/>
                <a:gd name="T35" fmla="*/ 280 h 457"/>
                <a:gd name="T36" fmla="*/ 344 w 418"/>
                <a:gd name="T37" fmla="*/ 564 h 457"/>
                <a:gd name="T38" fmla="*/ 16 w 418"/>
                <a:gd name="T39" fmla="*/ 1687 h 457"/>
                <a:gd name="T40" fmla="*/ 368 w 418"/>
                <a:gd name="T41" fmla="*/ 2663 h 457"/>
                <a:gd name="T42" fmla="*/ 505 w 418"/>
                <a:gd name="T43" fmla="*/ 2848 h 457"/>
                <a:gd name="T44" fmla="*/ 482 w 418"/>
                <a:gd name="T45" fmla="*/ 3072 h 457"/>
                <a:gd name="T46" fmla="*/ 534 w 418"/>
                <a:gd name="T47" fmla="*/ 3144 h 457"/>
                <a:gd name="T48" fmla="*/ 578 w 418"/>
                <a:gd name="T49" fmla="*/ 2987 h 457"/>
                <a:gd name="T50" fmla="*/ 688 w 418"/>
                <a:gd name="T51" fmla="*/ 2927 h 457"/>
                <a:gd name="T52" fmla="*/ 695 w 418"/>
                <a:gd name="T53" fmla="*/ 2927 h 457"/>
                <a:gd name="T54" fmla="*/ 915 w 418"/>
                <a:gd name="T55" fmla="*/ 3016 h 457"/>
                <a:gd name="T56" fmla="*/ 929 w 418"/>
                <a:gd name="T57" fmla="*/ 3124 h 457"/>
                <a:gd name="T58" fmla="*/ 958 w 418"/>
                <a:gd name="T59" fmla="*/ 3289 h 457"/>
                <a:gd name="T60" fmla="*/ 998 w 418"/>
                <a:gd name="T61" fmla="*/ 3165 h 457"/>
                <a:gd name="T62" fmla="*/ 1016 w 418"/>
                <a:gd name="T63" fmla="*/ 3035 h 457"/>
                <a:gd name="T64" fmla="*/ 1253 w 418"/>
                <a:gd name="T65" fmla="*/ 3035 h 457"/>
                <a:gd name="T66" fmla="*/ 1896 w 418"/>
                <a:gd name="T67" fmla="*/ 2431 h 457"/>
                <a:gd name="T68" fmla="*/ 2059 w 418"/>
                <a:gd name="T69" fmla="*/ 2027 h 457"/>
                <a:gd name="T70" fmla="*/ 2151 w 418"/>
                <a:gd name="T71" fmla="*/ 2011 h 457"/>
                <a:gd name="T72" fmla="*/ 2211 w 418"/>
                <a:gd name="T73" fmla="*/ 1982 h 457"/>
                <a:gd name="T74" fmla="*/ 2139 w 418"/>
                <a:gd name="T75" fmla="*/ 1903 h 457"/>
                <a:gd name="T76" fmla="*/ 2108 w 418"/>
                <a:gd name="T77" fmla="*/ 1859 h 457"/>
                <a:gd name="T78" fmla="*/ 2144 w 418"/>
                <a:gd name="T79" fmla="*/ 1774 h 457"/>
                <a:gd name="T80" fmla="*/ 2144 w 418"/>
                <a:gd name="T81" fmla="*/ 1774 h 457"/>
                <a:gd name="T82" fmla="*/ 2309 w 418"/>
                <a:gd name="T83" fmla="*/ 1646 h 457"/>
                <a:gd name="T84" fmla="*/ 2467 w 418"/>
                <a:gd name="T85" fmla="*/ 1530 h 457"/>
                <a:gd name="T86" fmla="*/ 2374 w 418"/>
                <a:gd name="T87" fmla="*/ 1501 h 4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8" h="457">
                  <a:moveTo>
                    <a:pt x="400" y="208"/>
                  </a:moveTo>
                  <a:cubicBezTo>
                    <a:pt x="388" y="212"/>
                    <a:pt x="373" y="212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6"/>
                    <a:pt x="346" y="92"/>
                  </a:cubicBezTo>
                  <a:cubicBezTo>
                    <a:pt x="327" y="78"/>
                    <a:pt x="378" y="70"/>
                    <a:pt x="371" y="61"/>
                  </a:cubicBezTo>
                  <a:cubicBezTo>
                    <a:pt x="364" y="53"/>
                    <a:pt x="359" y="60"/>
                    <a:pt x="349" y="69"/>
                  </a:cubicBezTo>
                  <a:cubicBezTo>
                    <a:pt x="340" y="79"/>
                    <a:pt x="335" y="78"/>
                    <a:pt x="323" y="74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298" y="61"/>
                    <a:pt x="265" y="46"/>
                    <a:pt x="228" y="39"/>
                  </a:cubicBezTo>
                  <a:cubicBezTo>
                    <a:pt x="218" y="37"/>
                    <a:pt x="228" y="24"/>
                    <a:pt x="230" y="17"/>
                  </a:cubicBezTo>
                  <a:cubicBezTo>
                    <a:pt x="233" y="8"/>
                    <a:pt x="234" y="5"/>
                    <a:pt x="228" y="2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2"/>
                    <a:pt x="208" y="36"/>
                    <a:pt x="197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6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9"/>
                  </a:cubicBezTo>
                  <a:cubicBezTo>
                    <a:pt x="143" y="13"/>
                    <a:pt x="150" y="20"/>
                    <a:pt x="147" y="27"/>
                  </a:cubicBezTo>
                  <a:cubicBezTo>
                    <a:pt x="145" y="35"/>
                    <a:pt x="140" y="37"/>
                    <a:pt x="134" y="39"/>
                  </a:cubicBezTo>
                  <a:cubicBezTo>
                    <a:pt x="134" y="39"/>
                    <a:pt x="87" y="55"/>
                    <a:pt x="58" y="78"/>
                  </a:cubicBezTo>
                  <a:cubicBezTo>
                    <a:pt x="13" y="118"/>
                    <a:pt x="0" y="197"/>
                    <a:pt x="3" y="234"/>
                  </a:cubicBezTo>
                  <a:cubicBezTo>
                    <a:pt x="6" y="271"/>
                    <a:pt x="45" y="352"/>
                    <a:pt x="62" y="369"/>
                  </a:cubicBezTo>
                  <a:cubicBezTo>
                    <a:pt x="68" y="375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6"/>
                  </a:cubicBezTo>
                  <a:cubicBezTo>
                    <a:pt x="77" y="439"/>
                    <a:pt x="89" y="443"/>
                    <a:pt x="90" y="436"/>
                  </a:cubicBezTo>
                  <a:cubicBezTo>
                    <a:pt x="91" y="429"/>
                    <a:pt x="95" y="425"/>
                    <a:pt x="97" y="414"/>
                  </a:cubicBezTo>
                  <a:cubicBezTo>
                    <a:pt x="99" y="403"/>
                    <a:pt x="103" y="405"/>
                    <a:pt x="116" y="406"/>
                  </a:cubicBezTo>
                  <a:cubicBezTo>
                    <a:pt x="116" y="406"/>
                    <a:pt x="116" y="406"/>
                    <a:pt x="117" y="406"/>
                  </a:cubicBezTo>
                  <a:cubicBezTo>
                    <a:pt x="128" y="411"/>
                    <a:pt x="140" y="415"/>
                    <a:pt x="154" y="418"/>
                  </a:cubicBezTo>
                  <a:cubicBezTo>
                    <a:pt x="155" y="424"/>
                    <a:pt x="157" y="424"/>
                    <a:pt x="156" y="433"/>
                  </a:cubicBezTo>
                  <a:cubicBezTo>
                    <a:pt x="155" y="443"/>
                    <a:pt x="153" y="455"/>
                    <a:pt x="161" y="456"/>
                  </a:cubicBezTo>
                  <a:cubicBezTo>
                    <a:pt x="168" y="457"/>
                    <a:pt x="168" y="449"/>
                    <a:pt x="168" y="439"/>
                  </a:cubicBezTo>
                  <a:cubicBezTo>
                    <a:pt x="168" y="432"/>
                    <a:pt x="170" y="425"/>
                    <a:pt x="171" y="421"/>
                  </a:cubicBezTo>
                  <a:cubicBezTo>
                    <a:pt x="184" y="423"/>
                    <a:pt x="197" y="423"/>
                    <a:pt x="211" y="421"/>
                  </a:cubicBezTo>
                  <a:cubicBezTo>
                    <a:pt x="284" y="409"/>
                    <a:pt x="301" y="384"/>
                    <a:pt x="319" y="337"/>
                  </a:cubicBezTo>
                  <a:cubicBezTo>
                    <a:pt x="328" y="314"/>
                    <a:pt x="338" y="299"/>
                    <a:pt x="347" y="281"/>
                  </a:cubicBezTo>
                  <a:cubicBezTo>
                    <a:pt x="350" y="275"/>
                    <a:pt x="356" y="275"/>
                    <a:pt x="362" y="279"/>
                  </a:cubicBezTo>
                  <a:cubicBezTo>
                    <a:pt x="370" y="283"/>
                    <a:pt x="372" y="283"/>
                    <a:pt x="372" y="275"/>
                  </a:cubicBezTo>
                  <a:cubicBezTo>
                    <a:pt x="372" y="268"/>
                    <a:pt x="364" y="267"/>
                    <a:pt x="360" y="264"/>
                  </a:cubicBezTo>
                  <a:cubicBezTo>
                    <a:pt x="357" y="263"/>
                    <a:pt x="355" y="262"/>
                    <a:pt x="355" y="258"/>
                  </a:cubicBezTo>
                  <a:cubicBezTo>
                    <a:pt x="357" y="254"/>
                    <a:pt x="359" y="250"/>
                    <a:pt x="361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68" y="234"/>
                    <a:pt x="374" y="230"/>
                    <a:pt x="389" y="228"/>
                  </a:cubicBezTo>
                  <a:cubicBezTo>
                    <a:pt x="403" y="226"/>
                    <a:pt x="412" y="234"/>
                    <a:pt x="415" y="212"/>
                  </a:cubicBezTo>
                  <a:cubicBezTo>
                    <a:pt x="418" y="196"/>
                    <a:pt x="412" y="203"/>
                    <a:pt x="400" y="208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1" name="Freeform 37">
              <a:extLst>
                <a:ext uri="{FF2B5EF4-FFF2-40B4-BE49-F238E27FC236}">
                  <a16:creationId xmlns:a16="http://schemas.microsoft.com/office/drawing/2014/main" id="{0194AD31-D729-4F92-A157-C44F9489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089"/>
              <a:ext cx="513" cy="498"/>
            </a:xfrm>
            <a:custGeom>
              <a:avLst/>
              <a:gdLst>
                <a:gd name="T0" fmla="*/ 7 w 283"/>
                <a:gd name="T1" fmla="*/ 1490 h 258"/>
                <a:gd name="T2" fmla="*/ 65 w 283"/>
                <a:gd name="T3" fmla="*/ 1575 h 258"/>
                <a:gd name="T4" fmla="*/ 65 w 283"/>
                <a:gd name="T5" fmla="*/ 1699 h 258"/>
                <a:gd name="T6" fmla="*/ 161 w 283"/>
                <a:gd name="T7" fmla="*/ 1639 h 258"/>
                <a:gd name="T8" fmla="*/ 292 w 283"/>
                <a:gd name="T9" fmla="*/ 1683 h 258"/>
                <a:gd name="T10" fmla="*/ 464 w 283"/>
                <a:gd name="T11" fmla="*/ 1855 h 258"/>
                <a:gd name="T12" fmla="*/ 845 w 283"/>
                <a:gd name="T13" fmla="*/ 1718 h 258"/>
                <a:gd name="T14" fmla="*/ 1202 w 283"/>
                <a:gd name="T15" fmla="*/ 1546 h 258"/>
                <a:gd name="T16" fmla="*/ 1394 w 283"/>
                <a:gd name="T17" fmla="*/ 1106 h 258"/>
                <a:gd name="T18" fmla="*/ 1577 w 283"/>
                <a:gd name="T19" fmla="*/ 741 h 258"/>
                <a:gd name="T20" fmla="*/ 1673 w 283"/>
                <a:gd name="T21" fmla="*/ 409 h 258"/>
                <a:gd name="T22" fmla="*/ 1679 w 283"/>
                <a:gd name="T23" fmla="*/ 239 h 258"/>
                <a:gd name="T24" fmla="*/ 1650 w 283"/>
                <a:gd name="T25" fmla="*/ 0 h 258"/>
                <a:gd name="T26" fmla="*/ 1604 w 283"/>
                <a:gd name="T27" fmla="*/ 353 h 258"/>
                <a:gd name="T28" fmla="*/ 1436 w 283"/>
                <a:gd name="T29" fmla="*/ 664 h 258"/>
                <a:gd name="T30" fmla="*/ 1238 w 283"/>
                <a:gd name="T31" fmla="*/ 882 h 258"/>
                <a:gd name="T32" fmla="*/ 1108 w 283"/>
                <a:gd name="T33" fmla="*/ 1266 h 258"/>
                <a:gd name="T34" fmla="*/ 506 w 283"/>
                <a:gd name="T35" fmla="*/ 1631 h 258"/>
                <a:gd name="T36" fmla="*/ 185 w 283"/>
                <a:gd name="T37" fmla="*/ 1598 h 258"/>
                <a:gd name="T38" fmla="*/ 0 w 283"/>
                <a:gd name="T39" fmla="*/ 1490 h 2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3" h="258">
                  <a:moveTo>
                    <a:pt x="1" y="207"/>
                  </a:moveTo>
                  <a:cubicBezTo>
                    <a:pt x="4" y="211"/>
                    <a:pt x="9" y="213"/>
                    <a:pt x="11" y="219"/>
                  </a:cubicBezTo>
                  <a:cubicBezTo>
                    <a:pt x="12" y="225"/>
                    <a:pt x="6" y="232"/>
                    <a:pt x="11" y="236"/>
                  </a:cubicBezTo>
                  <a:cubicBezTo>
                    <a:pt x="17" y="234"/>
                    <a:pt x="21" y="229"/>
                    <a:pt x="27" y="228"/>
                  </a:cubicBezTo>
                  <a:cubicBezTo>
                    <a:pt x="33" y="228"/>
                    <a:pt x="44" y="233"/>
                    <a:pt x="49" y="234"/>
                  </a:cubicBezTo>
                  <a:cubicBezTo>
                    <a:pt x="64" y="238"/>
                    <a:pt x="74" y="241"/>
                    <a:pt x="78" y="258"/>
                  </a:cubicBezTo>
                  <a:cubicBezTo>
                    <a:pt x="83" y="241"/>
                    <a:pt x="127" y="244"/>
                    <a:pt x="142" y="239"/>
                  </a:cubicBezTo>
                  <a:cubicBezTo>
                    <a:pt x="162" y="234"/>
                    <a:pt x="188" y="233"/>
                    <a:pt x="202" y="215"/>
                  </a:cubicBezTo>
                  <a:cubicBezTo>
                    <a:pt x="215" y="198"/>
                    <a:pt x="227" y="174"/>
                    <a:pt x="234" y="154"/>
                  </a:cubicBezTo>
                  <a:cubicBezTo>
                    <a:pt x="241" y="133"/>
                    <a:pt x="247" y="116"/>
                    <a:pt x="265" y="103"/>
                  </a:cubicBezTo>
                  <a:cubicBezTo>
                    <a:pt x="244" y="93"/>
                    <a:pt x="279" y="70"/>
                    <a:pt x="281" y="57"/>
                  </a:cubicBezTo>
                  <a:cubicBezTo>
                    <a:pt x="283" y="50"/>
                    <a:pt x="281" y="41"/>
                    <a:pt x="282" y="33"/>
                  </a:cubicBezTo>
                  <a:cubicBezTo>
                    <a:pt x="283" y="22"/>
                    <a:pt x="281" y="11"/>
                    <a:pt x="277" y="0"/>
                  </a:cubicBezTo>
                  <a:cubicBezTo>
                    <a:pt x="274" y="16"/>
                    <a:pt x="273" y="33"/>
                    <a:pt x="269" y="49"/>
                  </a:cubicBezTo>
                  <a:cubicBezTo>
                    <a:pt x="263" y="69"/>
                    <a:pt x="256" y="79"/>
                    <a:pt x="241" y="92"/>
                  </a:cubicBezTo>
                  <a:cubicBezTo>
                    <a:pt x="231" y="101"/>
                    <a:pt x="214" y="111"/>
                    <a:pt x="208" y="123"/>
                  </a:cubicBezTo>
                  <a:cubicBezTo>
                    <a:pt x="199" y="140"/>
                    <a:pt x="196" y="159"/>
                    <a:pt x="186" y="176"/>
                  </a:cubicBezTo>
                  <a:cubicBezTo>
                    <a:pt x="165" y="213"/>
                    <a:pt x="128" y="231"/>
                    <a:pt x="85" y="227"/>
                  </a:cubicBezTo>
                  <a:cubicBezTo>
                    <a:pt x="68" y="226"/>
                    <a:pt x="47" y="228"/>
                    <a:pt x="31" y="222"/>
                  </a:cubicBezTo>
                  <a:cubicBezTo>
                    <a:pt x="23" y="219"/>
                    <a:pt x="6" y="212"/>
                    <a:pt x="0" y="207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2" name="Freeform 38">
              <a:extLst>
                <a:ext uri="{FF2B5EF4-FFF2-40B4-BE49-F238E27FC236}">
                  <a16:creationId xmlns:a16="http://schemas.microsoft.com/office/drawing/2014/main" id="{4D8C8048-C855-476C-835D-8A66A0C20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874"/>
              <a:ext cx="516" cy="671"/>
            </a:xfrm>
            <a:custGeom>
              <a:avLst/>
              <a:gdLst>
                <a:gd name="T0" fmla="*/ 328 w 285"/>
                <a:gd name="T1" fmla="*/ 541 h 347"/>
                <a:gd name="T2" fmla="*/ 36 w 285"/>
                <a:gd name="T3" fmla="*/ 1713 h 347"/>
                <a:gd name="T4" fmla="*/ 331 w 285"/>
                <a:gd name="T5" fmla="*/ 2330 h 347"/>
                <a:gd name="T6" fmla="*/ 922 w 285"/>
                <a:gd name="T7" fmla="*/ 2363 h 347"/>
                <a:gd name="T8" fmla="*/ 1217 w 285"/>
                <a:gd name="T9" fmla="*/ 2023 h 347"/>
                <a:gd name="T10" fmla="*/ 1209 w 285"/>
                <a:gd name="T11" fmla="*/ 1686 h 347"/>
                <a:gd name="T12" fmla="*/ 1581 w 285"/>
                <a:gd name="T13" fmla="*/ 1129 h 347"/>
                <a:gd name="T14" fmla="*/ 328 w 285"/>
                <a:gd name="T15" fmla="*/ 541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7">
                  <a:moveTo>
                    <a:pt x="55" y="75"/>
                  </a:moveTo>
                  <a:cubicBezTo>
                    <a:pt x="0" y="113"/>
                    <a:pt x="11" y="176"/>
                    <a:pt x="6" y="237"/>
                  </a:cubicBezTo>
                  <a:cubicBezTo>
                    <a:pt x="1" y="298"/>
                    <a:pt x="24" y="299"/>
                    <a:pt x="56" y="322"/>
                  </a:cubicBezTo>
                  <a:cubicBezTo>
                    <a:pt x="89" y="347"/>
                    <a:pt x="118" y="345"/>
                    <a:pt x="155" y="327"/>
                  </a:cubicBezTo>
                  <a:cubicBezTo>
                    <a:pt x="192" y="310"/>
                    <a:pt x="195" y="302"/>
                    <a:pt x="205" y="280"/>
                  </a:cubicBezTo>
                  <a:cubicBezTo>
                    <a:pt x="214" y="258"/>
                    <a:pt x="197" y="244"/>
                    <a:pt x="204" y="233"/>
                  </a:cubicBezTo>
                  <a:cubicBezTo>
                    <a:pt x="210" y="222"/>
                    <a:pt x="246" y="226"/>
                    <a:pt x="266" y="156"/>
                  </a:cubicBezTo>
                  <a:cubicBezTo>
                    <a:pt x="285" y="85"/>
                    <a:pt x="157" y="0"/>
                    <a:pt x="55" y="75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3" name="Freeform 39">
              <a:extLst>
                <a:ext uri="{FF2B5EF4-FFF2-40B4-BE49-F238E27FC236}">
                  <a16:creationId xmlns:a16="http://schemas.microsoft.com/office/drawing/2014/main" id="{8F886488-65F3-4C65-B746-93DFC7F42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929"/>
              <a:ext cx="154" cy="328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32 h 170"/>
                <a:gd name="T4" fmla="*/ 118 w 85"/>
                <a:gd name="T5" fmla="*/ 1221 h 170"/>
                <a:gd name="T6" fmla="*/ 109 w 85"/>
                <a:gd name="T7" fmla="*/ 718 h 170"/>
                <a:gd name="T8" fmla="*/ 203 w 85"/>
                <a:gd name="T9" fmla="*/ 424 h 170"/>
                <a:gd name="T10" fmla="*/ 328 w 85"/>
                <a:gd name="T11" fmla="*/ 201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60"/>
                  </a:cubicBezTo>
                  <a:cubicBezTo>
                    <a:pt x="0" y="100"/>
                    <a:pt x="9" y="129"/>
                    <a:pt x="20" y="170"/>
                  </a:cubicBezTo>
                  <a:cubicBezTo>
                    <a:pt x="26" y="148"/>
                    <a:pt x="13" y="123"/>
                    <a:pt x="18" y="100"/>
                  </a:cubicBezTo>
                  <a:cubicBezTo>
                    <a:pt x="21" y="86"/>
                    <a:pt x="29" y="72"/>
                    <a:pt x="34" y="59"/>
                  </a:cubicBezTo>
                  <a:cubicBezTo>
                    <a:pt x="40" y="45"/>
                    <a:pt x="41" y="37"/>
                    <a:pt x="55" y="28"/>
                  </a:cubicBezTo>
                  <a:cubicBezTo>
                    <a:pt x="67" y="20"/>
                    <a:pt x="71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4" name="Freeform 40">
              <a:extLst>
                <a:ext uri="{FF2B5EF4-FFF2-40B4-BE49-F238E27FC236}">
                  <a16:creationId xmlns:a16="http://schemas.microsoft.com/office/drawing/2014/main" id="{2925329C-09BF-4E5C-8B27-C152C21E5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872"/>
              <a:ext cx="516" cy="673"/>
            </a:xfrm>
            <a:custGeom>
              <a:avLst/>
              <a:gdLst>
                <a:gd name="T0" fmla="*/ 328 w 285"/>
                <a:gd name="T1" fmla="*/ 549 h 348"/>
                <a:gd name="T2" fmla="*/ 36 w 285"/>
                <a:gd name="T3" fmla="*/ 1713 h 348"/>
                <a:gd name="T4" fmla="*/ 331 w 285"/>
                <a:gd name="T5" fmla="*/ 2338 h 348"/>
                <a:gd name="T6" fmla="*/ 922 w 285"/>
                <a:gd name="T7" fmla="*/ 2371 h 348"/>
                <a:gd name="T8" fmla="*/ 1217 w 285"/>
                <a:gd name="T9" fmla="*/ 2031 h 348"/>
                <a:gd name="T10" fmla="*/ 1209 w 285"/>
                <a:gd name="T11" fmla="*/ 1686 h 348"/>
                <a:gd name="T12" fmla="*/ 1581 w 285"/>
                <a:gd name="T13" fmla="*/ 1129 h 348"/>
                <a:gd name="T14" fmla="*/ 328 w 285"/>
                <a:gd name="T15" fmla="*/ 549 h 3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8">
                  <a:moveTo>
                    <a:pt x="55" y="76"/>
                  </a:moveTo>
                  <a:cubicBezTo>
                    <a:pt x="0" y="114"/>
                    <a:pt x="11" y="176"/>
                    <a:pt x="6" y="237"/>
                  </a:cubicBezTo>
                  <a:cubicBezTo>
                    <a:pt x="1" y="298"/>
                    <a:pt x="24" y="299"/>
                    <a:pt x="56" y="323"/>
                  </a:cubicBezTo>
                  <a:cubicBezTo>
                    <a:pt x="89" y="348"/>
                    <a:pt x="118" y="345"/>
                    <a:pt x="155" y="328"/>
                  </a:cubicBezTo>
                  <a:cubicBezTo>
                    <a:pt x="192" y="310"/>
                    <a:pt x="195" y="303"/>
                    <a:pt x="205" y="281"/>
                  </a:cubicBezTo>
                  <a:cubicBezTo>
                    <a:pt x="214" y="258"/>
                    <a:pt x="198" y="245"/>
                    <a:pt x="204" y="233"/>
                  </a:cubicBezTo>
                  <a:cubicBezTo>
                    <a:pt x="210" y="222"/>
                    <a:pt x="246" y="227"/>
                    <a:pt x="266" y="156"/>
                  </a:cubicBezTo>
                  <a:cubicBezTo>
                    <a:pt x="285" y="86"/>
                    <a:pt x="158" y="0"/>
                    <a:pt x="55" y="7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5" name="Freeform 41">
              <a:extLst>
                <a:ext uri="{FF2B5EF4-FFF2-40B4-BE49-F238E27FC236}">
                  <a16:creationId xmlns:a16="http://schemas.microsoft.com/office/drawing/2014/main" id="{55A01387-50FC-4AB6-8564-E6ED7103E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104"/>
              <a:ext cx="286" cy="425"/>
            </a:xfrm>
            <a:custGeom>
              <a:avLst/>
              <a:gdLst>
                <a:gd name="T0" fmla="*/ 865 w 158"/>
                <a:gd name="T1" fmla="*/ 44 h 220"/>
                <a:gd name="T2" fmla="*/ 748 w 158"/>
                <a:gd name="T3" fmla="*/ 549 h 220"/>
                <a:gd name="T4" fmla="*/ 498 w 158"/>
                <a:gd name="T5" fmla="*/ 914 h 220"/>
                <a:gd name="T6" fmla="*/ 380 w 158"/>
                <a:gd name="T7" fmla="*/ 1362 h 220"/>
                <a:gd name="T8" fmla="*/ 0 w 158"/>
                <a:gd name="T9" fmla="*/ 1557 h 220"/>
                <a:gd name="T10" fmla="*/ 380 w 158"/>
                <a:gd name="T11" fmla="*/ 1233 h 220"/>
                <a:gd name="T12" fmla="*/ 425 w 158"/>
                <a:gd name="T13" fmla="*/ 929 h 220"/>
                <a:gd name="T14" fmla="*/ 456 w 158"/>
                <a:gd name="T15" fmla="*/ 728 h 220"/>
                <a:gd name="T16" fmla="*/ 767 w 158"/>
                <a:gd name="T17" fmla="*/ 417 h 220"/>
                <a:gd name="T18" fmla="*/ 836 w 158"/>
                <a:gd name="T19" fmla="*/ 0 h 2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220">
                  <a:moveTo>
                    <a:pt x="146" y="6"/>
                  </a:moveTo>
                  <a:cubicBezTo>
                    <a:pt x="158" y="29"/>
                    <a:pt x="140" y="59"/>
                    <a:pt x="126" y="76"/>
                  </a:cubicBezTo>
                  <a:cubicBezTo>
                    <a:pt x="110" y="94"/>
                    <a:pt x="82" y="99"/>
                    <a:pt x="84" y="127"/>
                  </a:cubicBezTo>
                  <a:cubicBezTo>
                    <a:pt x="87" y="153"/>
                    <a:pt x="86" y="172"/>
                    <a:pt x="64" y="189"/>
                  </a:cubicBezTo>
                  <a:cubicBezTo>
                    <a:pt x="49" y="202"/>
                    <a:pt x="20" y="220"/>
                    <a:pt x="0" y="216"/>
                  </a:cubicBezTo>
                  <a:cubicBezTo>
                    <a:pt x="23" y="202"/>
                    <a:pt x="53" y="200"/>
                    <a:pt x="64" y="171"/>
                  </a:cubicBezTo>
                  <a:cubicBezTo>
                    <a:pt x="70" y="158"/>
                    <a:pt x="72" y="143"/>
                    <a:pt x="72" y="129"/>
                  </a:cubicBezTo>
                  <a:cubicBezTo>
                    <a:pt x="71" y="116"/>
                    <a:pt x="66" y="110"/>
                    <a:pt x="77" y="101"/>
                  </a:cubicBezTo>
                  <a:cubicBezTo>
                    <a:pt x="97" y="86"/>
                    <a:pt x="115" y="79"/>
                    <a:pt x="129" y="58"/>
                  </a:cubicBezTo>
                  <a:cubicBezTo>
                    <a:pt x="136" y="48"/>
                    <a:pt x="153" y="10"/>
                    <a:pt x="141" y="0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6" name="Freeform 42">
              <a:extLst>
                <a:ext uri="{FF2B5EF4-FFF2-40B4-BE49-F238E27FC236}">
                  <a16:creationId xmlns:a16="http://schemas.microsoft.com/office/drawing/2014/main" id="{EAE64889-067F-475D-969C-39A9E5A53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029"/>
              <a:ext cx="94" cy="288"/>
            </a:xfrm>
            <a:custGeom>
              <a:avLst/>
              <a:gdLst>
                <a:gd name="T0" fmla="*/ 307 w 52"/>
                <a:gd name="T1" fmla="*/ 0 h 149"/>
                <a:gd name="T2" fmla="*/ 141 w 52"/>
                <a:gd name="T3" fmla="*/ 145 h 149"/>
                <a:gd name="T4" fmla="*/ 43 w 52"/>
                <a:gd name="T5" fmla="*/ 456 h 149"/>
                <a:gd name="T6" fmla="*/ 13 w 52"/>
                <a:gd name="T7" fmla="*/ 1077 h 149"/>
                <a:gd name="T8" fmla="*/ 60 w 52"/>
                <a:gd name="T9" fmla="*/ 665 h 149"/>
                <a:gd name="T10" fmla="*/ 94 w 52"/>
                <a:gd name="T11" fmla="*/ 381 h 149"/>
                <a:gd name="T12" fmla="*/ 190 w 52"/>
                <a:gd name="T13" fmla="*/ 195 h 149"/>
                <a:gd name="T14" fmla="*/ 264 w 52"/>
                <a:gd name="T15" fmla="*/ 5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49">
                  <a:moveTo>
                    <a:pt x="52" y="0"/>
                  </a:moveTo>
                  <a:cubicBezTo>
                    <a:pt x="42" y="7"/>
                    <a:pt x="32" y="10"/>
                    <a:pt x="24" y="20"/>
                  </a:cubicBezTo>
                  <a:cubicBezTo>
                    <a:pt x="14" y="32"/>
                    <a:pt x="9" y="48"/>
                    <a:pt x="7" y="63"/>
                  </a:cubicBezTo>
                  <a:cubicBezTo>
                    <a:pt x="3" y="91"/>
                    <a:pt x="0" y="121"/>
                    <a:pt x="2" y="149"/>
                  </a:cubicBezTo>
                  <a:cubicBezTo>
                    <a:pt x="9" y="134"/>
                    <a:pt x="8" y="109"/>
                    <a:pt x="10" y="92"/>
                  </a:cubicBezTo>
                  <a:cubicBezTo>
                    <a:pt x="12" y="79"/>
                    <a:pt x="12" y="66"/>
                    <a:pt x="16" y="53"/>
                  </a:cubicBezTo>
                  <a:cubicBezTo>
                    <a:pt x="19" y="42"/>
                    <a:pt x="26" y="37"/>
                    <a:pt x="32" y="27"/>
                  </a:cubicBezTo>
                  <a:cubicBezTo>
                    <a:pt x="36" y="20"/>
                    <a:pt x="36" y="11"/>
                    <a:pt x="4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7" name="Oval 43">
              <a:extLst>
                <a:ext uri="{FF2B5EF4-FFF2-40B4-BE49-F238E27FC236}">
                  <a16:creationId xmlns:a16="http://schemas.microsoft.com/office/drawing/2014/main" id="{4CC4FED6-E51D-45A1-8303-D750F232B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1" y="950"/>
              <a:ext cx="73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8" name="Oval 44">
              <a:extLst>
                <a:ext uri="{FF2B5EF4-FFF2-40B4-BE49-F238E27FC236}">
                  <a16:creationId xmlns:a16="http://schemas.microsoft.com/office/drawing/2014/main" id="{5F525CA7-353D-474A-817C-917B8AEE6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956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9" name="Freeform 45">
              <a:extLst>
                <a:ext uri="{FF2B5EF4-FFF2-40B4-BE49-F238E27FC236}">
                  <a16:creationId xmlns:a16="http://schemas.microsoft.com/office/drawing/2014/main" id="{2B8B38E6-952A-47C5-91E5-37095A03F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768"/>
              <a:ext cx="755" cy="885"/>
            </a:xfrm>
            <a:custGeom>
              <a:avLst/>
              <a:gdLst>
                <a:gd name="T0" fmla="*/ 2366 w 417"/>
                <a:gd name="T1" fmla="*/ 1501 h 458"/>
                <a:gd name="T2" fmla="*/ 2212 w 417"/>
                <a:gd name="T3" fmla="*/ 1470 h 458"/>
                <a:gd name="T4" fmla="*/ 2209 w 417"/>
                <a:gd name="T5" fmla="*/ 1449 h 458"/>
                <a:gd name="T6" fmla="*/ 2051 w 417"/>
                <a:gd name="T7" fmla="*/ 672 h 458"/>
                <a:gd name="T8" fmla="*/ 2203 w 417"/>
                <a:gd name="T9" fmla="*/ 448 h 458"/>
                <a:gd name="T10" fmla="*/ 2071 w 417"/>
                <a:gd name="T11" fmla="*/ 504 h 458"/>
                <a:gd name="T12" fmla="*/ 1917 w 417"/>
                <a:gd name="T13" fmla="*/ 533 h 458"/>
                <a:gd name="T14" fmla="*/ 1905 w 417"/>
                <a:gd name="T15" fmla="*/ 526 h 458"/>
                <a:gd name="T16" fmla="*/ 1354 w 417"/>
                <a:gd name="T17" fmla="*/ 280 h 458"/>
                <a:gd name="T18" fmla="*/ 1363 w 417"/>
                <a:gd name="T19" fmla="*/ 124 h 458"/>
                <a:gd name="T20" fmla="*/ 1354 w 417"/>
                <a:gd name="T21" fmla="*/ 23 h 458"/>
                <a:gd name="T22" fmla="*/ 1295 w 417"/>
                <a:gd name="T23" fmla="*/ 137 h 458"/>
                <a:gd name="T24" fmla="*/ 1170 w 417"/>
                <a:gd name="T25" fmla="*/ 261 h 458"/>
                <a:gd name="T26" fmla="*/ 1016 w 417"/>
                <a:gd name="T27" fmla="*/ 253 h 458"/>
                <a:gd name="T28" fmla="*/ 938 w 417"/>
                <a:gd name="T29" fmla="*/ 131 h 458"/>
                <a:gd name="T30" fmla="*/ 873 w 417"/>
                <a:gd name="T31" fmla="*/ 71 h 458"/>
                <a:gd name="T32" fmla="*/ 873 w 417"/>
                <a:gd name="T33" fmla="*/ 201 h 458"/>
                <a:gd name="T34" fmla="*/ 797 w 417"/>
                <a:gd name="T35" fmla="*/ 288 h 458"/>
                <a:gd name="T36" fmla="*/ 337 w 417"/>
                <a:gd name="T37" fmla="*/ 564 h 458"/>
                <a:gd name="T38" fmla="*/ 16 w 417"/>
                <a:gd name="T39" fmla="*/ 1687 h 458"/>
                <a:gd name="T40" fmla="*/ 368 w 417"/>
                <a:gd name="T41" fmla="*/ 2670 h 458"/>
                <a:gd name="T42" fmla="*/ 505 w 417"/>
                <a:gd name="T43" fmla="*/ 2848 h 458"/>
                <a:gd name="T44" fmla="*/ 482 w 417"/>
                <a:gd name="T45" fmla="*/ 3080 h 458"/>
                <a:gd name="T46" fmla="*/ 527 w 417"/>
                <a:gd name="T47" fmla="*/ 3144 h 458"/>
                <a:gd name="T48" fmla="*/ 578 w 417"/>
                <a:gd name="T49" fmla="*/ 2995 h 458"/>
                <a:gd name="T50" fmla="*/ 688 w 417"/>
                <a:gd name="T51" fmla="*/ 2931 h 458"/>
                <a:gd name="T52" fmla="*/ 688 w 417"/>
                <a:gd name="T53" fmla="*/ 2931 h 458"/>
                <a:gd name="T54" fmla="*/ 909 w 417"/>
                <a:gd name="T55" fmla="*/ 3024 h 458"/>
                <a:gd name="T56" fmla="*/ 922 w 417"/>
                <a:gd name="T57" fmla="*/ 3132 h 458"/>
                <a:gd name="T58" fmla="*/ 951 w 417"/>
                <a:gd name="T59" fmla="*/ 3297 h 458"/>
                <a:gd name="T60" fmla="*/ 990 w 417"/>
                <a:gd name="T61" fmla="*/ 3173 h 458"/>
                <a:gd name="T62" fmla="*/ 1010 w 417"/>
                <a:gd name="T63" fmla="*/ 3043 h 458"/>
                <a:gd name="T64" fmla="*/ 1253 w 417"/>
                <a:gd name="T65" fmla="*/ 3040 h 458"/>
                <a:gd name="T66" fmla="*/ 1888 w 417"/>
                <a:gd name="T67" fmla="*/ 2439 h 458"/>
                <a:gd name="T68" fmla="*/ 2051 w 417"/>
                <a:gd name="T69" fmla="*/ 2035 h 458"/>
                <a:gd name="T70" fmla="*/ 2147 w 417"/>
                <a:gd name="T71" fmla="*/ 2013 h 458"/>
                <a:gd name="T72" fmla="*/ 2203 w 417"/>
                <a:gd name="T73" fmla="*/ 1990 h 458"/>
                <a:gd name="T74" fmla="*/ 2136 w 417"/>
                <a:gd name="T75" fmla="*/ 1911 h 458"/>
                <a:gd name="T76" fmla="*/ 2107 w 417"/>
                <a:gd name="T77" fmla="*/ 1863 h 458"/>
                <a:gd name="T78" fmla="*/ 2144 w 417"/>
                <a:gd name="T79" fmla="*/ 1782 h 458"/>
                <a:gd name="T80" fmla="*/ 2144 w 417"/>
                <a:gd name="T81" fmla="*/ 1774 h 458"/>
                <a:gd name="T82" fmla="*/ 2308 w 417"/>
                <a:gd name="T83" fmla="*/ 1646 h 458"/>
                <a:gd name="T84" fmla="*/ 2462 w 417"/>
                <a:gd name="T85" fmla="*/ 1538 h 458"/>
                <a:gd name="T86" fmla="*/ 2366 w 417"/>
                <a:gd name="T87" fmla="*/ 1501 h 4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7" h="458">
                  <a:moveTo>
                    <a:pt x="399" y="208"/>
                  </a:moveTo>
                  <a:cubicBezTo>
                    <a:pt x="387" y="213"/>
                    <a:pt x="373" y="213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7"/>
                    <a:pt x="346" y="93"/>
                  </a:cubicBezTo>
                  <a:cubicBezTo>
                    <a:pt x="327" y="79"/>
                    <a:pt x="378" y="70"/>
                    <a:pt x="371" y="62"/>
                  </a:cubicBezTo>
                  <a:cubicBezTo>
                    <a:pt x="364" y="53"/>
                    <a:pt x="358" y="60"/>
                    <a:pt x="349" y="70"/>
                  </a:cubicBezTo>
                  <a:cubicBezTo>
                    <a:pt x="339" y="79"/>
                    <a:pt x="335" y="79"/>
                    <a:pt x="323" y="74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298" y="61"/>
                    <a:pt x="265" y="47"/>
                    <a:pt x="228" y="39"/>
                  </a:cubicBezTo>
                  <a:cubicBezTo>
                    <a:pt x="217" y="37"/>
                    <a:pt x="228" y="25"/>
                    <a:pt x="230" y="17"/>
                  </a:cubicBezTo>
                  <a:cubicBezTo>
                    <a:pt x="232" y="9"/>
                    <a:pt x="234" y="5"/>
                    <a:pt x="228" y="3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3"/>
                    <a:pt x="208" y="36"/>
                    <a:pt x="197" y="36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5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10"/>
                  </a:cubicBezTo>
                  <a:cubicBezTo>
                    <a:pt x="142" y="13"/>
                    <a:pt x="149" y="21"/>
                    <a:pt x="147" y="28"/>
                  </a:cubicBezTo>
                  <a:cubicBezTo>
                    <a:pt x="145" y="35"/>
                    <a:pt x="140" y="37"/>
                    <a:pt x="134" y="40"/>
                  </a:cubicBezTo>
                  <a:cubicBezTo>
                    <a:pt x="134" y="40"/>
                    <a:pt x="87" y="56"/>
                    <a:pt x="57" y="78"/>
                  </a:cubicBezTo>
                  <a:cubicBezTo>
                    <a:pt x="12" y="118"/>
                    <a:pt x="0" y="198"/>
                    <a:pt x="3" y="234"/>
                  </a:cubicBezTo>
                  <a:cubicBezTo>
                    <a:pt x="6" y="271"/>
                    <a:pt x="45" y="352"/>
                    <a:pt x="62" y="370"/>
                  </a:cubicBezTo>
                  <a:cubicBezTo>
                    <a:pt x="68" y="376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7"/>
                  </a:cubicBezTo>
                  <a:cubicBezTo>
                    <a:pt x="76" y="440"/>
                    <a:pt x="88" y="443"/>
                    <a:pt x="89" y="436"/>
                  </a:cubicBezTo>
                  <a:cubicBezTo>
                    <a:pt x="91" y="429"/>
                    <a:pt x="94" y="425"/>
                    <a:pt x="97" y="415"/>
                  </a:cubicBezTo>
                  <a:cubicBezTo>
                    <a:pt x="99" y="404"/>
                    <a:pt x="103" y="405"/>
                    <a:pt x="116" y="406"/>
                  </a:cubicBezTo>
                  <a:cubicBezTo>
                    <a:pt x="116" y="406"/>
                    <a:pt x="116" y="406"/>
                    <a:pt x="116" y="406"/>
                  </a:cubicBezTo>
                  <a:cubicBezTo>
                    <a:pt x="127" y="411"/>
                    <a:pt x="140" y="416"/>
                    <a:pt x="153" y="419"/>
                  </a:cubicBezTo>
                  <a:cubicBezTo>
                    <a:pt x="154" y="424"/>
                    <a:pt x="157" y="425"/>
                    <a:pt x="155" y="434"/>
                  </a:cubicBezTo>
                  <a:cubicBezTo>
                    <a:pt x="154" y="443"/>
                    <a:pt x="153" y="456"/>
                    <a:pt x="160" y="457"/>
                  </a:cubicBezTo>
                  <a:cubicBezTo>
                    <a:pt x="167" y="458"/>
                    <a:pt x="167" y="449"/>
                    <a:pt x="167" y="440"/>
                  </a:cubicBezTo>
                  <a:cubicBezTo>
                    <a:pt x="167" y="433"/>
                    <a:pt x="169" y="425"/>
                    <a:pt x="170" y="422"/>
                  </a:cubicBezTo>
                  <a:cubicBezTo>
                    <a:pt x="183" y="423"/>
                    <a:pt x="197" y="423"/>
                    <a:pt x="211" y="421"/>
                  </a:cubicBezTo>
                  <a:cubicBezTo>
                    <a:pt x="283" y="410"/>
                    <a:pt x="301" y="384"/>
                    <a:pt x="318" y="338"/>
                  </a:cubicBezTo>
                  <a:cubicBezTo>
                    <a:pt x="327" y="314"/>
                    <a:pt x="338" y="299"/>
                    <a:pt x="346" y="282"/>
                  </a:cubicBezTo>
                  <a:cubicBezTo>
                    <a:pt x="350" y="276"/>
                    <a:pt x="356" y="276"/>
                    <a:pt x="362" y="279"/>
                  </a:cubicBezTo>
                  <a:cubicBezTo>
                    <a:pt x="370" y="283"/>
                    <a:pt x="371" y="283"/>
                    <a:pt x="371" y="276"/>
                  </a:cubicBezTo>
                  <a:cubicBezTo>
                    <a:pt x="371" y="268"/>
                    <a:pt x="364" y="267"/>
                    <a:pt x="360" y="265"/>
                  </a:cubicBezTo>
                  <a:cubicBezTo>
                    <a:pt x="356" y="263"/>
                    <a:pt x="354" y="262"/>
                    <a:pt x="355" y="258"/>
                  </a:cubicBezTo>
                  <a:cubicBezTo>
                    <a:pt x="357" y="254"/>
                    <a:pt x="359" y="250"/>
                    <a:pt x="361" y="247"/>
                  </a:cubicBezTo>
                  <a:cubicBezTo>
                    <a:pt x="361" y="247"/>
                    <a:pt x="361" y="247"/>
                    <a:pt x="361" y="246"/>
                  </a:cubicBezTo>
                  <a:cubicBezTo>
                    <a:pt x="368" y="234"/>
                    <a:pt x="374" y="231"/>
                    <a:pt x="389" y="228"/>
                  </a:cubicBezTo>
                  <a:cubicBezTo>
                    <a:pt x="403" y="226"/>
                    <a:pt x="411" y="234"/>
                    <a:pt x="415" y="213"/>
                  </a:cubicBezTo>
                  <a:cubicBezTo>
                    <a:pt x="417" y="196"/>
                    <a:pt x="411" y="203"/>
                    <a:pt x="399" y="20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0" name="Group 46">
            <a:extLst>
              <a:ext uri="{FF2B5EF4-FFF2-40B4-BE49-F238E27FC236}">
                <a16:creationId xmlns:a16="http://schemas.microsoft.com/office/drawing/2014/main" id="{8C4B7FF3-8B32-4A18-B90A-1C725C43B287}"/>
              </a:ext>
            </a:extLst>
          </p:cNvPr>
          <p:cNvGrpSpPr>
            <a:grpSpLocks/>
          </p:cNvGrpSpPr>
          <p:nvPr/>
        </p:nvGrpSpPr>
        <p:grpSpPr bwMode="auto">
          <a:xfrm>
            <a:off x="5635625" y="1423988"/>
            <a:ext cx="1112838" cy="1239837"/>
            <a:chOff x="2590" y="816"/>
            <a:chExt cx="701" cy="781"/>
          </a:xfrm>
        </p:grpSpPr>
        <p:sp>
          <p:nvSpPr>
            <p:cNvPr id="50289" name="Freeform 47">
              <a:extLst>
                <a:ext uri="{FF2B5EF4-FFF2-40B4-BE49-F238E27FC236}">
                  <a16:creationId xmlns:a16="http://schemas.microsoft.com/office/drawing/2014/main" id="{48254C25-7235-43DC-9BF6-BCD333A72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816"/>
              <a:ext cx="699" cy="781"/>
            </a:xfrm>
            <a:custGeom>
              <a:avLst/>
              <a:gdLst>
                <a:gd name="T0" fmla="*/ 389 w 385"/>
                <a:gd name="T1" fmla="*/ 217 h 404"/>
                <a:gd name="T2" fmla="*/ 359 w 385"/>
                <a:gd name="T3" fmla="*/ 425 h 404"/>
                <a:gd name="T4" fmla="*/ 376 w 385"/>
                <a:gd name="T5" fmla="*/ 752 h 404"/>
                <a:gd name="T6" fmla="*/ 162 w 385"/>
                <a:gd name="T7" fmla="*/ 938 h 404"/>
                <a:gd name="T8" fmla="*/ 60 w 385"/>
                <a:gd name="T9" fmla="*/ 1425 h 404"/>
                <a:gd name="T10" fmla="*/ 145 w 385"/>
                <a:gd name="T11" fmla="*/ 1742 h 404"/>
                <a:gd name="T12" fmla="*/ 162 w 385"/>
                <a:gd name="T13" fmla="*/ 1873 h 404"/>
                <a:gd name="T14" fmla="*/ 49 w 385"/>
                <a:gd name="T15" fmla="*/ 2022 h 404"/>
                <a:gd name="T16" fmla="*/ 13 w 385"/>
                <a:gd name="T17" fmla="*/ 2167 h 404"/>
                <a:gd name="T18" fmla="*/ 73 w 385"/>
                <a:gd name="T19" fmla="*/ 2103 h 404"/>
                <a:gd name="T20" fmla="*/ 205 w 385"/>
                <a:gd name="T21" fmla="*/ 1987 h 404"/>
                <a:gd name="T22" fmla="*/ 307 w 385"/>
                <a:gd name="T23" fmla="*/ 2007 h 404"/>
                <a:gd name="T24" fmla="*/ 403 w 385"/>
                <a:gd name="T25" fmla="*/ 2183 h 404"/>
                <a:gd name="T26" fmla="*/ 403 w 385"/>
                <a:gd name="T27" fmla="*/ 2268 h 404"/>
                <a:gd name="T28" fmla="*/ 310 w 385"/>
                <a:gd name="T29" fmla="*/ 2314 h 404"/>
                <a:gd name="T30" fmla="*/ 243 w 385"/>
                <a:gd name="T31" fmla="*/ 2399 h 404"/>
                <a:gd name="T32" fmla="*/ 113 w 385"/>
                <a:gd name="T33" fmla="*/ 2507 h 404"/>
                <a:gd name="T34" fmla="*/ 251 w 385"/>
                <a:gd name="T35" fmla="*/ 2471 h 404"/>
                <a:gd name="T36" fmla="*/ 419 w 385"/>
                <a:gd name="T37" fmla="*/ 2391 h 404"/>
                <a:gd name="T38" fmla="*/ 534 w 385"/>
                <a:gd name="T39" fmla="*/ 2370 h 404"/>
                <a:gd name="T40" fmla="*/ 808 w 385"/>
                <a:gd name="T41" fmla="*/ 2716 h 404"/>
                <a:gd name="T42" fmla="*/ 946 w 385"/>
                <a:gd name="T43" fmla="*/ 2819 h 404"/>
                <a:gd name="T44" fmla="*/ 1184 w 385"/>
                <a:gd name="T45" fmla="*/ 2896 h 404"/>
                <a:gd name="T46" fmla="*/ 1418 w 385"/>
                <a:gd name="T47" fmla="*/ 2811 h 404"/>
                <a:gd name="T48" fmla="*/ 1652 w 385"/>
                <a:gd name="T49" fmla="*/ 2766 h 404"/>
                <a:gd name="T50" fmla="*/ 1826 w 385"/>
                <a:gd name="T51" fmla="*/ 2687 h 404"/>
                <a:gd name="T52" fmla="*/ 1915 w 385"/>
                <a:gd name="T53" fmla="*/ 2766 h 404"/>
                <a:gd name="T54" fmla="*/ 1981 w 385"/>
                <a:gd name="T55" fmla="*/ 2848 h 404"/>
                <a:gd name="T56" fmla="*/ 1939 w 385"/>
                <a:gd name="T57" fmla="*/ 2679 h 404"/>
                <a:gd name="T58" fmla="*/ 1939 w 385"/>
                <a:gd name="T59" fmla="*/ 2538 h 404"/>
                <a:gd name="T60" fmla="*/ 2012 w 385"/>
                <a:gd name="T61" fmla="*/ 2430 h 404"/>
                <a:gd name="T62" fmla="*/ 2070 w 385"/>
                <a:gd name="T63" fmla="*/ 2407 h 404"/>
                <a:gd name="T64" fmla="*/ 2101 w 385"/>
                <a:gd name="T65" fmla="*/ 2563 h 404"/>
                <a:gd name="T66" fmla="*/ 2113 w 385"/>
                <a:gd name="T67" fmla="*/ 2430 h 404"/>
                <a:gd name="T68" fmla="*/ 2077 w 385"/>
                <a:gd name="T69" fmla="*/ 2283 h 404"/>
                <a:gd name="T70" fmla="*/ 2208 w 385"/>
                <a:gd name="T71" fmla="*/ 1827 h 404"/>
                <a:gd name="T72" fmla="*/ 2215 w 385"/>
                <a:gd name="T73" fmla="*/ 1098 h 404"/>
                <a:gd name="T74" fmla="*/ 1856 w 385"/>
                <a:gd name="T75" fmla="*/ 433 h 404"/>
                <a:gd name="T76" fmla="*/ 1879 w 385"/>
                <a:gd name="T77" fmla="*/ 317 h 404"/>
                <a:gd name="T78" fmla="*/ 1908 w 385"/>
                <a:gd name="T79" fmla="*/ 217 h 404"/>
                <a:gd name="T80" fmla="*/ 1856 w 385"/>
                <a:gd name="T81" fmla="*/ 261 h 404"/>
                <a:gd name="T82" fmla="*/ 1718 w 385"/>
                <a:gd name="T83" fmla="*/ 363 h 404"/>
                <a:gd name="T84" fmla="*/ 1556 w 385"/>
                <a:gd name="T85" fmla="*/ 296 h 404"/>
                <a:gd name="T86" fmla="*/ 1563 w 385"/>
                <a:gd name="T87" fmla="*/ 188 h 404"/>
                <a:gd name="T88" fmla="*/ 1543 w 385"/>
                <a:gd name="T89" fmla="*/ 124 h 404"/>
                <a:gd name="T90" fmla="*/ 1474 w 385"/>
                <a:gd name="T91" fmla="*/ 217 h 404"/>
                <a:gd name="T92" fmla="*/ 1382 w 385"/>
                <a:gd name="T93" fmla="*/ 232 h 404"/>
                <a:gd name="T94" fmla="*/ 1058 w 385"/>
                <a:gd name="T95" fmla="*/ 195 h 404"/>
                <a:gd name="T96" fmla="*/ 857 w 385"/>
                <a:gd name="T97" fmla="*/ 269 h 404"/>
                <a:gd name="T98" fmla="*/ 755 w 385"/>
                <a:gd name="T99" fmla="*/ 23 h 404"/>
                <a:gd name="T100" fmla="*/ 784 w 385"/>
                <a:gd name="T101" fmla="*/ 160 h 404"/>
                <a:gd name="T102" fmla="*/ 732 w 385"/>
                <a:gd name="T103" fmla="*/ 309 h 404"/>
                <a:gd name="T104" fmla="*/ 477 w 385"/>
                <a:gd name="T105" fmla="*/ 448 h 404"/>
                <a:gd name="T106" fmla="*/ 405 w 385"/>
                <a:gd name="T107" fmla="*/ 309 h 404"/>
                <a:gd name="T108" fmla="*/ 389 w 385"/>
                <a:gd name="T109" fmla="*/ 217 h 4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85" h="404">
                  <a:moveTo>
                    <a:pt x="65" y="30"/>
                  </a:moveTo>
                  <a:cubicBezTo>
                    <a:pt x="59" y="34"/>
                    <a:pt x="58" y="46"/>
                    <a:pt x="60" y="59"/>
                  </a:cubicBezTo>
                  <a:cubicBezTo>
                    <a:pt x="61" y="72"/>
                    <a:pt x="69" y="93"/>
                    <a:pt x="63" y="104"/>
                  </a:cubicBezTo>
                  <a:cubicBezTo>
                    <a:pt x="58" y="114"/>
                    <a:pt x="41" y="122"/>
                    <a:pt x="27" y="130"/>
                  </a:cubicBezTo>
                  <a:cubicBezTo>
                    <a:pt x="12" y="138"/>
                    <a:pt x="10" y="181"/>
                    <a:pt x="10" y="197"/>
                  </a:cubicBezTo>
                  <a:cubicBezTo>
                    <a:pt x="10" y="212"/>
                    <a:pt x="8" y="219"/>
                    <a:pt x="24" y="241"/>
                  </a:cubicBezTo>
                  <a:cubicBezTo>
                    <a:pt x="29" y="247"/>
                    <a:pt x="33" y="255"/>
                    <a:pt x="27" y="259"/>
                  </a:cubicBezTo>
                  <a:cubicBezTo>
                    <a:pt x="18" y="266"/>
                    <a:pt x="14" y="273"/>
                    <a:pt x="8" y="280"/>
                  </a:cubicBezTo>
                  <a:cubicBezTo>
                    <a:pt x="1" y="288"/>
                    <a:pt x="0" y="293"/>
                    <a:pt x="2" y="300"/>
                  </a:cubicBezTo>
                  <a:cubicBezTo>
                    <a:pt x="4" y="307"/>
                    <a:pt x="4" y="299"/>
                    <a:pt x="12" y="291"/>
                  </a:cubicBezTo>
                  <a:cubicBezTo>
                    <a:pt x="20" y="283"/>
                    <a:pt x="23" y="279"/>
                    <a:pt x="34" y="275"/>
                  </a:cubicBezTo>
                  <a:cubicBezTo>
                    <a:pt x="46" y="271"/>
                    <a:pt x="45" y="268"/>
                    <a:pt x="51" y="278"/>
                  </a:cubicBezTo>
                  <a:cubicBezTo>
                    <a:pt x="58" y="288"/>
                    <a:pt x="61" y="295"/>
                    <a:pt x="67" y="302"/>
                  </a:cubicBezTo>
                  <a:cubicBezTo>
                    <a:pt x="73" y="310"/>
                    <a:pt x="74" y="312"/>
                    <a:pt x="67" y="314"/>
                  </a:cubicBezTo>
                  <a:cubicBezTo>
                    <a:pt x="60" y="316"/>
                    <a:pt x="54" y="312"/>
                    <a:pt x="52" y="320"/>
                  </a:cubicBezTo>
                  <a:cubicBezTo>
                    <a:pt x="49" y="328"/>
                    <a:pt x="56" y="327"/>
                    <a:pt x="41" y="332"/>
                  </a:cubicBezTo>
                  <a:cubicBezTo>
                    <a:pt x="26" y="337"/>
                    <a:pt x="18" y="342"/>
                    <a:pt x="19" y="347"/>
                  </a:cubicBezTo>
                  <a:cubicBezTo>
                    <a:pt x="20" y="353"/>
                    <a:pt x="31" y="344"/>
                    <a:pt x="42" y="342"/>
                  </a:cubicBezTo>
                  <a:cubicBezTo>
                    <a:pt x="53" y="339"/>
                    <a:pt x="66" y="340"/>
                    <a:pt x="70" y="331"/>
                  </a:cubicBezTo>
                  <a:cubicBezTo>
                    <a:pt x="74" y="323"/>
                    <a:pt x="80" y="317"/>
                    <a:pt x="89" y="328"/>
                  </a:cubicBezTo>
                  <a:cubicBezTo>
                    <a:pt x="98" y="338"/>
                    <a:pt x="112" y="378"/>
                    <a:pt x="135" y="376"/>
                  </a:cubicBezTo>
                  <a:cubicBezTo>
                    <a:pt x="144" y="377"/>
                    <a:pt x="148" y="382"/>
                    <a:pt x="158" y="390"/>
                  </a:cubicBezTo>
                  <a:cubicBezTo>
                    <a:pt x="168" y="397"/>
                    <a:pt x="181" y="404"/>
                    <a:pt x="198" y="401"/>
                  </a:cubicBezTo>
                  <a:cubicBezTo>
                    <a:pt x="215" y="398"/>
                    <a:pt x="226" y="395"/>
                    <a:pt x="237" y="389"/>
                  </a:cubicBezTo>
                  <a:cubicBezTo>
                    <a:pt x="249" y="383"/>
                    <a:pt x="256" y="386"/>
                    <a:pt x="276" y="383"/>
                  </a:cubicBezTo>
                  <a:cubicBezTo>
                    <a:pt x="295" y="381"/>
                    <a:pt x="300" y="381"/>
                    <a:pt x="305" y="372"/>
                  </a:cubicBezTo>
                  <a:cubicBezTo>
                    <a:pt x="310" y="363"/>
                    <a:pt x="315" y="374"/>
                    <a:pt x="320" y="383"/>
                  </a:cubicBezTo>
                  <a:cubicBezTo>
                    <a:pt x="324" y="393"/>
                    <a:pt x="327" y="399"/>
                    <a:pt x="331" y="394"/>
                  </a:cubicBezTo>
                  <a:cubicBezTo>
                    <a:pt x="334" y="389"/>
                    <a:pt x="324" y="378"/>
                    <a:pt x="324" y="371"/>
                  </a:cubicBezTo>
                  <a:cubicBezTo>
                    <a:pt x="324" y="364"/>
                    <a:pt x="320" y="355"/>
                    <a:pt x="324" y="351"/>
                  </a:cubicBezTo>
                  <a:cubicBezTo>
                    <a:pt x="329" y="348"/>
                    <a:pt x="331" y="344"/>
                    <a:pt x="336" y="336"/>
                  </a:cubicBezTo>
                  <a:cubicBezTo>
                    <a:pt x="340" y="328"/>
                    <a:pt x="346" y="326"/>
                    <a:pt x="346" y="333"/>
                  </a:cubicBezTo>
                  <a:cubicBezTo>
                    <a:pt x="346" y="341"/>
                    <a:pt x="345" y="359"/>
                    <a:pt x="351" y="355"/>
                  </a:cubicBezTo>
                  <a:cubicBezTo>
                    <a:pt x="358" y="351"/>
                    <a:pt x="356" y="344"/>
                    <a:pt x="353" y="336"/>
                  </a:cubicBezTo>
                  <a:cubicBezTo>
                    <a:pt x="350" y="327"/>
                    <a:pt x="345" y="324"/>
                    <a:pt x="347" y="316"/>
                  </a:cubicBezTo>
                  <a:cubicBezTo>
                    <a:pt x="349" y="307"/>
                    <a:pt x="360" y="288"/>
                    <a:pt x="369" y="253"/>
                  </a:cubicBezTo>
                  <a:cubicBezTo>
                    <a:pt x="378" y="219"/>
                    <a:pt x="385" y="196"/>
                    <a:pt x="370" y="152"/>
                  </a:cubicBezTo>
                  <a:cubicBezTo>
                    <a:pt x="356" y="108"/>
                    <a:pt x="324" y="69"/>
                    <a:pt x="310" y="60"/>
                  </a:cubicBezTo>
                  <a:cubicBezTo>
                    <a:pt x="297" y="51"/>
                    <a:pt x="306" y="47"/>
                    <a:pt x="314" y="44"/>
                  </a:cubicBezTo>
                  <a:cubicBezTo>
                    <a:pt x="321" y="41"/>
                    <a:pt x="322" y="31"/>
                    <a:pt x="319" y="30"/>
                  </a:cubicBezTo>
                  <a:cubicBezTo>
                    <a:pt x="315" y="29"/>
                    <a:pt x="315" y="34"/>
                    <a:pt x="310" y="36"/>
                  </a:cubicBezTo>
                  <a:cubicBezTo>
                    <a:pt x="305" y="38"/>
                    <a:pt x="296" y="50"/>
                    <a:pt x="287" y="50"/>
                  </a:cubicBezTo>
                  <a:cubicBezTo>
                    <a:pt x="278" y="50"/>
                    <a:pt x="269" y="46"/>
                    <a:pt x="260" y="41"/>
                  </a:cubicBezTo>
                  <a:cubicBezTo>
                    <a:pt x="251" y="36"/>
                    <a:pt x="258" y="30"/>
                    <a:pt x="261" y="26"/>
                  </a:cubicBezTo>
                  <a:cubicBezTo>
                    <a:pt x="265" y="21"/>
                    <a:pt x="261" y="16"/>
                    <a:pt x="258" y="17"/>
                  </a:cubicBezTo>
                  <a:cubicBezTo>
                    <a:pt x="254" y="17"/>
                    <a:pt x="251" y="28"/>
                    <a:pt x="246" y="30"/>
                  </a:cubicBezTo>
                  <a:cubicBezTo>
                    <a:pt x="241" y="33"/>
                    <a:pt x="243" y="35"/>
                    <a:pt x="231" y="32"/>
                  </a:cubicBezTo>
                  <a:cubicBezTo>
                    <a:pt x="219" y="29"/>
                    <a:pt x="198" y="22"/>
                    <a:pt x="177" y="27"/>
                  </a:cubicBezTo>
                  <a:cubicBezTo>
                    <a:pt x="156" y="32"/>
                    <a:pt x="147" y="43"/>
                    <a:pt x="143" y="37"/>
                  </a:cubicBezTo>
                  <a:cubicBezTo>
                    <a:pt x="139" y="31"/>
                    <a:pt x="134" y="0"/>
                    <a:pt x="126" y="3"/>
                  </a:cubicBezTo>
                  <a:cubicBezTo>
                    <a:pt x="119" y="5"/>
                    <a:pt x="129" y="13"/>
                    <a:pt x="131" y="22"/>
                  </a:cubicBezTo>
                  <a:cubicBezTo>
                    <a:pt x="132" y="31"/>
                    <a:pt x="137" y="37"/>
                    <a:pt x="122" y="43"/>
                  </a:cubicBezTo>
                  <a:cubicBezTo>
                    <a:pt x="107" y="50"/>
                    <a:pt x="85" y="57"/>
                    <a:pt x="80" y="62"/>
                  </a:cubicBezTo>
                  <a:cubicBezTo>
                    <a:pt x="74" y="67"/>
                    <a:pt x="66" y="52"/>
                    <a:pt x="68" y="43"/>
                  </a:cubicBezTo>
                  <a:cubicBezTo>
                    <a:pt x="70" y="33"/>
                    <a:pt x="68" y="29"/>
                    <a:pt x="65" y="3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0" name="Freeform 48">
              <a:extLst>
                <a:ext uri="{FF2B5EF4-FFF2-40B4-BE49-F238E27FC236}">
                  <a16:creationId xmlns:a16="http://schemas.microsoft.com/office/drawing/2014/main" id="{5E332FE1-2CF6-4B90-A8D5-52F11B6EB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917"/>
              <a:ext cx="354" cy="473"/>
            </a:xfrm>
            <a:custGeom>
              <a:avLst/>
              <a:gdLst>
                <a:gd name="T0" fmla="*/ 29 w 195"/>
                <a:gd name="T1" fmla="*/ 264 h 245"/>
                <a:gd name="T2" fmla="*/ 198 w 195"/>
                <a:gd name="T3" fmla="*/ 726 h 245"/>
                <a:gd name="T4" fmla="*/ 485 w 195"/>
                <a:gd name="T5" fmla="*/ 697 h 245"/>
                <a:gd name="T6" fmla="*/ 521 w 195"/>
                <a:gd name="T7" fmla="*/ 857 h 245"/>
                <a:gd name="T8" fmla="*/ 367 w 195"/>
                <a:gd name="T9" fmla="*/ 1369 h 245"/>
                <a:gd name="T10" fmla="*/ 860 w 195"/>
                <a:gd name="T11" fmla="*/ 1711 h 245"/>
                <a:gd name="T12" fmla="*/ 1151 w 195"/>
                <a:gd name="T13" fmla="*/ 1145 h 245"/>
                <a:gd name="T14" fmla="*/ 1084 w 195"/>
                <a:gd name="T15" fmla="*/ 697 h 245"/>
                <a:gd name="T16" fmla="*/ 860 w 195"/>
                <a:gd name="T17" fmla="*/ 301 h 245"/>
                <a:gd name="T18" fmla="*/ 610 w 195"/>
                <a:gd name="T19" fmla="*/ 56 h 245"/>
                <a:gd name="T20" fmla="*/ 29 w 195"/>
                <a:gd name="T21" fmla="*/ 264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45">
                  <a:moveTo>
                    <a:pt x="5" y="37"/>
                  </a:moveTo>
                  <a:cubicBezTo>
                    <a:pt x="0" y="54"/>
                    <a:pt x="2" y="93"/>
                    <a:pt x="33" y="101"/>
                  </a:cubicBezTo>
                  <a:cubicBezTo>
                    <a:pt x="63" y="109"/>
                    <a:pt x="70" y="96"/>
                    <a:pt x="81" y="97"/>
                  </a:cubicBezTo>
                  <a:cubicBezTo>
                    <a:pt x="92" y="98"/>
                    <a:pt x="105" y="113"/>
                    <a:pt x="87" y="119"/>
                  </a:cubicBezTo>
                  <a:cubicBezTo>
                    <a:pt x="68" y="125"/>
                    <a:pt x="46" y="147"/>
                    <a:pt x="61" y="190"/>
                  </a:cubicBezTo>
                  <a:cubicBezTo>
                    <a:pt x="77" y="233"/>
                    <a:pt x="121" y="245"/>
                    <a:pt x="144" y="238"/>
                  </a:cubicBezTo>
                  <a:cubicBezTo>
                    <a:pt x="168" y="230"/>
                    <a:pt x="195" y="187"/>
                    <a:pt x="192" y="159"/>
                  </a:cubicBezTo>
                  <a:cubicBezTo>
                    <a:pt x="190" y="132"/>
                    <a:pt x="194" y="123"/>
                    <a:pt x="181" y="97"/>
                  </a:cubicBezTo>
                  <a:cubicBezTo>
                    <a:pt x="168" y="71"/>
                    <a:pt x="162" y="60"/>
                    <a:pt x="144" y="42"/>
                  </a:cubicBezTo>
                  <a:cubicBezTo>
                    <a:pt x="127" y="24"/>
                    <a:pt x="123" y="15"/>
                    <a:pt x="102" y="8"/>
                  </a:cubicBezTo>
                  <a:cubicBezTo>
                    <a:pt x="82" y="2"/>
                    <a:pt x="19" y="0"/>
                    <a:pt x="5" y="37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1" name="Freeform 49">
              <a:extLst>
                <a:ext uri="{FF2B5EF4-FFF2-40B4-BE49-F238E27FC236}">
                  <a16:creationId xmlns:a16="http://schemas.microsoft.com/office/drawing/2014/main" id="{F2FACB5B-4B80-4540-BEE6-CE47EF329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081"/>
              <a:ext cx="463" cy="499"/>
            </a:xfrm>
            <a:custGeom>
              <a:avLst/>
              <a:gdLst>
                <a:gd name="T0" fmla="*/ 1431 w 255"/>
                <a:gd name="T1" fmla="*/ 116 h 258"/>
                <a:gd name="T2" fmla="*/ 1503 w 255"/>
                <a:gd name="T3" fmla="*/ 557 h 258"/>
                <a:gd name="T4" fmla="*/ 1407 w 255"/>
                <a:gd name="T5" fmla="*/ 998 h 258"/>
                <a:gd name="T6" fmla="*/ 1131 w 255"/>
                <a:gd name="T7" fmla="*/ 1594 h 258"/>
                <a:gd name="T8" fmla="*/ 837 w 255"/>
                <a:gd name="T9" fmla="*/ 1714 h 258"/>
                <a:gd name="T10" fmla="*/ 497 w 255"/>
                <a:gd name="T11" fmla="*/ 1822 h 258"/>
                <a:gd name="T12" fmla="*/ 251 w 255"/>
                <a:gd name="T13" fmla="*/ 1743 h 258"/>
                <a:gd name="T14" fmla="*/ 0 w 255"/>
                <a:gd name="T15" fmla="*/ 1598 h 258"/>
                <a:gd name="T16" fmla="*/ 278 w 255"/>
                <a:gd name="T17" fmla="*/ 1598 h 258"/>
                <a:gd name="T18" fmla="*/ 550 w 255"/>
                <a:gd name="T19" fmla="*/ 1634 h 258"/>
                <a:gd name="T20" fmla="*/ 886 w 255"/>
                <a:gd name="T21" fmla="*/ 1489 h 258"/>
                <a:gd name="T22" fmla="*/ 959 w 255"/>
                <a:gd name="T23" fmla="*/ 1373 h 258"/>
                <a:gd name="T24" fmla="*/ 1079 w 255"/>
                <a:gd name="T25" fmla="*/ 1286 h 258"/>
                <a:gd name="T26" fmla="*/ 1407 w 255"/>
                <a:gd name="T27" fmla="*/ 644 h 258"/>
                <a:gd name="T28" fmla="*/ 1438 w 255"/>
                <a:gd name="T29" fmla="*/ 288 h 258"/>
                <a:gd name="T30" fmla="*/ 1382 w 255"/>
                <a:gd name="T31" fmla="*/ 0 h 2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5" h="258">
                  <a:moveTo>
                    <a:pt x="239" y="16"/>
                  </a:moveTo>
                  <a:cubicBezTo>
                    <a:pt x="248" y="37"/>
                    <a:pt x="255" y="54"/>
                    <a:pt x="251" y="77"/>
                  </a:cubicBezTo>
                  <a:cubicBezTo>
                    <a:pt x="248" y="98"/>
                    <a:pt x="242" y="118"/>
                    <a:pt x="235" y="138"/>
                  </a:cubicBezTo>
                  <a:cubicBezTo>
                    <a:pt x="224" y="167"/>
                    <a:pt x="213" y="199"/>
                    <a:pt x="189" y="220"/>
                  </a:cubicBezTo>
                  <a:cubicBezTo>
                    <a:pt x="176" y="232"/>
                    <a:pt x="157" y="234"/>
                    <a:pt x="140" y="237"/>
                  </a:cubicBezTo>
                  <a:cubicBezTo>
                    <a:pt x="120" y="241"/>
                    <a:pt x="103" y="246"/>
                    <a:pt x="83" y="252"/>
                  </a:cubicBezTo>
                  <a:cubicBezTo>
                    <a:pt x="67" y="258"/>
                    <a:pt x="57" y="249"/>
                    <a:pt x="42" y="241"/>
                  </a:cubicBezTo>
                  <a:cubicBezTo>
                    <a:pt x="28" y="234"/>
                    <a:pt x="13" y="228"/>
                    <a:pt x="0" y="221"/>
                  </a:cubicBezTo>
                  <a:cubicBezTo>
                    <a:pt x="12" y="231"/>
                    <a:pt x="31" y="219"/>
                    <a:pt x="46" y="221"/>
                  </a:cubicBezTo>
                  <a:cubicBezTo>
                    <a:pt x="62" y="224"/>
                    <a:pt x="74" y="229"/>
                    <a:pt x="92" y="226"/>
                  </a:cubicBezTo>
                  <a:cubicBezTo>
                    <a:pt x="112" y="223"/>
                    <a:pt x="132" y="220"/>
                    <a:pt x="148" y="206"/>
                  </a:cubicBezTo>
                  <a:cubicBezTo>
                    <a:pt x="154" y="201"/>
                    <a:pt x="156" y="195"/>
                    <a:pt x="160" y="190"/>
                  </a:cubicBezTo>
                  <a:cubicBezTo>
                    <a:pt x="166" y="184"/>
                    <a:pt x="174" y="182"/>
                    <a:pt x="180" y="178"/>
                  </a:cubicBezTo>
                  <a:cubicBezTo>
                    <a:pt x="211" y="158"/>
                    <a:pt x="231" y="125"/>
                    <a:pt x="235" y="89"/>
                  </a:cubicBezTo>
                  <a:cubicBezTo>
                    <a:pt x="236" y="73"/>
                    <a:pt x="242" y="56"/>
                    <a:pt x="240" y="40"/>
                  </a:cubicBezTo>
                  <a:cubicBezTo>
                    <a:pt x="239" y="26"/>
                    <a:pt x="231" y="14"/>
                    <a:pt x="231" y="0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2" name="Freeform 50">
              <a:extLst>
                <a:ext uri="{FF2B5EF4-FFF2-40B4-BE49-F238E27FC236}">
                  <a16:creationId xmlns:a16="http://schemas.microsoft.com/office/drawing/2014/main" id="{917275CA-C617-4C90-8C42-507631FE7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936"/>
              <a:ext cx="169" cy="313"/>
            </a:xfrm>
            <a:custGeom>
              <a:avLst/>
              <a:gdLst>
                <a:gd name="T0" fmla="*/ 551 w 93"/>
                <a:gd name="T1" fmla="*/ 15 h 162"/>
                <a:gd name="T2" fmla="*/ 336 w 93"/>
                <a:gd name="T3" fmla="*/ 280 h 162"/>
                <a:gd name="T4" fmla="*/ 138 w 93"/>
                <a:gd name="T5" fmla="*/ 541 h 162"/>
                <a:gd name="T6" fmla="*/ 44 w 93"/>
                <a:gd name="T7" fmla="*/ 628 h 162"/>
                <a:gd name="T8" fmla="*/ 7 w 93"/>
                <a:gd name="T9" fmla="*/ 829 h 162"/>
                <a:gd name="T10" fmla="*/ 116 w 93"/>
                <a:gd name="T11" fmla="*/ 1169 h 162"/>
                <a:gd name="T12" fmla="*/ 102 w 93"/>
                <a:gd name="T13" fmla="*/ 728 h 162"/>
                <a:gd name="T14" fmla="*/ 353 w 93"/>
                <a:gd name="T15" fmla="*/ 585 h 162"/>
                <a:gd name="T16" fmla="*/ 432 w 93"/>
                <a:gd name="T17" fmla="*/ 265 h 162"/>
                <a:gd name="T18" fmla="*/ 462 w 93"/>
                <a:gd name="T19" fmla="*/ 116 h 162"/>
                <a:gd name="T20" fmla="*/ 558 w 93"/>
                <a:gd name="T21" fmla="*/ 0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62">
                  <a:moveTo>
                    <a:pt x="92" y="2"/>
                  </a:moveTo>
                  <a:cubicBezTo>
                    <a:pt x="70" y="4"/>
                    <a:pt x="62" y="20"/>
                    <a:pt x="56" y="39"/>
                  </a:cubicBezTo>
                  <a:cubicBezTo>
                    <a:pt x="49" y="61"/>
                    <a:pt x="43" y="65"/>
                    <a:pt x="23" y="75"/>
                  </a:cubicBezTo>
                  <a:cubicBezTo>
                    <a:pt x="13" y="80"/>
                    <a:pt x="12" y="77"/>
                    <a:pt x="7" y="87"/>
                  </a:cubicBezTo>
                  <a:cubicBezTo>
                    <a:pt x="3" y="93"/>
                    <a:pt x="1" y="108"/>
                    <a:pt x="1" y="115"/>
                  </a:cubicBezTo>
                  <a:cubicBezTo>
                    <a:pt x="0" y="129"/>
                    <a:pt x="4" y="156"/>
                    <a:pt x="19" y="162"/>
                  </a:cubicBezTo>
                  <a:cubicBezTo>
                    <a:pt x="9" y="148"/>
                    <a:pt x="7" y="116"/>
                    <a:pt x="17" y="101"/>
                  </a:cubicBezTo>
                  <a:cubicBezTo>
                    <a:pt x="27" y="85"/>
                    <a:pt x="47" y="94"/>
                    <a:pt x="59" y="81"/>
                  </a:cubicBezTo>
                  <a:cubicBezTo>
                    <a:pt x="69" y="70"/>
                    <a:pt x="69" y="49"/>
                    <a:pt x="72" y="37"/>
                  </a:cubicBezTo>
                  <a:cubicBezTo>
                    <a:pt x="73" y="31"/>
                    <a:pt x="74" y="21"/>
                    <a:pt x="77" y="16"/>
                  </a:cubicBezTo>
                  <a:cubicBezTo>
                    <a:pt x="81" y="9"/>
                    <a:pt x="90" y="7"/>
                    <a:pt x="9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3" name="Freeform 51">
              <a:extLst>
                <a:ext uri="{FF2B5EF4-FFF2-40B4-BE49-F238E27FC236}">
                  <a16:creationId xmlns:a16="http://schemas.microsoft.com/office/drawing/2014/main" id="{9038C0FB-474D-48D5-BC23-E056197EB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917"/>
              <a:ext cx="354" cy="475"/>
            </a:xfrm>
            <a:custGeom>
              <a:avLst/>
              <a:gdLst>
                <a:gd name="T0" fmla="*/ 29 w 195"/>
                <a:gd name="T1" fmla="*/ 272 h 246"/>
                <a:gd name="T2" fmla="*/ 198 w 195"/>
                <a:gd name="T3" fmla="*/ 728 h 246"/>
                <a:gd name="T4" fmla="*/ 485 w 195"/>
                <a:gd name="T5" fmla="*/ 705 h 246"/>
                <a:gd name="T6" fmla="*/ 521 w 195"/>
                <a:gd name="T7" fmla="*/ 865 h 246"/>
                <a:gd name="T8" fmla="*/ 367 w 195"/>
                <a:gd name="T9" fmla="*/ 1377 h 246"/>
                <a:gd name="T10" fmla="*/ 860 w 195"/>
                <a:gd name="T11" fmla="*/ 1715 h 246"/>
                <a:gd name="T12" fmla="*/ 1151 w 195"/>
                <a:gd name="T13" fmla="*/ 1153 h 246"/>
                <a:gd name="T14" fmla="*/ 1084 w 195"/>
                <a:gd name="T15" fmla="*/ 705 h 246"/>
                <a:gd name="T16" fmla="*/ 860 w 195"/>
                <a:gd name="T17" fmla="*/ 309 h 246"/>
                <a:gd name="T18" fmla="*/ 610 w 195"/>
                <a:gd name="T19" fmla="*/ 64 h 246"/>
                <a:gd name="T20" fmla="*/ 29 w 195"/>
                <a:gd name="T21" fmla="*/ 272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46">
                  <a:moveTo>
                    <a:pt x="5" y="38"/>
                  </a:moveTo>
                  <a:cubicBezTo>
                    <a:pt x="0" y="55"/>
                    <a:pt x="2" y="93"/>
                    <a:pt x="33" y="101"/>
                  </a:cubicBezTo>
                  <a:cubicBezTo>
                    <a:pt x="63" y="110"/>
                    <a:pt x="70" y="96"/>
                    <a:pt x="81" y="98"/>
                  </a:cubicBezTo>
                  <a:cubicBezTo>
                    <a:pt x="92" y="99"/>
                    <a:pt x="105" y="113"/>
                    <a:pt x="87" y="120"/>
                  </a:cubicBezTo>
                  <a:cubicBezTo>
                    <a:pt x="68" y="126"/>
                    <a:pt x="46" y="147"/>
                    <a:pt x="61" y="191"/>
                  </a:cubicBezTo>
                  <a:cubicBezTo>
                    <a:pt x="77" y="234"/>
                    <a:pt x="121" y="246"/>
                    <a:pt x="144" y="238"/>
                  </a:cubicBezTo>
                  <a:cubicBezTo>
                    <a:pt x="168" y="231"/>
                    <a:pt x="195" y="187"/>
                    <a:pt x="192" y="160"/>
                  </a:cubicBezTo>
                  <a:cubicBezTo>
                    <a:pt x="190" y="132"/>
                    <a:pt x="194" y="123"/>
                    <a:pt x="181" y="98"/>
                  </a:cubicBezTo>
                  <a:cubicBezTo>
                    <a:pt x="168" y="72"/>
                    <a:pt x="162" y="61"/>
                    <a:pt x="144" y="43"/>
                  </a:cubicBezTo>
                  <a:cubicBezTo>
                    <a:pt x="127" y="25"/>
                    <a:pt x="123" y="15"/>
                    <a:pt x="102" y="9"/>
                  </a:cubicBezTo>
                  <a:cubicBezTo>
                    <a:pt x="82" y="3"/>
                    <a:pt x="19" y="0"/>
                    <a:pt x="5" y="38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4" name="Freeform 52">
              <a:extLst>
                <a:ext uri="{FF2B5EF4-FFF2-40B4-BE49-F238E27FC236}">
                  <a16:creationId xmlns:a16="http://schemas.microsoft.com/office/drawing/2014/main" id="{1AF432A7-A319-4EC0-8847-72C572DB5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046"/>
              <a:ext cx="195" cy="338"/>
            </a:xfrm>
            <a:custGeom>
              <a:avLst/>
              <a:gdLst>
                <a:gd name="T0" fmla="*/ 501 w 107"/>
                <a:gd name="T1" fmla="*/ 164 h 175"/>
                <a:gd name="T2" fmla="*/ 552 w 107"/>
                <a:gd name="T3" fmla="*/ 958 h 175"/>
                <a:gd name="T4" fmla="*/ 323 w 107"/>
                <a:gd name="T5" fmla="*/ 1190 h 175"/>
                <a:gd name="T6" fmla="*/ 0 w 107"/>
                <a:gd name="T7" fmla="*/ 1045 h 175"/>
                <a:gd name="T8" fmla="*/ 521 w 107"/>
                <a:gd name="T9" fmla="*/ 780 h 175"/>
                <a:gd name="T10" fmla="*/ 521 w 107"/>
                <a:gd name="T11" fmla="*/ 369 h 175"/>
                <a:gd name="T12" fmla="*/ 412 w 107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75">
                  <a:moveTo>
                    <a:pt x="83" y="23"/>
                  </a:moveTo>
                  <a:cubicBezTo>
                    <a:pt x="104" y="49"/>
                    <a:pt x="107" y="104"/>
                    <a:pt x="91" y="133"/>
                  </a:cubicBezTo>
                  <a:cubicBezTo>
                    <a:pt x="83" y="147"/>
                    <a:pt x="69" y="161"/>
                    <a:pt x="53" y="165"/>
                  </a:cubicBezTo>
                  <a:cubicBezTo>
                    <a:pt x="35" y="169"/>
                    <a:pt x="8" y="161"/>
                    <a:pt x="0" y="145"/>
                  </a:cubicBezTo>
                  <a:cubicBezTo>
                    <a:pt x="25" y="175"/>
                    <a:pt x="82" y="139"/>
                    <a:pt x="86" y="108"/>
                  </a:cubicBezTo>
                  <a:cubicBezTo>
                    <a:pt x="89" y="91"/>
                    <a:pt x="90" y="67"/>
                    <a:pt x="86" y="51"/>
                  </a:cubicBezTo>
                  <a:cubicBezTo>
                    <a:pt x="83" y="37"/>
                    <a:pt x="80" y="10"/>
                    <a:pt x="68" y="0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5" name="Freeform 53">
              <a:extLst>
                <a:ext uri="{FF2B5EF4-FFF2-40B4-BE49-F238E27FC236}">
                  <a16:creationId xmlns:a16="http://schemas.microsoft.com/office/drawing/2014/main" id="{5CBE0818-CFBA-4FED-85B8-0F05535AD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160"/>
              <a:ext cx="77" cy="126"/>
            </a:xfrm>
            <a:custGeom>
              <a:avLst/>
              <a:gdLst>
                <a:gd name="T0" fmla="*/ 259 w 42"/>
                <a:gd name="T1" fmla="*/ 8 h 65"/>
                <a:gd name="T2" fmla="*/ 68 w 42"/>
                <a:gd name="T3" fmla="*/ 132 h 65"/>
                <a:gd name="T4" fmla="*/ 105 w 42"/>
                <a:gd name="T5" fmla="*/ 473 h 65"/>
                <a:gd name="T6" fmla="*/ 222 w 42"/>
                <a:gd name="T7" fmla="*/ 23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5">
                  <a:moveTo>
                    <a:pt x="42" y="1"/>
                  </a:moveTo>
                  <a:cubicBezTo>
                    <a:pt x="29" y="0"/>
                    <a:pt x="18" y="6"/>
                    <a:pt x="11" y="18"/>
                  </a:cubicBezTo>
                  <a:cubicBezTo>
                    <a:pt x="0" y="38"/>
                    <a:pt x="10" y="47"/>
                    <a:pt x="17" y="65"/>
                  </a:cubicBezTo>
                  <a:cubicBezTo>
                    <a:pt x="7" y="37"/>
                    <a:pt x="14" y="20"/>
                    <a:pt x="3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6" name="Oval 54">
              <a:extLst>
                <a:ext uri="{FF2B5EF4-FFF2-40B4-BE49-F238E27FC236}">
                  <a16:creationId xmlns:a16="http://schemas.microsoft.com/office/drawing/2014/main" id="{EFD07791-D9AE-4DFC-85E1-78413B0A7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940"/>
              <a:ext cx="74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7" name="Oval 55">
              <a:extLst>
                <a:ext uri="{FF2B5EF4-FFF2-40B4-BE49-F238E27FC236}">
                  <a16:creationId xmlns:a16="http://schemas.microsoft.com/office/drawing/2014/main" id="{91E5B99B-2F01-4C59-8E10-9EC31A671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1025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8" name="Oval 56">
              <a:extLst>
                <a:ext uri="{FF2B5EF4-FFF2-40B4-BE49-F238E27FC236}">
                  <a16:creationId xmlns:a16="http://schemas.microsoft.com/office/drawing/2014/main" id="{EDCD6DDB-D4D1-4C57-ACF8-0B3C33A7D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92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9" name="Freeform 57">
              <a:extLst>
                <a:ext uri="{FF2B5EF4-FFF2-40B4-BE49-F238E27FC236}">
                  <a16:creationId xmlns:a16="http://schemas.microsoft.com/office/drawing/2014/main" id="{141D296C-19FD-42E3-A131-B5DA815B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816"/>
              <a:ext cx="699" cy="781"/>
            </a:xfrm>
            <a:custGeom>
              <a:avLst/>
              <a:gdLst>
                <a:gd name="T0" fmla="*/ 389 w 385"/>
                <a:gd name="T1" fmla="*/ 209 h 404"/>
                <a:gd name="T2" fmla="*/ 359 w 385"/>
                <a:gd name="T3" fmla="*/ 419 h 404"/>
                <a:gd name="T4" fmla="*/ 376 w 385"/>
                <a:gd name="T5" fmla="*/ 744 h 404"/>
                <a:gd name="T6" fmla="*/ 162 w 385"/>
                <a:gd name="T7" fmla="*/ 930 h 404"/>
                <a:gd name="T8" fmla="*/ 65 w 385"/>
                <a:gd name="T9" fmla="*/ 1417 h 404"/>
                <a:gd name="T10" fmla="*/ 145 w 385"/>
                <a:gd name="T11" fmla="*/ 1742 h 404"/>
                <a:gd name="T12" fmla="*/ 162 w 385"/>
                <a:gd name="T13" fmla="*/ 1866 h 404"/>
                <a:gd name="T14" fmla="*/ 49 w 385"/>
                <a:gd name="T15" fmla="*/ 2022 h 404"/>
                <a:gd name="T16" fmla="*/ 13 w 385"/>
                <a:gd name="T17" fmla="*/ 2159 h 404"/>
                <a:gd name="T18" fmla="*/ 73 w 385"/>
                <a:gd name="T19" fmla="*/ 2097 h 404"/>
                <a:gd name="T20" fmla="*/ 205 w 385"/>
                <a:gd name="T21" fmla="*/ 1981 h 404"/>
                <a:gd name="T22" fmla="*/ 307 w 385"/>
                <a:gd name="T23" fmla="*/ 2007 h 404"/>
                <a:gd name="T24" fmla="*/ 403 w 385"/>
                <a:gd name="T25" fmla="*/ 2183 h 404"/>
                <a:gd name="T26" fmla="*/ 403 w 385"/>
                <a:gd name="T27" fmla="*/ 2262 h 404"/>
                <a:gd name="T28" fmla="*/ 310 w 385"/>
                <a:gd name="T29" fmla="*/ 2306 h 404"/>
                <a:gd name="T30" fmla="*/ 243 w 385"/>
                <a:gd name="T31" fmla="*/ 2399 h 404"/>
                <a:gd name="T32" fmla="*/ 113 w 385"/>
                <a:gd name="T33" fmla="*/ 2507 h 404"/>
                <a:gd name="T34" fmla="*/ 251 w 385"/>
                <a:gd name="T35" fmla="*/ 2463 h 404"/>
                <a:gd name="T36" fmla="*/ 419 w 385"/>
                <a:gd name="T37" fmla="*/ 2391 h 404"/>
                <a:gd name="T38" fmla="*/ 534 w 385"/>
                <a:gd name="T39" fmla="*/ 2362 h 404"/>
                <a:gd name="T40" fmla="*/ 808 w 385"/>
                <a:gd name="T41" fmla="*/ 2716 h 404"/>
                <a:gd name="T42" fmla="*/ 946 w 385"/>
                <a:gd name="T43" fmla="*/ 2811 h 404"/>
                <a:gd name="T44" fmla="*/ 1184 w 385"/>
                <a:gd name="T45" fmla="*/ 2888 h 404"/>
                <a:gd name="T46" fmla="*/ 1423 w 385"/>
                <a:gd name="T47" fmla="*/ 2811 h 404"/>
                <a:gd name="T48" fmla="*/ 1652 w 385"/>
                <a:gd name="T49" fmla="*/ 2766 h 404"/>
                <a:gd name="T50" fmla="*/ 1832 w 385"/>
                <a:gd name="T51" fmla="*/ 2687 h 404"/>
                <a:gd name="T52" fmla="*/ 1915 w 385"/>
                <a:gd name="T53" fmla="*/ 2766 h 404"/>
                <a:gd name="T54" fmla="*/ 1981 w 385"/>
                <a:gd name="T55" fmla="*/ 2848 h 404"/>
                <a:gd name="T56" fmla="*/ 1939 w 385"/>
                <a:gd name="T57" fmla="*/ 2672 h 404"/>
                <a:gd name="T58" fmla="*/ 1939 w 385"/>
                <a:gd name="T59" fmla="*/ 2538 h 404"/>
                <a:gd name="T60" fmla="*/ 2012 w 385"/>
                <a:gd name="T61" fmla="*/ 2430 h 404"/>
                <a:gd name="T62" fmla="*/ 2070 w 385"/>
                <a:gd name="T63" fmla="*/ 2407 h 404"/>
                <a:gd name="T64" fmla="*/ 2106 w 385"/>
                <a:gd name="T65" fmla="*/ 2563 h 404"/>
                <a:gd name="T66" fmla="*/ 2113 w 385"/>
                <a:gd name="T67" fmla="*/ 2422 h 404"/>
                <a:gd name="T68" fmla="*/ 2077 w 385"/>
                <a:gd name="T69" fmla="*/ 2275 h 404"/>
                <a:gd name="T70" fmla="*/ 2208 w 385"/>
                <a:gd name="T71" fmla="*/ 1827 h 404"/>
                <a:gd name="T72" fmla="*/ 2215 w 385"/>
                <a:gd name="T73" fmla="*/ 1090 h 404"/>
                <a:gd name="T74" fmla="*/ 1863 w 385"/>
                <a:gd name="T75" fmla="*/ 433 h 404"/>
                <a:gd name="T76" fmla="*/ 1879 w 385"/>
                <a:gd name="T77" fmla="*/ 309 h 404"/>
                <a:gd name="T78" fmla="*/ 1908 w 385"/>
                <a:gd name="T79" fmla="*/ 209 h 404"/>
                <a:gd name="T80" fmla="*/ 1856 w 385"/>
                <a:gd name="T81" fmla="*/ 253 h 404"/>
                <a:gd name="T82" fmla="*/ 1718 w 385"/>
                <a:gd name="T83" fmla="*/ 356 h 404"/>
                <a:gd name="T84" fmla="*/ 1556 w 385"/>
                <a:gd name="T85" fmla="*/ 288 h 404"/>
                <a:gd name="T86" fmla="*/ 1569 w 385"/>
                <a:gd name="T87" fmla="*/ 180 h 404"/>
                <a:gd name="T88" fmla="*/ 1543 w 385"/>
                <a:gd name="T89" fmla="*/ 116 h 404"/>
                <a:gd name="T90" fmla="*/ 1474 w 385"/>
                <a:gd name="T91" fmla="*/ 209 h 404"/>
                <a:gd name="T92" fmla="*/ 1382 w 385"/>
                <a:gd name="T93" fmla="*/ 224 h 404"/>
                <a:gd name="T94" fmla="*/ 1058 w 385"/>
                <a:gd name="T95" fmla="*/ 188 h 404"/>
                <a:gd name="T96" fmla="*/ 857 w 385"/>
                <a:gd name="T97" fmla="*/ 261 h 404"/>
                <a:gd name="T98" fmla="*/ 755 w 385"/>
                <a:gd name="T99" fmla="*/ 15 h 404"/>
                <a:gd name="T100" fmla="*/ 784 w 385"/>
                <a:gd name="T101" fmla="*/ 153 h 404"/>
                <a:gd name="T102" fmla="*/ 732 w 385"/>
                <a:gd name="T103" fmla="*/ 309 h 404"/>
                <a:gd name="T104" fmla="*/ 477 w 385"/>
                <a:gd name="T105" fmla="*/ 448 h 404"/>
                <a:gd name="T106" fmla="*/ 405 w 385"/>
                <a:gd name="T107" fmla="*/ 304 h 404"/>
                <a:gd name="T108" fmla="*/ 389 w 385"/>
                <a:gd name="T109" fmla="*/ 209 h 4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85" h="404">
                  <a:moveTo>
                    <a:pt x="65" y="29"/>
                  </a:moveTo>
                  <a:cubicBezTo>
                    <a:pt x="59" y="34"/>
                    <a:pt x="58" y="46"/>
                    <a:pt x="60" y="58"/>
                  </a:cubicBezTo>
                  <a:cubicBezTo>
                    <a:pt x="62" y="71"/>
                    <a:pt x="69" y="92"/>
                    <a:pt x="63" y="103"/>
                  </a:cubicBezTo>
                  <a:cubicBezTo>
                    <a:pt x="58" y="114"/>
                    <a:pt x="41" y="122"/>
                    <a:pt x="27" y="129"/>
                  </a:cubicBezTo>
                  <a:cubicBezTo>
                    <a:pt x="13" y="137"/>
                    <a:pt x="11" y="180"/>
                    <a:pt x="11" y="196"/>
                  </a:cubicBezTo>
                  <a:cubicBezTo>
                    <a:pt x="11" y="212"/>
                    <a:pt x="8" y="219"/>
                    <a:pt x="24" y="241"/>
                  </a:cubicBezTo>
                  <a:cubicBezTo>
                    <a:pt x="29" y="246"/>
                    <a:pt x="33" y="254"/>
                    <a:pt x="27" y="258"/>
                  </a:cubicBezTo>
                  <a:cubicBezTo>
                    <a:pt x="18" y="265"/>
                    <a:pt x="14" y="273"/>
                    <a:pt x="8" y="280"/>
                  </a:cubicBezTo>
                  <a:cubicBezTo>
                    <a:pt x="1" y="287"/>
                    <a:pt x="0" y="292"/>
                    <a:pt x="2" y="299"/>
                  </a:cubicBezTo>
                  <a:cubicBezTo>
                    <a:pt x="4" y="306"/>
                    <a:pt x="4" y="298"/>
                    <a:pt x="12" y="290"/>
                  </a:cubicBezTo>
                  <a:cubicBezTo>
                    <a:pt x="20" y="282"/>
                    <a:pt x="23" y="278"/>
                    <a:pt x="34" y="274"/>
                  </a:cubicBezTo>
                  <a:cubicBezTo>
                    <a:pt x="46" y="270"/>
                    <a:pt x="45" y="268"/>
                    <a:pt x="51" y="278"/>
                  </a:cubicBezTo>
                  <a:cubicBezTo>
                    <a:pt x="58" y="288"/>
                    <a:pt x="61" y="294"/>
                    <a:pt x="67" y="302"/>
                  </a:cubicBezTo>
                  <a:cubicBezTo>
                    <a:pt x="73" y="309"/>
                    <a:pt x="74" y="311"/>
                    <a:pt x="67" y="313"/>
                  </a:cubicBezTo>
                  <a:cubicBezTo>
                    <a:pt x="60" y="315"/>
                    <a:pt x="55" y="312"/>
                    <a:pt x="52" y="319"/>
                  </a:cubicBezTo>
                  <a:cubicBezTo>
                    <a:pt x="49" y="327"/>
                    <a:pt x="56" y="327"/>
                    <a:pt x="41" y="332"/>
                  </a:cubicBezTo>
                  <a:cubicBezTo>
                    <a:pt x="27" y="337"/>
                    <a:pt x="18" y="342"/>
                    <a:pt x="19" y="347"/>
                  </a:cubicBezTo>
                  <a:cubicBezTo>
                    <a:pt x="20" y="352"/>
                    <a:pt x="31" y="344"/>
                    <a:pt x="42" y="341"/>
                  </a:cubicBezTo>
                  <a:cubicBezTo>
                    <a:pt x="54" y="339"/>
                    <a:pt x="66" y="339"/>
                    <a:pt x="70" y="331"/>
                  </a:cubicBezTo>
                  <a:cubicBezTo>
                    <a:pt x="74" y="322"/>
                    <a:pt x="80" y="317"/>
                    <a:pt x="89" y="327"/>
                  </a:cubicBezTo>
                  <a:cubicBezTo>
                    <a:pt x="98" y="338"/>
                    <a:pt x="112" y="377"/>
                    <a:pt x="135" y="376"/>
                  </a:cubicBezTo>
                  <a:cubicBezTo>
                    <a:pt x="145" y="377"/>
                    <a:pt x="148" y="382"/>
                    <a:pt x="158" y="389"/>
                  </a:cubicBezTo>
                  <a:cubicBezTo>
                    <a:pt x="168" y="397"/>
                    <a:pt x="181" y="404"/>
                    <a:pt x="198" y="400"/>
                  </a:cubicBezTo>
                  <a:cubicBezTo>
                    <a:pt x="215" y="397"/>
                    <a:pt x="226" y="394"/>
                    <a:pt x="238" y="389"/>
                  </a:cubicBezTo>
                  <a:cubicBezTo>
                    <a:pt x="250" y="383"/>
                    <a:pt x="257" y="385"/>
                    <a:pt x="276" y="383"/>
                  </a:cubicBezTo>
                  <a:cubicBezTo>
                    <a:pt x="296" y="380"/>
                    <a:pt x="301" y="380"/>
                    <a:pt x="306" y="372"/>
                  </a:cubicBezTo>
                  <a:cubicBezTo>
                    <a:pt x="311" y="363"/>
                    <a:pt x="316" y="373"/>
                    <a:pt x="320" y="383"/>
                  </a:cubicBezTo>
                  <a:cubicBezTo>
                    <a:pt x="324" y="392"/>
                    <a:pt x="328" y="399"/>
                    <a:pt x="331" y="394"/>
                  </a:cubicBezTo>
                  <a:cubicBezTo>
                    <a:pt x="334" y="389"/>
                    <a:pt x="324" y="377"/>
                    <a:pt x="324" y="370"/>
                  </a:cubicBezTo>
                  <a:cubicBezTo>
                    <a:pt x="324" y="363"/>
                    <a:pt x="320" y="354"/>
                    <a:pt x="324" y="351"/>
                  </a:cubicBezTo>
                  <a:cubicBezTo>
                    <a:pt x="329" y="348"/>
                    <a:pt x="331" y="344"/>
                    <a:pt x="336" y="336"/>
                  </a:cubicBezTo>
                  <a:cubicBezTo>
                    <a:pt x="340" y="328"/>
                    <a:pt x="346" y="325"/>
                    <a:pt x="346" y="333"/>
                  </a:cubicBezTo>
                  <a:cubicBezTo>
                    <a:pt x="346" y="340"/>
                    <a:pt x="345" y="358"/>
                    <a:pt x="352" y="355"/>
                  </a:cubicBezTo>
                  <a:cubicBezTo>
                    <a:pt x="358" y="351"/>
                    <a:pt x="357" y="343"/>
                    <a:pt x="353" y="335"/>
                  </a:cubicBezTo>
                  <a:cubicBezTo>
                    <a:pt x="350" y="327"/>
                    <a:pt x="345" y="323"/>
                    <a:pt x="347" y="315"/>
                  </a:cubicBezTo>
                  <a:cubicBezTo>
                    <a:pt x="349" y="307"/>
                    <a:pt x="360" y="287"/>
                    <a:pt x="369" y="253"/>
                  </a:cubicBezTo>
                  <a:cubicBezTo>
                    <a:pt x="378" y="218"/>
                    <a:pt x="385" y="195"/>
                    <a:pt x="370" y="151"/>
                  </a:cubicBezTo>
                  <a:cubicBezTo>
                    <a:pt x="356" y="107"/>
                    <a:pt x="324" y="68"/>
                    <a:pt x="311" y="60"/>
                  </a:cubicBezTo>
                  <a:cubicBezTo>
                    <a:pt x="297" y="51"/>
                    <a:pt x="306" y="46"/>
                    <a:pt x="314" y="43"/>
                  </a:cubicBezTo>
                  <a:cubicBezTo>
                    <a:pt x="321" y="40"/>
                    <a:pt x="322" y="31"/>
                    <a:pt x="319" y="29"/>
                  </a:cubicBezTo>
                  <a:cubicBezTo>
                    <a:pt x="316" y="28"/>
                    <a:pt x="315" y="33"/>
                    <a:pt x="310" y="35"/>
                  </a:cubicBezTo>
                  <a:cubicBezTo>
                    <a:pt x="305" y="37"/>
                    <a:pt x="296" y="49"/>
                    <a:pt x="287" y="49"/>
                  </a:cubicBezTo>
                  <a:cubicBezTo>
                    <a:pt x="279" y="49"/>
                    <a:pt x="269" y="45"/>
                    <a:pt x="260" y="40"/>
                  </a:cubicBezTo>
                  <a:cubicBezTo>
                    <a:pt x="252" y="35"/>
                    <a:pt x="258" y="29"/>
                    <a:pt x="262" y="25"/>
                  </a:cubicBezTo>
                  <a:cubicBezTo>
                    <a:pt x="265" y="21"/>
                    <a:pt x="261" y="16"/>
                    <a:pt x="258" y="16"/>
                  </a:cubicBezTo>
                  <a:cubicBezTo>
                    <a:pt x="255" y="17"/>
                    <a:pt x="251" y="27"/>
                    <a:pt x="246" y="29"/>
                  </a:cubicBezTo>
                  <a:cubicBezTo>
                    <a:pt x="241" y="32"/>
                    <a:pt x="243" y="34"/>
                    <a:pt x="231" y="31"/>
                  </a:cubicBezTo>
                  <a:cubicBezTo>
                    <a:pt x="219" y="28"/>
                    <a:pt x="198" y="21"/>
                    <a:pt x="177" y="26"/>
                  </a:cubicBezTo>
                  <a:cubicBezTo>
                    <a:pt x="157" y="31"/>
                    <a:pt x="147" y="42"/>
                    <a:pt x="143" y="36"/>
                  </a:cubicBezTo>
                  <a:cubicBezTo>
                    <a:pt x="140" y="31"/>
                    <a:pt x="134" y="0"/>
                    <a:pt x="126" y="2"/>
                  </a:cubicBezTo>
                  <a:cubicBezTo>
                    <a:pt x="119" y="5"/>
                    <a:pt x="129" y="12"/>
                    <a:pt x="131" y="21"/>
                  </a:cubicBezTo>
                  <a:cubicBezTo>
                    <a:pt x="133" y="30"/>
                    <a:pt x="137" y="36"/>
                    <a:pt x="122" y="43"/>
                  </a:cubicBezTo>
                  <a:cubicBezTo>
                    <a:pt x="107" y="49"/>
                    <a:pt x="85" y="56"/>
                    <a:pt x="80" y="62"/>
                  </a:cubicBezTo>
                  <a:cubicBezTo>
                    <a:pt x="74" y="67"/>
                    <a:pt x="66" y="51"/>
                    <a:pt x="68" y="42"/>
                  </a:cubicBezTo>
                  <a:cubicBezTo>
                    <a:pt x="70" y="33"/>
                    <a:pt x="69" y="28"/>
                    <a:pt x="65" y="29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1" name="Group 58">
            <a:extLst>
              <a:ext uri="{FF2B5EF4-FFF2-40B4-BE49-F238E27FC236}">
                <a16:creationId xmlns:a16="http://schemas.microsoft.com/office/drawing/2014/main" id="{F9785AB8-B21C-4DB6-90B4-B079CE814D23}"/>
              </a:ext>
            </a:extLst>
          </p:cNvPr>
          <p:cNvGrpSpPr>
            <a:grpSpLocks/>
          </p:cNvGrpSpPr>
          <p:nvPr/>
        </p:nvGrpSpPr>
        <p:grpSpPr bwMode="auto">
          <a:xfrm>
            <a:off x="4645025" y="2944813"/>
            <a:ext cx="1125538" cy="1809750"/>
            <a:chOff x="1966" y="1774"/>
            <a:chExt cx="709" cy="1140"/>
          </a:xfrm>
        </p:grpSpPr>
        <p:sp>
          <p:nvSpPr>
            <p:cNvPr id="50278" name="Freeform 59">
              <a:extLst>
                <a:ext uri="{FF2B5EF4-FFF2-40B4-BE49-F238E27FC236}">
                  <a16:creationId xmlns:a16="http://schemas.microsoft.com/office/drawing/2014/main" id="{93FA59CA-E6E8-4192-9E03-1E5FD45B3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774"/>
              <a:ext cx="709" cy="1138"/>
            </a:xfrm>
            <a:custGeom>
              <a:avLst/>
              <a:gdLst>
                <a:gd name="T0" fmla="*/ 1720 w 392"/>
                <a:gd name="T1" fmla="*/ 2749 h 590"/>
                <a:gd name="T2" fmla="*/ 1747 w 392"/>
                <a:gd name="T3" fmla="*/ 3200 h 590"/>
                <a:gd name="T4" fmla="*/ 1836 w 392"/>
                <a:gd name="T5" fmla="*/ 3107 h 590"/>
                <a:gd name="T6" fmla="*/ 1901 w 392"/>
                <a:gd name="T7" fmla="*/ 2575 h 590"/>
                <a:gd name="T8" fmla="*/ 2035 w 392"/>
                <a:gd name="T9" fmla="*/ 2139 h 590"/>
                <a:gd name="T10" fmla="*/ 2196 w 392"/>
                <a:gd name="T11" fmla="*/ 1651 h 590"/>
                <a:gd name="T12" fmla="*/ 2188 w 392"/>
                <a:gd name="T13" fmla="*/ 804 h 590"/>
                <a:gd name="T14" fmla="*/ 1747 w 392"/>
                <a:gd name="T15" fmla="*/ 316 h 590"/>
                <a:gd name="T16" fmla="*/ 1105 w 392"/>
                <a:gd name="T17" fmla="*/ 201 h 590"/>
                <a:gd name="T18" fmla="*/ 1040 w 392"/>
                <a:gd name="T19" fmla="*/ 100 h 590"/>
                <a:gd name="T20" fmla="*/ 1000 w 392"/>
                <a:gd name="T21" fmla="*/ 15 h 590"/>
                <a:gd name="T22" fmla="*/ 995 w 392"/>
                <a:gd name="T23" fmla="*/ 85 h 590"/>
                <a:gd name="T24" fmla="*/ 966 w 392"/>
                <a:gd name="T25" fmla="*/ 272 h 590"/>
                <a:gd name="T26" fmla="*/ 821 w 392"/>
                <a:gd name="T27" fmla="*/ 372 h 590"/>
                <a:gd name="T28" fmla="*/ 760 w 392"/>
                <a:gd name="T29" fmla="*/ 293 h 590"/>
                <a:gd name="T30" fmla="*/ 704 w 392"/>
                <a:gd name="T31" fmla="*/ 272 h 590"/>
                <a:gd name="T32" fmla="*/ 716 w 392"/>
                <a:gd name="T33" fmla="*/ 401 h 590"/>
                <a:gd name="T34" fmla="*/ 664 w 392"/>
                <a:gd name="T35" fmla="*/ 496 h 590"/>
                <a:gd name="T36" fmla="*/ 432 w 392"/>
                <a:gd name="T37" fmla="*/ 756 h 590"/>
                <a:gd name="T38" fmla="*/ 344 w 392"/>
                <a:gd name="T39" fmla="*/ 982 h 590"/>
                <a:gd name="T40" fmla="*/ 130 w 392"/>
                <a:gd name="T41" fmla="*/ 918 h 590"/>
                <a:gd name="T42" fmla="*/ 232 w 392"/>
                <a:gd name="T43" fmla="*/ 982 h 590"/>
                <a:gd name="T44" fmla="*/ 291 w 392"/>
                <a:gd name="T45" fmla="*/ 1134 h 590"/>
                <a:gd name="T46" fmla="*/ 206 w 392"/>
                <a:gd name="T47" fmla="*/ 1450 h 590"/>
                <a:gd name="T48" fmla="*/ 72 w 392"/>
                <a:gd name="T49" fmla="*/ 1422 h 590"/>
                <a:gd name="T50" fmla="*/ 7 w 392"/>
                <a:gd name="T51" fmla="*/ 1369 h 590"/>
                <a:gd name="T52" fmla="*/ 110 w 392"/>
                <a:gd name="T53" fmla="*/ 1543 h 590"/>
                <a:gd name="T54" fmla="*/ 324 w 392"/>
                <a:gd name="T55" fmla="*/ 1730 h 590"/>
                <a:gd name="T56" fmla="*/ 300 w 392"/>
                <a:gd name="T57" fmla="*/ 2054 h 590"/>
                <a:gd name="T58" fmla="*/ 402 w 392"/>
                <a:gd name="T59" fmla="*/ 2596 h 590"/>
                <a:gd name="T60" fmla="*/ 608 w 392"/>
                <a:gd name="T61" fmla="*/ 3152 h 590"/>
                <a:gd name="T62" fmla="*/ 693 w 392"/>
                <a:gd name="T63" fmla="*/ 3669 h 590"/>
                <a:gd name="T64" fmla="*/ 599 w 392"/>
                <a:gd name="T65" fmla="*/ 4078 h 590"/>
                <a:gd name="T66" fmla="*/ 709 w 392"/>
                <a:gd name="T67" fmla="*/ 4054 h 590"/>
                <a:gd name="T68" fmla="*/ 857 w 392"/>
                <a:gd name="T69" fmla="*/ 3593 h 590"/>
                <a:gd name="T70" fmla="*/ 935 w 392"/>
                <a:gd name="T71" fmla="*/ 3057 h 590"/>
                <a:gd name="T72" fmla="*/ 1177 w 392"/>
                <a:gd name="T73" fmla="*/ 3136 h 590"/>
                <a:gd name="T74" fmla="*/ 1237 w 392"/>
                <a:gd name="T75" fmla="*/ 3593 h 590"/>
                <a:gd name="T76" fmla="*/ 1302 w 392"/>
                <a:gd name="T77" fmla="*/ 3136 h 590"/>
                <a:gd name="T78" fmla="*/ 1230 w 392"/>
                <a:gd name="T79" fmla="*/ 2812 h 590"/>
                <a:gd name="T80" fmla="*/ 1537 w 392"/>
                <a:gd name="T81" fmla="*/ 2527 h 590"/>
                <a:gd name="T82" fmla="*/ 1720 w 392"/>
                <a:gd name="T83" fmla="*/ 2749 h 5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2" h="590">
                  <a:moveTo>
                    <a:pt x="291" y="383"/>
                  </a:moveTo>
                  <a:cubicBezTo>
                    <a:pt x="286" y="402"/>
                    <a:pt x="287" y="439"/>
                    <a:pt x="295" y="446"/>
                  </a:cubicBezTo>
                  <a:cubicBezTo>
                    <a:pt x="304" y="453"/>
                    <a:pt x="311" y="456"/>
                    <a:pt x="310" y="433"/>
                  </a:cubicBezTo>
                  <a:cubicBezTo>
                    <a:pt x="308" y="410"/>
                    <a:pt x="305" y="375"/>
                    <a:pt x="321" y="359"/>
                  </a:cubicBezTo>
                  <a:cubicBezTo>
                    <a:pt x="337" y="343"/>
                    <a:pt x="337" y="309"/>
                    <a:pt x="344" y="298"/>
                  </a:cubicBezTo>
                  <a:cubicBezTo>
                    <a:pt x="351" y="287"/>
                    <a:pt x="362" y="265"/>
                    <a:pt x="371" y="230"/>
                  </a:cubicBezTo>
                  <a:cubicBezTo>
                    <a:pt x="376" y="195"/>
                    <a:pt x="392" y="155"/>
                    <a:pt x="370" y="112"/>
                  </a:cubicBezTo>
                  <a:cubicBezTo>
                    <a:pt x="350" y="82"/>
                    <a:pt x="337" y="62"/>
                    <a:pt x="295" y="44"/>
                  </a:cubicBezTo>
                  <a:cubicBezTo>
                    <a:pt x="252" y="25"/>
                    <a:pt x="202" y="24"/>
                    <a:pt x="187" y="28"/>
                  </a:cubicBezTo>
                  <a:cubicBezTo>
                    <a:pt x="171" y="32"/>
                    <a:pt x="174" y="22"/>
                    <a:pt x="176" y="14"/>
                  </a:cubicBezTo>
                  <a:cubicBezTo>
                    <a:pt x="179" y="7"/>
                    <a:pt x="172" y="0"/>
                    <a:pt x="169" y="2"/>
                  </a:cubicBezTo>
                  <a:cubicBezTo>
                    <a:pt x="166" y="3"/>
                    <a:pt x="170" y="7"/>
                    <a:pt x="168" y="12"/>
                  </a:cubicBezTo>
                  <a:cubicBezTo>
                    <a:pt x="166" y="17"/>
                    <a:pt x="169" y="31"/>
                    <a:pt x="163" y="38"/>
                  </a:cubicBezTo>
                  <a:cubicBezTo>
                    <a:pt x="157" y="45"/>
                    <a:pt x="148" y="49"/>
                    <a:pt x="139" y="52"/>
                  </a:cubicBezTo>
                  <a:cubicBezTo>
                    <a:pt x="129" y="56"/>
                    <a:pt x="129" y="47"/>
                    <a:pt x="128" y="41"/>
                  </a:cubicBezTo>
                  <a:cubicBezTo>
                    <a:pt x="127" y="36"/>
                    <a:pt x="121" y="36"/>
                    <a:pt x="119" y="38"/>
                  </a:cubicBezTo>
                  <a:cubicBezTo>
                    <a:pt x="117" y="41"/>
                    <a:pt x="122" y="51"/>
                    <a:pt x="121" y="56"/>
                  </a:cubicBezTo>
                  <a:cubicBezTo>
                    <a:pt x="120" y="62"/>
                    <a:pt x="123" y="62"/>
                    <a:pt x="112" y="69"/>
                  </a:cubicBezTo>
                  <a:cubicBezTo>
                    <a:pt x="102" y="76"/>
                    <a:pt x="83" y="86"/>
                    <a:pt x="73" y="105"/>
                  </a:cubicBezTo>
                  <a:cubicBezTo>
                    <a:pt x="63" y="124"/>
                    <a:pt x="65" y="138"/>
                    <a:pt x="58" y="137"/>
                  </a:cubicBezTo>
                  <a:cubicBezTo>
                    <a:pt x="52" y="137"/>
                    <a:pt x="25" y="120"/>
                    <a:pt x="22" y="128"/>
                  </a:cubicBezTo>
                  <a:cubicBezTo>
                    <a:pt x="18" y="135"/>
                    <a:pt x="31" y="132"/>
                    <a:pt x="39" y="137"/>
                  </a:cubicBezTo>
                  <a:cubicBezTo>
                    <a:pt x="46" y="141"/>
                    <a:pt x="54" y="142"/>
                    <a:pt x="49" y="158"/>
                  </a:cubicBezTo>
                  <a:cubicBezTo>
                    <a:pt x="43" y="173"/>
                    <a:pt x="35" y="194"/>
                    <a:pt x="35" y="202"/>
                  </a:cubicBezTo>
                  <a:cubicBezTo>
                    <a:pt x="35" y="209"/>
                    <a:pt x="18" y="205"/>
                    <a:pt x="12" y="198"/>
                  </a:cubicBezTo>
                  <a:cubicBezTo>
                    <a:pt x="7" y="190"/>
                    <a:pt x="3" y="188"/>
                    <a:pt x="1" y="191"/>
                  </a:cubicBezTo>
                  <a:cubicBezTo>
                    <a:pt x="0" y="199"/>
                    <a:pt x="9" y="208"/>
                    <a:pt x="19" y="215"/>
                  </a:cubicBezTo>
                  <a:cubicBezTo>
                    <a:pt x="30" y="222"/>
                    <a:pt x="51" y="230"/>
                    <a:pt x="55" y="241"/>
                  </a:cubicBezTo>
                  <a:cubicBezTo>
                    <a:pt x="59" y="253"/>
                    <a:pt x="55" y="270"/>
                    <a:pt x="51" y="286"/>
                  </a:cubicBezTo>
                  <a:cubicBezTo>
                    <a:pt x="47" y="307"/>
                    <a:pt x="57" y="321"/>
                    <a:pt x="68" y="362"/>
                  </a:cubicBezTo>
                  <a:cubicBezTo>
                    <a:pt x="80" y="403"/>
                    <a:pt x="95" y="400"/>
                    <a:pt x="103" y="439"/>
                  </a:cubicBezTo>
                  <a:cubicBezTo>
                    <a:pt x="110" y="477"/>
                    <a:pt x="112" y="487"/>
                    <a:pt x="117" y="511"/>
                  </a:cubicBezTo>
                  <a:cubicBezTo>
                    <a:pt x="121" y="535"/>
                    <a:pt x="101" y="545"/>
                    <a:pt x="101" y="568"/>
                  </a:cubicBezTo>
                  <a:cubicBezTo>
                    <a:pt x="101" y="590"/>
                    <a:pt x="114" y="573"/>
                    <a:pt x="120" y="565"/>
                  </a:cubicBezTo>
                  <a:cubicBezTo>
                    <a:pt x="125" y="556"/>
                    <a:pt x="149" y="531"/>
                    <a:pt x="145" y="501"/>
                  </a:cubicBezTo>
                  <a:cubicBezTo>
                    <a:pt x="141" y="471"/>
                    <a:pt x="147" y="434"/>
                    <a:pt x="158" y="426"/>
                  </a:cubicBezTo>
                  <a:cubicBezTo>
                    <a:pt x="169" y="417"/>
                    <a:pt x="198" y="422"/>
                    <a:pt x="199" y="437"/>
                  </a:cubicBezTo>
                  <a:cubicBezTo>
                    <a:pt x="200" y="453"/>
                    <a:pt x="199" y="504"/>
                    <a:pt x="209" y="501"/>
                  </a:cubicBezTo>
                  <a:cubicBezTo>
                    <a:pt x="219" y="498"/>
                    <a:pt x="226" y="458"/>
                    <a:pt x="220" y="437"/>
                  </a:cubicBezTo>
                  <a:cubicBezTo>
                    <a:pt x="215" y="416"/>
                    <a:pt x="209" y="414"/>
                    <a:pt x="208" y="392"/>
                  </a:cubicBezTo>
                  <a:cubicBezTo>
                    <a:pt x="208" y="370"/>
                    <a:pt x="239" y="348"/>
                    <a:pt x="260" y="352"/>
                  </a:cubicBezTo>
                  <a:cubicBezTo>
                    <a:pt x="281" y="356"/>
                    <a:pt x="297" y="362"/>
                    <a:pt x="291" y="383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9" name="Freeform 60">
              <a:extLst>
                <a:ext uri="{FF2B5EF4-FFF2-40B4-BE49-F238E27FC236}">
                  <a16:creationId xmlns:a16="http://schemas.microsoft.com/office/drawing/2014/main" id="{177A5FFC-F4EA-40D1-B399-E343555C3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932"/>
              <a:ext cx="492" cy="348"/>
            </a:xfrm>
            <a:custGeom>
              <a:avLst/>
              <a:gdLst>
                <a:gd name="T0" fmla="*/ 112 w 272"/>
                <a:gd name="T1" fmla="*/ 744 h 180"/>
                <a:gd name="T2" fmla="*/ 505 w 272"/>
                <a:gd name="T3" fmla="*/ 905 h 180"/>
                <a:gd name="T4" fmla="*/ 675 w 272"/>
                <a:gd name="T5" fmla="*/ 621 h 180"/>
                <a:gd name="T6" fmla="*/ 792 w 272"/>
                <a:gd name="T7" fmla="*/ 702 h 180"/>
                <a:gd name="T8" fmla="*/ 1011 w 272"/>
                <a:gd name="T9" fmla="*/ 1177 h 180"/>
                <a:gd name="T10" fmla="*/ 1550 w 272"/>
                <a:gd name="T11" fmla="*/ 953 h 180"/>
                <a:gd name="T12" fmla="*/ 1391 w 272"/>
                <a:gd name="T13" fmla="*/ 317 h 180"/>
                <a:gd name="T14" fmla="*/ 1067 w 272"/>
                <a:gd name="T15" fmla="*/ 85 h 180"/>
                <a:gd name="T16" fmla="*/ 680 w 272"/>
                <a:gd name="T17" fmla="*/ 23 h 180"/>
                <a:gd name="T18" fmla="*/ 367 w 272"/>
                <a:gd name="T19" fmla="*/ 85 h 180"/>
                <a:gd name="T20" fmla="*/ 112 w 272"/>
                <a:gd name="T21" fmla="*/ 744 h 1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2" h="180">
                  <a:moveTo>
                    <a:pt x="19" y="103"/>
                  </a:moveTo>
                  <a:cubicBezTo>
                    <a:pt x="28" y="119"/>
                    <a:pt x="58" y="143"/>
                    <a:pt x="85" y="125"/>
                  </a:cubicBezTo>
                  <a:cubicBezTo>
                    <a:pt x="111" y="108"/>
                    <a:pt x="106" y="94"/>
                    <a:pt x="114" y="86"/>
                  </a:cubicBezTo>
                  <a:cubicBezTo>
                    <a:pt x="122" y="79"/>
                    <a:pt x="142" y="79"/>
                    <a:pt x="134" y="97"/>
                  </a:cubicBezTo>
                  <a:cubicBezTo>
                    <a:pt x="127" y="115"/>
                    <a:pt x="128" y="146"/>
                    <a:pt x="171" y="163"/>
                  </a:cubicBezTo>
                  <a:cubicBezTo>
                    <a:pt x="214" y="180"/>
                    <a:pt x="252" y="155"/>
                    <a:pt x="262" y="132"/>
                  </a:cubicBezTo>
                  <a:cubicBezTo>
                    <a:pt x="272" y="109"/>
                    <a:pt x="257" y="61"/>
                    <a:pt x="235" y="44"/>
                  </a:cubicBezTo>
                  <a:cubicBezTo>
                    <a:pt x="212" y="28"/>
                    <a:pt x="208" y="19"/>
                    <a:pt x="180" y="12"/>
                  </a:cubicBezTo>
                  <a:cubicBezTo>
                    <a:pt x="152" y="4"/>
                    <a:pt x="141" y="2"/>
                    <a:pt x="115" y="3"/>
                  </a:cubicBezTo>
                  <a:cubicBezTo>
                    <a:pt x="90" y="4"/>
                    <a:pt x="80" y="0"/>
                    <a:pt x="62" y="12"/>
                  </a:cubicBezTo>
                  <a:cubicBezTo>
                    <a:pt x="43" y="23"/>
                    <a:pt x="0" y="68"/>
                    <a:pt x="19" y="103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0" name="Freeform 61">
              <a:extLst>
                <a:ext uri="{FF2B5EF4-FFF2-40B4-BE49-F238E27FC236}">
                  <a16:creationId xmlns:a16="http://schemas.microsoft.com/office/drawing/2014/main" id="{1E3B4D6B-7985-4640-906D-B54534954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141"/>
              <a:ext cx="459" cy="596"/>
            </a:xfrm>
            <a:custGeom>
              <a:avLst/>
              <a:gdLst>
                <a:gd name="T0" fmla="*/ 473 w 254"/>
                <a:gd name="T1" fmla="*/ 1537 h 309"/>
                <a:gd name="T2" fmla="*/ 1104 w 254"/>
                <a:gd name="T3" fmla="*/ 1391 h 309"/>
                <a:gd name="T4" fmla="*/ 1149 w 254"/>
                <a:gd name="T5" fmla="*/ 1234 h 309"/>
                <a:gd name="T6" fmla="*/ 1214 w 254"/>
                <a:gd name="T7" fmla="*/ 1097 h 309"/>
                <a:gd name="T8" fmla="*/ 1299 w 254"/>
                <a:gd name="T9" fmla="*/ 758 h 309"/>
                <a:gd name="T10" fmla="*/ 1411 w 254"/>
                <a:gd name="T11" fmla="*/ 409 h 309"/>
                <a:gd name="T12" fmla="*/ 1453 w 254"/>
                <a:gd name="T13" fmla="*/ 0 h 309"/>
                <a:gd name="T14" fmla="*/ 1323 w 254"/>
                <a:gd name="T15" fmla="*/ 432 h 309"/>
                <a:gd name="T16" fmla="*/ 1003 w 254"/>
                <a:gd name="T17" fmla="*/ 926 h 309"/>
                <a:gd name="T18" fmla="*/ 855 w 254"/>
                <a:gd name="T19" fmla="*/ 926 h 309"/>
                <a:gd name="T20" fmla="*/ 643 w 254"/>
                <a:gd name="T21" fmla="*/ 989 h 309"/>
                <a:gd name="T22" fmla="*/ 417 w 254"/>
                <a:gd name="T23" fmla="*/ 1213 h 309"/>
                <a:gd name="T24" fmla="*/ 336 w 254"/>
                <a:gd name="T25" fmla="*/ 1443 h 309"/>
                <a:gd name="T26" fmla="*/ 161 w 254"/>
                <a:gd name="T27" fmla="*/ 1578 h 309"/>
                <a:gd name="T28" fmla="*/ 110 w 254"/>
                <a:gd name="T29" fmla="*/ 2218 h 309"/>
                <a:gd name="T30" fmla="*/ 360 w 254"/>
                <a:gd name="T31" fmla="*/ 1599 h 309"/>
                <a:gd name="T32" fmla="*/ 533 w 254"/>
                <a:gd name="T33" fmla="*/ 1651 h 309"/>
                <a:gd name="T34" fmla="*/ 513 w 254"/>
                <a:gd name="T35" fmla="*/ 1543 h 309"/>
                <a:gd name="T36" fmla="*/ 506 w 254"/>
                <a:gd name="T37" fmla="*/ 1391 h 3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4" h="309">
                  <a:moveTo>
                    <a:pt x="80" y="214"/>
                  </a:moveTo>
                  <a:cubicBezTo>
                    <a:pt x="73" y="153"/>
                    <a:pt x="185" y="126"/>
                    <a:pt x="187" y="194"/>
                  </a:cubicBezTo>
                  <a:cubicBezTo>
                    <a:pt x="195" y="190"/>
                    <a:pt x="193" y="180"/>
                    <a:pt x="195" y="172"/>
                  </a:cubicBezTo>
                  <a:cubicBezTo>
                    <a:pt x="198" y="165"/>
                    <a:pt x="202" y="160"/>
                    <a:pt x="206" y="153"/>
                  </a:cubicBezTo>
                  <a:cubicBezTo>
                    <a:pt x="213" y="138"/>
                    <a:pt x="213" y="121"/>
                    <a:pt x="220" y="106"/>
                  </a:cubicBezTo>
                  <a:cubicBezTo>
                    <a:pt x="228" y="89"/>
                    <a:pt x="236" y="77"/>
                    <a:pt x="239" y="57"/>
                  </a:cubicBezTo>
                  <a:cubicBezTo>
                    <a:pt x="241" y="45"/>
                    <a:pt x="254" y="8"/>
                    <a:pt x="246" y="0"/>
                  </a:cubicBezTo>
                  <a:cubicBezTo>
                    <a:pt x="240" y="20"/>
                    <a:pt x="234" y="40"/>
                    <a:pt x="224" y="60"/>
                  </a:cubicBezTo>
                  <a:cubicBezTo>
                    <a:pt x="212" y="81"/>
                    <a:pt x="197" y="122"/>
                    <a:pt x="170" y="129"/>
                  </a:cubicBezTo>
                  <a:cubicBezTo>
                    <a:pt x="162" y="131"/>
                    <a:pt x="153" y="129"/>
                    <a:pt x="145" y="129"/>
                  </a:cubicBezTo>
                  <a:cubicBezTo>
                    <a:pt x="133" y="130"/>
                    <a:pt x="120" y="133"/>
                    <a:pt x="109" y="138"/>
                  </a:cubicBezTo>
                  <a:cubicBezTo>
                    <a:pt x="96" y="144"/>
                    <a:pt x="78" y="156"/>
                    <a:pt x="71" y="169"/>
                  </a:cubicBezTo>
                  <a:cubicBezTo>
                    <a:pt x="65" y="179"/>
                    <a:pt x="65" y="192"/>
                    <a:pt x="57" y="201"/>
                  </a:cubicBezTo>
                  <a:cubicBezTo>
                    <a:pt x="49" y="212"/>
                    <a:pt x="37" y="212"/>
                    <a:pt x="27" y="220"/>
                  </a:cubicBezTo>
                  <a:cubicBezTo>
                    <a:pt x="0" y="240"/>
                    <a:pt x="16" y="282"/>
                    <a:pt x="19" y="309"/>
                  </a:cubicBezTo>
                  <a:cubicBezTo>
                    <a:pt x="21" y="282"/>
                    <a:pt x="17" y="222"/>
                    <a:pt x="61" y="223"/>
                  </a:cubicBezTo>
                  <a:cubicBezTo>
                    <a:pt x="72" y="223"/>
                    <a:pt x="83" y="240"/>
                    <a:pt x="90" y="230"/>
                  </a:cubicBezTo>
                  <a:cubicBezTo>
                    <a:pt x="97" y="222"/>
                    <a:pt x="88" y="220"/>
                    <a:pt x="87" y="215"/>
                  </a:cubicBezTo>
                  <a:cubicBezTo>
                    <a:pt x="84" y="207"/>
                    <a:pt x="83" y="205"/>
                    <a:pt x="86" y="19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1" name="Freeform 62">
              <a:extLst>
                <a:ext uri="{FF2B5EF4-FFF2-40B4-BE49-F238E27FC236}">
                  <a16:creationId xmlns:a16="http://schemas.microsoft.com/office/drawing/2014/main" id="{72E1741C-B117-4610-9A60-652C7AFB8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873"/>
              <a:ext cx="226" cy="399"/>
            </a:xfrm>
            <a:custGeom>
              <a:avLst/>
              <a:gdLst>
                <a:gd name="T0" fmla="*/ 739 w 125"/>
                <a:gd name="T1" fmla="*/ 0 h 207"/>
                <a:gd name="T2" fmla="*/ 360 w 125"/>
                <a:gd name="T3" fmla="*/ 285 h 207"/>
                <a:gd name="T4" fmla="*/ 110 w 125"/>
                <a:gd name="T5" fmla="*/ 694 h 207"/>
                <a:gd name="T6" fmla="*/ 24 w 125"/>
                <a:gd name="T7" fmla="*/ 1074 h 207"/>
                <a:gd name="T8" fmla="*/ 125 w 125"/>
                <a:gd name="T9" fmla="*/ 1482 h 207"/>
                <a:gd name="T10" fmla="*/ 141 w 125"/>
                <a:gd name="T11" fmla="*/ 1126 h 207"/>
                <a:gd name="T12" fmla="*/ 206 w 125"/>
                <a:gd name="T13" fmla="*/ 688 h 207"/>
                <a:gd name="T14" fmla="*/ 385 w 125"/>
                <a:gd name="T15" fmla="*/ 349 h 207"/>
                <a:gd name="T16" fmla="*/ 519 w 125"/>
                <a:gd name="T17" fmla="*/ 200 h 207"/>
                <a:gd name="T18" fmla="*/ 644 w 125"/>
                <a:gd name="T19" fmla="*/ 44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" h="207">
                  <a:moveTo>
                    <a:pt x="125" y="0"/>
                  </a:moveTo>
                  <a:cubicBezTo>
                    <a:pt x="104" y="7"/>
                    <a:pt x="77" y="26"/>
                    <a:pt x="61" y="40"/>
                  </a:cubicBezTo>
                  <a:cubicBezTo>
                    <a:pt x="40" y="57"/>
                    <a:pt x="30" y="73"/>
                    <a:pt x="19" y="97"/>
                  </a:cubicBezTo>
                  <a:cubicBezTo>
                    <a:pt x="11" y="114"/>
                    <a:pt x="0" y="131"/>
                    <a:pt x="4" y="150"/>
                  </a:cubicBezTo>
                  <a:cubicBezTo>
                    <a:pt x="9" y="174"/>
                    <a:pt x="27" y="181"/>
                    <a:pt x="21" y="207"/>
                  </a:cubicBezTo>
                  <a:cubicBezTo>
                    <a:pt x="42" y="198"/>
                    <a:pt x="29" y="172"/>
                    <a:pt x="24" y="157"/>
                  </a:cubicBezTo>
                  <a:cubicBezTo>
                    <a:pt x="17" y="134"/>
                    <a:pt x="26" y="117"/>
                    <a:pt x="35" y="96"/>
                  </a:cubicBezTo>
                  <a:cubicBezTo>
                    <a:pt x="43" y="75"/>
                    <a:pt x="50" y="65"/>
                    <a:pt x="65" y="49"/>
                  </a:cubicBezTo>
                  <a:cubicBezTo>
                    <a:pt x="73" y="42"/>
                    <a:pt x="81" y="35"/>
                    <a:pt x="88" y="28"/>
                  </a:cubicBezTo>
                  <a:cubicBezTo>
                    <a:pt x="95" y="21"/>
                    <a:pt x="100" y="9"/>
                    <a:pt x="10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2" name="Freeform 63">
              <a:extLst>
                <a:ext uri="{FF2B5EF4-FFF2-40B4-BE49-F238E27FC236}">
                  <a16:creationId xmlns:a16="http://schemas.microsoft.com/office/drawing/2014/main" id="{2BA83F03-9AEA-4D51-BD8C-128C611C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934"/>
              <a:ext cx="492" cy="346"/>
            </a:xfrm>
            <a:custGeom>
              <a:avLst/>
              <a:gdLst>
                <a:gd name="T0" fmla="*/ 118 w 272"/>
                <a:gd name="T1" fmla="*/ 744 h 179"/>
                <a:gd name="T2" fmla="*/ 505 w 272"/>
                <a:gd name="T3" fmla="*/ 905 h 179"/>
                <a:gd name="T4" fmla="*/ 680 w 272"/>
                <a:gd name="T5" fmla="*/ 620 h 179"/>
                <a:gd name="T6" fmla="*/ 798 w 272"/>
                <a:gd name="T7" fmla="*/ 696 h 179"/>
                <a:gd name="T8" fmla="*/ 1011 w 272"/>
                <a:gd name="T9" fmla="*/ 1169 h 179"/>
                <a:gd name="T10" fmla="*/ 1550 w 272"/>
                <a:gd name="T11" fmla="*/ 953 h 179"/>
                <a:gd name="T12" fmla="*/ 1391 w 272"/>
                <a:gd name="T13" fmla="*/ 317 h 179"/>
                <a:gd name="T14" fmla="*/ 1069 w 272"/>
                <a:gd name="T15" fmla="*/ 79 h 179"/>
                <a:gd name="T16" fmla="*/ 687 w 272"/>
                <a:gd name="T17" fmla="*/ 15 h 179"/>
                <a:gd name="T18" fmla="*/ 367 w 272"/>
                <a:gd name="T19" fmla="*/ 79 h 179"/>
                <a:gd name="T20" fmla="*/ 118 w 272"/>
                <a:gd name="T21" fmla="*/ 744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2" h="179">
                  <a:moveTo>
                    <a:pt x="20" y="103"/>
                  </a:moveTo>
                  <a:cubicBezTo>
                    <a:pt x="29" y="118"/>
                    <a:pt x="59" y="142"/>
                    <a:pt x="85" y="125"/>
                  </a:cubicBezTo>
                  <a:cubicBezTo>
                    <a:pt x="112" y="107"/>
                    <a:pt x="107" y="93"/>
                    <a:pt x="115" y="86"/>
                  </a:cubicBezTo>
                  <a:cubicBezTo>
                    <a:pt x="123" y="79"/>
                    <a:pt x="142" y="78"/>
                    <a:pt x="135" y="96"/>
                  </a:cubicBezTo>
                  <a:cubicBezTo>
                    <a:pt x="127" y="114"/>
                    <a:pt x="128" y="145"/>
                    <a:pt x="171" y="162"/>
                  </a:cubicBezTo>
                  <a:cubicBezTo>
                    <a:pt x="214" y="179"/>
                    <a:pt x="252" y="155"/>
                    <a:pt x="262" y="132"/>
                  </a:cubicBezTo>
                  <a:cubicBezTo>
                    <a:pt x="272" y="109"/>
                    <a:pt x="257" y="60"/>
                    <a:pt x="235" y="44"/>
                  </a:cubicBezTo>
                  <a:cubicBezTo>
                    <a:pt x="213" y="27"/>
                    <a:pt x="209" y="18"/>
                    <a:pt x="181" y="11"/>
                  </a:cubicBezTo>
                  <a:cubicBezTo>
                    <a:pt x="153" y="4"/>
                    <a:pt x="141" y="1"/>
                    <a:pt x="116" y="2"/>
                  </a:cubicBezTo>
                  <a:cubicBezTo>
                    <a:pt x="90" y="3"/>
                    <a:pt x="81" y="0"/>
                    <a:pt x="62" y="11"/>
                  </a:cubicBezTo>
                  <a:cubicBezTo>
                    <a:pt x="44" y="22"/>
                    <a:pt x="0" y="68"/>
                    <a:pt x="20" y="103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3" name="Freeform 64">
              <a:extLst>
                <a:ext uri="{FF2B5EF4-FFF2-40B4-BE49-F238E27FC236}">
                  <a16:creationId xmlns:a16="http://schemas.microsoft.com/office/drawing/2014/main" id="{3FE20251-9A2F-42D8-BEB2-F38D6977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033"/>
              <a:ext cx="268" cy="223"/>
            </a:xfrm>
            <a:custGeom>
              <a:avLst/>
              <a:gdLst>
                <a:gd name="T0" fmla="*/ 141 w 148"/>
                <a:gd name="T1" fmla="*/ 348 h 116"/>
                <a:gd name="T2" fmla="*/ 643 w 148"/>
                <a:gd name="T3" fmla="*/ 738 h 116"/>
                <a:gd name="T4" fmla="*/ 643 w 148"/>
                <a:gd name="T5" fmla="*/ 0 h 116"/>
                <a:gd name="T6" fmla="*/ 614 w 148"/>
                <a:gd name="T7" fmla="*/ 632 h 116"/>
                <a:gd name="T8" fmla="*/ 331 w 148"/>
                <a:gd name="T9" fmla="*/ 602 h 116"/>
                <a:gd name="T10" fmla="*/ 138 w 148"/>
                <a:gd name="T11" fmla="*/ 37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16">
                  <a:moveTo>
                    <a:pt x="24" y="49"/>
                  </a:moveTo>
                  <a:cubicBezTo>
                    <a:pt x="0" y="93"/>
                    <a:pt x="79" y="116"/>
                    <a:pt x="108" y="104"/>
                  </a:cubicBezTo>
                  <a:cubicBezTo>
                    <a:pt x="148" y="87"/>
                    <a:pt x="146" y="18"/>
                    <a:pt x="108" y="0"/>
                  </a:cubicBezTo>
                  <a:cubicBezTo>
                    <a:pt x="131" y="26"/>
                    <a:pt x="136" y="67"/>
                    <a:pt x="103" y="89"/>
                  </a:cubicBezTo>
                  <a:cubicBezTo>
                    <a:pt x="87" y="100"/>
                    <a:pt x="72" y="93"/>
                    <a:pt x="56" y="85"/>
                  </a:cubicBezTo>
                  <a:cubicBezTo>
                    <a:pt x="36" y="77"/>
                    <a:pt x="29" y="75"/>
                    <a:pt x="23" y="53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4" name="Freeform 65">
              <a:extLst>
                <a:ext uri="{FF2B5EF4-FFF2-40B4-BE49-F238E27FC236}">
                  <a16:creationId xmlns:a16="http://schemas.microsoft.com/office/drawing/2014/main" id="{D8586720-511C-4995-828F-8FA248FAB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952"/>
              <a:ext cx="144" cy="193"/>
            </a:xfrm>
            <a:custGeom>
              <a:avLst/>
              <a:gdLst>
                <a:gd name="T0" fmla="*/ 466 w 80"/>
                <a:gd name="T1" fmla="*/ 0 h 100"/>
                <a:gd name="T2" fmla="*/ 110 w 80"/>
                <a:gd name="T3" fmla="*/ 309 h 100"/>
                <a:gd name="T4" fmla="*/ 139 w 80"/>
                <a:gd name="T5" fmla="*/ 718 h 100"/>
                <a:gd name="T6" fmla="*/ 187 w 80"/>
                <a:gd name="T7" fmla="*/ 301 h 100"/>
                <a:gd name="T8" fmla="*/ 279 w 80"/>
                <a:gd name="T9" fmla="*/ 131 h 100"/>
                <a:gd name="T10" fmla="*/ 421 w 80"/>
                <a:gd name="T11" fmla="*/ 29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100">
                  <a:moveTo>
                    <a:pt x="80" y="0"/>
                  </a:moveTo>
                  <a:cubicBezTo>
                    <a:pt x="55" y="8"/>
                    <a:pt x="33" y="20"/>
                    <a:pt x="19" y="43"/>
                  </a:cubicBezTo>
                  <a:cubicBezTo>
                    <a:pt x="9" y="60"/>
                    <a:pt x="0" y="89"/>
                    <a:pt x="24" y="100"/>
                  </a:cubicBezTo>
                  <a:cubicBezTo>
                    <a:pt x="9" y="84"/>
                    <a:pt x="22" y="57"/>
                    <a:pt x="32" y="42"/>
                  </a:cubicBezTo>
                  <a:cubicBezTo>
                    <a:pt x="36" y="35"/>
                    <a:pt x="42" y="24"/>
                    <a:pt x="48" y="18"/>
                  </a:cubicBezTo>
                  <a:cubicBezTo>
                    <a:pt x="55" y="12"/>
                    <a:pt x="65" y="10"/>
                    <a:pt x="7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5" name="Oval 66">
              <a:extLst>
                <a:ext uri="{FF2B5EF4-FFF2-40B4-BE49-F238E27FC236}">
                  <a16:creationId xmlns:a16="http://schemas.microsoft.com/office/drawing/2014/main" id="{D9E65388-1BEE-48F9-8D05-587EB7219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1901"/>
              <a:ext cx="74" cy="7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6" name="Oval 67">
              <a:extLst>
                <a:ext uri="{FF2B5EF4-FFF2-40B4-BE49-F238E27FC236}">
                  <a16:creationId xmlns:a16="http://schemas.microsoft.com/office/drawing/2014/main" id="{F83445C6-1668-41ED-9095-E8C10BA67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928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7" name="Oval 68">
              <a:extLst>
                <a:ext uri="{FF2B5EF4-FFF2-40B4-BE49-F238E27FC236}">
                  <a16:creationId xmlns:a16="http://schemas.microsoft.com/office/drawing/2014/main" id="{295A5AA7-08F6-4109-9866-58A9F2B27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932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8" name="Freeform 69">
              <a:extLst>
                <a:ext uri="{FF2B5EF4-FFF2-40B4-BE49-F238E27FC236}">
                  <a16:creationId xmlns:a16="http://schemas.microsoft.com/office/drawing/2014/main" id="{CE4AB134-2FB7-4736-B9AE-2DFCB4E53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776"/>
              <a:ext cx="709" cy="1138"/>
            </a:xfrm>
            <a:custGeom>
              <a:avLst/>
              <a:gdLst>
                <a:gd name="T0" fmla="*/ 1720 w 392"/>
                <a:gd name="T1" fmla="*/ 2749 h 590"/>
                <a:gd name="T2" fmla="*/ 1747 w 392"/>
                <a:gd name="T3" fmla="*/ 3200 h 590"/>
                <a:gd name="T4" fmla="*/ 1829 w 392"/>
                <a:gd name="T5" fmla="*/ 3107 h 590"/>
                <a:gd name="T6" fmla="*/ 1901 w 392"/>
                <a:gd name="T7" fmla="*/ 2575 h 590"/>
                <a:gd name="T8" fmla="*/ 2028 w 392"/>
                <a:gd name="T9" fmla="*/ 2139 h 590"/>
                <a:gd name="T10" fmla="*/ 2188 w 392"/>
                <a:gd name="T11" fmla="*/ 1651 h 590"/>
                <a:gd name="T12" fmla="*/ 2188 w 392"/>
                <a:gd name="T13" fmla="*/ 804 h 590"/>
                <a:gd name="T14" fmla="*/ 1747 w 392"/>
                <a:gd name="T15" fmla="*/ 316 h 590"/>
                <a:gd name="T16" fmla="*/ 1100 w 392"/>
                <a:gd name="T17" fmla="*/ 201 h 590"/>
                <a:gd name="T18" fmla="*/ 1040 w 392"/>
                <a:gd name="T19" fmla="*/ 100 h 590"/>
                <a:gd name="T20" fmla="*/ 1000 w 392"/>
                <a:gd name="T21" fmla="*/ 8 h 590"/>
                <a:gd name="T22" fmla="*/ 988 w 392"/>
                <a:gd name="T23" fmla="*/ 85 h 590"/>
                <a:gd name="T24" fmla="*/ 966 w 392"/>
                <a:gd name="T25" fmla="*/ 272 h 590"/>
                <a:gd name="T26" fmla="*/ 818 w 392"/>
                <a:gd name="T27" fmla="*/ 372 h 590"/>
                <a:gd name="T28" fmla="*/ 760 w 392"/>
                <a:gd name="T29" fmla="*/ 293 h 590"/>
                <a:gd name="T30" fmla="*/ 704 w 392"/>
                <a:gd name="T31" fmla="*/ 272 h 590"/>
                <a:gd name="T32" fmla="*/ 716 w 392"/>
                <a:gd name="T33" fmla="*/ 401 h 590"/>
                <a:gd name="T34" fmla="*/ 664 w 392"/>
                <a:gd name="T35" fmla="*/ 496 h 590"/>
                <a:gd name="T36" fmla="*/ 432 w 392"/>
                <a:gd name="T37" fmla="*/ 756 h 590"/>
                <a:gd name="T38" fmla="*/ 344 w 392"/>
                <a:gd name="T39" fmla="*/ 982 h 590"/>
                <a:gd name="T40" fmla="*/ 125 w 392"/>
                <a:gd name="T41" fmla="*/ 918 h 590"/>
                <a:gd name="T42" fmla="*/ 226 w 392"/>
                <a:gd name="T43" fmla="*/ 982 h 590"/>
                <a:gd name="T44" fmla="*/ 284 w 392"/>
                <a:gd name="T45" fmla="*/ 1134 h 590"/>
                <a:gd name="T46" fmla="*/ 206 w 392"/>
                <a:gd name="T47" fmla="*/ 1450 h 590"/>
                <a:gd name="T48" fmla="*/ 72 w 392"/>
                <a:gd name="T49" fmla="*/ 1422 h 590"/>
                <a:gd name="T50" fmla="*/ 7 w 392"/>
                <a:gd name="T51" fmla="*/ 1369 h 590"/>
                <a:gd name="T52" fmla="*/ 110 w 392"/>
                <a:gd name="T53" fmla="*/ 1543 h 590"/>
                <a:gd name="T54" fmla="*/ 324 w 392"/>
                <a:gd name="T55" fmla="*/ 1730 h 590"/>
                <a:gd name="T56" fmla="*/ 295 w 392"/>
                <a:gd name="T57" fmla="*/ 2054 h 590"/>
                <a:gd name="T58" fmla="*/ 402 w 392"/>
                <a:gd name="T59" fmla="*/ 2596 h 590"/>
                <a:gd name="T60" fmla="*/ 602 w 392"/>
                <a:gd name="T61" fmla="*/ 3144 h 590"/>
                <a:gd name="T62" fmla="*/ 687 w 392"/>
                <a:gd name="T63" fmla="*/ 3669 h 590"/>
                <a:gd name="T64" fmla="*/ 599 w 392"/>
                <a:gd name="T65" fmla="*/ 4078 h 590"/>
                <a:gd name="T66" fmla="*/ 704 w 392"/>
                <a:gd name="T67" fmla="*/ 4054 h 590"/>
                <a:gd name="T68" fmla="*/ 857 w 392"/>
                <a:gd name="T69" fmla="*/ 3593 h 590"/>
                <a:gd name="T70" fmla="*/ 935 w 392"/>
                <a:gd name="T71" fmla="*/ 3057 h 590"/>
                <a:gd name="T72" fmla="*/ 1177 w 392"/>
                <a:gd name="T73" fmla="*/ 3136 h 590"/>
                <a:gd name="T74" fmla="*/ 1237 w 392"/>
                <a:gd name="T75" fmla="*/ 3593 h 590"/>
                <a:gd name="T76" fmla="*/ 1302 w 392"/>
                <a:gd name="T77" fmla="*/ 3136 h 590"/>
                <a:gd name="T78" fmla="*/ 1223 w 392"/>
                <a:gd name="T79" fmla="*/ 2812 h 590"/>
                <a:gd name="T80" fmla="*/ 1537 w 392"/>
                <a:gd name="T81" fmla="*/ 2527 h 590"/>
                <a:gd name="T82" fmla="*/ 1720 w 392"/>
                <a:gd name="T83" fmla="*/ 2749 h 5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2" h="590">
                  <a:moveTo>
                    <a:pt x="291" y="383"/>
                  </a:moveTo>
                  <a:cubicBezTo>
                    <a:pt x="285" y="402"/>
                    <a:pt x="287" y="438"/>
                    <a:pt x="295" y="446"/>
                  </a:cubicBezTo>
                  <a:cubicBezTo>
                    <a:pt x="304" y="453"/>
                    <a:pt x="311" y="455"/>
                    <a:pt x="309" y="433"/>
                  </a:cubicBezTo>
                  <a:cubicBezTo>
                    <a:pt x="308" y="410"/>
                    <a:pt x="305" y="375"/>
                    <a:pt x="321" y="359"/>
                  </a:cubicBezTo>
                  <a:cubicBezTo>
                    <a:pt x="336" y="343"/>
                    <a:pt x="336" y="309"/>
                    <a:pt x="343" y="298"/>
                  </a:cubicBezTo>
                  <a:cubicBezTo>
                    <a:pt x="350" y="287"/>
                    <a:pt x="362" y="265"/>
                    <a:pt x="370" y="230"/>
                  </a:cubicBezTo>
                  <a:cubicBezTo>
                    <a:pt x="376" y="194"/>
                    <a:pt x="392" y="155"/>
                    <a:pt x="370" y="112"/>
                  </a:cubicBezTo>
                  <a:cubicBezTo>
                    <a:pt x="349" y="82"/>
                    <a:pt x="337" y="62"/>
                    <a:pt x="295" y="44"/>
                  </a:cubicBezTo>
                  <a:cubicBezTo>
                    <a:pt x="252" y="25"/>
                    <a:pt x="202" y="23"/>
                    <a:pt x="186" y="28"/>
                  </a:cubicBezTo>
                  <a:cubicBezTo>
                    <a:pt x="171" y="32"/>
                    <a:pt x="173" y="22"/>
                    <a:pt x="176" y="14"/>
                  </a:cubicBezTo>
                  <a:cubicBezTo>
                    <a:pt x="179" y="7"/>
                    <a:pt x="172" y="0"/>
                    <a:pt x="169" y="1"/>
                  </a:cubicBezTo>
                  <a:cubicBezTo>
                    <a:pt x="166" y="3"/>
                    <a:pt x="169" y="7"/>
                    <a:pt x="167" y="12"/>
                  </a:cubicBezTo>
                  <a:cubicBezTo>
                    <a:pt x="166" y="17"/>
                    <a:pt x="169" y="31"/>
                    <a:pt x="163" y="38"/>
                  </a:cubicBezTo>
                  <a:cubicBezTo>
                    <a:pt x="157" y="44"/>
                    <a:pt x="148" y="49"/>
                    <a:pt x="138" y="52"/>
                  </a:cubicBezTo>
                  <a:cubicBezTo>
                    <a:pt x="129" y="56"/>
                    <a:pt x="129" y="47"/>
                    <a:pt x="128" y="41"/>
                  </a:cubicBezTo>
                  <a:cubicBezTo>
                    <a:pt x="127" y="36"/>
                    <a:pt x="120" y="36"/>
                    <a:pt x="119" y="38"/>
                  </a:cubicBezTo>
                  <a:cubicBezTo>
                    <a:pt x="117" y="41"/>
                    <a:pt x="122" y="51"/>
                    <a:pt x="121" y="56"/>
                  </a:cubicBezTo>
                  <a:cubicBezTo>
                    <a:pt x="119" y="61"/>
                    <a:pt x="122" y="62"/>
                    <a:pt x="112" y="69"/>
                  </a:cubicBezTo>
                  <a:cubicBezTo>
                    <a:pt x="102" y="75"/>
                    <a:pt x="83" y="86"/>
                    <a:pt x="73" y="105"/>
                  </a:cubicBezTo>
                  <a:cubicBezTo>
                    <a:pt x="63" y="124"/>
                    <a:pt x="65" y="138"/>
                    <a:pt x="58" y="137"/>
                  </a:cubicBezTo>
                  <a:cubicBezTo>
                    <a:pt x="51" y="136"/>
                    <a:pt x="24" y="120"/>
                    <a:pt x="21" y="128"/>
                  </a:cubicBezTo>
                  <a:cubicBezTo>
                    <a:pt x="18" y="135"/>
                    <a:pt x="30" y="132"/>
                    <a:pt x="38" y="137"/>
                  </a:cubicBezTo>
                  <a:cubicBezTo>
                    <a:pt x="46" y="141"/>
                    <a:pt x="54" y="142"/>
                    <a:pt x="48" y="158"/>
                  </a:cubicBezTo>
                  <a:cubicBezTo>
                    <a:pt x="43" y="173"/>
                    <a:pt x="35" y="194"/>
                    <a:pt x="35" y="202"/>
                  </a:cubicBezTo>
                  <a:cubicBezTo>
                    <a:pt x="35" y="209"/>
                    <a:pt x="18" y="205"/>
                    <a:pt x="12" y="198"/>
                  </a:cubicBezTo>
                  <a:cubicBezTo>
                    <a:pt x="6" y="190"/>
                    <a:pt x="2" y="188"/>
                    <a:pt x="1" y="191"/>
                  </a:cubicBezTo>
                  <a:cubicBezTo>
                    <a:pt x="0" y="199"/>
                    <a:pt x="8" y="208"/>
                    <a:pt x="19" y="215"/>
                  </a:cubicBezTo>
                  <a:cubicBezTo>
                    <a:pt x="30" y="221"/>
                    <a:pt x="51" y="230"/>
                    <a:pt x="55" y="241"/>
                  </a:cubicBezTo>
                  <a:cubicBezTo>
                    <a:pt x="59" y="253"/>
                    <a:pt x="54" y="270"/>
                    <a:pt x="50" y="286"/>
                  </a:cubicBezTo>
                  <a:cubicBezTo>
                    <a:pt x="47" y="306"/>
                    <a:pt x="57" y="321"/>
                    <a:pt x="68" y="362"/>
                  </a:cubicBezTo>
                  <a:cubicBezTo>
                    <a:pt x="80" y="403"/>
                    <a:pt x="95" y="400"/>
                    <a:pt x="102" y="438"/>
                  </a:cubicBezTo>
                  <a:cubicBezTo>
                    <a:pt x="109" y="477"/>
                    <a:pt x="112" y="487"/>
                    <a:pt x="116" y="511"/>
                  </a:cubicBezTo>
                  <a:cubicBezTo>
                    <a:pt x="121" y="535"/>
                    <a:pt x="101" y="545"/>
                    <a:pt x="101" y="568"/>
                  </a:cubicBezTo>
                  <a:cubicBezTo>
                    <a:pt x="101" y="590"/>
                    <a:pt x="114" y="573"/>
                    <a:pt x="119" y="565"/>
                  </a:cubicBezTo>
                  <a:cubicBezTo>
                    <a:pt x="125" y="556"/>
                    <a:pt x="149" y="531"/>
                    <a:pt x="145" y="501"/>
                  </a:cubicBezTo>
                  <a:cubicBezTo>
                    <a:pt x="141" y="471"/>
                    <a:pt x="146" y="434"/>
                    <a:pt x="158" y="426"/>
                  </a:cubicBezTo>
                  <a:cubicBezTo>
                    <a:pt x="169" y="417"/>
                    <a:pt x="197" y="421"/>
                    <a:pt x="199" y="437"/>
                  </a:cubicBezTo>
                  <a:cubicBezTo>
                    <a:pt x="200" y="453"/>
                    <a:pt x="199" y="504"/>
                    <a:pt x="209" y="501"/>
                  </a:cubicBezTo>
                  <a:cubicBezTo>
                    <a:pt x="219" y="498"/>
                    <a:pt x="226" y="458"/>
                    <a:pt x="220" y="437"/>
                  </a:cubicBezTo>
                  <a:cubicBezTo>
                    <a:pt x="214" y="416"/>
                    <a:pt x="209" y="414"/>
                    <a:pt x="207" y="392"/>
                  </a:cubicBezTo>
                  <a:cubicBezTo>
                    <a:pt x="207" y="370"/>
                    <a:pt x="238" y="348"/>
                    <a:pt x="260" y="352"/>
                  </a:cubicBezTo>
                  <a:cubicBezTo>
                    <a:pt x="281" y="356"/>
                    <a:pt x="297" y="362"/>
                    <a:pt x="291" y="38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2" name="Group 70">
            <a:extLst>
              <a:ext uri="{FF2B5EF4-FFF2-40B4-BE49-F238E27FC236}">
                <a16:creationId xmlns:a16="http://schemas.microsoft.com/office/drawing/2014/main" id="{B89F053D-5CFB-41CF-BBE2-EB65D92CC9DF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3054350"/>
            <a:ext cx="1296988" cy="1392238"/>
            <a:chOff x="748" y="1843"/>
            <a:chExt cx="817" cy="877"/>
          </a:xfrm>
        </p:grpSpPr>
        <p:sp>
          <p:nvSpPr>
            <p:cNvPr id="50267" name="Freeform 71">
              <a:extLst>
                <a:ext uri="{FF2B5EF4-FFF2-40B4-BE49-F238E27FC236}">
                  <a16:creationId xmlns:a16="http://schemas.microsoft.com/office/drawing/2014/main" id="{9D82D0A6-BAB5-4296-AE2F-7F216F944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43"/>
              <a:ext cx="817" cy="875"/>
            </a:xfrm>
            <a:custGeom>
              <a:avLst/>
              <a:gdLst>
                <a:gd name="T0" fmla="*/ 1149 w 451"/>
                <a:gd name="T1" fmla="*/ 156 h 453"/>
                <a:gd name="T2" fmla="*/ 234 w 451"/>
                <a:gd name="T3" fmla="*/ 850 h 453"/>
                <a:gd name="T4" fmla="*/ 286 w 451"/>
                <a:gd name="T5" fmla="*/ 2391 h 453"/>
                <a:gd name="T6" fmla="*/ 643 w 451"/>
                <a:gd name="T7" fmla="*/ 2783 h 453"/>
                <a:gd name="T8" fmla="*/ 1181 w 451"/>
                <a:gd name="T9" fmla="*/ 3141 h 453"/>
                <a:gd name="T10" fmla="*/ 2183 w 451"/>
                <a:gd name="T11" fmla="*/ 2948 h 453"/>
                <a:gd name="T12" fmla="*/ 2665 w 451"/>
                <a:gd name="T13" fmla="*/ 1709 h 453"/>
                <a:gd name="T14" fmla="*/ 2248 w 451"/>
                <a:gd name="T15" fmla="*/ 525 h 453"/>
                <a:gd name="T16" fmla="*/ 1149 w 451"/>
                <a:gd name="T17" fmla="*/ 156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1" h="453">
                  <a:moveTo>
                    <a:pt x="193" y="22"/>
                  </a:moveTo>
                  <a:cubicBezTo>
                    <a:pt x="130" y="37"/>
                    <a:pt x="68" y="52"/>
                    <a:pt x="39" y="118"/>
                  </a:cubicBezTo>
                  <a:cubicBezTo>
                    <a:pt x="7" y="192"/>
                    <a:pt x="0" y="266"/>
                    <a:pt x="48" y="332"/>
                  </a:cubicBezTo>
                  <a:cubicBezTo>
                    <a:pt x="64" y="355"/>
                    <a:pt x="83" y="374"/>
                    <a:pt x="108" y="386"/>
                  </a:cubicBezTo>
                  <a:cubicBezTo>
                    <a:pt x="138" y="401"/>
                    <a:pt x="169" y="425"/>
                    <a:pt x="199" y="436"/>
                  </a:cubicBezTo>
                  <a:cubicBezTo>
                    <a:pt x="250" y="453"/>
                    <a:pt x="324" y="437"/>
                    <a:pt x="367" y="409"/>
                  </a:cubicBezTo>
                  <a:cubicBezTo>
                    <a:pt x="428" y="370"/>
                    <a:pt x="446" y="307"/>
                    <a:pt x="448" y="237"/>
                  </a:cubicBezTo>
                  <a:cubicBezTo>
                    <a:pt x="451" y="165"/>
                    <a:pt x="436" y="116"/>
                    <a:pt x="378" y="73"/>
                  </a:cubicBezTo>
                  <a:cubicBezTo>
                    <a:pt x="328" y="37"/>
                    <a:pt x="256" y="0"/>
                    <a:pt x="193" y="22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8" name="Freeform 72">
              <a:extLst>
                <a:ext uri="{FF2B5EF4-FFF2-40B4-BE49-F238E27FC236}">
                  <a16:creationId xmlns:a16="http://schemas.microsoft.com/office/drawing/2014/main" id="{5462B77F-CA20-4B45-8ADF-8B3B6F59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29"/>
              <a:ext cx="484" cy="556"/>
            </a:xfrm>
            <a:custGeom>
              <a:avLst/>
              <a:gdLst>
                <a:gd name="T0" fmla="*/ 578 w 267"/>
                <a:gd name="T1" fmla="*/ 44 h 288"/>
                <a:gd name="T2" fmla="*/ 53 w 267"/>
                <a:gd name="T3" fmla="*/ 556 h 288"/>
                <a:gd name="T4" fmla="*/ 149 w 267"/>
                <a:gd name="T5" fmla="*/ 1531 h 288"/>
                <a:gd name="T6" fmla="*/ 651 w 267"/>
                <a:gd name="T7" fmla="*/ 1886 h 288"/>
                <a:gd name="T8" fmla="*/ 1254 w 267"/>
                <a:gd name="T9" fmla="*/ 1919 h 288"/>
                <a:gd name="T10" fmla="*/ 1496 w 267"/>
                <a:gd name="T11" fmla="*/ 1322 h 288"/>
                <a:gd name="T12" fmla="*/ 1238 w 267"/>
                <a:gd name="T13" fmla="*/ 790 h 288"/>
                <a:gd name="T14" fmla="*/ 1091 w 267"/>
                <a:gd name="T15" fmla="*/ 216 h 288"/>
                <a:gd name="T16" fmla="*/ 578 w 267"/>
                <a:gd name="T17" fmla="*/ 44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288">
                  <a:moveTo>
                    <a:pt x="97" y="6"/>
                  </a:moveTo>
                  <a:cubicBezTo>
                    <a:pt x="55" y="9"/>
                    <a:pt x="20" y="35"/>
                    <a:pt x="9" y="77"/>
                  </a:cubicBezTo>
                  <a:cubicBezTo>
                    <a:pt x="0" y="111"/>
                    <a:pt x="7" y="181"/>
                    <a:pt x="25" y="213"/>
                  </a:cubicBezTo>
                  <a:cubicBezTo>
                    <a:pt x="43" y="247"/>
                    <a:pt x="78" y="247"/>
                    <a:pt x="109" y="262"/>
                  </a:cubicBezTo>
                  <a:cubicBezTo>
                    <a:pt x="147" y="279"/>
                    <a:pt x="170" y="288"/>
                    <a:pt x="211" y="267"/>
                  </a:cubicBezTo>
                  <a:cubicBezTo>
                    <a:pt x="241" y="251"/>
                    <a:pt x="267" y="218"/>
                    <a:pt x="251" y="184"/>
                  </a:cubicBezTo>
                  <a:cubicBezTo>
                    <a:pt x="238" y="155"/>
                    <a:pt x="210" y="146"/>
                    <a:pt x="208" y="110"/>
                  </a:cubicBezTo>
                  <a:cubicBezTo>
                    <a:pt x="207" y="72"/>
                    <a:pt x="224" y="53"/>
                    <a:pt x="183" y="30"/>
                  </a:cubicBezTo>
                  <a:cubicBezTo>
                    <a:pt x="162" y="18"/>
                    <a:pt x="121" y="0"/>
                    <a:pt x="97" y="6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9" name="Freeform 73">
              <a:extLst>
                <a:ext uri="{FF2B5EF4-FFF2-40B4-BE49-F238E27FC236}">
                  <a16:creationId xmlns:a16="http://schemas.microsoft.com/office/drawing/2014/main" id="{7B301725-FF6D-4416-8772-D7D9679B1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2367"/>
              <a:ext cx="425" cy="193"/>
            </a:xfrm>
            <a:custGeom>
              <a:avLst/>
              <a:gdLst>
                <a:gd name="T0" fmla="*/ 0 w 235"/>
                <a:gd name="T1" fmla="*/ 164 h 100"/>
                <a:gd name="T2" fmla="*/ 130 w 235"/>
                <a:gd name="T3" fmla="*/ 380 h 100"/>
                <a:gd name="T4" fmla="*/ 320 w 235"/>
                <a:gd name="T5" fmla="*/ 504 h 100"/>
                <a:gd name="T6" fmla="*/ 792 w 235"/>
                <a:gd name="T7" fmla="*/ 697 h 100"/>
                <a:gd name="T8" fmla="*/ 1170 w 235"/>
                <a:gd name="T9" fmla="*/ 465 h 100"/>
                <a:gd name="T10" fmla="*/ 1185 w 235"/>
                <a:gd name="T11" fmla="*/ 0 h 100"/>
                <a:gd name="T12" fmla="*/ 1060 w 235"/>
                <a:gd name="T13" fmla="*/ 380 h 100"/>
                <a:gd name="T14" fmla="*/ 725 w 235"/>
                <a:gd name="T15" fmla="*/ 596 h 100"/>
                <a:gd name="T16" fmla="*/ 367 w 235"/>
                <a:gd name="T17" fmla="*/ 417 h 100"/>
                <a:gd name="T18" fmla="*/ 29 w 235"/>
                <a:gd name="T19" fmla="*/ 20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100">
                  <a:moveTo>
                    <a:pt x="0" y="23"/>
                  </a:moveTo>
                  <a:cubicBezTo>
                    <a:pt x="10" y="33"/>
                    <a:pt x="11" y="44"/>
                    <a:pt x="22" y="53"/>
                  </a:cubicBezTo>
                  <a:cubicBezTo>
                    <a:pt x="31" y="61"/>
                    <a:pt x="42" y="65"/>
                    <a:pt x="54" y="70"/>
                  </a:cubicBezTo>
                  <a:cubicBezTo>
                    <a:pt x="78" y="81"/>
                    <a:pt x="107" y="94"/>
                    <a:pt x="134" y="97"/>
                  </a:cubicBezTo>
                  <a:cubicBezTo>
                    <a:pt x="162" y="100"/>
                    <a:pt x="180" y="83"/>
                    <a:pt x="198" y="65"/>
                  </a:cubicBezTo>
                  <a:cubicBezTo>
                    <a:pt x="213" y="51"/>
                    <a:pt x="235" y="8"/>
                    <a:pt x="200" y="0"/>
                  </a:cubicBezTo>
                  <a:cubicBezTo>
                    <a:pt x="210" y="28"/>
                    <a:pt x="199" y="37"/>
                    <a:pt x="179" y="53"/>
                  </a:cubicBezTo>
                  <a:cubicBezTo>
                    <a:pt x="161" y="68"/>
                    <a:pt x="150" y="86"/>
                    <a:pt x="123" y="83"/>
                  </a:cubicBezTo>
                  <a:cubicBezTo>
                    <a:pt x="101" y="80"/>
                    <a:pt x="82" y="65"/>
                    <a:pt x="62" y="58"/>
                  </a:cubicBezTo>
                  <a:cubicBezTo>
                    <a:pt x="42" y="51"/>
                    <a:pt x="14" y="51"/>
                    <a:pt x="5" y="28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0" name="Freeform 74">
              <a:extLst>
                <a:ext uri="{FF2B5EF4-FFF2-40B4-BE49-F238E27FC236}">
                  <a16:creationId xmlns:a16="http://schemas.microsoft.com/office/drawing/2014/main" id="{3AA45A6B-8B1A-4174-AA7D-F2ED8E47C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052"/>
              <a:ext cx="201" cy="264"/>
            </a:xfrm>
            <a:custGeom>
              <a:avLst/>
              <a:gdLst>
                <a:gd name="T0" fmla="*/ 616 w 111"/>
                <a:gd name="T1" fmla="*/ 29 h 137"/>
                <a:gd name="T2" fmla="*/ 138 w 111"/>
                <a:gd name="T3" fmla="*/ 285 h 137"/>
                <a:gd name="T4" fmla="*/ 43 w 111"/>
                <a:gd name="T5" fmla="*/ 981 h 137"/>
                <a:gd name="T6" fmla="*/ 214 w 111"/>
                <a:gd name="T7" fmla="*/ 308 h 137"/>
                <a:gd name="T8" fmla="*/ 659 w 111"/>
                <a:gd name="T9" fmla="*/ 56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37">
                  <a:moveTo>
                    <a:pt x="104" y="4"/>
                  </a:moveTo>
                  <a:cubicBezTo>
                    <a:pt x="72" y="3"/>
                    <a:pt x="42" y="15"/>
                    <a:pt x="23" y="40"/>
                  </a:cubicBezTo>
                  <a:cubicBezTo>
                    <a:pt x="0" y="70"/>
                    <a:pt x="7" y="102"/>
                    <a:pt x="7" y="137"/>
                  </a:cubicBezTo>
                  <a:cubicBezTo>
                    <a:pt x="8" y="105"/>
                    <a:pt x="16" y="69"/>
                    <a:pt x="36" y="43"/>
                  </a:cubicBezTo>
                  <a:cubicBezTo>
                    <a:pt x="48" y="26"/>
                    <a:pt x="92" y="0"/>
                    <a:pt x="1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1" name="Freeform 75">
              <a:extLst>
                <a:ext uri="{FF2B5EF4-FFF2-40B4-BE49-F238E27FC236}">
                  <a16:creationId xmlns:a16="http://schemas.microsoft.com/office/drawing/2014/main" id="{5E6663CD-9CA4-420D-8518-A980E5F4E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046"/>
              <a:ext cx="693" cy="661"/>
            </a:xfrm>
            <a:custGeom>
              <a:avLst/>
              <a:gdLst>
                <a:gd name="T0" fmla="*/ 2003 w 383"/>
                <a:gd name="T1" fmla="*/ 0 h 342"/>
                <a:gd name="T2" fmla="*/ 2226 w 383"/>
                <a:gd name="T3" fmla="*/ 1146 h 342"/>
                <a:gd name="T4" fmla="*/ 1415 w 383"/>
                <a:gd name="T5" fmla="*/ 2315 h 342"/>
                <a:gd name="T6" fmla="*/ 711 w 383"/>
                <a:gd name="T7" fmla="*/ 2238 h 342"/>
                <a:gd name="T8" fmla="*/ 300 w 383"/>
                <a:gd name="T9" fmla="*/ 1966 h 342"/>
                <a:gd name="T10" fmla="*/ 0 w 383"/>
                <a:gd name="T11" fmla="*/ 1595 h 342"/>
                <a:gd name="T12" fmla="*/ 695 w 383"/>
                <a:gd name="T13" fmla="*/ 1966 h 342"/>
                <a:gd name="T14" fmla="*/ 1755 w 383"/>
                <a:gd name="T15" fmla="*/ 1782 h 342"/>
                <a:gd name="T16" fmla="*/ 2003 w 383"/>
                <a:gd name="T17" fmla="*/ 0 h 3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3" h="342">
                  <a:moveTo>
                    <a:pt x="338" y="0"/>
                  </a:moveTo>
                  <a:cubicBezTo>
                    <a:pt x="370" y="26"/>
                    <a:pt x="383" y="77"/>
                    <a:pt x="376" y="159"/>
                  </a:cubicBezTo>
                  <a:cubicBezTo>
                    <a:pt x="368" y="240"/>
                    <a:pt x="315" y="300"/>
                    <a:pt x="239" y="321"/>
                  </a:cubicBezTo>
                  <a:cubicBezTo>
                    <a:pt x="164" y="342"/>
                    <a:pt x="147" y="325"/>
                    <a:pt x="120" y="310"/>
                  </a:cubicBezTo>
                  <a:cubicBezTo>
                    <a:pt x="94" y="295"/>
                    <a:pt x="66" y="278"/>
                    <a:pt x="51" y="272"/>
                  </a:cubicBezTo>
                  <a:cubicBezTo>
                    <a:pt x="35" y="266"/>
                    <a:pt x="7" y="234"/>
                    <a:pt x="0" y="221"/>
                  </a:cubicBezTo>
                  <a:cubicBezTo>
                    <a:pt x="24" y="246"/>
                    <a:pt x="54" y="255"/>
                    <a:pt x="117" y="272"/>
                  </a:cubicBezTo>
                  <a:cubicBezTo>
                    <a:pt x="179" y="289"/>
                    <a:pt x="239" y="300"/>
                    <a:pt x="296" y="247"/>
                  </a:cubicBezTo>
                  <a:cubicBezTo>
                    <a:pt x="353" y="194"/>
                    <a:pt x="383" y="91"/>
                    <a:pt x="338" y="0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2" name="Freeform 76">
              <a:extLst>
                <a:ext uri="{FF2B5EF4-FFF2-40B4-BE49-F238E27FC236}">
                  <a16:creationId xmlns:a16="http://schemas.microsoft.com/office/drawing/2014/main" id="{FE79E61C-5777-4C3D-A5CA-25AF9ABE2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918"/>
              <a:ext cx="273" cy="427"/>
            </a:xfrm>
            <a:custGeom>
              <a:avLst/>
              <a:gdLst>
                <a:gd name="T0" fmla="*/ 893 w 151"/>
                <a:gd name="T1" fmla="*/ 0 h 221"/>
                <a:gd name="T2" fmla="*/ 166 w 151"/>
                <a:gd name="T3" fmla="*/ 597 h 221"/>
                <a:gd name="T4" fmla="*/ 29 w 151"/>
                <a:gd name="T5" fmla="*/ 1594 h 221"/>
                <a:gd name="T6" fmla="*/ 320 w 151"/>
                <a:gd name="T7" fmla="*/ 520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09" y="9"/>
                    <a:pt x="56" y="26"/>
                    <a:pt x="28" y="83"/>
                  </a:cubicBezTo>
                  <a:cubicBezTo>
                    <a:pt x="0" y="140"/>
                    <a:pt x="0" y="200"/>
                    <a:pt x="5" y="221"/>
                  </a:cubicBezTo>
                  <a:cubicBezTo>
                    <a:pt x="5" y="183"/>
                    <a:pt x="28" y="107"/>
                    <a:pt x="54" y="72"/>
                  </a:cubicBezTo>
                  <a:cubicBezTo>
                    <a:pt x="81" y="36"/>
                    <a:pt x="122" y="9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3" name="Freeform 77">
              <a:extLst>
                <a:ext uri="{FF2B5EF4-FFF2-40B4-BE49-F238E27FC236}">
                  <a16:creationId xmlns:a16="http://schemas.microsoft.com/office/drawing/2014/main" id="{4098EAD8-473B-41E7-B4BE-510CF5A4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43"/>
              <a:ext cx="817" cy="877"/>
            </a:xfrm>
            <a:custGeom>
              <a:avLst/>
              <a:gdLst>
                <a:gd name="T0" fmla="*/ 1141 w 451"/>
                <a:gd name="T1" fmla="*/ 156 h 454"/>
                <a:gd name="T2" fmla="*/ 226 w 451"/>
                <a:gd name="T3" fmla="*/ 858 h 454"/>
                <a:gd name="T4" fmla="*/ 279 w 451"/>
                <a:gd name="T5" fmla="*/ 2391 h 454"/>
                <a:gd name="T6" fmla="*/ 643 w 451"/>
                <a:gd name="T7" fmla="*/ 2784 h 454"/>
                <a:gd name="T8" fmla="*/ 1181 w 451"/>
                <a:gd name="T9" fmla="*/ 3143 h 454"/>
                <a:gd name="T10" fmla="*/ 2183 w 451"/>
                <a:gd name="T11" fmla="*/ 2948 h 454"/>
                <a:gd name="T12" fmla="*/ 2665 w 451"/>
                <a:gd name="T13" fmla="*/ 1710 h 454"/>
                <a:gd name="T14" fmla="*/ 2241 w 451"/>
                <a:gd name="T15" fmla="*/ 525 h 454"/>
                <a:gd name="T16" fmla="*/ 1141 w 451"/>
                <a:gd name="T17" fmla="*/ 156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1" h="454">
                  <a:moveTo>
                    <a:pt x="192" y="22"/>
                  </a:moveTo>
                  <a:cubicBezTo>
                    <a:pt x="130" y="37"/>
                    <a:pt x="67" y="52"/>
                    <a:pt x="38" y="119"/>
                  </a:cubicBezTo>
                  <a:cubicBezTo>
                    <a:pt x="7" y="192"/>
                    <a:pt x="0" y="266"/>
                    <a:pt x="47" y="332"/>
                  </a:cubicBezTo>
                  <a:cubicBezTo>
                    <a:pt x="64" y="355"/>
                    <a:pt x="83" y="374"/>
                    <a:pt x="108" y="386"/>
                  </a:cubicBezTo>
                  <a:cubicBezTo>
                    <a:pt x="138" y="401"/>
                    <a:pt x="168" y="425"/>
                    <a:pt x="199" y="436"/>
                  </a:cubicBezTo>
                  <a:cubicBezTo>
                    <a:pt x="250" y="454"/>
                    <a:pt x="323" y="437"/>
                    <a:pt x="367" y="409"/>
                  </a:cubicBezTo>
                  <a:cubicBezTo>
                    <a:pt x="428" y="370"/>
                    <a:pt x="446" y="307"/>
                    <a:pt x="448" y="237"/>
                  </a:cubicBezTo>
                  <a:cubicBezTo>
                    <a:pt x="451" y="165"/>
                    <a:pt x="436" y="116"/>
                    <a:pt x="377" y="73"/>
                  </a:cubicBezTo>
                  <a:cubicBezTo>
                    <a:pt x="328" y="38"/>
                    <a:pt x="256" y="0"/>
                    <a:pt x="192" y="22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4" name="Freeform 78">
              <a:extLst>
                <a:ext uri="{FF2B5EF4-FFF2-40B4-BE49-F238E27FC236}">
                  <a16:creationId xmlns:a16="http://schemas.microsoft.com/office/drawing/2014/main" id="{08872FD7-C018-4DB8-8143-7267BC9F5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29"/>
              <a:ext cx="482" cy="556"/>
            </a:xfrm>
            <a:custGeom>
              <a:avLst/>
              <a:gdLst>
                <a:gd name="T0" fmla="*/ 578 w 266"/>
                <a:gd name="T1" fmla="*/ 44 h 288"/>
                <a:gd name="T2" fmla="*/ 53 w 266"/>
                <a:gd name="T3" fmla="*/ 564 h 288"/>
                <a:gd name="T4" fmla="*/ 141 w 266"/>
                <a:gd name="T5" fmla="*/ 1539 h 288"/>
                <a:gd name="T6" fmla="*/ 651 w 266"/>
                <a:gd name="T7" fmla="*/ 1886 h 288"/>
                <a:gd name="T8" fmla="*/ 1254 w 266"/>
                <a:gd name="T9" fmla="*/ 1919 h 288"/>
                <a:gd name="T10" fmla="*/ 1493 w 266"/>
                <a:gd name="T11" fmla="*/ 1330 h 288"/>
                <a:gd name="T12" fmla="*/ 1238 w 266"/>
                <a:gd name="T13" fmla="*/ 797 h 288"/>
                <a:gd name="T14" fmla="*/ 1091 w 266"/>
                <a:gd name="T15" fmla="*/ 216 h 288"/>
                <a:gd name="T16" fmla="*/ 578 w 266"/>
                <a:gd name="T17" fmla="*/ 44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288">
                  <a:moveTo>
                    <a:pt x="97" y="6"/>
                  </a:moveTo>
                  <a:cubicBezTo>
                    <a:pt x="55" y="10"/>
                    <a:pt x="20" y="36"/>
                    <a:pt x="9" y="78"/>
                  </a:cubicBezTo>
                  <a:cubicBezTo>
                    <a:pt x="0" y="112"/>
                    <a:pt x="7" y="182"/>
                    <a:pt x="24" y="214"/>
                  </a:cubicBezTo>
                  <a:cubicBezTo>
                    <a:pt x="43" y="248"/>
                    <a:pt x="78" y="247"/>
                    <a:pt x="109" y="262"/>
                  </a:cubicBezTo>
                  <a:cubicBezTo>
                    <a:pt x="147" y="280"/>
                    <a:pt x="170" y="288"/>
                    <a:pt x="211" y="267"/>
                  </a:cubicBezTo>
                  <a:cubicBezTo>
                    <a:pt x="240" y="252"/>
                    <a:pt x="266" y="219"/>
                    <a:pt x="251" y="185"/>
                  </a:cubicBezTo>
                  <a:cubicBezTo>
                    <a:pt x="238" y="156"/>
                    <a:pt x="209" y="147"/>
                    <a:pt x="208" y="111"/>
                  </a:cubicBezTo>
                  <a:cubicBezTo>
                    <a:pt x="207" y="73"/>
                    <a:pt x="224" y="54"/>
                    <a:pt x="183" y="30"/>
                  </a:cubicBezTo>
                  <a:cubicBezTo>
                    <a:pt x="162" y="18"/>
                    <a:pt x="121" y="0"/>
                    <a:pt x="97" y="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5" name="Oval 79">
              <a:extLst>
                <a:ext uri="{FF2B5EF4-FFF2-40B4-BE49-F238E27FC236}">
                  <a16:creationId xmlns:a16="http://schemas.microsoft.com/office/drawing/2014/main" id="{F07702B8-8B2D-4B5D-8985-623299853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2013"/>
              <a:ext cx="74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6" name="Oval 80">
              <a:extLst>
                <a:ext uri="{FF2B5EF4-FFF2-40B4-BE49-F238E27FC236}">
                  <a16:creationId xmlns:a16="http://schemas.microsoft.com/office/drawing/2014/main" id="{8839B9E8-D4E4-42E5-A78D-483E7F83F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" y="2058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7" name="Oval 81">
              <a:extLst>
                <a:ext uri="{FF2B5EF4-FFF2-40B4-BE49-F238E27FC236}">
                  <a16:creationId xmlns:a16="http://schemas.microsoft.com/office/drawing/2014/main" id="{45F096E1-69FF-4988-8036-FF048460D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023"/>
              <a:ext cx="31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0183" name="Group 82">
            <a:extLst>
              <a:ext uri="{FF2B5EF4-FFF2-40B4-BE49-F238E27FC236}">
                <a16:creationId xmlns:a16="http://schemas.microsoft.com/office/drawing/2014/main" id="{761E7198-816C-4D64-BC18-50A9FBDB0C22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2930525"/>
            <a:ext cx="1466850" cy="2082800"/>
            <a:chOff x="3024" y="1765"/>
            <a:chExt cx="924" cy="1312"/>
          </a:xfrm>
        </p:grpSpPr>
        <p:sp>
          <p:nvSpPr>
            <p:cNvPr id="50254" name="Freeform 83">
              <a:extLst>
                <a:ext uri="{FF2B5EF4-FFF2-40B4-BE49-F238E27FC236}">
                  <a16:creationId xmlns:a16="http://schemas.microsoft.com/office/drawing/2014/main" id="{146B6D46-EBE6-4B0F-B0EC-3405AC973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765"/>
              <a:ext cx="924" cy="1312"/>
            </a:xfrm>
            <a:custGeom>
              <a:avLst/>
              <a:gdLst>
                <a:gd name="T0" fmla="*/ 1246 w 510"/>
                <a:gd name="T1" fmla="*/ 4847 h 680"/>
                <a:gd name="T2" fmla="*/ 1391 w 510"/>
                <a:gd name="T3" fmla="*/ 3820 h 680"/>
                <a:gd name="T4" fmla="*/ 1569 w 510"/>
                <a:gd name="T5" fmla="*/ 3176 h 680"/>
                <a:gd name="T6" fmla="*/ 1993 w 510"/>
                <a:gd name="T7" fmla="*/ 3031 h 680"/>
                <a:gd name="T8" fmla="*/ 2196 w 510"/>
                <a:gd name="T9" fmla="*/ 2391 h 680"/>
                <a:gd name="T10" fmla="*/ 2415 w 510"/>
                <a:gd name="T11" fmla="*/ 2296 h 680"/>
                <a:gd name="T12" fmla="*/ 2527 w 510"/>
                <a:gd name="T13" fmla="*/ 2551 h 680"/>
                <a:gd name="T14" fmla="*/ 2747 w 510"/>
                <a:gd name="T15" fmla="*/ 2134 h 680"/>
                <a:gd name="T16" fmla="*/ 2931 w 510"/>
                <a:gd name="T17" fmla="*/ 1731 h 680"/>
                <a:gd name="T18" fmla="*/ 3004 w 510"/>
                <a:gd name="T19" fmla="*/ 949 h 680"/>
                <a:gd name="T20" fmla="*/ 2616 w 510"/>
                <a:gd name="T21" fmla="*/ 301 h 680"/>
                <a:gd name="T22" fmla="*/ 2094 w 510"/>
                <a:gd name="T23" fmla="*/ 71 h 680"/>
                <a:gd name="T24" fmla="*/ 1504 w 510"/>
                <a:gd name="T25" fmla="*/ 137 h 680"/>
                <a:gd name="T26" fmla="*/ 739 w 510"/>
                <a:gd name="T27" fmla="*/ 573 h 680"/>
                <a:gd name="T28" fmla="*/ 234 w 510"/>
                <a:gd name="T29" fmla="*/ 1165 h 680"/>
                <a:gd name="T30" fmla="*/ 7 w 510"/>
                <a:gd name="T31" fmla="*/ 1831 h 680"/>
                <a:gd name="T32" fmla="*/ 141 w 510"/>
                <a:gd name="T33" fmla="*/ 2271 h 680"/>
                <a:gd name="T34" fmla="*/ 263 w 510"/>
                <a:gd name="T35" fmla="*/ 2551 h 680"/>
                <a:gd name="T36" fmla="*/ 344 w 510"/>
                <a:gd name="T37" fmla="*/ 2279 h 680"/>
                <a:gd name="T38" fmla="*/ 636 w 510"/>
                <a:gd name="T39" fmla="*/ 2342 h 680"/>
                <a:gd name="T40" fmla="*/ 654 w 510"/>
                <a:gd name="T41" fmla="*/ 3075 h 680"/>
                <a:gd name="T42" fmla="*/ 1091 w 510"/>
                <a:gd name="T43" fmla="*/ 3649 h 680"/>
                <a:gd name="T44" fmla="*/ 1246 w 510"/>
                <a:gd name="T45" fmla="*/ 4847 h 6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0" h="680">
                  <a:moveTo>
                    <a:pt x="210" y="675"/>
                  </a:moveTo>
                  <a:cubicBezTo>
                    <a:pt x="229" y="672"/>
                    <a:pt x="229" y="584"/>
                    <a:pt x="234" y="532"/>
                  </a:cubicBezTo>
                  <a:cubicBezTo>
                    <a:pt x="239" y="481"/>
                    <a:pt x="241" y="453"/>
                    <a:pt x="264" y="442"/>
                  </a:cubicBezTo>
                  <a:cubicBezTo>
                    <a:pt x="287" y="430"/>
                    <a:pt x="304" y="434"/>
                    <a:pt x="335" y="422"/>
                  </a:cubicBezTo>
                  <a:cubicBezTo>
                    <a:pt x="365" y="409"/>
                    <a:pt x="352" y="362"/>
                    <a:pt x="369" y="333"/>
                  </a:cubicBezTo>
                  <a:cubicBezTo>
                    <a:pt x="385" y="304"/>
                    <a:pt x="394" y="315"/>
                    <a:pt x="406" y="320"/>
                  </a:cubicBezTo>
                  <a:cubicBezTo>
                    <a:pt x="419" y="325"/>
                    <a:pt x="417" y="364"/>
                    <a:pt x="425" y="355"/>
                  </a:cubicBezTo>
                  <a:cubicBezTo>
                    <a:pt x="434" y="346"/>
                    <a:pt x="435" y="312"/>
                    <a:pt x="462" y="297"/>
                  </a:cubicBezTo>
                  <a:cubicBezTo>
                    <a:pt x="488" y="282"/>
                    <a:pt x="483" y="265"/>
                    <a:pt x="493" y="241"/>
                  </a:cubicBezTo>
                  <a:cubicBezTo>
                    <a:pt x="503" y="218"/>
                    <a:pt x="510" y="155"/>
                    <a:pt x="505" y="132"/>
                  </a:cubicBezTo>
                  <a:cubicBezTo>
                    <a:pt x="500" y="109"/>
                    <a:pt x="477" y="74"/>
                    <a:pt x="440" y="42"/>
                  </a:cubicBezTo>
                  <a:cubicBezTo>
                    <a:pt x="404" y="11"/>
                    <a:pt x="390" y="13"/>
                    <a:pt x="352" y="10"/>
                  </a:cubicBezTo>
                  <a:cubicBezTo>
                    <a:pt x="314" y="6"/>
                    <a:pt x="296" y="0"/>
                    <a:pt x="253" y="19"/>
                  </a:cubicBezTo>
                  <a:cubicBezTo>
                    <a:pt x="210" y="37"/>
                    <a:pt x="160" y="44"/>
                    <a:pt x="124" y="80"/>
                  </a:cubicBezTo>
                  <a:cubicBezTo>
                    <a:pt x="89" y="117"/>
                    <a:pt x="63" y="114"/>
                    <a:pt x="39" y="162"/>
                  </a:cubicBezTo>
                  <a:cubicBezTo>
                    <a:pt x="15" y="210"/>
                    <a:pt x="0" y="215"/>
                    <a:pt x="1" y="255"/>
                  </a:cubicBezTo>
                  <a:cubicBezTo>
                    <a:pt x="2" y="296"/>
                    <a:pt x="12" y="311"/>
                    <a:pt x="24" y="316"/>
                  </a:cubicBezTo>
                  <a:cubicBezTo>
                    <a:pt x="35" y="321"/>
                    <a:pt x="34" y="357"/>
                    <a:pt x="44" y="355"/>
                  </a:cubicBezTo>
                  <a:cubicBezTo>
                    <a:pt x="54" y="352"/>
                    <a:pt x="41" y="323"/>
                    <a:pt x="58" y="317"/>
                  </a:cubicBezTo>
                  <a:cubicBezTo>
                    <a:pt x="74" y="311"/>
                    <a:pt x="103" y="302"/>
                    <a:pt x="107" y="326"/>
                  </a:cubicBezTo>
                  <a:cubicBezTo>
                    <a:pt x="110" y="350"/>
                    <a:pt x="88" y="400"/>
                    <a:pt x="110" y="428"/>
                  </a:cubicBezTo>
                  <a:cubicBezTo>
                    <a:pt x="133" y="456"/>
                    <a:pt x="180" y="463"/>
                    <a:pt x="183" y="508"/>
                  </a:cubicBezTo>
                  <a:cubicBezTo>
                    <a:pt x="187" y="554"/>
                    <a:pt x="168" y="680"/>
                    <a:pt x="210" y="675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84">
              <a:extLst>
                <a:ext uri="{FF2B5EF4-FFF2-40B4-BE49-F238E27FC236}">
                  <a16:creationId xmlns:a16="http://schemas.microsoft.com/office/drawing/2014/main" id="{ED6110B1-B8C0-41F9-B4F8-F195F8020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07"/>
              <a:ext cx="437" cy="417"/>
            </a:xfrm>
            <a:custGeom>
              <a:avLst/>
              <a:gdLst>
                <a:gd name="T0" fmla="*/ 29 w 241"/>
                <a:gd name="T1" fmla="*/ 533 h 216"/>
                <a:gd name="T2" fmla="*/ 345 w 241"/>
                <a:gd name="T3" fmla="*/ 849 h 216"/>
                <a:gd name="T4" fmla="*/ 591 w 241"/>
                <a:gd name="T5" fmla="*/ 672 h 216"/>
                <a:gd name="T6" fmla="*/ 680 w 241"/>
                <a:gd name="T7" fmla="*/ 790 h 216"/>
                <a:gd name="T8" fmla="*/ 740 w 241"/>
                <a:gd name="T9" fmla="*/ 1330 h 216"/>
                <a:gd name="T10" fmla="*/ 1306 w 241"/>
                <a:gd name="T11" fmla="*/ 1369 h 216"/>
                <a:gd name="T12" fmla="*/ 1355 w 241"/>
                <a:gd name="T13" fmla="*/ 705 h 216"/>
                <a:gd name="T14" fmla="*/ 1121 w 241"/>
                <a:gd name="T15" fmla="*/ 348 h 216"/>
                <a:gd name="T16" fmla="*/ 783 w 241"/>
                <a:gd name="T17" fmla="*/ 108 h 216"/>
                <a:gd name="T18" fmla="*/ 464 w 241"/>
                <a:gd name="T19" fmla="*/ 29 h 216"/>
                <a:gd name="T20" fmla="*/ 29 w 241"/>
                <a:gd name="T21" fmla="*/ 533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16">
                  <a:moveTo>
                    <a:pt x="5" y="74"/>
                  </a:moveTo>
                  <a:cubicBezTo>
                    <a:pt x="7" y="91"/>
                    <a:pt x="26" y="125"/>
                    <a:pt x="58" y="118"/>
                  </a:cubicBezTo>
                  <a:cubicBezTo>
                    <a:pt x="89" y="111"/>
                    <a:pt x="89" y="97"/>
                    <a:pt x="99" y="93"/>
                  </a:cubicBezTo>
                  <a:cubicBezTo>
                    <a:pt x="109" y="89"/>
                    <a:pt x="128" y="96"/>
                    <a:pt x="114" y="110"/>
                  </a:cubicBezTo>
                  <a:cubicBezTo>
                    <a:pt x="101" y="124"/>
                    <a:pt x="90" y="153"/>
                    <a:pt x="124" y="185"/>
                  </a:cubicBezTo>
                  <a:cubicBezTo>
                    <a:pt x="157" y="216"/>
                    <a:pt x="201" y="207"/>
                    <a:pt x="219" y="190"/>
                  </a:cubicBezTo>
                  <a:cubicBezTo>
                    <a:pt x="237" y="172"/>
                    <a:pt x="241" y="122"/>
                    <a:pt x="227" y="98"/>
                  </a:cubicBezTo>
                  <a:cubicBezTo>
                    <a:pt x="212" y="75"/>
                    <a:pt x="212" y="65"/>
                    <a:pt x="188" y="48"/>
                  </a:cubicBezTo>
                  <a:cubicBezTo>
                    <a:pt x="165" y="31"/>
                    <a:pt x="155" y="24"/>
                    <a:pt x="131" y="15"/>
                  </a:cubicBezTo>
                  <a:cubicBezTo>
                    <a:pt x="107" y="7"/>
                    <a:pt x="100" y="0"/>
                    <a:pt x="78" y="4"/>
                  </a:cubicBezTo>
                  <a:cubicBezTo>
                    <a:pt x="57" y="8"/>
                    <a:pt x="0" y="34"/>
                    <a:pt x="5" y="74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85">
              <a:extLst>
                <a:ext uri="{FF2B5EF4-FFF2-40B4-BE49-F238E27FC236}">
                  <a16:creationId xmlns:a16="http://schemas.microsoft.com/office/drawing/2014/main" id="{2CE625B7-8F08-47E6-815A-E7517BA06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09"/>
              <a:ext cx="439" cy="417"/>
            </a:xfrm>
            <a:custGeom>
              <a:avLst/>
              <a:gdLst>
                <a:gd name="T0" fmla="*/ 36 w 242"/>
                <a:gd name="T1" fmla="*/ 525 h 216"/>
                <a:gd name="T2" fmla="*/ 345 w 242"/>
                <a:gd name="T3" fmla="*/ 849 h 216"/>
                <a:gd name="T4" fmla="*/ 595 w 242"/>
                <a:gd name="T5" fmla="*/ 664 h 216"/>
                <a:gd name="T6" fmla="*/ 688 w 242"/>
                <a:gd name="T7" fmla="*/ 782 h 216"/>
                <a:gd name="T8" fmla="*/ 740 w 242"/>
                <a:gd name="T9" fmla="*/ 1322 h 216"/>
                <a:gd name="T10" fmla="*/ 1313 w 242"/>
                <a:gd name="T11" fmla="*/ 1361 h 216"/>
                <a:gd name="T12" fmla="*/ 1355 w 242"/>
                <a:gd name="T13" fmla="*/ 705 h 216"/>
                <a:gd name="T14" fmla="*/ 1128 w 242"/>
                <a:gd name="T15" fmla="*/ 340 h 216"/>
                <a:gd name="T16" fmla="*/ 787 w 242"/>
                <a:gd name="T17" fmla="*/ 108 h 216"/>
                <a:gd name="T18" fmla="*/ 470 w 242"/>
                <a:gd name="T19" fmla="*/ 29 h 216"/>
                <a:gd name="T20" fmla="*/ 36 w 242"/>
                <a:gd name="T21" fmla="*/ 525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216">
                  <a:moveTo>
                    <a:pt x="6" y="73"/>
                  </a:moveTo>
                  <a:cubicBezTo>
                    <a:pt x="8" y="91"/>
                    <a:pt x="27" y="124"/>
                    <a:pt x="58" y="118"/>
                  </a:cubicBezTo>
                  <a:cubicBezTo>
                    <a:pt x="90" y="111"/>
                    <a:pt x="90" y="96"/>
                    <a:pt x="100" y="92"/>
                  </a:cubicBezTo>
                  <a:cubicBezTo>
                    <a:pt x="110" y="89"/>
                    <a:pt x="128" y="96"/>
                    <a:pt x="115" y="109"/>
                  </a:cubicBezTo>
                  <a:cubicBezTo>
                    <a:pt x="101" y="123"/>
                    <a:pt x="91" y="153"/>
                    <a:pt x="124" y="184"/>
                  </a:cubicBezTo>
                  <a:cubicBezTo>
                    <a:pt x="158" y="216"/>
                    <a:pt x="202" y="207"/>
                    <a:pt x="220" y="189"/>
                  </a:cubicBezTo>
                  <a:cubicBezTo>
                    <a:pt x="238" y="172"/>
                    <a:pt x="242" y="121"/>
                    <a:pt x="227" y="98"/>
                  </a:cubicBezTo>
                  <a:cubicBezTo>
                    <a:pt x="213" y="74"/>
                    <a:pt x="213" y="64"/>
                    <a:pt x="189" y="47"/>
                  </a:cubicBezTo>
                  <a:cubicBezTo>
                    <a:pt x="166" y="30"/>
                    <a:pt x="156" y="23"/>
                    <a:pt x="132" y="15"/>
                  </a:cubicBezTo>
                  <a:cubicBezTo>
                    <a:pt x="108" y="7"/>
                    <a:pt x="100" y="0"/>
                    <a:pt x="79" y="4"/>
                  </a:cubicBezTo>
                  <a:cubicBezTo>
                    <a:pt x="58" y="7"/>
                    <a:pt x="0" y="33"/>
                    <a:pt x="6" y="73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86">
              <a:extLst>
                <a:ext uri="{FF2B5EF4-FFF2-40B4-BE49-F238E27FC236}">
                  <a16:creationId xmlns:a16="http://schemas.microsoft.com/office/drawing/2014/main" id="{F3CDF4CB-8A29-483C-9F38-D6AE0BFD9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104"/>
              <a:ext cx="297" cy="189"/>
            </a:xfrm>
            <a:custGeom>
              <a:avLst/>
              <a:gdLst>
                <a:gd name="T0" fmla="*/ 234 w 164"/>
                <a:gd name="T1" fmla="*/ 116 h 98"/>
                <a:gd name="T2" fmla="*/ 578 w 164"/>
                <a:gd name="T3" fmla="*/ 696 h 98"/>
                <a:gd name="T4" fmla="*/ 800 w 164"/>
                <a:gd name="T5" fmla="*/ 0 h 98"/>
                <a:gd name="T6" fmla="*/ 581 w 164"/>
                <a:gd name="T7" fmla="*/ 581 h 98"/>
                <a:gd name="T8" fmla="*/ 328 w 164"/>
                <a:gd name="T9" fmla="*/ 440 h 98"/>
                <a:gd name="T10" fmla="*/ 219 w 164"/>
                <a:gd name="T11" fmla="*/ 131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98">
                  <a:moveTo>
                    <a:pt x="39" y="16"/>
                  </a:moveTo>
                  <a:cubicBezTo>
                    <a:pt x="0" y="47"/>
                    <a:pt x="65" y="98"/>
                    <a:pt x="97" y="97"/>
                  </a:cubicBezTo>
                  <a:cubicBezTo>
                    <a:pt x="140" y="96"/>
                    <a:pt x="164" y="31"/>
                    <a:pt x="135" y="0"/>
                  </a:cubicBezTo>
                  <a:cubicBezTo>
                    <a:pt x="146" y="33"/>
                    <a:pt x="136" y="73"/>
                    <a:pt x="98" y="81"/>
                  </a:cubicBezTo>
                  <a:cubicBezTo>
                    <a:pt x="79" y="85"/>
                    <a:pt x="68" y="74"/>
                    <a:pt x="55" y="61"/>
                  </a:cubicBezTo>
                  <a:cubicBezTo>
                    <a:pt x="40" y="45"/>
                    <a:pt x="34" y="41"/>
                    <a:pt x="37" y="18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87">
              <a:extLst>
                <a:ext uri="{FF2B5EF4-FFF2-40B4-BE49-F238E27FC236}">
                  <a16:creationId xmlns:a16="http://schemas.microsoft.com/office/drawing/2014/main" id="{E064350F-F228-491E-8B49-A2788891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29"/>
              <a:ext cx="194" cy="144"/>
            </a:xfrm>
            <a:custGeom>
              <a:avLst/>
              <a:gdLst>
                <a:gd name="T0" fmla="*/ 638 w 107"/>
                <a:gd name="T1" fmla="*/ 23 h 75"/>
                <a:gd name="T2" fmla="*/ 207 w 107"/>
                <a:gd name="T3" fmla="*/ 148 h 75"/>
                <a:gd name="T4" fmla="*/ 109 w 107"/>
                <a:gd name="T5" fmla="*/ 530 h 75"/>
                <a:gd name="T6" fmla="*/ 279 w 107"/>
                <a:gd name="T7" fmla="*/ 169 h 75"/>
                <a:gd name="T8" fmla="*/ 424 w 107"/>
                <a:gd name="T9" fmla="*/ 56 h 75"/>
                <a:gd name="T10" fmla="*/ 589 w 107"/>
                <a:gd name="T11" fmla="*/ 23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75">
                  <a:moveTo>
                    <a:pt x="107" y="3"/>
                  </a:moveTo>
                  <a:cubicBezTo>
                    <a:pt x="81" y="0"/>
                    <a:pt x="56" y="4"/>
                    <a:pt x="35" y="21"/>
                  </a:cubicBezTo>
                  <a:cubicBezTo>
                    <a:pt x="19" y="33"/>
                    <a:pt x="0" y="56"/>
                    <a:pt x="18" y="75"/>
                  </a:cubicBezTo>
                  <a:cubicBezTo>
                    <a:pt x="10" y="55"/>
                    <a:pt x="32" y="35"/>
                    <a:pt x="47" y="24"/>
                  </a:cubicBezTo>
                  <a:cubicBezTo>
                    <a:pt x="54" y="19"/>
                    <a:pt x="63" y="11"/>
                    <a:pt x="71" y="8"/>
                  </a:cubicBezTo>
                  <a:cubicBezTo>
                    <a:pt x="79" y="5"/>
                    <a:pt x="90" y="7"/>
                    <a:pt x="9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Oval 88">
              <a:extLst>
                <a:ext uri="{FF2B5EF4-FFF2-40B4-BE49-F238E27FC236}">
                  <a16:creationId xmlns:a16="http://schemas.microsoft.com/office/drawing/2014/main" id="{063EDDE6-E6DA-406A-96AD-AC48B3CFC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884"/>
              <a:ext cx="72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0" name="Oval 89">
              <a:extLst>
                <a:ext uri="{FF2B5EF4-FFF2-40B4-BE49-F238E27FC236}">
                  <a16:creationId xmlns:a16="http://schemas.microsoft.com/office/drawing/2014/main" id="{475E6523-4660-415C-A33B-0BD845BDB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191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1" name="Oval 90">
              <a:extLst>
                <a:ext uri="{FF2B5EF4-FFF2-40B4-BE49-F238E27FC236}">
                  <a16:creationId xmlns:a16="http://schemas.microsoft.com/office/drawing/2014/main" id="{F8C95CFC-3FC5-4963-8C62-C6B060154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1923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2" name="Freeform 91">
              <a:extLst>
                <a:ext uri="{FF2B5EF4-FFF2-40B4-BE49-F238E27FC236}">
                  <a16:creationId xmlns:a16="http://schemas.microsoft.com/office/drawing/2014/main" id="{9F6F4BD1-47A9-4566-AF55-0B4A77A12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52"/>
              <a:ext cx="587" cy="984"/>
            </a:xfrm>
            <a:custGeom>
              <a:avLst/>
              <a:gdLst>
                <a:gd name="T0" fmla="*/ 0 w 324"/>
                <a:gd name="T1" fmla="*/ 2227 h 510"/>
                <a:gd name="T2" fmla="*/ 72 w 324"/>
                <a:gd name="T3" fmla="*/ 2944 h 510"/>
                <a:gd name="T4" fmla="*/ 161 w 324"/>
                <a:gd name="T5" fmla="*/ 3664 h 510"/>
                <a:gd name="T6" fmla="*/ 286 w 324"/>
                <a:gd name="T7" fmla="*/ 2815 h 510"/>
                <a:gd name="T8" fmla="*/ 453 w 324"/>
                <a:gd name="T9" fmla="*/ 2088 h 510"/>
                <a:gd name="T10" fmla="*/ 958 w 324"/>
                <a:gd name="T11" fmla="*/ 1762 h 510"/>
                <a:gd name="T12" fmla="*/ 1297 w 324"/>
                <a:gd name="T13" fmla="*/ 1077 h 510"/>
                <a:gd name="T14" fmla="*/ 1464 w 324"/>
                <a:gd name="T15" fmla="*/ 1285 h 510"/>
                <a:gd name="T16" fmla="*/ 1553 w 324"/>
                <a:gd name="T17" fmla="*/ 1158 h 510"/>
                <a:gd name="T18" fmla="*/ 1654 w 324"/>
                <a:gd name="T19" fmla="*/ 1034 h 510"/>
                <a:gd name="T20" fmla="*/ 1819 w 324"/>
                <a:gd name="T21" fmla="*/ 697 h 510"/>
                <a:gd name="T22" fmla="*/ 1891 w 324"/>
                <a:gd name="T23" fmla="*/ 0 h 510"/>
                <a:gd name="T24" fmla="*/ 1473 w 324"/>
                <a:gd name="T25" fmla="*/ 926 h 510"/>
                <a:gd name="T26" fmla="*/ 1149 w 324"/>
                <a:gd name="T27" fmla="*/ 969 h 510"/>
                <a:gd name="T28" fmla="*/ 899 w 324"/>
                <a:gd name="T29" fmla="*/ 1190 h 510"/>
                <a:gd name="T30" fmla="*/ 469 w 324"/>
                <a:gd name="T31" fmla="*/ 1818 h 510"/>
                <a:gd name="T32" fmla="*/ 328 w 324"/>
                <a:gd name="T33" fmla="*/ 1854 h 510"/>
                <a:gd name="T34" fmla="*/ 255 w 324"/>
                <a:gd name="T35" fmla="*/ 2010 h 510"/>
                <a:gd name="T36" fmla="*/ 24 w 324"/>
                <a:gd name="T37" fmla="*/ 2203 h 5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4" h="510">
                  <a:moveTo>
                    <a:pt x="0" y="310"/>
                  </a:moveTo>
                  <a:cubicBezTo>
                    <a:pt x="25" y="333"/>
                    <a:pt x="13" y="381"/>
                    <a:pt x="12" y="410"/>
                  </a:cubicBezTo>
                  <a:cubicBezTo>
                    <a:pt x="11" y="435"/>
                    <a:pt x="1" y="494"/>
                    <a:pt x="27" y="510"/>
                  </a:cubicBezTo>
                  <a:cubicBezTo>
                    <a:pt x="51" y="497"/>
                    <a:pt x="46" y="416"/>
                    <a:pt x="48" y="392"/>
                  </a:cubicBezTo>
                  <a:cubicBezTo>
                    <a:pt x="49" y="357"/>
                    <a:pt x="43" y="313"/>
                    <a:pt x="76" y="291"/>
                  </a:cubicBezTo>
                  <a:cubicBezTo>
                    <a:pt x="107" y="271"/>
                    <a:pt x="142" y="281"/>
                    <a:pt x="161" y="245"/>
                  </a:cubicBezTo>
                  <a:cubicBezTo>
                    <a:pt x="178" y="211"/>
                    <a:pt x="173" y="164"/>
                    <a:pt x="218" y="150"/>
                  </a:cubicBezTo>
                  <a:cubicBezTo>
                    <a:pt x="233" y="156"/>
                    <a:pt x="236" y="169"/>
                    <a:pt x="246" y="179"/>
                  </a:cubicBezTo>
                  <a:cubicBezTo>
                    <a:pt x="253" y="174"/>
                    <a:pt x="256" y="167"/>
                    <a:pt x="261" y="161"/>
                  </a:cubicBezTo>
                  <a:cubicBezTo>
                    <a:pt x="267" y="154"/>
                    <a:pt x="272" y="150"/>
                    <a:pt x="278" y="144"/>
                  </a:cubicBezTo>
                  <a:cubicBezTo>
                    <a:pt x="292" y="130"/>
                    <a:pt x="300" y="115"/>
                    <a:pt x="306" y="97"/>
                  </a:cubicBezTo>
                  <a:cubicBezTo>
                    <a:pt x="315" y="68"/>
                    <a:pt x="324" y="30"/>
                    <a:pt x="318" y="0"/>
                  </a:cubicBezTo>
                  <a:cubicBezTo>
                    <a:pt x="304" y="36"/>
                    <a:pt x="284" y="108"/>
                    <a:pt x="248" y="129"/>
                  </a:cubicBezTo>
                  <a:cubicBezTo>
                    <a:pt x="232" y="138"/>
                    <a:pt x="211" y="130"/>
                    <a:pt x="193" y="135"/>
                  </a:cubicBezTo>
                  <a:cubicBezTo>
                    <a:pt x="172" y="140"/>
                    <a:pt x="160" y="147"/>
                    <a:pt x="151" y="166"/>
                  </a:cubicBezTo>
                  <a:cubicBezTo>
                    <a:pt x="139" y="194"/>
                    <a:pt x="112" y="241"/>
                    <a:pt x="79" y="253"/>
                  </a:cubicBezTo>
                  <a:cubicBezTo>
                    <a:pt x="71" y="257"/>
                    <a:pt x="63" y="251"/>
                    <a:pt x="55" y="258"/>
                  </a:cubicBezTo>
                  <a:cubicBezTo>
                    <a:pt x="48" y="262"/>
                    <a:pt x="46" y="273"/>
                    <a:pt x="43" y="280"/>
                  </a:cubicBezTo>
                  <a:cubicBezTo>
                    <a:pt x="35" y="302"/>
                    <a:pt x="29" y="310"/>
                    <a:pt x="4" y="307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Freeform 92">
              <a:extLst>
                <a:ext uri="{FF2B5EF4-FFF2-40B4-BE49-F238E27FC236}">
                  <a16:creationId xmlns:a16="http://schemas.microsoft.com/office/drawing/2014/main" id="{9481DE20-7F58-4B36-815D-048CBF21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871"/>
              <a:ext cx="328" cy="469"/>
            </a:xfrm>
            <a:custGeom>
              <a:avLst/>
              <a:gdLst>
                <a:gd name="T0" fmla="*/ 1076 w 181"/>
                <a:gd name="T1" fmla="*/ 0 h 243"/>
                <a:gd name="T2" fmla="*/ 680 w 181"/>
                <a:gd name="T3" fmla="*/ 272 h 243"/>
                <a:gd name="T4" fmla="*/ 332 w 181"/>
                <a:gd name="T5" fmla="*/ 641 h 243"/>
                <a:gd name="T6" fmla="*/ 89 w 181"/>
                <a:gd name="T7" fmla="*/ 1150 h 243"/>
                <a:gd name="T8" fmla="*/ 141 w 181"/>
                <a:gd name="T9" fmla="*/ 1747 h 243"/>
                <a:gd name="T10" fmla="*/ 167 w 181"/>
                <a:gd name="T11" fmla="*/ 1222 h 243"/>
                <a:gd name="T12" fmla="*/ 243 w 181"/>
                <a:gd name="T13" fmla="*/ 950 h 243"/>
                <a:gd name="T14" fmla="*/ 732 w 181"/>
                <a:gd name="T15" fmla="*/ 332 h 243"/>
                <a:gd name="T16" fmla="*/ 1040 w 181"/>
                <a:gd name="T17" fmla="*/ 29 h 2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243">
                  <a:moveTo>
                    <a:pt x="181" y="0"/>
                  </a:moveTo>
                  <a:cubicBezTo>
                    <a:pt x="153" y="17"/>
                    <a:pt x="130" y="25"/>
                    <a:pt x="114" y="38"/>
                  </a:cubicBezTo>
                  <a:cubicBezTo>
                    <a:pt x="94" y="54"/>
                    <a:pt x="72" y="69"/>
                    <a:pt x="56" y="89"/>
                  </a:cubicBezTo>
                  <a:cubicBezTo>
                    <a:pt x="38" y="113"/>
                    <a:pt x="26" y="134"/>
                    <a:pt x="15" y="160"/>
                  </a:cubicBezTo>
                  <a:cubicBezTo>
                    <a:pt x="0" y="197"/>
                    <a:pt x="2" y="208"/>
                    <a:pt x="24" y="243"/>
                  </a:cubicBezTo>
                  <a:cubicBezTo>
                    <a:pt x="15" y="211"/>
                    <a:pt x="17" y="201"/>
                    <a:pt x="28" y="170"/>
                  </a:cubicBezTo>
                  <a:cubicBezTo>
                    <a:pt x="32" y="158"/>
                    <a:pt x="35" y="144"/>
                    <a:pt x="41" y="132"/>
                  </a:cubicBezTo>
                  <a:cubicBezTo>
                    <a:pt x="50" y="116"/>
                    <a:pt x="102" y="61"/>
                    <a:pt x="123" y="46"/>
                  </a:cubicBezTo>
                  <a:cubicBezTo>
                    <a:pt x="139" y="33"/>
                    <a:pt x="165" y="19"/>
                    <a:pt x="17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93">
              <a:extLst>
                <a:ext uri="{FF2B5EF4-FFF2-40B4-BE49-F238E27FC236}">
                  <a16:creationId xmlns:a16="http://schemas.microsoft.com/office/drawing/2014/main" id="{E077C972-BA5C-4A1F-B341-85BEBFB0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444"/>
              <a:ext cx="168" cy="260"/>
            </a:xfrm>
            <a:custGeom>
              <a:avLst/>
              <a:gdLst>
                <a:gd name="T0" fmla="*/ 0 w 93"/>
                <a:gd name="T1" fmla="*/ 144 h 135"/>
                <a:gd name="T2" fmla="*/ 137 w 93"/>
                <a:gd name="T3" fmla="*/ 626 h 135"/>
                <a:gd name="T4" fmla="*/ 329 w 93"/>
                <a:gd name="T5" fmla="*/ 749 h 135"/>
                <a:gd name="T6" fmla="*/ 437 w 93"/>
                <a:gd name="T7" fmla="*/ 965 h 135"/>
                <a:gd name="T8" fmla="*/ 547 w 93"/>
                <a:gd name="T9" fmla="*/ 701 h 135"/>
                <a:gd name="T10" fmla="*/ 182 w 93"/>
                <a:gd name="T11" fmla="*/ 393 h 135"/>
                <a:gd name="T12" fmla="*/ 108 w 93"/>
                <a:gd name="T13" fmla="*/ 185 h 135"/>
                <a:gd name="T14" fmla="*/ 0 w 93"/>
                <a:gd name="T15" fmla="*/ 0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135">
                  <a:moveTo>
                    <a:pt x="0" y="20"/>
                  </a:moveTo>
                  <a:cubicBezTo>
                    <a:pt x="1" y="45"/>
                    <a:pt x="2" y="71"/>
                    <a:pt x="23" y="88"/>
                  </a:cubicBezTo>
                  <a:cubicBezTo>
                    <a:pt x="33" y="95"/>
                    <a:pt x="47" y="98"/>
                    <a:pt x="56" y="105"/>
                  </a:cubicBezTo>
                  <a:cubicBezTo>
                    <a:pt x="66" y="114"/>
                    <a:pt x="70" y="121"/>
                    <a:pt x="74" y="135"/>
                  </a:cubicBezTo>
                  <a:cubicBezTo>
                    <a:pt x="73" y="120"/>
                    <a:pt x="85" y="109"/>
                    <a:pt x="93" y="98"/>
                  </a:cubicBezTo>
                  <a:cubicBezTo>
                    <a:pt x="70" y="84"/>
                    <a:pt x="47" y="80"/>
                    <a:pt x="31" y="55"/>
                  </a:cubicBezTo>
                  <a:cubicBezTo>
                    <a:pt x="25" y="46"/>
                    <a:pt x="23" y="34"/>
                    <a:pt x="18" y="26"/>
                  </a:cubicBezTo>
                  <a:cubicBezTo>
                    <a:pt x="11" y="16"/>
                    <a:pt x="0" y="14"/>
                    <a:pt x="0" y="0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Freeform 94">
              <a:extLst>
                <a:ext uri="{FF2B5EF4-FFF2-40B4-BE49-F238E27FC236}">
                  <a16:creationId xmlns:a16="http://schemas.microsoft.com/office/drawing/2014/main" id="{742D1F79-B0FA-4E7F-9140-A208906A3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815"/>
              <a:ext cx="259" cy="401"/>
            </a:xfrm>
            <a:custGeom>
              <a:avLst/>
              <a:gdLst>
                <a:gd name="T0" fmla="*/ 0 w 143"/>
                <a:gd name="T1" fmla="*/ 23 h 208"/>
                <a:gd name="T2" fmla="*/ 647 w 143"/>
                <a:gd name="T3" fmla="*/ 465 h 208"/>
                <a:gd name="T4" fmla="*/ 790 w 143"/>
                <a:gd name="T5" fmla="*/ 896 h 208"/>
                <a:gd name="T6" fmla="*/ 659 w 143"/>
                <a:gd name="T7" fmla="*/ 1490 h 208"/>
                <a:gd name="T8" fmla="*/ 493 w 143"/>
                <a:gd name="T9" fmla="*/ 424 h 208"/>
                <a:gd name="T10" fmla="*/ 125 w 143"/>
                <a:gd name="T11" fmla="*/ 44 h 2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208">
                  <a:moveTo>
                    <a:pt x="0" y="3"/>
                  </a:moveTo>
                  <a:cubicBezTo>
                    <a:pt x="43" y="3"/>
                    <a:pt x="84" y="29"/>
                    <a:pt x="109" y="65"/>
                  </a:cubicBezTo>
                  <a:cubicBezTo>
                    <a:pt x="120" y="81"/>
                    <a:pt x="127" y="106"/>
                    <a:pt x="133" y="125"/>
                  </a:cubicBezTo>
                  <a:cubicBezTo>
                    <a:pt x="143" y="155"/>
                    <a:pt x="126" y="181"/>
                    <a:pt x="111" y="208"/>
                  </a:cubicBezTo>
                  <a:cubicBezTo>
                    <a:pt x="124" y="161"/>
                    <a:pt x="106" y="101"/>
                    <a:pt x="83" y="59"/>
                  </a:cubicBezTo>
                  <a:cubicBezTo>
                    <a:pt x="73" y="42"/>
                    <a:pt x="40" y="0"/>
                    <a:pt x="21" y="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6" name="Freeform 95">
              <a:extLst>
                <a:ext uri="{FF2B5EF4-FFF2-40B4-BE49-F238E27FC236}">
                  <a16:creationId xmlns:a16="http://schemas.microsoft.com/office/drawing/2014/main" id="{D16474CA-E1CB-418B-83CC-43269EC37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765"/>
              <a:ext cx="924" cy="1312"/>
            </a:xfrm>
            <a:custGeom>
              <a:avLst/>
              <a:gdLst>
                <a:gd name="T0" fmla="*/ 1246 w 510"/>
                <a:gd name="T1" fmla="*/ 4847 h 680"/>
                <a:gd name="T2" fmla="*/ 1391 w 510"/>
                <a:gd name="T3" fmla="*/ 3820 h 680"/>
                <a:gd name="T4" fmla="*/ 1576 w 510"/>
                <a:gd name="T5" fmla="*/ 3176 h 680"/>
                <a:gd name="T6" fmla="*/ 1993 w 510"/>
                <a:gd name="T7" fmla="*/ 3031 h 680"/>
                <a:gd name="T8" fmla="*/ 2196 w 510"/>
                <a:gd name="T9" fmla="*/ 2391 h 680"/>
                <a:gd name="T10" fmla="*/ 2419 w 510"/>
                <a:gd name="T11" fmla="*/ 2296 h 680"/>
                <a:gd name="T12" fmla="*/ 2535 w 510"/>
                <a:gd name="T13" fmla="*/ 2551 h 680"/>
                <a:gd name="T14" fmla="*/ 2747 w 510"/>
                <a:gd name="T15" fmla="*/ 2134 h 680"/>
                <a:gd name="T16" fmla="*/ 2939 w 510"/>
                <a:gd name="T17" fmla="*/ 1731 h 680"/>
                <a:gd name="T18" fmla="*/ 3004 w 510"/>
                <a:gd name="T19" fmla="*/ 949 h 680"/>
                <a:gd name="T20" fmla="*/ 2623 w 510"/>
                <a:gd name="T21" fmla="*/ 301 h 680"/>
                <a:gd name="T22" fmla="*/ 2102 w 510"/>
                <a:gd name="T23" fmla="*/ 71 h 680"/>
                <a:gd name="T24" fmla="*/ 1504 w 510"/>
                <a:gd name="T25" fmla="*/ 131 h 680"/>
                <a:gd name="T26" fmla="*/ 741 w 510"/>
                <a:gd name="T27" fmla="*/ 573 h 680"/>
                <a:gd name="T28" fmla="*/ 234 w 510"/>
                <a:gd name="T29" fmla="*/ 1165 h 680"/>
                <a:gd name="T30" fmla="*/ 7 w 510"/>
                <a:gd name="T31" fmla="*/ 1831 h 680"/>
                <a:gd name="T32" fmla="*/ 141 w 510"/>
                <a:gd name="T33" fmla="*/ 2271 h 680"/>
                <a:gd name="T34" fmla="*/ 263 w 510"/>
                <a:gd name="T35" fmla="*/ 2551 h 680"/>
                <a:gd name="T36" fmla="*/ 344 w 510"/>
                <a:gd name="T37" fmla="*/ 2279 h 680"/>
                <a:gd name="T38" fmla="*/ 636 w 510"/>
                <a:gd name="T39" fmla="*/ 2342 h 680"/>
                <a:gd name="T40" fmla="*/ 659 w 510"/>
                <a:gd name="T41" fmla="*/ 3075 h 680"/>
                <a:gd name="T42" fmla="*/ 1092 w 510"/>
                <a:gd name="T43" fmla="*/ 3649 h 680"/>
                <a:gd name="T44" fmla="*/ 1246 w 510"/>
                <a:gd name="T45" fmla="*/ 4847 h 6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0" h="680">
                  <a:moveTo>
                    <a:pt x="210" y="675"/>
                  </a:moveTo>
                  <a:cubicBezTo>
                    <a:pt x="229" y="672"/>
                    <a:pt x="229" y="584"/>
                    <a:pt x="234" y="532"/>
                  </a:cubicBezTo>
                  <a:cubicBezTo>
                    <a:pt x="239" y="481"/>
                    <a:pt x="242" y="453"/>
                    <a:pt x="265" y="442"/>
                  </a:cubicBezTo>
                  <a:cubicBezTo>
                    <a:pt x="287" y="430"/>
                    <a:pt x="305" y="434"/>
                    <a:pt x="335" y="422"/>
                  </a:cubicBezTo>
                  <a:cubicBezTo>
                    <a:pt x="365" y="409"/>
                    <a:pt x="353" y="362"/>
                    <a:pt x="369" y="333"/>
                  </a:cubicBezTo>
                  <a:cubicBezTo>
                    <a:pt x="385" y="304"/>
                    <a:pt x="394" y="314"/>
                    <a:pt x="407" y="320"/>
                  </a:cubicBezTo>
                  <a:cubicBezTo>
                    <a:pt x="419" y="325"/>
                    <a:pt x="417" y="364"/>
                    <a:pt x="426" y="355"/>
                  </a:cubicBezTo>
                  <a:cubicBezTo>
                    <a:pt x="435" y="346"/>
                    <a:pt x="436" y="312"/>
                    <a:pt x="462" y="297"/>
                  </a:cubicBezTo>
                  <a:cubicBezTo>
                    <a:pt x="489" y="282"/>
                    <a:pt x="484" y="265"/>
                    <a:pt x="494" y="241"/>
                  </a:cubicBezTo>
                  <a:cubicBezTo>
                    <a:pt x="504" y="217"/>
                    <a:pt x="510" y="155"/>
                    <a:pt x="505" y="132"/>
                  </a:cubicBezTo>
                  <a:cubicBezTo>
                    <a:pt x="500" y="109"/>
                    <a:pt x="477" y="74"/>
                    <a:pt x="441" y="42"/>
                  </a:cubicBezTo>
                  <a:cubicBezTo>
                    <a:pt x="404" y="11"/>
                    <a:pt x="390" y="13"/>
                    <a:pt x="353" y="10"/>
                  </a:cubicBezTo>
                  <a:cubicBezTo>
                    <a:pt x="315" y="6"/>
                    <a:pt x="296" y="0"/>
                    <a:pt x="253" y="18"/>
                  </a:cubicBezTo>
                  <a:cubicBezTo>
                    <a:pt x="210" y="37"/>
                    <a:pt x="160" y="44"/>
                    <a:pt x="125" y="80"/>
                  </a:cubicBezTo>
                  <a:cubicBezTo>
                    <a:pt x="89" y="117"/>
                    <a:pt x="63" y="114"/>
                    <a:pt x="39" y="162"/>
                  </a:cubicBezTo>
                  <a:cubicBezTo>
                    <a:pt x="15" y="210"/>
                    <a:pt x="0" y="215"/>
                    <a:pt x="1" y="255"/>
                  </a:cubicBezTo>
                  <a:cubicBezTo>
                    <a:pt x="3" y="296"/>
                    <a:pt x="13" y="311"/>
                    <a:pt x="24" y="316"/>
                  </a:cubicBezTo>
                  <a:cubicBezTo>
                    <a:pt x="35" y="321"/>
                    <a:pt x="34" y="357"/>
                    <a:pt x="44" y="355"/>
                  </a:cubicBezTo>
                  <a:cubicBezTo>
                    <a:pt x="54" y="352"/>
                    <a:pt x="42" y="323"/>
                    <a:pt x="58" y="317"/>
                  </a:cubicBezTo>
                  <a:cubicBezTo>
                    <a:pt x="74" y="311"/>
                    <a:pt x="103" y="302"/>
                    <a:pt x="107" y="326"/>
                  </a:cubicBezTo>
                  <a:cubicBezTo>
                    <a:pt x="111" y="350"/>
                    <a:pt x="88" y="400"/>
                    <a:pt x="111" y="428"/>
                  </a:cubicBezTo>
                  <a:cubicBezTo>
                    <a:pt x="134" y="456"/>
                    <a:pt x="180" y="463"/>
                    <a:pt x="184" y="508"/>
                  </a:cubicBezTo>
                  <a:cubicBezTo>
                    <a:pt x="188" y="554"/>
                    <a:pt x="169" y="680"/>
                    <a:pt x="210" y="675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4" name="Group 96">
            <a:extLst>
              <a:ext uri="{FF2B5EF4-FFF2-40B4-BE49-F238E27FC236}">
                <a16:creationId xmlns:a16="http://schemas.microsoft.com/office/drawing/2014/main" id="{ED6F6601-79AA-439F-B0C8-6ADAC3A79C7A}"/>
              </a:ext>
            </a:extLst>
          </p:cNvPr>
          <p:cNvGrpSpPr>
            <a:grpSpLocks/>
          </p:cNvGrpSpPr>
          <p:nvPr/>
        </p:nvGrpSpPr>
        <p:grpSpPr bwMode="auto">
          <a:xfrm>
            <a:off x="6851650" y="1427163"/>
            <a:ext cx="2892425" cy="1698625"/>
            <a:chOff x="3356" y="818"/>
            <a:chExt cx="1822" cy="1070"/>
          </a:xfrm>
        </p:grpSpPr>
        <p:sp>
          <p:nvSpPr>
            <p:cNvPr id="50238" name="Freeform 97">
              <a:extLst>
                <a:ext uri="{FF2B5EF4-FFF2-40B4-BE49-F238E27FC236}">
                  <a16:creationId xmlns:a16="http://schemas.microsoft.com/office/drawing/2014/main" id="{4BBFF12F-9E13-4011-A810-1DF43AAB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818"/>
              <a:ext cx="1821" cy="1070"/>
            </a:xfrm>
            <a:custGeom>
              <a:avLst/>
              <a:gdLst>
                <a:gd name="T0" fmla="*/ 1546 w 1006"/>
                <a:gd name="T1" fmla="*/ 1161 h 554"/>
                <a:gd name="T2" fmla="*/ 717 w 1006"/>
                <a:gd name="T3" fmla="*/ 1333 h 554"/>
                <a:gd name="T4" fmla="*/ 243 w 1006"/>
                <a:gd name="T5" fmla="*/ 1771 h 554"/>
                <a:gd name="T6" fmla="*/ 1003 w 1006"/>
                <a:gd name="T7" fmla="*/ 1626 h 554"/>
                <a:gd name="T8" fmla="*/ 1459 w 1006"/>
                <a:gd name="T9" fmla="*/ 1586 h 554"/>
                <a:gd name="T10" fmla="*/ 1464 w 1006"/>
                <a:gd name="T11" fmla="*/ 1974 h 554"/>
                <a:gd name="T12" fmla="*/ 1140 w 1006"/>
                <a:gd name="T13" fmla="*/ 2250 h 554"/>
                <a:gd name="T14" fmla="*/ 1488 w 1006"/>
                <a:gd name="T15" fmla="*/ 2466 h 554"/>
                <a:gd name="T16" fmla="*/ 1897 w 1006"/>
                <a:gd name="T17" fmla="*/ 2227 h 554"/>
                <a:gd name="T18" fmla="*/ 1940 w 1006"/>
                <a:gd name="T19" fmla="*/ 2760 h 554"/>
                <a:gd name="T20" fmla="*/ 1998 w 1006"/>
                <a:gd name="T21" fmla="*/ 3212 h 554"/>
                <a:gd name="T22" fmla="*/ 2290 w 1006"/>
                <a:gd name="T23" fmla="*/ 2940 h 554"/>
                <a:gd name="T24" fmla="*/ 2407 w 1006"/>
                <a:gd name="T25" fmla="*/ 2466 h 554"/>
                <a:gd name="T26" fmla="*/ 2657 w 1006"/>
                <a:gd name="T27" fmla="*/ 2739 h 554"/>
                <a:gd name="T28" fmla="*/ 3660 w 1006"/>
                <a:gd name="T29" fmla="*/ 2996 h 554"/>
                <a:gd name="T30" fmla="*/ 4069 w 1006"/>
                <a:gd name="T31" fmla="*/ 2909 h 554"/>
                <a:gd name="T32" fmla="*/ 4509 w 1006"/>
                <a:gd name="T33" fmla="*/ 3019 h 554"/>
                <a:gd name="T34" fmla="*/ 4824 w 1006"/>
                <a:gd name="T35" fmla="*/ 3200 h 554"/>
                <a:gd name="T36" fmla="*/ 5043 w 1006"/>
                <a:gd name="T37" fmla="*/ 3834 h 554"/>
                <a:gd name="T38" fmla="*/ 5237 w 1006"/>
                <a:gd name="T39" fmla="*/ 3660 h 554"/>
                <a:gd name="T40" fmla="*/ 5023 w 1006"/>
                <a:gd name="T41" fmla="*/ 3104 h 554"/>
                <a:gd name="T42" fmla="*/ 5170 w 1006"/>
                <a:gd name="T43" fmla="*/ 2723 h 554"/>
                <a:gd name="T44" fmla="*/ 5411 w 1006"/>
                <a:gd name="T45" fmla="*/ 2204 h 554"/>
                <a:gd name="T46" fmla="*/ 5581 w 1006"/>
                <a:gd name="T47" fmla="*/ 1823 h 554"/>
                <a:gd name="T48" fmla="*/ 5966 w 1006"/>
                <a:gd name="T49" fmla="*/ 1694 h 554"/>
                <a:gd name="T50" fmla="*/ 5391 w 1006"/>
                <a:gd name="T51" fmla="*/ 1333 h 554"/>
                <a:gd name="T52" fmla="*/ 5322 w 1006"/>
                <a:gd name="T53" fmla="*/ 898 h 554"/>
                <a:gd name="T54" fmla="*/ 5088 w 1006"/>
                <a:gd name="T55" fmla="*/ 518 h 554"/>
                <a:gd name="T56" fmla="*/ 4239 w 1006"/>
                <a:gd name="T57" fmla="*/ 172 h 554"/>
                <a:gd name="T58" fmla="*/ 3843 w 1006"/>
                <a:gd name="T59" fmla="*/ 137 h 554"/>
                <a:gd name="T60" fmla="*/ 3506 w 1006"/>
                <a:gd name="T61" fmla="*/ 8 h 554"/>
                <a:gd name="T62" fmla="*/ 3535 w 1006"/>
                <a:gd name="T63" fmla="*/ 180 h 554"/>
                <a:gd name="T64" fmla="*/ 2183 w 1006"/>
                <a:gd name="T65" fmla="*/ 232 h 554"/>
                <a:gd name="T66" fmla="*/ 1566 w 1006"/>
                <a:gd name="T67" fmla="*/ 556 h 554"/>
                <a:gd name="T68" fmla="*/ 901 w 1006"/>
                <a:gd name="T69" fmla="*/ 672 h 554"/>
                <a:gd name="T70" fmla="*/ 1441 w 1006"/>
                <a:gd name="T71" fmla="*/ 773 h 554"/>
                <a:gd name="T72" fmla="*/ 1546 w 1006"/>
                <a:gd name="T73" fmla="*/ 1161 h 5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06" h="554">
                  <a:moveTo>
                    <a:pt x="261" y="161"/>
                  </a:moveTo>
                  <a:cubicBezTo>
                    <a:pt x="220" y="183"/>
                    <a:pt x="167" y="178"/>
                    <a:pt x="121" y="185"/>
                  </a:cubicBezTo>
                  <a:cubicBezTo>
                    <a:pt x="95" y="188"/>
                    <a:pt x="0" y="201"/>
                    <a:pt x="41" y="246"/>
                  </a:cubicBezTo>
                  <a:cubicBezTo>
                    <a:pt x="65" y="218"/>
                    <a:pt x="133" y="229"/>
                    <a:pt x="169" y="226"/>
                  </a:cubicBezTo>
                  <a:cubicBezTo>
                    <a:pt x="190" y="224"/>
                    <a:pt x="226" y="213"/>
                    <a:pt x="246" y="220"/>
                  </a:cubicBezTo>
                  <a:cubicBezTo>
                    <a:pt x="277" y="231"/>
                    <a:pt x="269" y="256"/>
                    <a:pt x="247" y="274"/>
                  </a:cubicBezTo>
                  <a:cubicBezTo>
                    <a:pt x="233" y="286"/>
                    <a:pt x="193" y="294"/>
                    <a:pt x="192" y="312"/>
                  </a:cubicBezTo>
                  <a:cubicBezTo>
                    <a:pt x="192" y="333"/>
                    <a:pt x="235" y="341"/>
                    <a:pt x="251" y="342"/>
                  </a:cubicBezTo>
                  <a:cubicBezTo>
                    <a:pt x="280" y="343"/>
                    <a:pt x="294" y="306"/>
                    <a:pt x="320" y="309"/>
                  </a:cubicBezTo>
                  <a:cubicBezTo>
                    <a:pt x="357" y="313"/>
                    <a:pt x="333" y="361"/>
                    <a:pt x="327" y="383"/>
                  </a:cubicBezTo>
                  <a:cubicBezTo>
                    <a:pt x="320" y="408"/>
                    <a:pt x="314" y="430"/>
                    <a:pt x="337" y="446"/>
                  </a:cubicBezTo>
                  <a:cubicBezTo>
                    <a:pt x="374" y="473"/>
                    <a:pt x="383" y="438"/>
                    <a:pt x="386" y="408"/>
                  </a:cubicBezTo>
                  <a:cubicBezTo>
                    <a:pt x="389" y="384"/>
                    <a:pt x="383" y="356"/>
                    <a:pt x="406" y="342"/>
                  </a:cubicBezTo>
                  <a:cubicBezTo>
                    <a:pt x="445" y="319"/>
                    <a:pt x="436" y="358"/>
                    <a:pt x="448" y="380"/>
                  </a:cubicBezTo>
                  <a:cubicBezTo>
                    <a:pt x="475" y="431"/>
                    <a:pt x="568" y="419"/>
                    <a:pt x="617" y="416"/>
                  </a:cubicBezTo>
                  <a:cubicBezTo>
                    <a:pt x="641" y="415"/>
                    <a:pt x="662" y="406"/>
                    <a:pt x="686" y="404"/>
                  </a:cubicBezTo>
                  <a:cubicBezTo>
                    <a:pt x="714" y="402"/>
                    <a:pt x="733" y="417"/>
                    <a:pt x="760" y="419"/>
                  </a:cubicBezTo>
                  <a:cubicBezTo>
                    <a:pt x="790" y="423"/>
                    <a:pt x="796" y="412"/>
                    <a:pt x="813" y="444"/>
                  </a:cubicBezTo>
                  <a:cubicBezTo>
                    <a:pt x="828" y="471"/>
                    <a:pt x="825" y="510"/>
                    <a:pt x="850" y="532"/>
                  </a:cubicBezTo>
                  <a:cubicBezTo>
                    <a:pt x="876" y="554"/>
                    <a:pt x="890" y="537"/>
                    <a:pt x="883" y="508"/>
                  </a:cubicBezTo>
                  <a:cubicBezTo>
                    <a:pt x="877" y="480"/>
                    <a:pt x="853" y="461"/>
                    <a:pt x="847" y="431"/>
                  </a:cubicBezTo>
                  <a:cubicBezTo>
                    <a:pt x="842" y="399"/>
                    <a:pt x="850" y="403"/>
                    <a:pt x="872" y="378"/>
                  </a:cubicBezTo>
                  <a:cubicBezTo>
                    <a:pt x="889" y="358"/>
                    <a:pt x="907" y="331"/>
                    <a:pt x="912" y="306"/>
                  </a:cubicBezTo>
                  <a:cubicBezTo>
                    <a:pt x="918" y="279"/>
                    <a:pt x="908" y="261"/>
                    <a:pt x="941" y="253"/>
                  </a:cubicBezTo>
                  <a:cubicBezTo>
                    <a:pt x="962" y="247"/>
                    <a:pt x="1001" y="266"/>
                    <a:pt x="1006" y="235"/>
                  </a:cubicBezTo>
                  <a:cubicBezTo>
                    <a:pt x="979" y="205"/>
                    <a:pt x="927" y="237"/>
                    <a:pt x="909" y="185"/>
                  </a:cubicBezTo>
                  <a:cubicBezTo>
                    <a:pt x="902" y="166"/>
                    <a:pt x="906" y="144"/>
                    <a:pt x="897" y="125"/>
                  </a:cubicBezTo>
                  <a:cubicBezTo>
                    <a:pt x="887" y="107"/>
                    <a:pt x="870" y="87"/>
                    <a:pt x="858" y="72"/>
                  </a:cubicBezTo>
                  <a:cubicBezTo>
                    <a:pt x="824" y="29"/>
                    <a:pt x="768" y="29"/>
                    <a:pt x="715" y="24"/>
                  </a:cubicBezTo>
                  <a:cubicBezTo>
                    <a:pt x="693" y="22"/>
                    <a:pt x="668" y="24"/>
                    <a:pt x="648" y="19"/>
                  </a:cubicBezTo>
                  <a:cubicBezTo>
                    <a:pt x="627" y="12"/>
                    <a:pt x="615" y="0"/>
                    <a:pt x="591" y="1"/>
                  </a:cubicBezTo>
                  <a:cubicBezTo>
                    <a:pt x="554" y="1"/>
                    <a:pt x="563" y="22"/>
                    <a:pt x="596" y="25"/>
                  </a:cubicBezTo>
                  <a:cubicBezTo>
                    <a:pt x="526" y="51"/>
                    <a:pt x="441" y="11"/>
                    <a:pt x="368" y="32"/>
                  </a:cubicBezTo>
                  <a:cubicBezTo>
                    <a:pt x="327" y="44"/>
                    <a:pt x="311" y="83"/>
                    <a:pt x="264" y="77"/>
                  </a:cubicBezTo>
                  <a:cubicBezTo>
                    <a:pt x="220" y="72"/>
                    <a:pt x="194" y="76"/>
                    <a:pt x="152" y="93"/>
                  </a:cubicBezTo>
                  <a:cubicBezTo>
                    <a:pt x="179" y="103"/>
                    <a:pt x="221" y="103"/>
                    <a:pt x="243" y="107"/>
                  </a:cubicBezTo>
                  <a:cubicBezTo>
                    <a:pt x="284" y="112"/>
                    <a:pt x="291" y="139"/>
                    <a:pt x="261" y="161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Freeform 98">
              <a:extLst>
                <a:ext uri="{FF2B5EF4-FFF2-40B4-BE49-F238E27FC236}">
                  <a16:creationId xmlns:a16="http://schemas.microsoft.com/office/drawing/2014/main" id="{59C7718D-FD3B-4476-8930-CE0BCEA7F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1090"/>
              <a:ext cx="364" cy="282"/>
            </a:xfrm>
            <a:custGeom>
              <a:avLst/>
              <a:gdLst>
                <a:gd name="T0" fmla="*/ 78 w 201"/>
                <a:gd name="T1" fmla="*/ 332 h 146"/>
                <a:gd name="T2" fmla="*/ 7 w 201"/>
                <a:gd name="T3" fmla="*/ 605 h 146"/>
                <a:gd name="T4" fmla="*/ 321 w 201"/>
                <a:gd name="T5" fmla="*/ 966 h 146"/>
                <a:gd name="T6" fmla="*/ 493 w 201"/>
                <a:gd name="T7" fmla="*/ 906 h 146"/>
                <a:gd name="T8" fmla="*/ 643 w 201"/>
                <a:gd name="T9" fmla="*/ 829 h 146"/>
                <a:gd name="T10" fmla="*/ 708 w 201"/>
                <a:gd name="T11" fmla="*/ 906 h 146"/>
                <a:gd name="T12" fmla="*/ 826 w 201"/>
                <a:gd name="T13" fmla="*/ 997 h 146"/>
                <a:gd name="T14" fmla="*/ 1181 w 201"/>
                <a:gd name="T15" fmla="*/ 504 h 146"/>
                <a:gd name="T16" fmla="*/ 695 w 201"/>
                <a:gd name="T17" fmla="*/ 0 h 146"/>
                <a:gd name="T18" fmla="*/ 426 w 201"/>
                <a:gd name="T19" fmla="*/ 44 h 146"/>
                <a:gd name="T20" fmla="*/ 219 w 201"/>
                <a:gd name="T21" fmla="*/ 131 h 146"/>
                <a:gd name="T22" fmla="*/ 78 w 201"/>
                <a:gd name="T23" fmla="*/ 332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46">
                  <a:moveTo>
                    <a:pt x="13" y="46"/>
                  </a:moveTo>
                  <a:cubicBezTo>
                    <a:pt x="6" y="56"/>
                    <a:pt x="0" y="71"/>
                    <a:pt x="1" y="84"/>
                  </a:cubicBezTo>
                  <a:cubicBezTo>
                    <a:pt x="3" y="109"/>
                    <a:pt x="31" y="131"/>
                    <a:pt x="54" y="134"/>
                  </a:cubicBezTo>
                  <a:cubicBezTo>
                    <a:pt x="64" y="135"/>
                    <a:pt x="75" y="132"/>
                    <a:pt x="83" y="126"/>
                  </a:cubicBezTo>
                  <a:cubicBezTo>
                    <a:pt x="91" y="121"/>
                    <a:pt x="97" y="111"/>
                    <a:pt x="108" y="115"/>
                  </a:cubicBezTo>
                  <a:cubicBezTo>
                    <a:pt x="113" y="118"/>
                    <a:pt x="115" y="122"/>
                    <a:pt x="119" y="126"/>
                  </a:cubicBezTo>
                  <a:cubicBezTo>
                    <a:pt x="124" y="132"/>
                    <a:pt x="131" y="136"/>
                    <a:pt x="139" y="138"/>
                  </a:cubicBezTo>
                  <a:cubicBezTo>
                    <a:pt x="180" y="146"/>
                    <a:pt x="201" y="105"/>
                    <a:pt x="199" y="70"/>
                  </a:cubicBezTo>
                  <a:cubicBezTo>
                    <a:pt x="195" y="24"/>
                    <a:pt x="160" y="1"/>
                    <a:pt x="117" y="0"/>
                  </a:cubicBezTo>
                  <a:cubicBezTo>
                    <a:pt x="102" y="0"/>
                    <a:pt x="86" y="2"/>
                    <a:pt x="72" y="6"/>
                  </a:cubicBezTo>
                  <a:cubicBezTo>
                    <a:pt x="60" y="10"/>
                    <a:pt x="48" y="12"/>
                    <a:pt x="37" y="18"/>
                  </a:cubicBezTo>
                  <a:cubicBezTo>
                    <a:pt x="30" y="22"/>
                    <a:pt x="18" y="34"/>
                    <a:pt x="13" y="46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99">
              <a:extLst>
                <a:ext uri="{FF2B5EF4-FFF2-40B4-BE49-F238E27FC236}">
                  <a16:creationId xmlns:a16="http://schemas.microsoft.com/office/drawing/2014/main" id="{4E9E7822-9A2F-4443-9CD5-112F4D457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1088"/>
              <a:ext cx="364" cy="284"/>
            </a:xfrm>
            <a:custGeom>
              <a:avLst/>
              <a:gdLst>
                <a:gd name="T0" fmla="*/ 72 w 201"/>
                <a:gd name="T1" fmla="*/ 332 h 147"/>
                <a:gd name="T2" fmla="*/ 7 w 201"/>
                <a:gd name="T3" fmla="*/ 612 h 147"/>
                <a:gd name="T4" fmla="*/ 315 w 201"/>
                <a:gd name="T5" fmla="*/ 966 h 147"/>
                <a:gd name="T6" fmla="*/ 485 w 201"/>
                <a:gd name="T7" fmla="*/ 906 h 147"/>
                <a:gd name="T8" fmla="*/ 636 w 201"/>
                <a:gd name="T9" fmla="*/ 837 h 147"/>
                <a:gd name="T10" fmla="*/ 703 w 201"/>
                <a:gd name="T11" fmla="*/ 914 h 147"/>
                <a:gd name="T12" fmla="*/ 820 w 201"/>
                <a:gd name="T13" fmla="*/ 997 h 147"/>
                <a:gd name="T14" fmla="*/ 1177 w 201"/>
                <a:gd name="T15" fmla="*/ 504 h 147"/>
                <a:gd name="T16" fmla="*/ 688 w 201"/>
                <a:gd name="T17" fmla="*/ 0 h 147"/>
                <a:gd name="T18" fmla="*/ 424 w 201"/>
                <a:gd name="T19" fmla="*/ 44 h 147"/>
                <a:gd name="T20" fmla="*/ 219 w 201"/>
                <a:gd name="T21" fmla="*/ 131 h 147"/>
                <a:gd name="T22" fmla="*/ 72 w 201"/>
                <a:gd name="T23" fmla="*/ 332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47">
                  <a:moveTo>
                    <a:pt x="12" y="46"/>
                  </a:moveTo>
                  <a:cubicBezTo>
                    <a:pt x="5" y="56"/>
                    <a:pt x="0" y="71"/>
                    <a:pt x="1" y="85"/>
                  </a:cubicBezTo>
                  <a:cubicBezTo>
                    <a:pt x="3" y="109"/>
                    <a:pt x="30" y="131"/>
                    <a:pt x="53" y="134"/>
                  </a:cubicBezTo>
                  <a:cubicBezTo>
                    <a:pt x="63" y="136"/>
                    <a:pt x="75" y="132"/>
                    <a:pt x="82" y="126"/>
                  </a:cubicBezTo>
                  <a:cubicBezTo>
                    <a:pt x="90" y="121"/>
                    <a:pt x="96" y="111"/>
                    <a:pt x="107" y="116"/>
                  </a:cubicBezTo>
                  <a:cubicBezTo>
                    <a:pt x="112" y="118"/>
                    <a:pt x="115" y="122"/>
                    <a:pt x="118" y="127"/>
                  </a:cubicBezTo>
                  <a:cubicBezTo>
                    <a:pt x="123" y="132"/>
                    <a:pt x="131" y="137"/>
                    <a:pt x="138" y="138"/>
                  </a:cubicBezTo>
                  <a:cubicBezTo>
                    <a:pt x="179" y="147"/>
                    <a:pt x="201" y="105"/>
                    <a:pt x="198" y="70"/>
                  </a:cubicBezTo>
                  <a:cubicBezTo>
                    <a:pt x="195" y="24"/>
                    <a:pt x="159" y="1"/>
                    <a:pt x="116" y="0"/>
                  </a:cubicBezTo>
                  <a:cubicBezTo>
                    <a:pt x="101" y="0"/>
                    <a:pt x="85" y="2"/>
                    <a:pt x="71" y="6"/>
                  </a:cubicBezTo>
                  <a:cubicBezTo>
                    <a:pt x="60" y="10"/>
                    <a:pt x="47" y="12"/>
                    <a:pt x="37" y="18"/>
                  </a:cubicBezTo>
                  <a:cubicBezTo>
                    <a:pt x="29" y="22"/>
                    <a:pt x="17" y="34"/>
                    <a:pt x="12" y="4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Freeform 100">
              <a:extLst>
                <a:ext uri="{FF2B5EF4-FFF2-40B4-BE49-F238E27FC236}">
                  <a16:creationId xmlns:a16="http://schemas.microsoft.com/office/drawing/2014/main" id="{65891CFE-8900-4F73-9AD3-9CBBB3523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1133"/>
              <a:ext cx="246" cy="220"/>
            </a:xfrm>
            <a:custGeom>
              <a:avLst/>
              <a:gdLst>
                <a:gd name="T0" fmla="*/ 271 w 136"/>
                <a:gd name="T1" fmla="*/ 618 h 114"/>
                <a:gd name="T2" fmla="*/ 389 w 136"/>
                <a:gd name="T3" fmla="*/ 666 h 114"/>
                <a:gd name="T4" fmla="*/ 474 w 136"/>
                <a:gd name="T5" fmla="*/ 768 h 114"/>
                <a:gd name="T6" fmla="*/ 724 w 136"/>
                <a:gd name="T7" fmla="*/ 704 h 114"/>
                <a:gd name="T8" fmla="*/ 805 w 136"/>
                <a:gd name="T9" fmla="*/ 425 h 114"/>
                <a:gd name="T10" fmla="*/ 667 w 136"/>
                <a:gd name="T11" fmla="*/ 0 h 114"/>
                <a:gd name="T12" fmla="*/ 711 w 136"/>
                <a:gd name="T13" fmla="*/ 425 h 114"/>
                <a:gd name="T14" fmla="*/ 615 w 136"/>
                <a:gd name="T15" fmla="*/ 625 h 114"/>
                <a:gd name="T16" fmla="*/ 461 w 136"/>
                <a:gd name="T17" fmla="*/ 697 h 114"/>
                <a:gd name="T18" fmla="*/ 420 w 136"/>
                <a:gd name="T19" fmla="*/ 618 h 114"/>
                <a:gd name="T20" fmla="*/ 331 w 136"/>
                <a:gd name="T21" fmla="*/ 562 h 114"/>
                <a:gd name="T22" fmla="*/ 232 w 136"/>
                <a:gd name="T23" fmla="*/ 596 h 114"/>
                <a:gd name="T24" fmla="*/ 0 w 136"/>
                <a:gd name="T25" fmla="*/ 733 h 114"/>
                <a:gd name="T26" fmla="*/ 166 w 136"/>
                <a:gd name="T27" fmla="*/ 674 h 114"/>
                <a:gd name="T28" fmla="*/ 291 w 136"/>
                <a:gd name="T29" fmla="*/ 625 h 1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6" h="114">
                  <a:moveTo>
                    <a:pt x="46" y="86"/>
                  </a:moveTo>
                  <a:cubicBezTo>
                    <a:pt x="54" y="86"/>
                    <a:pt x="59" y="87"/>
                    <a:pt x="66" y="93"/>
                  </a:cubicBezTo>
                  <a:cubicBezTo>
                    <a:pt x="71" y="98"/>
                    <a:pt x="74" y="103"/>
                    <a:pt x="80" y="107"/>
                  </a:cubicBezTo>
                  <a:cubicBezTo>
                    <a:pt x="94" y="114"/>
                    <a:pt x="112" y="111"/>
                    <a:pt x="122" y="98"/>
                  </a:cubicBezTo>
                  <a:cubicBezTo>
                    <a:pt x="130" y="87"/>
                    <a:pt x="136" y="74"/>
                    <a:pt x="136" y="59"/>
                  </a:cubicBezTo>
                  <a:cubicBezTo>
                    <a:pt x="136" y="36"/>
                    <a:pt x="127" y="19"/>
                    <a:pt x="113" y="0"/>
                  </a:cubicBezTo>
                  <a:cubicBezTo>
                    <a:pt x="120" y="20"/>
                    <a:pt x="126" y="38"/>
                    <a:pt x="120" y="59"/>
                  </a:cubicBezTo>
                  <a:cubicBezTo>
                    <a:pt x="117" y="69"/>
                    <a:pt x="111" y="79"/>
                    <a:pt x="104" y="87"/>
                  </a:cubicBezTo>
                  <a:cubicBezTo>
                    <a:pt x="99" y="93"/>
                    <a:pt x="87" y="102"/>
                    <a:pt x="78" y="97"/>
                  </a:cubicBezTo>
                  <a:cubicBezTo>
                    <a:pt x="74" y="95"/>
                    <a:pt x="74" y="90"/>
                    <a:pt x="71" y="86"/>
                  </a:cubicBezTo>
                  <a:cubicBezTo>
                    <a:pt x="68" y="82"/>
                    <a:pt x="61" y="79"/>
                    <a:pt x="56" y="78"/>
                  </a:cubicBezTo>
                  <a:cubicBezTo>
                    <a:pt x="48" y="76"/>
                    <a:pt x="45" y="78"/>
                    <a:pt x="39" y="83"/>
                  </a:cubicBezTo>
                  <a:cubicBezTo>
                    <a:pt x="31" y="90"/>
                    <a:pt x="12" y="110"/>
                    <a:pt x="0" y="102"/>
                  </a:cubicBezTo>
                  <a:cubicBezTo>
                    <a:pt x="12" y="104"/>
                    <a:pt x="18" y="101"/>
                    <a:pt x="28" y="94"/>
                  </a:cubicBezTo>
                  <a:cubicBezTo>
                    <a:pt x="34" y="90"/>
                    <a:pt x="41" y="89"/>
                    <a:pt x="49" y="87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101">
              <a:extLst>
                <a:ext uri="{FF2B5EF4-FFF2-40B4-BE49-F238E27FC236}">
                  <a16:creationId xmlns:a16="http://schemas.microsoft.com/office/drawing/2014/main" id="{6E6BC069-FF6E-4248-9903-843AC8EF8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114"/>
              <a:ext cx="110" cy="170"/>
            </a:xfrm>
            <a:custGeom>
              <a:avLst/>
              <a:gdLst>
                <a:gd name="T0" fmla="*/ 0 w 61"/>
                <a:gd name="T1" fmla="*/ 512 h 88"/>
                <a:gd name="T2" fmla="*/ 52 w 61"/>
                <a:gd name="T3" fmla="*/ 296 h 88"/>
                <a:gd name="T4" fmla="*/ 124 w 61"/>
                <a:gd name="T5" fmla="*/ 137 h 88"/>
                <a:gd name="T6" fmla="*/ 316 w 61"/>
                <a:gd name="T7" fmla="*/ 15 h 88"/>
                <a:gd name="T8" fmla="*/ 224 w 61"/>
                <a:gd name="T9" fmla="*/ 108 h 88"/>
                <a:gd name="T10" fmla="*/ 159 w 61"/>
                <a:gd name="T11" fmla="*/ 164 h 88"/>
                <a:gd name="T12" fmla="*/ 110 w 61"/>
                <a:gd name="T13" fmla="*/ 280 h 88"/>
                <a:gd name="T14" fmla="*/ 41 w 61"/>
                <a:gd name="T15" fmla="*/ 464 h 88"/>
                <a:gd name="T16" fmla="*/ 23 w 61"/>
                <a:gd name="T17" fmla="*/ 572 h 88"/>
                <a:gd name="T18" fmla="*/ 29 w 61"/>
                <a:gd name="T19" fmla="*/ 634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88">
                  <a:moveTo>
                    <a:pt x="0" y="71"/>
                  </a:moveTo>
                  <a:cubicBezTo>
                    <a:pt x="0" y="61"/>
                    <a:pt x="6" y="50"/>
                    <a:pt x="9" y="41"/>
                  </a:cubicBezTo>
                  <a:cubicBezTo>
                    <a:pt x="12" y="34"/>
                    <a:pt x="16" y="25"/>
                    <a:pt x="21" y="19"/>
                  </a:cubicBezTo>
                  <a:cubicBezTo>
                    <a:pt x="28" y="11"/>
                    <a:pt x="45" y="6"/>
                    <a:pt x="54" y="2"/>
                  </a:cubicBezTo>
                  <a:cubicBezTo>
                    <a:pt x="61" y="0"/>
                    <a:pt x="46" y="3"/>
                    <a:pt x="38" y="15"/>
                  </a:cubicBezTo>
                  <a:cubicBezTo>
                    <a:pt x="35" y="20"/>
                    <a:pt x="32" y="20"/>
                    <a:pt x="27" y="23"/>
                  </a:cubicBezTo>
                  <a:cubicBezTo>
                    <a:pt x="22" y="27"/>
                    <a:pt x="23" y="34"/>
                    <a:pt x="19" y="39"/>
                  </a:cubicBezTo>
                  <a:cubicBezTo>
                    <a:pt x="13" y="47"/>
                    <a:pt x="11" y="54"/>
                    <a:pt x="7" y="64"/>
                  </a:cubicBezTo>
                  <a:cubicBezTo>
                    <a:pt x="5" y="69"/>
                    <a:pt x="5" y="74"/>
                    <a:pt x="4" y="79"/>
                  </a:cubicBezTo>
                  <a:cubicBezTo>
                    <a:pt x="4" y="83"/>
                    <a:pt x="3" y="85"/>
                    <a:pt x="5" y="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Freeform 102">
              <a:extLst>
                <a:ext uri="{FF2B5EF4-FFF2-40B4-BE49-F238E27FC236}">
                  <a16:creationId xmlns:a16="http://schemas.microsoft.com/office/drawing/2014/main" id="{0CA39576-BFAD-4782-BBE7-8DAD89FD6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940"/>
              <a:ext cx="952" cy="886"/>
            </a:xfrm>
            <a:custGeom>
              <a:avLst/>
              <a:gdLst>
                <a:gd name="T0" fmla="*/ 13 w 526"/>
                <a:gd name="T1" fmla="*/ 2002 h 459"/>
                <a:gd name="T2" fmla="*/ 89 w 526"/>
                <a:gd name="T3" fmla="*/ 2243 h 459"/>
                <a:gd name="T4" fmla="*/ 226 w 526"/>
                <a:gd name="T5" fmla="*/ 2411 h 459"/>
                <a:gd name="T6" fmla="*/ 646 w 526"/>
                <a:gd name="T7" fmla="*/ 2482 h 459"/>
                <a:gd name="T8" fmla="*/ 1068 w 526"/>
                <a:gd name="T9" fmla="*/ 2459 h 459"/>
                <a:gd name="T10" fmla="*/ 1298 w 526"/>
                <a:gd name="T11" fmla="*/ 2419 h 459"/>
                <a:gd name="T12" fmla="*/ 1517 w 526"/>
                <a:gd name="T13" fmla="*/ 2403 h 459"/>
                <a:gd name="T14" fmla="*/ 1683 w 526"/>
                <a:gd name="T15" fmla="*/ 2430 h 459"/>
                <a:gd name="T16" fmla="*/ 1917 w 526"/>
                <a:gd name="T17" fmla="*/ 2482 h 459"/>
                <a:gd name="T18" fmla="*/ 2277 w 526"/>
                <a:gd name="T19" fmla="*/ 2768 h 459"/>
                <a:gd name="T20" fmla="*/ 2371 w 526"/>
                <a:gd name="T21" fmla="*/ 3123 h 459"/>
                <a:gd name="T22" fmla="*/ 2418 w 526"/>
                <a:gd name="T23" fmla="*/ 3264 h 459"/>
                <a:gd name="T24" fmla="*/ 2503 w 526"/>
                <a:gd name="T25" fmla="*/ 3237 h 459"/>
                <a:gd name="T26" fmla="*/ 2438 w 526"/>
                <a:gd name="T27" fmla="*/ 3085 h 459"/>
                <a:gd name="T28" fmla="*/ 2394 w 526"/>
                <a:gd name="T29" fmla="*/ 2892 h 459"/>
                <a:gd name="T30" fmla="*/ 2318 w 526"/>
                <a:gd name="T31" fmla="*/ 2482 h 459"/>
                <a:gd name="T32" fmla="*/ 2447 w 526"/>
                <a:gd name="T33" fmla="*/ 2228 h 459"/>
                <a:gd name="T34" fmla="*/ 2628 w 526"/>
                <a:gd name="T35" fmla="*/ 1855 h 459"/>
                <a:gd name="T36" fmla="*/ 2738 w 526"/>
                <a:gd name="T37" fmla="*/ 1502 h 459"/>
                <a:gd name="T38" fmla="*/ 2921 w 526"/>
                <a:gd name="T39" fmla="*/ 1301 h 459"/>
                <a:gd name="T40" fmla="*/ 3066 w 526"/>
                <a:gd name="T41" fmla="*/ 1289 h 459"/>
                <a:gd name="T42" fmla="*/ 3059 w 526"/>
                <a:gd name="T43" fmla="*/ 1206 h 459"/>
                <a:gd name="T44" fmla="*/ 2818 w 526"/>
                <a:gd name="T45" fmla="*/ 1222 h 459"/>
                <a:gd name="T46" fmla="*/ 2715 w 526"/>
                <a:gd name="T47" fmla="*/ 1085 h 459"/>
                <a:gd name="T48" fmla="*/ 2592 w 526"/>
                <a:gd name="T49" fmla="*/ 504 h 459"/>
                <a:gd name="T50" fmla="*/ 2282 w 526"/>
                <a:gd name="T51" fmla="*/ 0 h 459"/>
                <a:gd name="T52" fmla="*/ 2385 w 526"/>
                <a:gd name="T53" fmla="*/ 193 h 459"/>
                <a:gd name="T54" fmla="*/ 2512 w 526"/>
                <a:gd name="T55" fmla="*/ 525 h 459"/>
                <a:gd name="T56" fmla="*/ 2585 w 526"/>
                <a:gd name="T57" fmla="*/ 876 h 459"/>
                <a:gd name="T58" fmla="*/ 2539 w 526"/>
                <a:gd name="T59" fmla="*/ 1353 h 459"/>
                <a:gd name="T60" fmla="*/ 2282 w 526"/>
                <a:gd name="T61" fmla="*/ 1826 h 459"/>
                <a:gd name="T62" fmla="*/ 2051 w 526"/>
                <a:gd name="T63" fmla="*/ 1811 h 459"/>
                <a:gd name="T64" fmla="*/ 1821 w 526"/>
                <a:gd name="T65" fmla="*/ 1870 h 459"/>
                <a:gd name="T66" fmla="*/ 1683 w 526"/>
                <a:gd name="T67" fmla="*/ 1994 h 459"/>
                <a:gd name="T68" fmla="*/ 1452 w 526"/>
                <a:gd name="T69" fmla="*/ 2094 h 459"/>
                <a:gd name="T70" fmla="*/ 731 w 526"/>
                <a:gd name="T71" fmla="*/ 2135 h 459"/>
                <a:gd name="T72" fmla="*/ 445 w 526"/>
                <a:gd name="T73" fmla="*/ 2127 h 459"/>
                <a:gd name="T74" fmla="*/ 266 w 526"/>
                <a:gd name="T75" fmla="*/ 2063 h 459"/>
                <a:gd name="T76" fmla="*/ 125 w 526"/>
                <a:gd name="T77" fmla="*/ 1994 h 459"/>
                <a:gd name="T78" fmla="*/ 0 w 526"/>
                <a:gd name="T79" fmla="*/ 2002 h 45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26" h="459">
                  <a:moveTo>
                    <a:pt x="2" y="278"/>
                  </a:moveTo>
                  <a:cubicBezTo>
                    <a:pt x="8" y="289"/>
                    <a:pt x="8" y="301"/>
                    <a:pt x="15" y="312"/>
                  </a:cubicBezTo>
                  <a:cubicBezTo>
                    <a:pt x="21" y="321"/>
                    <a:pt x="28" y="330"/>
                    <a:pt x="38" y="335"/>
                  </a:cubicBezTo>
                  <a:cubicBezTo>
                    <a:pt x="59" y="347"/>
                    <a:pt x="85" y="349"/>
                    <a:pt x="109" y="345"/>
                  </a:cubicBezTo>
                  <a:cubicBezTo>
                    <a:pt x="132" y="342"/>
                    <a:pt x="156" y="343"/>
                    <a:pt x="180" y="342"/>
                  </a:cubicBezTo>
                  <a:cubicBezTo>
                    <a:pt x="193" y="342"/>
                    <a:pt x="206" y="339"/>
                    <a:pt x="219" y="336"/>
                  </a:cubicBezTo>
                  <a:cubicBezTo>
                    <a:pt x="232" y="333"/>
                    <a:pt x="243" y="333"/>
                    <a:pt x="256" y="334"/>
                  </a:cubicBezTo>
                  <a:cubicBezTo>
                    <a:pt x="266" y="335"/>
                    <a:pt x="275" y="335"/>
                    <a:pt x="284" y="338"/>
                  </a:cubicBezTo>
                  <a:cubicBezTo>
                    <a:pt x="297" y="341"/>
                    <a:pt x="310" y="341"/>
                    <a:pt x="323" y="345"/>
                  </a:cubicBezTo>
                  <a:cubicBezTo>
                    <a:pt x="343" y="351"/>
                    <a:pt x="374" y="365"/>
                    <a:pt x="384" y="385"/>
                  </a:cubicBezTo>
                  <a:cubicBezTo>
                    <a:pt x="390" y="399"/>
                    <a:pt x="398" y="419"/>
                    <a:pt x="400" y="434"/>
                  </a:cubicBezTo>
                  <a:cubicBezTo>
                    <a:pt x="401" y="442"/>
                    <a:pt x="401" y="448"/>
                    <a:pt x="408" y="454"/>
                  </a:cubicBezTo>
                  <a:cubicBezTo>
                    <a:pt x="414" y="458"/>
                    <a:pt x="423" y="459"/>
                    <a:pt x="422" y="450"/>
                  </a:cubicBezTo>
                  <a:cubicBezTo>
                    <a:pt x="422" y="443"/>
                    <a:pt x="413" y="436"/>
                    <a:pt x="411" y="429"/>
                  </a:cubicBezTo>
                  <a:cubicBezTo>
                    <a:pt x="408" y="419"/>
                    <a:pt x="409" y="411"/>
                    <a:pt x="404" y="402"/>
                  </a:cubicBezTo>
                  <a:cubicBezTo>
                    <a:pt x="397" y="384"/>
                    <a:pt x="392" y="364"/>
                    <a:pt x="391" y="345"/>
                  </a:cubicBezTo>
                  <a:cubicBezTo>
                    <a:pt x="391" y="328"/>
                    <a:pt x="403" y="323"/>
                    <a:pt x="413" y="310"/>
                  </a:cubicBezTo>
                  <a:cubicBezTo>
                    <a:pt x="424" y="294"/>
                    <a:pt x="435" y="276"/>
                    <a:pt x="443" y="258"/>
                  </a:cubicBezTo>
                  <a:cubicBezTo>
                    <a:pt x="451" y="242"/>
                    <a:pt x="451" y="224"/>
                    <a:pt x="462" y="209"/>
                  </a:cubicBezTo>
                  <a:cubicBezTo>
                    <a:pt x="469" y="198"/>
                    <a:pt x="480" y="184"/>
                    <a:pt x="493" y="181"/>
                  </a:cubicBezTo>
                  <a:cubicBezTo>
                    <a:pt x="501" y="180"/>
                    <a:pt x="510" y="184"/>
                    <a:pt x="517" y="179"/>
                  </a:cubicBezTo>
                  <a:cubicBezTo>
                    <a:pt x="526" y="173"/>
                    <a:pt x="525" y="171"/>
                    <a:pt x="516" y="168"/>
                  </a:cubicBezTo>
                  <a:cubicBezTo>
                    <a:pt x="505" y="163"/>
                    <a:pt x="487" y="170"/>
                    <a:pt x="475" y="170"/>
                  </a:cubicBezTo>
                  <a:cubicBezTo>
                    <a:pt x="458" y="169"/>
                    <a:pt x="458" y="165"/>
                    <a:pt x="458" y="151"/>
                  </a:cubicBezTo>
                  <a:cubicBezTo>
                    <a:pt x="459" y="123"/>
                    <a:pt x="447" y="95"/>
                    <a:pt x="437" y="70"/>
                  </a:cubicBezTo>
                  <a:cubicBezTo>
                    <a:pt x="425" y="43"/>
                    <a:pt x="413" y="14"/>
                    <a:pt x="385" y="0"/>
                  </a:cubicBezTo>
                  <a:cubicBezTo>
                    <a:pt x="393" y="8"/>
                    <a:pt x="397" y="17"/>
                    <a:pt x="402" y="27"/>
                  </a:cubicBezTo>
                  <a:cubicBezTo>
                    <a:pt x="409" y="42"/>
                    <a:pt x="419" y="57"/>
                    <a:pt x="424" y="73"/>
                  </a:cubicBezTo>
                  <a:cubicBezTo>
                    <a:pt x="429" y="88"/>
                    <a:pt x="434" y="107"/>
                    <a:pt x="436" y="122"/>
                  </a:cubicBezTo>
                  <a:cubicBezTo>
                    <a:pt x="439" y="144"/>
                    <a:pt x="431" y="166"/>
                    <a:pt x="428" y="188"/>
                  </a:cubicBezTo>
                  <a:cubicBezTo>
                    <a:pt x="425" y="210"/>
                    <a:pt x="410" y="247"/>
                    <a:pt x="385" y="254"/>
                  </a:cubicBezTo>
                  <a:cubicBezTo>
                    <a:pt x="372" y="257"/>
                    <a:pt x="359" y="252"/>
                    <a:pt x="346" y="252"/>
                  </a:cubicBezTo>
                  <a:cubicBezTo>
                    <a:pt x="333" y="251"/>
                    <a:pt x="318" y="254"/>
                    <a:pt x="307" y="260"/>
                  </a:cubicBezTo>
                  <a:cubicBezTo>
                    <a:pt x="298" y="265"/>
                    <a:pt x="293" y="272"/>
                    <a:pt x="284" y="277"/>
                  </a:cubicBezTo>
                  <a:cubicBezTo>
                    <a:pt x="273" y="285"/>
                    <a:pt x="259" y="289"/>
                    <a:pt x="245" y="291"/>
                  </a:cubicBezTo>
                  <a:cubicBezTo>
                    <a:pt x="205" y="297"/>
                    <a:pt x="164" y="293"/>
                    <a:pt x="123" y="297"/>
                  </a:cubicBezTo>
                  <a:cubicBezTo>
                    <a:pt x="108" y="299"/>
                    <a:pt x="90" y="300"/>
                    <a:pt x="75" y="296"/>
                  </a:cubicBezTo>
                  <a:cubicBezTo>
                    <a:pt x="65" y="293"/>
                    <a:pt x="56" y="288"/>
                    <a:pt x="45" y="287"/>
                  </a:cubicBezTo>
                  <a:cubicBezTo>
                    <a:pt x="33" y="285"/>
                    <a:pt x="31" y="283"/>
                    <a:pt x="21" y="277"/>
                  </a:cubicBezTo>
                  <a:cubicBezTo>
                    <a:pt x="13" y="274"/>
                    <a:pt x="8" y="277"/>
                    <a:pt x="0" y="278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103">
              <a:extLst>
                <a:ext uri="{FF2B5EF4-FFF2-40B4-BE49-F238E27FC236}">
                  <a16:creationId xmlns:a16="http://schemas.microsoft.com/office/drawing/2014/main" id="{714A45A3-EF9A-46EB-8F6C-8546BAD32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390"/>
              <a:ext cx="234" cy="290"/>
            </a:xfrm>
            <a:custGeom>
              <a:avLst/>
              <a:gdLst>
                <a:gd name="T0" fmla="*/ 550 w 129"/>
                <a:gd name="T1" fmla="*/ 217 h 150"/>
                <a:gd name="T2" fmla="*/ 307 w 129"/>
                <a:gd name="T3" fmla="*/ 317 h 150"/>
                <a:gd name="T4" fmla="*/ 234 w 129"/>
                <a:gd name="T5" fmla="*/ 572 h 150"/>
                <a:gd name="T6" fmla="*/ 203 w 129"/>
                <a:gd name="T7" fmla="*/ 938 h 150"/>
                <a:gd name="T8" fmla="*/ 0 w 129"/>
                <a:gd name="T9" fmla="*/ 953 h 150"/>
                <a:gd name="T10" fmla="*/ 96 w 129"/>
                <a:gd name="T11" fmla="*/ 930 h 150"/>
                <a:gd name="T12" fmla="*/ 132 w 129"/>
                <a:gd name="T13" fmla="*/ 729 h 150"/>
                <a:gd name="T14" fmla="*/ 239 w 129"/>
                <a:gd name="T15" fmla="*/ 247 h 150"/>
                <a:gd name="T16" fmla="*/ 566 w 129"/>
                <a:gd name="T17" fmla="*/ 56 h 150"/>
                <a:gd name="T18" fmla="*/ 756 w 129"/>
                <a:gd name="T19" fmla="*/ 456 h 150"/>
                <a:gd name="T20" fmla="*/ 521 w 129"/>
                <a:gd name="T21" fmla="*/ 232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9" h="150">
                  <a:moveTo>
                    <a:pt x="92" y="30"/>
                  </a:moveTo>
                  <a:cubicBezTo>
                    <a:pt x="78" y="34"/>
                    <a:pt x="62" y="32"/>
                    <a:pt x="51" y="44"/>
                  </a:cubicBezTo>
                  <a:cubicBezTo>
                    <a:pt x="40" y="54"/>
                    <a:pt x="39" y="66"/>
                    <a:pt x="39" y="79"/>
                  </a:cubicBezTo>
                  <a:cubicBezTo>
                    <a:pt x="40" y="95"/>
                    <a:pt x="38" y="115"/>
                    <a:pt x="34" y="130"/>
                  </a:cubicBezTo>
                  <a:cubicBezTo>
                    <a:pt x="27" y="150"/>
                    <a:pt x="11" y="146"/>
                    <a:pt x="0" y="132"/>
                  </a:cubicBezTo>
                  <a:cubicBezTo>
                    <a:pt x="6" y="132"/>
                    <a:pt x="11" y="135"/>
                    <a:pt x="16" y="129"/>
                  </a:cubicBezTo>
                  <a:cubicBezTo>
                    <a:pt x="20" y="124"/>
                    <a:pt x="20" y="108"/>
                    <a:pt x="22" y="101"/>
                  </a:cubicBezTo>
                  <a:cubicBezTo>
                    <a:pt x="28" y="79"/>
                    <a:pt x="26" y="53"/>
                    <a:pt x="40" y="34"/>
                  </a:cubicBezTo>
                  <a:cubicBezTo>
                    <a:pt x="48" y="21"/>
                    <a:pt x="78" y="0"/>
                    <a:pt x="95" y="8"/>
                  </a:cubicBezTo>
                  <a:cubicBezTo>
                    <a:pt x="109" y="14"/>
                    <a:pt x="129" y="47"/>
                    <a:pt x="127" y="63"/>
                  </a:cubicBezTo>
                  <a:cubicBezTo>
                    <a:pt x="117" y="55"/>
                    <a:pt x="103" y="30"/>
                    <a:pt x="87" y="32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Freeform 104">
              <a:extLst>
                <a:ext uri="{FF2B5EF4-FFF2-40B4-BE49-F238E27FC236}">
                  <a16:creationId xmlns:a16="http://schemas.microsoft.com/office/drawing/2014/main" id="{921A5246-2B75-4750-9352-2DCD9D4A9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345"/>
              <a:ext cx="258" cy="116"/>
            </a:xfrm>
            <a:custGeom>
              <a:avLst/>
              <a:gdLst>
                <a:gd name="T0" fmla="*/ 0 w 143"/>
                <a:gd name="T1" fmla="*/ 280 h 60"/>
                <a:gd name="T2" fmla="*/ 247 w 143"/>
                <a:gd name="T3" fmla="*/ 433 h 60"/>
                <a:gd name="T4" fmla="*/ 453 w 143"/>
                <a:gd name="T5" fmla="*/ 340 h 60"/>
                <a:gd name="T6" fmla="*/ 797 w 143"/>
                <a:gd name="T7" fmla="*/ 356 h 60"/>
                <a:gd name="T8" fmla="*/ 765 w 143"/>
                <a:gd name="T9" fmla="*/ 0 h 60"/>
                <a:gd name="T10" fmla="*/ 453 w 143"/>
                <a:gd name="T11" fmla="*/ 153 h 60"/>
                <a:gd name="T12" fmla="*/ 345 w 143"/>
                <a:gd name="T13" fmla="*/ 280 h 60"/>
                <a:gd name="T14" fmla="*/ 189 w 143"/>
                <a:gd name="T15" fmla="*/ 296 h 60"/>
                <a:gd name="T16" fmla="*/ 36 w 143"/>
                <a:gd name="T17" fmla="*/ 209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60">
                  <a:moveTo>
                    <a:pt x="0" y="39"/>
                  </a:moveTo>
                  <a:cubicBezTo>
                    <a:pt x="2" y="54"/>
                    <a:pt x="30" y="60"/>
                    <a:pt x="42" y="60"/>
                  </a:cubicBezTo>
                  <a:cubicBezTo>
                    <a:pt x="57" y="60"/>
                    <a:pt x="66" y="56"/>
                    <a:pt x="77" y="47"/>
                  </a:cubicBezTo>
                  <a:cubicBezTo>
                    <a:pt x="90" y="37"/>
                    <a:pt x="131" y="23"/>
                    <a:pt x="136" y="49"/>
                  </a:cubicBezTo>
                  <a:cubicBezTo>
                    <a:pt x="140" y="38"/>
                    <a:pt x="140" y="8"/>
                    <a:pt x="130" y="0"/>
                  </a:cubicBezTo>
                  <a:cubicBezTo>
                    <a:pt x="143" y="39"/>
                    <a:pt x="93" y="16"/>
                    <a:pt x="77" y="21"/>
                  </a:cubicBezTo>
                  <a:cubicBezTo>
                    <a:pt x="69" y="24"/>
                    <a:pt x="67" y="35"/>
                    <a:pt x="59" y="39"/>
                  </a:cubicBezTo>
                  <a:cubicBezTo>
                    <a:pt x="51" y="43"/>
                    <a:pt x="41" y="41"/>
                    <a:pt x="32" y="41"/>
                  </a:cubicBezTo>
                  <a:cubicBezTo>
                    <a:pt x="20" y="41"/>
                    <a:pt x="12" y="41"/>
                    <a:pt x="6" y="29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Oval 105">
              <a:extLst>
                <a:ext uri="{FF2B5EF4-FFF2-40B4-BE49-F238E27FC236}">
                  <a16:creationId xmlns:a16="http://schemas.microsoft.com/office/drawing/2014/main" id="{FF9DD8D3-850B-4AC3-AA0B-F622A9A9F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1073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7" name="Oval 106">
              <a:extLst>
                <a:ext uri="{FF2B5EF4-FFF2-40B4-BE49-F238E27FC236}">
                  <a16:creationId xmlns:a16="http://schemas.microsoft.com/office/drawing/2014/main" id="{CE4001EC-EFFA-4778-98C3-042AA917E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9" y="108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8" name="Freeform 107">
              <a:extLst>
                <a:ext uri="{FF2B5EF4-FFF2-40B4-BE49-F238E27FC236}">
                  <a16:creationId xmlns:a16="http://schemas.microsoft.com/office/drawing/2014/main" id="{9C968AE9-D073-48B7-A922-EB132FA7D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880"/>
              <a:ext cx="665" cy="92"/>
            </a:xfrm>
            <a:custGeom>
              <a:avLst/>
              <a:gdLst>
                <a:gd name="T0" fmla="*/ 0 w 367"/>
                <a:gd name="T1" fmla="*/ 337 h 48"/>
                <a:gd name="T2" fmla="*/ 190 w 367"/>
                <a:gd name="T3" fmla="*/ 169 h 48"/>
                <a:gd name="T4" fmla="*/ 375 w 367"/>
                <a:gd name="T5" fmla="*/ 84 h 48"/>
                <a:gd name="T6" fmla="*/ 870 w 367"/>
                <a:gd name="T7" fmla="*/ 100 h 48"/>
                <a:gd name="T8" fmla="*/ 1459 w 367"/>
                <a:gd name="T9" fmla="*/ 84 h 48"/>
                <a:gd name="T10" fmla="*/ 1772 w 367"/>
                <a:gd name="T11" fmla="*/ 29 h 48"/>
                <a:gd name="T12" fmla="*/ 1977 w 367"/>
                <a:gd name="T13" fmla="*/ 8 h 48"/>
                <a:gd name="T14" fmla="*/ 2183 w 367"/>
                <a:gd name="T15" fmla="*/ 29 h 48"/>
                <a:gd name="T16" fmla="*/ 1904 w 367"/>
                <a:gd name="T17" fmla="*/ 29 h 48"/>
                <a:gd name="T18" fmla="*/ 1714 w 367"/>
                <a:gd name="T19" fmla="*/ 92 h 48"/>
                <a:gd name="T20" fmla="*/ 1011 w 367"/>
                <a:gd name="T21" fmla="*/ 184 h 48"/>
                <a:gd name="T22" fmla="*/ 477 w 367"/>
                <a:gd name="T23" fmla="*/ 121 h 48"/>
                <a:gd name="T24" fmla="*/ 125 w 367"/>
                <a:gd name="T25" fmla="*/ 232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7" h="48">
                  <a:moveTo>
                    <a:pt x="0" y="48"/>
                  </a:moveTo>
                  <a:cubicBezTo>
                    <a:pt x="12" y="41"/>
                    <a:pt x="21" y="31"/>
                    <a:pt x="32" y="24"/>
                  </a:cubicBezTo>
                  <a:cubicBezTo>
                    <a:pt x="42" y="19"/>
                    <a:pt x="53" y="15"/>
                    <a:pt x="63" y="12"/>
                  </a:cubicBezTo>
                  <a:cubicBezTo>
                    <a:pt x="92" y="4"/>
                    <a:pt x="117" y="12"/>
                    <a:pt x="146" y="14"/>
                  </a:cubicBezTo>
                  <a:cubicBezTo>
                    <a:pt x="179" y="16"/>
                    <a:pt x="212" y="14"/>
                    <a:pt x="245" y="12"/>
                  </a:cubicBezTo>
                  <a:cubicBezTo>
                    <a:pt x="263" y="11"/>
                    <a:pt x="281" y="9"/>
                    <a:pt x="298" y="4"/>
                  </a:cubicBezTo>
                  <a:cubicBezTo>
                    <a:pt x="310" y="1"/>
                    <a:pt x="320" y="1"/>
                    <a:pt x="332" y="1"/>
                  </a:cubicBezTo>
                  <a:cubicBezTo>
                    <a:pt x="343" y="1"/>
                    <a:pt x="356" y="6"/>
                    <a:pt x="367" y="4"/>
                  </a:cubicBezTo>
                  <a:cubicBezTo>
                    <a:pt x="353" y="0"/>
                    <a:pt x="334" y="4"/>
                    <a:pt x="320" y="4"/>
                  </a:cubicBezTo>
                  <a:cubicBezTo>
                    <a:pt x="308" y="5"/>
                    <a:pt x="300" y="11"/>
                    <a:pt x="288" y="13"/>
                  </a:cubicBezTo>
                  <a:cubicBezTo>
                    <a:pt x="249" y="18"/>
                    <a:pt x="210" y="24"/>
                    <a:pt x="170" y="26"/>
                  </a:cubicBezTo>
                  <a:cubicBezTo>
                    <a:pt x="140" y="27"/>
                    <a:pt x="110" y="16"/>
                    <a:pt x="80" y="17"/>
                  </a:cubicBezTo>
                  <a:cubicBezTo>
                    <a:pt x="61" y="18"/>
                    <a:pt x="35" y="20"/>
                    <a:pt x="21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9" name="Freeform 108">
              <a:extLst>
                <a:ext uri="{FF2B5EF4-FFF2-40B4-BE49-F238E27FC236}">
                  <a16:creationId xmlns:a16="http://schemas.microsoft.com/office/drawing/2014/main" id="{72F7B169-3DCC-4C72-A9DA-4E765BDA3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287"/>
              <a:ext cx="74" cy="201"/>
            </a:xfrm>
            <a:custGeom>
              <a:avLst/>
              <a:gdLst>
                <a:gd name="T0" fmla="*/ 16 w 41"/>
                <a:gd name="T1" fmla="*/ 15 h 104"/>
                <a:gd name="T2" fmla="*/ 170 w 41"/>
                <a:gd name="T3" fmla="*/ 332 h 104"/>
                <a:gd name="T4" fmla="*/ 175 w 41"/>
                <a:gd name="T5" fmla="*/ 533 h 104"/>
                <a:gd name="T6" fmla="*/ 146 w 41"/>
                <a:gd name="T7" fmla="*/ 750 h 104"/>
                <a:gd name="T8" fmla="*/ 199 w 41"/>
                <a:gd name="T9" fmla="*/ 253 h 104"/>
                <a:gd name="T10" fmla="*/ 141 w 41"/>
                <a:gd name="T11" fmla="*/ 56 h 104"/>
                <a:gd name="T12" fmla="*/ 0 w 41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04">
                  <a:moveTo>
                    <a:pt x="3" y="2"/>
                  </a:moveTo>
                  <a:cubicBezTo>
                    <a:pt x="21" y="12"/>
                    <a:pt x="27" y="27"/>
                    <a:pt x="29" y="46"/>
                  </a:cubicBezTo>
                  <a:cubicBezTo>
                    <a:pt x="30" y="56"/>
                    <a:pt x="31" y="65"/>
                    <a:pt x="30" y="74"/>
                  </a:cubicBezTo>
                  <a:cubicBezTo>
                    <a:pt x="30" y="84"/>
                    <a:pt x="24" y="95"/>
                    <a:pt x="25" y="104"/>
                  </a:cubicBezTo>
                  <a:cubicBezTo>
                    <a:pt x="32" y="83"/>
                    <a:pt x="41" y="57"/>
                    <a:pt x="34" y="35"/>
                  </a:cubicBezTo>
                  <a:cubicBezTo>
                    <a:pt x="32" y="28"/>
                    <a:pt x="29" y="13"/>
                    <a:pt x="24" y="8"/>
                  </a:cubicBezTo>
                  <a:cubicBezTo>
                    <a:pt x="18" y="1"/>
                    <a:pt x="7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0" name="Freeform 109">
              <a:extLst>
                <a:ext uri="{FF2B5EF4-FFF2-40B4-BE49-F238E27FC236}">
                  <a16:creationId xmlns:a16="http://schemas.microsoft.com/office/drawing/2014/main" id="{44490D6E-F489-47EB-AC9D-7B85E28F3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193"/>
              <a:ext cx="409" cy="89"/>
            </a:xfrm>
            <a:custGeom>
              <a:avLst/>
              <a:gdLst>
                <a:gd name="T0" fmla="*/ 0 w 226"/>
                <a:gd name="T1" fmla="*/ 224 h 46"/>
                <a:gd name="T2" fmla="*/ 291 w 226"/>
                <a:gd name="T3" fmla="*/ 172 h 46"/>
                <a:gd name="T4" fmla="*/ 731 w 226"/>
                <a:gd name="T5" fmla="*/ 139 h 46"/>
                <a:gd name="T6" fmla="*/ 1091 w 226"/>
                <a:gd name="T7" fmla="*/ 101 h 46"/>
                <a:gd name="T8" fmla="*/ 1261 w 226"/>
                <a:gd name="T9" fmla="*/ 172 h 46"/>
                <a:gd name="T10" fmla="*/ 1303 w 226"/>
                <a:gd name="T11" fmla="*/ 333 h 46"/>
                <a:gd name="T12" fmla="*/ 1231 w 226"/>
                <a:gd name="T13" fmla="*/ 79 h 46"/>
                <a:gd name="T14" fmla="*/ 858 w 226"/>
                <a:gd name="T15" fmla="*/ 52 h 46"/>
                <a:gd name="T16" fmla="*/ 409 w 226"/>
                <a:gd name="T17" fmla="*/ 108 h 46"/>
                <a:gd name="T18" fmla="*/ 72 w 226"/>
                <a:gd name="T19" fmla="*/ 217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6" h="46">
                  <a:moveTo>
                    <a:pt x="0" y="31"/>
                  </a:moveTo>
                  <a:cubicBezTo>
                    <a:pt x="18" y="24"/>
                    <a:pt x="30" y="23"/>
                    <a:pt x="49" y="24"/>
                  </a:cubicBezTo>
                  <a:cubicBezTo>
                    <a:pt x="74" y="27"/>
                    <a:pt x="98" y="21"/>
                    <a:pt x="123" y="19"/>
                  </a:cubicBezTo>
                  <a:cubicBezTo>
                    <a:pt x="143" y="17"/>
                    <a:pt x="164" y="14"/>
                    <a:pt x="184" y="14"/>
                  </a:cubicBezTo>
                  <a:cubicBezTo>
                    <a:pt x="194" y="14"/>
                    <a:pt x="206" y="16"/>
                    <a:pt x="213" y="24"/>
                  </a:cubicBezTo>
                  <a:cubicBezTo>
                    <a:pt x="217" y="29"/>
                    <a:pt x="224" y="39"/>
                    <a:pt x="220" y="46"/>
                  </a:cubicBezTo>
                  <a:cubicBezTo>
                    <a:pt x="226" y="34"/>
                    <a:pt x="217" y="17"/>
                    <a:pt x="208" y="11"/>
                  </a:cubicBezTo>
                  <a:cubicBezTo>
                    <a:pt x="192" y="0"/>
                    <a:pt x="163" y="5"/>
                    <a:pt x="145" y="7"/>
                  </a:cubicBezTo>
                  <a:cubicBezTo>
                    <a:pt x="120" y="11"/>
                    <a:pt x="94" y="11"/>
                    <a:pt x="69" y="15"/>
                  </a:cubicBezTo>
                  <a:cubicBezTo>
                    <a:pt x="50" y="18"/>
                    <a:pt x="28" y="15"/>
                    <a:pt x="12" y="30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1" name="Freeform 110">
              <a:extLst>
                <a:ext uri="{FF2B5EF4-FFF2-40B4-BE49-F238E27FC236}">
                  <a16:creationId xmlns:a16="http://schemas.microsoft.com/office/drawing/2014/main" id="{C197B7BF-7D4E-4C42-996A-F2F7609D6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001"/>
              <a:ext cx="181" cy="95"/>
            </a:xfrm>
            <a:custGeom>
              <a:avLst/>
              <a:gdLst>
                <a:gd name="T0" fmla="*/ 0 w 100"/>
                <a:gd name="T1" fmla="*/ 16 h 49"/>
                <a:gd name="T2" fmla="*/ 233 w 100"/>
                <a:gd name="T3" fmla="*/ 0 h 49"/>
                <a:gd name="T4" fmla="*/ 440 w 100"/>
                <a:gd name="T5" fmla="*/ 37 h 49"/>
                <a:gd name="T6" fmla="*/ 498 w 100"/>
                <a:gd name="T7" fmla="*/ 357 h 49"/>
                <a:gd name="T8" fmla="*/ 474 w 100"/>
                <a:gd name="T9" fmla="*/ 169 h 49"/>
                <a:gd name="T10" fmla="*/ 272 w 100"/>
                <a:gd name="T11" fmla="*/ 64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49">
                  <a:moveTo>
                    <a:pt x="0" y="2"/>
                  </a:moveTo>
                  <a:cubicBezTo>
                    <a:pt x="10" y="6"/>
                    <a:pt x="28" y="0"/>
                    <a:pt x="39" y="0"/>
                  </a:cubicBezTo>
                  <a:cubicBezTo>
                    <a:pt x="51" y="0"/>
                    <a:pt x="63" y="1"/>
                    <a:pt x="74" y="5"/>
                  </a:cubicBezTo>
                  <a:cubicBezTo>
                    <a:pt x="91" y="12"/>
                    <a:pt x="100" y="35"/>
                    <a:pt x="84" y="49"/>
                  </a:cubicBezTo>
                  <a:cubicBezTo>
                    <a:pt x="82" y="40"/>
                    <a:pt x="86" y="31"/>
                    <a:pt x="80" y="23"/>
                  </a:cubicBezTo>
                  <a:cubicBezTo>
                    <a:pt x="72" y="10"/>
                    <a:pt x="59" y="15"/>
                    <a:pt x="46" y="9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2" name="Freeform 111">
              <a:extLst>
                <a:ext uri="{FF2B5EF4-FFF2-40B4-BE49-F238E27FC236}">
                  <a16:creationId xmlns:a16="http://schemas.microsoft.com/office/drawing/2014/main" id="{68FBB5DC-5AFD-49A3-A9D9-842249171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818"/>
              <a:ext cx="1822" cy="1070"/>
            </a:xfrm>
            <a:custGeom>
              <a:avLst/>
              <a:gdLst>
                <a:gd name="T0" fmla="*/ 1545 w 1007"/>
                <a:gd name="T1" fmla="*/ 1161 h 554"/>
                <a:gd name="T2" fmla="*/ 724 w 1007"/>
                <a:gd name="T3" fmla="*/ 1325 h 554"/>
                <a:gd name="T4" fmla="*/ 242 w 1007"/>
                <a:gd name="T5" fmla="*/ 1771 h 554"/>
                <a:gd name="T6" fmla="*/ 1002 w 1007"/>
                <a:gd name="T7" fmla="*/ 1626 h 554"/>
                <a:gd name="T8" fmla="*/ 1457 w 1007"/>
                <a:gd name="T9" fmla="*/ 1586 h 554"/>
                <a:gd name="T10" fmla="*/ 1464 w 1007"/>
                <a:gd name="T11" fmla="*/ 1974 h 554"/>
                <a:gd name="T12" fmla="*/ 1142 w 1007"/>
                <a:gd name="T13" fmla="*/ 2250 h 554"/>
                <a:gd name="T14" fmla="*/ 1493 w 1007"/>
                <a:gd name="T15" fmla="*/ 2466 h 554"/>
                <a:gd name="T16" fmla="*/ 1902 w 1007"/>
                <a:gd name="T17" fmla="*/ 2227 h 554"/>
                <a:gd name="T18" fmla="*/ 1938 w 1007"/>
                <a:gd name="T19" fmla="*/ 2760 h 554"/>
                <a:gd name="T20" fmla="*/ 1998 w 1007"/>
                <a:gd name="T21" fmla="*/ 3212 h 554"/>
                <a:gd name="T22" fmla="*/ 2292 w 1007"/>
                <a:gd name="T23" fmla="*/ 2940 h 554"/>
                <a:gd name="T24" fmla="*/ 2410 w 1007"/>
                <a:gd name="T25" fmla="*/ 2466 h 554"/>
                <a:gd name="T26" fmla="*/ 2654 w 1007"/>
                <a:gd name="T27" fmla="*/ 2739 h 554"/>
                <a:gd name="T28" fmla="*/ 3660 w 1007"/>
                <a:gd name="T29" fmla="*/ 2996 h 554"/>
                <a:gd name="T30" fmla="*/ 4062 w 1007"/>
                <a:gd name="T31" fmla="*/ 2909 h 554"/>
                <a:gd name="T32" fmla="*/ 4502 w 1007"/>
                <a:gd name="T33" fmla="*/ 3019 h 554"/>
                <a:gd name="T34" fmla="*/ 4822 w 1007"/>
                <a:gd name="T35" fmla="*/ 3193 h 554"/>
                <a:gd name="T36" fmla="*/ 5035 w 1007"/>
                <a:gd name="T37" fmla="*/ 3828 h 554"/>
                <a:gd name="T38" fmla="*/ 5234 w 1007"/>
                <a:gd name="T39" fmla="*/ 3660 h 554"/>
                <a:gd name="T40" fmla="*/ 5023 w 1007"/>
                <a:gd name="T41" fmla="*/ 3104 h 554"/>
                <a:gd name="T42" fmla="*/ 5166 w 1007"/>
                <a:gd name="T43" fmla="*/ 2716 h 554"/>
                <a:gd name="T44" fmla="*/ 5401 w 1007"/>
                <a:gd name="T45" fmla="*/ 2204 h 554"/>
                <a:gd name="T46" fmla="*/ 5575 w 1007"/>
                <a:gd name="T47" fmla="*/ 1817 h 554"/>
                <a:gd name="T48" fmla="*/ 5965 w 1007"/>
                <a:gd name="T49" fmla="*/ 1686 h 554"/>
                <a:gd name="T50" fmla="*/ 5385 w 1007"/>
                <a:gd name="T51" fmla="*/ 1333 h 554"/>
                <a:gd name="T52" fmla="*/ 5314 w 1007"/>
                <a:gd name="T53" fmla="*/ 898 h 554"/>
                <a:gd name="T54" fmla="*/ 5081 w 1007"/>
                <a:gd name="T55" fmla="*/ 512 h 554"/>
                <a:gd name="T56" fmla="*/ 4236 w 1007"/>
                <a:gd name="T57" fmla="*/ 172 h 554"/>
                <a:gd name="T58" fmla="*/ 3838 w 1007"/>
                <a:gd name="T59" fmla="*/ 131 h 554"/>
                <a:gd name="T60" fmla="*/ 3506 w 1007"/>
                <a:gd name="T61" fmla="*/ 8 h 554"/>
                <a:gd name="T62" fmla="*/ 3528 w 1007"/>
                <a:gd name="T63" fmla="*/ 172 h 554"/>
                <a:gd name="T64" fmla="*/ 2187 w 1007"/>
                <a:gd name="T65" fmla="*/ 232 h 554"/>
                <a:gd name="T66" fmla="*/ 1565 w 1007"/>
                <a:gd name="T67" fmla="*/ 556 h 554"/>
                <a:gd name="T68" fmla="*/ 901 w 1007"/>
                <a:gd name="T69" fmla="*/ 672 h 554"/>
                <a:gd name="T70" fmla="*/ 1440 w 1007"/>
                <a:gd name="T71" fmla="*/ 765 h 554"/>
                <a:gd name="T72" fmla="*/ 1545 w 1007"/>
                <a:gd name="T73" fmla="*/ 1161 h 5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07" h="554">
                  <a:moveTo>
                    <a:pt x="261" y="161"/>
                  </a:moveTo>
                  <a:cubicBezTo>
                    <a:pt x="220" y="183"/>
                    <a:pt x="167" y="178"/>
                    <a:pt x="122" y="184"/>
                  </a:cubicBezTo>
                  <a:cubicBezTo>
                    <a:pt x="95" y="188"/>
                    <a:pt x="0" y="200"/>
                    <a:pt x="41" y="246"/>
                  </a:cubicBezTo>
                  <a:cubicBezTo>
                    <a:pt x="65" y="218"/>
                    <a:pt x="133" y="229"/>
                    <a:pt x="169" y="226"/>
                  </a:cubicBezTo>
                  <a:cubicBezTo>
                    <a:pt x="190" y="224"/>
                    <a:pt x="226" y="213"/>
                    <a:pt x="246" y="220"/>
                  </a:cubicBezTo>
                  <a:cubicBezTo>
                    <a:pt x="277" y="230"/>
                    <a:pt x="269" y="255"/>
                    <a:pt x="247" y="274"/>
                  </a:cubicBezTo>
                  <a:cubicBezTo>
                    <a:pt x="234" y="286"/>
                    <a:pt x="194" y="293"/>
                    <a:pt x="193" y="312"/>
                  </a:cubicBezTo>
                  <a:cubicBezTo>
                    <a:pt x="192" y="333"/>
                    <a:pt x="236" y="341"/>
                    <a:pt x="252" y="342"/>
                  </a:cubicBezTo>
                  <a:cubicBezTo>
                    <a:pt x="281" y="343"/>
                    <a:pt x="294" y="306"/>
                    <a:pt x="321" y="309"/>
                  </a:cubicBezTo>
                  <a:cubicBezTo>
                    <a:pt x="357" y="312"/>
                    <a:pt x="333" y="361"/>
                    <a:pt x="327" y="383"/>
                  </a:cubicBezTo>
                  <a:cubicBezTo>
                    <a:pt x="320" y="408"/>
                    <a:pt x="315" y="429"/>
                    <a:pt x="337" y="446"/>
                  </a:cubicBezTo>
                  <a:cubicBezTo>
                    <a:pt x="375" y="473"/>
                    <a:pt x="384" y="437"/>
                    <a:pt x="387" y="408"/>
                  </a:cubicBezTo>
                  <a:cubicBezTo>
                    <a:pt x="389" y="384"/>
                    <a:pt x="383" y="356"/>
                    <a:pt x="407" y="342"/>
                  </a:cubicBezTo>
                  <a:cubicBezTo>
                    <a:pt x="445" y="319"/>
                    <a:pt x="437" y="358"/>
                    <a:pt x="448" y="380"/>
                  </a:cubicBezTo>
                  <a:cubicBezTo>
                    <a:pt x="475" y="431"/>
                    <a:pt x="569" y="419"/>
                    <a:pt x="618" y="416"/>
                  </a:cubicBezTo>
                  <a:cubicBezTo>
                    <a:pt x="641" y="415"/>
                    <a:pt x="663" y="406"/>
                    <a:pt x="686" y="404"/>
                  </a:cubicBezTo>
                  <a:cubicBezTo>
                    <a:pt x="715" y="401"/>
                    <a:pt x="734" y="416"/>
                    <a:pt x="760" y="419"/>
                  </a:cubicBezTo>
                  <a:cubicBezTo>
                    <a:pt x="790" y="422"/>
                    <a:pt x="796" y="412"/>
                    <a:pt x="814" y="443"/>
                  </a:cubicBezTo>
                  <a:cubicBezTo>
                    <a:pt x="828" y="470"/>
                    <a:pt x="825" y="510"/>
                    <a:pt x="850" y="531"/>
                  </a:cubicBezTo>
                  <a:cubicBezTo>
                    <a:pt x="876" y="554"/>
                    <a:pt x="890" y="537"/>
                    <a:pt x="884" y="508"/>
                  </a:cubicBezTo>
                  <a:cubicBezTo>
                    <a:pt x="877" y="480"/>
                    <a:pt x="853" y="461"/>
                    <a:pt x="848" y="431"/>
                  </a:cubicBezTo>
                  <a:cubicBezTo>
                    <a:pt x="842" y="399"/>
                    <a:pt x="851" y="403"/>
                    <a:pt x="872" y="377"/>
                  </a:cubicBezTo>
                  <a:cubicBezTo>
                    <a:pt x="890" y="358"/>
                    <a:pt x="907" y="331"/>
                    <a:pt x="912" y="306"/>
                  </a:cubicBezTo>
                  <a:cubicBezTo>
                    <a:pt x="918" y="279"/>
                    <a:pt x="909" y="261"/>
                    <a:pt x="941" y="252"/>
                  </a:cubicBezTo>
                  <a:cubicBezTo>
                    <a:pt x="962" y="247"/>
                    <a:pt x="1002" y="266"/>
                    <a:pt x="1007" y="234"/>
                  </a:cubicBezTo>
                  <a:cubicBezTo>
                    <a:pt x="979" y="205"/>
                    <a:pt x="927" y="236"/>
                    <a:pt x="909" y="185"/>
                  </a:cubicBezTo>
                  <a:cubicBezTo>
                    <a:pt x="902" y="165"/>
                    <a:pt x="907" y="144"/>
                    <a:pt x="897" y="125"/>
                  </a:cubicBezTo>
                  <a:cubicBezTo>
                    <a:pt x="888" y="107"/>
                    <a:pt x="871" y="87"/>
                    <a:pt x="858" y="71"/>
                  </a:cubicBezTo>
                  <a:cubicBezTo>
                    <a:pt x="824" y="29"/>
                    <a:pt x="769" y="28"/>
                    <a:pt x="715" y="24"/>
                  </a:cubicBezTo>
                  <a:cubicBezTo>
                    <a:pt x="694" y="22"/>
                    <a:pt x="669" y="24"/>
                    <a:pt x="648" y="18"/>
                  </a:cubicBezTo>
                  <a:cubicBezTo>
                    <a:pt x="627" y="12"/>
                    <a:pt x="616" y="0"/>
                    <a:pt x="592" y="1"/>
                  </a:cubicBezTo>
                  <a:cubicBezTo>
                    <a:pt x="554" y="1"/>
                    <a:pt x="564" y="22"/>
                    <a:pt x="596" y="24"/>
                  </a:cubicBezTo>
                  <a:cubicBezTo>
                    <a:pt x="527" y="51"/>
                    <a:pt x="441" y="11"/>
                    <a:pt x="369" y="32"/>
                  </a:cubicBezTo>
                  <a:cubicBezTo>
                    <a:pt x="327" y="44"/>
                    <a:pt x="311" y="83"/>
                    <a:pt x="264" y="77"/>
                  </a:cubicBezTo>
                  <a:cubicBezTo>
                    <a:pt x="221" y="71"/>
                    <a:pt x="194" y="76"/>
                    <a:pt x="152" y="93"/>
                  </a:cubicBezTo>
                  <a:cubicBezTo>
                    <a:pt x="180" y="103"/>
                    <a:pt x="222" y="103"/>
                    <a:pt x="243" y="106"/>
                  </a:cubicBezTo>
                  <a:cubicBezTo>
                    <a:pt x="284" y="112"/>
                    <a:pt x="291" y="139"/>
                    <a:pt x="261" y="161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Freeform 112">
              <a:extLst>
                <a:ext uri="{FF2B5EF4-FFF2-40B4-BE49-F238E27FC236}">
                  <a16:creationId xmlns:a16="http://schemas.microsoft.com/office/drawing/2014/main" id="{7B3A504F-8426-4D24-9AA5-C62111C2A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324"/>
              <a:ext cx="45" cy="139"/>
            </a:xfrm>
            <a:custGeom>
              <a:avLst/>
              <a:gdLst>
                <a:gd name="T0" fmla="*/ 0 w 25"/>
                <a:gd name="T1" fmla="*/ 0 h 72"/>
                <a:gd name="T2" fmla="*/ 88 w 25"/>
                <a:gd name="T3" fmla="*/ 517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72">
                  <a:moveTo>
                    <a:pt x="0" y="0"/>
                  </a:moveTo>
                  <a:cubicBezTo>
                    <a:pt x="25" y="13"/>
                    <a:pt x="21" y="41"/>
                    <a:pt x="15" y="72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5" name="Group 113">
            <a:extLst>
              <a:ext uri="{FF2B5EF4-FFF2-40B4-BE49-F238E27FC236}">
                <a16:creationId xmlns:a16="http://schemas.microsoft.com/office/drawing/2014/main" id="{C7DA97AB-8CBE-4E4A-A3D7-DC6327B0FB5F}"/>
              </a:ext>
            </a:extLst>
          </p:cNvPr>
          <p:cNvGrpSpPr>
            <a:grpSpLocks/>
          </p:cNvGrpSpPr>
          <p:nvPr/>
        </p:nvGrpSpPr>
        <p:grpSpPr bwMode="auto">
          <a:xfrm>
            <a:off x="8361363" y="3359150"/>
            <a:ext cx="1243012" cy="1416050"/>
            <a:chOff x="4307" y="2035"/>
            <a:chExt cx="783" cy="892"/>
          </a:xfrm>
        </p:grpSpPr>
        <p:sp>
          <p:nvSpPr>
            <p:cNvPr id="50225" name="Freeform 114">
              <a:extLst>
                <a:ext uri="{FF2B5EF4-FFF2-40B4-BE49-F238E27FC236}">
                  <a16:creationId xmlns:a16="http://schemas.microsoft.com/office/drawing/2014/main" id="{3D6B2EAC-3EED-4099-A8DC-D47283A2B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035"/>
              <a:ext cx="783" cy="890"/>
            </a:xfrm>
            <a:custGeom>
              <a:avLst/>
              <a:gdLst>
                <a:gd name="T0" fmla="*/ 2280 w 432"/>
                <a:gd name="T1" fmla="*/ 2375 h 461"/>
                <a:gd name="T2" fmla="*/ 2454 w 432"/>
                <a:gd name="T3" fmla="*/ 1633 h 461"/>
                <a:gd name="T4" fmla="*/ 2461 w 432"/>
                <a:gd name="T5" fmla="*/ 1238 h 461"/>
                <a:gd name="T6" fmla="*/ 2251 w 432"/>
                <a:gd name="T7" fmla="*/ 929 h 461"/>
                <a:gd name="T8" fmla="*/ 2264 w 432"/>
                <a:gd name="T9" fmla="*/ 581 h 461"/>
                <a:gd name="T10" fmla="*/ 2025 w 432"/>
                <a:gd name="T11" fmla="*/ 772 h 461"/>
                <a:gd name="T12" fmla="*/ 1972 w 432"/>
                <a:gd name="T13" fmla="*/ 618 h 461"/>
                <a:gd name="T14" fmla="*/ 1827 w 432"/>
                <a:gd name="T15" fmla="*/ 726 h 461"/>
                <a:gd name="T16" fmla="*/ 1863 w 432"/>
                <a:gd name="T17" fmla="*/ 131 h 461"/>
                <a:gd name="T18" fmla="*/ 1637 w 432"/>
                <a:gd name="T19" fmla="*/ 510 h 461"/>
                <a:gd name="T20" fmla="*/ 1481 w 432"/>
                <a:gd name="T21" fmla="*/ 525 h 461"/>
                <a:gd name="T22" fmla="*/ 1412 w 432"/>
                <a:gd name="T23" fmla="*/ 340 h 461"/>
                <a:gd name="T24" fmla="*/ 1350 w 432"/>
                <a:gd name="T25" fmla="*/ 564 h 461"/>
                <a:gd name="T26" fmla="*/ 1084 w 432"/>
                <a:gd name="T27" fmla="*/ 456 h 461"/>
                <a:gd name="T28" fmla="*/ 850 w 432"/>
                <a:gd name="T29" fmla="*/ 548 h 461"/>
                <a:gd name="T30" fmla="*/ 60 w 432"/>
                <a:gd name="T31" fmla="*/ 2110 h 461"/>
                <a:gd name="T32" fmla="*/ 203 w 432"/>
                <a:gd name="T33" fmla="*/ 2575 h 461"/>
                <a:gd name="T34" fmla="*/ 440 w 432"/>
                <a:gd name="T35" fmla="*/ 2799 h 461"/>
                <a:gd name="T36" fmla="*/ 424 w 432"/>
                <a:gd name="T37" fmla="*/ 3108 h 461"/>
                <a:gd name="T38" fmla="*/ 607 w 432"/>
                <a:gd name="T39" fmla="*/ 2956 h 461"/>
                <a:gd name="T40" fmla="*/ 667 w 432"/>
                <a:gd name="T41" fmla="*/ 3280 h 461"/>
                <a:gd name="T42" fmla="*/ 841 w 432"/>
                <a:gd name="T43" fmla="*/ 2815 h 461"/>
                <a:gd name="T44" fmla="*/ 850 w 432"/>
                <a:gd name="T45" fmla="*/ 3052 h 461"/>
                <a:gd name="T46" fmla="*/ 857 w 432"/>
                <a:gd name="T47" fmla="*/ 3253 h 461"/>
                <a:gd name="T48" fmla="*/ 953 w 432"/>
                <a:gd name="T49" fmla="*/ 3023 h 461"/>
                <a:gd name="T50" fmla="*/ 959 w 432"/>
                <a:gd name="T51" fmla="*/ 3164 h 461"/>
                <a:gd name="T52" fmla="*/ 1048 w 432"/>
                <a:gd name="T53" fmla="*/ 3180 h 461"/>
                <a:gd name="T54" fmla="*/ 1071 w 432"/>
                <a:gd name="T55" fmla="*/ 3101 h 461"/>
                <a:gd name="T56" fmla="*/ 1537 w 432"/>
                <a:gd name="T57" fmla="*/ 3265 h 461"/>
                <a:gd name="T58" fmla="*/ 2014 w 432"/>
                <a:gd name="T59" fmla="*/ 3101 h 461"/>
                <a:gd name="T60" fmla="*/ 2148 w 432"/>
                <a:gd name="T61" fmla="*/ 2892 h 461"/>
                <a:gd name="T62" fmla="*/ 2358 w 432"/>
                <a:gd name="T63" fmla="*/ 2979 h 461"/>
                <a:gd name="T64" fmla="*/ 2199 w 432"/>
                <a:gd name="T65" fmla="*/ 2776 h 461"/>
                <a:gd name="T66" fmla="*/ 2519 w 432"/>
                <a:gd name="T67" fmla="*/ 2828 h 461"/>
                <a:gd name="T68" fmla="*/ 2280 w 432"/>
                <a:gd name="T69" fmla="*/ 2375 h 4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32" h="461">
                  <a:moveTo>
                    <a:pt x="383" y="330"/>
                  </a:moveTo>
                  <a:cubicBezTo>
                    <a:pt x="399" y="299"/>
                    <a:pt x="407" y="262"/>
                    <a:pt x="412" y="227"/>
                  </a:cubicBezTo>
                  <a:cubicBezTo>
                    <a:pt x="414" y="211"/>
                    <a:pt x="417" y="188"/>
                    <a:pt x="413" y="172"/>
                  </a:cubicBezTo>
                  <a:cubicBezTo>
                    <a:pt x="408" y="149"/>
                    <a:pt x="388" y="144"/>
                    <a:pt x="378" y="129"/>
                  </a:cubicBezTo>
                  <a:cubicBezTo>
                    <a:pt x="364" y="107"/>
                    <a:pt x="395" y="88"/>
                    <a:pt x="380" y="81"/>
                  </a:cubicBezTo>
                  <a:cubicBezTo>
                    <a:pt x="366" y="73"/>
                    <a:pt x="355" y="113"/>
                    <a:pt x="340" y="107"/>
                  </a:cubicBezTo>
                  <a:cubicBezTo>
                    <a:pt x="325" y="101"/>
                    <a:pt x="336" y="90"/>
                    <a:pt x="331" y="86"/>
                  </a:cubicBezTo>
                  <a:cubicBezTo>
                    <a:pt x="326" y="82"/>
                    <a:pt x="322" y="101"/>
                    <a:pt x="307" y="101"/>
                  </a:cubicBezTo>
                  <a:cubicBezTo>
                    <a:pt x="267" y="102"/>
                    <a:pt x="325" y="34"/>
                    <a:pt x="313" y="18"/>
                  </a:cubicBezTo>
                  <a:cubicBezTo>
                    <a:pt x="297" y="0"/>
                    <a:pt x="294" y="61"/>
                    <a:pt x="275" y="71"/>
                  </a:cubicBezTo>
                  <a:cubicBezTo>
                    <a:pt x="269" y="74"/>
                    <a:pt x="255" y="76"/>
                    <a:pt x="249" y="73"/>
                  </a:cubicBezTo>
                  <a:cubicBezTo>
                    <a:pt x="240" y="67"/>
                    <a:pt x="246" y="46"/>
                    <a:pt x="237" y="47"/>
                  </a:cubicBezTo>
                  <a:cubicBezTo>
                    <a:pt x="227" y="48"/>
                    <a:pt x="244" y="78"/>
                    <a:pt x="227" y="78"/>
                  </a:cubicBezTo>
                  <a:cubicBezTo>
                    <a:pt x="208" y="79"/>
                    <a:pt x="199" y="64"/>
                    <a:pt x="182" y="63"/>
                  </a:cubicBezTo>
                  <a:cubicBezTo>
                    <a:pt x="169" y="63"/>
                    <a:pt x="166" y="72"/>
                    <a:pt x="143" y="76"/>
                  </a:cubicBezTo>
                  <a:cubicBezTo>
                    <a:pt x="52" y="89"/>
                    <a:pt x="0" y="212"/>
                    <a:pt x="10" y="293"/>
                  </a:cubicBezTo>
                  <a:cubicBezTo>
                    <a:pt x="13" y="316"/>
                    <a:pt x="19" y="340"/>
                    <a:pt x="34" y="358"/>
                  </a:cubicBezTo>
                  <a:cubicBezTo>
                    <a:pt x="44" y="370"/>
                    <a:pt x="67" y="376"/>
                    <a:pt x="74" y="389"/>
                  </a:cubicBezTo>
                  <a:cubicBezTo>
                    <a:pt x="82" y="401"/>
                    <a:pt x="63" y="424"/>
                    <a:pt x="71" y="432"/>
                  </a:cubicBezTo>
                  <a:cubicBezTo>
                    <a:pt x="83" y="444"/>
                    <a:pt x="88" y="407"/>
                    <a:pt x="102" y="411"/>
                  </a:cubicBezTo>
                  <a:cubicBezTo>
                    <a:pt x="115" y="416"/>
                    <a:pt x="96" y="452"/>
                    <a:pt x="112" y="456"/>
                  </a:cubicBezTo>
                  <a:cubicBezTo>
                    <a:pt x="127" y="461"/>
                    <a:pt x="124" y="389"/>
                    <a:pt x="141" y="391"/>
                  </a:cubicBezTo>
                  <a:cubicBezTo>
                    <a:pt x="158" y="393"/>
                    <a:pt x="145" y="415"/>
                    <a:pt x="143" y="424"/>
                  </a:cubicBezTo>
                  <a:cubicBezTo>
                    <a:pt x="141" y="429"/>
                    <a:pt x="132" y="451"/>
                    <a:pt x="144" y="452"/>
                  </a:cubicBezTo>
                  <a:cubicBezTo>
                    <a:pt x="152" y="453"/>
                    <a:pt x="152" y="422"/>
                    <a:pt x="160" y="420"/>
                  </a:cubicBezTo>
                  <a:cubicBezTo>
                    <a:pt x="167" y="418"/>
                    <a:pt x="161" y="436"/>
                    <a:pt x="161" y="440"/>
                  </a:cubicBezTo>
                  <a:cubicBezTo>
                    <a:pt x="161" y="451"/>
                    <a:pt x="171" y="450"/>
                    <a:pt x="176" y="442"/>
                  </a:cubicBezTo>
                  <a:cubicBezTo>
                    <a:pt x="177" y="439"/>
                    <a:pt x="176" y="441"/>
                    <a:pt x="180" y="431"/>
                  </a:cubicBezTo>
                  <a:cubicBezTo>
                    <a:pt x="184" y="421"/>
                    <a:pt x="227" y="452"/>
                    <a:pt x="258" y="454"/>
                  </a:cubicBezTo>
                  <a:cubicBezTo>
                    <a:pt x="289" y="456"/>
                    <a:pt x="319" y="458"/>
                    <a:pt x="338" y="431"/>
                  </a:cubicBezTo>
                  <a:cubicBezTo>
                    <a:pt x="345" y="423"/>
                    <a:pt x="349" y="403"/>
                    <a:pt x="361" y="402"/>
                  </a:cubicBezTo>
                  <a:cubicBezTo>
                    <a:pt x="366" y="401"/>
                    <a:pt x="391" y="422"/>
                    <a:pt x="396" y="414"/>
                  </a:cubicBezTo>
                  <a:cubicBezTo>
                    <a:pt x="401" y="406"/>
                    <a:pt x="363" y="396"/>
                    <a:pt x="369" y="386"/>
                  </a:cubicBezTo>
                  <a:cubicBezTo>
                    <a:pt x="376" y="375"/>
                    <a:pt x="415" y="407"/>
                    <a:pt x="423" y="393"/>
                  </a:cubicBezTo>
                  <a:cubicBezTo>
                    <a:pt x="432" y="380"/>
                    <a:pt x="352" y="389"/>
                    <a:pt x="383" y="33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6" name="Freeform 115">
              <a:extLst>
                <a:ext uri="{FF2B5EF4-FFF2-40B4-BE49-F238E27FC236}">
                  <a16:creationId xmlns:a16="http://schemas.microsoft.com/office/drawing/2014/main" id="{5BFEAFE4-26BF-42F5-AD95-59800F20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236"/>
              <a:ext cx="550" cy="554"/>
            </a:xfrm>
            <a:custGeom>
              <a:avLst/>
              <a:gdLst>
                <a:gd name="T0" fmla="*/ 1113 w 304"/>
                <a:gd name="T1" fmla="*/ 264 h 287"/>
                <a:gd name="T2" fmla="*/ 219 w 304"/>
                <a:gd name="T3" fmla="*/ 1523 h 287"/>
                <a:gd name="T4" fmla="*/ 1038 w 304"/>
                <a:gd name="T5" fmla="*/ 1911 h 287"/>
                <a:gd name="T6" fmla="*/ 1565 w 304"/>
                <a:gd name="T7" fmla="*/ 2008 h 287"/>
                <a:gd name="T8" fmla="*/ 1706 w 304"/>
                <a:gd name="T9" fmla="*/ 1259 h 287"/>
                <a:gd name="T10" fmla="*/ 1266 w 304"/>
                <a:gd name="T11" fmla="*/ 813 h 287"/>
                <a:gd name="T12" fmla="*/ 1113 w 304"/>
                <a:gd name="T13" fmla="*/ 264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4" h="287">
                  <a:moveTo>
                    <a:pt x="188" y="37"/>
                  </a:moveTo>
                  <a:cubicBezTo>
                    <a:pt x="103" y="0"/>
                    <a:pt x="0" y="137"/>
                    <a:pt x="37" y="212"/>
                  </a:cubicBezTo>
                  <a:cubicBezTo>
                    <a:pt x="62" y="263"/>
                    <a:pt x="126" y="264"/>
                    <a:pt x="175" y="266"/>
                  </a:cubicBezTo>
                  <a:cubicBezTo>
                    <a:pt x="200" y="266"/>
                    <a:pt x="240" y="287"/>
                    <a:pt x="264" y="279"/>
                  </a:cubicBezTo>
                  <a:cubicBezTo>
                    <a:pt x="294" y="268"/>
                    <a:pt x="304" y="198"/>
                    <a:pt x="288" y="175"/>
                  </a:cubicBezTo>
                  <a:cubicBezTo>
                    <a:pt x="268" y="146"/>
                    <a:pt x="223" y="154"/>
                    <a:pt x="214" y="113"/>
                  </a:cubicBezTo>
                  <a:cubicBezTo>
                    <a:pt x="210" y="90"/>
                    <a:pt x="217" y="46"/>
                    <a:pt x="188" y="37"/>
                  </a:cubicBezTo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16">
              <a:extLst>
                <a:ext uri="{FF2B5EF4-FFF2-40B4-BE49-F238E27FC236}">
                  <a16:creationId xmlns:a16="http://schemas.microsoft.com/office/drawing/2014/main" id="{88C6CBFE-7230-4075-AFFB-D0BCF2155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197"/>
              <a:ext cx="273" cy="427"/>
            </a:xfrm>
            <a:custGeom>
              <a:avLst/>
              <a:gdLst>
                <a:gd name="T0" fmla="*/ 893 w 151"/>
                <a:gd name="T1" fmla="*/ 0 h 221"/>
                <a:gd name="T2" fmla="*/ 170 w 151"/>
                <a:gd name="T3" fmla="*/ 597 h 221"/>
                <a:gd name="T4" fmla="*/ 36 w 151"/>
                <a:gd name="T5" fmla="*/ 1594 h 221"/>
                <a:gd name="T6" fmla="*/ 324 w 151"/>
                <a:gd name="T7" fmla="*/ 520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10" y="10"/>
                    <a:pt x="57" y="27"/>
                    <a:pt x="29" y="83"/>
                  </a:cubicBezTo>
                  <a:cubicBezTo>
                    <a:pt x="0" y="140"/>
                    <a:pt x="0" y="201"/>
                    <a:pt x="6" y="221"/>
                  </a:cubicBezTo>
                  <a:cubicBezTo>
                    <a:pt x="6" y="184"/>
                    <a:pt x="29" y="108"/>
                    <a:pt x="55" y="72"/>
                  </a:cubicBezTo>
                  <a:cubicBezTo>
                    <a:pt x="81" y="36"/>
                    <a:pt x="123" y="10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Freeform 117">
              <a:extLst>
                <a:ext uri="{FF2B5EF4-FFF2-40B4-BE49-F238E27FC236}">
                  <a16:creationId xmlns:a16="http://schemas.microsoft.com/office/drawing/2014/main" id="{E19601F4-A3FD-4ED7-80AF-04938B0D9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346"/>
              <a:ext cx="365" cy="563"/>
            </a:xfrm>
            <a:custGeom>
              <a:avLst/>
              <a:gdLst>
                <a:gd name="T0" fmla="*/ 0 w 202"/>
                <a:gd name="T1" fmla="*/ 1878 h 292"/>
                <a:gd name="T2" fmla="*/ 627 w 202"/>
                <a:gd name="T3" fmla="*/ 1992 h 292"/>
                <a:gd name="T4" fmla="*/ 967 w 202"/>
                <a:gd name="T5" fmla="*/ 1427 h 292"/>
                <a:gd name="T6" fmla="*/ 1039 w 202"/>
                <a:gd name="T7" fmla="*/ 1118 h 292"/>
                <a:gd name="T8" fmla="*/ 1140 w 202"/>
                <a:gd name="T9" fmla="*/ 665 h 292"/>
                <a:gd name="T10" fmla="*/ 1169 w 202"/>
                <a:gd name="T11" fmla="*/ 293 h 292"/>
                <a:gd name="T12" fmla="*/ 1084 w 202"/>
                <a:gd name="T13" fmla="*/ 0 h 292"/>
                <a:gd name="T14" fmla="*/ 1126 w 202"/>
                <a:gd name="T15" fmla="*/ 349 h 292"/>
                <a:gd name="T16" fmla="*/ 1044 w 202"/>
                <a:gd name="T17" fmla="*/ 733 h 292"/>
                <a:gd name="T18" fmla="*/ 931 w 202"/>
                <a:gd name="T19" fmla="*/ 1082 h 292"/>
                <a:gd name="T20" fmla="*/ 797 w 202"/>
                <a:gd name="T21" fmla="*/ 1483 h 292"/>
                <a:gd name="T22" fmla="*/ 401 w 202"/>
                <a:gd name="T23" fmla="*/ 1930 h 292"/>
                <a:gd name="T24" fmla="*/ 195 w 202"/>
                <a:gd name="T25" fmla="*/ 1907 h 292"/>
                <a:gd name="T26" fmla="*/ 29 w 202"/>
                <a:gd name="T27" fmla="*/ 1899 h 2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2" h="292">
                  <a:moveTo>
                    <a:pt x="0" y="262"/>
                  </a:moveTo>
                  <a:cubicBezTo>
                    <a:pt x="25" y="277"/>
                    <a:pt x="78" y="292"/>
                    <a:pt x="106" y="278"/>
                  </a:cubicBezTo>
                  <a:cubicBezTo>
                    <a:pt x="137" y="262"/>
                    <a:pt x="154" y="231"/>
                    <a:pt x="164" y="199"/>
                  </a:cubicBezTo>
                  <a:cubicBezTo>
                    <a:pt x="169" y="184"/>
                    <a:pt x="170" y="171"/>
                    <a:pt x="176" y="156"/>
                  </a:cubicBezTo>
                  <a:cubicBezTo>
                    <a:pt x="184" y="134"/>
                    <a:pt x="194" y="116"/>
                    <a:pt x="193" y="93"/>
                  </a:cubicBezTo>
                  <a:cubicBezTo>
                    <a:pt x="193" y="76"/>
                    <a:pt x="195" y="57"/>
                    <a:pt x="198" y="41"/>
                  </a:cubicBezTo>
                  <a:cubicBezTo>
                    <a:pt x="202" y="19"/>
                    <a:pt x="201" y="16"/>
                    <a:pt x="184" y="0"/>
                  </a:cubicBezTo>
                  <a:cubicBezTo>
                    <a:pt x="193" y="11"/>
                    <a:pt x="193" y="36"/>
                    <a:pt x="191" y="49"/>
                  </a:cubicBezTo>
                  <a:cubicBezTo>
                    <a:pt x="187" y="68"/>
                    <a:pt x="183" y="86"/>
                    <a:pt x="177" y="102"/>
                  </a:cubicBezTo>
                  <a:cubicBezTo>
                    <a:pt x="171" y="120"/>
                    <a:pt x="164" y="133"/>
                    <a:pt x="158" y="151"/>
                  </a:cubicBezTo>
                  <a:cubicBezTo>
                    <a:pt x="152" y="170"/>
                    <a:pt x="144" y="189"/>
                    <a:pt x="135" y="207"/>
                  </a:cubicBezTo>
                  <a:cubicBezTo>
                    <a:pt x="122" y="233"/>
                    <a:pt x="97" y="260"/>
                    <a:pt x="68" y="269"/>
                  </a:cubicBezTo>
                  <a:cubicBezTo>
                    <a:pt x="55" y="273"/>
                    <a:pt x="46" y="267"/>
                    <a:pt x="33" y="266"/>
                  </a:cubicBezTo>
                  <a:cubicBezTo>
                    <a:pt x="24" y="265"/>
                    <a:pt x="10" y="273"/>
                    <a:pt x="5" y="265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18">
              <a:extLst>
                <a:ext uri="{FF2B5EF4-FFF2-40B4-BE49-F238E27FC236}">
                  <a16:creationId xmlns:a16="http://schemas.microsoft.com/office/drawing/2014/main" id="{DE81EA7C-CFEE-40D5-B14C-A1639C03F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523"/>
              <a:ext cx="422" cy="369"/>
            </a:xfrm>
            <a:custGeom>
              <a:avLst/>
              <a:gdLst>
                <a:gd name="T0" fmla="*/ 109 w 233"/>
                <a:gd name="T1" fmla="*/ 1022 h 191"/>
                <a:gd name="T2" fmla="*/ 344 w 233"/>
                <a:gd name="T3" fmla="*/ 1238 h 191"/>
                <a:gd name="T4" fmla="*/ 895 w 233"/>
                <a:gd name="T5" fmla="*/ 1285 h 191"/>
                <a:gd name="T6" fmla="*/ 1253 w 233"/>
                <a:gd name="T7" fmla="*/ 582 h 191"/>
                <a:gd name="T8" fmla="*/ 1378 w 233"/>
                <a:gd name="T9" fmla="*/ 0 h 191"/>
                <a:gd name="T10" fmla="*/ 1157 w 233"/>
                <a:gd name="T11" fmla="*/ 469 h 191"/>
                <a:gd name="T12" fmla="*/ 866 w 233"/>
                <a:gd name="T13" fmla="*/ 952 h 191"/>
                <a:gd name="T14" fmla="*/ 409 w 233"/>
                <a:gd name="T15" fmla="*/ 1138 h 191"/>
                <a:gd name="T16" fmla="*/ 96 w 233"/>
                <a:gd name="T17" fmla="*/ 1030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3" h="191">
                  <a:moveTo>
                    <a:pt x="18" y="142"/>
                  </a:moveTo>
                  <a:cubicBezTo>
                    <a:pt x="0" y="161"/>
                    <a:pt x="45" y="168"/>
                    <a:pt x="58" y="172"/>
                  </a:cubicBezTo>
                  <a:cubicBezTo>
                    <a:pt x="84" y="180"/>
                    <a:pt x="125" y="191"/>
                    <a:pt x="151" y="178"/>
                  </a:cubicBezTo>
                  <a:cubicBezTo>
                    <a:pt x="183" y="162"/>
                    <a:pt x="200" y="113"/>
                    <a:pt x="211" y="81"/>
                  </a:cubicBezTo>
                  <a:cubicBezTo>
                    <a:pt x="219" y="56"/>
                    <a:pt x="233" y="28"/>
                    <a:pt x="232" y="0"/>
                  </a:cubicBezTo>
                  <a:cubicBezTo>
                    <a:pt x="224" y="24"/>
                    <a:pt x="207" y="43"/>
                    <a:pt x="195" y="65"/>
                  </a:cubicBezTo>
                  <a:cubicBezTo>
                    <a:pt x="182" y="90"/>
                    <a:pt x="168" y="114"/>
                    <a:pt x="146" y="132"/>
                  </a:cubicBezTo>
                  <a:cubicBezTo>
                    <a:pt x="126" y="149"/>
                    <a:pt x="94" y="156"/>
                    <a:pt x="69" y="158"/>
                  </a:cubicBezTo>
                  <a:cubicBezTo>
                    <a:pt x="54" y="159"/>
                    <a:pt x="21" y="161"/>
                    <a:pt x="16" y="143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19">
              <a:extLst>
                <a:ext uri="{FF2B5EF4-FFF2-40B4-BE49-F238E27FC236}">
                  <a16:creationId xmlns:a16="http://schemas.microsoft.com/office/drawing/2014/main" id="{CA9F6339-2AB0-42A3-BABA-036ECA20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657"/>
              <a:ext cx="409" cy="112"/>
            </a:xfrm>
            <a:custGeom>
              <a:avLst/>
              <a:gdLst>
                <a:gd name="T0" fmla="*/ 0 w 226"/>
                <a:gd name="T1" fmla="*/ 37 h 58"/>
                <a:gd name="T2" fmla="*/ 599 w 226"/>
                <a:gd name="T3" fmla="*/ 261 h 58"/>
                <a:gd name="T4" fmla="*/ 1024 w 226"/>
                <a:gd name="T5" fmla="*/ 365 h 58"/>
                <a:gd name="T6" fmla="*/ 1339 w 226"/>
                <a:gd name="T7" fmla="*/ 0 h 58"/>
                <a:gd name="T8" fmla="*/ 966 w 226"/>
                <a:gd name="T9" fmla="*/ 253 h 58"/>
                <a:gd name="T10" fmla="*/ 440 w 226"/>
                <a:gd name="T11" fmla="*/ 145 h 58"/>
                <a:gd name="T12" fmla="*/ 0 w 226"/>
                <a:gd name="T13" fmla="*/ 3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58">
                  <a:moveTo>
                    <a:pt x="0" y="5"/>
                  </a:moveTo>
                  <a:cubicBezTo>
                    <a:pt x="25" y="35"/>
                    <a:pt x="60" y="33"/>
                    <a:pt x="101" y="36"/>
                  </a:cubicBezTo>
                  <a:cubicBezTo>
                    <a:pt x="143" y="39"/>
                    <a:pt x="144" y="43"/>
                    <a:pt x="173" y="51"/>
                  </a:cubicBezTo>
                  <a:cubicBezTo>
                    <a:pt x="201" y="58"/>
                    <a:pt x="220" y="39"/>
                    <a:pt x="226" y="0"/>
                  </a:cubicBezTo>
                  <a:cubicBezTo>
                    <a:pt x="220" y="14"/>
                    <a:pt x="196" y="47"/>
                    <a:pt x="163" y="35"/>
                  </a:cubicBezTo>
                  <a:cubicBezTo>
                    <a:pt x="130" y="22"/>
                    <a:pt x="98" y="22"/>
                    <a:pt x="74" y="20"/>
                  </a:cubicBezTo>
                  <a:cubicBezTo>
                    <a:pt x="51" y="19"/>
                    <a:pt x="14" y="27"/>
                    <a:pt x="0" y="5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Freeform 120">
              <a:extLst>
                <a:ext uri="{FF2B5EF4-FFF2-40B4-BE49-F238E27FC236}">
                  <a16:creationId xmlns:a16="http://schemas.microsoft.com/office/drawing/2014/main" id="{F6DFE084-CFC5-414E-8048-775971ED0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423"/>
              <a:ext cx="72" cy="197"/>
            </a:xfrm>
            <a:custGeom>
              <a:avLst/>
              <a:gdLst>
                <a:gd name="T0" fmla="*/ 234 w 40"/>
                <a:gd name="T1" fmla="*/ 0 h 102"/>
                <a:gd name="T2" fmla="*/ 101 w 40"/>
                <a:gd name="T3" fmla="*/ 734 h 102"/>
                <a:gd name="T4" fmla="*/ 234 w 40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2">
                  <a:moveTo>
                    <a:pt x="40" y="0"/>
                  </a:moveTo>
                  <a:cubicBezTo>
                    <a:pt x="24" y="15"/>
                    <a:pt x="0" y="77"/>
                    <a:pt x="17" y="102"/>
                  </a:cubicBezTo>
                  <a:cubicBezTo>
                    <a:pt x="15" y="80"/>
                    <a:pt x="30" y="1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21">
              <a:extLst>
                <a:ext uri="{FF2B5EF4-FFF2-40B4-BE49-F238E27FC236}">
                  <a16:creationId xmlns:a16="http://schemas.microsoft.com/office/drawing/2014/main" id="{6EDDD674-04E2-4830-8B8A-D80698C52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423"/>
              <a:ext cx="154" cy="154"/>
            </a:xfrm>
            <a:custGeom>
              <a:avLst/>
              <a:gdLst>
                <a:gd name="T0" fmla="*/ 45 w 85"/>
                <a:gd name="T1" fmla="*/ 0 h 80"/>
                <a:gd name="T2" fmla="*/ 243 w 85"/>
                <a:gd name="T3" fmla="*/ 408 h 80"/>
                <a:gd name="T4" fmla="*/ 505 w 85"/>
                <a:gd name="T5" fmla="*/ 570 h 80"/>
                <a:gd name="T6" fmla="*/ 174 w 85"/>
                <a:gd name="T7" fmla="*/ 433 h 80"/>
                <a:gd name="T8" fmla="*/ 45 w 85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80">
                  <a:moveTo>
                    <a:pt x="8" y="0"/>
                  </a:moveTo>
                  <a:cubicBezTo>
                    <a:pt x="12" y="29"/>
                    <a:pt x="13" y="46"/>
                    <a:pt x="41" y="57"/>
                  </a:cubicBezTo>
                  <a:cubicBezTo>
                    <a:pt x="68" y="68"/>
                    <a:pt x="85" y="80"/>
                    <a:pt x="85" y="80"/>
                  </a:cubicBezTo>
                  <a:cubicBezTo>
                    <a:pt x="70" y="73"/>
                    <a:pt x="43" y="66"/>
                    <a:pt x="29" y="61"/>
                  </a:cubicBezTo>
                  <a:cubicBezTo>
                    <a:pt x="15" y="56"/>
                    <a:pt x="0" y="39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22">
              <a:extLst>
                <a:ext uri="{FF2B5EF4-FFF2-40B4-BE49-F238E27FC236}">
                  <a16:creationId xmlns:a16="http://schemas.microsoft.com/office/drawing/2014/main" id="{61A1CBBC-9690-4D65-87C5-7CBFB6841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035"/>
              <a:ext cx="781" cy="892"/>
            </a:xfrm>
            <a:custGeom>
              <a:avLst/>
              <a:gdLst>
                <a:gd name="T0" fmla="*/ 2272 w 431"/>
                <a:gd name="T1" fmla="*/ 2383 h 462"/>
                <a:gd name="T2" fmla="*/ 2446 w 431"/>
                <a:gd name="T3" fmla="*/ 1641 h 462"/>
                <a:gd name="T4" fmla="*/ 2455 w 431"/>
                <a:gd name="T5" fmla="*/ 1238 h 462"/>
                <a:gd name="T6" fmla="*/ 2249 w 431"/>
                <a:gd name="T7" fmla="*/ 929 h 462"/>
                <a:gd name="T8" fmla="*/ 2263 w 431"/>
                <a:gd name="T9" fmla="*/ 581 h 462"/>
                <a:gd name="T10" fmla="*/ 2022 w 431"/>
                <a:gd name="T11" fmla="*/ 780 h 462"/>
                <a:gd name="T12" fmla="*/ 1970 w 431"/>
                <a:gd name="T13" fmla="*/ 626 h 462"/>
                <a:gd name="T14" fmla="*/ 1827 w 431"/>
                <a:gd name="T15" fmla="*/ 734 h 462"/>
                <a:gd name="T16" fmla="*/ 1856 w 431"/>
                <a:gd name="T17" fmla="*/ 137 h 462"/>
                <a:gd name="T18" fmla="*/ 1633 w 431"/>
                <a:gd name="T19" fmla="*/ 517 h 462"/>
                <a:gd name="T20" fmla="*/ 1480 w 431"/>
                <a:gd name="T21" fmla="*/ 525 h 462"/>
                <a:gd name="T22" fmla="*/ 1406 w 431"/>
                <a:gd name="T23" fmla="*/ 348 h 462"/>
                <a:gd name="T24" fmla="*/ 1350 w 431"/>
                <a:gd name="T25" fmla="*/ 570 h 462"/>
                <a:gd name="T26" fmla="*/ 1076 w 431"/>
                <a:gd name="T27" fmla="*/ 461 h 462"/>
                <a:gd name="T28" fmla="*/ 844 w 431"/>
                <a:gd name="T29" fmla="*/ 556 h 462"/>
                <a:gd name="T30" fmla="*/ 53 w 431"/>
                <a:gd name="T31" fmla="*/ 2110 h 462"/>
                <a:gd name="T32" fmla="*/ 198 w 431"/>
                <a:gd name="T33" fmla="*/ 2583 h 462"/>
                <a:gd name="T34" fmla="*/ 440 w 431"/>
                <a:gd name="T35" fmla="*/ 2800 h 462"/>
                <a:gd name="T36" fmla="*/ 424 w 431"/>
                <a:gd name="T37" fmla="*/ 3116 h 462"/>
                <a:gd name="T38" fmla="*/ 602 w 431"/>
                <a:gd name="T39" fmla="*/ 2964 h 462"/>
                <a:gd name="T40" fmla="*/ 660 w 431"/>
                <a:gd name="T41" fmla="*/ 3288 h 462"/>
                <a:gd name="T42" fmla="*/ 841 w 431"/>
                <a:gd name="T43" fmla="*/ 2823 h 462"/>
                <a:gd name="T44" fmla="*/ 844 w 431"/>
                <a:gd name="T45" fmla="*/ 3060 h 462"/>
                <a:gd name="T46" fmla="*/ 850 w 431"/>
                <a:gd name="T47" fmla="*/ 3261 h 462"/>
                <a:gd name="T48" fmla="*/ 946 w 431"/>
                <a:gd name="T49" fmla="*/ 3031 h 462"/>
                <a:gd name="T50" fmla="*/ 959 w 431"/>
                <a:gd name="T51" fmla="*/ 3172 h 462"/>
                <a:gd name="T52" fmla="*/ 1040 w 431"/>
                <a:gd name="T53" fmla="*/ 3180 h 462"/>
                <a:gd name="T54" fmla="*/ 1064 w 431"/>
                <a:gd name="T55" fmla="*/ 3108 h 462"/>
                <a:gd name="T56" fmla="*/ 1537 w 431"/>
                <a:gd name="T57" fmla="*/ 3273 h 462"/>
                <a:gd name="T58" fmla="*/ 2010 w 431"/>
                <a:gd name="T59" fmla="*/ 3108 h 462"/>
                <a:gd name="T60" fmla="*/ 2147 w 431"/>
                <a:gd name="T61" fmla="*/ 2892 h 462"/>
                <a:gd name="T62" fmla="*/ 2350 w 431"/>
                <a:gd name="T63" fmla="*/ 2987 h 462"/>
                <a:gd name="T64" fmla="*/ 2196 w 431"/>
                <a:gd name="T65" fmla="*/ 2776 h 462"/>
                <a:gd name="T66" fmla="*/ 2519 w 431"/>
                <a:gd name="T67" fmla="*/ 2836 h 462"/>
                <a:gd name="T68" fmla="*/ 2272 w 431"/>
                <a:gd name="T69" fmla="*/ 2383 h 4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31" h="462">
                  <a:moveTo>
                    <a:pt x="382" y="331"/>
                  </a:moveTo>
                  <a:cubicBezTo>
                    <a:pt x="399" y="300"/>
                    <a:pt x="407" y="263"/>
                    <a:pt x="411" y="228"/>
                  </a:cubicBezTo>
                  <a:cubicBezTo>
                    <a:pt x="414" y="211"/>
                    <a:pt x="417" y="189"/>
                    <a:pt x="413" y="172"/>
                  </a:cubicBezTo>
                  <a:cubicBezTo>
                    <a:pt x="407" y="150"/>
                    <a:pt x="388" y="145"/>
                    <a:pt x="378" y="129"/>
                  </a:cubicBezTo>
                  <a:cubicBezTo>
                    <a:pt x="364" y="107"/>
                    <a:pt x="395" y="89"/>
                    <a:pt x="380" y="81"/>
                  </a:cubicBezTo>
                  <a:cubicBezTo>
                    <a:pt x="366" y="74"/>
                    <a:pt x="355" y="114"/>
                    <a:pt x="340" y="108"/>
                  </a:cubicBezTo>
                  <a:cubicBezTo>
                    <a:pt x="324" y="102"/>
                    <a:pt x="336" y="91"/>
                    <a:pt x="331" y="87"/>
                  </a:cubicBezTo>
                  <a:cubicBezTo>
                    <a:pt x="325" y="83"/>
                    <a:pt x="321" y="102"/>
                    <a:pt x="307" y="102"/>
                  </a:cubicBezTo>
                  <a:cubicBezTo>
                    <a:pt x="266" y="102"/>
                    <a:pt x="325" y="34"/>
                    <a:pt x="312" y="19"/>
                  </a:cubicBezTo>
                  <a:cubicBezTo>
                    <a:pt x="297" y="0"/>
                    <a:pt x="294" y="62"/>
                    <a:pt x="274" y="72"/>
                  </a:cubicBezTo>
                  <a:cubicBezTo>
                    <a:pt x="268" y="75"/>
                    <a:pt x="255" y="77"/>
                    <a:pt x="249" y="73"/>
                  </a:cubicBezTo>
                  <a:cubicBezTo>
                    <a:pt x="240" y="68"/>
                    <a:pt x="246" y="46"/>
                    <a:pt x="236" y="48"/>
                  </a:cubicBezTo>
                  <a:cubicBezTo>
                    <a:pt x="226" y="49"/>
                    <a:pt x="243" y="78"/>
                    <a:pt x="227" y="79"/>
                  </a:cubicBezTo>
                  <a:cubicBezTo>
                    <a:pt x="208" y="80"/>
                    <a:pt x="199" y="64"/>
                    <a:pt x="181" y="64"/>
                  </a:cubicBezTo>
                  <a:cubicBezTo>
                    <a:pt x="168" y="63"/>
                    <a:pt x="165" y="73"/>
                    <a:pt x="142" y="77"/>
                  </a:cubicBezTo>
                  <a:cubicBezTo>
                    <a:pt x="52" y="89"/>
                    <a:pt x="0" y="213"/>
                    <a:pt x="9" y="293"/>
                  </a:cubicBezTo>
                  <a:cubicBezTo>
                    <a:pt x="12" y="316"/>
                    <a:pt x="18" y="341"/>
                    <a:pt x="33" y="359"/>
                  </a:cubicBezTo>
                  <a:cubicBezTo>
                    <a:pt x="43" y="371"/>
                    <a:pt x="66" y="377"/>
                    <a:pt x="74" y="389"/>
                  </a:cubicBezTo>
                  <a:cubicBezTo>
                    <a:pt x="82" y="402"/>
                    <a:pt x="62" y="425"/>
                    <a:pt x="71" y="433"/>
                  </a:cubicBezTo>
                  <a:cubicBezTo>
                    <a:pt x="83" y="445"/>
                    <a:pt x="88" y="407"/>
                    <a:pt x="101" y="412"/>
                  </a:cubicBezTo>
                  <a:cubicBezTo>
                    <a:pt x="114" y="417"/>
                    <a:pt x="96" y="452"/>
                    <a:pt x="111" y="457"/>
                  </a:cubicBezTo>
                  <a:cubicBezTo>
                    <a:pt x="127" y="462"/>
                    <a:pt x="124" y="390"/>
                    <a:pt x="141" y="392"/>
                  </a:cubicBezTo>
                  <a:cubicBezTo>
                    <a:pt x="158" y="393"/>
                    <a:pt x="145" y="416"/>
                    <a:pt x="142" y="425"/>
                  </a:cubicBezTo>
                  <a:cubicBezTo>
                    <a:pt x="141" y="430"/>
                    <a:pt x="132" y="452"/>
                    <a:pt x="143" y="453"/>
                  </a:cubicBezTo>
                  <a:cubicBezTo>
                    <a:pt x="152" y="454"/>
                    <a:pt x="152" y="423"/>
                    <a:pt x="159" y="421"/>
                  </a:cubicBezTo>
                  <a:cubicBezTo>
                    <a:pt x="166" y="419"/>
                    <a:pt x="161" y="437"/>
                    <a:pt x="161" y="441"/>
                  </a:cubicBezTo>
                  <a:cubicBezTo>
                    <a:pt x="161" y="452"/>
                    <a:pt x="171" y="451"/>
                    <a:pt x="175" y="442"/>
                  </a:cubicBezTo>
                  <a:cubicBezTo>
                    <a:pt x="176" y="440"/>
                    <a:pt x="176" y="441"/>
                    <a:pt x="179" y="432"/>
                  </a:cubicBezTo>
                  <a:cubicBezTo>
                    <a:pt x="183" y="422"/>
                    <a:pt x="227" y="453"/>
                    <a:pt x="258" y="455"/>
                  </a:cubicBezTo>
                  <a:cubicBezTo>
                    <a:pt x="289" y="456"/>
                    <a:pt x="319" y="458"/>
                    <a:pt x="338" y="432"/>
                  </a:cubicBezTo>
                  <a:cubicBezTo>
                    <a:pt x="344" y="423"/>
                    <a:pt x="349" y="404"/>
                    <a:pt x="361" y="402"/>
                  </a:cubicBezTo>
                  <a:cubicBezTo>
                    <a:pt x="365" y="402"/>
                    <a:pt x="390" y="423"/>
                    <a:pt x="395" y="415"/>
                  </a:cubicBezTo>
                  <a:cubicBezTo>
                    <a:pt x="401" y="406"/>
                    <a:pt x="363" y="397"/>
                    <a:pt x="369" y="386"/>
                  </a:cubicBezTo>
                  <a:cubicBezTo>
                    <a:pt x="375" y="376"/>
                    <a:pt x="414" y="407"/>
                    <a:pt x="423" y="394"/>
                  </a:cubicBezTo>
                  <a:cubicBezTo>
                    <a:pt x="431" y="380"/>
                    <a:pt x="352" y="389"/>
                    <a:pt x="382" y="331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Freeform 123">
              <a:extLst>
                <a:ext uri="{FF2B5EF4-FFF2-40B4-BE49-F238E27FC236}">
                  <a16:creationId xmlns:a16="http://schemas.microsoft.com/office/drawing/2014/main" id="{2DE28F79-721F-4744-91A5-322C8333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236"/>
              <a:ext cx="550" cy="554"/>
            </a:xfrm>
            <a:custGeom>
              <a:avLst/>
              <a:gdLst>
                <a:gd name="T0" fmla="*/ 1113 w 304"/>
                <a:gd name="T1" fmla="*/ 264 h 287"/>
                <a:gd name="T2" fmla="*/ 219 w 304"/>
                <a:gd name="T3" fmla="*/ 1523 h 287"/>
                <a:gd name="T4" fmla="*/ 1038 w 304"/>
                <a:gd name="T5" fmla="*/ 1911 h 287"/>
                <a:gd name="T6" fmla="*/ 1565 w 304"/>
                <a:gd name="T7" fmla="*/ 2008 h 287"/>
                <a:gd name="T8" fmla="*/ 1706 w 304"/>
                <a:gd name="T9" fmla="*/ 1259 h 287"/>
                <a:gd name="T10" fmla="*/ 1266 w 304"/>
                <a:gd name="T11" fmla="*/ 813 h 287"/>
                <a:gd name="T12" fmla="*/ 1113 w 304"/>
                <a:gd name="T13" fmla="*/ 264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4" h="287">
                  <a:moveTo>
                    <a:pt x="188" y="37"/>
                  </a:moveTo>
                  <a:cubicBezTo>
                    <a:pt x="103" y="0"/>
                    <a:pt x="0" y="137"/>
                    <a:pt x="37" y="212"/>
                  </a:cubicBezTo>
                  <a:cubicBezTo>
                    <a:pt x="62" y="263"/>
                    <a:pt x="126" y="264"/>
                    <a:pt x="175" y="266"/>
                  </a:cubicBezTo>
                  <a:cubicBezTo>
                    <a:pt x="200" y="266"/>
                    <a:pt x="240" y="287"/>
                    <a:pt x="264" y="279"/>
                  </a:cubicBezTo>
                  <a:cubicBezTo>
                    <a:pt x="294" y="268"/>
                    <a:pt x="304" y="198"/>
                    <a:pt x="288" y="175"/>
                  </a:cubicBezTo>
                  <a:cubicBezTo>
                    <a:pt x="268" y="146"/>
                    <a:pt x="223" y="154"/>
                    <a:pt x="214" y="113"/>
                  </a:cubicBezTo>
                  <a:cubicBezTo>
                    <a:pt x="210" y="90"/>
                    <a:pt x="217" y="46"/>
                    <a:pt x="188" y="37"/>
                  </a:cubicBezTo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24">
              <a:extLst>
                <a:ext uri="{FF2B5EF4-FFF2-40B4-BE49-F238E27FC236}">
                  <a16:creationId xmlns:a16="http://schemas.microsoft.com/office/drawing/2014/main" id="{F01A6270-4604-401A-88EB-B0E441E6C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305"/>
              <a:ext cx="81" cy="87"/>
            </a:xfrm>
            <a:custGeom>
              <a:avLst/>
              <a:gdLst>
                <a:gd name="T0" fmla="*/ 45 w 45"/>
                <a:gd name="T1" fmla="*/ 269 h 45"/>
                <a:gd name="T2" fmla="*/ 45 w 45"/>
                <a:gd name="T3" fmla="*/ 56 h 45"/>
                <a:gd name="T4" fmla="*/ 218 w 45"/>
                <a:gd name="T5" fmla="*/ 56 h 45"/>
                <a:gd name="T6" fmla="*/ 211 w 45"/>
                <a:gd name="T7" fmla="*/ 269 h 45"/>
                <a:gd name="T8" fmla="*/ 45 w 45"/>
                <a:gd name="T9" fmla="*/ 2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8" y="37"/>
                  </a:moveTo>
                  <a:cubicBezTo>
                    <a:pt x="0" y="29"/>
                    <a:pt x="0" y="16"/>
                    <a:pt x="8" y="8"/>
                  </a:cubicBezTo>
                  <a:cubicBezTo>
                    <a:pt x="16" y="0"/>
                    <a:pt x="29" y="0"/>
                    <a:pt x="37" y="8"/>
                  </a:cubicBezTo>
                  <a:cubicBezTo>
                    <a:pt x="45" y="16"/>
                    <a:pt x="44" y="29"/>
                    <a:pt x="36" y="37"/>
                  </a:cubicBezTo>
                  <a:cubicBezTo>
                    <a:pt x="28" y="45"/>
                    <a:pt x="15" y="45"/>
                    <a:pt x="8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25">
              <a:extLst>
                <a:ext uri="{FF2B5EF4-FFF2-40B4-BE49-F238E27FC236}">
                  <a16:creationId xmlns:a16="http://schemas.microsoft.com/office/drawing/2014/main" id="{1C2984BB-40D3-45B4-9AA3-CCCB51C0F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288"/>
              <a:ext cx="44" cy="46"/>
            </a:xfrm>
            <a:custGeom>
              <a:avLst/>
              <a:gdLst>
                <a:gd name="T0" fmla="*/ 24 w 24"/>
                <a:gd name="T1" fmla="*/ 140 h 24"/>
                <a:gd name="T2" fmla="*/ 24 w 24"/>
                <a:gd name="T3" fmla="*/ 29 h 24"/>
                <a:gd name="T4" fmla="*/ 125 w 24"/>
                <a:gd name="T5" fmla="*/ 29 h 24"/>
                <a:gd name="T6" fmla="*/ 125 w 24"/>
                <a:gd name="T7" fmla="*/ 140 h 24"/>
                <a:gd name="T8" fmla="*/ 24 w 24"/>
                <a:gd name="T9" fmla="*/ 14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20"/>
                  </a:moveTo>
                  <a:cubicBezTo>
                    <a:pt x="0" y="15"/>
                    <a:pt x="0" y="8"/>
                    <a:pt x="4" y="4"/>
                  </a:cubicBezTo>
                  <a:cubicBezTo>
                    <a:pt x="9" y="0"/>
                    <a:pt x="16" y="0"/>
                    <a:pt x="20" y="4"/>
                  </a:cubicBezTo>
                  <a:cubicBezTo>
                    <a:pt x="24" y="9"/>
                    <a:pt x="24" y="16"/>
                    <a:pt x="20" y="20"/>
                  </a:cubicBezTo>
                  <a:cubicBezTo>
                    <a:pt x="16" y="24"/>
                    <a:pt x="8" y="24"/>
                    <a:pt x="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Freeform 126">
              <a:extLst>
                <a:ext uri="{FF2B5EF4-FFF2-40B4-BE49-F238E27FC236}">
                  <a16:creationId xmlns:a16="http://schemas.microsoft.com/office/drawing/2014/main" id="{6AA5F59B-E352-4BAF-9FAA-07CF895F5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371"/>
              <a:ext cx="33" cy="37"/>
            </a:xfrm>
            <a:custGeom>
              <a:avLst/>
              <a:gdLst>
                <a:gd name="T0" fmla="*/ 20 w 18"/>
                <a:gd name="T1" fmla="*/ 117 h 19"/>
                <a:gd name="T2" fmla="*/ 20 w 18"/>
                <a:gd name="T3" fmla="*/ 31 h 19"/>
                <a:gd name="T4" fmla="*/ 94 w 18"/>
                <a:gd name="T5" fmla="*/ 31 h 19"/>
                <a:gd name="T6" fmla="*/ 94 w 18"/>
                <a:gd name="T7" fmla="*/ 117 h 19"/>
                <a:gd name="T8" fmla="*/ 20 w 18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3" y="16"/>
                  </a:moveTo>
                  <a:cubicBezTo>
                    <a:pt x="0" y="12"/>
                    <a:pt x="0" y="7"/>
                    <a:pt x="3" y="4"/>
                  </a:cubicBezTo>
                  <a:cubicBezTo>
                    <a:pt x="6" y="0"/>
                    <a:pt x="12" y="0"/>
                    <a:pt x="15" y="4"/>
                  </a:cubicBezTo>
                  <a:cubicBezTo>
                    <a:pt x="18" y="7"/>
                    <a:pt x="18" y="12"/>
                    <a:pt x="15" y="16"/>
                  </a:cubicBezTo>
                  <a:cubicBezTo>
                    <a:pt x="11" y="19"/>
                    <a:pt x="6" y="19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6" name="Group 127">
            <a:extLst>
              <a:ext uri="{FF2B5EF4-FFF2-40B4-BE49-F238E27FC236}">
                <a16:creationId xmlns:a16="http://schemas.microsoft.com/office/drawing/2014/main" id="{CCFF69BB-F18C-4C3A-8BA0-5D5100BD4F58}"/>
              </a:ext>
            </a:extLst>
          </p:cNvPr>
          <p:cNvGrpSpPr>
            <a:grpSpLocks/>
          </p:cNvGrpSpPr>
          <p:nvPr/>
        </p:nvGrpSpPr>
        <p:grpSpPr bwMode="auto">
          <a:xfrm>
            <a:off x="7159625" y="4767263"/>
            <a:ext cx="1284288" cy="1398587"/>
            <a:chOff x="3550" y="2922"/>
            <a:chExt cx="809" cy="881"/>
          </a:xfrm>
        </p:grpSpPr>
        <p:sp>
          <p:nvSpPr>
            <p:cNvPr id="50214" name="Freeform 128">
              <a:extLst>
                <a:ext uri="{FF2B5EF4-FFF2-40B4-BE49-F238E27FC236}">
                  <a16:creationId xmlns:a16="http://schemas.microsoft.com/office/drawing/2014/main" id="{EB10034B-79B2-43F4-945F-5DB53C0AD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922"/>
              <a:ext cx="809" cy="881"/>
            </a:xfrm>
            <a:custGeom>
              <a:avLst/>
              <a:gdLst>
                <a:gd name="T0" fmla="*/ 2467 w 447"/>
                <a:gd name="T1" fmla="*/ 2063 h 456"/>
                <a:gd name="T2" fmla="*/ 2496 w 447"/>
                <a:gd name="T3" fmla="*/ 1455 h 456"/>
                <a:gd name="T4" fmla="*/ 2335 w 447"/>
                <a:gd name="T5" fmla="*/ 945 h 456"/>
                <a:gd name="T6" fmla="*/ 2277 w 447"/>
                <a:gd name="T7" fmla="*/ 813 h 456"/>
                <a:gd name="T8" fmla="*/ 2253 w 447"/>
                <a:gd name="T9" fmla="*/ 469 h 456"/>
                <a:gd name="T10" fmla="*/ 2197 w 447"/>
                <a:gd name="T11" fmla="*/ 340 h 456"/>
                <a:gd name="T12" fmla="*/ 2080 w 447"/>
                <a:gd name="T13" fmla="*/ 464 h 456"/>
                <a:gd name="T14" fmla="*/ 2152 w 447"/>
                <a:gd name="T15" fmla="*/ 265 h 456"/>
                <a:gd name="T16" fmla="*/ 1998 w 447"/>
                <a:gd name="T17" fmla="*/ 417 h 456"/>
                <a:gd name="T18" fmla="*/ 1785 w 447"/>
                <a:gd name="T19" fmla="*/ 172 h 456"/>
                <a:gd name="T20" fmla="*/ 1707 w 447"/>
                <a:gd name="T21" fmla="*/ 247 h 456"/>
                <a:gd name="T22" fmla="*/ 1133 w 447"/>
                <a:gd name="T23" fmla="*/ 253 h 456"/>
                <a:gd name="T24" fmla="*/ 954 w 447"/>
                <a:gd name="T25" fmla="*/ 131 h 456"/>
                <a:gd name="T26" fmla="*/ 937 w 447"/>
                <a:gd name="T27" fmla="*/ 317 h 456"/>
                <a:gd name="T28" fmla="*/ 610 w 447"/>
                <a:gd name="T29" fmla="*/ 280 h 456"/>
                <a:gd name="T30" fmla="*/ 579 w 447"/>
                <a:gd name="T31" fmla="*/ 348 h 456"/>
                <a:gd name="T32" fmla="*/ 462 w 447"/>
                <a:gd name="T33" fmla="*/ 657 h 456"/>
                <a:gd name="T34" fmla="*/ 295 w 447"/>
                <a:gd name="T35" fmla="*/ 806 h 456"/>
                <a:gd name="T36" fmla="*/ 206 w 447"/>
                <a:gd name="T37" fmla="*/ 997 h 456"/>
                <a:gd name="T38" fmla="*/ 130 w 447"/>
                <a:gd name="T39" fmla="*/ 1146 h 456"/>
                <a:gd name="T40" fmla="*/ 219 w 447"/>
                <a:gd name="T41" fmla="*/ 2019 h 456"/>
                <a:gd name="T42" fmla="*/ 328 w 447"/>
                <a:gd name="T43" fmla="*/ 2684 h 456"/>
                <a:gd name="T44" fmla="*/ 367 w 447"/>
                <a:gd name="T45" fmla="*/ 2662 h 456"/>
                <a:gd name="T46" fmla="*/ 514 w 447"/>
                <a:gd name="T47" fmla="*/ 2807 h 456"/>
                <a:gd name="T48" fmla="*/ 474 w 447"/>
                <a:gd name="T49" fmla="*/ 3143 h 456"/>
                <a:gd name="T50" fmla="*/ 639 w 447"/>
                <a:gd name="T51" fmla="*/ 2971 h 456"/>
                <a:gd name="T52" fmla="*/ 1077 w 447"/>
                <a:gd name="T53" fmla="*/ 3236 h 456"/>
                <a:gd name="T54" fmla="*/ 1938 w 447"/>
                <a:gd name="T55" fmla="*/ 2668 h 456"/>
                <a:gd name="T56" fmla="*/ 2042 w 447"/>
                <a:gd name="T57" fmla="*/ 2662 h 456"/>
                <a:gd name="T58" fmla="*/ 2188 w 447"/>
                <a:gd name="T59" fmla="*/ 2647 h 456"/>
                <a:gd name="T60" fmla="*/ 2519 w 447"/>
                <a:gd name="T61" fmla="*/ 2776 h 456"/>
                <a:gd name="T62" fmla="*/ 2306 w 447"/>
                <a:gd name="T63" fmla="*/ 2554 h 456"/>
                <a:gd name="T64" fmla="*/ 2092 w 447"/>
                <a:gd name="T65" fmla="*/ 2299 h 456"/>
                <a:gd name="T66" fmla="*/ 2402 w 447"/>
                <a:gd name="T67" fmla="*/ 2483 h 456"/>
                <a:gd name="T68" fmla="*/ 2423 w 447"/>
                <a:gd name="T69" fmla="*/ 2191 h 456"/>
                <a:gd name="T70" fmla="*/ 2633 w 447"/>
                <a:gd name="T71" fmla="*/ 2392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5" name="Freeform 129">
              <a:extLst>
                <a:ext uri="{FF2B5EF4-FFF2-40B4-BE49-F238E27FC236}">
                  <a16:creationId xmlns:a16="http://schemas.microsoft.com/office/drawing/2014/main" id="{95B209AF-C65B-4E2A-9BCE-6BA97D42E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169"/>
              <a:ext cx="469" cy="495"/>
            </a:xfrm>
            <a:custGeom>
              <a:avLst/>
              <a:gdLst>
                <a:gd name="T0" fmla="*/ 404 w 259"/>
                <a:gd name="T1" fmla="*/ 0 h 256"/>
                <a:gd name="T2" fmla="*/ 36 w 259"/>
                <a:gd name="T3" fmla="*/ 789 h 256"/>
                <a:gd name="T4" fmla="*/ 154 w 259"/>
                <a:gd name="T5" fmla="*/ 1278 h 256"/>
                <a:gd name="T6" fmla="*/ 482 w 259"/>
                <a:gd name="T7" fmla="*/ 1589 h 256"/>
                <a:gd name="T8" fmla="*/ 962 w 259"/>
                <a:gd name="T9" fmla="*/ 1734 h 256"/>
                <a:gd name="T10" fmla="*/ 1347 w 259"/>
                <a:gd name="T11" fmla="*/ 1106 h 256"/>
                <a:gd name="T12" fmla="*/ 1412 w 259"/>
                <a:gd name="T13" fmla="*/ 729 h 256"/>
                <a:gd name="T14" fmla="*/ 1032 w 259"/>
                <a:gd name="T15" fmla="*/ 613 h 256"/>
                <a:gd name="T16" fmla="*/ 873 w 259"/>
                <a:gd name="T17" fmla="*/ 489 h 256"/>
                <a:gd name="T18" fmla="*/ 777 w 259"/>
                <a:gd name="T19" fmla="*/ 240 h 256"/>
                <a:gd name="T20" fmla="*/ 404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6" name="Freeform 130">
              <a:extLst>
                <a:ext uri="{FF2B5EF4-FFF2-40B4-BE49-F238E27FC236}">
                  <a16:creationId xmlns:a16="http://schemas.microsoft.com/office/drawing/2014/main" id="{7394B79E-050D-4608-AD30-D6B6BB7DF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3061"/>
              <a:ext cx="231" cy="415"/>
            </a:xfrm>
            <a:custGeom>
              <a:avLst/>
              <a:gdLst>
                <a:gd name="T0" fmla="*/ 753 w 128"/>
                <a:gd name="T1" fmla="*/ 0 h 215"/>
                <a:gd name="T2" fmla="*/ 206 w 128"/>
                <a:gd name="T3" fmla="*/ 1546 h 215"/>
                <a:gd name="T4" fmla="*/ 753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7" name="Freeform 131">
              <a:extLst>
                <a:ext uri="{FF2B5EF4-FFF2-40B4-BE49-F238E27FC236}">
                  <a16:creationId xmlns:a16="http://schemas.microsoft.com/office/drawing/2014/main" id="{58C6D871-2392-49C5-B0A4-59CD146D2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200"/>
              <a:ext cx="546" cy="580"/>
            </a:xfrm>
            <a:custGeom>
              <a:avLst/>
              <a:gdLst>
                <a:gd name="T0" fmla="*/ 0 w 302"/>
                <a:gd name="T1" fmla="*/ 1879 h 300"/>
                <a:gd name="T2" fmla="*/ 360 w 302"/>
                <a:gd name="T3" fmla="*/ 2090 h 300"/>
                <a:gd name="T4" fmla="*/ 667 w 302"/>
                <a:gd name="T5" fmla="*/ 2015 h 300"/>
                <a:gd name="T6" fmla="*/ 964 w 302"/>
                <a:gd name="T7" fmla="*/ 1734 h 300"/>
                <a:gd name="T8" fmla="*/ 1186 w 302"/>
                <a:gd name="T9" fmla="*/ 1465 h 300"/>
                <a:gd name="T10" fmla="*/ 1287 w 302"/>
                <a:gd name="T11" fmla="*/ 1417 h 300"/>
                <a:gd name="T12" fmla="*/ 1336 w 302"/>
                <a:gd name="T13" fmla="*/ 1270 h 300"/>
                <a:gd name="T14" fmla="*/ 1542 w 302"/>
                <a:gd name="T15" fmla="*/ 1162 h 300"/>
                <a:gd name="T16" fmla="*/ 1602 w 302"/>
                <a:gd name="T17" fmla="*/ 1032 h 300"/>
                <a:gd name="T18" fmla="*/ 1712 w 302"/>
                <a:gd name="T19" fmla="*/ 920 h 300"/>
                <a:gd name="T20" fmla="*/ 1743 w 302"/>
                <a:gd name="T21" fmla="*/ 433 h 300"/>
                <a:gd name="T22" fmla="*/ 1553 w 302"/>
                <a:gd name="T23" fmla="*/ 0 h 300"/>
                <a:gd name="T24" fmla="*/ 1537 w 302"/>
                <a:gd name="T25" fmla="*/ 860 h 300"/>
                <a:gd name="T26" fmla="*/ 1229 w 302"/>
                <a:gd name="T27" fmla="*/ 1098 h 300"/>
                <a:gd name="T28" fmla="*/ 987 w 302"/>
                <a:gd name="T29" fmla="*/ 1462 h 300"/>
                <a:gd name="T30" fmla="*/ 723 w 302"/>
                <a:gd name="T31" fmla="*/ 1765 h 300"/>
                <a:gd name="T32" fmla="*/ 506 w 302"/>
                <a:gd name="T33" fmla="*/ 1966 h 300"/>
                <a:gd name="T34" fmla="*/ 255 w 302"/>
                <a:gd name="T35" fmla="*/ 1935 h 300"/>
                <a:gd name="T36" fmla="*/ 13 w 302"/>
                <a:gd name="T37" fmla="*/ 1850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8" name="Freeform 132">
              <a:extLst>
                <a:ext uri="{FF2B5EF4-FFF2-40B4-BE49-F238E27FC236}">
                  <a16:creationId xmlns:a16="http://schemas.microsoft.com/office/drawing/2014/main" id="{A4D1F076-1693-4B5C-804D-D225C266F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397"/>
              <a:ext cx="370" cy="242"/>
            </a:xfrm>
            <a:custGeom>
              <a:avLst/>
              <a:gdLst>
                <a:gd name="T0" fmla="*/ 0 w 205"/>
                <a:gd name="T1" fmla="*/ 0 h 125"/>
                <a:gd name="T2" fmla="*/ 182 w 205"/>
                <a:gd name="T3" fmla="*/ 509 h 125"/>
                <a:gd name="T4" fmla="*/ 612 w 205"/>
                <a:gd name="T5" fmla="*/ 829 h 125"/>
                <a:gd name="T6" fmla="*/ 948 w 205"/>
                <a:gd name="T7" fmla="*/ 689 h 125"/>
                <a:gd name="T8" fmla="*/ 1206 w 205"/>
                <a:gd name="T9" fmla="*/ 196 h 125"/>
                <a:gd name="T10" fmla="*/ 782 w 205"/>
                <a:gd name="T11" fmla="*/ 689 h 125"/>
                <a:gd name="T12" fmla="*/ 377 w 205"/>
                <a:gd name="T13" fmla="*/ 558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9" name="Freeform 133">
              <a:extLst>
                <a:ext uri="{FF2B5EF4-FFF2-40B4-BE49-F238E27FC236}">
                  <a16:creationId xmlns:a16="http://schemas.microsoft.com/office/drawing/2014/main" id="{98D662F0-331F-47B7-863F-00110286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3243"/>
              <a:ext cx="170" cy="129"/>
            </a:xfrm>
            <a:custGeom>
              <a:avLst/>
              <a:gdLst>
                <a:gd name="T0" fmla="*/ 0 w 94"/>
                <a:gd name="T1" fmla="*/ 0 h 67"/>
                <a:gd name="T2" fmla="*/ 60 w 94"/>
                <a:gd name="T3" fmla="*/ 144 h 67"/>
                <a:gd name="T4" fmla="*/ 231 w 94"/>
                <a:gd name="T5" fmla="*/ 385 h 67"/>
                <a:gd name="T6" fmla="*/ 555 w 94"/>
                <a:gd name="T7" fmla="*/ 441 h 67"/>
                <a:gd name="T8" fmla="*/ 146 w 94"/>
                <a:gd name="T9" fmla="*/ 416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0" name="Freeform 134">
              <a:extLst>
                <a:ext uri="{FF2B5EF4-FFF2-40B4-BE49-F238E27FC236}">
                  <a16:creationId xmlns:a16="http://schemas.microsoft.com/office/drawing/2014/main" id="{4AA0B6E9-E286-4F56-8C9C-2575ACE5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922"/>
              <a:ext cx="807" cy="881"/>
            </a:xfrm>
            <a:custGeom>
              <a:avLst/>
              <a:gdLst>
                <a:gd name="T0" fmla="*/ 2464 w 446"/>
                <a:gd name="T1" fmla="*/ 2067 h 456"/>
                <a:gd name="T2" fmla="*/ 2495 w 446"/>
                <a:gd name="T3" fmla="*/ 1455 h 456"/>
                <a:gd name="T4" fmla="*/ 2334 w 446"/>
                <a:gd name="T5" fmla="*/ 945 h 456"/>
                <a:gd name="T6" fmla="*/ 2276 w 446"/>
                <a:gd name="T7" fmla="*/ 813 h 456"/>
                <a:gd name="T8" fmla="*/ 2253 w 446"/>
                <a:gd name="T9" fmla="*/ 469 h 456"/>
                <a:gd name="T10" fmla="*/ 2197 w 446"/>
                <a:gd name="T11" fmla="*/ 340 h 456"/>
                <a:gd name="T12" fmla="*/ 2072 w 446"/>
                <a:gd name="T13" fmla="*/ 464 h 456"/>
                <a:gd name="T14" fmla="*/ 2151 w 446"/>
                <a:gd name="T15" fmla="*/ 265 h 456"/>
                <a:gd name="T16" fmla="*/ 1998 w 446"/>
                <a:gd name="T17" fmla="*/ 417 h 456"/>
                <a:gd name="T18" fmla="*/ 1784 w 446"/>
                <a:gd name="T19" fmla="*/ 172 h 456"/>
                <a:gd name="T20" fmla="*/ 1706 w 446"/>
                <a:gd name="T21" fmla="*/ 247 h 456"/>
                <a:gd name="T22" fmla="*/ 1125 w 446"/>
                <a:gd name="T23" fmla="*/ 253 h 456"/>
                <a:gd name="T24" fmla="*/ 950 w 446"/>
                <a:gd name="T25" fmla="*/ 131 h 456"/>
                <a:gd name="T26" fmla="*/ 935 w 446"/>
                <a:gd name="T27" fmla="*/ 325 h 456"/>
                <a:gd name="T28" fmla="*/ 606 w 446"/>
                <a:gd name="T29" fmla="*/ 280 h 456"/>
                <a:gd name="T30" fmla="*/ 579 w 446"/>
                <a:gd name="T31" fmla="*/ 348 h 456"/>
                <a:gd name="T32" fmla="*/ 456 w 446"/>
                <a:gd name="T33" fmla="*/ 657 h 456"/>
                <a:gd name="T34" fmla="*/ 295 w 446"/>
                <a:gd name="T35" fmla="*/ 806 h 456"/>
                <a:gd name="T36" fmla="*/ 206 w 446"/>
                <a:gd name="T37" fmla="*/ 997 h 456"/>
                <a:gd name="T38" fmla="*/ 130 w 446"/>
                <a:gd name="T39" fmla="*/ 1146 h 456"/>
                <a:gd name="T40" fmla="*/ 219 w 446"/>
                <a:gd name="T41" fmla="*/ 2019 h 456"/>
                <a:gd name="T42" fmla="*/ 320 w 446"/>
                <a:gd name="T43" fmla="*/ 2684 h 456"/>
                <a:gd name="T44" fmla="*/ 367 w 446"/>
                <a:gd name="T45" fmla="*/ 2662 h 456"/>
                <a:gd name="T46" fmla="*/ 510 w 446"/>
                <a:gd name="T47" fmla="*/ 2807 h 456"/>
                <a:gd name="T48" fmla="*/ 469 w 446"/>
                <a:gd name="T49" fmla="*/ 3151 h 456"/>
                <a:gd name="T50" fmla="*/ 635 w 446"/>
                <a:gd name="T51" fmla="*/ 2971 h 456"/>
                <a:gd name="T52" fmla="*/ 1077 w 446"/>
                <a:gd name="T53" fmla="*/ 3244 h 456"/>
                <a:gd name="T54" fmla="*/ 1938 w 446"/>
                <a:gd name="T55" fmla="*/ 2668 h 456"/>
                <a:gd name="T56" fmla="*/ 2034 w 446"/>
                <a:gd name="T57" fmla="*/ 2662 h 456"/>
                <a:gd name="T58" fmla="*/ 2188 w 446"/>
                <a:gd name="T59" fmla="*/ 2647 h 456"/>
                <a:gd name="T60" fmla="*/ 2517 w 446"/>
                <a:gd name="T61" fmla="*/ 2776 h 456"/>
                <a:gd name="T62" fmla="*/ 2305 w 446"/>
                <a:gd name="T63" fmla="*/ 2554 h 456"/>
                <a:gd name="T64" fmla="*/ 2092 w 446"/>
                <a:gd name="T65" fmla="*/ 2299 h 456"/>
                <a:gd name="T66" fmla="*/ 2394 w 446"/>
                <a:gd name="T67" fmla="*/ 2483 h 456"/>
                <a:gd name="T68" fmla="*/ 2416 w 446"/>
                <a:gd name="T69" fmla="*/ 2191 h 456"/>
                <a:gd name="T70" fmla="*/ 2629 w 446"/>
                <a:gd name="T71" fmla="*/ 2392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1" name="Freeform 135">
              <a:extLst>
                <a:ext uri="{FF2B5EF4-FFF2-40B4-BE49-F238E27FC236}">
                  <a16:creationId xmlns:a16="http://schemas.microsoft.com/office/drawing/2014/main" id="{A2C0CD62-F754-4317-8A25-82317CFA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167"/>
              <a:ext cx="467" cy="493"/>
            </a:xfrm>
            <a:custGeom>
              <a:avLst/>
              <a:gdLst>
                <a:gd name="T0" fmla="*/ 404 w 258"/>
                <a:gd name="T1" fmla="*/ 0 h 255"/>
                <a:gd name="T2" fmla="*/ 36 w 258"/>
                <a:gd name="T3" fmla="*/ 789 h 255"/>
                <a:gd name="T4" fmla="*/ 154 w 258"/>
                <a:gd name="T5" fmla="*/ 1270 h 255"/>
                <a:gd name="T6" fmla="*/ 474 w 258"/>
                <a:gd name="T7" fmla="*/ 1589 h 255"/>
                <a:gd name="T8" fmla="*/ 959 w 258"/>
                <a:gd name="T9" fmla="*/ 1734 h 255"/>
                <a:gd name="T10" fmla="*/ 1347 w 258"/>
                <a:gd name="T11" fmla="*/ 1106 h 255"/>
                <a:gd name="T12" fmla="*/ 1406 w 258"/>
                <a:gd name="T13" fmla="*/ 729 h 255"/>
                <a:gd name="T14" fmla="*/ 1026 w 258"/>
                <a:gd name="T15" fmla="*/ 613 h 255"/>
                <a:gd name="T16" fmla="*/ 865 w 258"/>
                <a:gd name="T17" fmla="*/ 489 h 255"/>
                <a:gd name="T18" fmla="*/ 777 w 258"/>
                <a:gd name="T19" fmla="*/ 240 h 255"/>
                <a:gd name="T20" fmla="*/ 404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2" name="Freeform 136">
              <a:extLst>
                <a:ext uri="{FF2B5EF4-FFF2-40B4-BE49-F238E27FC236}">
                  <a16:creationId xmlns:a16="http://schemas.microsoft.com/office/drawing/2014/main" id="{75AF9321-29E8-4E57-824F-B49CAE56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160"/>
              <a:ext cx="81" cy="87"/>
            </a:xfrm>
            <a:custGeom>
              <a:avLst/>
              <a:gdLst>
                <a:gd name="T0" fmla="*/ 52 w 45"/>
                <a:gd name="T1" fmla="*/ 273 h 45"/>
                <a:gd name="T2" fmla="*/ 41 w 45"/>
                <a:gd name="T3" fmla="*/ 64 h 45"/>
                <a:gd name="T4" fmla="*/ 211 w 45"/>
                <a:gd name="T5" fmla="*/ 52 h 45"/>
                <a:gd name="T6" fmla="*/ 220 w 45"/>
                <a:gd name="T7" fmla="*/ 261 h 45"/>
                <a:gd name="T8" fmla="*/ 52 w 45"/>
                <a:gd name="T9" fmla="*/ 2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1"/>
                    <a:pt x="0" y="18"/>
                    <a:pt x="7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4" y="15"/>
                    <a:pt x="45" y="28"/>
                    <a:pt x="38" y="36"/>
                  </a:cubicBezTo>
                  <a:cubicBezTo>
                    <a:pt x="30" y="45"/>
                    <a:pt x="17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3" name="Freeform 137">
              <a:extLst>
                <a:ext uri="{FF2B5EF4-FFF2-40B4-BE49-F238E27FC236}">
                  <a16:creationId xmlns:a16="http://schemas.microsoft.com/office/drawing/2014/main" id="{F79DD8D5-47C8-438E-82FF-A1F065A7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148"/>
              <a:ext cx="45" cy="47"/>
            </a:xfrm>
            <a:custGeom>
              <a:avLst/>
              <a:gdLst>
                <a:gd name="T0" fmla="*/ 29 w 25"/>
                <a:gd name="T1" fmla="*/ 149 h 24"/>
                <a:gd name="T2" fmla="*/ 23 w 25"/>
                <a:gd name="T3" fmla="*/ 39 h 24"/>
                <a:gd name="T4" fmla="*/ 110 w 25"/>
                <a:gd name="T5" fmla="*/ 31 h 24"/>
                <a:gd name="T6" fmla="*/ 117 w 25"/>
                <a:gd name="T7" fmla="*/ 141 h 24"/>
                <a:gd name="T8" fmla="*/ 29 w 25"/>
                <a:gd name="T9" fmla="*/ 14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5" y="15"/>
                    <a:pt x="20" y="19"/>
                  </a:cubicBezTo>
                  <a:cubicBezTo>
                    <a:pt x="16" y="24"/>
                    <a:pt x="9" y="24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4" name="Freeform 138">
              <a:extLst>
                <a:ext uri="{FF2B5EF4-FFF2-40B4-BE49-F238E27FC236}">
                  <a16:creationId xmlns:a16="http://schemas.microsoft.com/office/drawing/2014/main" id="{D2EFA8D4-26B7-4FFF-BCE3-A7D193767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3237"/>
              <a:ext cx="34" cy="37"/>
            </a:xfrm>
            <a:custGeom>
              <a:avLst/>
              <a:gdLst>
                <a:gd name="T0" fmla="*/ 23 w 19"/>
                <a:gd name="T1" fmla="*/ 117 h 19"/>
                <a:gd name="T2" fmla="*/ 16 w 19"/>
                <a:gd name="T3" fmla="*/ 31 h 19"/>
                <a:gd name="T4" fmla="*/ 86 w 19"/>
                <a:gd name="T5" fmla="*/ 23 h 19"/>
                <a:gd name="T6" fmla="*/ 93 w 19"/>
                <a:gd name="T7" fmla="*/ 109 h 19"/>
                <a:gd name="T8" fmla="*/ 23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7"/>
                    <a:pt x="19" y="12"/>
                    <a:pt x="16" y="15"/>
                  </a:cubicBezTo>
                  <a:cubicBezTo>
                    <a:pt x="13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7" name="Group 139">
            <a:extLst>
              <a:ext uri="{FF2B5EF4-FFF2-40B4-BE49-F238E27FC236}">
                <a16:creationId xmlns:a16="http://schemas.microsoft.com/office/drawing/2014/main" id="{41C04769-4405-41F1-8CC0-0826721F7CEA}"/>
              </a:ext>
            </a:extLst>
          </p:cNvPr>
          <p:cNvGrpSpPr>
            <a:grpSpLocks/>
          </p:cNvGrpSpPr>
          <p:nvPr/>
        </p:nvGrpSpPr>
        <p:grpSpPr bwMode="auto">
          <a:xfrm>
            <a:off x="3346450" y="4703763"/>
            <a:ext cx="1408113" cy="1443037"/>
            <a:chOff x="1148" y="2882"/>
            <a:chExt cx="887" cy="909"/>
          </a:xfrm>
        </p:grpSpPr>
        <p:sp>
          <p:nvSpPr>
            <p:cNvPr id="50202" name="Freeform 140">
              <a:extLst>
                <a:ext uri="{FF2B5EF4-FFF2-40B4-BE49-F238E27FC236}">
                  <a16:creationId xmlns:a16="http://schemas.microsoft.com/office/drawing/2014/main" id="{32BBE52F-8772-495F-8A4F-27DE09767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82"/>
              <a:ext cx="887" cy="909"/>
            </a:xfrm>
            <a:custGeom>
              <a:avLst/>
              <a:gdLst>
                <a:gd name="T0" fmla="*/ 526 w 491"/>
                <a:gd name="T1" fmla="*/ 664 h 472"/>
                <a:gd name="T2" fmla="*/ 300 w 491"/>
                <a:gd name="T3" fmla="*/ 2159 h 472"/>
                <a:gd name="T4" fmla="*/ 482 w 491"/>
                <a:gd name="T5" fmla="*/ 2592 h 472"/>
                <a:gd name="T6" fmla="*/ 396 w 491"/>
                <a:gd name="T7" fmla="*/ 2908 h 472"/>
                <a:gd name="T8" fmla="*/ 630 w 491"/>
                <a:gd name="T9" fmla="*/ 2823 h 472"/>
                <a:gd name="T10" fmla="*/ 656 w 491"/>
                <a:gd name="T11" fmla="*/ 3016 h 472"/>
                <a:gd name="T12" fmla="*/ 878 w 491"/>
                <a:gd name="T13" fmla="*/ 2956 h 472"/>
                <a:gd name="T14" fmla="*/ 1051 w 491"/>
                <a:gd name="T15" fmla="*/ 3178 h 472"/>
                <a:gd name="T16" fmla="*/ 1929 w 491"/>
                <a:gd name="T17" fmla="*/ 3133 h 472"/>
                <a:gd name="T18" fmla="*/ 2121 w 491"/>
                <a:gd name="T19" fmla="*/ 2993 h 472"/>
                <a:gd name="T20" fmla="*/ 2347 w 491"/>
                <a:gd name="T21" fmla="*/ 3072 h 472"/>
                <a:gd name="T22" fmla="*/ 2274 w 491"/>
                <a:gd name="T23" fmla="*/ 2792 h 472"/>
                <a:gd name="T24" fmla="*/ 2455 w 491"/>
                <a:gd name="T25" fmla="*/ 2816 h 472"/>
                <a:gd name="T26" fmla="*/ 2376 w 491"/>
                <a:gd name="T27" fmla="*/ 2376 h 472"/>
                <a:gd name="T28" fmla="*/ 2647 w 491"/>
                <a:gd name="T29" fmla="*/ 2076 h 472"/>
                <a:gd name="T30" fmla="*/ 2860 w 491"/>
                <a:gd name="T31" fmla="*/ 1799 h 472"/>
                <a:gd name="T32" fmla="*/ 2659 w 491"/>
                <a:gd name="T33" fmla="*/ 1806 h 472"/>
                <a:gd name="T34" fmla="*/ 2748 w 491"/>
                <a:gd name="T35" fmla="*/ 1635 h 472"/>
                <a:gd name="T36" fmla="*/ 2610 w 491"/>
                <a:gd name="T37" fmla="*/ 1598 h 472"/>
                <a:gd name="T38" fmla="*/ 2683 w 491"/>
                <a:gd name="T39" fmla="*/ 1450 h 472"/>
                <a:gd name="T40" fmla="*/ 2565 w 491"/>
                <a:gd name="T41" fmla="*/ 1414 h 472"/>
                <a:gd name="T42" fmla="*/ 2536 w 491"/>
                <a:gd name="T43" fmla="*/ 1234 h 472"/>
                <a:gd name="T44" fmla="*/ 2448 w 491"/>
                <a:gd name="T45" fmla="*/ 1134 h 472"/>
                <a:gd name="T46" fmla="*/ 2574 w 491"/>
                <a:gd name="T47" fmla="*/ 942 h 472"/>
                <a:gd name="T48" fmla="*/ 2412 w 491"/>
                <a:gd name="T49" fmla="*/ 709 h 472"/>
                <a:gd name="T50" fmla="*/ 2121 w 491"/>
                <a:gd name="T51" fmla="*/ 372 h 472"/>
                <a:gd name="T52" fmla="*/ 2121 w 491"/>
                <a:gd name="T53" fmla="*/ 171 h 472"/>
                <a:gd name="T54" fmla="*/ 1946 w 491"/>
                <a:gd name="T55" fmla="*/ 248 h 472"/>
                <a:gd name="T56" fmla="*/ 1834 w 491"/>
                <a:gd name="T57" fmla="*/ 15 h 472"/>
                <a:gd name="T58" fmla="*/ 1727 w 491"/>
                <a:gd name="T59" fmla="*/ 137 h 472"/>
                <a:gd name="T60" fmla="*/ 526 w 491"/>
                <a:gd name="T61" fmla="*/ 664 h 4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1" h="472">
                  <a:moveTo>
                    <a:pt x="89" y="93"/>
                  </a:moveTo>
                  <a:cubicBezTo>
                    <a:pt x="51" y="138"/>
                    <a:pt x="0" y="233"/>
                    <a:pt x="51" y="302"/>
                  </a:cubicBezTo>
                  <a:cubicBezTo>
                    <a:pt x="63" y="317"/>
                    <a:pt x="76" y="344"/>
                    <a:pt x="82" y="363"/>
                  </a:cubicBezTo>
                  <a:cubicBezTo>
                    <a:pt x="88" y="383"/>
                    <a:pt x="61" y="397"/>
                    <a:pt x="67" y="407"/>
                  </a:cubicBezTo>
                  <a:cubicBezTo>
                    <a:pt x="73" y="417"/>
                    <a:pt x="96" y="384"/>
                    <a:pt x="107" y="395"/>
                  </a:cubicBezTo>
                  <a:cubicBezTo>
                    <a:pt x="118" y="405"/>
                    <a:pt x="105" y="416"/>
                    <a:pt x="111" y="422"/>
                  </a:cubicBezTo>
                  <a:cubicBezTo>
                    <a:pt x="118" y="428"/>
                    <a:pt x="135" y="406"/>
                    <a:pt x="149" y="414"/>
                  </a:cubicBezTo>
                  <a:cubicBezTo>
                    <a:pt x="159" y="419"/>
                    <a:pt x="155" y="430"/>
                    <a:pt x="178" y="445"/>
                  </a:cubicBezTo>
                  <a:cubicBezTo>
                    <a:pt x="218" y="472"/>
                    <a:pt x="284" y="455"/>
                    <a:pt x="327" y="439"/>
                  </a:cubicBezTo>
                  <a:cubicBezTo>
                    <a:pt x="339" y="434"/>
                    <a:pt x="351" y="427"/>
                    <a:pt x="360" y="419"/>
                  </a:cubicBezTo>
                  <a:cubicBezTo>
                    <a:pt x="365" y="415"/>
                    <a:pt x="394" y="434"/>
                    <a:pt x="398" y="430"/>
                  </a:cubicBezTo>
                  <a:cubicBezTo>
                    <a:pt x="403" y="425"/>
                    <a:pt x="382" y="396"/>
                    <a:pt x="386" y="391"/>
                  </a:cubicBezTo>
                  <a:cubicBezTo>
                    <a:pt x="389" y="387"/>
                    <a:pt x="414" y="398"/>
                    <a:pt x="416" y="394"/>
                  </a:cubicBezTo>
                  <a:cubicBezTo>
                    <a:pt x="420" y="388"/>
                    <a:pt x="389" y="368"/>
                    <a:pt x="403" y="333"/>
                  </a:cubicBezTo>
                  <a:cubicBezTo>
                    <a:pt x="407" y="315"/>
                    <a:pt x="424" y="308"/>
                    <a:pt x="449" y="291"/>
                  </a:cubicBezTo>
                  <a:cubicBezTo>
                    <a:pt x="461" y="283"/>
                    <a:pt x="491" y="257"/>
                    <a:pt x="485" y="252"/>
                  </a:cubicBezTo>
                  <a:cubicBezTo>
                    <a:pt x="478" y="247"/>
                    <a:pt x="457" y="269"/>
                    <a:pt x="451" y="253"/>
                  </a:cubicBezTo>
                  <a:cubicBezTo>
                    <a:pt x="446" y="238"/>
                    <a:pt x="468" y="237"/>
                    <a:pt x="466" y="229"/>
                  </a:cubicBezTo>
                  <a:cubicBezTo>
                    <a:pt x="463" y="221"/>
                    <a:pt x="448" y="237"/>
                    <a:pt x="443" y="224"/>
                  </a:cubicBezTo>
                  <a:cubicBezTo>
                    <a:pt x="438" y="211"/>
                    <a:pt x="456" y="208"/>
                    <a:pt x="455" y="203"/>
                  </a:cubicBezTo>
                  <a:cubicBezTo>
                    <a:pt x="453" y="198"/>
                    <a:pt x="447" y="203"/>
                    <a:pt x="435" y="198"/>
                  </a:cubicBezTo>
                  <a:cubicBezTo>
                    <a:pt x="428" y="195"/>
                    <a:pt x="434" y="182"/>
                    <a:pt x="430" y="173"/>
                  </a:cubicBezTo>
                  <a:cubicBezTo>
                    <a:pt x="428" y="167"/>
                    <a:pt x="415" y="166"/>
                    <a:pt x="415" y="159"/>
                  </a:cubicBezTo>
                  <a:cubicBezTo>
                    <a:pt x="415" y="150"/>
                    <a:pt x="437" y="141"/>
                    <a:pt x="437" y="132"/>
                  </a:cubicBezTo>
                  <a:cubicBezTo>
                    <a:pt x="437" y="120"/>
                    <a:pt x="422" y="126"/>
                    <a:pt x="409" y="99"/>
                  </a:cubicBezTo>
                  <a:cubicBezTo>
                    <a:pt x="399" y="79"/>
                    <a:pt x="370" y="71"/>
                    <a:pt x="360" y="52"/>
                  </a:cubicBezTo>
                  <a:cubicBezTo>
                    <a:pt x="356" y="44"/>
                    <a:pt x="368" y="30"/>
                    <a:pt x="360" y="24"/>
                  </a:cubicBezTo>
                  <a:cubicBezTo>
                    <a:pt x="350" y="18"/>
                    <a:pt x="353" y="44"/>
                    <a:pt x="330" y="35"/>
                  </a:cubicBezTo>
                  <a:cubicBezTo>
                    <a:pt x="307" y="27"/>
                    <a:pt x="322" y="6"/>
                    <a:pt x="311" y="2"/>
                  </a:cubicBezTo>
                  <a:cubicBezTo>
                    <a:pt x="306" y="0"/>
                    <a:pt x="308" y="19"/>
                    <a:pt x="293" y="19"/>
                  </a:cubicBezTo>
                  <a:cubicBezTo>
                    <a:pt x="201" y="11"/>
                    <a:pt x="126" y="49"/>
                    <a:pt x="89" y="93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3" name="Freeform 141">
              <a:extLst>
                <a:ext uri="{FF2B5EF4-FFF2-40B4-BE49-F238E27FC236}">
                  <a16:creationId xmlns:a16="http://schemas.microsoft.com/office/drawing/2014/main" id="{B1020A84-4BB0-45A6-83B9-849B99C4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27"/>
              <a:ext cx="515" cy="477"/>
            </a:xfrm>
            <a:custGeom>
              <a:avLst/>
              <a:gdLst>
                <a:gd name="T0" fmla="*/ 1574 w 285"/>
                <a:gd name="T1" fmla="*/ 414 h 248"/>
                <a:gd name="T2" fmla="*/ 1534 w 285"/>
                <a:gd name="T3" fmla="*/ 1202 h 248"/>
                <a:gd name="T4" fmla="*/ 549 w 285"/>
                <a:gd name="T5" fmla="*/ 1743 h 248"/>
                <a:gd name="T6" fmla="*/ 7 w 285"/>
                <a:gd name="T7" fmla="*/ 1266 h 248"/>
                <a:gd name="T8" fmla="*/ 81 w 285"/>
                <a:gd name="T9" fmla="*/ 802 h 248"/>
                <a:gd name="T10" fmla="*/ 278 w 285"/>
                <a:gd name="T11" fmla="*/ 685 h 248"/>
                <a:gd name="T12" fmla="*/ 660 w 285"/>
                <a:gd name="T13" fmla="*/ 477 h 248"/>
                <a:gd name="T14" fmla="*/ 797 w 285"/>
                <a:gd name="T15" fmla="*/ 256 h 248"/>
                <a:gd name="T16" fmla="*/ 992 w 285"/>
                <a:gd name="T17" fmla="*/ 177 h 248"/>
                <a:gd name="T18" fmla="*/ 1339 w 285"/>
                <a:gd name="T19" fmla="*/ 29 h 248"/>
                <a:gd name="T20" fmla="*/ 1574 w 285"/>
                <a:gd name="T21" fmla="*/ 414 h 2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" h="248">
                  <a:moveTo>
                    <a:pt x="267" y="58"/>
                  </a:moveTo>
                  <a:cubicBezTo>
                    <a:pt x="285" y="92"/>
                    <a:pt x="278" y="139"/>
                    <a:pt x="260" y="169"/>
                  </a:cubicBezTo>
                  <a:cubicBezTo>
                    <a:pt x="225" y="228"/>
                    <a:pt x="158" y="248"/>
                    <a:pt x="93" y="245"/>
                  </a:cubicBezTo>
                  <a:cubicBezTo>
                    <a:pt x="52" y="243"/>
                    <a:pt x="3" y="225"/>
                    <a:pt x="1" y="178"/>
                  </a:cubicBezTo>
                  <a:cubicBezTo>
                    <a:pt x="0" y="158"/>
                    <a:pt x="4" y="130"/>
                    <a:pt x="14" y="113"/>
                  </a:cubicBezTo>
                  <a:cubicBezTo>
                    <a:pt x="23" y="96"/>
                    <a:pt x="29" y="97"/>
                    <a:pt x="47" y="96"/>
                  </a:cubicBezTo>
                  <a:cubicBezTo>
                    <a:pt x="79" y="94"/>
                    <a:pt x="94" y="96"/>
                    <a:pt x="112" y="67"/>
                  </a:cubicBezTo>
                  <a:cubicBezTo>
                    <a:pt x="119" y="56"/>
                    <a:pt x="124" y="43"/>
                    <a:pt x="135" y="36"/>
                  </a:cubicBezTo>
                  <a:cubicBezTo>
                    <a:pt x="145" y="28"/>
                    <a:pt x="157" y="30"/>
                    <a:pt x="168" y="25"/>
                  </a:cubicBezTo>
                  <a:cubicBezTo>
                    <a:pt x="189" y="15"/>
                    <a:pt x="200" y="0"/>
                    <a:pt x="227" y="4"/>
                  </a:cubicBezTo>
                  <a:cubicBezTo>
                    <a:pt x="249" y="7"/>
                    <a:pt x="258" y="41"/>
                    <a:pt x="267" y="58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4" name="Freeform 142">
              <a:extLst>
                <a:ext uri="{FF2B5EF4-FFF2-40B4-BE49-F238E27FC236}">
                  <a16:creationId xmlns:a16="http://schemas.microsoft.com/office/drawing/2014/main" id="{45950F61-4258-4851-86A6-7A006D80F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982"/>
              <a:ext cx="273" cy="426"/>
            </a:xfrm>
            <a:custGeom>
              <a:avLst/>
              <a:gdLst>
                <a:gd name="T0" fmla="*/ 893 w 151"/>
                <a:gd name="T1" fmla="*/ 0 h 221"/>
                <a:gd name="T2" fmla="*/ 170 w 151"/>
                <a:gd name="T3" fmla="*/ 594 h 221"/>
                <a:gd name="T4" fmla="*/ 36 w 151"/>
                <a:gd name="T5" fmla="*/ 1583 h 221"/>
                <a:gd name="T6" fmla="*/ 324 w 151"/>
                <a:gd name="T7" fmla="*/ 517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10" y="10"/>
                    <a:pt x="57" y="27"/>
                    <a:pt x="29" y="83"/>
                  </a:cubicBezTo>
                  <a:cubicBezTo>
                    <a:pt x="0" y="140"/>
                    <a:pt x="0" y="200"/>
                    <a:pt x="6" y="221"/>
                  </a:cubicBezTo>
                  <a:cubicBezTo>
                    <a:pt x="6" y="183"/>
                    <a:pt x="29" y="108"/>
                    <a:pt x="55" y="72"/>
                  </a:cubicBezTo>
                  <a:cubicBezTo>
                    <a:pt x="81" y="36"/>
                    <a:pt x="123" y="10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5" name="Freeform 143">
              <a:extLst>
                <a:ext uri="{FF2B5EF4-FFF2-40B4-BE49-F238E27FC236}">
                  <a16:creationId xmlns:a16="http://schemas.microsoft.com/office/drawing/2014/main" id="{2B372B5D-145F-42BC-861C-CF8E3B21B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3269"/>
              <a:ext cx="616" cy="482"/>
            </a:xfrm>
            <a:custGeom>
              <a:avLst/>
              <a:gdLst>
                <a:gd name="T0" fmla="*/ 29 w 341"/>
                <a:gd name="T1" fmla="*/ 1267 h 250"/>
                <a:gd name="T2" fmla="*/ 170 w 341"/>
                <a:gd name="T3" fmla="*/ 1442 h 250"/>
                <a:gd name="T4" fmla="*/ 461 w 341"/>
                <a:gd name="T5" fmla="*/ 1662 h 250"/>
                <a:gd name="T6" fmla="*/ 972 w 341"/>
                <a:gd name="T7" fmla="*/ 1729 h 250"/>
                <a:gd name="T8" fmla="*/ 1387 w 341"/>
                <a:gd name="T9" fmla="*/ 1513 h 250"/>
                <a:gd name="T10" fmla="*/ 1508 w 341"/>
                <a:gd name="T11" fmla="*/ 1506 h 250"/>
                <a:gd name="T12" fmla="*/ 1550 w 341"/>
                <a:gd name="T13" fmla="*/ 1398 h 250"/>
                <a:gd name="T14" fmla="*/ 1610 w 341"/>
                <a:gd name="T15" fmla="*/ 1298 h 250"/>
                <a:gd name="T16" fmla="*/ 1638 w 341"/>
                <a:gd name="T17" fmla="*/ 1097 h 250"/>
                <a:gd name="T18" fmla="*/ 1814 w 341"/>
                <a:gd name="T19" fmla="*/ 688 h 250"/>
                <a:gd name="T20" fmla="*/ 2011 w 341"/>
                <a:gd name="T21" fmla="*/ 457 h 250"/>
                <a:gd name="T22" fmla="*/ 1938 w 341"/>
                <a:gd name="T23" fmla="*/ 245 h 250"/>
                <a:gd name="T24" fmla="*/ 1850 w 341"/>
                <a:gd name="T25" fmla="*/ 0 h 250"/>
                <a:gd name="T26" fmla="*/ 1703 w 341"/>
                <a:gd name="T27" fmla="*/ 650 h 250"/>
                <a:gd name="T28" fmla="*/ 1302 w 341"/>
                <a:gd name="T29" fmla="*/ 1326 h 250"/>
                <a:gd name="T30" fmla="*/ 565 w 341"/>
                <a:gd name="T31" fmla="*/ 1521 h 250"/>
                <a:gd name="T32" fmla="*/ 29 w 341"/>
                <a:gd name="T33" fmla="*/ 1245 h 2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1" h="250">
                  <a:moveTo>
                    <a:pt x="5" y="177"/>
                  </a:moveTo>
                  <a:cubicBezTo>
                    <a:pt x="26" y="190"/>
                    <a:pt x="0" y="202"/>
                    <a:pt x="29" y="201"/>
                  </a:cubicBezTo>
                  <a:cubicBezTo>
                    <a:pt x="55" y="201"/>
                    <a:pt x="56" y="220"/>
                    <a:pt x="78" y="232"/>
                  </a:cubicBezTo>
                  <a:cubicBezTo>
                    <a:pt x="106" y="249"/>
                    <a:pt x="135" y="250"/>
                    <a:pt x="165" y="241"/>
                  </a:cubicBezTo>
                  <a:cubicBezTo>
                    <a:pt x="189" y="233"/>
                    <a:pt x="210" y="216"/>
                    <a:pt x="235" y="211"/>
                  </a:cubicBezTo>
                  <a:cubicBezTo>
                    <a:pt x="242" y="209"/>
                    <a:pt x="251" y="212"/>
                    <a:pt x="256" y="210"/>
                  </a:cubicBezTo>
                  <a:cubicBezTo>
                    <a:pt x="272" y="206"/>
                    <a:pt x="261" y="208"/>
                    <a:pt x="263" y="195"/>
                  </a:cubicBezTo>
                  <a:cubicBezTo>
                    <a:pt x="265" y="184"/>
                    <a:pt x="268" y="187"/>
                    <a:pt x="273" y="181"/>
                  </a:cubicBezTo>
                  <a:cubicBezTo>
                    <a:pt x="281" y="170"/>
                    <a:pt x="276" y="167"/>
                    <a:pt x="278" y="153"/>
                  </a:cubicBezTo>
                  <a:cubicBezTo>
                    <a:pt x="279" y="131"/>
                    <a:pt x="293" y="111"/>
                    <a:pt x="308" y="96"/>
                  </a:cubicBezTo>
                  <a:cubicBezTo>
                    <a:pt x="318" y="86"/>
                    <a:pt x="338" y="79"/>
                    <a:pt x="341" y="64"/>
                  </a:cubicBezTo>
                  <a:cubicBezTo>
                    <a:pt x="325" y="63"/>
                    <a:pt x="330" y="44"/>
                    <a:pt x="329" y="34"/>
                  </a:cubicBezTo>
                  <a:cubicBezTo>
                    <a:pt x="327" y="20"/>
                    <a:pt x="319" y="11"/>
                    <a:pt x="314" y="0"/>
                  </a:cubicBezTo>
                  <a:cubicBezTo>
                    <a:pt x="325" y="36"/>
                    <a:pt x="311" y="64"/>
                    <a:pt x="289" y="91"/>
                  </a:cubicBezTo>
                  <a:cubicBezTo>
                    <a:pt x="264" y="120"/>
                    <a:pt x="255" y="163"/>
                    <a:pt x="221" y="185"/>
                  </a:cubicBezTo>
                  <a:cubicBezTo>
                    <a:pt x="181" y="211"/>
                    <a:pt x="141" y="226"/>
                    <a:pt x="96" y="212"/>
                  </a:cubicBezTo>
                  <a:cubicBezTo>
                    <a:pt x="67" y="203"/>
                    <a:pt x="31" y="187"/>
                    <a:pt x="5" y="17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6" name="Freeform 144">
              <a:extLst>
                <a:ext uri="{FF2B5EF4-FFF2-40B4-BE49-F238E27FC236}">
                  <a16:creationId xmlns:a16="http://schemas.microsoft.com/office/drawing/2014/main" id="{B4550F4C-823E-4678-8E34-3A9252E53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510"/>
              <a:ext cx="383" cy="198"/>
            </a:xfrm>
            <a:custGeom>
              <a:avLst/>
              <a:gdLst>
                <a:gd name="T0" fmla="*/ 0 w 212"/>
                <a:gd name="T1" fmla="*/ 525 h 103"/>
                <a:gd name="T2" fmla="*/ 631 w 212"/>
                <a:gd name="T3" fmla="*/ 502 h 103"/>
                <a:gd name="T4" fmla="*/ 1250 w 212"/>
                <a:gd name="T5" fmla="*/ 0 h 103"/>
                <a:gd name="T6" fmla="*/ 950 w 212"/>
                <a:gd name="T7" fmla="*/ 440 h 103"/>
                <a:gd name="T8" fmla="*/ 535 w 212"/>
                <a:gd name="T9" fmla="*/ 694 h 103"/>
                <a:gd name="T10" fmla="*/ 117 w 212"/>
                <a:gd name="T11" fmla="*/ 694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103">
                  <a:moveTo>
                    <a:pt x="0" y="74"/>
                  </a:moveTo>
                  <a:cubicBezTo>
                    <a:pt x="35" y="85"/>
                    <a:pt x="74" y="84"/>
                    <a:pt x="107" y="71"/>
                  </a:cubicBezTo>
                  <a:cubicBezTo>
                    <a:pt x="146" y="57"/>
                    <a:pt x="185" y="32"/>
                    <a:pt x="212" y="0"/>
                  </a:cubicBezTo>
                  <a:cubicBezTo>
                    <a:pt x="202" y="28"/>
                    <a:pt x="188" y="47"/>
                    <a:pt x="161" y="62"/>
                  </a:cubicBezTo>
                  <a:cubicBezTo>
                    <a:pt x="139" y="74"/>
                    <a:pt x="116" y="93"/>
                    <a:pt x="91" y="98"/>
                  </a:cubicBezTo>
                  <a:cubicBezTo>
                    <a:pt x="68" y="103"/>
                    <a:pt x="44" y="98"/>
                    <a:pt x="20" y="98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7" name="Freeform 145">
              <a:extLst>
                <a:ext uri="{FF2B5EF4-FFF2-40B4-BE49-F238E27FC236}">
                  <a16:creationId xmlns:a16="http://schemas.microsoft.com/office/drawing/2014/main" id="{FE543892-FBB1-41E6-9297-644D24424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3288"/>
              <a:ext cx="190" cy="156"/>
            </a:xfrm>
            <a:custGeom>
              <a:avLst/>
              <a:gdLst>
                <a:gd name="T0" fmla="*/ 0 w 105"/>
                <a:gd name="T1" fmla="*/ 578 h 81"/>
                <a:gd name="T2" fmla="*/ 190 w 105"/>
                <a:gd name="T3" fmla="*/ 164 h 81"/>
                <a:gd name="T4" fmla="*/ 622 w 105"/>
                <a:gd name="T5" fmla="*/ 0 h 81"/>
                <a:gd name="T6" fmla="*/ 279 w 105"/>
                <a:gd name="T7" fmla="*/ 256 h 81"/>
                <a:gd name="T8" fmla="*/ 0 w 105"/>
                <a:gd name="T9" fmla="*/ 578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81">
                  <a:moveTo>
                    <a:pt x="0" y="81"/>
                  </a:moveTo>
                  <a:cubicBezTo>
                    <a:pt x="9" y="42"/>
                    <a:pt x="2" y="27"/>
                    <a:pt x="32" y="23"/>
                  </a:cubicBezTo>
                  <a:cubicBezTo>
                    <a:pt x="62" y="19"/>
                    <a:pt x="96" y="13"/>
                    <a:pt x="105" y="0"/>
                  </a:cubicBezTo>
                  <a:cubicBezTo>
                    <a:pt x="87" y="17"/>
                    <a:pt x="66" y="32"/>
                    <a:pt x="47" y="36"/>
                  </a:cubicBezTo>
                  <a:cubicBezTo>
                    <a:pt x="28" y="40"/>
                    <a:pt x="3" y="55"/>
                    <a:pt x="0" y="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8" name="Freeform 146">
              <a:extLst>
                <a:ext uri="{FF2B5EF4-FFF2-40B4-BE49-F238E27FC236}">
                  <a16:creationId xmlns:a16="http://schemas.microsoft.com/office/drawing/2014/main" id="{221A0D73-9062-4B4D-88AF-DBBD0DAD9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3306"/>
              <a:ext cx="436" cy="302"/>
            </a:xfrm>
            <a:custGeom>
              <a:avLst/>
              <a:gdLst>
                <a:gd name="T0" fmla="*/ 0 w 241"/>
                <a:gd name="T1" fmla="*/ 869 h 157"/>
                <a:gd name="T2" fmla="*/ 1031 w 241"/>
                <a:gd name="T3" fmla="*/ 825 h 157"/>
                <a:gd name="T4" fmla="*/ 1415 w 241"/>
                <a:gd name="T5" fmla="*/ 0 h 157"/>
                <a:gd name="T6" fmla="*/ 818 w 241"/>
                <a:gd name="T7" fmla="*/ 793 h 157"/>
                <a:gd name="T8" fmla="*/ 0 w 241"/>
                <a:gd name="T9" fmla="*/ 869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157">
                  <a:moveTo>
                    <a:pt x="0" y="122"/>
                  </a:moveTo>
                  <a:cubicBezTo>
                    <a:pt x="33" y="138"/>
                    <a:pt x="108" y="157"/>
                    <a:pt x="174" y="116"/>
                  </a:cubicBezTo>
                  <a:cubicBezTo>
                    <a:pt x="241" y="74"/>
                    <a:pt x="241" y="33"/>
                    <a:pt x="239" y="0"/>
                  </a:cubicBezTo>
                  <a:cubicBezTo>
                    <a:pt x="234" y="25"/>
                    <a:pt x="211" y="81"/>
                    <a:pt x="138" y="111"/>
                  </a:cubicBezTo>
                  <a:cubicBezTo>
                    <a:pt x="98" y="127"/>
                    <a:pt x="11" y="133"/>
                    <a:pt x="0" y="122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9" name="Freeform 147">
              <a:extLst>
                <a:ext uri="{FF2B5EF4-FFF2-40B4-BE49-F238E27FC236}">
                  <a16:creationId xmlns:a16="http://schemas.microsoft.com/office/drawing/2014/main" id="{F87628B0-FAFF-4D1B-B2C8-961DA66E0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82"/>
              <a:ext cx="887" cy="907"/>
            </a:xfrm>
            <a:custGeom>
              <a:avLst/>
              <a:gdLst>
                <a:gd name="T0" fmla="*/ 526 w 491"/>
                <a:gd name="T1" fmla="*/ 664 h 471"/>
                <a:gd name="T2" fmla="*/ 300 w 491"/>
                <a:gd name="T3" fmla="*/ 2159 h 471"/>
                <a:gd name="T4" fmla="*/ 482 w 491"/>
                <a:gd name="T5" fmla="*/ 2592 h 471"/>
                <a:gd name="T6" fmla="*/ 396 w 491"/>
                <a:gd name="T7" fmla="*/ 2908 h 471"/>
                <a:gd name="T8" fmla="*/ 630 w 491"/>
                <a:gd name="T9" fmla="*/ 2815 h 471"/>
                <a:gd name="T10" fmla="*/ 659 w 491"/>
                <a:gd name="T11" fmla="*/ 3016 h 471"/>
                <a:gd name="T12" fmla="*/ 885 w 491"/>
                <a:gd name="T13" fmla="*/ 2948 h 471"/>
                <a:gd name="T14" fmla="*/ 1051 w 491"/>
                <a:gd name="T15" fmla="*/ 3177 h 471"/>
                <a:gd name="T16" fmla="*/ 1929 w 491"/>
                <a:gd name="T17" fmla="*/ 3133 h 471"/>
                <a:gd name="T18" fmla="*/ 2121 w 491"/>
                <a:gd name="T19" fmla="*/ 2993 h 471"/>
                <a:gd name="T20" fmla="*/ 2352 w 491"/>
                <a:gd name="T21" fmla="*/ 3070 h 471"/>
                <a:gd name="T22" fmla="*/ 2274 w 491"/>
                <a:gd name="T23" fmla="*/ 2792 h 471"/>
                <a:gd name="T24" fmla="*/ 2455 w 491"/>
                <a:gd name="T25" fmla="*/ 2808 h 471"/>
                <a:gd name="T26" fmla="*/ 2376 w 491"/>
                <a:gd name="T27" fmla="*/ 2371 h 471"/>
                <a:gd name="T28" fmla="*/ 2647 w 491"/>
                <a:gd name="T29" fmla="*/ 2076 h 471"/>
                <a:gd name="T30" fmla="*/ 2860 w 491"/>
                <a:gd name="T31" fmla="*/ 1799 h 471"/>
                <a:gd name="T32" fmla="*/ 2659 w 491"/>
                <a:gd name="T33" fmla="*/ 1806 h 471"/>
                <a:gd name="T34" fmla="*/ 2748 w 491"/>
                <a:gd name="T35" fmla="*/ 1635 h 471"/>
                <a:gd name="T36" fmla="*/ 2610 w 491"/>
                <a:gd name="T37" fmla="*/ 1598 h 471"/>
                <a:gd name="T38" fmla="*/ 2683 w 491"/>
                <a:gd name="T39" fmla="*/ 1442 h 471"/>
                <a:gd name="T40" fmla="*/ 2572 w 491"/>
                <a:gd name="T41" fmla="*/ 1413 h 471"/>
                <a:gd name="T42" fmla="*/ 2536 w 491"/>
                <a:gd name="T43" fmla="*/ 1234 h 471"/>
                <a:gd name="T44" fmla="*/ 2448 w 491"/>
                <a:gd name="T45" fmla="*/ 1134 h 471"/>
                <a:gd name="T46" fmla="*/ 2574 w 491"/>
                <a:gd name="T47" fmla="*/ 942 h 471"/>
                <a:gd name="T48" fmla="*/ 2419 w 491"/>
                <a:gd name="T49" fmla="*/ 709 h 471"/>
                <a:gd name="T50" fmla="*/ 2121 w 491"/>
                <a:gd name="T51" fmla="*/ 364 h 471"/>
                <a:gd name="T52" fmla="*/ 2121 w 491"/>
                <a:gd name="T53" fmla="*/ 171 h 471"/>
                <a:gd name="T54" fmla="*/ 1951 w 491"/>
                <a:gd name="T55" fmla="*/ 248 h 471"/>
                <a:gd name="T56" fmla="*/ 1834 w 491"/>
                <a:gd name="T57" fmla="*/ 8 h 471"/>
                <a:gd name="T58" fmla="*/ 1727 w 491"/>
                <a:gd name="T59" fmla="*/ 137 h 471"/>
                <a:gd name="T60" fmla="*/ 526 w 491"/>
                <a:gd name="T61" fmla="*/ 664 h 4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1" h="471">
                  <a:moveTo>
                    <a:pt x="89" y="93"/>
                  </a:moveTo>
                  <a:cubicBezTo>
                    <a:pt x="51" y="137"/>
                    <a:pt x="0" y="233"/>
                    <a:pt x="51" y="302"/>
                  </a:cubicBezTo>
                  <a:cubicBezTo>
                    <a:pt x="63" y="317"/>
                    <a:pt x="76" y="344"/>
                    <a:pt x="82" y="363"/>
                  </a:cubicBezTo>
                  <a:cubicBezTo>
                    <a:pt x="88" y="383"/>
                    <a:pt x="61" y="397"/>
                    <a:pt x="67" y="407"/>
                  </a:cubicBezTo>
                  <a:cubicBezTo>
                    <a:pt x="73" y="416"/>
                    <a:pt x="96" y="384"/>
                    <a:pt x="107" y="394"/>
                  </a:cubicBezTo>
                  <a:cubicBezTo>
                    <a:pt x="118" y="405"/>
                    <a:pt x="105" y="415"/>
                    <a:pt x="112" y="422"/>
                  </a:cubicBezTo>
                  <a:cubicBezTo>
                    <a:pt x="118" y="428"/>
                    <a:pt x="135" y="405"/>
                    <a:pt x="150" y="413"/>
                  </a:cubicBezTo>
                  <a:cubicBezTo>
                    <a:pt x="159" y="419"/>
                    <a:pt x="156" y="430"/>
                    <a:pt x="178" y="445"/>
                  </a:cubicBezTo>
                  <a:cubicBezTo>
                    <a:pt x="218" y="471"/>
                    <a:pt x="284" y="455"/>
                    <a:pt x="327" y="439"/>
                  </a:cubicBezTo>
                  <a:cubicBezTo>
                    <a:pt x="340" y="434"/>
                    <a:pt x="351" y="427"/>
                    <a:pt x="360" y="419"/>
                  </a:cubicBezTo>
                  <a:cubicBezTo>
                    <a:pt x="365" y="415"/>
                    <a:pt x="394" y="434"/>
                    <a:pt x="399" y="430"/>
                  </a:cubicBezTo>
                  <a:cubicBezTo>
                    <a:pt x="403" y="425"/>
                    <a:pt x="382" y="396"/>
                    <a:pt x="386" y="391"/>
                  </a:cubicBezTo>
                  <a:cubicBezTo>
                    <a:pt x="389" y="387"/>
                    <a:pt x="414" y="397"/>
                    <a:pt x="416" y="393"/>
                  </a:cubicBezTo>
                  <a:cubicBezTo>
                    <a:pt x="420" y="387"/>
                    <a:pt x="389" y="367"/>
                    <a:pt x="403" y="332"/>
                  </a:cubicBezTo>
                  <a:cubicBezTo>
                    <a:pt x="407" y="315"/>
                    <a:pt x="424" y="308"/>
                    <a:pt x="449" y="291"/>
                  </a:cubicBezTo>
                  <a:cubicBezTo>
                    <a:pt x="461" y="283"/>
                    <a:pt x="491" y="256"/>
                    <a:pt x="485" y="252"/>
                  </a:cubicBezTo>
                  <a:cubicBezTo>
                    <a:pt x="478" y="247"/>
                    <a:pt x="457" y="268"/>
                    <a:pt x="451" y="253"/>
                  </a:cubicBezTo>
                  <a:cubicBezTo>
                    <a:pt x="446" y="238"/>
                    <a:pt x="468" y="236"/>
                    <a:pt x="466" y="229"/>
                  </a:cubicBezTo>
                  <a:cubicBezTo>
                    <a:pt x="463" y="221"/>
                    <a:pt x="448" y="237"/>
                    <a:pt x="443" y="224"/>
                  </a:cubicBezTo>
                  <a:cubicBezTo>
                    <a:pt x="438" y="211"/>
                    <a:pt x="456" y="207"/>
                    <a:pt x="455" y="202"/>
                  </a:cubicBezTo>
                  <a:cubicBezTo>
                    <a:pt x="454" y="197"/>
                    <a:pt x="447" y="203"/>
                    <a:pt x="436" y="198"/>
                  </a:cubicBezTo>
                  <a:cubicBezTo>
                    <a:pt x="429" y="195"/>
                    <a:pt x="434" y="181"/>
                    <a:pt x="430" y="173"/>
                  </a:cubicBezTo>
                  <a:cubicBezTo>
                    <a:pt x="428" y="166"/>
                    <a:pt x="415" y="166"/>
                    <a:pt x="415" y="159"/>
                  </a:cubicBezTo>
                  <a:cubicBezTo>
                    <a:pt x="415" y="150"/>
                    <a:pt x="437" y="141"/>
                    <a:pt x="437" y="132"/>
                  </a:cubicBezTo>
                  <a:cubicBezTo>
                    <a:pt x="437" y="120"/>
                    <a:pt x="422" y="126"/>
                    <a:pt x="410" y="99"/>
                  </a:cubicBezTo>
                  <a:cubicBezTo>
                    <a:pt x="399" y="78"/>
                    <a:pt x="370" y="71"/>
                    <a:pt x="360" y="51"/>
                  </a:cubicBezTo>
                  <a:cubicBezTo>
                    <a:pt x="356" y="44"/>
                    <a:pt x="369" y="30"/>
                    <a:pt x="360" y="24"/>
                  </a:cubicBezTo>
                  <a:cubicBezTo>
                    <a:pt x="350" y="18"/>
                    <a:pt x="354" y="44"/>
                    <a:pt x="331" y="35"/>
                  </a:cubicBezTo>
                  <a:cubicBezTo>
                    <a:pt x="307" y="26"/>
                    <a:pt x="322" y="5"/>
                    <a:pt x="311" y="1"/>
                  </a:cubicBezTo>
                  <a:cubicBezTo>
                    <a:pt x="306" y="0"/>
                    <a:pt x="309" y="19"/>
                    <a:pt x="293" y="19"/>
                  </a:cubicBezTo>
                  <a:cubicBezTo>
                    <a:pt x="201" y="11"/>
                    <a:pt x="126" y="48"/>
                    <a:pt x="89" y="9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0" name="Freeform 148">
              <a:extLst>
                <a:ext uri="{FF2B5EF4-FFF2-40B4-BE49-F238E27FC236}">
                  <a16:creationId xmlns:a16="http://schemas.microsoft.com/office/drawing/2014/main" id="{9F05E17B-C4A3-44ED-9548-804536CFC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27"/>
              <a:ext cx="513" cy="477"/>
            </a:xfrm>
            <a:custGeom>
              <a:avLst/>
              <a:gdLst>
                <a:gd name="T0" fmla="*/ 1573 w 284"/>
                <a:gd name="T1" fmla="*/ 414 h 248"/>
                <a:gd name="T2" fmla="*/ 1534 w 284"/>
                <a:gd name="T3" fmla="*/ 1202 h 248"/>
                <a:gd name="T4" fmla="*/ 547 w 284"/>
                <a:gd name="T5" fmla="*/ 1743 h 248"/>
                <a:gd name="T6" fmla="*/ 7 w 284"/>
                <a:gd name="T7" fmla="*/ 1266 h 248"/>
                <a:gd name="T8" fmla="*/ 76 w 284"/>
                <a:gd name="T9" fmla="*/ 802 h 248"/>
                <a:gd name="T10" fmla="*/ 278 w 284"/>
                <a:gd name="T11" fmla="*/ 677 h 248"/>
                <a:gd name="T12" fmla="*/ 659 w 284"/>
                <a:gd name="T13" fmla="*/ 477 h 248"/>
                <a:gd name="T14" fmla="*/ 789 w 284"/>
                <a:gd name="T15" fmla="*/ 256 h 248"/>
                <a:gd name="T16" fmla="*/ 988 w 284"/>
                <a:gd name="T17" fmla="*/ 177 h 248"/>
                <a:gd name="T18" fmla="*/ 1331 w 284"/>
                <a:gd name="T19" fmla="*/ 29 h 248"/>
                <a:gd name="T20" fmla="*/ 1573 w 284"/>
                <a:gd name="T21" fmla="*/ 414 h 2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4" h="248">
                  <a:moveTo>
                    <a:pt x="267" y="58"/>
                  </a:moveTo>
                  <a:cubicBezTo>
                    <a:pt x="284" y="92"/>
                    <a:pt x="278" y="139"/>
                    <a:pt x="260" y="169"/>
                  </a:cubicBezTo>
                  <a:cubicBezTo>
                    <a:pt x="225" y="228"/>
                    <a:pt x="158" y="248"/>
                    <a:pt x="93" y="245"/>
                  </a:cubicBezTo>
                  <a:cubicBezTo>
                    <a:pt x="52" y="243"/>
                    <a:pt x="3" y="225"/>
                    <a:pt x="1" y="178"/>
                  </a:cubicBezTo>
                  <a:cubicBezTo>
                    <a:pt x="0" y="158"/>
                    <a:pt x="4" y="130"/>
                    <a:pt x="13" y="113"/>
                  </a:cubicBezTo>
                  <a:cubicBezTo>
                    <a:pt x="22" y="96"/>
                    <a:pt x="29" y="97"/>
                    <a:pt x="47" y="95"/>
                  </a:cubicBezTo>
                  <a:cubicBezTo>
                    <a:pt x="79" y="94"/>
                    <a:pt x="94" y="96"/>
                    <a:pt x="112" y="67"/>
                  </a:cubicBezTo>
                  <a:cubicBezTo>
                    <a:pt x="119" y="56"/>
                    <a:pt x="123" y="43"/>
                    <a:pt x="134" y="36"/>
                  </a:cubicBezTo>
                  <a:cubicBezTo>
                    <a:pt x="145" y="28"/>
                    <a:pt x="157" y="30"/>
                    <a:pt x="168" y="25"/>
                  </a:cubicBezTo>
                  <a:cubicBezTo>
                    <a:pt x="189" y="15"/>
                    <a:pt x="200" y="0"/>
                    <a:pt x="226" y="4"/>
                  </a:cubicBezTo>
                  <a:cubicBezTo>
                    <a:pt x="249" y="7"/>
                    <a:pt x="257" y="41"/>
                    <a:pt x="267" y="58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1" name="Freeform 149">
              <a:extLst>
                <a:ext uri="{FF2B5EF4-FFF2-40B4-BE49-F238E27FC236}">
                  <a16:creationId xmlns:a16="http://schemas.microsoft.com/office/drawing/2014/main" id="{EC969F21-E317-4070-A6EF-73540286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3157"/>
              <a:ext cx="81" cy="87"/>
            </a:xfrm>
            <a:custGeom>
              <a:avLst/>
              <a:gdLst>
                <a:gd name="T0" fmla="*/ 52 w 45"/>
                <a:gd name="T1" fmla="*/ 273 h 45"/>
                <a:gd name="T2" fmla="*/ 41 w 45"/>
                <a:gd name="T3" fmla="*/ 64 h 45"/>
                <a:gd name="T4" fmla="*/ 211 w 45"/>
                <a:gd name="T5" fmla="*/ 52 h 45"/>
                <a:gd name="T6" fmla="*/ 220 w 45"/>
                <a:gd name="T7" fmla="*/ 261 h 45"/>
                <a:gd name="T8" fmla="*/ 52 w 45"/>
                <a:gd name="T9" fmla="*/ 2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0"/>
                    <a:pt x="0" y="17"/>
                    <a:pt x="7" y="9"/>
                  </a:cubicBezTo>
                  <a:cubicBezTo>
                    <a:pt x="15" y="0"/>
                    <a:pt x="28" y="0"/>
                    <a:pt x="36" y="7"/>
                  </a:cubicBezTo>
                  <a:cubicBezTo>
                    <a:pt x="45" y="15"/>
                    <a:pt x="45" y="27"/>
                    <a:pt x="38" y="36"/>
                  </a:cubicBezTo>
                  <a:cubicBezTo>
                    <a:pt x="31" y="44"/>
                    <a:pt x="18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2" name="Freeform 150">
              <a:extLst>
                <a:ext uri="{FF2B5EF4-FFF2-40B4-BE49-F238E27FC236}">
                  <a16:creationId xmlns:a16="http://schemas.microsoft.com/office/drawing/2014/main" id="{93697B58-C7AE-4B97-AD0B-DB073F91B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3144"/>
              <a:ext cx="45" cy="48"/>
            </a:xfrm>
            <a:custGeom>
              <a:avLst/>
              <a:gdLst>
                <a:gd name="T0" fmla="*/ 29 w 25"/>
                <a:gd name="T1" fmla="*/ 148 h 25"/>
                <a:gd name="T2" fmla="*/ 23 w 25"/>
                <a:gd name="T3" fmla="*/ 36 h 25"/>
                <a:gd name="T4" fmla="*/ 117 w 25"/>
                <a:gd name="T5" fmla="*/ 29 h 25"/>
                <a:gd name="T6" fmla="*/ 122 w 25"/>
                <a:gd name="T7" fmla="*/ 140 h 25"/>
                <a:gd name="T8" fmla="*/ 29 w 25"/>
                <a:gd name="T9" fmla="*/ 14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5" y="21"/>
                  </a:moveTo>
                  <a:cubicBezTo>
                    <a:pt x="0" y="17"/>
                    <a:pt x="0" y="10"/>
                    <a:pt x="4" y="5"/>
                  </a:cubicBezTo>
                  <a:cubicBezTo>
                    <a:pt x="8" y="1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7" y="25"/>
                    <a:pt x="9" y="25"/>
                    <a:pt x="5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3" name="Freeform 151">
              <a:extLst>
                <a:ext uri="{FF2B5EF4-FFF2-40B4-BE49-F238E27FC236}">
                  <a16:creationId xmlns:a16="http://schemas.microsoft.com/office/drawing/2014/main" id="{C5D794C5-73F0-4CBC-B59C-E771375E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3234"/>
              <a:ext cx="35" cy="37"/>
            </a:xfrm>
            <a:custGeom>
              <a:avLst/>
              <a:gdLst>
                <a:gd name="T0" fmla="*/ 24 w 19"/>
                <a:gd name="T1" fmla="*/ 117 h 19"/>
                <a:gd name="T2" fmla="*/ 20 w 19"/>
                <a:gd name="T3" fmla="*/ 31 h 19"/>
                <a:gd name="T4" fmla="*/ 96 w 19"/>
                <a:gd name="T5" fmla="*/ 23 h 19"/>
                <a:gd name="T6" fmla="*/ 98 w 19"/>
                <a:gd name="T7" fmla="*/ 109 h 19"/>
                <a:gd name="T8" fmla="*/ 24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1" y="13"/>
                    <a:pt x="0" y="7"/>
                    <a:pt x="3" y="4"/>
                  </a:cubicBezTo>
                  <a:cubicBezTo>
                    <a:pt x="7" y="0"/>
                    <a:pt x="12" y="0"/>
                    <a:pt x="15" y="3"/>
                  </a:cubicBezTo>
                  <a:cubicBezTo>
                    <a:pt x="19" y="6"/>
                    <a:pt x="19" y="12"/>
                    <a:pt x="16" y="15"/>
                  </a:cubicBezTo>
                  <a:cubicBezTo>
                    <a:pt x="13" y="19"/>
                    <a:pt x="8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8" name="Group 152">
            <a:extLst>
              <a:ext uri="{FF2B5EF4-FFF2-40B4-BE49-F238E27FC236}">
                <a16:creationId xmlns:a16="http://schemas.microsoft.com/office/drawing/2014/main" id="{47230E1A-7F0C-434B-9A6A-BA03CE18CC04}"/>
              </a:ext>
            </a:extLst>
          </p:cNvPr>
          <p:cNvGrpSpPr>
            <a:grpSpLocks/>
          </p:cNvGrpSpPr>
          <p:nvPr/>
        </p:nvGrpSpPr>
        <p:grpSpPr bwMode="auto">
          <a:xfrm>
            <a:off x="5270500" y="4694238"/>
            <a:ext cx="1435100" cy="1397000"/>
            <a:chOff x="2360" y="2876"/>
            <a:chExt cx="904" cy="880"/>
          </a:xfrm>
        </p:grpSpPr>
        <p:sp>
          <p:nvSpPr>
            <p:cNvPr id="50189" name="Freeform 153">
              <a:extLst>
                <a:ext uri="{FF2B5EF4-FFF2-40B4-BE49-F238E27FC236}">
                  <a16:creationId xmlns:a16="http://schemas.microsoft.com/office/drawing/2014/main" id="{729395BE-4BDC-4C86-AE38-716C2C56C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876"/>
              <a:ext cx="904" cy="880"/>
            </a:xfrm>
            <a:custGeom>
              <a:avLst/>
              <a:gdLst>
                <a:gd name="T0" fmla="*/ 1347 w 500"/>
                <a:gd name="T1" fmla="*/ 193 h 457"/>
                <a:gd name="T2" fmla="*/ 886 w 500"/>
                <a:gd name="T3" fmla="*/ 264 h 457"/>
                <a:gd name="T4" fmla="*/ 526 w 500"/>
                <a:gd name="T5" fmla="*/ 572 h 457"/>
                <a:gd name="T6" fmla="*/ 432 w 500"/>
                <a:gd name="T7" fmla="*/ 801 h 457"/>
                <a:gd name="T8" fmla="*/ 199 w 500"/>
                <a:gd name="T9" fmla="*/ 820 h 457"/>
                <a:gd name="T10" fmla="*/ 353 w 500"/>
                <a:gd name="T11" fmla="*/ 1009 h 457"/>
                <a:gd name="T12" fmla="*/ 78 w 500"/>
                <a:gd name="T13" fmla="*/ 1213 h 457"/>
                <a:gd name="T14" fmla="*/ 418 w 500"/>
                <a:gd name="T15" fmla="*/ 1126 h 457"/>
                <a:gd name="T16" fmla="*/ 454 w 500"/>
                <a:gd name="T17" fmla="*/ 1479 h 457"/>
                <a:gd name="T18" fmla="*/ 418 w 500"/>
                <a:gd name="T19" fmla="*/ 1958 h 457"/>
                <a:gd name="T20" fmla="*/ 562 w 500"/>
                <a:gd name="T21" fmla="*/ 2447 h 457"/>
                <a:gd name="T22" fmla="*/ 644 w 500"/>
                <a:gd name="T23" fmla="*/ 2856 h 457"/>
                <a:gd name="T24" fmla="*/ 385 w 500"/>
                <a:gd name="T25" fmla="*/ 3118 h 457"/>
                <a:gd name="T26" fmla="*/ 680 w 500"/>
                <a:gd name="T27" fmla="*/ 2977 h 457"/>
                <a:gd name="T28" fmla="*/ 602 w 500"/>
                <a:gd name="T29" fmla="*/ 3193 h 457"/>
                <a:gd name="T30" fmla="*/ 841 w 500"/>
                <a:gd name="T31" fmla="*/ 2915 h 457"/>
                <a:gd name="T32" fmla="*/ 877 w 500"/>
                <a:gd name="T33" fmla="*/ 3225 h 457"/>
                <a:gd name="T34" fmla="*/ 1242 w 500"/>
                <a:gd name="T35" fmla="*/ 2940 h 457"/>
                <a:gd name="T36" fmla="*/ 1448 w 500"/>
                <a:gd name="T37" fmla="*/ 3177 h 457"/>
                <a:gd name="T38" fmla="*/ 1813 w 500"/>
                <a:gd name="T39" fmla="*/ 3248 h 457"/>
                <a:gd name="T40" fmla="*/ 2323 w 500"/>
                <a:gd name="T41" fmla="*/ 2948 h 457"/>
                <a:gd name="T42" fmla="*/ 2464 w 500"/>
                <a:gd name="T43" fmla="*/ 2663 h 457"/>
                <a:gd name="T44" fmla="*/ 2605 w 500"/>
                <a:gd name="T45" fmla="*/ 2856 h 457"/>
                <a:gd name="T46" fmla="*/ 2529 w 500"/>
                <a:gd name="T47" fmla="*/ 2447 h 457"/>
                <a:gd name="T48" fmla="*/ 2925 w 500"/>
                <a:gd name="T49" fmla="*/ 2291 h 457"/>
                <a:gd name="T50" fmla="*/ 2517 w 500"/>
                <a:gd name="T51" fmla="*/ 2184 h 457"/>
                <a:gd name="T52" fmla="*/ 2602 w 500"/>
                <a:gd name="T53" fmla="*/ 2043 h 457"/>
                <a:gd name="T54" fmla="*/ 2537 w 500"/>
                <a:gd name="T55" fmla="*/ 1899 h 457"/>
                <a:gd name="T56" fmla="*/ 2707 w 500"/>
                <a:gd name="T57" fmla="*/ 1843 h 457"/>
                <a:gd name="T58" fmla="*/ 2569 w 500"/>
                <a:gd name="T59" fmla="*/ 1766 h 457"/>
                <a:gd name="T60" fmla="*/ 2566 w 500"/>
                <a:gd name="T61" fmla="*/ 1113 h 457"/>
                <a:gd name="T62" fmla="*/ 2347 w 500"/>
                <a:gd name="T63" fmla="*/ 741 h 457"/>
                <a:gd name="T64" fmla="*/ 2435 w 500"/>
                <a:gd name="T65" fmla="*/ 385 h 457"/>
                <a:gd name="T66" fmla="*/ 2193 w 500"/>
                <a:gd name="T67" fmla="*/ 541 h 457"/>
                <a:gd name="T68" fmla="*/ 2137 w 500"/>
                <a:gd name="T69" fmla="*/ 377 h 457"/>
                <a:gd name="T70" fmla="*/ 2068 w 500"/>
                <a:gd name="T71" fmla="*/ 541 h 457"/>
                <a:gd name="T72" fmla="*/ 2010 w 500"/>
                <a:gd name="T73" fmla="*/ 277 h 457"/>
                <a:gd name="T74" fmla="*/ 1873 w 500"/>
                <a:gd name="T75" fmla="*/ 193 h 457"/>
                <a:gd name="T76" fmla="*/ 1880 w 500"/>
                <a:gd name="T77" fmla="*/ 472 h 457"/>
                <a:gd name="T78" fmla="*/ 1719 w 500"/>
                <a:gd name="T79" fmla="*/ 272 h 457"/>
                <a:gd name="T80" fmla="*/ 1578 w 500"/>
                <a:gd name="T81" fmla="*/ 377 h 457"/>
                <a:gd name="T82" fmla="*/ 1490 w 500"/>
                <a:gd name="T83" fmla="*/ 237 h 457"/>
                <a:gd name="T84" fmla="*/ 1347 w 500"/>
                <a:gd name="T85" fmla="*/ 193 h 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0" h="457">
                  <a:moveTo>
                    <a:pt x="228" y="27"/>
                  </a:moveTo>
                  <a:cubicBezTo>
                    <a:pt x="203" y="36"/>
                    <a:pt x="177" y="24"/>
                    <a:pt x="150" y="37"/>
                  </a:cubicBezTo>
                  <a:cubicBezTo>
                    <a:pt x="130" y="47"/>
                    <a:pt x="104" y="62"/>
                    <a:pt x="89" y="80"/>
                  </a:cubicBezTo>
                  <a:cubicBezTo>
                    <a:pt x="81" y="90"/>
                    <a:pt x="80" y="102"/>
                    <a:pt x="73" y="112"/>
                  </a:cubicBezTo>
                  <a:cubicBezTo>
                    <a:pt x="61" y="129"/>
                    <a:pt x="38" y="107"/>
                    <a:pt x="34" y="115"/>
                  </a:cubicBezTo>
                  <a:cubicBezTo>
                    <a:pt x="30" y="122"/>
                    <a:pt x="63" y="128"/>
                    <a:pt x="60" y="141"/>
                  </a:cubicBezTo>
                  <a:cubicBezTo>
                    <a:pt x="58" y="153"/>
                    <a:pt x="0" y="154"/>
                    <a:pt x="13" y="170"/>
                  </a:cubicBezTo>
                  <a:cubicBezTo>
                    <a:pt x="24" y="183"/>
                    <a:pt x="58" y="158"/>
                    <a:pt x="71" y="158"/>
                  </a:cubicBezTo>
                  <a:cubicBezTo>
                    <a:pt x="101" y="159"/>
                    <a:pt x="83" y="188"/>
                    <a:pt x="77" y="207"/>
                  </a:cubicBezTo>
                  <a:cubicBezTo>
                    <a:pt x="70" y="228"/>
                    <a:pt x="69" y="251"/>
                    <a:pt x="71" y="274"/>
                  </a:cubicBezTo>
                  <a:cubicBezTo>
                    <a:pt x="74" y="298"/>
                    <a:pt x="81" y="324"/>
                    <a:pt x="95" y="343"/>
                  </a:cubicBezTo>
                  <a:cubicBezTo>
                    <a:pt x="109" y="361"/>
                    <a:pt x="130" y="378"/>
                    <a:pt x="109" y="400"/>
                  </a:cubicBezTo>
                  <a:cubicBezTo>
                    <a:pt x="101" y="409"/>
                    <a:pt x="55" y="418"/>
                    <a:pt x="65" y="437"/>
                  </a:cubicBezTo>
                  <a:cubicBezTo>
                    <a:pt x="74" y="453"/>
                    <a:pt x="106" y="412"/>
                    <a:pt x="115" y="417"/>
                  </a:cubicBezTo>
                  <a:cubicBezTo>
                    <a:pt x="124" y="421"/>
                    <a:pt x="93" y="441"/>
                    <a:pt x="102" y="447"/>
                  </a:cubicBezTo>
                  <a:cubicBezTo>
                    <a:pt x="131" y="451"/>
                    <a:pt x="123" y="416"/>
                    <a:pt x="142" y="408"/>
                  </a:cubicBezTo>
                  <a:cubicBezTo>
                    <a:pt x="177" y="393"/>
                    <a:pt x="137" y="447"/>
                    <a:pt x="148" y="452"/>
                  </a:cubicBezTo>
                  <a:cubicBezTo>
                    <a:pt x="160" y="457"/>
                    <a:pt x="173" y="390"/>
                    <a:pt x="210" y="412"/>
                  </a:cubicBezTo>
                  <a:cubicBezTo>
                    <a:pt x="225" y="422"/>
                    <a:pt x="223" y="438"/>
                    <a:pt x="245" y="445"/>
                  </a:cubicBezTo>
                  <a:cubicBezTo>
                    <a:pt x="263" y="452"/>
                    <a:pt x="288" y="456"/>
                    <a:pt x="307" y="455"/>
                  </a:cubicBezTo>
                  <a:cubicBezTo>
                    <a:pt x="340" y="454"/>
                    <a:pt x="374" y="441"/>
                    <a:pt x="393" y="413"/>
                  </a:cubicBezTo>
                  <a:cubicBezTo>
                    <a:pt x="399" y="403"/>
                    <a:pt x="404" y="370"/>
                    <a:pt x="417" y="373"/>
                  </a:cubicBezTo>
                  <a:cubicBezTo>
                    <a:pt x="429" y="377"/>
                    <a:pt x="427" y="416"/>
                    <a:pt x="441" y="400"/>
                  </a:cubicBezTo>
                  <a:cubicBezTo>
                    <a:pt x="456" y="385"/>
                    <a:pt x="395" y="351"/>
                    <a:pt x="428" y="343"/>
                  </a:cubicBezTo>
                  <a:cubicBezTo>
                    <a:pt x="445" y="339"/>
                    <a:pt x="500" y="347"/>
                    <a:pt x="495" y="321"/>
                  </a:cubicBezTo>
                  <a:cubicBezTo>
                    <a:pt x="490" y="295"/>
                    <a:pt x="414" y="362"/>
                    <a:pt x="426" y="306"/>
                  </a:cubicBezTo>
                  <a:cubicBezTo>
                    <a:pt x="427" y="299"/>
                    <a:pt x="439" y="294"/>
                    <a:pt x="440" y="286"/>
                  </a:cubicBezTo>
                  <a:cubicBezTo>
                    <a:pt x="440" y="279"/>
                    <a:pt x="426" y="271"/>
                    <a:pt x="429" y="266"/>
                  </a:cubicBezTo>
                  <a:cubicBezTo>
                    <a:pt x="433" y="258"/>
                    <a:pt x="454" y="267"/>
                    <a:pt x="458" y="258"/>
                  </a:cubicBezTo>
                  <a:cubicBezTo>
                    <a:pt x="465" y="243"/>
                    <a:pt x="437" y="250"/>
                    <a:pt x="435" y="247"/>
                  </a:cubicBezTo>
                  <a:cubicBezTo>
                    <a:pt x="419" y="238"/>
                    <a:pt x="444" y="186"/>
                    <a:pt x="434" y="156"/>
                  </a:cubicBezTo>
                  <a:cubicBezTo>
                    <a:pt x="427" y="131"/>
                    <a:pt x="408" y="124"/>
                    <a:pt x="397" y="104"/>
                  </a:cubicBezTo>
                  <a:cubicBezTo>
                    <a:pt x="386" y="85"/>
                    <a:pt x="425" y="66"/>
                    <a:pt x="412" y="54"/>
                  </a:cubicBezTo>
                  <a:cubicBezTo>
                    <a:pt x="399" y="41"/>
                    <a:pt x="395" y="92"/>
                    <a:pt x="371" y="76"/>
                  </a:cubicBezTo>
                  <a:cubicBezTo>
                    <a:pt x="363" y="70"/>
                    <a:pt x="379" y="52"/>
                    <a:pt x="362" y="53"/>
                  </a:cubicBezTo>
                  <a:cubicBezTo>
                    <a:pt x="355" y="53"/>
                    <a:pt x="356" y="76"/>
                    <a:pt x="350" y="76"/>
                  </a:cubicBezTo>
                  <a:cubicBezTo>
                    <a:pt x="332" y="76"/>
                    <a:pt x="342" y="51"/>
                    <a:pt x="340" y="39"/>
                  </a:cubicBezTo>
                  <a:cubicBezTo>
                    <a:pt x="337" y="24"/>
                    <a:pt x="317" y="0"/>
                    <a:pt x="317" y="27"/>
                  </a:cubicBezTo>
                  <a:cubicBezTo>
                    <a:pt x="318" y="39"/>
                    <a:pt x="342" y="58"/>
                    <a:pt x="318" y="66"/>
                  </a:cubicBezTo>
                  <a:cubicBezTo>
                    <a:pt x="293" y="74"/>
                    <a:pt x="307" y="38"/>
                    <a:pt x="291" y="38"/>
                  </a:cubicBezTo>
                  <a:cubicBezTo>
                    <a:pt x="273" y="38"/>
                    <a:pt x="292" y="70"/>
                    <a:pt x="267" y="53"/>
                  </a:cubicBezTo>
                  <a:cubicBezTo>
                    <a:pt x="261" y="49"/>
                    <a:pt x="260" y="38"/>
                    <a:pt x="252" y="33"/>
                  </a:cubicBezTo>
                  <a:cubicBezTo>
                    <a:pt x="245" y="28"/>
                    <a:pt x="236" y="26"/>
                    <a:pt x="228" y="27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0" name="Freeform 154">
              <a:extLst>
                <a:ext uri="{FF2B5EF4-FFF2-40B4-BE49-F238E27FC236}">
                  <a16:creationId xmlns:a16="http://schemas.microsoft.com/office/drawing/2014/main" id="{D7E01228-1F35-4D9A-A0EB-914733D56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3051"/>
              <a:ext cx="465" cy="576"/>
            </a:xfrm>
            <a:custGeom>
              <a:avLst/>
              <a:gdLst>
                <a:gd name="T0" fmla="*/ 700 w 257"/>
                <a:gd name="T1" fmla="*/ 85 h 299"/>
                <a:gd name="T2" fmla="*/ 1274 w 257"/>
                <a:gd name="T3" fmla="*/ 378 h 299"/>
                <a:gd name="T4" fmla="*/ 1391 w 257"/>
                <a:gd name="T5" fmla="*/ 1466 h 299"/>
                <a:gd name="T6" fmla="*/ 206 w 257"/>
                <a:gd name="T7" fmla="*/ 1799 h 299"/>
                <a:gd name="T8" fmla="*/ 81 w 257"/>
                <a:gd name="T9" fmla="*/ 1281 h 299"/>
                <a:gd name="T10" fmla="*/ 510 w 257"/>
                <a:gd name="T11" fmla="*/ 981 h 299"/>
                <a:gd name="T12" fmla="*/ 700 w 257"/>
                <a:gd name="T13" fmla="*/ 85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99">
                  <a:moveTo>
                    <a:pt x="118" y="12"/>
                  </a:moveTo>
                  <a:cubicBezTo>
                    <a:pt x="160" y="0"/>
                    <a:pt x="192" y="11"/>
                    <a:pt x="215" y="53"/>
                  </a:cubicBezTo>
                  <a:cubicBezTo>
                    <a:pt x="242" y="102"/>
                    <a:pt x="257" y="151"/>
                    <a:pt x="235" y="205"/>
                  </a:cubicBezTo>
                  <a:cubicBezTo>
                    <a:pt x="208" y="274"/>
                    <a:pt x="93" y="299"/>
                    <a:pt x="35" y="252"/>
                  </a:cubicBezTo>
                  <a:cubicBezTo>
                    <a:pt x="17" y="238"/>
                    <a:pt x="0" y="203"/>
                    <a:pt x="14" y="179"/>
                  </a:cubicBezTo>
                  <a:cubicBezTo>
                    <a:pt x="29" y="154"/>
                    <a:pt x="65" y="153"/>
                    <a:pt x="86" y="137"/>
                  </a:cubicBezTo>
                  <a:cubicBezTo>
                    <a:pt x="123" y="110"/>
                    <a:pt x="71" y="27"/>
                    <a:pt x="118" y="12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1" name="Freeform 155">
              <a:extLst>
                <a:ext uri="{FF2B5EF4-FFF2-40B4-BE49-F238E27FC236}">
                  <a16:creationId xmlns:a16="http://schemas.microsoft.com/office/drawing/2014/main" id="{F90681DA-C947-4676-8087-A8BBD862E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38"/>
              <a:ext cx="264" cy="102"/>
            </a:xfrm>
            <a:custGeom>
              <a:avLst/>
              <a:gdLst>
                <a:gd name="T0" fmla="*/ 0 w 146"/>
                <a:gd name="T1" fmla="*/ 377 h 53"/>
                <a:gd name="T2" fmla="*/ 445 w 146"/>
                <a:gd name="T3" fmla="*/ 64 h 53"/>
                <a:gd name="T4" fmla="*/ 863 w 146"/>
                <a:gd name="T5" fmla="*/ 123 h 53"/>
                <a:gd name="T6" fmla="*/ 396 w 146"/>
                <a:gd name="T7" fmla="*/ 156 h 53"/>
                <a:gd name="T8" fmla="*/ 0 w 146"/>
                <a:gd name="T9" fmla="*/ 37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53">
                  <a:moveTo>
                    <a:pt x="0" y="53"/>
                  </a:moveTo>
                  <a:cubicBezTo>
                    <a:pt x="46" y="22"/>
                    <a:pt x="38" y="14"/>
                    <a:pt x="75" y="9"/>
                  </a:cubicBezTo>
                  <a:cubicBezTo>
                    <a:pt x="111" y="4"/>
                    <a:pt x="128" y="0"/>
                    <a:pt x="146" y="17"/>
                  </a:cubicBezTo>
                  <a:cubicBezTo>
                    <a:pt x="127" y="11"/>
                    <a:pt x="87" y="11"/>
                    <a:pt x="67" y="22"/>
                  </a:cubicBezTo>
                  <a:cubicBezTo>
                    <a:pt x="46" y="33"/>
                    <a:pt x="0" y="53"/>
                    <a:pt x="0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2" name="Freeform 156">
              <a:extLst>
                <a:ext uri="{FF2B5EF4-FFF2-40B4-BE49-F238E27FC236}">
                  <a16:creationId xmlns:a16="http://schemas.microsoft.com/office/drawing/2014/main" id="{47E6DB54-6EAC-4D9A-99A1-2488EB3C7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290"/>
              <a:ext cx="342" cy="447"/>
            </a:xfrm>
            <a:custGeom>
              <a:avLst/>
              <a:gdLst>
                <a:gd name="T0" fmla="*/ 16 w 189"/>
                <a:gd name="T1" fmla="*/ 1414 h 232"/>
                <a:gd name="T2" fmla="*/ 570 w 189"/>
                <a:gd name="T3" fmla="*/ 1622 h 232"/>
                <a:gd name="T4" fmla="*/ 937 w 189"/>
                <a:gd name="T5" fmla="*/ 1158 h 232"/>
                <a:gd name="T6" fmla="*/ 1075 w 189"/>
                <a:gd name="T7" fmla="*/ 593 h 232"/>
                <a:gd name="T8" fmla="*/ 1068 w 189"/>
                <a:gd name="T9" fmla="*/ 341 h 232"/>
                <a:gd name="T10" fmla="*/ 1113 w 189"/>
                <a:gd name="T11" fmla="*/ 0 h 232"/>
                <a:gd name="T12" fmla="*/ 1019 w 189"/>
                <a:gd name="T13" fmla="*/ 324 h 232"/>
                <a:gd name="T14" fmla="*/ 854 w 189"/>
                <a:gd name="T15" fmla="*/ 1089 h 232"/>
                <a:gd name="T16" fmla="*/ 579 w 189"/>
                <a:gd name="T17" fmla="*/ 1414 h 232"/>
                <a:gd name="T18" fmla="*/ 351 w 189"/>
                <a:gd name="T19" fmla="*/ 1574 h 232"/>
                <a:gd name="T20" fmla="*/ 0 w 189"/>
                <a:gd name="T21" fmla="*/ 1395 h 2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232">
                  <a:moveTo>
                    <a:pt x="3" y="198"/>
                  </a:moveTo>
                  <a:cubicBezTo>
                    <a:pt x="0" y="232"/>
                    <a:pt x="76" y="232"/>
                    <a:pt x="96" y="227"/>
                  </a:cubicBezTo>
                  <a:cubicBezTo>
                    <a:pt x="129" y="218"/>
                    <a:pt x="147" y="191"/>
                    <a:pt x="158" y="162"/>
                  </a:cubicBezTo>
                  <a:cubicBezTo>
                    <a:pt x="168" y="135"/>
                    <a:pt x="175" y="110"/>
                    <a:pt x="181" y="83"/>
                  </a:cubicBezTo>
                  <a:cubicBezTo>
                    <a:pt x="183" y="69"/>
                    <a:pt x="181" y="62"/>
                    <a:pt x="180" y="48"/>
                  </a:cubicBezTo>
                  <a:cubicBezTo>
                    <a:pt x="180" y="32"/>
                    <a:pt x="189" y="17"/>
                    <a:pt x="188" y="0"/>
                  </a:cubicBezTo>
                  <a:cubicBezTo>
                    <a:pt x="178" y="2"/>
                    <a:pt x="174" y="35"/>
                    <a:pt x="172" y="45"/>
                  </a:cubicBezTo>
                  <a:cubicBezTo>
                    <a:pt x="167" y="79"/>
                    <a:pt x="161" y="121"/>
                    <a:pt x="144" y="152"/>
                  </a:cubicBezTo>
                  <a:cubicBezTo>
                    <a:pt x="134" y="171"/>
                    <a:pt x="114" y="184"/>
                    <a:pt x="98" y="198"/>
                  </a:cubicBezTo>
                  <a:cubicBezTo>
                    <a:pt x="85" y="210"/>
                    <a:pt x="78" y="221"/>
                    <a:pt x="59" y="220"/>
                  </a:cubicBezTo>
                  <a:cubicBezTo>
                    <a:pt x="34" y="220"/>
                    <a:pt x="20" y="204"/>
                    <a:pt x="0" y="195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3" name="Freeform 157">
              <a:extLst>
                <a:ext uri="{FF2B5EF4-FFF2-40B4-BE49-F238E27FC236}">
                  <a16:creationId xmlns:a16="http://schemas.microsoft.com/office/drawing/2014/main" id="{26EBF62B-2A62-4154-83D8-3B67996BE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552"/>
              <a:ext cx="294" cy="175"/>
            </a:xfrm>
            <a:custGeom>
              <a:avLst/>
              <a:gdLst>
                <a:gd name="T0" fmla="*/ 16 w 163"/>
                <a:gd name="T1" fmla="*/ 56 h 91"/>
                <a:gd name="T2" fmla="*/ 29 w 163"/>
                <a:gd name="T3" fmla="*/ 348 h 91"/>
                <a:gd name="T4" fmla="*/ 254 w 163"/>
                <a:gd name="T5" fmla="*/ 356 h 91"/>
                <a:gd name="T6" fmla="*/ 323 w 163"/>
                <a:gd name="T7" fmla="*/ 425 h 91"/>
                <a:gd name="T8" fmla="*/ 446 w 163"/>
                <a:gd name="T9" fmla="*/ 362 h 91"/>
                <a:gd name="T10" fmla="*/ 956 w 163"/>
                <a:gd name="T11" fmla="*/ 648 h 91"/>
                <a:gd name="T12" fmla="*/ 716 w 163"/>
                <a:gd name="T13" fmla="*/ 417 h 91"/>
                <a:gd name="T14" fmla="*/ 462 w 163"/>
                <a:gd name="T15" fmla="*/ 215 h 91"/>
                <a:gd name="T16" fmla="*/ 0 w 163"/>
                <a:gd name="T17" fmla="*/ 0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3" h="91">
                  <a:moveTo>
                    <a:pt x="3" y="8"/>
                  </a:moveTo>
                  <a:cubicBezTo>
                    <a:pt x="22" y="14"/>
                    <a:pt x="6" y="37"/>
                    <a:pt x="5" y="49"/>
                  </a:cubicBezTo>
                  <a:cubicBezTo>
                    <a:pt x="22" y="53"/>
                    <a:pt x="27" y="38"/>
                    <a:pt x="43" y="50"/>
                  </a:cubicBezTo>
                  <a:cubicBezTo>
                    <a:pt x="51" y="55"/>
                    <a:pt x="45" y="60"/>
                    <a:pt x="55" y="60"/>
                  </a:cubicBezTo>
                  <a:cubicBezTo>
                    <a:pt x="59" y="61"/>
                    <a:pt x="70" y="52"/>
                    <a:pt x="76" y="51"/>
                  </a:cubicBezTo>
                  <a:cubicBezTo>
                    <a:pt x="112" y="47"/>
                    <a:pt x="130" y="85"/>
                    <a:pt x="163" y="91"/>
                  </a:cubicBezTo>
                  <a:cubicBezTo>
                    <a:pt x="148" y="91"/>
                    <a:pt x="131" y="69"/>
                    <a:pt x="122" y="59"/>
                  </a:cubicBezTo>
                  <a:cubicBezTo>
                    <a:pt x="108" y="44"/>
                    <a:pt x="100" y="35"/>
                    <a:pt x="79" y="30"/>
                  </a:cubicBezTo>
                  <a:cubicBezTo>
                    <a:pt x="55" y="26"/>
                    <a:pt x="19" y="18"/>
                    <a:pt x="0" y="0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4" name="Freeform 158">
              <a:extLst>
                <a:ext uri="{FF2B5EF4-FFF2-40B4-BE49-F238E27FC236}">
                  <a16:creationId xmlns:a16="http://schemas.microsoft.com/office/drawing/2014/main" id="{40260E5F-C585-4343-8B27-39DD7B854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3496"/>
              <a:ext cx="342" cy="248"/>
            </a:xfrm>
            <a:custGeom>
              <a:avLst/>
              <a:gdLst>
                <a:gd name="T0" fmla="*/ 0 w 189"/>
                <a:gd name="T1" fmla="*/ 502 h 129"/>
                <a:gd name="T2" fmla="*/ 575 w 189"/>
                <a:gd name="T3" fmla="*/ 646 h 129"/>
                <a:gd name="T4" fmla="*/ 1120 w 189"/>
                <a:gd name="T5" fmla="*/ 0 h 129"/>
                <a:gd name="T6" fmla="*/ 610 w 189"/>
                <a:gd name="T7" fmla="*/ 817 h 129"/>
                <a:gd name="T8" fmla="*/ 36 w 189"/>
                <a:gd name="T9" fmla="*/ 584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129">
                  <a:moveTo>
                    <a:pt x="0" y="71"/>
                  </a:moveTo>
                  <a:cubicBezTo>
                    <a:pt x="32" y="80"/>
                    <a:pt x="61" y="104"/>
                    <a:pt x="97" y="91"/>
                  </a:cubicBezTo>
                  <a:cubicBezTo>
                    <a:pt x="137" y="77"/>
                    <a:pt x="172" y="37"/>
                    <a:pt x="189" y="0"/>
                  </a:cubicBezTo>
                  <a:cubicBezTo>
                    <a:pt x="186" y="44"/>
                    <a:pt x="144" y="101"/>
                    <a:pt x="103" y="115"/>
                  </a:cubicBezTo>
                  <a:cubicBezTo>
                    <a:pt x="63" y="129"/>
                    <a:pt x="41" y="92"/>
                    <a:pt x="6" y="82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59">
              <a:extLst>
                <a:ext uri="{FF2B5EF4-FFF2-40B4-BE49-F238E27FC236}">
                  <a16:creationId xmlns:a16="http://schemas.microsoft.com/office/drawing/2014/main" id="{73E5A6A3-6828-4B93-B749-CE987B3EA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159"/>
              <a:ext cx="353" cy="414"/>
            </a:xfrm>
            <a:custGeom>
              <a:avLst/>
              <a:gdLst>
                <a:gd name="T0" fmla="*/ 0 w 195"/>
                <a:gd name="T1" fmla="*/ 1413 h 215"/>
                <a:gd name="T2" fmla="*/ 921 w 195"/>
                <a:gd name="T3" fmla="*/ 1165 h 215"/>
                <a:gd name="T4" fmla="*/ 865 w 195"/>
                <a:gd name="T5" fmla="*/ 0 h 215"/>
                <a:gd name="T6" fmla="*/ 784 w 195"/>
                <a:gd name="T7" fmla="*/ 1165 h 215"/>
                <a:gd name="T8" fmla="*/ 0 w 195"/>
                <a:gd name="T9" fmla="*/ 1413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215">
                  <a:moveTo>
                    <a:pt x="0" y="198"/>
                  </a:moveTo>
                  <a:cubicBezTo>
                    <a:pt x="40" y="214"/>
                    <a:pt x="116" y="215"/>
                    <a:pt x="155" y="163"/>
                  </a:cubicBezTo>
                  <a:cubicBezTo>
                    <a:pt x="195" y="111"/>
                    <a:pt x="159" y="24"/>
                    <a:pt x="146" y="0"/>
                  </a:cubicBezTo>
                  <a:cubicBezTo>
                    <a:pt x="159" y="49"/>
                    <a:pt x="178" y="125"/>
                    <a:pt x="132" y="163"/>
                  </a:cubicBezTo>
                  <a:cubicBezTo>
                    <a:pt x="86" y="201"/>
                    <a:pt x="37" y="215"/>
                    <a:pt x="0" y="198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6" name="Freeform 160">
              <a:extLst>
                <a:ext uri="{FF2B5EF4-FFF2-40B4-BE49-F238E27FC236}">
                  <a16:creationId xmlns:a16="http://schemas.microsoft.com/office/drawing/2014/main" id="{209BF976-83AB-4F10-A604-68A1105B0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3084"/>
              <a:ext cx="50" cy="164"/>
            </a:xfrm>
            <a:custGeom>
              <a:avLst/>
              <a:gdLst>
                <a:gd name="T0" fmla="*/ 159 w 28"/>
                <a:gd name="T1" fmla="*/ 8 h 85"/>
                <a:gd name="T2" fmla="*/ 7 w 28"/>
                <a:gd name="T3" fmla="*/ 253 h 85"/>
                <a:gd name="T4" fmla="*/ 23 w 28"/>
                <a:gd name="T5" fmla="*/ 610 h 85"/>
                <a:gd name="T6" fmla="*/ 159 w 28"/>
                <a:gd name="T7" fmla="*/ 8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85">
                  <a:moveTo>
                    <a:pt x="28" y="1"/>
                  </a:moveTo>
                  <a:cubicBezTo>
                    <a:pt x="7" y="0"/>
                    <a:pt x="0" y="16"/>
                    <a:pt x="1" y="35"/>
                  </a:cubicBezTo>
                  <a:cubicBezTo>
                    <a:pt x="2" y="54"/>
                    <a:pt x="4" y="85"/>
                    <a:pt x="4" y="85"/>
                  </a:cubicBezTo>
                  <a:cubicBezTo>
                    <a:pt x="6" y="59"/>
                    <a:pt x="5" y="7"/>
                    <a:pt x="2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7" name="Freeform 161">
              <a:extLst>
                <a:ext uri="{FF2B5EF4-FFF2-40B4-BE49-F238E27FC236}">
                  <a16:creationId xmlns:a16="http://schemas.microsoft.com/office/drawing/2014/main" id="{6234B57B-855A-4C5B-BF3B-1C2B3A100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3053"/>
              <a:ext cx="465" cy="576"/>
            </a:xfrm>
            <a:custGeom>
              <a:avLst/>
              <a:gdLst>
                <a:gd name="T0" fmla="*/ 700 w 257"/>
                <a:gd name="T1" fmla="*/ 92 h 299"/>
                <a:gd name="T2" fmla="*/ 1274 w 257"/>
                <a:gd name="T3" fmla="*/ 385 h 299"/>
                <a:gd name="T4" fmla="*/ 1391 w 257"/>
                <a:gd name="T5" fmla="*/ 1474 h 299"/>
                <a:gd name="T6" fmla="*/ 206 w 257"/>
                <a:gd name="T7" fmla="*/ 1807 h 299"/>
                <a:gd name="T8" fmla="*/ 81 w 257"/>
                <a:gd name="T9" fmla="*/ 1287 h 299"/>
                <a:gd name="T10" fmla="*/ 510 w 257"/>
                <a:gd name="T11" fmla="*/ 981 h 299"/>
                <a:gd name="T12" fmla="*/ 700 w 257"/>
                <a:gd name="T13" fmla="*/ 92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99">
                  <a:moveTo>
                    <a:pt x="118" y="13"/>
                  </a:moveTo>
                  <a:cubicBezTo>
                    <a:pt x="160" y="0"/>
                    <a:pt x="192" y="12"/>
                    <a:pt x="215" y="54"/>
                  </a:cubicBezTo>
                  <a:cubicBezTo>
                    <a:pt x="242" y="103"/>
                    <a:pt x="257" y="151"/>
                    <a:pt x="235" y="206"/>
                  </a:cubicBezTo>
                  <a:cubicBezTo>
                    <a:pt x="208" y="275"/>
                    <a:pt x="93" y="299"/>
                    <a:pt x="35" y="253"/>
                  </a:cubicBezTo>
                  <a:cubicBezTo>
                    <a:pt x="17" y="238"/>
                    <a:pt x="0" y="203"/>
                    <a:pt x="14" y="180"/>
                  </a:cubicBezTo>
                  <a:cubicBezTo>
                    <a:pt x="29" y="154"/>
                    <a:pt x="65" y="153"/>
                    <a:pt x="86" y="137"/>
                  </a:cubicBezTo>
                  <a:cubicBezTo>
                    <a:pt x="123" y="110"/>
                    <a:pt x="71" y="28"/>
                    <a:pt x="118" y="13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8" name="Freeform 162">
              <a:extLst>
                <a:ext uri="{FF2B5EF4-FFF2-40B4-BE49-F238E27FC236}">
                  <a16:creationId xmlns:a16="http://schemas.microsoft.com/office/drawing/2014/main" id="{A9CCF1A7-2133-447F-8601-FF6B198A2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876"/>
              <a:ext cx="904" cy="880"/>
            </a:xfrm>
            <a:custGeom>
              <a:avLst/>
              <a:gdLst>
                <a:gd name="T0" fmla="*/ 1347 w 500"/>
                <a:gd name="T1" fmla="*/ 193 h 457"/>
                <a:gd name="T2" fmla="*/ 886 w 500"/>
                <a:gd name="T3" fmla="*/ 264 h 457"/>
                <a:gd name="T4" fmla="*/ 526 w 500"/>
                <a:gd name="T5" fmla="*/ 572 h 457"/>
                <a:gd name="T6" fmla="*/ 432 w 500"/>
                <a:gd name="T7" fmla="*/ 801 h 457"/>
                <a:gd name="T8" fmla="*/ 199 w 500"/>
                <a:gd name="T9" fmla="*/ 820 h 457"/>
                <a:gd name="T10" fmla="*/ 353 w 500"/>
                <a:gd name="T11" fmla="*/ 1009 h 457"/>
                <a:gd name="T12" fmla="*/ 78 w 500"/>
                <a:gd name="T13" fmla="*/ 1213 h 457"/>
                <a:gd name="T14" fmla="*/ 418 w 500"/>
                <a:gd name="T15" fmla="*/ 1126 h 457"/>
                <a:gd name="T16" fmla="*/ 454 w 500"/>
                <a:gd name="T17" fmla="*/ 1479 h 457"/>
                <a:gd name="T18" fmla="*/ 418 w 500"/>
                <a:gd name="T19" fmla="*/ 1958 h 457"/>
                <a:gd name="T20" fmla="*/ 562 w 500"/>
                <a:gd name="T21" fmla="*/ 2447 h 457"/>
                <a:gd name="T22" fmla="*/ 644 w 500"/>
                <a:gd name="T23" fmla="*/ 2856 h 457"/>
                <a:gd name="T24" fmla="*/ 385 w 500"/>
                <a:gd name="T25" fmla="*/ 3118 h 457"/>
                <a:gd name="T26" fmla="*/ 680 w 500"/>
                <a:gd name="T27" fmla="*/ 2977 h 457"/>
                <a:gd name="T28" fmla="*/ 602 w 500"/>
                <a:gd name="T29" fmla="*/ 3193 h 457"/>
                <a:gd name="T30" fmla="*/ 841 w 500"/>
                <a:gd name="T31" fmla="*/ 2915 h 457"/>
                <a:gd name="T32" fmla="*/ 877 w 500"/>
                <a:gd name="T33" fmla="*/ 3225 h 457"/>
                <a:gd name="T34" fmla="*/ 1242 w 500"/>
                <a:gd name="T35" fmla="*/ 2940 h 457"/>
                <a:gd name="T36" fmla="*/ 1448 w 500"/>
                <a:gd name="T37" fmla="*/ 3177 h 457"/>
                <a:gd name="T38" fmla="*/ 1813 w 500"/>
                <a:gd name="T39" fmla="*/ 3248 h 457"/>
                <a:gd name="T40" fmla="*/ 2323 w 500"/>
                <a:gd name="T41" fmla="*/ 2948 h 457"/>
                <a:gd name="T42" fmla="*/ 2464 w 500"/>
                <a:gd name="T43" fmla="*/ 2663 h 457"/>
                <a:gd name="T44" fmla="*/ 2605 w 500"/>
                <a:gd name="T45" fmla="*/ 2856 h 457"/>
                <a:gd name="T46" fmla="*/ 2529 w 500"/>
                <a:gd name="T47" fmla="*/ 2447 h 457"/>
                <a:gd name="T48" fmla="*/ 2925 w 500"/>
                <a:gd name="T49" fmla="*/ 2291 h 457"/>
                <a:gd name="T50" fmla="*/ 2517 w 500"/>
                <a:gd name="T51" fmla="*/ 2184 h 457"/>
                <a:gd name="T52" fmla="*/ 2602 w 500"/>
                <a:gd name="T53" fmla="*/ 2043 h 457"/>
                <a:gd name="T54" fmla="*/ 2537 w 500"/>
                <a:gd name="T55" fmla="*/ 1899 h 457"/>
                <a:gd name="T56" fmla="*/ 2707 w 500"/>
                <a:gd name="T57" fmla="*/ 1843 h 457"/>
                <a:gd name="T58" fmla="*/ 2569 w 500"/>
                <a:gd name="T59" fmla="*/ 1766 h 457"/>
                <a:gd name="T60" fmla="*/ 2566 w 500"/>
                <a:gd name="T61" fmla="*/ 1113 h 457"/>
                <a:gd name="T62" fmla="*/ 2347 w 500"/>
                <a:gd name="T63" fmla="*/ 741 h 457"/>
                <a:gd name="T64" fmla="*/ 2435 w 500"/>
                <a:gd name="T65" fmla="*/ 385 h 457"/>
                <a:gd name="T66" fmla="*/ 2193 w 500"/>
                <a:gd name="T67" fmla="*/ 541 h 457"/>
                <a:gd name="T68" fmla="*/ 2137 w 500"/>
                <a:gd name="T69" fmla="*/ 377 h 457"/>
                <a:gd name="T70" fmla="*/ 2068 w 500"/>
                <a:gd name="T71" fmla="*/ 541 h 457"/>
                <a:gd name="T72" fmla="*/ 2010 w 500"/>
                <a:gd name="T73" fmla="*/ 277 h 457"/>
                <a:gd name="T74" fmla="*/ 1873 w 500"/>
                <a:gd name="T75" fmla="*/ 193 h 457"/>
                <a:gd name="T76" fmla="*/ 1880 w 500"/>
                <a:gd name="T77" fmla="*/ 472 h 457"/>
                <a:gd name="T78" fmla="*/ 1719 w 500"/>
                <a:gd name="T79" fmla="*/ 272 h 457"/>
                <a:gd name="T80" fmla="*/ 1578 w 500"/>
                <a:gd name="T81" fmla="*/ 377 h 457"/>
                <a:gd name="T82" fmla="*/ 1490 w 500"/>
                <a:gd name="T83" fmla="*/ 237 h 457"/>
                <a:gd name="T84" fmla="*/ 1347 w 500"/>
                <a:gd name="T85" fmla="*/ 193 h 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0" h="457">
                  <a:moveTo>
                    <a:pt x="228" y="27"/>
                  </a:moveTo>
                  <a:cubicBezTo>
                    <a:pt x="203" y="36"/>
                    <a:pt x="177" y="24"/>
                    <a:pt x="150" y="37"/>
                  </a:cubicBezTo>
                  <a:cubicBezTo>
                    <a:pt x="130" y="47"/>
                    <a:pt x="104" y="62"/>
                    <a:pt x="89" y="80"/>
                  </a:cubicBezTo>
                  <a:cubicBezTo>
                    <a:pt x="81" y="90"/>
                    <a:pt x="80" y="102"/>
                    <a:pt x="73" y="112"/>
                  </a:cubicBezTo>
                  <a:cubicBezTo>
                    <a:pt x="61" y="129"/>
                    <a:pt x="38" y="107"/>
                    <a:pt x="34" y="115"/>
                  </a:cubicBezTo>
                  <a:cubicBezTo>
                    <a:pt x="30" y="122"/>
                    <a:pt x="63" y="128"/>
                    <a:pt x="60" y="141"/>
                  </a:cubicBezTo>
                  <a:cubicBezTo>
                    <a:pt x="58" y="153"/>
                    <a:pt x="0" y="154"/>
                    <a:pt x="13" y="170"/>
                  </a:cubicBezTo>
                  <a:cubicBezTo>
                    <a:pt x="24" y="183"/>
                    <a:pt x="58" y="158"/>
                    <a:pt x="71" y="158"/>
                  </a:cubicBezTo>
                  <a:cubicBezTo>
                    <a:pt x="101" y="159"/>
                    <a:pt x="83" y="188"/>
                    <a:pt x="77" y="207"/>
                  </a:cubicBezTo>
                  <a:cubicBezTo>
                    <a:pt x="70" y="228"/>
                    <a:pt x="69" y="251"/>
                    <a:pt x="71" y="274"/>
                  </a:cubicBezTo>
                  <a:cubicBezTo>
                    <a:pt x="74" y="298"/>
                    <a:pt x="81" y="324"/>
                    <a:pt x="95" y="343"/>
                  </a:cubicBezTo>
                  <a:cubicBezTo>
                    <a:pt x="109" y="361"/>
                    <a:pt x="130" y="378"/>
                    <a:pt x="109" y="400"/>
                  </a:cubicBezTo>
                  <a:cubicBezTo>
                    <a:pt x="101" y="409"/>
                    <a:pt x="55" y="418"/>
                    <a:pt x="65" y="437"/>
                  </a:cubicBezTo>
                  <a:cubicBezTo>
                    <a:pt x="74" y="453"/>
                    <a:pt x="106" y="412"/>
                    <a:pt x="115" y="417"/>
                  </a:cubicBezTo>
                  <a:cubicBezTo>
                    <a:pt x="124" y="421"/>
                    <a:pt x="93" y="441"/>
                    <a:pt x="102" y="447"/>
                  </a:cubicBezTo>
                  <a:cubicBezTo>
                    <a:pt x="131" y="451"/>
                    <a:pt x="123" y="416"/>
                    <a:pt x="142" y="408"/>
                  </a:cubicBezTo>
                  <a:cubicBezTo>
                    <a:pt x="177" y="393"/>
                    <a:pt x="137" y="447"/>
                    <a:pt x="148" y="452"/>
                  </a:cubicBezTo>
                  <a:cubicBezTo>
                    <a:pt x="160" y="457"/>
                    <a:pt x="173" y="390"/>
                    <a:pt x="210" y="412"/>
                  </a:cubicBezTo>
                  <a:cubicBezTo>
                    <a:pt x="225" y="422"/>
                    <a:pt x="223" y="438"/>
                    <a:pt x="245" y="445"/>
                  </a:cubicBezTo>
                  <a:cubicBezTo>
                    <a:pt x="263" y="452"/>
                    <a:pt x="288" y="456"/>
                    <a:pt x="307" y="455"/>
                  </a:cubicBezTo>
                  <a:cubicBezTo>
                    <a:pt x="340" y="454"/>
                    <a:pt x="374" y="441"/>
                    <a:pt x="393" y="413"/>
                  </a:cubicBezTo>
                  <a:cubicBezTo>
                    <a:pt x="399" y="403"/>
                    <a:pt x="404" y="370"/>
                    <a:pt x="417" y="373"/>
                  </a:cubicBezTo>
                  <a:cubicBezTo>
                    <a:pt x="429" y="377"/>
                    <a:pt x="427" y="416"/>
                    <a:pt x="441" y="400"/>
                  </a:cubicBezTo>
                  <a:cubicBezTo>
                    <a:pt x="456" y="385"/>
                    <a:pt x="395" y="351"/>
                    <a:pt x="428" y="343"/>
                  </a:cubicBezTo>
                  <a:cubicBezTo>
                    <a:pt x="445" y="339"/>
                    <a:pt x="500" y="347"/>
                    <a:pt x="495" y="321"/>
                  </a:cubicBezTo>
                  <a:cubicBezTo>
                    <a:pt x="490" y="295"/>
                    <a:pt x="414" y="362"/>
                    <a:pt x="426" y="306"/>
                  </a:cubicBezTo>
                  <a:cubicBezTo>
                    <a:pt x="427" y="299"/>
                    <a:pt x="439" y="294"/>
                    <a:pt x="440" y="286"/>
                  </a:cubicBezTo>
                  <a:cubicBezTo>
                    <a:pt x="440" y="279"/>
                    <a:pt x="426" y="271"/>
                    <a:pt x="429" y="266"/>
                  </a:cubicBezTo>
                  <a:cubicBezTo>
                    <a:pt x="433" y="258"/>
                    <a:pt x="454" y="267"/>
                    <a:pt x="458" y="258"/>
                  </a:cubicBezTo>
                  <a:cubicBezTo>
                    <a:pt x="465" y="243"/>
                    <a:pt x="437" y="250"/>
                    <a:pt x="435" y="247"/>
                  </a:cubicBezTo>
                  <a:cubicBezTo>
                    <a:pt x="419" y="238"/>
                    <a:pt x="444" y="186"/>
                    <a:pt x="434" y="156"/>
                  </a:cubicBezTo>
                  <a:cubicBezTo>
                    <a:pt x="427" y="131"/>
                    <a:pt x="408" y="124"/>
                    <a:pt x="397" y="104"/>
                  </a:cubicBezTo>
                  <a:cubicBezTo>
                    <a:pt x="386" y="85"/>
                    <a:pt x="425" y="66"/>
                    <a:pt x="412" y="54"/>
                  </a:cubicBezTo>
                  <a:cubicBezTo>
                    <a:pt x="399" y="41"/>
                    <a:pt x="395" y="92"/>
                    <a:pt x="371" y="76"/>
                  </a:cubicBezTo>
                  <a:cubicBezTo>
                    <a:pt x="363" y="70"/>
                    <a:pt x="379" y="52"/>
                    <a:pt x="362" y="53"/>
                  </a:cubicBezTo>
                  <a:cubicBezTo>
                    <a:pt x="355" y="53"/>
                    <a:pt x="356" y="76"/>
                    <a:pt x="350" y="76"/>
                  </a:cubicBezTo>
                  <a:cubicBezTo>
                    <a:pt x="332" y="76"/>
                    <a:pt x="342" y="51"/>
                    <a:pt x="340" y="39"/>
                  </a:cubicBezTo>
                  <a:cubicBezTo>
                    <a:pt x="337" y="24"/>
                    <a:pt x="317" y="0"/>
                    <a:pt x="317" y="27"/>
                  </a:cubicBezTo>
                  <a:cubicBezTo>
                    <a:pt x="318" y="39"/>
                    <a:pt x="342" y="58"/>
                    <a:pt x="318" y="66"/>
                  </a:cubicBezTo>
                  <a:cubicBezTo>
                    <a:pt x="293" y="74"/>
                    <a:pt x="307" y="38"/>
                    <a:pt x="291" y="38"/>
                  </a:cubicBezTo>
                  <a:cubicBezTo>
                    <a:pt x="273" y="38"/>
                    <a:pt x="292" y="70"/>
                    <a:pt x="267" y="53"/>
                  </a:cubicBezTo>
                  <a:cubicBezTo>
                    <a:pt x="261" y="49"/>
                    <a:pt x="260" y="38"/>
                    <a:pt x="252" y="33"/>
                  </a:cubicBezTo>
                  <a:cubicBezTo>
                    <a:pt x="245" y="28"/>
                    <a:pt x="236" y="26"/>
                    <a:pt x="228" y="27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9" name="Freeform 163">
              <a:extLst>
                <a:ext uri="{FF2B5EF4-FFF2-40B4-BE49-F238E27FC236}">
                  <a16:creationId xmlns:a16="http://schemas.microsoft.com/office/drawing/2014/main" id="{F56C2135-B466-45EF-B5AB-855A92B80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3298"/>
              <a:ext cx="84" cy="86"/>
            </a:xfrm>
            <a:custGeom>
              <a:avLst/>
              <a:gdLst>
                <a:gd name="T0" fmla="*/ 53 w 46"/>
                <a:gd name="T1" fmla="*/ 268 h 45"/>
                <a:gd name="T2" fmla="*/ 49 w 46"/>
                <a:gd name="T3" fmla="*/ 61 h 45"/>
                <a:gd name="T4" fmla="*/ 221 w 46"/>
                <a:gd name="T5" fmla="*/ 48 h 45"/>
                <a:gd name="T6" fmla="*/ 230 w 46"/>
                <a:gd name="T7" fmla="*/ 252 h 45"/>
                <a:gd name="T8" fmla="*/ 53 w 46"/>
                <a:gd name="T9" fmla="*/ 26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9" y="38"/>
                  </a:moveTo>
                  <a:cubicBezTo>
                    <a:pt x="1" y="30"/>
                    <a:pt x="0" y="17"/>
                    <a:pt x="8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5" y="15"/>
                    <a:pt x="46" y="28"/>
                    <a:pt x="38" y="36"/>
                  </a:cubicBezTo>
                  <a:cubicBezTo>
                    <a:pt x="31" y="44"/>
                    <a:pt x="18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0" name="Freeform 164">
              <a:extLst>
                <a:ext uri="{FF2B5EF4-FFF2-40B4-BE49-F238E27FC236}">
                  <a16:creationId xmlns:a16="http://schemas.microsoft.com/office/drawing/2014/main" id="{4E973A4B-CFF8-4FDF-8C95-179A0387F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3275"/>
              <a:ext cx="45" cy="48"/>
            </a:xfrm>
            <a:custGeom>
              <a:avLst/>
              <a:gdLst>
                <a:gd name="T0" fmla="*/ 29 w 25"/>
                <a:gd name="T1" fmla="*/ 140 h 25"/>
                <a:gd name="T2" fmla="*/ 23 w 25"/>
                <a:gd name="T3" fmla="*/ 36 h 25"/>
                <a:gd name="T4" fmla="*/ 117 w 25"/>
                <a:gd name="T5" fmla="*/ 29 h 25"/>
                <a:gd name="T6" fmla="*/ 122 w 25"/>
                <a:gd name="T7" fmla="*/ 140 h 25"/>
                <a:gd name="T8" fmla="*/ 29 w 25"/>
                <a:gd name="T9" fmla="*/ 14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7" y="24"/>
                    <a:pt x="9" y="25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1" name="Freeform 165">
              <a:extLst>
                <a:ext uri="{FF2B5EF4-FFF2-40B4-BE49-F238E27FC236}">
                  <a16:creationId xmlns:a16="http://schemas.microsoft.com/office/drawing/2014/main" id="{2DB098C5-64AB-4508-9DFB-678413C5F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367"/>
              <a:ext cx="34" cy="37"/>
            </a:xfrm>
            <a:custGeom>
              <a:avLst/>
              <a:gdLst>
                <a:gd name="T0" fmla="*/ 23 w 19"/>
                <a:gd name="T1" fmla="*/ 117 h 19"/>
                <a:gd name="T2" fmla="*/ 16 w 19"/>
                <a:gd name="T3" fmla="*/ 31 h 19"/>
                <a:gd name="T4" fmla="*/ 86 w 19"/>
                <a:gd name="T5" fmla="*/ 23 h 19"/>
                <a:gd name="T6" fmla="*/ 86 w 19"/>
                <a:gd name="T7" fmla="*/ 109 h 19"/>
                <a:gd name="T8" fmla="*/ 23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1" y="0"/>
                    <a:pt x="15" y="3"/>
                  </a:cubicBezTo>
                  <a:cubicBezTo>
                    <a:pt x="18" y="7"/>
                    <a:pt x="19" y="12"/>
                    <a:pt x="15" y="15"/>
                  </a:cubicBezTo>
                  <a:cubicBezTo>
                    <a:pt x="12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620B62DA-DB4A-41D9-A588-CBA00E1F1C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Monocytes (2)</a:t>
            </a:r>
          </a:p>
        </p:txBody>
      </p:sp>
      <p:grpSp>
        <p:nvGrpSpPr>
          <p:cNvPr id="51202" name="Group 47">
            <a:extLst>
              <a:ext uri="{FF2B5EF4-FFF2-40B4-BE49-F238E27FC236}">
                <a16:creationId xmlns:a16="http://schemas.microsoft.com/office/drawing/2014/main" id="{B555C4D7-1225-4F97-A546-21771E3A4EFB}"/>
              </a:ext>
            </a:extLst>
          </p:cNvPr>
          <p:cNvGrpSpPr>
            <a:grpSpLocks/>
          </p:cNvGrpSpPr>
          <p:nvPr/>
        </p:nvGrpSpPr>
        <p:grpSpPr bwMode="auto">
          <a:xfrm>
            <a:off x="2347913" y="1462088"/>
            <a:ext cx="1063625" cy="1325562"/>
            <a:chOff x="519" y="795"/>
            <a:chExt cx="670" cy="835"/>
          </a:xfrm>
        </p:grpSpPr>
        <p:sp>
          <p:nvSpPr>
            <p:cNvPr id="51335" name="Freeform 48">
              <a:extLst>
                <a:ext uri="{FF2B5EF4-FFF2-40B4-BE49-F238E27FC236}">
                  <a16:creationId xmlns:a16="http://schemas.microsoft.com/office/drawing/2014/main" id="{D858A9E0-1EE7-43F3-B218-37F991FCF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795"/>
              <a:ext cx="666" cy="835"/>
            </a:xfrm>
            <a:custGeom>
              <a:avLst/>
              <a:gdLst>
                <a:gd name="T0" fmla="*/ 262 w 368"/>
                <a:gd name="T1" fmla="*/ 565 h 433"/>
                <a:gd name="T2" fmla="*/ 45 w 368"/>
                <a:gd name="T3" fmla="*/ 1691 h 433"/>
                <a:gd name="T4" fmla="*/ 291 w 368"/>
                <a:gd name="T5" fmla="*/ 2655 h 433"/>
                <a:gd name="T6" fmla="*/ 1173 w 368"/>
                <a:gd name="T7" fmla="*/ 3020 h 433"/>
                <a:gd name="T8" fmla="*/ 1815 w 368"/>
                <a:gd name="T9" fmla="*/ 2424 h 433"/>
                <a:gd name="T10" fmla="*/ 2099 w 368"/>
                <a:gd name="T11" fmla="*/ 1678 h 433"/>
                <a:gd name="T12" fmla="*/ 1851 w 368"/>
                <a:gd name="T13" fmla="*/ 540 h 433"/>
                <a:gd name="T14" fmla="*/ 262 w 368"/>
                <a:gd name="T15" fmla="*/ 565 h 4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3">
                  <a:moveTo>
                    <a:pt x="44" y="79"/>
                  </a:moveTo>
                  <a:cubicBezTo>
                    <a:pt x="0" y="119"/>
                    <a:pt x="4" y="199"/>
                    <a:pt x="8" y="236"/>
                  </a:cubicBezTo>
                  <a:cubicBezTo>
                    <a:pt x="11" y="272"/>
                    <a:pt x="32" y="353"/>
                    <a:pt x="49" y="370"/>
                  </a:cubicBezTo>
                  <a:cubicBezTo>
                    <a:pt x="67" y="388"/>
                    <a:pt x="126" y="433"/>
                    <a:pt x="198" y="421"/>
                  </a:cubicBezTo>
                  <a:cubicBezTo>
                    <a:pt x="270" y="410"/>
                    <a:pt x="288" y="385"/>
                    <a:pt x="306" y="338"/>
                  </a:cubicBezTo>
                  <a:cubicBezTo>
                    <a:pt x="323" y="292"/>
                    <a:pt x="344" y="258"/>
                    <a:pt x="354" y="234"/>
                  </a:cubicBezTo>
                  <a:cubicBezTo>
                    <a:pt x="363" y="210"/>
                    <a:pt x="368" y="104"/>
                    <a:pt x="312" y="75"/>
                  </a:cubicBezTo>
                  <a:cubicBezTo>
                    <a:pt x="256" y="47"/>
                    <a:pt x="147" y="0"/>
                    <a:pt x="44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6" name="Freeform 49">
              <a:extLst>
                <a:ext uri="{FF2B5EF4-FFF2-40B4-BE49-F238E27FC236}">
                  <a16:creationId xmlns:a16="http://schemas.microsoft.com/office/drawing/2014/main" id="{D57E2E9E-C2FF-4246-9E5E-4F96201B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960"/>
              <a:ext cx="433" cy="635"/>
            </a:xfrm>
            <a:custGeom>
              <a:avLst/>
              <a:gdLst>
                <a:gd name="T0" fmla="*/ 1303 w 239"/>
                <a:gd name="T1" fmla="*/ 100 h 329"/>
                <a:gd name="T2" fmla="*/ 1386 w 239"/>
                <a:gd name="T3" fmla="*/ 481 h 329"/>
                <a:gd name="T4" fmla="*/ 1408 w 239"/>
                <a:gd name="T5" fmla="*/ 876 h 329"/>
                <a:gd name="T6" fmla="*/ 1159 w 239"/>
                <a:gd name="T7" fmla="*/ 1625 h 329"/>
                <a:gd name="T8" fmla="*/ 755 w 239"/>
                <a:gd name="T9" fmla="*/ 2258 h 329"/>
                <a:gd name="T10" fmla="*/ 404 w 239"/>
                <a:gd name="T11" fmla="*/ 2343 h 329"/>
                <a:gd name="T12" fmla="*/ 234 w 239"/>
                <a:gd name="T13" fmla="*/ 2343 h 329"/>
                <a:gd name="T14" fmla="*/ 0 w 239"/>
                <a:gd name="T15" fmla="*/ 2272 h 329"/>
                <a:gd name="T16" fmla="*/ 375 w 239"/>
                <a:gd name="T17" fmla="*/ 2227 h 329"/>
                <a:gd name="T18" fmla="*/ 755 w 239"/>
                <a:gd name="T19" fmla="*/ 2019 h 329"/>
                <a:gd name="T20" fmla="*/ 886 w 239"/>
                <a:gd name="T21" fmla="*/ 1554 h 329"/>
                <a:gd name="T22" fmla="*/ 1107 w 239"/>
                <a:gd name="T23" fmla="*/ 1322 h 329"/>
                <a:gd name="T24" fmla="*/ 1313 w 239"/>
                <a:gd name="T25" fmla="*/ 649 h 329"/>
                <a:gd name="T26" fmla="*/ 1136 w 239"/>
                <a:gd name="T27" fmla="*/ 0 h 329"/>
                <a:gd name="T28" fmla="*/ 1281 w 239"/>
                <a:gd name="T29" fmla="*/ 100 h 3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9" h="329">
                  <a:moveTo>
                    <a:pt x="219" y="14"/>
                  </a:moveTo>
                  <a:cubicBezTo>
                    <a:pt x="220" y="31"/>
                    <a:pt x="231" y="49"/>
                    <a:pt x="233" y="67"/>
                  </a:cubicBezTo>
                  <a:cubicBezTo>
                    <a:pt x="236" y="84"/>
                    <a:pt x="239" y="104"/>
                    <a:pt x="237" y="122"/>
                  </a:cubicBezTo>
                  <a:cubicBezTo>
                    <a:pt x="234" y="158"/>
                    <a:pt x="213" y="196"/>
                    <a:pt x="195" y="226"/>
                  </a:cubicBezTo>
                  <a:cubicBezTo>
                    <a:pt x="175" y="260"/>
                    <a:pt x="167" y="298"/>
                    <a:pt x="127" y="314"/>
                  </a:cubicBezTo>
                  <a:cubicBezTo>
                    <a:pt x="108" y="321"/>
                    <a:pt x="88" y="325"/>
                    <a:pt x="68" y="326"/>
                  </a:cubicBezTo>
                  <a:cubicBezTo>
                    <a:pt x="58" y="327"/>
                    <a:pt x="49" y="327"/>
                    <a:pt x="39" y="326"/>
                  </a:cubicBezTo>
                  <a:cubicBezTo>
                    <a:pt x="29" y="324"/>
                    <a:pt x="9" y="312"/>
                    <a:pt x="0" y="316"/>
                  </a:cubicBezTo>
                  <a:cubicBezTo>
                    <a:pt x="16" y="329"/>
                    <a:pt x="46" y="313"/>
                    <a:pt x="63" y="310"/>
                  </a:cubicBezTo>
                  <a:cubicBezTo>
                    <a:pt x="86" y="306"/>
                    <a:pt x="109" y="297"/>
                    <a:pt x="127" y="281"/>
                  </a:cubicBezTo>
                  <a:cubicBezTo>
                    <a:pt x="146" y="265"/>
                    <a:pt x="143" y="238"/>
                    <a:pt x="149" y="216"/>
                  </a:cubicBezTo>
                  <a:cubicBezTo>
                    <a:pt x="155" y="193"/>
                    <a:pt x="170" y="196"/>
                    <a:pt x="186" y="184"/>
                  </a:cubicBezTo>
                  <a:cubicBezTo>
                    <a:pt x="213" y="165"/>
                    <a:pt x="222" y="121"/>
                    <a:pt x="221" y="90"/>
                  </a:cubicBezTo>
                  <a:cubicBezTo>
                    <a:pt x="221" y="63"/>
                    <a:pt x="223" y="11"/>
                    <a:pt x="191" y="0"/>
                  </a:cubicBezTo>
                  <a:cubicBezTo>
                    <a:pt x="200" y="1"/>
                    <a:pt x="207" y="10"/>
                    <a:pt x="215" y="14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7" name="Freeform 50">
              <a:extLst>
                <a:ext uri="{FF2B5EF4-FFF2-40B4-BE49-F238E27FC236}">
                  <a16:creationId xmlns:a16="http://schemas.microsoft.com/office/drawing/2014/main" id="{E8B8FA53-6A33-47B9-9229-BE92C6A3F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368 w 288"/>
                <a:gd name="T1" fmla="*/ 540 h 334"/>
                <a:gd name="T2" fmla="*/ 29 w 288"/>
                <a:gd name="T3" fmla="*/ 1535 h 334"/>
                <a:gd name="T4" fmla="*/ 344 w 288"/>
                <a:gd name="T5" fmla="*/ 2086 h 334"/>
                <a:gd name="T6" fmla="*/ 939 w 288"/>
                <a:gd name="T7" fmla="*/ 2271 h 334"/>
                <a:gd name="T8" fmla="*/ 1209 w 288"/>
                <a:gd name="T9" fmla="*/ 1847 h 334"/>
                <a:gd name="T10" fmla="*/ 1144 w 288"/>
                <a:gd name="T11" fmla="*/ 1514 h 334"/>
                <a:gd name="T12" fmla="*/ 1604 w 288"/>
                <a:gd name="T13" fmla="*/ 1041 h 334"/>
                <a:gd name="T14" fmla="*/ 368 w 288"/>
                <a:gd name="T15" fmla="*/ 54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10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8" name="Freeform 51">
              <a:extLst>
                <a:ext uri="{FF2B5EF4-FFF2-40B4-BE49-F238E27FC236}">
                  <a16:creationId xmlns:a16="http://schemas.microsoft.com/office/drawing/2014/main" id="{4B6E2F5C-5512-4C3E-8E21-534519B6A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920"/>
              <a:ext cx="154" cy="328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24 h 170"/>
                <a:gd name="T4" fmla="*/ 112 w 85"/>
                <a:gd name="T5" fmla="*/ 1221 h 170"/>
                <a:gd name="T6" fmla="*/ 101 w 85"/>
                <a:gd name="T7" fmla="*/ 712 h 170"/>
                <a:gd name="T8" fmla="*/ 197 w 85"/>
                <a:gd name="T9" fmla="*/ 424 h 170"/>
                <a:gd name="T10" fmla="*/ 322 w 85"/>
                <a:gd name="T11" fmla="*/ 193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59"/>
                  </a:cubicBezTo>
                  <a:cubicBezTo>
                    <a:pt x="0" y="100"/>
                    <a:pt x="8" y="129"/>
                    <a:pt x="19" y="170"/>
                  </a:cubicBezTo>
                  <a:cubicBezTo>
                    <a:pt x="26" y="148"/>
                    <a:pt x="13" y="122"/>
                    <a:pt x="17" y="99"/>
                  </a:cubicBezTo>
                  <a:cubicBezTo>
                    <a:pt x="20" y="86"/>
                    <a:pt x="28" y="72"/>
                    <a:pt x="33" y="59"/>
                  </a:cubicBezTo>
                  <a:cubicBezTo>
                    <a:pt x="39" y="45"/>
                    <a:pt x="41" y="36"/>
                    <a:pt x="54" y="27"/>
                  </a:cubicBezTo>
                  <a:cubicBezTo>
                    <a:pt x="66" y="19"/>
                    <a:pt x="70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9" name="Freeform 52">
              <a:extLst>
                <a:ext uri="{FF2B5EF4-FFF2-40B4-BE49-F238E27FC236}">
                  <a16:creationId xmlns:a16="http://schemas.microsoft.com/office/drawing/2014/main" id="{BF5C14CC-8402-41D3-8A2B-EFE924290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368 w 288"/>
                <a:gd name="T1" fmla="*/ 540 h 334"/>
                <a:gd name="T2" fmla="*/ 29 w 288"/>
                <a:gd name="T3" fmla="*/ 1535 h 334"/>
                <a:gd name="T4" fmla="*/ 344 w 288"/>
                <a:gd name="T5" fmla="*/ 2086 h 334"/>
                <a:gd name="T6" fmla="*/ 939 w 288"/>
                <a:gd name="T7" fmla="*/ 2271 h 334"/>
                <a:gd name="T8" fmla="*/ 1209 w 288"/>
                <a:gd name="T9" fmla="*/ 1847 h 334"/>
                <a:gd name="T10" fmla="*/ 1144 w 288"/>
                <a:gd name="T11" fmla="*/ 1514 h 334"/>
                <a:gd name="T12" fmla="*/ 1604 w 288"/>
                <a:gd name="T13" fmla="*/ 1041 h 334"/>
                <a:gd name="T14" fmla="*/ 368 w 288"/>
                <a:gd name="T15" fmla="*/ 54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9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0" name="Freeform 53">
              <a:extLst>
                <a:ext uri="{FF2B5EF4-FFF2-40B4-BE49-F238E27FC236}">
                  <a16:creationId xmlns:a16="http://schemas.microsoft.com/office/drawing/2014/main" id="{0B0FCB3C-D667-4785-B541-1BF63A5A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132"/>
              <a:ext cx="350" cy="436"/>
            </a:xfrm>
            <a:custGeom>
              <a:avLst/>
              <a:gdLst>
                <a:gd name="T0" fmla="*/ 0 w 193"/>
                <a:gd name="T1" fmla="*/ 1399 h 226"/>
                <a:gd name="T2" fmla="*/ 506 w 193"/>
                <a:gd name="T3" fmla="*/ 1499 h 226"/>
                <a:gd name="T4" fmla="*/ 651 w 193"/>
                <a:gd name="T5" fmla="*/ 957 h 226"/>
                <a:gd name="T6" fmla="*/ 763 w 193"/>
                <a:gd name="T7" fmla="*/ 733 h 226"/>
                <a:gd name="T8" fmla="*/ 983 w 193"/>
                <a:gd name="T9" fmla="*/ 565 h 226"/>
                <a:gd name="T10" fmla="*/ 990 w 193"/>
                <a:gd name="T11" fmla="*/ 0 h 226"/>
                <a:gd name="T12" fmla="*/ 901 w 193"/>
                <a:gd name="T13" fmla="*/ 509 h 226"/>
                <a:gd name="T14" fmla="*/ 537 w 193"/>
                <a:gd name="T15" fmla="*/ 756 h 226"/>
                <a:gd name="T16" fmla="*/ 263 w 193"/>
                <a:gd name="T17" fmla="*/ 1485 h 2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26">
                  <a:moveTo>
                    <a:pt x="0" y="195"/>
                  </a:moveTo>
                  <a:cubicBezTo>
                    <a:pt x="21" y="221"/>
                    <a:pt x="57" y="226"/>
                    <a:pt x="85" y="209"/>
                  </a:cubicBezTo>
                  <a:cubicBezTo>
                    <a:pt x="117" y="189"/>
                    <a:pt x="116" y="165"/>
                    <a:pt x="109" y="133"/>
                  </a:cubicBezTo>
                  <a:cubicBezTo>
                    <a:pt x="105" y="113"/>
                    <a:pt x="111" y="107"/>
                    <a:pt x="128" y="102"/>
                  </a:cubicBezTo>
                  <a:cubicBezTo>
                    <a:pt x="144" y="97"/>
                    <a:pt x="153" y="92"/>
                    <a:pt x="165" y="79"/>
                  </a:cubicBezTo>
                  <a:cubicBezTo>
                    <a:pt x="191" y="53"/>
                    <a:pt x="193" y="28"/>
                    <a:pt x="166" y="0"/>
                  </a:cubicBezTo>
                  <a:cubicBezTo>
                    <a:pt x="172" y="32"/>
                    <a:pt x="181" y="52"/>
                    <a:pt x="151" y="71"/>
                  </a:cubicBezTo>
                  <a:cubicBezTo>
                    <a:pt x="133" y="83"/>
                    <a:pt x="97" y="83"/>
                    <a:pt x="90" y="105"/>
                  </a:cubicBezTo>
                  <a:cubicBezTo>
                    <a:pt x="84" y="126"/>
                    <a:pt x="102" y="226"/>
                    <a:pt x="44" y="207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1" name="Freeform 54">
              <a:extLst>
                <a:ext uri="{FF2B5EF4-FFF2-40B4-BE49-F238E27FC236}">
                  <a16:creationId xmlns:a16="http://schemas.microsoft.com/office/drawing/2014/main" id="{AA99F73F-FEE3-4405-A39D-20F45EC6B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084"/>
              <a:ext cx="127" cy="175"/>
            </a:xfrm>
            <a:custGeom>
              <a:avLst/>
              <a:gdLst>
                <a:gd name="T0" fmla="*/ 417 w 70"/>
                <a:gd name="T1" fmla="*/ 0 h 91"/>
                <a:gd name="T2" fmla="*/ 16 w 70"/>
                <a:gd name="T3" fmla="*/ 648 h 91"/>
                <a:gd name="T4" fmla="*/ 73 w 70"/>
                <a:gd name="T5" fmla="*/ 440 h 91"/>
                <a:gd name="T6" fmla="*/ 174 w 70"/>
                <a:gd name="T7" fmla="*/ 256 h 91"/>
                <a:gd name="T8" fmla="*/ 368 w 70"/>
                <a:gd name="T9" fmla="*/ 37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70" y="0"/>
                  </a:moveTo>
                  <a:cubicBezTo>
                    <a:pt x="33" y="8"/>
                    <a:pt x="0" y="54"/>
                    <a:pt x="3" y="91"/>
                  </a:cubicBezTo>
                  <a:cubicBezTo>
                    <a:pt x="8" y="82"/>
                    <a:pt x="9" y="72"/>
                    <a:pt x="12" y="62"/>
                  </a:cubicBezTo>
                  <a:cubicBezTo>
                    <a:pt x="16" y="49"/>
                    <a:pt x="20" y="45"/>
                    <a:pt x="29" y="36"/>
                  </a:cubicBezTo>
                  <a:cubicBezTo>
                    <a:pt x="40" y="25"/>
                    <a:pt x="50" y="15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2" name="Oval 55">
              <a:extLst>
                <a:ext uri="{FF2B5EF4-FFF2-40B4-BE49-F238E27FC236}">
                  <a16:creationId xmlns:a16="http://schemas.microsoft.com/office/drawing/2014/main" id="{4A67F024-7F09-41DF-AD90-81E930E6D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1014"/>
              <a:ext cx="75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3" name="Oval 56">
              <a:extLst>
                <a:ext uri="{FF2B5EF4-FFF2-40B4-BE49-F238E27FC236}">
                  <a16:creationId xmlns:a16="http://schemas.microsoft.com/office/drawing/2014/main" id="{A3074440-0FF1-4FAD-8FB5-97F1FAEB5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102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4" name="Freeform 57">
              <a:extLst>
                <a:ext uri="{FF2B5EF4-FFF2-40B4-BE49-F238E27FC236}">
                  <a16:creationId xmlns:a16="http://schemas.microsoft.com/office/drawing/2014/main" id="{B8FC9B38-348A-4433-BE1E-D3DD870F8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796"/>
              <a:ext cx="667" cy="834"/>
            </a:xfrm>
            <a:custGeom>
              <a:avLst/>
              <a:gdLst>
                <a:gd name="T0" fmla="*/ 270 w 368"/>
                <a:gd name="T1" fmla="*/ 564 h 432"/>
                <a:gd name="T2" fmla="*/ 49 w 368"/>
                <a:gd name="T3" fmla="*/ 1691 h 432"/>
                <a:gd name="T4" fmla="*/ 299 w 368"/>
                <a:gd name="T5" fmla="*/ 2660 h 432"/>
                <a:gd name="T6" fmla="*/ 1185 w 368"/>
                <a:gd name="T7" fmla="*/ 3031 h 432"/>
                <a:gd name="T8" fmla="*/ 1823 w 368"/>
                <a:gd name="T9" fmla="*/ 2434 h 432"/>
                <a:gd name="T10" fmla="*/ 2110 w 368"/>
                <a:gd name="T11" fmla="*/ 1685 h 432"/>
                <a:gd name="T12" fmla="*/ 1860 w 368"/>
                <a:gd name="T13" fmla="*/ 541 h 432"/>
                <a:gd name="T14" fmla="*/ 270 w 368"/>
                <a:gd name="T15" fmla="*/ 564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2">
                  <a:moveTo>
                    <a:pt x="45" y="78"/>
                  </a:moveTo>
                  <a:cubicBezTo>
                    <a:pt x="0" y="118"/>
                    <a:pt x="5" y="198"/>
                    <a:pt x="8" y="235"/>
                  </a:cubicBezTo>
                  <a:cubicBezTo>
                    <a:pt x="11" y="272"/>
                    <a:pt x="32" y="352"/>
                    <a:pt x="50" y="370"/>
                  </a:cubicBezTo>
                  <a:cubicBezTo>
                    <a:pt x="67" y="387"/>
                    <a:pt x="127" y="432"/>
                    <a:pt x="199" y="421"/>
                  </a:cubicBezTo>
                  <a:cubicBezTo>
                    <a:pt x="271" y="410"/>
                    <a:pt x="288" y="384"/>
                    <a:pt x="306" y="338"/>
                  </a:cubicBezTo>
                  <a:cubicBezTo>
                    <a:pt x="324" y="291"/>
                    <a:pt x="344" y="258"/>
                    <a:pt x="354" y="234"/>
                  </a:cubicBezTo>
                  <a:cubicBezTo>
                    <a:pt x="364" y="210"/>
                    <a:pt x="368" y="104"/>
                    <a:pt x="312" y="75"/>
                  </a:cubicBezTo>
                  <a:cubicBezTo>
                    <a:pt x="256" y="46"/>
                    <a:pt x="147" y="0"/>
                    <a:pt x="45" y="7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03" name="Group 58">
            <a:extLst>
              <a:ext uri="{FF2B5EF4-FFF2-40B4-BE49-F238E27FC236}">
                <a16:creationId xmlns:a16="http://schemas.microsoft.com/office/drawing/2014/main" id="{79D2E504-B888-48B1-A2EA-1C29BEB6176F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1419225"/>
            <a:ext cx="1201738" cy="1404938"/>
            <a:chOff x="1488" y="768"/>
            <a:chExt cx="757" cy="885"/>
          </a:xfrm>
        </p:grpSpPr>
        <p:sp>
          <p:nvSpPr>
            <p:cNvPr id="51325" name="Freeform 59">
              <a:extLst>
                <a:ext uri="{FF2B5EF4-FFF2-40B4-BE49-F238E27FC236}">
                  <a16:creationId xmlns:a16="http://schemas.microsoft.com/office/drawing/2014/main" id="{F6F58764-FFC4-4283-9F6E-86A8403EF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768"/>
              <a:ext cx="757" cy="883"/>
            </a:xfrm>
            <a:custGeom>
              <a:avLst/>
              <a:gdLst>
                <a:gd name="T0" fmla="*/ 2374 w 418"/>
                <a:gd name="T1" fmla="*/ 1501 h 457"/>
                <a:gd name="T2" fmla="*/ 2217 w 418"/>
                <a:gd name="T3" fmla="*/ 1470 h 457"/>
                <a:gd name="T4" fmla="*/ 2211 w 418"/>
                <a:gd name="T5" fmla="*/ 1449 h 457"/>
                <a:gd name="T6" fmla="*/ 2057 w 418"/>
                <a:gd name="T7" fmla="*/ 665 h 457"/>
                <a:gd name="T8" fmla="*/ 2204 w 418"/>
                <a:gd name="T9" fmla="*/ 441 h 457"/>
                <a:gd name="T10" fmla="*/ 2074 w 418"/>
                <a:gd name="T11" fmla="*/ 497 h 457"/>
                <a:gd name="T12" fmla="*/ 1918 w 418"/>
                <a:gd name="T13" fmla="*/ 533 h 457"/>
                <a:gd name="T14" fmla="*/ 1912 w 418"/>
                <a:gd name="T15" fmla="*/ 526 h 457"/>
                <a:gd name="T16" fmla="*/ 1355 w 418"/>
                <a:gd name="T17" fmla="*/ 280 h 457"/>
                <a:gd name="T18" fmla="*/ 1367 w 418"/>
                <a:gd name="T19" fmla="*/ 124 h 457"/>
                <a:gd name="T20" fmla="*/ 1355 w 418"/>
                <a:gd name="T21" fmla="*/ 15 h 457"/>
                <a:gd name="T22" fmla="*/ 1295 w 418"/>
                <a:gd name="T23" fmla="*/ 137 h 457"/>
                <a:gd name="T24" fmla="*/ 1172 w 418"/>
                <a:gd name="T25" fmla="*/ 253 h 457"/>
                <a:gd name="T26" fmla="*/ 1016 w 418"/>
                <a:gd name="T27" fmla="*/ 253 h 457"/>
                <a:gd name="T28" fmla="*/ 938 w 418"/>
                <a:gd name="T29" fmla="*/ 131 h 457"/>
                <a:gd name="T30" fmla="*/ 873 w 418"/>
                <a:gd name="T31" fmla="*/ 64 h 457"/>
                <a:gd name="T32" fmla="*/ 873 w 418"/>
                <a:gd name="T33" fmla="*/ 193 h 457"/>
                <a:gd name="T34" fmla="*/ 797 w 418"/>
                <a:gd name="T35" fmla="*/ 280 h 457"/>
                <a:gd name="T36" fmla="*/ 344 w 418"/>
                <a:gd name="T37" fmla="*/ 564 h 457"/>
                <a:gd name="T38" fmla="*/ 16 w 418"/>
                <a:gd name="T39" fmla="*/ 1687 h 457"/>
                <a:gd name="T40" fmla="*/ 368 w 418"/>
                <a:gd name="T41" fmla="*/ 2663 h 457"/>
                <a:gd name="T42" fmla="*/ 505 w 418"/>
                <a:gd name="T43" fmla="*/ 2848 h 457"/>
                <a:gd name="T44" fmla="*/ 482 w 418"/>
                <a:gd name="T45" fmla="*/ 3072 h 457"/>
                <a:gd name="T46" fmla="*/ 534 w 418"/>
                <a:gd name="T47" fmla="*/ 3144 h 457"/>
                <a:gd name="T48" fmla="*/ 578 w 418"/>
                <a:gd name="T49" fmla="*/ 2987 h 457"/>
                <a:gd name="T50" fmla="*/ 688 w 418"/>
                <a:gd name="T51" fmla="*/ 2927 h 457"/>
                <a:gd name="T52" fmla="*/ 695 w 418"/>
                <a:gd name="T53" fmla="*/ 2927 h 457"/>
                <a:gd name="T54" fmla="*/ 915 w 418"/>
                <a:gd name="T55" fmla="*/ 3016 h 457"/>
                <a:gd name="T56" fmla="*/ 929 w 418"/>
                <a:gd name="T57" fmla="*/ 3124 h 457"/>
                <a:gd name="T58" fmla="*/ 958 w 418"/>
                <a:gd name="T59" fmla="*/ 3289 h 457"/>
                <a:gd name="T60" fmla="*/ 998 w 418"/>
                <a:gd name="T61" fmla="*/ 3165 h 457"/>
                <a:gd name="T62" fmla="*/ 1016 w 418"/>
                <a:gd name="T63" fmla="*/ 3035 h 457"/>
                <a:gd name="T64" fmla="*/ 1253 w 418"/>
                <a:gd name="T65" fmla="*/ 3035 h 457"/>
                <a:gd name="T66" fmla="*/ 1896 w 418"/>
                <a:gd name="T67" fmla="*/ 2431 h 457"/>
                <a:gd name="T68" fmla="*/ 2059 w 418"/>
                <a:gd name="T69" fmla="*/ 2027 h 457"/>
                <a:gd name="T70" fmla="*/ 2151 w 418"/>
                <a:gd name="T71" fmla="*/ 2011 h 457"/>
                <a:gd name="T72" fmla="*/ 2211 w 418"/>
                <a:gd name="T73" fmla="*/ 1982 h 457"/>
                <a:gd name="T74" fmla="*/ 2139 w 418"/>
                <a:gd name="T75" fmla="*/ 1903 h 457"/>
                <a:gd name="T76" fmla="*/ 2108 w 418"/>
                <a:gd name="T77" fmla="*/ 1859 h 457"/>
                <a:gd name="T78" fmla="*/ 2144 w 418"/>
                <a:gd name="T79" fmla="*/ 1774 h 457"/>
                <a:gd name="T80" fmla="*/ 2144 w 418"/>
                <a:gd name="T81" fmla="*/ 1774 h 457"/>
                <a:gd name="T82" fmla="*/ 2309 w 418"/>
                <a:gd name="T83" fmla="*/ 1646 h 457"/>
                <a:gd name="T84" fmla="*/ 2467 w 418"/>
                <a:gd name="T85" fmla="*/ 1530 h 457"/>
                <a:gd name="T86" fmla="*/ 2374 w 418"/>
                <a:gd name="T87" fmla="*/ 1501 h 4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8" h="457">
                  <a:moveTo>
                    <a:pt x="400" y="208"/>
                  </a:moveTo>
                  <a:cubicBezTo>
                    <a:pt x="388" y="212"/>
                    <a:pt x="373" y="212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6"/>
                    <a:pt x="346" y="92"/>
                  </a:cubicBezTo>
                  <a:cubicBezTo>
                    <a:pt x="327" y="78"/>
                    <a:pt x="378" y="70"/>
                    <a:pt x="371" y="61"/>
                  </a:cubicBezTo>
                  <a:cubicBezTo>
                    <a:pt x="364" y="53"/>
                    <a:pt x="359" y="60"/>
                    <a:pt x="349" y="69"/>
                  </a:cubicBezTo>
                  <a:cubicBezTo>
                    <a:pt x="340" y="79"/>
                    <a:pt x="335" y="78"/>
                    <a:pt x="323" y="74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298" y="61"/>
                    <a:pt x="265" y="46"/>
                    <a:pt x="228" y="39"/>
                  </a:cubicBezTo>
                  <a:cubicBezTo>
                    <a:pt x="218" y="37"/>
                    <a:pt x="228" y="24"/>
                    <a:pt x="230" y="17"/>
                  </a:cubicBezTo>
                  <a:cubicBezTo>
                    <a:pt x="233" y="8"/>
                    <a:pt x="234" y="5"/>
                    <a:pt x="228" y="2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2"/>
                    <a:pt x="208" y="36"/>
                    <a:pt x="197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6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9"/>
                  </a:cubicBezTo>
                  <a:cubicBezTo>
                    <a:pt x="143" y="13"/>
                    <a:pt x="150" y="20"/>
                    <a:pt x="147" y="27"/>
                  </a:cubicBezTo>
                  <a:cubicBezTo>
                    <a:pt x="145" y="35"/>
                    <a:pt x="140" y="37"/>
                    <a:pt x="134" y="39"/>
                  </a:cubicBezTo>
                  <a:cubicBezTo>
                    <a:pt x="134" y="39"/>
                    <a:pt x="87" y="55"/>
                    <a:pt x="58" y="78"/>
                  </a:cubicBezTo>
                  <a:cubicBezTo>
                    <a:pt x="13" y="118"/>
                    <a:pt x="0" y="197"/>
                    <a:pt x="3" y="234"/>
                  </a:cubicBezTo>
                  <a:cubicBezTo>
                    <a:pt x="6" y="271"/>
                    <a:pt x="45" y="352"/>
                    <a:pt x="62" y="369"/>
                  </a:cubicBezTo>
                  <a:cubicBezTo>
                    <a:pt x="68" y="375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6"/>
                  </a:cubicBezTo>
                  <a:cubicBezTo>
                    <a:pt x="77" y="439"/>
                    <a:pt x="89" y="443"/>
                    <a:pt x="90" y="436"/>
                  </a:cubicBezTo>
                  <a:cubicBezTo>
                    <a:pt x="91" y="429"/>
                    <a:pt x="95" y="425"/>
                    <a:pt x="97" y="414"/>
                  </a:cubicBezTo>
                  <a:cubicBezTo>
                    <a:pt x="99" y="403"/>
                    <a:pt x="103" y="405"/>
                    <a:pt x="116" y="406"/>
                  </a:cubicBezTo>
                  <a:cubicBezTo>
                    <a:pt x="116" y="406"/>
                    <a:pt x="116" y="406"/>
                    <a:pt x="117" y="406"/>
                  </a:cubicBezTo>
                  <a:cubicBezTo>
                    <a:pt x="128" y="411"/>
                    <a:pt x="140" y="415"/>
                    <a:pt x="154" y="418"/>
                  </a:cubicBezTo>
                  <a:cubicBezTo>
                    <a:pt x="155" y="424"/>
                    <a:pt x="157" y="424"/>
                    <a:pt x="156" y="433"/>
                  </a:cubicBezTo>
                  <a:cubicBezTo>
                    <a:pt x="155" y="443"/>
                    <a:pt x="153" y="455"/>
                    <a:pt x="161" y="456"/>
                  </a:cubicBezTo>
                  <a:cubicBezTo>
                    <a:pt x="168" y="457"/>
                    <a:pt x="168" y="449"/>
                    <a:pt x="168" y="439"/>
                  </a:cubicBezTo>
                  <a:cubicBezTo>
                    <a:pt x="168" y="432"/>
                    <a:pt x="170" y="425"/>
                    <a:pt x="171" y="421"/>
                  </a:cubicBezTo>
                  <a:cubicBezTo>
                    <a:pt x="184" y="423"/>
                    <a:pt x="197" y="423"/>
                    <a:pt x="211" y="421"/>
                  </a:cubicBezTo>
                  <a:cubicBezTo>
                    <a:pt x="284" y="409"/>
                    <a:pt x="301" y="384"/>
                    <a:pt x="319" y="337"/>
                  </a:cubicBezTo>
                  <a:cubicBezTo>
                    <a:pt x="328" y="314"/>
                    <a:pt x="338" y="299"/>
                    <a:pt x="347" y="281"/>
                  </a:cubicBezTo>
                  <a:cubicBezTo>
                    <a:pt x="350" y="275"/>
                    <a:pt x="356" y="275"/>
                    <a:pt x="362" y="279"/>
                  </a:cubicBezTo>
                  <a:cubicBezTo>
                    <a:pt x="370" y="283"/>
                    <a:pt x="372" y="283"/>
                    <a:pt x="372" y="275"/>
                  </a:cubicBezTo>
                  <a:cubicBezTo>
                    <a:pt x="372" y="268"/>
                    <a:pt x="364" y="267"/>
                    <a:pt x="360" y="264"/>
                  </a:cubicBezTo>
                  <a:cubicBezTo>
                    <a:pt x="357" y="263"/>
                    <a:pt x="355" y="262"/>
                    <a:pt x="355" y="258"/>
                  </a:cubicBezTo>
                  <a:cubicBezTo>
                    <a:pt x="357" y="254"/>
                    <a:pt x="359" y="250"/>
                    <a:pt x="361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68" y="234"/>
                    <a:pt x="374" y="230"/>
                    <a:pt x="389" y="228"/>
                  </a:cubicBezTo>
                  <a:cubicBezTo>
                    <a:pt x="403" y="226"/>
                    <a:pt x="412" y="234"/>
                    <a:pt x="415" y="212"/>
                  </a:cubicBezTo>
                  <a:cubicBezTo>
                    <a:pt x="418" y="196"/>
                    <a:pt x="412" y="203"/>
                    <a:pt x="400" y="2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6" name="Freeform 60">
              <a:extLst>
                <a:ext uri="{FF2B5EF4-FFF2-40B4-BE49-F238E27FC236}">
                  <a16:creationId xmlns:a16="http://schemas.microsoft.com/office/drawing/2014/main" id="{2A373819-3C5B-4787-B648-B14E2C957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089"/>
              <a:ext cx="513" cy="498"/>
            </a:xfrm>
            <a:custGeom>
              <a:avLst/>
              <a:gdLst>
                <a:gd name="T0" fmla="*/ 7 w 283"/>
                <a:gd name="T1" fmla="*/ 1490 h 258"/>
                <a:gd name="T2" fmla="*/ 65 w 283"/>
                <a:gd name="T3" fmla="*/ 1575 h 258"/>
                <a:gd name="T4" fmla="*/ 65 w 283"/>
                <a:gd name="T5" fmla="*/ 1699 h 258"/>
                <a:gd name="T6" fmla="*/ 161 w 283"/>
                <a:gd name="T7" fmla="*/ 1639 h 258"/>
                <a:gd name="T8" fmla="*/ 292 w 283"/>
                <a:gd name="T9" fmla="*/ 1683 h 258"/>
                <a:gd name="T10" fmla="*/ 464 w 283"/>
                <a:gd name="T11" fmla="*/ 1855 h 258"/>
                <a:gd name="T12" fmla="*/ 845 w 283"/>
                <a:gd name="T13" fmla="*/ 1718 h 258"/>
                <a:gd name="T14" fmla="*/ 1202 w 283"/>
                <a:gd name="T15" fmla="*/ 1546 h 258"/>
                <a:gd name="T16" fmla="*/ 1394 w 283"/>
                <a:gd name="T17" fmla="*/ 1106 h 258"/>
                <a:gd name="T18" fmla="*/ 1577 w 283"/>
                <a:gd name="T19" fmla="*/ 741 h 258"/>
                <a:gd name="T20" fmla="*/ 1673 w 283"/>
                <a:gd name="T21" fmla="*/ 409 h 258"/>
                <a:gd name="T22" fmla="*/ 1679 w 283"/>
                <a:gd name="T23" fmla="*/ 239 h 258"/>
                <a:gd name="T24" fmla="*/ 1650 w 283"/>
                <a:gd name="T25" fmla="*/ 0 h 258"/>
                <a:gd name="T26" fmla="*/ 1604 w 283"/>
                <a:gd name="T27" fmla="*/ 353 h 258"/>
                <a:gd name="T28" fmla="*/ 1436 w 283"/>
                <a:gd name="T29" fmla="*/ 664 h 258"/>
                <a:gd name="T30" fmla="*/ 1238 w 283"/>
                <a:gd name="T31" fmla="*/ 882 h 258"/>
                <a:gd name="T32" fmla="*/ 1108 w 283"/>
                <a:gd name="T33" fmla="*/ 1266 h 258"/>
                <a:gd name="T34" fmla="*/ 506 w 283"/>
                <a:gd name="T35" fmla="*/ 1631 h 258"/>
                <a:gd name="T36" fmla="*/ 185 w 283"/>
                <a:gd name="T37" fmla="*/ 1598 h 258"/>
                <a:gd name="T38" fmla="*/ 0 w 283"/>
                <a:gd name="T39" fmla="*/ 1490 h 2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3" h="258">
                  <a:moveTo>
                    <a:pt x="1" y="207"/>
                  </a:moveTo>
                  <a:cubicBezTo>
                    <a:pt x="4" y="211"/>
                    <a:pt x="9" y="213"/>
                    <a:pt x="11" y="219"/>
                  </a:cubicBezTo>
                  <a:cubicBezTo>
                    <a:pt x="12" y="225"/>
                    <a:pt x="6" y="232"/>
                    <a:pt x="11" y="236"/>
                  </a:cubicBezTo>
                  <a:cubicBezTo>
                    <a:pt x="17" y="234"/>
                    <a:pt x="21" y="229"/>
                    <a:pt x="27" y="228"/>
                  </a:cubicBezTo>
                  <a:cubicBezTo>
                    <a:pt x="33" y="228"/>
                    <a:pt x="44" y="233"/>
                    <a:pt x="49" y="234"/>
                  </a:cubicBezTo>
                  <a:cubicBezTo>
                    <a:pt x="64" y="238"/>
                    <a:pt x="74" y="241"/>
                    <a:pt x="78" y="258"/>
                  </a:cubicBezTo>
                  <a:cubicBezTo>
                    <a:pt x="83" y="241"/>
                    <a:pt x="127" y="244"/>
                    <a:pt x="142" y="239"/>
                  </a:cubicBezTo>
                  <a:cubicBezTo>
                    <a:pt x="162" y="234"/>
                    <a:pt x="188" y="233"/>
                    <a:pt x="202" y="215"/>
                  </a:cubicBezTo>
                  <a:cubicBezTo>
                    <a:pt x="215" y="198"/>
                    <a:pt x="227" y="174"/>
                    <a:pt x="234" y="154"/>
                  </a:cubicBezTo>
                  <a:cubicBezTo>
                    <a:pt x="241" y="133"/>
                    <a:pt x="247" y="116"/>
                    <a:pt x="265" y="103"/>
                  </a:cubicBezTo>
                  <a:cubicBezTo>
                    <a:pt x="244" y="93"/>
                    <a:pt x="279" y="70"/>
                    <a:pt x="281" y="57"/>
                  </a:cubicBezTo>
                  <a:cubicBezTo>
                    <a:pt x="283" y="50"/>
                    <a:pt x="281" y="41"/>
                    <a:pt x="282" y="33"/>
                  </a:cubicBezTo>
                  <a:cubicBezTo>
                    <a:pt x="283" y="22"/>
                    <a:pt x="281" y="11"/>
                    <a:pt x="277" y="0"/>
                  </a:cubicBezTo>
                  <a:cubicBezTo>
                    <a:pt x="274" y="16"/>
                    <a:pt x="273" y="33"/>
                    <a:pt x="269" y="49"/>
                  </a:cubicBezTo>
                  <a:cubicBezTo>
                    <a:pt x="263" y="69"/>
                    <a:pt x="256" y="79"/>
                    <a:pt x="241" y="92"/>
                  </a:cubicBezTo>
                  <a:cubicBezTo>
                    <a:pt x="231" y="101"/>
                    <a:pt x="214" y="111"/>
                    <a:pt x="208" y="123"/>
                  </a:cubicBezTo>
                  <a:cubicBezTo>
                    <a:pt x="199" y="140"/>
                    <a:pt x="196" y="159"/>
                    <a:pt x="186" y="176"/>
                  </a:cubicBezTo>
                  <a:cubicBezTo>
                    <a:pt x="165" y="213"/>
                    <a:pt x="128" y="231"/>
                    <a:pt x="85" y="227"/>
                  </a:cubicBezTo>
                  <a:cubicBezTo>
                    <a:pt x="68" y="226"/>
                    <a:pt x="47" y="228"/>
                    <a:pt x="31" y="222"/>
                  </a:cubicBezTo>
                  <a:cubicBezTo>
                    <a:pt x="23" y="219"/>
                    <a:pt x="6" y="212"/>
                    <a:pt x="0" y="207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7" name="Freeform 61">
              <a:extLst>
                <a:ext uri="{FF2B5EF4-FFF2-40B4-BE49-F238E27FC236}">
                  <a16:creationId xmlns:a16="http://schemas.microsoft.com/office/drawing/2014/main" id="{7384B57D-626C-448E-8877-1D7BD7C2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874"/>
              <a:ext cx="516" cy="671"/>
            </a:xfrm>
            <a:custGeom>
              <a:avLst/>
              <a:gdLst>
                <a:gd name="T0" fmla="*/ 328 w 285"/>
                <a:gd name="T1" fmla="*/ 541 h 347"/>
                <a:gd name="T2" fmla="*/ 36 w 285"/>
                <a:gd name="T3" fmla="*/ 1713 h 347"/>
                <a:gd name="T4" fmla="*/ 331 w 285"/>
                <a:gd name="T5" fmla="*/ 2330 h 347"/>
                <a:gd name="T6" fmla="*/ 922 w 285"/>
                <a:gd name="T7" fmla="*/ 2363 h 347"/>
                <a:gd name="T8" fmla="*/ 1217 w 285"/>
                <a:gd name="T9" fmla="*/ 2023 h 347"/>
                <a:gd name="T10" fmla="*/ 1209 w 285"/>
                <a:gd name="T11" fmla="*/ 1686 h 347"/>
                <a:gd name="T12" fmla="*/ 1581 w 285"/>
                <a:gd name="T13" fmla="*/ 1129 h 347"/>
                <a:gd name="T14" fmla="*/ 328 w 285"/>
                <a:gd name="T15" fmla="*/ 541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7">
                  <a:moveTo>
                    <a:pt x="55" y="75"/>
                  </a:moveTo>
                  <a:cubicBezTo>
                    <a:pt x="0" y="113"/>
                    <a:pt x="11" y="176"/>
                    <a:pt x="6" y="237"/>
                  </a:cubicBezTo>
                  <a:cubicBezTo>
                    <a:pt x="1" y="298"/>
                    <a:pt x="24" y="299"/>
                    <a:pt x="56" y="322"/>
                  </a:cubicBezTo>
                  <a:cubicBezTo>
                    <a:pt x="89" y="347"/>
                    <a:pt x="118" y="345"/>
                    <a:pt x="155" y="327"/>
                  </a:cubicBezTo>
                  <a:cubicBezTo>
                    <a:pt x="192" y="310"/>
                    <a:pt x="195" y="302"/>
                    <a:pt x="205" y="280"/>
                  </a:cubicBezTo>
                  <a:cubicBezTo>
                    <a:pt x="214" y="258"/>
                    <a:pt x="197" y="244"/>
                    <a:pt x="204" y="233"/>
                  </a:cubicBezTo>
                  <a:cubicBezTo>
                    <a:pt x="210" y="222"/>
                    <a:pt x="246" y="226"/>
                    <a:pt x="266" y="156"/>
                  </a:cubicBezTo>
                  <a:cubicBezTo>
                    <a:pt x="285" y="85"/>
                    <a:pt x="157" y="0"/>
                    <a:pt x="55" y="75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8" name="Freeform 62">
              <a:extLst>
                <a:ext uri="{FF2B5EF4-FFF2-40B4-BE49-F238E27FC236}">
                  <a16:creationId xmlns:a16="http://schemas.microsoft.com/office/drawing/2014/main" id="{5FABDC96-B4A0-434E-8F98-656356E41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929"/>
              <a:ext cx="154" cy="328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32 h 170"/>
                <a:gd name="T4" fmla="*/ 118 w 85"/>
                <a:gd name="T5" fmla="*/ 1221 h 170"/>
                <a:gd name="T6" fmla="*/ 109 w 85"/>
                <a:gd name="T7" fmla="*/ 718 h 170"/>
                <a:gd name="T8" fmla="*/ 203 w 85"/>
                <a:gd name="T9" fmla="*/ 424 h 170"/>
                <a:gd name="T10" fmla="*/ 328 w 85"/>
                <a:gd name="T11" fmla="*/ 201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60"/>
                  </a:cubicBezTo>
                  <a:cubicBezTo>
                    <a:pt x="0" y="100"/>
                    <a:pt x="9" y="129"/>
                    <a:pt x="20" y="170"/>
                  </a:cubicBezTo>
                  <a:cubicBezTo>
                    <a:pt x="26" y="148"/>
                    <a:pt x="13" y="123"/>
                    <a:pt x="18" y="100"/>
                  </a:cubicBezTo>
                  <a:cubicBezTo>
                    <a:pt x="21" y="86"/>
                    <a:pt x="29" y="72"/>
                    <a:pt x="34" y="59"/>
                  </a:cubicBezTo>
                  <a:cubicBezTo>
                    <a:pt x="40" y="45"/>
                    <a:pt x="41" y="37"/>
                    <a:pt x="55" y="28"/>
                  </a:cubicBezTo>
                  <a:cubicBezTo>
                    <a:pt x="67" y="20"/>
                    <a:pt x="71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9" name="Freeform 63">
              <a:extLst>
                <a:ext uri="{FF2B5EF4-FFF2-40B4-BE49-F238E27FC236}">
                  <a16:creationId xmlns:a16="http://schemas.microsoft.com/office/drawing/2014/main" id="{FB8BF848-FD4A-4C15-B820-CA0A9C0D4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872"/>
              <a:ext cx="516" cy="673"/>
            </a:xfrm>
            <a:custGeom>
              <a:avLst/>
              <a:gdLst>
                <a:gd name="T0" fmla="*/ 328 w 285"/>
                <a:gd name="T1" fmla="*/ 549 h 348"/>
                <a:gd name="T2" fmla="*/ 36 w 285"/>
                <a:gd name="T3" fmla="*/ 1713 h 348"/>
                <a:gd name="T4" fmla="*/ 331 w 285"/>
                <a:gd name="T5" fmla="*/ 2338 h 348"/>
                <a:gd name="T6" fmla="*/ 922 w 285"/>
                <a:gd name="T7" fmla="*/ 2371 h 348"/>
                <a:gd name="T8" fmla="*/ 1217 w 285"/>
                <a:gd name="T9" fmla="*/ 2031 h 348"/>
                <a:gd name="T10" fmla="*/ 1209 w 285"/>
                <a:gd name="T11" fmla="*/ 1686 h 348"/>
                <a:gd name="T12" fmla="*/ 1581 w 285"/>
                <a:gd name="T13" fmla="*/ 1129 h 348"/>
                <a:gd name="T14" fmla="*/ 328 w 285"/>
                <a:gd name="T15" fmla="*/ 549 h 3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8">
                  <a:moveTo>
                    <a:pt x="55" y="76"/>
                  </a:moveTo>
                  <a:cubicBezTo>
                    <a:pt x="0" y="114"/>
                    <a:pt x="11" y="176"/>
                    <a:pt x="6" y="237"/>
                  </a:cubicBezTo>
                  <a:cubicBezTo>
                    <a:pt x="1" y="298"/>
                    <a:pt x="24" y="299"/>
                    <a:pt x="56" y="323"/>
                  </a:cubicBezTo>
                  <a:cubicBezTo>
                    <a:pt x="89" y="348"/>
                    <a:pt x="118" y="345"/>
                    <a:pt x="155" y="328"/>
                  </a:cubicBezTo>
                  <a:cubicBezTo>
                    <a:pt x="192" y="310"/>
                    <a:pt x="195" y="303"/>
                    <a:pt x="205" y="281"/>
                  </a:cubicBezTo>
                  <a:cubicBezTo>
                    <a:pt x="214" y="258"/>
                    <a:pt x="198" y="245"/>
                    <a:pt x="204" y="233"/>
                  </a:cubicBezTo>
                  <a:cubicBezTo>
                    <a:pt x="210" y="222"/>
                    <a:pt x="246" y="227"/>
                    <a:pt x="266" y="156"/>
                  </a:cubicBezTo>
                  <a:cubicBezTo>
                    <a:pt x="285" y="86"/>
                    <a:pt x="158" y="0"/>
                    <a:pt x="55" y="7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0" name="Freeform 64">
              <a:extLst>
                <a:ext uri="{FF2B5EF4-FFF2-40B4-BE49-F238E27FC236}">
                  <a16:creationId xmlns:a16="http://schemas.microsoft.com/office/drawing/2014/main" id="{5E70480B-A225-4B32-8CC6-A8D6E5702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104"/>
              <a:ext cx="286" cy="425"/>
            </a:xfrm>
            <a:custGeom>
              <a:avLst/>
              <a:gdLst>
                <a:gd name="T0" fmla="*/ 865 w 158"/>
                <a:gd name="T1" fmla="*/ 44 h 220"/>
                <a:gd name="T2" fmla="*/ 748 w 158"/>
                <a:gd name="T3" fmla="*/ 549 h 220"/>
                <a:gd name="T4" fmla="*/ 498 w 158"/>
                <a:gd name="T5" fmla="*/ 914 h 220"/>
                <a:gd name="T6" fmla="*/ 380 w 158"/>
                <a:gd name="T7" fmla="*/ 1362 h 220"/>
                <a:gd name="T8" fmla="*/ 0 w 158"/>
                <a:gd name="T9" fmla="*/ 1557 h 220"/>
                <a:gd name="T10" fmla="*/ 380 w 158"/>
                <a:gd name="T11" fmla="*/ 1233 h 220"/>
                <a:gd name="T12" fmla="*/ 425 w 158"/>
                <a:gd name="T13" fmla="*/ 929 h 220"/>
                <a:gd name="T14" fmla="*/ 456 w 158"/>
                <a:gd name="T15" fmla="*/ 728 h 220"/>
                <a:gd name="T16" fmla="*/ 767 w 158"/>
                <a:gd name="T17" fmla="*/ 417 h 220"/>
                <a:gd name="T18" fmla="*/ 836 w 158"/>
                <a:gd name="T19" fmla="*/ 0 h 2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220">
                  <a:moveTo>
                    <a:pt x="146" y="6"/>
                  </a:moveTo>
                  <a:cubicBezTo>
                    <a:pt x="158" y="29"/>
                    <a:pt x="140" y="59"/>
                    <a:pt x="126" y="76"/>
                  </a:cubicBezTo>
                  <a:cubicBezTo>
                    <a:pt x="110" y="94"/>
                    <a:pt x="82" y="99"/>
                    <a:pt x="84" y="127"/>
                  </a:cubicBezTo>
                  <a:cubicBezTo>
                    <a:pt x="87" y="153"/>
                    <a:pt x="86" y="172"/>
                    <a:pt x="64" y="189"/>
                  </a:cubicBezTo>
                  <a:cubicBezTo>
                    <a:pt x="49" y="202"/>
                    <a:pt x="20" y="220"/>
                    <a:pt x="0" y="216"/>
                  </a:cubicBezTo>
                  <a:cubicBezTo>
                    <a:pt x="23" y="202"/>
                    <a:pt x="53" y="200"/>
                    <a:pt x="64" y="171"/>
                  </a:cubicBezTo>
                  <a:cubicBezTo>
                    <a:pt x="70" y="158"/>
                    <a:pt x="72" y="143"/>
                    <a:pt x="72" y="129"/>
                  </a:cubicBezTo>
                  <a:cubicBezTo>
                    <a:pt x="71" y="116"/>
                    <a:pt x="66" y="110"/>
                    <a:pt x="77" y="101"/>
                  </a:cubicBezTo>
                  <a:cubicBezTo>
                    <a:pt x="97" y="86"/>
                    <a:pt x="115" y="79"/>
                    <a:pt x="129" y="58"/>
                  </a:cubicBezTo>
                  <a:cubicBezTo>
                    <a:pt x="136" y="48"/>
                    <a:pt x="153" y="10"/>
                    <a:pt x="141" y="0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1" name="Freeform 65">
              <a:extLst>
                <a:ext uri="{FF2B5EF4-FFF2-40B4-BE49-F238E27FC236}">
                  <a16:creationId xmlns:a16="http://schemas.microsoft.com/office/drawing/2014/main" id="{78ED385E-6A66-4B5F-98E9-A95D5A029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029"/>
              <a:ext cx="94" cy="288"/>
            </a:xfrm>
            <a:custGeom>
              <a:avLst/>
              <a:gdLst>
                <a:gd name="T0" fmla="*/ 307 w 52"/>
                <a:gd name="T1" fmla="*/ 0 h 149"/>
                <a:gd name="T2" fmla="*/ 141 w 52"/>
                <a:gd name="T3" fmla="*/ 145 h 149"/>
                <a:gd name="T4" fmla="*/ 43 w 52"/>
                <a:gd name="T5" fmla="*/ 456 h 149"/>
                <a:gd name="T6" fmla="*/ 13 w 52"/>
                <a:gd name="T7" fmla="*/ 1077 h 149"/>
                <a:gd name="T8" fmla="*/ 60 w 52"/>
                <a:gd name="T9" fmla="*/ 665 h 149"/>
                <a:gd name="T10" fmla="*/ 94 w 52"/>
                <a:gd name="T11" fmla="*/ 381 h 149"/>
                <a:gd name="T12" fmla="*/ 190 w 52"/>
                <a:gd name="T13" fmla="*/ 195 h 149"/>
                <a:gd name="T14" fmla="*/ 264 w 52"/>
                <a:gd name="T15" fmla="*/ 5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49">
                  <a:moveTo>
                    <a:pt x="52" y="0"/>
                  </a:moveTo>
                  <a:cubicBezTo>
                    <a:pt x="42" y="7"/>
                    <a:pt x="32" y="10"/>
                    <a:pt x="24" y="20"/>
                  </a:cubicBezTo>
                  <a:cubicBezTo>
                    <a:pt x="14" y="32"/>
                    <a:pt x="9" y="48"/>
                    <a:pt x="7" y="63"/>
                  </a:cubicBezTo>
                  <a:cubicBezTo>
                    <a:pt x="3" y="91"/>
                    <a:pt x="0" y="121"/>
                    <a:pt x="2" y="149"/>
                  </a:cubicBezTo>
                  <a:cubicBezTo>
                    <a:pt x="9" y="134"/>
                    <a:pt x="8" y="109"/>
                    <a:pt x="10" y="92"/>
                  </a:cubicBezTo>
                  <a:cubicBezTo>
                    <a:pt x="12" y="79"/>
                    <a:pt x="12" y="66"/>
                    <a:pt x="16" y="53"/>
                  </a:cubicBezTo>
                  <a:cubicBezTo>
                    <a:pt x="19" y="42"/>
                    <a:pt x="26" y="37"/>
                    <a:pt x="32" y="27"/>
                  </a:cubicBezTo>
                  <a:cubicBezTo>
                    <a:pt x="36" y="20"/>
                    <a:pt x="36" y="11"/>
                    <a:pt x="4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2" name="Oval 66">
              <a:extLst>
                <a:ext uri="{FF2B5EF4-FFF2-40B4-BE49-F238E27FC236}">
                  <a16:creationId xmlns:a16="http://schemas.microsoft.com/office/drawing/2014/main" id="{BA709FDF-8448-43CC-B11D-1DBECE523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1" y="950"/>
              <a:ext cx="73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3" name="Oval 67">
              <a:extLst>
                <a:ext uri="{FF2B5EF4-FFF2-40B4-BE49-F238E27FC236}">
                  <a16:creationId xmlns:a16="http://schemas.microsoft.com/office/drawing/2014/main" id="{ED4DC9D5-42E6-42AD-97CC-801A4A43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956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4" name="Freeform 68">
              <a:extLst>
                <a:ext uri="{FF2B5EF4-FFF2-40B4-BE49-F238E27FC236}">
                  <a16:creationId xmlns:a16="http://schemas.microsoft.com/office/drawing/2014/main" id="{518BF638-60A6-4764-A3F0-4330B1F9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768"/>
              <a:ext cx="755" cy="885"/>
            </a:xfrm>
            <a:custGeom>
              <a:avLst/>
              <a:gdLst>
                <a:gd name="T0" fmla="*/ 2366 w 417"/>
                <a:gd name="T1" fmla="*/ 1501 h 458"/>
                <a:gd name="T2" fmla="*/ 2212 w 417"/>
                <a:gd name="T3" fmla="*/ 1470 h 458"/>
                <a:gd name="T4" fmla="*/ 2209 w 417"/>
                <a:gd name="T5" fmla="*/ 1449 h 458"/>
                <a:gd name="T6" fmla="*/ 2051 w 417"/>
                <a:gd name="T7" fmla="*/ 672 h 458"/>
                <a:gd name="T8" fmla="*/ 2203 w 417"/>
                <a:gd name="T9" fmla="*/ 448 h 458"/>
                <a:gd name="T10" fmla="*/ 2071 w 417"/>
                <a:gd name="T11" fmla="*/ 504 h 458"/>
                <a:gd name="T12" fmla="*/ 1917 w 417"/>
                <a:gd name="T13" fmla="*/ 533 h 458"/>
                <a:gd name="T14" fmla="*/ 1905 w 417"/>
                <a:gd name="T15" fmla="*/ 526 h 458"/>
                <a:gd name="T16" fmla="*/ 1354 w 417"/>
                <a:gd name="T17" fmla="*/ 280 h 458"/>
                <a:gd name="T18" fmla="*/ 1363 w 417"/>
                <a:gd name="T19" fmla="*/ 124 h 458"/>
                <a:gd name="T20" fmla="*/ 1354 w 417"/>
                <a:gd name="T21" fmla="*/ 23 h 458"/>
                <a:gd name="T22" fmla="*/ 1295 w 417"/>
                <a:gd name="T23" fmla="*/ 137 h 458"/>
                <a:gd name="T24" fmla="*/ 1170 w 417"/>
                <a:gd name="T25" fmla="*/ 261 h 458"/>
                <a:gd name="T26" fmla="*/ 1016 w 417"/>
                <a:gd name="T27" fmla="*/ 253 h 458"/>
                <a:gd name="T28" fmla="*/ 938 w 417"/>
                <a:gd name="T29" fmla="*/ 131 h 458"/>
                <a:gd name="T30" fmla="*/ 873 w 417"/>
                <a:gd name="T31" fmla="*/ 71 h 458"/>
                <a:gd name="T32" fmla="*/ 873 w 417"/>
                <a:gd name="T33" fmla="*/ 201 h 458"/>
                <a:gd name="T34" fmla="*/ 797 w 417"/>
                <a:gd name="T35" fmla="*/ 288 h 458"/>
                <a:gd name="T36" fmla="*/ 337 w 417"/>
                <a:gd name="T37" fmla="*/ 564 h 458"/>
                <a:gd name="T38" fmla="*/ 16 w 417"/>
                <a:gd name="T39" fmla="*/ 1687 h 458"/>
                <a:gd name="T40" fmla="*/ 368 w 417"/>
                <a:gd name="T41" fmla="*/ 2670 h 458"/>
                <a:gd name="T42" fmla="*/ 505 w 417"/>
                <a:gd name="T43" fmla="*/ 2848 h 458"/>
                <a:gd name="T44" fmla="*/ 482 w 417"/>
                <a:gd name="T45" fmla="*/ 3080 h 458"/>
                <a:gd name="T46" fmla="*/ 527 w 417"/>
                <a:gd name="T47" fmla="*/ 3144 h 458"/>
                <a:gd name="T48" fmla="*/ 578 w 417"/>
                <a:gd name="T49" fmla="*/ 2995 h 458"/>
                <a:gd name="T50" fmla="*/ 688 w 417"/>
                <a:gd name="T51" fmla="*/ 2931 h 458"/>
                <a:gd name="T52" fmla="*/ 688 w 417"/>
                <a:gd name="T53" fmla="*/ 2931 h 458"/>
                <a:gd name="T54" fmla="*/ 909 w 417"/>
                <a:gd name="T55" fmla="*/ 3024 h 458"/>
                <a:gd name="T56" fmla="*/ 922 w 417"/>
                <a:gd name="T57" fmla="*/ 3132 h 458"/>
                <a:gd name="T58" fmla="*/ 951 w 417"/>
                <a:gd name="T59" fmla="*/ 3297 h 458"/>
                <a:gd name="T60" fmla="*/ 990 w 417"/>
                <a:gd name="T61" fmla="*/ 3173 h 458"/>
                <a:gd name="T62" fmla="*/ 1010 w 417"/>
                <a:gd name="T63" fmla="*/ 3043 h 458"/>
                <a:gd name="T64" fmla="*/ 1253 w 417"/>
                <a:gd name="T65" fmla="*/ 3040 h 458"/>
                <a:gd name="T66" fmla="*/ 1888 w 417"/>
                <a:gd name="T67" fmla="*/ 2439 h 458"/>
                <a:gd name="T68" fmla="*/ 2051 w 417"/>
                <a:gd name="T69" fmla="*/ 2035 h 458"/>
                <a:gd name="T70" fmla="*/ 2147 w 417"/>
                <a:gd name="T71" fmla="*/ 2013 h 458"/>
                <a:gd name="T72" fmla="*/ 2203 w 417"/>
                <a:gd name="T73" fmla="*/ 1990 h 458"/>
                <a:gd name="T74" fmla="*/ 2136 w 417"/>
                <a:gd name="T75" fmla="*/ 1911 h 458"/>
                <a:gd name="T76" fmla="*/ 2107 w 417"/>
                <a:gd name="T77" fmla="*/ 1863 h 458"/>
                <a:gd name="T78" fmla="*/ 2144 w 417"/>
                <a:gd name="T79" fmla="*/ 1782 h 458"/>
                <a:gd name="T80" fmla="*/ 2144 w 417"/>
                <a:gd name="T81" fmla="*/ 1774 h 458"/>
                <a:gd name="T82" fmla="*/ 2308 w 417"/>
                <a:gd name="T83" fmla="*/ 1646 h 458"/>
                <a:gd name="T84" fmla="*/ 2462 w 417"/>
                <a:gd name="T85" fmla="*/ 1538 h 458"/>
                <a:gd name="T86" fmla="*/ 2366 w 417"/>
                <a:gd name="T87" fmla="*/ 1501 h 4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7" h="458">
                  <a:moveTo>
                    <a:pt x="399" y="208"/>
                  </a:moveTo>
                  <a:cubicBezTo>
                    <a:pt x="387" y="213"/>
                    <a:pt x="373" y="213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7"/>
                    <a:pt x="346" y="93"/>
                  </a:cubicBezTo>
                  <a:cubicBezTo>
                    <a:pt x="327" y="79"/>
                    <a:pt x="378" y="70"/>
                    <a:pt x="371" y="62"/>
                  </a:cubicBezTo>
                  <a:cubicBezTo>
                    <a:pt x="364" y="53"/>
                    <a:pt x="358" y="60"/>
                    <a:pt x="349" y="70"/>
                  </a:cubicBezTo>
                  <a:cubicBezTo>
                    <a:pt x="339" y="79"/>
                    <a:pt x="335" y="79"/>
                    <a:pt x="323" y="74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298" y="61"/>
                    <a:pt x="265" y="47"/>
                    <a:pt x="228" y="39"/>
                  </a:cubicBezTo>
                  <a:cubicBezTo>
                    <a:pt x="217" y="37"/>
                    <a:pt x="228" y="25"/>
                    <a:pt x="230" y="17"/>
                  </a:cubicBezTo>
                  <a:cubicBezTo>
                    <a:pt x="232" y="9"/>
                    <a:pt x="234" y="5"/>
                    <a:pt x="228" y="3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3"/>
                    <a:pt x="208" y="36"/>
                    <a:pt x="197" y="36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5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10"/>
                  </a:cubicBezTo>
                  <a:cubicBezTo>
                    <a:pt x="142" y="13"/>
                    <a:pt x="149" y="21"/>
                    <a:pt x="147" y="28"/>
                  </a:cubicBezTo>
                  <a:cubicBezTo>
                    <a:pt x="145" y="35"/>
                    <a:pt x="140" y="37"/>
                    <a:pt x="134" y="40"/>
                  </a:cubicBezTo>
                  <a:cubicBezTo>
                    <a:pt x="134" y="40"/>
                    <a:pt x="87" y="56"/>
                    <a:pt x="57" y="78"/>
                  </a:cubicBezTo>
                  <a:cubicBezTo>
                    <a:pt x="12" y="118"/>
                    <a:pt x="0" y="198"/>
                    <a:pt x="3" y="234"/>
                  </a:cubicBezTo>
                  <a:cubicBezTo>
                    <a:pt x="6" y="271"/>
                    <a:pt x="45" y="352"/>
                    <a:pt x="62" y="370"/>
                  </a:cubicBezTo>
                  <a:cubicBezTo>
                    <a:pt x="68" y="376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7"/>
                  </a:cubicBezTo>
                  <a:cubicBezTo>
                    <a:pt x="76" y="440"/>
                    <a:pt x="88" y="443"/>
                    <a:pt x="89" y="436"/>
                  </a:cubicBezTo>
                  <a:cubicBezTo>
                    <a:pt x="91" y="429"/>
                    <a:pt x="94" y="425"/>
                    <a:pt x="97" y="415"/>
                  </a:cubicBezTo>
                  <a:cubicBezTo>
                    <a:pt x="99" y="404"/>
                    <a:pt x="103" y="405"/>
                    <a:pt x="116" y="406"/>
                  </a:cubicBezTo>
                  <a:cubicBezTo>
                    <a:pt x="116" y="406"/>
                    <a:pt x="116" y="406"/>
                    <a:pt x="116" y="406"/>
                  </a:cubicBezTo>
                  <a:cubicBezTo>
                    <a:pt x="127" y="411"/>
                    <a:pt x="140" y="416"/>
                    <a:pt x="153" y="419"/>
                  </a:cubicBezTo>
                  <a:cubicBezTo>
                    <a:pt x="154" y="424"/>
                    <a:pt x="157" y="425"/>
                    <a:pt x="155" y="434"/>
                  </a:cubicBezTo>
                  <a:cubicBezTo>
                    <a:pt x="154" y="443"/>
                    <a:pt x="153" y="456"/>
                    <a:pt x="160" y="457"/>
                  </a:cubicBezTo>
                  <a:cubicBezTo>
                    <a:pt x="167" y="458"/>
                    <a:pt x="167" y="449"/>
                    <a:pt x="167" y="440"/>
                  </a:cubicBezTo>
                  <a:cubicBezTo>
                    <a:pt x="167" y="433"/>
                    <a:pt x="169" y="425"/>
                    <a:pt x="170" y="422"/>
                  </a:cubicBezTo>
                  <a:cubicBezTo>
                    <a:pt x="183" y="423"/>
                    <a:pt x="197" y="423"/>
                    <a:pt x="211" y="421"/>
                  </a:cubicBezTo>
                  <a:cubicBezTo>
                    <a:pt x="283" y="410"/>
                    <a:pt x="301" y="384"/>
                    <a:pt x="318" y="338"/>
                  </a:cubicBezTo>
                  <a:cubicBezTo>
                    <a:pt x="327" y="314"/>
                    <a:pt x="338" y="299"/>
                    <a:pt x="346" y="282"/>
                  </a:cubicBezTo>
                  <a:cubicBezTo>
                    <a:pt x="350" y="276"/>
                    <a:pt x="356" y="276"/>
                    <a:pt x="362" y="279"/>
                  </a:cubicBezTo>
                  <a:cubicBezTo>
                    <a:pt x="370" y="283"/>
                    <a:pt x="371" y="283"/>
                    <a:pt x="371" y="276"/>
                  </a:cubicBezTo>
                  <a:cubicBezTo>
                    <a:pt x="371" y="268"/>
                    <a:pt x="364" y="267"/>
                    <a:pt x="360" y="265"/>
                  </a:cubicBezTo>
                  <a:cubicBezTo>
                    <a:pt x="356" y="263"/>
                    <a:pt x="354" y="262"/>
                    <a:pt x="355" y="258"/>
                  </a:cubicBezTo>
                  <a:cubicBezTo>
                    <a:pt x="357" y="254"/>
                    <a:pt x="359" y="250"/>
                    <a:pt x="361" y="247"/>
                  </a:cubicBezTo>
                  <a:cubicBezTo>
                    <a:pt x="361" y="247"/>
                    <a:pt x="361" y="247"/>
                    <a:pt x="361" y="246"/>
                  </a:cubicBezTo>
                  <a:cubicBezTo>
                    <a:pt x="368" y="234"/>
                    <a:pt x="374" y="231"/>
                    <a:pt x="389" y="228"/>
                  </a:cubicBezTo>
                  <a:cubicBezTo>
                    <a:pt x="403" y="226"/>
                    <a:pt x="411" y="234"/>
                    <a:pt x="415" y="213"/>
                  </a:cubicBezTo>
                  <a:cubicBezTo>
                    <a:pt x="417" y="196"/>
                    <a:pt x="411" y="203"/>
                    <a:pt x="399" y="20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04" name="Group 69">
            <a:extLst>
              <a:ext uri="{FF2B5EF4-FFF2-40B4-BE49-F238E27FC236}">
                <a16:creationId xmlns:a16="http://schemas.microsoft.com/office/drawing/2014/main" id="{B805B737-D842-4662-9233-4EBE0BE25F63}"/>
              </a:ext>
            </a:extLst>
          </p:cNvPr>
          <p:cNvGrpSpPr>
            <a:grpSpLocks/>
          </p:cNvGrpSpPr>
          <p:nvPr/>
        </p:nvGrpSpPr>
        <p:grpSpPr bwMode="auto">
          <a:xfrm>
            <a:off x="5638800" y="1495425"/>
            <a:ext cx="1112838" cy="1239838"/>
            <a:chOff x="2592" y="816"/>
            <a:chExt cx="701" cy="781"/>
          </a:xfrm>
        </p:grpSpPr>
        <p:sp>
          <p:nvSpPr>
            <p:cNvPr id="51314" name="Freeform 70">
              <a:extLst>
                <a:ext uri="{FF2B5EF4-FFF2-40B4-BE49-F238E27FC236}">
                  <a16:creationId xmlns:a16="http://schemas.microsoft.com/office/drawing/2014/main" id="{59A9D7F2-87A3-4515-A2C6-68D7E258C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816"/>
              <a:ext cx="699" cy="781"/>
            </a:xfrm>
            <a:custGeom>
              <a:avLst/>
              <a:gdLst>
                <a:gd name="T0" fmla="*/ 389 w 385"/>
                <a:gd name="T1" fmla="*/ 217 h 404"/>
                <a:gd name="T2" fmla="*/ 359 w 385"/>
                <a:gd name="T3" fmla="*/ 425 h 404"/>
                <a:gd name="T4" fmla="*/ 376 w 385"/>
                <a:gd name="T5" fmla="*/ 752 h 404"/>
                <a:gd name="T6" fmla="*/ 162 w 385"/>
                <a:gd name="T7" fmla="*/ 938 h 404"/>
                <a:gd name="T8" fmla="*/ 60 w 385"/>
                <a:gd name="T9" fmla="*/ 1425 h 404"/>
                <a:gd name="T10" fmla="*/ 145 w 385"/>
                <a:gd name="T11" fmla="*/ 1742 h 404"/>
                <a:gd name="T12" fmla="*/ 162 w 385"/>
                <a:gd name="T13" fmla="*/ 1873 h 404"/>
                <a:gd name="T14" fmla="*/ 49 w 385"/>
                <a:gd name="T15" fmla="*/ 2022 h 404"/>
                <a:gd name="T16" fmla="*/ 13 w 385"/>
                <a:gd name="T17" fmla="*/ 2167 h 404"/>
                <a:gd name="T18" fmla="*/ 73 w 385"/>
                <a:gd name="T19" fmla="*/ 2103 h 404"/>
                <a:gd name="T20" fmla="*/ 205 w 385"/>
                <a:gd name="T21" fmla="*/ 1987 h 404"/>
                <a:gd name="T22" fmla="*/ 307 w 385"/>
                <a:gd name="T23" fmla="*/ 2007 h 404"/>
                <a:gd name="T24" fmla="*/ 403 w 385"/>
                <a:gd name="T25" fmla="*/ 2183 h 404"/>
                <a:gd name="T26" fmla="*/ 403 w 385"/>
                <a:gd name="T27" fmla="*/ 2268 h 404"/>
                <a:gd name="T28" fmla="*/ 310 w 385"/>
                <a:gd name="T29" fmla="*/ 2314 h 404"/>
                <a:gd name="T30" fmla="*/ 243 w 385"/>
                <a:gd name="T31" fmla="*/ 2399 h 404"/>
                <a:gd name="T32" fmla="*/ 113 w 385"/>
                <a:gd name="T33" fmla="*/ 2507 h 404"/>
                <a:gd name="T34" fmla="*/ 251 w 385"/>
                <a:gd name="T35" fmla="*/ 2471 h 404"/>
                <a:gd name="T36" fmla="*/ 419 w 385"/>
                <a:gd name="T37" fmla="*/ 2391 h 404"/>
                <a:gd name="T38" fmla="*/ 534 w 385"/>
                <a:gd name="T39" fmla="*/ 2370 h 404"/>
                <a:gd name="T40" fmla="*/ 808 w 385"/>
                <a:gd name="T41" fmla="*/ 2716 h 404"/>
                <a:gd name="T42" fmla="*/ 946 w 385"/>
                <a:gd name="T43" fmla="*/ 2819 h 404"/>
                <a:gd name="T44" fmla="*/ 1184 w 385"/>
                <a:gd name="T45" fmla="*/ 2896 h 404"/>
                <a:gd name="T46" fmla="*/ 1418 w 385"/>
                <a:gd name="T47" fmla="*/ 2811 h 404"/>
                <a:gd name="T48" fmla="*/ 1652 w 385"/>
                <a:gd name="T49" fmla="*/ 2766 h 404"/>
                <a:gd name="T50" fmla="*/ 1826 w 385"/>
                <a:gd name="T51" fmla="*/ 2687 h 404"/>
                <a:gd name="T52" fmla="*/ 1915 w 385"/>
                <a:gd name="T53" fmla="*/ 2766 h 404"/>
                <a:gd name="T54" fmla="*/ 1981 w 385"/>
                <a:gd name="T55" fmla="*/ 2848 h 404"/>
                <a:gd name="T56" fmla="*/ 1939 w 385"/>
                <a:gd name="T57" fmla="*/ 2679 h 404"/>
                <a:gd name="T58" fmla="*/ 1939 w 385"/>
                <a:gd name="T59" fmla="*/ 2538 h 404"/>
                <a:gd name="T60" fmla="*/ 2012 w 385"/>
                <a:gd name="T61" fmla="*/ 2430 h 404"/>
                <a:gd name="T62" fmla="*/ 2070 w 385"/>
                <a:gd name="T63" fmla="*/ 2407 h 404"/>
                <a:gd name="T64" fmla="*/ 2101 w 385"/>
                <a:gd name="T65" fmla="*/ 2563 h 404"/>
                <a:gd name="T66" fmla="*/ 2113 w 385"/>
                <a:gd name="T67" fmla="*/ 2430 h 404"/>
                <a:gd name="T68" fmla="*/ 2077 w 385"/>
                <a:gd name="T69" fmla="*/ 2283 h 404"/>
                <a:gd name="T70" fmla="*/ 2208 w 385"/>
                <a:gd name="T71" fmla="*/ 1827 h 404"/>
                <a:gd name="T72" fmla="*/ 2215 w 385"/>
                <a:gd name="T73" fmla="*/ 1098 h 404"/>
                <a:gd name="T74" fmla="*/ 1856 w 385"/>
                <a:gd name="T75" fmla="*/ 433 h 404"/>
                <a:gd name="T76" fmla="*/ 1879 w 385"/>
                <a:gd name="T77" fmla="*/ 317 h 404"/>
                <a:gd name="T78" fmla="*/ 1908 w 385"/>
                <a:gd name="T79" fmla="*/ 217 h 404"/>
                <a:gd name="T80" fmla="*/ 1856 w 385"/>
                <a:gd name="T81" fmla="*/ 261 h 404"/>
                <a:gd name="T82" fmla="*/ 1718 w 385"/>
                <a:gd name="T83" fmla="*/ 363 h 404"/>
                <a:gd name="T84" fmla="*/ 1556 w 385"/>
                <a:gd name="T85" fmla="*/ 296 h 404"/>
                <a:gd name="T86" fmla="*/ 1563 w 385"/>
                <a:gd name="T87" fmla="*/ 188 h 404"/>
                <a:gd name="T88" fmla="*/ 1543 w 385"/>
                <a:gd name="T89" fmla="*/ 124 h 404"/>
                <a:gd name="T90" fmla="*/ 1474 w 385"/>
                <a:gd name="T91" fmla="*/ 217 h 404"/>
                <a:gd name="T92" fmla="*/ 1382 w 385"/>
                <a:gd name="T93" fmla="*/ 232 h 404"/>
                <a:gd name="T94" fmla="*/ 1058 w 385"/>
                <a:gd name="T95" fmla="*/ 195 h 404"/>
                <a:gd name="T96" fmla="*/ 857 w 385"/>
                <a:gd name="T97" fmla="*/ 269 h 404"/>
                <a:gd name="T98" fmla="*/ 755 w 385"/>
                <a:gd name="T99" fmla="*/ 23 h 404"/>
                <a:gd name="T100" fmla="*/ 784 w 385"/>
                <a:gd name="T101" fmla="*/ 160 h 404"/>
                <a:gd name="T102" fmla="*/ 732 w 385"/>
                <a:gd name="T103" fmla="*/ 309 h 404"/>
                <a:gd name="T104" fmla="*/ 477 w 385"/>
                <a:gd name="T105" fmla="*/ 448 h 404"/>
                <a:gd name="T106" fmla="*/ 405 w 385"/>
                <a:gd name="T107" fmla="*/ 309 h 404"/>
                <a:gd name="T108" fmla="*/ 389 w 385"/>
                <a:gd name="T109" fmla="*/ 217 h 4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85" h="404">
                  <a:moveTo>
                    <a:pt x="65" y="30"/>
                  </a:moveTo>
                  <a:cubicBezTo>
                    <a:pt x="59" y="34"/>
                    <a:pt x="58" y="46"/>
                    <a:pt x="60" y="59"/>
                  </a:cubicBezTo>
                  <a:cubicBezTo>
                    <a:pt x="61" y="72"/>
                    <a:pt x="69" y="93"/>
                    <a:pt x="63" y="104"/>
                  </a:cubicBezTo>
                  <a:cubicBezTo>
                    <a:pt x="58" y="114"/>
                    <a:pt x="41" y="122"/>
                    <a:pt x="27" y="130"/>
                  </a:cubicBezTo>
                  <a:cubicBezTo>
                    <a:pt x="12" y="138"/>
                    <a:pt x="10" y="181"/>
                    <a:pt x="10" y="197"/>
                  </a:cubicBezTo>
                  <a:cubicBezTo>
                    <a:pt x="10" y="212"/>
                    <a:pt x="8" y="219"/>
                    <a:pt x="24" y="241"/>
                  </a:cubicBezTo>
                  <a:cubicBezTo>
                    <a:pt x="29" y="247"/>
                    <a:pt x="33" y="255"/>
                    <a:pt x="27" y="259"/>
                  </a:cubicBezTo>
                  <a:cubicBezTo>
                    <a:pt x="18" y="266"/>
                    <a:pt x="14" y="273"/>
                    <a:pt x="8" y="280"/>
                  </a:cubicBezTo>
                  <a:cubicBezTo>
                    <a:pt x="1" y="288"/>
                    <a:pt x="0" y="293"/>
                    <a:pt x="2" y="300"/>
                  </a:cubicBezTo>
                  <a:cubicBezTo>
                    <a:pt x="4" y="307"/>
                    <a:pt x="4" y="299"/>
                    <a:pt x="12" y="291"/>
                  </a:cubicBezTo>
                  <a:cubicBezTo>
                    <a:pt x="20" y="283"/>
                    <a:pt x="23" y="279"/>
                    <a:pt x="34" y="275"/>
                  </a:cubicBezTo>
                  <a:cubicBezTo>
                    <a:pt x="46" y="271"/>
                    <a:pt x="45" y="268"/>
                    <a:pt x="51" y="278"/>
                  </a:cubicBezTo>
                  <a:cubicBezTo>
                    <a:pt x="58" y="288"/>
                    <a:pt x="61" y="295"/>
                    <a:pt x="67" y="302"/>
                  </a:cubicBezTo>
                  <a:cubicBezTo>
                    <a:pt x="73" y="310"/>
                    <a:pt x="74" y="312"/>
                    <a:pt x="67" y="314"/>
                  </a:cubicBezTo>
                  <a:cubicBezTo>
                    <a:pt x="60" y="316"/>
                    <a:pt x="54" y="312"/>
                    <a:pt x="52" y="320"/>
                  </a:cubicBezTo>
                  <a:cubicBezTo>
                    <a:pt x="49" y="328"/>
                    <a:pt x="56" y="327"/>
                    <a:pt x="41" y="332"/>
                  </a:cubicBezTo>
                  <a:cubicBezTo>
                    <a:pt x="26" y="337"/>
                    <a:pt x="18" y="342"/>
                    <a:pt x="19" y="347"/>
                  </a:cubicBezTo>
                  <a:cubicBezTo>
                    <a:pt x="20" y="353"/>
                    <a:pt x="31" y="344"/>
                    <a:pt x="42" y="342"/>
                  </a:cubicBezTo>
                  <a:cubicBezTo>
                    <a:pt x="53" y="339"/>
                    <a:pt x="66" y="340"/>
                    <a:pt x="70" y="331"/>
                  </a:cubicBezTo>
                  <a:cubicBezTo>
                    <a:pt x="74" y="323"/>
                    <a:pt x="80" y="317"/>
                    <a:pt x="89" y="328"/>
                  </a:cubicBezTo>
                  <a:cubicBezTo>
                    <a:pt x="98" y="338"/>
                    <a:pt x="112" y="378"/>
                    <a:pt x="135" y="376"/>
                  </a:cubicBezTo>
                  <a:cubicBezTo>
                    <a:pt x="144" y="377"/>
                    <a:pt x="148" y="382"/>
                    <a:pt x="158" y="390"/>
                  </a:cubicBezTo>
                  <a:cubicBezTo>
                    <a:pt x="168" y="397"/>
                    <a:pt x="181" y="404"/>
                    <a:pt x="198" y="401"/>
                  </a:cubicBezTo>
                  <a:cubicBezTo>
                    <a:pt x="215" y="398"/>
                    <a:pt x="226" y="395"/>
                    <a:pt x="237" y="389"/>
                  </a:cubicBezTo>
                  <a:cubicBezTo>
                    <a:pt x="249" y="383"/>
                    <a:pt x="256" y="386"/>
                    <a:pt x="276" y="383"/>
                  </a:cubicBezTo>
                  <a:cubicBezTo>
                    <a:pt x="295" y="381"/>
                    <a:pt x="300" y="381"/>
                    <a:pt x="305" y="372"/>
                  </a:cubicBezTo>
                  <a:cubicBezTo>
                    <a:pt x="310" y="363"/>
                    <a:pt x="315" y="374"/>
                    <a:pt x="320" y="383"/>
                  </a:cubicBezTo>
                  <a:cubicBezTo>
                    <a:pt x="324" y="393"/>
                    <a:pt x="327" y="399"/>
                    <a:pt x="331" y="394"/>
                  </a:cubicBezTo>
                  <a:cubicBezTo>
                    <a:pt x="334" y="389"/>
                    <a:pt x="324" y="378"/>
                    <a:pt x="324" y="371"/>
                  </a:cubicBezTo>
                  <a:cubicBezTo>
                    <a:pt x="324" y="364"/>
                    <a:pt x="320" y="355"/>
                    <a:pt x="324" y="351"/>
                  </a:cubicBezTo>
                  <a:cubicBezTo>
                    <a:pt x="329" y="348"/>
                    <a:pt x="331" y="344"/>
                    <a:pt x="336" y="336"/>
                  </a:cubicBezTo>
                  <a:cubicBezTo>
                    <a:pt x="340" y="328"/>
                    <a:pt x="346" y="326"/>
                    <a:pt x="346" y="333"/>
                  </a:cubicBezTo>
                  <a:cubicBezTo>
                    <a:pt x="346" y="341"/>
                    <a:pt x="345" y="359"/>
                    <a:pt x="351" y="355"/>
                  </a:cubicBezTo>
                  <a:cubicBezTo>
                    <a:pt x="358" y="351"/>
                    <a:pt x="356" y="344"/>
                    <a:pt x="353" y="336"/>
                  </a:cubicBezTo>
                  <a:cubicBezTo>
                    <a:pt x="350" y="327"/>
                    <a:pt x="345" y="324"/>
                    <a:pt x="347" y="316"/>
                  </a:cubicBezTo>
                  <a:cubicBezTo>
                    <a:pt x="349" y="307"/>
                    <a:pt x="360" y="288"/>
                    <a:pt x="369" y="253"/>
                  </a:cubicBezTo>
                  <a:cubicBezTo>
                    <a:pt x="378" y="219"/>
                    <a:pt x="385" y="196"/>
                    <a:pt x="370" y="152"/>
                  </a:cubicBezTo>
                  <a:cubicBezTo>
                    <a:pt x="356" y="108"/>
                    <a:pt x="324" y="69"/>
                    <a:pt x="310" y="60"/>
                  </a:cubicBezTo>
                  <a:cubicBezTo>
                    <a:pt x="297" y="51"/>
                    <a:pt x="306" y="47"/>
                    <a:pt x="314" y="44"/>
                  </a:cubicBezTo>
                  <a:cubicBezTo>
                    <a:pt x="321" y="41"/>
                    <a:pt x="322" y="31"/>
                    <a:pt x="319" y="30"/>
                  </a:cubicBezTo>
                  <a:cubicBezTo>
                    <a:pt x="315" y="29"/>
                    <a:pt x="315" y="34"/>
                    <a:pt x="310" y="36"/>
                  </a:cubicBezTo>
                  <a:cubicBezTo>
                    <a:pt x="305" y="38"/>
                    <a:pt x="296" y="50"/>
                    <a:pt x="287" y="50"/>
                  </a:cubicBezTo>
                  <a:cubicBezTo>
                    <a:pt x="278" y="50"/>
                    <a:pt x="269" y="46"/>
                    <a:pt x="260" y="41"/>
                  </a:cubicBezTo>
                  <a:cubicBezTo>
                    <a:pt x="251" y="36"/>
                    <a:pt x="258" y="30"/>
                    <a:pt x="261" y="26"/>
                  </a:cubicBezTo>
                  <a:cubicBezTo>
                    <a:pt x="265" y="21"/>
                    <a:pt x="261" y="16"/>
                    <a:pt x="258" y="17"/>
                  </a:cubicBezTo>
                  <a:cubicBezTo>
                    <a:pt x="254" y="17"/>
                    <a:pt x="251" y="28"/>
                    <a:pt x="246" y="30"/>
                  </a:cubicBezTo>
                  <a:cubicBezTo>
                    <a:pt x="241" y="33"/>
                    <a:pt x="243" y="35"/>
                    <a:pt x="231" y="32"/>
                  </a:cubicBezTo>
                  <a:cubicBezTo>
                    <a:pt x="219" y="29"/>
                    <a:pt x="198" y="22"/>
                    <a:pt x="177" y="27"/>
                  </a:cubicBezTo>
                  <a:cubicBezTo>
                    <a:pt x="156" y="32"/>
                    <a:pt x="147" y="43"/>
                    <a:pt x="143" y="37"/>
                  </a:cubicBezTo>
                  <a:cubicBezTo>
                    <a:pt x="139" y="31"/>
                    <a:pt x="134" y="0"/>
                    <a:pt x="126" y="3"/>
                  </a:cubicBezTo>
                  <a:cubicBezTo>
                    <a:pt x="119" y="5"/>
                    <a:pt x="129" y="13"/>
                    <a:pt x="131" y="22"/>
                  </a:cubicBezTo>
                  <a:cubicBezTo>
                    <a:pt x="132" y="31"/>
                    <a:pt x="137" y="37"/>
                    <a:pt x="122" y="43"/>
                  </a:cubicBezTo>
                  <a:cubicBezTo>
                    <a:pt x="107" y="50"/>
                    <a:pt x="85" y="57"/>
                    <a:pt x="80" y="62"/>
                  </a:cubicBezTo>
                  <a:cubicBezTo>
                    <a:pt x="74" y="67"/>
                    <a:pt x="66" y="52"/>
                    <a:pt x="68" y="43"/>
                  </a:cubicBezTo>
                  <a:cubicBezTo>
                    <a:pt x="70" y="33"/>
                    <a:pt x="68" y="29"/>
                    <a:pt x="65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5" name="Freeform 71">
              <a:extLst>
                <a:ext uri="{FF2B5EF4-FFF2-40B4-BE49-F238E27FC236}">
                  <a16:creationId xmlns:a16="http://schemas.microsoft.com/office/drawing/2014/main" id="{5D73B0BD-AF3F-430B-90A8-E0B3122D3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917"/>
              <a:ext cx="354" cy="473"/>
            </a:xfrm>
            <a:custGeom>
              <a:avLst/>
              <a:gdLst>
                <a:gd name="T0" fmla="*/ 29 w 195"/>
                <a:gd name="T1" fmla="*/ 264 h 245"/>
                <a:gd name="T2" fmla="*/ 198 w 195"/>
                <a:gd name="T3" fmla="*/ 726 h 245"/>
                <a:gd name="T4" fmla="*/ 485 w 195"/>
                <a:gd name="T5" fmla="*/ 697 h 245"/>
                <a:gd name="T6" fmla="*/ 521 w 195"/>
                <a:gd name="T7" fmla="*/ 857 h 245"/>
                <a:gd name="T8" fmla="*/ 367 w 195"/>
                <a:gd name="T9" fmla="*/ 1369 h 245"/>
                <a:gd name="T10" fmla="*/ 860 w 195"/>
                <a:gd name="T11" fmla="*/ 1711 h 245"/>
                <a:gd name="T12" fmla="*/ 1151 w 195"/>
                <a:gd name="T13" fmla="*/ 1145 h 245"/>
                <a:gd name="T14" fmla="*/ 1084 w 195"/>
                <a:gd name="T15" fmla="*/ 697 h 245"/>
                <a:gd name="T16" fmla="*/ 860 w 195"/>
                <a:gd name="T17" fmla="*/ 301 h 245"/>
                <a:gd name="T18" fmla="*/ 610 w 195"/>
                <a:gd name="T19" fmla="*/ 56 h 245"/>
                <a:gd name="T20" fmla="*/ 29 w 195"/>
                <a:gd name="T21" fmla="*/ 264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45">
                  <a:moveTo>
                    <a:pt x="5" y="37"/>
                  </a:moveTo>
                  <a:cubicBezTo>
                    <a:pt x="0" y="54"/>
                    <a:pt x="2" y="93"/>
                    <a:pt x="33" y="101"/>
                  </a:cubicBezTo>
                  <a:cubicBezTo>
                    <a:pt x="63" y="109"/>
                    <a:pt x="70" y="96"/>
                    <a:pt x="81" y="97"/>
                  </a:cubicBezTo>
                  <a:cubicBezTo>
                    <a:pt x="92" y="98"/>
                    <a:pt x="105" y="113"/>
                    <a:pt x="87" y="119"/>
                  </a:cubicBezTo>
                  <a:cubicBezTo>
                    <a:pt x="68" y="125"/>
                    <a:pt x="46" y="147"/>
                    <a:pt x="61" y="190"/>
                  </a:cubicBezTo>
                  <a:cubicBezTo>
                    <a:pt x="77" y="233"/>
                    <a:pt x="121" y="245"/>
                    <a:pt x="144" y="238"/>
                  </a:cubicBezTo>
                  <a:cubicBezTo>
                    <a:pt x="168" y="230"/>
                    <a:pt x="195" y="187"/>
                    <a:pt x="192" y="159"/>
                  </a:cubicBezTo>
                  <a:cubicBezTo>
                    <a:pt x="190" y="132"/>
                    <a:pt x="194" y="123"/>
                    <a:pt x="181" y="97"/>
                  </a:cubicBezTo>
                  <a:cubicBezTo>
                    <a:pt x="168" y="71"/>
                    <a:pt x="162" y="60"/>
                    <a:pt x="144" y="42"/>
                  </a:cubicBezTo>
                  <a:cubicBezTo>
                    <a:pt x="127" y="24"/>
                    <a:pt x="123" y="15"/>
                    <a:pt x="102" y="8"/>
                  </a:cubicBezTo>
                  <a:cubicBezTo>
                    <a:pt x="82" y="2"/>
                    <a:pt x="19" y="0"/>
                    <a:pt x="5" y="37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6" name="Freeform 72">
              <a:extLst>
                <a:ext uri="{FF2B5EF4-FFF2-40B4-BE49-F238E27FC236}">
                  <a16:creationId xmlns:a16="http://schemas.microsoft.com/office/drawing/2014/main" id="{38EF6549-70A7-4D59-B0EB-E6B6F88B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081"/>
              <a:ext cx="463" cy="499"/>
            </a:xfrm>
            <a:custGeom>
              <a:avLst/>
              <a:gdLst>
                <a:gd name="T0" fmla="*/ 1431 w 255"/>
                <a:gd name="T1" fmla="*/ 116 h 258"/>
                <a:gd name="T2" fmla="*/ 1503 w 255"/>
                <a:gd name="T3" fmla="*/ 557 h 258"/>
                <a:gd name="T4" fmla="*/ 1407 w 255"/>
                <a:gd name="T5" fmla="*/ 998 h 258"/>
                <a:gd name="T6" fmla="*/ 1131 w 255"/>
                <a:gd name="T7" fmla="*/ 1594 h 258"/>
                <a:gd name="T8" fmla="*/ 837 w 255"/>
                <a:gd name="T9" fmla="*/ 1714 h 258"/>
                <a:gd name="T10" fmla="*/ 497 w 255"/>
                <a:gd name="T11" fmla="*/ 1822 h 258"/>
                <a:gd name="T12" fmla="*/ 251 w 255"/>
                <a:gd name="T13" fmla="*/ 1743 h 258"/>
                <a:gd name="T14" fmla="*/ 0 w 255"/>
                <a:gd name="T15" fmla="*/ 1598 h 258"/>
                <a:gd name="T16" fmla="*/ 278 w 255"/>
                <a:gd name="T17" fmla="*/ 1598 h 258"/>
                <a:gd name="T18" fmla="*/ 550 w 255"/>
                <a:gd name="T19" fmla="*/ 1634 h 258"/>
                <a:gd name="T20" fmla="*/ 886 w 255"/>
                <a:gd name="T21" fmla="*/ 1489 h 258"/>
                <a:gd name="T22" fmla="*/ 959 w 255"/>
                <a:gd name="T23" fmla="*/ 1373 h 258"/>
                <a:gd name="T24" fmla="*/ 1079 w 255"/>
                <a:gd name="T25" fmla="*/ 1286 h 258"/>
                <a:gd name="T26" fmla="*/ 1407 w 255"/>
                <a:gd name="T27" fmla="*/ 644 h 258"/>
                <a:gd name="T28" fmla="*/ 1438 w 255"/>
                <a:gd name="T29" fmla="*/ 288 h 258"/>
                <a:gd name="T30" fmla="*/ 1382 w 255"/>
                <a:gd name="T31" fmla="*/ 0 h 2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5" h="258">
                  <a:moveTo>
                    <a:pt x="239" y="16"/>
                  </a:moveTo>
                  <a:cubicBezTo>
                    <a:pt x="248" y="37"/>
                    <a:pt x="255" y="54"/>
                    <a:pt x="251" y="77"/>
                  </a:cubicBezTo>
                  <a:cubicBezTo>
                    <a:pt x="248" y="98"/>
                    <a:pt x="242" y="118"/>
                    <a:pt x="235" y="138"/>
                  </a:cubicBezTo>
                  <a:cubicBezTo>
                    <a:pt x="224" y="167"/>
                    <a:pt x="213" y="199"/>
                    <a:pt x="189" y="220"/>
                  </a:cubicBezTo>
                  <a:cubicBezTo>
                    <a:pt x="176" y="232"/>
                    <a:pt x="157" y="234"/>
                    <a:pt x="140" y="237"/>
                  </a:cubicBezTo>
                  <a:cubicBezTo>
                    <a:pt x="120" y="241"/>
                    <a:pt x="103" y="246"/>
                    <a:pt x="83" y="252"/>
                  </a:cubicBezTo>
                  <a:cubicBezTo>
                    <a:pt x="67" y="258"/>
                    <a:pt x="57" y="249"/>
                    <a:pt x="42" y="241"/>
                  </a:cubicBezTo>
                  <a:cubicBezTo>
                    <a:pt x="28" y="234"/>
                    <a:pt x="13" y="228"/>
                    <a:pt x="0" y="221"/>
                  </a:cubicBezTo>
                  <a:cubicBezTo>
                    <a:pt x="12" y="231"/>
                    <a:pt x="31" y="219"/>
                    <a:pt x="46" y="221"/>
                  </a:cubicBezTo>
                  <a:cubicBezTo>
                    <a:pt x="62" y="224"/>
                    <a:pt x="74" y="229"/>
                    <a:pt x="92" y="226"/>
                  </a:cubicBezTo>
                  <a:cubicBezTo>
                    <a:pt x="112" y="223"/>
                    <a:pt x="132" y="220"/>
                    <a:pt x="148" y="206"/>
                  </a:cubicBezTo>
                  <a:cubicBezTo>
                    <a:pt x="154" y="201"/>
                    <a:pt x="156" y="195"/>
                    <a:pt x="160" y="190"/>
                  </a:cubicBezTo>
                  <a:cubicBezTo>
                    <a:pt x="166" y="184"/>
                    <a:pt x="174" y="182"/>
                    <a:pt x="180" y="178"/>
                  </a:cubicBezTo>
                  <a:cubicBezTo>
                    <a:pt x="211" y="158"/>
                    <a:pt x="231" y="125"/>
                    <a:pt x="235" y="89"/>
                  </a:cubicBezTo>
                  <a:cubicBezTo>
                    <a:pt x="236" y="73"/>
                    <a:pt x="242" y="56"/>
                    <a:pt x="240" y="40"/>
                  </a:cubicBezTo>
                  <a:cubicBezTo>
                    <a:pt x="239" y="26"/>
                    <a:pt x="231" y="14"/>
                    <a:pt x="231" y="0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7" name="Freeform 73">
              <a:extLst>
                <a:ext uri="{FF2B5EF4-FFF2-40B4-BE49-F238E27FC236}">
                  <a16:creationId xmlns:a16="http://schemas.microsoft.com/office/drawing/2014/main" id="{54A31BF4-9EC3-461F-9280-A99F0742C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936"/>
              <a:ext cx="169" cy="313"/>
            </a:xfrm>
            <a:custGeom>
              <a:avLst/>
              <a:gdLst>
                <a:gd name="T0" fmla="*/ 551 w 93"/>
                <a:gd name="T1" fmla="*/ 15 h 162"/>
                <a:gd name="T2" fmla="*/ 336 w 93"/>
                <a:gd name="T3" fmla="*/ 280 h 162"/>
                <a:gd name="T4" fmla="*/ 138 w 93"/>
                <a:gd name="T5" fmla="*/ 541 h 162"/>
                <a:gd name="T6" fmla="*/ 44 w 93"/>
                <a:gd name="T7" fmla="*/ 628 h 162"/>
                <a:gd name="T8" fmla="*/ 7 w 93"/>
                <a:gd name="T9" fmla="*/ 829 h 162"/>
                <a:gd name="T10" fmla="*/ 116 w 93"/>
                <a:gd name="T11" fmla="*/ 1169 h 162"/>
                <a:gd name="T12" fmla="*/ 102 w 93"/>
                <a:gd name="T13" fmla="*/ 728 h 162"/>
                <a:gd name="T14" fmla="*/ 353 w 93"/>
                <a:gd name="T15" fmla="*/ 585 h 162"/>
                <a:gd name="T16" fmla="*/ 432 w 93"/>
                <a:gd name="T17" fmla="*/ 265 h 162"/>
                <a:gd name="T18" fmla="*/ 462 w 93"/>
                <a:gd name="T19" fmla="*/ 116 h 162"/>
                <a:gd name="T20" fmla="*/ 558 w 93"/>
                <a:gd name="T21" fmla="*/ 0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62">
                  <a:moveTo>
                    <a:pt x="92" y="2"/>
                  </a:moveTo>
                  <a:cubicBezTo>
                    <a:pt x="70" y="4"/>
                    <a:pt x="62" y="20"/>
                    <a:pt x="56" y="39"/>
                  </a:cubicBezTo>
                  <a:cubicBezTo>
                    <a:pt x="49" y="61"/>
                    <a:pt x="43" y="65"/>
                    <a:pt x="23" y="75"/>
                  </a:cubicBezTo>
                  <a:cubicBezTo>
                    <a:pt x="13" y="80"/>
                    <a:pt x="12" y="77"/>
                    <a:pt x="7" y="87"/>
                  </a:cubicBezTo>
                  <a:cubicBezTo>
                    <a:pt x="3" y="93"/>
                    <a:pt x="1" y="108"/>
                    <a:pt x="1" y="115"/>
                  </a:cubicBezTo>
                  <a:cubicBezTo>
                    <a:pt x="0" y="129"/>
                    <a:pt x="4" y="156"/>
                    <a:pt x="19" y="162"/>
                  </a:cubicBezTo>
                  <a:cubicBezTo>
                    <a:pt x="9" y="148"/>
                    <a:pt x="7" y="116"/>
                    <a:pt x="17" y="101"/>
                  </a:cubicBezTo>
                  <a:cubicBezTo>
                    <a:pt x="27" y="85"/>
                    <a:pt x="47" y="94"/>
                    <a:pt x="59" y="81"/>
                  </a:cubicBezTo>
                  <a:cubicBezTo>
                    <a:pt x="69" y="70"/>
                    <a:pt x="69" y="49"/>
                    <a:pt x="72" y="37"/>
                  </a:cubicBezTo>
                  <a:cubicBezTo>
                    <a:pt x="73" y="31"/>
                    <a:pt x="74" y="21"/>
                    <a:pt x="77" y="16"/>
                  </a:cubicBezTo>
                  <a:cubicBezTo>
                    <a:pt x="81" y="9"/>
                    <a:pt x="90" y="7"/>
                    <a:pt x="9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8" name="Freeform 74">
              <a:extLst>
                <a:ext uri="{FF2B5EF4-FFF2-40B4-BE49-F238E27FC236}">
                  <a16:creationId xmlns:a16="http://schemas.microsoft.com/office/drawing/2014/main" id="{7CAFE50B-9531-4964-B78C-0FA8B83DC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917"/>
              <a:ext cx="354" cy="475"/>
            </a:xfrm>
            <a:custGeom>
              <a:avLst/>
              <a:gdLst>
                <a:gd name="T0" fmla="*/ 29 w 195"/>
                <a:gd name="T1" fmla="*/ 272 h 246"/>
                <a:gd name="T2" fmla="*/ 198 w 195"/>
                <a:gd name="T3" fmla="*/ 728 h 246"/>
                <a:gd name="T4" fmla="*/ 485 w 195"/>
                <a:gd name="T5" fmla="*/ 705 h 246"/>
                <a:gd name="T6" fmla="*/ 521 w 195"/>
                <a:gd name="T7" fmla="*/ 865 h 246"/>
                <a:gd name="T8" fmla="*/ 367 w 195"/>
                <a:gd name="T9" fmla="*/ 1377 h 246"/>
                <a:gd name="T10" fmla="*/ 860 w 195"/>
                <a:gd name="T11" fmla="*/ 1715 h 246"/>
                <a:gd name="T12" fmla="*/ 1151 w 195"/>
                <a:gd name="T13" fmla="*/ 1153 h 246"/>
                <a:gd name="T14" fmla="*/ 1084 w 195"/>
                <a:gd name="T15" fmla="*/ 705 h 246"/>
                <a:gd name="T16" fmla="*/ 860 w 195"/>
                <a:gd name="T17" fmla="*/ 309 h 246"/>
                <a:gd name="T18" fmla="*/ 610 w 195"/>
                <a:gd name="T19" fmla="*/ 64 h 246"/>
                <a:gd name="T20" fmla="*/ 29 w 195"/>
                <a:gd name="T21" fmla="*/ 272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46">
                  <a:moveTo>
                    <a:pt x="5" y="38"/>
                  </a:moveTo>
                  <a:cubicBezTo>
                    <a:pt x="0" y="55"/>
                    <a:pt x="2" y="93"/>
                    <a:pt x="33" y="101"/>
                  </a:cubicBezTo>
                  <a:cubicBezTo>
                    <a:pt x="63" y="110"/>
                    <a:pt x="70" y="96"/>
                    <a:pt x="81" y="98"/>
                  </a:cubicBezTo>
                  <a:cubicBezTo>
                    <a:pt x="92" y="99"/>
                    <a:pt x="105" y="113"/>
                    <a:pt x="87" y="120"/>
                  </a:cubicBezTo>
                  <a:cubicBezTo>
                    <a:pt x="68" y="126"/>
                    <a:pt x="46" y="147"/>
                    <a:pt x="61" y="191"/>
                  </a:cubicBezTo>
                  <a:cubicBezTo>
                    <a:pt x="77" y="234"/>
                    <a:pt x="121" y="246"/>
                    <a:pt x="144" y="238"/>
                  </a:cubicBezTo>
                  <a:cubicBezTo>
                    <a:pt x="168" y="231"/>
                    <a:pt x="195" y="187"/>
                    <a:pt x="192" y="160"/>
                  </a:cubicBezTo>
                  <a:cubicBezTo>
                    <a:pt x="190" y="132"/>
                    <a:pt x="194" y="123"/>
                    <a:pt x="181" y="98"/>
                  </a:cubicBezTo>
                  <a:cubicBezTo>
                    <a:pt x="168" y="72"/>
                    <a:pt x="162" y="61"/>
                    <a:pt x="144" y="43"/>
                  </a:cubicBezTo>
                  <a:cubicBezTo>
                    <a:pt x="127" y="25"/>
                    <a:pt x="123" y="15"/>
                    <a:pt x="102" y="9"/>
                  </a:cubicBezTo>
                  <a:cubicBezTo>
                    <a:pt x="82" y="3"/>
                    <a:pt x="19" y="0"/>
                    <a:pt x="5" y="38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9" name="Freeform 75">
              <a:extLst>
                <a:ext uri="{FF2B5EF4-FFF2-40B4-BE49-F238E27FC236}">
                  <a16:creationId xmlns:a16="http://schemas.microsoft.com/office/drawing/2014/main" id="{D36F7590-AF7D-4EFF-ACB7-9D37ADF0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046"/>
              <a:ext cx="195" cy="338"/>
            </a:xfrm>
            <a:custGeom>
              <a:avLst/>
              <a:gdLst>
                <a:gd name="T0" fmla="*/ 501 w 107"/>
                <a:gd name="T1" fmla="*/ 164 h 175"/>
                <a:gd name="T2" fmla="*/ 552 w 107"/>
                <a:gd name="T3" fmla="*/ 958 h 175"/>
                <a:gd name="T4" fmla="*/ 323 w 107"/>
                <a:gd name="T5" fmla="*/ 1190 h 175"/>
                <a:gd name="T6" fmla="*/ 0 w 107"/>
                <a:gd name="T7" fmla="*/ 1045 h 175"/>
                <a:gd name="T8" fmla="*/ 521 w 107"/>
                <a:gd name="T9" fmla="*/ 780 h 175"/>
                <a:gd name="T10" fmla="*/ 521 w 107"/>
                <a:gd name="T11" fmla="*/ 369 h 175"/>
                <a:gd name="T12" fmla="*/ 412 w 107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75">
                  <a:moveTo>
                    <a:pt x="83" y="23"/>
                  </a:moveTo>
                  <a:cubicBezTo>
                    <a:pt x="104" y="49"/>
                    <a:pt x="107" y="104"/>
                    <a:pt x="91" y="133"/>
                  </a:cubicBezTo>
                  <a:cubicBezTo>
                    <a:pt x="83" y="147"/>
                    <a:pt x="69" y="161"/>
                    <a:pt x="53" y="165"/>
                  </a:cubicBezTo>
                  <a:cubicBezTo>
                    <a:pt x="35" y="169"/>
                    <a:pt x="8" y="161"/>
                    <a:pt x="0" y="145"/>
                  </a:cubicBezTo>
                  <a:cubicBezTo>
                    <a:pt x="25" y="175"/>
                    <a:pt x="82" y="139"/>
                    <a:pt x="86" y="108"/>
                  </a:cubicBezTo>
                  <a:cubicBezTo>
                    <a:pt x="89" y="91"/>
                    <a:pt x="90" y="67"/>
                    <a:pt x="86" y="51"/>
                  </a:cubicBezTo>
                  <a:cubicBezTo>
                    <a:pt x="83" y="37"/>
                    <a:pt x="80" y="10"/>
                    <a:pt x="68" y="0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0" name="Freeform 76">
              <a:extLst>
                <a:ext uri="{FF2B5EF4-FFF2-40B4-BE49-F238E27FC236}">
                  <a16:creationId xmlns:a16="http://schemas.microsoft.com/office/drawing/2014/main" id="{4E4C3C1F-B56E-4145-B6BB-32185380A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160"/>
              <a:ext cx="77" cy="126"/>
            </a:xfrm>
            <a:custGeom>
              <a:avLst/>
              <a:gdLst>
                <a:gd name="T0" fmla="*/ 259 w 42"/>
                <a:gd name="T1" fmla="*/ 8 h 65"/>
                <a:gd name="T2" fmla="*/ 68 w 42"/>
                <a:gd name="T3" fmla="*/ 132 h 65"/>
                <a:gd name="T4" fmla="*/ 105 w 42"/>
                <a:gd name="T5" fmla="*/ 473 h 65"/>
                <a:gd name="T6" fmla="*/ 222 w 42"/>
                <a:gd name="T7" fmla="*/ 23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5">
                  <a:moveTo>
                    <a:pt x="42" y="1"/>
                  </a:moveTo>
                  <a:cubicBezTo>
                    <a:pt x="29" y="0"/>
                    <a:pt x="18" y="6"/>
                    <a:pt x="11" y="18"/>
                  </a:cubicBezTo>
                  <a:cubicBezTo>
                    <a:pt x="0" y="38"/>
                    <a:pt x="10" y="47"/>
                    <a:pt x="17" y="65"/>
                  </a:cubicBezTo>
                  <a:cubicBezTo>
                    <a:pt x="7" y="37"/>
                    <a:pt x="14" y="20"/>
                    <a:pt x="3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1" name="Oval 77">
              <a:extLst>
                <a:ext uri="{FF2B5EF4-FFF2-40B4-BE49-F238E27FC236}">
                  <a16:creationId xmlns:a16="http://schemas.microsoft.com/office/drawing/2014/main" id="{DBC50E3A-5584-4EA6-B132-581EEC2DA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940"/>
              <a:ext cx="74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2" name="Oval 78">
              <a:extLst>
                <a:ext uri="{FF2B5EF4-FFF2-40B4-BE49-F238E27FC236}">
                  <a16:creationId xmlns:a16="http://schemas.microsoft.com/office/drawing/2014/main" id="{515EECCC-011D-4E3B-A0F2-70FC719DD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1025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3" name="Oval 79">
              <a:extLst>
                <a:ext uri="{FF2B5EF4-FFF2-40B4-BE49-F238E27FC236}">
                  <a16:creationId xmlns:a16="http://schemas.microsoft.com/office/drawing/2014/main" id="{197BFB9E-835A-43C9-9935-30EAAF077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92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4" name="Freeform 80">
              <a:extLst>
                <a:ext uri="{FF2B5EF4-FFF2-40B4-BE49-F238E27FC236}">
                  <a16:creationId xmlns:a16="http://schemas.microsoft.com/office/drawing/2014/main" id="{D7A30888-753C-4858-B90E-592FAA7A6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816"/>
              <a:ext cx="699" cy="781"/>
            </a:xfrm>
            <a:custGeom>
              <a:avLst/>
              <a:gdLst>
                <a:gd name="T0" fmla="*/ 389 w 385"/>
                <a:gd name="T1" fmla="*/ 209 h 404"/>
                <a:gd name="T2" fmla="*/ 359 w 385"/>
                <a:gd name="T3" fmla="*/ 419 h 404"/>
                <a:gd name="T4" fmla="*/ 376 w 385"/>
                <a:gd name="T5" fmla="*/ 744 h 404"/>
                <a:gd name="T6" fmla="*/ 162 w 385"/>
                <a:gd name="T7" fmla="*/ 930 h 404"/>
                <a:gd name="T8" fmla="*/ 65 w 385"/>
                <a:gd name="T9" fmla="*/ 1417 h 404"/>
                <a:gd name="T10" fmla="*/ 145 w 385"/>
                <a:gd name="T11" fmla="*/ 1742 h 404"/>
                <a:gd name="T12" fmla="*/ 162 w 385"/>
                <a:gd name="T13" fmla="*/ 1866 h 404"/>
                <a:gd name="T14" fmla="*/ 49 w 385"/>
                <a:gd name="T15" fmla="*/ 2022 h 404"/>
                <a:gd name="T16" fmla="*/ 13 w 385"/>
                <a:gd name="T17" fmla="*/ 2159 h 404"/>
                <a:gd name="T18" fmla="*/ 73 w 385"/>
                <a:gd name="T19" fmla="*/ 2097 h 404"/>
                <a:gd name="T20" fmla="*/ 205 w 385"/>
                <a:gd name="T21" fmla="*/ 1981 h 404"/>
                <a:gd name="T22" fmla="*/ 307 w 385"/>
                <a:gd name="T23" fmla="*/ 2007 h 404"/>
                <a:gd name="T24" fmla="*/ 403 w 385"/>
                <a:gd name="T25" fmla="*/ 2183 h 404"/>
                <a:gd name="T26" fmla="*/ 403 w 385"/>
                <a:gd name="T27" fmla="*/ 2262 h 404"/>
                <a:gd name="T28" fmla="*/ 310 w 385"/>
                <a:gd name="T29" fmla="*/ 2306 h 404"/>
                <a:gd name="T30" fmla="*/ 243 w 385"/>
                <a:gd name="T31" fmla="*/ 2399 h 404"/>
                <a:gd name="T32" fmla="*/ 113 w 385"/>
                <a:gd name="T33" fmla="*/ 2507 h 404"/>
                <a:gd name="T34" fmla="*/ 251 w 385"/>
                <a:gd name="T35" fmla="*/ 2463 h 404"/>
                <a:gd name="T36" fmla="*/ 419 w 385"/>
                <a:gd name="T37" fmla="*/ 2391 h 404"/>
                <a:gd name="T38" fmla="*/ 534 w 385"/>
                <a:gd name="T39" fmla="*/ 2362 h 404"/>
                <a:gd name="T40" fmla="*/ 808 w 385"/>
                <a:gd name="T41" fmla="*/ 2716 h 404"/>
                <a:gd name="T42" fmla="*/ 946 w 385"/>
                <a:gd name="T43" fmla="*/ 2811 h 404"/>
                <a:gd name="T44" fmla="*/ 1184 w 385"/>
                <a:gd name="T45" fmla="*/ 2888 h 404"/>
                <a:gd name="T46" fmla="*/ 1423 w 385"/>
                <a:gd name="T47" fmla="*/ 2811 h 404"/>
                <a:gd name="T48" fmla="*/ 1652 w 385"/>
                <a:gd name="T49" fmla="*/ 2766 h 404"/>
                <a:gd name="T50" fmla="*/ 1832 w 385"/>
                <a:gd name="T51" fmla="*/ 2687 h 404"/>
                <a:gd name="T52" fmla="*/ 1915 w 385"/>
                <a:gd name="T53" fmla="*/ 2766 h 404"/>
                <a:gd name="T54" fmla="*/ 1981 w 385"/>
                <a:gd name="T55" fmla="*/ 2848 h 404"/>
                <a:gd name="T56" fmla="*/ 1939 w 385"/>
                <a:gd name="T57" fmla="*/ 2672 h 404"/>
                <a:gd name="T58" fmla="*/ 1939 w 385"/>
                <a:gd name="T59" fmla="*/ 2538 h 404"/>
                <a:gd name="T60" fmla="*/ 2012 w 385"/>
                <a:gd name="T61" fmla="*/ 2430 h 404"/>
                <a:gd name="T62" fmla="*/ 2070 w 385"/>
                <a:gd name="T63" fmla="*/ 2407 h 404"/>
                <a:gd name="T64" fmla="*/ 2106 w 385"/>
                <a:gd name="T65" fmla="*/ 2563 h 404"/>
                <a:gd name="T66" fmla="*/ 2113 w 385"/>
                <a:gd name="T67" fmla="*/ 2422 h 404"/>
                <a:gd name="T68" fmla="*/ 2077 w 385"/>
                <a:gd name="T69" fmla="*/ 2275 h 404"/>
                <a:gd name="T70" fmla="*/ 2208 w 385"/>
                <a:gd name="T71" fmla="*/ 1827 h 404"/>
                <a:gd name="T72" fmla="*/ 2215 w 385"/>
                <a:gd name="T73" fmla="*/ 1090 h 404"/>
                <a:gd name="T74" fmla="*/ 1863 w 385"/>
                <a:gd name="T75" fmla="*/ 433 h 404"/>
                <a:gd name="T76" fmla="*/ 1879 w 385"/>
                <a:gd name="T77" fmla="*/ 309 h 404"/>
                <a:gd name="T78" fmla="*/ 1908 w 385"/>
                <a:gd name="T79" fmla="*/ 209 h 404"/>
                <a:gd name="T80" fmla="*/ 1856 w 385"/>
                <a:gd name="T81" fmla="*/ 253 h 404"/>
                <a:gd name="T82" fmla="*/ 1718 w 385"/>
                <a:gd name="T83" fmla="*/ 356 h 404"/>
                <a:gd name="T84" fmla="*/ 1556 w 385"/>
                <a:gd name="T85" fmla="*/ 288 h 404"/>
                <a:gd name="T86" fmla="*/ 1569 w 385"/>
                <a:gd name="T87" fmla="*/ 180 h 404"/>
                <a:gd name="T88" fmla="*/ 1543 w 385"/>
                <a:gd name="T89" fmla="*/ 116 h 404"/>
                <a:gd name="T90" fmla="*/ 1474 w 385"/>
                <a:gd name="T91" fmla="*/ 209 h 404"/>
                <a:gd name="T92" fmla="*/ 1382 w 385"/>
                <a:gd name="T93" fmla="*/ 224 h 404"/>
                <a:gd name="T94" fmla="*/ 1058 w 385"/>
                <a:gd name="T95" fmla="*/ 188 h 404"/>
                <a:gd name="T96" fmla="*/ 857 w 385"/>
                <a:gd name="T97" fmla="*/ 261 h 404"/>
                <a:gd name="T98" fmla="*/ 755 w 385"/>
                <a:gd name="T99" fmla="*/ 15 h 404"/>
                <a:gd name="T100" fmla="*/ 784 w 385"/>
                <a:gd name="T101" fmla="*/ 153 h 404"/>
                <a:gd name="T102" fmla="*/ 732 w 385"/>
                <a:gd name="T103" fmla="*/ 309 h 404"/>
                <a:gd name="T104" fmla="*/ 477 w 385"/>
                <a:gd name="T105" fmla="*/ 448 h 404"/>
                <a:gd name="T106" fmla="*/ 405 w 385"/>
                <a:gd name="T107" fmla="*/ 304 h 404"/>
                <a:gd name="T108" fmla="*/ 389 w 385"/>
                <a:gd name="T109" fmla="*/ 209 h 4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85" h="404">
                  <a:moveTo>
                    <a:pt x="65" y="29"/>
                  </a:moveTo>
                  <a:cubicBezTo>
                    <a:pt x="59" y="34"/>
                    <a:pt x="58" y="46"/>
                    <a:pt x="60" y="58"/>
                  </a:cubicBezTo>
                  <a:cubicBezTo>
                    <a:pt x="62" y="71"/>
                    <a:pt x="69" y="92"/>
                    <a:pt x="63" y="103"/>
                  </a:cubicBezTo>
                  <a:cubicBezTo>
                    <a:pt x="58" y="114"/>
                    <a:pt x="41" y="122"/>
                    <a:pt x="27" y="129"/>
                  </a:cubicBezTo>
                  <a:cubicBezTo>
                    <a:pt x="13" y="137"/>
                    <a:pt x="11" y="180"/>
                    <a:pt x="11" y="196"/>
                  </a:cubicBezTo>
                  <a:cubicBezTo>
                    <a:pt x="11" y="212"/>
                    <a:pt x="8" y="219"/>
                    <a:pt x="24" y="241"/>
                  </a:cubicBezTo>
                  <a:cubicBezTo>
                    <a:pt x="29" y="246"/>
                    <a:pt x="33" y="254"/>
                    <a:pt x="27" y="258"/>
                  </a:cubicBezTo>
                  <a:cubicBezTo>
                    <a:pt x="18" y="265"/>
                    <a:pt x="14" y="273"/>
                    <a:pt x="8" y="280"/>
                  </a:cubicBezTo>
                  <a:cubicBezTo>
                    <a:pt x="1" y="287"/>
                    <a:pt x="0" y="292"/>
                    <a:pt x="2" y="299"/>
                  </a:cubicBezTo>
                  <a:cubicBezTo>
                    <a:pt x="4" y="306"/>
                    <a:pt x="4" y="298"/>
                    <a:pt x="12" y="290"/>
                  </a:cubicBezTo>
                  <a:cubicBezTo>
                    <a:pt x="20" y="282"/>
                    <a:pt x="23" y="278"/>
                    <a:pt x="34" y="274"/>
                  </a:cubicBezTo>
                  <a:cubicBezTo>
                    <a:pt x="46" y="270"/>
                    <a:pt x="45" y="268"/>
                    <a:pt x="51" y="278"/>
                  </a:cubicBezTo>
                  <a:cubicBezTo>
                    <a:pt x="58" y="288"/>
                    <a:pt x="61" y="294"/>
                    <a:pt x="67" y="302"/>
                  </a:cubicBezTo>
                  <a:cubicBezTo>
                    <a:pt x="73" y="309"/>
                    <a:pt x="74" y="311"/>
                    <a:pt x="67" y="313"/>
                  </a:cubicBezTo>
                  <a:cubicBezTo>
                    <a:pt x="60" y="315"/>
                    <a:pt x="55" y="312"/>
                    <a:pt x="52" y="319"/>
                  </a:cubicBezTo>
                  <a:cubicBezTo>
                    <a:pt x="49" y="327"/>
                    <a:pt x="56" y="327"/>
                    <a:pt x="41" y="332"/>
                  </a:cubicBezTo>
                  <a:cubicBezTo>
                    <a:pt x="27" y="337"/>
                    <a:pt x="18" y="342"/>
                    <a:pt x="19" y="347"/>
                  </a:cubicBezTo>
                  <a:cubicBezTo>
                    <a:pt x="20" y="352"/>
                    <a:pt x="31" y="344"/>
                    <a:pt x="42" y="341"/>
                  </a:cubicBezTo>
                  <a:cubicBezTo>
                    <a:pt x="54" y="339"/>
                    <a:pt x="66" y="339"/>
                    <a:pt x="70" y="331"/>
                  </a:cubicBezTo>
                  <a:cubicBezTo>
                    <a:pt x="74" y="322"/>
                    <a:pt x="80" y="317"/>
                    <a:pt x="89" y="327"/>
                  </a:cubicBezTo>
                  <a:cubicBezTo>
                    <a:pt x="98" y="338"/>
                    <a:pt x="112" y="377"/>
                    <a:pt x="135" y="376"/>
                  </a:cubicBezTo>
                  <a:cubicBezTo>
                    <a:pt x="145" y="377"/>
                    <a:pt x="148" y="382"/>
                    <a:pt x="158" y="389"/>
                  </a:cubicBezTo>
                  <a:cubicBezTo>
                    <a:pt x="168" y="397"/>
                    <a:pt x="181" y="404"/>
                    <a:pt x="198" y="400"/>
                  </a:cubicBezTo>
                  <a:cubicBezTo>
                    <a:pt x="215" y="397"/>
                    <a:pt x="226" y="394"/>
                    <a:pt x="238" y="389"/>
                  </a:cubicBezTo>
                  <a:cubicBezTo>
                    <a:pt x="250" y="383"/>
                    <a:pt x="257" y="385"/>
                    <a:pt x="276" y="383"/>
                  </a:cubicBezTo>
                  <a:cubicBezTo>
                    <a:pt x="296" y="380"/>
                    <a:pt x="301" y="380"/>
                    <a:pt x="306" y="372"/>
                  </a:cubicBezTo>
                  <a:cubicBezTo>
                    <a:pt x="311" y="363"/>
                    <a:pt x="316" y="373"/>
                    <a:pt x="320" y="383"/>
                  </a:cubicBezTo>
                  <a:cubicBezTo>
                    <a:pt x="324" y="392"/>
                    <a:pt x="328" y="399"/>
                    <a:pt x="331" y="394"/>
                  </a:cubicBezTo>
                  <a:cubicBezTo>
                    <a:pt x="334" y="389"/>
                    <a:pt x="324" y="377"/>
                    <a:pt x="324" y="370"/>
                  </a:cubicBezTo>
                  <a:cubicBezTo>
                    <a:pt x="324" y="363"/>
                    <a:pt x="320" y="354"/>
                    <a:pt x="324" y="351"/>
                  </a:cubicBezTo>
                  <a:cubicBezTo>
                    <a:pt x="329" y="348"/>
                    <a:pt x="331" y="344"/>
                    <a:pt x="336" y="336"/>
                  </a:cubicBezTo>
                  <a:cubicBezTo>
                    <a:pt x="340" y="328"/>
                    <a:pt x="346" y="325"/>
                    <a:pt x="346" y="333"/>
                  </a:cubicBezTo>
                  <a:cubicBezTo>
                    <a:pt x="346" y="340"/>
                    <a:pt x="345" y="358"/>
                    <a:pt x="352" y="355"/>
                  </a:cubicBezTo>
                  <a:cubicBezTo>
                    <a:pt x="358" y="351"/>
                    <a:pt x="357" y="343"/>
                    <a:pt x="353" y="335"/>
                  </a:cubicBezTo>
                  <a:cubicBezTo>
                    <a:pt x="350" y="327"/>
                    <a:pt x="345" y="323"/>
                    <a:pt x="347" y="315"/>
                  </a:cubicBezTo>
                  <a:cubicBezTo>
                    <a:pt x="349" y="307"/>
                    <a:pt x="360" y="287"/>
                    <a:pt x="369" y="253"/>
                  </a:cubicBezTo>
                  <a:cubicBezTo>
                    <a:pt x="378" y="218"/>
                    <a:pt x="385" y="195"/>
                    <a:pt x="370" y="151"/>
                  </a:cubicBezTo>
                  <a:cubicBezTo>
                    <a:pt x="356" y="107"/>
                    <a:pt x="324" y="68"/>
                    <a:pt x="311" y="60"/>
                  </a:cubicBezTo>
                  <a:cubicBezTo>
                    <a:pt x="297" y="51"/>
                    <a:pt x="306" y="46"/>
                    <a:pt x="314" y="43"/>
                  </a:cubicBezTo>
                  <a:cubicBezTo>
                    <a:pt x="321" y="40"/>
                    <a:pt x="322" y="31"/>
                    <a:pt x="319" y="29"/>
                  </a:cubicBezTo>
                  <a:cubicBezTo>
                    <a:pt x="316" y="28"/>
                    <a:pt x="315" y="33"/>
                    <a:pt x="310" y="35"/>
                  </a:cubicBezTo>
                  <a:cubicBezTo>
                    <a:pt x="305" y="37"/>
                    <a:pt x="296" y="49"/>
                    <a:pt x="287" y="49"/>
                  </a:cubicBezTo>
                  <a:cubicBezTo>
                    <a:pt x="279" y="49"/>
                    <a:pt x="269" y="45"/>
                    <a:pt x="260" y="40"/>
                  </a:cubicBezTo>
                  <a:cubicBezTo>
                    <a:pt x="252" y="35"/>
                    <a:pt x="258" y="29"/>
                    <a:pt x="262" y="25"/>
                  </a:cubicBezTo>
                  <a:cubicBezTo>
                    <a:pt x="265" y="21"/>
                    <a:pt x="261" y="16"/>
                    <a:pt x="258" y="16"/>
                  </a:cubicBezTo>
                  <a:cubicBezTo>
                    <a:pt x="255" y="17"/>
                    <a:pt x="251" y="27"/>
                    <a:pt x="246" y="29"/>
                  </a:cubicBezTo>
                  <a:cubicBezTo>
                    <a:pt x="241" y="32"/>
                    <a:pt x="243" y="34"/>
                    <a:pt x="231" y="31"/>
                  </a:cubicBezTo>
                  <a:cubicBezTo>
                    <a:pt x="219" y="28"/>
                    <a:pt x="198" y="21"/>
                    <a:pt x="177" y="26"/>
                  </a:cubicBezTo>
                  <a:cubicBezTo>
                    <a:pt x="157" y="31"/>
                    <a:pt x="147" y="42"/>
                    <a:pt x="143" y="36"/>
                  </a:cubicBezTo>
                  <a:cubicBezTo>
                    <a:pt x="140" y="31"/>
                    <a:pt x="134" y="0"/>
                    <a:pt x="126" y="2"/>
                  </a:cubicBezTo>
                  <a:cubicBezTo>
                    <a:pt x="119" y="5"/>
                    <a:pt x="129" y="12"/>
                    <a:pt x="131" y="21"/>
                  </a:cubicBezTo>
                  <a:cubicBezTo>
                    <a:pt x="133" y="30"/>
                    <a:pt x="137" y="36"/>
                    <a:pt x="122" y="43"/>
                  </a:cubicBezTo>
                  <a:cubicBezTo>
                    <a:pt x="107" y="49"/>
                    <a:pt x="85" y="56"/>
                    <a:pt x="80" y="62"/>
                  </a:cubicBezTo>
                  <a:cubicBezTo>
                    <a:pt x="74" y="67"/>
                    <a:pt x="66" y="51"/>
                    <a:pt x="68" y="42"/>
                  </a:cubicBezTo>
                  <a:cubicBezTo>
                    <a:pt x="70" y="33"/>
                    <a:pt x="69" y="28"/>
                    <a:pt x="65" y="29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05" name="Group 81">
            <a:extLst>
              <a:ext uri="{FF2B5EF4-FFF2-40B4-BE49-F238E27FC236}">
                <a16:creationId xmlns:a16="http://schemas.microsoft.com/office/drawing/2014/main" id="{9DAEC3CF-30D7-4BAE-A7FF-E0D5F72230C7}"/>
              </a:ext>
            </a:extLst>
          </p:cNvPr>
          <p:cNvGrpSpPr>
            <a:grpSpLocks/>
          </p:cNvGrpSpPr>
          <p:nvPr/>
        </p:nvGrpSpPr>
        <p:grpSpPr bwMode="auto">
          <a:xfrm>
            <a:off x="4645025" y="3016250"/>
            <a:ext cx="1125538" cy="1809750"/>
            <a:chOff x="1966" y="1774"/>
            <a:chExt cx="709" cy="1140"/>
          </a:xfrm>
        </p:grpSpPr>
        <p:sp>
          <p:nvSpPr>
            <p:cNvPr id="51303" name="Freeform 82">
              <a:extLst>
                <a:ext uri="{FF2B5EF4-FFF2-40B4-BE49-F238E27FC236}">
                  <a16:creationId xmlns:a16="http://schemas.microsoft.com/office/drawing/2014/main" id="{831E6C6A-340F-4F58-B41B-C715C7C25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774"/>
              <a:ext cx="709" cy="1138"/>
            </a:xfrm>
            <a:custGeom>
              <a:avLst/>
              <a:gdLst>
                <a:gd name="T0" fmla="*/ 1720 w 392"/>
                <a:gd name="T1" fmla="*/ 2749 h 590"/>
                <a:gd name="T2" fmla="*/ 1747 w 392"/>
                <a:gd name="T3" fmla="*/ 3200 h 590"/>
                <a:gd name="T4" fmla="*/ 1836 w 392"/>
                <a:gd name="T5" fmla="*/ 3107 h 590"/>
                <a:gd name="T6" fmla="*/ 1901 w 392"/>
                <a:gd name="T7" fmla="*/ 2575 h 590"/>
                <a:gd name="T8" fmla="*/ 2035 w 392"/>
                <a:gd name="T9" fmla="*/ 2139 h 590"/>
                <a:gd name="T10" fmla="*/ 2196 w 392"/>
                <a:gd name="T11" fmla="*/ 1651 h 590"/>
                <a:gd name="T12" fmla="*/ 2188 w 392"/>
                <a:gd name="T13" fmla="*/ 804 h 590"/>
                <a:gd name="T14" fmla="*/ 1747 w 392"/>
                <a:gd name="T15" fmla="*/ 316 h 590"/>
                <a:gd name="T16" fmla="*/ 1105 w 392"/>
                <a:gd name="T17" fmla="*/ 201 h 590"/>
                <a:gd name="T18" fmla="*/ 1040 w 392"/>
                <a:gd name="T19" fmla="*/ 100 h 590"/>
                <a:gd name="T20" fmla="*/ 1000 w 392"/>
                <a:gd name="T21" fmla="*/ 15 h 590"/>
                <a:gd name="T22" fmla="*/ 995 w 392"/>
                <a:gd name="T23" fmla="*/ 85 h 590"/>
                <a:gd name="T24" fmla="*/ 966 w 392"/>
                <a:gd name="T25" fmla="*/ 272 h 590"/>
                <a:gd name="T26" fmla="*/ 821 w 392"/>
                <a:gd name="T27" fmla="*/ 372 h 590"/>
                <a:gd name="T28" fmla="*/ 760 w 392"/>
                <a:gd name="T29" fmla="*/ 293 h 590"/>
                <a:gd name="T30" fmla="*/ 704 w 392"/>
                <a:gd name="T31" fmla="*/ 272 h 590"/>
                <a:gd name="T32" fmla="*/ 716 w 392"/>
                <a:gd name="T33" fmla="*/ 401 h 590"/>
                <a:gd name="T34" fmla="*/ 664 w 392"/>
                <a:gd name="T35" fmla="*/ 496 h 590"/>
                <a:gd name="T36" fmla="*/ 432 w 392"/>
                <a:gd name="T37" fmla="*/ 756 h 590"/>
                <a:gd name="T38" fmla="*/ 344 w 392"/>
                <a:gd name="T39" fmla="*/ 982 h 590"/>
                <a:gd name="T40" fmla="*/ 130 w 392"/>
                <a:gd name="T41" fmla="*/ 918 h 590"/>
                <a:gd name="T42" fmla="*/ 232 w 392"/>
                <a:gd name="T43" fmla="*/ 982 h 590"/>
                <a:gd name="T44" fmla="*/ 291 w 392"/>
                <a:gd name="T45" fmla="*/ 1134 h 590"/>
                <a:gd name="T46" fmla="*/ 206 w 392"/>
                <a:gd name="T47" fmla="*/ 1450 h 590"/>
                <a:gd name="T48" fmla="*/ 72 w 392"/>
                <a:gd name="T49" fmla="*/ 1422 h 590"/>
                <a:gd name="T50" fmla="*/ 7 w 392"/>
                <a:gd name="T51" fmla="*/ 1369 h 590"/>
                <a:gd name="T52" fmla="*/ 110 w 392"/>
                <a:gd name="T53" fmla="*/ 1543 h 590"/>
                <a:gd name="T54" fmla="*/ 324 w 392"/>
                <a:gd name="T55" fmla="*/ 1730 h 590"/>
                <a:gd name="T56" fmla="*/ 300 w 392"/>
                <a:gd name="T57" fmla="*/ 2054 h 590"/>
                <a:gd name="T58" fmla="*/ 402 w 392"/>
                <a:gd name="T59" fmla="*/ 2596 h 590"/>
                <a:gd name="T60" fmla="*/ 608 w 392"/>
                <a:gd name="T61" fmla="*/ 3152 h 590"/>
                <a:gd name="T62" fmla="*/ 693 w 392"/>
                <a:gd name="T63" fmla="*/ 3669 h 590"/>
                <a:gd name="T64" fmla="*/ 599 w 392"/>
                <a:gd name="T65" fmla="*/ 4078 h 590"/>
                <a:gd name="T66" fmla="*/ 709 w 392"/>
                <a:gd name="T67" fmla="*/ 4054 h 590"/>
                <a:gd name="T68" fmla="*/ 857 w 392"/>
                <a:gd name="T69" fmla="*/ 3593 h 590"/>
                <a:gd name="T70" fmla="*/ 935 w 392"/>
                <a:gd name="T71" fmla="*/ 3057 h 590"/>
                <a:gd name="T72" fmla="*/ 1177 w 392"/>
                <a:gd name="T73" fmla="*/ 3136 h 590"/>
                <a:gd name="T74" fmla="*/ 1237 w 392"/>
                <a:gd name="T75" fmla="*/ 3593 h 590"/>
                <a:gd name="T76" fmla="*/ 1302 w 392"/>
                <a:gd name="T77" fmla="*/ 3136 h 590"/>
                <a:gd name="T78" fmla="*/ 1230 w 392"/>
                <a:gd name="T79" fmla="*/ 2812 h 590"/>
                <a:gd name="T80" fmla="*/ 1537 w 392"/>
                <a:gd name="T81" fmla="*/ 2527 h 590"/>
                <a:gd name="T82" fmla="*/ 1720 w 392"/>
                <a:gd name="T83" fmla="*/ 2749 h 5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2" h="590">
                  <a:moveTo>
                    <a:pt x="291" y="383"/>
                  </a:moveTo>
                  <a:cubicBezTo>
                    <a:pt x="286" y="402"/>
                    <a:pt x="287" y="439"/>
                    <a:pt x="295" y="446"/>
                  </a:cubicBezTo>
                  <a:cubicBezTo>
                    <a:pt x="304" y="453"/>
                    <a:pt x="311" y="456"/>
                    <a:pt x="310" y="433"/>
                  </a:cubicBezTo>
                  <a:cubicBezTo>
                    <a:pt x="308" y="410"/>
                    <a:pt x="305" y="375"/>
                    <a:pt x="321" y="359"/>
                  </a:cubicBezTo>
                  <a:cubicBezTo>
                    <a:pt x="337" y="343"/>
                    <a:pt x="337" y="309"/>
                    <a:pt x="344" y="298"/>
                  </a:cubicBezTo>
                  <a:cubicBezTo>
                    <a:pt x="351" y="287"/>
                    <a:pt x="362" y="265"/>
                    <a:pt x="371" y="230"/>
                  </a:cubicBezTo>
                  <a:cubicBezTo>
                    <a:pt x="376" y="195"/>
                    <a:pt x="392" y="155"/>
                    <a:pt x="370" y="112"/>
                  </a:cubicBezTo>
                  <a:cubicBezTo>
                    <a:pt x="350" y="82"/>
                    <a:pt x="337" y="62"/>
                    <a:pt x="295" y="44"/>
                  </a:cubicBezTo>
                  <a:cubicBezTo>
                    <a:pt x="252" y="25"/>
                    <a:pt x="202" y="24"/>
                    <a:pt x="187" y="28"/>
                  </a:cubicBezTo>
                  <a:cubicBezTo>
                    <a:pt x="171" y="32"/>
                    <a:pt x="174" y="22"/>
                    <a:pt x="176" y="14"/>
                  </a:cubicBezTo>
                  <a:cubicBezTo>
                    <a:pt x="179" y="7"/>
                    <a:pt x="172" y="0"/>
                    <a:pt x="169" y="2"/>
                  </a:cubicBezTo>
                  <a:cubicBezTo>
                    <a:pt x="166" y="3"/>
                    <a:pt x="170" y="7"/>
                    <a:pt x="168" y="12"/>
                  </a:cubicBezTo>
                  <a:cubicBezTo>
                    <a:pt x="166" y="17"/>
                    <a:pt x="169" y="31"/>
                    <a:pt x="163" y="38"/>
                  </a:cubicBezTo>
                  <a:cubicBezTo>
                    <a:pt x="157" y="45"/>
                    <a:pt x="148" y="49"/>
                    <a:pt x="139" y="52"/>
                  </a:cubicBezTo>
                  <a:cubicBezTo>
                    <a:pt x="129" y="56"/>
                    <a:pt x="129" y="47"/>
                    <a:pt x="128" y="41"/>
                  </a:cubicBezTo>
                  <a:cubicBezTo>
                    <a:pt x="127" y="36"/>
                    <a:pt x="121" y="36"/>
                    <a:pt x="119" y="38"/>
                  </a:cubicBezTo>
                  <a:cubicBezTo>
                    <a:pt x="117" y="41"/>
                    <a:pt x="122" y="51"/>
                    <a:pt x="121" y="56"/>
                  </a:cubicBezTo>
                  <a:cubicBezTo>
                    <a:pt x="120" y="62"/>
                    <a:pt x="123" y="62"/>
                    <a:pt x="112" y="69"/>
                  </a:cubicBezTo>
                  <a:cubicBezTo>
                    <a:pt x="102" y="76"/>
                    <a:pt x="83" y="86"/>
                    <a:pt x="73" y="105"/>
                  </a:cubicBezTo>
                  <a:cubicBezTo>
                    <a:pt x="63" y="124"/>
                    <a:pt x="65" y="138"/>
                    <a:pt x="58" y="137"/>
                  </a:cubicBezTo>
                  <a:cubicBezTo>
                    <a:pt x="52" y="137"/>
                    <a:pt x="25" y="120"/>
                    <a:pt x="22" y="128"/>
                  </a:cubicBezTo>
                  <a:cubicBezTo>
                    <a:pt x="18" y="135"/>
                    <a:pt x="31" y="132"/>
                    <a:pt x="39" y="137"/>
                  </a:cubicBezTo>
                  <a:cubicBezTo>
                    <a:pt x="46" y="141"/>
                    <a:pt x="54" y="142"/>
                    <a:pt x="49" y="158"/>
                  </a:cubicBezTo>
                  <a:cubicBezTo>
                    <a:pt x="43" y="173"/>
                    <a:pt x="35" y="194"/>
                    <a:pt x="35" y="202"/>
                  </a:cubicBezTo>
                  <a:cubicBezTo>
                    <a:pt x="35" y="209"/>
                    <a:pt x="18" y="205"/>
                    <a:pt x="12" y="198"/>
                  </a:cubicBezTo>
                  <a:cubicBezTo>
                    <a:pt x="7" y="190"/>
                    <a:pt x="3" y="188"/>
                    <a:pt x="1" y="191"/>
                  </a:cubicBezTo>
                  <a:cubicBezTo>
                    <a:pt x="0" y="199"/>
                    <a:pt x="9" y="208"/>
                    <a:pt x="19" y="215"/>
                  </a:cubicBezTo>
                  <a:cubicBezTo>
                    <a:pt x="30" y="222"/>
                    <a:pt x="51" y="230"/>
                    <a:pt x="55" y="241"/>
                  </a:cubicBezTo>
                  <a:cubicBezTo>
                    <a:pt x="59" y="253"/>
                    <a:pt x="55" y="270"/>
                    <a:pt x="51" y="286"/>
                  </a:cubicBezTo>
                  <a:cubicBezTo>
                    <a:pt x="47" y="307"/>
                    <a:pt x="57" y="321"/>
                    <a:pt x="68" y="362"/>
                  </a:cubicBezTo>
                  <a:cubicBezTo>
                    <a:pt x="80" y="403"/>
                    <a:pt x="95" y="400"/>
                    <a:pt x="103" y="439"/>
                  </a:cubicBezTo>
                  <a:cubicBezTo>
                    <a:pt x="110" y="477"/>
                    <a:pt x="112" y="487"/>
                    <a:pt x="117" y="511"/>
                  </a:cubicBezTo>
                  <a:cubicBezTo>
                    <a:pt x="121" y="535"/>
                    <a:pt x="101" y="545"/>
                    <a:pt x="101" y="568"/>
                  </a:cubicBezTo>
                  <a:cubicBezTo>
                    <a:pt x="101" y="590"/>
                    <a:pt x="114" y="573"/>
                    <a:pt x="120" y="565"/>
                  </a:cubicBezTo>
                  <a:cubicBezTo>
                    <a:pt x="125" y="556"/>
                    <a:pt x="149" y="531"/>
                    <a:pt x="145" y="501"/>
                  </a:cubicBezTo>
                  <a:cubicBezTo>
                    <a:pt x="141" y="471"/>
                    <a:pt x="147" y="434"/>
                    <a:pt x="158" y="426"/>
                  </a:cubicBezTo>
                  <a:cubicBezTo>
                    <a:pt x="169" y="417"/>
                    <a:pt x="198" y="422"/>
                    <a:pt x="199" y="437"/>
                  </a:cubicBezTo>
                  <a:cubicBezTo>
                    <a:pt x="200" y="453"/>
                    <a:pt x="199" y="504"/>
                    <a:pt x="209" y="501"/>
                  </a:cubicBezTo>
                  <a:cubicBezTo>
                    <a:pt x="219" y="498"/>
                    <a:pt x="226" y="458"/>
                    <a:pt x="220" y="437"/>
                  </a:cubicBezTo>
                  <a:cubicBezTo>
                    <a:pt x="215" y="416"/>
                    <a:pt x="209" y="414"/>
                    <a:pt x="208" y="392"/>
                  </a:cubicBezTo>
                  <a:cubicBezTo>
                    <a:pt x="208" y="370"/>
                    <a:pt x="239" y="348"/>
                    <a:pt x="260" y="352"/>
                  </a:cubicBezTo>
                  <a:cubicBezTo>
                    <a:pt x="281" y="356"/>
                    <a:pt x="297" y="362"/>
                    <a:pt x="291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4" name="Freeform 83">
              <a:extLst>
                <a:ext uri="{FF2B5EF4-FFF2-40B4-BE49-F238E27FC236}">
                  <a16:creationId xmlns:a16="http://schemas.microsoft.com/office/drawing/2014/main" id="{2535CFDF-8971-41E0-90D1-298AB9917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932"/>
              <a:ext cx="492" cy="348"/>
            </a:xfrm>
            <a:custGeom>
              <a:avLst/>
              <a:gdLst>
                <a:gd name="T0" fmla="*/ 112 w 272"/>
                <a:gd name="T1" fmla="*/ 744 h 180"/>
                <a:gd name="T2" fmla="*/ 505 w 272"/>
                <a:gd name="T3" fmla="*/ 905 h 180"/>
                <a:gd name="T4" fmla="*/ 675 w 272"/>
                <a:gd name="T5" fmla="*/ 621 h 180"/>
                <a:gd name="T6" fmla="*/ 792 w 272"/>
                <a:gd name="T7" fmla="*/ 702 h 180"/>
                <a:gd name="T8" fmla="*/ 1011 w 272"/>
                <a:gd name="T9" fmla="*/ 1177 h 180"/>
                <a:gd name="T10" fmla="*/ 1550 w 272"/>
                <a:gd name="T11" fmla="*/ 953 h 180"/>
                <a:gd name="T12" fmla="*/ 1391 w 272"/>
                <a:gd name="T13" fmla="*/ 317 h 180"/>
                <a:gd name="T14" fmla="*/ 1067 w 272"/>
                <a:gd name="T15" fmla="*/ 85 h 180"/>
                <a:gd name="T16" fmla="*/ 680 w 272"/>
                <a:gd name="T17" fmla="*/ 23 h 180"/>
                <a:gd name="T18" fmla="*/ 367 w 272"/>
                <a:gd name="T19" fmla="*/ 85 h 180"/>
                <a:gd name="T20" fmla="*/ 112 w 272"/>
                <a:gd name="T21" fmla="*/ 744 h 1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2" h="180">
                  <a:moveTo>
                    <a:pt x="19" y="103"/>
                  </a:moveTo>
                  <a:cubicBezTo>
                    <a:pt x="28" y="119"/>
                    <a:pt x="58" y="143"/>
                    <a:pt x="85" y="125"/>
                  </a:cubicBezTo>
                  <a:cubicBezTo>
                    <a:pt x="111" y="108"/>
                    <a:pt x="106" y="94"/>
                    <a:pt x="114" y="86"/>
                  </a:cubicBezTo>
                  <a:cubicBezTo>
                    <a:pt x="122" y="79"/>
                    <a:pt x="142" y="79"/>
                    <a:pt x="134" y="97"/>
                  </a:cubicBezTo>
                  <a:cubicBezTo>
                    <a:pt x="127" y="115"/>
                    <a:pt x="128" y="146"/>
                    <a:pt x="171" y="163"/>
                  </a:cubicBezTo>
                  <a:cubicBezTo>
                    <a:pt x="214" y="180"/>
                    <a:pt x="252" y="155"/>
                    <a:pt x="262" y="132"/>
                  </a:cubicBezTo>
                  <a:cubicBezTo>
                    <a:pt x="272" y="109"/>
                    <a:pt x="257" y="61"/>
                    <a:pt x="235" y="44"/>
                  </a:cubicBezTo>
                  <a:cubicBezTo>
                    <a:pt x="212" y="28"/>
                    <a:pt x="208" y="19"/>
                    <a:pt x="180" y="12"/>
                  </a:cubicBezTo>
                  <a:cubicBezTo>
                    <a:pt x="152" y="4"/>
                    <a:pt x="141" y="2"/>
                    <a:pt x="115" y="3"/>
                  </a:cubicBezTo>
                  <a:cubicBezTo>
                    <a:pt x="90" y="4"/>
                    <a:pt x="80" y="0"/>
                    <a:pt x="62" y="12"/>
                  </a:cubicBezTo>
                  <a:cubicBezTo>
                    <a:pt x="43" y="23"/>
                    <a:pt x="0" y="68"/>
                    <a:pt x="19" y="103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5" name="Freeform 84">
              <a:extLst>
                <a:ext uri="{FF2B5EF4-FFF2-40B4-BE49-F238E27FC236}">
                  <a16:creationId xmlns:a16="http://schemas.microsoft.com/office/drawing/2014/main" id="{03D82773-8F63-4F86-86E3-DE0F2AFDA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141"/>
              <a:ext cx="459" cy="596"/>
            </a:xfrm>
            <a:custGeom>
              <a:avLst/>
              <a:gdLst>
                <a:gd name="T0" fmla="*/ 473 w 254"/>
                <a:gd name="T1" fmla="*/ 1537 h 309"/>
                <a:gd name="T2" fmla="*/ 1104 w 254"/>
                <a:gd name="T3" fmla="*/ 1391 h 309"/>
                <a:gd name="T4" fmla="*/ 1149 w 254"/>
                <a:gd name="T5" fmla="*/ 1234 h 309"/>
                <a:gd name="T6" fmla="*/ 1214 w 254"/>
                <a:gd name="T7" fmla="*/ 1097 h 309"/>
                <a:gd name="T8" fmla="*/ 1299 w 254"/>
                <a:gd name="T9" fmla="*/ 758 h 309"/>
                <a:gd name="T10" fmla="*/ 1411 w 254"/>
                <a:gd name="T11" fmla="*/ 409 h 309"/>
                <a:gd name="T12" fmla="*/ 1453 w 254"/>
                <a:gd name="T13" fmla="*/ 0 h 309"/>
                <a:gd name="T14" fmla="*/ 1323 w 254"/>
                <a:gd name="T15" fmla="*/ 432 h 309"/>
                <a:gd name="T16" fmla="*/ 1003 w 254"/>
                <a:gd name="T17" fmla="*/ 926 h 309"/>
                <a:gd name="T18" fmla="*/ 855 w 254"/>
                <a:gd name="T19" fmla="*/ 926 h 309"/>
                <a:gd name="T20" fmla="*/ 643 w 254"/>
                <a:gd name="T21" fmla="*/ 989 h 309"/>
                <a:gd name="T22" fmla="*/ 417 w 254"/>
                <a:gd name="T23" fmla="*/ 1213 h 309"/>
                <a:gd name="T24" fmla="*/ 336 w 254"/>
                <a:gd name="T25" fmla="*/ 1443 h 309"/>
                <a:gd name="T26" fmla="*/ 161 w 254"/>
                <a:gd name="T27" fmla="*/ 1578 h 309"/>
                <a:gd name="T28" fmla="*/ 110 w 254"/>
                <a:gd name="T29" fmla="*/ 2218 h 309"/>
                <a:gd name="T30" fmla="*/ 360 w 254"/>
                <a:gd name="T31" fmla="*/ 1599 h 309"/>
                <a:gd name="T32" fmla="*/ 533 w 254"/>
                <a:gd name="T33" fmla="*/ 1651 h 309"/>
                <a:gd name="T34" fmla="*/ 513 w 254"/>
                <a:gd name="T35" fmla="*/ 1543 h 309"/>
                <a:gd name="T36" fmla="*/ 506 w 254"/>
                <a:gd name="T37" fmla="*/ 1391 h 3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4" h="309">
                  <a:moveTo>
                    <a:pt x="80" y="214"/>
                  </a:moveTo>
                  <a:cubicBezTo>
                    <a:pt x="73" y="153"/>
                    <a:pt x="185" y="126"/>
                    <a:pt x="187" y="194"/>
                  </a:cubicBezTo>
                  <a:cubicBezTo>
                    <a:pt x="195" y="190"/>
                    <a:pt x="193" y="180"/>
                    <a:pt x="195" y="172"/>
                  </a:cubicBezTo>
                  <a:cubicBezTo>
                    <a:pt x="198" y="165"/>
                    <a:pt x="202" y="160"/>
                    <a:pt x="206" y="153"/>
                  </a:cubicBezTo>
                  <a:cubicBezTo>
                    <a:pt x="213" y="138"/>
                    <a:pt x="213" y="121"/>
                    <a:pt x="220" y="106"/>
                  </a:cubicBezTo>
                  <a:cubicBezTo>
                    <a:pt x="228" y="89"/>
                    <a:pt x="236" y="77"/>
                    <a:pt x="239" y="57"/>
                  </a:cubicBezTo>
                  <a:cubicBezTo>
                    <a:pt x="241" y="45"/>
                    <a:pt x="254" y="8"/>
                    <a:pt x="246" y="0"/>
                  </a:cubicBezTo>
                  <a:cubicBezTo>
                    <a:pt x="240" y="20"/>
                    <a:pt x="234" y="40"/>
                    <a:pt x="224" y="60"/>
                  </a:cubicBezTo>
                  <a:cubicBezTo>
                    <a:pt x="212" y="81"/>
                    <a:pt x="197" y="122"/>
                    <a:pt x="170" y="129"/>
                  </a:cubicBezTo>
                  <a:cubicBezTo>
                    <a:pt x="162" y="131"/>
                    <a:pt x="153" y="129"/>
                    <a:pt x="145" y="129"/>
                  </a:cubicBezTo>
                  <a:cubicBezTo>
                    <a:pt x="133" y="130"/>
                    <a:pt x="120" y="133"/>
                    <a:pt x="109" y="138"/>
                  </a:cubicBezTo>
                  <a:cubicBezTo>
                    <a:pt x="96" y="144"/>
                    <a:pt x="78" y="156"/>
                    <a:pt x="71" y="169"/>
                  </a:cubicBezTo>
                  <a:cubicBezTo>
                    <a:pt x="65" y="179"/>
                    <a:pt x="65" y="192"/>
                    <a:pt x="57" y="201"/>
                  </a:cubicBezTo>
                  <a:cubicBezTo>
                    <a:pt x="49" y="212"/>
                    <a:pt x="37" y="212"/>
                    <a:pt x="27" y="220"/>
                  </a:cubicBezTo>
                  <a:cubicBezTo>
                    <a:pt x="0" y="240"/>
                    <a:pt x="16" y="282"/>
                    <a:pt x="19" y="309"/>
                  </a:cubicBezTo>
                  <a:cubicBezTo>
                    <a:pt x="21" y="282"/>
                    <a:pt x="17" y="222"/>
                    <a:pt x="61" y="223"/>
                  </a:cubicBezTo>
                  <a:cubicBezTo>
                    <a:pt x="72" y="223"/>
                    <a:pt x="83" y="240"/>
                    <a:pt x="90" y="230"/>
                  </a:cubicBezTo>
                  <a:cubicBezTo>
                    <a:pt x="97" y="222"/>
                    <a:pt x="88" y="220"/>
                    <a:pt x="87" y="215"/>
                  </a:cubicBezTo>
                  <a:cubicBezTo>
                    <a:pt x="84" y="207"/>
                    <a:pt x="83" y="205"/>
                    <a:pt x="86" y="194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6" name="Freeform 85">
              <a:extLst>
                <a:ext uri="{FF2B5EF4-FFF2-40B4-BE49-F238E27FC236}">
                  <a16:creationId xmlns:a16="http://schemas.microsoft.com/office/drawing/2014/main" id="{4F7C0BED-C714-4B1D-B624-333697FF4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873"/>
              <a:ext cx="226" cy="399"/>
            </a:xfrm>
            <a:custGeom>
              <a:avLst/>
              <a:gdLst>
                <a:gd name="T0" fmla="*/ 739 w 125"/>
                <a:gd name="T1" fmla="*/ 0 h 207"/>
                <a:gd name="T2" fmla="*/ 360 w 125"/>
                <a:gd name="T3" fmla="*/ 285 h 207"/>
                <a:gd name="T4" fmla="*/ 110 w 125"/>
                <a:gd name="T5" fmla="*/ 694 h 207"/>
                <a:gd name="T6" fmla="*/ 24 w 125"/>
                <a:gd name="T7" fmla="*/ 1074 h 207"/>
                <a:gd name="T8" fmla="*/ 125 w 125"/>
                <a:gd name="T9" fmla="*/ 1482 h 207"/>
                <a:gd name="T10" fmla="*/ 141 w 125"/>
                <a:gd name="T11" fmla="*/ 1126 h 207"/>
                <a:gd name="T12" fmla="*/ 206 w 125"/>
                <a:gd name="T13" fmla="*/ 688 h 207"/>
                <a:gd name="T14" fmla="*/ 385 w 125"/>
                <a:gd name="T15" fmla="*/ 349 h 207"/>
                <a:gd name="T16" fmla="*/ 519 w 125"/>
                <a:gd name="T17" fmla="*/ 200 h 207"/>
                <a:gd name="T18" fmla="*/ 644 w 125"/>
                <a:gd name="T19" fmla="*/ 44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" h="207">
                  <a:moveTo>
                    <a:pt x="125" y="0"/>
                  </a:moveTo>
                  <a:cubicBezTo>
                    <a:pt x="104" y="7"/>
                    <a:pt x="77" y="26"/>
                    <a:pt x="61" y="40"/>
                  </a:cubicBezTo>
                  <a:cubicBezTo>
                    <a:pt x="40" y="57"/>
                    <a:pt x="30" y="73"/>
                    <a:pt x="19" y="97"/>
                  </a:cubicBezTo>
                  <a:cubicBezTo>
                    <a:pt x="11" y="114"/>
                    <a:pt x="0" y="131"/>
                    <a:pt x="4" y="150"/>
                  </a:cubicBezTo>
                  <a:cubicBezTo>
                    <a:pt x="9" y="174"/>
                    <a:pt x="27" y="181"/>
                    <a:pt x="21" y="207"/>
                  </a:cubicBezTo>
                  <a:cubicBezTo>
                    <a:pt x="42" y="198"/>
                    <a:pt x="29" y="172"/>
                    <a:pt x="24" y="157"/>
                  </a:cubicBezTo>
                  <a:cubicBezTo>
                    <a:pt x="17" y="134"/>
                    <a:pt x="26" y="117"/>
                    <a:pt x="35" y="96"/>
                  </a:cubicBezTo>
                  <a:cubicBezTo>
                    <a:pt x="43" y="75"/>
                    <a:pt x="50" y="65"/>
                    <a:pt x="65" y="49"/>
                  </a:cubicBezTo>
                  <a:cubicBezTo>
                    <a:pt x="73" y="42"/>
                    <a:pt x="81" y="35"/>
                    <a:pt x="88" y="28"/>
                  </a:cubicBezTo>
                  <a:cubicBezTo>
                    <a:pt x="95" y="21"/>
                    <a:pt x="100" y="9"/>
                    <a:pt x="10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7" name="Freeform 86">
              <a:extLst>
                <a:ext uri="{FF2B5EF4-FFF2-40B4-BE49-F238E27FC236}">
                  <a16:creationId xmlns:a16="http://schemas.microsoft.com/office/drawing/2014/main" id="{52FA3A45-5F80-4AAB-824B-29935C448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934"/>
              <a:ext cx="492" cy="346"/>
            </a:xfrm>
            <a:custGeom>
              <a:avLst/>
              <a:gdLst>
                <a:gd name="T0" fmla="*/ 118 w 272"/>
                <a:gd name="T1" fmla="*/ 744 h 179"/>
                <a:gd name="T2" fmla="*/ 505 w 272"/>
                <a:gd name="T3" fmla="*/ 905 h 179"/>
                <a:gd name="T4" fmla="*/ 680 w 272"/>
                <a:gd name="T5" fmla="*/ 620 h 179"/>
                <a:gd name="T6" fmla="*/ 798 w 272"/>
                <a:gd name="T7" fmla="*/ 696 h 179"/>
                <a:gd name="T8" fmla="*/ 1011 w 272"/>
                <a:gd name="T9" fmla="*/ 1169 h 179"/>
                <a:gd name="T10" fmla="*/ 1550 w 272"/>
                <a:gd name="T11" fmla="*/ 953 h 179"/>
                <a:gd name="T12" fmla="*/ 1391 w 272"/>
                <a:gd name="T13" fmla="*/ 317 h 179"/>
                <a:gd name="T14" fmla="*/ 1069 w 272"/>
                <a:gd name="T15" fmla="*/ 79 h 179"/>
                <a:gd name="T16" fmla="*/ 687 w 272"/>
                <a:gd name="T17" fmla="*/ 15 h 179"/>
                <a:gd name="T18" fmla="*/ 367 w 272"/>
                <a:gd name="T19" fmla="*/ 79 h 179"/>
                <a:gd name="T20" fmla="*/ 118 w 272"/>
                <a:gd name="T21" fmla="*/ 744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2" h="179">
                  <a:moveTo>
                    <a:pt x="20" y="103"/>
                  </a:moveTo>
                  <a:cubicBezTo>
                    <a:pt x="29" y="118"/>
                    <a:pt x="59" y="142"/>
                    <a:pt x="85" y="125"/>
                  </a:cubicBezTo>
                  <a:cubicBezTo>
                    <a:pt x="112" y="107"/>
                    <a:pt x="107" y="93"/>
                    <a:pt x="115" y="86"/>
                  </a:cubicBezTo>
                  <a:cubicBezTo>
                    <a:pt x="123" y="79"/>
                    <a:pt x="142" y="78"/>
                    <a:pt x="135" y="96"/>
                  </a:cubicBezTo>
                  <a:cubicBezTo>
                    <a:pt x="127" y="114"/>
                    <a:pt x="128" y="145"/>
                    <a:pt x="171" y="162"/>
                  </a:cubicBezTo>
                  <a:cubicBezTo>
                    <a:pt x="214" y="179"/>
                    <a:pt x="252" y="155"/>
                    <a:pt x="262" y="132"/>
                  </a:cubicBezTo>
                  <a:cubicBezTo>
                    <a:pt x="272" y="109"/>
                    <a:pt x="257" y="60"/>
                    <a:pt x="235" y="44"/>
                  </a:cubicBezTo>
                  <a:cubicBezTo>
                    <a:pt x="213" y="27"/>
                    <a:pt x="209" y="18"/>
                    <a:pt x="181" y="11"/>
                  </a:cubicBezTo>
                  <a:cubicBezTo>
                    <a:pt x="153" y="4"/>
                    <a:pt x="141" y="1"/>
                    <a:pt x="116" y="2"/>
                  </a:cubicBezTo>
                  <a:cubicBezTo>
                    <a:pt x="90" y="3"/>
                    <a:pt x="81" y="0"/>
                    <a:pt x="62" y="11"/>
                  </a:cubicBezTo>
                  <a:cubicBezTo>
                    <a:pt x="44" y="22"/>
                    <a:pt x="0" y="68"/>
                    <a:pt x="20" y="103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8" name="Freeform 87">
              <a:extLst>
                <a:ext uri="{FF2B5EF4-FFF2-40B4-BE49-F238E27FC236}">
                  <a16:creationId xmlns:a16="http://schemas.microsoft.com/office/drawing/2014/main" id="{A8BD2FC2-FDB2-4066-AC23-794B3519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033"/>
              <a:ext cx="268" cy="223"/>
            </a:xfrm>
            <a:custGeom>
              <a:avLst/>
              <a:gdLst>
                <a:gd name="T0" fmla="*/ 141 w 148"/>
                <a:gd name="T1" fmla="*/ 348 h 116"/>
                <a:gd name="T2" fmla="*/ 643 w 148"/>
                <a:gd name="T3" fmla="*/ 738 h 116"/>
                <a:gd name="T4" fmla="*/ 643 w 148"/>
                <a:gd name="T5" fmla="*/ 0 h 116"/>
                <a:gd name="T6" fmla="*/ 614 w 148"/>
                <a:gd name="T7" fmla="*/ 632 h 116"/>
                <a:gd name="T8" fmla="*/ 331 w 148"/>
                <a:gd name="T9" fmla="*/ 602 h 116"/>
                <a:gd name="T10" fmla="*/ 138 w 148"/>
                <a:gd name="T11" fmla="*/ 37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16">
                  <a:moveTo>
                    <a:pt x="24" y="49"/>
                  </a:moveTo>
                  <a:cubicBezTo>
                    <a:pt x="0" y="93"/>
                    <a:pt x="79" y="116"/>
                    <a:pt x="108" y="104"/>
                  </a:cubicBezTo>
                  <a:cubicBezTo>
                    <a:pt x="148" y="87"/>
                    <a:pt x="146" y="18"/>
                    <a:pt x="108" y="0"/>
                  </a:cubicBezTo>
                  <a:cubicBezTo>
                    <a:pt x="131" y="26"/>
                    <a:pt x="136" y="67"/>
                    <a:pt x="103" y="89"/>
                  </a:cubicBezTo>
                  <a:cubicBezTo>
                    <a:pt x="87" y="100"/>
                    <a:pt x="72" y="93"/>
                    <a:pt x="56" y="85"/>
                  </a:cubicBezTo>
                  <a:cubicBezTo>
                    <a:pt x="36" y="77"/>
                    <a:pt x="29" y="75"/>
                    <a:pt x="23" y="53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9" name="Freeform 88">
              <a:extLst>
                <a:ext uri="{FF2B5EF4-FFF2-40B4-BE49-F238E27FC236}">
                  <a16:creationId xmlns:a16="http://schemas.microsoft.com/office/drawing/2014/main" id="{4A6A2EC5-E110-4862-9929-B3FA9642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952"/>
              <a:ext cx="144" cy="193"/>
            </a:xfrm>
            <a:custGeom>
              <a:avLst/>
              <a:gdLst>
                <a:gd name="T0" fmla="*/ 466 w 80"/>
                <a:gd name="T1" fmla="*/ 0 h 100"/>
                <a:gd name="T2" fmla="*/ 110 w 80"/>
                <a:gd name="T3" fmla="*/ 309 h 100"/>
                <a:gd name="T4" fmla="*/ 139 w 80"/>
                <a:gd name="T5" fmla="*/ 718 h 100"/>
                <a:gd name="T6" fmla="*/ 187 w 80"/>
                <a:gd name="T7" fmla="*/ 301 h 100"/>
                <a:gd name="T8" fmla="*/ 279 w 80"/>
                <a:gd name="T9" fmla="*/ 131 h 100"/>
                <a:gd name="T10" fmla="*/ 421 w 80"/>
                <a:gd name="T11" fmla="*/ 29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100">
                  <a:moveTo>
                    <a:pt x="80" y="0"/>
                  </a:moveTo>
                  <a:cubicBezTo>
                    <a:pt x="55" y="8"/>
                    <a:pt x="33" y="20"/>
                    <a:pt x="19" y="43"/>
                  </a:cubicBezTo>
                  <a:cubicBezTo>
                    <a:pt x="9" y="60"/>
                    <a:pt x="0" y="89"/>
                    <a:pt x="24" y="100"/>
                  </a:cubicBezTo>
                  <a:cubicBezTo>
                    <a:pt x="9" y="84"/>
                    <a:pt x="22" y="57"/>
                    <a:pt x="32" y="42"/>
                  </a:cubicBezTo>
                  <a:cubicBezTo>
                    <a:pt x="36" y="35"/>
                    <a:pt x="42" y="24"/>
                    <a:pt x="48" y="18"/>
                  </a:cubicBezTo>
                  <a:cubicBezTo>
                    <a:pt x="55" y="12"/>
                    <a:pt x="65" y="10"/>
                    <a:pt x="7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0" name="Oval 89">
              <a:extLst>
                <a:ext uri="{FF2B5EF4-FFF2-40B4-BE49-F238E27FC236}">
                  <a16:creationId xmlns:a16="http://schemas.microsoft.com/office/drawing/2014/main" id="{34C1EEAF-ED4B-47E6-A77F-6CD2B21A2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1901"/>
              <a:ext cx="74" cy="7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1" name="Oval 90">
              <a:extLst>
                <a:ext uri="{FF2B5EF4-FFF2-40B4-BE49-F238E27FC236}">
                  <a16:creationId xmlns:a16="http://schemas.microsoft.com/office/drawing/2014/main" id="{C24DAA9E-C07E-49A8-98F2-D167E73C4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928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2" name="Oval 91">
              <a:extLst>
                <a:ext uri="{FF2B5EF4-FFF2-40B4-BE49-F238E27FC236}">
                  <a16:creationId xmlns:a16="http://schemas.microsoft.com/office/drawing/2014/main" id="{429308AF-9567-442F-826B-BA1FB59FC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932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3" name="Freeform 92">
              <a:extLst>
                <a:ext uri="{FF2B5EF4-FFF2-40B4-BE49-F238E27FC236}">
                  <a16:creationId xmlns:a16="http://schemas.microsoft.com/office/drawing/2014/main" id="{40733F31-F076-4BE6-82A1-E01A64FC5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776"/>
              <a:ext cx="709" cy="1138"/>
            </a:xfrm>
            <a:custGeom>
              <a:avLst/>
              <a:gdLst>
                <a:gd name="T0" fmla="*/ 1720 w 392"/>
                <a:gd name="T1" fmla="*/ 2749 h 590"/>
                <a:gd name="T2" fmla="*/ 1747 w 392"/>
                <a:gd name="T3" fmla="*/ 3200 h 590"/>
                <a:gd name="T4" fmla="*/ 1829 w 392"/>
                <a:gd name="T5" fmla="*/ 3107 h 590"/>
                <a:gd name="T6" fmla="*/ 1901 w 392"/>
                <a:gd name="T7" fmla="*/ 2575 h 590"/>
                <a:gd name="T8" fmla="*/ 2028 w 392"/>
                <a:gd name="T9" fmla="*/ 2139 h 590"/>
                <a:gd name="T10" fmla="*/ 2188 w 392"/>
                <a:gd name="T11" fmla="*/ 1651 h 590"/>
                <a:gd name="T12" fmla="*/ 2188 w 392"/>
                <a:gd name="T13" fmla="*/ 804 h 590"/>
                <a:gd name="T14" fmla="*/ 1747 w 392"/>
                <a:gd name="T15" fmla="*/ 316 h 590"/>
                <a:gd name="T16" fmla="*/ 1100 w 392"/>
                <a:gd name="T17" fmla="*/ 201 h 590"/>
                <a:gd name="T18" fmla="*/ 1040 w 392"/>
                <a:gd name="T19" fmla="*/ 100 h 590"/>
                <a:gd name="T20" fmla="*/ 1000 w 392"/>
                <a:gd name="T21" fmla="*/ 8 h 590"/>
                <a:gd name="T22" fmla="*/ 988 w 392"/>
                <a:gd name="T23" fmla="*/ 85 h 590"/>
                <a:gd name="T24" fmla="*/ 966 w 392"/>
                <a:gd name="T25" fmla="*/ 272 h 590"/>
                <a:gd name="T26" fmla="*/ 818 w 392"/>
                <a:gd name="T27" fmla="*/ 372 h 590"/>
                <a:gd name="T28" fmla="*/ 760 w 392"/>
                <a:gd name="T29" fmla="*/ 293 h 590"/>
                <a:gd name="T30" fmla="*/ 704 w 392"/>
                <a:gd name="T31" fmla="*/ 272 h 590"/>
                <a:gd name="T32" fmla="*/ 716 w 392"/>
                <a:gd name="T33" fmla="*/ 401 h 590"/>
                <a:gd name="T34" fmla="*/ 664 w 392"/>
                <a:gd name="T35" fmla="*/ 496 h 590"/>
                <a:gd name="T36" fmla="*/ 432 w 392"/>
                <a:gd name="T37" fmla="*/ 756 h 590"/>
                <a:gd name="T38" fmla="*/ 344 w 392"/>
                <a:gd name="T39" fmla="*/ 982 h 590"/>
                <a:gd name="T40" fmla="*/ 125 w 392"/>
                <a:gd name="T41" fmla="*/ 918 h 590"/>
                <a:gd name="T42" fmla="*/ 226 w 392"/>
                <a:gd name="T43" fmla="*/ 982 h 590"/>
                <a:gd name="T44" fmla="*/ 284 w 392"/>
                <a:gd name="T45" fmla="*/ 1134 h 590"/>
                <a:gd name="T46" fmla="*/ 206 w 392"/>
                <a:gd name="T47" fmla="*/ 1450 h 590"/>
                <a:gd name="T48" fmla="*/ 72 w 392"/>
                <a:gd name="T49" fmla="*/ 1422 h 590"/>
                <a:gd name="T50" fmla="*/ 7 w 392"/>
                <a:gd name="T51" fmla="*/ 1369 h 590"/>
                <a:gd name="T52" fmla="*/ 110 w 392"/>
                <a:gd name="T53" fmla="*/ 1543 h 590"/>
                <a:gd name="T54" fmla="*/ 324 w 392"/>
                <a:gd name="T55" fmla="*/ 1730 h 590"/>
                <a:gd name="T56" fmla="*/ 295 w 392"/>
                <a:gd name="T57" fmla="*/ 2054 h 590"/>
                <a:gd name="T58" fmla="*/ 402 w 392"/>
                <a:gd name="T59" fmla="*/ 2596 h 590"/>
                <a:gd name="T60" fmla="*/ 602 w 392"/>
                <a:gd name="T61" fmla="*/ 3144 h 590"/>
                <a:gd name="T62" fmla="*/ 687 w 392"/>
                <a:gd name="T63" fmla="*/ 3669 h 590"/>
                <a:gd name="T64" fmla="*/ 599 w 392"/>
                <a:gd name="T65" fmla="*/ 4078 h 590"/>
                <a:gd name="T66" fmla="*/ 704 w 392"/>
                <a:gd name="T67" fmla="*/ 4054 h 590"/>
                <a:gd name="T68" fmla="*/ 857 w 392"/>
                <a:gd name="T69" fmla="*/ 3593 h 590"/>
                <a:gd name="T70" fmla="*/ 935 w 392"/>
                <a:gd name="T71" fmla="*/ 3057 h 590"/>
                <a:gd name="T72" fmla="*/ 1177 w 392"/>
                <a:gd name="T73" fmla="*/ 3136 h 590"/>
                <a:gd name="T74" fmla="*/ 1237 w 392"/>
                <a:gd name="T75" fmla="*/ 3593 h 590"/>
                <a:gd name="T76" fmla="*/ 1302 w 392"/>
                <a:gd name="T77" fmla="*/ 3136 h 590"/>
                <a:gd name="T78" fmla="*/ 1223 w 392"/>
                <a:gd name="T79" fmla="*/ 2812 h 590"/>
                <a:gd name="T80" fmla="*/ 1537 w 392"/>
                <a:gd name="T81" fmla="*/ 2527 h 590"/>
                <a:gd name="T82" fmla="*/ 1720 w 392"/>
                <a:gd name="T83" fmla="*/ 2749 h 5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2" h="590">
                  <a:moveTo>
                    <a:pt x="291" y="383"/>
                  </a:moveTo>
                  <a:cubicBezTo>
                    <a:pt x="285" y="402"/>
                    <a:pt x="287" y="438"/>
                    <a:pt x="295" y="446"/>
                  </a:cubicBezTo>
                  <a:cubicBezTo>
                    <a:pt x="304" y="453"/>
                    <a:pt x="311" y="455"/>
                    <a:pt x="309" y="433"/>
                  </a:cubicBezTo>
                  <a:cubicBezTo>
                    <a:pt x="308" y="410"/>
                    <a:pt x="305" y="375"/>
                    <a:pt x="321" y="359"/>
                  </a:cubicBezTo>
                  <a:cubicBezTo>
                    <a:pt x="336" y="343"/>
                    <a:pt x="336" y="309"/>
                    <a:pt x="343" y="298"/>
                  </a:cubicBezTo>
                  <a:cubicBezTo>
                    <a:pt x="350" y="287"/>
                    <a:pt x="362" y="265"/>
                    <a:pt x="370" y="230"/>
                  </a:cubicBezTo>
                  <a:cubicBezTo>
                    <a:pt x="376" y="194"/>
                    <a:pt x="392" y="155"/>
                    <a:pt x="370" y="112"/>
                  </a:cubicBezTo>
                  <a:cubicBezTo>
                    <a:pt x="349" y="82"/>
                    <a:pt x="337" y="62"/>
                    <a:pt x="295" y="44"/>
                  </a:cubicBezTo>
                  <a:cubicBezTo>
                    <a:pt x="252" y="25"/>
                    <a:pt x="202" y="23"/>
                    <a:pt x="186" y="28"/>
                  </a:cubicBezTo>
                  <a:cubicBezTo>
                    <a:pt x="171" y="32"/>
                    <a:pt x="173" y="22"/>
                    <a:pt x="176" y="14"/>
                  </a:cubicBezTo>
                  <a:cubicBezTo>
                    <a:pt x="179" y="7"/>
                    <a:pt x="172" y="0"/>
                    <a:pt x="169" y="1"/>
                  </a:cubicBezTo>
                  <a:cubicBezTo>
                    <a:pt x="166" y="3"/>
                    <a:pt x="169" y="7"/>
                    <a:pt x="167" y="12"/>
                  </a:cubicBezTo>
                  <a:cubicBezTo>
                    <a:pt x="166" y="17"/>
                    <a:pt x="169" y="31"/>
                    <a:pt x="163" y="38"/>
                  </a:cubicBezTo>
                  <a:cubicBezTo>
                    <a:pt x="157" y="44"/>
                    <a:pt x="148" y="49"/>
                    <a:pt x="138" y="52"/>
                  </a:cubicBezTo>
                  <a:cubicBezTo>
                    <a:pt x="129" y="56"/>
                    <a:pt x="129" y="47"/>
                    <a:pt x="128" y="41"/>
                  </a:cubicBezTo>
                  <a:cubicBezTo>
                    <a:pt x="127" y="36"/>
                    <a:pt x="120" y="36"/>
                    <a:pt x="119" y="38"/>
                  </a:cubicBezTo>
                  <a:cubicBezTo>
                    <a:pt x="117" y="41"/>
                    <a:pt x="122" y="51"/>
                    <a:pt x="121" y="56"/>
                  </a:cubicBezTo>
                  <a:cubicBezTo>
                    <a:pt x="119" y="61"/>
                    <a:pt x="122" y="62"/>
                    <a:pt x="112" y="69"/>
                  </a:cubicBezTo>
                  <a:cubicBezTo>
                    <a:pt x="102" y="75"/>
                    <a:pt x="83" y="86"/>
                    <a:pt x="73" y="105"/>
                  </a:cubicBezTo>
                  <a:cubicBezTo>
                    <a:pt x="63" y="124"/>
                    <a:pt x="65" y="138"/>
                    <a:pt x="58" y="137"/>
                  </a:cubicBezTo>
                  <a:cubicBezTo>
                    <a:pt x="51" y="136"/>
                    <a:pt x="24" y="120"/>
                    <a:pt x="21" y="128"/>
                  </a:cubicBezTo>
                  <a:cubicBezTo>
                    <a:pt x="18" y="135"/>
                    <a:pt x="30" y="132"/>
                    <a:pt x="38" y="137"/>
                  </a:cubicBezTo>
                  <a:cubicBezTo>
                    <a:pt x="46" y="141"/>
                    <a:pt x="54" y="142"/>
                    <a:pt x="48" y="158"/>
                  </a:cubicBezTo>
                  <a:cubicBezTo>
                    <a:pt x="43" y="173"/>
                    <a:pt x="35" y="194"/>
                    <a:pt x="35" y="202"/>
                  </a:cubicBezTo>
                  <a:cubicBezTo>
                    <a:pt x="35" y="209"/>
                    <a:pt x="18" y="205"/>
                    <a:pt x="12" y="198"/>
                  </a:cubicBezTo>
                  <a:cubicBezTo>
                    <a:pt x="6" y="190"/>
                    <a:pt x="2" y="188"/>
                    <a:pt x="1" y="191"/>
                  </a:cubicBezTo>
                  <a:cubicBezTo>
                    <a:pt x="0" y="199"/>
                    <a:pt x="8" y="208"/>
                    <a:pt x="19" y="215"/>
                  </a:cubicBezTo>
                  <a:cubicBezTo>
                    <a:pt x="30" y="221"/>
                    <a:pt x="51" y="230"/>
                    <a:pt x="55" y="241"/>
                  </a:cubicBezTo>
                  <a:cubicBezTo>
                    <a:pt x="59" y="253"/>
                    <a:pt x="54" y="270"/>
                    <a:pt x="50" y="286"/>
                  </a:cubicBezTo>
                  <a:cubicBezTo>
                    <a:pt x="47" y="306"/>
                    <a:pt x="57" y="321"/>
                    <a:pt x="68" y="362"/>
                  </a:cubicBezTo>
                  <a:cubicBezTo>
                    <a:pt x="80" y="403"/>
                    <a:pt x="95" y="400"/>
                    <a:pt x="102" y="438"/>
                  </a:cubicBezTo>
                  <a:cubicBezTo>
                    <a:pt x="109" y="477"/>
                    <a:pt x="112" y="487"/>
                    <a:pt x="116" y="511"/>
                  </a:cubicBezTo>
                  <a:cubicBezTo>
                    <a:pt x="121" y="535"/>
                    <a:pt x="101" y="545"/>
                    <a:pt x="101" y="568"/>
                  </a:cubicBezTo>
                  <a:cubicBezTo>
                    <a:pt x="101" y="590"/>
                    <a:pt x="114" y="573"/>
                    <a:pt x="119" y="565"/>
                  </a:cubicBezTo>
                  <a:cubicBezTo>
                    <a:pt x="125" y="556"/>
                    <a:pt x="149" y="531"/>
                    <a:pt x="145" y="501"/>
                  </a:cubicBezTo>
                  <a:cubicBezTo>
                    <a:pt x="141" y="471"/>
                    <a:pt x="146" y="434"/>
                    <a:pt x="158" y="426"/>
                  </a:cubicBezTo>
                  <a:cubicBezTo>
                    <a:pt x="169" y="417"/>
                    <a:pt x="197" y="421"/>
                    <a:pt x="199" y="437"/>
                  </a:cubicBezTo>
                  <a:cubicBezTo>
                    <a:pt x="200" y="453"/>
                    <a:pt x="199" y="504"/>
                    <a:pt x="209" y="501"/>
                  </a:cubicBezTo>
                  <a:cubicBezTo>
                    <a:pt x="219" y="498"/>
                    <a:pt x="226" y="458"/>
                    <a:pt x="220" y="437"/>
                  </a:cubicBezTo>
                  <a:cubicBezTo>
                    <a:pt x="214" y="416"/>
                    <a:pt x="209" y="414"/>
                    <a:pt x="207" y="392"/>
                  </a:cubicBezTo>
                  <a:cubicBezTo>
                    <a:pt x="207" y="370"/>
                    <a:pt x="238" y="348"/>
                    <a:pt x="260" y="352"/>
                  </a:cubicBezTo>
                  <a:cubicBezTo>
                    <a:pt x="281" y="356"/>
                    <a:pt x="297" y="362"/>
                    <a:pt x="291" y="38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06" name="Group 93">
            <a:extLst>
              <a:ext uri="{FF2B5EF4-FFF2-40B4-BE49-F238E27FC236}">
                <a16:creationId xmlns:a16="http://schemas.microsoft.com/office/drawing/2014/main" id="{565CCA53-0AB6-486C-B95B-D5C4EC73406F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3125788"/>
            <a:ext cx="1296988" cy="1392237"/>
            <a:chOff x="748" y="1843"/>
            <a:chExt cx="817" cy="877"/>
          </a:xfrm>
        </p:grpSpPr>
        <p:sp>
          <p:nvSpPr>
            <p:cNvPr id="51292" name="Freeform 94">
              <a:extLst>
                <a:ext uri="{FF2B5EF4-FFF2-40B4-BE49-F238E27FC236}">
                  <a16:creationId xmlns:a16="http://schemas.microsoft.com/office/drawing/2014/main" id="{D4E82B58-8FB5-4486-9A4D-1A8981031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43"/>
              <a:ext cx="817" cy="875"/>
            </a:xfrm>
            <a:custGeom>
              <a:avLst/>
              <a:gdLst>
                <a:gd name="T0" fmla="*/ 1149 w 451"/>
                <a:gd name="T1" fmla="*/ 156 h 453"/>
                <a:gd name="T2" fmla="*/ 234 w 451"/>
                <a:gd name="T3" fmla="*/ 850 h 453"/>
                <a:gd name="T4" fmla="*/ 286 w 451"/>
                <a:gd name="T5" fmla="*/ 2391 h 453"/>
                <a:gd name="T6" fmla="*/ 643 w 451"/>
                <a:gd name="T7" fmla="*/ 2783 h 453"/>
                <a:gd name="T8" fmla="*/ 1181 w 451"/>
                <a:gd name="T9" fmla="*/ 3141 h 453"/>
                <a:gd name="T10" fmla="*/ 2183 w 451"/>
                <a:gd name="T11" fmla="*/ 2948 h 453"/>
                <a:gd name="T12" fmla="*/ 2665 w 451"/>
                <a:gd name="T13" fmla="*/ 1709 h 453"/>
                <a:gd name="T14" fmla="*/ 2248 w 451"/>
                <a:gd name="T15" fmla="*/ 525 h 453"/>
                <a:gd name="T16" fmla="*/ 1149 w 451"/>
                <a:gd name="T17" fmla="*/ 156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1" h="453">
                  <a:moveTo>
                    <a:pt x="193" y="22"/>
                  </a:moveTo>
                  <a:cubicBezTo>
                    <a:pt x="130" y="37"/>
                    <a:pt x="68" y="52"/>
                    <a:pt x="39" y="118"/>
                  </a:cubicBezTo>
                  <a:cubicBezTo>
                    <a:pt x="7" y="192"/>
                    <a:pt x="0" y="266"/>
                    <a:pt x="48" y="332"/>
                  </a:cubicBezTo>
                  <a:cubicBezTo>
                    <a:pt x="64" y="355"/>
                    <a:pt x="83" y="374"/>
                    <a:pt x="108" y="386"/>
                  </a:cubicBezTo>
                  <a:cubicBezTo>
                    <a:pt x="138" y="401"/>
                    <a:pt x="169" y="425"/>
                    <a:pt x="199" y="436"/>
                  </a:cubicBezTo>
                  <a:cubicBezTo>
                    <a:pt x="250" y="453"/>
                    <a:pt x="324" y="437"/>
                    <a:pt x="367" y="409"/>
                  </a:cubicBezTo>
                  <a:cubicBezTo>
                    <a:pt x="428" y="370"/>
                    <a:pt x="446" y="307"/>
                    <a:pt x="448" y="237"/>
                  </a:cubicBezTo>
                  <a:cubicBezTo>
                    <a:pt x="451" y="165"/>
                    <a:pt x="436" y="116"/>
                    <a:pt x="378" y="73"/>
                  </a:cubicBezTo>
                  <a:cubicBezTo>
                    <a:pt x="328" y="37"/>
                    <a:pt x="256" y="0"/>
                    <a:pt x="193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3" name="Freeform 95">
              <a:extLst>
                <a:ext uri="{FF2B5EF4-FFF2-40B4-BE49-F238E27FC236}">
                  <a16:creationId xmlns:a16="http://schemas.microsoft.com/office/drawing/2014/main" id="{BAB8ECE4-51C9-490A-9FCF-2B9EA7345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29"/>
              <a:ext cx="484" cy="556"/>
            </a:xfrm>
            <a:custGeom>
              <a:avLst/>
              <a:gdLst>
                <a:gd name="T0" fmla="*/ 578 w 267"/>
                <a:gd name="T1" fmla="*/ 44 h 288"/>
                <a:gd name="T2" fmla="*/ 53 w 267"/>
                <a:gd name="T3" fmla="*/ 556 h 288"/>
                <a:gd name="T4" fmla="*/ 149 w 267"/>
                <a:gd name="T5" fmla="*/ 1531 h 288"/>
                <a:gd name="T6" fmla="*/ 651 w 267"/>
                <a:gd name="T7" fmla="*/ 1886 h 288"/>
                <a:gd name="T8" fmla="*/ 1254 w 267"/>
                <a:gd name="T9" fmla="*/ 1919 h 288"/>
                <a:gd name="T10" fmla="*/ 1496 w 267"/>
                <a:gd name="T11" fmla="*/ 1322 h 288"/>
                <a:gd name="T12" fmla="*/ 1238 w 267"/>
                <a:gd name="T13" fmla="*/ 790 h 288"/>
                <a:gd name="T14" fmla="*/ 1091 w 267"/>
                <a:gd name="T15" fmla="*/ 216 h 288"/>
                <a:gd name="T16" fmla="*/ 578 w 267"/>
                <a:gd name="T17" fmla="*/ 44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288">
                  <a:moveTo>
                    <a:pt x="97" y="6"/>
                  </a:moveTo>
                  <a:cubicBezTo>
                    <a:pt x="55" y="9"/>
                    <a:pt x="20" y="35"/>
                    <a:pt x="9" y="77"/>
                  </a:cubicBezTo>
                  <a:cubicBezTo>
                    <a:pt x="0" y="111"/>
                    <a:pt x="7" y="181"/>
                    <a:pt x="25" y="213"/>
                  </a:cubicBezTo>
                  <a:cubicBezTo>
                    <a:pt x="43" y="247"/>
                    <a:pt x="78" y="247"/>
                    <a:pt x="109" y="262"/>
                  </a:cubicBezTo>
                  <a:cubicBezTo>
                    <a:pt x="147" y="279"/>
                    <a:pt x="170" y="288"/>
                    <a:pt x="211" y="267"/>
                  </a:cubicBezTo>
                  <a:cubicBezTo>
                    <a:pt x="241" y="251"/>
                    <a:pt x="267" y="218"/>
                    <a:pt x="251" y="184"/>
                  </a:cubicBezTo>
                  <a:cubicBezTo>
                    <a:pt x="238" y="155"/>
                    <a:pt x="210" y="146"/>
                    <a:pt x="208" y="110"/>
                  </a:cubicBezTo>
                  <a:cubicBezTo>
                    <a:pt x="207" y="72"/>
                    <a:pt x="224" y="53"/>
                    <a:pt x="183" y="30"/>
                  </a:cubicBezTo>
                  <a:cubicBezTo>
                    <a:pt x="162" y="18"/>
                    <a:pt x="121" y="0"/>
                    <a:pt x="97" y="6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4" name="Freeform 96">
              <a:extLst>
                <a:ext uri="{FF2B5EF4-FFF2-40B4-BE49-F238E27FC236}">
                  <a16:creationId xmlns:a16="http://schemas.microsoft.com/office/drawing/2014/main" id="{EA186861-718E-43EA-9463-CA13E3D27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2367"/>
              <a:ext cx="425" cy="193"/>
            </a:xfrm>
            <a:custGeom>
              <a:avLst/>
              <a:gdLst>
                <a:gd name="T0" fmla="*/ 0 w 235"/>
                <a:gd name="T1" fmla="*/ 164 h 100"/>
                <a:gd name="T2" fmla="*/ 130 w 235"/>
                <a:gd name="T3" fmla="*/ 380 h 100"/>
                <a:gd name="T4" fmla="*/ 320 w 235"/>
                <a:gd name="T5" fmla="*/ 504 h 100"/>
                <a:gd name="T6" fmla="*/ 792 w 235"/>
                <a:gd name="T7" fmla="*/ 697 h 100"/>
                <a:gd name="T8" fmla="*/ 1170 w 235"/>
                <a:gd name="T9" fmla="*/ 465 h 100"/>
                <a:gd name="T10" fmla="*/ 1185 w 235"/>
                <a:gd name="T11" fmla="*/ 0 h 100"/>
                <a:gd name="T12" fmla="*/ 1060 w 235"/>
                <a:gd name="T13" fmla="*/ 380 h 100"/>
                <a:gd name="T14" fmla="*/ 725 w 235"/>
                <a:gd name="T15" fmla="*/ 596 h 100"/>
                <a:gd name="T16" fmla="*/ 367 w 235"/>
                <a:gd name="T17" fmla="*/ 417 h 100"/>
                <a:gd name="T18" fmla="*/ 29 w 235"/>
                <a:gd name="T19" fmla="*/ 20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100">
                  <a:moveTo>
                    <a:pt x="0" y="23"/>
                  </a:moveTo>
                  <a:cubicBezTo>
                    <a:pt x="10" y="33"/>
                    <a:pt x="11" y="44"/>
                    <a:pt x="22" y="53"/>
                  </a:cubicBezTo>
                  <a:cubicBezTo>
                    <a:pt x="31" y="61"/>
                    <a:pt x="42" y="65"/>
                    <a:pt x="54" y="70"/>
                  </a:cubicBezTo>
                  <a:cubicBezTo>
                    <a:pt x="78" y="81"/>
                    <a:pt x="107" y="94"/>
                    <a:pt x="134" y="97"/>
                  </a:cubicBezTo>
                  <a:cubicBezTo>
                    <a:pt x="162" y="100"/>
                    <a:pt x="180" y="83"/>
                    <a:pt x="198" y="65"/>
                  </a:cubicBezTo>
                  <a:cubicBezTo>
                    <a:pt x="213" y="51"/>
                    <a:pt x="235" y="8"/>
                    <a:pt x="200" y="0"/>
                  </a:cubicBezTo>
                  <a:cubicBezTo>
                    <a:pt x="210" y="28"/>
                    <a:pt x="199" y="37"/>
                    <a:pt x="179" y="53"/>
                  </a:cubicBezTo>
                  <a:cubicBezTo>
                    <a:pt x="161" y="68"/>
                    <a:pt x="150" y="86"/>
                    <a:pt x="123" y="83"/>
                  </a:cubicBezTo>
                  <a:cubicBezTo>
                    <a:pt x="101" y="80"/>
                    <a:pt x="82" y="65"/>
                    <a:pt x="62" y="58"/>
                  </a:cubicBezTo>
                  <a:cubicBezTo>
                    <a:pt x="42" y="51"/>
                    <a:pt x="14" y="51"/>
                    <a:pt x="5" y="28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5" name="Freeform 97">
              <a:extLst>
                <a:ext uri="{FF2B5EF4-FFF2-40B4-BE49-F238E27FC236}">
                  <a16:creationId xmlns:a16="http://schemas.microsoft.com/office/drawing/2014/main" id="{1B806CF9-15F3-4C10-947D-6EE4A138A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052"/>
              <a:ext cx="201" cy="264"/>
            </a:xfrm>
            <a:custGeom>
              <a:avLst/>
              <a:gdLst>
                <a:gd name="T0" fmla="*/ 616 w 111"/>
                <a:gd name="T1" fmla="*/ 29 h 137"/>
                <a:gd name="T2" fmla="*/ 138 w 111"/>
                <a:gd name="T3" fmla="*/ 285 h 137"/>
                <a:gd name="T4" fmla="*/ 43 w 111"/>
                <a:gd name="T5" fmla="*/ 981 h 137"/>
                <a:gd name="T6" fmla="*/ 214 w 111"/>
                <a:gd name="T7" fmla="*/ 308 h 137"/>
                <a:gd name="T8" fmla="*/ 659 w 111"/>
                <a:gd name="T9" fmla="*/ 56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37">
                  <a:moveTo>
                    <a:pt x="104" y="4"/>
                  </a:moveTo>
                  <a:cubicBezTo>
                    <a:pt x="72" y="3"/>
                    <a:pt x="42" y="15"/>
                    <a:pt x="23" y="40"/>
                  </a:cubicBezTo>
                  <a:cubicBezTo>
                    <a:pt x="0" y="70"/>
                    <a:pt x="7" y="102"/>
                    <a:pt x="7" y="137"/>
                  </a:cubicBezTo>
                  <a:cubicBezTo>
                    <a:pt x="8" y="105"/>
                    <a:pt x="16" y="69"/>
                    <a:pt x="36" y="43"/>
                  </a:cubicBezTo>
                  <a:cubicBezTo>
                    <a:pt x="48" y="26"/>
                    <a:pt x="92" y="0"/>
                    <a:pt x="1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6" name="Freeform 98">
              <a:extLst>
                <a:ext uri="{FF2B5EF4-FFF2-40B4-BE49-F238E27FC236}">
                  <a16:creationId xmlns:a16="http://schemas.microsoft.com/office/drawing/2014/main" id="{48BEA6D9-9A14-4957-9340-28F133ED7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046"/>
              <a:ext cx="693" cy="661"/>
            </a:xfrm>
            <a:custGeom>
              <a:avLst/>
              <a:gdLst>
                <a:gd name="T0" fmla="*/ 2003 w 383"/>
                <a:gd name="T1" fmla="*/ 0 h 342"/>
                <a:gd name="T2" fmla="*/ 2226 w 383"/>
                <a:gd name="T3" fmla="*/ 1146 h 342"/>
                <a:gd name="T4" fmla="*/ 1415 w 383"/>
                <a:gd name="T5" fmla="*/ 2315 h 342"/>
                <a:gd name="T6" fmla="*/ 711 w 383"/>
                <a:gd name="T7" fmla="*/ 2238 h 342"/>
                <a:gd name="T8" fmla="*/ 300 w 383"/>
                <a:gd name="T9" fmla="*/ 1966 h 342"/>
                <a:gd name="T10" fmla="*/ 0 w 383"/>
                <a:gd name="T11" fmla="*/ 1595 h 342"/>
                <a:gd name="T12" fmla="*/ 695 w 383"/>
                <a:gd name="T13" fmla="*/ 1966 h 342"/>
                <a:gd name="T14" fmla="*/ 1755 w 383"/>
                <a:gd name="T15" fmla="*/ 1782 h 342"/>
                <a:gd name="T16" fmla="*/ 2003 w 383"/>
                <a:gd name="T17" fmla="*/ 0 h 3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3" h="342">
                  <a:moveTo>
                    <a:pt x="338" y="0"/>
                  </a:moveTo>
                  <a:cubicBezTo>
                    <a:pt x="370" y="26"/>
                    <a:pt x="383" y="77"/>
                    <a:pt x="376" y="159"/>
                  </a:cubicBezTo>
                  <a:cubicBezTo>
                    <a:pt x="368" y="240"/>
                    <a:pt x="315" y="300"/>
                    <a:pt x="239" y="321"/>
                  </a:cubicBezTo>
                  <a:cubicBezTo>
                    <a:pt x="164" y="342"/>
                    <a:pt x="147" y="325"/>
                    <a:pt x="120" y="310"/>
                  </a:cubicBezTo>
                  <a:cubicBezTo>
                    <a:pt x="94" y="295"/>
                    <a:pt x="66" y="278"/>
                    <a:pt x="51" y="272"/>
                  </a:cubicBezTo>
                  <a:cubicBezTo>
                    <a:pt x="35" y="266"/>
                    <a:pt x="7" y="234"/>
                    <a:pt x="0" y="221"/>
                  </a:cubicBezTo>
                  <a:cubicBezTo>
                    <a:pt x="24" y="246"/>
                    <a:pt x="54" y="255"/>
                    <a:pt x="117" y="272"/>
                  </a:cubicBezTo>
                  <a:cubicBezTo>
                    <a:pt x="179" y="289"/>
                    <a:pt x="239" y="300"/>
                    <a:pt x="296" y="247"/>
                  </a:cubicBezTo>
                  <a:cubicBezTo>
                    <a:pt x="353" y="194"/>
                    <a:pt x="383" y="91"/>
                    <a:pt x="338" y="0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7" name="Freeform 99">
              <a:extLst>
                <a:ext uri="{FF2B5EF4-FFF2-40B4-BE49-F238E27FC236}">
                  <a16:creationId xmlns:a16="http://schemas.microsoft.com/office/drawing/2014/main" id="{AB502097-DA01-4EC3-A301-61022CC7F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918"/>
              <a:ext cx="273" cy="427"/>
            </a:xfrm>
            <a:custGeom>
              <a:avLst/>
              <a:gdLst>
                <a:gd name="T0" fmla="*/ 893 w 151"/>
                <a:gd name="T1" fmla="*/ 0 h 221"/>
                <a:gd name="T2" fmla="*/ 166 w 151"/>
                <a:gd name="T3" fmla="*/ 597 h 221"/>
                <a:gd name="T4" fmla="*/ 29 w 151"/>
                <a:gd name="T5" fmla="*/ 1594 h 221"/>
                <a:gd name="T6" fmla="*/ 320 w 151"/>
                <a:gd name="T7" fmla="*/ 520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09" y="9"/>
                    <a:pt x="56" y="26"/>
                    <a:pt x="28" y="83"/>
                  </a:cubicBezTo>
                  <a:cubicBezTo>
                    <a:pt x="0" y="140"/>
                    <a:pt x="0" y="200"/>
                    <a:pt x="5" y="221"/>
                  </a:cubicBezTo>
                  <a:cubicBezTo>
                    <a:pt x="5" y="183"/>
                    <a:pt x="28" y="107"/>
                    <a:pt x="54" y="72"/>
                  </a:cubicBezTo>
                  <a:cubicBezTo>
                    <a:pt x="81" y="36"/>
                    <a:pt x="122" y="9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8" name="Freeform 100">
              <a:extLst>
                <a:ext uri="{FF2B5EF4-FFF2-40B4-BE49-F238E27FC236}">
                  <a16:creationId xmlns:a16="http://schemas.microsoft.com/office/drawing/2014/main" id="{098AE021-DF5B-4041-AE39-EB63E368C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43"/>
              <a:ext cx="817" cy="877"/>
            </a:xfrm>
            <a:custGeom>
              <a:avLst/>
              <a:gdLst>
                <a:gd name="T0" fmla="*/ 1141 w 451"/>
                <a:gd name="T1" fmla="*/ 156 h 454"/>
                <a:gd name="T2" fmla="*/ 226 w 451"/>
                <a:gd name="T3" fmla="*/ 858 h 454"/>
                <a:gd name="T4" fmla="*/ 279 w 451"/>
                <a:gd name="T5" fmla="*/ 2391 h 454"/>
                <a:gd name="T6" fmla="*/ 643 w 451"/>
                <a:gd name="T7" fmla="*/ 2784 h 454"/>
                <a:gd name="T8" fmla="*/ 1181 w 451"/>
                <a:gd name="T9" fmla="*/ 3143 h 454"/>
                <a:gd name="T10" fmla="*/ 2183 w 451"/>
                <a:gd name="T11" fmla="*/ 2948 h 454"/>
                <a:gd name="T12" fmla="*/ 2665 w 451"/>
                <a:gd name="T13" fmla="*/ 1710 h 454"/>
                <a:gd name="T14" fmla="*/ 2241 w 451"/>
                <a:gd name="T15" fmla="*/ 525 h 454"/>
                <a:gd name="T16" fmla="*/ 1141 w 451"/>
                <a:gd name="T17" fmla="*/ 156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1" h="454">
                  <a:moveTo>
                    <a:pt x="192" y="22"/>
                  </a:moveTo>
                  <a:cubicBezTo>
                    <a:pt x="130" y="37"/>
                    <a:pt x="67" y="52"/>
                    <a:pt x="38" y="119"/>
                  </a:cubicBezTo>
                  <a:cubicBezTo>
                    <a:pt x="7" y="192"/>
                    <a:pt x="0" y="266"/>
                    <a:pt x="47" y="332"/>
                  </a:cubicBezTo>
                  <a:cubicBezTo>
                    <a:pt x="64" y="355"/>
                    <a:pt x="83" y="374"/>
                    <a:pt x="108" y="386"/>
                  </a:cubicBezTo>
                  <a:cubicBezTo>
                    <a:pt x="138" y="401"/>
                    <a:pt x="168" y="425"/>
                    <a:pt x="199" y="436"/>
                  </a:cubicBezTo>
                  <a:cubicBezTo>
                    <a:pt x="250" y="454"/>
                    <a:pt x="323" y="437"/>
                    <a:pt x="367" y="409"/>
                  </a:cubicBezTo>
                  <a:cubicBezTo>
                    <a:pt x="428" y="370"/>
                    <a:pt x="446" y="307"/>
                    <a:pt x="448" y="237"/>
                  </a:cubicBezTo>
                  <a:cubicBezTo>
                    <a:pt x="451" y="165"/>
                    <a:pt x="436" y="116"/>
                    <a:pt x="377" y="73"/>
                  </a:cubicBezTo>
                  <a:cubicBezTo>
                    <a:pt x="328" y="38"/>
                    <a:pt x="256" y="0"/>
                    <a:pt x="192" y="22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9" name="Freeform 101">
              <a:extLst>
                <a:ext uri="{FF2B5EF4-FFF2-40B4-BE49-F238E27FC236}">
                  <a16:creationId xmlns:a16="http://schemas.microsoft.com/office/drawing/2014/main" id="{9A3BE9E4-32CD-477C-8782-F6DCE26D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29"/>
              <a:ext cx="482" cy="556"/>
            </a:xfrm>
            <a:custGeom>
              <a:avLst/>
              <a:gdLst>
                <a:gd name="T0" fmla="*/ 578 w 266"/>
                <a:gd name="T1" fmla="*/ 44 h 288"/>
                <a:gd name="T2" fmla="*/ 53 w 266"/>
                <a:gd name="T3" fmla="*/ 564 h 288"/>
                <a:gd name="T4" fmla="*/ 141 w 266"/>
                <a:gd name="T5" fmla="*/ 1539 h 288"/>
                <a:gd name="T6" fmla="*/ 651 w 266"/>
                <a:gd name="T7" fmla="*/ 1886 h 288"/>
                <a:gd name="T8" fmla="*/ 1254 w 266"/>
                <a:gd name="T9" fmla="*/ 1919 h 288"/>
                <a:gd name="T10" fmla="*/ 1493 w 266"/>
                <a:gd name="T11" fmla="*/ 1330 h 288"/>
                <a:gd name="T12" fmla="*/ 1238 w 266"/>
                <a:gd name="T13" fmla="*/ 797 h 288"/>
                <a:gd name="T14" fmla="*/ 1091 w 266"/>
                <a:gd name="T15" fmla="*/ 216 h 288"/>
                <a:gd name="T16" fmla="*/ 578 w 266"/>
                <a:gd name="T17" fmla="*/ 44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288">
                  <a:moveTo>
                    <a:pt x="97" y="6"/>
                  </a:moveTo>
                  <a:cubicBezTo>
                    <a:pt x="55" y="10"/>
                    <a:pt x="20" y="36"/>
                    <a:pt x="9" y="78"/>
                  </a:cubicBezTo>
                  <a:cubicBezTo>
                    <a:pt x="0" y="112"/>
                    <a:pt x="7" y="182"/>
                    <a:pt x="24" y="214"/>
                  </a:cubicBezTo>
                  <a:cubicBezTo>
                    <a:pt x="43" y="248"/>
                    <a:pt x="78" y="247"/>
                    <a:pt x="109" y="262"/>
                  </a:cubicBezTo>
                  <a:cubicBezTo>
                    <a:pt x="147" y="280"/>
                    <a:pt x="170" y="288"/>
                    <a:pt x="211" y="267"/>
                  </a:cubicBezTo>
                  <a:cubicBezTo>
                    <a:pt x="240" y="252"/>
                    <a:pt x="266" y="219"/>
                    <a:pt x="251" y="185"/>
                  </a:cubicBezTo>
                  <a:cubicBezTo>
                    <a:pt x="238" y="156"/>
                    <a:pt x="209" y="147"/>
                    <a:pt x="208" y="111"/>
                  </a:cubicBezTo>
                  <a:cubicBezTo>
                    <a:pt x="207" y="73"/>
                    <a:pt x="224" y="54"/>
                    <a:pt x="183" y="30"/>
                  </a:cubicBezTo>
                  <a:cubicBezTo>
                    <a:pt x="162" y="18"/>
                    <a:pt x="121" y="0"/>
                    <a:pt x="97" y="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0" name="Oval 102">
              <a:extLst>
                <a:ext uri="{FF2B5EF4-FFF2-40B4-BE49-F238E27FC236}">
                  <a16:creationId xmlns:a16="http://schemas.microsoft.com/office/drawing/2014/main" id="{2AC8F6D4-581D-4771-A0EE-10CA83A9F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2013"/>
              <a:ext cx="74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1" name="Oval 103">
              <a:extLst>
                <a:ext uri="{FF2B5EF4-FFF2-40B4-BE49-F238E27FC236}">
                  <a16:creationId xmlns:a16="http://schemas.microsoft.com/office/drawing/2014/main" id="{EABA67A1-7E18-4C55-90E5-B46631329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" y="2058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2" name="Oval 104">
              <a:extLst>
                <a:ext uri="{FF2B5EF4-FFF2-40B4-BE49-F238E27FC236}">
                  <a16:creationId xmlns:a16="http://schemas.microsoft.com/office/drawing/2014/main" id="{5279DE54-2F58-424F-A1F1-F71F42797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023"/>
              <a:ext cx="31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1207" name="Group 105">
            <a:extLst>
              <a:ext uri="{FF2B5EF4-FFF2-40B4-BE49-F238E27FC236}">
                <a16:creationId xmlns:a16="http://schemas.microsoft.com/office/drawing/2014/main" id="{529138C5-59D2-4BE0-BDBE-3FD2114B6276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3001963"/>
            <a:ext cx="1466850" cy="2082800"/>
            <a:chOff x="3024" y="1765"/>
            <a:chExt cx="924" cy="1312"/>
          </a:xfrm>
        </p:grpSpPr>
        <p:sp>
          <p:nvSpPr>
            <p:cNvPr id="51279" name="Freeform 106">
              <a:extLst>
                <a:ext uri="{FF2B5EF4-FFF2-40B4-BE49-F238E27FC236}">
                  <a16:creationId xmlns:a16="http://schemas.microsoft.com/office/drawing/2014/main" id="{A05B81C7-430F-4FB2-B38A-40A276785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765"/>
              <a:ext cx="924" cy="1312"/>
            </a:xfrm>
            <a:custGeom>
              <a:avLst/>
              <a:gdLst>
                <a:gd name="T0" fmla="*/ 1246 w 510"/>
                <a:gd name="T1" fmla="*/ 4847 h 680"/>
                <a:gd name="T2" fmla="*/ 1391 w 510"/>
                <a:gd name="T3" fmla="*/ 3820 h 680"/>
                <a:gd name="T4" fmla="*/ 1569 w 510"/>
                <a:gd name="T5" fmla="*/ 3176 h 680"/>
                <a:gd name="T6" fmla="*/ 1993 w 510"/>
                <a:gd name="T7" fmla="*/ 3031 h 680"/>
                <a:gd name="T8" fmla="*/ 2196 w 510"/>
                <a:gd name="T9" fmla="*/ 2391 h 680"/>
                <a:gd name="T10" fmla="*/ 2415 w 510"/>
                <a:gd name="T11" fmla="*/ 2296 h 680"/>
                <a:gd name="T12" fmla="*/ 2527 w 510"/>
                <a:gd name="T13" fmla="*/ 2551 h 680"/>
                <a:gd name="T14" fmla="*/ 2747 w 510"/>
                <a:gd name="T15" fmla="*/ 2134 h 680"/>
                <a:gd name="T16" fmla="*/ 2931 w 510"/>
                <a:gd name="T17" fmla="*/ 1731 h 680"/>
                <a:gd name="T18" fmla="*/ 3004 w 510"/>
                <a:gd name="T19" fmla="*/ 949 h 680"/>
                <a:gd name="T20" fmla="*/ 2616 w 510"/>
                <a:gd name="T21" fmla="*/ 301 h 680"/>
                <a:gd name="T22" fmla="*/ 2094 w 510"/>
                <a:gd name="T23" fmla="*/ 71 h 680"/>
                <a:gd name="T24" fmla="*/ 1504 w 510"/>
                <a:gd name="T25" fmla="*/ 137 h 680"/>
                <a:gd name="T26" fmla="*/ 739 w 510"/>
                <a:gd name="T27" fmla="*/ 573 h 680"/>
                <a:gd name="T28" fmla="*/ 234 w 510"/>
                <a:gd name="T29" fmla="*/ 1165 h 680"/>
                <a:gd name="T30" fmla="*/ 7 w 510"/>
                <a:gd name="T31" fmla="*/ 1831 h 680"/>
                <a:gd name="T32" fmla="*/ 141 w 510"/>
                <a:gd name="T33" fmla="*/ 2271 h 680"/>
                <a:gd name="T34" fmla="*/ 263 w 510"/>
                <a:gd name="T35" fmla="*/ 2551 h 680"/>
                <a:gd name="T36" fmla="*/ 344 w 510"/>
                <a:gd name="T37" fmla="*/ 2279 h 680"/>
                <a:gd name="T38" fmla="*/ 636 w 510"/>
                <a:gd name="T39" fmla="*/ 2342 h 680"/>
                <a:gd name="T40" fmla="*/ 654 w 510"/>
                <a:gd name="T41" fmla="*/ 3075 h 680"/>
                <a:gd name="T42" fmla="*/ 1091 w 510"/>
                <a:gd name="T43" fmla="*/ 3649 h 680"/>
                <a:gd name="T44" fmla="*/ 1246 w 510"/>
                <a:gd name="T45" fmla="*/ 4847 h 6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0" h="680">
                  <a:moveTo>
                    <a:pt x="210" y="675"/>
                  </a:moveTo>
                  <a:cubicBezTo>
                    <a:pt x="229" y="672"/>
                    <a:pt x="229" y="584"/>
                    <a:pt x="234" y="532"/>
                  </a:cubicBezTo>
                  <a:cubicBezTo>
                    <a:pt x="239" y="481"/>
                    <a:pt x="241" y="453"/>
                    <a:pt x="264" y="442"/>
                  </a:cubicBezTo>
                  <a:cubicBezTo>
                    <a:pt x="287" y="430"/>
                    <a:pt x="304" y="434"/>
                    <a:pt x="335" y="422"/>
                  </a:cubicBezTo>
                  <a:cubicBezTo>
                    <a:pt x="365" y="409"/>
                    <a:pt x="352" y="362"/>
                    <a:pt x="369" y="333"/>
                  </a:cubicBezTo>
                  <a:cubicBezTo>
                    <a:pt x="385" y="304"/>
                    <a:pt x="394" y="315"/>
                    <a:pt x="406" y="320"/>
                  </a:cubicBezTo>
                  <a:cubicBezTo>
                    <a:pt x="419" y="325"/>
                    <a:pt x="417" y="364"/>
                    <a:pt x="425" y="355"/>
                  </a:cubicBezTo>
                  <a:cubicBezTo>
                    <a:pt x="434" y="346"/>
                    <a:pt x="435" y="312"/>
                    <a:pt x="462" y="297"/>
                  </a:cubicBezTo>
                  <a:cubicBezTo>
                    <a:pt x="488" y="282"/>
                    <a:pt x="483" y="265"/>
                    <a:pt x="493" y="241"/>
                  </a:cubicBezTo>
                  <a:cubicBezTo>
                    <a:pt x="503" y="218"/>
                    <a:pt x="510" y="155"/>
                    <a:pt x="505" y="132"/>
                  </a:cubicBezTo>
                  <a:cubicBezTo>
                    <a:pt x="500" y="109"/>
                    <a:pt x="477" y="74"/>
                    <a:pt x="440" y="42"/>
                  </a:cubicBezTo>
                  <a:cubicBezTo>
                    <a:pt x="404" y="11"/>
                    <a:pt x="390" y="13"/>
                    <a:pt x="352" y="10"/>
                  </a:cubicBezTo>
                  <a:cubicBezTo>
                    <a:pt x="314" y="6"/>
                    <a:pt x="296" y="0"/>
                    <a:pt x="253" y="19"/>
                  </a:cubicBezTo>
                  <a:cubicBezTo>
                    <a:pt x="210" y="37"/>
                    <a:pt x="160" y="44"/>
                    <a:pt x="124" y="80"/>
                  </a:cubicBezTo>
                  <a:cubicBezTo>
                    <a:pt x="89" y="117"/>
                    <a:pt x="63" y="114"/>
                    <a:pt x="39" y="162"/>
                  </a:cubicBezTo>
                  <a:cubicBezTo>
                    <a:pt x="15" y="210"/>
                    <a:pt x="0" y="215"/>
                    <a:pt x="1" y="255"/>
                  </a:cubicBezTo>
                  <a:cubicBezTo>
                    <a:pt x="2" y="296"/>
                    <a:pt x="12" y="311"/>
                    <a:pt x="24" y="316"/>
                  </a:cubicBezTo>
                  <a:cubicBezTo>
                    <a:pt x="35" y="321"/>
                    <a:pt x="34" y="357"/>
                    <a:pt x="44" y="355"/>
                  </a:cubicBezTo>
                  <a:cubicBezTo>
                    <a:pt x="54" y="352"/>
                    <a:pt x="41" y="323"/>
                    <a:pt x="58" y="317"/>
                  </a:cubicBezTo>
                  <a:cubicBezTo>
                    <a:pt x="74" y="311"/>
                    <a:pt x="103" y="302"/>
                    <a:pt x="107" y="326"/>
                  </a:cubicBezTo>
                  <a:cubicBezTo>
                    <a:pt x="110" y="350"/>
                    <a:pt x="88" y="400"/>
                    <a:pt x="110" y="428"/>
                  </a:cubicBezTo>
                  <a:cubicBezTo>
                    <a:pt x="133" y="456"/>
                    <a:pt x="180" y="463"/>
                    <a:pt x="183" y="508"/>
                  </a:cubicBezTo>
                  <a:cubicBezTo>
                    <a:pt x="187" y="554"/>
                    <a:pt x="168" y="680"/>
                    <a:pt x="210" y="6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0" name="Freeform 107">
              <a:extLst>
                <a:ext uri="{FF2B5EF4-FFF2-40B4-BE49-F238E27FC236}">
                  <a16:creationId xmlns:a16="http://schemas.microsoft.com/office/drawing/2014/main" id="{A92D9C45-7086-47EE-BB13-AC3E24AF7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07"/>
              <a:ext cx="437" cy="417"/>
            </a:xfrm>
            <a:custGeom>
              <a:avLst/>
              <a:gdLst>
                <a:gd name="T0" fmla="*/ 29 w 241"/>
                <a:gd name="T1" fmla="*/ 533 h 216"/>
                <a:gd name="T2" fmla="*/ 345 w 241"/>
                <a:gd name="T3" fmla="*/ 849 h 216"/>
                <a:gd name="T4" fmla="*/ 591 w 241"/>
                <a:gd name="T5" fmla="*/ 672 h 216"/>
                <a:gd name="T6" fmla="*/ 680 w 241"/>
                <a:gd name="T7" fmla="*/ 790 h 216"/>
                <a:gd name="T8" fmla="*/ 740 w 241"/>
                <a:gd name="T9" fmla="*/ 1330 h 216"/>
                <a:gd name="T10" fmla="*/ 1306 w 241"/>
                <a:gd name="T11" fmla="*/ 1369 h 216"/>
                <a:gd name="T12" fmla="*/ 1355 w 241"/>
                <a:gd name="T13" fmla="*/ 705 h 216"/>
                <a:gd name="T14" fmla="*/ 1121 w 241"/>
                <a:gd name="T15" fmla="*/ 348 h 216"/>
                <a:gd name="T16" fmla="*/ 783 w 241"/>
                <a:gd name="T17" fmla="*/ 108 h 216"/>
                <a:gd name="T18" fmla="*/ 464 w 241"/>
                <a:gd name="T19" fmla="*/ 29 h 216"/>
                <a:gd name="T20" fmla="*/ 29 w 241"/>
                <a:gd name="T21" fmla="*/ 533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16">
                  <a:moveTo>
                    <a:pt x="5" y="74"/>
                  </a:moveTo>
                  <a:cubicBezTo>
                    <a:pt x="7" y="91"/>
                    <a:pt x="26" y="125"/>
                    <a:pt x="58" y="118"/>
                  </a:cubicBezTo>
                  <a:cubicBezTo>
                    <a:pt x="89" y="111"/>
                    <a:pt x="89" y="97"/>
                    <a:pt x="99" y="93"/>
                  </a:cubicBezTo>
                  <a:cubicBezTo>
                    <a:pt x="109" y="89"/>
                    <a:pt x="128" y="96"/>
                    <a:pt x="114" y="110"/>
                  </a:cubicBezTo>
                  <a:cubicBezTo>
                    <a:pt x="101" y="124"/>
                    <a:pt x="90" y="153"/>
                    <a:pt x="124" y="185"/>
                  </a:cubicBezTo>
                  <a:cubicBezTo>
                    <a:pt x="157" y="216"/>
                    <a:pt x="201" y="207"/>
                    <a:pt x="219" y="190"/>
                  </a:cubicBezTo>
                  <a:cubicBezTo>
                    <a:pt x="237" y="172"/>
                    <a:pt x="241" y="122"/>
                    <a:pt x="227" y="98"/>
                  </a:cubicBezTo>
                  <a:cubicBezTo>
                    <a:pt x="212" y="75"/>
                    <a:pt x="212" y="65"/>
                    <a:pt x="188" y="48"/>
                  </a:cubicBezTo>
                  <a:cubicBezTo>
                    <a:pt x="165" y="31"/>
                    <a:pt x="155" y="24"/>
                    <a:pt x="131" y="15"/>
                  </a:cubicBezTo>
                  <a:cubicBezTo>
                    <a:pt x="107" y="7"/>
                    <a:pt x="100" y="0"/>
                    <a:pt x="78" y="4"/>
                  </a:cubicBezTo>
                  <a:cubicBezTo>
                    <a:pt x="57" y="8"/>
                    <a:pt x="0" y="34"/>
                    <a:pt x="5" y="74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1" name="Freeform 108">
              <a:extLst>
                <a:ext uri="{FF2B5EF4-FFF2-40B4-BE49-F238E27FC236}">
                  <a16:creationId xmlns:a16="http://schemas.microsoft.com/office/drawing/2014/main" id="{1271D4E8-E229-4FC8-9BC7-E816E80F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09"/>
              <a:ext cx="439" cy="417"/>
            </a:xfrm>
            <a:custGeom>
              <a:avLst/>
              <a:gdLst>
                <a:gd name="T0" fmla="*/ 36 w 242"/>
                <a:gd name="T1" fmla="*/ 525 h 216"/>
                <a:gd name="T2" fmla="*/ 345 w 242"/>
                <a:gd name="T3" fmla="*/ 849 h 216"/>
                <a:gd name="T4" fmla="*/ 595 w 242"/>
                <a:gd name="T5" fmla="*/ 664 h 216"/>
                <a:gd name="T6" fmla="*/ 688 w 242"/>
                <a:gd name="T7" fmla="*/ 782 h 216"/>
                <a:gd name="T8" fmla="*/ 740 w 242"/>
                <a:gd name="T9" fmla="*/ 1322 h 216"/>
                <a:gd name="T10" fmla="*/ 1313 w 242"/>
                <a:gd name="T11" fmla="*/ 1361 h 216"/>
                <a:gd name="T12" fmla="*/ 1355 w 242"/>
                <a:gd name="T13" fmla="*/ 705 h 216"/>
                <a:gd name="T14" fmla="*/ 1128 w 242"/>
                <a:gd name="T15" fmla="*/ 340 h 216"/>
                <a:gd name="T16" fmla="*/ 787 w 242"/>
                <a:gd name="T17" fmla="*/ 108 h 216"/>
                <a:gd name="T18" fmla="*/ 470 w 242"/>
                <a:gd name="T19" fmla="*/ 29 h 216"/>
                <a:gd name="T20" fmla="*/ 36 w 242"/>
                <a:gd name="T21" fmla="*/ 525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216">
                  <a:moveTo>
                    <a:pt x="6" y="73"/>
                  </a:moveTo>
                  <a:cubicBezTo>
                    <a:pt x="8" y="91"/>
                    <a:pt x="27" y="124"/>
                    <a:pt x="58" y="118"/>
                  </a:cubicBezTo>
                  <a:cubicBezTo>
                    <a:pt x="90" y="111"/>
                    <a:pt x="90" y="96"/>
                    <a:pt x="100" y="92"/>
                  </a:cubicBezTo>
                  <a:cubicBezTo>
                    <a:pt x="110" y="89"/>
                    <a:pt x="128" y="96"/>
                    <a:pt x="115" y="109"/>
                  </a:cubicBezTo>
                  <a:cubicBezTo>
                    <a:pt x="101" y="123"/>
                    <a:pt x="91" y="153"/>
                    <a:pt x="124" y="184"/>
                  </a:cubicBezTo>
                  <a:cubicBezTo>
                    <a:pt x="158" y="216"/>
                    <a:pt x="202" y="207"/>
                    <a:pt x="220" y="189"/>
                  </a:cubicBezTo>
                  <a:cubicBezTo>
                    <a:pt x="238" y="172"/>
                    <a:pt x="242" y="121"/>
                    <a:pt x="227" y="98"/>
                  </a:cubicBezTo>
                  <a:cubicBezTo>
                    <a:pt x="213" y="74"/>
                    <a:pt x="213" y="64"/>
                    <a:pt x="189" y="47"/>
                  </a:cubicBezTo>
                  <a:cubicBezTo>
                    <a:pt x="166" y="30"/>
                    <a:pt x="156" y="23"/>
                    <a:pt x="132" y="15"/>
                  </a:cubicBezTo>
                  <a:cubicBezTo>
                    <a:pt x="108" y="7"/>
                    <a:pt x="100" y="0"/>
                    <a:pt x="79" y="4"/>
                  </a:cubicBezTo>
                  <a:cubicBezTo>
                    <a:pt x="58" y="7"/>
                    <a:pt x="0" y="33"/>
                    <a:pt x="6" y="73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2" name="Freeform 109">
              <a:extLst>
                <a:ext uri="{FF2B5EF4-FFF2-40B4-BE49-F238E27FC236}">
                  <a16:creationId xmlns:a16="http://schemas.microsoft.com/office/drawing/2014/main" id="{8DE51B59-2120-4C8F-8461-51CF25E91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104"/>
              <a:ext cx="297" cy="189"/>
            </a:xfrm>
            <a:custGeom>
              <a:avLst/>
              <a:gdLst>
                <a:gd name="T0" fmla="*/ 234 w 164"/>
                <a:gd name="T1" fmla="*/ 116 h 98"/>
                <a:gd name="T2" fmla="*/ 578 w 164"/>
                <a:gd name="T3" fmla="*/ 696 h 98"/>
                <a:gd name="T4" fmla="*/ 800 w 164"/>
                <a:gd name="T5" fmla="*/ 0 h 98"/>
                <a:gd name="T6" fmla="*/ 581 w 164"/>
                <a:gd name="T7" fmla="*/ 581 h 98"/>
                <a:gd name="T8" fmla="*/ 328 w 164"/>
                <a:gd name="T9" fmla="*/ 440 h 98"/>
                <a:gd name="T10" fmla="*/ 219 w 164"/>
                <a:gd name="T11" fmla="*/ 131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98">
                  <a:moveTo>
                    <a:pt x="39" y="16"/>
                  </a:moveTo>
                  <a:cubicBezTo>
                    <a:pt x="0" y="47"/>
                    <a:pt x="65" y="98"/>
                    <a:pt x="97" y="97"/>
                  </a:cubicBezTo>
                  <a:cubicBezTo>
                    <a:pt x="140" y="96"/>
                    <a:pt x="164" y="31"/>
                    <a:pt x="135" y="0"/>
                  </a:cubicBezTo>
                  <a:cubicBezTo>
                    <a:pt x="146" y="33"/>
                    <a:pt x="136" y="73"/>
                    <a:pt x="98" y="81"/>
                  </a:cubicBezTo>
                  <a:cubicBezTo>
                    <a:pt x="79" y="85"/>
                    <a:pt x="68" y="74"/>
                    <a:pt x="55" y="61"/>
                  </a:cubicBezTo>
                  <a:cubicBezTo>
                    <a:pt x="40" y="45"/>
                    <a:pt x="34" y="41"/>
                    <a:pt x="37" y="18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3" name="Freeform 110">
              <a:extLst>
                <a:ext uri="{FF2B5EF4-FFF2-40B4-BE49-F238E27FC236}">
                  <a16:creationId xmlns:a16="http://schemas.microsoft.com/office/drawing/2014/main" id="{5605C1A4-5101-41EC-8193-3026CE3C3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29"/>
              <a:ext cx="194" cy="144"/>
            </a:xfrm>
            <a:custGeom>
              <a:avLst/>
              <a:gdLst>
                <a:gd name="T0" fmla="*/ 638 w 107"/>
                <a:gd name="T1" fmla="*/ 23 h 75"/>
                <a:gd name="T2" fmla="*/ 207 w 107"/>
                <a:gd name="T3" fmla="*/ 148 h 75"/>
                <a:gd name="T4" fmla="*/ 109 w 107"/>
                <a:gd name="T5" fmla="*/ 530 h 75"/>
                <a:gd name="T6" fmla="*/ 279 w 107"/>
                <a:gd name="T7" fmla="*/ 169 h 75"/>
                <a:gd name="T8" fmla="*/ 424 w 107"/>
                <a:gd name="T9" fmla="*/ 56 h 75"/>
                <a:gd name="T10" fmla="*/ 589 w 107"/>
                <a:gd name="T11" fmla="*/ 23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75">
                  <a:moveTo>
                    <a:pt x="107" y="3"/>
                  </a:moveTo>
                  <a:cubicBezTo>
                    <a:pt x="81" y="0"/>
                    <a:pt x="56" y="4"/>
                    <a:pt x="35" y="21"/>
                  </a:cubicBezTo>
                  <a:cubicBezTo>
                    <a:pt x="19" y="33"/>
                    <a:pt x="0" y="56"/>
                    <a:pt x="18" y="75"/>
                  </a:cubicBezTo>
                  <a:cubicBezTo>
                    <a:pt x="10" y="55"/>
                    <a:pt x="32" y="35"/>
                    <a:pt x="47" y="24"/>
                  </a:cubicBezTo>
                  <a:cubicBezTo>
                    <a:pt x="54" y="19"/>
                    <a:pt x="63" y="11"/>
                    <a:pt x="71" y="8"/>
                  </a:cubicBezTo>
                  <a:cubicBezTo>
                    <a:pt x="79" y="5"/>
                    <a:pt x="90" y="7"/>
                    <a:pt x="9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4" name="Oval 111">
              <a:extLst>
                <a:ext uri="{FF2B5EF4-FFF2-40B4-BE49-F238E27FC236}">
                  <a16:creationId xmlns:a16="http://schemas.microsoft.com/office/drawing/2014/main" id="{93D327F9-D8DC-4800-8040-7230BCD14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884"/>
              <a:ext cx="72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5" name="Oval 112">
              <a:extLst>
                <a:ext uri="{FF2B5EF4-FFF2-40B4-BE49-F238E27FC236}">
                  <a16:creationId xmlns:a16="http://schemas.microsoft.com/office/drawing/2014/main" id="{5DA5F22F-5226-4779-8568-FDE557E63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191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6" name="Oval 113">
              <a:extLst>
                <a:ext uri="{FF2B5EF4-FFF2-40B4-BE49-F238E27FC236}">
                  <a16:creationId xmlns:a16="http://schemas.microsoft.com/office/drawing/2014/main" id="{E0C7D602-2C71-4C9E-BC49-0BC46E5B5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1923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7" name="Freeform 114">
              <a:extLst>
                <a:ext uri="{FF2B5EF4-FFF2-40B4-BE49-F238E27FC236}">
                  <a16:creationId xmlns:a16="http://schemas.microsoft.com/office/drawing/2014/main" id="{3922DD6C-01EB-46F3-8FE4-CA8CAF1B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52"/>
              <a:ext cx="587" cy="984"/>
            </a:xfrm>
            <a:custGeom>
              <a:avLst/>
              <a:gdLst>
                <a:gd name="T0" fmla="*/ 0 w 324"/>
                <a:gd name="T1" fmla="*/ 2227 h 510"/>
                <a:gd name="T2" fmla="*/ 72 w 324"/>
                <a:gd name="T3" fmla="*/ 2944 h 510"/>
                <a:gd name="T4" fmla="*/ 161 w 324"/>
                <a:gd name="T5" fmla="*/ 3664 h 510"/>
                <a:gd name="T6" fmla="*/ 286 w 324"/>
                <a:gd name="T7" fmla="*/ 2815 h 510"/>
                <a:gd name="T8" fmla="*/ 453 w 324"/>
                <a:gd name="T9" fmla="*/ 2088 h 510"/>
                <a:gd name="T10" fmla="*/ 958 w 324"/>
                <a:gd name="T11" fmla="*/ 1762 h 510"/>
                <a:gd name="T12" fmla="*/ 1297 w 324"/>
                <a:gd name="T13" fmla="*/ 1077 h 510"/>
                <a:gd name="T14" fmla="*/ 1464 w 324"/>
                <a:gd name="T15" fmla="*/ 1285 h 510"/>
                <a:gd name="T16" fmla="*/ 1553 w 324"/>
                <a:gd name="T17" fmla="*/ 1158 h 510"/>
                <a:gd name="T18" fmla="*/ 1654 w 324"/>
                <a:gd name="T19" fmla="*/ 1034 h 510"/>
                <a:gd name="T20" fmla="*/ 1819 w 324"/>
                <a:gd name="T21" fmla="*/ 697 h 510"/>
                <a:gd name="T22" fmla="*/ 1891 w 324"/>
                <a:gd name="T23" fmla="*/ 0 h 510"/>
                <a:gd name="T24" fmla="*/ 1473 w 324"/>
                <a:gd name="T25" fmla="*/ 926 h 510"/>
                <a:gd name="T26" fmla="*/ 1149 w 324"/>
                <a:gd name="T27" fmla="*/ 969 h 510"/>
                <a:gd name="T28" fmla="*/ 899 w 324"/>
                <a:gd name="T29" fmla="*/ 1190 h 510"/>
                <a:gd name="T30" fmla="*/ 469 w 324"/>
                <a:gd name="T31" fmla="*/ 1818 h 510"/>
                <a:gd name="T32" fmla="*/ 328 w 324"/>
                <a:gd name="T33" fmla="*/ 1854 h 510"/>
                <a:gd name="T34" fmla="*/ 255 w 324"/>
                <a:gd name="T35" fmla="*/ 2010 h 510"/>
                <a:gd name="T36" fmla="*/ 24 w 324"/>
                <a:gd name="T37" fmla="*/ 2203 h 5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4" h="510">
                  <a:moveTo>
                    <a:pt x="0" y="310"/>
                  </a:moveTo>
                  <a:cubicBezTo>
                    <a:pt x="25" y="333"/>
                    <a:pt x="13" y="381"/>
                    <a:pt x="12" y="410"/>
                  </a:cubicBezTo>
                  <a:cubicBezTo>
                    <a:pt x="11" y="435"/>
                    <a:pt x="1" y="494"/>
                    <a:pt x="27" y="510"/>
                  </a:cubicBezTo>
                  <a:cubicBezTo>
                    <a:pt x="51" y="497"/>
                    <a:pt x="46" y="416"/>
                    <a:pt x="48" y="392"/>
                  </a:cubicBezTo>
                  <a:cubicBezTo>
                    <a:pt x="49" y="357"/>
                    <a:pt x="43" y="313"/>
                    <a:pt x="76" y="291"/>
                  </a:cubicBezTo>
                  <a:cubicBezTo>
                    <a:pt x="107" y="271"/>
                    <a:pt x="142" y="281"/>
                    <a:pt x="161" y="245"/>
                  </a:cubicBezTo>
                  <a:cubicBezTo>
                    <a:pt x="178" y="211"/>
                    <a:pt x="173" y="164"/>
                    <a:pt x="218" y="150"/>
                  </a:cubicBezTo>
                  <a:cubicBezTo>
                    <a:pt x="233" y="156"/>
                    <a:pt x="236" y="169"/>
                    <a:pt x="246" y="179"/>
                  </a:cubicBezTo>
                  <a:cubicBezTo>
                    <a:pt x="253" y="174"/>
                    <a:pt x="256" y="167"/>
                    <a:pt x="261" y="161"/>
                  </a:cubicBezTo>
                  <a:cubicBezTo>
                    <a:pt x="267" y="154"/>
                    <a:pt x="272" y="150"/>
                    <a:pt x="278" y="144"/>
                  </a:cubicBezTo>
                  <a:cubicBezTo>
                    <a:pt x="292" y="130"/>
                    <a:pt x="300" y="115"/>
                    <a:pt x="306" y="97"/>
                  </a:cubicBezTo>
                  <a:cubicBezTo>
                    <a:pt x="315" y="68"/>
                    <a:pt x="324" y="30"/>
                    <a:pt x="318" y="0"/>
                  </a:cubicBezTo>
                  <a:cubicBezTo>
                    <a:pt x="304" y="36"/>
                    <a:pt x="284" y="108"/>
                    <a:pt x="248" y="129"/>
                  </a:cubicBezTo>
                  <a:cubicBezTo>
                    <a:pt x="232" y="138"/>
                    <a:pt x="211" y="130"/>
                    <a:pt x="193" y="135"/>
                  </a:cubicBezTo>
                  <a:cubicBezTo>
                    <a:pt x="172" y="140"/>
                    <a:pt x="160" y="147"/>
                    <a:pt x="151" y="166"/>
                  </a:cubicBezTo>
                  <a:cubicBezTo>
                    <a:pt x="139" y="194"/>
                    <a:pt x="112" y="241"/>
                    <a:pt x="79" y="253"/>
                  </a:cubicBezTo>
                  <a:cubicBezTo>
                    <a:pt x="71" y="257"/>
                    <a:pt x="63" y="251"/>
                    <a:pt x="55" y="258"/>
                  </a:cubicBezTo>
                  <a:cubicBezTo>
                    <a:pt x="48" y="262"/>
                    <a:pt x="46" y="273"/>
                    <a:pt x="43" y="280"/>
                  </a:cubicBezTo>
                  <a:cubicBezTo>
                    <a:pt x="35" y="302"/>
                    <a:pt x="29" y="310"/>
                    <a:pt x="4" y="307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8" name="Freeform 115">
              <a:extLst>
                <a:ext uri="{FF2B5EF4-FFF2-40B4-BE49-F238E27FC236}">
                  <a16:creationId xmlns:a16="http://schemas.microsoft.com/office/drawing/2014/main" id="{E78DB794-BDA6-4B13-A797-EB189ABD5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871"/>
              <a:ext cx="328" cy="469"/>
            </a:xfrm>
            <a:custGeom>
              <a:avLst/>
              <a:gdLst>
                <a:gd name="T0" fmla="*/ 1076 w 181"/>
                <a:gd name="T1" fmla="*/ 0 h 243"/>
                <a:gd name="T2" fmla="*/ 680 w 181"/>
                <a:gd name="T3" fmla="*/ 272 h 243"/>
                <a:gd name="T4" fmla="*/ 332 w 181"/>
                <a:gd name="T5" fmla="*/ 641 h 243"/>
                <a:gd name="T6" fmla="*/ 89 w 181"/>
                <a:gd name="T7" fmla="*/ 1150 h 243"/>
                <a:gd name="T8" fmla="*/ 141 w 181"/>
                <a:gd name="T9" fmla="*/ 1747 h 243"/>
                <a:gd name="T10" fmla="*/ 167 w 181"/>
                <a:gd name="T11" fmla="*/ 1222 h 243"/>
                <a:gd name="T12" fmla="*/ 243 w 181"/>
                <a:gd name="T13" fmla="*/ 950 h 243"/>
                <a:gd name="T14" fmla="*/ 732 w 181"/>
                <a:gd name="T15" fmla="*/ 332 h 243"/>
                <a:gd name="T16" fmla="*/ 1040 w 181"/>
                <a:gd name="T17" fmla="*/ 29 h 2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243">
                  <a:moveTo>
                    <a:pt x="181" y="0"/>
                  </a:moveTo>
                  <a:cubicBezTo>
                    <a:pt x="153" y="17"/>
                    <a:pt x="130" y="25"/>
                    <a:pt x="114" y="38"/>
                  </a:cubicBezTo>
                  <a:cubicBezTo>
                    <a:pt x="94" y="54"/>
                    <a:pt x="72" y="69"/>
                    <a:pt x="56" y="89"/>
                  </a:cubicBezTo>
                  <a:cubicBezTo>
                    <a:pt x="38" y="113"/>
                    <a:pt x="26" y="134"/>
                    <a:pt x="15" y="160"/>
                  </a:cubicBezTo>
                  <a:cubicBezTo>
                    <a:pt x="0" y="197"/>
                    <a:pt x="2" y="208"/>
                    <a:pt x="24" y="243"/>
                  </a:cubicBezTo>
                  <a:cubicBezTo>
                    <a:pt x="15" y="211"/>
                    <a:pt x="17" y="201"/>
                    <a:pt x="28" y="170"/>
                  </a:cubicBezTo>
                  <a:cubicBezTo>
                    <a:pt x="32" y="158"/>
                    <a:pt x="35" y="144"/>
                    <a:pt x="41" y="132"/>
                  </a:cubicBezTo>
                  <a:cubicBezTo>
                    <a:pt x="50" y="116"/>
                    <a:pt x="102" y="61"/>
                    <a:pt x="123" y="46"/>
                  </a:cubicBezTo>
                  <a:cubicBezTo>
                    <a:pt x="139" y="33"/>
                    <a:pt x="165" y="19"/>
                    <a:pt x="17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9" name="Freeform 116">
              <a:extLst>
                <a:ext uri="{FF2B5EF4-FFF2-40B4-BE49-F238E27FC236}">
                  <a16:creationId xmlns:a16="http://schemas.microsoft.com/office/drawing/2014/main" id="{B51006C4-61A6-42F9-91D6-76DA9272F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444"/>
              <a:ext cx="168" cy="260"/>
            </a:xfrm>
            <a:custGeom>
              <a:avLst/>
              <a:gdLst>
                <a:gd name="T0" fmla="*/ 0 w 93"/>
                <a:gd name="T1" fmla="*/ 144 h 135"/>
                <a:gd name="T2" fmla="*/ 137 w 93"/>
                <a:gd name="T3" fmla="*/ 626 h 135"/>
                <a:gd name="T4" fmla="*/ 329 w 93"/>
                <a:gd name="T5" fmla="*/ 749 h 135"/>
                <a:gd name="T6" fmla="*/ 437 w 93"/>
                <a:gd name="T7" fmla="*/ 965 h 135"/>
                <a:gd name="T8" fmla="*/ 547 w 93"/>
                <a:gd name="T9" fmla="*/ 701 h 135"/>
                <a:gd name="T10" fmla="*/ 182 w 93"/>
                <a:gd name="T11" fmla="*/ 393 h 135"/>
                <a:gd name="T12" fmla="*/ 108 w 93"/>
                <a:gd name="T13" fmla="*/ 185 h 135"/>
                <a:gd name="T14" fmla="*/ 0 w 93"/>
                <a:gd name="T15" fmla="*/ 0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135">
                  <a:moveTo>
                    <a:pt x="0" y="20"/>
                  </a:moveTo>
                  <a:cubicBezTo>
                    <a:pt x="1" y="45"/>
                    <a:pt x="2" y="71"/>
                    <a:pt x="23" y="88"/>
                  </a:cubicBezTo>
                  <a:cubicBezTo>
                    <a:pt x="33" y="95"/>
                    <a:pt x="47" y="98"/>
                    <a:pt x="56" y="105"/>
                  </a:cubicBezTo>
                  <a:cubicBezTo>
                    <a:pt x="66" y="114"/>
                    <a:pt x="70" y="121"/>
                    <a:pt x="74" y="135"/>
                  </a:cubicBezTo>
                  <a:cubicBezTo>
                    <a:pt x="73" y="120"/>
                    <a:pt x="85" y="109"/>
                    <a:pt x="93" y="98"/>
                  </a:cubicBezTo>
                  <a:cubicBezTo>
                    <a:pt x="70" y="84"/>
                    <a:pt x="47" y="80"/>
                    <a:pt x="31" y="55"/>
                  </a:cubicBezTo>
                  <a:cubicBezTo>
                    <a:pt x="25" y="46"/>
                    <a:pt x="23" y="34"/>
                    <a:pt x="18" y="26"/>
                  </a:cubicBezTo>
                  <a:cubicBezTo>
                    <a:pt x="11" y="16"/>
                    <a:pt x="0" y="14"/>
                    <a:pt x="0" y="0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0" name="Freeform 117">
              <a:extLst>
                <a:ext uri="{FF2B5EF4-FFF2-40B4-BE49-F238E27FC236}">
                  <a16:creationId xmlns:a16="http://schemas.microsoft.com/office/drawing/2014/main" id="{81B0999A-E6FE-4480-B2BB-8411F4929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815"/>
              <a:ext cx="259" cy="401"/>
            </a:xfrm>
            <a:custGeom>
              <a:avLst/>
              <a:gdLst>
                <a:gd name="T0" fmla="*/ 0 w 143"/>
                <a:gd name="T1" fmla="*/ 23 h 208"/>
                <a:gd name="T2" fmla="*/ 647 w 143"/>
                <a:gd name="T3" fmla="*/ 465 h 208"/>
                <a:gd name="T4" fmla="*/ 790 w 143"/>
                <a:gd name="T5" fmla="*/ 896 h 208"/>
                <a:gd name="T6" fmla="*/ 659 w 143"/>
                <a:gd name="T7" fmla="*/ 1490 h 208"/>
                <a:gd name="T8" fmla="*/ 493 w 143"/>
                <a:gd name="T9" fmla="*/ 424 h 208"/>
                <a:gd name="T10" fmla="*/ 125 w 143"/>
                <a:gd name="T11" fmla="*/ 44 h 2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208">
                  <a:moveTo>
                    <a:pt x="0" y="3"/>
                  </a:moveTo>
                  <a:cubicBezTo>
                    <a:pt x="43" y="3"/>
                    <a:pt x="84" y="29"/>
                    <a:pt x="109" y="65"/>
                  </a:cubicBezTo>
                  <a:cubicBezTo>
                    <a:pt x="120" y="81"/>
                    <a:pt x="127" y="106"/>
                    <a:pt x="133" y="125"/>
                  </a:cubicBezTo>
                  <a:cubicBezTo>
                    <a:pt x="143" y="155"/>
                    <a:pt x="126" y="181"/>
                    <a:pt x="111" y="208"/>
                  </a:cubicBezTo>
                  <a:cubicBezTo>
                    <a:pt x="124" y="161"/>
                    <a:pt x="106" y="101"/>
                    <a:pt x="83" y="59"/>
                  </a:cubicBezTo>
                  <a:cubicBezTo>
                    <a:pt x="73" y="42"/>
                    <a:pt x="40" y="0"/>
                    <a:pt x="21" y="6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1" name="Freeform 118">
              <a:extLst>
                <a:ext uri="{FF2B5EF4-FFF2-40B4-BE49-F238E27FC236}">
                  <a16:creationId xmlns:a16="http://schemas.microsoft.com/office/drawing/2014/main" id="{996BE22D-39B2-4470-9157-0E2EAA7E2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765"/>
              <a:ext cx="924" cy="1312"/>
            </a:xfrm>
            <a:custGeom>
              <a:avLst/>
              <a:gdLst>
                <a:gd name="T0" fmla="*/ 1246 w 510"/>
                <a:gd name="T1" fmla="*/ 4847 h 680"/>
                <a:gd name="T2" fmla="*/ 1391 w 510"/>
                <a:gd name="T3" fmla="*/ 3820 h 680"/>
                <a:gd name="T4" fmla="*/ 1576 w 510"/>
                <a:gd name="T5" fmla="*/ 3176 h 680"/>
                <a:gd name="T6" fmla="*/ 1993 w 510"/>
                <a:gd name="T7" fmla="*/ 3031 h 680"/>
                <a:gd name="T8" fmla="*/ 2196 w 510"/>
                <a:gd name="T9" fmla="*/ 2391 h 680"/>
                <a:gd name="T10" fmla="*/ 2419 w 510"/>
                <a:gd name="T11" fmla="*/ 2296 h 680"/>
                <a:gd name="T12" fmla="*/ 2535 w 510"/>
                <a:gd name="T13" fmla="*/ 2551 h 680"/>
                <a:gd name="T14" fmla="*/ 2747 w 510"/>
                <a:gd name="T15" fmla="*/ 2134 h 680"/>
                <a:gd name="T16" fmla="*/ 2939 w 510"/>
                <a:gd name="T17" fmla="*/ 1731 h 680"/>
                <a:gd name="T18" fmla="*/ 3004 w 510"/>
                <a:gd name="T19" fmla="*/ 949 h 680"/>
                <a:gd name="T20" fmla="*/ 2623 w 510"/>
                <a:gd name="T21" fmla="*/ 301 h 680"/>
                <a:gd name="T22" fmla="*/ 2102 w 510"/>
                <a:gd name="T23" fmla="*/ 71 h 680"/>
                <a:gd name="T24" fmla="*/ 1504 w 510"/>
                <a:gd name="T25" fmla="*/ 131 h 680"/>
                <a:gd name="T26" fmla="*/ 741 w 510"/>
                <a:gd name="T27" fmla="*/ 573 h 680"/>
                <a:gd name="T28" fmla="*/ 234 w 510"/>
                <a:gd name="T29" fmla="*/ 1165 h 680"/>
                <a:gd name="T30" fmla="*/ 7 w 510"/>
                <a:gd name="T31" fmla="*/ 1831 h 680"/>
                <a:gd name="T32" fmla="*/ 141 w 510"/>
                <a:gd name="T33" fmla="*/ 2271 h 680"/>
                <a:gd name="T34" fmla="*/ 263 w 510"/>
                <a:gd name="T35" fmla="*/ 2551 h 680"/>
                <a:gd name="T36" fmla="*/ 344 w 510"/>
                <a:gd name="T37" fmla="*/ 2279 h 680"/>
                <a:gd name="T38" fmla="*/ 636 w 510"/>
                <a:gd name="T39" fmla="*/ 2342 h 680"/>
                <a:gd name="T40" fmla="*/ 659 w 510"/>
                <a:gd name="T41" fmla="*/ 3075 h 680"/>
                <a:gd name="T42" fmla="*/ 1092 w 510"/>
                <a:gd name="T43" fmla="*/ 3649 h 680"/>
                <a:gd name="T44" fmla="*/ 1246 w 510"/>
                <a:gd name="T45" fmla="*/ 4847 h 6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0" h="680">
                  <a:moveTo>
                    <a:pt x="210" y="675"/>
                  </a:moveTo>
                  <a:cubicBezTo>
                    <a:pt x="229" y="672"/>
                    <a:pt x="229" y="584"/>
                    <a:pt x="234" y="532"/>
                  </a:cubicBezTo>
                  <a:cubicBezTo>
                    <a:pt x="239" y="481"/>
                    <a:pt x="242" y="453"/>
                    <a:pt x="265" y="442"/>
                  </a:cubicBezTo>
                  <a:cubicBezTo>
                    <a:pt x="287" y="430"/>
                    <a:pt x="305" y="434"/>
                    <a:pt x="335" y="422"/>
                  </a:cubicBezTo>
                  <a:cubicBezTo>
                    <a:pt x="365" y="409"/>
                    <a:pt x="353" y="362"/>
                    <a:pt x="369" y="333"/>
                  </a:cubicBezTo>
                  <a:cubicBezTo>
                    <a:pt x="385" y="304"/>
                    <a:pt x="394" y="314"/>
                    <a:pt x="407" y="320"/>
                  </a:cubicBezTo>
                  <a:cubicBezTo>
                    <a:pt x="419" y="325"/>
                    <a:pt x="417" y="364"/>
                    <a:pt x="426" y="355"/>
                  </a:cubicBezTo>
                  <a:cubicBezTo>
                    <a:pt x="435" y="346"/>
                    <a:pt x="436" y="312"/>
                    <a:pt x="462" y="297"/>
                  </a:cubicBezTo>
                  <a:cubicBezTo>
                    <a:pt x="489" y="282"/>
                    <a:pt x="484" y="265"/>
                    <a:pt x="494" y="241"/>
                  </a:cubicBezTo>
                  <a:cubicBezTo>
                    <a:pt x="504" y="217"/>
                    <a:pt x="510" y="155"/>
                    <a:pt x="505" y="132"/>
                  </a:cubicBezTo>
                  <a:cubicBezTo>
                    <a:pt x="500" y="109"/>
                    <a:pt x="477" y="74"/>
                    <a:pt x="441" y="42"/>
                  </a:cubicBezTo>
                  <a:cubicBezTo>
                    <a:pt x="404" y="11"/>
                    <a:pt x="390" y="13"/>
                    <a:pt x="353" y="10"/>
                  </a:cubicBezTo>
                  <a:cubicBezTo>
                    <a:pt x="315" y="6"/>
                    <a:pt x="296" y="0"/>
                    <a:pt x="253" y="18"/>
                  </a:cubicBezTo>
                  <a:cubicBezTo>
                    <a:pt x="210" y="37"/>
                    <a:pt x="160" y="44"/>
                    <a:pt x="125" y="80"/>
                  </a:cubicBezTo>
                  <a:cubicBezTo>
                    <a:pt x="89" y="117"/>
                    <a:pt x="63" y="114"/>
                    <a:pt x="39" y="162"/>
                  </a:cubicBezTo>
                  <a:cubicBezTo>
                    <a:pt x="15" y="210"/>
                    <a:pt x="0" y="215"/>
                    <a:pt x="1" y="255"/>
                  </a:cubicBezTo>
                  <a:cubicBezTo>
                    <a:pt x="3" y="296"/>
                    <a:pt x="13" y="311"/>
                    <a:pt x="24" y="316"/>
                  </a:cubicBezTo>
                  <a:cubicBezTo>
                    <a:pt x="35" y="321"/>
                    <a:pt x="34" y="357"/>
                    <a:pt x="44" y="355"/>
                  </a:cubicBezTo>
                  <a:cubicBezTo>
                    <a:pt x="54" y="352"/>
                    <a:pt x="42" y="323"/>
                    <a:pt x="58" y="317"/>
                  </a:cubicBezTo>
                  <a:cubicBezTo>
                    <a:pt x="74" y="311"/>
                    <a:pt x="103" y="302"/>
                    <a:pt x="107" y="326"/>
                  </a:cubicBezTo>
                  <a:cubicBezTo>
                    <a:pt x="111" y="350"/>
                    <a:pt x="88" y="400"/>
                    <a:pt x="111" y="428"/>
                  </a:cubicBezTo>
                  <a:cubicBezTo>
                    <a:pt x="134" y="456"/>
                    <a:pt x="180" y="463"/>
                    <a:pt x="184" y="508"/>
                  </a:cubicBezTo>
                  <a:cubicBezTo>
                    <a:pt x="188" y="554"/>
                    <a:pt x="169" y="680"/>
                    <a:pt x="210" y="675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08" name="Group 119">
            <a:extLst>
              <a:ext uri="{FF2B5EF4-FFF2-40B4-BE49-F238E27FC236}">
                <a16:creationId xmlns:a16="http://schemas.microsoft.com/office/drawing/2014/main" id="{1FB79FB4-2392-48F1-80E8-24AF78847ECD}"/>
              </a:ext>
            </a:extLst>
          </p:cNvPr>
          <p:cNvGrpSpPr>
            <a:grpSpLocks/>
          </p:cNvGrpSpPr>
          <p:nvPr/>
        </p:nvGrpSpPr>
        <p:grpSpPr bwMode="auto">
          <a:xfrm>
            <a:off x="6851650" y="1498600"/>
            <a:ext cx="2892425" cy="1698625"/>
            <a:chOff x="3356" y="818"/>
            <a:chExt cx="1822" cy="1070"/>
          </a:xfrm>
        </p:grpSpPr>
        <p:sp>
          <p:nvSpPr>
            <p:cNvPr id="51262" name="Freeform 120">
              <a:extLst>
                <a:ext uri="{FF2B5EF4-FFF2-40B4-BE49-F238E27FC236}">
                  <a16:creationId xmlns:a16="http://schemas.microsoft.com/office/drawing/2014/main" id="{28CC84E6-1911-44D3-918E-2FAF4300E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818"/>
              <a:ext cx="1822" cy="1070"/>
            </a:xfrm>
            <a:custGeom>
              <a:avLst/>
              <a:gdLst>
                <a:gd name="T0" fmla="*/ 1545 w 1007"/>
                <a:gd name="T1" fmla="*/ 1161 h 554"/>
                <a:gd name="T2" fmla="*/ 724 w 1007"/>
                <a:gd name="T3" fmla="*/ 1325 h 554"/>
                <a:gd name="T4" fmla="*/ 242 w 1007"/>
                <a:gd name="T5" fmla="*/ 1771 h 554"/>
                <a:gd name="T6" fmla="*/ 1002 w 1007"/>
                <a:gd name="T7" fmla="*/ 1626 h 554"/>
                <a:gd name="T8" fmla="*/ 1457 w 1007"/>
                <a:gd name="T9" fmla="*/ 1586 h 554"/>
                <a:gd name="T10" fmla="*/ 1464 w 1007"/>
                <a:gd name="T11" fmla="*/ 1974 h 554"/>
                <a:gd name="T12" fmla="*/ 1142 w 1007"/>
                <a:gd name="T13" fmla="*/ 2250 h 554"/>
                <a:gd name="T14" fmla="*/ 1493 w 1007"/>
                <a:gd name="T15" fmla="*/ 2466 h 554"/>
                <a:gd name="T16" fmla="*/ 1902 w 1007"/>
                <a:gd name="T17" fmla="*/ 2227 h 554"/>
                <a:gd name="T18" fmla="*/ 1938 w 1007"/>
                <a:gd name="T19" fmla="*/ 2760 h 554"/>
                <a:gd name="T20" fmla="*/ 1998 w 1007"/>
                <a:gd name="T21" fmla="*/ 3212 h 554"/>
                <a:gd name="T22" fmla="*/ 2292 w 1007"/>
                <a:gd name="T23" fmla="*/ 2940 h 554"/>
                <a:gd name="T24" fmla="*/ 2410 w 1007"/>
                <a:gd name="T25" fmla="*/ 2466 h 554"/>
                <a:gd name="T26" fmla="*/ 2654 w 1007"/>
                <a:gd name="T27" fmla="*/ 2739 h 554"/>
                <a:gd name="T28" fmla="*/ 3660 w 1007"/>
                <a:gd name="T29" fmla="*/ 2996 h 554"/>
                <a:gd name="T30" fmla="*/ 4062 w 1007"/>
                <a:gd name="T31" fmla="*/ 2909 h 554"/>
                <a:gd name="T32" fmla="*/ 4502 w 1007"/>
                <a:gd name="T33" fmla="*/ 3019 h 554"/>
                <a:gd name="T34" fmla="*/ 4822 w 1007"/>
                <a:gd name="T35" fmla="*/ 3193 h 554"/>
                <a:gd name="T36" fmla="*/ 5035 w 1007"/>
                <a:gd name="T37" fmla="*/ 3828 h 554"/>
                <a:gd name="T38" fmla="*/ 5234 w 1007"/>
                <a:gd name="T39" fmla="*/ 3660 h 554"/>
                <a:gd name="T40" fmla="*/ 5023 w 1007"/>
                <a:gd name="T41" fmla="*/ 3104 h 554"/>
                <a:gd name="T42" fmla="*/ 5166 w 1007"/>
                <a:gd name="T43" fmla="*/ 2716 h 554"/>
                <a:gd name="T44" fmla="*/ 5401 w 1007"/>
                <a:gd name="T45" fmla="*/ 2204 h 554"/>
                <a:gd name="T46" fmla="*/ 5575 w 1007"/>
                <a:gd name="T47" fmla="*/ 1817 h 554"/>
                <a:gd name="T48" fmla="*/ 5965 w 1007"/>
                <a:gd name="T49" fmla="*/ 1686 h 554"/>
                <a:gd name="T50" fmla="*/ 5385 w 1007"/>
                <a:gd name="T51" fmla="*/ 1333 h 554"/>
                <a:gd name="T52" fmla="*/ 5314 w 1007"/>
                <a:gd name="T53" fmla="*/ 898 h 554"/>
                <a:gd name="T54" fmla="*/ 5081 w 1007"/>
                <a:gd name="T55" fmla="*/ 512 h 554"/>
                <a:gd name="T56" fmla="*/ 4236 w 1007"/>
                <a:gd name="T57" fmla="*/ 172 h 554"/>
                <a:gd name="T58" fmla="*/ 3838 w 1007"/>
                <a:gd name="T59" fmla="*/ 131 h 554"/>
                <a:gd name="T60" fmla="*/ 3506 w 1007"/>
                <a:gd name="T61" fmla="*/ 8 h 554"/>
                <a:gd name="T62" fmla="*/ 3528 w 1007"/>
                <a:gd name="T63" fmla="*/ 172 h 554"/>
                <a:gd name="T64" fmla="*/ 2187 w 1007"/>
                <a:gd name="T65" fmla="*/ 232 h 554"/>
                <a:gd name="T66" fmla="*/ 1565 w 1007"/>
                <a:gd name="T67" fmla="*/ 556 h 554"/>
                <a:gd name="T68" fmla="*/ 901 w 1007"/>
                <a:gd name="T69" fmla="*/ 672 h 554"/>
                <a:gd name="T70" fmla="*/ 1440 w 1007"/>
                <a:gd name="T71" fmla="*/ 765 h 554"/>
                <a:gd name="T72" fmla="*/ 1545 w 1007"/>
                <a:gd name="T73" fmla="*/ 1161 h 5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07" h="554">
                  <a:moveTo>
                    <a:pt x="261" y="161"/>
                  </a:moveTo>
                  <a:cubicBezTo>
                    <a:pt x="220" y="183"/>
                    <a:pt x="167" y="178"/>
                    <a:pt x="122" y="184"/>
                  </a:cubicBezTo>
                  <a:cubicBezTo>
                    <a:pt x="95" y="188"/>
                    <a:pt x="0" y="200"/>
                    <a:pt x="41" y="246"/>
                  </a:cubicBezTo>
                  <a:cubicBezTo>
                    <a:pt x="65" y="218"/>
                    <a:pt x="133" y="229"/>
                    <a:pt x="169" y="226"/>
                  </a:cubicBezTo>
                  <a:cubicBezTo>
                    <a:pt x="190" y="224"/>
                    <a:pt x="226" y="213"/>
                    <a:pt x="246" y="220"/>
                  </a:cubicBezTo>
                  <a:cubicBezTo>
                    <a:pt x="277" y="230"/>
                    <a:pt x="269" y="255"/>
                    <a:pt x="247" y="274"/>
                  </a:cubicBezTo>
                  <a:cubicBezTo>
                    <a:pt x="234" y="286"/>
                    <a:pt x="194" y="293"/>
                    <a:pt x="193" y="312"/>
                  </a:cubicBezTo>
                  <a:cubicBezTo>
                    <a:pt x="192" y="333"/>
                    <a:pt x="236" y="341"/>
                    <a:pt x="252" y="342"/>
                  </a:cubicBezTo>
                  <a:cubicBezTo>
                    <a:pt x="281" y="343"/>
                    <a:pt x="294" y="306"/>
                    <a:pt x="321" y="309"/>
                  </a:cubicBezTo>
                  <a:cubicBezTo>
                    <a:pt x="357" y="312"/>
                    <a:pt x="333" y="361"/>
                    <a:pt x="327" y="383"/>
                  </a:cubicBezTo>
                  <a:cubicBezTo>
                    <a:pt x="320" y="408"/>
                    <a:pt x="315" y="429"/>
                    <a:pt x="337" y="446"/>
                  </a:cubicBezTo>
                  <a:cubicBezTo>
                    <a:pt x="375" y="473"/>
                    <a:pt x="384" y="437"/>
                    <a:pt x="387" y="408"/>
                  </a:cubicBezTo>
                  <a:cubicBezTo>
                    <a:pt x="389" y="384"/>
                    <a:pt x="383" y="356"/>
                    <a:pt x="407" y="342"/>
                  </a:cubicBezTo>
                  <a:cubicBezTo>
                    <a:pt x="445" y="319"/>
                    <a:pt x="437" y="358"/>
                    <a:pt x="448" y="380"/>
                  </a:cubicBezTo>
                  <a:cubicBezTo>
                    <a:pt x="475" y="431"/>
                    <a:pt x="569" y="419"/>
                    <a:pt x="618" y="416"/>
                  </a:cubicBezTo>
                  <a:cubicBezTo>
                    <a:pt x="641" y="415"/>
                    <a:pt x="663" y="406"/>
                    <a:pt x="686" y="404"/>
                  </a:cubicBezTo>
                  <a:cubicBezTo>
                    <a:pt x="715" y="401"/>
                    <a:pt x="734" y="416"/>
                    <a:pt x="760" y="419"/>
                  </a:cubicBezTo>
                  <a:cubicBezTo>
                    <a:pt x="790" y="422"/>
                    <a:pt x="796" y="412"/>
                    <a:pt x="814" y="443"/>
                  </a:cubicBezTo>
                  <a:cubicBezTo>
                    <a:pt x="828" y="470"/>
                    <a:pt x="825" y="510"/>
                    <a:pt x="850" y="531"/>
                  </a:cubicBezTo>
                  <a:cubicBezTo>
                    <a:pt x="876" y="554"/>
                    <a:pt x="890" y="537"/>
                    <a:pt x="884" y="508"/>
                  </a:cubicBezTo>
                  <a:cubicBezTo>
                    <a:pt x="877" y="480"/>
                    <a:pt x="853" y="461"/>
                    <a:pt x="848" y="431"/>
                  </a:cubicBezTo>
                  <a:cubicBezTo>
                    <a:pt x="842" y="399"/>
                    <a:pt x="851" y="403"/>
                    <a:pt x="872" y="377"/>
                  </a:cubicBezTo>
                  <a:cubicBezTo>
                    <a:pt x="890" y="358"/>
                    <a:pt x="907" y="331"/>
                    <a:pt x="912" y="306"/>
                  </a:cubicBezTo>
                  <a:cubicBezTo>
                    <a:pt x="918" y="279"/>
                    <a:pt x="909" y="261"/>
                    <a:pt x="941" y="252"/>
                  </a:cubicBezTo>
                  <a:cubicBezTo>
                    <a:pt x="962" y="247"/>
                    <a:pt x="1002" y="266"/>
                    <a:pt x="1007" y="234"/>
                  </a:cubicBezTo>
                  <a:cubicBezTo>
                    <a:pt x="979" y="205"/>
                    <a:pt x="927" y="236"/>
                    <a:pt x="909" y="185"/>
                  </a:cubicBezTo>
                  <a:cubicBezTo>
                    <a:pt x="902" y="165"/>
                    <a:pt x="907" y="144"/>
                    <a:pt x="897" y="125"/>
                  </a:cubicBezTo>
                  <a:cubicBezTo>
                    <a:pt x="888" y="107"/>
                    <a:pt x="871" y="87"/>
                    <a:pt x="858" y="71"/>
                  </a:cubicBezTo>
                  <a:cubicBezTo>
                    <a:pt x="824" y="29"/>
                    <a:pt x="769" y="28"/>
                    <a:pt x="715" y="24"/>
                  </a:cubicBezTo>
                  <a:cubicBezTo>
                    <a:pt x="694" y="22"/>
                    <a:pt x="669" y="24"/>
                    <a:pt x="648" y="18"/>
                  </a:cubicBezTo>
                  <a:cubicBezTo>
                    <a:pt x="627" y="12"/>
                    <a:pt x="616" y="0"/>
                    <a:pt x="592" y="1"/>
                  </a:cubicBezTo>
                  <a:cubicBezTo>
                    <a:pt x="554" y="1"/>
                    <a:pt x="564" y="22"/>
                    <a:pt x="596" y="24"/>
                  </a:cubicBezTo>
                  <a:cubicBezTo>
                    <a:pt x="527" y="51"/>
                    <a:pt x="441" y="11"/>
                    <a:pt x="369" y="32"/>
                  </a:cubicBezTo>
                  <a:cubicBezTo>
                    <a:pt x="327" y="44"/>
                    <a:pt x="311" y="83"/>
                    <a:pt x="264" y="77"/>
                  </a:cubicBezTo>
                  <a:cubicBezTo>
                    <a:pt x="221" y="71"/>
                    <a:pt x="194" y="76"/>
                    <a:pt x="152" y="93"/>
                  </a:cubicBezTo>
                  <a:cubicBezTo>
                    <a:pt x="180" y="103"/>
                    <a:pt x="222" y="103"/>
                    <a:pt x="243" y="106"/>
                  </a:cubicBezTo>
                  <a:cubicBezTo>
                    <a:pt x="284" y="112"/>
                    <a:pt x="291" y="139"/>
                    <a:pt x="261" y="161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263" name="Group 121">
              <a:extLst>
                <a:ext uri="{FF2B5EF4-FFF2-40B4-BE49-F238E27FC236}">
                  <a16:creationId xmlns:a16="http://schemas.microsoft.com/office/drawing/2014/main" id="{C84D991A-8799-4B78-97E7-D7E67C362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7" y="818"/>
              <a:ext cx="1821" cy="1070"/>
              <a:chOff x="3357" y="818"/>
              <a:chExt cx="1821" cy="1070"/>
            </a:xfrm>
          </p:grpSpPr>
          <p:sp>
            <p:nvSpPr>
              <p:cNvPr id="51264" name="Freeform 122">
                <a:extLst>
                  <a:ext uri="{FF2B5EF4-FFF2-40B4-BE49-F238E27FC236}">
                    <a16:creationId xmlns:a16="http://schemas.microsoft.com/office/drawing/2014/main" id="{3CD3CD86-7C02-4194-9844-A116A89D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818"/>
                <a:ext cx="1821" cy="1070"/>
              </a:xfrm>
              <a:custGeom>
                <a:avLst/>
                <a:gdLst>
                  <a:gd name="T0" fmla="*/ 1546 w 1006"/>
                  <a:gd name="T1" fmla="*/ 1161 h 554"/>
                  <a:gd name="T2" fmla="*/ 717 w 1006"/>
                  <a:gd name="T3" fmla="*/ 1333 h 554"/>
                  <a:gd name="T4" fmla="*/ 243 w 1006"/>
                  <a:gd name="T5" fmla="*/ 1771 h 554"/>
                  <a:gd name="T6" fmla="*/ 1003 w 1006"/>
                  <a:gd name="T7" fmla="*/ 1626 h 554"/>
                  <a:gd name="T8" fmla="*/ 1459 w 1006"/>
                  <a:gd name="T9" fmla="*/ 1586 h 554"/>
                  <a:gd name="T10" fmla="*/ 1464 w 1006"/>
                  <a:gd name="T11" fmla="*/ 1974 h 554"/>
                  <a:gd name="T12" fmla="*/ 1140 w 1006"/>
                  <a:gd name="T13" fmla="*/ 2250 h 554"/>
                  <a:gd name="T14" fmla="*/ 1488 w 1006"/>
                  <a:gd name="T15" fmla="*/ 2466 h 554"/>
                  <a:gd name="T16" fmla="*/ 1897 w 1006"/>
                  <a:gd name="T17" fmla="*/ 2227 h 554"/>
                  <a:gd name="T18" fmla="*/ 1940 w 1006"/>
                  <a:gd name="T19" fmla="*/ 2760 h 554"/>
                  <a:gd name="T20" fmla="*/ 1998 w 1006"/>
                  <a:gd name="T21" fmla="*/ 3212 h 554"/>
                  <a:gd name="T22" fmla="*/ 2290 w 1006"/>
                  <a:gd name="T23" fmla="*/ 2940 h 554"/>
                  <a:gd name="T24" fmla="*/ 2407 w 1006"/>
                  <a:gd name="T25" fmla="*/ 2466 h 554"/>
                  <a:gd name="T26" fmla="*/ 2657 w 1006"/>
                  <a:gd name="T27" fmla="*/ 2739 h 554"/>
                  <a:gd name="T28" fmla="*/ 3660 w 1006"/>
                  <a:gd name="T29" fmla="*/ 2996 h 554"/>
                  <a:gd name="T30" fmla="*/ 4069 w 1006"/>
                  <a:gd name="T31" fmla="*/ 2909 h 554"/>
                  <a:gd name="T32" fmla="*/ 4509 w 1006"/>
                  <a:gd name="T33" fmla="*/ 3019 h 554"/>
                  <a:gd name="T34" fmla="*/ 4824 w 1006"/>
                  <a:gd name="T35" fmla="*/ 3200 h 554"/>
                  <a:gd name="T36" fmla="*/ 5043 w 1006"/>
                  <a:gd name="T37" fmla="*/ 3834 h 554"/>
                  <a:gd name="T38" fmla="*/ 5237 w 1006"/>
                  <a:gd name="T39" fmla="*/ 3660 h 554"/>
                  <a:gd name="T40" fmla="*/ 5023 w 1006"/>
                  <a:gd name="T41" fmla="*/ 3104 h 554"/>
                  <a:gd name="T42" fmla="*/ 5170 w 1006"/>
                  <a:gd name="T43" fmla="*/ 2723 h 554"/>
                  <a:gd name="T44" fmla="*/ 5411 w 1006"/>
                  <a:gd name="T45" fmla="*/ 2204 h 554"/>
                  <a:gd name="T46" fmla="*/ 5581 w 1006"/>
                  <a:gd name="T47" fmla="*/ 1823 h 554"/>
                  <a:gd name="T48" fmla="*/ 5966 w 1006"/>
                  <a:gd name="T49" fmla="*/ 1694 h 554"/>
                  <a:gd name="T50" fmla="*/ 5391 w 1006"/>
                  <a:gd name="T51" fmla="*/ 1333 h 554"/>
                  <a:gd name="T52" fmla="*/ 5322 w 1006"/>
                  <a:gd name="T53" fmla="*/ 898 h 554"/>
                  <a:gd name="T54" fmla="*/ 5088 w 1006"/>
                  <a:gd name="T55" fmla="*/ 518 h 554"/>
                  <a:gd name="T56" fmla="*/ 4239 w 1006"/>
                  <a:gd name="T57" fmla="*/ 172 h 554"/>
                  <a:gd name="T58" fmla="*/ 3843 w 1006"/>
                  <a:gd name="T59" fmla="*/ 137 h 554"/>
                  <a:gd name="T60" fmla="*/ 3506 w 1006"/>
                  <a:gd name="T61" fmla="*/ 8 h 554"/>
                  <a:gd name="T62" fmla="*/ 3535 w 1006"/>
                  <a:gd name="T63" fmla="*/ 180 h 554"/>
                  <a:gd name="T64" fmla="*/ 2183 w 1006"/>
                  <a:gd name="T65" fmla="*/ 232 h 554"/>
                  <a:gd name="T66" fmla="*/ 1566 w 1006"/>
                  <a:gd name="T67" fmla="*/ 556 h 554"/>
                  <a:gd name="T68" fmla="*/ 901 w 1006"/>
                  <a:gd name="T69" fmla="*/ 672 h 554"/>
                  <a:gd name="T70" fmla="*/ 1441 w 1006"/>
                  <a:gd name="T71" fmla="*/ 773 h 554"/>
                  <a:gd name="T72" fmla="*/ 1546 w 1006"/>
                  <a:gd name="T73" fmla="*/ 1161 h 5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06" h="554">
                    <a:moveTo>
                      <a:pt x="261" y="161"/>
                    </a:moveTo>
                    <a:cubicBezTo>
                      <a:pt x="220" y="183"/>
                      <a:pt x="167" y="178"/>
                      <a:pt x="121" y="185"/>
                    </a:cubicBezTo>
                    <a:cubicBezTo>
                      <a:pt x="95" y="188"/>
                      <a:pt x="0" y="201"/>
                      <a:pt x="41" y="246"/>
                    </a:cubicBezTo>
                    <a:cubicBezTo>
                      <a:pt x="65" y="218"/>
                      <a:pt x="133" y="229"/>
                      <a:pt x="169" y="226"/>
                    </a:cubicBezTo>
                    <a:cubicBezTo>
                      <a:pt x="190" y="224"/>
                      <a:pt x="226" y="213"/>
                      <a:pt x="246" y="220"/>
                    </a:cubicBezTo>
                    <a:cubicBezTo>
                      <a:pt x="277" y="231"/>
                      <a:pt x="269" y="256"/>
                      <a:pt x="247" y="274"/>
                    </a:cubicBezTo>
                    <a:cubicBezTo>
                      <a:pt x="233" y="286"/>
                      <a:pt x="193" y="294"/>
                      <a:pt x="192" y="312"/>
                    </a:cubicBezTo>
                    <a:cubicBezTo>
                      <a:pt x="192" y="333"/>
                      <a:pt x="235" y="341"/>
                      <a:pt x="251" y="342"/>
                    </a:cubicBezTo>
                    <a:cubicBezTo>
                      <a:pt x="280" y="343"/>
                      <a:pt x="294" y="306"/>
                      <a:pt x="320" y="309"/>
                    </a:cubicBezTo>
                    <a:cubicBezTo>
                      <a:pt x="357" y="313"/>
                      <a:pt x="333" y="361"/>
                      <a:pt x="327" y="383"/>
                    </a:cubicBezTo>
                    <a:cubicBezTo>
                      <a:pt x="320" y="408"/>
                      <a:pt x="314" y="430"/>
                      <a:pt x="337" y="446"/>
                    </a:cubicBezTo>
                    <a:cubicBezTo>
                      <a:pt x="374" y="473"/>
                      <a:pt x="383" y="438"/>
                      <a:pt x="386" y="408"/>
                    </a:cubicBezTo>
                    <a:cubicBezTo>
                      <a:pt x="389" y="384"/>
                      <a:pt x="383" y="356"/>
                      <a:pt x="406" y="342"/>
                    </a:cubicBezTo>
                    <a:cubicBezTo>
                      <a:pt x="445" y="319"/>
                      <a:pt x="436" y="358"/>
                      <a:pt x="448" y="380"/>
                    </a:cubicBezTo>
                    <a:cubicBezTo>
                      <a:pt x="475" y="431"/>
                      <a:pt x="568" y="419"/>
                      <a:pt x="617" y="416"/>
                    </a:cubicBezTo>
                    <a:cubicBezTo>
                      <a:pt x="641" y="415"/>
                      <a:pt x="662" y="406"/>
                      <a:pt x="686" y="404"/>
                    </a:cubicBezTo>
                    <a:cubicBezTo>
                      <a:pt x="714" y="402"/>
                      <a:pt x="733" y="417"/>
                      <a:pt x="760" y="419"/>
                    </a:cubicBezTo>
                    <a:cubicBezTo>
                      <a:pt x="790" y="423"/>
                      <a:pt x="796" y="412"/>
                      <a:pt x="813" y="444"/>
                    </a:cubicBezTo>
                    <a:cubicBezTo>
                      <a:pt x="828" y="471"/>
                      <a:pt x="825" y="510"/>
                      <a:pt x="850" y="532"/>
                    </a:cubicBezTo>
                    <a:cubicBezTo>
                      <a:pt x="876" y="554"/>
                      <a:pt x="890" y="537"/>
                      <a:pt x="883" y="508"/>
                    </a:cubicBezTo>
                    <a:cubicBezTo>
                      <a:pt x="877" y="480"/>
                      <a:pt x="853" y="461"/>
                      <a:pt x="847" y="431"/>
                    </a:cubicBezTo>
                    <a:cubicBezTo>
                      <a:pt x="842" y="399"/>
                      <a:pt x="850" y="403"/>
                      <a:pt x="872" y="378"/>
                    </a:cubicBezTo>
                    <a:cubicBezTo>
                      <a:pt x="889" y="358"/>
                      <a:pt x="907" y="331"/>
                      <a:pt x="912" y="306"/>
                    </a:cubicBezTo>
                    <a:cubicBezTo>
                      <a:pt x="918" y="279"/>
                      <a:pt x="908" y="261"/>
                      <a:pt x="941" y="253"/>
                    </a:cubicBezTo>
                    <a:cubicBezTo>
                      <a:pt x="962" y="247"/>
                      <a:pt x="1001" y="266"/>
                      <a:pt x="1006" y="235"/>
                    </a:cubicBezTo>
                    <a:cubicBezTo>
                      <a:pt x="979" y="205"/>
                      <a:pt x="927" y="237"/>
                      <a:pt x="909" y="185"/>
                    </a:cubicBezTo>
                    <a:cubicBezTo>
                      <a:pt x="902" y="166"/>
                      <a:pt x="906" y="144"/>
                      <a:pt x="897" y="125"/>
                    </a:cubicBezTo>
                    <a:cubicBezTo>
                      <a:pt x="887" y="107"/>
                      <a:pt x="870" y="87"/>
                      <a:pt x="858" y="72"/>
                    </a:cubicBezTo>
                    <a:cubicBezTo>
                      <a:pt x="824" y="29"/>
                      <a:pt x="768" y="29"/>
                      <a:pt x="715" y="24"/>
                    </a:cubicBezTo>
                    <a:cubicBezTo>
                      <a:pt x="693" y="22"/>
                      <a:pt x="668" y="24"/>
                      <a:pt x="648" y="19"/>
                    </a:cubicBezTo>
                    <a:cubicBezTo>
                      <a:pt x="627" y="12"/>
                      <a:pt x="615" y="0"/>
                      <a:pt x="591" y="1"/>
                    </a:cubicBezTo>
                    <a:cubicBezTo>
                      <a:pt x="554" y="1"/>
                      <a:pt x="563" y="22"/>
                      <a:pt x="596" y="25"/>
                    </a:cubicBezTo>
                    <a:cubicBezTo>
                      <a:pt x="526" y="51"/>
                      <a:pt x="441" y="11"/>
                      <a:pt x="368" y="32"/>
                    </a:cubicBezTo>
                    <a:cubicBezTo>
                      <a:pt x="327" y="44"/>
                      <a:pt x="311" y="83"/>
                      <a:pt x="264" y="77"/>
                    </a:cubicBezTo>
                    <a:cubicBezTo>
                      <a:pt x="220" y="72"/>
                      <a:pt x="194" y="76"/>
                      <a:pt x="152" y="93"/>
                    </a:cubicBezTo>
                    <a:cubicBezTo>
                      <a:pt x="179" y="103"/>
                      <a:pt x="221" y="103"/>
                      <a:pt x="243" y="107"/>
                    </a:cubicBezTo>
                    <a:cubicBezTo>
                      <a:pt x="284" y="112"/>
                      <a:pt x="291" y="139"/>
                      <a:pt x="261" y="1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5" name="Freeform 123">
                <a:extLst>
                  <a:ext uri="{FF2B5EF4-FFF2-40B4-BE49-F238E27FC236}">
                    <a16:creationId xmlns:a16="http://schemas.microsoft.com/office/drawing/2014/main" id="{9D16B05E-1382-4C82-AA3F-62115DF66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090"/>
                <a:ext cx="364" cy="282"/>
              </a:xfrm>
              <a:custGeom>
                <a:avLst/>
                <a:gdLst>
                  <a:gd name="T0" fmla="*/ 78 w 201"/>
                  <a:gd name="T1" fmla="*/ 332 h 146"/>
                  <a:gd name="T2" fmla="*/ 7 w 201"/>
                  <a:gd name="T3" fmla="*/ 605 h 146"/>
                  <a:gd name="T4" fmla="*/ 321 w 201"/>
                  <a:gd name="T5" fmla="*/ 966 h 146"/>
                  <a:gd name="T6" fmla="*/ 493 w 201"/>
                  <a:gd name="T7" fmla="*/ 906 h 146"/>
                  <a:gd name="T8" fmla="*/ 643 w 201"/>
                  <a:gd name="T9" fmla="*/ 829 h 146"/>
                  <a:gd name="T10" fmla="*/ 708 w 201"/>
                  <a:gd name="T11" fmla="*/ 906 h 146"/>
                  <a:gd name="T12" fmla="*/ 826 w 201"/>
                  <a:gd name="T13" fmla="*/ 997 h 146"/>
                  <a:gd name="T14" fmla="*/ 1181 w 201"/>
                  <a:gd name="T15" fmla="*/ 504 h 146"/>
                  <a:gd name="T16" fmla="*/ 695 w 201"/>
                  <a:gd name="T17" fmla="*/ 0 h 146"/>
                  <a:gd name="T18" fmla="*/ 426 w 201"/>
                  <a:gd name="T19" fmla="*/ 44 h 146"/>
                  <a:gd name="T20" fmla="*/ 219 w 201"/>
                  <a:gd name="T21" fmla="*/ 131 h 146"/>
                  <a:gd name="T22" fmla="*/ 78 w 201"/>
                  <a:gd name="T23" fmla="*/ 332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1" h="146">
                    <a:moveTo>
                      <a:pt x="13" y="46"/>
                    </a:moveTo>
                    <a:cubicBezTo>
                      <a:pt x="6" y="56"/>
                      <a:pt x="0" y="71"/>
                      <a:pt x="1" y="84"/>
                    </a:cubicBezTo>
                    <a:cubicBezTo>
                      <a:pt x="3" y="109"/>
                      <a:pt x="31" y="131"/>
                      <a:pt x="54" y="134"/>
                    </a:cubicBezTo>
                    <a:cubicBezTo>
                      <a:pt x="64" y="135"/>
                      <a:pt x="75" y="132"/>
                      <a:pt x="83" y="126"/>
                    </a:cubicBezTo>
                    <a:cubicBezTo>
                      <a:pt x="91" y="121"/>
                      <a:pt x="97" y="111"/>
                      <a:pt x="108" y="115"/>
                    </a:cubicBezTo>
                    <a:cubicBezTo>
                      <a:pt x="113" y="118"/>
                      <a:pt x="115" y="122"/>
                      <a:pt x="119" y="126"/>
                    </a:cubicBezTo>
                    <a:cubicBezTo>
                      <a:pt x="124" y="132"/>
                      <a:pt x="131" y="136"/>
                      <a:pt x="139" y="138"/>
                    </a:cubicBezTo>
                    <a:cubicBezTo>
                      <a:pt x="180" y="146"/>
                      <a:pt x="201" y="105"/>
                      <a:pt x="199" y="70"/>
                    </a:cubicBezTo>
                    <a:cubicBezTo>
                      <a:pt x="195" y="24"/>
                      <a:pt x="160" y="1"/>
                      <a:pt x="117" y="0"/>
                    </a:cubicBezTo>
                    <a:cubicBezTo>
                      <a:pt x="102" y="0"/>
                      <a:pt x="86" y="2"/>
                      <a:pt x="72" y="6"/>
                    </a:cubicBezTo>
                    <a:cubicBezTo>
                      <a:pt x="60" y="10"/>
                      <a:pt x="48" y="12"/>
                      <a:pt x="37" y="18"/>
                    </a:cubicBezTo>
                    <a:cubicBezTo>
                      <a:pt x="30" y="22"/>
                      <a:pt x="18" y="34"/>
                      <a:pt x="13" y="46"/>
                    </a:cubicBezTo>
                    <a:close/>
                  </a:path>
                </a:pathLst>
              </a:custGeom>
              <a:solidFill>
                <a:srgbClr val="C3B1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6" name="Freeform 124">
                <a:extLst>
                  <a:ext uri="{FF2B5EF4-FFF2-40B4-BE49-F238E27FC236}">
                    <a16:creationId xmlns:a16="http://schemas.microsoft.com/office/drawing/2014/main" id="{8F269A0D-9455-4D2F-BD52-7336053EA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088"/>
                <a:ext cx="364" cy="284"/>
              </a:xfrm>
              <a:custGeom>
                <a:avLst/>
                <a:gdLst>
                  <a:gd name="T0" fmla="*/ 72 w 201"/>
                  <a:gd name="T1" fmla="*/ 332 h 147"/>
                  <a:gd name="T2" fmla="*/ 7 w 201"/>
                  <a:gd name="T3" fmla="*/ 612 h 147"/>
                  <a:gd name="T4" fmla="*/ 315 w 201"/>
                  <a:gd name="T5" fmla="*/ 966 h 147"/>
                  <a:gd name="T6" fmla="*/ 485 w 201"/>
                  <a:gd name="T7" fmla="*/ 906 h 147"/>
                  <a:gd name="T8" fmla="*/ 636 w 201"/>
                  <a:gd name="T9" fmla="*/ 837 h 147"/>
                  <a:gd name="T10" fmla="*/ 703 w 201"/>
                  <a:gd name="T11" fmla="*/ 914 h 147"/>
                  <a:gd name="T12" fmla="*/ 820 w 201"/>
                  <a:gd name="T13" fmla="*/ 997 h 147"/>
                  <a:gd name="T14" fmla="*/ 1177 w 201"/>
                  <a:gd name="T15" fmla="*/ 504 h 147"/>
                  <a:gd name="T16" fmla="*/ 688 w 201"/>
                  <a:gd name="T17" fmla="*/ 0 h 147"/>
                  <a:gd name="T18" fmla="*/ 424 w 201"/>
                  <a:gd name="T19" fmla="*/ 44 h 147"/>
                  <a:gd name="T20" fmla="*/ 219 w 201"/>
                  <a:gd name="T21" fmla="*/ 131 h 147"/>
                  <a:gd name="T22" fmla="*/ 72 w 201"/>
                  <a:gd name="T23" fmla="*/ 332 h 1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1" h="147">
                    <a:moveTo>
                      <a:pt x="12" y="46"/>
                    </a:moveTo>
                    <a:cubicBezTo>
                      <a:pt x="5" y="56"/>
                      <a:pt x="0" y="71"/>
                      <a:pt x="1" y="85"/>
                    </a:cubicBezTo>
                    <a:cubicBezTo>
                      <a:pt x="3" y="109"/>
                      <a:pt x="30" y="131"/>
                      <a:pt x="53" y="134"/>
                    </a:cubicBezTo>
                    <a:cubicBezTo>
                      <a:pt x="63" y="136"/>
                      <a:pt x="75" y="132"/>
                      <a:pt x="82" y="126"/>
                    </a:cubicBezTo>
                    <a:cubicBezTo>
                      <a:pt x="90" y="121"/>
                      <a:pt x="96" y="111"/>
                      <a:pt x="107" y="116"/>
                    </a:cubicBezTo>
                    <a:cubicBezTo>
                      <a:pt x="112" y="118"/>
                      <a:pt x="115" y="122"/>
                      <a:pt x="118" y="127"/>
                    </a:cubicBezTo>
                    <a:cubicBezTo>
                      <a:pt x="123" y="132"/>
                      <a:pt x="131" y="137"/>
                      <a:pt x="138" y="138"/>
                    </a:cubicBezTo>
                    <a:cubicBezTo>
                      <a:pt x="179" y="147"/>
                      <a:pt x="201" y="105"/>
                      <a:pt x="198" y="70"/>
                    </a:cubicBezTo>
                    <a:cubicBezTo>
                      <a:pt x="195" y="24"/>
                      <a:pt x="159" y="1"/>
                      <a:pt x="116" y="0"/>
                    </a:cubicBezTo>
                    <a:cubicBezTo>
                      <a:pt x="101" y="0"/>
                      <a:pt x="85" y="2"/>
                      <a:pt x="71" y="6"/>
                    </a:cubicBezTo>
                    <a:cubicBezTo>
                      <a:pt x="60" y="10"/>
                      <a:pt x="47" y="12"/>
                      <a:pt x="37" y="18"/>
                    </a:cubicBezTo>
                    <a:cubicBezTo>
                      <a:pt x="29" y="22"/>
                      <a:pt x="17" y="34"/>
                      <a:pt x="12" y="46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7" name="Freeform 125">
                <a:extLst>
                  <a:ext uri="{FF2B5EF4-FFF2-40B4-BE49-F238E27FC236}">
                    <a16:creationId xmlns:a16="http://schemas.microsoft.com/office/drawing/2014/main" id="{524643D5-3400-408E-B26D-F38D0530A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133"/>
                <a:ext cx="246" cy="220"/>
              </a:xfrm>
              <a:custGeom>
                <a:avLst/>
                <a:gdLst>
                  <a:gd name="T0" fmla="*/ 271 w 136"/>
                  <a:gd name="T1" fmla="*/ 618 h 114"/>
                  <a:gd name="T2" fmla="*/ 389 w 136"/>
                  <a:gd name="T3" fmla="*/ 666 h 114"/>
                  <a:gd name="T4" fmla="*/ 474 w 136"/>
                  <a:gd name="T5" fmla="*/ 768 h 114"/>
                  <a:gd name="T6" fmla="*/ 724 w 136"/>
                  <a:gd name="T7" fmla="*/ 704 h 114"/>
                  <a:gd name="T8" fmla="*/ 805 w 136"/>
                  <a:gd name="T9" fmla="*/ 425 h 114"/>
                  <a:gd name="T10" fmla="*/ 667 w 136"/>
                  <a:gd name="T11" fmla="*/ 0 h 114"/>
                  <a:gd name="T12" fmla="*/ 711 w 136"/>
                  <a:gd name="T13" fmla="*/ 425 h 114"/>
                  <a:gd name="T14" fmla="*/ 615 w 136"/>
                  <a:gd name="T15" fmla="*/ 625 h 114"/>
                  <a:gd name="T16" fmla="*/ 461 w 136"/>
                  <a:gd name="T17" fmla="*/ 697 h 114"/>
                  <a:gd name="T18" fmla="*/ 420 w 136"/>
                  <a:gd name="T19" fmla="*/ 618 h 114"/>
                  <a:gd name="T20" fmla="*/ 331 w 136"/>
                  <a:gd name="T21" fmla="*/ 562 h 114"/>
                  <a:gd name="T22" fmla="*/ 232 w 136"/>
                  <a:gd name="T23" fmla="*/ 596 h 114"/>
                  <a:gd name="T24" fmla="*/ 0 w 136"/>
                  <a:gd name="T25" fmla="*/ 733 h 114"/>
                  <a:gd name="T26" fmla="*/ 166 w 136"/>
                  <a:gd name="T27" fmla="*/ 674 h 114"/>
                  <a:gd name="T28" fmla="*/ 291 w 136"/>
                  <a:gd name="T29" fmla="*/ 625 h 1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6" h="114">
                    <a:moveTo>
                      <a:pt x="46" y="86"/>
                    </a:moveTo>
                    <a:cubicBezTo>
                      <a:pt x="54" y="86"/>
                      <a:pt x="59" y="87"/>
                      <a:pt x="66" y="93"/>
                    </a:cubicBezTo>
                    <a:cubicBezTo>
                      <a:pt x="71" y="98"/>
                      <a:pt x="74" y="103"/>
                      <a:pt x="80" y="107"/>
                    </a:cubicBezTo>
                    <a:cubicBezTo>
                      <a:pt x="94" y="114"/>
                      <a:pt x="112" y="111"/>
                      <a:pt x="122" y="98"/>
                    </a:cubicBezTo>
                    <a:cubicBezTo>
                      <a:pt x="130" y="87"/>
                      <a:pt x="136" y="74"/>
                      <a:pt x="136" y="59"/>
                    </a:cubicBezTo>
                    <a:cubicBezTo>
                      <a:pt x="136" y="36"/>
                      <a:pt x="127" y="19"/>
                      <a:pt x="113" y="0"/>
                    </a:cubicBezTo>
                    <a:cubicBezTo>
                      <a:pt x="120" y="20"/>
                      <a:pt x="126" y="38"/>
                      <a:pt x="120" y="59"/>
                    </a:cubicBezTo>
                    <a:cubicBezTo>
                      <a:pt x="117" y="69"/>
                      <a:pt x="111" y="79"/>
                      <a:pt x="104" y="87"/>
                    </a:cubicBezTo>
                    <a:cubicBezTo>
                      <a:pt x="99" y="93"/>
                      <a:pt x="87" y="102"/>
                      <a:pt x="78" y="97"/>
                    </a:cubicBezTo>
                    <a:cubicBezTo>
                      <a:pt x="74" y="95"/>
                      <a:pt x="74" y="90"/>
                      <a:pt x="71" y="86"/>
                    </a:cubicBezTo>
                    <a:cubicBezTo>
                      <a:pt x="68" y="82"/>
                      <a:pt x="61" y="79"/>
                      <a:pt x="56" y="78"/>
                    </a:cubicBezTo>
                    <a:cubicBezTo>
                      <a:pt x="48" y="76"/>
                      <a:pt x="45" y="78"/>
                      <a:pt x="39" y="83"/>
                    </a:cubicBezTo>
                    <a:cubicBezTo>
                      <a:pt x="31" y="90"/>
                      <a:pt x="12" y="110"/>
                      <a:pt x="0" y="102"/>
                    </a:cubicBezTo>
                    <a:cubicBezTo>
                      <a:pt x="12" y="104"/>
                      <a:pt x="18" y="101"/>
                      <a:pt x="28" y="94"/>
                    </a:cubicBezTo>
                    <a:cubicBezTo>
                      <a:pt x="34" y="90"/>
                      <a:pt x="41" y="89"/>
                      <a:pt x="49" y="87"/>
                    </a:cubicBezTo>
                  </a:path>
                </a:pathLst>
              </a:custGeom>
              <a:solidFill>
                <a:srgbClr val="AD9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8" name="Freeform 126">
                <a:extLst>
                  <a:ext uri="{FF2B5EF4-FFF2-40B4-BE49-F238E27FC236}">
                    <a16:creationId xmlns:a16="http://schemas.microsoft.com/office/drawing/2014/main" id="{563162D7-06F6-4288-8641-1940FCF3B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114"/>
                <a:ext cx="110" cy="170"/>
              </a:xfrm>
              <a:custGeom>
                <a:avLst/>
                <a:gdLst>
                  <a:gd name="T0" fmla="*/ 0 w 61"/>
                  <a:gd name="T1" fmla="*/ 512 h 88"/>
                  <a:gd name="T2" fmla="*/ 52 w 61"/>
                  <a:gd name="T3" fmla="*/ 296 h 88"/>
                  <a:gd name="T4" fmla="*/ 124 w 61"/>
                  <a:gd name="T5" fmla="*/ 137 h 88"/>
                  <a:gd name="T6" fmla="*/ 316 w 61"/>
                  <a:gd name="T7" fmla="*/ 15 h 88"/>
                  <a:gd name="T8" fmla="*/ 224 w 61"/>
                  <a:gd name="T9" fmla="*/ 108 h 88"/>
                  <a:gd name="T10" fmla="*/ 159 w 61"/>
                  <a:gd name="T11" fmla="*/ 164 h 88"/>
                  <a:gd name="T12" fmla="*/ 110 w 61"/>
                  <a:gd name="T13" fmla="*/ 280 h 88"/>
                  <a:gd name="T14" fmla="*/ 41 w 61"/>
                  <a:gd name="T15" fmla="*/ 464 h 88"/>
                  <a:gd name="T16" fmla="*/ 23 w 61"/>
                  <a:gd name="T17" fmla="*/ 572 h 88"/>
                  <a:gd name="T18" fmla="*/ 29 w 61"/>
                  <a:gd name="T19" fmla="*/ 634 h 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88">
                    <a:moveTo>
                      <a:pt x="0" y="71"/>
                    </a:moveTo>
                    <a:cubicBezTo>
                      <a:pt x="0" y="61"/>
                      <a:pt x="6" y="50"/>
                      <a:pt x="9" y="41"/>
                    </a:cubicBezTo>
                    <a:cubicBezTo>
                      <a:pt x="12" y="34"/>
                      <a:pt x="16" y="25"/>
                      <a:pt x="21" y="19"/>
                    </a:cubicBezTo>
                    <a:cubicBezTo>
                      <a:pt x="28" y="11"/>
                      <a:pt x="45" y="6"/>
                      <a:pt x="54" y="2"/>
                    </a:cubicBezTo>
                    <a:cubicBezTo>
                      <a:pt x="61" y="0"/>
                      <a:pt x="46" y="3"/>
                      <a:pt x="38" y="15"/>
                    </a:cubicBezTo>
                    <a:cubicBezTo>
                      <a:pt x="35" y="20"/>
                      <a:pt x="32" y="20"/>
                      <a:pt x="27" y="23"/>
                    </a:cubicBezTo>
                    <a:cubicBezTo>
                      <a:pt x="22" y="27"/>
                      <a:pt x="23" y="34"/>
                      <a:pt x="19" y="39"/>
                    </a:cubicBezTo>
                    <a:cubicBezTo>
                      <a:pt x="13" y="47"/>
                      <a:pt x="11" y="54"/>
                      <a:pt x="7" y="64"/>
                    </a:cubicBezTo>
                    <a:cubicBezTo>
                      <a:pt x="5" y="69"/>
                      <a:pt x="5" y="74"/>
                      <a:pt x="4" y="79"/>
                    </a:cubicBezTo>
                    <a:cubicBezTo>
                      <a:pt x="4" y="83"/>
                      <a:pt x="3" y="85"/>
                      <a:pt x="5" y="8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9" name="Freeform 127">
                <a:extLst>
                  <a:ext uri="{FF2B5EF4-FFF2-40B4-BE49-F238E27FC236}">
                    <a16:creationId xmlns:a16="http://schemas.microsoft.com/office/drawing/2014/main" id="{C39A65B9-92D3-455E-B14A-5F04C774A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940"/>
                <a:ext cx="952" cy="886"/>
              </a:xfrm>
              <a:custGeom>
                <a:avLst/>
                <a:gdLst>
                  <a:gd name="T0" fmla="*/ 13 w 526"/>
                  <a:gd name="T1" fmla="*/ 2002 h 459"/>
                  <a:gd name="T2" fmla="*/ 89 w 526"/>
                  <a:gd name="T3" fmla="*/ 2243 h 459"/>
                  <a:gd name="T4" fmla="*/ 226 w 526"/>
                  <a:gd name="T5" fmla="*/ 2411 h 459"/>
                  <a:gd name="T6" fmla="*/ 646 w 526"/>
                  <a:gd name="T7" fmla="*/ 2482 h 459"/>
                  <a:gd name="T8" fmla="*/ 1068 w 526"/>
                  <a:gd name="T9" fmla="*/ 2459 h 459"/>
                  <a:gd name="T10" fmla="*/ 1298 w 526"/>
                  <a:gd name="T11" fmla="*/ 2419 h 459"/>
                  <a:gd name="T12" fmla="*/ 1517 w 526"/>
                  <a:gd name="T13" fmla="*/ 2403 h 459"/>
                  <a:gd name="T14" fmla="*/ 1683 w 526"/>
                  <a:gd name="T15" fmla="*/ 2430 h 459"/>
                  <a:gd name="T16" fmla="*/ 1917 w 526"/>
                  <a:gd name="T17" fmla="*/ 2482 h 459"/>
                  <a:gd name="T18" fmla="*/ 2277 w 526"/>
                  <a:gd name="T19" fmla="*/ 2768 h 459"/>
                  <a:gd name="T20" fmla="*/ 2371 w 526"/>
                  <a:gd name="T21" fmla="*/ 3123 h 459"/>
                  <a:gd name="T22" fmla="*/ 2418 w 526"/>
                  <a:gd name="T23" fmla="*/ 3264 h 459"/>
                  <a:gd name="T24" fmla="*/ 2503 w 526"/>
                  <a:gd name="T25" fmla="*/ 3237 h 459"/>
                  <a:gd name="T26" fmla="*/ 2438 w 526"/>
                  <a:gd name="T27" fmla="*/ 3085 h 459"/>
                  <a:gd name="T28" fmla="*/ 2394 w 526"/>
                  <a:gd name="T29" fmla="*/ 2892 h 459"/>
                  <a:gd name="T30" fmla="*/ 2318 w 526"/>
                  <a:gd name="T31" fmla="*/ 2482 h 459"/>
                  <a:gd name="T32" fmla="*/ 2447 w 526"/>
                  <a:gd name="T33" fmla="*/ 2228 h 459"/>
                  <a:gd name="T34" fmla="*/ 2628 w 526"/>
                  <a:gd name="T35" fmla="*/ 1855 h 459"/>
                  <a:gd name="T36" fmla="*/ 2738 w 526"/>
                  <a:gd name="T37" fmla="*/ 1502 h 459"/>
                  <a:gd name="T38" fmla="*/ 2921 w 526"/>
                  <a:gd name="T39" fmla="*/ 1301 h 459"/>
                  <a:gd name="T40" fmla="*/ 3066 w 526"/>
                  <a:gd name="T41" fmla="*/ 1289 h 459"/>
                  <a:gd name="T42" fmla="*/ 3059 w 526"/>
                  <a:gd name="T43" fmla="*/ 1206 h 459"/>
                  <a:gd name="T44" fmla="*/ 2818 w 526"/>
                  <a:gd name="T45" fmla="*/ 1222 h 459"/>
                  <a:gd name="T46" fmla="*/ 2715 w 526"/>
                  <a:gd name="T47" fmla="*/ 1085 h 459"/>
                  <a:gd name="T48" fmla="*/ 2592 w 526"/>
                  <a:gd name="T49" fmla="*/ 504 h 459"/>
                  <a:gd name="T50" fmla="*/ 2282 w 526"/>
                  <a:gd name="T51" fmla="*/ 0 h 459"/>
                  <a:gd name="T52" fmla="*/ 2385 w 526"/>
                  <a:gd name="T53" fmla="*/ 193 h 459"/>
                  <a:gd name="T54" fmla="*/ 2512 w 526"/>
                  <a:gd name="T55" fmla="*/ 525 h 459"/>
                  <a:gd name="T56" fmla="*/ 2585 w 526"/>
                  <a:gd name="T57" fmla="*/ 876 h 459"/>
                  <a:gd name="T58" fmla="*/ 2539 w 526"/>
                  <a:gd name="T59" fmla="*/ 1353 h 459"/>
                  <a:gd name="T60" fmla="*/ 2282 w 526"/>
                  <a:gd name="T61" fmla="*/ 1826 h 459"/>
                  <a:gd name="T62" fmla="*/ 2051 w 526"/>
                  <a:gd name="T63" fmla="*/ 1811 h 459"/>
                  <a:gd name="T64" fmla="*/ 1821 w 526"/>
                  <a:gd name="T65" fmla="*/ 1870 h 459"/>
                  <a:gd name="T66" fmla="*/ 1683 w 526"/>
                  <a:gd name="T67" fmla="*/ 1994 h 459"/>
                  <a:gd name="T68" fmla="*/ 1452 w 526"/>
                  <a:gd name="T69" fmla="*/ 2094 h 459"/>
                  <a:gd name="T70" fmla="*/ 731 w 526"/>
                  <a:gd name="T71" fmla="*/ 2135 h 459"/>
                  <a:gd name="T72" fmla="*/ 445 w 526"/>
                  <a:gd name="T73" fmla="*/ 2127 h 459"/>
                  <a:gd name="T74" fmla="*/ 266 w 526"/>
                  <a:gd name="T75" fmla="*/ 2063 h 459"/>
                  <a:gd name="T76" fmla="*/ 125 w 526"/>
                  <a:gd name="T77" fmla="*/ 1994 h 459"/>
                  <a:gd name="T78" fmla="*/ 0 w 526"/>
                  <a:gd name="T79" fmla="*/ 2002 h 45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26" h="459">
                    <a:moveTo>
                      <a:pt x="2" y="278"/>
                    </a:moveTo>
                    <a:cubicBezTo>
                      <a:pt x="8" y="289"/>
                      <a:pt x="8" y="301"/>
                      <a:pt x="15" y="312"/>
                    </a:cubicBezTo>
                    <a:cubicBezTo>
                      <a:pt x="21" y="321"/>
                      <a:pt x="28" y="330"/>
                      <a:pt x="38" y="335"/>
                    </a:cubicBezTo>
                    <a:cubicBezTo>
                      <a:pt x="59" y="347"/>
                      <a:pt x="85" y="349"/>
                      <a:pt x="109" y="345"/>
                    </a:cubicBezTo>
                    <a:cubicBezTo>
                      <a:pt x="132" y="342"/>
                      <a:pt x="156" y="343"/>
                      <a:pt x="180" y="342"/>
                    </a:cubicBezTo>
                    <a:cubicBezTo>
                      <a:pt x="193" y="342"/>
                      <a:pt x="206" y="339"/>
                      <a:pt x="219" y="336"/>
                    </a:cubicBezTo>
                    <a:cubicBezTo>
                      <a:pt x="232" y="333"/>
                      <a:pt x="243" y="333"/>
                      <a:pt x="256" y="334"/>
                    </a:cubicBezTo>
                    <a:cubicBezTo>
                      <a:pt x="266" y="335"/>
                      <a:pt x="275" y="335"/>
                      <a:pt x="284" y="338"/>
                    </a:cubicBezTo>
                    <a:cubicBezTo>
                      <a:pt x="297" y="341"/>
                      <a:pt x="310" y="341"/>
                      <a:pt x="323" y="345"/>
                    </a:cubicBezTo>
                    <a:cubicBezTo>
                      <a:pt x="343" y="351"/>
                      <a:pt x="374" y="365"/>
                      <a:pt x="384" y="385"/>
                    </a:cubicBezTo>
                    <a:cubicBezTo>
                      <a:pt x="390" y="399"/>
                      <a:pt x="398" y="419"/>
                      <a:pt x="400" y="434"/>
                    </a:cubicBezTo>
                    <a:cubicBezTo>
                      <a:pt x="401" y="442"/>
                      <a:pt x="401" y="448"/>
                      <a:pt x="408" y="454"/>
                    </a:cubicBezTo>
                    <a:cubicBezTo>
                      <a:pt x="414" y="458"/>
                      <a:pt x="423" y="459"/>
                      <a:pt x="422" y="450"/>
                    </a:cubicBezTo>
                    <a:cubicBezTo>
                      <a:pt x="422" y="443"/>
                      <a:pt x="413" y="436"/>
                      <a:pt x="411" y="429"/>
                    </a:cubicBezTo>
                    <a:cubicBezTo>
                      <a:pt x="408" y="419"/>
                      <a:pt x="409" y="411"/>
                      <a:pt x="404" y="402"/>
                    </a:cubicBezTo>
                    <a:cubicBezTo>
                      <a:pt x="397" y="384"/>
                      <a:pt x="392" y="364"/>
                      <a:pt x="391" y="345"/>
                    </a:cubicBezTo>
                    <a:cubicBezTo>
                      <a:pt x="391" y="328"/>
                      <a:pt x="403" y="323"/>
                      <a:pt x="413" y="310"/>
                    </a:cubicBezTo>
                    <a:cubicBezTo>
                      <a:pt x="424" y="294"/>
                      <a:pt x="435" y="276"/>
                      <a:pt x="443" y="258"/>
                    </a:cubicBezTo>
                    <a:cubicBezTo>
                      <a:pt x="451" y="242"/>
                      <a:pt x="451" y="224"/>
                      <a:pt x="462" y="209"/>
                    </a:cubicBezTo>
                    <a:cubicBezTo>
                      <a:pt x="469" y="198"/>
                      <a:pt x="480" y="184"/>
                      <a:pt x="493" y="181"/>
                    </a:cubicBezTo>
                    <a:cubicBezTo>
                      <a:pt x="501" y="180"/>
                      <a:pt x="510" y="184"/>
                      <a:pt x="517" y="179"/>
                    </a:cubicBezTo>
                    <a:cubicBezTo>
                      <a:pt x="526" y="173"/>
                      <a:pt x="525" y="171"/>
                      <a:pt x="516" y="168"/>
                    </a:cubicBezTo>
                    <a:cubicBezTo>
                      <a:pt x="505" y="163"/>
                      <a:pt x="487" y="170"/>
                      <a:pt x="475" y="170"/>
                    </a:cubicBezTo>
                    <a:cubicBezTo>
                      <a:pt x="458" y="169"/>
                      <a:pt x="458" y="165"/>
                      <a:pt x="458" y="151"/>
                    </a:cubicBezTo>
                    <a:cubicBezTo>
                      <a:pt x="459" y="123"/>
                      <a:pt x="447" y="95"/>
                      <a:pt x="437" y="70"/>
                    </a:cubicBezTo>
                    <a:cubicBezTo>
                      <a:pt x="425" y="43"/>
                      <a:pt x="413" y="14"/>
                      <a:pt x="385" y="0"/>
                    </a:cubicBezTo>
                    <a:cubicBezTo>
                      <a:pt x="393" y="8"/>
                      <a:pt x="397" y="17"/>
                      <a:pt x="402" y="27"/>
                    </a:cubicBezTo>
                    <a:cubicBezTo>
                      <a:pt x="409" y="42"/>
                      <a:pt x="419" y="57"/>
                      <a:pt x="424" y="73"/>
                    </a:cubicBezTo>
                    <a:cubicBezTo>
                      <a:pt x="429" y="88"/>
                      <a:pt x="434" y="107"/>
                      <a:pt x="436" y="122"/>
                    </a:cubicBezTo>
                    <a:cubicBezTo>
                      <a:pt x="439" y="144"/>
                      <a:pt x="431" y="166"/>
                      <a:pt x="428" y="188"/>
                    </a:cubicBezTo>
                    <a:cubicBezTo>
                      <a:pt x="425" y="210"/>
                      <a:pt x="410" y="247"/>
                      <a:pt x="385" y="254"/>
                    </a:cubicBezTo>
                    <a:cubicBezTo>
                      <a:pt x="372" y="257"/>
                      <a:pt x="359" y="252"/>
                      <a:pt x="346" y="252"/>
                    </a:cubicBezTo>
                    <a:cubicBezTo>
                      <a:pt x="333" y="251"/>
                      <a:pt x="318" y="254"/>
                      <a:pt x="307" y="260"/>
                    </a:cubicBezTo>
                    <a:cubicBezTo>
                      <a:pt x="298" y="265"/>
                      <a:pt x="293" y="272"/>
                      <a:pt x="284" y="277"/>
                    </a:cubicBezTo>
                    <a:cubicBezTo>
                      <a:pt x="273" y="285"/>
                      <a:pt x="259" y="289"/>
                      <a:pt x="245" y="291"/>
                    </a:cubicBezTo>
                    <a:cubicBezTo>
                      <a:pt x="205" y="297"/>
                      <a:pt x="164" y="293"/>
                      <a:pt x="123" y="297"/>
                    </a:cubicBezTo>
                    <a:cubicBezTo>
                      <a:pt x="108" y="299"/>
                      <a:pt x="90" y="300"/>
                      <a:pt x="75" y="296"/>
                    </a:cubicBezTo>
                    <a:cubicBezTo>
                      <a:pt x="65" y="293"/>
                      <a:pt x="56" y="288"/>
                      <a:pt x="45" y="287"/>
                    </a:cubicBezTo>
                    <a:cubicBezTo>
                      <a:pt x="33" y="285"/>
                      <a:pt x="31" y="283"/>
                      <a:pt x="21" y="277"/>
                    </a:cubicBezTo>
                    <a:cubicBezTo>
                      <a:pt x="13" y="274"/>
                      <a:pt x="8" y="277"/>
                      <a:pt x="0" y="278"/>
                    </a:cubicBezTo>
                  </a:path>
                </a:pathLst>
              </a:custGeom>
              <a:solidFill>
                <a:srgbClr val="96D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0" name="Freeform 128">
                <a:extLst>
                  <a:ext uri="{FF2B5EF4-FFF2-40B4-BE49-F238E27FC236}">
                    <a16:creationId xmlns:a16="http://schemas.microsoft.com/office/drawing/2014/main" id="{29CC32F1-EB71-4FCE-9435-FB86EBCCA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390"/>
                <a:ext cx="234" cy="290"/>
              </a:xfrm>
              <a:custGeom>
                <a:avLst/>
                <a:gdLst>
                  <a:gd name="T0" fmla="*/ 550 w 129"/>
                  <a:gd name="T1" fmla="*/ 217 h 150"/>
                  <a:gd name="T2" fmla="*/ 307 w 129"/>
                  <a:gd name="T3" fmla="*/ 317 h 150"/>
                  <a:gd name="T4" fmla="*/ 234 w 129"/>
                  <a:gd name="T5" fmla="*/ 572 h 150"/>
                  <a:gd name="T6" fmla="*/ 203 w 129"/>
                  <a:gd name="T7" fmla="*/ 938 h 150"/>
                  <a:gd name="T8" fmla="*/ 0 w 129"/>
                  <a:gd name="T9" fmla="*/ 953 h 150"/>
                  <a:gd name="T10" fmla="*/ 96 w 129"/>
                  <a:gd name="T11" fmla="*/ 930 h 150"/>
                  <a:gd name="T12" fmla="*/ 132 w 129"/>
                  <a:gd name="T13" fmla="*/ 729 h 150"/>
                  <a:gd name="T14" fmla="*/ 239 w 129"/>
                  <a:gd name="T15" fmla="*/ 247 h 150"/>
                  <a:gd name="T16" fmla="*/ 566 w 129"/>
                  <a:gd name="T17" fmla="*/ 56 h 150"/>
                  <a:gd name="T18" fmla="*/ 756 w 129"/>
                  <a:gd name="T19" fmla="*/ 456 h 150"/>
                  <a:gd name="T20" fmla="*/ 521 w 129"/>
                  <a:gd name="T21" fmla="*/ 232 h 1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9" h="150">
                    <a:moveTo>
                      <a:pt x="92" y="30"/>
                    </a:moveTo>
                    <a:cubicBezTo>
                      <a:pt x="78" y="34"/>
                      <a:pt x="62" y="32"/>
                      <a:pt x="51" y="44"/>
                    </a:cubicBezTo>
                    <a:cubicBezTo>
                      <a:pt x="40" y="54"/>
                      <a:pt x="39" y="66"/>
                      <a:pt x="39" y="79"/>
                    </a:cubicBezTo>
                    <a:cubicBezTo>
                      <a:pt x="40" y="95"/>
                      <a:pt x="38" y="115"/>
                      <a:pt x="34" y="130"/>
                    </a:cubicBezTo>
                    <a:cubicBezTo>
                      <a:pt x="27" y="150"/>
                      <a:pt x="11" y="146"/>
                      <a:pt x="0" y="132"/>
                    </a:cubicBezTo>
                    <a:cubicBezTo>
                      <a:pt x="6" y="132"/>
                      <a:pt x="11" y="135"/>
                      <a:pt x="16" y="129"/>
                    </a:cubicBezTo>
                    <a:cubicBezTo>
                      <a:pt x="20" y="124"/>
                      <a:pt x="20" y="108"/>
                      <a:pt x="22" y="101"/>
                    </a:cubicBezTo>
                    <a:cubicBezTo>
                      <a:pt x="28" y="79"/>
                      <a:pt x="26" y="53"/>
                      <a:pt x="40" y="34"/>
                    </a:cubicBezTo>
                    <a:cubicBezTo>
                      <a:pt x="48" y="21"/>
                      <a:pt x="78" y="0"/>
                      <a:pt x="95" y="8"/>
                    </a:cubicBezTo>
                    <a:cubicBezTo>
                      <a:pt x="109" y="14"/>
                      <a:pt x="129" y="47"/>
                      <a:pt x="127" y="63"/>
                    </a:cubicBezTo>
                    <a:cubicBezTo>
                      <a:pt x="117" y="55"/>
                      <a:pt x="103" y="30"/>
                      <a:pt x="87" y="32"/>
                    </a:cubicBezTo>
                  </a:path>
                </a:pathLst>
              </a:custGeom>
              <a:solidFill>
                <a:srgbClr val="96D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1" name="Freeform 129">
                <a:extLst>
                  <a:ext uri="{FF2B5EF4-FFF2-40B4-BE49-F238E27FC236}">
                    <a16:creationId xmlns:a16="http://schemas.microsoft.com/office/drawing/2014/main" id="{EC75763F-4D53-4DF6-BEDC-B2703F55C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345"/>
                <a:ext cx="258" cy="116"/>
              </a:xfrm>
              <a:custGeom>
                <a:avLst/>
                <a:gdLst>
                  <a:gd name="T0" fmla="*/ 0 w 143"/>
                  <a:gd name="T1" fmla="*/ 280 h 60"/>
                  <a:gd name="T2" fmla="*/ 247 w 143"/>
                  <a:gd name="T3" fmla="*/ 433 h 60"/>
                  <a:gd name="T4" fmla="*/ 453 w 143"/>
                  <a:gd name="T5" fmla="*/ 340 h 60"/>
                  <a:gd name="T6" fmla="*/ 797 w 143"/>
                  <a:gd name="T7" fmla="*/ 356 h 60"/>
                  <a:gd name="T8" fmla="*/ 765 w 143"/>
                  <a:gd name="T9" fmla="*/ 0 h 60"/>
                  <a:gd name="T10" fmla="*/ 453 w 143"/>
                  <a:gd name="T11" fmla="*/ 153 h 60"/>
                  <a:gd name="T12" fmla="*/ 345 w 143"/>
                  <a:gd name="T13" fmla="*/ 280 h 60"/>
                  <a:gd name="T14" fmla="*/ 189 w 143"/>
                  <a:gd name="T15" fmla="*/ 296 h 60"/>
                  <a:gd name="T16" fmla="*/ 36 w 143"/>
                  <a:gd name="T17" fmla="*/ 209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3" h="60">
                    <a:moveTo>
                      <a:pt x="0" y="39"/>
                    </a:moveTo>
                    <a:cubicBezTo>
                      <a:pt x="2" y="54"/>
                      <a:pt x="30" y="60"/>
                      <a:pt x="42" y="60"/>
                    </a:cubicBezTo>
                    <a:cubicBezTo>
                      <a:pt x="57" y="60"/>
                      <a:pt x="66" y="56"/>
                      <a:pt x="77" y="47"/>
                    </a:cubicBezTo>
                    <a:cubicBezTo>
                      <a:pt x="90" y="37"/>
                      <a:pt x="131" y="23"/>
                      <a:pt x="136" y="49"/>
                    </a:cubicBezTo>
                    <a:cubicBezTo>
                      <a:pt x="140" y="38"/>
                      <a:pt x="140" y="8"/>
                      <a:pt x="130" y="0"/>
                    </a:cubicBezTo>
                    <a:cubicBezTo>
                      <a:pt x="143" y="39"/>
                      <a:pt x="93" y="16"/>
                      <a:pt x="77" y="21"/>
                    </a:cubicBezTo>
                    <a:cubicBezTo>
                      <a:pt x="69" y="24"/>
                      <a:pt x="67" y="35"/>
                      <a:pt x="59" y="39"/>
                    </a:cubicBezTo>
                    <a:cubicBezTo>
                      <a:pt x="51" y="43"/>
                      <a:pt x="41" y="41"/>
                      <a:pt x="32" y="41"/>
                    </a:cubicBezTo>
                    <a:cubicBezTo>
                      <a:pt x="20" y="41"/>
                      <a:pt x="12" y="41"/>
                      <a:pt x="6" y="29"/>
                    </a:cubicBezTo>
                  </a:path>
                </a:pathLst>
              </a:custGeom>
              <a:solidFill>
                <a:srgbClr val="96D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2" name="Oval 130">
                <a:extLst>
                  <a:ext uri="{FF2B5EF4-FFF2-40B4-BE49-F238E27FC236}">
                    <a16:creationId xmlns:a16="http://schemas.microsoft.com/office/drawing/2014/main" id="{9DDA12DF-93E1-49F8-A701-DF6431FFB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1073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3" name="Oval 131">
                <a:extLst>
                  <a:ext uri="{FF2B5EF4-FFF2-40B4-BE49-F238E27FC236}">
                    <a16:creationId xmlns:a16="http://schemas.microsoft.com/office/drawing/2014/main" id="{0D497026-B558-4062-91A1-D8B463F6B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1086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4" name="Freeform 132">
                <a:extLst>
                  <a:ext uri="{FF2B5EF4-FFF2-40B4-BE49-F238E27FC236}">
                    <a16:creationId xmlns:a16="http://schemas.microsoft.com/office/drawing/2014/main" id="{FA7CFECC-5A3A-4307-990A-0326ED6E6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880"/>
                <a:ext cx="665" cy="92"/>
              </a:xfrm>
              <a:custGeom>
                <a:avLst/>
                <a:gdLst>
                  <a:gd name="T0" fmla="*/ 0 w 367"/>
                  <a:gd name="T1" fmla="*/ 337 h 48"/>
                  <a:gd name="T2" fmla="*/ 190 w 367"/>
                  <a:gd name="T3" fmla="*/ 169 h 48"/>
                  <a:gd name="T4" fmla="*/ 375 w 367"/>
                  <a:gd name="T5" fmla="*/ 84 h 48"/>
                  <a:gd name="T6" fmla="*/ 870 w 367"/>
                  <a:gd name="T7" fmla="*/ 100 h 48"/>
                  <a:gd name="T8" fmla="*/ 1459 w 367"/>
                  <a:gd name="T9" fmla="*/ 84 h 48"/>
                  <a:gd name="T10" fmla="*/ 1772 w 367"/>
                  <a:gd name="T11" fmla="*/ 29 h 48"/>
                  <a:gd name="T12" fmla="*/ 1977 w 367"/>
                  <a:gd name="T13" fmla="*/ 8 h 48"/>
                  <a:gd name="T14" fmla="*/ 2183 w 367"/>
                  <a:gd name="T15" fmla="*/ 29 h 48"/>
                  <a:gd name="T16" fmla="*/ 1904 w 367"/>
                  <a:gd name="T17" fmla="*/ 29 h 48"/>
                  <a:gd name="T18" fmla="*/ 1714 w 367"/>
                  <a:gd name="T19" fmla="*/ 92 h 48"/>
                  <a:gd name="T20" fmla="*/ 1011 w 367"/>
                  <a:gd name="T21" fmla="*/ 184 h 48"/>
                  <a:gd name="T22" fmla="*/ 477 w 367"/>
                  <a:gd name="T23" fmla="*/ 121 h 48"/>
                  <a:gd name="T24" fmla="*/ 125 w 367"/>
                  <a:gd name="T25" fmla="*/ 232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7" h="48">
                    <a:moveTo>
                      <a:pt x="0" y="48"/>
                    </a:moveTo>
                    <a:cubicBezTo>
                      <a:pt x="12" y="41"/>
                      <a:pt x="21" y="31"/>
                      <a:pt x="32" y="24"/>
                    </a:cubicBezTo>
                    <a:cubicBezTo>
                      <a:pt x="42" y="19"/>
                      <a:pt x="53" y="15"/>
                      <a:pt x="63" y="12"/>
                    </a:cubicBezTo>
                    <a:cubicBezTo>
                      <a:pt x="92" y="4"/>
                      <a:pt x="117" y="12"/>
                      <a:pt x="146" y="14"/>
                    </a:cubicBezTo>
                    <a:cubicBezTo>
                      <a:pt x="179" y="16"/>
                      <a:pt x="212" y="14"/>
                      <a:pt x="245" y="12"/>
                    </a:cubicBezTo>
                    <a:cubicBezTo>
                      <a:pt x="263" y="11"/>
                      <a:pt x="281" y="9"/>
                      <a:pt x="298" y="4"/>
                    </a:cubicBezTo>
                    <a:cubicBezTo>
                      <a:pt x="310" y="1"/>
                      <a:pt x="320" y="1"/>
                      <a:pt x="332" y="1"/>
                    </a:cubicBezTo>
                    <a:cubicBezTo>
                      <a:pt x="343" y="1"/>
                      <a:pt x="356" y="6"/>
                      <a:pt x="367" y="4"/>
                    </a:cubicBezTo>
                    <a:cubicBezTo>
                      <a:pt x="353" y="0"/>
                      <a:pt x="334" y="4"/>
                      <a:pt x="320" y="4"/>
                    </a:cubicBezTo>
                    <a:cubicBezTo>
                      <a:pt x="308" y="5"/>
                      <a:pt x="300" y="11"/>
                      <a:pt x="288" y="13"/>
                    </a:cubicBezTo>
                    <a:cubicBezTo>
                      <a:pt x="249" y="18"/>
                      <a:pt x="210" y="24"/>
                      <a:pt x="170" y="26"/>
                    </a:cubicBezTo>
                    <a:cubicBezTo>
                      <a:pt x="140" y="27"/>
                      <a:pt x="110" y="16"/>
                      <a:pt x="80" y="17"/>
                    </a:cubicBezTo>
                    <a:cubicBezTo>
                      <a:pt x="61" y="18"/>
                      <a:pt x="35" y="20"/>
                      <a:pt x="21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5" name="Freeform 133">
                <a:extLst>
                  <a:ext uri="{FF2B5EF4-FFF2-40B4-BE49-F238E27FC236}">
                    <a16:creationId xmlns:a16="http://schemas.microsoft.com/office/drawing/2014/main" id="{5A3DA183-B9B9-4347-89D7-8E959628D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1287"/>
                <a:ext cx="74" cy="201"/>
              </a:xfrm>
              <a:custGeom>
                <a:avLst/>
                <a:gdLst>
                  <a:gd name="T0" fmla="*/ 16 w 41"/>
                  <a:gd name="T1" fmla="*/ 15 h 104"/>
                  <a:gd name="T2" fmla="*/ 170 w 41"/>
                  <a:gd name="T3" fmla="*/ 332 h 104"/>
                  <a:gd name="T4" fmla="*/ 175 w 41"/>
                  <a:gd name="T5" fmla="*/ 533 h 104"/>
                  <a:gd name="T6" fmla="*/ 146 w 41"/>
                  <a:gd name="T7" fmla="*/ 750 h 104"/>
                  <a:gd name="T8" fmla="*/ 199 w 41"/>
                  <a:gd name="T9" fmla="*/ 253 h 104"/>
                  <a:gd name="T10" fmla="*/ 141 w 41"/>
                  <a:gd name="T11" fmla="*/ 56 h 104"/>
                  <a:gd name="T12" fmla="*/ 0 w 41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04">
                    <a:moveTo>
                      <a:pt x="3" y="2"/>
                    </a:moveTo>
                    <a:cubicBezTo>
                      <a:pt x="21" y="12"/>
                      <a:pt x="27" y="27"/>
                      <a:pt x="29" y="46"/>
                    </a:cubicBezTo>
                    <a:cubicBezTo>
                      <a:pt x="30" y="56"/>
                      <a:pt x="31" y="65"/>
                      <a:pt x="30" y="74"/>
                    </a:cubicBezTo>
                    <a:cubicBezTo>
                      <a:pt x="30" y="84"/>
                      <a:pt x="24" y="95"/>
                      <a:pt x="25" y="104"/>
                    </a:cubicBezTo>
                    <a:cubicBezTo>
                      <a:pt x="32" y="83"/>
                      <a:pt x="41" y="57"/>
                      <a:pt x="34" y="35"/>
                    </a:cubicBezTo>
                    <a:cubicBezTo>
                      <a:pt x="32" y="28"/>
                      <a:pt x="29" y="13"/>
                      <a:pt x="24" y="8"/>
                    </a:cubicBezTo>
                    <a:cubicBezTo>
                      <a:pt x="18" y="1"/>
                      <a:pt x="7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6" name="Freeform 134">
                <a:extLst>
                  <a:ext uri="{FF2B5EF4-FFF2-40B4-BE49-F238E27FC236}">
                    <a16:creationId xmlns:a16="http://schemas.microsoft.com/office/drawing/2014/main" id="{CC2A01CB-F63D-458F-B2B0-5C8CD8B9D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1193"/>
                <a:ext cx="409" cy="89"/>
              </a:xfrm>
              <a:custGeom>
                <a:avLst/>
                <a:gdLst>
                  <a:gd name="T0" fmla="*/ 0 w 226"/>
                  <a:gd name="T1" fmla="*/ 224 h 46"/>
                  <a:gd name="T2" fmla="*/ 291 w 226"/>
                  <a:gd name="T3" fmla="*/ 172 h 46"/>
                  <a:gd name="T4" fmla="*/ 731 w 226"/>
                  <a:gd name="T5" fmla="*/ 139 h 46"/>
                  <a:gd name="T6" fmla="*/ 1091 w 226"/>
                  <a:gd name="T7" fmla="*/ 101 h 46"/>
                  <a:gd name="T8" fmla="*/ 1261 w 226"/>
                  <a:gd name="T9" fmla="*/ 172 h 46"/>
                  <a:gd name="T10" fmla="*/ 1303 w 226"/>
                  <a:gd name="T11" fmla="*/ 333 h 46"/>
                  <a:gd name="T12" fmla="*/ 1231 w 226"/>
                  <a:gd name="T13" fmla="*/ 79 h 46"/>
                  <a:gd name="T14" fmla="*/ 858 w 226"/>
                  <a:gd name="T15" fmla="*/ 52 h 46"/>
                  <a:gd name="T16" fmla="*/ 409 w 226"/>
                  <a:gd name="T17" fmla="*/ 108 h 46"/>
                  <a:gd name="T18" fmla="*/ 72 w 226"/>
                  <a:gd name="T19" fmla="*/ 217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6" h="46">
                    <a:moveTo>
                      <a:pt x="0" y="31"/>
                    </a:moveTo>
                    <a:cubicBezTo>
                      <a:pt x="18" y="24"/>
                      <a:pt x="30" y="23"/>
                      <a:pt x="49" y="24"/>
                    </a:cubicBezTo>
                    <a:cubicBezTo>
                      <a:pt x="74" y="27"/>
                      <a:pt x="98" y="21"/>
                      <a:pt x="123" y="19"/>
                    </a:cubicBezTo>
                    <a:cubicBezTo>
                      <a:pt x="143" y="17"/>
                      <a:pt x="164" y="14"/>
                      <a:pt x="184" y="14"/>
                    </a:cubicBezTo>
                    <a:cubicBezTo>
                      <a:pt x="194" y="14"/>
                      <a:pt x="206" y="16"/>
                      <a:pt x="213" y="24"/>
                    </a:cubicBezTo>
                    <a:cubicBezTo>
                      <a:pt x="217" y="29"/>
                      <a:pt x="224" y="39"/>
                      <a:pt x="220" y="46"/>
                    </a:cubicBezTo>
                    <a:cubicBezTo>
                      <a:pt x="226" y="34"/>
                      <a:pt x="217" y="17"/>
                      <a:pt x="208" y="11"/>
                    </a:cubicBezTo>
                    <a:cubicBezTo>
                      <a:pt x="192" y="0"/>
                      <a:pt x="163" y="5"/>
                      <a:pt x="145" y="7"/>
                    </a:cubicBezTo>
                    <a:cubicBezTo>
                      <a:pt x="120" y="11"/>
                      <a:pt x="94" y="11"/>
                      <a:pt x="69" y="15"/>
                    </a:cubicBezTo>
                    <a:cubicBezTo>
                      <a:pt x="50" y="18"/>
                      <a:pt x="28" y="15"/>
                      <a:pt x="12" y="30"/>
                    </a:cubicBezTo>
                  </a:path>
                </a:pathLst>
              </a:custGeom>
              <a:solidFill>
                <a:srgbClr val="96D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7" name="Freeform 135">
                <a:extLst>
                  <a:ext uri="{FF2B5EF4-FFF2-40B4-BE49-F238E27FC236}">
                    <a16:creationId xmlns:a16="http://schemas.microsoft.com/office/drawing/2014/main" id="{D53F6B63-48AB-4FD8-A97F-F2DDF1995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1001"/>
                <a:ext cx="181" cy="95"/>
              </a:xfrm>
              <a:custGeom>
                <a:avLst/>
                <a:gdLst>
                  <a:gd name="T0" fmla="*/ 0 w 100"/>
                  <a:gd name="T1" fmla="*/ 16 h 49"/>
                  <a:gd name="T2" fmla="*/ 233 w 100"/>
                  <a:gd name="T3" fmla="*/ 0 h 49"/>
                  <a:gd name="T4" fmla="*/ 440 w 100"/>
                  <a:gd name="T5" fmla="*/ 37 h 49"/>
                  <a:gd name="T6" fmla="*/ 498 w 100"/>
                  <a:gd name="T7" fmla="*/ 357 h 49"/>
                  <a:gd name="T8" fmla="*/ 474 w 100"/>
                  <a:gd name="T9" fmla="*/ 169 h 49"/>
                  <a:gd name="T10" fmla="*/ 272 w 100"/>
                  <a:gd name="T11" fmla="*/ 64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49">
                    <a:moveTo>
                      <a:pt x="0" y="2"/>
                    </a:moveTo>
                    <a:cubicBezTo>
                      <a:pt x="10" y="6"/>
                      <a:pt x="28" y="0"/>
                      <a:pt x="39" y="0"/>
                    </a:cubicBezTo>
                    <a:cubicBezTo>
                      <a:pt x="51" y="0"/>
                      <a:pt x="63" y="1"/>
                      <a:pt x="74" y="5"/>
                    </a:cubicBezTo>
                    <a:cubicBezTo>
                      <a:pt x="91" y="12"/>
                      <a:pt x="100" y="35"/>
                      <a:pt x="84" y="49"/>
                    </a:cubicBezTo>
                    <a:cubicBezTo>
                      <a:pt x="82" y="40"/>
                      <a:pt x="86" y="31"/>
                      <a:pt x="80" y="23"/>
                    </a:cubicBezTo>
                    <a:cubicBezTo>
                      <a:pt x="72" y="10"/>
                      <a:pt x="59" y="15"/>
                      <a:pt x="46" y="9"/>
                    </a:cubicBezTo>
                  </a:path>
                </a:pathLst>
              </a:custGeom>
              <a:solidFill>
                <a:srgbClr val="96D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8" name="Freeform 136">
                <a:extLst>
                  <a:ext uri="{FF2B5EF4-FFF2-40B4-BE49-F238E27FC236}">
                    <a16:creationId xmlns:a16="http://schemas.microsoft.com/office/drawing/2014/main" id="{61B2570E-7A11-4C32-AFAC-37B26D24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324"/>
                <a:ext cx="45" cy="139"/>
              </a:xfrm>
              <a:custGeom>
                <a:avLst/>
                <a:gdLst>
                  <a:gd name="T0" fmla="*/ 0 w 25"/>
                  <a:gd name="T1" fmla="*/ 0 h 72"/>
                  <a:gd name="T2" fmla="*/ 88 w 25"/>
                  <a:gd name="T3" fmla="*/ 517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72">
                    <a:moveTo>
                      <a:pt x="0" y="0"/>
                    </a:moveTo>
                    <a:cubicBezTo>
                      <a:pt x="25" y="13"/>
                      <a:pt x="21" y="41"/>
                      <a:pt x="15" y="72"/>
                    </a:cubicBezTo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1209" name="Group 137">
            <a:extLst>
              <a:ext uri="{FF2B5EF4-FFF2-40B4-BE49-F238E27FC236}">
                <a16:creationId xmlns:a16="http://schemas.microsoft.com/office/drawing/2014/main" id="{BCEFF7C7-90EA-4AF2-9660-337E86745C9B}"/>
              </a:ext>
            </a:extLst>
          </p:cNvPr>
          <p:cNvGrpSpPr>
            <a:grpSpLocks/>
          </p:cNvGrpSpPr>
          <p:nvPr/>
        </p:nvGrpSpPr>
        <p:grpSpPr bwMode="auto">
          <a:xfrm>
            <a:off x="8361363" y="3430588"/>
            <a:ext cx="1243012" cy="1416050"/>
            <a:chOff x="4307" y="2035"/>
            <a:chExt cx="783" cy="892"/>
          </a:xfrm>
        </p:grpSpPr>
        <p:sp>
          <p:nvSpPr>
            <p:cNvPr id="51249" name="Freeform 138">
              <a:extLst>
                <a:ext uri="{FF2B5EF4-FFF2-40B4-BE49-F238E27FC236}">
                  <a16:creationId xmlns:a16="http://schemas.microsoft.com/office/drawing/2014/main" id="{B5462797-3B46-4444-A6F3-84BB8FBD6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035"/>
              <a:ext cx="783" cy="890"/>
            </a:xfrm>
            <a:custGeom>
              <a:avLst/>
              <a:gdLst>
                <a:gd name="T0" fmla="*/ 2280 w 432"/>
                <a:gd name="T1" fmla="*/ 2375 h 461"/>
                <a:gd name="T2" fmla="*/ 2454 w 432"/>
                <a:gd name="T3" fmla="*/ 1633 h 461"/>
                <a:gd name="T4" fmla="*/ 2461 w 432"/>
                <a:gd name="T5" fmla="*/ 1238 h 461"/>
                <a:gd name="T6" fmla="*/ 2251 w 432"/>
                <a:gd name="T7" fmla="*/ 929 h 461"/>
                <a:gd name="T8" fmla="*/ 2264 w 432"/>
                <a:gd name="T9" fmla="*/ 581 h 461"/>
                <a:gd name="T10" fmla="*/ 2025 w 432"/>
                <a:gd name="T11" fmla="*/ 772 h 461"/>
                <a:gd name="T12" fmla="*/ 1972 w 432"/>
                <a:gd name="T13" fmla="*/ 618 h 461"/>
                <a:gd name="T14" fmla="*/ 1827 w 432"/>
                <a:gd name="T15" fmla="*/ 726 h 461"/>
                <a:gd name="T16" fmla="*/ 1863 w 432"/>
                <a:gd name="T17" fmla="*/ 131 h 461"/>
                <a:gd name="T18" fmla="*/ 1637 w 432"/>
                <a:gd name="T19" fmla="*/ 510 h 461"/>
                <a:gd name="T20" fmla="*/ 1481 w 432"/>
                <a:gd name="T21" fmla="*/ 525 h 461"/>
                <a:gd name="T22" fmla="*/ 1412 w 432"/>
                <a:gd name="T23" fmla="*/ 340 h 461"/>
                <a:gd name="T24" fmla="*/ 1350 w 432"/>
                <a:gd name="T25" fmla="*/ 564 h 461"/>
                <a:gd name="T26" fmla="*/ 1084 w 432"/>
                <a:gd name="T27" fmla="*/ 456 h 461"/>
                <a:gd name="T28" fmla="*/ 850 w 432"/>
                <a:gd name="T29" fmla="*/ 548 h 461"/>
                <a:gd name="T30" fmla="*/ 60 w 432"/>
                <a:gd name="T31" fmla="*/ 2110 h 461"/>
                <a:gd name="T32" fmla="*/ 203 w 432"/>
                <a:gd name="T33" fmla="*/ 2575 h 461"/>
                <a:gd name="T34" fmla="*/ 440 w 432"/>
                <a:gd name="T35" fmla="*/ 2799 h 461"/>
                <a:gd name="T36" fmla="*/ 424 w 432"/>
                <a:gd name="T37" fmla="*/ 3108 h 461"/>
                <a:gd name="T38" fmla="*/ 607 w 432"/>
                <a:gd name="T39" fmla="*/ 2956 h 461"/>
                <a:gd name="T40" fmla="*/ 667 w 432"/>
                <a:gd name="T41" fmla="*/ 3280 h 461"/>
                <a:gd name="T42" fmla="*/ 841 w 432"/>
                <a:gd name="T43" fmla="*/ 2815 h 461"/>
                <a:gd name="T44" fmla="*/ 850 w 432"/>
                <a:gd name="T45" fmla="*/ 3052 h 461"/>
                <a:gd name="T46" fmla="*/ 857 w 432"/>
                <a:gd name="T47" fmla="*/ 3253 h 461"/>
                <a:gd name="T48" fmla="*/ 953 w 432"/>
                <a:gd name="T49" fmla="*/ 3023 h 461"/>
                <a:gd name="T50" fmla="*/ 959 w 432"/>
                <a:gd name="T51" fmla="*/ 3164 h 461"/>
                <a:gd name="T52" fmla="*/ 1048 w 432"/>
                <a:gd name="T53" fmla="*/ 3180 h 461"/>
                <a:gd name="T54" fmla="*/ 1071 w 432"/>
                <a:gd name="T55" fmla="*/ 3101 h 461"/>
                <a:gd name="T56" fmla="*/ 1537 w 432"/>
                <a:gd name="T57" fmla="*/ 3265 h 461"/>
                <a:gd name="T58" fmla="*/ 2014 w 432"/>
                <a:gd name="T59" fmla="*/ 3101 h 461"/>
                <a:gd name="T60" fmla="*/ 2148 w 432"/>
                <a:gd name="T61" fmla="*/ 2892 h 461"/>
                <a:gd name="T62" fmla="*/ 2358 w 432"/>
                <a:gd name="T63" fmla="*/ 2979 h 461"/>
                <a:gd name="T64" fmla="*/ 2199 w 432"/>
                <a:gd name="T65" fmla="*/ 2776 h 461"/>
                <a:gd name="T66" fmla="*/ 2519 w 432"/>
                <a:gd name="T67" fmla="*/ 2828 h 461"/>
                <a:gd name="T68" fmla="*/ 2280 w 432"/>
                <a:gd name="T69" fmla="*/ 2375 h 4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32" h="461">
                  <a:moveTo>
                    <a:pt x="383" y="330"/>
                  </a:moveTo>
                  <a:cubicBezTo>
                    <a:pt x="399" y="299"/>
                    <a:pt x="407" y="262"/>
                    <a:pt x="412" y="227"/>
                  </a:cubicBezTo>
                  <a:cubicBezTo>
                    <a:pt x="414" y="211"/>
                    <a:pt x="417" y="188"/>
                    <a:pt x="413" y="172"/>
                  </a:cubicBezTo>
                  <a:cubicBezTo>
                    <a:pt x="408" y="149"/>
                    <a:pt x="388" y="144"/>
                    <a:pt x="378" y="129"/>
                  </a:cubicBezTo>
                  <a:cubicBezTo>
                    <a:pt x="364" y="107"/>
                    <a:pt x="395" y="88"/>
                    <a:pt x="380" y="81"/>
                  </a:cubicBezTo>
                  <a:cubicBezTo>
                    <a:pt x="366" y="73"/>
                    <a:pt x="355" y="113"/>
                    <a:pt x="340" y="107"/>
                  </a:cubicBezTo>
                  <a:cubicBezTo>
                    <a:pt x="325" y="101"/>
                    <a:pt x="336" y="90"/>
                    <a:pt x="331" y="86"/>
                  </a:cubicBezTo>
                  <a:cubicBezTo>
                    <a:pt x="326" y="82"/>
                    <a:pt x="322" y="101"/>
                    <a:pt x="307" y="101"/>
                  </a:cubicBezTo>
                  <a:cubicBezTo>
                    <a:pt x="267" y="102"/>
                    <a:pt x="325" y="34"/>
                    <a:pt x="313" y="18"/>
                  </a:cubicBezTo>
                  <a:cubicBezTo>
                    <a:pt x="297" y="0"/>
                    <a:pt x="294" y="61"/>
                    <a:pt x="275" y="71"/>
                  </a:cubicBezTo>
                  <a:cubicBezTo>
                    <a:pt x="269" y="74"/>
                    <a:pt x="255" y="76"/>
                    <a:pt x="249" y="73"/>
                  </a:cubicBezTo>
                  <a:cubicBezTo>
                    <a:pt x="240" y="67"/>
                    <a:pt x="246" y="46"/>
                    <a:pt x="237" y="47"/>
                  </a:cubicBezTo>
                  <a:cubicBezTo>
                    <a:pt x="227" y="48"/>
                    <a:pt x="244" y="78"/>
                    <a:pt x="227" y="78"/>
                  </a:cubicBezTo>
                  <a:cubicBezTo>
                    <a:pt x="208" y="79"/>
                    <a:pt x="199" y="64"/>
                    <a:pt x="182" y="63"/>
                  </a:cubicBezTo>
                  <a:cubicBezTo>
                    <a:pt x="169" y="63"/>
                    <a:pt x="166" y="72"/>
                    <a:pt x="143" y="76"/>
                  </a:cubicBezTo>
                  <a:cubicBezTo>
                    <a:pt x="52" y="89"/>
                    <a:pt x="0" y="212"/>
                    <a:pt x="10" y="293"/>
                  </a:cubicBezTo>
                  <a:cubicBezTo>
                    <a:pt x="13" y="316"/>
                    <a:pt x="19" y="340"/>
                    <a:pt x="34" y="358"/>
                  </a:cubicBezTo>
                  <a:cubicBezTo>
                    <a:pt x="44" y="370"/>
                    <a:pt x="67" y="376"/>
                    <a:pt x="74" y="389"/>
                  </a:cubicBezTo>
                  <a:cubicBezTo>
                    <a:pt x="82" y="401"/>
                    <a:pt x="63" y="424"/>
                    <a:pt x="71" y="432"/>
                  </a:cubicBezTo>
                  <a:cubicBezTo>
                    <a:pt x="83" y="444"/>
                    <a:pt x="88" y="407"/>
                    <a:pt x="102" y="411"/>
                  </a:cubicBezTo>
                  <a:cubicBezTo>
                    <a:pt x="115" y="416"/>
                    <a:pt x="96" y="452"/>
                    <a:pt x="112" y="456"/>
                  </a:cubicBezTo>
                  <a:cubicBezTo>
                    <a:pt x="127" y="461"/>
                    <a:pt x="124" y="389"/>
                    <a:pt x="141" y="391"/>
                  </a:cubicBezTo>
                  <a:cubicBezTo>
                    <a:pt x="158" y="393"/>
                    <a:pt x="145" y="415"/>
                    <a:pt x="143" y="424"/>
                  </a:cubicBezTo>
                  <a:cubicBezTo>
                    <a:pt x="141" y="429"/>
                    <a:pt x="132" y="451"/>
                    <a:pt x="144" y="452"/>
                  </a:cubicBezTo>
                  <a:cubicBezTo>
                    <a:pt x="152" y="453"/>
                    <a:pt x="152" y="422"/>
                    <a:pt x="160" y="420"/>
                  </a:cubicBezTo>
                  <a:cubicBezTo>
                    <a:pt x="167" y="418"/>
                    <a:pt x="161" y="436"/>
                    <a:pt x="161" y="440"/>
                  </a:cubicBezTo>
                  <a:cubicBezTo>
                    <a:pt x="161" y="451"/>
                    <a:pt x="171" y="450"/>
                    <a:pt x="176" y="442"/>
                  </a:cubicBezTo>
                  <a:cubicBezTo>
                    <a:pt x="177" y="439"/>
                    <a:pt x="176" y="441"/>
                    <a:pt x="180" y="431"/>
                  </a:cubicBezTo>
                  <a:cubicBezTo>
                    <a:pt x="184" y="421"/>
                    <a:pt x="227" y="452"/>
                    <a:pt x="258" y="454"/>
                  </a:cubicBezTo>
                  <a:cubicBezTo>
                    <a:pt x="289" y="456"/>
                    <a:pt x="319" y="458"/>
                    <a:pt x="338" y="431"/>
                  </a:cubicBezTo>
                  <a:cubicBezTo>
                    <a:pt x="345" y="423"/>
                    <a:pt x="349" y="403"/>
                    <a:pt x="361" y="402"/>
                  </a:cubicBezTo>
                  <a:cubicBezTo>
                    <a:pt x="366" y="401"/>
                    <a:pt x="391" y="422"/>
                    <a:pt x="396" y="414"/>
                  </a:cubicBezTo>
                  <a:cubicBezTo>
                    <a:pt x="401" y="406"/>
                    <a:pt x="363" y="396"/>
                    <a:pt x="369" y="386"/>
                  </a:cubicBezTo>
                  <a:cubicBezTo>
                    <a:pt x="376" y="375"/>
                    <a:pt x="415" y="407"/>
                    <a:pt x="423" y="393"/>
                  </a:cubicBezTo>
                  <a:cubicBezTo>
                    <a:pt x="432" y="380"/>
                    <a:pt x="352" y="389"/>
                    <a:pt x="383" y="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0" name="Freeform 139">
              <a:extLst>
                <a:ext uri="{FF2B5EF4-FFF2-40B4-BE49-F238E27FC236}">
                  <a16:creationId xmlns:a16="http://schemas.microsoft.com/office/drawing/2014/main" id="{B648FDBE-999B-407B-BF63-3AFFBF3B7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236"/>
              <a:ext cx="550" cy="554"/>
            </a:xfrm>
            <a:custGeom>
              <a:avLst/>
              <a:gdLst>
                <a:gd name="T0" fmla="*/ 1113 w 304"/>
                <a:gd name="T1" fmla="*/ 264 h 287"/>
                <a:gd name="T2" fmla="*/ 219 w 304"/>
                <a:gd name="T3" fmla="*/ 1523 h 287"/>
                <a:gd name="T4" fmla="*/ 1038 w 304"/>
                <a:gd name="T5" fmla="*/ 1911 h 287"/>
                <a:gd name="T6" fmla="*/ 1565 w 304"/>
                <a:gd name="T7" fmla="*/ 2008 h 287"/>
                <a:gd name="T8" fmla="*/ 1706 w 304"/>
                <a:gd name="T9" fmla="*/ 1259 h 287"/>
                <a:gd name="T10" fmla="*/ 1266 w 304"/>
                <a:gd name="T11" fmla="*/ 813 h 287"/>
                <a:gd name="T12" fmla="*/ 1113 w 304"/>
                <a:gd name="T13" fmla="*/ 264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4" h="287">
                  <a:moveTo>
                    <a:pt x="188" y="37"/>
                  </a:moveTo>
                  <a:cubicBezTo>
                    <a:pt x="103" y="0"/>
                    <a:pt x="0" y="137"/>
                    <a:pt x="37" y="212"/>
                  </a:cubicBezTo>
                  <a:cubicBezTo>
                    <a:pt x="62" y="263"/>
                    <a:pt x="126" y="264"/>
                    <a:pt x="175" y="266"/>
                  </a:cubicBezTo>
                  <a:cubicBezTo>
                    <a:pt x="200" y="266"/>
                    <a:pt x="240" y="287"/>
                    <a:pt x="264" y="279"/>
                  </a:cubicBezTo>
                  <a:cubicBezTo>
                    <a:pt x="294" y="268"/>
                    <a:pt x="304" y="198"/>
                    <a:pt x="288" y="175"/>
                  </a:cubicBezTo>
                  <a:cubicBezTo>
                    <a:pt x="268" y="146"/>
                    <a:pt x="223" y="154"/>
                    <a:pt x="214" y="113"/>
                  </a:cubicBezTo>
                  <a:cubicBezTo>
                    <a:pt x="210" y="90"/>
                    <a:pt x="217" y="46"/>
                    <a:pt x="188" y="37"/>
                  </a:cubicBezTo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Freeform 140">
              <a:extLst>
                <a:ext uri="{FF2B5EF4-FFF2-40B4-BE49-F238E27FC236}">
                  <a16:creationId xmlns:a16="http://schemas.microsoft.com/office/drawing/2014/main" id="{C9E7C022-7B86-4404-B978-88938F8DA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197"/>
              <a:ext cx="273" cy="427"/>
            </a:xfrm>
            <a:custGeom>
              <a:avLst/>
              <a:gdLst>
                <a:gd name="T0" fmla="*/ 893 w 151"/>
                <a:gd name="T1" fmla="*/ 0 h 221"/>
                <a:gd name="T2" fmla="*/ 170 w 151"/>
                <a:gd name="T3" fmla="*/ 597 h 221"/>
                <a:gd name="T4" fmla="*/ 36 w 151"/>
                <a:gd name="T5" fmla="*/ 1594 h 221"/>
                <a:gd name="T6" fmla="*/ 324 w 151"/>
                <a:gd name="T7" fmla="*/ 520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10" y="10"/>
                    <a:pt x="57" y="27"/>
                    <a:pt x="29" y="83"/>
                  </a:cubicBezTo>
                  <a:cubicBezTo>
                    <a:pt x="0" y="140"/>
                    <a:pt x="0" y="201"/>
                    <a:pt x="6" y="221"/>
                  </a:cubicBezTo>
                  <a:cubicBezTo>
                    <a:pt x="6" y="184"/>
                    <a:pt x="29" y="108"/>
                    <a:pt x="55" y="72"/>
                  </a:cubicBezTo>
                  <a:cubicBezTo>
                    <a:pt x="81" y="36"/>
                    <a:pt x="123" y="10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2" name="Freeform 141">
              <a:extLst>
                <a:ext uri="{FF2B5EF4-FFF2-40B4-BE49-F238E27FC236}">
                  <a16:creationId xmlns:a16="http://schemas.microsoft.com/office/drawing/2014/main" id="{A198A309-F70C-4C9F-BBD5-2F776BAF9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346"/>
              <a:ext cx="365" cy="563"/>
            </a:xfrm>
            <a:custGeom>
              <a:avLst/>
              <a:gdLst>
                <a:gd name="T0" fmla="*/ 0 w 202"/>
                <a:gd name="T1" fmla="*/ 1878 h 292"/>
                <a:gd name="T2" fmla="*/ 627 w 202"/>
                <a:gd name="T3" fmla="*/ 1992 h 292"/>
                <a:gd name="T4" fmla="*/ 967 w 202"/>
                <a:gd name="T5" fmla="*/ 1427 h 292"/>
                <a:gd name="T6" fmla="*/ 1039 w 202"/>
                <a:gd name="T7" fmla="*/ 1118 h 292"/>
                <a:gd name="T8" fmla="*/ 1140 w 202"/>
                <a:gd name="T9" fmla="*/ 665 h 292"/>
                <a:gd name="T10" fmla="*/ 1169 w 202"/>
                <a:gd name="T11" fmla="*/ 293 h 292"/>
                <a:gd name="T12" fmla="*/ 1084 w 202"/>
                <a:gd name="T13" fmla="*/ 0 h 292"/>
                <a:gd name="T14" fmla="*/ 1126 w 202"/>
                <a:gd name="T15" fmla="*/ 349 h 292"/>
                <a:gd name="T16" fmla="*/ 1044 w 202"/>
                <a:gd name="T17" fmla="*/ 733 h 292"/>
                <a:gd name="T18" fmla="*/ 931 w 202"/>
                <a:gd name="T19" fmla="*/ 1082 h 292"/>
                <a:gd name="T20" fmla="*/ 797 w 202"/>
                <a:gd name="T21" fmla="*/ 1483 h 292"/>
                <a:gd name="T22" fmla="*/ 401 w 202"/>
                <a:gd name="T23" fmla="*/ 1930 h 292"/>
                <a:gd name="T24" fmla="*/ 195 w 202"/>
                <a:gd name="T25" fmla="*/ 1907 h 292"/>
                <a:gd name="T26" fmla="*/ 29 w 202"/>
                <a:gd name="T27" fmla="*/ 1899 h 2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2" h="292">
                  <a:moveTo>
                    <a:pt x="0" y="262"/>
                  </a:moveTo>
                  <a:cubicBezTo>
                    <a:pt x="25" y="277"/>
                    <a:pt x="78" y="292"/>
                    <a:pt x="106" y="278"/>
                  </a:cubicBezTo>
                  <a:cubicBezTo>
                    <a:pt x="137" y="262"/>
                    <a:pt x="154" y="231"/>
                    <a:pt x="164" y="199"/>
                  </a:cubicBezTo>
                  <a:cubicBezTo>
                    <a:pt x="169" y="184"/>
                    <a:pt x="170" y="171"/>
                    <a:pt x="176" y="156"/>
                  </a:cubicBezTo>
                  <a:cubicBezTo>
                    <a:pt x="184" y="134"/>
                    <a:pt x="194" y="116"/>
                    <a:pt x="193" y="93"/>
                  </a:cubicBezTo>
                  <a:cubicBezTo>
                    <a:pt x="193" y="76"/>
                    <a:pt x="195" y="57"/>
                    <a:pt x="198" y="41"/>
                  </a:cubicBezTo>
                  <a:cubicBezTo>
                    <a:pt x="202" y="19"/>
                    <a:pt x="201" y="16"/>
                    <a:pt x="184" y="0"/>
                  </a:cubicBezTo>
                  <a:cubicBezTo>
                    <a:pt x="193" y="11"/>
                    <a:pt x="193" y="36"/>
                    <a:pt x="191" y="49"/>
                  </a:cubicBezTo>
                  <a:cubicBezTo>
                    <a:pt x="187" y="68"/>
                    <a:pt x="183" y="86"/>
                    <a:pt x="177" y="102"/>
                  </a:cubicBezTo>
                  <a:cubicBezTo>
                    <a:pt x="171" y="120"/>
                    <a:pt x="164" y="133"/>
                    <a:pt x="158" y="151"/>
                  </a:cubicBezTo>
                  <a:cubicBezTo>
                    <a:pt x="152" y="170"/>
                    <a:pt x="144" y="189"/>
                    <a:pt x="135" y="207"/>
                  </a:cubicBezTo>
                  <a:cubicBezTo>
                    <a:pt x="122" y="233"/>
                    <a:pt x="97" y="260"/>
                    <a:pt x="68" y="269"/>
                  </a:cubicBezTo>
                  <a:cubicBezTo>
                    <a:pt x="55" y="273"/>
                    <a:pt x="46" y="267"/>
                    <a:pt x="33" y="266"/>
                  </a:cubicBezTo>
                  <a:cubicBezTo>
                    <a:pt x="24" y="265"/>
                    <a:pt x="10" y="273"/>
                    <a:pt x="5" y="265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3" name="Freeform 142">
              <a:extLst>
                <a:ext uri="{FF2B5EF4-FFF2-40B4-BE49-F238E27FC236}">
                  <a16:creationId xmlns:a16="http://schemas.microsoft.com/office/drawing/2014/main" id="{5928C85E-3AD0-425F-BCE7-EF2E32554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523"/>
              <a:ext cx="422" cy="369"/>
            </a:xfrm>
            <a:custGeom>
              <a:avLst/>
              <a:gdLst>
                <a:gd name="T0" fmla="*/ 109 w 233"/>
                <a:gd name="T1" fmla="*/ 1022 h 191"/>
                <a:gd name="T2" fmla="*/ 344 w 233"/>
                <a:gd name="T3" fmla="*/ 1238 h 191"/>
                <a:gd name="T4" fmla="*/ 895 w 233"/>
                <a:gd name="T5" fmla="*/ 1285 h 191"/>
                <a:gd name="T6" fmla="*/ 1253 w 233"/>
                <a:gd name="T7" fmla="*/ 582 h 191"/>
                <a:gd name="T8" fmla="*/ 1378 w 233"/>
                <a:gd name="T9" fmla="*/ 0 h 191"/>
                <a:gd name="T10" fmla="*/ 1157 w 233"/>
                <a:gd name="T11" fmla="*/ 469 h 191"/>
                <a:gd name="T12" fmla="*/ 866 w 233"/>
                <a:gd name="T13" fmla="*/ 952 h 191"/>
                <a:gd name="T14" fmla="*/ 409 w 233"/>
                <a:gd name="T15" fmla="*/ 1138 h 191"/>
                <a:gd name="T16" fmla="*/ 96 w 233"/>
                <a:gd name="T17" fmla="*/ 1030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3" h="191">
                  <a:moveTo>
                    <a:pt x="18" y="142"/>
                  </a:moveTo>
                  <a:cubicBezTo>
                    <a:pt x="0" y="161"/>
                    <a:pt x="45" y="168"/>
                    <a:pt x="58" y="172"/>
                  </a:cubicBezTo>
                  <a:cubicBezTo>
                    <a:pt x="84" y="180"/>
                    <a:pt x="125" y="191"/>
                    <a:pt x="151" y="178"/>
                  </a:cubicBezTo>
                  <a:cubicBezTo>
                    <a:pt x="183" y="162"/>
                    <a:pt x="200" y="113"/>
                    <a:pt x="211" y="81"/>
                  </a:cubicBezTo>
                  <a:cubicBezTo>
                    <a:pt x="219" y="56"/>
                    <a:pt x="233" y="28"/>
                    <a:pt x="232" y="0"/>
                  </a:cubicBezTo>
                  <a:cubicBezTo>
                    <a:pt x="224" y="24"/>
                    <a:pt x="207" y="43"/>
                    <a:pt x="195" y="65"/>
                  </a:cubicBezTo>
                  <a:cubicBezTo>
                    <a:pt x="182" y="90"/>
                    <a:pt x="168" y="114"/>
                    <a:pt x="146" y="132"/>
                  </a:cubicBezTo>
                  <a:cubicBezTo>
                    <a:pt x="126" y="149"/>
                    <a:pt x="94" y="156"/>
                    <a:pt x="69" y="158"/>
                  </a:cubicBezTo>
                  <a:cubicBezTo>
                    <a:pt x="54" y="159"/>
                    <a:pt x="21" y="161"/>
                    <a:pt x="16" y="143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4" name="Freeform 143">
              <a:extLst>
                <a:ext uri="{FF2B5EF4-FFF2-40B4-BE49-F238E27FC236}">
                  <a16:creationId xmlns:a16="http://schemas.microsoft.com/office/drawing/2014/main" id="{E27BC8A0-7D3C-4541-819E-237827F69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657"/>
              <a:ext cx="409" cy="112"/>
            </a:xfrm>
            <a:custGeom>
              <a:avLst/>
              <a:gdLst>
                <a:gd name="T0" fmla="*/ 0 w 226"/>
                <a:gd name="T1" fmla="*/ 37 h 58"/>
                <a:gd name="T2" fmla="*/ 599 w 226"/>
                <a:gd name="T3" fmla="*/ 261 h 58"/>
                <a:gd name="T4" fmla="*/ 1024 w 226"/>
                <a:gd name="T5" fmla="*/ 365 h 58"/>
                <a:gd name="T6" fmla="*/ 1339 w 226"/>
                <a:gd name="T7" fmla="*/ 0 h 58"/>
                <a:gd name="T8" fmla="*/ 966 w 226"/>
                <a:gd name="T9" fmla="*/ 253 h 58"/>
                <a:gd name="T10" fmla="*/ 440 w 226"/>
                <a:gd name="T11" fmla="*/ 145 h 58"/>
                <a:gd name="T12" fmla="*/ 0 w 226"/>
                <a:gd name="T13" fmla="*/ 3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58">
                  <a:moveTo>
                    <a:pt x="0" y="5"/>
                  </a:moveTo>
                  <a:cubicBezTo>
                    <a:pt x="25" y="35"/>
                    <a:pt x="60" y="33"/>
                    <a:pt x="101" y="36"/>
                  </a:cubicBezTo>
                  <a:cubicBezTo>
                    <a:pt x="143" y="39"/>
                    <a:pt x="144" y="43"/>
                    <a:pt x="173" y="51"/>
                  </a:cubicBezTo>
                  <a:cubicBezTo>
                    <a:pt x="201" y="58"/>
                    <a:pt x="220" y="39"/>
                    <a:pt x="226" y="0"/>
                  </a:cubicBezTo>
                  <a:cubicBezTo>
                    <a:pt x="220" y="14"/>
                    <a:pt x="196" y="47"/>
                    <a:pt x="163" y="35"/>
                  </a:cubicBezTo>
                  <a:cubicBezTo>
                    <a:pt x="130" y="22"/>
                    <a:pt x="98" y="22"/>
                    <a:pt x="74" y="20"/>
                  </a:cubicBezTo>
                  <a:cubicBezTo>
                    <a:pt x="51" y="19"/>
                    <a:pt x="14" y="27"/>
                    <a:pt x="0" y="5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5" name="Freeform 144">
              <a:extLst>
                <a:ext uri="{FF2B5EF4-FFF2-40B4-BE49-F238E27FC236}">
                  <a16:creationId xmlns:a16="http://schemas.microsoft.com/office/drawing/2014/main" id="{1B498F15-3A17-4D6D-8651-C341567D7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423"/>
              <a:ext cx="72" cy="197"/>
            </a:xfrm>
            <a:custGeom>
              <a:avLst/>
              <a:gdLst>
                <a:gd name="T0" fmla="*/ 234 w 40"/>
                <a:gd name="T1" fmla="*/ 0 h 102"/>
                <a:gd name="T2" fmla="*/ 101 w 40"/>
                <a:gd name="T3" fmla="*/ 734 h 102"/>
                <a:gd name="T4" fmla="*/ 234 w 40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2">
                  <a:moveTo>
                    <a:pt x="40" y="0"/>
                  </a:moveTo>
                  <a:cubicBezTo>
                    <a:pt x="24" y="15"/>
                    <a:pt x="0" y="77"/>
                    <a:pt x="17" y="102"/>
                  </a:cubicBezTo>
                  <a:cubicBezTo>
                    <a:pt x="15" y="80"/>
                    <a:pt x="30" y="1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6" name="Freeform 145">
              <a:extLst>
                <a:ext uri="{FF2B5EF4-FFF2-40B4-BE49-F238E27FC236}">
                  <a16:creationId xmlns:a16="http://schemas.microsoft.com/office/drawing/2014/main" id="{0D0F0C6B-81FA-4C52-98F4-EDC99942C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423"/>
              <a:ext cx="154" cy="154"/>
            </a:xfrm>
            <a:custGeom>
              <a:avLst/>
              <a:gdLst>
                <a:gd name="T0" fmla="*/ 45 w 85"/>
                <a:gd name="T1" fmla="*/ 0 h 80"/>
                <a:gd name="T2" fmla="*/ 243 w 85"/>
                <a:gd name="T3" fmla="*/ 408 h 80"/>
                <a:gd name="T4" fmla="*/ 505 w 85"/>
                <a:gd name="T5" fmla="*/ 570 h 80"/>
                <a:gd name="T6" fmla="*/ 174 w 85"/>
                <a:gd name="T7" fmla="*/ 433 h 80"/>
                <a:gd name="T8" fmla="*/ 45 w 85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80">
                  <a:moveTo>
                    <a:pt x="8" y="0"/>
                  </a:moveTo>
                  <a:cubicBezTo>
                    <a:pt x="12" y="29"/>
                    <a:pt x="13" y="46"/>
                    <a:pt x="41" y="57"/>
                  </a:cubicBezTo>
                  <a:cubicBezTo>
                    <a:pt x="68" y="68"/>
                    <a:pt x="85" y="80"/>
                    <a:pt x="85" y="80"/>
                  </a:cubicBezTo>
                  <a:cubicBezTo>
                    <a:pt x="70" y="73"/>
                    <a:pt x="43" y="66"/>
                    <a:pt x="29" y="61"/>
                  </a:cubicBezTo>
                  <a:cubicBezTo>
                    <a:pt x="15" y="56"/>
                    <a:pt x="0" y="39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7" name="Freeform 146">
              <a:extLst>
                <a:ext uri="{FF2B5EF4-FFF2-40B4-BE49-F238E27FC236}">
                  <a16:creationId xmlns:a16="http://schemas.microsoft.com/office/drawing/2014/main" id="{57F2E5AF-0844-4C76-88F6-1B665CC22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035"/>
              <a:ext cx="781" cy="892"/>
            </a:xfrm>
            <a:custGeom>
              <a:avLst/>
              <a:gdLst>
                <a:gd name="T0" fmla="*/ 2272 w 431"/>
                <a:gd name="T1" fmla="*/ 2383 h 462"/>
                <a:gd name="T2" fmla="*/ 2446 w 431"/>
                <a:gd name="T3" fmla="*/ 1641 h 462"/>
                <a:gd name="T4" fmla="*/ 2455 w 431"/>
                <a:gd name="T5" fmla="*/ 1238 h 462"/>
                <a:gd name="T6" fmla="*/ 2249 w 431"/>
                <a:gd name="T7" fmla="*/ 929 h 462"/>
                <a:gd name="T8" fmla="*/ 2263 w 431"/>
                <a:gd name="T9" fmla="*/ 581 h 462"/>
                <a:gd name="T10" fmla="*/ 2022 w 431"/>
                <a:gd name="T11" fmla="*/ 780 h 462"/>
                <a:gd name="T12" fmla="*/ 1970 w 431"/>
                <a:gd name="T13" fmla="*/ 626 h 462"/>
                <a:gd name="T14" fmla="*/ 1827 w 431"/>
                <a:gd name="T15" fmla="*/ 734 h 462"/>
                <a:gd name="T16" fmla="*/ 1856 w 431"/>
                <a:gd name="T17" fmla="*/ 137 h 462"/>
                <a:gd name="T18" fmla="*/ 1633 w 431"/>
                <a:gd name="T19" fmla="*/ 517 h 462"/>
                <a:gd name="T20" fmla="*/ 1480 w 431"/>
                <a:gd name="T21" fmla="*/ 525 h 462"/>
                <a:gd name="T22" fmla="*/ 1406 w 431"/>
                <a:gd name="T23" fmla="*/ 348 h 462"/>
                <a:gd name="T24" fmla="*/ 1350 w 431"/>
                <a:gd name="T25" fmla="*/ 570 h 462"/>
                <a:gd name="T26" fmla="*/ 1076 w 431"/>
                <a:gd name="T27" fmla="*/ 461 h 462"/>
                <a:gd name="T28" fmla="*/ 844 w 431"/>
                <a:gd name="T29" fmla="*/ 556 h 462"/>
                <a:gd name="T30" fmla="*/ 53 w 431"/>
                <a:gd name="T31" fmla="*/ 2110 h 462"/>
                <a:gd name="T32" fmla="*/ 198 w 431"/>
                <a:gd name="T33" fmla="*/ 2583 h 462"/>
                <a:gd name="T34" fmla="*/ 440 w 431"/>
                <a:gd name="T35" fmla="*/ 2800 h 462"/>
                <a:gd name="T36" fmla="*/ 424 w 431"/>
                <a:gd name="T37" fmla="*/ 3116 h 462"/>
                <a:gd name="T38" fmla="*/ 602 w 431"/>
                <a:gd name="T39" fmla="*/ 2964 h 462"/>
                <a:gd name="T40" fmla="*/ 660 w 431"/>
                <a:gd name="T41" fmla="*/ 3288 h 462"/>
                <a:gd name="T42" fmla="*/ 841 w 431"/>
                <a:gd name="T43" fmla="*/ 2823 h 462"/>
                <a:gd name="T44" fmla="*/ 844 w 431"/>
                <a:gd name="T45" fmla="*/ 3060 h 462"/>
                <a:gd name="T46" fmla="*/ 850 w 431"/>
                <a:gd name="T47" fmla="*/ 3261 h 462"/>
                <a:gd name="T48" fmla="*/ 946 w 431"/>
                <a:gd name="T49" fmla="*/ 3031 h 462"/>
                <a:gd name="T50" fmla="*/ 959 w 431"/>
                <a:gd name="T51" fmla="*/ 3172 h 462"/>
                <a:gd name="T52" fmla="*/ 1040 w 431"/>
                <a:gd name="T53" fmla="*/ 3180 h 462"/>
                <a:gd name="T54" fmla="*/ 1064 w 431"/>
                <a:gd name="T55" fmla="*/ 3108 h 462"/>
                <a:gd name="T56" fmla="*/ 1537 w 431"/>
                <a:gd name="T57" fmla="*/ 3273 h 462"/>
                <a:gd name="T58" fmla="*/ 2010 w 431"/>
                <a:gd name="T59" fmla="*/ 3108 h 462"/>
                <a:gd name="T60" fmla="*/ 2147 w 431"/>
                <a:gd name="T61" fmla="*/ 2892 h 462"/>
                <a:gd name="T62" fmla="*/ 2350 w 431"/>
                <a:gd name="T63" fmla="*/ 2987 h 462"/>
                <a:gd name="T64" fmla="*/ 2196 w 431"/>
                <a:gd name="T65" fmla="*/ 2776 h 462"/>
                <a:gd name="T66" fmla="*/ 2519 w 431"/>
                <a:gd name="T67" fmla="*/ 2836 h 462"/>
                <a:gd name="T68" fmla="*/ 2272 w 431"/>
                <a:gd name="T69" fmla="*/ 2383 h 4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31" h="462">
                  <a:moveTo>
                    <a:pt x="382" y="331"/>
                  </a:moveTo>
                  <a:cubicBezTo>
                    <a:pt x="399" y="300"/>
                    <a:pt x="407" y="263"/>
                    <a:pt x="411" y="228"/>
                  </a:cubicBezTo>
                  <a:cubicBezTo>
                    <a:pt x="414" y="211"/>
                    <a:pt x="417" y="189"/>
                    <a:pt x="413" y="172"/>
                  </a:cubicBezTo>
                  <a:cubicBezTo>
                    <a:pt x="407" y="150"/>
                    <a:pt x="388" y="145"/>
                    <a:pt x="378" y="129"/>
                  </a:cubicBezTo>
                  <a:cubicBezTo>
                    <a:pt x="364" y="107"/>
                    <a:pt x="395" y="89"/>
                    <a:pt x="380" y="81"/>
                  </a:cubicBezTo>
                  <a:cubicBezTo>
                    <a:pt x="366" y="74"/>
                    <a:pt x="355" y="114"/>
                    <a:pt x="340" y="108"/>
                  </a:cubicBezTo>
                  <a:cubicBezTo>
                    <a:pt x="324" y="102"/>
                    <a:pt x="336" y="91"/>
                    <a:pt x="331" y="87"/>
                  </a:cubicBezTo>
                  <a:cubicBezTo>
                    <a:pt x="325" y="83"/>
                    <a:pt x="321" y="102"/>
                    <a:pt x="307" y="102"/>
                  </a:cubicBezTo>
                  <a:cubicBezTo>
                    <a:pt x="266" y="102"/>
                    <a:pt x="325" y="34"/>
                    <a:pt x="312" y="19"/>
                  </a:cubicBezTo>
                  <a:cubicBezTo>
                    <a:pt x="297" y="0"/>
                    <a:pt x="294" y="62"/>
                    <a:pt x="274" y="72"/>
                  </a:cubicBezTo>
                  <a:cubicBezTo>
                    <a:pt x="268" y="75"/>
                    <a:pt x="255" y="77"/>
                    <a:pt x="249" y="73"/>
                  </a:cubicBezTo>
                  <a:cubicBezTo>
                    <a:pt x="240" y="68"/>
                    <a:pt x="246" y="46"/>
                    <a:pt x="236" y="48"/>
                  </a:cubicBezTo>
                  <a:cubicBezTo>
                    <a:pt x="226" y="49"/>
                    <a:pt x="243" y="78"/>
                    <a:pt x="227" y="79"/>
                  </a:cubicBezTo>
                  <a:cubicBezTo>
                    <a:pt x="208" y="80"/>
                    <a:pt x="199" y="64"/>
                    <a:pt x="181" y="64"/>
                  </a:cubicBezTo>
                  <a:cubicBezTo>
                    <a:pt x="168" y="63"/>
                    <a:pt x="165" y="73"/>
                    <a:pt x="142" y="77"/>
                  </a:cubicBezTo>
                  <a:cubicBezTo>
                    <a:pt x="52" y="89"/>
                    <a:pt x="0" y="213"/>
                    <a:pt x="9" y="293"/>
                  </a:cubicBezTo>
                  <a:cubicBezTo>
                    <a:pt x="12" y="316"/>
                    <a:pt x="18" y="341"/>
                    <a:pt x="33" y="359"/>
                  </a:cubicBezTo>
                  <a:cubicBezTo>
                    <a:pt x="43" y="371"/>
                    <a:pt x="66" y="377"/>
                    <a:pt x="74" y="389"/>
                  </a:cubicBezTo>
                  <a:cubicBezTo>
                    <a:pt x="82" y="402"/>
                    <a:pt x="62" y="425"/>
                    <a:pt x="71" y="433"/>
                  </a:cubicBezTo>
                  <a:cubicBezTo>
                    <a:pt x="83" y="445"/>
                    <a:pt x="88" y="407"/>
                    <a:pt x="101" y="412"/>
                  </a:cubicBezTo>
                  <a:cubicBezTo>
                    <a:pt x="114" y="417"/>
                    <a:pt x="96" y="452"/>
                    <a:pt x="111" y="457"/>
                  </a:cubicBezTo>
                  <a:cubicBezTo>
                    <a:pt x="127" y="462"/>
                    <a:pt x="124" y="390"/>
                    <a:pt x="141" y="392"/>
                  </a:cubicBezTo>
                  <a:cubicBezTo>
                    <a:pt x="158" y="393"/>
                    <a:pt x="145" y="416"/>
                    <a:pt x="142" y="425"/>
                  </a:cubicBezTo>
                  <a:cubicBezTo>
                    <a:pt x="141" y="430"/>
                    <a:pt x="132" y="452"/>
                    <a:pt x="143" y="453"/>
                  </a:cubicBezTo>
                  <a:cubicBezTo>
                    <a:pt x="152" y="454"/>
                    <a:pt x="152" y="423"/>
                    <a:pt x="159" y="421"/>
                  </a:cubicBezTo>
                  <a:cubicBezTo>
                    <a:pt x="166" y="419"/>
                    <a:pt x="161" y="437"/>
                    <a:pt x="161" y="441"/>
                  </a:cubicBezTo>
                  <a:cubicBezTo>
                    <a:pt x="161" y="452"/>
                    <a:pt x="171" y="451"/>
                    <a:pt x="175" y="442"/>
                  </a:cubicBezTo>
                  <a:cubicBezTo>
                    <a:pt x="176" y="440"/>
                    <a:pt x="176" y="441"/>
                    <a:pt x="179" y="432"/>
                  </a:cubicBezTo>
                  <a:cubicBezTo>
                    <a:pt x="183" y="422"/>
                    <a:pt x="227" y="453"/>
                    <a:pt x="258" y="455"/>
                  </a:cubicBezTo>
                  <a:cubicBezTo>
                    <a:pt x="289" y="456"/>
                    <a:pt x="319" y="458"/>
                    <a:pt x="338" y="432"/>
                  </a:cubicBezTo>
                  <a:cubicBezTo>
                    <a:pt x="344" y="423"/>
                    <a:pt x="349" y="404"/>
                    <a:pt x="361" y="402"/>
                  </a:cubicBezTo>
                  <a:cubicBezTo>
                    <a:pt x="365" y="402"/>
                    <a:pt x="390" y="423"/>
                    <a:pt x="395" y="415"/>
                  </a:cubicBezTo>
                  <a:cubicBezTo>
                    <a:pt x="401" y="406"/>
                    <a:pt x="363" y="397"/>
                    <a:pt x="369" y="386"/>
                  </a:cubicBezTo>
                  <a:cubicBezTo>
                    <a:pt x="375" y="376"/>
                    <a:pt x="414" y="407"/>
                    <a:pt x="423" y="394"/>
                  </a:cubicBezTo>
                  <a:cubicBezTo>
                    <a:pt x="431" y="380"/>
                    <a:pt x="352" y="389"/>
                    <a:pt x="382" y="331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8" name="Freeform 147">
              <a:extLst>
                <a:ext uri="{FF2B5EF4-FFF2-40B4-BE49-F238E27FC236}">
                  <a16:creationId xmlns:a16="http://schemas.microsoft.com/office/drawing/2014/main" id="{DBE60D77-745C-425F-81B6-60185AA5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236"/>
              <a:ext cx="550" cy="554"/>
            </a:xfrm>
            <a:custGeom>
              <a:avLst/>
              <a:gdLst>
                <a:gd name="T0" fmla="*/ 1113 w 304"/>
                <a:gd name="T1" fmla="*/ 264 h 287"/>
                <a:gd name="T2" fmla="*/ 219 w 304"/>
                <a:gd name="T3" fmla="*/ 1523 h 287"/>
                <a:gd name="T4" fmla="*/ 1038 w 304"/>
                <a:gd name="T5" fmla="*/ 1911 h 287"/>
                <a:gd name="T6" fmla="*/ 1565 w 304"/>
                <a:gd name="T7" fmla="*/ 2008 h 287"/>
                <a:gd name="T8" fmla="*/ 1706 w 304"/>
                <a:gd name="T9" fmla="*/ 1259 h 287"/>
                <a:gd name="T10" fmla="*/ 1266 w 304"/>
                <a:gd name="T11" fmla="*/ 813 h 287"/>
                <a:gd name="T12" fmla="*/ 1113 w 304"/>
                <a:gd name="T13" fmla="*/ 264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4" h="287">
                  <a:moveTo>
                    <a:pt x="188" y="37"/>
                  </a:moveTo>
                  <a:cubicBezTo>
                    <a:pt x="103" y="0"/>
                    <a:pt x="0" y="137"/>
                    <a:pt x="37" y="212"/>
                  </a:cubicBezTo>
                  <a:cubicBezTo>
                    <a:pt x="62" y="263"/>
                    <a:pt x="126" y="264"/>
                    <a:pt x="175" y="266"/>
                  </a:cubicBezTo>
                  <a:cubicBezTo>
                    <a:pt x="200" y="266"/>
                    <a:pt x="240" y="287"/>
                    <a:pt x="264" y="279"/>
                  </a:cubicBezTo>
                  <a:cubicBezTo>
                    <a:pt x="294" y="268"/>
                    <a:pt x="304" y="198"/>
                    <a:pt x="288" y="175"/>
                  </a:cubicBezTo>
                  <a:cubicBezTo>
                    <a:pt x="268" y="146"/>
                    <a:pt x="223" y="154"/>
                    <a:pt x="214" y="113"/>
                  </a:cubicBezTo>
                  <a:cubicBezTo>
                    <a:pt x="210" y="90"/>
                    <a:pt x="217" y="46"/>
                    <a:pt x="188" y="37"/>
                  </a:cubicBezTo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9" name="Freeform 148">
              <a:extLst>
                <a:ext uri="{FF2B5EF4-FFF2-40B4-BE49-F238E27FC236}">
                  <a16:creationId xmlns:a16="http://schemas.microsoft.com/office/drawing/2014/main" id="{1C8CCF53-7027-49A8-8B18-FAB13E6D3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305"/>
              <a:ext cx="81" cy="87"/>
            </a:xfrm>
            <a:custGeom>
              <a:avLst/>
              <a:gdLst>
                <a:gd name="T0" fmla="*/ 45 w 45"/>
                <a:gd name="T1" fmla="*/ 269 h 45"/>
                <a:gd name="T2" fmla="*/ 45 w 45"/>
                <a:gd name="T3" fmla="*/ 56 h 45"/>
                <a:gd name="T4" fmla="*/ 218 w 45"/>
                <a:gd name="T5" fmla="*/ 56 h 45"/>
                <a:gd name="T6" fmla="*/ 211 w 45"/>
                <a:gd name="T7" fmla="*/ 269 h 45"/>
                <a:gd name="T8" fmla="*/ 45 w 45"/>
                <a:gd name="T9" fmla="*/ 2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8" y="37"/>
                  </a:moveTo>
                  <a:cubicBezTo>
                    <a:pt x="0" y="29"/>
                    <a:pt x="0" y="16"/>
                    <a:pt x="8" y="8"/>
                  </a:cubicBezTo>
                  <a:cubicBezTo>
                    <a:pt x="16" y="0"/>
                    <a:pt x="29" y="0"/>
                    <a:pt x="37" y="8"/>
                  </a:cubicBezTo>
                  <a:cubicBezTo>
                    <a:pt x="45" y="16"/>
                    <a:pt x="44" y="29"/>
                    <a:pt x="36" y="37"/>
                  </a:cubicBezTo>
                  <a:cubicBezTo>
                    <a:pt x="28" y="45"/>
                    <a:pt x="15" y="45"/>
                    <a:pt x="8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0" name="Freeform 149">
              <a:extLst>
                <a:ext uri="{FF2B5EF4-FFF2-40B4-BE49-F238E27FC236}">
                  <a16:creationId xmlns:a16="http://schemas.microsoft.com/office/drawing/2014/main" id="{2E3EFA46-977C-47CA-9680-F25924CF1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288"/>
              <a:ext cx="44" cy="46"/>
            </a:xfrm>
            <a:custGeom>
              <a:avLst/>
              <a:gdLst>
                <a:gd name="T0" fmla="*/ 24 w 24"/>
                <a:gd name="T1" fmla="*/ 140 h 24"/>
                <a:gd name="T2" fmla="*/ 24 w 24"/>
                <a:gd name="T3" fmla="*/ 29 h 24"/>
                <a:gd name="T4" fmla="*/ 125 w 24"/>
                <a:gd name="T5" fmla="*/ 29 h 24"/>
                <a:gd name="T6" fmla="*/ 125 w 24"/>
                <a:gd name="T7" fmla="*/ 140 h 24"/>
                <a:gd name="T8" fmla="*/ 24 w 24"/>
                <a:gd name="T9" fmla="*/ 14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20"/>
                  </a:moveTo>
                  <a:cubicBezTo>
                    <a:pt x="0" y="15"/>
                    <a:pt x="0" y="8"/>
                    <a:pt x="4" y="4"/>
                  </a:cubicBezTo>
                  <a:cubicBezTo>
                    <a:pt x="9" y="0"/>
                    <a:pt x="16" y="0"/>
                    <a:pt x="20" y="4"/>
                  </a:cubicBezTo>
                  <a:cubicBezTo>
                    <a:pt x="24" y="9"/>
                    <a:pt x="24" y="16"/>
                    <a:pt x="20" y="20"/>
                  </a:cubicBezTo>
                  <a:cubicBezTo>
                    <a:pt x="16" y="24"/>
                    <a:pt x="8" y="24"/>
                    <a:pt x="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1" name="Freeform 150">
              <a:extLst>
                <a:ext uri="{FF2B5EF4-FFF2-40B4-BE49-F238E27FC236}">
                  <a16:creationId xmlns:a16="http://schemas.microsoft.com/office/drawing/2014/main" id="{93B9D403-009E-4366-8507-D97043F7D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371"/>
              <a:ext cx="33" cy="37"/>
            </a:xfrm>
            <a:custGeom>
              <a:avLst/>
              <a:gdLst>
                <a:gd name="T0" fmla="*/ 20 w 18"/>
                <a:gd name="T1" fmla="*/ 117 h 19"/>
                <a:gd name="T2" fmla="*/ 20 w 18"/>
                <a:gd name="T3" fmla="*/ 31 h 19"/>
                <a:gd name="T4" fmla="*/ 94 w 18"/>
                <a:gd name="T5" fmla="*/ 31 h 19"/>
                <a:gd name="T6" fmla="*/ 94 w 18"/>
                <a:gd name="T7" fmla="*/ 117 h 19"/>
                <a:gd name="T8" fmla="*/ 20 w 18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3" y="16"/>
                  </a:moveTo>
                  <a:cubicBezTo>
                    <a:pt x="0" y="12"/>
                    <a:pt x="0" y="7"/>
                    <a:pt x="3" y="4"/>
                  </a:cubicBezTo>
                  <a:cubicBezTo>
                    <a:pt x="6" y="0"/>
                    <a:pt x="12" y="0"/>
                    <a:pt x="15" y="4"/>
                  </a:cubicBezTo>
                  <a:cubicBezTo>
                    <a:pt x="18" y="7"/>
                    <a:pt x="18" y="12"/>
                    <a:pt x="15" y="16"/>
                  </a:cubicBezTo>
                  <a:cubicBezTo>
                    <a:pt x="11" y="19"/>
                    <a:pt x="6" y="19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10" name="Group 151">
            <a:extLst>
              <a:ext uri="{FF2B5EF4-FFF2-40B4-BE49-F238E27FC236}">
                <a16:creationId xmlns:a16="http://schemas.microsoft.com/office/drawing/2014/main" id="{8991E088-22FF-4C1C-A3A9-ED4C9994ADE4}"/>
              </a:ext>
            </a:extLst>
          </p:cNvPr>
          <p:cNvGrpSpPr>
            <a:grpSpLocks/>
          </p:cNvGrpSpPr>
          <p:nvPr/>
        </p:nvGrpSpPr>
        <p:grpSpPr bwMode="auto">
          <a:xfrm>
            <a:off x="7159625" y="4838700"/>
            <a:ext cx="1284288" cy="1398588"/>
            <a:chOff x="3550" y="2922"/>
            <a:chExt cx="809" cy="881"/>
          </a:xfrm>
        </p:grpSpPr>
        <p:sp>
          <p:nvSpPr>
            <p:cNvPr id="51238" name="Freeform 152">
              <a:extLst>
                <a:ext uri="{FF2B5EF4-FFF2-40B4-BE49-F238E27FC236}">
                  <a16:creationId xmlns:a16="http://schemas.microsoft.com/office/drawing/2014/main" id="{78026318-C532-4DFF-B458-30339FFD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922"/>
              <a:ext cx="809" cy="881"/>
            </a:xfrm>
            <a:custGeom>
              <a:avLst/>
              <a:gdLst>
                <a:gd name="T0" fmla="*/ 2467 w 447"/>
                <a:gd name="T1" fmla="*/ 2063 h 456"/>
                <a:gd name="T2" fmla="*/ 2496 w 447"/>
                <a:gd name="T3" fmla="*/ 1455 h 456"/>
                <a:gd name="T4" fmla="*/ 2335 w 447"/>
                <a:gd name="T5" fmla="*/ 945 h 456"/>
                <a:gd name="T6" fmla="*/ 2277 w 447"/>
                <a:gd name="T7" fmla="*/ 813 h 456"/>
                <a:gd name="T8" fmla="*/ 2253 w 447"/>
                <a:gd name="T9" fmla="*/ 469 h 456"/>
                <a:gd name="T10" fmla="*/ 2197 w 447"/>
                <a:gd name="T11" fmla="*/ 340 h 456"/>
                <a:gd name="T12" fmla="*/ 2080 w 447"/>
                <a:gd name="T13" fmla="*/ 464 h 456"/>
                <a:gd name="T14" fmla="*/ 2152 w 447"/>
                <a:gd name="T15" fmla="*/ 265 h 456"/>
                <a:gd name="T16" fmla="*/ 1998 w 447"/>
                <a:gd name="T17" fmla="*/ 417 h 456"/>
                <a:gd name="T18" fmla="*/ 1785 w 447"/>
                <a:gd name="T19" fmla="*/ 172 h 456"/>
                <a:gd name="T20" fmla="*/ 1707 w 447"/>
                <a:gd name="T21" fmla="*/ 247 h 456"/>
                <a:gd name="T22" fmla="*/ 1133 w 447"/>
                <a:gd name="T23" fmla="*/ 253 h 456"/>
                <a:gd name="T24" fmla="*/ 954 w 447"/>
                <a:gd name="T25" fmla="*/ 131 h 456"/>
                <a:gd name="T26" fmla="*/ 937 w 447"/>
                <a:gd name="T27" fmla="*/ 317 h 456"/>
                <a:gd name="T28" fmla="*/ 610 w 447"/>
                <a:gd name="T29" fmla="*/ 280 h 456"/>
                <a:gd name="T30" fmla="*/ 579 w 447"/>
                <a:gd name="T31" fmla="*/ 348 h 456"/>
                <a:gd name="T32" fmla="*/ 462 w 447"/>
                <a:gd name="T33" fmla="*/ 657 h 456"/>
                <a:gd name="T34" fmla="*/ 295 w 447"/>
                <a:gd name="T35" fmla="*/ 806 h 456"/>
                <a:gd name="T36" fmla="*/ 206 w 447"/>
                <a:gd name="T37" fmla="*/ 997 h 456"/>
                <a:gd name="T38" fmla="*/ 130 w 447"/>
                <a:gd name="T39" fmla="*/ 1146 h 456"/>
                <a:gd name="T40" fmla="*/ 219 w 447"/>
                <a:gd name="T41" fmla="*/ 2019 h 456"/>
                <a:gd name="T42" fmla="*/ 328 w 447"/>
                <a:gd name="T43" fmla="*/ 2684 h 456"/>
                <a:gd name="T44" fmla="*/ 367 w 447"/>
                <a:gd name="T45" fmla="*/ 2662 h 456"/>
                <a:gd name="T46" fmla="*/ 514 w 447"/>
                <a:gd name="T47" fmla="*/ 2807 h 456"/>
                <a:gd name="T48" fmla="*/ 474 w 447"/>
                <a:gd name="T49" fmla="*/ 3143 h 456"/>
                <a:gd name="T50" fmla="*/ 639 w 447"/>
                <a:gd name="T51" fmla="*/ 2971 h 456"/>
                <a:gd name="T52" fmla="*/ 1077 w 447"/>
                <a:gd name="T53" fmla="*/ 3236 h 456"/>
                <a:gd name="T54" fmla="*/ 1938 w 447"/>
                <a:gd name="T55" fmla="*/ 2668 h 456"/>
                <a:gd name="T56" fmla="*/ 2042 w 447"/>
                <a:gd name="T57" fmla="*/ 2662 h 456"/>
                <a:gd name="T58" fmla="*/ 2188 w 447"/>
                <a:gd name="T59" fmla="*/ 2647 h 456"/>
                <a:gd name="T60" fmla="*/ 2519 w 447"/>
                <a:gd name="T61" fmla="*/ 2776 h 456"/>
                <a:gd name="T62" fmla="*/ 2306 w 447"/>
                <a:gd name="T63" fmla="*/ 2554 h 456"/>
                <a:gd name="T64" fmla="*/ 2092 w 447"/>
                <a:gd name="T65" fmla="*/ 2299 h 456"/>
                <a:gd name="T66" fmla="*/ 2402 w 447"/>
                <a:gd name="T67" fmla="*/ 2483 h 456"/>
                <a:gd name="T68" fmla="*/ 2423 w 447"/>
                <a:gd name="T69" fmla="*/ 2191 h 456"/>
                <a:gd name="T70" fmla="*/ 2633 w 447"/>
                <a:gd name="T71" fmla="*/ 2392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9" name="Freeform 153">
              <a:extLst>
                <a:ext uri="{FF2B5EF4-FFF2-40B4-BE49-F238E27FC236}">
                  <a16:creationId xmlns:a16="http://schemas.microsoft.com/office/drawing/2014/main" id="{BEB91272-0567-4CCE-BFC8-C85F0597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169"/>
              <a:ext cx="469" cy="495"/>
            </a:xfrm>
            <a:custGeom>
              <a:avLst/>
              <a:gdLst>
                <a:gd name="T0" fmla="*/ 404 w 259"/>
                <a:gd name="T1" fmla="*/ 0 h 256"/>
                <a:gd name="T2" fmla="*/ 36 w 259"/>
                <a:gd name="T3" fmla="*/ 789 h 256"/>
                <a:gd name="T4" fmla="*/ 154 w 259"/>
                <a:gd name="T5" fmla="*/ 1278 h 256"/>
                <a:gd name="T6" fmla="*/ 482 w 259"/>
                <a:gd name="T7" fmla="*/ 1589 h 256"/>
                <a:gd name="T8" fmla="*/ 962 w 259"/>
                <a:gd name="T9" fmla="*/ 1734 h 256"/>
                <a:gd name="T10" fmla="*/ 1347 w 259"/>
                <a:gd name="T11" fmla="*/ 1106 h 256"/>
                <a:gd name="T12" fmla="*/ 1412 w 259"/>
                <a:gd name="T13" fmla="*/ 729 h 256"/>
                <a:gd name="T14" fmla="*/ 1032 w 259"/>
                <a:gd name="T15" fmla="*/ 613 h 256"/>
                <a:gd name="T16" fmla="*/ 873 w 259"/>
                <a:gd name="T17" fmla="*/ 489 h 256"/>
                <a:gd name="T18" fmla="*/ 777 w 259"/>
                <a:gd name="T19" fmla="*/ 240 h 256"/>
                <a:gd name="T20" fmla="*/ 404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0" name="Freeform 154">
              <a:extLst>
                <a:ext uri="{FF2B5EF4-FFF2-40B4-BE49-F238E27FC236}">
                  <a16:creationId xmlns:a16="http://schemas.microsoft.com/office/drawing/2014/main" id="{62900677-F9FA-46E8-823C-2AB3CA452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3061"/>
              <a:ext cx="231" cy="415"/>
            </a:xfrm>
            <a:custGeom>
              <a:avLst/>
              <a:gdLst>
                <a:gd name="T0" fmla="*/ 753 w 128"/>
                <a:gd name="T1" fmla="*/ 0 h 215"/>
                <a:gd name="T2" fmla="*/ 206 w 128"/>
                <a:gd name="T3" fmla="*/ 1546 h 215"/>
                <a:gd name="T4" fmla="*/ 753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1" name="Freeform 155">
              <a:extLst>
                <a:ext uri="{FF2B5EF4-FFF2-40B4-BE49-F238E27FC236}">
                  <a16:creationId xmlns:a16="http://schemas.microsoft.com/office/drawing/2014/main" id="{F33559FD-DC84-4EA4-A294-FCEE8934A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200"/>
              <a:ext cx="546" cy="580"/>
            </a:xfrm>
            <a:custGeom>
              <a:avLst/>
              <a:gdLst>
                <a:gd name="T0" fmla="*/ 0 w 302"/>
                <a:gd name="T1" fmla="*/ 1879 h 300"/>
                <a:gd name="T2" fmla="*/ 360 w 302"/>
                <a:gd name="T3" fmla="*/ 2090 h 300"/>
                <a:gd name="T4" fmla="*/ 667 w 302"/>
                <a:gd name="T5" fmla="*/ 2015 h 300"/>
                <a:gd name="T6" fmla="*/ 964 w 302"/>
                <a:gd name="T7" fmla="*/ 1734 h 300"/>
                <a:gd name="T8" fmla="*/ 1186 w 302"/>
                <a:gd name="T9" fmla="*/ 1465 h 300"/>
                <a:gd name="T10" fmla="*/ 1287 w 302"/>
                <a:gd name="T11" fmla="*/ 1417 h 300"/>
                <a:gd name="T12" fmla="*/ 1336 w 302"/>
                <a:gd name="T13" fmla="*/ 1270 h 300"/>
                <a:gd name="T14" fmla="*/ 1542 w 302"/>
                <a:gd name="T15" fmla="*/ 1162 h 300"/>
                <a:gd name="T16" fmla="*/ 1602 w 302"/>
                <a:gd name="T17" fmla="*/ 1032 h 300"/>
                <a:gd name="T18" fmla="*/ 1712 w 302"/>
                <a:gd name="T19" fmla="*/ 920 h 300"/>
                <a:gd name="T20" fmla="*/ 1743 w 302"/>
                <a:gd name="T21" fmla="*/ 433 h 300"/>
                <a:gd name="T22" fmla="*/ 1553 w 302"/>
                <a:gd name="T23" fmla="*/ 0 h 300"/>
                <a:gd name="T24" fmla="*/ 1537 w 302"/>
                <a:gd name="T25" fmla="*/ 860 h 300"/>
                <a:gd name="T26" fmla="*/ 1229 w 302"/>
                <a:gd name="T27" fmla="*/ 1098 h 300"/>
                <a:gd name="T28" fmla="*/ 987 w 302"/>
                <a:gd name="T29" fmla="*/ 1462 h 300"/>
                <a:gd name="T30" fmla="*/ 723 w 302"/>
                <a:gd name="T31" fmla="*/ 1765 h 300"/>
                <a:gd name="T32" fmla="*/ 506 w 302"/>
                <a:gd name="T33" fmla="*/ 1966 h 300"/>
                <a:gd name="T34" fmla="*/ 255 w 302"/>
                <a:gd name="T35" fmla="*/ 1935 h 300"/>
                <a:gd name="T36" fmla="*/ 13 w 302"/>
                <a:gd name="T37" fmla="*/ 1850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2" name="Freeform 156">
              <a:extLst>
                <a:ext uri="{FF2B5EF4-FFF2-40B4-BE49-F238E27FC236}">
                  <a16:creationId xmlns:a16="http://schemas.microsoft.com/office/drawing/2014/main" id="{09E4D7C1-F17E-4334-800A-03268F6FD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397"/>
              <a:ext cx="370" cy="242"/>
            </a:xfrm>
            <a:custGeom>
              <a:avLst/>
              <a:gdLst>
                <a:gd name="T0" fmla="*/ 0 w 205"/>
                <a:gd name="T1" fmla="*/ 0 h 125"/>
                <a:gd name="T2" fmla="*/ 182 w 205"/>
                <a:gd name="T3" fmla="*/ 509 h 125"/>
                <a:gd name="T4" fmla="*/ 612 w 205"/>
                <a:gd name="T5" fmla="*/ 829 h 125"/>
                <a:gd name="T6" fmla="*/ 948 w 205"/>
                <a:gd name="T7" fmla="*/ 689 h 125"/>
                <a:gd name="T8" fmla="*/ 1206 w 205"/>
                <a:gd name="T9" fmla="*/ 196 h 125"/>
                <a:gd name="T10" fmla="*/ 782 w 205"/>
                <a:gd name="T11" fmla="*/ 689 h 125"/>
                <a:gd name="T12" fmla="*/ 377 w 205"/>
                <a:gd name="T13" fmla="*/ 558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3" name="Freeform 157">
              <a:extLst>
                <a:ext uri="{FF2B5EF4-FFF2-40B4-BE49-F238E27FC236}">
                  <a16:creationId xmlns:a16="http://schemas.microsoft.com/office/drawing/2014/main" id="{818A9900-D056-426A-814F-E262FD9D9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3243"/>
              <a:ext cx="170" cy="129"/>
            </a:xfrm>
            <a:custGeom>
              <a:avLst/>
              <a:gdLst>
                <a:gd name="T0" fmla="*/ 0 w 94"/>
                <a:gd name="T1" fmla="*/ 0 h 67"/>
                <a:gd name="T2" fmla="*/ 60 w 94"/>
                <a:gd name="T3" fmla="*/ 144 h 67"/>
                <a:gd name="T4" fmla="*/ 231 w 94"/>
                <a:gd name="T5" fmla="*/ 385 h 67"/>
                <a:gd name="T6" fmla="*/ 555 w 94"/>
                <a:gd name="T7" fmla="*/ 441 h 67"/>
                <a:gd name="T8" fmla="*/ 146 w 94"/>
                <a:gd name="T9" fmla="*/ 416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4" name="Freeform 158">
              <a:extLst>
                <a:ext uri="{FF2B5EF4-FFF2-40B4-BE49-F238E27FC236}">
                  <a16:creationId xmlns:a16="http://schemas.microsoft.com/office/drawing/2014/main" id="{1D48D3C0-2A3E-4C5C-89E8-4D1DF0064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922"/>
              <a:ext cx="807" cy="881"/>
            </a:xfrm>
            <a:custGeom>
              <a:avLst/>
              <a:gdLst>
                <a:gd name="T0" fmla="*/ 2464 w 446"/>
                <a:gd name="T1" fmla="*/ 2067 h 456"/>
                <a:gd name="T2" fmla="*/ 2495 w 446"/>
                <a:gd name="T3" fmla="*/ 1455 h 456"/>
                <a:gd name="T4" fmla="*/ 2334 w 446"/>
                <a:gd name="T5" fmla="*/ 945 h 456"/>
                <a:gd name="T6" fmla="*/ 2276 w 446"/>
                <a:gd name="T7" fmla="*/ 813 h 456"/>
                <a:gd name="T8" fmla="*/ 2253 w 446"/>
                <a:gd name="T9" fmla="*/ 469 h 456"/>
                <a:gd name="T10" fmla="*/ 2197 w 446"/>
                <a:gd name="T11" fmla="*/ 340 h 456"/>
                <a:gd name="T12" fmla="*/ 2072 w 446"/>
                <a:gd name="T13" fmla="*/ 464 h 456"/>
                <a:gd name="T14" fmla="*/ 2151 w 446"/>
                <a:gd name="T15" fmla="*/ 265 h 456"/>
                <a:gd name="T16" fmla="*/ 1998 w 446"/>
                <a:gd name="T17" fmla="*/ 417 h 456"/>
                <a:gd name="T18" fmla="*/ 1784 w 446"/>
                <a:gd name="T19" fmla="*/ 172 h 456"/>
                <a:gd name="T20" fmla="*/ 1706 w 446"/>
                <a:gd name="T21" fmla="*/ 247 h 456"/>
                <a:gd name="T22" fmla="*/ 1125 w 446"/>
                <a:gd name="T23" fmla="*/ 253 h 456"/>
                <a:gd name="T24" fmla="*/ 950 w 446"/>
                <a:gd name="T25" fmla="*/ 131 h 456"/>
                <a:gd name="T26" fmla="*/ 935 w 446"/>
                <a:gd name="T27" fmla="*/ 325 h 456"/>
                <a:gd name="T28" fmla="*/ 606 w 446"/>
                <a:gd name="T29" fmla="*/ 280 h 456"/>
                <a:gd name="T30" fmla="*/ 579 w 446"/>
                <a:gd name="T31" fmla="*/ 348 h 456"/>
                <a:gd name="T32" fmla="*/ 456 w 446"/>
                <a:gd name="T33" fmla="*/ 657 h 456"/>
                <a:gd name="T34" fmla="*/ 295 w 446"/>
                <a:gd name="T35" fmla="*/ 806 h 456"/>
                <a:gd name="T36" fmla="*/ 206 w 446"/>
                <a:gd name="T37" fmla="*/ 997 h 456"/>
                <a:gd name="T38" fmla="*/ 130 w 446"/>
                <a:gd name="T39" fmla="*/ 1146 h 456"/>
                <a:gd name="T40" fmla="*/ 219 w 446"/>
                <a:gd name="T41" fmla="*/ 2019 h 456"/>
                <a:gd name="T42" fmla="*/ 320 w 446"/>
                <a:gd name="T43" fmla="*/ 2684 h 456"/>
                <a:gd name="T44" fmla="*/ 367 w 446"/>
                <a:gd name="T45" fmla="*/ 2662 h 456"/>
                <a:gd name="T46" fmla="*/ 510 w 446"/>
                <a:gd name="T47" fmla="*/ 2807 h 456"/>
                <a:gd name="T48" fmla="*/ 469 w 446"/>
                <a:gd name="T49" fmla="*/ 3151 h 456"/>
                <a:gd name="T50" fmla="*/ 635 w 446"/>
                <a:gd name="T51" fmla="*/ 2971 h 456"/>
                <a:gd name="T52" fmla="*/ 1077 w 446"/>
                <a:gd name="T53" fmla="*/ 3244 h 456"/>
                <a:gd name="T54" fmla="*/ 1938 w 446"/>
                <a:gd name="T55" fmla="*/ 2668 h 456"/>
                <a:gd name="T56" fmla="*/ 2034 w 446"/>
                <a:gd name="T57" fmla="*/ 2662 h 456"/>
                <a:gd name="T58" fmla="*/ 2188 w 446"/>
                <a:gd name="T59" fmla="*/ 2647 h 456"/>
                <a:gd name="T60" fmla="*/ 2517 w 446"/>
                <a:gd name="T61" fmla="*/ 2776 h 456"/>
                <a:gd name="T62" fmla="*/ 2305 w 446"/>
                <a:gd name="T63" fmla="*/ 2554 h 456"/>
                <a:gd name="T64" fmla="*/ 2092 w 446"/>
                <a:gd name="T65" fmla="*/ 2299 h 456"/>
                <a:gd name="T66" fmla="*/ 2394 w 446"/>
                <a:gd name="T67" fmla="*/ 2483 h 456"/>
                <a:gd name="T68" fmla="*/ 2416 w 446"/>
                <a:gd name="T69" fmla="*/ 2191 h 456"/>
                <a:gd name="T70" fmla="*/ 2629 w 446"/>
                <a:gd name="T71" fmla="*/ 2392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5" name="Freeform 159">
              <a:extLst>
                <a:ext uri="{FF2B5EF4-FFF2-40B4-BE49-F238E27FC236}">
                  <a16:creationId xmlns:a16="http://schemas.microsoft.com/office/drawing/2014/main" id="{E6E14B60-5AD2-42DC-AEF8-01003FE0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167"/>
              <a:ext cx="467" cy="493"/>
            </a:xfrm>
            <a:custGeom>
              <a:avLst/>
              <a:gdLst>
                <a:gd name="T0" fmla="*/ 404 w 258"/>
                <a:gd name="T1" fmla="*/ 0 h 255"/>
                <a:gd name="T2" fmla="*/ 36 w 258"/>
                <a:gd name="T3" fmla="*/ 789 h 255"/>
                <a:gd name="T4" fmla="*/ 154 w 258"/>
                <a:gd name="T5" fmla="*/ 1270 h 255"/>
                <a:gd name="T6" fmla="*/ 474 w 258"/>
                <a:gd name="T7" fmla="*/ 1589 h 255"/>
                <a:gd name="T8" fmla="*/ 959 w 258"/>
                <a:gd name="T9" fmla="*/ 1734 h 255"/>
                <a:gd name="T10" fmla="*/ 1347 w 258"/>
                <a:gd name="T11" fmla="*/ 1106 h 255"/>
                <a:gd name="T12" fmla="*/ 1406 w 258"/>
                <a:gd name="T13" fmla="*/ 729 h 255"/>
                <a:gd name="T14" fmla="*/ 1026 w 258"/>
                <a:gd name="T15" fmla="*/ 613 h 255"/>
                <a:gd name="T16" fmla="*/ 865 w 258"/>
                <a:gd name="T17" fmla="*/ 489 h 255"/>
                <a:gd name="T18" fmla="*/ 777 w 258"/>
                <a:gd name="T19" fmla="*/ 240 h 255"/>
                <a:gd name="T20" fmla="*/ 404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6" name="Freeform 160">
              <a:extLst>
                <a:ext uri="{FF2B5EF4-FFF2-40B4-BE49-F238E27FC236}">
                  <a16:creationId xmlns:a16="http://schemas.microsoft.com/office/drawing/2014/main" id="{DA3691B7-D48B-4BF3-B177-EF2A5667E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160"/>
              <a:ext cx="81" cy="87"/>
            </a:xfrm>
            <a:custGeom>
              <a:avLst/>
              <a:gdLst>
                <a:gd name="T0" fmla="*/ 52 w 45"/>
                <a:gd name="T1" fmla="*/ 273 h 45"/>
                <a:gd name="T2" fmla="*/ 41 w 45"/>
                <a:gd name="T3" fmla="*/ 64 h 45"/>
                <a:gd name="T4" fmla="*/ 211 w 45"/>
                <a:gd name="T5" fmla="*/ 52 h 45"/>
                <a:gd name="T6" fmla="*/ 220 w 45"/>
                <a:gd name="T7" fmla="*/ 261 h 45"/>
                <a:gd name="T8" fmla="*/ 52 w 45"/>
                <a:gd name="T9" fmla="*/ 2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1"/>
                    <a:pt x="0" y="18"/>
                    <a:pt x="7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4" y="15"/>
                    <a:pt x="45" y="28"/>
                    <a:pt x="38" y="36"/>
                  </a:cubicBezTo>
                  <a:cubicBezTo>
                    <a:pt x="30" y="45"/>
                    <a:pt x="17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7" name="Freeform 161">
              <a:extLst>
                <a:ext uri="{FF2B5EF4-FFF2-40B4-BE49-F238E27FC236}">
                  <a16:creationId xmlns:a16="http://schemas.microsoft.com/office/drawing/2014/main" id="{E91BD9C1-6EE9-4D05-BAE1-DEBDE38FC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148"/>
              <a:ext cx="45" cy="47"/>
            </a:xfrm>
            <a:custGeom>
              <a:avLst/>
              <a:gdLst>
                <a:gd name="T0" fmla="*/ 29 w 25"/>
                <a:gd name="T1" fmla="*/ 149 h 24"/>
                <a:gd name="T2" fmla="*/ 23 w 25"/>
                <a:gd name="T3" fmla="*/ 39 h 24"/>
                <a:gd name="T4" fmla="*/ 110 w 25"/>
                <a:gd name="T5" fmla="*/ 31 h 24"/>
                <a:gd name="T6" fmla="*/ 117 w 25"/>
                <a:gd name="T7" fmla="*/ 141 h 24"/>
                <a:gd name="T8" fmla="*/ 29 w 25"/>
                <a:gd name="T9" fmla="*/ 14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5" y="15"/>
                    <a:pt x="20" y="19"/>
                  </a:cubicBezTo>
                  <a:cubicBezTo>
                    <a:pt x="16" y="24"/>
                    <a:pt x="9" y="24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8" name="Freeform 162">
              <a:extLst>
                <a:ext uri="{FF2B5EF4-FFF2-40B4-BE49-F238E27FC236}">
                  <a16:creationId xmlns:a16="http://schemas.microsoft.com/office/drawing/2014/main" id="{158DEA7E-B7CB-4107-BA69-1B2D9C51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3237"/>
              <a:ext cx="34" cy="37"/>
            </a:xfrm>
            <a:custGeom>
              <a:avLst/>
              <a:gdLst>
                <a:gd name="T0" fmla="*/ 23 w 19"/>
                <a:gd name="T1" fmla="*/ 117 h 19"/>
                <a:gd name="T2" fmla="*/ 16 w 19"/>
                <a:gd name="T3" fmla="*/ 31 h 19"/>
                <a:gd name="T4" fmla="*/ 86 w 19"/>
                <a:gd name="T5" fmla="*/ 23 h 19"/>
                <a:gd name="T6" fmla="*/ 93 w 19"/>
                <a:gd name="T7" fmla="*/ 109 h 19"/>
                <a:gd name="T8" fmla="*/ 23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7"/>
                    <a:pt x="19" y="12"/>
                    <a:pt x="16" y="15"/>
                  </a:cubicBezTo>
                  <a:cubicBezTo>
                    <a:pt x="13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11" name="Group 163">
            <a:extLst>
              <a:ext uri="{FF2B5EF4-FFF2-40B4-BE49-F238E27FC236}">
                <a16:creationId xmlns:a16="http://schemas.microsoft.com/office/drawing/2014/main" id="{362838C7-5AA5-4F66-AC08-8FE8140149BB}"/>
              </a:ext>
            </a:extLst>
          </p:cNvPr>
          <p:cNvGrpSpPr>
            <a:grpSpLocks/>
          </p:cNvGrpSpPr>
          <p:nvPr/>
        </p:nvGrpSpPr>
        <p:grpSpPr bwMode="auto">
          <a:xfrm>
            <a:off x="3346450" y="4775200"/>
            <a:ext cx="1408113" cy="1443038"/>
            <a:chOff x="1148" y="2882"/>
            <a:chExt cx="887" cy="909"/>
          </a:xfrm>
        </p:grpSpPr>
        <p:sp>
          <p:nvSpPr>
            <p:cNvPr id="51226" name="Freeform 164">
              <a:extLst>
                <a:ext uri="{FF2B5EF4-FFF2-40B4-BE49-F238E27FC236}">
                  <a16:creationId xmlns:a16="http://schemas.microsoft.com/office/drawing/2014/main" id="{B6011EE8-28D3-4BCD-A2CF-4FE27BEEA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82"/>
              <a:ext cx="887" cy="909"/>
            </a:xfrm>
            <a:custGeom>
              <a:avLst/>
              <a:gdLst>
                <a:gd name="T0" fmla="*/ 526 w 491"/>
                <a:gd name="T1" fmla="*/ 664 h 472"/>
                <a:gd name="T2" fmla="*/ 300 w 491"/>
                <a:gd name="T3" fmla="*/ 2159 h 472"/>
                <a:gd name="T4" fmla="*/ 482 w 491"/>
                <a:gd name="T5" fmla="*/ 2592 h 472"/>
                <a:gd name="T6" fmla="*/ 396 w 491"/>
                <a:gd name="T7" fmla="*/ 2908 h 472"/>
                <a:gd name="T8" fmla="*/ 630 w 491"/>
                <a:gd name="T9" fmla="*/ 2823 h 472"/>
                <a:gd name="T10" fmla="*/ 656 w 491"/>
                <a:gd name="T11" fmla="*/ 3016 h 472"/>
                <a:gd name="T12" fmla="*/ 878 w 491"/>
                <a:gd name="T13" fmla="*/ 2956 h 472"/>
                <a:gd name="T14" fmla="*/ 1051 w 491"/>
                <a:gd name="T15" fmla="*/ 3178 h 472"/>
                <a:gd name="T16" fmla="*/ 1929 w 491"/>
                <a:gd name="T17" fmla="*/ 3133 h 472"/>
                <a:gd name="T18" fmla="*/ 2121 w 491"/>
                <a:gd name="T19" fmla="*/ 2993 h 472"/>
                <a:gd name="T20" fmla="*/ 2347 w 491"/>
                <a:gd name="T21" fmla="*/ 3072 h 472"/>
                <a:gd name="T22" fmla="*/ 2274 w 491"/>
                <a:gd name="T23" fmla="*/ 2792 h 472"/>
                <a:gd name="T24" fmla="*/ 2455 w 491"/>
                <a:gd name="T25" fmla="*/ 2816 h 472"/>
                <a:gd name="T26" fmla="*/ 2376 w 491"/>
                <a:gd name="T27" fmla="*/ 2376 h 472"/>
                <a:gd name="T28" fmla="*/ 2647 w 491"/>
                <a:gd name="T29" fmla="*/ 2076 h 472"/>
                <a:gd name="T30" fmla="*/ 2860 w 491"/>
                <a:gd name="T31" fmla="*/ 1799 h 472"/>
                <a:gd name="T32" fmla="*/ 2659 w 491"/>
                <a:gd name="T33" fmla="*/ 1806 h 472"/>
                <a:gd name="T34" fmla="*/ 2748 w 491"/>
                <a:gd name="T35" fmla="*/ 1635 h 472"/>
                <a:gd name="T36" fmla="*/ 2610 w 491"/>
                <a:gd name="T37" fmla="*/ 1598 h 472"/>
                <a:gd name="T38" fmla="*/ 2683 w 491"/>
                <a:gd name="T39" fmla="*/ 1450 h 472"/>
                <a:gd name="T40" fmla="*/ 2565 w 491"/>
                <a:gd name="T41" fmla="*/ 1414 h 472"/>
                <a:gd name="T42" fmla="*/ 2536 w 491"/>
                <a:gd name="T43" fmla="*/ 1234 h 472"/>
                <a:gd name="T44" fmla="*/ 2448 w 491"/>
                <a:gd name="T45" fmla="*/ 1134 h 472"/>
                <a:gd name="T46" fmla="*/ 2574 w 491"/>
                <a:gd name="T47" fmla="*/ 942 h 472"/>
                <a:gd name="T48" fmla="*/ 2412 w 491"/>
                <a:gd name="T49" fmla="*/ 709 h 472"/>
                <a:gd name="T50" fmla="*/ 2121 w 491"/>
                <a:gd name="T51" fmla="*/ 372 h 472"/>
                <a:gd name="T52" fmla="*/ 2121 w 491"/>
                <a:gd name="T53" fmla="*/ 171 h 472"/>
                <a:gd name="T54" fmla="*/ 1946 w 491"/>
                <a:gd name="T55" fmla="*/ 248 h 472"/>
                <a:gd name="T56" fmla="*/ 1834 w 491"/>
                <a:gd name="T57" fmla="*/ 15 h 472"/>
                <a:gd name="T58" fmla="*/ 1727 w 491"/>
                <a:gd name="T59" fmla="*/ 137 h 472"/>
                <a:gd name="T60" fmla="*/ 526 w 491"/>
                <a:gd name="T61" fmla="*/ 664 h 4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1" h="472">
                  <a:moveTo>
                    <a:pt x="89" y="93"/>
                  </a:moveTo>
                  <a:cubicBezTo>
                    <a:pt x="51" y="138"/>
                    <a:pt x="0" y="233"/>
                    <a:pt x="51" y="302"/>
                  </a:cubicBezTo>
                  <a:cubicBezTo>
                    <a:pt x="63" y="317"/>
                    <a:pt x="76" y="344"/>
                    <a:pt x="82" y="363"/>
                  </a:cubicBezTo>
                  <a:cubicBezTo>
                    <a:pt x="88" y="383"/>
                    <a:pt x="61" y="397"/>
                    <a:pt x="67" y="407"/>
                  </a:cubicBezTo>
                  <a:cubicBezTo>
                    <a:pt x="73" y="417"/>
                    <a:pt x="96" y="384"/>
                    <a:pt x="107" y="395"/>
                  </a:cubicBezTo>
                  <a:cubicBezTo>
                    <a:pt x="118" y="405"/>
                    <a:pt x="105" y="416"/>
                    <a:pt x="111" y="422"/>
                  </a:cubicBezTo>
                  <a:cubicBezTo>
                    <a:pt x="118" y="428"/>
                    <a:pt x="135" y="406"/>
                    <a:pt x="149" y="414"/>
                  </a:cubicBezTo>
                  <a:cubicBezTo>
                    <a:pt x="159" y="419"/>
                    <a:pt x="155" y="430"/>
                    <a:pt x="178" y="445"/>
                  </a:cubicBezTo>
                  <a:cubicBezTo>
                    <a:pt x="218" y="472"/>
                    <a:pt x="284" y="455"/>
                    <a:pt x="327" y="439"/>
                  </a:cubicBezTo>
                  <a:cubicBezTo>
                    <a:pt x="339" y="434"/>
                    <a:pt x="351" y="427"/>
                    <a:pt x="360" y="419"/>
                  </a:cubicBezTo>
                  <a:cubicBezTo>
                    <a:pt x="365" y="415"/>
                    <a:pt x="394" y="434"/>
                    <a:pt x="398" y="430"/>
                  </a:cubicBezTo>
                  <a:cubicBezTo>
                    <a:pt x="403" y="425"/>
                    <a:pt x="382" y="396"/>
                    <a:pt x="386" y="391"/>
                  </a:cubicBezTo>
                  <a:cubicBezTo>
                    <a:pt x="389" y="387"/>
                    <a:pt x="414" y="398"/>
                    <a:pt x="416" y="394"/>
                  </a:cubicBezTo>
                  <a:cubicBezTo>
                    <a:pt x="420" y="388"/>
                    <a:pt x="389" y="368"/>
                    <a:pt x="403" y="333"/>
                  </a:cubicBezTo>
                  <a:cubicBezTo>
                    <a:pt x="407" y="315"/>
                    <a:pt x="424" y="308"/>
                    <a:pt x="449" y="291"/>
                  </a:cubicBezTo>
                  <a:cubicBezTo>
                    <a:pt x="461" y="283"/>
                    <a:pt x="491" y="257"/>
                    <a:pt x="485" y="252"/>
                  </a:cubicBezTo>
                  <a:cubicBezTo>
                    <a:pt x="478" y="247"/>
                    <a:pt x="457" y="269"/>
                    <a:pt x="451" y="253"/>
                  </a:cubicBezTo>
                  <a:cubicBezTo>
                    <a:pt x="446" y="238"/>
                    <a:pt x="468" y="237"/>
                    <a:pt x="466" y="229"/>
                  </a:cubicBezTo>
                  <a:cubicBezTo>
                    <a:pt x="463" y="221"/>
                    <a:pt x="448" y="237"/>
                    <a:pt x="443" y="224"/>
                  </a:cubicBezTo>
                  <a:cubicBezTo>
                    <a:pt x="438" y="211"/>
                    <a:pt x="456" y="208"/>
                    <a:pt x="455" y="203"/>
                  </a:cubicBezTo>
                  <a:cubicBezTo>
                    <a:pt x="453" y="198"/>
                    <a:pt x="447" y="203"/>
                    <a:pt x="435" y="198"/>
                  </a:cubicBezTo>
                  <a:cubicBezTo>
                    <a:pt x="428" y="195"/>
                    <a:pt x="434" y="182"/>
                    <a:pt x="430" y="173"/>
                  </a:cubicBezTo>
                  <a:cubicBezTo>
                    <a:pt x="428" y="167"/>
                    <a:pt x="415" y="166"/>
                    <a:pt x="415" y="159"/>
                  </a:cubicBezTo>
                  <a:cubicBezTo>
                    <a:pt x="415" y="150"/>
                    <a:pt x="437" y="141"/>
                    <a:pt x="437" y="132"/>
                  </a:cubicBezTo>
                  <a:cubicBezTo>
                    <a:pt x="437" y="120"/>
                    <a:pt x="422" y="126"/>
                    <a:pt x="409" y="99"/>
                  </a:cubicBezTo>
                  <a:cubicBezTo>
                    <a:pt x="399" y="79"/>
                    <a:pt x="370" y="71"/>
                    <a:pt x="360" y="52"/>
                  </a:cubicBezTo>
                  <a:cubicBezTo>
                    <a:pt x="356" y="44"/>
                    <a:pt x="368" y="30"/>
                    <a:pt x="360" y="24"/>
                  </a:cubicBezTo>
                  <a:cubicBezTo>
                    <a:pt x="350" y="18"/>
                    <a:pt x="353" y="44"/>
                    <a:pt x="330" y="35"/>
                  </a:cubicBezTo>
                  <a:cubicBezTo>
                    <a:pt x="307" y="27"/>
                    <a:pt x="322" y="6"/>
                    <a:pt x="311" y="2"/>
                  </a:cubicBezTo>
                  <a:cubicBezTo>
                    <a:pt x="306" y="0"/>
                    <a:pt x="308" y="19"/>
                    <a:pt x="293" y="19"/>
                  </a:cubicBezTo>
                  <a:cubicBezTo>
                    <a:pt x="201" y="11"/>
                    <a:pt x="126" y="49"/>
                    <a:pt x="89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7" name="Freeform 165">
              <a:extLst>
                <a:ext uri="{FF2B5EF4-FFF2-40B4-BE49-F238E27FC236}">
                  <a16:creationId xmlns:a16="http://schemas.microsoft.com/office/drawing/2014/main" id="{B6D423E2-BC77-4A12-9704-BEA436812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27"/>
              <a:ext cx="515" cy="477"/>
            </a:xfrm>
            <a:custGeom>
              <a:avLst/>
              <a:gdLst>
                <a:gd name="T0" fmla="*/ 1574 w 285"/>
                <a:gd name="T1" fmla="*/ 414 h 248"/>
                <a:gd name="T2" fmla="*/ 1534 w 285"/>
                <a:gd name="T3" fmla="*/ 1202 h 248"/>
                <a:gd name="T4" fmla="*/ 549 w 285"/>
                <a:gd name="T5" fmla="*/ 1743 h 248"/>
                <a:gd name="T6" fmla="*/ 7 w 285"/>
                <a:gd name="T7" fmla="*/ 1266 h 248"/>
                <a:gd name="T8" fmla="*/ 81 w 285"/>
                <a:gd name="T9" fmla="*/ 802 h 248"/>
                <a:gd name="T10" fmla="*/ 278 w 285"/>
                <a:gd name="T11" fmla="*/ 685 h 248"/>
                <a:gd name="T12" fmla="*/ 660 w 285"/>
                <a:gd name="T13" fmla="*/ 477 h 248"/>
                <a:gd name="T14" fmla="*/ 797 w 285"/>
                <a:gd name="T15" fmla="*/ 256 h 248"/>
                <a:gd name="T16" fmla="*/ 992 w 285"/>
                <a:gd name="T17" fmla="*/ 177 h 248"/>
                <a:gd name="T18" fmla="*/ 1339 w 285"/>
                <a:gd name="T19" fmla="*/ 29 h 248"/>
                <a:gd name="T20" fmla="*/ 1574 w 285"/>
                <a:gd name="T21" fmla="*/ 414 h 2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" h="248">
                  <a:moveTo>
                    <a:pt x="267" y="58"/>
                  </a:moveTo>
                  <a:cubicBezTo>
                    <a:pt x="285" y="92"/>
                    <a:pt x="278" y="139"/>
                    <a:pt x="260" y="169"/>
                  </a:cubicBezTo>
                  <a:cubicBezTo>
                    <a:pt x="225" y="228"/>
                    <a:pt x="158" y="248"/>
                    <a:pt x="93" y="245"/>
                  </a:cubicBezTo>
                  <a:cubicBezTo>
                    <a:pt x="52" y="243"/>
                    <a:pt x="3" y="225"/>
                    <a:pt x="1" y="178"/>
                  </a:cubicBezTo>
                  <a:cubicBezTo>
                    <a:pt x="0" y="158"/>
                    <a:pt x="4" y="130"/>
                    <a:pt x="14" y="113"/>
                  </a:cubicBezTo>
                  <a:cubicBezTo>
                    <a:pt x="23" y="96"/>
                    <a:pt x="29" y="97"/>
                    <a:pt x="47" y="96"/>
                  </a:cubicBezTo>
                  <a:cubicBezTo>
                    <a:pt x="79" y="94"/>
                    <a:pt x="94" y="96"/>
                    <a:pt x="112" y="67"/>
                  </a:cubicBezTo>
                  <a:cubicBezTo>
                    <a:pt x="119" y="56"/>
                    <a:pt x="124" y="43"/>
                    <a:pt x="135" y="36"/>
                  </a:cubicBezTo>
                  <a:cubicBezTo>
                    <a:pt x="145" y="28"/>
                    <a:pt x="157" y="30"/>
                    <a:pt x="168" y="25"/>
                  </a:cubicBezTo>
                  <a:cubicBezTo>
                    <a:pt x="189" y="15"/>
                    <a:pt x="200" y="0"/>
                    <a:pt x="227" y="4"/>
                  </a:cubicBezTo>
                  <a:cubicBezTo>
                    <a:pt x="249" y="7"/>
                    <a:pt x="258" y="41"/>
                    <a:pt x="267" y="58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8" name="Freeform 166">
              <a:extLst>
                <a:ext uri="{FF2B5EF4-FFF2-40B4-BE49-F238E27FC236}">
                  <a16:creationId xmlns:a16="http://schemas.microsoft.com/office/drawing/2014/main" id="{5B29B450-9F25-42F7-9AE0-14DE86EDA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982"/>
              <a:ext cx="273" cy="426"/>
            </a:xfrm>
            <a:custGeom>
              <a:avLst/>
              <a:gdLst>
                <a:gd name="T0" fmla="*/ 893 w 151"/>
                <a:gd name="T1" fmla="*/ 0 h 221"/>
                <a:gd name="T2" fmla="*/ 170 w 151"/>
                <a:gd name="T3" fmla="*/ 594 h 221"/>
                <a:gd name="T4" fmla="*/ 36 w 151"/>
                <a:gd name="T5" fmla="*/ 1583 h 221"/>
                <a:gd name="T6" fmla="*/ 324 w 151"/>
                <a:gd name="T7" fmla="*/ 517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10" y="10"/>
                    <a:pt x="57" y="27"/>
                    <a:pt x="29" y="83"/>
                  </a:cubicBezTo>
                  <a:cubicBezTo>
                    <a:pt x="0" y="140"/>
                    <a:pt x="0" y="200"/>
                    <a:pt x="6" y="221"/>
                  </a:cubicBezTo>
                  <a:cubicBezTo>
                    <a:pt x="6" y="183"/>
                    <a:pt x="29" y="108"/>
                    <a:pt x="55" y="72"/>
                  </a:cubicBezTo>
                  <a:cubicBezTo>
                    <a:pt x="81" y="36"/>
                    <a:pt x="123" y="10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9" name="Freeform 167">
              <a:extLst>
                <a:ext uri="{FF2B5EF4-FFF2-40B4-BE49-F238E27FC236}">
                  <a16:creationId xmlns:a16="http://schemas.microsoft.com/office/drawing/2014/main" id="{62FED5C3-FB23-4AC2-A627-6A1A467F5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3269"/>
              <a:ext cx="616" cy="482"/>
            </a:xfrm>
            <a:custGeom>
              <a:avLst/>
              <a:gdLst>
                <a:gd name="T0" fmla="*/ 29 w 341"/>
                <a:gd name="T1" fmla="*/ 1267 h 250"/>
                <a:gd name="T2" fmla="*/ 170 w 341"/>
                <a:gd name="T3" fmla="*/ 1442 h 250"/>
                <a:gd name="T4" fmla="*/ 461 w 341"/>
                <a:gd name="T5" fmla="*/ 1662 h 250"/>
                <a:gd name="T6" fmla="*/ 972 w 341"/>
                <a:gd name="T7" fmla="*/ 1729 h 250"/>
                <a:gd name="T8" fmla="*/ 1387 w 341"/>
                <a:gd name="T9" fmla="*/ 1513 h 250"/>
                <a:gd name="T10" fmla="*/ 1508 w 341"/>
                <a:gd name="T11" fmla="*/ 1506 h 250"/>
                <a:gd name="T12" fmla="*/ 1550 w 341"/>
                <a:gd name="T13" fmla="*/ 1398 h 250"/>
                <a:gd name="T14" fmla="*/ 1610 w 341"/>
                <a:gd name="T15" fmla="*/ 1298 h 250"/>
                <a:gd name="T16" fmla="*/ 1638 w 341"/>
                <a:gd name="T17" fmla="*/ 1097 h 250"/>
                <a:gd name="T18" fmla="*/ 1814 w 341"/>
                <a:gd name="T19" fmla="*/ 688 h 250"/>
                <a:gd name="T20" fmla="*/ 2011 w 341"/>
                <a:gd name="T21" fmla="*/ 457 h 250"/>
                <a:gd name="T22" fmla="*/ 1938 w 341"/>
                <a:gd name="T23" fmla="*/ 245 h 250"/>
                <a:gd name="T24" fmla="*/ 1850 w 341"/>
                <a:gd name="T25" fmla="*/ 0 h 250"/>
                <a:gd name="T26" fmla="*/ 1703 w 341"/>
                <a:gd name="T27" fmla="*/ 650 h 250"/>
                <a:gd name="T28" fmla="*/ 1302 w 341"/>
                <a:gd name="T29" fmla="*/ 1326 h 250"/>
                <a:gd name="T30" fmla="*/ 565 w 341"/>
                <a:gd name="T31" fmla="*/ 1521 h 250"/>
                <a:gd name="T32" fmla="*/ 29 w 341"/>
                <a:gd name="T33" fmla="*/ 1245 h 2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1" h="250">
                  <a:moveTo>
                    <a:pt x="5" y="177"/>
                  </a:moveTo>
                  <a:cubicBezTo>
                    <a:pt x="26" y="190"/>
                    <a:pt x="0" y="202"/>
                    <a:pt x="29" y="201"/>
                  </a:cubicBezTo>
                  <a:cubicBezTo>
                    <a:pt x="55" y="201"/>
                    <a:pt x="56" y="220"/>
                    <a:pt x="78" y="232"/>
                  </a:cubicBezTo>
                  <a:cubicBezTo>
                    <a:pt x="106" y="249"/>
                    <a:pt x="135" y="250"/>
                    <a:pt x="165" y="241"/>
                  </a:cubicBezTo>
                  <a:cubicBezTo>
                    <a:pt x="189" y="233"/>
                    <a:pt x="210" y="216"/>
                    <a:pt x="235" y="211"/>
                  </a:cubicBezTo>
                  <a:cubicBezTo>
                    <a:pt x="242" y="209"/>
                    <a:pt x="251" y="212"/>
                    <a:pt x="256" y="210"/>
                  </a:cubicBezTo>
                  <a:cubicBezTo>
                    <a:pt x="272" y="206"/>
                    <a:pt x="261" y="208"/>
                    <a:pt x="263" y="195"/>
                  </a:cubicBezTo>
                  <a:cubicBezTo>
                    <a:pt x="265" y="184"/>
                    <a:pt x="268" y="187"/>
                    <a:pt x="273" y="181"/>
                  </a:cubicBezTo>
                  <a:cubicBezTo>
                    <a:pt x="281" y="170"/>
                    <a:pt x="276" y="167"/>
                    <a:pt x="278" y="153"/>
                  </a:cubicBezTo>
                  <a:cubicBezTo>
                    <a:pt x="279" y="131"/>
                    <a:pt x="293" y="111"/>
                    <a:pt x="308" y="96"/>
                  </a:cubicBezTo>
                  <a:cubicBezTo>
                    <a:pt x="318" y="86"/>
                    <a:pt x="338" y="79"/>
                    <a:pt x="341" y="64"/>
                  </a:cubicBezTo>
                  <a:cubicBezTo>
                    <a:pt x="325" y="63"/>
                    <a:pt x="330" y="44"/>
                    <a:pt x="329" y="34"/>
                  </a:cubicBezTo>
                  <a:cubicBezTo>
                    <a:pt x="327" y="20"/>
                    <a:pt x="319" y="11"/>
                    <a:pt x="314" y="0"/>
                  </a:cubicBezTo>
                  <a:cubicBezTo>
                    <a:pt x="325" y="36"/>
                    <a:pt x="311" y="64"/>
                    <a:pt x="289" y="91"/>
                  </a:cubicBezTo>
                  <a:cubicBezTo>
                    <a:pt x="264" y="120"/>
                    <a:pt x="255" y="163"/>
                    <a:pt x="221" y="185"/>
                  </a:cubicBezTo>
                  <a:cubicBezTo>
                    <a:pt x="181" y="211"/>
                    <a:pt x="141" y="226"/>
                    <a:pt x="96" y="212"/>
                  </a:cubicBezTo>
                  <a:cubicBezTo>
                    <a:pt x="67" y="203"/>
                    <a:pt x="31" y="187"/>
                    <a:pt x="5" y="174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0" name="Freeform 168">
              <a:extLst>
                <a:ext uri="{FF2B5EF4-FFF2-40B4-BE49-F238E27FC236}">
                  <a16:creationId xmlns:a16="http://schemas.microsoft.com/office/drawing/2014/main" id="{E48DF672-4EB2-450E-A230-FC5777DA9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510"/>
              <a:ext cx="383" cy="198"/>
            </a:xfrm>
            <a:custGeom>
              <a:avLst/>
              <a:gdLst>
                <a:gd name="T0" fmla="*/ 0 w 212"/>
                <a:gd name="T1" fmla="*/ 525 h 103"/>
                <a:gd name="T2" fmla="*/ 631 w 212"/>
                <a:gd name="T3" fmla="*/ 502 h 103"/>
                <a:gd name="T4" fmla="*/ 1250 w 212"/>
                <a:gd name="T5" fmla="*/ 0 h 103"/>
                <a:gd name="T6" fmla="*/ 950 w 212"/>
                <a:gd name="T7" fmla="*/ 440 h 103"/>
                <a:gd name="T8" fmla="*/ 535 w 212"/>
                <a:gd name="T9" fmla="*/ 694 h 103"/>
                <a:gd name="T10" fmla="*/ 117 w 212"/>
                <a:gd name="T11" fmla="*/ 694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103">
                  <a:moveTo>
                    <a:pt x="0" y="74"/>
                  </a:moveTo>
                  <a:cubicBezTo>
                    <a:pt x="35" y="85"/>
                    <a:pt x="74" y="84"/>
                    <a:pt x="107" y="71"/>
                  </a:cubicBezTo>
                  <a:cubicBezTo>
                    <a:pt x="146" y="57"/>
                    <a:pt x="185" y="32"/>
                    <a:pt x="212" y="0"/>
                  </a:cubicBezTo>
                  <a:cubicBezTo>
                    <a:pt x="202" y="28"/>
                    <a:pt x="188" y="47"/>
                    <a:pt x="161" y="62"/>
                  </a:cubicBezTo>
                  <a:cubicBezTo>
                    <a:pt x="139" y="74"/>
                    <a:pt x="116" y="93"/>
                    <a:pt x="91" y="98"/>
                  </a:cubicBezTo>
                  <a:cubicBezTo>
                    <a:pt x="68" y="103"/>
                    <a:pt x="44" y="98"/>
                    <a:pt x="20" y="98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1" name="Freeform 169">
              <a:extLst>
                <a:ext uri="{FF2B5EF4-FFF2-40B4-BE49-F238E27FC236}">
                  <a16:creationId xmlns:a16="http://schemas.microsoft.com/office/drawing/2014/main" id="{A0096500-2880-43CF-A41A-3188D71BA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3288"/>
              <a:ext cx="190" cy="156"/>
            </a:xfrm>
            <a:custGeom>
              <a:avLst/>
              <a:gdLst>
                <a:gd name="T0" fmla="*/ 0 w 105"/>
                <a:gd name="T1" fmla="*/ 578 h 81"/>
                <a:gd name="T2" fmla="*/ 190 w 105"/>
                <a:gd name="T3" fmla="*/ 164 h 81"/>
                <a:gd name="T4" fmla="*/ 622 w 105"/>
                <a:gd name="T5" fmla="*/ 0 h 81"/>
                <a:gd name="T6" fmla="*/ 279 w 105"/>
                <a:gd name="T7" fmla="*/ 256 h 81"/>
                <a:gd name="T8" fmla="*/ 0 w 105"/>
                <a:gd name="T9" fmla="*/ 578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81">
                  <a:moveTo>
                    <a:pt x="0" y="81"/>
                  </a:moveTo>
                  <a:cubicBezTo>
                    <a:pt x="9" y="42"/>
                    <a:pt x="2" y="27"/>
                    <a:pt x="32" y="23"/>
                  </a:cubicBezTo>
                  <a:cubicBezTo>
                    <a:pt x="62" y="19"/>
                    <a:pt x="96" y="13"/>
                    <a:pt x="105" y="0"/>
                  </a:cubicBezTo>
                  <a:cubicBezTo>
                    <a:pt x="87" y="17"/>
                    <a:pt x="66" y="32"/>
                    <a:pt x="47" y="36"/>
                  </a:cubicBezTo>
                  <a:cubicBezTo>
                    <a:pt x="28" y="40"/>
                    <a:pt x="3" y="55"/>
                    <a:pt x="0" y="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2" name="Freeform 170">
              <a:extLst>
                <a:ext uri="{FF2B5EF4-FFF2-40B4-BE49-F238E27FC236}">
                  <a16:creationId xmlns:a16="http://schemas.microsoft.com/office/drawing/2014/main" id="{8BEAD506-D900-43C2-B5EE-7B91C463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3306"/>
              <a:ext cx="436" cy="302"/>
            </a:xfrm>
            <a:custGeom>
              <a:avLst/>
              <a:gdLst>
                <a:gd name="T0" fmla="*/ 0 w 241"/>
                <a:gd name="T1" fmla="*/ 869 h 157"/>
                <a:gd name="T2" fmla="*/ 1031 w 241"/>
                <a:gd name="T3" fmla="*/ 825 h 157"/>
                <a:gd name="T4" fmla="*/ 1415 w 241"/>
                <a:gd name="T5" fmla="*/ 0 h 157"/>
                <a:gd name="T6" fmla="*/ 818 w 241"/>
                <a:gd name="T7" fmla="*/ 793 h 157"/>
                <a:gd name="T8" fmla="*/ 0 w 241"/>
                <a:gd name="T9" fmla="*/ 869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157">
                  <a:moveTo>
                    <a:pt x="0" y="122"/>
                  </a:moveTo>
                  <a:cubicBezTo>
                    <a:pt x="33" y="138"/>
                    <a:pt x="108" y="157"/>
                    <a:pt x="174" y="116"/>
                  </a:cubicBezTo>
                  <a:cubicBezTo>
                    <a:pt x="241" y="74"/>
                    <a:pt x="241" y="33"/>
                    <a:pt x="239" y="0"/>
                  </a:cubicBezTo>
                  <a:cubicBezTo>
                    <a:pt x="234" y="25"/>
                    <a:pt x="211" y="81"/>
                    <a:pt x="138" y="111"/>
                  </a:cubicBezTo>
                  <a:cubicBezTo>
                    <a:pt x="98" y="127"/>
                    <a:pt x="11" y="133"/>
                    <a:pt x="0" y="122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3" name="Freeform 171">
              <a:extLst>
                <a:ext uri="{FF2B5EF4-FFF2-40B4-BE49-F238E27FC236}">
                  <a16:creationId xmlns:a16="http://schemas.microsoft.com/office/drawing/2014/main" id="{05FB2719-201E-4DBF-B1A1-CF0BE827F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82"/>
              <a:ext cx="887" cy="907"/>
            </a:xfrm>
            <a:custGeom>
              <a:avLst/>
              <a:gdLst>
                <a:gd name="T0" fmla="*/ 526 w 491"/>
                <a:gd name="T1" fmla="*/ 664 h 471"/>
                <a:gd name="T2" fmla="*/ 300 w 491"/>
                <a:gd name="T3" fmla="*/ 2159 h 471"/>
                <a:gd name="T4" fmla="*/ 482 w 491"/>
                <a:gd name="T5" fmla="*/ 2592 h 471"/>
                <a:gd name="T6" fmla="*/ 396 w 491"/>
                <a:gd name="T7" fmla="*/ 2908 h 471"/>
                <a:gd name="T8" fmla="*/ 630 w 491"/>
                <a:gd name="T9" fmla="*/ 2815 h 471"/>
                <a:gd name="T10" fmla="*/ 659 w 491"/>
                <a:gd name="T11" fmla="*/ 3016 h 471"/>
                <a:gd name="T12" fmla="*/ 885 w 491"/>
                <a:gd name="T13" fmla="*/ 2948 h 471"/>
                <a:gd name="T14" fmla="*/ 1051 w 491"/>
                <a:gd name="T15" fmla="*/ 3177 h 471"/>
                <a:gd name="T16" fmla="*/ 1929 w 491"/>
                <a:gd name="T17" fmla="*/ 3133 h 471"/>
                <a:gd name="T18" fmla="*/ 2121 w 491"/>
                <a:gd name="T19" fmla="*/ 2993 h 471"/>
                <a:gd name="T20" fmla="*/ 2352 w 491"/>
                <a:gd name="T21" fmla="*/ 3070 h 471"/>
                <a:gd name="T22" fmla="*/ 2274 w 491"/>
                <a:gd name="T23" fmla="*/ 2792 h 471"/>
                <a:gd name="T24" fmla="*/ 2455 w 491"/>
                <a:gd name="T25" fmla="*/ 2808 h 471"/>
                <a:gd name="T26" fmla="*/ 2376 w 491"/>
                <a:gd name="T27" fmla="*/ 2371 h 471"/>
                <a:gd name="T28" fmla="*/ 2647 w 491"/>
                <a:gd name="T29" fmla="*/ 2076 h 471"/>
                <a:gd name="T30" fmla="*/ 2860 w 491"/>
                <a:gd name="T31" fmla="*/ 1799 h 471"/>
                <a:gd name="T32" fmla="*/ 2659 w 491"/>
                <a:gd name="T33" fmla="*/ 1806 h 471"/>
                <a:gd name="T34" fmla="*/ 2748 w 491"/>
                <a:gd name="T35" fmla="*/ 1635 h 471"/>
                <a:gd name="T36" fmla="*/ 2610 w 491"/>
                <a:gd name="T37" fmla="*/ 1598 h 471"/>
                <a:gd name="T38" fmla="*/ 2683 w 491"/>
                <a:gd name="T39" fmla="*/ 1442 h 471"/>
                <a:gd name="T40" fmla="*/ 2572 w 491"/>
                <a:gd name="T41" fmla="*/ 1413 h 471"/>
                <a:gd name="T42" fmla="*/ 2536 w 491"/>
                <a:gd name="T43" fmla="*/ 1234 h 471"/>
                <a:gd name="T44" fmla="*/ 2448 w 491"/>
                <a:gd name="T45" fmla="*/ 1134 h 471"/>
                <a:gd name="T46" fmla="*/ 2574 w 491"/>
                <a:gd name="T47" fmla="*/ 942 h 471"/>
                <a:gd name="T48" fmla="*/ 2419 w 491"/>
                <a:gd name="T49" fmla="*/ 709 h 471"/>
                <a:gd name="T50" fmla="*/ 2121 w 491"/>
                <a:gd name="T51" fmla="*/ 364 h 471"/>
                <a:gd name="T52" fmla="*/ 2121 w 491"/>
                <a:gd name="T53" fmla="*/ 171 h 471"/>
                <a:gd name="T54" fmla="*/ 1951 w 491"/>
                <a:gd name="T55" fmla="*/ 248 h 471"/>
                <a:gd name="T56" fmla="*/ 1834 w 491"/>
                <a:gd name="T57" fmla="*/ 8 h 471"/>
                <a:gd name="T58" fmla="*/ 1727 w 491"/>
                <a:gd name="T59" fmla="*/ 137 h 471"/>
                <a:gd name="T60" fmla="*/ 526 w 491"/>
                <a:gd name="T61" fmla="*/ 664 h 4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1" h="471">
                  <a:moveTo>
                    <a:pt x="89" y="93"/>
                  </a:moveTo>
                  <a:cubicBezTo>
                    <a:pt x="51" y="137"/>
                    <a:pt x="0" y="233"/>
                    <a:pt x="51" y="302"/>
                  </a:cubicBezTo>
                  <a:cubicBezTo>
                    <a:pt x="63" y="317"/>
                    <a:pt x="76" y="344"/>
                    <a:pt x="82" y="363"/>
                  </a:cubicBezTo>
                  <a:cubicBezTo>
                    <a:pt x="88" y="383"/>
                    <a:pt x="61" y="397"/>
                    <a:pt x="67" y="407"/>
                  </a:cubicBezTo>
                  <a:cubicBezTo>
                    <a:pt x="73" y="416"/>
                    <a:pt x="96" y="384"/>
                    <a:pt x="107" y="394"/>
                  </a:cubicBezTo>
                  <a:cubicBezTo>
                    <a:pt x="118" y="405"/>
                    <a:pt x="105" y="415"/>
                    <a:pt x="112" y="422"/>
                  </a:cubicBezTo>
                  <a:cubicBezTo>
                    <a:pt x="118" y="428"/>
                    <a:pt x="135" y="405"/>
                    <a:pt x="150" y="413"/>
                  </a:cubicBezTo>
                  <a:cubicBezTo>
                    <a:pt x="159" y="419"/>
                    <a:pt x="156" y="430"/>
                    <a:pt x="178" y="445"/>
                  </a:cubicBezTo>
                  <a:cubicBezTo>
                    <a:pt x="218" y="471"/>
                    <a:pt x="284" y="455"/>
                    <a:pt x="327" y="439"/>
                  </a:cubicBezTo>
                  <a:cubicBezTo>
                    <a:pt x="340" y="434"/>
                    <a:pt x="351" y="427"/>
                    <a:pt x="360" y="419"/>
                  </a:cubicBezTo>
                  <a:cubicBezTo>
                    <a:pt x="365" y="415"/>
                    <a:pt x="394" y="434"/>
                    <a:pt x="399" y="430"/>
                  </a:cubicBezTo>
                  <a:cubicBezTo>
                    <a:pt x="403" y="425"/>
                    <a:pt x="382" y="396"/>
                    <a:pt x="386" y="391"/>
                  </a:cubicBezTo>
                  <a:cubicBezTo>
                    <a:pt x="389" y="387"/>
                    <a:pt x="414" y="397"/>
                    <a:pt x="416" y="393"/>
                  </a:cubicBezTo>
                  <a:cubicBezTo>
                    <a:pt x="420" y="387"/>
                    <a:pt x="389" y="367"/>
                    <a:pt x="403" y="332"/>
                  </a:cubicBezTo>
                  <a:cubicBezTo>
                    <a:pt x="407" y="315"/>
                    <a:pt x="424" y="308"/>
                    <a:pt x="449" y="291"/>
                  </a:cubicBezTo>
                  <a:cubicBezTo>
                    <a:pt x="461" y="283"/>
                    <a:pt x="491" y="256"/>
                    <a:pt x="485" y="252"/>
                  </a:cubicBezTo>
                  <a:cubicBezTo>
                    <a:pt x="478" y="247"/>
                    <a:pt x="457" y="268"/>
                    <a:pt x="451" y="253"/>
                  </a:cubicBezTo>
                  <a:cubicBezTo>
                    <a:pt x="446" y="238"/>
                    <a:pt x="468" y="236"/>
                    <a:pt x="466" y="229"/>
                  </a:cubicBezTo>
                  <a:cubicBezTo>
                    <a:pt x="463" y="221"/>
                    <a:pt x="448" y="237"/>
                    <a:pt x="443" y="224"/>
                  </a:cubicBezTo>
                  <a:cubicBezTo>
                    <a:pt x="438" y="211"/>
                    <a:pt x="456" y="207"/>
                    <a:pt x="455" y="202"/>
                  </a:cubicBezTo>
                  <a:cubicBezTo>
                    <a:pt x="454" y="197"/>
                    <a:pt x="447" y="203"/>
                    <a:pt x="436" y="198"/>
                  </a:cubicBezTo>
                  <a:cubicBezTo>
                    <a:pt x="429" y="195"/>
                    <a:pt x="434" y="181"/>
                    <a:pt x="430" y="173"/>
                  </a:cubicBezTo>
                  <a:cubicBezTo>
                    <a:pt x="428" y="166"/>
                    <a:pt x="415" y="166"/>
                    <a:pt x="415" y="159"/>
                  </a:cubicBezTo>
                  <a:cubicBezTo>
                    <a:pt x="415" y="150"/>
                    <a:pt x="437" y="141"/>
                    <a:pt x="437" y="132"/>
                  </a:cubicBezTo>
                  <a:cubicBezTo>
                    <a:pt x="437" y="120"/>
                    <a:pt x="422" y="126"/>
                    <a:pt x="410" y="99"/>
                  </a:cubicBezTo>
                  <a:cubicBezTo>
                    <a:pt x="399" y="78"/>
                    <a:pt x="370" y="71"/>
                    <a:pt x="360" y="51"/>
                  </a:cubicBezTo>
                  <a:cubicBezTo>
                    <a:pt x="356" y="44"/>
                    <a:pt x="369" y="30"/>
                    <a:pt x="360" y="24"/>
                  </a:cubicBezTo>
                  <a:cubicBezTo>
                    <a:pt x="350" y="18"/>
                    <a:pt x="354" y="44"/>
                    <a:pt x="331" y="35"/>
                  </a:cubicBezTo>
                  <a:cubicBezTo>
                    <a:pt x="307" y="26"/>
                    <a:pt x="322" y="5"/>
                    <a:pt x="311" y="1"/>
                  </a:cubicBezTo>
                  <a:cubicBezTo>
                    <a:pt x="306" y="0"/>
                    <a:pt x="309" y="19"/>
                    <a:pt x="293" y="19"/>
                  </a:cubicBezTo>
                  <a:cubicBezTo>
                    <a:pt x="201" y="11"/>
                    <a:pt x="126" y="48"/>
                    <a:pt x="89" y="9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4" name="Freeform 172">
              <a:extLst>
                <a:ext uri="{FF2B5EF4-FFF2-40B4-BE49-F238E27FC236}">
                  <a16:creationId xmlns:a16="http://schemas.microsoft.com/office/drawing/2014/main" id="{DEA8A157-04E0-4766-AB8C-5CE1834E2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27"/>
              <a:ext cx="513" cy="477"/>
            </a:xfrm>
            <a:custGeom>
              <a:avLst/>
              <a:gdLst>
                <a:gd name="T0" fmla="*/ 1573 w 284"/>
                <a:gd name="T1" fmla="*/ 414 h 248"/>
                <a:gd name="T2" fmla="*/ 1534 w 284"/>
                <a:gd name="T3" fmla="*/ 1202 h 248"/>
                <a:gd name="T4" fmla="*/ 547 w 284"/>
                <a:gd name="T5" fmla="*/ 1743 h 248"/>
                <a:gd name="T6" fmla="*/ 7 w 284"/>
                <a:gd name="T7" fmla="*/ 1266 h 248"/>
                <a:gd name="T8" fmla="*/ 76 w 284"/>
                <a:gd name="T9" fmla="*/ 802 h 248"/>
                <a:gd name="T10" fmla="*/ 278 w 284"/>
                <a:gd name="T11" fmla="*/ 677 h 248"/>
                <a:gd name="T12" fmla="*/ 659 w 284"/>
                <a:gd name="T13" fmla="*/ 477 h 248"/>
                <a:gd name="T14" fmla="*/ 789 w 284"/>
                <a:gd name="T15" fmla="*/ 256 h 248"/>
                <a:gd name="T16" fmla="*/ 988 w 284"/>
                <a:gd name="T17" fmla="*/ 177 h 248"/>
                <a:gd name="T18" fmla="*/ 1331 w 284"/>
                <a:gd name="T19" fmla="*/ 29 h 248"/>
                <a:gd name="T20" fmla="*/ 1573 w 284"/>
                <a:gd name="T21" fmla="*/ 414 h 2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4" h="248">
                  <a:moveTo>
                    <a:pt x="267" y="58"/>
                  </a:moveTo>
                  <a:cubicBezTo>
                    <a:pt x="284" y="92"/>
                    <a:pt x="278" y="139"/>
                    <a:pt x="260" y="169"/>
                  </a:cubicBezTo>
                  <a:cubicBezTo>
                    <a:pt x="225" y="228"/>
                    <a:pt x="158" y="248"/>
                    <a:pt x="93" y="245"/>
                  </a:cubicBezTo>
                  <a:cubicBezTo>
                    <a:pt x="52" y="243"/>
                    <a:pt x="3" y="225"/>
                    <a:pt x="1" y="178"/>
                  </a:cubicBezTo>
                  <a:cubicBezTo>
                    <a:pt x="0" y="158"/>
                    <a:pt x="4" y="130"/>
                    <a:pt x="13" y="113"/>
                  </a:cubicBezTo>
                  <a:cubicBezTo>
                    <a:pt x="22" y="96"/>
                    <a:pt x="29" y="97"/>
                    <a:pt x="47" y="95"/>
                  </a:cubicBezTo>
                  <a:cubicBezTo>
                    <a:pt x="79" y="94"/>
                    <a:pt x="94" y="96"/>
                    <a:pt x="112" y="67"/>
                  </a:cubicBezTo>
                  <a:cubicBezTo>
                    <a:pt x="119" y="56"/>
                    <a:pt x="123" y="43"/>
                    <a:pt x="134" y="36"/>
                  </a:cubicBezTo>
                  <a:cubicBezTo>
                    <a:pt x="145" y="28"/>
                    <a:pt x="157" y="30"/>
                    <a:pt x="168" y="25"/>
                  </a:cubicBezTo>
                  <a:cubicBezTo>
                    <a:pt x="189" y="15"/>
                    <a:pt x="200" y="0"/>
                    <a:pt x="226" y="4"/>
                  </a:cubicBezTo>
                  <a:cubicBezTo>
                    <a:pt x="249" y="7"/>
                    <a:pt x="257" y="41"/>
                    <a:pt x="267" y="58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5" name="Freeform 173">
              <a:extLst>
                <a:ext uri="{FF2B5EF4-FFF2-40B4-BE49-F238E27FC236}">
                  <a16:creationId xmlns:a16="http://schemas.microsoft.com/office/drawing/2014/main" id="{BB8C13EB-AD0F-47AB-8AEE-8DAABFDAD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3157"/>
              <a:ext cx="81" cy="87"/>
            </a:xfrm>
            <a:custGeom>
              <a:avLst/>
              <a:gdLst>
                <a:gd name="T0" fmla="*/ 52 w 45"/>
                <a:gd name="T1" fmla="*/ 273 h 45"/>
                <a:gd name="T2" fmla="*/ 41 w 45"/>
                <a:gd name="T3" fmla="*/ 64 h 45"/>
                <a:gd name="T4" fmla="*/ 211 w 45"/>
                <a:gd name="T5" fmla="*/ 52 h 45"/>
                <a:gd name="T6" fmla="*/ 220 w 45"/>
                <a:gd name="T7" fmla="*/ 261 h 45"/>
                <a:gd name="T8" fmla="*/ 52 w 45"/>
                <a:gd name="T9" fmla="*/ 2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0"/>
                    <a:pt x="0" y="17"/>
                    <a:pt x="7" y="9"/>
                  </a:cubicBezTo>
                  <a:cubicBezTo>
                    <a:pt x="15" y="0"/>
                    <a:pt x="28" y="0"/>
                    <a:pt x="36" y="7"/>
                  </a:cubicBezTo>
                  <a:cubicBezTo>
                    <a:pt x="45" y="15"/>
                    <a:pt x="45" y="27"/>
                    <a:pt x="38" y="36"/>
                  </a:cubicBezTo>
                  <a:cubicBezTo>
                    <a:pt x="31" y="44"/>
                    <a:pt x="18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6" name="Freeform 174">
              <a:extLst>
                <a:ext uri="{FF2B5EF4-FFF2-40B4-BE49-F238E27FC236}">
                  <a16:creationId xmlns:a16="http://schemas.microsoft.com/office/drawing/2014/main" id="{806EF56F-6315-41D0-99BC-791A86CA9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3144"/>
              <a:ext cx="45" cy="48"/>
            </a:xfrm>
            <a:custGeom>
              <a:avLst/>
              <a:gdLst>
                <a:gd name="T0" fmla="*/ 29 w 25"/>
                <a:gd name="T1" fmla="*/ 148 h 25"/>
                <a:gd name="T2" fmla="*/ 23 w 25"/>
                <a:gd name="T3" fmla="*/ 36 h 25"/>
                <a:gd name="T4" fmla="*/ 117 w 25"/>
                <a:gd name="T5" fmla="*/ 29 h 25"/>
                <a:gd name="T6" fmla="*/ 122 w 25"/>
                <a:gd name="T7" fmla="*/ 140 h 25"/>
                <a:gd name="T8" fmla="*/ 29 w 25"/>
                <a:gd name="T9" fmla="*/ 14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5" y="21"/>
                  </a:moveTo>
                  <a:cubicBezTo>
                    <a:pt x="0" y="17"/>
                    <a:pt x="0" y="10"/>
                    <a:pt x="4" y="5"/>
                  </a:cubicBezTo>
                  <a:cubicBezTo>
                    <a:pt x="8" y="1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7" y="25"/>
                    <a:pt x="9" y="25"/>
                    <a:pt x="5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7" name="Freeform 175">
              <a:extLst>
                <a:ext uri="{FF2B5EF4-FFF2-40B4-BE49-F238E27FC236}">
                  <a16:creationId xmlns:a16="http://schemas.microsoft.com/office/drawing/2014/main" id="{DFD896C1-B1DA-4CE0-A3F7-681A4CD25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3234"/>
              <a:ext cx="35" cy="37"/>
            </a:xfrm>
            <a:custGeom>
              <a:avLst/>
              <a:gdLst>
                <a:gd name="T0" fmla="*/ 24 w 19"/>
                <a:gd name="T1" fmla="*/ 117 h 19"/>
                <a:gd name="T2" fmla="*/ 20 w 19"/>
                <a:gd name="T3" fmla="*/ 31 h 19"/>
                <a:gd name="T4" fmla="*/ 96 w 19"/>
                <a:gd name="T5" fmla="*/ 23 h 19"/>
                <a:gd name="T6" fmla="*/ 98 w 19"/>
                <a:gd name="T7" fmla="*/ 109 h 19"/>
                <a:gd name="T8" fmla="*/ 24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1" y="13"/>
                    <a:pt x="0" y="7"/>
                    <a:pt x="3" y="4"/>
                  </a:cubicBezTo>
                  <a:cubicBezTo>
                    <a:pt x="7" y="0"/>
                    <a:pt x="12" y="0"/>
                    <a:pt x="15" y="3"/>
                  </a:cubicBezTo>
                  <a:cubicBezTo>
                    <a:pt x="19" y="6"/>
                    <a:pt x="19" y="12"/>
                    <a:pt x="16" y="15"/>
                  </a:cubicBezTo>
                  <a:cubicBezTo>
                    <a:pt x="13" y="19"/>
                    <a:pt x="8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12" name="Group 176">
            <a:extLst>
              <a:ext uri="{FF2B5EF4-FFF2-40B4-BE49-F238E27FC236}">
                <a16:creationId xmlns:a16="http://schemas.microsoft.com/office/drawing/2014/main" id="{89B0A4EC-A8BF-4A54-8855-EEB6089A0E1E}"/>
              </a:ext>
            </a:extLst>
          </p:cNvPr>
          <p:cNvGrpSpPr>
            <a:grpSpLocks/>
          </p:cNvGrpSpPr>
          <p:nvPr/>
        </p:nvGrpSpPr>
        <p:grpSpPr bwMode="auto">
          <a:xfrm>
            <a:off x="5270500" y="4765675"/>
            <a:ext cx="1435100" cy="1397000"/>
            <a:chOff x="2360" y="2876"/>
            <a:chExt cx="904" cy="880"/>
          </a:xfrm>
        </p:grpSpPr>
        <p:sp>
          <p:nvSpPr>
            <p:cNvPr id="51213" name="Freeform 177">
              <a:extLst>
                <a:ext uri="{FF2B5EF4-FFF2-40B4-BE49-F238E27FC236}">
                  <a16:creationId xmlns:a16="http://schemas.microsoft.com/office/drawing/2014/main" id="{9FCE8421-BB51-4A83-880E-AD31C7D5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876"/>
              <a:ext cx="904" cy="880"/>
            </a:xfrm>
            <a:custGeom>
              <a:avLst/>
              <a:gdLst>
                <a:gd name="T0" fmla="*/ 1347 w 500"/>
                <a:gd name="T1" fmla="*/ 193 h 457"/>
                <a:gd name="T2" fmla="*/ 886 w 500"/>
                <a:gd name="T3" fmla="*/ 264 h 457"/>
                <a:gd name="T4" fmla="*/ 526 w 500"/>
                <a:gd name="T5" fmla="*/ 572 h 457"/>
                <a:gd name="T6" fmla="*/ 432 w 500"/>
                <a:gd name="T7" fmla="*/ 801 h 457"/>
                <a:gd name="T8" fmla="*/ 199 w 500"/>
                <a:gd name="T9" fmla="*/ 820 h 457"/>
                <a:gd name="T10" fmla="*/ 353 w 500"/>
                <a:gd name="T11" fmla="*/ 1009 h 457"/>
                <a:gd name="T12" fmla="*/ 78 w 500"/>
                <a:gd name="T13" fmla="*/ 1213 h 457"/>
                <a:gd name="T14" fmla="*/ 418 w 500"/>
                <a:gd name="T15" fmla="*/ 1126 h 457"/>
                <a:gd name="T16" fmla="*/ 454 w 500"/>
                <a:gd name="T17" fmla="*/ 1479 h 457"/>
                <a:gd name="T18" fmla="*/ 418 w 500"/>
                <a:gd name="T19" fmla="*/ 1958 h 457"/>
                <a:gd name="T20" fmla="*/ 562 w 500"/>
                <a:gd name="T21" fmla="*/ 2447 h 457"/>
                <a:gd name="T22" fmla="*/ 644 w 500"/>
                <a:gd name="T23" fmla="*/ 2856 h 457"/>
                <a:gd name="T24" fmla="*/ 385 w 500"/>
                <a:gd name="T25" fmla="*/ 3118 h 457"/>
                <a:gd name="T26" fmla="*/ 680 w 500"/>
                <a:gd name="T27" fmla="*/ 2977 h 457"/>
                <a:gd name="T28" fmla="*/ 602 w 500"/>
                <a:gd name="T29" fmla="*/ 3193 h 457"/>
                <a:gd name="T30" fmla="*/ 841 w 500"/>
                <a:gd name="T31" fmla="*/ 2915 h 457"/>
                <a:gd name="T32" fmla="*/ 877 w 500"/>
                <a:gd name="T33" fmla="*/ 3225 h 457"/>
                <a:gd name="T34" fmla="*/ 1242 w 500"/>
                <a:gd name="T35" fmla="*/ 2940 h 457"/>
                <a:gd name="T36" fmla="*/ 1448 w 500"/>
                <a:gd name="T37" fmla="*/ 3177 h 457"/>
                <a:gd name="T38" fmla="*/ 1813 w 500"/>
                <a:gd name="T39" fmla="*/ 3248 h 457"/>
                <a:gd name="T40" fmla="*/ 2323 w 500"/>
                <a:gd name="T41" fmla="*/ 2948 h 457"/>
                <a:gd name="T42" fmla="*/ 2464 w 500"/>
                <a:gd name="T43" fmla="*/ 2663 h 457"/>
                <a:gd name="T44" fmla="*/ 2605 w 500"/>
                <a:gd name="T45" fmla="*/ 2856 h 457"/>
                <a:gd name="T46" fmla="*/ 2529 w 500"/>
                <a:gd name="T47" fmla="*/ 2447 h 457"/>
                <a:gd name="T48" fmla="*/ 2925 w 500"/>
                <a:gd name="T49" fmla="*/ 2291 h 457"/>
                <a:gd name="T50" fmla="*/ 2517 w 500"/>
                <a:gd name="T51" fmla="*/ 2184 h 457"/>
                <a:gd name="T52" fmla="*/ 2602 w 500"/>
                <a:gd name="T53" fmla="*/ 2043 h 457"/>
                <a:gd name="T54" fmla="*/ 2537 w 500"/>
                <a:gd name="T55" fmla="*/ 1899 h 457"/>
                <a:gd name="T56" fmla="*/ 2707 w 500"/>
                <a:gd name="T57" fmla="*/ 1843 h 457"/>
                <a:gd name="T58" fmla="*/ 2569 w 500"/>
                <a:gd name="T59" fmla="*/ 1766 h 457"/>
                <a:gd name="T60" fmla="*/ 2566 w 500"/>
                <a:gd name="T61" fmla="*/ 1113 h 457"/>
                <a:gd name="T62" fmla="*/ 2347 w 500"/>
                <a:gd name="T63" fmla="*/ 741 h 457"/>
                <a:gd name="T64" fmla="*/ 2435 w 500"/>
                <a:gd name="T65" fmla="*/ 385 h 457"/>
                <a:gd name="T66" fmla="*/ 2193 w 500"/>
                <a:gd name="T67" fmla="*/ 541 h 457"/>
                <a:gd name="T68" fmla="*/ 2137 w 500"/>
                <a:gd name="T69" fmla="*/ 377 h 457"/>
                <a:gd name="T70" fmla="*/ 2068 w 500"/>
                <a:gd name="T71" fmla="*/ 541 h 457"/>
                <a:gd name="T72" fmla="*/ 2010 w 500"/>
                <a:gd name="T73" fmla="*/ 277 h 457"/>
                <a:gd name="T74" fmla="*/ 1873 w 500"/>
                <a:gd name="T75" fmla="*/ 193 h 457"/>
                <a:gd name="T76" fmla="*/ 1880 w 500"/>
                <a:gd name="T77" fmla="*/ 472 h 457"/>
                <a:gd name="T78" fmla="*/ 1719 w 500"/>
                <a:gd name="T79" fmla="*/ 272 h 457"/>
                <a:gd name="T80" fmla="*/ 1578 w 500"/>
                <a:gd name="T81" fmla="*/ 377 h 457"/>
                <a:gd name="T82" fmla="*/ 1490 w 500"/>
                <a:gd name="T83" fmla="*/ 237 h 457"/>
                <a:gd name="T84" fmla="*/ 1347 w 500"/>
                <a:gd name="T85" fmla="*/ 193 h 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0" h="457">
                  <a:moveTo>
                    <a:pt x="228" y="27"/>
                  </a:moveTo>
                  <a:cubicBezTo>
                    <a:pt x="203" y="36"/>
                    <a:pt x="177" y="24"/>
                    <a:pt x="150" y="37"/>
                  </a:cubicBezTo>
                  <a:cubicBezTo>
                    <a:pt x="130" y="47"/>
                    <a:pt x="104" y="62"/>
                    <a:pt x="89" y="80"/>
                  </a:cubicBezTo>
                  <a:cubicBezTo>
                    <a:pt x="81" y="90"/>
                    <a:pt x="80" y="102"/>
                    <a:pt x="73" y="112"/>
                  </a:cubicBezTo>
                  <a:cubicBezTo>
                    <a:pt x="61" y="129"/>
                    <a:pt x="38" y="107"/>
                    <a:pt x="34" y="115"/>
                  </a:cubicBezTo>
                  <a:cubicBezTo>
                    <a:pt x="30" y="122"/>
                    <a:pt x="63" y="128"/>
                    <a:pt x="60" y="141"/>
                  </a:cubicBezTo>
                  <a:cubicBezTo>
                    <a:pt x="58" y="153"/>
                    <a:pt x="0" y="154"/>
                    <a:pt x="13" y="170"/>
                  </a:cubicBezTo>
                  <a:cubicBezTo>
                    <a:pt x="24" y="183"/>
                    <a:pt x="58" y="158"/>
                    <a:pt x="71" y="158"/>
                  </a:cubicBezTo>
                  <a:cubicBezTo>
                    <a:pt x="101" y="159"/>
                    <a:pt x="83" y="188"/>
                    <a:pt x="77" y="207"/>
                  </a:cubicBezTo>
                  <a:cubicBezTo>
                    <a:pt x="70" y="228"/>
                    <a:pt x="69" y="251"/>
                    <a:pt x="71" y="274"/>
                  </a:cubicBezTo>
                  <a:cubicBezTo>
                    <a:pt x="74" y="298"/>
                    <a:pt x="81" y="324"/>
                    <a:pt x="95" y="343"/>
                  </a:cubicBezTo>
                  <a:cubicBezTo>
                    <a:pt x="109" y="361"/>
                    <a:pt x="130" y="378"/>
                    <a:pt x="109" y="400"/>
                  </a:cubicBezTo>
                  <a:cubicBezTo>
                    <a:pt x="101" y="409"/>
                    <a:pt x="55" y="418"/>
                    <a:pt x="65" y="437"/>
                  </a:cubicBezTo>
                  <a:cubicBezTo>
                    <a:pt x="74" y="453"/>
                    <a:pt x="106" y="412"/>
                    <a:pt x="115" y="417"/>
                  </a:cubicBezTo>
                  <a:cubicBezTo>
                    <a:pt x="124" y="421"/>
                    <a:pt x="93" y="441"/>
                    <a:pt x="102" y="447"/>
                  </a:cubicBezTo>
                  <a:cubicBezTo>
                    <a:pt x="131" y="451"/>
                    <a:pt x="123" y="416"/>
                    <a:pt x="142" y="408"/>
                  </a:cubicBezTo>
                  <a:cubicBezTo>
                    <a:pt x="177" y="393"/>
                    <a:pt x="137" y="447"/>
                    <a:pt x="148" y="452"/>
                  </a:cubicBezTo>
                  <a:cubicBezTo>
                    <a:pt x="160" y="457"/>
                    <a:pt x="173" y="390"/>
                    <a:pt x="210" y="412"/>
                  </a:cubicBezTo>
                  <a:cubicBezTo>
                    <a:pt x="225" y="422"/>
                    <a:pt x="223" y="438"/>
                    <a:pt x="245" y="445"/>
                  </a:cubicBezTo>
                  <a:cubicBezTo>
                    <a:pt x="263" y="452"/>
                    <a:pt x="288" y="456"/>
                    <a:pt x="307" y="455"/>
                  </a:cubicBezTo>
                  <a:cubicBezTo>
                    <a:pt x="340" y="454"/>
                    <a:pt x="374" y="441"/>
                    <a:pt x="393" y="413"/>
                  </a:cubicBezTo>
                  <a:cubicBezTo>
                    <a:pt x="399" y="403"/>
                    <a:pt x="404" y="370"/>
                    <a:pt x="417" y="373"/>
                  </a:cubicBezTo>
                  <a:cubicBezTo>
                    <a:pt x="429" y="377"/>
                    <a:pt x="427" y="416"/>
                    <a:pt x="441" y="400"/>
                  </a:cubicBezTo>
                  <a:cubicBezTo>
                    <a:pt x="456" y="385"/>
                    <a:pt x="395" y="351"/>
                    <a:pt x="428" y="343"/>
                  </a:cubicBezTo>
                  <a:cubicBezTo>
                    <a:pt x="445" y="339"/>
                    <a:pt x="500" y="347"/>
                    <a:pt x="495" y="321"/>
                  </a:cubicBezTo>
                  <a:cubicBezTo>
                    <a:pt x="490" y="295"/>
                    <a:pt x="414" y="362"/>
                    <a:pt x="426" y="306"/>
                  </a:cubicBezTo>
                  <a:cubicBezTo>
                    <a:pt x="427" y="299"/>
                    <a:pt x="439" y="294"/>
                    <a:pt x="440" y="286"/>
                  </a:cubicBezTo>
                  <a:cubicBezTo>
                    <a:pt x="440" y="279"/>
                    <a:pt x="426" y="271"/>
                    <a:pt x="429" y="266"/>
                  </a:cubicBezTo>
                  <a:cubicBezTo>
                    <a:pt x="433" y="258"/>
                    <a:pt x="454" y="267"/>
                    <a:pt x="458" y="258"/>
                  </a:cubicBezTo>
                  <a:cubicBezTo>
                    <a:pt x="465" y="243"/>
                    <a:pt x="437" y="250"/>
                    <a:pt x="435" y="247"/>
                  </a:cubicBezTo>
                  <a:cubicBezTo>
                    <a:pt x="419" y="238"/>
                    <a:pt x="444" y="186"/>
                    <a:pt x="434" y="156"/>
                  </a:cubicBezTo>
                  <a:cubicBezTo>
                    <a:pt x="427" y="131"/>
                    <a:pt x="408" y="124"/>
                    <a:pt x="397" y="104"/>
                  </a:cubicBezTo>
                  <a:cubicBezTo>
                    <a:pt x="386" y="85"/>
                    <a:pt x="425" y="66"/>
                    <a:pt x="412" y="54"/>
                  </a:cubicBezTo>
                  <a:cubicBezTo>
                    <a:pt x="399" y="41"/>
                    <a:pt x="395" y="92"/>
                    <a:pt x="371" y="76"/>
                  </a:cubicBezTo>
                  <a:cubicBezTo>
                    <a:pt x="363" y="70"/>
                    <a:pt x="379" y="52"/>
                    <a:pt x="362" y="53"/>
                  </a:cubicBezTo>
                  <a:cubicBezTo>
                    <a:pt x="355" y="53"/>
                    <a:pt x="356" y="76"/>
                    <a:pt x="350" y="76"/>
                  </a:cubicBezTo>
                  <a:cubicBezTo>
                    <a:pt x="332" y="76"/>
                    <a:pt x="342" y="51"/>
                    <a:pt x="340" y="39"/>
                  </a:cubicBezTo>
                  <a:cubicBezTo>
                    <a:pt x="337" y="24"/>
                    <a:pt x="317" y="0"/>
                    <a:pt x="317" y="27"/>
                  </a:cubicBezTo>
                  <a:cubicBezTo>
                    <a:pt x="318" y="39"/>
                    <a:pt x="342" y="58"/>
                    <a:pt x="318" y="66"/>
                  </a:cubicBezTo>
                  <a:cubicBezTo>
                    <a:pt x="293" y="74"/>
                    <a:pt x="307" y="38"/>
                    <a:pt x="291" y="38"/>
                  </a:cubicBezTo>
                  <a:cubicBezTo>
                    <a:pt x="273" y="38"/>
                    <a:pt x="292" y="70"/>
                    <a:pt x="267" y="53"/>
                  </a:cubicBezTo>
                  <a:cubicBezTo>
                    <a:pt x="261" y="49"/>
                    <a:pt x="260" y="38"/>
                    <a:pt x="252" y="33"/>
                  </a:cubicBezTo>
                  <a:cubicBezTo>
                    <a:pt x="245" y="28"/>
                    <a:pt x="236" y="26"/>
                    <a:pt x="22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4" name="Freeform 178">
              <a:extLst>
                <a:ext uri="{FF2B5EF4-FFF2-40B4-BE49-F238E27FC236}">
                  <a16:creationId xmlns:a16="http://schemas.microsoft.com/office/drawing/2014/main" id="{83744099-3798-4C45-B8D0-A7E748717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3051"/>
              <a:ext cx="465" cy="576"/>
            </a:xfrm>
            <a:custGeom>
              <a:avLst/>
              <a:gdLst>
                <a:gd name="T0" fmla="*/ 700 w 257"/>
                <a:gd name="T1" fmla="*/ 85 h 299"/>
                <a:gd name="T2" fmla="*/ 1274 w 257"/>
                <a:gd name="T3" fmla="*/ 378 h 299"/>
                <a:gd name="T4" fmla="*/ 1391 w 257"/>
                <a:gd name="T5" fmla="*/ 1466 h 299"/>
                <a:gd name="T6" fmla="*/ 206 w 257"/>
                <a:gd name="T7" fmla="*/ 1799 h 299"/>
                <a:gd name="T8" fmla="*/ 81 w 257"/>
                <a:gd name="T9" fmla="*/ 1281 h 299"/>
                <a:gd name="T10" fmla="*/ 510 w 257"/>
                <a:gd name="T11" fmla="*/ 981 h 299"/>
                <a:gd name="T12" fmla="*/ 700 w 257"/>
                <a:gd name="T13" fmla="*/ 85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99">
                  <a:moveTo>
                    <a:pt x="118" y="12"/>
                  </a:moveTo>
                  <a:cubicBezTo>
                    <a:pt x="160" y="0"/>
                    <a:pt x="192" y="11"/>
                    <a:pt x="215" y="53"/>
                  </a:cubicBezTo>
                  <a:cubicBezTo>
                    <a:pt x="242" y="102"/>
                    <a:pt x="257" y="151"/>
                    <a:pt x="235" y="205"/>
                  </a:cubicBezTo>
                  <a:cubicBezTo>
                    <a:pt x="208" y="274"/>
                    <a:pt x="93" y="299"/>
                    <a:pt x="35" y="252"/>
                  </a:cubicBezTo>
                  <a:cubicBezTo>
                    <a:pt x="17" y="238"/>
                    <a:pt x="0" y="203"/>
                    <a:pt x="14" y="179"/>
                  </a:cubicBezTo>
                  <a:cubicBezTo>
                    <a:pt x="29" y="154"/>
                    <a:pt x="65" y="153"/>
                    <a:pt x="86" y="137"/>
                  </a:cubicBezTo>
                  <a:cubicBezTo>
                    <a:pt x="123" y="110"/>
                    <a:pt x="71" y="27"/>
                    <a:pt x="118" y="12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5" name="Freeform 179">
              <a:extLst>
                <a:ext uri="{FF2B5EF4-FFF2-40B4-BE49-F238E27FC236}">
                  <a16:creationId xmlns:a16="http://schemas.microsoft.com/office/drawing/2014/main" id="{49348692-4039-4F71-B54E-3CD726D51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38"/>
              <a:ext cx="264" cy="102"/>
            </a:xfrm>
            <a:custGeom>
              <a:avLst/>
              <a:gdLst>
                <a:gd name="T0" fmla="*/ 0 w 146"/>
                <a:gd name="T1" fmla="*/ 377 h 53"/>
                <a:gd name="T2" fmla="*/ 445 w 146"/>
                <a:gd name="T3" fmla="*/ 64 h 53"/>
                <a:gd name="T4" fmla="*/ 863 w 146"/>
                <a:gd name="T5" fmla="*/ 123 h 53"/>
                <a:gd name="T6" fmla="*/ 396 w 146"/>
                <a:gd name="T7" fmla="*/ 156 h 53"/>
                <a:gd name="T8" fmla="*/ 0 w 146"/>
                <a:gd name="T9" fmla="*/ 37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53">
                  <a:moveTo>
                    <a:pt x="0" y="53"/>
                  </a:moveTo>
                  <a:cubicBezTo>
                    <a:pt x="46" y="22"/>
                    <a:pt x="38" y="14"/>
                    <a:pt x="75" y="9"/>
                  </a:cubicBezTo>
                  <a:cubicBezTo>
                    <a:pt x="111" y="4"/>
                    <a:pt x="128" y="0"/>
                    <a:pt x="146" y="17"/>
                  </a:cubicBezTo>
                  <a:cubicBezTo>
                    <a:pt x="127" y="11"/>
                    <a:pt x="87" y="11"/>
                    <a:pt x="67" y="22"/>
                  </a:cubicBezTo>
                  <a:cubicBezTo>
                    <a:pt x="46" y="33"/>
                    <a:pt x="0" y="53"/>
                    <a:pt x="0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6" name="Freeform 180">
              <a:extLst>
                <a:ext uri="{FF2B5EF4-FFF2-40B4-BE49-F238E27FC236}">
                  <a16:creationId xmlns:a16="http://schemas.microsoft.com/office/drawing/2014/main" id="{FEBBD92E-CC59-4996-AAD5-D20CAA44A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290"/>
              <a:ext cx="342" cy="447"/>
            </a:xfrm>
            <a:custGeom>
              <a:avLst/>
              <a:gdLst>
                <a:gd name="T0" fmla="*/ 16 w 189"/>
                <a:gd name="T1" fmla="*/ 1414 h 232"/>
                <a:gd name="T2" fmla="*/ 570 w 189"/>
                <a:gd name="T3" fmla="*/ 1622 h 232"/>
                <a:gd name="T4" fmla="*/ 937 w 189"/>
                <a:gd name="T5" fmla="*/ 1158 h 232"/>
                <a:gd name="T6" fmla="*/ 1075 w 189"/>
                <a:gd name="T7" fmla="*/ 593 h 232"/>
                <a:gd name="T8" fmla="*/ 1068 w 189"/>
                <a:gd name="T9" fmla="*/ 341 h 232"/>
                <a:gd name="T10" fmla="*/ 1113 w 189"/>
                <a:gd name="T11" fmla="*/ 0 h 232"/>
                <a:gd name="T12" fmla="*/ 1019 w 189"/>
                <a:gd name="T13" fmla="*/ 324 h 232"/>
                <a:gd name="T14" fmla="*/ 854 w 189"/>
                <a:gd name="T15" fmla="*/ 1089 h 232"/>
                <a:gd name="T16" fmla="*/ 579 w 189"/>
                <a:gd name="T17" fmla="*/ 1414 h 232"/>
                <a:gd name="T18" fmla="*/ 351 w 189"/>
                <a:gd name="T19" fmla="*/ 1574 h 232"/>
                <a:gd name="T20" fmla="*/ 0 w 189"/>
                <a:gd name="T21" fmla="*/ 1395 h 2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232">
                  <a:moveTo>
                    <a:pt x="3" y="198"/>
                  </a:moveTo>
                  <a:cubicBezTo>
                    <a:pt x="0" y="232"/>
                    <a:pt x="76" y="232"/>
                    <a:pt x="96" y="227"/>
                  </a:cubicBezTo>
                  <a:cubicBezTo>
                    <a:pt x="129" y="218"/>
                    <a:pt x="147" y="191"/>
                    <a:pt x="158" y="162"/>
                  </a:cubicBezTo>
                  <a:cubicBezTo>
                    <a:pt x="168" y="135"/>
                    <a:pt x="175" y="110"/>
                    <a:pt x="181" y="83"/>
                  </a:cubicBezTo>
                  <a:cubicBezTo>
                    <a:pt x="183" y="69"/>
                    <a:pt x="181" y="62"/>
                    <a:pt x="180" y="48"/>
                  </a:cubicBezTo>
                  <a:cubicBezTo>
                    <a:pt x="180" y="32"/>
                    <a:pt x="189" y="17"/>
                    <a:pt x="188" y="0"/>
                  </a:cubicBezTo>
                  <a:cubicBezTo>
                    <a:pt x="178" y="2"/>
                    <a:pt x="174" y="35"/>
                    <a:pt x="172" y="45"/>
                  </a:cubicBezTo>
                  <a:cubicBezTo>
                    <a:pt x="167" y="79"/>
                    <a:pt x="161" y="121"/>
                    <a:pt x="144" y="152"/>
                  </a:cubicBezTo>
                  <a:cubicBezTo>
                    <a:pt x="134" y="171"/>
                    <a:pt x="114" y="184"/>
                    <a:pt x="98" y="198"/>
                  </a:cubicBezTo>
                  <a:cubicBezTo>
                    <a:pt x="85" y="210"/>
                    <a:pt x="78" y="221"/>
                    <a:pt x="59" y="220"/>
                  </a:cubicBezTo>
                  <a:cubicBezTo>
                    <a:pt x="34" y="220"/>
                    <a:pt x="20" y="204"/>
                    <a:pt x="0" y="195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7" name="Freeform 181">
              <a:extLst>
                <a:ext uri="{FF2B5EF4-FFF2-40B4-BE49-F238E27FC236}">
                  <a16:creationId xmlns:a16="http://schemas.microsoft.com/office/drawing/2014/main" id="{0C651FCB-B0A5-4A80-A604-CA34BCB76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552"/>
              <a:ext cx="294" cy="175"/>
            </a:xfrm>
            <a:custGeom>
              <a:avLst/>
              <a:gdLst>
                <a:gd name="T0" fmla="*/ 16 w 163"/>
                <a:gd name="T1" fmla="*/ 56 h 91"/>
                <a:gd name="T2" fmla="*/ 29 w 163"/>
                <a:gd name="T3" fmla="*/ 348 h 91"/>
                <a:gd name="T4" fmla="*/ 254 w 163"/>
                <a:gd name="T5" fmla="*/ 356 h 91"/>
                <a:gd name="T6" fmla="*/ 323 w 163"/>
                <a:gd name="T7" fmla="*/ 425 h 91"/>
                <a:gd name="T8" fmla="*/ 446 w 163"/>
                <a:gd name="T9" fmla="*/ 362 h 91"/>
                <a:gd name="T10" fmla="*/ 956 w 163"/>
                <a:gd name="T11" fmla="*/ 648 h 91"/>
                <a:gd name="T12" fmla="*/ 716 w 163"/>
                <a:gd name="T13" fmla="*/ 417 h 91"/>
                <a:gd name="T14" fmla="*/ 462 w 163"/>
                <a:gd name="T15" fmla="*/ 215 h 91"/>
                <a:gd name="T16" fmla="*/ 0 w 163"/>
                <a:gd name="T17" fmla="*/ 0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3" h="91">
                  <a:moveTo>
                    <a:pt x="3" y="8"/>
                  </a:moveTo>
                  <a:cubicBezTo>
                    <a:pt x="22" y="14"/>
                    <a:pt x="6" y="37"/>
                    <a:pt x="5" y="49"/>
                  </a:cubicBezTo>
                  <a:cubicBezTo>
                    <a:pt x="22" y="53"/>
                    <a:pt x="27" y="38"/>
                    <a:pt x="43" y="50"/>
                  </a:cubicBezTo>
                  <a:cubicBezTo>
                    <a:pt x="51" y="55"/>
                    <a:pt x="45" y="60"/>
                    <a:pt x="55" y="60"/>
                  </a:cubicBezTo>
                  <a:cubicBezTo>
                    <a:pt x="59" y="61"/>
                    <a:pt x="70" y="52"/>
                    <a:pt x="76" y="51"/>
                  </a:cubicBezTo>
                  <a:cubicBezTo>
                    <a:pt x="112" y="47"/>
                    <a:pt x="130" y="85"/>
                    <a:pt x="163" y="91"/>
                  </a:cubicBezTo>
                  <a:cubicBezTo>
                    <a:pt x="148" y="91"/>
                    <a:pt x="131" y="69"/>
                    <a:pt x="122" y="59"/>
                  </a:cubicBezTo>
                  <a:cubicBezTo>
                    <a:pt x="108" y="44"/>
                    <a:pt x="100" y="35"/>
                    <a:pt x="79" y="30"/>
                  </a:cubicBezTo>
                  <a:cubicBezTo>
                    <a:pt x="55" y="26"/>
                    <a:pt x="19" y="18"/>
                    <a:pt x="0" y="0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8" name="Freeform 182">
              <a:extLst>
                <a:ext uri="{FF2B5EF4-FFF2-40B4-BE49-F238E27FC236}">
                  <a16:creationId xmlns:a16="http://schemas.microsoft.com/office/drawing/2014/main" id="{3A43F416-BF04-45F4-BB14-A80A8F73E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3496"/>
              <a:ext cx="342" cy="248"/>
            </a:xfrm>
            <a:custGeom>
              <a:avLst/>
              <a:gdLst>
                <a:gd name="T0" fmla="*/ 0 w 189"/>
                <a:gd name="T1" fmla="*/ 502 h 129"/>
                <a:gd name="T2" fmla="*/ 575 w 189"/>
                <a:gd name="T3" fmla="*/ 646 h 129"/>
                <a:gd name="T4" fmla="*/ 1120 w 189"/>
                <a:gd name="T5" fmla="*/ 0 h 129"/>
                <a:gd name="T6" fmla="*/ 610 w 189"/>
                <a:gd name="T7" fmla="*/ 817 h 129"/>
                <a:gd name="T8" fmla="*/ 36 w 189"/>
                <a:gd name="T9" fmla="*/ 584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129">
                  <a:moveTo>
                    <a:pt x="0" y="71"/>
                  </a:moveTo>
                  <a:cubicBezTo>
                    <a:pt x="32" y="80"/>
                    <a:pt x="61" y="104"/>
                    <a:pt x="97" y="91"/>
                  </a:cubicBezTo>
                  <a:cubicBezTo>
                    <a:pt x="137" y="77"/>
                    <a:pt x="172" y="37"/>
                    <a:pt x="189" y="0"/>
                  </a:cubicBezTo>
                  <a:cubicBezTo>
                    <a:pt x="186" y="44"/>
                    <a:pt x="144" y="101"/>
                    <a:pt x="103" y="115"/>
                  </a:cubicBezTo>
                  <a:cubicBezTo>
                    <a:pt x="63" y="129"/>
                    <a:pt x="41" y="92"/>
                    <a:pt x="6" y="82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9" name="Freeform 183">
              <a:extLst>
                <a:ext uri="{FF2B5EF4-FFF2-40B4-BE49-F238E27FC236}">
                  <a16:creationId xmlns:a16="http://schemas.microsoft.com/office/drawing/2014/main" id="{27AD2E27-7CC2-4DAF-8ABC-6E1A41BB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159"/>
              <a:ext cx="353" cy="414"/>
            </a:xfrm>
            <a:custGeom>
              <a:avLst/>
              <a:gdLst>
                <a:gd name="T0" fmla="*/ 0 w 195"/>
                <a:gd name="T1" fmla="*/ 1413 h 215"/>
                <a:gd name="T2" fmla="*/ 921 w 195"/>
                <a:gd name="T3" fmla="*/ 1165 h 215"/>
                <a:gd name="T4" fmla="*/ 865 w 195"/>
                <a:gd name="T5" fmla="*/ 0 h 215"/>
                <a:gd name="T6" fmla="*/ 784 w 195"/>
                <a:gd name="T7" fmla="*/ 1165 h 215"/>
                <a:gd name="T8" fmla="*/ 0 w 195"/>
                <a:gd name="T9" fmla="*/ 1413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215">
                  <a:moveTo>
                    <a:pt x="0" y="198"/>
                  </a:moveTo>
                  <a:cubicBezTo>
                    <a:pt x="40" y="214"/>
                    <a:pt x="116" y="215"/>
                    <a:pt x="155" y="163"/>
                  </a:cubicBezTo>
                  <a:cubicBezTo>
                    <a:pt x="195" y="111"/>
                    <a:pt x="159" y="24"/>
                    <a:pt x="146" y="0"/>
                  </a:cubicBezTo>
                  <a:cubicBezTo>
                    <a:pt x="159" y="49"/>
                    <a:pt x="178" y="125"/>
                    <a:pt x="132" y="163"/>
                  </a:cubicBezTo>
                  <a:cubicBezTo>
                    <a:pt x="86" y="201"/>
                    <a:pt x="37" y="215"/>
                    <a:pt x="0" y="198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0" name="Freeform 184">
              <a:extLst>
                <a:ext uri="{FF2B5EF4-FFF2-40B4-BE49-F238E27FC236}">
                  <a16:creationId xmlns:a16="http://schemas.microsoft.com/office/drawing/2014/main" id="{1CC514F4-0B93-436C-9AB9-9DC215A20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3084"/>
              <a:ext cx="50" cy="164"/>
            </a:xfrm>
            <a:custGeom>
              <a:avLst/>
              <a:gdLst>
                <a:gd name="T0" fmla="*/ 159 w 28"/>
                <a:gd name="T1" fmla="*/ 8 h 85"/>
                <a:gd name="T2" fmla="*/ 7 w 28"/>
                <a:gd name="T3" fmla="*/ 253 h 85"/>
                <a:gd name="T4" fmla="*/ 23 w 28"/>
                <a:gd name="T5" fmla="*/ 610 h 85"/>
                <a:gd name="T6" fmla="*/ 159 w 28"/>
                <a:gd name="T7" fmla="*/ 8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85">
                  <a:moveTo>
                    <a:pt x="28" y="1"/>
                  </a:moveTo>
                  <a:cubicBezTo>
                    <a:pt x="7" y="0"/>
                    <a:pt x="0" y="16"/>
                    <a:pt x="1" y="35"/>
                  </a:cubicBezTo>
                  <a:cubicBezTo>
                    <a:pt x="2" y="54"/>
                    <a:pt x="4" y="85"/>
                    <a:pt x="4" y="85"/>
                  </a:cubicBezTo>
                  <a:cubicBezTo>
                    <a:pt x="6" y="59"/>
                    <a:pt x="5" y="7"/>
                    <a:pt x="2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1" name="Freeform 185">
              <a:extLst>
                <a:ext uri="{FF2B5EF4-FFF2-40B4-BE49-F238E27FC236}">
                  <a16:creationId xmlns:a16="http://schemas.microsoft.com/office/drawing/2014/main" id="{A4A25E00-44A8-464B-9736-DA2F1B5B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3053"/>
              <a:ext cx="465" cy="576"/>
            </a:xfrm>
            <a:custGeom>
              <a:avLst/>
              <a:gdLst>
                <a:gd name="T0" fmla="*/ 700 w 257"/>
                <a:gd name="T1" fmla="*/ 92 h 299"/>
                <a:gd name="T2" fmla="*/ 1274 w 257"/>
                <a:gd name="T3" fmla="*/ 385 h 299"/>
                <a:gd name="T4" fmla="*/ 1391 w 257"/>
                <a:gd name="T5" fmla="*/ 1474 h 299"/>
                <a:gd name="T6" fmla="*/ 206 w 257"/>
                <a:gd name="T7" fmla="*/ 1807 h 299"/>
                <a:gd name="T8" fmla="*/ 81 w 257"/>
                <a:gd name="T9" fmla="*/ 1287 h 299"/>
                <a:gd name="T10" fmla="*/ 510 w 257"/>
                <a:gd name="T11" fmla="*/ 981 h 299"/>
                <a:gd name="T12" fmla="*/ 700 w 257"/>
                <a:gd name="T13" fmla="*/ 92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99">
                  <a:moveTo>
                    <a:pt x="118" y="13"/>
                  </a:moveTo>
                  <a:cubicBezTo>
                    <a:pt x="160" y="0"/>
                    <a:pt x="192" y="12"/>
                    <a:pt x="215" y="54"/>
                  </a:cubicBezTo>
                  <a:cubicBezTo>
                    <a:pt x="242" y="103"/>
                    <a:pt x="257" y="151"/>
                    <a:pt x="235" y="206"/>
                  </a:cubicBezTo>
                  <a:cubicBezTo>
                    <a:pt x="208" y="275"/>
                    <a:pt x="93" y="299"/>
                    <a:pt x="35" y="253"/>
                  </a:cubicBezTo>
                  <a:cubicBezTo>
                    <a:pt x="17" y="238"/>
                    <a:pt x="0" y="203"/>
                    <a:pt x="14" y="180"/>
                  </a:cubicBezTo>
                  <a:cubicBezTo>
                    <a:pt x="29" y="154"/>
                    <a:pt x="65" y="153"/>
                    <a:pt x="86" y="137"/>
                  </a:cubicBezTo>
                  <a:cubicBezTo>
                    <a:pt x="123" y="110"/>
                    <a:pt x="71" y="28"/>
                    <a:pt x="118" y="13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2" name="Freeform 186">
              <a:extLst>
                <a:ext uri="{FF2B5EF4-FFF2-40B4-BE49-F238E27FC236}">
                  <a16:creationId xmlns:a16="http://schemas.microsoft.com/office/drawing/2014/main" id="{7F396D2A-3183-451A-9446-06957599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876"/>
              <a:ext cx="904" cy="880"/>
            </a:xfrm>
            <a:custGeom>
              <a:avLst/>
              <a:gdLst>
                <a:gd name="T0" fmla="*/ 1347 w 500"/>
                <a:gd name="T1" fmla="*/ 193 h 457"/>
                <a:gd name="T2" fmla="*/ 886 w 500"/>
                <a:gd name="T3" fmla="*/ 264 h 457"/>
                <a:gd name="T4" fmla="*/ 526 w 500"/>
                <a:gd name="T5" fmla="*/ 572 h 457"/>
                <a:gd name="T6" fmla="*/ 432 w 500"/>
                <a:gd name="T7" fmla="*/ 801 h 457"/>
                <a:gd name="T8" fmla="*/ 199 w 500"/>
                <a:gd name="T9" fmla="*/ 820 h 457"/>
                <a:gd name="T10" fmla="*/ 353 w 500"/>
                <a:gd name="T11" fmla="*/ 1009 h 457"/>
                <a:gd name="T12" fmla="*/ 78 w 500"/>
                <a:gd name="T13" fmla="*/ 1213 h 457"/>
                <a:gd name="T14" fmla="*/ 418 w 500"/>
                <a:gd name="T15" fmla="*/ 1126 h 457"/>
                <a:gd name="T16" fmla="*/ 454 w 500"/>
                <a:gd name="T17" fmla="*/ 1479 h 457"/>
                <a:gd name="T18" fmla="*/ 418 w 500"/>
                <a:gd name="T19" fmla="*/ 1958 h 457"/>
                <a:gd name="T20" fmla="*/ 562 w 500"/>
                <a:gd name="T21" fmla="*/ 2447 h 457"/>
                <a:gd name="T22" fmla="*/ 644 w 500"/>
                <a:gd name="T23" fmla="*/ 2856 h 457"/>
                <a:gd name="T24" fmla="*/ 385 w 500"/>
                <a:gd name="T25" fmla="*/ 3118 h 457"/>
                <a:gd name="T26" fmla="*/ 680 w 500"/>
                <a:gd name="T27" fmla="*/ 2977 h 457"/>
                <a:gd name="T28" fmla="*/ 602 w 500"/>
                <a:gd name="T29" fmla="*/ 3193 h 457"/>
                <a:gd name="T30" fmla="*/ 841 w 500"/>
                <a:gd name="T31" fmla="*/ 2915 h 457"/>
                <a:gd name="T32" fmla="*/ 877 w 500"/>
                <a:gd name="T33" fmla="*/ 3225 h 457"/>
                <a:gd name="T34" fmla="*/ 1242 w 500"/>
                <a:gd name="T35" fmla="*/ 2940 h 457"/>
                <a:gd name="T36" fmla="*/ 1448 w 500"/>
                <a:gd name="T37" fmla="*/ 3177 h 457"/>
                <a:gd name="T38" fmla="*/ 1813 w 500"/>
                <a:gd name="T39" fmla="*/ 3248 h 457"/>
                <a:gd name="T40" fmla="*/ 2323 w 500"/>
                <a:gd name="T41" fmla="*/ 2948 h 457"/>
                <a:gd name="T42" fmla="*/ 2464 w 500"/>
                <a:gd name="T43" fmla="*/ 2663 h 457"/>
                <a:gd name="T44" fmla="*/ 2605 w 500"/>
                <a:gd name="T45" fmla="*/ 2856 h 457"/>
                <a:gd name="T46" fmla="*/ 2529 w 500"/>
                <a:gd name="T47" fmla="*/ 2447 h 457"/>
                <a:gd name="T48" fmla="*/ 2925 w 500"/>
                <a:gd name="T49" fmla="*/ 2291 h 457"/>
                <a:gd name="T50" fmla="*/ 2517 w 500"/>
                <a:gd name="T51" fmla="*/ 2184 h 457"/>
                <a:gd name="T52" fmla="*/ 2602 w 500"/>
                <a:gd name="T53" fmla="*/ 2043 h 457"/>
                <a:gd name="T54" fmla="*/ 2537 w 500"/>
                <a:gd name="T55" fmla="*/ 1899 h 457"/>
                <a:gd name="T56" fmla="*/ 2707 w 500"/>
                <a:gd name="T57" fmla="*/ 1843 h 457"/>
                <a:gd name="T58" fmla="*/ 2569 w 500"/>
                <a:gd name="T59" fmla="*/ 1766 h 457"/>
                <a:gd name="T60" fmla="*/ 2566 w 500"/>
                <a:gd name="T61" fmla="*/ 1113 h 457"/>
                <a:gd name="T62" fmla="*/ 2347 w 500"/>
                <a:gd name="T63" fmla="*/ 741 h 457"/>
                <a:gd name="T64" fmla="*/ 2435 w 500"/>
                <a:gd name="T65" fmla="*/ 385 h 457"/>
                <a:gd name="T66" fmla="*/ 2193 w 500"/>
                <a:gd name="T67" fmla="*/ 541 h 457"/>
                <a:gd name="T68" fmla="*/ 2137 w 500"/>
                <a:gd name="T69" fmla="*/ 377 h 457"/>
                <a:gd name="T70" fmla="*/ 2068 w 500"/>
                <a:gd name="T71" fmla="*/ 541 h 457"/>
                <a:gd name="T72" fmla="*/ 2010 w 500"/>
                <a:gd name="T73" fmla="*/ 277 h 457"/>
                <a:gd name="T74" fmla="*/ 1873 w 500"/>
                <a:gd name="T75" fmla="*/ 193 h 457"/>
                <a:gd name="T76" fmla="*/ 1880 w 500"/>
                <a:gd name="T77" fmla="*/ 472 h 457"/>
                <a:gd name="T78" fmla="*/ 1719 w 500"/>
                <a:gd name="T79" fmla="*/ 272 h 457"/>
                <a:gd name="T80" fmla="*/ 1578 w 500"/>
                <a:gd name="T81" fmla="*/ 377 h 457"/>
                <a:gd name="T82" fmla="*/ 1490 w 500"/>
                <a:gd name="T83" fmla="*/ 237 h 457"/>
                <a:gd name="T84" fmla="*/ 1347 w 500"/>
                <a:gd name="T85" fmla="*/ 193 h 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0" h="457">
                  <a:moveTo>
                    <a:pt x="228" y="27"/>
                  </a:moveTo>
                  <a:cubicBezTo>
                    <a:pt x="203" y="36"/>
                    <a:pt x="177" y="24"/>
                    <a:pt x="150" y="37"/>
                  </a:cubicBezTo>
                  <a:cubicBezTo>
                    <a:pt x="130" y="47"/>
                    <a:pt x="104" y="62"/>
                    <a:pt x="89" y="80"/>
                  </a:cubicBezTo>
                  <a:cubicBezTo>
                    <a:pt x="81" y="90"/>
                    <a:pt x="80" y="102"/>
                    <a:pt x="73" y="112"/>
                  </a:cubicBezTo>
                  <a:cubicBezTo>
                    <a:pt x="61" y="129"/>
                    <a:pt x="38" y="107"/>
                    <a:pt x="34" y="115"/>
                  </a:cubicBezTo>
                  <a:cubicBezTo>
                    <a:pt x="30" y="122"/>
                    <a:pt x="63" y="128"/>
                    <a:pt x="60" y="141"/>
                  </a:cubicBezTo>
                  <a:cubicBezTo>
                    <a:pt x="58" y="153"/>
                    <a:pt x="0" y="154"/>
                    <a:pt x="13" y="170"/>
                  </a:cubicBezTo>
                  <a:cubicBezTo>
                    <a:pt x="24" y="183"/>
                    <a:pt x="58" y="158"/>
                    <a:pt x="71" y="158"/>
                  </a:cubicBezTo>
                  <a:cubicBezTo>
                    <a:pt x="101" y="159"/>
                    <a:pt x="83" y="188"/>
                    <a:pt x="77" y="207"/>
                  </a:cubicBezTo>
                  <a:cubicBezTo>
                    <a:pt x="70" y="228"/>
                    <a:pt x="69" y="251"/>
                    <a:pt x="71" y="274"/>
                  </a:cubicBezTo>
                  <a:cubicBezTo>
                    <a:pt x="74" y="298"/>
                    <a:pt x="81" y="324"/>
                    <a:pt x="95" y="343"/>
                  </a:cubicBezTo>
                  <a:cubicBezTo>
                    <a:pt x="109" y="361"/>
                    <a:pt x="130" y="378"/>
                    <a:pt x="109" y="400"/>
                  </a:cubicBezTo>
                  <a:cubicBezTo>
                    <a:pt x="101" y="409"/>
                    <a:pt x="55" y="418"/>
                    <a:pt x="65" y="437"/>
                  </a:cubicBezTo>
                  <a:cubicBezTo>
                    <a:pt x="74" y="453"/>
                    <a:pt x="106" y="412"/>
                    <a:pt x="115" y="417"/>
                  </a:cubicBezTo>
                  <a:cubicBezTo>
                    <a:pt x="124" y="421"/>
                    <a:pt x="93" y="441"/>
                    <a:pt x="102" y="447"/>
                  </a:cubicBezTo>
                  <a:cubicBezTo>
                    <a:pt x="131" y="451"/>
                    <a:pt x="123" y="416"/>
                    <a:pt x="142" y="408"/>
                  </a:cubicBezTo>
                  <a:cubicBezTo>
                    <a:pt x="177" y="393"/>
                    <a:pt x="137" y="447"/>
                    <a:pt x="148" y="452"/>
                  </a:cubicBezTo>
                  <a:cubicBezTo>
                    <a:pt x="160" y="457"/>
                    <a:pt x="173" y="390"/>
                    <a:pt x="210" y="412"/>
                  </a:cubicBezTo>
                  <a:cubicBezTo>
                    <a:pt x="225" y="422"/>
                    <a:pt x="223" y="438"/>
                    <a:pt x="245" y="445"/>
                  </a:cubicBezTo>
                  <a:cubicBezTo>
                    <a:pt x="263" y="452"/>
                    <a:pt x="288" y="456"/>
                    <a:pt x="307" y="455"/>
                  </a:cubicBezTo>
                  <a:cubicBezTo>
                    <a:pt x="340" y="454"/>
                    <a:pt x="374" y="441"/>
                    <a:pt x="393" y="413"/>
                  </a:cubicBezTo>
                  <a:cubicBezTo>
                    <a:pt x="399" y="403"/>
                    <a:pt x="404" y="370"/>
                    <a:pt x="417" y="373"/>
                  </a:cubicBezTo>
                  <a:cubicBezTo>
                    <a:pt x="429" y="377"/>
                    <a:pt x="427" y="416"/>
                    <a:pt x="441" y="400"/>
                  </a:cubicBezTo>
                  <a:cubicBezTo>
                    <a:pt x="456" y="385"/>
                    <a:pt x="395" y="351"/>
                    <a:pt x="428" y="343"/>
                  </a:cubicBezTo>
                  <a:cubicBezTo>
                    <a:pt x="445" y="339"/>
                    <a:pt x="500" y="347"/>
                    <a:pt x="495" y="321"/>
                  </a:cubicBezTo>
                  <a:cubicBezTo>
                    <a:pt x="490" y="295"/>
                    <a:pt x="414" y="362"/>
                    <a:pt x="426" y="306"/>
                  </a:cubicBezTo>
                  <a:cubicBezTo>
                    <a:pt x="427" y="299"/>
                    <a:pt x="439" y="294"/>
                    <a:pt x="440" y="286"/>
                  </a:cubicBezTo>
                  <a:cubicBezTo>
                    <a:pt x="440" y="279"/>
                    <a:pt x="426" y="271"/>
                    <a:pt x="429" y="266"/>
                  </a:cubicBezTo>
                  <a:cubicBezTo>
                    <a:pt x="433" y="258"/>
                    <a:pt x="454" y="267"/>
                    <a:pt x="458" y="258"/>
                  </a:cubicBezTo>
                  <a:cubicBezTo>
                    <a:pt x="465" y="243"/>
                    <a:pt x="437" y="250"/>
                    <a:pt x="435" y="247"/>
                  </a:cubicBezTo>
                  <a:cubicBezTo>
                    <a:pt x="419" y="238"/>
                    <a:pt x="444" y="186"/>
                    <a:pt x="434" y="156"/>
                  </a:cubicBezTo>
                  <a:cubicBezTo>
                    <a:pt x="427" y="131"/>
                    <a:pt x="408" y="124"/>
                    <a:pt x="397" y="104"/>
                  </a:cubicBezTo>
                  <a:cubicBezTo>
                    <a:pt x="386" y="85"/>
                    <a:pt x="425" y="66"/>
                    <a:pt x="412" y="54"/>
                  </a:cubicBezTo>
                  <a:cubicBezTo>
                    <a:pt x="399" y="41"/>
                    <a:pt x="395" y="92"/>
                    <a:pt x="371" y="76"/>
                  </a:cubicBezTo>
                  <a:cubicBezTo>
                    <a:pt x="363" y="70"/>
                    <a:pt x="379" y="52"/>
                    <a:pt x="362" y="53"/>
                  </a:cubicBezTo>
                  <a:cubicBezTo>
                    <a:pt x="355" y="53"/>
                    <a:pt x="356" y="76"/>
                    <a:pt x="350" y="76"/>
                  </a:cubicBezTo>
                  <a:cubicBezTo>
                    <a:pt x="332" y="76"/>
                    <a:pt x="342" y="51"/>
                    <a:pt x="340" y="39"/>
                  </a:cubicBezTo>
                  <a:cubicBezTo>
                    <a:pt x="337" y="24"/>
                    <a:pt x="317" y="0"/>
                    <a:pt x="317" y="27"/>
                  </a:cubicBezTo>
                  <a:cubicBezTo>
                    <a:pt x="318" y="39"/>
                    <a:pt x="342" y="58"/>
                    <a:pt x="318" y="66"/>
                  </a:cubicBezTo>
                  <a:cubicBezTo>
                    <a:pt x="293" y="74"/>
                    <a:pt x="307" y="38"/>
                    <a:pt x="291" y="38"/>
                  </a:cubicBezTo>
                  <a:cubicBezTo>
                    <a:pt x="273" y="38"/>
                    <a:pt x="292" y="70"/>
                    <a:pt x="267" y="53"/>
                  </a:cubicBezTo>
                  <a:cubicBezTo>
                    <a:pt x="261" y="49"/>
                    <a:pt x="260" y="38"/>
                    <a:pt x="252" y="33"/>
                  </a:cubicBezTo>
                  <a:cubicBezTo>
                    <a:pt x="245" y="28"/>
                    <a:pt x="236" y="26"/>
                    <a:pt x="228" y="27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3" name="Freeform 187">
              <a:extLst>
                <a:ext uri="{FF2B5EF4-FFF2-40B4-BE49-F238E27FC236}">
                  <a16:creationId xmlns:a16="http://schemas.microsoft.com/office/drawing/2014/main" id="{E2223BD7-F71B-4EC3-B2E5-EE63CCC52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3298"/>
              <a:ext cx="84" cy="86"/>
            </a:xfrm>
            <a:custGeom>
              <a:avLst/>
              <a:gdLst>
                <a:gd name="T0" fmla="*/ 53 w 46"/>
                <a:gd name="T1" fmla="*/ 268 h 45"/>
                <a:gd name="T2" fmla="*/ 49 w 46"/>
                <a:gd name="T3" fmla="*/ 61 h 45"/>
                <a:gd name="T4" fmla="*/ 221 w 46"/>
                <a:gd name="T5" fmla="*/ 48 h 45"/>
                <a:gd name="T6" fmla="*/ 230 w 46"/>
                <a:gd name="T7" fmla="*/ 252 h 45"/>
                <a:gd name="T8" fmla="*/ 53 w 46"/>
                <a:gd name="T9" fmla="*/ 26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9" y="38"/>
                  </a:moveTo>
                  <a:cubicBezTo>
                    <a:pt x="1" y="30"/>
                    <a:pt x="0" y="17"/>
                    <a:pt x="8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5" y="15"/>
                    <a:pt x="46" y="28"/>
                    <a:pt x="38" y="36"/>
                  </a:cubicBezTo>
                  <a:cubicBezTo>
                    <a:pt x="31" y="44"/>
                    <a:pt x="18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4" name="Freeform 188">
              <a:extLst>
                <a:ext uri="{FF2B5EF4-FFF2-40B4-BE49-F238E27FC236}">
                  <a16:creationId xmlns:a16="http://schemas.microsoft.com/office/drawing/2014/main" id="{79681939-CEFF-49CA-AD4E-1F5505A8A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3275"/>
              <a:ext cx="45" cy="48"/>
            </a:xfrm>
            <a:custGeom>
              <a:avLst/>
              <a:gdLst>
                <a:gd name="T0" fmla="*/ 29 w 25"/>
                <a:gd name="T1" fmla="*/ 140 h 25"/>
                <a:gd name="T2" fmla="*/ 23 w 25"/>
                <a:gd name="T3" fmla="*/ 36 h 25"/>
                <a:gd name="T4" fmla="*/ 117 w 25"/>
                <a:gd name="T5" fmla="*/ 29 h 25"/>
                <a:gd name="T6" fmla="*/ 122 w 25"/>
                <a:gd name="T7" fmla="*/ 140 h 25"/>
                <a:gd name="T8" fmla="*/ 29 w 25"/>
                <a:gd name="T9" fmla="*/ 14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7" y="24"/>
                    <a:pt x="9" y="25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5" name="Freeform 189">
              <a:extLst>
                <a:ext uri="{FF2B5EF4-FFF2-40B4-BE49-F238E27FC236}">
                  <a16:creationId xmlns:a16="http://schemas.microsoft.com/office/drawing/2014/main" id="{1D5A978D-C034-4B77-816E-AA4AAA6B6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367"/>
              <a:ext cx="34" cy="37"/>
            </a:xfrm>
            <a:custGeom>
              <a:avLst/>
              <a:gdLst>
                <a:gd name="T0" fmla="*/ 23 w 19"/>
                <a:gd name="T1" fmla="*/ 117 h 19"/>
                <a:gd name="T2" fmla="*/ 16 w 19"/>
                <a:gd name="T3" fmla="*/ 31 h 19"/>
                <a:gd name="T4" fmla="*/ 86 w 19"/>
                <a:gd name="T5" fmla="*/ 23 h 19"/>
                <a:gd name="T6" fmla="*/ 86 w 19"/>
                <a:gd name="T7" fmla="*/ 109 h 19"/>
                <a:gd name="T8" fmla="*/ 23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1" y="0"/>
                    <a:pt x="15" y="3"/>
                  </a:cubicBezTo>
                  <a:cubicBezTo>
                    <a:pt x="18" y="7"/>
                    <a:pt x="19" y="12"/>
                    <a:pt x="15" y="15"/>
                  </a:cubicBezTo>
                  <a:cubicBezTo>
                    <a:pt x="12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AD987AD2-B7DB-4033-AD41-D6C342FDA4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Lymphopoiesis</a:t>
            </a:r>
          </a:p>
        </p:txBody>
      </p:sp>
      <p:grpSp>
        <p:nvGrpSpPr>
          <p:cNvPr id="52226" name="Group 3">
            <a:extLst>
              <a:ext uri="{FF2B5EF4-FFF2-40B4-BE49-F238E27FC236}">
                <a16:creationId xmlns:a16="http://schemas.microsoft.com/office/drawing/2014/main" id="{9C31D1FE-0BDE-48A4-B6DD-1C337480745C}"/>
              </a:ext>
            </a:extLst>
          </p:cNvPr>
          <p:cNvGrpSpPr>
            <a:grpSpLocks/>
          </p:cNvGrpSpPr>
          <p:nvPr/>
        </p:nvGrpSpPr>
        <p:grpSpPr bwMode="auto">
          <a:xfrm>
            <a:off x="5948363" y="2957513"/>
            <a:ext cx="1174750" cy="1219200"/>
            <a:chOff x="2787" y="1771"/>
            <a:chExt cx="740" cy="768"/>
          </a:xfrm>
        </p:grpSpPr>
        <p:sp>
          <p:nvSpPr>
            <p:cNvPr id="52342" name="Freeform 4">
              <a:extLst>
                <a:ext uri="{FF2B5EF4-FFF2-40B4-BE49-F238E27FC236}">
                  <a16:creationId xmlns:a16="http://schemas.microsoft.com/office/drawing/2014/main" id="{3D19EBE8-155A-4C7A-BFBB-7FF26A1D9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2063 w 296"/>
                <a:gd name="T1" fmla="*/ 77 h 288"/>
                <a:gd name="T2" fmla="*/ 0 w 296"/>
                <a:gd name="T3" fmla="*/ 2808 h 288"/>
                <a:gd name="T4" fmla="*/ 2283 w 296"/>
                <a:gd name="T5" fmla="*/ 5461 h 288"/>
                <a:gd name="T6" fmla="*/ 4595 w 296"/>
                <a:gd name="T7" fmla="*/ 3037 h 288"/>
                <a:gd name="T8" fmla="*/ 2063 w 296"/>
                <a:gd name="T9" fmla="*/ 77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3" name="Freeform 5">
              <a:extLst>
                <a:ext uri="{FF2B5EF4-FFF2-40B4-BE49-F238E27FC236}">
                  <a16:creationId xmlns:a16="http://schemas.microsoft.com/office/drawing/2014/main" id="{E3A62F54-2A81-4B98-B621-3F876B54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795"/>
              <a:ext cx="567" cy="674"/>
            </a:xfrm>
            <a:custGeom>
              <a:avLst/>
              <a:gdLst>
                <a:gd name="T0" fmla="*/ 167 w 227"/>
                <a:gd name="T1" fmla="*/ 2760 h 253"/>
                <a:gd name="T2" fmla="*/ 2133 w 227"/>
                <a:gd name="T3" fmla="*/ 170 h 253"/>
                <a:gd name="T4" fmla="*/ 3537 w 227"/>
                <a:gd name="T5" fmla="*/ 546 h 253"/>
                <a:gd name="T6" fmla="*/ 1946 w 227"/>
                <a:gd name="T7" fmla="*/ 21 h 253"/>
                <a:gd name="T8" fmla="*/ 0 w 227"/>
                <a:gd name="T9" fmla="*/ 2627 h 253"/>
                <a:gd name="T10" fmla="*/ 999 w 227"/>
                <a:gd name="T11" fmla="*/ 4785 h 253"/>
                <a:gd name="T12" fmla="*/ 167 w 227"/>
                <a:gd name="T13" fmla="*/ 2760 h 2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253">
                  <a:moveTo>
                    <a:pt x="11" y="146"/>
                  </a:moveTo>
                  <a:cubicBezTo>
                    <a:pt x="11" y="79"/>
                    <a:pt x="61" y="9"/>
                    <a:pt x="137" y="9"/>
                  </a:cubicBezTo>
                  <a:cubicBezTo>
                    <a:pt x="172" y="7"/>
                    <a:pt x="202" y="15"/>
                    <a:pt x="227" y="29"/>
                  </a:cubicBezTo>
                  <a:cubicBezTo>
                    <a:pt x="201" y="10"/>
                    <a:pt x="166" y="0"/>
                    <a:pt x="125" y="1"/>
                  </a:cubicBezTo>
                  <a:cubicBezTo>
                    <a:pt x="49" y="1"/>
                    <a:pt x="0" y="72"/>
                    <a:pt x="0" y="139"/>
                  </a:cubicBezTo>
                  <a:cubicBezTo>
                    <a:pt x="0" y="183"/>
                    <a:pt x="23" y="228"/>
                    <a:pt x="64" y="253"/>
                  </a:cubicBezTo>
                  <a:cubicBezTo>
                    <a:pt x="30" y="227"/>
                    <a:pt x="11" y="187"/>
                    <a:pt x="11" y="146"/>
                  </a:cubicBezTo>
                  <a:close/>
                </a:path>
              </a:pathLst>
            </a:custGeom>
            <a:solidFill>
              <a:srgbClr val="EAF2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4" name="Freeform 6">
              <a:extLst>
                <a:ext uri="{FF2B5EF4-FFF2-40B4-BE49-F238E27FC236}">
                  <a16:creationId xmlns:a16="http://schemas.microsoft.com/office/drawing/2014/main" id="{CA95A1D1-2F4F-4AAD-9B05-4E13C36AD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851"/>
              <a:ext cx="566" cy="672"/>
            </a:xfrm>
            <a:custGeom>
              <a:avLst/>
              <a:gdLst>
                <a:gd name="T0" fmla="*/ 2484 w 226"/>
                <a:gd name="T1" fmla="*/ 0 h 252"/>
                <a:gd name="T2" fmla="*/ 3331 w 226"/>
                <a:gd name="T3" fmla="*/ 2296 h 252"/>
                <a:gd name="T4" fmla="*/ 1117 w 226"/>
                <a:gd name="T5" fmla="*/ 4608 h 252"/>
                <a:gd name="T6" fmla="*/ 0 w 226"/>
                <a:gd name="T7" fmla="*/ 4267 h 252"/>
                <a:gd name="T8" fmla="*/ 1335 w 226"/>
                <a:gd name="T9" fmla="*/ 4779 h 252"/>
                <a:gd name="T10" fmla="*/ 3531 w 226"/>
                <a:gd name="T11" fmla="*/ 2467 h 252"/>
                <a:gd name="T12" fmla="*/ 2484 w 226"/>
                <a:gd name="T13" fmla="*/ 0 h 2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252">
                  <a:moveTo>
                    <a:pt x="158" y="0"/>
                  </a:moveTo>
                  <a:cubicBezTo>
                    <a:pt x="193" y="26"/>
                    <a:pt x="213" y="68"/>
                    <a:pt x="212" y="121"/>
                  </a:cubicBezTo>
                  <a:cubicBezTo>
                    <a:pt x="210" y="217"/>
                    <a:pt x="159" y="243"/>
                    <a:pt x="71" y="243"/>
                  </a:cubicBezTo>
                  <a:cubicBezTo>
                    <a:pt x="44" y="243"/>
                    <a:pt x="20" y="236"/>
                    <a:pt x="0" y="225"/>
                  </a:cubicBezTo>
                  <a:cubicBezTo>
                    <a:pt x="22" y="242"/>
                    <a:pt x="51" y="252"/>
                    <a:pt x="85" y="252"/>
                  </a:cubicBezTo>
                  <a:cubicBezTo>
                    <a:pt x="172" y="252"/>
                    <a:pt x="223" y="225"/>
                    <a:pt x="225" y="130"/>
                  </a:cubicBezTo>
                  <a:cubicBezTo>
                    <a:pt x="226" y="70"/>
                    <a:pt x="201" y="24"/>
                    <a:pt x="158" y="0"/>
                  </a:cubicBezTo>
                  <a:close/>
                </a:path>
              </a:pathLst>
            </a:custGeom>
            <a:solidFill>
              <a:srgbClr val="89B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5" name="Freeform 7">
              <a:extLst>
                <a:ext uri="{FF2B5EF4-FFF2-40B4-BE49-F238E27FC236}">
                  <a16:creationId xmlns:a16="http://schemas.microsoft.com/office/drawing/2014/main" id="{A2E84C34-85C5-4FEF-A8ED-B610644B6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197"/>
              <a:ext cx="350" cy="326"/>
            </a:xfrm>
            <a:custGeom>
              <a:avLst/>
              <a:gdLst>
                <a:gd name="T0" fmla="*/ 0 w 140"/>
                <a:gd name="T1" fmla="*/ 2327 h 122"/>
                <a:gd name="T2" fmla="*/ 2188 w 140"/>
                <a:gd name="T3" fmla="*/ 0 h 122"/>
                <a:gd name="T4" fmla="*/ 0 w 140"/>
                <a:gd name="T5" fmla="*/ 2327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22">
                  <a:moveTo>
                    <a:pt x="0" y="122"/>
                  </a:moveTo>
                  <a:cubicBezTo>
                    <a:pt x="87" y="122"/>
                    <a:pt x="138" y="95"/>
                    <a:pt x="140" y="0"/>
                  </a:cubicBezTo>
                  <a:cubicBezTo>
                    <a:pt x="131" y="56"/>
                    <a:pt x="113" y="119"/>
                    <a:pt x="0" y="122"/>
                  </a:cubicBezTo>
                  <a:close/>
                </a:path>
              </a:pathLst>
            </a:custGeom>
            <a:solidFill>
              <a:srgbClr val="63A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6" name="Freeform 8">
              <a:extLst>
                <a:ext uri="{FF2B5EF4-FFF2-40B4-BE49-F238E27FC236}">
                  <a16:creationId xmlns:a16="http://schemas.microsoft.com/office/drawing/2014/main" id="{3E3C264E-266D-4BE5-8E03-B9FC37FA4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1863 w 240"/>
                <a:gd name="T1" fmla="*/ 77 h 234"/>
                <a:gd name="T2" fmla="*/ 33 w 240"/>
                <a:gd name="T3" fmla="*/ 2411 h 234"/>
                <a:gd name="T4" fmla="*/ 2095 w 240"/>
                <a:gd name="T5" fmla="*/ 4403 h 234"/>
                <a:gd name="T6" fmla="*/ 3720 w 240"/>
                <a:gd name="T7" fmla="*/ 2616 h 234"/>
                <a:gd name="T8" fmla="*/ 1863 w 240"/>
                <a:gd name="T9" fmla="*/ 77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solidFill>
              <a:srgbClr val="CC78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7" name="Freeform 9">
              <a:extLst>
                <a:ext uri="{FF2B5EF4-FFF2-40B4-BE49-F238E27FC236}">
                  <a16:creationId xmlns:a16="http://schemas.microsoft.com/office/drawing/2014/main" id="{30E11011-A70D-479B-B65F-45073D8E0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869"/>
              <a:ext cx="453" cy="411"/>
            </a:xfrm>
            <a:custGeom>
              <a:avLst/>
              <a:gdLst>
                <a:gd name="T0" fmla="*/ 113 w 181"/>
                <a:gd name="T1" fmla="*/ 2279 h 154"/>
                <a:gd name="T2" fmla="*/ 1897 w 181"/>
                <a:gd name="T3" fmla="*/ 227 h 154"/>
                <a:gd name="T4" fmla="*/ 2838 w 181"/>
                <a:gd name="T5" fmla="*/ 592 h 154"/>
                <a:gd name="T6" fmla="*/ 1722 w 181"/>
                <a:gd name="T7" fmla="*/ 35 h 154"/>
                <a:gd name="T8" fmla="*/ 20 w 181"/>
                <a:gd name="T9" fmla="*/ 2186 h 154"/>
                <a:gd name="T10" fmla="*/ 158 w 181"/>
                <a:gd name="T11" fmla="*/ 2928 h 154"/>
                <a:gd name="T12" fmla="*/ 113 w 181"/>
                <a:gd name="T13" fmla="*/ 2279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154">
                  <a:moveTo>
                    <a:pt x="7" y="120"/>
                  </a:moveTo>
                  <a:cubicBezTo>
                    <a:pt x="5" y="58"/>
                    <a:pt x="49" y="16"/>
                    <a:pt x="121" y="12"/>
                  </a:cubicBezTo>
                  <a:cubicBezTo>
                    <a:pt x="145" y="11"/>
                    <a:pt x="165" y="19"/>
                    <a:pt x="181" y="31"/>
                  </a:cubicBezTo>
                  <a:cubicBezTo>
                    <a:pt x="163" y="13"/>
                    <a:pt x="139" y="0"/>
                    <a:pt x="110" y="2"/>
                  </a:cubicBezTo>
                  <a:cubicBezTo>
                    <a:pt x="37" y="5"/>
                    <a:pt x="0" y="53"/>
                    <a:pt x="1" y="115"/>
                  </a:cubicBezTo>
                  <a:cubicBezTo>
                    <a:pt x="2" y="130"/>
                    <a:pt x="5" y="142"/>
                    <a:pt x="10" y="154"/>
                  </a:cubicBezTo>
                  <a:cubicBezTo>
                    <a:pt x="11" y="144"/>
                    <a:pt x="8" y="146"/>
                    <a:pt x="7" y="120"/>
                  </a:cubicBezTo>
                  <a:close/>
                </a:path>
              </a:pathLst>
            </a:custGeom>
            <a:solidFill>
              <a:srgbClr val="F1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8" name="Freeform 10">
              <a:extLst>
                <a:ext uri="{FF2B5EF4-FFF2-40B4-BE49-F238E27FC236}">
                  <a16:creationId xmlns:a16="http://schemas.microsoft.com/office/drawing/2014/main" id="{E262793B-DB9A-4A77-884B-C544A307C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973"/>
              <a:ext cx="487" cy="472"/>
            </a:xfrm>
            <a:custGeom>
              <a:avLst/>
              <a:gdLst>
                <a:gd name="T0" fmla="*/ 2507 w 195"/>
                <a:gd name="T1" fmla="*/ 0 h 177"/>
                <a:gd name="T2" fmla="*/ 2787 w 195"/>
                <a:gd name="T3" fmla="*/ 1229 h 177"/>
                <a:gd name="T4" fmla="*/ 2040 w 195"/>
                <a:gd name="T5" fmla="*/ 2389 h 177"/>
                <a:gd name="T6" fmla="*/ 1216 w 195"/>
                <a:gd name="T7" fmla="*/ 2957 h 177"/>
                <a:gd name="T8" fmla="*/ 0 w 195"/>
                <a:gd name="T9" fmla="*/ 2675 h 177"/>
                <a:gd name="T10" fmla="*/ 1508 w 195"/>
                <a:gd name="T11" fmla="*/ 3336 h 177"/>
                <a:gd name="T12" fmla="*/ 3024 w 195"/>
                <a:gd name="T13" fmla="*/ 1672 h 177"/>
                <a:gd name="T14" fmla="*/ 2507 w 195"/>
                <a:gd name="T15" fmla="*/ 0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77">
                  <a:moveTo>
                    <a:pt x="161" y="0"/>
                  </a:moveTo>
                  <a:cubicBezTo>
                    <a:pt x="172" y="21"/>
                    <a:pt x="180" y="37"/>
                    <a:pt x="179" y="65"/>
                  </a:cubicBezTo>
                  <a:cubicBezTo>
                    <a:pt x="178" y="94"/>
                    <a:pt x="157" y="110"/>
                    <a:pt x="131" y="126"/>
                  </a:cubicBezTo>
                  <a:cubicBezTo>
                    <a:pt x="117" y="135"/>
                    <a:pt x="100" y="155"/>
                    <a:pt x="78" y="156"/>
                  </a:cubicBezTo>
                  <a:cubicBezTo>
                    <a:pt x="49" y="157"/>
                    <a:pt x="22" y="155"/>
                    <a:pt x="0" y="141"/>
                  </a:cubicBezTo>
                  <a:cubicBezTo>
                    <a:pt x="24" y="165"/>
                    <a:pt x="60" y="177"/>
                    <a:pt x="97" y="176"/>
                  </a:cubicBezTo>
                  <a:cubicBezTo>
                    <a:pt x="160" y="174"/>
                    <a:pt x="192" y="135"/>
                    <a:pt x="194" y="88"/>
                  </a:cubicBezTo>
                  <a:cubicBezTo>
                    <a:pt x="195" y="63"/>
                    <a:pt x="183" y="27"/>
                    <a:pt x="161" y="0"/>
                  </a:cubicBezTo>
                  <a:close/>
                </a:path>
              </a:pathLst>
            </a:custGeom>
            <a:solidFill>
              <a:srgbClr val="B90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9" name="Freeform 11">
              <a:extLst>
                <a:ext uri="{FF2B5EF4-FFF2-40B4-BE49-F238E27FC236}">
                  <a16:creationId xmlns:a16="http://schemas.microsoft.com/office/drawing/2014/main" id="{1B337F92-EAD6-4668-8F61-C4EB95675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208"/>
              <a:ext cx="243" cy="235"/>
            </a:xfrm>
            <a:custGeom>
              <a:avLst/>
              <a:gdLst>
                <a:gd name="T0" fmla="*/ 1526 w 97"/>
                <a:gd name="T1" fmla="*/ 0 h 88"/>
                <a:gd name="T2" fmla="*/ 0 w 97"/>
                <a:gd name="T3" fmla="*/ 1677 h 88"/>
                <a:gd name="T4" fmla="*/ 1526 w 97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8">
                  <a:moveTo>
                    <a:pt x="97" y="0"/>
                  </a:moveTo>
                  <a:cubicBezTo>
                    <a:pt x="95" y="47"/>
                    <a:pt x="63" y="86"/>
                    <a:pt x="0" y="88"/>
                  </a:cubicBezTo>
                  <a:cubicBezTo>
                    <a:pt x="17" y="85"/>
                    <a:pt x="71" y="75"/>
                    <a:pt x="97" y="0"/>
                  </a:cubicBezTo>
                  <a:close/>
                </a:path>
              </a:pathLst>
            </a:custGeom>
            <a:solidFill>
              <a:srgbClr val="9E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0" name="Freeform 12">
              <a:extLst>
                <a:ext uri="{FF2B5EF4-FFF2-40B4-BE49-F238E27FC236}">
                  <a16:creationId xmlns:a16="http://schemas.microsoft.com/office/drawing/2014/main" id="{D02346A6-D72E-4DB3-92A2-B158C7F4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2063 w 296"/>
                <a:gd name="T1" fmla="*/ 77 h 288"/>
                <a:gd name="T2" fmla="*/ 0 w 296"/>
                <a:gd name="T3" fmla="*/ 2808 h 288"/>
                <a:gd name="T4" fmla="*/ 2283 w 296"/>
                <a:gd name="T5" fmla="*/ 5461 h 288"/>
                <a:gd name="T6" fmla="*/ 4595 w 296"/>
                <a:gd name="T7" fmla="*/ 3037 h 288"/>
                <a:gd name="T8" fmla="*/ 2063 w 296"/>
                <a:gd name="T9" fmla="*/ 77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1" name="Freeform 13">
              <a:extLst>
                <a:ext uri="{FF2B5EF4-FFF2-40B4-BE49-F238E27FC236}">
                  <a16:creationId xmlns:a16="http://schemas.microsoft.com/office/drawing/2014/main" id="{5AD94404-9D05-46DF-8DFC-297B93101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1863 w 240"/>
                <a:gd name="T1" fmla="*/ 77 h 234"/>
                <a:gd name="T2" fmla="*/ 33 w 240"/>
                <a:gd name="T3" fmla="*/ 2411 h 234"/>
                <a:gd name="T4" fmla="*/ 2095 w 240"/>
                <a:gd name="T5" fmla="*/ 4403 h 234"/>
                <a:gd name="T6" fmla="*/ 3720 w 240"/>
                <a:gd name="T7" fmla="*/ 2616 h 234"/>
                <a:gd name="T8" fmla="*/ 1863 w 240"/>
                <a:gd name="T9" fmla="*/ 77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2" name="Freeform 14">
              <a:extLst>
                <a:ext uri="{FF2B5EF4-FFF2-40B4-BE49-F238E27FC236}">
                  <a16:creationId xmlns:a16="http://schemas.microsoft.com/office/drawing/2014/main" id="{689E196F-7043-4C39-9434-289B28032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83"/>
              <a:ext cx="72" cy="77"/>
            </a:xfrm>
            <a:custGeom>
              <a:avLst/>
              <a:gdLst>
                <a:gd name="T0" fmla="*/ 12 w 29"/>
                <a:gd name="T1" fmla="*/ 297 h 29"/>
                <a:gd name="T2" fmla="*/ 196 w 29"/>
                <a:gd name="T3" fmla="*/ 21 h 29"/>
                <a:gd name="T4" fmla="*/ 432 w 29"/>
                <a:gd name="T5" fmla="*/ 247 h 29"/>
                <a:gd name="T6" fmla="*/ 258 w 29"/>
                <a:gd name="T7" fmla="*/ 520 h 29"/>
                <a:gd name="T8" fmla="*/ 12 w 29"/>
                <a:gd name="T9" fmla="*/ 29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1" y="16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5"/>
                    <a:pt x="28" y="13"/>
                  </a:cubicBezTo>
                  <a:cubicBezTo>
                    <a:pt x="29" y="20"/>
                    <a:pt x="24" y="27"/>
                    <a:pt x="17" y="28"/>
                  </a:cubicBezTo>
                  <a:cubicBezTo>
                    <a:pt x="9" y="29"/>
                    <a:pt x="2" y="24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3" name="Freeform 15">
              <a:extLst>
                <a:ext uri="{FF2B5EF4-FFF2-40B4-BE49-F238E27FC236}">
                  <a16:creationId xmlns:a16="http://schemas.microsoft.com/office/drawing/2014/main" id="{7101D2E4-137B-4DC4-B440-9F3D07AB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72"/>
              <a:ext cx="25" cy="27"/>
            </a:xfrm>
            <a:custGeom>
              <a:avLst/>
              <a:gdLst>
                <a:gd name="T0" fmla="*/ 0 w 10"/>
                <a:gd name="T1" fmla="*/ 116 h 10"/>
                <a:gd name="T2" fmla="*/ 63 w 10"/>
                <a:gd name="T3" fmla="*/ 0 h 10"/>
                <a:gd name="T4" fmla="*/ 158 w 10"/>
                <a:gd name="T5" fmla="*/ 81 h 10"/>
                <a:gd name="T6" fmla="*/ 95 w 10"/>
                <a:gd name="T7" fmla="*/ 197 h 10"/>
                <a:gd name="T8" fmla="*/ 0 w 10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10" y="2"/>
                    <a:pt x="10" y="4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0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4" name="Freeform 16">
              <a:extLst>
                <a:ext uri="{FF2B5EF4-FFF2-40B4-BE49-F238E27FC236}">
                  <a16:creationId xmlns:a16="http://schemas.microsoft.com/office/drawing/2014/main" id="{48A30E2D-60C3-4D44-B63D-8D8F95C1B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949"/>
              <a:ext cx="27" cy="30"/>
            </a:xfrm>
            <a:custGeom>
              <a:avLst/>
              <a:gdLst>
                <a:gd name="T0" fmla="*/ 0 w 11"/>
                <a:gd name="T1" fmla="*/ 120 h 11"/>
                <a:gd name="T2" fmla="*/ 71 w 11"/>
                <a:gd name="T3" fmla="*/ 22 h 11"/>
                <a:gd name="T4" fmla="*/ 150 w 11"/>
                <a:gd name="T5" fmla="*/ 104 h 11"/>
                <a:gd name="T6" fmla="*/ 91 w 11"/>
                <a:gd name="T7" fmla="*/ 224 h 11"/>
                <a:gd name="T8" fmla="*/ 0 w 11"/>
                <a:gd name="T9" fmla="*/ 12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1" y="8"/>
                    <a:pt x="9" y="10"/>
                    <a:pt x="6" y="11"/>
                  </a:cubicBezTo>
                  <a:cubicBezTo>
                    <a:pt x="3" y="11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27" name="Group 17">
            <a:extLst>
              <a:ext uri="{FF2B5EF4-FFF2-40B4-BE49-F238E27FC236}">
                <a16:creationId xmlns:a16="http://schemas.microsoft.com/office/drawing/2014/main" id="{A43DB549-6276-4C2B-A406-99EDEA236CBF}"/>
              </a:ext>
            </a:extLst>
          </p:cNvPr>
          <p:cNvGrpSpPr>
            <a:grpSpLocks/>
          </p:cNvGrpSpPr>
          <p:nvPr/>
        </p:nvGrpSpPr>
        <p:grpSpPr bwMode="auto">
          <a:xfrm>
            <a:off x="2090738" y="2732088"/>
            <a:ext cx="1447800" cy="1625600"/>
            <a:chOff x="357" y="1587"/>
            <a:chExt cx="912" cy="1024"/>
          </a:xfrm>
        </p:grpSpPr>
        <p:sp>
          <p:nvSpPr>
            <p:cNvPr id="52328" name="Freeform 18">
              <a:extLst>
                <a:ext uri="{FF2B5EF4-FFF2-40B4-BE49-F238E27FC236}">
                  <a16:creationId xmlns:a16="http://schemas.microsoft.com/office/drawing/2014/main" id="{DC1EBF7A-6E4F-47BB-8205-DBFC6DD1B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1587"/>
              <a:ext cx="912" cy="1024"/>
            </a:xfrm>
            <a:custGeom>
              <a:avLst/>
              <a:gdLst>
                <a:gd name="T0" fmla="*/ 2321 w 365"/>
                <a:gd name="T1" fmla="*/ 397 h 384"/>
                <a:gd name="T2" fmla="*/ 250 w 365"/>
                <a:gd name="T3" fmla="*/ 4531 h 384"/>
                <a:gd name="T4" fmla="*/ 3541 w 365"/>
                <a:gd name="T5" fmla="*/ 6827 h 384"/>
                <a:gd name="T6" fmla="*/ 5619 w 365"/>
                <a:gd name="T7" fmla="*/ 3379 h 384"/>
                <a:gd name="T8" fmla="*/ 2321 w 365"/>
                <a:gd name="T9" fmla="*/ 397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solidFill>
              <a:srgbClr val="6BC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9" name="Freeform 19">
              <a:extLst>
                <a:ext uri="{FF2B5EF4-FFF2-40B4-BE49-F238E27FC236}">
                  <a16:creationId xmlns:a16="http://schemas.microsoft.com/office/drawing/2014/main" id="{C210147D-AC0D-42ED-BCD9-5B009323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1685"/>
              <a:ext cx="640" cy="872"/>
            </a:xfrm>
            <a:custGeom>
              <a:avLst/>
              <a:gdLst>
                <a:gd name="T0" fmla="*/ 3938 w 256"/>
                <a:gd name="T1" fmla="*/ 2696 h 327"/>
                <a:gd name="T2" fmla="*/ 2145 w 256"/>
                <a:gd name="T3" fmla="*/ 0 h 327"/>
                <a:gd name="T4" fmla="*/ 3625 w 256"/>
                <a:gd name="T5" fmla="*/ 2709 h 327"/>
                <a:gd name="T6" fmla="*/ 1645 w 256"/>
                <a:gd name="T7" fmla="*/ 5824 h 327"/>
                <a:gd name="T8" fmla="*/ 0 w 256"/>
                <a:gd name="T9" fmla="*/ 5688 h 327"/>
                <a:gd name="T10" fmla="*/ 1958 w 256"/>
                <a:gd name="T11" fmla="*/ 5995 h 327"/>
                <a:gd name="T12" fmla="*/ 3938 w 256"/>
                <a:gd name="T13" fmla="*/ 2696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327">
                  <a:moveTo>
                    <a:pt x="252" y="142"/>
                  </a:moveTo>
                  <a:cubicBezTo>
                    <a:pt x="249" y="92"/>
                    <a:pt x="204" y="26"/>
                    <a:pt x="137" y="0"/>
                  </a:cubicBezTo>
                  <a:cubicBezTo>
                    <a:pt x="193" y="30"/>
                    <a:pt x="229" y="98"/>
                    <a:pt x="232" y="143"/>
                  </a:cubicBezTo>
                  <a:cubicBezTo>
                    <a:pt x="237" y="212"/>
                    <a:pt x="186" y="284"/>
                    <a:pt x="105" y="307"/>
                  </a:cubicBezTo>
                  <a:cubicBezTo>
                    <a:pt x="72" y="316"/>
                    <a:pt x="34" y="313"/>
                    <a:pt x="0" y="300"/>
                  </a:cubicBezTo>
                  <a:cubicBezTo>
                    <a:pt x="38" y="320"/>
                    <a:pt x="84" y="327"/>
                    <a:pt x="125" y="316"/>
                  </a:cubicBezTo>
                  <a:cubicBezTo>
                    <a:pt x="205" y="293"/>
                    <a:pt x="256" y="211"/>
                    <a:pt x="252" y="142"/>
                  </a:cubicBezTo>
                  <a:close/>
                </a:path>
              </a:pathLst>
            </a:custGeom>
            <a:solidFill>
              <a:srgbClr val="00A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0" name="Freeform 20">
              <a:extLst>
                <a:ext uri="{FF2B5EF4-FFF2-40B4-BE49-F238E27FC236}">
                  <a16:creationId xmlns:a16="http://schemas.microsoft.com/office/drawing/2014/main" id="{A180B1E5-9E71-418D-A078-3853B4EC2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824"/>
              <a:ext cx="328" cy="704"/>
            </a:xfrm>
            <a:custGeom>
              <a:avLst/>
              <a:gdLst>
                <a:gd name="T0" fmla="*/ 0 w 131"/>
                <a:gd name="T1" fmla="*/ 5005 h 264"/>
                <a:gd name="T2" fmla="*/ 1993 w 131"/>
                <a:gd name="T3" fmla="*/ 1707 h 264"/>
                <a:gd name="T4" fmla="*/ 1335 w 131"/>
                <a:gd name="T5" fmla="*/ 0 h 264"/>
                <a:gd name="T6" fmla="*/ 1743 w 131"/>
                <a:gd name="T7" fmla="*/ 2696 h 264"/>
                <a:gd name="T8" fmla="*/ 0 w 131"/>
                <a:gd name="T9" fmla="*/ 5005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264">
                  <a:moveTo>
                    <a:pt x="0" y="264"/>
                  </a:moveTo>
                  <a:cubicBezTo>
                    <a:pt x="80" y="241"/>
                    <a:pt x="131" y="159"/>
                    <a:pt x="127" y="90"/>
                  </a:cubicBezTo>
                  <a:cubicBezTo>
                    <a:pt x="125" y="61"/>
                    <a:pt x="110" y="28"/>
                    <a:pt x="85" y="0"/>
                  </a:cubicBezTo>
                  <a:cubicBezTo>
                    <a:pt x="106" y="29"/>
                    <a:pt x="131" y="78"/>
                    <a:pt x="111" y="142"/>
                  </a:cubicBezTo>
                  <a:cubicBezTo>
                    <a:pt x="91" y="206"/>
                    <a:pt x="43" y="240"/>
                    <a:pt x="0" y="264"/>
                  </a:cubicBezTo>
                  <a:close/>
                </a:path>
              </a:pathLst>
            </a:custGeom>
            <a:solidFill>
              <a:srgbClr val="009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1" name="Freeform 21">
              <a:extLst>
                <a:ext uri="{FF2B5EF4-FFF2-40B4-BE49-F238E27FC236}">
                  <a16:creationId xmlns:a16="http://schemas.microsoft.com/office/drawing/2014/main" id="{9E24414A-4455-4F75-8ABC-A480602C9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48"/>
              <a:ext cx="755" cy="907"/>
            </a:xfrm>
            <a:custGeom>
              <a:avLst/>
              <a:gdLst>
                <a:gd name="T0" fmla="*/ 1533 w 302"/>
                <a:gd name="T1" fmla="*/ 662 h 340"/>
                <a:gd name="T2" fmla="*/ 188 w 302"/>
                <a:gd name="T3" fmla="*/ 3972 h 340"/>
                <a:gd name="T4" fmla="*/ 3188 w 302"/>
                <a:gd name="T5" fmla="*/ 5565 h 340"/>
                <a:gd name="T6" fmla="*/ 4208 w 302"/>
                <a:gd name="T7" fmla="*/ 2185 h 340"/>
                <a:gd name="T8" fmla="*/ 1533 w 302"/>
                <a:gd name="T9" fmla="*/ 662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solidFill>
              <a:srgbClr val="D07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2" name="Freeform 22">
              <a:extLst>
                <a:ext uri="{FF2B5EF4-FFF2-40B4-BE49-F238E27FC236}">
                  <a16:creationId xmlns:a16="http://schemas.microsoft.com/office/drawing/2014/main" id="{7D3E6292-4583-4529-B1C6-23B4DEA446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" y="1755"/>
              <a:ext cx="608" cy="664"/>
            </a:xfrm>
            <a:custGeom>
              <a:avLst/>
              <a:gdLst>
                <a:gd name="T0" fmla="*/ 563 w 243"/>
                <a:gd name="T1" fmla="*/ 1173 h 249"/>
                <a:gd name="T2" fmla="*/ 113 w 243"/>
                <a:gd name="T3" fmla="*/ 2936 h 249"/>
                <a:gd name="T4" fmla="*/ 2304 w 243"/>
                <a:gd name="T5" fmla="*/ 4629 h 249"/>
                <a:gd name="T6" fmla="*/ 3538 w 243"/>
                <a:gd name="T7" fmla="*/ 2163 h 249"/>
                <a:gd name="T8" fmla="*/ 3022 w 243"/>
                <a:gd name="T9" fmla="*/ 363 h 249"/>
                <a:gd name="T10" fmla="*/ 1301 w 243"/>
                <a:gd name="T11" fmla="*/ 547 h 249"/>
                <a:gd name="T12" fmla="*/ 1284 w 243"/>
                <a:gd name="T13" fmla="*/ 1421 h 249"/>
                <a:gd name="T14" fmla="*/ 1867 w 243"/>
                <a:gd name="T15" fmla="*/ 376 h 249"/>
                <a:gd name="T16" fmla="*/ 458 w 243"/>
                <a:gd name="T17" fmla="*/ 1443 h 249"/>
                <a:gd name="T18" fmla="*/ 395 w 243"/>
                <a:gd name="T19" fmla="*/ 2995 h 249"/>
                <a:gd name="T20" fmla="*/ 1284 w 243"/>
                <a:gd name="T21" fmla="*/ 1024 h 249"/>
                <a:gd name="T22" fmla="*/ 1409 w 243"/>
                <a:gd name="T23" fmla="*/ 1309 h 249"/>
                <a:gd name="T24" fmla="*/ 1741 w 243"/>
                <a:gd name="T25" fmla="*/ 589 h 249"/>
                <a:gd name="T26" fmla="*/ 2117 w 243"/>
                <a:gd name="T27" fmla="*/ 1331 h 249"/>
                <a:gd name="T28" fmla="*/ 2972 w 243"/>
                <a:gd name="T29" fmla="*/ 1229 h 249"/>
                <a:gd name="T30" fmla="*/ 2067 w 243"/>
                <a:gd name="T31" fmla="*/ 320 h 249"/>
                <a:gd name="T32" fmla="*/ 2492 w 243"/>
                <a:gd name="T33" fmla="*/ 1229 h 249"/>
                <a:gd name="T34" fmla="*/ 520 w 243"/>
                <a:gd name="T35" fmla="*/ 1992 h 249"/>
                <a:gd name="T36" fmla="*/ 1439 w 243"/>
                <a:gd name="T37" fmla="*/ 2275 h 249"/>
                <a:gd name="T38" fmla="*/ 520 w 243"/>
                <a:gd name="T39" fmla="*/ 1992 h 249"/>
                <a:gd name="T40" fmla="*/ 1679 w 243"/>
                <a:gd name="T41" fmla="*/ 1821 h 249"/>
                <a:gd name="T42" fmla="*/ 1847 w 243"/>
                <a:gd name="T43" fmla="*/ 1571 h 249"/>
                <a:gd name="T44" fmla="*/ 2117 w 243"/>
                <a:gd name="T45" fmla="*/ 1571 h 249"/>
                <a:gd name="T46" fmla="*/ 2317 w 243"/>
                <a:gd name="T47" fmla="*/ 1501 h 249"/>
                <a:gd name="T48" fmla="*/ 738 w 243"/>
                <a:gd name="T49" fmla="*/ 3720 h 249"/>
                <a:gd name="T50" fmla="*/ 1534 w 243"/>
                <a:gd name="T51" fmla="*/ 3491 h 249"/>
                <a:gd name="T52" fmla="*/ 833 w 243"/>
                <a:gd name="T53" fmla="*/ 3277 h 249"/>
                <a:gd name="T54" fmla="*/ 688 w 243"/>
                <a:gd name="T55" fmla="*/ 2616 h 249"/>
                <a:gd name="T56" fmla="*/ 1629 w 243"/>
                <a:gd name="T57" fmla="*/ 2048 h 249"/>
                <a:gd name="T58" fmla="*/ 2429 w 243"/>
                <a:gd name="T59" fmla="*/ 1763 h 249"/>
                <a:gd name="T60" fmla="*/ 2617 w 243"/>
                <a:gd name="T61" fmla="*/ 1971 h 249"/>
                <a:gd name="T62" fmla="*/ 2897 w 243"/>
                <a:gd name="T63" fmla="*/ 1400 h 249"/>
                <a:gd name="T64" fmla="*/ 2535 w 243"/>
                <a:gd name="T65" fmla="*/ 1629 h 249"/>
                <a:gd name="T66" fmla="*/ 2209 w 243"/>
                <a:gd name="T67" fmla="*/ 2219 h 249"/>
                <a:gd name="T68" fmla="*/ 2004 w 243"/>
                <a:gd name="T69" fmla="*/ 2389 h 249"/>
                <a:gd name="T70" fmla="*/ 2835 w 243"/>
                <a:gd name="T71" fmla="*/ 2141 h 249"/>
                <a:gd name="T72" fmla="*/ 1629 w 243"/>
                <a:gd name="T73" fmla="*/ 2923 h 249"/>
                <a:gd name="T74" fmla="*/ 1629 w 243"/>
                <a:gd name="T75" fmla="*/ 2923 h 249"/>
                <a:gd name="T76" fmla="*/ 2334 w 243"/>
                <a:gd name="T77" fmla="*/ 2709 h 249"/>
                <a:gd name="T78" fmla="*/ 2022 w 243"/>
                <a:gd name="T79" fmla="*/ 3448 h 249"/>
                <a:gd name="T80" fmla="*/ 1897 w 243"/>
                <a:gd name="T81" fmla="*/ 2787 h 249"/>
                <a:gd name="T82" fmla="*/ 2755 w 243"/>
                <a:gd name="T83" fmla="*/ 2867 h 249"/>
                <a:gd name="T84" fmla="*/ 2930 w 243"/>
                <a:gd name="T85" fmla="*/ 2867 h 249"/>
                <a:gd name="T86" fmla="*/ 1376 w 243"/>
                <a:gd name="T87" fmla="*/ 3960 h 249"/>
                <a:gd name="T88" fmla="*/ 1659 w 243"/>
                <a:gd name="T89" fmla="*/ 3869 h 249"/>
                <a:gd name="T90" fmla="*/ 1566 w 243"/>
                <a:gd name="T91" fmla="*/ 4267 h 249"/>
                <a:gd name="T92" fmla="*/ 1972 w 243"/>
                <a:gd name="T93" fmla="*/ 3619 h 249"/>
                <a:gd name="T94" fmla="*/ 1691 w 243"/>
                <a:gd name="T95" fmla="*/ 3563 h 249"/>
                <a:gd name="T96" fmla="*/ 2680 w 243"/>
                <a:gd name="T97" fmla="*/ 3699 h 249"/>
                <a:gd name="T98" fmla="*/ 2630 w 243"/>
                <a:gd name="T99" fmla="*/ 3832 h 249"/>
                <a:gd name="T100" fmla="*/ 2992 w 243"/>
                <a:gd name="T101" fmla="*/ 3435 h 249"/>
                <a:gd name="T102" fmla="*/ 2755 w 243"/>
                <a:gd name="T103" fmla="*/ 3981 h 249"/>
                <a:gd name="T104" fmla="*/ 3055 w 243"/>
                <a:gd name="T105" fmla="*/ 3277 h 249"/>
                <a:gd name="T106" fmla="*/ 3338 w 243"/>
                <a:gd name="T107" fmla="*/ 2581 h 249"/>
                <a:gd name="T108" fmla="*/ 3505 w 243"/>
                <a:gd name="T109" fmla="*/ 2355 h 249"/>
                <a:gd name="T110" fmla="*/ 3150 w 243"/>
                <a:gd name="T111" fmla="*/ 2808 h 249"/>
                <a:gd name="T112" fmla="*/ 3130 w 243"/>
                <a:gd name="T113" fmla="*/ 1651 h 249"/>
                <a:gd name="T114" fmla="*/ 3118 w 243"/>
                <a:gd name="T115" fmla="*/ 1821 h 2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43" h="249">
                  <a:moveTo>
                    <a:pt x="124" y="6"/>
                  </a:moveTo>
                  <a:cubicBezTo>
                    <a:pt x="121" y="7"/>
                    <a:pt x="117" y="8"/>
                    <a:pt x="115" y="9"/>
                  </a:cubicBezTo>
                  <a:cubicBezTo>
                    <a:pt x="102" y="7"/>
                    <a:pt x="91" y="13"/>
                    <a:pt x="78" y="20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57" y="32"/>
                    <a:pt x="36" y="43"/>
                    <a:pt x="36" y="62"/>
                  </a:cubicBezTo>
                  <a:cubicBezTo>
                    <a:pt x="36" y="63"/>
                    <a:pt x="36" y="64"/>
                    <a:pt x="36" y="65"/>
                  </a:cubicBezTo>
                  <a:cubicBezTo>
                    <a:pt x="36" y="66"/>
                    <a:pt x="36" y="67"/>
                    <a:pt x="37" y="69"/>
                  </a:cubicBezTo>
                  <a:cubicBezTo>
                    <a:pt x="34" y="68"/>
                    <a:pt x="32" y="67"/>
                    <a:pt x="29" y="67"/>
                  </a:cubicBezTo>
                  <a:cubicBezTo>
                    <a:pt x="6" y="65"/>
                    <a:pt x="2" y="97"/>
                    <a:pt x="1" y="110"/>
                  </a:cubicBezTo>
                  <a:cubicBezTo>
                    <a:pt x="0" y="115"/>
                    <a:pt x="0" y="121"/>
                    <a:pt x="0" y="127"/>
                  </a:cubicBezTo>
                  <a:cubicBezTo>
                    <a:pt x="0" y="137"/>
                    <a:pt x="1" y="147"/>
                    <a:pt x="7" y="155"/>
                  </a:cubicBezTo>
                  <a:cubicBezTo>
                    <a:pt x="12" y="162"/>
                    <a:pt x="18" y="165"/>
                    <a:pt x="25" y="168"/>
                  </a:cubicBezTo>
                  <a:cubicBezTo>
                    <a:pt x="27" y="182"/>
                    <a:pt x="31" y="196"/>
                    <a:pt x="41" y="204"/>
                  </a:cubicBezTo>
                  <a:cubicBezTo>
                    <a:pt x="46" y="208"/>
                    <a:pt x="50" y="210"/>
                    <a:pt x="55" y="212"/>
                  </a:cubicBezTo>
                  <a:cubicBezTo>
                    <a:pt x="56" y="219"/>
                    <a:pt x="59" y="226"/>
                    <a:pt x="65" y="232"/>
                  </a:cubicBezTo>
                  <a:cubicBezTo>
                    <a:pt x="76" y="243"/>
                    <a:pt x="92" y="246"/>
                    <a:pt x="107" y="245"/>
                  </a:cubicBezTo>
                  <a:cubicBezTo>
                    <a:pt x="117" y="249"/>
                    <a:pt x="130" y="249"/>
                    <a:pt x="147" y="244"/>
                  </a:cubicBezTo>
                  <a:cubicBezTo>
                    <a:pt x="164" y="239"/>
                    <a:pt x="209" y="225"/>
                    <a:pt x="218" y="193"/>
                  </a:cubicBezTo>
                  <a:cubicBezTo>
                    <a:pt x="219" y="192"/>
                    <a:pt x="220" y="192"/>
                    <a:pt x="221" y="191"/>
                  </a:cubicBezTo>
                  <a:cubicBezTo>
                    <a:pt x="230" y="187"/>
                    <a:pt x="237" y="178"/>
                    <a:pt x="241" y="166"/>
                  </a:cubicBezTo>
                  <a:cubicBezTo>
                    <a:pt x="242" y="160"/>
                    <a:pt x="243" y="154"/>
                    <a:pt x="243" y="149"/>
                  </a:cubicBezTo>
                  <a:cubicBezTo>
                    <a:pt x="243" y="140"/>
                    <a:pt x="241" y="132"/>
                    <a:pt x="238" y="126"/>
                  </a:cubicBezTo>
                  <a:cubicBezTo>
                    <a:pt x="235" y="122"/>
                    <a:pt x="231" y="118"/>
                    <a:pt x="226" y="114"/>
                  </a:cubicBezTo>
                  <a:cubicBezTo>
                    <a:pt x="228" y="109"/>
                    <a:pt x="229" y="103"/>
                    <a:pt x="229" y="97"/>
                  </a:cubicBezTo>
                  <a:cubicBezTo>
                    <a:pt x="229" y="86"/>
                    <a:pt x="225" y="77"/>
                    <a:pt x="211" y="70"/>
                  </a:cubicBezTo>
                  <a:cubicBezTo>
                    <a:pt x="208" y="68"/>
                    <a:pt x="204" y="68"/>
                    <a:pt x="200" y="67"/>
                  </a:cubicBezTo>
                  <a:cubicBezTo>
                    <a:pt x="203" y="62"/>
                    <a:pt x="206" y="57"/>
                    <a:pt x="207" y="51"/>
                  </a:cubicBezTo>
                  <a:cubicBezTo>
                    <a:pt x="207" y="50"/>
                    <a:pt x="207" y="48"/>
                    <a:pt x="207" y="47"/>
                  </a:cubicBezTo>
                  <a:cubicBezTo>
                    <a:pt x="207" y="36"/>
                    <a:pt x="202" y="26"/>
                    <a:pt x="193" y="19"/>
                  </a:cubicBezTo>
                  <a:cubicBezTo>
                    <a:pt x="174" y="3"/>
                    <a:pt x="142" y="0"/>
                    <a:pt x="124" y="6"/>
                  </a:cubicBezTo>
                  <a:close/>
                  <a:moveTo>
                    <a:pt x="45" y="64"/>
                  </a:moveTo>
                  <a:cubicBezTo>
                    <a:pt x="45" y="63"/>
                    <a:pt x="45" y="63"/>
                    <a:pt x="45" y="62"/>
                  </a:cubicBezTo>
                  <a:cubicBezTo>
                    <a:pt x="45" y="49"/>
                    <a:pt x="62" y="40"/>
                    <a:pt x="75" y="33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90" y="24"/>
                    <a:pt x="97" y="21"/>
                    <a:pt x="103" y="19"/>
                  </a:cubicBezTo>
                  <a:cubicBezTo>
                    <a:pt x="102" y="20"/>
                    <a:pt x="102" y="22"/>
                    <a:pt x="102" y="23"/>
                  </a:cubicBezTo>
                  <a:cubicBezTo>
                    <a:pt x="92" y="26"/>
                    <a:pt x="84" y="30"/>
                    <a:pt x="79" y="35"/>
                  </a:cubicBezTo>
                  <a:cubicBezTo>
                    <a:pt x="75" y="41"/>
                    <a:pt x="72" y="46"/>
                    <a:pt x="72" y="52"/>
                  </a:cubicBezTo>
                  <a:cubicBezTo>
                    <a:pt x="72" y="53"/>
                    <a:pt x="72" y="54"/>
                    <a:pt x="72" y="55"/>
                  </a:cubicBezTo>
                  <a:cubicBezTo>
                    <a:pt x="73" y="62"/>
                    <a:pt x="77" y="69"/>
                    <a:pt x="82" y="75"/>
                  </a:cubicBezTo>
                  <a:cubicBezTo>
                    <a:pt x="81" y="75"/>
                    <a:pt x="80" y="76"/>
                    <a:pt x="79" y="77"/>
                  </a:cubicBezTo>
                  <a:cubicBezTo>
                    <a:pt x="75" y="72"/>
                    <a:pt x="71" y="67"/>
                    <a:pt x="64" y="64"/>
                  </a:cubicBezTo>
                  <a:cubicBezTo>
                    <a:pt x="57" y="62"/>
                    <a:pt x="51" y="63"/>
                    <a:pt x="46" y="65"/>
                  </a:cubicBezTo>
                  <a:cubicBezTo>
                    <a:pt x="45" y="65"/>
                    <a:pt x="45" y="64"/>
                    <a:pt x="45" y="64"/>
                  </a:cubicBezTo>
                  <a:close/>
                  <a:moveTo>
                    <a:pt x="115" y="19"/>
                  </a:moveTo>
                  <a:cubicBezTo>
                    <a:pt x="116" y="19"/>
                    <a:pt x="118" y="20"/>
                    <a:pt x="119" y="20"/>
                  </a:cubicBezTo>
                  <a:cubicBezTo>
                    <a:pt x="117" y="20"/>
                    <a:pt x="115" y="21"/>
                    <a:pt x="113" y="21"/>
                  </a:cubicBezTo>
                  <a:cubicBezTo>
                    <a:pt x="113" y="20"/>
                    <a:pt x="114" y="20"/>
                    <a:pt x="115" y="19"/>
                  </a:cubicBezTo>
                  <a:close/>
                  <a:moveTo>
                    <a:pt x="14" y="150"/>
                  </a:moveTo>
                  <a:cubicBezTo>
                    <a:pt x="10" y="143"/>
                    <a:pt x="9" y="135"/>
                    <a:pt x="9" y="127"/>
                  </a:cubicBezTo>
                  <a:cubicBezTo>
                    <a:pt x="9" y="121"/>
                    <a:pt x="9" y="116"/>
                    <a:pt x="10" y="111"/>
                  </a:cubicBezTo>
                  <a:cubicBezTo>
                    <a:pt x="13" y="87"/>
                    <a:pt x="19" y="75"/>
                    <a:pt x="29" y="76"/>
                  </a:cubicBezTo>
                  <a:cubicBezTo>
                    <a:pt x="30" y="76"/>
                    <a:pt x="31" y="77"/>
                    <a:pt x="33" y="77"/>
                  </a:cubicBezTo>
                  <a:cubicBezTo>
                    <a:pt x="32" y="79"/>
                    <a:pt x="31" y="80"/>
                    <a:pt x="30" y="81"/>
                  </a:cubicBezTo>
                  <a:cubicBezTo>
                    <a:pt x="25" y="89"/>
                    <a:pt x="23" y="97"/>
                    <a:pt x="23" y="105"/>
                  </a:cubicBezTo>
                  <a:cubicBezTo>
                    <a:pt x="23" y="115"/>
                    <a:pt x="27" y="125"/>
                    <a:pt x="32" y="134"/>
                  </a:cubicBezTo>
                  <a:cubicBezTo>
                    <a:pt x="29" y="138"/>
                    <a:pt x="26" y="143"/>
                    <a:pt x="25" y="150"/>
                  </a:cubicBezTo>
                  <a:cubicBezTo>
                    <a:pt x="25" y="152"/>
                    <a:pt x="25" y="155"/>
                    <a:pt x="25" y="158"/>
                  </a:cubicBezTo>
                  <a:cubicBezTo>
                    <a:pt x="21" y="156"/>
                    <a:pt x="17" y="153"/>
                    <a:pt x="14" y="150"/>
                  </a:cubicBezTo>
                  <a:close/>
                  <a:moveTo>
                    <a:pt x="60" y="73"/>
                  </a:moveTo>
                  <a:cubicBezTo>
                    <a:pt x="64" y="75"/>
                    <a:pt x="67" y="77"/>
                    <a:pt x="70" y="80"/>
                  </a:cubicBezTo>
                  <a:cubicBezTo>
                    <a:pt x="62" y="80"/>
                    <a:pt x="55" y="78"/>
                    <a:pt x="50" y="74"/>
                  </a:cubicBezTo>
                  <a:cubicBezTo>
                    <a:pt x="54" y="72"/>
                    <a:pt x="57" y="72"/>
                    <a:pt x="60" y="73"/>
                  </a:cubicBezTo>
                  <a:close/>
                  <a:moveTo>
                    <a:pt x="82" y="54"/>
                  </a:moveTo>
                  <a:cubicBezTo>
                    <a:pt x="82" y="54"/>
                    <a:pt x="82" y="53"/>
                    <a:pt x="82" y="53"/>
                  </a:cubicBezTo>
                  <a:cubicBezTo>
                    <a:pt x="82" y="49"/>
                    <a:pt x="83" y="45"/>
                    <a:pt x="86" y="41"/>
                  </a:cubicBezTo>
                  <a:cubicBezTo>
                    <a:pt x="89" y="38"/>
                    <a:pt x="95" y="35"/>
                    <a:pt x="102" y="33"/>
                  </a:cubicBezTo>
                  <a:cubicBezTo>
                    <a:pt x="102" y="34"/>
                    <a:pt x="102" y="35"/>
                    <a:pt x="102" y="36"/>
                  </a:cubicBezTo>
                  <a:cubicBezTo>
                    <a:pt x="105" y="52"/>
                    <a:pt x="111" y="62"/>
                    <a:pt x="119" y="70"/>
                  </a:cubicBezTo>
                  <a:cubicBezTo>
                    <a:pt x="110" y="65"/>
                    <a:pt x="100" y="64"/>
                    <a:pt x="90" y="69"/>
                  </a:cubicBezTo>
                  <a:cubicBezTo>
                    <a:pt x="86" y="65"/>
                    <a:pt x="82" y="59"/>
                    <a:pt x="82" y="54"/>
                  </a:cubicBezTo>
                  <a:close/>
                  <a:moveTo>
                    <a:pt x="128" y="32"/>
                  </a:moveTo>
                  <a:cubicBezTo>
                    <a:pt x="132" y="34"/>
                    <a:pt x="134" y="38"/>
                    <a:pt x="134" y="42"/>
                  </a:cubicBezTo>
                  <a:cubicBezTo>
                    <a:pt x="134" y="48"/>
                    <a:pt x="131" y="56"/>
                    <a:pt x="127" y="65"/>
                  </a:cubicBezTo>
                  <a:cubicBezTo>
                    <a:pt x="119" y="58"/>
                    <a:pt x="114" y="48"/>
                    <a:pt x="112" y="35"/>
                  </a:cubicBezTo>
                  <a:cubicBezTo>
                    <a:pt x="111" y="33"/>
                    <a:pt x="111" y="32"/>
                    <a:pt x="111" y="31"/>
                  </a:cubicBezTo>
                  <a:cubicBezTo>
                    <a:pt x="118" y="29"/>
                    <a:pt x="124" y="29"/>
                    <a:pt x="128" y="32"/>
                  </a:cubicBezTo>
                  <a:close/>
                  <a:moveTo>
                    <a:pt x="143" y="49"/>
                  </a:moveTo>
                  <a:cubicBezTo>
                    <a:pt x="143" y="51"/>
                    <a:pt x="144" y="53"/>
                    <a:pt x="144" y="56"/>
                  </a:cubicBezTo>
                  <a:cubicBezTo>
                    <a:pt x="144" y="56"/>
                    <a:pt x="144" y="57"/>
                    <a:pt x="144" y="57"/>
                  </a:cubicBezTo>
                  <a:cubicBezTo>
                    <a:pt x="144" y="61"/>
                    <a:pt x="143" y="65"/>
                    <a:pt x="142" y="68"/>
                  </a:cubicBezTo>
                  <a:cubicBezTo>
                    <a:pt x="140" y="69"/>
                    <a:pt x="137" y="69"/>
                    <a:pt x="135" y="70"/>
                  </a:cubicBezTo>
                  <a:cubicBezTo>
                    <a:pt x="138" y="63"/>
                    <a:pt x="141" y="56"/>
                    <a:pt x="143" y="49"/>
                  </a:cubicBezTo>
                  <a:close/>
                  <a:moveTo>
                    <a:pt x="187" y="26"/>
                  </a:moveTo>
                  <a:cubicBezTo>
                    <a:pt x="194" y="32"/>
                    <a:pt x="198" y="39"/>
                    <a:pt x="198" y="47"/>
                  </a:cubicBezTo>
                  <a:cubicBezTo>
                    <a:pt x="198" y="48"/>
                    <a:pt x="198" y="49"/>
                    <a:pt x="198" y="50"/>
                  </a:cubicBezTo>
                  <a:cubicBezTo>
                    <a:pt x="197" y="54"/>
                    <a:pt x="194" y="59"/>
                    <a:pt x="191" y="63"/>
                  </a:cubicBezTo>
                  <a:cubicBezTo>
                    <a:pt x="191" y="64"/>
                    <a:pt x="191" y="64"/>
                    <a:pt x="190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85" y="59"/>
                    <a:pt x="179" y="54"/>
                    <a:pt x="172" y="52"/>
                  </a:cubicBezTo>
                  <a:cubicBezTo>
                    <a:pt x="165" y="50"/>
                    <a:pt x="158" y="52"/>
                    <a:pt x="153" y="58"/>
                  </a:cubicBezTo>
                  <a:cubicBezTo>
                    <a:pt x="153" y="58"/>
                    <a:pt x="153" y="57"/>
                    <a:pt x="153" y="57"/>
                  </a:cubicBezTo>
                  <a:cubicBezTo>
                    <a:pt x="153" y="57"/>
                    <a:pt x="153" y="56"/>
                    <a:pt x="153" y="55"/>
                  </a:cubicBezTo>
                  <a:cubicBezTo>
                    <a:pt x="153" y="40"/>
                    <a:pt x="146" y="27"/>
                    <a:pt x="132" y="17"/>
                  </a:cubicBezTo>
                  <a:cubicBezTo>
                    <a:pt x="131" y="16"/>
                    <a:pt x="129" y="15"/>
                    <a:pt x="128" y="14"/>
                  </a:cubicBezTo>
                  <a:cubicBezTo>
                    <a:pt x="144" y="10"/>
                    <a:pt x="171" y="13"/>
                    <a:pt x="187" y="26"/>
                  </a:cubicBezTo>
                  <a:close/>
                  <a:moveTo>
                    <a:pt x="159" y="64"/>
                  </a:moveTo>
                  <a:cubicBezTo>
                    <a:pt x="160" y="63"/>
                    <a:pt x="163" y="60"/>
                    <a:pt x="170" y="61"/>
                  </a:cubicBezTo>
                  <a:cubicBezTo>
                    <a:pt x="171" y="62"/>
                    <a:pt x="173" y="63"/>
                    <a:pt x="174" y="64"/>
                  </a:cubicBezTo>
                  <a:cubicBezTo>
                    <a:pt x="169" y="64"/>
                    <a:pt x="164" y="64"/>
                    <a:pt x="159" y="65"/>
                  </a:cubicBezTo>
                  <a:cubicBezTo>
                    <a:pt x="159" y="65"/>
                    <a:pt x="159" y="65"/>
                    <a:pt x="159" y="64"/>
                  </a:cubicBezTo>
                  <a:close/>
                  <a:moveTo>
                    <a:pt x="109" y="76"/>
                  </a:moveTo>
                  <a:cubicBezTo>
                    <a:pt x="105" y="77"/>
                    <a:pt x="102" y="77"/>
                    <a:pt x="99" y="78"/>
                  </a:cubicBezTo>
                  <a:cubicBezTo>
                    <a:pt x="98" y="78"/>
                    <a:pt x="98" y="77"/>
                    <a:pt x="97" y="77"/>
                  </a:cubicBezTo>
                  <a:cubicBezTo>
                    <a:pt x="101" y="75"/>
                    <a:pt x="105" y="75"/>
                    <a:pt x="109" y="76"/>
                  </a:cubicBezTo>
                  <a:close/>
                  <a:moveTo>
                    <a:pt x="33" y="105"/>
                  </a:moveTo>
                  <a:cubicBezTo>
                    <a:pt x="33" y="98"/>
                    <a:pt x="34" y="92"/>
                    <a:pt x="38" y="86"/>
                  </a:cubicBezTo>
                  <a:cubicBezTo>
                    <a:pt x="39" y="85"/>
                    <a:pt x="40" y="83"/>
                    <a:pt x="41" y="82"/>
                  </a:cubicBezTo>
                  <a:cubicBezTo>
                    <a:pt x="44" y="84"/>
                    <a:pt x="47" y="86"/>
                    <a:pt x="49" y="88"/>
                  </a:cubicBezTo>
                  <a:cubicBezTo>
                    <a:pt x="55" y="92"/>
                    <a:pt x="61" y="96"/>
                    <a:pt x="67" y="98"/>
                  </a:cubicBezTo>
                  <a:cubicBezTo>
                    <a:pt x="68" y="106"/>
                    <a:pt x="75" y="110"/>
                    <a:pt x="84" y="115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1" y="126"/>
                    <a:pt x="107" y="133"/>
                    <a:pt x="110" y="141"/>
                  </a:cubicBezTo>
                  <a:cubicBezTo>
                    <a:pt x="107" y="142"/>
                    <a:pt x="104" y="144"/>
                    <a:pt x="101" y="145"/>
                  </a:cubicBezTo>
                  <a:cubicBezTo>
                    <a:pt x="90" y="149"/>
                    <a:pt x="81" y="153"/>
                    <a:pt x="73" y="154"/>
                  </a:cubicBezTo>
                  <a:cubicBezTo>
                    <a:pt x="69" y="147"/>
                    <a:pt x="65" y="140"/>
                    <a:pt x="61" y="136"/>
                  </a:cubicBezTo>
                  <a:cubicBezTo>
                    <a:pt x="53" y="130"/>
                    <a:pt x="46" y="127"/>
                    <a:pt x="40" y="129"/>
                  </a:cubicBezTo>
                  <a:cubicBezTo>
                    <a:pt x="35" y="120"/>
                    <a:pt x="33" y="112"/>
                    <a:pt x="33" y="105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96" y="88"/>
                  </a:moveTo>
                  <a:cubicBezTo>
                    <a:pt x="100" y="91"/>
                    <a:pt x="104" y="94"/>
                    <a:pt x="107" y="96"/>
                  </a:cubicBezTo>
                  <a:cubicBezTo>
                    <a:pt x="108" y="97"/>
                    <a:pt x="109" y="97"/>
                    <a:pt x="109" y="98"/>
                  </a:cubicBezTo>
                  <a:cubicBezTo>
                    <a:pt x="108" y="98"/>
                    <a:pt x="107" y="98"/>
                    <a:pt x="106" y="98"/>
                  </a:cubicBezTo>
                  <a:cubicBezTo>
                    <a:pt x="101" y="97"/>
                    <a:pt x="97" y="96"/>
                    <a:pt x="93" y="95"/>
                  </a:cubicBezTo>
                  <a:cubicBezTo>
                    <a:pt x="91" y="93"/>
                    <a:pt x="89" y="91"/>
                    <a:pt x="87" y="89"/>
                  </a:cubicBezTo>
                  <a:cubicBezTo>
                    <a:pt x="90" y="89"/>
                    <a:pt x="93" y="88"/>
                    <a:pt x="96" y="88"/>
                  </a:cubicBezTo>
                  <a:close/>
                  <a:moveTo>
                    <a:pt x="118" y="83"/>
                  </a:moveTo>
                  <a:cubicBezTo>
                    <a:pt x="117" y="86"/>
                    <a:pt x="117" y="88"/>
                    <a:pt x="116" y="91"/>
                  </a:cubicBezTo>
                  <a:cubicBezTo>
                    <a:pt x="115" y="90"/>
                    <a:pt x="114" y="89"/>
                    <a:pt x="113" y="89"/>
                  </a:cubicBezTo>
                  <a:cubicBezTo>
                    <a:pt x="111" y="88"/>
                    <a:pt x="110" y="87"/>
                    <a:pt x="108" y="86"/>
                  </a:cubicBezTo>
                  <a:cubicBezTo>
                    <a:pt x="112" y="85"/>
                    <a:pt x="115" y="84"/>
                    <a:pt x="118" y="83"/>
                  </a:cubicBezTo>
                  <a:close/>
                  <a:moveTo>
                    <a:pt x="131" y="80"/>
                  </a:moveTo>
                  <a:cubicBezTo>
                    <a:pt x="133" y="81"/>
                    <a:pt x="134" y="82"/>
                    <a:pt x="135" y="83"/>
                  </a:cubicBezTo>
                  <a:cubicBezTo>
                    <a:pt x="133" y="86"/>
                    <a:pt x="129" y="90"/>
                    <a:pt x="125" y="92"/>
                  </a:cubicBezTo>
                  <a:cubicBezTo>
                    <a:pt x="126" y="89"/>
                    <a:pt x="128" y="85"/>
                    <a:pt x="129" y="81"/>
                  </a:cubicBezTo>
                  <a:cubicBezTo>
                    <a:pt x="130" y="81"/>
                    <a:pt x="131" y="80"/>
                    <a:pt x="131" y="80"/>
                  </a:cubicBezTo>
                  <a:close/>
                  <a:moveTo>
                    <a:pt x="149" y="77"/>
                  </a:moveTo>
                  <a:cubicBezTo>
                    <a:pt x="150" y="78"/>
                    <a:pt x="150" y="79"/>
                    <a:pt x="150" y="80"/>
                  </a:cubicBezTo>
                  <a:cubicBezTo>
                    <a:pt x="149" y="80"/>
                    <a:pt x="149" y="80"/>
                    <a:pt x="148" y="79"/>
                  </a:cubicBezTo>
                  <a:cubicBezTo>
                    <a:pt x="149" y="78"/>
                    <a:pt x="149" y="78"/>
                    <a:pt x="149" y="77"/>
                  </a:cubicBezTo>
                  <a:close/>
                  <a:moveTo>
                    <a:pt x="47" y="196"/>
                  </a:moveTo>
                  <a:cubicBezTo>
                    <a:pt x="41" y="192"/>
                    <a:pt x="37" y="182"/>
                    <a:pt x="35" y="172"/>
                  </a:cubicBezTo>
                  <a:cubicBezTo>
                    <a:pt x="39" y="174"/>
                    <a:pt x="43" y="176"/>
                    <a:pt x="46" y="179"/>
                  </a:cubicBezTo>
                  <a:cubicBezTo>
                    <a:pt x="51" y="185"/>
                    <a:pt x="52" y="193"/>
                    <a:pt x="53" y="201"/>
                  </a:cubicBezTo>
                  <a:cubicBezTo>
                    <a:pt x="51" y="200"/>
                    <a:pt x="49" y="198"/>
                    <a:pt x="47" y="196"/>
                  </a:cubicBezTo>
                  <a:close/>
                  <a:moveTo>
                    <a:pt x="34" y="160"/>
                  </a:moveTo>
                  <a:cubicBezTo>
                    <a:pt x="34" y="157"/>
                    <a:pt x="34" y="154"/>
                    <a:pt x="35" y="151"/>
                  </a:cubicBezTo>
                  <a:cubicBezTo>
                    <a:pt x="35" y="148"/>
                    <a:pt x="36" y="146"/>
                    <a:pt x="37" y="144"/>
                  </a:cubicBezTo>
                  <a:cubicBezTo>
                    <a:pt x="46" y="158"/>
                    <a:pt x="56" y="163"/>
                    <a:pt x="67" y="164"/>
                  </a:cubicBezTo>
                  <a:cubicBezTo>
                    <a:pt x="73" y="174"/>
                    <a:pt x="80" y="184"/>
                    <a:pt x="90" y="185"/>
                  </a:cubicBezTo>
                  <a:cubicBezTo>
                    <a:pt x="92" y="186"/>
                    <a:pt x="95" y="185"/>
                    <a:pt x="98" y="184"/>
                  </a:cubicBezTo>
                  <a:cubicBezTo>
                    <a:pt x="95" y="187"/>
                    <a:pt x="93" y="189"/>
                    <a:pt x="91" y="193"/>
                  </a:cubicBezTo>
                  <a:cubicBezTo>
                    <a:pt x="89" y="194"/>
                    <a:pt x="88" y="194"/>
                    <a:pt x="86" y="195"/>
                  </a:cubicBezTo>
                  <a:cubicBezTo>
                    <a:pt x="75" y="199"/>
                    <a:pt x="75" y="199"/>
                    <a:pt x="75" y="199"/>
                  </a:cubicBezTo>
                  <a:cubicBezTo>
                    <a:pt x="70" y="202"/>
                    <a:pt x="66" y="203"/>
                    <a:pt x="63" y="203"/>
                  </a:cubicBezTo>
                  <a:cubicBezTo>
                    <a:pt x="63" y="202"/>
                    <a:pt x="62" y="201"/>
                    <a:pt x="62" y="200"/>
                  </a:cubicBezTo>
                  <a:cubicBezTo>
                    <a:pt x="61" y="191"/>
                    <a:pt x="60" y="181"/>
                    <a:pt x="53" y="173"/>
                  </a:cubicBezTo>
                  <a:cubicBezTo>
                    <a:pt x="48" y="167"/>
                    <a:pt x="41" y="164"/>
                    <a:pt x="34" y="161"/>
                  </a:cubicBezTo>
                  <a:cubicBezTo>
                    <a:pt x="34" y="161"/>
                    <a:pt x="34" y="161"/>
                    <a:pt x="34" y="160"/>
                  </a:cubicBezTo>
                  <a:close/>
                  <a:moveTo>
                    <a:pt x="44" y="138"/>
                  </a:moveTo>
                  <a:cubicBezTo>
                    <a:pt x="47" y="139"/>
                    <a:pt x="51" y="140"/>
                    <a:pt x="54" y="144"/>
                  </a:cubicBezTo>
                  <a:cubicBezTo>
                    <a:pt x="57" y="146"/>
                    <a:pt x="59" y="149"/>
                    <a:pt x="62" y="153"/>
                  </a:cubicBezTo>
                  <a:cubicBezTo>
                    <a:pt x="55" y="152"/>
                    <a:pt x="50" y="147"/>
                    <a:pt x="44" y="138"/>
                  </a:cubicBezTo>
                  <a:close/>
                  <a:moveTo>
                    <a:pt x="97" y="112"/>
                  </a:moveTo>
                  <a:cubicBezTo>
                    <a:pt x="88" y="107"/>
                    <a:pt x="88" y="107"/>
                    <a:pt x="88" y="107"/>
                  </a:cubicBezTo>
                  <a:cubicBezTo>
                    <a:pt x="85" y="105"/>
                    <a:pt x="83" y="104"/>
                    <a:pt x="80" y="102"/>
                  </a:cubicBezTo>
                  <a:cubicBezTo>
                    <a:pt x="83" y="103"/>
                    <a:pt x="86" y="103"/>
                    <a:pt x="86" y="103"/>
                  </a:cubicBezTo>
                  <a:cubicBezTo>
                    <a:pt x="87" y="103"/>
                    <a:pt x="88" y="104"/>
                    <a:pt x="89" y="104"/>
                  </a:cubicBezTo>
                  <a:cubicBezTo>
                    <a:pt x="93" y="106"/>
                    <a:pt x="98" y="108"/>
                    <a:pt x="104" y="108"/>
                  </a:cubicBezTo>
                  <a:cubicBezTo>
                    <a:pt x="112" y="110"/>
                    <a:pt x="117" y="115"/>
                    <a:pt x="119" y="123"/>
                  </a:cubicBezTo>
                  <a:cubicBezTo>
                    <a:pt x="119" y="124"/>
                    <a:pt x="119" y="125"/>
                    <a:pt x="119" y="126"/>
                  </a:cubicBezTo>
                  <a:cubicBezTo>
                    <a:pt x="119" y="129"/>
                    <a:pt x="118" y="132"/>
                    <a:pt x="117" y="135"/>
                  </a:cubicBezTo>
                  <a:cubicBezTo>
                    <a:pt x="113" y="126"/>
                    <a:pt x="106" y="118"/>
                    <a:pt x="97" y="112"/>
                  </a:cubicBezTo>
                  <a:close/>
                  <a:moveTo>
                    <a:pt x="144" y="87"/>
                  </a:moveTo>
                  <a:cubicBezTo>
                    <a:pt x="147" y="89"/>
                    <a:pt x="151" y="91"/>
                    <a:pt x="155" y="93"/>
                  </a:cubicBezTo>
                  <a:cubicBezTo>
                    <a:pt x="156" y="97"/>
                    <a:pt x="158" y="101"/>
                    <a:pt x="158" y="104"/>
                  </a:cubicBezTo>
                  <a:cubicBezTo>
                    <a:pt x="158" y="105"/>
                    <a:pt x="157" y="106"/>
                    <a:pt x="157" y="106"/>
                  </a:cubicBezTo>
                  <a:cubicBezTo>
                    <a:pt x="157" y="106"/>
                    <a:pt x="154" y="108"/>
                    <a:pt x="144" y="107"/>
                  </a:cubicBezTo>
                  <a:cubicBezTo>
                    <a:pt x="140" y="105"/>
                    <a:pt x="135" y="102"/>
                    <a:pt x="131" y="100"/>
                  </a:cubicBezTo>
                  <a:cubicBezTo>
                    <a:pt x="136" y="96"/>
                    <a:pt x="140" y="92"/>
                    <a:pt x="144" y="87"/>
                  </a:cubicBezTo>
                  <a:close/>
                  <a:moveTo>
                    <a:pt x="167" y="104"/>
                  </a:moveTo>
                  <a:cubicBezTo>
                    <a:pt x="167" y="102"/>
                    <a:pt x="166" y="101"/>
                    <a:pt x="166" y="99"/>
                  </a:cubicBezTo>
                  <a:cubicBezTo>
                    <a:pt x="169" y="101"/>
                    <a:pt x="172" y="103"/>
                    <a:pt x="174" y="105"/>
                  </a:cubicBezTo>
                  <a:cubicBezTo>
                    <a:pt x="172" y="106"/>
                    <a:pt x="169" y="107"/>
                    <a:pt x="166" y="109"/>
                  </a:cubicBezTo>
                  <a:cubicBezTo>
                    <a:pt x="167" y="107"/>
                    <a:pt x="167" y="106"/>
                    <a:pt x="167" y="104"/>
                  </a:cubicBezTo>
                  <a:close/>
                  <a:moveTo>
                    <a:pt x="185" y="73"/>
                  </a:moveTo>
                  <a:cubicBezTo>
                    <a:pt x="185" y="74"/>
                    <a:pt x="185" y="74"/>
                    <a:pt x="185" y="74"/>
                  </a:cubicBezTo>
                  <a:cubicBezTo>
                    <a:pt x="184" y="77"/>
                    <a:pt x="183" y="80"/>
                    <a:pt x="183" y="84"/>
                  </a:cubicBezTo>
                  <a:cubicBezTo>
                    <a:pt x="183" y="86"/>
                    <a:pt x="183" y="89"/>
                    <a:pt x="184" y="91"/>
                  </a:cubicBezTo>
                  <a:cubicBezTo>
                    <a:pt x="185" y="93"/>
                    <a:pt x="186" y="95"/>
                    <a:pt x="188" y="97"/>
                  </a:cubicBezTo>
                  <a:cubicBezTo>
                    <a:pt x="186" y="99"/>
                    <a:pt x="185" y="100"/>
                    <a:pt x="183" y="101"/>
                  </a:cubicBezTo>
                  <a:cubicBezTo>
                    <a:pt x="179" y="96"/>
                    <a:pt x="173" y="91"/>
                    <a:pt x="165" y="88"/>
                  </a:cubicBezTo>
                  <a:cubicBezTo>
                    <a:pt x="165" y="88"/>
                    <a:pt x="163" y="87"/>
                    <a:pt x="162" y="86"/>
                  </a:cubicBezTo>
                  <a:cubicBezTo>
                    <a:pt x="161" y="82"/>
                    <a:pt x="159" y="78"/>
                    <a:pt x="159" y="75"/>
                  </a:cubicBezTo>
                  <a:cubicBezTo>
                    <a:pt x="168" y="73"/>
                    <a:pt x="176" y="73"/>
                    <a:pt x="185" y="73"/>
                  </a:cubicBezTo>
                  <a:close/>
                  <a:moveTo>
                    <a:pt x="128" y="126"/>
                  </a:moveTo>
                  <a:cubicBezTo>
                    <a:pt x="128" y="125"/>
                    <a:pt x="128" y="123"/>
                    <a:pt x="128" y="122"/>
                  </a:cubicBezTo>
                  <a:cubicBezTo>
                    <a:pt x="127" y="117"/>
                    <a:pt x="125" y="114"/>
                    <a:pt x="123" y="111"/>
                  </a:cubicBezTo>
                  <a:cubicBezTo>
                    <a:pt x="127" y="114"/>
                    <a:pt x="133" y="116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4" y="118"/>
                    <a:pt x="147" y="120"/>
                    <a:pt x="150" y="122"/>
                  </a:cubicBezTo>
                  <a:cubicBezTo>
                    <a:pt x="149" y="126"/>
                    <a:pt x="148" y="129"/>
                    <a:pt x="148" y="134"/>
                  </a:cubicBezTo>
                  <a:cubicBezTo>
                    <a:pt x="141" y="134"/>
                    <a:pt x="134" y="134"/>
                    <a:pt x="129" y="135"/>
                  </a:cubicBezTo>
                  <a:cubicBezTo>
                    <a:pt x="128" y="135"/>
                    <a:pt x="127" y="136"/>
                    <a:pt x="127" y="136"/>
                  </a:cubicBezTo>
                  <a:cubicBezTo>
                    <a:pt x="128" y="133"/>
                    <a:pt x="128" y="130"/>
                    <a:pt x="128" y="126"/>
                  </a:cubicBezTo>
                  <a:close/>
                  <a:moveTo>
                    <a:pt x="158" y="128"/>
                  </a:moveTo>
                  <a:cubicBezTo>
                    <a:pt x="161" y="130"/>
                    <a:pt x="164" y="133"/>
                    <a:pt x="166" y="135"/>
                  </a:cubicBezTo>
                  <a:cubicBezTo>
                    <a:pt x="163" y="135"/>
                    <a:pt x="160" y="134"/>
                    <a:pt x="157" y="134"/>
                  </a:cubicBezTo>
                  <a:cubicBezTo>
                    <a:pt x="157" y="132"/>
                    <a:pt x="157" y="130"/>
                    <a:pt x="158" y="128"/>
                  </a:cubicBezTo>
                  <a:close/>
                  <a:moveTo>
                    <a:pt x="178" y="114"/>
                  </a:moveTo>
                  <a:cubicBezTo>
                    <a:pt x="178" y="114"/>
                    <a:pt x="180" y="113"/>
                    <a:pt x="181" y="113"/>
                  </a:cubicBezTo>
                  <a:cubicBezTo>
                    <a:pt x="186" y="121"/>
                    <a:pt x="188" y="130"/>
                    <a:pt x="188" y="140"/>
                  </a:cubicBezTo>
                  <a:cubicBezTo>
                    <a:pt x="188" y="140"/>
                    <a:pt x="188" y="141"/>
                    <a:pt x="188" y="141"/>
                  </a:cubicBezTo>
                  <a:cubicBezTo>
                    <a:pt x="186" y="140"/>
                    <a:pt x="183" y="139"/>
                    <a:pt x="181" y="139"/>
                  </a:cubicBezTo>
                  <a:cubicBezTo>
                    <a:pt x="177" y="132"/>
                    <a:pt x="171" y="126"/>
                    <a:pt x="164" y="121"/>
                  </a:cubicBezTo>
                  <a:cubicBezTo>
                    <a:pt x="168" y="118"/>
                    <a:pt x="173" y="116"/>
                    <a:pt x="178" y="114"/>
                  </a:cubicBezTo>
                  <a:close/>
                  <a:moveTo>
                    <a:pt x="104" y="154"/>
                  </a:moveTo>
                  <a:cubicBezTo>
                    <a:pt x="105" y="153"/>
                    <a:pt x="107" y="153"/>
                    <a:pt x="108" y="152"/>
                  </a:cubicBezTo>
                  <a:cubicBezTo>
                    <a:pt x="106" y="157"/>
                    <a:pt x="104" y="162"/>
                    <a:pt x="104" y="167"/>
                  </a:cubicBezTo>
                  <a:cubicBezTo>
                    <a:pt x="104" y="168"/>
                    <a:pt x="104" y="168"/>
                    <a:pt x="104" y="169"/>
                  </a:cubicBezTo>
                  <a:cubicBezTo>
                    <a:pt x="99" y="174"/>
                    <a:pt x="94" y="176"/>
                    <a:pt x="91" y="176"/>
                  </a:cubicBezTo>
                  <a:cubicBezTo>
                    <a:pt x="86" y="175"/>
                    <a:pt x="82" y="169"/>
                    <a:pt x="78" y="163"/>
                  </a:cubicBezTo>
                  <a:cubicBezTo>
                    <a:pt x="87" y="161"/>
                    <a:pt x="96" y="157"/>
                    <a:pt x="104" y="154"/>
                  </a:cubicBezTo>
                  <a:close/>
                  <a:moveTo>
                    <a:pt x="107" y="179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07" y="179"/>
                    <a:pt x="106" y="179"/>
                    <a:pt x="106" y="179"/>
                  </a:cubicBezTo>
                  <a:cubicBezTo>
                    <a:pt x="106" y="179"/>
                    <a:pt x="107" y="179"/>
                    <a:pt x="107" y="179"/>
                  </a:cubicBezTo>
                  <a:close/>
                  <a:moveTo>
                    <a:pt x="131" y="144"/>
                  </a:moveTo>
                  <a:cubicBezTo>
                    <a:pt x="136" y="143"/>
                    <a:pt x="142" y="143"/>
                    <a:pt x="149" y="143"/>
                  </a:cubicBezTo>
                  <a:cubicBezTo>
                    <a:pt x="150" y="147"/>
                    <a:pt x="153" y="150"/>
                    <a:pt x="155" y="152"/>
                  </a:cubicBezTo>
                  <a:cubicBezTo>
                    <a:pt x="157" y="154"/>
                    <a:pt x="159" y="155"/>
                    <a:pt x="161" y="158"/>
                  </a:cubicBezTo>
                  <a:cubicBezTo>
                    <a:pt x="164" y="162"/>
                    <a:pt x="165" y="167"/>
                    <a:pt x="165" y="171"/>
                  </a:cubicBezTo>
                  <a:cubicBezTo>
                    <a:pt x="165" y="172"/>
                    <a:pt x="165" y="173"/>
                    <a:pt x="165" y="174"/>
                  </a:cubicBezTo>
                  <a:cubicBezTo>
                    <a:pt x="156" y="180"/>
                    <a:pt x="143" y="183"/>
                    <a:pt x="132" y="183"/>
                  </a:cubicBezTo>
                  <a:cubicBezTo>
                    <a:pt x="131" y="183"/>
                    <a:pt x="130" y="182"/>
                    <a:pt x="129" y="182"/>
                  </a:cubicBezTo>
                  <a:cubicBezTo>
                    <a:pt x="126" y="181"/>
                    <a:pt x="122" y="180"/>
                    <a:pt x="119" y="179"/>
                  </a:cubicBezTo>
                  <a:cubicBezTo>
                    <a:pt x="118" y="178"/>
                    <a:pt x="116" y="176"/>
                    <a:pt x="115" y="175"/>
                  </a:cubicBezTo>
                  <a:cubicBezTo>
                    <a:pt x="114" y="174"/>
                    <a:pt x="114" y="172"/>
                    <a:pt x="114" y="171"/>
                  </a:cubicBezTo>
                  <a:cubicBezTo>
                    <a:pt x="119" y="165"/>
                    <a:pt x="121" y="158"/>
                    <a:pt x="121" y="150"/>
                  </a:cubicBezTo>
                  <a:cubicBezTo>
                    <a:pt x="121" y="150"/>
                    <a:pt x="121" y="148"/>
                    <a:pt x="121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24" y="146"/>
                    <a:pt x="128" y="145"/>
                    <a:pt x="131" y="144"/>
                  </a:cubicBezTo>
                  <a:close/>
                  <a:moveTo>
                    <a:pt x="169" y="153"/>
                  </a:moveTo>
                  <a:cubicBezTo>
                    <a:pt x="166" y="149"/>
                    <a:pt x="164" y="147"/>
                    <a:pt x="162" y="145"/>
                  </a:cubicBezTo>
                  <a:cubicBezTo>
                    <a:pt x="161" y="144"/>
                    <a:pt x="161" y="144"/>
                    <a:pt x="160" y="144"/>
                  </a:cubicBezTo>
                  <a:cubicBezTo>
                    <a:pt x="165" y="144"/>
                    <a:pt x="170" y="145"/>
                    <a:pt x="175" y="147"/>
                  </a:cubicBezTo>
                  <a:cubicBezTo>
                    <a:pt x="175" y="148"/>
                    <a:pt x="176" y="150"/>
                    <a:pt x="176" y="151"/>
                  </a:cubicBezTo>
                  <a:cubicBezTo>
                    <a:pt x="177" y="152"/>
                    <a:pt x="177" y="154"/>
                    <a:pt x="177" y="155"/>
                  </a:cubicBezTo>
                  <a:cubicBezTo>
                    <a:pt x="177" y="158"/>
                    <a:pt x="175" y="161"/>
                    <a:pt x="174" y="165"/>
                  </a:cubicBezTo>
                  <a:cubicBezTo>
                    <a:pt x="173" y="161"/>
                    <a:pt x="171" y="157"/>
                    <a:pt x="169" y="153"/>
                  </a:cubicBezTo>
                  <a:close/>
                  <a:moveTo>
                    <a:pt x="186" y="155"/>
                  </a:moveTo>
                  <a:cubicBezTo>
                    <a:pt x="186" y="153"/>
                    <a:pt x="186" y="152"/>
                    <a:pt x="186" y="150"/>
                  </a:cubicBezTo>
                  <a:cubicBezTo>
                    <a:pt x="186" y="150"/>
                    <a:pt x="187" y="151"/>
                    <a:pt x="187" y="151"/>
                  </a:cubicBezTo>
                  <a:cubicBezTo>
                    <a:pt x="187" y="157"/>
                    <a:pt x="185" y="163"/>
                    <a:pt x="184" y="170"/>
                  </a:cubicBezTo>
                  <a:cubicBezTo>
                    <a:pt x="183" y="169"/>
                    <a:pt x="182" y="170"/>
                    <a:pt x="181" y="170"/>
                  </a:cubicBezTo>
                  <a:cubicBezTo>
                    <a:pt x="184" y="165"/>
                    <a:pt x="186" y="160"/>
                    <a:pt x="186" y="155"/>
                  </a:cubicBezTo>
                  <a:close/>
                  <a:moveTo>
                    <a:pt x="79" y="208"/>
                  </a:moveTo>
                  <a:cubicBezTo>
                    <a:pt x="79" y="208"/>
                    <a:pt x="87" y="204"/>
                    <a:pt x="88" y="204"/>
                  </a:cubicBezTo>
                  <a:cubicBezTo>
                    <a:pt x="88" y="206"/>
                    <a:pt x="88" y="207"/>
                    <a:pt x="88" y="209"/>
                  </a:cubicBezTo>
                  <a:cubicBezTo>
                    <a:pt x="88" y="216"/>
                    <a:pt x="89" y="223"/>
                    <a:pt x="92" y="228"/>
                  </a:cubicBezTo>
                  <a:cubicBezTo>
                    <a:pt x="93" y="231"/>
                    <a:pt x="94" y="233"/>
                    <a:pt x="96" y="235"/>
                  </a:cubicBezTo>
                  <a:cubicBezTo>
                    <a:pt x="87" y="235"/>
                    <a:pt x="78" y="232"/>
                    <a:pt x="72" y="226"/>
                  </a:cubicBezTo>
                  <a:cubicBezTo>
                    <a:pt x="68" y="222"/>
                    <a:pt x="66" y="217"/>
                    <a:pt x="64" y="212"/>
                  </a:cubicBezTo>
                  <a:cubicBezTo>
                    <a:pt x="69" y="212"/>
                    <a:pt x="74" y="210"/>
                    <a:pt x="79" y="208"/>
                  </a:cubicBezTo>
                  <a:close/>
                  <a:moveTo>
                    <a:pt x="106" y="204"/>
                  </a:moveTo>
                  <a:cubicBezTo>
                    <a:pt x="108" y="207"/>
                    <a:pt x="112" y="209"/>
                    <a:pt x="118" y="212"/>
                  </a:cubicBezTo>
                  <a:cubicBezTo>
                    <a:pt x="129" y="217"/>
                    <a:pt x="142" y="215"/>
                    <a:pt x="153" y="207"/>
                  </a:cubicBezTo>
                  <a:cubicBezTo>
                    <a:pt x="154" y="207"/>
                    <a:pt x="154" y="207"/>
                    <a:pt x="154" y="207"/>
                  </a:cubicBezTo>
                  <a:cubicBezTo>
                    <a:pt x="148" y="218"/>
                    <a:pt x="141" y="226"/>
                    <a:pt x="127" y="231"/>
                  </a:cubicBezTo>
                  <a:cubicBezTo>
                    <a:pt x="122" y="233"/>
                    <a:pt x="115" y="234"/>
                    <a:pt x="109" y="235"/>
                  </a:cubicBezTo>
                  <a:cubicBezTo>
                    <a:pt x="105" y="233"/>
                    <a:pt x="102" y="229"/>
                    <a:pt x="100" y="225"/>
                  </a:cubicBezTo>
                  <a:cubicBezTo>
                    <a:pt x="98" y="220"/>
                    <a:pt x="97" y="215"/>
                    <a:pt x="97" y="209"/>
                  </a:cubicBezTo>
                  <a:cubicBezTo>
                    <a:pt x="97" y="207"/>
                    <a:pt x="98" y="204"/>
                    <a:pt x="98" y="201"/>
                  </a:cubicBezTo>
                  <a:cubicBezTo>
                    <a:pt x="101" y="201"/>
                    <a:pt x="103" y="202"/>
                    <a:pt x="106" y="204"/>
                  </a:cubicBezTo>
                  <a:close/>
                  <a:moveTo>
                    <a:pt x="108" y="188"/>
                  </a:moveTo>
                  <a:cubicBezTo>
                    <a:pt x="110" y="187"/>
                    <a:pt x="113" y="187"/>
                    <a:pt x="116" y="188"/>
                  </a:cubicBezTo>
                  <a:cubicBezTo>
                    <a:pt x="119" y="189"/>
                    <a:pt x="122" y="190"/>
                    <a:pt x="126" y="191"/>
                  </a:cubicBezTo>
                  <a:cubicBezTo>
                    <a:pt x="130" y="193"/>
                    <a:pt x="135" y="196"/>
                    <a:pt x="139" y="199"/>
                  </a:cubicBezTo>
                  <a:cubicBezTo>
                    <a:pt x="141" y="200"/>
                    <a:pt x="142" y="201"/>
                    <a:pt x="144" y="202"/>
                  </a:cubicBezTo>
                  <a:cubicBezTo>
                    <a:pt x="137" y="205"/>
                    <a:pt x="129" y="207"/>
                    <a:pt x="122" y="204"/>
                  </a:cubicBezTo>
                  <a:cubicBezTo>
                    <a:pt x="117" y="201"/>
                    <a:pt x="114" y="199"/>
                    <a:pt x="111" y="197"/>
                  </a:cubicBezTo>
                  <a:cubicBezTo>
                    <a:pt x="108" y="195"/>
                    <a:pt x="105" y="193"/>
                    <a:pt x="102" y="193"/>
                  </a:cubicBezTo>
                  <a:cubicBezTo>
                    <a:pt x="104" y="191"/>
                    <a:pt x="106" y="189"/>
                    <a:pt x="108" y="188"/>
                  </a:cubicBezTo>
                  <a:close/>
                  <a:moveTo>
                    <a:pt x="160" y="187"/>
                  </a:moveTo>
                  <a:cubicBezTo>
                    <a:pt x="159" y="189"/>
                    <a:pt x="158" y="190"/>
                    <a:pt x="157" y="192"/>
                  </a:cubicBezTo>
                  <a:cubicBezTo>
                    <a:pt x="155" y="193"/>
                    <a:pt x="154" y="195"/>
                    <a:pt x="153" y="196"/>
                  </a:cubicBezTo>
                  <a:cubicBezTo>
                    <a:pt x="150" y="194"/>
                    <a:pt x="147" y="193"/>
                    <a:pt x="144" y="191"/>
                  </a:cubicBezTo>
                  <a:cubicBezTo>
                    <a:pt x="150" y="190"/>
                    <a:pt x="155" y="189"/>
                    <a:pt x="160" y="187"/>
                  </a:cubicBezTo>
                  <a:close/>
                  <a:moveTo>
                    <a:pt x="171" y="195"/>
                  </a:moveTo>
                  <a:cubicBezTo>
                    <a:pt x="174" y="186"/>
                    <a:pt x="177" y="180"/>
                    <a:pt x="181" y="179"/>
                  </a:cubicBezTo>
                  <a:cubicBezTo>
                    <a:pt x="181" y="179"/>
                    <a:pt x="182" y="179"/>
                    <a:pt x="182" y="179"/>
                  </a:cubicBezTo>
                  <a:cubicBezTo>
                    <a:pt x="182" y="179"/>
                    <a:pt x="182" y="180"/>
                    <a:pt x="181" y="181"/>
                  </a:cubicBezTo>
                  <a:cubicBezTo>
                    <a:pt x="180" y="188"/>
                    <a:pt x="180" y="188"/>
                    <a:pt x="180" y="188"/>
                  </a:cubicBezTo>
                  <a:cubicBezTo>
                    <a:pt x="179" y="195"/>
                    <a:pt x="178" y="199"/>
                    <a:pt x="173" y="201"/>
                  </a:cubicBezTo>
                  <a:cubicBezTo>
                    <a:pt x="171" y="202"/>
                    <a:pt x="169" y="202"/>
                    <a:pt x="168" y="202"/>
                  </a:cubicBezTo>
                  <a:cubicBezTo>
                    <a:pt x="169" y="199"/>
                    <a:pt x="170" y="197"/>
                    <a:pt x="171" y="195"/>
                  </a:cubicBezTo>
                  <a:close/>
                  <a:moveTo>
                    <a:pt x="176" y="210"/>
                  </a:moveTo>
                  <a:cubicBezTo>
                    <a:pt x="187" y="205"/>
                    <a:pt x="188" y="197"/>
                    <a:pt x="189" y="190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1" y="182"/>
                    <a:pt x="191" y="182"/>
                    <a:pt x="191" y="181"/>
                  </a:cubicBezTo>
                  <a:cubicBezTo>
                    <a:pt x="191" y="181"/>
                    <a:pt x="191" y="181"/>
                    <a:pt x="191" y="181"/>
                  </a:cubicBezTo>
                  <a:cubicBezTo>
                    <a:pt x="195" y="183"/>
                    <a:pt x="197" y="186"/>
                    <a:pt x="198" y="188"/>
                  </a:cubicBezTo>
                  <a:cubicBezTo>
                    <a:pt x="201" y="191"/>
                    <a:pt x="203" y="194"/>
                    <a:pt x="207" y="194"/>
                  </a:cubicBezTo>
                  <a:cubicBezTo>
                    <a:pt x="200" y="211"/>
                    <a:pt x="180" y="224"/>
                    <a:pt x="145" y="235"/>
                  </a:cubicBezTo>
                  <a:cubicBezTo>
                    <a:pt x="141" y="236"/>
                    <a:pt x="139" y="237"/>
                    <a:pt x="136" y="237"/>
                  </a:cubicBezTo>
                  <a:cubicBezTo>
                    <a:pt x="150" y="231"/>
                    <a:pt x="157" y="221"/>
                    <a:pt x="163" y="210"/>
                  </a:cubicBezTo>
                  <a:cubicBezTo>
                    <a:pt x="168" y="211"/>
                    <a:pt x="172" y="211"/>
                    <a:pt x="176" y="210"/>
                  </a:cubicBezTo>
                  <a:close/>
                  <a:moveTo>
                    <a:pt x="196" y="156"/>
                  </a:moveTo>
                  <a:cubicBezTo>
                    <a:pt x="203" y="161"/>
                    <a:pt x="208" y="167"/>
                    <a:pt x="209" y="175"/>
                  </a:cubicBezTo>
                  <a:cubicBezTo>
                    <a:pt x="210" y="177"/>
                    <a:pt x="210" y="179"/>
                    <a:pt x="210" y="182"/>
                  </a:cubicBezTo>
                  <a:cubicBezTo>
                    <a:pt x="210" y="183"/>
                    <a:pt x="210" y="184"/>
                    <a:pt x="210" y="185"/>
                  </a:cubicBezTo>
                  <a:cubicBezTo>
                    <a:pt x="208" y="185"/>
                    <a:pt x="207" y="184"/>
                    <a:pt x="206" y="182"/>
                  </a:cubicBezTo>
                  <a:cubicBezTo>
                    <a:pt x="204" y="180"/>
                    <a:pt x="201" y="176"/>
                    <a:pt x="195" y="173"/>
                  </a:cubicBezTo>
                  <a:cubicBezTo>
                    <a:pt x="195" y="173"/>
                    <a:pt x="194" y="172"/>
                    <a:pt x="193" y="172"/>
                  </a:cubicBezTo>
                  <a:cubicBezTo>
                    <a:pt x="194" y="167"/>
                    <a:pt x="195" y="161"/>
                    <a:pt x="196" y="156"/>
                  </a:cubicBezTo>
                  <a:close/>
                  <a:moveTo>
                    <a:pt x="194" y="104"/>
                  </a:moveTo>
                  <a:cubicBezTo>
                    <a:pt x="198" y="108"/>
                    <a:pt x="204" y="111"/>
                    <a:pt x="209" y="114"/>
                  </a:cubicBezTo>
                  <a:cubicBezTo>
                    <a:pt x="211" y="116"/>
                    <a:pt x="214" y="117"/>
                    <a:pt x="216" y="118"/>
                  </a:cubicBezTo>
                  <a:cubicBezTo>
                    <a:pt x="214" y="124"/>
                    <a:pt x="213" y="130"/>
                    <a:pt x="213" y="136"/>
                  </a:cubicBezTo>
                  <a:cubicBezTo>
                    <a:pt x="213" y="142"/>
                    <a:pt x="215" y="149"/>
                    <a:pt x="219" y="155"/>
                  </a:cubicBezTo>
                  <a:cubicBezTo>
                    <a:pt x="221" y="157"/>
                    <a:pt x="223" y="157"/>
                    <a:pt x="226" y="156"/>
                  </a:cubicBezTo>
                  <a:cubicBezTo>
                    <a:pt x="227" y="155"/>
                    <a:pt x="227" y="154"/>
                    <a:pt x="227" y="152"/>
                  </a:cubicBezTo>
                  <a:cubicBezTo>
                    <a:pt x="227" y="151"/>
                    <a:pt x="227" y="150"/>
                    <a:pt x="227" y="149"/>
                  </a:cubicBezTo>
                  <a:cubicBezTo>
                    <a:pt x="224" y="145"/>
                    <a:pt x="223" y="141"/>
                    <a:pt x="223" y="136"/>
                  </a:cubicBezTo>
                  <a:cubicBezTo>
                    <a:pt x="223" y="132"/>
                    <a:pt x="223" y="128"/>
                    <a:pt x="224" y="124"/>
                  </a:cubicBezTo>
                  <a:cubicBezTo>
                    <a:pt x="226" y="126"/>
                    <a:pt x="228" y="129"/>
                    <a:pt x="230" y="131"/>
                  </a:cubicBezTo>
                  <a:cubicBezTo>
                    <a:pt x="232" y="136"/>
                    <a:pt x="234" y="142"/>
                    <a:pt x="234" y="149"/>
                  </a:cubicBezTo>
                  <a:cubicBezTo>
                    <a:pt x="234" y="153"/>
                    <a:pt x="233" y="158"/>
                    <a:pt x="232" y="163"/>
                  </a:cubicBezTo>
                  <a:cubicBezTo>
                    <a:pt x="229" y="171"/>
                    <a:pt x="225" y="178"/>
                    <a:pt x="219" y="181"/>
                  </a:cubicBezTo>
                  <a:cubicBezTo>
                    <a:pt x="219" y="179"/>
                    <a:pt x="219" y="176"/>
                    <a:pt x="219" y="173"/>
                  </a:cubicBezTo>
                  <a:cubicBezTo>
                    <a:pt x="217" y="163"/>
                    <a:pt x="211" y="154"/>
                    <a:pt x="201" y="148"/>
                  </a:cubicBezTo>
                  <a:cubicBezTo>
                    <a:pt x="200" y="147"/>
                    <a:pt x="198" y="146"/>
                    <a:pt x="197" y="146"/>
                  </a:cubicBezTo>
                  <a:cubicBezTo>
                    <a:pt x="197" y="144"/>
                    <a:pt x="197" y="142"/>
                    <a:pt x="197" y="141"/>
                  </a:cubicBezTo>
                  <a:cubicBezTo>
                    <a:pt x="197" y="129"/>
                    <a:pt x="195" y="118"/>
                    <a:pt x="189" y="108"/>
                  </a:cubicBezTo>
                  <a:cubicBezTo>
                    <a:pt x="191" y="107"/>
                    <a:pt x="193" y="106"/>
                    <a:pt x="194" y="104"/>
                  </a:cubicBezTo>
                  <a:close/>
                  <a:moveTo>
                    <a:pt x="200" y="89"/>
                  </a:moveTo>
                  <a:cubicBezTo>
                    <a:pt x="200" y="88"/>
                    <a:pt x="200" y="87"/>
                    <a:pt x="200" y="87"/>
                  </a:cubicBezTo>
                  <a:cubicBezTo>
                    <a:pt x="200" y="83"/>
                    <a:pt x="199" y="79"/>
                    <a:pt x="197" y="75"/>
                  </a:cubicBezTo>
                  <a:cubicBezTo>
                    <a:pt x="201" y="76"/>
                    <a:pt x="204" y="77"/>
                    <a:pt x="207" y="79"/>
                  </a:cubicBezTo>
                  <a:cubicBezTo>
                    <a:pt x="217" y="83"/>
                    <a:pt x="220" y="89"/>
                    <a:pt x="220" y="96"/>
                  </a:cubicBezTo>
                  <a:cubicBezTo>
                    <a:pt x="220" y="100"/>
                    <a:pt x="219" y="104"/>
                    <a:pt x="218" y="109"/>
                  </a:cubicBezTo>
                  <a:cubicBezTo>
                    <a:pt x="217" y="108"/>
                    <a:pt x="215" y="107"/>
                    <a:pt x="214" y="106"/>
                  </a:cubicBezTo>
                  <a:cubicBezTo>
                    <a:pt x="209" y="103"/>
                    <a:pt x="203" y="100"/>
                    <a:pt x="199" y="96"/>
                  </a:cubicBezTo>
                  <a:cubicBezTo>
                    <a:pt x="200" y="94"/>
                    <a:pt x="200" y="91"/>
                    <a:pt x="200" y="89"/>
                  </a:cubicBezTo>
                  <a:close/>
                </a:path>
              </a:pathLst>
            </a:custGeom>
            <a:solidFill>
              <a:srgbClr val="E3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3" name="Freeform 23">
              <a:extLst>
                <a:ext uri="{FF2B5EF4-FFF2-40B4-BE49-F238E27FC236}">
                  <a16:creationId xmlns:a16="http://schemas.microsoft.com/office/drawing/2014/main" id="{F5DA42BA-3054-4813-A0E2-C956AA227B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" y="1725"/>
              <a:ext cx="688" cy="752"/>
            </a:xfrm>
            <a:custGeom>
              <a:avLst/>
              <a:gdLst>
                <a:gd name="T0" fmla="*/ 3680 w 275"/>
                <a:gd name="T1" fmla="*/ 1387 h 282"/>
                <a:gd name="T2" fmla="*/ 3367 w 275"/>
                <a:gd name="T3" fmla="*/ 1571 h 282"/>
                <a:gd name="T4" fmla="*/ 3380 w 275"/>
                <a:gd name="T5" fmla="*/ 832 h 282"/>
                <a:gd name="T6" fmla="*/ 2334 w 275"/>
                <a:gd name="T7" fmla="*/ 149 h 282"/>
                <a:gd name="T8" fmla="*/ 1689 w 275"/>
                <a:gd name="T9" fmla="*/ 0 h 282"/>
                <a:gd name="T10" fmla="*/ 1564 w 275"/>
                <a:gd name="T11" fmla="*/ 115 h 282"/>
                <a:gd name="T12" fmla="*/ 2409 w 275"/>
                <a:gd name="T13" fmla="*/ 307 h 282"/>
                <a:gd name="T14" fmla="*/ 3272 w 275"/>
                <a:gd name="T15" fmla="*/ 1728 h 282"/>
                <a:gd name="T16" fmla="*/ 3838 w 275"/>
                <a:gd name="T17" fmla="*/ 1763 h 282"/>
                <a:gd name="T18" fmla="*/ 4005 w 275"/>
                <a:gd name="T19" fmla="*/ 2637 h 282"/>
                <a:gd name="T20" fmla="*/ 3900 w 275"/>
                <a:gd name="T21" fmla="*/ 3149 h 282"/>
                <a:gd name="T22" fmla="*/ 3588 w 275"/>
                <a:gd name="T23" fmla="*/ 3491 h 282"/>
                <a:gd name="T24" fmla="*/ 3022 w 275"/>
                <a:gd name="T25" fmla="*/ 3925 h 282"/>
                <a:gd name="T26" fmla="*/ 2429 w 275"/>
                <a:gd name="T27" fmla="*/ 2581 h 282"/>
                <a:gd name="T28" fmla="*/ 2379 w 275"/>
                <a:gd name="T29" fmla="*/ 4493 h 282"/>
                <a:gd name="T30" fmla="*/ 1521 w 275"/>
                <a:gd name="T31" fmla="*/ 3605 h 282"/>
                <a:gd name="T32" fmla="*/ 1376 w 275"/>
                <a:gd name="T33" fmla="*/ 2125 h 282"/>
                <a:gd name="T34" fmla="*/ 751 w 275"/>
                <a:gd name="T35" fmla="*/ 2675 h 282"/>
                <a:gd name="T36" fmla="*/ 363 w 275"/>
                <a:gd name="T37" fmla="*/ 3037 h 282"/>
                <a:gd name="T38" fmla="*/ 801 w 275"/>
                <a:gd name="T39" fmla="*/ 2296 h 282"/>
                <a:gd name="T40" fmla="*/ 113 w 275"/>
                <a:gd name="T41" fmla="*/ 1933 h 282"/>
                <a:gd name="T42" fmla="*/ 688 w 275"/>
                <a:gd name="T43" fmla="*/ 1459 h 282"/>
                <a:gd name="T44" fmla="*/ 1208 w 275"/>
                <a:gd name="T45" fmla="*/ 661 h 282"/>
                <a:gd name="T46" fmla="*/ 1096 w 275"/>
                <a:gd name="T47" fmla="*/ 776 h 282"/>
                <a:gd name="T48" fmla="*/ 783 w 275"/>
                <a:gd name="T49" fmla="*/ 1331 h 282"/>
                <a:gd name="T50" fmla="*/ 395 w 275"/>
                <a:gd name="T51" fmla="*/ 2163 h 282"/>
                <a:gd name="T52" fmla="*/ 438 w 275"/>
                <a:gd name="T53" fmla="*/ 2581 h 282"/>
                <a:gd name="T54" fmla="*/ 220 w 275"/>
                <a:gd name="T55" fmla="*/ 3149 h 282"/>
                <a:gd name="T56" fmla="*/ 20 w 275"/>
                <a:gd name="T57" fmla="*/ 3357 h 282"/>
                <a:gd name="T58" fmla="*/ 270 w 275"/>
                <a:gd name="T59" fmla="*/ 3357 h 282"/>
                <a:gd name="T60" fmla="*/ 645 w 275"/>
                <a:gd name="T61" fmla="*/ 4472 h 282"/>
                <a:gd name="T62" fmla="*/ 896 w 275"/>
                <a:gd name="T63" fmla="*/ 4493 h 282"/>
                <a:gd name="T64" fmla="*/ 1376 w 275"/>
                <a:gd name="T65" fmla="*/ 4459 h 282"/>
                <a:gd name="T66" fmla="*/ 1959 w 275"/>
                <a:gd name="T67" fmla="*/ 5213 h 282"/>
                <a:gd name="T68" fmla="*/ 2692 w 275"/>
                <a:gd name="T69" fmla="*/ 4117 h 282"/>
                <a:gd name="T70" fmla="*/ 3130 w 275"/>
                <a:gd name="T71" fmla="*/ 4949 h 282"/>
                <a:gd name="T72" fmla="*/ 2930 w 275"/>
                <a:gd name="T73" fmla="*/ 4075 h 282"/>
                <a:gd name="T74" fmla="*/ 3618 w 275"/>
                <a:gd name="T75" fmla="*/ 3661 h 282"/>
                <a:gd name="T76" fmla="*/ 3788 w 275"/>
                <a:gd name="T77" fmla="*/ 3869 h 282"/>
                <a:gd name="T78" fmla="*/ 3913 w 275"/>
                <a:gd name="T79" fmla="*/ 3755 h 282"/>
                <a:gd name="T80" fmla="*/ 4025 w 275"/>
                <a:gd name="T81" fmla="*/ 3299 h 282"/>
                <a:gd name="T82" fmla="*/ 4306 w 275"/>
                <a:gd name="T83" fmla="*/ 2901 h 282"/>
                <a:gd name="T84" fmla="*/ 4118 w 275"/>
                <a:gd name="T85" fmla="*/ 2275 h 282"/>
                <a:gd name="T86" fmla="*/ 4288 w 275"/>
                <a:gd name="T87" fmla="*/ 2525 h 282"/>
                <a:gd name="T88" fmla="*/ 4038 w 275"/>
                <a:gd name="T89" fmla="*/ 1592 h 282"/>
                <a:gd name="T90" fmla="*/ 1051 w 275"/>
                <a:gd name="T91" fmla="*/ 3733 h 282"/>
                <a:gd name="T92" fmla="*/ 363 w 275"/>
                <a:gd name="T93" fmla="*/ 3640 h 282"/>
                <a:gd name="T94" fmla="*/ 971 w 275"/>
                <a:gd name="T95" fmla="*/ 3243 h 282"/>
                <a:gd name="T96" fmla="*/ 1376 w 275"/>
                <a:gd name="T97" fmla="*/ 4152 h 282"/>
                <a:gd name="T98" fmla="*/ 1208 w 275"/>
                <a:gd name="T99" fmla="*/ 3699 h 282"/>
                <a:gd name="T100" fmla="*/ 1021 w 275"/>
                <a:gd name="T101" fmla="*/ 2637 h 282"/>
                <a:gd name="T102" fmla="*/ 1113 w 275"/>
                <a:gd name="T103" fmla="*/ 2445 h 282"/>
                <a:gd name="T104" fmla="*/ 1376 w 275"/>
                <a:gd name="T105" fmla="*/ 3563 h 282"/>
                <a:gd name="T106" fmla="*/ 1376 w 275"/>
                <a:gd name="T107" fmla="*/ 4152 h 282"/>
                <a:gd name="T108" fmla="*/ 1959 w 275"/>
                <a:gd name="T109" fmla="*/ 5005 h 282"/>
                <a:gd name="T110" fmla="*/ 2442 w 275"/>
                <a:gd name="T111" fmla="*/ 4984 h 282"/>
                <a:gd name="T112" fmla="*/ 2567 w 275"/>
                <a:gd name="T113" fmla="*/ 4003 h 282"/>
                <a:gd name="T114" fmla="*/ 2334 w 275"/>
                <a:gd name="T115" fmla="*/ 3016 h 282"/>
                <a:gd name="T116" fmla="*/ 2722 w 275"/>
                <a:gd name="T117" fmla="*/ 3299 h 28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75" h="282">
                  <a:moveTo>
                    <a:pt x="236" y="66"/>
                  </a:moveTo>
                  <a:cubicBezTo>
                    <a:pt x="235" y="67"/>
                    <a:pt x="234" y="68"/>
                    <a:pt x="234" y="70"/>
                  </a:cubicBezTo>
                  <a:cubicBezTo>
                    <a:pt x="234" y="71"/>
                    <a:pt x="235" y="72"/>
                    <a:pt x="235" y="73"/>
                  </a:cubicBezTo>
                  <a:cubicBezTo>
                    <a:pt x="236" y="74"/>
                    <a:pt x="237" y="75"/>
                    <a:pt x="238" y="76"/>
                  </a:cubicBezTo>
                  <a:cubicBezTo>
                    <a:pt x="234" y="75"/>
                    <a:pt x="229" y="77"/>
                    <a:pt x="224" y="79"/>
                  </a:cubicBezTo>
                  <a:cubicBezTo>
                    <a:pt x="222" y="80"/>
                    <a:pt x="219" y="82"/>
                    <a:pt x="215" y="83"/>
                  </a:cubicBezTo>
                  <a:cubicBezTo>
                    <a:pt x="213" y="80"/>
                    <a:pt x="212" y="76"/>
                    <a:pt x="212" y="73"/>
                  </a:cubicBezTo>
                  <a:cubicBezTo>
                    <a:pt x="212" y="69"/>
                    <a:pt x="213" y="64"/>
                    <a:pt x="214" y="59"/>
                  </a:cubicBezTo>
                  <a:cubicBezTo>
                    <a:pt x="215" y="54"/>
                    <a:pt x="216" y="49"/>
                    <a:pt x="216" y="44"/>
                  </a:cubicBezTo>
                  <a:cubicBezTo>
                    <a:pt x="216" y="38"/>
                    <a:pt x="215" y="32"/>
                    <a:pt x="211" y="27"/>
                  </a:cubicBezTo>
                  <a:cubicBezTo>
                    <a:pt x="199" y="17"/>
                    <a:pt x="186" y="9"/>
                    <a:pt x="172" y="3"/>
                  </a:cubicBezTo>
                  <a:cubicBezTo>
                    <a:pt x="164" y="3"/>
                    <a:pt x="156" y="4"/>
                    <a:pt x="149" y="8"/>
                  </a:cubicBezTo>
                  <a:cubicBezTo>
                    <a:pt x="145" y="11"/>
                    <a:pt x="143" y="13"/>
                    <a:pt x="142" y="15"/>
                  </a:cubicBezTo>
                  <a:cubicBezTo>
                    <a:pt x="140" y="17"/>
                    <a:pt x="140" y="18"/>
                    <a:pt x="137" y="18"/>
                  </a:cubicBezTo>
                  <a:cubicBezTo>
                    <a:pt x="128" y="19"/>
                    <a:pt x="115" y="7"/>
                    <a:pt x="108" y="0"/>
                  </a:cubicBezTo>
                  <a:cubicBezTo>
                    <a:pt x="104" y="1"/>
                    <a:pt x="101" y="2"/>
                    <a:pt x="98" y="3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9" y="14"/>
                    <a:pt x="124" y="28"/>
                    <a:pt x="138" y="27"/>
                  </a:cubicBezTo>
                  <a:cubicBezTo>
                    <a:pt x="145" y="27"/>
                    <a:pt x="147" y="24"/>
                    <a:pt x="150" y="20"/>
                  </a:cubicBezTo>
                  <a:cubicBezTo>
                    <a:pt x="151" y="19"/>
                    <a:pt x="152" y="18"/>
                    <a:pt x="154" y="16"/>
                  </a:cubicBezTo>
                  <a:cubicBezTo>
                    <a:pt x="170" y="7"/>
                    <a:pt x="190" y="17"/>
                    <a:pt x="201" y="29"/>
                  </a:cubicBezTo>
                  <a:cubicBezTo>
                    <a:pt x="209" y="37"/>
                    <a:pt x="207" y="47"/>
                    <a:pt x="205" y="57"/>
                  </a:cubicBezTo>
                  <a:cubicBezTo>
                    <a:pt x="203" y="68"/>
                    <a:pt x="200" y="80"/>
                    <a:pt x="209" y="91"/>
                  </a:cubicBezTo>
                  <a:cubicBezTo>
                    <a:pt x="210" y="92"/>
                    <a:pt x="212" y="93"/>
                    <a:pt x="214" y="93"/>
                  </a:cubicBezTo>
                  <a:cubicBezTo>
                    <a:pt x="220" y="92"/>
                    <a:pt x="225" y="89"/>
                    <a:pt x="228" y="88"/>
                  </a:cubicBezTo>
                  <a:cubicBezTo>
                    <a:pt x="236" y="84"/>
                    <a:pt x="238" y="83"/>
                    <a:pt x="245" y="93"/>
                  </a:cubicBezTo>
                  <a:cubicBezTo>
                    <a:pt x="249" y="99"/>
                    <a:pt x="251" y="108"/>
                    <a:pt x="253" y="116"/>
                  </a:cubicBezTo>
                  <a:cubicBezTo>
                    <a:pt x="254" y="122"/>
                    <a:pt x="254" y="122"/>
                    <a:pt x="254" y="122"/>
                  </a:cubicBezTo>
                  <a:cubicBezTo>
                    <a:pt x="256" y="129"/>
                    <a:pt x="256" y="134"/>
                    <a:pt x="256" y="139"/>
                  </a:cubicBezTo>
                  <a:cubicBezTo>
                    <a:pt x="256" y="147"/>
                    <a:pt x="255" y="153"/>
                    <a:pt x="252" y="162"/>
                  </a:cubicBezTo>
                  <a:cubicBezTo>
                    <a:pt x="251" y="163"/>
                    <a:pt x="251" y="165"/>
                    <a:pt x="250" y="166"/>
                  </a:cubicBezTo>
                  <a:cubicBezTo>
                    <a:pt x="249" y="166"/>
                    <a:pt x="249" y="166"/>
                    <a:pt x="249" y="166"/>
                  </a:cubicBezTo>
                  <a:cubicBezTo>
                    <a:pt x="236" y="170"/>
                    <a:pt x="231" y="174"/>
                    <a:pt x="229" y="180"/>
                  </a:cubicBezTo>
                  <a:cubicBezTo>
                    <a:pt x="229" y="181"/>
                    <a:pt x="229" y="181"/>
                    <a:pt x="229" y="182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2" y="186"/>
                    <a:pt x="216" y="191"/>
                    <a:pt x="210" y="196"/>
                  </a:cubicBezTo>
                  <a:cubicBezTo>
                    <a:pt x="205" y="202"/>
                    <a:pt x="197" y="209"/>
                    <a:pt x="193" y="207"/>
                  </a:cubicBezTo>
                  <a:cubicBezTo>
                    <a:pt x="186" y="205"/>
                    <a:pt x="185" y="184"/>
                    <a:pt x="184" y="173"/>
                  </a:cubicBezTo>
                  <a:cubicBezTo>
                    <a:pt x="183" y="168"/>
                    <a:pt x="183" y="163"/>
                    <a:pt x="182" y="161"/>
                  </a:cubicBezTo>
                  <a:cubicBezTo>
                    <a:pt x="179" y="146"/>
                    <a:pt x="166" y="135"/>
                    <a:pt x="155" y="136"/>
                  </a:cubicBezTo>
                  <a:cubicBezTo>
                    <a:pt x="151" y="136"/>
                    <a:pt x="141" y="139"/>
                    <a:pt x="139" y="158"/>
                  </a:cubicBezTo>
                  <a:cubicBezTo>
                    <a:pt x="138" y="170"/>
                    <a:pt x="143" y="182"/>
                    <a:pt x="148" y="193"/>
                  </a:cubicBezTo>
                  <a:cubicBezTo>
                    <a:pt x="155" y="208"/>
                    <a:pt x="161" y="223"/>
                    <a:pt x="152" y="237"/>
                  </a:cubicBezTo>
                  <a:cubicBezTo>
                    <a:pt x="146" y="245"/>
                    <a:pt x="128" y="256"/>
                    <a:pt x="114" y="256"/>
                  </a:cubicBezTo>
                  <a:cubicBezTo>
                    <a:pt x="101" y="242"/>
                    <a:pt x="96" y="223"/>
                    <a:pt x="96" y="205"/>
                  </a:cubicBezTo>
                  <a:cubicBezTo>
                    <a:pt x="96" y="200"/>
                    <a:pt x="97" y="195"/>
                    <a:pt x="97" y="190"/>
                  </a:cubicBezTo>
                  <a:cubicBezTo>
                    <a:pt x="97" y="189"/>
                    <a:pt x="97" y="189"/>
                    <a:pt x="97" y="189"/>
                  </a:cubicBezTo>
                  <a:cubicBezTo>
                    <a:pt x="99" y="174"/>
                    <a:pt x="100" y="162"/>
                    <a:pt x="100" y="152"/>
                  </a:cubicBezTo>
                  <a:cubicBezTo>
                    <a:pt x="100" y="122"/>
                    <a:pt x="93" y="114"/>
                    <a:pt x="88" y="112"/>
                  </a:cubicBezTo>
                  <a:cubicBezTo>
                    <a:pt x="77" y="107"/>
                    <a:pt x="66" y="120"/>
                    <a:pt x="63" y="124"/>
                  </a:cubicBezTo>
                  <a:cubicBezTo>
                    <a:pt x="60" y="127"/>
                    <a:pt x="58" y="130"/>
                    <a:pt x="57" y="134"/>
                  </a:cubicBezTo>
                  <a:cubicBezTo>
                    <a:pt x="54" y="136"/>
                    <a:pt x="51" y="139"/>
                    <a:pt x="48" y="141"/>
                  </a:cubicBezTo>
                  <a:cubicBezTo>
                    <a:pt x="41" y="148"/>
                    <a:pt x="33" y="155"/>
                    <a:pt x="26" y="163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3" y="160"/>
                    <a:pt x="23" y="160"/>
                    <a:pt x="23" y="160"/>
                  </a:cubicBezTo>
                  <a:cubicBezTo>
                    <a:pt x="22" y="160"/>
                    <a:pt x="21" y="159"/>
                    <a:pt x="20" y="159"/>
                  </a:cubicBezTo>
                  <a:cubicBezTo>
                    <a:pt x="21" y="153"/>
                    <a:pt x="27" y="149"/>
                    <a:pt x="34" y="144"/>
                  </a:cubicBezTo>
                  <a:cubicBezTo>
                    <a:pt x="42" y="138"/>
                    <a:pt x="51" y="131"/>
                    <a:pt x="51" y="121"/>
                  </a:cubicBezTo>
                  <a:cubicBezTo>
                    <a:pt x="51" y="119"/>
                    <a:pt x="51" y="117"/>
                    <a:pt x="50" y="114"/>
                  </a:cubicBezTo>
                  <a:cubicBezTo>
                    <a:pt x="44" y="102"/>
                    <a:pt x="33" y="104"/>
                    <a:pt x="24" y="105"/>
                  </a:cubicBezTo>
                  <a:cubicBezTo>
                    <a:pt x="14" y="107"/>
                    <a:pt x="10" y="107"/>
                    <a:pt x="7" y="102"/>
                  </a:cubicBezTo>
                  <a:cubicBezTo>
                    <a:pt x="5" y="98"/>
                    <a:pt x="6" y="92"/>
                    <a:pt x="8" y="85"/>
                  </a:cubicBezTo>
                  <a:cubicBezTo>
                    <a:pt x="11" y="76"/>
                    <a:pt x="16" y="68"/>
                    <a:pt x="20" y="66"/>
                  </a:cubicBezTo>
                  <a:cubicBezTo>
                    <a:pt x="25" y="64"/>
                    <a:pt x="35" y="71"/>
                    <a:pt x="44" y="77"/>
                  </a:cubicBezTo>
                  <a:cubicBezTo>
                    <a:pt x="55" y="85"/>
                    <a:pt x="67" y="93"/>
                    <a:pt x="78" y="91"/>
                  </a:cubicBezTo>
                  <a:cubicBezTo>
                    <a:pt x="83" y="90"/>
                    <a:pt x="88" y="86"/>
                    <a:pt x="92" y="80"/>
                  </a:cubicBezTo>
                  <a:cubicBezTo>
                    <a:pt x="102" y="61"/>
                    <a:pt x="89" y="47"/>
                    <a:pt x="77" y="35"/>
                  </a:cubicBezTo>
                  <a:cubicBezTo>
                    <a:pt x="72" y="29"/>
                    <a:pt x="67" y="24"/>
                    <a:pt x="64" y="18"/>
                  </a:cubicBezTo>
                  <a:cubicBezTo>
                    <a:pt x="61" y="20"/>
                    <a:pt x="59" y="21"/>
                    <a:pt x="56" y="23"/>
                  </a:cubicBezTo>
                  <a:cubicBezTo>
                    <a:pt x="60" y="29"/>
                    <a:pt x="65" y="35"/>
                    <a:pt x="70" y="41"/>
                  </a:cubicBezTo>
                  <a:cubicBezTo>
                    <a:pt x="83" y="54"/>
                    <a:pt x="90" y="63"/>
                    <a:pt x="83" y="75"/>
                  </a:cubicBezTo>
                  <a:cubicBezTo>
                    <a:pt x="81" y="79"/>
                    <a:pt x="79" y="81"/>
                    <a:pt x="76" y="82"/>
                  </a:cubicBezTo>
                  <a:cubicBezTo>
                    <a:pt x="69" y="83"/>
                    <a:pt x="59" y="77"/>
                    <a:pt x="50" y="70"/>
                  </a:cubicBezTo>
                  <a:cubicBezTo>
                    <a:pt x="40" y="63"/>
                    <a:pt x="31" y="56"/>
                    <a:pt x="22" y="56"/>
                  </a:cubicBezTo>
                  <a:cubicBezTo>
                    <a:pt x="10" y="73"/>
                    <a:pt x="4" y="90"/>
                    <a:pt x="0" y="108"/>
                  </a:cubicBezTo>
                  <a:cubicBezTo>
                    <a:pt x="7" y="117"/>
                    <a:pt x="17" y="116"/>
                    <a:pt x="25" y="114"/>
                  </a:cubicBezTo>
                  <a:cubicBezTo>
                    <a:pt x="35" y="113"/>
                    <a:pt x="39" y="113"/>
                    <a:pt x="41" y="118"/>
                  </a:cubicBezTo>
                  <a:cubicBezTo>
                    <a:pt x="42" y="119"/>
                    <a:pt x="42" y="120"/>
                    <a:pt x="42" y="121"/>
                  </a:cubicBezTo>
                  <a:cubicBezTo>
                    <a:pt x="42" y="126"/>
                    <a:pt x="37" y="130"/>
                    <a:pt x="28" y="136"/>
                  </a:cubicBezTo>
                  <a:cubicBezTo>
                    <a:pt x="20" y="143"/>
                    <a:pt x="10" y="150"/>
                    <a:pt x="10" y="161"/>
                  </a:cubicBezTo>
                  <a:cubicBezTo>
                    <a:pt x="10" y="161"/>
                    <a:pt x="10" y="161"/>
                    <a:pt x="10" y="162"/>
                  </a:cubicBezTo>
                  <a:cubicBezTo>
                    <a:pt x="10" y="164"/>
                    <a:pt x="12" y="166"/>
                    <a:pt x="14" y="166"/>
                  </a:cubicBezTo>
                  <a:cubicBezTo>
                    <a:pt x="14" y="166"/>
                    <a:pt x="15" y="166"/>
                    <a:pt x="15" y="167"/>
                  </a:cubicBezTo>
                  <a:cubicBezTo>
                    <a:pt x="14" y="168"/>
                    <a:pt x="12" y="169"/>
                    <a:pt x="12" y="169"/>
                  </a:cubicBezTo>
                  <a:cubicBezTo>
                    <a:pt x="8" y="171"/>
                    <a:pt x="5" y="174"/>
                    <a:pt x="1" y="177"/>
                  </a:cubicBezTo>
                  <a:cubicBezTo>
                    <a:pt x="1" y="178"/>
                    <a:pt x="2" y="179"/>
                    <a:pt x="2" y="180"/>
                  </a:cubicBezTo>
                  <a:cubicBezTo>
                    <a:pt x="2" y="182"/>
                    <a:pt x="3" y="185"/>
                    <a:pt x="4" y="188"/>
                  </a:cubicBezTo>
                  <a:cubicBezTo>
                    <a:pt x="7" y="184"/>
                    <a:pt x="12" y="180"/>
                    <a:pt x="17" y="177"/>
                  </a:cubicBezTo>
                  <a:cubicBezTo>
                    <a:pt x="15" y="182"/>
                    <a:pt x="14" y="187"/>
                    <a:pt x="14" y="192"/>
                  </a:cubicBezTo>
                  <a:cubicBezTo>
                    <a:pt x="14" y="199"/>
                    <a:pt x="16" y="207"/>
                    <a:pt x="21" y="215"/>
                  </a:cubicBezTo>
                  <a:cubicBezTo>
                    <a:pt x="28" y="226"/>
                    <a:pt x="33" y="233"/>
                    <a:pt x="41" y="236"/>
                  </a:cubicBezTo>
                  <a:cubicBezTo>
                    <a:pt x="38" y="238"/>
                    <a:pt x="36" y="238"/>
                    <a:pt x="33" y="239"/>
                  </a:cubicBezTo>
                  <a:cubicBezTo>
                    <a:pt x="35" y="242"/>
                    <a:pt x="38" y="244"/>
                    <a:pt x="41" y="247"/>
                  </a:cubicBezTo>
                  <a:cubicBezTo>
                    <a:pt x="47" y="244"/>
                    <a:pt x="52" y="241"/>
                    <a:pt x="57" y="237"/>
                  </a:cubicBezTo>
                  <a:cubicBezTo>
                    <a:pt x="60" y="236"/>
                    <a:pt x="63" y="235"/>
                    <a:pt x="67" y="233"/>
                  </a:cubicBezTo>
                  <a:cubicBezTo>
                    <a:pt x="82" y="227"/>
                    <a:pt x="85" y="228"/>
                    <a:pt x="86" y="228"/>
                  </a:cubicBezTo>
                  <a:cubicBezTo>
                    <a:pt x="87" y="229"/>
                    <a:pt x="88" y="233"/>
                    <a:pt x="88" y="235"/>
                  </a:cubicBezTo>
                  <a:cubicBezTo>
                    <a:pt x="89" y="243"/>
                    <a:pt x="90" y="254"/>
                    <a:pt x="101" y="262"/>
                  </a:cubicBezTo>
                  <a:cubicBezTo>
                    <a:pt x="104" y="263"/>
                    <a:pt x="107" y="264"/>
                    <a:pt x="110" y="265"/>
                  </a:cubicBezTo>
                  <a:cubicBezTo>
                    <a:pt x="114" y="268"/>
                    <a:pt x="119" y="272"/>
                    <a:pt x="125" y="275"/>
                  </a:cubicBezTo>
                  <a:cubicBezTo>
                    <a:pt x="136" y="280"/>
                    <a:pt x="152" y="282"/>
                    <a:pt x="163" y="270"/>
                  </a:cubicBezTo>
                  <a:cubicBezTo>
                    <a:pt x="171" y="261"/>
                    <a:pt x="170" y="249"/>
                    <a:pt x="169" y="238"/>
                  </a:cubicBezTo>
                  <a:cubicBezTo>
                    <a:pt x="168" y="229"/>
                    <a:pt x="167" y="221"/>
                    <a:pt x="172" y="217"/>
                  </a:cubicBezTo>
                  <a:cubicBezTo>
                    <a:pt x="172" y="216"/>
                    <a:pt x="174" y="215"/>
                    <a:pt x="175" y="215"/>
                  </a:cubicBezTo>
                  <a:cubicBezTo>
                    <a:pt x="178" y="216"/>
                    <a:pt x="183" y="227"/>
                    <a:pt x="186" y="235"/>
                  </a:cubicBezTo>
                  <a:cubicBezTo>
                    <a:pt x="190" y="244"/>
                    <a:pt x="194" y="253"/>
                    <a:pt x="200" y="261"/>
                  </a:cubicBezTo>
                  <a:cubicBezTo>
                    <a:pt x="203" y="259"/>
                    <a:pt x="205" y="258"/>
                    <a:pt x="208" y="256"/>
                  </a:cubicBezTo>
                  <a:cubicBezTo>
                    <a:pt x="203" y="250"/>
                    <a:pt x="199" y="240"/>
                    <a:pt x="195" y="231"/>
                  </a:cubicBezTo>
                  <a:cubicBezTo>
                    <a:pt x="192" y="225"/>
                    <a:pt x="190" y="219"/>
                    <a:pt x="187" y="215"/>
                  </a:cubicBezTo>
                  <a:cubicBezTo>
                    <a:pt x="188" y="215"/>
                    <a:pt x="189" y="216"/>
                    <a:pt x="190" y="216"/>
                  </a:cubicBezTo>
                  <a:cubicBezTo>
                    <a:pt x="199" y="219"/>
                    <a:pt x="208" y="211"/>
                    <a:pt x="217" y="203"/>
                  </a:cubicBezTo>
                  <a:cubicBezTo>
                    <a:pt x="222" y="199"/>
                    <a:pt x="227" y="194"/>
                    <a:pt x="231" y="193"/>
                  </a:cubicBezTo>
                  <a:cubicBezTo>
                    <a:pt x="231" y="193"/>
                    <a:pt x="232" y="193"/>
                    <a:pt x="233" y="192"/>
                  </a:cubicBezTo>
                  <a:cubicBezTo>
                    <a:pt x="234" y="195"/>
                    <a:pt x="237" y="197"/>
                    <a:pt x="239" y="200"/>
                  </a:cubicBezTo>
                  <a:cubicBezTo>
                    <a:pt x="242" y="204"/>
                    <a:pt x="242" y="204"/>
                    <a:pt x="242" y="204"/>
                  </a:cubicBezTo>
                  <a:cubicBezTo>
                    <a:pt x="246" y="209"/>
                    <a:pt x="249" y="214"/>
                    <a:pt x="251" y="220"/>
                  </a:cubicBezTo>
                  <a:cubicBezTo>
                    <a:pt x="253" y="217"/>
                    <a:pt x="256" y="214"/>
                    <a:pt x="258" y="211"/>
                  </a:cubicBezTo>
                  <a:cubicBezTo>
                    <a:pt x="255" y="206"/>
                    <a:pt x="253" y="202"/>
                    <a:pt x="250" y="198"/>
                  </a:cubicBezTo>
                  <a:cubicBezTo>
                    <a:pt x="246" y="194"/>
                    <a:pt x="246" y="194"/>
                    <a:pt x="246" y="194"/>
                  </a:cubicBezTo>
                  <a:cubicBezTo>
                    <a:pt x="245" y="192"/>
                    <a:pt x="243" y="191"/>
                    <a:pt x="242" y="189"/>
                  </a:cubicBezTo>
                  <a:cubicBezTo>
                    <a:pt x="249" y="186"/>
                    <a:pt x="253" y="183"/>
                    <a:pt x="257" y="174"/>
                  </a:cubicBezTo>
                  <a:cubicBezTo>
                    <a:pt x="257" y="173"/>
                    <a:pt x="258" y="173"/>
                    <a:pt x="258" y="173"/>
                  </a:cubicBezTo>
                  <a:cubicBezTo>
                    <a:pt x="264" y="171"/>
                    <a:pt x="269" y="170"/>
                    <a:pt x="274" y="167"/>
                  </a:cubicBezTo>
                  <a:cubicBezTo>
                    <a:pt x="275" y="162"/>
                    <a:pt x="275" y="157"/>
                    <a:pt x="275" y="153"/>
                  </a:cubicBezTo>
                  <a:cubicBezTo>
                    <a:pt x="273" y="157"/>
                    <a:pt x="269" y="160"/>
                    <a:pt x="261" y="162"/>
                  </a:cubicBezTo>
                  <a:cubicBezTo>
                    <a:pt x="264" y="154"/>
                    <a:pt x="266" y="147"/>
                    <a:pt x="266" y="139"/>
                  </a:cubicBezTo>
                  <a:cubicBezTo>
                    <a:pt x="266" y="133"/>
                    <a:pt x="265" y="127"/>
                    <a:pt x="263" y="120"/>
                  </a:cubicBezTo>
                  <a:cubicBezTo>
                    <a:pt x="262" y="114"/>
                    <a:pt x="262" y="114"/>
                    <a:pt x="262" y="114"/>
                  </a:cubicBezTo>
                  <a:cubicBezTo>
                    <a:pt x="261" y="109"/>
                    <a:pt x="260" y="105"/>
                    <a:pt x="259" y="100"/>
                  </a:cubicBezTo>
                  <a:cubicBezTo>
                    <a:pt x="266" y="110"/>
                    <a:pt x="271" y="121"/>
                    <a:pt x="274" y="133"/>
                  </a:cubicBezTo>
                  <a:cubicBezTo>
                    <a:pt x="275" y="133"/>
                    <a:pt x="275" y="134"/>
                    <a:pt x="275" y="134"/>
                  </a:cubicBezTo>
                  <a:cubicBezTo>
                    <a:pt x="273" y="116"/>
                    <a:pt x="267" y="99"/>
                    <a:pt x="259" y="86"/>
                  </a:cubicBezTo>
                  <a:cubicBezTo>
                    <a:pt x="259" y="85"/>
                    <a:pt x="258" y="85"/>
                    <a:pt x="258" y="84"/>
                  </a:cubicBezTo>
                  <a:cubicBezTo>
                    <a:pt x="253" y="78"/>
                    <a:pt x="248" y="72"/>
                    <a:pt x="242" y="66"/>
                  </a:cubicBezTo>
                  <a:cubicBezTo>
                    <a:pt x="240" y="64"/>
                    <a:pt x="237" y="64"/>
                    <a:pt x="236" y="66"/>
                  </a:cubicBezTo>
                  <a:close/>
                  <a:moveTo>
                    <a:pt x="67" y="197"/>
                  </a:moveTo>
                  <a:cubicBezTo>
                    <a:pt x="66" y="208"/>
                    <a:pt x="61" y="220"/>
                    <a:pt x="53" y="228"/>
                  </a:cubicBezTo>
                  <a:cubicBezTo>
                    <a:pt x="43" y="230"/>
                    <a:pt x="38" y="225"/>
                    <a:pt x="29" y="210"/>
                  </a:cubicBezTo>
                  <a:cubicBezTo>
                    <a:pt x="25" y="203"/>
                    <a:pt x="23" y="198"/>
                    <a:pt x="23" y="192"/>
                  </a:cubicBezTo>
                  <a:cubicBezTo>
                    <a:pt x="23" y="175"/>
                    <a:pt x="38" y="162"/>
                    <a:pt x="54" y="148"/>
                  </a:cubicBezTo>
                  <a:cubicBezTo>
                    <a:pt x="55" y="148"/>
                    <a:pt x="55" y="148"/>
                    <a:pt x="56" y="147"/>
                  </a:cubicBezTo>
                  <a:cubicBezTo>
                    <a:pt x="56" y="155"/>
                    <a:pt x="59" y="164"/>
                    <a:pt x="62" y="171"/>
                  </a:cubicBezTo>
                  <a:cubicBezTo>
                    <a:pt x="65" y="180"/>
                    <a:pt x="67" y="188"/>
                    <a:pt x="67" y="195"/>
                  </a:cubicBezTo>
                  <a:cubicBezTo>
                    <a:pt x="67" y="196"/>
                    <a:pt x="67" y="197"/>
                    <a:pt x="67" y="197"/>
                  </a:cubicBezTo>
                  <a:close/>
                  <a:moveTo>
                    <a:pt x="88" y="219"/>
                  </a:moveTo>
                  <a:cubicBezTo>
                    <a:pt x="84" y="218"/>
                    <a:pt x="78" y="219"/>
                    <a:pt x="68" y="223"/>
                  </a:cubicBezTo>
                  <a:cubicBezTo>
                    <a:pt x="73" y="215"/>
                    <a:pt x="76" y="206"/>
                    <a:pt x="77" y="198"/>
                  </a:cubicBezTo>
                  <a:cubicBezTo>
                    <a:pt x="77" y="197"/>
                    <a:pt x="77" y="196"/>
                    <a:pt x="77" y="195"/>
                  </a:cubicBezTo>
                  <a:cubicBezTo>
                    <a:pt x="77" y="187"/>
                    <a:pt x="74" y="177"/>
                    <a:pt x="70" y="168"/>
                  </a:cubicBezTo>
                  <a:cubicBezTo>
                    <a:pt x="67" y="160"/>
                    <a:pt x="65" y="151"/>
                    <a:pt x="65" y="144"/>
                  </a:cubicBezTo>
                  <a:cubicBezTo>
                    <a:pt x="65" y="142"/>
                    <a:pt x="65" y="140"/>
                    <a:pt x="65" y="139"/>
                  </a:cubicBezTo>
                  <a:cubicBezTo>
                    <a:pt x="67" y="137"/>
                    <a:pt x="69" y="135"/>
                    <a:pt x="71" y="134"/>
                  </a:cubicBezTo>
                  <a:cubicBezTo>
                    <a:pt x="71" y="133"/>
                    <a:pt x="72" y="132"/>
                    <a:pt x="72" y="130"/>
                  </a:cubicBezTo>
                  <a:cubicBezTo>
                    <a:pt x="72" y="130"/>
                    <a:pt x="71" y="129"/>
                    <a:pt x="71" y="129"/>
                  </a:cubicBezTo>
                  <a:cubicBezTo>
                    <a:pt x="78" y="122"/>
                    <a:pt x="82" y="120"/>
                    <a:pt x="84" y="121"/>
                  </a:cubicBezTo>
                  <a:cubicBezTo>
                    <a:pt x="85" y="121"/>
                    <a:pt x="90" y="125"/>
                    <a:pt x="90" y="152"/>
                  </a:cubicBezTo>
                  <a:cubicBezTo>
                    <a:pt x="90" y="161"/>
                    <a:pt x="90" y="173"/>
                    <a:pt x="88" y="188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7" y="194"/>
                    <a:pt x="87" y="199"/>
                    <a:pt x="87" y="205"/>
                  </a:cubicBezTo>
                  <a:cubicBezTo>
                    <a:pt x="87" y="210"/>
                    <a:pt x="87" y="214"/>
                    <a:pt x="88" y="219"/>
                  </a:cubicBezTo>
                  <a:close/>
                  <a:moveTo>
                    <a:pt x="156" y="263"/>
                  </a:moveTo>
                  <a:cubicBezTo>
                    <a:pt x="149" y="271"/>
                    <a:pt x="137" y="270"/>
                    <a:pt x="129" y="266"/>
                  </a:cubicBezTo>
                  <a:cubicBezTo>
                    <a:pt x="127" y="265"/>
                    <a:pt x="126" y="265"/>
                    <a:pt x="125" y="264"/>
                  </a:cubicBezTo>
                  <a:cubicBezTo>
                    <a:pt x="139" y="260"/>
                    <a:pt x="154" y="251"/>
                    <a:pt x="160" y="242"/>
                  </a:cubicBezTo>
                  <a:cubicBezTo>
                    <a:pt x="160" y="245"/>
                    <a:pt x="160" y="247"/>
                    <a:pt x="160" y="249"/>
                  </a:cubicBezTo>
                  <a:cubicBezTo>
                    <a:pt x="160" y="255"/>
                    <a:pt x="159" y="260"/>
                    <a:pt x="156" y="263"/>
                  </a:cubicBezTo>
                  <a:close/>
                  <a:moveTo>
                    <a:pt x="177" y="206"/>
                  </a:moveTo>
                  <a:cubicBezTo>
                    <a:pt x="173" y="205"/>
                    <a:pt x="169" y="207"/>
                    <a:pt x="166" y="210"/>
                  </a:cubicBezTo>
                  <a:cubicBezTo>
                    <a:pt x="165" y="210"/>
                    <a:pt x="165" y="211"/>
                    <a:pt x="164" y="211"/>
                  </a:cubicBezTo>
                  <a:cubicBezTo>
                    <a:pt x="163" y="204"/>
                    <a:pt x="160" y="196"/>
                    <a:pt x="157" y="190"/>
                  </a:cubicBezTo>
                  <a:cubicBezTo>
                    <a:pt x="153" y="180"/>
                    <a:pt x="148" y="170"/>
                    <a:pt x="148" y="161"/>
                  </a:cubicBezTo>
                  <a:cubicBezTo>
                    <a:pt x="148" y="161"/>
                    <a:pt x="149" y="160"/>
                    <a:pt x="149" y="159"/>
                  </a:cubicBezTo>
                  <a:cubicBezTo>
                    <a:pt x="149" y="155"/>
                    <a:pt x="150" y="146"/>
                    <a:pt x="156" y="145"/>
                  </a:cubicBezTo>
                  <a:cubicBezTo>
                    <a:pt x="162" y="145"/>
                    <a:pt x="170" y="152"/>
                    <a:pt x="173" y="163"/>
                  </a:cubicBezTo>
                  <a:cubicBezTo>
                    <a:pt x="174" y="165"/>
                    <a:pt x="174" y="169"/>
                    <a:pt x="174" y="174"/>
                  </a:cubicBezTo>
                  <a:cubicBezTo>
                    <a:pt x="175" y="186"/>
                    <a:pt x="177" y="200"/>
                    <a:pt x="182" y="209"/>
                  </a:cubicBezTo>
                  <a:cubicBezTo>
                    <a:pt x="180" y="208"/>
                    <a:pt x="179" y="207"/>
                    <a:pt x="177" y="206"/>
                  </a:cubicBezTo>
                  <a:close/>
                </a:path>
              </a:pathLst>
            </a:custGeom>
            <a:solidFill>
              <a:srgbClr val="DA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4" name="Freeform 24">
              <a:extLst>
                <a:ext uri="{FF2B5EF4-FFF2-40B4-BE49-F238E27FC236}">
                  <a16:creationId xmlns:a16="http://schemas.microsoft.com/office/drawing/2014/main" id="{7CDD99E9-7187-464D-BEFF-1F4083200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" y="1645"/>
              <a:ext cx="563" cy="843"/>
            </a:xfrm>
            <a:custGeom>
              <a:avLst/>
              <a:gdLst>
                <a:gd name="T0" fmla="*/ 470 w 225"/>
                <a:gd name="T1" fmla="*/ 4234 h 316"/>
                <a:gd name="T2" fmla="*/ 2460 w 225"/>
                <a:gd name="T3" fmla="*/ 205 h 316"/>
                <a:gd name="T4" fmla="*/ 3526 w 225"/>
                <a:gd name="T5" fmla="*/ 227 h 316"/>
                <a:gd name="T6" fmla="*/ 2255 w 225"/>
                <a:gd name="T7" fmla="*/ 93 h 316"/>
                <a:gd name="T8" fmla="*/ 250 w 225"/>
                <a:gd name="T9" fmla="*/ 4063 h 316"/>
                <a:gd name="T10" fmla="*/ 1491 w 225"/>
                <a:gd name="T11" fmla="*/ 6000 h 316"/>
                <a:gd name="T12" fmla="*/ 470 w 225"/>
                <a:gd name="T13" fmla="*/ 4234 h 3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316">
                  <a:moveTo>
                    <a:pt x="30" y="223"/>
                  </a:moveTo>
                  <a:cubicBezTo>
                    <a:pt x="15" y="133"/>
                    <a:pt x="45" y="32"/>
                    <a:pt x="157" y="11"/>
                  </a:cubicBezTo>
                  <a:cubicBezTo>
                    <a:pt x="196" y="4"/>
                    <a:pt x="213" y="9"/>
                    <a:pt x="225" y="12"/>
                  </a:cubicBezTo>
                  <a:cubicBezTo>
                    <a:pt x="201" y="3"/>
                    <a:pt x="173" y="0"/>
                    <a:pt x="144" y="5"/>
                  </a:cubicBezTo>
                  <a:cubicBezTo>
                    <a:pt x="32" y="26"/>
                    <a:pt x="0" y="124"/>
                    <a:pt x="16" y="214"/>
                  </a:cubicBezTo>
                  <a:cubicBezTo>
                    <a:pt x="24" y="260"/>
                    <a:pt x="56" y="296"/>
                    <a:pt x="95" y="316"/>
                  </a:cubicBezTo>
                  <a:cubicBezTo>
                    <a:pt x="63" y="295"/>
                    <a:pt x="37" y="263"/>
                    <a:pt x="30" y="223"/>
                  </a:cubicBezTo>
                  <a:close/>
                </a:path>
              </a:pathLst>
            </a:custGeom>
            <a:solidFill>
              <a:srgbClr val="DDF1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5" name="Freeform 25">
              <a:extLst>
                <a:ext uri="{FF2B5EF4-FFF2-40B4-BE49-F238E27FC236}">
                  <a16:creationId xmlns:a16="http://schemas.microsoft.com/office/drawing/2014/main" id="{4B333B0F-4DEA-4F83-81E8-0B31F4323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696"/>
              <a:ext cx="563" cy="669"/>
            </a:xfrm>
            <a:custGeom>
              <a:avLst/>
              <a:gdLst>
                <a:gd name="T0" fmla="*/ 313 w 225"/>
                <a:gd name="T1" fmla="*/ 3707 h 251"/>
                <a:gd name="T2" fmla="*/ 1596 w 225"/>
                <a:gd name="T3" fmla="*/ 605 h 251"/>
                <a:gd name="T4" fmla="*/ 3526 w 225"/>
                <a:gd name="T5" fmla="*/ 1058 h 251"/>
                <a:gd name="T6" fmla="*/ 1471 w 225"/>
                <a:gd name="T7" fmla="*/ 434 h 251"/>
                <a:gd name="T8" fmla="*/ 175 w 225"/>
                <a:gd name="T9" fmla="*/ 3558 h 251"/>
                <a:gd name="T10" fmla="*/ 751 w 225"/>
                <a:gd name="T11" fmla="*/ 4752 h 251"/>
                <a:gd name="T12" fmla="*/ 313 w 225"/>
                <a:gd name="T13" fmla="*/ 3707 h 2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251">
                  <a:moveTo>
                    <a:pt x="20" y="196"/>
                  </a:moveTo>
                  <a:cubicBezTo>
                    <a:pt x="9" y="139"/>
                    <a:pt x="18" y="65"/>
                    <a:pt x="102" y="32"/>
                  </a:cubicBezTo>
                  <a:cubicBezTo>
                    <a:pt x="155" y="11"/>
                    <a:pt x="196" y="29"/>
                    <a:pt x="225" y="56"/>
                  </a:cubicBezTo>
                  <a:cubicBezTo>
                    <a:pt x="195" y="25"/>
                    <a:pt x="152" y="0"/>
                    <a:pt x="94" y="23"/>
                  </a:cubicBezTo>
                  <a:cubicBezTo>
                    <a:pt x="9" y="57"/>
                    <a:pt x="0" y="130"/>
                    <a:pt x="11" y="188"/>
                  </a:cubicBezTo>
                  <a:cubicBezTo>
                    <a:pt x="16" y="211"/>
                    <a:pt x="29" y="233"/>
                    <a:pt x="48" y="251"/>
                  </a:cubicBezTo>
                  <a:cubicBezTo>
                    <a:pt x="34" y="235"/>
                    <a:pt x="24" y="216"/>
                    <a:pt x="20" y="196"/>
                  </a:cubicBezTo>
                  <a:close/>
                </a:path>
              </a:pathLst>
            </a:custGeom>
            <a:solidFill>
              <a:srgbClr val="F3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6" name="Freeform 26">
              <a:extLst>
                <a:ext uri="{FF2B5EF4-FFF2-40B4-BE49-F238E27FC236}">
                  <a16:creationId xmlns:a16="http://schemas.microsoft.com/office/drawing/2014/main" id="{69CB0E92-F62C-42F1-948A-0FD334E4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845"/>
              <a:ext cx="448" cy="611"/>
            </a:xfrm>
            <a:custGeom>
              <a:avLst/>
              <a:gdLst>
                <a:gd name="T0" fmla="*/ 2338 w 179"/>
                <a:gd name="T1" fmla="*/ 832 h 229"/>
                <a:gd name="T2" fmla="*/ 1817 w 179"/>
                <a:gd name="T3" fmla="*/ 0 h 229"/>
                <a:gd name="T4" fmla="*/ 2210 w 179"/>
                <a:gd name="T5" fmla="*/ 832 h 229"/>
                <a:gd name="T6" fmla="*/ 1179 w 179"/>
                <a:gd name="T7" fmla="*/ 3973 h 229"/>
                <a:gd name="T8" fmla="*/ 0 w 179"/>
                <a:gd name="T9" fmla="*/ 4237 h 229"/>
                <a:gd name="T10" fmla="*/ 1367 w 179"/>
                <a:gd name="T11" fmla="*/ 4008 h 229"/>
                <a:gd name="T12" fmla="*/ 2338 w 179"/>
                <a:gd name="T13" fmla="*/ 832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29">
                  <a:moveTo>
                    <a:pt x="149" y="44"/>
                  </a:moveTo>
                  <a:cubicBezTo>
                    <a:pt x="141" y="30"/>
                    <a:pt x="130" y="14"/>
                    <a:pt x="116" y="0"/>
                  </a:cubicBezTo>
                  <a:cubicBezTo>
                    <a:pt x="123" y="10"/>
                    <a:pt x="124" y="14"/>
                    <a:pt x="141" y="44"/>
                  </a:cubicBezTo>
                  <a:cubicBezTo>
                    <a:pt x="165" y="86"/>
                    <a:pt x="167" y="165"/>
                    <a:pt x="75" y="209"/>
                  </a:cubicBezTo>
                  <a:cubicBezTo>
                    <a:pt x="48" y="222"/>
                    <a:pt x="23" y="226"/>
                    <a:pt x="0" y="223"/>
                  </a:cubicBezTo>
                  <a:cubicBezTo>
                    <a:pt x="26" y="229"/>
                    <a:pt x="55" y="226"/>
                    <a:pt x="87" y="211"/>
                  </a:cubicBezTo>
                  <a:cubicBezTo>
                    <a:pt x="179" y="167"/>
                    <a:pt x="173" y="86"/>
                    <a:pt x="149" y="44"/>
                  </a:cubicBezTo>
                  <a:close/>
                </a:path>
              </a:pathLst>
            </a:custGeom>
            <a:solidFill>
              <a:srgbClr val="BC3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7" name="Freeform 27">
              <a:extLst>
                <a:ext uri="{FF2B5EF4-FFF2-40B4-BE49-F238E27FC236}">
                  <a16:creationId xmlns:a16="http://schemas.microsoft.com/office/drawing/2014/main" id="{E991B5E7-9181-499C-93EE-7F8F3AA19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1587"/>
              <a:ext cx="912" cy="1024"/>
            </a:xfrm>
            <a:custGeom>
              <a:avLst/>
              <a:gdLst>
                <a:gd name="T0" fmla="*/ 2321 w 365"/>
                <a:gd name="T1" fmla="*/ 397 h 384"/>
                <a:gd name="T2" fmla="*/ 250 w 365"/>
                <a:gd name="T3" fmla="*/ 4531 h 384"/>
                <a:gd name="T4" fmla="*/ 3541 w 365"/>
                <a:gd name="T5" fmla="*/ 6827 h 384"/>
                <a:gd name="T6" fmla="*/ 5619 w 365"/>
                <a:gd name="T7" fmla="*/ 3379 h 384"/>
                <a:gd name="T8" fmla="*/ 2321 w 365"/>
                <a:gd name="T9" fmla="*/ 397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8" name="Freeform 28">
              <a:extLst>
                <a:ext uri="{FF2B5EF4-FFF2-40B4-BE49-F238E27FC236}">
                  <a16:creationId xmlns:a16="http://schemas.microsoft.com/office/drawing/2014/main" id="{84D1DB0F-12A1-48CF-BA0E-00306649A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48"/>
              <a:ext cx="755" cy="907"/>
            </a:xfrm>
            <a:custGeom>
              <a:avLst/>
              <a:gdLst>
                <a:gd name="T0" fmla="*/ 1533 w 302"/>
                <a:gd name="T1" fmla="*/ 662 h 340"/>
                <a:gd name="T2" fmla="*/ 188 w 302"/>
                <a:gd name="T3" fmla="*/ 3972 h 340"/>
                <a:gd name="T4" fmla="*/ 3188 w 302"/>
                <a:gd name="T5" fmla="*/ 5565 h 340"/>
                <a:gd name="T6" fmla="*/ 4208 w 302"/>
                <a:gd name="T7" fmla="*/ 2185 h 340"/>
                <a:gd name="T8" fmla="*/ 1533 w 302"/>
                <a:gd name="T9" fmla="*/ 662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9" name="Oval 29">
              <a:extLst>
                <a:ext uri="{FF2B5EF4-FFF2-40B4-BE49-F238E27FC236}">
                  <a16:creationId xmlns:a16="http://schemas.microsoft.com/office/drawing/2014/main" id="{1694E993-8D9F-4925-9264-9783D31DD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" y="1739"/>
              <a:ext cx="77" cy="8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40" name="Oval 30">
              <a:extLst>
                <a:ext uri="{FF2B5EF4-FFF2-40B4-BE49-F238E27FC236}">
                  <a16:creationId xmlns:a16="http://schemas.microsoft.com/office/drawing/2014/main" id="{4E0E129E-9FF6-4D6E-A1DE-3480FDD95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1733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41" name="Oval 31">
              <a:extLst>
                <a:ext uri="{FF2B5EF4-FFF2-40B4-BE49-F238E27FC236}">
                  <a16:creationId xmlns:a16="http://schemas.microsoft.com/office/drawing/2014/main" id="{64BE13CE-3E1A-43DE-8A53-23BB62C39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" y="179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52228" name="Group 32">
            <a:extLst>
              <a:ext uri="{FF2B5EF4-FFF2-40B4-BE49-F238E27FC236}">
                <a16:creationId xmlns:a16="http://schemas.microsoft.com/office/drawing/2014/main" id="{543A3EC1-6BE4-425F-8342-2A61E888EC5D}"/>
              </a:ext>
            </a:extLst>
          </p:cNvPr>
          <p:cNvGrpSpPr>
            <a:grpSpLocks/>
          </p:cNvGrpSpPr>
          <p:nvPr/>
        </p:nvGrpSpPr>
        <p:grpSpPr bwMode="auto">
          <a:xfrm>
            <a:off x="3946525" y="2676525"/>
            <a:ext cx="1557338" cy="1668463"/>
            <a:chOff x="1526" y="1552"/>
            <a:chExt cx="981" cy="1051"/>
          </a:xfrm>
        </p:grpSpPr>
        <p:sp>
          <p:nvSpPr>
            <p:cNvPr id="52312" name="Freeform 33">
              <a:extLst>
                <a:ext uri="{FF2B5EF4-FFF2-40B4-BE49-F238E27FC236}">
                  <a16:creationId xmlns:a16="http://schemas.microsoft.com/office/drawing/2014/main" id="{9958797A-52F3-4E2A-B000-8E319EF4F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52"/>
              <a:ext cx="981" cy="1051"/>
            </a:xfrm>
            <a:custGeom>
              <a:avLst/>
              <a:gdLst>
                <a:gd name="T0" fmla="*/ 4327 w 392"/>
                <a:gd name="T1" fmla="*/ 1003 h 394"/>
                <a:gd name="T2" fmla="*/ 626 w 392"/>
                <a:gd name="T3" fmla="*/ 2526 h 394"/>
                <a:gd name="T4" fmla="*/ 1909 w 392"/>
                <a:gd name="T5" fmla="*/ 6909 h 394"/>
                <a:gd name="T6" fmla="*/ 5298 w 392"/>
                <a:gd name="T7" fmla="*/ 5599 h 394"/>
                <a:gd name="T8" fmla="*/ 4327 w 392"/>
                <a:gd name="T9" fmla="*/ 1003 h 3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394">
                  <a:moveTo>
                    <a:pt x="276" y="53"/>
                  </a:moveTo>
                  <a:cubicBezTo>
                    <a:pt x="173" y="0"/>
                    <a:pt x="81" y="50"/>
                    <a:pt x="40" y="133"/>
                  </a:cubicBezTo>
                  <a:cubicBezTo>
                    <a:pt x="0" y="216"/>
                    <a:pt x="42" y="334"/>
                    <a:pt x="122" y="364"/>
                  </a:cubicBezTo>
                  <a:cubicBezTo>
                    <a:pt x="201" y="394"/>
                    <a:pt x="294" y="365"/>
                    <a:pt x="338" y="295"/>
                  </a:cubicBezTo>
                  <a:cubicBezTo>
                    <a:pt x="377" y="229"/>
                    <a:pt x="392" y="111"/>
                    <a:pt x="276" y="53"/>
                  </a:cubicBezTo>
                  <a:close/>
                </a:path>
              </a:pathLst>
            </a:custGeom>
            <a:solidFill>
              <a:srgbClr val="00B2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3" name="Freeform 34">
              <a:extLst>
                <a:ext uri="{FF2B5EF4-FFF2-40B4-BE49-F238E27FC236}">
                  <a16:creationId xmlns:a16="http://schemas.microsoft.com/office/drawing/2014/main" id="{4EDA1DB2-5F64-4C60-B0C7-997950E39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723"/>
              <a:ext cx="702" cy="853"/>
            </a:xfrm>
            <a:custGeom>
              <a:avLst/>
              <a:gdLst>
                <a:gd name="T0" fmla="*/ 2778 w 281"/>
                <a:gd name="T1" fmla="*/ 0 h 320"/>
                <a:gd name="T2" fmla="*/ 3370 w 281"/>
                <a:gd name="T3" fmla="*/ 4129 h 320"/>
                <a:gd name="T4" fmla="*/ 167 w 281"/>
                <a:gd name="T5" fmla="*/ 5379 h 320"/>
                <a:gd name="T6" fmla="*/ 0 w 281"/>
                <a:gd name="T7" fmla="*/ 5286 h 320"/>
                <a:gd name="T8" fmla="*/ 387 w 281"/>
                <a:gd name="T9" fmla="*/ 5529 h 320"/>
                <a:gd name="T10" fmla="*/ 3587 w 281"/>
                <a:gd name="T11" fmla="*/ 4300 h 320"/>
                <a:gd name="T12" fmla="*/ 2778 w 281"/>
                <a:gd name="T13" fmla="*/ 0 h 3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320">
                  <a:moveTo>
                    <a:pt x="178" y="0"/>
                  </a:moveTo>
                  <a:cubicBezTo>
                    <a:pt x="266" y="59"/>
                    <a:pt x="251" y="160"/>
                    <a:pt x="216" y="218"/>
                  </a:cubicBezTo>
                  <a:cubicBezTo>
                    <a:pt x="175" y="285"/>
                    <a:pt x="87" y="312"/>
                    <a:pt x="11" y="284"/>
                  </a:cubicBezTo>
                  <a:cubicBezTo>
                    <a:pt x="7" y="282"/>
                    <a:pt x="3" y="281"/>
                    <a:pt x="0" y="279"/>
                  </a:cubicBezTo>
                  <a:cubicBezTo>
                    <a:pt x="8" y="284"/>
                    <a:pt x="16" y="289"/>
                    <a:pt x="25" y="292"/>
                  </a:cubicBezTo>
                  <a:cubicBezTo>
                    <a:pt x="101" y="320"/>
                    <a:pt x="189" y="294"/>
                    <a:pt x="230" y="227"/>
                  </a:cubicBezTo>
                  <a:cubicBezTo>
                    <a:pt x="267" y="166"/>
                    <a:pt x="281" y="57"/>
                    <a:pt x="178" y="0"/>
                  </a:cubicBezTo>
                  <a:close/>
                </a:path>
              </a:pathLst>
            </a:custGeom>
            <a:solidFill>
              <a:srgbClr val="009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4" name="Freeform 35">
              <a:extLst>
                <a:ext uri="{FF2B5EF4-FFF2-40B4-BE49-F238E27FC236}">
                  <a16:creationId xmlns:a16="http://schemas.microsoft.com/office/drawing/2014/main" id="{E68A7EDE-900A-4008-8E2E-9C84D657E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885"/>
              <a:ext cx="470" cy="651"/>
            </a:xfrm>
            <a:custGeom>
              <a:avLst/>
              <a:gdLst>
                <a:gd name="T0" fmla="*/ 0 w 188"/>
                <a:gd name="T1" fmla="*/ 4600 h 244"/>
                <a:gd name="T2" fmla="*/ 2300 w 188"/>
                <a:gd name="T3" fmla="*/ 3154 h 244"/>
                <a:gd name="T4" fmla="*/ 2470 w 188"/>
                <a:gd name="T5" fmla="*/ 0 h 244"/>
                <a:gd name="T6" fmla="*/ 0 w 188"/>
                <a:gd name="T7" fmla="*/ 4600 h 2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" h="244">
                  <a:moveTo>
                    <a:pt x="0" y="242"/>
                  </a:moveTo>
                  <a:cubicBezTo>
                    <a:pt x="59" y="244"/>
                    <a:pt x="116" y="216"/>
                    <a:pt x="147" y="166"/>
                  </a:cubicBezTo>
                  <a:cubicBezTo>
                    <a:pt x="173" y="123"/>
                    <a:pt x="188" y="56"/>
                    <a:pt x="158" y="0"/>
                  </a:cubicBezTo>
                  <a:cubicBezTo>
                    <a:pt x="180" y="66"/>
                    <a:pt x="183" y="212"/>
                    <a:pt x="0" y="242"/>
                  </a:cubicBezTo>
                  <a:close/>
                </a:path>
              </a:pathLst>
            </a:custGeom>
            <a:solidFill>
              <a:srgbClr val="00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5" name="Freeform 36">
              <a:extLst>
                <a:ext uri="{FF2B5EF4-FFF2-40B4-BE49-F238E27FC236}">
                  <a16:creationId xmlns:a16="http://schemas.microsoft.com/office/drawing/2014/main" id="{24C50FC4-3FF6-47E7-B34F-C2EB59EB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576"/>
              <a:ext cx="693" cy="877"/>
            </a:xfrm>
            <a:custGeom>
              <a:avLst/>
              <a:gdLst>
                <a:gd name="T0" fmla="*/ 771 w 277"/>
                <a:gd name="T1" fmla="*/ 2580 h 329"/>
                <a:gd name="T2" fmla="*/ 4130 w 277"/>
                <a:gd name="T3" fmla="*/ 1002 h 329"/>
                <a:gd name="T4" fmla="*/ 4055 w 277"/>
                <a:gd name="T5" fmla="*/ 946 h 329"/>
                <a:gd name="T6" fmla="*/ 533 w 277"/>
                <a:gd name="T7" fmla="*/ 2410 h 329"/>
                <a:gd name="T8" fmla="*/ 1251 w 277"/>
                <a:gd name="T9" fmla="*/ 6232 h 329"/>
                <a:gd name="T10" fmla="*/ 771 w 277"/>
                <a:gd name="T11" fmla="*/ 2580 h 3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7" h="329">
                  <a:moveTo>
                    <a:pt x="49" y="136"/>
                  </a:moveTo>
                  <a:cubicBezTo>
                    <a:pt x="88" y="57"/>
                    <a:pt x="166" y="4"/>
                    <a:pt x="264" y="53"/>
                  </a:cubicBezTo>
                  <a:cubicBezTo>
                    <a:pt x="264" y="53"/>
                    <a:pt x="277" y="59"/>
                    <a:pt x="259" y="50"/>
                  </a:cubicBezTo>
                  <a:cubicBezTo>
                    <a:pt x="160" y="0"/>
                    <a:pt x="72" y="47"/>
                    <a:pt x="34" y="127"/>
                  </a:cubicBezTo>
                  <a:cubicBezTo>
                    <a:pt x="0" y="194"/>
                    <a:pt x="25" y="286"/>
                    <a:pt x="80" y="329"/>
                  </a:cubicBezTo>
                  <a:cubicBezTo>
                    <a:pt x="34" y="283"/>
                    <a:pt x="18" y="199"/>
                    <a:pt x="49" y="136"/>
                  </a:cubicBezTo>
                  <a:close/>
                </a:path>
              </a:pathLst>
            </a:custGeom>
            <a:solidFill>
              <a:srgbClr val="DDF1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6" name="Freeform 37">
              <a:extLst>
                <a:ext uri="{FF2B5EF4-FFF2-40B4-BE49-F238E27FC236}">
                  <a16:creationId xmlns:a16="http://schemas.microsoft.com/office/drawing/2014/main" id="{850F4E5C-D2B7-487A-99BD-4103358F6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661"/>
              <a:ext cx="340" cy="520"/>
            </a:xfrm>
            <a:custGeom>
              <a:avLst/>
              <a:gdLst>
                <a:gd name="T0" fmla="*/ 113 w 136"/>
                <a:gd name="T1" fmla="*/ 3699 h 195"/>
                <a:gd name="T2" fmla="*/ 300 w 136"/>
                <a:gd name="T3" fmla="*/ 1800 h 195"/>
                <a:gd name="T4" fmla="*/ 2125 w 136"/>
                <a:gd name="T5" fmla="*/ 0 h 195"/>
                <a:gd name="T6" fmla="*/ 333 w 136"/>
                <a:gd name="T7" fmla="*/ 1992 h 195"/>
                <a:gd name="T8" fmla="*/ 113 w 136"/>
                <a:gd name="T9" fmla="*/ 3699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95">
                  <a:moveTo>
                    <a:pt x="7" y="195"/>
                  </a:moveTo>
                  <a:cubicBezTo>
                    <a:pt x="0" y="161"/>
                    <a:pt x="4" y="125"/>
                    <a:pt x="19" y="95"/>
                  </a:cubicBezTo>
                  <a:cubicBezTo>
                    <a:pt x="42" y="46"/>
                    <a:pt x="84" y="10"/>
                    <a:pt x="136" y="0"/>
                  </a:cubicBezTo>
                  <a:cubicBezTo>
                    <a:pt x="111" y="7"/>
                    <a:pt x="39" y="55"/>
                    <a:pt x="21" y="105"/>
                  </a:cubicBezTo>
                  <a:cubicBezTo>
                    <a:pt x="3" y="155"/>
                    <a:pt x="7" y="195"/>
                    <a:pt x="7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7" name="Freeform 38">
              <a:extLst>
                <a:ext uri="{FF2B5EF4-FFF2-40B4-BE49-F238E27FC236}">
                  <a16:creationId xmlns:a16="http://schemas.microsoft.com/office/drawing/2014/main" id="{CF03F8AE-08F0-4AE6-9DD6-F03F4F7A3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667"/>
              <a:ext cx="742" cy="893"/>
            </a:xfrm>
            <a:custGeom>
              <a:avLst/>
              <a:gdLst>
                <a:gd name="T0" fmla="*/ 1499 w 297"/>
                <a:gd name="T1" fmla="*/ 648 h 335"/>
                <a:gd name="T2" fmla="*/ 187 w 297"/>
                <a:gd name="T3" fmla="*/ 3980 h 335"/>
                <a:gd name="T4" fmla="*/ 3153 w 297"/>
                <a:gd name="T5" fmla="*/ 5494 h 335"/>
                <a:gd name="T6" fmla="*/ 4212 w 297"/>
                <a:gd name="T7" fmla="*/ 1818 h 335"/>
                <a:gd name="T8" fmla="*/ 1499 w 297"/>
                <a:gd name="T9" fmla="*/ 648 h 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335">
                  <a:moveTo>
                    <a:pt x="96" y="34"/>
                  </a:moveTo>
                  <a:cubicBezTo>
                    <a:pt x="10" y="68"/>
                    <a:pt x="0" y="151"/>
                    <a:pt x="12" y="210"/>
                  </a:cubicBezTo>
                  <a:cubicBezTo>
                    <a:pt x="24" y="275"/>
                    <a:pt x="106" y="335"/>
                    <a:pt x="202" y="290"/>
                  </a:cubicBezTo>
                  <a:cubicBezTo>
                    <a:pt x="297" y="244"/>
                    <a:pt x="295" y="140"/>
                    <a:pt x="270" y="96"/>
                  </a:cubicBezTo>
                  <a:cubicBezTo>
                    <a:pt x="236" y="38"/>
                    <a:pt x="183" y="0"/>
                    <a:pt x="96" y="34"/>
                  </a:cubicBezTo>
                  <a:close/>
                </a:path>
              </a:pathLst>
            </a:custGeom>
            <a:solidFill>
              <a:srgbClr val="BC3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8" name="Freeform 39">
              <a:extLst>
                <a:ext uri="{FF2B5EF4-FFF2-40B4-BE49-F238E27FC236}">
                  <a16:creationId xmlns:a16="http://schemas.microsoft.com/office/drawing/2014/main" id="{57AC07BB-821D-4DF8-8E3B-33F472D7E5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2" y="1723"/>
              <a:ext cx="697" cy="765"/>
            </a:xfrm>
            <a:custGeom>
              <a:avLst/>
              <a:gdLst>
                <a:gd name="T0" fmla="*/ 3820 w 279"/>
                <a:gd name="T1" fmla="*/ 968 h 287"/>
                <a:gd name="T2" fmla="*/ 3587 w 279"/>
                <a:gd name="T3" fmla="*/ 1058 h 287"/>
                <a:gd name="T4" fmla="*/ 2621 w 279"/>
                <a:gd name="T5" fmla="*/ 853 h 287"/>
                <a:gd name="T6" fmla="*/ 3308 w 279"/>
                <a:gd name="T7" fmla="*/ 363 h 287"/>
                <a:gd name="T8" fmla="*/ 2246 w 279"/>
                <a:gd name="T9" fmla="*/ 0 h 287"/>
                <a:gd name="T10" fmla="*/ 2121 w 279"/>
                <a:gd name="T11" fmla="*/ 1898 h 287"/>
                <a:gd name="T12" fmla="*/ 1012 w 279"/>
                <a:gd name="T13" fmla="*/ 1229 h 287"/>
                <a:gd name="T14" fmla="*/ 625 w 279"/>
                <a:gd name="T15" fmla="*/ 1229 h 287"/>
                <a:gd name="T16" fmla="*/ 542 w 279"/>
                <a:gd name="T17" fmla="*/ 2196 h 287"/>
                <a:gd name="T18" fmla="*/ 0 w 279"/>
                <a:gd name="T19" fmla="*/ 2594 h 287"/>
                <a:gd name="T20" fmla="*/ 230 w 279"/>
                <a:gd name="T21" fmla="*/ 2935 h 287"/>
                <a:gd name="T22" fmla="*/ 1499 w 279"/>
                <a:gd name="T23" fmla="*/ 3809 h 287"/>
                <a:gd name="T24" fmla="*/ 2446 w 279"/>
                <a:gd name="T25" fmla="*/ 4923 h 287"/>
                <a:gd name="T26" fmla="*/ 1187 w 279"/>
                <a:gd name="T27" fmla="*/ 5187 h 287"/>
                <a:gd name="T28" fmla="*/ 2633 w 279"/>
                <a:gd name="T29" fmla="*/ 4753 h 287"/>
                <a:gd name="T30" fmla="*/ 3870 w 279"/>
                <a:gd name="T31" fmla="*/ 3708 h 287"/>
                <a:gd name="T32" fmla="*/ 4182 w 279"/>
                <a:gd name="T33" fmla="*/ 1669 h 287"/>
                <a:gd name="T34" fmla="*/ 2103 w 279"/>
                <a:gd name="T35" fmla="*/ 397 h 287"/>
                <a:gd name="T36" fmla="*/ 3058 w 279"/>
                <a:gd name="T37" fmla="*/ 1327 h 287"/>
                <a:gd name="T38" fmla="*/ 3258 w 279"/>
                <a:gd name="T39" fmla="*/ 1514 h 287"/>
                <a:gd name="T40" fmla="*/ 2228 w 279"/>
                <a:gd name="T41" fmla="*/ 832 h 287"/>
                <a:gd name="T42" fmla="*/ 2558 w 279"/>
                <a:gd name="T43" fmla="*/ 1877 h 287"/>
                <a:gd name="T44" fmla="*/ 2728 w 279"/>
                <a:gd name="T45" fmla="*/ 2159 h 287"/>
                <a:gd name="T46" fmla="*/ 762 w 279"/>
                <a:gd name="T47" fmla="*/ 1839 h 287"/>
                <a:gd name="T48" fmla="*/ 1249 w 279"/>
                <a:gd name="T49" fmla="*/ 2308 h 287"/>
                <a:gd name="T50" fmla="*/ 1436 w 279"/>
                <a:gd name="T51" fmla="*/ 2650 h 287"/>
                <a:gd name="T52" fmla="*/ 1342 w 279"/>
                <a:gd name="T53" fmla="*/ 2594 h 287"/>
                <a:gd name="T54" fmla="*/ 655 w 279"/>
                <a:gd name="T55" fmla="*/ 2913 h 287"/>
                <a:gd name="T56" fmla="*/ 937 w 279"/>
                <a:gd name="T57" fmla="*/ 3481 h 287"/>
                <a:gd name="T58" fmla="*/ 999 w 279"/>
                <a:gd name="T59" fmla="*/ 3127 h 287"/>
                <a:gd name="T60" fmla="*/ 1137 w 279"/>
                <a:gd name="T61" fmla="*/ 3127 h 287"/>
                <a:gd name="T62" fmla="*/ 1699 w 279"/>
                <a:gd name="T63" fmla="*/ 3844 h 287"/>
                <a:gd name="T64" fmla="*/ 2308 w 279"/>
                <a:gd name="T65" fmla="*/ 4603 h 287"/>
                <a:gd name="T66" fmla="*/ 2278 w 279"/>
                <a:gd name="T67" fmla="*/ 3596 h 287"/>
                <a:gd name="T68" fmla="*/ 2009 w 279"/>
                <a:gd name="T69" fmla="*/ 3388 h 287"/>
                <a:gd name="T70" fmla="*/ 2478 w 279"/>
                <a:gd name="T71" fmla="*/ 3409 h 287"/>
                <a:gd name="T72" fmla="*/ 2528 w 279"/>
                <a:gd name="T73" fmla="*/ 4526 h 287"/>
                <a:gd name="T74" fmla="*/ 2403 w 279"/>
                <a:gd name="T75" fmla="*/ 3822 h 287"/>
                <a:gd name="T76" fmla="*/ 2528 w 279"/>
                <a:gd name="T77" fmla="*/ 4526 h 287"/>
                <a:gd name="T78" fmla="*/ 2591 w 279"/>
                <a:gd name="T79" fmla="*/ 3729 h 287"/>
                <a:gd name="T80" fmla="*/ 2633 w 279"/>
                <a:gd name="T81" fmla="*/ 3140 h 287"/>
                <a:gd name="T82" fmla="*/ 1354 w 279"/>
                <a:gd name="T83" fmla="*/ 3127 h 287"/>
                <a:gd name="T84" fmla="*/ 1591 w 279"/>
                <a:gd name="T85" fmla="*/ 2479 h 287"/>
                <a:gd name="T86" fmla="*/ 1499 w 279"/>
                <a:gd name="T87" fmla="*/ 2159 h 287"/>
                <a:gd name="T88" fmla="*/ 2183 w 279"/>
                <a:gd name="T89" fmla="*/ 2124 h 287"/>
                <a:gd name="T90" fmla="*/ 2746 w 279"/>
                <a:gd name="T91" fmla="*/ 2671 h 287"/>
                <a:gd name="T92" fmla="*/ 2903 w 279"/>
                <a:gd name="T93" fmla="*/ 4164 h 287"/>
                <a:gd name="T94" fmla="*/ 3245 w 279"/>
                <a:gd name="T95" fmla="*/ 1797 h 287"/>
                <a:gd name="T96" fmla="*/ 3165 w 279"/>
                <a:gd name="T97" fmla="*/ 2580 h 287"/>
                <a:gd name="T98" fmla="*/ 3090 w 279"/>
                <a:gd name="T99" fmla="*/ 2820 h 287"/>
                <a:gd name="T100" fmla="*/ 3120 w 279"/>
                <a:gd name="T101" fmla="*/ 4185 h 287"/>
                <a:gd name="T102" fmla="*/ 3258 w 279"/>
                <a:gd name="T103" fmla="*/ 3332 h 287"/>
                <a:gd name="T104" fmla="*/ 3882 w 279"/>
                <a:gd name="T105" fmla="*/ 3239 h 287"/>
                <a:gd name="T106" fmla="*/ 3478 w 279"/>
                <a:gd name="T107" fmla="*/ 1967 h 287"/>
                <a:gd name="T108" fmla="*/ 4150 w 279"/>
                <a:gd name="T109" fmla="*/ 2138 h 2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9" h="287">
                  <a:moveTo>
                    <a:pt x="268" y="88"/>
                  </a:moveTo>
                  <a:cubicBezTo>
                    <a:pt x="261" y="78"/>
                    <a:pt x="252" y="68"/>
                    <a:pt x="242" y="62"/>
                  </a:cubicBezTo>
                  <a:cubicBezTo>
                    <a:pt x="242" y="61"/>
                    <a:pt x="243" y="59"/>
                    <a:pt x="243" y="58"/>
                  </a:cubicBezTo>
                  <a:cubicBezTo>
                    <a:pt x="244" y="56"/>
                    <a:pt x="245" y="53"/>
                    <a:pt x="245" y="51"/>
                  </a:cubicBezTo>
                  <a:cubicBezTo>
                    <a:pt x="241" y="46"/>
                    <a:pt x="237" y="41"/>
                    <a:pt x="233" y="37"/>
                  </a:cubicBezTo>
                  <a:cubicBezTo>
                    <a:pt x="233" y="37"/>
                    <a:pt x="233" y="38"/>
                    <a:pt x="233" y="39"/>
                  </a:cubicBezTo>
                  <a:cubicBezTo>
                    <a:pt x="233" y="43"/>
                    <a:pt x="232" y="48"/>
                    <a:pt x="230" y="54"/>
                  </a:cubicBezTo>
                  <a:cubicBezTo>
                    <a:pt x="230" y="55"/>
                    <a:pt x="230" y="55"/>
                    <a:pt x="230" y="56"/>
                  </a:cubicBezTo>
                  <a:cubicBezTo>
                    <a:pt x="220" y="52"/>
                    <a:pt x="210" y="51"/>
                    <a:pt x="199" y="53"/>
                  </a:cubicBezTo>
                  <a:cubicBezTo>
                    <a:pt x="196" y="54"/>
                    <a:pt x="192" y="56"/>
                    <a:pt x="189" y="59"/>
                  </a:cubicBezTo>
                  <a:cubicBezTo>
                    <a:pt x="187" y="59"/>
                    <a:pt x="185" y="61"/>
                    <a:pt x="184" y="61"/>
                  </a:cubicBezTo>
                  <a:cubicBezTo>
                    <a:pt x="180" y="60"/>
                    <a:pt x="171" y="49"/>
                    <a:pt x="168" y="45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57" y="33"/>
                    <a:pt x="152" y="26"/>
                    <a:pt x="147" y="15"/>
                  </a:cubicBezTo>
                  <a:cubicBezTo>
                    <a:pt x="164" y="10"/>
                    <a:pt x="189" y="14"/>
                    <a:pt x="200" y="16"/>
                  </a:cubicBezTo>
                  <a:cubicBezTo>
                    <a:pt x="204" y="17"/>
                    <a:pt x="208" y="18"/>
                    <a:pt x="212" y="19"/>
                  </a:cubicBezTo>
                  <a:cubicBezTo>
                    <a:pt x="196" y="8"/>
                    <a:pt x="176" y="1"/>
                    <a:pt x="154" y="0"/>
                  </a:cubicBezTo>
                  <a:cubicBezTo>
                    <a:pt x="152" y="0"/>
                    <a:pt x="151" y="1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7" y="0"/>
                    <a:pt x="146" y="0"/>
                    <a:pt x="144" y="0"/>
                  </a:cubicBezTo>
                  <a:cubicBezTo>
                    <a:pt x="135" y="4"/>
                    <a:pt x="125" y="9"/>
                    <a:pt x="121" y="19"/>
                  </a:cubicBezTo>
                  <a:cubicBezTo>
                    <a:pt x="117" y="31"/>
                    <a:pt x="126" y="44"/>
                    <a:pt x="132" y="52"/>
                  </a:cubicBezTo>
                  <a:cubicBezTo>
                    <a:pt x="144" y="68"/>
                    <a:pt x="147" y="81"/>
                    <a:pt x="142" y="92"/>
                  </a:cubicBezTo>
                  <a:cubicBezTo>
                    <a:pt x="140" y="96"/>
                    <a:pt x="138" y="99"/>
                    <a:pt x="136" y="100"/>
                  </a:cubicBezTo>
                  <a:cubicBezTo>
                    <a:pt x="131" y="101"/>
                    <a:pt x="122" y="96"/>
                    <a:pt x="114" y="92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97" y="81"/>
                    <a:pt x="85" y="74"/>
                    <a:pt x="73" y="72"/>
                  </a:cubicBezTo>
                  <a:cubicBezTo>
                    <a:pt x="70" y="69"/>
                    <a:pt x="67" y="66"/>
                    <a:pt x="65" y="65"/>
                  </a:cubicBezTo>
                  <a:cubicBezTo>
                    <a:pt x="59" y="60"/>
                    <a:pt x="52" y="56"/>
                    <a:pt x="46" y="53"/>
                  </a:cubicBezTo>
                  <a:cubicBezTo>
                    <a:pt x="42" y="51"/>
                    <a:pt x="39" y="49"/>
                    <a:pt x="36" y="48"/>
                  </a:cubicBezTo>
                  <a:cubicBezTo>
                    <a:pt x="33" y="51"/>
                    <a:pt x="30" y="54"/>
                    <a:pt x="27" y="58"/>
                  </a:cubicBezTo>
                  <a:cubicBezTo>
                    <a:pt x="31" y="61"/>
                    <a:pt x="36" y="63"/>
                    <a:pt x="40" y="65"/>
                  </a:cubicBezTo>
                  <a:cubicBezTo>
                    <a:pt x="45" y="68"/>
                    <a:pt x="50" y="70"/>
                    <a:pt x="54" y="73"/>
                  </a:cubicBezTo>
                  <a:cubicBezTo>
                    <a:pt x="47" y="77"/>
                    <a:pt x="42" y="82"/>
                    <a:pt x="37" y="91"/>
                  </a:cubicBezTo>
                  <a:cubicBezTo>
                    <a:pt x="34" y="97"/>
                    <a:pt x="33" y="102"/>
                    <a:pt x="33" y="107"/>
                  </a:cubicBezTo>
                  <a:cubicBezTo>
                    <a:pt x="33" y="110"/>
                    <a:pt x="33" y="113"/>
                    <a:pt x="35" y="116"/>
                  </a:cubicBezTo>
                  <a:cubicBezTo>
                    <a:pt x="40" y="127"/>
                    <a:pt x="53" y="131"/>
                    <a:pt x="66" y="133"/>
                  </a:cubicBezTo>
                  <a:cubicBezTo>
                    <a:pt x="56" y="137"/>
                    <a:pt x="41" y="136"/>
                    <a:pt x="28" y="136"/>
                  </a:cubicBezTo>
                  <a:cubicBezTo>
                    <a:pt x="20" y="135"/>
                    <a:pt x="13" y="135"/>
                    <a:pt x="7" y="135"/>
                  </a:cubicBezTo>
                  <a:cubicBezTo>
                    <a:pt x="5" y="136"/>
                    <a:pt x="2" y="136"/>
                    <a:pt x="0" y="137"/>
                  </a:cubicBezTo>
                  <a:cubicBezTo>
                    <a:pt x="0" y="141"/>
                    <a:pt x="0" y="146"/>
                    <a:pt x="0" y="151"/>
                  </a:cubicBezTo>
                  <a:cubicBezTo>
                    <a:pt x="2" y="150"/>
                    <a:pt x="5" y="149"/>
                    <a:pt x="8" y="149"/>
                  </a:cubicBezTo>
                  <a:cubicBezTo>
                    <a:pt x="11" y="149"/>
                    <a:pt x="14" y="149"/>
                    <a:pt x="17" y="149"/>
                  </a:cubicBezTo>
                  <a:cubicBezTo>
                    <a:pt x="16" y="150"/>
                    <a:pt x="15" y="152"/>
                    <a:pt x="15" y="155"/>
                  </a:cubicBezTo>
                  <a:cubicBezTo>
                    <a:pt x="14" y="158"/>
                    <a:pt x="14" y="161"/>
                    <a:pt x="14" y="164"/>
                  </a:cubicBezTo>
                  <a:cubicBezTo>
                    <a:pt x="14" y="180"/>
                    <a:pt x="23" y="199"/>
                    <a:pt x="37" y="203"/>
                  </a:cubicBezTo>
                  <a:cubicBezTo>
                    <a:pt x="49" y="207"/>
                    <a:pt x="62" y="200"/>
                    <a:pt x="71" y="193"/>
                  </a:cubicBezTo>
                  <a:cubicBezTo>
                    <a:pt x="79" y="197"/>
                    <a:pt x="88" y="199"/>
                    <a:pt x="96" y="201"/>
                  </a:cubicBezTo>
                  <a:cubicBezTo>
                    <a:pt x="95" y="205"/>
                    <a:pt x="95" y="210"/>
                    <a:pt x="95" y="214"/>
                  </a:cubicBezTo>
                  <a:cubicBezTo>
                    <a:pt x="95" y="233"/>
                    <a:pt x="103" y="247"/>
                    <a:pt x="118" y="254"/>
                  </a:cubicBezTo>
                  <a:cubicBezTo>
                    <a:pt x="129" y="259"/>
                    <a:pt x="143" y="259"/>
                    <a:pt x="156" y="255"/>
                  </a:cubicBezTo>
                  <a:cubicBezTo>
                    <a:pt x="157" y="257"/>
                    <a:pt x="157" y="258"/>
                    <a:pt x="157" y="260"/>
                  </a:cubicBezTo>
                  <a:cubicBezTo>
                    <a:pt x="157" y="261"/>
                    <a:pt x="157" y="262"/>
                    <a:pt x="157" y="263"/>
                  </a:cubicBezTo>
                  <a:cubicBezTo>
                    <a:pt x="154" y="273"/>
                    <a:pt x="131" y="273"/>
                    <a:pt x="117" y="273"/>
                  </a:cubicBezTo>
                  <a:cubicBezTo>
                    <a:pt x="103" y="273"/>
                    <a:pt x="103" y="273"/>
                    <a:pt x="103" y="273"/>
                  </a:cubicBezTo>
                  <a:cubicBezTo>
                    <a:pt x="93" y="275"/>
                    <a:pt x="84" y="275"/>
                    <a:pt x="76" y="274"/>
                  </a:cubicBezTo>
                  <a:cubicBezTo>
                    <a:pt x="99" y="284"/>
                    <a:pt x="126" y="287"/>
                    <a:pt x="156" y="281"/>
                  </a:cubicBezTo>
                  <a:cubicBezTo>
                    <a:pt x="162" y="279"/>
                    <a:pt x="167" y="274"/>
                    <a:pt x="169" y="267"/>
                  </a:cubicBezTo>
                  <a:cubicBezTo>
                    <a:pt x="170" y="264"/>
                    <a:pt x="171" y="262"/>
                    <a:pt x="171" y="259"/>
                  </a:cubicBezTo>
                  <a:cubicBezTo>
                    <a:pt x="171" y="256"/>
                    <a:pt x="170" y="254"/>
                    <a:pt x="169" y="251"/>
                  </a:cubicBezTo>
                  <a:cubicBezTo>
                    <a:pt x="178" y="247"/>
                    <a:pt x="186" y="241"/>
                    <a:pt x="192" y="234"/>
                  </a:cubicBezTo>
                  <a:cubicBezTo>
                    <a:pt x="200" y="235"/>
                    <a:pt x="213" y="236"/>
                    <a:pt x="222" y="234"/>
                  </a:cubicBezTo>
                  <a:cubicBezTo>
                    <a:pt x="236" y="230"/>
                    <a:pt x="246" y="221"/>
                    <a:pt x="251" y="211"/>
                  </a:cubicBezTo>
                  <a:cubicBezTo>
                    <a:pt x="252" y="207"/>
                    <a:pt x="248" y="201"/>
                    <a:pt x="248" y="196"/>
                  </a:cubicBezTo>
                  <a:cubicBezTo>
                    <a:pt x="248" y="193"/>
                    <a:pt x="247" y="189"/>
                    <a:pt x="246" y="186"/>
                  </a:cubicBezTo>
                  <a:cubicBezTo>
                    <a:pt x="249" y="185"/>
                    <a:pt x="252" y="184"/>
                    <a:pt x="255" y="183"/>
                  </a:cubicBezTo>
                  <a:cubicBezTo>
                    <a:pt x="263" y="178"/>
                    <a:pt x="269" y="173"/>
                    <a:pt x="274" y="166"/>
                  </a:cubicBezTo>
                  <a:cubicBezTo>
                    <a:pt x="279" y="137"/>
                    <a:pt x="276" y="109"/>
                    <a:pt x="268" y="88"/>
                  </a:cubicBezTo>
                  <a:close/>
                  <a:moveTo>
                    <a:pt x="143" y="44"/>
                  </a:moveTo>
                  <a:cubicBezTo>
                    <a:pt x="137" y="36"/>
                    <a:pt x="134" y="30"/>
                    <a:pt x="134" y="25"/>
                  </a:cubicBezTo>
                  <a:cubicBezTo>
                    <a:pt x="134" y="25"/>
                    <a:pt x="134" y="24"/>
                    <a:pt x="134" y="23"/>
                  </a:cubicBezTo>
                  <a:cubicBezTo>
                    <a:pt x="134" y="22"/>
                    <a:pt x="135" y="22"/>
                    <a:pt x="135" y="21"/>
                  </a:cubicBezTo>
                  <a:cubicBezTo>
                    <a:pt x="141" y="33"/>
                    <a:pt x="146" y="42"/>
                    <a:pt x="154" y="50"/>
                  </a:cubicBezTo>
                  <a:cubicBezTo>
                    <a:pt x="154" y="50"/>
                    <a:pt x="157" y="54"/>
                    <a:pt x="157" y="54"/>
                  </a:cubicBezTo>
                  <a:cubicBezTo>
                    <a:pt x="167" y="65"/>
                    <a:pt x="176" y="75"/>
                    <a:pt x="185" y="75"/>
                  </a:cubicBezTo>
                  <a:cubicBezTo>
                    <a:pt x="189" y="75"/>
                    <a:pt x="192" y="72"/>
                    <a:pt x="196" y="70"/>
                  </a:cubicBezTo>
                  <a:cubicBezTo>
                    <a:pt x="198" y="68"/>
                    <a:pt x="201" y="66"/>
                    <a:pt x="202" y="66"/>
                  </a:cubicBezTo>
                  <a:cubicBezTo>
                    <a:pt x="209" y="65"/>
                    <a:pt x="217" y="66"/>
                    <a:pt x="224" y="68"/>
                  </a:cubicBezTo>
                  <a:cubicBezTo>
                    <a:pt x="222" y="71"/>
                    <a:pt x="221" y="73"/>
                    <a:pt x="219" y="74"/>
                  </a:cubicBezTo>
                  <a:cubicBezTo>
                    <a:pt x="217" y="77"/>
                    <a:pt x="213" y="79"/>
                    <a:pt x="209" y="80"/>
                  </a:cubicBezTo>
                  <a:cubicBezTo>
                    <a:pt x="203" y="78"/>
                    <a:pt x="195" y="77"/>
                    <a:pt x="185" y="78"/>
                  </a:cubicBezTo>
                  <a:cubicBezTo>
                    <a:pt x="172" y="80"/>
                    <a:pt x="163" y="83"/>
                    <a:pt x="157" y="88"/>
                  </a:cubicBezTo>
                  <a:cubicBezTo>
                    <a:pt x="158" y="86"/>
                    <a:pt x="158" y="84"/>
                    <a:pt x="158" y="82"/>
                  </a:cubicBezTo>
                  <a:cubicBezTo>
                    <a:pt x="158" y="70"/>
                    <a:pt x="153" y="58"/>
                    <a:pt x="143" y="44"/>
                  </a:cubicBezTo>
                  <a:close/>
                  <a:moveTo>
                    <a:pt x="177" y="122"/>
                  </a:moveTo>
                  <a:cubicBezTo>
                    <a:pt x="172" y="116"/>
                    <a:pt x="163" y="107"/>
                    <a:pt x="163" y="104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3" y="101"/>
                    <a:pt x="163" y="100"/>
                    <a:pt x="164" y="99"/>
                  </a:cubicBezTo>
                  <a:cubicBezTo>
                    <a:pt x="166" y="97"/>
                    <a:pt x="171" y="93"/>
                    <a:pt x="186" y="92"/>
                  </a:cubicBezTo>
                  <a:cubicBezTo>
                    <a:pt x="187" y="92"/>
                    <a:pt x="187" y="92"/>
                    <a:pt x="188" y="92"/>
                  </a:cubicBezTo>
                  <a:cubicBezTo>
                    <a:pt x="180" y="99"/>
                    <a:pt x="176" y="106"/>
                    <a:pt x="175" y="114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5" y="117"/>
                    <a:pt x="176" y="119"/>
                    <a:pt x="177" y="122"/>
                  </a:cubicBezTo>
                  <a:close/>
                  <a:moveTo>
                    <a:pt x="47" y="110"/>
                  </a:moveTo>
                  <a:cubicBezTo>
                    <a:pt x="46" y="109"/>
                    <a:pt x="46" y="108"/>
                    <a:pt x="46" y="107"/>
                  </a:cubicBezTo>
                  <a:cubicBezTo>
                    <a:pt x="46" y="104"/>
                    <a:pt x="47" y="101"/>
                    <a:pt x="49" y="97"/>
                  </a:cubicBezTo>
                  <a:cubicBezTo>
                    <a:pt x="53" y="90"/>
                    <a:pt x="57" y="86"/>
                    <a:pt x="61" y="85"/>
                  </a:cubicBezTo>
                  <a:cubicBezTo>
                    <a:pt x="63" y="84"/>
                    <a:pt x="65" y="84"/>
                    <a:pt x="66" y="84"/>
                  </a:cubicBezTo>
                  <a:cubicBezTo>
                    <a:pt x="74" y="92"/>
                    <a:pt x="82" y="103"/>
                    <a:pt x="82" y="114"/>
                  </a:cubicBezTo>
                  <a:cubicBezTo>
                    <a:pt x="82" y="117"/>
                    <a:pt x="82" y="120"/>
                    <a:pt x="80" y="122"/>
                  </a:cubicBezTo>
                  <a:cubicBezTo>
                    <a:pt x="79" y="122"/>
                    <a:pt x="77" y="122"/>
                    <a:pt x="75" y="121"/>
                  </a:cubicBezTo>
                  <a:cubicBezTo>
                    <a:pt x="64" y="119"/>
                    <a:pt x="50" y="116"/>
                    <a:pt x="47" y="110"/>
                  </a:cubicBezTo>
                  <a:close/>
                  <a:moveTo>
                    <a:pt x="86" y="137"/>
                  </a:moveTo>
                  <a:cubicBezTo>
                    <a:pt x="88" y="138"/>
                    <a:pt x="90" y="139"/>
                    <a:pt x="92" y="140"/>
                  </a:cubicBezTo>
                  <a:cubicBezTo>
                    <a:pt x="94" y="144"/>
                    <a:pt x="94" y="146"/>
                    <a:pt x="94" y="147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3" y="148"/>
                    <a:pt x="88" y="150"/>
                    <a:pt x="70" y="146"/>
                  </a:cubicBezTo>
                  <a:cubicBezTo>
                    <a:pt x="76" y="145"/>
                    <a:pt x="81" y="142"/>
                    <a:pt x="86" y="137"/>
                  </a:cubicBezTo>
                  <a:close/>
                  <a:moveTo>
                    <a:pt x="41" y="190"/>
                  </a:moveTo>
                  <a:cubicBezTo>
                    <a:pt x="31" y="187"/>
                    <a:pt x="25" y="169"/>
                    <a:pt x="28" y="158"/>
                  </a:cubicBezTo>
                  <a:cubicBezTo>
                    <a:pt x="29" y="154"/>
                    <a:pt x="31" y="151"/>
                    <a:pt x="38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6" y="155"/>
                    <a:pt x="50" y="156"/>
                    <a:pt x="53" y="157"/>
                  </a:cubicBezTo>
                  <a:cubicBezTo>
                    <a:pt x="52" y="159"/>
                    <a:pt x="51" y="162"/>
                    <a:pt x="51" y="165"/>
                  </a:cubicBezTo>
                  <a:cubicBezTo>
                    <a:pt x="51" y="168"/>
                    <a:pt x="52" y="172"/>
                    <a:pt x="53" y="175"/>
                  </a:cubicBezTo>
                  <a:cubicBezTo>
                    <a:pt x="54" y="179"/>
                    <a:pt x="57" y="182"/>
                    <a:pt x="60" y="184"/>
                  </a:cubicBezTo>
                  <a:cubicBezTo>
                    <a:pt x="53" y="189"/>
                    <a:pt x="46" y="192"/>
                    <a:pt x="41" y="190"/>
                  </a:cubicBezTo>
                  <a:close/>
                  <a:moveTo>
                    <a:pt x="69" y="175"/>
                  </a:moveTo>
                  <a:cubicBezTo>
                    <a:pt x="67" y="174"/>
                    <a:pt x="66" y="172"/>
                    <a:pt x="65" y="170"/>
                  </a:cubicBezTo>
                  <a:cubicBezTo>
                    <a:pt x="65" y="168"/>
                    <a:pt x="64" y="166"/>
                    <a:pt x="64" y="165"/>
                  </a:cubicBezTo>
                  <a:cubicBezTo>
                    <a:pt x="64" y="164"/>
                    <a:pt x="65" y="163"/>
                    <a:pt x="65" y="163"/>
                  </a:cubicBezTo>
                  <a:cubicBezTo>
                    <a:pt x="65" y="162"/>
                    <a:pt x="67" y="162"/>
                    <a:pt x="69" y="162"/>
                  </a:cubicBezTo>
                  <a:cubicBezTo>
                    <a:pt x="71" y="163"/>
                    <a:pt x="73" y="163"/>
                    <a:pt x="73" y="164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7"/>
                    <a:pt x="72" y="171"/>
                    <a:pt x="69" y="175"/>
                  </a:cubicBezTo>
                  <a:close/>
                  <a:moveTo>
                    <a:pt x="124" y="242"/>
                  </a:moveTo>
                  <a:cubicBezTo>
                    <a:pt x="111" y="236"/>
                    <a:pt x="108" y="224"/>
                    <a:pt x="108" y="214"/>
                  </a:cubicBezTo>
                  <a:cubicBezTo>
                    <a:pt x="108" y="210"/>
                    <a:pt x="109" y="206"/>
                    <a:pt x="109" y="203"/>
                  </a:cubicBezTo>
                  <a:cubicBezTo>
                    <a:pt x="110" y="203"/>
                    <a:pt x="111" y="203"/>
                    <a:pt x="112" y="204"/>
                  </a:cubicBezTo>
                  <a:cubicBezTo>
                    <a:pt x="116" y="214"/>
                    <a:pt x="123" y="222"/>
                    <a:pt x="128" y="22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9" y="236"/>
                    <a:pt x="144" y="239"/>
                    <a:pt x="148" y="243"/>
                  </a:cubicBezTo>
                  <a:cubicBezTo>
                    <a:pt x="139" y="245"/>
                    <a:pt x="130" y="245"/>
                    <a:pt x="124" y="242"/>
                  </a:cubicBezTo>
                  <a:close/>
                  <a:moveTo>
                    <a:pt x="129" y="179"/>
                  </a:moveTo>
                  <a:cubicBezTo>
                    <a:pt x="132" y="178"/>
                    <a:pt x="134" y="178"/>
                    <a:pt x="135" y="178"/>
                  </a:cubicBezTo>
                  <a:cubicBezTo>
                    <a:pt x="138" y="179"/>
                    <a:pt x="142" y="184"/>
                    <a:pt x="146" y="190"/>
                  </a:cubicBezTo>
                  <a:cubicBezTo>
                    <a:pt x="139" y="192"/>
                    <a:pt x="130" y="192"/>
                    <a:pt x="123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89"/>
                    <a:pt x="122" y="189"/>
                  </a:cubicBezTo>
                  <a:cubicBezTo>
                    <a:pt x="123" y="185"/>
                    <a:pt x="125" y="182"/>
                    <a:pt x="129" y="179"/>
                  </a:cubicBezTo>
                  <a:close/>
                  <a:moveTo>
                    <a:pt x="123" y="168"/>
                  </a:moveTo>
                  <a:cubicBezTo>
                    <a:pt x="127" y="161"/>
                    <a:pt x="133" y="158"/>
                    <a:pt x="138" y="158"/>
                  </a:cubicBezTo>
                  <a:cubicBezTo>
                    <a:pt x="146" y="158"/>
                    <a:pt x="154" y="165"/>
                    <a:pt x="157" y="172"/>
                  </a:cubicBezTo>
                  <a:cubicBezTo>
                    <a:pt x="159" y="176"/>
                    <a:pt x="159" y="178"/>
                    <a:pt x="159" y="180"/>
                  </a:cubicBezTo>
                  <a:cubicBezTo>
                    <a:pt x="159" y="182"/>
                    <a:pt x="159" y="183"/>
                    <a:pt x="158" y="184"/>
                  </a:cubicBezTo>
                  <a:cubicBezTo>
                    <a:pt x="153" y="175"/>
                    <a:pt x="146" y="168"/>
                    <a:pt x="138" y="165"/>
                  </a:cubicBezTo>
                  <a:cubicBezTo>
                    <a:pt x="133" y="164"/>
                    <a:pt x="128" y="165"/>
                    <a:pt x="123" y="168"/>
                  </a:cubicBezTo>
                  <a:close/>
                  <a:moveTo>
                    <a:pt x="162" y="239"/>
                  </a:moveTo>
                  <a:cubicBezTo>
                    <a:pt x="157" y="232"/>
                    <a:pt x="150" y="227"/>
                    <a:pt x="144" y="222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4" y="214"/>
                    <a:pt x="130" y="209"/>
                    <a:pt x="127" y="205"/>
                  </a:cubicBezTo>
                  <a:cubicBezTo>
                    <a:pt x="136" y="205"/>
                    <a:pt x="145" y="205"/>
                    <a:pt x="154" y="202"/>
                  </a:cubicBezTo>
                  <a:cubicBezTo>
                    <a:pt x="154" y="203"/>
                    <a:pt x="154" y="203"/>
                    <a:pt x="155" y="204"/>
                  </a:cubicBezTo>
                  <a:cubicBezTo>
                    <a:pt x="160" y="214"/>
                    <a:pt x="166" y="224"/>
                    <a:pt x="173" y="228"/>
                  </a:cubicBezTo>
                  <a:cubicBezTo>
                    <a:pt x="174" y="229"/>
                    <a:pt x="175" y="230"/>
                    <a:pt x="177" y="231"/>
                  </a:cubicBezTo>
                  <a:cubicBezTo>
                    <a:pt x="173" y="234"/>
                    <a:pt x="168" y="237"/>
                    <a:pt x="162" y="239"/>
                  </a:cubicBezTo>
                  <a:close/>
                  <a:moveTo>
                    <a:pt x="186" y="220"/>
                  </a:moveTo>
                  <a:cubicBezTo>
                    <a:pt x="186" y="220"/>
                    <a:pt x="186" y="220"/>
                    <a:pt x="186" y="220"/>
                  </a:cubicBezTo>
                  <a:cubicBezTo>
                    <a:pt x="184" y="219"/>
                    <a:pt x="182" y="218"/>
                    <a:pt x="180" y="217"/>
                  </a:cubicBezTo>
                  <a:cubicBezTo>
                    <a:pt x="176" y="215"/>
                    <a:pt x="171" y="205"/>
                    <a:pt x="166" y="197"/>
                  </a:cubicBezTo>
                  <a:cubicBezTo>
                    <a:pt x="166" y="197"/>
                    <a:pt x="166" y="196"/>
                    <a:pt x="165" y="196"/>
                  </a:cubicBezTo>
                  <a:cubicBezTo>
                    <a:pt x="167" y="195"/>
                    <a:pt x="168" y="194"/>
                    <a:pt x="169" y="192"/>
                  </a:cubicBezTo>
                  <a:cubicBezTo>
                    <a:pt x="171" y="189"/>
                    <a:pt x="173" y="185"/>
                    <a:pt x="173" y="180"/>
                  </a:cubicBezTo>
                  <a:cubicBezTo>
                    <a:pt x="173" y="176"/>
                    <a:pt x="172" y="172"/>
                    <a:pt x="169" y="166"/>
                  </a:cubicBezTo>
                  <a:cubicBezTo>
                    <a:pt x="164" y="156"/>
                    <a:pt x="152" y="145"/>
                    <a:pt x="138" y="145"/>
                  </a:cubicBezTo>
                  <a:cubicBezTo>
                    <a:pt x="121" y="145"/>
                    <a:pt x="108" y="160"/>
                    <a:pt x="99" y="188"/>
                  </a:cubicBezTo>
                  <a:cubicBezTo>
                    <a:pt x="93" y="186"/>
                    <a:pt x="86" y="185"/>
                    <a:pt x="80" y="182"/>
                  </a:cubicBezTo>
                  <a:cubicBezTo>
                    <a:pt x="85" y="176"/>
                    <a:pt x="87" y="170"/>
                    <a:pt x="87" y="165"/>
                  </a:cubicBezTo>
                  <a:cubicBezTo>
                    <a:pt x="87" y="164"/>
                    <a:pt x="87" y="163"/>
                    <a:pt x="86" y="162"/>
                  </a:cubicBezTo>
                  <a:cubicBezTo>
                    <a:pt x="95" y="162"/>
                    <a:pt x="102" y="160"/>
                    <a:pt x="105" y="155"/>
                  </a:cubicBezTo>
                  <a:cubicBezTo>
                    <a:pt x="107" y="152"/>
                    <a:pt x="108" y="150"/>
                    <a:pt x="108" y="147"/>
                  </a:cubicBezTo>
                  <a:cubicBezTo>
                    <a:pt x="108" y="142"/>
                    <a:pt x="106" y="137"/>
                    <a:pt x="102" y="131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98" y="128"/>
                    <a:pt x="96" y="127"/>
                    <a:pt x="93" y="126"/>
                  </a:cubicBezTo>
                  <a:cubicBezTo>
                    <a:pt x="95" y="122"/>
                    <a:pt x="96" y="118"/>
                    <a:pt x="96" y="114"/>
                  </a:cubicBezTo>
                  <a:cubicBezTo>
                    <a:pt x="96" y="106"/>
                    <a:pt x="93" y="99"/>
                    <a:pt x="89" y="92"/>
                  </a:cubicBezTo>
                  <a:cubicBezTo>
                    <a:pt x="93" y="94"/>
                    <a:pt x="97" y="97"/>
                    <a:pt x="101" y="99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18" y="109"/>
                    <a:pt x="129" y="116"/>
                    <a:pt x="140" y="112"/>
                  </a:cubicBezTo>
                  <a:cubicBezTo>
                    <a:pt x="144" y="111"/>
                    <a:pt x="147" y="109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1" y="113"/>
                    <a:pt x="159" y="122"/>
                    <a:pt x="169" y="133"/>
                  </a:cubicBezTo>
                  <a:cubicBezTo>
                    <a:pt x="176" y="141"/>
                    <a:pt x="176" y="141"/>
                    <a:pt x="176" y="141"/>
                  </a:cubicBezTo>
                  <a:cubicBezTo>
                    <a:pt x="178" y="144"/>
                    <a:pt x="178" y="144"/>
                    <a:pt x="178" y="144"/>
                  </a:cubicBezTo>
                  <a:cubicBezTo>
                    <a:pt x="187" y="156"/>
                    <a:pt x="193" y="163"/>
                    <a:pt x="193" y="177"/>
                  </a:cubicBezTo>
                  <a:cubicBezTo>
                    <a:pt x="193" y="179"/>
                    <a:pt x="193" y="181"/>
                    <a:pt x="193" y="182"/>
                  </a:cubicBezTo>
                  <a:cubicBezTo>
                    <a:pt x="193" y="195"/>
                    <a:pt x="192" y="209"/>
                    <a:pt x="186" y="220"/>
                  </a:cubicBezTo>
                  <a:close/>
                  <a:moveTo>
                    <a:pt x="189" y="114"/>
                  </a:moveTo>
                  <a:cubicBezTo>
                    <a:pt x="189" y="114"/>
                    <a:pt x="189" y="114"/>
                    <a:pt x="189" y="114"/>
                  </a:cubicBezTo>
                  <a:cubicBezTo>
                    <a:pt x="189" y="110"/>
                    <a:pt x="192" y="105"/>
                    <a:pt x="197" y="101"/>
                  </a:cubicBezTo>
                  <a:cubicBezTo>
                    <a:pt x="200" y="98"/>
                    <a:pt x="204" y="97"/>
                    <a:pt x="208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9" y="97"/>
                    <a:pt x="210" y="101"/>
                    <a:pt x="210" y="104"/>
                  </a:cubicBezTo>
                  <a:cubicBezTo>
                    <a:pt x="210" y="111"/>
                    <a:pt x="208" y="120"/>
                    <a:pt x="205" y="127"/>
                  </a:cubicBezTo>
                  <a:cubicBezTo>
                    <a:pt x="205" y="130"/>
                    <a:pt x="204" y="133"/>
                    <a:pt x="203" y="136"/>
                  </a:cubicBezTo>
                  <a:cubicBezTo>
                    <a:pt x="196" y="129"/>
                    <a:pt x="189" y="121"/>
                    <a:pt x="189" y="114"/>
                  </a:cubicBezTo>
                  <a:close/>
                  <a:moveTo>
                    <a:pt x="200" y="151"/>
                  </a:moveTo>
                  <a:cubicBezTo>
                    <a:pt x="200" y="152"/>
                    <a:pt x="200" y="152"/>
                    <a:pt x="200" y="152"/>
                  </a:cubicBezTo>
                  <a:cubicBezTo>
                    <a:pt x="200" y="151"/>
                    <a:pt x="199" y="150"/>
                    <a:pt x="198" y="149"/>
                  </a:cubicBezTo>
                  <a:cubicBezTo>
                    <a:pt x="199" y="150"/>
                    <a:pt x="200" y="150"/>
                    <a:pt x="200" y="151"/>
                  </a:cubicBezTo>
                  <a:close/>
                  <a:moveTo>
                    <a:pt x="233" y="204"/>
                  </a:moveTo>
                  <a:cubicBezTo>
                    <a:pt x="230" y="210"/>
                    <a:pt x="223" y="216"/>
                    <a:pt x="212" y="219"/>
                  </a:cubicBezTo>
                  <a:cubicBezTo>
                    <a:pt x="208" y="220"/>
                    <a:pt x="204" y="221"/>
                    <a:pt x="200" y="221"/>
                  </a:cubicBezTo>
                  <a:cubicBezTo>
                    <a:pt x="205" y="209"/>
                    <a:pt x="206" y="195"/>
                    <a:pt x="206" y="182"/>
                  </a:cubicBezTo>
                  <a:cubicBezTo>
                    <a:pt x="206" y="180"/>
                    <a:pt x="206" y="179"/>
                    <a:pt x="206" y="177"/>
                  </a:cubicBezTo>
                  <a:cubicBezTo>
                    <a:pt x="206" y="175"/>
                    <a:pt x="206" y="174"/>
                    <a:pt x="206" y="172"/>
                  </a:cubicBezTo>
                  <a:cubicBezTo>
                    <a:pt x="207" y="173"/>
                    <a:pt x="208" y="175"/>
                    <a:pt x="209" y="176"/>
                  </a:cubicBezTo>
                  <a:cubicBezTo>
                    <a:pt x="215" y="182"/>
                    <a:pt x="223" y="186"/>
                    <a:pt x="232" y="187"/>
                  </a:cubicBezTo>
                  <a:cubicBezTo>
                    <a:pt x="233" y="190"/>
                    <a:pt x="234" y="193"/>
                    <a:pt x="234" y="196"/>
                  </a:cubicBezTo>
                  <a:cubicBezTo>
                    <a:pt x="234" y="199"/>
                    <a:pt x="234" y="201"/>
                    <a:pt x="233" y="204"/>
                  </a:cubicBezTo>
                  <a:close/>
                  <a:moveTo>
                    <a:pt x="249" y="171"/>
                  </a:moveTo>
                  <a:cubicBezTo>
                    <a:pt x="246" y="172"/>
                    <a:pt x="243" y="173"/>
                    <a:pt x="240" y="173"/>
                  </a:cubicBezTo>
                  <a:cubicBezTo>
                    <a:pt x="233" y="162"/>
                    <a:pt x="222" y="152"/>
                    <a:pt x="214" y="145"/>
                  </a:cubicBezTo>
                  <a:cubicBezTo>
                    <a:pt x="215" y="141"/>
                    <a:pt x="216" y="137"/>
                    <a:pt x="218" y="132"/>
                  </a:cubicBezTo>
                  <a:cubicBezTo>
                    <a:pt x="221" y="122"/>
                    <a:pt x="223" y="113"/>
                    <a:pt x="223" y="104"/>
                  </a:cubicBezTo>
                  <a:cubicBezTo>
                    <a:pt x="223" y="99"/>
                    <a:pt x="222" y="94"/>
                    <a:pt x="220" y="90"/>
                  </a:cubicBezTo>
                  <a:cubicBezTo>
                    <a:pt x="223" y="88"/>
                    <a:pt x="226" y="86"/>
                    <a:pt x="229" y="84"/>
                  </a:cubicBezTo>
                  <a:cubicBezTo>
                    <a:pt x="232" y="81"/>
                    <a:pt x="234" y="78"/>
                    <a:pt x="236" y="74"/>
                  </a:cubicBezTo>
                  <a:cubicBezTo>
                    <a:pt x="249" y="83"/>
                    <a:pt x="260" y="98"/>
                    <a:pt x="266" y="113"/>
                  </a:cubicBezTo>
                  <a:cubicBezTo>
                    <a:pt x="267" y="118"/>
                    <a:pt x="270" y="126"/>
                    <a:pt x="270" y="136"/>
                  </a:cubicBezTo>
                  <a:cubicBezTo>
                    <a:pt x="270" y="148"/>
                    <a:pt x="265" y="162"/>
                    <a:pt x="249" y="171"/>
                  </a:cubicBezTo>
                  <a:close/>
                </a:path>
              </a:pathLst>
            </a:custGeom>
            <a:solidFill>
              <a:srgbClr val="CC6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9" name="Freeform 40">
              <a:extLst>
                <a:ext uri="{FF2B5EF4-FFF2-40B4-BE49-F238E27FC236}">
                  <a16:creationId xmlns:a16="http://schemas.microsoft.com/office/drawing/2014/main" id="{9A3A42D2-9686-43FB-BF8B-EC9F30C2E3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7" y="1763"/>
              <a:ext cx="620" cy="728"/>
            </a:xfrm>
            <a:custGeom>
              <a:avLst/>
              <a:gdLst>
                <a:gd name="T0" fmla="*/ 3813 w 248"/>
                <a:gd name="T1" fmla="*/ 2312 h 273"/>
                <a:gd name="T2" fmla="*/ 2500 w 248"/>
                <a:gd name="T3" fmla="*/ 1421 h 273"/>
                <a:gd name="T4" fmla="*/ 1613 w 248"/>
                <a:gd name="T5" fmla="*/ 832 h 273"/>
                <a:gd name="T6" fmla="*/ 1020 w 248"/>
                <a:gd name="T7" fmla="*/ 0 h 273"/>
                <a:gd name="T8" fmla="*/ 1375 w 248"/>
                <a:gd name="T9" fmla="*/ 363 h 273"/>
                <a:gd name="T10" fmla="*/ 1425 w 248"/>
                <a:gd name="T11" fmla="*/ 739 h 273"/>
                <a:gd name="T12" fmla="*/ 1375 w 248"/>
                <a:gd name="T13" fmla="*/ 1251 h 273"/>
                <a:gd name="T14" fmla="*/ 1438 w 248"/>
                <a:gd name="T15" fmla="*/ 1651 h 273"/>
                <a:gd name="T16" fmla="*/ 720 w 248"/>
                <a:gd name="T17" fmla="*/ 1331 h 273"/>
                <a:gd name="T18" fmla="*/ 158 w 248"/>
                <a:gd name="T19" fmla="*/ 832 h 273"/>
                <a:gd name="T20" fmla="*/ 0 w 248"/>
                <a:gd name="T21" fmla="*/ 1080 h 273"/>
                <a:gd name="T22" fmla="*/ 675 w 248"/>
                <a:gd name="T23" fmla="*/ 1571 h 273"/>
                <a:gd name="T24" fmla="*/ 1363 w 248"/>
                <a:gd name="T25" fmla="*/ 1899 h 273"/>
                <a:gd name="T26" fmla="*/ 1833 w 248"/>
                <a:gd name="T27" fmla="*/ 2424 h 273"/>
                <a:gd name="T28" fmla="*/ 2313 w 248"/>
                <a:gd name="T29" fmla="*/ 3128 h 273"/>
                <a:gd name="T30" fmla="*/ 2313 w 248"/>
                <a:gd name="T31" fmla="*/ 3448 h 273"/>
                <a:gd name="T32" fmla="*/ 1925 w 248"/>
                <a:gd name="T33" fmla="*/ 3563 h 273"/>
                <a:gd name="T34" fmla="*/ 1488 w 248"/>
                <a:gd name="T35" fmla="*/ 3640 h 273"/>
                <a:gd name="T36" fmla="*/ 1188 w 248"/>
                <a:gd name="T37" fmla="*/ 3165 h 273"/>
                <a:gd name="T38" fmla="*/ 720 w 248"/>
                <a:gd name="T39" fmla="*/ 3789 h 273"/>
                <a:gd name="T40" fmla="*/ 158 w 248"/>
                <a:gd name="T41" fmla="*/ 3925 h 273"/>
                <a:gd name="T42" fmla="*/ 125 w 248"/>
                <a:gd name="T43" fmla="*/ 4189 h 273"/>
                <a:gd name="T44" fmla="*/ 708 w 248"/>
                <a:gd name="T45" fmla="*/ 4061 h 273"/>
                <a:gd name="T46" fmla="*/ 645 w 248"/>
                <a:gd name="T47" fmla="*/ 4744 h 273"/>
                <a:gd name="T48" fmla="*/ 1283 w 248"/>
                <a:gd name="T49" fmla="*/ 3947 h 273"/>
                <a:gd name="T50" fmla="*/ 1238 w 248"/>
                <a:gd name="T51" fmla="*/ 4472 h 273"/>
                <a:gd name="T52" fmla="*/ 2238 w 248"/>
                <a:gd name="T53" fmla="*/ 4685 h 273"/>
                <a:gd name="T54" fmla="*/ 2658 w 248"/>
                <a:gd name="T55" fmla="*/ 3413 h 273"/>
                <a:gd name="T56" fmla="*/ 3625 w 248"/>
                <a:gd name="T57" fmla="*/ 3128 h 273"/>
                <a:gd name="T58" fmla="*/ 2113 w 248"/>
                <a:gd name="T59" fmla="*/ 2240 h 273"/>
                <a:gd name="T60" fmla="*/ 1613 w 248"/>
                <a:gd name="T61" fmla="*/ 1784 h 273"/>
                <a:gd name="T62" fmla="*/ 2063 w 248"/>
                <a:gd name="T63" fmla="*/ 1707 h 273"/>
                <a:gd name="T64" fmla="*/ 2113 w 248"/>
                <a:gd name="T65" fmla="*/ 2197 h 273"/>
                <a:gd name="T66" fmla="*/ 1033 w 248"/>
                <a:gd name="T67" fmla="*/ 3435 h 273"/>
                <a:gd name="T68" fmla="*/ 1270 w 248"/>
                <a:gd name="T69" fmla="*/ 3584 h 273"/>
                <a:gd name="T70" fmla="*/ 938 w 248"/>
                <a:gd name="T71" fmla="*/ 3755 h 273"/>
                <a:gd name="T72" fmla="*/ 1595 w 248"/>
                <a:gd name="T73" fmla="*/ 4835 h 273"/>
                <a:gd name="T74" fmla="*/ 1470 w 248"/>
                <a:gd name="T75" fmla="*/ 4131 h 273"/>
                <a:gd name="T76" fmla="*/ 1833 w 248"/>
                <a:gd name="T77" fmla="*/ 3832 h 273"/>
                <a:gd name="T78" fmla="*/ 2283 w 248"/>
                <a:gd name="T79" fmla="*/ 3755 h 273"/>
                <a:gd name="T80" fmla="*/ 2770 w 248"/>
                <a:gd name="T81" fmla="*/ 3187 h 273"/>
                <a:gd name="T82" fmla="*/ 2300 w 248"/>
                <a:gd name="T83" fmla="*/ 2467 h 273"/>
                <a:gd name="T84" fmla="*/ 2345 w 248"/>
                <a:gd name="T85" fmla="*/ 1933 h 273"/>
                <a:gd name="T86" fmla="*/ 2500 w 248"/>
                <a:gd name="T87" fmla="*/ 1672 h 273"/>
                <a:gd name="T88" fmla="*/ 3613 w 248"/>
                <a:gd name="T89" fmla="*/ 2368 h 273"/>
                <a:gd name="T90" fmla="*/ 2770 w 248"/>
                <a:gd name="T91" fmla="*/ 3187 h 2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8" h="273">
                  <a:moveTo>
                    <a:pt x="232" y="165"/>
                  </a:moveTo>
                  <a:cubicBezTo>
                    <a:pt x="244" y="153"/>
                    <a:pt x="248" y="138"/>
                    <a:pt x="244" y="122"/>
                  </a:cubicBezTo>
                  <a:cubicBezTo>
                    <a:pt x="236" y="90"/>
                    <a:pt x="211" y="74"/>
                    <a:pt x="170" y="75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40" y="76"/>
                    <a:pt x="107" y="77"/>
                    <a:pt x="100" y="61"/>
                  </a:cubicBezTo>
                  <a:cubicBezTo>
                    <a:pt x="98" y="57"/>
                    <a:pt x="101" y="50"/>
                    <a:pt x="103" y="44"/>
                  </a:cubicBezTo>
                  <a:cubicBezTo>
                    <a:pt x="107" y="33"/>
                    <a:pt x="114" y="16"/>
                    <a:pt x="93" y="6"/>
                  </a:cubicBezTo>
                  <a:cubicBezTo>
                    <a:pt x="85" y="3"/>
                    <a:pt x="75" y="1"/>
                    <a:pt x="65" y="0"/>
                  </a:cubicBezTo>
                  <a:cubicBezTo>
                    <a:pt x="54" y="5"/>
                    <a:pt x="44" y="11"/>
                    <a:pt x="36" y="17"/>
                  </a:cubicBezTo>
                  <a:cubicBezTo>
                    <a:pt x="52" y="12"/>
                    <a:pt x="74" y="12"/>
                    <a:pt x="88" y="19"/>
                  </a:cubicBezTo>
                  <a:cubicBezTo>
                    <a:pt x="92" y="21"/>
                    <a:pt x="94" y="23"/>
                    <a:pt x="94" y="26"/>
                  </a:cubicBezTo>
                  <a:cubicBezTo>
                    <a:pt x="94" y="29"/>
                    <a:pt x="93" y="33"/>
                    <a:pt x="91" y="39"/>
                  </a:cubicBezTo>
                  <a:cubicBezTo>
                    <a:pt x="88" y="45"/>
                    <a:pt x="86" y="51"/>
                    <a:pt x="86" y="58"/>
                  </a:cubicBezTo>
                  <a:cubicBezTo>
                    <a:pt x="86" y="61"/>
                    <a:pt x="86" y="63"/>
                    <a:pt x="88" y="66"/>
                  </a:cubicBezTo>
                  <a:cubicBezTo>
                    <a:pt x="90" y="73"/>
                    <a:pt x="95" y="77"/>
                    <a:pt x="100" y="80"/>
                  </a:cubicBezTo>
                  <a:cubicBezTo>
                    <a:pt x="97" y="82"/>
                    <a:pt x="94" y="85"/>
                    <a:pt x="92" y="87"/>
                  </a:cubicBezTo>
                  <a:cubicBezTo>
                    <a:pt x="82" y="82"/>
                    <a:pt x="72" y="78"/>
                    <a:pt x="64" y="75"/>
                  </a:cubicBezTo>
                  <a:cubicBezTo>
                    <a:pt x="58" y="73"/>
                    <a:pt x="52" y="72"/>
                    <a:pt x="46" y="70"/>
                  </a:cubicBezTo>
                  <a:cubicBezTo>
                    <a:pt x="33" y="68"/>
                    <a:pt x="20" y="65"/>
                    <a:pt x="14" y="55"/>
                  </a:cubicBezTo>
                  <a:cubicBezTo>
                    <a:pt x="11" y="51"/>
                    <a:pt x="10" y="48"/>
                    <a:pt x="10" y="44"/>
                  </a:cubicBezTo>
                  <a:cubicBezTo>
                    <a:pt x="10" y="43"/>
                    <a:pt x="10" y="42"/>
                    <a:pt x="11" y="41"/>
                  </a:cubicBezTo>
                  <a:cubicBezTo>
                    <a:pt x="7" y="46"/>
                    <a:pt x="3" y="52"/>
                    <a:pt x="0" y="57"/>
                  </a:cubicBezTo>
                  <a:cubicBezTo>
                    <a:pt x="1" y="59"/>
                    <a:pt x="2" y="61"/>
                    <a:pt x="3" y="62"/>
                  </a:cubicBezTo>
                  <a:cubicBezTo>
                    <a:pt x="12" y="77"/>
                    <a:pt x="29" y="80"/>
                    <a:pt x="43" y="83"/>
                  </a:cubicBezTo>
                  <a:cubicBezTo>
                    <a:pt x="49" y="85"/>
                    <a:pt x="55" y="86"/>
                    <a:pt x="60" y="88"/>
                  </a:cubicBezTo>
                  <a:cubicBezTo>
                    <a:pt x="68" y="91"/>
                    <a:pt x="77" y="95"/>
                    <a:pt x="87" y="100"/>
                  </a:cubicBezTo>
                  <a:cubicBezTo>
                    <a:pt x="87" y="105"/>
                    <a:pt x="89" y="112"/>
                    <a:pt x="98" y="118"/>
                  </a:cubicBezTo>
                  <a:cubicBezTo>
                    <a:pt x="104" y="123"/>
                    <a:pt x="110" y="125"/>
                    <a:pt x="117" y="128"/>
                  </a:cubicBezTo>
                  <a:cubicBezTo>
                    <a:pt x="123" y="131"/>
                    <a:pt x="129" y="134"/>
                    <a:pt x="135" y="139"/>
                  </a:cubicBezTo>
                  <a:cubicBezTo>
                    <a:pt x="137" y="149"/>
                    <a:pt x="141" y="158"/>
                    <a:pt x="148" y="165"/>
                  </a:cubicBezTo>
                  <a:cubicBezTo>
                    <a:pt x="148" y="167"/>
                    <a:pt x="148" y="168"/>
                    <a:pt x="148" y="170"/>
                  </a:cubicBezTo>
                  <a:cubicBezTo>
                    <a:pt x="148" y="174"/>
                    <a:pt x="148" y="178"/>
                    <a:pt x="148" y="182"/>
                  </a:cubicBezTo>
                  <a:cubicBezTo>
                    <a:pt x="148" y="182"/>
                    <a:pt x="147" y="183"/>
                    <a:pt x="147" y="184"/>
                  </a:cubicBezTo>
                  <a:cubicBezTo>
                    <a:pt x="141" y="186"/>
                    <a:pt x="133" y="187"/>
                    <a:pt x="123" y="188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08" y="190"/>
                    <a:pt x="102" y="191"/>
                    <a:pt x="95" y="192"/>
                  </a:cubicBezTo>
                  <a:cubicBezTo>
                    <a:pt x="95" y="189"/>
                    <a:pt x="94" y="186"/>
                    <a:pt x="93" y="183"/>
                  </a:cubicBezTo>
                  <a:cubicBezTo>
                    <a:pt x="89" y="174"/>
                    <a:pt x="83" y="169"/>
                    <a:pt x="76" y="167"/>
                  </a:cubicBezTo>
                  <a:cubicBezTo>
                    <a:pt x="72" y="166"/>
                    <a:pt x="66" y="165"/>
                    <a:pt x="59" y="170"/>
                  </a:cubicBezTo>
                  <a:cubicBezTo>
                    <a:pt x="48" y="177"/>
                    <a:pt x="47" y="190"/>
                    <a:pt x="46" y="200"/>
                  </a:cubicBezTo>
                  <a:cubicBezTo>
                    <a:pt x="46" y="200"/>
                    <a:pt x="46" y="200"/>
                    <a:pt x="46" y="200"/>
                  </a:cubicBezTo>
                  <a:cubicBezTo>
                    <a:pt x="34" y="202"/>
                    <a:pt x="22" y="205"/>
                    <a:pt x="10" y="207"/>
                  </a:cubicBezTo>
                  <a:cubicBezTo>
                    <a:pt x="7" y="208"/>
                    <a:pt x="3" y="209"/>
                    <a:pt x="0" y="210"/>
                  </a:cubicBezTo>
                  <a:cubicBezTo>
                    <a:pt x="2" y="214"/>
                    <a:pt x="5" y="217"/>
                    <a:pt x="8" y="221"/>
                  </a:cubicBezTo>
                  <a:cubicBezTo>
                    <a:pt x="10" y="221"/>
                    <a:pt x="11" y="221"/>
                    <a:pt x="13" y="220"/>
                  </a:cubicBezTo>
                  <a:cubicBezTo>
                    <a:pt x="23" y="218"/>
                    <a:pt x="34" y="216"/>
                    <a:pt x="45" y="214"/>
                  </a:cubicBezTo>
                  <a:cubicBezTo>
                    <a:pt x="42" y="226"/>
                    <a:pt x="39" y="235"/>
                    <a:pt x="30" y="243"/>
                  </a:cubicBezTo>
                  <a:cubicBezTo>
                    <a:pt x="34" y="245"/>
                    <a:pt x="37" y="248"/>
                    <a:pt x="41" y="250"/>
                  </a:cubicBezTo>
                  <a:cubicBezTo>
                    <a:pt x="53" y="239"/>
                    <a:pt x="57" y="225"/>
                    <a:pt x="59" y="211"/>
                  </a:cubicBezTo>
                  <a:cubicBezTo>
                    <a:pt x="66" y="210"/>
                    <a:pt x="74" y="209"/>
                    <a:pt x="82" y="208"/>
                  </a:cubicBezTo>
                  <a:cubicBezTo>
                    <a:pt x="81" y="210"/>
                    <a:pt x="81" y="213"/>
                    <a:pt x="81" y="216"/>
                  </a:cubicBezTo>
                  <a:cubicBezTo>
                    <a:pt x="80" y="222"/>
                    <a:pt x="79" y="229"/>
                    <a:pt x="79" y="236"/>
                  </a:cubicBezTo>
                  <a:cubicBezTo>
                    <a:pt x="79" y="250"/>
                    <a:pt x="83" y="263"/>
                    <a:pt x="98" y="267"/>
                  </a:cubicBezTo>
                  <a:cubicBezTo>
                    <a:pt x="114" y="273"/>
                    <a:pt x="134" y="257"/>
                    <a:pt x="143" y="247"/>
                  </a:cubicBezTo>
                  <a:cubicBezTo>
                    <a:pt x="156" y="231"/>
                    <a:pt x="159" y="211"/>
                    <a:pt x="160" y="192"/>
                  </a:cubicBezTo>
                  <a:cubicBezTo>
                    <a:pt x="165" y="189"/>
                    <a:pt x="168" y="185"/>
                    <a:pt x="170" y="180"/>
                  </a:cubicBezTo>
                  <a:cubicBezTo>
                    <a:pt x="171" y="180"/>
                    <a:pt x="172" y="181"/>
                    <a:pt x="174" y="181"/>
                  </a:cubicBezTo>
                  <a:cubicBezTo>
                    <a:pt x="194" y="186"/>
                    <a:pt x="218" y="180"/>
                    <a:pt x="232" y="165"/>
                  </a:cubicBezTo>
                  <a:close/>
                  <a:moveTo>
                    <a:pt x="135" y="116"/>
                  </a:moveTo>
                  <a:cubicBezTo>
                    <a:pt x="135" y="116"/>
                    <a:pt x="135" y="117"/>
                    <a:pt x="135" y="118"/>
                  </a:cubicBezTo>
                  <a:cubicBezTo>
                    <a:pt x="132" y="115"/>
                    <a:pt x="128" y="112"/>
                    <a:pt x="125" y="109"/>
                  </a:cubicBezTo>
                  <a:cubicBezTo>
                    <a:pt x="119" y="104"/>
                    <a:pt x="111" y="99"/>
                    <a:pt x="103" y="94"/>
                  </a:cubicBezTo>
                  <a:cubicBezTo>
                    <a:pt x="105" y="93"/>
                    <a:pt x="107" y="91"/>
                    <a:pt x="110" y="90"/>
                  </a:cubicBezTo>
                  <a:cubicBezTo>
                    <a:pt x="118" y="87"/>
                    <a:pt x="127" y="87"/>
                    <a:pt x="132" y="90"/>
                  </a:cubicBezTo>
                  <a:cubicBezTo>
                    <a:pt x="135" y="93"/>
                    <a:pt x="137" y="97"/>
                    <a:pt x="137" y="102"/>
                  </a:cubicBezTo>
                  <a:cubicBezTo>
                    <a:pt x="137" y="106"/>
                    <a:pt x="136" y="110"/>
                    <a:pt x="135" y="116"/>
                  </a:cubicBezTo>
                  <a:close/>
                  <a:moveTo>
                    <a:pt x="60" y="198"/>
                  </a:moveTo>
                  <a:cubicBezTo>
                    <a:pt x="61" y="191"/>
                    <a:pt x="62" y="184"/>
                    <a:pt x="66" y="181"/>
                  </a:cubicBezTo>
                  <a:cubicBezTo>
                    <a:pt x="70" y="179"/>
                    <a:pt x="72" y="179"/>
                    <a:pt x="72" y="180"/>
                  </a:cubicBezTo>
                  <a:cubicBezTo>
                    <a:pt x="75" y="180"/>
                    <a:pt x="78" y="184"/>
                    <a:pt x="81" y="189"/>
                  </a:cubicBezTo>
                  <a:cubicBezTo>
                    <a:pt x="81" y="190"/>
                    <a:pt x="82" y="192"/>
                    <a:pt x="82" y="194"/>
                  </a:cubicBezTo>
                  <a:cubicBezTo>
                    <a:pt x="75" y="195"/>
                    <a:pt x="68" y="196"/>
                    <a:pt x="60" y="198"/>
                  </a:cubicBezTo>
                  <a:close/>
                  <a:moveTo>
                    <a:pt x="132" y="238"/>
                  </a:moveTo>
                  <a:cubicBezTo>
                    <a:pt x="125" y="247"/>
                    <a:pt x="110" y="257"/>
                    <a:pt x="102" y="255"/>
                  </a:cubicBezTo>
                  <a:cubicBezTo>
                    <a:pt x="95" y="252"/>
                    <a:pt x="93" y="246"/>
                    <a:pt x="93" y="236"/>
                  </a:cubicBezTo>
                  <a:cubicBezTo>
                    <a:pt x="93" y="231"/>
                    <a:pt x="93" y="225"/>
                    <a:pt x="94" y="218"/>
                  </a:cubicBezTo>
                  <a:cubicBezTo>
                    <a:pt x="95" y="213"/>
                    <a:pt x="95" y="209"/>
                    <a:pt x="95" y="205"/>
                  </a:cubicBezTo>
                  <a:cubicBezTo>
                    <a:pt x="103" y="204"/>
                    <a:pt x="110" y="203"/>
                    <a:pt x="117" y="202"/>
                  </a:cubicBezTo>
                  <a:cubicBezTo>
                    <a:pt x="124" y="201"/>
                    <a:pt x="124" y="201"/>
                    <a:pt x="124" y="201"/>
                  </a:cubicBezTo>
                  <a:cubicBezTo>
                    <a:pt x="131" y="201"/>
                    <a:pt x="139" y="200"/>
                    <a:pt x="146" y="198"/>
                  </a:cubicBezTo>
                  <a:cubicBezTo>
                    <a:pt x="145" y="213"/>
                    <a:pt x="142" y="228"/>
                    <a:pt x="132" y="238"/>
                  </a:cubicBezTo>
                  <a:close/>
                  <a:moveTo>
                    <a:pt x="177" y="168"/>
                  </a:moveTo>
                  <a:cubicBezTo>
                    <a:pt x="175" y="167"/>
                    <a:pt x="173" y="166"/>
                    <a:pt x="171" y="165"/>
                  </a:cubicBezTo>
                  <a:cubicBezTo>
                    <a:pt x="169" y="154"/>
                    <a:pt x="159" y="142"/>
                    <a:pt x="147" y="130"/>
                  </a:cubicBezTo>
                  <a:cubicBezTo>
                    <a:pt x="147" y="126"/>
                    <a:pt x="148" y="122"/>
                    <a:pt x="148" y="118"/>
                  </a:cubicBezTo>
                  <a:cubicBezTo>
                    <a:pt x="149" y="113"/>
                    <a:pt x="150" y="108"/>
                    <a:pt x="150" y="102"/>
                  </a:cubicBezTo>
                  <a:cubicBezTo>
                    <a:pt x="150" y="98"/>
                    <a:pt x="149" y="93"/>
                    <a:pt x="147" y="89"/>
                  </a:cubicBezTo>
                  <a:cubicBezTo>
                    <a:pt x="152" y="89"/>
                    <a:pt x="156" y="88"/>
                    <a:pt x="160" y="88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204" y="88"/>
                    <a:pt x="224" y="100"/>
                    <a:pt x="231" y="125"/>
                  </a:cubicBezTo>
                  <a:cubicBezTo>
                    <a:pt x="235" y="140"/>
                    <a:pt x="229" y="150"/>
                    <a:pt x="223" y="156"/>
                  </a:cubicBezTo>
                  <a:cubicBezTo>
                    <a:pt x="211" y="167"/>
                    <a:pt x="193" y="172"/>
                    <a:pt x="177" y="168"/>
                  </a:cubicBezTo>
                  <a:close/>
                </a:path>
              </a:pathLst>
            </a:custGeom>
            <a:solidFill>
              <a:srgbClr val="DA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0" name="Freeform 41">
              <a:extLst>
                <a:ext uri="{FF2B5EF4-FFF2-40B4-BE49-F238E27FC236}">
                  <a16:creationId xmlns:a16="http://schemas.microsoft.com/office/drawing/2014/main" id="{1AF04859-E133-49F5-8E41-C6825AD62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736"/>
              <a:ext cx="498" cy="629"/>
            </a:xfrm>
            <a:custGeom>
              <a:avLst/>
              <a:gdLst>
                <a:gd name="T0" fmla="*/ 345 w 199"/>
                <a:gd name="T1" fmla="*/ 3579 h 236"/>
                <a:gd name="T2" fmla="*/ 1659 w 199"/>
                <a:gd name="T3" fmla="*/ 568 h 236"/>
                <a:gd name="T4" fmla="*/ 2913 w 199"/>
                <a:gd name="T5" fmla="*/ 285 h 236"/>
                <a:gd name="T6" fmla="*/ 2963 w 199"/>
                <a:gd name="T7" fmla="*/ 248 h 236"/>
                <a:gd name="T8" fmla="*/ 1396 w 199"/>
                <a:gd name="T9" fmla="*/ 307 h 236"/>
                <a:gd name="T10" fmla="*/ 158 w 199"/>
                <a:gd name="T11" fmla="*/ 3409 h 236"/>
                <a:gd name="T12" fmla="*/ 563 w 199"/>
                <a:gd name="T13" fmla="*/ 4355 h 236"/>
                <a:gd name="T14" fmla="*/ 345 w 199"/>
                <a:gd name="T15" fmla="*/ 3579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236">
                  <a:moveTo>
                    <a:pt x="22" y="189"/>
                  </a:moveTo>
                  <a:cubicBezTo>
                    <a:pt x="12" y="134"/>
                    <a:pt x="26" y="62"/>
                    <a:pt x="106" y="30"/>
                  </a:cubicBezTo>
                  <a:cubicBezTo>
                    <a:pt x="140" y="17"/>
                    <a:pt x="162" y="8"/>
                    <a:pt x="186" y="15"/>
                  </a:cubicBezTo>
                  <a:cubicBezTo>
                    <a:pt x="197" y="18"/>
                    <a:pt x="199" y="18"/>
                    <a:pt x="189" y="13"/>
                  </a:cubicBezTo>
                  <a:cubicBezTo>
                    <a:pt x="163" y="1"/>
                    <a:pt x="130" y="0"/>
                    <a:pt x="89" y="16"/>
                  </a:cubicBezTo>
                  <a:cubicBezTo>
                    <a:pt x="8" y="48"/>
                    <a:pt x="0" y="125"/>
                    <a:pt x="10" y="180"/>
                  </a:cubicBezTo>
                  <a:cubicBezTo>
                    <a:pt x="14" y="198"/>
                    <a:pt x="23" y="215"/>
                    <a:pt x="36" y="230"/>
                  </a:cubicBezTo>
                  <a:cubicBezTo>
                    <a:pt x="42" y="236"/>
                    <a:pt x="26" y="211"/>
                    <a:pt x="22" y="189"/>
                  </a:cubicBezTo>
                  <a:close/>
                </a:path>
              </a:pathLst>
            </a:custGeom>
            <a:solidFill>
              <a:srgbClr val="EC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1" name="Freeform 42">
              <a:extLst>
                <a:ext uri="{FF2B5EF4-FFF2-40B4-BE49-F238E27FC236}">
                  <a16:creationId xmlns:a16="http://schemas.microsoft.com/office/drawing/2014/main" id="{91CCFF8D-931A-4284-9344-948D2AB6C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797"/>
              <a:ext cx="570" cy="686"/>
            </a:xfrm>
            <a:custGeom>
              <a:avLst/>
              <a:gdLst>
                <a:gd name="T0" fmla="*/ 3158 w 228"/>
                <a:gd name="T1" fmla="*/ 1004 h 257"/>
                <a:gd name="T2" fmla="*/ 2408 w 228"/>
                <a:gd name="T3" fmla="*/ 0 h 257"/>
                <a:gd name="T4" fmla="*/ 2958 w 228"/>
                <a:gd name="T5" fmla="*/ 819 h 257"/>
                <a:gd name="T6" fmla="*/ 1908 w 228"/>
                <a:gd name="T7" fmla="*/ 4089 h 257"/>
                <a:gd name="T8" fmla="*/ 0 w 228"/>
                <a:gd name="T9" fmla="*/ 4204 h 257"/>
                <a:gd name="T10" fmla="*/ 2188 w 228"/>
                <a:gd name="T11" fmla="*/ 4396 h 257"/>
                <a:gd name="T12" fmla="*/ 3158 w 228"/>
                <a:gd name="T13" fmla="*/ 1004 h 2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8" h="257">
                  <a:moveTo>
                    <a:pt x="202" y="53"/>
                  </a:moveTo>
                  <a:cubicBezTo>
                    <a:pt x="190" y="31"/>
                    <a:pt x="174" y="12"/>
                    <a:pt x="154" y="0"/>
                  </a:cubicBezTo>
                  <a:cubicBezTo>
                    <a:pt x="168" y="11"/>
                    <a:pt x="179" y="26"/>
                    <a:pt x="189" y="43"/>
                  </a:cubicBezTo>
                  <a:cubicBezTo>
                    <a:pt x="212" y="83"/>
                    <a:pt x="210" y="173"/>
                    <a:pt x="122" y="215"/>
                  </a:cubicBezTo>
                  <a:cubicBezTo>
                    <a:pt x="74" y="238"/>
                    <a:pt x="32" y="242"/>
                    <a:pt x="0" y="221"/>
                  </a:cubicBezTo>
                  <a:cubicBezTo>
                    <a:pt x="32" y="249"/>
                    <a:pt x="85" y="257"/>
                    <a:pt x="140" y="231"/>
                  </a:cubicBezTo>
                  <a:cubicBezTo>
                    <a:pt x="228" y="189"/>
                    <a:pt x="225" y="93"/>
                    <a:pt x="202" y="53"/>
                  </a:cubicBezTo>
                  <a:close/>
                </a:path>
              </a:pathLst>
            </a:custGeom>
            <a:solidFill>
              <a:srgbClr val="AB02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2" name="Freeform 43">
              <a:extLst>
                <a:ext uri="{FF2B5EF4-FFF2-40B4-BE49-F238E27FC236}">
                  <a16:creationId xmlns:a16="http://schemas.microsoft.com/office/drawing/2014/main" id="{E4257B3B-0C4C-4E65-AE96-0157F6C9A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779"/>
              <a:ext cx="223" cy="437"/>
            </a:xfrm>
            <a:custGeom>
              <a:avLst/>
              <a:gdLst>
                <a:gd name="T0" fmla="*/ 1401 w 89"/>
                <a:gd name="T1" fmla="*/ 0 h 164"/>
                <a:gd name="T2" fmla="*/ 158 w 89"/>
                <a:gd name="T3" fmla="*/ 3102 h 164"/>
                <a:gd name="T4" fmla="*/ 1401 w 89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64">
                  <a:moveTo>
                    <a:pt x="89" y="0"/>
                  </a:moveTo>
                  <a:cubicBezTo>
                    <a:pt x="8" y="32"/>
                    <a:pt x="0" y="109"/>
                    <a:pt x="10" y="164"/>
                  </a:cubicBezTo>
                  <a:cubicBezTo>
                    <a:pt x="11" y="124"/>
                    <a:pt x="3" y="65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3" name="Freeform 44">
              <a:extLst>
                <a:ext uri="{FF2B5EF4-FFF2-40B4-BE49-F238E27FC236}">
                  <a16:creationId xmlns:a16="http://schemas.microsoft.com/office/drawing/2014/main" id="{4995B439-E343-4FDB-96FF-07FF22ACD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52"/>
              <a:ext cx="981" cy="1051"/>
            </a:xfrm>
            <a:custGeom>
              <a:avLst/>
              <a:gdLst>
                <a:gd name="T0" fmla="*/ 4327 w 392"/>
                <a:gd name="T1" fmla="*/ 1003 h 394"/>
                <a:gd name="T2" fmla="*/ 626 w 392"/>
                <a:gd name="T3" fmla="*/ 2526 h 394"/>
                <a:gd name="T4" fmla="*/ 1909 w 392"/>
                <a:gd name="T5" fmla="*/ 6909 h 394"/>
                <a:gd name="T6" fmla="*/ 5298 w 392"/>
                <a:gd name="T7" fmla="*/ 5599 h 394"/>
                <a:gd name="T8" fmla="*/ 4327 w 392"/>
                <a:gd name="T9" fmla="*/ 1003 h 3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394">
                  <a:moveTo>
                    <a:pt x="276" y="53"/>
                  </a:moveTo>
                  <a:cubicBezTo>
                    <a:pt x="173" y="0"/>
                    <a:pt x="81" y="50"/>
                    <a:pt x="40" y="133"/>
                  </a:cubicBezTo>
                  <a:cubicBezTo>
                    <a:pt x="0" y="216"/>
                    <a:pt x="42" y="334"/>
                    <a:pt x="122" y="364"/>
                  </a:cubicBezTo>
                  <a:cubicBezTo>
                    <a:pt x="201" y="394"/>
                    <a:pt x="294" y="365"/>
                    <a:pt x="338" y="295"/>
                  </a:cubicBezTo>
                  <a:cubicBezTo>
                    <a:pt x="377" y="229"/>
                    <a:pt x="392" y="111"/>
                    <a:pt x="276" y="5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4" name="Freeform 45">
              <a:extLst>
                <a:ext uri="{FF2B5EF4-FFF2-40B4-BE49-F238E27FC236}">
                  <a16:creationId xmlns:a16="http://schemas.microsoft.com/office/drawing/2014/main" id="{FF56F433-866D-4E21-A375-AC94CFFDB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667"/>
              <a:ext cx="742" cy="893"/>
            </a:xfrm>
            <a:custGeom>
              <a:avLst/>
              <a:gdLst>
                <a:gd name="T0" fmla="*/ 1499 w 297"/>
                <a:gd name="T1" fmla="*/ 648 h 335"/>
                <a:gd name="T2" fmla="*/ 187 w 297"/>
                <a:gd name="T3" fmla="*/ 3980 h 335"/>
                <a:gd name="T4" fmla="*/ 3153 w 297"/>
                <a:gd name="T5" fmla="*/ 5494 h 335"/>
                <a:gd name="T6" fmla="*/ 4212 w 297"/>
                <a:gd name="T7" fmla="*/ 1818 h 335"/>
                <a:gd name="T8" fmla="*/ 1499 w 297"/>
                <a:gd name="T9" fmla="*/ 648 h 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335">
                  <a:moveTo>
                    <a:pt x="96" y="34"/>
                  </a:moveTo>
                  <a:cubicBezTo>
                    <a:pt x="10" y="68"/>
                    <a:pt x="0" y="151"/>
                    <a:pt x="12" y="210"/>
                  </a:cubicBezTo>
                  <a:cubicBezTo>
                    <a:pt x="24" y="275"/>
                    <a:pt x="106" y="335"/>
                    <a:pt x="202" y="290"/>
                  </a:cubicBezTo>
                  <a:cubicBezTo>
                    <a:pt x="297" y="244"/>
                    <a:pt x="295" y="140"/>
                    <a:pt x="270" y="96"/>
                  </a:cubicBezTo>
                  <a:cubicBezTo>
                    <a:pt x="236" y="38"/>
                    <a:pt x="183" y="0"/>
                    <a:pt x="96" y="3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5" name="Oval 46">
              <a:extLst>
                <a:ext uri="{FF2B5EF4-FFF2-40B4-BE49-F238E27FC236}">
                  <a16:creationId xmlns:a16="http://schemas.microsoft.com/office/drawing/2014/main" id="{BEA641A8-1D4B-4142-AE12-3A4E17D05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1752"/>
              <a:ext cx="72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26" name="Oval 47">
              <a:extLst>
                <a:ext uri="{FF2B5EF4-FFF2-40B4-BE49-F238E27FC236}">
                  <a16:creationId xmlns:a16="http://schemas.microsoft.com/office/drawing/2014/main" id="{E9FD32A7-A9C0-45C0-969D-7EE69D862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1747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27" name="Oval 48">
              <a:extLst>
                <a:ext uri="{FF2B5EF4-FFF2-40B4-BE49-F238E27FC236}">
                  <a16:creationId xmlns:a16="http://schemas.microsoft.com/office/drawing/2014/main" id="{3A0948E4-1821-4635-900F-0518979FB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1805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52229" name="Group 49">
            <a:extLst>
              <a:ext uri="{FF2B5EF4-FFF2-40B4-BE49-F238E27FC236}">
                <a16:creationId xmlns:a16="http://schemas.microsoft.com/office/drawing/2014/main" id="{775464C1-9423-47ED-8D0C-E1ED0F0B2112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1355725"/>
            <a:ext cx="1084263" cy="1227138"/>
            <a:chOff x="4017" y="792"/>
            <a:chExt cx="683" cy="773"/>
          </a:xfrm>
        </p:grpSpPr>
        <p:sp>
          <p:nvSpPr>
            <p:cNvPr id="52269" name="Freeform 50">
              <a:extLst>
                <a:ext uri="{FF2B5EF4-FFF2-40B4-BE49-F238E27FC236}">
                  <a16:creationId xmlns:a16="http://schemas.microsoft.com/office/drawing/2014/main" id="{441BE0D7-687E-43BB-899B-9F5D47536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125 w 273"/>
                <a:gd name="T1" fmla="*/ 2969 h 290"/>
                <a:gd name="T2" fmla="*/ 2097 w 273"/>
                <a:gd name="T3" fmla="*/ 5470 h 290"/>
                <a:gd name="T4" fmla="*/ 3975 w 273"/>
                <a:gd name="T5" fmla="*/ 4278 h 290"/>
                <a:gd name="T6" fmla="*/ 4243 w 273"/>
                <a:gd name="T7" fmla="*/ 2538 h 290"/>
                <a:gd name="T8" fmla="*/ 2785 w 273"/>
                <a:gd name="T9" fmla="*/ 341 h 290"/>
                <a:gd name="T10" fmla="*/ 125 w 273"/>
                <a:gd name="T11" fmla="*/ 2969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0" name="Freeform 51">
              <a:extLst>
                <a:ext uri="{FF2B5EF4-FFF2-40B4-BE49-F238E27FC236}">
                  <a16:creationId xmlns:a16="http://schemas.microsoft.com/office/drawing/2014/main" id="{3436612C-3072-400E-83C0-1B471973B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949"/>
              <a:ext cx="285" cy="531"/>
            </a:xfrm>
            <a:custGeom>
              <a:avLst/>
              <a:gdLst>
                <a:gd name="T0" fmla="*/ 925 w 114"/>
                <a:gd name="T1" fmla="*/ 0 h 199"/>
                <a:gd name="T2" fmla="*/ 1283 w 114"/>
                <a:gd name="T3" fmla="*/ 934 h 199"/>
                <a:gd name="T4" fmla="*/ 1500 w 114"/>
                <a:gd name="T5" fmla="*/ 1745 h 199"/>
                <a:gd name="T6" fmla="*/ 1613 w 114"/>
                <a:gd name="T7" fmla="*/ 2983 h 199"/>
                <a:gd name="T8" fmla="*/ 500 w 114"/>
                <a:gd name="T9" fmla="*/ 3725 h 199"/>
                <a:gd name="T10" fmla="*/ 0 w 114"/>
                <a:gd name="T11" fmla="*/ 3189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99">
                  <a:moveTo>
                    <a:pt x="59" y="0"/>
                  </a:moveTo>
                  <a:cubicBezTo>
                    <a:pt x="70" y="16"/>
                    <a:pt x="79" y="30"/>
                    <a:pt x="82" y="49"/>
                  </a:cubicBezTo>
                  <a:cubicBezTo>
                    <a:pt x="85" y="66"/>
                    <a:pt x="89" y="77"/>
                    <a:pt x="96" y="92"/>
                  </a:cubicBezTo>
                  <a:cubicBezTo>
                    <a:pt x="106" y="113"/>
                    <a:pt x="114" y="134"/>
                    <a:pt x="103" y="157"/>
                  </a:cubicBezTo>
                  <a:cubicBezTo>
                    <a:pt x="94" y="175"/>
                    <a:pt x="51" y="194"/>
                    <a:pt x="32" y="196"/>
                  </a:cubicBezTo>
                  <a:cubicBezTo>
                    <a:pt x="10" y="199"/>
                    <a:pt x="20" y="178"/>
                    <a:pt x="0" y="168"/>
                  </a:cubicBezTo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1" name="Freeform 52">
              <a:extLst>
                <a:ext uri="{FF2B5EF4-FFF2-40B4-BE49-F238E27FC236}">
                  <a16:creationId xmlns:a16="http://schemas.microsoft.com/office/drawing/2014/main" id="{96FEB58A-2508-4C0F-A8FD-80C6F1675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811"/>
              <a:ext cx="525" cy="704"/>
            </a:xfrm>
            <a:custGeom>
              <a:avLst/>
              <a:gdLst>
                <a:gd name="T0" fmla="*/ 313 w 210"/>
                <a:gd name="T1" fmla="*/ 2923 h 264"/>
                <a:gd name="T2" fmla="*/ 2813 w 210"/>
                <a:gd name="T3" fmla="*/ 419 h 264"/>
                <a:gd name="T4" fmla="*/ 3283 w 210"/>
                <a:gd name="T5" fmla="*/ 704 h 264"/>
                <a:gd name="T6" fmla="*/ 2645 w 210"/>
                <a:gd name="T7" fmla="*/ 320 h 264"/>
                <a:gd name="T8" fmla="*/ 125 w 210"/>
                <a:gd name="T9" fmla="*/ 2824 h 264"/>
                <a:gd name="T10" fmla="*/ 1283 w 210"/>
                <a:gd name="T11" fmla="*/ 5005 h 264"/>
                <a:gd name="T12" fmla="*/ 313 w 210"/>
                <a:gd name="T13" fmla="*/ 2923 h 2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264">
                  <a:moveTo>
                    <a:pt x="20" y="154"/>
                  </a:moveTo>
                  <a:cubicBezTo>
                    <a:pt x="12" y="11"/>
                    <a:pt x="125" y="5"/>
                    <a:pt x="180" y="22"/>
                  </a:cubicBezTo>
                  <a:cubicBezTo>
                    <a:pt x="189" y="25"/>
                    <a:pt x="203" y="33"/>
                    <a:pt x="210" y="37"/>
                  </a:cubicBezTo>
                  <a:cubicBezTo>
                    <a:pt x="199" y="29"/>
                    <a:pt x="185" y="22"/>
                    <a:pt x="169" y="17"/>
                  </a:cubicBezTo>
                  <a:cubicBezTo>
                    <a:pt x="114" y="0"/>
                    <a:pt x="0" y="7"/>
                    <a:pt x="8" y="149"/>
                  </a:cubicBezTo>
                  <a:cubicBezTo>
                    <a:pt x="8" y="198"/>
                    <a:pt x="41" y="244"/>
                    <a:pt x="82" y="264"/>
                  </a:cubicBezTo>
                  <a:cubicBezTo>
                    <a:pt x="49" y="241"/>
                    <a:pt x="21" y="195"/>
                    <a:pt x="20" y="154"/>
                  </a:cubicBezTo>
                  <a:close/>
                </a:path>
              </a:pathLst>
            </a:custGeom>
            <a:solidFill>
              <a:srgbClr val="E1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2" name="Freeform 53">
              <a:extLst>
                <a:ext uri="{FF2B5EF4-FFF2-40B4-BE49-F238E27FC236}">
                  <a16:creationId xmlns:a16="http://schemas.microsoft.com/office/drawing/2014/main" id="{01D7D7E3-41F0-4346-A3FF-9D4A4D374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859"/>
              <a:ext cx="440" cy="688"/>
            </a:xfrm>
            <a:custGeom>
              <a:avLst/>
              <a:gdLst>
                <a:gd name="T0" fmla="*/ 2720 w 176"/>
                <a:gd name="T1" fmla="*/ 2083 h 258"/>
                <a:gd name="T2" fmla="*/ 1363 w 176"/>
                <a:gd name="T3" fmla="*/ 21 h 258"/>
                <a:gd name="T4" fmla="*/ 1300 w 176"/>
                <a:gd name="T5" fmla="*/ 0 h 258"/>
                <a:gd name="T6" fmla="*/ 2270 w 176"/>
                <a:gd name="T7" fmla="*/ 1955 h 258"/>
                <a:gd name="T8" fmla="*/ 2188 w 176"/>
                <a:gd name="T9" fmla="*/ 3619 h 258"/>
                <a:gd name="T10" fmla="*/ 1720 w 176"/>
                <a:gd name="T11" fmla="*/ 4267 h 258"/>
                <a:gd name="T12" fmla="*/ 363 w 176"/>
                <a:gd name="T13" fmla="*/ 4744 h 258"/>
                <a:gd name="T14" fmla="*/ 0 w 176"/>
                <a:gd name="T15" fmla="*/ 4701 h 258"/>
                <a:gd name="T16" fmla="*/ 675 w 176"/>
                <a:gd name="T17" fmla="*/ 4893 h 258"/>
                <a:gd name="T18" fmla="*/ 2470 w 176"/>
                <a:gd name="T19" fmla="*/ 3733 h 258"/>
                <a:gd name="T20" fmla="*/ 2720 w 176"/>
                <a:gd name="T21" fmla="*/ 2083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258">
                  <a:moveTo>
                    <a:pt x="174" y="110"/>
                  </a:moveTo>
                  <a:cubicBezTo>
                    <a:pt x="167" y="52"/>
                    <a:pt x="141" y="18"/>
                    <a:pt x="87" y="1"/>
                  </a:cubicBezTo>
                  <a:cubicBezTo>
                    <a:pt x="85" y="1"/>
                    <a:pt x="84" y="0"/>
                    <a:pt x="83" y="0"/>
                  </a:cubicBezTo>
                  <a:cubicBezTo>
                    <a:pt x="126" y="18"/>
                    <a:pt x="139" y="52"/>
                    <a:pt x="145" y="103"/>
                  </a:cubicBezTo>
                  <a:cubicBezTo>
                    <a:pt x="147" y="125"/>
                    <a:pt x="152" y="165"/>
                    <a:pt x="140" y="191"/>
                  </a:cubicBezTo>
                  <a:cubicBezTo>
                    <a:pt x="134" y="202"/>
                    <a:pt x="125" y="214"/>
                    <a:pt x="110" y="225"/>
                  </a:cubicBezTo>
                  <a:cubicBezTo>
                    <a:pt x="89" y="240"/>
                    <a:pt x="56" y="250"/>
                    <a:pt x="23" y="250"/>
                  </a:cubicBezTo>
                  <a:cubicBezTo>
                    <a:pt x="15" y="251"/>
                    <a:pt x="8" y="250"/>
                    <a:pt x="0" y="248"/>
                  </a:cubicBezTo>
                  <a:cubicBezTo>
                    <a:pt x="14" y="255"/>
                    <a:pt x="29" y="258"/>
                    <a:pt x="43" y="258"/>
                  </a:cubicBezTo>
                  <a:cubicBezTo>
                    <a:pt x="101" y="256"/>
                    <a:pt x="145" y="223"/>
                    <a:pt x="158" y="197"/>
                  </a:cubicBezTo>
                  <a:cubicBezTo>
                    <a:pt x="171" y="170"/>
                    <a:pt x="176" y="132"/>
                    <a:pt x="174" y="110"/>
                  </a:cubicBezTo>
                  <a:close/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3" name="Freeform 54">
              <a:extLst>
                <a:ext uri="{FF2B5EF4-FFF2-40B4-BE49-F238E27FC236}">
                  <a16:creationId xmlns:a16="http://schemas.microsoft.com/office/drawing/2014/main" id="{DB7F744A-1C4F-478D-9D55-F75A2C53E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1675 w 232"/>
                <a:gd name="T1" fmla="*/ 93 h 253"/>
                <a:gd name="T2" fmla="*/ 125 w 232"/>
                <a:gd name="T3" fmla="*/ 2342 h 253"/>
                <a:gd name="T4" fmla="*/ 2313 w 232"/>
                <a:gd name="T5" fmla="*/ 4273 h 253"/>
                <a:gd name="T6" fmla="*/ 2908 w 232"/>
                <a:gd name="T7" fmla="*/ 2001 h 253"/>
                <a:gd name="T8" fmla="*/ 1675 w 232"/>
                <a:gd name="T9" fmla="*/ 9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solidFill>
              <a:srgbClr val="BB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4" name="Freeform 55">
              <a:extLst>
                <a:ext uri="{FF2B5EF4-FFF2-40B4-BE49-F238E27FC236}">
                  <a16:creationId xmlns:a16="http://schemas.microsoft.com/office/drawing/2014/main" id="{79823131-B455-484C-BC3B-B73EDCC70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928"/>
              <a:ext cx="385" cy="563"/>
            </a:xfrm>
            <a:custGeom>
              <a:avLst/>
              <a:gdLst>
                <a:gd name="T0" fmla="*/ 1738 w 154"/>
                <a:gd name="T1" fmla="*/ 1686 h 211"/>
                <a:gd name="T2" fmla="*/ 925 w 154"/>
                <a:gd name="T3" fmla="*/ 0 h 211"/>
                <a:gd name="T4" fmla="*/ 1470 w 154"/>
                <a:gd name="T5" fmla="*/ 1425 h 211"/>
                <a:gd name="T6" fmla="*/ 1438 w 154"/>
                <a:gd name="T7" fmla="*/ 2735 h 211"/>
                <a:gd name="T8" fmla="*/ 875 w 154"/>
                <a:gd name="T9" fmla="*/ 3631 h 211"/>
                <a:gd name="T10" fmla="*/ 0 w 154"/>
                <a:gd name="T11" fmla="*/ 3666 h 211"/>
                <a:gd name="T12" fmla="*/ 1188 w 154"/>
                <a:gd name="T13" fmla="*/ 3816 h 211"/>
                <a:gd name="T14" fmla="*/ 1738 w 154"/>
                <a:gd name="T15" fmla="*/ 1686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211">
                  <a:moveTo>
                    <a:pt x="111" y="89"/>
                  </a:moveTo>
                  <a:cubicBezTo>
                    <a:pt x="103" y="71"/>
                    <a:pt x="114" y="16"/>
                    <a:pt x="59" y="0"/>
                  </a:cubicBezTo>
                  <a:cubicBezTo>
                    <a:pt x="97" y="16"/>
                    <a:pt x="89" y="54"/>
                    <a:pt x="94" y="75"/>
                  </a:cubicBezTo>
                  <a:cubicBezTo>
                    <a:pt x="97" y="88"/>
                    <a:pt x="98" y="119"/>
                    <a:pt x="92" y="144"/>
                  </a:cubicBezTo>
                  <a:cubicBezTo>
                    <a:pt x="89" y="162"/>
                    <a:pt x="88" y="179"/>
                    <a:pt x="56" y="191"/>
                  </a:cubicBezTo>
                  <a:cubicBezTo>
                    <a:pt x="36" y="199"/>
                    <a:pt x="17" y="199"/>
                    <a:pt x="0" y="193"/>
                  </a:cubicBezTo>
                  <a:cubicBezTo>
                    <a:pt x="22" y="206"/>
                    <a:pt x="48" y="211"/>
                    <a:pt x="76" y="201"/>
                  </a:cubicBezTo>
                  <a:cubicBezTo>
                    <a:pt x="154" y="172"/>
                    <a:pt x="120" y="109"/>
                    <a:pt x="111" y="89"/>
                  </a:cubicBezTo>
                  <a:close/>
                </a:path>
              </a:pathLst>
            </a:custGeom>
            <a:solidFill>
              <a:srgbClr val="9E7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5" name="Freeform 56">
              <a:extLst>
                <a:ext uri="{FF2B5EF4-FFF2-40B4-BE49-F238E27FC236}">
                  <a16:creationId xmlns:a16="http://schemas.microsoft.com/office/drawing/2014/main" id="{FF922F07-DF35-4043-AA41-074F990AC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003"/>
              <a:ext cx="195" cy="464"/>
            </a:xfrm>
            <a:custGeom>
              <a:avLst/>
              <a:gdLst>
                <a:gd name="T0" fmla="*/ 0 w 78"/>
                <a:gd name="T1" fmla="*/ 3277 h 174"/>
                <a:gd name="T2" fmla="*/ 550 w 78"/>
                <a:gd name="T3" fmla="*/ 1160 h 174"/>
                <a:gd name="T4" fmla="*/ 313 w 78"/>
                <a:gd name="T5" fmla="*/ 0 h 174"/>
                <a:gd name="T6" fmla="*/ 458 w 78"/>
                <a:gd name="T7" fmla="*/ 1101 h 174"/>
                <a:gd name="T8" fmla="*/ 458 w 78"/>
                <a:gd name="T9" fmla="*/ 2765 h 174"/>
                <a:gd name="T10" fmla="*/ 0 w 78"/>
                <a:gd name="T11" fmla="*/ 3277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74">
                  <a:moveTo>
                    <a:pt x="0" y="173"/>
                  </a:moveTo>
                  <a:cubicBezTo>
                    <a:pt x="78" y="144"/>
                    <a:pt x="44" y="81"/>
                    <a:pt x="35" y="61"/>
                  </a:cubicBezTo>
                  <a:cubicBezTo>
                    <a:pt x="30" y="49"/>
                    <a:pt x="32" y="22"/>
                    <a:pt x="20" y="0"/>
                  </a:cubicBezTo>
                  <a:cubicBezTo>
                    <a:pt x="26" y="11"/>
                    <a:pt x="30" y="39"/>
                    <a:pt x="29" y="58"/>
                  </a:cubicBezTo>
                  <a:cubicBezTo>
                    <a:pt x="27" y="76"/>
                    <a:pt x="52" y="117"/>
                    <a:pt x="29" y="146"/>
                  </a:cubicBezTo>
                  <a:cubicBezTo>
                    <a:pt x="5" y="174"/>
                    <a:pt x="0" y="173"/>
                    <a:pt x="0" y="173"/>
                  </a:cubicBezTo>
                  <a:close/>
                </a:path>
              </a:pathLst>
            </a:custGeom>
            <a:solidFill>
              <a:srgbClr val="854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6" name="Freeform 57">
              <a:extLst>
                <a:ext uri="{FF2B5EF4-FFF2-40B4-BE49-F238E27FC236}">
                  <a16:creationId xmlns:a16="http://schemas.microsoft.com/office/drawing/2014/main" id="{31F809FB-70F0-4ECA-92F4-FF508F5A6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891"/>
              <a:ext cx="301" cy="536"/>
            </a:xfrm>
            <a:custGeom>
              <a:avLst/>
              <a:gdLst>
                <a:gd name="T0" fmla="*/ 504 w 120"/>
                <a:gd name="T1" fmla="*/ 2445 h 201"/>
                <a:gd name="T2" fmla="*/ 1656 w 120"/>
                <a:gd name="T3" fmla="*/ 93 h 201"/>
                <a:gd name="T4" fmla="*/ 1593 w 120"/>
                <a:gd name="T5" fmla="*/ 77 h 201"/>
                <a:gd name="T6" fmla="*/ 125 w 120"/>
                <a:gd name="T7" fmla="*/ 2240 h 201"/>
                <a:gd name="T8" fmla="*/ 880 w 120"/>
                <a:gd name="T9" fmla="*/ 3811 h 201"/>
                <a:gd name="T10" fmla="*/ 504 w 120"/>
                <a:gd name="T11" fmla="*/ 2445 h 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201">
                  <a:moveTo>
                    <a:pt x="32" y="129"/>
                  </a:moveTo>
                  <a:cubicBezTo>
                    <a:pt x="25" y="69"/>
                    <a:pt x="57" y="1"/>
                    <a:pt x="105" y="5"/>
                  </a:cubicBezTo>
                  <a:cubicBezTo>
                    <a:pt x="112" y="6"/>
                    <a:pt x="120" y="6"/>
                    <a:pt x="101" y="4"/>
                  </a:cubicBezTo>
                  <a:cubicBezTo>
                    <a:pt x="53" y="0"/>
                    <a:pt x="0" y="58"/>
                    <a:pt x="8" y="118"/>
                  </a:cubicBezTo>
                  <a:cubicBezTo>
                    <a:pt x="12" y="149"/>
                    <a:pt x="30" y="182"/>
                    <a:pt x="56" y="201"/>
                  </a:cubicBezTo>
                  <a:cubicBezTo>
                    <a:pt x="42" y="180"/>
                    <a:pt x="37" y="163"/>
                    <a:pt x="32" y="129"/>
                  </a:cubicBezTo>
                  <a:close/>
                </a:path>
              </a:pathLst>
            </a:custGeom>
            <a:solidFill>
              <a:srgbClr val="D8C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7" name="Freeform 58">
              <a:extLst>
                <a:ext uri="{FF2B5EF4-FFF2-40B4-BE49-F238E27FC236}">
                  <a16:creationId xmlns:a16="http://schemas.microsoft.com/office/drawing/2014/main" id="{4BCCB3D7-F9C9-4D5D-8A40-4897FA499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907"/>
              <a:ext cx="200" cy="416"/>
            </a:xfrm>
            <a:custGeom>
              <a:avLst/>
              <a:gdLst>
                <a:gd name="T0" fmla="*/ 1250 w 80"/>
                <a:gd name="T1" fmla="*/ 0 h 156"/>
                <a:gd name="T2" fmla="*/ 113 w 80"/>
                <a:gd name="T3" fmla="*/ 2125 h 156"/>
                <a:gd name="T4" fmla="*/ 345 w 80"/>
                <a:gd name="T5" fmla="*/ 2957 h 156"/>
                <a:gd name="T6" fmla="*/ 1250 w 80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156">
                  <a:moveTo>
                    <a:pt x="80" y="0"/>
                  </a:moveTo>
                  <a:cubicBezTo>
                    <a:pt x="39" y="9"/>
                    <a:pt x="0" y="60"/>
                    <a:pt x="7" y="112"/>
                  </a:cubicBezTo>
                  <a:cubicBezTo>
                    <a:pt x="9" y="127"/>
                    <a:pt x="14" y="142"/>
                    <a:pt x="22" y="156"/>
                  </a:cubicBezTo>
                  <a:cubicBezTo>
                    <a:pt x="6" y="125"/>
                    <a:pt x="9" y="25"/>
                    <a:pt x="80" y="0"/>
                  </a:cubicBezTo>
                </a:path>
              </a:pathLst>
            </a:custGeom>
            <a:solidFill>
              <a:srgbClr val="F2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8" name="Freeform 59">
              <a:extLst>
                <a:ext uri="{FF2B5EF4-FFF2-40B4-BE49-F238E27FC236}">
                  <a16:creationId xmlns:a16="http://schemas.microsoft.com/office/drawing/2014/main" id="{0F287A10-1F29-4F7D-8580-6731B0205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939"/>
              <a:ext cx="345" cy="608"/>
            </a:xfrm>
            <a:custGeom>
              <a:avLst/>
              <a:gdLst>
                <a:gd name="T0" fmla="*/ 0 w 138"/>
                <a:gd name="T1" fmla="*/ 4323 h 228"/>
                <a:gd name="T2" fmla="*/ 1800 w 138"/>
                <a:gd name="T3" fmla="*/ 3165 h 228"/>
                <a:gd name="T4" fmla="*/ 2050 w 138"/>
                <a:gd name="T5" fmla="*/ 1515 h 228"/>
                <a:gd name="T6" fmla="*/ 1500 w 138"/>
                <a:gd name="T7" fmla="*/ 0 h 228"/>
                <a:gd name="T8" fmla="*/ 1613 w 138"/>
                <a:gd name="T9" fmla="*/ 3187 h 228"/>
                <a:gd name="T10" fmla="*/ 0 w 138"/>
                <a:gd name="T11" fmla="*/ 4323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28">
                  <a:moveTo>
                    <a:pt x="0" y="228"/>
                  </a:moveTo>
                  <a:cubicBezTo>
                    <a:pt x="58" y="226"/>
                    <a:pt x="102" y="193"/>
                    <a:pt x="115" y="167"/>
                  </a:cubicBezTo>
                  <a:cubicBezTo>
                    <a:pt x="128" y="140"/>
                    <a:pt x="133" y="102"/>
                    <a:pt x="131" y="80"/>
                  </a:cubicBezTo>
                  <a:cubicBezTo>
                    <a:pt x="127" y="45"/>
                    <a:pt x="116" y="19"/>
                    <a:pt x="96" y="0"/>
                  </a:cubicBezTo>
                  <a:cubicBezTo>
                    <a:pt x="119" y="30"/>
                    <a:pt x="138" y="112"/>
                    <a:pt x="103" y="168"/>
                  </a:cubicBezTo>
                  <a:cubicBezTo>
                    <a:pt x="68" y="223"/>
                    <a:pt x="21" y="224"/>
                    <a:pt x="0" y="228"/>
                  </a:cubicBezTo>
                  <a:close/>
                </a:path>
              </a:pathLst>
            </a:custGeom>
            <a:solidFill>
              <a:srgbClr val="1A9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9" name="Oval 60">
              <a:extLst>
                <a:ext uri="{FF2B5EF4-FFF2-40B4-BE49-F238E27FC236}">
                  <a16:creationId xmlns:a16="http://schemas.microsoft.com/office/drawing/2014/main" id="{B140EB2D-6806-40EB-9262-6DD99775C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1088"/>
              <a:ext cx="15" cy="19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0" name="Oval 61">
              <a:extLst>
                <a:ext uri="{FF2B5EF4-FFF2-40B4-BE49-F238E27FC236}">
                  <a16:creationId xmlns:a16="http://schemas.microsoft.com/office/drawing/2014/main" id="{5F37D348-6CE6-48EB-AF1B-A3527063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1147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1" name="Oval 62">
              <a:extLst>
                <a:ext uri="{FF2B5EF4-FFF2-40B4-BE49-F238E27FC236}">
                  <a16:creationId xmlns:a16="http://schemas.microsoft.com/office/drawing/2014/main" id="{FEFCCB7A-FBEF-4D99-8196-6351DD6B4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320"/>
              <a:ext cx="20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2" name="Oval 63">
              <a:extLst>
                <a:ext uri="{FF2B5EF4-FFF2-40B4-BE49-F238E27FC236}">
                  <a16:creationId xmlns:a16="http://schemas.microsoft.com/office/drawing/2014/main" id="{5C5CC68F-231A-44C6-B4EF-5FB8EFDFA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1435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3" name="Oval 64">
              <a:extLst>
                <a:ext uri="{FF2B5EF4-FFF2-40B4-BE49-F238E27FC236}">
                  <a16:creationId xmlns:a16="http://schemas.microsoft.com/office/drawing/2014/main" id="{1B6E7899-331E-48A5-A2E1-6330D4D86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1485"/>
              <a:ext cx="22" cy="2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4" name="Oval 65">
              <a:extLst>
                <a:ext uri="{FF2B5EF4-FFF2-40B4-BE49-F238E27FC236}">
                  <a16:creationId xmlns:a16="http://schemas.microsoft.com/office/drawing/2014/main" id="{CCB6A02D-D1CD-4634-9D46-AC82E3157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451"/>
              <a:ext cx="17" cy="1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5" name="Oval 66">
              <a:extLst>
                <a:ext uri="{FF2B5EF4-FFF2-40B4-BE49-F238E27FC236}">
                  <a16:creationId xmlns:a16="http://schemas.microsoft.com/office/drawing/2014/main" id="{7034ACCD-C13F-4A6E-88B0-A3EF0EBC9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368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6" name="Oval 67">
              <a:extLst>
                <a:ext uri="{FF2B5EF4-FFF2-40B4-BE49-F238E27FC236}">
                  <a16:creationId xmlns:a16="http://schemas.microsoft.com/office/drawing/2014/main" id="{9FB547FE-67AF-4BE7-BFC8-C7EE6D1D0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1256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7" name="Oval 68">
              <a:extLst>
                <a:ext uri="{FF2B5EF4-FFF2-40B4-BE49-F238E27FC236}">
                  <a16:creationId xmlns:a16="http://schemas.microsoft.com/office/drawing/2014/main" id="{E416AAF0-6315-4828-BF04-4FC7800BB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240"/>
              <a:ext cx="10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8" name="Oval 69">
              <a:extLst>
                <a:ext uri="{FF2B5EF4-FFF2-40B4-BE49-F238E27FC236}">
                  <a16:creationId xmlns:a16="http://schemas.microsoft.com/office/drawing/2014/main" id="{3355FC15-013C-4964-914F-7F6FF542D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1408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9" name="Oval 70">
              <a:extLst>
                <a:ext uri="{FF2B5EF4-FFF2-40B4-BE49-F238E27FC236}">
                  <a16:creationId xmlns:a16="http://schemas.microsoft.com/office/drawing/2014/main" id="{36769BD6-FE46-497D-8740-03486F87B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" y="1488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0" name="Oval 71">
              <a:extLst>
                <a:ext uri="{FF2B5EF4-FFF2-40B4-BE49-F238E27FC236}">
                  <a16:creationId xmlns:a16="http://schemas.microsoft.com/office/drawing/2014/main" id="{3D56AC5C-A09A-4F72-98AF-7E868C024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" y="1520"/>
              <a:ext cx="8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1" name="Oval 72">
              <a:extLst>
                <a:ext uri="{FF2B5EF4-FFF2-40B4-BE49-F238E27FC236}">
                  <a16:creationId xmlns:a16="http://schemas.microsoft.com/office/drawing/2014/main" id="{D636FBB1-6271-44D3-9C05-4377DED79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1232"/>
              <a:ext cx="17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2" name="Oval 73">
              <a:extLst>
                <a:ext uri="{FF2B5EF4-FFF2-40B4-BE49-F238E27FC236}">
                  <a16:creationId xmlns:a16="http://schemas.microsoft.com/office/drawing/2014/main" id="{47D6E292-F4B1-4FB1-B168-DE9824AAA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083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3" name="Oval 74">
              <a:extLst>
                <a:ext uri="{FF2B5EF4-FFF2-40B4-BE49-F238E27FC236}">
                  <a16:creationId xmlns:a16="http://schemas.microsoft.com/office/drawing/2014/main" id="{50196C2F-0316-4AB7-BBAF-1AA6F3BEE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" y="987"/>
              <a:ext cx="13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4" name="Oval 75">
              <a:extLst>
                <a:ext uri="{FF2B5EF4-FFF2-40B4-BE49-F238E27FC236}">
                  <a16:creationId xmlns:a16="http://schemas.microsoft.com/office/drawing/2014/main" id="{07F158C3-8592-46D2-9081-DFBB40C09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" y="1211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5" name="Oval 76">
              <a:extLst>
                <a:ext uri="{FF2B5EF4-FFF2-40B4-BE49-F238E27FC236}">
                  <a16:creationId xmlns:a16="http://schemas.microsoft.com/office/drawing/2014/main" id="{F96E8BEC-4B53-4D46-A6A5-7BBD00334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883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6" name="Oval 77">
              <a:extLst>
                <a:ext uri="{FF2B5EF4-FFF2-40B4-BE49-F238E27FC236}">
                  <a16:creationId xmlns:a16="http://schemas.microsoft.com/office/drawing/2014/main" id="{A82D3BB9-3FD1-42E6-AA34-3B942ABE5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96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7" name="Oval 78">
              <a:extLst>
                <a:ext uri="{FF2B5EF4-FFF2-40B4-BE49-F238E27FC236}">
                  <a16:creationId xmlns:a16="http://schemas.microsoft.com/office/drawing/2014/main" id="{D79A0EF9-7D39-4E30-98E2-EE27C2A66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043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8" name="Oval 79">
              <a:extLst>
                <a:ext uri="{FF2B5EF4-FFF2-40B4-BE49-F238E27FC236}">
                  <a16:creationId xmlns:a16="http://schemas.microsoft.com/office/drawing/2014/main" id="{55264B69-6CC5-414C-BAAB-73AE2EFEF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1139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9" name="Oval 80">
              <a:extLst>
                <a:ext uri="{FF2B5EF4-FFF2-40B4-BE49-F238E27FC236}">
                  <a16:creationId xmlns:a16="http://schemas.microsoft.com/office/drawing/2014/main" id="{E7062581-240A-41CE-9B2A-4E30433D6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17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0" name="Oval 81">
              <a:extLst>
                <a:ext uri="{FF2B5EF4-FFF2-40B4-BE49-F238E27FC236}">
                  <a16:creationId xmlns:a16="http://schemas.microsoft.com/office/drawing/2014/main" id="{1E869EB7-E351-4030-8F0A-652B336D7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" y="112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1" name="Oval 82">
              <a:extLst>
                <a:ext uri="{FF2B5EF4-FFF2-40B4-BE49-F238E27FC236}">
                  <a16:creationId xmlns:a16="http://schemas.microsoft.com/office/drawing/2014/main" id="{29C41D77-182D-4EB6-9B61-D4A60CF72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" y="86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2" name="Oval 83">
              <a:extLst>
                <a:ext uri="{FF2B5EF4-FFF2-40B4-BE49-F238E27FC236}">
                  <a16:creationId xmlns:a16="http://schemas.microsoft.com/office/drawing/2014/main" id="{E660A86D-B57B-483E-BF66-CEA78AED5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864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3" name="Oval 84">
              <a:extLst>
                <a:ext uri="{FF2B5EF4-FFF2-40B4-BE49-F238E27FC236}">
                  <a16:creationId xmlns:a16="http://schemas.microsoft.com/office/drawing/2014/main" id="{B9329961-4B8E-4A55-B4E3-1A3B72185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907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4" name="Oval 85">
              <a:extLst>
                <a:ext uri="{FF2B5EF4-FFF2-40B4-BE49-F238E27FC236}">
                  <a16:creationId xmlns:a16="http://schemas.microsoft.com/office/drawing/2014/main" id="{91C7E94D-77D2-4692-A0B1-605352FA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920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5" name="Oval 86">
              <a:extLst>
                <a:ext uri="{FF2B5EF4-FFF2-40B4-BE49-F238E27FC236}">
                  <a16:creationId xmlns:a16="http://schemas.microsoft.com/office/drawing/2014/main" id="{23CF4662-9167-40E7-B8A2-73D95C4AB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1051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6" name="Oval 87">
              <a:extLst>
                <a:ext uri="{FF2B5EF4-FFF2-40B4-BE49-F238E27FC236}">
                  <a16:creationId xmlns:a16="http://schemas.microsoft.com/office/drawing/2014/main" id="{C056618C-76C4-423F-B785-491989A7F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496"/>
              <a:ext cx="10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7" name="Freeform 88">
              <a:extLst>
                <a:ext uri="{FF2B5EF4-FFF2-40B4-BE49-F238E27FC236}">
                  <a16:creationId xmlns:a16="http://schemas.microsoft.com/office/drawing/2014/main" id="{C9996051-2B50-486E-BC3A-CC5D3F6EC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125 w 273"/>
                <a:gd name="T1" fmla="*/ 2969 h 290"/>
                <a:gd name="T2" fmla="*/ 2097 w 273"/>
                <a:gd name="T3" fmla="*/ 5470 h 290"/>
                <a:gd name="T4" fmla="*/ 3975 w 273"/>
                <a:gd name="T5" fmla="*/ 4278 h 290"/>
                <a:gd name="T6" fmla="*/ 4243 w 273"/>
                <a:gd name="T7" fmla="*/ 2538 h 290"/>
                <a:gd name="T8" fmla="*/ 2785 w 273"/>
                <a:gd name="T9" fmla="*/ 341 h 290"/>
                <a:gd name="T10" fmla="*/ 125 w 273"/>
                <a:gd name="T11" fmla="*/ 2969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8" name="Freeform 89">
              <a:extLst>
                <a:ext uri="{FF2B5EF4-FFF2-40B4-BE49-F238E27FC236}">
                  <a16:creationId xmlns:a16="http://schemas.microsoft.com/office/drawing/2014/main" id="{A793640A-8D17-4279-BCFE-4811A6A51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1675 w 232"/>
                <a:gd name="T1" fmla="*/ 93 h 253"/>
                <a:gd name="T2" fmla="*/ 125 w 232"/>
                <a:gd name="T3" fmla="*/ 2342 h 253"/>
                <a:gd name="T4" fmla="*/ 2313 w 232"/>
                <a:gd name="T5" fmla="*/ 4273 h 253"/>
                <a:gd name="T6" fmla="*/ 2908 w 232"/>
                <a:gd name="T7" fmla="*/ 2001 h 253"/>
                <a:gd name="T8" fmla="*/ 1675 w 232"/>
                <a:gd name="T9" fmla="*/ 9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9" name="Freeform 90">
              <a:extLst>
                <a:ext uri="{FF2B5EF4-FFF2-40B4-BE49-F238E27FC236}">
                  <a16:creationId xmlns:a16="http://schemas.microsoft.com/office/drawing/2014/main" id="{2B0347CA-1D14-4ADF-8A7C-D27E6D70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933"/>
              <a:ext cx="78" cy="83"/>
            </a:xfrm>
            <a:custGeom>
              <a:avLst/>
              <a:gdLst>
                <a:gd name="T0" fmla="*/ 33 w 31"/>
                <a:gd name="T1" fmla="*/ 388 h 31"/>
                <a:gd name="T2" fmla="*/ 176 w 31"/>
                <a:gd name="T3" fmla="*/ 56 h 31"/>
                <a:gd name="T4" fmla="*/ 443 w 31"/>
                <a:gd name="T5" fmla="*/ 209 h 31"/>
                <a:gd name="T6" fmla="*/ 317 w 31"/>
                <a:gd name="T7" fmla="*/ 560 h 31"/>
                <a:gd name="T8" fmla="*/ 33 w 31"/>
                <a:gd name="T9" fmla="*/ 38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" y="20"/>
                  </a:moveTo>
                  <a:cubicBezTo>
                    <a:pt x="0" y="13"/>
                    <a:pt x="3" y="5"/>
                    <a:pt x="11" y="3"/>
                  </a:cubicBezTo>
                  <a:cubicBezTo>
                    <a:pt x="18" y="0"/>
                    <a:pt x="26" y="4"/>
                    <a:pt x="28" y="11"/>
                  </a:cubicBezTo>
                  <a:cubicBezTo>
                    <a:pt x="31" y="18"/>
                    <a:pt x="27" y="26"/>
                    <a:pt x="20" y="29"/>
                  </a:cubicBezTo>
                  <a:cubicBezTo>
                    <a:pt x="13" y="31"/>
                    <a:pt x="5" y="27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0" name="Freeform 91">
              <a:extLst>
                <a:ext uri="{FF2B5EF4-FFF2-40B4-BE49-F238E27FC236}">
                  <a16:creationId xmlns:a16="http://schemas.microsoft.com/office/drawing/2014/main" id="{9E943C98-2D83-4102-9380-CA493F153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915"/>
              <a:ext cx="28" cy="29"/>
            </a:xfrm>
            <a:custGeom>
              <a:avLst/>
              <a:gdLst>
                <a:gd name="T0" fmla="*/ 20 w 11"/>
                <a:gd name="T1" fmla="*/ 124 h 11"/>
                <a:gd name="T2" fmla="*/ 64 w 11"/>
                <a:gd name="T3" fmla="*/ 21 h 11"/>
                <a:gd name="T4" fmla="*/ 163 w 11"/>
                <a:gd name="T5" fmla="*/ 76 h 11"/>
                <a:gd name="T6" fmla="*/ 117 w 11"/>
                <a:gd name="T7" fmla="*/ 182 h 11"/>
                <a:gd name="T8" fmla="*/ 20 w 11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9" y="9"/>
                    <a:pt x="7" y="10"/>
                  </a:cubicBezTo>
                  <a:cubicBezTo>
                    <a:pt x="4" y="11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1" name="Freeform 92">
              <a:extLst>
                <a:ext uri="{FF2B5EF4-FFF2-40B4-BE49-F238E27FC236}">
                  <a16:creationId xmlns:a16="http://schemas.microsoft.com/office/drawing/2014/main" id="{D32FA887-1F6F-4B40-9FE5-504ED595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013"/>
              <a:ext cx="28" cy="30"/>
            </a:xfrm>
            <a:custGeom>
              <a:avLst/>
              <a:gdLst>
                <a:gd name="T0" fmla="*/ 20 w 11"/>
                <a:gd name="T1" fmla="*/ 142 h 11"/>
                <a:gd name="T2" fmla="*/ 64 w 11"/>
                <a:gd name="T3" fmla="*/ 22 h 11"/>
                <a:gd name="T4" fmla="*/ 163 w 11"/>
                <a:gd name="T5" fmla="*/ 82 h 11"/>
                <a:gd name="T6" fmla="*/ 117 w 11"/>
                <a:gd name="T7" fmla="*/ 202 h 11"/>
                <a:gd name="T8" fmla="*/ 20 w 11"/>
                <a:gd name="T9" fmla="*/ 1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10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39" name="Text Box 94">
            <a:extLst>
              <a:ext uri="{FF2B5EF4-FFF2-40B4-BE49-F238E27FC236}">
                <a16:creationId xmlns:a16="http://schemas.microsoft.com/office/drawing/2014/main" id="{FF04A6A2-2A50-4CFD-A747-7E752C904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7888" y="4403725"/>
            <a:ext cx="133032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Hematopoietic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18440" name="Text Box 95">
            <a:extLst>
              <a:ext uri="{FF2B5EF4-FFF2-40B4-BE49-F238E27FC236}">
                <a16:creationId xmlns:a16="http://schemas.microsoft.com/office/drawing/2014/main" id="{90D5024F-58B0-4AA8-B07C-508561954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5763" y="4403725"/>
            <a:ext cx="10414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Pluripotent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18441" name="Text Box 96">
            <a:extLst>
              <a:ext uri="{FF2B5EF4-FFF2-40B4-BE49-F238E27FC236}">
                <a16:creationId xmlns:a16="http://schemas.microsoft.com/office/drawing/2014/main" id="{594271A3-6AF6-46B9-B9BD-C3DD9F9E6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2650" y="4403725"/>
            <a:ext cx="9525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Lymphoid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18442" name="Text Box 97">
            <a:extLst>
              <a:ext uri="{FF2B5EF4-FFF2-40B4-BE49-F238E27FC236}">
                <a16:creationId xmlns:a16="http://schemas.microsoft.com/office/drawing/2014/main" id="{BE7C16ED-8A49-4754-A3BB-1DCE05D4A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6088" y="2651125"/>
            <a:ext cx="7477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NK cell</a:t>
            </a:r>
          </a:p>
        </p:txBody>
      </p:sp>
      <p:sp>
        <p:nvSpPr>
          <p:cNvPr id="18443" name="Text Box 98">
            <a:extLst>
              <a:ext uri="{FF2B5EF4-FFF2-40B4-BE49-F238E27FC236}">
                <a16:creationId xmlns:a16="http://schemas.microsoft.com/office/drawing/2014/main" id="{5083E027-82A2-4661-BD6C-E5C934259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327525"/>
            <a:ext cx="12382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 lymphocyte</a:t>
            </a:r>
          </a:p>
        </p:txBody>
      </p:sp>
      <p:sp>
        <p:nvSpPr>
          <p:cNvPr id="18444" name="Text Box 100">
            <a:extLst>
              <a:ext uri="{FF2B5EF4-FFF2-40B4-BE49-F238E27FC236}">
                <a16:creationId xmlns:a16="http://schemas.microsoft.com/office/drawing/2014/main" id="{963581F4-D6E8-4D7D-A928-EF210EFF37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5150" y="6003925"/>
            <a:ext cx="1249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 lymphocyte</a:t>
            </a:r>
          </a:p>
        </p:txBody>
      </p:sp>
      <p:sp>
        <p:nvSpPr>
          <p:cNvPr id="18445" name="Line 101">
            <a:extLst>
              <a:ext uri="{FF2B5EF4-FFF2-40B4-BE49-F238E27FC236}">
                <a16:creationId xmlns:a16="http://schemas.microsoft.com/office/drawing/2014/main" id="{12FC57E6-7EC9-49D1-A0E5-B930A03320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90925" y="3489325"/>
            <a:ext cx="381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8446" name="Line 102">
            <a:extLst>
              <a:ext uri="{FF2B5EF4-FFF2-40B4-BE49-F238E27FC236}">
                <a16:creationId xmlns:a16="http://schemas.microsoft.com/office/drawing/2014/main" id="{004237A6-0B2C-4878-9BBE-D29710C5BBC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925" y="3508375"/>
            <a:ext cx="381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8447" name="Line 103">
            <a:extLst>
              <a:ext uri="{FF2B5EF4-FFF2-40B4-BE49-F238E27FC236}">
                <a16:creationId xmlns:a16="http://schemas.microsoft.com/office/drawing/2014/main" id="{5C2FECE7-F23B-414B-8FF8-B027FBCD1E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10400" y="2270125"/>
            <a:ext cx="762000" cy="6858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8448" name="Line 104">
            <a:extLst>
              <a:ext uri="{FF2B5EF4-FFF2-40B4-BE49-F238E27FC236}">
                <a16:creationId xmlns:a16="http://schemas.microsoft.com/office/drawing/2014/main" id="{9420908F-B587-4D13-93C6-19F25656F2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9000" y="3641725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8449" name="Line 105">
            <a:extLst>
              <a:ext uri="{FF2B5EF4-FFF2-40B4-BE49-F238E27FC236}">
                <a16:creationId xmlns:a16="http://schemas.microsoft.com/office/drawing/2014/main" id="{FF35F38A-9E74-4F5C-8164-78BB2C54310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2800" y="4022725"/>
            <a:ext cx="1066800" cy="9906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52241" name="Group 106">
            <a:extLst>
              <a:ext uri="{FF2B5EF4-FFF2-40B4-BE49-F238E27FC236}">
                <a16:creationId xmlns:a16="http://schemas.microsoft.com/office/drawing/2014/main" id="{3C65ED22-8570-4204-8122-AF7F962D633D}"/>
              </a:ext>
            </a:extLst>
          </p:cNvPr>
          <p:cNvGrpSpPr>
            <a:grpSpLocks/>
          </p:cNvGrpSpPr>
          <p:nvPr/>
        </p:nvGrpSpPr>
        <p:grpSpPr bwMode="auto">
          <a:xfrm>
            <a:off x="8428038" y="3011488"/>
            <a:ext cx="1323975" cy="1298575"/>
            <a:chOff x="4349" y="1763"/>
            <a:chExt cx="834" cy="818"/>
          </a:xfrm>
        </p:grpSpPr>
        <p:sp>
          <p:nvSpPr>
            <p:cNvPr id="52256" name="Freeform 107">
              <a:extLst>
                <a:ext uri="{FF2B5EF4-FFF2-40B4-BE49-F238E27FC236}">
                  <a16:creationId xmlns:a16="http://schemas.microsoft.com/office/drawing/2014/main" id="{B7EF992D-6037-4A30-BDDB-2316653D9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763"/>
              <a:ext cx="825" cy="818"/>
            </a:xfrm>
            <a:custGeom>
              <a:avLst/>
              <a:gdLst>
                <a:gd name="T0" fmla="*/ 566 w 478"/>
                <a:gd name="T1" fmla="*/ 206 h 444"/>
                <a:gd name="T2" fmla="*/ 107 w 478"/>
                <a:gd name="T3" fmla="*/ 927 h 444"/>
                <a:gd name="T4" fmla="*/ 169 w 478"/>
                <a:gd name="T5" fmla="*/ 1951 h 444"/>
                <a:gd name="T6" fmla="*/ 1629 w 478"/>
                <a:gd name="T7" fmla="*/ 2458 h 444"/>
                <a:gd name="T8" fmla="*/ 1940 w 478"/>
                <a:gd name="T9" fmla="*/ 451 h 444"/>
                <a:gd name="T10" fmla="*/ 1301 w 478"/>
                <a:gd name="T11" fmla="*/ 88 h 444"/>
                <a:gd name="T12" fmla="*/ 566 w 478"/>
                <a:gd name="T13" fmla="*/ 206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444">
                  <a:moveTo>
                    <a:pt x="110" y="33"/>
                  </a:moveTo>
                  <a:cubicBezTo>
                    <a:pt x="53" y="66"/>
                    <a:pt x="45" y="92"/>
                    <a:pt x="21" y="148"/>
                  </a:cubicBezTo>
                  <a:cubicBezTo>
                    <a:pt x="0" y="199"/>
                    <a:pt x="7" y="264"/>
                    <a:pt x="33" y="312"/>
                  </a:cubicBezTo>
                  <a:cubicBezTo>
                    <a:pt x="82" y="404"/>
                    <a:pt x="227" y="444"/>
                    <a:pt x="317" y="393"/>
                  </a:cubicBezTo>
                  <a:cubicBezTo>
                    <a:pt x="424" y="333"/>
                    <a:pt x="478" y="167"/>
                    <a:pt x="377" y="72"/>
                  </a:cubicBezTo>
                  <a:cubicBezTo>
                    <a:pt x="342" y="39"/>
                    <a:pt x="298" y="23"/>
                    <a:pt x="253" y="14"/>
                  </a:cubicBezTo>
                  <a:cubicBezTo>
                    <a:pt x="183" y="0"/>
                    <a:pt x="150" y="12"/>
                    <a:pt x="110" y="33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7" name="Freeform 108">
              <a:extLst>
                <a:ext uri="{FF2B5EF4-FFF2-40B4-BE49-F238E27FC236}">
                  <a16:creationId xmlns:a16="http://schemas.microsoft.com/office/drawing/2014/main" id="{13B79DFD-7A41-4853-9B79-9A6488EDE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423 w 356"/>
                <a:gd name="T1" fmla="*/ 201 h 351"/>
                <a:gd name="T2" fmla="*/ 62 w 356"/>
                <a:gd name="T3" fmla="*/ 922 h 351"/>
                <a:gd name="T4" fmla="*/ 389 w 356"/>
                <a:gd name="T5" fmla="*/ 1974 h 351"/>
                <a:gd name="T6" fmla="*/ 1107 w 356"/>
                <a:gd name="T7" fmla="*/ 2136 h 351"/>
                <a:gd name="T8" fmla="*/ 1629 w 356"/>
                <a:gd name="T9" fmla="*/ 1596 h 351"/>
                <a:gd name="T10" fmla="*/ 1748 w 356"/>
                <a:gd name="T11" fmla="*/ 750 h 351"/>
                <a:gd name="T12" fmla="*/ 1316 w 356"/>
                <a:gd name="T13" fmla="*/ 149 h 351"/>
                <a:gd name="T14" fmla="*/ 423 w 356"/>
                <a:gd name="T15" fmla="*/ 201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8" name="Freeform 109">
              <a:extLst>
                <a:ext uri="{FF2B5EF4-FFF2-40B4-BE49-F238E27FC236}">
                  <a16:creationId xmlns:a16="http://schemas.microsoft.com/office/drawing/2014/main" id="{F490C053-F334-4A31-9955-33365672C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953"/>
              <a:ext cx="586" cy="496"/>
            </a:xfrm>
            <a:custGeom>
              <a:avLst/>
              <a:gdLst>
                <a:gd name="T0" fmla="*/ 0 w 339"/>
                <a:gd name="T1" fmla="*/ 1084 h 269"/>
                <a:gd name="T2" fmla="*/ 553 w 339"/>
                <a:gd name="T3" fmla="*/ 1604 h 269"/>
                <a:gd name="T4" fmla="*/ 1207 w 339"/>
                <a:gd name="T5" fmla="*/ 1462 h 269"/>
                <a:gd name="T6" fmla="*/ 1374 w 339"/>
                <a:gd name="T7" fmla="*/ 0 h 269"/>
                <a:gd name="T8" fmla="*/ 1404 w 339"/>
                <a:gd name="T9" fmla="*/ 645 h 269"/>
                <a:gd name="T10" fmla="*/ 1234 w 339"/>
                <a:gd name="T11" fmla="*/ 903 h 269"/>
                <a:gd name="T12" fmla="*/ 1063 w 339"/>
                <a:gd name="T13" fmla="*/ 1173 h 269"/>
                <a:gd name="T14" fmla="*/ 583 w 339"/>
                <a:gd name="T15" fmla="*/ 1381 h 269"/>
                <a:gd name="T16" fmla="*/ 242 w 339"/>
                <a:gd name="T17" fmla="*/ 1228 h 269"/>
                <a:gd name="T18" fmla="*/ 41 w 339"/>
                <a:gd name="T19" fmla="*/ 1108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9" h="269">
                  <a:moveTo>
                    <a:pt x="0" y="173"/>
                  </a:moveTo>
                  <a:cubicBezTo>
                    <a:pt x="10" y="229"/>
                    <a:pt x="64" y="243"/>
                    <a:pt x="107" y="256"/>
                  </a:cubicBezTo>
                  <a:cubicBezTo>
                    <a:pt x="154" y="269"/>
                    <a:pt x="196" y="265"/>
                    <a:pt x="234" y="233"/>
                  </a:cubicBezTo>
                  <a:cubicBezTo>
                    <a:pt x="295" y="179"/>
                    <a:pt x="339" y="58"/>
                    <a:pt x="266" y="0"/>
                  </a:cubicBezTo>
                  <a:cubicBezTo>
                    <a:pt x="273" y="33"/>
                    <a:pt x="287" y="70"/>
                    <a:pt x="272" y="103"/>
                  </a:cubicBezTo>
                  <a:cubicBezTo>
                    <a:pt x="265" y="118"/>
                    <a:pt x="251" y="132"/>
                    <a:pt x="239" y="144"/>
                  </a:cubicBezTo>
                  <a:cubicBezTo>
                    <a:pt x="225" y="158"/>
                    <a:pt x="218" y="173"/>
                    <a:pt x="206" y="187"/>
                  </a:cubicBezTo>
                  <a:cubicBezTo>
                    <a:pt x="187" y="211"/>
                    <a:pt x="144" y="222"/>
                    <a:pt x="113" y="220"/>
                  </a:cubicBezTo>
                  <a:cubicBezTo>
                    <a:pt x="85" y="219"/>
                    <a:pt x="68" y="208"/>
                    <a:pt x="47" y="196"/>
                  </a:cubicBezTo>
                  <a:cubicBezTo>
                    <a:pt x="35" y="188"/>
                    <a:pt x="14" y="192"/>
                    <a:pt x="8" y="17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9" name="Freeform 110">
              <a:extLst>
                <a:ext uri="{FF2B5EF4-FFF2-40B4-BE49-F238E27FC236}">
                  <a16:creationId xmlns:a16="http://schemas.microsoft.com/office/drawing/2014/main" id="{D14C40EE-FDB5-404E-8E94-433106448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861"/>
              <a:ext cx="297" cy="295"/>
            </a:xfrm>
            <a:custGeom>
              <a:avLst/>
              <a:gdLst>
                <a:gd name="T0" fmla="*/ 587 w 172"/>
                <a:gd name="T1" fmla="*/ 24 h 160"/>
                <a:gd name="T2" fmla="*/ 221 w 172"/>
                <a:gd name="T3" fmla="*/ 295 h 160"/>
                <a:gd name="T4" fmla="*/ 28 w 172"/>
                <a:gd name="T5" fmla="*/ 1003 h 160"/>
                <a:gd name="T6" fmla="*/ 319 w 172"/>
                <a:gd name="T7" fmla="*/ 319 h 160"/>
                <a:gd name="T8" fmla="*/ 452 w 172"/>
                <a:gd name="T9" fmla="*/ 245 h 160"/>
                <a:gd name="T10" fmla="*/ 537 w 172"/>
                <a:gd name="T11" fmla="*/ 120 h 160"/>
                <a:gd name="T12" fmla="*/ 886 w 172"/>
                <a:gd name="T13" fmla="*/ 24 h 160"/>
                <a:gd name="T14" fmla="*/ 587 w 172"/>
                <a:gd name="T15" fmla="*/ 37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60">
                  <a:moveTo>
                    <a:pt x="114" y="4"/>
                  </a:moveTo>
                  <a:cubicBezTo>
                    <a:pt x="86" y="17"/>
                    <a:pt x="64" y="24"/>
                    <a:pt x="43" y="47"/>
                  </a:cubicBezTo>
                  <a:cubicBezTo>
                    <a:pt x="17" y="76"/>
                    <a:pt x="0" y="120"/>
                    <a:pt x="5" y="160"/>
                  </a:cubicBezTo>
                  <a:cubicBezTo>
                    <a:pt x="13" y="120"/>
                    <a:pt x="27" y="74"/>
                    <a:pt x="62" y="51"/>
                  </a:cubicBezTo>
                  <a:cubicBezTo>
                    <a:pt x="70" y="46"/>
                    <a:pt x="81" y="44"/>
                    <a:pt x="88" y="39"/>
                  </a:cubicBezTo>
                  <a:cubicBezTo>
                    <a:pt x="96" y="32"/>
                    <a:pt x="96" y="25"/>
                    <a:pt x="104" y="19"/>
                  </a:cubicBezTo>
                  <a:cubicBezTo>
                    <a:pt x="116" y="8"/>
                    <a:pt x="158" y="9"/>
                    <a:pt x="172" y="4"/>
                  </a:cubicBezTo>
                  <a:cubicBezTo>
                    <a:pt x="163" y="0"/>
                    <a:pt x="123" y="2"/>
                    <a:pt x="114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0" name="Freeform 111">
              <a:extLst>
                <a:ext uri="{FF2B5EF4-FFF2-40B4-BE49-F238E27FC236}">
                  <a16:creationId xmlns:a16="http://schemas.microsoft.com/office/drawing/2014/main" id="{F397D88C-59A2-4CD6-A24A-7C73F5621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990"/>
              <a:ext cx="537" cy="564"/>
            </a:xfrm>
            <a:custGeom>
              <a:avLst/>
              <a:gdLst>
                <a:gd name="T0" fmla="*/ 0 w 311"/>
                <a:gd name="T1" fmla="*/ 1679 h 306"/>
                <a:gd name="T2" fmla="*/ 21 w 311"/>
                <a:gd name="T3" fmla="*/ 1685 h 306"/>
                <a:gd name="T4" fmla="*/ 1076 w 311"/>
                <a:gd name="T5" fmla="*/ 1522 h 306"/>
                <a:gd name="T6" fmla="*/ 1383 w 311"/>
                <a:gd name="T7" fmla="*/ 0 h 306"/>
                <a:gd name="T8" fmla="*/ 943 w 311"/>
                <a:gd name="T9" fmla="*/ 1522 h 306"/>
                <a:gd name="T10" fmla="*/ 0 w 311"/>
                <a:gd name="T11" fmla="*/ 1679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306">
                  <a:moveTo>
                    <a:pt x="0" y="268"/>
                  </a:moveTo>
                  <a:cubicBezTo>
                    <a:pt x="1" y="268"/>
                    <a:pt x="2" y="269"/>
                    <a:pt x="4" y="269"/>
                  </a:cubicBezTo>
                  <a:cubicBezTo>
                    <a:pt x="46" y="287"/>
                    <a:pt x="137" y="306"/>
                    <a:pt x="209" y="243"/>
                  </a:cubicBezTo>
                  <a:cubicBezTo>
                    <a:pt x="284" y="178"/>
                    <a:pt x="311" y="54"/>
                    <a:pt x="269" y="0"/>
                  </a:cubicBezTo>
                  <a:cubicBezTo>
                    <a:pt x="288" y="52"/>
                    <a:pt x="288" y="176"/>
                    <a:pt x="183" y="243"/>
                  </a:cubicBezTo>
                  <a:cubicBezTo>
                    <a:pt x="139" y="263"/>
                    <a:pt x="99" y="294"/>
                    <a:pt x="0" y="26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1" name="Freeform 112">
              <a:extLst>
                <a:ext uri="{FF2B5EF4-FFF2-40B4-BE49-F238E27FC236}">
                  <a16:creationId xmlns:a16="http://schemas.microsoft.com/office/drawing/2014/main" id="{0BB89B91-D7CF-4FF5-9FB1-DE551842E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876"/>
              <a:ext cx="145" cy="532"/>
            </a:xfrm>
            <a:custGeom>
              <a:avLst/>
              <a:gdLst>
                <a:gd name="T0" fmla="*/ 432 w 84"/>
                <a:gd name="T1" fmla="*/ 0 h 289"/>
                <a:gd name="T2" fmla="*/ 185 w 84"/>
                <a:gd name="T3" fmla="*/ 519 h 289"/>
                <a:gd name="T4" fmla="*/ 402 w 84"/>
                <a:gd name="T5" fmla="*/ 1802 h 289"/>
                <a:gd name="T6" fmla="*/ 205 w 84"/>
                <a:gd name="T7" fmla="*/ 725 h 289"/>
                <a:gd name="T8" fmla="*/ 432 w 8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89">
                  <a:moveTo>
                    <a:pt x="84" y="0"/>
                  </a:moveTo>
                  <a:cubicBezTo>
                    <a:pt x="55" y="24"/>
                    <a:pt x="45" y="59"/>
                    <a:pt x="36" y="83"/>
                  </a:cubicBezTo>
                  <a:cubicBezTo>
                    <a:pt x="19" y="123"/>
                    <a:pt x="0" y="215"/>
                    <a:pt x="78" y="289"/>
                  </a:cubicBezTo>
                  <a:cubicBezTo>
                    <a:pt x="59" y="268"/>
                    <a:pt x="19" y="180"/>
                    <a:pt x="40" y="116"/>
                  </a:cubicBezTo>
                  <a:cubicBezTo>
                    <a:pt x="62" y="52"/>
                    <a:pt x="57" y="26"/>
                    <a:pt x="84" y="0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2" name="Freeform 113">
              <a:extLst>
                <a:ext uri="{FF2B5EF4-FFF2-40B4-BE49-F238E27FC236}">
                  <a16:creationId xmlns:a16="http://schemas.microsoft.com/office/drawing/2014/main" id="{0E80EACC-354D-4770-855D-3CC14409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237"/>
              <a:ext cx="288" cy="280"/>
            </a:xfrm>
            <a:custGeom>
              <a:avLst/>
              <a:gdLst>
                <a:gd name="T0" fmla="*/ 857 w 167"/>
                <a:gd name="T1" fmla="*/ 0 h 152"/>
                <a:gd name="T2" fmla="*/ 0 w 167"/>
                <a:gd name="T3" fmla="*/ 951 h 152"/>
                <a:gd name="T4" fmla="*/ 857 w 16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2">
                  <a:moveTo>
                    <a:pt x="167" y="0"/>
                  </a:moveTo>
                  <a:cubicBezTo>
                    <a:pt x="159" y="26"/>
                    <a:pt x="119" y="140"/>
                    <a:pt x="0" y="152"/>
                  </a:cubicBezTo>
                  <a:cubicBezTo>
                    <a:pt x="27" y="148"/>
                    <a:pt x="127" y="107"/>
                    <a:pt x="167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3" name="Freeform 114">
              <a:extLst>
                <a:ext uri="{FF2B5EF4-FFF2-40B4-BE49-F238E27FC236}">
                  <a16:creationId xmlns:a16="http://schemas.microsoft.com/office/drawing/2014/main" id="{578473D1-CBFA-473B-9DD3-8E8FBBBF7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097"/>
              <a:ext cx="364" cy="344"/>
            </a:xfrm>
            <a:custGeom>
              <a:avLst/>
              <a:gdLst>
                <a:gd name="T0" fmla="*/ 0 w 211"/>
                <a:gd name="T1" fmla="*/ 1076 h 187"/>
                <a:gd name="T2" fmla="*/ 587 w 211"/>
                <a:gd name="T3" fmla="*/ 1039 h 187"/>
                <a:gd name="T4" fmla="*/ 949 w 211"/>
                <a:gd name="T5" fmla="*/ 556 h 187"/>
                <a:gd name="T6" fmla="*/ 1054 w 211"/>
                <a:gd name="T7" fmla="*/ 0 h 187"/>
                <a:gd name="T8" fmla="*/ 800 w 211"/>
                <a:gd name="T9" fmla="*/ 710 h 187"/>
                <a:gd name="T10" fmla="*/ 319 w 211"/>
                <a:gd name="T11" fmla="*/ 1089 h 187"/>
                <a:gd name="T12" fmla="*/ 0 w 211"/>
                <a:gd name="T13" fmla="*/ 1076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87">
                  <a:moveTo>
                    <a:pt x="0" y="173"/>
                  </a:moveTo>
                  <a:cubicBezTo>
                    <a:pt x="42" y="187"/>
                    <a:pt x="77" y="187"/>
                    <a:pt x="114" y="167"/>
                  </a:cubicBezTo>
                  <a:cubicBezTo>
                    <a:pt x="150" y="146"/>
                    <a:pt x="170" y="118"/>
                    <a:pt x="185" y="89"/>
                  </a:cubicBezTo>
                  <a:cubicBezTo>
                    <a:pt x="199" y="60"/>
                    <a:pt x="211" y="26"/>
                    <a:pt x="205" y="0"/>
                  </a:cubicBezTo>
                  <a:cubicBezTo>
                    <a:pt x="205" y="16"/>
                    <a:pt x="177" y="88"/>
                    <a:pt x="156" y="114"/>
                  </a:cubicBezTo>
                  <a:cubicBezTo>
                    <a:pt x="135" y="140"/>
                    <a:pt x="81" y="173"/>
                    <a:pt x="62" y="175"/>
                  </a:cubicBezTo>
                  <a:cubicBezTo>
                    <a:pt x="44" y="176"/>
                    <a:pt x="10" y="178"/>
                    <a:pt x="0" y="173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4" name="Freeform 115">
              <a:extLst>
                <a:ext uri="{FF2B5EF4-FFF2-40B4-BE49-F238E27FC236}">
                  <a16:creationId xmlns:a16="http://schemas.microsoft.com/office/drawing/2014/main" id="{455A3059-AA2B-4AFE-B280-0A546CC2A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423 w 356"/>
                <a:gd name="T1" fmla="*/ 201 h 351"/>
                <a:gd name="T2" fmla="*/ 62 w 356"/>
                <a:gd name="T3" fmla="*/ 922 h 351"/>
                <a:gd name="T4" fmla="*/ 389 w 356"/>
                <a:gd name="T5" fmla="*/ 1974 h 351"/>
                <a:gd name="T6" fmla="*/ 1107 w 356"/>
                <a:gd name="T7" fmla="*/ 2136 h 351"/>
                <a:gd name="T8" fmla="*/ 1629 w 356"/>
                <a:gd name="T9" fmla="*/ 1596 h 351"/>
                <a:gd name="T10" fmla="*/ 1748 w 356"/>
                <a:gd name="T11" fmla="*/ 750 h 351"/>
                <a:gd name="T12" fmla="*/ 1316 w 356"/>
                <a:gd name="T13" fmla="*/ 149 h 351"/>
                <a:gd name="T14" fmla="*/ 423 w 356"/>
                <a:gd name="T15" fmla="*/ 201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5" name="Freeform 116">
              <a:extLst>
                <a:ext uri="{FF2B5EF4-FFF2-40B4-BE49-F238E27FC236}">
                  <a16:creationId xmlns:a16="http://schemas.microsoft.com/office/drawing/2014/main" id="{39255F5F-D85F-4E9A-9C67-3FEBE9AAC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63"/>
              <a:ext cx="827" cy="817"/>
            </a:xfrm>
            <a:custGeom>
              <a:avLst/>
              <a:gdLst>
                <a:gd name="T0" fmla="*/ 571 w 479"/>
                <a:gd name="T1" fmla="*/ 207 h 443"/>
                <a:gd name="T2" fmla="*/ 114 w 479"/>
                <a:gd name="T3" fmla="*/ 922 h 443"/>
                <a:gd name="T4" fmla="*/ 176 w 479"/>
                <a:gd name="T5" fmla="*/ 1955 h 443"/>
                <a:gd name="T6" fmla="*/ 1637 w 479"/>
                <a:gd name="T7" fmla="*/ 2466 h 443"/>
                <a:gd name="T8" fmla="*/ 1946 w 479"/>
                <a:gd name="T9" fmla="*/ 446 h 443"/>
                <a:gd name="T10" fmla="*/ 1309 w 479"/>
                <a:gd name="T11" fmla="*/ 89 h 443"/>
                <a:gd name="T12" fmla="*/ 571 w 479"/>
                <a:gd name="T13" fmla="*/ 207 h 4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443">
                  <a:moveTo>
                    <a:pt x="111" y="33"/>
                  </a:moveTo>
                  <a:cubicBezTo>
                    <a:pt x="54" y="65"/>
                    <a:pt x="46" y="92"/>
                    <a:pt x="22" y="147"/>
                  </a:cubicBezTo>
                  <a:cubicBezTo>
                    <a:pt x="0" y="198"/>
                    <a:pt x="8" y="264"/>
                    <a:pt x="34" y="312"/>
                  </a:cubicBezTo>
                  <a:cubicBezTo>
                    <a:pt x="83" y="403"/>
                    <a:pt x="228" y="443"/>
                    <a:pt x="318" y="393"/>
                  </a:cubicBezTo>
                  <a:cubicBezTo>
                    <a:pt x="425" y="333"/>
                    <a:pt x="479" y="167"/>
                    <a:pt x="378" y="71"/>
                  </a:cubicBezTo>
                  <a:cubicBezTo>
                    <a:pt x="343" y="38"/>
                    <a:pt x="299" y="23"/>
                    <a:pt x="254" y="14"/>
                  </a:cubicBezTo>
                  <a:cubicBezTo>
                    <a:pt x="184" y="0"/>
                    <a:pt x="150" y="11"/>
                    <a:pt x="111" y="33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6" name="Oval 117">
              <a:extLst>
                <a:ext uri="{FF2B5EF4-FFF2-40B4-BE49-F238E27FC236}">
                  <a16:creationId xmlns:a16="http://schemas.microsoft.com/office/drawing/2014/main" id="{668B966A-F7B9-4EA0-B2A1-825365B12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3" y="1859"/>
              <a:ext cx="59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67" name="Oval 118">
              <a:extLst>
                <a:ext uri="{FF2B5EF4-FFF2-40B4-BE49-F238E27FC236}">
                  <a16:creationId xmlns:a16="http://schemas.microsoft.com/office/drawing/2014/main" id="{43CAB95C-36EF-4EED-A31E-8F14A1D5A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85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68" name="Oval 119">
              <a:extLst>
                <a:ext uri="{FF2B5EF4-FFF2-40B4-BE49-F238E27FC236}">
                  <a16:creationId xmlns:a16="http://schemas.microsoft.com/office/drawing/2014/main" id="{C16C1DF1-ADD0-48E5-A65E-37AC5A624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90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52242" name="Group 120">
            <a:extLst>
              <a:ext uri="{FF2B5EF4-FFF2-40B4-BE49-F238E27FC236}">
                <a16:creationId xmlns:a16="http://schemas.microsoft.com/office/drawing/2014/main" id="{3EE0772E-F1B6-495B-AD27-CA39BC947D32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4860925"/>
            <a:ext cx="1184275" cy="1169988"/>
            <a:chOff x="4250" y="2903"/>
            <a:chExt cx="746" cy="737"/>
          </a:xfrm>
        </p:grpSpPr>
        <p:sp>
          <p:nvSpPr>
            <p:cNvPr id="52243" name="Freeform 121">
              <a:extLst>
                <a:ext uri="{FF2B5EF4-FFF2-40B4-BE49-F238E27FC236}">
                  <a16:creationId xmlns:a16="http://schemas.microsoft.com/office/drawing/2014/main" id="{D17E949A-6454-4EB0-B80F-C02B8CCCF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905"/>
              <a:ext cx="746" cy="735"/>
            </a:xfrm>
            <a:custGeom>
              <a:avLst/>
              <a:gdLst>
                <a:gd name="T0" fmla="*/ 594 w 432"/>
                <a:gd name="T1" fmla="*/ 259 h 400"/>
                <a:gd name="T2" fmla="*/ 93 w 432"/>
                <a:gd name="T3" fmla="*/ 1459 h 400"/>
                <a:gd name="T4" fmla="*/ 1219 w 432"/>
                <a:gd name="T5" fmla="*/ 2444 h 400"/>
                <a:gd name="T6" fmla="*/ 2003 w 432"/>
                <a:gd name="T7" fmla="*/ 2029 h 400"/>
                <a:gd name="T8" fmla="*/ 2210 w 432"/>
                <a:gd name="T9" fmla="*/ 1080 h 400"/>
                <a:gd name="T10" fmla="*/ 948 w 432"/>
                <a:gd name="T11" fmla="*/ 132 h 400"/>
                <a:gd name="T12" fmla="*/ 594 w 432"/>
                <a:gd name="T13" fmla="*/ 259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0">
                  <a:moveTo>
                    <a:pt x="115" y="42"/>
                  </a:moveTo>
                  <a:cubicBezTo>
                    <a:pt x="45" y="72"/>
                    <a:pt x="0" y="168"/>
                    <a:pt x="18" y="235"/>
                  </a:cubicBezTo>
                  <a:cubicBezTo>
                    <a:pt x="41" y="322"/>
                    <a:pt x="153" y="386"/>
                    <a:pt x="237" y="394"/>
                  </a:cubicBezTo>
                  <a:cubicBezTo>
                    <a:pt x="302" y="400"/>
                    <a:pt x="351" y="383"/>
                    <a:pt x="389" y="327"/>
                  </a:cubicBezTo>
                  <a:cubicBezTo>
                    <a:pt x="419" y="282"/>
                    <a:pt x="432" y="228"/>
                    <a:pt x="429" y="174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6"/>
                    <a:pt x="139" y="32"/>
                    <a:pt x="115" y="42"/>
                  </a:cubicBezTo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4" name="Freeform 122">
              <a:extLst>
                <a:ext uri="{FF2B5EF4-FFF2-40B4-BE49-F238E27FC236}">
                  <a16:creationId xmlns:a16="http://schemas.microsoft.com/office/drawing/2014/main" id="{9BCA7F83-325F-43B1-8DFC-A87EDA5DF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299 w 362"/>
                <a:gd name="T1" fmla="*/ 259 h 318"/>
                <a:gd name="T2" fmla="*/ 57 w 362"/>
                <a:gd name="T3" fmla="*/ 630 h 318"/>
                <a:gd name="T4" fmla="*/ 29 w 362"/>
                <a:gd name="T5" fmla="*/ 1080 h 318"/>
                <a:gd name="T6" fmla="*/ 218 w 362"/>
                <a:gd name="T7" fmla="*/ 1331 h 318"/>
                <a:gd name="T8" fmla="*/ 439 w 362"/>
                <a:gd name="T9" fmla="*/ 1488 h 318"/>
                <a:gd name="T10" fmla="*/ 587 w 362"/>
                <a:gd name="T11" fmla="*/ 1741 h 318"/>
                <a:gd name="T12" fmla="*/ 1183 w 362"/>
                <a:gd name="T13" fmla="*/ 1932 h 318"/>
                <a:gd name="T14" fmla="*/ 1777 w 362"/>
                <a:gd name="T15" fmla="*/ 979 h 318"/>
                <a:gd name="T16" fmla="*/ 1801 w 362"/>
                <a:gd name="T17" fmla="*/ 725 h 318"/>
                <a:gd name="T18" fmla="*/ 1699 w 362"/>
                <a:gd name="T19" fmla="*/ 472 h 318"/>
                <a:gd name="T20" fmla="*/ 1366 w 362"/>
                <a:gd name="T21" fmla="*/ 94 h 318"/>
                <a:gd name="T22" fmla="*/ 886 w 362"/>
                <a:gd name="T23" fmla="*/ 0 h 318"/>
                <a:gd name="T24" fmla="*/ 689 w 362"/>
                <a:gd name="T25" fmla="*/ 20 h 318"/>
                <a:gd name="T26" fmla="*/ 509 w 362"/>
                <a:gd name="T27" fmla="*/ 94 h 318"/>
                <a:gd name="T28" fmla="*/ 299 w 362"/>
                <a:gd name="T29" fmla="*/ 259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5" name="Freeform 123">
              <a:extLst>
                <a:ext uri="{FF2B5EF4-FFF2-40B4-BE49-F238E27FC236}">
                  <a16:creationId xmlns:a16="http://schemas.microsoft.com/office/drawing/2014/main" id="{5B57B7E2-D7FB-4D98-9E52-8C5E24253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2951"/>
              <a:ext cx="513" cy="632"/>
            </a:xfrm>
            <a:custGeom>
              <a:avLst/>
              <a:gdLst>
                <a:gd name="T0" fmla="*/ 169 w 297"/>
                <a:gd name="T1" fmla="*/ 1319 h 344"/>
                <a:gd name="T2" fmla="*/ 632 w 297"/>
                <a:gd name="T3" fmla="*/ 209 h 344"/>
                <a:gd name="T4" fmla="*/ 957 w 297"/>
                <a:gd name="T5" fmla="*/ 88 h 344"/>
                <a:gd name="T6" fmla="*/ 1530 w 297"/>
                <a:gd name="T7" fmla="*/ 132 h 344"/>
                <a:gd name="T8" fmla="*/ 881 w 297"/>
                <a:gd name="T9" fmla="*/ 51 h 344"/>
                <a:gd name="T10" fmla="*/ 553 w 297"/>
                <a:gd name="T11" fmla="*/ 173 h 344"/>
                <a:gd name="T12" fmla="*/ 86 w 297"/>
                <a:gd name="T13" fmla="*/ 1282 h 344"/>
                <a:gd name="T14" fmla="*/ 871 w 297"/>
                <a:gd name="T15" fmla="*/ 2133 h 344"/>
                <a:gd name="T16" fmla="*/ 169 w 297"/>
                <a:gd name="T17" fmla="*/ 1319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44">
                  <a:moveTo>
                    <a:pt x="33" y="213"/>
                  </a:moveTo>
                  <a:cubicBezTo>
                    <a:pt x="16" y="150"/>
                    <a:pt x="57" y="62"/>
                    <a:pt x="123" y="34"/>
                  </a:cubicBezTo>
                  <a:cubicBezTo>
                    <a:pt x="144" y="24"/>
                    <a:pt x="162" y="19"/>
                    <a:pt x="186" y="14"/>
                  </a:cubicBezTo>
                  <a:cubicBezTo>
                    <a:pt x="222" y="7"/>
                    <a:pt x="261" y="9"/>
                    <a:pt x="297" y="21"/>
                  </a:cubicBezTo>
                  <a:cubicBezTo>
                    <a:pt x="257" y="4"/>
                    <a:pt x="212" y="0"/>
                    <a:pt x="171" y="8"/>
                  </a:cubicBezTo>
                  <a:cubicBezTo>
                    <a:pt x="146" y="13"/>
                    <a:pt x="129" y="19"/>
                    <a:pt x="107" y="28"/>
                  </a:cubicBezTo>
                  <a:cubicBezTo>
                    <a:pt x="41" y="56"/>
                    <a:pt x="0" y="145"/>
                    <a:pt x="17" y="207"/>
                  </a:cubicBezTo>
                  <a:cubicBezTo>
                    <a:pt x="34" y="271"/>
                    <a:pt x="102" y="322"/>
                    <a:pt x="169" y="344"/>
                  </a:cubicBezTo>
                  <a:cubicBezTo>
                    <a:pt x="108" y="319"/>
                    <a:pt x="48" y="272"/>
                    <a:pt x="33" y="213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6" name="Freeform 124">
              <a:extLst>
                <a:ext uri="{FF2B5EF4-FFF2-40B4-BE49-F238E27FC236}">
                  <a16:creationId xmlns:a16="http://schemas.microsoft.com/office/drawing/2014/main" id="{A9824A5D-0710-4D5F-BE8D-271162B2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014"/>
              <a:ext cx="541" cy="604"/>
            </a:xfrm>
            <a:custGeom>
              <a:avLst/>
              <a:gdLst>
                <a:gd name="T0" fmla="*/ 1601 w 313"/>
                <a:gd name="T1" fmla="*/ 731 h 329"/>
                <a:gd name="T2" fmla="*/ 1206 w 313"/>
                <a:gd name="T3" fmla="*/ 0 h 329"/>
                <a:gd name="T4" fmla="*/ 1509 w 313"/>
                <a:gd name="T5" fmla="*/ 657 h 329"/>
                <a:gd name="T6" fmla="*/ 1317 w 313"/>
                <a:gd name="T7" fmla="*/ 1540 h 329"/>
                <a:gd name="T8" fmla="*/ 589 w 313"/>
                <a:gd name="T9" fmla="*/ 1924 h 329"/>
                <a:gd name="T10" fmla="*/ 0 w 313"/>
                <a:gd name="T11" fmla="*/ 1678 h 329"/>
                <a:gd name="T12" fmla="*/ 676 w 313"/>
                <a:gd name="T13" fmla="*/ 1999 h 329"/>
                <a:gd name="T14" fmla="*/ 1403 w 313"/>
                <a:gd name="T15" fmla="*/ 1608 h 329"/>
                <a:gd name="T16" fmla="*/ 1601 w 313"/>
                <a:gd name="T17" fmla="*/ 731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329">
                  <a:moveTo>
                    <a:pt x="310" y="118"/>
                  </a:moveTo>
                  <a:cubicBezTo>
                    <a:pt x="306" y="64"/>
                    <a:pt x="275" y="24"/>
                    <a:pt x="234" y="0"/>
                  </a:cubicBezTo>
                  <a:cubicBezTo>
                    <a:pt x="266" y="25"/>
                    <a:pt x="289" y="60"/>
                    <a:pt x="292" y="106"/>
                  </a:cubicBezTo>
                  <a:cubicBezTo>
                    <a:pt x="295" y="157"/>
                    <a:pt x="283" y="207"/>
                    <a:pt x="255" y="249"/>
                  </a:cubicBezTo>
                  <a:cubicBezTo>
                    <a:pt x="220" y="301"/>
                    <a:pt x="174" y="317"/>
                    <a:pt x="114" y="311"/>
                  </a:cubicBezTo>
                  <a:cubicBezTo>
                    <a:pt x="78" y="308"/>
                    <a:pt x="36" y="294"/>
                    <a:pt x="0" y="271"/>
                  </a:cubicBezTo>
                  <a:cubicBezTo>
                    <a:pt x="40" y="300"/>
                    <a:pt x="89" y="319"/>
                    <a:pt x="131" y="323"/>
                  </a:cubicBezTo>
                  <a:cubicBezTo>
                    <a:pt x="192" y="329"/>
                    <a:pt x="237" y="312"/>
                    <a:pt x="272" y="260"/>
                  </a:cubicBezTo>
                  <a:cubicBezTo>
                    <a:pt x="300" y="218"/>
                    <a:pt x="313" y="168"/>
                    <a:pt x="310" y="11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7" name="Freeform 125">
              <a:extLst>
                <a:ext uri="{FF2B5EF4-FFF2-40B4-BE49-F238E27FC236}">
                  <a16:creationId xmlns:a16="http://schemas.microsoft.com/office/drawing/2014/main" id="{104A4C47-54D5-4B97-828C-1C7116E7F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3072"/>
              <a:ext cx="469" cy="476"/>
            </a:xfrm>
            <a:custGeom>
              <a:avLst/>
              <a:gdLst>
                <a:gd name="T0" fmla="*/ 0 w 272"/>
                <a:gd name="T1" fmla="*/ 987 h 259"/>
                <a:gd name="T2" fmla="*/ 512 w 272"/>
                <a:gd name="T3" fmla="*/ 1513 h 259"/>
                <a:gd name="T4" fmla="*/ 1154 w 272"/>
                <a:gd name="T5" fmla="*/ 1402 h 259"/>
                <a:gd name="T6" fmla="*/ 1347 w 272"/>
                <a:gd name="T7" fmla="*/ 632 h 259"/>
                <a:gd name="T8" fmla="*/ 1338 w 272"/>
                <a:gd name="T9" fmla="*/ 290 h 259"/>
                <a:gd name="T10" fmla="*/ 1162 w 272"/>
                <a:gd name="T11" fmla="*/ 0 h 259"/>
                <a:gd name="T12" fmla="*/ 1210 w 272"/>
                <a:gd name="T13" fmla="*/ 287 h 259"/>
                <a:gd name="T14" fmla="*/ 1181 w 272"/>
                <a:gd name="T15" fmla="*/ 682 h 259"/>
                <a:gd name="T16" fmla="*/ 900 w 272"/>
                <a:gd name="T17" fmla="*/ 1246 h 259"/>
                <a:gd name="T18" fmla="*/ 666 w 272"/>
                <a:gd name="T19" fmla="*/ 1334 h 259"/>
                <a:gd name="T20" fmla="*/ 455 w 272"/>
                <a:gd name="T21" fmla="*/ 1097 h 259"/>
                <a:gd name="T22" fmla="*/ 9 w 272"/>
                <a:gd name="T23" fmla="*/ 98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2" h="259">
                  <a:moveTo>
                    <a:pt x="0" y="159"/>
                  </a:moveTo>
                  <a:cubicBezTo>
                    <a:pt x="47" y="166"/>
                    <a:pt x="53" y="231"/>
                    <a:pt x="100" y="244"/>
                  </a:cubicBezTo>
                  <a:cubicBezTo>
                    <a:pt x="149" y="257"/>
                    <a:pt x="185" y="259"/>
                    <a:pt x="225" y="226"/>
                  </a:cubicBezTo>
                  <a:cubicBezTo>
                    <a:pt x="263" y="194"/>
                    <a:pt x="262" y="146"/>
                    <a:pt x="263" y="102"/>
                  </a:cubicBezTo>
                  <a:cubicBezTo>
                    <a:pt x="263" y="81"/>
                    <a:pt x="272" y="68"/>
                    <a:pt x="261" y="47"/>
                  </a:cubicBezTo>
                  <a:cubicBezTo>
                    <a:pt x="253" y="31"/>
                    <a:pt x="236" y="15"/>
                    <a:pt x="227" y="0"/>
                  </a:cubicBezTo>
                  <a:cubicBezTo>
                    <a:pt x="227" y="15"/>
                    <a:pt x="235" y="30"/>
                    <a:pt x="236" y="46"/>
                  </a:cubicBezTo>
                  <a:cubicBezTo>
                    <a:pt x="238" y="68"/>
                    <a:pt x="235" y="89"/>
                    <a:pt x="230" y="110"/>
                  </a:cubicBezTo>
                  <a:cubicBezTo>
                    <a:pt x="219" y="153"/>
                    <a:pt x="225" y="184"/>
                    <a:pt x="176" y="201"/>
                  </a:cubicBezTo>
                  <a:cubicBezTo>
                    <a:pt x="163" y="205"/>
                    <a:pt x="144" y="217"/>
                    <a:pt x="130" y="215"/>
                  </a:cubicBezTo>
                  <a:cubicBezTo>
                    <a:pt x="111" y="213"/>
                    <a:pt x="103" y="189"/>
                    <a:pt x="89" y="177"/>
                  </a:cubicBezTo>
                  <a:cubicBezTo>
                    <a:pt x="65" y="158"/>
                    <a:pt x="24" y="164"/>
                    <a:pt x="2" y="159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8" name="Freeform 126">
              <a:extLst>
                <a:ext uri="{FF2B5EF4-FFF2-40B4-BE49-F238E27FC236}">
                  <a16:creationId xmlns:a16="http://schemas.microsoft.com/office/drawing/2014/main" id="{5DE42C95-11F2-4F1C-B946-D00EEE5D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3004"/>
              <a:ext cx="399" cy="271"/>
            </a:xfrm>
            <a:custGeom>
              <a:avLst/>
              <a:gdLst>
                <a:gd name="T0" fmla="*/ 29 w 231"/>
                <a:gd name="T1" fmla="*/ 922 h 147"/>
                <a:gd name="T2" fmla="*/ 484 w 231"/>
                <a:gd name="T3" fmla="*/ 105 h 147"/>
                <a:gd name="T4" fmla="*/ 871 w 231"/>
                <a:gd name="T5" fmla="*/ 37 h 147"/>
                <a:gd name="T6" fmla="*/ 1190 w 231"/>
                <a:gd name="T7" fmla="*/ 125 h 147"/>
                <a:gd name="T8" fmla="*/ 411 w 231"/>
                <a:gd name="T9" fmla="*/ 289 h 147"/>
                <a:gd name="T10" fmla="*/ 50 w 231"/>
                <a:gd name="T11" fmla="*/ 898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147">
                  <a:moveTo>
                    <a:pt x="6" y="147"/>
                  </a:moveTo>
                  <a:cubicBezTo>
                    <a:pt x="0" y="86"/>
                    <a:pt x="33" y="48"/>
                    <a:pt x="94" y="17"/>
                  </a:cubicBezTo>
                  <a:cubicBezTo>
                    <a:pt x="126" y="0"/>
                    <a:pt x="133" y="5"/>
                    <a:pt x="169" y="6"/>
                  </a:cubicBezTo>
                  <a:cubicBezTo>
                    <a:pt x="195" y="8"/>
                    <a:pt x="210" y="9"/>
                    <a:pt x="231" y="20"/>
                  </a:cubicBezTo>
                  <a:cubicBezTo>
                    <a:pt x="179" y="2"/>
                    <a:pt x="126" y="24"/>
                    <a:pt x="80" y="46"/>
                  </a:cubicBezTo>
                  <a:cubicBezTo>
                    <a:pt x="48" y="62"/>
                    <a:pt x="6" y="98"/>
                    <a:pt x="10" y="14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9" name="Freeform 127">
              <a:extLst>
                <a:ext uri="{FF2B5EF4-FFF2-40B4-BE49-F238E27FC236}">
                  <a16:creationId xmlns:a16="http://schemas.microsoft.com/office/drawing/2014/main" id="{480D0BF0-EB50-4560-86E3-A1F0B53DA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3335"/>
              <a:ext cx="361" cy="232"/>
            </a:xfrm>
            <a:custGeom>
              <a:avLst/>
              <a:gdLst>
                <a:gd name="T0" fmla="*/ 582 w 209"/>
                <a:gd name="T1" fmla="*/ 569 h 126"/>
                <a:gd name="T2" fmla="*/ 1078 w 209"/>
                <a:gd name="T3" fmla="*/ 0 h 126"/>
                <a:gd name="T4" fmla="*/ 603 w 209"/>
                <a:gd name="T5" fmla="*/ 654 h 126"/>
                <a:gd name="T6" fmla="*/ 0 w 209"/>
                <a:gd name="T7" fmla="*/ 350 h 126"/>
                <a:gd name="T8" fmla="*/ 582 w 209"/>
                <a:gd name="T9" fmla="*/ 56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26">
                  <a:moveTo>
                    <a:pt x="113" y="91"/>
                  </a:moveTo>
                  <a:cubicBezTo>
                    <a:pt x="181" y="68"/>
                    <a:pt x="204" y="26"/>
                    <a:pt x="209" y="0"/>
                  </a:cubicBezTo>
                  <a:cubicBezTo>
                    <a:pt x="204" y="57"/>
                    <a:pt x="187" y="85"/>
                    <a:pt x="117" y="105"/>
                  </a:cubicBezTo>
                  <a:cubicBezTo>
                    <a:pt x="46" y="126"/>
                    <a:pt x="19" y="91"/>
                    <a:pt x="0" y="56"/>
                  </a:cubicBezTo>
                  <a:cubicBezTo>
                    <a:pt x="24" y="78"/>
                    <a:pt x="61" y="107"/>
                    <a:pt x="113" y="91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0" name="Freeform 128">
              <a:extLst>
                <a:ext uri="{FF2B5EF4-FFF2-40B4-BE49-F238E27FC236}">
                  <a16:creationId xmlns:a16="http://schemas.microsoft.com/office/drawing/2014/main" id="{08CEC924-5568-4A32-9B85-5770D7AFC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282"/>
              <a:ext cx="238" cy="323"/>
            </a:xfrm>
            <a:custGeom>
              <a:avLst/>
              <a:gdLst>
                <a:gd name="T0" fmla="*/ 707 w 138"/>
                <a:gd name="T1" fmla="*/ 0 h 176"/>
                <a:gd name="T2" fmla="*/ 0 w 138"/>
                <a:gd name="T3" fmla="*/ 1088 h 176"/>
                <a:gd name="T4" fmla="*/ 707 w 138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76">
                  <a:moveTo>
                    <a:pt x="138" y="0"/>
                  </a:moveTo>
                  <a:cubicBezTo>
                    <a:pt x="136" y="37"/>
                    <a:pt x="115" y="169"/>
                    <a:pt x="0" y="176"/>
                  </a:cubicBezTo>
                  <a:cubicBezTo>
                    <a:pt x="33" y="165"/>
                    <a:pt x="111" y="134"/>
                    <a:pt x="138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1" name="Freeform 129">
              <a:extLst>
                <a:ext uri="{FF2B5EF4-FFF2-40B4-BE49-F238E27FC236}">
                  <a16:creationId xmlns:a16="http://schemas.microsoft.com/office/drawing/2014/main" id="{9A66C98D-55CE-443E-A10C-AE0E128BF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903"/>
              <a:ext cx="746" cy="737"/>
            </a:xfrm>
            <a:custGeom>
              <a:avLst/>
              <a:gdLst>
                <a:gd name="T0" fmla="*/ 594 w 432"/>
                <a:gd name="T1" fmla="*/ 261 h 401"/>
                <a:gd name="T2" fmla="*/ 93 w 432"/>
                <a:gd name="T3" fmla="*/ 1467 h 401"/>
                <a:gd name="T4" fmla="*/ 1219 w 432"/>
                <a:gd name="T5" fmla="*/ 2452 h 401"/>
                <a:gd name="T6" fmla="*/ 2003 w 432"/>
                <a:gd name="T7" fmla="*/ 2031 h 401"/>
                <a:gd name="T8" fmla="*/ 2210 w 432"/>
                <a:gd name="T9" fmla="*/ 1088 h 401"/>
                <a:gd name="T10" fmla="*/ 948 w 432"/>
                <a:gd name="T11" fmla="*/ 132 h 401"/>
                <a:gd name="T12" fmla="*/ 594 w 432"/>
                <a:gd name="T13" fmla="*/ 26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1">
                  <a:moveTo>
                    <a:pt x="115" y="42"/>
                  </a:moveTo>
                  <a:cubicBezTo>
                    <a:pt x="44" y="73"/>
                    <a:pt x="0" y="168"/>
                    <a:pt x="18" y="236"/>
                  </a:cubicBezTo>
                  <a:cubicBezTo>
                    <a:pt x="41" y="323"/>
                    <a:pt x="153" y="387"/>
                    <a:pt x="237" y="395"/>
                  </a:cubicBezTo>
                  <a:cubicBezTo>
                    <a:pt x="302" y="401"/>
                    <a:pt x="351" y="383"/>
                    <a:pt x="389" y="327"/>
                  </a:cubicBezTo>
                  <a:cubicBezTo>
                    <a:pt x="419" y="283"/>
                    <a:pt x="432" y="229"/>
                    <a:pt x="429" y="175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7"/>
                    <a:pt x="139" y="32"/>
                    <a:pt x="115" y="42"/>
                  </a:cubicBezTo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2" name="Freeform 130">
              <a:extLst>
                <a:ext uri="{FF2B5EF4-FFF2-40B4-BE49-F238E27FC236}">
                  <a16:creationId xmlns:a16="http://schemas.microsoft.com/office/drawing/2014/main" id="{39B4E0E3-39BD-4DF6-B79A-C168887AA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299 w 362"/>
                <a:gd name="T1" fmla="*/ 259 h 318"/>
                <a:gd name="T2" fmla="*/ 57 w 362"/>
                <a:gd name="T3" fmla="*/ 630 h 318"/>
                <a:gd name="T4" fmla="*/ 29 w 362"/>
                <a:gd name="T5" fmla="*/ 1080 h 318"/>
                <a:gd name="T6" fmla="*/ 218 w 362"/>
                <a:gd name="T7" fmla="*/ 1331 h 318"/>
                <a:gd name="T8" fmla="*/ 439 w 362"/>
                <a:gd name="T9" fmla="*/ 1488 h 318"/>
                <a:gd name="T10" fmla="*/ 587 w 362"/>
                <a:gd name="T11" fmla="*/ 1741 h 318"/>
                <a:gd name="T12" fmla="*/ 1183 w 362"/>
                <a:gd name="T13" fmla="*/ 1932 h 318"/>
                <a:gd name="T14" fmla="*/ 1777 w 362"/>
                <a:gd name="T15" fmla="*/ 979 h 318"/>
                <a:gd name="T16" fmla="*/ 1801 w 362"/>
                <a:gd name="T17" fmla="*/ 725 h 318"/>
                <a:gd name="T18" fmla="*/ 1699 w 362"/>
                <a:gd name="T19" fmla="*/ 472 h 318"/>
                <a:gd name="T20" fmla="*/ 1366 w 362"/>
                <a:gd name="T21" fmla="*/ 94 h 318"/>
                <a:gd name="T22" fmla="*/ 886 w 362"/>
                <a:gd name="T23" fmla="*/ 0 h 318"/>
                <a:gd name="T24" fmla="*/ 689 w 362"/>
                <a:gd name="T25" fmla="*/ 20 h 318"/>
                <a:gd name="T26" fmla="*/ 509 w 362"/>
                <a:gd name="T27" fmla="*/ 94 h 318"/>
                <a:gd name="T28" fmla="*/ 299 w 362"/>
                <a:gd name="T29" fmla="*/ 259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3" name="Oval 131">
              <a:extLst>
                <a:ext uri="{FF2B5EF4-FFF2-40B4-BE49-F238E27FC236}">
                  <a16:creationId xmlns:a16="http://schemas.microsoft.com/office/drawing/2014/main" id="{8BE6B766-5EB9-484F-B70E-CC9D1A901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4" y="3006"/>
              <a:ext cx="57" cy="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54" name="Oval 132">
              <a:extLst>
                <a:ext uri="{FF2B5EF4-FFF2-40B4-BE49-F238E27FC236}">
                  <a16:creationId xmlns:a16="http://schemas.microsoft.com/office/drawing/2014/main" id="{1FC231FF-3970-42E0-9254-0268FBC3A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00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55" name="Oval 133">
              <a:extLst>
                <a:ext uri="{FF2B5EF4-FFF2-40B4-BE49-F238E27FC236}">
                  <a16:creationId xmlns:a16="http://schemas.microsoft.com/office/drawing/2014/main" id="{E5944BC4-9665-407F-BC9D-DE9B836A5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5" y="304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F25DC1A9-0762-449A-9F1D-A6EE285A13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Lymphocytes</a:t>
            </a:r>
          </a:p>
        </p:txBody>
      </p:sp>
      <p:grpSp>
        <p:nvGrpSpPr>
          <p:cNvPr id="53250" name="Group 111">
            <a:extLst>
              <a:ext uri="{FF2B5EF4-FFF2-40B4-BE49-F238E27FC236}">
                <a16:creationId xmlns:a16="http://schemas.microsoft.com/office/drawing/2014/main" id="{6689213D-A649-4D0F-B74A-D32EC246BDB9}"/>
              </a:ext>
            </a:extLst>
          </p:cNvPr>
          <p:cNvGrpSpPr>
            <a:grpSpLocks/>
          </p:cNvGrpSpPr>
          <p:nvPr/>
        </p:nvGrpSpPr>
        <p:grpSpPr bwMode="auto">
          <a:xfrm>
            <a:off x="2746375" y="1843088"/>
            <a:ext cx="1644650" cy="1633537"/>
            <a:chOff x="770" y="1056"/>
            <a:chExt cx="1036" cy="1029"/>
          </a:xfrm>
        </p:grpSpPr>
        <p:sp>
          <p:nvSpPr>
            <p:cNvPr id="53307" name="Freeform 112">
              <a:extLst>
                <a:ext uri="{FF2B5EF4-FFF2-40B4-BE49-F238E27FC236}">
                  <a16:creationId xmlns:a16="http://schemas.microsoft.com/office/drawing/2014/main" id="{EBE894E9-C8FF-467E-B0B4-2F462A59F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059"/>
              <a:ext cx="1036" cy="1026"/>
            </a:xfrm>
            <a:custGeom>
              <a:avLst/>
              <a:gdLst>
                <a:gd name="T0" fmla="*/ 2380 w 414"/>
                <a:gd name="T1" fmla="*/ 0 h 385"/>
                <a:gd name="T2" fmla="*/ 1597 w 414"/>
                <a:gd name="T3" fmla="*/ 171 h 385"/>
                <a:gd name="T4" fmla="*/ 876 w 414"/>
                <a:gd name="T5" fmla="*/ 1079 h 385"/>
                <a:gd name="T6" fmla="*/ 270 w 414"/>
                <a:gd name="T7" fmla="*/ 2004 h 385"/>
                <a:gd name="T8" fmla="*/ 33 w 414"/>
                <a:gd name="T9" fmla="*/ 3523 h 385"/>
                <a:gd name="T10" fmla="*/ 646 w 414"/>
                <a:gd name="T11" fmla="*/ 5468 h 385"/>
                <a:gd name="T12" fmla="*/ 2192 w 414"/>
                <a:gd name="T13" fmla="*/ 6924 h 385"/>
                <a:gd name="T14" fmla="*/ 4202 w 414"/>
                <a:gd name="T15" fmla="*/ 7025 h 385"/>
                <a:gd name="T16" fmla="*/ 5673 w 414"/>
                <a:gd name="T17" fmla="*/ 5455 h 385"/>
                <a:gd name="T18" fmla="*/ 6424 w 414"/>
                <a:gd name="T19" fmla="*/ 2649 h 385"/>
                <a:gd name="T20" fmla="*/ 5405 w 414"/>
                <a:gd name="T21" fmla="*/ 760 h 385"/>
                <a:gd name="T22" fmla="*/ 2347 w 414"/>
                <a:gd name="T23" fmla="*/ 0 h 385"/>
                <a:gd name="T24" fmla="*/ 2380 w 414"/>
                <a:gd name="T25" fmla="*/ 0 h 3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4" h="385">
                  <a:moveTo>
                    <a:pt x="152" y="0"/>
                  </a:moveTo>
                  <a:cubicBezTo>
                    <a:pt x="134" y="0"/>
                    <a:pt x="118" y="2"/>
                    <a:pt x="102" y="9"/>
                  </a:cubicBezTo>
                  <a:cubicBezTo>
                    <a:pt x="78" y="20"/>
                    <a:pt x="71" y="38"/>
                    <a:pt x="56" y="57"/>
                  </a:cubicBezTo>
                  <a:cubicBezTo>
                    <a:pt x="43" y="73"/>
                    <a:pt x="26" y="86"/>
                    <a:pt x="17" y="106"/>
                  </a:cubicBezTo>
                  <a:cubicBezTo>
                    <a:pt x="6" y="130"/>
                    <a:pt x="3" y="160"/>
                    <a:pt x="2" y="186"/>
                  </a:cubicBezTo>
                  <a:cubicBezTo>
                    <a:pt x="0" y="229"/>
                    <a:pt x="10" y="259"/>
                    <a:pt x="41" y="289"/>
                  </a:cubicBezTo>
                  <a:cubicBezTo>
                    <a:pt x="70" y="318"/>
                    <a:pt x="101" y="350"/>
                    <a:pt x="140" y="366"/>
                  </a:cubicBezTo>
                  <a:cubicBezTo>
                    <a:pt x="179" y="382"/>
                    <a:pt x="228" y="385"/>
                    <a:pt x="268" y="371"/>
                  </a:cubicBezTo>
                  <a:cubicBezTo>
                    <a:pt x="317" y="353"/>
                    <a:pt x="336" y="335"/>
                    <a:pt x="362" y="288"/>
                  </a:cubicBezTo>
                  <a:cubicBezTo>
                    <a:pt x="385" y="247"/>
                    <a:pt x="414" y="188"/>
                    <a:pt x="410" y="140"/>
                  </a:cubicBezTo>
                  <a:cubicBezTo>
                    <a:pt x="407" y="107"/>
                    <a:pt x="376" y="54"/>
                    <a:pt x="345" y="40"/>
                  </a:cubicBezTo>
                  <a:cubicBezTo>
                    <a:pt x="274" y="9"/>
                    <a:pt x="223" y="0"/>
                    <a:pt x="150" y="0"/>
                  </a:cubicBezTo>
                  <a:lnTo>
                    <a:pt x="152" y="0"/>
                  </a:ln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8" name="Freeform 113">
              <a:extLst>
                <a:ext uri="{FF2B5EF4-FFF2-40B4-BE49-F238E27FC236}">
                  <a16:creationId xmlns:a16="http://schemas.microsoft.com/office/drawing/2014/main" id="{764CEB03-51EA-4634-8E87-A1FF9A2DC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117"/>
              <a:ext cx="868" cy="824"/>
            </a:xfrm>
            <a:custGeom>
              <a:avLst/>
              <a:gdLst>
                <a:gd name="T0" fmla="*/ 1158 w 347"/>
                <a:gd name="T1" fmla="*/ 533 h 309"/>
                <a:gd name="T2" fmla="*/ 33 w 347"/>
                <a:gd name="T3" fmla="*/ 3037 h 309"/>
                <a:gd name="T4" fmla="*/ 583 w 347"/>
                <a:gd name="T5" fmla="*/ 4381 h 309"/>
                <a:gd name="T6" fmla="*/ 1208 w 347"/>
                <a:gd name="T7" fmla="*/ 5325 h 309"/>
                <a:gd name="T8" fmla="*/ 2897 w 347"/>
                <a:gd name="T9" fmla="*/ 5539 h 309"/>
                <a:gd name="T10" fmla="*/ 3472 w 347"/>
                <a:gd name="T11" fmla="*/ 5155 h 309"/>
                <a:gd name="T12" fmla="*/ 4147 w 347"/>
                <a:gd name="T13" fmla="*/ 4779 h 309"/>
                <a:gd name="T14" fmla="*/ 4350 w 347"/>
                <a:gd name="T15" fmla="*/ 853 h 309"/>
                <a:gd name="T16" fmla="*/ 2316 w 347"/>
                <a:gd name="T17" fmla="*/ 35 h 309"/>
                <a:gd name="T18" fmla="*/ 1158 w 347"/>
                <a:gd name="T19" fmla="*/ 533 h 309"/>
                <a:gd name="T20" fmla="*/ 1158 w 347"/>
                <a:gd name="T21" fmla="*/ 533 h 3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7" h="309">
                  <a:moveTo>
                    <a:pt x="74" y="28"/>
                  </a:moveTo>
                  <a:cubicBezTo>
                    <a:pt x="32" y="58"/>
                    <a:pt x="0" y="107"/>
                    <a:pt x="2" y="160"/>
                  </a:cubicBezTo>
                  <a:cubicBezTo>
                    <a:pt x="2" y="188"/>
                    <a:pt x="19" y="210"/>
                    <a:pt x="37" y="231"/>
                  </a:cubicBezTo>
                  <a:cubicBezTo>
                    <a:pt x="50" y="247"/>
                    <a:pt x="61" y="267"/>
                    <a:pt x="77" y="281"/>
                  </a:cubicBezTo>
                  <a:cubicBezTo>
                    <a:pt x="107" y="308"/>
                    <a:pt x="151" y="309"/>
                    <a:pt x="185" y="292"/>
                  </a:cubicBezTo>
                  <a:cubicBezTo>
                    <a:pt x="198" y="285"/>
                    <a:pt x="209" y="277"/>
                    <a:pt x="222" y="272"/>
                  </a:cubicBezTo>
                  <a:cubicBezTo>
                    <a:pt x="240" y="266"/>
                    <a:pt x="253" y="268"/>
                    <a:pt x="265" y="252"/>
                  </a:cubicBezTo>
                  <a:cubicBezTo>
                    <a:pt x="308" y="196"/>
                    <a:pt x="347" y="95"/>
                    <a:pt x="278" y="45"/>
                  </a:cubicBezTo>
                  <a:cubicBezTo>
                    <a:pt x="240" y="18"/>
                    <a:pt x="195" y="6"/>
                    <a:pt x="148" y="2"/>
                  </a:cubicBezTo>
                  <a:cubicBezTo>
                    <a:pt x="127" y="0"/>
                    <a:pt x="95" y="14"/>
                    <a:pt x="74" y="28"/>
                  </a:cubicBezTo>
                  <a:cubicBezTo>
                    <a:pt x="73" y="29"/>
                    <a:pt x="74" y="28"/>
                    <a:pt x="74" y="28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9" name="Freeform 114">
              <a:extLst>
                <a:ext uri="{FF2B5EF4-FFF2-40B4-BE49-F238E27FC236}">
                  <a16:creationId xmlns:a16="http://schemas.microsoft.com/office/drawing/2014/main" id="{E9872DBF-F228-4A64-88A0-F8CAF35FD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077"/>
              <a:ext cx="826" cy="942"/>
            </a:xfrm>
            <a:custGeom>
              <a:avLst/>
              <a:gdLst>
                <a:gd name="T0" fmla="*/ 864 w 330"/>
                <a:gd name="T1" fmla="*/ 5420 h 353"/>
                <a:gd name="T2" fmla="*/ 283 w 330"/>
                <a:gd name="T3" fmla="*/ 3533 h 353"/>
                <a:gd name="T4" fmla="*/ 521 w 330"/>
                <a:gd name="T5" fmla="*/ 2073 h 353"/>
                <a:gd name="T6" fmla="*/ 1084 w 330"/>
                <a:gd name="T7" fmla="*/ 1174 h 353"/>
                <a:gd name="T8" fmla="*/ 1755 w 330"/>
                <a:gd name="T9" fmla="*/ 307 h 353"/>
                <a:gd name="T10" fmla="*/ 2493 w 330"/>
                <a:gd name="T11" fmla="*/ 149 h 353"/>
                <a:gd name="T12" fmla="*/ 2475 w 330"/>
                <a:gd name="T13" fmla="*/ 149 h 353"/>
                <a:gd name="T14" fmla="*/ 5176 w 330"/>
                <a:gd name="T15" fmla="*/ 777 h 353"/>
                <a:gd name="T16" fmla="*/ 5094 w 330"/>
                <a:gd name="T17" fmla="*/ 721 h 353"/>
                <a:gd name="T18" fmla="*/ 2213 w 330"/>
                <a:gd name="T19" fmla="*/ 0 h 353"/>
                <a:gd name="T20" fmla="*/ 2243 w 330"/>
                <a:gd name="T21" fmla="*/ 0 h 353"/>
                <a:gd name="T22" fmla="*/ 1504 w 330"/>
                <a:gd name="T23" fmla="*/ 171 h 353"/>
                <a:gd name="T24" fmla="*/ 834 w 330"/>
                <a:gd name="T25" fmla="*/ 1046 h 353"/>
                <a:gd name="T26" fmla="*/ 250 w 330"/>
                <a:gd name="T27" fmla="*/ 1937 h 353"/>
                <a:gd name="T28" fmla="*/ 33 w 330"/>
                <a:gd name="T29" fmla="*/ 3405 h 353"/>
                <a:gd name="T30" fmla="*/ 613 w 330"/>
                <a:gd name="T31" fmla="*/ 5284 h 353"/>
                <a:gd name="T32" fmla="*/ 2068 w 330"/>
                <a:gd name="T33" fmla="*/ 6671 h 353"/>
                <a:gd name="T34" fmla="*/ 2118 w 330"/>
                <a:gd name="T35" fmla="*/ 6709 h 353"/>
                <a:gd name="T36" fmla="*/ 864 w 330"/>
                <a:gd name="T37" fmla="*/ 5420 h 3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30" h="353">
                  <a:moveTo>
                    <a:pt x="55" y="285"/>
                  </a:moveTo>
                  <a:cubicBezTo>
                    <a:pt x="25" y="256"/>
                    <a:pt x="16" y="228"/>
                    <a:pt x="18" y="186"/>
                  </a:cubicBezTo>
                  <a:cubicBezTo>
                    <a:pt x="19" y="161"/>
                    <a:pt x="22" y="133"/>
                    <a:pt x="33" y="109"/>
                  </a:cubicBezTo>
                  <a:cubicBezTo>
                    <a:pt x="41" y="90"/>
                    <a:pt x="56" y="78"/>
                    <a:pt x="69" y="62"/>
                  </a:cubicBezTo>
                  <a:cubicBezTo>
                    <a:pt x="83" y="44"/>
                    <a:pt x="90" y="26"/>
                    <a:pt x="112" y="16"/>
                  </a:cubicBezTo>
                  <a:cubicBezTo>
                    <a:pt x="127" y="10"/>
                    <a:pt x="143" y="7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222" y="8"/>
                    <a:pt x="269" y="15"/>
                    <a:pt x="330" y="41"/>
                  </a:cubicBezTo>
                  <a:cubicBezTo>
                    <a:pt x="328" y="40"/>
                    <a:pt x="327" y="39"/>
                    <a:pt x="325" y="38"/>
                  </a:cubicBezTo>
                  <a:cubicBezTo>
                    <a:pt x="258" y="9"/>
                    <a:pt x="210" y="0"/>
                    <a:pt x="141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27" y="0"/>
                    <a:pt x="111" y="2"/>
                    <a:pt x="96" y="9"/>
                  </a:cubicBezTo>
                  <a:cubicBezTo>
                    <a:pt x="74" y="19"/>
                    <a:pt x="67" y="36"/>
                    <a:pt x="53" y="55"/>
                  </a:cubicBezTo>
                  <a:cubicBezTo>
                    <a:pt x="40" y="71"/>
                    <a:pt x="25" y="82"/>
                    <a:pt x="16" y="102"/>
                  </a:cubicBezTo>
                  <a:cubicBezTo>
                    <a:pt x="6" y="125"/>
                    <a:pt x="3" y="153"/>
                    <a:pt x="2" y="179"/>
                  </a:cubicBezTo>
                  <a:cubicBezTo>
                    <a:pt x="0" y="220"/>
                    <a:pt x="9" y="249"/>
                    <a:pt x="39" y="278"/>
                  </a:cubicBezTo>
                  <a:cubicBezTo>
                    <a:pt x="66" y="305"/>
                    <a:pt x="96" y="336"/>
                    <a:pt x="132" y="351"/>
                  </a:cubicBezTo>
                  <a:cubicBezTo>
                    <a:pt x="133" y="352"/>
                    <a:pt x="134" y="352"/>
                    <a:pt x="135" y="353"/>
                  </a:cubicBezTo>
                  <a:cubicBezTo>
                    <a:pt x="105" y="336"/>
                    <a:pt x="79" y="309"/>
                    <a:pt x="55" y="285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0" name="Freeform 115">
              <a:extLst>
                <a:ext uri="{FF2B5EF4-FFF2-40B4-BE49-F238E27FC236}">
                  <a16:creationId xmlns:a16="http://schemas.microsoft.com/office/drawing/2014/main" id="{DAD44EE9-E8F1-426E-8D52-A9506B48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205"/>
              <a:ext cx="803" cy="851"/>
            </a:xfrm>
            <a:custGeom>
              <a:avLst/>
              <a:gdLst>
                <a:gd name="T0" fmla="*/ 4963 w 321"/>
                <a:gd name="T1" fmla="*/ 1686 h 319"/>
                <a:gd name="T2" fmla="*/ 4130 w 321"/>
                <a:gd name="T3" fmla="*/ 0 h 319"/>
                <a:gd name="T4" fmla="*/ 4713 w 321"/>
                <a:gd name="T5" fmla="*/ 1446 h 319"/>
                <a:gd name="T6" fmla="*/ 4005 w 321"/>
                <a:gd name="T7" fmla="*/ 4063 h 319"/>
                <a:gd name="T8" fmla="*/ 2617 w 321"/>
                <a:gd name="T9" fmla="*/ 5544 h 319"/>
                <a:gd name="T10" fmla="*/ 738 w 321"/>
                <a:gd name="T11" fmla="*/ 5466 h 319"/>
                <a:gd name="T12" fmla="*/ 0 w 321"/>
                <a:gd name="T13" fmla="*/ 4895 h 319"/>
                <a:gd name="T14" fmla="*/ 988 w 321"/>
                <a:gd name="T15" fmla="*/ 5714 h 319"/>
                <a:gd name="T16" fmla="*/ 2867 w 321"/>
                <a:gd name="T17" fmla="*/ 5808 h 319"/>
                <a:gd name="T18" fmla="*/ 4255 w 321"/>
                <a:gd name="T19" fmla="*/ 4327 h 319"/>
                <a:gd name="T20" fmla="*/ 4963 w 321"/>
                <a:gd name="T21" fmla="*/ 1686 h 3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1" h="319">
                  <a:moveTo>
                    <a:pt x="317" y="89"/>
                  </a:moveTo>
                  <a:cubicBezTo>
                    <a:pt x="314" y="61"/>
                    <a:pt x="291" y="18"/>
                    <a:pt x="264" y="0"/>
                  </a:cubicBezTo>
                  <a:cubicBezTo>
                    <a:pt x="284" y="21"/>
                    <a:pt x="299" y="53"/>
                    <a:pt x="301" y="76"/>
                  </a:cubicBezTo>
                  <a:cubicBezTo>
                    <a:pt x="305" y="121"/>
                    <a:pt x="278" y="176"/>
                    <a:pt x="256" y="214"/>
                  </a:cubicBezTo>
                  <a:cubicBezTo>
                    <a:pt x="232" y="258"/>
                    <a:pt x="213" y="276"/>
                    <a:pt x="167" y="292"/>
                  </a:cubicBezTo>
                  <a:cubicBezTo>
                    <a:pt x="130" y="306"/>
                    <a:pt x="84" y="303"/>
                    <a:pt x="47" y="288"/>
                  </a:cubicBezTo>
                  <a:cubicBezTo>
                    <a:pt x="30" y="281"/>
                    <a:pt x="14" y="270"/>
                    <a:pt x="0" y="258"/>
                  </a:cubicBezTo>
                  <a:cubicBezTo>
                    <a:pt x="19" y="275"/>
                    <a:pt x="39" y="292"/>
                    <a:pt x="63" y="301"/>
                  </a:cubicBezTo>
                  <a:cubicBezTo>
                    <a:pt x="100" y="317"/>
                    <a:pt x="145" y="319"/>
                    <a:pt x="183" y="306"/>
                  </a:cubicBezTo>
                  <a:cubicBezTo>
                    <a:pt x="229" y="289"/>
                    <a:pt x="247" y="272"/>
                    <a:pt x="272" y="228"/>
                  </a:cubicBezTo>
                  <a:cubicBezTo>
                    <a:pt x="293" y="190"/>
                    <a:pt x="321" y="134"/>
                    <a:pt x="317" y="89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1" name="Freeform 116">
              <a:extLst>
                <a:ext uri="{FF2B5EF4-FFF2-40B4-BE49-F238E27FC236}">
                  <a16:creationId xmlns:a16="http://schemas.microsoft.com/office/drawing/2014/main" id="{C1849D87-1761-42F6-BCAA-77CA1750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216"/>
              <a:ext cx="680" cy="691"/>
            </a:xfrm>
            <a:custGeom>
              <a:avLst/>
              <a:gdLst>
                <a:gd name="T0" fmla="*/ 0 w 272"/>
                <a:gd name="T1" fmla="*/ 3268 h 259"/>
                <a:gd name="T2" fmla="*/ 1425 w 272"/>
                <a:gd name="T3" fmla="*/ 4898 h 259"/>
                <a:gd name="T4" fmla="*/ 2425 w 272"/>
                <a:gd name="T5" fmla="*/ 4498 h 259"/>
                <a:gd name="T6" fmla="*/ 3175 w 272"/>
                <a:gd name="T7" fmla="*/ 4178 h 259"/>
                <a:gd name="T8" fmla="*/ 4145 w 272"/>
                <a:gd name="T9" fmla="*/ 2129 h 259"/>
                <a:gd name="T10" fmla="*/ 3500 w 272"/>
                <a:gd name="T11" fmla="*/ 149 h 259"/>
                <a:gd name="T12" fmla="*/ 3375 w 272"/>
                <a:gd name="T13" fmla="*/ 21 h 259"/>
                <a:gd name="T14" fmla="*/ 3595 w 272"/>
                <a:gd name="T15" fmla="*/ 2198 h 259"/>
                <a:gd name="T16" fmla="*/ 3145 w 272"/>
                <a:gd name="T17" fmla="*/ 3060 h 259"/>
                <a:gd name="T18" fmla="*/ 2470 w 272"/>
                <a:gd name="T19" fmla="*/ 3516 h 259"/>
                <a:gd name="T20" fmla="*/ 1095 w 272"/>
                <a:gd name="T21" fmla="*/ 3914 h 259"/>
                <a:gd name="T22" fmla="*/ 63 w 272"/>
                <a:gd name="T23" fmla="*/ 3268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2" h="259">
                  <a:moveTo>
                    <a:pt x="0" y="172"/>
                  </a:moveTo>
                  <a:cubicBezTo>
                    <a:pt x="31" y="199"/>
                    <a:pt x="42" y="254"/>
                    <a:pt x="91" y="258"/>
                  </a:cubicBezTo>
                  <a:cubicBezTo>
                    <a:pt x="113" y="259"/>
                    <a:pt x="136" y="247"/>
                    <a:pt x="155" y="237"/>
                  </a:cubicBezTo>
                  <a:cubicBezTo>
                    <a:pt x="170" y="230"/>
                    <a:pt x="188" y="228"/>
                    <a:pt x="203" y="220"/>
                  </a:cubicBezTo>
                  <a:cubicBezTo>
                    <a:pt x="234" y="202"/>
                    <a:pt x="259" y="146"/>
                    <a:pt x="265" y="112"/>
                  </a:cubicBezTo>
                  <a:cubicBezTo>
                    <a:pt x="272" y="75"/>
                    <a:pt x="256" y="28"/>
                    <a:pt x="224" y="8"/>
                  </a:cubicBezTo>
                  <a:cubicBezTo>
                    <a:pt x="221" y="7"/>
                    <a:pt x="216" y="0"/>
                    <a:pt x="216" y="1"/>
                  </a:cubicBezTo>
                  <a:cubicBezTo>
                    <a:pt x="240" y="41"/>
                    <a:pt x="248" y="71"/>
                    <a:pt x="230" y="116"/>
                  </a:cubicBezTo>
                  <a:cubicBezTo>
                    <a:pt x="223" y="133"/>
                    <a:pt x="216" y="150"/>
                    <a:pt x="201" y="161"/>
                  </a:cubicBezTo>
                  <a:cubicBezTo>
                    <a:pt x="188" y="170"/>
                    <a:pt x="171" y="173"/>
                    <a:pt x="158" y="185"/>
                  </a:cubicBezTo>
                  <a:cubicBezTo>
                    <a:pt x="123" y="214"/>
                    <a:pt x="113" y="236"/>
                    <a:pt x="70" y="206"/>
                  </a:cubicBezTo>
                  <a:cubicBezTo>
                    <a:pt x="52" y="194"/>
                    <a:pt x="15" y="190"/>
                    <a:pt x="4" y="172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2" name="Freeform 117">
              <a:extLst>
                <a:ext uri="{FF2B5EF4-FFF2-40B4-BE49-F238E27FC236}">
                  <a16:creationId xmlns:a16="http://schemas.microsoft.com/office/drawing/2014/main" id="{EC4C4A81-045B-4E73-A46F-7D4B333A6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149"/>
              <a:ext cx="495" cy="435"/>
            </a:xfrm>
            <a:custGeom>
              <a:avLst/>
              <a:gdLst>
                <a:gd name="T0" fmla="*/ 2938 w 198"/>
                <a:gd name="T1" fmla="*/ 171 h 163"/>
                <a:gd name="T2" fmla="*/ 1000 w 198"/>
                <a:gd name="T3" fmla="*/ 969 h 163"/>
                <a:gd name="T4" fmla="*/ 375 w 198"/>
                <a:gd name="T5" fmla="*/ 3098 h 163"/>
                <a:gd name="T6" fmla="*/ 1533 w 198"/>
                <a:gd name="T7" fmla="*/ 934 h 163"/>
                <a:gd name="T8" fmla="*/ 3095 w 198"/>
                <a:gd name="T9" fmla="*/ 205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63">
                  <a:moveTo>
                    <a:pt x="188" y="9"/>
                  </a:moveTo>
                  <a:cubicBezTo>
                    <a:pt x="140" y="0"/>
                    <a:pt x="99" y="15"/>
                    <a:pt x="64" y="51"/>
                  </a:cubicBezTo>
                  <a:cubicBezTo>
                    <a:pt x="39" y="76"/>
                    <a:pt x="0" y="127"/>
                    <a:pt x="24" y="163"/>
                  </a:cubicBezTo>
                  <a:cubicBezTo>
                    <a:pt x="3" y="116"/>
                    <a:pt x="68" y="75"/>
                    <a:pt x="98" y="49"/>
                  </a:cubicBezTo>
                  <a:cubicBezTo>
                    <a:pt x="120" y="30"/>
                    <a:pt x="168" y="1"/>
                    <a:pt x="198" y="11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3" name="Freeform 118">
              <a:extLst>
                <a:ext uri="{FF2B5EF4-FFF2-40B4-BE49-F238E27FC236}">
                  <a16:creationId xmlns:a16="http://schemas.microsoft.com/office/drawing/2014/main" id="{2E0DD29C-D77C-4103-84E3-0262D8EC5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448"/>
              <a:ext cx="475" cy="464"/>
            </a:xfrm>
            <a:custGeom>
              <a:avLst/>
              <a:gdLst>
                <a:gd name="T0" fmla="*/ 0 w 190"/>
                <a:gd name="T1" fmla="*/ 3187 h 174"/>
                <a:gd name="T2" fmla="*/ 1063 w 190"/>
                <a:gd name="T3" fmla="*/ 2867 h 174"/>
                <a:gd name="T4" fmla="*/ 2313 w 190"/>
                <a:gd name="T5" fmla="*/ 2163 h 174"/>
                <a:gd name="T6" fmla="*/ 2925 w 190"/>
                <a:gd name="T7" fmla="*/ 0 h 174"/>
                <a:gd name="T8" fmla="*/ 2220 w 190"/>
                <a:gd name="T9" fmla="*/ 1899 h 174"/>
                <a:gd name="T10" fmla="*/ 1333 w 190"/>
                <a:gd name="T11" fmla="*/ 2445 h 174"/>
                <a:gd name="T12" fmla="*/ 0 w 190"/>
                <a:gd name="T13" fmla="*/ 3187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174">
                  <a:moveTo>
                    <a:pt x="0" y="168"/>
                  </a:moveTo>
                  <a:cubicBezTo>
                    <a:pt x="29" y="174"/>
                    <a:pt x="40" y="162"/>
                    <a:pt x="68" y="151"/>
                  </a:cubicBezTo>
                  <a:cubicBezTo>
                    <a:pt x="96" y="140"/>
                    <a:pt x="124" y="140"/>
                    <a:pt x="148" y="114"/>
                  </a:cubicBezTo>
                  <a:cubicBezTo>
                    <a:pt x="172" y="88"/>
                    <a:pt x="190" y="37"/>
                    <a:pt x="187" y="0"/>
                  </a:cubicBezTo>
                  <a:cubicBezTo>
                    <a:pt x="187" y="24"/>
                    <a:pt x="164" y="85"/>
                    <a:pt x="142" y="100"/>
                  </a:cubicBezTo>
                  <a:cubicBezTo>
                    <a:pt x="120" y="114"/>
                    <a:pt x="107" y="120"/>
                    <a:pt x="85" y="129"/>
                  </a:cubicBezTo>
                  <a:cubicBezTo>
                    <a:pt x="63" y="138"/>
                    <a:pt x="18" y="174"/>
                    <a:pt x="0" y="168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4" name="Freeform 119">
              <a:extLst>
                <a:ext uri="{FF2B5EF4-FFF2-40B4-BE49-F238E27FC236}">
                  <a16:creationId xmlns:a16="http://schemas.microsoft.com/office/drawing/2014/main" id="{BF7D7589-3EE0-4BBF-BA37-49C927B9F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443"/>
              <a:ext cx="578" cy="634"/>
            </a:xfrm>
            <a:custGeom>
              <a:avLst/>
              <a:gdLst>
                <a:gd name="T0" fmla="*/ 3526 w 231"/>
                <a:gd name="T1" fmla="*/ 0 h 238"/>
                <a:gd name="T2" fmla="*/ 1596 w 231"/>
                <a:gd name="T3" fmla="*/ 4009 h 238"/>
                <a:gd name="T4" fmla="*/ 0 w 231"/>
                <a:gd name="T5" fmla="*/ 4214 h 238"/>
                <a:gd name="T6" fmla="*/ 1817 w 231"/>
                <a:gd name="T7" fmla="*/ 3647 h 238"/>
                <a:gd name="T8" fmla="*/ 3526 w 23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" h="238">
                  <a:moveTo>
                    <a:pt x="225" y="0"/>
                  </a:moveTo>
                  <a:cubicBezTo>
                    <a:pt x="231" y="26"/>
                    <a:pt x="181" y="185"/>
                    <a:pt x="102" y="212"/>
                  </a:cubicBezTo>
                  <a:cubicBezTo>
                    <a:pt x="23" y="238"/>
                    <a:pt x="0" y="223"/>
                    <a:pt x="0" y="223"/>
                  </a:cubicBezTo>
                  <a:cubicBezTo>
                    <a:pt x="33" y="226"/>
                    <a:pt x="87" y="212"/>
                    <a:pt x="116" y="193"/>
                  </a:cubicBezTo>
                  <a:cubicBezTo>
                    <a:pt x="146" y="175"/>
                    <a:pt x="204" y="93"/>
                    <a:pt x="225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5" name="Freeform 120">
              <a:extLst>
                <a:ext uri="{FF2B5EF4-FFF2-40B4-BE49-F238E27FC236}">
                  <a16:creationId xmlns:a16="http://schemas.microsoft.com/office/drawing/2014/main" id="{FC4D1285-E51E-4E24-AA02-86327597B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117"/>
              <a:ext cx="868" cy="824"/>
            </a:xfrm>
            <a:custGeom>
              <a:avLst/>
              <a:gdLst>
                <a:gd name="T0" fmla="*/ 1158 w 347"/>
                <a:gd name="T1" fmla="*/ 533 h 309"/>
                <a:gd name="T2" fmla="*/ 33 w 347"/>
                <a:gd name="T3" fmla="*/ 3037 h 309"/>
                <a:gd name="T4" fmla="*/ 583 w 347"/>
                <a:gd name="T5" fmla="*/ 4381 h 309"/>
                <a:gd name="T6" fmla="*/ 1208 w 347"/>
                <a:gd name="T7" fmla="*/ 5325 h 309"/>
                <a:gd name="T8" fmla="*/ 2897 w 347"/>
                <a:gd name="T9" fmla="*/ 5539 h 309"/>
                <a:gd name="T10" fmla="*/ 3472 w 347"/>
                <a:gd name="T11" fmla="*/ 5155 h 309"/>
                <a:gd name="T12" fmla="*/ 4147 w 347"/>
                <a:gd name="T13" fmla="*/ 4779 h 309"/>
                <a:gd name="T14" fmla="*/ 4350 w 347"/>
                <a:gd name="T15" fmla="*/ 853 h 309"/>
                <a:gd name="T16" fmla="*/ 2316 w 347"/>
                <a:gd name="T17" fmla="*/ 35 h 309"/>
                <a:gd name="T18" fmla="*/ 1158 w 347"/>
                <a:gd name="T19" fmla="*/ 533 h 309"/>
                <a:gd name="T20" fmla="*/ 1158 w 347"/>
                <a:gd name="T21" fmla="*/ 533 h 3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7" h="309">
                  <a:moveTo>
                    <a:pt x="74" y="28"/>
                  </a:moveTo>
                  <a:cubicBezTo>
                    <a:pt x="32" y="58"/>
                    <a:pt x="0" y="107"/>
                    <a:pt x="2" y="160"/>
                  </a:cubicBezTo>
                  <a:cubicBezTo>
                    <a:pt x="2" y="188"/>
                    <a:pt x="19" y="210"/>
                    <a:pt x="37" y="231"/>
                  </a:cubicBezTo>
                  <a:cubicBezTo>
                    <a:pt x="50" y="247"/>
                    <a:pt x="61" y="267"/>
                    <a:pt x="77" y="281"/>
                  </a:cubicBezTo>
                  <a:cubicBezTo>
                    <a:pt x="107" y="308"/>
                    <a:pt x="151" y="309"/>
                    <a:pt x="185" y="292"/>
                  </a:cubicBezTo>
                  <a:cubicBezTo>
                    <a:pt x="198" y="285"/>
                    <a:pt x="209" y="277"/>
                    <a:pt x="222" y="272"/>
                  </a:cubicBezTo>
                  <a:cubicBezTo>
                    <a:pt x="240" y="266"/>
                    <a:pt x="253" y="268"/>
                    <a:pt x="265" y="252"/>
                  </a:cubicBezTo>
                  <a:cubicBezTo>
                    <a:pt x="308" y="196"/>
                    <a:pt x="347" y="95"/>
                    <a:pt x="278" y="45"/>
                  </a:cubicBezTo>
                  <a:cubicBezTo>
                    <a:pt x="240" y="18"/>
                    <a:pt x="195" y="6"/>
                    <a:pt x="148" y="2"/>
                  </a:cubicBezTo>
                  <a:cubicBezTo>
                    <a:pt x="127" y="0"/>
                    <a:pt x="95" y="14"/>
                    <a:pt x="74" y="28"/>
                  </a:cubicBezTo>
                  <a:cubicBezTo>
                    <a:pt x="73" y="29"/>
                    <a:pt x="74" y="28"/>
                    <a:pt x="74" y="28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Freeform 121">
              <a:extLst>
                <a:ext uri="{FF2B5EF4-FFF2-40B4-BE49-F238E27FC236}">
                  <a16:creationId xmlns:a16="http://schemas.microsoft.com/office/drawing/2014/main" id="{E3A15473-F650-4B37-9C62-C1650024F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056"/>
              <a:ext cx="1036" cy="1029"/>
            </a:xfrm>
            <a:custGeom>
              <a:avLst/>
              <a:gdLst>
                <a:gd name="T0" fmla="*/ 2380 w 414"/>
                <a:gd name="T1" fmla="*/ 21 h 386"/>
                <a:gd name="T2" fmla="*/ 1597 w 414"/>
                <a:gd name="T3" fmla="*/ 192 h 386"/>
                <a:gd name="T4" fmla="*/ 876 w 414"/>
                <a:gd name="T5" fmla="*/ 1080 h 386"/>
                <a:gd name="T6" fmla="*/ 270 w 414"/>
                <a:gd name="T7" fmla="*/ 2010 h 386"/>
                <a:gd name="T8" fmla="*/ 33 w 414"/>
                <a:gd name="T9" fmla="*/ 3546 h 386"/>
                <a:gd name="T10" fmla="*/ 646 w 414"/>
                <a:gd name="T11" fmla="*/ 5494 h 386"/>
                <a:gd name="T12" fmla="*/ 2192 w 414"/>
                <a:gd name="T13" fmla="*/ 6950 h 386"/>
                <a:gd name="T14" fmla="*/ 4202 w 414"/>
                <a:gd name="T15" fmla="*/ 7027 h 386"/>
                <a:gd name="T16" fmla="*/ 5673 w 414"/>
                <a:gd name="T17" fmla="*/ 5457 h 386"/>
                <a:gd name="T18" fmla="*/ 6424 w 414"/>
                <a:gd name="T19" fmla="*/ 2671 h 386"/>
                <a:gd name="T20" fmla="*/ 5405 w 414"/>
                <a:gd name="T21" fmla="*/ 760 h 386"/>
                <a:gd name="T22" fmla="*/ 2347 w 414"/>
                <a:gd name="T23" fmla="*/ 21 h 386"/>
                <a:gd name="T24" fmla="*/ 2380 w 414"/>
                <a:gd name="T25" fmla="*/ 21 h 3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4" h="386">
                  <a:moveTo>
                    <a:pt x="152" y="1"/>
                  </a:moveTo>
                  <a:cubicBezTo>
                    <a:pt x="134" y="0"/>
                    <a:pt x="118" y="3"/>
                    <a:pt x="102" y="10"/>
                  </a:cubicBezTo>
                  <a:cubicBezTo>
                    <a:pt x="78" y="20"/>
                    <a:pt x="71" y="38"/>
                    <a:pt x="56" y="57"/>
                  </a:cubicBezTo>
                  <a:cubicBezTo>
                    <a:pt x="42" y="74"/>
                    <a:pt x="26" y="86"/>
                    <a:pt x="17" y="106"/>
                  </a:cubicBezTo>
                  <a:cubicBezTo>
                    <a:pt x="6" y="131"/>
                    <a:pt x="3" y="160"/>
                    <a:pt x="2" y="187"/>
                  </a:cubicBezTo>
                  <a:cubicBezTo>
                    <a:pt x="0" y="230"/>
                    <a:pt x="10" y="260"/>
                    <a:pt x="41" y="290"/>
                  </a:cubicBezTo>
                  <a:cubicBezTo>
                    <a:pt x="70" y="318"/>
                    <a:pt x="101" y="351"/>
                    <a:pt x="140" y="367"/>
                  </a:cubicBezTo>
                  <a:cubicBezTo>
                    <a:pt x="179" y="383"/>
                    <a:pt x="228" y="386"/>
                    <a:pt x="268" y="371"/>
                  </a:cubicBezTo>
                  <a:cubicBezTo>
                    <a:pt x="317" y="354"/>
                    <a:pt x="336" y="335"/>
                    <a:pt x="362" y="288"/>
                  </a:cubicBezTo>
                  <a:cubicBezTo>
                    <a:pt x="385" y="248"/>
                    <a:pt x="414" y="189"/>
                    <a:pt x="410" y="141"/>
                  </a:cubicBezTo>
                  <a:cubicBezTo>
                    <a:pt x="407" y="107"/>
                    <a:pt x="376" y="54"/>
                    <a:pt x="345" y="40"/>
                  </a:cubicBezTo>
                  <a:cubicBezTo>
                    <a:pt x="274" y="9"/>
                    <a:pt x="223" y="1"/>
                    <a:pt x="150" y="1"/>
                  </a:cubicBezTo>
                  <a:lnTo>
                    <a:pt x="152" y="1"/>
                  </a:ln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7" name="Oval 122">
              <a:extLst>
                <a:ext uri="{FF2B5EF4-FFF2-40B4-BE49-F238E27FC236}">
                  <a16:creationId xmlns:a16="http://schemas.microsoft.com/office/drawing/2014/main" id="{DCF53F70-B635-4181-AA32-07ADBB11C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" y="1160"/>
              <a:ext cx="83" cy="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8" name="Oval 123">
              <a:extLst>
                <a:ext uri="{FF2B5EF4-FFF2-40B4-BE49-F238E27FC236}">
                  <a16:creationId xmlns:a16="http://schemas.microsoft.com/office/drawing/2014/main" id="{05E91B58-D5E2-4312-A6DD-0D3DE699A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" y="115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9" name="Oval 124">
              <a:extLst>
                <a:ext uri="{FF2B5EF4-FFF2-40B4-BE49-F238E27FC236}">
                  <a16:creationId xmlns:a16="http://schemas.microsoft.com/office/drawing/2014/main" id="{10044989-237B-4466-AF70-EB0EA0990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" y="12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3251" name="Group 125">
            <a:extLst>
              <a:ext uri="{FF2B5EF4-FFF2-40B4-BE49-F238E27FC236}">
                <a16:creationId xmlns:a16="http://schemas.microsoft.com/office/drawing/2014/main" id="{51037B6D-BA78-4C33-8020-A44C93B049EE}"/>
              </a:ext>
            </a:extLst>
          </p:cNvPr>
          <p:cNvGrpSpPr>
            <a:grpSpLocks/>
          </p:cNvGrpSpPr>
          <p:nvPr/>
        </p:nvGrpSpPr>
        <p:grpSpPr bwMode="auto">
          <a:xfrm>
            <a:off x="5062538" y="2346325"/>
            <a:ext cx="1916112" cy="1879600"/>
            <a:chOff x="2229" y="1373"/>
            <a:chExt cx="1207" cy="1184"/>
          </a:xfrm>
        </p:grpSpPr>
        <p:sp>
          <p:nvSpPr>
            <p:cNvPr id="53294" name="Freeform 126">
              <a:extLst>
                <a:ext uri="{FF2B5EF4-FFF2-40B4-BE49-F238E27FC236}">
                  <a16:creationId xmlns:a16="http://schemas.microsoft.com/office/drawing/2014/main" id="{CF0EEE93-4D12-45E7-AD73-80D121970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373"/>
              <a:ext cx="1195" cy="1184"/>
            </a:xfrm>
            <a:custGeom>
              <a:avLst/>
              <a:gdLst>
                <a:gd name="T0" fmla="*/ 1720 w 478"/>
                <a:gd name="T1" fmla="*/ 627 h 444"/>
                <a:gd name="T2" fmla="*/ 333 w 478"/>
                <a:gd name="T3" fmla="*/ 2808 h 444"/>
                <a:gd name="T4" fmla="*/ 520 w 478"/>
                <a:gd name="T5" fmla="*/ 5917 h 444"/>
                <a:gd name="T6" fmla="*/ 4958 w 478"/>
                <a:gd name="T7" fmla="*/ 7453 h 444"/>
                <a:gd name="T8" fmla="*/ 5895 w 478"/>
                <a:gd name="T9" fmla="*/ 1365 h 444"/>
                <a:gd name="T10" fmla="*/ 3958 w 478"/>
                <a:gd name="T11" fmla="*/ 264 h 444"/>
                <a:gd name="T12" fmla="*/ 1720 w 478"/>
                <a:gd name="T13" fmla="*/ 627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444">
                  <a:moveTo>
                    <a:pt x="110" y="33"/>
                  </a:moveTo>
                  <a:cubicBezTo>
                    <a:pt x="53" y="66"/>
                    <a:pt x="45" y="92"/>
                    <a:pt x="21" y="148"/>
                  </a:cubicBezTo>
                  <a:cubicBezTo>
                    <a:pt x="0" y="199"/>
                    <a:pt x="7" y="264"/>
                    <a:pt x="33" y="312"/>
                  </a:cubicBezTo>
                  <a:cubicBezTo>
                    <a:pt x="82" y="404"/>
                    <a:pt x="227" y="444"/>
                    <a:pt x="317" y="393"/>
                  </a:cubicBezTo>
                  <a:cubicBezTo>
                    <a:pt x="424" y="333"/>
                    <a:pt x="478" y="167"/>
                    <a:pt x="377" y="72"/>
                  </a:cubicBezTo>
                  <a:cubicBezTo>
                    <a:pt x="342" y="39"/>
                    <a:pt x="298" y="23"/>
                    <a:pt x="253" y="14"/>
                  </a:cubicBezTo>
                  <a:cubicBezTo>
                    <a:pt x="183" y="0"/>
                    <a:pt x="150" y="12"/>
                    <a:pt x="110" y="33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127">
              <a:extLst>
                <a:ext uri="{FF2B5EF4-FFF2-40B4-BE49-F238E27FC236}">
                  <a16:creationId xmlns:a16="http://schemas.microsoft.com/office/drawing/2014/main" id="{DE57B14E-E28D-4CAF-89EF-E3128B85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459"/>
              <a:ext cx="890" cy="936"/>
            </a:xfrm>
            <a:custGeom>
              <a:avLst/>
              <a:gdLst>
                <a:gd name="T0" fmla="*/ 1283 w 356"/>
                <a:gd name="T1" fmla="*/ 605 h 351"/>
                <a:gd name="T2" fmla="*/ 188 w 356"/>
                <a:gd name="T3" fmla="*/ 2787 h 351"/>
                <a:gd name="T4" fmla="*/ 1175 w 356"/>
                <a:gd name="T5" fmla="*/ 5973 h 351"/>
                <a:gd name="T6" fmla="*/ 3363 w 356"/>
                <a:gd name="T7" fmla="*/ 6464 h 351"/>
                <a:gd name="T8" fmla="*/ 4938 w 356"/>
                <a:gd name="T9" fmla="*/ 4835 h 351"/>
                <a:gd name="T10" fmla="*/ 5300 w 356"/>
                <a:gd name="T11" fmla="*/ 2275 h 351"/>
                <a:gd name="T12" fmla="*/ 3988 w 356"/>
                <a:gd name="T13" fmla="*/ 456 h 351"/>
                <a:gd name="T14" fmla="*/ 1283 w 356"/>
                <a:gd name="T15" fmla="*/ 605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Freeform 128">
              <a:extLst>
                <a:ext uri="{FF2B5EF4-FFF2-40B4-BE49-F238E27FC236}">
                  <a16:creationId xmlns:a16="http://schemas.microsoft.com/office/drawing/2014/main" id="{A0745A2B-2752-4123-A87A-90DE8EB7A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648"/>
              <a:ext cx="847" cy="717"/>
            </a:xfrm>
            <a:custGeom>
              <a:avLst/>
              <a:gdLst>
                <a:gd name="T0" fmla="*/ 0 w 339"/>
                <a:gd name="T1" fmla="*/ 3276 h 269"/>
                <a:gd name="T2" fmla="*/ 1667 w 339"/>
                <a:gd name="T3" fmla="*/ 4846 h 269"/>
                <a:gd name="T4" fmla="*/ 3653 w 339"/>
                <a:gd name="T5" fmla="*/ 4411 h 269"/>
                <a:gd name="T6" fmla="*/ 4153 w 339"/>
                <a:gd name="T7" fmla="*/ 0 h 269"/>
                <a:gd name="T8" fmla="*/ 4245 w 339"/>
                <a:gd name="T9" fmla="*/ 1954 h 269"/>
                <a:gd name="T10" fmla="*/ 3728 w 339"/>
                <a:gd name="T11" fmla="*/ 2729 h 269"/>
                <a:gd name="T12" fmla="*/ 3216 w 339"/>
                <a:gd name="T13" fmla="*/ 3537 h 269"/>
                <a:gd name="T14" fmla="*/ 1761 w 339"/>
                <a:gd name="T15" fmla="*/ 4163 h 269"/>
                <a:gd name="T16" fmla="*/ 730 w 339"/>
                <a:gd name="T17" fmla="*/ 3708 h 269"/>
                <a:gd name="T18" fmla="*/ 125 w 339"/>
                <a:gd name="T19" fmla="*/ 3353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9" h="269">
                  <a:moveTo>
                    <a:pt x="0" y="173"/>
                  </a:moveTo>
                  <a:cubicBezTo>
                    <a:pt x="10" y="229"/>
                    <a:pt x="64" y="243"/>
                    <a:pt x="107" y="256"/>
                  </a:cubicBezTo>
                  <a:cubicBezTo>
                    <a:pt x="154" y="269"/>
                    <a:pt x="196" y="265"/>
                    <a:pt x="234" y="233"/>
                  </a:cubicBezTo>
                  <a:cubicBezTo>
                    <a:pt x="295" y="179"/>
                    <a:pt x="339" y="58"/>
                    <a:pt x="266" y="0"/>
                  </a:cubicBezTo>
                  <a:cubicBezTo>
                    <a:pt x="273" y="33"/>
                    <a:pt x="287" y="70"/>
                    <a:pt x="272" y="103"/>
                  </a:cubicBezTo>
                  <a:cubicBezTo>
                    <a:pt x="265" y="118"/>
                    <a:pt x="251" y="132"/>
                    <a:pt x="239" y="144"/>
                  </a:cubicBezTo>
                  <a:cubicBezTo>
                    <a:pt x="225" y="158"/>
                    <a:pt x="218" y="173"/>
                    <a:pt x="206" y="187"/>
                  </a:cubicBezTo>
                  <a:cubicBezTo>
                    <a:pt x="187" y="211"/>
                    <a:pt x="144" y="222"/>
                    <a:pt x="113" y="220"/>
                  </a:cubicBezTo>
                  <a:cubicBezTo>
                    <a:pt x="85" y="219"/>
                    <a:pt x="68" y="208"/>
                    <a:pt x="47" y="196"/>
                  </a:cubicBezTo>
                  <a:cubicBezTo>
                    <a:pt x="35" y="188"/>
                    <a:pt x="14" y="192"/>
                    <a:pt x="8" y="17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Freeform 129">
              <a:extLst>
                <a:ext uri="{FF2B5EF4-FFF2-40B4-BE49-F238E27FC236}">
                  <a16:creationId xmlns:a16="http://schemas.microsoft.com/office/drawing/2014/main" id="{D7FE6A42-9E58-4FEE-ABAF-D44A2267F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515"/>
              <a:ext cx="430" cy="426"/>
            </a:xfrm>
            <a:custGeom>
              <a:avLst/>
              <a:gdLst>
                <a:gd name="T0" fmla="*/ 1783 w 172"/>
                <a:gd name="T1" fmla="*/ 77 h 160"/>
                <a:gd name="T2" fmla="*/ 675 w 172"/>
                <a:gd name="T3" fmla="*/ 887 h 160"/>
                <a:gd name="T4" fmla="*/ 83 w 172"/>
                <a:gd name="T5" fmla="*/ 3019 h 160"/>
                <a:gd name="T6" fmla="*/ 970 w 172"/>
                <a:gd name="T7" fmla="*/ 964 h 160"/>
                <a:gd name="T8" fmla="*/ 1375 w 172"/>
                <a:gd name="T9" fmla="*/ 738 h 160"/>
                <a:gd name="T10" fmla="*/ 1625 w 172"/>
                <a:gd name="T11" fmla="*/ 362 h 160"/>
                <a:gd name="T12" fmla="*/ 2688 w 172"/>
                <a:gd name="T13" fmla="*/ 77 h 160"/>
                <a:gd name="T14" fmla="*/ 1783 w 172"/>
                <a:gd name="T15" fmla="*/ 114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60">
                  <a:moveTo>
                    <a:pt x="114" y="4"/>
                  </a:moveTo>
                  <a:cubicBezTo>
                    <a:pt x="86" y="17"/>
                    <a:pt x="64" y="24"/>
                    <a:pt x="43" y="47"/>
                  </a:cubicBezTo>
                  <a:cubicBezTo>
                    <a:pt x="17" y="76"/>
                    <a:pt x="0" y="120"/>
                    <a:pt x="5" y="160"/>
                  </a:cubicBezTo>
                  <a:cubicBezTo>
                    <a:pt x="13" y="120"/>
                    <a:pt x="27" y="74"/>
                    <a:pt x="62" y="51"/>
                  </a:cubicBezTo>
                  <a:cubicBezTo>
                    <a:pt x="70" y="46"/>
                    <a:pt x="81" y="44"/>
                    <a:pt x="88" y="39"/>
                  </a:cubicBezTo>
                  <a:cubicBezTo>
                    <a:pt x="96" y="32"/>
                    <a:pt x="96" y="25"/>
                    <a:pt x="104" y="19"/>
                  </a:cubicBezTo>
                  <a:cubicBezTo>
                    <a:pt x="116" y="8"/>
                    <a:pt x="158" y="9"/>
                    <a:pt x="172" y="4"/>
                  </a:cubicBezTo>
                  <a:cubicBezTo>
                    <a:pt x="163" y="0"/>
                    <a:pt x="123" y="2"/>
                    <a:pt x="114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8" name="Freeform 130">
              <a:extLst>
                <a:ext uri="{FF2B5EF4-FFF2-40B4-BE49-F238E27FC236}">
                  <a16:creationId xmlns:a16="http://schemas.microsoft.com/office/drawing/2014/main" id="{7672EB0D-A7B0-4FA0-A30B-578EA6DCE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701"/>
              <a:ext cx="777" cy="816"/>
            </a:xfrm>
            <a:custGeom>
              <a:avLst/>
              <a:gdLst>
                <a:gd name="T0" fmla="*/ 0 w 311"/>
                <a:gd name="T1" fmla="*/ 5085 h 306"/>
                <a:gd name="T2" fmla="*/ 62 w 311"/>
                <a:gd name="T3" fmla="*/ 5099 h 306"/>
                <a:gd name="T4" fmla="*/ 3258 w 311"/>
                <a:gd name="T5" fmla="*/ 4608 h 306"/>
                <a:gd name="T6" fmla="*/ 4195 w 311"/>
                <a:gd name="T7" fmla="*/ 0 h 306"/>
                <a:gd name="T8" fmla="*/ 2853 w 311"/>
                <a:gd name="T9" fmla="*/ 4608 h 306"/>
                <a:gd name="T10" fmla="*/ 0 w 311"/>
                <a:gd name="T11" fmla="*/ 5085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306">
                  <a:moveTo>
                    <a:pt x="0" y="268"/>
                  </a:moveTo>
                  <a:cubicBezTo>
                    <a:pt x="1" y="268"/>
                    <a:pt x="2" y="269"/>
                    <a:pt x="4" y="269"/>
                  </a:cubicBezTo>
                  <a:cubicBezTo>
                    <a:pt x="46" y="287"/>
                    <a:pt x="137" y="306"/>
                    <a:pt x="209" y="243"/>
                  </a:cubicBezTo>
                  <a:cubicBezTo>
                    <a:pt x="284" y="178"/>
                    <a:pt x="311" y="54"/>
                    <a:pt x="269" y="0"/>
                  </a:cubicBezTo>
                  <a:cubicBezTo>
                    <a:pt x="288" y="52"/>
                    <a:pt x="288" y="176"/>
                    <a:pt x="183" y="243"/>
                  </a:cubicBezTo>
                  <a:cubicBezTo>
                    <a:pt x="139" y="263"/>
                    <a:pt x="99" y="294"/>
                    <a:pt x="0" y="26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9" name="Freeform 131">
              <a:extLst>
                <a:ext uri="{FF2B5EF4-FFF2-40B4-BE49-F238E27FC236}">
                  <a16:creationId xmlns:a16="http://schemas.microsoft.com/office/drawing/2014/main" id="{E7A07182-5090-4CFB-91E5-6C425E070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536"/>
              <a:ext cx="210" cy="771"/>
            </a:xfrm>
            <a:custGeom>
              <a:avLst/>
              <a:gdLst>
                <a:gd name="T0" fmla="*/ 1313 w 84"/>
                <a:gd name="T1" fmla="*/ 0 h 289"/>
                <a:gd name="T2" fmla="*/ 563 w 84"/>
                <a:gd name="T3" fmla="*/ 1574 h 289"/>
                <a:gd name="T4" fmla="*/ 1220 w 84"/>
                <a:gd name="T5" fmla="*/ 5488 h 289"/>
                <a:gd name="T6" fmla="*/ 625 w 84"/>
                <a:gd name="T7" fmla="*/ 2198 h 289"/>
                <a:gd name="T8" fmla="*/ 1313 w 8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89">
                  <a:moveTo>
                    <a:pt x="84" y="0"/>
                  </a:moveTo>
                  <a:cubicBezTo>
                    <a:pt x="55" y="24"/>
                    <a:pt x="45" y="59"/>
                    <a:pt x="36" y="83"/>
                  </a:cubicBezTo>
                  <a:cubicBezTo>
                    <a:pt x="19" y="123"/>
                    <a:pt x="0" y="215"/>
                    <a:pt x="78" y="289"/>
                  </a:cubicBezTo>
                  <a:cubicBezTo>
                    <a:pt x="59" y="268"/>
                    <a:pt x="19" y="180"/>
                    <a:pt x="40" y="116"/>
                  </a:cubicBezTo>
                  <a:cubicBezTo>
                    <a:pt x="62" y="52"/>
                    <a:pt x="57" y="26"/>
                    <a:pt x="84" y="0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0" name="Freeform 132">
              <a:extLst>
                <a:ext uri="{FF2B5EF4-FFF2-40B4-BE49-F238E27FC236}">
                  <a16:creationId xmlns:a16="http://schemas.microsoft.com/office/drawing/2014/main" id="{D8D400E0-EB62-4E44-8DDC-E054B6B22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059"/>
              <a:ext cx="417" cy="405"/>
            </a:xfrm>
            <a:custGeom>
              <a:avLst/>
              <a:gdLst>
                <a:gd name="T0" fmla="*/ 2599 w 167"/>
                <a:gd name="T1" fmla="*/ 0 h 152"/>
                <a:gd name="T2" fmla="*/ 0 w 167"/>
                <a:gd name="T3" fmla="*/ 2875 h 152"/>
                <a:gd name="T4" fmla="*/ 2599 w 16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2">
                  <a:moveTo>
                    <a:pt x="167" y="0"/>
                  </a:moveTo>
                  <a:cubicBezTo>
                    <a:pt x="159" y="26"/>
                    <a:pt x="119" y="140"/>
                    <a:pt x="0" y="152"/>
                  </a:cubicBezTo>
                  <a:cubicBezTo>
                    <a:pt x="27" y="148"/>
                    <a:pt x="127" y="107"/>
                    <a:pt x="167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1" name="Freeform 133">
              <a:extLst>
                <a:ext uri="{FF2B5EF4-FFF2-40B4-BE49-F238E27FC236}">
                  <a16:creationId xmlns:a16="http://schemas.microsoft.com/office/drawing/2014/main" id="{5C023E43-15FC-46D1-85F6-70D74A85A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856"/>
              <a:ext cx="527" cy="499"/>
            </a:xfrm>
            <a:custGeom>
              <a:avLst/>
              <a:gdLst>
                <a:gd name="T0" fmla="*/ 0 w 211"/>
                <a:gd name="T1" fmla="*/ 3290 h 187"/>
                <a:gd name="T2" fmla="*/ 1778 w 211"/>
                <a:gd name="T3" fmla="*/ 3175 h 187"/>
                <a:gd name="T4" fmla="*/ 2882 w 211"/>
                <a:gd name="T5" fmla="*/ 1686 h 187"/>
                <a:gd name="T6" fmla="*/ 3194 w 211"/>
                <a:gd name="T7" fmla="*/ 0 h 187"/>
                <a:gd name="T8" fmla="*/ 2433 w 211"/>
                <a:gd name="T9" fmla="*/ 2164 h 187"/>
                <a:gd name="T10" fmla="*/ 967 w 211"/>
                <a:gd name="T11" fmla="*/ 3325 h 187"/>
                <a:gd name="T12" fmla="*/ 0 w 211"/>
                <a:gd name="T13" fmla="*/ 3290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87">
                  <a:moveTo>
                    <a:pt x="0" y="173"/>
                  </a:moveTo>
                  <a:cubicBezTo>
                    <a:pt x="42" y="187"/>
                    <a:pt x="77" y="187"/>
                    <a:pt x="114" y="167"/>
                  </a:cubicBezTo>
                  <a:cubicBezTo>
                    <a:pt x="150" y="146"/>
                    <a:pt x="170" y="118"/>
                    <a:pt x="185" y="89"/>
                  </a:cubicBezTo>
                  <a:cubicBezTo>
                    <a:pt x="199" y="60"/>
                    <a:pt x="211" y="26"/>
                    <a:pt x="205" y="0"/>
                  </a:cubicBezTo>
                  <a:cubicBezTo>
                    <a:pt x="205" y="16"/>
                    <a:pt x="177" y="88"/>
                    <a:pt x="156" y="114"/>
                  </a:cubicBezTo>
                  <a:cubicBezTo>
                    <a:pt x="135" y="140"/>
                    <a:pt x="81" y="173"/>
                    <a:pt x="62" y="175"/>
                  </a:cubicBezTo>
                  <a:cubicBezTo>
                    <a:pt x="44" y="176"/>
                    <a:pt x="10" y="178"/>
                    <a:pt x="0" y="173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2" name="Freeform 134">
              <a:extLst>
                <a:ext uri="{FF2B5EF4-FFF2-40B4-BE49-F238E27FC236}">
                  <a16:creationId xmlns:a16="http://schemas.microsoft.com/office/drawing/2014/main" id="{2EED1B2C-B4A7-4199-89E2-C5FC6FB17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459"/>
              <a:ext cx="890" cy="936"/>
            </a:xfrm>
            <a:custGeom>
              <a:avLst/>
              <a:gdLst>
                <a:gd name="T0" fmla="*/ 1283 w 356"/>
                <a:gd name="T1" fmla="*/ 605 h 351"/>
                <a:gd name="T2" fmla="*/ 188 w 356"/>
                <a:gd name="T3" fmla="*/ 2787 h 351"/>
                <a:gd name="T4" fmla="*/ 1175 w 356"/>
                <a:gd name="T5" fmla="*/ 5973 h 351"/>
                <a:gd name="T6" fmla="*/ 3363 w 356"/>
                <a:gd name="T7" fmla="*/ 6464 h 351"/>
                <a:gd name="T8" fmla="*/ 4938 w 356"/>
                <a:gd name="T9" fmla="*/ 4835 h 351"/>
                <a:gd name="T10" fmla="*/ 5300 w 356"/>
                <a:gd name="T11" fmla="*/ 2275 h 351"/>
                <a:gd name="T12" fmla="*/ 3988 w 356"/>
                <a:gd name="T13" fmla="*/ 456 h 351"/>
                <a:gd name="T14" fmla="*/ 1283 w 356"/>
                <a:gd name="T15" fmla="*/ 605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3" name="Freeform 135">
              <a:extLst>
                <a:ext uri="{FF2B5EF4-FFF2-40B4-BE49-F238E27FC236}">
                  <a16:creationId xmlns:a16="http://schemas.microsoft.com/office/drawing/2014/main" id="{AE1B904E-3CE8-4BD0-B23C-737A00C1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373"/>
              <a:ext cx="1197" cy="1182"/>
            </a:xfrm>
            <a:custGeom>
              <a:avLst/>
              <a:gdLst>
                <a:gd name="T0" fmla="*/ 1729 w 479"/>
                <a:gd name="T1" fmla="*/ 627 h 443"/>
                <a:gd name="T2" fmla="*/ 342 w 479"/>
                <a:gd name="T3" fmla="*/ 2791 h 443"/>
                <a:gd name="T4" fmla="*/ 530 w 479"/>
                <a:gd name="T5" fmla="*/ 5923 h 443"/>
                <a:gd name="T6" fmla="*/ 4965 w 479"/>
                <a:gd name="T7" fmla="*/ 7468 h 443"/>
                <a:gd name="T8" fmla="*/ 5903 w 479"/>
                <a:gd name="T9" fmla="*/ 1345 h 443"/>
                <a:gd name="T10" fmla="*/ 3966 w 479"/>
                <a:gd name="T11" fmla="*/ 264 h 443"/>
                <a:gd name="T12" fmla="*/ 1729 w 479"/>
                <a:gd name="T13" fmla="*/ 627 h 4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443">
                  <a:moveTo>
                    <a:pt x="111" y="33"/>
                  </a:moveTo>
                  <a:cubicBezTo>
                    <a:pt x="54" y="65"/>
                    <a:pt x="46" y="92"/>
                    <a:pt x="22" y="147"/>
                  </a:cubicBezTo>
                  <a:cubicBezTo>
                    <a:pt x="0" y="198"/>
                    <a:pt x="8" y="264"/>
                    <a:pt x="34" y="312"/>
                  </a:cubicBezTo>
                  <a:cubicBezTo>
                    <a:pt x="83" y="403"/>
                    <a:pt x="228" y="443"/>
                    <a:pt x="318" y="393"/>
                  </a:cubicBezTo>
                  <a:cubicBezTo>
                    <a:pt x="425" y="333"/>
                    <a:pt x="479" y="167"/>
                    <a:pt x="378" y="71"/>
                  </a:cubicBezTo>
                  <a:cubicBezTo>
                    <a:pt x="343" y="38"/>
                    <a:pt x="299" y="23"/>
                    <a:pt x="254" y="14"/>
                  </a:cubicBezTo>
                  <a:cubicBezTo>
                    <a:pt x="184" y="0"/>
                    <a:pt x="150" y="11"/>
                    <a:pt x="111" y="33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Oval 136">
              <a:extLst>
                <a:ext uri="{FF2B5EF4-FFF2-40B4-BE49-F238E27FC236}">
                  <a16:creationId xmlns:a16="http://schemas.microsoft.com/office/drawing/2014/main" id="{4EFDDCFE-553F-45D9-B638-BA8954426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" y="1512"/>
              <a:ext cx="85" cy="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5" name="Oval 137">
              <a:extLst>
                <a:ext uri="{FF2B5EF4-FFF2-40B4-BE49-F238E27FC236}">
                  <a16:creationId xmlns:a16="http://schemas.microsoft.com/office/drawing/2014/main" id="{BA04E156-34A9-49E7-A8FF-08C2E6A9C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" y="1507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6" name="Oval 138">
              <a:extLst>
                <a:ext uri="{FF2B5EF4-FFF2-40B4-BE49-F238E27FC236}">
                  <a16:creationId xmlns:a16="http://schemas.microsoft.com/office/drawing/2014/main" id="{7ACC8E9E-F07B-4A11-9536-55962E823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15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3252" name="Group 139">
            <a:extLst>
              <a:ext uri="{FF2B5EF4-FFF2-40B4-BE49-F238E27FC236}">
                <a16:creationId xmlns:a16="http://schemas.microsoft.com/office/drawing/2014/main" id="{4B893B7B-483D-409C-B7EB-5E33614E3786}"/>
              </a:ext>
            </a:extLst>
          </p:cNvPr>
          <p:cNvGrpSpPr>
            <a:grpSpLocks/>
          </p:cNvGrpSpPr>
          <p:nvPr/>
        </p:nvGrpSpPr>
        <p:grpSpPr bwMode="auto">
          <a:xfrm>
            <a:off x="7415213" y="1855788"/>
            <a:ext cx="1716087" cy="1697037"/>
            <a:chOff x="3711" y="1064"/>
            <a:chExt cx="1081" cy="1069"/>
          </a:xfrm>
        </p:grpSpPr>
        <p:sp>
          <p:nvSpPr>
            <p:cNvPr id="53281" name="Freeform 140">
              <a:extLst>
                <a:ext uri="{FF2B5EF4-FFF2-40B4-BE49-F238E27FC236}">
                  <a16:creationId xmlns:a16="http://schemas.microsoft.com/office/drawing/2014/main" id="{675639F0-AB04-4645-B4A2-CF3E788CD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067"/>
              <a:ext cx="1081" cy="1066"/>
            </a:xfrm>
            <a:custGeom>
              <a:avLst/>
              <a:gdLst>
                <a:gd name="T0" fmla="*/ 1804 w 432"/>
                <a:gd name="T1" fmla="*/ 794 h 400"/>
                <a:gd name="T2" fmla="*/ 283 w 432"/>
                <a:gd name="T3" fmla="*/ 4445 h 400"/>
                <a:gd name="T4" fmla="*/ 3713 w 432"/>
                <a:gd name="T5" fmla="*/ 7457 h 400"/>
                <a:gd name="T6" fmla="*/ 6093 w 432"/>
                <a:gd name="T7" fmla="*/ 6185 h 400"/>
                <a:gd name="T8" fmla="*/ 6719 w 432"/>
                <a:gd name="T9" fmla="*/ 3297 h 400"/>
                <a:gd name="T10" fmla="*/ 2880 w 432"/>
                <a:gd name="T11" fmla="*/ 397 h 400"/>
                <a:gd name="T12" fmla="*/ 1804 w 432"/>
                <a:gd name="T13" fmla="*/ 794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0">
                  <a:moveTo>
                    <a:pt x="115" y="42"/>
                  </a:moveTo>
                  <a:cubicBezTo>
                    <a:pt x="45" y="72"/>
                    <a:pt x="0" y="168"/>
                    <a:pt x="18" y="235"/>
                  </a:cubicBezTo>
                  <a:cubicBezTo>
                    <a:pt x="41" y="322"/>
                    <a:pt x="153" y="386"/>
                    <a:pt x="237" y="394"/>
                  </a:cubicBezTo>
                  <a:cubicBezTo>
                    <a:pt x="302" y="400"/>
                    <a:pt x="351" y="383"/>
                    <a:pt x="389" y="327"/>
                  </a:cubicBezTo>
                  <a:cubicBezTo>
                    <a:pt x="419" y="282"/>
                    <a:pt x="432" y="228"/>
                    <a:pt x="429" y="174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6"/>
                    <a:pt x="139" y="32"/>
                    <a:pt x="115" y="42"/>
                  </a:cubicBezTo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2" name="Freeform 141">
              <a:extLst>
                <a:ext uri="{FF2B5EF4-FFF2-40B4-BE49-F238E27FC236}">
                  <a16:creationId xmlns:a16="http://schemas.microsoft.com/office/drawing/2014/main" id="{3019D40B-7DB3-4805-B9DE-673D0442D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181"/>
              <a:ext cx="906" cy="848"/>
            </a:xfrm>
            <a:custGeom>
              <a:avLst/>
              <a:gdLst>
                <a:gd name="T0" fmla="*/ 909 w 362"/>
                <a:gd name="T1" fmla="*/ 797 h 318"/>
                <a:gd name="T2" fmla="*/ 175 w 362"/>
                <a:gd name="T3" fmla="*/ 1933 h 318"/>
                <a:gd name="T4" fmla="*/ 95 w 362"/>
                <a:gd name="T5" fmla="*/ 3299 h 318"/>
                <a:gd name="T6" fmla="*/ 658 w 362"/>
                <a:gd name="T7" fmla="*/ 4075 h 318"/>
                <a:gd name="T8" fmla="*/ 1334 w 362"/>
                <a:gd name="T9" fmla="*/ 4552 h 318"/>
                <a:gd name="T10" fmla="*/ 1784 w 362"/>
                <a:gd name="T11" fmla="*/ 5325 h 318"/>
                <a:gd name="T12" fmla="*/ 3609 w 362"/>
                <a:gd name="T13" fmla="*/ 5917 h 318"/>
                <a:gd name="T14" fmla="*/ 5406 w 362"/>
                <a:gd name="T15" fmla="*/ 2995 h 318"/>
                <a:gd name="T16" fmla="*/ 5486 w 362"/>
                <a:gd name="T17" fmla="*/ 2219 h 318"/>
                <a:gd name="T18" fmla="*/ 5173 w 362"/>
                <a:gd name="T19" fmla="*/ 1443 h 318"/>
                <a:gd name="T20" fmla="*/ 4152 w 362"/>
                <a:gd name="T21" fmla="*/ 285 h 318"/>
                <a:gd name="T22" fmla="*/ 2693 w 362"/>
                <a:gd name="T23" fmla="*/ 0 h 318"/>
                <a:gd name="T24" fmla="*/ 2097 w 362"/>
                <a:gd name="T25" fmla="*/ 56 h 318"/>
                <a:gd name="T26" fmla="*/ 1554 w 362"/>
                <a:gd name="T27" fmla="*/ 285 h 318"/>
                <a:gd name="T28" fmla="*/ 909 w 362"/>
                <a:gd name="T29" fmla="*/ 797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Freeform 142">
              <a:extLst>
                <a:ext uri="{FF2B5EF4-FFF2-40B4-BE49-F238E27FC236}">
                  <a16:creationId xmlns:a16="http://schemas.microsoft.com/office/drawing/2014/main" id="{F74E16C6-A822-4E0A-B3EF-6DC8B195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133"/>
              <a:ext cx="743" cy="918"/>
            </a:xfrm>
            <a:custGeom>
              <a:avLst/>
              <a:gdLst>
                <a:gd name="T0" fmla="*/ 520 w 297"/>
                <a:gd name="T1" fmla="*/ 4046 h 344"/>
                <a:gd name="T2" fmla="*/ 1929 w 297"/>
                <a:gd name="T3" fmla="*/ 648 h 344"/>
                <a:gd name="T4" fmla="*/ 2909 w 297"/>
                <a:gd name="T5" fmla="*/ 264 h 344"/>
                <a:gd name="T6" fmla="*/ 4651 w 297"/>
                <a:gd name="T7" fmla="*/ 398 h 344"/>
                <a:gd name="T8" fmla="*/ 2679 w 297"/>
                <a:gd name="T9" fmla="*/ 149 h 344"/>
                <a:gd name="T10" fmla="*/ 1676 w 297"/>
                <a:gd name="T11" fmla="*/ 534 h 344"/>
                <a:gd name="T12" fmla="*/ 270 w 297"/>
                <a:gd name="T13" fmla="*/ 3931 h 344"/>
                <a:gd name="T14" fmla="*/ 2647 w 297"/>
                <a:gd name="T15" fmla="*/ 6538 h 344"/>
                <a:gd name="T16" fmla="*/ 520 w 297"/>
                <a:gd name="T17" fmla="*/ 4046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44">
                  <a:moveTo>
                    <a:pt x="33" y="213"/>
                  </a:moveTo>
                  <a:cubicBezTo>
                    <a:pt x="16" y="150"/>
                    <a:pt x="57" y="62"/>
                    <a:pt x="123" y="34"/>
                  </a:cubicBezTo>
                  <a:cubicBezTo>
                    <a:pt x="144" y="24"/>
                    <a:pt x="162" y="19"/>
                    <a:pt x="186" y="14"/>
                  </a:cubicBezTo>
                  <a:cubicBezTo>
                    <a:pt x="222" y="7"/>
                    <a:pt x="261" y="9"/>
                    <a:pt x="297" y="21"/>
                  </a:cubicBezTo>
                  <a:cubicBezTo>
                    <a:pt x="257" y="4"/>
                    <a:pt x="212" y="0"/>
                    <a:pt x="171" y="8"/>
                  </a:cubicBezTo>
                  <a:cubicBezTo>
                    <a:pt x="146" y="13"/>
                    <a:pt x="129" y="19"/>
                    <a:pt x="107" y="28"/>
                  </a:cubicBezTo>
                  <a:cubicBezTo>
                    <a:pt x="41" y="56"/>
                    <a:pt x="0" y="145"/>
                    <a:pt x="17" y="207"/>
                  </a:cubicBezTo>
                  <a:cubicBezTo>
                    <a:pt x="34" y="271"/>
                    <a:pt x="102" y="322"/>
                    <a:pt x="169" y="344"/>
                  </a:cubicBezTo>
                  <a:cubicBezTo>
                    <a:pt x="108" y="319"/>
                    <a:pt x="48" y="272"/>
                    <a:pt x="33" y="213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4" name="Freeform 143">
              <a:extLst>
                <a:ext uri="{FF2B5EF4-FFF2-40B4-BE49-F238E27FC236}">
                  <a16:creationId xmlns:a16="http://schemas.microsoft.com/office/drawing/2014/main" id="{3118D30F-1FBC-4C32-AA93-873ACEE5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1224"/>
              <a:ext cx="783" cy="877"/>
            </a:xfrm>
            <a:custGeom>
              <a:avLst/>
              <a:gdLst>
                <a:gd name="T0" fmla="*/ 4851 w 313"/>
                <a:gd name="T1" fmla="*/ 2239 h 329"/>
                <a:gd name="T2" fmla="*/ 3660 w 313"/>
                <a:gd name="T3" fmla="*/ 0 h 329"/>
                <a:gd name="T4" fmla="*/ 4568 w 313"/>
                <a:gd name="T5" fmla="*/ 2010 h 329"/>
                <a:gd name="T6" fmla="*/ 3993 w 313"/>
                <a:gd name="T7" fmla="*/ 4718 h 329"/>
                <a:gd name="T8" fmla="*/ 1784 w 313"/>
                <a:gd name="T9" fmla="*/ 5891 h 329"/>
                <a:gd name="T10" fmla="*/ 0 w 313"/>
                <a:gd name="T11" fmla="*/ 5131 h 329"/>
                <a:gd name="T12" fmla="*/ 2054 w 313"/>
                <a:gd name="T13" fmla="*/ 6118 h 329"/>
                <a:gd name="T14" fmla="*/ 4255 w 313"/>
                <a:gd name="T15" fmla="*/ 4923 h 329"/>
                <a:gd name="T16" fmla="*/ 4851 w 313"/>
                <a:gd name="T17" fmla="*/ 2239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329">
                  <a:moveTo>
                    <a:pt x="310" y="118"/>
                  </a:moveTo>
                  <a:cubicBezTo>
                    <a:pt x="306" y="64"/>
                    <a:pt x="275" y="24"/>
                    <a:pt x="234" y="0"/>
                  </a:cubicBezTo>
                  <a:cubicBezTo>
                    <a:pt x="266" y="25"/>
                    <a:pt x="289" y="60"/>
                    <a:pt x="292" y="106"/>
                  </a:cubicBezTo>
                  <a:cubicBezTo>
                    <a:pt x="295" y="157"/>
                    <a:pt x="283" y="207"/>
                    <a:pt x="255" y="249"/>
                  </a:cubicBezTo>
                  <a:cubicBezTo>
                    <a:pt x="220" y="301"/>
                    <a:pt x="174" y="317"/>
                    <a:pt x="114" y="311"/>
                  </a:cubicBezTo>
                  <a:cubicBezTo>
                    <a:pt x="78" y="308"/>
                    <a:pt x="36" y="294"/>
                    <a:pt x="0" y="271"/>
                  </a:cubicBezTo>
                  <a:cubicBezTo>
                    <a:pt x="40" y="300"/>
                    <a:pt x="89" y="319"/>
                    <a:pt x="131" y="323"/>
                  </a:cubicBezTo>
                  <a:cubicBezTo>
                    <a:pt x="192" y="329"/>
                    <a:pt x="237" y="312"/>
                    <a:pt x="272" y="260"/>
                  </a:cubicBezTo>
                  <a:cubicBezTo>
                    <a:pt x="300" y="218"/>
                    <a:pt x="313" y="168"/>
                    <a:pt x="310" y="11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5" name="Freeform 144">
              <a:extLst>
                <a:ext uri="{FF2B5EF4-FFF2-40B4-BE49-F238E27FC236}">
                  <a16:creationId xmlns:a16="http://schemas.microsoft.com/office/drawing/2014/main" id="{D3491C34-CC79-4FDA-894A-8DB2CF73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309"/>
              <a:ext cx="681" cy="691"/>
            </a:xfrm>
            <a:custGeom>
              <a:avLst/>
              <a:gdLst>
                <a:gd name="T0" fmla="*/ 0 w 272"/>
                <a:gd name="T1" fmla="*/ 3017 h 259"/>
                <a:gd name="T2" fmla="*/ 1567 w 272"/>
                <a:gd name="T3" fmla="*/ 4634 h 259"/>
                <a:gd name="T4" fmla="*/ 3530 w 272"/>
                <a:gd name="T5" fmla="*/ 4293 h 259"/>
                <a:gd name="T6" fmla="*/ 4124 w 272"/>
                <a:gd name="T7" fmla="*/ 1937 h 259"/>
                <a:gd name="T8" fmla="*/ 4094 w 272"/>
                <a:gd name="T9" fmla="*/ 888 h 259"/>
                <a:gd name="T10" fmla="*/ 3560 w 272"/>
                <a:gd name="T11" fmla="*/ 0 h 259"/>
                <a:gd name="T12" fmla="*/ 3705 w 272"/>
                <a:gd name="T13" fmla="*/ 875 h 259"/>
                <a:gd name="T14" fmla="*/ 3610 w 272"/>
                <a:gd name="T15" fmla="*/ 2086 h 259"/>
                <a:gd name="T16" fmla="*/ 2764 w 272"/>
                <a:gd name="T17" fmla="*/ 3815 h 259"/>
                <a:gd name="T18" fmla="*/ 2038 w 272"/>
                <a:gd name="T19" fmla="*/ 4085 h 259"/>
                <a:gd name="T20" fmla="*/ 1397 w 272"/>
                <a:gd name="T21" fmla="*/ 3359 h 259"/>
                <a:gd name="T22" fmla="*/ 33 w 272"/>
                <a:gd name="T23" fmla="*/ 301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2" h="259">
                  <a:moveTo>
                    <a:pt x="0" y="159"/>
                  </a:moveTo>
                  <a:cubicBezTo>
                    <a:pt x="47" y="166"/>
                    <a:pt x="53" y="231"/>
                    <a:pt x="100" y="244"/>
                  </a:cubicBezTo>
                  <a:cubicBezTo>
                    <a:pt x="149" y="257"/>
                    <a:pt x="185" y="259"/>
                    <a:pt x="225" y="226"/>
                  </a:cubicBezTo>
                  <a:cubicBezTo>
                    <a:pt x="263" y="194"/>
                    <a:pt x="262" y="146"/>
                    <a:pt x="263" y="102"/>
                  </a:cubicBezTo>
                  <a:cubicBezTo>
                    <a:pt x="263" y="81"/>
                    <a:pt x="272" y="68"/>
                    <a:pt x="261" y="47"/>
                  </a:cubicBezTo>
                  <a:cubicBezTo>
                    <a:pt x="253" y="31"/>
                    <a:pt x="236" y="15"/>
                    <a:pt x="227" y="0"/>
                  </a:cubicBezTo>
                  <a:cubicBezTo>
                    <a:pt x="227" y="15"/>
                    <a:pt x="235" y="30"/>
                    <a:pt x="236" y="46"/>
                  </a:cubicBezTo>
                  <a:cubicBezTo>
                    <a:pt x="238" y="68"/>
                    <a:pt x="235" y="89"/>
                    <a:pt x="230" y="110"/>
                  </a:cubicBezTo>
                  <a:cubicBezTo>
                    <a:pt x="219" y="153"/>
                    <a:pt x="225" y="184"/>
                    <a:pt x="176" y="201"/>
                  </a:cubicBezTo>
                  <a:cubicBezTo>
                    <a:pt x="163" y="205"/>
                    <a:pt x="144" y="217"/>
                    <a:pt x="130" y="215"/>
                  </a:cubicBezTo>
                  <a:cubicBezTo>
                    <a:pt x="111" y="213"/>
                    <a:pt x="103" y="189"/>
                    <a:pt x="89" y="177"/>
                  </a:cubicBezTo>
                  <a:cubicBezTo>
                    <a:pt x="65" y="158"/>
                    <a:pt x="24" y="164"/>
                    <a:pt x="2" y="159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6" name="Freeform 145">
              <a:extLst>
                <a:ext uri="{FF2B5EF4-FFF2-40B4-BE49-F238E27FC236}">
                  <a16:creationId xmlns:a16="http://schemas.microsoft.com/office/drawing/2014/main" id="{46AF10FA-2A5F-43FE-A1CD-6392F66FB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211"/>
              <a:ext cx="578" cy="392"/>
            </a:xfrm>
            <a:custGeom>
              <a:avLst/>
              <a:gdLst>
                <a:gd name="T0" fmla="*/ 95 w 231"/>
                <a:gd name="T1" fmla="*/ 2787 h 147"/>
                <a:gd name="T2" fmla="*/ 1471 w 231"/>
                <a:gd name="T3" fmla="*/ 320 h 147"/>
                <a:gd name="T4" fmla="*/ 2647 w 231"/>
                <a:gd name="T5" fmla="*/ 115 h 147"/>
                <a:gd name="T6" fmla="*/ 3618 w 231"/>
                <a:gd name="T7" fmla="*/ 376 h 147"/>
                <a:gd name="T8" fmla="*/ 1251 w 231"/>
                <a:gd name="T9" fmla="*/ 875 h 147"/>
                <a:gd name="T10" fmla="*/ 158 w 231"/>
                <a:gd name="T11" fmla="*/ 2709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147">
                  <a:moveTo>
                    <a:pt x="6" y="147"/>
                  </a:moveTo>
                  <a:cubicBezTo>
                    <a:pt x="0" y="86"/>
                    <a:pt x="33" y="48"/>
                    <a:pt x="94" y="17"/>
                  </a:cubicBezTo>
                  <a:cubicBezTo>
                    <a:pt x="126" y="0"/>
                    <a:pt x="133" y="5"/>
                    <a:pt x="169" y="6"/>
                  </a:cubicBezTo>
                  <a:cubicBezTo>
                    <a:pt x="195" y="8"/>
                    <a:pt x="210" y="9"/>
                    <a:pt x="231" y="20"/>
                  </a:cubicBezTo>
                  <a:cubicBezTo>
                    <a:pt x="179" y="2"/>
                    <a:pt x="126" y="24"/>
                    <a:pt x="80" y="46"/>
                  </a:cubicBezTo>
                  <a:cubicBezTo>
                    <a:pt x="48" y="62"/>
                    <a:pt x="6" y="98"/>
                    <a:pt x="10" y="14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7" name="Freeform 146">
              <a:extLst>
                <a:ext uri="{FF2B5EF4-FFF2-40B4-BE49-F238E27FC236}">
                  <a16:creationId xmlns:a16="http://schemas.microsoft.com/office/drawing/2014/main" id="{B8C03171-D655-4E78-9E10-C7358B1D5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691"/>
              <a:ext cx="523" cy="336"/>
            </a:xfrm>
            <a:custGeom>
              <a:avLst/>
              <a:gdLst>
                <a:gd name="T0" fmla="*/ 1772 w 209"/>
                <a:gd name="T1" fmla="*/ 1728 h 126"/>
                <a:gd name="T2" fmla="*/ 3276 w 209"/>
                <a:gd name="T3" fmla="*/ 0 h 126"/>
                <a:gd name="T4" fmla="*/ 1834 w 209"/>
                <a:gd name="T5" fmla="*/ 1992 h 126"/>
                <a:gd name="T6" fmla="*/ 0 w 209"/>
                <a:gd name="T7" fmla="*/ 1059 h 126"/>
                <a:gd name="T8" fmla="*/ 1772 w 209"/>
                <a:gd name="T9" fmla="*/ 1728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26">
                  <a:moveTo>
                    <a:pt x="113" y="91"/>
                  </a:moveTo>
                  <a:cubicBezTo>
                    <a:pt x="181" y="68"/>
                    <a:pt x="204" y="26"/>
                    <a:pt x="209" y="0"/>
                  </a:cubicBezTo>
                  <a:cubicBezTo>
                    <a:pt x="204" y="57"/>
                    <a:pt x="187" y="85"/>
                    <a:pt x="117" y="105"/>
                  </a:cubicBezTo>
                  <a:cubicBezTo>
                    <a:pt x="46" y="126"/>
                    <a:pt x="19" y="91"/>
                    <a:pt x="0" y="56"/>
                  </a:cubicBezTo>
                  <a:cubicBezTo>
                    <a:pt x="24" y="78"/>
                    <a:pt x="61" y="107"/>
                    <a:pt x="113" y="91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8" name="Freeform 147">
              <a:extLst>
                <a:ext uri="{FF2B5EF4-FFF2-40B4-BE49-F238E27FC236}">
                  <a16:creationId xmlns:a16="http://schemas.microsoft.com/office/drawing/2014/main" id="{F7187AB2-36D7-47A1-B03D-0A393C339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613"/>
              <a:ext cx="346" cy="470"/>
            </a:xfrm>
            <a:custGeom>
              <a:avLst/>
              <a:gdLst>
                <a:gd name="T0" fmla="*/ 2176 w 138"/>
                <a:gd name="T1" fmla="*/ 0 h 176"/>
                <a:gd name="T2" fmla="*/ 0 w 138"/>
                <a:gd name="T3" fmla="*/ 3351 h 176"/>
                <a:gd name="T4" fmla="*/ 2176 w 138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76">
                  <a:moveTo>
                    <a:pt x="138" y="0"/>
                  </a:moveTo>
                  <a:cubicBezTo>
                    <a:pt x="136" y="37"/>
                    <a:pt x="115" y="169"/>
                    <a:pt x="0" y="176"/>
                  </a:cubicBezTo>
                  <a:cubicBezTo>
                    <a:pt x="33" y="165"/>
                    <a:pt x="111" y="134"/>
                    <a:pt x="138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9" name="Freeform 148">
              <a:extLst>
                <a:ext uri="{FF2B5EF4-FFF2-40B4-BE49-F238E27FC236}">
                  <a16:creationId xmlns:a16="http://schemas.microsoft.com/office/drawing/2014/main" id="{2B0748CB-E6B3-40B9-9E03-35D2A3DD8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064"/>
              <a:ext cx="1081" cy="1069"/>
            </a:xfrm>
            <a:custGeom>
              <a:avLst/>
              <a:gdLst>
                <a:gd name="T0" fmla="*/ 1804 w 432"/>
                <a:gd name="T1" fmla="*/ 797 h 401"/>
                <a:gd name="T2" fmla="*/ 283 w 432"/>
                <a:gd name="T3" fmla="*/ 4471 h 401"/>
                <a:gd name="T4" fmla="*/ 3713 w 432"/>
                <a:gd name="T5" fmla="*/ 7483 h 401"/>
                <a:gd name="T6" fmla="*/ 6093 w 432"/>
                <a:gd name="T7" fmla="*/ 6198 h 401"/>
                <a:gd name="T8" fmla="*/ 6719 w 432"/>
                <a:gd name="T9" fmla="*/ 3319 h 401"/>
                <a:gd name="T10" fmla="*/ 2880 w 432"/>
                <a:gd name="T11" fmla="*/ 397 h 401"/>
                <a:gd name="T12" fmla="*/ 1804 w 432"/>
                <a:gd name="T13" fmla="*/ 797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1">
                  <a:moveTo>
                    <a:pt x="115" y="42"/>
                  </a:moveTo>
                  <a:cubicBezTo>
                    <a:pt x="44" y="73"/>
                    <a:pt x="0" y="168"/>
                    <a:pt x="18" y="236"/>
                  </a:cubicBezTo>
                  <a:cubicBezTo>
                    <a:pt x="41" y="323"/>
                    <a:pt x="153" y="387"/>
                    <a:pt x="237" y="395"/>
                  </a:cubicBezTo>
                  <a:cubicBezTo>
                    <a:pt x="302" y="401"/>
                    <a:pt x="351" y="383"/>
                    <a:pt x="389" y="327"/>
                  </a:cubicBezTo>
                  <a:cubicBezTo>
                    <a:pt x="419" y="283"/>
                    <a:pt x="432" y="229"/>
                    <a:pt x="429" y="175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7"/>
                    <a:pt x="139" y="32"/>
                    <a:pt x="115" y="42"/>
                  </a:cubicBezTo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0" name="Freeform 149">
              <a:extLst>
                <a:ext uri="{FF2B5EF4-FFF2-40B4-BE49-F238E27FC236}">
                  <a16:creationId xmlns:a16="http://schemas.microsoft.com/office/drawing/2014/main" id="{561B03DE-6B39-4DA7-A403-F3F974212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181"/>
              <a:ext cx="906" cy="848"/>
            </a:xfrm>
            <a:custGeom>
              <a:avLst/>
              <a:gdLst>
                <a:gd name="T0" fmla="*/ 909 w 362"/>
                <a:gd name="T1" fmla="*/ 797 h 318"/>
                <a:gd name="T2" fmla="*/ 175 w 362"/>
                <a:gd name="T3" fmla="*/ 1933 h 318"/>
                <a:gd name="T4" fmla="*/ 95 w 362"/>
                <a:gd name="T5" fmla="*/ 3299 h 318"/>
                <a:gd name="T6" fmla="*/ 658 w 362"/>
                <a:gd name="T7" fmla="*/ 4075 h 318"/>
                <a:gd name="T8" fmla="*/ 1334 w 362"/>
                <a:gd name="T9" fmla="*/ 4552 h 318"/>
                <a:gd name="T10" fmla="*/ 1784 w 362"/>
                <a:gd name="T11" fmla="*/ 5325 h 318"/>
                <a:gd name="T12" fmla="*/ 3609 w 362"/>
                <a:gd name="T13" fmla="*/ 5917 h 318"/>
                <a:gd name="T14" fmla="*/ 5406 w 362"/>
                <a:gd name="T15" fmla="*/ 2995 h 318"/>
                <a:gd name="T16" fmla="*/ 5486 w 362"/>
                <a:gd name="T17" fmla="*/ 2219 h 318"/>
                <a:gd name="T18" fmla="*/ 5173 w 362"/>
                <a:gd name="T19" fmla="*/ 1443 h 318"/>
                <a:gd name="T20" fmla="*/ 4152 w 362"/>
                <a:gd name="T21" fmla="*/ 285 h 318"/>
                <a:gd name="T22" fmla="*/ 2693 w 362"/>
                <a:gd name="T23" fmla="*/ 0 h 318"/>
                <a:gd name="T24" fmla="*/ 2097 w 362"/>
                <a:gd name="T25" fmla="*/ 56 h 318"/>
                <a:gd name="T26" fmla="*/ 1554 w 362"/>
                <a:gd name="T27" fmla="*/ 285 h 318"/>
                <a:gd name="T28" fmla="*/ 909 w 362"/>
                <a:gd name="T29" fmla="*/ 797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1" name="Oval 150">
              <a:extLst>
                <a:ext uri="{FF2B5EF4-FFF2-40B4-BE49-F238E27FC236}">
                  <a16:creationId xmlns:a16="http://schemas.microsoft.com/office/drawing/2014/main" id="{6D52A0EE-4429-42A5-B695-06DC17680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1213"/>
              <a:ext cx="83" cy="9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2" name="Oval 151">
              <a:extLst>
                <a:ext uri="{FF2B5EF4-FFF2-40B4-BE49-F238E27FC236}">
                  <a16:creationId xmlns:a16="http://schemas.microsoft.com/office/drawing/2014/main" id="{CB2C385D-FBF3-4591-A3B6-4707A3203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12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3" name="Oval 152">
              <a:extLst>
                <a:ext uri="{FF2B5EF4-FFF2-40B4-BE49-F238E27FC236}">
                  <a16:creationId xmlns:a16="http://schemas.microsoft.com/office/drawing/2014/main" id="{9FBDF212-8828-4FCF-B896-7D3A2B286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127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3253" name="Group 153">
            <a:extLst>
              <a:ext uri="{FF2B5EF4-FFF2-40B4-BE49-F238E27FC236}">
                <a16:creationId xmlns:a16="http://schemas.microsoft.com/office/drawing/2014/main" id="{AF2EED7D-89C4-4979-BFE2-56F807F1CD8C}"/>
              </a:ext>
            </a:extLst>
          </p:cNvPr>
          <p:cNvGrpSpPr>
            <a:grpSpLocks/>
          </p:cNvGrpSpPr>
          <p:nvPr/>
        </p:nvGrpSpPr>
        <p:grpSpPr bwMode="auto">
          <a:xfrm>
            <a:off x="3500438" y="4116388"/>
            <a:ext cx="1708150" cy="1744662"/>
            <a:chOff x="1245" y="2488"/>
            <a:chExt cx="1076" cy="1099"/>
          </a:xfrm>
        </p:grpSpPr>
        <p:sp>
          <p:nvSpPr>
            <p:cNvPr id="53268" name="Freeform 154">
              <a:extLst>
                <a:ext uri="{FF2B5EF4-FFF2-40B4-BE49-F238E27FC236}">
                  <a16:creationId xmlns:a16="http://schemas.microsoft.com/office/drawing/2014/main" id="{A541C42D-E5A2-4A65-ABFE-FE8F253AC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488"/>
              <a:ext cx="1076" cy="1099"/>
            </a:xfrm>
            <a:custGeom>
              <a:avLst/>
              <a:gdLst>
                <a:gd name="T0" fmla="*/ 2850 w 430"/>
                <a:gd name="T1" fmla="*/ 93 h 412"/>
                <a:gd name="T2" fmla="*/ 458 w 430"/>
                <a:gd name="T3" fmla="*/ 1707 h 412"/>
                <a:gd name="T4" fmla="*/ 95 w 430"/>
                <a:gd name="T5" fmla="*/ 4612 h 412"/>
                <a:gd name="T6" fmla="*/ 688 w 430"/>
                <a:gd name="T7" fmla="*/ 6645 h 412"/>
                <a:gd name="T8" fmla="*/ 3451 w 430"/>
                <a:gd name="T9" fmla="*/ 7821 h 412"/>
                <a:gd name="T10" fmla="*/ 6018 w 430"/>
                <a:gd name="T11" fmla="*/ 6567 h 412"/>
                <a:gd name="T12" fmla="*/ 6436 w 430"/>
                <a:gd name="T13" fmla="*/ 2790 h 412"/>
                <a:gd name="T14" fmla="*/ 5393 w 430"/>
                <a:gd name="T15" fmla="*/ 875 h 412"/>
                <a:gd name="T16" fmla="*/ 2850 w 430"/>
                <a:gd name="T17" fmla="*/ 93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412">
                  <a:moveTo>
                    <a:pt x="182" y="5"/>
                  </a:moveTo>
                  <a:cubicBezTo>
                    <a:pt x="117" y="5"/>
                    <a:pt x="62" y="29"/>
                    <a:pt x="29" y="90"/>
                  </a:cubicBezTo>
                  <a:cubicBezTo>
                    <a:pt x="1" y="139"/>
                    <a:pt x="0" y="187"/>
                    <a:pt x="6" y="243"/>
                  </a:cubicBezTo>
                  <a:cubicBezTo>
                    <a:pt x="11" y="289"/>
                    <a:pt x="16" y="312"/>
                    <a:pt x="44" y="350"/>
                  </a:cubicBezTo>
                  <a:cubicBezTo>
                    <a:pt x="91" y="412"/>
                    <a:pt x="147" y="412"/>
                    <a:pt x="220" y="412"/>
                  </a:cubicBezTo>
                  <a:cubicBezTo>
                    <a:pt x="281" y="412"/>
                    <a:pt x="344" y="399"/>
                    <a:pt x="384" y="346"/>
                  </a:cubicBezTo>
                  <a:cubicBezTo>
                    <a:pt x="426" y="290"/>
                    <a:pt x="430" y="215"/>
                    <a:pt x="411" y="147"/>
                  </a:cubicBezTo>
                  <a:cubicBezTo>
                    <a:pt x="400" y="106"/>
                    <a:pt x="376" y="75"/>
                    <a:pt x="344" y="46"/>
                  </a:cubicBezTo>
                  <a:cubicBezTo>
                    <a:pt x="302" y="9"/>
                    <a:pt x="234" y="0"/>
                    <a:pt x="182" y="5"/>
                  </a:cubicBezTo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9" name="Freeform 155">
              <a:extLst>
                <a:ext uri="{FF2B5EF4-FFF2-40B4-BE49-F238E27FC236}">
                  <a16:creationId xmlns:a16="http://schemas.microsoft.com/office/drawing/2014/main" id="{29C47761-3304-48F6-B29F-D8BF1B367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595"/>
              <a:ext cx="851" cy="866"/>
            </a:xfrm>
            <a:custGeom>
              <a:avLst/>
              <a:gdLst>
                <a:gd name="T0" fmla="*/ 1897 w 340"/>
                <a:gd name="T1" fmla="*/ 77 h 325"/>
                <a:gd name="T2" fmla="*/ 283 w 340"/>
                <a:gd name="T3" fmla="*/ 1852 h 325"/>
                <a:gd name="T4" fmla="*/ 426 w 340"/>
                <a:gd name="T5" fmla="*/ 4650 h 325"/>
                <a:gd name="T6" fmla="*/ 1835 w 340"/>
                <a:gd name="T7" fmla="*/ 6014 h 325"/>
                <a:gd name="T8" fmla="*/ 3747 w 340"/>
                <a:gd name="T9" fmla="*/ 5979 h 325"/>
                <a:gd name="T10" fmla="*/ 4998 w 340"/>
                <a:gd name="T11" fmla="*/ 4692 h 325"/>
                <a:gd name="T12" fmla="*/ 5124 w 340"/>
                <a:gd name="T13" fmla="*/ 2193 h 325"/>
                <a:gd name="T14" fmla="*/ 3702 w 340"/>
                <a:gd name="T15" fmla="*/ 456 h 325"/>
                <a:gd name="T16" fmla="*/ 2731 w 340"/>
                <a:gd name="T17" fmla="*/ 56 h 325"/>
                <a:gd name="T18" fmla="*/ 1897 w 340"/>
                <a:gd name="T19" fmla="*/ 77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0" h="325">
                  <a:moveTo>
                    <a:pt x="121" y="4"/>
                  </a:moveTo>
                  <a:cubicBezTo>
                    <a:pt x="70" y="0"/>
                    <a:pt x="33" y="53"/>
                    <a:pt x="18" y="98"/>
                  </a:cubicBezTo>
                  <a:cubicBezTo>
                    <a:pt x="0" y="147"/>
                    <a:pt x="17" y="198"/>
                    <a:pt x="27" y="246"/>
                  </a:cubicBezTo>
                  <a:cubicBezTo>
                    <a:pt x="37" y="292"/>
                    <a:pt x="66" y="304"/>
                    <a:pt x="117" y="318"/>
                  </a:cubicBezTo>
                  <a:cubicBezTo>
                    <a:pt x="145" y="325"/>
                    <a:pt x="218" y="322"/>
                    <a:pt x="239" y="316"/>
                  </a:cubicBezTo>
                  <a:cubicBezTo>
                    <a:pt x="274" y="306"/>
                    <a:pt x="307" y="282"/>
                    <a:pt x="319" y="248"/>
                  </a:cubicBezTo>
                  <a:cubicBezTo>
                    <a:pt x="334" y="209"/>
                    <a:pt x="340" y="157"/>
                    <a:pt x="327" y="116"/>
                  </a:cubicBezTo>
                  <a:cubicBezTo>
                    <a:pt x="314" y="71"/>
                    <a:pt x="273" y="46"/>
                    <a:pt x="236" y="24"/>
                  </a:cubicBezTo>
                  <a:cubicBezTo>
                    <a:pt x="217" y="13"/>
                    <a:pt x="197" y="5"/>
                    <a:pt x="174" y="3"/>
                  </a:cubicBezTo>
                  <a:cubicBezTo>
                    <a:pt x="162" y="2"/>
                    <a:pt x="140" y="3"/>
                    <a:pt x="121" y="4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0" name="Freeform 156">
              <a:extLst>
                <a:ext uri="{FF2B5EF4-FFF2-40B4-BE49-F238E27FC236}">
                  <a16:creationId xmlns:a16="http://schemas.microsoft.com/office/drawing/2014/main" id="{6EC64C88-7AA3-4C09-98D7-5119BA996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528"/>
              <a:ext cx="678" cy="1005"/>
            </a:xfrm>
            <a:custGeom>
              <a:avLst/>
              <a:gdLst>
                <a:gd name="T0" fmla="*/ 863 w 271"/>
                <a:gd name="T1" fmla="*/ 6233 h 377"/>
                <a:gd name="T2" fmla="*/ 313 w 271"/>
                <a:gd name="T3" fmla="*/ 4335 h 377"/>
                <a:gd name="T4" fmla="*/ 645 w 271"/>
                <a:gd name="T5" fmla="*/ 1626 h 377"/>
                <a:gd name="T6" fmla="*/ 2880 w 271"/>
                <a:gd name="T7" fmla="*/ 136 h 377"/>
                <a:gd name="T8" fmla="*/ 4243 w 271"/>
                <a:gd name="T9" fmla="*/ 248 h 377"/>
                <a:gd name="T10" fmla="*/ 2659 w 271"/>
                <a:gd name="T11" fmla="*/ 56 h 377"/>
                <a:gd name="T12" fmla="*/ 408 w 271"/>
                <a:gd name="T13" fmla="*/ 1557 h 377"/>
                <a:gd name="T14" fmla="*/ 83 w 271"/>
                <a:gd name="T15" fmla="*/ 4263 h 377"/>
                <a:gd name="T16" fmla="*/ 645 w 271"/>
                <a:gd name="T17" fmla="*/ 6155 h 377"/>
                <a:gd name="T18" fmla="*/ 1834 w 271"/>
                <a:gd name="T19" fmla="*/ 7142 h 377"/>
                <a:gd name="T20" fmla="*/ 863 w 271"/>
                <a:gd name="T21" fmla="*/ 6233 h 3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1" h="377">
                  <a:moveTo>
                    <a:pt x="55" y="329"/>
                  </a:moveTo>
                  <a:cubicBezTo>
                    <a:pt x="29" y="294"/>
                    <a:pt x="24" y="272"/>
                    <a:pt x="20" y="229"/>
                  </a:cubicBezTo>
                  <a:cubicBezTo>
                    <a:pt x="14" y="178"/>
                    <a:pt x="15" y="133"/>
                    <a:pt x="41" y="86"/>
                  </a:cubicBezTo>
                  <a:cubicBezTo>
                    <a:pt x="72" y="29"/>
                    <a:pt x="123" y="7"/>
                    <a:pt x="184" y="7"/>
                  </a:cubicBezTo>
                  <a:cubicBezTo>
                    <a:pt x="211" y="5"/>
                    <a:pt x="242" y="6"/>
                    <a:pt x="271" y="13"/>
                  </a:cubicBezTo>
                  <a:cubicBezTo>
                    <a:pt x="238" y="2"/>
                    <a:pt x="201" y="0"/>
                    <a:pt x="170" y="3"/>
                  </a:cubicBezTo>
                  <a:cubicBezTo>
                    <a:pt x="108" y="3"/>
                    <a:pt x="58" y="25"/>
                    <a:pt x="26" y="82"/>
                  </a:cubicBezTo>
                  <a:cubicBezTo>
                    <a:pt x="1" y="128"/>
                    <a:pt x="0" y="173"/>
                    <a:pt x="5" y="225"/>
                  </a:cubicBezTo>
                  <a:cubicBezTo>
                    <a:pt x="10" y="268"/>
                    <a:pt x="14" y="290"/>
                    <a:pt x="41" y="325"/>
                  </a:cubicBezTo>
                  <a:cubicBezTo>
                    <a:pt x="64" y="355"/>
                    <a:pt x="89" y="370"/>
                    <a:pt x="117" y="377"/>
                  </a:cubicBezTo>
                  <a:cubicBezTo>
                    <a:pt x="95" y="369"/>
                    <a:pt x="74" y="354"/>
                    <a:pt x="55" y="329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Freeform 157">
              <a:extLst>
                <a:ext uri="{FF2B5EF4-FFF2-40B4-BE49-F238E27FC236}">
                  <a16:creationId xmlns:a16="http://schemas.microsoft.com/office/drawing/2014/main" id="{4CB424B1-E43B-49B5-8F9A-14AF6E297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587"/>
              <a:ext cx="807" cy="962"/>
            </a:xfrm>
            <a:custGeom>
              <a:avLst/>
              <a:gdLst>
                <a:gd name="T0" fmla="*/ 4775 w 323"/>
                <a:gd name="T1" fmla="*/ 2159 h 361"/>
                <a:gd name="T2" fmla="*/ 3790 w 323"/>
                <a:gd name="T3" fmla="*/ 397 h 361"/>
                <a:gd name="T4" fmla="*/ 3290 w 323"/>
                <a:gd name="T5" fmla="*/ 0 h 361"/>
                <a:gd name="T6" fmla="*/ 3528 w 323"/>
                <a:gd name="T7" fmla="*/ 227 h 361"/>
                <a:gd name="T8" fmla="*/ 4495 w 323"/>
                <a:gd name="T9" fmla="*/ 1988 h 361"/>
                <a:gd name="T10" fmla="*/ 4100 w 323"/>
                <a:gd name="T11" fmla="*/ 5490 h 361"/>
                <a:gd name="T12" fmla="*/ 1729 w 323"/>
                <a:gd name="T13" fmla="*/ 6641 h 361"/>
                <a:gd name="T14" fmla="*/ 0 w 323"/>
                <a:gd name="T15" fmla="*/ 6377 h 361"/>
                <a:gd name="T16" fmla="*/ 1999 w 323"/>
                <a:gd name="T17" fmla="*/ 6833 h 361"/>
                <a:gd name="T18" fmla="*/ 4370 w 323"/>
                <a:gd name="T19" fmla="*/ 5673 h 361"/>
                <a:gd name="T20" fmla="*/ 4775 w 323"/>
                <a:gd name="T21" fmla="*/ 2159 h 3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3" h="361">
                  <a:moveTo>
                    <a:pt x="306" y="114"/>
                  </a:moveTo>
                  <a:cubicBezTo>
                    <a:pt x="295" y="77"/>
                    <a:pt x="273" y="48"/>
                    <a:pt x="243" y="21"/>
                  </a:cubicBezTo>
                  <a:cubicBezTo>
                    <a:pt x="234" y="13"/>
                    <a:pt x="223" y="6"/>
                    <a:pt x="211" y="0"/>
                  </a:cubicBezTo>
                  <a:cubicBezTo>
                    <a:pt x="216" y="4"/>
                    <a:pt x="221" y="8"/>
                    <a:pt x="226" y="12"/>
                  </a:cubicBezTo>
                  <a:cubicBezTo>
                    <a:pt x="255" y="38"/>
                    <a:pt x="278" y="67"/>
                    <a:pt x="288" y="105"/>
                  </a:cubicBezTo>
                  <a:cubicBezTo>
                    <a:pt x="306" y="168"/>
                    <a:pt x="302" y="237"/>
                    <a:pt x="263" y="290"/>
                  </a:cubicBezTo>
                  <a:cubicBezTo>
                    <a:pt x="226" y="339"/>
                    <a:pt x="168" y="351"/>
                    <a:pt x="111" y="351"/>
                  </a:cubicBezTo>
                  <a:cubicBezTo>
                    <a:pt x="68" y="351"/>
                    <a:pt x="32" y="351"/>
                    <a:pt x="0" y="337"/>
                  </a:cubicBezTo>
                  <a:cubicBezTo>
                    <a:pt x="36" y="361"/>
                    <a:pt x="78" y="361"/>
                    <a:pt x="128" y="361"/>
                  </a:cubicBezTo>
                  <a:cubicBezTo>
                    <a:pt x="185" y="360"/>
                    <a:pt x="243" y="349"/>
                    <a:pt x="280" y="300"/>
                  </a:cubicBezTo>
                  <a:cubicBezTo>
                    <a:pt x="319" y="247"/>
                    <a:pt x="323" y="177"/>
                    <a:pt x="306" y="114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2" name="Freeform 158">
              <a:extLst>
                <a:ext uri="{FF2B5EF4-FFF2-40B4-BE49-F238E27FC236}">
                  <a16:creationId xmlns:a16="http://schemas.microsoft.com/office/drawing/2014/main" id="{97517298-AA57-42CE-9915-B1D8DFCD6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803"/>
              <a:ext cx="735" cy="634"/>
            </a:xfrm>
            <a:custGeom>
              <a:avLst/>
              <a:gdLst>
                <a:gd name="T0" fmla="*/ 4270 w 294"/>
                <a:gd name="T1" fmla="*/ 908 h 238"/>
                <a:gd name="T2" fmla="*/ 4000 w 294"/>
                <a:gd name="T3" fmla="*/ 3399 h 238"/>
                <a:gd name="T4" fmla="*/ 2750 w 294"/>
                <a:gd name="T5" fmla="*/ 4350 h 238"/>
                <a:gd name="T6" fmla="*/ 1175 w 294"/>
                <a:gd name="T7" fmla="*/ 4350 h 238"/>
                <a:gd name="T8" fmla="*/ 0 w 294"/>
                <a:gd name="T9" fmla="*/ 3386 h 238"/>
                <a:gd name="T10" fmla="*/ 1595 w 294"/>
                <a:gd name="T11" fmla="*/ 3873 h 238"/>
                <a:gd name="T12" fmla="*/ 2363 w 294"/>
                <a:gd name="T13" fmla="*/ 3386 h 238"/>
                <a:gd name="T14" fmla="*/ 3333 w 294"/>
                <a:gd name="T15" fmla="*/ 2874 h 238"/>
                <a:gd name="T16" fmla="*/ 3970 w 294"/>
                <a:gd name="T17" fmla="*/ 1249 h 238"/>
                <a:gd name="T18" fmla="*/ 3708 w 294"/>
                <a:gd name="T19" fmla="*/ 0 h 238"/>
                <a:gd name="T20" fmla="*/ 4270 w 294"/>
                <a:gd name="T21" fmla="*/ 986 h 2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4" h="238">
                  <a:moveTo>
                    <a:pt x="273" y="48"/>
                  </a:moveTo>
                  <a:cubicBezTo>
                    <a:pt x="294" y="74"/>
                    <a:pt x="270" y="153"/>
                    <a:pt x="256" y="180"/>
                  </a:cubicBezTo>
                  <a:cubicBezTo>
                    <a:pt x="243" y="204"/>
                    <a:pt x="203" y="224"/>
                    <a:pt x="176" y="230"/>
                  </a:cubicBezTo>
                  <a:cubicBezTo>
                    <a:pt x="146" y="235"/>
                    <a:pt x="103" y="238"/>
                    <a:pt x="75" y="230"/>
                  </a:cubicBezTo>
                  <a:cubicBezTo>
                    <a:pt x="41" y="220"/>
                    <a:pt x="8" y="215"/>
                    <a:pt x="0" y="179"/>
                  </a:cubicBezTo>
                  <a:cubicBezTo>
                    <a:pt x="11" y="205"/>
                    <a:pt x="79" y="211"/>
                    <a:pt x="102" y="205"/>
                  </a:cubicBezTo>
                  <a:cubicBezTo>
                    <a:pt x="121" y="199"/>
                    <a:pt x="134" y="189"/>
                    <a:pt x="151" y="179"/>
                  </a:cubicBezTo>
                  <a:cubicBezTo>
                    <a:pt x="171" y="168"/>
                    <a:pt x="195" y="166"/>
                    <a:pt x="213" y="152"/>
                  </a:cubicBezTo>
                  <a:cubicBezTo>
                    <a:pt x="239" y="132"/>
                    <a:pt x="254" y="98"/>
                    <a:pt x="254" y="66"/>
                  </a:cubicBezTo>
                  <a:cubicBezTo>
                    <a:pt x="255" y="51"/>
                    <a:pt x="254" y="4"/>
                    <a:pt x="237" y="0"/>
                  </a:cubicBezTo>
                  <a:cubicBezTo>
                    <a:pt x="262" y="13"/>
                    <a:pt x="270" y="25"/>
                    <a:pt x="273" y="52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3" name="Freeform 159">
              <a:extLst>
                <a:ext uri="{FF2B5EF4-FFF2-40B4-BE49-F238E27FC236}">
                  <a16:creationId xmlns:a16="http://schemas.microsoft.com/office/drawing/2014/main" id="{E12D909D-6417-40A3-BFC3-9254817B6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613"/>
              <a:ext cx="525" cy="416"/>
            </a:xfrm>
            <a:custGeom>
              <a:avLst/>
              <a:gdLst>
                <a:gd name="T0" fmla="*/ 0 w 210"/>
                <a:gd name="T1" fmla="*/ 2957 h 156"/>
                <a:gd name="T2" fmla="*/ 1220 w 210"/>
                <a:gd name="T3" fmla="*/ 419 h 156"/>
                <a:gd name="T4" fmla="*/ 3283 w 210"/>
                <a:gd name="T5" fmla="*/ 683 h 156"/>
                <a:gd name="T6" fmla="*/ 125 w 210"/>
                <a:gd name="T7" fmla="*/ 2296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0" h="156">
                  <a:moveTo>
                    <a:pt x="0" y="156"/>
                  </a:moveTo>
                  <a:cubicBezTo>
                    <a:pt x="6" y="101"/>
                    <a:pt x="23" y="46"/>
                    <a:pt x="78" y="22"/>
                  </a:cubicBezTo>
                  <a:cubicBezTo>
                    <a:pt x="118" y="4"/>
                    <a:pt x="177" y="7"/>
                    <a:pt x="210" y="36"/>
                  </a:cubicBezTo>
                  <a:cubicBezTo>
                    <a:pt x="140" y="0"/>
                    <a:pt x="21" y="37"/>
                    <a:pt x="8" y="121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4" name="Freeform 160">
              <a:extLst>
                <a:ext uri="{FF2B5EF4-FFF2-40B4-BE49-F238E27FC236}">
                  <a16:creationId xmlns:a16="http://schemas.microsoft.com/office/drawing/2014/main" id="{27C817CA-1361-4F24-BCE6-3E0209EEA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3035"/>
              <a:ext cx="495" cy="408"/>
            </a:xfrm>
            <a:custGeom>
              <a:avLst/>
              <a:gdLst>
                <a:gd name="T0" fmla="*/ 0 w 198"/>
                <a:gd name="T1" fmla="*/ 2653 h 153"/>
                <a:gd name="T2" fmla="*/ 2425 w 198"/>
                <a:gd name="T3" fmla="*/ 2141 h 153"/>
                <a:gd name="T4" fmla="*/ 3095 w 198"/>
                <a:gd name="T5" fmla="*/ 0 h 153"/>
                <a:gd name="T6" fmla="*/ 2175 w 198"/>
                <a:gd name="T7" fmla="*/ 2104 h 153"/>
                <a:gd name="T8" fmla="*/ 0 w 198"/>
                <a:gd name="T9" fmla="*/ 2653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53">
                  <a:moveTo>
                    <a:pt x="0" y="140"/>
                  </a:moveTo>
                  <a:cubicBezTo>
                    <a:pt x="37" y="148"/>
                    <a:pt x="115" y="153"/>
                    <a:pt x="155" y="113"/>
                  </a:cubicBezTo>
                  <a:cubicBezTo>
                    <a:pt x="196" y="72"/>
                    <a:pt x="194" y="16"/>
                    <a:pt x="198" y="0"/>
                  </a:cubicBezTo>
                  <a:cubicBezTo>
                    <a:pt x="194" y="16"/>
                    <a:pt x="165" y="96"/>
                    <a:pt x="139" y="111"/>
                  </a:cubicBezTo>
                  <a:cubicBezTo>
                    <a:pt x="113" y="126"/>
                    <a:pt x="57" y="148"/>
                    <a:pt x="0" y="140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5" name="Freeform 161">
              <a:extLst>
                <a:ext uri="{FF2B5EF4-FFF2-40B4-BE49-F238E27FC236}">
                  <a16:creationId xmlns:a16="http://schemas.microsoft.com/office/drawing/2014/main" id="{BE84EA4A-9DA9-46A3-8151-F8D30C226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3019"/>
              <a:ext cx="395" cy="528"/>
            </a:xfrm>
            <a:custGeom>
              <a:avLst/>
              <a:gdLst>
                <a:gd name="T0" fmla="*/ 0 w 158"/>
                <a:gd name="T1" fmla="*/ 3755 h 198"/>
                <a:gd name="T2" fmla="*/ 2395 w 158"/>
                <a:gd name="T3" fmla="*/ 0 h 198"/>
                <a:gd name="T4" fmla="*/ 0 w 158"/>
                <a:gd name="T5" fmla="*/ 3755 h 1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" h="198">
                  <a:moveTo>
                    <a:pt x="0" y="198"/>
                  </a:moveTo>
                  <a:cubicBezTo>
                    <a:pt x="43" y="192"/>
                    <a:pt x="158" y="167"/>
                    <a:pt x="153" y="0"/>
                  </a:cubicBezTo>
                  <a:cubicBezTo>
                    <a:pt x="150" y="19"/>
                    <a:pt x="139" y="168"/>
                    <a:pt x="0" y="198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6" name="Freeform 162">
              <a:extLst>
                <a:ext uri="{FF2B5EF4-FFF2-40B4-BE49-F238E27FC236}">
                  <a16:creationId xmlns:a16="http://schemas.microsoft.com/office/drawing/2014/main" id="{3B5B8BBF-CB42-40ED-9C79-03DD37AC1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488"/>
              <a:ext cx="1076" cy="1099"/>
            </a:xfrm>
            <a:custGeom>
              <a:avLst/>
              <a:gdLst>
                <a:gd name="T0" fmla="*/ 2850 w 430"/>
                <a:gd name="T1" fmla="*/ 93 h 412"/>
                <a:gd name="T2" fmla="*/ 438 w 430"/>
                <a:gd name="T3" fmla="*/ 1686 h 412"/>
                <a:gd name="T4" fmla="*/ 95 w 430"/>
                <a:gd name="T5" fmla="*/ 4596 h 412"/>
                <a:gd name="T6" fmla="*/ 688 w 430"/>
                <a:gd name="T7" fmla="*/ 6623 h 412"/>
                <a:gd name="T8" fmla="*/ 3451 w 430"/>
                <a:gd name="T9" fmla="*/ 7821 h 412"/>
                <a:gd name="T10" fmla="*/ 5998 w 430"/>
                <a:gd name="T11" fmla="*/ 6567 h 412"/>
                <a:gd name="T12" fmla="*/ 6436 w 430"/>
                <a:gd name="T13" fmla="*/ 2769 h 412"/>
                <a:gd name="T14" fmla="*/ 5393 w 430"/>
                <a:gd name="T15" fmla="*/ 875 h 412"/>
                <a:gd name="T16" fmla="*/ 2850 w 430"/>
                <a:gd name="T17" fmla="*/ 93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412">
                  <a:moveTo>
                    <a:pt x="182" y="5"/>
                  </a:moveTo>
                  <a:cubicBezTo>
                    <a:pt x="116" y="5"/>
                    <a:pt x="62" y="28"/>
                    <a:pt x="28" y="89"/>
                  </a:cubicBezTo>
                  <a:cubicBezTo>
                    <a:pt x="1" y="139"/>
                    <a:pt x="0" y="187"/>
                    <a:pt x="6" y="242"/>
                  </a:cubicBezTo>
                  <a:cubicBezTo>
                    <a:pt x="11" y="288"/>
                    <a:pt x="16" y="312"/>
                    <a:pt x="44" y="349"/>
                  </a:cubicBezTo>
                  <a:cubicBezTo>
                    <a:pt x="91" y="412"/>
                    <a:pt x="147" y="412"/>
                    <a:pt x="220" y="412"/>
                  </a:cubicBezTo>
                  <a:cubicBezTo>
                    <a:pt x="281" y="411"/>
                    <a:pt x="344" y="399"/>
                    <a:pt x="383" y="346"/>
                  </a:cubicBezTo>
                  <a:cubicBezTo>
                    <a:pt x="426" y="289"/>
                    <a:pt x="430" y="214"/>
                    <a:pt x="411" y="146"/>
                  </a:cubicBezTo>
                  <a:cubicBezTo>
                    <a:pt x="400" y="106"/>
                    <a:pt x="376" y="75"/>
                    <a:pt x="344" y="46"/>
                  </a:cubicBezTo>
                  <a:cubicBezTo>
                    <a:pt x="302" y="8"/>
                    <a:pt x="234" y="0"/>
                    <a:pt x="182" y="5"/>
                  </a:cubicBezTo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7" name="Freeform 163">
              <a:extLst>
                <a:ext uri="{FF2B5EF4-FFF2-40B4-BE49-F238E27FC236}">
                  <a16:creationId xmlns:a16="http://schemas.microsoft.com/office/drawing/2014/main" id="{1B73CE07-16B6-4AB0-8668-B89182E79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595"/>
              <a:ext cx="851" cy="866"/>
            </a:xfrm>
            <a:custGeom>
              <a:avLst/>
              <a:gdLst>
                <a:gd name="T0" fmla="*/ 1897 w 340"/>
                <a:gd name="T1" fmla="*/ 77 h 325"/>
                <a:gd name="T2" fmla="*/ 283 w 340"/>
                <a:gd name="T3" fmla="*/ 1852 h 325"/>
                <a:gd name="T4" fmla="*/ 426 w 340"/>
                <a:gd name="T5" fmla="*/ 4650 h 325"/>
                <a:gd name="T6" fmla="*/ 1835 w 340"/>
                <a:gd name="T7" fmla="*/ 6014 h 325"/>
                <a:gd name="T8" fmla="*/ 3747 w 340"/>
                <a:gd name="T9" fmla="*/ 5979 h 325"/>
                <a:gd name="T10" fmla="*/ 4998 w 340"/>
                <a:gd name="T11" fmla="*/ 4692 h 325"/>
                <a:gd name="T12" fmla="*/ 5124 w 340"/>
                <a:gd name="T13" fmla="*/ 2193 h 325"/>
                <a:gd name="T14" fmla="*/ 3702 w 340"/>
                <a:gd name="T15" fmla="*/ 456 h 325"/>
                <a:gd name="T16" fmla="*/ 2731 w 340"/>
                <a:gd name="T17" fmla="*/ 56 h 325"/>
                <a:gd name="T18" fmla="*/ 1897 w 340"/>
                <a:gd name="T19" fmla="*/ 77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0" h="325">
                  <a:moveTo>
                    <a:pt x="121" y="4"/>
                  </a:moveTo>
                  <a:cubicBezTo>
                    <a:pt x="70" y="0"/>
                    <a:pt x="33" y="53"/>
                    <a:pt x="18" y="98"/>
                  </a:cubicBezTo>
                  <a:cubicBezTo>
                    <a:pt x="0" y="147"/>
                    <a:pt x="17" y="198"/>
                    <a:pt x="27" y="246"/>
                  </a:cubicBezTo>
                  <a:cubicBezTo>
                    <a:pt x="37" y="292"/>
                    <a:pt x="66" y="304"/>
                    <a:pt x="117" y="318"/>
                  </a:cubicBezTo>
                  <a:cubicBezTo>
                    <a:pt x="145" y="325"/>
                    <a:pt x="218" y="322"/>
                    <a:pt x="239" y="316"/>
                  </a:cubicBezTo>
                  <a:cubicBezTo>
                    <a:pt x="274" y="306"/>
                    <a:pt x="307" y="282"/>
                    <a:pt x="319" y="248"/>
                  </a:cubicBezTo>
                  <a:cubicBezTo>
                    <a:pt x="334" y="209"/>
                    <a:pt x="340" y="157"/>
                    <a:pt x="327" y="116"/>
                  </a:cubicBezTo>
                  <a:cubicBezTo>
                    <a:pt x="314" y="71"/>
                    <a:pt x="273" y="46"/>
                    <a:pt x="236" y="24"/>
                  </a:cubicBezTo>
                  <a:cubicBezTo>
                    <a:pt x="217" y="13"/>
                    <a:pt x="197" y="5"/>
                    <a:pt x="174" y="3"/>
                  </a:cubicBezTo>
                  <a:cubicBezTo>
                    <a:pt x="162" y="2"/>
                    <a:pt x="140" y="3"/>
                    <a:pt x="121" y="4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8" name="Oval 164">
              <a:extLst>
                <a:ext uri="{FF2B5EF4-FFF2-40B4-BE49-F238E27FC236}">
                  <a16:creationId xmlns:a16="http://schemas.microsoft.com/office/drawing/2014/main" id="{DAB9AAAC-4648-4A08-8092-46F726CF4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" y="2597"/>
              <a:ext cx="83" cy="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9" name="Oval 165">
              <a:extLst>
                <a:ext uri="{FF2B5EF4-FFF2-40B4-BE49-F238E27FC236}">
                  <a16:creationId xmlns:a16="http://schemas.microsoft.com/office/drawing/2014/main" id="{3BCCEED7-5833-4369-A488-8CDB03975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5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0" name="Oval 166">
              <a:extLst>
                <a:ext uri="{FF2B5EF4-FFF2-40B4-BE49-F238E27FC236}">
                  <a16:creationId xmlns:a16="http://schemas.microsoft.com/office/drawing/2014/main" id="{C656F65A-4761-4467-B57E-5B06E3F33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265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3254" name="Group 167">
            <a:extLst>
              <a:ext uri="{FF2B5EF4-FFF2-40B4-BE49-F238E27FC236}">
                <a16:creationId xmlns:a16="http://schemas.microsoft.com/office/drawing/2014/main" id="{8820A389-868A-4E77-918A-7DAA695F8C86}"/>
              </a:ext>
            </a:extLst>
          </p:cNvPr>
          <p:cNvGrpSpPr>
            <a:grpSpLocks/>
          </p:cNvGrpSpPr>
          <p:nvPr/>
        </p:nvGrpSpPr>
        <p:grpSpPr bwMode="auto">
          <a:xfrm>
            <a:off x="6532563" y="4187825"/>
            <a:ext cx="1724025" cy="1689100"/>
            <a:chOff x="3155" y="2533"/>
            <a:chExt cx="1086" cy="1064"/>
          </a:xfrm>
        </p:grpSpPr>
        <p:sp>
          <p:nvSpPr>
            <p:cNvPr id="53255" name="Freeform 168">
              <a:extLst>
                <a:ext uri="{FF2B5EF4-FFF2-40B4-BE49-F238E27FC236}">
                  <a16:creationId xmlns:a16="http://schemas.microsoft.com/office/drawing/2014/main" id="{856D634C-A80E-4422-846F-6F0EC6236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533"/>
              <a:ext cx="1086" cy="1064"/>
            </a:xfrm>
            <a:custGeom>
              <a:avLst/>
              <a:gdLst>
                <a:gd name="T0" fmla="*/ 3118 w 434"/>
                <a:gd name="T1" fmla="*/ 77 h 399"/>
                <a:gd name="T2" fmla="*/ 938 w 434"/>
                <a:gd name="T3" fmla="*/ 1443 h 399"/>
                <a:gd name="T4" fmla="*/ 158 w 434"/>
                <a:gd name="T5" fmla="*/ 4984 h 399"/>
                <a:gd name="T6" fmla="*/ 1867 w 434"/>
                <a:gd name="T7" fmla="*/ 7019 h 399"/>
                <a:gd name="T8" fmla="*/ 4639 w 434"/>
                <a:gd name="T9" fmla="*/ 6997 h 399"/>
                <a:gd name="T10" fmla="*/ 5905 w 434"/>
                <a:gd name="T11" fmla="*/ 1955 h 399"/>
                <a:gd name="T12" fmla="*/ 3118 w 434"/>
                <a:gd name="T13" fmla="*/ 77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4" h="399">
                  <a:moveTo>
                    <a:pt x="199" y="4"/>
                  </a:moveTo>
                  <a:cubicBezTo>
                    <a:pt x="142" y="0"/>
                    <a:pt x="97" y="38"/>
                    <a:pt x="60" y="76"/>
                  </a:cubicBezTo>
                  <a:cubicBezTo>
                    <a:pt x="17" y="121"/>
                    <a:pt x="0" y="200"/>
                    <a:pt x="10" y="263"/>
                  </a:cubicBezTo>
                  <a:cubicBezTo>
                    <a:pt x="18" y="315"/>
                    <a:pt x="76" y="348"/>
                    <a:pt x="119" y="370"/>
                  </a:cubicBezTo>
                  <a:cubicBezTo>
                    <a:pt x="176" y="399"/>
                    <a:pt x="240" y="395"/>
                    <a:pt x="296" y="369"/>
                  </a:cubicBezTo>
                  <a:cubicBezTo>
                    <a:pt x="389" y="326"/>
                    <a:pt x="434" y="196"/>
                    <a:pt x="377" y="103"/>
                  </a:cubicBezTo>
                  <a:cubicBezTo>
                    <a:pt x="345" y="51"/>
                    <a:pt x="263" y="2"/>
                    <a:pt x="199" y="4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169">
              <a:extLst>
                <a:ext uri="{FF2B5EF4-FFF2-40B4-BE49-F238E27FC236}">
                  <a16:creationId xmlns:a16="http://schemas.microsoft.com/office/drawing/2014/main" id="{D0B015E3-E158-4CC0-B247-F3F9D650F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645"/>
              <a:ext cx="885" cy="790"/>
            </a:xfrm>
            <a:custGeom>
              <a:avLst/>
              <a:gdLst>
                <a:gd name="T0" fmla="*/ 1113 w 354"/>
                <a:gd name="T1" fmla="*/ 593 h 296"/>
                <a:gd name="T2" fmla="*/ 175 w 354"/>
                <a:gd name="T3" fmla="*/ 3803 h 296"/>
                <a:gd name="T4" fmla="*/ 1063 w 354"/>
                <a:gd name="T5" fmla="*/ 4865 h 296"/>
                <a:gd name="T6" fmla="*/ 2438 w 354"/>
                <a:gd name="T7" fmla="*/ 5477 h 296"/>
                <a:gd name="T8" fmla="*/ 3720 w 354"/>
                <a:gd name="T9" fmla="*/ 5135 h 296"/>
                <a:gd name="T10" fmla="*/ 4833 w 354"/>
                <a:gd name="T11" fmla="*/ 4465 h 296"/>
                <a:gd name="T12" fmla="*/ 4688 w 354"/>
                <a:gd name="T13" fmla="*/ 1161 h 296"/>
                <a:gd name="T14" fmla="*/ 4020 w 354"/>
                <a:gd name="T15" fmla="*/ 478 h 296"/>
                <a:gd name="T16" fmla="*/ 2863 w 354"/>
                <a:gd name="T17" fmla="*/ 93 h 296"/>
                <a:gd name="T18" fmla="*/ 1113 w 354"/>
                <a:gd name="T19" fmla="*/ 593 h 2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4" h="296">
                  <a:moveTo>
                    <a:pt x="71" y="31"/>
                  </a:moveTo>
                  <a:cubicBezTo>
                    <a:pt x="26" y="68"/>
                    <a:pt x="0" y="148"/>
                    <a:pt x="11" y="200"/>
                  </a:cubicBezTo>
                  <a:cubicBezTo>
                    <a:pt x="19" y="234"/>
                    <a:pt x="46" y="234"/>
                    <a:pt x="68" y="256"/>
                  </a:cubicBezTo>
                  <a:cubicBezTo>
                    <a:pt x="94" y="282"/>
                    <a:pt x="119" y="296"/>
                    <a:pt x="156" y="288"/>
                  </a:cubicBezTo>
                  <a:cubicBezTo>
                    <a:pt x="184" y="282"/>
                    <a:pt x="209" y="271"/>
                    <a:pt x="238" y="270"/>
                  </a:cubicBezTo>
                  <a:cubicBezTo>
                    <a:pt x="268" y="270"/>
                    <a:pt x="294" y="262"/>
                    <a:pt x="309" y="235"/>
                  </a:cubicBezTo>
                  <a:cubicBezTo>
                    <a:pt x="340" y="180"/>
                    <a:pt x="354" y="104"/>
                    <a:pt x="300" y="61"/>
                  </a:cubicBezTo>
                  <a:cubicBezTo>
                    <a:pt x="285" y="49"/>
                    <a:pt x="275" y="35"/>
                    <a:pt x="257" y="25"/>
                  </a:cubicBezTo>
                  <a:cubicBezTo>
                    <a:pt x="234" y="11"/>
                    <a:pt x="209" y="8"/>
                    <a:pt x="183" y="5"/>
                  </a:cubicBezTo>
                  <a:cubicBezTo>
                    <a:pt x="148" y="0"/>
                    <a:pt x="97" y="8"/>
                    <a:pt x="71" y="31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170">
              <a:extLst>
                <a:ext uri="{FF2B5EF4-FFF2-40B4-BE49-F238E27FC236}">
                  <a16:creationId xmlns:a16="http://schemas.microsoft.com/office/drawing/2014/main" id="{23DA7277-5CE3-4E03-A422-9C303350A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563"/>
              <a:ext cx="635" cy="957"/>
            </a:xfrm>
            <a:custGeom>
              <a:avLst/>
              <a:gdLst>
                <a:gd name="T0" fmla="*/ 1988 w 254"/>
                <a:gd name="T1" fmla="*/ 6707 h 359"/>
                <a:gd name="T2" fmla="*/ 395 w 254"/>
                <a:gd name="T3" fmla="*/ 4790 h 359"/>
                <a:gd name="T4" fmla="*/ 1125 w 254"/>
                <a:gd name="T5" fmla="*/ 1477 h 359"/>
                <a:gd name="T6" fmla="*/ 3158 w 254"/>
                <a:gd name="T7" fmla="*/ 192 h 359"/>
                <a:gd name="T8" fmla="*/ 3970 w 254"/>
                <a:gd name="T9" fmla="*/ 341 h 359"/>
                <a:gd name="T10" fmla="*/ 2908 w 254"/>
                <a:gd name="T11" fmla="*/ 77 h 359"/>
                <a:gd name="T12" fmla="*/ 875 w 254"/>
                <a:gd name="T13" fmla="*/ 1365 h 359"/>
                <a:gd name="T14" fmla="*/ 145 w 254"/>
                <a:gd name="T15" fmla="*/ 4676 h 359"/>
                <a:gd name="T16" fmla="*/ 1738 w 254"/>
                <a:gd name="T17" fmla="*/ 6595 h 359"/>
                <a:gd name="T18" fmla="*/ 2158 w 254"/>
                <a:gd name="T19" fmla="*/ 6800 h 359"/>
                <a:gd name="T20" fmla="*/ 1988 w 254"/>
                <a:gd name="T21" fmla="*/ 6707 h 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4" h="359">
                  <a:moveTo>
                    <a:pt x="127" y="354"/>
                  </a:moveTo>
                  <a:cubicBezTo>
                    <a:pt x="87" y="333"/>
                    <a:pt x="32" y="302"/>
                    <a:pt x="25" y="253"/>
                  </a:cubicBezTo>
                  <a:cubicBezTo>
                    <a:pt x="16" y="194"/>
                    <a:pt x="31" y="120"/>
                    <a:pt x="72" y="78"/>
                  </a:cubicBezTo>
                  <a:cubicBezTo>
                    <a:pt x="106" y="42"/>
                    <a:pt x="148" y="6"/>
                    <a:pt x="202" y="10"/>
                  </a:cubicBezTo>
                  <a:cubicBezTo>
                    <a:pt x="218" y="10"/>
                    <a:pt x="236" y="13"/>
                    <a:pt x="254" y="18"/>
                  </a:cubicBezTo>
                  <a:cubicBezTo>
                    <a:pt x="231" y="9"/>
                    <a:pt x="207" y="4"/>
                    <a:pt x="186" y="4"/>
                  </a:cubicBezTo>
                  <a:cubicBezTo>
                    <a:pt x="132" y="0"/>
                    <a:pt x="90" y="36"/>
                    <a:pt x="56" y="72"/>
                  </a:cubicBezTo>
                  <a:cubicBezTo>
                    <a:pt x="15" y="114"/>
                    <a:pt x="0" y="189"/>
                    <a:pt x="9" y="247"/>
                  </a:cubicBezTo>
                  <a:cubicBezTo>
                    <a:pt x="16" y="296"/>
                    <a:pt x="71" y="327"/>
                    <a:pt x="111" y="348"/>
                  </a:cubicBezTo>
                  <a:cubicBezTo>
                    <a:pt x="120" y="353"/>
                    <a:pt x="129" y="356"/>
                    <a:pt x="138" y="359"/>
                  </a:cubicBezTo>
                  <a:cubicBezTo>
                    <a:pt x="135" y="357"/>
                    <a:pt x="131" y="356"/>
                    <a:pt x="127" y="354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171">
              <a:extLst>
                <a:ext uri="{FF2B5EF4-FFF2-40B4-BE49-F238E27FC236}">
                  <a16:creationId xmlns:a16="http://schemas.microsoft.com/office/drawing/2014/main" id="{64B1D204-A807-4116-B451-EE6628A2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704"/>
              <a:ext cx="926" cy="869"/>
            </a:xfrm>
            <a:custGeom>
              <a:avLst/>
              <a:gdLst>
                <a:gd name="T0" fmla="*/ 4955 w 370"/>
                <a:gd name="T1" fmla="*/ 853 h 326"/>
                <a:gd name="T2" fmla="*/ 4297 w 370"/>
                <a:gd name="T3" fmla="*/ 0 h 326"/>
                <a:gd name="T4" fmla="*/ 4735 w 370"/>
                <a:gd name="T5" fmla="*/ 626 h 326"/>
                <a:gd name="T6" fmla="*/ 3526 w 370"/>
                <a:gd name="T7" fmla="*/ 5401 h 326"/>
                <a:gd name="T8" fmla="*/ 908 w 370"/>
                <a:gd name="T9" fmla="*/ 5414 h 326"/>
                <a:gd name="T10" fmla="*/ 0 w 370"/>
                <a:gd name="T11" fmla="*/ 4753 h 326"/>
                <a:gd name="T12" fmla="*/ 1114 w 370"/>
                <a:gd name="T13" fmla="*/ 5643 h 326"/>
                <a:gd name="T14" fmla="*/ 3747 w 370"/>
                <a:gd name="T15" fmla="*/ 5627 h 326"/>
                <a:gd name="T16" fmla="*/ 4955 w 370"/>
                <a:gd name="T17" fmla="*/ 853 h 3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0" h="326">
                  <a:moveTo>
                    <a:pt x="316" y="45"/>
                  </a:moveTo>
                  <a:cubicBezTo>
                    <a:pt x="306" y="29"/>
                    <a:pt x="291" y="14"/>
                    <a:pt x="274" y="0"/>
                  </a:cubicBezTo>
                  <a:cubicBezTo>
                    <a:pt x="285" y="10"/>
                    <a:pt x="295" y="22"/>
                    <a:pt x="302" y="33"/>
                  </a:cubicBezTo>
                  <a:cubicBezTo>
                    <a:pt x="356" y="121"/>
                    <a:pt x="314" y="244"/>
                    <a:pt x="225" y="285"/>
                  </a:cubicBezTo>
                  <a:cubicBezTo>
                    <a:pt x="172" y="309"/>
                    <a:pt x="111" y="314"/>
                    <a:pt x="58" y="286"/>
                  </a:cubicBezTo>
                  <a:cubicBezTo>
                    <a:pt x="39" y="277"/>
                    <a:pt x="18" y="265"/>
                    <a:pt x="0" y="251"/>
                  </a:cubicBezTo>
                  <a:cubicBezTo>
                    <a:pt x="21" y="271"/>
                    <a:pt x="48" y="286"/>
                    <a:pt x="71" y="298"/>
                  </a:cubicBezTo>
                  <a:cubicBezTo>
                    <a:pt x="125" y="326"/>
                    <a:pt x="186" y="321"/>
                    <a:pt x="239" y="297"/>
                  </a:cubicBezTo>
                  <a:cubicBezTo>
                    <a:pt x="327" y="256"/>
                    <a:pt x="370" y="133"/>
                    <a:pt x="316" y="45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Freeform 172">
              <a:extLst>
                <a:ext uri="{FF2B5EF4-FFF2-40B4-BE49-F238E27FC236}">
                  <a16:creationId xmlns:a16="http://schemas.microsoft.com/office/drawing/2014/main" id="{8DD922A2-010B-4FA2-B1F1-1336F4241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821"/>
              <a:ext cx="717" cy="568"/>
            </a:xfrm>
            <a:custGeom>
              <a:avLst/>
              <a:gdLst>
                <a:gd name="T0" fmla="*/ 0 w 287"/>
                <a:gd name="T1" fmla="*/ 2979 h 213"/>
                <a:gd name="T2" fmla="*/ 1791 w 287"/>
                <a:gd name="T3" fmla="*/ 3981 h 213"/>
                <a:gd name="T4" fmla="*/ 2841 w 287"/>
                <a:gd name="T5" fmla="*/ 3677 h 213"/>
                <a:gd name="T6" fmla="*/ 3587 w 287"/>
                <a:gd name="T7" fmla="*/ 3528 h 213"/>
                <a:gd name="T8" fmla="*/ 4399 w 287"/>
                <a:gd name="T9" fmla="*/ 1843 h 213"/>
                <a:gd name="T10" fmla="*/ 4399 w 287"/>
                <a:gd name="T11" fmla="*/ 853 h 213"/>
                <a:gd name="T12" fmla="*/ 3882 w 287"/>
                <a:gd name="T13" fmla="*/ 0 h 213"/>
                <a:gd name="T14" fmla="*/ 4132 w 287"/>
                <a:gd name="T15" fmla="*/ 1707 h 213"/>
                <a:gd name="T16" fmla="*/ 2841 w 287"/>
                <a:gd name="T17" fmla="*/ 2808 h 213"/>
                <a:gd name="T18" fmla="*/ 2104 w 287"/>
                <a:gd name="T19" fmla="*/ 3243 h 213"/>
                <a:gd name="T20" fmla="*/ 1354 w 287"/>
                <a:gd name="T21" fmla="*/ 3208 h 213"/>
                <a:gd name="T22" fmla="*/ 0 w 287"/>
                <a:gd name="T23" fmla="*/ 2979 h 2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7" h="213">
                  <a:moveTo>
                    <a:pt x="0" y="157"/>
                  </a:moveTo>
                  <a:cubicBezTo>
                    <a:pt x="47" y="158"/>
                    <a:pt x="65" y="213"/>
                    <a:pt x="115" y="210"/>
                  </a:cubicBezTo>
                  <a:cubicBezTo>
                    <a:pt x="138" y="209"/>
                    <a:pt x="159" y="196"/>
                    <a:pt x="182" y="194"/>
                  </a:cubicBezTo>
                  <a:cubicBezTo>
                    <a:pt x="199" y="192"/>
                    <a:pt x="214" y="194"/>
                    <a:pt x="230" y="186"/>
                  </a:cubicBezTo>
                  <a:cubicBezTo>
                    <a:pt x="263" y="168"/>
                    <a:pt x="274" y="133"/>
                    <a:pt x="282" y="97"/>
                  </a:cubicBezTo>
                  <a:cubicBezTo>
                    <a:pt x="285" y="80"/>
                    <a:pt x="287" y="61"/>
                    <a:pt x="282" y="45"/>
                  </a:cubicBezTo>
                  <a:cubicBezTo>
                    <a:pt x="276" y="23"/>
                    <a:pt x="262" y="16"/>
                    <a:pt x="249" y="0"/>
                  </a:cubicBezTo>
                  <a:cubicBezTo>
                    <a:pt x="269" y="23"/>
                    <a:pt x="271" y="63"/>
                    <a:pt x="265" y="90"/>
                  </a:cubicBezTo>
                  <a:cubicBezTo>
                    <a:pt x="255" y="133"/>
                    <a:pt x="221" y="136"/>
                    <a:pt x="182" y="148"/>
                  </a:cubicBezTo>
                  <a:cubicBezTo>
                    <a:pt x="165" y="154"/>
                    <a:pt x="151" y="164"/>
                    <a:pt x="135" y="171"/>
                  </a:cubicBezTo>
                  <a:cubicBezTo>
                    <a:pt x="113" y="180"/>
                    <a:pt x="107" y="175"/>
                    <a:pt x="87" y="169"/>
                  </a:cubicBezTo>
                  <a:cubicBezTo>
                    <a:pt x="61" y="161"/>
                    <a:pt x="18" y="160"/>
                    <a:pt x="0" y="15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0" name="Freeform 173">
              <a:extLst>
                <a:ext uri="{FF2B5EF4-FFF2-40B4-BE49-F238E27FC236}">
                  <a16:creationId xmlns:a16="http://schemas.microsoft.com/office/drawing/2014/main" id="{746CBA8B-BA30-4302-8E7A-26B583D3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691"/>
              <a:ext cx="433" cy="392"/>
            </a:xfrm>
            <a:custGeom>
              <a:avLst/>
              <a:gdLst>
                <a:gd name="T0" fmla="*/ 2713 w 173"/>
                <a:gd name="T1" fmla="*/ 21 h 147"/>
                <a:gd name="T2" fmla="*/ 751 w 173"/>
                <a:gd name="T3" fmla="*/ 568 h 147"/>
                <a:gd name="T4" fmla="*/ 145 w 173"/>
                <a:gd name="T5" fmla="*/ 2787 h 147"/>
                <a:gd name="T6" fmla="*/ 1179 w 173"/>
                <a:gd name="T7" fmla="*/ 533 h 147"/>
                <a:gd name="T8" fmla="*/ 2055 w 173"/>
                <a:gd name="T9" fmla="*/ 227 h 147"/>
                <a:gd name="T10" fmla="*/ 2713 w 173"/>
                <a:gd name="T11" fmla="*/ 56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147">
                  <a:moveTo>
                    <a:pt x="173" y="1"/>
                  </a:moveTo>
                  <a:cubicBezTo>
                    <a:pt x="132" y="1"/>
                    <a:pt x="80" y="0"/>
                    <a:pt x="48" y="30"/>
                  </a:cubicBezTo>
                  <a:cubicBezTo>
                    <a:pt x="22" y="54"/>
                    <a:pt x="0" y="111"/>
                    <a:pt x="9" y="147"/>
                  </a:cubicBezTo>
                  <a:cubicBezTo>
                    <a:pt x="15" y="107"/>
                    <a:pt x="40" y="51"/>
                    <a:pt x="75" y="28"/>
                  </a:cubicBezTo>
                  <a:cubicBezTo>
                    <a:pt x="89" y="19"/>
                    <a:pt x="115" y="16"/>
                    <a:pt x="131" y="12"/>
                  </a:cubicBezTo>
                  <a:cubicBezTo>
                    <a:pt x="145" y="8"/>
                    <a:pt x="159" y="6"/>
                    <a:pt x="173" y="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1" name="Freeform 174">
              <a:extLst>
                <a:ext uri="{FF2B5EF4-FFF2-40B4-BE49-F238E27FC236}">
                  <a16:creationId xmlns:a16="http://schemas.microsoft.com/office/drawing/2014/main" id="{3716950A-4956-4FD4-8FA3-12A7FD5F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040"/>
              <a:ext cx="495" cy="360"/>
            </a:xfrm>
            <a:custGeom>
              <a:avLst/>
              <a:gdLst>
                <a:gd name="T0" fmla="*/ 0 w 198"/>
                <a:gd name="T1" fmla="*/ 2312 h 135"/>
                <a:gd name="T2" fmla="*/ 958 w 198"/>
                <a:gd name="T3" fmla="*/ 2275 h 135"/>
                <a:gd name="T4" fmla="*/ 2375 w 198"/>
                <a:gd name="T5" fmla="*/ 1955 h 135"/>
                <a:gd name="T6" fmla="*/ 3095 w 198"/>
                <a:gd name="T7" fmla="*/ 0 h 135"/>
                <a:gd name="T8" fmla="*/ 2345 w 198"/>
                <a:gd name="T9" fmla="*/ 1707 h 135"/>
                <a:gd name="T10" fmla="*/ 925 w 198"/>
                <a:gd name="T11" fmla="*/ 2027 h 135"/>
                <a:gd name="T12" fmla="*/ 0 w 198"/>
                <a:gd name="T13" fmla="*/ 2312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" h="135">
                  <a:moveTo>
                    <a:pt x="0" y="122"/>
                  </a:moveTo>
                  <a:cubicBezTo>
                    <a:pt x="30" y="135"/>
                    <a:pt x="31" y="129"/>
                    <a:pt x="61" y="120"/>
                  </a:cubicBezTo>
                  <a:cubicBezTo>
                    <a:pt x="91" y="111"/>
                    <a:pt x="124" y="116"/>
                    <a:pt x="152" y="103"/>
                  </a:cubicBezTo>
                  <a:cubicBezTo>
                    <a:pt x="179" y="90"/>
                    <a:pt x="192" y="48"/>
                    <a:pt x="198" y="0"/>
                  </a:cubicBezTo>
                  <a:cubicBezTo>
                    <a:pt x="194" y="29"/>
                    <a:pt x="176" y="79"/>
                    <a:pt x="150" y="90"/>
                  </a:cubicBezTo>
                  <a:cubicBezTo>
                    <a:pt x="124" y="102"/>
                    <a:pt x="80" y="92"/>
                    <a:pt x="59" y="107"/>
                  </a:cubicBezTo>
                  <a:cubicBezTo>
                    <a:pt x="39" y="122"/>
                    <a:pt x="20" y="135"/>
                    <a:pt x="0" y="122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2" name="Freeform 175">
              <a:extLst>
                <a:ext uri="{FF2B5EF4-FFF2-40B4-BE49-F238E27FC236}">
                  <a16:creationId xmlns:a16="http://schemas.microsoft.com/office/drawing/2014/main" id="{65601735-C3B5-4E76-B7AE-82D56906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064"/>
              <a:ext cx="491" cy="480"/>
            </a:xfrm>
            <a:custGeom>
              <a:avLst/>
              <a:gdLst>
                <a:gd name="T0" fmla="*/ 0 w 196"/>
                <a:gd name="T1" fmla="*/ 3413 h 180"/>
                <a:gd name="T2" fmla="*/ 3081 w 196"/>
                <a:gd name="T3" fmla="*/ 0 h 180"/>
                <a:gd name="T4" fmla="*/ 0 w 196"/>
                <a:gd name="T5" fmla="*/ 3413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6" h="180">
                  <a:moveTo>
                    <a:pt x="0" y="180"/>
                  </a:moveTo>
                  <a:cubicBezTo>
                    <a:pt x="39" y="180"/>
                    <a:pt x="179" y="170"/>
                    <a:pt x="196" y="0"/>
                  </a:cubicBezTo>
                  <a:cubicBezTo>
                    <a:pt x="191" y="27"/>
                    <a:pt x="152" y="170"/>
                    <a:pt x="0" y="18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3" name="Freeform 176">
              <a:extLst>
                <a:ext uri="{FF2B5EF4-FFF2-40B4-BE49-F238E27FC236}">
                  <a16:creationId xmlns:a16="http://schemas.microsoft.com/office/drawing/2014/main" id="{F44DEB09-14E3-46AD-B177-0778E5FF9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533"/>
              <a:ext cx="1086" cy="1064"/>
            </a:xfrm>
            <a:custGeom>
              <a:avLst/>
              <a:gdLst>
                <a:gd name="T0" fmla="*/ 3100 w 434"/>
                <a:gd name="T1" fmla="*/ 77 h 399"/>
                <a:gd name="T2" fmla="*/ 938 w 434"/>
                <a:gd name="T3" fmla="*/ 1443 h 399"/>
                <a:gd name="T4" fmla="*/ 158 w 434"/>
                <a:gd name="T5" fmla="*/ 4984 h 399"/>
                <a:gd name="T6" fmla="*/ 1867 w 434"/>
                <a:gd name="T7" fmla="*/ 7019 h 399"/>
                <a:gd name="T8" fmla="*/ 4639 w 434"/>
                <a:gd name="T9" fmla="*/ 6976 h 399"/>
                <a:gd name="T10" fmla="*/ 5905 w 434"/>
                <a:gd name="T11" fmla="*/ 1955 h 399"/>
                <a:gd name="T12" fmla="*/ 3100 w 434"/>
                <a:gd name="T13" fmla="*/ 77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4" h="399">
                  <a:moveTo>
                    <a:pt x="198" y="4"/>
                  </a:moveTo>
                  <a:cubicBezTo>
                    <a:pt x="141" y="0"/>
                    <a:pt x="96" y="38"/>
                    <a:pt x="60" y="76"/>
                  </a:cubicBezTo>
                  <a:cubicBezTo>
                    <a:pt x="17" y="121"/>
                    <a:pt x="0" y="200"/>
                    <a:pt x="10" y="263"/>
                  </a:cubicBezTo>
                  <a:cubicBezTo>
                    <a:pt x="18" y="315"/>
                    <a:pt x="76" y="348"/>
                    <a:pt x="119" y="370"/>
                  </a:cubicBezTo>
                  <a:cubicBezTo>
                    <a:pt x="176" y="399"/>
                    <a:pt x="240" y="394"/>
                    <a:pt x="296" y="368"/>
                  </a:cubicBezTo>
                  <a:cubicBezTo>
                    <a:pt x="389" y="326"/>
                    <a:pt x="434" y="195"/>
                    <a:pt x="377" y="103"/>
                  </a:cubicBezTo>
                  <a:cubicBezTo>
                    <a:pt x="345" y="50"/>
                    <a:pt x="263" y="2"/>
                    <a:pt x="198" y="4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4" name="Freeform 177">
              <a:extLst>
                <a:ext uri="{FF2B5EF4-FFF2-40B4-BE49-F238E27FC236}">
                  <a16:creationId xmlns:a16="http://schemas.microsoft.com/office/drawing/2014/main" id="{15C0A7B3-01CA-47A1-A0D7-2F6B9EA5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645"/>
              <a:ext cx="885" cy="790"/>
            </a:xfrm>
            <a:custGeom>
              <a:avLst/>
              <a:gdLst>
                <a:gd name="T0" fmla="*/ 1113 w 354"/>
                <a:gd name="T1" fmla="*/ 593 h 296"/>
                <a:gd name="T2" fmla="*/ 175 w 354"/>
                <a:gd name="T3" fmla="*/ 3803 h 296"/>
                <a:gd name="T4" fmla="*/ 1063 w 354"/>
                <a:gd name="T5" fmla="*/ 4865 h 296"/>
                <a:gd name="T6" fmla="*/ 2438 w 354"/>
                <a:gd name="T7" fmla="*/ 5477 h 296"/>
                <a:gd name="T8" fmla="*/ 3720 w 354"/>
                <a:gd name="T9" fmla="*/ 5135 h 296"/>
                <a:gd name="T10" fmla="*/ 4833 w 354"/>
                <a:gd name="T11" fmla="*/ 4465 h 296"/>
                <a:gd name="T12" fmla="*/ 4688 w 354"/>
                <a:gd name="T13" fmla="*/ 1161 h 296"/>
                <a:gd name="T14" fmla="*/ 4020 w 354"/>
                <a:gd name="T15" fmla="*/ 478 h 296"/>
                <a:gd name="T16" fmla="*/ 2863 w 354"/>
                <a:gd name="T17" fmla="*/ 93 h 296"/>
                <a:gd name="T18" fmla="*/ 1113 w 354"/>
                <a:gd name="T19" fmla="*/ 593 h 2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4" h="296">
                  <a:moveTo>
                    <a:pt x="71" y="31"/>
                  </a:moveTo>
                  <a:cubicBezTo>
                    <a:pt x="26" y="68"/>
                    <a:pt x="0" y="148"/>
                    <a:pt x="11" y="200"/>
                  </a:cubicBezTo>
                  <a:cubicBezTo>
                    <a:pt x="19" y="234"/>
                    <a:pt x="46" y="234"/>
                    <a:pt x="68" y="256"/>
                  </a:cubicBezTo>
                  <a:cubicBezTo>
                    <a:pt x="94" y="282"/>
                    <a:pt x="119" y="296"/>
                    <a:pt x="156" y="288"/>
                  </a:cubicBezTo>
                  <a:cubicBezTo>
                    <a:pt x="184" y="282"/>
                    <a:pt x="209" y="271"/>
                    <a:pt x="238" y="270"/>
                  </a:cubicBezTo>
                  <a:cubicBezTo>
                    <a:pt x="268" y="270"/>
                    <a:pt x="294" y="262"/>
                    <a:pt x="309" y="235"/>
                  </a:cubicBezTo>
                  <a:cubicBezTo>
                    <a:pt x="340" y="180"/>
                    <a:pt x="354" y="104"/>
                    <a:pt x="300" y="61"/>
                  </a:cubicBezTo>
                  <a:cubicBezTo>
                    <a:pt x="285" y="49"/>
                    <a:pt x="275" y="35"/>
                    <a:pt x="257" y="25"/>
                  </a:cubicBezTo>
                  <a:cubicBezTo>
                    <a:pt x="234" y="11"/>
                    <a:pt x="209" y="8"/>
                    <a:pt x="183" y="5"/>
                  </a:cubicBezTo>
                  <a:cubicBezTo>
                    <a:pt x="148" y="0"/>
                    <a:pt x="97" y="8"/>
                    <a:pt x="71" y="31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Oval 178">
              <a:extLst>
                <a:ext uri="{FF2B5EF4-FFF2-40B4-BE49-F238E27FC236}">
                  <a16:creationId xmlns:a16="http://schemas.microsoft.com/office/drawing/2014/main" id="{BEC732E5-7999-42BE-A51E-20BA49DA5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2653"/>
              <a:ext cx="85" cy="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6" name="Oval 179">
              <a:extLst>
                <a:ext uri="{FF2B5EF4-FFF2-40B4-BE49-F238E27FC236}">
                  <a16:creationId xmlns:a16="http://schemas.microsoft.com/office/drawing/2014/main" id="{3446AA98-D241-4D8D-8808-E9F6E084F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2648"/>
              <a:ext cx="32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7" name="Oval 180">
              <a:extLst>
                <a:ext uri="{FF2B5EF4-FFF2-40B4-BE49-F238E27FC236}">
                  <a16:creationId xmlns:a16="http://schemas.microsoft.com/office/drawing/2014/main" id="{55AA271D-4AAB-46EB-B84B-20D8B58DE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3" y="271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8C96C450-5097-41CA-899E-07945455E6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Hematopoiesis</a:t>
            </a:r>
          </a:p>
        </p:txBody>
      </p:sp>
      <p:grpSp>
        <p:nvGrpSpPr>
          <p:cNvPr id="54274" name="Group 3">
            <a:extLst>
              <a:ext uri="{FF2B5EF4-FFF2-40B4-BE49-F238E27FC236}">
                <a16:creationId xmlns:a16="http://schemas.microsoft.com/office/drawing/2014/main" id="{990799A5-6ACE-41B1-BD0D-9AAC7B9DE08A}"/>
              </a:ext>
            </a:extLst>
          </p:cNvPr>
          <p:cNvGrpSpPr>
            <a:grpSpLocks/>
          </p:cNvGrpSpPr>
          <p:nvPr/>
        </p:nvGrpSpPr>
        <p:grpSpPr bwMode="auto">
          <a:xfrm>
            <a:off x="6875463" y="1370013"/>
            <a:ext cx="611187" cy="687387"/>
            <a:chOff x="357" y="1587"/>
            <a:chExt cx="912" cy="1024"/>
          </a:xfrm>
        </p:grpSpPr>
        <p:sp>
          <p:nvSpPr>
            <p:cNvPr id="105676" name="Freeform 4">
              <a:extLst>
                <a:ext uri="{FF2B5EF4-FFF2-40B4-BE49-F238E27FC236}">
                  <a16:creationId xmlns:a16="http://schemas.microsoft.com/office/drawing/2014/main" id="{02C9258D-049C-4BA0-8239-FB281E25A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1587"/>
              <a:ext cx="912" cy="1024"/>
            </a:xfrm>
            <a:custGeom>
              <a:avLst/>
              <a:gdLst>
                <a:gd name="T0" fmla="*/ 2321 w 365"/>
                <a:gd name="T1" fmla="*/ 397 h 384"/>
                <a:gd name="T2" fmla="*/ 250 w 365"/>
                <a:gd name="T3" fmla="*/ 4531 h 384"/>
                <a:gd name="T4" fmla="*/ 3541 w 365"/>
                <a:gd name="T5" fmla="*/ 6827 h 384"/>
                <a:gd name="T6" fmla="*/ 5619 w 365"/>
                <a:gd name="T7" fmla="*/ 3379 h 384"/>
                <a:gd name="T8" fmla="*/ 2321 w 365"/>
                <a:gd name="T9" fmla="*/ 397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solidFill>
              <a:srgbClr val="6BC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7" name="Freeform 5">
              <a:extLst>
                <a:ext uri="{FF2B5EF4-FFF2-40B4-BE49-F238E27FC236}">
                  <a16:creationId xmlns:a16="http://schemas.microsoft.com/office/drawing/2014/main" id="{E9B78CA0-A7B9-41BA-BD04-1A3FCAA92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1685"/>
              <a:ext cx="640" cy="872"/>
            </a:xfrm>
            <a:custGeom>
              <a:avLst/>
              <a:gdLst>
                <a:gd name="T0" fmla="*/ 3938 w 256"/>
                <a:gd name="T1" fmla="*/ 2696 h 327"/>
                <a:gd name="T2" fmla="*/ 2145 w 256"/>
                <a:gd name="T3" fmla="*/ 0 h 327"/>
                <a:gd name="T4" fmla="*/ 3625 w 256"/>
                <a:gd name="T5" fmla="*/ 2709 h 327"/>
                <a:gd name="T6" fmla="*/ 1645 w 256"/>
                <a:gd name="T7" fmla="*/ 5824 h 327"/>
                <a:gd name="T8" fmla="*/ 0 w 256"/>
                <a:gd name="T9" fmla="*/ 5688 h 327"/>
                <a:gd name="T10" fmla="*/ 1958 w 256"/>
                <a:gd name="T11" fmla="*/ 5995 h 327"/>
                <a:gd name="T12" fmla="*/ 3938 w 256"/>
                <a:gd name="T13" fmla="*/ 2696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327">
                  <a:moveTo>
                    <a:pt x="252" y="142"/>
                  </a:moveTo>
                  <a:cubicBezTo>
                    <a:pt x="249" y="92"/>
                    <a:pt x="204" y="26"/>
                    <a:pt x="137" y="0"/>
                  </a:cubicBezTo>
                  <a:cubicBezTo>
                    <a:pt x="193" y="30"/>
                    <a:pt x="229" y="98"/>
                    <a:pt x="232" y="143"/>
                  </a:cubicBezTo>
                  <a:cubicBezTo>
                    <a:pt x="237" y="212"/>
                    <a:pt x="186" y="284"/>
                    <a:pt x="105" y="307"/>
                  </a:cubicBezTo>
                  <a:cubicBezTo>
                    <a:pt x="72" y="316"/>
                    <a:pt x="34" y="313"/>
                    <a:pt x="0" y="300"/>
                  </a:cubicBezTo>
                  <a:cubicBezTo>
                    <a:pt x="38" y="320"/>
                    <a:pt x="84" y="327"/>
                    <a:pt x="125" y="316"/>
                  </a:cubicBezTo>
                  <a:cubicBezTo>
                    <a:pt x="205" y="293"/>
                    <a:pt x="256" y="211"/>
                    <a:pt x="252" y="142"/>
                  </a:cubicBezTo>
                  <a:close/>
                </a:path>
              </a:pathLst>
            </a:custGeom>
            <a:solidFill>
              <a:srgbClr val="00A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8" name="Freeform 6">
              <a:extLst>
                <a:ext uri="{FF2B5EF4-FFF2-40B4-BE49-F238E27FC236}">
                  <a16:creationId xmlns:a16="http://schemas.microsoft.com/office/drawing/2014/main" id="{DFACAC3A-ABCD-4615-A89A-E5A14E765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824"/>
              <a:ext cx="328" cy="704"/>
            </a:xfrm>
            <a:custGeom>
              <a:avLst/>
              <a:gdLst>
                <a:gd name="T0" fmla="*/ 0 w 131"/>
                <a:gd name="T1" fmla="*/ 5005 h 264"/>
                <a:gd name="T2" fmla="*/ 1993 w 131"/>
                <a:gd name="T3" fmla="*/ 1707 h 264"/>
                <a:gd name="T4" fmla="*/ 1335 w 131"/>
                <a:gd name="T5" fmla="*/ 0 h 264"/>
                <a:gd name="T6" fmla="*/ 1743 w 131"/>
                <a:gd name="T7" fmla="*/ 2696 h 264"/>
                <a:gd name="T8" fmla="*/ 0 w 131"/>
                <a:gd name="T9" fmla="*/ 5005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264">
                  <a:moveTo>
                    <a:pt x="0" y="264"/>
                  </a:moveTo>
                  <a:cubicBezTo>
                    <a:pt x="80" y="241"/>
                    <a:pt x="131" y="159"/>
                    <a:pt x="127" y="90"/>
                  </a:cubicBezTo>
                  <a:cubicBezTo>
                    <a:pt x="125" y="61"/>
                    <a:pt x="110" y="28"/>
                    <a:pt x="85" y="0"/>
                  </a:cubicBezTo>
                  <a:cubicBezTo>
                    <a:pt x="106" y="29"/>
                    <a:pt x="131" y="78"/>
                    <a:pt x="111" y="142"/>
                  </a:cubicBezTo>
                  <a:cubicBezTo>
                    <a:pt x="91" y="206"/>
                    <a:pt x="43" y="240"/>
                    <a:pt x="0" y="264"/>
                  </a:cubicBezTo>
                  <a:close/>
                </a:path>
              </a:pathLst>
            </a:custGeom>
            <a:solidFill>
              <a:srgbClr val="009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9" name="Freeform 7">
              <a:extLst>
                <a:ext uri="{FF2B5EF4-FFF2-40B4-BE49-F238E27FC236}">
                  <a16:creationId xmlns:a16="http://schemas.microsoft.com/office/drawing/2014/main" id="{80D1DB9B-80BE-48D4-86C3-AD75E255E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48"/>
              <a:ext cx="755" cy="907"/>
            </a:xfrm>
            <a:custGeom>
              <a:avLst/>
              <a:gdLst>
                <a:gd name="T0" fmla="*/ 1533 w 302"/>
                <a:gd name="T1" fmla="*/ 662 h 340"/>
                <a:gd name="T2" fmla="*/ 188 w 302"/>
                <a:gd name="T3" fmla="*/ 3972 h 340"/>
                <a:gd name="T4" fmla="*/ 3188 w 302"/>
                <a:gd name="T5" fmla="*/ 5565 h 340"/>
                <a:gd name="T6" fmla="*/ 4208 w 302"/>
                <a:gd name="T7" fmla="*/ 2185 h 340"/>
                <a:gd name="T8" fmla="*/ 1533 w 302"/>
                <a:gd name="T9" fmla="*/ 662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solidFill>
              <a:srgbClr val="D07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0" name="Freeform 8">
              <a:extLst>
                <a:ext uri="{FF2B5EF4-FFF2-40B4-BE49-F238E27FC236}">
                  <a16:creationId xmlns:a16="http://schemas.microsoft.com/office/drawing/2014/main" id="{5F1E2AB8-6E4E-404E-AD2F-DAF1DA82C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" y="1755"/>
              <a:ext cx="608" cy="664"/>
            </a:xfrm>
            <a:custGeom>
              <a:avLst/>
              <a:gdLst>
                <a:gd name="T0" fmla="*/ 563 w 243"/>
                <a:gd name="T1" fmla="*/ 1173 h 249"/>
                <a:gd name="T2" fmla="*/ 113 w 243"/>
                <a:gd name="T3" fmla="*/ 2936 h 249"/>
                <a:gd name="T4" fmla="*/ 2304 w 243"/>
                <a:gd name="T5" fmla="*/ 4629 h 249"/>
                <a:gd name="T6" fmla="*/ 3538 w 243"/>
                <a:gd name="T7" fmla="*/ 2163 h 249"/>
                <a:gd name="T8" fmla="*/ 3022 w 243"/>
                <a:gd name="T9" fmla="*/ 363 h 249"/>
                <a:gd name="T10" fmla="*/ 1301 w 243"/>
                <a:gd name="T11" fmla="*/ 547 h 249"/>
                <a:gd name="T12" fmla="*/ 1284 w 243"/>
                <a:gd name="T13" fmla="*/ 1421 h 249"/>
                <a:gd name="T14" fmla="*/ 1867 w 243"/>
                <a:gd name="T15" fmla="*/ 376 h 249"/>
                <a:gd name="T16" fmla="*/ 458 w 243"/>
                <a:gd name="T17" fmla="*/ 1443 h 249"/>
                <a:gd name="T18" fmla="*/ 395 w 243"/>
                <a:gd name="T19" fmla="*/ 2995 h 249"/>
                <a:gd name="T20" fmla="*/ 1284 w 243"/>
                <a:gd name="T21" fmla="*/ 1024 h 249"/>
                <a:gd name="T22" fmla="*/ 1409 w 243"/>
                <a:gd name="T23" fmla="*/ 1309 h 249"/>
                <a:gd name="T24" fmla="*/ 1741 w 243"/>
                <a:gd name="T25" fmla="*/ 589 h 249"/>
                <a:gd name="T26" fmla="*/ 2117 w 243"/>
                <a:gd name="T27" fmla="*/ 1331 h 249"/>
                <a:gd name="T28" fmla="*/ 2972 w 243"/>
                <a:gd name="T29" fmla="*/ 1229 h 249"/>
                <a:gd name="T30" fmla="*/ 2067 w 243"/>
                <a:gd name="T31" fmla="*/ 320 h 249"/>
                <a:gd name="T32" fmla="*/ 2492 w 243"/>
                <a:gd name="T33" fmla="*/ 1229 h 249"/>
                <a:gd name="T34" fmla="*/ 520 w 243"/>
                <a:gd name="T35" fmla="*/ 1992 h 249"/>
                <a:gd name="T36" fmla="*/ 1439 w 243"/>
                <a:gd name="T37" fmla="*/ 2275 h 249"/>
                <a:gd name="T38" fmla="*/ 520 w 243"/>
                <a:gd name="T39" fmla="*/ 1992 h 249"/>
                <a:gd name="T40" fmla="*/ 1679 w 243"/>
                <a:gd name="T41" fmla="*/ 1821 h 249"/>
                <a:gd name="T42" fmla="*/ 1847 w 243"/>
                <a:gd name="T43" fmla="*/ 1571 h 249"/>
                <a:gd name="T44" fmla="*/ 2117 w 243"/>
                <a:gd name="T45" fmla="*/ 1571 h 249"/>
                <a:gd name="T46" fmla="*/ 2317 w 243"/>
                <a:gd name="T47" fmla="*/ 1501 h 249"/>
                <a:gd name="T48" fmla="*/ 738 w 243"/>
                <a:gd name="T49" fmla="*/ 3720 h 249"/>
                <a:gd name="T50" fmla="*/ 1534 w 243"/>
                <a:gd name="T51" fmla="*/ 3491 h 249"/>
                <a:gd name="T52" fmla="*/ 833 w 243"/>
                <a:gd name="T53" fmla="*/ 3277 h 249"/>
                <a:gd name="T54" fmla="*/ 688 w 243"/>
                <a:gd name="T55" fmla="*/ 2616 h 249"/>
                <a:gd name="T56" fmla="*/ 1629 w 243"/>
                <a:gd name="T57" fmla="*/ 2048 h 249"/>
                <a:gd name="T58" fmla="*/ 2429 w 243"/>
                <a:gd name="T59" fmla="*/ 1763 h 249"/>
                <a:gd name="T60" fmla="*/ 2617 w 243"/>
                <a:gd name="T61" fmla="*/ 1971 h 249"/>
                <a:gd name="T62" fmla="*/ 2897 w 243"/>
                <a:gd name="T63" fmla="*/ 1400 h 249"/>
                <a:gd name="T64" fmla="*/ 2535 w 243"/>
                <a:gd name="T65" fmla="*/ 1629 h 249"/>
                <a:gd name="T66" fmla="*/ 2209 w 243"/>
                <a:gd name="T67" fmla="*/ 2219 h 249"/>
                <a:gd name="T68" fmla="*/ 2004 w 243"/>
                <a:gd name="T69" fmla="*/ 2389 h 249"/>
                <a:gd name="T70" fmla="*/ 2835 w 243"/>
                <a:gd name="T71" fmla="*/ 2141 h 249"/>
                <a:gd name="T72" fmla="*/ 1629 w 243"/>
                <a:gd name="T73" fmla="*/ 2923 h 249"/>
                <a:gd name="T74" fmla="*/ 1629 w 243"/>
                <a:gd name="T75" fmla="*/ 2923 h 249"/>
                <a:gd name="T76" fmla="*/ 2334 w 243"/>
                <a:gd name="T77" fmla="*/ 2709 h 249"/>
                <a:gd name="T78" fmla="*/ 2022 w 243"/>
                <a:gd name="T79" fmla="*/ 3448 h 249"/>
                <a:gd name="T80" fmla="*/ 1897 w 243"/>
                <a:gd name="T81" fmla="*/ 2787 h 249"/>
                <a:gd name="T82" fmla="*/ 2755 w 243"/>
                <a:gd name="T83" fmla="*/ 2867 h 249"/>
                <a:gd name="T84" fmla="*/ 2930 w 243"/>
                <a:gd name="T85" fmla="*/ 2867 h 249"/>
                <a:gd name="T86" fmla="*/ 1376 w 243"/>
                <a:gd name="T87" fmla="*/ 3960 h 249"/>
                <a:gd name="T88" fmla="*/ 1659 w 243"/>
                <a:gd name="T89" fmla="*/ 3869 h 249"/>
                <a:gd name="T90" fmla="*/ 1566 w 243"/>
                <a:gd name="T91" fmla="*/ 4267 h 249"/>
                <a:gd name="T92" fmla="*/ 1972 w 243"/>
                <a:gd name="T93" fmla="*/ 3619 h 249"/>
                <a:gd name="T94" fmla="*/ 1691 w 243"/>
                <a:gd name="T95" fmla="*/ 3563 h 249"/>
                <a:gd name="T96" fmla="*/ 2680 w 243"/>
                <a:gd name="T97" fmla="*/ 3699 h 249"/>
                <a:gd name="T98" fmla="*/ 2630 w 243"/>
                <a:gd name="T99" fmla="*/ 3832 h 249"/>
                <a:gd name="T100" fmla="*/ 2992 w 243"/>
                <a:gd name="T101" fmla="*/ 3435 h 249"/>
                <a:gd name="T102" fmla="*/ 2755 w 243"/>
                <a:gd name="T103" fmla="*/ 3981 h 249"/>
                <a:gd name="T104" fmla="*/ 3055 w 243"/>
                <a:gd name="T105" fmla="*/ 3277 h 249"/>
                <a:gd name="T106" fmla="*/ 3338 w 243"/>
                <a:gd name="T107" fmla="*/ 2581 h 249"/>
                <a:gd name="T108" fmla="*/ 3505 w 243"/>
                <a:gd name="T109" fmla="*/ 2355 h 249"/>
                <a:gd name="T110" fmla="*/ 3150 w 243"/>
                <a:gd name="T111" fmla="*/ 2808 h 249"/>
                <a:gd name="T112" fmla="*/ 3130 w 243"/>
                <a:gd name="T113" fmla="*/ 1651 h 249"/>
                <a:gd name="T114" fmla="*/ 3118 w 243"/>
                <a:gd name="T115" fmla="*/ 1821 h 2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43" h="249">
                  <a:moveTo>
                    <a:pt x="124" y="6"/>
                  </a:moveTo>
                  <a:cubicBezTo>
                    <a:pt x="121" y="7"/>
                    <a:pt x="117" y="8"/>
                    <a:pt x="115" y="9"/>
                  </a:cubicBezTo>
                  <a:cubicBezTo>
                    <a:pt x="102" y="7"/>
                    <a:pt x="91" y="13"/>
                    <a:pt x="78" y="20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57" y="32"/>
                    <a:pt x="36" y="43"/>
                    <a:pt x="36" y="62"/>
                  </a:cubicBezTo>
                  <a:cubicBezTo>
                    <a:pt x="36" y="63"/>
                    <a:pt x="36" y="64"/>
                    <a:pt x="36" y="65"/>
                  </a:cubicBezTo>
                  <a:cubicBezTo>
                    <a:pt x="36" y="66"/>
                    <a:pt x="36" y="67"/>
                    <a:pt x="37" y="69"/>
                  </a:cubicBezTo>
                  <a:cubicBezTo>
                    <a:pt x="34" y="68"/>
                    <a:pt x="32" y="67"/>
                    <a:pt x="29" y="67"/>
                  </a:cubicBezTo>
                  <a:cubicBezTo>
                    <a:pt x="6" y="65"/>
                    <a:pt x="2" y="97"/>
                    <a:pt x="1" y="110"/>
                  </a:cubicBezTo>
                  <a:cubicBezTo>
                    <a:pt x="0" y="115"/>
                    <a:pt x="0" y="121"/>
                    <a:pt x="0" y="127"/>
                  </a:cubicBezTo>
                  <a:cubicBezTo>
                    <a:pt x="0" y="137"/>
                    <a:pt x="1" y="147"/>
                    <a:pt x="7" y="155"/>
                  </a:cubicBezTo>
                  <a:cubicBezTo>
                    <a:pt x="12" y="162"/>
                    <a:pt x="18" y="165"/>
                    <a:pt x="25" y="168"/>
                  </a:cubicBezTo>
                  <a:cubicBezTo>
                    <a:pt x="27" y="182"/>
                    <a:pt x="31" y="196"/>
                    <a:pt x="41" y="204"/>
                  </a:cubicBezTo>
                  <a:cubicBezTo>
                    <a:pt x="46" y="208"/>
                    <a:pt x="50" y="210"/>
                    <a:pt x="55" y="212"/>
                  </a:cubicBezTo>
                  <a:cubicBezTo>
                    <a:pt x="56" y="219"/>
                    <a:pt x="59" y="226"/>
                    <a:pt x="65" y="232"/>
                  </a:cubicBezTo>
                  <a:cubicBezTo>
                    <a:pt x="76" y="243"/>
                    <a:pt x="92" y="246"/>
                    <a:pt x="107" y="245"/>
                  </a:cubicBezTo>
                  <a:cubicBezTo>
                    <a:pt x="117" y="249"/>
                    <a:pt x="130" y="249"/>
                    <a:pt x="147" y="244"/>
                  </a:cubicBezTo>
                  <a:cubicBezTo>
                    <a:pt x="164" y="239"/>
                    <a:pt x="209" y="225"/>
                    <a:pt x="218" y="193"/>
                  </a:cubicBezTo>
                  <a:cubicBezTo>
                    <a:pt x="219" y="192"/>
                    <a:pt x="220" y="192"/>
                    <a:pt x="221" y="191"/>
                  </a:cubicBezTo>
                  <a:cubicBezTo>
                    <a:pt x="230" y="187"/>
                    <a:pt x="237" y="178"/>
                    <a:pt x="241" y="166"/>
                  </a:cubicBezTo>
                  <a:cubicBezTo>
                    <a:pt x="242" y="160"/>
                    <a:pt x="243" y="154"/>
                    <a:pt x="243" y="149"/>
                  </a:cubicBezTo>
                  <a:cubicBezTo>
                    <a:pt x="243" y="140"/>
                    <a:pt x="241" y="132"/>
                    <a:pt x="238" y="126"/>
                  </a:cubicBezTo>
                  <a:cubicBezTo>
                    <a:pt x="235" y="122"/>
                    <a:pt x="231" y="118"/>
                    <a:pt x="226" y="114"/>
                  </a:cubicBezTo>
                  <a:cubicBezTo>
                    <a:pt x="228" y="109"/>
                    <a:pt x="229" y="103"/>
                    <a:pt x="229" y="97"/>
                  </a:cubicBezTo>
                  <a:cubicBezTo>
                    <a:pt x="229" y="86"/>
                    <a:pt x="225" y="77"/>
                    <a:pt x="211" y="70"/>
                  </a:cubicBezTo>
                  <a:cubicBezTo>
                    <a:pt x="208" y="68"/>
                    <a:pt x="204" y="68"/>
                    <a:pt x="200" y="67"/>
                  </a:cubicBezTo>
                  <a:cubicBezTo>
                    <a:pt x="203" y="62"/>
                    <a:pt x="206" y="57"/>
                    <a:pt x="207" y="51"/>
                  </a:cubicBezTo>
                  <a:cubicBezTo>
                    <a:pt x="207" y="50"/>
                    <a:pt x="207" y="48"/>
                    <a:pt x="207" y="47"/>
                  </a:cubicBezTo>
                  <a:cubicBezTo>
                    <a:pt x="207" y="36"/>
                    <a:pt x="202" y="26"/>
                    <a:pt x="193" y="19"/>
                  </a:cubicBezTo>
                  <a:cubicBezTo>
                    <a:pt x="174" y="3"/>
                    <a:pt x="142" y="0"/>
                    <a:pt x="124" y="6"/>
                  </a:cubicBezTo>
                  <a:close/>
                  <a:moveTo>
                    <a:pt x="45" y="64"/>
                  </a:moveTo>
                  <a:cubicBezTo>
                    <a:pt x="45" y="63"/>
                    <a:pt x="45" y="63"/>
                    <a:pt x="45" y="62"/>
                  </a:cubicBezTo>
                  <a:cubicBezTo>
                    <a:pt x="45" y="49"/>
                    <a:pt x="62" y="40"/>
                    <a:pt x="75" y="33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90" y="24"/>
                    <a:pt x="97" y="21"/>
                    <a:pt x="103" y="19"/>
                  </a:cubicBezTo>
                  <a:cubicBezTo>
                    <a:pt x="102" y="20"/>
                    <a:pt x="102" y="22"/>
                    <a:pt x="102" y="23"/>
                  </a:cubicBezTo>
                  <a:cubicBezTo>
                    <a:pt x="92" y="26"/>
                    <a:pt x="84" y="30"/>
                    <a:pt x="79" y="35"/>
                  </a:cubicBezTo>
                  <a:cubicBezTo>
                    <a:pt x="75" y="41"/>
                    <a:pt x="72" y="46"/>
                    <a:pt x="72" y="52"/>
                  </a:cubicBezTo>
                  <a:cubicBezTo>
                    <a:pt x="72" y="53"/>
                    <a:pt x="72" y="54"/>
                    <a:pt x="72" y="55"/>
                  </a:cubicBezTo>
                  <a:cubicBezTo>
                    <a:pt x="73" y="62"/>
                    <a:pt x="77" y="69"/>
                    <a:pt x="82" y="75"/>
                  </a:cubicBezTo>
                  <a:cubicBezTo>
                    <a:pt x="81" y="75"/>
                    <a:pt x="80" y="76"/>
                    <a:pt x="79" y="77"/>
                  </a:cubicBezTo>
                  <a:cubicBezTo>
                    <a:pt x="75" y="72"/>
                    <a:pt x="71" y="67"/>
                    <a:pt x="64" y="64"/>
                  </a:cubicBezTo>
                  <a:cubicBezTo>
                    <a:pt x="57" y="62"/>
                    <a:pt x="51" y="63"/>
                    <a:pt x="46" y="65"/>
                  </a:cubicBezTo>
                  <a:cubicBezTo>
                    <a:pt x="45" y="65"/>
                    <a:pt x="45" y="64"/>
                    <a:pt x="45" y="64"/>
                  </a:cubicBezTo>
                  <a:close/>
                  <a:moveTo>
                    <a:pt x="115" y="19"/>
                  </a:moveTo>
                  <a:cubicBezTo>
                    <a:pt x="116" y="19"/>
                    <a:pt x="118" y="20"/>
                    <a:pt x="119" y="20"/>
                  </a:cubicBezTo>
                  <a:cubicBezTo>
                    <a:pt x="117" y="20"/>
                    <a:pt x="115" y="21"/>
                    <a:pt x="113" y="21"/>
                  </a:cubicBezTo>
                  <a:cubicBezTo>
                    <a:pt x="113" y="20"/>
                    <a:pt x="114" y="20"/>
                    <a:pt x="115" y="19"/>
                  </a:cubicBezTo>
                  <a:close/>
                  <a:moveTo>
                    <a:pt x="14" y="150"/>
                  </a:moveTo>
                  <a:cubicBezTo>
                    <a:pt x="10" y="143"/>
                    <a:pt x="9" y="135"/>
                    <a:pt x="9" y="127"/>
                  </a:cubicBezTo>
                  <a:cubicBezTo>
                    <a:pt x="9" y="121"/>
                    <a:pt x="9" y="116"/>
                    <a:pt x="10" y="111"/>
                  </a:cubicBezTo>
                  <a:cubicBezTo>
                    <a:pt x="13" y="87"/>
                    <a:pt x="19" y="75"/>
                    <a:pt x="29" y="76"/>
                  </a:cubicBezTo>
                  <a:cubicBezTo>
                    <a:pt x="30" y="76"/>
                    <a:pt x="31" y="77"/>
                    <a:pt x="33" y="77"/>
                  </a:cubicBezTo>
                  <a:cubicBezTo>
                    <a:pt x="32" y="79"/>
                    <a:pt x="31" y="80"/>
                    <a:pt x="30" y="81"/>
                  </a:cubicBezTo>
                  <a:cubicBezTo>
                    <a:pt x="25" y="89"/>
                    <a:pt x="23" y="97"/>
                    <a:pt x="23" y="105"/>
                  </a:cubicBezTo>
                  <a:cubicBezTo>
                    <a:pt x="23" y="115"/>
                    <a:pt x="27" y="125"/>
                    <a:pt x="32" y="134"/>
                  </a:cubicBezTo>
                  <a:cubicBezTo>
                    <a:pt x="29" y="138"/>
                    <a:pt x="26" y="143"/>
                    <a:pt x="25" y="150"/>
                  </a:cubicBezTo>
                  <a:cubicBezTo>
                    <a:pt x="25" y="152"/>
                    <a:pt x="25" y="155"/>
                    <a:pt x="25" y="158"/>
                  </a:cubicBezTo>
                  <a:cubicBezTo>
                    <a:pt x="21" y="156"/>
                    <a:pt x="17" y="153"/>
                    <a:pt x="14" y="150"/>
                  </a:cubicBezTo>
                  <a:close/>
                  <a:moveTo>
                    <a:pt x="60" y="73"/>
                  </a:moveTo>
                  <a:cubicBezTo>
                    <a:pt x="64" y="75"/>
                    <a:pt x="67" y="77"/>
                    <a:pt x="70" y="80"/>
                  </a:cubicBezTo>
                  <a:cubicBezTo>
                    <a:pt x="62" y="80"/>
                    <a:pt x="55" y="78"/>
                    <a:pt x="50" y="74"/>
                  </a:cubicBezTo>
                  <a:cubicBezTo>
                    <a:pt x="54" y="72"/>
                    <a:pt x="57" y="72"/>
                    <a:pt x="60" y="73"/>
                  </a:cubicBezTo>
                  <a:close/>
                  <a:moveTo>
                    <a:pt x="82" y="54"/>
                  </a:moveTo>
                  <a:cubicBezTo>
                    <a:pt x="82" y="54"/>
                    <a:pt x="82" y="53"/>
                    <a:pt x="82" y="53"/>
                  </a:cubicBezTo>
                  <a:cubicBezTo>
                    <a:pt x="82" y="49"/>
                    <a:pt x="83" y="45"/>
                    <a:pt x="86" y="41"/>
                  </a:cubicBezTo>
                  <a:cubicBezTo>
                    <a:pt x="89" y="38"/>
                    <a:pt x="95" y="35"/>
                    <a:pt x="102" y="33"/>
                  </a:cubicBezTo>
                  <a:cubicBezTo>
                    <a:pt x="102" y="34"/>
                    <a:pt x="102" y="35"/>
                    <a:pt x="102" y="36"/>
                  </a:cubicBezTo>
                  <a:cubicBezTo>
                    <a:pt x="105" y="52"/>
                    <a:pt x="111" y="62"/>
                    <a:pt x="119" y="70"/>
                  </a:cubicBezTo>
                  <a:cubicBezTo>
                    <a:pt x="110" y="65"/>
                    <a:pt x="100" y="64"/>
                    <a:pt x="90" y="69"/>
                  </a:cubicBezTo>
                  <a:cubicBezTo>
                    <a:pt x="86" y="65"/>
                    <a:pt x="82" y="59"/>
                    <a:pt x="82" y="54"/>
                  </a:cubicBezTo>
                  <a:close/>
                  <a:moveTo>
                    <a:pt x="128" y="32"/>
                  </a:moveTo>
                  <a:cubicBezTo>
                    <a:pt x="132" y="34"/>
                    <a:pt x="134" y="38"/>
                    <a:pt x="134" y="42"/>
                  </a:cubicBezTo>
                  <a:cubicBezTo>
                    <a:pt x="134" y="48"/>
                    <a:pt x="131" y="56"/>
                    <a:pt x="127" y="65"/>
                  </a:cubicBezTo>
                  <a:cubicBezTo>
                    <a:pt x="119" y="58"/>
                    <a:pt x="114" y="48"/>
                    <a:pt x="112" y="35"/>
                  </a:cubicBezTo>
                  <a:cubicBezTo>
                    <a:pt x="111" y="33"/>
                    <a:pt x="111" y="32"/>
                    <a:pt x="111" y="31"/>
                  </a:cubicBezTo>
                  <a:cubicBezTo>
                    <a:pt x="118" y="29"/>
                    <a:pt x="124" y="29"/>
                    <a:pt x="128" y="32"/>
                  </a:cubicBezTo>
                  <a:close/>
                  <a:moveTo>
                    <a:pt x="143" y="49"/>
                  </a:moveTo>
                  <a:cubicBezTo>
                    <a:pt x="143" y="51"/>
                    <a:pt x="144" y="53"/>
                    <a:pt x="144" y="56"/>
                  </a:cubicBezTo>
                  <a:cubicBezTo>
                    <a:pt x="144" y="56"/>
                    <a:pt x="144" y="57"/>
                    <a:pt x="144" y="57"/>
                  </a:cubicBezTo>
                  <a:cubicBezTo>
                    <a:pt x="144" y="61"/>
                    <a:pt x="143" y="65"/>
                    <a:pt x="142" y="68"/>
                  </a:cubicBezTo>
                  <a:cubicBezTo>
                    <a:pt x="140" y="69"/>
                    <a:pt x="137" y="69"/>
                    <a:pt x="135" y="70"/>
                  </a:cubicBezTo>
                  <a:cubicBezTo>
                    <a:pt x="138" y="63"/>
                    <a:pt x="141" y="56"/>
                    <a:pt x="143" y="49"/>
                  </a:cubicBezTo>
                  <a:close/>
                  <a:moveTo>
                    <a:pt x="187" y="26"/>
                  </a:moveTo>
                  <a:cubicBezTo>
                    <a:pt x="194" y="32"/>
                    <a:pt x="198" y="39"/>
                    <a:pt x="198" y="47"/>
                  </a:cubicBezTo>
                  <a:cubicBezTo>
                    <a:pt x="198" y="48"/>
                    <a:pt x="198" y="49"/>
                    <a:pt x="198" y="50"/>
                  </a:cubicBezTo>
                  <a:cubicBezTo>
                    <a:pt x="197" y="54"/>
                    <a:pt x="194" y="59"/>
                    <a:pt x="191" y="63"/>
                  </a:cubicBezTo>
                  <a:cubicBezTo>
                    <a:pt x="191" y="64"/>
                    <a:pt x="191" y="64"/>
                    <a:pt x="190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85" y="59"/>
                    <a:pt x="179" y="54"/>
                    <a:pt x="172" y="52"/>
                  </a:cubicBezTo>
                  <a:cubicBezTo>
                    <a:pt x="165" y="50"/>
                    <a:pt x="158" y="52"/>
                    <a:pt x="153" y="58"/>
                  </a:cubicBezTo>
                  <a:cubicBezTo>
                    <a:pt x="153" y="58"/>
                    <a:pt x="153" y="57"/>
                    <a:pt x="153" y="57"/>
                  </a:cubicBezTo>
                  <a:cubicBezTo>
                    <a:pt x="153" y="57"/>
                    <a:pt x="153" y="56"/>
                    <a:pt x="153" y="55"/>
                  </a:cubicBezTo>
                  <a:cubicBezTo>
                    <a:pt x="153" y="40"/>
                    <a:pt x="146" y="27"/>
                    <a:pt x="132" y="17"/>
                  </a:cubicBezTo>
                  <a:cubicBezTo>
                    <a:pt x="131" y="16"/>
                    <a:pt x="129" y="15"/>
                    <a:pt x="128" y="14"/>
                  </a:cubicBezTo>
                  <a:cubicBezTo>
                    <a:pt x="144" y="10"/>
                    <a:pt x="171" y="13"/>
                    <a:pt x="187" y="26"/>
                  </a:cubicBezTo>
                  <a:close/>
                  <a:moveTo>
                    <a:pt x="159" y="64"/>
                  </a:moveTo>
                  <a:cubicBezTo>
                    <a:pt x="160" y="63"/>
                    <a:pt x="163" y="60"/>
                    <a:pt x="170" y="61"/>
                  </a:cubicBezTo>
                  <a:cubicBezTo>
                    <a:pt x="171" y="62"/>
                    <a:pt x="173" y="63"/>
                    <a:pt x="174" y="64"/>
                  </a:cubicBezTo>
                  <a:cubicBezTo>
                    <a:pt x="169" y="64"/>
                    <a:pt x="164" y="64"/>
                    <a:pt x="159" y="65"/>
                  </a:cubicBezTo>
                  <a:cubicBezTo>
                    <a:pt x="159" y="65"/>
                    <a:pt x="159" y="65"/>
                    <a:pt x="159" y="64"/>
                  </a:cubicBezTo>
                  <a:close/>
                  <a:moveTo>
                    <a:pt x="109" y="76"/>
                  </a:moveTo>
                  <a:cubicBezTo>
                    <a:pt x="105" y="77"/>
                    <a:pt x="102" y="77"/>
                    <a:pt x="99" y="78"/>
                  </a:cubicBezTo>
                  <a:cubicBezTo>
                    <a:pt x="98" y="78"/>
                    <a:pt x="98" y="77"/>
                    <a:pt x="97" y="77"/>
                  </a:cubicBezTo>
                  <a:cubicBezTo>
                    <a:pt x="101" y="75"/>
                    <a:pt x="105" y="75"/>
                    <a:pt x="109" y="76"/>
                  </a:cubicBezTo>
                  <a:close/>
                  <a:moveTo>
                    <a:pt x="33" y="105"/>
                  </a:moveTo>
                  <a:cubicBezTo>
                    <a:pt x="33" y="98"/>
                    <a:pt x="34" y="92"/>
                    <a:pt x="38" y="86"/>
                  </a:cubicBezTo>
                  <a:cubicBezTo>
                    <a:pt x="39" y="85"/>
                    <a:pt x="40" y="83"/>
                    <a:pt x="41" y="82"/>
                  </a:cubicBezTo>
                  <a:cubicBezTo>
                    <a:pt x="44" y="84"/>
                    <a:pt x="47" y="86"/>
                    <a:pt x="49" y="88"/>
                  </a:cubicBezTo>
                  <a:cubicBezTo>
                    <a:pt x="55" y="92"/>
                    <a:pt x="61" y="96"/>
                    <a:pt x="67" y="98"/>
                  </a:cubicBezTo>
                  <a:cubicBezTo>
                    <a:pt x="68" y="106"/>
                    <a:pt x="75" y="110"/>
                    <a:pt x="84" y="115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1" y="126"/>
                    <a:pt x="107" y="133"/>
                    <a:pt x="110" y="141"/>
                  </a:cubicBezTo>
                  <a:cubicBezTo>
                    <a:pt x="107" y="142"/>
                    <a:pt x="104" y="144"/>
                    <a:pt x="101" y="145"/>
                  </a:cubicBezTo>
                  <a:cubicBezTo>
                    <a:pt x="90" y="149"/>
                    <a:pt x="81" y="153"/>
                    <a:pt x="73" y="154"/>
                  </a:cubicBezTo>
                  <a:cubicBezTo>
                    <a:pt x="69" y="147"/>
                    <a:pt x="65" y="140"/>
                    <a:pt x="61" y="136"/>
                  </a:cubicBezTo>
                  <a:cubicBezTo>
                    <a:pt x="53" y="130"/>
                    <a:pt x="46" y="127"/>
                    <a:pt x="40" y="129"/>
                  </a:cubicBezTo>
                  <a:cubicBezTo>
                    <a:pt x="35" y="120"/>
                    <a:pt x="33" y="112"/>
                    <a:pt x="33" y="105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96" y="88"/>
                  </a:moveTo>
                  <a:cubicBezTo>
                    <a:pt x="100" y="91"/>
                    <a:pt x="104" y="94"/>
                    <a:pt x="107" y="96"/>
                  </a:cubicBezTo>
                  <a:cubicBezTo>
                    <a:pt x="108" y="97"/>
                    <a:pt x="109" y="97"/>
                    <a:pt x="109" y="98"/>
                  </a:cubicBezTo>
                  <a:cubicBezTo>
                    <a:pt x="108" y="98"/>
                    <a:pt x="107" y="98"/>
                    <a:pt x="106" y="98"/>
                  </a:cubicBezTo>
                  <a:cubicBezTo>
                    <a:pt x="101" y="97"/>
                    <a:pt x="97" y="96"/>
                    <a:pt x="93" y="95"/>
                  </a:cubicBezTo>
                  <a:cubicBezTo>
                    <a:pt x="91" y="93"/>
                    <a:pt x="89" y="91"/>
                    <a:pt x="87" y="89"/>
                  </a:cubicBezTo>
                  <a:cubicBezTo>
                    <a:pt x="90" y="89"/>
                    <a:pt x="93" y="88"/>
                    <a:pt x="96" y="88"/>
                  </a:cubicBezTo>
                  <a:close/>
                  <a:moveTo>
                    <a:pt x="118" y="83"/>
                  </a:moveTo>
                  <a:cubicBezTo>
                    <a:pt x="117" y="86"/>
                    <a:pt x="117" y="88"/>
                    <a:pt x="116" y="91"/>
                  </a:cubicBezTo>
                  <a:cubicBezTo>
                    <a:pt x="115" y="90"/>
                    <a:pt x="114" y="89"/>
                    <a:pt x="113" y="89"/>
                  </a:cubicBezTo>
                  <a:cubicBezTo>
                    <a:pt x="111" y="88"/>
                    <a:pt x="110" y="87"/>
                    <a:pt x="108" y="86"/>
                  </a:cubicBezTo>
                  <a:cubicBezTo>
                    <a:pt x="112" y="85"/>
                    <a:pt x="115" y="84"/>
                    <a:pt x="118" y="83"/>
                  </a:cubicBezTo>
                  <a:close/>
                  <a:moveTo>
                    <a:pt x="131" y="80"/>
                  </a:moveTo>
                  <a:cubicBezTo>
                    <a:pt x="133" y="81"/>
                    <a:pt x="134" y="82"/>
                    <a:pt x="135" y="83"/>
                  </a:cubicBezTo>
                  <a:cubicBezTo>
                    <a:pt x="133" y="86"/>
                    <a:pt x="129" y="90"/>
                    <a:pt x="125" y="92"/>
                  </a:cubicBezTo>
                  <a:cubicBezTo>
                    <a:pt x="126" y="89"/>
                    <a:pt x="128" y="85"/>
                    <a:pt x="129" y="81"/>
                  </a:cubicBezTo>
                  <a:cubicBezTo>
                    <a:pt x="130" y="81"/>
                    <a:pt x="131" y="80"/>
                    <a:pt x="131" y="80"/>
                  </a:cubicBezTo>
                  <a:close/>
                  <a:moveTo>
                    <a:pt x="149" y="77"/>
                  </a:moveTo>
                  <a:cubicBezTo>
                    <a:pt x="150" y="78"/>
                    <a:pt x="150" y="79"/>
                    <a:pt x="150" y="80"/>
                  </a:cubicBezTo>
                  <a:cubicBezTo>
                    <a:pt x="149" y="80"/>
                    <a:pt x="149" y="80"/>
                    <a:pt x="148" y="79"/>
                  </a:cubicBezTo>
                  <a:cubicBezTo>
                    <a:pt x="149" y="78"/>
                    <a:pt x="149" y="78"/>
                    <a:pt x="149" y="77"/>
                  </a:cubicBezTo>
                  <a:close/>
                  <a:moveTo>
                    <a:pt x="47" y="196"/>
                  </a:moveTo>
                  <a:cubicBezTo>
                    <a:pt x="41" y="192"/>
                    <a:pt x="37" y="182"/>
                    <a:pt x="35" y="172"/>
                  </a:cubicBezTo>
                  <a:cubicBezTo>
                    <a:pt x="39" y="174"/>
                    <a:pt x="43" y="176"/>
                    <a:pt x="46" y="179"/>
                  </a:cubicBezTo>
                  <a:cubicBezTo>
                    <a:pt x="51" y="185"/>
                    <a:pt x="52" y="193"/>
                    <a:pt x="53" y="201"/>
                  </a:cubicBezTo>
                  <a:cubicBezTo>
                    <a:pt x="51" y="200"/>
                    <a:pt x="49" y="198"/>
                    <a:pt x="47" y="196"/>
                  </a:cubicBezTo>
                  <a:close/>
                  <a:moveTo>
                    <a:pt x="34" y="160"/>
                  </a:moveTo>
                  <a:cubicBezTo>
                    <a:pt x="34" y="157"/>
                    <a:pt x="34" y="154"/>
                    <a:pt x="35" y="151"/>
                  </a:cubicBezTo>
                  <a:cubicBezTo>
                    <a:pt x="35" y="148"/>
                    <a:pt x="36" y="146"/>
                    <a:pt x="37" y="144"/>
                  </a:cubicBezTo>
                  <a:cubicBezTo>
                    <a:pt x="46" y="158"/>
                    <a:pt x="56" y="163"/>
                    <a:pt x="67" y="164"/>
                  </a:cubicBezTo>
                  <a:cubicBezTo>
                    <a:pt x="73" y="174"/>
                    <a:pt x="80" y="184"/>
                    <a:pt x="90" y="185"/>
                  </a:cubicBezTo>
                  <a:cubicBezTo>
                    <a:pt x="92" y="186"/>
                    <a:pt x="95" y="185"/>
                    <a:pt x="98" y="184"/>
                  </a:cubicBezTo>
                  <a:cubicBezTo>
                    <a:pt x="95" y="187"/>
                    <a:pt x="93" y="189"/>
                    <a:pt x="91" y="193"/>
                  </a:cubicBezTo>
                  <a:cubicBezTo>
                    <a:pt x="89" y="194"/>
                    <a:pt x="88" y="194"/>
                    <a:pt x="86" y="195"/>
                  </a:cubicBezTo>
                  <a:cubicBezTo>
                    <a:pt x="75" y="199"/>
                    <a:pt x="75" y="199"/>
                    <a:pt x="75" y="199"/>
                  </a:cubicBezTo>
                  <a:cubicBezTo>
                    <a:pt x="70" y="202"/>
                    <a:pt x="66" y="203"/>
                    <a:pt x="63" y="203"/>
                  </a:cubicBezTo>
                  <a:cubicBezTo>
                    <a:pt x="63" y="202"/>
                    <a:pt x="62" y="201"/>
                    <a:pt x="62" y="200"/>
                  </a:cubicBezTo>
                  <a:cubicBezTo>
                    <a:pt x="61" y="191"/>
                    <a:pt x="60" y="181"/>
                    <a:pt x="53" y="173"/>
                  </a:cubicBezTo>
                  <a:cubicBezTo>
                    <a:pt x="48" y="167"/>
                    <a:pt x="41" y="164"/>
                    <a:pt x="34" y="161"/>
                  </a:cubicBezTo>
                  <a:cubicBezTo>
                    <a:pt x="34" y="161"/>
                    <a:pt x="34" y="161"/>
                    <a:pt x="34" y="160"/>
                  </a:cubicBezTo>
                  <a:close/>
                  <a:moveTo>
                    <a:pt x="44" y="138"/>
                  </a:moveTo>
                  <a:cubicBezTo>
                    <a:pt x="47" y="139"/>
                    <a:pt x="51" y="140"/>
                    <a:pt x="54" y="144"/>
                  </a:cubicBezTo>
                  <a:cubicBezTo>
                    <a:pt x="57" y="146"/>
                    <a:pt x="59" y="149"/>
                    <a:pt x="62" y="153"/>
                  </a:cubicBezTo>
                  <a:cubicBezTo>
                    <a:pt x="55" y="152"/>
                    <a:pt x="50" y="147"/>
                    <a:pt x="44" y="138"/>
                  </a:cubicBezTo>
                  <a:close/>
                  <a:moveTo>
                    <a:pt x="97" y="112"/>
                  </a:moveTo>
                  <a:cubicBezTo>
                    <a:pt x="88" y="107"/>
                    <a:pt x="88" y="107"/>
                    <a:pt x="88" y="107"/>
                  </a:cubicBezTo>
                  <a:cubicBezTo>
                    <a:pt x="85" y="105"/>
                    <a:pt x="83" y="104"/>
                    <a:pt x="80" y="102"/>
                  </a:cubicBezTo>
                  <a:cubicBezTo>
                    <a:pt x="83" y="103"/>
                    <a:pt x="86" y="103"/>
                    <a:pt x="86" y="103"/>
                  </a:cubicBezTo>
                  <a:cubicBezTo>
                    <a:pt x="87" y="103"/>
                    <a:pt x="88" y="104"/>
                    <a:pt x="89" y="104"/>
                  </a:cubicBezTo>
                  <a:cubicBezTo>
                    <a:pt x="93" y="106"/>
                    <a:pt x="98" y="108"/>
                    <a:pt x="104" y="108"/>
                  </a:cubicBezTo>
                  <a:cubicBezTo>
                    <a:pt x="112" y="110"/>
                    <a:pt x="117" y="115"/>
                    <a:pt x="119" y="123"/>
                  </a:cubicBezTo>
                  <a:cubicBezTo>
                    <a:pt x="119" y="124"/>
                    <a:pt x="119" y="125"/>
                    <a:pt x="119" y="126"/>
                  </a:cubicBezTo>
                  <a:cubicBezTo>
                    <a:pt x="119" y="129"/>
                    <a:pt x="118" y="132"/>
                    <a:pt x="117" y="135"/>
                  </a:cubicBezTo>
                  <a:cubicBezTo>
                    <a:pt x="113" y="126"/>
                    <a:pt x="106" y="118"/>
                    <a:pt x="97" y="112"/>
                  </a:cubicBezTo>
                  <a:close/>
                  <a:moveTo>
                    <a:pt x="144" y="87"/>
                  </a:moveTo>
                  <a:cubicBezTo>
                    <a:pt x="147" y="89"/>
                    <a:pt x="151" y="91"/>
                    <a:pt x="155" y="93"/>
                  </a:cubicBezTo>
                  <a:cubicBezTo>
                    <a:pt x="156" y="97"/>
                    <a:pt x="158" y="101"/>
                    <a:pt x="158" y="104"/>
                  </a:cubicBezTo>
                  <a:cubicBezTo>
                    <a:pt x="158" y="105"/>
                    <a:pt x="157" y="106"/>
                    <a:pt x="157" y="106"/>
                  </a:cubicBezTo>
                  <a:cubicBezTo>
                    <a:pt x="157" y="106"/>
                    <a:pt x="154" y="108"/>
                    <a:pt x="144" y="107"/>
                  </a:cubicBezTo>
                  <a:cubicBezTo>
                    <a:pt x="140" y="105"/>
                    <a:pt x="135" y="102"/>
                    <a:pt x="131" y="100"/>
                  </a:cubicBezTo>
                  <a:cubicBezTo>
                    <a:pt x="136" y="96"/>
                    <a:pt x="140" y="92"/>
                    <a:pt x="144" y="87"/>
                  </a:cubicBezTo>
                  <a:close/>
                  <a:moveTo>
                    <a:pt x="167" y="104"/>
                  </a:moveTo>
                  <a:cubicBezTo>
                    <a:pt x="167" y="102"/>
                    <a:pt x="166" y="101"/>
                    <a:pt x="166" y="99"/>
                  </a:cubicBezTo>
                  <a:cubicBezTo>
                    <a:pt x="169" y="101"/>
                    <a:pt x="172" y="103"/>
                    <a:pt x="174" y="105"/>
                  </a:cubicBezTo>
                  <a:cubicBezTo>
                    <a:pt x="172" y="106"/>
                    <a:pt x="169" y="107"/>
                    <a:pt x="166" y="109"/>
                  </a:cubicBezTo>
                  <a:cubicBezTo>
                    <a:pt x="167" y="107"/>
                    <a:pt x="167" y="106"/>
                    <a:pt x="167" y="104"/>
                  </a:cubicBezTo>
                  <a:close/>
                  <a:moveTo>
                    <a:pt x="185" y="73"/>
                  </a:moveTo>
                  <a:cubicBezTo>
                    <a:pt x="185" y="74"/>
                    <a:pt x="185" y="74"/>
                    <a:pt x="185" y="74"/>
                  </a:cubicBezTo>
                  <a:cubicBezTo>
                    <a:pt x="184" y="77"/>
                    <a:pt x="183" y="80"/>
                    <a:pt x="183" y="84"/>
                  </a:cubicBezTo>
                  <a:cubicBezTo>
                    <a:pt x="183" y="86"/>
                    <a:pt x="183" y="89"/>
                    <a:pt x="184" y="91"/>
                  </a:cubicBezTo>
                  <a:cubicBezTo>
                    <a:pt x="185" y="93"/>
                    <a:pt x="186" y="95"/>
                    <a:pt x="188" y="97"/>
                  </a:cubicBezTo>
                  <a:cubicBezTo>
                    <a:pt x="186" y="99"/>
                    <a:pt x="185" y="100"/>
                    <a:pt x="183" y="101"/>
                  </a:cubicBezTo>
                  <a:cubicBezTo>
                    <a:pt x="179" y="96"/>
                    <a:pt x="173" y="91"/>
                    <a:pt x="165" y="88"/>
                  </a:cubicBezTo>
                  <a:cubicBezTo>
                    <a:pt x="165" y="88"/>
                    <a:pt x="163" y="87"/>
                    <a:pt x="162" y="86"/>
                  </a:cubicBezTo>
                  <a:cubicBezTo>
                    <a:pt x="161" y="82"/>
                    <a:pt x="159" y="78"/>
                    <a:pt x="159" y="75"/>
                  </a:cubicBezTo>
                  <a:cubicBezTo>
                    <a:pt x="168" y="73"/>
                    <a:pt x="176" y="73"/>
                    <a:pt x="185" y="73"/>
                  </a:cubicBezTo>
                  <a:close/>
                  <a:moveTo>
                    <a:pt x="128" y="126"/>
                  </a:moveTo>
                  <a:cubicBezTo>
                    <a:pt x="128" y="125"/>
                    <a:pt x="128" y="123"/>
                    <a:pt x="128" y="122"/>
                  </a:cubicBezTo>
                  <a:cubicBezTo>
                    <a:pt x="127" y="117"/>
                    <a:pt x="125" y="114"/>
                    <a:pt x="123" y="111"/>
                  </a:cubicBezTo>
                  <a:cubicBezTo>
                    <a:pt x="127" y="114"/>
                    <a:pt x="133" y="116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4" y="118"/>
                    <a:pt x="147" y="120"/>
                    <a:pt x="150" y="122"/>
                  </a:cubicBezTo>
                  <a:cubicBezTo>
                    <a:pt x="149" y="126"/>
                    <a:pt x="148" y="129"/>
                    <a:pt x="148" y="134"/>
                  </a:cubicBezTo>
                  <a:cubicBezTo>
                    <a:pt x="141" y="134"/>
                    <a:pt x="134" y="134"/>
                    <a:pt x="129" y="135"/>
                  </a:cubicBezTo>
                  <a:cubicBezTo>
                    <a:pt x="128" y="135"/>
                    <a:pt x="127" y="136"/>
                    <a:pt x="127" y="136"/>
                  </a:cubicBezTo>
                  <a:cubicBezTo>
                    <a:pt x="128" y="133"/>
                    <a:pt x="128" y="130"/>
                    <a:pt x="128" y="126"/>
                  </a:cubicBezTo>
                  <a:close/>
                  <a:moveTo>
                    <a:pt x="158" y="128"/>
                  </a:moveTo>
                  <a:cubicBezTo>
                    <a:pt x="161" y="130"/>
                    <a:pt x="164" y="133"/>
                    <a:pt x="166" y="135"/>
                  </a:cubicBezTo>
                  <a:cubicBezTo>
                    <a:pt x="163" y="135"/>
                    <a:pt x="160" y="134"/>
                    <a:pt x="157" y="134"/>
                  </a:cubicBezTo>
                  <a:cubicBezTo>
                    <a:pt x="157" y="132"/>
                    <a:pt x="157" y="130"/>
                    <a:pt x="158" y="128"/>
                  </a:cubicBezTo>
                  <a:close/>
                  <a:moveTo>
                    <a:pt x="178" y="114"/>
                  </a:moveTo>
                  <a:cubicBezTo>
                    <a:pt x="178" y="114"/>
                    <a:pt x="180" y="113"/>
                    <a:pt x="181" y="113"/>
                  </a:cubicBezTo>
                  <a:cubicBezTo>
                    <a:pt x="186" y="121"/>
                    <a:pt x="188" y="130"/>
                    <a:pt x="188" y="140"/>
                  </a:cubicBezTo>
                  <a:cubicBezTo>
                    <a:pt x="188" y="140"/>
                    <a:pt x="188" y="141"/>
                    <a:pt x="188" y="141"/>
                  </a:cubicBezTo>
                  <a:cubicBezTo>
                    <a:pt x="186" y="140"/>
                    <a:pt x="183" y="139"/>
                    <a:pt x="181" y="139"/>
                  </a:cubicBezTo>
                  <a:cubicBezTo>
                    <a:pt x="177" y="132"/>
                    <a:pt x="171" y="126"/>
                    <a:pt x="164" y="121"/>
                  </a:cubicBezTo>
                  <a:cubicBezTo>
                    <a:pt x="168" y="118"/>
                    <a:pt x="173" y="116"/>
                    <a:pt x="178" y="114"/>
                  </a:cubicBezTo>
                  <a:close/>
                  <a:moveTo>
                    <a:pt x="104" y="154"/>
                  </a:moveTo>
                  <a:cubicBezTo>
                    <a:pt x="105" y="153"/>
                    <a:pt x="107" y="153"/>
                    <a:pt x="108" y="152"/>
                  </a:cubicBezTo>
                  <a:cubicBezTo>
                    <a:pt x="106" y="157"/>
                    <a:pt x="104" y="162"/>
                    <a:pt x="104" y="167"/>
                  </a:cubicBezTo>
                  <a:cubicBezTo>
                    <a:pt x="104" y="168"/>
                    <a:pt x="104" y="168"/>
                    <a:pt x="104" y="169"/>
                  </a:cubicBezTo>
                  <a:cubicBezTo>
                    <a:pt x="99" y="174"/>
                    <a:pt x="94" y="176"/>
                    <a:pt x="91" y="176"/>
                  </a:cubicBezTo>
                  <a:cubicBezTo>
                    <a:pt x="86" y="175"/>
                    <a:pt x="82" y="169"/>
                    <a:pt x="78" y="163"/>
                  </a:cubicBezTo>
                  <a:cubicBezTo>
                    <a:pt x="87" y="161"/>
                    <a:pt x="96" y="157"/>
                    <a:pt x="104" y="154"/>
                  </a:cubicBezTo>
                  <a:close/>
                  <a:moveTo>
                    <a:pt x="107" y="179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07" y="179"/>
                    <a:pt x="106" y="179"/>
                    <a:pt x="106" y="179"/>
                  </a:cubicBezTo>
                  <a:cubicBezTo>
                    <a:pt x="106" y="179"/>
                    <a:pt x="107" y="179"/>
                    <a:pt x="107" y="179"/>
                  </a:cubicBezTo>
                  <a:close/>
                  <a:moveTo>
                    <a:pt x="131" y="144"/>
                  </a:moveTo>
                  <a:cubicBezTo>
                    <a:pt x="136" y="143"/>
                    <a:pt x="142" y="143"/>
                    <a:pt x="149" y="143"/>
                  </a:cubicBezTo>
                  <a:cubicBezTo>
                    <a:pt x="150" y="147"/>
                    <a:pt x="153" y="150"/>
                    <a:pt x="155" y="152"/>
                  </a:cubicBezTo>
                  <a:cubicBezTo>
                    <a:pt x="157" y="154"/>
                    <a:pt x="159" y="155"/>
                    <a:pt x="161" y="158"/>
                  </a:cubicBezTo>
                  <a:cubicBezTo>
                    <a:pt x="164" y="162"/>
                    <a:pt x="165" y="167"/>
                    <a:pt x="165" y="171"/>
                  </a:cubicBezTo>
                  <a:cubicBezTo>
                    <a:pt x="165" y="172"/>
                    <a:pt x="165" y="173"/>
                    <a:pt x="165" y="174"/>
                  </a:cubicBezTo>
                  <a:cubicBezTo>
                    <a:pt x="156" y="180"/>
                    <a:pt x="143" y="183"/>
                    <a:pt x="132" y="183"/>
                  </a:cubicBezTo>
                  <a:cubicBezTo>
                    <a:pt x="131" y="183"/>
                    <a:pt x="130" y="182"/>
                    <a:pt x="129" y="182"/>
                  </a:cubicBezTo>
                  <a:cubicBezTo>
                    <a:pt x="126" y="181"/>
                    <a:pt x="122" y="180"/>
                    <a:pt x="119" y="179"/>
                  </a:cubicBezTo>
                  <a:cubicBezTo>
                    <a:pt x="118" y="178"/>
                    <a:pt x="116" y="176"/>
                    <a:pt x="115" y="175"/>
                  </a:cubicBezTo>
                  <a:cubicBezTo>
                    <a:pt x="114" y="174"/>
                    <a:pt x="114" y="172"/>
                    <a:pt x="114" y="171"/>
                  </a:cubicBezTo>
                  <a:cubicBezTo>
                    <a:pt x="119" y="165"/>
                    <a:pt x="121" y="158"/>
                    <a:pt x="121" y="150"/>
                  </a:cubicBezTo>
                  <a:cubicBezTo>
                    <a:pt x="121" y="150"/>
                    <a:pt x="121" y="148"/>
                    <a:pt x="121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24" y="146"/>
                    <a:pt x="128" y="145"/>
                    <a:pt x="131" y="144"/>
                  </a:cubicBezTo>
                  <a:close/>
                  <a:moveTo>
                    <a:pt x="169" y="153"/>
                  </a:moveTo>
                  <a:cubicBezTo>
                    <a:pt x="166" y="149"/>
                    <a:pt x="164" y="147"/>
                    <a:pt x="162" y="145"/>
                  </a:cubicBezTo>
                  <a:cubicBezTo>
                    <a:pt x="161" y="144"/>
                    <a:pt x="161" y="144"/>
                    <a:pt x="160" y="144"/>
                  </a:cubicBezTo>
                  <a:cubicBezTo>
                    <a:pt x="165" y="144"/>
                    <a:pt x="170" y="145"/>
                    <a:pt x="175" y="147"/>
                  </a:cubicBezTo>
                  <a:cubicBezTo>
                    <a:pt x="175" y="148"/>
                    <a:pt x="176" y="150"/>
                    <a:pt x="176" y="151"/>
                  </a:cubicBezTo>
                  <a:cubicBezTo>
                    <a:pt x="177" y="152"/>
                    <a:pt x="177" y="154"/>
                    <a:pt x="177" y="155"/>
                  </a:cubicBezTo>
                  <a:cubicBezTo>
                    <a:pt x="177" y="158"/>
                    <a:pt x="175" y="161"/>
                    <a:pt x="174" y="165"/>
                  </a:cubicBezTo>
                  <a:cubicBezTo>
                    <a:pt x="173" y="161"/>
                    <a:pt x="171" y="157"/>
                    <a:pt x="169" y="153"/>
                  </a:cubicBezTo>
                  <a:close/>
                  <a:moveTo>
                    <a:pt x="186" y="155"/>
                  </a:moveTo>
                  <a:cubicBezTo>
                    <a:pt x="186" y="153"/>
                    <a:pt x="186" y="152"/>
                    <a:pt x="186" y="150"/>
                  </a:cubicBezTo>
                  <a:cubicBezTo>
                    <a:pt x="186" y="150"/>
                    <a:pt x="187" y="151"/>
                    <a:pt x="187" y="151"/>
                  </a:cubicBezTo>
                  <a:cubicBezTo>
                    <a:pt x="187" y="157"/>
                    <a:pt x="185" y="163"/>
                    <a:pt x="184" y="170"/>
                  </a:cubicBezTo>
                  <a:cubicBezTo>
                    <a:pt x="183" y="169"/>
                    <a:pt x="182" y="170"/>
                    <a:pt x="181" y="170"/>
                  </a:cubicBezTo>
                  <a:cubicBezTo>
                    <a:pt x="184" y="165"/>
                    <a:pt x="186" y="160"/>
                    <a:pt x="186" y="155"/>
                  </a:cubicBezTo>
                  <a:close/>
                  <a:moveTo>
                    <a:pt x="79" y="208"/>
                  </a:moveTo>
                  <a:cubicBezTo>
                    <a:pt x="79" y="208"/>
                    <a:pt x="87" y="204"/>
                    <a:pt x="88" y="204"/>
                  </a:cubicBezTo>
                  <a:cubicBezTo>
                    <a:pt x="88" y="206"/>
                    <a:pt x="88" y="207"/>
                    <a:pt x="88" y="209"/>
                  </a:cubicBezTo>
                  <a:cubicBezTo>
                    <a:pt x="88" y="216"/>
                    <a:pt x="89" y="223"/>
                    <a:pt x="92" y="228"/>
                  </a:cubicBezTo>
                  <a:cubicBezTo>
                    <a:pt x="93" y="231"/>
                    <a:pt x="94" y="233"/>
                    <a:pt x="96" y="235"/>
                  </a:cubicBezTo>
                  <a:cubicBezTo>
                    <a:pt x="87" y="235"/>
                    <a:pt x="78" y="232"/>
                    <a:pt x="72" y="226"/>
                  </a:cubicBezTo>
                  <a:cubicBezTo>
                    <a:pt x="68" y="222"/>
                    <a:pt x="66" y="217"/>
                    <a:pt x="64" y="212"/>
                  </a:cubicBezTo>
                  <a:cubicBezTo>
                    <a:pt x="69" y="212"/>
                    <a:pt x="74" y="210"/>
                    <a:pt x="79" y="208"/>
                  </a:cubicBezTo>
                  <a:close/>
                  <a:moveTo>
                    <a:pt x="106" y="204"/>
                  </a:moveTo>
                  <a:cubicBezTo>
                    <a:pt x="108" y="207"/>
                    <a:pt x="112" y="209"/>
                    <a:pt x="118" y="212"/>
                  </a:cubicBezTo>
                  <a:cubicBezTo>
                    <a:pt x="129" y="217"/>
                    <a:pt x="142" y="215"/>
                    <a:pt x="153" y="207"/>
                  </a:cubicBezTo>
                  <a:cubicBezTo>
                    <a:pt x="154" y="207"/>
                    <a:pt x="154" y="207"/>
                    <a:pt x="154" y="207"/>
                  </a:cubicBezTo>
                  <a:cubicBezTo>
                    <a:pt x="148" y="218"/>
                    <a:pt x="141" y="226"/>
                    <a:pt x="127" y="231"/>
                  </a:cubicBezTo>
                  <a:cubicBezTo>
                    <a:pt x="122" y="233"/>
                    <a:pt x="115" y="234"/>
                    <a:pt x="109" y="235"/>
                  </a:cubicBezTo>
                  <a:cubicBezTo>
                    <a:pt x="105" y="233"/>
                    <a:pt x="102" y="229"/>
                    <a:pt x="100" y="225"/>
                  </a:cubicBezTo>
                  <a:cubicBezTo>
                    <a:pt x="98" y="220"/>
                    <a:pt x="97" y="215"/>
                    <a:pt x="97" y="209"/>
                  </a:cubicBezTo>
                  <a:cubicBezTo>
                    <a:pt x="97" y="207"/>
                    <a:pt x="98" y="204"/>
                    <a:pt x="98" y="201"/>
                  </a:cubicBezTo>
                  <a:cubicBezTo>
                    <a:pt x="101" y="201"/>
                    <a:pt x="103" y="202"/>
                    <a:pt x="106" y="204"/>
                  </a:cubicBezTo>
                  <a:close/>
                  <a:moveTo>
                    <a:pt x="108" y="188"/>
                  </a:moveTo>
                  <a:cubicBezTo>
                    <a:pt x="110" y="187"/>
                    <a:pt x="113" y="187"/>
                    <a:pt x="116" y="188"/>
                  </a:cubicBezTo>
                  <a:cubicBezTo>
                    <a:pt x="119" y="189"/>
                    <a:pt x="122" y="190"/>
                    <a:pt x="126" y="191"/>
                  </a:cubicBezTo>
                  <a:cubicBezTo>
                    <a:pt x="130" y="193"/>
                    <a:pt x="135" y="196"/>
                    <a:pt x="139" y="199"/>
                  </a:cubicBezTo>
                  <a:cubicBezTo>
                    <a:pt x="141" y="200"/>
                    <a:pt x="142" y="201"/>
                    <a:pt x="144" y="202"/>
                  </a:cubicBezTo>
                  <a:cubicBezTo>
                    <a:pt x="137" y="205"/>
                    <a:pt x="129" y="207"/>
                    <a:pt x="122" y="204"/>
                  </a:cubicBezTo>
                  <a:cubicBezTo>
                    <a:pt x="117" y="201"/>
                    <a:pt x="114" y="199"/>
                    <a:pt x="111" y="197"/>
                  </a:cubicBezTo>
                  <a:cubicBezTo>
                    <a:pt x="108" y="195"/>
                    <a:pt x="105" y="193"/>
                    <a:pt x="102" y="193"/>
                  </a:cubicBezTo>
                  <a:cubicBezTo>
                    <a:pt x="104" y="191"/>
                    <a:pt x="106" y="189"/>
                    <a:pt x="108" y="188"/>
                  </a:cubicBezTo>
                  <a:close/>
                  <a:moveTo>
                    <a:pt x="160" y="187"/>
                  </a:moveTo>
                  <a:cubicBezTo>
                    <a:pt x="159" y="189"/>
                    <a:pt x="158" y="190"/>
                    <a:pt x="157" y="192"/>
                  </a:cubicBezTo>
                  <a:cubicBezTo>
                    <a:pt x="155" y="193"/>
                    <a:pt x="154" y="195"/>
                    <a:pt x="153" y="196"/>
                  </a:cubicBezTo>
                  <a:cubicBezTo>
                    <a:pt x="150" y="194"/>
                    <a:pt x="147" y="193"/>
                    <a:pt x="144" y="191"/>
                  </a:cubicBezTo>
                  <a:cubicBezTo>
                    <a:pt x="150" y="190"/>
                    <a:pt x="155" y="189"/>
                    <a:pt x="160" y="187"/>
                  </a:cubicBezTo>
                  <a:close/>
                  <a:moveTo>
                    <a:pt x="171" y="195"/>
                  </a:moveTo>
                  <a:cubicBezTo>
                    <a:pt x="174" y="186"/>
                    <a:pt x="177" y="180"/>
                    <a:pt x="181" y="179"/>
                  </a:cubicBezTo>
                  <a:cubicBezTo>
                    <a:pt x="181" y="179"/>
                    <a:pt x="182" y="179"/>
                    <a:pt x="182" y="179"/>
                  </a:cubicBezTo>
                  <a:cubicBezTo>
                    <a:pt x="182" y="179"/>
                    <a:pt x="182" y="180"/>
                    <a:pt x="181" y="181"/>
                  </a:cubicBezTo>
                  <a:cubicBezTo>
                    <a:pt x="180" y="188"/>
                    <a:pt x="180" y="188"/>
                    <a:pt x="180" y="188"/>
                  </a:cubicBezTo>
                  <a:cubicBezTo>
                    <a:pt x="179" y="195"/>
                    <a:pt x="178" y="199"/>
                    <a:pt x="173" y="201"/>
                  </a:cubicBezTo>
                  <a:cubicBezTo>
                    <a:pt x="171" y="202"/>
                    <a:pt x="169" y="202"/>
                    <a:pt x="168" y="202"/>
                  </a:cubicBezTo>
                  <a:cubicBezTo>
                    <a:pt x="169" y="199"/>
                    <a:pt x="170" y="197"/>
                    <a:pt x="171" y="195"/>
                  </a:cubicBezTo>
                  <a:close/>
                  <a:moveTo>
                    <a:pt x="176" y="210"/>
                  </a:moveTo>
                  <a:cubicBezTo>
                    <a:pt x="187" y="205"/>
                    <a:pt x="188" y="197"/>
                    <a:pt x="189" y="190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1" y="182"/>
                    <a:pt x="191" y="182"/>
                    <a:pt x="191" y="181"/>
                  </a:cubicBezTo>
                  <a:cubicBezTo>
                    <a:pt x="191" y="181"/>
                    <a:pt x="191" y="181"/>
                    <a:pt x="191" y="181"/>
                  </a:cubicBezTo>
                  <a:cubicBezTo>
                    <a:pt x="195" y="183"/>
                    <a:pt x="197" y="186"/>
                    <a:pt x="198" y="188"/>
                  </a:cubicBezTo>
                  <a:cubicBezTo>
                    <a:pt x="201" y="191"/>
                    <a:pt x="203" y="194"/>
                    <a:pt x="207" y="194"/>
                  </a:cubicBezTo>
                  <a:cubicBezTo>
                    <a:pt x="200" y="211"/>
                    <a:pt x="180" y="224"/>
                    <a:pt x="145" y="235"/>
                  </a:cubicBezTo>
                  <a:cubicBezTo>
                    <a:pt x="141" y="236"/>
                    <a:pt x="139" y="237"/>
                    <a:pt x="136" y="237"/>
                  </a:cubicBezTo>
                  <a:cubicBezTo>
                    <a:pt x="150" y="231"/>
                    <a:pt x="157" y="221"/>
                    <a:pt x="163" y="210"/>
                  </a:cubicBezTo>
                  <a:cubicBezTo>
                    <a:pt x="168" y="211"/>
                    <a:pt x="172" y="211"/>
                    <a:pt x="176" y="210"/>
                  </a:cubicBezTo>
                  <a:close/>
                  <a:moveTo>
                    <a:pt x="196" y="156"/>
                  </a:moveTo>
                  <a:cubicBezTo>
                    <a:pt x="203" y="161"/>
                    <a:pt x="208" y="167"/>
                    <a:pt x="209" y="175"/>
                  </a:cubicBezTo>
                  <a:cubicBezTo>
                    <a:pt x="210" y="177"/>
                    <a:pt x="210" y="179"/>
                    <a:pt x="210" y="182"/>
                  </a:cubicBezTo>
                  <a:cubicBezTo>
                    <a:pt x="210" y="183"/>
                    <a:pt x="210" y="184"/>
                    <a:pt x="210" y="185"/>
                  </a:cubicBezTo>
                  <a:cubicBezTo>
                    <a:pt x="208" y="185"/>
                    <a:pt x="207" y="184"/>
                    <a:pt x="206" y="182"/>
                  </a:cubicBezTo>
                  <a:cubicBezTo>
                    <a:pt x="204" y="180"/>
                    <a:pt x="201" y="176"/>
                    <a:pt x="195" y="173"/>
                  </a:cubicBezTo>
                  <a:cubicBezTo>
                    <a:pt x="195" y="173"/>
                    <a:pt x="194" y="172"/>
                    <a:pt x="193" y="172"/>
                  </a:cubicBezTo>
                  <a:cubicBezTo>
                    <a:pt x="194" y="167"/>
                    <a:pt x="195" y="161"/>
                    <a:pt x="196" y="156"/>
                  </a:cubicBezTo>
                  <a:close/>
                  <a:moveTo>
                    <a:pt x="194" y="104"/>
                  </a:moveTo>
                  <a:cubicBezTo>
                    <a:pt x="198" y="108"/>
                    <a:pt x="204" y="111"/>
                    <a:pt x="209" y="114"/>
                  </a:cubicBezTo>
                  <a:cubicBezTo>
                    <a:pt x="211" y="116"/>
                    <a:pt x="214" y="117"/>
                    <a:pt x="216" y="118"/>
                  </a:cubicBezTo>
                  <a:cubicBezTo>
                    <a:pt x="214" y="124"/>
                    <a:pt x="213" y="130"/>
                    <a:pt x="213" y="136"/>
                  </a:cubicBezTo>
                  <a:cubicBezTo>
                    <a:pt x="213" y="142"/>
                    <a:pt x="215" y="149"/>
                    <a:pt x="219" y="155"/>
                  </a:cubicBezTo>
                  <a:cubicBezTo>
                    <a:pt x="221" y="157"/>
                    <a:pt x="223" y="157"/>
                    <a:pt x="226" y="156"/>
                  </a:cubicBezTo>
                  <a:cubicBezTo>
                    <a:pt x="227" y="155"/>
                    <a:pt x="227" y="154"/>
                    <a:pt x="227" y="152"/>
                  </a:cubicBezTo>
                  <a:cubicBezTo>
                    <a:pt x="227" y="151"/>
                    <a:pt x="227" y="150"/>
                    <a:pt x="227" y="149"/>
                  </a:cubicBezTo>
                  <a:cubicBezTo>
                    <a:pt x="224" y="145"/>
                    <a:pt x="223" y="141"/>
                    <a:pt x="223" y="136"/>
                  </a:cubicBezTo>
                  <a:cubicBezTo>
                    <a:pt x="223" y="132"/>
                    <a:pt x="223" y="128"/>
                    <a:pt x="224" y="124"/>
                  </a:cubicBezTo>
                  <a:cubicBezTo>
                    <a:pt x="226" y="126"/>
                    <a:pt x="228" y="129"/>
                    <a:pt x="230" y="131"/>
                  </a:cubicBezTo>
                  <a:cubicBezTo>
                    <a:pt x="232" y="136"/>
                    <a:pt x="234" y="142"/>
                    <a:pt x="234" y="149"/>
                  </a:cubicBezTo>
                  <a:cubicBezTo>
                    <a:pt x="234" y="153"/>
                    <a:pt x="233" y="158"/>
                    <a:pt x="232" y="163"/>
                  </a:cubicBezTo>
                  <a:cubicBezTo>
                    <a:pt x="229" y="171"/>
                    <a:pt x="225" y="178"/>
                    <a:pt x="219" y="181"/>
                  </a:cubicBezTo>
                  <a:cubicBezTo>
                    <a:pt x="219" y="179"/>
                    <a:pt x="219" y="176"/>
                    <a:pt x="219" y="173"/>
                  </a:cubicBezTo>
                  <a:cubicBezTo>
                    <a:pt x="217" y="163"/>
                    <a:pt x="211" y="154"/>
                    <a:pt x="201" y="148"/>
                  </a:cubicBezTo>
                  <a:cubicBezTo>
                    <a:pt x="200" y="147"/>
                    <a:pt x="198" y="146"/>
                    <a:pt x="197" y="146"/>
                  </a:cubicBezTo>
                  <a:cubicBezTo>
                    <a:pt x="197" y="144"/>
                    <a:pt x="197" y="142"/>
                    <a:pt x="197" y="141"/>
                  </a:cubicBezTo>
                  <a:cubicBezTo>
                    <a:pt x="197" y="129"/>
                    <a:pt x="195" y="118"/>
                    <a:pt x="189" y="108"/>
                  </a:cubicBezTo>
                  <a:cubicBezTo>
                    <a:pt x="191" y="107"/>
                    <a:pt x="193" y="106"/>
                    <a:pt x="194" y="104"/>
                  </a:cubicBezTo>
                  <a:close/>
                  <a:moveTo>
                    <a:pt x="200" y="89"/>
                  </a:moveTo>
                  <a:cubicBezTo>
                    <a:pt x="200" y="88"/>
                    <a:pt x="200" y="87"/>
                    <a:pt x="200" y="87"/>
                  </a:cubicBezTo>
                  <a:cubicBezTo>
                    <a:pt x="200" y="83"/>
                    <a:pt x="199" y="79"/>
                    <a:pt x="197" y="75"/>
                  </a:cubicBezTo>
                  <a:cubicBezTo>
                    <a:pt x="201" y="76"/>
                    <a:pt x="204" y="77"/>
                    <a:pt x="207" y="79"/>
                  </a:cubicBezTo>
                  <a:cubicBezTo>
                    <a:pt x="217" y="83"/>
                    <a:pt x="220" y="89"/>
                    <a:pt x="220" y="96"/>
                  </a:cubicBezTo>
                  <a:cubicBezTo>
                    <a:pt x="220" y="100"/>
                    <a:pt x="219" y="104"/>
                    <a:pt x="218" y="109"/>
                  </a:cubicBezTo>
                  <a:cubicBezTo>
                    <a:pt x="217" y="108"/>
                    <a:pt x="215" y="107"/>
                    <a:pt x="214" y="106"/>
                  </a:cubicBezTo>
                  <a:cubicBezTo>
                    <a:pt x="209" y="103"/>
                    <a:pt x="203" y="100"/>
                    <a:pt x="199" y="96"/>
                  </a:cubicBezTo>
                  <a:cubicBezTo>
                    <a:pt x="200" y="94"/>
                    <a:pt x="200" y="91"/>
                    <a:pt x="200" y="89"/>
                  </a:cubicBezTo>
                  <a:close/>
                </a:path>
              </a:pathLst>
            </a:custGeom>
            <a:solidFill>
              <a:srgbClr val="E3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1" name="Freeform 9">
              <a:extLst>
                <a:ext uri="{FF2B5EF4-FFF2-40B4-BE49-F238E27FC236}">
                  <a16:creationId xmlns:a16="http://schemas.microsoft.com/office/drawing/2014/main" id="{E1BAF222-7CB2-4CE7-84B6-881A09F03F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" y="1725"/>
              <a:ext cx="688" cy="752"/>
            </a:xfrm>
            <a:custGeom>
              <a:avLst/>
              <a:gdLst>
                <a:gd name="T0" fmla="*/ 3680 w 275"/>
                <a:gd name="T1" fmla="*/ 1387 h 282"/>
                <a:gd name="T2" fmla="*/ 3367 w 275"/>
                <a:gd name="T3" fmla="*/ 1571 h 282"/>
                <a:gd name="T4" fmla="*/ 3380 w 275"/>
                <a:gd name="T5" fmla="*/ 832 h 282"/>
                <a:gd name="T6" fmla="*/ 2334 w 275"/>
                <a:gd name="T7" fmla="*/ 149 h 282"/>
                <a:gd name="T8" fmla="*/ 1689 w 275"/>
                <a:gd name="T9" fmla="*/ 0 h 282"/>
                <a:gd name="T10" fmla="*/ 1564 w 275"/>
                <a:gd name="T11" fmla="*/ 115 h 282"/>
                <a:gd name="T12" fmla="*/ 2409 w 275"/>
                <a:gd name="T13" fmla="*/ 307 h 282"/>
                <a:gd name="T14" fmla="*/ 3272 w 275"/>
                <a:gd name="T15" fmla="*/ 1728 h 282"/>
                <a:gd name="T16" fmla="*/ 3838 w 275"/>
                <a:gd name="T17" fmla="*/ 1763 h 282"/>
                <a:gd name="T18" fmla="*/ 4005 w 275"/>
                <a:gd name="T19" fmla="*/ 2637 h 282"/>
                <a:gd name="T20" fmla="*/ 3900 w 275"/>
                <a:gd name="T21" fmla="*/ 3149 h 282"/>
                <a:gd name="T22" fmla="*/ 3588 w 275"/>
                <a:gd name="T23" fmla="*/ 3491 h 282"/>
                <a:gd name="T24" fmla="*/ 3022 w 275"/>
                <a:gd name="T25" fmla="*/ 3925 h 282"/>
                <a:gd name="T26" fmla="*/ 2429 w 275"/>
                <a:gd name="T27" fmla="*/ 2581 h 282"/>
                <a:gd name="T28" fmla="*/ 2379 w 275"/>
                <a:gd name="T29" fmla="*/ 4493 h 282"/>
                <a:gd name="T30" fmla="*/ 1521 w 275"/>
                <a:gd name="T31" fmla="*/ 3605 h 282"/>
                <a:gd name="T32" fmla="*/ 1376 w 275"/>
                <a:gd name="T33" fmla="*/ 2125 h 282"/>
                <a:gd name="T34" fmla="*/ 751 w 275"/>
                <a:gd name="T35" fmla="*/ 2675 h 282"/>
                <a:gd name="T36" fmla="*/ 363 w 275"/>
                <a:gd name="T37" fmla="*/ 3037 h 282"/>
                <a:gd name="T38" fmla="*/ 801 w 275"/>
                <a:gd name="T39" fmla="*/ 2296 h 282"/>
                <a:gd name="T40" fmla="*/ 113 w 275"/>
                <a:gd name="T41" fmla="*/ 1933 h 282"/>
                <a:gd name="T42" fmla="*/ 688 w 275"/>
                <a:gd name="T43" fmla="*/ 1459 h 282"/>
                <a:gd name="T44" fmla="*/ 1208 w 275"/>
                <a:gd name="T45" fmla="*/ 661 h 282"/>
                <a:gd name="T46" fmla="*/ 1096 w 275"/>
                <a:gd name="T47" fmla="*/ 776 h 282"/>
                <a:gd name="T48" fmla="*/ 783 w 275"/>
                <a:gd name="T49" fmla="*/ 1331 h 282"/>
                <a:gd name="T50" fmla="*/ 395 w 275"/>
                <a:gd name="T51" fmla="*/ 2163 h 282"/>
                <a:gd name="T52" fmla="*/ 438 w 275"/>
                <a:gd name="T53" fmla="*/ 2581 h 282"/>
                <a:gd name="T54" fmla="*/ 220 w 275"/>
                <a:gd name="T55" fmla="*/ 3149 h 282"/>
                <a:gd name="T56" fmla="*/ 20 w 275"/>
                <a:gd name="T57" fmla="*/ 3357 h 282"/>
                <a:gd name="T58" fmla="*/ 270 w 275"/>
                <a:gd name="T59" fmla="*/ 3357 h 282"/>
                <a:gd name="T60" fmla="*/ 645 w 275"/>
                <a:gd name="T61" fmla="*/ 4472 h 282"/>
                <a:gd name="T62" fmla="*/ 896 w 275"/>
                <a:gd name="T63" fmla="*/ 4493 h 282"/>
                <a:gd name="T64" fmla="*/ 1376 w 275"/>
                <a:gd name="T65" fmla="*/ 4459 h 282"/>
                <a:gd name="T66" fmla="*/ 1959 w 275"/>
                <a:gd name="T67" fmla="*/ 5213 h 282"/>
                <a:gd name="T68" fmla="*/ 2692 w 275"/>
                <a:gd name="T69" fmla="*/ 4117 h 282"/>
                <a:gd name="T70" fmla="*/ 3130 w 275"/>
                <a:gd name="T71" fmla="*/ 4949 h 282"/>
                <a:gd name="T72" fmla="*/ 2930 w 275"/>
                <a:gd name="T73" fmla="*/ 4075 h 282"/>
                <a:gd name="T74" fmla="*/ 3618 w 275"/>
                <a:gd name="T75" fmla="*/ 3661 h 282"/>
                <a:gd name="T76" fmla="*/ 3788 w 275"/>
                <a:gd name="T77" fmla="*/ 3869 h 282"/>
                <a:gd name="T78" fmla="*/ 3913 w 275"/>
                <a:gd name="T79" fmla="*/ 3755 h 282"/>
                <a:gd name="T80" fmla="*/ 4025 w 275"/>
                <a:gd name="T81" fmla="*/ 3299 h 282"/>
                <a:gd name="T82" fmla="*/ 4306 w 275"/>
                <a:gd name="T83" fmla="*/ 2901 h 282"/>
                <a:gd name="T84" fmla="*/ 4118 w 275"/>
                <a:gd name="T85" fmla="*/ 2275 h 282"/>
                <a:gd name="T86" fmla="*/ 4288 w 275"/>
                <a:gd name="T87" fmla="*/ 2525 h 282"/>
                <a:gd name="T88" fmla="*/ 4038 w 275"/>
                <a:gd name="T89" fmla="*/ 1592 h 282"/>
                <a:gd name="T90" fmla="*/ 1051 w 275"/>
                <a:gd name="T91" fmla="*/ 3733 h 282"/>
                <a:gd name="T92" fmla="*/ 363 w 275"/>
                <a:gd name="T93" fmla="*/ 3640 h 282"/>
                <a:gd name="T94" fmla="*/ 971 w 275"/>
                <a:gd name="T95" fmla="*/ 3243 h 282"/>
                <a:gd name="T96" fmla="*/ 1376 w 275"/>
                <a:gd name="T97" fmla="*/ 4152 h 282"/>
                <a:gd name="T98" fmla="*/ 1208 w 275"/>
                <a:gd name="T99" fmla="*/ 3699 h 282"/>
                <a:gd name="T100" fmla="*/ 1021 w 275"/>
                <a:gd name="T101" fmla="*/ 2637 h 282"/>
                <a:gd name="T102" fmla="*/ 1113 w 275"/>
                <a:gd name="T103" fmla="*/ 2445 h 282"/>
                <a:gd name="T104" fmla="*/ 1376 w 275"/>
                <a:gd name="T105" fmla="*/ 3563 h 282"/>
                <a:gd name="T106" fmla="*/ 1376 w 275"/>
                <a:gd name="T107" fmla="*/ 4152 h 282"/>
                <a:gd name="T108" fmla="*/ 1959 w 275"/>
                <a:gd name="T109" fmla="*/ 5005 h 282"/>
                <a:gd name="T110" fmla="*/ 2442 w 275"/>
                <a:gd name="T111" fmla="*/ 4984 h 282"/>
                <a:gd name="T112" fmla="*/ 2567 w 275"/>
                <a:gd name="T113" fmla="*/ 4003 h 282"/>
                <a:gd name="T114" fmla="*/ 2334 w 275"/>
                <a:gd name="T115" fmla="*/ 3016 h 282"/>
                <a:gd name="T116" fmla="*/ 2722 w 275"/>
                <a:gd name="T117" fmla="*/ 3299 h 28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75" h="282">
                  <a:moveTo>
                    <a:pt x="236" y="66"/>
                  </a:moveTo>
                  <a:cubicBezTo>
                    <a:pt x="235" y="67"/>
                    <a:pt x="234" y="68"/>
                    <a:pt x="234" y="70"/>
                  </a:cubicBezTo>
                  <a:cubicBezTo>
                    <a:pt x="234" y="71"/>
                    <a:pt x="235" y="72"/>
                    <a:pt x="235" y="73"/>
                  </a:cubicBezTo>
                  <a:cubicBezTo>
                    <a:pt x="236" y="74"/>
                    <a:pt x="237" y="75"/>
                    <a:pt x="238" y="76"/>
                  </a:cubicBezTo>
                  <a:cubicBezTo>
                    <a:pt x="234" y="75"/>
                    <a:pt x="229" y="77"/>
                    <a:pt x="224" y="79"/>
                  </a:cubicBezTo>
                  <a:cubicBezTo>
                    <a:pt x="222" y="80"/>
                    <a:pt x="219" y="82"/>
                    <a:pt x="215" y="83"/>
                  </a:cubicBezTo>
                  <a:cubicBezTo>
                    <a:pt x="213" y="80"/>
                    <a:pt x="212" y="76"/>
                    <a:pt x="212" y="73"/>
                  </a:cubicBezTo>
                  <a:cubicBezTo>
                    <a:pt x="212" y="69"/>
                    <a:pt x="213" y="64"/>
                    <a:pt x="214" y="59"/>
                  </a:cubicBezTo>
                  <a:cubicBezTo>
                    <a:pt x="215" y="54"/>
                    <a:pt x="216" y="49"/>
                    <a:pt x="216" y="44"/>
                  </a:cubicBezTo>
                  <a:cubicBezTo>
                    <a:pt x="216" y="38"/>
                    <a:pt x="215" y="32"/>
                    <a:pt x="211" y="27"/>
                  </a:cubicBezTo>
                  <a:cubicBezTo>
                    <a:pt x="199" y="17"/>
                    <a:pt x="186" y="9"/>
                    <a:pt x="172" y="3"/>
                  </a:cubicBezTo>
                  <a:cubicBezTo>
                    <a:pt x="164" y="3"/>
                    <a:pt x="156" y="4"/>
                    <a:pt x="149" y="8"/>
                  </a:cubicBezTo>
                  <a:cubicBezTo>
                    <a:pt x="145" y="11"/>
                    <a:pt x="143" y="13"/>
                    <a:pt x="142" y="15"/>
                  </a:cubicBezTo>
                  <a:cubicBezTo>
                    <a:pt x="140" y="17"/>
                    <a:pt x="140" y="18"/>
                    <a:pt x="137" y="18"/>
                  </a:cubicBezTo>
                  <a:cubicBezTo>
                    <a:pt x="128" y="19"/>
                    <a:pt x="115" y="7"/>
                    <a:pt x="108" y="0"/>
                  </a:cubicBezTo>
                  <a:cubicBezTo>
                    <a:pt x="104" y="1"/>
                    <a:pt x="101" y="2"/>
                    <a:pt x="98" y="3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9" y="14"/>
                    <a:pt x="124" y="28"/>
                    <a:pt x="138" y="27"/>
                  </a:cubicBezTo>
                  <a:cubicBezTo>
                    <a:pt x="145" y="27"/>
                    <a:pt x="147" y="24"/>
                    <a:pt x="150" y="20"/>
                  </a:cubicBezTo>
                  <a:cubicBezTo>
                    <a:pt x="151" y="19"/>
                    <a:pt x="152" y="18"/>
                    <a:pt x="154" y="16"/>
                  </a:cubicBezTo>
                  <a:cubicBezTo>
                    <a:pt x="170" y="7"/>
                    <a:pt x="190" y="17"/>
                    <a:pt x="201" y="29"/>
                  </a:cubicBezTo>
                  <a:cubicBezTo>
                    <a:pt x="209" y="37"/>
                    <a:pt x="207" y="47"/>
                    <a:pt x="205" y="57"/>
                  </a:cubicBezTo>
                  <a:cubicBezTo>
                    <a:pt x="203" y="68"/>
                    <a:pt x="200" y="80"/>
                    <a:pt x="209" y="91"/>
                  </a:cubicBezTo>
                  <a:cubicBezTo>
                    <a:pt x="210" y="92"/>
                    <a:pt x="212" y="93"/>
                    <a:pt x="214" y="93"/>
                  </a:cubicBezTo>
                  <a:cubicBezTo>
                    <a:pt x="220" y="92"/>
                    <a:pt x="225" y="89"/>
                    <a:pt x="228" y="88"/>
                  </a:cubicBezTo>
                  <a:cubicBezTo>
                    <a:pt x="236" y="84"/>
                    <a:pt x="238" y="83"/>
                    <a:pt x="245" y="93"/>
                  </a:cubicBezTo>
                  <a:cubicBezTo>
                    <a:pt x="249" y="99"/>
                    <a:pt x="251" y="108"/>
                    <a:pt x="253" y="116"/>
                  </a:cubicBezTo>
                  <a:cubicBezTo>
                    <a:pt x="254" y="122"/>
                    <a:pt x="254" y="122"/>
                    <a:pt x="254" y="122"/>
                  </a:cubicBezTo>
                  <a:cubicBezTo>
                    <a:pt x="256" y="129"/>
                    <a:pt x="256" y="134"/>
                    <a:pt x="256" y="139"/>
                  </a:cubicBezTo>
                  <a:cubicBezTo>
                    <a:pt x="256" y="147"/>
                    <a:pt x="255" y="153"/>
                    <a:pt x="252" y="162"/>
                  </a:cubicBezTo>
                  <a:cubicBezTo>
                    <a:pt x="251" y="163"/>
                    <a:pt x="251" y="165"/>
                    <a:pt x="250" y="166"/>
                  </a:cubicBezTo>
                  <a:cubicBezTo>
                    <a:pt x="249" y="166"/>
                    <a:pt x="249" y="166"/>
                    <a:pt x="249" y="166"/>
                  </a:cubicBezTo>
                  <a:cubicBezTo>
                    <a:pt x="236" y="170"/>
                    <a:pt x="231" y="174"/>
                    <a:pt x="229" y="180"/>
                  </a:cubicBezTo>
                  <a:cubicBezTo>
                    <a:pt x="229" y="181"/>
                    <a:pt x="229" y="181"/>
                    <a:pt x="229" y="182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2" y="186"/>
                    <a:pt x="216" y="191"/>
                    <a:pt x="210" y="196"/>
                  </a:cubicBezTo>
                  <a:cubicBezTo>
                    <a:pt x="205" y="202"/>
                    <a:pt x="197" y="209"/>
                    <a:pt x="193" y="207"/>
                  </a:cubicBezTo>
                  <a:cubicBezTo>
                    <a:pt x="186" y="205"/>
                    <a:pt x="185" y="184"/>
                    <a:pt x="184" y="173"/>
                  </a:cubicBezTo>
                  <a:cubicBezTo>
                    <a:pt x="183" y="168"/>
                    <a:pt x="183" y="163"/>
                    <a:pt x="182" y="161"/>
                  </a:cubicBezTo>
                  <a:cubicBezTo>
                    <a:pt x="179" y="146"/>
                    <a:pt x="166" y="135"/>
                    <a:pt x="155" y="136"/>
                  </a:cubicBezTo>
                  <a:cubicBezTo>
                    <a:pt x="151" y="136"/>
                    <a:pt x="141" y="139"/>
                    <a:pt x="139" y="158"/>
                  </a:cubicBezTo>
                  <a:cubicBezTo>
                    <a:pt x="138" y="170"/>
                    <a:pt x="143" y="182"/>
                    <a:pt x="148" y="193"/>
                  </a:cubicBezTo>
                  <a:cubicBezTo>
                    <a:pt x="155" y="208"/>
                    <a:pt x="161" y="223"/>
                    <a:pt x="152" y="237"/>
                  </a:cubicBezTo>
                  <a:cubicBezTo>
                    <a:pt x="146" y="245"/>
                    <a:pt x="128" y="256"/>
                    <a:pt x="114" y="256"/>
                  </a:cubicBezTo>
                  <a:cubicBezTo>
                    <a:pt x="101" y="242"/>
                    <a:pt x="96" y="223"/>
                    <a:pt x="96" y="205"/>
                  </a:cubicBezTo>
                  <a:cubicBezTo>
                    <a:pt x="96" y="200"/>
                    <a:pt x="97" y="195"/>
                    <a:pt x="97" y="190"/>
                  </a:cubicBezTo>
                  <a:cubicBezTo>
                    <a:pt x="97" y="189"/>
                    <a:pt x="97" y="189"/>
                    <a:pt x="97" y="189"/>
                  </a:cubicBezTo>
                  <a:cubicBezTo>
                    <a:pt x="99" y="174"/>
                    <a:pt x="100" y="162"/>
                    <a:pt x="100" y="152"/>
                  </a:cubicBezTo>
                  <a:cubicBezTo>
                    <a:pt x="100" y="122"/>
                    <a:pt x="93" y="114"/>
                    <a:pt x="88" y="112"/>
                  </a:cubicBezTo>
                  <a:cubicBezTo>
                    <a:pt x="77" y="107"/>
                    <a:pt x="66" y="120"/>
                    <a:pt x="63" y="124"/>
                  </a:cubicBezTo>
                  <a:cubicBezTo>
                    <a:pt x="60" y="127"/>
                    <a:pt x="58" y="130"/>
                    <a:pt x="57" y="134"/>
                  </a:cubicBezTo>
                  <a:cubicBezTo>
                    <a:pt x="54" y="136"/>
                    <a:pt x="51" y="139"/>
                    <a:pt x="48" y="141"/>
                  </a:cubicBezTo>
                  <a:cubicBezTo>
                    <a:pt x="41" y="148"/>
                    <a:pt x="33" y="155"/>
                    <a:pt x="26" y="163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3" y="160"/>
                    <a:pt x="23" y="160"/>
                    <a:pt x="23" y="160"/>
                  </a:cubicBezTo>
                  <a:cubicBezTo>
                    <a:pt x="22" y="160"/>
                    <a:pt x="21" y="159"/>
                    <a:pt x="20" y="159"/>
                  </a:cubicBezTo>
                  <a:cubicBezTo>
                    <a:pt x="21" y="153"/>
                    <a:pt x="27" y="149"/>
                    <a:pt x="34" y="144"/>
                  </a:cubicBezTo>
                  <a:cubicBezTo>
                    <a:pt x="42" y="138"/>
                    <a:pt x="51" y="131"/>
                    <a:pt x="51" y="121"/>
                  </a:cubicBezTo>
                  <a:cubicBezTo>
                    <a:pt x="51" y="119"/>
                    <a:pt x="51" y="117"/>
                    <a:pt x="50" y="114"/>
                  </a:cubicBezTo>
                  <a:cubicBezTo>
                    <a:pt x="44" y="102"/>
                    <a:pt x="33" y="104"/>
                    <a:pt x="24" y="105"/>
                  </a:cubicBezTo>
                  <a:cubicBezTo>
                    <a:pt x="14" y="107"/>
                    <a:pt x="10" y="107"/>
                    <a:pt x="7" y="102"/>
                  </a:cubicBezTo>
                  <a:cubicBezTo>
                    <a:pt x="5" y="98"/>
                    <a:pt x="6" y="92"/>
                    <a:pt x="8" y="85"/>
                  </a:cubicBezTo>
                  <a:cubicBezTo>
                    <a:pt x="11" y="76"/>
                    <a:pt x="16" y="68"/>
                    <a:pt x="20" y="66"/>
                  </a:cubicBezTo>
                  <a:cubicBezTo>
                    <a:pt x="25" y="64"/>
                    <a:pt x="35" y="71"/>
                    <a:pt x="44" y="77"/>
                  </a:cubicBezTo>
                  <a:cubicBezTo>
                    <a:pt x="55" y="85"/>
                    <a:pt x="67" y="93"/>
                    <a:pt x="78" y="91"/>
                  </a:cubicBezTo>
                  <a:cubicBezTo>
                    <a:pt x="83" y="90"/>
                    <a:pt x="88" y="86"/>
                    <a:pt x="92" y="80"/>
                  </a:cubicBezTo>
                  <a:cubicBezTo>
                    <a:pt x="102" y="61"/>
                    <a:pt x="89" y="47"/>
                    <a:pt x="77" y="35"/>
                  </a:cubicBezTo>
                  <a:cubicBezTo>
                    <a:pt x="72" y="29"/>
                    <a:pt x="67" y="24"/>
                    <a:pt x="64" y="18"/>
                  </a:cubicBezTo>
                  <a:cubicBezTo>
                    <a:pt x="61" y="20"/>
                    <a:pt x="59" y="21"/>
                    <a:pt x="56" y="23"/>
                  </a:cubicBezTo>
                  <a:cubicBezTo>
                    <a:pt x="60" y="29"/>
                    <a:pt x="65" y="35"/>
                    <a:pt x="70" y="41"/>
                  </a:cubicBezTo>
                  <a:cubicBezTo>
                    <a:pt x="83" y="54"/>
                    <a:pt x="90" y="63"/>
                    <a:pt x="83" y="75"/>
                  </a:cubicBezTo>
                  <a:cubicBezTo>
                    <a:pt x="81" y="79"/>
                    <a:pt x="79" y="81"/>
                    <a:pt x="76" y="82"/>
                  </a:cubicBezTo>
                  <a:cubicBezTo>
                    <a:pt x="69" y="83"/>
                    <a:pt x="59" y="77"/>
                    <a:pt x="50" y="70"/>
                  </a:cubicBezTo>
                  <a:cubicBezTo>
                    <a:pt x="40" y="63"/>
                    <a:pt x="31" y="56"/>
                    <a:pt x="22" y="56"/>
                  </a:cubicBezTo>
                  <a:cubicBezTo>
                    <a:pt x="10" y="73"/>
                    <a:pt x="4" y="90"/>
                    <a:pt x="0" y="108"/>
                  </a:cubicBezTo>
                  <a:cubicBezTo>
                    <a:pt x="7" y="117"/>
                    <a:pt x="17" y="116"/>
                    <a:pt x="25" y="114"/>
                  </a:cubicBezTo>
                  <a:cubicBezTo>
                    <a:pt x="35" y="113"/>
                    <a:pt x="39" y="113"/>
                    <a:pt x="41" y="118"/>
                  </a:cubicBezTo>
                  <a:cubicBezTo>
                    <a:pt x="42" y="119"/>
                    <a:pt x="42" y="120"/>
                    <a:pt x="42" y="121"/>
                  </a:cubicBezTo>
                  <a:cubicBezTo>
                    <a:pt x="42" y="126"/>
                    <a:pt x="37" y="130"/>
                    <a:pt x="28" y="136"/>
                  </a:cubicBezTo>
                  <a:cubicBezTo>
                    <a:pt x="20" y="143"/>
                    <a:pt x="10" y="150"/>
                    <a:pt x="10" y="161"/>
                  </a:cubicBezTo>
                  <a:cubicBezTo>
                    <a:pt x="10" y="161"/>
                    <a:pt x="10" y="161"/>
                    <a:pt x="10" y="162"/>
                  </a:cubicBezTo>
                  <a:cubicBezTo>
                    <a:pt x="10" y="164"/>
                    <a:pt x="12" y="166"/>
                    <a:pt x="14" y="166"/>
                  </a:cubicBezTo>
                  <a:cubicBezTo>
                    <a:pt x="14" y="166"/>
                    <a:pt x="15" y="166"/>
                    <a:pt x="15" y="167"/>
                  </a:cubicBezTo>
                  <a:cubicBezTo>
                    <a:pt x="14" y="168"/>
                    <a:pt x="12" y="169"/>
                    <a:pt x="12" y="169"/>
                  </a:cubicBezTo>
                  <a:cubicBezTo>
                    <a:pt x="8" y="171"/>
                    <a:pt x="5" y="174"/>
                    <a:pt x="1" y="177"/>
                  </a:cubicBezTo>
                  <a:cubicBezTo>
                    <a:pt x="1" y="178"/>
                    <a:pt x="2" y="179"/>
                    <a:pt x="2" y="180"/>
                  </a:cubicBezTo>
                  <a:cubicBezTo>
                    <a:pt x="2" y="182"/>
                    <a:pt x="3" y="185"/>
                    <a:pt x="4" y="188"/>
                  </a:cubicBezTo>
                  <a:cubicBezTo>
                    <a:pt x="7" y="184"/>
                    <a:pt x="12" y="180"/>
                    <a:pt x="17" y="177"/>
                  </a:cubicBezTo>
                  <a:cubicBezTo>
                    <a:pt x="15" y="182"/>
                    <a:pt x="14" y="187"/>
                    <a:pt x="14" y="192"/>
                  </a:cubicBezTo>
                  <a:cubicBezTo>
                    <a:pt x="14" y="199"/>
                    <a:pt x="16" y="207"/>
                    <a:pt x="21" y="215"/>
                  </a:cubicBezTo>
                  <a:cubicBezTo>
                    <a:pt x="28" y="226"/>
                    <a:pt x="33" y="233"/>
                    <a:pt x="41" y="236"/>
                  </a:cubicBezTo>
                  <a:cubicBezTo>
                    <a:pt x="38" y="238"/>
                    <a:pt x="36" y="238"/>
                    <a:pt x="33" y="239"/>
                  </a:cubicBezTo>
                  <a:cubicBezTo>
                    <a:pt x="35" y="242"/>
                    <a:pt x="38" y="244"/>
                    <a:pt x="41" y="247"/>
                  </a:cubicBezTo>
                  <a:cubicBezTo>
                    <a:pt x="47" y="244"/>
                    <a:pt x="52" y="241"/>
                    <a:pt x="57" y="237"/>
                  </a:cubicBezTo>
                  <a:cubicBezTo>
                    <a:pt x="60" y="236"/>
                    <a:pt x="63" y="235"/>
                    <a:pt x="67" y="233"/>
                  </a:cubicBezTo>
                  <a:cubicBezTo>
                    <a:pt x="82" y="227"/>
                    <a:pt x="85" y="228"/>
                    <a:pt x="86" y="228"/>
                  </a:cubicBezTo>
                  <a:cubicBezTo>
                    <a:pt x="87" y="229"/>
                    <a:pt x="88" y="233"/>
                    <a:pt x="88" y="235"/>
                  </a:cubicBezTo>
                  <a:cubicBezTo>
                    <a:pt x="89" y="243"/>
                    <a:pt x="90" y="254"/>
                    <a:pt x="101" y="262"/>
                  </a:cubicBezTo>
                  <a:cubicBezTo>
                    <a:pt x="104" y="263"/>
                    <a:pt x="107" y="264"/>
                    <a:pt x="110" y="265"/>
                  </a:cubicBezTo>
                  <a:cubicBezTo>
                    <a:pt x="114" y="268"/>
                    <a:pt x="119" y="272"/>
                    <a:pt x="125" y="275"/>
                  </a:cubicBezTo>
                  <a:cubicBezTo>
                    <a:pt x="136" y="280"/>
                    <a:pt x="152" y="282"/>
                    <a:pt x="163" y="270"/>
                  </a:cubicBezTo>
                  <a:cubicBezTo>
                    <a:pt x="171" y="261"/>
                    <a:pt x="170" y="249"/>
                    <a:pt x="169" y="238"/>
                  </a:cubicBezTo>
                  <a:cubicBezTo>
                    <a:pt x="168" y="229"/>
                    <a:pt x="167" y="221"/>
                    <a:pt x="172" y="217"/>
                  </a:cubicBezTo>
                  <a:cubicBezTo>
                    <a:pt x="172" y="216"/>
                    <a:pt x="174" y="215"/>
                    <a:pt x="175" y="215"/>
                  </a:cubicBezTo>
                  <a:cubicBezTo>
                    <a:pt x="178" y="216"/>
                    <a:pt x="183" y="227"/>
                    <a:pt x="186" y="235"/>
                  </a:cubicBezTo>
                  <a:cubicBezTo>
                    <a:pt x="190" y="244"/>
                    <a:pt x="194" y="253"/>
                    <a:pt x="200" y="261"/>
                  </a:cubicBezTo>
                  <a:cubicBezTo>
                    <a:pt x="203" y="259"/>
                    <a:pt x="205" y="258"/>
                    <a:pt x="208" y="256"/>
                  </a:cubicBezTo>
                  <a:cubicBezTo>
                    <a:pt x="203" y="250"/>
                    <a:pt x="199" y="240"/>
                    <a:pt x="195" y="231"/>
                  </a:cubicBezTo>
                  <a:cubicBezTo>
                    <a:pt x="192" y="225"/>
                    <a:pt x="190" y="219"/>
                    <a:pt x="187" y="215"/>
                  </a:cubicBezTo>
                  <a:cubicBezTo>
                    <a:pt x="188" y="215"/>
                    <a:pt x="189" y="216"/>
                    <a:pt x="190" y="216"/>
                  </a:cubicBezTo>
                  <a:cubicBezTo>
                    <a:pt x="199" y="219"/>
                    <a:pt x="208" y="211"/>
                    <a:pt x="217" y="203"/>
                  </a:cubicBezTo>
                  <a:cubicBezTo>
                    <a:pt x="222" y="199"/>
                    <a:pt x="227" y="194"/>
                    <a:pt x="231" y="193"/>
                  </a:cubicBezTo>
                  <a:cubicBezTo>
                    <a:pt x="231" y="193"/>
                    <a:pt x="232" y="193"/>
                    <a:pt x="233" y="192"/>
                  </a:cubicBezTo>
                  <a:cubicBezTo>
                    <a:pt x="234" y="195"/>
                    <a:pt x="237" y="197"/>
                    <a:pt x="239" y="200"/>
                  </a:cubicBezTo>
                  <a:cubicBezTo>
                    <a:pt x="242" y="204"/>
                    <a:pt x="242" y="204"/>
                    <a:pt x="242" y="204"/>
                  </a:cubicBezTo>
                  <a:cubicBezTo>
                    <a:pt x="246" y="209"/>
                    <a:pt x="249" y="214"/>
                    <a:pt x="251" y="220"/>
                  </a:cubicBezTo>
                  <a:cubicBezTo>
                    <a:pt x="253" y="217"/>
                    <a:pt x="256" y="214"/>
                    <a:pt x="258" y="211"/>
                  </a:cubicBezTo>
                  <a:cubicBezTo>
                    <a:pt x="255" y="206"/>
                    <a:pt x="253" y="202"/>
                    <a:pt x="250" y="198"/>
                  </a:cubicBezTo>
                  <a:cubicBezTo>
                    <a:pt x="246" y="194"/>
                    <a:pt x="246" y="194"/>
                    <a:pt x="246" y="194"/>
                  </a:cubicBezTo>
                  <a:cubicBezTo>
                    <a:pt x="245" y="192"/>
                    <a:pt x="243" y="191"/>
                    <a:pt x="242" y="189"/>
                  </a:cubicBezTo>
                  <a:cubicBezTo>
                    <a:pt x="249" y="186"/>
                    <a:pt x="253" y="183"/>
                    <a:pt x="257" y="174"/>
                  </a:cubicBezTo>
                  <a:cubicBezTo>
                    <a:pt x="257" y="173"/>
                    <a:pt x="258" y="173"/>
                    <a:pt x="258" y="173"/>
                  </a:cubicBezTo>
                  <a:cubicBezTo>
                    <a:pt x="264" y="171"/>
                    <a:pt x="269" y="170"/>
                    <a:pt x="274" y="167"/>
                  </a:cubicBezTo>
                  <a:cubicBezTo>
                    <a:pt x="275" y="162"/>
                    <a:pt x="275" y="157"/>
                    <a:pt x="275" y="153"/>
                  </a:cubicBezTo>
                  <a:cubicBezTo>
                    <a:pt x="273" y="157"/>
                    <a:pt x="269" y="160"/>
                    <a:pt x="261" y="162"/>
                  </a:cubicBezTo>
                  <a:cubicBezTo>
                    <a:pt x="264" y="154"/>
                    <a:pt x="266" y="147"/>
                    <a:pt x="266" y="139"/>
                  </a:cubicBezTo>
                  <a:cubicBezTo>
                    <a:pt x="266" y="133"/>
                    <a:pt x="265" y="127"/>
                    <a:pt x="263" y="120"/>
                  </a:cubicBezTo>
                  <a:cubicBezTo>
                    <a:pt x="262" y="114"/>
                    <a:pt x="262" y="114"/>
                    <a:pt x="262" y="114"/>
                  </a:cubicBezTo>
                  <a:cubicBezTo>
                    <a:pt x="261" y="109"/>
                    <a:pt x="260" y="105"/>
                    <a:pt x="259" y="100"/>
                  </a:cubicBezTo>
                  <a:cubicBezTo>
                    <a:pt x="266" y="110"/>
                    <a:pt x="271" y="121"/>
                    <a:pt x="274" y="133"/>
                  </a:cubicBezTo>
                  <a:cubicBezTo>
                    <a:pt x="275" y="133"/>
                    <a:pt x="275" y="134"/>
                    <a:pt x="275" y="134"/>
                  </a:cubicBezTo>
                  <a:cubicBezTo>
                    <a:pt x="273" y="116"/>
                    <a:pt x="267" y="99"/>
                    <a:pt x="259" y="86"/>
                  </a:cubicBezTo>
                  <a:cubicBezTo>
                    <a:pt x="259" y="85"/>
                    <a:pt x="258" y="85"/>
                    <a:pt x="258" y="84"/>
                  </a:cubicBezTo>
                  <a:cubicBezTo>
                    <a:pt x="253" y="78"/>
                    <a:pt x="248" y="72"/>
                    <a:pt x="242" y="66"/>
                  </a:cubicBezTo>
                  <a:cubicBezTo>
                    <a:pt x="240" y="64"/>
                    <a:pt x="237" y="64"/>
                    <a:pt x="236" y="66"/>
                  </a:cubicBezTo>
                  <a:close/>
                  <a:moveTo>
                    <a:pt x="67" y="197"/>
                  </a:moveTo>
                  <a:cubicBezTo>
                    <a:pt x="66" y="208"/>
                    <a:pt x="61" y="220"/>
                    <a:pt x="53" y="228"/>
                  </a:cubicBezTo>
                  <a:cubicBezTo>
                    <a:pt x="43" y="230"/>
                    <a:pt x="38" y="225"/>
                    <a:pt x="29" y="210"/>
                  </a:cubicBezTo>
                  <a:cubicBezTo>
                    <a:pt x="25" y="203"/>
                    <a:pt x="23" y="198"/>
                    <a:pt x="23" y="192"/>
                  </a:cubicBezTo>
                  <a:cubicBezTo>
                    <a:pt x="23" y="175"/>
                    <a:pt x="38" y="162"/>
                    <a:pt x="54" y="148"/>
                  </a:cubicBezTo>
                  <a:cubicBezTo>
                    <a:pt x="55" y="148"/>
                    <a:pt x="55" y="148"/>
                    <a:pt x="56" y="147"/>
                  </a:cubicBezTo>
                  <a:cubicBezTo>
                    <a:pt x="56" y="155"/>
                    <a:pt x="59" y="164"/>
                    <a:pt x="62" y="171"/>
                  </a:cubicBezTo>
                  <a:cubicBezTo>
                    <a:pt x="65" y="180"/>
                    <a:pt x="67" y="188"/>
                    <a:pt x="67" y="195"/>
                  </a:cubicBezTo>
                  <a:cubicBezTo>
                    <a:pt x="67" y="196"/>
                    <a:pt x="67" y="197"/>
                    <a:pt x="67" y="197"/>
                  </a:cubicBezTo>
                  <a:close/>
                  <a:moveTo>
                    <a:pt x="88" y="219"/>
                  </a:moveTo>
                  <a:cubicBezTo>
                    <a:pt x="84" y="218"/>
                    <a:pt x="78" y="219"/>
                    <a:pt x="68" y="223"/>
                  </a:cubicBezTo>
                  <a:cubicBezTo>
                    <a:pt x="73" y="215"/>
                    <a:pt x="76" y="206"/>
                    <a:pt x="77" y="198"/>
                  </a:cubicBezTo>
                  <a:cubicBezTo>
                    <a:pt x="77" y="197"/>
                    <a:pt x="77" y="196"/>
                    <a:pt x="77" y="195"/>
                  </a:cubicBezTo>
                  <a:cubicBezTo>
                    <a:pt x="77" y="187"/>
                    <a:pt x="74" y="177"/>
                    <a:pt x="70" y="168"/>
                  </a:cubicBezTo>
                  <a:cubicBezTo>
                    <a:pt x="67" y="160"/>
                    <a:pt x="65" y="151"/>
                    <a:pt x="65" y="144"/>
                  </a:cubicBezTo>
                  <a:cubicBezTo>
                    <a:pt x="65" y="142"/>
                    <a:pt x="65" y="140"/>
                    <a:pt x="65" y="139"/>
                  </a:cubicBezTo>
                  <a:cubicBezTo>
                    <a:pt x="67" y="137"/>
                    <a:pt x="69" y="135"/>
                    <a:pt x="71" y="134"/>
                  </a:cubicBezTo>
                  <a:cubicBezTo>
                    <a:pt x="71" y="133"/>
                    <a:pt x="72" y="132"/>
                    <a:pt x="72" y="130"/>
                  </a:cubicBezTo>
                  <a:cubicBezTo>
                    <a:pt x="72" y="130"/>
                    <a:pt x="71" y="129"/>
                    <a:pt x="71" y="129"/>
                  </a:cubicBezTo>
                  <a:cubicBezTo>
                    <a:pt x="78" y="122"/>
                    <a:pt x="82" y="120"/>
                    <a:pt x="84" y="121"/>
                  </a:cubicBezTo>
                  <a:cubicBezTo>
                    <a:pt x="85" y="121"/>
                    <a:pt x="90" y="125"/>
                    <a:pt x="90" y="152"/>
                  </a:cubicBezTo>
                  <a:cubicBezTo>
                    <a:pt x="90" y="161"/>
                    <a:pt x="90" y="173"/>
                    <a:pt x="88" y="188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7" y="194"/>
                    <a:pt x="87" y="199"/>
                    <a:pt x="87" y="205"/>
                  </a:cubicBezTo>
                  <a:cubicBezTo>
                    <a:pt x="87" y="210"/>
                    <a:pt x="87" y="214"/>
                    <a:pt x="88" y="219"/>
                  </a:cubicBezTo>
                  <a:close/>
                  <a:moveTo>
                    <a:pt x="156" y="263"/>
                  </a:moveTo>
                  <a:cubicBezTo>
                    <a:pt x="149" y="271"/>
                    <a:pt x="137" y="270"/>
                    <a:pt x="129" y="266"/>
                  </a:cubicBezTo>
                  <a:cubicBezTo>
                    <a:pt x="127" y="265"/>
                    <a:pt x="126" y="265"/>
                    <a:pt x="125" y="264"/>
                  </a:cubicBezTo>
                  <a:cubicBezTo>
                    <a:pt x="139" y="260"/>
                    <a:pt x="154" y="251"/>
                    <a:pt x="160" y="242"/>
                  </a:cubicBezTo>
                  <a:cubicBezTo>
                    <a:pt x="160" y="245"/>
                    <a:pt x="160" y="247"/>
                    <a:pt x="160" y="249"/>
                  </a:cubicBezTo>
                  <a:cubicBezTo>
                    <a:pt x="160" y="255"/>
                    <a:pt x="159" y="260"/>
                    <a:pt x="156" y="263"/>
                  </a:cubicBezTo>
                  <a:close/>
                  <a:moveTo>
                    <a:pt x="177" y="206"/>
                  </a:moveTo>
                  <a:cubicBezTo>
                    <a:pt x="173" y="205"/>
                    <a:pt x="169" y="207"/>
                    <a:pt x="166" y="210"/>
                  </a:cubicBezTo>
                  <a:cubicBezTo>
                    <a:pt x="165" y="210"/>
                    <a:pt x="165" y="211"/>
                    <a:pt x="164" y="211"/>
                  </a:cubicBezTo>
                  <a:cubicBezTo>
                    <a:pt x="163" y="204"/>
                    <a:pt x="160" y="196"/>
                    <a:pt x="157" y="190"/>
                  </a:cubicBezTo>
                  <a:cubicBezTo>
                    <a:pt x="153" y="180"/>
                    <a:pt x="148" y="170"/>
                    <a:pt x="148" y="161"/>
                  </a:cubicBezTo>
                  <a:cubicBezTo>
                    <a:pt x="148" y="161"/>
                    <a:pt x="149" y="160"/>
                    <a:pt x="149" y="159"/>
                  </a:cubicBezTo>
                  <a:cubicBezTo>
                    <a:pt x="149" y="155"/>
                    <a:pt x="150" y="146"/>
                    <a:pt x="156" y="145"/>
                  </a:cubicBezTo>
                  <a:cubicBezTo>
                    <a:pt x="162" y="145"/>
                    <a:pt x="170" y="152"/>
                    <a:pt x="173" y="163"/>
                  </a:cubicBezTo>
                  <a:cubicBezTo>
                    <a:pt x="174" y="165"/>
                    <a:pt x="174" y="169"/>
                    <a:pt x="174" y="174"/>
                  </a:cubicBezTo>
                  <a:cubicBezTo>
                    <a:pt x="175" y="186"/>
                    <a:pt x="177" y="200"/>
                    <a:pt x="182" y="209"/>
                  </a:cubicBezTo>
                  <a:cubicBezTo>
                    <a:pt x="180" y="208"/>
                    <a:pt x="179" y="207"/>
                    <a:pt x="177" y="206"/>
                  </a:cubicBezTo>
                  <a:close/>
                </a:path>
              </a:pathLst>
            </a:custGeom>
            <a:solidFill>
              <a:srgbClr val="DA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2" name="Freeform 10">
              <a:extLst>
                <a:ext uri="{FF2B5EF4-FFF2-40B4-BE49-F238E27FC236}">
                  <a16:creationId xmlns:a16="http://schemas.microsoft.com/office/drawing/2014/main" id="{EFF225E7-D30F-4966-B11A-22074F98E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" y="1645"/>
              <a:ext cx="563" cy="843"/>
            </a:xfrm>
            <a:custGeom>
              <a:avLst/>
              <a:gdLst>
                <a:gd name="T0" fmla="*/ 470 w 225"/>
                <a:gd name="T1" fmla="*/ 4234 h 316"/>
                <a:gd name="T2" fmla="*/ 2460 w 225"/>
                <a:gd name="T3" fmla="*/ 205 h 316"/>
                <a:gd name="T4" fmla="*/ 3526 w 225"/>
                <a:gd name="T5" fmla="*/ 227 h 316"/>
                <a:gd name="T6" fmla="*/ 2255 w 225"/>
                <a:gd name="T7" fmla="*/ 93 h 316"/>
                <a:gd name="T8" fmla="*/ 250 w 225"/>
                <a:gd name="T9" fmla="*/ 4063 h 316"/>
                <a:gd name="T10" fmla="*/ 1491 w 225"/>
                <a:gd name="T11" fmla="*/ 6000 h 316"/>
                <a:gd name="T12" fmla="*/ 470 w 225"/>
                <a:gd name="T13" fmla="*/ 4234 h 3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316">
                  <a:moveTo>
                    <a:pt x="30" y="223"/>
                  </a:moveTo>
                  <a:cubicBezTo>
                    <a:pt x="15" y="133"/>
                    <a:pt x="45" y="32"/>
                    <a:pt x="157" y="11"/>
                  </a:cubicBezTo>
                  <a:cubicBezTo>
                    <a:pt x="196" y="4"/>
                    <a:pt x="213" y="9"/>
                    <a:pt x="225" y="12"/>
                  </a:cubicBezTo>
                  <a:cubicBezTo>
                    <a:pt x="201" y="3"/>
                    <a:pt x="173" y="0"/>
                    <a:pt x="144" y="5"/>
                  </a:cubicBezTo>
                  <a:cubicBezTo>
                    <a:pt x="32" y="26"/>
                    <a:pt x="0" y="124"/>
                    <a:pt x="16" y="214"/>
                  </a:cubicBezTo>
                  <a:cubicBezTo>
                    <a:pt x="24" y="260"/>
                    <a:pt x="56" y="296"/>
                    <a:pt x="95" y="316"/>
                  </a:cubicBezTo>
                  <a:cubicBezTo>
                    <a:pt x="63" y="295"/>
                    <a:pt x="37" y="263"/>
                    <a:pt x="30" y="223"/>
                  </a:cubicBezTo>
                  <a:close/>
                </a:path>
              </a:pathLst>
            </a:custGeom>
            <a:solidFill>
              <a:srgbClr val="DDF1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3" name="Freeform 11">
              <a:extLst>
                <a:ext uri="{FF2B5EF4-FFF2-40B4-BE49-F238E27FC236}">
                  <a16:creationId xmlns:a16="http://schemas.microsoft.com/office/drawing/2014/main" id="{9594E6D5-A1B8-4320-98A2-D20D02B14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696"/>
              <a:ext cx="563" cy="669"/>
            </a:xfrm>
            <a:custGeom>
              <a:avLst/>
              <a:gdLst>
                <a:gd name="T0" fmla="*/ 313 w 225"/>
                <a:gd name="T1" fmla="*/ 3707 h 251"/>
                <a:gd name="T2" fmla="*/ 1596 w 225"/>
                <a:gd name="T3" fmla="*/ 605 h 251"/>
                <a:gd name="T4" fmla="*/ 3526 w 225"/>
                <a:gd name="T5" fmla="*/ 1058 h 251"/>
                <a:gd name="T6" fmla="*/ 1471 w 225"/>
                <a:gd name="T7" fmla="*/ 434 h 251"/>
                <a:gd name="T8" fmla="*/ 175 w 225"/>
                <a:gd name="T9" fmla="*/ 3558 h 251"/>
                <a:gd name="T10" fmla="*/ 751 w 225"/>
                <a:gd name="T11" fmla="*/ 4752 h 251"/>
                <a:gd name="T12" fmla="*/ 313 w 225"/>
                <a:gd name="T13" fmla="*/ 3707 h 2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251">
                  <a:moveTo>
                    <a:pt x="20" y="196"/>
                  </a:moveTo>
                  <a:cubicBezTo>
                    <a:pt x="9" y="139"/>
                    <a:pt x="18" y="65"/>
                    <a:pt x="102" y="32"/>
                  </a:cubicBezTo>
                  <a:cubicBezTo>
                    <a:pt x="155" y="11"/>
                    <a:pt x="196" y="29"/>
                    <a:pt x="225" y="56"/>
                  </a:cubicBezTo>
                  <a:cubicBezTo>
                    <a:pt x="195" y="25"/>
                    <a:pt x="152" y="0"/>
                    <a:pt x="94" y="23"/>
                  </a:cubicBezTo>
                  <a:cubicBezTo>
                    <a:pt x="9" y="57"/>
                    <a:pt x="0" y="130"/>
                    <a:pt x="11" y="188"/>
                  </a:cubicBezTo>
                  <a:cubicBezTo>
                    <a:pt x="16" y="211"/>
                    <a:pt x="29" y="233"/>
                    <a:pt x="48" y="251"/>
                  </a:cubicBezTo>
                  <a:cubicBezTo>
                    <a:pt x="34" y="235"/>
                    <a:pt x="24" y="216"/>
                    <a:pt x="20" y="196"/>
                  </a:cubicBezTo>
                  <a:close/>
                </a:path>
              </a:pathLst>
            </a:custGeom>
            <a:solidFill>
              <a:srgbClr val="F3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4" name="Freeform 12">
              <a:extLst>
                <a:ext uri="{FF2B5EF4-FFF2-40B4-BE49-F238E27FC236}">
                  <a16:creationId xmlns:a16="http://schemas.microsoft.com/office/drawing/2014/main" id="{0F4D450C-7E1C-4A23-8260-DF6A9A64A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845"/>
              <a:ext cx="448" cy="611"/>
            </a:xfrm>
            <a:custGeom>
              <a:avLst/>
              <a:gdLst>
                <a:gd name="T0" fmla="*/ 2338 w 179"/>
                <a:gd name="T1" fmla="*/ 832 h 229"/>
                <a:gd name="T2" fmla="*/ 1817 w 179"/>
                <a:gd name="T3" fmla="*/ 0 h 229"/>
                <a:gd name="T4" fmla="*/ 2210 w 179"/>
                <a:gd name="T5" fmla="*/ 832 h 229"/>
                <a:gd name="T6" fmla="*/ 1179 w 179"/>
                <a:gd name="T7" fmla="*/ 3973 h 229"/>
                <a:gd name="T8" fmla="*/ 0 w 179"/>
                <a:gd name="T9" fmla="*/ 4237 h 229"/>
                <a:gd name="T10" fmla="*/ 1367 w 179"/>
                <a:gd name="T11" fmla="*/ 4008 h 229"/>
                <a:gd name="T12" fmla="*/ 2338 w 179"/>
                <a:gd name="T13" fmla="*/ 832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29">
                  <a:moveTo>
                    <a:pt x="149" y="44"/>
                  </a:moveTo>
                  <a:cubicBezTo>
                    <a:pt x="141" y="30"/>
                    <a:pt x="130" y="14"/>
                    <a:pt x="116" y="0"/>
                  </a:cubicBezTo>
                  <a:cubicBezTo>
                    <a:pt x="123" y="10"/>
                    <a:pt x="124" y="14"/>
                    <a:pt x="141" y="44"/>
                  </a:cubicBezTo>
                  <a:cubicBezTo>
                    <a:pt x="165" y="86"/>
                    <a:pt x="167" y="165"/>
                    <a:pt x="75" y="209"/>
                  </a:cubicBezTo>
                  <a:cubicBezTo>
                    <a:pt x="48" y="222"/>
                    <a:pt x="23" y="226"/>
                    <a:pt x="0" y="223"/>
                  </a:cubicBezTo>
                  <a:cubicBezTo>
                    <a:pt x="26" y="229"/>
                    <a:pt x="55" y="226"/>
                    <a:pt x="87" y="211"/>
                  </a:cubicBezTo>
                  <a:cubicBezTo>
                    <a:pt x="179" y="167"/>
                    <a:pt x="173" y="86"/>
                    <a:pt x="149" y="44"/>
                  </a:cubicBezTo>
                  <a:close/>
                </a:path>
              </a:pathLst>
            </a:custGeom>
            <a:solidFill>
              <a:srgbClr val="BC3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5" name="Freeform 13">
              <a:extLst>
                <a:ext uri="{FF2B5EF4-FFF2-40B4-BE49-F238E27FC236}">
                  <a16:creationId xmlns:a16="http://schemas.microsoft.com/office/drawing/2014/main" id="{278E114B-58AB-46DA-979A-A97FBC80D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1587"/>
              <a:ext cx="912" cy="1024"/>
            </a:xfrm>
            <a:custGeom>
              <a:avLst/>
              <a:gdLst>
                <a:gd name="T0" fmla="*/ 2321 w 365"/>
                <a:gd name="T1" fmla="*/ 397 h 384"/>
                <a:gd name="T2" fmla="*/ 250 w 365"/>
                <a:gd name="T3" fmla="*/ 4531 h 384"/>
                <a:gd name="T4" fmla="*/ 3541 w 365"/>
                <a:gd name="T5" fmla="*/ 6827 h 384"/>
                <a:gd name="T6" fmla="*/ 5619 w 365"/>
                <a:gd name="T7" fmla="*/ 3379 h 384"/>
                <a:gd name="T8" fmla="*/ 2321 w 365"/>
                <a:gd name="T9" fmla="*/ 397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6" name="Freeform 14">
              <a:extLst>
                <a:ext uri="{FF2B5EF4-FFF2-40B4-BE49-F238E27FC236}">
                  <a16:creationId xmlns:a16="http://schemas.microsoft.com/office/drawing/2014/main" id="{D173A567-1A7F-4A77-A7AB-F38341E2A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48"/>
              <a:ext cx="755" cy="907"/>
            </a:xfrm>
            <a:custGeom>
              <a:avLst/>
              <a:gdLst>
                <a:gd name="T0" fmla="*/ 1533 w 302"/>
                <a:gd name="T1" fmla="*/ 662 h 340"/>
                <a:gd name="T2" fmla="*/ 188 w 302"/>
                <a:gd name="T3" fmla="*/ 3972 h 340"/>
                <a:gd name="T4" fmla="*/ 3188 w 302"/>
                <a:gd name="T5" fmla="*/ 5565 h 340"/>
                <a:gd name="T6" fmla="*/ 4208 w 302"/>
                <a:gd name="T7" fmla="*/ 2185 h 340"/>
                <a:gd name="T8" fmla="*/ 1533 w 302"/>
                <a:gd name="T9" fmla="*/ 662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7" name="Oval 15">
              <a:extLst>
                <a:ext uri="{FF2B5EF4-FFF2-40B4-BE49-F238E27FC236}">
                  <a16:creationId xmlns:a16="http://schemas.microsoft.com/office/drawing/2014/main" id="{C2536DFC-1288-4250-A501-4C3661BF2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" y="1739"/>
              <a:ext cx="77" cy="8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688" name="Oval 16">
              <a:extLst>
                <a:ext uri="{FF2B5EF4-FFF2-40B4-BE49-F238E27FC236}">
                  <a16:creationId xmlns:a16="http://schemas.microsoft.com/office/drawing/2014/main" id="{B41A3F68-AE9F-42D8-A6B2-9D5DF887E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1733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689" name="Oval 17">
              <a:extLst>
                <a:ext uri="{FF2B5EF4-FFF2-40B4-BE49-F238E27FC236}">
                  <a16:creationId xmlns:a16="http://schemas.microsoft.com/office/drawing/2014/main" id="{2F275C07-5538-4F01-B734-EF75C1B03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" y="179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75" name="Group 18">
            <a:extLst>
              <a:ext uri="{FF2B5EF4-FFF2-40B4-BE49-F238E27FC236}">
                <a16:creationId xmlns:a16="http://schemas.microsoft.com/office/drawing/2014/main" id="{458D92AA-C324-4800-892C-08500F3E6540}"/>
              </a:ext>
            </a:extLst>
          </p:cNvPr>
          <p:cNvGrpSpPr>
            <a:grpSpLocks/>
          </p:cNvGrpSpPr>
          <p:nvPr/>
        </p:nvGrpSpPr>
        <p:grpSpPr bwMode="auto">
          <a:xfrm>
            <a:off x="6853238" y="2208213"/>
            <a:ext cx="657225" cy="703262"/>
            <a:chOff x="1526" y="1552"/>
            <a:chExt cx="981" cy="1051"/>
          </a:xfrm>
        </p:grpSpPr>
        <p:sp>
          <p:nvSpPr>
            <p:cNvPr id="105660" name="Freeform 19">
              <a:extLst>
                <a:ext uri="{FF2B5EF4-FFF2-40B4-BE49-F238E27FC236}">
                  <a16:creationId xmlns:a16="http://schemas.microsoft.com/office/drawing/2014/main" id="{C4EA5D85-EB14-462C-A01D-4EDF89F3C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52"/>
              <a:ext cx="981" cy="1051"/>
            </a:xfrm>
            <a:custGeom>
              <a:avLst/>
              <a:gdLst>
                <a:gd name="T0" fmla="*/ 4327 w 392"/>
                <a:gd name="T1" fmla="*/ 1003 h 394"/>
                <a:gd name="T2" fmla="*/ 626 w 392"/>
                <a:gd name="T3" fmla="*/ 2526 h 394"/>
                <a:gd name="T4" fmla="*/ 1909 w 392"/>
                <a:gd name="T5" fmla="*/ 6909 h 394"/>
                <a:gd name="T6" fmla="*/ 5298 w 392"/>
                <a:gd name="T7" fmla="*/ 5599 h 394"/>
                <a:gd name="T8" fmla="*/ 4327 w 392"/>
                <a:gd name="T9" fmla="*/ 1003 h 3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394">
                  <a:moveTo>
                    <a:pt x="276" y="53"/>
                  </a:moveTo>
                  <a:cubicBezTo>
                    <a:pt x="173" y="0"/>
                    <a:pt x="81" y="50"/>
                    <a:pt x="40" y="133"/>
                  </a:cubicBezTo>
                  <a:cubicBezTo>
                    <a:pt x="0" y="216"/>
                    <a:pt x="42" y="334"/>
                    <a:pt x="122" y="364"/>
                  </a:cubicBezTo>
                  <a:cubicBezTo>
                    <a:pt x="201" y="394"/>
                    <a:pt x="294" y="365"/>
                    <a:pt x="338" y="295"/>
                  </a:cubicBezTo>
                  <a:cubicBezTo>
                    <a:pt x="377" y="229"/>
                    <a:pt x="392" y="111"/>
                    <a:pt x="276" y="53"/>
                  </a:cubicBezTo>
                  <a:close/>
                </a:path>
              </a:pathLst>
            </a:custGeom>
            <a:solidFill>
              <a:srgbClr val="00B2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1" name="Freeform 20">
              <a:extLst>
                <a:ext uri="{FF2B5EF4-FFF2-40B4-BE49-F238E27FC236}">
                  <a16:creationId xmlns:a16="http://schemas.microsoft.com/office/drawing/2014/main" id="{B49626D7-81F3-4478-9A6C-92FBE29A2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723"/>
              <a:ext cx="702" cy="853"/>
            </a:xfrm>
            <a:custGeom>
              <a:avLst/>
              <a:gdLst>
                <a:gd name="T0" fmla="*/ 2778 w 281"/>
                <a:gd name="T1" fmla="*/ 0 h 320"/>
                <a:gd name="T2" fmla="*/ 3370 w 281"/>
                <a:gd name="T3" fmla="*/ 4129 h 320"/>
                <a:gd name="T4" fmla="*/ 167 w 281"/>
                <a:gd name="T5" fmla="*/ 5379 h 320"/>
                <a:gd name="T6" fmla="*/ 0 w 281"/>
                <a:gd name="T7" fmla="*/ 5286 h 320"/>
                <a:gd name="T8" fmla="*/ 387 w 281"/>
                <a:gd name="T9" fmla="*/ 5529 h 320"/>
                <a:gd name="T10" fmla="*/ 3587 w 281"/>
                <a:gd name="T11" fmla="*/ 4300 h 320"/>
                <a:gd name="T12" fmla="*/ 2778 w 281"/>
                <a:gd name="T13" fmla="*/ 0 h 3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320">
                  <a:moveTo>
                    <a:pt x="178" y="0"/>
                  </a:moveTo>
                  <a:cubicBezTo>
                    <a:pt x="266" y="59"/>
                    <a:pt x="251" y="160"/>
                    <a:pt x="216" y="218"/>
                  </a:cubicBezTo>
                  <a:cubicBezTo>
                    <a:pt x="175" y="285"/>
                    <a:pt x="87" y="312"/>
                    <a:pt x="11" y="284"/>
                  </a:cubicBezTo>
                  <a:cubicBezTo>
                    <a:pt x="7" y="282"/>
                    <a:pt x="3" y="281"/>
                    <a:pt x="0" y="279"/>
                  </a:cubicBezTo>
                  <a:cubicBezTo>
                    <a:pt x="8" y="284"/>
                    <a:pt x="16" y="289"/>
                    <a:pt x="25" y="292"/>
                  </a:cubicBezTo>
                  <a:cubicBezTo>
                    <a:pt x="101" y="320"/>
                    <a:pt x="189" y="294"/>
                    <a:pt x="230" y="227"/>
                  </a:cubicBezTo>
                  <a:cubicBezTo>
                    <a:pt x="267" y="166"/>
                    <a:pt x="281" y="57"/>
                    <a:pt x="178" y="0"/>
                  </a:cubicBezTo>
                  <a:close/>
                </a:path>
              </a:pathLst>
            </a:custGeom>
            <a:solidFill>
              <a:srgbClr val="009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2" name="Freeform 21">
              <a:extLst>
                <a:ext uri="{FF2B5EF4-FFF2-40B4-BE49-F238E27FC236}">
                  <a16:creationId xmlns:a16="http://schemas.microsoft.com/office/drawing/2014/main" id="{82A8EF6D-B0DA-4467-96A9-5ADC3F5CA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885"/>
              <a:ext cx="470" cy="651"/>
            </a:xfrm>
            <a:custGeom>
              <a:avLst/>
              <a:gdLst>
                <a:gd name="T0" fmla="*/ 0 w 188"/>
                <a:gd name="T1" fmla="*/ 4600 h 244"/>
                <a:gd name="T2" fmla="*/ 2300 w 188"/>
                <a:gd name="T3" fmla="*/ 3154 h 244"/>
                <a:gd name="T4" fmla="*/ 2470 w 188"/>
                <a:gd name="T5" fmla="*/ 0 h 244"/>
                <a:gd name="T6" fmla="*/ 0 w 188"/>
                <a:gd name="T7" fmla="*/ 4600 h 2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" h="244">
                  <a:moveTo>
                    <a:pt x="0" y="242"/>
                  </a:moveTo>
                  <a:cubicBezTo>
                    <a:pt x="59" y="244"/>
                    <a:pt x="116" y="216"/>
                    <a:pt x="147" y="166"/>
                  </a:cubicBezTo>
                  <a:cubicBezTo>
                    <a:pt x="173" y="123"/>
                    <a:pt x="188" y="56"/>
                    <a:pt x="158" y="0"/>
                  </a:cubicBezTo>
                  <a:cubicBezTo>
                    <a:pt x="180" y="66"/>
                    <a:pt x="183" y="212"/>
                    <a:pt x="0" y="242"/>
                  </a:cubicBezTo>
                  <a:close/>
                </a:path>
              </a:pathLst>
            </a:custGeom>
            <a:solidFill>
              <a:srgbClr val="00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3" name="Freeform 22">
              <a:extLst>
                <a:ext uri="{FF2B5EF4-FFF2-40B4-BE49-F238E27FC236}">
                  <a16:creationId xmlns:a16="http://schemas.microsoft.com/office/drawing/2014/main" id="{679EBC5C-CB18-4255-90DD-F5152321A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576"/>
              <a:ext cx="693" cy="877"/>
            </a:xfrm>
            <a:custGeom>
              <a:avLst/>
              <a:gdLst>
                <a:gd name="T0" fmla="*/ 771 w 277"/>
                <a:gd name="T1" fmla="*/ 2580 h 329"/>
                <a:gd name="T2" fmla="*/ 4130 w 277"/>
                <a:gd name="T3" fmla="*/ 1002 h 329"/>
                <a:gd name="T4" fmla="*/ 4055 w 277"/>
                <a:gd name="T5" fmla="*/ 946 h 329"/>
                <a:gd name="T6" fmla="*/ 533 w 277"/>
                <a:gd name="T7" fmla="*/ 2410 h 329"/>
                <a:gd name="T8" fmla="*/ 1251 w 277"/>
                <a:gd name="T9" fmla="*/ 6232 h 329"/>
                <a:gd name="T10" fmla="*/ 771 w 277"/>
                <a:gd name="T11" fmla="*/ 2580 h 3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7" h="329">
                  <a:moveTo>
                    <a:pt x="49" y="136"/>
                  </a:moveTo>
                  <a:cubicBezTo>
                    <a:pt x="88" y="57"/>
                    <a:pt x="166" y="4"/>
                    <a:pt x="264" y="53"/>
                  </a:cubicBezTo>
                  <a:cubicBezTo>
                    <a:pt x="264" y="53"/>
                    <a:pt x="277" y="59"/>
                    <a:pt x="259" y="50"/>
                  </a:cubicBezTo>
                  <a:cubicBezTo>
                    <a:pt x="160" y="0"/>
                    <a:pt x="72" y="47"/>
                    <a:pt x="34" y="127"/>
                  </a:cubicBezTo>
                  <a:cubicBezTo>
                    <a:pt x="0" y="194"/>
                    <a:pt x="25" y="286"/>
                    <a:pt x="80" y="329"/>
                  </a:cubicBezTo>
                  <a:cubicBezTo>
                    <a:pt x="34" y="283"/>
                    <a:pt x="18" y="199"/>
                    <a:pt x="49" y="136"/>
                  </a:cubicBezTo>
                  <a:close/>
                </a:path>
              </a:pathLst>
            </a:custGeom>
            <a:solidFill>
              <a:srgbClr val="DDF1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4" name="Freeform 23">
              <a:extLst>
                <a:ext uri="{FF2B5EF4-FFF2-40B4-BE49-F238E27FC236}">
                  <a16:creationId xmlns:a16="http://schemas.microsoft.com/office/drawing/2014/main" id="{11DB23CD-6183-485F-98FD-C9A5454CB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661"/>
              <a:ext cx="340" cy="520"/>
            </a:xfrm>
            <a:custGeom>
              <a:avLst/>
              <a:gdLst>
                <a:gd name="T0" fmla="*/ 113 w 136"/>
                <a:gd name="T1" fmla="*/ 3699 h 195"/>
                <a:gd name="T2" fmla="*/ 300 w 136"/>
                <a:gd name="T3" fmla="*/ 1800 h 195"/>
                <a:gd name="T4" fmla="*/ 2125 w 136"/>
                <a:gd name="T5" fmla="*/ 0 h 195"/>
                <a:gd name="T6" fmla="*/ 333 w 136"/>
                <a:gd name="T7" fmla="*/ 1992 h 195"/>
                <a:gd name="T8" fmla="*/ 113 w 136"/>
                <a:gd name="T9" fmla="*/ 3699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95">
                  <a:moveTo>
                    <a:pt x="7" y="195"/>
                  </a:moveTo>
                  <a:cubicBezTo>
                    <a:pt x="0" y="161"/>
                    <a:pt x="4" y="125"/>
                    <a:pt x="19" y="95"/>
                  </a:cubicBezTo>
                  <a:cubicBezTo>
                    <a:pt x="42" y="46"/>
                    <a:pt x="84" y="10"/>
                    <a:pt x="136" y="0"/>
                  </a:cubicBezTo>
                  <a:cubicBezTo>
                    <a:pt x="111" y="7"/>
                    <a:pt x="39" y="55"/>
                    <a:pt x="21" y="105"/>
                  </a:cubicBezTo>
                  <a:cubicBezTo>
                    <a:pt x="3" y="155"/>
                    <a:pt x="7" y="195"/>
                    <a:pt x="7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5" name="Freeform 24">
              <a:extLst>
                <a:ext uri="{FF2B5EF4-FFF2-40B4-BE49-F238E27FC236}">
                  <a16:creationId xmlns:a16="http://schemas.microsoft.com/office/drawing/2014/main" id="{E1D0BA29-EDF9-440E-AF85-7BFE9F8BE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667"/>
              <a:ext cx="742" cy="893"/>
            </a:xfrm>
            <a:custGeom>
              <a:avLst/>
              <a:gdLst>
                <a:gd name="T0" fmla="*/ 1499 w 297"/>
                <a:gd name="T1" fmla="*/ 648 h 335"/>
                <a:gd name="T2" fmla="*/ 187 w 297"/>
                <a:gd name="T3" fmla="*/ 3980 h 335"/>
                <a:gd name="T4" fmla="*/ 3153 w 297"/>
                <a:gd name="T5" fmla="*/ 5494 h 335"/>
                <a:gd name="T6" fmla="*/ 4212 w 297"/>
                <a:gd name="T7" fmla="*/ 1818 h 335"/>
                <a:gd name="T8" fmla="*/ 1499 w 297"/>
                <a:gd name="T9" fmla="*/ 648 h 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335">
                  <a:moveTo>
                    <a:pt x="96" y="34"/>
                  </a:moveTo>
                  <a:cubicBezTo>
                    <a:pt x="10" y="68"/>
                    <a:pt x="0" y="151"/>
                    <a:pt x="12" y="210"/>
                  </a:cubicBezTo>
                  <a:cubicBezTo>
                    <a:pt x="24" y="275"/>
                    <a:pt x="106" y="335"/>
                    <a:pt x="202" y="290"/>
                  </a:cubicBezTo>
                  <a:cubicBezTo>
                    <a:pt x="297" y="244"/>
                    <a:pt x="295" y="140"/>
                    <a:pt x="270" y="96"/>
                  </a:cubicBezTo>
                  <a:cubicBezTo>
                    <a:pt x="236" y="38"/>
                    <a:pt x="183" y="0"/>
                    <a:pt x="96" y="34"/>
                  </a:cubicBezTo>
                  <a:close/>
                </a:path>
              </a:pathLst>
            </a:custGeom>
            <a:solidFill>
              <a:srgbClr val="BC3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6" name="Freeform 25">
              <a:extLst>
                <a:ext uri="{FF2B5EF4-FFF2-40B4-BE49-F238E27FC236}">
                  <a16:creationId xmlns:a16="http://schemas.microsoft.com/office/drawing/2014/main" id="{FCC49B68-897D-45E3-96D3-4F16858A34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2" y="1723"/>
              <a:ext cx="697" cy="765"/>
            </a:xfrm>
            <a:custGeom>
              <a:avLst/>
              <a:gdLst>
                <a:gd name="T0" fmla="*/ 3820 w 279"/>
                <a:gd name="T1" fmla="*/ 968 h 287"/>
                <a:gd name="T2" fmla="*/ 3587 w 279"/>
                <a:gd name="T3" fmla="*/ 1058 h 287"/>
                <a:gd name="T4" fmla="*/ 2621 w 279"/>
                <a:gd name="T5" fmla="*/ 853 h 287"/>
                <a:gd name="T6" fmla="*/ 3308 w 279"/>
                <a:gd name="T7" fmla="*/ 363 h 287"/>
                <a:gd name="T8" fmla="*/ 2246 w 279"/>
                <a:gd name="T9" fmla="*/ 0 h 287"/>
                <a:gd name="T10" fmla="*/ 2121 w 279"/>
                <a:gd name="T11" fmla="*/ 1898 h 287"/>
                <a:gd name="T12" fmla="*/ 1012 w 279"/>
                <a:gd name="T13" fmla="*/ 1229 h 287"/>
                <a:gd name="T14" fmla="*/ 625 w 279"/>
                <a:gd name="T15" fmla="*/ 1229 h 287"/>
                <a:gd name="T16" fmla="*/ 542 w 279"/>
                <a:gd name="T17" fmla="*/ 2196 h 287"/>
                <a:gd name="T18" fmla="*/ 0 w 279"/>
                <a:gd name="T19" fmla="*/ 2594 h 287"/>
                <a:gd name="T20" fmla="*/ 230 w 279"/>
                <a:gd name="T21" fmla="*/ 2935 h 287"/>
                <a:gd name="T22" fmla="*/ 1499 w 279"/>
                <a:gd name="T23" fmla="*/ 3809 h 287"/>
                <a:gd name="T24" fmla="*/ 2446 w 279"/>
                <a:gd name="T25" fmla="*/ 4923 h 287"/>
                <a:gd name="T26" fmla="*/ 1187 w 279"/>
                <a:gd name="T27" fmla="*/ 5187 h 287"/>
                <a:gd name="T28" fmla="*/ 2633 w 279"/>
                <a:gd name="T29" fmla="*/ 4753 h 287"/>
                <a:gd name="T30" fmla="*/ 3870 w 279"/>
                <a:gd name="T31" fmla="*/ 3708 h 287"/>
                <a:gd name="T32" fmla="*/ 4182 w 279"/>
                <a:gd name="T33" fmla="*/ 1669 h 287"/>
                <a:gd name="T34" fmla="*/ 2103 w 279"/>
                <a:gd name="T35" fmla="*/ 397 h 287"/>
                <a:gd name="T36" fmla="*/ 3058 w 279"/>
                <a:gd name="T37" fmla="*/ 1327 h 287"/>
                <a:gd name="T38" fmla="*/ 3258 w 279"/>
                <a:gd name="T39" fmla="*/ 1514 h 287"/>
                <a:gd name="T40" fmla="*/ 2228 w 279"/>
                <a:gd name="T41" fmla="*/ 832 h 287"/>
                <a:gd name="T42" fmla="*/ 2558 w 279"/>
                <a:gd name="T43" fmla="*/ 1877 h 287"/>
                <a:gd name="T44" fmla="*/ 2728 w 279"/>
                <a:gd name="T45" fmla="*/ 2159 h 287"/>
                <a:gd name="T46" fmla="*/ 762 w 279"/>
                <a:gd name="T47" fmla="*/ 1839 h 287"/>
                <a:gd name="T48" fmla="*/ 1249 w 279"/>
                <a:gd name="T49" fmla="*/ 2308 h 287"/>
                <a:gd name="T50" fmla="*/ 1436 w 279"/>
                <a:gd name="T51" fmla="*/ 2650 h 287"/>
                <a:gd name="T52" fmla="*/ 1342 w 279"/>
                <a:gd name="T53" fmla="*/ 2594 h 287"/>
                <a:gd name="T54" fmla="*/ 655 w 279"/>
                <a:gd name="T55" fmla="*/ 2913 h 287"/>
                <a:gd name="T56" fmla="*/ 937 w 279"/>
                <a:gd name="T57" fmla="*/ 3481 h 287"/>
                <a:gd name="T58" fmla="*/ 999 w 279"/>
                <a:gd name="T59" fmla="*/ 3127 h 287"/>
                <a:gd name="T60" fmla="*/ 1137 w 279"/>
                <a:gd name="T61" fmla="*/ 3127 h 287"/>
                <a:gd name="T62" fmla="*/ 1699 w 279"/>
                <a:gd name="T63" fmla="*/ 3844 h 287"/>
                <a:gd name="T64" fmla="*/ 2308 w 279"/>
                <a:gd name="T65" fmla="*/ 4603 h 287"/>
                <a:gd name="T66" fmla="*/ 2278 w 279"/>
                <a:gd name="T67" fmla="*/ 3596 h 287"/>
                <a:gd name="T68" fmla="*/ 2009 w 279"/>
                <a:gd name="T69" fmla="*/ 3388 h 287"/>
                <a:gd name="T70" fmla="*/ 2478 w 279"/>
                <a:gd name="T71" fmla="*/ 3409 h 287"/>
                <a:gd name="T72" fmla="*/ 2528 w 279"/>
                <a:gd name="T73" fmla="*/ 4526 h 287"/>
                <a:gd name="T74" fmla="*/ 2403 w 279"/>
                <a:gd name="T75" fmla="*/ 3822 h 287"/>
                <a:gd name="T76" fmla="*/ 2528 w 279"/>
                <a:gd name="T77" fmla="*/ 4526 h 287"/>
                <a:gd name="T78" fmla="*/ 2591 w 279"/>
                <a:gd name="T79" fmla="*/ 3729 h 287"/>
                <a:gd name="T80" fmla="*/ 2633 w 279"/>
                <a:gd name="T81" fmla="*/ 3140 h 287"/>
                <a:gd name="T82" fmla="*/ 1354 w 279"/>
                <a:gd name="T83" fmla="*/ 3127 h 287"/>
                <a:gd name="T84" fmla="*/ 1591 w 279"/>
                <a:gd name="T85" fmla="*/ 2479 h 287"/>
                <a:gd name="T86" fmla="*/ 1499 w 279"/>
                <a:gd name="T87" fmla="*/ 2159 h 287"/>
                <a:gd name="T88" fmla="*/ 2183 w 279"/>
                <a:gd name="T89" fmla="*/ 2124 h 287"/>
                <a:gd name="T90" fmla="*/ 2746 w 279"/>
                <a:gd name="T91" fmla="*/ 2671 h 287"/>
                <a:gd name="T92" fmla="*/ 2903 w 279"/>
                <a:gd name="T93" fmla="*/ 4164 h 287"/>
                <a:gd name="T94" fmla="*/ 3245 w 279"/>
                <a:gd name="T95" fmla="*/ 1797 h 287"/>
                <a:gd name="T96" fmla="*/ 3165 w 279"/>
                <a:gd name="T97" fmla="*/ 2580 h 287"/>
                <a:gd name="T98" fmla="*/ 3090 w 279"/>
                <a:gd name="T99" fmla="*/ 2820 h 287"/>
                <a:gd name="T100" fmla="*/ 3120 w 279"/>
                <a:gd name="T101" fmla="*/ 4185 h 287"/>
                <a:gd name="T102" fmla="*/ 3258 w 279"/>
                <a:gd name="T103" fmla="*/ 3332 h 287"/>
                <a:gd name="T104" fmla="*/ 3882 w 279"/>
                <a:gd name="T105" fmla="*/ 3239 h 287"/>
                <a:gd name="T106" fmla="*/ 3478 w 279"/>
                <a:gd name="T107" fmla="*/ 1967 h 287"/>
                <a:gd name="T108" fmla="*/ 4150 w 279"/>
                <a:gd name="T109" fmla="*/ 2138 h 2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9" h="287">
                  <a:moveTo>
                    <a:pt x="268" y="88"/>
                  </a:moveTo>
                  <a:cubicBezTo>
                    <a:pt x="261" y="78"/>
                    <a:pt x="252" y="68"/>
                    <a:pt x="242" y="62"/>
                  </a:cubicBezTo>
                  <a:cubicBezTo>
                    <a:pt x="242" y="61"/>
                    <a:pt x="243" y="59"/>
                    <a:pt x="243" y="58"/>
                  </a:cubicBezTo>
                  <a:cubicBezTo>
                    <a:pt x="244" y="56"/>
                    <a:pt x="245" y="53"/>
                    <a:pt x="245" y="51"/>
                  </a:cubicBezTo>
                  <a:cubicBezTo>
                    <a:pt x="241" y="46"/>
                    <a:pt x="237" y="41"/>
                    <a:pt x="233" y="37"/>
                  </a:cubicBezTo>
                  <a:cubicBezTo>
                    <a:pt x="233" y="37"/>
                    <a:pt x="233" y="38"/>
                    <a:pt x="233" y="39"/>
                  </a:cubicBezTo>
                  <a:cubicBezTo>
                    <a:pt x="233" y="43"/>
                    <a:pt x="232" y="48"/>
                    <a:pt x="230" y="54"/>
                  </a:cubicBezTo>
                  <a:cubicBezTo>
                    <a:pt x="230" y="55"/>
                    <a:pt x="230" y="55"/>
                    <a:pt x="230" y="56"/>
                  </a:cubicBezTo>
                  <a:cubicBezTo>
                    <a:pt x="220" y="52"/>
                    <a:pt x="210" y="51"/>
                    <a:pt x="199" y="53"/>
                  </a:cubicBezTo>
                  <a:cubicBezTo>
                    <a:pt x="196" y="54"/>
                    <a:pt x="192" y="56"/>
                    <a:pt x="189" y="59"/>
                  </a:cubicBezTo>
                  <a:cubicBezTo>
                    <a:pt x="187" y="59"/>
                    <a:pt x="185" y="61"/>
                    <a:pt x="184" y="61"/>
                  </a:cubicBezTo>
                  <a:cubicBezTo>
                    <a:pt x="180" y="60"/>
                    <a:pt x="171" y="49"/>
                    <a:pt x="168" y="45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57" y="33"/>
                    <a:pt x="152" y="26"/>
                    <a:pt x="147" y="15"/>
                  </a:cubicBezTo>
                  <a:cubicBezTo>
                    <a:pt x="164" y="10"/>
                    <a:pt x="189" y="14"/>
                    <a:pt x="200" y="16"/>
                  </a:cubicBezTo>
                  <a:cubicBezTo>
                    <a:pt x="204" y="17"/>
                    <a:pt x="208" y="18"/>
                    <a:pt x="212" y="19"/>
                  </a:cubicBezTo>
                  <a:cubicBezTo>
                    <a:pt x="196" y="8"/>
                    <a:pt x="176" y="1"/>
                    <a:pt x="154" y="0"/>
                  </a:cubicBezTo>
                  <a:cubicBezTo>
                    <a:pt x="152" y="0"/>
                    <a:pt x="151" y="1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7" y="0"/>
                    <a:pt x="146" y="0"/>
                    <a:pt x="144" y="0"/>
                  </a:cubicBezTo>
                  <a:cubicBezTo>
                    <a:pt x="135" y="4"/>
                    <a:pt x="125" y="9"/>
                    <a:pt x="121" y="19"/>
                  </a:cubicBezTo>
                  <a:cubicBezTo>
                    <a:pt x="117" y="31"/>
                    <a:pt x="126" y="44"/>
                    <a:pt x="132" y="52"/>
                  </a:cubicBezTo>
                  <a:cubicBezTo>
                    <a:pt x="144" y="68"/>
                    <a:pt x="147" y="81"/>
                    <a:pt x="142" y="92"/>
                  </a:cubicBezTo>
                  <a:cubicBezTo>
                    <a:pt x="140" y="96"/>
                    <a:pt x="138" y="99"/>
                    <a:pt x="136" y="100"/>
                  </a:cubicBezTo>
                  <a:cubicBezTo>
                    <a:pt x="131" y="101"/>
                    <a:pt x="122" y="96"/>
                    <a:pt x="114" y="92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97" y="81"/>
                    <a:pt x="85" y="74"/>
                    <a:pt x="73" y="72"/>
                  </a:cubicBezTo>
                  <a:cubicBezTo>
                    <a:pt x="70" y="69"/>
                    <a:pt x="67" y="66"/>
                    <a:pt x="65" y="65"/>
                  </a:cubicBezTo>
                  <a:cubicBezTo>
                    <a:pt x="59" y="60"/>
                    <a:pt x="52" y="56"/>
                    <a:pt x="46" y="53"/>
                  </a:cubicBezTo>
                  <a:cubicBezTo>
                    <a:pt x="42" y="51"/>
                    <a:pt x="39" y="49"/>
                    <a:pt x="36" y="48"/>
                  </a:cubicBezTo>
                  <a:cubicBezTo>
                    <a:pt x="33" y="51"/>
                    <a:pt x="30" y="54"/>
                    <a:pt x="27" y="58"/>
                  </a:cubicBezTo>
                  <a:cubicBezTo>
                    <a:pt x="31" y="61"/>
                    <a:pt x="36" y="63"/>
                    <a:pt x="40" y="65"/>
                  </a:cubicBezTo>
                  <a:cubicBezTo>
                    <a:pt x="45" y="68"/>
                    <a:pt x="50" y="70"/>
                    <a:pt x="54" y="73"/>
                  </a:cubicBezTo>
                  <a:cubicBezTo>
                    <a:pt x="47" y="77"/>
                    <a:pt x="42" y="82"/>
                    <a:pt x="37" y="91"/>
                  </a:cubicBezTo>
                  <a:cubicBezTo>
                    <a:pt x="34" y="97"/>
                    <a:pt x="33" y="102"/>
                    <a:pt x="33" y="107"/>
                  </a:cubicBezTo>
                  <a:cubicBezTo>
                    <a:pt x="33" y="110"/>
                    <a:pt x="33" y="113"/>
                    <a:pt x="35" y="116"/>
                  </a:cubicBezTo>
                  <a:cubicBezTo>
                    <a:pt x="40" y="127"/>
                    <a:pt x="53" y="131"/>
                    <a:pt x="66" y="133"/>
                  </a:cubicBezTo>
                  <a:cubicBezTo>
                    <a:pt x="56" y="137"/>
                    <a:pt x="41" y="136"/>
                    <a:pt x="28" y="136"/>
                  </a:cubicBezTo>
                  <a:cubicBezTo>
                    <a:pt x="20" y="135"/>
                    <a:pt x="13" y="135"/>
                    <a:pt x="7" y="135"/>
                  </a:cubicBezTo>
                  <a:cubicBezTo>
                    <a:pt x="5" y="136"/>
                    <a:pt x="2" y="136"/>
                    <a:pt x="0" y="137"/>
                  </a:cubicBezTo>
                  <a:cubicBezTo>
                    <a:pt x="0" y="141"/>
                    <a:pt x="0" y="146"/>
                    <a:pt x="0" y="151"/>
                  </a:cubicBezTo>
                  <a:cubicBezTo>
                    <a:pt x="2" y="150"/>
                    <a:pt x="5" y="149"/>
                    <a:pt x="8" y="149"/>
                  </a:cubicBezTo>
                  <a:cubicBezTo>
                    <a:pt x="11" y="149"/>
                    <a:pt x="14" y="149"/>
                    <a:pt x="17" y="149"/>
                  </a:cubicBezTo>
                  <a:cubicBezTo>
                    <a:pt x="16" y="150"/>
                    <a:pt x="15" y="152"/>
                    <a:pt x="15" y="155"/>
                  </a:cubicBezTo>
                  <a:cubicBezTo>
                    <a:pt x="14" y="158"/>
                    <a:pt x="14" y="161"/>
                    <a:pt x="14" y="164"/>
                  </a:cubicBezTo>
                  <a:cubicBezTo>
                    <a:pt x="14" y="180"/>
                    <a:pt x="23" y="199"/>
                    <a:pt x="37" y="203"/>
                  </a:cubicBezTo>
                  <a:cubicBezTo>
                    <a:pt x="49" y="207"/>
                    <a:pt x="62" y="200"/>
                    <a:pt x="71" y="193"/>
                  </a:cubicBezTo>
                  <a:cubicBezTo>
                    <a:pt x="79" y="197"/>
                    <a:pt x="88" y="199"/>
                    <a:pt x="96" y="201"/>
                  </a:cubicBezTo>
                  <a:cubicBezTo>
                    <a:pt x="95" y="205"/>
                    <a:pt x="95" y="210"/>
                    <a:pt x="95" y="214"/>
                  </a:cubicBezTo>
                  <a:cubicBezTo>
                    <a:pt x="95" y="233"/>
                    <a:pt x="103" y="247"/>
                    <a:pt x="118" y="254"/>
                  </a:cubicBezTo>
                  <a:cubicBezTo>
                    <a:pt x="129" y="259"/>
                    <a:pt x="143" y="259"/>
                    <a:pt x="156" y="255"/>
                  </a:cubicBezTo>
                  <a:cubicBezTo>
                    <a:pt x="157" y="257"/>
                    <a:pt x="157" y="258"/>
                    <a:pt x="157" y="260"/>
                  </a:cubicBezTo>
                  <a:cubicBezTo>
                    <a:pt x="157" y="261"/>
                    <a:pt x="157" y="262"/>
                    <a:pt x="157" y="263"/>
                  </a:cubicBezTo>
                  <a:cubicBezTo>
                    <a:pt x="154" y="273"/>
                    <a:pt x="131" y="273"/>
                    <a:pt x="117" y="273"/>
                  </a:cubicBezTo>
                  <a:cubicBezTo>
                    <a:pt x="103" y="273"/>
                    <a:pt x="103" y="273"/>
                    <a:pt x="103" y="273"/>
                  </a:cubicBezTo>
                  <a:cubicBezTo>
                    <a:pt x="93" y="275"/>
                    <a:pt x="84" y="275"/>
                    <a:pt x="76" y="274"/>
                  </a:cubicBezTo>
                  <a:cubicBezTo>
                    <a:pt x="99" y="284"/>
                    <a:pt x="126" y="287"/>
                    <a:pt x="156" y="281"/>
                  </a:cubicBezTo>
                  <a:cubicBezTo>
                    <a:pt x="162" y="279"/>
                    <a:pt x="167" y="274"/>
                    <a:pt x="169" y="267"/>
                  </a:cubicBezTo>
                  <a:cubicBezTo>
                    <a:pt x="170" y="264"/>
                    <a:pt x="171" y="262"/>
                    <a:pt x="171" y="259"/>
                  </a:cubicBezTo>
                  <a:cubicBezTo>
                    <a:pt x="171" y="256"/>
                    <a:pt x="170" y="254"/>
                    <a:pt x="169" y="251"/>
                  </a:cubicBezTo>
                  <a:cubicBezTo>
                    <a:pt x="178" y="247"/>
                    <a:pt x="186" y="241"/>
                    <a:pt x="192" y="234"/>
                  </a:cubicBezTo>
                  <a:cubicBezTo>
                    <a:pt x="200" y="235"/>
                    <a:pt x="213" y="236"/>
                    <a:pt x="222" y="234"/>
                  </a:cubicBezTo>
                  <a:cubicBezTo>
                    <a:pt x="236" y="230"/>
                    <a:pt x="246" y="221"/>
                    <a:pt x="251" y="211"/>
                  </a:cubicBezTo>
                  <a:cubicBezTo>
                    <a:pt x="252" y="207"/>
                    <a:pt x="248" y="201"/>
                    <a:pt x="248" y="196"/>
                  </a:cubicBezTo>
                  <a:cubicBezTo>
                    <a:pt x="248" y="193"/>
                    <a:pt x="247" y="189"/>
                    <a:pt x="246" y="186"/>
                  </a:cubicBezTo>
                  <a:cubicBezTo>
                    <a:pt x="249" y="185"/>
                    <a:pt x="252" y="184"/>
                    <a:pt x="255" y="183"/>
                  </a:cubicBezTo>
                  <a:cubicBezTo>
                    <a:pt x="263" y="178"/>
                    <a:pt x="269" y="173"/>
                    <a:pt x="274" y="166"/>
                  </a:cubicBezTo>
                  <a:cubicBezTo>
                    <a:pt x="279" y="137"/>
                    <a:pt x="276" y="109"/>
                    <a:pt x="268" y="88"/>
                  </a:cubicBezTo>
                  <a:close/>
                  <a:moveTo>
                    <a:pt x="143" y="44"/>
                  </a:moveTo>
                  <a:cubicBezTo>
                    <a:pt x="137" y="36"/>
                    <a:pt x="134" y="30"/>
                    <a:pt x="134" y="25"/>
                  </a:cubicBezTo>
                  <a:cubicBezTo>
                    <a:pt x="134" y="25"/>
                    <a:pt x="134" y="24"/>
                    <a:pt x="134" y="23"/>
                  </a:cubicBezTo>
                  <a:cubicBezTo>
                    <a:pt x="134" y="22"/>
                    <a:pt x="135" y="22"/>
                    <a:pt x="135" y="21"/>
                  </a:cubicBezTo>
                  <a:cubicBezTo>
                    <a:pt x="141" y="33"/>
                    <a:pt x="146" y="42"/>
                    <a:pt x="154" y="50"/>
                  </a:cubicBezTo>
                  <a:cubicBezTo>
                    <a:pt x="154" y="50"/>
                    <a:pt x="157" y="54"/>
                    <a:pt x="157" y="54"/>
                  </a:cubicBezTo>
                  <a:cubicBezTo>
                    <a:pt x="167" y="65"/>
                    <a:pt x="176" y="75"/>
                    <a:pt x="185" y="75"/>
                  </a:cubicBezTo>
                  <a:cubicBezTo>
                    <a:pt x="189" y="75"/>
                    <a:pt x="192" y="72"/>
                    <a:pt x="196" y="70"/>
                  </a:cubicBezTo>
                  <a:cubicBezTo>
                    <a:pt x="198" y="68"/>
                    <a:pt x="201" y="66"/>
                    <a:pt x="202" y="66"/>
                  </a:cubicBezTo>
                  <a:cubicBezTo>
                    <a:pt x="209" y="65"/>
                    <a:pt x="217" y="66"/>
                    <a:pt x="224" y="68"/>
                  </a:cubicBezTo>
                  <a:cubicBezTo>
                    <a:pt x="222" y="71"/>
                    <a:pt x="221" y="73"/>
                    <a:pt x="219" y="74"/>
                  </a:cubicBezTo>
                  <a:cubicBezTo>
                    <a:pt x="217" y="77"/>
                    <a:pt x="213" y="79"/>
                    <a:pt x="209" y="80"/>
                  </a:cubicBezTo>
                  <a:cubicBezTo>
                    <a:pt x="203" y="78"/>
                    <a:pt x="195" y="77"/>
                    <a:pt x="185" y="78"/>
                  </a:cubicBezTo>
                  <a:cubicBezTo>
                    <a:pt x="172" y="80"/>
                    <a:pt x="163" y="83"/>
                    <a:pt x="157" y="88"/>
                  </a:cubicBezTo>
                  <a:cubicBezTo>
                    <a:pt x="158" y="86"/>
                    <a:pt x="158" y="84"/>
                    <a:pt x="158" y="82"/>
                  </a:cubicBezTo>
                  <a:cubicBezTo>
                    <a:pt x="158" y="70"/>
                    <a:pt x="153" y="58"/>
                    <a:pt x="143" y="44"/>
                  </a:cubicBezTo>
                  <a:close/>
                  <a:moveTo>
                    <a:pt x="177" y="122"/>
                  </a:moveTo>
                  <a:cubicBezTo>
                    <a:pt x="172" y="116"/>
                    <a:pt x="163" y="107"/>
                    <a:pt x="163" y="104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3" y="101"/>
                    <a:pt x="163" y="100"/>
                    <a:pt x="164" y="99"/>
                  </a:cubicBezTo>
                  <a:cubicBezTo>
                    <a:pt x="166" y="97"/>
                    <a:pt x="171" y="93"/>
                    <a:pt x="186" y="92"/>
                  </a:cubicBezTo>
                  <a:cubicBezTo>
                    <a:pt x="187" y="92"/>
                    <a:pt x="187" y="92"/>
                    <a:pt x="188" y="92"/>
                  </a:cubicBezTo>
                  <a:cubicBezTo>
                    <a:pt x="180" y="99"/>
                    <a:pt x="176" y="106"/>
                    <a:pt x="175" y="114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5" y="117"/>
                    <a:pt x="176" y="119"/>
                    <a:pt x="177" y="122"/>
                  </a:cubicBezTo>
                  <a:close/>
                  <a:moveTo>
                    <a:pt x="47" y="110"/>
                  </a:moveTo>
                  <a:cubicBezTo>
                    <a:pt x="46" y="109"/>
                    <a:pt x="46" y="108"/>
                    <a:pt x="46" y="107"/>
                  </a:cubicBezTo>
                  <a:cubicBezTo>
                    <a:pt x="46" y="104"/>
                    <a:pt x="47" y="101"/>
                    <a:pt x="49" y="97"/>
                  </a:cubicBezTo>
                  <a:cubicBezTo>
                    <a:pt x="53" y="90"/>
                    <a:pt x="57" y="86"/>
                    <a:pt x="61" y="85"/>
                  </a:cubicBezTo>
                  <a:cubicBezTo>
                    <a:pt x="63" y="84"/>
                    <a:pt x="65" y="84"/>
                    <a:pt x="66" y="84"/>
                  </a:cubicBezTo>
                  <a:cubicBezTo>
                    <a:pt x="74" y="92"/>
                    <a:pt x="82" y="103"/>
                    <a:pt x="82" y="114"/>
                  </a:cubicBezTo>
                  <a:cubicBezTo>
                    <a:pt x="82" y="117"/>
                    <a:pt x="82" y="120"/>
                    <a:pt x="80" y="122"/>
                  </a:cubicBezTo>
                  <a:cubicBezTo>
                    <a:pt x="79" y="122"/>
                    <a:pt x="77" y="122"/>
                    <a:pt x="75" y="121"/>
                  </a:cubicBezTo>
                  <a:cubicBezTo>
                    <a:pt x="64" y="119"/>
                    <a:pt x="50" y="116"/>
                    <a:pt x="47" y="110"/>
                  </a:cubicBezTo>
                  <a:close/>
                  <a:moveTo>
                    <a:pt x="86" y="137"/>
                  </a:moveTo>
                  <a:cubicBezTo>
                    <a:pt x="88" y="138"/>
                    <a:pt x="90" y="139"/>
                    <a:pt x="92" y="140"/>
                  </a:cubicBezTo>
                  <a:cubicBezTo>
                    <a:pt x="94" y="144"/>
                    <a:pt x="94" y="146"/>
                    <a:pt x="94" y="147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3" y="148"/>
                    <a:pt x="88" y="150"/>
                    <a:pt x="70" y="146"/>
                  </a:cubicBezTo>
                  <a:cubicBezTo>
                    <a:pt x="76" y="145"/>
                    <a:pt x="81" y="142"/>
                    <a:pt x="86" y="137"/>
                  </a:cubicBezTo>
                  <a:close/>
                  <a:moveTo>
                    <a:pt x="41" y="190"/>
                  </a:moveTo>
                  <a:cubicBezTo>
                    <a:pt x="31" y="187"/>
                    <a:pt x="25" y="169"/>
                    <a:pt x="28" y="158"/>
                  </a:cubicBezTo>
                  <a:cubicBezTo>
                    <a:pt x="29" y="154"/>
                    <a:pt x="31" y="151"/>
                    <a:pt x="38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6" y="155"/>
                    <a:pt x="50" y="156"/>
                    <a:pt x="53" y="157"/>
                  </a:cubicBezTo>
                  <a:cubicBezTo>
                    <a:pt x="52" y="159"/>
                    <a:pt x="51" y="162"/>
                    <a:pt x="51" y="165"/>
                  </a:cubicBezTo>
                  <a:cubicBezTo>
                    <a:pt x="51" y="168"/>
                    <a:pt x="52" y="172"/>
                    <a:pt x="53" y="175"/>
                  </a:cubicBezTo>
                  <a:cubicBezTo>
                    <a:pt x="54" y="179"/>
                    <a:pt x="57" y="182"/>
                    <a:pt x="60" y="184"/>
                  </a:cubicBezTo>
                  <a:cubicBezTo>
                    <a:pt x="53" y="189"/>
                    <a:pt x="46" y="192"/>
                    <a:pt x="41" y="190"/>
                  </a:cubicBezTo>
                  <a:close/>
                  <a:moveTo>
                    <a:pt x="69" y="175"/>
                  </a:moveTo>
                  <a:cubicBezTo>
                    <a:pt x="67" y="174"/>
                    <a:pt x="66" y="172"/>
                    <a:pt x="65" y="170"/>
                  </a:cubicBezTo>
                  <a:cubicBezTo>
                    <a:pt x="65" y="168"/>
                    <a:pt x="64" y="166"/>
                    <a:pt x="64" y="165"/>
                  </a:cubicBezTo>
                  <a:cubicBezTo>
                    <a:pt x="64" y="164"/>
                    <a:pt x="65" y="163"/>
                    <a:pt x="65" y="163"/>
                  </a:cubicBezTo>
                  <a:cubicBezTo>
                    <a:pt x="65" y="162"/>
                    <a:pt x="67" y="162"/>
                    <a:pt x="69" y="162"/>
                  </a:cubicBezTo>
                  <a:cubicBezTo>
                    <a:pt x="71" y="163"/>
                    <a:pt x="73" y="163"/>
                    <a:pt x="73" y="164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7"/>
                    <a:pt x="72" y="171"/>
                    <a:pt x="69" y="175"/>
                  </a:cubicBezTo>
                  <a:close/>
                  <a:moveTo>
                    <a:pt x="124" y="242"/>
                  </a:moveTo>
                  <a:cubicBezTo>
                    <a:pt x="111" y="236"/>
                    <a:pt x="108" y="224"/>
                    <a:pt x="108" y="214"/>
                  </a:cubicBezTo>
                  <a:cubicBezTo>
                    <a:pt x="108" y="210"/>
                    <a:pt x="109" y="206"/>
                    <a:pt x="109" y="203"/>
                  </a:cubicBezTo>
                  <a:cubicBezTo>
                    <a:pt x="110" y="203"/>
                    <a:pt x="111" y="203"/>
                    <a:pt x="112" y="204"/>
                  </a:cubicBezTo>
                  <a:cubicBezTo>
                    <a:pt x="116" y="214"/>
                    <a:pt x="123" y="222"/>
                    <a:pt x="128" y="22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9" y="236"/>
                    <a:pt x="144" y="239"/>
                    <a:pt x="148" y="243"/>
                  </a:cubicBezTo>
                  <a:cubicBezTo>
                    <a:pt x="139" y="245"/>
                    <a:pt x="130" y="245"/>
                    <a:pt x="124" y="242"/>
                  </a:cubicBezTo>
                  <a:close/>
                  <a:moveTo>
                    <a:pt x="129" y="179"/>
                  </a:moveTo>
                  <a:cubicBezTo>
                    <a:pt x="132" y="178"/>
                    <a:pt x="134" y="178"/>
                    <a:pt x="135" y="178"/>
                  </a:cubicBezTo>
                  <a:cubicBezTo>
                    <a:pt x="138" y="179"/>
                    <a:pt x="142" y="184"/>
                    <a:pt x="146" y="190"/>
                  </a:cubicBezTo>
                  <a:cubicBezTo>
                    <a:pt x="139" y="192"/>
                    <a:pt x="130" y="192"/>
                    <a:pt x="123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89"/>
                    <a:pt x="122" y="189"/>
                  </a:cubicBezTo>
                  <a:cubicBezTo>
                    <a:pt x="123" y="185"/>
                    <a:pt x="125" y="182"/>
                    <a:pt x="129" y="179"/>
                  </a:cubicBezTo>
                  <a:close/>
                  <a:moveTo>
                    <a:pt x="123" y="168"/>
                  </a:moveTo>
                  <a:cubicBezTo>
                    <a:pt x="127" y="161"/>
                    <a:pt x="133" y="158"/>
                    <a:pt x="138" y="158"/>
                  </a:cubicBezTo>
                  <a:cubicBezTo>
                    <a:pt x="146" y="158"/>
                    <a:pt x="154" y="165"/>
                    <a:pt x="157" y="172"/>
                  </a:cubicBezTo>
                  <a:cubicBezTo>
                    <a:pt x="159" y="176"/>
                    <a:pt x="159" y="178"/>
                    <a:pt x="159" y="180"/>
                  </a:cubicBezTo>
                  <a:cubicBezTo>
                    <a:pt x="159" y="182"/>
                    <a:pt x="159" y="183"/>
                    <a:pt x="158" y="184"/>
                  </a:cubicBezTo>
                  <a:cubicBezTo>
                    <a:pt x="153" y="175"/>
                    <a:pt x="146" y="168"/>
                    <a:pt x="138" y="165"/>
                  </a:cubicBezTo>
                  <a:cubicBezTo>
                    <a:pt x="133" y="164"/>
                    <a:pt x="128" y="165"/>
                    <a:pt x="123" y="168"/>
                  </a:cubicBezTo>
                  <a:close/>
                  <a:moveTo>
                    <a:pt x="162" y="239"/>
                  </a:moveTo>
                  <a:cubicBezTo>
                    <a:pt x="157" y="232"/>
                    <a:pt x="150" y="227"/>
                    <a:pt x="144" y="222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4" y="214"/>
                    <a:pt x="130" y="209"/>
                    <a:pt x="127" y="205"/>
                  </a:cubicBezTo>
                  <a:cubicBezTo>
                    <a:pt x="136" y="205"/>
                    <a:pt x="145" y="205"/>
                    <a:pt x="154" y="202"/>
                  </a:cubicBezTo>
                  <a:cubicBezTo>
                    <a:pt x="154" y="203"/>
                    <a:pt x="154" y="203"/>
                    <a:pt x="155" y="204"/>
                  </a:cubicBezTo>
                  <a:cubicBezTo>
                    <a:pt x="160" y="214"/>
                    <a:pt x="166" y="224"/>
                    <a:pt x="173" y="228"/>
                  </a:cubicBezTo>
                  <a:cubicBezTo>
                    <a:pt x="174" y="229"/>
                    <a:pt x="175" y="230"/>
                    <a:pt x="177" y="231"/>
                  </a:cubicBezTo>
                  <a:cubicBezTo>
                    <a:pt x="173" y="234"/>
                    <a:pt x="168" y="237"/>
                    <a:pt x="162" y="239"/>
                  </a:cubicBezTo>
                  <a:close/>
                  <a:moveTo>
                    <a:pt x="186" y="220"/>
                  </a:moveTo>
                  <a:cubicBezTo>
                    <a:pt x="186" y="220"/>
                    <a:pt x="186" y="220"/>
                    <a:pt x="186" y="220"/>
                  </a:cubicBezTo>
                  <a:cubicBezTo>
                    <a:pt x="184" y="219"/>
                    <a:pt x="182" y="218"/>
                    <a:pt x="180" y="217"/>
                  </a:cubicBezTo>
                  <a:cubicBezTo>
                    <a:pt x="176" y="215"/>
                    <a:pt x="171" y="205"/>
                    <a:pt x="166" y="197"/>
                  </a:cubicBezTo>
                  <a:cubicBezTo>
                    <a:pt x="166" y="197"/>
                    <a:pt x="166" y="196"/>
                    <a:pt x="165" y="196"/>
                  </a:cubicBezTo>
                  <a:cubicBezTo>
                    <a:pt x="167" y="195"/>
                    <a:pt x="168" y="194"/>
                    <a:pt x="169" y="192"/>
                  </a:cubicBezTo>
                  <a:cubicBezTo>
                    <a:pt x="171" y="189"/>
                    <a:pt x="173" y="185"/>
                    <a:pt x="173" y="180"/>
                  </a:cubicBezTo>
                  <a:cubicBezTo>
                    <a:pt x="173" y="176"/>
                    <a:pt x="172" y="172"/>
                    <a:pt x="169" y="166"/>
                  </a:cubicBezTo>
                  <a:cubicBezTo>
                    <a:pt x="164" y="156"/>
                    <a:pt x="152" y="145"/>
                    <a:pt x="138" y="145"/>
                  </a:cubicBezTo>
                  <a:cubicBezTo>
                    <a:pt x="121" y="145"/>
                    <a:pt x="108" y="160"/>
                    <a:pt x="99" y="188"/>
                  </a:cubicBezTo>
                  <a:cubicBezTo>
                    <a:pt x="93" y="186"/>
                    <a:pt x="86" y="185"/>
                    <a:pt x="80" y="182"/>
                  </a:cubicBezTo>
                  <a:cubicBezTo>
                    <a:pt x="85" y="176"/>
                    <a:pt x="87" y="170"/>
                    <a:pt x="87" y="165"/>
                  </a:cubicBezTo>
                  <a:cubicBezTo>
                    <a:pt x="87" y="164"/>
                    <a:pt x="87" y="163"/>
                    <a:pt x="86" y="162"/>
                  </a:cubicBezTo>
                  <a:cubicBezTo>
                    <a:pt x="95" y="162"/>
                    <a:pt x="102" y="160"/>
                    <a:pt x="105" y="155"/>
                  </a:cubicBezTo>
                  <a:cubicBezTo>
                    <a:pt x="107" y="152"/>
                    <a:pt x="108" y="150"/>
                    <a:pt x="108" y="147"/>
                  </a:cubicBezTo>
                  <a:cubicBezTo>
                    <a:pt x="108" y="142"/>
                    <a:pt x="106" y="137"/>
                    <a:pt x="102" y="131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98" y="128"/>
                    <a:pt x="96" y="127"/>
                    <a:pt x="93" y="126"/>
                  </a:cubicBezTo>
                  <a:cubicBezTo>
                    <a:pt x="95" y="122"/>
                    <a:pt x="96" y="118"/>
                    <a:pt x="96" y="114"/>
                  </a:cubicBezTo>
                  <a:cubicBezTo>
                    <a:pt x="96" y="106"/>
                    <a:pt x="93" y="99"/>
                    <a:pt x="89" y="92"/>
                  </a:cubicBezTo>
                  <a:cubicBezTo>
                    <a:pt x="93" y="94"/>
                    <a:pt x="97" y="97"/>
                    <a:pt x="101" y="99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18" y="109"/>
                    <a:pt x="129" y="116"/>
                    <a:pt x="140" y="112"/>
                  </a:cubicBezTo>
                  <a:cubicBezTo>
                    <a:pt x="144" y="111"/>
                    <a:pt x="147" y="109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1" y="113"/>
                    <a:pt x="159" y="122"/>
                    <a:pt x="169" y="133"/>
                  </a:cubicBezTo>
                  <a:cubicBezTo>
                    <a:pt x="176" y="141"/>
                    <a:pt x="176" y="141"/>
                    <a:pt x="176" y="141"/>
                  </a:cubicBezTo>
                  <a:cubicBezTo>
                    <a:pt x="178" y="144"/>
                    <a:pt x="178" y="144"/>
                    <a:pt x="178" y="144"/>
                  </a:cubicBezTo>
                  <a:cubicBezTo>
                    <a:pt x="187" y="156"/>
                    <a:pt x="193" y="163"/>
                    <a:pt x="193" y="177"/>
                  </a:cubicBezTo>
                  <a:cubicBezTo>
                    <a:pt x="193" y="179"/>
                    <a:pt x="193" y="181"/>
                    <a:pt x="193" y="182"/>
                  </a:cubicBezTo>
                  <a:cubicBezTo>
                    <a:pt x="193" y="195"/>
                    <a:pt x="192" y="209"/>
                    <a:pt x="186" y="220"/>
                  </a:cubicBezTo>
                  <a:close/>
                  <a:moveTo>
                    <a:pt x="189" y="114"/>
                  </a:moveTo>
                  <a:cubicBezTo>
                    <a:pt x="189" y="114"/>
                    <a:pt x="189" y="114"/>
                    <a:pt x="189" y="114"/>
                  </a:cubicBezTo>
                  <a:cubicBezTo>
                    <a:pt x="189" y="110"/>
                    <a:pt x="192" y="105"/>
                    <a:pt x="197" y="101"/>
                  </a:cubicBezTo>
                  <a:cubicBezTo>
                    <a:pt x="200" y="98"/>
                    <a:pt x="204" y="97"/>
                    <a:pt x="208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9" y="97"/>
                    <a:pt x="210" y="101"/>
                    <a:pt x="210" y="104"/>
                  </a:cubicBezTo>
                  <a:cubicBezTo>
                    <a:pt x="210" y="111"/>
                    <a:pt x="208" y="120"/>
                    <a:pt x="205" y="127"/>
                  </a:cubicBezTo>
                  <a:cubicBezTo>
                    <a:pt x="205" y="130"/>
                    <a:pt x="204" y="133"/>
                    <a:pt x="203" y="136"/>
                  </a:cubicBezTo>
                  <a:cubicBezTo>
                    <a:pt x="196" y="129"/>
                    <a:pt x="189" y="121"/>
                    <a:pt x="189" y="114"/>
                  </a:cubicBezTo>
                  <a:close/>
                  <a:moveTo>
                    <a:pt x="200" y="151"/>
                  </a:moveTo>
                  <a:cubicBezTo>
                    <a:pt x="200" y="152"/>
                    <a:pt x="200" y="152"/>
                    <a:pt x="200" y="152"/>
                  </a:cubicBezTo>
                  <a:cubicBezTo>
                    <a:pt x="200" y="151"/>
                    <a:pt x="199" y="150"/>
                    <a:pt x="198" y="149"/>
                  </a:cubicBezTo>
                  <a:cubicBezTo>
                    <a:pt x="199" y="150"/>
                    <a:pt x="200" y="150"/>
                    <a:pt x="200" y="151"/>
                  </a:cubicBezTo>
                  <a:close/>
                  <a:moveTo>
                    <a:pt x="233" y="204"/>
                  </a:moveTo>
                  <a:cubicBezTo>
                    <a:pt x="230" y="210"/>
                    <a:pt x="223" y="216"/>
                    <a:pt x="212" y="219"/>
                  </a:cubicBezTo>
                  <a:cubicBezTo>
                    <a:pt x="208" y="220"/>
                    <a:pt x="204" y="221"/>
                    <a:pt x="200" y="221"/>
                  </a:cubicBezTo>
                  <a:cubicBezTo>
                    <a:pt x="205" y="209"/>
                    <a:pt x="206" y="195"/>
                    <a:pt x="206" y="182"/>
                  </a:cubicBezTo>
                  <a:cubicBezTo>
                    <a:pt x="206" y="180"/>
                    <a:pt x="206" y="179"/>
                    <a:pt x="206" y="177"/>
                  </a:cubicBezTo>
                  <a:cubicBezTo>
                    <a:pt x="206" y="175"/>
                    <a:pt x="206" y="174"/>
                    <a:pt x="206" y="172"/>
                  </a:cubicBezTo>
                  <a:cubicBezTo>
                    <a:pt x="207" y="173"/>
                    <a:pt x="208" y="175"/>
                    <a:pt x="209" y="176"/>
                  </a:cubicBezTo>
                  <a:cubicBezTo>
                    <a:pt x="215" y="182"/>
                    <a:pt x="223" y="186"/>
                    <a:pt x="232" y="187"/>
                  </a:cubicBezTo>
                  <a:cubicBezTo>
                    <a:pt x="233" y="190"/>
                    <a:pt x="234" y="193"/>
                    <a:pt x="234" y="196"/>
                  </a:cubicBezTo>
                  <a:cubicBezTo>
                    <a:pt x="234" y="199"/>
                    <a:pt x="234" y="201"/>
                    <a:pt x="233" y="204"/>
                  </a:cubicBezTo>
                  <a:close/>
                  <a:moveTo>
                    <a:pt x="249" y="171"/>
                  </a:moveTo>
                  <a:cubicBezTo>
                    <a:pt x="246" y="172"/>
                    <a:pt x="243" y="173"/>
                    <a:pt x="240" y="173"/>
                  </a:cubicBezTo>
                  <a:cubicBezTo>
                    <a:pt x="233" y="162"/>
                    <a:pt x="222" y="152"/>
                    <a:pt x="214" y="145"/>
                  </a:cubicBezTo>
                  <a:cubicBezTo>
                    <a:pt x="215" y="141"/>
                    <a:pt x="216" y="137"/>
                    <a:pt x="218" y="132"/>
                  </a:cubicBezTo>
                  <a:cubicBezTo>
                    <a:pt x="221" y="122"/>
                    <a:pt x="223" y="113"/>
                    <a:pt x="223" y="104"/>
                  </a:cubicBezTo>
                  <a:cubicBezTo>
                    <a:pt x="223" y="99"/>
                    <a:pt x="222" y="94"/>
                    <a:pt x="220" y="90"/>
                  </a:cubicBezTo>
                  <a:cubicBezTo>
                    <a:pt x="223" y="88"/>
                    <a:pt x="226" y="86"/>
                    <a:pt x="229" y="84"/>
                  </a:cubicBezTo>
                  <a:cubicBezTo>
                    <a:pt x="232" y="81"/>
                    <a:pt x="234" y="78"/>
                    <a:pt x="236" y="74"/>
                  </a:cubicBezTo>
                  <a:cubicBezTo>
                    <a:pt x="249" y="83"/>
                    <a:pt x="260" y="98"/>
                    <a:pt x="266" y="113"/>
                  </a:cubicBezTo>
                  <a:cubicBezTo>
                    <a:pt x="267" y="118"/>
                    <a:pt x="270" y="126"/>
                    <a:pt x="270" y="136"/>
                  </a:cubicBezTo>
                  <a:cubicBezTo>
                    <a:pt x="270" y="148"/>
                    <a:pt x="265" y="162"/>
                    <a:pt x="249" y="171"/>
                  </a:cubicBezTo>
                  <a:close/>
                </a:path>
              </a:pathLst>
            </a:custGeom>
            <a:solidFill>
              <a:srgbClr val="CC6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7" name="Freeform 26">
              <a:extLst>
                <a:ext uri="{FF2B5EF4-FFF2-40B4-BE49-F238E27FC236}">
                  <a16:creationId xmlns:a16="http://schemas.microsoft.com/office/drawing/2014/main" id="{50B57561-1333-499F-920E-C8E6E1247B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7" y="1763"/>
              <a:ext cx="620" cy="728"/>
            </a:xfrm>
            <a:custGeom>
              <a:avLst/>
              <a:gdLst>
                <a:gd name="T0" fmla="*/ 3813 w 248"/>
                <a:gd name="T1" fmla="*/ 2312 h 273"/>
                <a:gd name="T2" fmla="*/ 2500 w 248"/>
                <a:gd name="T3" fmla="*/ 1421 h 273"/>
                <a:gd name="T4" fmla="*/ 1613 w 248"/>
                <a:gd name="T5" fmla="*/ 832 h 273"/>
                <a:gd name="T6" fmla="*/ 1020 w 248"/>
                <a:gd name="T7" fmla="*/ 0 h 273"/>
                <a:gd name="T8" fmla="*/ 1375 w 248"/>
                <a:gd name="T9" fmla="*/ 363 h 273"/>
                <a:gd name="T10" fmla="*/ 1425 w 248"/>
                <a:gd name="T11" fmla="*/ 739 h 273"/>
                <a:gd name="T12" fmla="*/ 1375 w 248"/>
                <a:gd name="T13" fmla="*/ 1251 h 273"/>
                <a:gd name="T14" fmla="*/ 1438 w 248"/>
                <a:gd name="T15" fmla="*/ 1651 h 273"/>
                <a:gd name="T16" fmla="*/ 720 w 248"/>
                <a:gd name="T17" fmla="*/ 1331 h 273"/>
                <a:gd name="T18" fmla="*/ 158 w 248"/>
                <a:gd name="T19" fmla="*/ 832 h 273"/>
                <a:gd name="T20" fmla="*/ 0 w 248"/>
                <a:gd name="T21" fmla="*/ 1080 h 273"/>
                <a:gd name="T22" fmla="*/ 675 w 248"/>
                <a:gd name="T23" fmla="*/ 1571 h 273"/>
                <a:gd name="T24" fmla="*/ 1363 w 248"/>
                <a:gd name="T25" fmla="*/ 1899 h 273"/>
                <a:gd name="T26" fmla="*/ 1833 w 248"/>
                <a:gd name="T27" fmla="*/ 2424 h 273"/>
                <a:gd name="T28" fmla="*/ 2313 w 248"/>
                <a:gd name="T29" fmla="*/ 3128 h 273"/>
                <a:gd name="T30" fmla="*/ 2313 w 248"/>
                <a:gd name="T31" fmla="*/ 3448 h 273"/>
                <a:gd name="T32" fmla="*/ 1925 w 248"/>
                <a:gd name="T33" fmla="*/ 3563 h 273"/>
                <a:gd name="T34" fmla="*/ 1488 w 248"/>
                <a:gd name="T35" fmla="*/ 3640 h 273"/>
                <a:gd name="T36" fmla="*/ 1188 w 248"/>
                <a:gd name="T37" fmla="*/ 3165 h 273"/>
                <a:gd name="T38" fmla="*/ 720 w 248"/>
                <a:gd name="T39" fmla="*/ 3789 h 273"/>
                <a:gd name="T40" fmla="*/ 158 w 248"/>
                <a:gd name="T41" fmla="*/ 3925 h 273"/>
                <a:gd name="T42" fmla="*/ 125 w 248"/>
                <a:gd name="T43" fmla="*/ 4189 h 273"/>
                <a:gd name="T44" fmla="*/ 708 w 248"/>
                <a:gd name="T45" fmla="*/ 4061 h 273"/>
                <a:gd name="T46" fmla="*/ 645 w 248"/>
                <a:gd name="T47" fmla="*/ 4744 h 273"/>
                <a:gd name="T48" fmla="*/ 1283 w 248"/>
                <a:gd name="T49" fmla="*/ 3947 h 273"/>
                <a:gd name="T50" fmla="*/ 1238 w 248"/>
                <a:gd name="T51" fmla="*/ 4472 h 273"/>
                <a:gd name="T52" fmla="*/ 2238 w 248"/>
                <a:gd name="T53" fmla="*/ 4685 h 273"/>
                <a:gd name="T54" fmla="*/ 2658 w 248"/>
                <a:gd name="T55" fmla="*/ 3413 h 273"/>
                <a:gd name="T56" fmla="*/ 3625 w 248"/>
                <a:gd name="T57" fmla="*/ 3128 h 273"/>
                <a:gd name="T58" fmla="*/ 2113 w 248"/>
                <a:gd name="T59" fmla="*/ 2240 h 273"/>
                <a:gd name="T60" fmla="*/ 1613 w 248"/>
                <a:gd name="T61" fmla="*/ 1784 h 273"/>
                <a:gd name="T62" fmla="*/ 2063 w 248"/>
                <a:gd name="T63" fmla="*/ 1707 h 273"/>
                <a:gd name="T64" fmla="*/ 2113 w 248"/>
                <a:gd name="T65" fmla="*/ 2197 h 273"/>
                <a:gd name="T66" fmla="*/ 1033 w 248"/>
                <a:gd name="T67" fmla="*/ 3435 h 273"/>
                <a:gd name="T68" fmla="*/ 1270 w 248"/>
                <a:gd name="T69" fmla="*/ 3584 h 273"/>
                <a:gd name="T70" fmla="*/ 938 w 248"/>
                <a:gd name="T71" fmla="*/ 3755 h 273"/>
                <a:gd name="T72" fmla="*/ 1595 w 248"/>
                <a:gd name="T73" fmla="*/ 4835 h 273"/>
                <a:gd name="T74" fmla="*/ 1470 w 248"/>
                <a:gd name="T75" fmla="*/ 4131 h 273"/>
                <a:gd name="T76" fmla="*/ 1833 w 248"/>
                <a:gd name="T77" fmla="*/ 3832 h 273"/>
                <a:gd name="T78" fmla="*/ 2283 w 248"/>
                <a:gd name="T79" fmla="*/ 3755 h 273"/>
                <a:gd name="T80" fmla="*/ 2770 w 248"/>
                <a:gd name="T81" fmla="*/ 3187 h 273"/>
                <a:gd name="T82" fmla="*/ 2300 w 248"/>
                <a:gd name="T83" fmla="*/ 2467 h 273"/>
                <a:gd name="T84" fmla="*/ 2345 w 248"/>
                <a:gd name="T85" fmla="*/ 1933 h 273"/>
                <a:gd name="T86" fmla="*/ 2500 w 248"/>
                <a:gd name="T87" fmla="*/ 1672 h 273"/>
                <a:gd name="T88" fmla="*/ 3613 w 248"/>
                <a:gd name="T89" fmla="*/ 2368 h 273"/>
                <a:gd name="T90" fmla="*/ 2770 w 248"/>
                <a:gd name="T91" fmla="*/ 3187 h 2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8" h="273">
                  <a:moveTo>
                    <a:pt x="232" y="165"/>
                  </a:moveTo>
                  <a:cubicBezTo>
                    <a:pt x="244" y="153"/>
                    <a:pt x="248" y="138"/>
                    <a:pt x="244" y="122"/>
                  </a:cubicBezTo>
                  <a:cubicBezTo>
                    <a:pt x="236" y="90"/>
                    <a:pt x="211" y="74"/>
                    <a:pt x="170" y="75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40" y="76"/>
                    <a:pt x="107" y="77"/>
                    <a:pt x="100" y="61"/>
                  </a:cubicBezTo>
                  <a:cubicBezTo>
                    <a:pt x="98" y="57"/>
                    <a:pt x="101" y="50"/>
                    <a:pt x="103" y="44"/>
                  </a:cubicBezTo>
                  <a:cubicBezTo>
                    <a:pt x="107" y="33"/>
                    <a:pt x="114" y="16"/>
                    <a:pt x="93" y="6"/>
                  </a:cubicBezTo>
                  <a:cubicBezTo>
                    <a:pt x="85" y="3"/>
                    <a:pt x="75" y="1"/>
                    <a:pt x="65" y="0"/>
                  </a:cubicBezTo>
                  <a:cubicBezTo>
                    <a:pt x="54" y="5"/>
                    <a:pt x="44" y="11"/>
                    <a:pt x="36" y="17"/>
                  </a:cubicBezTo>
                  <a:cubicBezTo>
                    <a:pt x="52" y="12"/>
                    <a:pt x="74" y="12"/>
                    <a:pt x="88" y="19"/>
                  </a:cubicBezTo>
                  <a:cubicBezTo>
                    <a:pt x="92" y="21"/>
                    <a:pt x="94" y="23"/>
                    <a:pt x="94" y="26"/>
                  </a:cubicBezTo>
                  <a:cubicBezTo>
                    <a:pt x="94" y="29"/>
                    <a:pt x="93" y="33"/>
                    <a:pt x="91" y="39"/>
                  </a:cubicBezTo>
                  <a:cubicBezTo>
                    <a:pt x="88" y="45"/>
                    <a:pt x="86" y="51"/>
                    <a:pt x="86" y="58"/>
                  </a:cubicBezTo>
                  <a:cubicBezTo>
                    <a:pt x="86" y="61"/>
                    <a:pt x="86" y="63"/>
                    <a:pt x="88" y="66"/>
                  </a:cubicBezTo>
                  <a:cubicBezTo>
                    <a:pt x="90" y="73"/>
                    <a:pt x="95" y="77"/>
                    <a:pt x="100" y="80"/>
                  </a:cubicBezTo>
                  <a:cubicBezTo>
                    <a:pt x="97" y="82"/>
                    <a:pt x="94" y="85"/>
                    <a:pt x="92" y="87"/>
                  </a:cubicBezTo>
                  <a:cubicBezTo>
                    <a:pt x="82" y="82"/>
                    <a:pt x="72" y="78"/>
                    <a:pt x="64" y="75"/>
                  </a:cubicBezTo>
                  <a:cubicBezTo>
                    <a:pt x="58" y="73"/>
                    <a:pt x="52" y="72"/>
                    <a:pt x="46" y="70"/>
                  </a:cubicBezTo>
                  <a:cubicBezTo>
                    <a:pt x="33" y="68"/>
                    <a:pt x="20" y="65"/>
                    <a:pt x="14" y="55"/>
                  </a:cubicBezTo>
                  <a:cubicBezTo>
                    <a:pt x="11" y="51"/>
                    <a:pt x="10" y="48"/>
                    <a:pt x="10" y="44"/>
                  </a:cubicBezTo>
                  <a:cubicBezTo>
                    <a:pt x="10" y="43"/>
                    <a:pt x="10" y="42"/>
                    <a:pt x="11" y="41"/>
                  </a:cubicBezTo>
                  <a:cubicBezTo>
                    <a:pt x="7" y="46"/>
                    <a:pt x="3" y="52"/>
                    <a:pt x="0" y="57"/>
                  </a:cubicBezTo>
                  <a:cubicBezTo>
                    <a:pt x="1" y="59"/>
                    <a:pt x="2" y="61"/>
                    <a:pt x="3" y="62"/>
                  </a:cubicBezTo>
                  <a:cubicBezTo>
                    <a:pt x="12" y="77"/>
                    <a:pt x="29" y="80"/>
                    <a:pt x="43" y="83"/>
                  </a:cubicBezTo>
                  <a:cubicBezTo>
                    <a:pt x="49" y="85"/>
                    <a:pt x="55" y="86"/>
                    <a:pt x="60" y="88"/>
                  </a:cubicBezTo>
                  <a:cubicBezTo>
                    <a:pt x="68" y="91"/>
                    <a:pt x="77" y="95"/>
                    <a:pt x="87" y="100"/>
                  </a:cubicBezTo>
                  <a:cubicBezTo>
                    <a:pt x="87" y="105"/>
                    <a:pt x="89" y="112"/>
                    <a:pt x="98" y="118"/>
                  </a:cubicBezTo>
                  <a:cubicBezTo>
                    <a:pt x="104" y="123"/>
                    <a:pt x="110" y="125"/>
                    <a:pt x="117" y="128"/>
                  </a:cubicBezTo>
                  <a:cubicBezTo>
                    <a:pt x="123" y="131"/>
                    <a:pt x="129" y="134"/>
                    <a:pt x="135" y="139"/>
                  </a:cubicBezTo>
                  <a:cubicBezTo>
                    <a:pt x="137" y="149"/>
                    <a:pt x="141" y="158"/>
                    <a:pt x="148" y="165"/>
                  </a:cubicBezTo>
                  <a:cubicBezTo>
                    <a:pt x="148" y="167"/>
                    <a:pt x="148" y="168"/>
                    <a:pt x="148" y="170"/>
                  </a:cubicBezTo>
                  <a:cubicBezTo>
                    <a:pt x="148" y="174"/>
                    <a:pt x="148" y="178"/>
                    <a:pt x="148" y="182"/>
                  </a:cubicBezTo>
                  <a:cubicBezTo>
                    <a:pt x="148" y="182"/>
                    <a:pt x="147" y="183"/>
                    <a:pt x="147" y="184"/>
                  </a:cubicBezTo>
                  <a:cubicBezTo>
                    <a:pt x="141" y="186"/>
                    <a:pt x="133" y="187"/>
                    <a:pt x="123" y="188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08" y="190"/>
                    <a:pt x="102" y="191"/>
                    <a:pt x="95" y="192"/>
                  </a:cubicBezTo>
                  <a:cubicBezTo>
                    <a:pt x="95" y="189"/>
                    <a:pt x="94" y="186"/>
                    <a:pt x="93" y="183"/>
                  </a:cubicBezTo>
                  <a:cubicBezTo>
                    <a:pt x="89" y="174"/>
                    <a:pt x="83" y="169"/>
                    <a:pt x="76" y="167"/>
                  </a:cubicBezTo>
                  <a:cubicBezTo>
                    <a:pt x="72" y="166"/>
                    <a:pt x="66" y="165"/>
                    <a:pt x="59" y="170"/>
                  </a:cubicBezTo>
                  <a:cubicBezTo>
                    <a:pt x="48" y="177"/>
                    <a:pt x="47" y="190"/>
                    <a:pt x="46" y="200"/>
                  </a:cubicBezTo>
                  <a:cubicBezTo>
                    <a:pt x="46" y="200"/>
                    <a:pt x="46" y="200"/>
                    <a:pt x="46" y="200"/>
                  </a:cubicBezTo>
                  <a:cubicBezTo>
                    <a:pt x="34" y="202"/>
                    <a:pt x="22" y="205"/>
                    <a:pt x="10" y="207"/>
                  </a:cubicBezTo>
                  <a:cubicBezTo>
                    <a:pt x="7" y="208"/>
                    <a:pt x="3" y="209"/>
                    <a:pt x="0" y="210"/>
                  </a:cubicBezTo>
                  <a:cubicBezTo>
                    <a:pt x="2" y="214"/>
                    <a:pt x="5" y="217"/>
                    <a:pt x="8" y="221"/>
                  </a:cubicBezTo>
                  <a:cubicBezTo>
                    <a:pt x="10" y="221"/>
                    <a:pt x="11" y="221"/>
                    <a:pt x="13" y="220"/>
                  </a:cubicBezTo>
                  <a:cubicBezTo>
                    <a:pt x="23" y="218"/>
                    <a:pt x="34" y="216"/>
                    <a:pt x="45" y="214"/>
                  </a:cubicBezTo>
                  <a:cubicBezTo>
                    <a:pt x="42" y="226"/>
                    <a:pt x="39" y="235"/>
                    <a:pt x="30" y="243"/>
                  </a:cubicBezTo>
                  <a:cubicBezTo>
                    <a:pt x="34" y="245"/>
                    <a:pt x="37" y="248"/>
                    <a:pt x="41" y="250"/>
                  </a:cubicBezTo>
                  <a:cubicBezTo>
                    <a:pt x="53" y="239"/>
                    <a:pt x="57" y="225"/>
                    <a:pt x="59" y="211"/>
                  </a:cubicBezTo>
                  <a:cubicBezTo>
                    <a:pt x="66" y="210"/>
                    <a:pt x="74" y="209"/>
                    <a:pt x="82" y="208"/>
                  </a:cubicBezTo>
                  <a:cubicBezTo>
                    <a:pt x="81" y="210"/>
                    <a:pt x="81" y="213"/>
                    <a:pt x="81" y="216"/>
                  </a:cubicBezTo>
                  <a:cubicBezTo>
                    <a:pt x="80" y="222"/>
                    <a:pt x="79" y="229"/>
                    <a:pt x="79" y="236"/>
                  </a:cubicBezTo>
                  <a:cubicBezTo>
                    <a:pt x="79" y="250"/>
                    <a:pt x="83" y="263"/>
                    <a:pt x="98" y="267"/>
                  </a:cubicBezTo>
                  <a:cubicBezTo>
                    <a:pt x="114" y="273"/>
                    <a:pt x="134" y="257"/>
                    <a:pt x="143" y="247"/>
                  </a:cubicBezTo>
                  <a:cubicBezTo>
                    <a:pt x="156" y="231"/>
                    <a:pt x="159" y="211"/>
                    <a:pt x="160" y="192"/>
                  </a:cubicBezTo>
                  <a:cubicBezTo>
                    <a:pt x="165" y="189"/>
                    <a:pt x="168" y="185"/>
                    <a:pt x="170" y="180"/>
                  </a:cubicBezTo>
                  <a:cubicBezTo>
                    <a:pt x="171" y="180"/>
                    <a:pt x="172" y="181"/>
                    <a:pt x="174" y="181"/>
                  </a:cubicBezTo>
                  <a:cubicBezTo>
                    <a:pt x="194" y="186"/>
                    <a:pt x="218" y="180"/>
                    <a:pt x="232" y="165"/>
                  </a:cubicBezTo>
                  <a:close/>
                  <a:moveTo>
                    <a:pt x="135" y="116"/>
                  </a:moveTo>
                  <a:cubicBezTo>
                    <a:pt x="135" y="116"/>
                    <a:pt x="135" y="117"/>
                    <a:pt x="135" y="118"/>
                  </a:cubicBezTo>
                  <a:cubicBezTo>
                    <a:pt x="132" y="115"/>
                    <a:pt x="128" y="112"/>
                    <a:pt x="125" y="109"/>
                  </a:cubicBezTo>
                  <a:cubicBezTo>
                    <a:pt x="119" y="104"/>
                    <a:pt x="111" y="99"/>
                    <a:pt x="103" y="94"/>
                  </a:cubicBezTo>
                  <a:cubicBezTo>
                    <a:pt x="105" y="93"/>
                    <a:pt x="107" y="91"/>
                    <a:pt x="110" y="90"/>
                  </a:cubicBezTo>
                  <a:cubicBezTo>
                    <a:pt x="118" y="87"/>
                    <a:pt x="127" y="87"/>
                    <a:pt x="132" y="90"/>
                  </a:cubicBezTo>
                  <a:cubicBezTo>
                    <a:pt x="135" y="93"/>
                    <a:pt x="137" y="97"/>
                    <a:pt x="137" y="102"/>
                  </a:cubicBezTo>
                  <a:cubicBezTo>
                    <a:pt x="137" y="106"/>
                    <a:pt x="136" y="110"/>
                    <a:pt x="135" y="116"/>
                  </a:cubicBezTo>
                  <a:close/>
                  <a:moveTo>
                    <a:pt x="60" y="198"/>
                  </a:moveTo>
                  <a:cubicBezTo>
                    <a:pt x="61" y="191"/>
                    <a:pt x="62" y="184"/>
                    <a:pt x="66" y="181"/>
                  </a:cubicBezTo>
                  <a:cubicBezTo>
                    <a:pt x="70" y="179"/>
                    <a:pt x="72" y="179"/>
                    <a:pt x="72" y="180"/>
                  </a:cubicBezTo>
                  <a:cubicBezTo>
                    <a:pt x="75" y="180"/>
                    <a:pt x="78" y="184"/>
                    <a:pt x="81" y="189"/>
                  </a:cubicBezTo>
                  <a:cubicBezTo>
                    <a:pt x="81" y="190"/>
                    <a:pt x="82" y="192"/>
                    <a:pt x="82" y="194"/>
                  </a:cubicBezTo>
                  <a:cubicBezTo>
                    <a:pt x="75" y="195"/>
                    <a:pt x="68" y="196"/>
                    <a:pt x="60" y="198"/>
                  </a:cubicBezTo>
                  <a:close/>
                  <a:moveTo>
                    <a:pt x="132" y="238"/>
                  </a:moveTo>
                  <a:cubicBezTo>
                    <a:pt x="125" y="247"/>
                    <a:pt x="110" y="257"/>
                    <a:pt x="102" y="255"/>
                  </a:cubicBezTo>
                  <a:cubicBezTo>
                    <a:pt x="95" y="252"/>
                    <a:pt x="93" y="246"/>
                    <a:pt x="93" y="236"/>
                  </a:cubicBezTo>
                  <a:cubicBezTo>
                    <a:pt x="93" y="231"/>
                    <a:pt x="93" y="225"/>
                    <a:pt x="94" y="218"/>
                  </a:cubicBezTo>
                  <a:cubicBezTo>
                    <a:pt x="95" y="213"/>
                    <a:pt x="95" y="209"/>
                    <a:pt x="95" y="205"/>
                  </a:cubicBezTo>
                  <a:cubicBezTo>
                    <a:pt x="103" y="204"/>
                    <a:pt x="110" y="203"/>
                    <a:pt x="117" y="202"/>
                  </a:cubicBezTo>
                  <a:cubicBezTo>
                    <a:pt x="124" y="201"/>
                    <a:pt x="124" y="201"/>
                    <a:pt x="124" y="201"/>
                  </a:cubicBezTo>
                  <a:cubicBezTo>
                    <a:pt x="131" y="201"/>
                    <a:pt x="139" y="200"/>
                    <a:pt x="146" y="198"/>
                  </a:cubicBezTo>
                  <a:cubicBezTo>
                    <a:pt x="145" y="213"/>
                    <a:pt x="142" y="228"/>
                    <a:pt x="132" y="238"/>
                  </a:cubicBezTo>
                  <a:close/>
                  <a:moveTo>
                    <a:pt x="177" y="168"/>
                  </a:moveTo>
                  <a:cubicBezTo>
                    <a:pt x="175" y="167"/>
                    <a:pt x="173" y="166"/>
                    <a:pt x="171" y="165"/>
                  </a:cubicBezTo>
                  <a:cubicBezTo>
                    <a:pt x="169" y="154"/>
                    <a:pt x="159" y="142"/>
                    <a:pt x="147" y="130"/>
                  </a:cubicBezTo>
                  <a:cubicBezTo>
                    <a:pt x="147" y="126"/>
                    <a:pt x="148" y="122"/>
                    <a:pt x="148" y="118"/>
                  </a:cubicBezTo>
                  <a:cubicBezTo>
                    <a:pt x="149" y="113"/>
                    <a:pt x="150" y="108"/>
                    <a:pt x="150" y="102"/>
                  </a:cubicBezTo>
                  <a:cubicBezTo>
                    <a:pt x="150" y="98"/>
                    <a:pt x="149" y="93"/>
                    <a:pt x="147" y="89"/>
                  </a:cubicBezTo>
                  <a:cubicBezTo>
                    <a:pt x="152" y="89"/>
                    <a:pt x="156" y="88"/>
                    <a:pt x="160" y="88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204" y="88"/>
                    <a:pt x="224" y="100"/>
                    <a:pt x="231" y="125"/>
                  </a:cubicBezTo>
                  <a:cubicBezTo>
                    <a:pt x="235" y="140"/>
                    <a:pt x="229" y="150"/>
                    <a:pt x="223" y="156"/>
                  </a:cubicBezTo>
                  <a:cubicBezTo>
                    <a:pt x="211" y="167"/>
                    <a:pt x="193" y="172"/>
                    <a:pt x="177" y="168"/>
                  </a:cubicBezTo>
                  <a:close/>
                </a:path>
              </a:pathLst>
            </a:custGeom>
            <a:solidFill>
              <a:srgbClr val="DA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8" name="Freeform 27">
              <a:extLst>
                <a:ext uri="{FF2B5EF4-FFF2-40B4-BE49-F238E27FC236}">
                  <a16:creationId xmlns:a16="http://schemas.microsoft.com/office/drawing/2014/main" id="{A1801021-5E27-47AC-93C4-57E1CAF8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736"/>
              <a:ext cx="498" cy="629"/>
            </a:xfrm>
            <a:custGeom>
              <a:avLst/>
              <a:gdLst>
                <a:gd name="T0" fmla="*/ 345 w 199"/>
                <a:gd name="T1" fmla="*/ 3579 h 236"/>
                <a:gd name="T2" fmla="*/ 1659 w 199"/>
                <a:gd name="T3" fmla="*/ 568 h 236"/>
                <a:gd name="T4" fmla="*/ 2913 w 199"/>
                <a:gd name="T5" fmla="*/ 285 h 236"/>
                <a:gd name="T6" fmla="*/ 2963 w 199"/>
                <a:gd name="T7" fmla="*/ 248 h 236"/>
                <a:gd name="T8" fmla="*/ 1396 w 199"/>
                <a:gd name="T9" fmla="*/ 307 h 236"/>
                <a:gd name="T10" fmla="*/ 158 w 199"/>
                <a:gd name="T11" fmla="*/ 3409 h 236"/>
                <a:gd name="T12" fmla="*/ 563 w 199"/>
                <a:gd name="T13" fmla="*/ 4355 h 236"/>
                <a:gd name="T14" fmla="*/ 345 w 199"/>
                <a:gd name="T15" fmla="*/ 3579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236">
                  <a:moveTo>
                    <a:pt x="22" y="189"/>
                  </a:moveTo>
                  <a:cubicBezTo>
                    <a:pt x="12" y="134"/>
                    <a:pt x="26" y="62"/>
                    <a:pt x="106" y="30"/>
                  </a:cubicBezTo>
                  <a:cubicBezTo>
                    <a:pt x="140" y="17"/>
                    <a:pt x="162" y="8"/>
                    <a:pt x="186" y="15"/>
                  </a:cubicBezTo>
                  <a:cubicBezTo>
                    <a:pt x="197" y="18"/>
                    <a:pt x="199" y="18"/>
                    <a:pt x="189" y="13"/>
                  </a:cubicBezTo>
                  <a:cubicBezTo>
                    <a:pt x="163" y="1"/>
                    <a:pt x="130" y="0"/>
                    <a:pt x="89" y="16"/>
                  </a:cubicBezTo>
                  <a:cubicBezTo>
                    <a:pt x="8" y="48"/>
                    <a:pt x="0" y="125"/>
                    <a:pt x="10" y="180"/>
                  </a:cubicBezTo>
                  <a:cubicBezTo>
                    <a:pt x="14" y="198"/>
                    <a:pt x="23" y="215"/>
                    <a:pt x="36" y="230"/>
                  </a:cubicBezTo>
                  <a:cubicBezTo>
                    <a:pt x="42" y="236"/>
                    <a:pt x="26" y="211"/>
                    <a:pt x="22" y="189"/>
                  </a:cubicBezTo>
                  <a:close/>
                </a:path>
              </a:pathLst>
            </a:custGeom>
            <a:solidFill>
              <a:srgbClr val="EC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9" name="Freeform 28">
              <a:extLst>
                <a:ext uri="{FF2B5EF4-FFF2-40B4-BE49-F238E27FC236}">
                  <a16:creationId xmlns:a16="http://schemas.microsoft.com/office/drawing/2014/main" id="{2B75AC57-F608-42A0-827B-A1A75EEEE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797"/>
              <a:ext cx="570" cy="686"/>
            </a:xfrm>
            <a:custGeom>
              <a:avLst/>
              <a:gdLst>
                <a:gd name="T0" fmla="*/ 3158 w 228"/>
                <a:gd name="T1" fmla="*/ 1004 h 257"/>
                <a:gd name="T2" fmla="*/ 2408 w 228"/>
                <a:gd name="T3" fmla="*/ 0 h 257"/>
                <a:gd name="T4" fmla="*/ 2958 w 228"/>
                <a:gd name="T5" fmla="*/ 819 h 257"/>
                <a:gd name="T6" fmla="*/ 1908 w 228"/>
                <a:gd name="T7" fmla="*/ 4089 h 257"/>
                <a:gd name="T8" fmla="*/ 0 w 228"/>
                <a:gd name="T9" fmla="*/ 4204 h 257"/>
                <a:gd name="T10" fmla="*/ 2188 w 228"/>
                <a:gd name="T11" fmla="*/ 4396 h 257"/>
                <a:gd name="T12" fmla="*/ 3158 w 228"/>
                <a:gd name="T13" fmla="*/ 1004 h 2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8" h="257">
                  <a:moveTo>
                    <a:pt x="202" y="53"/>
                  </a:moveTo>
                  <a:cubicBezTo>
                    <a:pt x="190" y="31"/>
                    <a:pt x="174" y="12"/>
                    <a:pt x="154" y="0"/>
                  </a:cubicBezTo>
                  <a:cubicBezTo>
                    <a:pt x="168" y="11"/>
                    <a:pt x="179" y="26"/>
                    <a:pt x="189" y="43"/>
                  </a:cubicBezTo>
                  <a:cubicBezTo>
                    <a:pt x="212" y="83"/>
                    <a:pt x="210" y="173"/>
                    <a:pt x="122" y="215"/>
                  </a:cubicBezTo>
                  <a:cubicBezTo>
                    <a:pt x="74" y="238"/>
                    <a:pt x="32" y="242"/>
                    <a:pt x="0" y="221"/>
                  </a:cubicBezTo>
                  <a:cubicBezTo>
                    <a:pt x="32" y="249"/>
                    <a:pt x="85" y="257"/>
                    <a:pt x="140" y="231"/>
                  </a:cubicBezTo>
                  <a:cubicBezTo>
                    <a:pt x="228" y="189"/>
                    <a:pt x="225" y="93"/>
                    <a:pt x="202" y="53"/>
                  </a:cubicBezTo>
                  <a:close/>
                </a:path>
              </a:pathLst>
            </a:custGeom>
            <a:solidFill>
              <a:srgbClr val="AB02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0" name="Freeform 29">
              <a:extLst>
                <a:ext uri="{FF2B5EF4-FFF2-40B4-BE49-F238E27FC236}">
                  <a16:creationId xmlns:a16="http://schemas.microsoft.com/office/drawing/2014/main" id="{589B92F3-2D39-45A0-8D71-36F250402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779"/>
              <a:ext cx="223" cy="437"/>
            </a:xfrm>
            <a:custGeom>
              <a:avLst/>
              <a:gdLst>
                <a:gd name="T0" fmla="*/ 1401 w 89"/>
                <a:gd name="T1" fmla="*/ 0 h 164"/>
                <a:gd name="T2" fmla="*/ 158 w 89"/>
                <a:gd name="T3" fmla="*/ 3102 h 164"/>
                <a:gd name="T4" fmla="*/ 1401 w 89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64">
                  <a:moveTo>
                    <a:pt x="89" y="0"/>
                  </a:moveTo>
                  <a:cubicBezTo>
                    <a:pt x="8" y="32"/>
                    <a:pt x="0" y="109"/>
                    <a:pt x="10" y="164"/>
                  </a:cubicBezTo>
                  <a:cubicBezTo>
                    <a:pt x="11" y="124"/>
                    <a:pt x="3" y="65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1" name="Freeform 30">
              <a:extLst>
                <a:ext uri="{FF2B5EF4-FFF2-40B4-BE49-F238E27FC236}">
                  <a16:creationId xmlns:a16="http://schemas.microsoft.com/office/drawing/2014/main" id="{B716E44F-DB8C-4E06-94D6-70F878741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52"/>
              <a:ext cx="981" cy="1051"/>
            </a:xfrm>
            <a:custGeom>
              <a:avLst/>
              <a:gdLst>
                <a:gd name="T0" fmla="*/ 4327 w 392"/>
                <a:gd name="T1" fmla="*/ 1003 h 394"/>
                <a:gd name="T2" fmla="*/ 626 w 392"/>
                <a:gd name="T3" fmla="*/ 2526 h 394"/>
                <a:gd name="T4" fmla="*/ 1909 w 392"/>
                <a:gd name="T5" fmla="*/ 6909 h 394"/>
                <a:gd name="T6" fmla="*/ 5298 w 392"/>
                <a:gd name="T7" fmla="*/ 5599 h 394"/>
                <a:gd name="T8" fmla="*/ 4327 w 392"/>
                <a:gd name="T9" fmla="*/ 1003 h 3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394">
                  <a:moveTo>
                    <a:pt x="276" y="53"/>
                  </a:moveTo>
                  <a:cubicBezTo>
                    <a:pt x="173" y="0"/>
                    <a:pt x="81" y="50"/>
                    <a:pt x="40" y="133"/>
                  </a:cubicBezTo>
                  <a:cubicBezTo>
                    <a:pt x="0" y="216"/>
                    <a:pt x="42" y="334"/>
                    <a:pt x="122" y="364"/>
                  </a:cubicBezTo>
                  <a:cubicBezTo>
                    <a:pt x="201" y="394"/>
                    <a:pt x="294" y="365"/>
                    <a:pt x="338" y="295"/>
                  </a:cubicBezTo>
                  <a:cubicBezTo>
                    <a:pt x="377" y="229"/>
                    <a:pt x="392" y="111"/>
                    <a:pt x="276" y="5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2" name="Freeform 31">
              <a:extLst>
                <a:ext uri="{FF2B5EF4-FFF2-40B4-BE49-F238E27FC236}">
                  <a16:creationId xmlns:a16="http://schemas.microsoft.com/office/drawing/2014/main" id="{3BD20788-19DC-4663-82B5-91E5047F2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667"/>
              <a:ext cx="742" cy="893"/>
            </a:xfrm>
            <a:custGeom>
              <a:avLst/>
              <a:gdLst>
                <a:gd name="T0" fmla="*/ 1499 w 297"/>
                <a:gd name="T1" fmla="*/ 648 h 335"/>
                <a:gd name="T2" fmla="*/ 187 w 297"/>
                <a:gd name="T3" fmla="*/ 3980 h 335"/>
                <a:gd name="T4" fmla="*/ 3153 w 297"/>
                <a:gd name="T5" fmla="*/ 5494 h 335"/>
                <a:gd name="T6" fmla="*/ 4212 w 297"/>
                <a:gd name="T7" fmla="*/ 1818 h 335"/>
                <a:gd name="T8" fmla="*/ 1499 w 297"/>
                <a:gd name="T9" fmla="*/ 648 h 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335">
                  <a:moveTo>
                    <a:pt x="96" y="34"/>
                  </a:moveTo>
                  <a:cubicBezTo>
                    <a:pt x="10" y="68"/>
                    <a:pt x="0" y="151"/>
                    <a:pt x="12" y="210"/>
                  </a:cubicBezTo>
                  <a:cubicBezTo>
                    <a:pt x="24" y="275"/>
                    <a:pt x="106" y="335"/>
                    <a:pt x="202" y="290"/>
                  </a:cubicBezTo>
                  <a:cubicBezTo>
                    <a:pt x="297" y="244"/>
                    <a:pt x="295" y="140"/>
                    <a:pt x="270" y="96"/>
                  </a:cubicBezTo>
                  <a:cubicBezTo>
                    <a:pt x="236" y="38"/>
                    <a:pt x="183" y="0"/>
                    <a:pt x="96" y="3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3" name="Oval 32">
              <a:extLst>
                <a:ext uri="{FF2B5EF4-FFF2-40B4-BE49-F238E27FC236}">
                  <a16:creationId xmlns:a16="http://schemas.microsoft.com/office/drawing/2014/main" id="{E6A1B974-0690-42C1-9E54-51D678FFB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1752"/>
              <a:ext cx="72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674" name="Oval 33">
              <a:extLst>
                <a:ext uri="{FF2B5EF4-FFF2-40B4-BE49-F238E27FC236}">
                  <a16:creationId xmlns:a16="http://schemas.microsoft.com/office/drawing/2014/main" id="{B5FE165B-410F-40D7-855A-561EB8B35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1747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675" name="Oval 34">
              <a:extLst>
                <a:ext uri="{FF2B5EF4-FFF2-40B4-BE49-F238E27FC236}">
                  <a16:creationId xmlns:a16="http://schemas.microsoft.com/office/drawing/2014/main" id="{A7B70977-8767-4DF6-A3E2-60507EF49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1805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76" name="Group 35">
            <a:extLst>
              <a:ext uri="{FF2B5EF4-FFF2-40B4-BE49-F238E27FC236}">
                <a16:creationId xmlns:a16="http://schemas.microsoft.com/office/drawing/2014/main" id="{B18821CE-DF4B-4C3C-9B85-1D5EFBCC40B8}"/>
              </a:ext>
            </a:extLst>
          </p:cNvPr>
          <p:cNvGrpSpPr>
            <a:grpSpLocks/>
          </p:cNvGrpSpPr>
          <p:nvPr/>
        </p:nvGrpSpPr>
        <p:grpSpPr bwMode="auto">
          <a:xfrm>
            <a:off x="8305800" y="2513013"/>
            <a:ext cx="514350" cy="534987"/>
            <a:chOff x="2787" y="1771"/>
            <a:chExt cx="740" cy="768"/>
          </a:xfrm>
        </p:grpSpPr>
        <p:sp>
          <p:nvSpPr>
            <p:cNvPr id="105647" name="Freeform 36">
              <a:extLst>
                <a:ext uri="{FF2B5EF4-FFF2-40B4-BE49-F238E27FC236}">
                  <a16:creationId xmlns:a16="http://schemas.microsoft.com/office/drawing/2014/main" id="{26C56277-57A5-4270-B2A5-49379D074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2063 w 296"/>
                <a:gd name="T1" fmla="*/ 77 h 288"/>
                <a:gd name="T2" fmla="*/ 0 w 296"/>
                <a:gd name="T3" fmla="*/ 2808 h 288"/>
                <a:gd name="T4" fmla="*/ 2283 w 296"/>
                <a:gd name="T5" fmla="*/ 5461 h 288"/>
                <a:gd name="T6" fmla="*/ 4595 w 296"/>
                <a:gd name="T7" fmla="*/ 3037 h 288"/>
                <a:gd name="T8" fmla="*/ 2063 w 296"/>
                <a:gd name="T9" fmla="*/ 77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8" name="Freeform 37">
              <a:extLst>
                <a:ext uri="{FF2B5EF4-FFF2-40B4-BE49-F238E27FC236}">
                  <a16:creationId xmlns:a16="http://schemas.microsoft.com/office/drawing/2014/main" id="{759E16B4-1FEE-4CA2-87C0-8519D9FB7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795"/>
              <a:ext cx="567" cy="674"/>
            </a:xfrm>
            <a:custGeom>
              <a:avLst/>
              <a:gdLst>
                <a:gd name="T0" fmla="*/ 167 w 227"/>
                <a:gd name="T1" fmla="*/ 2760 h 253"/>
                <a:gd name="T2" fmla="*/ 2133 w 227"/>
                <a:gd name="T3" fmla="*/ 170 h 253"/>
                <a:gd name="T4" fmla="*/ 3537 w 227"/>
                <a:gd name="T5" fmla="*/ 546 h 253"/>
                <a:gd name="T6" fmla="*/ 1946 w 227"/>
                <a:gd name="T7" fmla="*/ 21 h 253"/>
                <a:gd name="T8" fmla="*/ 0 w 227"/>
                <a:gd name="T9" fmla="*/ 2627 h 253"/>
                <a:gd name="T10" fmla="*/ 999 w 227"/>
                <a:gd name="T11" fmla="*/ 4785 h 253"/>
                <a:gd name="T12" fmla="*/ 167 w 227"/>
                <a:gd name="T13" fmla="*/ 2760 h 2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253">
                  <a:moveTo>
                    <a:pt x="11" y="146"/>
                  </a:moveTo>
                  <a:cubicBezTo>
                    <a:pt x="11" y="79"/>
                    <a:pt x="61" y="9"/>
                    <a:pt x="137" y="9"/>
                  </a:cubicBezTo>
                  <a:cubicBezTo>
                    <a:pt x="172" y="7"/>
                    <a:pt x="202" y="15"/>
                    <a:pt x="227" y="29"/>
                  </a:cubicBezTo>
                  <a:cubicBezTo>
                    <a:pt x="201" y="10"/>
                    <a:pt x="166" y="0"/>
                    <a:pt x="125" y="1"/>
                  </a:cubicBezTo>
                  <a:cubicBezTo>
                    <a:pt x="49" y="1"/>
                    <a:pt x="0" y="72"/>
                    <a:pt x="0" y="139"/>
                  </a:cubicBezTo>
                  <a:cubicBezTo>
                    <a:pt x="0" y="183"/>
                    <a:pt x="23" y="228"/>
                    <a:pt x="64" y="253"/>
                  </a:cubicBezTo>
                  <a:cubicBezTo>
                    <a:pt x="30" y="227"/>
                    <a:pt x="11" y="187"/>
                    <a:pt x="11" y="146"/>
                  </a:cubicBezTo>
                  <a:close/>
                </a:path>
              </a:pathLst>
            </a:custGeom>
            <a:solidFill>
              <a:srgbClr val="EAF2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9" name="Freeform 38">
              <a:extLst>
                <a:ext uri="{FF2B5EF4-FFF2-40B4-BE49-F238E27FC236}">
                  <a16:creationId xmlns:a16="http://schemas.microsoft.com/office/drawing/2014/main" id="{F1BED917-82EF-4797-9CBB-D54A48B19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851"/>
              <a:ext cx="566" cy="672"/>
            </a:xfrm>
            <a:custGeom>
              <a:avLst/>
              <a:gdLst>
                <a:gd name="T0" fmla="*/ 2484 w 226"/>
                <a:gd name="T1" fmla="*/ 0 h 252"/>
                <a:gd name="T2" fmla="*/ 3331 w 226"/>
                <a:gd name="T3" fmla="*/ 2296 h 252"/>
                <a:gd name="T4" fmla="*/ 1117 w 226"/>
                <a:gd name="T5" fmla="*/ 4608 h 252"/>
                <a:gd name="T6" fmla="*/ 0 w 226"/>
                <a:gd name="T7" fmla="*/ 4267 h 252"/>
                <a:gd name="T8" fmla="*/ 1335 w 226"/>
                <a:gd name="T9" fmla="*/ 4779 h 252"/>
                <a:gd name="T10" fmla="*/ 3531 w 226"/>
                <a:gd name="T11" fmla="*/ 2467 h 252"/>
                <a:gd name="T12" fmla="*/ 2484 w 226"/>
                <a:gd name="T13" fmla="*/ 0 h 2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252">
                  <a:moveTo>
                    <a:pt x="158" y="0"/>
                  </a:moveTo>
                  <a:cubicBezTo>
                    <a:pt x="193" y="26"/>
                    <a:pt x="213" y="68"/>
                    <a:pt x="212" y="121"/>
                  </a:cubicBezTo>
                  <a:cubicBezTo>
                    <a:pt x="210" y="217"/>
                    <a:pt x="159" y="243"/>
                    <a:pt x="71" y="243"/>
                  </a:cubicBezTo>
                  <a:cubicBezTo>
                    <a:pt x="44" y="243"/>
                    <a:pt x="20" y="236"/>
                    <a:pt x="0" y="225"/>
                  </a:cubicBezTo>
                  <a:cubicBezTo>
                    <a:pt x="22" y="242"/>
                    <a:pt x="51" y="252"/>
                    <a:pt x="85" y="252"/>
                  </a:cubicBezTo>
                  <a:cubicBezTo>
                    <a:pt x="172" y="252"/>
                    <a:pt x="223" y="225"/>
                    <a:pt x="225" y="130"/>
                  </a:cubicBezTo>
                  <a:cubicBezTo>
                    <a:pt x="226" y="70"/>
                    <a:pt x="201" y="24"/>
                    <a:pt x="158" y="0"/>
                  </a:cubicBezTo>
                  <a:close/>
                </a:path>
              </a:pathLst>
            </a:custGeom>
            <a:solidFill>
              <a:srgbClr val="89B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0" name="Freeform 39">
              <a:extLst>
                <a:ext uri="{FF2B5EF4-FFF2-40B4-BE49-F238E27FC236}">
                  <a16:creationId xmlns:a16="http://schemas.microsoft.com/office/drawing/2014/main" id="{34F8F0FA-FBD1-4E5F-87F0-4F836479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197"/>
              <a:ext cx="350" cy="326"/>
            </a:xfrm>
            <a:custGeom>
              <a:avLst/>
              <a:gdLst>
                <a:gd name="T0" fmla="*/ 0 w 140"/>
                <a:gd name="T1" fmla="*/ 2327 h 122"/>
                <a:gd name="T2" fmla="*/ 2188 w 140"/>
                <a:gd name="T3" fmla="*/ 0 h 122"/>
                <a:gd name="T4" fmla="*/ 0 w 140"/>
                <a:gd name="T5" fmla="*/ 2327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22">
                  <a:moveTo>
                    <a:pt x="0" y="122"/>
                  </a:moveTo>
                  <a:cubicBezTo>
                    <a:pt x="87" y="122"/>
                    <a:pt x="138" y="95"/>
                    <a:pt x="140" y="0"/>
                  </a:cubicBezTo>
                  <a:cubicBezTo>
                    <a:pt x="131" y="56"/>
                    <a:pt x="113" y="119"/>
                    <a:pt x="0" y="122"/>
                  </a:cubicBezTo>
                  <a:close/>
                </a:path>
              </a:pathLst>
            </a:custGeom>
            <a:solidFill>
              <a:srgbClr val="63A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1" name="Freeform 40">
              <a:extLst>
                <a:ext uri="{FF2B5EF4-FFF2-40B4-BE49-F238E27FC236}">
                  <a16:creationId xmlns:a16="http://schemas.microsoft.com/office/drawing/2014/main" id="{7A3F9F99-FBA4-4F9D-9BDC-007EDB091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1863 w 240"/>
                <a:gd name="T1" fmla="*/ 77 h 234"/>
                <a:gd name="T2" fmla="*/ 33 w 240"/>
                <a:gd name="T3" fmla="*/ 2411 h 234"/>
                <a:gd name="T4" fmla="*/ 2095 w 240"/>
                <a:gd name="T5" fmla="*/ 4403 h 234"/>
                <a:gd name="T6" fmla="*/ 3720 w 240"/>
                <a:gd name="T7" fmla="*/ 2616 h 234"/>
                <a:gd name="T8" fmla="*/ 1863 w 240"/>
                <a:gd name="T9" fmla="*/ 77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solidFill>
              <a:srgbClr val="CC78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2" name="Freeform 41">
              <a:extLst>
                <a:ext uri="{FF2B5EF4-FFF2-40B4-BE49-F238E27FC236}">
                  <a16:creationId xmlns:a16="http://schemas.microsoft.com/office/drawing/2014/main" id="{9B86500F-88D7-4EAD-965B-3F37A78EE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869"/>
              <a:ext cx="453" cy="411"/>
            </a:xfrm>
            <a:custGeom>
              <a:avLst/>
              <a:gdLst>
                <a:gd name="T0" fmla="*/ 113 w 181"/>
                <a:gd name="T1" fmla="*/ 2279 h 154"/>
                <a:gd name="T2" fmla="*/ 1897 w 181"/>
                <a:gd name="T3" fmla="*/ 227 h 154"/>
                <a:gd name="T4" fmla="*/ 2838 w 181"/>
                <a:gd name="T5" fmla="*/ 592 h 154"/>
                <a:gd name="T6" fmla="*/ 1722 w 181"/>
                <a:gd name="T7" fmla="*/ 35 h 154"/>
                <a:gd name="T8" fmla="*/ 20 w 181"/>
                <a:gd name="T9" fmla="*/ 2186 h 154"/>
                <a:gd name="T10" fmla="*/ 158 w 181"/>
                <a:gd name="T11" fmla="*/ 2928 h 154"/>
                <a:gd name="T12" fmla="*/ 113 w 181"/>
                <a:gd name="T13" fmla="*/ 2279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154">
                  <a:moveTo>
                    <a:pt x="7" y="120"/>
                  </a:moveTo>
                  <a:cubicBezTo>
                    <a:pt x="5" y="58"/>
                    <a:pt x="49" y="16"/>
                    <a:pt x="121" y="12"/>
                  </a:cubicBezTo>
                  <a:cubicBezTo>
                    <a:pt x="145" y="11"/>
                    <a:pt x="165" y="19"/>
                    <a:pt x="181" y="31"/>
                  </a:cubicBezTo>
                  <a:cubicBezTo>
                    <a:pt x="163" y="13"/>
                    <a:pt x="139" y="0"/>
                    <a:pt x="110" y="2"/>
                  </a:cubicBezTo>
                  <a:cubicBezTo>
                    <a:pt x="37" y="5"/>
                    <a:pt x="0" y="53"/>
                    <a:pt x="1" y="115"/>
                  </a:cubicBezTo>
                  <a:cubicBezTo>
                    <a:pt x="2" y="130"/>
                    <a:pt x="5" y="142"/>
                    <a:pt x="10" y="154"/>
                  </a:cubicBezTo>
                  <a:cubicBezTo>
                    <a:pt x="11" y="144"/>
                    <a:pt x="8" y="146"/>
                    <a:pt x="7" y="120"/>
                  </a:cubicBezTo>
                  <a:close/>
                </a:path>
              </a:pathLst>
            </a:custGeom>
            <a:solidFill>
              <a:srgbClr val="F1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3" name="Freeform 42">
              <a:extLst>
                <a:ext uri="{FF2B5EF4-FFF2-40B4-BE49-F238E27FC236}">
                  <a16:creationId xmlns:a16="http://schemas.microsoft.com/office/drawing/2014/main" id="{F400617A-A665-4E67-99DD-62034C827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973"/>
              <a:ext cx="487" cy="472"/>
            </a:xfrm>
            <a:custGeom>
              <a:avLst/>
              <a:gdLst>
                <a:gd name="T0" fmla="*/ 2507 w 195"/>
                <a:gd name="T1" fmla="*/ 0 h 177"/>
                <a:gd name="T2" fmla="*/ 2787 w 195"/>
                <a:gd name="T3" fmla="*/ 1229 h 177"/>
                <a:gd name="T4" fmla="*/ 2040 w 195"/>
                <a:gd name="T5" fmla="*/ 2389 h 177"/>
                <a:gd name="T6" fmla="*/ 1216 w 195"/>
                <a:gd name="T7" fmla="*/ 2957 h 177"/>
                <a:gd name="T8" fmla="*/ 0 w 195"/>
                <a:gd name="T9" fmla="*/ 2675 h 177"/>
                <a:gd name="T10" fmla="*/ 1508 w 195"/>
                <a:gd name="T11" fmla="*/ 3336 h 177"/>
                <a:gd name="T12" fmla="*/ 3024 w 195"/>
                <a:gd name="T13" fmla="*/ 1672 h 177"/>
                <a:gd name="T14" fmla="*/ 2507 w 195"/>
                <a:gd name="T15" fmla="*/ 0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77">
                  <a:moveTo>
                    <a:pt x="161" y="0"/>
                  </a:moveTo>
                  <a:cubicBezTo>
                    <a:pt x="172" y="21"/>
                    <a:pt x="180" y="37"/>
                    <a:pt x="179" y="65"/>
                  </a:cubicBezTo>
                  <a:cubicBezTo>
                    <a:pt x="178" y="94"/>
                    <a:pt x="157" y="110"/>
                    <a:pt x="131" y="126"/>
                  </a:cubicBezTo>
                  <a:cubicBezTo>
                    <a:pt x="117" y="135"/>
                    <a:pt x="100" y="155"/>
                    <a:pt x="78" y="156"/>
                  </a:cubicBezTo>
                  <a:cubicBezTo>
                    <a:pt x="49" y="157"/>
                    <a:pt x="22" y="155"/>
                    <a:pt x="0" y="141"/>
                  </a:cubicBezTo>
                  <a:cubicBezTo>
                    <a:pt x="24" y="165"/>
                    <a:pt x="60" y="177"/>
                    <a:pt x="97" y="176"/>
                  </a:cubicBezTo>
                  <a:cubicBezTo>
                    <a:pt x="160" y="174"/>
                    <a:pt x="192" y="135"/>
                    <a:pt x="194" y="88"/>
                  </a:cubicBezTo>
                  <a:cubicBezTo>
                    <a:pt x="195" y="63"/>
                    <a:pt x="183" y="27"/>
                    <a:pt x="161" y="0"/>
                  </a:cubicBezTo>
                  <a:close/>
                </a:path>
              </a:pathLst>
            </a:custGeom>
            <a:solidFill>
              <a:srgbClr val="B90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4" name="Freeform 43">
              <a:extLst>
                <a:ext uri="{FF2B5EF4-FFF2-40B4-BE49-F238E27FC236}">
                  <a16:creationId xmlns:a16="http://schemas.microsoft.com/office/drawing/2014/main" id="{1B71FD7B-0ED9-4AAD-B8E4-0BE1342E6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208"/>
              <a:ext cx="243" cy="235"/>
            </a:xfrm>
            <a:custGeom>
              <a:avLst/>
              <a:gdLst>
                <a:gd name="T0" fmla="*/ 1526 w 97"/>
                <a:gd name="T1" fmla="*/ 0 h 88"/>
                <a:gd name="T2" fmla="*/ 0 w 97"/>
                <a:gd name="T3" fmla="*/ 1677 h 88"/>
                <a:gd name="T4" fmla="*/ 1526 w 97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8">
                  <a:moveTo>
                    <a:pt x="97" y="0"/>
                  </a:moveTo>
                  <a:cubicBezTo>
                    <a:pt x="95" y="47"/>
                    <a:pt x="63" y="86"/>
                    <a:pt x="0" y="88"/>
                  </a:cubicBezTo>
                  <a:cubicBezTo>
                    <a:pt x="17" y="85"/>
                    <a:pt x="71" y="75"/>
                    <a:pt x="97" y="0"/>
                  </a:cubicBezTo>
                  <a:close/>
                </a:path>
              </a:pathLst>
            </a:custGeom>
            <a:solidFill>
              <a:srgbClr val="9E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5" name="Freeform 44">
              <a:extLst>
                <a:ext uri="{FF2B5EF4-FFF2-40B4-BE49-F238E27FC236}">
                  <a16:creationId xmlns:a16="http://schemas.microsoft.com/office/drawing/2014/main" id="{60D81197-BADD-47F3-80FC-2C5D0CB12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2063 w 296"/>
                <a:gd name="T1" fmla="*/ 77 h 288"/>
                <a:gd name="T2" fmla="*/ 0 w 296"/>
                <a:gd name="T3" fmla="*/ 2808 h 288"/>
                <a:gd name="T4" fmla="*/ 2283 w 296"/>
                <a:gd name="T5" fmla="*/ 5461 h 288"/>
                <a:gd name="T6" fmla="*/ 4595 w 296"/>
                <a:gd name="T7" fmla="*/ 3037 h 288"/>
                <a:gd name="T8" fmla="*/ 2063 w 296"/>
                <a:gd name="T9" fmla="*/ 77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6" name="Freeform 45">
              <a:extLst>
                <a:ext uri="{FF2B5EF4-FFF2-40B4-BE49-F238E27FC236}">
                  <a16:creationId xmlns:a16="http://schemas.microsoft.com/office/drawing/2014/main" id="{2BBDEC7F-E7F9-4F61-8794-1C13C0D3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1863 w 240"/>
                <a:gd name="T1" fmla="*/ 77 h 234"/>
                <a:gd name="T2" fmla="*/ 33 w 240"/>
                <a:gd name="T3" fmla="*/ 2411 h 234"/>
                <a:gd name="T4" fmla="*/ 2095 w 240"/>
                <a:gd name="T5" fmla="*/ 4403 h 234"/>
                <a:gd name="T6" fmla="*/ 3720 w 240"/>
                <a:gd name="T7" fmla="*/ 2616 h 234"/>
                <a:gd name="T8" fmla="*/ 1863 w 240"/>
                <a:gd name="T9" fmla="*/ 77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7" name="Freeform 46">
              <a:extLst>
                <a:ext uri="{FF2B5EF4-FFF2-40B4-BE49-F238E27FC236}">
                  <a16:creationId xmlns:a16="http://schemas.microsoft.com/office/drawing/2014/main" id="{15512C68-229B-4DDD-BD31-24956FEB8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83"/>
              <a:ext cx="72" cy="77"/>
            </a:xfrm>
            <a:custGeom>
              <a:avLst/>
              <a:gdLst>
                <a:gd name="T0" fmla="*/ 12 w 29"/>
                <a:gd name="T1" fmla="*/ 297 h 29"/>
                <a:gd name="T2" fmla="*/ 196 w 29"/>
                <a:gd name="T3" fmla="*/ 21 h 29"/>
                <a:gd name="T4" fmla="*/ 432 w 29"/>
                <a:gd name="T5" fmla="*/ 247 h 29"/>
                <a:gd name="T6" fmla="*/ 258 w 29"/>
                <a:gd name="T7" fmla="*/ 520 h 29"/>
                <a:gd name="T8" fmla="*/ 12 w 29"/>
                <a:gd name="T9" fmla="*/ 29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1" y="16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5"/>
                    <a:pt x="28" y="13"/>
                  </a:cubicBezTo>
                  <a:cubicBezTo>
                    <a:pt x="29" y="20"/>
                    <a:pt x="24" y="27"/>
                    <a:pt x="17" y="28"/>
                  </a:cubicBezTo>
                  <a:cubicBezTo>
                    <a:pt x="9" y="29"/>
                    <a:pt x="2" y="24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8" name="Freeform 47">
              <a:extLst>
                <a:ext uri="{FF2B5EF4-FFF2-40B4-BE49-F238E27FC236}">
                  <a16:creationId xmlns:a16="http://schemas.microsoft.com/office/drawing/2014/main" id="{EFB9871A-2244-49D6-B057-CACEFE708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72"/>
              <a:ext cx="25" cy="27"/>
            </a:xfrm>
            <a:custGeom>
              <a:avLst/>
              <a:gdLst>
                <a:gd name="T0" fmla="*/ 0 w 10"/>
                <a:gd name="T1" fmla="*/ 116 h 10"/>
                <a:gd name="T2" fmla="*/ 63 w 10"/>
                <a:gd name="T3" fmla="*/ 0 h 10"/>
                <a:gd name="T4" fmla="*/ 158 w 10"/>
                <a:gd name="T5" fmla="*/ 81 h 10"/>
                <a:gd name="T6" fmla="*/ 95 w 10"/>
                <a:gd name="T7" fmla="*/ 197 h 10"/>
                <a:gd name="T8" fmla="*/ 0 w 10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10" y="2"/>
                    <a:pt x="10" y="4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0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9" name="Freeform 48">
              <a:extLst>
                <a:ext uri="{FF2B5EF4-FFF2-40B4-BE49-F238E27FC236}">
                  <a16:creationId xmlns:a16="http://schemas.microsoft.com/office/drawing/2014/main" id="{A3E57FA4-D4FB-4D31-B810-E6C99816D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949"/>
              <a:ext cx="27" cy="30"/>
            </a:xfrm>
            <a:custGeom>
              <a:avLst/>
              <a:gdLst>
                <a:gd name="T0" fmla="*/ 0 w 11"/>
                <a:gd name="T1" fmla="*/ 120 h 11"/>
                <a:gd name="T2" fmla="*/ 71 w 11"/>
                <a:gd name="T3" fmla="*/ 22 h 11"/>
                <a:gd name="T4" fmla="*/ 150 w 11"/>
                <a:gd name="T5" fmla="*/ 104 h 11"/>
                <a:gd name="T6" fmla="*/ 91 w 11"/>
                <a:gd name="T7" fmla="*/ 224 h 11"/>
                <a:gd name="T8" fmla="*/ 0 w 11"/>
                <a:gd name="T9" fmla="*/ 12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1" y="8"/>
                    <a:pt x="9" y="10"/>
                    <a:pt x="6" y="11"/>
                  </a:cubicBezTo>
                  <a:cubicBezTo>
                    <a:pt x="3" y="11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77" name="Group 49">
            <a:extLst>
              <a:ext uri="{FF2B5EF4-FFF2-40B4-BE49-F238E27FC236}">
                <a16:creationId xmlns:a16="http://schemas.microsoft.com/office/drawing/2014/main" id="{DE6507AF-3C8D-44FF-9B4F-7B844591C01F}"/>
              </a:ext>
            </a:extLst>
          </p:cNvPr>
          <p:cNvGrpSpPr>
            <a:grpSpLocks/>
          </p:cNvGrpSpPr>
          <p:nvPr/>
        </p:nvGrpSpPr>
        <p:grpSpPr bwMode="auto">
          <a:xfrm>
            <a:off x="5791200" y="2589213"/>
            <a:ext cx="531813" cy="504825"/>
            <a:chOff x="241" y="1779"/>
            <a:chExt cx="820" cy="778"/>
          </a:xfrm>
        </p:grpSpPr>
        <p:sp>
          <p:nvSpPr>
            <p:cNvPr id="105497" name="Freeform 50">
              <a:extLst>
                <a:ext uri="{FF2B5EF4-FFF2-40B4-BE49-F238E27FC236}">
                  <a16:creationId xmlns:a16="http://schemas.microsoft.com/office/drawing/2014/main" id="{70636B32-24CD-4ADF-BD05-F0C514DED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95B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8" name="Freeform 51">
              <a:extLst>
                <a:ext uri="{FF2B5EF4-FFF2-40B4-BE49-F238E27FC236}">
                  <a16:creationId xmlns:a16="http://schemas.microsoft.com/office/drawing/2014/main" id="{0554B98B-EF66-49AC-BDCC-7259960B1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1832"/>
              <a:ext cx="596" cy="709"/>
            </a:xfrm>
            <a:custGeom>
              <a:avLst/>
              <a:gdLst>
                <a:gd name="T0" fmla="*/ 2464 w 238"/>
                <a:gd name="T1" fmla="*/ 0 h 266"/>
                <a:gd name="T2" fmla="*/ 3406 w 238"/>
                <a:gd name="T3" fmla="*/ 2367 h 266"/>
                <a:gd name="T4" fmla="*/ 959 w 238"/>
                <a:gd name="T5" fmla="*/ 4846 h 266"/>
                <a:gd name="T6" fmla="*/ 0 w 238"/>
                <a:gd name="T7" fmla="*/ 4619 h 266"/>
                <a:gd name="T8" fmla="*/ 1242 w 238"/>
                <a:gd name="T9" fmla="*/ 5038 h 266"/>
                <a:gd name="T10" fmla="*/ 3706 w 238"/>
                <a:gd name="T11" fmla="*/ 2572 h 266"/>
                <a:gd name="T12" fmla="*/ 246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4B9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9" name="Freeform 52">
              <a:extLst>
                <a:ext uri="{FF2B5EF4-FFF2-40B4-BE49-F238E27FC236}">
                  <a16:creationId xmlns:a16="http://schemas.microsoft.com/office/drawing/2014/main" id="{6E16D772-18FB-490F-9A87-B862F1F89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A88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0" name="Freeform 53">
              <a:extLst>
                <a:ext uri="{FF2B5EF4-FFF2-40B4-BE49-F238E27FC236}">
                  <a16:creationId xmlns:a16="http://schemas.microsoft.com/office/drawing/2014/main" id="{3CCA0990-7FCC-4308-87D9-702005BA8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893"/>
              <a:ext cx="476" cy="576"/>
            </a:xfrm>
            <a:custGeom>
              <a:avLst/>
              <a:gdLst>
                <a:gd name="T0" fmla="*/ 2831 w 190"/>
                <a:gd name="T1" fmla="*/ 2184 h 216"/>
                <a:gd name="T2" fmla="*/ 2580 w 190"/>
                <a:gd name="T3" fmla="*/ 1613 h 216"/>
                <a:gd name="T4" fmla="*/ 2498 w 190"/>
                <a:gd name="T5" fmla="*/ 875 h 216"/>
                <a:gd name="T6" fmla="*/ 1764 w 190"/>
                <a:gd name="T7" fmla="*/ 0 h 216"/>
                <a:gd name="T8" fmla="*/ 2185 w 190"/>
                <a:gd name="T9" fmla="*/ 648 h 216"/>
                <a:gd name="T10" fmla="*/ 2235 w 190"/>
                <a:gd name="T11" fmla="*/ 1309 h 216"/>
                <a:gd name="T12" fmla="*/ 2059 w 190"/>
                <a:gd name="T13" fmla="*/ 2083 h 216"/>
                <a:gd name="T14" fmla="*/ 1809 w 190"/>
                <a:gd name="T15" fmla="*/ 3435 h 216"/>
                <a:gd name="T16" fmla="*/ 0 w 190"/>
                <a:gd name="T17" fmla="*/ 3435 h 216"/>
                <a:gd name="T18" fmla="*/ 2122 w 190"/>
                <a:gd name="T19" fmla="*/ 3661 h 216"/>
                <a:gd name="T20" fmla="*/ 2831 w 190"/>
                <a:gd name="T21" fmla="*/ 2184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7B4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1" name="Freeform 54">
              <a:extLst>
                <a:ext uri="{FF2B5EF4-FFF2-40B4-BE49-F238E27FC236}">
                  <a16:creationId xmlns:a16="http://schemas.microsoft.com/office/drawing/2014/main" id="{EF0CED55-F4FB-4FFF-97B8-C086EC88C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861"/>
              <a:ext cx="390" cy="523"/>
            </a:xfrm>
            <a:custGeom>
              <a:avLst/>
              <a:gdLst>
                <a:gd name="T0" fmla="*/ 583 w 156"/>
                <a:gd name="T1" fmla="*/ 3039 h 196"/>
                <a:gd name="T2" fmla="*/ 1020 w 156"/>
                <a:gd name="T3" fmla="*/ 1105 h 196"/>
                <a:gd name="T4" fmla="*/ 2300 w 156"/>
                <a:gd name="T5" fmla="*/ 205 h 196"/>
                <a:gd name="T6" fmla="*/ 2125 w 156"/>
                <a:gd name="T7" fmla="*/ 136 h 196"/>
                <a:gd name="T8" fmla="*/ 408 w 156"/>
                <a:gd name="T9" fmla="*/ 969 h 196"/>
                <a:gd name="T10" fmla="*/ 300 w 156"/>
                <a:gd name="T11" fmla="*/ 2834 h 196"/>
                <a:gd name="T12" fmla="*/ 970 w 156"/>
                <a:gd name="T13" fmla="*/ 3725 h 196"/>
                <a:gd name="T14" fmla="*/ 583 w 156"/>
                <a:gd name="T15" fmla="*/ 30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D3C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2" name="Freeform 55">
              <a:extLst>
                <a:ext uri="{FF2B5EF4-FFF2-40B4-BE49-F238E27FC236}">
                  <a16:creationId xmlns:a16="http://schemas.microsoft.com/office/drawing/2014/main" id="{F30A80DF-1AD8-461F-8462-943F7D1A7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3" name="Freeform 56">
              <a:extLst>
                <a:ext uri="{FF2B5EF4-FFF2-40B4-BE49-F238E27FC236}">
                  <a16:creationId xmlns:a16="http://schemas.microsoft.com/office/drawing/2014/main" id="{3E37496E-8E25-4724-9D12-B6DA85D6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4" name="Freeform 57">
              <a:extLst>
                <a:ext uri="{FF2B5EF4-FFF2-40B4-BE49-F238E27FC236}">
                  <a16:creationId xmlns:a16="http://schemas.microsoft.com/office/drawing/2014/main" id="{BB9D254A-CFCE-42D3-A236-DD46EC83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5" name="Freeform 58">
              <a:extLst>
                <a:ext uri="{FF2B5EF4-FFF2-40B4-BE49-F238E27FC236}">
                  <a16:creationId xmlns:a16="http://schemas.microsoft.com/office/drawing/2014/main" id="{E2CA7FA7-3A02-42A3-82E2-6A9D2C45D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6" name="Freeform 59">
              <a:extLst>
                <a:ext uri="{FF2B5EF4-FFF2-40B4-BE49-F238E27FC236}">
                  <a16:creationId xmlns:a16="http://schemas.microsoft.com/office/drawing/2014/main" id="{7D1C8A21-244F-49C9-9437-21B66E285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7" name="Freeform 60">
              <a:extLst>
                <a:ext uri="{FF2B5EF4-FFF2-40B4-BE49-F238E27FC236}">
                  <a16:creationId xmlns:a16="http://schemas.microsoft.com/office/drawing/2014/main" id="{16DD6F1F-7964-4688-B295-815653B9D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8" name="Freeform 61">
              <a:extLst>
                <a:ext uri="{FF2B5EF4-FFF2-40B4-BE49-F238E27FC236}">
                  <a16:creationId xmlns:a16="http://schemas.microsoft.com/office/drawing/2014/main" id="{DE53B61B-BF4A-4AC7-8988-9062CD40E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9" name="Freeform 62">
              <a:extLst>
                <a:ext uri="{FF2B5EF4-FFF2-40B4-BE49-F238E27FC236}">
                  <a16:creationId xmlns:a16="http://schemas.microsoft.com/office/drawing/2014/main" id="{E31A3382-FCC7-45DB-BF81-CAE840D5F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0" name="Freeform 63">
              <a:extLst>
                <a:ext uri="{FF2B5EF4-FFF2-40B4-BE49-F238E27FC236}">
                  <a16:creationId xmlns:a16="http://schemas.microsoft.com/office/drawing/2014/main" id="{3C39F5E2-A021-4C54-AC7E-55CF59B04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11" name="Freeform 64">
              <a:extLst>
                <a:ext uri="{FF2B5EF4-FFF2-40B4-BE49-F238E27FC236}">
                  <a16:creationId xmlns:a16="http://schemas.microsoft.com/office/drawing/2014/main" id="{BCD8D3E7-D779-47EA-A7A0-9BAA762C7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2" name="Freeform 65">
              <a:extLst>
                <a:ext uri="{FF2B5EF4-FFF2-40B4-BE49-F238E27FC236}">
                  <a16:creationId xmlns:a16="http://schemas.microsoft.com/office/drawing/2014/main" id="{CBB6C9EB-399F-464E-BCB1-74EB681AD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13" name="Freeform 66">
              <a:extLst>
                <a:ext uri="{FF2B5EF4-FFF2-40B4-BE49-F238E27FC236}">
                  <a16:creationId xmlns:a16="http://schemas.microsoft.com/office/drawing/2014/main" id="{0ED850F7-5381-46D8-9255-05375C08C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4" name="Freeform 67">
              <a:extLst>
                <a:ext uri="{FF2B5EF4-FFF2-40B4-BE49-F238E27FC236}">
                  <a16:creationId xmlns:a16="http://schemas.microsoft.com/office/drawing/2014/main" id="{27B52EE1-AA74-455D-8C6D-3A80E2C8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15" name="Freeform 68">
              <a:extLst>
                <a:ext uri="{FF2B5EF4-FFF2-40B4-BE49-F238E27FC236}">
                  <a16:creationId xmlns:a16="http://schemas.microsoft.com/office/drawing/2014/main" id="{9573CA87-EC58-41C3-BAC7-A303FA1F6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6" name="Freeform 69">
              <a:extLst>
                <a:ext uri="{FF2B5EF4-FFF2-40B4-BE49-F238E27FC236}">
                  <a16:creationId xmlns:a16="http://schemas.microsoft.com/office/drawing/2014/main" id="{5392B633-CBEE-46B0-805F-45FBEBE7F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17" name="Freeform 70">
              <a:extLst>
                <a:ext uri="{FF2B5EF4-FFF2-40B4-BE49-F238E27FC236}">
                  <a16:creationId xmlns:a16="http://schemas.microsoft.com/office/drawing/2014/main" id="{4054BED5-9FE6-4BD2-BCA0-013CE097C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8" name="Freeform 71">
              <a:extLst>
                <a:ext uri="{FF2B5EF4-FFF2-40B4-BE49-F238E27FC236}">
                  <a16:creationId xmlns:a16="http://schemas.microsoft.com/office/drawing/2014/main" id="{31A2849D-30F4-4EFB-BFF1-BB18CED7E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19" name="Freeform 72">
              <a:extLst>
                <a:ext uri="{FF2B5EF4-FFF2-40B4-BE49-F238E27FC236}">
                  <a16:creationId xmlns:a16="http://schemas.microsoft.com/office/drawing/2014/main" id="{DA0AEAA5-457A-4B10-A16B-EC5C4A3BE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0" name="Freeform 73">
              <a:extLst>
                <a:ext uri="{FF2B5EF4-FFF2-40B4-BE49-F238E27FC236}">
                  <a16:creationId xmlns:a16="http://schemas.microsoft.com/office/drawing/2014/main" id="{92657F01-6186-4BF7-9BB5-C7BE31CA0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21" name="Freeform 74">
              <a:extLst>
                <a:ext uri="{FF2B5EF4-FFF2-40B4-BE49-F238E27FC236}">
                  <a16:creationId xmlns:a16="http://schemas.microsoft.com/office/drawing/2014/main" id="{77A5DCDF-5B3A-4D22-A88B-D93B6AEB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2" name="Freeform 75">
              <a:extLst>
                <a:ext uri="{FF2B5EF4-FFF2-40B4-BE49-F238E27FC236}">
                  <a16:creationId xmlns:a16="http://schemas.microsoft.com/office/drawing/2014/main" id="{C2F982FF-FDC3-47E1-A27B-3BC4FC89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23" name="Freeform 76">
              <a:extLst>
                <a:ext uri="{FF2B5EF4-FFF2-40B4-BE49-F238E27FC236}">
                  <a16:creationId xmlns:a16="http://schemas.microsoft.com/office/drawing/2014/main" id="{FF817C2D-B881-47FE-BDA0-7B5A62AB1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4" name="Freeform 77">
              <a:extLst>
                <a:ext uri="{FF2B5EF4-FFF2-40B4-BE49-F238E27FC236}">
                  <a16:creationId xmlns:a16="http://schemas.microsoft.com/office/drawing/2014/main" id="{F7CCA773-3194-46D2-B678-96062F970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25" name="Freeform 78">
              <a:extLst>
                <a:ext uri="{FF2B5EF4-FFF2-40B4-BE49-F238E27FC236}">
                  <a16:creationId xmlns:a16="http://schemas.microsoft.com/office/drawing/2014/main" id="{7C26534D-BE21-4CA1-A908-770DB4251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6" name="Freeform 79">
              <a:extLst>
                <a:ext uri="{FF2B5EF4-FFF2-40B4-BE49-F238E27FC236}">
                  <a16:creationId xmlns:a16="http://schemas.microsoft.com/office/drawing/2014/main" id="{8837684A-18EF-4FF5-853E-5DD6AC90B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27" name="Freeform 80">
              <a:extLst>
                <a:ext uri="{FF2B5EF4-FFF2-40B4-BE49-F238E27FC236}">
                  <a16:creationId xmlns:a16="http://schemas.microsoft.com/office/drawing/2014/main" id="{E75A51AA-D57B-4C37-9E1F-5AEDBCB0A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8" name="Freeform 81">
              <a:extLst>
                <a:ext uri="{FF2B5EF4-FFF2-40B4-BE49-F238E27FC236}">
                  <a16:creationId xmlns:a16="http://schemas.microsoft.com/office/drawing/2014/main" id="{8E37419C-31FE-4DC8-8A52-D78F6BDD8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29" name="Freeform 82">
              <a:extLst>
                <a:ext uri="{FF2B5EF4-FFF2-40B4-BE49-F238E27FC236}">
                  <a16:creationId xmlns:a16="http://schemas.microsoft.com/office/drawing/2014/main" id="{92AF52A0-E331-4CFB-B1D2-EB9E1EC91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0" name="Freeform 83">
              <a:extLst>
                <a:ext uri="{FF2B5EF4-FFF2-40B4-BE49-F238E27FC236}">
                  <a16:creationId xmlns:a16="http://schemas.microsoft.com/office/drawing/2014/main" id="{62AA5F8D-619C-421F-87E6-66D059496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1" name="Freeform 84">
              <a:extLst>
                <a:ext uri="{FF2B5EF4-FFF2-40B4-BE49-F238E27FC236}">
                  <a16:creationId xmlns:a16="http://schemas.microsoft.com/office/drawing/2014/main" id="{E7B0E1CA-8A40-4FFD-B99B-86EBDE17A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2" name="Freeform 85">
              <a:extLst>
                <a:ext uri="{FF2B5EF4-FFF2-40B4-BE49-F238E27FC236}">
                  <a16:creationId xmlns:a16="http://schemas.microsoft.com/office/drawing/2014/main" id="{BFBBB301-8F25-42A2-A7B5-7516E481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3" name="Freeform 86">
              <a:extLst>
                <a:ext uri="{FF2B5EF4-FFF2-40B4-BE49-F238E27FC236}">
                  <a16:creationId xmlns:a16="http://schemas.microsoft.com/office/drawing/2014/main" id="{3717D8FE-C7F7-435B-89EB-86C4964FF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4" name="Freeform 87">
              <a:extLst>
                <a:ext uri="{FF2B5EF4-FFF2-40B4-BE49-F238E27FC236}">
                  <a16:creationId xmlns:a16="http://schemas.microsoft.com/office/drawing/2014/main" id="{F5A92A1B-5350-4F37-855C-9C81AFE85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5" name="Freeform 88">
              <a:extLst>
                <a:ext uri="{FF2B5EF4-FFF2-40B4-BE49-F238E27FC236}">
                  <a16:creationId xmlns:a16="http://schemas.microsoft.com/office/drawing/2014/main" id="{08384579-70E4-432E-BBB9-31F6BCD21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6" name="Freeform 89">
              <a:extLst>
                <a:ext uri="{FF2B5EF4-FFF2-40B4-BE49-F238E27FC236}">
                  <a16:creationId xmlns:a16="http://schemas.microsoft.com/office/drawing/2014/main" id="{CFE45A0C-BFA7-4E84-8066-6C705467B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7" name="Freeform 90">
              <a:extLst>
                <a:ext uri="{FF2B5EF4-FFF2-40B4-BE49-F238E27FC236}">
                  <a16:creationId xmlns:a16="http://schemas.microsoft.com/office/drawing/2014/main" id="{BB46BBDA-6B7E-47BE-9FDB-ACFCA3BEC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8" name="Freeform 91">
              <a:extLst>
                <a:ext uri="{FF2B5EF4-FFF2-40B4-BE49-F238E27FC236}">
                  <a16:creationId xmlns:a16="http://schemas.microsoft.com/office/drawing/2014/main" id="{A5441F39-8F52-43BA-BBC4-8E250F60C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9" name="Freeform 92">
              <a:extLst>
                <a:ext uri="{FF2B5EF4-FFF2-40B4-BE49-F238E27FC236}">
                  <a16:creationId xmlns:a16="http://schemas.microsoft.com/office/drawing/2014/main" id="{7C7B35D9-2006-4E6B-BD70-97A3BC374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0" name="Freeform 93">
              <a:extLst>
                <a:ext uri="{FF2B5EF4-FFF2-40B4-BE49-F238E27FC236}">
                  <a16:creationId xmlns:a16="http://schemas.microsoft.com/office/drawing/2014/main" id="{175DDA2D-9350-459D-A02A-B35B6CF6D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1" name="Freeform 94">
              <a:extLst>
                <a:ext uri="{FF2B5EF4-FFF2-40B4-BE49-F238E27FC236}">
                  <a16:creationId xmlns:a16="http://schemas.microsoft.com/office/drawing/2014/main" id="{CD2D8AD7-C1B1-4ADD-B842-E9EF38C33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2" name="Freeform 95">
              <a:extLst>
                <a:ext uri="{FF2B5EF4-FFF2-40B4-BE49-F238E27FC236}">
                  <a16:creationId xmlns:a16="http://schemas.microsoft.com/office/drawing/2014/main" id="{AFD2E422-DE7A-40D2-80AB-34D30BF2F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3" name="Freeform 96">
              <a:extLst>
                <a:ext uri="{FF2B5EF4-FFF2-40B4-BE49-F238E27FC236}">
                  <a16:creationId xmlns:a16="http://schemas.microsoft.com/office/drawing/2014/main" id="{45AC3C78-2ACB-410A-90B7-BFF799E38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4" name="Freeform 97">
              <a:extLst>
                <a:ext uri="{FF2B5EF4-FFF2-40B4-BE49-F238E27FC236}">
                  <a16:creationId xmlns:a16="http://schemas.microsoft.com/office/drawing/2014/main" id="{67D18378-DEBC-4951-B28B-FA8E39ADC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5" name="Freeform 98">
              <a:extLst>
                <a:ext uri="{FF2B5EF4-FFF2-40B4-BE49-F238E27FC236}">
                  <a16:creationId xmlns:a16="http://schemas.microsoft.com/office/drawing/2014/main" id="{3C4E2847-A4B0-4CBD-A607-5EF0DCC4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6" name="Freeform 99">
              <a:extLst>
                <a:ext uri="{FF2B5EF4-FFF2-40B4-BE49-F238E27FC236}">
                  <a16:creationId xmlns:a16="http://schemas.microsoft.com/office/drawing/2014/main" id="{8AE0F156-687D-4602-81C9-6650E2BDD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7" name="Freeform 100">
              <a:extLst>
                <a:ext uri="{FF2B5EF4-FFF2-40B4-BE49-F238E27FC236}">
                  <a16:creationId xmlns:a16="http://schemas.microsoft.com/office/drawing/2014/main" id="{B27CFB0E-4279-4F7C-9B09-9D4E16733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8" name="Freeform 101">
              <a:extLst>
                <a:ext uri="{FF2B5EF4-FFF2-40B4-BE49-F238E27FC236}">
                  <a16:creationId xmlns:a16="http://schemas.microsoft.com/office/drawing/2014/main" id="{38755DFB-8FF7-4637-9893-1FB41752B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9" name="Freeform 102">
              <a:extLst>
                <a:ext uri="{FF2B5EF4-FFF2-40B4-BE49-F238E27FC236}">
                  <a16:creationId xmlns:a16="http://schemas.microsoft.com/office/drawing/2014/main" id="{C4DF2130-365C-4856-B81A-9E2DEC51F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0" name="Freeform 103">
              <a:extLst>
                <a:ext uri="{FF2B5EF4-FFF2-40B4-BE49-F238E27FC236}">
                  <a16:creationId xmlns:a16="http://schemas.microsoft.com/office/drawing/2014/main" id="{1560E4FC-C97F-4F22-B36D-9BA91B81B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51" name="Freeform 104">
              <a:extLst>
                <a:ext uri="{FF2B5EF4-FFF2-40B4-BE49-F238E27FC236}">
                  <a16:creationId xmlns:a16="http://schemas.microsoft.com/office/drawing/2014/main" id="{54281A67-352E-417A-A08D-444549A18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2" name="Freeform 105">
              <a:extLst>
                <a:ext uri="{FF2B5EF4-FFF2-40B4-BE49-F238E27FC236}">
                  <a16:creationId xmlns:a16="http://schemas.microsoft.com/office/drawing/2014/main" id="{12B04C55-2AA8-4CEF-ACC8-D446D5F60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53" name="Freeform 106">
              <a:extLst>
                <a:ext uri="{FF2B5EF4-FFF2-40B4-BE49-F238E27FC236}">
                  <a16:creationId xmlns:a16="http://schemas.microsoft.com/office/drawing/2014/main" id="{6AE04280-954F-4470-9666-F4A325461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4" name="Freeform 107">
              <a:extLst>
                <a:ext uri="{FF2B5EF4-FFF2-40B4-BE49-F238E27FC236}">
                  <a16:creationId xmlns:a16="http://schemas.microsoft.com/office/drawing/2014/main" id="{49EA65ED-979D-40F1-98B5-14C66999A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55" name="Freeform 108">
              <a:extLst>
                <a:ext uri="{FF2B5EF4-FFF2-40B4-BE49-F238E27FC236}">
                  <a16:creationId xmlns:a16="http://schemas.microsoft.com/office/drawing/2014/main" id="{5CC467E2-2044-4CBD-8719-AEE204B9C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6" name="Freeform 109">
              <a:extLst>
                <a:ext uri="{FF2B5EF4-FFF2-40B4-BE49-F238E27FC236}">
                  <a16:creationId xmlns:a16="http://schemas.microsoft.com/office/drawing/2014/main" id="{4D052E4A-DED9-493A-81B2-0F358A4C0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57" name="Freeform 110">
              <a:extLst>
                <a:ext uri="{FF2B5EF4-FFF2-40B4-BE49-F238E27FC236}">
                  <a16:creationId xmlns:a16="http://schemas.microsoft.com/office/drawing/2014/main" id="{3A011645-6F65-4595-AC15-A461C14AB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8" name="Freeform 111">
              <a:extLst>
                <a:ext uri="{FF2B5EF4-FFF2-40B4-BE49-F238E27FC236}">
                  <a16:creationId xmlns:a16="http://schemas.microsoft.com/office/drawing/2014/main" id="{EEC00A2D-062B-4BA1-BEF8-A918DCD47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59" name="Freeform 112">
              <a:extLst>
                <a:ext uri="{FF2B5EF4-FFF2-40B4-BE49-F238E27FC236}">
                  <a16:creationId xmlns:a16="http://schemas.microsoft.com/office/drawing/2014/main" id="{BD440904-ECA9-4124-97FD-8BB3B7EA9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0" name="Freeform 113">
              <a:extLst>
                <a:ext uri="{FF2B5EF4-FFF2-40B4-BE49-F238E27FC236}">
                  <a16:creationId xmlns:a16="http://schemas.microsoft.com/office/drawing/2014/main" id="{4E4B57C9-C83D-49ED-845D-F0FF3601A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1" name="Freeform 114">
              <a:extLst>
                <a:ext uri="{FF2B5EF4-FFF2-40B4-BE49-F238E27FC236}">
                  <a16:creationId xmlns:a16="http://schemas.microsoft.com/office/drawing/2014/main" id="{FEF138FA-9219-4C16-87FE-34AD103BE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2" name="Freeform 115">
              <a:extLst>
                <a:ext uri="{FF2B5EF4-FFF2-40B4-BE49-F238E27FC236}">
                  <a16:creationId xmlns:a16="http://schemas.microsoft.com/office/drawing/2014/main" id="{8B4854FF-8CD8-403A-9466-B26D12CA3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3" name="Freeform 116">
              <a:extLst>
                <a:ext uri="{FF2B5EF4-FFF2-40B4-BE49-F238E27FC236}">
                  <a16:creationId xmlns:a16="http://schemas.microsoft.com/office/drawing/2014/main" id="{EAFE7D45-3999-4274-8232-AB274367D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4" name="Freeform 117">
              <a:extLst>
                <a:ext uri="{FF2B5EF4-FFF2-40B4-BE49-F238E27FC236}">
                  <a16:creationId xmlns:a16="http://schemas.microsoft.com/office/drawing/2014/main" id="{1726CA7B-B257-4523-8D62-870771DA4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5" name="Freeform 118">
              <a:extLst>
                <a:ext uri="{FF2B5EF4-FFF2-40B4-BE49-F238E27FC236}">
                  <a16:creationId xmlns:a16="http://schemas.microsoft.com/office/drawing/2014/main" id="{C9D76847-5AB3-4247-AC8B-421B55689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6" name="Freeform 119">
              <a:extLst>
                <a:ext uri="{FF2B5EF4-FFF2-40B4-BE49-F238E27FC236}">
                  <a16:creationId xmlns:a16="http://schemas.microsoft.com/office/drawing/2014/main" id="{F01EFB08-4374-46E3-8071-360CF504E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7" name="Freeform 120">
              <a:extLst>
                <a:ext uri="{FF2B5EF4-FFF2-40B4-BE49-F238E27FC236}">
                  <a16:creationId xmlns:a16="http://schemas.microsoft.com/office/drawing/2014/main" id="{AF1AE3D4-E2EF-4BFE-8D86-44C82E1A9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8" name="Freeform 121">
              <a:extLst>
                <a:ext uri="{FF2B5EF4-FFF2-40B4-BE49-F238E27FC236}">
                  <a16:creationId xmlns:a16="http://schemas.microsoft.com/office/drawing/2014/main" id="{00E6CC17-9298-4411-9F77-A10038A00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9" name="Freeform 122">
              <a:extLst>
                <a:ext uri="{FF2B5EF4-FFF2-40B4-BE49-F238E27FC236}">
                  <a16:creationId xmlns:a16="http://schemas.microsoft.com/office/drawing/2014/main" id="{837D7D82-41D6-43CB-8131-0C4DC513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0" name="Freeform 123">
              <a:extLst>
                <a:ext uri="{FF2B5EF4-FFF2-40B4-BE49-F238E27FC236}">
                  <a16:creationId xmlns:a16="http://schemas.microsoft.com/office/drawing/2014/main" id="{D69A0C9E-86D3-4D17-B93F-3BA33EF44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1" name="Freeform 124">
              <a:extLst>
                <a:ext uri="{FF2B5EF4-FFF2-40B4-BE49-F238E27FC236}">
                  <a16:creationId xmlns:a16="http://schemas.microsoft.com/office/drawing/2014/main" id="{0084702E-188C-425B-ACDB-70E3C0354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2" name="Freeform 125">
              <a:extLst>
                <a:ext uri="{FF2B5EF4-FFF2-40B4-BE49-F238E27FC236}">
                  <a16:creationId xmlns:a16="http://schemas.microsoft.com/office/drawing/2014/main" id="{7EEE3AD4-0635-407D-9B71-49AC9B57A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3" name="Freeform 126">
              <a:extLst>
                <a:ext uri="{FF2B5EF4-FFF2-40B4-BE49-F238E27FC236}">
                  <a16:creationId xmlns:a16="http://schemas.microsoft.com/office/drawing/2014/main" id="{F4EC592E-5B83-479F-86BB-5191DA647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4" name="Freeform 127">
              <a:extLst>
                <a:ext uri="{FF2B5EF4-FFF2-40B4-BE49-F238E27FC236}">
                  <a16:creationId xmlns:a16="http://schemas.microsoft.com/office/drawing/2014/main" id="{C4C9FF81-B364-457D-BFC3-F655E97F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5" name="Freeform 128">
              <a:extLst>
                <a:ext uri="{FF2B5EF4-FFF2-40B4-BE49-F238E27FC236}">
                  <a16:creationId xmlns:a16="http://schemas.microsoft.com/office/drawing/2014/main" id="{5BBD4128-73C6-44C4-9E1C-04545E743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6" name="Freeform 129">
              <a:extLst>
                <a:ext uri="{FF2B5EF4-FFF2-40B4-BE49-F238E27FC236}">
                  <a16:creationId xmlns:a16="http://schemas.microsoft.com/office/drawing/2014/main" id="{768C67B8-BF62-4474-B9BE-0C6B4F3D5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7" name="Freeform 130">
              <a:extLst>
                <a:ext uri="{FF2B5EF4-FFF2-40B4-BE49-F238E27FC236}">
                  <a16:creationId xmlns:a16="http://schemas.microsoft.com/office/drawing/2014/main" id="{15B2F77A-2EFD-4ABE-8D66-7AA8CDE9B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8" name="Freeform 131">
              <a:extLst>
                <a:ext uri="{FF2B5EF4-FFF2-40B4-BE49-F238E27FC236}">
                  <a16:creationId xmlns:a16="http://schemas.microsoft.com/office/drawing/2014/main" id="{0D3828FE-790B-44AE-803A-44DBB71F0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9" name="Freeform 132">
              <a:extLst>
                <a:ext uri="{FF2B5EF4-FFF2-40B4-BE49-F238E27FC236}">
                  <a16:creationId xmlns:a16="http://schemas.microsoft.com/office/drawing/2014/main" id="{5395C665-26E1-43CB-8F6E-9D6BCB8C0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0" name="Freeform 133">
              <a:extLst>
                <a:ext uri="{FF2B5EF4-FFF2-40B4-BE49-F238E27FC236}">
                  <a16:creationId xmlns:a16="http://schemas.microsoft.com/office/drawing/2014/main" id="{DDCCDE56-0423-4103-A537-A85BCCD27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81" name="Freeform 134">
              <a:extLst>
                <a:ext uri="{FF2B5EF4-FFF2-40B4-BE49-F238E27FC236}">
                  <a16:creationId xmlns:a16="http://schemas.microsoft.com/office/drawing/2014/main" id="{9DF59DE9-1025-4742-A5DA-5FA250513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2" name="Freeform 135">
              <a:extLst>
                <a:ext uri="{FF2B5EF4-FFF2-40B4-BE49-F238E27FC236}">
                  <a16:creationId xmlns:a16="http://schemas.microsoft.com/office/drawing/2014/main" id="{3D3BC906-C3AA-4AB9-AD8A-347F366A3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83" name="Freeform 136">
              <a:extLst>
                <a:ext uri="{FF2B5EF4-FFF2-40B4-BE49-F238E27FC236}">
                  <a16:creationId xmlns:a16="http://schemas.microsoft.com/office/drawing/2014/main" id="{8ABA4FA4-464A-424A-9254-B9E5642A0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4" name="Freeform 137">
              <a:extLst>
                <a:ext uri="{FF2B5EF4-FFF2-40B4-BE49-F238E27FC236}">
                  <a16:creationId xmlns:a16="http://schemas.microsoft.com/office/drawing/2014/main" id="{56A3A8F4-045C-4635-9714-FF1DFC2C9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85" name="Freeform 138">
              <a:extLst>
                <a:ext uri="{FF2B5EF4-FFF2-40B4-BE49-F238E27FC236}">
                  <a16:creationId xmlns:a16="http://schemas.microsoft.com/office/drawing/2014/main" id="{13E234F1-290B-4471-AE52-4E3A5ADB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6" name="Freeform 139">
              <a:extLst>
                <a:ext uri="{FF2B5EF4-FFF2-40B4-BE49-F238E27FC236}">
                  <a16:creationId xmlns:a16="http://schemas.microsoft.com/office/drawing/2014/main" id="{C3398707-8E8E-463C-A0D4-993774C9C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87" name="Freeform 140">
              <a:extLst>
                <a:ext uri="{FF2B5EF4-FFF2-40B4-BE49-F238E27FC236}">
                  <a16:creationId xmlns:a16="http://schemas.microsoft.com/office/drawing/2014/main" id="{C4FAFE7F-2A96-46A3-9C70-53EB693B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8" name="Freeform 141">
              <a:extLst>
                <a:ext uri="{FF2B5EF4-FFF2-40B4-BE49-F238E27FC236}">
                  <a16:creationId xmlns:a16="http://schemas.microsoft.com/office/drawing/2014/main" id="{527001D2-4B94-4BD6-B4BE-F26DC9779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89" name="Freeform 142">
              <a:extLst>
                <a:ext uri="{FF2B5EF4-FFF2-40B4-BE49-F238E27FC236}">
                  <a16:creationId xmlns:a16="http://schemas.microsoft.com/office/drawing/2014/main" id="{3F44A8DC-1B9D-4171-9F05-3BEF255A3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0" name="Freeform 143">
              <a:extLst>
                <a:ext uri="{FF2B5EF4-FFF2-40B4-BE49-F238E27FC236}">
                  <a16:creationId xmlns:a16="http://schemas.microsoft.com/office/drawing/2014/main" id="{2009E8C0-398C-41FE-9851-1D74DED0A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91" name="Freeform 144">
              <a:extLst>
                <a:ext uri="{FF2B5EF4-FFF2-40B4-BE49-F238E27FC236}">
                  <a16:creationId xmlns:a16="http://schemas.microsoft.com/office/drawing/2014/main" id="{9F2B3424-82BC-4840-B38E-9F3FE5803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2" name="Freeform 145">
              <a:extLst>
                <a:ext uri="{FF2B5EF4-FFF2-40B4-BE49-F238E27FC236}">
                  <a16:creationId xmlns:a16="http://schemas.microsoft.com/office/drawing/2014/main" id="{3A640C58-9A7E-4A46-861A-2814F9F0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93" name="Freeform 146">
              <a:extLst>
                <a:ext uri="{FF2B5EF4-FFF2-40B4-BE49-F238E27FC236}">
                  <a16:creationId xmlns:a16="http://schemas.microsoft.com/office/drawing/2014/main" id="{E4ABA30C-60D7-49CC-8241-DDA8E7704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4" name="Freeform 147">
              <a:extLst>
                <a:ext uri="{FF2B5EF4-FFF2-40B4-BE49-F238E27FC236}">
                  <a16:creationId xmlns:a16="http://schemas.microsoft.com/office/drawing/2014/main" id="{51235FAB-9393-4CAF-B32F-E412D613B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95" name="Freeform 148">
              <a:extLst>
                <a:ext uri="{FF2B5EF4-FFF2-40B4-BE49-F238E27FC236}">
                  <a16:creationId xmlns:a16="http://schemas.microsoft.com/office/drawing/2014/main" id="{7A8EFA3A-304F-44E3-8CAB-4816E0E76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6" name="Freeform 149">
              <a:extLst>
                <a:ext uri="{FF2B5EF4-FFF2-40B4-BE49-F238E27FC236}">
                  <a16:creationId xmlns:a16="http://schemas.microsoft.com/office/drawing/2014/main" id="{5FDCDCE3-C052-4C25-A4FE-452931D33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97" name="Freeform 150">
              <a:extLst>
                <a:ext uri="{FF2B5EF4-FFF2-40B4-BE49-F238E27FC236}">
                  <a16:creationId xmlns:a16="http://schemas.microsoft.com/office/drawing/2014/main" id="{33E6A0DD-4F28-4CC4-8845-1963F8D60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8" name="Freeform 151">
              <a:extLst>
                <a:ext uri="{FF2B5EF4-FFF2-40B4-BE49-F238E27FC236}">
                  <a16:creationId xmlns:a16="http://schemas.microsoft.com/office/drawing/2014/main" id="{FBCB04AC-C10D-4F25-A9B9-753F58AD4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99" name="Freeform 152">
              <a:extLst>
                <a:ext uri="{FF2B5EF4-FFF2-40B4-BE49-F238E27FC236}">
                  <a16:creationId xmlns:a16="http://schemas.microsoft.com/office/drawing/2014/main" id="{64DBE7C7-212E-4B17-BA1C-2783055A1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0" name="Freeform 153">
              <a:extLst>
                <a:ext uri="{FF2B5EF4-FFF2-40B4-BE49-F238E27FC236}">
                  <a16:creationId xmlns:a16="http://schemas.microsoft.com/office/drawing/2014/main" id="{B55C820C-C482-4A64-BF59-F8C4A9737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01" name="Freeform 154">
              <a:extLst>
                <a:ext uri="{FF2B5EF4-FFF2-40B4-BE49-F238E27FC236}">
                  <a16:creationId xmlns:a16="http://schemas.microsoft.com/office/drawing/2014/main" id="{6E2AE38E-1239-4470-9289-B638FA372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2" name="Freeform 155">
              <a:extLst>
                <a:ext uri="{FF2B5EF4-FFF2-40B4-BE49-F238E27FC236}">
                  <a16:creationId xmlns:a16="http://schemas.microsoft.com/office/drawing/2014/main" id="{99FD7627-41DD-46C3-AE66-A6334CBB9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03" name="Freeform 156">
              <a:extLst>
                <a:ext uri="{FF2B5EF4-FFF2-40B4-BE49-F238E27FC236}">
                  <a16:creationId xmlns:a16="http://schemas.microsoft.com/office/drawing/2014/main" id="{271C731A-0094-4348-9F4A-23BC2ACD8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4" name="Freeform 157">
              <a:extLst>
                <a:ext uri="{FF2B5EF4-FFF2-40B4-BE49-F238E27FC236}">
                  <a16:creationId xmlns:a16="http://schemas.microsoft.com/office/drawing/2014/main" id="{42914CF4-42BC-4EEC-9CBC-A4E8A7473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05" name="Freeform 158">
              <a:extLst>
                <a:ext uri="{FF2B5EF4-FFF2-40B4-BE49-F238E27FC236}">
                  <a16:creationId xmlns:a16="http://schemas.microsoft.com/office/drawing/2014/main" id="{C2899C24-8A3A-4F44-A7FB-6E3D1DE0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6" name="Freeform 159">
              <a:extLst>
                <a:ext uri="{FF2B5EF4-FFF2-40B4-BE49-F238E27FC236}">
                  <a16:creationId xmlns:a16="http://schemas.microsoft.com/office/drawing/2014/main" id="{F0063C2B-2262-45BF-94D8-3DCB4271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07" name="Freeform 160">
              <a:extLst>
                <a:ext uri="{FF2B5EF4-FFF2-40B4-BE49-F238E27FC236}">
                  <a16:creationId xmlns:a16="http://schemas.microsoft.com/office/drawing/2014/main" id="{69490008-2F82-421E-84F0-B212782AF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8" name="Freeform 161">
              <a:extLst>
                <a:ext uri="{FF2B5EF4-FFF2-40B4-BE49-F238E27FC236}">
                  <a16:creationId xmlns:a16="http://schemas.microsoft.com/office/drawing/2014/main" id="{CD45D414-BFF0-42DC-8FD4-2784D82F8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09" name="Freeform 162">
              <a:extLst>
                <a:ext uri="{FF2B5EF4-FFF2-40B4-BE49-F238E27FC236}">
                  <a16:creationId xmlns:a16="http://schemas.microsoft.com/office/drawing/2014/main" id="{D5D82922-F44D-45DF-B415-C89A5C05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0" name="Freeform 163">
              <a:extLst>
                <a:ext uri="{FF2B5EF4-FFF2-40B4-BE49-F238E27FC236}">
                  <a16:creationId xmlns:a16="http://schemas.microsoft.com/office/drawing/2014/main" id="{5C75C2B0-E5B6-4BED-8A11-F5C0A8642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11" name="Freeform 164">
              <a:extLst>
                <a:ext uri="{FF2B5EF4-FFF2-40B4-BE49-F238E27FC236}">
                  <a16:creationId xmlns:a16="http://schemas.microsoft.com/office/drawing/2014/main" id="{1300A1CB-2491-41AF-8111-4B8307B3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2" name="Freeform 165">
              <a:extLst>
                <a:ext uri="{FF2B5EF4-FFF2-40B4-BE49-F238E27FC236}">
                  <a16:creationId xmlns:a16="http://schemas.microsoft.com/office/drawing/2014/main" id="{C5DBBE10-860D-4DB3-AD2D-34A6624EF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395"/>
              <a:ext cx="28" cy="34"/>
            </a:xfrm>
            <a:custGeom>
              <a:avLst/>
              <a:gdLst>
                <a:gd name="T0" fmla="*/ 64 w 11"/>
                <a:gd name="T1" fmla="*/ 89 h 13"/>
                <a:gd name="T2" fmla="*/ 150 w 11"/>
                <a:gd name="T3" fmla="*/ 199 h 13"/>
                <a:gd name="T4" fmla="*/ 64 w 11"/>
                <a:gd name="T5" fmla="*/ 8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5"/>
                  </a:moveTo>
                  <a:cubicBezTo>
                    <a:pt x="0" y="8"/>
                    <a:pt x="7" y="13"/>
                    <a:pt x="9" y="11"/>
                  </a:cubicBezTo>
                  <a:cubicBezTo>
                    <a:pt x="11" y="8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13" name="Freeform 166">
              <a:extLst>
                <a:ext uri="{FF2B5EF4-FFF2-40B4-BE49-F238E27FC236}">
                  <a16:creationId xmlns:a16="http://schemas.microsoft.com/office/drawing/2014/main" id="{A980EDDF-FAF3-482D-9AD1-33A781591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14" name="Freeform 167">
              <a:extLst>
                <a:ext uri="{FF2B5EF4-FFF2-40B4-BE49-F238E27FC236}">
                  <a16:creationId xmlns:a16="http://schemas.microsoft.com/office/drawing/2014/main" id="{CF3B0E33-40DA-48A7-8A95-49D261908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5" name="Freeform 168">
              <a:extLst>
                <a:ext uri="{FF2B5EF4-FFF2-40B4-BE49-F238E27FC236}">
                  <a16:creationId xmlns:a16="http://schemas.microsoft.com/office/drawing/2014/main" id="{C716D897-5D8A-4A11-BEF2-C6A1D455D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16" name="Freeform 169">
              <a:extLst>
                <a:ext uri="{FF2B5EF4-FFF2-40B4-BE49-F238E27FC236}">
                  <a16:creationId xmlns:a16="http://schemas.microsoft.com/office/drawing/2014/main" id="{DDADBFF8-72C9-4BCB-AF8D-39B49E829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7" name="Freeform 170">
              <a:extLst>
                <a:ext uri="{FF2B5EF4-FFF2-40B4-BE49-F238E27FC236}">
                  <a16:creationId xmlns:a16="http://schemas.microsoft.com/office/drawing/2014/main" id="{54D9F1AF-9312-4AB1-BA27-36EA7699C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18" name="Freeform 171">
              <a:extLst>
                <a:ext uri="{FF2B5EF4-FFF2-40B4-BE49-F238E27FC236}">
                  <a16:creationId xmlns:a16="http://schemas.microsoft.com/office/drawing/2014/main" id="{6EB9DBCA-B9D9-4A41-8259-A49AC93E4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9" name="Freeform 172">
              <a:extLst>
                <a:ext uri="{FF2B5EF4-FFF2-40B4-BE49-F238E27FC236}">
                  <a16:creationId xmlns:a16="http://schemas.microsoft.com/office/drawing/2014/main" id="{45101AC8-A9B3-4E4C-B318-7FB48620C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0" name="Freeform 173">
              <a:extLst>
                <a:ext uri="{FF2B5EF4-FFF2-40B4-BE49-F238E27FC236}">
                  <a16:creationId xmlns:a16="http://schemas.microsoft.com/office/drawing/2014/main" id="{F86BFD9B-3B11-4FCA-AC96-7E2373EEE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1" name="Freeform 174">
              <a:extLst>
                <a:ext uri="{FF2B5EF4-FFF2-40B4-BE49-F238E27FC236}">
                  <a16:creationId xmlns:a16="http://schemas.microsoft.com/office/drawing/2014/main" id="{33259963-0FC8-43E5-BCEA-3E71652DE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059"/>
              <a:ext cx="27" cy="37"/>
            </a:xfrm>
            <a:custGeom>
              <a:avLst/>
              <a:gdLst>
                <a:gd name="T0" fmla="*/ 42 w 11"/>
                <a:gd name="T1" fmla="*/ 111 h 14"/>
                <a:gd name="T2" fmla="*/ 133 w 11"/>
                <a:gd name="T3" fmla="*/ 204 h 14"/>
                <a:gd name="T4" fmla="*/ 42 w 11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6"/>
                  </a:moveTo>
                  <a:cubicBezTo>
                    <a:pt x="0" y="9"/>
                    <a:pt x="7" y="14"/>
                    <a:pt x="9" y="11"/>
                  </a:cubicBezTo>
                  <a:cubicBezTo>
                    <a:pt x="11" y="9"/>
                    <a:pt x="8" y="0"/>
                    <a:pt x="3" y="6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2" name="Freeform 175">
              <a:extLst>
                <a:ext uri="{FF2B5EF4-FFF2-40B4-BE49-F238E27FC236}">
                  <a16:creationId xmlns:a16="http://schemas.microsoft.com/office/drawing/2014/main" id="{B480EDEE-B0D2-4051-BB7D-3001F8600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2195"/>
              <a:ext cx="27" cy="32"/>
            </a:xfrm>
            <a:custGeom>
              <a:avLst/>
              <a:gdLst>
                <a:gd name="T0" fmla="*/ 71 w 11"/>
                <a:gd name="T1" fmla="*/ 192 h 12"/>
                <a:gd name="T2" fmla="*/ 61 w 11"/>
                <a:gd name="T3" fmla="*/ 35 h 12"/>
                <a:gd name="T4" fmla="*/ 71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3" name="Freeform 176">
              <a:extLst>
                <a:ext uri="{FF2B5EF4-FFF2-40B4-BE49-F238E27FC236}">
                  <a16:creationId xmlns:a16="http://schemas.microsoft.com/office/drawing/2014/main" id="{D1C9E954-3EC0-4C37-A07C-532C9084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4" name="Freeform 177">
              <a:extLst>
                <a:ext uri="{FF2B5EF4-FFF2-40B4-BE49-F238E27FC236}">
                  <a16:creationId xmlns:a16="http://schemas.microsoft.com/office/drawing/2014/main" id="{31AF0810-0925-40C6-A552-2DA524B61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5" name="Freeform 178">
              <a:extLst>
                <a:ext uri="{FF2B5EF4-FFF2-40B4-BE49-F238E27FC236}">
                  <a16:creationId xmlns:a16="http://schemas.microsoft.com/office/drawing/2014/main" id="{282ACCB0-8672-46A2-AF86-80859BF87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6" name="Freeform 179">
              <a:extLst>
                <a:ext uri="{FF2B5EF4-FFF2-40B4-BE49-F238E27FC236}">
                  <a16:creationId xmlns:a16="http://schemas.microsoft.com/office/drawing/2014/main" id="{D5D12D06-D3FA-4BAD-9E41-6F90C60AD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7" name="Freeform 180">
              <a:extLst>
                <a:ext uri="{FF2B5EF4-FFF2-40B4-BE49-F238E27FC236}">
                  <a16:creationId xmlns:a16="http://schemas.microsoft.com/office/drawing/2014/main" id="{EEA0C021-6827-421E-949A-D3B6A9A6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8" name="Freeform 181">
              <a:extLst>
                <a:ext uri="{FF2B5EF4-FFF2-40B4-BE49-F238E27FC236}">
                  <a16:creationId xmlns:a16="http://schemas.microsoft.com/office/drawing/2014/main" id="{8011E85D-16C7-415F-9FE5-E5CFD1E9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9" name="Freeform 182">
              <a:extLst>
                <a:ext uri="{FF2B5EF4-FFF2-40B4-BE49-F238E27FC236}">
                  <a16:creationId xmlns:a16="http://schemas.microsoft.com/office/drawing/2014/main" id="{70932497-F3ED-45FD-A662-81E4AE3C3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0" name="Freeform 183">
              <a:extLst>
                <a:ext uri="{FF2B5EF4-FFF2-40B4-BE49-F238E27FC236}">
                  <a16:creationId xmlns:a16="http://schemas.microsoft.com/office/drawing/2014/main" id="{CDEA8850-9932-4387-AAA8-5428C2DAB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1" name="Freeform 184">
              <a:extLst>
                <a:ext uri="{FF2B5EF4-FFF2-40B4-BE49-F238E27FC236}">
                  <a16:creationId xmlns:a16="http://schemas.microsoft.com/office/drawing/2014/main" id="{6A6AF375-2F2F-4146-80E0-B4EE7C74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2" name="Freeform 185">
              <a:extLst>
                <a:ext uri="{FF2B5EF4-FFF2-40B4-BE49-F238E27FC236}">
                  <a16:creationId xmlns:a16="http://schemas.microsoft.com/office/drawing/2014/main" id="{81768EEA-398E-48E1-B8E2-067B05BB2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3" name="Freeform 186">
              <a:extLst>
                <a:ext uri="{FF2B5EF4-FFF2-40B4-BE49-F238E27FC236}">
                  <a16:creationId xmlns:a16="http://schemas.microsoft.com/office/drawing/2014/main" id="{4D980BBD-BA64-4A54-B939-29FD1AE1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816"/>
              <a:ext cx="30" cy="32"/>
            </a:xfrm>
            <a:custGeom>
              <a:avLst/>
              <a:gdLst>
                <a:gd name="T0" fmla="*/ 95 w 12"/>
                <a:gd name="T1" fmla="*/ 192 h 12"/>
                <a:gd name="T2" fmla="*/ 63 w 12"/>
                <a:gd name="T3" fmla="*/ 35 h 12"/>
                <a:gd name="T4" fmla="*/ 95 w 12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2" y="6"/>
                    <a:pt x="6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4" name="Freeform 187">
              <a:extLst>
                <a:ext uri="{FF2B5EF4-FFF2-40B4-BE49-F238E27FC236}">
                  <a16:creationId xmlns:a16="http://schemas.microsoft.com/office/drawing/2014/main" id="{60A25070-06E0-4845-9BE3-3EE294BBC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5" name="Freeform 188">
              <a:extLst>
                <a:ext uri="{FF2B5EF4-FFF2-40B4-BE49-F238E27FC236}">
                  <a16:creationId xmlns:a16="http://schemas.microsoft.com/office/drawing/2014/main" id="{9EB34150-D16A-47F2-80CF-4A447EC9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6" name="Freeform 189">
              <a:extLst>
                <a:ext uri="{FF2B5EF4-FFF2-40B4-BE49-F238E27FC236}">
                  <a16:creationId xmlns:a16="http://schemas.microsoft.com/office/drawing/2014/main" id="{37912024-BFA8-45F4-B26E-D1D5018F8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7" name="Freeform 190">
              <a:extLst>
                <a:ext uri="{FF2B5EF4-FFF2-40B4-BE49-F238E27FC236}">
                  <a16:creationId xmlns:a16="http://schemas.microsoft.com/office/drawing/2014/main" id="{64378EBD-7154-4730-BB5E-3E1F42023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8" name="Freeform 191">
              <a:extLst>
                <a:ext uri="{FF2B5EF4-FFF2-40B4-BE49-F238E27FC236}">
                  <a16:creationId xmlns:a16="http://schemas.microsoft.com/office/drawing/2014/main" id="{7659B497-851F-40AA-83E0-19761D723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453"/>
              <a:ext cx="28" cy="32"/>
            </a:xfrm>
            <a:custGeom>
              <a:avLst/>
              <a:gdLst>
                <a:gd name="T0" fmla="*/ 84 w 11"/>
                <a:gd name="T1" fmla="*/ 192 h 12"/>
                <a:gd name="T2" fmla="*/ 64 w 11"/>
                <a:gd name="T3" fmla="*/ 35 h 12"/>
                <a:gd name="T4" fmla="*/ 84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9" name="Freeform 192">
              <a:extLst>
                <a:ext uri="{FF2B5EF4-FFF2-40B4-BE49-F238E27FC236}">
                  <a16:creationId xmlns:a16="http://schemas.microsoft.com/office/drawing/2014/main" id="{61BCAE44-3D22-4A0B-AC1E-BB9E0958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" y="1976"/>
              <a:ext cx="108" cy="240"/>
            </a:xfrm>
            <a:custGeom>
              <a:avLst/>
              <a:gdLst>
                <a:gd name="T0" fmla="*/ 681 w 43"/>
                <a:gd name="T1" fmla="*/ 0 h 90"/>
                <a:gd name="T2" fmla="*/ 271 w 43"/>
                <a:gd name="T3" fmla="*/ 1707 h 90"/>
                <a:gd name="T4" fmla="*/ 68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0" name="Freeform 193">
              <a:extLst>
                <a:ext uri="{FF2B5EF4-FFF2-40B4-BE49-F238E27FC236}">
                  <a16:creationId xmlns:a16="http://schemas.microsoft.com/office/drawing/2014/main" id="{88F2DB72-0803-42EF-8EF3-A47B8C725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" y="1792"/>
              <a:ext cx="600" cy="709"/>
            </a:xfrm>
            <a:custGeom>
              <a:avLst/>
              <a:gdLst>
                <a:gd name="T0" fmla="*/ 313 w 240"/>
                <a:gd name="T1" fmla="*/ 2841 h 266"/>
                <a:gd name="T2" fmla="*/ 2500 w 240"/>
                <a:gd name="T3" fmla="*/ 149 h 266"/>
                <a:gd name="T4" fmla="*/ 3750 w 240"/>
                <a:gd name="T5" fmla="*/ 490 h 266"/>
                <a:gd name="T6" fmla="*/ 2300 w 240"/>
                <a:gd name="T7" fmla="*/ 0 h 266"/>
                <a:gd name="T8" fmla="*/ 95 w 240"/>
                <a:gd name="T9" fmla="*/ 2687 h 266"/>
                <a:gd name="T10" fmla="*/ 1175 w 240"/>
                <a:gd name="T11" fmla="*/ 5038 h 266"/>
                <a:gd name="T12" fmla="*/ 313 w 240"/>
                <a:gd name="T13" fmla="*/ 2841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E2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1" name="Freeform 194">
              <a:extLst>
                <a:ext uri="{FF2B5EF4-FFF2-40B4-BE49-F238E27FC236}">
                  <a16:creationId xmlns:a16="http://schemas.microsoft.com/office/drawing/2014/main" id="{583C5649-2F87-45D2-B0AB-A4CB77878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1792"/>
              <a:ext cx="417" cy="549"/>
            </a:xfrm>
            <a:custGeom>
              <a:avLst/>
              <a:gdLst>
                <a:gd name="T0" fmla="*/ 637 w 167"/>
                <a:gd name="T1" fmla="*/ 3899 h 206"/>
                <a:gd name="T2" fmla="*/ 405 w 167"/>
                <a:gd name="T3" fmla="*/ 2684 h 206"/>
                <a:gd name="T4" fmla="*/ 2599 w 167"/>
                <a:gd name="T5" fmla="*/ 0 h 206"/>
                <a:gd name="T6" fmla="*/ 637 w 167"/>
                <a:gd name="T7" fmla="*/ 3899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2" name="Freeform 195">
              <a:extLst>
                <a:ext uri="{FF2B5EF4-FFF2-40B4-BE49-F238E27FC236}">
                  <a16:creationId xmlns:a16="http://schemas.microsoft.com/office/drawing/2014/main" id="{DBAB9A96-22BC-4A21-ABF1-633518BD3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3" name="Freeform 196">
              <a:extLst>
                <a:ext uri="{FF2B5EF4-FFF2-40B4-BE49-F238E27FC236}">
                  <a16:creationId xmlns:a16="http://schemas.microsoft.com/office/drawing/2014/main" id="{18636B77-DD2C-4CDB-B84F-6D1793897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4" name="Freeform 197">
              <a:extLst>
                <a:ext uri="{FF2B5EF4-FFF2-40B4-BE49-F238E27FC236}">
                  <a16:creationId xmlns:a16="http://schemas.microsoft.com/office/drawing/2014/main" id="{A86F6B23-3D9E-45EA-8EF8-263CC39AF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877"/>
              <a:ext cx="72" cy="80"/>
            </a:xfrm>
            <a:custGeom>
              <a:avLst/>
              <a:gdLst>
                <a:gd name="T0" fmla="*/ 12 w 29"/>
                <a:gd name="T1" fmla="*/ 320 h 30"/>
                <a:gd name="T2" fmla="*/ 196 w 29"/>
                <a:gd name="T3" fmla="*/ 21 h 30"/>
                <a:gd name="T4" fmla="*/ 432 w 29"/>
                <a:gd name="T5" fmla="*/ 248 h 30"/>
                <a:gd name="T6" fmla="*/ 246 w 29"/>
                <a:gd name="T7" fmla="*/ 547 h 30"/>
                <a:gd name="T8" fmla="*/ 12 w 29"/>
                <a:gd name="T9" fmla="*/ 32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0">
                  <a:moveTo>
                    <a:pt x="1" y="17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6"/>
                    <a:pt x="28" y="13"/>
                  </a:cubicBezTo>
                  <a:cubicBezTo>
                    <a:pt x="29" y="21"/>
                    <a:pt x="24" y="28"/>
                    <a:pt x="16" y="29"/>
                  </a:cubicBezTo>
                  <a:cubicBezTo>
                    <a:pt x="9" y="30"/>
                    <a:pt x="2" y="24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5" name="Freeform 198">
              <a:extLst>
                <a:ext uri="{FF2B5EF4-FFF2-40B4-BE49-F238E27FC236}">
                  <a16:creationId xmlns:a16="http://schemas.microsoft.com/office/drawing/2014/main" id="{97A766D9-61D8-4A6F-90B4-C5C64AAA2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1867"/>
              <a:ext cx="28" cy="29"/>
            </a:xfrm>
            <a:custGeom>
              <a:avLst/>
              <a:gdLst>
                <a:gd name="T0" fmla="*/ 20 w 11"/>
                <a:gd name="T1" fmla="*/ 111 h 11"/>
                <a:gd name="T2" fmla="*/ 84 w 11"/>
                <a:gd name="T3" fmla="*/ 21 h 11"/>
                <a:gd name="T4" fmla="*/ 181 w 11"/>
                <a:gd name="T5" fmla="*/ 90 h 11"/>
                <a:gd name="T6" fmla="*/ 97 w 11"/>
                <a:gd name="T7" fmla="*/ 182 h 11"/>
                <a:gd name="T8" fmla="*/ 20 w 11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4" y="11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6" name="Freeform 199">
              <a:extLst>
                <a:ext uri="{FF2B5EF4-FFF2-40B4-BE49-F238E27FC236}">
                  <a16:creationId xmlns:a16="http://schemas.microsoft.com/office/drawing/2014/main" id="{9DD8A5AB-DC98-4BC9-B526-D54D35789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947"/>
              <a:ext cx="25" cy="29"/>
            </a:xfrm>
            <a:custGeom>
              <a:avLst/>
              <a:gdLst>
                <a:gd name="T0" fmla="*/ 0 w 10"/>
                <a:gd name="T1" fmla="*/ 111 h 11"/>
                <a:gd name="T2" fmla="*/ 63 w 10"/>
                <a:gd name="T3" fmla="*/ 0 h 11"/>
                <a:gd name="T4" fmla="*/ 158 w 10"/>
                <a:gd name="T5" fmla="*/ 90 h 11"/>
                <a:gd name="T6" fmla="*/ 95 w 10"/>
                <a:gd name="T7" fmla="*/ 182 h 11"/>
                <a:gd name="T8" fmla="*/ 0 w 10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78" name="Group 200">
            <a:extLst>
              <a:ext uri="{FF2B5EF4-FFF2-40B4-BE49-F238E27FC236}">
                <a16:creationId xmlns:a16="http://schemas.microsoft.com/office/drawing/2014/main" id="{D8911D8C-3EE6-4831-8DA4-12E7D079C656}"/>
              </a:ext>
            </a:extLst>
          </p:cNvPr>
          <p:cNvGrpSpPr>
            <a:grpSpLocks/>
          </p:cNvGrpSpPr>
          <p:nvPr/>
        </p:nvGrpSpPr>
        <p:grpSpPr bwMode="auto">
          <a:xfrm>
            <a:off x="9601200" y="1903413"/>
            <a:ext cx="477838" cy="541337"/>
            <a:chOff x="4017" y="792"/>
            <a:chExt cx="683" cy="773"/>
          </a:xfrm>
        </p:grpSpPr>
        <p:sp>
          <p:nvSpPr>
            <p:cNvPr id="105454" name="Freeform 201">
              <a:extLst>
                <a:ext uri="{FF2B5EF4-FFF2-40B4-BE49-F238E27FC236}">
                  <a16:creationId xmlns:a16="http://schemas.microsoft.com/office/drawing/2014/main" id="{42AB7343-7723-4A47-8E8F-7D0A1813B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125 w 273"/>
                <a:gd name="T1" fmla="*/ 2969 h 290"/>
                <a:gd name="T2" fmla="*/ 2097 w 273"/>
                <a:gd name="T3" fmla="*/ 5470 h 290"/>
                <a:gd name="T4" fmla="*/ 3975 w 273"/>
                <a:gd name="T5" fmla="*/ 4278 h 290"/>
                <a:gd name="T6" fmla="*/ 4243 w 273"/>
                <a:gd name="T7" fmla="*/ 2538 h 290"/>
                <a:gd name="T8" fmla="*/ 2785 w 273"/>
                <a:gd name="T9" fmla="*/ 341 h 290"/>
                <a:gd name="T10" fmla="*/ 125 w 273"/>
                <a:gd name="T11" fmla="*/ 2969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5" name="Freeform 202">
              <a:extLst>
                <a:ext uri="{FF2B5EF4-FFF2-40B4-BE49-F238E27FC236}">
                  <a16:creationId xmlns:a16="http://schemas.microsoft.com/office/drawing/2014/main" id="{9E2AC07D-EDBB-4936-AA20-CDF3D3DBE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949"/>
              <a:ext cx="285" cy="531"/>
            </a:xfrm>
            <a:custGeom>
              <a:avLst/>
              <a:gdLst>
                <a:gd name="T0" fmla="*/ 925 w 114"/>
                <a:gd name="T1" fmla="*/ 0 h 199"/>
                <a:gd name="T2" fmla="*/ 1283 w 114"/>
                <a:gd name="T3" fmla="*/ 934 h 199"/>
                <a:gd name="T4" fmla="*/ 1500 w 114"/>
                <a:gd name="T5" fmla="*/ 1745 h 199"/>
                <a:gd name="T6" fmla="*/ 1613 w 114"/>
                <a:gd name="T7" fmla="*/ 2983 h 199"/>
                <a:gd name="T8" fmla="*/ 500 w 114"/>
                <a:gd name="T9" fmla="*/ 3725 h 199"/>
                <a:gd name="T10" fmla="*/ 0 w 114"/>
                <a:gd name="T11" fmla="*/ 3189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99">
                  <a:moveTo>
                    <a:pt x="59" y="0"/>
                  </a:moveTo>
                  <a:cubicBezTo>
                    <a:pt x="70" y="16"/>
                    <a:pt x="79" y="30"/>
                    <a:pt x="82" y="49"/>
                  </a:cubicBezTo>
                  <a:cubicBezTo>
                    <a:pt x="85" y="66"/>
                    <a:pt x="89" y="77"/>
                    <a:pt x="96" y="92"/>
                  </a:cubicBezTo>
                  <a:cubicBezTo>
                    <a:pt x="106" y="113"/>
                    <a:pt x="114" y="134"/>
                    <a:pt x="103" y="157"/>
                  </a:cubicBezTo>
                  <a:cubicBezTo>
                    <a:pt x="94" y="175"/>
                    <a:pt x="51" y="194"/>
                    <a:pt x="32" y="196"/>
                  </a:cubicBezTo>
                  <a:cubicBezTo>
                    <a:pt x="10" y="199"/>
                    <a:pt x="20" y="178"/>
                    <a:pt x="0" y="168"/>
                  </a:cubicBezTo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6" name="Freeform 203">
              <a:extLst>
                <a:ext uri="{FF2B5EF4-FFF2-40B4-BE49-F238E27FC236}">
                  <a16:creationId xmlns:a16="http://schemas.microsoft.com/office/drawing/2014/main" id="{8FCF4DFD-13FF-4EF4-B3F9-155E9A0FE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811"/>
              <a:ext cx="525" cy="704"/>
            </a:xfrm>
            <a:custGeom>
              <a:avLst/>
              <a:gdLst>
                <a:gd name="T0" fmla="*/ 313 w 210"/>
                <a:gd name="T1" fmla="*/ 2923 h 264"/>
                <a:gd name="T2" fmla="*/ 2813 w 210"/>
                <a:gd name="T3" fmla="*/ 419 h 264"/>
                <a:gd name="T4" fmla="*/ 3283 w 210"/>
                <a:gd name="T5" fmla="*/ 704 h 264"/>
                <a:gd name="T6" fmla="*/ 2645 w 210"/>
                <a:gd name="T7" fmla="*/ 320 h 264"/>
                <a:gd name="T8" fmla="*/ 125 w 210"/>
                <a:gd name="T9" fmla="*/ 2824 h 264"/>
                <a:gd name="T10" fmla="*/ 1283 w 210"/>
                <a:gd name="T11" fmla="*/ 5005 h 264"/>
                <a:gd name="T12" fmla="*/ 313 w 210"/>
                <a:gd name="T13" fmla="*/ 2923 h 2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264">
                  <a:moveTo>
                    <a:pt x="20" y="154"/>
                  </a:moveTo>
                  <a:cubicBezTo>
                    <a:pt x="12" y="11"/>
                    <a:pt x="125" y="5"/>
                    <a:pt x="180" y="22"/>
                  </a:cubicBezTo>
                  <a:cubicBezTo>
                    <a:pt x="189" y="25"/>
                    <a:pt x="203" y="33"/>
                    <a:pt x="210" y="37"/>
                  </a:cubicBezTo>
                  <a:cubicBezTo>
                    <a:pt x="199" y="29"/>
                    <a:pt x="185" y="22"/>
                    <a:pt x="169" y="17"/>
                  </a:cubicBezTo>
                  <a:cubicBezTo>
                    <a:pt x="114" y="0"/>
                    <a:pt x="0" y="7"/>
                    <a:pt x="8" y="149"/>
                  </a:cubicBezTo>
                  <a:cubicBezTo>
                    <a:pt x="8" y="198"/>
                    <a:pt x="41" y="244"/>
                    <a:pt x="82" y="264"/>
                  </a:cubicBezTo>
                  <a:cubicBezTo>
                    <a:pt x="49" y="241"/>
                    <a:pt x="21" y="195"/>
                    <a:pt x="20" y="154"/>
                  </a:cubicBezTo>
                  <a:close/>
                </a:path>
              </a:pathLst>
            </a:custGeom>
            <a:solidFill>
              <a:srgbClr val="E1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7" name="Freeform 204">
              <a:extLst>
                <a:ext uri="{FF2B5EF4-FFF2-40B4-BE49-F238E27FC236}">
                  <a16:creationId xmlns:a16="http://schemas.microsoft.com/office/drawing/2014/main" id="{161E56BE-0BA2-441D-93FE-FFEB2AD5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859"/>
              <a:ext cx="440" cy="688"/>
            </a:xfrm>
            <a:custGeom>
              <a:avLst/>
              <a:gdLst>
                <a:gd name="T0" fmla="*/ 2720 w 176"/>
                <a:gd name="T1" fmla="*/ 2083 h 258"/>
                <a:gd name="T2" fmla="*/ 1363 w 176"/>
                <a:gd name="T3" fmla="*/ 21 h 258"/>
                <a:gd name="T4" fmla="*/ 1300 w 176"/>
                <a:gd name="T5" fmla="*/ 0 h 258"/>
                <a:gd name="T6" fmla="*/ 2270 w 176"/>
                <a:gd name="T7" fmla="*/ 1955 h 258"/>
                <a:gd name="T8" fmla="*/ 2188 w 176"/>
                <a:gd name="T9" fmla="*/ 3619 h 258"/>
                <a:gd name="T10" fmla="*/ 1720 w 176"/>
                <a:gd name="T11" fmla="*/ 4267 h 258"/>
                <a:gd name="T12" fmla="*/ 363 w 176"/>
                <a:gd name="T13" fmla="*/ 4744 h 258"/>
                <a:gd name="T14" fmla="*/ 0 w 176"/>
                <a:gd name="T15" fmla="*/ 4701 h 258"/>
                <a:gd name="T16" fmla="*/ 675 w 176"/>
                <a:gd name="T17" fmla="*/ 4893 h 258"/>
                <a:gd name="T18" fmla="*/ 2470 w 176"/>
                <a:gd name="T19" fmla="*/ 3733 h 258"/>
                <a:gd name="T20" fmla="*/ 2720 w 176"/>
                <a:gd name="T21" fmla="*/ 2083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258">
                  <a:moveTo>
                    <a:pt x="174" y="110"/>
                  </a:moveTo>
                  <a:cubicBezTo>
                    <a:pt x="167" y="52"/>
                    <a:pt x="141" y="18"/>
                    <a:pt x="87" y="1"/>
                  </a:cubicBezTo>
                  <a:cubicBezTo>
                    <a:pt x="85" y="1"/>
                    <a:pt x="84" y="0"/>
                    <a:pt x="83" y="0"/>
                  </a:cubicBezTo>
                  <a:cubicBezTo>
                    <a:pt x="126" y="18"/>
                    <a:pt x="139" y="52"/>
                    <a:pt x="145" y="103"/>
                  </a:cubicBezTo>
                  <a:cubicBezTo>
                    <a:pt x="147" y="125"/>
                    <a:pt x="152" y="165"/>
                    <a:pt x="140" y="191"/>
                  </a:cubicBezTo>
                  <a:cubicBezTo>
                    <a:pt x="134" y="202"/>
                    <a:pt x="125" y="214"/>
                    <a:pt x="110" y="225"/>
                  </a:cubicBezTo>
                  <a:cubicBezTo>
                    <a:pt x="89" y="240"/>
                    <a:pt x="56" y="250"/>
                    <a:pt x="23" y="250"/>
                  </a:cubicBezTo>
                  <a:cubicBezTo>
                    <a:pt x="15" y="251"/>
                    <a:pt x="8" y="250"/>
                    <a:pt x="0" y="248"/>
                  </a:cubicBezTo>
                  <a:cubicBezTo>
                    <a:pt x="14" y="255"/>
                    <a:pt x="29" y="258"/>
                    <a:pt x="43" y="258"/>
                  </a:cubicBezTo>
                  <a:cubicBezTo>
                    <a:pt x="101" y="256"/>
                    <a:pt x="145" y="223"/>
                    <a:pt x="158" y="197"/>
                  </a:cubicBezTo>
                  <a:cubicBezTo>
                    <a:pt x="171" y="170"/>
                    <a:pt x="176" y="132"/>
                    <a:pt x="174" y="110"/>
                  </a:cubicBezTo>
                  <a:close/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8" name="Freeform 205">
              <a:extLst>
                <a:ext uri="{FF2B5EF4-FFF2-40B4-BE49-F238E27FC236}">
                  <a16:creationId xmlns:a16="http://schemas.microsoft.com/office/drawing/2014/main" id="{181D1FF9-0193-475C-8381-3A0BDCE01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1675 w 232"/>
                <a:gd name="T1" fmla="*/ 93 h 253"/>
                <a:gd name="T2" fmla="*/ 125 w 232"/>
                <a:gd name="T3" fmla="*/ 2342 h 253"/>
                <a:gd name="T4" fmla="*/ 2313 w 232"/>
                <a:gd name="T5" fmla="*/ 4273 h 253"/>
                <a:gd name="T6" fmla="*/ 2908 w 232"/>
                <a:gd name="T7" fmla="*/ 2001 h 253"/>
                <a:gd name="T8" fmla="*/ 1675 w 232"/>
                <a:gd name="T9" fmla="*/ 9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solidFill>
              <a:srgbClr val="BB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9" name="Freeform 206">
              <a:extLst>
                <a:ext uri="{FF2B5EF4-FFF2-40B4-BE49-F238E27FC236}">
                  <a16:creationId xmlns:a16="http://schemas.microsoft.com/office/drawing/2014/main" id="{28B24A9B-E36E-4FBD-A73E-3EFE4BEF6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928"/>
              <a:ext cx="385" cy="563"/>
            </a:xfrm>
            <a:custGeom>
              <a:avLst/>
              <a:gdLst>
                <a:gd name="T0" fmla="*/ 1738 w 154"/>
                <a:gd name="T1" fmla="*/ 1686 h 211"/>
                <a:gd name="T2" fmla="*/ 925 w 154"/>
                <a:gd name="T3" fmla="*/ 0 h 211"/>
                <a:gd name="T4" fmla="*/ 1470 w 154"/>
                <a:gd name="T5" fmla="*/ 1425 h 211"/>
                <a:gd name="T6" fmla="*/ 1438 w 154"/>
                <a:gd name="T7" fmla="*/ 2735 h 211"/>
                <a:gd name="T8" fmla="*/ 875 w 154"/>
                <a:gd name="T9" fmla="*/ 3631 h 211"/>
                <a:gd name="T10" fmla="*/ 0 w 154"/>
                <a:gd name="T11" fmla="*/ 3666 h 211"/>
                <a:gd name="T12" fmla="*/ 1188 w 154"/>
                <a:gd name="T13" fmla="*/ 3816 h 211"/>
                <a:gd name="T14" fmla="*/ 1738 w 154"/>
                <a:gd name="T15" fmla="*/ 1686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211">
                  <a:moveTo>
                    <a:pt x="111" y="89"/>
                  </a:moveTo>
                  <a:cubicBezTo>
                    <a:pt x="103" y="71"/>
                    <a:pt x="114" y="16"/>
                    <a:pt x="59" y="0"/>
                  </a:cubicBezTo>
                  <a:cubicBezTo>
                    <a:pt x="97" y="16"/>
                    <a:pt x="89" y="54"/>
                    <a:pt x="94" y="75"/>
                  </a:cubicBezTo>
                  <a:cubicBezTo>
                    <a:pt x="97" y="88"/>
                    <a:pt x="98" y="119"/>
                    <a:pt x="92" y="144"/>
                  </a:cubicBezTo>
                  <a:cubicBezTo>
                    <a:pt x="89" y="162"/>
                    <a:pt x="88" y="179"/>
                    <a:pt x="56" y="191"/>
                  </a:cubicBezTo>
                  <a:cubicBezTo>
                    <a:pt x="36" y="199"/>
                    <a:pt x="17" y="199"/>
                    <a:pt x="0" y="193"/>
                  </a:cubicBezTo>
                  <a:cubicBezTo>
                    <a:pt x="22" y="206"/>
                    <a:pt x="48" y="211"/>
                    <a:pt x="76" y="201"/>
                  </a:cubicBezTo>
                  <a:cubicBezTo>
                    <a:pt x="154" y="172"/>
                    <a:pt x="120" y="109"/>
                    <a:pt x="111" y="89"/>
                  </a:cubicBezTo>
                  <a:close/>
                </a:path>
              </a:pathLst>
            </a:custGeom>
            <a:solidFill>
              <a:srgbClr val="9E7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0" name="Freeform 207">
              <a:extLst>
                <a:ext uri="{FF2B5EF4-FFF2-40B4-BE49-F238E27FC236}">
                  <a16:creationId xmlns:a16="http://schemas.microsoft.com/office/drawing/2014/main" id="{0FFFCF54-B836-41E4-9D96-B15F8F3FA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003"/>
              <a:ext cx="195" cy="464"/>
            </a:xfrm>
            <a:custGeom>
              <a:avLst/>
              <a:gdLst>
                <a:gd name="T0" fmla="*/ 0 w 78"/>
                <a:gd name="T1" fmla="*/ 3277 h 174"/>
                <a:gd name="T2" fmla="*/ 550 w 78"/>
                <a:gd name="T3" fmla="*/ 1160 h 174"/>
                <a:gd name="T4" fmla="*/ 313 w 78"/>
                <a:gd name="T5" fmla="*/ 0 h 174"/>
                <a:gd name="T6" fmla="*/ 458 w 78"/>
                <a:gd name="T7" fmla="*/ 1101 h 174"/>
                <a:gd name="T8" fmla="*/ 458 w 78"/>
                <a:gd name="T9" fmla="*/ 2765 h 174"/>
                <a:gd name="T10" fmla="*/ 0 w 78"/>
                <a:gd name="T11" fmla="*/ 3277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74">
                  <a:moveTo>
                    <a:pt x="0" y="173"/>
                  </a:moveTo>
                  <a:cubicBezTo>
                    <a:pt x="78" y="144"/>
                    <a:pt x="44" y="81"/>
                    <a:pt x="35" y="61"/>
                  </a:cubicBezTo>
                  <a:cubicBezTo>
                    <a:pt x="30" y="49"/>
                    <a:pt x="32" y="22"/>
                    <a:pt x="20" y="0"/>
                  </a:cubicBezTo>
                  <a:cubicBezTo>
                    <a:pt x="26" y="11"/>
                    <a:pt x="30" y="39"/>
                    <a:pt x="29" y="58"/>
                  </a:cubicBezTo>
                  <a:cubicBezTo>
                    <a:pt x="27" y="76"/>
                    <a:pt x="52" y="117"/>
                    <a:pt x="29" y="146"/>
                  </a:cubicBezTo>
                  <a:cubicBezTo>
                    <a:pt x="5" y="174"/>
                    <a:pt x="0" y="173"/>
                    <a:pt x="0" y="173"/>
                  </a:cubicBezTo>
                  <a:close/>
                </a:path>
              </a:pathLst>
            </a:custGeom>
            <a:solidFill>
              <a:srgbClr val="854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1" name="Freeform 208">
              <a:extLst>
                <a:ext uri="{FF2B5EF4-FFF2-40B4-BE49-F238E27FC236}">
                  <a16:creationId xmlns:a16="http://schemas.microsoft.com/office/drawing/2014/main" id="{A16C3B67-C190-4243-8E9C-D3B457FC0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891"/>
              <a:ext cx="301" cy="536"/>
            </a:xfrm>
            <a:custGeom>
              <a:avLst/>
              <a:gdLst>
                <a:gd name="T0" fmla="*/ 504 w 120"/>
                <a:gd name="T1" fmla="*/ 2445 h 201"/>
                <a:gd name="T2" fmla="*/ 1656 w 120"/>
                <a:gd name="T3" fmla="*/ 93 h 201"/>
                <a:gd name="T4" fmla="*/ 1593 w 120"/>
                <a:gd name="T5" fmla="*/ 77 h 201"/>
                <a:gd name="T6" fmla="*/ 125 w 120"/>
                <a:gd name="T7" fmla="*/ 2240 h 201"/>
                <a:gd name="T8" fmla="*/ 880 w 120"/>
                <a:gd name="T9" fmla="*/ 3811 h 201"/>
                <a:gd name="T10" fmla="*/ 504 w 120"/>
                <a:gd name="T11" fmla="*/ 2445 h 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201">
                  <a:moveTo>
                    <a:pt x="32" y="129"/>
                  </a:moveTo>
                  <a:cubicBezTo>
                    <a:pt x="25" y="69"/>
                    <a:pt x="57" y="1"/>
                    <a:pt x="105" y="5"/>
                  </a:cubicBezTo>
                  <a:cubicBezTo>
                    <a:pt x="112" y="6"/>
                    <a:pt x="120" y="6"/>
                    <a:pt x="101" y="4"/>
                  </a:cubicBezTo>
                  <a:cubicBezTo>
                    <a:pt x="53" y="0"/>
                    <a:pt x="0" y="58"/>
                    <a:pt x="8" y="118"/>
                  </a:cubicBezTo>
                  <a:cubicBezTo>
                    <a:pt x="12" y="149"/>
                    <a:pt x="30" y="182"/>
                    <a:pt x="56" y="201"/>
                  </a:cubicBezTo>
                  <a:cubicBezTo>
                    <a:pt x="42" y="180"/>
                    <a:pt x="37" y="163"/>
                    <a:pt x="32" y="129"/>
                  </a:cubicBezTo>
                  <a:close/>
                </a:path>
              </a:pathLst>
            </a:custGeom>
            <a:solidFill>
              <a:srgbClr val="D8C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2" name="Freeform 209">
              <a:extLst>
                <a:ext uri="{FF2B5EF4-FFF2-40B4-BE49-F238E27FC236}">
                  <a16:creationId xmlns:a16="http://schemas.microsoft.com/office/drawing/2014/main" id="{143D1B2F-9EC8-4BF3-BCD3-09C71109D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907"/>
              <a:ext cx="200" cy="416"/>
            </a:xfrm>
            <a:custGeom>
              <a:avLst/>
              <a:gdLst>
                <a:gd name="T0" fmla="*/ 1250 w 80"/>
                <a:gd name="T1" fmla="*/ 0 h 156"/>
                <a:gd name="T2" fmla="*/ 113 w 80"/>
                <a:gd name="T3" fmla="*/ 2125 h 156"/>
                <a:gd name="T4" fmla="*/ 345 w 80"/>
                <a:gd name="T5" fmla="*/ 2957 h 156"/>
                <a:gd name="T6" fmla="*/ 1250 w 80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156">
                  <a:moveTo>
                    <a:pt x="80" y="0"/>
                  </a:moveTo>
                  <a:cubicBezTo>
                    <a:pt x="39" y="9"/>
                    <a:pt x="0" y="60"/>
                    <a:pt x="7" y="112"/>
                  </a:cubicBezTo>
                  <a:cubicBezTo>
                    <a:pt x="9" y="127"/>
                    <a:pt x="14" y="142"/>
                    <a:pt x="22" y="156"/>
                  </a:cubicBezTo>
                  <a:cubicBezTo>
                    <a:pt x="6" y="125"/>
                    <a:pt x="9" y="25"/>
                    <a:pt x="80" y="0"/>
                  </a:cubicBezTo>
                </a:path>
              </a:pathLst>
            </a:custGeom>
            <a:solidFill>
              <a:srgbClr val="F2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3" name="Freeform 210">
              <a:extLst>
                <a:ext uri="{FF2B5EF4-FFF2-40B4-BE49-F238E27FC236}">
                  <a16:creationId xmlns:a16="http://schemas.microsoft.com/office/drawing/2014/main" id="{C53E3923-4BF9-48B2-B8CF-653DE19BE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939"/>
              <a:ext cx="345" cy="608"/>
            </a:xfrm>
            <a:custGeom>
              <a:avLst/>
              <a:gdLst>
                <a:gd name="T0" fmla="*/ 0 w 138"/>
                <a:gd name="T1" fmla="*/ 4323 h 228"/>
                <a:gd name="T2" fmla="*/ 1800 w 138"/>
                <a:gd name="T3" fmla="*/ 3165 h 228"/>
                <a:gd name="T4" fmla="*/ 2050 w 138"/>
                <a:gd name="T5" fmla="*/ 1515 h 228"/>
                <a:gd name="T6" fmla="*/ 1500 w 138"/>
                <a:gd name="T7" fmla="*/ 0 h 228"/>
                <a:gd name="T8" fmla="*/ 1613 w 138"/>
                <a:gd name="T9" fmla="*/ 3187 h 228"/>
                <a:gd name="T10" fmla="*/ 0 w 138"/>
                <a:gd name="T11" fmla="*/ 4323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28">
                  <a:moveTo>
                    <a:pt x="0" y="228"/>
                  </a:moveTo>
                  <a:cubicBezTo>
                    <a:pt x="58" y="226"/>
                    <a:pt x="102" y="193"/>
                    <a:pt x="115" y="167"/>
                  </a:cubicBezTo>
                  <a:cubicBezTo>
                    <a:pt x="128" y="140"/>
                    <a:pt x="133" y="102"/>
                    <a:pt x="131" y="80"/>
                  </a:cubicBezTo>
                  <a:cubicBezTo>
                    <a:pt x="127" y="45"/>
                    <a:pt x="116" y="19"/>
                    <a:pt x="96" y="0"/>
                  </a:cubicBezTo>
                  <a:cubicBezTo>
                    <a:pt x="119" y="30"/>
                    <a:pt x="138" y="112"/>
                    <a:pt x="103" y="168"/>
                  </a:cubicBezTo>
                  <a:cubicBezTo>
                    <a:pt x="68" y="223"/>
                    <a:pt x="21" y="224"/>
                    <a:pt x="0" y="228"/>
                  </a:cubicBezTo>
                  <a:close/>
                </a:path>
              </a:pathLst>
            </a:custGeom>
            <a:solidFill>
              <a:srgbClr val="1A9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4" name="Oval 211">
              <a:extLst>
                <a:ext uri="{FF2B5EF4-FFF2-40B4-BE49-F238E27FC236}">
                  <a16:creationId xmlns:a16="http://schemas.microsoft.com/office/drawing/2014/main" id="{C56E9DE1-D14C-4B77-85A4-5A52758F4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1088"/>
              <a:ext cx="15" cy="19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65" name="Oval 212">
              <a:extLst>
                <a:ext uri="{FF2B5EF4-FFF2-40B4-BE49-F238E27FC236}">
                  <a16:creationId xmlns:a16="http://schemas.microsoft.com/office/drawing/2014/main" id="{5FBA6C9B-B688-41A3-8B90-BB6EA028E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1147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66" name="Oval 213">
              <a:extLst>
                <a:ext uri="{FF2B5EF4-FFF2-40B4-BE49-F238E27FC236}">
                  <a16:creationId xmlns:a16="http://schemas.microsoft.com/office/drawing/2014/main" id="{E7BFACD2-2BA5-401A-8C56-5C5C93BE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320"/>
              <a:ext cx="20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67" name="Oval 214">
              <a:extLst>
                <a:ext uri="{FF2B5EF4-FFF2-40B4-BE49-F238E27FC236}">
                  <a16:creationId xmlns:a16="http://schemas.microsoft.com/office/drawing/2014/main" id="{7FF03269-FE6C-44E9-B726-C55EFB10E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1435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68" name="Oval 215">
              <a:extLst>
                <a:ext uri="{FF2B5EF4-FFF2-40B4-BE49-F238E27FC236}">
                  <a16:creationId xmlns:a16="http://schemas.microsoft.com/office/drawing/2014/main" id="{AFD0480D-1951-4337-A02E-7EF7FEA50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1485"/>
              <a:ext cx="22" cy="2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69" name="Oval 216">
              <a:extLst>
                <a:ext uri="{FF2B5EF4-FFF2-40B4-BE49-F238E27FC236}">
                  <a16:creationId xmlns:a16="http://schemas.microsoft.com/office/drawing/2014/main" id="{B1F5B8E8-1141-402C-8125-4F44B0664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451"/>
              <a:ext cx="17" cy="1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0" name="Oval 217">
              <a:extLst>
                <a:ext uri="{FF2B5EF4-FFF2-40B4-BE49-F238E27FC236}">
                  <a16:creationId xmlns:a16="http://schemas.microsoft.com/office/drawing/2014/main" id="{0001B79B-1F0B-44EC-857D-1C6C74EC1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368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1" name="Oval 218">
              <a:extLst>
                <a:ext uri="{FF2B5EF4-FFF2-40B4-BE49-F238E27FC236}">
                  <a16:creationId xmlns:a16="http://schemas.microsoft.com/office/drawing/2014/main" id="{DA0A58E5-82A5-4D85-9547-417618391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1256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2" name="Oval 219">
              <a:extLst>
                <a:ext uri="{FF2B5EF4-FFF2-40B4-BE49-F238E27FC236}">
                  <a16:creationId xmlns:a16="http://schemas.microsoft.com/office/drawing/2014/main" id="{ACFFE7EC-0ECE-4069-8EB1-03C8F3935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240"/>
              <a:ext cx="10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3" name="Oval 220">
              <a:extLst>
                <a:ext uri="{FF2B5EF4-FFF2-40B4-BE49-F238E27FC236}">
                  <a16:creationId xmlns:a16="http://schemas.microsoft.com/office/drawing/2014/main" id="{A029F2F5-3477-4FF3-9462-F19AA8F0B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1408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4" name="Oval 221">
              <a:extLst>
                <a:ext uri="{FF2B5EF4-FFF2-40B4-BE49-F238E27FC236}">
                  <a16:creationId xmlns:a16="http://schemas.microsoft.com/office/drawing/2014/main" id="{4055E41D-401E-4489-866F-56A1E89D8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" y="1488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5" name="Oval 222">
              <a:extLst>
                <a:ext uri="{FF2B5EF4-FFF2-40B4-BE49-F238E27FC236}">
                  <a16:creationId xmlns:a16="http://schemas.microsoft.com/office/drawing/2014/main" id="{C91FBAFE-F17E-47A4-A421-5A178547D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" y="1520"/>
              <a:ext cx="8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6" name="Oval 223">
              <a:extLst>
                <a:ext uri="{FF2B5EF4-FFF2-40B4-BE49-F238E27FC236}">
                  <a16:creationId xmlns:a16="http://schemas.microsoft.com/office/drawing/2014/main" id="{B3926B7E-FC56-4A5E-A776-7C34BBA0D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1232"/>
              <a:ext cx="17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7" name="Oval 224">
              <a:extLst>
                <a:ext uri="{FF2B5EF4-FFF2-40B4-BE49-F238E27FC236}">
                  <a16:creationId xmlns:a16="http://schemas.microsoft.com/office/drawing/2014/main" id="{35677059-2C56-465E-9C34-554F21BD9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083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8" name="Oval 225">
              <a:extLst>
                <a:ext uri="{FF2B5EF4-FFF2-40B4-BE49-F238E27FC236}">
                  <a16:creationId xmlns:a16="http://schemas.microsoft.com/office/drawing/2014/main" id="{DB8F3786-DD04-4C16-8599-78D9A2F0B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" y="987"/>
              <a:ext cx="13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9" name="Oval 226">
              <a:extLst>
                <a:ext uri="{FF2B5EF4-FFF2-40B4-BE49-F238E27FC236}">
                  <a16:creationId xmlns:a16="http://schemas.microsoft.com/office/drawing/2014/main" id="{6779AD55-A34D-42A0-BD1B-C8A1B7BCE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" y="1211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0" name="Oval 227">
              <a:extLst>
                <a:ext uri="{FF2B5EF4-FFF2-40B4-BE49-F238E27FC236}">
                  <a16:creationId xmlns:a16="http://schemas.microsoft.com/office/drawing/2014/main" id="{8F8275F8-4390-4829-A651-F8898869A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883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1" name="Oval 228">
              <a:extLst>
                <a:ext uri="{FF2B5EF4-FFF2-40B4-BE49-F238E27FC236}">
                  <a16:creationId xmlns:a16="http://schemas.microsoft.com/office/drawing/2014/main" id="{6E474599-3C75-444C-8E33-CA45A3176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96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2" name="Oval 229">
              <a:extLst>
                <a:ext uri="{FF2B5EF4-FFF2-40B4-BE49-F238E27FC236}">
                  <a16:creationId xmlns:a16="http://schemas.microsoft.com/office/drawing/2014/main" id="{5EF6B644-6CD1-485F-872E-F16E52BA7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043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3" name="Oval 230">
              <a:extLst>
                <a:ext uri="{FF2B5EF4-FFF2-40B4-BE49-F238E27FC236}">
                  <a16:creationId xmlns:a16="http://schemas.microsoft.com/office/drawing/2014/main" id="{457C5716-5C02-483A-96DE-AEEDECE83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1139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4" name="Oval 231">
              <a:extLst>
                <a:ext uri="{FF2B5EF4-FFF2-40B4-BE49-F238E27FC236}">
                  <a16:creationId xmlns:a16="http://schemas.microsoft.com/office/drawing/2014/main" id="{3298154A-6205-4F6A-B9B7-5671240BE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17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5" name="Oval 232">
              <a:extLst>
                <a:ext uri="{FF2B5EF4-FFF2-40B4-BE49-F238E27FC236}">
                  <a16:creationId xmlns:a16="http://schemas.microsoft.com/office/drawing/2014/main" id="{64617AC7-F0AA-4BEB-8D99-1C5D925FA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" y="112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6" name="Oval 233">
              <a:extLst>
                <a:ext uri="{FF2B5EF4-FFF2-40B4-BE49-F238E27FC236}">
                  <a16:creationId xmlns:a16="http://schemas.microsoft.com/office/drawing/2014/main" id="{A6EC0475-52AE-4B04-AB05-470FAB325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" y="86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7" name="Oval 234">
              <a:extLst>
                <a:ext uri="{FF2B5EF4-FFF2-40B4-BE49-F238E27FC236}">
                  <a16:creationId xmlns:a16="http://schemas.microsoft.com/office/drawing/2014/main" id="{4F49AEAE-71B5-40CA-A734-73787AA6C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864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8" name="Oval 235">
              <a:extLst>
                <a:ext uri="{FF2B5EF4-FFF2-40B4-BE49-F238E27FC236}">
                  <a16:creationId xmlns:a16="http://schemas.microsoft.com/office/drawing/2014/main" id="{672314ED-5C0D-476D-951D-8EB910F1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907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9" name="Oval 236">
              <a:extLst>
                <a:ext uri="{FF2B5EF4-FFF2-40B4-BE49-F238E27FC236}">
                  <a16:creationId xmlns:a16="http://schemas.microsoft.com/office/drawing/2014/main" id="{C29DEA53-51E6-4E7B-95A4-2AF45DDDB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920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90" name="Oval 237">
              <a:extLst>
                <a:ext uri="{FF2B5EF4-FFF2-40B4-BE49-F238E27FC236}">
                  <a16:creationId xmlns:a16="http://schemas.microsoft.com/office/drawing/2014/main" id="{7C4D9A8D-EDCB-428D-B319-C376EA523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1051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91" name="Oval 238">
              <a:extLst>
                <a:ext uri="{FF2B5EF4-FFF2-40B4-BE49-F238E27FC236}">
                  <a16:creationId xmlns:a16="http://schemas.microsoft.com/office/drawing/2014/main" id="{7711345A-5BC8-4BEC-94ED-353DC7DBE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496"/>
              <a:ext cx="10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92" name="Freeform 239">
              <a:extLst>
                <a:ext uri="{FF2B5EF4-FFF2-40B4-BE49-F238E27FC236}">
                  <a16:creationId xmlns:a16="http://schemas.microsoft.com/office/drawing/2014/main" id="{D48C122F-902A-4D39-B14E-02E742BD6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125 w 273"/>
                <a:gd name="T1" fmla="*/ 2969 h 290"/>
                <a:gd name="T2" fmla="*/ 2097 w 273"/>
                <a:gd name="T3" fmla="*/ 5470 h 290"/>
                <a:gd name="T4" fmla="*/ 3975 w 273"/>
                <a:gd name="T5" fmla="*/ 4278 h 290"/>
                <a:gd name="T6" fmla="*/ 4243 w 273"/>
                <a:gd name="T7" fmla="*/ 2538 h 290"/>
                <a:gd name="T8" fmla="*/ 2785 w 273"/>
                <a:gd name="T9" fmla="*/ 341 h 290"/>
                <a:gd name="T10" fmla="*/ 125 w 273"/>
                <a:gd name="T11" fmla="*/ 2969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3" name="Freeform 240">
              <a:extLst>
                <a:ext uri="{FF2B5EF4-FFF2-40B4-BE49-F238E27FC236}">
                  <a16:creationId xmlns:a16="http://schemas.microsoft.com/office/drawing/2014/main" id="{C18838D5-A62A-45BD-942B-1CD864C30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1675 w 232"/>
                <a:gd name="T1" fmla="*/ 93 h 253"/>
                <a:gd name="T2" fmla="*/ 125 w 232"/>
                <a:gd name="T3" fmla="*/ 2342 h 253"/>
                <a:gd name="T4" fmla="*/ 2313 w 232"/>
                <a:gd name="T5" fmla="*/ 4273 h 253"/>
                <a:gd name="T6" fmla="*/ 2908 w 232"/>
                <a:gd name="T7" fmla="*/ 2001 h 253"/>
                <a:gd name="T8" fmla="*/ 1675 w 232"/>
                <a:gd name="T9" fmla="*/ 9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4" name="Freeform 241">
              <a:extLst>
                <a:ext uri="{FF2B5EF4-FFF2-40B4-BE49-F238E27FC236}">
                  <a16:creationId xmlns:a16="http://schemas.microsoft.com/office/drawing/2014/main" id="{68AE29D4-F298-4B5F-AF3D-420D48640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933"/>
              <a:ext cx="78" cy="83"/>
            </a:xfrm>
            <a:custGeom>
              <a:avLst/>
              <a:gdLst>
                <a:gd name="T0" fmla="*/ 33 w 31"/>
                <a:gd name="T1" fmla="*/ 388 h 31"/>
                <a:gd name="T2" fmla="*/ 176 w 31"/>
                <a:gd name="T3" fmla="*/ 56 h 31"/>
                <a:gd name="T4" fmla="*/ 443 w 31"/>
                <a:gd name="T5" fmla="*/ 209 h 31"/>
                <a:gd name="T6" fmla="*/ 317 w 31"/>
                <a:gd name="T7" fmla="*/ 560 h 31"/>
                <a:gd name="T8" fmla="*/ 33 w 31"/>
                <a:gd name="T9" fmla="*/ 38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" y="20"/>
                  </a:moveTo>
                  <a:cubicBezTo>
                    <a:pt x="0" y="13"/>
                    <a:pt x="3" y="5"/>
                    <a:pt x="11" y="3"/>
                  </a:cubicBezTo>
                  <a:cubicBezTo>
                    <a:pt x="18" y="0"/>
                    <a:pt x="26" y="4"/>
                    <a:pt x="28" y="11"/>
                  </a:cubicBezTo>
                  <a:cubicBezTo>
                    <a:pt x="31" y="18"/>
                    <a:pt x="27" y="26"/>
                    <a:pt x="20" y="29"/>
                  </a:cubicBezTo>
                  <a:cubicBezTo>
                    <a:pt x="13" y="31"/>
                    <a:pt x="5" y="27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5" name="Freeform 242">
              <a:extLst>
                <a:ext uri="{FF2B5EF4-FFF2-40B4-BE49-F238E27FC236}">
                  <a16:creationId xmlns:a16="http://schemas.microsoft.com/office/drawing/2014/main" id="{F24F8A41-4268-43C7-A908-0EFE4DD57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915"/>
              <a:ext cx="28" cy="29"/>
            </a:xfrm>
            <a:custGeom>
              <a:avLst/>
              <a:gdLst>
                <a:gd name="T0" fmla="*/ 20 w 11"/>
                <a:gd name="T1" fmla="*/ 124 h 11"/>
                <a:gd name="T2" fmla="*/ 64 w 11"/>
                <a:gd name="T3" fmla="*/ 21 h 11"/>
                <a:gd name="T4" fmla="*/ 163 w 11"/>
                <a:gd name="T5" fmla="*/ 76 h 11"/>
                <a:gd name="T6" fmla="*/ 117 w 11"/>
                <a:gd name="T7" fmla="*/ 182 h 11"/>
                <a:gd name="T8" fmla="*/ 20 w 11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9" y="9"/>
                    <a:pt x="7" y="10"/>
                  </a:cubicBezTo>
                  <a:cubicBezTo>
                    <a:pt x="4" y="11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6" name="Freeform 243">
              <a:extLst>
                <a:ext uri="{FF2B5EF4-FFF2-40B4-BE49-F238E27FC236}">
                  <a16:creationId xmlns:a16="http://schemas.microsoft.com/office/drawing/2014/main" id="{7EA1F2D3-37FB-4B82-9E52-76BDBC99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013"/>
              <a:ext cx="28" cy="30"/>
            </a:xfrm>
            <a:custGeom>
              <a:avLst/>
              <a:gdLst>
                <a:gd name="T0" fmla="*/ 20 w 11"/>
                <a:gd name="T1" fmla="*/ 142 h 11"/>
                <a:gd name="T2" fmla="*/ 64 w 11"/>
                <a:gd name="T3" fmla="*/ 22 h 11"/>
                <a:gd name="T4" fmla="*/ 163 w 11"/>
                <a:gd name="T5" fmla="*/ 82 h 11"/>
                <a:gd name="T6" fmla="*/ 117 w 11"/>
                <a:gd name="T7" fmla="*/ 202 h 11"/>
                <a:gd name="T8" fmla="*/ 20 w 11"/>
                <a:gd name="T9" fmla="*/ 1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10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79" name="Group 246">
            <a:extLst>
              <a:ext uri="{FF2B5EF4-FFF2-40B4-BE49-F238E27FC236}">
                <a16:creationId xmlns:a16="http://schemas.microsoft.com/office/drawing/2014/main" id="{314EF667-6510-4941-AA2A-C9778FF29262}"/>
              </a:ext>
            </a:extLst>
          </p:cNvPr>
          <p:cNvGrpSpPr>
            <a:grpSpLocks/>
          </p:cNvGrpSpPr>
          <p:nvPr/>
        </p:nvGrpSpPr>
        <p:grpSpPr bwMode="auto">
          <a:xfrm>
            <a:off x="3159125" y="3579813"/>
            <a:ext cx="650875" cy="668337"/>
            <a:chOff x="1529" y="2253"/>
            <a:chExt cx="972" cy="1000"/>
          </a:xfrm>
        </p:grpSpPr>
        <p:sp>
          <p:nvSpPr>
            <p:cNvPr id="105342" name="Freeform 247">
              <a:extLst>
                <a:ext uri="{FF2B5EF4-FFF2-40B4-BE49-F238E27FC236}">
                  <a16:creationId xmlns:a16="http://schemas.microsoft.com/office/drawing/2014/main" id="{4DBF884E-F33B-482C-A5E7-BCD180216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253"/>
              <a:ext cx="972" cy="1000"/>
            </a:xfrm>
            <a:custGeom>
              <a:avLst/>
              <a:gdLst>
                <a:gd name="T0" fmla="*/ 637 w 389"/>
                <a:gd name="T1" fmla="*/ 4685 h 375"/>
                <a:gd name="T2" fmla="*/ 979 w 389"/>
                <a:gd name="T3" fmla="*/ 5768 h 375"/>
                <a:gd name="T4" fmla="*/ 1574 w 389"/>
                <a:gd name="T5" fmla="*/ 6371 h 375"/>
                <a:gd name="T6" fmla="*/ 2696 w 389"/>
                <a:gd name="T7" fmla="*/ 6827 h 375"/>
                <a:gd name="T8" fmla="*/ 3058 w 389"/>
                <a:gd name="T9" fmla="*/ 7032 h 375"/>
                <a:gd name="T10" fmla="*/ 3603 w 389"/>
                <a:gd name="T11" fmla="*/ 6963 h 375"/>
                <a:gd name="T12" fmla="*/ 4745 w 389"/>
                <a:gd name="T13" fmla="*/ 6600 h 375"/>
                <a:gd name="T14" fmla="*/ 5400 w 389"/>
                <a:gd name="T15" fmla="*/ 6221 h 375"/>
                <a:gd name="T16" fmla="*/ 5899 w 389"/>
                <a:gd name="T17" fmla="*/ 4685 h 375"/>
                <a:gd name="T18" fmla="*/ 5820 w 389"/>
                <a:gd name="T19" fmla="*/ 3336 h 375"/>
                <a:gd name="T20" fmla="*/ 5695 w 389"/>
                <a:gd name="T21" fmla="*/ 2616 h 375"/>
                <a:gd name="T22" fmla="*/ 5337 w 389"/>
                <a:gd name="T23" fmla="*/ 1856 h 375"/>
                <a:gd name="T24" fmla="*/ 4882 w 389"/>
                <a:gd name="T25" fmla="*/ 1059 h 375"/>
                <a:gd name="T26" fmla="*/ 4353 w 389"/>
                <a:gd name="T27" fmla="*/ 648 h 375"/>
                <a:gd name="T28" fmla="*/ 3791 w 389"/>
                <a:gd name="T29" fmla="*/ 320 h 375"/>
                <a:gd name="T30" fmla="*/ 3196 w 389"/>
                <a:gd name="T31" fmla="*/ 115 h 375"/>
                <a:gd name="T32" fmla="*/ 2261 w 389"/>
                <a:gd name="T33" fmla="*/ 93 h 375"/>
                <a:gd name="T34" fmla="*/ 1437 w 389"/>
                <a:gd name="T35" fmla="*/ 589 h 375"/>
                <a:gd name="T36" fmla="*/ 762 w 389"/>
                <a:gd name="T37" fmla="*/ 797 h 375"/>
                <a:gd name="T38" fmla="*/ 312 w 389"/>
                <a:gd name="T39" fmla="*/ 1821 h 375"/>
                <a:gd name="T40" fmla="*/ 92 w 389"/>
                <a:gd name="T41" fmla="*/ 3149 h 375"/>
                <a:gd name="T42" fmla="*/ 230 w 389"/>
                <a:gd name="T43" fmla="*/ 3677 h 375"/>
                <a:gd name="T44" fmla="*/ 437 w 389"/>
                <a:gd name="T45" fmla="*/ 4189 h 375"/>
                <a:gd name="T46" fmla="*/ 637 w 389"/>
                <a:gd name="T47" fmla="*/ 4685 h 3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9" h="375">
                  <a:moveTo>
                    <a:pt x="41" y="247"/>
                  </a:moveTo>
                  <a:cubicBezTo>
                    <a:pt x="41" y="269"/>
                    <a:pt x="43" y="290"/>
                    <a:pt x="63" y="304"/>
                  </a:cubicBezTo>
                  <a:cubicBezTo>
                    <a:pt x="78" y="315"/>
                    <a:pt x="88" y="321"/>
                    <a:pt x="101" y="336"/>
                  </a:cubicBezTo>
                  <a:cubicBezTo>
                    <a:pt x="111" y="348"/>
                    <a:pt x="156" y="360"/>
                    <a:pt x="173" y="360"/>
                  </a:cubicBezTo>
                  <a:cubicBezTo>
                    <a:pt x="181" y="360"/>
                    <a:pt x="187" y="370"/>
                    <a:pt x="196" y="371"/>
                  </a:cubicBezTo>
                  <a:cubicBezTo>
                    <a:pt x="208" y="372"/>
                    <a:pt x="220" y="363"/>
                    <a:pt x="231" y="367"/>
                  </a:cubicBezTo>
                  <a:cubicBezTo>
                    <a:pt x="257" y="375"/>
                    <a:pt x="287" y="367"/>
                    <a:pt x="304" y="348"/>
                  </a:cubicBezTo>
                  <a:cubicBezTo>
                    <a:pt x="319" y="331"/>
                    <a:pt x="327" y="336"/>
                    <a:pt x="346" y="328"/>
                  </a:cubicBezTo>
                  <a:cubicBezTo>
                    <a:pt x="384" y="312"/>
                    <a:pt x="364" y="277"/>
                    <a:pt x="378" y="247"/>
                  </a:cubicBezTo>
                  <a:cubicBezTo>
                    <a:pt x="389" y="223"/>
                    <a:pt x="378" y="196"/>
                    <a:pt x="373" y="176"/>
                  </a:cubicBezTo>
                  <a:cubicBezTo>
                    <a:pt x="370" y="164"/>
                    <a:pt x="373" y="148"/>
                    <a:pt x="365" y="138"/>
                  </a:cubicBezTo>
                  <a:cubicBezTo>
                    <a:pt x="354" y="124"/>
                    <a:pt x="351" y="112"/>
                    <a:pt x="342" y="98"/>
                  </a:cubicBezTo>
                  <a:cubicBezTo>
                    <a:pt x="333" y="84"/>
                    <a:pt x="331" y="66"/>
                    <a:pt x="313" y="56"/>
                  </a:cubicBezTo>
                  <a:cubicBezTo>
                    <a:pt x="299" y="48"/>
                    <a:pt x="291" y="46"/>
                    <a:pt x="279" y="34"/>
                  </a:cubicBezTo>
                  <a:cubicBezTo>
                    <a:pt x="273" y="27"/>
                    <a:pt x="249" y="23"/>
                    <a:pt x="243" y="17"/>
                  </a:cubicBezTo>
                  <a:cubicBezTo>
                    <a:pt x="233" y="8"/>
                    <a:pt x="218" y="6"/>
                    <a:pt x="205" y="6"/>
                  </a:cubicBezTo>
                  <a:cubicBezTo>
                    <a:pt x="189" y="4"/>
                    <a:pt x="160" y="0"/>
                    <a:pt x="145" y="5"/>
                  </a:cubicBezTo>
                  <a:cubicBezTo>
                    <a:pt x="122" y="11"/>
                    <a:pt x="115" y="27"/>
                    <a:pt x="92" y="31"/>
                  </a:cubicBezTo>
                  <a:cubicBezTo>
                    <a:pt x="77" y="33"/>
                    <a:pt x="65" y="38"/>
                    <a:pt x="49" y="42"/>
                  </a:cubicBezTo>
                  <a:cubicBezTo>
                    <a:pt x="31" y="47"/>
                    <a:pt x="26" y="79"/>
                    <a:pt x="20" y="96"/>
                  </a:cubicBezTo>
                  <a:cubicBezTo>
                    <a:pt x="9" y="126"/>
                    <a:pt x="0" y="135"/>
                    <a:pt x="6" y="166"/>
                  </a:cubicBezTo>
                  <a:cubicBezTo>
                    <a:pt x="8" y="175"/>
                    <a:pt x="9" y="188"/>
                    <a:pt x="15" y="194"/>
                  </a:cubicBezTo>
                  <a:cubicBezTo>
                    <a:pt x="24" y="203"/>
                    <a:pt x="24" y="206"/>
                    <a:pt x="28" y="221"/>
                  </a:cubicBezTo>
                  <a:cubicBezTo>
                    <a:pt x="31" y="232"/>
                    <a:pt x="40" y="237"/>
                    <a:pt x="41" y="247"/>
                  </a:cubicBezTo>
                  <a:close/>
                </a:path>
              </a:pathLst>
            </a:custGeom>
            <a:solidFill>
              <a:srgbClr val="CED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3" name="Freeform 248">
              <a:extLst>
                <a:ext uri="{FF2B5EF4-FFF2-40B4-BE49-F238E27FC236}">
                  <a16:creationId xmlns:a16="http://schemas.microsoft.com/office/drawing/2014/main" id="{95F67EC1-03C8-41F9-A8E8-819D8A2E3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637"/>
              <a:ext cx="640" cy="486"/>
            </a:xfrm>
            <a:custGeom>
              <a:avLst/>
              <a:gdLst>
                <a:gd name="T0" fmla="*/ 33 w 256"/>
                <a:gd name="T1" fmla="*/ 1503 h 182"/>
                <a:gd name="T2" fmla="*/ 488 w 256"/>
                <a:gd name="T3" fmla="*/ 2246 h 182"/>
                <a:gd name="T4" fmla="*/ 1220 w 256"/>
                <a:gd name="T5" fmla="*/ 2689 h 182"/>
                <a:gd name="T6" fmla="*/ 2000 w 256"/>
                <a:gd name="T7" fmla="*/ 2988 h 182"/>
                <a:gd name="T8" fmla="*/ 2688 w 256"/>
                <a:gd name="T9" fmla="*/ 3373 h 182"/>
                <a:gd name="T10" fmla="*/ 3500 w 256"/>
                <a:gd name="T11" fmla="*/ 3180 h 182"/>
                <a:gd name="T12" fmla="*/ 3908 w 256"/>
                <a:gd name="T13" fmla="*/ 2339 h 182"/>
                <a:gd name="T14" fmla="*/ 3845 w 256"/>
                <a:gd name="T15" fmla="*/ 1220 h 182"/>
                <a:gd name="T16" fmla="*/ 2738 w 256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6" h="182">
                  <a:moveTo>
                    <a:pt x="2" y="79"/>
                  </a:moveTo>
                  <a:cubicBezTo>
                    <a:pt x="0" y="95"/>
                    <a:pt x="20" y="109"/>
                    <a:pt x="31" y="118"/>
                  </a:cubicBezTo>
                  <a:cubicBezTo>
                    <a:pt x="46" y="129"/>
                    <a:pt x="61" y="135"/>
                    <a:pt x="78" y="141"/>
                  </a:cubicBezTo>
                  <a:cubicBezTo>
                    <a:pt x="95" y="147"/>
                    <a:pt x="111" y="149"/>
                    <a:pt x="128" y="157"/>
                  </a:cubicBezTo>
                  <a:cubicBezTo>
                    <a:pt x="142" y="164"/>
                    <a:pt x="157" y="173"/>
                    <a:pt x="172" y="177"/>
                  </a:cubicBezTo>
                  <a:cubicBezTo>
                    <a:pt x="190" y="182"/>
                    <a:pt x="209" y="176"/>
                    <a:pt x="224" y="167"/>
                  </a:cubicBezTo>
                  <a:cubicBezTo>
                    <a:pt x="238" y="158"/>
                    <a:pt x="246" y="139"/>
                    <a:pt x="250" y="123"/>
                  </a:cubicBezTo>
                  <a:cubicBezTo>
                    <a:pt x="254" y="103"/>
                    <a:pt x="256" y="83"/>
                    <a:pt x="246" y="64"/>
                  </a:cubicBezTo>
                  <a:cubicBezTo>
                    <a:pt x="230" y="35"/>
                    <a:pt x="204" y="16"/>
                    <a:pt x="175" y="0"/>
                  </a:cubicBezTo>
                </a:path>
              </a:pathLst>
            </a:custGeom>
            <a:solidFill>
              <a:srgbClr val="A9C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4" name="Freeform 249">
              <a:extLst>
                <a:ext uri="{FF2B5EF4-FFF2-40B4-BE49-F238E27FC236}">
                  <a16:creationId xmlns:a16="http://schemas.microsoft.com/office/drawing/2014/main" id="{35DF06B4-F101-463D-83E2-5EADC3650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2283"/>
              <a:ext cx="775" cy="784"/>
            </a:xfrm>
            <a:custGeom>
              <a:avLst/>
              <a:gdLst>
                <a:gd name="T0" fmla="*/ 4613 w 310"/>
                <a:gd name="T1" fmla="*/ 989 h 294"/>
                <a:gd name="T2" fmla="*/ 4113 w 310"/>
                <a:gd name="T3" fmla="*/ 589 h 294"/>
                <a:gd name="T4" fmla="*/ 3563 w 310"/>
                <a:gd name="T5" fmla="*/ 285 h 294"/>
                <a:gd name="T6" fmla="*/ 3000 w 310"/>
                <a:gd name="T7" fmla="*/ 77 h 294"/>
                <a:gd name="T8" fmla="*/ 2125 w 310"/>
                <a:gd name="T9" fmla="*/ 77 h 294"/>
                <a:gd name="T10" fmla="*/ 1363 w 310"/>
                <a:gd name="T11" fmla="*/ 533 h 294"/>
                <a:gd name="T12" fmla="*/ 720 w 310"/>
                <a:gd name="T13" fmla="*/ 739 h 294"/>
                <a:gd name="T14" fmla="*/ 300 w 310"/>
                <a:gd name="T15" fmla="*/ 1685 h 294"/>
                <a:gd name="T16" fmla="*/ 95 w 310"/>
                <a:gd name="T17" fmla="*/ 2936 h 294"/>
                <a:gd name="T18" fmla="*/ 220 w 310"/>
                <a:gd name="T19" fmla="*/ 3448 h 294"/>
                <a:gd name="T20" fmla="*/ 408 w 310"/>
                <a:gd name="T21" fmla="*/ 3925 h 294"/>
                <a:gd name="T22" fmla="*/ 595 w 310"/>
                <a:gd name="T23" fmla="*/ 4381 h 294"/>
                <a:gd name="T24" fmla="*/ 925 w 310"/>
                <a:gd name="T25" fmla="*/ 5427 h 294"/>
                <a:gd name="T26" fmla="*/ 1113 w 310"/>
                <a:gd name="T27" fmla="*/ 5576 h 294"/>
                <a:gd name="T28" fmla="*/ 783 w 310"/>
                <a:gd name="T29" fmla="*/ 4323 h 294"/>
                <a:gd name="T30" fmla="*/ 595 w 310"/>
                <a:gd name="T31" fmla="*/ 3848 h 294"/>
                <a:gd name="T32" fmla="*/ 458 w 310"/>
                <a:gd name="T33" fmla="*/ 3336 h 294"/>
                <a:gd name="T34" fmla="*/ 658 w 310"/>
                <a:gd name="T35" fmla="*/ 2083 h 294"/>
                <a:gd name="T36" fmla="*/ 1708 w 310"/>
                <a:gd name="T37" fmla="*/ 1045 h 294"/>
                <a:gd name="T38" fmla="*/ 2488 w 310"/>
                <a:gd name="T39" fmla="*/ 477 h 294"/>
                <a:gd name="T40" fmla="*/ 3375 w 310"/>
                <a:gd name="T41" fmla="*/ 477 h 294"/>
                <a:gd name="T42" fmla="*/ 3938 w 310"/>
                <a:gd name="T43" fmla="*/ 683 h 294"/>
                <a:gd name="T44" fmla="*/ 4845 w 310"/>
                <a:gd name="T45" fmla="*/ 1288 h 294"/>
                <a:gd name="T46" fmla="*/ 4613 w 310"/>
                <a:gd name="T47" fmla="*/ 989 h 29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10" h="294">
                  <a:moveTo>
                    <a:pt x="295" y="52"/>
                  </a:moveTo>
                  <a:cubicBezTo>
                    <a:pt x="282" y="45"/>
                    <a:pt x="274" y="42"/>
                    <a:pt x="263" y="31"/>
                  </a:cubicBezTo>
                  <a:cubicBezTo>
                    <a:pt x="257" y="25"/>
                    <a:pt x="234" y="21"/>
                    <a:pt x="228" y="15"/>
                  </a:cubicBezTo>
                  <a:cubicBezTo>
                    <a:pt x="219" y="7"/>
                    <a:pt x="205" y="5"/>
                    <a:pt x="192" y="4"/>
                  </a:cubicBezTo>
                  <a:cubicBezTo>
                    <a:pt x="177" y="3"/>
                    <a:pt x="150" y="0"/>
                    <a:pt x="136" y="4"/>
                  </a:cubicBezTo>
                  <a:cubicBezTo>
                    <a:pt x="115" y="10"/>
                    <a:pt x="109" y="25"/>
                    <a:pt x="87" y="28"/>
                  </a:cubicBezTo>
                  <a:cubicBezTo>
                    <a:pt x="72" y="30"/>
                    <a:pt x="61" y="35"/>
                    <a:pt x="46" y="39"/>
                  </a:cubicBezTo>
                  <a:cubicBezTo>
                    <a:pt x="29" y="43"/>
                    <a:pt x="25" y="73"/>
                    <a:pt x="19" y="89"/>
                  </a:cubicBezTo>
                  <a:cubicBezTo>
                    <a:pt x="8" y="118"/>
                    <a:pt x="0" y="126"/>
                    <a:pt x="6" y="155"/>
                  </a:cubicBezTo>
                  <a:cubicBezTo>
                    <a:pt x="8" y="164"/>
                    <a:pt x="8" y="176"/>
                    <a:pt x="14" y="182"/>
                  </a:cubicBezTo>
                  <a:cubicBezTo>
                    <a:pt x="22" y="190"/>
                    <a:pt x="22" y="193"/>
                    <a:pt x="26" y="207"/>
                  </a:cubicBezTo>
                  <a:cubicBezTo>
                    <a:pt x="29" y="217"/>
                    <a:pt x="37" y="222"/>
                    <a:pt x="38" y="231"/>
                  </a:cubicBezTo>
                  <a:cubicBezTo>
                    <a:pt x="38" y="253"/>
                    <a:pt x="41" y="272"/>
                    <a:pt x="59" y="286"/>
                  </a:cubicBezTo>
                  <a:cubicBezTo>
                    <a:pt x="63" y="289"/>
                    <a:pt x="67" y="291"/>
                    <a:pt x="71" y="294"/>
                  </a:cubicBezTo>
                  <a:cubicBezTo>
                    <a:pt x="35" y="258"/>
                    <a:pt x="52" y="238"/>
                    <a:pt x="50" y="228"/>
                  </a:cubicBezTo>
                  <a:cubicBezTo>
                    <a:pt x="46" y="214"/>
                    <a:pt x="46" y="211"/>
                    <a:pt x="38" y="203"/>
                  </a:cubicBezTo>
                  <a:cubicBezTo>
                    <a:pt x="32" y="196"/>
                    <a:pt x="31" y="185"/>
                    <a:pt x="29" y="176"/>
                  </a:cubicBezTo>
                  <a:cubicBezTo>
                    <a:pt x="24" y="147"/>
                    <a:pt x="32" y="139"/>
                    <a:pt x="42" y="110"/>
                  </a:cubicBezTo>
                  <a:cubicBezTo>
                    <a:pt x="48" y="94"/>
                    <a:pt x="67" y="60"/>
                    <a:pt x="109" y="55"/>
                  </a:cubicBezTo>
                  <a:cubicBezTo>
                    <a:pt x="131" y="51"/>
                    <a:pt x="138" y="31"/>
                    <a:pt x="159" y="25"/>
                  </a:cubicBezTo>
                  <a:cubicBezTo>
                    <a:pt x="174" y="20"/>
                    <a:pt x="201" y="24"/>
                    <a:pt x="216" y="25"/>
                  </a:cubicBezTo>
                  <a:cubicBezTo>
                    <a:pt x="228" y="26"/>
                    <a:pt x="242" y="27"/>
                    <a:pt x="252" y="36"/>
                  </a:cubicBezTo>
                  <a:cubicBezTo>
                    <a:pt x="258" y="42"/>
                    <a:pt x="295" y="52"/>
                    <a:pt x="310" y="68"/>
                  </a:cubicBezTo>
                  <a:cubicBezTo>
                    <a:pt x="307" y="62"/>
                    <a:pt x="302" y="56"/>
                    <a:pt x="295" y="52"/>
                  </a:cubicBezTo>
                  <a:close/>
                </a:path>
              </a:pathLst>
            </a:custGeom>
            <a:solidFill>
              <a:srgbClr val="F0F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5" name="Freeform 250">
              <a:extLst>
                <a:ext uri="{FF2B5EF4-FFF2-40B4-BE49-F238E27FC236}">
                  <a16:creationId xmlns:a16="http://schemas.microsoft.com/office/drawing/2014/main" id="{99F3D007-5D35-40F1-ABE0-7F639522B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432"/>
              <a:ext cx="685" cy="621"/>
            </a:xfrm>
            <a:custGeom>
              <a:avLst/>
              <a:gdLst>
                <a:gd name="T0" fmla="*/ 3188 w 274"/>
                <a:gd name="T1" fmla="*/ 4262 h 233"/>
                <a:gd name="T2" fmla="*/ 3925 w 274"/>
                <a:gd name="T3" fmla="*/ 3388 h 233"/>
                <a:gd name="T4" fmla="*/ 2283 w 274"/>
                <a:gd name="T5" fmla="*/ 418 h 233"/>
                <a:gd name="T6" fmla="*/ 95 w 274"/>
                <a:gd name="T7" fmla="*/ 1535 h 233"/>
                <a:gd name="T8" fmla="*/ 425 w 274"/>
                <a:gd name="T9" fmla="*/ 3126 h 233"/>
                <a:gd name="T10" fmla="*/ 1708 w 274"/>
                <a:gd name="T11" fmla="*/ 3822 h 233"/>
                <a:gd name="T12" fmla="*/ 3188 w 274"/>
                <a:gd name="T13" fmla="*/ 4262 h 2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33">
                  <a:moveTo>
                    <a:pt x="204" y="225"/>
                  </a:moveTo>
                  <a:cubicBezTo>
                    <a:pt x="228" y="217"/>
                    <a:pt x="243" y="199"/>
                    <a:pt x="251" y="179"/>
                  </a:cubicBezTo>
                  <a:cubicBezTo>
                    <a:pt x="274" y="130"/>
                    <a:pt x="218" y="44"/>
                    <a:pt x="146" y="22"/>
                  </a:cubicBezTo>
                  <a:cubicBezTo>
                    <a:pt x="74" y="0"/>
                    <a:pt x="19" y="41"/>
                    <a:pt x="6" y="81"/>
                  </a:cubicBezTo>
                  <a:cubicBezTo>
                    <a:pt x="0" y="103"/>
                    <a:pt x="6" y="136"/>
                    <a:pt x="27" y="165"/>
                  </a:cubicBezTo>
                  <a:cubicBezTo>
                    <a:pt x="44" y="189"/>
                    <a:pt x="73" y="192"/>
                    <a:pt x="109" y="202"/>
                  </a:cubicBezTo>
                  <a:cubicBezTo>
                    <a:pt x="152" y="216"/>
                    <a:pt x="181" y="233"/>
                    <a:pt x="204" y="225"/>
                  </a:cubicBezTo>
                  <a:close/>
                </a:path>
              </a:pathLst>
            </a:custGeom>
            <a:solidFill>
              <a:srgbClr val="AB8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6" name="Freeform 251">
              <a:extLst>
                <a:ext uri="{FF2B5EF4-FFF2-40B4-BE49-F238E27FC236}">
                  <a16:creationId xmlns:a16="http://schemas.microsoft.com/office/drawing/2014/main" id="{E75B6DA6-6E36-4830-A12C-D6A73B88D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571"/>
              <a:ext cx="573" cy="469"/>
            </a:xfrm>
            <a:custGeom>
              <a:avLst/>
              <a:gdLst>
                <a:gd name="T0" fmla="*/ 2472 w 229"/>
                <a:gd name="T1" fmla="*/ 0 h 176"/>
                <a:gd name="T2" fmla="*/ 2975 w 229"/>
                <a:gd name="T3" fmla="*/ 1988 h 176"/>
                <a:gd name="T4" fmla="*/ 2179 w 229"/>
                <a:gd name="T5" fmla="*/ 2457 h 176"/>
                <a:gd name="T6" fmla="*/ 938 w 229"/>
                <a:gd name="T7" fmla="*/ 2534 h 176"/>
                <a:gd name="T8" fmla="*/ 0 w 229"/>
                <a:gd name="T9" fmla="*/ 2116 h 176"/>
                <a:gd name="T10" fmla="*/ 1209 w 229"/>
                <a:gd name="T11" fmla="*/ 2785 h 176"/>
                <a:gd name="T12" fmla="*/ 2617 w 229"/>
                <a:gd name="T13" fmla="*/ 3195 h 176"/>
                <a:gd name="T14" fmla="*/ 3318 w 229"/>
                <a:gd name="T15" fmla="*/ 2364 h 176"/>
                <a:gd name="T16" fmla="*/ 2472 w 229"/>
                <a:gd name="T17" fmla="*/ 0 h 1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176">
                  <a:moveTo>
                    <a:pt x="158" y="0"/>
                  </a:moveTo>
                  <a:cubicBezTo>
                    <a:pt x="200" y="42"/>
                    <a:pt x="203" y="77"/>
                    <a:pt x="190" y="105"/>
                  </a:cubicBezTo>
                  <a:cubicBezTo>
                    <a:pt x="182" y="123"/>
                    <a:pt x="163" y="122"/>
                    <a:pt x="139" y="130"/>
                  </a:cubicBezTo>
                  <a:cubicBezTo>
                    <a:pt x="118" y="138"/>
                    <a:pt x="102" y="146"/>
                    <a:pt x="60" y="134"/>
                  </a:cubicBezTo>
                  <a:cubicBezTo>
                    <a:pt x="39" y="127"/>
                    <a:pt x="20" y="130"/>
                    <a:pt x="0" y="112"/>
                  </a:cubicBezTo>
                  <a:cubicBezTo>
                    <a:pt x="16" y="134"/>
                    <a:pt x="43" y="137"/>
                    <a:pt x="77" y="147"/>
                  </a:cubicBezTo>
                  <a:cubicBezTo>
                    <a:pt x="119" y="159"/>
                    <a:pt x="146" y="176"/>
                    <a:pt x="167" y="169"/>
                  </a:cubicBezTo>
                  <a:cubicBezTo>
                    <a:pt x="191" y="160"/>
                    <a:pt x="204" y="144"/>
                    <a:pt x="212" y="125"/>
                  </a:cubicBezTo>
                  <a:cubicBezTo>
                    <a:pt x="229" y="90"/>
                    <a:pt x="202" y="33"/>
                    <a:pt x="158" y="0"/>
                  </a:cubicBezTo>
                  <a:close/>
                </a:path>
              </a:pathLst>
            </a:custGeom>
            <a:solidFill>
              <a:srgbClr val="8F6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7" name="Freeform 252">
              <a:extLst>
                <a:ext uri="{FF2B5EF4-FFF2-40B4-BE49-F238E27FC236}">
                  <a16:creationId xmlns:a16="http://schemas.microsoft.com/office/drawing/2014/main" id="{4BE7924D-3D40-413B-B51A-43F45E96D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717"/>
              <a:ext cx="360" cy="323"/>
            </a:xfrm>
            <a:custGeom>
              <a:avLst/>
              <a:gdLst>
                <a:gd name="T0" fmla="*/ 583 w 144"/>
                <a:gd name="T1" fmla="*/ 1903 h 121"/>
                <a:gd name="T2" fmla="*/ 0 w 144"/>
                <a:gd name="T3" fmla="*/ 1754 h 121"/>
                <a:gd name="T4" fmla="*/ 1408 w 144"/>
                <a:gd name="T5" fmla="*/ 2168 h 121"/>
                <a:gd name="T6" fmla="*/ 2113 w 144"/>
                <a:gd name="T7" fmla="*/ 1332 h 121"/>
                <a:gd name="T8" fmla="*/ 1988 w 144"/>
                <a:gd name="T9" fmla="*/ 0 h 121"/>
                <a:gd name="T10" fmla="*/ 1988 w 144"/>
                <a:gd name="T11" fmla="*/ 1297 h 121"/>
                <a:gd name="T12" fmla="*/ 1708 w 144"/>
                <a:gd name="T13" fmla="*/ 1732 h 121"/>
                <a:gd name="T14" fmla="*/ 1145 w 144"/>
                <a:gd name="T15" fmla="*/ 1925 h 121"/>
                <a:gd name="T16" fmla="*/ 583 w 144"/>
                <a:gd name="T17" fmla="*/ 1903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21">
                  <a:moveTo>
                    <a:pt x="37" y="100"/>
                  </a:moveTo>
                  <a:cubicBezTo>
                    <a:pt x="23" y="96"/>
                    <a:pt x="9" y="91"/>
                    <a:pt x="0" y="92"/>
                  </a:cubicBezTo>
                  <a:cubicBezTo>
                    <a:pt x="42" y="104"/>
                    <a:pt x="69" y="121"/>
                    <a:pt x="90" y="114"/>
                  </a:cubicBezTo>
                  <a:cubicBezTo>
                    <a:pt x="114" y="105"/>
                    <a:pt x="127" y="89"/>
                    <a:pt x="135" y="70"/>
                  </a:cubicBezTo>
                  <a:cubicBezTo>
                    <a:pt x="144" y="51"/>
                    <a:pt x="140" y="25"/>
                    <a:pt x="127" y="0"/>
                  </a:cubicBezTo>
                  <a:cubicBezTo>
                    <a:pt x="133" y="15"/>
                    <a:pt x="141" y="41"/>
                    <a:pt x="127" y="68"/>
                  </a:cubicBezTo>
                  <a:cubicBezTo>
                    <a:pt x="122" y="77"/>
                    <a:pt x="116" y="85"/>
                    <a:pt x="109" y="91"/>
                  </a:cubicBezTo>
                  <a:cubicBezTo>
                    <a:pt x="97" y="102"/>
                    <a:pt x="85" y="102"/>
                    <a:pt x="73" y="101"/>
                  </a:cubicBezTo>
                  <a:cubicBezTo>
                    <a:pt x="64" y="101"/>
                    <a:pt x="50" y="104"/>
                    <a:pt x="37" y="100"/>
                  </a:cubicBezTo>
                  <a:close/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8" name="Freeform 253">
              <a:extLst>
                <a:ext uri="{FF2B5EF4-FFF2-40B4-BE49-F238E27FC236}">
                  <a16:creationId xmlns:a16="http://schemas.microsoft.com/office/drawing/2014/main" id="{EF8CEE5F-1802-4F82-BFBD-C398F1E3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555"/>
              <a:ext cx="20" cy="34"/>
            </a:xfrm>
            <a:custGeom>
              <a:avLst/>
              <a:gdLst>
                <a:gd name="T0" fmla="*/ 0 w 8"/>
                <a:gd name="T1" fmla="*/ 110 h 13"/>
                <a:gd name="T2" fmla="*/ 0 w 8"/>
                <a:gd name="T3" fmla="*/ 178 h 13"/>
                <a:gd name="T4" fmla="*/ 33 w 8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6"/>
                  </a:moveTo>
                  <a:cubicBezTo>
                    <a:pt x="0" y="7"/>
                    <a:pt x="0" y="9"/>
                    <a:pt x="0" y="10"/>
                  </a:cubicBezTo>
                  <a:cubicBezTo>
                    <a:pt x="8" y="13"/>
                    <a:pt x="8" y="0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9" name="Freeform 254">
              <a:extLst>
                <a:ext uri="{FF2B5EF4-FFF2-40B4-BE49-F238E27FC236}">
                  <a16:creationId xmlns:a16="http://schemas.microsoft.com/office/drawing/2014/main" id="{DB06317F-F5DC-440F-9434-7DE08E14B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616"/>
              <a:ext cx="50" cy="56"/>
            </a:xfrm>
            <a:custGeom>
              <a:avLst/>
              <a:gdLst>
                <a:gd name="T0" fmla="*/ 188 w 20"/>
                <a:gd name="T1" fmla="*/ 136 h 21"/>
                <a:gd name="T2" fmla="*/ 125 w 20"/>
                <a:gd name="T3" fmla="*/ 376 h 21"/>
                <a:gd name="T4" fmla="*/ 113 w 20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12" y="7"/>
                  </a:moveTo>
                  <a:cubicBezTo>
                    <a:pt x="5" y="0"/>
                    <a:pt x="0" y="21"/>
                    <a:pt x="8" y="20"/>
                  </a:cubicBezTo>
                  <a:cubicBezTo>
                    <a:pt x="20" y="20"/>
                    <a:pt x="13" y="1"/>
                    <a:pt x="7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0" name="Freeform 255">
              <a:extLst>
                <a:ext uri="{FF2B5EF4-FFF2-40B4-BE49-F238E27FC236}">
                  <a16:creationId xmlns:a16="http://schemas.microsoft.com/office/drawing/2014/main" id="{49EC6CBD-F3EA-4D83-8305-4FC548E6A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616"/>
              <a:ext cx="20" cy="40"/>
            </a:xfrm>
            <a:custGeom>
              <a:avLst/>
              <a:gdLst>
                <a:gd name="T0" fmla="*/ 63 w 8"/>
                <a:gd name="T1" fmla="*/ 77 h 15"/>
                <a:gd name="T2" fmla="*/ 0 w 8"/>
                <a:gd name="T3" fmla="*/ 227 h 15"/>
                <a:gd name="T4" fmla="*/ 33 w 8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4" y="4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8" y="15"/>
                    <a:pt x="7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1" name="Freeform 256">
              <a:extLst>
                <a:ext uri="{FF2B5EF4-FFF2-40B4-BE49-F238E27FC236}">
                  <a16:creationId xmlns:a16="http://schemas.microsoft.com/office/drawing/2014/main" id="{63E87FB9-8794-4D06-A2BB-C72ACCF0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571"/>
              <a:ext cx="38" cy="40"/>
            </a:xfrm>
            <a:custGeom>
              <a:avLst/>
              <a:gdLst>
                <a:gd name="T0" fmla="*/ 84 w 15"/>
                <a:gd name="T1" fmla="*/ 35 h 15"/>
                <a:gd name="T2" fmla="*/ 160 w 15"/>
                <a:gd name="T3" fmla="*/ 192 h 15"/>
                <a:gd name="T4" fmla="*/ 96 w 15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5" y="2"/>
                  </a:moveTo>
                  <a:cubicBezTo>
                    <a:pt x="0" y="7"/>
                    <a:pt x="3" y="15"/>
                    <a:pt x="10" y="10"/>
                  </a:cubicBezTo>
                  <a:cubicBezTo>
                    <a:pt x="15" y="7"/>
                    <a:pt x="10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2" name="Freeform 257">
              <a:extLst>
                <a:ext uri="{FF2B5EF4-FFF2-40B4-BE49-F238E27FC236}">
                  <a16:creationId xmlns:a16="http://schemas.microsoft.com/office/drawing/2014/main" id="{29DEC176-8858-4D37-8D36-6CF5A4F54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624"/>
              <a:ext cx="30" cy="27"/>
            </a:xfrm>
            <a:custGeom>
              <a:avLst/>
              <a:gdLst>
                <a:gd name="T0" fmla="*/ 95 w 12"/>
                <a:gd name="T1" fmla="*/ 22 h 10"/>
                <a:gd name="T2" fmla="*/ 83 w 12"/>
                <a:gd name="T3" fmla="*/ 197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1"/>
                  </a:moveTo>
                  <a:cubicBezTo>
                    <a:pt x="3" y="2"/>
                    <a:pt x="0" y="10"/>
                    <a:pt x="5" y="10"/>
                  </a:cubicBezTo>
                  <a:cubicBezTo>
                    <a:pt x="10" y="10"/>
                    <a:pt x="12" y="0"/>
                    <a:pt x="5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3" name="Freeform 258">
              <a:extLst>
                <a:ext uri="{FF2B5EF4-FFF2-40B4-BE49-F238E27FC236}">
                  <a16:creationId xmlns:a16="http://schemas.microsoft.com/office/drawing/2014/main" id="{3A72D8D2-A904-44E3-84E5-993CD6800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595"/>
              <a:ext cx="25" cy="34"/>
            </a:xfrm>
            <a:custGeom>
              <a:avLst/>
              <a:gdLst>
                <a:gd name="T0" fmla="*/ 33 w 10"/>
                <a:gd name="T1" fmla="*/ 0 h 13"/>
                <a:gd name="T2" fmla="*/ 113 w 10"/>
                <a:gd name="T3" fmla="*/ 144 h 13"/>
                <a:gd name="T4" fmla="*/ 50 w 10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0"/>
                  </a:moveTo>
                  <a:cubicBezTo>
                    <a:pt x="0" y="3"/>
                    <a:pt x="1" y="13"/>
                    <a:pt x="7" y="8"/>
                  </a:cubicBezTo>
                  <a:cubicBezTo>
                    <a:pt x="10" y="5"/>
                    <a:pt x="7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4" name="Freeform 259">
              <a:extLst>
                <a:ext uri="{FF2B5EF4-FFF2-40B4-BE49-F238E27FC236}">
                  <a16:creationId xmlns:a16="http://schemas.microsoft.com/office/drawing/2014/main" id="{F15593EF-D2DC-4571-AA1D-D99F9D491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571"/>
              <a:ext cx="27" cy="40"/>
            </a:xfrm>
            <a:custGeom>
              <a:avLst/>
              <a:gdLst>
                <a:gd name="T0" fmla="*/ 12 w 11"/>
                <a:gd name="T1" fmla="*/ 136 h 15"/>
                <a:gd name="T2" fmla="*/ 12 w 11"/>
                <a:gd name="T3" fmla="*/ 285 h 15"/>
                <a:gd name="T4" fmla="*/ 0 w 11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7"/>
                  </a:moveTo>
                  <a:cubicBezTo>
                    <a:pt x="0" y="9"/>
                    <a:pt x="0" y="12"/>
                    <a:pt x="1" y="15"/>
                  </a:cubicBezTo>
                  <a:cubicBezTo>
                    <a:pt x="11" y="15"/>
                    <a:pt x="3" y="0"/>
                    <a:pt x="0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5" name="Freeform 260">
              <a:extLst>
                <a:ext uri="{FF2B5EF4-FFF2-40B4-BE49-F238E27FC236}">
                  <a16:creationId xmlns:a16="http://schemas.microsoft.com/office/drawing/2014/main" id="{6757F313-4334-4A70-B651-B9F8EA525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560"/>
              <a:ext cx="45" cy="53"/>
            </a:xfrm>
            <a:custGeom>
              <a:avLst/>
              <a:gdLst>
                <a:gd name="T0" fmla="*/ 220 w 18"/>
                <a:gd name="T1" fmla="*/ 90 h 20"/>
                <a:gd name="T2" fmla="*/ 125 w 18"/>
                <a:gd name="T3" fmla="*/ 315 h 20"/>
                <a:gd name="T4" fmla="*/ 125 w 18"/>
                <a:gd name="T5" fmla="*/ 9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4" y="5"/>
                  </a:moveTo>
                  <a:cubicBezTo>
                    <a:pt x="8" y="4"/>
                    <a:pt x="0" y="15"/>
                    <a:pt x="8" y="17"/>
                  </a:cubicBezTo>
                  <a:cubicBezTo>
                    <a:pt x="17" y="20"/>
                    <a:pt x="18" y="0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6" name="Freeform 261">
              <a:extLst>
                <a:ext uri="{FF2B5EF4-FFF2-40B4-BE49-F238E27FC236}">
                  <a16:creationId xmlns:a16="http://schemas.microsoft.com/office/drawing/2014/main" id="{C6205931-D3AF-4C42-8688-B5DC5D8E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600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93 h 6"/>
                <a:gd name="T4" fmla="*/ 50 w 8"/>
                <a:gd name="T5" fmla="*/ 0 h 6"/>
                <a:gd name="T6" fmla="*/ 3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5" y="6"/>
                    <a:pt x="8" y="2"/>
                    <a:pt x="3" y="0"/>
                  </a:cubicBezTo>
                  <a:cubicBezTo>
                    <a:pt x="3" y="0"/>
                    <a:pt x="2" y="1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7" name="Freeform 262">
              <a:extLst>
                <a:ext uri="{FF2B5EF4-FFF2-40B4-BE49-F238E27FC236}">
                  <a16:creationId xmlns:a16="http://schemas.microsoft.com/office/drawing/2014/main" id="{095F1354-7509-42D0-964D-423543B82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533"/>
              <a:ext cx="35" cy="32"/>
            </a:xfrm>
            <a:custGeom>
              <a:avLst/>
              <a:gdLst>
                <a:gd name="T0" fmla="*/ 125 w 14"/>
                <a:gd name="T1" fmla="*/ 56 h 12"/>
                <a:gd name="T2" fmla="*/ 208 w 14"/>
                <a:gd name="T3" fmla="*/ 136 h 12"/>
                <a:gd name="T4" fmla="*/ 83 w 14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8" y="3"/>
                  </a:moveTo>
                  <a:cubicBezTo>
                    <a:pt x="0" y="7"/>
                    <a:pt x="11" y="12"/>
                    <a:pt x="13" y="7"/>
                  </a:cubicBezTo>
                  <a:cubicBezTo>
                    <a:pt x="14" y="1"/>
                    <a:pt x="8" y="0"/>
                    <a:pt x="5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8" name="Freeform 263">
              <a:extLst>
                <a:ext uri="{FF2B5EF4-FFF2-40B4-BE49-F238E27FC236}">
                  <a16:creationId xmlns:a16="http://schemas.microsoft.com/office/drawing/2014/main" id="{B9B51E1B-37EB-4D1B-B514-47BBC693D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563"/>
              <a:ext cx="50" cy="40"/>
            </a:xfrm>
            <a:custGeom>
              <a:avLst/>
              <a:gdLst>
                <a:gd name="T0" fmla="*/ 220 w 20"/>
                <a:gd name="T1" fmla="*/ 0 h 15"/>
                <a:gd name="T2" fmla="*/ 158 w 20"/>
                <a:gd name="T3" fmla="*/ 264 h 15"/>
                <a:gd name="T4" fmla="*/ 208 w 20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4" y="0"/>
                  </a:moveTo>
                  <a:cubicBezTo>
                    <a:pt x="7" y="0"/>
                    <a:pt x="0" y="14"/>
                    <a:pt x="10" y="14"/>
                  </a:cubicBezTo>
                  <a:cubicBezTo>
                    <a:pt x="18" y="15"/>
                    <a:pt x="20" y="3"/>
                    <a:pt x="13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9" name="Freeform 264">
              <a:extLst>
                <a:ext uri="{FF2B5EF4-FFF2-40B4-BE49-F238E27FC236}">
                  <a16:creationId xmlns:a16="http://schemas.microsoft.com/office/drawing/2014/main" id="{A6D70A55-D564-43FA-8B11-708ECACD1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635"/>
              <a:ext cx="27" cy="24"/>
            </a:xfrm>
            <a:custGeom>
              <a:avLst/>
              <a:gdLst>
                <a:gd name="T0" fmla="*/ 91 w 11"/>
                <a:gd name="T1" fmla="*/ 0 h 9"/>
                <a:gd name="T2" fmla="*/ 71 w 11"/>
                <a:gd name="T3" fmla="*/ 171 h 9"/>
                <a:gd name="T4" fmla="*/ 133 w 11"/>
                <a:gd name="T5" fmla="*/ 0 h 9"/>
                <a:gd name="T6" fmla="*/ 91 w 11"/>
                <a:gd name="T7" fmla="*/ 3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2" y="1"/>
                    <a:pt x="0" y="9"/>
                    <a:pt x="5" y="9"/>
                  </a:cubicBezTo>
                  <a:cubicBezTo>
                    <a:pt x="10" y="9"/>
                    <a:pt x="11" y="3"/>
                    <a:pt x="9" y="0"/>
                  </a:cubicBezTo>
                  <a:cubicBezTo>
                    <a:pt x="8" y="0"/>
                    <a:pt x="7" y="1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0" name="Freeform 265">
              <a:extLst>
                <a:ext uri="{FF2B5EF4-FFF2-40B4-BE49-F238E27FC236}">
                  <a16:creationId xmlns:a16="http://schemas.microsoft.com/office/drawing/2014/main" id="{9419A3DD-0306-4A86-B78C-7DAFF3666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688"/>
              <a:ext cx="40" cy="48"/>
            </a:xfrm>
            <a:custGeom>
              <a:avLst/>
              <a:gdLst>
                <a:gd name="T0" fmla="*/ 20 w 16"/>
                <a:gd name="T1" fmla="*/ 93 h 18"/>
                <a:gd name="T2" fmla="*/ 188 w 16"/>
                <a:gd name="T3" fmla="*/ 227 h 18"/>
                <a:gd name="T4" fmla="*/ 145 w 16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" y="5"/>
                  </a:moveTo>
                  <a:cubicBezTo>
                    <a:pt x="0" y="12"/>
                    <a:pt x="7" y="18"/>
                    <a:pt x="12" y="12"/>
                  </a:cubicBezTo>
                  <a:cubicBezTo>
                    <a:pt x="16" y="8"/>
                    <a:pt x="14" y="0"/>
                    <a:pt x="9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1" name="Freeform 266">
              <a:extLst>
                <a:ext uri="{FF2B5EF4-FFF2-40B4-BE49-F238E27FC236}">
                  <a16:creationId xmlns:a16="http://schemas.microsoft.com/office/drawing/2014/main" id="{9CFF0471-8914-4AA1-AC0F-BB153C63A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805"/>
              <a:ext cx="27" cy="32"/>
            </a:xfrm>
            <a:custGeom>
              <a:avLst/>
              <a:gdLst>
                <a:gd name="T0" fmla="*/ 150 w 11"/>
                <a:gd name="T1" fmla="*/ 171 h 12"/>
                <a:gd name="T2" fmla="*/ 162 w 11"/>
                <a:gd name="T3" fmla="*/ 93 h 12"/>
                <a:gd name="T4" fmla="*/ 103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10" y="8"/>
                    <a:pt x="11" y="6"/>
                    <a:pt x="11" y="5"/>
                  </a:cubicBezTo>
                  <a:cubicBezTo>
                    <a:pt x="4" y="0"/>
                    <a:pt x="0" y="12"/>
                    <a:pt x="7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2" name="Freeform 267">
              <a:extLst>
                <a:ext uri="{FF2B5EF4-FFF2-40B4-BE49-F238E27FC236}">
                  <a16:creationId xmlns:a16="http://schemas.microsoft.com/office/drawing/2014/main" id="{C8F47557-C730-424F-B01F-E65FF9F6A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736"/>
              <a:ext cx="50" cy="61"/>
            </a:xfrm>
            <a:custGeom>
              <a:avLst/>
              <a:gdLst>
                <a:gd name="T0" fmla="*/ 63 w 20"/>
                <a:gd name="T1" fmla="*/ 260 h 23"/>
                <a:gd name="T2" fmla="*/ 175 w 20"/>
                <a:gd name="T3" fmla="*/ 34 h 23"/>
                <a:gd name="T4" fmla="*/ 125 w 20"/>
                <a:gd name="T5" fmla="*/ 29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4" y="14"/>
                  </a:moveTo>
                  <a:cubicBezTo>
                    <a:pt x="9" y="23"/>
                    <a:pt x="20" y="4"/>
                    <a:pt x="11" y="2"/>
                  </a:cubicBezTo>
                  <a:cubicBezTo>
                    <a:pt x="0" y="0"/>
                    <a:pt x="1" y="20"/>
                    <a:pt x="8" y="1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3" name="Freeform 268">
              <a:extLst>
                <a:ext uri="{FF2B5EF4-FFF2-40B4-BE49-F238E27FC236}">
                  <a16:creationId xmlns:a16="http://schemas.microsoft.com/office/drawing/2014/main" id="{5B12A9F1-3DB7-43C0-B211-869B95F90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733"/>
              <a:ext cx="25" cy="40"/>
            </a:xfrm>
            <a:custGeom>
              <a:avLst/>
              <a:gdLst>
                <a:gd name="T0" fmla="*/ 63 w 10"/>
                <a:gd name="T1" fmla="*/ 227 h 15"/>
                <a:gd name="T2" fmla="*/ 158 w 10"/>
                <a:gd name="T3" fmla="*/ 115 h 15"/>
                <a:gd name="T4" fmla="*/ 113 w 10"/>
                <a:gd name="T5" fmla="*/ 20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4" y="12"/>
                  </a:moveTo>
                  <a:cubicBezTo>
                    <a:pt x="7" y="11"/>
                    <a:pt x="9" y="9"/>
                    <a:pt x="10" y="6"/>
                  </a:cubicBezTo>
                  <a:cubicBezTo>
                    <a:pt x="3" y="0"/>
                    <a:pt x="0" y="15"/>
                    <a:pt x="7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4" name="Freeform 269">
              <a:extLst>
                <a:ext uri="{FF2B5EF4-FFF2-40B4-BE49-F238E27FC236}">
                  <a16:creationId xmlns:a16="http://schemas.microsoft.com/office/drawing/2014/main" id="{338C411C-5ACC-4294-BF01-87B8AAF3D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79"/>
              <a:ext cx="35" cy="34"/>
            </a:xfrm>
            <a:custGeom>
              <a:avLst/>
              <a:gdLst>
                <a:gd name="T0" fmla="*/ 125 w 14"/>
                <a:gd name="T1" fmla="*/ 212 h 13"/>
                <a:gd name="T2" fmla="*/ 95 w 14"/>
                <a:gd name="T3" fmla="*/ 34 h 13"/>
                <a:gd name="T4" fmla="*/ 125 w 14"/>
                <a:gd name="T5" fmla="*/ 19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12"/>
                  </a:moveTo>
                  <a:cubicBezTo>
                    <a:pt x="14" y="9"/>
                    <a:pt x="14" y="0"/>
                    <a:pt x="6" y="2"/>
                  </a:cubicBezTo>
                  <a:cubicBezTo>
                    <a:pt x="0" y="5"/>
                    <a:pt x="2" y="13"/>
                    <a:pt x="8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5" name="Freeform 270">
              <a:extLst>
                <a:ext uri="{FF2B5EF4-FFF2-40B4-BE49-F238E27FC236}">
                  <a16:creationId xmlns:a16="http://schemas.microsoft.com/office/drawing/2014/main" id="{0E1E9D3D-585D-4E1E-A1CE-3331E2055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725"/>
              <a:ext cx="35" cy="27"/>
            </a:xfrm>
            <a:custGeom>
              <a:avLst/>
              <a:gdLst>
                <a:gd name="T0" fmla="*/ 95 w 14"/>
                <a:gd name="T1" fmla="*/ 197 h 10"/>
                <a:gd name="T2" fmla="*/ 145 w 14"/>
                <a:gd name="T3" fmla="*/ 38 h 10"/>
                <a:gd name="T4" fmla="*/ 113 w 14"/>
                <a:gd name="T5" fmla="*/ 17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3"/>
                    <a:pt x="9" y="2"/>
                  </a:cubicBezTo>
                  <a:cubicBezTo>
                    <a:pt x="4" y="0"/>
                    <a:pt x="0" y="9"/>
                    <a:pt x="7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6" name="Freeform 271">
              <a:extLst>
                <a:ext uri="{FF2B5EF4-FFF2-40B4-BE49-F238E27FC236}">
                  <a16:creationId xmlns:a16="http://schemas.microsoft.com/office/drawing/2014/main" id="{72FC3B5F-75B6-484D-B060-56C05B8F0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728"/>
              <a:ext cx="30" cy="32"/>
            </a:xfrm>
            <a:custGeom>
              <a:avLst/>
              <a:gdLst>
                <a:gd name="T0" fmla="*/ 95 w 12"/>
                <a:gd name="T1" fmla="*/ 227 h 12"/>
                <a:gd name="T2" fmla="*/ 63 w 12"/>
                <a:gd name="T3" fmla="*/ 56 h 12"/>
                <a:gd name="T4" fmla="*/ 95 w 12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10" y="10"/>
                    <a:pt x="12" y="0"/>
                    <a:pt x="4" y="3"/>
                  </a:cubicBezTo>
                  <a:cubicBezTo>
                    <a:pt x="0" y="5"/>
                    <a:pt x="2" y="10"/>
                    <a:pt x="6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7" name="Freeform 272">
              <a:extLst>
                <a:ext uri="{FF2B5EF4-FFF2-40B4-BE49-F238E27FC236}">
                  <a16:creationId xmlns:a16="http://schemas.microsoft.com/office/drawing/2014/main" id="{6E35705B-1DD2-49AC-A0CC-EACC10DA5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757"/>
              <a:ext cx="25" cy="46"/>
            </a:xfrm>
            <a:custGeom>
              <a:avLst/>
              <a:gdLst>
                <a:gd name="T0" fmla="*/ 113 w 10"/>
                <a:gd name="T1" fmla="*/ 219 h 17"/>
                <a:gd name="T2" fmla="*/ 158 w 10"/>
                <a:gd name="T3" fmla="*/ 38 h 17"/>
                <a:gd name="T4" fmla="*/ 145 w 10"/>
                <a:gd name="T5" fmla="*/ 16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7" y="11"/>
                  </a:moveTo>
                  <a:cubicBezTo>
                    <a:pt x="9" y="8"/>
                    <a:pt x="10" y="5"/>
                    <a:pt x="10" y="2"/>
                  </a:cubicBezTo>
                  <a:cubicBezTo>
                    <a:pt x="0" y="0"/>
                    <a:pt x="3" y="17"/>
                    <a:pt x="9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8" name="Freeform 273">
              <a:extLst>
                <a:ext uri="{FF2B5EF4-FFF2-40B4-BE49-F238E27FC236}">
                  <a16:creationId xmlns:a16="http://schemas.microsoft.com/office/drawing/2014/main" id="{B2630E73-B44D-403A-8D4C-CCED0F91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808"/>
              <a:ext cx="52" cy="51"/>
            </a:xfrm>
            <a:custGeom>
              <a:avLst/>
              <a:gdLst>
                <a:gd name="T0" fmla="*/ 74 w 21"/>
                <a:gd name="T1" fmla="*/ 274 h 19"/>
                <a:gd name="T2" fmla="*/ 228 w 21"/>
                <a:gd name="T3" fmla="*/ 94 h 19"/>
                <a:gd name="T4" fmla="*/ 166 w 21"/>
                <a:gd name="T5" fmla="*/ 30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5" y="14"/>
                  </a:moveTo>
                  <a:cubicBezTo>
                    <a:pt x="11" y="18"/>
                    <a:pt x="21" y="9"/>
                    <a:pt x="15" y="5"/>
                  </a:cubicBezTo>
                  <a:cubicBezTo>
                    <a:pt x="7" y="0"/>
                    <a:pt x="0" y="19"/>
                    <a:pt x="11" y="1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9" name="Freeform 274">
              <a:extLst>
                <a:ext uri="{FF2B5EF4-FFF2-40B4-BE49-F238E27FC236}">
                  <a16:creationId xmlns:a16="http://schemas.microsoft.com/office/drawing/2014/main" id="{AA6F8ABD-4B15-4B52-BBAB-2BC10216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787"/>
              <a:ext cx="22" cy="18"/>
            </a:xfrm>
            <a:custGeom>
              <a:avLst/>
              <a:gdLst>
                <a:gd name="T0" fmla="*/ 103 w 9"/>
                <a:gd name="T1" fmla="*/ 118 h 7"/>
                <a:gd name="T2" fmla="*/ 132 w 9"/>
                <a:gd name="T3" fmla="*/ 33 h 7"/>
                <a:gd name="T4" fmla="*/ 59 w 9"/>
                <a:gd name="T5" fmla="*/ 100 h 7"/>
                <a:gd name="T6" fmla="*/ 90 w 9"/>
                <a:gd name="T7" fmla="*/ 6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8" y="6"/>
                    <a:pt x="9" y="4"/>
                    <a:pt x="9" y="2"/>
                  </a:cubicBezTo>
                  <a:cubicBezTo>
                    <a:pt x="5" y="0"/>
                    <a:pt x="0" y="3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0" name="Freeform 275">
              <a:extLst>
                <a:ext uri="{FF2B5EF4-FFF2-40B4-BE49-F238E27FC236}">
                  <a16:creationId xmlns:a16="http://schemas.microsoft.com/office/drawing/2014/main" id="{1695A349-5CA2-4292-B09B-6A7E069FC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816"/>
              <a:ext cx="37" cy="32"/>
            </a:xfrm>
            <a:custGeom>
              <a:avLst/>
              <a:gdLst>
                <a:gd name="T0" fmla="*/ 91 w 15"/>
                <a:gd name="T1" fmla="*/ 192 h 12"/>
                <a:gd name="T2" fmla="*/ 42 w 15"/>
                <a:gd name="T3" fmla="*/ 93 h 12"/>
                <a:gd name="T4" fmla="*/ 133 w 15"/>
                <a:gd name="T5" fmla="*/ 17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6" y="10"/>
                  </a:moveTo>
                  <a:cubicBezTo>
                    <a:pt x="15" y="8"/>
                    <a:pt x="6" y="0"/>
                    <a:pt x="3" y="5"/>
                  </a:cubicBezTo>
                  <a:cubicBezTo>
                    <a:pt x="0" y="10"/>
                    <a:pt x="6" y="12"/>
                    <a:pt x="9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1" name="Freeform 276">
              <a:extLst>
                <a:ext uri="{FF2B5EF4-FFF2-40B4-BE49-F238E27FC236}">
                  <a16:creationId xmlns:a16="http://schemas.microsoft.com/office/drawing/2014/main" id="{9E3A7548-0E45-40C5-BE00-BB4937B34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821"/>
              <a:ext cx="58" cy="48"/>
            </a:xfrm>
            <a:custGeom>
              <a:avLst/>
              <a:gdLst>
                <a:gd name="T0" fmla="*/ 83 w 23"/>
                <a:gd name="T1" fmla="*/ 307 h 18"/>
                <a:gd name="T2" fmla="*/ 222 w 23"/>
                <a:gd name="T3" fmla="*/ 56 h 18"/>
                <a:gd name="T4" fmla="*/ 113 w 23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5" y="16"/>
                  </a:moveTo>
                  <a:cubicBezTo>
                    <a:pt x="12" y="18"/>
                    <a:pt x="23" y="7"/>
                    <a:pt x="14" y="3"/>
                  </a:cubicBezTo>
                  <a:cubicBezTo>
                    <a:pt x="6" y="0"/>
                    <a:pt x="0" y="12"/>
                    <a:pt x="7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2" name="Freeform 277">
              <a:extLst>
                <a:ext uri="{FF2B5EF4-FFF2-40B4-BE49-F238E27FC236}">
                  <a16:creationId xmlns:a16="http://schemas.microsoft.com/office/drawing/2014/main" id="{5D8BEF7B-6308-4E72-ADAB-B5C9F258C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771"/>
              <a:ext cx="30" cy="24"/>
            </a:xfrm>
            <a:custGeom>
              <a:avLst/>
              <a:gdLst>
                <a:gd name="T0" fmla="*/ 63 w 12"/>
                <a:gd name="T1" fmla="*/ 171 h 9"/>
                <a:gd name="T2" fmla="*/ 113 w 12"/>
                <a:gd name="T3" fmla="*/ 21 h 9"/>
                <a:gd name="T4" fmla="*/ 20 w 12"/>
                <a:gd name="T5" fmla="*/ 149 h 9"/>
                <a:gd name="T6" fmla="*/ 63 w 12"/>
                <a:gd name="T7" fmla="*/ 13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4" y="9"/>
                  </a:moveTo>
                  <a:cubicBezTo>
                    <a:pt x="8" y="9"/>
                    <a:pt x="12" y="2"/>
                    <a:pt x="7" y="1"/>
                  </a:cubicBezTo>
                  <a:cubicBezTo>
                    <a:pt x="3" y="0"/>
                    <a:pt x="0" y="5"/>
                    <a:pt x="1" y="8"/>
                  </a:cubicBezTo>
                  <a:cubicBezTo>
                    <a:pt x="2" y="8"/>
                    <a:pt x="3" y="8"/>
                    <a:pt x="4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3" name="Freeform 278">
              <a:extLst>
                <a:ext uri="{FF2B5EF4-FFF2-40B4-BE49-F238E27FC236}">
                  <a16:creationId xmlns:a16="http://schemas.microsoft.com/office/drawing/2014/main" id="{C82AC143-E538-4FE7-83F5-AF35B782F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701"/>
              <a:ext cx="42" cy="38"/>
            </a:xfrm>
            <a:custGeom>
              <a:avLst/>
              <a:gdLst>
                <a:gd name="T0" fmla="*/ 195 w 17"/>
                <a:gd name="T1" fmla="*/ 258 h 14"/>
                <a:gd name="T2" fmla="*/ 74 w 17"/>
                <a:gd name="T3" fmla="*/ 81 h 14"/>
                <a:gd name="T4" fmla="*/ 91 w 17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13" y="13"/>
                  </a:moveTo>
                  <a:cubicBezTo>
                    <a:pt x="17" y="7"/>
                    <a:pt x="12" y="0"/>
                    <a:pt x="5" y="4"/>
                  </a:cubicBezTo>
                  <a:cubicBezTo>
                    <a:pt x="0" y="7"/>
                    <a:pt x="0" y="14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4" name="Freeform 279">
              <a:extLst>
                <a:ext uri="{FF2B5EF4-FFF2-40B4-BE49-F238E27FC236}">
                  <a16:creationId xmlns:a16="http://schemas.microsoft.com/office/drawing/2014/main" id="{6E2E8876-C5DD-4E47-80A4-99055493F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15"/>
              <a:ext cx="20" cy="34"/>
            </a:xfrm>
            <a:custGeom>
              <a:avLst/>
              <a:gdLst>
                <a:gd name="T0" fmla="*/ 0 w 8"/>
                <a:gd name="T1" fmla="*/ 89 h 13"/>
                <a:gd name="T2" fmla="*/ 0 w 8"/>
                <a:gd name="T3" fmla="*/ 165 h 13"/>
                <a:gd name="T4" fmla="*/ 33 w 8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5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8" y="13"/>
                    <a:pt x="8" y="0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5" name="Freeform 280">
              <a:extLst>
                <a:ext uri="{FF2B5EF4-FFF2-40B4-BE49-F238E27FC236}">
                  <a16:creationId xmlns:a16="http://schemas.microsoft.com/office/drawing/2014/main" id="{5E0A814B-7C99-47E2-9E53-9D1D934C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776"/>
              <a:ext cx="20" cy="40"/>
            </a:xfrm>
            <a:custGeom>
              <a:avLst/>
              <a:gdLst>
                <a:gd name="T0" fmla="*/ 63 w 8"/>
                <a:gd name="T1" fmla="*/ 56 h 15"/>
                <a:gd name="T2" fmla="*/ 0 w 8"/>
                <a:gd name="T3" fmla="*/ 205 h 15"/>
                <a:gd name="T4" fmla="*/ 20 w 8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4" y="3"/>
                  </a:moveTo>
                  <a:cubicBezTo>
                    <a:pt x="2" y="5"/>
                    <a:pt x="0" y="8"/>
                    <a:pt x="0" y="11"/>
                  </a:cubicBezTo>
                  <a:cubicBezTo>
                    <a:pt x="8" y="15"/>
                    <a:pt x="7" y="0"/>
                    <a:pt x="1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6" name="Freeform 281">
              <a:extLst>
                <a:ext uri="{FF2B5EF4-FFF2-40B4-BE49-F238E27FC236}">
                  <a16:creationId xmlns:a16="http://schemas.microsoft.com/office/drawing/2014/main" id="{16ED01A6-5A95-49F4-AAEC-1E0648060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728"/>
              <a:ext cx="38" cy="43"/>
            </a:xfrm>
            <a:custGeom>
              <a:avLst/>
              <a:gdLst>
                <a:gd name="T0" fmla="*/ 84 w 15"/>
                <a:gd name="T1" fmla="*/ 59 h 16"/>
                <a:gd name="T2" fmla="*/ 160 w 15"/>
                <a:gd name="T3" fmla="*/ 218 h 16"/>
                <a:gd name="T4" fmla="*/ 96 w 15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5" y="3"/>
                  </a:moveTo>
                  <a:cubicBezTo>
                    <a:pt x="0" y="7"/>
                    <a:pt x="3" y="16"/>
                    <a:pt x="10" y="11"/>
                  </a:cubicBezTo>
                  <a:cubicBezTo>
                    <a:pt x="15" y="7"/>
                    <a:pt x="10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7" name="Freeform 282">
              <a:extLst>
                <a:ext uri="{FF2B5EF4-FFF2-40B4-BE49-F238E27FC236}">
                  <a16:creationId xmlns:a16="http://schemas.microsoft.com/office/drawing/2014/main" id="{1A0B482A-A072-4512-B028-DE9594D99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2760"/>
              <a:ext cx="30" cy="24"/>
            </a:xfrm>
            <a:custGeom>
              <a:avLst/>
              <a:gdLst>
                <a:gd name="T0" fmla="*/ 95 w 12"/>
                <a:gd name="T1" fmla="*/ 0 h 9"/>
                <a:gd name="T2" fmla="*/ 83 w 12"/>
                <a:gd name="T3" fmla="*/ 171 h 9"/>
                <a:gd name="T4" fmla="*/ 83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0"/>
                  </a:moveTo>
                  <a:cubicBezTo>
                    <a:pt x="3" y="1"/>
                    <a:pt x="0" y="9"/>
                    <a:pt x="5" y="9"/>
                  </a:cubicBezTo>
                  <a:cubicBezTo>
                    <a:pt x="11" y="9"/>
                    <a:pt x="12" y="0"/>
                    <a:pt x="5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8" name="Freeform 283">
              <a:extLst>
                <a:ext uri="{FF2B5EF4-FFF2-40B4-BE49-F238E27FC236}">
                  <a16:creationId xmlns:a16="http://schemas.microsoft.com/office/drawing/2014/main" id="{5B016181-DAB2-4C45-9D04-3487B8C89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768"/>
              <a:ext cx="28" cy="37"/>
            </a:xfrm>
            <a:custGeom>
              <a:avLst/>
              <a:gdLst>
                <a:gd name="T0" fmla="*/ 51 w 11"/>
                <a:gd name="T1" fmla="*/ 0 h 14"/>
                <a:gd name="T2" fmla="*/ 117 w 11"/>
                <a:gd name="T3" fmla="*/ 148 h 14"/>
                <a:gd name="T4" fmla="*/ 51 w 11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0"/>
                  </a:moveTo>
                  <a:cubicBezTo>
                    <a:pt x="0" y="4"/>
                    <a:pt x="1" y="14"/>
                    <a:pt x="7" y="8"/>
                  </a:cubicBezTo>
                  <a:cubicBezTo>
                    <a:pt x="11" y="5"/>
                    <a:pt x="7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9" name="Freeform 284">
              <a:extLst>
                <a:ext uri="{FF2B5EF4-FFF2-40B4-BE49-F238E27FC236}">
                  <a16:creationId xmlns:a16="http://schemas.microsoft.com/office/drawing/2014/main" id="{9DBB6C77-D520-4B12-AF0C-76AB631B6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728"/>
              <a:ext cx="27" cy="43"/>
            </a:xfrm>
            <a:custGeom>
              <a:avLst/>
              <a:gdLst>
                <a:gd name="T0" fmla="*/ 12 w 11"/>
                <a:gd name="T1" fmla="*/ 137 h 16"/>
                <a:gd name="T2" fmla="*/ 12 w 11"/>
                <a:gd name="T3" fmla="*/ 312 h 16"/>
                <a:gd name="T4" fmla="*/ 0 w 11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" y="7"/>
                  </a:moveTo>
                  <a:cubicBezTo>
                    <a:pt x="0" y="10"/>
                    <a:pt x="0" y="13"/>
                    <a:pt x="1" y="16"/>
                  </a:cubicBezTo>
                  <a:cubicBezTo>
                    <a:pt x="11" y="16"/>
                    <a:pt x="3" y="0"/>
                    <a:pt x="0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0" name="Freeform 285">
              <a:extLst>
                <a:ext uri="{FF2B5EF4-FFF2-40B4-BE49-F238E27FC236}">
                  <a16:creationId xmlns:a16="http://schemas.microsoft.com/office/drawing/2014/main" id="{3135E854-7041-448C-84E4-8A3C1999D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928"/>
              <a:ext cx="30" cy="27"/>
            </a:xfrm>
            <a:custGeom>
              <a:avLst/>
              <a:gdLst>
                <a:gd name="T0" fmla="*/ 63 w 12"/>
                <a:gd name="T1" fmla="*/ 176 h 10"/>
                <a:gd name="T2" fmla="*/ 113 w 12"/>
                <a:gd name="T3" fmla="*/ 22 h 10"/>
                <a:gd name="T4" fmla="*/ 20 w 12"/>
                <a:gd name="T5" fmla="*/ 176 h 10"/>
                <a:gd name="T6" fmla="*/ 63 w 12"/>
                <a:gd name="T7" fmla="*/ 15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4" y="9"/>
                  </a:moveTo>
                  <a:cubicBezTo>
                    <a:pt x="8" y="10"/>
                    <a:pt x="12" y="3"/>
                    <a:pt x="7" y="1"/>
                  </a:cubicBezTo>
                  <a:cubicBezTo>
                    <a:pt x="3" y="0"/>
                    <a:pt x="0" y="5"/>
                    <a:pt x="1" y="9"/>
                  </a:cubicBezTo>
                  <a:cubicBezTo>
                    <a:pt x="2" y="9"/>
                    <a:pt x="3" y="9"/>
                    <a:pt x="4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1" name="Freeform 286">
              <a:extLst>
                <a:ext uri="{FF2B5EF4-FFF2-40B4-BE49-F238E27FC236}">
                  <a16:creationId xmlns:a16="http://schemas.microsoft.com/office/drawing/2014/main" id="{CDDC0617-7E78-4360-910D-AF1B32495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859"/>
              <a:ext cx="43" cy="40"/>
            </a:xfrm>
            <a:custGeom>
              <a:avLst/>
              <a:gdLst>
                <a:gd name="T0" fmla="*/ 225 w 17"/>
                <a:gd name="T1" fmla="*/ 264 h 15"/>
                <a:gd name="T2" fmla="*/ 96 w 17"/>
                <a:gd name="T3" fmla="*/ 77 h 15"/>
                <a:gd name="T4" fmla="*/ 116 w 17"/>
                <a:gd name="T5" fmla="*/ 22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4" y="14"/>
                  </a:moveTo>
                  <a:cubicBezTo>
                    <a:pt x="17" y="7"/>
                    <a:pt x="13" y="0"/>
                    <a:pt x="6" y="4"/>
                  </a:cubicBezTo>
                  <a:cubicBezTo>
                    <a:pt x="0" y="7"/>
                    <a:pt x="1" y="15"/>
                    <a:pt x="7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2" name="Freeform 287">
              <a:extLst>
                <a:ext uri="{FF2B5EF4-FFF2-40B4-BE49-F238E27FC236}">
                  <a16:creationId xmlns:a16="http://schemas.microsoft.com/office/drawing/2014/main" id="{DDF22737-05E9-4248-A005-0921582C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685"/>
              <a:ext cx="50" cy="40"/>
            </a:xfrm>
            <a:custGeom>
              <a:avLst/>
              <a:gdLst>
                <a:gd name="T0" fmla="*/ 158 w 20"/>
                <a:gd name="T1" fmla="*/ 56 h 15"/>
                <a:gd name="T2" fmla="*/ 145 w 20"/>
                <a:gd name="T3" fmla="*/ 285 h 15"/>
                <a:gd name="T4" fmla="*/ 208 w 20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0" y="3"/>
                  </a:moveTo>
                  <a:cubicBezTo>
                    <a:pt x="4" y="0"/>
                    <a:pt x="0" y="15"/>
                    <a:pt x="9" y="15"/>
                  </a:cubicBezTo>
                  <a:cubicBezTo>
                    <a:pt x="14" y="15"/>
                    <a:pt x="20" y="6"/>
                    <a:pt x="13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3" name="Freeform 288">
              <a:extLst>
                <a:ext uri="{FF2B5EF4-FFF2-40B4-BE49-F238E27FC236}">
                  <a16:creationId xmlns:a16="http://schemas.microsoft.com/office/drawing/2014/main" id="{59C64F59-F790-4E26-BC93-660A282D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675"/>
              <a:ext cx="18" cy="16"/>
            </a:xfrm>
            <a:custGeom>
              <a:avLst/>
              <a:gdLst>
                <a:gd name="T0" fmla="*/ 85 w 7"/>
                <a:gd name="T1" fmla="*/ 0 h 6"/>
                <a:gd name="T2" fmla="*/ 21 w 7"/>
                <a:gd name="T3" fmla="*/ 115 h 6"/>
                <a:gd name="T4" fmla="*/ 118 w 7"/>
                <a:gd name="T5" fmla="*/ 35 h 6"/>
                <a:gd name="T6" fmla="*/ 67 w 7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2" y="0"/>
                    <a:pt x="0" y="2"/>
                    <a:pt x="1" y="6"/>
                  </a:cubicBezTo>
                  <a:cubicBezTo>
                    <a:pt x="3" y="6"/>
                    <a:pt x="6" y="5"/>
                    <a:pt x="7" y="2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4" name="Freeform 289">
              <a:extLst>
                <a:ext uri="{FF2B5EF4-FFF2-40B4-BE49-F238E27FC236}">
                  <a16:creationId xmlns:a16="http://schemas.microsoft.com/office/drawing/2014/main" id="{351D8F89-46A0-4532-83B4-AC4921ED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747"/>
              <a:ext cx="48" cy="42"/>
            </a:xfrm>
            <a:custGeom>
              <a:avLst/>
              <a:gdLst>
                <a:gd name="T0" fmla="*/ 210 w 19"/>
                <a:gd name="T1" fmla="*/ 0 h 16"/>
                <a:gd name="T2" fmla="*/ 159 w 19"/>
                <a:gd name="T3" fmla="*/ 268 h 16"/>
                <a:gd name="T4" fmla="*/ 192 w 19"/>
                <a:gd name="T5" fmla="*/ 0 h 16"/>
                <a:gd name="T6" fmla="*/ 179 w 19"/>
                <a:gd name="T7" fmla="*/ 5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6">
                  <a:moveTo>
                    <a:pt x="13" y="0"/>
                  </a:moveTo>
                  <a:cubicBezTo>
                    <a:pt x="5" y="1"/>
                    <a:pt x="0" y="16"/>
                    <a:pt x="10" y="15"/>
                  </a:cubicBezTo>
                  <a:cubicBezTo>
                    <a:pt x="16" y="15"/>
                    <a:pt x="19" y="1"/>
                    <a:pt x="12" y="0"/>
                  </a:cubicBezTo>
                  <a:cubicBezTo>
                    <a:pt x="11" y="1"/>
                    <a:pt x="11" y="2"/>
                    <a:pt x="11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5" name="Freeform 290">
              <a:extLst>
                <a:ext uri="{FF2B5EF4-FFF2-40B4-BE49-F238E27FC236}">
                  <a16:creationId xmlns:a16="http://schemas.microsoft.com/office/drawing/2014/main" id="{43E0FAD1-8813-4297-9A11-F5F4AF95D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805"/>
              <a:ext cx="47" cy="43"/>
            </a:xfrm>
            <a:custGeom>
              <a:avLst/>
              <a:gdLst>
                <a:gd name="T0" fmla="*/ 228 w 19"/>
                <a:gd name="T1" fmla="*/ 59 h 16"/>
                <a:gd name="T2" fmla="*/ 92 w 19"/>
                <a:gd name="T3" fmla="*/ 231 h 16"/>
                <a:gd name="T4" fmla="*/ 195 w 19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15" y="3"/>
                  </a:moveTo>
                  <a:cubicBezTo>
                    <a:pt x="10" y="0"/>
                    <a:pt x="0" y="8"/>
                    <a:pt x="6" y="12"/>
                  </a:cubicBezTo>
                  <a:cubicBezTo>
                    <a:pt x="13" y="16"/>
                    <a:pt x="19" y="4"/>
                    <a:pt x="1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6" name="Freeform 291">
              <a:extLst>
                <a:ext uri="{FF2B5EF4-FFF2-40B4-BE49-F238E27FC236}">
                  <a16:creationId xmlns:a16="http://schemas.microsoft.com/office/drawing/2014/main" id="{9FBC6A55-E50C-458A-8E69-F45184056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867"/>
              <a:ext cx="22" cy="26"/>
            </a:xfrm>
            <a:custGeom>
              <a:avLst/>
              <a:gdLst>
                <a:gd name="T0" fmla="*/ 12 w 9"/>
                <a:gd name="T1" fmla="*/ 21 h 10"/>
                <a:gd name="T2" fmla="*/ 29 w 9"/>
                <a:gd name="T3" fmla="*/ 177 h 10"/>
                <a:gd name="T4" fmla="*/ 59 w 9"/>
                <a:gd name="T5" fmla="*/ 0 h 10"/>
                <a:gd name="T6" fmla="*/ 42 w 9"/>
                <a:gd name="T7" fmla="*/ 5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1"/>
                  </a:moveTo>
                  <a:cubicBezTo>
                    <a:pt x="0" y="4"/>
                    <a:pt x="0" y="7"/>
                    <a:pt x="2" y="10"/>
                  </a:cubicBezTo>
                  <a:cubicBezTo>
                    <a:pt x="8" y="10"/>
                    <a:pt x="9" y="2"/>
                    <a:pt x="4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7" name="Freeform 292">
              <a:extLst>
                <a:ext uri="{FF2B5EF4-FFF2-40B4-BE49-F238E27FC236}">
                  <a16:creationId xmlns:a16="http://schemas.microsoft.com/office/drawing/2014/main" id="{CF862E7A-21EC-4C13-8219-F4AF84339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888"/>
              <a:ext cx="63" cy="69"/>
            </a:xfrm>
            <a:custGeom>
              <a:avLst/>
              <a:gdLst>
                <a:gd name="T0" fmla="*/ 192 w 25"/>
                <a:gd name="T1" fmla="*/ 93 h 26"/>
                <a:gd name="T2" fmla="*/ 192 w 25"/>
                <a:gd name="T3" fmla="*/ 409 h 26"/>
                <a:gd name="T4" fmla="*/ 83 w 25"/>
                <a:gd name="T5" fmla="*/ 19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6">
                  <a:moveTo>
                    <a:pt x="12" y="5"/>
                  </a:moveTo>
                  <a:cubicBezTo>
                    <a:pt x="0" y="8"/>
                    <a:pt x="0" y="26"/>
                    <a:pt x="12" y="22"/>
                  </a:cubicBezTo>
                  <a:cubicBezTo>
                    <a:pt x="25" y="18"/>
                    <a:pt x="11" y="0"/>
                    <a:pt x="5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8" name="Freeform 293">
              <a:extLst>
                <a:ext uri="{FF2B5EF4-FFF2-40B4-BE49-F238E27FC236}">
                  <a16:creationId xmlns:a16="http://schemas.microsoft.com/office/drawing/2014/main" id="{E6FD247C-861A-4F51-8F2F-F679DB42E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896"/>
              <a:ext cx="55" cy="48"/>
            </a:xfrm>
            <a:custGeom>
              <a:avLst/>
              <a:gdLst>
                <a:gd name="T0" fmla="*/ 125 w 22"/>
                <a:gd name="T1" fmla="*/ 21 h 18"/>
                <a:gd name="T2" fmla="*/ 175 w 22"/>
                <a:gd name="T3" fmla="*/ 0 h 18"/>
                <a:gd name="T4" fmla="*/ 145 w 22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8" y="1"/>
                  </a:moveTo>
                  <a:cubicBezTo>
                    <a:pt x="0" y="18"/>
                    <a:pt x="22" y="8"/>
                    <a:pt x="11" y="0"/>
                  </a:cubicBezTo>
                  <a:cubicBezTo>
                    <a:pt x="8" y="1"/>
                    <a:pt x="7" y="4"/>
                    <a:pt x="9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9" name="Freeform 294">
              <a:extLst>
                <a:ext uri="{FF2B5EF4-FFF2-40B4-BE49-F238E27FC236}">
                  <a16:creationId xmlns:a16="http://schemas.microsoft.com/office/drawing/2014/main" id="{A7D0FFAF-D75D-428F-86BF-E0804FF9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832"/>
              <a:ext cx="22" cy="35"/>
            </a:xfrm>
            <a:custGeom>
              <a:avLst/>
              <a:gdLst>
                <a:gd name="T0" fmla="*/ 42 w 9"/>
                <a:gd name="T1" fmla="*/ 0 h 13"/>
                <a:gd name="T2" fmla="*/ 42 w 9"/>
                <a:gd name="T3" fmla="*/ 253 h 13"/>
                <a:gd name="T4" fmla="*/ 103 w 9"/>
                <a:gd name="T5" fmla="*/ 94 h 13"/>
                <a:gd name="T6" fmla="*/ 59 w 9"/>
                <a:gd name="T7" fmla="*/ 11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0" y="3"/>
                    <a:pt x="0" y="10"/>
                    <a:pt x="3" y="13"/>
                  </a:cubicBezTo>
                  <a:cubicBezTo>
                    <a:pt x="7" y="12"/>
                    <a:pt x="9" y="9"/>
                    <a:pt x="7" y="5"/>
                  </a:cubicBezTo>
                  <a:cubicBezTo>
                    <a:pt x="6" y="5"/>
                    <a:pt x="5" y="5"/>
                    <a:pt x="4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0" name="Freeform 295">
              <a:extLst>
                <a:ext uri="{FF2B5EF4-FFF2-40B4-BE49-F238E27FC236}">
                  <a16:creationId xmlns:a16="http://schemas.microsoft.com/office/drawing/2014/main" id="{E46754FE-1192-4F9A-960F-30D6506F4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667"/>
              <a:ext cx="25" cy="29"/>
            </a:xfrm>
            <a:custGeom>
              <a:avLst/>
              <a:gdLst>
                <a:gd name="T0" fmla="*/ 125 w 10"/>
                <a:gd name="T1" fmla="*/ 0 h 11"/>
                <a:gd name="T2" fmla="*/ 95 w 10"/>
                <a:gd name="T3" fmla="*/ 182 h 11"/>
                <a:gd name="T4" fmla="*/ 95 w 10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8" y="0"/>
                  </a:moveTo>
                  <a:cubicBezTo>
                    <a:pt x="3" y="1"/>
                    <a:pt x="0" y="11"/>
                    <a:pt x="6" y="10"/>
                  </a:cubicBezTo>
                  <a:cubicBezTo>
                    <a:pt x="10" y="9"/>
                    <a:pt x="9" y="3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1" name="Freeform 296">
              <a:extLst>
                <a:ext uri="{FF2B5EF4-FFF2-40B4-BE49-F238E27FC236}">
                  <a16:creationId xmlns:a16="http://schemas.microsoft.com/office/drawing/2014/main" id="{BA9CA6C4-EDE7-40D0-BCCA-072FF03AF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581"/>
              <a:ext cx="23" cy="27"/>
            </a:xfrm>
            <a:custGeom>
              <a:avLst/>
              <a:gdLst>
                <a:gd name="T0" fmla="*/ 66 w 9"/>
                <a:gd name="T1" fmla="*/ 0 h 10"/>
                <a:gd name="T2" fmla="*/ 84 w 9"/>
                <a:gd name="T3" fmla="*/ 138 h 10"/>
                <a:gd name="T4" fmla="*/ 84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0" y="2"/>
                    <a:pt x="1" y="10"/>
                    <a:pt x="5" y="7"/>
                  </a:cubicBezTo>
                  <a:cubicBezTo>
                    <a:pt x="8" y="4"/>
                    <a:pt x="9" y="1"/>
                    <a:pt x="5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2" name="Freeform 297">
              <a:extLst>
                <a:ext uri="{FF2B5EF4-FFF2-40B4-BE49-F238E27FC236}">
                  <a16:creationId xmlns:a16="http://schemas.microsoft.com/office/drawing/2014/main" id="{4AD3D10D-8B44-4A17-BC3B-432A3B9E3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619"/>
              <a:ext cx="25" cy="26"/>
            </a:xfrm>
            <a:custGeom>
              <a:avLst/>
              <a:gdLst>
                <a:gd name="T0" fmla="*/ 113 w 10"/>
                <a:gd name="T1" fmla="*/ 68 h 10"/>
                <a:gd name="T2" fmla="*/ 83 w 10"/>
                <a:gd name="T3" fmla="*/ 177 h 10"/>
                <a:gd name="T4" fmla="*/ 83 w 10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7" y="4"/>
                  </a:moveTo>
                  <a:cubicBezTo>
                    <a:pt x="2" y="1"/>
                    <a:pt x="0" y="10"/>
                    <a:pt x="5" y="10"/>
                  </a:cubicBezTo>
                  <a:cubicBezTo>
                    <a:pt x="10" y="10"/>
                    <a:pt x="9" y="0"/>
                    <a:pt x="5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3" name="Freeform 298">
              <a:extLst>
                <a:ext uri="{FF2B5EF4-FFF2-40B4-BE49-F238E27FC236}">
                  <a16:creationId xmlns:a16="http://schemas.microsoft.com/office/drawing/2014/main" id="{1D878508-5B6D-451E-9B5A-F6BC63C8E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637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03 w 13"/>
                <a:gd name="T3" fmla="*/ 253 h 13"/>
                <a:gd name="T4" fmla="*/ 103 w 13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3" y="3"/>
                    <a:pt x="0" y="13"/>
                    <a:pt x="7" y="13"/>
                  </a:cubicBezTo>
                  <a:cubicBezTo>
                    <a:pt x="13" y="13"/>
                    <a:pt x="12" y="1"/>
                    <a:pt x="7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4" name="Freeform 299">
              <a:extLst>
                <a:ext uri="{FF2B5EF4-FFF2-40B4-BE49-F238E27FC236}">
                  <a16:creationId xmlns:a16="http://schemas.microsoft.com/office/drawing/2014/main" id="{ECDD598C-5689-424A-A7B4-FF254E878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672"/>
              <a:ext cx="50" cy="43"/>
            </a:xfrm>
            <a:custGeom>
              <a:avLst/>
              <a:gdLst>
                <a:gd name="T0" fmla="*/ 113 w 20"/>
                <a:gd name="T1" fmla="*/ 81 h 16"/>
                <a:gd name="T2" fmla="*/ 188 w 20"/>
                <a:gd name="T3" fmla="*/ 253 h 16"/>
                <a:gd name="T4" fmla="*/ 158 w 20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7" y="4"/>
                  </a:moveTo>
                  <a:cubicBezTo>
                    <a:pt x="0" y="5"/>
                    <a:pt x="4" y="16"/>
                    <a:pt x="12" y="13"/>
                  </a:cubicBezTo>
                  <a:cubicBezTo>
                    <a:pt x="20" y="10"/>
                    <a:pt x="15" y="0"/>
                    <a:pt x="10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5" name="Freeform 300">
              <a:extLst>
                <a:ext uri="{FF2B5EF4-FFF2-40B4-BE49-F238E27FC236}">
                  <a16:creationId xmlns:a16="http://schemas.microsoft.com/office/drawing/2014/main" id="{D2EFB0E4-76AB-4E7A-8931-0F5B1F9B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640"/>
              <a:ext cx="45" cy="53"/>
            </a:xfrm>
            <a:custGeom>
              <a:avLst/>
              <a:gdLst>
                <a:gd name="T0" fmla="*/ 125 w 18"/>
                <a:gd name="T1" fmla="*/ 56 h 20"/>
                <a:gd name="T2" fmla="*/ 158 w 18"/>
                <a:gd name="T3" fmla="*/ 337 h 20"/>
                <a:gd name="T4" fmla="*/ 113 w 18"/>
                <a:gd name="T5" fmla="*/ 19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8" y="3"/>
                  </a:moveTo>
                  <a:cubicBezTo>
                    <a:pt x="4" y="7"/>
                    <a:pt x="0" y="20"/>
                    <a:pt x="10" y="18"/>
                  </a:cubicBezTo>
                  <a:cubicBezTo>
                    <a:pt x="18" y="16"/>
                    <a:pt x="13" y="0"/>
                    <a:pt x="7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6" name="Freeform 301">
              <a:extLst>
                <a:ext uri="{FF2B5EF4-FFF2-40B4-BE49-F238E27FC236}">
                  <a16:creationId xmlns:a16="http://schemas.microsoft.com/office/drawing/2014/main" id="{72D61536-0ED5-4021-8B5D-60F452444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851"/>
              <a:ext cx="50" cy="40"/>
            </a:xfrm>
            <a:custGeom>
              <a:avLst/>
              <a:gdLst>
                <a:gd name="T0" fmla="*/ 270 w 20"/>
                <a:gd name="T1" fmla="*/ 56 h 15"/>
                <a:gd name="T2" fmla="*/ 220 w 20"/>
                <a:gd name="T3" fmla="*/ 0 h 15"/>
                <a:gd name="T4" fmla="*/ 83 w 20"/>
                <a:gd name="T5" fmla="*/ 205 h 15"/>
                <a:gd name="T6" fmla="*/ 270 w 20"/>
                <a:gd name="T7" fmla="*/ 56 h 15"/>
                <a:gd name="T8" fmla="*/ 188 w 20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17" y="3"/>
                  </a:moveTo>
                  <a:cubicBezTo>
                    <a:pt x="16" y="2"/>
                    <a:pt x="15" y="1"/>
                    <a:pt x="14" y="0"/>
                  </a:cubicBezTo>
                  <a:cubicBezTo>
                    <a:pt x="10" y="1"/>
                    <a:pt x="0" y="5"/>
                    <a:pt x="5" y="11"/>
                  </a:cubicBezTo>
                  <a:cubicBezTo>
                    <a:pt x="9" y="15"/>
                    <a:pt x="20" y="9"/>
                    <a:pt x="17" y="3"/>
                  </a:cubicBezTo>
                  <a:cubicBezTo>
                    <a:pt x="16" y="2"/>
                    <a:pt x="13" y="2"/>
                    <a:pt x="1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7" name="Freeform 302">
              <a:extLst>
                <a:ext uri="{FF2B5EF4-FFF2-40B4-BE49-F238E27FC236}">
                  <a16:creationId xmlns:a16="http://schemas.microsoft.com/office/drawing/2014/main" id="{46302AA2-74C0-45D9-B57A-385EB1EBD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632"/>
              <a:ext cx="38" cy="35"/>
            </a:xfrm>
            <a:custGeom>
              <a:avLst/>
              <a:gdLst>
                <a:gd name="T0" fmla="*/ 129 w 15"/>
                <a:gd name="T1" fmla="*/ 0 h 13"/>
                <a:gd name="T2" fmla="*/ 96 w 15"/>
                <a:gd name="T3" fmla="*/ 232 h 13"/>
                <a:gd name="T4" fmla="*/ 180 w 15"/>
                <a:gd name="T5" fmla="*/ 81 h 13"/>
                <a:gd name="T6" fmla="*/ 147 w 15"/>
                <a:gd name="T7" fmla="*/ 13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8" y="0"/>
                  </a:moveTo>
                  <a:cubicBezTo>
                    <a:pt x="2" y="1"/>
                    <a:pt x="0" y="11"/>
                    <a:pt x="6" y="12"/>
                  </a:cubicBezTo>
                  <a:cubicBezTo>
                    <a:pt x="11" y="13"/>
                    <a:pt x="15" y="7"/>
                    <a:pt x="11" y="4"/>
                  </a:cubicBezTo>
                  <a:cubicBezTo>
                    <a:pt x="10" y="5"/>
                    <a:pt x="9" y="6"/>
                    <a:pt x="9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8" name="Freeform 303">
              <a:extLst>
                <a:ext uri="{FF2B5EF4-FFF2-40B4-BE49-F238E27FC236}">
                  <a16:creationId xmlns:a16="http://schemas.microsoft.com/office/drawing/2014/main" id="{D5AE182C-0628-4226-8B61-A9986F738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861"/>
              <a:ext cx="63" cy="67"/>
            </a:xfrm>
            <a:custGeom>
              <a:avLst/>
              <a:gdLst>
                <a:gd name="T0" fmla="*/ 272 w 25"/>
                <a:gd name="T1" fmla="*/ 78 h 25"/>
                <a:gd name="T2" fmla="*/ 209 w 25"/>
                <a:gd name="T3" fmla="*/ 461 h 25"/>
                <a:gd name="T4" fmla="*/ 255 w 25"/>
                <a:gd name="T5" fmla="*/ 11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17" y="4"/>
                  </a:moveTo>
                  <a:cubicBezTo>
                    <a:pt x="7" y="2"/>
                    <a:pt x="0" y="25"/>
                    <a:pt x="13" y="24"/>
                  </a:cubicBezTo>
                  <a:cubicBezTo>
                    <a:pt x="25" y="22"/>
                    <a:pt x="25" y="0"/>
                    <a:pt x="16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9" name="Freeform 304">
              <a:extLst>
                <a:ext uri="{FF2B5EF4-FFF2-40B4-BE49-F238E27FC236}">
                  <a16:creationId xmlns:a16="http://schemas.microsoft.com/office/drawing/2014/main" id="{92A3FAB1-C4B3-4A39-8786-8E460647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941"/>
              <a:ext cx="28" cy="32"/>
            </a:xfrm>
            <a:custGeom>
              <a:avLst/>
              <a:gdLst>
                <a:gd name="T0" fmla="*/ 64 w 11"/>
                <a:gd name="T1" fmla="*/ 0 h 12"/>
                <a:gd name="T2" fmla="*/ 97 w 11"/>
                <a:gd name="T3" fmla="*/ 171 h 12"/>
                <a:gd name="T4" fmla="*/ 117 w 11"/>
                <a:gd name="T5" fmla="*/ 21 h 12"/>
                <a:gd name="T6" fmla="*/ 97 w 11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1" y="3"/>
                    <a:pt x="0" y="12"/>
                    <a:pt x="6" y="9"/>
                  </a:cubicBezTo>
                  <a:cubicBezTo>
                    <a:pt x="10" y="7"/>
                    <a:pt x="11" y="2"/>
                    <a:pt x="7" y="1"/>
                  </a:cubicBezTo>
                  <a:cubicBezTo>
                    <a:pt x="6" y="1"/>
                    <a:pt x="6" y="2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0" name="Freeform 305">
              <a:extLst>
                <a:ext uri="{FF2B5EF4-FFF2-40B4-BE49-F238E27FC236}">
                  <a16:creationId xmlns:a16="http://schemas.microsoft.com/office/drawing/2014/main" id="{3AE209F5-8EBB-46BA-8289-6E88559C7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869"/>
              <a:ext cx="35" cy="38"/>
            </a:xfrm>
            <a:custGeom>
              <a:avLst/>
              <a:gdLst>
                <a:gd name="T0" fmla="*/ 125 w 14"/>
                <a:gd name="T1" fmla="*/ 60 h 14"/>
                <a:gd name="T2" fmla="*/ 188 w 14"/>
                <a:gd name="T3" fmla="*/ 163 h 14"/>
                <a:gd name="T4" fmla="*/ 113 w 14"/>
                <a:gd name="T5" fmla="*/ 1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8" y="3"/>
                  </a:moveTo>
                  <a:cubicBezTo>
                    <a:pt x="0" y="10"/>
                    <a:pt x="9" y="14"/>
                    <a:pt x="12" y="8"/>
                  </a:cubicBezTo>
                  <a:cubicBezTo>
                    <a:pt x="14" y="2"/>
                    <a:pt x="4" y="0"/>
                    <a:pt x="7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1" name="Freeform 306">
              <a:extLst>
                <a:ext uri="{FF2B5EF4-FFF2-40B4-BE49-F238E27FC236}">
                  <a16:creationId xmlns:a16="http://schemas.microsoft.com/office/drawing/2014/main" id="{8E45C337-A836-4436-A20D-ECBD5F85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773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0 w 16"/>
                <a:gd name="T3" fmla="*/ 336 h 17"/>
                <a:gd name="T4" fmla="*/ 0 w 16"/>
                <a:gd name="T5" fmla="*/ 23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0" y="8"/>
                  </a:moveTo>
                  <a:cubicBezTo>
                    <a:pt x="0" y="12"/>
                    <a:pt x="0" y="15"/>
                    <a:pt x="1" y="17"/>
                  </a:cubicBezTo>
                  <a:cubicBezTo>
                    <a:pt x="16" y="17"/>
                    <a:pt x="2" y="0"/>
                    <a:pt x="0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2" name="Freeform 307">
              <a:extLst>
                <a:ext uri="{FF2B5EF4-FFF2-40B4-BE49-F238E27FC236}">
                  <a16:creationId xmlns:a16="http://schemas.microsoft.com/office/drawing/2014/main" id="{F18FE24B-A143-4D01-8285-DDDFF5EA9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779"/>
              <a:ext cx="35" cy="45"/>
            </a:xfrm>
            <a:custGeom>
              <a:avLst/>
              <a:gdLst>
                <a:gd name="T0" fmla="*/ 50 w 14"/>
                <a:gd name="T1" fmla="*/ 90 h 17"/>
                <a:gd name="T2" fmla="*/ 125 w 14"/>
                <a:gd name="T3" fmla="*/ 225 h 17"/>
                <a:gd name="T4" fmla="*/ 33 w 14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3" y="5"/>
                  </a:moveTo>
                  <a:cubicBezTo>
                    <a:pt x="0" y="9"/>
                    <a:pt x="3" y="17"/>
                    <a:pt x="8" y="12"/>
                  </a:cubicBezTo>
                  <a:cubicBezTo>
                    <a:pt x="14" y="7"/>
                    <a:pt x="3" y="0"/>
                    <a:pt x="2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3" name="Freeform 308">
              <a:extLst>
                <a:ext uri="{FF2B5EF4-FFF2-40B4-BE49-F238E27FC236}">
                  <a16:creationId xmlns:a16="http://schemas.microsoft.com/office/drawing/2014/main" id="{D6511DFB-A84D-4181-AABB-8913DCB3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848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20 w 6"/>
                <a:gd name="T3" fmla="*/ 115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5" y="5"/>
                    <a:pt x="6" y="2"/>
                    <a:pt x="4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4" name="Freeform 309">
              <a:extLst>
                <a:ext uri="{FF2B5EF4-FFF2-40B4-BE49-F238E27FC236}">
                  <a16:creationId xmlns:a16="http://schemas.microsoft.com/office/drawing/2014/main" id="{36B21EB6-AA1C-4543-A9D9-99A5DA75B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597"/>
              <a:ext cx="25" cy="22"/>
            </a:xfrm>
            <a:custGeom>
              <a:avLst/>
              <a:gdLst>
                <a:gd name="T0" fmla="*/ 20 w 10"/>
                <a:gd name="T1" fmla="*/ 22 h 8"/>
                <a:gd name="T2" fmla="*/ 83 w 10"/>
                <a:gd name="T3" fmla="*/ 143 h 8"/>
                <a:gd name="T4" fmla="*/ 63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1" y="1"/>
                  </a:moveTo>
                  <a:cubicBezTo>
                    <a:pt x="0" y="4"/>
                    <a:pt x="1" y="8"/>
                    <a:pt x="5" y="7"/>
                  </a:cubicBezTo>
                  <a:cubicBezTo>
                    <a:pt x="10" y="6"/>
                    <a:pt x="8" y="0"/>
                    <a:pt x="4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5" name="Freeform 310">
              <a:extLst>
                <a:ext uri="{FF2B5EF4-FFF2-40B4-BE49-F238E27FC236}">
                  <a16:creationId xmlns:a16="http://schemas.microsoft.com/office/drawing/2014/main" id="{913DA174-FFFB-48A3-8B09-7DFDB20AA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661"/>
              <a:ext cx="10" cy="14"/>
            </a:xfrm>
            <a:custGeom>
              <a:avLst/>
              <a:gdLst>
                <a:gd name="T0" fmla="*/ 0 w 4"/>
                <a:gd name="T1" fmla="*/ 22 h 5"/>
                <a:gd name="T2" fmla="*/ 0 w 4"/>
                <a:gd name="T3" fmla="*/ 109 h 5"/>
                <a:gd name="T4" fmla="*/ 33 w 4"/>
                <a:gd name="T5" fmla="*/ 0 h 5"/>
                <a:gd name="T6" fmla="*/ 20 w 4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3" y="5"/>
                    <a:pt x="4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6" name="Freeform 311">
              <a:extLst>
                <a:ext uri="{FF2B5EF4-FFF2-40B4-BE49-F238E27FC236}">
                  <a16:creationId xmlns:a16="http://schemas.microsoft.com/office/drawing/2014/main" id="{579C5BFF-F2BD-41A6-A411-EB5F1A83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691"/>
              <a:ext cx="33" cy="29"/>
            </a:xfrm>
            <a:custGeom>
              <a:avLst/>
              <a:gdLst>
                <a:gd name="T0" fmla="*/ 129 w 13"/>
                <a:gd name="T1" fmla="*/ 21 h 11"/>
                <a:gd name="T2" fmla="*/ 84 w 13"/>
                <a:gd name="T3" fmla="*/ 182 h 11"/>
                <a:gd name="T4" fmla="*/ 129 w 13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8" y="1"/>
                  </a:moveTo>
                  <a:cubicBezTo>
                    <a:pt x="2" y="0"/>
                    <a:pt x="0" y="9"/>
                    <a:pt x="5" y="10"/>
                  </a:cubicBezTo>
                  <a:cubicBezTo>
                    <a:pt x="9" y="11"/>
                    <a:pt x="13" y="4"/>
                    <a:pt x="8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7" name="Freeform 312">
              <a:extLst>
                <a:ext uri="{FF2B5EF4-FFF2-40B4-BE49-F238E27FC236}">
                  <a16:creationId xmlns:a16="http://schemas.microsoft.com/office/drawing/2014/main" id="{4D9376C3-7E9B-4C64-AF52-D903D2563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744"/>
              <a:ext cx="33" cy="19"/>
            </a:xfrm>
            <a:custGeom>
              <a:avLst/>
              <a:gdLst>
                <a:gd name="T0" fmla="*/ 129 w 13"/>
                <a:gd name="T1" fmla="*/ 0 h 7"/>
                <a:gd name="T2" fmla="*/ 147 w 13"/>
                <a:gd name="T3" fmla="*/ 0 h 7"/>
                <a:gd name="T4" fmla="*/ 129 w 13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0" y="1"/>
                    <a:pt x="13" y="7"/>
                    <a:pt x="9" y="0"/>
                  </a:cubicBezTo>
                  <a:cubicBezTo>
                    <a:pt x="9" y="0"/>
                    <a:pt x="8" y="0"/>
                    <a:pt x="8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8" name="Freeform 313">
              <a:extLst>
                <a:ext uri="{FF2B5EF4-FFF2-40B4-BE49-F238E27FC236}">
                  <a16:creationId xmlns:a16="http://schemas.microsoft.com/office/drawing/2014/main" id="{CB436C71-078D-4C22-A813-006DFEDEA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728"/>
              <a:ext cx="45" cy="43"/>
            </a:xfrm>
            <a:custGeom>
              <a:avLst/>
              <a:gdLst>
                <a:gd name="T0" fmla="*/ 145 w 18"/>
                <a:gd name="T1" fmla="*/ 94 h 16"/>
                <a:gd name="T2" fmla="*/ 125 w 18"/>
                <a:gd name="T3" fmla="*/ 312 h 16"/>
                <a:gd name="T4" fmla="*/ 125 w 18"/>
                <a:gd name="T5" fmla="*/ 1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9" y="5"/>
                  </a:moveTo>
                  <a:cubicBezTo>
                    <a:pt x="5" y="7"/>
                    <a:pt x="0" y="16"/>
                    <a:pt x="8" y="16"/>
                  </a:cubicBezTo>
                  <a:cubicBezTo>
                    <a:pt x="18" y="15"/>
                    <a:pt x="12" y="0"/>
                    <a:pt x="8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9" name="Freeform 314">
              <a:extLst>
                <a:ext uri="{FF2B5EF4-FFF2-40B4-BE49-F238E27FC236}">
                  <a16:creationId xmlns:a16="http://schemas.microsoft.com/office/drawing/2014/main" id="{48E1782F-8EB8-4E54-BAEC-5E698A94D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709"/>
              <a:ext cx="20" cy="22"/>
            </a:xfrm>
            <a:custGeom>
              <a:avLst/>
              <a:gdLst>
                <a:gd name="T0" fmla="*/ 50 w 8"/>
                <a:gd name="T1" fmla="*/ 0 h 8"/>
                <a:gd name="T2" fmla="*/ 50 w 8"/>
                <a:gd name="T3" fmla="*/ 168 h 8"/>
                <a:gd name="T4" fmla="*/ 50 w 8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2" y="2"/>
                    <a:pt x="0" y="6"/>
                    <a:pt x="3" y="8"/>
                  </a:cubicBezTo>
                  <a:cubicBezTo>
                    <a:pt x="8" y="7"/>
                    <a:pt x="8" y="1"/>
                    <a:pt x="3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0" name="Freeform 315">
              <a:extLst>
                <a:ext uri="{FF2B5EF4-FFF2-40B4-BE49-F238E27FC236}">
                  <a16:creationId xmlns:a16="http://schemas.microsoft.com/office/drawing/2014/main" id="{FAE87CD8-92B2-4E9A-8A09-68D20F3E2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613"/>
              <a:ext cx="27" cy="27"/>
            </a:xfrm>
            <a:custGeom>
              <a:avLst/>
              <a:gdLst>
                <a:gd name="T0" fmla="*/ 150 w 11"/>
                <a:gd name="T1" fmla="*/ 0 h 10"/>
                <a:gd name="T2" fmla="*/ 91 w 11"/>
                <a:gd name="T3" fmla="*/ 176 h 10"/>
                <a:gd name="T4" fmla="*/ 120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8" y="1"/>
                    <a:pt x="0" y="8"/>
                    <a:pt x="6" y="9"/>
                  </a:cubicBezTo>
                  <a:cubicBezTo>
                    <a:pt x="10" y="10"/>
                    <a:pt x="11" y="3"/>
                    <a:pt x="8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1" name="Freeform 316">
              <a:extLst>
                <a:ext uri="{FF2B5EF4-FFF2-40B4-BE49-F238E27FC236}">
                  <a16:creationId xmlns:a16="http://schemas.microsoft.com/office/drawing/2014/main" id="{50617DC2-E5D6-407A-8E1B-ACF9A1CF2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643"/>
              <a:ext cx="30" cy="24"/>
            </a:xfrm>
            <a:custGeom>
              <a:avLst/>
              <a:gdLst>
                <a:gd name="T0" fmla="*/ 125 w 12"/>
                <a:gd name="T1" fmla="*/ 56 h 9"/>
                <a:gd name="T2" fmla="*/ 83 w 12"/>
                <a:gd name="T3" fmla="*/ 149 h 9"/>
                <a:gd name="T4" fmla="*/ 125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8" y="3"/>
                  </a:moveTo>
                  <a:cubicBezTo>
                    <a:pt x="4" y="2"/>
                    <a:pt x="0" y="7"/>
                    <a:pt x="5" y="8"/>
                  </a:cubicBezTo>
                  <a:cubicBezTo>
                    <a:pt x="11" y="9"/>
                    <a:pt x="12" y="0"/>
                    <a:pt x="8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2" name="Freeform 317">
              <a:extLst>
                <a:ext uri="{FF2B5EF4-FFF2-40B4-BE49-F238E27FC236}">
                  <a16:creationId xmlns:a16="http://schemas.microsoft.com/office/drawing/2014/main" id="{03A3430A-FBB8-4674-A19D-94EDE7424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597"/>
              <a:ext cx="22" cy="27"/>
            </a:xfrm>
            <a:custGeom>
              <a:avLst/>
              <a:gdLst>
                <a:gd name="T0" fmla="*/ 132 w 9"/>
                <a:gd name="T1" fmla="*/ 138 h 10"/>
                <a:gd name="T2" fmla="*/ 42 w 9"/>
                <a:gd name="T3" fmla="*/ 38 h 10"/>
                <a:gd name="T4" fmla="*/ 90 w 9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9" y="7"/>
                  </a:moveTo>
                  <a:cubicBezTo>
                    <a:pt x="6" y="10"/>
                    <a:pt x="0" y="5"/>
                    <a:pt x="3" y="2"/>
                  </a:cubicBezTo>
                  <a:cubicBezTo>
                    <a:pt x="6" y="0"/>
                    <a:pt x="9" y="5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3" name="Freeform 318">
              <a:extLst>
                <a:ext uri="{FF2B5EF4-FFF2-40B4-BE49-F238E27FC236}">
                  <a16:creationId xmlns:a16="http://schemas.microsoft.com/office/drawing/2014/main" id="{0F40791D-5E08-4B6A-95A1-F22FE456F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547"/>
              <a:ext cx="17" cy="13"/>
            </a:xfrm>
            <a:custGeom>
              <a:avLst/>
              <a:gdLst>
                <a:gd name="T0" fmla="*/ 58 w 7"/>
                <a:gd name="T1" fmla="*/ 21 h 5"/>
                <a:gd name="T2" fmla="*/ 58 w 7"/>
                <a:gd name="T3" fmla="*/ 68 h 5"/>
                <a:gd name="T4" fmla="*/ 70 w 7"/>
                <a:gd name="T5" fmla="*/ 0 h 5"/>
                <a:gd name="T6" fmla="*/ 70 w 7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4" y="1"/>
                  </a:moveTo>
                  <a:cubicBezTo>
                    <a:pt x="2" y="0"/>
                    <a:pt x="0" y="4"/>
                    <a:pt x="4" y="4"/>
                  </a:cubicBezTo>
                  <a:cubicBezTo>
                    <a:pt x="7" y="5"/>
                    <a:pt x="7" y="2"/>
                    <a:pt x="5" y="0"/>
                  </a:cubicBezTo>
                  <a:cubicBezTo>
                    <a:pt x="5" y="0"/>
                    <a:pt x="5" y="1"/>
                    <a:pt x="5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4" name="Freeform 319">
              <a:extLst>
                <a:ext uri="{FF2B5EF4-FFF2-40B4-BE49-F238E27FC236}">
                  <a16:creationId xmlns:a16="http://schemas.microsoft.com/office/drawing/2014/main" id="{771ACB12-6431-4CDD-AC97-D5EB333B0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544"/>
              <a:ext cx="20" cy="27"/>
            </a:xfrm>
            <a:custGeom>
              <a:avLst/>
              <a:gdLst>
                <a:gd name="T0" fmla="*/ 83 w 8"/>
                <a:gd name="T1" fmla="*/ 0 h 10"/>
                <a:gd name="T2" fmla="*/ 125 w 8"/>
                <a:gd name="T3" fmla="*/ 138 h 10"/>
                <a:gd name="T4" fmla="*/ 95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0" y="3"/>
                    <a:pt x="4" y="10"/>
                    <a:pt x="8" y="7"/>
                  </a:cubicBezTo>
                  <a:cubicBezTo>
                    <a:pt x="8" y="5"/>
                    <a:pt x="7" y="4"/>
                    <a:pt x="6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5" name="Freeform 320">
              <a:extLst>
                <a:ext uri="{FF2B5EF4-FFF2-40B4-BE49-F238E27FC236}">
                  <a16:creationId xmlns:a16="http://schemas.microsoft.com/office/drawing/2014/main" id="{BFF67BFF-9B39-4DD4-8A89-A39880F1B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541"/>
              <a:ext cx="30" cy="22"/>
            </a:xfrm>
            <a:custGeom>
              <a:avLst/>
              <a:gdLst>
                <a:gd name="T0" fmla="*/ 125 w 12"/>
                <a:gd name="T1" fmla="*/ 22 h 8"/>
                <a:gd name="T2" fmla="*/ 95 w 12"/>
                <a:gd name="T3" fmla="*/ 143 h 8"/>
                <a:gd name="T4" fmla="*/ 145 w 12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1"/>
                  </a:moveTo>
                  <a:cubicBezTo>
                    <a:pt x="3" y="0"/>
                    <a:pt x="0" y="6"/>
                    <a:pt x="6" y="7"/>
                  </a:cubicBezTo>
                  <a:cubicBezTo>
                    <a:pt x="9" y="8"/>
                    <a:pt x="12" y="5"/>
                    <a:pt x="9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6" name="Freeform 321">
              <a:extLst>
                <a:ext uri="{FF2B5EF4-FFF2-40B4-BE49-F238E27FC236}">
                  <a16:creationId xmlns:a16="http://schemas.microsoft.com/office/drawing/2014/main" id="{498F602A-06F5-4683-82F6-525890476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552"/>
              <a:ext cx="35" cy="24"/>
            </a:xfrm>
            <a:custGeom>
              <a:avLst/>
              <a:gdLst>
                <a:gd name="T0" fmla="*/ 125 w 14"/>
                <a:gd name="T1" fmla="*/ 149 h 9"/>
                <a:gd name="T2" fmla="*/ 63 w 14"/>
                <a:gd name="T3" fmla="*/ 35 h 9"/>
                <a:gd name="T4" fmla="*/ 113 w 14"/>
                <a:gd name="T5" fmla="*/ 14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8" y="8"/>
                  </a:moveTo>
                  <a:cubicBezTo>
                    <a:pt x="5" y="7"/>
                    <a:pt x="0" y="4"/>
                    <a:pt x="4" y="2"/>
                  </a:cubicBezTo>
                  <a:cubicBezTo>
                    <a:pt x="9" y="0"/>
                    <a:pt x="14" y="9"/>
                    <a:pt x="7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7" name="Freeform 322">
              <a:extLst>
                <a:ext uri="{FF2B5EF4-FFF2-40B4-BE49-F238E27FC236}">
                  <a16:creationId xmlns:a16="http://schemas.microsoft.com/office/drawing/2014/main" id="{D056E5DE-06AC-42C3-9DF7-827932D28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624"/>
              <a:ext cx="20" cy="19"/>
            </a:xfrm>
            <a:custGeom>
              <a:avLst/>
              <a:gdLst>
                <a:gd name="T0" fmla="*/ 83 w 8"/>
                <a:gd name="T1" fmla="*/ 0 h 7"/>
                <a:gd name="T2" fmla="*/ 50 w 8"/>
                <a:gd name="T3" fmla="*/ 117 h 7"/>
                <a:gd name="T4" fmla="*/ 95 w 8"/>
                <a:gd name="T5" fmla="*/ 22 h 7"/>
                <a:gd name="T6" fmla="*/ 83 w 8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2" y="0"/>
                    <a:pt x="0" y="5"/>
                    <a:pt x="3" y="6"/>
                  </a:cubicBezTo>
                  <a:cubicBezTo>
                    <a:pt x="7" y="7"/>
                    <a:pt x="8" y="3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8" name="Freeform 323">
              <a:extLst>
                <a:ext uri="{FF2B5EF4-FFF2-40B4-BE49-F238E27FC236}">
                  <a16:creationId xmlns:a16="http://schemas.microsoft.com/office/drawing/2014/main" id="{2B86EF8B-E247-445B-862A-F2E04D215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707"/>
              <a:ext cx="15" cy="13"/>
            </a:xfrm>
            <a:custGeom>
              <a:avLst/>
              <a:gdLst>
                <a:gd name="T0" fmla="*/ 83 w 6"/>
                <a:gd name="T1" fmla="*/ 0 h 5"/>
                <a:gd name="T2" fmla="*/ 50 w 6"/>
                <a:gd name="T3" fmla="*/ 68 h 5"/>
                <a:gd name="T4" fmla="*/ 83 w 6"/>
                <a:gd name="T5" fmla="*/ 0 h 5"/>
                <a:gd name="T6" fmla="*/ 63 w 6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2" y="0"/>
                    <a:pt x="0" y="5"/>
                    <a:pt x="3" y="4"/>
                  </a:cubicBezTo>
                  <a:cubicBezTo>
                    <a:pt x="6" y="4"/>
                    <a:pt x="6" y="2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9" name="Freeform 324">
              <a:extLst>
                <a:ext uri="{FF2B5EF4-FFF2-40B4-BE49-F238E27FC236}">
                  <a16:creationId xmlns:a16="http://schemas.microsoft.com/office/drawing/2014/main" id="{2E23DC6A-BC5F-4372-8483-B7F802ADF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709"/>
              <a:ext cx="18" cy="27"/>
            </a:xfrm>
            <a:custGeom>
              <a:avLst/>
              <a:gdLst>
                <a:gd name="T0" fmla="*/ 21 w 7"/>
                <a:gd name="T1" fmla="*/ 81 h 10"/>
                <a:gd name="T2" fmla="*/ 67 w 7"/>
                <a:gd name="T3" fmla="*/ 159 h 10"/>
                <a:gd name="T4" fmla="*/ 21 w 7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7"/>
                    <a:pt x="1" y="10"/>
                    <a:pt x="4" y="8"/>
                  </a:cubicBezTo>
                  <a:cubicBezTo>
                    <a:pt x="7" y="5"/>
                    <a:pt x="3" y="0"/>
                    <a:pt x="1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0" name="Freeform 325">
              <a:extLst>
                <a:ext uri="{FF2B5EF4-FFF2-40B4-BE49-F238E27FC236}">
                  <a16:creationId xmlns:a16="http://schemas.microsoft.com/office/drawing/2014/main" id="{25E0BA0E-BD4F-48FA-AEAD-3F7C0F69A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749"/>
              <a:ext cx="18" cy="22"/>
            </a:xfrm>
            <a:custGeom>
              <a:avLst/>
              <a:gdLst>
                <a:gd name="T0" fmla="*/ 33 w 7"/>
                <a:gd name="T1" fmla="*/ 61 h 8"/>
                <a:gd name="T2" fmla="*/ 33 w 7"/>
                <a:gd name="T3" fmla="*/ 47 h 8"/>
                <a:gd name="T4" fmla="*/ 54 w 7"/>
                <a:gd name="T5" fmla="*/ 143 h 8"/>
                <a:gd name="T6" fmla="*/ 54 w 7"/>
                <a:gd name="T7" fmla="*/ 2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0" y="3"/>
                    <a:pt x="0" y="8"/>
                    <a:pt x="3" y="7"/>
                  </a:cubicBezTo>
                  <a:cubicBezTo>
                    <a:pt x="6" y="7"/>
                    <a:pt x="7" y="0"/>
                    <a:pt x="3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1" name="Freeform 326">
              <a:extLst>
                <a:ext uri="{FF2B5EF4-FFF2-40B4-BE49-F238E27FC236}">
                  <a16:creationId xmlns:a16="http://schemas.microsoft.com/office/drawing/2014/main" id="{F1AC8F26-CAAB-4F2F-972A-EE0FDFFF0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75"/>
              <a:ext cx="42" cy="34"/>
            </a:xfrm>
            <a:custGeom>
              <a:avLst/>
              <a:gdLst>
                <a:gd name="T0" fmla="*/ 74 w 17"/>
                <a:gd name="T1" fmla="*/ 0 h 13"/>
                <a:gd name="T2" fmla="*/ 74 w 17"/>
                <a:gd name="T3" fmla="*/ 178 h 13"/>
                <a:gd name="T4" fmla="*/ 104 w 17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5" y="0"/>
                  </a:moveTo>
                  <a:cubicBezTo>
                    <a:pt x="0" y="0"/>
                    <a:pt x="2" y="8"/>
                    <a:pt x="5" y="10"/>
                  </a:cubicBezTo>
                  <a:cubicBezTo>
                    <a:pt x="12" y="13"/>
                    <a:pt x="17" y="0"/>
                    <a:pt x="7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2" name="Freeform 327">
              <a:extLst>
                <a:ext uri="{FF2B5EF4-FFF2-40B4-BE49-F238E27FC236}">
                  <a16:creationId xmlns:a16="http://schemas.microsoft.com/office/drawing/2014/main" id="{0A4523EB-0B79-47FB-A854-7EE8933AE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680"/>
              <a:ext cx="20" cy="29"/>
            </a:xfrm>
            <a:custGeom>
              <a:avLst/>
              <a:gdLst>
                <a:gd name="T0" fmla="*/ 33 w 8"/>
                <a:gd name="T1" fmla="*/ 111 h 11"/>
                <a:gd name="T2" fmla="*/ 20 w 8"/>
                <a:gd name="T3" fmla="*/ 166 h 11"/>
                <a:gd name="T4" fmla="*/ 33 w 8"/>
                <a:gd name="T5" fmla="*/ 1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6"/>
                  </a:moveTo>
                  <a:cubicBezTo>
                    <a:pt x="1" y="7"/>
                    <a:pt x="0" y="8"/>
                    <a:pt x="1" y="9"/>
                  </a:cubicBezTo>
                  <a:cubicBezTo>
                    <a:pt x="8" y="11"/>
                    <a:pt x="3" y="0"/>
                    <a:pt x="2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3" name="Freeform 328">
              <a:extLst>
                <a:ext uri="{FF2B5EF4-FFF2-40B4-BE49-F238E27FC236}">
                  <a16:creationId xmlns:a16="http://schemas.microsoft.com/office/drawing/2014/main" id="{4F12680C-7DF3-46E1-838C-17E8697C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597"/>
              <a:ext cx="20" cy="24"/>
            </a:xfrm>
            <a:custGeom>
              <a:avLst/>
              <a:gdLst>
                <a:gd name="T0" fmla="*/ 50 w 8"/>
                <a:gd name="T1" fmla="*/ 56 h 9"/>
                <a:gd name="T2" fmla="*/ 0 w 8"/>
                <a:gd name="T3" fmla="*/ 149 h 9"/>
                <a:gd name="T4" fmla="*/ 113 w 8"/>
                <a:gd name="T5" fmla="*/ 93 h 9"/>
                <a:gd name="T6" fmla="*/ 50 w 8"/>
                <a:gd name="T7" fmla="*/ 5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3" y="3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2" y="9"/>
                    <a:pt x="7" y="8"/>
                    <a:pt x="7" y="5"/>
                  </a:cubicBezTo>
                  <a:cubicBezTo>
                    <a:pt x="8" y="2"/>
                    <a:pt x="4" y="0"/>
                    <a:pt x="3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4" name="Freeform 329">
              <a:extLst>
                <a:ext uri="{FF2B5EF4-FFF2-40B4-BE49-F238E27FC236}">
                  <a16:creationId xmlns:a16="http://schemas.microsoft.com/office/drawing/2014/main" id="{0359C5A8-FEE5-4206-B3AB-627CCCDE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629"/>
              <a:ext cx="32" cy="24"/>
            </a:xfrm>
            <a:custGeom>
              <a:avLst/>
              <a:gdLst>
                <a:gd name="T0" fmla="*/ 62 w 13"/>
                <a:gd name="T1" fmla="*/ 35 h 9"/>
                <a:gd name="T2" fmla="*/ 153 w 13"/>
                <a:gd name="T3" fmla="*/ 93 h 9"/>
                <a:gd name="T4" fmla="*/ 62 w 13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4" y="2"/>
                  </a:moveTo>
                  <a:cubicBezTo>
                    <a:pt x="0" y="6"/>
                    <a:pt x="7" y="9"/>
                    <a:pt x="10" y="5"/>
                  </a:cubicBezTo>
                  <a:cubicBezTo>
                    <a:pt x="13" y="1"/>
                    <a:pt x="7" y="0"/>
                    <a:pt x="4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5" name="Freeform 330">
              <a:extLst>
                <a:ext uri="{FF2B5EF4-FFF2-40B4-BE49-F238E27FC236}">
                  <a16:creationId xmlns:a16="http://schemas.microsoft.com/office/drawing/2014/main" id="{BC9306DD-01C0-47BD-96F6-C484F2EE7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651"/>
              <a:ext cx="38" cy="34"/>
            </a:xfrm>
            <a:custGeom>
              <a:avLst/>
              <a:gdLst>
                <a:gd name="T0" fmla="*/ 117 w 15"/>
                <a:gd name="T1" fmla="*/ 68 h 13"/>
                <a:gd name="T2" fmla="*/ 117 w 15"/>
                <a:gd name="T3" fmla="*/ 233 h 13"/>
                <a:gd name="T4" fmla="*/ 96 w 15"/>
                <a:gd name="T5" fmla="*/ 12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7" y="4"/>
                  </a:moveTo>
                  <a:cubicBezTo>
                    <a:pt x="1" y="5"/>
                    <a:pt x="0" y="13"/>
                    <a:pt x="7" y="13"/>
                  </a:cubicBezTo>
                  <a:cubicBezTo>
                    <a:pt x="15" y="13"/>
                    <a:pt x="13" y="0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6" name="Freeform 331">
              <a:extLst>
                <a:ext uri="{FF2B5EF4-FFF2-40B4-BE49-F238E27FC236}">
                  <a16:creationId xmlns:a16="http://schemas.microsoft.com/office/drawing/2014/main" id="{05772BDE-9929-4FEE-BCCF-31DD9B882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797"/>
              <a:ext cx="30" cy="48"/>
            </a:xfrm>
            <a:custGeom>
              <a:avLst/>
              <a:gdLst>
                <a:gd name="T0" fmla="*/ 83 w 12"/>
                <a:gd name="T1" fmla="*/ 93 h 18"/>
                <a:gd name="T2" fmla="*/ 145 w 12"/>
                <a:gd name="T3" fmla="*/ 205 h 18"/>
                <a:gd name="T4" fmla="*/ 50 w 12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5" y="5"/>
                  </a:moveTo>
                  <a:cubicBezTo>
                    <a:pt x="0" y="10"/>
                    <a:pt x="6" y="18"/>
                    <a:pt x="9" y="11"/>
                  </a:cubicBezTo>
                  <a:cubicBezTo>
                    <a:pt x="12" y="6"/>
                    <a:pt x="3" y="0"/>
                    <a:pt x="3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7" name="Freeform 332">
              <a:extLst>
                <a:ext uri="{FF2B5EF4-FFF2-40B4-BE49-F238E27FC236}">
                  <a16:creationId xmlns:a16="http://schemas.microsoft.com/office/drawing/2014/main" id="{EABA21D1-78B3-473D-8E0C-B5E552170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869"/>
              <a:ext cx="28" cy="24"/>
            </a:xfrm>
            <a:custGeom>
              <a:avLst/>
              <a:gdLst>
                <a:gd name="T0" fmla="*/ 64 w 11"/>
                <a:gd name="T1" fmla="*/ 0 h 9"/>
                <a:gd name="T2" fmla="*/ 97 w 11"/>
                <a:gd name="T3" fmla="*/ 171 h 9"/>
                <a:gd name="T4" fmla="*/ 97 w 11"/>
                <a:gd name="T5" fmla="*/ 0 h 9"/>
                <a:gd name="T6" fmla="*/ 84 w 11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cubicBezTo>
                    <a:pt x="0" y="1"/>
                    <a:pt x="2" y="9"/>
                    <a:pt x="6" y="9"/>
                  </a:cubicBezTo>
                  <a:cubicBezTo>
                    <a:pt x="11" y="9"/>
                    <a:pt x="9" y="1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8" name="Freeform 333">
              <a:extLst>
                <a:ext uri="{FF2B5EF4-FFF2-40B4-BE49-F238E27FC236}">
                  <a16:creationId xmlns:a16="http://schemas.microsoft.com/office/drawing/2014/main" id="{8F76B08C-E5FA-43B8-A722-E0B9FBC04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904"/>
              <a:ext cx="10" cy="19"/>
            </a:xfrm>
            <a:custGeom>
              <a:avLst/>
              <a:gdLst>
                <a:gd name="T0" fmla="*/ 20 w 4"/>
                <a:gd name="T1" fmla="*/ 22 h 7"/>
                <a:gd name="T2" fmla="*/ 50 w 4"/>
                <a:gd name="T3" fmla="*/ 141 h 7"/>
                <a:gd name="T4" fmla="*/ 20 w 4"/>
                <a:gd name="T5" fmla="*/ 0 h 7"/>
                <a:gd name="T6" fmla="*/ 0 w 4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0" y="4"/>
                    <a:pt x="0" y="6"/>
                    <a:pt x="3" y="7"/>
                  </a:cubicBezTo>
                  <a:cubicBezTo>
                    <a:pt x="4" y="5"/>
                    <a:pt x="4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9" name="Freeform 334">
              <a:extLst>
                <a:ext uri="{FF2B5EF4-FFF2-40B4-BE49-F238E27FC236}">
                  <a16:creationId xmlns:a16="http://schemas.microsoft.com/office/drawing/2014/main" id="{DCE49E81-CA05-4E17-A01C-FF015FA8E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864"/>
              <a:ext cx="23" cy="29"/>
            </a:xfrm>
            <a:custGeom>
              <a:avLst/>
              <a:gdLst>
                <a:gd name="T0" fmla="*/ 20 w 9"/>
                <a:gd name="T1" fmla="*/ 76 h 11"/>
                <a:gd name="T2" fmla="*/ 66 w 9"/>
                <a:gd name="T3" fmla="*/ 182 h 11"/>
                <a:gd name="T4" fmla="*/ 66 w 9"/>
                <a:gd name="T5" fmla="*/ 0 h 11"/>
                <a:gd name="T6" fmla="*/ 20 w 9"/>
                <a:gd name="T7" fmla="*/ 1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6"/>
                    <a:pt x="1" y="11"/>
                    <a:pt x="4" y="10"/>
                  </a:cubicBezTo>
                  <a:cubicBezTo>
                    <a:pt x="9" y="10"/>
                    <a:pt x="9" y="1"/>
                    <a:pt x="4" y="0"/>
                  </a:cubicBezTo>
                  <a:cubicBezTo>
                    <a:pt x="2" y="1"/>
                    <a:pt x="1" y="4"/>
                    <a:pt x="1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0" name="Freeform 335">
              <a:extLst>
                <a:ext uri="{FF2B5EF4-FFF2-40B4-BE49-F238E27FC236}">
                  <a16:creationId xmlns:a16="http://schemas.microsoft.com/office/drawing/2014/main" id="{A305E870-286A-4FDF-B33A-C2D72A277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72"/>
              <a:ext cx="28" cy="27"/>
            </a:xfrm>
            <a:custGeom>
              <a:avLst/>
              <a:gdLst>
                <a:gd name="T0" fmla="*/ 97 w 11"/>
                <a:gd name="T1" fmla="*/ 22 h 10"/>
                <a:gd name="T2" fmla="*/ 97 w 11"/>
                <a:gd name="T3" fmla="*/ 176 h 10"/>
                <a:gd name="T4" fmla="*/ 97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6" y="1"/>
                  </a:moveTo>
                  <a:cubicBezTo>
                    <a:pt x="0" y="0"/>
                    <a:pt x="0" y="10"/>
                    <a:pt x="6" y="9"/>
                  </a:cubicBezTo>
                  <a:cubicBezTo>
                    <a:pt x="11" y="9"/>
                    <a:pt x="10" y="0"/>
                    <a:pt x="6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1" name="Freeform 336">
              <a:extLst>
                <a:ext uri="{FF2B5EF4-FFF2-40B4-BE49-F238E27FC236}">
                  <a16:creationId xmlns:a16="http://schemas.microsoft.com/office/drawing/2014/main" id="{CE6B774B-7ED0-494A-8A25-0925314B3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829"/>
              <a:ext cx="22" cy="19"/>
            </a:xfrm>
            <a:custGeom>
              <a:avLst/>
              <a:gdLst>
                <a:gd name="T0" fmla="*/ 71 w 9"/>
                <a:gd name="T1" fmla="*/ 0 h 7"/>
                <a:gd name="T2" fmla="*/ 71 w 9"/>
                <a:gd name="T3" fmla="*/ 141 h 7"/>
                <a:gd name="T4" fmla="*/ 59 w 9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2" y="1"/>
                    <a:pt x="0" y="7"/>
                    <a:pt x="5" y="7"/>
                  </a:cubicBezTo>
                  <a:cubicBezTo>
                    <a:pt x="9" y="7"/>
                    <a:pt x="8" y="0"/>
                    <a:pt x="4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2" name="Freeform 337">
              <a:extLst>
                <a:ext uri="{FF2B5EF4-FFF2-40B4-BE49-F238E27FC236}">
                  <a16:creationId xmlns:a16="http://schemas.microsoft.com/office/drawing/2014/main" id="{0984359B-64A5-4EB2-84A6-2451C6D8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803"/>
              <a:ext cx="27" cy="18"/>
            </a:xfrm>
            <a:custGeom>
              <a:avLst/>
              <a:gdLst>
                <a:gd name="T0" fmla="*/ 71 w 11"/>
                <a:gd name="T1" fmla="*/ 0 h 7"/>
                <a:gd name="T2" fmla="*/ 91 w 11"/>
                <a:gd name="T3" fmla="*/ 100 h 7"/>
                <a:gd name="T4" fmla="*/ 71 w 11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0"/>
                    <a:pt x="1" y="7"/>
                    <a:pt x="6" y="6"/>
                  </a:cubicBezTo>
                  <a:cubicBezTo>
                    <a:pt x="11" y="4"/>
                    <a:pt x="8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3" name="Freeform 338">
              <a:extLst>
                <a:ext uri="{FF2B5EF4-FFF2-40B4-BE49-F238E27FC236}">
                  <a16:creationId xmlns:a16="http://schemas.microsoft.com/office/drawing/2014/main" id="{47891130-4ABC-4090-B531-FFB19180F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813"/>
              <a:ext cx="32" cy="32"/>
            </a:xfrm>
            <a:custGeom>
              <a:avLst/>
              <a:gdLst>
                <a:gd name="T0" fmla="*/ 103 w 13"/>
                <a:gd name="T1" fmla="*/ 35 h 12"/>
                <a:gd name="T2" fmla="*/ 62 w 13"/>
                <a:gd name="T3" fmla="*/ 192 h 12"/>
                <a:gd name="T4" fmla="*/ 103 w 13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2" y="0"/>
                    <a:pt x="0" y="8"/>
                    <a:pt x="4" y="10"/>
                  </a:cubicBezTo>
                  <a:cubicBezTo>
                    <a:pt x="9" y="12"/>
                    <a:pt x="13" y="3"/>
                    <a:pt x="7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4" name="Freeform 339">
              <a:extLst>
                <a:ext uri="{FF2B5EF4-FFF2-40B4-BE49-F238E27FC236}">
                  <a16:creationId xmlns:a16="http://schemas.microsoft.com/office/drawing/2014/main" id="{11B86BF0-161E-407C-BF19-379AE0D87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781"/>
              <a:ext cx="20" cy="40"/>
            </a:xfrm>
            <a:custGeom>
              <a:avLst/>
              <a:gdLst>
                <a:gd name="T0" fmla="*/ 83 w 8"/>
                <a:gd name="T1" fmla="*/ 56 h 15"/>
                <a:gd name="T2" fmla="*/ 0 w 8"/>
                <a:gd name="T3" fmla="*/ 227 h 15"/>
                <a:gd name="T4" fmla="*/ 33 w 8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5" y="3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8" y="15"/>
                    <a:pt x="7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5" name="Freeform 340">
              <a:extLst>
                <a:ext uri="{FF2B5EF4-FFF2-40B4-BE49-F238E27FC236}">
                  <a16:creationId xmlns:a16="http://schemas.microsoft.com/office/drawing/2014/main" id="{4CA0FC78-3AFF-4115-861C-02F48F1CC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2765"/>
              <a:ext cx="33" cy="27"/>
            </a:xfrm>
            <a:custGeom>
              <a:avLst/>
              <a:gdLst>
                <a:gd name="T0" fmla="*/ 117 w 13"/>
                <a:gd name="T1" fmla="*/ 0 h 10"/>
                <a:gd name="T2" fmla="*/ 96 w 13"/>
                <a:gd name="T3" fmla="*/ 197 h 10"/>
                <a:gd name="T4" fmla="*/ 96 w 13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0"/>
                  </a:moveTo>
                  <a:cubicBezTo>
                    <a:pt x="3" y="1"/>
                    <a:pt x="0" y="10"/>
                    <a:pt x="6" y="10"/>
                  </a:cubicBezTo>
                  <a:cubicBezTo>
                    <a:pt x="11" y="10"/>
                    <a:pt x="13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6" name="Freeform 341">
              <a:extLst>
                <a:ext uri="{FF2B5EF4-FFF2-40B4-BE49-F238E27FC236}">
                  <a16:creationId xmlns:a16="http://schemas.microsoft.com/office/drawing/2014/main" id="{7259A816-384C-4153-8EE4-12B81EC29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728"/>
              <a:ext cx="33" cy="24"/>
            </a:xfrm>
            <a:custGeom>
              <a:avLst/>
              <a:gdLst>
                <a:gd name="T0" fmla="*/ 96 w 13"/>
                <a:gd name="T1" fmla="*/ 0 h 9"/>
                <a:gd name="T2" fmla="*/ 84 w 13"/>
                <a:gd name="T3" fmla="*/ 171 h 9"/>
                <a:gd name="T4" fmla="*/ 96 w 13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6" y="0"/>
                  </a:moveTo>
                  <a:cubicBezTo>
                    <a:pt x="3" y="1"/>
                    <a:pt x="0" y="9"/>
                    <a:pt x="5" y="9"/>
                  </a:cubicBezTo>
                  <a:cubicBezTo>
                    <a:pt x="11" y="9"/>
                    <a:pt x="13" y="0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7" name="Freeform 342">
              <a:extLst>
                <a:ext uri="{FF2B5EF4-FFF2-40B4-BE49-F238E27FC236}">
                  <a16:creationId xmlns:a16="http://schemas.microsoft.com/office/drawing/2014/main" id="{120A4006-D3E9-4F86-B6A7-EC955C6FD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733"/>
              <a:ext cx="27" cy="43"/>
            </a:xfrm>
            <a:custGeom>
              <a:avLst/>
              <a:gdLst>
                <a:gd name="T0" fmla="*/ 12 w 11"/>
                <a:gd name="T1" fmla="*/ 159 h 16"/>
                <a:gd name="T2" fmla="*/ 12 w 11"/>
                <a:gd name="T3" fmla="*/ 312 h 16"/>
                <a:gd name="T4" fmla="*/ 0 w 11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" y="8"/>
                  </a:moveTo>
                  <a:cubicBezTo>
                    <a:pt x="0" y="10"/>
                    <a:pt x="0" y="13"/>
                    <a:pt x="1" y="16"/>
                  </a:cubicBezTo>
                  <a:cubicBezTo>
                    <a:pt x="11" y="16"/>
                    <a:pt x="4" y="0"/>
                    <a:pt x="0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8" name="Freeform 343">
              <a:extLst>
                <a:ext uri="{FF2B5EF4-FFF2-40B4-BE49-F238E27FC236}">
                  <a16:creationId xmlns:a16="http://schemas.microsoft.com/office/drawing/2014/main" id="{A5B17E0D-BCF3-4741-A89C-00E78EAEC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819"/>
              <a:ext cx="30" cy="34"/>
            </a:xfrm>
            <a:custGeom>
              <a:avLst/>
              <a:gdLst>
                <a:gd name="T0" fmla="*/ 95 w 12"/>
                <a:gd name="T1" fmla="*/ 55 h 13"/>
                <a:gd name="T2" fmla="*/ 50 w 12"/>
                <a:gd name="T3" fmla="*/ 178 h 13"/>
                <a:gd name="T4" fmla="*/ 95 w 12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6" y="3"/>
                  </a:moveTo>
                  <a:cubicBezTo>
                    <a:pt x="1" y="0"/>
                    <a:pt x="0" y="9"/>
                    <a:pt x="3" y="10"/>
                  </a:cubicBezTo>
                  <a:cubicBezTo>
                    <a:pt x="8" y="13"/>
                    <a:pt x="12" y="3"/>
                    <a:pt x="6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9" name="Freeform 344">
              <a:extLst>
                <a:ext uri="{FF2B5EF4-FFF2-40B4-BE49-F238E27FC236}">
                  <a16:creationId xmlns:a16="http://schemas.microsoft.com/office/drawing/2014/main" id="{277A7E86-0BA2-45DD-BF71-3F296AE7B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53"/>
              <a:ext cx="15" cy="16"/>
            </a:xfrm>
            <a:custGeom>
              <a:avLst/>
              <a:gdLst>
                <a:gd name="T0" fmla="*/ 50 w 6"/>
                <a:gd name="T1" fmla="*/ 0 h 6"/>
                <a:gd name="T2" fmla="*/ 0 w 6"/>
                <a:gd name="T3" fmla="*/ 77 h 6"/>
                <a:gd name="T4" fmla="*/ 5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4" y="6"/>
                    <a:pt x="6" y="0"/>
                    <a:pt x="3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0" name="Freeform 345">
              <a:extLst>
                <a:ext uri="{FF2B5EF4-FFF2-40B4-BE49-F238E27FC236}">
                  <a16:creationId xmlns:a16="http://schemas.microsoft.com/office/drawing/2014/main" id="{B9AEAFC0-C602-479F-9AA5-C5EF7C44A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864"/>
              <a:ext cx="23" cy="27"/>
            </a:xfrm>
            <a:custGeom>
              <a:avLst/>
              <a:gdLst>
                <a:gd name="T0" fmla="*/ 66 w 9"/>
                <a:gd name="T1" fmla="*/ 0 h 10"/>
                <a:gd name="T2" fmla="*/ 84 w 9"/>
                <a:gd name="T3" fmla="*/ 159 h 10"/>
                <a:gd name="T4" fmla="*/ 84 w 9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0" y="2"/>
                    <a:pt x="0" y="10"/>
                    <a:pt x="5" y="8"/>
                  </a:cubicBezTo>
                  <a:cubicBezTo>
                    <a:pt x="8" y="7"/>
                    <a:pt x="9" y="2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1" name="Freeform 346">
              <a:extLst>
                <a:ext uri="{FF2B5EF4-FFF2-40B4-BE49-F238E27FC236}">
                  <a16:creationId xmlns:a16="http://schemas.microsoft.com/office/drawing/2014/main" id="{55F44245-4BDA-43D2-BEBF-E734F3BCA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40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0 w 3"/>
                <a:gd name="T3" fmla="*/ 61 h 4"/>
                <a:gd name="T4" fmla="*/ 56 w 3"/>
                <a:gd name="T5" fmla="*/ 22 h 4"/>
                <a:gd name="T6" fmla="*/ 21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3"/>
                    <a:pt x="3" y="1"/>
                  </a:cubicBezTo>
                  <a:cubicBezTo>
                    <a:pt x="2" y="1"/>
                    <a:pt x="2" y="1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2" name="Freeform 347">
              <a:extLst>
                <a:ext uri="{FF2B5EF4-FFF2-40B4-BE49-F238E27FC236}">
                  <a16:creationId xmlns:a16="http://schemas.microsoft.com/office/drawing/2014/main" id="{CC3D322C-CE09-4967-9502-E5CA37EA1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2283"/>
              <a:ext cx="480" cy="413"/>
            </a:xfrm>
            <a:custGeom>
              <a:avLst/>
              <a:gdLst>
                <a:gd name="T0" fmla="*/ 438 w 192"/>
                <a:gd name="T1" fmla="*/ 1703 h 155"/>
                <a:gd name="T2" fmla="*/ 1220 w 192"/>
                <a:gd name="T3" fmla="*/ 874 h 155"/>
                <a:gd name="T4" fmla="*/ 2095 w 192"/>
                <a:gd name="T5" fmla="*/ 226 h 155"/>
                <a:gd name="T6" fmla="*/ 3000 w 192"/>
                <a:gd name="T7" fmla="*/ 77 h 155"/>
                <a:gd name="T8" fmla="*/ 2125 w 192"/>
                <a:gd name="T9" fmla="*/ 77 h 155"/>
                <a:gd name="T10" fmla="*/ 1363 w 192"/>
                <a:gd name="T11" fmla="*/ 533 h 155"/>
                <a:gd name="T12" fmla="*/ 720 w 192"/>
                <a:gd name="T13" fmla="*/ 738 h 155"/>
                <a:gd name="T14" fmla="*/ 300 w 192"/>
                <a:gd name="T15" fmla="*/ 1681 h 155"/>
                <a:gd name="T16" fmla="*/ 95 w 192"/>
                <a:gd name="T17" fmla="*/ 2931 h 155"/>
                <a:gd name="T18" fmla="*/ 438 w 192"/>
                <a:gd name="T19" fmla="*/ 1703 h 1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2" h="155">
                  <a:moveTo>
                    <a:pt x="28" y="90"/>
                  </a:moveTo>
                  <a:cubicBezTo>
                    <a:pt x="41" y="63"/>
                    <a:pt x="55" y="52"/>
                    <a:pt x="78" y="46"/>
                  </a:cubicBezTo>
                  <a:cubicBezTo>
                    <a:pt x="101" y="40"/>
                    <a:pt x="120" y="24"/>
                    <a:pt x="134" y="12"/>
                  </a:cubicBezTo>
                  <a:cubicBezTo>
                    <a:pt x="148" y="0"/>
                    <a:pt x="167" y="1"/>
                    <a:pt x="192" y="4"/>
                  </a:cubicBezTo>
                  <a:cubicBezTo>
                    <a:pt x="177" y="3"/>
                    <a:pt x="150" y="0"/>
                    <a:pt x="136" y="4"/>
                  </a:cubicBezTo>
                  <a:cubicBezTo>
                    <a:pt x="115" y="10"/>
                    <a:pt x="109" y="25"/>
                    <a:pt x="87" y="28"/>
                  </a:cubicBezTo>
                  <a:cubicBezTo>
                    <a:pt x="72" y="30"/>
                    <a:pt x="61" y="35"/>
                    <a:pt x="46" y="39"/>
                  </a:cubicBezTo>
                  <a:cubicBezTo>
                    <a:pt x="29" y="43"/>
                    <a:pt x="25" y="73"/>
                    <a:pt x="19" y="89"/>
                  </a:cubicBezTo>
                  <a:cubicBezTo>
                    <a:pt x="8" y="118"/>
                    <a:pt x="0" y="126"/>
                    <a:pt x="6" y="155"/>
                  </a:cubicBezTo>
                  <a:cubicBezTo>
                    <a:pt x="7" y="128"/>
                    <a:pt x="15" y="117"/>
                    <a:pt x="28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3" name="Freeform 348">
              <a:extLst>
                <a:ext uri="{FF2B5EF4-FFF2-40B4-BE49-F238E27FC236}">
                  <a16:creationId xmlns:a16="http://schemas.microsoft.com/office/drawing/2014/main" id="{256C5EF1-FD38-4E58-AD5A-25D59DA2D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448"/>
              <a:ext cx="442" cy="416"/>
            </a:xfrm>
            <a:custGeom>
              <a:avLst/>
              <a:gdLst>
                <a:gd name="T0" fmla="*/ 342 w 177"/>
                <a:gd name="T1" fmla="*/ 2808 h 156"/>
                <a:gd name="T2" fmla="*/ 250 w 177"/>
                <a:gd name="T3" fmla="*/ 1651 h 156"/>
                <a:gd name="T4" fmla="*/ 1011 w 177"/>
                <a:gd name="T5" fmla="*/ 888 h 156"/>
                <a:gd name="T6" fmla="*/ 2287 w 177"/>
                <a:gd name="T7" fmla="*/ 533 h 156"/>
                <a:gd name="T8" fmla="*/ 2724 w 177"/>
                <a:gd name="T9" fmla="*/ 739 h 156"/>
                <a:gd name="T10" fmla="*/ 2757 w 177"/>
                <a:gd name="T11" fmla="*/ 739 h 156"/>
                <a:gd name="T12" fmla="*/ 2153 w 177"/>
                <a:gd name="T13" fmla="*/ 376 h 156"/>
                <a:gd name="T14" fmla="*/ 92 w 177"/>
                <a:gd name="T15" fmla="*/ 1443 h 156"/>
                <a:gd name="T16" fmla="*/ 405 w 177"/>
                <a:gd name="T17" fmla="*/ 2957 h 156"/>
                <a:gd name="T18" fmla="*/ 342 w 177"/>
                <a:gd name="T19" fmla="*/ 2808 h 1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156">
                  <a:moveTo>
                    <a:pt x="22" y="148"/>
                  </a:moveTo>
                  <a:cubicBezTo>
                    <a:pt x="9" y="124"/>
                    <a:pt x="11" y="104"/>
                    <a:pt x="16" y="87"/>
                  </a:cubicBezTo>
                  <a:cubicBezTo>
                    <a:pt x="22" y="68"/>
                    <a:pt x="42" y="59"/>
                    <a:pt x="65" y="47"/>
                  </a:cubicBezTo>
                  <a:cubicBezTo>
                    <a:pt x="88" y="34"/>
                    <a:pt x="113" y="17"/>
                    <a:pt x="147" y="28"/>
                  </a:cubicBezTo>
                  <a:cubicBezTo>
                    <a:pt x="157" y="30"/>
                    <a:pt x="167" y="34"/>
                    <a:pt x="175" y="39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65" y="31"/>
                    <a:pt x="152" y="24"/>
                    <a:pt x="138" y="20"/>
                  </a:cubicBezTo>
                  <a:cubicBezTo>
                    <a:pt x="70" y="0"/>
                    <a:pt x="18" y="38"/>
                    <a:pt x="6" y="76"/>
                  </a:cubicBezTo>
                  <a:cubicBezTo>
                    <a:pt x="0" y="97"/>
                    <a:pt x="6" y="128"/>
                    <a:pt x="26" y="156"/>
                  </a:cubicBezTo>
                  <a:cubicBezTo>
                    <a:pt x="23" y="151"/>
                    <a:pt x="24" y="153"/>
                    <a:pt x="22" y="148"/>
                  </a:cubicBezTo>
                  <a:close/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4" name="Freeform 349">
              <a:extLst>
                <a:ext uri="{FF2B5EF4-FFF2-40B4-BE49-F238E27FC236}">
                  <a16:creationId xmlns:a16="http://schemas.microsoft.com/office/drawing/2014/main" id="{74B52B63-7626-4D58-8F3B-5EA9C466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448"/>
              <a:ext cx="330" cy="203"/>
            </a:xfrm>
            <a:custGeom>
              <a:avLst/>
              <a:gdLst>
                <a:gd name="T0" fmla="*/ 0 w 132"/>
                <a:gd name="T1" fmla="*/ 1448 h 76"/>
                <a:gd name="T2" fmla="*/ 2063 w 132"/>
                <a:gd name="T3" fmla="*/ 379 h 76"/>
                <a:gd name="T4" fmla="*/ 0 w 132"/>
                <a:gd name="T5" fmla="*/ 1448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76">
                  <a:moveTo>
                    <a:pt x="0" y="76"/>
                  </a:moveTo>
                  <a:cubicBezTo>
                    <a:pt x="12" y="38"/>
                    <a:pt x="64" y="0"/>
                    <a:pt x="132" y="20"/>
                  </a:cubicBezTo>
                  <a:cubicBezTo>
                    <a:pt x="102" y="12"/>
                    <a:pt x="28" y="25"/>
                    <a:pt x="0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5" name="Freeform 350">
              <a:extLst>
                <a:ext uri="{FF2B5EF4-FFF2-40B4-BE49-F238E27FC236}">
                  <a16:creationId xmlns:a16="http://schemas.microsoft.com/office/drawing/2014/main" id="{70338946-040B-438A-94FA-DD55B8C2A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496"/>
              <a:ext cx="757" cy="733"/>
            </a:xfrm>
            <a:custGeom>
              <a:avLst/>
              <a:gdLst>
                <a:gd name="T0" fmla="*/ 4495 w 303"/>
                <a:gd name="T1" fmla="*/ 1647 h 275"/>
                <a:gd name="T2" fmla="*/ 4370 w 303"/>
                <a:gd name="T3" fmla="*/ 986 h 275"/>
                <a:gd name="T4" fmla="*/ 4037 w 303"/>
                <a:gd name="T5" fmla="*/ 248 h 275"/>
                <a:gd name="T6" fmla="*/ 4057 w 303"/>
                <a:gd name="T7" fmla="*/ 397 h 275"/>
                <a:gd name="T8" fmla="*/ 4100 w 303"/>
                <a:gd name="T9" fmla="*/ 1080 h 275"/>
                <a:gd name="T10" fmla="*/ 4182 w 303"/>
                <a:gd name="T11" fmla="*/ 2351 h 275"/>
                <a:gd name="T12" fmla="*/ 2841 w 303"/>
                <a:gd name="T13" fmla="*/ 4262 h 275"/>
                <a:gd name="T14" fmla="*/ 1512 w 303"/>
                <a:gd name="T15" fmla="*/ 4561 h 275"/>
                <a:gd name="T16" fmla="*/ 979 w 303"/>
                <a:gd name="T17" fmla="*/ 4491 h 275"/>
                <a:gd name="T18" fmla="*/ 167 w 303"/>
                <a:gd name="T19" fmla="*/ 4185 h 275"/>
                <a:gd name="T20" fmla="*/ 480 w 303"/>
                <a:gd name="T21" fmla="*/ 4505 h 275"/>
                <a:gd name="T22" fmla="*/ 1541 w 303"/>
                <a:gd name="T23" fmla="*/ 4944 h 275"/>
                <a:gd name="T24" fmla="*/ 1886 w 303"/>
                <a:gd name="T25" fmla="*/ 5128 h 275"/>
                <a:gd name="T26" fmla="*/ 2403 w 303"/>
                <a:gd name="T27" fmla="*/ 5059 h 275"/>
                <a:gd name="T28" fmla="*/ 3478 w 303"/>
                <a:gd name="T29" fmla="*/ 4718 h 275"/>
                <a:gd name="T30" fmla="*/ 4100 w 303"/>
                <a:gd name="T31" fmla="*/ 4355 h 275"/>
                <a:gd name="T32" fmla="*/ 4569 w 303"/>
                <a:gd name="T33" fmla="*/ 2913 h 275"/>
                <a:gd name="T34" fmla="*/ 4495 w 303"/>
                <a:gd name="T35" fmla="*/ 1647 h 2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3" h="275">
                  <a:moveTo>
                    <a:pt x="288" y="87"/>
                  </a:moveTo>
                  <a:cubicBezTo>
                    <a:pt x="285" y="76"/>
                    <a:pt x="288" y="61"/>
                    <a:pt x="280" y="52"/>
                  </a:cubicBezTo>
                  <a:cubicBezTo>
                    <a:pt x="270" y="38"/>
                    <a:pt x="267" y="27"/>
                    <a:pt x="259" y="13"/>
                  </a:cubicBezTo>
                  <a:cubicBezTo>
                    <a:pt x="250" y="0"/>
                    <a:pt x="257" y="11"/>
                    <a:pt x="260" y="21"/>
                  </a:cubicBezTo>
                  <a:cubicBezTo>
                    <a:pt x="267" y="30"/>
                    <a:pt x="260" y="46"/>
                    <a:pt x="263" y="57"/>
                  </a:cubicBezTo>
                  <a:cubicBezTo>
                    <a:pt x="268" y="76"/>
                    <a:pt x="279" y="101"/>
                    <a:pt x="268" y="124"/>
                  </a:cubicBezTo>
                  <a:cubicBezTo>
                    <a:pt x="228" y="221"/>
                    <a:pt x="196" y="209"/>
                    <a:pt x="182" y="225"/>
                  </a:cubicBezTo>
                  <a:cubicBezTo>
                    <a:pt x="166" y="244"/>
                    <a:pt x="108" y="242"/>
                    <a:pt x="97" y="241"/>
                  </a:cubicBezTo>
                  <a:cubicBezTo>
                    <a:pt x="88" y="240"/>
                    <a:pt x="70" y="238"/>
                    <a:pt x="63" y="237"/>
                  </a:cubicBezTo>
                  <a:cubicBezTo>
                    <a:pt x="47" y="237"/>
                    <a:pt x="21" y="232"/>
                    <a:pt x="11" y="221"/>
                  </a:cubicBezTo>
                  <a:cubicBezTo>
                    <a:pt x="0" y="209"/>
                    <a:pt x="16" y="229"/>
                    <a:pt x="31" y="238"/>
                  </a:cubicBezTo>
                  <a:cubicBezTo>
                    <a:pt x="41" y="250"/>
                    <a:pt x="83" y="260"/>
                    <a:pt x="99" y="261"/>
                  </a:cubicBezTo>
                  <a:cubicBezTo>
                    <a:pt x="106" y="261"/>
                    <a:pt x="113" y="270"/>
                    <a:pt x="121" y="271"/>
                  </a:cubicBezTo>
                  <a:cubicBezTo>
                    <a:pt x="132" y="272"/>
                    <a:pt x="143" y="264"/>
                    <a:pt x="154" y="267"/>
                  </a:cubicBezTo>
                  <a:cubicBezTo>
                    <a:pt x="178" y="275"/>
                    <a:pt x="207" y="268"/>
                    <a:pt x="223" y="249"/>
                  </a:cubicBezTo>
                  <a:cubicBezTo>
                    <a:pt x="237" y="233"/>
                    <a:pt x="244" y="238"/>
                    <a:pt x="263" y="230"/>
                  </a:cubicBezTo>
                  <a:cubicBezTo>
                    <a:pt x="298" y="215"/>
                    <a:pt x="280" y="183"/>
                    <a:pt x="293" y="154"/>
                  </a:cubicBezTo>
                  <a:cubicBezTo>
                    <a:pt x="303" y="131"/>
                    <a:pt x="293" y="106"/>
                    <a:pt x="288" y="87"/>
                  </a:cubicBezTo>
                  <a:close/>
                </a:path>
              </a:pathLst>
            </a:custGeom>
            <a:solidFill>
              <a:srgbClr val="A9C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6" name="Freeform 351">
              <a:extLst>
                <a:ext uri="{FF2B5EF4-FFF2-40B4-BE49-F238E27FC236}">
                  <a16:creationId xmlns:a16="http://schemas.microsoft.com/office/drawing/2014/main" id="{155928DA-5F33-4D9C-900C-B8CF1E797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728"/>
              <a:ext cx="455" cy="501"/>
            </a:xfrm>
            <a:custGeom>
              <a:avLst/>
              <a:gdLst>
                <a:gd name="T0" fmla="*/ 0 w 182"/>
                <a:gd name="T1" fmla="*/ 3480 h 188"/>
                <a:gd name="T2" fmla="*/ 520 w 182"/>
                <a:gd name="T3" fmla="*/ 3408 h 188"/>
                <a:gd name="T4" fmla="*/ 1595 w 182"/>
                <a:gd name="T5" fmla="*/ 3067 h 188"/>
                <a:gd name="T6" fmla="*/ 2220 w 182"/>
                <a:gd name="T7" fmla="*/ 2705 h 188"/>
                <a:gd name="T8" fmla="*/ 2688 w 182"/>
                <a:gd name="T9" fmla="*/ 1271 h 188"/>
                <a:gd name="T10" fmla="*/ 2613 w 182"/>
                <a:gd name="T11" fmla="*/ 0 h 188"/>
                <a:gd name="T12" fmla="*/ 2613 w 182"/>
                <a:gd name="T13" fmla="*/ 815 h 188"/>
                <a:gd name="T14" fmla="*/ 2425 w 182"/>
                <a:gd name="T15" fmla="*/ 1647 h 188"/>
                <a:gd name="T16" fmla="*/ 2083 w 182"/>
                <a:gd name="T17" fmla="*/ 2342 h 188"/>
                <a:gd name="T18" fmla="*/ 1520 w 182"/>
                <a:gd name="T19" fmla="*/ 2819 h 188"/>
                <a:gd name="T20" fmla="*/ 895 w 182"/>
                <a:gd name="T21" fmla="*/ 3254 h 188"/>
                <a:gd name="T22" fmla="*/ 0 w 182"/>
                <a:gd name="T23" fmla="*/ 3480 h 1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2" h="188">
                  <a:moveTo>
                    <a:pt x="0" y="184"/>
                  </a:moveTo>
                  <a:cubicBezTo>
                    <a:pt x="11" y="185"/>
                    <a:pt x="22" y="177"/>
                    <a:pt x="33" y="180"/>
                  </a:cubicBezTo>
                  <a:cubicBezTo>
                    <a:pt x="57" y="188"/>
                    <a:pt x="86" y="181"/>
                    <a:pt x="102" y="162"/>
                  </a:cubicBezTo>
                  <a:cubicBezTo>
                    <a:pt x="116" y="146"/>
                    <a:pt x="123" y="151"/>
                    <a:pt x="142" y="143"/>
                  </a:cubicBezTo>
                  <a:cubicBezTo>
                    <a:pt x="177" y="128"/>
                    <a:pt x="159" y="96"/>
                    <a:pt x="172" y="67"/>
                  </a:cubicBezTo>
                  <a:cubicBezTo>
                    <a:pt x="182" y="44"/>
                    <a:pt x="172" y="19"/>
                    <a:pt x="167" y="0"/>
                  </a:cubicBezTo>
                  <a:cubicBezTo>
                    <a:pt x="163" y="16"/>
                    <a:pt x="167" y="28"/>
                    <a:pt x="167" y="43"/>
                  </a:cubicBezTo>
                  <a:cubicBezTo>
                    <a:pt x="167" y="58"/>
                    <a:pt x="157" y="67"/>
                    <a:pt x="155" y="87"/>
                  </a:cubicBezTo>
                  <a:cubicBezTo>
                    <a:pt x="153" y="107"/>
                    <a:pt x="150" y="115"/>
                    <a:pt x="133" y="124"/>
                  </a:cubicBezTo>
                  <a:cubicBezTo>
                    <a:pt x="116" y="133"/>
                    <a:pt x="107" y="134"/>
                    <a:pt x="97" y="149"/>
                  </a:cubicBezTo>
                  <a:cubicBezTo>
                    <a:pt x="87" y="164"/>
                    <a:pt x="71" y="171"/>
                    <a:pt x="57" y="172"/>
                  </a:cubicBezTo>
                  <a:cubicBezTo>
                    <a:pt x="43" y="173"/>
                    <a:pt x="25" y="168"/>
                    <a:pt x="0" y="184"/>
                  </a:cubicBezTo>
                  <a:close/>
                </a:path>
              </a:pathLst>
            </a:custGeom>
            <a:solidFill>
              <a:srgbClr val="72A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7" name="Freeform 352">
              <a:extLst>
                <a:ext uri="{FF2B5EF4-FFF2-40B4-BE49-F238E27FC236}">
                  <a16:creationId xmlns:a16="http://schemas.microsoft.com/office/drawing/2014/main" id="{C323FF0A-6327-4D5E-B6D2-D0C3962C4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837"/>
              <a:ext cx="45" cy="48"/>
            </a:xfrm>
            <a:custGeom>
              <a:avLst/>
              <a:gdLst>
                <a:gd name="T0" fmla="*/ 175 w 18"/>
                <a:gd name="T1" fmla="*/ 35 h 18"/>
                <a:gd name="T2" fmla="*/ 95 w 18"/>
                <a:gd name="T3" fmla="*/ 264 h 18"/>
                <a:gd name="T4" fmla="*/ 208 w 18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5" y="0"/>
                    <a:pt x="0" y="11"/>
                    <a:pt x="6" y="14"/>
                  </a:cubicBezTo>
                  <a:cubicBezTo>
                    <a:pt x="13" y="18"/>
                    <a:pt x="18" y="8"/>
                    <a:pt x="1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8" name="Freeform 353">
              <a:extLst>
                <a:ext uri="{FF2B5EF4-FFF2-40B4-BE49-F238E27FC236}">
                  <a16:creationId xmlns:a16="http://schemas.microsoft.com/office/drawing/2014/main" id="{4CC54744-4645-469D-950F-DB95FAEF9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936"/>
              <a:ext cx="17" cy="24"/>
            </a:xfrm>
            <a:custGeom>
              <a:avLst/>
              <a:gdLst>
                <a:gd name="T0" fmla="*/ 41 w 7"/>
                <a:gd name="T1" fmla="*/ 21 h 9"/>
                <a:gd name="T2" fmla="*/ 70 w 7"/>
                <a:gd name="T3" fmla="*/ 136 h 9"/>
                <a:gd name="T4" fmla="*/ 7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1"/>
                  </a:moveTo>
                  <a:cubicBezTo>
                    <a:pt x="0" y="3"/>
                    <a:pt x="1" y="9"/>
                    <a:pt x="5" y="7"/>
                  </a:cubicBezTo>
                  <a:cubicBezTo>
                    <a:pt x="7" y="6"/>
                    <a:pt x="7" y="1"/>
                    <a:pt x="5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9" name="Freeform 354">
              <a:extLst>
                <a:ext uri="{FF2B5EF4-FFF2-40B4-BE49-F238E27FC236}">
                  <a16:creationId xmlns:a16="http://schemas.microsoft.com/office/drawing/2014/main" id="{42BDFB30-7E73-43B8-A294-ADD9A49C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901"/>
              <a:ext cx="22" cy="27"/>
            </a:xfrm>
            <a:custGeom>
              <a:avLst/>
              <a:gdLst>
                <a:gd name="T0" fmla="*/ 29 w 9"/>
                <a:gd name="T1" fmla="*/ 59 h 10"/>
                <a:gd name="T2" fmla="*/ 59 w 9"/>
                <a:gd name="T3" fmla="*/ 197 h 10"/>
                <a:gd name="T4" fmla="*/ 90 w 9"/>
                <a:gd name="T5" fmla="*/ 0 h 10"/>
                <a:gd name="T6" fmla="*/ 42 w 9"/>
                <a:gd name="T7" fmla="*/ 3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2" y="3"/>
                  </a:moveTo>
                  <a:cubicBezTo>
                    <a:pt x="0" y="5"/>
                    <a:pt x="1" y="10"/>
                    <a:pt x="4" y="10"/>
                  </a:cubicBezTo>
                  <a:cubicBezTo>
                    <a:pt x="9" y="9"/>
                    <a:pt x="8" y="2"/>
                    <a:pt x="6" y="0"/>
                  </a:cubicBezTo>
                  <a:cubicBezTo>
                    <a:pt x="4" y="0"/>
                    <a:pt x="3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0" name="Freeform 355">
              <a:extLst>
                <a:ext uri="{FF2B5EF4-FFF2-40B4-BE49-F238E27FC236}">
                  <a16:creationId xmlns:a16="http://schemas.microsoft.com/office/drawing/2014/main" id="{D210B808-9129-424B-BF10-505EAAFBF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77"/>
              <a:ext cx="28" cy="32"/>
            </a:xfrm>
            <a:custGeom>
              <a:avLst/>
              <a:gdLst>
                <a:gd name="T0" fmla="*/ 84 w 11"/>
                <a:gd name="T1" fmla="*/ 21 h 12"/>
                <a:gd name="T2" fmla="*/ 51 w 11"/>
                <a:gd name="T3" fmla="*/ 149 h 12"/>
                <a:gd name="T4" fmla="*/ 84 w 11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"/>
                  </a:moveTo>
                  <a:cubicBezTo>
                    <a:pt x="1" y="0"/>
                    <a:pt x="0" y="5"/>
                    <a:pt x="3" y="8"/>
                  </a:cubicBezTo>
                  <a:cubicBezTo>
                    <a:pt x="7" y="12"/>
                    <a:pt x="11" y="2"/>
                    <a:pt x="5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1" name="Freeform 356">
              <a:extLst>
                <a:ext uri="{FF2B5EF4-FFF2-40B4-BE49-F238E27FC236}">
                  <a16:creationId xmlns:a16="http://schemas.microsoft.com/office/drawing/2014/main" id="{D7EFC58C-24CE-4C59-9D9E-5857FF2A1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907"/>
              <a:ext cx="38" cy="24"/>
            </a:xfrm>
            <a:custGeom>
              <a:avLst/>
              <a:gdLst>
                <a:gd name="T0" fmla="*/ 63 w 15"/>
                <a:gd name="T1" fmla="*/ 0 h 9"/>
                <a:gd name="T2" fmla="*/ 84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4" y="0"/>
                  </a:moveTo>
                  <a:cubicBezTo>
                    <a:pt x="0" y="9"/>
                    <a:pt x="15" y="1"/>
                    <a:pt x="5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2" name="Freeform 357">
              <a:extLst>
                <a:ext uri="{FF2B5EF4-FFF2-40B4-BE49-F238E27FC236}">
                  <a16:creationId xmlns:a16="http://schemas.microsoft.com/office/drawing/2014/main" id="{2DC915EB-5D52-4CAD-BB29-5E0A7E80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253"/>
              <a:ext cx="972" cy="1000"/>
            </a:xfrm>
            <a:custGeom>
              <a:avLst/>
              <a:gdLst>
                <a:gd name="T0" fmla="*/ 637 w 389"/>
                <a:gd name="T1" fmla="*/ 4685 h 375"/>
                <a:gd name="T2" fmla="*/ 979 w 389"/>
                <a:gd name="T3" fmla="*/ 5768 h 375"/>
                <a:gd name="T4" fmla="*/ 1574 w 389"/>
                <a:gd name="T5" fmla="*/ 6371 h 375"/>
                <a:gd name="T6" fmla="*/ 2696 w 389"/>
                <a:gd name="T7" fmla="*/ 6827 h 375"/>
                <a:gd name="T8" fmla="*/ 3058 w 389"/>
                <a:gd name="T9" fmla="*/ 7032 h 375"/>
                <a:gd name="T10" fmla="*/ 3603 w 389"/>
                <a:gd name="T11" fmla="*/ 6963 h 375"/>
                <a:gd name="T12" fmla="*/ 4745 w 389"/>
                <a:gd name="T13" fmla="*/ 6600 h 375"/>
                <a:gd name="T14" fmla="*/ 5400 w 389"/>
                <a:gd name="T15" fmla="*/ 6221 h 375"/>
                <a:gd name="T16" fmla="*/ 5899 w 389"/>
                <a:gd name="T17" fmla="*/ 4685 h 375"/>
                <a:gd name="T18" fmla="*/ 5820 w 389"/>
                <a:gd name="T19" fmla="*/ 3336 h 375"/>
                <a:gd name="T20" fmla="*/ 5695 w 389"/>
                <a:gd name="T21" fmla="*/ 2616 h 375"/>
                <a:gd name="T22" fmla="*/ 5337 w 389"/>
                <a:gd name="T23" fmla="*/ 1856 h 375"/>
                <a:gd name="T24" fmla="*/ 4882 w 389"/>
                <a:gd name="T25" fmla="*/ 1059 h 375"/>
                <a:gd name="T26" fmla="*/ 4353 w 389"/>
                <a:gd name="T27" fmla="*/ 648 h 375"/>
                <a:gd name="T28" fmla="*/ 3791 w 389"/>
                <a:gd name="T29" fmla="*/ 320 h 375"/>
                <a:gd name="T30" fmla="*/ 3196 w 389"/>
                <a:gd name="T31" fmla="*/ 115 h 375"/>
                <a:gd name="T32" fmla="*/ 2261 w 389"/>
                <a:gd name="T33" fmla="*/ 93 h 375"/>
                <a:gd name="T34" fmla="*/ 1437 w 389"/>
                <a:gd name="T35" fmla="*/ 589 h 375"/>
                <a:gd name="T36" fmla="*/ 762 w 389"/>
                <a:gd name="T37" fmla="*/ 797 h 375"/>
                <a:gd name="T38" fmla="*/ 312 w 389"/>
                <a:gd name="T39" fmla="*/ 1821 h 375"/>
                <a:gd name="T40" fmla="*/ 92 w 389"/>
                <a:gd name="T41" fmla="*/ 3149 h 375"/>
                <a:gd name="T42" fmla="*/ 230 w 389"/>
                <a:gd name="T43" fmla="*/ 3677 h 375"/>
                <a:gd name="T44" fmla="*/ 437 w 389"/>
                <a:gd name="T45" fmla="*/ 4189 h 375"/>
                <a:gd name="T46" fmla="*/ 637 w 389"/>
                <a:gd name="T47" fmla="*/ 4685 h 3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9" h="375">
                  <a:moveTo>
                    <a:pt x="41" y="247"/>
                  </a:moveTo>
                  <a:cubicBezTo>
                    <a:pt x="41" y="269"/>
                    <a:pt x="43" y="290"/>
                    <a:pt x="63" y="304"/>
                  </a:cubicBezTo>
                  <a:cubicBezTo>
                    <a:pt x="78" y="315"/>
                    <a:pt x="88" y="321"/>
                    <a:pt x="101" y="336"/>
                  </a:cubicBezTo>
                  <a:cubicBezTo>
                    <a:pt x="111" y="348"/>
                    <a:pt x="156" y="360"/>
                    <a:pt x="173" y="360"/>
                  </a:cubicBezTo>
                  <a:cubicBezTo>
                    <a:pt x="181" y="360"/>
                    <a:pt x="187" y="370"/>
                    <a:pt x="196" y="371"/>
                  </a:cubicBezTo>
                  <a:cubicBezTo>
                    <a:pt x="208" y="372"/>
                    <a:pt x="220" y="363"/>
                    <a:pt x="231" y="367"/>
                  </a:cubicBezTo>
                  <a:cubicBezTo>
                    <a:pt x="257" y="375"/>
                    <a:pt x="287" y="367"/>
                    <a:pt x="304" y="348"/>
                  </a:cubicBezTo>
                  <a:cubicBezTo>
                    <a:pt x="319" y="331"/>
                    <a:pt x="327" y="336"/>
                    <a:pt x="346" y="328"/>
                  </a:cubicBezTo>
                  <a:cubicBezTo>
                    <a:pt x="384" y="312"/>
                    <a:pt x="364" y="277"/>
                    <a:pt x="378" y="247"/>
                  </a:cubicBezTo>
                  <a:cubicBezTo>
                    <a:pt x="389" y="223"/>
                    <a:pt x="378" y="196"/>
                    <a:pt x="373" y="176"/>
                  </a:cubicBezTo>
                  <a:cubicBezTo>
                    <a:pt x="370" y="164"/>
                    <a:pt x="373" y="148"/>
                    <a:pt x="365" y="138"/>
                  </a:cubicBezTo>
                  <a:cubicBezTo>
                    <a:pt x="354" y="124"/>
                    <a:pt x="351" y="112"/>
                    <a:pt x="342" y="98"/>
                  </a:cubicBezTo>
                  <a:cubicBezTo>
                    <a:pt x="333" y="84"/>
                    <a:pt x="331" y="66"/>
                    <a:pt x="313" y="56"/>
                  </a:cubicBezTo>
                  <a:cubicBezTo>
                    <a:pt x="299" y="48"/>
                    <a:pt x="291" y="46"/>
                    <a:pt x="279" y="34"/>
                  </a:cubicBezTo>
                  <a:cubicBezTo>
                    <a:pt x="273" y="27"/>
                    <a:pt x="249" y="23"/>
                    <a:pt x="243" y="17"/>
                  </a:cubicBezTo>
                  <a:cubicBezTo>
                    <a:pt x="233" y="8"/>
                    <a:pt x="218" y="6"/>
                    <a:pt x="205" y="6"/>
                  </a:cubicBezTo>
                  <a:cubicBezTo>
                    <a:pt x="189" y="4"/>
                    <a:pt x="160" y="0"/>
                    <a:pt x="145" y="5"/>
                  </a:cubicBezTo>
                  <a:cubicBezTo>
                    <a:pt x="122" y="11"/>
                    <a:pt x="115" y="27"/>
                    <a:pt x="92" y="31"/>
                  </a:cubicBezTo>
                  <a:cubicBezTo>
                    <a:pt x="77" y="33"/>
                    <a:pt x="65" y="38"/>
                    <a:pt x="49" y="42"/>
                  </a:cubicBezTo>
                  <a:cubicBezTo>
                    <a:pt x="31" y="47"/>
                    <a:pt x="26" y="79"/>
                    <a:pt x="20" y="96"/>
                  </a:cubicBezTo>
                  <a:cubicBezTo>
                    <a:pt x="9" y="126"/>
                    <a:pt x="0" y="135"/>
                    <a:pt x="6" y="166"/>
                  </a:cubicBezTo>
                  <a:cubicBezTo>
                    <a:pt x="8" y="175"/>
                    <a:pt x="9" y="188"/>
                    <a:pt x="15" y="194"/>
                  </a:cubicBezTo>
                  <a:cubicBezTo>
                    <a:pt x="24" y="203"/>
                    <a:pt x="24" y="206"/>
                    <a:pt x="28" y="221"/>
                  </a:cubicBezTo>
                  <a:cubicBezTo>
                    <a:pt x="31" y="232"/>
                    <a:pt x="40" y="237"/>
                    <a:pt x="41" y="24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3" name="Freeform 358">
              <a:extLst>
                <a:ext uri="{FF2B5EF4-FFF2-40B4-BE49-F238E27FC236}">
                  <a16:creationId xmlns:a16="http://schemas.microsoft.com/office/drawing/2014/main" id="{E355C673-1AB9-45A2-A400-995FCCA73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432"/>
              <a:ext cx="685" cy="621"/>
            </a:xfrm>
            <a:custGeom>
              <a:avLst/>
              <a:gdLst>
                <a:gd name="T0" fmla="*/ 3188 w 274"/>
                <a:gd name="T1" fmla="*/ 4262 h 233"/>
                <a:gd name="T2" fmla="*/ 3925 w 274"/>
                <a:gd name="T3" fmla="*/ 3388 h 233"/>
                <a:gd name="T4" fmla="*/ 2283 w 274"/>
                <a:gd name="T5" fmla="*/ 418 h 233"/>
                <a:gd name="T6" fmla="*/ 95 w 274"/>
                <a:gd name="T7" fmla="*/ 1535 h 233"/>
                <a:gd name="T8" fmla="*/ 425 w 274"/>
                <a:gd name="T9" fmla="*/ 3126 h 233"/>
                <a:gd name="T10" fmla="*/ 1708 w 274"/>
                <a:gd name="T11" fmla="*/ 3822 h 233"/>
                <a:gd name="T12" fmla="*/ 3188 w 274"/>
                <a:gd name="T13" fmla="*/ 4262 h 2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33">
                  <a:moveTo>
                    <a:pt x="204" y="225"/>
                  </a:moveTo>
                  <a:cubicBezTo>
                    <a:pt x="228" y="217"/>
                    <a:pt x="243" y="199"/>
                    <a:pt x="251" y="179"/>
                  </a:cubicBezTo>
                  <a:cubicBezTo>
                    <a:pt x="274" y="130"/>
                    <a:pt x="218" y="44"/>
                    <a:pt x="146" y="22"/>
                  </a:cubicBezTo>
                  <a:cubicBezTo>
                    <a:pt x="74" y="0"/>
                    <a:pt x="19" y="41"/>
                    <a:pt x="6" y="81"/>
                  </a:cubicBezTo>
                  <a:cubicBezTo>
                    <a:pt x="0" y="103"/>
                    <a:pt x="6" y="136"/>
                    <a:pt x="27" y="165"/>
                  </a:cubicBezTo>
                  <a:cubicBezTo>
                    <a:pt x="44" y="189"/>
                    <a:pt x="73" y="192"/>
                    <a:pt x="109" y="202"/>
                  </a:cubicBezTo>
                  <a:cubicBezTo>
                    <a:pt x="152" y="216"/>
                    <a:pt x="181" y="233"/>
                    <a:pt x="204" y="22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0" name="Group 359">
            <a:extLst>
              <a:ext uri="{FF2B5EF4-FFF2-40B4-BE49-F238E27FC236}">
                <a16:creationId xmlns:a16="http://schemas.microsoft.com/office/drawing/2014/main" id="{2F506F7A-D5FE-4342-8BCD-C7879C750122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4646613"/>
            <a:ext cx="644525" cy="698500"/>
            <a:chOff x="2867" y="2237"/>
            <a:chExt cx="963" cy="1043"/>
          </a:xfrm>
        </p:grpSpPr>
        <p:sp>
          <p:nvSpPr>
            <p:cNvPr id="105226" name="Freeform 360">
              <a:extLst>
                <a:ext uri="{FF2B5EF4-FFF2-40B4-BE49-F238E27FC236}">
                  <a16:creationId xmlns:a16="http://schemas.microsoft.com/office/drawing/2014/main" id="{0A6F29F3-D938-45F7-9BDF-9FC70CCF3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237"/>
              <a:ext cx="963" cy="1043"/>
            </a:xfrm>
            <a:custGeom>
              <a:avLst/>
              <a:gdLst>
                <a:gd name="T0" fmla="*/ 1438 w 385"/>
                <a:gd name="T1" fmla="*/ 819 h 391"/>
                <a:gd name="T2" fmla="*/ 550 w 385"/>
                <a:gd name="T3" fmla="*/ 1993 h 391"/>
                <a:gd name="T4" fmla="*/ 125 w 385"/>
                <a:gd name="T5" fmla="*/ 3110 h 391"/>
                <a:gd name="T6" fmla="*/ 625 w 385"/>
                <a:gd name="T7" fmla="*/ 5223 h 391"/>
                <a:gd name="T8" fmla="*/ 1188 w 385"/>
                <a:gd name="T9" fmla="*/ 6362 h 391"/>
                <a:gd name="T10" fmla="*/ 2251 w 385"/>
                <a:gd name="T11" fmla="*/ 6930 h 391"/>
                <a:gd name="T12" fmla="*/ 4285 w 385"/>
                <a:gd name="T13" fmla="*/ 6533 h 391"/>
                <a:gd name="T14" fmla="*/ 5305 w 385"/>
                <a:gd name="T15" fmla="*/ 5564 h 391"/>
                <a:gd name="T16" fmla="*/ 5680 w 385"/>
                <a:gd name="T17" fmla="*/ 4425 h 391"/>
                <a:gd name="T18" fmla="*/ 5713 w 385"/>
                <a:gd name="T19" fmla="*/ 2427 h 391"/>
                <a:gd name="T20" fmla="*/ 4943 w 385"/>
                <a:gd name="T21" fmla="*/ 931 h 391"/>
                <a:gd name="T22" fmla="*/ 3772 w 385"/>
                <a:gd name="T23" fmla="*/ 205 h 391"/>
                <a:gd name="T24" fmla="*/ 2364 w 385"/>
                <a:gd name="T25" fmla="*/ 376 h 391"/>
                <a:gd name="T26" fmla="*/ 1438 w 385"/>
                <a:gd name="T27" fmla="*/ 819 h 3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5" h="391">
                  <a:moveTo>
                    <a:pt x="92" y="43"/>
                  </a:moveTo>
                  <a:cubicBezTo>
                    <a:pt x="61" y="47"/>
                    <a:pt x="49" y="74"/>
                    <a:pt x="35" y="105"/>
                  </a:cubicBezTo>
                  <a:cubicBezTo>
                    <a:pt x="26" y="124"/>
                    <a:pt x="12" y="140"/>
                    <a:pt x="8" y="164"/>
                  </a:cubicBezTo>
                  <a:cubicBezTo>
                    <a:pt x="0" y="226"/>
                    <a:pt x="19" y="243"/>
                    <a:pt x="40" y="275"/>
                  </a:cubicBezTo>
                  <a:cubicBezTo>
                    <a:pt x="53" y="295"/>
                    <a:pt x="59" y="312"/>
                    <a:pt x="76" y="335"/>
                  </a:cubicBezTo>
                  <a:cubicBezTo>
                    <a:pt x="86" y="348"/>
                    <a:pt x="123" y="355"/>
                    <a:pt x="144" y="365"/>
                  </a:cubicBezTo>
                  <a:cubicBezTo>
                    <a:pt x="201" y="391"/>
                    <a:pt x="226" y="371"/>
                    <a:pt x="274" y="344"/>
                  </a:cubicBezTo>
                  <a:cubicBezTo>
                    <a:pt x="305" y="327"/>
                    <a:pt x="326" y="315"/>
                    <a:pt x="339" y="293"/>
                  </a:cubicBezTo>
                  <a:cubicBezTo>
                    <a:pt x="346" y="281"/>
                    <a:pt x="355" y="256"/>
                    <a:pt x="363" y="233"/>
                  </a:cubicBezTo>
                  <a:cubicBezTo>
                    <a:pt x="385" y="171"/>
                    <a:pt x="373" y="164"/>
                    <a:pt x="365" y="128"/>
                  </a:cubicBezTo>
                  <a:cubicBezTo>
                    <a:pt x="356" y="92"/>
                    <a:pt x="356" y="73"/>
                    <a:pt x="316" y="49"/>
                  </a:cubicBezTo>
                  <a:cubicBezTo>
                    <a:pt x="276" y="24"/>
                    <a:pt x="274" y="22"/>
                    <a:pt x="241" y="11"/>
                  </a:cubicBezTo>
                  <a:cubicBezTo>
                    <a:pt x="208" y="0"/>
                    <a:pt x="180" y="13"/>
                    <a:pt x="151" y="20"/>
                  </a:cubicBezTo>
                  <a:cubicBezTo>
                    <a:pt x="121" y="28"/>
                    <a:pt x="113" y="37"/>
                    <a:pt x="92" y="43"/>
                  </a:cubicBezTo>
                  <a:close/>
                </a:path>
              </a:pathLst>
            </a:custGeom>
            <a:solidFill>
              <a:srgbClr val="D6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7" name="Freeform 361">
              <a:extLst>
                <a:ext uri="{FF2B5EF4-FFF2-40B4-BE49-F238E27FC236}">
                  <a16:creationId xmlns:a16="http://schemas.microsoft.com/office/drawing/2014/main" id="{57658090-FEFD-4651-8512-84F8AD309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445"/>
              <a:ext cx="665" cy="576"/>
            </a:xfrm>
            <a:custGeom>
              <a:avLst/>
              <a:gdLst>
                <a:gd name="T0" fmla="*/ 0 w 266"/>
                <a:gd name="T1" fmla="*/ 3528 h 216"/>
                <a:gd name="T2" fmla="*/ 550 w 266"/>
                <a:gd name="T3" fmla="*/ 3947 h 216"/>
                <a:gd name="T4" fmla="*/ 1520 w 266"/>
                <a:gd name="T5" fmla="*/ 3789 h 216"/>
                <a:gd name="T6" fmla="*/ 2158 w 266"/>
                <a:gd name="T7" fmla="*/ 3491 h 216"/>
                <a:gd name="T8" fmla="*/ 3083 w 266"/>
                <a:gd name="T9" fmla="*/ 3563 h 216"/>
                <a:gd name="T10" fmla="*/ 4158 w 266"/>
                <a:gd name="T11" fmla="*/ 1821 h 216"/>
                <a:gd name="T12" fmla="*/ 3738 w 266"/>
                <a:gd name="T13" fmla="*/ 547 h 216"/>
                <a:gd name="T14" fmla="*/ 2520 w 266"/>
                <a:gd name="T15" fmla="*/ 0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216">
                  <a:moveTo>
                    <a:pt x="0" y="186"/>
                  </a:moveTo>
                  <a:cubicBezTo>
                    <a:pt x="11" y="195"/>
                    <a:pt x="20" y="204"/>
                    <a:pt x="35" y="208"/>
                  </a:cubicBezTo>
                  <a:cubicBezTo>
                    <a:pt x="58" y="216"/>
                    <a:pt x="77" y="213"/>
                    <a:pt x="97" y="200"/>
                  </a:cubicBezTo>
                  <a:cubicBezTo>
                    <a:pt x="113" y="191"/>
                    <a:pt x="120" y="185"/>
                    <a:pt x="138" y="184"/>
                  </a:cubicBezTo>
                  <a:cubicBezTo>
                    <a:pt x="157" y="182"/>
                    <a:pt x="179" y="189"/>
                    <a:pt x="197" y="188"/>
                  </a:cubicBezTo>
                  <a:cubicBezTo>
                    <a:pt x="243" y="188"/>
                    <a:pt x="266" y="136"/>
                    <a:pt x="266" y="96"/>
                  </a:cubicBezTo>
                  <a:cubicBezTo>
                    <a:pt x="266" y="70"/>
                    <a:pt x="257" y="48"/>
                    <a:pt x="239" y="29"/>
                  </a:cubicBezTo>
                  <a:cubicBezTo>
                    <a:pt x="219" y="5"/>
                    <a:pt x="191" y="0"/>
                    <a:pt x="161" y="0"/>
                  </a:cubicBezTo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8" name="Freeform 362">
              <a:extLst>
                <a:ext uri="{FF2B5EF4-FFF2-40B4-BE49-F238E27FC236}">
                  <a16:creationId xmlns:a16="http://schemas.microsoft.com/office/drawing/2014/main" id="{CFE2423F-3CB7-4FFE-916A-FE03DFA6B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416"/>
              <a:ext cx="767" cy="845"/>
            </a:xfrm>
            <a:custGeom>
              <a:avLst/>
              <a:gdLst>
                <a:gd name="T0" fmla="*/ 4475 w 307"/>
                <a:gd name="T1" fmla="*/ 1229 h 317"/>
                <a:gd name="T2" fmla="*/ 3995 w 307"/>
                <a:gd name="T3" fmla="*/ 0 h 317"/>
                <a:gd name="T4" fmla="*/ 4195 w 307"/>
                <a:gd name="T5" fmla="*/ 818 h 317"/>
                <a:gd name="T6" fmla="*/ 3912 w 307"/>
                <a:gd name="T7" fmla="*/ 2708 h 317"/>
                <a:gd name="T8" fmla="*/ 3558 w 307"/>
                <a:gd name="T9" fmla="*/ 3788 h 317"/>
                <a:gd name="T10" fmla="*/ 2841 w 307"/>
                <a:gd name="T11" fmla="*/ 4718 h 317"/>
                <a:gd name="T12" fmla="*/ 979 w 307"/>
                <a:gd name="T13" fmla="*/ 5209 h 317"/>
                <a:gd name="T14" fmla="*/ 0 w 307"/>
                <a:gd name="T15" fmla="*/ 4675 h 317"/>
                <a:gd name="T16" fmla="*/ 187 w 307"/>
                <a:gd name="T17" fmla="*/ 4982 h 317"/>
                <a:gd name="T18" fmla="*/ 1187 w 307"/>
                <a:gd name="T19" fmla="*/ 5515 h 317"/>
                <a:gd name="T20" fmla="*/ 3133 w 307"/>
                <a:gd name="T21" fmla="*/ 5153 h 317"/>
                <a:gd name="T22" fmla="*/ 4087 w 307"/>
                <a:gd name="T23" fmla="*/ 4220 h 317"/>
                <a:gd name="T24" fmla="*/ 4445 w 307"/>
                <a:gd name="T25" fmla="*/ 3140 h 317"/>
                <a:gd name="T26" fmla="*/ 4475 w 307"/>
                <a:gd name="T27" fmla="*/ 1229 h 3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7" h="317">
                  <a:moveTo>
                    <a:pt x="287" y="65"/>
                  </a:moveTo>
                  <a:cubicBezTo>
                    <a:pt x="280" y="36"/>
                    <a:pt x="279" y="19"/>
                    <a:pt x="256" y="0"/>
                  </a:cubicBezTo>
                  <a:cubicBezTo>
                    <a:pt x="262" y="12"/>
                    <a:pt x="264" y="25"/>
                    <a:pt x="269" y="43"/>
                  </a:cubicBezTo>
                  <a:cubicBezTo>
                    <a:pt x="277" y="77"/>
                    <a:pt x="269" y="107"/>
                    <a:pt x="251" y="143"/>
                  </a:cubicBezTo>
                  <a:cubicBezTo>
                    <a:pt x="241" y="163"/>
                    <a:pt x="235" y="189"/>
                    <a:pt x="228" y="200"/>
                  </a:cubicBezTo>
                  <a:cubicBezTo>
                    <a:pt x="216" y="221"/>
                    <a:pt x="212" y="233"/>
                    <a:pt x="182" y="249"/>
                  </a:cubicBezTo>
                  <a:cubicBezTo>
                    <a:pt x="136" y="275"/>
                    <a:pt x="118" y="300"/>
                    <a:pt x="63" y="275"/>
                  </a:cubicBezTo>
                  <a:cubicBezTo>
                    <a:pt x="47" y="267"/>
                    <a:pt x="23" y="278"/>
                    <a:pt x="0" y="247"/>
                  </a:cubicBezTo>
                  <a:cubicBezTo>
                    <a:pt x="4" y="252"/>
                    <a:pt x="7" y="257"/>
                    <a:pt x="12" y="263"/>
                  </a:cubicBezTo>
                  <a:cubicBezTo>
                    <a:pt x="21" y="275"/>
                    <a:pt x="56" y="282"/>
                    <a:pt x="76" y="291"/>
                  </a:cubicBezTo>
                  <a:cubicBezTo>
                    <a:pt x="131" y="317"/>
                    <a:pt x="154" y="297"/>
                    <a:pt x="201" y="272"/>
                  </a:cubicBezTo>
                  <a:cubicBezTo>
                    <a:pt x="231" y="256"/>
                    <a:pt x="250" y="243"/>
                    <a:pt x="262" y="223"/>
                  </a:cubicBezTo>
                  <a:cubicBezTo>
                    <a:pt x="269" y="212"/>
                    <a:pt x="278" y="187"/>
                    <a:pt x="285" y="166"/>
                  </a:cubicBezTo>
                  <a:cubicBezTo>
                    <a:pt x="307" y="106"/>
                    <a:pt x="295" y="99"/>
                    <a:pt x="287" y="65"/>
                  </a:cubicBezTo>
                  <a:close/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9" name="Freeform 363">
              <a:extLst>
                <a:ext uri="{FF2B5EF4-FFF2-40B4-BE49-F238E27FC236}">
                  <a16:creationId xmlns:a16="http://schemas.microsoft.com/office/drawing/2014/main" id="{100CDA17-EBF3-40F9-A61A-51E320AE3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589"/>
              <a:ext cx="577" cy="672"/>
            </a:xfrm>
            <a:custGeom>
              <a:avLst/>
              <a:gdLst>
                <a:gd name="T0" fmla="*/ 0 w 231"/>
                <a:gd name="T1" fmla="*/ 4288 h 252"/>
                <a:gd name="T2" fmla="*/ 1946 w 231"/>
                <a:gd name="T3" fmla="*/ 3925 h 252"/>
                <a:gd name="T4" fmla="*/ 2900 w 231"/>
                <a:gd name="T5" fmla="*/ 2995 h 252"/>
                <a:gd name="T6" fmla="*/ 3257 w 231"/>
                <a:gd name="T7" fmla="*/ 1912 h 252"/>
                <a:gd name="T8" fmla="*/ 3287 w 231"/>
                <a:gd name="T9" fmla="*/ 0 h 252"/>
                <a:gd name="T10" fmla="*/ 3225 w 231"/>
                <a:gd name="T11" fmla="*/ 1173 h 252"/>
                <a:gd name="T12" fmla="*/ 2778 w 231"/>
                <a:gd name="T13" fmla="*/ 2389 h 252"/>
                <a:gd name="T14" fmla="*/ 2196 w 231"/>
                <a:gd name="T15" fmla="*/ 3469 h 252"/>
                <a:gd name="T16" fmla="*/ 1341 w 231"/>
                <a:gd name="T17" fmla="*/ 4075 h 252"/>
                <a:gd name="T18" fmla="*/ 0 w 231"/>
                <a:gd name="T19" fmla="*/ 4288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1" h="252">
                  <a:moveTo>
                    <a:pt x="0" y="226"/>
                  </a:moveTo>
                  <a:cubicBezTo>
                    <a:pt x="55" y="252"/>
                    <a:pt x="78" y="232"/>
                    <a:pt x="125" y="207"/>
                  </a:cubicBezTo>
                  <a:cubicBezTo>
                    <a:pt x="155" y="191"/>
                    <a:pt x="174" y="178"/>
                    <a:pt x="186" y="158"/>
                  </a:cubicBezTo>
                  <a:cubicBezTo>
                    <a:pt x="193" y="147"/>
                    <a:pt x="202" y="122"/>
                    <a:pt x="209" y="101"/>
                  </a:cubicBezTo>
                  <a:cubicBezTo>
                    <a:pt x="231" y="41"/>
                    <a:pt x="219" y="34"/>
                    <a:pt x="211" y="0"/>
                  </a:cubicBezTo>
                  <a:cubicBezTo>
                    <a:pt x="206" y="19"/>
                    <a:pt x="212" y="40"/>
                    <a:pt x="207" y="62"/>
                  </a:cubicBezTo>
                  <a:cubicBezTo>
                    <a:pt x="202" y="84"/>
                    <a:pt x="190" y="101"/>
                    <a:pt x="178" y="126"/>
                  </a:cubicBezTo>
                  <a:cubicBezTo>
                    <a:pt x="166" y="151"/>
                    <a:pt x="164" y="169"/>
                    <a:pt x="141" y="183"/>
                  </a:cubicBezTo>
                  <a:cubicBezTo>
                    <a:pt x="118" y="197"/>
                    <a:pt x="102" y="202"/>
                    <a:pt x="86" y="215"/>
                  </a:cubicBezTo>
                  <a:cubicBezTo>
                    <a:pt x="70" y="228"/>
                    <a:pt x="42" y="242"/>
                    <a:pt x="0" y="226"/>
                  </a:cubicBezTo>
                  <a:close/>
                </a:path>
              </a:pathLst>
            </a:custGeom>
            <a:solidFill>
              <a:srgbClr val="B62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0" name="Freeform 364">
              <a:extLst>
                <a:ext uri="{FF2B5EF4-FFF2-40B4-BE49-F238E27FC236}">
                  <a16:creationId xmlns:a16="http://schemas.microsoft.com/office/drawing/2014/main" id="{E839F5F8-C38E-4C87-9CE9-8BBF4FBDD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256"/>
              <a:ext cx="783" cy="744"/>
            </a:xfrm>
            <a:custGeom>
              <a:avLst/>
              <a:gdLst>
                <a:gd name="T0" fmla="*/ 595 w 313"/>
                <a:gd name="T1" fmla="*/ 4984 h 279"/>
                <a:gd name="T2" fmla="*/ 313 w 313"/>
                <a:gd name="T3" fmla="*/ 3208 h 279"/>
                <a:gd name="T4" fmla="*/ 813 w 313"/>
                <a:gd name="T5" fmla="*/ 2163 h 279"/>
                <a:gd name="T6" fmla="*/ 1739 w 313"/>
                <a:gd name="T7" fmla="*/ 1272 h 279"/>
                <a:gd name="T8" fmla="*/ 2597 w 313"/>
                <a:gd name="T9" fmla="*/ 875 h 279"/>
                <a:gd name="T10" fmla="*/ 3880 w 313"/>
                <a:gd name="T11" fmla="*/ 568 h 279"/>
                <a:gd name="T12" fmla="*/ 4618 w 313"/>
                <a:gd name="T13" fmla="*/ 875 h 279"/>
                <a:gd name="T14" fmla="*/ 4618 w 313"/>
                <a:gd name="T15" fmla="*/ 875 h 279"/>
                <a:gd name="T16" fmla="*/ 3522 w 313"/>
                <a:gd name="T17" fmla="*/ 205 h 279"/>
                <a:gd name="T18" fmla="*/ 2209 w 313"/>
                <a:gd name="T19" fmla="*/ 376 h 279"/>
                <a:gd name="T20" fmla="*/ 1346 w 313"/>
                <a:gd name="T21" fmla="*/ 776 h 279"/>
                <a:gd name="T22" fmla="*/ 500 w 313"/>
                <a:gd name="T23" fmla="*/ 1877 h 279"/>
                <a:gd name="T24" fmla="*/ 125 w 313"/>
                <a:gd name="T25" fmla="*/ 2901 h 279"/>
                <a:gd name="T26" fmla="*/ 533 w 313"/>
                <a:gd name="T27" fmla="*/ 4928 h 279"/>
                <a:gd name="T28" fmla="*/ 595 w 313"/>
                <a:gd name="T29" fmla="*/ 4984 h 2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3" h="279">
                  <a:moveTo>
                    <a:pt x="38" y="263"/>
                  </a:moveTo>
                  <a:cubicBezTo>
                    <a:pt x="30" y="242"/>
                    <a:pt x="15" y="207"/>
                    <a:pt x="20" y="169"/>
                  </a:cubicBezTo>
                  <a:cubicBezTo>
                    <a:pt x="23" y="147"/>
                    <a:pt x="44" y="132"/>
                    <a:pt x="52" y="114"/>
                  </a:cubicBezTo>
                  <a:cubicBezTo>
                    <a:pt x="65" y="85"/>
                    <a:pt x="82" y="70"/>
                    <a:pt x="111" y="67"/>
                  </a:cubicBezTo>
                  <a:cubicBezTo>
                    <a:pt x="130" y="62"/>
                    <a:pt x="138" y="53"/>
                    <a:pt x="166" y="46"/>
                  </a:cubicBezTo>
                  <a:cubicBezTo>
                    <a:pt x="193" y="39"/>
                    <a:pt x="217" y="20"/>
                    <a:pt x="248" y="30"/>
                  </a:cubicBezTo>
                  <a:cubicBezTo>
                    <a:pt x="270" y="38"/>
                    <a:pt x="279" y="37"/>
                    <a:pt x="295" y="46"/>
                  </a:cubicBezTo>
                  <a:cubicBezTo>
                    <a:pt x="301" y="50"/>
                    <a:pt x="313" y="57"/>
                    <a:pt x="295" y="46"/>
                  </a:cubicBezTo>
                  <a:cubicBezTo>
                    <a:pt x="258" y="23"/>
                    <a:pt x="256" y="22"/>
                    <a:pt x="225" y="11"/>
                  </a:cubicBezTo>
                  <a:cubicBezTo>
                    <a:pt x="194" y="0"/>
                    <a:pt x="168" y="13"/>
                    <a:pt x="141" y="20"/>
                  </a:cubicBezTo>
                  <a:cubicBezTo>
                    <a:pt x="113" y="27"/>
                    <a:pt x="105" y="36"/>
                    <a:pt x="86" y="41"/>
                  </a:cubicBezTo>
                  <a:cubicBezTo>
                    <a:pt x="57" y="44"/>
                    <a:pt x="45" y="70"/>
                    <a:pt x="32" y="99"/>
                  </a:cubicBezTo>
                  <a:cubicBezTo>
                    <a:pt x="24" y="116"/>
                    <a:pt x="11" y="132"/>
                    <a:pt x="8" y="153"/>
                  </a:cubicBezTo>
                  <a:cubicBezTo>
                    <a:pt x="0" y="211"/>
                    <a:pt x="15" y="230"/>
                    <a:pt x="34" y="260"/>
                  </a:cubicBezTo>
                  <a:cubicBezTo>
                    <a:pt x="47" y="279"/>
                    <a:pt x="42" y="274"/>
                    <a:pt x="38" y="263"/>
                  </a:cubicBezTo>
                  <a:close/>
                </a:path>
              </a:pathLst>
            </a:custGeom>
            <a:solidFill>
              <a:srgbClr val="EACC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1" name="Freeform 365">
              <a:extLst>
                <a:ext uri="{FF2B5EF4-FFF2-40B4-BE49-F238E27FC236}">
                  <a16:creationId xmlns:a16="http://schemas.microsoft.com/office/drawing/2014/main" id="{278C36FC-40D3-44A7-A72F-1EE00ACF2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256"/>
              <a:ext cx="543" cy="408"/>
            </a:xfrm>
            <a:custGeom>
              <a:avLst/>
              <a:gdLst>
                <a:gd name="T0" fmla="*/ 0 w 217"/>
                <a:gd name="T1" fmla="*/ 2901 h 153"/>
                <a:gd name="T2" fmla="*/ 375 w 217"/>
                <a:gd name="T3" fmla="*/ 1877 h 153"/>
                <a:gd name="T4" fmla="*/ 1221 w 217"/>
                <a:gd name="T5" fmla="*/ 776 h 153"/>
                <a:gd name="T6" fmla="*/ 2084 w 217"/>
                <a:gd name="T7" fmla="*/ 376 h 153"/>
                <a:gd name="T8" fmla="*/ 3401 w 217"/>
                <a:gd name="T9" fmla="*/ 205 h 153"/>
                <a:gd name="T10" fmla="*/ 2472 w 217"/>
                <a:gd name="T11" fmla="*/ 363 h 153"/>
                <a:gd name="T12" fmla="*/ 1521 w 217"/>
                <a:gd name="T13" fmla="*/ 832 h 153"/>
                <a:gd name="T14" fmla="*/ 876 w 217"/>
                <a:gd name="T15" fmla="*/ 1173 h 153"/>
                <a:gd name="T16" fmla="*/ 458 w 217"/>
                <a:gd name="T17" fmla="*/ 1899 h 153"/>
                <a:gd name="T18" fmla="*/ 0 w 217"/>
                <a:gd name="T19" fmla="*/ 2901 h 1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7" h="153">
                  <a:moveTo>
                    <a:pt x="0" y="153"/>
                  </a:moveTo>
                  <a:cubicBezTo>
                    <a:pt x="3" y="132"/>
                    <a:pt x="16" y="116"/>
                    <a:pt x="24" y="99"/>
                  </a:cubicBezTo>
                  <a:cubicBezTo>
                    <a:pt x="37" y="70"/>
                    <a:pt x="49" y="44"/>
                    <a:pt x="78" y="41"/>
                  </a:cubicBezTo>
                  <a:cubicBezTo>
                    <a:pt x="97" y="36"/>
                    <a:pt x="105" y="27"/>
                    <a:pt x="133" y="20"/>
                  </a:cubicBezTo>
                  <a:cubicBezTo>
                    <a:pt x="160" y="13"/>
                    <a:pt x="186" y="0"/>
                    <a:pt x="217" y="11"/>
                  </a:cubicBezTo>
                  <a:cubicBezTo>
                    <a:pt x="203" y="8"/>
                    <a:pt x="177" y="9"/>
                    <a:pt x="158" y="19"/>
                  </a:cubicBezTo>
                  <a:cubicBezTo>
                    <a:pt x="138" y="29"/>
                    <a:pt x="115" y="38"/>
                    <a:pt x="97" y="44"/>
                  </a:cubicBezTo>
                  <a:cubicBezTo>
                    <a:pt x="78" y="51"/>
                    <a:pt x="66" y="52"/>
                    <a:pt x="56" y="62"/>
                  </a:cubicBezTo>
                  <a:cubicBezTo>
                    <a:pt x="46" y="72"/>
                    <a:pt x="36" y="89"/>
                    <a:pt x="29" y="100"/>
                  </a:cubicBezTo>
                  <a:cubicBezTo>
                    <a:pt x="23" y="111"/>
                    <a:pt x="4" y="128"/>
                    <a:pt x="0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2" name="Freeform 366">
              <a:extLst>
                <a:ext uri="{FF2B5EF4-FFF2-40B4-BE49-F238E27FC236}">
                  <a16:creationId xmlns:a16="http://schemas.microsoft.com/office/drawing/2014/main" id="{963B6423-B265-434A-B631-CE6AF1342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408"/>
              <a:ext cx="725" cy="627"/>
            </a:xfrm>
            <a:custGeom>
              <a:avLst/>
              <a:gdLst>
                <a:gd name="T0" fmla="*/ 2063 w 290"/>
                <a:gd name="T1" fmla="*/ 419 h 235"/>
                <a:gd name="T2" fmla="*/ 520 w 290"/>
                <a:gd name="T3" fmla="*/ 1139 h 235"/>
                <a:gd name="T4" fmla="*/ 813 w 290"/>
                <a:gd name="T5" fmla="*/ 3973 h 235"/>
                <a:gd name="T6" fmla="*/ 2613 w 290"/>
                <a:gd name="T7" fmla="*/ 3359 h 235"/>
                <a:gd name="T8" fmla="*/ 4250 w 290"/>
                <a:gd name="T9" fmla="*/ 2676 h 235"/>
                <a:gd name="T10" fmla="*/ 3333 w 290"/>
                <a:gd name="T11" fmla="*/ 136 h 235"/>
                <a:gd name="T12" fmla="*/ 2063 w 290"/>
                <a:gd name="T13" fmla="*/ 419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35">
                  <a:moveTo>
                    <a:pt x="132" y="22"/>
                  </a:moveTo>
                  <a:cubicBezTo>
                    <a:pt x="102" y="26"/>
                    <a:pt x="60" y="17"/>
                    <a:pt x="33" y="60"/>
                  </a:cubicBezTo>
                  <a:cubicBezTo>
                    <a:pt x="6" y="103"/>
                    <a:pt x="0" y="182"/>
                    <a:pt x="52" y="209"/>
                  </a:cubicBezTo>
                  <a:cubicBezTo>
                    <a:pt x="105" y="235"/>
                    <a:pt x="135" y="179"/>
                    <a:pt x="167" y="177"/>
                  </a:cubicBezTo>
                  <a:cubicBezTo>
                    <a:pt x="199" y="175"/>
                    <a:pt x="255" y="203"/>
                    <a:pt x="272" y="141"/>
                  </a:cubicBezTo>
                  <a:cubicBezTo>
                    <a:pt x="290" y="79"/>
                    <a:pt x="263" y="15"/>
                    <a:pt x="213" y="7"/>
                  </a:cubicBezTo>
                  <a:cubicBezTo>
                    <a:pt x="164" y="0"/>
                    <a:pt x="154" y="20"/>
                    <a:pt x="132" y="22"/>
                  </a:cubicBezTo>
                  <a:close/>
                </a:path>
              </a:pathLst>
            </a:custGeom>
            <a:solidFill>
              <a:srgbClr val="895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3" name="Freeform 367">
              <a:extLst>
                <a:ext uri="{FF2B5EF4-FFF2-40B4-BE49-F238E27FC236}">
                  <a16:creationId xmlns:a16="http://schemas.microsoft.com/office/drawing/2014/main" id="{0061ED9A-444A-4D40-8340-4E0945128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456"/>
              <a:ext cx="550" cy="555"/>
            </a:xfrm>
            <a:custGeom>
              <a:avLst/>
              <a:gdLst>
                <a:gd name="T0" fmla="*/ 0 w 220"/>
                <a:gd name="T1" fmla="*/ 3495 h 208"/>
                <a:gd name="T2" fmla="*/ 1658 w 220"/>
                <a:gd name="T3" fmla="*/ 2927 h 208"/>
                <a:gd name="T4" fmla="*/ 3238 w 220"/>
                <a:gd name="T5" fmla="*/ 2279 h 208"/>
                <a:gd name="T6" fmla="*/ 2645 w 220"/>
                <a:gd name="T7" fmla="*/ 0 h 208"/>
                <a:gd name="T8" fmla="*/ 2813 w 220"/>
                <a:gd name="T9" fmla="*/ 1766 h 208"/>
                <a:gd name="T10" fmla="*/ 1533 w 220"/>
                <a:gd name="T11" fmla="*/ 2620 h 208"/>
                <a:gd name="T12" fmla="*/ 0 w 220"/>
                <a:gd name="T13" fmla="*/ 3495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0" h="208">
                  <a:moveTo>
                    <a:pt x="0" y="184"/>
                  </a:moveTo>
                  <a:cubicBezTo>
                    <a:pt x="49" y="208"/>
                    <a:pt x="77" y="156"/>
                    <a:pt x="106" y="154"/>
                  </a:cubicBezTo>
                  <a:cubicBezTo>
                    <a:pt x="136" y="152"/>
                    <a:pt x="190" y="177"/>
                    <a:pt x="207" y="120"/>
                  </a:cubicBezTo>
                  <a:cubicBezTo>
                    <a:pt x="220" y="71"/>
                    <a:pt x="202" y="18"/>
                    <a:pt x="169" y="0"/>
                  </a:cubicBezTo>
                  <a:cubicBezTo>
                    <a:pt x="189" y="24"/>
                    <a:pt x="191" y="55"/>
                    <a:pt x="180" y="93"/>
                  </a:cubicBezTo>
                  <a:cubicBezTo>
                    <a:pt x="164" y="150"/>
                    <a:pt x="127" y="136"/>
                    <a:pt x="98" y="138"/>
                  </a:cubicBezTo>
                  <a:cubicBezTo>
                    <a:pt x="68" y="140"/>
                    <a:pt x="49" y="208"/>
                    <a:pt x="0" y="184"/>
                  </a:cubicBezTo>
                </a:path>
              </a:pathLst>
            </a:custGeom>
            <a:solidFill>
              <a:srgbClr val="6C3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4" name="Freeform 368">
              <a:extLst>
                <a:ext uri="{FF2B5EF4-FFF2-40B4-BE49-F238E27FC236}">
                  <a16:creationId xmlns:a16="http://schemas.microsoft.com/office/drawing/2014/main" id="{CF273468-A220-454E-AE89-5E55C3998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523"/>
              <a:ext cx="275" cy="405"/>
            </a:xfrm>
            <a:custGeom>
              <a:avLst/>
              <a:gdLst>
                <a:gd name="T0" fmla="*/ 800 w 110"/>
                <a:gd name="T1" fmla="*/ 2342 h 152"/>
                <a:gd name="T2" fmla="*/ 1458 w 110"/>
                <a:gd name="T3" fmla="*/ 1775 h 152"/>
                <a:gd name="T4" fmla="*/ 1375 w 110"/>
                <a:gd name="T5" fmla="*/ 0 h 152"/>
                <a:gd name="T6" fmla="*/ 1583 w 110"/>
                <a:gd name="T7" fmla="*/ 1796 h 152"/>
                <a:gd name="T8" fmla="*/ 0 w 110"/>
                <a:gd name="T9" fmla="*/ 2443 h 152"/>
                <a:gd name="T10" fmla="*/ 800 w 110"/>
                <a:gd name="T11" fmla="*/ 234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52">
                  <a:moveTo>
                    <a:pt x="51" y="124"/>
                  </a:moveTo>
                  <a:cubicBezTo>
                    <a:pt x="77" y="123"/>
                    <a:pt x="81" y="116"/>
                    <a:pt x="93" y="94"/>
                  </a:cubicBezTo>
                  <a:cubicBezTo>
                    <a:pt x="104" y="72"/>
                    <a:pt x="97" y="17"/>
                    <a:pt x="88" y="0"/>
                  </a:cubicBezTo>
                  <a:cubicBezTo>
                    <a:pt x="104" y="25"/>
                    <a:pt x="110" y="61"/>
                    <a:pt x="101" y="95"/>
                  </a:cubicBezTo>
                  <a:cubicBezTo>
                    <a:pt x="84" y="152"/>
                    <a:pt x="30" y="127"/>
                    <a:pt x="0" y="129"/>
                  </a:cubicBezTo>
                  <a:cubicBezTo>
                    <a:pt x="7" y="125"/>
                    <a:pt x="38" y="125"/>
                    <a:pt x="51" y="124"/>
                  </a:cubicBezTo>
                  <a:close/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5" name="Freeform 369">
              <a:extLst>
                <a:ext uri="{FF2B5EF4-FFF2-40B4-BE49-F238E27FC236}">
                  <a16:creationId xmlns:a16="http://schemas.microsoft.com/office/drawing/2014/main" id="{11596E66-1D97-41A0-A06D-C0D77582B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880"/>
              <a:ext cx="135" cy="171"/>
            </a:xfrm>
            <a:custGeom>
              <a:avLst/>
              <a:gdLst>
                <a:gd name="T0" fmla="*/ 0 w 54"/>
                <a:gd name="T1" fmla="*/ 457 h 64"/>
                <a:gd name="T2" fmla="*/ 300 w 54"/>
                <a:gd name="T3" fmla="*/ 970 h 64"/>
                <a:gd name="T4" fmla="*/ 550 w 54"/>
                <a:gd name="T5" fmla="*/ 842 h 64"/>
                <a:gd name="T6" fmla="*/ 813 w 54"/>
                <a:gd name="T7" fmla="*/ 171 h 64"/>
                <a:gd name="T8" fmla="*/ 783 w 54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0" y="24"/>
                  </a:moveTo>
                  <a:cubicBezTo>
                    <a:pt x="12" y="24"/>
                    <a:pt x="29" y="33"/>
                    <a:pt x="19" y="51"/>
                  </a:cubicBezTo>
                  <a:cubicBezTo>
                    <a:pt x="12" y="64"/>
                    <a:pt x="35" y="44"/>
                    <a:pt x="35" y="44"/>
                  </a:cubicBezTo>
                  <a:cubicBezTo>
                    <a:pt x="35" y="44"/>
                    <a:pt x="54" y="10"/>
                    <a:pt x="52" y="9"/>
                  </a:cubicBezTo>
                  <a:cubicBezTo>
                    <a:pt x="50" y="7"/>
                    <a:pt x="50" y="0"/>
                    <a:pt x="50" y="0"/>
                  </a:cubicBezTo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6" name="Freeform 370">
              <a:extLst>
                <a:ext uri="{FF2B5EF4-FFF2-40B4-BE49-F238E27FC236}">
                  <a16:creationId xmlns:a16="http://schemas.microsoft.com/office/drawing/2014/main" id="{94E85923-E6A5-4420-A692-7F7FE9C8E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565"/>
              <a:ext cx="27" cy="35"/>
            </a:xfrm>
            <a:custGeom>
              <a:avLst/>
              <a:gdLst>
                <a:gd name="T0" fmla="*/ 0 w 11"/>
                <a:gd name="T1" fmla="*/ 197 h 13"/>
                <a:gd name="T2" fmla="*/ 42 w 11"/>
                <a:gd name="T3" fmla="*/ 253 h 13"/>
                <a:gd name="T4" fmla="*/ 12 w 11"/>
                <a:gd name="T5" fmla="*/ 1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10"/>
                  </a:moveTo>
                  <a:cubicBezTo>
                    <a:pt x="1" y="11"/>
                    <a:pt x="2" y="12"/>
                    <a:pt x="3" y="13"/>
                  </a:cubicBezTo>
                  <a:cubicBezTo>
                    <a:pt x="11" y="11"/>
                    <a:pt x="3" y="0"/>
                    <a:pt x="1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7" name="Freeform 371">
              <a:extLst>
                <a:ext uri="{FF2B5EF4-FFF2-40B4-BE49-F238E27FC236}">
                  <a16:creationId xmlns:a16="http://schemas.microsoft.com/office/drawing/2014/main" id="{2A2F515F-051A-4A4E-B1C1-D62017AA8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640"/>
              <a:ext cx="62" cy="64"/>
            </a:xfrm>
            <a:custGeom>
              <a:avLst/>
              <a:gdLst>
                <a:gd name="T0" fmla="*/ 166 w 25"/>
                <a:gd name="T1" fmla="*/ 115 h 24"/>
                <a:gd name="T2" fmla="*/ 246 w 25"/>
                <a:gd name="T3" fmla="*/ 341 h 24"/>
                <a:gd name="T4" fmla="*/ 104 w 25"/>
                <a:gd name="T5" fmla="*/ 1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4">
                  <a:moveTo>
                    <a:pt x="11" y="6"/>
                  </a:moveTo>
                  <a:cubicBezTo>
                    <a:pt x="0" y="5"/>
                    <a:pt x="10" y="24"/>
                    <a:pt x="16" y="18"/>
                  </a:cubicBezTo>
                  <a:cubicBezTo>
                    <a:pt x="25" y="11"/>
                    <a:pt x="8" y="0"/>
                    <a:pt x="7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8" name="Freeform 372">
              <a:extLst>
                <a:ext uri="{FF2B5EF4-FFF2-40B4-BE49-F238E27FC236}">
                  <a16:creationId xmlns:a16="http://schemas.microsoft.com/office/drawing/2014/main" id="{B214CB15-914E-4D1D-B6BE-36CFA42AB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603"/>
              <a:ext cx="27" cy="34"/>
            </a:xfrm>
            <a:custGeom>
              <a:avLst/>
              <a:gdLst>
                <a:gd name="T0" fmla="*/ 12 w 11"/>
                <a:gd name="T1" fmla="*/ 68 h 13"/>
                <a:gd name="T2" fmla="*/ 29 w 11"/>
                <a:gd name="T3" fmla="*/ 233 h 13"/>
                <a:gd name="T4" fmla="*/ 0 w 11"/>
                <a:gd name="T5" fmla="*/ 14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7"/>
                    <a:pt x="0" y="11"/>
                    <a:pt x="2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9" name="Freeform 373">
              <a:extLst>
                <a:ext uri="{FF2B5EF4-FFF2-40B4-BE49-F238E27FC236}">
                  <a16:creationId xmlns:a16="http://schemas.microsoft.com/office/drawing/2014/main" id="{835BA22B-5648-4CCE-B56E-CE45EABFD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555"/>
              <a:ext cx="27" cy="45"/>
            </a:xfrm>
            <a:custGeom>
              <a:avLst/>
              <a:gdLst>
                <a:gd name="T0" fmla="*/ 12 w 11"/>
                <a:gd name="T1" fmla="*/ 90 h 17"/>
                <a:gd name="T2" fmla="*/ 150 w 11"/>
                <a:gd name="T3" fmla="*/ 148 h 17"/>
                <a:gd name="T4" fmla="*/ 29 w 11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5"/>
                  </a:moveTo>
                  <a:cubicBezTo>
                    <a:pt x="0" y="12"/>
                    <a:pt x="7" y="17"/>
                    <a:pt x="10" y="8"/>
                  </a:cubicBezTo>
                  <a:cubicBezTo>
                    <a:pt x="11" y="3"/>
                    <a:pt x="3" y="0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0" name="Freeform 374">
              <a:extLst>
                <a:ext uri="{FF2B5EF4-FFF2-40B4-BE49-F238E27FC236}">
                  <a16:creationId xmlns:a16="http://schemas.microsoft.com/office/drawing/2014/main" id="{31F4D377-B1A1-4BE5-BD1A-06B93F674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573"/>
              <a:ext cx="28" cy="40"/>
            </a:xfrm>
            <a:custGeom>
              <a:avLst/>
              <a:gdLst>
                <a:gd name="T0" fmla="*/ 20 w 11"/>
                <a:gd name="T1" fmla="*/ 77 h 15"/>
                <a:gd name="T2" fmla="*/ 117 w 11"/>
                <a:gd name="T3" fmla="*/ 227 h 15"/>
                <a:gd name="T4" fmla="*/ 33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4"/>
                  </a:moveTo>
                  <a:cubicBezTo>
                    <a:pt x="0" y="7"/>
                    <a:pt x="2" y="15"/>
                    <a:pt x="7" y="12"/>
                  </a:cubicBezTo>
                  <a:cubicBezTo>
                    <a:pt x="11" y="9"/>
                    <a:pt x="6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1" name="Freeform 375">
              <a:extLst>
                <a:ext uri="{FF2B5EF4-FFF2-40B4-BE49-F238E27FC236}">
                  <a16:creationId xmlns:a16="http://schemas.microsoft.com/office/drawing/2014/main" id="{3ABD2EDE-994E-47AD-9747-DC1249216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523"/>
              <a:ext cx="22" cy="37"/>
            </a:xfrm>
            <a:custGeom>
              <a:avLst/>
              <a:gdLst>
                <a:gd name="T0" fmla="*/ 0 w 9"/>
                <a:gd name="T1" fmla="*/ 34 h 14"/>
                <a:gd name="T2" fmla="*/ 132 w 9"/>
                <a:gd name="T3" fmla="*/ 111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0" y="6"/>
                    <a:pt x="7" y="14"/>
                    <a:pt x="9" y="6"/>
                  </a:cubicBezTo>
                  <a:cubicBezTo>
                    <a:pt x="9" y="1"/>
                    <a:pt x="4" y="0"/>
                    <a:pt x="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2" name="Freeform 376">
              <a:extLst>
                <a:ext uri="{FF2B5EF4-FFF2-40B4-BE49-F238E27FC236}">
                  <a16:creationId xmlns:a16="http://schemas.microsoft.com/office/drawing/2014/main" id="{BCDBC2B4-E6AD-4914-AC9E-D2D2014B1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531"/>
              <a:ext cx="40" cy="37"/>
            </a:xfrm>
            <a:custGeom>
              <a:avLst/>
              <a:gdLst>
                <a:gd name="T0" fmla="*/ 50 w 16"/>
                <a:gd name="T1" fmla="*/ 132 h 14"/>
                <a:gd name="T2" fmla="*/ 125 w 16"/>
                <a:gd name="T3" fmla="*/ 259 h 14"/>
                <a:gd name="T4" fmla="*/ 63 w 16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3" y="7"/>
                  </a:moveTo>
                  <a:cubicBezTo>
                    <a:pt x="4" y="10"/>
                    <a:pt x="6" y="12"/>
                    <a:pt x="8" y="14"/>
                  </a:cubicBezTo>
                  <a:cubicBezTo>
                    <a:pt x="16" y="7"/>
                    <a:pt x="0" y="0"/>
                    <a:pt x="4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3" name="Freeform 377">
              <a:extLst>
                <a:ext uri="{FF2B5EF4-FFF2-40B4-BE49-F238E27FC236}">
                  <a16:creationId xmlns:a16="http://schemas.microsoft.com/office/drawing/2014/main" id="{75610F1F-4F90-481D-A1E3-97FA10A7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589"/>
              <a:ext cx="42" cy="64"/>
            </a:xfrm>
            <a:custGeom>
              <a:avLst/>
              <a:gdLst>
                <a:gd name="T0" fmla="*/ 91 w 17"/>
                <a:gd name="T1" fmla="*/ 149 h 24"/>
                <a:gd name="T2" fmla="*/ 121 w 17"/>
                <a:gd name="T3" fmla="*/ 397 h 24"/>
                <a:gd name="T4" fmla="*/ 12 w 17"/>
                <a:gd name="T5" fmla="*/ 20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6" y="8"/>
                  </a:moveTo>
                  <a:cubicBezTo>
                    <a:pt x="0" y="10"/>
                    <a:pt x="1" y="24"/>
                    <a:pt x="8" y="21"/>
                  </a:cubicBezTo>
                  <a:cubicBezTo>
                    <a:pt x="17" y="17"/>
                    <a:pt x="6" y="0"/>
                    <a:pt x="1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4" name="Freeform 378">
              <a:extLst>
                <a:ext uri="{FF2B5EF4-FFF2-40B4-BE49-F238E27FC236}">
                  <a16:creationId xmlns:a16="http://schemas.microsoft.com/office/drawing/2014/main" id="{0A9FB438-25F5-47A0-AD7E-872451290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616"/>
              <a:ext cx="17" cy="19"/>
            </a:xfrm>
            <a:custGeom>
              <a:avLst/>
              <a:gdLst>
                <a:gd name="T0" fmla="*/ 0 w 7"/>
                <a:gd name="T1" fmla="*/ 81 h 7"/>
                <a:gd name="T2" fmla="*/ 41 w 7"/>
                <a:gd name="T3" fmla="*/ 141 h 7"/>
                <a:gd name="T4" fmla="*/ 29 w 7"/>
                <a:gd name="T5" fmla="*/ 38 h 7"/>
                <a:gd name="T6" fmla="*/ 29 w 7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7" y="6"/>
                    <a:pt x="7" y="0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5" name="Freeform 379">
              <a:extLst>
                <a:ext uri="{FF2B5EF4-FFF2-40B4-BE49-F238E27FC236}">
                  <a16:creationId xmlns:a16="http://schemas.microsoft.com/office/drawing/2014/main" id="{9F2C3F05-4092-4621-8386-4FC602EFC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523"/>
              <a:ext cx="30" cy="37"/>
            </a:xfrm>
            <a:custGeom>
              <a:avLst/>
              <a:gdLst>
                <a:gd name="T0" fmla="*/ 63 w 12"/>
                <a:gd name="T1" fmla="*/ 90 h 14"/>
                <a:gd name="T2" fmla="*/ 158 w 12"/>
                <a:gd name="T3" fmla="*/ 90 h 14"/>
                <a:gd name="T4" fmla="*/ 50 w 12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4" y="5"/>
                  </a:moveTo>
                  <a:cubicBezTo>
                    <a:pt x="0" y="14"/>
                    <a:pt x="12" y="11"/>
                    <a:pt x="10" y="5"/>
                  </a:cubicBezTo>
                  <a:cubicBezTo>
                    <a:pt x="8" y="0"/>
                    <a:pt x="2" y="4"/>
                    <a:pt x="3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6" name="Freeform 380">
              <a:extLst>
                <a:ext uri="{FF2B5EF4-FFF2-40B4-BE49-F238E27FC236}">
                  <a16:creationId xmlns:a16="http://schemas.microsoft.com/office/drawing/2014/main" id="{F2BD85B8-FEAA-4F81-A5AA-A2ABC3635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643"/>
              <a:ext cx="45" cy="56"/>
            </a:xfrm>
            <a:custGeom>
              <a:avLst/>
              <a:gdLst>
                <a:gd name="T0" fmla="*/ 83 w 18"/>
                <a:gd name="T1" fmla="*/ 35 h 21"/>
                <a:gd name="T2" fmla="*/ 175 w 18"/>
                <a:gd name="T3" fmla="*/ 307 h 21"/>
                <a:gd name="T4" fmla="*/ 125 w 18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5" y="2"/>
                  </a:moveTo>
                  <a:cubicBezTo>
                    <a:pt x="0" y="6"/>
                    <a:pt x="3" y="21"/>
                    <a:pt x="11" y="16"/>
                  </a:cubicBezTo>
                  <a:cubicBezTo>
                    <a:pt x="18" y="11"/>
                    <a:pt x="12" y="0"/>
                    <a:pt x="8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7" name="Freeform 381">
              <a:extLst>
                <a:ext uri="{FF2B5EF4-FFF2-40B4-BE49-F238E27FC236}">
                  <a16:creationId xmlns:a16="http://schemas.microsoft.com/office/drawing/2014/main" id="{2ACD3E00-BF9E-41A4-8942-5B42BC7C7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699"/>
              <a:ext cx="27" cy="34"/>
            </a:xfrm>
            <a:custGeom>
              <a:avLst/>
              <a:gdLst>
                <a:gd name="T0" fmla="*/ 42 w 11"/>
                <a:gd name="T1" fmla="*/ 34 h 13"/>
                <a:gd name="T2" fmla="*/ 103 w 11"/>
                <a:gd name="T3" fmla="*/ 165 h 13"/>
                <a:gd name="T4" fmla="*/ 71 w 11"/>
                <a:gd name="T5" fmla="*/ 0 h 13"/>
                <a:gd name="T6" fmla="*/ 42 w 11"/>
                <a:gd name="T7" fmla="*/ 5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3" y="2"/>
                  </a:moveTo>
                  <a:cubicBezTo>
                    <a:pt x="0" y="5"/>
                    <a:pt x="3" y="13"/>
                    <a:pt x="7" y="9"/>
                  </a:cubicBezTo>
                  <a:cubicBezTo>
                    <a:pt x="11" y="6"/>
                    <a:pt x="8" y="1"/>
                    <a:pt x="5" y="0"/>
                  </a:cubicBezTo>
                  <a:cubicBezTo>
                    <a:pt x="4" y="1"/>
                    <a:pt x="3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8" name="Freeform 382">
              <a:extLst>
                <a:ext uri="{FF2B5EF4-FFF2-40B4-BE49-F238E27FC236}">
                  <a16:creationId xmlns:a16="http://schemas.microsoft.com/office/drawing/2014/main" id="{6B22CFAD-F054-4B86-92D5-BE53CA746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739"/>
              <a:ext cx="33" cy="50"/>
            </a:xfrm>
            <a:custGeom>
              <a:avLst/>
              <a:gdLst>
                <a:gd name="T0" fmla="*/ 0 w 13"/>
                <a:gd name="T1" fmla="*/ 221 h 19"/>
                <a:gd name="T2" fmla="*/ 213 w 13"/>
                <a:gd name="T3" fmla="*/ 179 h 19"/>
                <a:gd name="T4" fmla="*/ 96 w 13"/>
                <a:gd name="T5" fmla="*/ 12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12"/>
                  </a:moveTo>
                  <a:cubicBezTo>
                    <a:pt x="4" y="18"/>
                    <a:pt x="12" y="19"/>
                    <a:pt x="13" y="10"/>
                  </a:cubicBezTo>
                  <a:cubicBezTo>
                    <a:pt x="13" y="4"/>
                    <a:pt x="7" y="0"/>
                    <a:pt x="6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9" name="Freeform 383">
              <a:extLst>
                <a:ext uri="{FF2B5EF4-FFF2-40B4-BE49-F238E27FC236}">
                  <a16:creationId xmlns:a16="http://schemas.microsoft.com/office/drawing/2014/main" id="{2A97EDF5-E708-485E-9A56-DEBDEADAD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853"/>
              <a:ext cx="25" cy="32"/>
            </a:xfrm>
            <a:custGeom>
              <a:avLst/>
              <a:gdLst>
                <a:gd name="T0" fmla="*/ 158 w 10"/>
                <a:gd name="T1" fmla="*/ 56 h 12"/>
                <a:gd name="T2" fmla="*/ 145 w 10"/>
                <a:gd name="T3" fmla="*/ 0 h 12"/>
                <a:gd name="T4" fmla="*/ 145 w 10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10" y="3"/>
                  </a:moveTo>
                  <a:cubicBezTo>
                    <a:pt x="10" y="2"/>
                    <a:pt x="9" y="1"/>
                    <a:pt x="9" y="0"/>
                  </a:cubicBezTo>
                  <a:cubicBezTo>
                    <a:pt x="0" y="0"/>
                    <a:pt x="5" y="12"/>
                    <a:pt x="9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0" name="Freeform 384">
              <a:extLst>
                <a:ext uri="{FF2B5EF4-FFF2-40B4-BE49-F238E27FC236}">
                  <a16:creationId xmlns:a16="http://schemas.microsoft.com/office/drawing/2014/main" id="{7157739F-6616-4B0F-869F-49CA43644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747"/>
              <a:ext cx="53" cy="64"/>
            </a:xfrm>
            <a:custGeom>
              <a:avLst/>
              <a:gdLst>
                <a:gd name="T0" fmla="*/ 192 w 21"/>
                <a:gd name="T1" fmla="*/ 341 h 24"/>
                <a:gd name="T2" fmla="*/ 159 w 21"/>
                <a:gd name="T3" fmla="*/ 77 h 24"/>
                <a:gd name="T4" fmla="*/ 255 w 21"/>
                <a:gd name="T5" fmla="*/ 32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12" y="18"/>
                  </a:moveTo>
                  <a:cubicBezTo>
                    <a:pt x="21" y="22"/>
                    <a:pt x="18" y="0"/>
                    <a:pt x="10" y="4"/>
                  </a:cubicBezTo>
                  <a:cubicBezTo>
                    <a:pt x="0" y="9"/>
                    <a:pt x="13" y="24"/>
                    <a:pt x="16" y="1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1" name="Freeform 385">
              <a:extLst>
                <a:ext uri="{FF2B5EF4-FFF2-40B4-BE49-F238E27FC236}">
                  <a16:creationId xmlns:a16="http://schemas.microsoft.com/office/drawing/2014/main" id="{A403FA37-72E0-4C48-B5A9-CE4ED64AF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800"/>
              <a:ext cx="28" cy="35"/>
            </a:xfrm>
            <a:custGeom>
              <a:avLst/>
              <a:gdLst>
                <a:gd name="T0" fmla="*/ 130 w 11"/>
                <a:gd name="T1" fmla="*/ 175 h 13"/>
                <a:gd name="T2" fmla="*/ 150 w 11"/>
                <a:gd name="T3" fmla="*/ 0 h 13"/>
                <a:gd name="T4" fmla="*/ 163 w 11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8" y="9"/>
                  </a:moveTo>
                  <a:cubicBezTo>
                    <a:pt x="10" y="6"/>
                    <a:pt x="11" y="3"/>
                    <a:pt x="9" y="0"/>
                  </a:cubicBezTo>
                  <a:cubicBezTo>
                    <a:pt x="0" y="0"/>
                    <a:pt x="7" y="13"/>
                    <a:pt x="10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2" name="Freeform 386">
              <a:extLst>
                <a:ext uri="{FF2B5EF4-FFF2-40B4-BE49-F238E27FC236}">
                  <a16:creationId xmlns:a16="http://schemas.microsoft.com/office/drawing/2014/main" id="{4DAB658E-CA1A-4A3A-B974-26B117B0B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840"/>
              <a:ext cx="35" cy="45"/>
            </a:xfrm>
            <a:custGeom>
              <a:avLst/>
              <a:gdLst>
                <a:gd name="T0" fmla="*/ 175 w 14"/>
                <a:gd name="T1" fmla="*/ 238 h 17"/>
                <a:gd name="T2" fmla="*/ 50 w 14"/>
                <a:gd name="T3" fmla="*/ 132 h 17"/>
                <a:gd name="T4" fmla="*/ 158 w 14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1" y="13"/>
                  </a:moveTo>
                  <a:cubicBezTo>
                    <a:pt x="14" y="6"/>
                    <a:pt x="8" y="0"/>
                    <a:pt x="3" y="7"/>
                  </a:cubicBezTo>
                  <a:cubicBezTo>
                    <a:pt x="0" y="12"/>
                    <a:pt x="7" y="17"/>
                    <a:pt x="10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3" name="Freeform 387">
              <a:extLst>
                <a:ext uri="{FF2B5EF4-FFF2-40B4-BE49-F238E27FC236}">
                  <a16:creationId xmlns:a16="http://schemas.microsoft.com/office/drawing/2014/main" id="{A5469B47-6CD9-40A3-8B0A-E2527C534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811"/>
              <a:ext cx="25" cy="37"/>
            </a:xfrm>
            <a:custGeom>
              <a:avLst/>
              <a:gdLst>
                <a:gd name="T0" fmla="*/ 125 w 10"/>
                <a:gd name="T1" fmla="*/ 225 h 14"/>
                <a:gd name="T2" fmla="*/ 83 w 10"/>
                <a:gd name="T3" fmla="*/ 34 h 14"/>
                <a:gd name="T4" fmla="*/ 125 w 10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8" y="12"/>
                  </a:moveTo>
                  <a:cubicBezTo>
                    <a:pt x="10" y="9"/>
                    <a:pt x="10" y="0"/>
                    <a:pt x="5" y="2"/>
                  </a:cubicBezTo>
                  <a:cubicBezTo>
                    <a:pt x="0" y="4"/>
                    <a:pt x="2" y="14"/>
                    <a:pt x="8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4" name="Freeform 388">
              <a:extLst>
                <a:ext uri="{FF2B5EF4-FFF2-40B4-BE49-F238E27FC236}">
                  <a16:creationId xmlns:a16="http://schemas.microsoft.com/office/drawing/2014/main" id="{C965AE4C-B1CA-4324-A8E1-90B29F33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835"/>
              <a:ext cx="25" cy="37"/>
            </a:xfrm>
            <a:custGeom>
              <a:avLst/>
              <a:gdLst>
                <a:gd name="T0" fmla="*/ 145 w 10"/>
                <a:gd name="T1" fmla="*/ 238 h 14"/>
                <a:gd name="T2" fmla="*/ 33 w 10"/>
                <a:gd name="T3" fmla="*/ 132 h 14"/>
                <a:gd name="T4" fmla="*/ 125 w 10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9" y="13"/>
                  </a:moveTo>
                  <a:cubicBezTo>
                    <a:pt x="10" y="9"/>
                    <a:pt x="5" y="0"/>
                    <a:pt x="2" y="7"/>
                  </a:cubicBezTo>
                  <a:cubicBezTo>
                    <a:pt x="0" y="12"/>
                    <a:pt x="5" y="14"/>
                    <a:pt x="8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5" name="Freeform 389">
              <a:extLst>
                <a:ext uri="{FF2B5EF4-FFF2-40B4-BE49-F238E27FC236}">
                  <a16:creationId xmlns:a16="http://schemas.microsoft.com/office/drawing/2014/main" id="{BAEA86D4-BDE1-4FED-9232-4743AF740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859"/>
              <a:ext cx="32" cy="40"/>
            </a:xfrm>
            <a:custGeom>
              <a:avLst/>
              <a:gdLst>
                <a:gd name="T0" fmla="*/ 194 w 13"/>
                <a:gd name="T1" fmla="*/ 149 h 15"/>
                <a:gd name="T2" fmla="*/ 133 w 13"/>
                <a:gd name="T3" fmla="*/ 0 h 15"/>
                <a:gd name="T4" fmla="*/ 182 w 13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13" y="8"/>
                  </a:moveTo>
                  <a:cubicBezTo>
                    <a:pt x="12" y="5"/>
                    <a:pt x="11" y="2"/>
                    <a:pt x="9" y="0"/>
                  </a:cubicBezTo>
                  <a:cubicBezTo>
                    <a:pt x="0" y="4"/>
                    <a:pt x="13" y="15"/>
                    <a:pt x="1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6" name="Freeform 390">
              <a:extLst>
                <a:ext uri="{FF2B5EF4-FFF2-40B4-BE49-F238E27FC236}">
                  <a16:creationId xmlns:a16="http://schemas.microsoft.com/office/drawing/2014/main" id="{A6A586AD-BD81-4BD4-A440-6DA371A8B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824"/>
              <a:ext cx="42" cy="53"/>
            </a:xfrm>
            <a:custGeom>
              <a:avLst/>
              <a:gdLst>
                <a:gd name="T0" fmla="*/ 121 w 17"/>
                <a:gd name="T1" fmla="*/ 239 h 20"/>
                <a:gd name="T2" fmla="*/ 133 w 17"/>
                <a:gd name="T3" fmla="*/ 0 h 20"/>
                <a:gd name="T4" fmla="*/ 195 w 17"/>
                <a:gd name="T5" fmla="*/ 20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8" y="13"/>
                  </a:moveTo>
                  <a:cubicBezTo>
                    <a:pt x="15" y="13"/>
                    <a:pt x="17" y="0"/>
                    <a:pt x="9" y="0"/>
                  </a:cubicBezTo>
                  <a:cubicBezTo>
                    <a:pt x="0" y="1"/>
                    <a:pt x="6" y="20"/>
                    <a:pt x="13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7" name="Freeform 391">
              <a:extLst>
                <a:ext uri="{FF2B5EF4-FFF2-40B4-BE49-F238E27FC236}">
                  <a16:creationId xmlns:a16="http://schemas.microsoft.com/office/drawing/2014/main" id="{DA6941BC-73B1-4136-AC40-1FD5F1054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816"/>
              <a:ext cx="20" cy="16"/>
            </a:xfrm>
            <a:custGeom>
              <a:avLst/>
              <a:gdLst>
                <a:gd name="T0" fmla="*/ 125 w 8"/>
                <a:gd name="T1" fmla="*/ 93 h 6"/>
                <a:gd name="T2" fmla="*/ 113 w 8"/>
                <a:gd name="T3" fmla="*/ 0 h 6"/>
                <a:gd name="T4" fmla="*/ 83 w 8"/>
                <a:gd name="T5" fmla="*/ 115 h 6"/>
                <a:gd name="T6" fmla="*/ 95 w 8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cubicBezTo>
                    <a:pt x="8" y="3"/>
                    <a:pt x="8" y="1"/>
                    <a:pt x="7" y="0"/>
                  </a:cubicBezTo>
                  <a:cubicBezTo>
                    <a:pt x="2" y="0"/>
                    <a:pt x="0" y="5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8" name="Freeform 392">
              <a:extLst>
                <a:ext uri="{FF2B5EF4-FFF2-40B4-BE49-F238E27FC236}">
                  <a16:creationId xmlns:a16="http://schemas.microsoft.com/office/drawing/2014/main" id="{A21755A1-341D-4776-AA76-CD7A044C0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888"/>
              <a:ext cx="30" cy="29"/>
            </a:xfrm>
            <a:custGeom>
              <a:avLst/>
              <a:gdLst>
                <a:gd name="T0" fmla="*/ 95 w 12"/>
                <a:gd name="T1" fmla="*/ 145 h 11"/>
                <a:gd name="T2" fmla="*/ 0 w 12"/>
                <a:gd name="T3" fmla="*/ 111 h 11"/>
                <a:gd name="T4" fmla="*/ 125 w 12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8"/>
                  </a:moveTo>
                  <a:cubicBezTo>
                    <a:pt x="12" y="1"/>
                    <a:pt x="0" y="0"/>
                    <a:pt x="0" y="6"/>
                  </a:cubicBezTo>
                  <a:cubicBezTo>
                    <a:pt x="1" y="11"/>
                    <a:pt x="7" y="10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9" name="Freeform 393">
              <a:extLst>
                <a:ext uri="{FF2B5EF4-FFF2-40B4-BE49-F238E27FC236}">
                  <a16:creationId xmlns:a16="http://schemas.microsoft.com/office/drawing/2014/main" id="{ADE4BCE5-5B88-418B-B1D5-2DEA26D65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784"/>
              <a:ext cx="43" cy="48"/>
            </a:xfrm>
            <a:custGeom>
              <a:avLst/>
              <a:gdLst>
                <a:gd name="T0" fmla="*/ 147 w 17"/>
                <a:gd name="T1" fmla="*/ 341 h 18"/>
                <a:gd name="T2" fmla="*/ 116 w 17"/>
                <a:gd name="T3" fmla="*/ 56 h 18"/>
                <a:gd name="T4" fmla="*/ 129 w 17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15" y="15"/>
                    <a:pt x="17" y="0"/>
                    <a:pt x="7" y="3"/>
                  </a:cubicBezTo>
                  <a:cubicBezTo>
                    <a:pt x="0" y="5"/>
                    <a:pt x="2" y="18"/>
                    <a:pt x="8" y="1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0" name="Freeform 394">
              <a:extLst>
                <a:ext uri="{FF2B5EF4-FFF2-40B4-BE49-F238E27FC236}">
                  <a16:creationId xmlns:a16="http://schemas.microsoft.com/office/drawing/2014/main" id="{D7A906E3-C99F-47FE-BB25-F9F8CEA84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736"/>
              <a:ext cx="23" cy="32"/>
            </a:xfrm>
            <a:custGeom>
              <a:avLst/>
              <a:gdLst>
                <a:gd name="T0" fmla="*/ 97 w 9"/>
                <a:gd name="T1" fmla="*/ 205 h 12"/>
                <a:gd name="T2" fmla="*/ 66 w 9"/>
                <a:gd name="T3" fmla="*/ 56 h 12"/>
                <a:gd name="T4" fmla="*/ 66 w 9"/>
                <a:gd name="T5" fmla="*/ 227 h 12"/>
                <a:gd name="T6" fmla="*/ 97 w 9"/>
                <a:gd name="T7" fmla="*/ 17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6" y="11"/>
                  </a:moveTo>
                  <a:cubicBezTo>
                    <a:pt x="9" y="8"/>
                    <a:pt x="9" y="0"/>
                    <a:pt x="4" y="3"/>
                  </a:cubicBezTo>
                  <a:cubicBezTo>
                    <a:pt x="0" y="4"/>
                    <a:pt x="0" y="10"/>
                    <a:pt x="4" y="12"/>
                  </a:cubicBezTo>
                  <a:cubicBezTo>
                    <a:pt x="5" y="12"/>
                    <a:pt x="5" y="11"/>
                    <a:pt x="6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1" name="Freeform 395">
              <a:extLst>
                <a:ext uri="{FF2B5EF4-FFF2-40B4-BE49-F238E27FC236}">
                  <a16:creationId xmlns:a16="http://schemas.microsoft.com/office/drawing/2014/main" id="{DEF1BE97-2136-49B3-AC3F-DA3AA8C93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667"/>
              <a:ext cx="38" cy="53"/>
            </a:xfrm>
            <a:custGeom>
              <a:avLst/>
              <a:gdLst>
                <a:gd name="T0" fmla="*/ 243 w 15"/>
                <a:gd name="T1" fmla="*/ 191 h 20"/>
                <a:gd name="T2" fmla="*/ 33 w 15"/>
                <a:gd name="T3" fmla="*/ 148 h 20"/>
                <a:gd name="T4" fmla="*/ 129 w 15"/>
                <a:gd name="T5" fmla="*/ 2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15" y="10"/>
                  </a:moveTo>
                  <a:cubicBezTo>
                    <a:pt x="13" y="3"/>
                    <a:pt x="5" y="0"/>
                    <a:pt x="2" y="8"/>
                  </a:cubicBezTo>
                  <a:cubicBezTo>
                    <a:pt x="0" y="14"/>
                    <a:pt x="5" y="20"/>
                    <a:pt x="8" y="1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2" name="Freeform 396">
              <a:extLst>
                <a:ext uri="{FF2B5EF4-FFF2-40B4-BE49-F238E27FC236}">
                  <a16:creationId xmlns:a16="http://schemas.microsoft.com/office/drawing/2014/main" id="{3240FC94-15C6-4C59-AAEE-55AA604F6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621"/>
              <a:ext cx="27" cy="32"/>
            </a:xfrm>
            <a:custGeom>
              <a:avLst/>
              <a:gdLst>
                <a:gd name="T0" fmla="*/ 0 w 11"/>
                <a:gd name="T1" fmla="*/ 171 h 12"/>
                <a:gd name="T2" fmla="*/ 29 w 11"/>
                <a:gd name="T3" fmla="*/ 227 h 12"/>
                <a:gd name="T4" fmla="*/ 12 w 11"/>
                <a:gd name="T5" fmla="*/ 1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9"/>
                  </a:moveTo>
                  <a:cubicBezTo>
                    <a:pt x="0" y="10"/>
                    <a:pt x="2" y="11"/>
                    <a:pt x="2" y="12"/>
                  </a:cubicBezTo>
                  <a:cubicBezTo>
                    <a:pt x="11" y="10"/>
                    <a:pt x="3" y="0"/>
                    <a:pt x="1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3" name="Freeform 397">
              <a:extLst>
                <a:ext uri="{FF2B5EF4-FFF2-40B4-BE49-F238E27FC236}">
                  <a16:creationId xmlns:a16="http://schemas.microsoft.com/office/drawing/2014/main" id="{3408C3F3-3E5B-4BAB-9C2C-7270D630C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656"/>
              <a:ext cx="27" cy="35"/>
            </a:xfrm>
            <a:custGeom>
              <a:avLst/>
              <a:gdLst>
                <a:gd name="T0" fmla="*/ 12 w 11"/>
                <a:gd name="T1" fmla="*/ 81 h 13"/>
                <a:gd name="T2" fmla="*/ 29 w 11"/>
                <a:gd name="T3" fmla="*/ 253 h 13"/>
                <a:gd name="T4" fmla="*/ 0 w 11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8"/>
                    <a:pt x="0" y="11"/>
                    <a:pt x="2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4" name="Freeform 398">
              <a:extLst>
                <a:ext uri="{FF2B5EF4-FFF2-40B4-BE49-F238E27FC236}">
                  <a16:creationId xmlns:a16="http://schemas.microsoft.com/office/drawing/2014/main" id="{C68939BE-5F2C-404B-903E-C0B72DD78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608"/>
              <a:ext cx="27" cy="45"/>
            </a:xfrm>
            <a:custGeom>
              <a:avLst/>
              <a:gdLst>
                <a:gd name="T0" fmla="*/ 12 w 11"/>
                <a:gd name="T1" fmla="*/ 90 h 17"/>
                <a:gd name="T2" fmla="*/ 150 w 11"/>
                <a:gd name="T3" fmla="*/ 169 h 17"/>
                <a:gd name="T4" fmla="*/ 29 w 11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5"/>
                  </a:moveTo>
                  <a:cubicBezTo>
                    <a:pt x="0" y="12"/>
                    <a:pt x="7" y="17"/>
                    <a:pt x="10" y="9"/>
                  </a:cubicBezTo>
                  <a:cubicBezTo>
                    <a:pt x="11" y="3"/>
                    <a:pt x="3" y="0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5" name="Freeform 399">
              <a:extLst>
                <a:ext uri="{FF2B5EF4-FFF2-40B4-BE49-F238E27FC236}">
                  <a16:creationId xmlns:a16="http://schemas.microsoft.com/office/drawing/2014/main" id="{93BA0C73-7069-4CB6-B5DC-BFDF3FC9A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619"/>
              <a:ext cx="27" cy="40"/>
            </a:xfrm>
            <a:custGeom>
              <a:avLst/>
              <a:gdLst>
                <a:gd name="T0" fmla="*/ 29 w 11"/>
                <a:gd name="T1" fmla="*/ 77 h 15"/>
                <a:gd name="T2" fmla="*/ 103 w 11"/>
                <a:gd name="T3" fmla="*/ 227 h 15"/>
                <a:gd name="T4" fmla="*/ 42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9"/>
                    <a:pt x="7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6" name="Freeform 400">
              <a:extLst>
                <a:ext uri="{FF2B5EF4-FFF2-40B4-BE49-F238E27FC236}">
                  <a16:creationId xmlns:a16="http://schemas.microsoft.com/office/drawing/2014/main" id="{D19177C6-FC5A-4CFE-A289-FD5484168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595"/>
              <a:ext cx="22" cy="37"/>
            </a:xfrm>
            <a:custGeom>
              <a:avLst/>
              <a:gdLst>
                <a:gd name="T0" fmla="*/ 0 w 9"/>
                <a:gd name="T1" fmla="*/ 34 h 14"/>
                <a:gd name="T2" fmla="*/ 132 w 9"/>
                <a:gd name="T3" fmla="*/ 111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0" y="7"/>
                    <a:pt x="7" y="14"/>
                    <a:pt x="9" y="6"/>
                  </a:cubicBezTo>
                  <a:cubicBezTo>
                    <a:pt x="9" y="1"/>
                    <a:pt x="4" y="0"/>
                    <a:pt x="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7" name="Freeform 401">
              <a:extLst>
                <a:ext uri="{FF2B5EF4-FFF2-40B4-BE49-F238E27FC236}">
                  <a16:creationId xmlns:a16="http://schemas.microsoft.com/office/drawing/2014/main" id="{DC3DE631-0BF4-4332-A883-B1F3C01B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584"/>
              <a:ext cx="40" cy="37"/>
            </a:xfrm>
            <a:custGeom>
              <a:avLst/>
              <a:gdLst>
                <a:gd name="T0" fmla="*/ 50 w 16"/>
                <a:gd name="T1" fmla="*/ 132 h 14"/>
                <a:gd name="T2" fmla="*/ 125 w 16"/>
                <a:gd name="T3" fmla="*/ 259 h 14"/>
                <a:gd name="T4" fmla="*/ 63 w 16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3" y="7"/>
                  </a:moveTo>
                  <a:cubicBezTo>
                    <a:pt x="4" y="10"/>
                    <a:pt x="6" y="12"/>
                    <a:pt x="8" y="14"/>
                  </a:cubicBezTo>
                  <a:cubicBezTo>
                    <a:pt x="16" y="7"/>
                    <a:pt x="0" y="0"/>
                    <a:pt x="4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8" name="Freeform 402">
              <a:extLst>
                <a:ext uri="{FF2B5EF4-FFF2-40B4-BE49-F238E27FC236}">
                  <a16:creationId xmlns:a16="http://schemas.microsoft.com/office/drawing/2014/main" id="{F5438EC3-7807-4A6F-A085-DFF1EF078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792"/>
              <a:ext cx="23" cy="29"/>
            </a:xfrm>
            <a:custGeom>
              <a:avLst/>
              <a:gdLst>
                <a:gd name="T0" fmla="*/ 97 w 9"/>
                <a:gd name="T1" fmla="*/ 182 h 11"/>
                <a:gd name="T2" fmla="*/ 66 w 9"/>
                <a:gd name="T3" fmla="*/ 34 h 11"/>
                <a:gd name="T4" fmla="*/ 66 w 9"/>
                <a:gd name="T5" fmla="*/ 200 h 11"/>
                <a:gd name="T6" fmla="*/ 97 w 9"/>
                <a:gd name="T7" fmla="*/ 16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6" y="10"/>
                  </a:moveTo>
                  <a:cubicBezTo>
                    <a:pt x="9" y="8"/>
                    <a:pt x="9" y="0"/>
                    <a:pt x="4" y="2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5" y="11"/>
                    <a:pt x="5" y="10"/>
                    <a:pt x="6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9" name="Freeform 403">
              <a:extLst>
                <a:ext uri="{FF2B5EF4-FFF2-40B4-BE49-F238E27FC236}">
                  <a16:creationId xmlns:a16="http://schemas.microsoft.com/office/drawing/2014/main" id="{7D73683F-89E7-489B-99DB-E435DF16F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723"/>
              <a:ext cx="38" cy="50"/>
            </a:xfrm>
            <a:custGeom>
              <a:avLst/>
              <a:gdLst>
                <a:gd name="T0" fmla="*/ 243 w 15"/>
                <a:gd name="T1" fmla="*/ 179 h 19"/>
                <a:gd name="T2" fmla="*/ 33 w 15"/>
                <a:gd name="T3" fmla="*/ 145 h 19"/>
                <a:gd name="T4" fmla="*/ 129 w 15"/>
                <a:gd name="T5" fmla="*/ 2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15" y="10"/>
                  </a:moveTo>
                  <a:cubicBezTo>
                    <a:pt x="13" y="2"/>
                    <a:pt x="5" y="0"/>
                    <a:pt x="2" y="8"/>
                  </a:cubicBezTo>
                  <a:cubicBezTo>
                    <a:pt x="0" y="13"/>
                    <a:pt x="5" y="19"/>
                    <a:pt x="8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0" name="Freeform 404">
              <a:extLst>
                <a:ext uri="{FF2B5EF4-FFF2-40B4-BE49-F238E27FC236}">
                  <a16:creationId xmlns:a16="http://schemas.microsoft.com/office/drawing/2014/main" id="{F7EF8D43-2408-4040-8F3C-59B902F92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693"/>
              <a:ext cx="43" cy="54"/>
            </a:xfrm>
            <a:custGeom>
              <a:avLst/>
              <a:gdLst>
                <a:gd name="T0" fmla="*/ 96 w 17"/>
                <a:gd name="T1" fmla="*/ 81 h 20"/>
                <a:gd name="T2" fmla="*/ 210 w 17"/>
                <a:gd name="T3" fmla="*/ 300 h 20"/>
                <a:gd name="T4" fmla="*/ 159 w 17"/>
                <a:gd name="T5" fmla="*/ 8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6" y="4"/>
                  </a:moveTo>
                  <a:cubicBezTo>
                    <a:pt x="0" y="6"/>
                    <a:pt x="6" y="20"/>
                    <a:pt x="13" y="15"/>
                  </a:cubicBezTo>
                  <a:cubicBezTo>
                    <a:pt x="17" y="11"/>
                    <a:pt x="16" y="0"/>
                    <a:pt x="10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1" name="Freeform 405">
              <a:extLst>
                <a:ext uri="{FF2B5EF4-FFF2-40B4-BE49-F238E27FC236}">
                  <a16:creationId xmlns:a16="http://schemas.microsoft.com/office/drawing/2014/main" id="{F331DE41-9666-440C-A1CE-5347B2215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627"/>
              <a:ext cx="15" cy="21"/>
            </a:xfrm>
            <a:custGeom>
              <a:avLst/>
              <a:gdLst>
                <a:gd name="T0" fmla="*/ 50 w 6"/>
                <a:gd name="T1" fmla="*/ 0 h 8"/>
                <a:gd name="T2" fmla="*/ 50 w 6"/>
                <a:gd name="T3" fmla="*/ 144 h 8"/>
                <a:gd name="T4" fmla="*/ 95 w 6"/>
                <a:gd name="T5" fmla="*/ 21 h 8"/>
                <a:gd name="T6" fmla="*/ 33 w 6"/>
                <a:gd name="T7" fmla="*/ 3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0" y="3"/>
                    <a:pt x="0" y="6"/>
                    <a:pt x="3" y="8"/>
                  </a:cubicBezTo>
                  <a:cubicBezTo>
                    <a:pt x="5" y="6"/>
                    <a:pt x="6" y="4"/>
                    <a:pt x="6" y="1"/>
                  </a:cubicBezTo>
                  <a:cubicBezTo>
                    <a:pt x="3" y="0"/>
                    <a:pt x="4" y="1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2" name="Freeform 406">
              <a:extLst>
                <a:ext uri="{FF2B5EF4-FFF2-40B4-BE49-F238E27FC236}">
                  <a16:creationId xmlns:a16="http://schemas.microsoft.com/office/drawing/2014/main" id="{76A6B767-B754-431C-B06B-8BED99158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64"/>
              <a:ext cx="42" cy="61"/>
            </a:xfrm>
            <a:custGeom>
              <a:avLst/>
              <a:gdLst>
                <a:gd name="T0" fmla="*/ 62 w 17"/>
                <a:gd name="T1" fmla="*/ 56 h 23"/>
                <a:gd name="T2" fmla="*/ 183 w 17"/>
                <a:gd name="T3" fmla="*/ 316 h 23"/>
                <a:gd name="T4" fmla="*/ 62 w 17"/>
                <a:gd name="T5" fmla="*/ 56 h 23"/>
                <a:gd name="T6" fmla="*/ 74 w 17"/>
                <a:gd name="T7" fmla="*/ 11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3">
                  <a:moveTo>
                    <a:pt x="4" y="3"/>
                  </a:moveTo>
                  <a:cubicBezTo>
                    <a:pt x="0" y="8"/>
                    <a:pt x="5" y="23"/>
                    <a:pt x="12" y="17"/>
                  </a:cubicBezTo>
                  <a:cubicBezTo>
                    <a:pt x="17" y="12"/>
                    <a:pt x="10" y="0"/>
                    <a:pt x="4" y="3"/>
                  </a:cubicBezTo>
                  <a:cubicBezTo>
                    <a:pt x="4" y="4"/>
                    <a:pt x="4" y="5"/>
                    <a:pt x="5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3" name="Freeform 407">
              <a:extLst>
                <a:ext uri="{FF2B5EF4-FFF2-40B4-BE49-F238E27FC236}">
                  <a16:creationId xmlns:a16="http://schemas.microsoft.com/office/drawing/2014/main" id="{EB0C33EF-8A7B-46DD-AEF2-DE874C0A5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701"/>
              <a:ext cx="35" cy="43"/>
            </a:xfrm>
            <a:custGeom>
              <a:avLst/>
              <a:gdLst>
                <a:gd name="T0" fmla="*/ 125 w 14"/>
                <a:gd name="T1" fmla="*/ 59 h 16"/>
                <a:gd name="T2" fmla="*/ 113 w 14"/>
                <a:gd name="T3" fmla="*/ 290 h 16"/>
                <a:gd name="T4" fmla="*/ 113 w 14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8" y="3"/>
                  </a:moveTo>
                  <a:cubicBezTo>
                    <a:pt x="2" y="4"/>
                    <a:pt x="0" y="16"/>
                    <a:pt x="7" y="15"/>
                  </a:cubicBezTo>
                  <a:cubicBezTo>
                    <a:pt x="14" y="14"/>
                    <a:pt x="12" y="0"/>
                    <a:pt x="7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4" name="Freeform 408">
              <a:extLst>
                <a:ext uri="{FF2B5EF4-FFF2-40B4-BE49-F238E27FC236}">
                  <a16:creationId xmlns:a16="http://schemas.microsoft.com/office/drawing/2014/main" id="{C5B84BF8-8F5A-4784-B1BE-E8C15F260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81"/>
              <a:ext cx="25" cy="32"/>
            </a:xfrm>
            <a:custGeom>
              <a:avLst/>
              <a:gdLst>
                <a:gd name="T0" fmla="*/ 0 w 10"/>
                <a:gd name="T1" fmla="*/ 93 h 12"/>
                <a:gd name="T2" fmla="*/ 95 w 10"/>
                <a:gd name="T3" fmla="*/ 227 h 12"/>
                <a:gd name="T4" fmla="*/ 20 w 10"/>
                <a:gd name="T5" fmla="*/ 35 h 12"/>
                <a:gd name="T6" fmla="*/ 33 w 10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cubicBezTo>
                    <a:pt x="1" y="8"/>
                    <a:pt x="3" y="10"/>
                    <a:pt x="6" y="12"/>
                  </a:cubicBezTo>
                  <a:cubicBezTo>
                    <a:pt x="10" y="8"/>
                    <a:pt x="6" y="0"/>
                    <a:pt x="1" y="2"/>
                  </a:cubicBezTo>
                  <a:cubicBezTo>
                    <a:pt x="1" y="4"/>
                    <a:pt x="1" y="5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5" name="Freeform 409">
              <a:extLst>
                <a:ext uri="{FF2B5EF4-FFF2-40B4-BE49-F238E27FC236}">
                  <a16:creationId xmlns:a16="http://schemas.microsoft.com/office/drawing/2014/main" id="{B97158A8-0077-41AC-8E6B-1437E533E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448"/>
              <a:ext cx="65" cy="72"/>
            </a:xfrm>
            <a:custGeom>
              <a:avLst/>
              <a:gdLst>
                <a:gd name="T0" fmla="*/ 145 w 26"/>
                <a:gd name="T1" fmla="*/ 56 h 27"/>
                <a:gd name="T2" fmla="*/ 300 w 26"/>
                <a:gd name="T3" fmla="*/ 307 h 27"/>
                <a:gd name="T4" fmla="*/ 95 w 26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7">
                  <a:moveTo>
                    <a:pt x="9" y="3"/>
                  </a:moveTo>
                  <a:cubicBezTo>
                    <a:pt x="0" y="13"/>
                    <a:pt x="12" y="27"/>
                    <a:pt x="19" y="16"/>
                  </a:cubicBezTo>
                  <a:cubicBezTo>
                    <a:pt x="26" y="5"/>
                    <a:pt x="4" y="0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6" name="Freeform 410">
              <a:extLst>
                <a:ext uri="{FF2B5EF4-FFF2-40B4-BE49-F238E27FC236}">
                  <a16:creationId xmlns:a16="http://schemas.microsoft.com/office/drawing/2014/main" id="{F14B3288-4EFC-440A-81E0-D31E3CDD9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787"/>
              <a:ext cx="38" cy="58"/>
            </a:xfrm>
            <a:custGeom>
              <a:avLst/>
              <a:gdLst>
                <a:gd name="T0" fmla="*/ 0 w 15"/>
                <a:gd name="T1" fmla="*/ 76 h 22"/>
                <a:gd name="T2" fmla="*/ 33 w 15"/>
                <a:gd name="T3" fmla="*/ 0 h 22"/>
                <a:gd name="T4" fmla="*/ 84 w 15"/>
                <a:gd name="T5" fmla="*/ 14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0" y="4"/>
                  </a:moveTo>
                  <a:cubicBezTo>
                    <a:pt x="4" y="22"/>
                    <a:pt x="15" y="0"/>
                    <a:pt x="2" y="0"/>
                  </a:cubicBezTo>
                  <a:cubicBezTo>
                    <a:pt x="0" y="3"/>
                    <a:pt x="2" y="7"/>
                    <a:pt x="5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7" name="Freeform 411">
              <a:extLst>
                <a:ext uri="{FF2B5EF4-FFF2-40B4-BE49-F238E27FC236}">
                  <a16:creationId xmlns:a16="http://schemas.microsoft.com/office/drawing/2014/main" id="{40D971E6-4CFE-4A4C-BDB2-CE68C8C94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669"/>
              <a:ext cx="27" cy="27"/>
            </a:xfrm>
            <a:custGeom>
              <a:avLst/>
              <a:gdLst>
                <a:gd name="T0" fmla="*/ 12 w 11"/>
                <a:gd name="T1" fmla="*/ 0 h 10"/>
                <a:gd name="T2" fmla="*/ 133 w 11"/>
                <a:gd name="T3" fmla="*/ 197 h 10"/>
                <a:gd name="T4" fmla="*/ 103 w 11"/>
                <a:gd name="T5" fmla="*/ 22 h 10"/>
                <a:gd name="T6" fmla="*/ 71 w 11"/>
                <a:gd name="T7" fmla="*/ 5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1" y="0"/>
                  </a:moveTo>
                  <a:cubicBezTo>
                    <a:pt x="0" y="4"/>
                    <a:pt x="5" y="9"/>
                    <a:pt x="9" y="10"/>
                  </a:cubicBezTo>
                  <a:cubicBezTo>
                    <a:pt x="11" y="7"/>
                    <a:pt x="11" y="3"/>
                    <a:pt x="7" y="1"/>
                  </a:cubicBezTo>
                  <a:cubicBezTo>
                    <a:pt x="6" y="1"/>
                    <a:pt x="5" y="2"/>
                    <a:pt x="5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8" name="Freeform 412">
              <a:extLst>
                <a:ext uri="{FF2B5EF4-FFF2-40B4-BE49-F238E27FC236}">
                  <a16:creationId xmlns:a16="http://schemas.microsoft.com/office/drawing/2014/main" id="{30E62720-F12F-40CF-9E42-CC013A9A5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517"/>
              <a:ext cx="25" cy="38"/>
            </a:xfrm>
            <a:custGeom>
              <a:avLst/>
              <a:gdLst>
                <a:gd name="T0" fmla="*/ 50 w 10"/>
                <a:gd name="T1" fmla="*/ 0 h 14"/>
                <a:gd name="T2" fmla="*/ 113 w 10"/>
                <a:gd name="T3" fmla="*/ 176 h 14"/>
                <a:gd name="T4" fmla="*/ 50 w 10"/>
                <a:gd name="T5" fmla="*/ 6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0"/>
                  </a:moveTo>
                  <a:cubicBezTo>
                    <a:pt x="0" y="4"/>
                    <a:pt x="3" y="14"/>
                    <a:pt x="7" y="9"/>
                  </a:cubicBezTo>
                  <a:cubicBezTo>
                    <a:pt x="10" y="6"/>
                    <a:pt x="6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9" name="Freeform 413">
              <a:extLst>
                <a:ext uri="{FF2B5EF4-FFF2-40B4-BE49-F238E27FC236}">
                  <a16:creationId xmlns:a16="http://schemas.microsoft.com/office/drawing/2014/main" id="{0D85C3FC-B0FB-451B-998F-11ACF360E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477"/>
              <a:ext cx="17" cy="32"/>
            </a:xfrm>
            <a:custGeom>
              <a:avLst/>
              <a:gdLst>
                <a:gd name="T0" fmla="*/ 12 w 7"/>
                <a:gd name="T1" fmla="*/ 35 h 12"/>
                <a:gd name="T2" fmla="*/ 87 w 7"/>
                <a:gd name="T3" fmla="*/ 136 h 12"/>
                <a:gd name="T4" fmla="*/ 29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1" y="2"/>
                  </a:moveTo>
                  <a:cubicBezTo>
                    <a:pt x="0" y="6"/>
                    <a:pt x="5" y="12"/>
                    <a:pt x="6" y="7"/>
                  </a:cubicBezTo>
                  <a:cubicBezTo>
                    <a:pt x="7" y="3"/>
                    <a:pt x="5" y="0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0" name="Freeform 414">
              <a:extLst>
                <a:ext uri="{FF2B5EF4-FFF2-40B4-BE49-F238E27FC236}">
                  <a16:creationId xmlns:a16="http://schemas.microsoft.com/office/drawing/2014/main" id="{15939357-4239-49FE-81AF-1F34CF250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488"/>
              <a:ext cx="30" cy="35"/>
            </a:xfrm>
            <a:custGeom>
              <a:avLst/>
              <a:gdLst>
                <a:gd name="T0" fmla="*/ 83 w 12"/>
                <a:gd name="T1" fmla="*/ 81 h 13"/>
                <a:gd name="T2" fmla="*/ 125 w 12"/>
                <a:gd name="T3" fmla="*/ 197 h 13"/>
                <a:gd name="T4" fmla="*/ 63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0" y="5"/>
                    <a:pt x="4" y="13"/>
                    <a:pt x="8" y="10"/>
                  </a:cubicBezTo>
                  <a:cubicBezTo>
                    <a:pt x="12" y="7"/>
                    <a:pt x="4" y="0"/>
                    <a:pt x="4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1" name="Freeform 415">
              <a:extLst>
                <a:ext uri="{FF2B5EF4-FFF2-40B4-BE49-F238E27FC236}">
                  <a16:creationId xmlns:a16="http://schemas.microsoft.com/office/drawing/2014/main" id="{A7EC86C3-8F15-4D68-8C37-21FF518F0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57"/>
              <a:ext cx="35" cy="46"/>
            </a:xfrm>
            <a:custGeom>
              <a:avLst/>
              <a:gdLst>
                <a:gd name="T0" fmla="*/ 0 w 14"/>
                <a:gd name="T1" fmla="*/ 60 h 17"/>
                <a:gd name="T2" fmla="*/ 145 w 14"/>
                <a:gd name="T3" fmla="*/ 257 h 17"/>
                <a:gd name="T4" fmla="*/ 50 w 14"/>
                <a:gd name="T5" fmla="*/ 10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0" y="3"/>
                  </a:moveTo>
                  <a:cubicBezTo>
                    <a:pt x="0" y="7"/>
                    <a:pt x="4" y="17"/>
                    <a:pt x="9" y="13"/>
                  </a:cubicBezTo>
                  <a:cubicBezTo>
                    <a:pt x="14" y="9"/>
                    <a:pt x="6" y="0"/>
                    <a:pt x="3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2" name="Freeform 416">
              <a:extLst>
                <a:ext uri="{FF2B5EF4-FFF2-40B4-BE49-F238E27FC236}">
                  <a16:creationId xmlns:a16="http://schemas.microsoft.com/office/drawing/2014/main" id="{9E3882CA-5824-4ACA-AC95-AC123CFBC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573"/>
              <a:ext cx="45" cy="54"/>
            </a:xfrm>
            <a:custGeom>
              <a:avLst/>
              <a:gdLst>
                <a:gd name="T0" fmla="*/ 83 w 18"/>
                <a:gd name="T1" fmla="*/ 159 h 20"/>
                <a:gd name="T2" fmla="*/ 220 w 18"/>
                <a:gd name="T3" fmla="*/ 232 h 20"/>
                <a:gd name="T4" fmla="*/ 125 w 18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5" y="8"/>
                  </a:moveTo>
                  <a:cubicBezTo>
                    <a:pt x="0" y="14"/>
                    <a:pt x="9" y="20"/>
                    <a:pt x="14" y="12"/>
                  </a:cubicBezTo>
                  <a:cubicBezTo>
                    <a:pt x="18" y="4"/>
                    <a:pt x="8" y="0"/>
                    <a:pt x="8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3" name="Freeform 417">
              <a:extLst>
                <a:ext uri="{FF2B5EF4-FFF2-40B4-BE49-F238E27FC236}">
                  <a16:creationId xmlns:a16="http://schemas.microsoft.com/office/drawing/2014/main" id="{27FAC40A-7C50-4B0A-9CE5-3E8A4B2DF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621"/>
              <a:ext cx="42" cy="62"/>
            </a:xfrm>
            <a:custGeom>
              <a:avLst/>
              <a:gdLst>
                <a:gd name="T0" fmla="*/ 12 w 17"/>
                <a:gd name="T1" fmla="*/ 94 h 23"/>
                <a:gd name="T2" fmla="*/ 166 w 17"/>
                <a:gd name="T3" fmla="*/ 291 h 23"/>
                <a:gd name="T4" fmla="*/ 62 w 17"/>
                <a:gd name="T5" fmla="*/ 21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1" y="5"/>
                  </a:moveTo>
                  <a:cubicBezTo>
                    <a:pt x="0" y="10"/>
                    <a:pt x="5" y="23"/>
                    <a:pt x="11" y="15"/>
                  </a:cubicBezTo>
                  <a:cubicBezTo>
                    <a:pt x="17" y="9"/>
                    <a:pt x="3" y="0"/>
                    <a:pt x="4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4" name="Freeform 418">
              <a:extLst>
                <a:ext uri="{FF2B5EF4-FFF2-40B4-BE49-F238E27FC236}">
                  <a16:creationId xmlns:a16="http://schemas.microsoft.com/office/drawing/2014/main" id="{41311B8C-6DEB-403B-BEB4-89C57E4C2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835"/>
              <a:ext cx="45" cy="42"/>
            </a:xfrm>
            <a:custGeom>
              <a:avLst/>
              <a:gdLst>
                <a:gd name="T0" fmla="*/ 175 w 18"/>
                <a:gd name="T1" fmla="*/ 21 h 16"/>
                <a:gd name="T2" fmla="*/ 113 w 18"/>
                <a:gd name="T3" fmla="*/ 0 h 16"/>
                <a:gd name="T4" fmla="*/ 113 w 18"/>
                <a:gd name="T5" fmla="*/ 268 h 16"/>
                <a:gd name="T6" fmla="*/ 188 w 18"/>
                <a:gd name="T7" fmla="*/ 21 h 16"/>
                <a:gd name="T8" fmla="*/ 125 w 18"/>
                <a:gd name="T9" fmla="*/ 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1" y="1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5" y="4"/>
                    <a:pt x="0" y="13"/>
                    <a:pt x="7" y="15"/>
                  </a:cubicBezTo>
                  <a:cubicBezTo>
                    <a:pt x="13" y="16"/>
                    <a:pt x="18" y="4"/>
                    <a:pt x="12" y="1"/>
                  </a:cubicBezTo>
                  <a:cubicBezTo>
                    <a:pt x="10" y="2"/>
                    <a:pt x="8" y="3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5" name="Freeform 419">
              <a:extLst>
                <a:ext uri="{FF2B5EF4-FFF2-40B4-BE49-F238E27FC236}">
                  <a16:creationId xmlns:a16="http://schemas.microsoft.com/office/drawing/2014/main" id="{32B90F8C-C7E3-4B83-BBB8-F7B915B3C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776"/>
              <a:ext cx="43" cy="43"/>
            </a:xfrm>
            <a:custGeom>
              <a:avLst/>
              <a:gdLst>
                <a:gd name="T0" fmla="*/ 180 w 17"/>
                <a:gd name="T1" fmla="*/ 22 h 16"/>
                <a:gd name="T2" fmla="*/ 116 w 17"/>
                <a:gd name="T3" fmla="*/ 0 h 16"/>
                <a:gd name="T4" fmla="*/ 116 w 17"/>
                <a:gd name="T5" fmla="*/ 290 h 16"/>
                <a:gd name="T6" fmla="*/ 180 w 17"/>
                <a:gd name="T7" fmla="*/ 22 h 16"/>
                <a:gd name="T8" fmla="*/ 116 w 17"/>
                <a:gd name="T9" fmla="*/ 9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1" y="1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5" y="4"/>
                    <a:pt x="0" y="14"/>
                    <a:pt x="7" y="15"/>
                  </a:cubicBezTo>
                  <a:cubicBezTo>
                    <a:pt x="12" y="16"/>
                    <a:pt x="17" y="4"/>
                    <a:pt x="11" y="1"/>
                  </a:cubicBezTo>
                  <a:cubicBezTo>
                    <a:pt x="10" y="2"/>
                    <a:pt x="8" y="3"/>
                    <a:pt x="7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6" name="Freeform 420">
              <a:extLst>
                <a:ext uri="{FF2B5EF4-FFF2-40B4-BE49-F238E27FC236}">
                  <a16:creationId xmlns:a16="http://schemas.microsoft.com/office/drawing/2014/main" id="{FF82E35F-B0C9-4495-8F57-BDCD57EBB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80"/>
              <a:ext cx="45" cy="43"/>
            </a:xfrm>
            <a:custGeom>
              <a:avLst/>
              <a:gdLst>
                <a:gd name="T0" fmla="*/ 188 w 18"/>
                <a:gd name="T1" fmla="*/ 22 h 16"/>
                <a:gd name="T2" fmla="*/ 125 w 18"/>
                <a:gd name="T3" fmla="*/ 0 h 16"/>
                <a:gd name="T4" fmla="*/ 113 w 18"/>
                <a:gd name="T5" fmla="*/ 274 h 16"/>
                <a:gd name="T6" fmla="*/ 188 w 18"/>
                <a:gd name="T7" fmla="*/ 0 h 16"/>
                <a:gd name="T8" fmla="*/ 125 w 18"/>
                <a:gd name="T9" fmla="*/ 8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2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6" y="3"/>
                    <a:pt x="0" y="13"/>
                    <a:pt x="7" y="14"/>
                  </a:cubicBezTo>
                  <a:cubicBezTo>
                    <a:pt x="13" y="16"/>
                    <a:pt x="18" y="3"/>
                    <a:pt x="12" y="0"/>
                  </a:cubicBezTo>
                  <a:cubicBezTo>
                    <a:pt x="11" y="1"/>
                    <a:pt x="9" y="3"/>
                    <a:pt x="8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7" name="Freeform 421">
              <a:extLst>
                <a:ext uri="{FF2B5EF4-FFF2-40B4-BE49-F238E27FC236}">
                  <a16:creationId xmlns:a16="http://schemas.microsoft.com/office/drawing/2014/main" id="{A94A650C-BEDC-49C5-9509-518F5EA46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47"/>
              <a:ext cx="37" cy="34"/>
            </a:xfrm>
            <a:custGeom>
              <a:avLst/>
              <a:gdLst>
                <a:gd name="T0" fmla="*/ 74 w 15"/>
                <a:gd name="T1" fmla="*/ 0 h 13"/>
                <a:gd name="T2" fmla="*/ 165 w 15"/>
                <a:gd name="T3" fmla="*/ 178 h 13"/>
                <a:gd name="T4" fmla="*/ 133 w 15"/>
                <a:gd name="T5" fmla="*/ 34 h 13"/>
                <a:gd name="T6" fmla="*/ 153 w 15"/>
                <a:gd name="T7" fmla="*/ 8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cubicBezTo>
                    <a:pt x="0" y="4"/>
                    <a:pt x="6" y="13"/>
                    <a:pt x="11" y="10"/>
                  </a:cubicBezTo>
                  <a:cubicBezTo>
                    <a:pt x="15" y="8"/>
                    <a:pt x="15" y="1"/>
                    <a:pt x="9" y="2"/>
                  </a:cubicBezTo>
                  <a:cubicBezTo>
                    <a:pt x="9" y="3"/>
                    <a:pt x="9" y="4"/>
                    <a:pt x="10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8" name="Freeform 422">
              <a:extLst>
                <a:ext uri="{FF2B5EF4-FFF2-40B4-BE49-F238E27FC236}">
                  <a16:creationId xmlns:a16="http://schemas.microsoft.com/office/drawing/2014/main" id="{2B6F7754-2242-4611-A878-B35B115E5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640"/>
              <a:ext cx="68" cy="93"/>
            </a:xfrm>
            <a:custGeom>
              <a:avLst/>
              <a:gdLst>
                <a:gd name="T0" fmla="*/ 146 w 27"/>
                <a:gd name="T1" fmla="*/ 149 h 35"/>
                <a:gd name="T2" fmla="*/ 285 w 27"/>
                <a:gd name="T3" fmla="*/ 486 h 35"/>
                <a:gd name="T4" fmla="*/ 146 w 27"/>
                <a:gd name="T5" fmla="*/ 20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9" y="8"/>
                  </a:moveTo>
                  <a:cubicBezTo>
                    <a:pt x="0" y="13"/>
                    <a:pt x="9" y="35"/>
                    <a:pt x="18" y="26"/>
                  </a:cubicBezTo>
                  <a:cubicBezTo>
                    <a:pt x="27" y="17"/>
                    <a:pt x="13" y="0"/>
                    <a:pt x="9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9" name="Freeform 423">
              <a:extLst>
                <a:ext uri="{FF2B5EF4-FFF2-40B4-BE49-F238E27FC236}">
                  <a16:creationId xmlns:a16="http://schemas.microsoft.com/office/drawing/2014/main" id="{FC93C6A1-A82C-4AC1-BD9F-72E0924F8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461"/>
              <a:ext cx="25" cy="38"/>
            </a:xfrm>
            <a:custGeom>
              <a:avLst/>
              <a:gdLst>
                <a:gd name="T0" fmla="*/ 20 w 10"/>
                <a:gd name="T1" fmla="*/ 38 h 14"/>
                <a:gd name="T2" fmla="*/ 125 w 10"/>
                <a:gd name="T3" fmla="*/ 163 h 14"/>
                <a:gd name="T4" fmla="*/ 50 w 10"/>
                <a:gd name="T5" fmla="*/ 22 h 14"/>
                <a:gd name="T6" fmla="*/ 63 w 10"/>
                <a:gd name="T7" fmla="*/ 6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1" y="2"/>
                  </a:moveTo>
                  <a:cubicBezTo>
                    <a:pt x="0" y="6"/>
                    <a:pt x="5" y="14"/>
                    <a:pt x="8" y="8"/>
                  </a:cubicBezTo>
                  <a:cubicBezTo>
                    <a:pt x="10" y="4"/>
                    <a:pt x="7" y="0"/>
                    <a:pt x="3" y="1"/>
                  </a:cubicBezTo>
                  <a:cubicBezTo>
                    <a:pt x="3" y="2"/>
                    <a:pt x="4" y="2"/>
                    <a:pt x="4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0" name="Freeform 424">
              <a:extLst>
                <a:ext uri="{FF2B5EF4-FFF2-40B4-BE49-F238E27FC236}">
                  <a16:creationId xmlns:a16="http://schemas.microsoft.com/office/drawing/2014/main" id="{82E7A9DF-418A-4F04-A796-3625BF203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899"/>
              <a:ext cx="32" cy="40"/>
            </a:xfrm>
            <a:custGeom>
              <a:avLst/>
              <a:gdLst>
                <a:gd name="T0" fmla="*/ 74 w 13"/>
                <a:gd name="T1" fmla="*/ 93 h 15"/>
                <a:gd name="T2" fmla="*/ 153 w 13"/>
                <a:gd name="T3" fmla="*/ 115 h 15"/>
                <a:gd name="T4" fmla="*/ 91 w 13"/>
                <a:gd name="T5" fmla="*/ 1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5" y="5"/>
                  </a:moveTo>
                  <a:cubicBezTo>
                    <a:pt x="2" y="15"/>
                    <a:pt x="13" y="13"/>
                    <a:pt x="10" y="6"/>
                  </a:cubicBezTo>
                  <a:cubicBezTo>
                    <a:pt x="8" y="0"/>
                    <a:pt x="0" y="5"/>
                    <a:pt x="6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1" name="Freeform 425">
              <a:extLst>
                <a:ext uri="{FF2B5EF4-FFF2-40B4-BE49-F238E27FC236}">
                  <a16:creationId xmlns:a16="http://schemas.microsoft.com/office/drawing/2014/main" id="{EDEEAA0C-B0B6-4644-8FAF-943E9A047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725"/>
              <a:ext cx="55" cy="38"/>
            </a:xfrm>
            <a:custGeom>
              <a:avLst/>
              <a:gdLst>
                <a:gd name="T0" fmla="*/ 63 w 22"/>
                <a:gd name="T1" fmla="*/ 163 h 14"/>
                <a:gd name="T2" fmla="*/ 175 w 22"/>
                <a:gd name="T3" fmla="*/ 280 h 14"/>
                <a:gd name="T4" fmla="*/ 113 w 22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4" y="8"/>
                  </a:moveTo>
                  <a:cubicBezTo>
                    <a:pt x="6" y="11"/>
                    <a:pt x="8" y="13"/>
                    <a:pt x="11" y="14"/>
                  </a:cubicBezTo>
                  <a:cubicBezTo>
                    <a:pt x="22" y="5"/>
                    <a:pt x="0" y="0"/>
                    <a:pt x="7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2" name="Freeform 426">
              <a:extLst>
                <a:ext uri="{FF2B5EF4-FFF2-40B4-BE49-F238E27FC236}">
                  <a16:creationId xmlns:a16="http://schemas.microsoft.com/office/drawing/2014/main" id="{3F405A32-B5E2-4483-924D-08CA09F6B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773"/>
              <a:ext cx="33" cy="38"/>
            </a:xfrm>
            <a:custGeom>
              <a:avLst/>
              <a:gdLst>
                <a:gd name="T0" fmla="*/ 51 w 13"/>
                <a:gd name="T1" fmla="*/ 103 h 14"/>
                <a:gd name="T2" fmla="*/ 180 w 13"/>
                <a:gd name="T3" fmla="*/ 163 h 14"/>
                <a:gd name="T4" fmla="*/ 96 w 13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3" y="5"/>
                  </a:moveTo>
                  <a:cubicBezTo>
                    <a:pt x="3" y="10"/>
                    <a:pt x="10" y="14"/>
                    <a:pt x="11" y="8"/>
                  </a:cubicBezTo>
                  <a:cubicBezTo>
                    <a:pt x="13" y="0"/>
                    <a:pt x="0" y="2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3" name="Freeform 427">
              <a:extLst>
                <a:ext uri="{FF2B5EF4-FFF2-40B4-BE49-F238E27FC236}">
                  <a16:creationId xmlns:a16="http://schemas.microsoft.com/office/drawing/2014/main" id="{66D964E7-92BF-4026-9E24-9DB96BF43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891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115 h 6"/>
                <a:gd name="T4" fmla="*/ 2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5"/>
                    <a:pt x="2" y="6"/>
                    <a:pt x="3" y="6"/>
                  </a:cubicBezTo>
                  <a:cubicBezTo>
                    <a:pt x="6" y="3"/>
                    <a:pt x="5" y="0"/>
                    <a:pt x="1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4" name="Freeform 428">
              <a:extLst>
                <a:ext uri="{FF2B5EF4-FFF2-40B4-BE49-F238E27FC236}">
                  <a16:creationId xmlns:a16="http://schemas.microsoft.com/office/drawing/2014/main" id="{C7FE8303-AA9C-4E9B-9B0D-4D8E87477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645"/>
              <a:ext cx="25" cy="30"/>
            </a:xfrm>
            <a:custGeom>
              <a:avLst/>
              <a:gdLst>
                <a:gd name="T0" fmla="*/ 0 w 10"/>
                <a:gd name="T1" fmla="*/ 120 h 11"/>
                <a:gd name="T2" fmla="*/ 113 w 10"/>
                <a:gd name="T3" fmla="*/ 164 h 11"/>
                <a:gd name="T4" fmla="*/ 33 w 10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1" y="9"/>
                    <a:pt x="5" y="11"/>
                    <a:pt x="7" y="8"/>
                  </a:cubicBezTo>
                  <a:cubicBezTo>
                    <a:pt x="10" y="4"/>
                    <a:pt x="5" y="0"/>
                    <a:pt x="2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5" name="Freeform 429">
              <a:extLst>
                <a:ext uri="{FF2B5EF4-FFF2-40B4-BE49-F238E27FC236}">
                  <a16:creationId xmlns:a16="http://schemas.microsoft.com/office/drawing/2014/main" id="{CA0C9BAA-924B-4BA7-830F-0AC171AA8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704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55 w 5"/>
                <a:gd name="T3" fmla="*/ 88 h 5"/>
                <a:gd name="T4" fmla="*/ 21 w 5"/>
                <a:gd name="T5" fmla="*/ 21 h 5"/>
                <a:gd name="T6" fmla="*/ 21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5" y="3"/>
                    <a:pt x="4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6" name="Freeform 430">
              <a:extLst>
                <a:ext uri="{FF2B5EF4-FFF2-40B4-BE49-F238E27FC236}">
                  <a16:creationId xmlns:a16="http://schemas.microsoft.com/office/drawing/2014/main" id="{D3283F00-03FE-42F0-A6C6-A23408B9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728"/>
              <a:ext cx="30" cy="35"/>
            </a:xfrm>
            <a:custGeom>
              <a:avLst/>
              <a:gdLst>
                <a:gd name="T0" fmla="*/ 63 w 12"/>
                <a:gd name="T1" fmla="*/ 22 h 13"/>
                <a:gd name="T2" fmla="*/ 125 w 12"/>
                <a:gd name="T3" fmla="*/ 197 h 13"/>
                <a:gd name="T4" fmla="*/ 83 w 12"/>
                <a:gd name="T5" fmla="*/ 2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0" y="4"/>
                    <a:pt x="3" y="13"/>
                    <a:pt x="8" y="10"/>
                  </a:cubicBezTo>
                  <a:cubicBezTo>
                    <a:pt x="12" y="8"/>
                    <a:pt x="10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7" name="Freeform 431">
              <a:extLst>
                <a:ext uri="{FF2B5EF4-FFF2-40B4-BE49-F238E27FC236}">
                  <a16:creationId xmlns:a16="http://schemas.microsoft.com/office/drawing/2014/main" id="{34DBD7F6-F2A1-4C7E-83D8-90C51471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728"/>
              <a:ext cx="35" cy="19"/>
            </a:xfrm>
            <a:custGeom>
              <a:avLst/>
              <a:gdLst>
                <a:gd name="T0" fmla="*/ 83 w 14"/>
                <a:gd name="T1" fmla="*/ 22 h 7"/>
                <a:gd name="T2" fmla="*/ 95 w 14"/>
                <a:gd name="T3" fmla="*/ 0 h 7"/>
                <a:gd name="T4" fmla="*/ 95 w 14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5" y="1"/>
                  </a:moveTo>
                  <a:cubicBezTo>
                    <a:pt x="0" y="7"/>
                    <a:pt x="14" y="4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8" name="Freeform 432">
              <a:extLst>
                <a:ext uri="{FF2B5EF4-FFF2-40B4-BE49-F238E27FC236}">
                  <a16:creationId xmlns:a16="http://schemas.microsoft.com/office/drawing/2014/main" id="{A95073CF-7AAD-4ED2-AE38-6664E6D9D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680"/>
              <a:ext cx="37" cy="53"/>
            </a:xfrm>
            <a:custGeom>
              <a:avLst/>
              <a:gdLst>
                <a:gd name="T0" fmla="*/ 30 w 15"/>
                <a:gd name="T1" fmla="*/ 111 h 20"/>
                <a:gd name="T2" fmla="*/ 121 w 15"/>
                <a:gd name="T3" fmla="*/ 281 h 20"/>
                <a:gd name="T4" fmla="*/ 42 w 15"/>
                <a:gd name="T5" fmla="*/ 14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2" y="6"/>
                  </a:moveTo>
                  <a:cubicBezTo>
                    <a:pt x="0" y="10"/>
                    <a:pt x="2" y="20"/>
                    <a:pt x="8" y="15"/>
                  </a:cubicBezTo>
                  <a:cubicBezTo>
                    <a:pt x="15" y="8"/>
                    <a:pt x="2" y="0"/>
                    <a:pt x="3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9" name="Freeform 433">
              <a:extLst>
                <a:ext uri="{FF2B5EF4-FFF2-40B4-BE49-F238E27FC236}">
                  <a16:creationId xmlns:a16="http://schemas.microsoft.com/office/drawing/2014/main" id="{125CEAF1-D6E2-46E5-A3EC-06B5529F9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43"/>
              <a:ext cx="20" cy="24"/>
            </a:xfrm>
            <a:custGeom>
              <a:avLst/>
              <a:gdLst>
                <a:gd name="T0" fmla="*/ 0 w 8"/>
                <a:gd name="T1" fmla="*/ 56 h 9"/>
                <a:gd name="T2" fmla="*/ 83 w 8"/>
                <a:gd name="T3" fmla="*/ 171 h 9"/>
                <a:gd name="T4" fmla="*/ 33 w 8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1" y="5"/>
                    <a:pt x="2" y="9"/>
                    <a:pt x="5" y="9"/>
                  </a:cubicBezTo>
                  <a:cubicBezTo>
                    <a:pt x="8" y="6"/>
                    <a:pt x="5" y="0"/>
                    <a:pt x="2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0" name="Freeform 434">
              <a:extLst>
                <a:ext uri="{FF2B5EF4-FFF2-40B4-BE49-F238E27FC236}">
                  <a16:creationId xmlns:a16="http://schemas.microsoft.com/office/drawing/2014/main" id="{E1ED7589-17E0-4533-B9E7-076E20DED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592"/>
              <a:ext cx="22" cy="35"/>
            </a:xfrm>
            <a:custGeom>
              <a:avLst/>
              <a:gdLst>
                <a:gd name="T0" fmla="*/ 42 w 9"/>
                <a:gd name="T1" fmla="*/ 0 h 13"/>
                <a:gd name="T2" fmla="*/ 90 w 9"/>
                <a:gd name="T3" fmla="*/ 197 h 13"/>
                <a:gd name="T4" fmla="*/ 42 w 9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2" y="3"/>
                    <a:pt x="0" y="13"/>
                    <a:pt x="6" y="10"/>
                  </a:cubicBezTo>
                  <a:cubicBezTo>
                    <a:pt x="9" y="8"/>
                    <a:pt x="6" y="2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1" name="Freeform 435">
              <a:extLst>
                <a:ext uri="{FF2B5EF4-FFF2-40B4-BE49-F238E27FC236}">
                  <a16:creationId xmlns:a16="http://schemas.microsoft.com/office/drawing/2014/main" id="{049064CB-7C9F-444A-8678-8705824AA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603"/>
              <a:ext cx="25" cy="34"/>
            </a:xfrm>
            <a:custGeom>
              <a:avLst/>
              <a:gdLst>
                <a:gd name="T0" fmla="*/ 50 w 10"/>
                <a:gd name="T1" fmla="*/ 89 h 13"/>
                <a:gd name="T2" fmla="*/ 83 w 10"/>
                <a:gd name="T3" fmla="*/ 199 h 13"/>
                <a:gd name="T4" fmla="*/ 50 w 10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3" y="5"/>
                  </a:moveTo>
                  <a:cubicBezTo>
                    <a:pt x="0" y="7"/>
                    <a:pt x="0" y="13"/>
                    <a:pt x="5" y="11"/>
                  </a:cubicBezTo>
                  <a:cubicBezTo>
                    <a:pt x="10" y="8"/>
                    <a:pt x="5" y="0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2" name="Freeform 436">
              <a:extLst>
                <a:ext uri="{FF2B5EF4-FFF2-40B4-BE49-F238E27FC236}">
                  <a16:creationId xmlns:a16="http://schemas.microsoft.com/office/drawing/2014/main" id="{05E209AA-7313-4CC8-A17F-2F3E8805D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613"/>
              <a:ext cx="20" cy="22"/>
            </a:xfrm>
            <a:custGeom>
              <a:avLst/>
              <a:gdLst>
                <a:gd name="T0" fmla="*/ 125 w 8"/>
                <a:gd name="T1" fmla="*/ 83 h 8"/>
                <a:gd name="T2" fmla="*/ 20 w 8"/>
                <a:gd name="T3" fmla="*/ 83 h 8"/>
                <a:gd name="T4" fmla="*/ 95 w 8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7" y="8"/>
                    <a:pt x="0" y="8"/>
                    <a:pt x="1" y="4"/>
                  </a:cubicBezTo>
                  <a:cubicBezTo>
                    <a:pt x="1" y="0"/>
                    <a:pt x="7" y="2"/>
                    <a:pt x="6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3" name="Freeform 437">
              <a:extLst>
                <a:ext uri="{FF2B5EF4-FFF2-40B4-BE49-F238E27FC236}">
                  <a16:creationId xmlns:a16="http://schemas.microsoft.com/office/drawing/2014/main" id="{01B7AA59-F8B5-4167-AB45-35ACBD787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579"/>
              <a:ext cx="18" cy="16"/>
            </a:xfrm>
            <a:custGeom>
              <a:avLst/>
              <a:gdLst>
                <a:gd name="T0" fmla="*/ 33 w 7"/>
                <a:gd name="T1" fmla="*/ 21 h 6"/>
                <a:gd name="T2" fmla="*/ 67 w 7"/>
                <a:gd name="T3" fmla="*/ 93 h 6"/>
                <a:gd name="T4" fmla="*/ 54 w 7"/>
                <a:gd name="T5" fmla="*/ 0 h 6"/>
                <a:gd name="T6" fmla="*/ 54 w 7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3"/>
                    <a:pt x="1" y="6"/>
                    <a:pt x="4" y="5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1"/>
                    <a:pt x="3" y="2"/>
                    <a:pt x="3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4" name="Freeform 438">
              <a:extLst>
                <a:ext uri="{FF2B5EF4-FFF2-40B4-BE49-F238E27FC236}">
                  <a16:creationId xmlns:a16="http://schemas.microsoft.com/office/drawing/2014/main" id="{26BFF3BD-A4B2-4306-86A4-2230C83F8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557"/>
              <a:ext cx="20" cy="22"/>
            </a:xfrm>
            <a:custGeom>
              <a:avLst/>
              <a:gdLst>
                <a:gd name="T0" fmla="*/ 33 w 8"/>
                <a:gd name="T1" fmla="*/ 0 h 8"/>
                <a:gd name="T2" fmla="*/ 125 w 8"/>
                <a:gd name="T3" fmla="*/ 61 h 8"/>
                <a:gd name="T4" fmla="*/ 83 w 8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5"/>
                    <a:pt x="7" y="8"/>
                    <a:pt x="8" y="3"/>
                  </a:cubicBezTo>
                  <a:cubicBezTo>
                    <a:pt x="7" y="1"/>
                    <a:pt x="6" y="1"/>
                    <a:pt x="5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5" name="Freeform 439">
              <a:extLst>
                <a:ext uri="{FF2B5EF4-FFF2-40B4-BE49-F238E27FC236}">
                  <a16:creationId xmlns:a16="http://schemas.microsoft.com/office/drawing/2014/main" id="{992F137F-4D13-40CC-A3F1-72A9B2E1B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509"/>
              <a:ext cx="23" cy="24"/>
            </a:xfrm>
            <a:custGeom>
              <a:avLst/>
              <a:gdLst>
                <a:gd name="T0" fmla="*/ 66 w 9"/>
                <a:gd name="T1" fmla="*/ 0 h 9"/>
                <a:gd name="T2" fmla="*/ 97 w 9"/>
                <a:gd name="T3" fmla="*/ 115 h 9"/>
                <a:gd name="T4" fmla="*/ 84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0" y="2"/>
                    <a:pt x="1" y="9"/>
                    <a:pt x="6" y="6"/>
                  </a:cubicBezTo>
                  <a:cubicBezTo>
                    <a:pt x="9" y="5"/>
                    <a:pt x="9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6" name="Freeform 440">
              <a:extLst>
                <a:ext uri="{FF2B5EF4-FFF2-40B4-BE49-F238E27FC236}">
                  <a16:creationId xmlns:a16="http://schemas.microsoft.com/office/drawing/2014/main" id="{053C6FA7-0CA8-42A0-BF91-D1BAE36C0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507"/>
              <a:ext cx="37" cy="21"/>
            </a:xfrm>
            <a:custGeom>
              <a:avLst/>
              <a:gdLst>
                <a:gd name="T0" fmla="*/ 153 w 15"/>
                <a:gd name="T1" fmla="*/ 110 h 8"/>
                <a:gd name="T2" fmla="*/ 42 w 15"/>
                <a:gd name="T3" fmla="*/ 76 h 8"/>
                <a:gd name="T4" fmla="*/ 133 w 15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0" y="6"/>
                  </a:moveTo>
                  <a:cubicBezTo>
                    <a:pt x="7" y="7"/>
                    <a:pt x="0" y="8"/>
                    <a:pt x="3" y="4"/>
                  </a:cubicBezTo>
                  <a:cubicBezTo>
                    <a:pt x="5" y="0"/>
                    <a:pt x="15" y="3"/>
                    <a:pt x="9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7" name="Freeform 441">
              <a:extLst>
                <a:ext uri="{FF2B5EF4-FFF2-40B4-BE49-F238E27FC236}">
                  <a16:creationId xmlns:a16="http://schemas.microsoft.com/office/drawing/2014/main" id="{229838BB-B780-45DC-9E21-325E5B839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523"/>
              <a:ext cx="20" cy="21"/>
            </a:xfrm>
            <a:custGeom>
              <a:avLst/>
              <a:gdLst>
                <a:gd name="T0" fmla="*/ 33 w 8"/>
                <a:gd name="T1" fmla="*/ 0 h 8"/>
                <a:gd name="T2" fmla="*/ 83 w 8"/>
                <a:gd name="T3" fmla="*/ 110 h 8"/>
                <a:gd name="T4" fmla="*/ 50 w 8"/>
                <a:gd name="T5" fmla="*/ 0 h 8"/>
                <a:gd name="T6" fmla="*/ 50 w 8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2"/>
                    <a:pt x="1" y="8"/>
                    <a:pt x="5" y="6"/>
                  </a:cubicBezTo>
                  <a:cubicBezTo>
                    <a:pt x="8" y="5"/>
                    <a:pt x="6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8" name="Freeform 442">
              <a:extLst>
                <a:ext uri="{FF2B5EF4-FFF2-40B4-BE49-F238E27FC236}">
                  <a16:creationId xmlns:a16="http://schemas.microsoft.com/office/drawing/2014/main" id="{B36A58B1-B111-4C97-A80C-31E104F3A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587"/>
              <a:ext cx="12" cy="18"/>
            </a:xfrm>
            <a:custGeom>
              <a:avLst/>
              <a:gdLst>
                <a:gd name="T0" fmla="*/ 29 w 5"/>
                <a:gd name="T1" fmla="*/ 0 h 7"/>
                <a:gd name="T2" fmla="*/ 58 w 5"/>
                <a:gd name="T3" fmla="*/ 67 h 7"/>
                <a:gd name="T4" fmla="*/ 29 w 5"/>
                <a:gd name="T5" fmla="*/ 0 h 7"/>
                <a:gd name="T6" fmla="*/ 29 w 5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0" y="2"/>
                    <a:pt x="1" y="7"/>
                    <a:pt x="4" y="4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9" name="Freeform 443">
              <a:extLst>
                <a:ext uri="{FF2B5EF4-FFF2-40B4-BE49-F238E27FC236}">
                  <a16:creationId xmlns:a16="http://schemas.microsoft.com/office/drawing/2014/main" id="{64000279-106A-42D2-87D5-4A27522AE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555"/>
              <a:ext cx="15" cy="24"/>
            </a:xfrm>
            <a:custGeom>
              <a:avLst/>
              <a:gdLst>
                <a:gd name="T0" fmla="*/ 0 w 6"/>
                <a:gd name="T1" fmla="*/ 93 h 9"/>
                <a:gd name="T2" fmla="*/ 83 w 6"/>
                <a:gd name="T3" fmla="*/ 115 h 9"/>
                <a:gd name="T4" fmla="*/ 0 w 6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1" y="8"/>
                    <a:pt x="4" y="9"/>
                    <a:pt x="5" y="6"/>
                  </a:cubicBezTo>
                  <a:cubicBezTo>
                    <a:pt x="6" y="2"/>
                    <a:pt x="0" y="0"/>
                    <a:pt x="0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0" name="Freeform 444">
              <a:extLst>
                <a:ext uri="{FF2B5EF4-FFF2-40B4-BE49-F238E27FC236}">
                  <a16:creationId xmlns:a16="http://schemas.microsoft.com/office/drawing/2014/main" id="{ABA4FBC2-A3D5-49AC-A5B2-6744024C7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787"/>
              <a:ext cx="18" cy="29"/>
            </a:xfrm>
            <a:custGeom>
              <a:avLst/>
              <a:gdLst>
                <a:gd name="T0" fmla="*/ 21 w 7"/>
                <a:gd name="T1" fmla="*/ 90 h 11"/>
                <a:gd name="T2" fmla="*/ 0 w 7"/>
                <a:gd name="T3" fmla="*/ 90 h 11"/>
                <a:gd name="T4" fmla="*/ 85 w 7"/>
                <a:gd name="T5" fmla="*/ 145 h 11"/>
                <a:gd name="T6" fmla="*/ 21 w 7"/>
                <a:gd name="T7" fmla="*/ 5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7"/>
                    <a:pt x="3" y="11"/>
                    <a:pt x="5" y="8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1" name="Freeform 445">
              <a:extLst>
                <a:ext uri="{FF2B5EF4-FFF2-40B4-BE49-F238E27FC236}">
                  <a16:creationId xmlns:a16="http://schemas.microsoft.com/office/drawing/2014/main" id="{DFD69086-26C2-46E3-8E91-C8BF5EFB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763"/>
              <a:ext cx="45" cy="42"/>
            </a:xfrm>
            <a:custGeom>
              <a:avLst/>
              <a:gdLst>
                <a:gd name="T0" fmla="*/ 63 w 18"/>
                <a:gd name="T1" fmla="*/ 123 h 16"/>
                <a:gd name="T2" fmla="*/ 158 w 18"/>
                <a:gd name="T3" fmla="*/ 268 h 16"/>
                <a:gd name="T4" fmla="*/ 95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4" y="7"/>
                  </a:moveTo>
                  <a:cubicBezTo>
                    <a:pt x="0" y="11"/>
                    <a:pt x="6" y="16"/>
                    <a:pt x="10" y="15"/>
                  </a:cubicBezTo>
                  <a:cubicBezTo>
                    <a:pt x="18" y="13"/>
                    <a:pt x="13" y="0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2" name="Freeform 446">
              <a:extLst>
                <a:ext uri="{FF2B5EF4-FFF2-40B4-BE49-F238E27FC236}">
                  <a16:creationId xmlns:a16="http://schemas.microsoft.com/office/drawing/2014/main" id="{6D3E094C-CC8C-46A6-AE12-FE7B13359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811"/>
              <a:ext cx="25" cy="21"/>
            </a:xfrm>
            <a:custGeom>
              <a:avLst/>
              <a:gdLst>
                <a:gd name="T0" fmla="*/ 33 w 10"/>
                <a:gd name="T1" fmla="*/ 89 h 8"/>
                <a:gd name="T2" fmla="*/ 50 w 10"/>
                <a:gd name="T3" fmla="*/ 144 h 8"/>
                <a:gd name="T4" fmla="*/ 33 w 10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2" y="5"/>
                  </a:moveTo>
                  <a:cubicBezTo>
                    <a:pt x="2" y="7"/>
                    <a:pt x="2" y="8"/>
                    <a:pt x="3" y="8"/>
                  </a:cubicBezTo>
                  <a:cubicBezTo>
                    <a:pt x="10" y="5"/>
                    <a:pt x="0" y="0"/>
                    <a:pt x="2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3" name="Freeform 447">
              <a:extLst>
                <a:ext uri="{FF2B5EF4-FFF2-40B4-BE49-F238E27FC236}">
                  <a16:creationId xmlns:a16="http://schemas.microsoft.com/office/drawing/2014/main" id="{A244C62C-D22E-4496-AACA-CB653D60D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704"/>
              <a:ext cx="20" cy="27"/>
            </a:xfrm>
            <a:custGeom>
              <a:avLst/>
              <a:gdLst>
                <a:gd name="T0" fmla="*/ 33 w 8"/>
                <a:gd name="T1" fmla="*/ 103 h 10"/>
                <a:gd name="T2" fmla="*/ 50 w 8"/>
                <a:gd name="T3" fmla="*/ 197 h 10"/>
                <a:gd name="T4" fmla="*/ 113 w 8"/>
                <a:gd name="T5" fmla="*/ 59 h 10"/>
                <a:gd name="T6" fmla="*/ 33 w 8"/>
                <a:gd name="T7" fmla="*/ 10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2" y="5"/>
                  </a:moveTo>
                  <a:cubicBezTo>
                    <a:pt x="0" y="6"/>
                    <a:pt x="1" y="8"/>
                    <a:pt x="3" y="10"/>
                  </a:cubicBezTo>
                  <a:cubicBezTo>
                    <a:pt x="5" y="10"/>
                    <a:pt x="8" y="5"/>
                    <a:pt x="7" y="3"/>
                  </a:cubicBezTo>
                  <a:cubicBezTo>
                    <a:pt x="5" y="0"/>
                    <a:pt x="1" y="1"/>
                    <a:pt x="2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4" name="Freeform 448">
              <a:extLst>
                <a:ext uri="{FF2B5EF4-FFF2-40B4-BE49-F238E27FC236}">
                  <a16:creationId xmlns:a16="http://schemas.microsoft.com/office/drawing/2014/main" id="{48DBC9A3-ACF2-4A42-ADF0-618109789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667"/>
              <a:ext cx="20" cy="32"/>
            </a:xfrm>
            <a:custGeom>
              <a:avLst/>
              <a:gdLst>
                <a:gd name="T0" fmla="*/ 20 w 8"/>
                <a:gd name="T1" fmla="*/ 115 h 12"/>
                <a:gd name="T2" fmla="*/ 125 w 8"/>
                <a:gd name="T3" fmla="*/ 93 h 12"/>
                <a:gd name="T4" fmla="*/ 33 w 8"/>
                <a:gd name="T5" fmla="*/ 1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1" y="6"/>
                  </a:moveTo>
                  <a:cubicBezTo>
                    <a:pt x="0" y="12"/>
                    <a:pt x="8" y="10"/>
                    <a:pt x="8" y="5"/>
                  </a:cubicBezTo>
                  <a:cubicBezTo>
                    <a:pt x="8" y="0"/>
                    <a:pt x="2" y="3"/>
                    <a:pt x="2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5" name="Freeform 449">
              <a:extLst>
                <a:ext uri="{FF2B5EF4-FFF2-40B4-BE49-F238E27FC236}">
                  <a16:creationId xmlns:a16="http://schemas.microsoft.com/office/drawing/2014/main" id="{AC988D16-37C7-49A2-84CA-EF20A6BD1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723"/>
              <a:ext cx="40" cy="50"/>
            </a:xfrm>
            <a:custGeom>
              <a:avLst/>
              <a:gdLst>
                <a:gd name="T0" fmla="*/ 63 w 16"/>
                <a:gd name="T1" fmla="*/ 124 h 19"/>
                <a:gd name="T2" fmla="*/ 145 w 16"/>
                <a:gd name="T3" fmla="*/ 255 h 19"/>
                <a:gd name="T4" fmla="*/ 63 w 16"/>
                <a:gd name="T5" fmla="*/ 17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4" y="7"/>
                  </a:moveTo>
                  <a:cubicBezTo>
                    <a:pt x="0" y="11"/>
                    <a:pt x="4" y="19"/>
                    <a:pt x="9" y="14"/>
                  </a:cubicBezTo>
                  <a:cubicBezTo>
                    <a:pt x="16" y="9"/>
                    <a:pt x="6" y="0"/>
                    <a:pt x="4" y="1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6" name="Freeform 450">
              <a:extLst>
                <a:ext uri="{FF2B5EF4-FFF2-40B4-BE49-F238E27FC236}">
                  <a16:creationId xmlns:a16="http://schemas.microsoft.com/office/drawing/2014/main" id="{C9B25024-1D20-4E4A-A798-16D4584D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896"/>
              <a:ext cx="32" cy="35"/>
            </a:xfrm>
            <a:custGeom>
              <a:avLst/>
              <a:gdLst>
                <a:gd name="T0" fmla="*/ 74 w 13"/>
                <a:gd name="T1" fmla="*/ 81 h 13"/>
                <a:gd name="T2" fmla="*/ 182 w 13"/>
                <a:gd name="T3" fmla="*/ 116 h 13"/>
                <a:gd name="T4" fmla="*/ 62 w 13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5" y="4"/>
                  </a:moveTo>
                  <a:cubicBezTo>
                    <a:pt x="4" y="11"/>
                    <a:pt x="13" y="13"/>
                    <a:pt x="12" y="6"/>
                  </a:cubicBezTo>
                  <a:cubicBezTo>
                    <a:pt x="10" y="0"/>
                    <a:pt x="0" y="1"/>
                    <a:pt x="4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7" name="Freeform 451">
              <a:extLst>
                <a:ext uri="{FF2B5EF4-FFF2-40B4-BE49-F238E27FC236}">
                  <a16:creationId xmlns:a16="http://schemas.microsoft.com/office/drawing/2014/main" id="{D6754AE0-B633-4EE0-A499-BD69CB3D4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920"/>
              <a:ext cx="35" cy="24"/>
            </a:xfrm>
            <a:custGeom>
              <a:avLst/>
              <a:gdLst>
                <a:gd name="T0" fmla="*/ 50 w 14"/>
                <a:gd name="T1" fmla="*/ 21 h 9"/>
                <a:gd name="T2" fmla="*/ 158 w 14"/>
                <a:gd name="T3" fmla="*/ 136 h 9"/>
                <a:gd name="T4" fmla="*/ 63 w 14"/>
                <a:gd name="T5" fmla="*/ 0 h 9"/>
                <a:gd name="T6" fmla="*/ 63 w 14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3" y="1"/>
                  </a:moveTo>
                  <a:cubicBezTo>
                    <a:pt x="0" y="4"/>
                    <a:pt x="7" y="9"/>
                    <a:pt x="10" y="7"/>
                  </a:cubicBezTo>
                  <a:cubicBezTo>
                    <a:pt x="14" y="4"/>
                    <a:pt x="7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8" name="Freeform 452">
              <a:extLst>
                <a:ext uri="{FF2B5EF4-FFF2-40B4-BE49-F238E27FC236}">
                  <a16:creationId xmlns:a16="http://schemas.microsoft.com/office/drawing/2014/main" id="{9E81A53B-B0EE-457F-95D3-3CB105879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723"/>
              <a:ext cx="15" cy="16"/>
            </a:xfrm>
            <a:custGeom>
              <a:avLst/>
              <a:gdLst>
                <a:gd name="T0" fmla="*/ 20 w 6"/>
                <a:gd name="T1" fmla="*/ 56 h 6"/>
                <a:gd name="T2" fmla="*/ 83 w 6"/>
                <a:gd name="T3" fmla="*/ 115 h 6"/>
                <a:gd name="T4" fmla="*/ 0 w 6"/>
                <a:gd name="T5" fmla="*/ 35 h 6"/>
                <a:gd name="T6" fmla="*/ 33 w 6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5"/>
                    <a:pt x="3" y="6"/>
                    <a:pt x="5" y="6"/>
                  </a:cubicBezTo>
                  <a:cubicBezTo>
                    <a:pt x="6" y="3"/>
                    <a:pt x="3" y="0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9" name="Freeform 453">
              <a:extLst>
                <a:ext uri="{FF2B5EF4-FFF2-40B4-BE49-F238E27FC236}">
                  <a16:creationId xmlns:a16="http://schemas.microsoft.com/office/drawing/2014/main" id="{B68C28F1-EBCD-4EC8-8CF6-21C6360AF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696"/>
              <a:ext cx="28" cy="32"/>
            </a:xfrm>
            <a:custGeom>
              <a:avLst/>
              <a:gdLst>
                <a:gd name="T0" fmla="*/ 20 w 11"/>
                <a:gd name="T1" fmla="*/ 115 h 12"/>
                <a:gd name="T2" fmla="*/ 117 w 11"/>
                <a:gd name="T3" fmla="*/ 192 h 12"/>
                <a:gd name="T4" fmla="*/ 20 w 11"/>
                <a:gd name="T5" fmla="*/ 35 h 12"/>
                <a:gd name="T6" fmla="*/ 51 w 11"/>
                <a:gd name="T7" fmla="*/ 17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" y="6"/>
                  </a:moveTo>
                  <a:cubicBezTo>
                    <a:pt x="2" y="9"/>
                    <a:pt x="5" y="12"/>
                    <a:pt x="7" y="10"/>
                  </a:cubicBezTo>
                  <a:cubicBezTo>
                    <a:pt x="11" y="6"/>
                    <a:pt x="5" y="0"/>
                    <a:pt x="1" y="2"/>
                  </a:cubicBezTo>
                  <a:cubicBezTo>
                    <a:pt x="0" y="4"/>
                    <a:pt x="1" y="7"/>
                    <a:pt x="3" y="9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0" name="Freeform 454">
              <a:extLst>
                <a:ext uri="{FF2B5EF4-FFF2-40B4-BE49-F238E27FC236}">
                  <a16:creationId xmlns:a16="http://schemas.microsoft.com/office/drawing/2014/main" id="{94EE03D0-AC96-4167-9E8C-E861D218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2509"/>
              <a:ext cx="35" cy="40"/>
            </a:xfrm>
            <a:custGeom>
              <a:avLst/>
              <a:gdLst>
                <a:gd name="T0" fmla="*/ 83 w 14"/>
                <a:gd name="T1" fmla="*/ 77 h 15"/>
                <a:gd name="T2" fmla="*/ 158 w 14"/>
                <a:gd name="T3" fmla="*/ 192 h 15"/>
                <a:gd name="T4" fmla="*/ 95 w 14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5" y="4"/>
                  </a:moveTo>
                  <a:cubicBezTo>
                    <a:pt x="0" y="7"/>
                    <a:pt x="6" y="15"/>
                    <a:pt x="10" y="10"/>
                  </a:cubicBezTo>
                  <a:cubicBezTo>
                    <a:pt x="14" y="6"/>
                    <a:pt x="8" y="0"/>
                    <a:pt x="6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1" name="Freeform 455">
              <a:extLst>
                <a:ext uri="{FF2B5EF4-FFF2-40B4-BE49-F238E27FC236}">
                  <a16:creationId xmlns:a16="http://schemas.microsoft.com/office/drawing/2014/main" id="{CEA67941-2881-4B0C-B667-3DAE74772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763"/>
              <a:ext cx="25" cy="26"/>
            </a:xfrm>
            <a:custGeom>
              <a:avLst/>
              <a:gdLst>
                <a:gd name="T0" fmla="*/ 50 w 10"/>
                <a:gd name="T1" fmla="*/ 21 h 10"/>
                <a:gd name="T2" fmla="*/ 95 w 10"/>
                <a:gd name="T3" fmla="*/ 122 h 10"/>
                <a:gd name="T4" fmla="*/ 50 w 10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1"/>
                  </a:moveTo>
                  <a:cubicBezTo>
                    <a:pt x="0" y="4"/>
                    <a:pt x="3" y="10"/>
                    <a:pt x="6" y="7"/>
                  </a:cubicBezTo>
                  <a:cubicBezTo>
                    <a:pt x="10" y="4"/>
                    <a:pt x="5" y="0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2" name="Freeform 456">
              <a:extLst>
                <a:ext uri="{FF2B5EF4-FFF2-40B4-BE49-F238E27FC236}">
                  <a16:creationId xmlns:a16="http://schemas.microsoft.com/office/drawing/2014/main" id="{FFC48EEF-557B-4C18-9F08-5DE40B682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763"/>
              <a:ext cx="27" cy="29"/>
            </a:xfrm>
            <a:custGeom>
              <a:avLst/>
              <a:gdLst>
                <a:gd name="T0" fmla="*/ 61 w 11"/>
                <a:gd name="T1" fmla="*/ 55 h 11"/>
                <a:gd name="T2" fmla="*/ 133 w 11"/>
                <a:gd name="T3" fmla="*/ 111 h 11"/>
                <a:gd name="T4" fmla="*/ 71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4" y="3"/>
                  </a:moveTo>
                  <a:cubicBezTo>
                    <a:pt x="0" y="6"/>
                    <a:pt x="5" y="11"/>
                    <a:pt x="9" y="6"/>
                  </a:cubicBezTo>
                  <a:cubicBezTo>
                    <a:pt x="11" y="2"/>
                    <a:pt x="7" y="0"/>
                    <a:pt x="5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3" name="Freeform 457">
              <a:extLst>
                <a:ext uri="{FF2B5EF4-FFF2-40B4-BE49-F238E27FC236}">
                  <a16:creationId xmlns:a16="http://schemas.microsoft.com/office/drawing/2014/main" id="{EFDC7295-C72D-43ED-84DB-B9B1929FF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669"/>
              <a:ext cx="33" cy="35"/>
            </a:xfrm>
            <a:custGeom>
              <a:avLst/>
              <a:gdLst>
                <a:gd name="T0" fmla="*/ 84 w 13"/>
                <a:gd name="T1" fmla="*/ 81 h 13"/>
                <a:gd name="T2" fmla="*/ 129 w 13"/>
                <a:gd name="T3" fmla="*/ 232 h 13"/>
                <a:gd name="T4" fmla="*/ 84 w 13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5" y="4"/>
                  </a:moveTo>
                  <a:cubicBezTo>
                    <a:pt x="0" y="5"/>
                    <a:pt x="4" y="13"/>
                    <a:pt x="8" y="12"/>
                  </a:cubicBezTo>
                  <a:cubicBezTo>
                    <a:pt x="13" y="10"/>
                    <a:pt x="10" y="0"/>
                    <a:pt x="5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4" name="Freeform 458">
              <a:extLst>
                <a:ext uri="{FF2B5EF4-FFF2-40B4-BE49-F238E27FC236}">
                  <a16:creationId xmlns:a16="http://schemas.microsoft.com/office/drawing/2014/main" id="{E098C4B1-1F50-4ECF-ACD5-71BCD9A2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584"/>
              <a:ext cx="28" cy="35"/>
            </a:xfrm>
            <a:custGeom>
              <a:avLst/>
              <a:gdLst>
                <a:gd name="T0" fmla="*/ 20 w 11"/>
                <a:gd name="T1" fmla="*/ 81 h 13"/>
                <a:gd name="T2" fmla="*/ 51 w 11"/>
                <a:gd name="T3" fmla="*/ 253 h 13"/>
                <a:gd name="T4" fmla="*/ 0 w 11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7"/>
                    <a:pt x="1" y="11"/>
                    <a:pt x="3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5" name="Freeform 459">
              <a:extLst>
                <a:ext uri="{FF2B5EF4-FFF2-40B4-BE49-F238E27FC236}">
                  <a16:creationId xmlns:a16="http://schemas.microsoft.com/office/drawing/2014/main" id="{AB994747-80C1-4A91-829F-5D399F07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547"/>
              <a:ext cx="27" cy="40"/>
            </a:xfrm>
            <a:custGeom>
              <a:avLst/>
              <a:gdLst>
                <a:gd name="T0" fmla="*/ 29 w 11"/>
                <a:gd name="T1" fmla="*/ 77 h 15"/>
                <a:gd name="T2" fmla="*/ 103 w 11"/>
                <a:gd name="T3" fmla="*/ 227 h 15"/>
                <a:gd name="T4" fmla="*/ 42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8"/>
                    <a:pt x="6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6" name="Freeform 460">
              <a:extLst>
                <a:ext uri="{FF2B5EF4-FFF2-40B4-BE49-F238E27FC236}">
                  <a16:creationId xmlns:a16="http://schemas.microsoft.com/office/drawing/2014/main" id="{79FFB8B2-68CF-4B57-9B07-23DBFBD02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533"/>
              <a:ext cx="28" cy="40"/>
            </a:xfrm>
            <a:custGeom>
              <a:avLst/>
              <a:gdLst>
                <a:gd name="T0" fmla="*/ 33 w 11"/>
                <a:gd name="T1" fmla="*/ 77 h 15"/>
                <a:gd name="T2" fmla="*/ 117 w 11"/>
                <a:gd name="T3" fmla="*/ 227 h 15"/>
                <a:gd name="T4" fmla="*/ 51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8"/>
                    <a:pt x="7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7" name="Freeform 461">
              <a:extLst>
                <a:ext uri="{FF2B5EF4-FFF2-40B4-BE49-F238E27FC236}">
                  <a16:creationId xmlns:a16="http://schemas.microsoft.com/office/drawing/2014/main" id="{96233F39-F514-466F-B3DB-39E27C53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512"/>
              <a:ext cx="37" cy="37"/>
            </a:xfrm>
            <a:custGeom>
              <a:avLst/>
              <a:gdLst>
                <a:gd name="T0" fmla="*/ 30 w 15"/>
                <a:gd name="T1" fmla="*/ 132 h 14"/>
                <a:gd name="T2" fmla="*/ 121 w 15"/>
                <a:gd name="T3" fmla="*/ 259 h 14"/>
                <a:gd name="T4" fmla="*/ 42 w 15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2" y="7"/>
                  </a:moveTo>
                  <a:cubicBezTo>
                    <a:pt x="3" y="10"/>
                    <a:pt x="5" y="12"/>
                    <a:pt x="8" y="14"/>
                  </a:cubicBezTo>
                  <a:cubicBezTo>
                    <a:pt x="15" y="7"/>
                    <a:pt x="0" y="0"/>
                    <a:pt x="3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8" name="Freeform 462">
              <a:extLst>
                <a:ext uri="{FF2B5EF4-FFF2-40B4-BE49-F238E27FC236}">
                  <a16:creationId xmlns:a16="http://schemas.microsoft.com/office/drawing/2014/main" id="{CFDEC02D-55FD-4A34-8F5A-7E2AF626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597"/>
              <a:ext cx="33" cy="32"/>
            </a:xfrm>
            <a:custGeom>
              <a:avLst/>
              <a:gdLst>
                <a:gd name="T0" fmla="*/ 84 w 13"/>
                <a:gd name="T1" fmla="*/ 77 h 12"/>
                <a:gd name="T2" fmla="*/ 129 w 13"/>
                <a:gd name="T3" fmla="*/ 205 h 12"/>
                <a:gd name="T4" fmla="*/ 84 w 13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5" y="4"/>
                  </a:moveTo>
                  <a:cubicBezTo>
                    <a:pt x="0" y="5"/>
                    <a:pt x="4" y="12"/>
                    <a:pt x="8" y="11"/>
                  </a:cubicBezTo>
                  <a:cubicBezTo>
                    <a:pt x="13" y="10"/>
                    <a:pt x="10" y="0"/>
                    <a:pt x="5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9" name="Freeform 463">
              <a:extLst>
                <a:ext uri="{FF2B5EF4-FFF2-40B4-BE49-F238E27FC236}">
                  <a16:creationId xmlns:a16="http://schemas.microsoft.com/office/drawing/2014/main" id="{4D0D3C34-017D-4DC7-982F-BE903B556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693"/>
              <a:ext cx="12" cy="19"/>
            </a:xfrm>
            <a:custGeom>
              <a:avLst/>
              <a:gdLst>
                <a:gd name="T0" fmla="*/ 12 w 5"/>
                <a:gd name="T1" fmla="*/ 38 h 7"/>
                <a:gd name="T2" fmla="*/ 12 w 5"/>
                <a:gd name="T3" fmla="*/ 141 h 7"/>
                <a:gd name="T4" fmla="*/ 12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5" y="7"/>
                    <a:pt x="3" y="0"/>
                    <a:pt x="1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0" name="Freeform 464">
              <a:extLst>
                <a:ext uri="{FF2B5EF4-FFF2-40B4-BE49-F238E27FC236}">
                  <a16:creationId xmlns:a16="http://schemas.microsoft.com/office/drawing/2014/main" id="{40B6BC5C-0947-4945-BA3C-5F804BBCC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755"/>
              <a:ext cx="25" cy="34"/>
            </a:xfrm>
            <a:custGeom>
              <a:avLst/>
              <a:gdLst>
                <a:gd name="T0" fmla="*/ 33 w 10"/>
                <a:gd name="T1" fmla="*/ 34 h 13"/>
                <a:gd name="T2" fmla="*/ 125 w 10"/>
                <a:gd name="T3" fmla="*/ 144 h 13"/>
                <a:gd name="T4" fmla="*/ 63 w 10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2"/>
                  </a:moveTo>
                  <a:cubicBezTo>
                    <a:pt x="0" y="6"/>
                    <a:pt x="5" y="13"/>
                    <a:pt x="8" y="8"/>
                  </a:cubicBezTo>
                  <a:cubicBezTo>
                    <a:pt x="10" y="5"/>
                    <a:pt x="7" y="0"/>
                    <a:pt x="4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1" name="Freeform 465">
              <a:extLst>
                <a:ext uri="{FF2B5EF4-FFF2-40B4-BE49-F238E27FC236}">
                  <a16:creationId xmlns:a16="http://schemas.microsoft.com/office/drawing/2014/main" id="{15B9CD87-B949-476C-B034-2E301C2F5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480"/>
              <a:ext cx="7" cy="8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12 w 3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3" y="1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2" name="Freeform 466">
              <a:extLst>
                <a:ext uri="{FF2B5EF4-FFF2-40B4-BE49-F238E27FC236}">
                  <a16:creationId xmlns:a16="http://schemas.microsoft.com/office/drawing/2014/main" id="{D87A8FE6-53E1-454B-8365-753856A4A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595"/>
              <a:ext cx="42" cy="40"/>
            </a:xfrm>
            <a:custGeom>
              <a:avLst/>
              <a:gdLst>
                <a:gd name="T0" fmla="*/ 91 w 17"/>
                <a:gd name="T1" fmla="*/ 0 h 15"/>
                <a:gd name="T2" fmla="*/ 133 w 17"/>
                <a:gd name="T3" fmla="*/ 248 h 15"/>
                <a:gd name="T4" fmla="*/ 121 w 1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6" y="0"/>
                  </a:moveTo>
                  <a:cubicBezTo>
                    <a:pt x="0" y="2"/>
                    <a:pt x="3" y="15"/>
                    <a:pt x="9" y="13"/>
                  </a:cubicBezTo>
                  <a:cubicBezTo>
                    <a:pt x="17" y="11"/>
                    <a:pt x="14" y="0"/>
                    <a:pt x="8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3" name="Freeform 467">
              <a:extLst>
                <a:ext uri="{FF2B5EF4-FFF2-40B4-BE49-F238E27FC236}">
                  <a16:creationId xmlns:a16="http://schemas.microsoft.com/office/drawing/2014/main" id="{C55C372F-8E1D-4AEA-9A8B-B450D9BB3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744"/>
              <a:ext cx="18" cy="27"/>
            </a:xfrm>
            <a:custGeom>
              <a:avLst/>
              <a:gdLst>
                <a:gd name="T0" fmla="*/ 21 w 7"/>
                <a:gd name="T1" fmla="*/ 59 h 10"/>
                <a:gd name="T2" fmla="*/ 100 w 7"/>
                <a:gd name="T3" fmla="*/ 138 h 10"/>
                <a:gd name="T4" fmla="*/ 33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3"/>
                  </a:moveTo>
                  <a:cubicBezTo>
                    <a:pt x="0" y="6"/>
                    <a:pt x="4" y="10"/>
                    <a:pt x="6" y="7"/>
                  </a:cubicBezTo>
                  <a:cubicBezTo>
                    <a:pt x="7" y="4"/>
                    <a:pt x="4" y="0"/>
                    <a:pt x="2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4" name="Freeform 468">
              <a:extLst>
                <a:ext uri="{FF2B5EF4-FFF2-40B4-BE49-F238E27FC236}">
                  <a16:creationId xmlns:a16="http://schemas.microsoft.com/office/drawing/2014/main" id="{BF79D724-1A6B-4075-858F-2B44676C5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2744"/>
              <a:ext cx="25" cy="29"/>
            </a:xfrm>
            <a:custGeom>
              <a:avLst/>
              <a:gdLst>
                <a:gd name="T0" fmla="*/ 20 w 10"/>
                <a:gd name="T1" fmla="*/ 90 h 11"/>
                <a:gd name="T2" fmla="*/ 95 w 10"/>
                <a:gd name="T3" fmla="*/ 166 h 11"/>
                <a:gd name="T4" fmla="*/ 20 w 10"/>
                <a:gd name="T5" fmla="*/ 0 h 11"/>
                <a:gd name="T6" fmla="*/ 20 w 10"/>
                <a:gd name="T7" fmla="*/ 7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1" y="5"/>
                  </a:moveTo>
                  <a:cubicBezTo>
                    <a:pt x="0" y="8"/>
                    <a:pt x="4" y="11"/>
                    <a:pt x="6" y="9"/>
                  </a:cubicBezTo>
                  <a:cubicBezTo>
                    <a:pt x="10" y="6"/>
                    <a:pt x="5" y="0"/>
                    <a:pt x="1" y="0"/>
                  </a:cubicBezTo>
                  <a:cubicBezTo>
                    <a:pt x="1" y="1"/>
                    <a:pt x="0" y="3"/>
                    <a:pt x="1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5" name="Freeform 469">
              <a:extLst>
                <a:ext uri="{FF2B5EF4-FFF2-40B4-BE49-F238E27FC236}">
                  <a16:creationId xmlns:a16="http://schemas.microsoft.com/office/drawing/2014/main" id="{EE7CC47E-F443-4926-83BF-577F937E8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499"/>
              <a:ext cx="30" cy="26"/>
            </a:xfrm>
            <a:custGeom>
              <a:avLst/>
              <a:gdLst>
                <a:gd name="T0" fmla="*/ 63 w 12"/>
                <a:gd name="T1" fmla="*/ 34 h 10"/>
                <a:gd name="T2" fmla="*/ 83 w 12"/>
                <a:gd name="T3" fmla="*/ 156 h 10"/>
                <a:gd name="T4" fmla="*/ 50 w 12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4" y="2"/>
                  </a:moveTo>
                  <a:cubicBezTo>
                    <a:pt x="0" y="4"/>
                    <a:pt x="2" y="9"/>
                    <a:pt x="5" y="9"/>
                  </a:cubicBezTo>
                  <a:cubicBezTo>
                    <a:pt x="12" y="10"/>
                    <a:pt x="8" y="0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6" name="Freeform 470">
              <a:extLst>
                <a:ext uri="{FF2B5EF4-FFF2-40B4-BE49-F238E27FC236}">
                  <a16:creationId xmlns:a16="http://schemas.microsoft.com/office/drawing/2014/main" id="{B50B26E2-2B81-4C42-B002-0CF2335D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547"/>
              <a:ext cx="25" cy="42"/>
            </a:xfrm>
            <a:custGeom>
              <a:avLst/>
              <a:gdLst>
                <a:gd name="T0" fmla="*/ 0 w 10"/>
                <a:gd name="T1" fmla="*/ 110 h 16"/>
                <a:gd name="T2" fmla="*/ 20 w 10"/>
                <a:gd name="T3" fmla="*/ 11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6"/>
                  </a:moveTo>
                  <a:cubicBezTo>
                    <a:pt x="3" y="16"/>
                    <a:pt x="10" y="0"/>
                    <a:pt x="1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7" name="Freeform 471">
              <a:extLst>
                <a:ext uri="{FF2B5EF4-FFF2-40B4-BE49-F238E27FC236}">
                  <a16:creationId xmlns:a16="http://schemas.microsoft.com/office/drawing/2014/main" id="{670436BC-A4C1-4DA7-B22A-1CC1E4A76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84"/>
              <a:ext cx="25" cy="43"/>
            </a:xfrm>
            <a:custGeom>
              <a:avLst/>
              <a:gdLst>
                <a:gd name="T0" fmla="*/ 0 w 10"/>
                <a:gd name="T1" fmla="*/ 116 h 16"/>
                <a:gd name="T2" fmla="*/ 20 w 10"/>
                <a:gd name="T3" fmla="*/ 9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6"/>
                  </a:moveTo>
                  <a:cubicBezTo>
                    <a:pt x="3" y="16"/>
                    <a:pt x="10" y="0"/>
                    <a:pt x="1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8" name="Freeform 472">
              <a:extLst>
                <a:ext uri="{FF2B5EF4-FFF2-40B4-BE49-F238E27FC236}">
                  <a16:creationId xmlns:a16="http://schemas.microsoft.com/office/drawing/2014/main" id="{D23A6E30-92A5-4B0C-A755-4FD58D8CA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427"/>
              <a:ext cx="505" cy="490"/>
            </a:xfrm>
            <a:custGeom>
              <a:avLst/>
              <a:gdLst>
                <a:gd name="T0" fmla="*/ 3083 w 202"/>
                <a:gd name="T1" fmla="*/ 115 h 184"/>
                <a:gd name="T2" fmla="*/ 1925 w 202"/>
                <a:gd name="T3" fmla="*/ 431 h 184"/>
                <a:gd name="T4" fmla="*/ 520 w 202"/>
                <a:gd name="T5" fmla="*/ 1079 h 184"/>
                <a:gd name="T6" fmla="*/ 550 w 202"/>
                <a:gd name="T7" fmla="*/ 3475 h 184"/>
                <a:gd name="T8" fmla="*/ 750 w 202"/>
                <a:gd name="T9" fmla="*/ 1419 h 184"/>
                <a:gd name="T10" fmla="*/ 2145 w 202"/>
                <a:gd name="T11" fmla="*/ 772 h 184"/>
                <a:gd name="T12" fmla="*/ 3158 w 202"/>
                <a:gd name="T13" fmla="*/ 136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2" h="184">
                  <a:moveTo>
                    <a:pt x="197" y="6"/>
                  </a:moveTo>
                  <a:cubicBezTo>
                    <a:pt x="152" y="0"/>
                    <a:pt x="143" y="21"/>
                    <a:pt x="123" y="23"/>
                  </a:cubicBezTo>
                  <a:cubicBezTo>
                    <a:pt x="95" y="27"/>
                    <a:pt x="58" y="18"/>
                    <a:pt x="33" y="57"/>
                  </a:cubicBezTo>
                  <a:cubicBezTo>
                    <a:pt x="11" y="93"/>
                    <a:pt x="0" y="155"/>
                    <a:pt x="35" y="184"/>
                  </a:cubicBezTo>
                  <a:cubicBezTo>
                    <a:pt x="10" y="154"/>
                    <a:pt x="30" y="104"/>
                    <a:pt x="48" y="75"/>
                  </a:cubicBezTo>
                  <a:cubicBezTo>
                    <a:pt x="72" y="36"/>
                    <a:pt x="110" y="45"/>
                    <a:pt x="137" y="41"/>
                  </a:cubicBezTo>
                  <a:cubicBezTo>
                    <a:pt x="157" y="40"/>
                    <a:pt x="157" y="1"/>
                    <a:pt x="202" y="7"/>
                  </a:cubicBezTo>
                </a:path>
              </a:pathLst>
            </a:custGeom>
            <a:solidFill>
              <a:srgbClr val="AF9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9" name="Freeform 473">
              <a:extLst>
                <a:ext uri="{FF2B5EF4-FFF2-40B4-BE49-F238E27FC236}">
                  <a16:creationId xmlns:a16="http://schemas.microsoft.com/office/drawing/2014/main" id="{A90CEAD0-9FFD-41F0-805B-95ECC7DA8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475"/>
              <a:ext cx="295" cy="389"/>
            </a:xfrm>
            <a:custGeom>
              <a:avLst/>
              <a:gdLst>
                <a:gd name="T0" fmla="*/ 238 w 118"/>
                <a:gd name="T1" fmla="*/ 2760 h 146"/>
                <a:gd name="T2" fmla="*/ 438 w 118"/>
                <a:gd name="T3" fmla="*/ 738 h 146"/>
                <a:gd name="T4" fmla="*/ 1845 w 118"/>
                <a:gd name="T5" fmla="*/ 93 h 146"/>
                <a:gd name="T6" fmla="*/ 1020 w 118"/>
                <a:gd name="T7" fmla="*/ 341 h 146"/>
                <a:gd name="T8" fmla="*/ 300 w 118"/>
                <a:gd name="T9" fmla="*/ 1399 h 146"/>
                <a:gd name="T10" fmla="*/ 238 w 118"/>
                <a:gd name="T11" fmla="*/ 2760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46">
                  <a:moveTo>
                    <a:pt x="15" y="146"/>
                  </a:moveTo>
                  <a:cubicBezTo>
                    <a:pt x="0" y="114"/>
                    <a:pt x="10" y="68"/>
                    <a:pt x="28" y="39"/>
                  </a:cubicBezTo>
                  <a:cubicBezTo>
                    <a:pt x="53" y="0"/>
                    <a:pt x="90" y="9"/>
                    <a:pt x="118" y="5"/>
                  </a:cubicBezTo>
                  <a:cubicBezTo>
                    <a:pt x="103" y="9"/>
                    <a:pt x="81" y="9"/>
                    <a:pt x="65" y="18"/>
                  </a:cubicBezTo>
                  <a:cubicBezTo>
                    <a:pt x="49" y="27"/>
                    <a:pt x="34" y="29"/>
                    <a:pt x="19" y="74"/>
                  </a:cubicBezTo>
                  <a:cubicBezTo>
                    <a:pt x="4" y="119"/>
                    <a:pt x="13" y="137"/>
                    <a:pt x="15" y="146"/>
                  </a:cubicBezTo>
                </a:path>
              </a:pathLst>
            </a:custGeom>
            <a:solidFill>
              <a:srgbClr val="F6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0" name="Freeform 474">
              <a:extLst>
                <a:ext uri="{FF2B5EF4-FFF2-40B4-BE49-F238E27FC236}">
                  <a16:creationId xmlns:a16="http://schemas.microsoft.com/office/drawing/2014/main" id="{037E8BE8-DE50-41A1-AC1C-62B25AA7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237"/>
              <a:ext cx="963" cy="1043"/>
            </a:xfrm>
            <a:custGeom>
              <a:avLst/>
              <a:gdLst>
                <a:gd name="T0" fmla="*/ 1438 w 385"/>
                <a:gd name="T1" fmla="*/ 819 h 391"/>
                <a:gd name="T2" fmla="*/ 550 w 385"/>
                <a:gd name="T3" fmla="*/ 1993 h 391"/>
                <a:gd name="T4" fmla="*/ 125 w 385"/>
                <a:gd name="T5" fmla="*/ 3110 h 391"/>
                <a:gd name="T6" fmla="*/ 625 w 385"/>
                <a:gd name="T7" fmla="*/ 5223 h 391"/>
                <a:gd name="T8" fmla="*/ 1188 w 385"/>
                <a:gd name="T9" fmla="*/ 6362 h 391"/>
                <a:gd name="T10" fmla="*/ 2251 w 385"/>
                <a:gd name="T11" fmla="*/ 6930 h 391"/>
                <a:gd name="T12" fmla="*/ 4285 w 385"/>
                <a:gd name="T13" fmla="*/ 6533 h 391"/>
                <a:gd name="T14" fmla="*/ 5305 w 385"/>
                <a:gd name="T15" fmla="*/ 5564 h 391"/>
                <a:gd name="T16" fmla="*/ 5680 w 385"/>
                <a:gd name="T17" fmla="*/ 4425 h 391"/>
                <a:gd name="T18" fmla="*/ 5713 w 385"/>
                <a:gd name="T19" fmla="*/ 2427 h 391"/>
                <a:gd name="T20" fmla="*/ 4943 w 385"/>
                <a:gd name="T21" fmla="*/ 931 h 391"/>
                <a:gd name="T22" fmla="*/ 3772 w 385"/>
                <a:gd name="T23" fmla="*/ 205 h 391"/>
                <a:gd name="T24" fmla="*/ 2364 w 385"/>
                <a:gd name="T25" fmla="*/ 376 h 391"/>
                <a:gd name="T26" fmla="*/ 1438 w 385"/>
                <a:gd name="T27" fmla="*/ 819 h 3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5" h="391">
                  <a:moveTo>
                    <a:pt x="92" y="43"/>
                  </a:moveTo>
                  <a:cubicBezTo>
                    <a:pt x="61" y="47"/>
                    <a:pt x="49" y="74"/>
                    <a:pt x="35" y="105"/>
                  </a:cubicBezTo>
                  <a:cubicBezTo>
                    <a:pt x="26" y="124"/>
                    <a:pt x="12" y="140"/>
                    <a:pt x="8" y="164"/>
                  </a:cubicBezTo>
                  <a:cubicBezTo>
                    <a:pt x="0" y="226"/>
                    <a:pt x="19" y="243"/>
                    <a:pt x="40" y="275"/>
                  </a:cubicBezTo>
                  <a:cubicBezTo>
                    <a:pt x="53" y="295"/>
                    <a:pt x="59" y="312"/>
                    <a:pt x="76" y="335"/>
                  </a:cubicBezTo>
                  <a:cubicBezTo>
                    <a:pt x="86" y="348"/>
                    <a:pt x="123" y="355"/>
                    <a:pt x="144" y="365"/>
                  </a:cubicBezTo>
                  <a:cubicBezTo>
                    <a:pt x="201" y="391"/>
                    <a:pt x="226" y="371"/>
                    <a:pt x="274" y="344"/>
                  </a:cubicBezTo>
                  <a:cubicBezTo>
                    <a:pt x="305" y="327"/>
                    <a:pt x="326" y="315"/>
                    <a:pt x="339" y="293"/>
                  </a:cubicBezTo>
                  <a:cubicBezTo>
                    <a:pt x="346" y="281"/>
                    <a:pt x="355" y="256"/>
                    <a:pt x="363" y="233"/>
                  </a:cubicBezTo>
                  <a:cubicBezTo>
                    <a:pt x="385" y="171"/>
                    <a:pt x="373" y="164"/>
                    <a:pt x="365" y="128"/>
                  </a:cubicBezTo>
                  <a:cubicBezTo>
                    <a:pt x="356" y="92"/>
                    <a:pt x="356" y="73"/>
                    <a:pt x="316" y="49"/>
                  </a:cubicBezTo>
                  <a:cubicBezTo>
                    <a:pt x="276" y="24"/>
                    <a:pt x="274" y="22"/>
                    <a:pt x="241" y="11"/>
                  </a:cubicBezTo>
                  <a:cubicBezTo>
                    <a:pt x="208" y="0"/>
                    <a:pt x="180" y="13"/>
                    <a:pt x="151" y="20"/>
                  </a:cubicBezTo>
                  <a:cubicBezTo>
                    <a:pt x="121" y="28"/>
                    <a:pt x="113" y="37"/>
                    <a:pt x="92" y="4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1" name="Freeform 475">
              <a:extLst>
                <a:ext uri="{FF2B5EF4-FFF2-40B4-BE49-F238E27FC236}">
                  <a16:creationId xmlns:a16="http://schemas.microsoft.com/office/drawing/2014/main" id="{D9107874-66D9-4B81-BDE1-7BDD95BF1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408"/>
              <a:ext cx="725" cy="627"/>
            </a:xfrm>
            <a:custGeom>
              <a:avLst/>
              <a:gdLst>
                <a:gd name="T0" fmla="*/ 2063 w 290"/>
                <a:gd name="T1" fmla="*/ 419 h 235"/>
                <a:gd name="T2" fmla="*/ 520 w 290"/>
                <a:gd name="T3" fmla="*/ 1139 h 235"/>
                <a:gd name="T4" fmla="*/ 813 w 290"/>
                <a:gd name="T5" fmla="*/ 3973 h 235"/>
                <a:gd name="T6" fmla="*/ 2613 w 290"/>
                <a:gd name="T7" fmla="*/ 3359 h 235"/>
                <a:gd name="T8" fmla="*/ 4250 w 290"/>
                <a:gd name="T9" fmla="*/ 2676 h 235"/>
                <a:gd name="T10" fmla="*/ 3333 w 290"/>
                <a:gd name="T11" fmla="*/ 136 h 235"/>
                <a:gd name="T12" fmla="*/ 2063 w 290"/>
                <a:gd name="T13" fmla="*/ 419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35">
                  <a:moveTo>
                    <a:pt x="132" y="22"/>
                  </a:moveTo>
                  <a:cubicBezTo>
                    <a:pt x="102" y="26"/>
                    <a:pt x="60" y="17"/>
                    <a:pt x="33" y="60"/>
                  </a:cubicBezTo>
                  <a:cubicBezTo>
                    <a:pt x="6" y="103"/>
                    <a:pt x="0" y="182"/>
                    <a:pt x="52" y="209"/>
                  </a:cubicBezTo>
                  <a:cubicBezTo>
                    <a:pt x="105" y="235"/>
                    <a:pt x="135" y="179"/>
                    <a:pt x="167" y="177"/>
                  </a:cubicBezTo>
                  <a:cubicBezTo>
                    <a:pt x="199" y="175"/>
                    <a:pt x="255" y="203"/>
                    <a:pt x="272" y="141"/>
                  </a:cubicBezTo>
                  <a:cubicBezTo>
                    <a:pt x="290" y="79"/>
                    <a:pt x="263" y="15"/>
                    <a:pt x="213" y="7"/>
                  </a:cubicBezTo>
                  <a:cubicBezTo>
                    <a:pt x="164" y="0"/>
                    <a:pt x="154" y="20"/>
                    <a:pt x="132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1" name="Group 476">
            <a:extLst>
              <a:ext uri="{FF2B5EF4-FFF2-40B4-BE49-F238E27FC236}">
                <a16:creationId xmlns:a16="http://schemas.microsoft.com/office/drawing/2014/main" id="{9DB9D032-B87E-4F82-BEBF-C43A19578612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5713413"/>
            <a:ext cx="223838" cy="168275"/>
            <a:chOff x="1145" y="2589"/>
            <a:chExt cx="454" cy="342"/>
          </a:xfrm>
        </p:grpSpPr>
        <p:sp>
          <p:nvSpPr>
            <p:cNvPr id="105209" name="Freeform 477">
              <a:extLst>
                <a:ext uri="{FF2B5EF4-FFF2-40B4-BE49-F238E27FC236}">
                  <a16:creationId xmlns:a16="http://schemas.microsoft.com/office/drawing/2014/main" id="{D3AA10E0-52E9-4192-BACB-76B52357F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0" name="Freeform 478">
              <a:extLst>
                <a:ext uri="{FF2B5EF4-FFF2-40B4-BE49-F238E27FC236}">
                  <a16:creationId xmlns:a16="http://schemas.microsoft.com/office/drawing/2014/main" id="{6E445E3B-6A0A-44B2-882D-B2B90091F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829"/>
              <a:ext cx="155" cy="94"/>
            </a:xfrm>
            <a:custGeom>
              <a:avLst/>
              <a:gdLst>
                <a:gd name="T0" fmla="*/ 63 w 62"/>
                <a:gd name="T1" fmla="*/ 0 h 35"/>
                <a:gd name="T2" fmla="*/ 113 w 62"/>
                <a:gd name="T3" fmla="*/ 424 h 35"/>
                <a:gd name="T4" fmla="*/ 345 w 62"/>
                <a:gd name="T5" fmla="*/ 599 h 35"/>
                <a:gd name="T6" fmla="*/ 970 w 62"/>
                <a:gd name="T7" fmla="*/ 505 h 35"/>
                <a:gd name="T8" fmla="*/ 738 w 62"/>
                <a:gd name="T9" fmla="*/ 424 h 35"/>
                <a:gd name="T10" fmla="*/ 500 w 62"/>
                <a:gd name="T11" fmla="*/ 287 h 35"/>
                <a:gd name="T12" fmla="*/ 238 w 62"/>
                <a:gd name="T13" fmla="*/ 287 h 35"/>
                <a:gd name="T14" fmla="*/ 63 w 62"/>
                <a:gd name="T15" fmla="*/ 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35">
                  <a:moveTo>
                    <a:pt x="4" y="0"/>
                  </a:moveTo>
                  <a:cubicBezTo>
                    <a:pt x="4" y="9"/>
                    <a:pt x="0" y="14"/>
                    <a:pt x="7" y="22"/>
                  </a:cubicBezTo>
                  <a:cubicBezTo>
                    <a:pt x="11" y="26"/>
                    <a:pt x="16" y="30"/>
                    <a:pt x="22" y="31"/>
                  </a:cubicBezTo>
                  <a:cubicBezTo>
                    <a:pt x="34" y="35"/>
                    <a:pt x="50" y="30"/>
                    <a:pt x="62" y="26"/>
                  </a:cubicBezTo>
                  <a:cubicBezTo>
                    <a:pt x="57" y="25"/>
                    <a:pt x="52" y="23"/>
                    <a:pt x="47" y="22"/>
                  </a:cubicBezTo>
                  <a:cubicBezTo>
                    <a:pt x="41" y="20"/>
                    <a:pt x="38" y="18"/>
                    <a:pt x="32" y="15"/>
                  </a:cubicBezTo>
                  <a:cubicBezTo>
                    <a:pt x="25" y="12"/>
                    <a:pt x="21" y="15"/>
                    <a:pt x="15" y="15"/>
                  </a:cubicBezTo>
                  <a:cubicBezTo>
                    <a:pt x="7" y="14"/>
                    <a:pt x="6" y="7"/>
                    <a:pt x="4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1" name="Freeform 479">
              <a:extLst>
                <a:ext uri="{FF2B5EF4-FFF2-40B4-BE49-F238E27FC236}">
                  <a16:creationId xmlns:a16="http://schemas.microsoft.com/office/drawing/2014/main" id="{2EE9C69F-B2CF-4C9A-99EE-EF31981FA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27"/>
              <a:ext cx="80" cy="93"/>
            </a:xfrm>
            <a:custGeom>
              <a:avLst/>
              <a:gdLst>
                <a:gd name="T0" fmla="*/ 0 w 32"/>
                <a:gd name="T1" fmla="*/ 452 h 35"/>
                <a:gd name="T2" fmla="*/ 458 w 32"/>
                <a:gd name="T3" fmla="*/ 579 h 35"/>
                <a:gd name="T4" fmla="*/ 425 w 32"/>
                <a:gd name="T5" fmla="*/ 319 h 35"/>
                <a:gd name="T6" fmla="*/ 458 w 32"/>
                <a:gd name="T7" fmla="*/ 0 h 35"/>
                <a:gd name="T8" fmla="*/ 375 w 32"/>
                <a:gd name="T9" fmla="*/ 340 h 35"/>
                <a:gd name="T10" fmla="*/ 125 w 32"/>
                <a:gd name="T11" fmla="*/ 4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5">
                  <a:moveTo>
                    <a:pt x="0" y="24"/>
                  </a:moveTo>
                  <a:cubicBezTo>
                    <a:pt x="6" y="24"/>
                    <a:pt x="24" y="35"/>
                    <a:pt x="29" y="31"/>
                  </a:cubicBezTo>
                  <a:cubicBezTo>
                    <a:pt x="32" y="28"/>
                    <a:pt x="28" y="20"/>
                    <a:pt x="27" y="17"/>
                  </a:cubicBezTo>
                  <a:cubicBezTo>
                    <a:pt x="26" y="11"/>
                    <a:pt x="29" y="6"/>
                    <a:pt x="29" y="0"/>
                  </a:cubicBezTo>
                  <a:cubicBezTo>
                    <a:pt x="27" y="6"/>
                    <a:pt x="26" y="12"/>
                    <a:pt x="24" y="18"/>
                  </a:cubicBezTo>
                  <a:cubicBezTo>
                    <a:pt x="21" y="24"/>
                    <a:pt x="14" y="23"/>
                    <a:pt x="8" y="2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2" name="Freeform 480">
              <a:extLst>
                <a:ext uri="{FF2B5EF4-FFF2-40B4-BE49-F238E27FC236}">
                  <a16:creationId xmlns:a16="http://schemas.microsoft.com/office/drawing/2014/main" id="{9F47560E-2C4A-4522-B44C-A8D42B50A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73"/>
              <a:ext cx="92" cy="67"/>
            </a:xfrm>
            <a:custGeom>
              <a:avLst/>
              <a:gdLst>
                <a:gd name="T0" fmla="*/ 124 w 37"/>
                <a:gd name="T1" fmla="*/ 230 h 25"/>
                <a:gd name="T2" fmla="*/ 30 w 37"/>
                <a:gd name="T3" fmla="*/ 482 h 25"/>
                <a:gd name="T4" fmla="*/ 433 w 37"/>
                <a:gd name="T5" fmla="*/ 445 h 25"/>
                <a:gd name="T6" fmla="*/ 507 w 37"/>
                <a:gd name="T7" fmla="*/ 0 h 25"/>
                <a:gd name="T8" fmla="*/ 370 w 37"/>
                <a:gd name="T9" fmla="*/ 273 h 25"/>
                <a:gd name="T10" fmla="*/ 124 w 37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5">
                  <a:moveTo>
                    <a:pt x="8" y="12"/>
                  </a:moveTo>
                  <a:cubicBezTo>
                    <a:pt x="5" y="16"/>
                    <a:pt x="0" y="19"/>
                    <a:pt x="2" y="25"/>
                  </a:cubicBezTo>
                  <a:cubicBezTo>
                    <a:pt x="8" y="19"/>
                    <a:pt x="21" y="25"/>
                    <a:pt x="28" y="23"/>
                  </a:cubicBezTo>
                  <a:cubicBezTo>
                    <a:pt x="37" y="21"/>
                    <a:pt x="37" y="8"/>
                    <a:pt x="33" y="0"/>
                  </a:cubicBezTo>
                  <a:cubicBezTo>
                    <a:pt x="33" y="7"/>
                    <a:pt x="32" y="14"/>
                    <a:pt x="24" y="14"/>
                  </a:cubicBezTo>
                  <a:cubicBezTo>
                    <a:pt x="19" y="15"/>
                    <a:pt x="13" y="7"/>
                    <a:pt x="8" y="1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3" name="Freeform 481">
              <a:extLst>
                <a:ext uri="{FF2B5EF4-FFF2-40B4-BE49-F238E27FC236}">
                  <a16:creationId xmlns:a16="http://schemas.microsoft.com/office/drawing/2014/main" id="{B95B85C6-33E3-4386-BBA5-2BCFFA8D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61"/>
              <a:ext cx="62" cy="139"/>
            </a:xfrm>
            <a:custGeom>
              <a:avLst/>
              <a:gdLst>
                <a:gd name="T0" fmla="*/ 62 w 25"/>
                <a:gd name="T1" fmla="*/ 78 h 52"/>
                <a:gd name="T2" fmla="*/ 350 w 25"/>
                <a:gd name="T3" fmla="*/ 478 h 52"/>
                <a:gd name="T4" fmla="*/ 258 w 25"/>
                <a:gd name="T5" fmla="*/ 687 h 52"/>
                <a:gd name="T6" fmla="*/ 278 w 25"/>
                <a:gd name="T7" fmla="*/ 994 h 52"/>
                <a:gd name="T8" fmla="*/ 228 w 25"/>
                <a:gd name="T9" fmla="*/ 422 h 52"/>
                <a:gd name="T10" fmla="*/ 0 w 2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2">
                  <a:moveTo>
                    <a:pt x="4" y="4"/>
                  </a:moveTo>
                  <a:cubicBezTo>
                    <a:pt x="9" y="10"/>
                    <a:pt x="20" y="18"/>
                    <a:pt x="23" y="25"/>
                  </a:cubicBezTo>
                  <a:cubicBezTo>
                    <a:pt x="25" y="32"/>
                    <a:pt x="19" y="30"/>
                    <a:pt x="17" y="36"/>
                  </a:cubicBezTo>
                  <a:cubicBezTo>
                    <a:pt x="15" y="41"/>
                    <a:pt x="22" y="48"/>
                    <a:pt x="18" y="52"/>
                  </a:cubicBezTo>
                  <a:cubicBezTo>
                    <a:pt x="14" y="42"/>
                    <a:pt x="18" y="31"/>
                    <a:pt x="15" y="22"/>
                  </a:cubicBezTo>
                  <a:cubicBezTo>
                    <a:pt x="12" y="15"/>
                    <a:pt x="4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4" name="Freeform 482">
              <a:extLst>
                <a:ext uri="{FF2B5EF4-FFF2-40B4-BE49-F238E27FC236}">
                  <a16:creationId xmlns:a16="http://schemas.microsoft.com/office/drawing/2014/main" id="{1D25164D-72F5-4D6D-A3D2-FBC0A7B69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2"/>
              <a:ext cx="155" cy="69"/>
            </a:xfrm>
            <a:custGeom>
              <a:avLst/>
              <a:gdLst>
                <a:gd name="T0" fmla="*/ 125 w 62"/>
                <a:gd name="T1" fmla="*/ 35 h 26"/>
                <a:gd name="T2" fmla="*/ 488 w 62"/>
                <a:gd name="T3" fmla="*/ 409 h 26"/>
                <a:gd name="T4" fmla="*/ 970 w 62"/>
                <a:gd name="T5" fmla="*/ 409 h 26"/>
                <a:gd name="T6" fmla="*/ 500 w 62"/>
                <a:gd name="T7" fmla="*/ 204 h 26"/>
                <a:gd name="T8" fmla="*/ 238 w 62"/>
                <a:gd name="T9" fmla="*/ 56 h 26"/>
                <a:gd name="T10" fmla="*/ 0 w 6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6">
                  <a:moveTo>
                    <a:pt x="8" y="2"/>
                  </a:moveTo>
                  <a:cubicBezTo>
                    <a:pt x="17" y="8"/>
                    <a:pt x="21" y="18"/>
                    <a:pt x="31" y="22"/>
                  </a:cubicBezTo>
                  <a:cubicBezTo>
                    <a:pt x="41" y="26"/>
                    <a:pt x="52" y="23"/>
                    <a:pt x="62" y="22"/>
                  </a:cubicBezTo>
                  <a:cubicBezTo>
                    <a:pt x="49" y="24"/>
                    <a:pt x="43" y="18"/>
                    <a:pt x="32" y="11"/>
                  </a:cubicBezTo>
                  <a:cubicBezTo>
                    <a:pt x="27" y="7"/>
                    <a:pt x="21" y="4"/>
                    <a:pt x="15" y="3"/>
                  </a:cubicBezTo>
                  <a:cubicBezTo>
                    <a:pt x="10" y="1"/>
                    <a:pt x="5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5" name="Freeform 483">
              <a:extLst>
                <a:ext uri="{FF2B5EF4-FFF2-40B4-BE49-F238E27FC236}">
                  <a16:creationId xmlns:a16="http://schemas.microsoft.com/office/drawing/2014/main" id="{EC62291C-B160-45D2-88C8-D78D4F55E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88"/>
              <a:ext cx="103" cy="29"/>
            </a:xfrm>
            <a:custGeom>
              <a:avLst/>
              <a:gdLst>
                <a:gd name="T0" fmla="*/ 0 w 41"/>
                <a:gd name="T1" fmla="*/ 76 h 11"/>
                <a:gd name="T2" fmla="*/ 158 w 41"/>
                <a:gd name="T3" fmla="*/ 166 h 11"/>
                <a:gd name="T4" fmla="*/ 347 w 41"/>
                <a:gd name="T5" fmla="*/ 166 h 11"/>
                <a:gd name="T6" fmla="*/ 651 w 41"/>
                <a:gd name="T7" fmla="*/ 76 h 11"/>
                <a:gd name="T8" fmla="*/ 409 w 41"/>
                <a:gd name="T9" fmla="*/ 21 h 11"/>
                <a:gd name="T10" fmla="*/ 0 w 41"/>
                <a:gd name="T11" fmla="*/ 3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1">
                  <a:moveTo>
                    <a:pt x="0" y="4"/>
                  </a:moveTo>
                  <a:cubicBezTo>
                    <a:pt x="4" y="5"/>
                    <a:pt x="6" y="8"/>
                    <a:pt x="10" y="9"/>
                  </a:cubicBezTo>
                  <a:cubicBezTo>
                    <a:pt x="14" y="11"/>
                    <a:pt x="18" y="9"/>
                    <a:pt x="22" y="9"/>
                  </a:cubicBezTo>
                  <a:cubicBezTo>
                    <a:pt x="29" y="8"/>
                    <a:pt x="35" y="7"/>
                    <a:pt x="41" y="4"/>
                  </a:cubicBezTo>
                  <a:cubicBezTo>
                    <a:pt x="38" y="0"/>
                    <a:pt x="31" y="0"/>
                    <a:pt x="26" y="1"/>
                  </a:cubicBezTo>
                  <a:cubicBezTo>
                    <a:pt x="19" y="4"/>
                    <a:pt x="8" y="8"/>
                    <a:pt x="0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6" name="Freeform 484">
              <a:extLst>
                <a:ext uri="{FF2B5EF4-FFF2-40B4-BE49-F238E27FC236}">
                  <a16:creationId xmlns:a16="http://schemas.microsoft.com/office/drawing/2014/main" id="{FE095246-157D-4085-84B4-E48B8A2AB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89"/>
              <a:ext cx="67" cy="54"/>
            </a:xfrm>
            <a:custGeom>
              <a:avLst/>
              <a:gdLst>
                <a:gd name="T0" fmla="*/ 136 w 27"/>
                <a:gd name="T1" fmla="*/ 138 h 20"/>
                <a:gd name="T2" fmla="*/ 30 w 27"/>
                <a:gd name="T3" fmla="*/ 394 h 20"/>
                <a:gd name="T4" fmla="*/ 412 w 27"/>
                <a:gd name="T5" fmla="*/ 232 h 20"/>
                <a:gd name="T6" fmla="*/ 216 w 27"/>
                <a:gd name="T7" fmla="*/ 219 h 20"/>
                <a:gd name="T8" fmla="*/ 92 w 27"/>
                <a:gd name="T9" fmla="*/ 13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9" y="7"/>
                  </a:moveTo>
                  <a:cubicBezTo>
                    <a:pt x="5" y="10"/>
                    <a:pt x="0" y="14"/>
                    <a:pt x="2" y="20"/>
                  </a:cubicBezTo>
                  <a:cubicBezTo>
                    <a:pt x="9" y="11"/>
                    <a:pt x="19" y="18"/>
                    <a:pt x="27" y="12"/>
                  </a:cubicBezTo>
                  <a:cubicBezTo>
                    <a:pt x="22" y="14"/>
                    <a:pt x="18" y="14"/>
                    <a:pt x="14" y="11"/>
                  </a:cubicBezTo>
                  <a:cubicBezTo>
                    <a:pt x="12" y="9"/>
                    <a:pt x="9" y="0"/>
                    <a:pt x="6" y="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7" name="Freeform 485">
              <a:extLst>
                <a:ext uri="{FF2B5EF4-FFF2-40B4-BE49-F238E27FC236}">
                  <a16:creationId xmlns:a16="http://schemas.microsoft.com/office/drawing/2014/main" id="{5090BFA8-101F-4DD6-A6F6-999CC0294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29"/>
              <a:ext cx="57" cy="150"/>
            </a:xfrm>
            <a:custGeom>
              <a:avLst/>
              <a:gdLst>
                <a:gd name="T0" fmla="*/ 349 w 23"/>
                <a:gd name="T1" fmla="*/ 0 h 56"/>
                <a:gd name="T2" fmla="*/ 42 w 23"/>
                <a:gd name="T3" fmla="*/ 458 h 56"/>
                <a:gd name="T4" fmla="*/ 216 w 23"/>
                <a:gd name="T5" fmla="*/ 1077 h 56"/>
                <a:gd name="T6" fmla="*/ 166 w 23"/>
                <a:gd name="T7" fmla="*/ 388 h 56"/>
                <a:gd name="T8" fmla="*/ 32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4" y="7"/>
                    <a:pt x="6" y="12"/>
                    <a:pt x="3" y="24"/>
                  </a:cubicBezTo>
                  <a:cubicBezTo>
                    <a:pt x="0" y="35"/>
                    <a:pt x="11" y="45"/>
                    <a:pt x="14" y="56"/>
                  </a:cubicBezTo>
                  <a:cubicBezTo>
                    <a:pt x="9" y="42"/>
                    <a:pt x="5" y="34"/>
                    <a:pt x="11" y="20"/>
                  </a:cubicBezTo>
                  <a:cubicBezTo>
                    <a:pt x="14" y="13"/>
                    <a:pt x="16" y="8"/>
                    <a:pt x="21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8" name="Freeform 486">
              <a:extLst>
                <a:ext uri="{FF2B5EF4-FFF2-40B4-BE49-F238E27FC236}">
                  <a16:creationId xmlns:a16="http://schemas.microsoft.com/office/drawing/2014/main" id="{8E915C68-3B88-48BB-A7B6-886094379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59"/>
              <a:ext cx="135" cy="88"/>
            </a:xfrm>
            <a:custGeom>
              <a:avLst/>
              <a:gdLst>
                <a:gd name="T0" fmla="*/ 0 w 54"/>
                <a:gd name="T1" fmla="*/ 0 h 33"/>
                <a:gd name="T2" fmla="*/ 300 w 54"/>
                <a:gd name="T3" fmla="*/ 320 h 33"/>
                <a:gd name="T4" fmla="*/ 845 w 54"/>
                <a:gd name="T5" fmla="*/ 397 h 33"/>
                <a:gd name="T6" fmla="*/ 313 w 54"/>
                <a:gd name="T7" fmla="*/ 456 h 33"/>
                <a:gd name="T8" fmla="*/ 0 w 54"/>
                <a:gd name="T9" fmla="*/ 3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0" y="0"/>
                  </a:moveTo>
                  <a:cubicBezTo>
                    <a:pt x="5" y="6"/>
                    <a:pt x="11" y="13"/>
                    <a:pt x="19" y="17"/>
                  </a:cubicBezTo>
                  <a:cubicBezTo>
                    <a:pt x="31" y="23"/>
                    <a:pt x="40" y="21"/>
                    <a:pt x="54" y="21"/>
                  </a:cubicBezTo>
                  <a:cubicBezTo>
                    <a:pt x="42" y="23"/>
                    <a:pt x="31" y="33"/>
                    <a:pt x="20" y="24"/>
                  </a:cubicBezTo>
                  <a:cubicBezTo>
                    <a:pt x="13" y="18"/>
                    <a:pt x="6" y="9"/>
                    <a:pt x="0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9" name="Freeform 487">
              <a:extLst>
                <a:ext uri="{FF2B5EF4-FFF2-40B4-BE49-F238E27FC236}">
                  <a16:creationId xmlns:a16="http://schemas.microsoft.com/office/drawing/2014/main" id="{BBC7BAD7-3259-401D-BE08-A7C4200F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0" name="Freeform 488">
              <a:extLst>
                <a:ext uri="{FF2B5EF4-FFF2-40B4-BE49-F238E27FC236}">
                  <a16:creationId xmlns:a16="http://schemas.microsoft.com/office/drawing/2014/main" id="{9DEB49CE-B1A5-40CC-8DC7-671BF2FD0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792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20 w 13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7"/>
                    <a:pt x="1" y="19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1" name="Freeform 489">
              <a:extLst>
                <a:ext uri="{FF2B5EF4-FFF2-40B4-BE49-F238E27FC236}">
                  <a16:creationId xmlns:a16="http://schemas.microsoft.com/office/drawing/2014/main" id="{3E8DCD52-747E-46F3-B2C4-E84C51A16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24"/>
              <a:ext cx="182" cy="83"/>
            </a:xfrm>
            <a:custGeom>
              <a:avLst/>
              <a:gdLst>
                <a:gd name="T0" fmla="*/ 1132 w 73"/>
                <a:gd name="T1" fmla="*/ 501 h 31"/>
                <a:gd name="T2" fmla="*/ 496 w 73"/>
                <a:gd name="T3" fmla="*/ 458 h 31"/>
                <a:gd name="T4" fmla="*/ 0 w 73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1">
                  <a:moveTo>
                    <a:pt x="73" y="26"/>
                  </a:moveTo>
                  <a:cubicBezTo>
                    <a:pt x="59" y="27"/>
                    <a:pt x="49" y="31"/>
                    <a:pt x="32" y="24"/>
                  </a:cubicBezTo>
                  <a:cubicBezTo>
                    <a:pt x="21" y="18"/>
                    <a:pt x="11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2" name="Freeform 490">
              <a:extLst>
                <a:ext uri="{FF2B5EF4-FFF2-40B4-BE49-F238E27FC236}">
                  <a16:creationId xmlns:a16="http://schemas.microsoft.com/office/drawing/2014/main" id="{720A2059-4838-4972-9DC7-A6BDB8EF5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885"/>
              <a:ext cx="57" cy="14"/>
            </a:xfrm>
            <a:custGeom>
              <a:avLst/>
              <a:gdLst>
                <a:gd name="T0" fmla="*/ 349 w 23"/>
                <a:gd name="T1" fmla="*/ 109 h 5"/>
                <a:gd name="T2" fmla="*/ 0 w 23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5"/>
                  </a:moveTo>
                  <a:cubicBezTo>
                    <a:pt x="17" y="3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3" name="Freeform 491">
              <a:extLst>
                <a:ext uri="{FF2B5EF4-FFF2-40B4-BE49-F238E27FC236}">
                  <a16:creationId xmlns:a16="http://schemas.microsoft.com/office/drawing/2014/main" id="{B2DA3D1D-AA0E-4099-807A-D9A0AC3EB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5" cy="30"/>
            </a:xfrm>
            <a:custGeom>
              <a:avLst/>
              <a:gdLst>
                <a:gd name="T0" fmla="*/ 0 w 10"/>
                <a:gd name="T1" fmla="*/ 185 h 11"/>
                <a:gd name="T2" fmla="*/ 95 w 10"/>
                <a:gd name="T3" fmla="*/ 22 h 11"/>
                <a:gd name="T4" fmla="*/ 63 w 10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1" y="6"/>
                    <a:pt x="3" y="0"/>
                    <a:pt x="6" y="1"/>
                  </a:cubicBezTo>
                  <a:cubicBezTo>
                    <a:pt x="10" y="2"/>
                    <a:pt x="4" y="11"/>
                    <a:pt x="4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4" name="Freeform 492">
              <a:extLst>
                <a:ext uri="{FF2B5EF4-FFF2-40B4-BE49-F238E27FC236}">
                  <a16:creationId xmlns:a16="http://schemas.microsoft.com/office/drawing/2014/main" id="{DFD8B5F6-0219-4D3D-A129-CC8E9C50F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677"/>
              <a:ext cx="25" cy="35"/>
            </a:xfrm>
            <a:custGeom>
              <a:avLst/>
              <a:gdLst>
                <a:gd name="T0" fmla="*/ 158 w 10"/>
                <a:gd name="T1" fmla="*/ 159 h 13"/>
                <a:gd name="T2" fmla="*/ 125 w 10"/>
                <a:gd name="T3" fmla="*/ 0 h 13"/>
                <a:gd name="T4" fmla="*/ 125 w 1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6"/>
                    <a:pt x="9" y="3"/>
                    <a:pt x="8" y="0"/>
                  </a:cubicBezTo>
                  <a:cubicBezTo>
                    <a:pt x="0" y="1"/>
                    <a:pt x="6" y="10"/>
                    <a:pt x="8" y="1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5" name="Freeform 493">
              <a:extLst>
                <a:ext uri="{FF2B5EF4-FFF2-40B4-BE49-F238E27FC236}">
                  <a16:creationId xmlns:a16="http://schemas.microsoft.com/office/drawing/2014/main" id="{8D9557C8-ED6F-4A41-8A0C-B5BB9B63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89"/>
              <a:ext cx="8" cy="11"/>
            </a:xfrm>
            <a:custGeom>
              <a:avLst/>
              <a:gdLst>
                <a:gd name="T0" fmla="*/ 56 w 3"/>
                <a:gd name="T1" fmla="*/ 8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2" name="Group 494">
            <a:extLst>
              <a:ext uri="{FF2B5EF4-FFF2-40B4-BE49-F238E27FC236}">
                <a16:creationId xmlns:a16="http://schemas.microsoft.com/office/drawing/2014/main" id="{18B7187C-5E4D-4938-A06D-1E3D087649E9}"/>
              </a:ext>
            </a:extLst>
          </p:cNvPr>
          <p:cNvGrpSpPr>
            <a:grpSpLocks/>
          </p:cNvGrpSpPr>
          <p:nvPr/>
        </p:nvGrpSpPr>
        <p:grpSpPr bwMode="auto">
          <a:xfrm>
            <a:off x="3657600" y="5942013"/>
            <a:ext cx="161925" cy="258762"/>
            <a:chOff x="480" y="1091"/>
            <a:chExt cx="360" cy="576"/>
          </a:xfrm>
        </p:grpSpPr>
        <p:sp>
          <p:nvSpPr>
            <p:cNvPr id="105178" name="Freeform 495">
              <a:extLst>
                <a:ext uri="{FF2B5EF4-FFF2-40B4-BE49-F238E27FC236}">
                  <a16:creationId xmlns:a16="http://schemas.microsoft.com/office/drawing/2014/main" id="{656E2069-9820-4CCE-9F79-E8BA403D4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9" name="Freeform 496">
              <a:extLst>
                <a:ext uri="{FF2B5EF4-FFF2-40B4-BE49-F238E27FC236}">
                  <a16:creationId xmlns:a16="http://schemas.microsoft.com/office/drawing/2014/main" id="{C775DDA4-BDEE-48FA-8C7E-3A920310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173"/>
              <a:ext cx="87" cy="160"/>
            </a:xfrm>
            <a:custGeom>
              <a:avLst/>
              <a:gdLst>
                <a:gd name="T0" fmla="*/ 341 w 35"/>
                <a:gd name="T1" fmla="*/ 115 h 60"/>
                <a:gd name="T2" fmla="*/ 462 w 35"/>
                <a:gd name="T3" fmla="*/ 704 h 60"/>
                <a:gd name="T4" fmla="*/ 291 w 35"/>
                <a:gd name="T5" fmla="*/ 832 h 60"/>
                <a:gd name="T6" fmla="*/ 0 w 35"/>
                <a:gd name="T7" fmla="*/ 1139 h 60"/>
                <a:gd name="T8" fmla="*/ 154 w 35"/>
                <a:gd name="T9" fmla="*/ 760 h 60"/>
                <a:gd name="T10" fmla="*/ 321 w 35"/>
                <a:gd name="T11" fmla="*/ 376 h 60"/>
                <a:gd name="T12" fmla="*/ 216 w 35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0">
                  <a:moveTo>
                    <a:pt x="22" y="6"/>
                  </a:moveTo>
                  <a:cubicBezTo>
                    <a:pt x="32" y="8"/>
                    <a:pt x="35" y="30"/>
                    <a:pt x="30" y="37"/>
                  </a:cubicBezTo>
                  <a:cubicBezTo>
                    <a:pt x="27" y="40"/>
                    <a:pt x="23" y="42"/>
                    <a:pt x="19" y="44"/>
                  </a:cubicBezTo>
                  <a:cubicBezTo>
                    <a:pt x="11" y="49"/>
                    <a:pt x="6" y="53"/>
                    <a:pt x="0" y="60"/>
                  </a:cubicBezTo>
                  <a:cubicBezTo>
                    <a:pt x="3" y="54"/>
                    <a:pt x="6" y="45"/>
                    <a:pt x="10" y="40"/>
                  </a:cubicBezTo>
                  <a:cubicBezTo>
                    <a:pt x="15" y="33"/>
                    <a:pt x="21" y="29"/>
                    <a:pt x="21" y="20"/>
                  </a:cubicBezTo>
                  <a:cubicBezTo>
                    <a:pt x="22" y="10"/>
                    <a:pt x="19" y="6"/>
                    <a:pt x="14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0" name="Freeform 497">
              <a:extLst>
                <a:ext uri="{FF2B5EF4-FFF2-40B4-BE49-F238E27FC236}">
                  <a16:creationId xmlns:a16="http://schemas.microsoft.com/office/drawing/2014/main" id="{7B032491-955D-4E3D-84F9-A360E41B2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328"/>
              <a:ext cx="82" cy="208"/>
            </a:xfrm>
            <a:custGeom>
              <a:avLst/>
              <a:gdLst>
                <a:gd name="T0" fmla="*/ 403 w 33"/>
                <a:gd name="T1" fmla="*/ 21 h 78"/>
                <a:gd name="T2" fmla="*/ 494 w 33"/>
                <a:gd name="T3" fmla="*/ 397 h 78"/>
                <a:gd name="T4" fmla="*/ 308 w 33"/>
                <a:gd name="T5" fmla="*/ 661 h 78"/>
                <a:gd name="T6" fmla="*/ 0 w 33"/>
                <a:gd name="T7" fmla="*/ 1480 h 78"/>
                <a:gd name="T8" fmla="*/ 75 w 33"/>
                <a:gd name="T9" fmla="*/ 1117 h 78"/>
                <a:gd name="T10" fmla="*/ 154 w 33"/>
                <a:gd name="T11" fmla="*/ 683 h 78"/>
                <a:gd name="T12" fmla="*/ 340 w 33"/>
                <a:gd name="T13" fmla="*/ 205 h 78"/>
                <a:gd name="T14" fmla="*/ 403 w 33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78">
                  <a:moveTo>
                    <a:pt x="26" y="1"/>
                  </a:moveTo>
                  <a:cubicBezTo>
                    <a:pt x="25" y="8"/>
                    <a:pt x="33" y="13"/>
                    <a:pt x="32" y="21"/>
                  </a:cubicBezTo>
                  <a:cubicBezTo>
                    <a:pt x="31" y="29"/>
                    <a:pt x="26" y="30"/>
                    <a:pt x="20" y="35"/>
                  </a:cubicBezTo>
                  <a:cubicBezTo>
                    <a:pt x="8" y="46"/>
                    <a:pt x="13" y="66"/>
                    <a:pt x="0" y="78"/>
                  </a:cubicBezTo>
                  <a:cubicBezTo>
                    <a:pt x="5" y="72"/>
                    <a:pt x="6" y="67"/>
                    <a:pt x="5" y="59"/>
                  </a:cubicBezTo>
                  <a:cubicBezTo>
                    <a:pt x="3" y="50"/>
                    <a:pt x="4" y="44"/>
                    <a:pt x="10" y="36"/>
                  </a:cubicBezTo>
                  <a:cubicBezTo>
                    <a:pt x="18" y="28"/>
                    <a:pt x="19" y="22"/>
                    <a:pt x="22" y="11"/>
                  </a:cubicBezTo>
                  <a:cubicBezTo>
                    <a:pt x="22" y="6"/>
                    <a:pt x="23" y="3"/>
                    <a:pt x="2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1" name="Freeform 498">
              <a:extLst>
                <a:ext uri="{FF2B5EF4-FFF2-40B4-BE49-F238E27FC236}">
                  <a16:creationId xmlns:a16="http://schemas.microsoft.com/office/drawing/2014/main" id="{F62BA43E-B4E2-4089-868C-1034B480A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520"/>
              <a:ext cx="70" cy="123"/>
            </a:xfrm>
            <a:custGeom>
              <a:avLst/>
              <a:gdLst>
                <a:gd name="T0" fmla="*/ 438 w 28"/>
                <a:gd name="T1" fmla="*/ 35 h 46"/>
                <a:gd name="T2" fmla="*/ 363 w 28"/>
                <a:gd name="T3" fmla="*/ 342 h 46"/>
                <a:gd name="T4" fmla="*/ 313 w 28"/>
                <a:gd name="T5" fmla="*/ 730 h 46"/>
                <a:gd name="T6" fmla="*/ 0 w 28"/>
                <a:gd name="T7" fmla="*/ 687 h 46"/>
                <a:gd name="T8" fmla="*/ 250 w 28"/>
                <a:gd name="T9" fmla="*/ 457 h 46"/>
                <a:gd name="T10" fmla="*/ 313 w 28"/>
                <a:gd name="T11" fmla="*/ 115 h 46"/>
                <a:gd name="T12" fmla="*/ 425 w 28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46">
                  <a:moveTo>
                    <a:pt x="28" y="2"/>
                  </a:moveTo>
                  <a:cubicBezTo>
                    <a:pt x="25" y="8"/>
                    <a:pt x="24" y="12"/>
                    <a:pt x="23" y="18"/>
                  </a:cubicBezTo>
                  <a:cubicBezTo>
                    <a:pt x="22" y="24"/>
                    <a:pt x="23" y="32"/>
                    <a:pt x="20" y="38"/>
                  </a:cubicBezTo>
                  <a:cubicBezTo>
                    <a:pt x="15" y="46"/>
                    <a:pt x="3" y="45"/>
                    <a:pt x="0" y="36"/>
                  </a:cubicBezTo>
                  <a:cubicBezTo>
                    <a:pt x="8" y="45"/>
                    <a:pt x="15" y="30"/>
                    <a:pt x="16" y="24"/>
                  </a:cubicBezTo>
                  <a:cubicBezTo>
                    <a:pt x="17" y="17"/>
                    <a:pt x="15" y="12"/>
                    <a:pt x="20" y="6"/>
                  </a:cubicBezTo>
                  <a:cubicBezTo>
                    <a:pt x="22" y="4"/>
                    <a:pt x="26" y="4"/>
                    <a:pt x="27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2" name="Freeform 499">
              <a:extLst>
                <a:ext uri="{FF2B5EF4-FFF2-40B4-BE49-F238E27FC236}">
                  <a16:creationId xmlns:a16="http://schemas.microsoft.com/office/drawing/2014/main" id="{5866B93A-30F8-4A3A-9C2A-33B4C88AF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1432"/>
              <a:ext cx="75" cy="77"/>
            </a:xfrm>
            <a:custGeom>
              <a:avLst/>
              <a:gdLst>
                <a:gd name="T0" fmla="*/ 125 w 30"/>
                <a:gd name="T1" fmla="*/ 316 h 29"/>
                <a:gd name="T2" fmla="*/ 425 w 30"/>
                <a:gd name="T3" fmla="*/ 0 h 29"/>
                <a:gd name="T4" fmla="*/ 313 w 30"/>
                <a:gd name="T5" fmla="*/ 465 h 29"/>
                <a:gd name="T6" fmla="*/ 0 w 30"/>
                <a:gd name="T7" fmla="*/ 37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8" y="17"/>
                  </a:moveTo>
                  <a:cubicBezTo>
                    <a:pt x="18" y="14"/>
                    <a:pt x="24" y="10"/>
                    <a:pt x="27" y="0"/>
                  </a:cubicBezTo>
                  <a:cubicBezTo>
                    <a:pt x="22" y="8"/>
                    <a:pt x="30" y="18"/>
                    <a:pt x="20" y="25"/>
                  </a:cubicBezTo>
                  <a:cubicBezTo>
                    <a:pt x="14" y="29"/>
                    <a:pt x="5" y="24"/>
                    <a:pt x="0" y="2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3" name="Freeform 500">
              <a:extLst>
                <a:ext uri="{FF2B5EF4-FFF2-40B4-BE49-F238E27FC236}">
                  <a16:creationId xmlns:a16="http://schemas.microsoft.com/office/drawing/2014/main" id="{3C9B7B92-D6B1-4F0E-ABDC-088630C75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110"/>
              <a:ext cx="97" cy="135"/>
            </a:xfrm>
            <a:custGeom>
              <a:avLst/>
              <a:gdLst>
                <a:gd name="T0" fmla="*/ 124 w 39"/>
                <a:gd name="T1" fmla="*/ 77 h 51"/>
                <a:gd name="T2" fmla="*/ 599 w 39"/>
                <a:gd name="T3" fmla="*/ 765 h 51"/>
                <a:gd name="T4" fmla="*/ 229 w 39"/>
                <a:gd name="T5" fmla="*/ 392 h 51"/>
                <a:gd name="T6" fmla="*/ 0 w 39"/>
                <a:gd name="T7" fmla="*/ 259 h 51"/>
                <a:gd name="T8" fmla="*/ 124 w 39"/>
                <a:gd name="T9" fmla="*/ 7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8" y="4"/>
                  </a:moveTo>
                  <a:cubicBezTo>
                    <a:pt x="26" y="0"/>
                    <a:pt x="17" y="48"/>
                    <a:pt x="39" y="41"/>
                  </a:cubicBezTo>
                  <a:cubicBezTo>
                    <a:pt x="24" y="51"/>
                    <a:pt x="19" y="31"/>
                    <a:pt x="15" y="21"/>
                  </a:cubicBezTo>
                  <a:cubicBezTo>
                    <a:pt x="13" y="16"/>
                    <a:pt x="5" y="3"/>
                    <a:pt x="0" y="14"/>
                  </a:cubicBezTo>
                  <a:cubicBezTo>
                    <a:pt x="2" y="10"/>
                    <a:pt x="4" y="6"/>
                    <a:pt x="8" y="4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4" name="Freeform 501">
              <a:extLst>
                <a:ext uri="{FF2B5EF4-FFF2-40B4-BE49-F238E27FC236}">
                  <a16:creationId xmlns:a16="http://schemas.microsoft.com/office/drawing/2014/main" id="{4F6C9353-2BEA-4D1E-AB1F-1C5759302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269"/>
              <a:ext cx="40" cy="83"/>
            </a:xfrm>
            <a:custGeom>
              <a:avLst/>
              <a:gdLst>
                <a:gd name="T0" fmla="*/ 250 w 16"/>
                <a:gd name="T1" fmla="*/ 0 h 31"/>
                <a:gd name="T2" fmla="*/ 95 w 16"/>
                <a:gd name="T3" fmla="*/ 594 h 31"/>
                <a:gd name="T4" fmla="*/ 208 w 16"/>
                <a:gd name="T5" fmla="*/ 286 h 31"/>
                <a:gd name="T6" fmla="*/ 250 w 16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cubicBezTo>
                    <a:pt x="11" y="8"/>
                    <a:pt x="0" y="21"/>
                    <a:pt x="6" y="31"/>
                  </a:cubicBezTo>
                  <a:cubicBezTo>
                    <a:pt x="6" y="22"/>
                    <a:pt x="9" y="21"/>
                    <a:pt x="13" y="15"/>
                  </a:cubicBezTo>
                  <a:cubicBezTo>
                    <a:pt x="15" y="10"/>
                    <a:pt x="15" y="5"/>
                    <a:pt x="1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5" name="Freeform 502">
              <a:extLst>
                <a:ext uri="{FF2B5EF4-FFF2-40B4-BE49-F238E27FC236}">
                  <a16:creationId xmlns:a16="http://schemas.microsoft.com/office/drawing/2014/main" id="{19798737-7F8D-4B49-A716-EEF8004F9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512"/>
              <a:ext cx="38" cy="64"/>
            </a:xfrm>
            <a:custGeom>
              <a:avLst/>
              <a:gdLst>
                <a:gd name="T0" fmla="*/ 51 w 15"/>
                <a:gd name="T1" fmla="*/ 0 h 24"/>
                <a:gd name="T2" fmla="*/ 243 w 15"/>
                <a:gd name="T3" fmla="*/ 376 h 24"/>
                <a:gd name="T4" fmla="*/ 51 w 15"/>
                <a:gd name="T5" fmla="*/ 456 h 24"/>
                <a:gd name="T6" fmla="*/ 84 w 15"/>
                <a:gd name="T7" fmla="*/ 9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3" y="0"/>
                  </a:moveTo>
                  <a:cubicBezTo>
                    <a:pt x="6" y="8"/>
                    <a:pt x="9" y="16"/>
                    <a:pt x="15" y="20"/>
                  </a:cubicBezTo>
                  <a:cubicBezTo>
                    <a:pt x="13" y="24"/>
                    <a:pt x="7" y="22"/>
                    <a:pt x="3" y="24"/>
                  </a:cubicBezTo>
                  <a:cubicBezTo>
                    <a:pt x="3" y="18"/>
                    <a:pt x="0" y="10"/>
                    <a:pt x="5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6" name="Freeform 503">
              <a:extLst>
                <a:ext uri="{FF2B5EF4-FFF2-40B4-BE49-F238E27FC236}">
                  <a16:creationId xmlns:a16="http://schemas.microsoft.com/office/drawing/2014/main" id="{C671369B-0C81-4578-90EF-D090D9D1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536"/>
              <a:ext cx="87" cy="93"/>
            </a:xfrm>
            <a:custGeom>
              <a:avLst/>
              <a:gdLst>
                <a:gd name="T0" fmla="*/ 30 w 35"/>
                <a:gd name="T1" fmla="*/ 191 h 35"/>
                <a:gd name="T2" fmla="*/ 291 w 35"/>
                <a:gd name="T3" fmla="*/ 465 h 35"/>
                <a:gd name="T4" fmla="*/ 537 w 35"/>
                <a:gd name="T5" fmla="*/ 635 h 35"/>
                <a:gd name="T6" fmla="*/ 278 w 35"/>
                <a:gd name="T7" fmla="*/ 56 h 35"/>
                <a:gd name="T8" fmla="*/ 0 w 35"/>
                <a:gd name="T9" fmla="*/ 19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2" y="10"/>
                  </a:moveTo>
                  <a:cubicBezTo>
                    <a:pt x="13" y="5"/>
                    <a:pt x="14" y="20"/>
                    <a:pt x="19" y="25"/>
                  </a:cubicBezTo>
                  <a:cubicBezTo>
                    <a:pt x="20" y="33"/>
                    <a:pt x="28" y="35"/>
                    <a:pt x="35" y="34"/>
                  </a:cubicBezTo>
                  <a:cubicBezTo>
                    <a:pt x="19" y="32"/>
                    <a:pt x="28" y="9"/>
                    <a:pt x="18" y="3"/>
                  </a:cubicBezTo>
                  <a:cubicBezTo>
                    <a:pt x="12" y="0"/>
                    <a:pt x="2" y="4"/>
                    <a:pt x="0" y="1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7" name="Freeform 504">
              <a:extLst>
                <a:ext uri="{FF2B5EF4-FFF2-40B4-BE49-F238E27FC236}">
                  <a16:creationId xmlns:a16="http://schemas.microsoft.com/office/drawing/2014/main" id="{D09C1301-5ABB-43B7-9867-886CE865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69"/>
              <a:ext cx="102" cy="88"/>
            </a:xfrm>
            <a:custGeom>
              <a:avLst/>
              <a:gdLst>
                <a:gd name="T0" fmla="*/ 249 w 41"/>
                <a:gd name="T1" fmla="*/ 77 h 33"/>
                <a:gd name="T2" fmla="*/ 445 w 41"/>
                <a:gd name="T3" fmla="*/ 341 h 33"/>
                <a:gd name="T4" fmla="*/ 632 w 41"/>
                <a:gd name="T5" fmla="*/ 627 h 33"/>
                <a:gd name="T6" fmla="*/ 557 w 41"/>
                <a:gd name="T7" fmla="*/ 307 h 33"/>
                <a:gd name="T8" fmla="*/ 341 w 41"/>
                <a:gd name="T9" fmla="*/ 93 h 33"/>
                <a:gd name="T10" fmla="*/ 187 w 41"/>
                <a:gd name="T11" fmla="*/ 21 h 33"/>
                <a:gd name="T12" fmla="*/ 12 w 41"/>
                <a:gd name="T13" fmla="*/ 149 h 33"/>
                <a:gd name="T14" fmla="*/ 0 w 41"/>
                <a:gd name="T15" fmla="*/ 11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33">
                  <a:moveTo>
                    <a:pt x="16" y="4"/>
                  </a:moveTo>
                  <a:cubicBezTo>
                    <a:pt x="24" y="7"/>
                    <a:pt x="25" y="13"/>
                    <a:pt x="29" y="18"/>
                  </a:cubicBezTo>
                  <a:cubicBezTo>
                    <a:pt x="33" y="24"/>
                    <a:pt x="38" y="27"/>
                    <a:pt x="41" y="33"/>
                  </a:cubicBezTo>
                  <a:cubicBezTo>
                    <a:pt x="40" y="28"/>
                    <a:pt x="39" y="20"/>
                    <a:pt x="36" y="16"/>
                  </a:cubicBezTo>
                  <a:cubicBezTo>
                    <a:pt x="33" y="10"/>
                    <a:pt x="27" y="8"/>
                    <a:pt x="22" y="5"/>
                  </a:cubicBezTo>
                  <a:cubicBezTo>
                    <a:pt x="18" y="2"/>
                    <a:pt x="18" y="0"/>
                    <a:pt x="12" y="1"/>
                  </a:cubicBezTo>
                  <a:cubicBezTo>
                    <a:pt x="7" y="2"/>
                    <a:pt x="4" y="4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8" name="Freeform 505">
              <a:extLst>
                <a:ext uri="{FF2B5EF4-FFF2-40B4-BE49-F238E27FC236}">
                  <a16:creationId xmlns:a16="http://schemas.microsoft.com/office/drawing/2014/main" id="{AE523693-CE0B-4CE0-9A55-E39F1CE47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1552"/>
              <a:ext cx="45" cy="115"/>
            </a:xfrm>
            <a:custGeom>
              <a:avLst/>
              <a:gdLst>
                <a:gd name="T0" fmla="*/ 283 w 18"/>
                <a:gd name="T1" fmla="*/ 0 h 43"/>
                <a:gd name="T2" fmla="*/ 0 w 18"/>
                <a:gd name="T3" fmla="*/ 594 h 43"/>
                <a:gd name="T4" fmla="*/ 158 w 18"/>
                <a:gd name="T5" fmla="*/ 479 h 43"/>
                <a:gd name="T6" fmla="*/ 283 w 18"/>
                <a:gd name="T7" fmla="*/ 78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3">
                  <a:moveTo>
                    <a:pt x="18" y="0"/>
                  </a:moveTo>
                  <a:cubicBezTo>
                    <a:pt x="17" y="6"/>
                    <a:pt x="14" y="43"/>
                    <a:pt x="0" y="31"/>
                  </a:cubicBezTo>
                  <a:cubicBezTo>
                    <a:pt x="3" y="29"/>
                    <a:pt x="7" y="28"/>
                    <a:pt x="10" y="25"/>
                  </a:cubicBezTo>
                  <a:cubicBezTo>
                    <a:pt x="15" y="19"/>
                    <a:pt x="12" y="9"/>
                    <a:pt x="18" y="4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9" name="Freeform 506">
              <a:extLst>
                <a:ext uri="{FF2B5EF4-FFF2-40B4-BE49-F238E27FC236}">
                  <a16:creationId xmlns:a16="http://schemas.microsoft.com/office/drawing/2014/main" id="{E51E0C6A-2649-4405-B492-999C1A49B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197"/>
              <a:ext cx="72" cy="120"/>
            </a:xfrm>
            <a:custGeom>
              <a:avLst/>
              <a:gdLst>
                <a:gd name="T0" fmla="*/ 308 w 29"/>
                <a:gd name="T1" fmla="*/ 35 h 45"/>
                <a:gd name="T2" fmla="*/ 258 w 29"/>
                <a:gd name="T3" fmla="*/ 547 h 45"/>
                <a:gd name="T4" fmla="*/ 0 w 29"/>
                <a:gd name="T5" fmla="*/ 853 h 45"/>
                <a:gd name="T6" fmla="*/ 246 w 29"/>
                <a:gd name="T7" fmla="*/ 419 h 45"/>
                <a:gd name="T8" fmla="*/ 340 w 29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5">
                  <a:moveTo>
                    <a:pt x="20" y="2"/>
                  </a:moveTo>
                  <a:cubicBezTo>
                    <a:pt x="29" y="8"/>
                    <a:pt x="22" y="24"/>
                    <a:pt x="17" y="29"/>
                  </a:cubicBezTo>
                  <a:cubicBezTo>
                    <a:pt x="13" y="35"/>
                    <a:pt x="1" y="38"/>
                    <a:pt x="0" y="45"/>
                  </a:cubicBezTo>
                  <a:cubicBezTo>
                    <a:pt x="2" y="35"/>
                    <a:pt x="11" y="30"/>
                    <a:pt x="16" y="22"/>
                  </a:cubicBezTo>
                  <a:cubicBezTo>
                    <a:pt x="21" y="15"/>
                    <a:pt x="20" y="8"/>
                    <a:pt x="22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0" name="Freeform 507">
              <a:extLst>
                <a:ext uri="{FF2B5EF4-FFF2-40B4-BE49-F238E27FC236}">
                  <a16:creationId xmlns:a16="http://schemas.microsoft.com/office/drawing/2014/main" id="{0691FF90-CF59-44FE-A0CA-D4E11B5DE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323"/>
              <a:ext cx="42" cy="96"/>
            </a:xfrm>
            <a:custGeom>
              <a:avLst/>
              <a:gdLst>
                <a:gd name="T0" fmla="*/ 74 w 17"/>
                <a:gd name="T1" fmla="*/ 21 h 36"/>
                <a:gd name="T2" fmla="*/ 30 w 17"/>
                <a:gd name="T3" fmla="*/ 683 h 36"/>
                <a:gd name="T4" fmla="*/ 42 w 17"/>
                <a:gd name="T5" fmla="*/ 264 h 36"/>
                <a:gd name="T6" fmla="*/ 74 w 1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6">
                  <a:moveTo>
                    <a:pt x="5" y="1"/>
                  </a:moveTo>
                  <a:cubicBezTo>
                    <a:pt x="8" y="15"/>
                    <a:pt x="17" y="26"/>
                    <a:pt x="2" y="36"/>
                  </a:cubicBezTo>
                  <a:cubicBezTo>
                    <a:pt x="7" y="29"/>
                    <a:pt x="6" y="23"/>
                    <a:pt x="3" y="14"/>
                  </a:cubicBezTo>
                  <a:cubicBezTo>
                    <a:pt x="1" y="8"/>
                    <a:pt x="0" y="6"/>
                    <a:pt x="5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1" name="Freeform 508">
              <a:extLst>
                <a:ext uri="{FF2B5EF4-FFF2-40B4-BE49-F238E27FC236}">
                  <a16:creationId xmlns:a16="http://schemas.microsoft.com/office/drawing/2014/main" id="{2B3FA9B4-FAE3-4624-8664-40A01F64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523"/>
              <a:ext cx="37" cy="58"/>
            </a:xfrm>
            <a:custGeom>
              <a:avLst/>
              <a:gdLst>
                <a:gd name="T0" fmla="*/ 91 w 15"/>
                <a:gd name="T1" fmla="*/ 55 h 22"/>
                <a:gd name="T2" fmla="*/ 224 w 15"/>
                <a:gd name="T3" fmla="*/ 277 h 22"/>
                <a:gd name="T4" fmla="*/ 121 w 15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6" y="3"/>
                  </a:moveTo>
                  <a:cubicBezTo>
                    <a:pt x="0" y="12"/>
                    <a:pt x="3" y="22"/>
                    <a:pt x="15" y="15"/>
                  </a:cubicBezTo>
                  <a:cubicBezTo>
                    <a:pt x="10" y="18"/>
                    <a:pt x="5" y="3"/>
                    <a:pt x="8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2" name="Freeform 509">
              <a:extLst>
                <a:ext uri="{FF2B5EF4-FFF2-40B4-BE49-F238E27FC236}">
                  <a16:creationId xmlns:a16="http://schemas.microsoft.com/office/drawing/2014/main" id="{1A8DA8F9-468C-4584-A566-7811C4BA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173"/>
              <a:ext cx="25" cy="131"/>
            </a:xfrm>
            <a:custGeom>
              <a:avLst/>
              <a:gdLst>
                <a:gd name="T0" fmla="*/ 83 w 10"/>
                <a:gd name="T1" fmla="*/ 78 h 49"/>
                <a:gd name="T2" fmla="*/ 63 w 10"/>
                <a:gd name="T3" fmla="*/ 479 h 49"/>
                <a:gd name="T4" fmla="*/ 33 w 10"/>
                <a:gd name="T5" fmla="*/ 936 h 49"/>
                <a:gd name="T6" fmla="*/ 145 w 10"/>
                <a:gd name="T7" fmla="*/ 380 h 49"/>
                <a:gd name="T8" fmla="*/ 95 w 10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9">
                  <a:moveTo>
                    <a:pt x="5" y="4"/>
                  </a:moveTo>
                  <a:cubicBezTo>
                    <a:pt x="5" y="11"/>
                    <a:pt x="4" y="18"/>
                    <a:pt x="4" y="25"/>
                  </a:cubicBezTo>
                  <a:cubicBezTo>
                    <a:pt x="4" y="30"/>
                    <a:pt x="0" y="45"/>
                    <a:pt x="2" y="49"/>
                  </a:cubicBezTo>
                  <a:cubicBezTo>
                    <a:pt x="8" y="40"/>
                    <a:pt x="9" y="29"/>
                    <a:pt x="9" y="20"/>
                  </a:cubicBezTo>
                  <a:cubicBezTo>
                    <a:pt x="10" y="12"/>
                    <a:pt x="8" y="8"/>
                    <a:pt x="6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3" name="Freeform 510">
              <a:extLst>
                <a:ext uri="{FF2B5EF4-FFF2-40B4-BE49-F238E27FC236}">
                  <a16:creationId xmlns:a16="http://schemas.microsoft.com/office/drawing/2014/main" id="{8FE8ABBF-258D-4A2F-9B28-424CC167A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93"/>
              <a:ext cx="65" cy="46"/>
            </a:xfrm>
            <a:custGeom>
              <a:avLst/>
              <a:gdLst>
                <a:gd name="T0" fmla="*/ 0 w 26"/>
                <a:gd name="T1" fmla="*/ 103 h 17"/>
                <a:gd name="T2" fmla="*/ 220 w 26"/>
                <a:gd name="T3" fmla="*/ 38 h 17"/>
                <a:gd name="T4" fmla="*/ 408 w 26"/>
                <a:gd name="T5" fmla="*/ 336 h 17"/>
                <a:gd name="T6" fmla="*/ 188 w 26"/>
                <a:gd name="T7" fmla="*/ 138 h 17"/>
                <a:gd name="T8" fmla="*/ 33 w 26"/>
                <a:gd name="T9" fmla="*/ 1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5"/>
                  </a:moveTo>
                  <a:cubicBezTo>
                    <a:pt x="5" y="8"/>
                    <a:pt x="8" y="0"/>
                    <a:pt x="14" y="2"/>
                  </a:cubicBezTo>
                  <a:cubicBezTo>
                    <a:pt x="20" y="4"/>
                    <a:pt x="23" y="12"/>
                    <a:pt x="26" y="17"/>
                  </a:cubicBezTo>
                  <a:cubicBezTo>
                    <a:pt x="21" y="13"/>
                    <a:pt x="19" y="8"/>
                    <a:pt x="12" y="7"/>
                  </a:cubicBezTo>
                  <a:cubicBezTo>
                    <a:pt x="10" y="6"/>
                    <a:pt x="4" y="6"/>
                    <a:pt x="2" y="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4" name="Freeform 511">
              <a:extLst>
                <a:ext uri="{FF2B5EF4-FFF2-40B4-BE49-F238E27FC236}">
                  <a16:creationId xmlns:a16="http://schemas.microsoft.com/office/drawing/2014/main" id="{0DA444BA-5D22-41D2-8405-23C689A84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187"/>
              <a:ext cx="80" cy="77"/>
            </a:xfrm>
            <a:custGeom>
              <a:avLst/>
              <a:gdLst>
                <a:gd name="T0" fmla="*/ 0 w 32"/>
                <a:gd name="T1" fmla="*/ 316 h 29"/>
                <a:gd name="T2" fmla="*/ 500 w 32"/>
                <a:gd name="T3" fmla="*/ 0 h 29"/>
                <a:gd name="T4" fmla="*/ 63 w 32"/>
                <a:gd name="T5" fmla="*/ 29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0" y="17"/>
                  </a:moveTo>
                  <a:cubicBezTo>
                    <a:pt x="14" y="21"/>
                    <a:pt x="22" y="6"/>
                    <a:pt x="32" y="0"/>
                  </a:cubicBezTo>
                  <a:cubicBezTo>
                    <a:pt x="26" y="4"/>
                    <a:pt x="14" y="29"/>
                    <a:pt x="4" y="1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5" name="Freeform 512">
              <a:extLst>
                <a:ext uri="{FF2B5EF4-FFF2-40B4-BE49-F238E27FC236}">
                  <a16:creationId xmlns:a16="http://schemas.microsoft.com/office/drawing/2014/main" id="{188C3F0F-606F-48AF-964D-D5CC48A0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6" name="Freeform 513">
              <a:extLst>
                <a:ext uri="{FF2B5EF4-FFF2-40B4-BE49-F238E27FC236}">
                  <a16:creationId xmlns:a16="http://schemas.microsoft.com/office/drawing/2014/main" id="{52BE4A26-7324-4C79-9E6C-EA870ED47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304"/>
              <a:ext cx="30" cy="43"/>
            </a:xfrm>
            <a:custGeom>
              <a:avLst/>
              <a:gdLst>
                <a:gd name="T0" fmla="*/ 188 w 12"/>
                <a:gd name="T1" fmla="*/ 0 h 16"/>
                <a:gd name="T2" fmla="*/ 0 w 12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8" y="0"/>
                    <a:pt x="0" y="9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7" name="Freeform 514">
              <a:extLst>
                <a:ext uri="{FF2B5EF4-FFF2-40B4-BE49-F238E27FC236}">
                  <a16:creationId xmlns:a16="http://schemas.microsoft.com/office/drawing/2014/main" id="{1CC0DE42-2638-4D50-8520-629B9A8DF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235"/>
              <a:ext cx="15" cy="82"/>
            </a:xfrm>
            <a:custGeom>
              <a:avLst/>
              <a:gdLst>
                <a:gd name="T0" fmla="*/ 95 w 6"/>
                <a:gd name="T1" fmla="*/ 0 h 31"/>
                <a:gd name="T2" fmla="*/ 0 w 6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4" y="10"/>
                    <a:pt x="3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8" name="Freeform 515">
              <a:extLst>
                <a:ext uri="{FF2B5EF4-FFF2-40B4-BE49-F238E27FC236}">
                  <a16:creationId xmlns:a16="http://schemas.microsoft.com/office/drawing/2014/main" id="{81C4A15D-EEC2-465D-9EBC-8DF422B35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429"/>
              <a:ext cx="73" cy="62"/>
            </a:xfrm>
            <a:custGeom>
              <a:avLst/>
              <a:gdLst>
                <a:gd name="T0" fmla="*/ 0 w 29"/>
                <a:gd name="T1" fmla="*/ 275 h 23"/>
                <a:gd name="T2" fmla="*/ 463 w 2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3">
                  <a:moveTo>
                    <a:pt x="0" y="14"/>
                  </a:moveTo>
                  <a:cubicBezTo>
                    <a:pt x="11" y="23"/>
                    <a:pt x="24" y="18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9" name="Freeform 516">
              <a:extLst>
                <a:ext uri="{FF2B5EF4-FFF2-40B4-BE49-F238E27FC236}">
                  <a16:creationId xmlns:a16="http://schemas.microsoft.com/office/drawing/2014/main" id="{CA9720F9-E976-4D8E-9886-8C367F66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277"/>
              <a:ext cx="110" cy="86"/>
            </a:xfrm>
            <a:custGeom>
              <a:avLst/>
              <a:gdLst>
                <a:gd name="T0" fmla="*/ 0 w 44"/>
                <a:gd name="T1" fmla="*/ 94 h 32"/>
                <a:gd name="T2" fmla="*/ 175 w 44"/>
                <a:gd name="T3" fmla="*/ 81 h 32"/>
                <a:gd name="T4" fmla="*/ 408 w 44"/>
                <a:gd name="T5" fmla="*/ 137 h 32"/>
                <a:gd name="T6" fmla="*/ 563 w 44"/>
                <a:gd name="T7" fmla="*/ 406 h 32"/>
                <a:gd name="T8" fmla="*/ 688 w 44"/>
                <a:gd name="T9" fmla="*/ 6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2">
                  <a:moveTo>
                    <a:pt x="0" y="5"/>
                  </a:moveTo>
                  <a:cubicBezTo>
                    <a:pt x="4" y="12"/>
                    <a:pt x="7" y="6"/>
                    <a:pt x="11" y="4"/>
                  </a:cubicBezTo>
                  <a:cubicBezTo>
                    <a:pt x="16" y="0"/>
                    <a:pt x="21" y="3"/>
                    <a:pt x="26" y="7"/>
                  </a:cubicBezTo>
                  <a:cubicBezTo>
                    <a:pt x="31" y="11"/>
                    <a:pt x="33" y="17"/>
                    <a:pt x="36" y="21"/>
                  </a:cubicBezTo>
                  <a:cubicBezTo>
                    <a:pt x="39" y="25"/>
                    <a:pt x="44" y="25"/>
                    <a:pt x="44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0" name="Freeform 517">
              <a:extLst>
                <a:ext uri="{FF2B5EF4-FFF2-40B4-BE49-F238E27FC236}">
                  <a16:creationId xmlns:a16="http://schemas.microsoft.com/office/drawing/2014/main" id="{FE90CF77-3A27-47B0-8F07-9398D6F20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512"/>
              <a:ext cx="18" cy="56"/>
            </a:xfrm>
            <a:custGeom>
              <a:avLst/>
              <a:gdLst>
                <a:gd name="T0" fmla="*/ 118 w 7"/>
                <a:gd name="T1" fmla="*/ 0 h 21"/>
                <a:gd name="T2" fmla="*/ 0 w 7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5" y="7"/>
                    <a:pt x="1" y="12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1" name="Freeform 518">
              <a:extLst>
                <a:ext uri="{FF2B5EF4-FFF2-40B4-BE49-F238E27FC236}">
                  <a16:creationId xmlns:a16="http://schemas.microsoft.com/office/drawing/2014/main" id="{8C65F2F8-1977-4048-A646-34A1FEB59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496"/>
              <a:ext cx="27" cy="51"/>
            </a:xfrm>
            <a:custGeom>
              <a:avLst/>
              <a:gdLst>
                <a:gd name="T0" fmla="*/ 0 w 11"/>
                <a:gd name="T1" fmla="*/ 0 h 19"/>
                <a:gd name="T2" fmla="*/ 162 w 11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3" y="5"/>
                    <a:pt x="7" y="17"/>
                    <a:pt x="11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2" name="Freeform 519">
              <a:extLst>
                <a:ext uri="{FF2B5EF4-FFF2-40B4-BE49-F238E27FC236}">
                  <a16:creationId xmlns:a16="http://schemas.microsoft.com/office/drawing/2014/main" id="{85D78745-A59D-4EB1-8197-61AE56759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88"/>
              <a:ext cx="20" cy="24"/>
            </a:xfrm>
            <a:custGeom>
              <a:avLst/>
              <a:gdLst>
                <a:gd name="T0" fmla="*/ 83 w 8"/>
                <a:gd name="T1" fmla="*/ 0 h 9"/>
                <a:gd name="T2" fmla="*/ 0 w 8"/>
                <a:gd name="T3" fmla="*/ 149 h 9"/>
                <a:gd name="T4" fmla="*/ 125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5" y="9"/>
                    <a:pt x="7" y="5"/>
                    <a:pt x="8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3" name="Freeform 520">
              <a:extLst>
                <a:ext uri="{FF2B5EF4-FFF2-40B4-BE49-F238E27FC236}">
                  <a16:creationId xmlns:a16="http://schemas.microsoft.com/office/drawing/2014/main" id="{D2804868-08E6-4ECE-89E3-65D6EEF48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344"/>
              <a:ext cx="20" cy="16"/>
            </a:xfrm>
            <a:custGeom>
              <a:avLst/>
              <a:gdLst>
                <a:gd name="T0" fmla="*/ 0 w 8"/>
                <a:gd name="T1" fmla="*/ 11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4"/>
                    <a:pt x="5" y="2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4" name="Freeform 521">
              <a:extLst>
                <a:ext uri="{FF2B5EF4-FFF2-40B4-BE49-F238E27FC236}">
                  <a16:creationId xmlns:a16="http://schemas.microsoft.com/office/drawing/2014/main" id="{0B99F565-8D1B-4911-B24B-E2B9D9C3E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421"/>
              <a:ext cx="25" cy="24"/>
            </a:xfrm>
            <a:custGeom>
              <a:avLst/>
              <a:gdLst>
                <a:gd name="T0" fmla="*/ 158 w 10"/>
                <a:gd name="T1" fmla="*/ 136 h 9"/>
                <a:gd name="T2" fmla="*/ 0 w 10"/>
                <a:gd name="T3" fmla="*/ 115 h 9"/>
                <a:gd name="T4" fmla="*/ 125 w 10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6" y="6"/>
                    <a:pt x="1" y="0"/>
                    <a:pt x="0" y="6"/>
                  </a:cubicBezTo>
                  <a:cubicBezTo>
                    <a:pt x="2" y="8"/>
                    <a:pt x="6" y="7"/>
                    <a:pt x="8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5" name="Freeform 522">
              <a:extLst>
                <a:ext uri="{FF2B5EF4-FFF2-40B4-BE49-F238E27FC236}">
                  <a16:creationId xmlns:a16="http://schemas.microsoft.com/office/drawing/2014/main" id="{B5F7F18F-15D3-41DE-A25C-C268F547E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341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6" name="Freeform 523">
              <a:extLst>
                <a:ext uri="{FF2B5EF4-FFF2-40B4-BE49-F238E27FC236}">
                  <a16:creationId xmlns:a16="http://schemas.microsoft.com/office/drawing/2014/main" id="{B1A7B364-09B2-44C8-9F9B-DD206E911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469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7" name="Freeform 524">
              <a:extLst>
                <a:ext uri="{FF2B5EF4-FFF2-40B4-BE49-F238E27FC236}">
                  <a16:creationId xmlns:a16="http://schemas.microsoft.com/office/drawing/2014/main" id="{852B6130-55EB-4093-A311-76BD44A93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525"/>
              <a:ext cx="15" cy="19"/>
            </a:xfrm>
            <a:custGeom>
              <a:avLst/>
              <a:gdLst>
                <a:gd name="T0" fmla="*/ 33 w 6"/>
                <a:gd name="T1" fmla="*/ 141 h 7"/>
                <a:gd name="T2" fmla="*/ 95 w 6"/>
                <a:gd name="T3" fmla="*/ 0 h 7"/>
                <a:gd name="T4" fmla="*/ 0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cubicBezTo>
                    <a:pt x="4" y="5"/>
                    <a:pt x="6" y="3"/>
                    <a:pt x="6" y="0"/>
                  </a:cubicBezTo>
                  <a:cubicBezTo>
                    <a:pt x="4" y="0"/>
                    <a:pt x="2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8" name="Freeform 525">
              <a:extLst>
                <a:ext uri="{FF2B5EF4-FFF2-40B4-BE49-F238E27FC236}">
                  <a16:creationId xmlns:a16="http://schemas.microsoft.com/office/drawing/2014/main" id="{C9E2376E-0172-4462-8883-3876CC0C2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309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3" name="Group 526">
            <a:extLst>
              <a:ext uri="{FF2B5EF4-FFF2-40B4-BE49-F238E27FC236}">
                <a16:creationId xmlns:a16="http://schemas.microsoft.com/office/drawing/2014/main" id="{528B462D-AAE8-46A4-8A84-CB1DD5B5E68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5713413"/>
            <a:ext cx="269875" cy="180975"/>
            <a:chOff x="3479" y="1488"/>
            <a:chExt cx="630" cy="421"/>
          </a:xfrm>
        </p:grpSpPr>
        <p:sp>
          <p:nvSpPr>
            <p:cNvPr id="105154" name="Freeform 527">
              <a:extLst>
                <a:ext uri="{FF2B5EF4-FFF2-40B4-BE49-F238E27FC236}">
                  <a16:creationId xmlns:a16="http://schemas.microsoft.com/office/drawing/2014/main" id="{820EF092-DF71-45EB-8A18-8D965B5BB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5" name="Freeform 528">
              <a:extLst>
                <a:ext uri="{FF2B5EF4-FFF2-40B4-BE49-F238E27FC236}">
                  <a16:creationId xmlns:a16="http://schemas.microsoft.com/office/drawing/2014/main" id="{182E04B9-F59F-49DE-9F42-4F29663E2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741"/>
              <a:ext cx="218" cy="147"/>
            </a:xfrm>
            <a:custGeom>
              <a:avLst/>
              <a:gdLst>
                <a:gd name="T0" fmla="*/ 584 w 87"/>
                <a:gd name="T1" fmla="*/ 457 h 55"/>
                <a:gd name="T2" fmla="*/ 1100 w 87"/>
                <a:gd name="T3" fmla="*/ 1029 h 55"/>
                <a:gd name="T4" fmla="*/ 1338 w 87"/>
                <a:gd name="T5" fmla="*/ 957 h 55"/>
                <a:gd name="T6" fmla="*/ 1318 w 87"/>
                <a:gd name="T7" fmla="*/ 572 h 55"/>
                <a:gd name="T8" fmla="*/ 1180 w 87"/>
                <a:gd name="T9" fmla="*/ 821 h 55"/>
                <a:gd name="T10" fmla="*/ 880 w 87"/>
                <a:gd name="T11" fmla="*/ 457 h 55"/>
                <a:gd name="T12" fmla="*/ 426 w 87"/>
                <a:gd name="T13" fmla="*/ 230 h 55"/>
                <a:gd name="T14" fmla="*/ 0 w 87"/>
                <a:gd name="T15" fmla="*/ 0 h 55"/>
                <a:gd name="T16" fmla="*/ 346 w 87"/>
                <a:gd name="T17" fmla="*/ 307 h 55"/>
                <a:gd name="T18" fmla="*/ 566 w 87"/>
                <a:gd name="T19" fmla="*/ 401 h 55"/>
                <a:gd name="T20" fmla="*/ 646 w 87"/>
                <a:gd name="T21" fmla="*/ 513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5">
                  <a:moveTo>
                    <a:pt x="37" y="24"/>
                  </a:moveTo>
                  <a:cubicBezTo>
                    <a:pt x="48" y="38"/>
                    <a:pt x="51" y="50"/>
                    <a:pt x="70" y="54"/>
                  </a:cubicBezTo>
                  <a:cubicBezTo>
                    <a:pt x="75" y="54"/>
                    <a:pt x="83" y="55"/>
                    <a:pt x="85" y="50"/>
                  </a:cubicBezTo>
                  <a:cubicBezTo>
                    <a:pt x="87" y="46"/>
                    <a:pt x="85" y="35"/>
                    <a:pt x="84" y="30"/>
                  </a:cubicBezTo>
                  <a:cubicBezTo>
                    <a:pt x="82" y="33"/>
                    <a:pt x="78" y="41"/>
                    <a:pt x="75" y="43"/>
                  </a:cubicBezTo>
                  <a:cubicBezTo>
                    <a:pt x="65" y="48"/>
                    <a:pt x="61" y="29"/>
                    <a:pt x="56" y="24"/>
                  </a:cubicBezTo>
                  <a:cubicBezTo>
                    <a:pt x="48" y="16"/>
                    <a:pt x="38" y="15"/>
                    <a:pt x="27" y="12"/>
                  </a:cubicBezTo>
                  <a:cubicBezTo>
                    <a:pt x="18" y="9"/>
                    <a:pt x="9" y="2"/>
                    <a:pt x="0" y="0"/>
                  </a:cubicBezTo>
                  <a:cubicBezTo>
                    <a:pt x="3" y="7"/>
                    <a:pt x="15" y="13"/>
                    <a:pt x="22" y="16"/>
                  </a:cubicBezTo>
                  <a:cubicBezTo>
                    <a:pt x="26" y="18"/>
                    <a:pt x="32" y="19"/>
                    <a:pt x="36" y="21"/>
                  </a:cubicBezTo>
                  <a:cubicBezTo>
                    <a:pt x="38" y="23"/>
                    <a:pt x="38" y="26"/>
                    <a:pt x="41" y="2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6" name="Freeform 529">
              <a:extLst>
                <a:ext uri="{FF2B5EF4-FFF2-40B4-BE49-F238E27FC236}">
                  <a16:creationId xmlns:a16="http://schemas.microsoft.com/office/drawing/2014/main" id="{2620E3A9-E31B-4624-9F49-D8BEF3E7F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33"/>
              <a:ext cx="198" cy="70"/>
            </a:xfrm>
            <a:custGeom>
              <a:avLst/>
              <a:gdLst>
                <a:gd name="T0" fmla="*/ 0 w 79"/>
                <a:gd name="T1" fmla="*/ 35 h 26"/>
                <a:gd name="T2" fmla="*/ 554 w 79"/>
                <a:gd name="T3" fmla="*/ 369 h 26"/>
                <a:gd name="T4" fmla="*/ 847 w 79"/>
                <a:gd name="T5" fmla="*/ 390 h 26"/>
                <a:gd name="T6" fmla="*/ 1243 w 79"/>
                <a:gd name="T7" fmla="*/ 450 h 26"/>
                <a:gd name="T8" fmla="*/ 910 w 79"/>
                <a:gd name="T9" fmla="*/ 312 h 26"/>
                <a:gd name="T10" fmla="*/ 754 w 79"/>
                <a:gd name="T11" fmla="*/ 59 h 26"/>
                <a:gd name="T12" fmla="*/ 439 w 79"/>
                <a:gd name="T13" fmla="*/ 218 h 26"/>
                <a:gd name="T14" fmla="*/ 125 w 79"/>
                <a:gd name="T15" fmla="*/ 81 h 26"/>
                <a:gd name="T16" fmla="*/ 20 w 79"/>
                <a:gd name="T17" fmla="*/ 3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0" y="2"/>
                  </a:moveTo>
                  <a:cubicBezTo>
                    <a:pt x="5" y="16"/>
                    <a:pt x="21" y="24"/>
                    <a:pt x="35" y="19"/>
                  </a:cubicBezTo>
                  <a:cubicBezTo>
                    <a:pt x="43" y="17"/>
                    <a:pt x="46" y="17"/>
                    <a:pt x="54" y="20"/>
                  </a:cubicBezTo>
                  <a:cubicBezTo>
                    <a:pt x="61" y="23"/>
                    <a:pt x="71" y="26"/>
                    <a:pt x="79" y="23"/>
                  </a:cubicBezTo>
                  <a:cubicBezTo>
                    <a:pt x="74" y="24"/>
                    <a:pt x="62" y="19"/>
                    <a:pt x="58" y="16"/>
                  </a:cubicBezTo>
                  <a:cubicBezTo>
                    <a:pt x="52" y="13"/>
                    <a:pt x="52" y="7"/>
                    <a:pt x="48" y="3"/>
                  </a:cubicBezTo>
                  <a:cubicBezTo>
                    <a:pt x="47" y="10"/>
                    <a:pt x="34" y="10"/>
                    <a:pt x="28" y="11"/>
                  </a:cubicBezTo>
                  <a:cubicBezTo>
                    <a:pt x="21" y="11"/>
                    <a:pt x="15" y="8"/>
                    <a:pt x="8" y="4"/>
                  </a:cubicBezTo>
                  <a:cubicBezTo>
                    <a:pt x="5" y="3"/>
                    <a:pt x="3" y="0"/>
                    <a:pt x="1" y="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7" name="Freeform 530">
              <a:extLst>
                <a:ext uri="{FF2B5EF4-FFF2-40B4-BE49-F238E27FC236}">
                  <a16:creationId xmlns:a16="http://schemas.microsoft.com/office/drawing/2014/main" id="{DC1AA02A-66CA-4C0F-90CE-B131BEDBF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773"/>
              <a:ext cx="215" cy="96"/>
            </a:xfrm>
            <a:custGeom>
              <a:avLst/>
              <a:gdLst>
                <a:gd name="T0" fmla="*/ 438 w 86"/>
                <a:gd name="T1" fmla="*/ 285 h 36"/>
                <a:gd name="T2" fmla="*/ 970 w 86"/>
                <a:gd name="T3" fmla="*/ 648 h 36"/>
                <a:gd name="T4" fmla="*/ 1300 w 86"/>
                <a:gd name="T5" fmla="*/ 192 h 36"/>
                <a:gd name="T6" fmla="*/ 1000 w 86"/>
                <a:gd name="T7" fmla="*/ 477 h 36"/>
                <a:gd name="T8" fmla="*/ 645 w 86"/>
                <a:gd name="T9" fmla="*/ 192 h 36"/>
                <a:gd name="T10" fmla="*/ 220 w 86"/>
                <a:gd name="T11" fmla="*/ 35 h 36"/>
                <a:gd name="T12" fmla="*/ 20 w 86"/>
                <a:gd name="T13" fmla="*/ 397 h 36"/>
                <a:gd name="T14" fmla="*/ 438 w 86"/>
                <a:gd name="T15" fmla="*/ 32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36">
                  <a:moveTo>
                    <a:pt x="28" y="15"/>
                  </a:moveTo>
                  <a:cubicBezTo>
                    <a:pt x="35" y="26"/>
                    <a:pt x="48" y="36"/>
                    <a:pt x="62" y="34"/>
                  </a:cubicBezTo>
                  <a:cubicBezTo>
                    <a:pt x="74" y="32"/>
                    <a:pt x="86" y="25"/>
                    <a:pt x="83" y="10"/>
                  </a:cubicBezTo>
                  <a:cubicBezTo>
                    <a:pt x="79" y="18"/>
                    <a:pt x="73" y="25"/>
                    <a:pt x="64" y="25"/>
                  </a:cubicBezTo>
                  <a:cubicBezTo>
                    <a:pt x="55" y="25"/>
                    <a:pt x="48" y="15"/>
                    <a:pt x="41" y="10"/>
                  </a:cubicBezTo>
                  <a:cubicBezTo>
                    <a:pt x="33" y="5"/>
                    <a:pt x="23" y="0"/>
                    <a:pt x="14" y="2"/>
                  </a:cubicBezTo>
                  <a:cubicBezTo>
                    <a:pt x="7" y="3"/>
                    <a:pt x="0" y="13"/>
                    <a:pt x="1" y="21"/>
                  </a:cubicBezTo>
                  <a:cubicBezTo>
                    <a:pt x="6" y="10"/>
                    <a:pt x="20" y="12"/>
                    <a:pt x="28" y="1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8" name="Freeform 531">
              <a:extLst>
                <a:ext uri="{FF2B5EF4-FFF2-40B4-BE49-F238E27FC236}">
                  <a16:creationId xmlns:a16="http://schemas.microsoft.com/office/drawing/2014/main" id="{00A17AF5-2A60-4A48-B03E-E31C48A1E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568"/>
              <a:ext cx="115" cy="157"/>
            </a:xfrm>
            <a:custGeom>
              <a:avLst/>
              <a:gdLst>
                <a:gd name="T0" fmla="*/ 300 w 46"/>
                <a:gd name="T1" fmla="*/ 247 h 59"/>
                <a:gd name="T2" fmla="*/ 583 w 46"/>
                <a:gd name="T3" fmla="*/ 737 h 59"/>
                <a:gd name="T4" fmla="*/ 270 w 46"/>
                <a:gd name="T5" fmla="*/ 1112 h 59"/>
                <a:gd name="T6" fmla="*/ 113 w 46"/>
                <a:gd name="T7" fmla="*/ 806 h 59"/>
                <a:gd name="T8" fmla="*/ 313 w 46"/>
                <a:gd name="T9" fmla="*/ 679 h 59"/>
                <a:gd name="T10" fmla="*/ 208 w 46"/>
                <a:gd name="T11" fmla="*/ 303 h 59"/>
                <a:gd name="T12" fmla="*/ 0 w 46"/>
                <a:gd name="T13" fmla="*/ 0 h 59"/>
                <a:gd name="T14" fmla="*/ 363 w 46"/>
                <a:gd name="T15" fmla="*/ 303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59">
                  <a:moveTo>
                    <a:pt x="19" y="13"/>
                  </a:moveTo>
                  <a:cubicBezTo>
                    <a:pt x="25" y="20"/>
                    <a:pt x="46" y="27"/>
                    <a:pt x="37" y="39"/>
                  </a:cubicBezTo>
                  <a:cubicBezTo>
                    <a:pt x="32" y="47"/>
                    <a:pt x="16" y="46"/>
                    <a:pt x="17" y="59"/>
                  </a:cubicBezTo>
                  <a:cubicBezTo>
                    <a:pt x="15" y="54"/>
                    <a:pt x="8" y="48"/>
                    <a:pt x="7" y="43"/>
                  </a:cubicBezTo>
                  <a:cubicBezTo>
                    <a:pt x="5" y="34"/>
                    <a:pt x="14" y="41"/>
                    <a:pt x="20" y="36"/>
                  </a:cubicBezTo>
                  <a:cubicBezTo>
                    <a:pt x="28" y="29"/>
                    <a:pt x="19" y="20"/>
                    <a:pt x="13" y="16"/>
                  </a:cubicBezTo>
                  <a:cubicBezTo>
                    <a:pt x="5" y="11"/>
                    <a:pt x="4" y="9"/>
                    <a:pt x="0" y="0"/>
                  </a:cubicBezTo>
                  <a:cubicBezTo>
                    <a:pt x="0" y="9"/>
                    <a:pt x="17" y="11"/>
                    <a:pt x="23" y="1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9" name="Freeform 532">
              <a:extLst>
                <a:ext uri="{FF2B5EF4-FFF2-40B4-BE49-F238E27FC236}">
                  <a16:creationId xmlns:a16="http://schemas.microsoft.com/office/drawing/2014/main" id="{EB778CF6-2E43-43B7-9603-DB4112E62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573"/>
              <a:ext cx="143" cy="104"/>
            </a:xfrm>
            <a:custGeom>
              <a:avLst/>
              <a:gdLst>
                <a:gd name="T0" fmla="*/ 251 w 57"/>
                <a:gd name="T1" fmla="*/ 397 h 39"/>
                <a:gd name="T2" fmla="*/ 901 w 57"/>
                <a:gd name="T3" fmla="*/ 0 h 39"/>
                <a:gd name="T4" fmla="*/ 522 w 57"/>
                <a:gd name="T5" fmla="*/ 661 h 39"/>
                <a:gd name="T6" fmla="*/ 0 w 57"/>
                <a:gd name="T7" fmla="*/ 34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9">
                  <a:moveTo>
                    <a:pt x="16" y="21"/>
                  </a:moveTo>
                  <a:cubicBezTo>
                    <a:pt x="25" y="28"/>
                    <a:pt x="55" y="12"/>
                    <a:pt x="57" y="0"/>
                  </a:cubicBezTo>
                  <a:cubicBezTo>
                    <a:pt x="56" y="15"/>
                    <a:pt x="48" y="31"/>
                    <a:pt x="33" y="35"/>
                  </a:cubicBezTo>
                  <a:cubicBezTo>
                    <a:pt x="17" y="39"/>
                    <a:pt x="13" y="23"/>
                    <a:pt x="0" y="1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0" name="Freeform 533">
              <a:extLst>
                <a:ext uri="{FF2B5EF4-FFF2-40B4-BE49-F238E27FC236}">
                  <a16:creationId xmlns:a16="http://schemas.microsoft.com/office/drawing/2014/main" id="{C4D767DE-7387-4E09-99A1-2ECD7C8A1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544"/>
              <a:ext cx="82" cy="61"/>
            </a:xfrm>
            <a:custGeom>
              <a:avLst/>
              <a:gdLst>
                <a:gd name="T0" fmla="*/ 186 w 33"/>
                <a:gd name="T1" fmla="*/ 21 h 23"/>
                <a:gd name="T2" fmla="*/ 507 w 33"/>
                <a:gd name="T3" fmla="*/ 77 h 23"/>
                <a:gd name="T4" fmla="*/ 199 w 33"/>
                <a:gd name="T5" fmla="*/ 316 h 23"/>
                <a:gd name="T6" fmla="*/ 124 w 33"/>
                <a:gd name="T7" fmla="*/ 239 h 23"/>
                <a:gd name="T8" fmla="*/ 0 w 33"/>
                <a:gd name="T9" fmla="*/ 408 h 23"/>
                <a:gd name="T10" fmla="*/ 42 w 33"/>
                <a:gd name="T11" fmla="*/ 170 h 23"/>
                <a:gd name="T12" fmla="*/ 137 w 33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3">
                  <a:moveTo>
                    <a:pt x="12" y="1"/>
                  </a:moveTo>
                  <a:cubicBezTo>
                    <a:pt x="16" y="8"/>
                    <a:pt x="27" y="12"/>
                    <a:pt x="33" y="4"/>
                  </a:cubicBezTo>
                  <a:cubicBezTo>
                    <a:pt x="30" y="11"/>
                    <a:pt x="22" y="23"/>
                    <a:pt x="13" y="17"/>
                  </a:cubicBezTo>
                  <a:cubicBezTo>
                    <a:pt x="10" y="15"/>
                    <a:pt x="11" y="12"/>
                    <a:pt x="8" y="13"/>
                  </a:cubicBezTo>
                  <a:cubicBezTo>
                    <a:pt x="4" y="13"/>
                    <a:pt x="2" y="19"/>
                    <a:pt x="0" y="22"/>
                  </a:cubicBezTo>
                  <a:cubicBezTo>
                    <a:pt x="1" y="18"/>
                    <a:pt x="1" y="13"/>
                    <a:pt x="3" y="9"/>
                  </a:cubicBezTo>
                  <a:cubicBezTo>
                    <a:pt x="4" y="6"/>
                    <a:pt x="7" y="3"/>
                    <a:pt x="9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1" name="Freeform 534">
              <a:extLst>
                <a:ext uri="{FF2B5EF4-FFF2-40B4-BE49-F238E27FC236}">
                  <a16:creationId xmlns:a16="http://schemas.microsoft.com/office/drawing/2014/main" id="{D5269CC5-26D0-4987-B26E-E38A01D5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669"/>
              <a:ext cx="68" cy="59"/>
            </a:xfrm>
            <a:custGeom>
              <a:avLst/>
              <a:gdLst>
                <a:gd name="T0" fmla="*/ 0 w 27"/>
                <a:gd name="T1" fmla="*/ 115 h 22"/>
                <a:gd name="T2" fmla="*/ 159 w 27"/>
                <a:gd name="T3" fmla="*/ 424 h 22"/>
                <a:gd name="T4" fmla="*/ 209 w 27"/>
                <a:gd name="T5" fmla="*/ 193 h 22"/>
                <a:gd name="T6" fmla="*/ 431 w 27"/>
                <a:gd name="T7" fmla="*/ 0 h 22"/>
                <a:gd name="T8" fmla="*/ 191 w 27"/>
                <a:gd name="T9" fmla="*/ 137 h 22"/>
                <a:gd name="T10" fmla="*/ 20 w 27"/>
                <a:gd name="T11" fmla="*/ 11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2">
                  <a:moveTo>
                    <a:pt x="0" y="6"/>
                  </a:moveTo>
                  <a:cubicBezTo>
                    <a:pt x="4" y="12"/>
                    <a:pt x="5" y="17"/>
                    <a:pt x="10" y="22"/>
                  </a:cubicBezTo>
                  <a:cubicBezTo>
                    <a:pt x="9" y="18"/>
                    <a:pt x="10" y="14"/>
                    <a:pt x="13" y="10"/>
                  </a:cubicBezTo>
                  <a:cubicBezTo>
                    <a:pt x="17" y="6"/>
                    <a:pt x="26" y="5"/>
                    <a:pt x="27" y="0"/>
                  </a:cubicBezTo>
                  <a:cubicBezTo>
                    <a:pt x="22" y="2"/>
                    <a:pt x="17" y="5"/>
                    <a:pt x="12" y="7"/>
                  </a:cubicBezTo>
                  <a:cubicBezTo>
                    <a:pt x="7" y="8"/>
                    <a:pt x="4" y="6"/>
                    <a:pt x="1" y="6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2" name="Freeform 535">
              <a:extLst>
                <a:ext uri="{FF2B5EF4-FFF2-40B4-BE49-F238E27FC236}">
                  <a16:creationId xmlns:a16="http://schemas.microsoft.com/office/drawing/2014/main" id="{D39A10E9-4452-46A4-8E3E-AA8B70AF4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811"/>
              <a:ext cx="123" cy="77"/>
            </a:xfrm>
            <a:custGeom>
              <a:avLst/>
              <a:gdLst>
                <a:gd name="T0" fmla="*/ 251 w 49"/>
                <a:gd name="T1" fmla="*/ 430 h 29"/>
                <a:gd name="T2" fmla="*/ 650 w 49"/>
                <a:gd name="T3" fmla="*/ 486 h 29"/>
                <a:gd name="T4" fmla="*/ 693 w 49"/>
                <a:gd name="T5" fmla="*/ 112 h 29"/>
                <a:gd name="T6" fmla="*/ 301 w 49"/>
                <a:gd name="T7" fmla="*/ 337 h 29"/>
                <a:gd name="T8" fmla="*/ 0 w 49"/>
                <a:gd name="T9" fmla="*/ 0 h 29"/>
                <a:gd name="T10" fmla="*/ 346 w 49"/>
                <a:gd name="T11" fmla="*/ 43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9">
                  <a:moveTo>
                    <a:pt x="16" y="23"/>
                  </a:moveTo>
                  <a:cubicBezTo>
                    <a:pt x="23" y="24"/>
                    <a:pt x="34" y="29"/>
                    <a:pt x="41" y="26"/>
                  </a:cubicBezTo>
                  <a:cubicBezTo>
                    <a:pt x="49" y="23"/>
                    <a:pt x="46" y="12"/>
                    <a:pt x="44" y="6"/>
                  </a:cubicBezTo>
                  <a:cubicBezTo>
                    <a:pt x="36" y="14"/>
                    <a:pt x="33" y="26"/>
                    <a:pt x="19" y="18"/>
                  </a:cubicBezTo>
                  <a:cubicBezTo>
                    <a:pt x="11" y="14"/>
                    <a:pt x="7" y="5"/>
                    <a:pt x="0" y="0"/>
                  </a:cubicBezTo>
                  <a:cubicBezTo>
                    <a:pt x="3" y="9"/>
                    <a:pt x="11" y="22"/>
                    <a:pt x="22" y="23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3" name="Freeform 536">
              <a:extLst>
                <a:ext uri="{FF2B5EF4-FFF2-40B4-BE49-F238E27FC236}">
                  <a16:creationId xmlns:a16="http://schemas.microsoft.com/office/drawing/2014/main" id="{C9B41CE0-AB39-4CAE-9004-AC746D9E1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827"/>
              <a:ext cx="115" cy="40"/>
            </a:xfrm>
            <a:custGeom>
              <a:avLst/>
              <a:gdLst>
                <a:gd name="T0" fmla="*/ 20 w 46"/>
                <a:gd name="T1" fmla="*/ 0 h 15"/>
                <a:gd name="T2" fmla="*/ 333 w 46"/>
                <a:gd name="T3" fmla="*/ 248 h 15"/>
                <a:gd name="T4" fmla="*/ 720 w 46"/>
                <a:gd name="T5" fmla="*/ 115 h 15"/>
                <a:gd name="T6" fmla="*/ 0 w 4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1" y="0"/>
                  </a:moveTo>
                  <a:cubicBezTo>
                    <a:pt x="5" y="6"/>
                    <a:pt x="14" y="11"/>
                    <a:pt x="21" y="13"/>
                  </a:cubicBezTo>
                  <a:cubicBezTo>
                    <a:pt x="28" y="14"/>
                    <a:pt x="43" y="14"/>
                    <a:pt x="46" y="6"/>
                  </a:cubicBezTo>
                  <a:cubicBezTo>
                    <a:pt x="32" y="15"/>
                    <a:pt x="12" y="9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4" name="Freeform 537">
              <a:extLst>
                <a:ext uri="{FF2B5EF4-FFF2-40B4-BE49-F238E27FC236}">
                  <a16:creationId xmlns:a16="http://schemas.microsoft.com/office/drawing/2014/main" id="{A8C1CC67-326E-4E24-867E-5257BB34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741"/>
              <a:ext cx="127" cy="59"/>
            </a:xfrm>
            <a:custGeom>
              <a:avLst/>
              <a:gdLst>
                <a:gd name="T0" fmla="*/ 0 w 51"/>
                <a:gd name="T1" fmla="*/ 308 h 22"/>
                <a:gd name="T2" fmla="*/ 496 w 51"/>
                <a:gd name="T3" fmla="*/ 367 h 22"/>
                <a:gd name="T4" fmla="*/ 662 w 51"/>
                <a:gd name="T5" fmla="*/ 424 h 22"/>
                <a:gd name="T6" fmla="*/ 787 w 51"/>
                <a:gd name="T7" fmla="*/ 402 h 22"/>
                <a:gd name="T8" fmla="*/ 540 w 51"/>
                <a:gd name="T9" fmla="*/ 287 h 22"/>
                <a:gd name="T10" fmla="*/ 341 w 51"/>
                <a:gd name="T11" fmla="*/ 0 h 22"/>
                <a:gd name="T12" fmla="*/ 249 w 51"/>
                <a:gd name="T13" fmla="*/ 193 h 22"/>
                <a:gd name="T14" fmla="*/ 62 w 51"/>
                <a:gd name="T15" fmla="*/ 28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2">
                  <a:moveTo>
                    <a:pt x="0" y="16"/>
                  </a:moveTo>
                  <a:cubicBezTo>
                    <a:pt x="12" y="16"/>
                    <a:pt x="20" y="14"/>
                    <a:pt x="32" y="19"/>
                  </a:cubicBezTo>
                  <a:cubicBezTo>
                    <a:pt x="37" y="22"/>
                    <a:pt x="38" y="22"/>
                    <a:pt x="43" y="22"/>
                  </a:cubicBezTo>
                  <a:cubicBezTo>
                    <a:pt x="46" y="21"/>
                    <a:pt x="48" y="20"/>
                    <a:pt x="51" y="21"/>
                  </a:cubicBezTo>
                  <a:cubicBezTo>
                    <a:pt x="46" y="16"/>
                    <a:pt x="41" y="17"/>
                    <a:pt x="35" y="15"/>
                  </a:cubicBezTo>
                  <a:cubicBezTo>
                    <a:pt x="26" y="13"/>
                    <a:pt x="24" y="8"/>
                    <a:pt x="22" y="0"/>
                  </a:cubicBezTo>
                  <a:cubicBezTo>
                    <a:pt x="19" y="3"/>
                    <a:pt x="19" y="7"/>
                    <a:pt x="16" y="10"/>
                  </a:cubicBezTo>
                  <a:cubicBezTo>
                    <a:pt x="13" y="12"/>
                    <a:pt x="6" y="14"/>
                    <a:pt x="4" y="15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5" name="Freeform 538">
              <a:extLst>
                <a:ext uri="{FF2B5EF4-FFF2-40B4-BE49-F238E27FC236}">
                  <a16:creationId xmlns:a16="http://schemas.microsoft.com/office/drawing/2014/main" id="{FE35280A-16D8-49A6-9131-A885B8229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504"/>
              <a:ext cx="137" cy="45"/>
            </a:xfrm>
            <a:custGeom>
              <a:avLst/>
              <a:gdLst>
                <a:gd name="T0" fmla="*/ 0 w 55"/>
                <a:gd name="T1" fmla="*/ 132 h 17"/>
                <a:gd name="T2" fmla="*/ 311 w 55"/>
                <a:gd name="T3" fmla="*/ 90 h 17"/>
                <a:gd name="T4" fmla="*/ 849 w 55"/>
                <a:gd name="T5" fmla="*/ 169 h 17"/>
                <a:gd name="T6" fmla="*/ 620 w 55"/>
                <a:gd name="T7" fmla="*/ 281 h 17"/>
                <a:gd name="T8" fmla="*/ 416 w 55"/>
                <a:gd name="T9" fmla="*/ 238 h 17"/>
                <a:gd name="T10" fmla="*/ 0 w 55"/>
                <a:gd name="T11" fmla="*/ 183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7">
                  <a:moveTo>
                    <a:pt x="0" y="7"/>
                  </a:moveTo>
                  <a:cubicBezTo>
                    <a:pt x="7" y="0"/>
                    <a:pt x="12" y="2"/>
                    <a:pt x="20" y="5"/>
                  </a:cubicBezTo>
                  <a:cubicBezTo>
                    <a:pt x="32" y="10"/>
                    <a:pt x="42" y="10"/>
                    <a:pt x="55" y="9"/>
                  </a:cubicBezTo>
                  <a:cubicBezTo>
                    <a:pt x="50" y="11"/>
                    <a:pt x="45" y="13"/>
                    <a:pt x="40" y="15"/>
                  </a:cubicBezTo>
                  <a:cubicBezTo>
                    <a:pt x="33" y="17"/>
                    <a:pt x="34" y="16"/>
                    <a:pt x="27" y="13"/>
                  </a:cubicBezTo>
                  <a:cubicBezTo>
                    <a:pt x="18" y="9"/>
                    <a:pt x="10" y="8"/>
                    <a:pt x="0" y="1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6" name="Freeform 539">
              <a:extLst>
                <a:ext uri="{FF2B5EF4-FFF2-40B4-BE49-F238E27FC236}">
                  <a16:creationId xmlns:a16="http://schemas.microsoft.com/office/drawing/2014/main" id="{307C002A-DC3F-458B-9A44-4DCC087ED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664"/>
              <a:ext cx="65" cy="123"/>
            </a:xfrm>
            <a:custGeom>
              <a:avLst/>
              <a:gdLst>
                <a:gd name="T0" fmla="*/ 0 w 26"/>
                <a:gd name="T1" fmla="*/ 0 h 46"/>
                <a:gd name="T2" fmla="*/ 145 w 26"/>
                <a:gd name="T3" fmla="*/ 500 h 46"/>
                <a:gd name="T4" fmla="*/ 408 w 26"/>
                <a:gd name="T5" fmla="*/ 880 h 46"/>
                <a:gd name="T6" fmla="*/ 95 w 26"/>
                <a:gd name="T7" fmla="*/ 500 h 46"/>
                <a:gd name="T8" fmla="*/ 20 w 26"/>
                <a:gd name="T9" fmla="*/ 265 h 46"/>
                <a:gd name="T10" fmla="*/ 0 w 26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6">
                  <a:moveTo>
                    <a:pt x="0" y="0"/>
                  </a:moveTo>
                  <a:cubicBezTo>
                    <a:pt x="1" y="9"/>
                    <a:pt x="4" y="19"/>
                    <a:pt x="9" y="26"/>
                  </a:cubicBezTo>
                  <a:cubicBezTo>
                    <a:pt x="14" y="33"/>
                    <a:pt x="23" y="38"/>
                    <a:pt x="26" y="46"/>
                  </a:cubicBezTo>
                  <a:cubicBezTo>
                    <a:pt x="15" y="43"/>
                    <a:pt x="10" y="35"/>
                    <a:pt x="6" y="26"/>
                  </a:cubicBezTo>
                  <a:cubicBezTo>
                    <a:pt x="3" y="21"/>
                    <a:pt x="2" y="19"/>
                    <a:pt x="1" y="14"/>
                  </a:cubicBezTo>
                  <a:cubicBezTo>
                    <a:pt x="1" y="9"/>
                    <a:pt x="2" y="5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7" name="Freeform 540">
              <a:extLst>
                <a:ext uri="{FF2B5EF4-FFF2-40B4-BE49-F238E27FC236}">
                  <a16:creationId xmlns:a16="http://schemas.microsoft.com/office/drawing/2014/main" id="{935FDCFC-2D00-46DB-96EF-A1F6A2DE8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8" name="Freeform 541">
              <a:extLst>
                <a:ext uri="{FF2B5EF4-FFF2-40B4-BE49-F238E27FC236}">
                  <a16:creationId xmlns:a16="http://schemas.microsoft.com/office/drawing/2014/main" id="{C55AB539-88B3-41A1-9F21-77BDAD8C8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49"/>
              <a:ext cx="180" cy="94"/>
            </a:xfrm>
            <a:custGeom>
              <a:avLst/>
              <a:gdLst>
                <a:gd name="T0" fmla="*/ 1000 w 72"/>
                <a:gd name="T1" fmla="*/ 0 h 35"/>
                <a:gd name="T2" fmla="*/ 645 w 72"/>
                <a:gd name="T3" fmla="*/ 561 h 35"/>
                <a:gd name="T4" fmla="*/ 0 w 72"/>
                <a:gd name="T5" fmla="*/ 38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35">
                  <a:moveTo>
                    <a:pt x="64" y="0"/>
                  </a:moveTo>
                  <a:cubicBezTo>
                    <a:pt x="72" y="15"/>
                    <a:pt x="53" y="25"/>
                    <a:pt x="41" y="29"/>
                  </a:cubicBezTo>
                  <a:cubicBezTo>
                    <a:pt x="25" y="35"/>
                    <a:pt x="15" y="27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9" name="Freeform 542">
              <a:extLst>
                <a:ext uri="{FF2B5EF4-FFF2-40B4-BE49-F238E27FC236}">
                  <a16:creationId xmlns:a16="http://schemas.microsoft.com/office/drawing/2014/main" id="{27669321-388D-4D7A-B8EA-22A3431E3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1704"/>
              <a:ext cx="105" cy="123"/>
            </a:xfrm>
            <a:custGeom>
              <a:avLst/>
              <a:gdLst>
                <a:gd name="T0" fmla="*/ 0 w 42"/>
                <a:gd name="T1" fmla="*/ 0 h 46"/>
                <a:gd name="T2" fmla="*/ 250 w 42"/>
                <a:gd name="T3" fmla="*/ 500 h 46"/>
                <a:gd name="T4" fmla="*/ 438 w 42"/>
                <a:gd name="T5" fmla="*/ 572 h 46"/>
                <a:gd name="T6" fmla="*/ 658 w 42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0" y="0"/>
                  </a:moveTo>
                  <a:cubicBezTo>
                    <a:pt x="1" y="13"/>
                    <a:pt x="3" y="20"/>
                    <a:pt x="16" y="26"/>
                  </a:cubicBezTo>
                  <a:cubicBezTo>
                    <a:pt x="19" y="28"/>
                    <a:pt x="25" y="28"/>
                    <a:pt x="28" y="30"/>
                  </a:cubicBezTo>
                  <a:cubicBezTo>
                    <a:pt x="33" y="34"/>
                    <a:pt x="34" y="32"/>
                    <a:pt x="42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0" name="Freeform 543">
              <a:extLst>
                <a:ext uri="{FF2B5EF4-FFF2-40B4-BE49-F238E27FC236}">
                  <a16:creationId xmlns:a16="http://schemas.microsoft.com/office/drawing/2014/main" id="{D490EA1C-9756-4563-B23B-7E1269570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88"/>
              <a:ext cx="50" cy="69"/>
            </a:xfrm>
            <a:custGeom>
              <a:avLst/>
              <a:gdLst>
                <a:gd name="T0" fmla="*/ 0 w 20"/>
                <a:gd name="T1" fmla="*/ 0 h 26"/>
                <a:gd name="T2" fmla="*/ 313 w 20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6">
                  <a:moveTo>
                    <a:pt x="0" y="0"/>
                  </a:moveTo>
                  <a:cubicBezTo>
                    <a:pt x="3" y="10"/>
                    <a:pt x="12" y="19"/>
                    <a:pt x="20" y="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1" name="Freeform 544">
              <a:extLst>
                <a:ext uri="{FF2B5EF4-FFF2-40B4-BE49-F238E27FC236}">
                  <a16:creationId xmlns:a16="http://schemas.microsoft.com/office/drawing/2014/main" id="{0C52A4C3-806A-4F81-9338-BA2E36C51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811"/>
              <a:ext cx="42" cy="45"/>
            </a:xfrm>
            <a:custGeom>
              <a:avLst/>
              <a:gdLst>
                <a:gd name="T0" fmla="*/ 257 w 17"/>
                <a:gd name="T1" fmla="*/ 34 h 17"/>
                <a:gd name="T2" fmla="*/ 0 w 17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17" y="2"/>
                  </a:moveTo>
                  <a:cubicBezTo>
                    <a:pt x="11" y="0"/>
                    <a:pt x="7" y="15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2" name="Freeform 545">
              <a:extLst>
                <a:ext uri="{FF2B5EF4-FFF2-40B4-BE49-F238E27FC236}">
                  <a16:creationId xmlns:a16="http://schemas.microsoft.com/office/drawing/2014/main" id="{C85DF117-8CE6-43F3-B550-4D6AA68D6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25"/>
              <a:ext cx="33" cy="8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4" y="2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3" name="Freeform 546">
              <a:extLst>
                <a:ext uri="{FF2B5EF4-FFF2-40B4-BE49-F238E27FC236}">
                  <a16:creationId xmlns:a16="http://schemas.microsoft.com/office/drawing/2014/main" id="{65F2F7F6-64FC-4450-8552-2E2D3BD02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704"/>
              <a:ext cx="27" cy="24"/>
            </a:xfrm>
            <a:custGeom>
              <a:avLst/>
              <a:gdLst>
                <a:gd name="T0" fmla="*/ 0 w 11"/>
                <a:gd name="T1" fmla="*/ 93 h 9"/>
                <a:gd name="T2" fmla="*/ 150 w 11"/>
                <a:gd name="T3" fmla="*/ 0 h 9"/>
                <a:gd name="T4" fmla="*/ 61 w 11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5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1" y="4"/>
                    <a:pt x="7" y="7"/>
                    <a:pt x="4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4" name="Freeform 547">
              <a:extLst>
                <a:ext uri="{FF2B5EF4-FFF2-40B4-BE49-F238E27FC236}">
                  <a16:creationId xmlns:a16="http://schemas.microsoft.com/office/drawing/2014/main" id="{CEC7C97F-D138-4162-BD7B-2C3318B7E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95"/>
              <a:ext cx="20" cy="32"/>
            </a:xfrm>
            <a:custGeom>
              <a:avLst/>
              <a:gdLst>
                <a:gd name="T0" fmla="*/ 0 w 8"/>
                <a:gd name="T1" fmla="*/ 192 h 12"/>
                <a:gd name="T2" fmla="*/ 125 w 8"/>
                <a:gd name="T3" fmla="*/ 0 h 12"/>
                <a:gd name="T4" fmla="*/ 83 w 8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0" y="10"/>
                  </a:moveTo>
                  <a:cubicBezTo>
                    <a:pt x="0" y="5"/>
                    <a:pt x="4" y="1"/>
                    <a:pt x="8" y="0"/>
                  </a:cubicBezTo>
                  <a:cubicBezTo>
                    <a:pt x="7" y="4"/>
                    <a:pt x="6" y="8"/>
                    <a:pt x="5" y="12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5" name="Freeform 548">
              <a:extLst>
                <a:ext uri="{FF2B5EF4-FFF2-40B4-BE49-F238E27FC236}">
                  <a16:creationId xmlns:a16="http://schemas.microsoft.com/office/drawing/2014/main" id="{74311D32-C623-4592-A861-E4D66BBA8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544"/>
              <a:ext cx="33" cy="29"/>
            </a:xfrm>
            <a:custGeom>
              <a:avLst/>
              <a:gdLst>
                <a:gd name="T0" fmla="*/ 180 w 13"/>
                <a:gd name="T1" fmla="*/ 76 h 11"/>
                <a:gd name="T2" fmla="*/ 20 w 13"/>
                <a:gd name="T3" fmla="*/ 90 h 11"/>
                <a:gd name="T4" fmla="*/ 213 w 13"/>
                <a:gd name="T5" fmla="*/ 16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4"/>
                  </a:moveTo>
                  <a:cubicBezTo>
                    <a:pt x="9" y="2"/>
                    <a:pt x="0" y="0"/>
                    <a:pt x="1" y="5"/>
                  </a:cubicBezTo>
                  <a:cubicBezTo>
                    <a:pt x="2" y="11"/>
                    <a:pt x="12" y="6"/>
                    <a:pt x="13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6" name="Freeform 549">
              <a:extLst>
                <a:ext uri="{FF2B5EF4-FFF2-40B4-BE49-F238E27FC236}">
                  <a16:creationId xmlns:a16="http://schemas.microsoft.com/office/drawing/2014/main" id="{C415123F-A36A-4DDA-82A7-988811A7C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691"/>
              <a:ext cx="18" cy="29"/>
            </a:xfrm>
            <a:custGeom>
              <a:avLst/>
              <a:gdLst>
                <a:gd name="T0" fmla="*/ 100 w 7"/>
                <a:gd name="T1" fmla="*/ 0 h 11"/>
                <a:gd name="T2" fmla="*/ 118 w 7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0" y="3"/>
                    <a:pt x="3" y="11"/>
                    <a:pt x="7" y="5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7" name="Freeform 550">
              <a:extLst>
                <a:ext uri="{FF2B5EF4-FFF2-40B4-BE49-F238E27FC236}">
                  <a16:creationId xmlns:a16="http://schemas.microsoft.com/office/drawing/2014/main" id="{02D3EB01-83DD-4398-839D-B32ABB7BA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717"/>
              <a:ext cx="5" cy="22"/>
            </a:xfrm>
            <a:custGeom>
              <a:avLst/>
              <a:gdLst>
                <a:gd name="T0" fmla="*/ 0 w 2"/>
                <a:gd name="T1" fmla="*/ 168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0" y="3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4" name="Group 551">
            <a:extLst>
              <a:ext uri="{FF2B5EF4-FFF2-40B4-BE49-F238E27FC236}">
                <a16:creationId xmlns:a16="http://schemas.microsoft.com/office/drawing/2014/main" id="{B2999C67-B1DC-4E36-9B2B-88C64B66552A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5942013"/>
            <a:ext cx="192088" cy="144462"/>
            <a:chOff x="1145" y="2589"/>
            <a:chExt cx="454" cy="342"/>
          </a:xfrm>
        </p:grpSpPr>
        <p:sp>
          <p:nvSpPr>
            <p:cNvPr id="105137" name="Freeform 552">
              <a:extLst>
                <a:ext uri="{FF2B5EF4-FFF2-40B4-BE49-F238E27FC236}">
                  <a16:creationId xmlns:a16="http://schemas.microsoft.com/office/drawing/2014/main" id="{E8916F7F-7584-4CD1-ADC7-424D3C10D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8" name="Freeform 553">
              <a:extLst>
                <a:ext uri="{FF2B5EF4-FFF2-40B4-BE49-F238E27FC236}">
                  <a16:creationId xmlns:a16="http://schemas.microsoft.com/office/drawing/2014/main" id="{FB617DD1-ACAD-4786-8A8C-15CB26C6F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829"/>
              <a:ext cx="155" cy="94"/>
            </a:xfrm>
            <a:custGeom>
              <a:avLst/>
              <a:gdLst>
                <a:gd name="T0" fmla="*/ 63 w 62"/>
                <a:gd name="T1" fmla="*/ 0 h 35"/>
                <a:gd name="T2" fmla="*/ 113 w 62"/>
                <a:gd name="T3" fmla="*/ 424 h 35"/>
                <a:gd name="T4" fmla="*/ 345 w 62"/>
                <a:gd name="T5" fmla="*/ 599 h 35"/>
                <a:gd name="T6" fmla="*/ 970 w 62"/>
                <a:gd name="T7" fmla="*/ 505 h 35"/>
                <a:gd name="T8" fmla="*/ 738 w 62"/>
                <a:gd name="T9" fmla="*/ 424 h 35"/>
                <a:gd name="T10" fmla="*/ 500 w 62"/>
                <a:gd name="T11" fmla="*/ 287 h 35"/>
                <a:gd name="T12" fmla="*/ 238 w 62"/>
                <a:gd name="T13" fmla="*/ 287 h 35"/>
                <a:gd name="T14" fmla="*/ 63 w 62"/>
                <a:gd name="T15" fmla="*/ 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35">
                  <a:moveTo>
                    <a:pt x="4" y="0"/>
                  </a:moveTo>
                  <a:cubicBezTo>
                    <a:pt x="4" y="9"/>
                    <a:pt x="0" y="14"/>
                    <a:pt x="7" y="22"/>
                  </a:cubicBezTo>
                  <a:cubicBezTo>
                    <a:pt x="11" y="26"/>
                    <a:pt x="16" y="30"/>
                    <a:pt x="22" y="31"/>
                  </a:cubicBezTo>
                  <a:cubicBezTo>
                    <a:pt x="34" y="35"/>
                    <a:pt x="50" y="30"/>
                    <a:pt x="62" y="26"/>
                  </a:cubicBezTo>
                  <a:cubicBezTo>
                    <a:pt x="57" y="25"/>
                    <a:pt x="52" y="23"/>
                    <a:pt x="47" y="22"/>
                  </a:cubicBezTo>
                  <a:cubicBezTo>
                    <a:pt x="41" y="20"/>
                    <a:pt x="38" y="18"/>
                    <a:pt x="32" y="15"/>
                  </a:cubicBezTo>
                  <a:cubicBezTo>
                    <a:pt x="25" y="12"/>
                    <a:pt x="21" y="15"/>
                    <a:pt x="15" y="15"/>
                  </a:cubicBezTo>
                  <a:cubicBezTo>
                    <a:pt x="7" y="14"/>
                    <a:pt x="6" y="7"/>
                    <a:pt x="4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9" name="Freeform 554">
              <a:extLst>
                <a:ext uri="{FF2B5EF4-FFF2-40B4-BE49-F238E27FC236}">
                  <a16:creationId xmlns:a16="http://schemas.microsoft.com/office/drawing/2014/main" id="{4916017C-7BCA-418F-B04F-46651E28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27"/>
              <a:ext cx="80" cy="93"/>
            </a:xfrm>
            <a:custGeom>
              <a:avLst/>
              <a:gdLst>
                <a:gd name="T0" fmla="*/ 0 w 32"/>
                <a:gd name="T1" fmla="*/ 452 h 35"/>
                <a:gd name="T2" fmla="*/ 458 w 32"/>
                <a:gd name="T3" fmla="*/ 579 h 35"/>
                <a:gd name="T4" fmla="*/ 425 w 32"/>
                <a:gd name="T5" fmla="*/ 319 h 35"/>
                <a:gd name="T6" fmla="*/ 458 w 32"/>
                <a:gd name="T7" fmla="*/ 0 h 35"/>
                <a:gd name="T8" fmla="*/ 375 w 32"/>
                <a:gd name="T9" fmla="*/ 340 h 35"/>
                <a:gd name="T10" fmla="*/ 125 w 32"/>
                <a:gd name="T11" fmla="*/ 4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5">
                  <a:moveTo>
                    <a:pt x="0" y="24"/>
                  </a:moveTo>
                  <a:cubicBezTo>
                    <a:pt x="6" y="24"/>
                    <a:pt x="24" y="35"/>
                    <a:pt x="29" y="31"/>
                  </a:cubicBezTo>
                  <a:cubicBezTo>
                    <a:pt x="32" y="28"/>
                    <a:pt x="28" y="20"/>
                    <a:pt x="27" y="17"/>
                  </a:cubicBezTo>
                  <a:cubicBezTo>
                    <a:pt x="26" y="11"/>
                    <a:pt x="29" y="6"/>
                    <a:pt x="29" y="0"/>
                  </a:cubicBezTo>
                  <a:cubicBezTo>
                    <a:pt x="27" y="6"/>
                    <a:pt x="26" y="12"/>
                    <a:pt x="24" y="18"/>
                  </a:cubicBezTo>
                  <a:cubicBezTo>
                    <a:pt x="21" y="24"/>
                    <a:pt x="14" y="23"/>
                    <a:pt x="8" y="2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0" name="Freeform 555">
              <a:extLst>
                <a:ext uri="{FF2B5EF4-FFF2-40B4-BE49-F238E27FC236}">
                  <a16:creationId xmlns:a16="http://schemas.microsoft.com/office/drawing/2014/main" id="{702AB742-FFDA-48C2-B22B-A92AAA0D8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73"/>
              <a:ext cx="92" cy="67"/>
            </a:xfrm>
            <a:custGeom>
              <a:avLst/>
              <a:gdLst>
                <a:gd name="T0" fmla="*/ 124 w 37"/>
                <a:gd name="T1" fmla="*/ 230 h 25"/>
                <a:gd name="T2" fmla="*/ 30 w 37"/>
                <a:gd name="T3" fmla="*/ 482 h 25"/>
                <a:gd name="T4" fmla="*/ 433 w 37"/>
                <a:gd name="T5" fmla="*/ 445 h 25"/>
                <a:gd name="T6" fmla="*/ 507 w 37"/>
                <a:gd name="T7" fmla="*/ 0 h 25"/>
                <a:gd name="T8" fmla="*/ 370 w 37"/>
                <a:gd name="T9" fmla="*/ 273 h 25"/>
                <a:gd name="T10" fmla="*/ 124 w 37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5">
                  <a:moveTo>
                    <a:pt x="8" y="12"/>
                  </a:moveTo>
                  <a:cubicBezTo>
                    <a:pt x="5" y="16"/>
                    <a:pt x="0" y="19"/>
                    <a:pt x="2" y="25"/>
                  </a:cubicBezTo>
                  <a:cubicBezTo>
                    <a:pt x="8" y="19"/>
                    <a:pt x="21" y="25"/>
                    <a:pt x="28" y="23"/>
                  </a:cubicBezTo>
                  <a:cubicBezTo>
                    <a:pt x="37" y="21"/>
                    <a:pt x="37" y="8"/>
                    <a:pt x="33" y="0"/>
                  </a:cubicBezTo>
                  <a:cubicBezTo>
                    <a:pt x="33" y="7"/>
                    <a:pt x="32" y="14"/>
                    <a:pt x="24" y="14"/>
                  </a:cubicBezTo>
                  <a:cubicBezTo>
                    <a:pt x="19" y="15"/>
                    <a:pt x="13" y="7"/>
                    <a:pt x="8" y="1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1" name="Freeform 556">
              <a:extLst>
                <a:ext uri="{FF2B5EF4-FFF2-40B4-BE49-F238E27FC236}">
                  <a16:creationId xmlns:a16="http://schemas.microsoft.com/office/drawing/2014/main" id="{7DB1A8CD-BD83-4223-BE38-E182883FB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61"/>
              <a:ext cx="62" cy="139"/>
            </a:xfrm>
            <a:custGeom>
              <a:avLst/>
              <a:gdLst>
                <a:gd name="T0" fmla="*/ 62 w 25"/>
                <a:gd name="T1" fmla="*/ 78 h 52"/>
                <a:gd name="T2" fmla="*/ 350 w 25"/>
                <a:gd name="T3" fmla="*/ 478 h 52"/>
                <a:gd name="T4" fmla="*/ 258 w 25"/>
                <a:gd name="T5" fmla="*/ 687 h 52"/>
                <a:gd name="T6" fmla="*/ 278 w 25"/>
                <a:gd name="T7" fmla="*/ 994 h 52"/>
                <a:gd name="T8" fmla="*/ 228 w 25"/>
                <a:gd name="T9" fmla="*/ 422 h 52"/>
                <a:gd name="T10" fmla="*/ 0 w 2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2">
                  <a:moveTo>
                    <a:pt x="4" y="4"/>
                  </a:moveTo>
                  <a:cubicBezTo>
                    <a:pt x="9" y="10"/>
                    <a:pt x="20" y="18"/>
                    <a:pt x="23" y="25"/>
                  </a:cubicBezTo>
                  <a:cubicBezTo>
                    <a:pt x="25" y="32"/>
                    <a:pt x="19" y="30"/>
                    <a:pt x="17" y="36"/>
                  </a:cubicBezTo>
                  <a:cubicBezTo>
                    <a:pt x="15" y="41"/>
                    <a:pt x="22" y="48"/>
                    <a:pt x="18" y="52"/>
                  </a:cubicBezTo>
                  <a:cubicBezTo>
                    <a:pt x="14" y="42"/>
                    <a:pt x="18" y="31"/>
                    <a:pt x="15" y="22"/>
                  </a:cubicBezTo>
                  <a:cubicBezTo>
                    <a:pt x="12" y="15"/>
                    <a:pt x="4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2" name="Freeform 557">
              <a:extLst>
                <a:ext uri="{FF2B5EF4-FFF2-40B4-BE49-F238E27FC236}">
                  <a16:creationId xmlns:a16="http://schemas.microsoft.com/office/drawing/2014/main" id="{DC5C74E0-0113-465F-A60C-BE5BBB010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2"/>
              <a:ext cx="155" cy="69"/>
            </a:xfrm>
            <a:custGeom>
              <a:avLst/>
              <a:gdLst>
                <a:gd name="T0" fmla="*/ 125 w 62"/>
                <a:gd name="T1" fmla="*/ 35 h 26"/>
                <a:gd name="T2" fmla="*/ 488 w 62"/>
                <a:gd name="T3" fmla="*/ 409 h 26"/>
                <a:gd name="T4" fmla="*/ 970 w 62"/>
                <a:gd name="T5" fmla="*/ 409 h 26"/>
                <a:gd name="T6" fmla="*/ 500 w 62"/>
                <a:gd name="T7" fmla="*/ 204 h 26"/>
                <a:gd name="T8" fmla="*/ 238 w 62"/>
                <a:gd name="T9" fmla="*/ 56 h 26"/>
                <a:gd name="T10" fmla="*/ 0 w 6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6">
                  <a:moveTo>
                    <a:pt x="8" y="2"/>
                  </a:moveTo>
                  <a:cubicBezTo>
                    <a:pt x="17" y="8"/>
                    <a:pt x="21" y="18"/>
                    <a:pt x="31" y="22"/>
                  </a:cubicBezTo>
                  <a:cubicBezTo>
                    <a:pt x="41" y="26"/>
                    <a:pt x="52" y="23"/>
                    <a:pt x="62" y="22"/>
                  </a:cubicBezTo>
                  <a:cubicBezTo>
                    <a:pt x="49" y="24"/>
                    <a:pt x="43" y="18"/>
                    <a:pt x="32" y="11"/>
                  </a:cubicBezTo>
                  <a:cubicBezTo>
                    <a:pt x="27" y="7"/>
                    <a:pt x="21" y="4"/>
                    <a:pt x="15" y="3"/>
                  </a:cubicBezTo>
                  <a:cubicBezTo>
                    <a:pt x="10" y="1"/>
                    <a:pt x="5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3" name="Freeform 558">
              <a:extLst>
                <a:ext uri="{FF2B5EF4-FFF2-40B4-BE49-F238E27FC236}">
                  <a16:creationId xmlns:a16="http://schemas.microsoft.com/office/drawing/2014/main" id="{AB9D9BF7-74A8-4996-BFDC-C77D29BC2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88"/>
              <a:ext cx="103" cy="29"/>
            </a:xfrm>
            <a:custGeom>
              <a:avLst/>
              <a:gdLst>
                <a:gd name="T0" fmla="*/ 0 w 41"/>
                <a:gd name="T1" fmla="*/ 76 h 11"/>
                <a:gd name="T2" fmla="*/ 158 w 41"/>
                <a:gd name="T3" fmla="*/ 166 h 11"/>
                <a:gd name="T4" fmla="*/ 347 w 41"/>
                <a:gd name="T5" fmla="*/ 166 h 11"/>
                <a:gd name="T6" fmla="*/ 651 w 41"/>
                <a:gd name="T7" fmla="*/ 76 h 11"/>
                <a:gd name="T8" fmla="*/ 409 w 41"/>
                <a:gd name="T9" fmla="*/ 21 h 11"/>
                <a:gd name="T10" fmla="*/ 0 w 41"/>
                <a:gd name="T11" fmla="*/ 3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1">
                  <a:moveTo>
                    <a:pt x="0" y="4"/>
                  </a:moveTo>
                  <a:cubicBezTo>
                    <a:pt x="4" y="5"/>
                    <a:pt x="6" y="8"/>
                    <a:pt x="10" y="9"/>
                  </a:cubicBezTo>
                  <a:cubicBezTo>
                    <a:pt x="14" y="11"/>
                    <a:pt x="18" y="9"/>
                    <a:pt x="22" y="9"/>
                  </a:cubicBezTo>
                  <a:cubicBezTo>
                    <a:pt x="29" y="8"/>
                    <a:pt x="35" y="7"/>
                    <a:pt x="41" y="4"/>
                  </a:cubicBezTo>
                  <a:cubicBezTo>
                    <a:pt x="38" y="0"/>
                    <a:pt x="31" y="0"/>
                    <a:pt x="26" y="1"/>
                  </a:cubicBezTo>
                  <a:cubicBezTo>
                    <a:pt x="19" y="4"/>
                    <a:pt x="8" y="8"/>
                    <a:pt x="0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4" name="Freeform 559">
              <a:extLst>
                <a:ext uri="{FF2B5EF4-FFF2-40B4-BE49-F238E27FC236}">
                  <a16:creationId xmlns:a16="http://schemas.microsoft.com/office/drawing/2014/main" id="{1BAD7D47-BBA1-4BB1-93DA-11A32803A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89"/>
              <a:ext cx="67" cy="54"/>
            </a:xfrm>
            <a:custGeom>
              <a:avLst/>
              <a:gdLst>
                <a:gd name="T0" fmla="*/ 136 w 27"/>
                <a:gd name="T1" fmla="*/ 138 h 20"/>
                <a:gd name="T2" fmla="*/ 30 w 27"/>
                <a:gd name="T3" fmla="*/ 394 h 20"/>
                <a:gd name="T4" fmla="*/ 412 w 27"/>
                <a:gd name="T5" fmla="*/ 232 h 20"/>
                <a:gd name="T6" fmla="*/ 216 w 27"/>
                <a:gd name="T7" fmla="*/ 219 h 20"/>
                <a:gd name="T8" fmla="*/ 92 w 27"/>
                <a:gd name="T9" fmla="*/ 13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9" y="7"/>
                  </a:moveTo>
                  <a:cubicBezTo>
                    <a:pt x="5" y="10"/>
                    <a:pt x="0" y="14"/>
                    <a:pt x="2" y="20"/>
                  </a:cubicBezTo>
                  <a:cubicBezTo>
                    <a:pt x="9" y="11"/>
                    <a:pt x="19" y="18"/>
                    <a:pt x="27" y="12"/>
                  </a:cubicBezTo>
                  <a:cubicBezTo>
                    <a:pt x="22" y="14"/>
                    <a:pt x="18" y="14"/>
                    <a:pt x="14" y="11"/>
                  </a:cubicBezTo>
                  <a:cubicBezTo>
                    <a:pt x="12" y="9"/>
                    <a:pt x="9" y="0"/>
                    <a:pt x="6" y="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5" name="Freeform 560">
              <a:extLst>
                <a:ext uri="{FF2B5EF4-FFF2-40B4-BE49-F238E27FC236}">
                  <a16:creationId xmlns:a16="http://schemas.microsoft.com/office/drawing/2014/main" id="{ECC3FCEC-17AA-4B04-AA1F-D52F76D96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29"/>
              <a:ext cx="57" cy="150"/>
            </a:xfrm>
            <a:custGeom>
              <a:avLst/>
              <a:gdLst>
                <a:gd name="T0" fmla="*/ 349 w 23"/>
                <a:gd name="T1" fmla="*/ 0 h 56"/>
                <a:gd name="T2" fmla="*/ 42 w 23"/>
                <a:gd name="T3" fmla="*/ 458 h 56"/>
                <a:gd name="T4" fmla="*/ 216 w 23"/>
                <a:gd name="T5" fmla="*/ 1077 h 56"/>
                <a:gd name="T6" fmla="*/ 166 w 23"/>
                <a:gd name="T7" fmla="*/ 388 h 56"/>
                <a:gd name="T8" fmla="*/ 32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4" y="7"/>
                    <a:pt x="6" y="12"/>
                    <a:pt x="3" y="24"/>
                  </a:cubicBezTo>
                  <a:cubicBezTo>
                    <a:pt x="0" y="35"/>
                    <a:pt x="11" y="45"/>
                    <a:pt x="14" y="56"/>
                  </a:cubicBezTo>
                  <a:cubicBezTo>
                    <a:pt x="9" y="42"/>
                    <a:pt x="5" y="34"/>
                    <a:pt x="11" y="20"/>
                  </a:cubicBezTo>
                  <a:cubicBezTo>
                    <a:pt x="14" y="13"/>
                    <a:pt x="16" y="8"/>
                    <a:pt x="21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6" name="Freeform 561">
              <a:extLst>
                <a:ext uri="{FF2B5EF4-FFF2-40B4-BE49-F238E27FC236}">
                  <a16:creationId xmlns:a16="http://schemas.microsoft.com/office/drawing/2014/main" id="{E8A14DE8-0C7D-4576-95A7-6119DAC6B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59"/>
              <a:ext cx="135" cy="88"/>
            </a:xfrm>
            <a:custGeom>
              <a:avLst/>
              <a:gdLst>
                <a:gd name="T0" fmla="*/ 0 w 54"/>
                <a:gd name="T1" fmla="*/ 0 h 33"/>
                <a:gd name="T2" fmla="*/ 300 w 54"/>
                <a:gd name="T3" fmla="*/ 320 h 33"/>
                <a:gd name="T4" fmla="*/ 845 w 54"/>
                <a:gd name="T5" fmla="*/ 397 h 33"/>
                <a:gd name="T6" fmla="*/ 313 w 54"/>
                <a:gd name="T7" fmla="*/ 456 h 33"/>
                <a:gd name="T8" fmla="*/ 0 w 54"/>
                <a:gd name="T9" fmla="*/ 3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0" y="0"/>
                  </a:moveTo>
                  <a:cubicBezTo>
                    <a:pt x="5" y="6"/>
                    <a:pt x="11" y="13"/>
                    <a:pt x="19" y="17"/>
                  </a:cubicBezTo>
                  <a:cubicBezTo>
                    <a:pt x="31" y="23"/>
                    <a:pt x="40" y="21"/>
                    <a:pt x="54" y="21"/>
                  </a:cubicBezTo>
                  <a:cubicBezTo>
                    <a:pt x="42" y="23"/>
                    <a:pt x="31" y="33"/>
                    <a:pt x="20" y="24"/>
                  </a:cubicBezTo>
                  <a:cubicBezTo>
                    <a:pt x="13" y="18"/>
                    <a:pt x="6" y="9"/>
                    <a:pt x="0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7" name="Freeform 562">
              <a:extLst>
                <a:ext uri="{FF2B5EF4-FFF2-40B4-BE49-F238E27FC236}">
                  <a16:creationId xmlns:a16="http://schemas.microsoft.com/office/drawing/2014/main" id="{BA1C3C98-AC1C-4F03-9C4E-A7A3472AD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8" name="Freeform 563">
              <a:extLst>
                <a:ext uri="{FF2B5EF4-FFF2-40B4-BE49-F238E27FC236}">
                  <a16:creationId xmlns:a16="http://schemas.microsoft.com/office/drawing/2014/main" id="{35EFC113-A348-4464-9F2A-08A68CFBD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792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20 w 13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7"/>
                    <a:pt x="1" y="19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9" name="Freeform 564">
              <a:extLst>
                <a:ext uri="{FF2B5EF4-FFF2-40B4-BE49-F238E27FC236}">
                  <a16:creationId xmlns:a16="http://schemas.microsoft.com/office/drawing/2014/main" id="{C0DA2634-AB2B-4577-81C7-20F4867ED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24"/>
              <a:ext cx="182" cy="83"/>
            </a:xfrm>
            <a:custGeom>
              <a:avLst/>
              <a:gdLst>
                <a:gd name="T0" fmla="*/ 1132 w 73"/>
                <a:gd name="T1" fmla="*/ 501 h 31"/>
                <a:gd name="T2" fmla="*/ 496 w 73"/>
                <a:gd name="T3" fmla="*/ 458 h 31"/>
                <a:gd name="T4" fmla="*/ 0 w 73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1">
                  <a:moveTo>
                    <a:pt x="73" y="26"/>
                  </a:moveTo>
                  <a:cubicBezTo>
                    <a:pt x="59" y="27"/>
                    <a:pt x="49" y="31"/>
                    <a:pt x="32" y="24"/>
                  </a:cubicBezTo>
                  <a:cubicBezTo>
                    <a:pt x="21" y="18"/>
                    <a:pt x="11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0" name="Freeform 565">
              <a:extLst>
                <a:ext uri="{FF2B5EF4-FFF2-40B4-BE49-F238E27FC236}">
                  <a16:creationId xmlns:a16="http://schemas.microsoft.com/office/drawing/2014/main" id="{F904C4FF-78B3-4E71-817E-B741A2F5B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885"/>
              <a:ext cx="57" cy="14"/>
            </a:xfrm>
            <a:custGeom>
              <a:avLst/>
              <a:gdLst>
                <a:gd name="T0" fmla="*/ 349 w 23"/>
                <a:gd name="T1" fmla="*/ 109 h 5"/>
                <a:gd name="T2" fmla="*/ 0 w 23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5"/>
                  </a:moveTo>
                  <a:cubicBezTo>
                    <a:pt x="17" y="3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1" name="Freeform 566">
              <a:extLst>
                <a:ext uri="{FF2B5EF4-FFF2-40B4-BE49-F238E27FC236}">
                  <a16:creationId xmlns:a16="http://schemas.microsoft.com/office/drawing/2014/main" id="{6B56DB80-D6A4-4A0B-B57E-1F75BD7ED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5" cy="30"/>
            </a:xfrm>
            <a:custGeom>
              <a:avLst/>
              <a:gdLst>
                <a:gd name="T0" fmla="*/ 0 w 10"/>
                <a:gd name="T1" fmla="*/ 185 h 11"/>
                <a:gd name="T2" fmla="*/ 95 w 10"/>
                <a:gd name="T3" fmla="*/ 22 h 11"/>
                <a:gd name="T4" fmla="*/ 63 w 10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1" y="6"/>
                    <a:pt x="3" y="0"/>
                    <a:pt x="6" y="1"/>
                  </a:cubicBezTo>
                  <a:cubicBezTo>
                    <a:pt x="10" y="2"/>
                    <a:pt x="4" y="11"/>
                    <a:pt x="4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2" name="Freeform 567">
              <a:extLst>
                <a:ext uri="{FF2B5EF4-FFF2-40B4-BE49-F238E27FC236}">
                  <a16:creationId xmlns:a16="http://schemas.microsoft.com/office/drawing/2014/main" id="{F5150898-1B75-49FF-BAD5-9E5E87789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677"/>
              <a:ext cx="25" cy="35"/>
            </a:xfrm>
            <a:custGeom>
              <a:avLst/>
              <a:gdLst>
                <a:gd name="T0" fmla="*/ 158 w 10"/>
                <a:gd name="T1" fmla="*/ 159 h 13"/>
                <a:gd name="T2" fmla="*/ 125 w 10"/>
                <a:gd name="T3" fmla="*/ 0 h 13"/>
                <a:gd name="T4" fmla="*/ 125 w 1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6"/>
                    <a:pt x="9" y="3"/>
                    <a:pt x="8" y="0"/>
                  </a:cubicBezTo>
                  <a:cubicBezTo>
                    <a:pt x="0" y="1"/>
                    <a:pt x="6" y="10"/>
                    <a:pt x="8" y="1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3" name="Freeform 568">
              <a:extLst>
                <a:ext uri="{FF2B5EF4-FFF2-40B4-BE49-F238E27FC236}">
                  <a16:creationId xmlns:a16="http://schemas.microsoft.com/office/drawing/2014/main" id="{95E658D2-0715-4BD9-B273-63F573A7B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89"/>
              <a:ext cx="8" cy="11"/>
            </a:xfrm>
            <a:custGeom>
              <a:avLst/>
              <a:gdLst>
                <a:gd name="T0" fmla="*/ 56 w 3"/>
                <a:gd name="T1" fmla="*/ 8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5" name="Group 569">
            <a:extLst>
              <a:ext uri="{FF2B5EF4-FFF2-40B4-BE49-F238E27FC236}">
                <a16:creationId xmlns:a16="http://schemas.microsoft.com/office/drawing/2014/main" id="{4C1147F8-4574-400B-BA5A-3B20C93C54FD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5713413"/>
            <a:ext cx="222250" cy="193675"/>
            <a:chOff x="2433" y="2805"/>
            <a:chExt cx="535" cy="464"/>
          </a:xfrm>
        </p:grpSpPr>
        <p:sp>
          <p:nvSpPr>
            <p:cNvPr id="105118" name="Freeform 570">
              <a:extLst>
                <a:ext uri="{FF2B5EF4-FFF2-40B4-BE49-F238E27FC236}">
                  <a16:creationId xmlns:a16="http://schemas.microsoft.com/office/drawing/2014/main" id="{DE5F8062-AADA-4AA0-A407-7DC50A434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9" name="Freeform 571">
              <a:extLst>
                <a:ext uri="{FF2B5EF4-FFF2-40B4-BE49-F238E27FC236}">
                  <a16:creationId xmlns:a16="http://schemas.microsoft.com/office/drawing/2014/main" id="{917550F6-9F27-4193-8935-A770E2CB3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3096"/>
              <a:ext cx="183" cy="125"/>
            </a:xfrm>
            <a:custGeom>
              <a:avLst/>
              <a:gdLst>
                <a:gd name="T0" fmla="*/ 0 w 73"/>
                <a:gd name="T1" fmla="*/ 0 h 47"/>
                <a:gd name="T2" fmla="*/ 238 w 73"/>
                <a:gd name="T3" fmla="*/ 431 h 47"/>
                <a:gd name="T4" fmla="*/ 679 w 73"/>
                <a:gd name="T5" fmla="*/ 566 h 47"/>
                <a:gd name="T6" fmla="*/ 943 w 73"/>
                <a:gd name="T7" fmla="*/ 793 h 47"/>
                <a:gd name="T8" fmla="*/ 1151 w 73"/>
                <a:gd name="T9" fmla="*/ 375 h 47"/>
                <a:gd name="T10" fmla="*/ 897 w 73"/>
                <a:gd name="T11" fmla="*/ 452 h 47"/>
                <a:gd name="T12" fmla="*/ 617 w 73"/>
                <a:gd name="T13" fmla="*/ 93 h 47"/>
                <a:gd name="T14" fmla="*/ 283 w 73"/>
                <a:gd name="T15" fmla="*/ 93 h 47"/>
                <a:gd name="T16" fmla="*/ 0 w 73"/>
                <a:gd name="T17" fmla="*/ 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47">
                  <a:moveTo>
                    <a:pt x="0" y="0"/>
                  </a:moveTo>
                  <a:cubicBezTo>
                    <a:pt x="6" y="9"/>
                    <a:pt x="3" y="18"/>
                    <a:pt x="15" y="23"/>
                  </a:cubicBezTo>
                  <a:cubicBezTo>
                    <a:pt x="24" y="26"/>
                    <a:pt x="37" y="21"/>
                    <a:pt x="43" y="30"/>
                  </a:cubicBezTo>
                  <a:cubicBezTo>
                    <a:pt x="49" y="38"/>
                    <a:pt x="47" y="47"/>
                    <a:pt x="60" y="42"/>
                  </a:cubicBezTo>
                  <a:cubicBezTo>
                    <a:pt x="71" y="39"/>
                    <a:pt x="67" y="28"/>
                    <a:pt x="73" y="20"/>
                  </a:cubicBezTo>
                  <a:cubicBezTo>
                    <a:pt x="67" y="23"/>
                    <a:pt x="64" y="29"/>
                    <a:pt x="57" y="24"/>
                  </a:cubicBezTo>
                  <a:cubicBezTo>
                    <a:pt x="49" y="19"/>
                    <a:pt x="49" y="8"/>
                    <a:pt x="39" y="5"/>
                  </a:cubicBezTo>
                  <a:cubicBezTo>
                    <a:pt x="32" y="2"/>
                    <a:pt x="25" y="6"/>
                    <a:pt x="18" y="5"/>
                  </a:cubicBezTo>
                  <a:cubicBezTo>
                    <a:pt x="12" y="5"/>
                    <a:pt x="6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0" name="Freeform 572">
              <a:extLst>
                <a:ext uri="{FF2B5EF4-FFF2-40B4-BE49-F238E27FC236}">
                  <a16:creationId xmlns:a16="http://schemas.microsoft.com/office/drawing/2014/main" id="{4E4374BC-0D6C-4067-BF4A-F4B50B36F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965"/>
              <a:ext cx="183" cy="267"/>
            </a:xfrm>
            <a:custGeom>
              <a:avLst/>
              <a:gdLst>
                <a:gd name="T0" fmla="*/ 0 w 73"/>
                <a:gd name="T1" fmla="*/ 1653 h 100"/>
                <a:gd name="T2" fmla="*/ 521 w 73"/>
                <a:gd name="T3" fmla="*/ 1583 h 100"/>
                <a:gd name="T4" fmla="*/ 785 w 73"/>
                <a:gd name="T5" fmla="*/ 935 h 100"/>
                <a:gd name="T6" fmla="*/ 930 w 73"/>
                <a:gd name="T7" fmla="*/ 627 h 100"/>
                <a:gd name="T8" fmla="*/ 1088 w 73"/>
                <a:gd name="T9" fmla="*/ 307 h 100"/>
                <a:gd name="T10" fmla="*/ 867 w 73"/>
                <a:gd name="T11" fmla="*/ 0 h 100"/>
                <a:gd name="T12" fmla="*/ 817 w 73"/>
                <a:gd name="T13" fmla="*/ 457 h 100"/>
                <a:gd name="T14" fmla="*/ 521 w 73"/>
                <a:gd name="T15" fmla="*/ 969 h 100"/>
                <a:gd name="T16" fmla="*/ 363 w 73"/>
                <a:gd name="T17" fmla="*/ 1618 h 100"/>
                <a:gd name="T18" fmla="*/ 63 w 73"/>
                <a:gd name="T19" fmla="*/ 1733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100">
                  <a:moveTo>
                    <a:pt x="0" y="87"/>
                  </a:moveTo>
                  <a:cubicBezTo>
                    <a:pt x="6" y="100"/>
                    <a:pt x="27" y="90"/>
                    <a:pt x="33" y="83"/>
                  </a:cubicBezTo>
                  <a:cubicBezTo>
                    <a:pt x="41" y="72"/>
                    <a:pt x="44" y="61"/>
                    <a:pt x="50" y="49"/>
                  </a:cubicBezTo>
                  <a:cubicBezTo>
                    <a:pt x="52" y="44"/>
                    <a:pt x="55" y="38"/>
                    <a:pt x="59" y="33"/>
                  </a:cubicBezTo>
                  <a:cubicBezTo>
                    <a:pt x="62" y="28"/>
                    <a:pt x="67" y="22"/>
                    <a:pt x="69" y="16"/>
                  </a:cubicBezTo>
                  <a:cubicBezTo>
                    <a:pt x="73" y="2"/>
                    <a:pt x="65" y="2"/>
                    <a:pt x="55" y="0"/>
                  </a:cubicBezTo>
                  <a:cubicBezTo>
                    <a:pt x="66" y="4"/>
                    <a:pt x="58" y="17"/>
                    <a:pt x="52" y="24"/>
                  </a:cubicBezTo>
                  <a:cubicBezTo>
                    <a:pt x="44" y="34"/>
                    <a:pt x="36" y="38"/>
                    <a:pt x="33" y="51"/>
                  </a:cubicBezTo>
                  <a:cubicBezTo>
                    <a:pt x="31" y="63"/>
                    <a:pt x="31" y="76"/>
                    <a:pt x="23" y="85"/>
                  </a:cubicBezTo>
                  <a:cubicBezTo>
                    <a:pt x="17" y="91"/>
                    <a:pt x="12" y="91"/>
                    <a:pt x="4" y="9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1" name="Freeform 573">
              <a:extLst>
                <a:ext uri="{FF2B5EF4-FFF2-40B4-BE49-F238E27FC236}">
                  <a16:creationId xmlns:a16="http://schemas.microsoft.com/office/drawing/2014/main" id="{1F7A4F31-5A26-47A0-9467-E37325E5E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835"/>
              <a:ext cx="137" cy="96"/>
            </a:xfrm>
            <a:custGeom>
              <a:avLst/>
              <a:gdLst>
                <a:gd name="T0" fmla="*/ 137 w 55"/>
                <a:gd name="T1" fmla="*/ 77 h 36"/>
                <a:gd name="T2" fmla="*/ 757 w 55"/>
                <a:gd name="T3" fmla="*/ 683 h 36"/>
                <a:gd name="T4" fmla="*/ 478 w 55"/>
                <a:gd name="T5" fmla="*/ 192 h 36"/>
                <a:gd name="T6" fmla="*/ 262 w 55"/>
                <a:gd name="T7" fmla="*/ 171 h 36"/>
                <a:gd name="T8" fmla="*/ 137 w 55"/>
                <a:gd name="T9" fmla="*/ 93 h 36"/>
                <a:gd name="T10" fmla="*/ 0 w 55"/>
                <a:gd name="T11" fmla="*/ 14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36">
                  <a:moveTo>
                    <a:pt x="9" y="4"/>
                  </a:moveTo>
                  <a:cubicBezTo>
                    <a:pt x="31" y="0"/>
                    <a:pt x="55" y="9"/>
                    <a:pt x="49" y="36"/>
                  </a:cubicBezTo>
                  <a:cubicBezTo>
                    <a:pt x="48" y="25"/>
                    <a:pt x="41" y="13"/>
                    <a:pt x="31" y="10"/>
                  </a:cubicBezTo>
                  <a:cubicBezTo>
                    <a:pt x="26" y="8"/>
                    <a:pt x="21" y="10"/>
                    <a:pt x="17" y="9"/>
                  </a:cubicBezTo>
                  <a:cubicBezTo>
                    <a:pt x="14" y="8"/>
                    <a:pt x="12" y="5"/>
                    <a:pt x="9" y="5"/>
                  </a:cubicBezTo>
                  <a:cubicBezTo>
                    <a:pt x="6" y="5"/>
                    <a:pt x="3" y="8"/>
                    <a:pt x="0" y="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2" name="Freeform 574">
              <a:extLst>
                <a:ext uri="{FF2B5EF4-FFF2-40B4-BE49-F238E27FC236}">
                  <a16:creationId xmlns:a16="http://schemas.microsoft.com/office/drawing/2014/main" id="{C7C55BBF-9800-4873-AA07-C5E0DDEC1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33"/>
              <a:ext cx="168" cy="120"/>
            </a:xfrm>
            <a:custGeom>
              <a:avLst/>
              <a:gdLst>
                <a:gd name="T0" fmla="*/ 0 w 67"/>
                <a:gd name="T1" fmla="*/ 605 h 45"/>
                <a:gd name="T2" fmla="*/ 659 w 67"/>
                <a:gd name="T3" fmla="*/ 397 h 45"/>
                <a:gd name="T4" fmla="*/ 1056 w 67"/>
                <a:gd name="T5" fmla="*/ 853 h 45"/>
                <a:gd name="T6" fmla="*/ 930 w 67"/>
                <a:gd name="T7" fmla="*/ 205 h 45"/>
                <a:gd name="T8" fmla="*/ 584 w 67"/>
                <a:gd name="T9" fmla="*/ 171 h 45"/>
                <a:gd name="T10" fmla="*/ 271 w 67"/>
                <a:gd name="T11" fmla="*/ 419 h 45"/>
                <a:gd name="T12" fmla="*/ 63 w 67"/>
                <a:gd name="T13" fmla="*/ 58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5">
                  <a:moveTo>
                    <a:pt x="0" y="32"/>
                  </a:moveTo>
                  <a:cubicBezTo>
                    <a:pt x="14" y="37"/>
                    <a:pt x="27" y="18"/>
                    <a:pt x="42" y="21"/>
                  </a:cubicBezTo>
                  <a:cubicBezTo>
                    <a:pt x="51" y="22"/>
                    <a:pt x="64" y="38"/>
                    <a:pt x="67" y="45"/>
                  </a:cubicBezTo>
                  <a:cubicBezTo>
                    <a:pt x="66" y="35"/>
                    <a:pt x="66" y="19"/>
                    <a:pt x="59" y="11"/>
                  </a:cubicBezTo>
                  <a:cubicBezTo>
                    <a:pt x="50" y="0"/>
                    <a:pt x="48" y="4"/>
                    <a:pt x="37" y="9"/>
                  </a:cubicBezTo>
                  <a:cubicBezTo>
                    <a:pt x="28" y="12"/>
                    <a:pt x="25" y="17"/>
                    <a:pt x="17" y="22"/>
                  </a:cubicBezTo>
                  <a:cubicBezTo>
                    <a:pt x="12" y="25"/>
                    <a:pt x="10" y="31"/>
                    <a:pt x="4" y="3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3" name="Freeform 575">
              <a:extLst>
                <a:ext uri="{FF2B5EF4-FFF2-40B4-BE49-F238E27FC236}">
                  <a16:creationId xmlns:a16="http://schemas.microsoft.com/office/drawing/2014/main" id="{0F39B2DA-0FD6-49B9-8EE8-64448A7B0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3184"/>
              <a:ext cx="100" cy="40"/>
            </a:xfrm>
            <a:custGeom>
              <a:avLst/>
              <a:gdLst>
                <a:gd name="T0" fmla="*/ 63 w 40"/>
                <a:gd name="T1" fmla="*/ 35 h 15"/>
                <a:gd name="T2" fmla="*/ 625 w 40"/>
                <a:gd name="T3" fmla="*/ 21 h 15"/>
                <a:gd name="T4" fmla="*/ 270 w 40"/>
                <a:gd name="T5" fmla="*/ 136 h 15"/>
                <a:gd name="T6" fmla="*/ 0 w 4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5">
                  <a:moveTo>
                    <a:pt x="4" y="2"/>
                  </a:moveTo>
                  <a:cubicBezTo>
                    <a:pt x="11" y="15"/>
                    <a:pt x="33" y="14"/>
                    <a:pt x="40" y="1"/>
                  </a:cubicBezTo>
                  <a:cubicBezTo>
                    <a:pt x="32" y="6"/>
                    <a:pt x="27" y="11"/>
                    <a:pt x="17" y="7"/>
                  </a:cubicBezTo>
                  <a:cubicBezTo>
                    <a:pt x="11" y="4"/>
                    <a:pt x="8" y="0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4" name="Freeform 576">
              <a:extLst>
                <a:ext uri="{FF2B5EF4-FFF2-40B4-BE49-F238E27FC236}">
                  <a16:creationId xmlns:a16="http://schemas.microsoft.com/office/drawing/2014/main" id="{A07A6188-4DCF-4F70-9B6D-9ABA02D49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3144"/>
              <a:ext cx="100" cy="61"/>
            </a:xfrm>
            <a:custGeom>
              <a:avLst/>
              <a:gdLst>
                <a:gd name="T0" fmla="*/ 0 w 40"/>
                <a:gd name="T1" fmla="*/ 0 h 23"/>
                <a:gd name="T2" fmla="*/ 470 w 40"/>
                <a:gd name="T3" fmla="*/ 225 h 23"/>
                <a:gd name="T4" fmla="*/ 625 w 40"/>
                <a:gd name="T5" fmla="*/ 430 h 23"/>
                <a:gd name="T6" fmla="*/ 470 w 40"/>
                <a:gd name="T7" fmla="*/ 34 h 23"/>
                <a:gd name="T8" fmla="*/ 283 w 40"/>
                <a:gd name="T9" fmla="*/ 56 h 23"/>
                <a:gd name="T10" fmla="*/ 0 w 40"/>
                <a:gd name="T11" fmla="*/ 2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3">
                  <a:moveTo>
                    <a:pt x="0" y="0"/>
                  </a:moveTo>
                  <a:cubicBezTo>
                    <a:pt x="1" y="8"/>
                    <a:pt x="24" y="6"/>
                    <a:pt x="30" y="12"/>
                  </a:cubicBezTo>
                  <a:cubicBezTo>
                    <a:pt x="33" y="15"/>
                    <a:pt x="34" y="23"/>
                    <a:pt x="40" y="23"/>
                  </a:cubicBezTo>
                  <a:cubicBezTo>
                    <a:pt x="36" y="18"/>
                    <a:pt x="36" y="6"/>
                    <a:pt x="30" y="2"/>
                  </a:cubicBezTo>
                  <a:cubicBezTo>
                    <a:pt x="27" y="0"/>
                    <a:pt x="21" y="2"/>
                    <a:pt x="18" y="3"/>
                  </a:cubicBezTo>
                  <a:cubicBezTo>
                    <a:pt x="12" y="3"/>
                    <a:pt x="6" y="4"/>
                    <a:pt x="0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5" name="Freeform 577">
              <a:extLst>
                <a:ext uri="{FF2B5EF4-FFF2-40B4-BE49-F238E27FC236}">
                  <a16:creationId xmlns:a16="http://schemas.microsoft.com/office/drawing/2014/main" id="{C40B8892-70FD-4C22-ADDB-A29A4884E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845"/>
              <a:ext cx="50" cy="94"/>
            </a:xfrm>
            <a:custGeom>
              <a:avLst/>
              <a:gdLst>
                <a:gd name="T0" fmla="*/ 0 w 20"/>
                <a:gd name="T1" fmla="*/ 35 h 35"/>
                <a:gd name="T2" fmla="*/ 220 w 20"/>
                <a:gd name="T3" fmla="*/ 677 h 35"/>
                <a:gd name="T4" fmla="*/ 20 w 20"/>
                <a:gd name="T5" fmla="*/ 21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5">
                  <a:moveTo>
                    <a:pt x="0" y="2"/>
                  </a:moveTo>
                  <a:cubicBezTo>
                    <a:pt x="15" y="0"/>
                    <a:pt x="20" y="25"/>
                    <a:pt x="14" y="35"/>
                  </a:cubicBezTo>
                  <a:cubicBezTo>
                    <a:pt x="13" y="27"/>
                    <a:pt x="12" y="2"/>
                    <a:pt x="1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6" name="Freeform 578">
              <a:extLst>
                <a:ext uri="{FF2B5EF4-FFF2-40B4-BE49-F238E27FC236}">
                  <a16:creationId xmlns:a16="http://schemas.microsoft.com/office/drawing/2014/main" id="{D5D3CE8F-36FC-485A-8BB8-C472B41FD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837"/>
              <a:ext cx="168" cy="131"/>
            </a:xfrm>
            <a:custGeom>
              <a:avLst/>
              <a:gdLst>
                <a:gd name="T0" fmla="*/ 0 w 67"/>
                <a:gd name="T1" fmla="*/ 936 h 49"/>
                <a:gd name="T2" fmla="*/ 409 w 67"/>
                <a:gd name="T3" fmla="*/ 342 h 49"/>
                <a:gd name="T4" fmla="*/ 1056 w 67"/>
                <a:gd name="T5" fmla="*/ 78 h 49"/>
                <a:gd name="T6" fmla="*/ 692 w 67"/>
                <a:gd name="T7" fmla="*/ 230 h 49"/>
                <a:gd name="T8" fmla="*/ 441 w 67"/>
                <a:gd name="T9" fmla="*/ 513 h 49"/>
                <a:gd name="T10" fmla="*/ 238 w 67"/>
                <a:gd name="T11" fmla="*/ 687 h 49"/>
                <a:gd name="T12" fmla="*/ 0 w 67"/>
                <a:gd name="T13" fmla="*/ 93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9">
                  <a:moveTo>
                    <a:pt x="0" y="49"/>
                  </a:moveTo>
                  <a:cubicBezTo>
                    <a:pt x="11" y="42"/>
                    <a:pt x="17" y="27"/>
                    <a:pt x="26" y="18"/>
                  </a:cubicBezTo>
                  <a:cubicBezTo>
                    <a:pt x="34" y="11"/>
                    <a:pt x="56" y="0"/>
                    <a:pt x="67" y="4"/>
                  </a:cubicBezTo>
                  <a:cubicBezTo>
                    <a:pt x="59" y="7"/>
                    <a:pt x="51" y="8"/>
                    <a:pt x="44" y="12"/>
                  </a:cubicBezTo>
                  <a:cubicBezTo>
                    <a:pt x="37" y="16"/>
                    <a:pt x="34" y="22"/>
                    <a:pt x="28" y="27"/>
                  </a:cubicBezTo>
                  <a:cubicBezTo>
                    <a:pt x="24" y="31"/>
                    <a:pt x="20" y="34"/>
                    <a:pt x="15" y="36"/>
                  </a:cubicBezTo>
                  <a:cubicBezTo>
                    <a:pt x="8" y="39"/>
                    <a:pt x="4" y="43"/>
                    <a:pt x="0" y="4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7" name="Freeform 579">
              <a:extLst>
                <a:ext uri="{FF2B5EF4-FFF2-40B4-BE49-F238E27FC236}">
                  <a16:creationId xmlns:a16="http://schemas.microsoft.com/office/drawing/2014/main" id="{47DCCB64-0E07-40B9-8BA2-F6D0AC001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981"/>
              <a:ext cx="110" cy="59"/>
            </a:xfrm>
            <a:custGeom>
              <a:avLst/>
              <a:gdLst>
                <a:gd name="T0" fmla="*/ 0 w 44"/>
                <a:gd name="T1" fmla="*/ 424 h 22"/>
                <a:gd name="T2" fmla="*/ 688 w 44"/>
                <a:gd name="T3" fmla="*/ 424 h 22"/>
                <a:gd name="T4" fmla="*/ 408 w 44"/>
                <a:gd name="T5" fmla="*/ 330 h 22"/>
                <a:gd name="T6" fmla="*/ 95 w 44"/>
                <a:gd name="T7" fmla="*/ 36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cubicBezTo>
                    <a:pt x="11" y="20"/>
                    <a:pt x="38" y="0"/>
                    <a:pt x="44" y="22"/>
                  </a:cubicBezTo>
                  <a:cubicBezTo>
                    <a:pt x="40" y="16"/>
                    <a:pt x="32" y="16"/>
                    <a:pt x="26" y="17"/>
                  </a:cubicBezTo>
                  <a:cubicBezTo>
                    <a:pt x="18" y="19"/>
                    <a:pt x="14" y="19"/>
                    <a:pt x="6" y="1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8" name="Freeform 580">
              <a:extLst>
                <a:ext uri="{FF2B5EF4-FFF2-40B4-BE49-F238E27FC236}">
                  <a16:creationId xmlns:a16="http://schemas.microsoft.com/office/drawing/2014/main" id="{AA9CD416-B4EE-4F99-8A2B-86110C8A7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904"/>
              <a:ext cx="87" cy="69"/>
            </a:xfrm>
            <a:custGeom>
              <a:avLst/>
              <a:gdLst>
                <a:gd name="T0" fmla="*/ 42 w 35"/>
                <a:gd name="T1" fmla="*/ 77 h 26"/>
                <a:gd name="T2" fmla="*/ 229 w 35"/>
                <a:gd name="T3" fmla="*/ 281 h 26"/>
                <a:gd name="T4" fmla="*/ 415 w 35"/>
                <a:gd name="T5" fmla="*/ 374 h 26"/>
                <a:gd name="T6" fmla="*/ 537 w 35"/>
                <a:gd name="T7" fmla="*/ 409 h 26"/>
                <a:gd name="T8" fmla="*/ 199 w 35"/>
                <a:gd name="T9" fmla="*/ 316 h 26"/>
                <a:gd name="T10" fmla="*/ 42 w 35"/>
                <a:gd name="T11" fmla="*/ 133 h 26"/>
                <a:gd name="T12" fmla="*/ 0 w 35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6">
                  <a:moveTo>
                    <a:pt x="3" y="4"/>
                  </a:moveTo>
                  <a:cubicBezTo>
                    <a:pt x="5" y="8"/>
                    <a:pt x="11" y="11"/>
                    <a:pt x="15" y="15"/>
                  </a:cubicBezTo>
                  <a:cubicBezTo>
                    <a:pt x="19" y="18"/>
                    <a:pt x="21" y="19"/>
                    <a:pt x="27" y="20"/>
                  </a:cubicBezTo>
                  <a:cubicBezTo>
                    <a:pt x="30" y="21"/>
                    <a:pt x="32" y="20"/>
                    <a:pt x="35" y="22"/>
                  </a:cubicBezTo>
                  <a:cubicBezTo>
                    <a:pt x="24" y="26"/>
                    <a:pt x="20" y="25"/>
                    <a:pt x="13" y="17"/>
                  </a:cubicBezTo>
                  <a:cubicBezTo>
                    <a:pt x="9" y="14"/>
                    <a:pt x="5" y="11"/>
                    <a:pt x="3" y="7"/>
                  </a:cubicBezTo>
                  <a:cubicBezTo>
                    <a:pt x="1" y="4"/>
                    <a:pt x="4" y="2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9" name="Freeform 581">
              <a:extLst>
                <a:ext uri="{FF2B5EF4-FFF2-40B4-BE49-F238E27FC236}">
                  <a16:creationId xmlns:a16="http://schemas.microsoft.com/office/drawing/2014/main" id="{E3C38B99-ECB2-4BBA-8B6D-04A6DA2BF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0" name="Freeform 582">
              <a:extLst>
                <a:ext uri="{FF2B5EF4-FFF2-40B4-BE49-F238E27FC236}">
                  <a16:creationId xmlns:a16="http://schemas.microsoft.com/office/drawing/2014/main" id="{71EABFAE-CC3D-46C4-AB69-84797B0E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888"/>
              <a:ext cx="48" cy="61"/>
            </a:xfrm>
            <a:custGeom>
              <a:avLst/>
              <a:gdLst>
                <a:gd name="T0" fmla="*/ 0 w 19"/>
                <a:gd name="T1" fmla="*/ 0 h 23"/>
                <a:gd name="T2" fmla="*/ 306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0" y="0"/>
                  </a:moveTo>
                  <a:cubicBezTo>
                    <a:pt x="7" y="11"/>
                    <a:pt x="6" y="17"/>
                    <a:pt x="19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1" name="Freeform 583">
              <a:extLst>
                <a:ext uri="{FF2B5EF4-FFF2-40B4-BE49-F238E27FC236}">
                  <a16:creationId xmlns:a16="http://schemas.microsoft.com/office/drawing/2014/main" id="{92664C32-8BE3-4421-AB37-BF79DFB18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87"/>
              <a:ext cx="170" cy="66"/>
            </a:xfrm>
            <a:custGeom>
              <a:avLst/>
              <a:gdLst>
                <a:gd name="T0" fmla="*/ 0 w 68"/>
                <a:gd name="T1" fmla="*/ 259 h 25"/>
                <a:gd name="T2" fmla="*/ 563 w 68"/>
                <a:gd name="T3" fmla="*/ 34 h 25"/>
                <a:gd name="T4" fmla="*/ 1063 w 68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5">
                  <a:moveTo>
                    <a:pt x="0" y="14"/>
                  </a:moveTo>
                  <a:cubicBezTo>
                    <a:pt x="19" y="19"/>
                    <a:pt x="21" y="4"/>
                    <a:pt x="36" y="2"/>
                  </a:cubicBezTo>
                  <a:cubicBezTo>
                    <a:pt x="50" y="0"/>
                    <a:pt x="64" y="14"/>
                    <a:pt x="68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2" name="Freeform 584">
              <a:extLst>
                <a:ext uri="{FF2B5EF4-FFF2-40B4-BE49-F238E27FC236}">
                  <a16:creationId xmlns:a16="http://schemas.microsoft.com/office/drawing/2014/main" id="{30790DCB-CE74-454D-A784-C32D5685E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173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7" y="0"/>
                    <a:pt x="15" y="3"/>
                    <a:pt x="2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3" name="Freeform 585">
              <a:extLst>
                <a:ext uri="{FF2B5EF4-FFF2-40B4-BE49-F238E27FC236}">
                  <a16:creationId xmlns:a16="http://schemas.microsoft.com/office/drawing/2014/main" id="{A57A8784-4971-41AD-B8A4-2BBA10AD9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032"/>
              <a:ext cx="25" cy="21"/>
            </a:xfrm>
            <a:custGeom>
              <a:avLst/>
              <a:gdLst>
                <a:gd name="T0" fmla="*/ 63 w 10"/>
                <a:gd name="T1" fmla="*/ 144 h 8"/>
                <a:gd name="T2" fmla="*/ 158 w 10"/>
                <a:gd name="T3" fmla="*/ 0 h 8"/>
                <a:gd name="T4" fmla="*/ 0 w 10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cubicBezTo>
                    <a:pt x="7" y="7"/>
                    <a:pt x="9" y="3"/>
                    <a:pt x="10" y="0"/>
                  </a:cubicBezTo>
                  <a:cubicBezTo>
                    <a:pt x="6" y="0"/>
                    <a:pt x="1" y="4"/>
                    <a:pt x="0" y="8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4" name="Freeform 586">
              <a:extLst>
                <a:ext uri="{FF2B5EF4-FFF2-40B4-BE49-F238E27FC236}">
                  <a16:creationId xmlns:a16="http://schemas.microsoft.com/office/drawing/2014/main" id="{6FB8BA6E-CACF-487E-BD62-F9441261F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888"/>
              <a:ext cx="23" cy="35"/>
            </a:xfrm>
            <a:custGeom>
              <a:avLst/>
              <a:gdLst>
                <a:gd name="T0" fmla="*/ 118 w 9"/>
                <a:gd name="T1" fmla="*/ 35 h 13"/>
                <a:gd name="T2" fmla="*/ 151 w 9"/>
                <a:gd name="T3" fmla="*/ 8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7" y="2"/>
                  </a:moveTo>
                  <a:cubicBezTo>
                    <a:pt x="0" y="0"/>
                    <a:pt x="3" y="13"/>
                    <a:pt x="9" y="4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5" name="Freeform 587">
              <a:extLst>
                <a:ext uri="{FF2B5EF4-FFF2-40B4-BE49-F238E27FC236}">
                  <a16:creationId xmlns:a16="http://schemas.microsoft.com/office/drawing/2014/main" id="{175412A8-70F4-4E29-8830-D4997E3EA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3013"/>
              <a:ext cx="17" cy="30"/>
            </a:xfrm>
            <a:custGeom>
              <a:avLst/>
              <a:gdLst>
                <a:gd name="T0" fmla="*/ 12 w 7"/>
                <a:gd name="T1" fmla="*/ 22 h 11"/>
                <a:gd name="T2" fmla="*/ 29 w 7"/>
                <a:gd name="T3" fmla="*/ 224 h 11"/>
                <a:gd name="T4" fmla="*/ 87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7" y="10"/>
                    <a:pt x="7" y="4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6" name="Freeform 588">
              <a:extLst>
                <a:ext uri="{FF2B5EF4-FFF2-40B4-BE49-F238E27FC236}">
                  <a16:creationId xmlns:a16="http://schemas.microsoft.com/office/drawing/2014/main" id="{EAC5B2CD-E667-44F3-B652-7879AC1E1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3179"/>
              <a:ext cx="15" cy="13"/>
            </a:xfrm>
            <a:custGeom>
              <a:avLst/>
              <a:gdLst>
                <a:gd name="T0" fmla="*/ 63 w 6"/>
                <a:gd name="T1" fmla="*/ 88 h 5"/>
                <a:gd name="T2" fmla="*/ 95 w 6"/>
                <a:gd name="T3" fmla="*/ 0 h 5"/>
                <a:gd name="T4" fmla="*/ 0 w 6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5" y="4"/>
                    <a:pt x="5" y="2"/>
                    <a:pt x="6" y="0"/>
                  </a:cubicBez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6" name="Group 589">
            <a:extLst>
              <a:ext uri="{FF2B5EF4-FFF2-40B4-BE49-F238E27FC236}">
                <a16:creationId xmlns:a16="http://schemas.microsoft.com/office/drawing/2014/main" id="{88105878-4FD8-42E3-8898-18F8594515EE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3503613"/>
            <a:ext cx="531813" cy="519112"/>
            <a:chOff x="1584" y="960"/>
            <a:chExt cx="767" cy="747"/>
          </a:xfrm>
        </p:grpSpPr>
        <p:sp>
          <p:nvSpPr>
            <p:cNvPr id="105103" name="Freeform 590">
              <a:extLst>
                <a:ext uri="{FF2B5EF4-FFF2-40B4-BE49-F238E27FC236}">
                  <a16:creationId xmlns:a16="http://schemas.microsoft.com/office/drawing/2014/main" id="{5F5E6A18-AAD0-46A8-ACE5-1C4DA115D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960"/>
              <a:ext cx="764" cy="747"/>
            </a:xfrm>
            <a:custGeom>
              <a:avLst/>
              <a:gdLst>
                <a:gd name="T0" fmla="*/ 3970 w 306"/>
                <a:gd name="T1" fmla="*/ 662 h 280"/>
                <a:gd name="T2" fmla="*/ 2225 w 306"/>
                <a:gd name="T3" fmla="*/ 21 h 280"/>
                <a:gd name="T4" fmla="*/ 791 w 306"/>
                <a:gd name="T5" fmla="*/ 776 h 280"/>
                <a:gd name="T6" fmla="*/ 12 w 306"/>
                <a:gd name="T7" fmla="*/ 2641 h 280"/>
                <a:gd name="T8" fmla="*/ 854 w 306"/>
                <a:gd name="T9" fmla="*/ 4575 h 280"/>
                <a:gd name="T10" fmla="*/ 2444 w 306"/>
                <a:gd name="T11" fmla="*/ 5296 h 280"/>
                <a:gd name="T12" fmla="*/ 4157 w 306"/>
                <a:gd name="T13" fmla="*/ 4463 h 280"/>
                <a:gd name="T14" fmla="*/ 4751 w 306"/>
                <a:gd name="T15" fmla="*/ 2598 h 280"/>
                <a:gd name="T16" fmla="*/ 3970 w 306"/>
                <a:gd name="T17" fmla="*/ 662 h 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6" h="280">
                  <a:moveTo>
                    <a:pt x="255" y="35"/>
                  </a:moveTo>
                  <a:cubicBezTo>
                    <a:pt x="223" y="11"/>
                    <a:pt x="185" y="0"/>
                    <a:pt x="143" y="1"/>
                  </a:cubicBezTo>
                  <a:cubicBezTo>
                    <a:pt x="106" y="2"/>
                    <a:pt x="74" y="18"/>
                    <a:pt x="51" y="41"/>
                  </a:cubicBezTo>
                  <a:cubicBezTo>
                    <a:pt x="23" y="69"/>
                    <a:pt x="2" y="101"/>
                    <a:pt x="1" y="139"/>
                  </a:cubicBezTo>
                  <a:cubicBezTo>
                    <a:pt x="0" y="178"/>
                    <a:pt x="22" y="211"/>
                    <a:pt x="55" y="241"/>
                  </a:cubicBezTo>
                  <a:cubicBezTo>
                    <a:pt x="79" y="263"/>
                    <a:pt x="114" y="278"/>
                    <a:pt x="157" y="279"/>
                  </a:cubicBezTo>
                  <a:cubicBezTo>
                    <a:pt x="211" y="280"/>
                    <a:pt x="241" y="264"/>
                    <a:pt x="267" y="235"/>
                  </a:cubicBezTo>
                  <a:cubicBezTo>
                    <a:pt x="289" y="209"/>
                    <a:pt x="304" y="182"/>
                    <a:pt x="305" y="137"/>
                  </a:cubicBezTo>
                  <a:cubicBezTo>
                    <a:pt x="306" y="88"/>
                    <a:pt x="287" y="59"/>
                    <a:pt x="255" y="35"/>
                  </a:cubicBezTo>
                  <a:close/>
                </a:path>
              </a:pathLst>
            </a:custGeom>
            <a:solidFill>
              <a:srgbClr val="B0D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4" name="Freeform 591">
              <a:extLst>
                <a:ext uri="{FF2B5EF4-FFF2-40B4-BE49-F238E27FC236}">
                  <a16:creationId xmlns:a16="http://schemas.microsoft.com/office/drawing/2014/main" id="{6618B5C9-5C82-4282-A75E-86AC5C87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211"/>
              <a:ext cx="417" cy="450"/>
            </a:xfrm>
            <a:custGeom>
              <a:avLst/>
              <a:gdLst>
                <a:gd name="T0" fmla="*/ 0 w 167"/>
                <a:gd name="T1" fmla="*/ 2567 h 169"/>
                <a:gd name="T2" fmla="*/ 1216 w 167"/>
                <a:gd name="T3" fmla="*/ 2942 h 169"/>
                <a:gd name="T4" fmla="*/ 1853 w 167"/>
                <a:gd name="T5" fmla="*/ 1965 h 169"/>
                <a:gd name="T6" fmla="*/ 2400 w 167"/>
                <a:gd name="T7" fmla="*/ 1113 h 169"/>
                <a:gd name="T8" fmla="*/ 2445 w 167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69">
                  <a:moveTo>
                    <a:pt x="0" y="136"/>
                  </a:moveTo>
                  <a:cubicBezTo>
                    <a:pt x="13" y="155"/>
                    <a:pt x="50" y="169"/>
                    <a:pt x="78" y="156"/>
                  </a:cubicBezTo>
                  <a:cubicBezTo>
                    <a:pt x="114" y="140"/>
                    <a:pt x="112" y="121"/>
                    <a:pt x="119" y="104"/>
                  </a:cubicBezTo>
                  <a:cubicBezTo>
                    <a:pt x="126" y="86"/>
                    <a:pt x="141" y="79"/>
                    <a:pt x="154" y="59"/>
                  </a:cubicBezTo>
                  <a:cubicBezTo>
                    <a:pt x="166" y="39"/>
                    <a:pt x="167" y="12"/>
                    <a:pt x="157" y="0"/>
                  </a:cubicBezTo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5" name="Freeform 592">
              <a:extLst>
                <a:ext uri="{FF2B5EF4-FFF2-40B4-BE49-F238E27FC236}">
                  <a16:creationId xmlns:a16="http://schemas.microsoft.com/office/drawing/2014/main" id="{23F0F913-1994-4054-A98D-B4F4A4456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027"/>
              <a:ext cx="565" cy="661"/>
            </a:xfrm>
            <a:custGeom>
              <a:avLst/>
              <a:gdLst>
                <a:gd name="T0" fmla="*/ 2783 w 226"/>
                <a:gd name="T1" fmla="*/ 307 h 248"/>
                <a:gd name="T2" fmla="*/ 2375 w 226"/>
                <a:gd name="T3" fmla="*/ 0 h 248"/>
                <a:gd name="T4" fmla="*/ 2458 w 226"/>
                <a:gd name="T5" fmla="*/ 56 h 248"/>
                <a:gd name="T6" fmla="*/ 3188 w 226"/>
                <a:gd name="T7" fmla="*/ 1898 h 248"/>
                <a:gd name="T8" fmla="*/ 2613 w 226"/>
                <a:gd name="T9" fmla="*/ 3502 h 248"/>
                <a:gd name="T10" fmla="*/ 1813 w 226"/>
                <a:gd name="T11" fmla="*/ 4320 h 248"/>
                <a:gd name="T12" fmla="*/ 1000 w 226"/>
                <a:gd name="T13" fmla="*/ 4432 h 248"/>
                <a:gd name="T14" fmla="*/ 0 w 226"/>
                <a:gd name="T15" fmla="*/ 4150 h 248"/>
                <a:gd name="T16" fmla="*/ 1345 w 226"/>
                <a:gd name="T17" fmla="*/ 4675 h 248"/>
                <a:gd name="T18" fmla="*/ 2958 w 226"/>
                <a:gd name="T19" fmla="*/ 3878 h 248"/>
                <a:gd name="T20" fmla="*/ 3520 w 226"/>
                <a:gd name="T21" fmla="*/ 2124 h 248"/>
                <a:gd name="T22" fmla="*/ 2783 w 226"/>
                <a:gd name="T23" fmla="*/ 307 h 2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6" h="248">
                  <a:moveTo>
                    <a:pt x="178" y="16"/>
                  </a:moveTo>
                  <a:cubicBezTo>
                    <a:pt x="170" y="10"/>
                    <a:pt x="161" y="5"/>
                    <a:pt x="152" y="0"/>
                  </a:cubicBezTo>
                  <a:cubicBezTo>
                    <a:pt x="154" y="1"/>
                    <a:pt x="155" y="2"/>
                    <a:pt x="157" y="3"/>
                  </a:cubicBezTo>
                  <a:cubicBezTo>
                    <a:pt x="187" y="26"/>
                    <a:pt x="205" y="54"/>
                    <a:pt x="204" y="100"/>
                  </a:cubicBezTo>
                  <a:cubicBezTo>
                    <a:pt x="203" y="143"/>
                    <a:pt x="189" y="161"/>
                    <a:pt x="167" y="185"/>
                  </a:cubicBezTo>
                  <a:cubicBezTo>
                    <a:pt x="153" y="202"/>
                    <a:pt x="137" y="221"/>
                    <a:pt x="116" y="228"/>
                  </a:cubicBezTo>
                  <a:cubicBezTo>
                    <a:pt x="102" y="232"/>
                    <a:pt x="85" y="234"/>
                    <a:pt x="64" y="234"/>
                  </a:cubicBezTo>
                  <a:cubicBezTo>
                    <a:pt x="40" y="233"/>
                    <a:pt x="23" y="236"/>
                    <a:pt x="0" y="219"/>
                  </a:cubicBezTo>
                  <a:cubicBezTo>
                    <a:pt x="22" y="235"/>
                    <a:pt x="51" y="246"/>
                    <a:pt x="86" y="247"/>
                  </a:cubicBezTo>
                  <a:cubicBezTo>
                    <a:pt x="136" y="248"/>
                    <a:pt x="165" y="233"/>
                    <a:pt x="189" y="205"/>
                  </a:cubicBezTo>
                  <a:cubicBezTo>
                    <a:pt x="211" y="181"/>
                    <a:pt x="224" y="155"/>
                    <a:pt x="225" y="112"/>
                  </a:cubicBezTo>
                  <a:cubicBezTo>
                    <a:pt x="226" y="66"/>
                    <a:pt x="208" y="39"/>
                    <a:pt x="178" y="16"/>
                  </a:cubicBezTo>
                  <a:close/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6" name="Freeform 593">
              <a:extLst>
                <a:ext uri="{FF2B5EF4-FFF2-40B4-BE49-F238E27FC236}">
                  <a16:creationId xmlns:a16="http://schemas.microsoft.com/office/drawing/2014/main" id="{2A18335E-BDDE-422D-AFC5-98E7710E2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131"/>
              <a:ext cx="355" cy="557"/>
            </a:xfrm>
            <a:custGeom>
              <a:avLst/>
              <a:gdLst>
                <a:gd name="T0" fmla="*/ 0 w 142"/>
                <a:gd name="T1" fmla="*/ 3934 h 209"/>
                <a:gd name="T2" fmla="*/ 1613 w 142"/>
                <a:gd name="T3" fmla="*/ 3139 h 209"/>
                <a:gd name="T4" fmla="*/ 2175 w 142"/>
                <a:gd name="T5" fmla="*/ 1386 h 209"/>
                <a:gd name="T6" fmla="*/ 1813 w 142"/>
                <a:gd name="T7" fmla="*/ 0 h 209"/>
                <a:gd name="T8" fmla="*/ 1958 w 142"/>
                <a:gd name="T9" fmla="*/ 2060 h 209"/>
                <a:gd name="T10" fmla="*/ 0 w 142"/>
                <a:gd name="T11" fmla="*/ 3934 h 2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209">
                  <a:moveTo>
                    <a:pt x="0" y="208"/>
                  </a:moveTo>
                  <a:cubicBezTo>
                    <a:pt x="50" y="209"/>
                    <a:pt x="79" y="194"/>
                    <a:pt x="103" y="166"/>
                  </a:cubicBezTo>
                  <a:cubicBezTo>
                    <a:pt x="125" y="142"/>
                    <a:pt x="138" y="116"/>
                    <a:pt x="139" y="73"/>
                  </a:cubicBezTo>
                  <a:cubicBezTo>
                    <a:pt x="140" y="41"/>
                    <a:pt x="132" y="18"/>
                    <a:pt x="116" y="0"/>
                  </a:cubicBezTo>
                  <a:cubicBezTo>
                    <a:pt x="128" y="31"/>
                    <a:pt x="142" y="70"/>
                    <a:pt x="125" y="109"/>
                  </a:cubicBezTo>
                  <a:cubicBezTo>
                    <a:pt x="107" y="147"/>
                    <a:pt x="90" y="199"/>
                    <a:pt x="0" y="208"/>
                  </a:cubicBezTo>
                  <a:close/>
                </a:path>
              </a:pathLst>
            </a:custGeom>
            <a:solidFill>
              <a:srgbClr val="32A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7" name="Freeform 594">
              <a:extLst>
                <a:ext uri="{FF2B5EF4-FFF2-40B4-BE49-F238E27FC236}">
                  <a16:creationId xmlns:a16="http://schemas.microsoft.com/office/drawing/2014/main" id="{4A920500-7191-4D46-A654-03AF0884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979"/>
              <a:ext cx="514" cy="626"/>
            </a:xfrm>
            <a:custGeom>
              <a:avLst/>
              <a:gdLst>
                <a:gd name="T0" fmla="*/ 853 w 206"/>
                <a:gd name="T1" fmla="*/ 4329 h 235"/>
                <a:gd name="T2" fmla="*/ 250 w 206"/>
                <a:gd name="T3" fmla="*/ 2682 h 235"/>
                <a:gd name="T4" fmla="*/ 1070 w 206"/>
                <a:gd name="T5" fmla="*/ 986 h 235"/>
                <a:gd name="T6" fmla="*/ 2423 w 206"/>
                <a:gd name="T7" fmla="*/ 149 h 235"/>
                <a:gd name="T8" fmla="*/ 3106 w 206"/>
                <a:gd name="T9" fmla="*/ 205 h 235"/>
                <a:gd name="T10" fmla="*/ 3106 w 206"/>
                <a:gd name="T11" fmla="*/ 192 h 235"/>
                <a:gd name="T12" fmla="*/ 2111 w 206"/>
                <a:gd name="T13" fmla="*/ 0 h 235"/>
                <a:gd name="T14" fmla="*/ 759 w 206"/>
                <a:gd name="T15" fmla="*/ 717 h 235"/>
                <a:gd name="T16" fmla="*/ 12 w 206"/>
                <a:gd name="T17" fmla="*/ 2477 h 235"/>
                <a:gd name="T18" fmla="*/ 821 w 206"/>
                <a:gd name="T19" fmla="*/ 4307 h 235"/>
                <a:gd name="T20" fmla="*/ 853 w 206"/>
                <a:gd name="T21" fmla="*/ 4329 h 2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6" h="235">
                  <a:moveTo>
                    <a:pt x="55" y="229"/>
                  </a:moveTo>
                  <a:cubicBezTo>
                    <a:pt x="30" y="204"/>
                    <a:pt x="16" y="174"/>
                    <a:pt x="16" y="142"/>
                  </a:cubicBezTo>
                  <a:cubicBezTo>
                    <a:pt x="18" y="106"/>
                    <a:pt x="42" y="79"/>
                    <a:pt x="69" y="52"/>
                  </a:cubicBezTo>
                  <a:cubicBezTo>
                    <a:pt x="91" y="30"/>
                    <a:pt x="121" y="9"/>
                    <a:pt x="156" y="8"/>
                  </a:cubicBezTo>
                  <a:cubicBezTo>
                    <a:pt x="171" y="7"/>
                    <a:pt x="186" y="8"/>
                    <a:pt x="200" y="11"/>
                  </a:cubicBezTo>
                  <a:cubicBezTo>
                    <a:pt x="206" y="12"/>
                    <a:pt x="206" y="12"/>
                    <a:pt x="200" y="10"/>
                  </a:cubicBezTo>
                  <a:cubicBezTo>
                    <a:pt x="180" y="3"/>
                    <a:pt x="159" y="0"/>
                    <a:pt x="136" y="0"/>
                  </a:cubicBezTo>
                  <a:cubicBezTo>
                    <a:pt x="101" y="1"/>
                    <a:pt x="70" y="17"/>
                    <a:pt x="49" y="38"/>
                  </a:cubicBezTo>
                  <a:cubicBezTo>
                    <a:pt x="22" y="66"/>
                    <a:pt x="2" y="96"/>
                    <a:pt x="1" y="131"/>
                  </a:cubicBezTo>
                  <a:cubicBezTo>
                    <a:pt x="0" y="168"/>
                    <a:pt x="22" y="200"/>
                    <a:pt x="53" y="228"/>
                  </a:cubicBezTo>
                  <a:cubicBezTo>
                    <a:pt x="60" y="235"/>
                    <a:pt x="59" y="233"/>
                    <a:pt x="55" y="229"/>
                  </a:cubicBezTo>
                  <a:close/>
                </a:path>
              </a:pathLst>
            </a:custGeom>
            <a:solidFill>
              <a:srgbClr val="DD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8" name="Freeform 595">
              <a:extLst>
                <a:ext uri="{FF2B5EF4-FFF2-40B4-BE49-F238E27FC236}">
                  <a16:creationId xmlns:a16="http://schemas.microsoft.com/office/drawing/2014/main" id="{608707CE-A483-48DC-BC47-DC44381C1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021"/>
              <a:ext cx="599" cy="680"/>
            </a:xfrm>
            <a:custGeom>
              <a:avLst/>
              <a:gdLst>
                <a:gd name="T0" fmla="*/ 3439 w 240"/>
                <a:gd name="T1" fmla="*/ 1229 h 255"/>
                <a:gd name="T2" fmla="*/ 1320 w 240"/>
                <a:gd name="T3" fmla="*/ 568 h 255"/>
                <a:gd name="T4" fmla="*/ 821 w 240"/>
                <a:gd name="T5" fmla="*/ 3699 h 255"/>
                <a:gd name="T6" fmla="*/ 2611 w 240"/>
                <a:gd name="T7" fmla="*/ 3392 h 255"/>
                <a:gd name="T8" fmla="*/ 3439 w 240"/>
                <a:gd name="T9" fmla="*/ 1229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55">
                  <a:moveTo>
                    <a:pt x="221" y="65"/>
                  </a:moveTo>
                  <a:cubicBezTo>
                    <a:pt x="197" y="10"/>
                    <a:pt x="127" y="0"/>
                    <a:pt x="85" y="30"/>
                  </a:cubicBezTo>
                  <a:cubicBezTo>
                    <a:pt x="43" y="59"/>
                    <a:pt x="0" y="135"/>
                    <a:pt x="53" y="195"/>
                  </a:cubicBezTo>
                  <a:cubicBezTo>
                    <a:pt x="106" y="255"/>
                    <a:pt x="155" y="216"/>
                    <a:pt x="168" y="179"/>
                  </a:cubicBezTo>
                  <a:cubicBezTo>
                    <a:pt x="179" y="149"/>
                    <a:pt x="240" y="112"/>
                    <a:pt x="221" y="65"/>
                  </a:cubicBezTo>
                  <a:close/>
                </a:path>
              </a:pathLst>
            </a:custGeom>
            <a:solidFill>
              <a:srgbClr val="C69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9" name="Freeform 596">
              <a:extLst>
                <a:ext uri="{FF2B5EF4-FFF2-40B4-BE49-F238E27FC236}">
                  <a16:creationId xmlns:a16="http://schemas.microsoft.com/office/drawing/2014/main" id="{83E4CBAC-BE0D-471E-A518-64A2CED9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083"/>
              <a:ext cx="395" cy="570"/>
            </a:xfrm>
            <a:custGeom>
              <a:avLst/>
              <a:gdLst>
                <a:gd name="T0" fmla="*/ 2188 w 158"/>
                <a:gd name="T1" fmla="*/ 831 h 214"/>
                <a:gd name="T2" fmla="*/ 1458 w 158"/>
                <a:gd name="T3" fmla="*/ 0 h 214"/>
                <a:gd name="T4" fmla="*/ 1908 w 158"/>
                <a:gd name="T5" fmla="*/ 661 h 214"/>
                <a:gd name="T6" fmla="*/ 1125 w 158"/>
                <a:gd name="T7" fmla="*/ 2704 h 214"/>
                <a:gd name="T8" fmla="*/ 0 w 158"/>
                <a:gd name="T9" fmla="*/ 3497 h 214"/>
                <a:gd name="T10" fmla="*/ 1395 w 158"/>
                <a:gd name="T11" fmla="*/ 2874 h 214"/>
                <a:gd name="T12" fmla="*/ 2188 w 158"/>
                <a:gd name="T13" fmla="*/ 831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214">
                  <a:moveTo>
                    <a:pt x="140" y="44"/>
                  </a:moveTo>
                  <a:cubicBezTo>
                    <a:pt x="130" y="22"/>
                    <a:pt x="112" y="7"/>
                    <a:pt x="93" y="0"/>
                  </a:cubicBezTo>
                  <a:cubicBezTo>
                    <a:pt x="105" y="8"/>
                    <a:pt x="115" y="20"/>
                    <a:pt x="122" y="35"/>
                  </a:cubicBezTo>
                  <a:cubicBezTo>
                    <a:pt x="140" y="79"/>
                    <a:pt x="82" y="115"/>
                    <a:pt x="72" y="143"/>
                  </a:cubicBezTo>
                  <a:cubicBezTo>
                    <a:pt x="62" y="169"/>
                    <a:pt x="52" y="202"/>
                    <a:pt x="0" y="185"/>
                  </a:cubicBezTo>
                  <a:cubicBezTo>
                    <a:pt x="42" y="214"/>
                    <a:pt x="78" y="182"/>
                    <a:pt x="89" y="152"/>
                  </a:cubicBezTo>
                  <a:cubicBezTo>
                    <a:pt x="100" y="124"/>
                    <a:pt x="158" y="88"/>
                    <a:pt x="140" y="44"/>
                  </a:cubicBezTo>
                  <a:close/>
                </a:path>
              </a:pathLst>
            </a:custGeom>
            <a:solidFill>
              <a:srgbClr val="B7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0" name="Freeform 597">
              <a:extLst>
                <a:ext uri="{FF2B5EF4-FFF2-40B4-BE49-F238E27FC236}">
                  <a16:creationId xmlns:a16="http://schemas.microsoft.com/office/drawing/2014/main" id="{A41EB4C9-B88E-40A5-BE32-DD6A5439D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200"/>
              <a:ext cx="310" cy="405"/>
            </a:xfrm>
            <a:custGeom>
              <a:avLst/>
              <a:gdLst>
                <a:gd name="T0" fmla="*/ 0 w 124"/>
                <a:gd name="T1" fmla="*/ 2875 h 152"/>
                <a:gd name="T2" fmla="*/ 863 w 124"/>
                <a:gd name="T3" fmla="*/ 2044 h 152"/>
                <a:gd name="T4" fmla="*/ 1658 w 124"/>
                <a:gd name="T5" fmla="*/ 0 h 152"/>
                <a:gd name="T6" fmla="*/ 1175 w 124"/>
                <a:gd name="T7" fmla="*/ 1215 h 152"/>
                <a:gd name="T8" fmla="*/ 675 w 124"/>
                <a:gd name="T9" fmla="*/ 2214 h 152"/>
                <a:gd name="T10" fmla="*/ 0 w 124"/>
                <a:gd name="T11" fmla="*/ 2875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52">
                  <a:moveTo>
                    <a:pt x="0" y="152"/>
                  </a:moveTo>
                  <a:cubicBezTo>
                    <a:pt x="27" y="152"/>
                    <a:pt x="48" y="129"/>
                    <a:pt x="55" y="108"/>
                  </a:cubicBezTo>
                  <a:cubicBezTo>
                    <a:pt x="66" y="80"/>
                    <a:pt x="124" y="44"/>
                    <a:pt x="106" y="0"/>
                  </a:cubicBezTo>
                  <a:cubicBezTo>
                    <a:pt x="112" y="19"/>
                    <a:pt x="96" y="46"/>
                    <a:pt x="75" y="64"/>
                  </a:cubicBezTo>
                  <a:cubicBezTo>
                    <a:pt x="55" y="82"/>
                    <a:pt x="51" y="102"/>
                    <a:pt x="43" y="117"/>
                  </a:cubicBezTo>
                  <a:cubicBezTo>
                    <a:pt x="37" y="130"/>
                    <a:pt x="25" y="147"/>
                    <a:pt x="0" y="152"/>
                  </a:cubicBezTo>
                  <a:close/>
                </a:path>
              </a:pathLst>
            </a:custGeom>
            <a:solidFill>
              <a:srgbClr val="9C4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1" name="Freeform 598">
              <a:extLst>
                <a:ext uri="{FF2B5EF4-FFF2-40B4-BE49-F238E27FC236}">
                  <a16:creationId xmlns:a16="http://schemas.microsoft.com/office/drawing/2014/main" id="{4C70C988-9FB4-4A50-ACA9-F194AD905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061"/>
              <a:ext cx="389" cy="518"/>
            </a:xfrm>
            <a:custGeom>
              <a:avLst/>
              <a:gdLst>
                <a:gd name="T0" fmla="*/ 995 w 156"/>
                <a:gd name="T1" fmla="*/ 3557 h 194"/>
                <a:gd name="T2" fmla="*/ 870 w 156"/>
                <a:gd name="T3" fmla="*/ 1810 h 194"/>
                <a:gd name="T4" fmla="*/ 1549 w 156"/>
                <a:gd name="T5" fmla="*/ 457 h 194"/>
                <a:gd name="T6" fmla="*/ 2419 w 156"/>
                <a:gd name="T7" fmla="*/ 150 h 194"/>
                <a:gd name="T8" fmla="*/ 1237 w 156"/>
                <a:gd name="T9" fmla="*/ 379 h 194"/>
                <a:gd name="T10" fmla="*/ 778 w 156"/>
                <a:gd name="T11" fmla="*/ 3351 h 194"/>
                <a:gd name="T12" fmla="*/ 995 w 156"/>
                <a:gd name="T13" fmla="*/ 3599 h 194"/>
                <a:gd name="T14" fmla="*/ 995 w 156"/>
                <a:gd name="T15" fmla="*/ 3557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4">
                  <a:moveTo>
                    <a:pt x="64" y="187"/>
                  </a:moveTo>
                  <a:cubicBezTo>
                    <a:pt x="39" y="158"/>
                    <a:pt x="45" y="125"/>
                    <a:pt x="56" y="95"/>
                  </a:cubicBezTo>
                  <a:cubicBezTo>
                    <a:pt x="66" y="66"/>
                    <a:pt x="80" y="38"/>
                    <a:pt x="100" y="24"/>
                  </a:cubicBezTo>
                  <a:cubicBezTo>
                    <a:pt x="124" y="7"/>
                    <a:pt x="145" y="6"/>
                    <a:pt x="156" y="8"/>
                  </a:cubicBezTo>
                  <a:cubicBezTo>
                    <a:pt x="130" y="0"/>
                    <a:pt x="102" y="5"/>
                    <a:pt x="80" y="20"/>
                  </a:cubicBezTo>
                  <a:cubicBezTo>
                    <a:pt x="41" y="47"/>
                    <a:pt x="0" y="119"/>
                    <a:pt x="50" y="176"/>
                  </a:cubicBezTo>
                  <a:cubicBezTo>
                    <a:pt x="55" y="181"/>
                    <a:pt x="59" y="185"/>
                    <a:pt x="64" y="189"/>
                  </a:cubicBezTo>
                  <a:cubicBezTo>
                    <a:pt x="70" y="194"/>
                    <a:pt x="68" y="192"/>
                    <a:pt x="64" y="187"/>
                  </a:cubicBezTo>
                  <a:close/>
                </a:path>
              </a:pathLst>
            </a:custGeom>
            <a:solidFill>
              <a:srgbClr val="DE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2" name="Freeform 599">
              <a:extLst>
                <a:ext uri="{FF2B5EF4-FFF2-40B4-BE49-F238E27FC236}">
                  <a16:creationId xmlns:a16="http://schemas.microsoft.com/office/drawing/2014/main" id="{2F6CB65F-C315-4B62-8178-F36347F4A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979"/>
              <a:ext cx="358" cy="488"/>
            </a:xfrm>
            <a:custGeom>
              <a:avLst/>
              <a:gdLst>
                <a:gd name="T0" fmla="*/ 345 w 143"/>
                <a:gd name="T1" fmla="*/ 3469 h 183"/>
                <a:gd name="T2" fmla="*/ 125 w 143"/>
                <a:gd name="T3" fmla="*/ 2483 h 183"/>
                <a:gd name="T4" fmla="*/ 876 w 143"/>
                <a:gd name="T5" fmla="*/ 717 h 183"/>
                <a:gd name="T6" fmla="*/ 2243 w 143"/>
                <a:gd name="T7" fmla="*/ 0 h 183"/>
                <a:gd name="T8" fmla="*/ 751 w 143"/>
                <a:gd name="T9" fmla="*/ 1101 h 183"/>
                <a:gd name="T10" fmla="*/ 345 w 143"/>
                <a:gd name="T11" fmla="*/ 3469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83">
                  <a:moveTo>
                    <a:pt x="22" y="183"/>
                  </a:moveTo>
                  <a:cubicBezTo>
                    <a:pt x="13" y="167"/>
                    <a:pt x="8" y="150"/>
                    <a:pt x="8" y="131"/>
                  </a:cubicBezTo>
                  <a:cubicBezTo>
                    <a:pt x="9" y="96"/>
                    <a:pt x="29" y="66"/>
                    <a:pt x="56" y="38"/>
                  </a:cubicBezTo>
                  <a:cubicBezTo>
                    <a:pt x="77" y="17"/>
                    <a:pt x="108" y="1"/>
                    <a:pt x="143" y="0"/>
                  </a:cubicBezTo>
                  <a:cubicBezTo>
                    <a:pt x="115" y="4"/>
                    <a:pt x="72" y="28"/>
                    <a:pt x="48" y="58"/>
                  </a:cubicBezTo>
                  <a:cubicBezTo>
                    <a:pt x="24" y="89"/>
                    <a:pt x="0" y="131"/>
                    <a:pt x="22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3" name="Freeform 600">
              <a:extLst>
                <a:ext uri="{FF2B5EF4-FFF2-40B4-BE49-F238E27FC236}">
                  <a16:creationId xmlns:a16="http://schemas.microsoft.com/office/drawing/2014/main" id="{5E2D427B-64F3-4837-85A2-0D576965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960"/>
              <a:ext cx="764" cy="747"/>
            </a:xfrm>
            <a:custGeom>
              <a:avLst/>
              <a:gdLst>
                <a:gd name="T0" fmla="*/ 3970 w 306"/>
                <a:gd name="T1" fmla="*/ 662 h 280"/>
                <a:gd name="T2" fmla="*/ 2225 w 306"/>
                <a:gd name="T3" fmla="*/ 21 h 280"/>
                <a:gd name="T4" fmla="*/ 791 w 306"/>
                <a:gd name="T5" fmla="*/ 776 h 280"/>
                <a:gd name="T6" fmla="*/ 12 w 306"/>
                <a:gd name="T7" fmla="*/ 2641 h 280"/>
                <a:gd name="T8" fmla="*/ 854 w 306"/>
                <a:gd name="T9" fmla="*/ 4575 h 280"/>
                <a:gd name="T10" fmla="*/ 2444 w 306"/>
                <a:gd name="T11" fmla="*/ 5296 h 280"/>
                <a:gd name="T12" fmla="*/ 4157 w 306"/>
                <a:gd name="T13" fmla="*/ 4463 h 280"/>
                <a:gd name="T14" fmla="*/ 4751 w 306"/>
                <a:gd name="T15" fmla="*/ 2598 h 280"/>
                <a:gd name="T16" fmla="*/ 3970 w 306"/>
                <a:gd name="T17" fmla="*/ 662 h 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6" h="280">
                  <a:moveTo>
                    <a:pt x="255" y="35"/>
                  </a:moveTo>
                  <a:cubicBezTo>
                    <a:pt x="223" y="11"/>
                    <a:pt x="185" y="0"/>
                    <a:pt x="143" y="1"/>
                  </a:cubicBezTo>
                  <a:cubicBezTo>
                    <a:pt x="106" y="2"/>
                    <a:pt x="74" y="18"/>
                    <a:pt x="51" y="41"/>
                  </a:cubicBezTo>
                  <a:cubicBezTo>
                    <a:pt x="23" y="69"/>
                    <a:pt x="2" y="101"/>
                    <a:pt x="1" y="139"/>
                  </a:cubicBezTo>
                  <a:cubicBezTo>
                    <a:pt x="0" y="178"/>
                    <a:pt x="22" y="211"/>
                    <a:pt x="55" y="241"/>
                  </a:cubicBezTo>
                  <a:cubicBezTo>
                    <a:pt x="79" y="263"/>
                    <a:pt x="114" y="278"/>
                    <a:pt x="157" y="279"/>
                  </a:cubicBezTo>
                  <a:cubicBezTo>
                    <a:pt x="211" y="280"/>
                    <a:pt x="241" y="264"/>
                    <a:pt x="267" y="235"/>
                  </a:cubicBezTo>
                  <a:cubicBezTo>
                    <a:pt x="289" y="209"/>
                    <a:pt x="304" y="182"/>
                    <a:pt x="305" y="137"/>
                  </a:cubicBezTo>
                  <a:cubicBezTo>
                    <a:pt x="306" y="88"/>
                    <a:pt x="287" y="59"/>
                    <a:pt x="255" y="3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4" name="Freeform 601">
              <a:extLst>
                <a:ext uri="{FF2B5EF4-FFF2-40B4-BE49-F238E27FC236}">
                  <a16:creationId xmlns:a16="http://schemas.microsoft.com/office/drawing/2014/main" id="{95BBC536-314B-4F0D-B161-A8163C732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021"/>
              <a:ext cx="599" cy="680"/>
            </a:xfrm>
            <a:custGeom>
              <a:avLst/>
              <a:gdLst>
                <a:gd name="T0" fmla="*/ 3439 w 240"/>
                <a:gd name="T1" fmla="*/ 1229 h 255"/>
                <a:gd name="T2" fmla="*/ 1320 w 240"/>
                <a:gd name="T3" fmla="*/ 568 h 255"/>
                <a:gd name="T4" fmla="*/ 821 w 240"/>
                <a:gd name="T5" fmla="*/ 3699 h 255"/>
                <a:gd name="T6" fmla="*/ 2611 w 240"/>
                <a:gd name="T7" fmla="*/ 3392 h 255"/>
                <a:gd name="T8" fmla="*/ 3439 w 240"/>
                <a:gd name="T9" fmla="*/ 1229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55">
                  <a:moveTo>
                    <a:pt x="221" y="65"/>
                  </a:moveTo>
                  <a:cubicBezTo>
                    <a:pt x="197" y="10"/>
                    <a:pt x="127" y="0"/>
                    <a:pt x="85" y="30"/>
                  </a:cubicBezTo>
                  <a:cubicBezTo>
                    <a:pt x="43" y="59"/>
                    <a:pt x="0" y="135"/>
                    <a:pt x="53" y="195"/>
                  </a:cubicBezTo>
                  <a:cubicBezTo>
                    <a:pt x="106" y="255"/>
                    <a:pt x="155" y="216"/>
                    <a:pt x="168" y="179"/>
                  </a:cubicBezTo>
                  <a:cubicBezTo>
                    <a:pt x="179" y="149"/>
                    <a:pt x="240" y="112"/>
                    <a:pt x="221" y="6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5" name="Freeform 602">
              <a:extLst>
                <a:ext uri="{FF2B5EF4-FFF2-40B4-BE49-F238E27FC236}">
                  <a16:creationId xmlns:a16="http://schemas.microsoft.com/office/drawing/2014/main" id="{77FF7D1D-B809-401D-9064-8F48D7D2B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1101"/>
              <a:ext cx="77" cy="83"/>
            </a:xfrm>
            <a:custGeom>
              <a:avLst/>
              <a:gdLst>
                <a:gd name="T0" fmla="*/ 42 w 31"/>
                <a:gd name="T1" fmla="*/ 402 h 31"/>
                <a:gd name="T2" fmla="*/ 166 w 31"/>
                <a:gd name="T3" fmla="*/ 56 h 31"/>
                <a:gd name="T4" fmla="*/ 445 w 31"/>
                <a:gd name="T5" fmla="*/ 209 h 31"/>
                <a:gd name="T6" fmla="*/ 308 w 31"/>
                <a:gd name="T7" fmla="*/ 560 h 31"/>
                <a:gd name="T8" fmla="*/ 42 w 31"/>
                <a:gd name="T9" fmla="*/ 40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3" y="21"/>
                  </a:moveTo>
                  <a:cubicBezTo>
                    <a:pt x="0" y="13"/>
                    <a:pt x="4" y="5"/>
                    <a:pt x="11" y="3"/>
                  </a:cubicBezTo>
                  <a:cubicBezTo>
                    <a:pt x="18" y="0"/>
                    <a:pt x="26" y="4"/>
                    <a:pt x="29" y="11"/>
                  </a:cubicBezTo>
                  <a:cubicBezTo>
                    <a:pt x="31" y="19"/>
                    <a:pt x="27" y="26"/>
                    <a:pt x="20" y="29"/>
                  </a:cubicBezTo>
                  <a:cubicBezTo>
                    <a:pt x="13" y="31"/>
                    <a:pt x="5" y="2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6" name="Freeform 603">
              <a:extLst>
                <a:ext uri="{FF2B5EF4-FFF2-40B4-BE49-F238E27FC236}">
                  <a16:creationId xmlns:a16="http://schemas.microsoft.com/office/drawing/2014/main" id="{686649C7-A73E-4625-AE7E-0DE455BEF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083"/>
              <a:ext cx="28" cy="29"/>
            </a:xfrm>
            <a:custGeom>
              <a:avLst/>
              <a:gdLst>
                <a:gd name="T0" fmla="*/ 20 w 11"/>
                <a:gd name="T1" fmla="*/ 124 h 11"/>
                <a:gd name="T2" fmla="*/ 64 w 11"/>
                <a:gd name="T3" fmla="*/ 21 h 11"/>
                <a:gd name="T4" fmla="*/ 163 w 11"/>
                <a:gd name="T5" fmla="*/ 76 h 11"/>
                <a:gd name="T6" fmla="*/ 117 w 11"/>
                <a:gd name="T7" fmla="*/ 182 h 11"/>
                <a:gd name="T8" fmla="*/ 20 w 11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9" y="1"/>
                    <a:pt x="10" y="4"/>
                  </a:cubicBezTo>
                  <a:cubicBezTo>
                    <a:pt x="11" y="7"/>
                    <a:pt x="10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7" name="Freeform 604">
              <a:extLst>
                <a:ext uri="{FF2B5EF4-FFF2-40B4-BE49-F238E27FC236}">
                  <a16:creationId xmlns:a16="http://schemas.microsoft.com/office/drawing/2014/main" id="{BAC2933E-BA8B-474F-88CD-B873A5947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181"/>
              <a:ext cx="30" cy="30"/>
            </a:xfrm>
            <a:custGeom>
              <a:avLst/>
              <a:gdLst>
                <a:gd name="T0" fmla="*/ 20 w 12"/>
                <a:gd name="T1" fmla="*/ 164 h 11"/>
                <a:gd name="T2" fmla="*/ 63 w 12"/>
                <a:gd name="T3" fmla="*/ 22 h 11"/>
                <a:gd name="T4" fmla="*/ 175 w 12"/>
                <a:gd name="T5" fmla="*/ 82 h 11"/>
                <a:gd name="T6" fmla="*/ 125 w 12"/>
                <a:gd name="T7" fmla="*/ 224 h 11"/>
                <a:gd name="T8" fmla="*/ 20 w 12"/>
                <a:gd name="T9" fmla="*/ 16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8"/>
                  </a:moveTo>
                  <a:cubicBezTo>
                    <a:pt x="0" y="5"/>
                    <a:pt x="2" y="2"/>
                    <a:pt x="4" y="1"/>
                  </a:cubicBezTo>
                  <a:cubicBezTo>
                    <a:pt x="7" y="0"/>
                    <a:pt x="10" y="2"/>
                    <a:pt x="11" y="4"/>
                  </a:cubicBezTo>
                  <a:cubicBezTo>
                    <a:pt x="12" y="7"/>
                    <a:pt x="10" y="10"/>
                    <a:pt x="8" y="11"/>
                  </a:cubicBezTo>
                  <a:cubicBezTo>
                    <a:pt x="5" y="11"/>
                    <a:pt x="2" y="10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7" name="Group 606">
            <a:extLst>
              <a:ext uri="{FF2B5EF4-FFF2-40B4-BE49-F238E27FC236}">
                <a16:creationId xmlns:a16="http://schemas.microsoft.com/office/drawing/2014/main" id="{0B6F2A42-754F-45CF-8237-059A8E4D251C}"/>
              </a:ext>
            </a:extLst>
          </p:cNvPr>
          <p:cNvGrpSpPr>
            <a:grpSpLocks/>
          </p:cNvGrpSpPr>
          <p:nvPr/>
        </p:nvGrpSpPr>
        <p:grpSpPr bwMode="auto">
          <a:xfrm>
            <a:off x="6105525" y="4538663"/>
            <a:ext cx="514350" cy="560387"/>
            <a:chOff x="2608" y="712"/>
            <a:chExt cx="695" cy="757"/>
          </a:xfrm>
        </p:grpSpPr>
        <p:sp>
          <p:nvSpPr>
            <p:cNvPr id="105042" name="Freeform 607">
              <a:extLst>
                <a:ext uri="{FF2B5EF4-FFF2-40B4-BE49-F238E27FC236}">
                  <a16:creationId xmlns:a16="http://schemas.microsoft.com/office/drawing/2014/main" id="{024E742B-83C2-41C1-A7B1-328DC19E9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712"/>
              <a:ext cx="695" cy="757"/>
            </a:xfrm>
            <a:custGeom>
              <a:avLst/>
              <a:gdLst>
                <a:gd name="T0" fmla="*/ 3750 w 278"/>
                <a:gd name="T1" fmla="*/ 1173 h 284"/>
                <a:gd name="T2" fmla="*/ 770 w 278"/>
                <a:gd name="T3" fmla="*/ 1343 h 284"/>
                <a:gd name="T4" fmla="*/ 425 w 278"/>
                <a:gd name="T5" fmla="*/ 4049 h 284"/>
                <a:gd name="T6" fmla="*/ 2533 w 278"/>
                <a:gd name="T7" fmla="*/ 5320 h 284"/>
                <a:gd name="T8" fmla="*/ 4313 w 278"/>
                <a:gd name="T9" fmla="*/ 3196 h 284"/>
                <a:gd name="T10" fmla="*/ 3750 w 278"/>
                <a:gd name="T11" fmla="*/ 1173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8" h="284">
                  <a:moveTo>
                    <a:pt x="240" y="62"/>
                  </a:moveTo>
                  <a:cubicBezTo>
                    <a:pt x="184" y="0"/>
                    <a:pt x="97" y="16"/>
                    <a:pt x="49" y="71"/>
                  </a:cubicBezTo>
                  <a:cubicBezTo>
                    <a:pt x="15" y="109"/>
                    <a:pt x="0" y="166"/>
                    <a:pt x="27" y="214"/>
                  </a:cubicBezTo>
                  <a:cubicBezTo>
                    <a:pt x="51" y="257"/>
                    <a:pt x="109" y="284"/>
                    <a:pt x="162" y="281"/>
                  </a:cubicBezTo>
                  <a:cubicBezTo>
                    <a:pt x="225" y="277"/>
                    <a:pt x="271" y="239"/>
                    <a:pt x="276" y="169"/>
                  </a:cubicBezTo>
                  <a:cubicBezTo>
                    <a:pt x="278" y="134"/>
                    <a:pt x="264" y="89"/>
                    <a:pt x="240" y="62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3" name="Freeform 608">
              <a:extLst>
                <a:ext uri="{FF2B5EF4-FFF2-40B4-BE49-F238E27FC236}">
                  <a16:creationId xmlns:a16="http://schemas.microsoft.com/office/drawing/2014/main" id="{98BE1AB5-FBA6-42F3-B048-D0D843B22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085"/>
              <a:ext cx="400" cy="310"/>
            </a:xfrm>
            <a:custGeom>
              <a:avLst/>
              <a:gdLst>
                <a:gd name="T0" fmla="*/ 0 w 160"/>
                <a:gd name="T1" fmla="*/ 1187 h 116"/>
                <a:gd name="T2" fmla="*/ 1813 w 160"/>
                <a:gd name="T3" fmla="*/ 2042 h 116"/>
                <a:gd name="T4" fmla="*/ 2395 w 160"/>
                <a:gd name="T5" fmla="*/ 1299 h 116"/>
                <a:gd name="T6" fmla="*/ 2063 w 160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0" h="116">
                  <a:moveTo>
                    <a:pt x="0" y="62"/>
                  </a:moveTo>
                  <a:cubicBezTo>
                    <a:pt x="15" y="98"/>
                    <a:pt x="82" y="116"/>
                    <a:pt x="116" y="107"/>
                  </a:cubicBezTo>
                  <a:cubicBezTo>
                    <a:pt x="135" y="101"/>
                    <a:pt x="149" y="88"/>
                    <a:pt x="153" y="68"/>
                  </a:cubicBezTo>
                  <a:cubicBezTo>
                    <a:pt x="160" y="42"/>
                    <a:pt x="149" y="21"/>
                    <a:pt x="132" y="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4" name="Freeform 609">
              <a:extLst>
                <a:ext uri="{FF2B5EF4-FFF2-40B4-BE49-F238E27FC236}">
                  <a16:creationId xmlns:a16="http://schemas.microsoft.com/office/drawing/2014/main" id="{6028DF27-70CD-4F6F-8B8A-4ACAF8832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856"/>
              <a:ext cx="500" cy="589"/>
            </a:xfrm>
            <a:custGeom>
              <a:avLst/>
              <a:gdLst>
                <a:gd name="T0" fmla="*/ 2563 w 200"/>
                <a:gd name="T1" fmla="*/ 264 h 221"/>
                <a:gd name="T2" fmla="*/ 2563 w 200"/>
                <a:gd name="T3" fmla="*/ 306 h 221"/>
                <a:gd name="T4" fmla="*/ 2738 w 200"/>
                <a:gd name="T5" fmla="*/ 1911 h 221"/>
                <a:gd name="T6" fmla="*/ 1063 w 200"/>
                <a:gd name="T7" fmla="*/ 3899 h 221"/>
                <a:gd name="T8" fmla="*/ 0 w 200"/>
                <a:gd name="T9" fmla="*/ 3651 h 221"/>
                <a:gd name="T10" fmla="*/ 1425 w 200"/>
                <a:gd name="T11" fmla="*/ 4147 h 221"/>
                <a:gd name="T12" fmla="*/ 3095 w 200"/>
                <a:gd name="T13" fmla="*/ 2159 h 221"/>
                <a:gd name="T14" fmla="*/ 2563 w 200"/>
                <a:gd name="T15" fmla="*/ 264 h 2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" h="221">
                  <a:moveTo>
                    <a:pt x="164" y="14"/>
                  </a:moveTo>
                  <a:cubicBezTo>
                    <a:pt x="152" y="0"/>
                    <a:pt x="160" y="9"/>
                    <a:pt x="164" y="16"/>
                  </a:cubicBezTo>
                  <a:cubicBezTo>
                    <a:pt x="179" y="41"/>
                    <a:pt x="176" y="75"/>
                    <a:pt x="175" y="101"/>
                  </a:cubicBezTo>
                  <a:cubicBezTo>
                    <a:pt x="170" y="167"/>
                    <a:pt x="127" y="202"/>
                    <a:pt x="68" y="206"/>
                  </a:cubicBezTo>
                  <a:cubicBezTo>
                    <a:pt x="45" y="207"/>
                    <a:pt x="21" y="202"/>
                    <a:pt x="0" y="193"/>
                  </a:cubicBezTo>
                  <a:cubicBezTo>
                    <a:pt x="26" y="211"/>
                    <a:pt x="59" y="221"/>
                    <a:pt x="91" y="219"/>
                  </a:cubicBezTo>
                  <a:cubicBezTo>
                    <a:pt x="150" y="215"/>
                    <a:pt x="193" y="180"/>
                    <a:pt x="198" y="114"/>
                  </a:cubicBezTo>
                  <a:cubicBezTo>
                    <a:pt x="200" y="81"/>
                    <a:pt x="187" y="40"/>
                    <a:pt x="164" y="14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5" name="Freeform 610">
              <a:extLst>
                <a:ext uri="{FF2B5EF4-FFF2-40B4-BE49-F238E27FC236}">
                  <a16:creationId xmlns:a16="http://schemas.microsoft.com/office/drawing/2014/main" id="{2012096D-1607-4D78-AEF8-7C98A95C6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160"/>
              <a:ext cx="495" cy="285"/>
            </a:xfrm>
            <a:custGeom>
              <a:avLst/>
              <a:gdLst>
                <a:gd name="T0" fmla="*/ 3095 w 198"/>
                <a:gd name="T1" fmla="*/ 0 h 107"/>
                <a:gd name="T2" fmla="*/ 1425 w 198"/>
                <a:gd name="T3" fmla="*/ 1987 h 107"/>
                <a:gd name="T4" fmla="*/ 0 w 198"/>
                <a:gd name="T5" fmla="*/ 1489 h 107"/>
                <a:gd name="T6" fmla="*/ 1863 w 198"/>
                <a:gd name="T7" fmla="*/ 1681 h 107"/>
                <a:gd name="T8" fmla="*/ 3095 w 198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07">
                  <a:moveTo>
                    <a:pt x="198" y="0"/>
                  </a:moveTo>
                  <a:cubicBezTo>
                    <a:pt x="193" y="66"/>
                    <a:pt x="150" y="101"/>
                    <a:pt x="91" y="105"/>
                  </a:cubicBezTo>
                  <a:cubicBezTo>
                    <a:pt x="59" y="107"/>
                    <a:pt x="26" y="97"/>
                    <a:pt x="0" y="79"/>
                  </a:cubicBezTo>
                  <a:cubicBezTo>
                    <a:pt x="25" y="97"/>
                    <a:pt x="78" y="105"/>
                    <a:pt x="119" y="89"/>
                  </a:cubicBezTo>
                  <a:cubicBezTo>
                    <a:pt x="159" y="73"/>
                    <a:pt x="188" y="43"/>
                    <a:pt x="198" y="0"/>
                  </a:cubicBezTo>
                  <a:close/>
                </a:path>
              </a:pathLst>
            </a:custGeom>
            <a:solidFill>
              <a:srgbClr val="EBA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6" name="Freeform 611">
              <a:extLst>
                <a:ext uri="{FF2B5EF4-FFF2-40B4-BE49-F238E27FC236}">
                  <a16:creationId xmlns:a16="http://schemas.microsoft.com/office/drawing/2014/main" id="{5AB6FA07-A9C6-4409-B963-635432B27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739"/>
              <a:ext cx="525" cy="618"/>
            </a:xfrm>
            <a:custGeom>
              <a:avLst/>
              <a:gdLst>
                <a:gd name="T0" fmla="*/ 625 w 210"/>
                <a:gd name="T1" fmla="*/ 3894 h 232"/>
                <a:gd name="T2" fmla="*/ 938 w 210"/>
                <a:gd name="T3" fmla="*/ 1398 h 232"/>
                <a:gd name="T4" fmla="*/ 3283 w 210"/>
                <a:gd name="T5" fmla="*/ 815 h 232"/>
                <a:gd name="T6" fmla="*/ 708 w 210"/>
                <a:gd name="T7" fmla="*/ 1249 h 232"/>
                <a:gd name="T8" fmla="*/ 395 w 210"/>
                <a:gd name="T9" fmla="*/ 3740 h 232"/>
                <a:gd name="T10" fmla="*/ 875 w 210"/>
                <a:gd name="T11" fmla="*/ 4385 h 232"/>
                <a:gd name="T12" fmla="*/ 625 w 210"/>
                <a:gd name="T13" fmla="*/ 3894 h 2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232">
                  <a:moveTo>
                    <a:pt x="40" y="206"/>
                  </a:moveTo>
                  <a:cubicBezTo>
                    <a:pt x="15" y="162"/>
                    <a:pt x="29" y="109"/>
                    <a:pt x="60" y="74"/>
                  </a:cubicBezTo>
                  <a:cubicBezTo>
                    <a:pt x="95" y="33"/>
                    <a:pt x="165" y="7"/>
                    <a:pt x="210" y="43"/>
                  </a:cubicBezTo>
                  <a:cubicBezTo>
                    <a:pt x="158" y="0"/>
                    <a:pt x="86" y="20"/>
                    <a:pt x="45" y="66"/>
                  </a:cubicBezTo>
                  <a:cubicBezTo>
                    <a:pt x="15" y="102"/>
                    <a:pt x="0" y="155"/>
                    <a:pt x="25" y="198"/>
                  </a:cubicBezTo>
                  <a:cubicBezTo>
                    <a:pt x="32" y="211"/>
                    <a:pt x="43" y="223"/>
                    <a:pt x="56" y="232"/>
                  </a:cubicBezTo>
                  <a:cubicBezTo>
                    <a:pt x="41" y="216"/>
                    <a:pt x="46" y="218"/>
                    <a:pt x="40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7" name="Freeform 612">
              <a:extLst>
                <a:ext uri="{FF2B5EF4-FFF2-40B4-BE49-F238E27FC236}">
                  <a16:creationId xmlns:a16="http://schemas.microsoft.com/office/drawing/2014/main" id="{09BEE4C5-6931-47C9-BA31-17B006D9A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920"/>
              <a:ext cx="463" cy="464"/>
            </a:xfrm>
            <a:custGeom>
              <a:avLst/>
              <a:gdLst>
                <a:gd name="T0" fmla="*/ 1972 w 185"/>
                <a:gd name="T1" fmla="*/ 419 h 174"/>
                <a:gd name="T2" fmla="*/ 2568 w 185"/>
                <a:gd name="T3" fmla="*/ 2467 h 174"/>
                <a:gd name="T4" fmla="*/ 896 w 185"/>
                <a:gd name="T5" fmla="*/ 2845 h 174"/>
                <a:gd name="T6" fmla="*/ 283 w 185"/>
                <a:gd name="T7" fmla="*/ 760 h 174"/>
                <a:gd name="T8" fmla="*/ 1972 w 185"/>
                <a:gd name="T9" fmla="*/ 41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74">
                  <a:moveTo>
                    <a:pt x="126" y="22"/>
                  </a:moveTo>
                  <a:cubicBezTo>
                    <a:pt x="168" y="45"/>
                    <a:pt x="185" y="97"/>
                    <a:pt x="164" y="130"/>
                  </a:cubicBezTo>
                  <a:cubicBezTo>
                    <a:pt x="147" y="157"/>
                    <a:pt x="114" y="174"/>
                    <a:pt x="57" y="150"/>
                  </a:cubicBezTo>
                  <a:cubicBezTo>
                    <a:pt x="0" y="125"/>
                    <a:pt x="0" y="72"/>
                    <a:pt x="18" y="40"/>
                  </a:cubicBezTo>
                  <a:cubicBezTo>
                    <a:pt x="36" y="8"/>
                    <a:pt x="84" y="0"/>
                    <a:pt x="126" y="22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8" name="Freeform 613">
              <a:extLst>
                <a:ext uri="{FF2B5EF4-FFF2-40B4-BE49-F238E27FC236}">
                  <a16:creationId xmlns:a16="http://schemas.microsoft.com/office/drawing/2014/main" id="{A96C960C-B0D9-4EF6-886A-7CE50F411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043"/>
              <a:ext cx="377" cy="325"/>
            </a:xfrm>
            <a:custGeom>
              <a:avLst/>
              <a:gdLst>
                <a:gd name="T0" fmla="*/ 1932 w 151"/>
                <a:gd name="T1" fmla="*/ 0 h 122"/>
                <a:gd name="T2" fmla="*/ 1945 w 151"/>
                <a:gd name="T3" fmla="*/ 1284 h 122"/>
                <a:gd name="T4" fmla="*/ 417 w 151"/>
                <a:gd name="T5" fmla="*/ 1625 h 122"/>
                <a:gd name="T6" fmla="*/ 0 w 151"/>
                <a:gd name="T7" fmla="*/ 1284 h 122"/>
                <a:gd name="T8" fmla="*/ 574 w 151"/>
                <a:gd name="T9" fmla="*/ 1889 h 122"/>
                <a:gd name="T10" fmla="*/ 2120 w 151"/>
                <a:gd name="T11" fmla="*/ 1569 h 122"/>
                <a:gd name="T12" fmla="*/ 1932 w 151"/>
                <a:gd name="T13" fmla="*/ 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122">
                  <a:moveTo>
                    <a:pt x="124" y="0"/>
                  </a:moveTo>
                  <a:cubicBezTo>
                    <a:pt x="137" y="22"/>
                    <a:pt x="137" y="49"/>
                    <a:pt x="125" y="68"/>
                  </a:cubicBezTo>
                  <a:cubicBezTo>
                    <a:pt x="109" y="93"/>
                    <a:pt x="79" y="108"/>
                    <a:pt x="27" y="86"/>
                  </a:cubicBezTo>
                  <a:cubicBezTo>
                    <a:pt x="16" y="81"/>
                    <a:pt x="7" y="75"/>
                    <a:pt x="0" y="68"/>
                  </a:cubicBezTo>
                  <a:cubicBezTo>
                    <a:pt x="7" y="80"/>
                    <a:pt x="19" y="92"/>
                    <a:pt x="37" y="100"/>
                  </a:cubicBezTo>
                  <a:cubicBezTo>
                    <a:pt x="90" y="122"/>
                    <a:pt x="120" y="108"/>
                    <a:pt x="136" y="83"/>
                  </a:cubicBezTo>
                  <a:cubicBezTo>
                    <a:pt x="151" y="60"/>
                    <a:pt x="146" y="23"/>
                    <a:pt x="124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9" name="Freeform 614">
              <a:extLst>
                <a:ext uri="{FF2B5EF4-FFF2-40B4-BE49-F238E27FC236}">
                  <a16:creationId xmlns:a16="http://schemas.microsoft.com/office/drawing/2014/main" id="{0E80E2A7-B8E4-45DE-AD5B-3CA6E3446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091"/>
              <a:ext cx="275" cy="277"/>
            </a:xfrm>
            <a:custGeom>
              <a:avLst/>
              <a:gdLst>
                <a:gd name="T0" fmla="*/ 0 w 110"/>
                <a:gd name="T1" fmla="*/ 1547 h 104"/>
                <a:gd name="T2" fmla="*/ 1550 w 110"/>
                <a:gd name="T3" fmla="*/ 1228 h 104"/>
                <a:gd name="T4" fmla="*/ 1563 w 110"/>
                <a:gd name="T5" fmla="*/ 0 h 104"/>
                <a:gd name="T6" fmla="*/ 1458 w 110"/>
                <a:gd name="T7" fmla="*/ 1207 h 104"/>
                <a:gd name="T8" fmla="*/ 0 w 110"/>
                <a:gd name="T9" fmla="*/ 154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4">
                  <a:moveTo>
                    <a:pt x="0" y="82"/>
                  </a:moveTo>
                  <a:cubicBezTo>
                    <a:pt x="53" y="104"/>
                    <a:pt x="83" y="90"/>
                    <a:pt x="99" y="65"/>
                  </a:cubicBezTo>
                  <a:cubicBezTo>
                    <a:pt x="110" y="47"/>
                    <a:pt x="110" y="22"/>
                    <a:pt x="100" y="0"/>
                  </a:cubicBezTo>
                  <a:cubicBezTo>
                    <a:pt x="104" y="22"/>
                    <a:pt x="105" y="45"/>
                    <a:pt x="93" y="64"/>
                  </a:cubicBezTo>
                  <a:cubicBezTo>
                    <a:pt x="66" y="92"/>
                    <a:pt x="27" y="91"/>
                    <a:pt x="0" y="82"/>
                  </a:cubicBezTo>
                  <a:close/>
                </a:path>
              </a:pathLst>
            </a:custGeom>
            <a:solidFill>
              <a:srgbClr val="840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0" name="Freeform 615">
              <a:extLst>
                <a:ext uri="{FF2B5EF4-FFF2-40B4-BE49-F238E27FC236}">
                  <a16:creationId xmlns:a16="http://schemas.microsoft.com/office/drawing/2014/main" id="{0349DCE4-2ED0-4E34-B033-B498B6E69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933"/>
              <a:ext cx="338" cy="264"/>
            </a:xfrm>
            <a:custGeom>
              <a:avLst/>
              <a:gdLst>
                <a:gd name="T0" fmla="*/ 313 w 135"/>
                <a:gd name="T1" fmla="*/ 989 h 99"/>
                <a:gd name="T2" fmla="*/ 1788 w 135"/>
                <a:gd name="T3" fmla="*/ 491 h 99"/>
                <a:gd name="T4" fmla="*/ 2118 w 135"/>
                <a:gd name="T5" fmla="*/ 717 h 99"/>
                <a:gd name="T6" fmla="*/ 1775 w 135"/>
                <a:gd name="T7" fmla="*/ 397 h 99"/>
                <a:gd name="T8" fmla="*/ 208 w 135"/>
                <a:gd name="T9" fmla="*/ 704 h 99"/>
                <a:gd name="T10" fmla="*/ 125 w 135"/>
                <a:gd name="T11" fmla="*/ 1877 h 99"/>
                <a:gd name="T12" fmla="*/ 313 w 135"/>
                <a:gd name="T13" fmla="*/ 98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9">
                  <a:moveTo>
                    <a:pt x="20" y="52"/>
                  </a:moveTo>
                  <a:cubicBezTo>
                    <a:pt x="37" y="22"/>
                    <a:pt x="75" y="5"/>
                    <a:pt x="114" y="26"/>
                  </a:cubicBezTo>
                  <a:cubicBezTo>
                    <a:pt x="128" y="33"/>
                    <a:pt x="132" y="35"/>
                    <a:pt x="135" y="38"/>
                  </a:cubicBezTo>
                  <a:cubicBezTo>
                    <a:pt x="129" y="31"/>
                    <a:pt x="121" y="25"/>
                    <a:pt x="113" y="21"/>
                  </a:cubicBezTo>
                  <a:cubicBezTo>
                    <a:pt x="74" y="0"/>
                    <a:pt x="30" y="8"/>
                    <a:pt x="13" y="37"/>
                  </a:cubicBezTo>
                  <a:cubicBezTo>
                    <a:pt x="4" y="54"/>
                    <a:pt x="0" y="77"/>
                    <a:pt x="8" y="99"/>
                  </a:cubicBezTo>
                  <a:cubicBezTo>
                    <a:pt x="7" y="77"/>
                    <a:pt x="11" y="68"/>
                    <a:pt x="20" y="52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1" name="Freeform 616">
              <a:extLst>
                <a:ext uri="{FF2B5EF4-FFF2-40B4-BE49-F238E27FC236}">
                  <a16:creationId xmlns:a16="http://schemas.microsoft.com/office/drawing/2014/main" id="{4D2A9EA6-3446-4897-B73B-9FF9C0AE4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923"/>
              <a:ext cx="303" cy="274"/>
            </a:xfrm>
            <a:custGeom>
              <a:avLst/>
              <a:gdLst>
                <a:gd name="T0" fmla="*/ 250 w 121"/>
                <a:gd name="T1" fmla="*/ 1939 h 103"/>
                <a:gd name="T2" fmla="*/ 333 w 121"/>
                <a:gd name="T3" fmla="*/ 771 h 103"/>
                <a:gd name="T4" fmla="*/ 1901 w 121"/>
                <a:gd name="T5" fmla="*/ 474 h 103"/>
                <a:gd name="T6" fmla="*/ 250 w 121"/>
                <a:gd name="T7" fmla="*/ 1939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" h="103">
                  <a:moveTo>
                    <a:pt x="16" y="103"/>
                  </a:moveTo>
                  <a:cubicBezTo>
                    <a:pt x="8" y="81"/>
                    <a:pt x="12" y="58"/>
                    <a:pt x="21" y="41"/>
                  </a:cubicBezTo>
                  <a:cubicBezTo>
                    <a:pt x="38" y="12"/>
                    <a:pt x="82" y="4"/>
                    <a:pt x="121" y="25"/>
                  </a:cubicBezTo>
                  <a:cubicBezTo>
                    <a:pt x="72" y="0"/>
                    <a:pt x="0" y="28"/>
                    <a:pt x="16" y="103"/>
                  </a:cubicBezTo>
                  <a:close/>
                </a:path>
              </a:pathLst>
            </a:custGeom>
            <a:solidFill>
              <a:srgbClr val="E9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2" name="Freeform 617">
              <a:extLst>
                <a:ext uri="{FF2B5EF4-FFF2-40B4-BE49-F238E27FC236}">
                  <a16:creationId xmlns:a16="http://schemas.microsoft.com/office/drawing/2014/main" id="{EC5055F7-F750-4BAE-BA4E-B13D1E82D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712"/>
              <a:ext cx="695" cy="757"/>
            </a:xfrm>
            <a:custGeom>
              <a:avLst/>
              <a:gdLst>
                <a:gd name="T0" fmla="*/ 3750 w 278"/>
                <a:gd name="T1" fmla="*/ 1173 h 284"/>
                <a:gd name="T2" fmla="*/ 770 w 278"/>
                <a:gd name="T3" fmla="*/ 1343 h 284"/>
                <a:gd name="T4" fmla="*/ 425 w 278"/>
                <a:gd name="T5" fmla="*/ 4049 h 284"/>
                <a:gd name="T6" fmla="*/ 2533 w 278"/>
                <a:gd name="T7" fmla="*/ 5320 h 284"/>
                <a:gd name="T8" fmla="*/ 4313 w 278"/>
                <a:gd name="T9" fmla="*/ 3196 h 284"/>
                <a:gd name="T10" fmla="*/ 3750 w 278"/>
                <a:gd name="T11" fmla="*/ 1173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8" h="284">
                  <a:moveTo>
                    <a:pt x="240" y="62"/>
                  </a:moveTo>
                  <a:cubicBezTo>
                    <a:pt x="184" y="0"/>
                    <a:pt x="97" y="16"/>
                    <a:pt x="49" y="71"/>
                  </a:cubicBezTo>
                  <a:cubicBezTo>
                    <a:pt x="15" y="109"/>
                    <a:pt x="0" y="166"/>
                    <a:pt x="27" y="214"/>
                  </a:cubicBezTo>
                  <a:cubicBezTo>
                    <a:pt x="51" y="257"/>
                    <a:pt x="109" y="284"/>
                    <a:pt x="162" y="281"/>
                  </a:cubicBezTo>
                  <a:cubicBezTo>
                    <a:pt x="225" y="277"/>
                    <a:pt x="271" y="239"/>
                    <a:pt x="276" y="169"/>
                  </a:cubicBezTo>
                  <a:cubicBezTo>
                    <a:pt x="278" y="134"/>
                    <a:pt x="264" y="89"/>
                    <a:pt x="240" y="6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3" name="Freeform 618">
              <a:extLst>
                <a:ext uri="{FF2B5EF4-FFF2-40B4-BE49-F238E27FC236}">
                  <a16:creationId xmlns:a16="http://schemas.microsoft.com/office/drawing/2014/main" id="{F4A5DE95-367E-4C46-98C7-26841C959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920"/>
              <a:ext cx="463" cy="464"/>
            </a:xfrm>
            <a:custGeom>
              <a:avLst/>
              <a:gdLst>
                <a:gd name="T0" fmla="*/ 1972 w 185"/>
                <a:gd name="T1" fmla="*/ 419 h 174"/>
                <a:gd name="T2" fmla="*/ 2568 w 185"/>
                <a:gd name="T3" fmla="*/ 2467 h 174"/>
                <a:gd name="T4" fmla="*/ 896 w 185"/>
                <a:gd name="T5" fmla="*/ 2845 h 174"/>
                <a:gd name="T6" fmla="*/ 283 w 185"/>
                <a:gd name="T7" fmla="*/ 760 h 174"/>
                <a:gd name="T8" fmla="*/ 1972 w 185"/>
                <a:gd name="T9" fmla="*/ 41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74">
                  <a:moveTo>
                    <a:pt x="126" y="22"/>
                  </a:moveTo>
                  <a:cubicBezTo>
                    <a:pt x="168" y="45"/>
                    <a:pt x="185" y="97"/>
                    <a:pt x="164" y="130"/>
                  </a:cubicBezTo>
                  <a:cubicBezTo>
                    <a:pt x="147" y="157"/>
                    <a:pt x="114" y="174"/>
                    <a:pt x="57" y="150"/>
                  </a:cubicBezTo>
                  <a:cubicBezTo>
                    <a:pt x="0" y="125"/>
                    <a:pt x="0" y="72"/>
                    <a:pt x="18" y="40"/>
                  </a:cubicBezTo>
                  <a:cubicBezTo>
                    <a:pt x="36" y="8"/>
                    <a:pt x="84" y="0"/>
                    <a:pt x="126" y="2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4" name="Freeform 619">
              <a:extLst>
                <a:ext uri="{FF2B5EF4-FFF2-40B4-BE49-F238E27FC236}">
                  <a16:creationId xmlns:a16="http://schemas.microsoft.com/office/drawing/2014/main" id="{FACE9F88-564B-44A1-AE6F-1A148B4BE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965"/>
              <a:ext cx="65" cy="70"/>
            </a:xfrm>
            <a:custGeom>
              <a:avLst/>
              <a:gdLst>
                <a:gd name="T0" fmla="*/ 33 w 26"/>
                <a:gd name="T1" fmla="*/ 334 h 26"/>
                <a:gd name="T2" fmla="*/ 145 w 26"/>
                <a:gd name="T3" fmla="*/ 35 h 26"/>
                <a:gd name="T4" fmla="*/ 375 w 26"/>
                <a:gd name="T5" fmla="*/ 175 h 26"/>
                <a:gd name="T6" fmla="*/ 270 w 26"/>
                <a:gd name="T7" fmla="*/ 471 h 26"/>
                <a:gd name="T8" fmla="*/ 33 w 26"/>
                <a:gd name="T9" fmla="*/ 33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6">
                  <a:moveTo>
                    <a:pt x="2" y="17"/>
                  </a:move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5" name="Freeform 620">
              <a:extLst>
                <a:ext uri="{FF2B5EF4-FFF2-40B4-BE49-F238E27FC236}">
                  <a16:creationId xmlns:a16="http://schemas.microsoft.com/office/drawing/2014/main" id="{6112FD36-EA00-4E12-A10D-48685EBF4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955"/>
              <a:ext cx="22" cy="26"/>
            </a:xfrm>
            <a:custGeom>
              <a:avLst/>
              <a:gdLst>
                <a:gd name="T0" fmla="*/ 0 w 9"/>
                <a:gd name="T1" fmla="*/ 109 h 10"/>
                <a:gd name="T2" fmla="*/ 42 w 9"/>
                <a:gd name="T3" fmla="*/ 21 h 10"/>
                <a:gd name="T4" fmla="*/ 120 w 9"/>
                <a:gd name="T5" fmla="*/ 68 h 10"/>
                <a:gd name="T6" fmla="*/ 90 w 9"/>
                <a:gd name="T7" fmla="*/ 156 h 10"/>
                <a:gd name="T8" fmla="*/ 0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8" y="4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6" name="Freeform 621">
              <a:extLst>
                <a:ext uri="{FF2B5EF4-FFF2-40B4-BE49-F238E27FC236}">
                  <a16:creationId xmlns:a16="http://schemas.microsoft.com/office/drawing/2014/main" id="{CD949C19-12FF-4740-A2AF-2BAAD08F4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032"/>
              <a:ext cx="25" cy="27"/>
            </a:xfrm>
            <a:custGeom>
              <a:avLst/>
              <a:gdLst>
                <a:gd name="T0" fmla="*/ 20 w 10"/>
                <a:gd name="T1" fmla="*/ 138 h 10"/>
                <a:gd name="T2" fmla="*/ 63 w 10"/>
                <a:gd name="T3" fmla="*/ 22 h 10"/>
                <a:gd name="T4" fmla="*/ 145 w 10"/>
                <a:gd name="T5" fmla="*/ 81 h 10"/>
                <a:gd name="T6" fmla="*/ 113 w 10"/>
                <a:gd name="T7" fmla="*/ 176 h 10"/>
                <a:gd name="T8" fmla="*/ 20 w 10"/>
                <a:gd name="T9" fmla="*/ 1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1"/>
                    <a:pt x="9" y="4"/>
                  </a:cubicBezTo>
                  <a:cubicBezTo>
                    <a:pt x="10" y="6"/>
                    <a:pt x="9" y="8"/>
                    <a:pt x="7" y="9"/>
                  </a:cubicBezTo>
                  <a:cubicBezTo>
                    <a:pt x="4" y="10"/>
                    <a:pt x="2" y="9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7" name="Oval 622">
              <a:extLst>
                <a:ext uri="{FF2B5EF4-FFF2-40B4-BE49-F238E27FC236}">
                  <a16:creationId xmlns:a16="http://schemas.microsoft.com/office/drawing/2014/main" id="{1951FBAF-4481-4A93-959B-53AF49FFF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1051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58" name="Oval 623">
              <a:extLst>
                <a:ext uri="{FF2B5EF4-FFF2-40B4-BE49-F238E27FC236}">
                  <a16:creationId xmlns:a16="http://schemas.microsoft.com/office/drawing/2014/main" id="{22C45C42-CC9A-40B9-85B5-13C957641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056"/>
              <a:ext cx="7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59" name="Oval 624">
              <a:extLst>
                <a:ext uri="{FF2B5EF4-FFF2-40B4-BE49-F238E27FC236}">
                  <a16:creationId xmlns:a16="http://schemas.microsoft.com/office/drawing/2014/main" id="{B9C33F3C-442A-48C8-BFFF-8372FC00E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04"/>
              <a:ext cx="22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0" name="Oval 625">
              <a:extLst>
                <a:ext uri="{FF2B5EF4-FFF2-40B4-BE49-F238E27FC236}">
                  <a16:creationId xmlns:a16="http://schemas.microsoft.com/office/drawing/2014/main" id="{EA115802-7D6E-4EBB-8051-CE633526B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909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1" name="Oval 626">
              <a:extLst>
                <a:ext uri="{FF2B5EF4-FFF2-40B4-BE49-F238E27FC236}">
                  <a16:creationId xmlns:a16="http://schemas.microsoft.com/office/drawing/2014/main" id="{305A327D-6DF0-4F2A-911A-0CA220DAF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891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2" name="Oval 627">
              <a:extLst>
                <a:ext uri="{FF2B5EF4-FFF2-40B4-BE49-F238E27FC236}">
                  <a16:creationId xmlns:a16="http://schemas.microsoft.com/office/drawing/2014/main" id="{3F2A3F9F-4270-4079-9CB2-CC1D3770A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896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3" name="Oval 628">
              <a:extLst>
                <a:ext uri="{FF2B5EF4-FFF2-40B4-BE49-F238E27FC236}">
                  <a16:creationId xmlns:a16="http://schemas.microsoft.com/office/drawing/2014/main" id="{B1DA801C-CF83-4A07-9030-EE11F53DF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1053"/>
              <a:ext cx="23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4" name="Oval 629">
              <a:extLst>
                <a:ext uri="{FF2B5EF4-FFF2-40B4-BE49-F238E27FC236}">
                  <a16:creationId xmlns:a16="http://schemas.microsoft.com/office/drawing/2014/main" id="{306C833E-5A34-46E4-BFFF-460573F95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1059"/>
              <a:ext cx="7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5" name="Oval 630">
              <a:extLst>
                <a:ext uri="{FF2B5EF4-FFF2-40B4-BE49-F238E27FC236}">
                  <a16:creationId xmlns:a16="http://schemas.microsoft.com/office/drawing/2014/main" id="{4C99B736-E8D7-4A75-A591-13C656E2A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1208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6" name="Oval 631">
              <a:extLst>
                <a:ext uri="{FF2B5EF4-FFF2-40B4-BE49-F238E27FC236}">
                  <a16:creationId xmlns:a16="http://schemas.microsoft.com/office/drawing/2014/main" id="{69B7F028-7044-4F24-BC2F-54965A5EC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1213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7" name="Oval 632">
              <a:extLst>
                <a:ext uri="{FF2B5EF4-FFF2-40B4-BE49-F238E27FC236}">
                  <a16:creationId xmlns:a16="http://schemas.microsoft.com/office/drawing/2014/main" id="{F400190B-F73B-4C01-BBE3-E717E6E4C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333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8" name="Oval 633">
              <a:extLst>
                <a:ext uri="{FF2B5EF4-FFF2-40B4-BE49-F238E27FC236}">
                  <a16:creationId xmlns:a16="http://schemas.microsoft.com/office/drawing/2014/main" id="{EA53086C-FE22-4A25-9AC9-C4D21F383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33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9" name="Oval 634">
              <a:extLst>
                <a:ext uri="{FF2B5EF4-FFF2-40B4-BE49-F238E27FC236}">
                  <a16:creationId xmlns:a16="http://schemas.microsoft.com/office/drawing/2014/main" id="{EF55A929-CF49-4C04-B9C5-B59CC822E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368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0" name="Oval 635">
              <a:extLst>
                <a:ext uri="{FF2B5EF4-FFF2-40B4-BE49-F238E27FC236}">
                  <a16:creationId xmlns:a16="http://schemas.microsoft.com/office/drawing/2014/main" id="{78D16372-A1BE-4A16-94AF-66F7667D1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1373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1" name="Oval 636">
              <a:extLst>
                <a:ext uri="{FF2B5EF4-FFF2-40B4-BE49-F238E27FC236}">
                  <a16:creationId xmlns:a16="http://schemas.microsoft.com/office/drawing/2014/main" id="{522C3694-AB0B-448C-84B7-2CDFE31B1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1381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2" name="Oval 637">
              <a:extLst>
                <a:ext uri="{FF2B5EF4-FFF2-40B4-BE49-F238E27FC236}">
                  <a16:creationId xmlns:a16="http://schemas.microsoft.com/office/drawing/2014/main" id="{9FA1E27D-4BD8-4776-B61D-51411C7FA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387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3" name="Oval 638">
              <a:extLst>
                <a:ext uri="{FF2B5EF4-FFF2-40B4-BE49-F238E27FC236}">
                  <a16:creationId xmlns:a16="http://schemas.microsoft.com/office/drawing/2014/main" id="{AA8E8E11-DCD2-494A-B7A3-726C38579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1285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4" name="Oval 639">
              <a:extLst>
                <a:ext uri="{FF2B5EF4-FFF2-40B4-BE49-F238E27FC236}">
                  <a16:creationId xmlns:a16="http://schemas.microsoft.com/office/drawing/2014/main" id="{08339B9C-6F22-48C8-A354-B55A98980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" y="129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5" name="Oval 640">
              <a:extLst>
                <a:ext uri="{FF2B5EF4-FFF2-40B4-BE49-F238E27FC236}">
                  <a16:creationId xmlns:a16="http://schemas.microsoft.com/office/drawing/2014/main" id="{440BB7A5-0303-428F-9B14-1A00C3EDC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173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6" name="Oval 641">
              <a:extLst>
                <a:ext uri="{FF2B5EF4-FFF2-40B4-BE49-F238E27FC236}">
                  <a16:creationId xmlns:a16="http://schemas.microsoft.com/office/drawing/2014/main" id="{850F65A0-4C75-4614-88B2-C54E4C34A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117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7" name="Oval 642">
              <a:extLst>
                <a:ext uri="{FF2B5EF4-FFF2-40B4-BE49-F238E27FC236}">
                  <a16:creationId xmlns:a16="http://schemas.microsoft.com/office/drawing/2014/main" id="{4B3E0AD5-0CFC-4913-8FD1-10803A793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1104"/>
              <a:ext cx="25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8" name="Oval 643">
              <a:extLst>
                <a:ext uri="{FF2B5EF4-FFF2-40B4-BE49-F238E27FC236}">
                  <a16:creationId xmlns:a16="http://schemas.microsoft.com/office/drawing/2014/main" id="{8798E010-0CA9-4936-8A6D-027E15F25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112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9" name="Oval 644">
              <a:extLst>
                <a:ext uri="{FF2B5EF4-FFF2-40B4-BE49-F238E27FC236}">
                  <a16:creationId xmlns:a16="http://schemas.microsoft.com/office/drawing/2014/main" id="{81D58C17-BE5F-45D6-ADC0-AA9A5E3C9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872"/>
              <a:ext cx="22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0" name="Oval 645">
              <a:extLst>
                <a:ext uri="{FF2B5EF4-FFF2-40B4-BE49-F238E27FC236}">
                  <a16:creationId xmlns:a16="http://schemas.microsoft.com/office/drawing/2014/main" id="{C2A8B77C-D208-469C-A32A-F0AFB0132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877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1" name="Oval 646">
              <a:extLst>
                <a:ext uri="{FF2B5EF4-FFF2-40B4-BE49-F238E27FC236}">
                  <a16:creationId xmlns:a16="http://schemas.microsoft.com/office/drawing/2014/main" id="{AB4E0F51-BC96-420B-81CF-03B8A9DFF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968"/>
              <a:ext cx="25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2" name="Oval 647">
              <a:extLst>
                <a:ext uri="{FF2B5EF4-FFF2-40B4-BE49-F238E27FC236}">
                  <a16:creationId xmlns:a16="http://schemas.microsoft.com/office/drawing/2014/main" id="{4B3E88AA-FF04-4F58-AC24-306628040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976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3" name="Oval 648">
              <a:extLst>
                <a:ext uri="{FF2B5EF4-FFF2-40B4-BE49-F238E27FC236}">
                  <a16:creationId xmlns:a16="http://schemas.microsoft.com/office/drawing/2014/main" id="{DFA7EDAA-F14F-435B-86D3-B306681F6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955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4" name="Oval 649">
              <a:extLst>
                <a:ext uri="{FF2B5EF4-FFF2-40B4-BE49-F238E27FC236}">
                  <a16:creationId xmlns:a16="http://schemas.microsoft.com/office/drawing/2014/main" id="{F39940A3-A777-418B-9EF2-BEAE8DFA9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960"/>
              <a:ext cx="2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5" name="Oval 650">
              <a:extLst>
                <a:ext uri="{FF2B5EF4-FFF2-40B4-BE49-F238E27FC236}">
                  <a16:creationId xmlns:a16="http://schemas.microsoft.com/office/drawing/2014/main" id="{AA7A2CB3-189F-45EE-AEF7-DC2965F83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843"/>
              <a:ext cx="15" cy="1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6" name="Oval 651">
              <a:extLst>
                <a:ext uri="{FF2B5EF4-FFF2-40B4-BE49-F238E27FC236}">
                  <a16:creationId xmlns:a16="http://schemas.microsoft.com/office/drawing/2014/main" id="{A8A5CC30-81DF-46D7-A0F1-EF024BA5E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848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7" name="Oval 652">
              <a:extLst>
                <a:ext uri="{FF2B5EF4-FFF2-40B4-BE49-F238E27FC236}">
                  <a16:creationId xmlns:a16="http://schemas.microsoft.com/office/drawing/2014/main" id="{773E649D-A8E4-40DC-93B7-F2B823B4F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960"/>
              <a:ext cx="15" cy="1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8" name="Oval 653">
              <a:extLst>
                <a:ext uri="{FF2B5EF4-FFF2-40B4-BE49-F238E27FC236}">
                  <a16:creationId xmlns:a16="http://schemas.microsoft.com/office/drawing/2014/main" id="{373EB534-4C65-41F8-84CB-7F5E56BFD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3" y="965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9" name="Oval 654">
              <a:extLst>
                <a:ext uri="{FF2B5EF4-FFF2-40B4-BE49-F238E27FC236}">
                  <a16:creationId xmlns:a16="http://schemas.microsoft.com/office/drawing/2014/main" id="{A0CE9742-A3CE-45D9-A1D4-0FBC37503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05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0" name="Oval 655">
              <a:extLst>
                <a:ext uri="{FF2B5EF4-FFF2-40B4-BE49-F238E27FC236}">
                  <a16:creationId xmlns:a16="http://schemas.microsoft.com/office/drawing/2014/main" id="{41D50013-F7A2-458F-818C-57B77EE5E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1059"/>
              <a:ext cx="3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1" name="Oval 656">
              <a:extLst>
                <a:ext uri="{FF2B5EF4-FFF2-40B4-BE49-F238E27FC236}">
                  <a16:creationId xmlns:a16="http://schemas.microsoft.com/office/drawing/2014/main" id="{34705362-3C85-4ED2-A34C-E252B8AC2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" y="1168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2" name="Oval 657">
              <a:extLst>
                <a:ext uri="{FF2B5EF4-FFF2-40B4-BE49-F238E27FC236}">
                  <a16:creationId xmlns:a16="http://schemas.microsoft.com/office/drawing/2014/main" id="{ED2441A4-9900-4DE2-B13A-AF2A0E85E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1173"/>
              <a:ext cx="3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3" name="Oval 658">
              <a:extLst>
                <a:ext uri="{FF2B5EF4-FFF2-40B4-BE49-F238E27FC236}">
                  <a16:creationId xmlns:a16="http://schemas.microsoft.com/office/drawing/2014/main" id="{99BC6C96-A19E-4E11-BA1A-EAAD08137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197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4" name="Oval 659">
              <a:extLst>
                <a:ext uri="{FF2B5EF4-FFF2-40B4-BE49-F238E27FC236}">
                  <a16:creationId xmlns:a16="http://schemas.microsoft.com/office/drawing/2014/main" id="{408177F6-102B-49EA-83BE-8526A52AA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1203"/>
              <a:ext cx="2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5" name="Oval 660">
              <a:extLst>
                <a:ext uri="{FF2B5EF4-FFF2-40B4-BE49-F238E27FC236}">
                  <a16:creationId xmlns:a16="http://schemas.microsoft.com/office/drawing/2014/main" id="{2295A6AE-8E4F-4A28-A458-2330E2F17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36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6" name="Oval 661">
              <a:extLst>
                <a:ext uri="{FF2B5EF4-FFF2-40B4-BE49-F238E27FC236}">
                  <a16:creationId xmlns:a16="http://schemas.microsoft.com/office/drawing/2014/main" id="{5353B8D5-0AE6-4043-B6C6-6941E71ED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1368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7" name="Oval 662">
              <a:extLst>
                <a:ext uri="{FF2B5EF4-FFF2-40B4-BE49-F238E27FC236}">
                  <a16:creationId xmlns:a16="http://schemas.microsoft.com/office/drawing/2014/main" id="{CF0ED470-E2BB-44CF-8F47-C8B77348B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1136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8" name="Oval 663">
              <a:extLst>
                <a:ext uri="{FF2B5EF4-FFF2-40B4-BE49-F238E27FC236}">
                  <a16:creationId xmlns:a16="http://schemas.microsoft.com/office/drawing/2014/main" id="{B4A157C8-6073-4830-8221-1973809D0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13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9" name="Oval 664">
              <a:extLst>
                <a:ext uri="{FF2B5EF4-FFF2-40B4-BE49-F238E27FC236}">
                  <a16:creationId xmlns:a16="http://schemas.microsoft.com/office/drawing/2014/main" id="{13A3F5B0-52E7-4864-BBCB-EE681CF6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120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100" name="Oval 665">
              <a:extLst>
                <a:ext uri="{FF2B5EF4-FFF2-40B4-BE49-F238E27FC236}">
                  <a16:creationId xmlns:a16="http://schemas.microsoft.com/office/drawing/2014/main" id="{0D4C2B04-DBEA-4B56-B1CD-59A6BB7E8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205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101" name="Oval 666">
              <a:extLst>
                <a:ext uri="{FF2B5EF4-FFF2-40B4-BE49-F238E27FC236}">
                  <a16:creationId xmlns:a16="http://schemas.microsoft.com/office/drawing/2014/main" id="{F6A914AA-367B-4B04-A4EB-E698B4F72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1277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102" name="Oval 667">
              <a:extLst>
                <a:ext uri="{FF2B5EF4-FFF2-40B4-BE49-F238E27FC236}">
                  <a16:creationId xmlns:a16="http://schemas.microsoft.com/office/drawing/2014/main" id="{0B4E4B90-742E-40F1-B293-62BC467E1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1283"/>
              <a:ext cx="5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88" name="Group 668">
            <a:extLst>
              <a:ext uri="{FF2B5EF4-FFF2-40B4-BE49-F238E27FC236}">
                <a16:creationId xmlns:a16="http://schemas.microsoft.com/office/drawing/2014/main" id="{286D503D-7F71-463F-B65A-0618690C438E}"/>
              </a:ext>
            </a:extLst>
          </p:cNvPr>
          <p:cNvGrpSpPr>
            <a:grpSpLocks/>
          </p:cNvGrpSpPr>
          <p:nvPr/>
        </p:nvGrpSpPr>
        <p:grpSpPr bwMode="auto">
          <a:xfrm>
            <a:off x="5248275" y="4538663"/>
            <a:ext cx="523875" cy="530225"/>
            <a:chOff x="2625" y="1723"/>
            <a:chExt cx="708" cy="717"/>
          </a:xfrm>
        </p:grpSpPr>
        <p:sp>
          <p:nvSpPr>
            <p:cNvPr id="104976" name="Freeform 669">
              <a:extLst>
                <a:ext uri="{FF2B5EF4-FFF2-40B4-BE49-F238E27FC236}">
                  <a16:creationId xmlns:a16="http://schemas.microsoft.com/office/drawing/2014/main" id="{0C540EAB-BC8F-4CED-BAD0-CC9B43CB0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23"/>
              <a:ext cx="708" cy="717"/>
            </a:xfrm>
            <a:custGeom>
              <a:avLst/>
              <a:gdLst>
                <a:gd name="T0" fmla="*/ 2004 w 283"/>
                <a:gd name="T1" fmla="*/ 93 h 269"/>
                <a:gd name="T2" fmla="*/ 113 w 283"/>
                <a:gd name="T3" fmla="*/ 2388 h 269"/>
                <a:gd name="T4" fmla="*/ 1866 w 283"/>
                <a:gd name="T5" fmla="*/ 4830 h 269"/>
                <a:gd name="T6" fmla="*/ 3900 w 283"/>
                <a:gd name="T7" fmla="*/ 3788 h 269"/>
                <a:gd name="T8" fmla="*/ 3868 w 283"/>
                <a:gd name="T9" fmla="*/ 1135 h 269"/>
                <a:gd name="T10" fmla="*/ 2004 w 283"/>
                <a:gd name="T11" fmla="*/ 93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3" h="269">
                  <a:moveTo>
                    <a:pt x="128" y="5"/>
                  </a:moveTo>
                  <a:cubicBezTo>
                    <a:pt x="72" y="10"/>
                    <a:pt x="14" y="48"/>
                    <a:pt x="7" y="126"/>
                  </a:cubicBezTo>
                  <a:cubicBezTo>
                    <a:pt x="0" y="204"/>
                    <a:pt x="63" y="241"/>
                    <a:pt x="119" y="255"/>
                  </a:cubicBezTo>
                  <a:cubicBezTo>
                    <a:pt x="175" y="269"/>
                    <a:pt x="215" y="249"/>
                    <a:pt x="249" y="200"/>
                  </a:cubicBezTo>
                  <a:cubicBezTo>
                    <a:pt x="283" y="151"/>
                    <a:pt x="270" y="89"/>
                    <a:pt x="247" y="60"/>
                  </a:cubicBezTo>
                  <a:cubicBezTo>
                    <a:pt x="224" y="31"/>
                    <a:pt x="184" y="0"/>
                    <a:pt x="128" y="5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7" name="Freeform 670">
              <a:extLst>
                <a:ext uri="{FF2B5EF4-FFF2-40B4-BE49-F238E27FC236}">
                  <a16:creationId xmlns:a16="http://schemas.microsoft.com/office/drawing/2014/main" id="{2B041702-8A6B-41BB-A046-95257D6D6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864"/>
              <a:ext cx="293" cy="493"/>
            </a:xfrm>
            <a:custGeom>
              <a:avLst/>
              <a:gdLst>
                <a:gd name="T0" fmla="*/ 0 w 117"/>
                <a:gd name="T1" fmla="*/ 3366 h 185"/>
                <a:gd name="T2" fmla="*/ 646 w 117"/>
                <a:gd name="T3" fmla="*/ 3422 h 185"/>
                <a:gd name="T4" fmla="*/ 1192 w 117"/>
                <a:gd name="T5" fmla="*/ 3182 h 185"/>
                <a:gd name="T6" fmla="*/ 1818 w 117"/>
                <a:gd name="T7" fmla="*/ 2385 h 185"/>
                <a:gd name="T8" fmla="*/ 1650 w 117"/>
                <a:gd name="T9" fmla="*/ 1833 h 185"/>
                <a:gd name="T10" fmla="*/ 1430 w 117"/>
                <a:gd name="T11" fmla="*/ 1114 h 185"/>
                <a:gd name="T12" fmla="*/ 1147 w 117"/>
                <a:gd name="T13" fmla="*/ 205 h 185"/>
                <a:gd name="T14" fmla="*/ 709 w 117"/>
                <a:gd name="T15" fmla="*/ 0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5">
                  <a:moveTo>
                    <a:pt x="0" y="178"/>
                  </a:moveTo>
                  <a:cubicBezTo>
                    <a:pt x="8" y="185"/>
                    <a:pt x="31" y="183"/>
                    <a:pt x="41" y="181"/>
                  </a:cubicBezTo>
                  <a:cubicBezTo>
                    <a:pt x="53" y="180"/>
                    <a:pt x="65" y="175"/>
                    <a:pt x="76" y="168"/>
                  </a:cubicBezTo>
                  <a:cubicBezTo>
                    <a:pt x="90" y="160"/>
                    <a:pt x="114" y="144"/>
                    <a:pt x="116" y="126"/>
                  </a:cubicBezTo>
                  <a:cubicBezTo>
                    <a:pt x="117" y="115"/>
                    <a:pt x="111" y="106"/>
                    <a:pt x="105" y="97"/>
                  </a:cubicBezTo>
                  <a:cubicBezTo>
                    <a:pt x="98" y="85"/>
                    <a:pt x="95" y="72"/>
                    <a:pt x="91" y="59"/>
                  </a:cubicBezTo>
                  <a:cubicBezTo>
                    <a:pt x="87" y="43"/>
                    <a:pt x="85" y="23"/>
                    <a:pt x="73" y="11"/>
                  </a:cubicBezTo>
                  <a:cubicBezTo>
                    <a:pt x="65" y="4"/>
                    <a:pt x="53" y="4"/>
                    <a:pt x="45" y="0"/>
                  </a:cubicBezTo>
                </a:path>
              </a:pathLst>
            </a:custGeom>
            <a:solidFill>
              <a:srgbClr val="F9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8" name="Freeform 671">
              <a:extLst>
                <a:ext uri="{FF2B5EF4-FFF2-40B4-BE49-F238E27FC236}">
                  <a16:creationId xmlns:a16="http://schemas.microsoft.com/office/drawing/2014/main" id="{243CBBC2-4F9C-4AAA-A547-A3F077AE8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747"/>
              <a:ext cx="467" cy="613"/>
            </a:xfrm>
            <a:custGeom>
              <a:avLst/>
              <a:gdLst>
                <a:gd name="T0" fmla="*/ 375 w 187"/>
                <a:gd name="T1" fmla="*/ 2367 h 230"/>
                <a:gd name="T2" fmla="*/ 2058 w 187"/>
                <a:gd name="T3" fmla="*/ 136 h 230"/>
                <a:gd name="T4" fmla="*/ 2912 w 187"/>
                <a:gd name="T5" fmla="*/ 307 h 230"/>
                <a:gd name="T6" fmla="*/ 1870 w 187"/>
                <a:gd name="T7" fmla="*/ 35 h 230"/>
                <a:gd name="T8" fmla="*/ 92 w 187"/>
                <a:gd name="T9" fmla="*/ 2217 h 230"/>
                <a:gd name="T10" fmla="*/ 1341 w 187"/>
                <a:gd name="T11" fmla="*/ 4355 h 230"/>
                <a:gd name="T12" fmla="*/ 375 w 187"/>
                <a:gd name="T13" fmla="*/ 2367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7" h="230">
                  <a:moveTo>
                    <a:pt x="24" y="125"/>
                  </a:moveTo>
                  <a:cubicBezTo>
                    <a:pt x="31" y="51"/>
                    <a:pt x="79" y="12"/>
                    <a:pt x="132" y="7"/>
                  </a:cubicBezTo>
                  <a:cubicBezTo>
                    <a:pt x="150" y="6"/>
                    <a:pt x="173" y="9"/>
                    <a:pt x="187" y="16"/>
                  </a:cubicBezTo>
                  <a:cubicBezTo>
                    <a:pt x="168" y="6"/>
                    <a:pt x="146" y="0"/>
                    <a:pt x="120" y="2"/>
                  </a:cubicBezTo>
                  <a:cubicBezTo>
                    <a:pt x="67" y="7"/>
                    <a:pt x="12" y="43"/>
                    <a:pt x="6" y="117"/>
                  </a:cubicBezTo>
                  <a:cubicBezTo>
                    <a:pt x="0" y="181"/>
                    <a:pt x="40" y="213"/>
                    <a:pt x="86" y="230"/>
                  </a:cubicBezTo>
                  <a:cubicBezTo>
                    <a:pt x="48" y="211"/>
                    <a:pt x="19" y="180"/>
                    <a:pt x="24" y="125"/>
                  </a:cubicBezTo>
                  <a:close/>
                </a:path>
              </a:pathLst>
            </a:custGeom>
            <a:solidFill>
              <a:srgbClr val="FE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9" name="Freeform 672">
              <a:extLst>
                <a:ext uri="{FF2B5EF4-FFF2-40B4-BE49-F238E27FC236}">
                  <a16:creationId xmlns:a16="http://schemas.microsoft.com/office/drawing/2014/main" id="{5E51C8E2-C10C-40BB-B01A-85A244345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797"/>
              <a:ext cx="480" cy="566"/>
            </a:xfrm>
            <a:custGeom>
              <a:avLst/>
              <a:gdLst>
                <a:gd name="T0" fmla="*/ 2363 w 192"/>
                <a:gd name="T1" fmla="*/ 1639 h 212"/>
                <a:gd name="T2" fmla="*/ 1550 w 192"/>
                <a:gd name="T3" fmla="*/ 56 h 212"/>
                <a:gd name="T4" fmla="*/ 83 w 192"/>
                <a:gd name="T5" fmla="*/ 1754 h 212"/>
                <a:gd name="T6" fmla="*/ 1645 w 192"/>
                <a:gd name="T7" fmla="*/ 3941 h 212"/>
                <a:gd name="T8" fmla="*/ 2533 w 192"/>
                <a:gd name="T9" fmla="*/ 3444 h 212"/>
                <a:gd name="T10" fmla="*/ 2363 w 192"/>
                <a:gd name="T11" fmla="*/ 1639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12">
                  <a:moveTo>
                    <a:pt x="151" y="86"/>
                  </a:moveTo>
                  <a:cubicBezTo>
                    <a:pt x="140" y="52"/>
                    <a:pt x="150" y="5"/>
                    <a:pt x="99" y="3"/>
                  </a:cubicBezTo>
                  <a:cubicBezTo>
                    <a:pt x="55" y="0"/>
                    <a:pt x="10" y="31"/>
                    <a:pt x="5" y="92"/>
                  </a:cubicBezTo>
                  <a:cubicBezTo>
                    <a:pt x="0" y="153"/>
                    <a:pt x="41" y="212"/>
                    <a:pt x="105" y="207"/>
                  </a:cubicBezTo>
                  <a:cubicBezTo>
                    <a:pt x="131" y="205"/>
                    <a:pt x="151" y="195"/>
                    <a:pt x="162" y="181"/>
                  </a:cubicBezTo>
                  <a:cubicBezTo>
                    <a:pt x="192" y="146"/>
                    <a:pt x="157" y="102"/>
                    <a:pt x="151" y="86"/>
                  </a:cubicBezTo>
                  <a:close/>
                </a:path>
              </a:pathLst>
            </a:custGeom>
            <a:solidFill>
              <a:srgbClr val="D38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0" name="Freeform 673">
              <a:extLst>
                <a:ext uri="{FF2B5EF4-FFF2-40B4-BE49-F238E27FC236}">
                  <a16:creationId xmlns:a16="http://schemas.microsoft.com/office/drawing/2014/main" id="{26F9E956-D060-4D42-99D9-E9A01E8D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829"/>
              <a:ext cx="295" cy="504"/>
            </a:xfrm>
            <a:custGeom>
              <a:avLst/>
              <a:gdLst>
                <a:gd name="T0" fmla="*/ 1270 w 118"/>
                <a:gd name="T1" fmla="*/ 1536 h 189"/>
                <a:gd name="T2" fmla="*/ 645 w 118"/>
                <a:gd name="T3" fmla="*/ 0 h 189"/>
                <a:gd name="T4" fmla="*/ 1020 w 118"/>
                <a:gd name="T5" fmla="*/ 1421 h 189"/>
                <a:gd name="T6" fmla="*/ 1000 w 118"/>
                <a:gd name="T7" fmla="*/ 2787 h 189"/>
                <a:gd name="T8" fmla="*/ 395 w 118"/>
                <a:gd name="T9" fmla="*/ 3448 h 189"/>
                <a:gd name="T10" fmla="*/ 0 w 118"/>
                <a:gd name="T11" fmla="*/ 3469 h 189"/>
                <a:gd name="T12" fmla="*/ 645 w 118"/>
                <a:gd name="T13" fmla="*/ 3563 h 189"/>
                <a:gd name="T14" fmla="*/ 1425 w 118"/>
                <a:gd name="T15" fmla="*/ 3128 h 189"/>
                <a:gd name="T16" fmla="*/ 1270 w 118"/>
                <a:gd name="T17" fmla="*/ 1536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89">
                  <a:moveTo>
                    <a:pt x="81" y="81"/>
                  </a:moveTo>
                  <a:cubicBezTo>
                    <a:pt x="72" y="52"/>
                    <a:pt x="79" y="5"/>
                    <a:pt x="41" y="0"/>
                  </a:cubicBezTo>
                  <a:cubicBezTo>
                    <a:pt x="60" y="13"/>
                    <a:pt x="58" y="51"/>
                    <a:pt x="65" y="75"/>
                  </a:cubicBezTo>
                  <a:cubicBezTo>
                    <a:pt x="70" y="89"/>
                    <a:pt x="91" y="116"/>
                    <a:pt x="64" y="147"/>
                  </a:cubicBezTo>
                  <a:cubicBezTo>
                    <a:pt x="54" y="159"/>
                    <a:pt x="48" y="180"/>
                    <a:pt x="25" y="182"/>
                  </a:cubicBezTo>
                  <a:cubicBezTo>
                    <a:pt x="16" y="183"/>
                    <a:pt x="8" y="185"/>
                    <a:pt x="0" y="183"/>
                  </a:cubicBezTo>
                  <a:cubicBezTo>
                    <a:pt x="12" y="189"/>
                    <a:pt x="25" y="189"/>
                    <a:pt x="41" y="188"/>
                  </a:cubicBezTo>
                  <a:cubicBezTo>
                    <a:pt x="64" y="186"/>
                    <a:pt x="81" y="177"/>
                    <a:pt x="91" y="165"/>
                  </a:cubicBezTo>
                  <a:cubicBezTo>
                    <a:pt x="118" y="134"/>
                    <a:pt x="86" y="95"/>
                    <a:pt x="81" y="81"/>
                  </a:cubicBezTo>
                  <a:close/>
                </a:path>
              </a:pathLst>
            </a:custGeom>
            <a:solidFill>
              <a:srgbClr val="C46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1" name="Freeform 674">
              <a:extLst>
                <a:ext uri="{FF2B5EF4-FFF2-40B4-BE49-F238E27FC236}">
                  <a16:creationId xmlns:a16="http://schemas.microsoft.com/office/drawing/2014/main" id="{4AE00BAB-2077-4CBC-85A0-FE09C1871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045"/>
              <a:ext cx="193" cy="288"/>
            </a:xfrm>
            <a:custGeom>
              <a:avLst/>
              <a:gdLst>
                <a:gd name="T0" fmla="*/ 0 w 77"/>
                <a:gd name="T1" fmla="*/ 2027 h 108"/>
                <a:gd name="T2" fmla="*/ 785 w 77"/>
                <a:gd name="T3" fmla="*/ 1592 h 108"/>
                <a:gd name="T4" fmla="*/ 629 w 77"/>
                <a:gd name="T5" fmla="*/ 0 h 108"/>
                <a:gd name="T6" fmla="*/ 679 w 77"/>
                <a:gd name="T7" fmla="*/ 1501 h 108"/>
                <a:gd name="T8" fmla="*/ 0 w 77"/>
                <a:gd name="T9" fmla="*/ 202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08">
                  <a:moveTo>
                    <a:pt x="0" y="107"/>
                  </a:moveTo>
                  <a:cubicBezTo>
                    <a:pt x="23" y="105"/>
                    <a:pt x="40" y="96"/>
                    <a:pt x="50" y="84"/>
                  </a:cubicBezTo>
                  <a:cubicBezTo>
                    <a:pt x="77" y="53"/>
                    <a:pt x="45" y="14"/>
                    <a:pt x="40" y="0"/>
                  </a:cubicBezTo>
                  <a:cubicBezTo>
                    <a:pt x="44" y="19"/>
                    <a:pt x="64" y="60"/>
                    <a:pt x="43" y="79"/>
                  </a:cubicBezTo>
                  <a:cubicBezTo>
                    <a:pt x="22" y="97"/>
                    <a:pt x="11" y="108"/>
                    <a:pt x="0" y="107"/>
                  </a:cubicBezTo>
                  <a:close/>
                </a:path>
              </a:pathLst>
            </a:custGeom>
            <a:solidFill>
              <a:srgbClr val="B63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2" name="Freeform 675">
              <a:extLst>
                <a:ext uri="{FF2B5EF4-FFF2-40B4-BE49-F238E27FC236}">
                  <a16:creationId xmlns:a16="http://schemas.microsoft.com/office/drawing/2014/main" id="{677B3A03-2D50-4892-AD25-3A444C778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813"/>
              <a:ext cx="258" cy="496"/>
            </a:xfrm>
            <a:custGeom>
              <a:avLst/>
              <a:gdLst>
                <a:gd name="T0" fmla="*/ 346 w 103"/>
                <a:gd name="T1" fmla="*/ 1763 h 186"/>
                <a:gd name="T2" fmla="*/ 1505 w 103"/>
                <a:gd name="T3" fmla="*/ 77 h 186"/>
                <a:gd name="T4" fmla="*/ 1443 w 103"/>
                <a:gd name="T5" fmla="*/ 56 h 186"/>
                <a:gd name="T6" fmla="*/ 63 w 103"/>
                <a:gd name="T7" fmla="*/ 1629 h 186"/>
                <a:gd name="T8" fmla="*/ 834 w 103"/>
                <a:gd name="T9" fmla="*/ 3528 h 186"/>
                <a:gd name="T10" fmla="*/ 346 w 103"/>
                <a:gd name="T11" fmla="*/ 1763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86">
                  <a:moveTo>
                    <a:pt x="22" y="93"/>
                  </a:moveTo>
                  <a:cubicBezTo>
                    <a:pt x="27" y="35"/>
                    <a:pt x="55" y="1"/>
                    <a:pt x="96" y="4"/>
                  </a:cubicBezTo>
                  <a:cubicBezTo>
                    <a:pt x="98" y="4"/>
                    <a:pt x="103" y="3"/>
                    <a:pt x="92" y="3"/>
                  </a:cubicBezTo>
                  <a:cubicBezTo>
                    <a:pt x="51" y="0"/>
                    <a:pt x="9" y="29"/>
                    <a:pt x="4" y="86"/>
                  </a:cubicBezTo>
                  <a:cubicBezTo>
                    <a:pt x="0" y="128"/>
                    <a:pt x="19" y="168"/>
                    <a:pt x="53" y="186"/>
                  </a:cubicBezTo>
                  <a:cubicBezTo>
                    <a:pt x="28" y="160"/>
                    <a:pt x="19" y="135"/>
                    <a:pt x="22" y="93"/>
                  </a:cubicBezTo>
                  <a:close/>
                </a:path>
              </a:pathLst>
            </a:custGeom>
            <a:solidFill>
              <a:srgbClr val="E6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3" name="Freeform 676">
              <a:extLst>
                <a:ext uri="{FF2B5EF4-FFF2-40B4-BE49-F238E27FC236}">
                  <a16:creationId xmlns:a16="http://schemas.microsoft.com/office/drawing/2014/main" id="{18126542-5D1E-4D0B-BA93-83C0E22A6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784"/>
              <a:ext cx="460" cy="640"/>
            </a:xfrm>
            <a:custGeom>
              <a:avLst/>
              <a:gdLst>
                <a:gd name="T0" fmla="*/ 2345 w 184"/>
                <a:gd name="T1" fmla="*/ 776 h 240"/>
                <a:gd name="T2" fmla="*/ 1688 w 184"/>
                <a:gd name="T3" fmla="*/ 93 h 240"/>
                <a:gd name="T4" fmla="*/ 2050 w 184"/>
                <a:gd name="T5" fmla="*/ 568 h 240"/>
                <a:gd name="T6" fmla="*/ 2238 w 184"/>
                <a:gd name="T7" fmla="*/ 1877 h 240"/>
                <a:gd name="T8" fmla="*/ 2083 w 184"/>
                <a:gd name="T9" fmla="*/ 3208 h 240"/>
                <a:gd name="T10" fmla="*/ 208 w 184"/>
                <a:gd name="T11" fmla="*/ 4152 h 240"/>
                <a:gd name="T12" fmla="*/ 0 w 184"/>
                <a:gd name="T13" fmla="*/ 4096 h 240"/>
                <a:gd name="T14" fmla="*/ 533 w 184"/>
                <a:gd name="T15" fmla="*/ 4301 h 240"/>
                <a:gd name="T16" fmla="*/ 2375 w 184"/>
                <a:gd name="T17" fmla="*/ 3277 h 240"/>
                <a:gd name="T18" fmla="*/ 2345 w 184"/>
                <a:gd name="T19" fmla="*/ 776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4" h="240">
                  <a:moveTo>
                    <a:pt x="150" y="41"/>
                  </a:moveTo>
                  <a:cubicBezTo>
                    <a:pt x="140" y="28"/>
                    <a:pt x="126" y="15"/>
                    <a:pt x="108" y="5"/>
                  </a:cubicBezTo>
                  <a:cubicBezTo>
                    <a:pt x="100" y="0"/>
                    <a:pt x="119" y="15"/>
                    <a:pt x="131" y="30"/>
                  </a:cubicBezTo>
                  <a:cubicBezTo>
                    <a:pt x="143" y="45"/>
                    <a:pt x="143" y="71"/>
                    <a:pt x="143" y="99"/>
                  </a:cubicBezTo>
                  <a:cubicBezTo>
                    <a:pt x="144" y="123"/>
                    <a:pt x="147" y="148"/>
                    <a:pt x="133" y="169"/>
                  </a:cubicBezTo>
                  <a:cubicBezTo>
                    <a:pt x="101" y="215"/>
                    <a:pt x="66" y="232"/>
                    <a:pt x="13" y="219"/>
                  </a:cubicBezTo>
                  <a:cubicBezTo>
                    <a:pt x="9" y="218"/>
                    <a:pt x="4" y="217"/>
                    <a:pt x="0" y="216"/>
                  </a:cubicBezTo>
                  <a:cubicBezTo>
                    <a:pt x="11" y="221"/>
                    <a:pt x="23" y="224"/>
                    <a:pt x="34" y="227"/>
                  </a:cubicBezTo>
                  <a:cubicBezTo>
                    <a:pt x="87" y="240"/>
                    <a:pt x="120" y="219"/>
                    <a:pt x="152" y="173"/>
                  </a:cubicBezTo>
                  <a:cubicBezTo>
                    <a:pt x="184" y="127"/>
                    <a:pt x="172" y="68"/>
                    <a:pt x="150" y="41"/>
                  </a:cubicBezTo>
                  <a:close/>
                </a:path>
              </a:pathLst>
            </a:custGeom>
            <a:solidFill>
              <a:srgbClr val="F9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4" name="Freeform 677">
              <a:extLst>
                <a:ext uri="{FF2B5EF4-FFF2-40B4-BE49-F238E27FC236}">
                  <a16:creationId xmlns:a16="http://schemas.microsoft.com/office/drawing/2014/main" id="{3B5D7860-D349-4997-B02E-7902B2011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893"/>
              <a:ext cx="375" cy="531"/>
            </a:xfrm>
            <a:custGeom>
              <a:avLst/>
              <a:gdLst>
                <a:gd name="T0" fmla="*/ 0 w 150"/>
                <a:gd name="T1" fmla="*/ 3530 h 199"/>
                <a:gd name="T2" fmla="*/ 1845 w 150"/>
                <a:gd name="T3" fmla="*/ 2506 h 199"/>
                <a:gd name="T4" fmla="*/ 1813 w 150"/>
                <a:gd name="T5" fmla="*/ 0 h 199"/>
                <a:gd name="T6" fmla="*/ 1720 w 150"/>
                <a:gd name="T7" fmla="*/ 2471 h 199"/>
                <a:gd name="T8" fmla="*/ 0 w 150"/>
                <a:gd name="T9" fmla="*/ 353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99">
                  <a:moveTo>
                    <a:pt x="0" y="186"/>
                  </a:moveTo>
                  <a:cubicBezTo>
                    <a:pt x="53" y="199"/>
                    <a:pt x="86" y="178"/>
                    <a:pt x="118" y="132"/>
                  </a:cubicBezTo>
                  <a:cubicBezTo>
                    <a:pt x="150" y="86"/>
                    <a:pt x="138" y="27"/>
                    <a:pt x="116" y="0"/>
                  </a:cubicBezTo>
                  <a:cubicBezTo>
                    <a:pt x="126" y="23"/>
                    <a:pt x="148" y="82"/>
                    <a:pt x="110" y="130"/>
                  </a:cubicBezTo>
                  <a:cubicBezTo>
                    <a:pt x="73" y="179"/>
                    <a:pt x="35" y="192"/>
                    <a:pt x="0" y="186"/>
                  </a:cubicBezTo>
                  <a:close/>
                </a:path>
              </a:pathLst>
            </a:custGeom>
            <a:solidFill>
              <a:srgbClr val="F6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5" name="Freeform 678">
              <a:extLst>
                <a:ext uri="{FF2B5EF4-FFF2-40B4-BE49-F238E27FC236}">
                  <a16:creationId xmlns:a16="http://schemas.microsoft.com/office/drawing/2014/main" id="{01E1B1A2-F70E-47B2-8069-56E9D624A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23"/>
              <a:ext cx="708" cy="717"/>
            </a:xfrm>
            <a:custGeom>
              <a:avLst/>
              <a:gdLst>
                <a:gd name="T0" fmla="*/ 2004 w 283"/>
                <a:gd name="T1" fmla="*/ 93 h 269"/>
                <a:gd name="T2" fmla="*/ 113 w 283"/>
                <a:gd name="T3" fmla="*/ 2388 h 269"/>
                <a:gd name="T4" fmla="*/ 1866 w 283"/>
                <a:gd name="T5" fmla="*/ 4830 h 269"/>
                <a:gd name="T6" fmla="*/ 3900 w 283"/>
                <a:gd name="T7" fmla="*/ 3788 h 269"/>
                <a:gd name="T8" fmla="*/ 3868 w 283"/>
                <a:gd name="T9" fmla="*/ 1135 h 269"/>
                <a:gd name="T10" fmla="*/ 2004 w 283"/>
                <a:gd name="T11" fmla="*/ 93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3" h="269">
                  <a:moveTo>
                    <a:pt x="128" y="5"/>
                  </a:moveTo>
                  <a:cubicBezTo>
                    <a:pt x="72" y="10"/>
                    <a:pt x="14" y="48"/>
                    <a:pt x="7" y="126"/>
                  </a:cubicBezTo>
                  <a:cubicBezTo>
                    <a:pt x="0" y="204"/>
                    <a:pt x="63" y="241"/>
                    <a:pt x="119" y="255"/>
                  </a:cubicBezTo>
                  <a:cubicBezTo>
                    <a:pt x="175" y="269"/>
                    <a:pt x="215" y="249"/>
                    <a:pt x="249" y="200"/>
                  </a:cubicBezTo>
                  <a:cubicBezTo>
                    <a:pt x="283" y="151"/>
                    <a:pt x="270" y="89"/>
                    <a:pt x="247" y="60"/>
                  </a:cubicBezTo>
                  <a:cubicBezTo>
                    <a:pt x="224" y="31"/>
                    <a:pt x="184" y="0"/>
                    <a:pt x="128" y="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6" name="Freeform 679">
              <a:extLst>
                <a:ext uri="{FF2B5EF4-FFF2-40B4-BE49-F238E27FC236}">
                  <a16:creationId xmlns:a16="http://schemas.microsoft.com/office/drawing/2014/main" id="{CF351002-C722-4F3B-A082-C1810DE73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797"/>
              <a:ext cx="480" cy="566"/>
            </a:xfrm>
            <a:custGeom>
              <a:avLst/>
              <a:gdLst>
                <a:gd name="T0" fmla="*/ 2363 w 192"/>
                <a:gd name="T1" fmla="*/ 1639 h 212"/>
                <a:gd name="T2" fmla="*/ 1550 w 192"/>
                <a:gd name="T3" fmla="*/ 56 h 212"/>
                <a:gd name="T4" fmla="*/ 83 w 192"/>
                <a:gd name="T5" fmla="*/ 1754 h 212"/>
                <a:gd name="T6" fmla="*/ 1645 w 192"/>
                <a:gd name="T7" fmla="*/ 3941 h 212"/>
                <a:gd name="T8" fmla="*/ 2533 w 192"/>
                <a:gd name="T9" fmla="*/ 3444 h 212"/>
                <a:gd name="T10" fmla="*/ 2363 w 192"/>
                <a:gd name="T11" fmla="*/ 1639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12">
                  <a:moveTo>
                    <a:pt x="151" y="86"/>
                  </a:moveTo>
                  <a:cubicBezTo>
                    <a:pt x="140" y="52"/>
                    <a:pt x="150" y="5"/>
                    <a:pt x="99" y="3"/>
                  </a:cubicBezTo>
                  <a:cubicBezTo>
                    <a:pt x="55" y="0"/>
                    <a:pt x="10" y="31"/>
                    <a:pt x="5" y="92"/>
                  </a:cubicBezTo>
                  <a:cubicBezTo>
                    <a:pt x="0" y="153"/>
                    <a:pt x="41" y="212"/>
                    <a:pt x="105" y="207"/>
                  </a:cubicBezTo>
                  <a:cubicBezTo>
                    <a:pt x="131" y="205"/>
                    <a:pt x="151" y="195"/>
                    <a:pt x="162" y="181"/>
                  </a:cubicBezTo>
                  <a:cubicBezTo>
                    <a:pt x="192" y="146"/>
                    <a:pt x="157" y="102"/>
                    <a:pt x="151" y="8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7" name="Freeform 680">
              <a:extLst>
                <a:ext uri="{FF2B5EF4-FFF2-40B4-BE49-F238E27FC236}">
                  <a16:creationId xmlns:a16="http://schemas.microsoft.com/office/drawing/2014/main" id="{C4C0FD79-08CD-41EB-8F46-60F6436E7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851"/>
              <a:ext cx="65" cy="72"/>
            </a:xfrm>
            <a:custGeom>
              <a:avLst/>
              <a:gdLst>
                <a:gd name="T0" fmla="*/ 33 w 26"/>
                <a:gd name="T1" fmla="*/ 341 h 27"/>
                <a:gd name="T2" fmla="*/ 125 w 26"/>
                <a:gd name="T3" fmla="*/ 56 h 27"/>
                <a:gd name="T4" fmla="*/ 375 w 26"/>
                <a:gd name="T5" fmla="*/ 171 h 27"/>
                <a:gd name="T6" fmla="*/ 283 w 26"/>
                <a:gd name="T7" fmla="*/ 456 h 27"/>
                <a:gd name="T8" fmla="*/ 33 w 26"/>
                <a:gd name="T9" fmla="*/ 34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7">
                  <a:moveTo>
                    <a:pt x="2" y="18"/>
                  </a:moveTo>
                  <a:cubicBezTo>
                    <a:pt x="0" y="12"/>
                    <a:pt x="3" y="5"/>
                    <a:pt x="8" y="3"/>
                  </a:cubicBezTo>
                  <a:cubicBezTo>
                    <a:pt x="14" y="0"/>
                    <a:pt x="21" y="3"/>
                    <a:pt x="24" y="9"/>
                  </a:cubicBezTo>
                  <a:cubicBezTo>
                    <a:pt x="26" y="15"/>
                    <a:pt x="24" y="22"/>
                    <a:pt x="18" y="24"/>
                  </a:cubicBezTo>
                  <a:cubicBezTo>
                    <a:pt x="12" y="27"/>
                    <a:pt x="5" y="24"/>
                    <a:pt x="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8" name="Freeform 681">
              <a:extLst>
                <a:ext uri="{FF2B5EF4-FFF2-40B4-BE49-F238E27FC236}">
                  <a16:creationId xmlns:a16="http://schemas.microsoft.com/office/drawing/2014/main" id="{1F7CDC16-4718-48ED-95C0-06D9E17E3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840"/>
              <a:ext cx="23" cy="27"/>
            </a:xfrm>
            <a:custGeom>
              <a:avLst/>
              <a:gdLst>
                <a:gd name="T0" fmla="*/ 20 w 9"/>
                <a:gd name="T1" fmla="*/ 116 h 10"/>
                <a:gd name="T2" fmla="*/ 51 w 9"/>
                <a:gd name="T3" fmla="*/ 22 h 10"/>
                <a:gd name="T4" fmla="*/ 130 w 9"/>
                <a:gd name="T5" fmla="*/ 59 h 10"/>
                <a:gd name="T6" fmla="*/ 97 w 9"/>
                <a:gd name="T7" fmla="*/ 176 h 10"/>
                <a:gd name="T8" fmla="*/ 20 w 9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8"/>
                    <a:pt x="6" y="9"/>
                  </a:cubicBezTo>
                  <a:cubicBezTo>
                    <a:pt x="4" y="10"/>
                    <a:pt x="2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9" name="Freeform 682">
              <a:extLst>
                <a:ext uri="{FF2B5EF4-FFF2-40B4-BE49-F238E27FC236}">
                  <a16:creationId xmlns:a16="http://schemas.microsoft.com/office/drawing/2014/main" id="{73C65142-F118-4EEC-8486-3D3410B6B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920"/>
              <a:ext cx="25" cy="27"/>
            </a:xfrm>
            <a:custGeom>
              <a:avLst/>
              <a:gdLst>
                <a:gd name="T0" fmla="*/ 20 w 10"/>
                <a:gd name="T1" fmla="*/ 138 h 10"/>
                <a:gd name="T2" fmla="*/ 50 w 10"/>
                <a:gd name="T3" fmla="*/ 22 h 10"/>
                <a:gd name="T4" fmla="*/ 145 w 10"/>
                <a:gd name="T5" fmla="*/ 81 h 10"/>
                <a:gd name="T6" fmla="*/ 113 w 10"/>
                <a:gd name="T7" fmla="*/ 176 h 10"/>
                <a:gd name="T8" fmla="*/ 20 w 10"/>
                <a:gd name="T9" fmla="*/ 1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4"/>
                  </a:cubicBezTo>
                  <a:cubicBezTo>
                    <a:pt x="10" y="6"/>
                    <a:pt x="9" y="8"/>
                    <a:pt x="7" y="9"/>
                  </a:cubicBezTo>
                  <a:cubicBezTo>
                    <a:pt x="4" y="10"/>
                    <a:pt x="2" y="9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90" name="Oval 683">
              <a:extLst>
                <a:ext uri="{FF2B5EF4-FFF2-40B4-BE49-F238E27FC236}">
                  <a16:creationId xmlns:a16="http://schemas.microsoft.com/office/drawing/2014/main" id="{51F97343-0514-4606-931B-44A3B00A9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1923"/>
              <a:ext cx="17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1" name="Oval 684">
              <a:extLst>
                <a:ext uri="{FF2B5EF4-FFF2-40B4-BE49-F238E27FC236}">
                  <a16:creationId xmlns:a16="http://schemas.microsoft.com/office/drawing/2014/main" id="{8C11FF37-D051-4894-AFD2-6454259FA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92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2" name="Oval 685">
              <a:extLst>
                <a:ext uri="{FF2B5EF4-FFF2-40B4-BE49-F238E27FC236}">
                  <a16:creationId xmlns:a16="http://schemas.microsoft.com/office/drawing/2014/main" id="{86D31460-5C26-49CB-9E34-64E629861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2019"/>
              <a:ext cx="17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3" name="Oval 686">
              <a:extLst>
                <a:ext uri="{FF2B5EF4-FFF2-40B4-BE49-F238E27FC236}">
                  <a16:creationId xmlns:a16="http://schemas.microsoft.com/office/drawing/2014/main" id="{E0FDD1B2-B027-4EE9-A775-2E61CF95C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202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4" name="Oval 687">
              <a:extLst>
                <a:ext uri="{FF2B5EF4-FFF2-40B4-BE49-F238E27FC236}">
                  <a16:creationId xmlns:a16="http://schemas.microsoft.com/office/drawing/2014/main" id="{83574543-22DB-4BC6-833F-FBB4DDC46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000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5" name="Oval 688">
              <a:extLst>
                <a:ext uri="{FF2B5EF4-FFF2-40B4-BE49-F238E27FC236}">
                  <a16:creationId xmlns:a16="http://schemas.microsoft.com/office/drawing/2014/main" id="{185D39E7-07FE-47BA-9C80-445B09806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200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6" name="Oval 689">
              <a:extLst>
                <a:ext uri="{FF2B5EF4-FFF2-40B4-BE49-F238E27FC236}">
                  <a16:creationId xmlns:a16="http://schemas.microsoft.com/office/drawing/2014/main" id="{1CADF80C-C569-41E4-B09B-D3431D0F5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1941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7" name="Oval 690">
              <a:extLst>
                <a:ext uri="{FF2B5EF4-FFF2-40B4-BE49-F238E27FC236}">
                  <a16:creationId xmlns:a16="http://schemas.microsoft.com/office/drawing/2014/main" id="{02B403DF-0A97-459C-A147-EEC1B84FF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1947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8" name="Oval 691">
              <a:extLst>
                <a:ext uri="{FF2B5EF4-FFF2-40B4-BE49-F238E27FC236}">
                  <a16:creationId xmlns:a16="http://schemas.microsoft.com/office/drawing/2014/main" id="{BB7C9B1F-300F-4C44-85F3-C4DFC3C28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2008"/>
              <a:ext cx="23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9" name="Oval 692">
              <a:extLst>
                <a:ext uri="{FF2B5EF4-FFF2-40B4-BE49-F238E27FC236}">
                  <a16:creationId xmlns:a16="http://schemas.microsoft.com/office/drawing/2014/main" id="{833F9658-5E4A-4919-A924-FB62FA21B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201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0" name="Oval 693">
              <a:extLst>
                <a:ext uri="{FF2B5EF4-FFF2-40B4-BE49-F238E27FC236}">
                  <a16:creationId xmlns:a16="http://schemas.microsoft.com/office/drawing/2014/main" id="{193D1173-FCE2-4F43-A726-6A2964238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965"/>
              <a:ext cx="23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1" name="Oval 694">
              <a:extLst>
                <a:ext uri="{FF2B5EF4-FFF2-40B4-BE49-F238E27FC236}">
                  <a16:creationId xmlns:a16="http://schemas.microsoft.com/office/drawing/2014/main" id="{B4ACCD56-2401-4660-B488-71296C93F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971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2" name="Oval 695">
              <a:extLst>
                <a:ext uri="{FF2B5EF4-FFF2-40B4-BE49-F238E27FC236}">
                  <a16:creationId xmlns:a16="http://schemas.microsoft.com/office/drawing/2014/main" id="{10DB4D95-445C-4E49-BB19-BCFDBA789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160"/>
              <a:ext cx="25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3" name="Oval 696">
              <a:extLst>
                <a:ext uri="{FF2B5EF4-FFF2-40B4-BE49-F238E27FC236}">
                  <a16:creationId xmlns:a16="http://schemas.microsoft.com/office/drawing/2014/main" id="{14BEBD63-A4D8-4C54-A3E6-B2F7FB335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2165"/>
              <a:ext cx="7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4" name="Oval 697">
              <a:extLst>
                <a:ext uri="{FF2B5EF4-FFF2-40B4-BE49-F238E27FC236}">
                  <a16:creationId xmlns:a16="http://schemas.microsoft.com/office/drawing/2014/main" id="{8B5A828F-C85F-4599-B1AA-9A50A9D47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317"/>
              <a:ext cx="15" cy="16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5" name="Oval 698">
              <a:extLst>
                <a:ext uri="{FF2B5EF4-FFF2-40B4-BE49-F238E27FC236}">
                  <a16:creationId xmlns:a16="http://schemas.microsoft.com/office/drawing/2014/main" id="{742F1DD9-1A4E-457B-807D-937E4A538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2320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6" name="Oval 699">
              <a:extLst>
                <a:ext uri="{FF2B5EF4-FFF2-40B4-BE49-F238E27FC236}">
                  <a16:creationId xmlns:a16="http://schemas.microsoft.com/office/drawing/2014/main" id="{D4AC7A30-E1EE-4E62-9227-767292EAB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2349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7" name="Oval 700">
              <a:extLst>
                <a:ext uri="{FF2B5EF4-FFF2-40B4-BE49-F238E27FC236}">
                  <a16:creationId xmlns:a16="http://schemas.microsoft.com/office/drawing/2014/main" id="{74AB5B59-6B68-4FC2-9A0A-D21B424C2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8" y="235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8" name="Oval 701">
              <a:extLst>
                <a:ext uri="{FF2B5EF4-FFF2-40B4-BE49-F238E27FC236}">
                  <a16:creationId xmlns:a16="http://schemas.microsoft.com/office/drawing/2014/main" id="{764AF861-1716-4506-B22B-E153B90B7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043"/>
              <a:ext cx="23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9" name="Oval 702">
              <a:extLst>
                <a:ext uri="{FF2B5EF4-FFF2-40B4-BE49-F238E27FC236}">
                  <a16:creationId xmlns:a16="http://schemas.microsoft.com/office/drawing/2014/main" id="{96BE5848-2FC0-4173-A190-D69E12AB0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204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0" name="Oval 703">
              <a:extLst>
                <a:ext uri="{FF2B5EF4-FFF2-40B4-BE49-F238E27FC236}">
                  <a16:creationId xmlns:a16="http://schemas.microsoft.com/office/drawing/2014/main" id="{7F933AF3-698E-43E6-BE04-F9DB1E895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840"/>
              <a:ext cx="22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1" name="Oval 704">
              <a:extLst>
                <a:ext uri="{FF2B5EF4-FFF2-40B4-BE49-F238E27FC236}">
                  <a16:creationId xmlns:a16="http://schemas.microsoft.com/office/drawing/2014/main" id="{EDAB98B4-A1EE-4608-9E69-47CF887D0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84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2" name="Oval 705">
              <a:extLst>
                <a:ext uri="{FF2B5EF4-FFF2-40B4-BE49-F238E27FC236}">
                  <a16:creationId xmlns:a16="http://schemas.microsoft.com/office/drawing/2014/main" id="{A66F4748-1F41-4069-9123-D967C0D9B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2093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3" name="Oval 706">
              <a:extLst>
                <a:ext uri="{FF2B5EF4-FFF2-40B4-BE49-F238E27FC236}">
                  <a16:creationId xmlns:a16="http://schemas.microsoft.com/office/drawing/2014/main" id="{9C7C5402-EB85-42C7-882C-BEF25FB60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2099"/>
              <a:ext cx="8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4" name="Oval 707">
              <a:extLst>
                <a:ext uri="{FF2B5EF4-FFF2-40B4-BE49-F238E27FC236}">
                  <a16:creationId xmlns:a16="http://schemas.microsoft.com/office/drawing/2014/main" id="{D935469F-2B33-4A2F-B244-3637C3D89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965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5" name="Oval 708">
              <a:extLst>
                <a:ext uri="{FF2B5EF4-FFF2-40B4-BE49-F238E27FC236}">
                  <a16:creationId xmlns:a16="http://schemas.microsoft.com/office/drawing/2014/main" id="{B38B4EC3-2007-459D-8C10-6228557A3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971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6" name="Oval 709">
              <a:extLst>
                <a:ext uri="{FF2B5EF4-FFF2-40B4-BE49-F238E27FC236}">
                  <a16:creationId xmlns:a16="http://schemas.microsoft.com/office/drawing/2014/main" id="{A31EF170-F2C8-4A76-B49C-C1ADFF207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1789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7" name="Oval 710">
              <a:extLst>
                <a:ext uri="{FF2B5EF4-FFF2-40B4-BE49-F238E27FC236}">
                  <a16:creationId xmlns:a16="http://schemas.microsoft.com/office/drawing/2014/main" id="{AA5483B2-09EC-4CBC-970E-B8083E88D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179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8" name="Oval 711">
              <a:extLst>
                <a:ext uri="{FF2B5EF4-FFF2-40B4-BE49-F238E27FC236}">
                  <a16:creationId xmlns:a16="http://schemas.microsoft.com/office/drawing/2014/main" id="{59D5C51D-53CC-4E43-B2B2-8A5189E3B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853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9" name="Oval 712">
              <a:extLst>
                <a:ext uri="{FF2B5EF4-FFF2-40B4-BE49-F238E27FC236}">
                  <a16:creationId xmlns:a16="http://schemas.microsoft.com/office/drawing/2014/main" id="{0EA44521-3A73-4160-A78D-7A4A06237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1859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0" name="Oval 713">
              <a:extLst>
                <a:ext uri="{FF2B5EF4-FFF2-40B4-BE49-F238E27FC236}">
                  <a16:creationId xmlns:a16="http://schemas.microsoft.com/office/drawing/2014/main" id="{C892D4B7-937C-47B1-9066-3C0A02350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3" y="2040"/>
              <a:ext cx="17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1" name="Oval 714">
              <a:extLst>
                <a:ext uri="{FF2B5EF4-FFF2-40B4-BE49-F238E27FC236}">
                  <a16:creationId xmlns:a16="http://schemas.microsoft.com/office/drawing/2014/main" id="{F58B72D3-7776-4334-AC12-57117C491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204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2" name="Oval 715">
              <a:extLst>
                <a:ext uri="{FF2B5EF4-FFF2-40B4-BE49-F238E27FC236}">
                  <a16:creationId xmlns:a16="http://schemas.microsoft.com/office/drawing/2014/main" id="{9A240052-9964-41D3-99EA-3DCA78753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2269"/>
              <a:ext cx="20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3" name="Oval 716">
              <a:extLst>
                <a:ext uri="{FF2B5EF4-FFF2-40B4-BE49-F238E27FC236}">
                  <a16:creationId xmlns:a16="http://schemas.microsoft.com/office/drawing/2014/main" id="{E858F443-52EB-416E-9948-752A4F03E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2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4" name="Oval 717">
              <a:extLst>
                <a:ext uri="{FF2B5EF4-FFF2-40B4-BE49-F238E27FC236}">
                  <a16:creationId xmlns:a16="http://schemas.microsoft.com/office/drawing/2014/main" id="{98CE8BEF-8A68-488C-B3A5-09643E4B2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096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5" name="Oval 718">
              <a:extLst>
                <a:ext uri="{FF2B5EF4-FFF2-40B4-BE49-F238E27FC236}">
                  <a16:creationId xmlns:a16="http://schemas.microsoft.com/office/drawing/2014/main" id="{FF5DD71D-F390-40A4-8756-01AE59271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2101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6" name="Oval 719">
              <a:extLst>
                <a:ext uri="{FF2B5EF4-FFF2-40B4-BE49-F238E27FC236}">
                  <a16:creationId xmlns:a16="http://schemas.microsoft.com/office/drawing/2014/main" id="{DE7223BA-BF9D-48E2-A592-F2CA6FA00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2197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7" name="Oval 720">
              <a:extLst>
                <a:ext uri="{FF2B5EF4-FFF2-40B4-BE49-F238E27FC236}">
                  <a16:creationId xmlns:a16="http://schemas.microsoft.com/office/drawing/2014/main" id="{165264EF-0E98-4278-AFC7-548D4DE5A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2203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8" name="Oval 721">
              <a:extLst>
                <a:ext uri="{FF2B5EF4-FFF2-40B4-BE49-F238E27FC236}">
                  <a16:creationId xmlns:a16="http://schemas.microsoft.com/office/drawing/2014/main" id="{32BBC314-CDD3-411C-8AFD-180E1D46C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064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9" name="Oval 722">
              <a:extLst>
                <a:ext uri="{FF2B5EF4-FFF2-40B4-BE49-F238E27FC236}">
                  <a16:creationId xmlns:a16="http://schemas.microsoft.com/office/drawing/2014/main" id="{5538D06D-A53E-4180-901A-40CE7137D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2069"/>
              <a:ext cx="5" cy="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0" name="Oval 723">
              <a:extLst>
                <a:ext uri="{FF2B5EF4-FFF2-40B4-BE49-F238E27FC236}">
                  <a16:creationId xmlns:a16="http://schemas.microsoft.com/office/drawing/2014/main" id="{4659C06B-AAF3-4286-BCAE-ACABFB937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203"/>
              <a:ext cx="18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1" name="Oval 724">
              <a:extLst>
                <a:ext uri="{FF2B5EF4-FFF2-40B4-BE49-F238E27FC236}">
                  <a16:creationId xmlns:a16="http://schemas.microsoft.com/office/drawing/2014/main" id="{2B6BB0E9-7923-4D79-AABA-6FCEAB0AA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205"/>
              <a:ext cx="3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2" name="Oval 725">
              <a:extLst>
                <a:ext uri="{FF2B5EF4-FFF2-40B4-BE49-F238E27FC236}">
                  <a16:creationId xmlns:a16="http://schemas.microsoft.com/office/drawing/2014/main" id="{94BE96D5-5123-4E46-ABB9-364EFE057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2152"/>
              <a:ext cx="12" cy="13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3" name="Oval 726">
              <a:extLst>
                <a:ext uri="{FF2B5EF4-FFF2-40B4-BE49-F238E27FC236}">
                  <a16:creationId xmlns:a16="http://schemas.microsoft.com/office/drawing/2014/main" id="{4F6F186A-9758-4A8A-A0AB-B17E4E74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55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4" name="Oval 727">
              <a:extLst>
                <a:ext uri="{FF2B5EF4-FFF2-40B4-BE49-F238E27FC236}">
                  <a16:creationId xmlns:a16="http://schemas.microsoft.com/office/drawing/2014/main" id="{341A4370-0D63-42F1-A9A4-E79BC4914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2192"/>
              <a:ext cx="18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5" name="Oval 728">
              <a:extLst>
                <a:ext uri="{FF2B5EF4-FFF2-40B4-BE49-F238E27FC236}">
                  <a16:creationId xmlns:a16="http://schemas.microsoft.com/office/drawing/2014/main" id="{34D2687B-74D1-46E7-B7F6-EE08F158A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219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6" name="Oval 729">
              <a:extLst>
                <a:ext uri="{FF2B5EF4-FFF2-40B4-BE49-F238E27FC236}">
                  <a16:creationId xmlns:a16="http://schemas.microsoft.com/office/drawing/2014/main" id="{40032CBA-1BE6-41ED-90D5-485A359D6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2243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7" name="Oval 730">
              <a:extLst>
                <a:ext uri="{FF2B5EF4-FFF2-40B4-BE49-F238E27FC236}">
                  <a16:creationId xmlns:a16="http://schemas.microsoft.com/office/drawing/2014/main" id="{47E5BA34-93AD-4898-92EE-45A9000C1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224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8" name="Oval 731">
              <a:extLst>
                <a:ext uri="{FF2B5EF4-FFF2-40B4-BE49-F238E27FC236}">
                  <a16:creationId xmlns:a16="http://schemas.microsoft.com/office/drawing/2014/main" id="{63D3B12B-B8F1-43E8-BF8E-65D9C0C06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173"/>
              <a:ext cx="18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9" name="Oval 732">
              <a:extLst>
                <a:ext uri="{FF2B5EF4-FFF2-40B4-BE49-F238E27FC236}">
                  <a16:creationId xmlns:a16="http://schemas.microsoft.com/office/drawing/2014/main" id="{F6C44141-665F-419D-BEAD-2554E0686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21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40" name="Oval 733">
              <a:extLst>
                <a:ext uri="{FF2B5EF4-FFF2-40B4-BE49-F238E27FC236}">
                  <a16:creationId xmlns:a16="http://schemas.microsoft.com/office/drawing/2014/main" id="{E135DEEE-7DA2-46C9-913C-D3EFC6568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1771"/>
              <a:ext cx="18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41" name="Oval 734">
              <a:extLst>
                <a:ext uri="{FF2B5EF4-FFF2-40B4-BE49-F238E27FC236}">
                  <a16:creationId xmlns:a16="http://schemas.microsoft.com/office/drawing/2014/main" id="{F4BA4F8F-6B47-4CD9-867C-E04EFA700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177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89" name="Group 735">
            <a:extLst>
              <a:ext uri="{FF2B5EF4-FFF2-40B4-BE49-F238E27FC236}">
                <a16:creationId xmlns:a16="http://schemas.microsoft.com/office/drawing/2014/main" id="{F73986F6-AC82-40EA-9420-A948CAD69A2B}"/>
              </a:ext>
            </a:extLst>
          </p:cNvPr>
          <p:cNvGrpSpPr>
            <a:grpSpLocks/>
          </p:cNvGrpSpPr>
          <p:nvPr/>
        </p:nvGrpSpPr>
        <p:grpSpPr bwMode="auto">
          <a:xfrm>
            <a:off x="4305300" y="4548188"/>
            <a:ext cx="544513" cy="576262"/>
            <a:chOff x="2590" y="2656"/>
            <a:chExt cx="736" cy="779"/>
          </a:xfrm>
        </p:grpSpPr>
        <p:sp>
          <p:nvSpPr>
            <p:cNvPr id="104882" name="Freeform 736">
              <a:extLst>
                <a:ext uri="{FF2B5EF4-FFF2-40B4-BE49-F238E27FC236}">
                  <a16:creationId xmlns:a16="http://schemas.microsoft.com/office/drawing/2014/main" id="{638F0367-2F80-4375-81B5-8E483A926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656"/>
              <a:ext cx="736" cy="779"/>
            </a:xfrm>
            <a:custGeom>
              <a:avLst/>
              <a:gdLst>
                <a:gd name="T0" fmla="*/ 1805 w 294"/>
                <a:gd name="T1" fmla="*/ 376 h 292"/>
                <a:gd name="T2" fmla="*/ 563 w 294"/>
                <a:gd name="T3" fmla="*/ 1630 h 292"/>
                <a:gd name="T4" fmla="*/ 1567 w 294"/>
                <a:gd name="T5" fmla="*/ 4954 h 292"/>
                <a:gd name="T6" fmla="*/ 4373 w 294"/>
                <a:gd name="T7" fmla="*/ 3516 h 292"/>
                <a:gd name="T8" fmla="*/ 4030 w 294"/>
                <a:gd name="T9" fmla="*/ 1083 h 292"/>
                <a:gd name="T10" fmla="*/ 1805 w 294"/>
                <a:gd name="T11" fmla="*/ 376 h 2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4" h="292">
                  <a:moveTo>
                    <a:pt x="115" y="20"/>
                  </a:moveTo>
                  <a:cubicBezTo>
                    <a:pt x="75" y="31"/>
                    <a:pt x="48" y="59"/>
                    <a:pt x="36" y="86"/>
                  </a:cubicBezTo>
                  <a:cubicBezTo>
                    <a:pt x="19" y="122"/>
                    <a:pt x="0" y="228"/>
                    <a:pt x="100" y="261"/>
                  </a:cubicBezTo>
                  <a:cubicBezTo>
                    <a:pt x="206" y="292"/>
                    <a:pt x="266" y="223"/>
                    <a:pt x="279" y="185"/>
                  </a:cubicBezTo>
                  <a:cubicBezTo>
                    <a:pt x="294" y="139"/>
                    <a:pt x="288" y="90"/>
                    <a:pt x="257" y="57"/>
                  </a:cubicBezTo>
                  <a:cubicBezTo>
                    <a:pt x="228" y="26"/>
                    <a:pt x="188" y="0"/>
                    <a:pt x="115" y="20"/>
                  </a:cubicBezTo>
                </a:path>
              </a:pathLst>
            </a:custGeom>
            <a:solidFill>
              <a:srgbClr val="F9D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3" name="Freeform 737">
              <a:extLst>
                <a:ext uri="{FF2B5EF4-FFF2-40B4-BE49-F238E27FC236}">
                  <a16:creationId xmlns:a16="http://schemas.microsoft.com/office/drawing/2014/main" id="{1E83638B-57A7-43C9-ACFC-C3DFF4AF7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979"/>
              <a:ext cx="508" cy="317"/>
            </a:xfrm>
            <a:custGeom>
              <a:avLst/>
              <a:gdLst>
                <a:gd name="T0" fmla="*/ 0 w 203"/>
                <a:gd name="T1" fmla="*/ 432 h 119"/>
                <a:gd name="T2" fmla="*/ 363 w 203"/>
                <a:gd name="T3" fmla="*/ 1510 h 119"/>
                <a:gd name="T4" fmla="*/ 971 w 203"/>
                <a:gd name="T5" fmla="*/ 1987 h 119"/>
                <a:gd name="T6" fmla="*/ 2442 w 203"/>
                <a:gd name="T7" fmla="*/ 2001 h 119"/>
                <a:gd name="T8" fmla="*/ 3151 w 203"/>
                <a:gd name="T9" fmla="*/ 717 h 119"/>
                <a:gd name="T10" fmla="*/ 2242 w 203"/>
                <a:gd name="T11" fmla="*/ 0 h 119"/>
                <a:gd name="T12" fmla="*/ 0 w 203"/>
                <a:gd name="T13" fmla="*/ 432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19">
                  <a:moveTo>
                    <a:pt x="0" y="23"/>
                  </a:moveTo>
                  <a:cubicBezTo>
                    <a:pt x="5" y="44"/>
                    <a:pt x="9" y="63"/>
                    <a:pt x="23" y="80"/>
                  </a:cubicBezTo>
                  <a:cubicBezTo>
                    <a:pt x="33" y="91"/>
                    <a:pt x="47" y="100"/>
                    <a:pt x="62" y="105"/>
                  </a:cubicBezTo>
                  <a:cubicBezTo>
                    <a:pt x="90" y="117"/>
                    <a:pt x="128" y="119"/>
                    <a:pt x="156" y="106"/>
                  </a:cubicBezTo>
                  <a:cubicBezTo>
                    <a:pt x="181" y="96"/>
                    <a:pt x="200" y="65"/>
                    <a:pt x="201" y="38"/>
                  </a:cubicBezTo>
                  <a:cubicBezTo>
                    <a:pt x="203" y="2"/>
                    <a:pt x="167" y="9"/>
                    <a:pt x="143" y="0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F2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4" name="Freeform 738">
              <a:extLst>
                <a:ext uri="{FF2B5EF4-FFF2-40B4-BE49-F238E27FC236}">
                  <a16:creationId xmlns:a16="http://schemas.microsoft.com/office/drawing/2014/main" id="{44BF25F1-85E6-4BD8-BFA1-7B7CEE23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717"/>
              <a:ext cx="491" cy="699"/>
            </a:xfrm>
            <a:custGeom>
              <a:avLst/>
              <a:gdLst>
                <a:gd name="T0" fmla="*/ 2530 w 196"/>
                <a:gd name="T1" fmla="*/ 739 h 262"/>
                <a:gd name="T2" fmla="*/ 1576 w 196"/>
                <a:gd name="T3" fmla="*/ 0 h 262"/>
                <a:gd name="T4" fmla="*/ 2247 w 196"/>
                <a:gd name="T5" fmla="*/ 627 h 262"/>
                <a:gd name="T6" fmla="*/ 2610 w 196"/>
                <a:gd name="T7" fmla="*/ 1366 h 262"/>
                <a:gd name="T8" fmla="*/ 2468 w 196"/>
                <a:gd name="T9" fmla="*/ 2948 h 262"/>
                <a:gd name="T10" fmla="*/ 1651 w 196"/>
                <a:gd name="T11" fmla="*/ 4143 h 262"/>
                <a:gd name="T12" fmla="*/ 0 w 196"/>
                <a:gd name="T13" fmla="*/ 4327 h 262"/>
                <a:gd name="T14" fmla="*/ 188 w 196"/>
                <a:gd name="T15" fmla="*/ 4426 h 262"/>
                <a:gd name="T16" fmla="*/ 2861 w 196"/>
                <a:gd name="T17" fmla="*/ 3039 h 262"/>
                <a:gd name="T18" fmla="*/ 2530 w 196"/>
                <a:gd name="T19" fmla="*/ 739 h 2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6" h="262">
                  <a:moveTo>
                    <a:pt x="161" y="39"/>
                  </a:moveTo>
                  <a:cubicBezTo>
                    <a:pt x="145" y="22"/>
                    <a:pt x="126" y="7"/>
                    <a:pt x="100" y="0"/>
                  </a:cubicBezTo>
                  <a:cubicBezTo>
                    <a:pt x="117" y="8"/>
                    <a:pt x="131" y="20"/>
                    <a:pt x="143" y="33"/>
                  </a:cubicBezTo>
                  <a:cubicBezTo>
                    <a:pt x="154" y="44"/>
                    <a:pt x="161" y="57"/>
                    <a:pt x="166" y="72"/>
                  </a:cubicBezTo>
                  <a:cubicBezTo>
                    <a:pt x="174" y="97"/>
                    <a:pt x="166" y="126"/>
                    <a:pt x="157" y="155"/>
                  </a:cubicBezTo>
                  <a:cubicBezTo>
                    <a:pt x="150" y="174"/>
                    <a:pt x="138" y="201"/>
                    <a:pt x="105" y="218"/>
                  </a:cubicBezTo>
                  <a:cubicBezTo>
                    <a:pt x="79" y="233"/>
                    <a:pt x="43" y="240"/>
                    <a:pt x="0" y="228"/>
                  </a:cubicBezTo>
                  <a:cubicBezTo>
                    <a:pt x="4" y="230"/>
                    <a:pt x="8" y="232"/>
                    <a:pt x="12" y="233"/>
                  </a:cubicBezTo>
                  <a:cubicBezTo>
                    <a:pt x="112" y="262"/>
                    <a:pt x="170" y="195"/>
                    <a:pt x="182" y="160"/>
                  </a:cubicBezTo>
                  <a:cubicBezTo>
                    <a:pt x="196" y="116"/>
                    <a:pt x="190" y="70"/>
                    <a:pt x="161" y="39"/>
                  </a:cubicBezTo>
                  <a:close/>
                </a:path>
              </a:pathLst>
            </a:custGeom>
            <a:solidFill>
              <a:srgbClr val="F2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5" name="Freeform 739">
              <a:extLst>
                <a:ext uri="{FF2B5EF4-FFF2-40B4-BE49-F238E27FC236}">
                  <a16:creationId xmlns:a16="http://schemas.microsoft.com/office/drawing/2014/main" id="{B6A3CC89-8F58-4EC3-97F4-0D4CC8CE6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821"/>
              <a:ext cx="371" cy="552"/>
            </a:xfrm>
            <a:custGeom>
              <a:avLst/>
              <a:gdLst>
                <a:gd name="T0" fmla="*/ 1827 w 148"/>
                <a:gd name="T1" fmla="*/ 2581 h 207"/>
                <a:gd name="T2" fmla="*/ 1777 w 148"/>
                <a:gd name="T3" fmla="*/ 0 h 207"/>
                <a:gd name="T4" fmla="*/ 2111 w 148"/>
                <a:gd name="T5" fmla="*/ 2296 h 207"/>
                <a:gd name="T6" fmla="*/ 0 w 148"/>
                <a:gd name="T7" fmla="*/ 3811 h 207"/>
                <a:gd name="T8" fmla="*/ 1827 w 148"/>
                <a:gd name="T9" fmla="*/ 2581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07">
                  <a:moveTo>
                    <a:pt x="116" y="136"/>
                  </a:moveTo>
                  <a:cubicBezTo>
                    <a:pt x="147" y="91"/>
                    <a:pt x="131" y="29"/>
                    <a:pt x="113" y="0"/>
                  </a:cubicBezTo>
                  <a:cubicBezTo>
                    <a:pt x="142" y="31"/>
                    <a:pt x="148" y="77"/>
                    <a:pt x="134" y="121"/>
                  </a:cubicBezTo>
                  <a:cubicBezTo>
                    <a:pt x="123" y="152"/>
                    <a:pt x="78" y="207"/>
                    <a:pt x="0" y="201"/>
                  </a:cubicBezTo>
                  <a:cubicBezTo>
                    <a:pt x="32" y="198"/>
                    <a:pt x="71" y="194"/>
                    <a:pt x="116" y="136"/>
                  </a:cubicBezTo>
                  <a:close/>
                </a:path>
              </a:pathLst>
            </a:custGeom>
            <a:solidFill>
              <a:srgbClr val="E97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6" name="Freeform 740">
              <a:extLst>
                <a:ext uri="{FF2B5EF4-FFF2-40B4-BE49-F238E27FC236}">
                  <a16:creationId xmlns:a16="http://schemas.microsoft.com/office/drawing/2014/main" id="{A94BE902-9F4D-4760-AB69-279D0E647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04"/>
              <a:ext cx="446" cy="616"/>
            </a:xfrm>
            <a:custGeom>
              <a:avLst/>
              <a:gdLst>
                <a:gd name="T0" fmla="*/ 784 w 178"/>
                <a:gd name="T1" fmla="*/ 1400 h 231"/>
                <a:gd name="T2" fmla="*/ 1952 w 178"/>
                <a:gd name="T3" fmla="*/ 248 h 231"/>
                <a:gd name="T4" fmla="*/ 2801 w 178"/>
                <a:gd name="T5" fmla="*/ 56 h 231"/>
                <a:gd name="T6" fmla="*/ 1734 w 178"/>
                <a:gd name="T7" fmla="*/ 149 h 231"/>
                <a:gd name="T8" fmla="*/ 551 w 178"/>
                <a:gd name="T9" fmla="*/ 1331 h 231"/>
                <a:gd name="T10" fmla="*/ 1305 w 178"/>
                <a:gd name="T11" fmla="*/ 4381 h 231"/>
                <a:gd name="T12" fmla="*/ 784 w 178"/>
                <a:gd name="T13" fmla="*/ 1400 h 2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231">
                  <a:moveTo>
                    <a:pt x="50" y="74"/>
                  </a:moveTo>
                  <a:cubicBezTo>
                    <a:pt x="61" y="48"/>
                    <a:pt x="87" y="23"/>
                    <a:pt x="124" y="13"/>
                  </a:cubicBezTo>
                  <a:cubicBezTo>
                    <a:pt x="163" y="2"/>
                    <a:pt x="163" y="2"/>
                    <a:pt x="178" y="3"/>
                  </a:cubicBezTo>
                  <a:cubicBezTo>
                    <a:pt x="159" y="0"/>
                    <a:pt x="137" y="1"/>
                    <a:pt x="110" y="8"/>
                  </a:cubicBezTo>
                  <a:cubicBezTo>
                    <a:pt x="73" y="18"/>
                    <a:pt x="47" y="44"/>
                    <a:pt x="35" y="70"/>
                  </a:cubicBezTo>
                  <a:cubicBezTo>
                    <a:pt x="20" y="103"/>
                    <a:pt x="3" y="196"/>
                    <a:pt x="83" y="231"/>
                  </a:cubicBezTo>
                  <a:cubicBezTo>
                    <a:pt x="0" y="180"/>
                    <a:pt x="36" y="104"/>
                    <a:pt x="50" y="74"/>
                  </a:cubicBezTo>
                  <a:close/>
                </a:path>
              </a:pathLst>
            </a:custGeom>
            <a:solidFill>
              <a:srgbClr val="FE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7" name="Freeform 741">
              <a:extLst>
                <a:ext uri="{FF2B5EF4-FFF2-40B4-BE49-F238E27FC236}">
                  <a16:creationId xmlns:a16="http://schemas.microsoft.com/office/drawing/2014/main" id="{7629265D-C6D8-4251-BA9A-6E94F38F7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768"/>
              <a:ext cx="538" cy="520"/>
            </a:xfrm>
            <a:custGeom>
              <a:avLst/>
              <a:gdLst>
                <a:gd name="T0" fmla="*/ 520 w 215"/>
                <a:gd name="T1" fmla="*/ 627 h 195"/>
                <a:gd name="T2" fmla="*/ 646 w 215"/>
                <a:gd name="T3" fmla="*/ 3016 h 195"/>
                <a:gd name="T4" fmla="*/ 2880 w 215"/>
                <a:gd name="T5" fmla="*/ 3016 h 195"/>
                <a:gd name="T6" fmla="*/ 2850 w 215"/>
                <a:gd name="T7" fmla="*/ 1459 h 195"/>
                <a:gd name="T8" fmla="*/ 2022 w 215"/>
                <a:gd name="T9" fmla="*/ 819 h 195"/>
                <a:gd name="T10" fmla="*/ 520 w 215"/>
                <a:gd name="T11" fmla="*/ 627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195">
                  <a:moveTo>
                    <a:pt x="33" y="33"/>
                  </a:moveTo>
                  <a:cubicBezTo>
                    <a:pt x="0" y="65"/>
                    <a:pt x="7" y="123"/>
                    <a:pt x="41" y="159"/>
                  </a:cubicBezTo>
                  <a:cubicBezTo>
                    <a:pt x="74" y="194"/>
                    <a:pt x="154" y="195"/>
                    <a:pt x="184" y="159"/>
                  </a:cubicBezTo>
                  <a:cubicBezTo>
                    <a:pt x="215" y="124"/>
                    <a:pt x="200" y="85"/>
                    <a:pt x="182" y="77"/>
                  </a:cubicBezTo>
                  <a:cubicBezTo>
                    <a:pt x="163" y="68"/>
                    <a:pt x="150" y="74"/>
                    <a:pt x="129" y="43"/>
                  </a:cubicBezTo>
                  <a:cubicBezTo>
                    <a:pt x="107" y="11"/>
                    <a:pt x="65" y="0"/>
                    <a:pt x="33" y="33"/>
                  </a:cubicBezTo>
                </a:path>
              </a:pathLst>
            </a:custGeom>
            <a:solidFill>
              <a:srgbClr val="9A4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8" name="Freeform 742">
              <a:extLst>
                <a:ext uri="{FF2B5EF4-FFF2-40B4-BE49-F238E27FC236}">
                  <a16:creationId xmlns:a16="http://schemas.microsoft.com/office/drawing/2014/main" id="{B17BCB9E-1291-4408-A8C0-3F47B3B67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779"/>
              <a:ext cx="310" cy="389"/>
            </a:xfrm>
            <a:custGeom>
              <a:avLst/>
              <a:gdLst>
                <a:gd name="T0" fmla="*/ 1938 w 124"/>
                <a:gd name="T1" fmla="*/ 909 h 146"/>
                <a:gd name="T2" fmla="*/ 613 w 124"/>
                <a:gd name="T3" fmla="*/ 853 h 146"/>
                <a:gd name="T4" fmla="*/ 500 w 124"/>
                <a:gd name="T5" fmla="*/ 2760 h 146"/>
                <a:gd name="T6" fmla="*/ 458 w 124"/>
                <a:gd name="T7" fmla="*/ 589 h 146"/>
                <a:gd name="T8" fmla="*/ 1875 w 124"/>
                <a:gd name="T9" fmla="*/ 773 h 146"/>
                <a:gd name="T10" fmla="*/ 1938 w 124"/>
                <a:gd name="T11" fmla="*/ 909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46">
                  <a:moveTo>
                    <a:pt x="124" y="48"/>
                  </a:moveTo>
                  <a:cubicBezTo>
                    <a:pt x="103" y="23"/>
                    <a:pt x="67" y="17"/>
                    <a:pt x="39" y="45"/>
                  </a:cubicBezTo>
                  <a:cubicBezTo>
                    <a:pt x="13" y="71"/>
                    <a:pt x="13" y="113"/>
                    <a:pt x="32" y="146"/>
                  </a:cubicBezTo>
                  <a:cubicBezTo>
                    <a:pt x="4" y="112"/>
                    <a:pt x="0" y="61"/>
                    <a:pt x="29" y="31"/>
                  </a:cubicBezTo>
                  <a:cubicBezTo>
                    <a:pt x="60" y="0"/>
                    <a:pt x="100" y="11"/>
                    <a:pt x="120" y="41"/>
                  </a:cubicBezTo>
                  <a:cubicBezTo>
                    <a:pt x="121" y="43"/>
                    <a:pt x="123" y="47"/>
                    <a:pt x="124" y="48"/>
                  </a:cubicBezTo>
                </a:path>
              </a:pathLst>
            </a:custGeom>
            <a:solidFill>
              <a:srgbClr val="BC8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9" name="Freeform 743">
              <a:extLst>
                <a:ext uri="{FF2B5EF4-FFF2-40B4-BE49-F238E27FC236}">
                  <a16:creationId xmlns:a16="http://schemas.microsoft.com/office/drawing/2014/main" id="{60E3358E-8A83-46DD-87DE-C597F7297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03"/>
              <a:ext cx="220" cy="258"/>
            </a:xfrm>
            <a:custGeom>
              <a:avLst/>
              <a:gdLst>
                <a:gd name="T0" fmla="*/ 113 w 88"/>
                <a:gd name="T1" fmla="*/ 1825 h 97"/>
                <a:gd name="T2" fmla="*/ 375 w 88"/>
                <a:gd name="T3" fmla="*/ 418 h 97"/>
                <a:gd name="T4" fmla="*/ 1375 w 88"/>
                <a:gd name="T5" fmla="*/ 170 h 97"/>
                <a:gd name="T6" fmla="*/ 375 w 88"/>
                <a:gd name="T7" fmla="*/ 580 h 97"/>
                <a:gd name="T8" fmla="*/ 113 w 88"/>
                <a:gd name="T9" fmla="*/ 1825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7">
                  <a:moveTo>
                    <a:pt x="7" y="97"/>
                  </a:moveTo>
                  <a:cubicBezTo>
                    <a:pt x="0" y="70"/>
                    <a:pt x="5" y="42"/>
                    <a:pt x="24" y="22"/>
                  </a:cubicBezTo>
                  <a:cubicBezTo>
                    <a:pt x="44" y="2"/>
                    <a:pt x="68" y="0"/>
                    <a:pt x="88" y="9"/>
                  </a:cubicBezTo>
                  <a:cubicBezTo>
                    <a:pt x="66" y="4"/>
                    <a:pt x="41" y="7"/>
                    <a:pt x="24" y="31"/>
                  </a:cubicBezTo>
                  <a:cubicBezTo>
                    <a:pt x="7" y="52"/>
                    <a:pt x="4" y="73"/>
                    <a:pt x="7" y="97"/>
                  </a:cubicBezTo>
                </a:path>
              </a:pathLst>
            </a:custGeom>
            <a:solidFill>
              <a:srgbClr val="DC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0" name="Freeform 744">
              <a:extLst>
                <a:ext uri="{FF2B5EF4-FFF2-40B4-BE49-F238E27FC236}">
                  <a16:creationId xmlns:a16="http://schemas.microsoft.com/office/drawing/2014/main" id="{BF853F4F-744C-427A-82BC-EEEB4ED92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979"/>
              <a:ext cx="410" cy="293"/>
            </a:xfrm>
            <a:custGeom>
              <a:avLst/>
              <a:gdLst>
                <a:gd name="T0" fmla="*/ 2113 w 164"/>
                <a:gd name="T1" fmla="*/ 35 h 110"/>
                <a:gd name="T2" fmla="*/ 2050 w 164"/>
                <a:gd name="T3" fmla="*/ 0 h 110"/>
                <a:gd name="T4" fmla="*/ 1833 w 164"/>
                <a:gd name="T5" fmla="*/ 1151 h 110"/>
                <a:gd name="T6" fmla="*/ 1095 w 164"/>
                <a:gd name="T7" fmla="*/ 1739 h 110"/>
                <a:gd name="T8" fmla="*/ 0 w 164"/>
                <a:gd name="T9" fmla="*/ 1420 h 110"/>
                <a:gd name="T10" fmla="*/ 33 w 164"/>
                <a:gd name="T11" fmla="*/ 1454 h 110"/>
                <a:gd name="T12" fmla="*/ 2125 w 164"/>
                <a:gd name="T13" fmla="*/ 1476 h 110"/>
                <a:gd name="T14" fmla="*/ 2113 w 164"/>
                <a:gd name="T15" fmla="*/ 35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110">
                  <a:moveTo>
                    <a:pt x="135" y="2"/>
                  </a:moveTo>
                  <a:cubicBezTo>
                    <a:pt x="134" y="1"/>
                    <a:pt x="132" y="0"/>
                    <a:pt x="131" y="0"/>
                  </a:cubicBezTo>
                  <a:cubicBezTo>
                    <a:pt x="140" y="15"/>
                    <a:pt x="137" y="37"/>
                    <a:pt x="117" y="61"/>
                  </a:cubicBezTo>
                  <a:cubicBezTo>
                    <a:pt x="105" y="73"/>
                    <a:pt x="90" y="89"/>
                    <a:pt x="70" y="92"/>
                  </a:cubicBezTo>
                  <a:cubicBezTo>
                    <a:pt x="46" y="95"/>
                    <a:pt x="15" y="88"/>
                    <a:pt x="0" y="75"/>
                  </a:cubicBezTo>
                  <a:cubicBezTo>
                    <a:pt x="1" y="76"/>
                    <a:pt x="2" y="76"/>
                    <a:pt x="2" y="77"/>
                  </a:cubicBezTo>
                  <a:cubicBezTo>
                    <a:pt x="34" y="109"/>
                    <a:pt x="107" y="110"/>
                    <a:pt x="136" y="78"/>
                  </a:cubicBezTo>
                  <a:cubicBezTo>
                    <a:pt x="164" y="45"/>
                    <a:pt x="153" y="9"/>
                    <a:pt x="135" y="2"/>
                  </a:cubicBezTo>
                </a:path>
              </a:pathLst>
            </a:custGeom>
            <a:solidFill>
              <a:srgbClr val="7E1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1" name="Freeform 745">
              <a:extLst>
                <a:ext uri="{FF2B5EF4-FFF2-40B4-BE49-F238E27FC236}">
                  <a16:creationId xmlns:a16="http://schemas.microsoft.com/office/drawing/2014/main" id="{23862AD5-7963-4B78-BCB3-3A6F92DB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688"/>
              <a:ext cx="669" cy="688"/>
            </a:xfrm>
            <a:custGeom>
              <a:avLst/>
              <a:gdLst>
                <a:gd name="T0" fmla="*/ 1481 w 267"/>
                <a:gd name="T1" fmla="*/ 149 h 258"/>
                <a:gd name="T2" fmla="*/ 1463 w 267"/>
                <a:gd name="T3" fmla="*/ 136 h 258"/>
                <a:gd name="T4" fmla="*/ 220 w 267"/>
                <a:gd name="T5" fmla="*/ 1400 h 258"/>
                <a:gd name="T6" fmla="*/ 238 w 267"/>
                <a:gd name="T7" fmla="*/ 1400 h 258"/>
                <a:gd name="T8" fmla="*/ 220 w 267"/>
                <a:gd name="T9" fmla="*/ 1400 h 258"/>
                <a:gd name="T10" fmla="*/ 0 w 267"/>
                <a:gd name="T11" fmla="*/ 2653 h 258"/>
                <a:gd name="T12" fmla="*/ 251 w 267"/>
                <a:gd name="T13" fmla="*/ 3848 h 258"/>
                <a:gd name="T14" fmla="*/ 1243 w 267"/>
                <a:gd name="T15" fmla="*/ 4744 h 258"/>
                <a:gd name="T16" fmla="*/ 1243 w 267"/>
                <a:gd name="T17" fmla="*/ 4744 h 258"/>
                <a:gd name="T18" fmla="*/ 2047 w 267"/>
                <a:gd name="T19" fmla="*/ 4893 h 258"/>
                <a:gd name="T20" fmla="*/ 3428 w 267"/>
                <a:gd name="T21" fmla="*/ 4301 h 258"/>
                <a:gd name="T22" fmla="*/ 4057 w 267"/>
                <a:gd name="T23" fmla="*/ 3299 h 258"/>
                <a:gd name="T24" fmla="*/ 4199 w 267"/>
                <a:gd name="T25" fmla="*/ 2368 h 258"/>
                <a:gd name="T26" fmla="*/ 3728 w 267"/>
                <a:gd name="T27" fmla="*/ 853 h 258"/>
                <a:gd name="T28" fmla="*/ 2235 w 267"/>
                <a:gd name="T29" fmla="*/ 0 h 258"/>
                <a:gd name="T30" fmla="*/ 1463 w 267"/>
                <a:gd name="T31" fmla="*/ 136 h 258"/>
                <a:gd name="T32" fmla="*/ 1463 w 267"/>
                <a:gd name="T33" fmla="*/ 136 h 258"/>
                <a:gd name="T34" fmla="*/ 1481 w 267"/>
                <a:gd name="T35" fmla="*/ 149 h 258"/>
                <a:gd name="T36" fmla="*/ 1481 w 267"/>
                <a:gd name="T37" fmla="*/ 171 h 258"/>
                <a:gd name="T38" fmla="*/ 2235 w 267"/>
                <a:gd name="T39" fmla="*/ 35 h 258"/>
                <a:gd name="T40" fmla="*/ 3698 w 267"/>
                <a:gd name="T41" fmla="*/ 875 h 258"/>
                <a:gd name="T42" fmla="*/ 4169 w 267"/>
                <a:gd name="T43" fmla="*/ 2368 h 258"/>
                <a:gd name="T44" fmla="*/ 4044 w 267"/>
                <a:gd name="T45" fmla="*/ 3277 h 258"/>
                <a:gd name="T46" fmla="*/ 3415 w 267"/>
                <a:gd name="T47" fmla="*/ 4288 h 258"/>
                <a:gd name="T48" fmla="*/ 2047 w 267"/>
                <a:gd name="T49" fmla="*/ 4856 h 258"/>
                <a:gd name="T50" fmla="*/ 1255 w 267"/>
                <a:gd name="T51" fmla="*/ 4701 h 258"/>
                <a:gd name="T52" fmla="*/ 1243 w 267"/>
                <a:gd name="T53" fmla="*/ 4723 h 258"/>
                <a:gd name="T54" fmla="*/ 1255 w 267"/>
                <a:gd name="T55" fmla="*/ 4701 h 258"/>
                <a:gd name="T56" fmla="*/ 283 w 267"/>
                <a:gd name="T57" fmla="*/ 3832 h 258"/>
                <a:gd name="T58" fmla="*/ 33 w 267"/>
                <a:gd name="T59" fmla="*/ 2653 h 258"/>
                <a:gd name="T60" fmla="*/ 251 w 267"/>
                <a:gd name="T61" fmla="*/ 1400 h 258"/>
                <a:gd name="T62" fmla="*/ 251 w 267"/>
                <a:gd name="T63" fmla="*/ 1400 h 258"/>
                <a:gd name="T64" fmla="*/ 1481 w 267"/>
                <a:gd name="T65" fmla="*/ 171 h 258"/>
                <a:gd name="T66" fmla="*/ 1481 w 267"/>
                <a:gd name="T67" fmla="*/ 171 h 258"/>
                <a:gd name="T68" fmla="*/ 1481 w 267"/>
                <a:gd name="T69" fmla="*/ 149 h 2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7" h="258">
                  <a:moveTo>
                    <a:pt x="94" y="8"/>
                  </a:moveTo>
                  <a:cubicBezTo>
                    <a:pt x="93" y="7"/>
                    <a:pt x="93" y="7"/>
                    <a:pt x="93" y="7"/>
                  </a:cubicBezTo>
                  <a:cubicBezTo>
                    <a:pt x="54" y="18"/>
                    <a:pt x="26" y="46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7" y="88"/>
                    <a:pt x="0" y="113"/>
                    <a:pt x="0" y="140"/>
                  </a:cubicBezTo>
                  <a:cubicBezTo>
                    <a:pt x="0" y="161"/>
                    <a:pt x="4" y="184"/>
                    <a:pt x="16" y="203"/>
                  </a:cubicBezTo>
                  <a:cubicBezTo>
                    <a:pt x="28" y="223"/>
                    <a:pt x="48" y="240"/>
                    <a:pt x="79" y="250"/>
                  </a:cubicBezTo>
                  <a:cubicBezTo>
                    <a:pt x="79" y="250"/>
                    <a:pt x="79" y="250"/>
                    <a:pt x="79" y="250"/>
                  </a:cubicBezTo>
                  <a:cubicBezTo>
                    <a:pt x="97" y="255"/>
                    <a:pt x="114" y="258"/>
                    <a:pt x="130" y="258"/>
                  </a:cubicBezTo>
                  <a:cubicBezTo>
                    <a:pt x="167" y="258"/>
                    <a:pt x="197" y="244"/>
                    <a:pt x="218" y="227"/>
                  </a:cubicBezTo>
                  <a:cubicBezTo>
                    <a:pt x="240" y="210"/>
                    <a:pt x="253" y="189"/>
                    <a:pt x="258" y="174"/>
                  </a:cubicBezTo>
                  <a:cubicBezTo>
                    <a:pt x="264" y="157"/>
                    <a:pt x="267" y="141"/>
                    <a:pt x="267" y="125"/>
                  </a:cubicBezTo>
                  <a:cubicBezTo>
                    <a:pt x="267" y="95"/>
                    <a:pt x="257" y="66"/>
                    <a:pt x="237" y="45"/>
                  </a:cubicBezTo>
                  <a:cubicBezTo>
                    <a:pt x="214" y="21"/>
                    <a:pt x="186" y="0"/>
                    <a:pt x="142" y="0"/>
                  </a:cubicBezTo>
                  <a:cubicBezTo>
                    <a:pt x="128" y="0"/>
                    <a:pt x="112" y="2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112" y="4"/>
                    <a:pt x="128" y="2"/>
                    <a:pt x="142" y="2"/>
                  </a:cubicBezTo>
                  <a:cubicBezTo>
                    <a:pt x="185" y="2"/>
                    <a:pt x="213" y="22"/>
                    <a:pt x="235" y="46"/>
                  </a:cubicBezTo>
                  <a:cubicBezTo>
                    <a:pt x="255" y="67"/>
                    <a:pt x="265" y="95"/>
                    <a:pt x="265" y="125"/>
                  </a:cubicBezTo>
                  <a:cubicBezTo>
                    <a:pt x="265" y="140"/>
                    <a:pt x="262" y="157"/>
                    <a:pt x="257" y="173"/>
                  </a:cubicBezTo>
                  <a:cubicBezTo>
                    <a:pt x="252" y="188"/>
                    <a:pt x="238" y="209"/>
                    <a:pt x="217" y="226"/>
                  </a:cubicBezTo>
                  <a:cubicBezTo>
                    <a:pt x="196" y="243"/>
                    <a:pt x="167" y="256"/>
                    <a:pt x="130" y="256"/>
                  </a:cubicBezTo>
                  <a:cubicBezTo>
                    <a:pt x="115" y="256"/>
                    <a:pt x="98" y="253"/>
                    <a:pt x="80" y="248"/>
                  </a:cubicBezTo>
                  <a:cubicBezTo>
                    <a:pt x="79" y="249"/>
                    <a:pt x="79" y="249"/>
                    <a:pt x="79" y="249"/>
                  </a:cubicBezTo>
                  <a:cubicBezTo>
                    <a:pt x="80" y="248"/>
                    <a:pt x="80" y="248"/>
                    <a:pt x="80" y="248"/>
                  </a:cubicBezTo>
                  <a:cubicBezTo>
                    <a:pt x="49" y="238"/>
                    <a:pt x="30" y="222"/>
                    <a:pt x="18" y="202"/>
                  </a:cubicBezTo>
                  <a:cubicBezTo>
                    <a:pt x="6" y="183"/>
                    <a:pt x="2" y="161"/>
                    <a:pt x="2" y="140"/>
                  </a:cubicBezTo>
                  <a:cubicBezTo>
                    <a:pt x="2" y="113"/>
                    <a:pt x="9" y="89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27" y="47"/>
                    <a:pt x="55" y="2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lnTo>
                    <a:pt x="94" y="8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2" name="Freeform 746">
              <a:extLst>
                <a:ext uri="{FF2B5EF4-FFF2-40B4-BE49-F238E27FC236}">
                  <a16:creationId xmlns:a16="http://schemas.microsoft.com/office/drawing/2014/main" id="{D9275B92-DEC7-4F13-9BD2-4801E9787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800"/>
              <a:ext cx="480" cy="397"/>
            </a:xfrm>
            <a:custGeom>
              <a:avLst/>
              <a:gdLst>
                <a:gd name="T0" fmla="*/ 1145 w 192"/>
                <a:gd name="T1" fmla="*/ 0 h 149"/>
                <a:gd name="T2" fmla="*/ 458 w 192"/>
                <a:gd name="T3" fmla="*/ 376 h 149"/>
                <a:gd name="T4" fmla="*/ 458 w 192"/>
                <a:gd name="T5" fmla="*/ 376 h 149"/>
                <a:gd name="T6" fmla="*/ 113 w 192"/>
                <a:gd name="T7" fmla="*/ 1420 h 149"/>
                <a:gd name="T8" fmla="*/ 583 w 192"/>
                <a:gd name="T9" fmla="*/ 2798 h 149"/>
                <a:gd name="T10" fmla="*/ 595 w 192"/>
                <a:gd name="T11" fmla="*/ 2819 h 149"/>
                <a:gd name="T12" fmla="*/ 563 w 192"/>
                <a:gd name="T13" fmla="*/ 2782 h 149"/>
                <a:gd name="T14" fmla="*/ 438 w 192"/>
                <a:gd name="T15" fmla="*/ 2555 h 149"/>
                <a:gd name="T16" fmla="*/ 470 w 192"/>
                <a:gd name="T17" fmla="*/ 397 h 149"/>
                <a:gd name="T18" fmla="*/ 1145 w 192"/>
                <a:gd name="T19" fmla="*/ 21 h 149"/>
                <a:gd name="T20" fmla="*/ 1970 w 192"/>
                <a:gd name="T21" fmla="*/ 589 h 149"/>
                <a:gd name="T22" fmla="*/ 2800 w 192"/>
                <a:gd name="T23" fmla="*/ 1228 h 149"/>
                <a:gd name="T24" fmla="*/ 2970 w 192"/>
                <a:gd name="T25" fmla="*/ 1420 h 149"/>
                <a:gd name="T26" fmla="*/ 3000 w 192"/>
                <a:gd name="T27" fmla="*/ 1420 h 149"/>
                <a:gd name="T28" fmla="*/ 2800 w 192"/>
                <a:gd name="T29" fmla="*/ 1215 h 149"/>
                <a:gd name="T30" fmla="*/ 2408 w 192"/>
                <a:gd name="T31" fmla="*/ 1044 h 149"/>
                <a:gd name="T32" fmla="*/ 1970 w 192"/>
                <a:gd name="T33" fmla="*/ 568 h 149"/>
                <a:gd name="T34" fmla="*/ 1145 w 192"/>
                <a:gd name="T35" fmla="*/ 0 h 1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2" h="149">
                  <a:moveTo>
                    <a:pt x="73" y="0"/>
                  </a:moveTo>
                  <a:cubicBezTo>
                    <a:pt x="58" y="0"/>
                    <a:pt x="43" y="6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14" y="35"/>
                    <a:pt x="7" y="55"/>
                    <a:pt x="7" y="75"/>
                  </a:cubicBezTo>
                  <a:cubicBezTo>
                    <a:pt x="7" y="101"/>
                    <a:pt x="18" y="128"/>
                    <a:pt x="37" y="148"/>
                  </a:cubicBezTo>
                  <a:cubicBezTo>
                    <a:pt x="37" y="148"/>
                    <a:pt x="38" y="148"/>
                    <a:pt x="38" y="149"/>
                  </a:cubicBezTo>
                  <a:cubicBezTo>
                    <a:pt x="37" y="148"/>
                    <a:pt x="37" y="147"/>
                    <a:pt x="36" y="147"/>
                  </a:cubicBezTo>
                  <a:cubicBezTo>
                    <a:pt x="33" y="143"/>
                    <a:pt x="30" y="139"/>
                    <a:pt x="28" y="135"/>
                  </a:cubicBezTo>
                  <a:cubicBezTo>
                    <a:pt x="3" y="100"/>
                    <a:pt x="0" y="50"/>
                    <a:pt x="30" y="21"/>
                  </a:cubicBezTo>
                  <a:cubicBezTo>
                    <a:pt x="43" y="7"/>
                    <a:pt x="59" y="1"/>
                    <a:pt x="73" y="1"/>
                  </a:cubicBezTo>
                  <a:cubicBezTo>
                    <a:pt x="94" y="1"/>
                    <a:pt x="113" y="12"/>
                    <a:pt x="126" y="31"/>
                  </a:cubicBezTo>
                  <a:cubicBezTo>
                    <a:pt x="147" y="62"/>
                    <a:pt x="160" y="56"/>
                    <a:pt x="179" y="65"/>
                  </a:cubicBezTo>
                  <a:cubicBezTo>
                    <a:pt x="183" y="66"/>
                    <a:pt x="187" y="70"/>
                    <a:pt x="190" y="75"/>
                  </a:cubicBezTo>
                  <a:cubicBezTo>
                    <a:pt x="191" y="75"/>
                    <a:pt x="191" y="75"/>
                    <a:pt x="192" y="75"/>
                  </a:cubicBezTo>
                  <a:cubicBezTo>
                    <a:pt x="188" y="70"/>
                    <a:pt x="184" y="66"/>
                    <a:pt x="179" y="64"/>
                  </a:cubicBezTo>
                  <a:cubicBezTo>
                    <a:pt x="169" y="59"/>
                    <a:pt x="162" y="59"/>
                    <a:pt x="154" y="55"/>
                  </a:cubicBezTo>
                  <a:cubicBezTo>
                    <a:pt x="145" y="52"/>
                    <a:pt x="137" y="46"/>
                    <a:pt x="126" y="30"/>
                  </a:cubicBezTo>
                  <a:cubicBezTo>
                    <a:pt x="114" y="12"/>
                    <a:pt x="94" y="0"/>
                    <a:pt x="73" y="0"/>
                  </a:cubicBezTo>
                </a:path>
              </a:pathLst>
            </a:custGeom>
            <a:solidFill>
              <a:srgbClr val="8F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3" name="Freeform 747">
              <a:extLst>
                <a:ext uri="{FF2B5EF4-FFF2-40B4-BE49-F238E27FC236}">
                  <a16:creationId xmlns:a16="http://schemas.microsoft.com/office/drawing/2014/main" id="{2E404DF8-0953-4FF8-9DC2-7FCD64DAA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000"/>
              <a:ext cx="442" cy="267"/>
            </a:xfrm>
            <a:custGeom>
              <a:avLst/>
              <a:gdLst>
                <a:gd name="T0" fmla="*/ 2525 w 177"/>
                <a:gd name="T1" fmla="*/ 0 h 100"/>
                <a:gd name="T2" fmla="*/ 2382 w 177"/>
                <a:gd name="T3" fmla="*/ 1370 h 100"/>
                <a:gd name="T4" fmla="*/ 1291 w 177"/>
                <a:gd name="T5" fmla="*/ 1882 h 100"/>
                <a:gd name="T6" fmla="*/ 155 w 177"/>
                <a:gd name="T7" fmla="*/ 1370 h 100"/>
                <a:gd name="T8" fmla="*/ 0 w 177"/>
                <a:gd name="T9" fmla="*/ 1140 h 100"/>
                <a:gd name="T10" fmla="*/ 125 w 177"/>
                <a:gd name="T11" fmla="*/ 1370 h 100"/>
                <a:gd name="T12" fmla="*/ 155 w 177"/>
                <a:gd name="T13" fmla="*/ 1412 h 100"/>
                <a:gd name="T14" fmla="*/ 1291 w 177"/>
                <a:gd name="T15" fmla="*/ 1904 h 100"/>
                <a:gd name="T16" fmla="*/ 2400 w 177"/>
                <a:gd name="T17" fmla="*/ 1391 h 100"/>
                <a:gd name="T18" fmla="*/ 2682 w 177"/>
                <a:gd name="T19" fmla="*/ 550 h 100"/>
                <a:gd name="T20" fmla="*/ 2557 w 177"/>
                <a:gd name="T21" fmla="*/ 0 h 100"/>
                <a:gd name="T22" fmla="*/ 2525 w 177"/>
                <a:gd name="T23" fmla="*/ 0 h 1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00">
                  <a:moveTo>
                    <a:pt x="162" y="0"/>
                  </a:moveTo>
                  <a:cubicBezTo>
                    <a:pt x="174" y="16"/>
                    <a:pt x="177" y="45"/>
                    <a:pt x="153" y="72"/>
                  </a:cubicBezTo>
                  <a:cubicBezTo>
                    <a:pt x="138" y="90"/>
                    <a:pt x="111" y="99"/>
                    <a:pt x="83" y="99"/>
                  </a:cubicBezTo>
                  <a:cubicBezTo>
                    <a:pt x="55" y="99"/>
                    <a:pt x="27" y="90"/>
                    <a:pt x="10" y="72"/>
                  </a:cubicBezTo>
                  <a:cubicBezTo>
                    <a:pt x="6" y="68"/>
                    <a:pt x="3" y="64"/>
                    <a:pt x="0" y="60"/>
                  </a:cubicBezTo>
                  <a:cubicBezTo>
                    <a:pt x="2" y="64"/>
                    <a:pt x="5" y="68"/>
                    <a:pt x="8" y="72"/>
                  </a:cubicBezTo>
                  <a:cubicBezTo>
                    <a:pt x="9" y="72"/>
                    <a:pt x="9" y="73"/>
                    <a:pt x="10" y="74"/>
                  </a:cubicBezTo>
                  <a:cubicBezTo>
                    <a:pt x="27" y="91"/>
                    <a:pt x="56" y="100"/>
                    <a:pt x="83" y="100"/>
                  </a:cubicBezTo>
                  <a:cubicBezTo>
                    <a:pt x="111" y="100"/>
                    <a:pt x="139" y="91"/>
                    <a:pt x="154" y="73"/>
                  </a:cubicBezTo>
                  <a:cubicBezTo>
                    <a:pt x="167" y="58"/>
                    <a:pt x="172" y="42"/>
                    <a:pt x="172" y="29"/>
                  </a:cubicBezTo>
                  <a:cubicBezTo>
                    <a:pt x="172" y="18"/>
                    <a:pt x="169" y="8"/>
                    <a:pt x="164" y="0"/>
                  </a:cubicBezTo>
                  <a:cubicBezTo>
                    <a:pt x="163" y="0"/>
                    <a:pt x="163" y="0"/>
                    <a:pt x="162" y="0"/>
                  </a:cubicBezTo>
                </a:path>
              </a:pathLst>
            </a:custGeom>
            <a:solidFill>
              <a:srgbClr val="8E8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4" name="Freeform 748">
              <a:extLst>
                <a:ext uri="{FF2B5EF4-FFF2-40B4-BE49-F238E27FC236}">
                  <a16:creationId xmlns:a16="http://schemas.microsoft.com/office/drawing/2014/main" id="{2D0FF6AC-BDEE-455B-8767-663525824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8" y="2803"/>
              <a:ext cx="512" cy="461"/>
            </a:xfrm>
            <a:custGeom>
              <a:avLst/>
              <a:gdLst>
                <a:gd name="T0" fmla="*/ 467 w 205"/>
                <a:gd name="T1" fmla="*/ 376 h 173"/>
                <a:gd name="T2" fmla="*/ 1136 w 205"/>
                <a:gd name="T3" fmla="*/ 21 h 173"/>
                <a:gd name="T4" fmla="*/ 1946 w 205"/>
                <a:gd name="T5" fmla="*/ 568 h 173"/>
                <a:gd name="T6" fmla="*/ 2383 w 205"/>
                <a:gd name="T7" fmla="*/ 1058 h 173"/>
                <a:gd name="T8" fmla="*/ 2775 w 205"/>
                <a:gd name="T9" fmla="*/ 1215 h 173"/>
                <a:gd name="T10" fmla="*/ 3087 w 205"/>
                <a:gd name="T11" fmla="*/ 1945 h 173"/>
                <a:gd name="T12" fmla="*/ 2820 w 205"/>
                <a:gd name="T13" fmla="*/ 2763 h 173"/>
                <a:gd name="T14" fmla="*/ 1728 w 205"/>
                <a:gd name="T15" fmla="*/ 3251 h 173"/>
                <a:gd name="T16" fmla="*/ 592 w 205"/>
                <a:gd name="T17" fmla="*/ 2742 h 173"/>
                <a:gd name="T18" fmla="*/ 137 w 205"/>
                <a:gd name="T19" fmla="*/ 1399 h 173"/>
                <a:gd name="T20" fmla="*/ 467 w 205"/>
                <a:gd name="T21" fmla="*/ 376 h 173"/>
                <a:gd name="T22" fmla="*/ 467 w 205"/>
                <a:gd name="T23" fmla="*/ 376 h 173"/>
                <a:gd name="T24" fmla="*/ 1136 w 205"/>
                <a:gd name="T25" fmla="*/ 0 h 173"/>
                <a:gd name="T26" fmla="*/ 467 w 205"/>
                <a:gd name="T27" fmla="*/ 376 h 173"/>
                <a:gd name="T28" fmla="*/ 437 w 205"/>
                <a:gd name="T29" fmla="*/ 2534 h 173"/>
                <a:gd name="T30" fmla="*/ 592 w 205"/>
                <a:gd name="T31" fmla="*/ 2763 h 173"/>
                <a:gd name="T32" fmla="*/ 1728 w 205"/>
                <a:gd name="T33" fmla="*/ 3272 h 173"/>
                <a:gd name="T34" fmla="*/ 2820 w 205"/>
                <a:gd name="T35" fmla="*/ 2763 h 173"/>
                <a:gd name="T36" fmla="*/ 2962 w 205"/>
                <a:gd name="T37" fmla="*/ 1399 h 173"/>
                <a:gd name="T38" fmla="*/ 2787 w 205"/>
                <a:gd name="T39" fmla="*/ 1215 h 173"/>
                <a:gd name="T40" fmla="*/ 1966 w 205"/>
                <a:gd name="T41" fmla="*/ 568 h 173"/>
                <a:gd name="T42" fmla="*/ 1136 w 205"/>
                <a:gd name="T43" fmla="*/ 0 h 1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5" h="173">
                  <a:moveTo>
                    <a:pt x="30" y="20"/>
                  </a:moveTo>
                  <a:cubicBezTo>
                    <a:pt x="44" y="7"/>
                    <a:pt x="59" y="1"/>
                    <a:pt x="73" y="1"/>
                  </a:cubicBezTo>
                  <a:cubicBezTo>
                    <a:pt x="93" y="1"/>
                    <a:pt x="112" y="12"/>
                    <a:pt x="125" y="30"/>
                  </a:cubicBezTo>
                  <a:cubicBezTo>
                    <a:pt x="136" y="46"/>
                    <a:pt x="144" y="53"/>
                    <a:pt x="153" y="56"/>
                  </a:cubicBezTo>
                  <a:cubicBezTo>
                    <a:pt x="161" y="60"/>
                    <a:pt x="169" y="60"/>
                    <a:pt x="178" y="64"/>
                  </a:cubicBezTo>
                  <a:cubicBezTo>
                    <a:pt x="188" y="69"/>
                    <a:pt x="198" y="84"/>
                    <a:pt x="198" y="103"/>
                  </a:cubicBezTo>
                  <a:cubicBezTo>
                    <a:pt x="198" y="116"/>
                    <a:pt x="193" y="131"/>
                    <a:pt x="181" y="146"/>
                  </a:cubicBezTo>
                  <a:cubicBezTo>
                    <a:pt x="166" y="163"/>
                    <a:pt x="139" y="172"/>
                    <a:pt x="111" y="172"/>
                  </a:cubicBezTo>
                  <a:cubicBezTo>
                    <a:pt x="83" y="172"/>
                    <a:pt x="55" y="163"/>
                    <a:pt x="38" y="145"/>
                  </a:cubicBezTo>
                  <a:cubicBezTo>
                    <a:pt x="20" y="126"/>
                    <a:pt x="9" y="99"/>
                    <a:pt x="9" y="74"/>
                  </a:cubicBezTo>
                  <a:cubicBezTo>
                    <a:pt x="9" y="54"/>
                    <a:pt x="16" y="35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moveTo>
                    <a:pt x="73" y="0"/>
                  </a:moveTo>
                  <a:cubicBezTo>
                    <a:pt x="59" y="0"/>
                    <a:pt x="43" y="6"/>
                    <a:pt x="30" y="20"/>
                  </a:cubicBezTo>
                  <a:cubicBezTo>
                    <a:pt x="0" y="49"/>
                    <a:pt x="3" y="99"/>
                    <a:pt x="28" y="134"/>
                  </a:cubicBezTo>
                  <a:cubicBezTo>
                    <a:pt x="31" y="138"/>
                    <a:pt x="34" y="142"/>
                    <a:pt x="38" y="146"/>
                  </a:cubicBezTo>
                  <a:cubicBezTo>
                    <a:pt x="55" y="164"/>
                    <a:pt x="83" y="173"/>
                    <a:pt x="111" y="173"/>
                  </a:cubicBezTo>
                  <a:cubicBezTo>
                    <a:pt x="139" y="173"/>
                    <a:pt x="166" y="164"/>
                    <a:pt x="181" y="146"/>
                  </a:cubicBezTo>
                  <a:cubicBezTo>
                    <a:pt x="205" y="119"/>
                    <a:pt x="202" y="90"/>
                    <a:pt x="190" y="74"/>
                  </a:cubicBezTo>
                  <a:cubicBezTo>
                    <a:pt x="187" y="69"/>
                    <a:pt x="183" y="65"/>
                    <a:pt x="179" y="64"/>
                  </a:cubicBezTo>
                  <a:cubicBezTo>
                    <a:pt x="160" y="55"/>
                    <a:pt x="147" y="61"/>
                    <a:pt x="126" y="30"/>
                  </a:cubicBezTo>
                  <a:cubicBezTo>
                    <a:pt x="113" y="11"/>
                    <a:pt x="94" y="0"/>
                    <a:pt x="73" y="0"/>
                  </a:cubicBezTo>
                </a:path>
              </a:pathLst>
            </a:custGeom>
            <a:solidFill>
              <a:srgbClr val="75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5" name="Freeform 749">
              <a:extLst>
                <a:ext uri="{FF2B5EF4-FFF2-40B4-BE49-F238E27FC236}">
                  <a16:creationId xmlns:a16="http://schemas.microsoft.com/office/drawing/2014/main" id="{F100B0FB-A4BF-4F27-8D21-649E843D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824"/>
              <a:ext cx="65" cy="69"/>
            </a:xfrm>
            <a:custGeom>
              <a:avLst/>
              <a:gdLst>
                <a:gd name="T0" fmla="*/ 33 w 26"/>
                <a:gd name="T1" fmla="*/ 316 h 26"/>
                <a:gd name="T2" fmla="*/ 145 w 26"/>
                <a:gd name="T3" fmla="*/ 35 h 26"/>
                <a:gd name="T4" fmla="*/ 375 w 26"/>
                <a:gd name="T5" fmla="*/ 170 h 26"/>
                <a:gd name="T6" fmla="*/ 270 w 26"/>
                <a:gd name="T7" fmla="*/ 451 h 26"/>
                <a:gd name="T8" fmla="*/ 33 w 26"/>
                <a:gd name="T9" fmla="*/ 31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6">
                  <a:moveTo>
                    <a:pt x="2" y="17"/>
                  </a:move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6" name="Freeform 750">
              <a:extLst>
                <a:ext uri="{FF2B5EF4-FFF2-40B4-BE49-F238E27FC236}">
                  <a16:creationId xmlns:a16="http://schemas.microsoft.com/office/drawing/2014/main" id="{018AEBEA-4272-4313-AC45-D76DD296E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813"/>
              <a:ext cx="25" cy="27"/>
            </a:xfrm>
            <a:custGeom>
              <a:avLst/>
              <a:gdLst>
                <a:gd name="T0" fmla="*/ 20 w 10"/>
                <a:gd name="T1" fmla="*/ 116 h 10"/>
                <a:gd name="T2" fmla="*/ 63 w 10"/>
                <a:gd name="T3" fmla="*/ 22 h 10"/>
                <a:gd name="T4" fmla="*/ 145 w 10"/>
                <a:gd name="T5" fmla="*/ 59 h 10"/>
                <a:gd name="T6" fmla="*/ 95 w 10"/>
                <a:gd name="T7" fmla="*/ 176 h 10"/>
                <a:gd name="T8" fmla="*/ 20 w 10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10" y="6"/>
                    <a:pt x="9" y="8"/>
                    <a:pt x="6" y="9"/>
                  </a:cubicBezTo>
                  <a:cubicBezTo>
                    <a:pt x="4" y="10"/>
                    <a:pt x="2" y="8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7" name="Freeform 751">
              <a:extLst>
                <a:ext uri="{FF2B5EF4-FFF2-40B4-BE49-F238E27FC236}">
                  <a16:creationId xmlns:a16="http://schemas.microsoft.com/office/drawing/2014/main" id="{E37A808A-75EF-4722-9466-2CA0CBFBD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891"/>
              <a:ext cx="22" cy="26"/>
            </a:xfrm>
            <a:custGeom>
              <a:avLst/>
              <a:gdLst>
                <a:gd name="T0" fmla="*/ 12 w 9"/>
                <a:gd name="T1" fmla="*/ 109 h 10"/>
                <a:gd name="T2" fmla="*/ 42 w 9"/>
                <a:gd name="T3" fmla="*/ 21 h 10"/>
                <a:gd name="T4" fmla="*/ 132 w 9"/>
                <a:gd name="T5" fmla="*/ 55 h 10"/>
                <a:gd name="T6" fmla="*/ 90 w 9"/>
                <a:gd name="T7" fmla="*/ 156 h 10"/>
                <a:gd name="T8" fmla="*/ 12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8" name="Oval 752">
              <a:extLst>
                <a:ext uri="{FF2B5EF4-FFF2-40B4-BE49-F238E27FC236}">
                  <a16:creationId xmlns:a16="http://schemas.microsoft.com/office/drawing/2014/main" id="{B89ED371-1D52-4DB7-B681-81A2D22E6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3184"/>
              <a:ext cx="23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99" name="Oval 753">
              <a:extLst>
                <a:ext uri="{FF2B5EF4-FFF2-40B4-BE49-F238E27FC236}">
                  <a16:creationId xmlns:a16="http://schemas.microsoft.com/office/drawing/2014/main" id="{BD8F01BB-8677-47D4-A2D5-75FA22418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8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0" name="Freeform 754">
              <a:extLst>
                <a:ext uri="{FF2B5EF4-FFF2-40B4-BE49-F238E27FC236}">
                  <a16:creationId xmlns:a16="http://schemas.microsoft.com/office/drawing/2014/main" id="{96DE2B4F-F018-4E43-8DA9-506754086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189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01" name="Oval 755">
              <a:extLst>
                <a:ext uri="{FF2B5EF4-FFF2-40B4-BE49-F238E27FC236}">
                  <a16:creationId xmlns:a16="http://schemas.microsoft.com/office/drawing/2014/main" id="{436138B3-7E5C-4FC4-83F3-C48356A2E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3088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2" name="Oval 756">
              <a:extLst>
                <a:ext uri="{FF2B5EF4-FFF2-40B4-BE49-F238E27FC236}">
                  <a16:creationId xmlns:a16="http://schemas.microsoft.com/office/drawing/2014/main" id="{A910DBE2-386E-4CFE-B09B-07DB60D98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093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3" name="Freeform 757">
              <a:extLst>
                <a:ext uri="{FF2B5EF4-FFF2-40B4-BE49-F238E27FC236}">
                  <a16:creationId xmlns:a16="http://schemas.microsoft.com/office/drawing/2014/main" id="{3886A080-E818-4B64-B6BA-6977530F0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093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04" name="Oval 758">
              <a:extLst>
                <a:ext uri="{FF2B5EF4-FFF2-40B4-BE49-F238E27FC236}">
                  <a16:creationId xmlns:a16="http://schemas.microsoft.com/office/drawing/2014/main" id="{9040DD59-7E9A-47E1-9FDE-30A30E960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3197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5" name="Oval 759">
              <a:extLst>
                <a:ext uri="{FF2B5EF4-FFF2-40B4-BE49-F238E27FC236}">
                  <a16:creationId xmlns:a16="http://schemas.microsoft.com/office/drawing/2014/main" id="{CB13E333-769E-4D58-B80F-61E719AD1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320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6" name="Freeform 760">
              <a:extLst>
                <a:ext uri="{FF2B5EF4-FFF2-40B4-BE49-F238E27FC236}">
                  <a16:creationId xmlns:a16="http://schemas.microsoft.com/office/drawing/2014/main" id="{14BBB9C5-19F8-4A87-99FA-E8B35E02D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200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07" name="Oval 761">
              <a:extLst>
                <a:ext uri="{FF2B5EF4-FFF2-40B4-BE49-F238E27FC236}">
                  <a16:creationId xmlns:a16="http://schemas.microsoft.com/office/drawing/2014/main" id="{67CD9E47-E1F9-4EE0-B3E7-1FE2B2AFC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819"/>
              <a:ext cx="23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8" name="Oval 762">
              <a:extLst>
                <a:ext uri="{FF2B5EF4-FFF2-40B4-BE49-F238E27FC236}">
                  <a16:creationId xmlns:a16="http://schemas.microsoft.com/office/drawing/2014/main" id="{11F90C94-DBCC-43F7-8B54-A3774F998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282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9" name="Freeform 763">
              <a:extLst>
                <a:ext uri="{FF2B5EF4-FFF2-40B4-BE49-F238E27FC236}">
                  <a16:creationId xmlns:a16="http://schemas.microsoft.com/office/drawing/2014/main" id="{CD8F3754-0F23-474B-9A18-FA7981488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24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0" name="Oval 764">
              <a:extLst>
                <a:ext uri="{FF2B5EF4-FFF2-40B4-BE49-F238E27FC236}">
                  <a16:creationId xmlns:a16="http://schemas.microsoft.com/office/drawing/2014/main" id="{13F00D5B-514F-4F48-8C2E-4C846D176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2893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1" name="Oval 765">
              <a:extLst>
                <a:ext uri="{FF2B5EF4-FFF2-40B4-BE49-F238E27FC236}">
                  <a16:creationId xmlns:a16="http://schemas.microsoft.com/office/drawing/2014/main" id="{C16CEF7E-018F-49F7-9965-7E5FBB454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28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2" name="Freeform 766">
              <a:extLst>
                <a:ext uri="{FF2B5EF4-FFF2-40B4-BE49-F238E27FC236}">
                  <a16:creationId xmlns:a16="http://schemas.microsoft.com/office/drawing/2014/main" id="{95A8694C-FD8D-480C-844E-DEDBCAEA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89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3" name="Oval 767">
              <a:extLst>
                <a:ext uri="{FF2B5EF4-FFF2-40B4-BE49-F238E27FC236}">
                  <a16:creationId xmlns:a16="http://schemas.microsoft.com/office/drawing/2014/main" id="{04ADCACC-48F3-494A-81CE-E1C9E2D9A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2816"/>
              <a:ext cx="23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4" name="Oval 768">
              <a:extLst>
                <a:ext uri="{FF2B5EF4-FFF2-40B4-BE49-F238E27FC236}">
                  <a16:creationId xmlns:a16="http://schemas.microsoft.com/office/drawing/2014/main" id="{440D91E8-B018-4E02-8ABE-84BECDAFB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282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5" name="Freeform 769">
              <a:extLst>
                <a:ext uri="{FF2B5EF4-FFF2-40B4-BE49-F238E27FC236}">
                  <a16:creationId xmlns:a16="http://schemas.microsoft.com/office/drawing/2014/main" id="{3AFB0800-4962-4039-9E3A-0A8FBAD93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81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6" name="Oval 770">
              <a:extLst>
                <a:ext uri="{FF2B5EF4-FFF2-40B4-BE49-F238E27FC236}">
                  <a16:creationId xmlns:a16="http://schemas.microsoft.com/office/drawing/2014/main" id="{B2272485-784D-45BB-B748-30545DB5E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" y="288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7" name="Oval 771">
              <a:extLst>
                <a:ext uri="{FF2B5EF4-FFF2-40B4-BE49-F238E27FC236}">
                  <a16:creationId xmlns:a16="http://schemas.microsoft.com/office/drawing/2014/main" id="{A7F87A44-9997-415E-A87E-E41ED3752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8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8" name="Freeform 772">
              <a:extLst>
                <a:ext uri="{FF2B5EF4-FFF2-40B4-BE49-F238E27FC236}">
                  <a16:creationId xmlns:a16="http://schemas.microsoft.com/office/drawing/2014/main" id="{59785FC3-914C-46A9-AFAE-7E6E6EAE0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891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9" name="Oval 773">
              <a:extLst>
                <a:ext uri="{FF2B5EF4-FFF2-40B4-BE49-F238E27FC236}">
                  <a16:creationId xmlns:a16="http://schemas.microsoft.com/office/drawing/2014/main" id="{4848C784-6E63-4704-B9A1-CC5F837AD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99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0" name="Oval 774">
              <a:extLst>
                <a:ext uri="{FF2B5EF4-FFF2-40B4-BE49-F238E27FC236}">
                  <a16:creationId xmlns:a16="http://schemas.microsoft.com/office/drawing/2014/main" id="{22E3FC7B-CB0A-4F50-AB28-FA664FEF7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" y="300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1" name="Freeform 775">
              <a:extLst>
                <a:ext uri="{FF2B5EF4-FFF2-40B4-BE49-F238E27FC236}">
                  <a16:creationId xmlns:a16="http://schemas.microsoft.com/office/drawing/2014/main" id="{82FBD510-9C61-4DA3-9278-DD1EBAEC0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000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22" name="Oval 776">
              <a:extLst>
                <a:ext uri="{FF2B5EF4-FFF2-40B4-BE49-F238E27FC236}">
                  <a16:creationId xmlns:a16="http://schemas.microsoft.com/office/drawing/2014/main" id="{3B54BE7E-D731-4ECD-8AD5-BA1CA418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941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3" name="Oval 777">
              <a:extLst>
                <a:ext uri="{FF2B5EF4-FFF2-40B4-BE49-F238E27FC236}">
                  <a16:creationId xmlns:a16="http://schemas.microsoft.com/office/drawing/2014/main" id="{C7915EF9-74F9-47A7-A3F3-36A792364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294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4" name="Freeform 778">
              <a:extLst>
                <a:ext uri="{FF2B5EF4-FFF2-40B4-BE49-F238E27FC236}">
                  <a16:creationId xmlns:a16="http://schemas.microsoft.com/office/drawing/2014/main" id="{71D156AF-C3C9-4474-B800-BCF9DBC5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947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25" name="Oval 779">
              <a:extLst>
                <a:ext uri="{FF2B5EF4-FFF2-40B4-BE49-F238E27FC236}">
                  <a16:creationId xmlns:a16="http://schemas.microsoft.com/office/drawing/2014/main" id="{181180BA-FC54-49C1-89D5-E06A5865C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2949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6" name="Oval 780">
              <a:extLst>
                <a:ext uri="{FF2B5EF4-FFF2-40B4-BE49-F238E27FC236}">
                  <a16:creationId xmlns:a16="http://schemas.microsoft.com/office/drawing/2014/main" id="{988C52A7-C589-42CE-9635-D0D2BA935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295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7" name="Freeform 781">
              <a:extLst>
                <a:ext uri="{FF2B5EF4-FFF2-40B4-BE49-F238E27FC236}">
                  <a16:creationId xmlns:a16="http://schemas.microsoft.com/office/drawing/2014/main" id="{7DE8B561-8840-4AE6-8B02-BCB8837CB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955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28" name="Oval 782">
              <a:extLst>
                <a:ext uri="{FF2B5EF4-FFF2-40B4-BE49-F238E27FC236}">
                  <a16:creationId xmlns:a16="http://schemas.microsoft.com/office/drawing/2014/main" id="{414165FA-1978-4CBC-BD84-F1AD7C5E0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2968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9" name="Oval 783">
              <a:extLst>
                <a:ext uri="{FF2B5EF4-FFF2-40B4-BE49-F238E27FC236}">
                  <a16:creationId xmlns:a16="http://schemas.microsoft.com/office/drawing/2014/main" id="{2A2CE7D6-6157-4613-821E-F60249E8C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973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0" name="Freeform 784">
              <a:extLst>
                <a:ext uri="{FF2B5EF4-FFF2-40B4-BE49-F238E27FC236}">
                  <a16:creationId xmlns:a16="http://schemas.microsoft.com/office/drawing/2014/main" id="{4AEF4D9E-F922-4CA5-A299-9D948DAC9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971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31" name="Oval 785">
              <a:extLst>
                <a:ext uri="{FF2B5EF4-FFF2-40B4-BE49-F238E27FC236}">
                  <a16:creationId xmlns:a16="http://schemas.microsoft.com/office/drawing/2014/main" id="{B948B015-5648-4BBC-971B-06B1455DD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3125"/>
              <a:ext cx="23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2" name="Oval 786">
              <a:extLst>
                <a:ext uri="{FF2B5EF4-FFF2-40B4-BE49-F238E27FC236}">
                  <a16:creationId xmlns:a16="http://schemas.microsoft.com/office/drawing/2014/main" id="{A1398EE3-3B45-4C5D-8443-4EC7E6EA9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313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3" name="Freeform 787">
              <a:extLst>
                <a:ext uri="{FF2B5EF4-FFF2-40B4-BE49-F238E27FC236}">
                  <a16:creationId xmlns:a16="http://schemas.microsoft.com/office/drawing/2014/main" id="{146747B6-4864-4446-8BE2-B44FE4257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128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34" name="Oval 788">
              <a:extLst>
                <a:ext uri="{FF2B5EF4-FFF2-40B4-BE49-F238E27FC236}">
                  <a16:creationId xmlns:a16="http://schemas.microsoft.com/office/drawing/2014/main" id="{F7743CE6-4824-471E-BCC7-CAFB87CD3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3051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5" name="Oval 789">
              <a:extLst>
                <a:ext uri="{FF2B5EF4-FFF2-40B4-BE49-F238E27FC236}">
                  <a16:creationId xmlns:a16="http://schemas.microsoft.com/office/drawing/2014/main" id="{EE6363A8-6391-4EDF-908D-57131A192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305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6" name="Freeform 790">
              <a:extLst>
                <a:ext uri="{FF2B5EF4-FFF2-40B4-BE49-F238E27FC236}">
                  <a16:creationId xmlns:a16="http://schemas.microsoft.com/office/drawing/2014/main" id="{0FF02F2F-655C-47B5-B681-0E6694B3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056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37" name="Oval 791">
              <a:extLst>
                <a:ext uri="{FF2B5EF4-FFF2-40B4-BE49-F238E27FC236}">
                  <a16:creationId xmlns:a16="http://schemas.microsoft.com/office/drawing/2014/main" id="{29F9975B-5BD0-4B18-AE06-67967996A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3091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8" name="Oval 792">
              <a:extLst>
                <a:ext uri="{FF2B5EF4-FFF2-40B4-BE49-F238E27FC236}">
                  <a16:creationId xmlns:a16="http://schemas.microsoft.com/office/drawing/2014/main" id="{20752B96-E5B7-4ADC-9DAD-C68902C50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30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9" name="Freeform 793">
              <a:extLst>
                <a:ext uri="{FF2B5EF4-FFF2-40B4-BE49-F238E27FC236}">
                  <a16:creationId xmlns:a16="http://schemas.microsoft.com/office/drawing/2014/main" id="{A3E70E55-05A2-4A0F-A948-5ACD5A965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3096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0" name="Oval 794">
              <a:extLst>
                <a:ext uri="{FF2B5EF4-FFF2-40B4-BE49-F238E27FC236}">
                  <a16:creationId xmlns:a16="http://schemas.microsoft.com/office/drawing/2014/main" id="{FA8D3981-DAAF-4460-B38B-A3309F851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0" y="3133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1" name="Oval 795">
              <a:extLst>
                <a:ext uri="{FF2B5EF4-FFF2-40B4-BE49-F238E27FC236}">
                  <a16:creationId xmlns:a16="http://schemas.microsoft.com/office/drawing/2014/main" id="{BA37FD88-5F9D-4131-A87E-778FCCADF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3139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2" name="Freeform 796">
              <a:extLst>
                <a:ext uri="{FF2B5EF4-FFF2-40B4-BE49-F238E27FC236}">
                  <a16:creationId xmlns:a16="http://schemas.microsoft.com/office/drawing/2014/main" id="{ECA4902A-A9C0-454E-AADE-8622F7427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139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3" name="Oval 797">
              <a:extLst>
                <a:ext uri="{FF2B5EF4-FFF2-40B4-BE49-F238E27FC236}">
                  <a16:creationId xmlns:a16="http://schemas.microsoft.com/office/drawing/2014/main" id="{A395ACBE-CF1B-479B-A7E7-B8776D8B0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3147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4" name="Oval 798">
              <a:extLst>
                <a:ext uri="{FF2B5EF4-FFF2-40B4-BE49-F238E27FC236}">
                  <a16:creationId xmlns:a16="http://schemas.microsoft.com/office/drawing/2014/main" id="{A33F5333-B8A5-4D6B-B262-1C413B11A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315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5" name="Freeform 799">
              <a:extLst>
                <a:ext uri="{FF2B5EF4-FFF2-40B4-BE49-F238E27FC236}">
                  <a16:creationId xmlns:a16="http://schemas.microsoft.com/office/drawing/2014/main" id="{A8F8A821-DAA1-44F7-BA9E-99DE876FD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152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35 h 3"/>
                <a:gd name="T4" fmla="*/ 12 w 3"/>
                <a:gd name="T5" fmla="*/ 21 h 3"/>
                <a:gd name="T6" fmla="*/ 28 w 3"/>
                <a:gd name="T7" fmla="*/ 35 h 3"/>
                <a:gd name="T8" fmla="*/ 12 w 3"/>
                <a:gd name="T9" fmla="*/ 35 h 3"/>
                <a:gd name="T10" fmla="*/ 12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12 w 3"/>
                <a:gd name="T17" fmla="*/ 56 h 3"/>
                <a:gd name="T18" fmla="*/ 37 w 3"/>
                <a:gd name="T19" fmla="*/ 35 h 3"/>
                <a:gd name="T20" fmla="*/ 12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6" name="Oval 800">
              <a:extLst>
                <a:ext uri="{FF2B5EF4-FFF2-40B4-BE49-F238E27FC236}">
                  <a16:creationId xmlns:a16="http://schemas.microsoft.com/office/drawing/2014/main" id="{543479EE-5420-48AC-ADD9-A37AA0B32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3307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7" name="Oval 801">
              <a:extLst>
                <a:ext uri="{FF2B5EF4-FFF2-40B4-BE49-F238E27FC236}">
                  <a16:creationId xmlns:a16="http://schemas.microsoft.com/office/drawing/2014/main" id="{BA656318-FCAD-42E7-9704-9A1E44879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331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8" name="Freeform 802">
              <a:extLst>
                <a:ext uri="{FF2B5EF4-FFF2-40B4-BE49-F238E27FC236}">
                  <a16:creationId xmlns:a16="http://schemas.microsoft.com/office/drawing/2014/main" id="{A835A1B1-4C50-41FB-B089-1823A8D80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31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9" name="Oval 803">
              <a:extLst>
                <a:ext uri="{FF2B5EF4-FFF2-40B4-BE49-F238E27FC236}">
                  <a16:creationId xmlns:a16="http://schemas.microsoft.com/office/drawing/2014/main" id="{9316D7A8-B138-41D9-A36F-4634F083B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3229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0" name="Oval 804">
              <a:extLst>
                <a:ext uri="{FF2B5EF4-FFF2-40B4-BE49-F238E27FC236}">
                  <a16:creationId xmlns:a16="http://schemas.microsoft.com/office/drawing/2014/main" id="{989ACECC-0F3A-4B20-BC6A-013022520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323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1" name="Freeform 805">
              <a:extLst>
                <a:ext uri="{FF2B5EF4-FFF2-40B4-BE49-F238E27FC236}">
                  <a16:creationId xmlns:a16="http://schemas.microsoft.com/office/drawing/2014/main" id="{CF254564-C498-4038-99C1-03B88044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3235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52" name="Oval 806">
              <a:extLst>
                <a:ext uri="{FF2B5EF4-FFF2-40B4-BE49-F238E27FC236}">
                  <a16:creationId xmlns:a16="http://schemas.microsoft.com/office/drawing/2014/main" id="{B614D7C2-712E-4D7A-A47E-6DD4B2DB9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3267"/>
              <a:ext cx="22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3" name="Oval 807">
              <a:extLst>
                <a:ext uri="{FF2B5EF4-FFF2-40B4-BE49-F238E27FC236}">
                  <a16:creationId xmlns:a16="http://schemas.microsoft.com/office/drawing/2014/main" id="{B516E7D9-6F6E-4B3E-8351-C472870DB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27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4" name="Freeform 808">
              <a:extLst>
                <a:ext uri="{FF2B5EF4-FFF2-40B4-BE49-F238E27FC236}">
                  <a16:creationId xmlns:a16="http://schemas.microsoft.com/office/drawing/2014/main" id="{3C906B86-A4D1-4F46-BBA0-A7C2D4CE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269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55" name="Oval 809">
              <a:extLst>
                <a:ext uri="{FF2B5EF4-FFF2-40B4-BE49-F238E27FC236}">
                  <a16:creationId xmlns:a16="http://schemas.microsoft.com/office/drawing/2014/main" id="{8AB2A8EE-4AAC-4BA3-903C-0A957670C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328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6" name="Oval 810">
              <a:extLst>
                <a:ext uri="{FF2B5EF4-FFF2-40B4-BE49-F238E27FC236}">
                  <a16:creationId xmlns:a16="http://schemas.microsoft.com/office/drawing/2014/main" id="{75FE246A-BA3E-4362-9DF0-AAEA76675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32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7" name="Freeform 811">
              <a:extLst>
                <a:ext uri="{FF2B5EF4-FFF2-40B4-BE49-F238E27FC236}">
                  <a16:creationId xmlns:a16="http://schemas.microsoft.com/office/drawing/2014/main" id="{BD73BAC2-8351-4E8A-8B71-DB2E2A1D0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329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58" name="Oval 812">
              <a:extLst>
                <a:ext uri="{FF2B5EF4-FFF2-40B4-BE49-F238E27FC236}">
                  <a16:creationId xmlns:a16="http://schemas.microsoft.com/office/drawing/2014/main" id="{016FCF6B-EC1E-4A11-88A3-9E6BF35DF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864"/>
              <a:ext cx="23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9" name="Oval 813">
              <a:extLst>
                <a:ext uri="{FF2B5EF4-FFF2-40B4-BE49-F238E27FC236}">
                  <a16:creationId xmlns:a16="http://schemas.microsoft.com/office/drawing/2014/main" id="{09DA85EB-9B27-44FD-97FC-5911F15EC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87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0" name="Freeform 814">
              <a:extLst>
                <a:ext uri="{FF2B5EF4-FFF2-40B4-BE49-F238E27FC236}">
                  <a16:creationId xmlns:a16="http://schemas.microsoft.com/office/drawing/2014/main" id="{9D896038-B23E-43BE-9057-B7424924F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869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61" name="Oval 815">
              <a:extLst>
                <a:ext uri="{FF2B5EF4-FFF2-40B4-BE49-F238E27FC236}">
                  <a16:creationId xmlns:a16="http://schemas.microsoft.com/office/drawing/2014/main" id="{D96A85A3-7170-4A01-AF3F-7BD6587BE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2816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2" name="Oval 816">
              <a:extLst>
                <a:ext uri="{FF2B5EF4-FFF2-40B4-BE49-F238E27FC236}">
                  <a16:creationId xmlns:a16="http://schemas.microsoft.com/office/drawing/2014/main" id="{BF40DDF2-3BE7-41F5-BD22-F3332595A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82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3" name="Freeform 817">
              <a:extLst>
                <a:ext uri="{FF2B5EF4-FFF2-40B4-BE49-F238E27FC236}">
                  <a16:creationId xmlns:a16="http://schemas.microsoft.com/office/drawing/2014/main" id="{30F6CB74-8E99-40BC-8E54-AF12B1C2A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819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64" name="Oval 818">
              <a:extLst>
                <a:ext uri="{FF2B5EF4-FFF2-40B4-BE49-F238E27FC236}">
                  <a16:creationId xmlns:a16="http://schemas.microsoft.com/office/drawing/2014/main" id="{1D2E722F-4302-45B1-ADAD-CE4E003E2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792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5" name="Oval 819">
              <a:extLst>
                <a:ext uri="{FF2B5EF4-FFF2-40B4-BE49-F238E27FC236}">
                  <a16:creationId xmlns:a16="http://schemas.microsoft.com/office/drawing/2014/main" id="{3A8348B5-A2E7-4F11-A1E9-1E028561C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279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6" name="Freeform 820">
              <a:extLst>
                <a:ext uri="{FF2B5EF4-FFF2-40B4-BE49-F238E27FC236}">
                  <a16:creationId xmlns:a16="http://schemas.microsoft.com/office/drawing/2014/main" id="{BF363B56-A0BB-4943-9258-FCB18E2E6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797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67" name="Oval 821">
              <a:extLst>
                <a:ext uri="{FF2B5EF4-FFF2-40B4-BE49-F238E27FC236}">
                  <a16:creationId xmlns:a16="http://schemas.microsoft.com/office/drawing/2014/main" id="{B16F32EB-1897-49D8-A53B-7EB181A6A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2760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8" name="Oval 822">
              <a:extLst>
                <a:ext uri="{FF2B5EF4-FFF2-40B4-BE49-F238E27FC236}">
                  <a16:creationId xmlns:a16="http://schemas.microsoft.com/office/drawing/2014/main" id="{BA187CA9-6A8C-4DF8-9A42-3A81D5414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76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9" name="Freeform 823">
              <a:extLst>
                <a:ext uri="{FF2B5EF4-FFF2-40B4-BE49-F238E27FC236}">
                  <a16:creationId xmlns:a16="http://schemas.microsoft.com/office/drawing/2014/main" id="{D821DABE-237D-4DAE-9314-9D46F47A3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765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0" name="Oval 824">
              <a:extLst>
                <a:ext uri="{FF2B5EF4-FFF2-40B4-BE49-F238E27FC236}">
                  <a16:creationId xmlns:a16="http://schemas.microsoft.com/office/drawing/2014/main" id="{A81C8064-30C2-42B2-B634-331907238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0" y="3003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71" name="Oval 825">
              <a:extLst>
                <a:ext uri="{FF2B5EF4-FFF2-40B4-BE49-F238E27FC236}">
                  <a16:creationId xmlns:a16="http://schemas.microsoft.com/office/drawing/2014/main" id="{96D5B300-172C-4189-B08E-1F78D6169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300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72" name="Freeform 826">
              <a:extLst>
                <a:ext uri="{FF2B5EF4-FFF2-40B4-BE49-F238E27FC236}">
                  <a16:creationId xmlns:a16="http://schemas.microsoft.com/office/drawing/2014/main" id="{8EBDBF0C-465B-4C20-82C8-F0C555607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005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3" name="Oval 827">
              <a:extLst>
                <a:ext uri="{FF2B5EF4-FFF2-40B4-BE49-F238E27FC236}">
                  <a16:creationId xmlns:a16="http://schemas.microsoft.com/office/drawing/2014/main" id="{B9CF3272-2E53-42A2-86D6-02D95A752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893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74" name="Oval 828">
              <a:extLst>
                <a:ext uri="{FF2B5EF4-FFF2-40B4-BE49-F238E27FC236}">
                  <a16:creationId xmlns:a16="http://schemas.microsoft.com/office/drawing/2014/main" id="{F15C35B1-6DE2-4D75-A32F-FFE98BA1C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8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75" name="Freeform 829">
              <a:extLst>
                <a:ext uri="{FF2B5EF4-FFF2-40B4-BE49-F238E27FC236}">
                  <a16:creationId xmlns:a16="http://schemas.microsoft.com/office/drawing/2014/main" id="{504D0107-074F-4435-B4CB-5BF867F20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896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90" name="Group 830">
            <a:extLst>
              <a:ext uri="{FF2B5EF4-FFF2-40B4-BE49-F238E27FC236}">
                <a16:creationId xmlns:a16="http://schemas.microsoft.com/office/drawing/2014/main" id="{AD514DB0-847E-4DB5-9CC6-AE4C327D2E28}"/>
              </a:ext>
            </a:extLst>
          </p:cNvPr>
          <p:cNvGrpSpPr>
            <a:grpSpLocks/>
          </p:cNvGrpSpPr>
          <p:nvPr/>
        </p:nvGrpSpPr>
        <p:grpSpPr bwMode="auto">
          <a:xfrm>
            <a:off x="4362450" y="5453063"/>
            <a:ext cx="544513" cy="550862"/>
            <a:chOff x="2005" y="2960"/>
            <a:chExt cx="1210" cy="1224"/>
          </a:xfrm>
        </p:grpSpPr>
        <p:sp>
          <p:nvSpPr>
            <p:cNvPr id="104748" name="Freeform 831">
              <a:extLst>
                <a:ext uri="{FF2B5EF4-FFF2-40B4-BE49-F238E27FC236}">
                  <a16:creationId xmlns:a16="http://schemas.microsoft.com/office/drawing/2014/main" id="{E1242A7E-076D-4CF1-9B13-EA641B8CC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5162 w 316"/>
                <a:gd name="T1" fmla="*/ 1567 h 300"/>
                <a:gd name="T2" fmla="*/ 1072 w 316"/>
                <a:gd name="T3" fmla="*/ 5426 h 300"/>
                <a:gd name="T4" fmla="*/ 1467 w 316"/>
                <a:gd name="T5" fmla="*/ 14598 h 300"/>
                <a:gd name="T6" fmla="*/ 5732 w 316"/>
                <a:gd name="T7" fmla="*/ 19078 h 300"/>
                <a:gd name="T8" fmla="*/ 12464 w 316"/>
                <a:gd name="T9" fmla="*/ 20041 h 300"/>
                <a:gd name="T10" fmla="*/ 16672 w 316"/>
                <a:gd name="T11" fmla="*/ 13452 h 300"/>
                <a:gd name="T12" fmla="*/ 15833 w 316"/>
                <a:gd name="T13" fmla="*/ 3945 h 300"/>
                <a:gd name="T14" fmla="*/ 9033 w 316"/>
                <a:gd name="T15" fmla="*/ 400 h 300"/>
                <a:gd name="T16" fmla="*/ 5162 w 316"/>
                <a:gd name="T17" fmla="*/ 1567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49" name="Freeform 832">
              <a:extLst>
                <a:ext uri="{FF2B5EF4-FFF2-40B4-BE49-F238E27FC236}">
                  <a16:creationId xmlns:a16="http://schemas.microsoft.com/office/drawing/2014/main" id="{BD66B5D1-819F-45B5-86FF-38D7CC62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2026 w 241"/>
                <a:gd name="T1" fmla="*/ 13950 h 242"/>
                <a:gd name="T2" fmla="*/ 1685 w 241"/>
                <a:gd name="T3" fmla="*/ 5585 h 242"/>
                <a:gd name="T4" fmla="*/ 5396 w 241"/>
                <a:gd name="T5" fmla="*/ 2115 h 242"/>
                <a:gd name="T6" fmla="*/ 8931 w 241"/>
                <a:gd name="T7" fmla="*/ 951 h 242"/>
                <a:gd name="T8" fmla="*/ 13539 w 241"/>
                <a:gd name="T9" fmla="*/ 2515 h 242"/>
                <a:gd name="T10" fmla="*/ 8257 w 241"/>
                <a:gd name="T11" fmla="*/ 335 h 242"/>
                <a:gd name="T12" fmla="*/ 4722 w 241"/>
                <a:gd name="T13" fmla="*/ 1433 h 242"/>
                <a:gd name="T14" fmla="*/ 1011 w 241"/>
                <a:gd name="T15" fmla="*/ 4899 h 242"/>
                <a:gd name="T16" fmla="*/ 1348 w 241"/>
                <a:gd name="T17" fmla="*/ 13269 h 242"/>
                <a:gd name="T18" fmla="*/ 3711 w 241"/>
                <a:gd name="T19" fmla="*/ 16469 h 242"/>
                <a:gd name="T20" fmla="*/ 2026 w 241"/>
                <a:gd name="T21" fmla="*/ 13950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0" name="Freeform 833">
              <a:extLst>
                <a:ext uri="{FF2B5EF4-FFF2-40B4-BE49-F238E27FC236}">
                  <a16:creationId xmlns:a16="http://schemas.microsoft.com/office/drawing/2014/main" id="{5D365904-9D9C-4F0D-8DF9-30F2AA02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11560 w 238"/>
                <a:gd name="T1" fmla="*/ 1697 h 249"/>
                <a:gd name="T2" fmla="*/ 9979 w 238"/>
                <a:gd name="T3" fmla="*/ 0 h 249"/>
                <a:gd name="T4" fmla="*/ 10886 w 238"/>
                <a:gd name="T5" fmla="*/ 1016 h 249"/>
                <a:gd name="T6" fmla="*/ 11663 w 238"/>
                <a:gd name="T7" fmla="*/ 9858 h 249"/>
                <a:gd name="T8" fmla="*/ 7793 w 238"/>
                <a:gd name="T9" fmla="*/ 15901 h 249"/>
                <a:gd name="T10" fmla="*/ 1569 w 238"/>
                <a:gd name="T11" fmla="*/ 15016 h 249"/>
                <a:gd name="T12" fmla="*/ 0 w 238"/>
                <a:gd name="T13" fmla="*/ 14134 h 249"/>
                <a:gd name="T14" fmla="*/ 2243 w 238"/>
                <a:gd name="T15" fmla="*/ 15701 h 249"/>
                <a:gd name="T16" fmla="*/ 8467 w 238"/>
                <a:gd name="T17" fmla="*/ 16582 h 249"/>
                <a:gd name="T18" fmla="*/ 12394 w 238"/>
                <a:gd name="T19" fmla="*/ 10523 h 249"/>
                <a:gd name="T20" fmla="*/ 11560 w 238"/>
                <a:gd name="T21" fmla="*/ 1697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1" name="Freeform 834">
              <a:extLst>
                <a:ext uri="{FF2B5EF4-FFF2-40B4-BE49-F238E27FC236}">
                  <a16:creationId xmlns:a16="http://schemas.microsoft.com/office/drawing/2014/main" id="{E9443D9C-1A84-4523-893D-6360B7C1D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2973 w 224"/>
                <a:gd name="T1" fmla="*/ 2586 h 233"/>
                <a:gd name="T2" fmla="*/ 731 w 224"/>
                <a:gd name="T3" fmla="*/ 4090 h 233"/>
                <a:gd name="T4" fmla="*/ 1507 w 224"/>
                <a:gd name="T5" fmla="*/ 8180 h 233"/>
                <a:gd name="T6" fmla="*/ 4025 w 224"/>
                <a:gd name="T7" fmla="*/ 8315 h 233"/>
                <a:gd name="T8" fmla="*/ 4656 w 224"/>
                <a:gd name="T9" fmla="*/ 5393 h 233"/>
                <a:gd name="T10" fmla="*/ 5092 w 224"/>
                <a:gd name="T11" fmla="*/ 3955 h 233"/>
                <a:gd name="T12" fmla="*/ 6382 w 224"/>
                <a:gd name="T13" fmla="*/ 4155 h 233"/>
                <a:gd name="T14" fmla="*/ 6718 w 224"/>
                <a:gd name="T15" fmla="*/ 5859 h 233"/>
                <a:gd name="T16" fmla="*/ 8184 w 224"/>
                <a:gd name="T17" fmla="*/ 5659 h 233"/>
                <a:gd name="T18" fmla="*/ 8520 w 224"/>
                <a:gd name="T19" fmla="*/ 4025 h 233"/>
                <a:gd name="T20" fmla="*/ 9909 w 224"/>
                <a:gd name="T21" fmla="*/ 4776 h 233"/>
                <a:gd name="T22" fmla="*/ 9806 w 224"/>
                <a:gd name="T23" fmla="*/ 6546 h 233"/>
                <a:gd name="T24" fmla="*/ 8283 w 224"/>
                <a:gd name="T25" fmla="*/ 7363 h 233"/>
                <a:gd name="T26" fmla="*/ 9178 w 224"/>
                <a:gd name="T27" fmla="*/ 9683 h 233"/>
                <a:gd name="T28" fmla="*/ 10188 w 224"/>
                <a:gd name="T29" fmla="*/ 8666 h 233"/>
                <a:gd name="T30" fmla="*/ 11038 w 224"/>
                <a:gd name="T31" fmla="*/ 8666 h 233"/>
                <a:gd name="T32" fmla="*/ 11416 w 224"/>
                <a:gd name="T33" fmla="*/ 10917 h 233"/>
                <a:gd name="T34" fmla="*/ 10131 w 224"/>
                <a:gd name="T35" fmla="*/ 12004 h 233"/>
                <a:gd name="T36" fmla="*/ 8562 w 224"/>
                <a:gd name="T37" fmla="*/ 12421 h 233"/>
                <a:gd name="T38" fmla="*/ 8681 w 224"/>
                <a:gd name="T39" fmla="*/ 15077 h 233"/>
                <a:gd name="T40" fmla="*/ 11811 w 224"/>
                <a:gd name="T41" fmla="*/ 14942 h 233"/>
                <a:gd name="T42" fmla="*/ 12323 w 224"/>
                <a:gd name="T43" fmla="*/ 12887 h 233"/>
                <a:gd name="T44" fmla="*/ 11811 w 224"/>
                <a:gd name="T45" fmla="*/ 10917 h 233"/>
                <a:gd name="T46" fmla="*/ 11711 w 224"/>
                <a:gd name="T47" fmla="*/ 7498 h 233"/>
                <a:gd name="T48" fmla="*/ 12208 w 224"/>
                <a:gd name="T49" fmla="*/ 6076 h 233"/>
                <a:gd name="T50" fmla="*/ 11650 w 224"/>
                <a:gd name="T51" fmla="*/ 5594 h 233"/>
                <a:gd name="T52" fmla="*/ 10862 w 224"/>
                <a:gd name="T53" fmla="*/ 5459 h 233"/>
                <a:gd name="T54" fmla="*/ 10188 w 224"/>
                <a:gd name="T55" fmla="*/ 4441 h 233"/>
                <a:gd name="T56" fmla="*/ 11038 w 224"/>
                <a:gd name="T57" fmla="*/ 3824 h 233"/>
                <a:gd name="T58" fmla="*/ 11313 w 224"/>
                <a:gd name="T59" fmla="*/ 1303 h 233"/>
                <a:gd name="T60" fmla="*/ 8796 w 224"/>
                <a:gd name="T61" fmla="*/ 752 h 233"/>
                <a:gd name="T62" fmla="*/ 8520 w 224"/>
                <a:gd name="T63" fmla="*/ 2803 h 233"/>
                <a:gd name="T64" fmla="*/ 7334 w 224"/>
                <a:gd name="T65" fmla="*/ 2321 h 233"/>
                <a:gd name="T66" fmla="*/ 6221 w 224"/>
                <a:gd name="T67" fmla="*/ 3003 h 233"/>
                <a:gd name="T68" fmla="*/ 4258 w 224"/>
                <a:gd name="T69" fmla="*/ 3338 h 233"/>
                <a:gd name="T70" fmla="*/ 2973 w 224"/>
                <a:gd name="T71" fmla="*/ 2586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2" name="Freeform 835">
              <a:extLst>
                <a:ext uri="{FF2B5EF4-FFF2-40B4-BE49-F238E27FC236}">
                  <a16:creationId xmlns:a16="http://schemas.microsoft.com/office/drawing/2014/main" id="{CE0BC7B9-1E19-4AC1-AE87-72495C4F8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57 w 60"/>
                <a:gd name="T1" fmla="*/ 553 h 31"/>
                <a:gd name="T2" fmla="*/ 889 w 60"/>
                <a:gd name="T3" fmla="*/ 1930 h 31"/>
                <a:gd name="T4" fmla="*/ 2111 w 60"/>
                <a:gd name="T5" fmla="*/ 1999 h 31"/>
                <a:gd name="T6" fmla="*/ 3336 w 60"/>
                <a:gd name="T7" fmla="*/ 0 h 31"/>
                <a:gd name="T8" fmla="*/ 1893 w 60"/>
                <a:gd name="T9" fmla="*/ 1643 h 31"/>
                <a:gd name="T10" fmla="*/ 218 w 60"/>
                <a:gd name="T11" fmla="*/ 754 h 31"/>
                <a:gd name="T12" fmla="*/ 57 w 60"/>
                <a:gd name="T13" fmla="*/ 55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3" name="Freeform 836">
              <a:extLst>
                <a:ext uri="{FF2B5EF4-FFF2-40B4-BE49-F238E27FC236}">
                  <a16:creationId xmlns:a16="http://schemas.microsoft.com/office/drawing/2014/main" id="{66CCB4BB-E23C-451A-BA04-40C8CF257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161 w 40"/>
                <a:gd name="T1" fmla="*/ 200 h 34"/>
                <a:gd name="T2" fmla="*/ 2238 w 40"/>
                <a:gd name="T3" fmla="*/ 0 h 34"/>
                <a:gd name="T4" fmla="*/ 218 w 40"/>
                <a:gd name="T5" fmla="*/ 33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4" name="Freeform 837">
              <a:extLst>
                <a:ext uri="{FF2B5EF4-FFF2-40B4-BE49-F238E27FC236}">
                  <a16:creationId xmlns:a16="http://schemas.microsoft.com/office/drawing/2014/main" id="{5A0D8722-6970-4237-9C00-68D48081D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119 w 18"/>
                <a:gd name="T1" fmla="*/ 0 h 24"/>
                <a:gd name="T2" fmla="*/ 58 w 18"/>
                <a:gd name="T3" fmla="*/ 1633 h 24"/>
                <a:gd name="T4" fmla="*/ 0 w 18"/>
                <a:gd name="T5" fmla="*/ 135 h 24"/>
                <a:gd name="T6" fmla="*/ 119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5" name="Freeform 838">
              <a:extLst>
                <a:ext uri="{FF2B5EF4-FFF2-40B4-BE49-F238E27FC236}">
                  <a16:creationId xmlns:a16="http://schemas.microsoft.com/office/drawing/2014/main" id="{7E040813-A70F-4A6E-8918-BD2454A3D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2506 h 40"/>
                <a:gd name="T2" fmla="*/ 1445 w 28"/>
                <a:gd name="T3" fmla="*/ 1626 h 40"/>
                <a:gd name="T4" fmla="*/ 0 w 28"/>
                <a:gd name="T5" fmla="*/ 0 h 40"/>
                <a:gd name="T6" fmla="*/ 336 w 28"/>
                <a:gd name="T7" fmla="*/ 209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6" name="Freeform 839">
              <a:extLst>
                <a:ext uri="{FF2B5EF4-FFF2-40B4-BE49-F238E27FC236}">
                  <a16:creationId xmlns:a16="http://schemas.microsoft.com/office/drawing/2014/main" id="{82E0CE63-DC77-45A3-A1B9-71B92D523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161 w 35"/>
                <a:gd name="T1" fmla="*/ 626 h 26"/>
                <a:gd name="T2" fmla="*/ 1348 w 35"/>
                <a:gd name="T3" fmla="*/ 0 h 26"/>
                <a:gd name="T4" fmla="*/ 337 w 35"/>
                <a:gd name="T5" fmla="*/ 98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7" name="Freeform 840">
              <a:extLst>
                <a:ext uri="{FF2B5EF4-FFF2-40B4-BE49-F238E27FC236}">
                  <a16:creationId xmlns:a16="http://schemas.microsoft.com/office/drawing/2014/main" id="{FF2FF962-9759-4A9C-B680-2D580D6D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1370 h 55"/>
                <a:gd name="T2" fmla="*/ 2397 w 62"/>
                <a:gd name="T3" fmla="*/ 3211 h 55"/>
                <a:gd name="T4" fmla="*/ 3303 w 62"/>
                <a:gd name="T5" fmla="*/ 0 h 55"/>
                <a:gd name="T6" fmla="*/ 2060 w 62"/>
                <a:gd name="T7" fmla="*/ 2594 h 55"/>
                <a:gd name="T8" fmla="*/ 57 w 62"/>
                <a:gd name="T9" fmla="*/ 1640 h 55"/>
                <a:gd name="T10" fmla="*/ 119 w 62"/>
                <a:gd name="T11" fmla="*/ 137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8" name="Freeform 841">
              <a:extLst>
                <a:ext uri="{FF2B5EF4-FFF2-40B4-BE49-F238E27FC236}">
                  <a16:creationId xmlns:a16="http://schemas.microsoft.com/office/drawing/2014/main" id="{3A9A7FFB-ECC1-4319-8B6E-56E1DE55C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2791 w 51"/>
                <a:gd name="T1" fmla="*/ 200 h 38"/>
                <a:gd name="T2" fmla="*/ 554 w 51"/>
                <a:gd name="T3" fmla="*/ 2578 h 38"/>
                <a:gd name="T4" fmla="*/ 2852 w 51"/>
                <a:gd name="T5" fmla="*/ 334 h 38"/>
                <a:gd name="T6" fmla="*/ 2791 w 51"/>
                <a:gd name="T7" fmla="*/ 20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9" name="Freeform 842">
              <a:extLst>
                <a:ext uri="{FF2B5EF4-FFF2-40B4-BE49-F238E27FC236}">
                  <a16:creationId xmlns:a16="http://schemas.microsoft.com/office/drawing/2014/main" id="{65B7B516-2F43-4428-A7D8-E0DF885A1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683 w 14"/>
                <a:gd name="T1" fmla="*/ 135 h 24"/>
                <a:gd name="T2" fmla="*/ 282 w 14"/>
                <a:gd name="T3" fmla="*/ 1633 h 24"/>
                <a:gd name="T4" fmla="*/ 802 w 14"/>
                <a:gd name="T5" fmla="*/ 20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0" name="Freeform 843">
              <a:extLst>
                <a:ext uri="{FF2B5EF4-FFF2-40B4-BE49-F238E27FC236}">
                  <a16:creationId xmlns:a16="http://schemas.microsoft.com/office/drawing/2014/main" id="{06D6F58B-1E47-47CB-B700-157C98B2E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2511 w 45"/>
                <a:gd name="T1" fmla="*/ 0 h 17"/>
                <a:gd name="T2" fmla="*/ 1009 w 45"/>
                <a:gd name="T3" fmla="*/ 463 h 17"/>
                <a:gd name="T4" fmla="*/ 57 w 45"/>
                <a:gd name="T5" fmla="*/ 1136 h 17"/>
                <a:gd name="T6" fmla="*/ 1009 w 45"/>
                <a:gd name="T7" fmla="*/ 938 h 17"/>
                <a:gd name="T8" fmla="*/ 2454 w 45"/>
                <a:gd name="T9" fmla="*/ 130 h 17"/>
                <a:gd name="T10" fmla="*/ 2511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1" name="Freeform 844">
              <a:extLst>
                <a:ext uri="{FF2B5EF4-FFF2-40B4-BE49-F238E27FC236}">
                  <a16:creationId xmlns:a16="http://schemas.microsoft.com/office/drawing/2014/main" id="{F3EEDE10-66CE-432C-AF48-313227906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4819 w 302"/>
                <a:gd name="T1" fmla="*/ 1298 h 293"/>
                <a:gd name="T2" fmla="*/ 4762 w 302"/>
                <a:gd name="T3" fmla="*/ 1216 h 293"/>
                <a:gd name="T4" fmla="*/ 674 w 302"/>
                <a:gd name="T5" fmla="*/ 5164 h 293"/>
                <a:gd name="T6" fmla="*/ 0 w 302"/>
                <a:gd name="T7" fmla="*/ 9046 h 293"/>
                <a:gd name="T8" fmla="*/ 1068 w 302"/>
                <a:gd name="T9" fmla="*/ 14348 h 293"/>
                <a:gd name="T10" fmla="*/ 5378 w 302"/>
                <a:gd name="T11" fmla="*/ 18911 h 293"/>
                <a:gd name="T12" fmla="*/ 10768 w 302"/>
                <a:gd name="T13" fmla="*/ 19928 h 293"/>
                <a:gd name="T14" fmla="*/ 12119 w 302"/>
                <a:gd name="T15" fmla="*/ 19863 h 293"/>
                <a:gd name="T16" fmla="*/ 15093 w 302"/>
                <a:gd name="T17" fmla="*/ 17413 h 293"/>
                <a:gd name="T18" fmla="*/ 16379 w 302"/>
                <a:gd name="T19" fmla="*/ 13262 h 293"/>
                <a:gd name="T20" fmla="*/ 16938 w 302"/>
                <a:gd name="T21" fmla="*/ 8780 h 293"/>
                <a:gd name="T22" fmla="*/ 15529 w 302"/>
                <a:gd name="T23" fmla="*/ 3666 h 293"/>
                <a:gd name="T24" fmla="*/ 9539 w 302"/>
                <a:gd name="T25" fmla="*/ 0 h 293"/>
                <a:gd name="T26" fmla="*/ 8689 w 302"/>
                <a:gd name="T27" fmla="*/ 65 h 293"/>
                <a:gd name="T28" fmla="*/ 4762 w 302"/>
                <a:gd name="T29" fmla="*/ 1216 h 293"/>
                <a:gd name="T30" fmla="*/ 4819 w 302"/>
                <a:gd name="T31" fmla="*/ 1298 h 293"/>
                <a:gd name="T32" fmla="*/ 4762 w 302"/>
                <a:gd name="T33" fmla="*/ 1216 h 293"/>
                <a:gd name="T34" fmla="*/ 4819 w 302"/>
                <a:gd name="T35" fmla="*/ 1298 h 293"/>
                <a:gd name="T36" fmla="*/ 4819 w 302"/>
                <a:gd name="T37" fmla="*/ 1367 h 293"/>
                <a:gd name="T38" fmla="*/ 8689 w 302"/>
                <a:gd name="T39" fmla="*/ 200 h 293"/>
                <a:gd name="T40" fmla="*/ 9539 w 302"/>
                <a:gd name="T41" fmla="*/ 135 h 293"/>
                <a:gd name="T42" fmla="*/ 15430 w 302"/>
                <a:gd name="T43" fmla="*/ 3747 h 293"/>
                <a:gd name="T44" fmla="*/ 16819 w 302"/>
                <a:gd name="T45" fmla="*/ 8780 h 293"/>
                <a:gd name="T46" fmla="*/ 16264 w 302"/>
                <a:gd name="T47" fmla="*/ 13197 h 293"/>
                <a:gd name="T48" fmla="*/ 14974 w 302"/>
                <a:gd name="T49" fmla="*/ 17344 h 293"/>
                <a:gd name="T50" fmla="*/ 12119 w 302"/>
                <a:gd name="T51" fmla="*/ 19728 h 293"/>
                <a:gd name="T52" fmla="*/ 10768 w 302"/>
                <a:gd name="T53" fmla="*/ 19793 h 293"/>
                <a:gd name="T54" fmla="*/ 5378 w 302"/>
                <a:gd name="T55" fmla="*/ 18777 h 293"/>
                <a:gd name="T56" fmla="*/ 1171 w 302"/>
                <a:gd name="T57" fmla="*/ 14279 h 293"/>
                <a:gd name="T58" fmla="*/ 119 w 302"/>
                <a:gd name="T59" fmla="*/ 9046 h 293"/>
                <a:gd name="T60" fmla="*/ 792 w 302"/>
                <a:gd name="T61" fmla="*/ 5233 h 293"/>
                <a:gd name="T62" fmla="*/ 4819 w 302"/>
                <a:gd name="T63" fmla="*/ 1367 h 293"/>
                <a:gd name="T64" fmla="*/ 4819 w 302"/>
                <a:gd name="T65" fmla="*/ 1367 h 293"/>
                <a:gd name="T66" fmla="*/ 4819 w 302"/>
                <a:gd name="T67" fmla="*/ 129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2" name="Freeform 845">
              <a:extLst>
                <a:ext uri="{FF2B5EF4-FFF2-40B4-BE49-F238E27FC236}">
                  <a16:creationId xmlns:a16="http://schemas.microsoft.com/office/drawing/2014/main" id="{889F7CB7-5C51-48CA-AD30-1396441D3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8402 w 224"/>
                <a:gd name="T1" fmla="*/ 1216 h 225"/>
                <a:gd name="T2" fmla="*/ 8283 w 224"/>
                <a:gd name="T3" fmla="*/ 2778 h 225"/>
                <a:gd name="T4" fmla="*/ 7671 w 224"/>
                <a:gd name="T5" fmla="*/ 2313 h 225"/>
                <a:gd name="T6" fmla="*/ 6558 w 224"/>
                <a:gd name="T7" fmla="*/ 1697 h 225"/>
                <a:gd name="T8" fmla="*/ 4993 w 224"/>
                <a:gd name="T9" fmla="*/ 2913 h 225"/>
                <a:gd name="T10" fmla="*/ 3807 w 224"/>
                <a:gd name="T11" fmla="*/ 2513 h 225"/>
                <a:gd name="T12" fmla="*/ 2973 w 224"/>
                <a:gd name="T13" fmla="*/ 2179 h 225"/>
                <a:gd name="T14" fmla="*/ 337 w 224"/>
                <a:gd name="T15" fmla="*/ 5092 h 225"/>
                <a:gd name="T16" fmla="*/ 4082 w 224"/>
                <a:gd name="T17" fmla="*/ 8005 h 225"/>
                <a:gd name="T18" fmla="*/ 4756 w 224"/>
                <a:gd name="T19" fmla="*/ 4211 h 225"/>
                <a:gd name="T20" fmla="*/ 5766 w 224"/>
                <a:gd name="T21" fmla="*/ 3395 h 225"/>
                <a:gd name="T22" fmla="*/ 6324 w 224"/>
                <a:gd name="T23" fmla="*/ 4761 h 225"/>
                <a:gd name="T24" fmla="*/ 8226 w 224"/>
                <a:gd name="T25" fmla="*/ 5361 h 225"/>
                <a:gd name="T26" fmla="*/ 8520 w 224"/>
                <a:gd name="T27" fmla="*/ 3729 h 225"/>
                <a:gd name="T28" fmla="*/ 9412 w 224"/>
                <a:gd name="T29" fmla="*/ 3880 h 225"/>
                <a:gd name="T30" fmla="*/ 9748 w 224"/>
                <a:gd name="T31" fmla="*/ 6108 h 225"/>
                <a:gd name="T32" fmla="*/ 7786 w 224"/>
                <a:gd name="T33" fmla="*/ 8156 h 225"/>
                <a:gd name="T34" fmla="*/ 9178 w 224"/>
                <a:gd name="T35" fmla="*/ 9372 h 225"/>
                <a:gd name="T36" fmla="*/ 10758 w 224"/>
                <a:gd name="T37" fmla="*/ 7674 h 225"/>
                <a:gd name="T38" fmla="*/ 10976 w 224"/>
                <a:gd name="T39" fmla="*/ 8356 h 225"/>
                <a:gd name="T40" fmla="*/ 11038 w 224"/>
                <a:gd name="T41" fmla="*/ 11269 h 225"/>
                <a:gd name="T42" fmla="*/ 9236 w 224"/>
                <a:gd name="T43" fmla="*/ 11404 h 225"/>
                <a:gd name="T44" fmla="*/ 8562 w 224"/>
                <a:gd name="T45" fmla="*/ 12020 h 225"/>
                <a:gd name="T46" fmla="*/ 10188 w 224"/>
                <a:gd name="T47" fmla="*/ 15280 h 225"/>
                <a:gd name="T48" fmla="*/ 10188 w 224"/>
                <a:gd name="T49" fmla="*/ 15214 h 225"/>
                <a:gd name="T50" fmla="*/ 9236 w 224"/>
                <a:gd name="T51" fmla="*/ 11485 h 225"/>
                <a:gd name="T52" fmla="*/ 11416 w 224"/>
                <a:gd name="T53" fmla="*/ 10522 h 225"/>
                <a:gd name="T54" fmla="*/ 10188 w 224"/>
                <a:gd name="T55" fmla="*/ 8291 h 225"/>
                <a:gd name="T56" fmla="*/ 8283 w 224"/>
                <a:gd name="T57" fmla="*/ 6993 h 225"/>
                <a:gd name="T58" fmla="*/ 8842 w 224"/>
                <a:gd name="T59" fmla="*/ 3529 h 225"/>
                <a:gd name="T60" fmla="*/ 7273 w 224"/>
                <a:gd name="T61" fmla="*/ 5643 h 225"/>
                <a:gd name="T62" fmla="*/ 5766 w 224"/>
                <a:gd name="T63" fmla="*/ 3329 h 225"/>
                <a:gd name="T64" fmla="*/ 4025 w 224"/>
                <a:gd name="T65" fmla="*/ 7940 h 225"/>
                <a:gd name="T66" fmla="*/ 731 w 224"/>
                <a:gd name="T67" fmla="*/ 3729 h 225"/>
                <a:gd name="T68" fmla="*/ 3030 w 224"/>
                <a:gd name="T69" fmla="*/ 2248 h 225"/>
                <a:gd name="T70" fmla="*/ 6221 w 224"/>
                <a:gd name="T71" fmla="*/ 2648 h 225"/>
                <a:gd name="T72" fmla="*/ 8184 w 224"/>
                <a:gd name="T73" fmla="*/ 2995 h 225"/>
                <a:gd name="T74" fmla="*/ 9515 w 224"/>
                <a:gd name="T75" fmla="*/ 65 h 225"/>
                <a:gd name="T76" fmla="*/ 11038 w 224"/>
                <a:gd name="T77" fmla="*/ 3464 h 225"/>
                <a:gd name="T78" fmla="*/ 10758 w 224"/>
                <a:gd name="T79" fmla="*/ 5092 h 225"/>
                <a:gd name="T80" fmla="*/ 11650 w 224"/>
                <a:gd name="T81" fmla="*/ 5226 h 225"/>
                <a:gd name="T82" fmla="*/ 11811 w 224"/>
                <a:gd name="T83" fmla="*/ 10522 h 225"/>
                <a:gd name="T84" fmla="*/ 12266 w 224"/>
                <a:gd name="T85" fmla="*/ 13582 h 225"/>
                <a:gd name="T86" fmla="*/ 12090 w 224"/>
                <a:gd name="T87" fmla="*/ 11485 h 225"/>
                <a:gd name="T88" fmla="*/ 11416 w 224"/>
                <a:gd name="T89" fmla="*/ 8091 h 225"/>
                <a:gd name="T90" fmla="*/ 12384 w 224"/>
                <a:gd name="T91" fmla="*/ 6177 h 225"/>
                <a:gd name="T92" fmla="*/ 11711 w 224"/>
                <a:gd name="T93" fmla="*/ 5161 h 225"/>
                <a:gd name="T94" fmla="*/ 10758 w 224"/>
                <a:gd name="T95" fmla="*/ 5027 h 225"/>
                <a:gd name="T96" fmla="*/ 10246 w 224"/>
                <a:gd name="T97" fmla="*/ 4080 h 225"/>
                <a:gd name="T98" fmla="*/ 10468 w 224"/>
                <a:gd name="T99" fmla="*/ 3464 h 225"/>
                <a:gd name="T100" fmla="*/ 11811 w 224"/>
                <a:gd name="T101" fmla="*/ 3195 h 225"/>
                <a:gd name="T102" fmla="*/ 9515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3" name="Freeform 846">
              <a:extLst>
                <a:ext uri="{FF2B5EF4-FFF2-40B4-BE49-F238E27FC236}">
                  <a16:creationId xmlns:a16="http://schemas.microsoft.com/office/drawing/2014/main" id="{8CA57762-5F6E-4C5F-8318-48A885C3C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1140 w 20"/>
                <a:gd name="T1" fmla="*/ 0 h 23"/>
                <a:gd name="T2" fmla="*/ 963 w 20"/>
                <a:gd name="T3" fmla="*/ 266 h 23"/>
                <a:gd name="T4" fmla="*/ 681 w 20"/>
                <a:gd name="T5" fmla="*/ 952 h 23"/>
                <a:gd name="T6" fmla="*/ 177 w 20"/>
                <a:gd name="T7" fmla="*/ 1435 h 23"/>
                <a:gd name="T8" fmla="*/ 0 w 20"/>
                <a:gd name="T9" fmla="*/ 1569 h 23"/>
                <a:gd name="T10" fmla="*/ 743 w 20"/>
                <a:gd name="T11" fmla="*/ 1018 h 23"/>
                <a:gd name="T12" fmla="*/ 1140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4" name="Freeform 847">
              <a:extLst>
                <a:ext uri="{FF2B5EF4-FFF2-40B4-BE49-F238E27FC236}">
                  <a16:creationId xmlns:a16="http://schemas.microsoft.com/office/drawing/2014/main" id="{F400C93C-B56A-4DA9-9D0E-94CF6FA5AC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8562 w 224"/>
                <a:gd name="T1" fmla="*/ 2448 h 223"/>
                <a:gd name="T2" fmla="*/ 8796 w 224"/>
                <a:gd name="T3" fmla="*/ 400 h 223"/>
                <a:gd name="T4" fmla="*/ 11256 w 224"/>
                <a:gd name="T5" fmla="*/ 951 h 223"/>
                <a:gd name="T6" fmla="*/ 11095 w 224"/>
                <a:gd name="T7" fmla="*/ 3330 h 223"/>
                <a:gd name="T8" fmla="*/ 10188 w 224"/>
                <a:gd name="T9" fmla="*/ 3330 h 223"/>
                <a:gd name="T10" fmla="*/ 10303 w 224"/>
                <a:gd name="T11" fmla="*/ 4611 h 223"/>
                <a:gd name="T12" fmla="*/ 10862 w 224"/>
                <a:gd name="T13" fmla="*/ 5097 h 223"/>
                <a:gd name="T14" fmla="*/ 11929 w 224"/>
                <a:gd name="T15" fmla="*/ 5362 h 223"/>
                <a:gd name="T16" fmla="*/ 12048 w 224"/>
                <a:gd name="T17" fmla="*/ 6594 h 223"/>
                <a:gd name="T18" fmla="*/ 11535 w 224"/>
                <a:gd name="T19" fmla="*/ 9243 h 223"/>
                <a:gd name="T20" fmla="*/ 12266 w 224"/>
                <a:gd name="T21" fmla="*/ 12438 h 223"/>
                <a:gd name="T22" fmla="*/ 10188 w 224"/>
                <a:gd name="T23" fmla="*/ 15086 h 223"/>
                <a:gd name="T24" fmla="*/ 8681 w 224"/>
                <a:gd name="T25" fmla="*/ 14536 h 223"/>
                <a:gd name="T26" fmla="*/ 8956 w 224"/>
                <a:gd name="T27" fmla="*/ 11622 h 223"/>
                <a:gd name="T28" fmla="*/ 10131 w 224"/>
                <a:gd name="T29" fmla="*/ 11622 h 223"/>
                <a:gd name="T30" fmla="*/ 11478 w 224"/>
                <a:gd name="T31" fmla="*/ 10540 h 223"/>
                <a:gd name="T32" fmla="*/ 10976 w 224"/>
                <a:gd name="T33" fmla="*/ 7676 h 223"/>
                <a:gd name="T34" fmla="*/ 10758 w 224"/>
                <a:gd name="T35" fmla="*/ 7476 h 223"/>
                <a:gd name="T36" fmla="*/ 9132 w 224"/>
                <a:gd name="T37" fmla="*/ 9173 h 223"/>
                <a:gd name="T38" fmla="*/ 7889 w 224"/>
                <a:gd name="T39" fmla="*/ 8092 h 223"/>
                <a:gd name="T40" fmla="*/ 9852 w 224"/>
                <a:gd name="T41" fmla="*/ 6178 h 223"/>
                <a:gd name="T42" fmla="*/ 9469 w 224"/>
                <a:gd name="T43" fmla="*/ 3730 h 223"/>
                <a:gd name="T44" fmla="*/ 8283 w 224"/>
                <a:gd name="T45" fmla="*/ 4281 h 223"/>
                <a:gd name="T46" fmla="*/ 7334 w 224"/>
                <a:gd name="T47" fmla="*/ 5513 h 223"/>
                <a:gd name="T48" fmla="*/ 6439 w 224"/>
                <a:gd name="T49" fmla="*/ 4697 h 223"/>
                <a:gd name="T50" fmla="*/ 5766 w 224"/>
                <a:gd name="T51" fmla="*/ 3195 h 223"/>
                <a:gd name="T52" fmla="*/ 4656 w 224"/>
                <a:gd name="T53" fmla="*/ 4146 h 223"/>
                <a:gd name="T54" fmla="*/ 3983 w 224"/>
                <a:gd name="T55" fmla="*/ 7810 h 223"/>
                <a:gd name="T56" fmla="*/ 455 w 224"/>
                <a:gd name="T57" fmla="*/ 5027 h 223"/>
                <a:gd name="T58" fmla="*/ 2973 w 224"/>
                <a:gd name="T59" fmla="*/ 2248 h 223"/>
                <a:gd name="T60" fmla="*/ 3703 w 224"/>
                <a:gd name="T61" fmla="*/ 2514 h 223"/>
                <a:gd name="T62" fmla="*/ 5827 w 224"/>
                <a:gd name="T63" fmla="*/ 2914 h 223"/>
                <a:gd name="T64" fmla="*/ 6439 w 224"/>
                <a:gd name="T65" fmla="*/ 1967 h 223"/>
                <a:gd name="T66" fmla="*/ 7273 w 224"/>
                <a:gd name="T67" fmla="*/ 1898 h 223"/>
                <a:gd name="T68" fmla="*/ 8184 w 224"/>
                <a:gd name="T69" fmla="*/ 2999 h 223"/>
                <a:gd name="T70" fmla="*/ 8520 w 224"/>
                <a:gd name="T71" fmla="*/ 2383 h 223"/>
                <a:gd name="T72" fmla="*/ 6837 w 224"/>
                <a:gd name="T73" fmla="*/ 1567 h 223"/>
                <a:gd name="T74" fmla="*/ 4258 w 224"/>
                <a:gd name="T75" fmla="*/ 2914 h 223"/>
                <a:gd name="T76" fmla="*/ 2797 w 224"/>
                <a:gd name="T77" fmla="*/ 2183 h 223"/>
                <a:gd name="T78" fmla="*/ 2973 w 224"/>
                <a:gd name="T79" fmla="*/ 8361 h 223"/>
                <a:gd name="T80" fmla="*/ 5092 w 224"/>
                <a:gd name="T81" fmla="*/ 3530 h 223"/>
                <a:gd name="T82" fmla="*/ 6718 w 224"/>
                <a:gd name="T83" fmla="*/ 5427 h 223"/>
                <a:gd name="T84" fmla="*/ 8520 w 224"/>
                <a:gd name="T85" fmla="*/ 3595 h 223"/>
                <a:gd name="T86" fmla="*/ 9806 w 224"/>
                <a:gd name="T87" fmla="*/ 6113 h 223"/>
                <a:gd name="T88" fmla="*/ 9178 w 224"/>
                <a:gd name="T89" fmla="*/ 9243 h 223"/>
                <a:gd name="T90" fmla="*/ 11038 w 224"/>
                <a:gd name="T91" fmla="*/ 8227 h 223"/>
                <a:gd name="T92" fmla="*/ 10131 w 224"/>
                <a:gd name="T93" fmla="*/ 11557 h 223"/>
                <a:gd name="T94" fmla="*/ 8681 w 224"/>
                <a:gd name="T95" fmla="*/ 14605 h 223"/>
                <a:gd name="T96" fmla="*/ 11811 w 224"/>
                <a:gd name="T97" fmla="*/ 14470 h 223"/>
                <a:gd name="T98" fmla="*/ 11811 w 224"/>
                <a:gd name="T99" fmla="*/ 10459 h 223"/>
                <a:gd name="T100" fmla="*/ 11650 w 224"/>
                <a:gd name="T101" fmla="*/ 5162 h 223"/>
                <a:gd name="T102" fmla="*/ 10758 w 224"/>
                <a:gd name="T103" fmla="*/ 5027 h 223"/>
                <a:gd name="T104" fmla="*/ 11038 w 224"/>
                <a:gd name="T105" fmla="*/ 3395 h 223"/>
                <a:gd name="T106" fmla="*/ 9515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5" name="Oval 848">
              <a:extLst>
                <a:ext uri="{FF2B5EF4-FFF2-40B4-BE49-F238E27FC236}">
                  <a16:creationId xmlns:a16="http://schemas.microsoft.com/office/drawing/2014/main" id="{87BC3433-A3C7-41F1-8D4C-23BAF75D2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66" name="Oval 849">
              <a:extLst>
                <a:ext uri="{FF2B5EF4-FFF2-40B4-BE49-F238E27FC236}">
                  <a16:creationId xmlns:a16="http://schemas.microsoft.com/office/drawing/2014/main" id="{28BE49BE-9A7B-472B-92A5-14A508505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67" name="Oval 850">
              <a:extLst>
                <a:ext uri="{FF2B5EF4-FFF2-40B4-BE49-F238E27FC236}">
                  <a16:creationId xmlns:a16="http://schemas.microsoft.com/office/drawing/2014/main" id="{0D89EA93-B3D5-4C68-88E4-087006459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68" name="Oval 851">
              <a:extLst>
                <a:ext uri="{FF2B5EF4-FFF2-40B4-BE49-F238E27FC236}">
                  <a16:creationId xmlns:a16="http://schemas.microsoft.com/office/drawing/2014/main" id="{F596D29F-7FC0-4826-B498-6E58AB2FB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69" name="Oval 852">
              <a:extLst>
                <a:ext uri="{FF2B5EF4-FFF2-40B4-BE49-F238E27FC236}">
                  <a16:creationId xmlns:a16="http://schemas.microsoft.com/office/drawing/2014/main" id="{516858BD-842D-45F1-A15F-2D2D4E8F3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0" name="Freeform 853">
              <a:extLst>
                <a:ext uri="{FF2B5EF4-FFF2-40B4-BE49-F238E27FC236}">
                  <a16:creationId xmlns:a16="http://schemas.microsoft.com/office/drawing/2014/main" id="{E2F5830E-64EE-4696-9525-5495C103B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71" name="Oval 854">
              <a:extLst>
                <a:ext uri="{FF2B5EF4-FFF2-40B4-BE49-F238E27FC236}">
                  <a16:creationId xmlns:a16="http://schemas.microsoft.com/office/drawing/2014/main" id="{8725267D-0D6E-40B3-AEBE-233E8394B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2" name="Oval 855">
              <a:extLst>
                <a:ext uri="{FF2B5EF4-FFF2-40B4-BE49-F238E27FC236}">
                  <a16:creationId xmlns:a16="http://schemas.microsoft.com/office/drawing/2014/main" id="{AB25C796-2C7F-407F-A7D8-9E0C04CE0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3" name="Freeform 856">
              <a:extLst>
                <a:ext uri="{FF2B5EF4-FFF2-40B4-BE49-F238E27FC236}">
                  <a16:creationId xmlns:a16="http://schemas.microsoft.com/office/drawing/2014/main" id="{085038B3-4CDA-433A-A98F-48F13863F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74" name="Oval 857">
              <a:extLst>
                <a:ext uri="{FF2B5EF4-FFF2-40B4-BE49-F238E27FC236}">
                  <a16:creationId xmlns:a16="http://schemas.microsoft.com/office/drawing/2014/main" id="{6A328A81-73FF-452F-8B67-F3576CD76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5" name="Oval 858">
              <a:extLst>
                <a:ext uri="{FF2B5EF4-FFF2-40B4-BE49-F238E27FC236}">
                  <a16:creationId xmlns:a16="http://schemas.microsoft.com/office/drawing/2014/main" id="{42BBC42F-CDB2-43C6-ADB2-035817ED1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6" name="Freeform 859">
              <a:extLst>
                <a:ext uri="{FF2B5EF4-FFF2-40B4-BE49-F238E27FC236}">
                  <a16:creationId xmlns:a16="http://schemas.microsoft.com/office/drawing/2014/main" id="{88A9151B-5231-4CAB-9514-1A6F2A4B6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77" name="Oval 860">
              <a:extLst>
                <a:ext uri="{FF2B5EF4-FFF2-40B4-BE49-F238E27FC236}">
                  <a16:creationId xmlns:a16="http://schemas.microsoft.com/office/drawing/2014/main" id="{566CE8FC-7DCE-422E-9985-DC55BD20F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8" name="Oval 861">
              <a:extLst>
                <a:ext uri="{FF2B5EF4-FFF2-40B4-BE49-F238E27FC236}">
                  <a16:creationId xmlns:a16="http://schemas.microsoft.com/office/drawing/2014/main" id="{3334E94F-C107-4E94-BC03-46A389A4D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9" name="Freeform 862">
              <a:extLst>
                <a:ext uri="{FF2B5EF4-FFF2-40B4-BE49-F238E27FC236}">
                  <a16:creationId xmlns:a16="http://schemas.microsoft.com/office/drawing/2014/main" id="{0C965BB3-7B55-41A3-9CC0-98C83C90C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0" name="Oval 863">
              <a:extLst>
                <a:ext uri="{FF2B5EF4-FFF2-40B4-BE49-F238E27FC236}">
                  <a16:creationId xmlns:a16="http://schemas.microsoft.com/office/drawing/2014/main" id="{61493054-D98C-45A7-9667-0288E45E9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1" name="Oval 864">
              <a:extLst>
                <a:ext uri="{FF2B5EF4-FFF2-40B4-BE49-F238E27FC236}">
                  <a16:creationId xmlns:a16="http://schemas.microsoft.com/office/drawing/2014/main" id="{ECD21FEE-1A9C-4EB3-B2BF-B00493738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2" name="Freeform 865">
              <a:extLst>
                <a:ext uri="{FF2B5EF4-FFF2-40B4-BE49-F238E27FC236}">
                  <a16:creationId xmlns:a16="http://schemas.microsoft.com/office/drawing/2014/main" id="{B4E0CF6F-739C-4E6B-8988-014AB79F1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3" name="Oval 866">
              <a:extLst>
                <a:ext uri="{FF2B5EF4-FFF2-40B4-BE49-F238E27FC236}">
                  <a16:creationId xmlns:a16="http://schemas.microsoft.com/office/drawing/2014/main" id="{B178B3DB-E690-48B8-979E-2807B490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4" name="Oval 867">
              <a:extLst>
                <a:ext uri="{FF2B5EF4-FFF2-40B4-BE49-F238E27FC236}">
                  <a16:creationId xmlns:a16="http://schemas.microsoft.com/office/drawing/2014/main" id="{884237DF-2EB2-48E8-9F5C-4A337CC09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5" name="Freeform 868">
              <a:extLst>
                <a:ext uri="{FF2B5EF4-FFF2-40B4-BE49-F238E27FC236}">
                  <a16:creationId xmlns:a16="http://schemas.microsoft.com/office/drawing/2014/main" id="{6769B6F6-DCEF-4268-BB48-93BB3B99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6" name="Oval 869">
              <a:extLst>
                <a:ext uri="{FF2B5EF4-FFF2-40B4-BE49-F238E27FC236}">
                  <a16:creationId xmlns:a16="http://schemas.microsoft.com/office/drawing/2014/main" id="{15E7EF54-20DB-4CC9-A8A1-574F9751D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7" name="Oval 870">
              <a:extLst>
                <a:ext uri="{FF2B5EF4-FFF2-40B4-BE49-F238E27FC236}">
                  <a16:creationId xmlns:a16="http://schemas.microsoft.com/office/drawing/2014/main" id="{531434B6-7380-46B1-8099-C9EDE837F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8" name="Freeform 871">
              <a:extLst>
                <a:ext uri="{FF2B5EF4-FFF2-40B4-BE49-F238E27FC236}">
                  <a16:creationId xmlns:a16="http://schemas.microsoft.com/office/drawing/2014/main" id="{C6E3F825-C018-486D-AE5F-1BFCF1E76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9" name="Oval 872">
              <a:extLst>
                <a:ext uri="{FF2B5EF4-FFF2-40B4-BE49-F238E27FC236}">
                  <a16:creationId xmlns:a16="http://schemas.microsoft.com/office/drawing/2014/main" id="{22ADF289-A8E6-4268-B771-6E759A404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0" name="Oval 873">
              <a:extLst>
                <a:ext uri="{FF2B5EF4-FFF2-40B4-BE49-F238E27FC236}">
                  <a16:creationId xmlns:a16="http://schemas.microsoft.com/office/drawing/2014/main" id="{8AC9E06D-C2FF-408C-A952-32864307A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1" name="Freeform 874">
              <a:extLst>
                <a:ext uri="{FF2B5EF4-FFF2-40B4-BE49-F238E27FC236}">
                  <a16:creationId xmlns:a16="http://schemas.microsoft.com/office/drawing/2014/main" id="{00E0FE70-4657-4FF7-A2B3-9808FE078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92" name="Oval 875">
              <a:extLst>
                <a:ext uri="{FF2B5EF4-FFF2-40B4-BE49-F238E27FC236}">
                  <a16:creationId xmlns:a16="http://schemas.microsoft.com/office/drawing/2014/main" id="{8E7912FF-C822-46A2-983A-04C2BD305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3" name="Oval 876">
              <a:extLst>
                <a:ext uri="{FF2B5EF4-FFF2-40B4-BE49-F238E27FC236}">
                  <a16:creationId xmlns:a16="http://schemas.microsoft.com/office/drawing/2014/main" id="{8EE85F23-FD4F-434E-AD87-080CD7E33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4" name="Freeform 877">
              <a:extLst>
                <a:ext uri="{FF2B5EF4-FFF2-40B4-BE49-F238E27FC236}">
                  <a16:creationId xmlns:a16="http://schemas.microsoft.com/office/drawing/2014/main" id="{5BF5484D-16B8-4C5D-A888-636AC458C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95" name="Oval 878">
              <a:extLst>
                <a:ext uri="{FF2B5EF4-FFF2-40B4-BE49-F238E27FC236}">
                  <a16:creationId xmlns:a16="http://schemas.microsoft.com/office/drawing/2014/main" id="{A9F91A94-5660-4B07-B9A7-D2C49B825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6" name="Oval 879">
              <a:extLst>
                <a:ext uri="{FF2B5EF4-FFF2-40B4-BE49-F238E27FC236}">
                  <a16:creationId xmlns:a16="http://schemas.microsoft.com/office/drawing/2014/main" id="{5D0AA8B8-88EB-4851-9624-7BE19AEC2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7" name="Freeform 880">
              <a:extLst>
                <a:ext uri="{FF2B5EF4-FFF2-40B4-BE49-F238E27FC236}">
                  <a16:creationId xmlns:a16="http://schemas.microsoft.com/office/drawing/2014/main" id="{4D238BF3-D485-4F16-8082-5AD76147C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98" name="Oval 881">
              <a:extLst>
                <a:ext uri="{FF2B5EF4-FFF2-40B4-BE49-F238E27FC236}">
                  <a16:creationId xmlns:a16="http://schemas.microsoft.com/office/drawing/2014/main" id="{0D85FB8D-0878-4C41-B241-7C3B4BD1E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9" name="Oval 882">
              <a:extLst>
                <a:ext uri="{FF2B5EF4-FFF2-40B4-BE49-F238E27FC236}">
                  <a16:creationId xmlns:a16="http://schemas.microsoft.com/office/drawing/2014/main" id="{FC51B101-1D33-4D5A-9D4D-585EB2D0E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0" name="Freeform 883">
              <a:extLst>
                <a:ext uri="{FF2B5EF4-FFF2-40B4-BE49-F238E27FC236}">
                  <a16:creationId xmlns:a16="http://schemas.microsoft.com/office/drawing/2014/main" id="{1E302865-F825-4FCF-A24D-6FE2510C2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01" name="Oval 884">
              <a:extLst>
                <a:ext uri="{FF2B5EF4-FFF2-40B4-BE49-F238E27FC236}">
                  <a16:creationId xmlns:a16="http://schemas.microsoft.com/office/drawing/2014/main" id="{DCB58F76-7803-49F0-A09F-7AED1A1E3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2" name="Oval 885">
              <a:extLst>
                <a:ext uri="{FF2B5EF4-FFF2-40B4-BE49-F238E27FC236}">
                  <a16:creationId xmlns:a16="http://schemas.microsoft.com/office/drawing/2014/main" id="{81482F50-2618-4DEA-A56F-7D2E2C78C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3" name="Freeform 886">
              <a:extLst>
                <a:ext uri="{FF2B5EF4-FFF2-40B4-BE49-F238E27FC236}">
                  <a16:creationId xmlns:a16="http://schemas.microsoft.com/office/drawing/2014/main" id="{7C5050D1-6995-429C-A7E2-CA39D30D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04" name="Oval 887">
              <a:extLst>
                <a:ext uri="{FF2B5EF4-FFF2-40B4-BE49-F238E27FC236}">
                  <a16:creationId xmlns:a16="http://schemas.microsoft.com/office/drawing/2014/main" id="{08762B0B-CA89-429E-B64D-758AD3191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5" name="Oval 888">
              <a:extLst>
                <a:ext uri="{FF2B5EF4-FFF2-40B4-BE49-F238E27FC236}">
                  <a16:creationId xmlns:a16="http://schemas.microsoft.com/office/drawing/2014/main" id="{805CF971-4031-4645-A44D-08A5B42D9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6" name="Freeform 889">
              <a:extLst>
                <a:ext uri="{FF2B5EF4-FFF2-40B4-BE49-F238E27FC236}">
                  <a16:creationId xmlns:a16="http://schemas.microsoft.com/office/drawing/2014/main" id="{22A7A39E-84E5-4461-8C30-D37204064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07" name="Oval 890">
              <a:extLst>
                <a:ext uri="{FF2B5EF4-FFF2-40B4-BE49-F238E27FC236}">
                  <a16:creationId xmlns:a16="http://schemas.microsoft.com/office/drawing/2014/main" id="{8C60595C-BF06-4B21-B93A-BE0FC4931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8" name="Oval 891">
              <a:extLst>
                <a:ext uri="{FF2B5EF4-FFF2-40B4-BE49-F238E27FC236}">
                  <a16:creationId xmlns:a16="http://schemas.microsoft.com/office/drawing/2014/main" id="{BA7CE4E6-CD1D-457D-B16B-A5588B7EE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9" name="Freeform 892">
              <a:extLst>
                <a:ext uri="{FF2B5EF4-FFF2-40B4-BE49-F238E27FC236}">
                  <a16:creationId xmlns:a16="http://schemas.microsoft.com/office/drawing/2014/main" id="{50000922-1F92-4981-9241-E4A6FF1DE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0" name="Oval 893">
              <a:extLst>
                <a:ext uri="{FF2B5EF4-FFF2-40B4-BE49-F238E27FC236}">
                  <a16:creationId xmlns:a16="http://schemas.microsoft.com/office/drawing/2014/main" id="{E1D1F384-2379-42CD-9289-76391F910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1" name="Oval 894">
              <a:extLst>
                <a:ext uri="{FF2B5EF4-FFF2-40B4-BE49-F238E27FC236}">
                  <a16:creationId xmlns:a16="http://schemas.microsoft.com/office/drawing/2014/main" id="{E30D14D4-B33C-4D11-AD49-BC72D9D7D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2" name="Freeform 895">
              <a:extLst>
                <a:ext uri="{FF2B5EF4-FFF2-40B4-BE49-F238E27FC236}">
                  <a16:creationId xmlns:a16="http://schemas.microsoft.com/office/drawing/2014/main" id="{F2F67589-67D5-414D-9835-A16C4BF7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3" name="Oval 896">
              <a:extLst>
                <a:ext uri="{FF2B5EF4-FFF2-40B4-BE49-F238E27FC236}">
                  <a16:creationId xmlns:a16="http://schemas.microsoft.com/office/drawing/2014/main" id="{BD9B64FB-860A-4AA4-AD8B-B5842514A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4" name="Oval 897">
              <a:extLst>
                <a:ext uri="{FF2B5EF4-FFF2-40B4-BE49-F238E27FC236}">
                  <a16:creationId xmlns:a16="http://schemas.microsoft.com/office/drawing/2014/main" id="{EAC90F51-84A1-469C-A7BA-6E032E86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5" name="Freeform 898">
              <a:extLst>
                <a:ext uri="{FF2B5EF4-FFF2-40B4-BE49-F238E27FC236}">
                  <a16:creationId xmlns:a16="http://schemas.microsoft.com/office/drawing/2014/main" id="{04976BA2-A03E-4C8A-8011-F660215D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6" name="Oval 899">
              <a:extLst>
                <a:ext uri="{FF2B5EF4-FFF2-40B4-BE49-F238E27FC236}">
                  <a16:creationId xmlns:a16="http://schemas.microsoft.com/office/drawing/2014/main" id="{0920D1AE-1E40-4E5E-8EE0-E5648EA33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7" name="Oval 900">
              <a:extLst>
                <a:ext uri="{FF2B5EF4-FFF2-40B4-BE49-F238E27FC236}">
                  <a16:creationId xmlns:a16="http://schemas.microsoft.com/office/drawing/2014/main" id="{928CE2CC-FA6D-468A-A460-AA57ED548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8" name="Freeform 901">
              <a:extLst>
                <a:ext uri="{FF2B5EF4-FFF2-40B4-BE49-F238E27FC236}">
                  <a16:creationId xmlns:a16="http://schemas.microsoft.com/office/drawing/2014/main" id="{3C3552CD-17FA-4A44-B869-59CE154F4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9" name="Oval 902">
              <a:extLst>
                <a:ext uri="{FF2B5EF4-FFF2-40B4-BE49-F238E27FC236}">
                  <a16:creationId xmlns:a16="http://schemas.microsoft.com/office/drawing/2014/main" id="{A441E3DD-A456-4026-9FE9-4B37FBB3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0" name="Oval 903">
              <a:extLst>
                <a:ext uri="{FF2B5EF4-FFF2-40B4-BE49-F238E27FC236}">
                  <a16:creationId xmlns:a16="http://schemas.microsoft.com/office/drawing/2014/main" id="{F929DE95-A8DF-4D4C-91F5-8EBE65E98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1" name="Freeform 904">
              <a:extLst>
                <a:ext uri="{FF2B5EF4-FFF2-40B4-BE49-F238E27FC236}">
                  <a16:creationId xmlns:a16="http://schemas.microsoft.com/office/drawing/2014/main" id="{A05F2938-DBBE-4860-B439-AA8B24152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22" name="Oval 905">
              <a:extLst>
                <a:ext uri="{FF2B5EF4-FFF2-40B4-BE49-F238E27FC236}">
                  <a16:creationId xmlns:a16="http://schemas.microsoft.com/office/drawing/2014/main" id="{781F35F8-712B-4A8A-B585-CDB4C6942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3" name="Oval 906">
              <a:extLst>
                <a:ext uri="{FF2B5EF4-FFF2-40B4-BE49-F238E27FC236}">
                  <a16:creationId xmlns:a16="http://schemas.microsoft.com/office/drawing/2014/main" id="{600032DD-CC3F-4EA0-98EB-5D407C059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4" name="Freeform 907">
              <a:extLst>
                <a:ext uri="{FF2B5EF4-FFF2-40B4-BE49-F238E27FC236}">
                  <a16:creationId xmlns:a16="http://schemas.microsoft.com/office/drawing/2014/main" id="{B63BA2BE-3500-4437-805D-1ED004197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25" name="Oval 908">
              <a:extLst>
                <a:ext uri="{FF2B5EF4-FFF2-40B4-BE49-F238E27FC236}">
                  <a16:creationId xmlns:a16="http://schemas.microsoft.com/office/drawing/2014/main" id="{DCB47A61-A9AF-486B-8986-A675A030B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6" name="Oval 909">
              <a:extLst>
                <a:ext uri="{FF2B5EF4-FFF2-40B4-BE49-F238E27FC236}">
                  <a16:creationId xmlns:a16="http://schemas.microsoft.com/office/drawing/2014/main" id="{EAF3FF79-EDE0-4ECC-BAA2-426C3521C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7" name="Freeform 910">
              <a:extLst>
                <a:ext uri="{FF2B5EF4-FFF2-40B4-BE49-F238E27FC236}">
                  <a16:creationId xmlns:a16="http://schemas.microsoft.com/office/drawing/2014/main" id="{AC121172-69BD-4433-915F-7D11C9FCB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28" name="Oval 911">
              <a:extLst>
                <a:ext uri="{FF2B5EF4-FFF2-40B4-BE49-F238E27FC236}">
                  <a16:creationId xmlns:a16="http://schemas.microsoft.com/office/drawing/2014/main" id="{91F19A47-6DCC-45FC-9297-4178EC257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9" name="Oval 912">
              <a:extLst>
                <a:ext uri="{FF2B5EF4-FFF2-40B4-BE49-F238E27FC236}">
                  <a16:creationId xmlns:a16="http://schemas.microsoft.com/office/drawing/2014/main" id="{5514E4DE-173A-4A2E-B7E6-222E8CA8C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0" name="Freeform 913">
              <a:extLst>
                <a:ext uri="{FF2B5EF4-FFF2-40B4-BE49-F238E27FC236}">
                  <a16:creationId xmlns:a16="http://schemas.microsoft.com/office/drawing/2014/main" id="{05987C28-00AB-47F3-B55F-C44CDD7A8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56 w 4"/>
                <a:gd name="T1" fmla="*/ 169 h 3"/>
                <a:gd name="T2" fmla="*/ 56 w 4"/>
                <a:gd name="T3" fmla="*/ 169 h 3"/>
                <a:gd name="T4" fmla="*/ 113 w 4"/>
                <a:gd name="T5" fmla="*/ 74 h 3"/>
                <a:gd name="T6" fmla="*/ 154 w 4"/>
                <a:gd name="T7" fmla="*/ 169 h 3"/>
                <a:gd name="T8" fmla="*/ 113 w 4"/>
                <a:gd name="T9" fmla="*/ 169 h 3"/>
                <a:gd name="T10" fmla="*/ 56 w 4"/>
                <a:gd name="T11" fmla="*/ 169 h 3"/>
                <a:gd name="T12" fmla="*/ 56 w 4"/>
                <a:gd name="T13" fmla="*/ 169 h 3"/>
                <a:gd name="T14" fmla="*/ 0 w 4"/>
                <a:gd name="T15" fmla="*/ 169 h 3"/>
                <a:gd name="T16" fmla="*/ 113 w 4"/>
                <a:gd name="T17" fmla="*/ 243 h 3"/>
                <a:gd name="T18" fmla="*/ 210 w 4"/>
                <a:gd name="T19" fmla="*/ 169 h 3"/>
                <a:gd name="T20" fmla="*/ 113 w 4"/>
                <a:gd name="T21" fmla="*/ 0 h 3"/>
                <a:gd name="T22" fmla="*/ 0 w 4"/>
                <a:gd name="T23" fmla="*/ 169 h 3"/>
                <a:gd name="T24" fmla="*/ 56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31" name="Oval 914">
              <a:extLst>
                <a:ext uri="{FF2B5EF4-FFF2-40B4-BE49-F238E27FC236}">
                  <a16:creationId xmlns:a16="http://schemas.microsoft.com/office/drawing/2014/main" id="{D084C117-0043-4CBB-B269-3F769BB4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2" name="Oval 915">
              <a:extLst>
                <a:ext uri="{FF2B5EF4-FFF2-40B4-BE49-F238E27FC236}">
                  <a16:creationId xmlns:a16="http://schemas.microsoft.com/office/drawing/2014/main" id="{47F83D68-DEB3-4A9F-94AB-11099C03F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3" name="Freeform 916">
              <a:extLst>
                <a:ext uri="{FF2B5EF4-FFF2-40B4-BE49-F238E27FC236}">
                  <a16:creationId xmlns:a16="http://schemas.microsoft.com/office/drawing/2014/main" id="{FE7B8253-82DE-43CC-B419-E3618EDD5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34" name="Oval 917">
              <a:extLst>
                <a:ext uri="{FF2B5EF4-FFF2-40B4-BE49-F238E27FC236}">
                  <a16:creationId xmlns:a16="http://schemas.microsoft.com/office/drawing/2014/main" id="{ABF92C78-C989-4CB9-8293-BDA711A3D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5" name="Oval 918">
              <a:extLst>
                <a:ext uri="{FF2B5EF4-FFF2-40B4-BE49-F238E27FC236}">
                  <a16:creationId xmlns:a16="http://schemas.microsoft.com/office/drawing/2014/main" id="{D0188AFB-A7C0-4953-AB19-9FCC9F08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6" name="Freeform 919">
              <a:extLst>
                <a:ext uri="{FF2B5EF4-FFF2-40B4-BE49-F238E27FC236}">
                  <a16:creationId xmlns:a16="http://schemas.microsoft.com/office/drawing/2014/main" id="{B4025506-140B-41D0-8C90-A3728DB60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37" name="Oval 920">
              <a:extLst>
                <a:ext uri="{FF2B5EF4-FFF2-40B4-BE49-F238E27FC236}">
                  <a16:creationId xmlns:a16="http://schemas.microsoft.com/office/drawing/2014/main" id="{66E52228-B87D-4F67-BBDC-F3B74BEA9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8" name="Oval 921">
              <a:extLst>
                <a:ext uri="{FF2B5EF4-FFF2-40B4-BE49-F238E27FC236}">
                  <a16:creationId xmlns:a16="http://schemas.microsoft.com/office/drawing/2014/main" id="{7F0C6C3F-A093-46A8-A407-648F6EC5E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9" name="Freeform 922">
              <a:extLst>
                <a:ext uri="{FF2B5EF4-FFF2-40B4-BE49-F238E27FC236}">
                  <a16:creationId xmlns:a16="http://schemas.microsoft.com/office/drawing/2014/main" id="{B7AB3796-4A5E-4CE3-ACE9-5A0277271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0" name="Oval 923">
              <a:extLst>
                <a:ext uri="{FF2B5EF4-FFF2-40B4-BE49-F238E27FC236}">
                  <a16:creationId xmlns:a16="http://schemas.microsoft.com/office/drawing/2014/main" id="{0BCDCFDE-15B9-49CE-989B-8B29BBDF3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1" name="Oval 924">
              <a:extLst>
                <a:ext uri="{FF2B5EF4-FFF2-40B4-BE49-F238E27FC236}">
                  <a16:creationId xmlns:a16="http://schemas.microsoft.com/office/drawing/2014/main" id="{B7B30269-3250-4457-A14C-BAFF64A9F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2" name="Freeform 925">
              <a:extLst>
                <a:ext uri="{FF2B5EF4-FFF2-40B4-BE49-F238E27FC236}">
                  <a16:creationId xmlns:a16="http://schemas.microsoft.com/office/drawing/2014/main" id="{D1487FE1-9DDA-46F2-BC4C-E31A37F01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3" name="Oval 926">
              <a:extLst>
                <a:ext uri="{FF2B5EF4-FFF2-40B4-BE49-F238E27FC236}">
                  <a16:creationId xmlns:a16="http://schemas.microsoft.com/office/drawing/2014/main" id="{7C7D6530-2CBE-47B0-9095-17B38BE7A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4" name="Oval 927">
              <a:extLst>
                <a:ext uri="{FF2B5EF4-FFF2-40B4-BE49-F238E27FC236}">
                  <a16:creationId xmlns:a16="http://schemas.microsoft.com/office/drawing/2014/main" id="{4D15290E-0713-4FA6-AD5A-1059612CA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5" name="Freeform 928">
              <a:extLst>
                <a:ext uri="{FF2B5EF4-FFF2-40B4-BE49-F238E27FC236}">
                  <a16:creationId xmlns:a16="http://schemas.microsoft.com/office/drawing/2014/main" id="{A0819D8E-4E7F-4C17-BCB2-B91B16AA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6" name="Oval 929">
              <a:extLst>
                <a:ext uri="{FF2B5EF4-FFF2-40B4-BE49-F238E27FC236}">
                  <a16:creationId xmlns:a16="http://schemas.microsoft.com/office/drawing/2014/main" id="{C812A2D7-DF9D-43ED-876B-D4691BD6A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7" name="Oval 930">
              <a:extLst>
                <a:ext uri="{FF2B5EF4-FFF2-40B4-BE49-F238E27FC236}">
                  <a16:creationId xmlns:a16="http://schemas.microsoft.com/office/drawing/2014/main" id="{227295DE-097A-4505-B7B0-31FC4F08C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8" name="Freeform 931">
              <a:extLst>
                <a:ext uri="{FF2B5EF4-FFF2-40B4-BE49-F238E27FC236}">
                  <a16:creationId xmlns:a16="http://schemas.microsoft.com/office/drawing/2014/main" id="{F07249D0-A25C-486F-AF5D-3DD24E8E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9" name="Oval 932">
              <a:extLst>
                <a:ext uri="{FF2B5EF4-FFF2-40B4-BE49-F238E27FC236}">
                  <a16:creationId xmlns:a16="http://schemas.microsoft.com/office/drawing/2014/main" id="{78086FAD-B804-4E68-9CAF-7523487AF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0" name="Oval 933">
              <a:extLst>
                <a:ext uri="{FF2B5EF4-FFF2-40B4-BE49-F238E27FC236}">
                  <a16:creationId xmlns:a16="http://schemas.microsoft.com/office/drawing/2014/main" id="{8CA0178D-0780-4ACF-B3AC-DC0CBA954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1" name="Freeform 934">
              <a:extLst>
                <a:ext uri="{FF2B5EF4-FFF2-40B4-BE49-F238E27FC236}">
                  <a16:creationId xmlns:a16="http://schemas.microsoft.com/office/drawing/2014/main" id="{4CAFBAC7-67D2-4EB3-BB37-4BFE1ED25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52" name="Oval 935">
              <a:extLst>
                <a:ext uri="{FF2B5EF4-FFF2-40B4-BE49-F238E27FC236}">
                  <a16:creationId xmlns:a16="http://schemas.microsoft.com/office/drawing/2014/main" id="{43F1350C-2FA5-4C89-BB58-16CAB44B1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3" name="Oval 936">
              <a:extLst>
                <a:ext uri="{FF2B5EF4-FFF2-40B4-BE49-F238E27FC236}">
                  <a16:creationId xmlns:a16="http://schemas.microsoft.com/office/drawing/2014/main" id="{13C9A5AB-BECD-4028-B609-57888DDA6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4" name="Freeform 937">
              <a:extLst>
                <a:ext uri="{FF2B5EF4-FFF2-40B4-BE49-F238E27FC236}">
                  <a16:creationId xmlns:a16="http://schemas.microsoft.com/office/drawing/2014/main" id="{EAFDB627-B223-4C49-A371-1D025F43A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55" name="Oval 938">
              <a:extLst>
                <a:ext uri="{FF2B5EF4-FFF2-40B4-BE49-F238E27FC236}">
                  <a16:creationId xmlns:a16="http://schemas.microsoft.com/office/drawing/2014/main" id="{D6BE7C35-7F5E-4B29-8A62-020AF3E80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6" name="Oval 939">
              <a:extLst>
                <a:ext uri="{FF2B5EF4-FFF2-40B4-BE49-F238E27FC236}">
                  <a16:creationId xmlns:a16="http://schemas.microsoft.com/office/drawing/2014/main" id="{C0065B64-EF85-4109-8055-2C1864DFE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7" name="Freeform 940">
              <a:extLst>
                <a:ext uri="{FF2B5EF4-FFF2-40B4-BE49-F238E27FC236}">
                  <a16:creationId xmlns:a16="http://schemas.microsoft.com/office/drawing/2014/main" id="{FE3A045C-84A1-4ECE-A5B9-BD73EB1B2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58" name="Oval 941">
              <a:extLst>
                <a:ext uri="{FF2B5EF4-FFF2-40B4-BE49-F238E27FC236}">
                  <a16:creationId xmlns:a16="http://schemas.microsoft.com/office/drawing/2014/main" id="{8BFA5A89-71FB-47D2-9CB2-7506E2D93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9" name="Oval 942">
              <a:extLst>
                <a:ext uri="{FF2B5EF4-FFF2-40B4-BE49-F238E27FC236}">
                  <a16:creationId xmlns:a16="http://schemas.microsoft.com/office/drawing/2014/main" id="{DE47E974-DEC2-440C-AA7C-B1C20A32A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0" name="Freeform 943">
              <a:extLst>
                <a:ext uri="{FF2B5EF4-FFF2-40B4-BE49-F238E27FC236}">
                  <a16:creationId xmlns:a16="http://schemas.microsoft.com/office/drawing/2014/main" id="{0DCB1A29-E718-4554-958B-6C1F41C84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61" name="Oval 944">
              <a:extLst>
                <a:ext uri="{FF2B5EF4-FFF2-40B4-BE49-F238E27FC236}">
                  <a16:creationId xmlns:a16="http://schemas.microsoft.com/office/drawing/2014/main" id="{BAB9CDDB-8166-4ED0-8A3B-0D43E24F0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2" name="Oval 945">
              <a:extLst>
                <a:ext uri="{FF2B5EF4-FFF2-40B4-BE49-F238E27FC236}">
                  <a16:creationId xmlns:a16="http://schemas.microsoft.com/office/drawing/2014/main" id="{973B5141-C54C-43F2-A5D6-20B26BEA6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3" name="Freeform 946">
              <a:extLst>
                <a:ext uri="{FF2B5EF4-FFF2-40B4-BE49-F238E27FC236}">
                  <a16:creationId xmlns:a16="http://schemas.microsoft.com/office/drawing/2014/main" id="{EDAACEB5-431E-4000-91A0-5897E3C1E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64" name="Oval 947">
              <a:extLst>
                <a:ext uri="{FF2B5EF4-FFF2-40B4-BE49-F238E27FC236}">
                  <a16:creationId xmlns:a16="http://schemas.microsoft.com/office/drawing/2014/main" id="{E72AA992-EBFE-4800-9D52-34C5990EA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5" name="Oval 948">
              <a:extLst>
                <a:ext uri="{FF2B5EF4-FFF2-40B4-BE49-F238E27FC236}">
                  <a16:creationId xmlns:a16="http://schemas.microsoft.com/office/drawing/2014/main" id="{95E79E39-D19C-4F94-9D65-6703EB236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6" name="Freeform 949">
              <a:extLst>
                <a:ext uri="{FF2B5EF4-FFF2-40B4-BE49-F238E27FC236}">
                  <a16:creationId xmlns:a16="http://schemas.microsoft.com/office/drawing/2014/main" id="{717D8189-D6D6-4F42-84C8-0E1355C4C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67" name="Oval 950">
              <a:extLst>
                <a:ext uri="{FF2B5EF4-FFF2-40B4-BE49-F238E27FC236}">
                  <a16:creationId xmlns:a16="http://schemas.microsoft.com/office/drawing/2014/main" id="{B0787CDB-38F5-4D56-9C9C-A77C59C92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8" name="Oval 951">
              <a:extLst>
                <a:ext uri="{FF2B5EF4-FFF2-40B4-BE49-F238E27FC236}">
                  <a16:creationId xmlns:a16="http://schemas.microsoft.com/office/drawing/2014/main" id="{A0F50924-11A3-440B-BF0D-D3E81941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9" name="Freeform 952">
              <a:extLst>
                <a:ext uri="{FF2B5EF4-FFF2-40B4-BE49-F238E27FC236}">
                  <a16:creationId xmlns:a16="http://schemas.microsoft.com/office/drawing/2014/main" id="{F44D526E-3FE4-47A0-B9EC-981891DAE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0" name="Oval 953">
              <a:extLst>
                <a:ext uri="{FF2B5EF4-FFF2-40B4-BE49-F238E27FC236}">
                  <a16:creationId xmlns:a16="http://schemas.microsoft.com/office/drawing/2014/main" id="{A362FC37-03C6-4DEA-8A7C-C7CCC8101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1" name="Oval 954">
              <a:extLst>
                <a:ext uri="{FF2B5EF4-FFF2-40B4-BE49-F238E27FC236}">
                  <a16:creationId xmlns:a16="http://schemas.microsoft.com/office/drawing/2014/main" id="{21083B2B-63C0-40D2-98A0-E5A06562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2" name="Freeform 955">
              <a:extLst>
                <a:ext uri="{FF2B5EF4-FFF2-40B4-BE49-F238E27FC236}">
                  <a16:creationId xmlns:a16="http://schemas.microsoft.com/office/drawing/2014/main" id="{F77C57B6-0453-47F3-949D-63F7B0907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3" name="Oval 956">
              <a:extLst>
                <a:ext uri="{FF2B5EF4-FFF2-40B4-BE49-F238E27FC236}">
                  <a16:creationId xmlns:a16="http://schemas.microsoft.com/office/drawing/2014/main" id="{40C9905E-57BA-40B6-8121-1867A882F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4" name="Oval 957">
              <a:extLst>
                <a:ext uri="{FF2B5EF4-FFF2-40B4-BE49-F238E27FC236}">
                  <a16:creationId xmlns:a16="http://schemas.microsoft.com/office/drawing/2014/main" id="{D027302A-0499-441F-987A-D30B73E22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5" name="Freeform 958">
              <a:extLst>
                <a:ext uri="{FF2B5EF4-FFF2-40B4-BE49-F238E27FC236}">
                  <a16:creationId xmlns:a16="http://schemas.microsoft.com/office/drawing/2014/main" id="{14E08555-A59C-4850-A25D-209FDC609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6" name="Oval 959">
              <a:extLst>
                <a:ext uri="{FF2B5EF4-FFF2-40B4-BE49-F238E27FC236}">
                  <a16:creationId xmlns:a16="http://schemas.microsoft.com/office/drawing/2014/main" id="{D3304B40-5531-49C7-945D-A067E4327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7" name="Oval 960">
              <a:extLst>
                <a:ext uri="{FF2B5EF4-FFF2-40B4-BE49-F238E27FC236}">
                  <a16:creationId xmlns:a16="http://schemas.microsoft.com/office/drawing/2014/main" id="{DE051944-06D6-4819-B822-8D7C1F2D9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8" name="Freeform 961">
              <a:extLst>
                <a:ext uri="{FF2B5EF4-FFF2-40B4-BE49-F238E27FC236}">
                  <a16:creationId xmlns:a16="http://schemas.microsoft.com/office/drawing/2014/main" id="{646FBD8A-A87B-4FFC-9534-1B078CD50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9" name="Oval 962">
              <a:extLst>
                <a:ext uri="{FF2B5EF4-FFF2-40B4-BE49-F238E27FC236}">
                  <a16:creationId xmlns:a16="http://schemas.microsoft.com/office/drawing/2014/main" id="{6CD94A02-B6A2-4C3C-8397-3F6018828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80" name="Oval 963">
              <a:extLst>
                <a:ext uri="{FF2B5EF4-FFF2-40B4-BE49-F238E27FC236}">
                  <a16:creationId xmlns:a16="http://schemas.microsoft.com/office/drawing/2014/main" id="{6D127319-476E-46EE-BEE0-3EB17AAA7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81" name="Freeform 964">
              <a:extLst>
                <a:ext uri="{FF2B5EF4-FFF2-40B4-BE49-F238E27FC236}">
                  <a16:creationId xmlns:a16="http://schemas.microsoft.com/office/drawing/2014/main" id="{1E245C9A-F630-4416-9D53-92CEE7CCD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91" name="Group 965">
            <a:extLst>
              <a:ext uri="{FF2B5EF4-FFF2-40B4-BE49-F238E27FC236}">
                <a16:creationId xmlns:a16="http://schemas.microsoft.com/office/drawing/2014/main" id="{79147509-F9A1-4340-ABEF-9CFC9F6AE08F}"/>
              </a:ext>
            </a:extLst>
          </p:cNvPr>
          <p:cNvGrpSpPr>
            <a:grpSpLocks/>
          </p:cNvGrpSpPr>
          <p:nvPr/>
        </p:nvGrpSpPr>
        <p:grpSpPr bwMode="auto">
          <a:xfrm>
            <a:off x="5276850" y="5453063"/>
            <a:ext cx="488950" cy="565150"/>
            <a:chOff x="2212" y="1292"/>
            <a:chExt cx="992" cy="1146"/>
          </a:xfrm>
        </p:grpSpPr>
        <p:grpSp>
          <p:nvGrpSpPr>
            <p:cNvPr id="104538" name="Group 966">
              <a:extLst>
                <a:ext uri="{FF2B5EF4-FFF2-40B4-BE49-F238E27FC236}">
                  <a16:creationId xmlns:a16="http://schemas.microsoft.com/office/drawing/2014/main" id="{C864DF2B-1B65-4770-8773-280ECB8305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2" y="1292"/>
              <a:ext cx="992" cy="1146"/>
              <a:chOff x="2212" y="1292"/>
              <a:chExt cx="992" cy="1146"/>
            </a:xfrm>
          </p:grpSpPr>
          <p:sp>
            <p:nvSpPr>
              <p:cNvPr id="104548" name="Freeform 967">
                <a:extLst>
                  <a:ext uri="{FF2B5EF4-FFF2-40B4-BE49-F238E27FC236}">
                    <a16:creationId xmlns:a16="http://schemas.microsoft.com/office/drawing/2014/main" id="{59845E56-F218-48AD-8FEE-AD6F71AD3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292"/>
                <a:ext cx="992" cy="1146"/>
              </a:xfrm>
              <a:custGeom>
                <a:avLst/>
                <a:gdLst>
                  <a:gd name="T0" fmla="*/ 10920 w 236"/>
                  <a:gd name="T1" fmla="*/ 1083 h 256"/>
                  <a:gd name="T2" fmla="*/ 5796 w 236"/>
                  <a:gd name="T3" fmla="*/ 439 h 256"/>
                  <a:gd name="T4" fmla="*/ 1484 w 236"/>
                  <a:gd name="T5" fmla="*/ 4571 h 256"/>
                  <a:gd name="T6" fmla="*/ 143 w 236"/>
                  <a:gd name="T7" fmla="*/ 13448 h 256"/>
                  <a:gd name="T8" fmla="*/ 5124 w 236"/>
                  <a:gd name="T9" fmla="*/ 21805 h 256"/>
                  <a:gd name="T10" fmla="*/ 13959 w 236"/>
                  <a:gd name="T11" fmla="*/ 20901 h 256"/>
                  <a:gd name="T12" fmla="*/ 17385 w 236"/>
                  <a:gd name="T13" fmla="*/ 13107 h 256"/>
                  <a:gd name="T14" fmla="*/ 16856 w 236"/>
                  <a:gd name="T15" fmla="*/ 8156 h 256"/>
                  <a:gd name="T16" fmla="*/ 14628 w 236"/>
                  <a:gd name="T17" fmla="*/ 3948 h 256"/>
                  <a:gd name="T18" fmla="*/ 10920 w 236"/>
                  <a:gd name="T19" fmla="*/ 1083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6" h="256">
                    <a:moveTo>
                      <a:pt x="147" y="12"/>
                    </a:moveTo>
                    <a:cubicBezTo>
                      <a:pt x="131" y="6"/>
                      <a:pt x="94" y="0"/>
                      <a:pt x="78" y="5"/>
                    </a:cubicBezTo>
                    <a:cubicBezTo>
                      <a:pt x="54" y="14"/>
                      <a:pt x="33" y="30"/>
                      <a:pt x="20" y="51"/>
                    </a:cubicBezTo>
                    <a:cubicBezTo>
                      <a:pt x="2" y="78"/>
                      <a:pt x="0" y="118"/>
                      <a:pt x="2" y="150"/>
                    </a:cubicBezTo>
                    <a:cubicBezTo>
                      <a:pt x="5" y="191"/>
                      <a:pt x="30" y="228"/>
                      <a:pt x="69" y="243"/>
                    </a:cubicBezTo>
                    <a:cubicBezTo>
                      <a:pt x="105" y="256"/>
                      <a:pt x="154" y="247"/>
                      <a:pt x="188" y="233"/>
                    </a:cubicBezTo>
                    <a:cubicBezTo>
                      <a:pt x="224" y="220"/>
                      <a:pt x="231" y="180"/>
                      <a:pt x="234" y="146"/>
                    </a:cubicBezTo>
                    <a:cubicBezTo>
                      <a:pt x="236" y="126"/>
                      <a:pt x="236" y="110"/>
                      <a:pt x="227" y="91"/>
                    </a:cubicBezTo>
                    <a:cubicBezTo>
                      <a:pt x="219" y="75"/>
                      <a:pt x="210" y="58"/>
                      <a:pt x="197" y="44"/>
                    </a:cubicBezTo>
                    <a:cubicBezTo>
                      <a:pt x="191" y="37"/>
                      <a:pt x="162" y="18"/>
                      <a:pt x="147" y="12"/>
                    </a:cubicBezTo>
                  </a:path>
                </a:pathLst>
              </a:custGeom>
              <a:solidFill>
                <a:srgbClr val="FD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49" name="Freeform 968">
                <a:extLst>
                  <a:ext uri="{FF2B5EF4-FFF2-40B4-BE49-F238E27FC236}">
                    <a16:creationId xmlns:a16="http://schemas.microsoft.com/office/drawing/2014/main" id="{E78C3E79-05CA-47B2-AF8F-2BAD58C3A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323"/>
                <a:ext cx="353" cy="614"/>
              </a:xfrm>
              <a:custGeom>
                <a:avLst/>
                <a:gdLst>
                  <a:gd name="T0" fmla="*/ 6232 w 84"/>
                  <a:gd name="T1" fmla="*/ 0 h 137"/>
                  <a:gd name="T2" fmla="*/ 1252 w 84"/>
                  <a:gd name="T3" fmla="*/ 5123 h 137"/>
                  <a:gd name="T4" fmla="*/ 370 w 84"/>
                  <a:gd name="T5" fmla="*/ 12334 h 137"/>
                  <a:gd name="T6" fmla="*/ 2669 w 84"/>
                  <a:gd name="T7" fmla="*/ 3697 h 137"/>
                  <a:gd name="T8" fmla="*/ 6232 w 84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7">
                    <a:moveTo>
                      <a:pt x="84" y="0"/>
                    </a:moveTo>
                    <a:cubicBezTo>
                      <a:pt x="67" y="2"/>
                      <a:pt x="33" y="22"/>
                      <a:pt x="17" y="57"/>
                    </a:cubicBezTo>
                    <a:cubicBezTo>
                      <a:pt x="0" y="92"/>
                      <a:pt x="4" y="126"/>
                      <a:pt x="5" y="137"/>
                    </a:cubicBezTo>
                    <a:cubicBezTo>
                      <a:pt x="8" y="110"/>
                      <a:pt x="14" y="66"/>
                      <a:pt x="36" y="41"/>
                    </a:cubicBezTo>
                    <a:cubicBezTo>
                      <a:pt x="59" y="15"/>
                      <a:pt x="73" y="5"/>
                      <a:pt x="84" y="0"/>
                    </a:cubicBezTo>
                    <a:close/>
                  </a:path>
                </a:pathLst>
              </a:custGeom>
              <a:solidFill>
                <a:srgbClr val="FE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0" name="Freeform 969">
                <a:extLst>
                  <a:ext uri="{FF2B5EF4-FFF2-40B4-BE49-F238E27FC236}">
                    <a16:creationId xmlns:a16="http://schemas.microsoft.com/office/drawing/2014/main" id="{F3A2FB64-40D0-47CD-8323-946C5CBFE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740"/>
                <a:ext cx="861" cy="658"/>
              </a:xfrm>
              <a:custGeom>
                <a:avLst/>
                <a:gdLst>
                  <a:gd name="T0" fmla="*/ 14746 w 205"/>
                  <a:gd name="T1" fmla="*/ 0 h 147"/>
                  <a:gd name="T2" fmla="*/ 14960 w 205"/>
                  <a:gd name="T3" fmla="*/ 5389 h 147"/>
                  <a:gd name="T4" fmla="*/ 12667 w 205"/>
                  <a:gd name="T5" fmla="*/ 11119 h 147"/>
                  <a:gd name="T6" fmla="*/ 6527 w 205"/>
                  <a:gd name="T7" fmla="*/ 13102 h 147"/>
                  <a:gd name="T8" fmla="*/ 0 w 205"/>
                  <a:gd name="T9" fmla="*/ 9597 h 147"/>
                  <a:gd name="T10" fmla="*/ 6737 w 205"/>
                  <a:gd name="T11" fmla="*/ 12283 h 147"/>
                  <a:gd name="T12" fmla="*/ 13196 w 205"/>
                  <a:gd name="T13" fmla="*/ 8514 h 147"/>
                  <a:gd name="T14" fmla="*/ 14746 w 205"/>
                  <a:gd name="T15" fmla="*/ 0 h 1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5" h="147">
                    <a:moveTo>
                      <a:pt x="199" y="0"/>
                    </a:moveTo>
                    <a:cubicBezTo>
                      <a:pt x="205" y="12"/>
                      <a:pt x="205" y="37"/>
                      <a:pt x="202" y="60"/>
                    </a:cubicBezTo>
                    <a:cubicBezTo>
                      <a:pt x="198" y="83"/>
                      <a:pt x="189" y="113"/>
                      <a:pt x="171" y="124"/>
                    </a:cubicBezTo>
                    <a:cubicBezTo>
                      <a:pt x="152" y="135"/>
                      <a:pt x="109" y="144"/>
                      <a:pt x="88" y="146"/>
                    </a:cubicBezTo>
                    <a:cubicBezTo>
                      <a:pt x="66" y="147"/>
                      <a:pt x="27" y="139"/>
                      <a:pt x="0" y="107"/>
                    </a:cubicBezTo>
                    <a:cubicBezTo>
                      <a:pt x="9" y="116"/>
                      <a:pt x="45" y="144"/>
                      <a:pt x="91" y="137"/>
                    </a:cubicBezTo>
                    <a:cubicBezTo>
                      <a:pt x="138" y="131"/>
                      <a:pt x="167" y="120"/>
                      <a:pt x="178" y="95"/>
                    </a:cubicBezTo>
                    <a:cubicBezTo>
                      <a:pt x="189" y="70"/>
                      <a:pt x="199" y="39"/>
                      <a:pt x="199" y="0"/>
                    </a:cubicBezTo>
                  </a:path>
                </a:pathLst>
              </a:custGeom>
              <a:solidFill>
                <a:srgbClr val="FC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1" name="Freeform 970">
                <a:extLst>
                  <a:ext uri="{FF2B5EF4-FFF2-40B4-BE49-F238E27FC236}">
                    <a16:creationId xmlns:a16="http://schemas.microsoft.com/office/drawing/2014/main" id="{EE2E234F-180A-4740-9676-17F87AD34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16"/>
                <a:ext cx="815" cy="783"/>
              </a:xfrm>
              <a:custGeom>
                <a:avLst/>
                <a:gdLst>
                  <a:gd name="T0" fmla="*/ 6159 w 194"/>
                  <a:gd name="T1" fmla="*/ 7709 h 175"/>
                  <a:gd name="T2" fmla="*/ 4588 w 194"/>
                  <a:gd name="T3" fmla="*/ 5906 h 175"/>
                  <a:gd name="T4" fmla="*/ 370 w 194"/>
                  <a:gd name="T5" fmla="*/ 4022 h 175"/>
                  <a:gd name="T6" fmla="*/ 513 w 194"/>
                  <a:gd name="T7" fmla="*/ 6626 h 175"/>
                  <a:gd name="T8" fmla="*/ 2596 w 194"/>
                  <a:gd name="T9" fmla="*/ 7969 h 175"/>
                  <a:gd name="T10" fmla="*/ 2155 w 194"/>
                  <a:gd name="T11" fmla="*/ 9669 h 175"/>
                  <a:gd name="T12" fmla="*/ 1554 w 194"/>
                  <a:gd name="T13" fmla="*/ 9767 h 175"/>
                  <a:gd name="T14" fmla="*/ 739 w 194"/>
                  <a:gd name="T15" fmla="*/ 10309 h 175"/>
                  <a:gd name="T16" fmla="*/ 1853 w 194"/>
                  <a:gd name="T17" fmla="*/ 13973 h 175"/>
                  <a:gd name="T18" fmla="*/ 5188 w 194"/>
                  <a:gd name="T19" fmla="*/ 14412 h 175"/>
                  <a:gd name="T20" fmla="*/ 5045 w 194"/>
                  <a:gd name="T21" fmla="*/ 10752 h 175"/>
                  <a:gd name="T22" fmla="*/ 3336 w 194"/>
                  <a:gd name="T23" fmla="*/ 8868 h 175"/>
                  <a:gd name="T24" fmla="*/ 4747 w 194"/>
                  <a:gd name="T25" fmla="*/ 7969 h 175"/>
                  <a:gd name="T26" fmla="*/ 6902 w 194"/>
                  <a:gd name="T27" fmla="*/ 9669 h 175"/>
                  <a:gd name="T28" fmla="*/ 11347 w 194"/>
                  <a:gd name="T29" fmla="*/ 10649 h 175"/>
                  <a:gd name="T30" fmla="*/ 14313 w 194"/>
                  <a:gd name="T31" fmla="*/ 6805 h 175"/>
                  <a:gd name="T32" fmla="*/ 12670 w 194"/>
                  <a:gd name="T33" fmla="*/ 2685 h 175"/>
                  <a:gd name="T34" fmla="*/ 8154 w 194"/>
                  <a:gd name="T35" fmla="*/ 4564 h 175"/>
                  <a:gd name="T36" fmla="*/ 6159 w 194"/>
                  <a:gd name="T37" fmla="*/ 7709 h 1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94" h="175">
                    <a:moveTo>
                      <a:pt x="83" y="86"/>
                    </a:moveTo>
                    <a:cubicBezTo>
                      <a:pt x="73" y="78"/>
                      <a:pt x="58" y="81"/>
                      <a:pt x="62" y="66"/>
                    </a:cubicBezTo>
                    <a:cubicBezTo>
                      <a:pt x="67" y="31"/>
                      <a:pt x="19" y="6"/>
                      <a:pt x="5" y="45"/>
                    </a:cubicBezTo>
                    <a:cubicBezTo>
                      <a:pt x="1" y="56"/>
                      <a:pt x="0" y="64"/>
                      <a:pt x="7" y="74"/>
                    </a:cubicBezTo>
                    <a:cubicBezTo>
                      <a:pt x="14" y="85"/>
                      <a:pt x="25" y="81"/>
                      <a:pt x="35" y="89"/>
                    </a:cubicBezTo>
                    <a:cubicBezTo>
                      <a:pt x="42" y="96"/>
                      <a:pt x="40" y="106"/>
                      <a:pt x="29" y="108"/>
                    </a:cubicBezTo>
                    <a:cubicBezTo>
                      <a:pt x="26" y="109"/>
                      <a:pt x="24" y="109"/>
                      <a:pt x="21" y="109"/>
                    </a:cubicBezTo>
                    <a:cubicBezTo>
                      <a:pt x="16" y="108"/>
                      <a:pt x="11" y="108"/>
                      <a:pt x="10" y="115"/>
                    </a:cubicBezTo>
                    <a:cubicBezTo>
                      <a:pt x="7" y="124"/>
                      <a:pt x="15" y="143"/>
                      <a:pt x="25" y="156"/>
                    </a:cubicBezTo>
                    <a:cubicBezTo>
                      <a:pt x="40" y="175"/>
                      <a:pt x="59" y="172"/>
                      <a:pt x="70" y="161"/>
                    </a:cubicBezTo>
                    <a:cubicBezTo>
                      <a:pt x="80" y="149"/>
                      <a:pt x="84" y="131"/>
                      <a:pt x="68" y="120"/>
                    </a:cubicBezTo>
                    <a:cubicBezTo>
                      <a:pt x="61" y="114"/>
                      <a:pt x="45" y="109"/>
                      <a:pt x="45" y="99"/>
                    </a:cubicBezTo>
                    <a:cubicBezTo>
                      <a:pt x="44" y="90"/>
                      <a:pt x="54" y="87"/>
                      <a:pt x="64" y="89"/>
                    </a:cubicBezTo>
                    <a:cubicBezTo>
                      <a:pt x="77" y="90"/>
                      <a:pt x="83" y="101"/>
                      <a:pt x="93" y="108"/>
                    </a:cubicBezTo>
                    <a:cubicBezTo>
                      <a:pt x="110" y="120"/>
                      <a:pt x="134" y="124"/>
                      <a:pt x="153" y="119"/>
                    </a:cubicBezTo>
                    <a:cubicBezTo>
                      <a:pt x="172" y="114"/>
                      <a:pt x="194" y="97"/>
                      <a:pt x="193" y="76"/>
                    </a:cubicBezTo>
                    <a:cubicBezTo>
                      <a:pt x="191" y="59"/>
                      <a:pt x="181" y="43"/>
                      <a:pt x="171" y="30"/>
                    </a:cubicBezTo>
                    <a:cubicBezTo>
                      <a:pt x="150" y="0"/>
                      <a:pt x="110" y="25"/>
                      <a:pt x="110" y="51"/>
                    </a:cubicBezTo>
                    <a:cubicBezTo>
                      <a:pt x="110" y="79"/>
                      <a:pt x="112" y="105"/>
                      <a:pt x="83" y="86"/>
                    </a:cubicBezTo>
                  </a:path>
                </a:pathLst>
              </a:custGeom>
              <a:solidFill>
                <a:srgbClr val="D06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2" name="Freeform 971">
                <a:extLst>
                  <a:ext uri="{FF2B5EF4-FFF2-40B4-BE49-F238E27FC236}">
                    <a16:creationId xmlns:a16="http://schemas.microsoft.com/office/drawing/2014/main" id="{A6D023D0-14D5-467D-A096-FB5D64066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981"/>
                <a:ext cx="244" cy="296"/>
              </a:xfrm>
              <a:custGeom>
                <a:avLst/>
                <a:gdLst>
                  <a:gd name="T0" fmla="*/ 1788 w 58"/>
                  <a:gd name="T1" fmla="*/ 81 h 66"/>
                  <a:gd name="T2" fmla="*/ 3875 w 58"/>
                  <a:gd name="T3" fmla="*/ 2251 h 66"/>
                  <a:gd name="T4" fmla="*/ 3201 w 58"/>
                  <a:gd name="T5" fmla="*/ 5149 h 66"/>
                  <a:gd name="T6" fmla="*/ 1346 w 58"/>
                  <a:gd name="T7" fmla="*/ 5409 h 66"/>
                  <a:gd name="T8" fmla="*/ 0 w 58"/>
                  <a:gd name="T9" fmla="*/ 3157 h 66"/>
                  <a:gd name="T10" fmla="*/ 1716 w 58"/>
                  <a:gd name="T11" fmla="*/ 4687 h 66"/>
                  <a:gd name="T12" fmla="*/ 3201 w 58"/>
                  <a:gd name="T13" fmla="*/ 3601 h 66"/>
                  <a:gd name="T14" fmla="*/ 3134 w 58"/>
                  <a:gd name="T15" fmla="*/ 2713 h 66"/>
                  <a:gd name="T16" fmla="*/ 2301 w 58"/>
                  <a:gd name="T17" fmla="*/ 1991 h 66"/>
                  <a:gd name="T18" fmla="*/ 1716 w 58"/>
                  <a:gd name="T19" fmla="*/ 0 h 66"/>
                  <a:gd name="T20" fmla="*/ 1788 w 58"/>
                  <a:gd name="T21" fmla="*/ 81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66">
                    <a:moveTo>
                      <a:pt x="24" y="1"/>
                    </a:moveTo>
                    <a:cubicBezTo>
                      <a:pt x="25" y="12"/>
                      <a:pt x="46" y="17"/>
                      <a:pt x="52" y="25"/>
                    </a:cubicBezTo>
                    <a:cubicBezTo>
                      <a:pt x="58" y="35"/>
                      <a:pt x="51" y="50"/>
                      <a:pt x="43" y="57"/>
                    </a:cubicBezTo>
                    <a:cubicBezTo>
                      <a:pt x="36" y="64"/>
                      <a:pt x="26" y="66"/>
                      <a:pt x="18" y="60"/>
                    </a:cubicBezTo>
                    <a:cubicBezTo>
                      <a:pt x="9" y="53"/>
                      <a:pt x="6" y="44"/>
                      <a:pt x="0" y="35"/>
                    </a:cubicBezTo>
                    <a:cubicBezTo>
                      <a:pt x="4" y="43"/>
                      <a:pt x="14" y="52"/>
                      <a:pt x="23" y="52"/>
                    </a:cubicBezTo>
                    <a:cubicBezTo>
                      <a:pt x="32" y="52"/>
                      <a:pt x="40" y="49"/>
                      <a:pt x="43" y="40"/>
                    </a:cubicBezTo>
                    <a:cubicBezTo>
                      <a:pt x="44" y="36"/>
                      <a:pt x="45" y="33"/>
                      <a:pt x="42" y="30"/>
                    </a:cubicBezTo>
                    <a:cubicBezTo>
                      <a:pt x="41" y="28"/>
                      <a:pt x="33" y="23"/>
                      <a:pt x="31" y="22"/>
                    </a:cubicBezTo>
                    <a:cubicBezTo>
                      <a:pt x="26" y="16"/>
                      <a:pt x="21" y="8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3" name="Freeform 972">
                <a:extLst>
                  <a:ext uri="{FF2B5EF4-FFF2-40B4-BE49-F238E27FC236}">
                    <a16:creationId xmlns:a16="http://schemas.microsoft.com/office/drawing/2014/main" id="{AEED3302-375D-4238-85F8-AD0522C7D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614"/>
                <a:ext cx="429" cy="452"/>
              </a:xfrm>
              <a:custGeom>
                <a:avLst/>
                <a:gdLst>
                  <a:gd name="T0" fmla="*/ 3201 w 102"/>
                  <a:gd name="T1" fmla="*/ 8073 h 101"/>
                  <a:gd name="T2" fmla="*/ 6334 w 102"/>
                  <a:gd name="T3" fmla="*/ 4748 h 101"/>
                  <a:gd name="T4" fmla="*/ 4917 w 102"/>
                  <a:gd name="T5" fmla="*/ 0 h 101"/>
                  <a:gd name="T6" fmla="*/ 6246 w 102"/>
                  <a:gd name="T7" fmla="*/ 1522 h 101"/>
                  <a:gd name="T8" fmla="*/ 7360 w 102"/>
                  <a:gd name="T9" fmla="*/ 5209 h 101"/>
                  <a:gd name="T10" fmla="*/ 4387 w 102"/>
                  <a:gd name="T11" fmla="*/ 8431 h 101"/>
                  <a:gd name="T12" fmla="*/ 0 w 102"/>
                  <a:gd name="T13" fmla="*/ 7089 h 101"/>
                  <a:gd name="T14" fmla="*/ 3201 w 102"/>
                  <a:gd name="T15" fmla="*/ 8073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01">
                    <a:moveTo>
                      <a:pt x="43" y="90"/>
                    </a:moveTo>
                    <a:cubicBezTo>
                      <a:pt x="68" y="92"/>
                      <a:pt x="79" y="73"/>
                      <a:pt x="85" y="53"/>
                    </a:cubicBezTo>
                    <a:cubicBezTo>
                      <a:pt x="92" y="34"/>
                      <a:pt x="72" y="7"/>
                      <a:pt x="66" y="0"/>
                    </a:cubicBezTo>
                    <a:cubicBezTo>
                      <a:pt x="70" y="1"/>
                      <a:pt x="79" y="10"/>
                      <a:pt x="84" y="17"/>
                    </a:cubicBezTo>
                    <a:cubicBezTo>
                      <a:pt x="89" y="24"/>
                      <a:pt x="102" y="47"/>
                      <a:pt x="99" y="58"/>
                    </a:cubicBezTo>
                    <a:cubicBezTo>
                      <a:pt x="97" y="69"/>
                      <a:pt x="89" y="87"/>
                      <a:pt x="59" y="94"/>
                    </a:cubicBezTo>
                    <a:cubicBezTo>
                      <a:pt x="31" y="101"/>
                      <a:pt x="14" y="89"/>
                      <a:pt x="0" y="79"/>
                    </a:cubicBezTo>
                    <a:cubicBezTo>
                      <a:pt x="9" y="84"/>
                      <a:pt x="19" y="88"/>
                      <a:pt x="43" y="9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4" name="Freeform 973">
                <a:extLst>
                  <a:ext uri="{FF2B5EF4-FFF2-40B4-BE49-F238E27FC236}">
                    <a16:creationId xmlns:a16="http://schemas.microsoft.com/office/drawing/2014/main" id="{B4EE5302-4F07-4A5B-9542-091FDD554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646"/>
                <a:ext cx="118" cy="170"/>
              </a:xfrm>
              <a:custGeom>
                <a:avLst/>
                <a:gdLst>
                  <a:gd name="T0" fmla="*/ 2095 w 28"/>
                  <a:gd name="T1" fmla="*/ 81 h 38"/>
                  <a:gd name="T2" fmla="*/ 443 w 28"/>
                  <a:gd name="T3" fmla="*/ 3404 h 38"/>
                  <a:gd name="T4" fmla="*/ 2095 w 28"/>
                  <a:gd name="T5" fmla="*/ 8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8">
                    <a:moveTo>
                      <a:pt x="28" y="1"/>
                    </a:moveTo>
                    <a:cubicBezTo>
                      <a:pt x="19" y="0"/>
                      <a:pt x="0" y="14"/>
                      <a:pt x="6" y="38"/>
                    </a:cubicBezTo>
                    <a:cubicBezTo>
                      <a:pt x="6" y="26"/>
                      <a:pt x="11" y="9"/>
                      <a:pt x="28" y="1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5" name="Freeform 974">
                <a:extLst>
                  <a:ext uri="{FF2B5EF4-FFF2-40B4-BE49-F238E27FC236}">
                    <a16:creationId xmlns:a16="http://schemas.microsoft.com/office/drawing/2014/main" id="{2A5CB5EA-7E11-4F09-821C-F7320F2DC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19"/>
                <a:ext cx="139" cy="322"/>
              </a:xfrm>
              <a:custGeom>
                <a:avLst/>
                <a:gdLst>
                  <a:gd name="T0" fmla="*/ 2464 w 33"/>
                  <a:gd name="T1" fmla="*/ 0 h 72"/>
                  <a:gd name="T2" fmla="*/ 746 w 33"/>
                  <a:gd name="T3" fmla="*/ 2419 h 72"/>
                  <a:gd name="T4" fmla="*/ 0 w 33"/>
                  <a:gd name="T5" fmla="*/ 6440 h 72"/>
                  <a:gd name="T6" fmla="*/ 1116 w 33"/>
                  <a:gd name="T7" fmla="*/ 3220 h 72"/>
                  <a:gd name="T8" fmla="*/ 2464 w 3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33" y="0"/>
                    </a:moveTo>
                    <a:cubicBezTo>
                      <a:pt x="23" y="3"/>
                      <a:pt x="9" y="15"/>
                      <a:pt x="10" y="27"/>
                    </a:cubicBezTo>
                    <a:cubicBezTo>
                      <a:pt x="11" y="40"/>
                      <a:pt x="8" y="68"/>
                      <a:pt x="0" y="72"/>
                    </a:cubicBezTo>
                    <a:cubicBezTo>
                      <a:pt x="8" y="69"/>
                      <a:pt x="14" y="49"/>
                      <a:pt x="15" y="36"/>
                    </a:cubicBezTo>
                    <a:cubicBezTo>
                      <a:pt x="17" y="23"/>
                      <a:pt x="18" y="9"/>
                      <a:pt x="33" y="0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6" name="Freeform 975">
                <a:extLst>
                  <a:ext uri="{FF2B5EF4-FFF2-40B4-BE49-F238E27FC236}">
                    <a16:creationId xmlns:a16="http://schemas.microsoft.com/office/drawing/2014/main" id="{29B69334-B534-4953-B80D-BEF2D3DAC5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8" y="1583"/>
                <a:ext cx="815" cy="698"/>
              </a:xfrm>
              <a:custGeom>
                <a:avLst/>
                <a:gdLst>
                  <a:gd name="T0" fmla="*/ 8154 w 194"/>
                  <a:gd name="T1" fmla="*/ 3222 h 156"/>
                  <a:gd name="T2" fmla="*/ 12670 w 194"/>
                  <a:gd name="T3" fmla="*/ 1342 h 156"/>
                  <a:gd name="T4" fmla="*/ 11347 w 194"/>
                  <a:gd name="T5" fmla="*/ 9311 h 156"/>
                  <a:gd name="T6" fmla="*/ 6902 w 194"/>
                  <a:gd name="T7" fmla="*/ 8327 h 156"/>
                  <a:gd name="T8" fmla="*/ 4377 w 194"/>
                  <a:gd name="T9" fmla="*/ 6546 h 156"/>
                  <a:gd name="T10" fmla="*/ 5045 w 194"/>
                  <a:gd name="T11" fmla="*/ 9410 h 156"/>
                  <a:gd name="T12" fmla="*/ 3634 w 194"/>
                  <a:gd name="T13" fmla="*/ 13893 h 156"/>
                  <a:gd name="T14" fmla="*/ 739 w 194"/>
                  <a:gd name="T15" fmla="*/ 8949 h 156"/>
                  <a:gd name="T16" fmla="*/ 1554 w 194"/>
                  <a:gd name="T17" fmla="*/ 8430 h 156"/>
                  <a:gd name="T18" fmla="*/ 2155 w 194"/>
                  <a:gd name="T19" fmla="*/ 8327 h 156"/>
                  <a:gd name="T20" fmla="*/ 513 w 194"/>
                  <a:gd name="T21" fmla="*/ 5284 h 156"/>
                  <a:gd name="T22" fmla="*/ 2155 w 194"/>
                  <a:gd name="T23" fmla="*/ 899 h 156"/>
                  <a:gd name="T24" fmla="*/ 6159 w 194"/>
                  <a:gd name="T25" fmla="*/ 6367 h 156"/>
                  <a:gd name="T26" fmla="*/ 6159 w 194"/>
                  <a:gd name="T27" fmla="*/ 6367 h 156"/>
                  <a:gd name="T28" fmla="*/ 10906 w 194"/>
                  <a:gd name="T29" fmla="*/ 0 h 156"/>
                  <a:gd name="T30" fmla="*/ 8083 w 194"/>
                  <a:gd name="T31" fmla="*/ 3222 h 156"/>
                  <a:gd name="T32" fmla="*/ 7785 w 194"/>
                  <a:gd name="T33" fmla="*/ 6546 h 156"/>
                  <a:gd name="T34" fmla="*/ 6230 w 194"/>
                  <a:gd name="T35" fmla="*/ 6264 h 156"/>
                  <a:gd name="T36" fmla="*/ 6230 w 194"/>
                  <a:gd name="T37" fmla="*/ 6264 h 156"/>
                  <a:gd name="T38" fmla="*/ 6230 w 194"/>
                  <a:gd name="T39" fmla="*/ 6264 h 156"/>
                  <a:gd name="T40" fmla="*/ 4747 w 194"/>
                  <a:gd name="T41" fmla="*/ 5468 h 156"/>
                  <a:gd name="T42" fmla="*/ 4676 w 194"/>
                  <a:gd name="T43" fmla="*/ 4667 h 156"/>
                  <a:gd name="T44" fmla="*/ 4747 w 194"/>
                  <a:gd name="T45" fmla="*/ 4125 h 156"/>
                  <a:gd name="T46" fmla="*/ 2155 w 194"/>
                  <a:gd name="T47" fmla="*/ 801 h 156"/>
                  <a:gd name="T48" fmla="*/ 71 w 194"/>
                  <a:gd name="T49" fmla="*/ 3942 h 156"/>
                  <a:gd name="T50" fmla="*/ 1483 w 194"/>
                  <a:gd name="T51" fmla="*/ 6188 h 156"/>
                  <a:gd name="T52" fmla="*/ 2823 w 194"/>
                  <a:gd name="T53" fmla="*/ 7427 h 156"/>
                  <a:gd name="T54" fmla="*/ 1714 w 194"/>
                  <a:gd name="T55" fmla="*/ 8327 h 156"/>
                  <a:gd name="T56" fmla="*/ 970 w 194"/>
                  <a:gd name="T57" fmla="*/ 8430 h 156"/>
                  <a:gd name="T58" fmla="*/ 601 w 194"/>
                  <a:gd name="T59" fmla="*/ 9311 h 156"/>
                  <a:gd name="T60" fmla="*/ 3634 w 194"/>
                  <a:gd name="T61" fmla="*/ 13973 h 156"/>
                  <a:gd name="T62" fmla="*/ 5932 w 194"/>
                  <a:gd name="T63" fmla="*/ 11110 h 156"/>
                  <a:gd name="T64" fmla="*/ 4008 w 194"/>
                  <a:gd name="T65" fmla="*/ 8510 h 156"/>
                  <a:gd name="T66" fmla="*/ 3407 w 194"/>
                  <a:gd name="T67" fmla="*/ 7526 h 156"/>
                  <a:gd name="T68" fmla="*/ 3634 w 194"/>
                  <a:gd name="T69" fmla="*/ 6908 h 156"/>
                  <a:gd name="T70" fmla="*/ 4377 w 194"/>
                  <a:gd name="T71" fmla="*/ 6627 h 156"/>
                  <a:gd name="T72" fmla="*/ 5860 w 194"/>
                  <a:gd name="T73" fmla="*/ 7347 h 156"/>
                  <a:gd name="T74" fmla="*/ 10007 w 194"/>
                  <a:gd name="T75" fmla="*/ 9589 h 156"/>
                  <a:gd name="T76" fmla="*/ 13342 w 194"/>
                  <a:gd name="T77" fmla="*/ 8067 h 156"/>
                  <a:gd name="T78" fmla="*/ 14313 w 194"/>
                  <a:gd name="T79" fmla="*/ 5468 h 156"/>
                  <a:gd name="T80" fmla="*/ 12759 w 194"/>
                  <a:gd name="T81" fmla="*/ 1342 h 1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94" h="156">
                    <a:moveTo>
                      <a:pt x="99" y="78"/>
                    </a:moveTo>
                    <a:cubicBezTo>
                      <a:pt x="111" y="78"/>
                      <a:pt x="110" y="57"/>
                      <a:pt x="110" y="36"/>
                    </a:cubicBezTo>
                    <a:cubicBezTo>
                      <a:pt x="110" y="18"/>
                      <a:pt x="128" y="1"/>
                      <a:pt x="147" y="1"/>
                    </a:cubicBezTo>
                    <a:cubicBezTo>
                      <a:pt x="155" y="1"/>
                      <a:pt x="164" y="5"/>
                      <a:pt x="171" y="15"/>
                    </a:cubicBezTo>
                    <a:cubicBezTo>
                      <a:pt x="181" y="28"/>
                      <a:pt x="191" y="44"/>
                      <a:pt x="193" y="61"/>
                    </a:cubicBezTo>
                    <a:cubicBezTo>
                      <a:pt x="194" y="82"/>
                      <a:pt x="172" y="99"/>
                      <a:pt x="153" y="104"/>
                    </a:cubicBezTo>
                    <a:cubicBezTo>
                      <a:pt x="148" y="105"/>
                      <a:pt x="142" y="106"/>
                      <a:pt x="135" y="106"/>
                    </a:cubicBezTo>
                    <a:cubicBezTo>
                      <a:pt x="120" y="106"/>
                      <a:pt x="105" y="102"/>
                      <a:pt x="93" y="93"/>
                    </a:cubicBezTo>
                    <a:cubicBezTo>
                      <a:pt x="83" y="86"/>
                      <a:pt x="77" y="75"/>
                      <a:pt x="64" y="74"/>
                    </a:cubicBezTo>
                    <a:cubicBezTo>
                      <a:pt x="62" y="73"/>
                      <a:pt x="61" y="73"/>
                      <a:pt x="59" y="73"/>
                    </a:cubicBezTo>
                    <a:cubicBezTo>
                      <a:pt x="51" y="73"/>
                      <a:pt x="44" y="76"/>
                      <a:pt x="45" y="84"/>
                    </a:cubicBezTo>
                    <a:cubicBezTo>
                      <a:pt x="45" y="94"/>
                      <a:pt x="61" y="99"/>
                      <a:pt x="68" y="105"/>
                    </a:cubicBezTo>
                    <a:cubicBezTo>
                      <a:pt x="84" y="116"/>
                      <a:pt x="80" y="134"/>
                      <a:pt x="70" y="146"/>
                    </a:cubicBezTo>
                    <a:cubicBezTo>
                      <a:pt x="64" y="151"/>
                      <a:pt x="57" y="155"/>
                      <a:pt x="49" y="155"/>
                    </a:cubicBezTo>
                    <a:cubicBezTo>
                      <a:pt x="41" y="155"/>
                      <a:pt x="33" y="151"/>
                      <a:pt x="25" y="141"/>
                    </a:cubicBezTo>
                    <a:cubicBezTo>
                      <a:pt x="15" y="128"/>
                      <a:pt x="7" y="109"/>
                      <a:pt x="10" y="100"/>
                    </a:cubicBezTo>
                    <a:cubicBezTo>
                      <a:pt x="11" y="94"/>
                      <a:pt x="15" y="94"/>
                      <a:pt x="19" y="94"/>
                    </a:cubicBezTo>
                    <a:cubicBezTo>
                      <a:pt x="20" y="94"/>
                      <a:pt x="20" y="94"/>
                      <a:pt x="21" y="94"/>
                    </a:cubicBezTo>
                    <a:cubicBezTo>
                      <a:pt x="22" y="94"/>
                      <a:pt x="23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40" y="91"/>
                      <a:pt x="42" y="81"/>
                      <a:pt x="35" y="74"/>
                    </a:cubicBezTo>
                    <a:cubicBezTo>
                      <a:pt x="25" y="66"/>
                      <a:pt x="14" y="70"/>
                      <a:pt x="7" y="59"/>
                    </a:cubicBezTo>
                    <a:cubicBezTo>
                      <a:pt x="0" y="49"/>
                      <a:pt x="1" y="41"/>
                      <a:pt x="5" y="30"/>
                    </a:cubicBezTo>
                    <a:cubicBezTo>
                      <a:pt x="10" y="16"/>
                      <a:pt x="20" y="10"/>
                      <a:pt x="29" y="10"/>
                    </a:cubicBezTo>
                    <a:cubicBezTo>
                      <a:pt x="47" y="10"/>
                      <a:pt x="65" y="29"/>
                      <a:pt x="62" y="51"/>
                    </a:cubicBezTo>
                    <a:cubicBezTo>
                      <a:pt x="58" y="66"/>
                      <a:pt x="73" y="63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5" y="78"/>
                      <a:pt x="99" y="78"/>
                    </a:cubicBezTo>
                    <a:moveTo>
                      <a:pt x="147" y="0"/>
                    </a:moveTo>
                    <a:cubicBezTo>
                      <a:pt x="137" y="0"/>
                      <a:pt x="128" y="5"/>
                      <a:pt x="121" y="11"/>
                    </a:cubicBezTo>
                    <a:cubicBezTo>
                      <a:pt x="114" y="18"/>
                      <a:pt x="109" y="27"/>
                      <a:pt x="109" y="36"/>
                    </a:cubicBezTo>
                    <a:cubicBezTo>
                      <a:pt x="109" y="47"/>
                      <a:pt x="109" y="57"/>
                      <a:pt x="108" y="65"/>
                    </a:cubicBezTo>
                    <a:cubicBezTo>
                      <a:pt x="107" y="68"/>
                      <a:pt x="106" y="71"/>
                      <a:pt x="105" y="73"/>
                    </a:cubicBezTo>
                    <a:cubicBezTo>
                      <a:pt x="104" y="75"/>
                      <a:pt x="102" y="77"/>
                      <a:pt x="99" y="77"/>
                    </a:cubicBezTo>
                    <a:cubicBezTo>
                      <a:pt x="96" y="77"/>
                      <a:pt x="91" y="75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79" y="67"/>
                      <a:pt x="74" y="65"/>
                      <a:pt x="69" y="64"/>
                    </a:cubicBezTo>
                    <a:cubicBezTo>
                      <a:pt x="67" y="63"/>
                      <a:pt x="66" y="62"/>
                      <a:pt x="64" y="61"/>
                    </a:cubicBezTo>
                    <a:cubicBezTo>
                      <a:pt x="63" y="60"/>
                      <a:pt x="63" y="58"/>
                      <a:pt x="63" y="56"/>
                    </a:cubicBezTo>
                    <a:cubicBezTo>
                      <a:pt x="63" y="55"/>
                      <a:pt x="63" y="53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4" y="50"/>
                      <a:pt x="64" y="48"/>
                      <a:pt x="64" y="46"/>
                    </a:cubicBezTo>
                    <a:cubicBezTo>
                      <a:pt x="64" y="25"/>
                      <a:pt x="46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19" y="9"/>
                      <a:pt x="9" y="16"/>
                      <a:pt x="4" y="30"/>
                    </a:cubicBezTo>
                    <a:cubicBezTo>
                      <a:pt x="2" y="35"/>
                      <a:pt x="1" y="40"/>
                      <a:pt x="1" y="44"/>
                    </a:cubicBezTo>
                    <a:cubicBezTo>
                      <a:pt x="1" y="49"/>
                      <a:pt x="2" y="54"/>
                      <a:pt x="6" y="59"/>
                    </a:cubicBezTo>
                    <a:cubicBezTo>
                      <a:pt x="10" y="65"/>
                      <a:pt x="15" y="67"/>
                      <a:pt x="20" y="69"/>
                    </a:cubicBezTo>
                    <a:cubicBezTo>
                      <a:pt x="25" y="70"/>
                      <a:pt x="29" y="71"/>
                      <a:pt x="34" y="75"/>
                    </a:cubicBezTo>
                    <a:cubicBezTo>
                      <a:pt x="37" y="78"/>
                      <a:pt x="38" y="81"/>
                      <a:pt x="38" y="83"/>
                    </a:cubicBezTo>
                    <a:cubicBezTo>
                      <a:pt x="38" y="87"/>
                      <a:pt x="35" y="91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2" y="93"/>
                      <a:pt x="20" y="93"/>
                      <a:pt x="19" y="93"/>
                    </a:cubicBezTo>
                    <a:cubicBezTo>
                      <a:pt x="17" y="93"/>
                      <a:pt x="15" y="93"/>
                      <a:pt x="13" y="94"/>
                    </a:cubicBezTo>
                    <a:cubicBezTo>
                      <a:pt x="11" y="95"/>
                      <a:pt x="9" y="97"/>
                      <a:pt x="9" y="100"/>
                    </a:cubicBezTo>
                    <a:cubicBezTo>
                      <a:pt x="8" y="101"/>
                      <a:pt x="8" y="102"/>
                      <a:pt x="8" y="104"/>
                    </a:cubicBezTo>
                    <a:cubicBezTo>
                      <a:pt x="8" y="114"/>
                      <a:pt x="15" y="130"/>
                      <a:pt x="24" y="142"/>
                    </a:cubicBezTo>
                    <a:cubicBezTo>
                      <a:pt x="32" y="152"/>
                      <a:pt x="41" y="156"/>
                      <a:pt x="49" y="156"/>
                    </a:cubicBezTo>
                    <a:cubicBezTo>
                      <a:pt x="57" y="156"/>
                      <a:pt x="65" y="152"/>
                      <a:pt x="70" y="146"/>
                    </a:cubicBezTo>
                    <a:cubicBezTo>
                      <a:pt x="76" y="140"/>
                      <a:pt x="80" y="132"/>
                      <a:pt x="80" y="124"/>
                    </a:cubicBezTo>
                    <a:cubicBezTo>
                      <a:pt x="80" y="117"/>
                      <a:pt x="76" y="109"/>
                      <a:pt x="69" y="104"/>
                    </a:cubicBezTo>
                    <a:cubicBezTo>
                      <a:pt x="65" y="101"/>
                      <a:pt x="59" y="99"/>
                      <a:pt x="54" y="95"/>
                    </a:cubicBezTo>
                    <a:cubicBezTo>
                      <a:pt x="52" y="94"/>
                      <a:pt x="49" y="92"/>
                      <a:pt x="48" y="90"/>
                    </a:cubicBezTo>
                    <a:cubicBezTo>
                      <a:pt x="46" y="88"/>
                      <a:pt x="46" y="87"/>
                      <a:pt x="46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0"/>
                      <a:pt x="47" y="78"/>
                      <a:pt x="49" y="77"/>
                    </a:cubicBezTo>
                    <a:cubicBezTo>
                      <a:pt x="52" y="75"/>
                      <a:pt x="55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61" y="74"/>
                      <a:pt x="62" y="74"/>
                      <a:pt x="64" y="75"/>
                    </a:cubicBezTo>
                    <a:cubicBezTo>
                      <a:pt x="70" y="75"/>
                      <a:pt x="75" y="78"/>
                      <a:pt x="79" y="82"/>
                    </a:cubicBezTo>
                    <a:cubicBezTo>
                      <a:pt x="83" y="86"/>
                      <a:pt x="87" y="90"/>
                      <a:pt x="92" y="94"/>
                    </a:cubicBezTo>
                    <a:cubicBezTo>
                      <a:pt x="104" y="103"/>
                      <a:pt x="120" y="107"/>
                      <a:pt x="135" y="107"/>
                    </a:cubicBezTo>
                    <a:cubicBezTo>
                      <a:pt x="142" y="107"/>
                      <a:pt x="148" y="106"/>
                      <a:pt x="154" y="105"/>
                    </a:cubicBezTo>
                    <a:cubicBezTo>
                      <a:pt x="163" y="102"/>
                      <a:pt x="173" y="97"/>
                      <a:pt x="180" y="90"/>
                    </a:cubicBezTo>
                    <a:cubicBezTo>
                      <a:pt x="188" y="83"/>
                      <a:pt x="194" y="74"/>
                      <a:pt x="194" y="63"/>
                    </a:cubicBezTo>
                    <a:cubicBezTo>
                      <a:pt x="194" y="62"/>
                      <a:pt x="194" y="62"/>
                      <a:pt x="193" y="61"/>
                    </a:cubicBezTo>
                    <a:cubicBezTo>
                      <a:pt x="192" y="44"/>
                      <a:pt x="182" y="27"/>
                      <a:pt x="172" y="15"/>
                    </a:cubicBezTo>
                    <a:cubicBezTo>
                      <a:pt x="172" y="15"/>
                      <a:pt x="172" y="15"/>
                      <a:pt x="172" y="15"/>
                    </a:cubicBezTo>
                    <a:cubicBezTo>
                      <a:pt x="165" y="5"/>
                      <a:pt x="156" y="0"/>
                      <a:pt x="147" y="0"/>
                    </a:cubicBezTo>
                  </a:path>
                </a:pathLst>
              </a:custGeom>
              <a:solidFill>
                <a:srgbClr val="706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7" name="Freeform 976">
                <a:extLst>
                  <a:ext uri="{FF2B5EF4-FFF2-40B4-BE49-F238E27FC236}">
                    <a16:creationId xmlns:a16="http://schemas.microsoft.com/office/drawing/2014/main" id="{4A521007-779D-4475-97DF-23C3D9C5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87"/>
                <a:ext cx="815" cy="690"/>
              </a:xfrm>
              <a:custGeom>
                <a:avLst/>
                <a:gdLst>
                  <a:gd name="T0" fmla="*/ 8154 w 194"/>
                  <a:gd name="T1" fmla="*/ 3150 h 154"/>
                  <a:gd name="T2" fmla="*/ 6159 w 194"/>
                  <a:gd name="T3" fmla="*/ 6304 h 154"/>
                  <a:gd name="T4" fmla="*/ 6159 w 194"/>
                  <a:gd name="T5" fmla="*/ 6385 h 154"/>
                  <a:gd name="T6" fmla="*/ 7343 w 194"/>
                  <a:gd name="T7" fmla="*/ 7008 h 154"/>
                  <a:gd name="T8" fmla="*/ 8226 w 194"/>
                  <a:gd name="T9" fmla="*/ 5220 h 154"/>
                  <a:gd name="T10" fmla="*/ 9053 w 194"/>
                  <a:gd name="T11" fmla="*/ 1084 h 154"/>
                  <a:gd name="T12" fmla="*/ 12603 w 194"/>
                  <a:gd name="T13" fmla="*/ 1344 h 154"/>
                  <a:gd name="T14" fmla="*/ 14241 w 194"/>
                  <a:gd name="T15" fmla="*/ 5399 h 154"/>
                  <a:gd name="T16" fmla="*/ 13271 w 194"/>
                  <a:gd name="T17" fmla="*/ 7908 h 154"/>
                  <a:gd name="T18" fmla="*/ 10007 w 194"/>
                  <a:gd name="T19" fmla="*/ 9355 h 154"/>
                  <a:gd name="T20" fmla="*/ 5932 w 194"/>
                  <a:gd name="T21" fmla="*/ 7187 h 154"/>
                  <a:gd name="T22" fmla="*/ 4377 w 194"/>
                  <a:gd name="T23" fmla="*/ 6385 h 154"/>
                  <a:gd name="T24" fmla="*/ 3264 w 194"/>
                  <a:gd name="T25" fmla="*/ 7469 h 154"/>
                  <a:gd name="T26" fmla="*/ 3407 w 194"/>
                  <a:gd name="T27" fmla="*/ 8190 h 154"/>
                  <a:gd name="T28" fmla="*/ 4957 w 194"/>
                  <a:gd name="T29" fmla="*/ 9436 h 154"/>
                  <a:gd name="T30" fmla="*/ 5117 w 194"/>
                  <a:gd name="T31" fmla="*/ 12949 h 154"/>
                  <a:gd name="T32" fmla="*/ 1924 w 194"/>
                  <a:gd name="T33" fmla="*/ 12586 h 154"/>
                  <a:gd name="T34" fmla="*/ 739 w 194"/>
                  <a:gd name="T35" fmla="*/ 8992 h 154"/>
                  <a:gd name="T36" fmla="*/ 1412 w 194"/>
                  <a:gd name="T37" fmla="*/ 8450 h 154"/>
                  <a:gd name="T38" fmla="*/ 2155 w 194"/>
                  <a:gd name="T39" fmla="*/ 8370 h 154"/>
                  <a:gd name="T40" fmla="*/ 2596 w 194"/>
                  <a:gd name="T41" fmla="*/ 6564 h 154"/>
                  <a:gd name="T42" fmla="*/ 513 w 194"/>
                  <a:gd name="T43" fmla="*/ 5121 h 154"/>
                  <a:gd name="T44" fmla="*/ 441 w 194"/>
                  <a:gd name="T45" fmla="*/ 2608 h 154"/>
                  <a:gd name="T46" fmla="*/ 3777 w 194"/>
                  <a:gd name="T47" fmla="*/ 1806 h 154"/>
                  <a:gd name="T48" fmla="*/ 4516 w 194"/>
                  <a:gd name="T49" fmla="*/ 4498 h 154"/>
                  <a:gd name="T50" fmla="*/ 4676 w 194"/>
                  <a:gd name="T51" fmla="*/ 5480 h 154"/>
                  <a:gd name="T52" fmla="*/ 6159 w 194"/>
                  <a:gd name="T53" fmla="*/ 6385 h 154"/>
                  <a:gd name="T54" fmla="*/ 6159 w 194"/>
                  <a:gd name="T55" fmla="*/ 6304 h 154"/>
                  <a:gd name="T56" fmla="*/ 2155 w 194"/>
                  <a:gd name="T57" fmla="*/ 802 h 154"/>
                  <a:gd name="T58" fmla="*/ 513 w 194"/>
                  <a:gd name="T59" fmla="*/ 5220 h 154"/>
                  <a:gd name="T60" fmla="*/ 2155 w 194"/>
                  <a:gd name="T61" fmla="*/ 8271 h 154"/>
                  <a:gd name="T62" fmla="*/ 1554 w 194"/>
                  <a:gd name="T63" fmla="*/ 8370 h 154"/>
                  <a:gd name="T64" fmla="*/ 739 w 194"/>
                  <a:gd name="T65" fmla="*/ 8912 h 154"/>
                  <a:gd name="T66" fmla="*/ 3634 w 194"/>
                  <a:gd name="T67" fmla="*/ 13854 h 154"/>
                  <a:gd name="T68" fmla="*/ 5045 w 194"/>
                  <a:gd name="T69" fmla="*/ 9355 h 154"/>
                  <a:gd name="T70" fmla="*/ 4377 w 194"/>
                  <a:gd name="T71" fmla="*/ 6483 h 154"/>
                  <a:gd name="T72" fmla="*/ 6902 w 194"/>
                  <a:gd name="T73" fmla="*/ 8271 h 154"/>
                  <a:gd name="T74" fmla="*/ 11347 w 194"/>
                  <a:gd name="T75" fmla="*/ 9257 h 154"/>
                  <a:gd name="T76" fmla="*/ 12670 w 194"/>
                  <a:gd name="T77" fmla="*/ 1264 h 15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4" h="154">
                    <a:moveTo>
                      <a:pt x="147" y="0"/>
                    </a:moveTo>
                    <a:cubicBezTo>
                      <a:pt x="128" y="0"/>
                      <a:pt x="110" y="17"/>
                      <a:pt x="110" y="35"/>
                    </a:cubicBezTo>
                    <a:cubicBezTo>
                      <a:pt x="110" y="56"/>
                      <a:pt x="111" y="77"/>
                      <a:pt x="99" y="77"/>
                    </a:cubicBezTo>
                    <a:cubicBezTo>
                      <a:pt x="95" y="77"/>
                      <a:pt x="90" y="75"/>
                      <a:pt x="83" y="70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5"/>
                      <a:pt x="95" y="78"/>
                      <a:pt x="99" y="78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02" y="78"/>
                      <a:pt x="105" y="76"/>
                      <a:pt x="107" y="74"/>
                    </a:cubicBezTo>
                    <a:cubicBezTo>
                      <a:pt x="109" y="70"/>
                      <a:pt x="110" y="64"/>
                      <a:pt x="111" y="58"/>
                    </a:cubicBezTo>
                    <a:cubicBezTo>
                      <a:pt x="111" y="51"/>
                      <a:pt x="111" y="43"/>
                      <a:pt x="111" y="35"/>
                    </a:cubicBezTo>
                    <a:cubicBezTo>
                      <a:pt x="111" y="27"/>
                      <a:pt x="116" y="18"/>
                      <a:pt x="122" y="12"/>
                    </a:cubicBezTo>
                    <a:cubicBezTo>
                      <a:pt x="129" y="6"/>
                      <a:pt x="138" y="1"/>
                      <a:pt x="147" y="1"/>
                    </a:cubicBezTo>
                    <a:cubicBezTo>
                      <a:pt x="155" y="1"/>
                      <a:pt x="164" y="5"/>
                      <a:pt x="170" y="15"/>
                    </a:cubicBezTo>
                    <a:cubicBezTo>
                      <a:pt x="170" y="15"/>
                      <a:pt x="170" y="15"/>
                      <a:pt x="170" y="15"/>
                    </a:cubicBezTo>
                    <a:cubicBezTo>
                      <a:pt x="180" y="27"/>
                      <a:pt x="190" y="44"/>
                      <a:pt x="192" y="60"/>
                    </a:cubicBezTo>
                    <a:cubicBezTo>
                      <a:pt x="192" y="61"/>
                      <a:pt x="192" y="61"/>
                      <a:pt x="192" y="62"/>
                    </a:cubicBezTo>
                    <a:cubicBezTo>
                      <a:pt x="192" y="72"/>
                      <a:pt x="186" y="81"/>
                      <a:pt x="179" y="88"/>
                    </a:cubicBezTo>
                    <a:cubicBezTo>
                      <a:pt x="172" y="94"/>
                      <a:pt x="162" y="99"/>
                      <a:pt x="153" y="102"/>
                    </a:cubicBezTo>
                    <a:cubicBezTo>
                      <a:pt x="148" y="103"/>
                      <a:pt x="142" y="104"/>
                      <a:pt x="135" y="104"/>
                    </a:cubicBezTo>
                    <a:cubicBezTo>
                      <a:pt x="121" y="104"/>
                      <a:pt x="105" y="100"/>
                      <a:pt x="93" y="91"/>
                    </a:cubicBezTo>
                    <a:cubicBezTo>
                      <a:pt x="89" y="88"/>
                      <a:pt x="85" y="83"/>
                      <a:pt x="80" y="80"/>
                    </a:cubicBezTo>
                    <a:cubicBezTo>
                      <a:pt x="76" y="76"/>
                      <a:pt x="71" y="73"/>
                      <a:pt x="64" y="72"/>
                    </a:cubicBezTo>
                    <a:cubicBezTo>
                      <a:pt x="63" y="71"/>
                      <a:pt x="61" y="71"/>
                      <a:pt x="59" y="71"/>
                    </a:cubicBezTo>
                    <a:cubicBezTo>
                      <a:pt x="55" y="71"/>
                      <a:pt x="51" y="72"/>
                      <a:pt x="48" y="74"/>
                    </a:cubicBezTo>
                    <a:cubicBezTo>
                      <a:pt x="45" y="76"/>
                      <a:pt x="43" y="79"/>
                      <a:pt x="44" y="83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6"/>
                      <a:pt x="45" y="89"/>
                      <a:pt x="46" y="91"/>
                    </a:cubicBezTo>
                    <a:cubicBezTo>
                      <a:pt x="49" y="94"/>
                      <a:pt x="53" y="96"/>
                      <a:pt x="57" y="98"/>
                    </a:cubicBezTo>
                    <a:cubicBezTo>
                      <a:pt x="61" y="101"/>
                      <a:pt x="65" y="103"/>
                      <a:pt x="67" y="105"/>
                    </a:cubicBezTo>
                    <a:cubicBezTo>
                      <a:pt x="75" y="110"/>
                      <a:pt x="78" y="117"/>
                      <a:pt x="78" y="123"/>
                    </a:cubicBezTo>
                    <a:cubicBezTo>
                      <a:pt x="78" y="131"/>
                      <a:pt x="74" y="138"/>
                      <a:pt x="69" y="144"/>
                    </a:cubicBezTo>
                    <a:cubicBezTo>
                      <a:pt x="64" y="149"/>
                      <a:pt x="57" y="153"/>
                      <a:pt x="49" y="153"/>
                    </a:cubicBezTo>
                    <a:cubicBezTo>
                      <a:pt x="42" y="153"/>
                      <a:pt x="33" y="149"/>
                      <a:pt x="26" y="140"/>
                    </a:cubicBezTo>
                    <a:cubicBezTo>
                      <a:pt x="17" y="129"/>
                      <a:pt x="10" y="112"/>
                      <a:pt x="10" y="103"/>
                    </a:cubicBezTo>
                    <a:cubicBezTo>
                      <a:pt x="10" y="102"/>
                      <a:pt x="10" y="100"/>
                      <a:pt x="10" y="100"/>
                    </a:cubicBezTo>
                    <a:cubicBezTo>
                      <a:pt x="11" y="97"/>
                      <a:pt x="12" y="95"/>
                      <a:pt x="14" y="95"/>
                    </a:cubicBezTo>
                    <a:cubicBezTo>
                      <a:pt x="15" y="94"/>
                      <a:pt x="17" y="94"/>
                      <a:pt x="19" y="94"/>
                    </a:cubicBezTo>
                    <a:cubicBezTo>
                      <a:pt x="20" y="94"/>
                      <a:pt x="22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36" y="92"/>
                      <a:pt x="40" y="87"/>
                      <a:pt x="40" y="82"/>
                    </a:cubicBezTo>
                    <a:cubicBezTo>
                      <a:pt x="40" y="79"/>
                      <a:pt x="38" y="76"/>
                      <a:pt x="35" y="73"/>
                    </a:cubicBezTo>
                    <a:cubicBezTo>
                      <a:pt x="30" y="68"/>
                      <a:pt x="25" y="67"/>
                      <a:pt x="20" y="66"/>
                    </a:cubicBezTo>
                    <a:cubicBezTo>
                      <a:pt x="15" y="64"/>
                      <a:pt x="11" y="62"/>
                      <a:pt x="7" y="57"/>
                    </a:cubicBezTo>
                    <a:cubicBezTo>
                      <a:pt x="4" y="52"/>
                      <a:pt x="3" y="48"/>
                      <a:pt x="3" y="43"/>
                    </a:cubicBezTo>
                    <a:cubicBezTo>
                      <a:pt x="3" y="39"/>
                      <a:pt x="4" y="34"/>
                      <a:pt x="6" y="29"/>
                    </a:cubicBezTo>
                    <a:cubicBezTo>
                      <a:pt x="11" y="16"/>
                      <a:pt x="20" y="10"/>
                      <a:pt x="29" y="10"/>
                    </a:cubicBezTo>
                    <a:cubicBezTo>
                      <a:pt x="37" y="10"/>
                      <a:pt x="45" y="14"/>
                      <a:pt x="51" y="20"/>
                    </a:cubicBezTo>
                    <a:cubicBezTo>
                      <a:pt x="58" y="27"/>
                      <a:pt x="62" y="35"/>
                      <a:pt x="62" y="45"/>
                    </a:cubicBezTo>
                    <a:cubicBezTo>
                      <a:pt x="62" y="47"/>
                      <a:pt x="62" y="49"/>
                      <a:pt x="61" y="50"/>
                    </a:cubicBezTo>
                    <a:cubicBezTo>
                      <a:pt x="61" y="52"/>
                      <a:pt x="61" y="54"/>
                      <a:pt x="61" y="55"/>
                    </a:cubicBezTo>
                    <a:cubicBezTo>
                      <a:pt x="61" y="58"/>
                      <a:pt x="61" y="60"/>
                      <a:pt x="63" y="61"/>
                    </a:cubicBezTo>
                    <a:cubicBezTo>
                      <a:pt x="65" y="63"/>
                      <a:pt x="69" y="64"/>
                      <a:pt x="72" y="66"/>
                    </a:cubicBezTo>
                    <a:cubicBezTo>
                      <a:pt x="76" y="67"/>
                      <a:pt x="80" y="68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3" y="62"/>
                      <a:pt x="58" y="65"/>
                      <a:pt x="62" y="50"/>
                    </a:cubicBezTo>
                    <a:cubicBezTo>
                      <a:pt x="65" y="28"/>
                      <a:pt x="47" y="9"/>
                      <a:pt x="29" y="9"/>
                    </a:cubicBezTo>
                    <a:cubicBezTo>
                      <a:pt x="20" y="9"/>
                      <a:pt x="10" y="15"/>
                      <a:pt x="5" y="29"/>
                    </a:cubicBezTo>
                    <a:cubicBezTo>
                      <a:pt x="1" y="40"/>
                      <a:pt x="0" y="48"/>
                      <a:pt x="7" y="58"/>
                    </a:cubicBezTo>
                    <a:cubicBezTo>
                      <a:pt x="14" y="69"/>
                      <a:pt x="25" y="65"/>
                      <a:pt x="35" y="73"/>
                    </a:cubicBezTo>
                    <a:cubicBezTo>
                      <a:pt x="42" y="80"/>
                      <a:pt x="40" y="90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3" y="93"/>
                      <a:pt x="22" y="93"/>
                      <a:pt x="21" y="93"/>
                    </a:cubicBezTo>
                    <a:cubicBezTo>
                      <a:pt x="20" y="93"/>
                      <a:pt x="20" y="93"/>
                      <a:pt x="19" y="93"/>
                    </a:cubicBezTo>
                    <a:cubicBezTo>
                      <a:pt x="15" y="93"/>
                      <a:pt x="11" y="93"/>
                      <a:pt x="10" y="99"/>
                    </a:cubicBezTo>
                    <a:cubicBezTo>
                      <a:pt x="7" y="108"/>
                      <a:pt x="15" y="127"/>
                      <a:pt x="25" y="140"/>
                    </a:cubicBezTo>
                    <a:cubicBezTo>
                      <a:pt x="33" y="150"/>
                      <a:pt x="41" y="154"/>
                      <a:pt x="49" y="154"/>
                    </a:cubicBezTo>
                    <a:cubicBezTo>
                      <a:pt x="57" y="154"/>
                      <a:pt x="64" y="150"/>
                      <a:pt x="70" y="145"/>
                    </a:cubicBezTo>
                    <a:cubicBezTo>
                      <a:pt x="80" y="133"/>
                      <a:pt x="84" y="115"/>
                      <a:pt x="68" y="104"/>
                    </a:cubicBezTo>
                    <a:cubicBezTo>
                      <a:pt x="61" y="98"/>
                      <a:pt x="45" y="93"/>
                      <a:pt x="45" y="83"/>
                    </a:cubicBezTo>
                    <a:cubicBezTo>
                      <a:pt x="44" y="75"/>
                      <a:pt x="51" y="72"/>
                      <a:pt x="59" y="72"/>
                    </a:cubicBezTo>
                    <a:cubicBezTo>
                      <a:pt x="61" y="72"/>
                      <a:pt x="62" y="72"/>
                      <a:pt x="64" y="73"/>
                    </a:cubicBezTo>
                    <a:cubicBezTo>
                      <a:pt x="77" y="74"/>
                      <a:pt x="83" y="85"/>
                      <a:pt x="93" y="92"/>
                    </a:cubicBezTo>
                    <a:cubicBezTo>
                      <a:pt x="105" y="101"/>
                      <a:pt x="120" y="105"/>
                      <a:pt x="135" y="105"/>
                    </a:cubicBezTo>
                    <a:cubicBezTo>
                      <a:pt x="142" y="105"/>
                      <a:pt x="148" y="104"/>
                      <a:pt x="153" y="103"/>
                    </a:cubicBezTo>
                    <a:cubicBezTo>
                      <a:pt x="172" y="98"/>
                      <a:pt x="194" y="81"/>
                      <a:pt x="193" y="60"/>
                    </a:cubicBezTo>
                    <a:cubicBezTo>
                      <a:pt x="191" y="43"/>
                      <a:pt x="181" y="27"/>
                      <a:pt x="171" y="14"/>
                    </a:cubicBezTo>
                    <a:cubicBezTo>
                      <a:pt x="164" y="4"/>
                      <a:pt x="155" y="0"/>
                      <a:pt x="147" y="0"/>
                    </a:cubicBezTo>
                  </a:path>
                </a:pathLst>
              </a:custGeom>
              <a:solidFill>
                <a:srgbClr val="624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8" name="Freeform 977">
                <a:extLst>
                  <a:ext uri="{FF2B5EF4-FFF2-40B4-BE49-F238E27FC236}">
                    <a16:creationId xmlns:a16="http://schemas.microsoft.com/office/drawing/2014/main" id="{D007238F-DE24-4F3E-856C-104FA5DCC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1646"/>
                <a:ext cx="118" cy="183"/>
              </a:xfrm>
              <a:custGeom>
                <a:avLst/>
                <a:gdLst>
                  <a:gd name="T0" fmla="*/ 0 w 28"/>
                  <a:gd name="T1" fmla="*/ 0 h 41"/>
                  <a:gd name="T2" fmla="*/ 1652 w 28"/>
                  <a:gd name="T3" fmla="*/ 3647 h 41"/>
                  <a:gd name="T4" fmla="*/ 0 w 28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1">
                    <a:moveTo>
                      <a:pt x="0" y="0"/>
                    </a:moveTo>
                    <a:cubicBezTo>
                      <a:pt x="12" y="3"/>
                      <a:pt x="28" y="23"/>
                      <a:pt x="22" y="41"/>
                    </a:cubicBezTo>
                    <a:cubicBezTo>
                      <a:pt x="23" y="30"/>
                      <a:pt x="10" y="6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9" name="Freeform 978">
                <a:extLst>
                  <a:ext uri="{FF2B5EF4-FFF2-40B4-BE49-F238E27FC236}">
                    <a16:creationId xmlns:a16="http://schemas.microsoft.com/office/drawing/2014/main" id="{AB8EA5CD-98DF-479E-AF51-47368A391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851"/>
                <a:ext cx="138" cy="103"/>
              </a:xfrm>
              <a:custGeom>
                <a:avLst/>
                <a:gdLst>
                  <a:gd name="T0" fmla="*/ 0 w 33"/>
                  <a:gd name="T1" fmla="*/ 0 h 23"/>
                  <a:gd name="T2" fmla="*/ 1907 w 33"/>
                  <a:gd name="T3" fmla="*/ 2064 h 23"/>
                  <a:gd name="T4" fmla="*/ 0 w 33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0" y="0"/>
                    </a:moveTo>
                    <a:cubicBezTo>
                      <a:pt x="10" y="6"/>
                      <a:pt x="29" y="10"/>
                      <a:pt x="26" y="23"/>
                    </a:cubicBezTo>
                    <a:cubicBezTo>
                      <a:pt x="30" y="13"/>
                      <a:pt x="33" y="3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0" name="Freeform 979">
                <a:extLst>
                  <a:ext uri="{FF2B5EF4-FFF2-40B4-BE49-F238E27FC236}">
                    <a16:creationId xmlns:a16="http://schemas.microsoft.com/office/drawing/2014/main" id="{B1A04DB1-ED91-40FC-81B0-66A6482A5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699"/>
                <a:ext cx="101" cy="197"/>
              </a:xfrm>
              <a:custGeom>
                <a:avLst/>
                <a:gdLst>
                  <a:gd name="T0" fmla="*/ 905 w 24"/>
                  <a:gd name="T1" fmla="*/ 0 h 44"/>
                  <a:gd name="T2" fmla="*/ 0 w 24"/>
                  <a:gd name="T3" fmla="*/ 3586 h 44"/>
                  <a:gd name="T4" fmla="*/ 370 w 24"/>
                  <a:gd name="T5" fmla="*/ 3949 h 44"/>
                  <a:gd name="T6" fmla="*/ 1789 w 24"/>
                  <a:gd name="T7" fmla="*/ 1885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4">
                    <a:moveTo>
                      <a:pt x="12" y="0"/>
                    </a:moveTo>
                    <a:cubicBezTo>
                      <a:pt x="19" y="12"/>
                      <a:pt x="19" y="41"/>
                      <a:pt x="0" y="40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13" y="42"/>
                      <a:pt x="24" y="39"/>
                      <a:pt x="24" y="2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1" name="Freeform 980">
                <a:extLst>
                  <a:ext uri="{FF2B5EF4-FFF2-40B4-BE49-F238E27FC236}">
                    <a16:creationId xmlns:a16="http://schemas.microsoft.com/office/drawing/2014/main" id="{71F2A265-1C54-477F-8ABA-820C2D257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1869"/>
                <a:ext cx="38" cy="68"/>
              </a:xfrm>
              <a:custGeom>
                <a:avLst/>
                <a:gdLst>
                  <a:gd name="T0" fmla="*/ 676 w 9"/>
                  <a:gd name="T1" fmla="*/ 286 h 15"/>
                  <a:gd name="T2" fmla="*/ 144 w 9"/>
                  <a:gd name="T3" fmla="*/ 1210 h 15"/>
                  <a:gd name="T4" fmla="*/ 0 w 9"/>
                  <a:gd name="T5" fmla="*/ 553 h 15"/>
                  <a:gd name="T6" fmla="*/ 608 w 9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9" y="3"/>
                    </a:moveTo>
                    <a:cubicBezTo>
                      <a:pt x="4" y="8"/>
                      <a:pt x="3" y="12"/>
                      <a:pt x="2" y="13"/>
                    </a:cubicBezTo>
                    <a:cubicBezTo>
                      <a:pt x="2" y="15"/>
                      <a:pt x="0" y="6"/>
                      <a:pt x="0" y="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2" name="Freeform 981">
                <a:extLst>
                  <a:ext uri="{FF2B5EF4-FFF2-40B4-BE49-F238E27FC236}">
                    <a16:creationId xmlns:a16="http://schemas.microsoft.com/office/drawing/2014/main" id="{D3751066-527A-4CD6-971C-44753E168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008"/>
                <a:ext cx="114" cy="108"/>
              </a:xfrm>
              <a:custGeom>
                <a:avLst/>
                <a:gdLst>
                  <a:gd name="T0" fmla="*/ 2031 w 27"/>
                  <a:gd name="T1" fmla="*/ 0 h 24"/>
                  <a:gd name="T2" fmla="*/ 819 w 27"/>
                  <a:gd name="T3" fmla="*/ 185 h 24"/>
                  <a:gd name="T4" fmla="*/ 676 w 27"/>
                  <a:gd name="T5" fmla="*/ 2187 h 24"/>
                  <a:gd name="T6" fmla="*/ 908 w 27"/>
                  <a:gd name="T7" fmla="*/ 549 h 24"/>
                  <a:gd name="T8" fmla="*/ 2031 w 2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21" y="4"/>
                      <a:pt x="15" y="2"/>
                      <a:pt x="11" y="2"/>
                    </a:cubicBezTo>
                    <a:cubicBezTo>
                      <a:pt x="7" y="2"/>
                      <a:pt x="0" y="5"/>
                      <a:pt x="9" y="24"/>
                    </a:cubicBezTo>
                    <a:cubicBezTo>
                      <a:pt x="9" y="16"/>
                      <a:pt x="6" y="7"/>
                      <a:pt x="12" y="6"/>
                    </a:cubicBezTo>
                    <a:cubicBezTo>
                      <a:pt x="18" y="6"/>
                      <a:pt x="21" y="7"/>
                      <a:pt x="27" y="0"/>
                    </a:cubicBezTo>
                    <a:close/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3" name="Freeform 982">
                <a:extLst>
                  <a:ext uri="{FF2B5EF4-FFF2-40B4-BE49-F238E27FC236}">
                    <a16:creationId xmlns:a16="http://schemas.microsoft.com/office/drawing/2014/main" id="{03CC0AEC-9180-41BA-9D7F-D45910481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301"/>
                <a:ext cx="992" cy="1110"/>
              </a:xfrm>
              <a:custGeom>
                <a:avLst/>
                <a:gdLst>
                  <a:gd name="T0" fmla="*/ 10920 w 236"/>
                  <a:gd name="T1" fmla="*/ 900 h 248"/>
                  <a:gd name="T2" fmla="*/ 10920 w 236"/>
                  <a:gd name="T3" fmla="*/ 801 h 248"/>
                  <a:gd name="T4" fmla="*/ 7049 w 236"/>
                  <a:gd name="T5" fmla="*/ 0 h 248"/>
                  <a:gd name="T6" fmla="*/ 5725 w 236"/>
                  <a:gd name="T7" fmla="*/ 260 h 248"/>
                  <a:gd name="T8" fmla="*/ 1412 w 236"/>
                  <a:gd name="T9" fmla="*/ 4306 h 248"/>
                  <a:gd name="T10" fmla="*/ 0 w 236"/>
                  <a:gd name="T11" fmla="*/ 11378 h 248"/>
                  <a:gd name="T12" fmla="*/ 71 w 236"/>
                  <a:gd name="T13" fmla="*/ 13262 h 248"/>
                  <a:gd name="T14" fmla="*/ 5124 w 236"/>
                  <a:gd name="T15" fmla="*/ 21694 h 248"/>
                  <a:gd name="T16" fmla="*/ 8163 w 236"/>
                  <a:gd name="T17" fmla="*/ 22236 h 248"/>
                  <a:gd name="T18" fmla="*/ 14027 w 236"/>
                  <a:gd name="T19" fmla="*/ 20795 h 248"/>
                  <a:gd name="T20" fmla="*/ 16713 w 236"/>
                  <a:gd name="T21" fmla="*/ 17568 h 248"/>
                  <a:gd name="T22" fmla="*/ 17457 w 236"/>
                  <a:gd name="T23" fmla="*/ 12922 h 248"/>
                  <a:gd name="T24" fmla="*/ 17528 w 236"/>
                  <a:gd name="T25" fmla="*/ 11198 h 248"/>
                  <a:gd name="T26" fmla="*/ 16927 w 236"/>
                  <a:gd name="T27" fmla="*/ 7971 h 248"/>
                  <a:gd name="T28" fmla="*/ 14699 w 236"/>
                  <a:gd name="T29" fmla="*/ 3764 h 248"/>
                  <a:gd name="T30" fmla="*/ 13077 w 236"/>
                  <a:gd name="T31" fmla="*/ 2242 h 248"/>
                  <a:gd name="T32" fmla="*/ 10920 w 236"/>
                  <a:gd name="T33" fmla="*/ 801 h 248"/>
                  <a:gd name="T34" fmla="*/ 10920 w 236"/>
                  <a:gd name="T35" fmla="*/ 900 h 248"/>
                  <a:gd name="T36" fmla="*/ 10920 w 236"/>
                  <a:gd name="T37" fmla="*/ 980 h 248"/>
                  <a:gd name="T38" fmla="*/ 13005 w 236"/>
                  <a:gd name="T39" fmla="*/ 2323 h 248"/>
                  <a:gd name="T40" fmla="*/ 14628 w 236"/>
                  <a:gd name="T41" fmla="*/ 3845 h 248"/>
                  <a:gd name="T42" fmla="*/ 16784 w 236"/>
                  <a:gd name="T43" fmla="*/ 8074 h 248"/>
                  <a:gd name="T44" fmla="*/ 17385 w 236"/>
                  <a:gd name="T45" fmla="*/ 11198 h 248"/>
                  <a:gd name="T46" fmla="*/ 17297 w 236"/>
                  <a:gd name="T47" fmla="*/ 12922 h 248"/>
                  <a:gd name="T48" fmla="*/ 16557 w 236"/>
                  <a:gd name="T49" fmla="*/ 17487 h 248"/>
                  <a:gd name="T50" fmla="*/ 13959 w 236"/>
                  <a:gd name="T51" fmla="*/ 20714 h 248"/>
                  <a:gd name="T52" fmla="*/ 8163 w 236"/>
                  <a:gd name="T53" fmla="*/ 22057 h 248"/>
                  <a:gd name="T54" fmla="*/ 5195 w 236"/>
                  <a:gd name="T55" fmla="*/ 21515 h 248"/>
                  <a:gd name="T56" fmla="*/ 231 w 236"/>
                  <a:gd name="T57" fmla="*/ 13262 h 248"/>
                  <a:gd name="T58" fmla="*/ 143 w 236"/>
                  <a:gd name="T59" fmla="*/ 11378 h 248"/>
                  <a:gd name="T60" fmla="*/ 1555 w 236"/>
                  <a:gd name="T61" fmla="*/ 4386 h 248"/>
                  <a:gd name="T62" fmla="*/ 5796 w 236"/>
                  <a:gd name="T63" fmla="*/ 363 h 248"/>
                  <a:gd name="T64" fmla="*/ 7049 w 236"/>
                  <a:gd name="T65" fmla="*/ 179 h 248"/>
                  <a:gd name="T66" fmla="*/ 10920 w 236"/>
                  <a:gd name="T67" fmla="*/ 980 h 248"/>
                  <a:gd name="T68" fmla="*/ 10920 w 236"/>
                  <a:gd name="T69" fmla="*/ 900 h 2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6" h="248">
                    <a:moveTo>
                      <a:pt x="147" y="10"/>
                    </a:moveTo>
                    <a:cubicBezTo>
                      <a:pt x="147" y="9"/>
                      <a:pt x="147" y="9"/>
                      <a:pt x="147" y="9"/>
                    </a:cubicBezTo>
                    <a:cubicBezTo>
                      <a:pt x="135" y="5"/>
                      <a:pt x="113" y="0"/>
                      <a:pt x="95" y="0"/>
                    </a:cubicBezTo>
                    <a:cubicBezTo>
                      <a:pt x="88" y="0"/>
                      <a:pt x="82" y="1"/>
                      <a:pt x="77" y="3"/>
                    </a:cubicBezTo>
                    <a:cubicBezTo>
                      <a:pt x="53" y="11"/>
                      <a:pt x="33" y="27"/>
                      <a:pt x="19" y="48"/>
                    </a:cubicBezTo>
                    <a:cubicBezTo>
                      <a:pt x="5" y="70"/>
                      <a:pt x="0" y="100"/>
                      <a:pt x="0" y="127"/>
                    </a:cubicBezTo>
                    <a:cubicBezTo>
                      <a:pt x="0" y="135"/>
                      <a:pt x="1" y="142"/>
                      <a:pt x="1" y="148"/>
                    </a:cubicBezTo>
                    <a:cubicBezTo>
                      <a:pt x="4" y="190"/>
                      <a:pt x="29" y="227"/>
                      <a:pt x="69" y="242"/>
                    </a:cubicBezTo>
                    <a:cubicBezTo>
                      <a:pt x="81" y="246"/>
                      <a:pt x="95" y="248"/>
                      <a:pt x="110" y="248"/>
                    </a:cubicBezTo>
                    <a:cubicBezTo>
                      <a:pt x="137" y="248"/>
                      <a:pt x="166" y="241"/>
                      <a:pt x="189" y="232"/>
                    </a:cubicBezTo>
                    <a:cubicBezTo>
                      <a:pt x="207" y="225"/>
                      <a:pt x="218" y="212"/>
                      <a:pt x="225" y="196"/>
                    </a:cubicBezTo>
                    <a:cubicBezTo>
                      <a:pt x="231" y="180"/>
                      <a:pt x="234" y="161"/>
                      <a:pt x="235" y="144"/>
                    </a:cubicBezTo>
                    <a:cubicBezTo>
                      <a:pt x="236" y="137"/>
                      <a:pt x="236" y="131"/>
                      <a:pt x="236" y="125"/>
                    </a:cubicBezTo>
                    <a:cubicBezTo>
                      <a:pt x="236" y="113"/>
                      <a:pt x="234" y="101"/>
                      <a:pt x="228" y="89"/>
                    </a:cubicBezTo>
                    <a:cubicBezTo>
                      <a:pt x="220" y="73"/>
                      <a:pt x="210" y="55"/>
                      <a:pt x="198" y="42"/>
                    </a:cubicBezTo>
                    <a:cubicBezTo>
                      <a:pt x="195" y="38"/>
                      <a:pt x="186" y="31"/>
                      <a:pt x="176" y="25"/>
                    </a:cubicBezTo>
                    <a:cubicBezTo>
                      <a:pt x="166" y="18"/>
                      <a:pt x="155" y="12"/>
                      <a:pt x="147" y="9"/>
                    </a:cubicBezTo>
                    <a:cubicBezTo>
                      <a:pt x="147" y="10"/>
                      <a:pt x="147" y="10"/>
                      <a:pt x="147" y="10"/>
                    </a:cubicBezTo>
                    <a:cubicBezTo>
                      <a:pt x="147" y="11"/>
                      <a:pt x="147" y="11"/>
                      <a:pt x="147" y="11"/>
                    </a:cubicBezTo>
                    <a:cubicBezTo>
                      <a:pt x="154" y="14"/>
                      <a:pt x="165" y="20"/>
                      <a:pt x="175" y="26"/>
                    </a:cubicBezTo>
                    <a:cubicBezTo>
                      <a:pt x="185" y="33"/>
                      <a:pt x="194" y="39"/>
                      <a:pt x="197" y="43"/>
                    </a:cubicBezTo>
                    <a:cubicBezTo>
                      <a:pt x="209" y="56"/>
                      <a:pt x="218" y="74"/>
                      <a:pt x="226" y="90"/>
                    </a:cubicBezTo>
                    <a:cubicBezTo>
                      <a:pt x="232" y="102"/>
                      <a:pt x="234" y="113"/>
                      <a:pt x="234" y="125"/>
                    </a:cubicBezTo>
                    <a:cubicBezTo>
                      <a:pt x="234" y="131"/>
                      <a:pt x="234" y="137"/>
                      <a:pt x="233" y="144"/>
                    </a:cubicBezTo>
                    <a:cubicBezTo>
                      <a:pt x="232" y="161"/>
                      <a:pt x="229" y="179"/>
                      <a:pt x="223" y="195"/>
                    </a:cubicBezTo>
                    <a:cubicBezTo>
                      <a:pt x="216" y="211"/>
                      <a:pt x="206" y="224"/>
                      <a:pt x="188" y="231"/>
                    </a:cubicBezTo>
                    <a:cubicBezTo>
                      <a:pt x="165" y="239"/>
                      <a:pt x="137" y="246"/>
                      <a:pt x="110" y="246"/>
                    </a:cubicBezTo>
                    <a:cubicBezTo>
                      <a:pt x="95" y="246"/>
                      <a:pt x="82" y="244"/>
                      <a:pt x="70" y="240"/>
                    </a:cubicBezTo>
                    <a:cubicBezTo>
                      <a:pt x="30" y="225"/>
                      <a:pt x="6" y="189"/>
                      <a:pt x="3" y="148"/>
                    </a:cubicBezTo>
                    <a:cubicBezTo>
                      <a:pt x="3" y="141"/>
                      <a:pt x="2" y="135"/>
                      <a:pt x="2" y="127"/>
                    </a:cubicBezTo>
                    <a:cubicBezTo>
                      <a:pt x="2" y="100"/>
                      <a:pt x="7" y="71"/>
                      <a:pt x="21" y="49"/>
                    </a:cubicBezTo>
                    <a:cubicBezTo>
                      <a:pt x="34" y="29"/>
                      <a:pt x="54" y="12"/>
                      <a:pt x="78" y="4"/>
                    </a:cubicBezTo>
                    <a:cubicBezTo>
                      <a:pt x="82" y="3"/>
                      <a:pt x="88" y="2"/>
                      <a:pt x="95" y="2"/>
                    </a:cubicBezTo>
                    <a:cubicBezTo>
                      <a:pt x="113" y="2"/>
                      <a:pt x="135" y="7"/>
                      <a:pt x="147" y="11"/>
                    </a:cubicBezTo>
                    <a:cubicBezTo>
                      <a:pt x="147" y="10"/>
                      <a:pt x="147" y="10"/>
                      <a:pt x="147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4" name="Oval 983">
                <a:extLst>
                  <a:ext uri="{FF2B5EF4-FFF2-40B4-BE49-F238E27FC236}">
                    <a16:creationId xmlns:a16="http://schemas.microsoft.com/office/drawing/2014/main" id="{2785A962-5CA6-4F62-B5B0-20C084B31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1583"/>
                <a:ext cx="88" cy="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65" name="Oval 984">
                <a:extLst>
                  <a:ext uri="{FF2B5EF4-FFF2-40B4-BE49-F238E27FC236}">
                    <a16:creationId xmlns:a16="http://schemas.microsoft.com/office/drawing/2014/main" id="{9F028514-DCB9-480A-9F8E-C1EB52694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574"/>
                <a:ext cx="34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66" name="Oval 985">
                <a:extLst>
                  <a:ext uri="{FF2B5EF4-FFF2-40B4-BE49-F238E27FC236}">
                    <a16:creationId xmlns:a16="http://schemas.microsoft.com/office/drawing/2014/main" id="{F65E4F57-954A-4493-B5D7-828B49EBE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1646"/>
                <a:ext cx="30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67" name="Oval 986">
                <a:extLst>
                  <a:ext uri="{FF2B5EF4-FFF2-40B4-BE49-F238E27FC236}">
                    <a16:creationId xmlns:a16="http://schemas.microsoft.com/office/drawing/2014/main" id="{BB85A23C-FF9D-4B22-AAB5-C08958E8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212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68" name="Oval 987">
                <a:extLst>
                  <a:ext uri="{FF2B5EF4-FFF2-40B4-BE49-F238E27FC236}">
                    <a16:creationId xmlns:a16="http://schemas.microsoft.com/office/drawing/2014/main" id="{35E2BAF9-66CB-4FEC-A62C-03C4E7C95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212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69" name="Oval 988">
                <a:extLst>
                  <a:ext uri="{FF2B5EF4-FFF2-40B4-BE49-F238E27FC236}">
                    <a16:creationId xmlns:a16="http://schemas.microsoft.com/office/drawing/2014/main" id="{B9C3CF04-4CD6-4D11-9B69-ED772BAB1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102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0" name="Oval 989">
                <a:extLst>
                  <a:ext uri="{FF2B5EF4-FFF2-40B4-BE49-F238E27FC236}">
                    <a16:creationId xmlns:a16="http://schemas.microsoft.com/office/drawing/2014/main" id="{2B3F6E58-7FED-4F18-901E-E1DF20264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1" name="Oval 990">
                <a:extLst>
                  <a:ext uri="{FF2B5EF4-FFF2-40B4-BE49-F238E27FC236}">
                    <a16:creationId xmlns:a16="http://schemas.microsoft.com/office/drawing/2014/main" id="{EBEC5930-5EEB-49B8-9D81-58D437385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28"/>
                <a:ext cx="29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2" name="Oval 991">
                <a:extLst>
                  <a:ext uri="{FF2B5EF4-FFF2-40B4-BE49-F238E27FC236}">
                    <a16:creationId xmlns:a16="http://schemas.microsoft.com/office/drawing/2014/main" id="{8FD2577E-A9E9-4BA0-B21D-CB8BDD61C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3" name="Oval 992">
                <a:extLst>
                  <a:ext uri="{FF2B5EF4-FFF2-40B4-BE49-F238E27FC236}">
                    <a16:creationId xmlns:a16="http://schemas.microsoft.com/office/drawing/2014/main" id="{F392B794-790E-42AF-92DE-220E232D9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335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4" name="Oval 993">
                <a:extLst>
                  <a:ext uri="{FF2B5EF4-FFF2-40B4-BE49-F238E27FC236}">
                    <a16:creationId xmlns:a16="http://schemas.microsoft.com/office/drawing/2014/main" id="{E8D5B465-1C92-4E0A-B498-9DF1C26D7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34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5" name="Oval 994">
                <a:extLst>
                  <a:ext uri="{FF2B5EF4-FFF2-40B4-BE49-F238E27FC236}">
                    <a16:creationId xmlns:a16="http://schemas.microsoft.com/office/drawing/2014/main" id="{6C540FDD-54E1-416C-9FDC-3C438DA11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233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6" name="Oval 995">
                <a:extLst>
                  <a:ext uri="{FF2B5EF4-FFF2-40B4-BE49-F238E27FC236}">
                    <a16:creationId xmlns:a16="http://schemas.microsoft.com/office/drawing/2014/main" id="{1E974ABC-1538-4B31-8826-A1BE65CB1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234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7" name="Oval 996">
                <a:extLst>
                  <a:ext uri="{FF2B5EF4-FFF2-40B4-BE49-F238E27FC236}">
                    <a16:creationId xmlns:a16="http://schemas.microsoft.com/office/drawing/2014/main" id="{B731B95A-34BB-4B40-940F-734996422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1945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8" name="Oval 997">
                <a:extLst>
                  <a:ext uri="{FF2B5EF4-FFF2-40B4-BE49-F238E27FC236}">
                    <a16:creationId xmlns:a16="http://schemas.microsoft.com/office/drawing/2014/main" id="{77A80A3B-0CB3-4B18-BD59-58CAFFD3C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95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9" name="Oval 998">
                <a:extLst>
                  <a:ext uri="{FF2B5EF4-FFF2-40B4-BE49-F238E27FC236}">
                    <a16:creationId xmlns:a16="http://schemas.microsoft.com/office/drawing/2014/main" id="{C76D82B5-0E07-402A-AD25-067113C3E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843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0" name="Oval 999">
                <a:extLst>
                  <a:ext uri="{FF2B5EF4-FFF2-40B4-BE49-F238E27FC236}">
                    <a16:creationId xmlns:a16="http://schemas.microsoft.com/office/drawing/2014/main" id="{89A7F678-2ACF-40B7-9B66-BBC37900C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3" y="184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1" name="Oval 1000">
                <a:extLst>
                  <a:ext uri="{FF2B5EF4-FFF2-40B4-BE49-F238E27FC236}">
                    <a16:creationId xmlns:a16="http://schemas.microsoft.com/office/drawing/2014/main" id="{F925C835-A52E-4772-ACC1-E2D278C6B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771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2" name="Oval 1001">
                <a:extLst>
                  <a:ext uri="{FF2B5EF4-FFF2-40B4-BE49-F238E27FC236}">
                    <a16:creationId xmlns:a16="http://schemas.microsoft.com/office/drawing/2014/main" id="{DE92399A-7C29-48CA-A7E0-B37F2B6AA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178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3" name="Oval 1002">
                <a:extLst>
                  <a:ext uri="{FF2B5EF4-FFF2-40B4-BE49-F238E27FC236}">
                    <a16:creationId xmlns:a16="http://schemas.microsoft.com/office/drawing/2014/main" id="{E0CAE190-2C6D-496F-9AD6-00F0A73D2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2151"/>
                <a:ext cx="33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4" name="Oval 1003">
                <a:extLst>
                  <a:ext uri="{FF2B5EF4-FFF2-40B4-BE49-F238E27FC236}">
                    <a16:creationId xmlns:a16="http://schemas.microsoft.com/office/drawing/2014/main" id="{61AECEA4-4754-43A5-9B6F-83828F646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" y="216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5" name="Oval 1004">
                <a:extLst>
                  <a:ext uri="{FF2B5EF4-FFF2-40B4-BE49-F238E27FC236}">
                    <a16:creationId xmlns:a16="http://schemas.microsoft.com/office/drawing/2014/main" id="{76DE3DFB-7EF1-4FFF-8242-D5E5859EF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22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6" name="Oval 1005">
                <a:extLst>
                  <a:ext uri="{FF2B5EF4-FFF2-40B4-BE49-F238E27FC236}">
                    <a16:creationId xmlns:a16="http://schemas.microsoft.com/office/drawing/2014/main" id="{50C135AF-C477-453C-9763-7C66DA12B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7" name="Oval 1006">
                <a:extLst>
                  <a:ext uri="{FF2B5EF4-FFF2-40B4-BE49-F238E27FC236}">
                    <a16:creationId xmlns:a16="http://schemas.microsoft.com/office/drawing/2014/main" id="{6738EA4C-A6A5-40CA-B565-C999285F1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1972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8" name="Oval 1007">
                <a:extLst>
                  <a:ext uri="{FF2B5EF4-FFF2-40B4-BE49-F238E27FC236}">
                    <a16:creationId xmlns:a16="http://schemas.microsoft.com/office/drawing/2014/main" id="{BB1BC312-C2F0-40AF-8B0C-4F04D263D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9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9" name="Oval 1008">
                <a:extLst>
                  <a:ext uri="{FF2B5EF4-FFF2-40B4-BE49-F238E27FC236}">
                    <a16:creationId xmlns:a16="http://schemas.microsoft.com/office/drawing/2014/main" id="{1D812B86-F4BA-4235-8B13-57489B5AD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74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0" name="Oval 1009">
                <a:extLst>
                  <a:ext uri="{FF2B5EF4-FFF2-40B4-BE49-F238E27FC236}">
                    <a16:creationId xmlns:a16="http://schemas.microsoft.com/office/drawing/2014/main" id="{FC3A332C-9391-45A5-93AA-5FFECDABB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74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1" name="Oval 1010">
                <a:extLst>
                  <a:ext uri="{FF2B5EF4-FFF2-40B4-BE49-F238E27FC236}">
                    <a16:creationId xmlns:a16="http://schemas.microsoft.com/office/drawing/2014/main" id="{3C22A45B-6F52-45E8-80FF-F979E6222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923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2" name="Oval 1011">
                <a:extLst>
                  <a:ext uri="{FF2B5EF4-FFF2-40B4-BE49-F238E27FC236}">
                    <a16:creationId xmlns:a16="http://schemas.microsoft.com/office/drawing/2014/main" id="{8D229713-A3A7-44DE-972B-7E0DEB7E0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193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3" name="Oval 1012">
                <a:extLst>
                  <a:ext uri="{FF2B5EF4-FFF2-40B4-BE49-F238E27FC236}">
                    <a16:creationId xmlns:a16="http://schemas.microsoft.com/office/drawing/2014/main" id="{3A9B8315-22A0-431B-93D3-EC70F3B6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214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4" name="Oval 1013">
                <a:extLst>
                  <a:ext uri="{FF2B5EF4-FFF2-40B4-BE49-F238E27FC236}">
                    <a16:creationId xmlns:a16="http://schemas.microsoft.com/office/drawing/2014/main" id="{77A078BA-E613-4ECE-9F31-43C2BC4D8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5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5" name="Oval 1014">
                <a:extLst>
                  <a:ext uri="{FF2B5EF4-FFF2-40B4-BE49-F238E27FC236}">
                    <a16:creationId xmlns:a16="http://schemas.microsoft.com/office/drawing/2014/main" id="{660A49E5-981D-4262-9F8C-3E1B7A64C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" y="2075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6" name="Oval 1015">
                <a:extLst>
                  <a:ext uri="{FF2B5EF4-FFF2-40B4-BE49-F238E27FC236}">
                    <a16:creationId xmlns:a16="http://schemas.microsoft.com/office/drawing/2014/main" id="{CC43618F-12A3-4249-B03F-AF23E0A9C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08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7" name="Oval 1016">
                <a:extLst>
                  <a:ext uri="{FF2B5EF4-FFF2-40B4-BE49-F238E27FC236}">
                    <a16:creationId xmlns:a16="http://schemas.microsoft.com/office/drawing/2014/main" id="{CD6E4FB0-61EF-4888-8461-E59C0CE47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937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8" name="Oval 1017">
                <a:extLst>
                  <a:ext uri="{FF2B5EF4-FFF2-40B4-BE49-F238E27FC236}">
                    <a16:creationId xmlns:a16="http://schemas.microsoft.com/office/drawing/2014/main" id="{EA003CD6-F89B-4C5A-ADC7-B573E98A6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4" y="194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9" name="Oval 1018">
                <a:extLst>
                  <a:ext uri="{FF2B5EF4-FFF2-40B4-BE49-F238E27FC236}">
                    <a16:creationId xmlns:a16="http://schemas.microsoft.com/office/drawing/2014/main" id="{25C6275E-AC9F-49E1-B206-CF58CA1D4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77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0" name="Oval 1019">
                <a:extLst>
                  <a:ext uri="{FF2B5EF4-FFF2-40B4-BE49-F238E27FC236}">
                    <a16:creationId xmlns:a16="http://schemas.microsoft.com/office/drawing/2014/main" id="{74DE053E-7F8C-4464-BA55-FAE067EAD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77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1" name="Oval 1020">
                <a:extLst>
                  <a:ext uri="{FF2B5EF4-FFF2-40B4-BE49-F238E27FC236}">
                    <a16:creationId xmlns:a16="http://schemas.microsoft.com/office/drawing/2014/main" id="{4972246E-5755-46F2-BAC3-044AE4B7B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2156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2" name="Oval 1021">
                <a:extLst>
                  <a:ext uri="{FF2B5EF4-FFF2-40B4-BE49-F238E27FC236}">
                    <a16:creationId xmlns:a16="http://schemas.microsoft.com/office/drawing/2014/main" id="{A8EC82CB-A9A8-49BE-A661-B77E6B30D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16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3" name="Freeform 1022">
                <a:extLst>
                  <a:ext uri="{FF2B5EF4-FFF2-40B4-BE49-F238E27FC236}">
                    <a16:creationId xmlns:a16="http://schemas.microsoft.com/office/drawing/2014/main" id="{2BCACE69-8009-436F-9130-3A5A89C03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165"/>
                <a:ext cx="12" cy="13"/>
              </a:xfrm>
              <a:custGeom>
                <a:avLst/>
                <a:gdLst>
                  <a:gd name="T0" fmla="*/ 64 w 3"/>
                  <a:gd name="T1" fmla="*/ 169 h 3"/>
                  <a:gd name="T2" fmla="*/ 64 w 3"/>
                  <a:gd name="T3" fmla="*/ 169 h 3"/>
                  <a:gd name="T4" fmla="*/ 128 w 3"/>
                  <a:gd name="T5" fmla="*/ 74 h 3"/>
                  <a:gd name="T6" fmla="*/ 128 w 3"/>
                  <a:gd name="T7" fmla="*/ 169 h 3"/>
                  <a:gd name="T8" fmla="*/ 128 w 3"/>
                  <a:gd name="T9" fmla="*/ 169 h 3"/>
                  <a:gd name="T10" fmla="*/ 64 w 3"/>
                  <a:gd name="T11" fmla="*/ 169 h 3"/>
                  <a:gd name="T12" fmla="*/ 64 w 3"/>
                  <a:gd name="T13" fmla="*/ 169 h 3"/>
                  <a:gd name="T14" fmla="*/ 0 w 3"/>
                  <a:gd name="T15" fmla="*/ 169 h 3"/>
                  <a:gd name="T16" fmla="*/ 128 w 3"/>
                  <a:gd name="T17" fmla="*/ 243 h 3"/>
                  <a:gd name="T18" fmla="*/ 192 w 3"/>
                  <a:gd name="T19" fmla="*/ 169 h 3"/>
                  <a:gd name="T20" fmla="*/ 128 w 3"/>
                  <a:gd name="T21" fmla="*/ 0 h 3"/>
                  <a:gd name="T22" fmla="*/ 0 w 3"/>
                  <a:gd name="T23" fmla="*/ 169 h 3"/>
                  <a:gd name="T24" fmla="*/ 6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04" name="Oval 1023">
                <a:extLst>
                  <a:ext uri="{FF2B5EF4-FFF2-40B4-BE49-F238E27FC236}">
                    <a16:creationId xmlns:a16="http://schemas.microsoft.com/office/drawing/2014/main" id="{6EA190AA-D5A7-40A2-9F1A-8D26B631C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228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5" name="Oval 1024">
                <a:extLst>
                  <a:ext uri="{FF2B5EF4-FFF2-40B4-BE49-F238E27FC236}">
                    <a16:creationId xmlns:a16="http://schemas.microsoft.com/office/drawing/2014/main" id="{7347F77E-F04E-4F71-8F91-D04CE5B94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" y="224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6" name="Freeform 1025">
                <a:extLst>
                  <a:ext uri="{FF2B5EF4-FFF2-40B4-BE49-F238E27FC236}">
                    <a16:creationId xmlns:a16="http://schemas.microsoft.com/office/drawing/2014/main" id="{D1A8F09B-7471-4EF6-9B0F-654D869C2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237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07" name="Oval 1026">
                <a:extLst>
                  <a:ext uri="{FF2B5EF4-FFF2-40B4-BE49-F238E27FC236}">
                    <a16:creationId xmlns:a16="http://schemas.microsoft.com/office/drawing/2014/main" id="{88323517-9A66-4DBF-8FF1-AC8DE3393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5" y="22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8" name="Oval 1027">
                <a:extLst>
                  <a:ext uri="{FF2B5EF4-FFF2-40B4-BE49-F238E27FC236}">
                    <a16:creationId xmlns:a16="http://schemas.microsoft.com/office/drawing/2014/main" id="{DBACF14D-7E57-45CA-8C84-76EA6A065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22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9" name="Freeform 1028">
                <a:extLst>
                  <a:ext uri="{FF2B5EF4-FFF2-40B4-BE49-F238E27FC236}">
                    <a16:creationId xmlns:a16="http://schemas.microsoft.com/office/drawing/2014/main" id="{8C2071AA-9D73-4276-9AB4-D5DD98477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2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10" name="Oval 1029">
                <a:extLst>
                  <a:ext uri="{FF2B5EF4-FFF2-40B4-BE49-F238E27FC236}">
                    <a16:creationId xmlns:a16="http://schemas.microsoft.com/office/drawing/2014/main" id="{BC2C73E6-00EB-44F6-BC5E-AFDC2171B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224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1" name="Oval 1030">
                <a:extLst>
                  <a:ext uri="{FF2B5EF4-FFF2-40B4-BE49-F238E27FC236}">
                    <a16:creationId xmlns:a16="http://schemas.microsoft.com/office/drawing/2014/main" id="{3E424858-69D7-47E0-88F5-6F912E598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225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2" name="Freeform 1031">
                <a:extLst>
                  <a:ext uri="{FF2B5EF4-FFF2-40B4-BE49-F238E27FC236}">
                    <a16:creationId xmlns:a16="http://schemas.microsoft.com/office/drawing/2014/main" id="{4C6DBEAE-8222-4E11-AC54-E80452D7E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250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13" name="Oval 1032">
                <a:extLst>
                  <a:ext uri="{FF2B5EF4-FFF2-40B4-BE49-F238E27FC236}">
                    <a16:creationId xmlns:a16="http://schemas.microsoft.com/office/drawing/2014/main" id="{9724FA4E-5ABB-4955-8DFB-543B8CDCD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38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4" name="Oval 1033">
                <a:extLst>
                  <a:ext uri="{FF2B5EF4-FFF2-40B4-BE49-F238E27FC236}">
                    <a16:creationId xmlns:a16="http://schemas.microsoft.com/office/drawing/2014/main" id="{4BB1713D-D9CE-4A20-94AC-74822F73C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2147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5" name="Freeform 1034">
                <a:extLst>
                  <a:ext uri="{FF2B5EF4-FFF2-40B4-BE49-F238E27FC236}">
                    <a16:creationId xmlns:a16="http://schemas.microsoft.com/office/drawing/2014/main" id="{9F39EE29-0B61-44BA-90F2-B2161E5E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7"/>
                <a:ext cx="16" cy="13"/>
              </a:xfrm>
              <a:custGeom>
                <a:avLst/>
                <a:gdLst>
                  <a:gd name="T0" fmla="*/ 64 w 4"/>
                  <a:gd name="T1" fmla="*/ 74 h 3"/>
                  <a:gd name="T2" fmla="*/ 64 w 4"/>
                  <a:gd name="T3" fmla="*/ 74 h 3"/>
                  <a:gd name="T4" fmla="*/ 128 w 4"/>
                  <a:gd name="T5" fmla="*/ 74 h 3"/>
                  <a:gd name="T6" fmla="*/ 192 w 4"/>
                  <a:gd name="T7" fmla="*/ 74 h 3"/>
                  <a:gd name="T8" fmla="*/ 128 w 4"/>
                  <a:gd name="T9" fmla="*/ 169 h 3"/>
                  <a:gd name="T10" fmla="*/ 64 w 4"/>
                  <a:gd name="T11" fmla="*/ 74 h 3"/>
                  <a:gd name="T12" fmla="*/ 64 w 4"/>
                  <a:gd name="T13" fmla="*/ 74 h 3"/>
                  <a:gd name="T14" fmla="*/ 0 w 4"/>
                  <a:gd name="T15" fmla="*/ 74 h 3"/>
                  <a:gd name="T16" fmla="*/ 128 w 4"/>
                  <a:gd name="T17" fmla="*/ 243 h 3"/>
                  <a:gd name="T18" fmla="*/ 256 w 4"/>
                  <a:gd name="T19" fmla="*/ 74 h 3"/>
                  <a:gd name="T20" fmla="*/ 128 w 4"/>
                  <a:gd name="T21" fmla="*/ 0 h 3"/>
                  <a:gd name="T22" fmla="*/ 0 w 4"/>
                  <a:gd name="T23" fmla="*/ 74 h 3"/>
                  <a:gd name="T24" fmla="*/ 64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16" name="Oval 1035">
                <a:extLst>
                  <a:ext uri="{FF2B5EF4-FFF2-40B4-BE49-F238E27FC236}">
                    <a16:creationId xmlns:a16="http://schemas.microsoft.com/office/drawing/2014/main" id="{038E585D-95C0-458C-B04D-90C9DF2AA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1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7" name="Oval 1036">
                <a:extLst>
                  <a:ext uri="{FF2B5EF4-FFF2-40B4-BE49-F238E27FC236}">
                    <a16:creationId xmlns:a16="http://schemas.microsoft.com/office/drawing/2014/main" id="{DF5CCAA8-F778-4E32-9D13-BB78DD250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216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8" name="Freeform 1037">
                <a:extLst>
                  <a:ext uri="{FF2B5EF4-FFF2-40B4-BE49-F238E27FC236}">
                    <a16:creationId xmlns:a16="http://schemas.microsoft.com/office/drawing/2014/main" id="{91155F88-A562-4F74-B599-CDCFAC1D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156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19" name="Oval 1038">
                <a:extLst>
                  <a:ext uri="{FF2B5EF4-FFF2-40B4-BE49-F238E27FC236}">
                    <a16:creationId xmlns:a16="http://schemas.microsoft.com/office/drawing/2014/main" id="{8E173254-4EBB-4567-AF07-DE7379119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205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0" name="Oval 1039">
                <a:extLst>
                  <a:ext uri="{FF2B5EF4-FFF2-40B4-BE49-F238E27FC236}">
                    <a16:creationId xmlns:a16="http://schemas.microsoft.com/office/drawing/2014/main" id="{4972C259-BCC7-4742-A162-B873183C0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21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1" name="Freeform 1040">
                <a:extLst>
                  <a:ext uri="{FF2B5EF4-FFF2-40B4-BE49-F238E27FC236}">
                    <a16:creationId xmlns:a16="http://schemas.microsoft.com/office/drawing/2014/main" id="{ECF0AA5B-D50F-46DD-910F-3C54B5E33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214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22" name="Oval 1041">
                <a:extLst>
                  <a:ext uri="{FF2B5EF4-FFF2-40B4-BE49-F238E27FC236}">
                    <a16:creationId xmlns:a16="http://schemas.microsoft.com/office/drawing/2014/main" id="{AE607EB4-1BCC-47B0-BE4C-E7B5C3769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5" y="230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3" name="Oval 1042">
                <a:extLst>
                  <a:ext uri="{FF2B5EF4-FFF2-40B4-BE49-F238E27FC236}">
                    <a16:creationId xmlns:a16="http://schemas.microsoft.com/office/drawing/2014/main" id="{DA1C4B5A-B367-47DB-85C7-D3D5F7A56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31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4" name="Freeform 1043">
                <a:extLst>
                  <a:ext uri="{FF2B5EF4-FFF2-40B4-BE49-F238E27FC236}">
                    <a16:creationId xmlns:a16="http://schemas.microsoft.com/office/drawing/2014/main" id="{CA4F9AC8-98F0-41F8-BE30-9061C384C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31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25" name="Oval 1044">
                <a:extLst>
                  <a:ext uri="{FF2B5EF4-FFF2-40B4-BE49-F238E27FC236}">
                    <a16:creationId xmlns:a16="http://schemas.microsoft.com/office/drawing/2014/main" id="{E31E7C6E-B9F1-4668-A539-CF70E29D4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" y="2304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6" name="Oval 1045">
                <a:extLst>
                  <a:ext uri="{FF2B5EF4-FFF2-40B4-BE49-F238E27FC236}">
                    <a16:creationId xmlns:a16="http://schemas.microsoft.com/office/drawing/2014/main" id="{84BF00E1-8C9E-4BB3-82BA-64763DCB1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231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7" name="Freeform 1046">
                <a:extLst>
                  <a:ext uri="{FF2B5EF4-FFF2-40B4-BE49-F238E27FC236}">
                    <a16:creationId xmlns:a16="http://schemas.microsoft.com/office/drawing/2014/main" id="{8435D4E3-870A-499A-A669-989248D7B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313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28" name="Oval 1047">
                <a:extLst>
                  <a:ext uri="{FF2B5EF4-FFF2-40B4-BE49-F238E27FC236}">
                    <a16:creationId xmlns:a16="http://schemas.microsoft.com/office/drawing/2014/main" id="{0A5F098E-D1CA-4D1B-A7C4-16422F3E0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6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9" name="Oval 1048">
                <a:extLst>
                  <a:ext uri="{FF2B5EF4-FFF2-40B4-BE49-F238E27FC236}">
                    <a16:creationId xmlns:a16="http://schemas.microsoft.com/office/drawing/2014/main" id="{9B106BCD-0895-46AA-800D-8116A4B2F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77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0" name="Freeform 1049">
                <a:extLst>
                  <a:ext uri="{FF2B5EF4-FFF2-40B4-BE49-F238E27FC236}">
                    <a16:creationId xmlns:a16="http://schemas.microsoft.com/office/drawing/2014/main" id="{2466A9D9-9CD8-4611-9154-71836C699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272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31" name="Oval 1050">
                <a:extLst>
                  <a:ext uri="{FF2B5EF4-FFF2-40B4-BE49-F238E27FC236}">
                    <a16:creationId xmlns:a16="http://schemas.microsoft.com/office/drawing/2014/main" id="{C5EB7DE3-EAFA-4F45-8C48-B04AC0F9F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2259"/>
                <a:ext cx="37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2" name="Oval 1051">
                <a:extLst>
                  <a:ext uri="{FF2B5EF4-FFF2-40B4-BE49-F238E27FC236}">
                    <a16:creationId xmlns:a16="http://schemas.microsoft.com/office/drawing/2014/main" id="{A3D241DD-01CB-467B-87D6-A907D5F36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2" y="227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3" name="Freeform 1052">
                <a:extLst>
                  <a:ext uri="{FF2B5EF4-FFF2-40B4-BE49-F238E27FC236}">
                    <a16:creationId xmlns:a16="http://schemas.microsoft.com/office/drawing/2014/main" id="{25352531-8111-49DD-85C8-0D2D0CEE2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268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34" name="Oval 1053">
                <a:extLst>
                  <a:ext uri="{FF2B5EF4-FFF2-40B4-BE49-F238E27FC236}">
                    <a16:creationId xmlns:a16="http://schemas.microsoft.com/office/drawing/2014/main" id="{F6897955-91DF-4632-93E3-2D77DD9B5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053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5" name="Oval 1054">
                <a:extLst>
                  <a:ext uri="{FF2B5EF4-FFF2-40B4-BE49-F238E27FC236}">
                    <a16:creationId xmlns:a16="http://schemas.microsoft.com/office/drawing/2014/main" id="{940E7F0B-2E39-4C54-8133-D8EBABF54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20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6" name="Freeform 1055">
                <a:extLst>
                  <a:ext uri="{FF2B5EF4-FFF2-40B4-BE49-F238E27FC236}">
                    <a16:creationId xmlns:a16="http://schemas.microsoft.com/office/drawing/2014/main" id="{38CE03CF-7517-48C2-BA14-747C616DD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062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37" name="Oval 1056">
                <a:extLst>
                  <a:ext uri="{FF2B5EF4-FFF2-40B4-BE49-F238E27FC236}">
                    <a16:creationId xmlns:a16="http://schemas.microsoft.com/office/drawing/2014/main" id="{46D8A1A7-4034-4BB0-91A8-F6949F467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187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8" name="Oval 1057">
                <a:extLst>
                  <a:ext uri="{FF2B5EF4-FFF2-40B4-BE49-F238E27FC236}">
                    <a16:creationId xmlns:a16="http://schemas.microsoft.com/office/drawing/2014/main" id="{AFD12FD8-6E52-473D-91A4-A2B09371E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188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9" name="Freeform 1058">
                <a:extLst>
                  <a:ext uri="{FF2B5EF4-FFF2-40B4-BE49-F238E27FC236}">
                    <a16:creationId xmlns:a16="http://schemas.microsoft.com/office/drawing/2014/main" id="{242C2ACE-9AA2-42D4-9AB6-FB0A3A7F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188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40" name="Oval 1059">
                <a:extLst>
                  <a:ext uri="{FF2B5EF4-FFF2-40B4-BE49-F238E27FC236}">
                    <a16:creationId xmlns:a16="http://schemas.microsoft.com/office/drawing/2014/main" id="{7F6627B8-CD62-45C4-A6D8-3724450E0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1" name="Oval 1060">
                <a:extLst>
                  <a:ext uri="{FF2B5EF4-FFF2-40B4-BE49-F238E27FC236}">
                    <a16:creationId xmlns:a16="http://schemas.microsoft.com/office/drawing/2014/main" id="{B1445899-01FC-4DDB-82AE-6BB686F04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2" name="Freeform 1061">
                <a:extLst>
                  <a:ext uri="{FF2B5EF4-FFF2-40B4-BE49-F238E27FC236}">
                    <a16:creationId xmlns:a16="http://schemas.microsoft.com/office/drawing/2014/main" id="{530B7748-062C-456A-8C30-C576107CF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92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43" name="Oval 1062">
                <a:extLst>
                  <a:ext uri="{FF2B5EF4-FFF2-40B4-BE49-F238E27FC236}">
                    <a16:creationId xmlns:a16="http://schemas.microsoft.com/office/drawing/2014/main" id="{A9776645-549A-41D3-8514-98E44919F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4" name="Oval 1063">
                <a:extLst>
                  <a:ext uri="{FF2B5EF4-FFF2-40B4-BE49-F238E27FC236}">
                    <a16:creationId xmlns:a16="http://schemas.microsoft.com/office/drawing/2014/main" id="{3FAA2131-8AF3-44E8-901C-CA70E836C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5" name="Freeform 1064">
                <a:extLst>
                  <a:ext uri="{FF2B5EF4-FFF2-40B4-BE49-F238E27FC236}">
                    <a16:creationId xmlns:a16="http://schemas.microsoft.com/office/drawing/2014/main" id="{997DE492-E7E6-4D3D-AC5E-2AD58A93C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9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46" name="Oval 1065">
                <a:extLst>
                  <a:ext uri="{FF2B5EF4-FFF2-40B4-BE49-F238E27FC236}">
                    <a16:creationId xmlns:a16="http://schemas.microsoft.com/office/drawing/2014/main" id="{4CF9B728-8D5D-4052-9254-EF63F3763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21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7" name="Oval 1066">
                <a:extLst>
                  <a:ext uri="{FF2B5EF4-FFF2-40B4-BE49-F238E27FC236}">
                    <a16:creationId xmlns:a16="http://schemas.microsoft.com/office/drawing/2014/main" id="{0752050E-B638-486A-8777-5385BAC95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1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8" name="Freeform 1067">
                <a:extLst>
                  <a:ext uri="{FF2B5EF4-FFF2-40B4-BE49-F238E27FC236}">
                    <a16:creationId xmlns:a16="http://schemas.microsoft.com/office/drawing/2014/main" id="{717D4286-55DE-4D6A-A36C-DC7FA391D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147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49" name="Oval 1068">
                <a:extLst>
                  <a:ext uri="{FF2B5EF4-FFF2-40B4-BE49-F238E27FC236}">
                    <a16:creationId xmlns:a16="http://schemas.microsoft.com/office/drawing/2014/main" id="{8C237886-2120-4BFC-846A-0A325CA45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843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0" name="Oval 1069">
                <a:extLst>
                  <a:ext uri="{FF2B5EF4-FFF2-40B4-BE49-F238E27FC236}">
                    <a16:creationId xmlns:a16="http://schemas.microsoft.com/office/drawing/2014/main" id="{3BAD3971-BD79-48C3-A405-3F7AFD343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185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1" name="Freeform 1070">
                <a:extLst>
                  <a:ext uri="{FF2B5EF4-FFF2-40B4-BE49-F238E27FC236}">
                    <a16:creationId xmlns:a16="http://schemas.microsoft.com/office/drawing/2014/main" id="{2883AFB9-244D-48C7-A9EE-AF85984A4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851"/>
                <a:ext cx="12" cy="14"/>
              </a:xfrm>
              <a:custGeom>
                <a:avLst/>
                <a:gdLst>
                  <a:gd name="T0" fmla="*/ 0 w 3"/>
                  <a:gd name="T1" fmla="*/ 196 h 3"/>
                  <a:gd name="T2" fmla="*/ 64 w 3"/>
                  <a:gd name="T3" fmla="*/ 196 h 3"/>
                  <a:gd name="T4" fmla="*/ 64 w 3"/>
                  <a:gd name="T5" fmla="*/ 107 h 3"/>
                  <a:gd name="T6" fmla="*/ 128 w 3"/>
                  <a:gd name="T7" fmla="*/ 196 h 3"/>
                  <a:gd name="T8" fmla="*/ 64 w 3"/>
                  <a:gd name="T9" fmla="*/ 196 h 3"/>
                  <a:gd name="T10" fmla="*/ 6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64 w 3"/>
                  <a:gd name="T17" fmla="*/ 303 h 3"/>
                  <a:gd name="T18" fmla="*/ 192 w 3"/>
                  <a:gd name="T19" fmla="*/ 196 h 3"/>
                  <a:gd name="T20" fmla="*/ 6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52" name="Oval 1071">
                <a:extLst>
                  <a:ext uri="{FF2B5EF4-FFF2-40B4-BE49-F238E27FC236}">
                    <a16:creationId xmlns:a16="http://schemas.microsoft.com/office/drawing/2014/main" id="{E6D0AB6C-DAE9-449A-8C62-12D7B8189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169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3" name="Oval 1072">
                <a:extLst>
                  <a:ext uri="{FF2B5EF4-FFF2-40B4-BE49-F238E27FC236}">
                    <a16:creationId xmlns:a16="http://schemas.microsoft.com/office/drawing/2014/main" id="{36FC4111-DC55-4C92-B4B8-B84783B35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170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4" name="Freeform 1073">
                <a:extLst>
                  <a:ext uri="{FF2B5EF4-FFF2-40B4-BE49-F238E27FC236}">
                    <a16:creationId xmlns:a16="http://schemas.microsoft.com/office/drawing/2014/main" id="{83368C10-1B43-46D3-86C0-83EC622E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1699"/>
                <a:ext cx="17" cy="14"/>
              </a:xfrm>
              <a:custGeom>
                <a:avLst/>
                <a:gdLst>
                  <a:gd name="T0" fmla="*/ 72 w 4"/>
                  <a:gd name="T1" fmla="*/ 196 h 3"/>
                  <a:gd name="T2" fmla="*/ 72 w 4"/>
                  <a:gd name="T3" fmla="*/ 196 h 3"/>
                  <a:gd name="T4" fmla="*/ 162 w 4"/>
                  <a:gd name="T5" fmla="*/ 107 h 3"/>
                  <a:gd name="T6" fmla="*/ 234 w 4"/>
                  <a:gd name="T7" fmla="*/ 196 h 3"/>
                  <a:gd name="T8" fmla="*/ 162 w 4"/>
                  <a:gd name="T9" fmla="*/ 196 h 3"/>
                  <a:gd name="T10" fmla="*/ 72 w 4"/>
                  <a:gd name="T11" fmla="*/ 196 h 3"/>
                  <a:gd name="T12" fmla="*/ 72 w 4"/>
                  <a:gd name="T13" fmla="*/ 196 h 3"/>
                  <a:gd name="T14" fmla="*/ 0 w 4"/>
                  <a:gd name="T15" fmla="*/ 196 h 3"/>
                  <a:gd name="T16" fmla="*/ 162 w 4"/>
                  <a:gd name="T17" fmla="*/ 303 h 3"/>
                  <a:gd name="T18" fmla="*/ 306 w 4"/>
                  <a:gd name="T19" fmla="*/ 196 h 3"/>
                  <a:gd name="T20" fmla="*/ 162 w 4"/>
                  <a:gd name="T21" fmla="*/ 0 h 3"/>
                  <a:gd name="T22" fmla="*/ 0 w 4"/>
                  <a:gd name="T23" fmla="*/ 196 h 3"/>
                  <a:gd name="T24" fmla="*/ 72 w 4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55" name="Oval 1074">
                <a:extLst>
                  <a:ext uri="{FF2B5EF4-FFF2-40B4-BE49-F238E27FC236}">
                    <a16:creationId xmlns:a16="http://schemas.microsoft.com/office/drawing/2014/main" id="{4840DB89-0525-4C46-961F-455312EAA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" y="1663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6" name="Oval 1075">
                <a:extLst>
                  <a:ext uri="{FF2B5EF4-FFF2-40B4-BE49-F238E27FC236}">
                    <a16:creationId xmlns:a16="http://schemas.microsoft.com/office/drawing/2014/main" id="{0D9AC1A1-F77E-4BD3-9852-6DC4278BB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67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7" name="Freeform 1076">
                <a:extLst>
                  <a:ext uri="{FF2B5EF4-FFF2-40B4-BE49-F238E27FC236}">
                    <a16:creationId xmlns:a16="http://schemas.microsoft.com/office/drawing/2014/main" id="{064608BD-842B-4C22-89E5-88A778AF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672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58" name="Oval 1077">
                <a:extLst>
                  <a:ext uri="{FF2B5EF4-FFF2-40B4-BE49-F238E27FC236}">
                    <a16:creationId xmlns:a16="http://schemas.microsoft.com/office/drawing/2014/main" id="{61C037D9-D03D-4C3C-B8E2-E651CDBD3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152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9" name="Oval 1078">
                <a:extLst>
                  <a:ext uri="{FF2B5EF4-FFF2-40B4-BE49-F238E27FC236}">
                    <a16:creationId xmlns:a16="http://schemas.microsoft.com/office/drawing/2014/main" id="{7F8FECBD-7FA4-4760-81AF-FD2CD4B78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153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0" name="Freeform 1079">
                <a:extLst>
                  <a:ext uri="{FF2B5EF4-FFF2-40B4-BE49-F238E27FC236}">
                    <a16:creationId xmlns:a16="http://schemas.microsoft.com/office/drawing/2014/main" id="{2E69F22D-254A-4411-B886-543A693E1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538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61" name="Oval 1080">
                <a:extLst>
                  <a:ext uri="{FF2B5EF4-FFF2-40B4-BE49-F238E27FC236}">
                    <a16:creationId xmlns:a16="http://schemas.microsoft.com/office/drawing/2014/main" id="{CDBE6DE7-10E0-4655-86CD-83F5832EE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1717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2" name="Oval 1081">
                <a:extLst>
                  <a:ext uri="{FF2B5EF4-FFF2-40B4-BE49-F238E27FC236}">
                    <a16:creationId xmlns:a16="http://schemas.microsoft.com/office/drawing/2014/main" id="{7ABB00B1-05F8-4331-A920-CCD58FF5C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72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3" name="Freeform 1082">
                <a:extLst>
                  <a:ext uri="{FF2B5EF4-FFF2-40B4-BE49-F238E27FC236}">
                    <a16:creationId xmlns:a16="http://schemas.microsoft.com/office/drawing/2014/main" id="{7AC7AA37-CEED-4026-8DE8-B8665351B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722"/>
                <a:ext cx="12" cy="18"/>
              </a:xfrm>
              <a:custGeom>
                <a:avLst/>
                <a:gdLst>
                  <a:gd name="T0" fmla="*/ 64 w 3"/>
                  <a:gd name="T1" fmla="*/ 185 h 4"/>
                  <a:gd name="T2" fmla="*/ 64 w 3"/>
                  <a:gd name="T3" fmla="*/ 185 h 4"/>
                  <a:gd name="T4" fmla="*/ 128 w 3"/>
                  <a:gd name="T5" fmla="*/ 104 h 4"/>
                  <a:gd name="T6" fmla="*/ 128 w 3"/>
                  <a:gd name="T7" fmla="*/ 185 h 4"/>
                  <a:gd name="T8" fmla="*/ 128 w 3"/>
                  <a:gd name="T9" fmla="*/ 284 h 4"/>
                  <a:gd name="T10" fmla="*/ 64 w 3"/>
                  <a:gd name="T11" fmla="*/ 185 h 4"/>
                  <a:gd name="T12" fmla="*/ 64 w 3"/>
                  <a:gd name="T13" fmla="*/ 185 h 4"/>
                  <a:gd name="T14" fmla="*/ 0 w 3"/>
                  <a:gd name="T15" fmla="*/ 185 h 4"/>
                  <a:gd name="T16" fmla="*/ 128 w 3"/>
                  <a:gd name="T17" fmla="*/ 365 h 4"/>
                  <a:gd name="T18" fmla="*/ 192 w 3"/>
                  <a:gd name="T19" fmla="*/ 185 h 4"/>
                  <a:gd name="T20" fmla="*/ 128 w 3"/>
                  <a:gd name="T21" fmla="*/ 0 h 4"/>
                  <a:gd name="T22" fmla="*/ 0 w 3"/>
                  <a:gd name="T23" fmla="*/ 185 h 4"/>
                  <a:gd name="T24" fmla="*/ 6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64" name="Oval 1083">
                <a:extLst>
                  <a:ext uri="{FF2B5EF4-FFF2-40B4-BE49-F238E27FC236}">
                    <a16:creationId xmlns:a16="http://schemas.microsoft.com/office/drawing/2014/main" id="{40E0D607-CDBC-4231-86D4-D958496FA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1" y="176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5" name="Oval 1084">
                <a:extLst>
                  <a:ext uri="{FF2B5EF4-FFF2-40B4-BE49-F238E27FC236}">
                    <a16:creationId xmlns:a16="http://schemas.microsoft.com/office/drawing/2014/main" id="{BA74F967-3742-412B-807A-FD4924AE9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177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6" name="Freeform 1085">
                <a:extLst>
                  <a:ext uri="{FF2B5EF4-FFF2-40B4-BE49-F238E27FC236}">
                    <a16:creationId xmlns:a16="http://schemas.microsoft.com/office/drawing/2014/main" id="{9206EEC9-2902-4893-99D3-10CF2023D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77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67" name="Oval 1086">
                <a:extLst>
                  <a:ext uri="{FF2B5EF4-FFF2-40B4-BE49-F238E27FC236}">
                    <a16:creationId xmlns:a16="http://schemas.microsoft.com/office/drawing/2014/main" id="{820FB70B-03E4-456A-8B97-C6C2A1116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8" name="Oval 1087">
                <a:extLst>
                  <a:ext uri="{FF2B5EF4-FFF2-40B4-BE49-F238E27FC236}">
                    <a16:creationId xmlns:a16="http://schemas.microsoft.com/office/drawing/2014/main" id="{C7D37326-E010-4144-9C05-A24579B2F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1" y="15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9" name="Freeform 1088">
                <a:extLst>
                  <a:ext uri="{FF2B5EF4-FFF2-40B4-BE49-F238E27FC236}">
                    <a16:creationId xmlns:a16="http://schemas.microsoft.com/office/drawing/2014/main" id="{4D8EF8CE-71FA-4E71-95F0-12DDF6C8F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47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70" name="Oval 1089">
                <a:extLst>
                  <a:ext uri="{FF2B5EF4-FFF2-40B4-BE49-F238E27FC236}">
                    <a16:creationId xmlns:a16="http://schemas.microsoft.com/office/drawing/2014/main" id="{F0662CD6-3398-46CC-ACBF-6E2076969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47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1" name="Oval 1090">
                <a:extLst>
                  <a:ext uri="{FF2B5EF4-FFF2-40B4-BE49-F238E27FC236}">
                    <a16:creationId xmlns:a16="http://schemas.microsoft.com/office/drawing/2014/main" id="{70D47CDE-700F-416B-8AA0-61CF2439A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148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2" name="Freeform 1091">
                <a:extLst>
                  <a:ext uri="{FF2B5EF4-FFF2-40B4-BE49-F238E27FC236}">
                    <a16:creationId xmlns:a16="http://schemas.microsoft.com/office/drawing/2014/main" id="{FE701370-B1DF-4A66-BEE8-6FC8BDE6B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480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73" name="Oval 1092">
                <a:extLst>
                  <a:ext uri="{FF2B5EF4-FFF2-40B4-BE49-F238E27FC236}">
                    <a16:creationId xmlns:a16="http://schemas.microsoft.com/office/drawing/2014/main" id="{1AE9D1A9-B5D2-4C8E-A8D8-FDCF7D812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15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4" name="Oval 1093">
                <a:extLst>
                  <a:ext uri="{FF2B5EF4-FFF2-40B4-BE49-F238E27FC236}">
                    <a16:creationId xmlns:a16="http://schemas.microsoft.com/office/drawing/2014/main" id="{6EA47BAF-7502-4DFD-A66F-5C11F6D30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156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5" name="Freeform 1094">
                <a:extLst>
                  <a:ext uri="{FF2B5EF4-FFF2-40B4-BE49-F238E27FC236}">
                    <a16:creationId xmlns:a16="http://schemas.microsoft.com/office/drawing/2014/main" id="{DE0008BC-6E71-44D7-AB14-FE9DE33C4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556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76" name="Oval 1095">
                <a:extLst>
                  <a:ext uri="{FF2B5EF4-FFF2-40B4-BE49-F238E27FC236}">
                    <a16:creationId xmlns:a16="http://schemas.microsoft.com/office/drawing/2014/main" id="{60705F93-99B2-43A2-A564-35176ED4F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147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7" name="Oval 1096">
                <a:extLst>
                  <a:ext uri="{FF2B5EF4-FFF2-40B4-BE49-F238E27FC236}">
                    <a16:creationId xmlns:a16="http://schemas.microsoft.com/office/drawing/2014/main" id="{E11E9AAD-456D-4BD1-8C34-536847D9B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148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8" name="Freeform 1097">
                <a:extLst>
                  <a:ext uri="{FF2B5EF4-FFF2-40B4-BE49-F238E27FC236}">
                    <a16:creationId xmlns:a16="http://schemas.microsoft.com/office/drawing/2014/main" id="{2E669684-A173-40F2-A556-FAC745816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480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79" name="Oval 1098">
                <a:extLst>
                  <a:ext uri="{FF2B5EF4-FFF2-40B4-BE49-F238E27FC236}">
                    <a16:creationId xmlns:a16="http://schemas.microsoft.com/office/drawing/2014/main" id="{73A7F659-4A6F-4C9F-B551-97CE3775D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156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0" name="Oval 1099">
                <a:extLst>
                  <a:ext uri="{FF2B5EF4-FFF2-40B4-BE49-F238E27FC236}">
                    <a16:creationId xmlns:a16="http://schemas.microsoft.com/office/drawing/2014/main" id="{3C97CA5D-E4FA-43E3-B3C9-86B0C0379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" y="157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1" name="Freeform 1100">
                <a:extLst>
                  <a:ext uri="{FF2B5EF4-FFF2-40B4-BE49-F238E27FC236}">
                    <a16:creationId xmlns:a16="http://schemas.microsoft.com/office/drawing/2014/main" id="{E0E201ED-C659-44A4-B6FA-B8D0500C3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569"/>
                <a:ext cx="16" cy="18"/>
              </a:xfrm>
              <a:custGeom>
                <a:avLst/>
                <a:gdLst>
                  <a:gd name="T0" fmla="*/ 64 w 4"/>
                  <a:gd name="T1" fmla="*/ 185 h 4"/>
                  <a:gd name="T2" fmla="*/ 64 w 4"/>
                  <a:gd name="T3" fmla="*/ 185 h 4"/>
                  <a:gd name="T4" fmla="*/ 128 w 4"/>
                  <a:gd name="T5" fmla="*/ 104 h 4"/>
                  <a:gd name="T6" fmla="*/ 192 w 4"/>
                  <a:gd name="T7" fmla="*/ 185 h 4"/>
                  <a:gd name="T8" fmla="*/ 128 w 4"/>
                  <a:gd name="T9" fmla="*/ 284 h 4"/>
                  <a:gd name="T10" fmla="*/ 64 w 4"/>
                  <a:gd name="T11" fmla="*/ 185 h 4"/>
                  <a:gd name="T12" fmla="*/ 64 w 4"/>
                  <a:gd name="T13" fmla="*/ 185 h 4"/>
                  <a:gd name="T14" fmla="*/ 0 w 4"/>
                  <a:gd name="T15" fmla="*/ 185 h 4"/>
                  <a:gd name="T16" fmla="*/ 128 w 4"/>
                  <a:gd name="T17" fmla="*/ 365 h 4"/>
                  <a:gd name="T18" fmla="*/ 256 w 4"/>
                  <a:gd name="T19" fmla="*/ 185 h 4"/>
                  <a:gd name="T20" fmla="*/ 128 w 4"/>
                  <a:gd name="T21" fmla="*/ 0 h 4"/>
                  <a:gd name="T22" fmla="*/ 0 w 4"/>
                  <a:gd name="T23" fmla="*/ 185 h 4"/>
                  <a:gd name="T24" fmla="*/ 64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82" name="Oval 1101">
                <a:extLst>
                  <a:ext uri="{FF2B5EF4-FFF2-40B4-BE49-F238E27FC236}">
                    <a16:creationId xmlns:a16="http://schemas.microsoft.com/office/drawing/2014/main" id="{5BB7D46F-5C96-4590-A37B-834BDD2C9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66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3" name="Oval 1102">
                <a:extLst>
                  <a:ext uri="{FF2B5EF4-FFF2-40B4-BE49-F238E27FC236}">
                    <a16:creationId xmlns:a16="http://schemas.microsoft.com/office/drawing/2014/main" id="{EBAF4B33-50BA-40CC-83FC-11E621E06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" y="167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4" name="Freeform 1103">
                <a:extLst>
                  <a:ext uri="{FF2B5EF4-FFF2-40B4-BE49-F238E27FC236}">
                    <a16:creationId xmlns:a16="http://schemas.microsoft.com/office/drawing/2014/main" id="{37EB94B9-C4F8-4E4A-9066-6989FC4F0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677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85" name="Oval 1104">
                <a:extLst>
                  <a:ext uri="{FF2B5EF4-FFF2-40B4-BE49-F238E27FC236}">
                    <a16:creationId xmlns:a16="http://schemas.microsoft.com/office/drawing/2014/main" id="{6E5447AF-EB04-4DE3-9B8D-B4879EF8A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179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6" name="Oval 1105">
                <a:extLst>
                  <a:ext uri="{FF2B5EF4-FFF2-40B4-BE49-F238E27FC236}">
                    <a16:creationId xmlns:a16="http://schemas.microsoft.com/office/drawing/2014/main" id="{5CDF4314-0059-4F33-8BB0-B6D8BFB1E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80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7" name="Freeform 1106">
                <a:extLst>
                  <a:ext uri="{FF2B5EF4-FFF2-40B4-BE49-F238E27FC236}">
                    <a16:creationId xmlns:a16="http://schemas.microsoft.com/office/drawing/2014/main" id="{05C7DC15-EA5F-469D-AFD8-F4CC09E03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802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88" name="Oval 1107">
                <a:extLst>
                  <a:ext uri="{FF2B5EF4-FFF2-40B4-BE49-F238E27FC236}">
                    <a16:creationId xmlns:a16="http://schemas.microsoft.com/office/drawing/2014/main" id="{EECD8487-1152-4F38-8C20-8252048B6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816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9" name="Oval 1108">
                <a:extLst>
                  <a:ext uri="{FF2B5EF4-FFF2-40B4-BE49-F238E27FC236}">
                    <a16:creationId xmlns:a16="http://schemas.microsoft.com/office/drawing/2014/main" id="{346B9F69-B4A4-4031-89E9-19BDB321B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" y="182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0" name="Freeform 1109">
                <a:extLst>
                  <a:ext uri="{FF2B5EF4-FFF2-40B4-BE49-F238E27FC236}">
                    <a16:creationId xmlns:a16="http://schemas.microsoft.com/office/drawing/2014/main" id="{16CC7F38-6B66-40FC-9085-12CBAC701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825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91" name="Oval 1110">
                <a:extLst>
                  <a:ext uri="{FF2B5EF4-FFF2-40B4-BE49-F238E27FC236}">
                    <a16:creationId xmlns:a16="http://schemas.microsoft.com/office/drawing/2014/main" id="{0116AB6A-E283-44B8-A241-8969F57A8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865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2" name="Oval 1111">
                <a:extLst>
                  <a:ext uri="{FF2B5EF4-FFF2-40B4-BE49-F238E27FC236}">
                    <a16:creationId xmlns:a16="http://schemas.microsoft.com/office/drawing/2014/main" id="{987623B4-5A3A-4B1C-8F37-2F3D1D3A9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87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3" name="Freeform 1112">
                <a:extLst>
                  <a:ext uri="{FF2B5EF4-FFF2-40B4-BE49-F238E27FC236}">
                    <a16:creationId xmlns:a16="http://schemas.microsoft.com/office/drawing/2014/main" id="{70D6647D-929E-4F2C-ADD3-3A6B43159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874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169 w 3"/>
                  <a:gd name="T5" fmla="*/ 74 h 3"/>
                  <a:gd name="T6" fmla="*/ 169 w 3"/>
                  <a:gd name="T7" fmla="*/ 74 h 3"/>
                  <a:gd name="T8" fmla="*/ 169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69 w 3"/>
                  <a:gd name="T17" fmla="*/ 243 h 3"/>
                  <a:gd name="T18" fmla="*/ 243 w 3"/>
                  <a:gd name="T19" fmla="*/ 74 h 3"/>
                  <a:gd name="T20" fmla="*/ 169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94" name="Oval 1113">
                <a:extLst>
                  <a:ext uri="{FF2B5EF4-FFF2-40B4-BE49-F238E27FC236}">
                    <a16:creationId xmlns:a16="http://schemas.microsoft.com/office/drawing/2014/main" id="{E758B0CB-294E-4150-9405-74E361CB1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208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5" name="Oval 1114">
                <a:extLst>
                  <a:ext uri="{FF2B5EF4-FFF2-40B4-BE49-F238E27FC236}">
                    <a16:creationId xmlns:a16="http://schemas.microsoft.com/office/drawing/2014/main" id="{B0703230-067C-450E-897A-8B05E89C9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209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6" name="Freeform 1115">
                <a:extLst>
                  <a:ext uri="{FF2B5EF4-FFF2-40B4-BE49-F238E27FC236}">
                    <a16:creationId xmlns:a16="http://schemas.microsoft.com/office/drawing/2014/main" id="{B68ACBF0-5908-4D9B-8AAE-67A8E329D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098"/>
                <a:ext cx="12" cy="13"/>
              </a:xfrm>
              <a:custGeom>
                <a:avLst/>
                <a:gdLst>
                  <a:gd name="T0" fmla="*/ 64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64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64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97" name="Oval 1116">
                <a:extLst>
                  <a:ext uri="{FF2B5EF4-FFF2-40B4-BE49-F238E27FC236}">
                    <a16:creationId xmlns:a16="http://schemas.microsoft.com/office/drawing/2014/main" id="{2F270438-351F-4CC0-B3C1-24A110DF4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" y="211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8" name="Oval 1117">
                <a:extLst>
                  <a:ext uri="{FF2B5EF4-FFF2-40B4-BE49-F238E27FC236}">
                    <a16:creationId xmlns:a16="http://schemas.microsoft.com/office/drawing/2014/main" id="{0575BE0D-AF67-44A7-A8F1-BE5CC73FD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2" y="212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9" name="Freeform 1118">
                <a:extLst>
                  <a:ext uri="{FF2B5EF4-FFF2-40B4-BE49-F238E27FC236}">
                    <a16:creationId xmlns:a16="http://schemas.microsoft.com/office/drawing/2014/main" id="{B193CBBA-27CC-409B-A292-ADC3158B2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120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00" name="Oval 1119">
                <a:extLst>
                  <a:ext uri="{FF2B5EF4-FFF2-40B4-BE49-F238E27FC236}">
                    <a16:creationId xmlns:a16="http://schemas.microsoft.com/office/drawing/2014/main" id="{40FFBF0A-8155-4563-A6C6-D97CBF7F8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" y="1910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1" name="Oval 1120">
                <a:extLst>
                  <a:ext uri="{FF2B5EF4-FFF2-40B4-BE49-F238E27FC236}">
                    <a16:creationId xmlns:a16="http://schemas.microsoft.com/office/drawing/2014/main" id="{CC86D0A7-6760-4BC0-8A79-7CBC83027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923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2" name="Freeform 1121">
                <a:extLst>
                  <a:ext uri="{FF2B5EF4-FFF2-40B4-BE49-F238E27FC236}">
                    <a16:creationId xmlns:a16="http://schemas.microsoft.com/office/drawing/2014/main" id="{719F9558-1827-41E6-9058-E83880461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919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03" name="Oval 1122">
                <a:extLst>
                  <a:ext uri="{FF2B5EF4-FFF2-40B4-BE49-F238E27FC236}">
                    <a16:creationId xmlns:a16="http://schemas.microsoft.com/office/drawing/2014/main" id="{0F09172E-75CD-45B2-AD1F-75302CB30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" y="1954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4" name="Oval 1123">
                <a:extLst>
                  <a:ext uri="{FF2B5EF4-FFF2-40B4-BE49-F238E27FC236}">
                    <a16:creationId xmlns:a16="http://schemas.microsoft.com/office/drawing/2014/main" id="{24857D83-AFD5-4020-B8F6-8548C8F94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" y="196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5" name="Freeform 1124">
                <a:extLst>
                  <a:ext uri="{FF2B5EF4-FFF2-40B4-BE49-F238E27FC236}">
                    <a16:creationId xmlns:a16="http://schemas.microsoft.com/office/drawing/2014/main" id="{785B356E-2879-4AFA-96FA-177B2DB6E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963"/>
                <a:ext cx="13" cy="14"/>
              </a:xfrm>
              <a:custGeom>
                <a:avLst/>
                <a:gdLst>
                  <a:gd name="T0" fmla="*/ 74 w 3"/>
                  <a:gd name="T1" fmla="*/ 107 h 3"/>
                  <a:gd name="T2" fmla="*/ 74 w 3"/>
                  <a:gd name="T3" fmla="*/ 107 h 3"/>
                  <a:gd name="T4" fmla="*/ 169 w 3"/>
                  <a:gd name="T5" fmla="*/ 107 h 3"/>
                  <a:gd name="T6" fmla="*/ 169 w 3"/>
                  <a:gd name="T7" fmla="*/ 107 h 3"/>
                  <a:gd name="T8" fmla="*/ 169 w 3"/>
                  <a:gd name="T9" fmla="*/ 196 h 3"/>
                  <a:gd name="T10" fmla="*/ 74 w 3"/>
                  <a:gd name="T11" fmla="*/ 107 h 3"/>
                  <a:gd name="T12" fmla="*/ 74 w 3"/>
                  <a:gd name="T13" fmla="*/ 107 h 3"/>
                  <a:gd name="T14" fmla="*/ 0 w 3"/>
                  <a:gd name="T15" fmla="*/ 107 h 3"/>
                  <a:gd name="T16" fmla="*/ 169 w 3"/>
                  <a:gd name="T17" fmla="*/ 303 h 3"/>
                  <a:gd name="T18" fmla="*/ 243 w 3"/>
                  <a:gd name="T19" fmla="*/ 107 h 3"/>
                  <a:gd name="T20" fmla="*/ 169 w 3"/>
                  <a:gd name="T21" fmla="*/ 0 h 3"/>
                  <a:gd name="T22" fmla="*/ 0 w 3"/>
                  <a:gd name="T23" fmla="*/ 107 h 3"/>
                  <a:gd name="T24" fmla="*/ 7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06" name="Oval 1125">
                <a:extLst>
                  <a:ext uri="{FF2B5EF4-FFF2-40B4-BE49-F238E27FC236}">
                    <a16:creationId xmlns:a16="http://schemas.microsoft.com/office/drawing/2014/main" id="{93DCD0DE-0EB3-479A-B0E5-4B157FC98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1954"/>
                <a:ext cx="37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7" name="Oval 1126">
                <a:extLst>
                  <a:ext uri="{FF2B5EF4-FFF2-40B4-BE49-F238E27FC236}">
                    <a16:creationId xmlns:a16="http://schemas.microsoft.com/office/drawing/2014/main" id="{5CEFDD59-C3C2-4305-BC11-50771B520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963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8" name="Freeform 1127">
                <a:extLst>
                  <a:ext uri="{FF2B5EF4-FFF2-40B4-BE49-F238E27FC236}">
                    <a16:creationId xmlns:a16="http://schemas.microsoft.com/office/drawing/2014/main" id="{E7BBA271-4473-4100-8E59-638CBD261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963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09" name="Oval 1128">
                <a:extLst>
                  <a:ext uri="{FF2B5EF4-FFF2-40B4-BE49-F238E27FC236}">
                    <a16:creationId xmlns:a16="http://schemas.microsoft.com/office/drawing/2014/main" id="{E495594D-3C1A-4E91-831D-16850653B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12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0" name="Oval 1129">
                <a:extLst>
                  <a:ext uri="{FF2B5EF4-FFF2-40B4-BE49-F238E27FC236}">
                    <a16:creationId xmlns:a16="http://schemas.microsoft.com/office/drawing/2014/main" id="{27A3D074-E253-4206-9DE1-B8088D645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" y="213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1" name="Freeform 1130">
                <a:extLst>
                  <a:ext uri="{FF2B5EF4-FFF2-40B4-BE49-F238E27FC236}">
                    <a16:creationId xmlns:a16="http://schemas.microsoft.com/office/drawing/2014/main" id="{8405E75A-48FD-4E84-834D-F5BC8C371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213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12" name="Oval 1131">
                <a:extLst>
                  <a:ext uri="{FF2B5EF4-FFF2-40B4-BE49-F238E27FC236}">
                    <a16:creationId xmlns:a16="http://schemas.microsoft.com/office/drawing/2014/main" id="{7EAD7B0E-BC37-4B08-BFE2-BF3652E94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4" y="2169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3" name="Oval 1132">
                <a:extLst>
                  <a:ext uri="{FF2B5EF4-FFF2-40B4-BE49-F238E27FC236}">
                    <a16:creationId xmlns:a16="http://schemas.microsoft.com/office/drawing/2014/main" id="{59CC93E9-9E56-4286-9C94-2149CCB62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" y="2178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4" name="Freeform 1133">
                <a:extLst>
                  <a:ext uri="{FF2B5EF4-FFF2-40B4-BE49-F238E27FC236}">
                    <a16:creationId xmlns:a16="http://schemas.microsoft.com/office/drawing/2014/main" id="{D3C62F43-E59F-4596-B9F9-FE867E8F7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178"/>
                <a:ext cx="12" cy="14"/>
              </a:xfrm>
              <a:custGeom>
                <a:avLst/>
                <a:gdLst>
                  <a:gd name="T0" fmla="*/ 64 w 3"/>
                  <a:gd name="T1" fmla="*/ 107 h 3"/>
                  <a:gd name="T2" fmla="*/ 64 w 3"/>
                  <a:gd name="T3" fmla="*/ 107 h 3"/>
                  <a:gd name="T4" fmla="*/ 128 w 3"/>
                  <a:gd name="T5" fmla="*/ 107 h 3"/>
                  <a:gd name="T6" fmla="*/ 128 w 3"/>
                  <a:gd name="T7" fmla="*/ 107 h 3"/>
                  <a:gd name="T8" fmla="*/ 128 w 3"/>
                  <a:gd name="T9" fmla="*/ 196 h 3"/>
                  <a:gd name="T10" fmla="*/ 64 w 3"/>
                  <a:gd name="T11" fmla="*/ 107 h 3"/>
                  <a:gd name="T12" fmla="*/ 64 w 3"/>
                  <a:gd name="T13" fmla="*/ 107 h 3"/>
                  <a:gd name="T14" fmla="*/ 0 w 3"/>
                  <a:gd name="T15" fmla="*/ 107 h 3"/>
                  <a:gd name="T16" fmla="*/ 128 w 3"/>
                  <a:gd name="T17" fmla="*/ 303 h 3"/>
                  <a:gd name="T18" fmla="*/ 192 w 3"/>
                  <a:gd name="T19" fmla="*/ 107 h 3"/>
                  <a:gd name="T20" fmla="*/ 128 w 3"/>
                  <a:gd name="T21" fmla="*/ 0 h 3"/>
                  <a:gd name="T22" fmla="*/ 0 w 3"/>
                  <a:gd name="T23" fmla="*/ 107 h 3"/>
                  <a:gd name="T24" fmla="*/ 6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15" name="Oval 1134">
                <a:extLst>
                  <a:ext uri="{FF2B5EF4-FFF2-40B4-BE49-F238E27FC236}">
                    <a16:creationId xmlns:a16="http://schemas.microsoft.com/office/drawing/2014/main" id="{58CE1662-4701-44CC-BF91-52FE1E031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9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6" name="Oval 1135">
                <a:extLst>
                  <a:ext uri="{FF2B5EF4-FFF2-40B4-BE49-F238E27FC236}">
                    <a16:creationId xmlns:a16="http://schemas.microsoft.com/office/drawing/2014/main" id="{4EA009D6-D990-4DF5-8F93-BC358D04B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" y="220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7" name="Freeform 1136">
                <a:extLst>
                  <a:ext uri="{FF2B5EF4-FFF2-40B4-BE49-F238E27FC236}">
                    <a16:creationId xmlns:a16="http://schemas.microsoft.com/office/drawing/2014/main" id="{65638243-4B32-4193-9FB9-BBD842196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20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18" name="Oval 1137">
                <a:extLst>
                  <a:ext uri="{FF2B5EF4-FFF2-40B4-BE49-F238E27FC236}">
                    <a16:creationId xmlns:a16="http://schemas.microsoft.com/office/drawing/2014/main" id="{C0298976-4614-4E81-B5FD-652B0C2A2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175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9" name="Oval 1138">
                <a:extLst>
                  <a:ext uri="{FF2B5EF4-FFF2-40B4-BE49-F238E27FC236}">
                    <a16:creationId xmlns:a16="http://schemas.microsoft.com/office/drawing/2014/main" id="{E2F52997-A95D-4FE2-A178-3086840B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176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0" name="Oval 1139">
                <a:extLst>
                  <a:ext uri="{FF2B5EF4-FFF2-40B4-BE49-F238E27FC236}">
                    <a16:creationId xmlns:a16="http://schemas.microsoft.com/office/drawing/2014/main" id="{8B6B4DD8-F85F-47A3-8AA7-9D1030B4E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1601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1" name="Oval 1140">
                <a:extLst>
                  <a:ext uri="{FF2B5EF4-FFF2-40B4-BE49-F238E27FC236}">
                    <a16:creationId xmlns:a16="http://schemas.microsoft.com/office/drawing/2014/main" id="{AA19D4DA-842F-4A31-9851-6F1B69CF1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61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2" name="Oval 1141">
                <a:extLst>
                  <a:ext uri="{FF2B5EF4-FFF2-40B4-BE49-F238E27FC236}">
                    <a16:creationId xmlns:a16="http://schemas.microsoft.com/office/drawing/2014/main" id="{D59E6F2F-C599-4B97-BA26-B9AF9DED6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565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3" name="Oval 1142">
                <a:extLst>
                  <a:ext uri="{FF2B5EF4-FFF2-40B4-BE49-F238E27FC236}">
                    <a16:creationId xmlns:a16="http://schemas.microsoft.com/office/drawing/2014/main" id="{1596E6DA-AC63-446F-813F-3D91F87C4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57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4" name="Oval 1143">
                <a:extLst>
                  <a:ext uri="{FF2B5EF4-FFF2-40B4-BE49-F238E27FC236}">
                    <a16:creationId xmlns:a16="http://schemas.microsoft.com/office/drawing/2014/main" id="{312A0236-60BF-45DC-9327-3FEE5CD1F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1511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5" name="Oval 1144">
                <a:extLst>
                  <a:ext uri="{FF2B5EF4-FFF2-40B4-BE49-F238E27FC236}">
                    <a16:creationId xmlns:a16="http://schemas.microsoft.com/office/drawing/2014/main" id="{E8402D8D-52C6-4F92-AF63-561D20078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151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6" name="Oval 1145">
                <a:extLst>
                  <a:ext uri="{FF2B5EF4-FFF2-40B4-BE49-F238E27FC236}">
                    <a16:creationId xmlns:a16="http://schemas.microsoft.com/office/drawing/2014/main" id="{16766DAA-77F5-45EA-AAEE-2173D1305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574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7" name="Oval 1146">
                <a:extLst>
                  <a:ext uri="{FF2B5EF4-FFF2-40B4-BE49-F238E27FC236}">
                    <a16:creationId xmlns:a16="http://schemas.microsoft.com/office/drawing/2014/main" id="{52C3BD2F-D4C3-48C5-B26E-14023A018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158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8" name="Oval 1147">
                <a:extLst>
                  <a:ext uri="{FF2B5EF4-FFF2-40B4-BE49-F238E27FC236}">
                    <a16:creationId xmlns:a16="http://schemas.microsoft.com/office/drawing/2014/main" id="{CEABC649-E077-4C1B-8604-0CBDF7EAB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1381"/>
                <a:ext cx="34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9" name="Oval 1148">
                <a:extLst>
                  <a:ext uri="{FF2B5EF4-FFF2-40B4-BE49-F238E27FC236}">
                    <a16:creationId xmlns:a16="http://schemas.microsoft.com/office/drawing/2014/main" id="{8CFDD273-0A59-4F04-8ACC-15286B879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39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0" name="Oval 1149">
                <a:extLst>
                  <a:ext uri="{FF2B5EF4-FFF2-40B4-BE49-F238E27FC236}">
                    <a16:creationId xmlns:a16="http://schemas.microsoft.com/office/drawing/2014/main" id="{E568F0E0-4665-49A3-9593-28B0D0DC7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372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1" name="Oval 1150">
                <a:extLst>
                  <a:ext uri="{FF2B5EF4-FFF2-40B4-BE49-F238E27FC236}">
                    <a16:creationId xmlns:a16="http://schemas.microsoft.com/office/drawing/2014/main" id="{C2BDC744-F584-4361-974C-0D2AFD36A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13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2" name="Oval 1151">
                <a:extLst>
                  <a:ext uri="{FF2B5EF4-FFF2-40B4-BE49-F238E27FC236}">
                    <a16:creationId xmlns:a16="http://schemas.microsoft.com/office/drawing/2014/main" id="{43DFA3A7-E33E-4239-8F82-98E1E5CD0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390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3" name="Oval 1152">
                <a:extLst>
                  <a:ext uri="{FF2B5EF4-FFF2-40B4-BE49-F238E27FC236}">
                    <a16:creationId xmlns:a16="http://schemas.microsoft.com/office/drawing/2014/main" id="{EB2FBC1C-44E0-4596-84BC-B1573A75E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139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4" name="Oval 1153">
                <a:extLst>
                  <a:ext uri="{FF2B5EF4-FFF2-40B4-BE49-F238E27FC236}">
                    <a16:creationId xmlns:a16="http://schemas.microsoft.com/office/drawing/2014/main" id="{22BB1B39-24BA-49FD-98A1-AD8D8D1EA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1484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5" name="Oval 1154">
                <a:extLst>
                  <a:ext uri="{FF2B5EF4-FFF2-40B4-BE49-F238E27FC236}">
                    <a16:creationId xmlns:a16="http://schemas.microsoft.com/office/drawing/2014/main" id="{31542C6F-3566-49F8-904F-B986015EB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149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6" name="Oval 1155">
                <a:extLst>
                  <a:ext uri="{FF2B5EF4-FFF2-40B4-BE49-F238E27FC236}">
                    <a16:creationId xmlns:a16="http://schemas.microsoft.com/office/drawing/2014/main" id="{224B1C38-AD79-4060-8A76-08FAE61D5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502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7" name="Oval 1156">
                <a:extLst>
                  <a:ext uri="{FF2B5EF4-FFF2-40B4-BE49-F238E27FC236}">
                    <a16:creationId xmlns:a16="http://schemas.microsoft.com/office/drawing/2014/main" id="{C93A1F34-CC8B-4F06-A7FD-53A01A827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151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8" name="Oval 1157">
                <a:extLst>
                  <a:ext uri="{FF2B5EF4-FFF2-40B4-BE49-F238E27FC236}">
                    <a16:creationId xmlns:a16="http://schemas.microsoft.com/office/drawing/2014/main" id="{848BE3FE-ECFD-4FEF-A86A-EF712CE9D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426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9" name="Oval 1158">
                <a:extLst>
                  <a:ext uri="{FF2B5EF4-FFF2-40B4-BE49-F238E27FC236}">
                    <a16:creationId xmlns:a16="http://schemas.microsoft.com/office/drawing/2014/main" id="{200CCE3F-FC1E-48D7-A5A5-2CDC768CE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143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0" name="Oval 1159">
                <a:extLst>
                  <a:ext uri="{FF2B5EF4-FFF2-40B4-BE49-F238E27FC236}">
                    <a16:creationId xmlns:a16="http://schemas.microsoft.com/office/drawing/2014/main" id="{2F77B703-7D6A-47E9-BEF9-BA5CF5A2D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49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1" name="Oval 1160">
                <a:extLst>
                  <a:ext uri="{FF2B5EF4-FFF2-40B4-BE49-F238E27FC236}">
                    <a16:creationId xmlns:a16="http://schemas.microsoft.com/office/drawing/2014/main" id="{383CF447-24EE-4173-BEF5-527F3460A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5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2" name="Oval 1161">
                <a:extLst>
                  <a:ext uri="{FF2B5EF4-FFF2-40B4-BE49-F238E27FC236}">
                    <a16:creationId xmlns:a16="http://schemas.microsoft.com/office/drawing/2014/main" id="{DD0926A7-A085-4F08-A319-E2BC06C3A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489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3" name="Oval 1162">
                <a:extLst>
                  <a:ext uri="{FF2B5EF4-FFF2-40B4-BE49-F238E27FC236}">
                    <a16:creationId xmlns:a16="http://schemas.microsoft.com/office/drawing/2014/main" id="{47A8AA2E-2767-4744-AD33-BC313F035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149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4" name="Oval 1163">
                <a:extLst>
                  <a:ext uri="{FF2B5EF4-FFF2-40B4-BE49-F238E27FC236}">
                    <a16:creationId xmlns:a16="http://schemas.microsoft.com/office/drawing/2014/main" id="{717E37E4-06E0-4FE2-85FE-941CA8611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1641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5" name="Oval 1164">
                <a:extLst>
                  <a:ext uri="{FF2B5EF4-FFF2-40B4-BE49-F238E27FC236}">
                    <a16:creationId xmlns:a16="http://schemas.microsoft.com/office/drawing/2014/main" id="{8643CE2A-CE7B-48FE-9757-57F132620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165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6" name="Oval 1165">
                <a:extLst>
                  <a:ext uri="{FF2B5EF4-FFF2-40B4-BE49-F238E27FC236}">
                    <a16:creationId xmlns:a16="http://schemas.microsoft.com/office/drawing/2014/main" id="{7535FC2B-C2B2-4B3A-8A8E-62C3F2E2D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093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7" name="Oval 1166">
                <a:extLst>
                  <a:ext uri="{FF2B5EF4-FFF2-40B4-BE49-F238E27FC236}">
                    <a16:creationId xmlns:a16="http://schemas.microsoft.com/office/drawing/2014/main" id="{AEF33D30-6AF9-4766-9BE5-AA4623857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10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104539" name="Oval 1167">
              <a:extLst>
                <a:ext uri="{FF2B5EF4-FFF2-40B4-BE49-F238E27FC236}">
                  <a16:creationId xmlns:a16="http://schemas.microsoft.com/office/drawing/2014/main" id="{BA98599C-D991-4BEE-BE1D-50FAAA2E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084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0" name="Oval 1168">
              <a:extLst>
                <a:ext uri="{FF2B5EF4-FFF2-40B4-BE49-F238E27FC236}">
                  <a16:creationId xmlns:a16="http://schemas.microsoft.com/office/drawing/2014/main" id="{4E6FD1CC-A253-4AB6-8B90-95FC5FFDD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0" y="209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1" name="Freeform 1169">
              <a:extLst>
                <a:ext uri="{FF2B5EF4-FFF2-40B4-BE49-F238E27FC236}">
                  <a16:creationId xmlns:a16="http://schemas.microsoft.com/office/drawing/2014/main" id="{D1517BF4-FDD1-44C2-BDAE-71D126ABF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093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2" name="Oval 1170">
              <a:extLst>
                <a:ext uri="{FF2B5EF4-FFF2-40B4-BE49-F238E27FC236}">
                  <a16:creationId xmlns:a16="http://schemas.microsoft.com/office/drawing/2014/main" id="{C3BC2AA0-B3B3-4D10-AF8F-F387E8612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2013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3" name="Oval 1171">
              <a:extLst>
                <a:ext uri="{FF2B5EF4-FFF2-40B4-BE49-F238E27FC236}">
                  <a16:creationId xmlns:a16="http://schemas.microsoft.com/office/drawing/2014/main" id="{DADADAF4-1531-47F1-957A-A44515980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02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4" name="Freeform 1172">
              <a:extLst>
                <a:ext uri="{FF2B5EF4-FFF2-40B4-BE49-F238E27FC236}">
                  <a16:creationId xmlns:a16="http://schemas.microsoft.com/office/drawing/2014/main" id="{0B56515F-2E63-4D51-B12E-F99693B44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022"/>
              <a:ext cx="17" cy="13"/>
            </a:xfrm>
            <a:custGeom>
              <a:avLst/>
              <a:gdLst>
                <a:gd name="T0" fmla="*/ 0 w 4"/>
                <a:gd name="T1" fmla="*/ 169 h 3"/>
                <a:gd name="T2" fmla="*/ 72 w 4"/>
                <a:gd name="T3" fmla="*/ 169 h 3"/>
                <a:gd name="T4" fmla="*/ 162 w 4"/>
                <a:gd name="T5" fmla="*/ 74 h 3"/>
                <a:gd name="T6" fmla="*/ 234 w 4"/>
                <a:gd name="T7" fmla="*/ 169 h 3"/>
                <a:gd name="T8" fmla="*/ 162 w 4"/>
                <a:gd name="T9" fmla="*/ 169 h 3"/>
                <a:gd name="T10" fmla="*/ 72 w 4"/>
                <a:gd name="T11" fmla="*/ 169 h 3"/>
                <a:gd name="T12" fmla="*/ 0 w 4"/>
                <a:gd name="T13" fmla="*/ 169 h 3"/>
                <a:gd name="T14" fmla="*/ 0 w 4"/>
                <a:gd name="T15" fmla="*/ 169 h 3"/>
                <a:gd name="T16" fmla="*/ 162 w 4"/>
                <a:gd name="T17" fmla="*/ 243 h 3"/>
                <a:gd name="T18" fmla="*/ 306 w 4"/>
                <a:gd name="T19" fmla="*/ 169 h 3"/>
                <a:gd name="T20" fmla="*/ 162 w 4"/>
                <a:gd name="T21" fmla="*/ 0 h 3"/>
                <a:gd name="T22" fmla="*/ 0 w 4"/>
                <a:gd name="T23" fmla="*/ 169 h 3"/>
                <a:gd name="T24" fmla="*/ 0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5" name="Oval 1173">
              <a:extLst>
                <a:ext uri="{FF2B5EF4-FFF2-40B4-BE49-F238E27FC236}">
                  <a16:creationId xmlns:a16="http://schemas.microsoft.com/office/drawing/2014/main" id="{97759119-AA49-4324-ACDC-58ECA2525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1990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6" name="Oval 1174">
              <a:extLst>
                <a:ext uri="{FF2B5EF4-FFF2-40B4-BE49-F238E27FC236}">
                  <a16:creationId xmlns:a16="http://schemas.microsoft.com/office/drawing/2014/main" id="{789DF888-0A61-45F6-9DCD-CBFB71D38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999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7" name="Freeform 1175">
              <a:extLst>
                <a:ext uri="{FF2B5EF4-FFF2-40B4-BE49-F238E27FC236}">
                  <a16:creationId xmlns:a16="http://schemas.microsoft.com/office/drawing/2014/main" id="{924DA98F-1C8F-4AFA-A006-1596DD2AD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999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169 w 3"/>
                <a:gd name="T5" fmla="*/ 107 h 3"/>
                <a:gd name="T6" fmla="*/ 169 w 3"/>
                <a:gd name="T7" fmla="*/ 107 h 3"/>
                <a:gd name="T8" fmla="*/ 169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169 w 3"/>
                <a:gd name="T17" fmla="*/ 303 h 3"/>
                <a:gd name="T18" fmla="*/ 243 w 3"/>
                <a:gd name="T19" fmla="*/ 107 h 3"/>
                <a:gd name="T20" fmla="*/ 169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92" name="Group 1176">
            <a:extLst>
              <a:ext uri="{FF2B5EF4-FFF2-40B4-BE49-F238E27FC236}">
                <a16:creationId xmlns:a16="http://schemas.microsoft.com/office/drawing/2014/main" id="{3BF597D7-B662-4482-8F74-DC1D49DA19D1}"/>
              </a:ext>
            </a:extLst>
          </p:cNvPr>
          <p:cNvGrpSpPr>
            <a:grpSpLocks/>
          </p:cNvGrpSpPr>
          <p:nvPr/>
        </p:nvGrpSpPr>
        <p:grpSpPr bwMode="auto">
          <a:xfrm>
            <a:off x="6115050" y="5453063"/>
            <a:ext cx="527050" cy="538162"/>
            <a:chOff x="3973" y="771"/>
            <a:chExt cx="712" cy="728"/>
          </a:xfrm>
        </p:grpSpPr>
        <p:sp>
          <p:nvSpPr>
            <p:cNvPr id="55250" name="Freeform 1177">
              <a:extLst>
                <a:ext uri="{FF2B5EF4-FFF2-40B4-BE49-F238E27FC236}">
                  <a16:creationId xmlns:a16="http://schemas.microsoft.com/office/drawing/2014/main" id="{581C3D56-745D-4382-B2A5-3898F8D92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771"/>
              <a:ext cx="712" cy="728"/>
            </a:xfrm>
            <a:custGeom>
              <a:avLst/>
              <a:gdLst>
                <a:gd name="T0" fmla="*/ 538 w 266"/>
                <a:gd name="T1" fmla="*/ 1353 h 255"/>
                <a:gd name="T2" fmla="*/ 209 w 266"/>
                <a:gd name="T3" fmla="*/ 2444 h 255"/>
                <a:gd name="T4" fmla="*/ 367 w 266"/>
                <a:gd name="T5" fmla="*/ 4074 h 255"/>
                <a:gd name="T6" fmla="*/ 1247 w 266"/>
                <a:gd name="T7" fmla="*/ 5330 h 255"/>
                <a:gd name="T8" fmla="*/ 2915 w 266"/>
                <a:gd name="T9" fmla="*/ 5844 h 255"/>
                <a:gd name="T10" fmla="*/ 4106 w 266"/>
                <a:gd name="T11" fmla="*/ 5330 h 255"/>
                <a:gd name="T12" fmla="*/ 4872 w 266"/>
                <a:gd name="T13" fmla="*/ 4165 h 255"/>
                <a:gd name="T14" fmla="*/ 4987 w 266"/>
                <a:gd name="T15" fmla="*/ 2281 h 255"/>
                <a:gd name="T16" fmla="*/ 4355 w 266"/>
                <a:gd name="T17" fmla="*/ 765 h 255"/>
                <a:gd name="T18" fmla="*/ 2492 w 266"/>
                <a:gd name="T19" fmla="*/ 0 h 255"/>
                <a:gd name="T20" fmla="*/ 538 w 266"/>
                <a:gd name="T21" fmla="*/ 1353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1" name="Freeform 1178">
              <a:extLst>
                <a:ext uri="{FF2B5EF4-FFF2-40B4-BE49-F238E27FC236}">
                  <a16:creationId xmlns:a16="http://schemas.microsoft.com/office/drawing/2014/main" id="{33424489-17C3-4F8C-8584-EA52F87C2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248"/>
              <a:ext cx="302" cy="217"/>
            </a:xfrm>
            <a:custGeom>
              <a:avLst/>
              <a:gdLst>
                <a:gd name="T0" fmla="*/ 0 w 113"/>
                <a:gd name="T1" fmla="*/ 514 h 76"/>
                <a:gd name="T2" fmla="*/ 764 w 113"/>
                <a:gd name="T3" fmla="*/ 1002 h 76"/>
                <a:gd name="T4" fmla="*/ 970 w 113"/>
                <a:gd name="T5" fmla="*/ 865 h 76"/>
                <a:gd name="T6" fmla="*/ 1221 w 113"/>
                <a:gd name="T7" fmla="*/ 1328 h 76"/>
                <a:gd name="T8" fmla="*/ 1908 w 113"/>
                <a:gd name="T9" fmla="*/ 765 h 76"/>
                <a:gd name="T10" fmla="*/ 1336 w 113"/>
                <a:gd name="T11" fmla="*/ 140 h 76"/>
                <a:gd name="T12" fmla="*/ 879 w 113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76">
                  <a:moveTo>
                    <a:pt x="0" y="22"/>
                  </a:moveTo>
                  <a:cubicBezTo>
                    <a:pt x="8" y="34"/>
                    <a:pt x="23" y="49"/>
                    <a:pt x="40" y="43"/>
                  </a:cubicBezTo>
                  <a:cubicBezTo>
                    <a:pt x="43" y="42"/>
                    <a:pt x="46" y="36"/>
                    <a:pt x="51" y="37"/>
                  </a:cubicBezTo>
                  <a:cubicBezTo>
                    <a:pt x="55" y="38"/>
                    <a:pt x="60" y="54"/>
                    <a:pt x="64" y="57"/>
                  </a:cubicBezTo>
                  <a:cubicBezTo>
                    <a:pt x="83" y="76"/>
                    <a:pt x="113" y="60"/>
                    <a:pt x="100" y="33"/>
                  </a:cubicBezTo>
                  <a:cubicBezTo>
                    <a:pt x="95" y="21"/>
                    <a:pt x="82" y="8"/>
                    <a:pt x="70" y="6"/>
                  </a:cubicBezTo>
                  <a:cubicBezTo>
                    <a:pt x="60" y="5"/>
                    <a:pt x="53" y="7"/>
                    <a:pt x="46" y="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2" name="Freeform 1179">
              <a:extLst>
                <a:ext uri="{FF2B5EF4-FFF2-40B4-BE49-F238E27FC236}">
                  <a16:creationId xmlns:a16="http://schemas.microsoft.com/office/drawing/2014/main" id="{F87717A4-FE30-4627-A5E9-A9B250EB8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245"/>
              <a:ext cx="187" cy="186"/>
            </a:xfrm>
            <a:custGeom>
              <a:avLst/>
              <a:gdLst>
                <a:gd name="T0" fmla="*/ 0 w 70"/>
                <a:gd name="T1" fmla="*/ 630 h 65"/>
                <a:gd name="T2" fmla="*/ 321 w 70"/>
                <a:gd name="T3" fmla="*/ 541 h 65"/>
                <a:gd name="T4" fmla="*/ 435 w 70"/>
                <a:gd name="T5" fmla="*/ 1007 h 65"/>
                <a:gd name="T6" fmla="*/ 671 w 70"/>
                <a:gd name="T7" fmla="*/ 1434 h 65"/>
                <a:gd name="T8" fmla="*/ 1336 w 70"/>
                <a:gd name="T9" fmla="*/ 1219 h 65"/>
                <a:gd name="T10" fmla="*/ 1127 w 70"/>
                <a:gd name="T11" fmla="*/ 1056 h 65"/>
                <a:gd name="T12" fmla="*/ 764 w 70"/>
                <a:gd name="T13" fmla="*/ 255 h 65"/>
                <a:gd name="T14" fmla="*/ 227 w 70"/>
                <a:gd name="T15" fmla="*/ 26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5">
                  <a:moveTo>
                    <a:pt x="0" y="27"/>
                  </a:moveTo>
                  <a:cubicBezTo>
                    <a:pt x="3" y="18"/>
                    <a:pt x="11" y="17"/>
                    <a:pt x="17" y="23"/>
                  </a:cubicBezTo>
                  <a:cubicBezTo>
                    <a:pt x="23" y="28"/>
                    <a:pt x="22" y="37"/>
                    <a:pt x="23" y="43"/>
                  </a:cubicBezTo>
                  <a:cubicBezTo>
                    <a:pt x="25" y="49"/>
                    <a:pt x="29" y="57"/>
                    <a:pt x="35" y="61"/>
                  </a:cubicBezTo>
                  <a:cubicBezTo>
                    <a:pt x="44" y="65"/>
                    <a:pt x="64" y="61"/>
                    <a:pt x="70" y="52"/>
                  </a:cubicBezTo>
                  <a:cubicBezTo>
                    <a:pt x="66" y="50"/>
                    <a:pt x="62" y="48"/>
                    <a:pt x="59" y="45"/>
                  </a:cubicBezTo>
                  <a:cubicBezTo>
                    <a:pt x="49" y="35"/>
                    <a:pt x="48" y="21"/>
                    <a:pt x="40" y="11"/>
                  </a:cubicBezTo>
                  <a:cubicBezTo>
                    <a:pt x="34" y="4"/>
                    <a:pt x="21" y="0"/>
                    <a:pt x="12" y="1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3" name="Freeform 1180">
              <a:extLst>
                <a:ext uri="{FF2B5EF4-FFF2-40B4-BE49-F238E27FC236}">
                  <a16:creationId xmlns:a16="http://schemas.microsoft.com/office/drawing/2014/main" id="{D40255D1-C46D-493A-B1D7-9F19667B6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831"/>
              <a:ext cx="559" cy="651"/>
            </a:xfrm>
            <a:custGeom>
              <a:avLst/>
              <a:gdLst>
                <a:gd name="T0" fmla="*/ 3884 w 209"/>
                <a:gd name="T1" fmla="*/ 1842 h 228"/>
                <a:gd name="T2" fmla="*/ 3290 w 209"/>
                <a:gd name="T3" fmla="*/ 400 h 228"/>
                <a:gd name="T4" fmla="*/ 2854 w 209"/>
                <a:gd name="T5" fmla="*/ 0 h 228"/>
                <a:gd name="T6" fmla="*/ 2969 w 209"/>
                <a:gd name="T7" fmla="*/ 89 h 228"/>
                <a:gd name="T8" fmla="*/ 3555 w 209"/>
                <a:gd name="T9" fmla="*/ 1533 h 228"/>
                <a:gd name="T10" fmla="*/ 2717 w 209"/>
                <a:gd name="T11" fmla="*/ 3124 h 228"/>
                <a:gd name="T12" fmla="*/ 2618 w 209"/>
                <a:gd name="T13" fmla="*/ 4192 h 228"/>
                <a:gd name="T14" fmla="*/ 1610 w 209"/>
                <a:gd name="T15" fmla="*/ 4908 h 228"/>
                <a:gd name="T16" fmla="*/ 21 w 209"/>
                <a:gd name="T17" fmla="*/ 4426 h 228"/>
                <a:gd name="T18" fmla="*/ 0 w 209"/>
                <a:gd name="T19" fmla="*/ 4403 h 228"/>
                <a:gd name="T20" fmla="*/ 342 w 209"/>
                <a:gd name="T21" fmla="*/ 4728 h 228"/>
                <a:gd name="T22" fmla="*/ 1931 w 209"/>
                <a:gd name="T23" fmla="*/ 5217 h 228"/>
                <a:gd name="T24" fmla="*/ 3041 w 209"/>
                <a:gd name="T25" fmla="*/ 4728 h 228"/>
                <a:gd name="T26" fmla="*/ 3793 w 209"/>
                <a:gd name="T27" fmla="*/ 3612 h 228"/>
                <a:gd name="T28" fmla="*/ 3884 w 209"/>
                <a:gd name="T29" fmla="*/ 1842 h 2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228">
                  <a:moveTo>
                    <a:pt x="203" y="79"/>
                  </a:moveTo>
                  <a:cubicBezTo>
                    <a:pt x="198" y="45"/>
                    <a:pt x="195" y="36"/>
                    <a:pt x="172" y="17"/>
                  </a:cubicBezTo>
                  <a:cubicBezTo>
                    <a:pt x="163" y="10"/>
                    <a:pt x="156" y="4"/>
                    <a:pt x="149" y="0"/>
                  </a:cubicBezTo>
                  <a:cubicBezTo>
                    <a:pt x="151" y="1"/>
                    <a:pt x="153" y="3"/>
                    <a:pt x="155" y="4"/>
                  </a:cubicBezTo>
                  <a:cubicBezTo>
                    <a:pt x="178" y="23"/>
                    <a:pt x="181" y="32"/>
                    <a:pt x="186" y="66"/>
                  </a:cubicBezTo>
                  <a:cubicBezTo>
                    <a:pt x="192" y="100"/>
                    <a:pt x="145" y="106"/>
                    <a:pt x="142" y="134"/>
                  </a:cubicBezTo>
                  <a:cubicBezTo>
                    <a:pt x="140" y="162"/>
                    <a:pt x="162" y="162"/>
                    <a:pt x="137" y="180"/>
                  </a:cubicBezTo>
                  <a:cubicBezTo>
                    <a:pt x="111" y="197"/>
                    <a:pt x="113" y="206"/>
                    <a:pt x="84" y="211"/>
                  </a:cubicBezTo>
                  <a:cubicBezTo>
                    <a:pt x="55" y="215"/>
                    <a:pt x="26" y="208"/>
                    <a:pt x="1" y="190"/>
                  </a:cubicBezTo>
                  <a:cubicBezTo>
                    <a:pt x="1" y="190"/>
                    <a:pt x="0" y="189"/>
                    <a:pt x="0" y="189"/>
                  </a:cubicBezTo>
                  <a:cubicBezTo>
                    <a:pt x="4" y="193"/>
                    <a:pt x="10" y="197"/>
                    <a:pt x="18" y="203"/>
                  </a:cubicBezTo>
                  <a:cubicBezTo>
                    <a:pt x="44" y="221"/>
                    <a:pt x="72" y="228"/>
                    <a:pt x="101" y="224"/>
                  </a:cubicBezTo>
                  <a:cubicBezTo>
                    <a:pt x="130" y="219"/>
                    <a:pt x="134" y="220"/>
                    <a:pt x="159" y="203"/>
                  </a:cubicBezTo>
                  <a:cubicBezTo>
                    <a:pt x="185" y="185"/>
                    <a:pt x="195" y="183"/>
                    <a:pt x="198" y="155"/>
                  </a:cubicBezTo>
                  <a:cubicBezTo>
                    <a:pt x="200" y="127"/>
                    <a:pt x="209" y="112"/>
                    <a:pt x="203" y="79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4" name="Freeform 1181">
              <a:extLst>
                <a:ext uri="{FF2B5EF4-FFF2-40B4-BE49-F238E27FC236}">
                  <a16:creationId xmlns:a16="http://schemas.microsoft.com/office/drawing/2014/main" id="{C0CF65DB-E2C2-4DD1-B32A-E9A4D8156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125"/>
              <a:ext cx="123" cy="248"/>
            </a:xfrm>
            <a:custGeom>
              <a:avLst/>
              <a:gdLst>
                <a:gd name="T0" fmla="*/ 615 w 46"/>
                <a:gd name="T1" fmla="*/ 0 h 87"/>
                <a:gd name="T2" fmla="*/ 730 w 46"/>
                <a:gd name="T3" fmla="*/ 462 h 87"/>
                <a:gd name="T4" fmla="*/ 537 w 46"/>
                <a:gd name="T5" fmla="*/ 715 h 87"/>
                <a:gd name="T6" fmla="*/ 858 w 46"/>
                <a:gd name="T7" fmla="*/ 1414 h 87"/>
                <a:gd name="T8" fmla="*/ 193 w 46"/>
                <a:gd name="T9" fmla="*/ 2015 h 87"/>
                <a:gd name="T10" fmla="*/ 56 w 46"/>
                <a:gd name="T11" fmla="*/ 1089 h 87"/>
                <a:gd name="T12" fmla="*/ 286 w 46"/>
                <a:gd name="T13" fmla="*/ 373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87">
                  <a:moveTo>
                    <a:pt x="32" y="0"/>
                  </a:moveTo>
                  <a:cubicBezTo>
                    <a:pt x="37" y="3"/>
                    <a:pt x="40" y="14"/>
                    <a:pt x="38" y="20"/>
                  </a:cubicBezTo>
                  <a:cubicBezTo>
                    <a:pt x="36" y="25"/>
                    <a:pt x="30" y="26"/>
                    <a:pt x="28" y="31"/>
                  </a:cubicBezTo>
                  <a:cubicBezTo>
                    <a:pt x="36" y="40"/>
                    <a:pt x="46" y="48"/>
                    <a:pt x="45" y="61"/>
                  </a:cubicBezTo>
                  <a:cubicBezTo>
                    <a:pt x="44" y="79"/>
                    <a:pt x="23" y="82"/>
                    <a:pt x="10" y="87"/>
                  </a:cubicBezTo>
                  <a:cubicBezTo>
                    <a:pt x="24" y="72"/>
                    <a:pt x="8" y="61"/>
                    <a:pt x="3" y="47"/>
                  </a:cubicBezTo>
                  <a:cubicBezTo>
                    <a:pt x="0" y="37"/>
                    <a:pt x="10" y="24"/>
                    <a:pt x="15" y="16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5" name="Freeform 1182">
              <a:extLst>
                <a:ext uri="{FF2B5EF4-FFF2-40B4-BE49-F238E27FC236}">
                  <a16:creationId xmlns:a16="http://schemas.microsoft.com/office/drawing/2014/main" id="{3ADC319E-AE64-4F66-B219-F01BA412D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056"/>
              <a:ext cx="289" cy="414"/>
            </a:xfrm>
            <a:custGeom>
              <a:avLst/>
              <a:gdLst>
                <a:gd name="T0" fmla="*/ 0 w 108"/>
                <a:gd name="T1" fmla="*/ 3375 h 145"/>
                <a:gd name="T2" fmla="*/ 1111 w 108"/>
                <a:gd name="T3" fmla="*/ 2887 h 145"/>
                <a:gd name="T4" fmla="*/ 1862 w 108"/>
                <a:gd name="T5" fmla="*/ 1770 h 145"/>
                <a:gd name="T6" fmla="*/ 1956 w 108"/>
                <a:gd name="T7" fmla="*/ 0 h 145"/>
                <a:gd name="T8" fmla="*/ 1804 w 108"/>
                <a:gd name="T9" fmla="*/ 1116 h 145"/>
                <a:gd name="T10" fmla="*/ 1496 w 108"/>
                <a:gd name="T11" fmla="*/ 2347 h 145"/>
                <a:gd name="T12" fmla="*/ 803 w 108"/>
                <a:gd name="T13" fmla="*/ 2958 h 145"/>
                <a:gd name="T14" fmla="*/ 0 w 108"/>
                <a:gd name="T15" fmla="*/ 3375 h 1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45">
                  <a:moveTo>
                    <a:pt x="0" y="145"/>
                  </a:moveTo>
                  <a:cubicBezTo>
                    <a:pt x="29" y="140"/>
                    <a:pt x="33" y="141"/>
                    <a:pt x="58" y="124"/>
                  </a:cubicBezTo>
                  <a:cubicBezTo>
                    <a:pt x="84" y="106"/>
                    <a:pt x="94" y="104"/>
                    <a:pt x="97" y="76"/>
                  </a:cubicBezTo>
                  <a:cubicBezTo>
                    <a:pt x="99" y="48"/>
                    <a:pt x="108" y="33"/>
                    <a:pt x="102" y="0"/>
                  </a:cubicBezTo>
                  <a:cubicBezTo>
                    <a:pt x="100" y="17"/>
                    <a:pt x="102" y="29"/>
                    <a:pt x="94" y="48"/>
                  </a:cubicBezTo>
                  <a:cubicBezTo>
                    <a:pt x="86" y="67"/>
                    <a:pt x="93" y="90"/>
                    <a:pt x="78" y="101"/>
                  </a:cubicBezTo>
                  <a:cubicBezTo>
                    <a:pt x="64" y="113"/>
                    <a:pt x="53" y="117"/>
                    <a:pt x="42" y="127"/>
                  </a:cubicBezTo>
                  <a:cubicBezTo>
                    <a:pt x="32" y="137"/>
                    <a:pt x="15" y="144"/>
                    <a:pt x="0" y="145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6" name="Freeform 1183">
              <a:extLst>
                <a:ext uri="{FF2B5EF4-FFF2-40B4-BE49-F238E27FC236}">
                  <a16:creationId xmlns:a16="http://schemas.microsoft.com/office/drawing/2014/main" id="{49BBC14E-B8CD-43FE-B4D7-9873E1C1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791"/>
              <a:ext cx="516" cy="605"/>
            </a:xfrm>
            <a:custGeom>
              <a:avLst/>
              <a:gdLst>
                <a:gd name="T0" fmla="*/ 628 w 193"/>
                <a:gd name="T1" fmla="*/ 4089 h 212"/>
                <a:gd name="T2" fmla="*/ 479 w 193"/>
                <a:gd name="T3" fmla="*/ 2557 h 212"/>
                <a:gd name="T4" fmla="*/ 765 w 193"/>
                <a:gd name="T5" fmla="*/ 1204 h 212"/>
                <a:gd name="T6" fmla="*/ 2559 w 193"/>
                <a:gd name="T7" fmla="*/ 114 h 212"/>
                <a:gd name="T8" fmla="*/ 3481 w 193"/>
                <a:gd name="T9" fmla="*/ 237 h 212"/>
                <a:gd name="T10" fmla="*/ 3516 w 193"/>
                <a:gd name="T11" fmla="*/ 237 h 212"/>
                <a:gd name="T12" fmla="*/ 2331 w 193"/>
                <a:gd name="T13" fmla="*/ 0 h 212"/>
                <a:gd name="T14" fmla="*/ 500 w 193"/>
                <a:gd name="T15" fmla="*/ 1253 h 212"/>
                <a:gd name="T16" fmla="*/ 192 w 193"/>
                <a:gd name="T17" fmla="*/ 2306 h 212"/>
                <a:gd name="T18" fmla="*/ 342 w 193"/>
                <a:gd name="T19" fmla="*/ 3813 h 212"/>
                <a:gd name="T20" fmla="*/ 1085 w 193"/>
                <a:gd name="T21" fmla="*/ 4928 h 212"/>
                <a:gd name="T22" fmla="*/ 628 w 193"/>
                <a:gd name="T23" fmla="*/ 4089 h 2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212">
                  <a:moveTo>
                    <a:pt x="33" y="176"/>
                  </a:moveTo>
                  <a:cubicBezTo>
                    <a:pt x="15" y="141"/>
                    <a:pt x="22" y="138"/>
                    <a:pt x="25" y="110"/>
                  </a:cubicBezTo>
                  <a:cubicBezTo>
                    <a:pt x="29" y="83"/>
                    <a:pt x="34" y="68"/>
                    <a:pt x="40" y="52"/>
                  </a:cubicBezTo>
                  <a:cubicBezTo>
                    <a:pt x="47" y="36"/>
                    <a:pt x="77" y="5"/>
                    <a:pt x="134" y="5"/>
                  </a:cubicBezTo>
                  <a:cubicBezTo>
                    <a:pt x="153" y="5"/>
                    <a:pt x="172" y="7"/>
                    <a:pt x="182" y="10"/>
                  </a:cubicBezTo>
                  <a:cubicBezTo>
                    <a:pt x="193" y="12"/>
                    <a:pt x="192" y="14"/>
                    <a:pt x="184" y="10"/>
                  </a:cubicBezTo>
                  <a:cubicBezTo>
                    <a:pt x="171" y="3"/>
                    <a:pt x="154" y="0"/>
                    <a:pt x="122" y="0"/>
                  </a:cubicBezTo>
                  <a:cubicBezTo>
                    <a:pt x="66" y="0"/>
                    <a:pt x="33" y="38"/>
                    <a:pt x="26" y="54"/>
                  </a:cubicBezTo>
                  <a:cubicBezTo>
                    <a:pt x="19" y="70"/>
                    <a:pt x="13" y="71"/>
                    <a:pt x="10" y="99"/>
                  </a:cubicBezTo>
                  <a:cubicBezTo>
                    <a:pt x="7" y="126"/>
                    <a:pt x="0" y="130"/>
                    <a:pt x="18" y="164"/>
                  </a:cubicBezTo>
                  <a:cubicBezTo>
                    <a:pt x="35" y="197"/>
                    <a:pt x="35" y="196"/>
                    <a:pt x="57" y="212"/>
                  </a:cubicBezTo>
                  <a:cubicBezTo>
                    <a:pt x="49" y="205"/>
                    <a:pt x="45" y="198"/>
                    <a:pt x="33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7" name="Freeform 1184">
              <a:extLst>
                <a:ext uri="{FF2B5EF4-FFF2-40B4-BE49-F238E27FC236}">
                  <a16:creationId xmlns:a16="http://schemas.microsoft.com/office/drawing/2014/main" id="{07C7D657-77CD-4C3F-8FED-7322C7EE2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871"/>
              <a:ext cx="529" cy="562"/>
            </a:xfrm>
            <a:custGeom>
              <a:avLst/>
              <a:gdLst>
                <a:gd name="T0" fmla="*/ 900 w 198"/>
                <a:gd name="T1" fmla="*/ 1529 h 197"/>
                <a:gd name="T2" fmla="*/ 1071 w 198"/>
                <a:gd name="T3" fmla="*/ 163 h 197"/>
                <a:gd name="T4" fmla="*/ 379 w 198"/>
                <a:gd name="T5" fmla="*/ 391 h 197"/>
                <a:gd name="T6" fmla="*/ 513 w 198"/>
                <a:gd name="T7" fmla="*/ 1278 h 197"/>
                <a:gd name="T8" fmla="*/ 307 w 198"/>
                <a:gd name="T9" fmla="*/ 2131 h 197"/>
                <a:gd name="T10" fmla="*/ 21 w 198"/>
                <a:gd name="T11" fmla="*/ 2530 h 197"/>
                <a:gd name="T12" fmla="*/ 265 w 198"/>
                <a:gd name="T13" fmla="*/ 3295 h 197"/>
                <a:gd name="T14" fmla="*/ 970 w 198"/>
                <a:gd name="T15" fmla="*/ 3897 h 197"/>
                <a:gd name="T16" fmla="*/ 1413 w 198"/>
                <a:gd name="T17" fmla="*/ 3343 h 197"/>
                <a:gd name="T18" fmla="*/ 1849 w 198"/>
                <a:gd name="T19" fmla="*/ 3509 h 197"/>
                <a:gd name="T20" fmla="*/ 1926 w 198"/>
                <a:gd name="T21" fmla="*/ 4273 h 197"/>
                <a:gd name="T22" fmla="*/ 2763 w 198"/>
                <a:gd name="T23" fmla="*/ 4388 h 197"/>
                <a:gd name="T24" fmla="*/ 3169 w 198"/>
                <a:gd name="T25" fmla="*/ 2970 h 197"/>
                <a:gd name="T26" fmla="*/ 3011 w 198"/>
                <a:gd name="T27" fmla="*/ 2784 h 197"/>
                <a:gd name="T28" fmla="*/ 3377 w 198"/>
                <a:gd name="T29" fmla="*/ 2205 h 197"/>
                <a:gd name="T30" fmla="*/ 2669 w 198"/>
                <a:gd name="T31" fmla="*/ 1629 h 197"/>
                <a:gd name="T32" fmla="*/ 2613 w 198"/>
                <a:gd name="T33" fmla="*/ 3110 h 197"/>
                <a:gd name="T34" fmla="*/ 2292 w 198"/>
                <a:gd name="T35" fmla="*/ 2856 h 197"/>
                <a:gd name="T36" fmla="*/ 2006 w 198"/>
                <a:gd name="T37" fmla="*/ 3132 h 197"/>
                <a:gd name="T38" fmla="*/ 1699 w 198"/>
                <a:gd name="T39" fmla="*/ 2970 h 197"/>
                <a:gd name="T40" fmla="*/ 1640 w 198"/>
                <a:gd name="T41" fmla="*/ 2759 h 197"/>
                <a:gd name="T42" fmla="*/ 1699 w 198"/>
                <a:gd name="T43" fmla="*/ 2182 h 197"/>
                <a:gd name="T44" fmla="*/ 1071 w 198"/>
                <a:gd name="T45" fmla="*/ 2117 h 197"/>
                <a:gd name="T46" fmla="*/ 708 w 198"/>
                <a:gd name="T47" fmla="*/ 1954 h 197"/>
                <a:gd name="T48" fmla="*/ 900 w 198"/>
                <a:gd name="T49" fmla="*/ 1529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8" name="Freeform 1185">
              <a:extLst>
                <a:ext uri="{FF2B5EF4-FFF2-40B4-BE49-F238E27FC236}">
                  <a16:creationId xmlns:a16="http://schemas.microsoft.com/office/drawing/2014/main" id="{04A1C212-D17A-4C60-BE78-7D48585B1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111"/>
              <a:ext cx="64" cy="160"/>
            </a:xfrm>
            <a:custGeom>
              <a:avLst/>
              <a:gdLst>
                <a:gd name="T0" fmla="*/ 456 w 24"/>
                <a:gd name="T1" fmla="*/ 0 h 56"/>
                <a:gd name="T2" fmla="*/ 192 w 24"/>
                <a:gd name="T3" fmla="*/ 400 h 56"/>
                <a:gd name="T4" fmla="*/ 285 w 24"/>
                <a:gd name="T5" fmla="*/ 1306 h 56"/>
                <a:gd name="T6" fmla="*/ 205 w 24"/>
                <a:gd name="T7" fmla="*/ 540 h 56"/>
                <a:gd name="T8" fmla="*/ 456 w 24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6">
                  <a:moveTo>
                    <a:pt x="24" y="0"/>
                  </a:moveTo>
                  <a:cubicBezTo>
                    <a:pt x="22" y="6"/>
                    <a:pt x="17" y="13"/>
                    <a:pt x="10" y="17"/>
                  </a:cubicBezTo>
                  <a:cubicBezTo>
                    <a:pt x="3" y="22"/>
                    <a:pt x="0" y="31"/>
                    <a:pt x="15" y="56"/>
                  </a:cubicBezTo>
                  <a:cubicBezTo>
                    <a:pt x="11" y="50"/>
                    <a:pt x="7" y="31"/>
                    <a:pt x="11" y="23"/>
                  </a:cubicBezTo>
                  <a:cubicBezTo>
                    <a:pt x="15" y="15"/>
                    <a:pt x="24" y="5"/>
                    <a:pt x="24" y="0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9" name="Freeform 1186">
              <a:extLst>
                <a:ext uri="{FF2B5EF4-FFF2-40B4-BE49-F238E27FC236}">
                  <a16:creationId xmlns:a16="http://schemas.microsoft.com/office/drawing/2014/main" id="{C4D05109-B410-412F-A341-3AC2A5477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122"/>
              <a:ext cx="107" cy="29"/>
            </a:xfrm>
            <a:custGeom>
              <a:avLst/>
              <a:gdLst>
                <a:gd name="T0" fmla="*/ 0 w 40"/>
                <a:gd name="T1" fmla="*/ 194 h 10"/>
                <a:gd name="T2" fmla="*/ 457 w 40"/>
                <a:gd name="T3" fmla="*/ 75 h 10"/>
                <a:gd name="T4" fmla="*/ 765 w 40"/>
                <a:gd name="T5" fmla="*/ 244 h 10"/>
                <a:gd name="T6" fmla="*/ 385 w 40"/>
                <a:gd name="T7" fmla="*/ 194 h 10"/>
                <a:gd name="T8" fmla="*/ 0 w 40"/>
                <a:gd name="T9" fmla="*/ 19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0">
                  <a:moveTo>
                    <a:pt x="0" y="8"/>
                  </a:moveTo>
                  <a:cubicBezTo>
                    <a:pt x="9" y="9"/>
                    <a:pt x="17" y="5"/>
                    <a:pt x="24" y="3"/>
                  </a:cubicBezTo>
                  <a:cubicBezTo>
                    <a:pt x="31" y="0"/>
                    <a:pt x="39" y="6"/>
                    <a:pt x="40" y="10"/>
                  </a:cubicBezTo>
                  <a:cubicBezTo>
                    <a:pt x="37" y="6"/>
                    <a:pt x="29" y="5"/>
                    <a:pt x="20" y="8"/>
                  </a:cubicBezTo>
                  <a:cubicBezTo>
                    <a:pt x="14" y="10"/>
                    <a:pt x="5" y="10"/>
                    <a:pt x="0" y="8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0" name="Freeform 1187">
              <a:extLst>
                <a:ext uri="{FF2B5EF4-FFF2-40B4-BE49-F238E27FC236}">
                  <a16:creationId xmlns:a16="http://schemas.microsoft.com/office/drawing/2014/main" id="{4DB1A60D-1B52-4DC5-ABC5-E0E97AD76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076"/>
              <a:ext cx="67" cy="98"/>
            </a:xfrm>
            <a:custGeom>
              <a:avLst/>
              <a:gdLst>
                <a:gd name="T0" fmla="*/ 482 w 25"/>
                <a:gd name="T1" fmla="*/ 49 h 34"/>
                <a:gd name="T2" fmla="*/ 115 w 25"/>
                <a:gd name="T3" fmla="*/ 141 h 34"/>
                <a:gd name="T4" fmla="*/ 230 w 25"/>
                <a:gd name="T5" fmla="*/ 813 h 34"/>
                <a:gd name="T6" fmla="*/ 193 w 25"/>
                <a:gd name="T7" fmla="*/ 190 h 34"/>
                <a:gd name="T8" fmla="*/ 482 w 25"/>
                <a:gd name="T9" fmla="*/ 4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25" y="2"/>
                  </a:moveTo>
                  <a:cubicBezTo>
                    <a:pt x="17" y="0"/>
                    <a:pt x="12" y="0"/>
                    <a:pt x="6" y="6"/>
                  </a:cubicBezTo>
                  <a:cubicBezTo>
                    <a:pt x="0" y="13"/>
                    <a:pt x="2" y="21"/>
                    <a:pt x="12" y="34"/>
                  </a:cubicBezTo>
                  <a:cubicBezTo>
                    <a:pt x="7" y="28"/>
                    <a:pt x="4" y="13"/>
                    <a:pt x="10" y="8"/>
                  </a:cubicBezTo>
                  <a:cubicBezTo>
                    <a:pt x="17" y="3"/>
                    <a:pt x="20" y="2"/>
                    <a:pt x="25" y="2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1" name="Freeform 1188">
              <a:extLst>
                <a:ext uri="{FF2B5EF4-FFF2-40B4-BE49-F238E27FC236}">
                  <a16:creationId xmlns:a16="http://schemas.microsoft.com/office/drawing/2014/main" id="{9365E61D-4FC1-4322-B42F-307F18020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231"/>
              <a:ext cx="105" cy="51"/>
            </a:xfrm>
            <a:custGeom>
              <a:avLst/>
              <a:gdLst>
                <a:gd name="T0" fmla="*/ 0 w 39"/>
                <a:gd name="T1" fmla="*/ 249 h 18"/>
                <a:gd name="T2" fmla="*/ 253 w 39"/>
                <a:gd name="T3" fmla="*/ 26 h 18"/>
                <a:gd name="T4" fmla="*/ 506 w 39"/>
                <a:gd name="T5" fmla="*/ 298 h 18"/>
                <a:gd name="T6" fmla="*/ 762 w 39"/>
                <a:gd name="T7" fmla="*/ 74 h 18"/>
                <a:gd name="T8" fmla="*/ 471 w 39"/>
                <a:gd name="T9" fmla="*/ 385 h 18"/>
                <a:gd name="T10" fmla="*/ 232 w 39"/>
                <a:gd name="T11" fmla="*/ 113 h 18"/>
                <a:gd name="T12" fmla="*/ 0 w 39"/>
                <a:gd name="T13" fmla="*/ 2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8">
                  <a:moveTo>
                    <a:pt x="0" y="11"/>
                  </a:moveTo>
                  <a:cubicBezTo>
                    <a:pt x="6" y="9"/>
                    <a:pt x="9" y="0"/>
                    <a:pt x="13" y="1"/>
                  </a:cubicBezTo>
                  <a:cubicBezTo>
                    <a:pt x="16" y="2"/>
                    <a:pt x="19" y="13"/>
                    <a:pt x="26" y="13"/>
                  </a:cubicBezTo>
                  <a:cubicBezTo>
                    <a:pt x="32" y="12"/>
                    <a:pt x="38" y="5"/>
                    <a:pt x="39" y="3"/>
                  </a:cubicBezTo>
                  <a:cubicBezTo>
                    <a:pt x="37" y="12"/>
                    <a:pt x="31" y="18"/>
                    <a:pt x="24" y="17"/>
                  </a:cubicBezTo>
                  <a:cubicBezTo>
                    <a:pt x="17" y="16"/>
                    <a:pt x="15" y="5"/>
                    <a:pt x="12" y="5"/>
                  </a:cubicBezTo>
                  <a:cubicBezTo>
                    <a:pt x="9" y="5"/>
                    <a:pt x="5" y="11"/>
                    <a:pt x="0" y="11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2" name="Freeform 1189">
              <a:extLst>
                <a:ext uri="{FF2B5EF4-FFF2-40B4-BE49-F238E27FC236}">
                  <a16:creationId xmlns:a16="http://schemas.microsoft.com/office/drawing/2014/main" id="{E268EC94-6EFF-4D70-8DE6-5968D4538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885"/>
              <a:ext cx="91" cy="132"/>
            </a:xfrm>
            <a:custGeom>
              <a:avLst/>
              <a:gdLst>
                <a:gd name="T0" fmla="*/ 653 w 34"/>
                <a:gd name="T1" fmla="*/ 75 h 46"/>
                <a:gd name="T2" fmla="*/ 78 w 34"/>
                <a:gd name="T3" fmla="*/ 428 h 46"/>
                <a:gd name="T4" fmla="*/ 252 w 34"/>
                <a:gd name="T5" fmla="*/ 1088 h 46"/>
                <a:gd name="T6" fmla="*/ 329 w 34"/>
                <a:gd name="T7" fmla="*/ 264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6">
                  <a:moveTo>
                    <a:pt x="34" y="3"/>
                  </a:moveTo>
                  <a:cubicBezTo>
                    <a:pt x="23" y="0"/>
                    <a:pt x="9" y="5"/>
                    <a:pt x="4" y="18"/>
                  </a:cubicBezTo>
                  <a:cubicBezTo>
                    <a:pt x="0" y="30"/>
                    <a:pt x="10" y="41"/>
                    <a:pt x="13" y="46"/>
                  </a:cubicBezTo>
                  <a:cubicBezTo>
                    <a:pt x="9" y="38"/>
                    <a:pt x="6" y="18"/>
                    <a:pt x="17" y="1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3" name="Freeform 1190">
              <a:extLst>
                <a:ext uri="{FF2B5EF4-FFF2-40B4-BE49-F238E27FC236}">
                  <a16:creationId xmlns:a16="http://schemas.microsoft.com/office/drawing/2014/main" id="{99183BCB-1B75-4880-AD59-9051273AC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914"/>
              <a:ext cx="94" cy="171"/>
            </a:xfrm>
            <a:custGeom>
              <a:avLst/>
              <a:gdLst>
                <a:gd name="T0" fmla="*/ 526 w 35"/>
                <a:gd name="T1" fmla="*/ 0 h 60"/>
                <a:gd name="T2" fmla="*/ 449 w 35"/>
                <a:gd name="T3" fmla="*/ 852 h 60"/>
                <a:gd name="T4" fmla="*/ 0 w 35"/>
                <a:gd name="T5" fmla="*/ 1388 h 60"/>
                <a:gd name="T6" fmla="*/ 368 w 35"/>
                <a:gd name="T7" fmla="*/ 675 h 60"/>
                <a:gd name="T8" fmla="*/ 526 w 35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0">
                  <a:moveTo>
                    <a:pt x="27" y="0"/>
                  </a:moveTo>
                  <a:cubicBezTo>
                    <a:pt x="31" y="7"/>
                    <a:pt x="35" y="25"/>
                    <a:pt x="23" y="37"/>
                  </a:cubicBezTo>
                  <a:cubicBezTo>
                    <a:pt x="12" y="49"/>
                    <a:pt x="3" y="47"/>
                    <a:pt x="0" y="60"/>
                  </a:cubicBezTo>
                  <a:cubicBezTo>
                    <a:pt x="0" y="46"/>
                    <a:pt x="14" y="39"/>
                    <a:pt x="19" y="29"/>
                  </a:cubicBezTo>
                  <a:cubicBezTo>
                    <a:pt x="25" y="20"/>
                    <a:pt x="29" y="6"/>
                    <a:pt x="27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4" name="Freeform 1191">
              <a:extLst>
                <a:ext uri="{FF2B5EF4-FFF2-40B4-BE49-F238E27FC236}">
                  <a16:creationId xmlns:a16="http://schemas.microsoft.com/office/drawing/2014/main" id="{9C486861-5155-4E25-883B-B0CACFA4D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234"/>
              <a:ext cx="182" cy="125"/>
            </a:xfrm>
            <a:custGeom>
              <a:avLst/>
              <a:gdLst>
                <a:gd name="T0" fmla="*/ 0 w 68"/>
                <a:gd name="T1" fmla="*/ 483 h 44"/>
                <a:gd name="T2" fmla="*/ 653 w 68"/>
                <a:gd name="T3" fmla="*/ 784 h 44"/>
                <a:gd name="T4" fmla="*/ 1052 w 68"/>
                <a:gd name="T5" fmla="*/ 185 h 44"/>
                <a:gd name="T6" fmla="*/ 1303 w 68"/>
                <a:gd name="T7" fmla="*/ 210 h 44"/>
                <a:gd name="T8" fmla="*/ 803 w 68"/>
                <a:gd name="T9" fmla="*/ 227 h 44"/>
                <a:gd name="T10" fmla="*/ 0 w 68"/>
                <a:gd name="T11" fmla="*/ 48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4">
                  <a:moveTo>
                    <a:pt x="0" y="21"/>
                  </a:moveTo>
                  <a:cubicBezTo>
                    <a:pt x="5" y="32"/>
                    <a:pt x="25" y="44"/>
                    <a:pt x="34" y="34"/>
                  </a:cubicBezTo>
                  <a:cubicBezTo>
                    <a:pt x="43" y="24"/>
                    <a:pt x="45" y="10"/>
                    <a:pt x="55" y="8"/>
                  </a:cubicBezTo>
                  <a:cubicBezTo>
                    <a:pt x="64" y="6"/>
                    <a:pt x="68" y="9"/>
                    <a:pt x="68" y="9"/>
                  </a:cubicBezTo>
                  <a:cubicBezTo>
                    <a:pt x="54" y="0"/>
                    <a:pt x="50" y="0"/>
                    <a:pt x="42" y="10"/>
                  </a:cubicBezTo>
                  <a:cubicBezTo>
                    <a:pt x="34" y="19"/>
                    <a:pt x="17" y="40"/>
                    <a:pt x="0" y="21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5" name="Freeform 1192">
              <a:extLst>
                <a:ext uri="{FF2B5EF4-FFF2-40B4-BE49-F238E27FC236}">
                  <a16:creationId xmlns:a16="http://schemas.microsoft.com/office/drawing/2014/main" id="{A2B8F41A-3E3B-4530-99A8-1CC5CC316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253"/>
              <a:ext cx="235" cy="189"/>
            </a:xfrm>
            <a:custGeom>
              <a:avLst/>
              <a:gdLst>
                <a:gd name="T0" fmla="*/ 56 w 88"/>
                <a:gd name="T1" fmla="*/ 656 h 66"/>
                <a:gd name="T2" fmla="*/ 855 w 88"/>
                <a:gd name="T3" fmla="*/ 1223 h 66"/>
                <a:gd name="T4" fmla="*/ 1311 w 88"/>
                <a:gd name="T5" fmla="*/ 0 h 66"/>
                <a:gd name="T6" fmla="*/ 969 w 88"/>
                <a:gd name="T7" fmla="*/ 893 h 66"/>
                <a:gd name="T8" fmla="*/ 56 w 88"/>
                <a:gd name="T9" fmla="*/ 65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6">
                  <a:moveTo>
                    <a:pt x="3" y="28"/>
                  </a:moveTo>
                  <a:cubicBezTo>
                    <a:pt x="0" y="39"/>
                    <a:pt x="8" y="66"/>
                    <a:pt x="45" y="52"/>
                  </a:cubicBezTo>
                  <a:cubicBezTo>
                    <a:pt x="82" y="37"/>
                    <a:pt x="88" y="6"/>
                    <a:pt x="69" y="0"/>
                  </a:cubicBezTo>
                  <a:cubicBezTo>
                    <a:pt x="75" y="5"/>
                    <a:pt x="73" y="27"/>
                    <a:pt x="51" y="38"/>
                  </a:cubicBezTo>
                  <a:cubicBezTo>
                    <a:pt x="29" y="50"/>
                    <a:pt x="2" y="50"/>
                    <a:pt x="3" y="28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6" name="Freeform 1193">
              <a:extLst>
                <a:ext uri="{FF2B5EF4-FFF2-40B4-BE49-F238E27FC236}">
                  <a16:creationId xmlns:a16="http://schemas.microsoft.com/office/drawing/2014/main" id="{EB3D64D4-9ACD-45F1-A91D-8EA33F4C7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096"/>
              <a:ext cx="62" cy="115"/>
            </a:xfrm>
            <a:custGeom>
              <a:avLst/>
              <a:gdLst>
                <a:gd name="T0" fmla="*/ 159 w 23"/>
                <a:gd name="T1" fmla="*/ 0 h 40"/>
                <a:gd name="T2" fmla="*/ 334 w 23"/>
                <a:gd name="T3" fmla="*/ 546 h 40"/>
                <a:gd name="T4" fmla="*/ 0 w 23"/>
                <a:gd name="T5" fmla="*/ 952 h 40"/>
                <a:gd name="T6" fmla="*/ 253 w 23"/>
                <a:gd name="T7" fmla="*/ 405 h 40"/>
                <a:gd name="T8" fmla="*/ 159 w 23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0">
                  <a:moveTo>
                    <a:pt x="8" y="0"/>
                  </a:moveTo>
                  <a:cubicBezTo>
                    <a:pt x="16" y="5"/>
                    <a:pt x="23" y="17"/>
                    <a:pt x="17" y="23"/>
                  </a:cubicBezTo>
                  <a:cubicBezTo>
                    <a:pt x="12" y="28"/>
                    <a:pt x="0" y="35"/>
                    <a:pt x="0" y="40"/>
                  </a:cubicBezTo>
                  <a:cubicBezTo>
                    <a:pt x="0" y="29"/>
                    <a:pt x="12" y="25"/>
                    <a:pt x="13" y="17"/>
                  </a:cubicBezTo>
                  <a:cubicBezTo>
                    <a:pt x="14" y="10"/>
                    <a:pt x="12" y="3"/>
                    <a:pt x="8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7" name="Freeform 1194">
              <a:extLst>
                <a:ext uri="{FF2B5EF4-FFF2-40B4-BE49-F238E27FC236}">
                  <a16:creationId xmlns:a16="http://schemas.microsoft.com/office/drawing/2014/main" id="{A59BF998-45F1-47C1-9E73-904286FAE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771"/>
              <a:ext cx="712" cy="728"/>
            </a:xfrm>
            <a:custGeom>
              <a:avLst/>
              <a:gdLst>
                <a:gd name="T0" fmla="*/ 538 w 266"/>
                <a:gd name="T1" fmla="*/ 1353 h 255"/>
                <a:gd name="T2" fmla="*/ 209 w 266"/>
                <a:gd name="T3" fmla="*/ 2444 h 255"/>
                <a:gd name="T4" fmla="*/ 367 w 266"/>
                <a:gd name="T5" fmla="*/ 4074 h 255"/>
                <a:gd name="T6" fmla="*/ 1247 w 266"/>
                <a:gd name="T7" fmla="*/ 5330 h 255"/>
                <a:gd name="T8" fmla="*/ 2915 w 266"/>
                <a:gd name="T9" fmla="*/ 5844 h 255"/>
                <a:gd name="T10" fmla="*/ 4106 w 266"/>
                <a:gd name="T11" fmla="*/ 5330 h 255"/>
                <a:gd name="T12" fmla="*/ 4872 w 266"/>
                <a:gd name="T13" fmla="*/ 4165 h 255"/>
                <a:gd name="T14" fmla="*/ 4987 w 266"/>
                <a:gd name="T15" fmla="*/ 2281 h 255"/>
                <a:gd name="T16" fmla="*/ 4355 w 266"/>
                <a:gd name="T17" fmla="*/ 765 h 255"/>
                <a:gd name="T18" fmla="*/ 2492 w 266"/>
                <a:gd name="T19" fmla="*/ 0 h 255"/>
                <a:gd name="T20" fmla="*/ 538 w 266"/>
                <a:gd name="T21" fmla="*/ 1353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8" name="Freeform 1195">
              <a:extLst>
                <a:ext uri="{FF2B5EF4-FFF2-40B4-BE49-F238E27FC236}">
                  <a16:creationId xmlns:a16="http://schemas.microsoft.com/office/drawing/2014/main" id="{FE9D2C71-5373-431F-8D3B-05417065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871"/>
              <a:ext cx="529" cy="562"/>
            </a:xfrm>
            <a:custGeom>
              <a:avLst/>
              <a:gdLst>
                <a:gd name="T0" fmla="*/ 900 w 198"/>
                <a:gd name="T1" fmla="*/ 1529 h 197"/>
                <a:gd name="T2" fmla="*/ 1071 w 198"/>
                <a:gd name="T3" fmla="*/ 163 h 197"/>
                <a:gd name="T4" fmla="*/ 379 w 198"/>
                <a:gd name="T5" fmla="*/ 391 h 197"/>
                <a:gd name="T6" fmla="*/ 513 w 198"/>
                <a:gd name="T7" fmla="*/ 1278 h 197"/>
                <a:gd name="T8" fmla="*/ 307 w 198"/>
                <a:gd name="T9" fmla="*/ 2131 h 197"/>
                <a:gd name="T10" fmla="*/ 21 w 198"/>
                <a:gd name="T11" fmla="*/ 2530 h 197"/>
                <a:gd name="T12" fmla="*/ 265 w 198"/>
                <a:gd name="T13" fmla="*/ 3295 h 197"/>
                <a:gd name="T14" fmla="*/ 970 w 198"/>
                <a:gd name="T15" fmla="*/ 3897 h 197"/>
                <a:gd name="T16" fmla="*/ 1413 w 198"/>
                <a:gd name="T17" fmla="*/ 3343 h 197"/>
                <a:gd name="T18" fmla="*/ 1849 w 198"/>
                <a:gd name="T19" fmla="*/ 3509 h 197"/>
                <a:gd name="T20" fmla="*/ 1926 w 198"/>
                <a:gd name="T21" fmla="*/ 4273 h 197"/>
                <a:gd name="T22" fmla="*/ 2763 w 198"/>
                <a:gd name="T23" fmla="*/ 4388 h 197"/>
                <a:gd name="T24" fmla="*/ 3169 w 198"/>
                <a:gd name="T25" fmla="*/ 2970 h 197"/>
                <a:gd name="T26" fmla="*/ 3011 w 198"/>
                <a:gd name="T27" fmla="*/ 2784 h 197"/>
                <a:gd name="T28" fmla="*/ 3377 w 198"/>
                <a:gd name="T29" fmla="*/ 2205 h 197"/>
                <a:gd name="T30" fmla="*/ 2669 w 198"/>
                <a:gd name="T31" fmla="*/ 1629 h 197"/>
                <a:gd name="T32" fmla="*/ 2613 w 198"/>
                <a:gd name="T33" fmla="*/ 3110 h 197"/>
                <a:gd name="T34" fmla="*/ 2292 w 198"/>
                <a:gd name="T35" fmla="*/ 2856 h 197"/>
                <a:gd name="T36" fmla="*/ 2006 w 198"/>
                <a:gd name="T37" fmla="*/ 3132 h 197"/>
                <a:gd name="T38" fmla="*/ 1699 w 198"/>
                <a:gd name="T39" fmla="*/ 2970 h 197"/>
                <a:gd name="T40" fmla="*/ 1640 w 198"/>
                <a:gd name="T41" fmla="*/ 2759 h 197"/>
                <a:gd name="T42" fmla="*/ 1699 w 198"/>
                <a:gd name="T43" fmla="*/ 2182 h 197"/>
                <a:gd name="T44" fmla="*/ 1071 w 198"/>
                <a:gd name="T45" fmla="*/ 2117 h 197"/>
                <a:gd name="T46" fmla="*/ 708 w 198"/>
                <a:gd name="T47" fmla="*/ 1954 h 197"/>
                <a:gd name="T48" fmla="*/ 900 w 198"/>
                <a:gd name="T49" fmla="*/ 1529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9" name="Oval 1196">
              <a:extLst>
                <a:ext uri="{FF2B5EF4-FFF2-40B4-BE49-F238E27FC236}">
                  <a16:creationId xmlns:a16="http://schemas.microsoft.com/office/drawing/2014/main" id="{CD66ED2D-0F4D-443D-9A2E-3C1798551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865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0" name="Oval 1197">
              <a:extLst>
                <a:ext uri="{FF2B5EF4-FFF2-40B4-BE49-F238E27FC236}">
                  <a16:creationId xmlns:a16="http://schemas.microsoft.com/office/drawing/2014/main" id="{23CA504D-EB41-4ACE-9276-12B039401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871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1" name="Oval 1198">
              <a:extLst>
                <a:ext uri="{FF2B5EF4-FFF2-40B4-BE49-F238E27FC236}">
                  <a16:creationId xmlns:a16="http://schemas.microsoft.com/office/drawing/2014/main" id="{88EB5774-E7EA-4CA3-9EBF-603FF9532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934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2" name="Oval 1199">
              <a:extLst>
                <a:ext uri="{FF2B5EF4-FFF2-40B4-BE49-F238E27FC236}">
                  <a16:creationId xmlns:a16="http://schemas.microsoft.com/office/drawing/2014/main" id="{6FDE1AC0-A8ED-49C7-A852-48340FA32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19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3" name="Oval 1200">
              <a:extLst>
                <a:ext uri="{FF2B5EF4-FFF2-40B4-BE49-F238E27FC236}">
                  <a16:creationId xmlns:a16="http://schemas.microsoft.com/office/drawing/2014/main" id="{335229D7-7398-452B-8EB6-480872441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1205"/>
              <a:ext cx="6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4" name="Oval 1201">
              <a:extLst>
                <a:ext uri="{FF2B5EF4-FFF2-40B4-BE49-F238E27FC236}">
                  <a16:creationId xmlns:a16="http://schemas.microsoft.com/office/drawing/2014/main" id="{795264F0-3F4F-465E-A30E-0891FAC92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0" y="1259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5" name="Oval 1202">
              <a:extLst>
                <a:ext uri="{FF2B5EF4-FFF2-40B4-BE49-F238E27FC236}">
                  <a16:creationId xmlns:a16="http://schemas.microsoft.com/office/drawing/2014/main" id="{22EC62FA-7EA2-4609-9913-2F031823F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1268"/>
              <a:ext cx="6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6" name="Oval 1203">
              <a:extLst>
                <a:ext uri="{FF2B5EF4-FFF2-40B4-BE49-F238E27FC236}">
                  <a16:creationId xmlns:a16="http://schemas.microsoft.com/office/drawing/2014/main" id="{CAFD2510-4A9B-45DC-B9C9-3D2763EA8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025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7" name="Oval 1204">
              <a:extLst>
                <a:ext uri="{FF2B5EF4-FFF2-40B4-BE49-F238E27FC236}">
                  <a16:creationId xmlns:a16="http://schemas.microsoft.com/office/drawing/2014/main" id="{CD0811CE-F936-43A0-8A24-32F71E84C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1034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8" name="Oval 1205">
              <a:extLst>
                <a:ext uri="{FF2B5EF4-FFF2-40B4-BE49-F238E27FC236}">
                  <a16:creationId xmlns:a16="http://schemas.microsoft.com/office/drawing/2014/main" id="{54261F2C-C475-4C0B-89CD-2CFD0AD6E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" y="928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9" name="Oval 1206">
              <a:extLst>
                <a:ext uri="{FF2B5EF4-FFF2-40B4-BE49-F238E27FC236}">
                  <a16:creationId xmlns:a16="http://schemas.microsoft.com/office/drawing/2014/main" id="{058474BF-414C-4BD0-8E03-49375B4CA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937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0" name="Oval 1207">
              <a:extLst>
                <a:ext uri="{FF2B5EF4-FFF2-40B4-BE49-F238E27FC236}">
                  <a16:creationId xmlns:a16="http://schemas.microsoft.com/office/drawing/2014/main" id="{4CACF71A-F7FA-4E28-8C41-74E06C15F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922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1" name="Oval 1208">
              <a:extLst>
                <a:ext uri="{FF2B5EF4-FFF2-40B4-BE49-F238E27FC236}">
                  <a16:creationId xmlns:a16="http://schemas.microsoft.com/office/drawing/2014/main" id="{147A83D6-A5B3-453B-9A96-D892B6A39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9" y="93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2" name="Oval 1209">
              <a:extLst>
                <a:ext uri="{FF2B5EF4-FFF2-40B4-BE49-F238E27FC236}">
                  <a16:creationId xmlns:a16="http://schemas.microsoft.com/office/drawing/2014/main" id="{92480DDF-80EE-4CB9-9CE8-F8988681A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2" y="107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3" name="Oval 1210">
              <a:extLst>
                <a:ext uri="{FF2B5EF4-FFF2-40B4-BE49-F238E27FC236}">
                  <a16:creationId xmlns:a16="http://schemas.microsoft.com/office/drawing/2014/main" id="{11646CA8-0D9E-435C-9FEE-226791C0C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8" y="10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4" name="Oval 1211">
              <a:extLst>
                <a:ext uri="{FF2B5EF4-FFF2-40B4-BE49-F238E27FC236}">
                  <a16:creationId xmlns:a16="http://schemas.microsoft.com/office/drawing/2014/main" id="{5457F455-8388-4C10-9895-EC5566942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1" y="109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5" name="Oval 1212">
              <a:extLst>
                <a:ext uri="{FF2B5EF4-FFF2-40B4-BE49-F238E27FC236}">
                  <a16:creationId xmlns:a16="http://schemas.microsoft.com/office/drawing/2014/main" id="{241C4A37-8E75-4B5E-8402-487A7A4D8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110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6" name="Oval 1213">
              <a:extLst>
                <a:ext uri="{FF2B5EF4-FFF2-40B4-BE49-F238E27FC236}">
                  <a16:creationId xmlns:a16="http://schemas.microsoft.com/office/drawing/2014/main" id="{40BE0627-6757-4D4D-819B-7E5798BA7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897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7" name="Oval 1214">
              <a:extLst>
                <a:ext uri="{FF2B5EF4-FFF2-40B4-BE49-F238E27FC236}">
                  <a16:creationId xmlns:a16="http://schemas.microsoft.com/office/drawing/2014/main" id="{8AA6A43A-3071-4995-9B65-201D5DCBE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90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8" name="Oval 1215">
              <a:extLst>
                <a:ext uri="{FF2B5EF4-FFF2-40B4-BE49-F238E27FC236}">
                  <a16:creationId xmlns:a16="http://schemas.microsoft.com/office/drawing/2014/main" id="{4C2D714F-901B-4D5C-BAA5-4E82AD239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1039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9" name="Oval 1216">
              <a:extLst>
                <a:ext uri="{FF2B5EF4-FFF2-40B4-BE49-F238E27FC236}">
                  <a16:creationId xmlns:a16="http://schemas.microsoft.com/office/drawing/2014/main" id="{903B243B-1643-493B-9E78-B2521F2F0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051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0" name="Oval 1217">
              <a:extLst>
                <a:ext uri="{FF2B5EF4-FFF2-40B4-BE49-F238E27FC236}">
                  <a16:creationId xmlns:a16="http://schemas.microsoft.com/office/drawing/2014/main" id="{8C9856E3-F4DF-4C8F-A1B0-8AEDA0FD7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928"/>
              <a:ext cx="34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1" name="Oval 1218">
              <a:extLst>
                <a:ext uri="{FF2B5EF4-FFF2-40B4-BE49-F238E27FC236}">
                  <a16:creationId xmlns:a16="http://schemas.microsoft.com/office/drawing/2014/main" id="{3B8CEE0D-4D7F-4CA7-A390-60B7DC926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937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2" name="Oval 1219">
              <a:extLst>
                <a:ext uri="{FF2B5EF4-FFF2-40B4-BE49-F238E27FC236}">
                  <a16:creationId xmlns:a16="http://schemas.microsoft.com/office/drawing/2014/main" id="{59C453D4-B096-4345-862B-86D9EDE35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982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3" name="Oval 1220">
              <a:extLst>
                <a:ext uri="{FF2B5EF4-FFF2-40B4-BE49-F238E27FC236}">
                  <a16:creationId xmlns:a16="http://schemas.microsoft.com/office/drawing/2014/main" id="{EF0651EA-4F80-4457-A5DB-9BC4521B7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99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4" name="Oval 1221">
              <a:extLst>
                <a:ext uri="{FF2B5EF4-FFF2-40B4-BE49-F238E27FC236}">
                  <a16:creationId xmlns:a16="http://schemas.microsoft.com/office/drawing/2014/main" id="{1BD31C65-9A55-417B-BDE7-3F443D34B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117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5" name="Oval 1222">
              <a:extLst>
                <a:ext uri="{FF2B5EF4-FFF2-40B4-BE49-F238E27FC236}">
                  <a16:creationId xmlns:a16="http://schemas.microsoft.com/office/drawing/2014/main" id="{606DD817-15F8-41EB-BB8A-4897DA13E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11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48" name="Oval 1223">
              <a:extLst>
                <a:ext uri="{FF2B5EF4-FFF2-40B4-BE49-F238E27FC236}">
                  <a16:creationId xmlns:a16="http://schemas.microsoft.com/office/drawing/2014/main" id="{8508501C-6FD4-40B0-A0DB-AB68FB1A1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1142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49" name="Oval 1224">
              <a:extLst>
                <a:ext uri="{FF2B5EF4-FFF2-40B4-BE49-F238E27FC236}">
                  <a16:creationId xmlns:a16="http://schemas.microsoft.com/office/drawing/2014/main" id="{550CD260-E77D-46E5-85D0-7FE447642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1154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0" name="Oval 1225">
              <a:extLst>
                <a:ext uri="{FF2B5EF4-FFF2-40B4-BE49-F238E27FC236}">
                  <a16:creationId xmlns:a16="http://schemas.microsoft.com/office/drawing/2014/main" id="{1ACD715F-F8FB-4F63-A103-6E38342CF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1308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1" name="Oval 1226">
              <a:extLst>
                <a:ext uri="{FF2B5EF4-FFF2-40B4-BE49-F238E27FC236}">
                  <a16:creationId xmlns:a16="http://schemas.microsoft.com/office/drawing/2014/main" id="{E2E2EAF5-3C56-4927-A5B3-D30A9ABC2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1316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2" name="Oval 1227">
              <a:extLst>
                <a:ext uri="{FF2B5EF4-FFF2-40B4-BE49-F238E27FC236}">
                  <a16:creationId xmlns:a16="http://schemas.microsoft.com/office/drawing/2014/main" id="{8E8EEADD-B22B-40D7-A6BC-7BE7ECB40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1236"/>
              <a:ext cx="29" cy="2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3" name="Oval 1228">
              <a:extLst>
                <a:ext uri="{FF2B5EF4-FFF2-40B4-BE49-F238E27FC236}">
                  <a16:creationId xmlns:a16="http://schemas.microsoft.com/office/drawing/2014/main" id="{48F31A1B-6BAA-4AFF-AB4E-B8E9D4368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1245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4" name="Oval 1229">
              <a:extLst>
                <a:ext uri="{FF2B5EF4-FFF2-40B4-BE49-F238E27FC236}">
                  <a16:creationId xmlns:a16="http://schemas.microsoft.com/office/drawing/2014/main" id="{C9178584-D64F-43B4-97D5-54FA36C12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1134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5" name="Oval 1230">
              <a:extLst>
                <a:ext uri="{FF2B5EF4-FFF2-40B4-BE49-F238E27FC236}">
                  <a16:creationId xmlns:a16="http://schemas.microsoft.com/office/drawing/2014/main" id="{6E7D43F5-F975-4DAA-AEC1-81B26EB3C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13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6" name="Oval 1231">
              <a:extLst>
                <a:ext uri="{FF2B5EF4-FFF2-40B4-BE49-F238E27FC236}">
                  <a16:creationId xmlns:a16="http://schemas.microsoft.com/office/drawing/2014/main" id="{96B092C1-F091-4A81-9142-727FA0282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1188"/>
              <a:ext cx="27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7" name="Oval 1232">
              <a:extLst>
                <a:ext uri="{FF2B5EF4-FFF2-40B4-BE49-F238E27FC236}">
                  <a16:creationId xmlns:a16="http://schemas.microsoft.com/office/drawing/2014/main" id="{7CE1CE28-26B3-44D9-8CD5-1D4103AA7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196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8" name="Oval 1233">
              <a:extLst>
                <a:ext uri="{FF2B5EF4-FFF2-40B4-BE49-F238E27FC236}">
                  <a16:creationId xmlns:a16="http://schemas.microsoft.com/office/drawing/2014/main" id="{68AF7D55-F054-4BB3-87ED-9D0C94702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1302"/>
              <a:ext cx="27" cy="2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9" name="Oval 1234">
              <a:extLst>
                <a:ext uri="{FF2B5EF4-FFF2-40B4-BE49-F238E27FC236}">
                  <a16:creationId xmlns:a16="http://schemas.microsoft.com/office/drawing/2014/main" id="{467B87C3-6BC8-452D-9A24-48F96795D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31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0" name="Oval 1235">
              <a:extLst>
                <a:ext uri="{FF2B5EF4-FFF2-40B4-BE49-F238E27FC236}">
                  <a16:creationId xmlns:a16="http://schemas.microsoft.com/office/drawing/2014/main" id="{52156F59-1C7B-4E7D-ABC9-D400FE437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5" y="834"/>
              <a:ext cx="26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1" name="Oval 1236">
              <a:extLst>
                <a:ext uri="{FF2B5EF4-FFF2-40B4-BE49-F238E27FC236}">
                  <a16:creationId xmlns:a16="http://schemas.microsoft.com/office/drawing/2014/main" id="{241B9487-9787-4445-B49F-FCFA787DD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" y="83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2" name="Oval 1237">
              <a:extLst>
                <a:ext uri="{FF2B5EF4-FFF2-40B4-BE49-F238E27FC236}">
                  <a16:creationId xmlns:a16="http://schemas.microsoft.com/office/drawing/2014/main" id="{EF50FEAB-4864-408B-983E-5EBD90E0F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1248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3" name="Oval 1238">
              <a:extLst>
                <a:ext uri="{FF2B5EF4-FFF2-40B4-BE49-F238E27FC236}">
                  <a16:creationId xmlns:a16="http://schemas.microsoft.com/office/drawing/2014/main" id="{FA295770-9BFE-4410-B6E8-BC1FB8E6D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256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4" name="Oval 1239">
              <a:extLst>
                <a:ext uri="{FF2B5EF4-FFF2-40B4-BE49-F238E27FC236}">
                  <a16:creationId xmlns:a16="http://schemas.microsoft.com/office/drawing/2014/main" id="{BF49043B-2E13-4DA5-91BF-6FD07283B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897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5" name="Oval 1240">
              <a:extLst>
                <a:ext uri="{FF2B5EF4-FFF2-40B4-BE49-F238E27FC236}">
                  <a16:creationId xmlns:a16="http://schemas.microsoft.com/office/drawing/2014/main" id="{6A772243-7F30-429E-B1D7-F993AC683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" y="902"/>
              <a:ext cx="5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6" name="Oval 1241">
              <a:extLst>
                <a:ext uri="{FF2B5EF4-FFF2-40B4-BE49-F238E27FC236}">
                  <a16:creationId xmlns:a16="http://schemas.microsoft.com/office/drawing/2014/main" id="{E2AE759E-9548-4B2B-9F1E-1B58C3870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877"/>
              <a:ext cx="35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7" name="Oval 1242">
              <a:extLst>
                <a:ext uri="{FF2B5EF4-FFF2-40B4-BE49-F238E27FC236}">
                  <a16:creationId xmlns:a16="http://schemas.microsoft.com/office/drawing/2014/main" id="{8909D350-4353-4D4D-993C-B5AEE835B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8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8" name="Oval 1243">
              <a:extLst>
                <a:ext uri="{FF2B5EF4-FFF2-40B4-BE49-F238E27FC236}">
                  <a16:creationId xmlns:a16="http://schemas.microsoft.com/office/drawing/2014/main" id="{ADC9DEC3-970B-46F5-B14D-A0444CF58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1102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9" name="Oval 1244">
              <a:extLst>
                <a:ext uri="{FF2B5EF4-FFF2-40B4-BE49-F238E27FC236}">
                  <a16:creationId xmlns:a16="http://schemas.microsoft.com/office/drawing/2014/main" id="{AB09BB22-561A-4068-ACAC-333275B7B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11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0" name="Oval 1245">
              <a:extLst>
                <a:ext uri="{FF2B5EF4-FFF2-40B4-BE49-F238E27FC236}">
                  <a16:creationId xmlns:a16="http://schemas.microsoft.com/office/drawing/2014/main" id="{B48C489A-8811-47C5-BE0E-B167B55C1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256"/>
              <a:ext cx="35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1" name="Oval 1246">
              <a:extLst>
                <a:ext uri="{FF2B5EF4-FFF2-40B4-BE49-F238E27FC236}">
                  <a16:creationId xmlns:a16="http://schemas.microsoft.com/office/drawing/2014/main" id="{B67E653F-9B91-42C4-B05F-07E4E03A8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1265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2" name="Oval 1247">
              <a:extLst>
                <a:ext uri="{FF2B5EF4-FFF2-40B4-BE49-F238E27FC236}">
                  <a16:creationId xmlns:a16="http://schemas.microsoft.com/office/drawing/2014/main" id="{8BB0C525-8134-41B3-A443-EBF963BAB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422"/>
              <a:ext cx="35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3" name="Oval 1248">
              <a:extLst>
                <a:ext uri="{FF2B5EF4-FFF2-40B4-BE49-F238E27FC236}">
                  <a16:creationId xmlns:a16="http://schemas.microsoft.com/office/drawing/2014/main" id="{DAC3A6E4-D517-4F4D-B629-0ADE8E213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431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4" name="Oval 1249">
              <a:extLst>
                <a:ext uri="{FF2B5EF4-FFF2-40B4-BE49-F238E27FC236}">
                  <a16:creationId xmlns:a16="http://schemas.microsoft.com/office/drawing/2014/main" id="{3CDDDEB1-2484-4F7B-ADFE-4ED01F23A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1373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5" name="Oval 1250">
              <a:extLst>
                <a:ext uri="{FF2B5EF4-FFF2-40B4-BE49-F238E27FC236}">
                  <a16:creationId xmlns:a16="http://schemas.microsoft.com/office/drawing/2014/main" id="{20B7E7CC-ED24-4CA0-AC72-A6C132407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7" y="1382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6" name="Oval 1251">
              <a:extLst>
                <a:ext uri="{FF2B5EF4-FFF2-40B4-BE49-F238E27FC236}">
                  <a16:creationId xmlns:a16="http://schemas.microsoft.com/office/drawing/2014/main" id="{FED2BDB8-0D6C-48AA-9AA1-777198163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4" y="1391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7" name="Oval 1252">
              <a:extLst>
                <a:ext uri="{FF2B5EF4-FFF2-40B4-BE49-F238E27FC236}">
                  <a16:creationId xmlns:a16="http://schemas.microsoft.com/office/drawing/2014/main" id="{7745A994-AD91-480B-86D0-847D41D55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139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8" name="Oval 1253">
              <a:extLst>
                <a:ext uri="{FF2B5EF4-FFF2-40B4-BE49-F238E27FC236}">
                  <a16:creationId xmlns:a16="http://schemas.microsoft.com/office/drawing/2014/main" id="{BD63531A-FF03-46BA-98CD-E4899CEE6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2" y="1353"/>
              <a:ext cx="32" cy="3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9" name="Oval 1254">
              <a:extLst>
                <a:ext uri="{FF2B5EF4-FFF2-40B4-BE49-F238E27FC236}">
                  <a16:creationId xmlns:a16="http://schemas.microsoft.com/office/drawing/2014/main" id="{CF8A629E-60C3-47AB-9E9C-87B38898F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1365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0" name="Oval 1255">
              <a:extLst>
                <a:ext uri="{FF2B5EF4-FFF2-40B4-BE49-F238E27FC236}">
                  <a16:creationId xmlns:a16="http://schemas.microsoft.com/office/drawing/2014/main" id="{D4087D44-4C5C-4CDD-B46E-2E1B49651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1102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1" name="Oval 1256">
              <a:extLst>
                <a:ext uri="{FF2B5EF4-FFF2-40B4-BE49-F238E27FC236}">
                  <a16:creationId xmlns:a16="http://schemas.microsoft.com/office/drawing/2014/main" id="{5E9D2241-DD23-435F-8E97-40DB574B7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111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2" name="Oval 1257">
              <a:extLst>
                <a:ext uri="{FF2B5EF4-FFF2-40B4-BE49-F238E27FC236}">
                  <a16:creationId xmlns:a16="http://schemas.microsoft.com/office/drawing/2014/main" id="{6B3E0F92-3F90-47D3-A873-5695D2013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079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3" name="Oval 1258">
              <a:extLst>
                <a:ext uri="{FF2B5EF4-FFF2-40B4-BE49-F238E27FC236}">
                  <a16:creationId xmlns:a16="http://schemas.microsoft.com/office/drawing/2014/main" id="{399D6E5B-3196-4450-B618-0E7AEBD80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1088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4" name="Oval 1259">
              <a:extLst>
                <a:ext uri="{FF2B5EF4-FFF2-40B4-BE49-F238E27FC236}">
                  <a16:creationId xmlns:a16="http://schemas.microsoft.com/office/drawing/2014/main" id="{DA9423CA-0C06-484C-8422-F10863396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817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5" name="Oval 1260">
              <a:extLst>
                <a:ext uri="{FF2B5EF4-FFF2-40B4-BE49-F238E27FC236}">
                  <a16:creationId xmlns:a16="http://schemas.microsoft.com/office/drawing/2014/main" id="{9C43D3E1-8D0D-4487-9C95-0D484A254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825"/>
              <a:ext cx="6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6" name="Oval 1261">
              <a:extLst>
                <a:ext uri="{FF2B5EF4-FFF2-40B4-BE49-F238E27FC236}">
                  <a16:creationId xmlns:a16="http://schemas.microsoft.com/office/drawing/2014/main" id="{3A387214-8884-4B4C-AA4E-9C82CCBE8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" y="985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7" name="Oval 1262">
              <a:extLst>
                <a:ext uri="{FF2B5EF4-FFF2-40B4-BE49-F238E27FC236}">
                  <a16:creationId xmlns:a16="http://schemas.microsoft.com/office/drawing/2014/main" id="{BB763296-D388-4533-BD96-EE588AD4B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994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8" name="Oval 1263">
              <a:extLst>
                <a:ext uri="{FF2B5EF4-FFF2-40B4-BE49-F238E27FC236}">
                  <a16:creationId xmlns:a16="http://schemas.microsoft.com/office/drawing/2014/main" id="{1DB9C061-C455-43C8-8066-FB54BEF57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965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9" name="Oval 1264">
              <a:extLst>
                <a:ext uri="{FF2B5EF4-FFF2-40B4-BE49-F238E27FC236}">
                  <a16:creationId xmlns:a16="http://schemas.microsoft.com/office/drawing/2014/main" id="{A94F39C3-3ECF-473C-B6FD-D0E3A0C18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5" y="971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0" name="Oval 1265">
              <a:extLst>
                <a:ext uri="{FF2B5EF4-FFF2-40B4-BE49-F238E27FC236}">
                  <a16:creationId xmlns:a16="http://schemas.microsoft.com/office/drawing/2014/main" id="{39A9664B-39D3-4FDA-A7CB-D54BFA98C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5" y="845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1" name="Oval 1266">
              <a:extLst>
                <a:ext uri="{FF2B5EF4-FFF2-40B4-BE49-F238E27FC236}">
                  <a16:creationId xmlns:a16="http://schemas.microsoft.com/office/drawing/2014/main" id="{1B194A51-9269-4495-A6EC-29EA6072B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851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2" name="Oval 1267">
              <a:extLst>
                <a:ext uri="{FF2B5EF4-FFF2-40B4-BE49-F238E27FC236}">
                  <a16:creationId xmlns:a16="http://schemas.microsoft.com/office/drawing/2014/main" id="{E42048BB-1323-4A1A-AE75-BC46D835D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974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3" name="Oval 1268">
              <a:extLst>
                <a:ext uri="{FF2B5EF4-FFF2-40B4-BE49-F238E27FC236}">
                  <a16:creationId xmlns:a16="http://schemas.microsoft.com/office/drawing/2014/main" id="{A48B2D84-82C7-4082-B5A7-464FACBB4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4" y="97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4" name="Oval 1269">
              <a:extLst>
                <a:ext uri="{FF2B5EF4-FFF2-40B4-BE49-F238E27FC236}">
                  <a16:creationId xmlns:a16="http://schemas.microsoft.com/office/drawing/2014/main" id="{B2B67AC8-9950-4790-AF1C-40150B9EE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102"/>
              <a:ext cx="21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5" name="Oval 1270">
              <a:extLst>
                <a:ext uri="{FF2B5EF4-FFF2-40B4-BE49-F238E27FC236}">
                  <a16:creationId xmlns:a16="http://schemas.microsoft.com/office/drawing/2014/main" id="{18D872FE-B011-4D71-AE4D-96CE28D02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1108"/>
              <a:ext cx="3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6" name="Oval 1271">
              <a:extLst>
                <a:ext uri="{FF2B5EF4-FFF2-40B4-BE49-F238E27FC236}">
                  <a16:creationId xmlns:a16="http://schemas.microsoft.com/office/drawing/2014/main" id="{AD216FA4-6BF5-4DE3-B64B-FF0AD36E2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" y="1202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7" name="Oval 1272">
              <a:extLst>
                <a:ext uri="{FF2B5EF4-FFF2-40B4-BE49-F238E27FC236}">
                  <a16:creationId xmlns:a16="http://schemas.microsoft.com/office/drawing/2014/main" id="{EE965964-CF4F-4BCA-964F-BB641FA84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20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8" name="Oval 1273">
              <a:extLst>
                <a:ext uri="{FF2B5EF4-FFF2-40B4-BE49-F238E27FC236}">
                  <a16:creationId xmlns:a16="http://schemas.microsoft.com/office/drawing/2014/main" id="{545DE6DF-3E3B-4362-9B5E-9C7533971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" y="1299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9" name="Oval 1274">
              <a:extLst>
                <a:ext uri="{FF2B5EF4-FFF2-40B4-BE49-F238E27FC236}">
                  <a16:creationId xmlns:a16="http://schemas.microsoft.com/office/drawing/2014/main" id="{76C07635-2657-45AF-A4F1-D440DCDD9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1305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0" name="Oval 1275">
              <a:extLst>
                <a:ext uri="{FF2B5EF4-FFF2-40B4-BE49-F238E27FC236}">
                  <a16:creationId xmlns:a16="http://schemas.microsoft.com/office/drawing/2014/main" id="{F6792B4A-4A1F-4EF1-BAF8-7A7D08F57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" y="1228"/>
              <a:ext cx="22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1" name="Oval 1276">
              <a:extLst>
                <a:ext uri="{FF2B5EF4-FFF2-40B4-BE49-F238E27FC236}">
                  <a16:creationId xmlns:a16="http://schemas.microsoft.com/office/drawing/2014/main" id="{FDC0900D-1C60-40BE-9AC1-C45EF5332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" y="123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2" name="Oval 1277">
              <a:extLst>
                <a:ext uri="{FF2B5EF4-FFF2-40B4-BE49-F238E27FC236}">
                  <a16:creationId xmlns:a16="http://schemas.microsoft.com/office/drawing/2014/main" id="{2911294D-C150-420C-AEB7-ED451D33A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1225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3" name="Oval 1278">
              <a:extLst>
                <a:ext uri="{FF2B5EF4-FFF2-40B4-BE49-F238E27FC236}">
                  <a16:creationId xmlns:a16="http://schemas.microsoft.com/office/drawing/2014/main" id="{CF96A829-2081-4C01-9D22-354B11977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1" y="1231"/>
              <a:ext cx="2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4" name="Oval 1279">
              <a:extLst>
                <a:ext uri="{FF2B5EF4-FFF2-40B4-BE49-F238E27FC236}">
                  <a16:creationId xmlns:a16="http://schemas.microsoft.com/office/drawing/2014/main" id="{70515E44-6249-4C98-9935-845002A7D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1028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5" name="Oval 1280">
              <a:extLst>
                <a:ext uri="{FF2B5EF4-FFF2-40B4-BE49-F238E27FC236}">
                  <a16:creationId xmlns:a16="http://schemas.microsoft.com/office/drawing/2014/main" id="{E516082C-5577-4537-BC84-354492A51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1034"/>
              <a:ext cx="3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6" name="Oval 1281">
              <a:extLst>
                <a:ext uri="{FF2B5EF4-FFF2-40B4-BE49-F238E27FC236}">
                  <a16:creationId xmlns:a16="http://schemas.microsoft.com/office/drawing/2014/main" id="{7C365E43-D0EC-4004-A52B-BD1BC3626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014"/>
              <a:ext cx="19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7" name="Oval 1282">
              <a:extLst>
                <a:ext uri="{FF2B5EF4-FFF2-40B4-BE49-F238E27FC236}">
                  <a16:creationId xmlns:a16="http://schemas.microsoft.com/office/drawing/2014/main" id="{328EF960-A9F6-408C-ADEE-ED8DC67F0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101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8" name="Oval 1283">
              <a:extLst>
                <a:ext uri="{FF2B5EF4-FFF2-40B4-BE49-F238E27FC236}">
                  <a16:creationId xmlns:a16="http://schemas.microsoft.com/office/drawing/2014/main" id="{9C1AEAED-7C5A-4DDE-9359-1A0476EFD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874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9" name="Oval 1284">
              <a:extLst>
                <a:ext uri="{FF2B5EF4-FFF2-40B4-BE49-F238E27FC236}">
                  <a16:creationId xmlns:a16="http://schemas.microsoft.com/office/drawing/2014/main" id="{026D035D-0B4D-4B8D-B26A-3D293ECEA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87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0" name="Oval 1285">
              <a:extLst>
                <a:ext uri="{FF2B5EF4-FFF2-40B4-BE49-F238E27FC236}">
                  <a16:creationId xmlns:a16="http://schemas.microsoft.com/office/drawing/2014/main" id="{17526ECF-CF0D-443F-95E6-C26C2F2B0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7" y="88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1" name="Oval 1286">
              <a:extLst>
                <a:ext uri="{FF2B5EF4-FFF2-40B4-BE49-F238E27FC236}">
                  <a16:creationId xmlns:a16="http://schemas.microsoft.com/office/drawing/2014/main" id="{D480E902-B2EE-40AF-BA6F-EB6D5035C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" y="888"/>
              <a:ext cx="2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2" name="Oval 1287">
              <a:extLst>
                <a:ext uri="{FF2B5EF4-FFF2-40B4-BE49-F238E27FC236}">
                  <a16:creationId xmlns:a16="http://schemas.microsoft.com/office/drawing/2014/main" id="{C6481004-50B2-42CE-A1BC-9DBE2C2A0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96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3" name="Oval 1288">
              <a:extLst>
                <a:ext uri="{FF2B5EF4-FFF2-40B4-BE49-F238E27FC236}">
                  <a16:creationId xmlns:a16="http://schemas.microsoft.com/office/drawing/2014/main" id="{2B2CBCA4-F43F-4432-A89F-C2537F63D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96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4" name="Oval 1289">
              <a:extLst>
                <a:ext uri="{FF2B5EF4-FFF2-40B4-BE49-F238E27FC236}">
                  <a16:creationId xmlns:a16="http://schemas.microsoft.com/office/drawing/2014/main" id="{5A533560-8E26-4106-8822-DC5903C2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999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5" name="Oval 1290">
              <a:extLst>
                <a:ext uri="{FF2B5EF4-FFF2-40B4-BE49-F238E27FC236}">
                  <a16:creationId xmlns:a16="http://schemas.microsoft.com/office/drawing/2014/main" id="{E949A686-F386-4E56-A143-39ED35666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100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6" name="Oval 1291">
              <a:extLst>
                <a:ext uri="{FF2B5EF4-FFF2-40B4-BE49-F238E27FC236}">
                  <a16:creationId xmlns:a16="http://schemas.microsoft.com/office/drawing/2014/main" id="{5F502562-F22C-4811-941B-960F1736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6" y="1062"/>
              <a:ext cx="22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7" name="Oval 1292">
              <a:extLst>
                <a:ext uri="{FF2B5EF4-FFF2-40B4-BE49-F238E27FC236}">
                  <a16:creationId xmlns:a16="http://schemas.microsoft.com/office/drawing/2014/main" id="{420ED694-5E23-4092-9B9D-5DCBEA068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106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8" name="Oval 1293">
              <a:extLst>
                <a:ext uri="{FF2B5EF4-FFF2-40B4-BE49-F238E27FC236}">
                  <a16:creationId xmlns:a16="http://schemas.microsoft.com/office/drawing/2014/main" id="{CA2C8C8E-F9A6-437E-9CEF-3249C33F4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1017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9" name="Oval 1294">
              <a:extLst>
                <a:ext uri="{FF2B5EF4-FFF2-40B4-BE49-F238E27FC236}">
                  <a16:creationId xmlns:a16="http://schemas.microsoft.com/office/drawing/2014/main" id="{F3BD5689-BF4C-43AF-A852-21EC0144A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1022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0" name="Oval 1295">
              <a:extLst>
                <a:ext uri="{FF2B5EF4-FFF2-40B4-BE49-F238E27FC236}">
                  <a16:creationId xmlns:a16="http://schemas.microsoft.com/office/drawing/2014/main" id="{8BAA5C1B-2763-4570-A159-1D2E4E417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1062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1" name="Oval 1296">
              <a:extLst>
                <a:ext uri="{FF2B5EF4-FFF2-40B4-BE49-F238E27FC236}">
                  <a16:creationId xmlns:a16="http://schemas.microsoft.com/office/drawing/2014/main" id="{F8D53D9F-13CC-4ACC-BDF1-DDE02B3BC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106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2" name="Oval 1297">
              <a:extLst>
                <a:ext uri="{FF2B5EF4-FFF2-40B4-BE49-F238E27FC236}">
                  <a16:creationId xmlns:a16="http://schemas.microsoft.com/office/drawing/2014/main" id="{76B94332-382E-4DD6-8457-6558CE02D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1211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3" name="Oval 1298">
              <a:extLst>
                <a:ext uri="{FF2B5EF4-FFF2-40B4-BE49-F238E27FC236}">
                  <a16:creationId xmlns:a16="http://schemas.microsoft.com/office/drawing/2014/main" id="{5625D257-F979-47A6-9382-980885DE0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216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4" name="Oval 1299">
              <a:extLst>
                <a:ext uri="{FF2B5EF4-FFF2-40B4-BE49-F238E27FC236}">
                  <a16:creationId xmlns:a16="http://schemas.microsoft.com/office/drawing/2014/main" id="{853A050B-6611-4FB3-9EB5-F58FB53D0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1" y="1248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5" name="Oval 1300">
              <a:extLst>
                <a:ext uri="{FF2B5EF4-FFF2-40B4-BE49-F238E27FC236}">
                  <a16:creationId xmlns:a16="http://schemas.microsoft.com/office/drawing/2014/main" id="{98D4D06E-09B0-4769-B739-013A7A16A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1253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6" name="Oval 1301">
              <a:extLst>
                <a:ext uri="{FF2B5EF4-FFF2-40B4-BE49-F238E27FC236}">
                  <a16:creationId xmlns:a16="http://schemas.microsoft.com/office/drawing/2014/main" id="{C433B91C-B98E-41E7-9DDC-2E6D11659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428"/>
              <a:ext cx="21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7" name="Oval 1302">
              <a:extLst>
                <a:ext uri="{FF2B5EF4-FFF2-40B4-BE49-F238E27FC236}">
                  <a16:creationId xmlns:a16="http://schemas.microsoft.com/office/drawing/2014/main" id="{44EB4D47-33C4-40EB-B113-116DEEBFF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1431"/>
              <a:ext cx="6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8" name="Oval 1303">
              <a:extLst>
                <a:ext uri="{FF2B5EF4-FFF2-40B4-BE49-F238E27FC236}">
                  <a16:creationId xmlns:a16="http://schemas.microsoft.com/office/drawing/2014/main" id="{012CD9BD-DF9B-475C-9397-3ECC1CF8E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" y="138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9" name="Oval 1304">
              <a:extLst>
                <a:ext uri="{FF2B5EF4-FFF2-40B4-BE49-F238E27FC236}">
                  <a16:creationId xmlns:a16="http://schemas.microsoft.com/office/drawing/2014/main" id="{1DE403B5-4E01-45D4-AC78-B963D417E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1388"/>
              <a:ext cx="6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0" name="Oval 1305">
              <a:extLst>
                <a:ext uri="{FF2B5EF4-FFF2-40B4-BE49-F238E27FC236}">
                  <a16:creationId xmlns:a16="http://schemas.microsoft.com/office/drawing/2014/main" id="{128EDD5A-1015-411C-8E94-B5E5F7497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1353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1" name="Oval 1306">
              <a:extLst>
                <a:ext uri="{FF2B5EF4-FFF2-40B4-BE49-F238E27FC236}">
                  <a16:creationId xmlns:a16="http://schemas.microsoft.com/office/drawing/2014/main" id="{7761F81A-E1CD-405A-9D6E-664CE76E3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1359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2" name="Oval 1307">
              <a:extLst>
                <a:ext uri="{FF2B5EF4-FFF2-40B4-BE49-F238E27FC236}">
                  <a16:creationId xmlns:a16="http://schemas.microsoft.com/office/drawing/2014/main" id="{75D42970-65ED-417E-BA34-7E3302C08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04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3" name="Oval 1308">
              <a:extLst>
                <a:ext uri="{FF2B5EF4-FFF2-40B4-BE49-F238E27FC236}">
                  <a16:creationId xmlns:a16="http://schemas.microsoft.com/office/drawing/2014/main" id="{48CBF76A-5D02-4778-A103-28C33C88C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104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4" name="Oval 1309">
              <a:extLst>
                <a:ext uri="{FF2B5EF4-FFF2-40B4-BE49-F238E27FC236}">
                  <a16:creationId xmlns:a16="http://schemas.microsoft.com/office/drawing/2014/main" id="{90CAFAE9-E9AC-4ED0-A8F8-95CC77187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" y="1134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5" name="Oval 1310">
              <a:extLst>
                <a:ext uri="{FF2B5EF4-FFF2-40B4-BE49-F238E27FC236}">
                  <a16:creationId xmlns:a16="http://schemas.microsoft.com/office/drawing/2014/main" id="{82C9A936-BB92-4B20-87E4-29C89C07F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139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6" name="Oval 1311">
              <a:extLst>
                <a:ext uri="{FF2B5EF4-FFF2-40B4-BE49-F238E27FC236}">
                  <a16:creationId xmlns:a16="http://schemas.microsoft.com/office/drawing/2014/main" id="{0DE11EEA-8751-4A47-8816-FE77BC80E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4" y="1311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7" name="Oval 1312">
              <a:extLst>
                <a:ext uri="{FF2B5EF4-FFF2-40B4-BE49-F238E27FC236}">
                  <a16:creationId xmlns:a16="http://schemas.microsoft.com/office/drawing/2014/main" id="{CBE0D863-CA42-4B92-B700-3436610C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9" y="1316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93" name="Group 1313">
            <a:extLst>
              <a:ext uri="{FF2B5EF4-FFF2-40B4-BE49-F238E27FC236}">
                <a16:creationId xmlns:a16="http://schemas.microsoft.com/office/drawing/2014/main" id="{A8A5321E-24BA-4C84-82E3-7999668B05E2}"/>
              </a:ext>
            </a:extLst>
          </p:cNvPr>
          <p:cNvGrpSpPr>
            <a:grpSpLocks/>
          </p:cNvGrpSpPr>
          <p:nvPr/>
        </p:nvGrpSpPr>
        <p:grpSpPr bwMode="auto">
          <a:xfrm>
            <a:off x="5200650" y="3548063"/>
            <a:ext cx="533400" cy="506412"/>
            <a:chOff x="1512" y="743"/>
            <a:chExt cx="771" cy="731"/>
          </a:xfrm>
        </p:grpSpPr>
        <p:sp>
          <p:nvSpPr>
            <p:cNvPr id="55166" name="Freeform 1314">
              <a:extLst>
                <a:ext uri="{FF2B5EF4-FFF2-40B4-BE49-F238E27FC236}">
                  <a16:creationId xmlns:a16="http://schemas.microsoft.com/office/drawing/2014/main" id="{666AACFB-2FF0-4142-9E00-6FEC81A9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743"/>
              <a:ext cx="733" cy="731"/>
            </a:xfrm>
            <a:custGeom>
              <a:avLst/>
              <a:gdLst>
                <a:gd name="T0" fmla="*/ 1971 w 312"/>
                <a:gd name="T1" fmla="*/ 0 h 292"/>
                <a:gd name="T2" fmla="*/ 78 w 312"/>
                <a:gd name="T3" fmla="*/ 2326 h 292"/>
                <a:gd name="T4" fmla="*/ 1905 w 312"/>
                <a:gd name="T5" fmla="*/ 4581 h 292"/>
                <a:gd name="T6" fmla="*/ 4017 w 312"/>
                <a:gd name="T7" fmla="*/ 2451 h 292"/>
                <a:gd name="T8" fmla="*/ 1971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7" name="Freeform 1315">
              <a:extLst>
                <a:ext uri="{FF2B5EF4-FFF2-40B4-BE49-F238E27FC236}">
                  <a16:creationId xmlns:a16="http://schemas.microsoft.com/office/drawing/2014/main" id="{475CA821-550A-44AA-90ED-0FFC92E9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793"/>
              <a:ext cx="559" cy="666"/>
            </a:xfrm>
            <a:custGeom>
              <a:avLst/>
              <a:gdLst>
                <a:gd name="T0" fmla="*/ 2036 w 238"/>
                <a:gd name="T1" fmla="*/ 0 h 266"/>
                <a:gd name="T2" fmla="*/ 2814 w 238"/>
                <a:gd name="T3" fmla="*/ 1963 h 266"/>
                <a:gd name="T4" fmla="*/ 789 w 238"/>
                <a:gd name="T5" fmla="*/ 4019 h 266"/>
                <a:gd name="T6" fmla="*/ 0 w 238"/>
                <a:gd name="T7" fmla="*/ 3831 h 266"/>
                <a:gd name="T8" fmla="*/ 1026 w 238"/>
                <a:gd name="T9" fmla="*/ 4176 h 266"/>
                <a:gd name="T10" fmla="*/ 3056 w 238"/>
                <a:gd name="T11" fmla="*/ 2138 h 266"/>
                <a:gd name="T12" fmla="*/ 2036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EBA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8" name="Freeform 1316">
              <a:extLst>
                <a:ext uri="{FF2B5EF4-FFF2-40B4-BE49-F238E27FC236}">
                  <a16:creationId xmlns:a16="http://schemas.microsoft.com/office/drawing/2014/main" id="{66EE6B3B-5B2A-49C0-94BD-FCF78DCC6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795"/>
              <a:ext cx="604" cy="636"/>
            </a:xfrm>
            <a:custGeom>
              <a:avLst/>
              <a:gdLst>
                <a:gd name="T0" fmla="*/ 1934 w 257"/>
                <a:gd name="T1" fmla="*/ 113 h 254"/>
                <a:gd name="T2" fmla="*/ 364 w 257"/>
                <a:gd name="T3" fmla="*/ 879 h 254"/>
                <a:gd name="T4" fmla="*/ 270 w 257"/>
                <a:gd name="T5" fmla="*/ 2559 h 254"/>
                <a:gd name="T6" fmla="*/ 2585 w 257"/>
                <a:gd name="T7" fmla="*/ 3455 h 254"/>
                <a:gd name="T8" fmla="*/ 3192 w 257"/>
                <a:gd name="T9" fmla="*/ 2151 h 254"/>
                <a:gd name="T10" fmla="*/ 2987 w 257"/>
                <a:gd name="T11" fmla="*/ 1680 h 254"/>
                <a:gd name="T12" fmla="*/ 2905 w 257"/>
                <a:gd name="T13" fmla="*/ 1022 h 254"/>
                <a:gd name="T14" fmla="*/ 1934 w 257"/>
                <a:gd name="T15" fmla="*/ 113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D38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9" name="Freeform 1317">
              <a:extLst>
                <a:ext uri="{FF2B5EF4-FFF2-40B4-BE49-F238E27FC236}">
                  <a16:creationId xmlns:a16="http://schemas.microsoft.com/office/drawing/2014/main" id="{B6960607-D1E9-4D79-A588-E98E76E42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850"/>
              <a:ext cx="447" cy="541"/>
            </a:xfrm>
            <a:custGeom>
              <a:avLst/>
              <a:gdLst>
                <a:gd name="T0" fmla="*/ 2341 w 190"/>
                <a:gd name="T1" fmla="*/ 1806 h 216"/>
                <a:gd name="T2" fmla="*/ 2136 w 190"/>
                <a:gd name="T3" fmla="*/ 1335 h 216"/>
                <a:gd name="T4" fmla="*/ 2070 w 190"/>
                <a:gd name="T5" fmla="*/ 721 h 216"/>
                <a:gd name="T6" fmla="*/ 1456 w 190"/>
                <a:gd name="T7" fmla="*/ 0 h 216"/>
                <a:gd name="T8" fmla="*/ 1809 w 190"/>
                <a:gd name="T9" fmla="*/ 533 h 216"/>
                <a:gd name="T10" fmla="*/ 1849 w 190"/>
                <a:gd name="T11" fmla="*/ 1085 h 216"/>
                <a:gd name="T12" fmla="*/ 1706 w 190"/>
                <a:gd name="T13" fmla="*/ 1731 h 216"/>
                <a:gd name="T14" fmla="*/ 1501 w 190"/>
                <a:gd name="T15" fmla="*/ 2843 h 216"/>
                <a:gd name="T16" fmla="*/ 0 w 190"/>
                <a:gd name="T17" fmla="*/ 2843 h 216"/>
                <a:gd name="T18" fmla="*/ 1760 w 190"/>
                <a:gd name="T19" fmla="*/ 3031 h 216"/>
                <a:gd name="T20" fmla="*/ 2341 w 190"/>
                <a:gd name="T21" fmla="*/ 1806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C46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70" name="Freeform 1318">
              <a:extLst>
                <a:ext uri="{FF2B5EF4-FFF2-40B4-BE49-F238E27FC236}">
                  <a16:creationId xmlns:a16="http://schemas.microsoft.com/office/drawing/2014/main" id="{DABBAB11-7262-4684-9E04-39D0F4B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820"/>
              <a:ext cx="366" cy="491"/>
            </a:xfrm>
            <a:custGeom>
              <a:avLst/>
              <a:gdLst>
                <a:gd name="T0" fmla="*/ 479 w 156"/>
                <a:gd name="T1" fmla="*/ 2518 h 196"/>
                <a:gd name="T2" fmla="*/ 842 w 156"/>
                <a:gd name="T3" fmla="*/ 909 h 196"/>
                <a:gd name="T4" fmla="*/ 1898 w 156"/>
                <a:gd name="T5" fmla="*/ 175 h 196"/>
                <a:gd name="T6" fmla="*/ 1755 w 156"/>
                <a:gd name="T7" fmla="*/ 113 h 196"/>
                <a:gd name="T8" fmla="*/ 336 w 156"/>
                <a:gd name="T9" fmla="*/ 804 h 196"/>
                <a:gd name="T10" fmla="*/ 249 w 156"/>
                <a:gd name="T11" fmla="*/ 2340 h 196"/>
                <a:gd name="T12" fmla="*/ 798 w 156"/>
                <a:gd name="T13" fmla="*/ 3081 h 196"/>
                <a:gd name="T14" fmla="*/ 479 w 156"/>
                <a:gd name="T15" fmla="*/ 2518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E6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71" name="Freeform 1319">
              <a:extLst>
                <a:ext uri="{FF2B5EF4-FFF2-40B4-BE49-F238E27FC236}">
                  <a16:creationId xmlns:a16="http://schemas.microsoft.com/office/drawing/2014/main" id="{F9070849-7544-41F2-8B6D-D1DE334D6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152"/>
              <a:ext cx="48" cy="48"/>
            </a:xfrm>
            <a:custGeom>
              <a:avLst/>
              <a:gdLst>
                <a:gd name="T0" fmla="*/ 192 w 18"/>
                <a:gd name="T1" fmla="*/ 44 h 23"/>
                <a:gd name="T2" fmla="*/ 171 w 18"/>
                <a:gd name="T3" fmla="*/ 184 h 23"/>
                <a:gd name="T4" fmla="*/ 192 w 18"/>
                <a:gd name="T5" fmla="*/ 4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2" name="Freeform 1320">
              <a:extLst>
                <a:ext uri="{FF2B5EF4-FFF2-40B4-BE49-F238E27FC236}">
                  <a16:creationId xmlns:a16="http://schemas.microsoft.com/office/drawing/2014/main" id="{2952452A-719A-48F3-86C4-C2A3EACFD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008"/>
              <a:ext cx="37" cy="38"/>
            </a:xfrm>
            <a:custGeom>
              <a:avLst/>
              <a:gdLst>
                <a:gd name="T0" fmla="*/ 74 w 16"/>
                <a:gd name="T1" fmla="*/ 33 h 15"/>
                <a:gd name="T2" fmla="*/ 160 w 16"/>
                <a:gd name="T3" fmla="*/ 129 h 15"/>
                <a:gd name="T4" fmla="*/ 74 w 16"/>
                <a:gd name="T5" fmla="*/ 3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3" name="Freeform 1321">
              <a:extLst>
                <a:ext uri="{FF2B5EF4-FFF2-40B4-BE49-F238E27FC236}">
                  <a16:creationId xmlns:a16="http://schemas.microsoft.com/office/drawing/2014/main" id="{CBCA5B92-B8D4-4541-99E8-BEA3E7A5C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226"/>
              <a:ext cx="40" cy="35"/>
            </a:xfrm>
            <a:custGeom>
              <a:avLst/>
              <a:gdLst>
                <a:gd name="T0" fmla="*/ 89 w 17"/>
                <a:gd name="T1" fmla="*/ 33 h 14"/>
                <a:gd name="T2" fmla="*/ 184 w 17"/>
                <a:gd name="T3" fmla="*/ 113 h 14"/>
                <a:gd name="T4" fmla="*/ 89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4" name="Freeform 1322">
              <a:extLst>
                <a:ext uri="{FF2B5EF4-FFF2-40B4-BE49-F238E27FC236}">
                  <a16:creationId xmlns:a16="http://schemas.microsoft.com/office/drawing/2014/main" id="{3B8D8616-5C3F-4621-A889-5099DF991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226"/>
              <a:ext cx="40" cy="35"/>
            </a:xfrm>
            <a:custGeom>
              <a:avLst/>
              <a:gdLst>
                <a:gd name="T0" fmla="*/ 89 w 17"/>
                <a:gd name="T1" fmla="*/ 33 h 14"/>
                <a:gd name="T2" fmla="*/ 184 w 17"/>
                <a:gd name="T3" fmla="*/ 113 h 14"/>
                <a:gd name="T4" fmla="*/ 89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75" name="Freeform 1323">
              <a:extLst>
                <a:ext uri="{FF2B5EF4-FFF2-40B4-BE49-F238E27FC236}">
                  <a16:creationId xmlns:a16="http://schemas.microsoft.com/office/drawing/2014/main" id="{CC211417-83A7-44B4-B528-03A284E4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912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12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6" name="Freeform 1324">
              <a:extLst>
                <a:ext uri="{FF2B5EF4-FFF2-40B4-BE49-F238E27FC236}">
                  <a16:creationId xmlns:a16="http://schemas.microsoft.com/office/drawing/2014/main" id="{0034C898-1315-4BFB-8D69-C9DD69F84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925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7" name="Freeform 1325">
              <a:extLst>
                <a:ext uri="{FF2B5EF4-FFF2-40B4-BE49-F238E27FC236}">
                  <a16:creationId xmlns:a16="http://schemas.microsoft.com/office/drawing/2014/main" id="{D0A2623B-B3C1-46A8-817F-45DCF936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925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78" name="Freeform 1326">
              <a:extLst>
                <a:ext uri="{FF2B5EF4-FFF2-40B4-BE49-F238E27FC236}">
                  <a16:creationId xmlns:a16="http://schemas.microsoft.com/office/drawing/2014/main" id="{100D0D1D-4A15-4881-BC66-2DB25A9F0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828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9" name="Freeform 1327">
              <a:extLst>
                <a:ext uri="{FF2B5EF4-FFF2-40B4-BE49-F238E27FC236}">
                  <a16:creationId xmlns:a16="http://schemas.microsoft.com/office/drawing/2014/main" id="{0DCC168C-ED82-49CF-96B5-7D0CF4A56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828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80" name="Freeform 1328">
              <a:extLst>
                <a:ext uri="{FF2B5EF4-FFF2-40B4-BE49-F238E27FC236}">
                  <a16:creationId xmlns:a16="http://schemas.microsoft.com/office/drawing/2014/main" id="{1D1C5840-B10D-4C16-AD5E-DE86B230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963"/>
              <a:ext cx="38" cy="37"/>
            </a:xfrm>
            <a:custGeom>
              <a:avLst/>
              <a:gdLst>
                <a:gd name="T0" fmla="*/ 78 w 16"/>
                <a:gd name="T1" fmla="*/ 30 h 15"/>
                <a:gd name="T2" fmla="*/ 176 w 16"/>
                <a:gd name="T3" fmla="*/ 121 h 15"/>
                <a:gd name="T4" fmla="*/ 78 w 16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1" name="Freeform 1329">
              <a:extLst>
                <a:ext uri="{FF2B5EF4-FFF2-40B4-BE49-F238E27FC236}">
                  <a16:creationId xmlns:a16="http://schemas.microsoft.com/office/drawing/2014/main" id="{E7654636-BF50-46F4-B917-5C61A70A9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963"/>
              <a:ext cx="38" cy="37"/>
            </a:xfrm>
            <a:custGeom>
              <a:avLst/>
              <a:gdLst>
                <a:gd name="T0" fmla="*/ 78 w 16"/>
                <a:gd name="T1" fmla="*/ 30 h 15"/>
                <a:gd name="T2" fmla="*/ 176 w 16"/>
                <a:gd name="T3" fmla="*/ 121 h 15"/>
                <a:gd name="T4" fmla="*/ 78 w 16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82" name="Freeform 1330">
              <a:extLst>
                <a:ext uri="{FF2B5EF4-FFF2-40B4-BE49-F238E27FC236}">
                  <a16:creationId xmlns:a16="http://schemas.microsoft.com/office/drawing/2014/main" id="{4C9531A2-54AF-4AD2-8028-70D04E8B6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296"/>
              <a:ext cx="47" cy="58"/>
            </a:xfrm>
            <a:custGeom>
              <a:avLst/>
              <a:gdLst>
                <a:gd name="T0" fmla="*/ 89 w 20"/>
                <a:gd name="T1" fmla="*/ 272 h 23"/>
                <a:gd name="T2" fmla="*/ 193 w 20"/>
                <a:gd name="T3" fmla="*/ 126 h 23"/>
                <a:gd name="T4" fmla="*/ 89 w 20"/>
                <a:gd name="T5" fmla="*/ 27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3" name="Freeform 1331">
              <a:extLst>
                <a:ext uri="{FF2B5EF4-FFF2-40B4-BE49-F238E27FC236}">
                  <a16:creationId xmlns:a16="http://schemas.microsoft.com/office/drawing/2014/main" id="{625243A4-D30C-467C-ADBD-4A7EC885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03"/>
              <a:ext cx="21" cy="28"/>
            </a:xfrm>
            <a:custGeom>
              <a:avLst/>
              <a:gdLst>
                <a:gd name="T0" fmla="*/ 37 w 9"/>
                <a:gd name="T1" fmla="*/ 64 h 11"/>
                <a:gd name="T2" fmla="*/ 49 w 9"/>
                <a:gd name="T3" fmla="*/ 181 h 11"/>
                <a:gd name="T4" fmla="*/ 37 w 9"/>
                <a:gd name="T5" fmla="*/ 6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4" name="Freeform 1332">
              <a:extLst>
                <a:ext uri="{FF2B5EF4-FFF2-40B4-BE49-F238E27FC236}">
                  <a16:creationId xmlns:a16="http://schemas.microsoft.com/office/drawing/2014/main" id="{56C49F2D-B9FD-46CE-BA85-4417B7BF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03"/>
              <a:ext cx="21" cy="28"/>
            </a:xfrm>
            <a:custGeom>
              <a:avLst/>
              <a:gdLst>
                <a:gd name="T0" fmla="*/ 37 w 9"/>
                <a:gd name="T1" fmla="*/ 64 h 11"/>
                <a:gd name="T2" fmla="*/ 49 w 9"/>
                <a:gd name="T3" fmla="*/ 181 h 11"/>
                <a:gd name="T4" fmla="*/ 37 w 9"/>
                <a:gd name="T5" fmla="*/ 6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85" name="Freeform 1333">
              <a:extLst>
                <a:ext uri="{FF2B5EF4-FFF2-40B4-BE49-F238E27FC236}">
                  <a16:creationId xmlns:a16="http://schemas.microsoft.com/office/drawing/2014/main" id="{81EED1AD-9B3C-4F98-B218-ADC5DAA73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152"/>
              <a:ext cx="48" cy="106"/>
            </a:xfrm>
            <a:custGeom>
              <a:avLst/>
              <a:gdLst>
                <a:gd name="T0" fmla="*/ 98 w 20"/>
                <a:gd name="T1" fmla="*/ 1655 h 23"/>
                <a:gd name="T2" fmla="*/ 206 w 20"/>
                <a:gd name="T3" fmla="*/ 788 h 23"/>
                <a:gd name="T4" fmla="*/ 98 w 20"/>
                <a:gd name="T5" fmla="*/ 165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6" name="Freeform 1334">
              <a:extLst>
                <a:ext uri="{FF2B5EF4-FFF2-40B4-BE49-F238E27FC236}">
                  <a16:creationId xmlns:a16="http://schemas.microsoft.com/office/drawing/2014/main" id="{91A9DA84-01F0-4ECF-AF11-CD03796ED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056"/>
              <a:ext cx="35" cy="58"/>
            </a:xfrm>
            <a:custGeom>
              <a:avLst/>
              <a:gdLst>
                <a:gd name="T0" fmla="*/ 65 w 15"/>
                <a:gd name="T1" fmla="*/ 96 h 23"/>
                <a:gd name="T2" fmla="*/ 126 w 15"/>
                <a:gd name="T3" fmla="*/ 209 h 23"/>
                <a:gd name="T4" fmla="*/ 65 w 15"/>
                <a:gd name="T5" fmla="*/ 9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7" name="Freeform 1335">
              <a:extLst>
                <a:ext uri="{FF2B5EF4-FFF2-40B4-BE49-F238E27FC236}">
                  <a16:creationId xmlns:a16="http://schemas.microsoft.com/office/drawing/2014/main" id="{AC231DD0-D779-4534-B9FB-C042A14B2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188"/>
              <a:ext cx="35" cy="60"/>
            </a:xfrm>
            <a:custGeom>
              <a:avLst/>
              <a:gdLst>
                <a:gd name="T0" fmla="*/ 77 w 15"/>
                <a:gd name="T1" fmla="*/ 113 h 24"/>
                <a:gd name="T2" fmla="*/ 142 w 15"/>
                <a:gd name="T3" fmla="*/ 208 h 24"/>
                <a:gd name="T4" fmla="*/ 77 w 15"/>
                <a:gd name="T5" fmla="*/ 11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8" name="Freeform 1336">
              <a:extLst>
                <a:ext uri="{FF2B5EF4-FFF2-40B4-BE49-F238E27FC236}">
                  <a16:creationId xmlns:a16="http://schemas.microsoft.com/office/drawing/2014/main" id="{4AEB44FD-54AB-44CE-9EA4-CE63500FE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188"/>
              <a:ext cx="35" cy="60"/>
            </a:xfrm>
            <a:custGeom>
              <a:avLst/>
              <a:gdLst>
                <a:gd name="T0" fmla="*/ 77 w 15"/>
                <a:gd name="T1" fmla="*/ 113 h 24"/>
                <a:gd name="T2" fmla="*/ 142 w 15"/>
                <a:gd name="T3" fmla="*/ 208 h 24"/>
                <a:gd name="T4" fmla="*/ 77 w 15"/>
                <a:gd name="T5" fmla="*/ 11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89" name="Freeform 1337">
              <a:extLst>
                <a:ext uri="{FF2B5EF4-FFF2-40B4-BE49-F238E27FC236}">
                  <a16:creationId xmlns:a16="http://schemas.microsoft.com/office/drawing/2014/main" id="{4FE24D6A-C8DC-4F9C-8230-956E55925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296"/>
              <a:ext cx="57" cy="47"/>
            </a:xfrm>
            <a:custGeom>
              <a:avLst/>
              <a:gdLst>
                <a:gd name="T0" fmla="*/ 226 w 24"/>
                <a:gd name="T1" fmla="*/ 191 h 14"/>
                <a:gd name="T2" fmla="*/ 147 w 24"/>
                <a:gd name="T3" fmla="*/ 416 h 14"/>
                <a:gd name="T4" fmla="*/ 226 w 24"/>
                <a:gd name="T5" fmla="*/ 19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0" name="Freeform 1338">
              <a:extLst>
                <a:ext uri="{FF2B5EF4-FFF2-40B4-BE49-F238E27FC236}">
                  <a16:creationId xmlns:a16="http://schemas.microsoft.com/office/drawing/2014/main" id="{A3334584-306C-4813-BCE4-42FEA66A9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248"/>
              <a:ext cx="16" cy="28"/>
            </a:xfrm>
            <a:custGeom>
              <a:avLst/>
              <a:gdLst>
                <a:gd name="T0" fmla="*/ 0 w 7"/>
                <a:gd name="T1" fmla="*/ 84 h 11"/>
                <a:gd name="T2" fmla="*/ 85 w 7"/>
                <a:gd name="T3" fmla="*/ 117 h 11"/>
                <a:gd name="T4" fmla="*/ 0 w 7"/>
                <a:gd name="T5" fmla="*/ 8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1" name="Freeform 1339">
              <a:extLst>
                <a:ext uri="{FF2B5EF4-FFF2-40B4-BE49-F238E27FC236}">
                  <a16:creationId xmlns:a16="http://schemas.microsoft.com/office/drawing/2014/main" id="{924D2C28-9A7C-49C5-BF55-B45652834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411"/>
              <a:ext cx="42" cy="40"/>
            </a:xfrm>
            <a:custGeom>
              <a:avLst/>
              <a:gdLst>
                <a:gd name="T0" fmla="*/ 37 w 18"/>
                <a:gd name="T1" fmla="*/ 113 h 16"/>
                <a:gd name="T2" fmla="*/ 201 w 18"/>
                <a:gd name="T3" fmla="*/ 113 h 16"/>
                <a:gd name="T4" fmla="*/ 37 w 18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2" name="Freeform 1340">
              <a:extLst>
                <a:ext uri="{FF2B5EF4-FFF2-40B4-BE49-F238E27FC236}">
                  <a16:creationId xmlns:a16="http://schemas.microsoft.com/office/drawing/2014/main" id="{61D75E8A-ED89-46AF-818F-64983B70B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411"/>
              <a:ext cx="42" cy="40"/>
            </a:xfrm>
            <a:custGeom>
              <a:avLst/>
              <a:gdLst>
                <a:gd name="T0" fmla="*/ 37 w 18"/>
                <a:gd name="T1" fmla="*/ 113 h 16"/>
                <a:gd name="T2" fmla="*/ 201 w 18"/>
                <a:gd name="T3" fmla="*/ 113 h 16"/>
                <a:gd name="T4" fmla="*/ 37 w 18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93" name="Freeform 1341">
              <a:extLst>
                <a:ext uri="{FF2B5EF4-FFF2-40B4-BE49-F238E27FC236}">
                  <a16:creationId xmlns:a16="http://schemas.microsoft.com/office/drawing/2014/main" id="{9B692B0A-376F-4EE7-8B90-7B155D216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393"/>
              <a:ext cx="35" cy="41"/>
            </a:xfrm>
            <a:custGeom>
              <a:avLst/>
              <a:gdLst>
                <a:gd name="T0" fmla="*/ 28 w 15"/>
                <a:gd name="T1" fmla="*/ 172 h 16"/>
                <a:gd name="T2" fmla="*/ 86 w 15"/>
                <a:gd name="T3" fmla="*/ 33 h 16"/>
                <a:gd name="T4" fmla="*/ 28 w 15"/>
                <a:gd name="T5" fmla="*/ 1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4" name="Freeform 1342">
              <a:extLst>
                <a:ext uri="{FF2B5EF4-FFF2-40B4-BE49-F238E27FC236}">
                  <a16:creationId xmlns:a16="http://schemas.microsoft.com/office/drawing/2014/main" id="{80F4B883-CEF4-4EAA-9DA6-204555C88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393"/>
              <a:ext cx="35" cy="41"/>
            </a:xfrm>
            <a:custGeom>
              <a:avLst/>
              <a:gdLst>
                <a:gd name="T0" fmla="*/ 28 w 15"/>
                <a:gd name="T1" fmla="*/ 172 h 16"/>
                <a:gd name="T2" fmla="*/ 86 w 15"/>
                <a:gd name="T3" fmla="*/ 33 h 16"/>
                <a:gd name="T4" fmla="*/ 28 w 15"/>
                <a:gd name="T5" fmla="*/ 1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95" name="Freeform 1343">
              <a:extLst>
                <a:ext uri="{FF2B5EF4-FFF2-40B4-BE49-F238E27FC236}">
                  <a16:creationId xmlns:a16="http://schemas.microsoft.com/office/drawing/2014/main" id="{1260A5B1-C60E-45E4-973D-3A0562829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918"/>
              <a:ext cx="19" cy="32"/>
            </a:xfrm>
            <a:custGeom>
              <a:avLst/>
              <a:gdLst>
                <a:gd name="T0" fmla="*/ 95 w 8"/>
                <a:gd name="T1" fmla="*/ 121 h 13"/>
                <a:gd name="T2" fmla="*/ 57 w 8"/>
                <a:gd name="T3" fmla="*/ 42 h 13"/>
                <a:gd name="T4" fmla="*/ 95 w 8"/>
                <a:gd name="T5" fmla="*/ 1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6" name="Freeform 1344">
              <a:extLst>
                <a:ext uri="{FF2B5EF4-FFF2-40B4-BE49-F238E27FC236}">
                  <a16:creationId xmlns:a16="http://schemas.microsoft.com/office/drawing/2014/main" id="{197AF91A-6752-417E-A8A7-C4382144E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918"/>
              <a:ext cx="19" cy="32"/>
            </a:xfrm>
            <a:custGeom>
              <a:avLst/>
              <a:gdLst>
                <a:gd name="T0" fmla="*/ 95 w 8"/>
                <a:gd name="T1" fmla="*/ 121 h 13"/>
                <a:gd name="T2" fmla="*/ 57 w 8"/>
                <a:gd name="T3" fmla="*/ 42 h 13"/>
                <a:gd name="T4" fmla="*/ 95 w 8"/>
                <a:gd name="T5" fmla="*/ 1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97" name="Freeform 1345">
              <a:extLst>
                <a:ext uri="{FF2B5EF4-FFF2-40B4-BE49-F238E27FC236}">
                  <a16:creationId xmlns:a16="http://schemas.microsoft.com/office/drawing/2014/main" id="{3135FADD-0BA7-4DC3-8FF0-A4DCB49F0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863"/>
              <a:ext cx="36" cy="45"/>
            </a:xfrm>
            <a:custGeom>
              <a:avLst/>
              <a:gdLst>
                <a:gd name="T0" fmla="*/ 98 w 15"/>
                <a:gd name="T1" fmla="*/ 238 h 18"/>
                <a:gd name="T2" fmla="*/ 82 w 15"/>
                <a:gd name="T3" fmla="*/ 33 h 18"/>
                <a:gd name="T4" fmla="*/ 98 w 15"/>
                <a:gd name="T5" fmla="*/ 23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8" name="Freeform 1346">
              <a:extLst>
                <a:ext uri="{FF2B5EF4-FFF2-40B4-BE49-F238E27FC236}">
                  <a16:creationId xmlns:a16="http://schemas.microsoft.com/office/drawing/2014/main" id="{5617E276-0652-4109-9CB3-73C14D788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863"/>
              <a:ext cx="36" cy="45"/>
            </a:xfrm>
            <a:custGeom>
              <a:avLst/>
              <a:gdLst>
                <a:gd name="T0" fmla="*/ 98 w 15"/>
                <a:gd name="T1" fmla="*/ 238 h 18"/>
                <a:gd name="T2" fmla="*/ 82 w 15"/>
                <a:gd name="T3" fmla="*/ 33 h 18"/>
                <a:gd name="T4" fmla="*/ 98 w 15"/>
                <a:gd name="T5" fmla="*/ 23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99" name="Freeform 1347">
              <a:extLst>
                <a:ext uri="{FF2B5EF4-FFF2-40B4-BE49-F238E27FC236}">
                  <a16:creationId xmlns:a16="http://schemas.microsoft.com/office/drawing/2014/main" id="{262418F6-A5A2-4AE4-B68D-D8E51C47D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00"/>
              <a:ext cx="33" cy="43"/>
            </a:xfrm>
            <a:custGeom>
              <a:avLst/>
              <a:gdLst>
                <a:gd name="T0" fmla="*/ 28 w 14"/>
                <a:gd name="T1" fmla="*/ 159 h 17"/>
                <a:gd name="T2" fmla="*/ 94 w 14"/>
                <a:gd name="T3" fmla="*/ 51 h 17"/>
                <a:gd name="T4" fmla="*/ 28 w 14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0" name="Freeform 1348">
              <a:extLst>
                <a:ext uri="{FF2B5EF4-FFF2-40B4-BE49-F238E27FC236}">
                  <a16:creationId xmlns:a16="http://schemas.microsoft.com/office/drawing/2014/main" id="{9837556E-C17C-40BA-93BC-07A9DC09B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00"/>
              <a:ext cx="33" cy="43"/>
            </a:xfrm>
            <a:custGeom>
              <a:avLst/>
              <a:gdLst>
                <a:gd name="T0" fmla="*/ 28 w 14"/>
                <a:gd name="T1" fmla="*/ 159 h 17"/>
                <a:gd name="T2" fmla="*/ 94 w 14"/>
                <a:gd name="T3" fmla="*/ 51 h 17"/>
                <a:gd name="T4" fmla="*/ 28 w 14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01" name="Freeform 1349">
              <a:extLst>
                <a:ext uri="{FF2B5EF4-FFF2-40B4-BE49-F238E27FC236}">
                  <a16:creationId xmlns:a16="http://schemas.microsoft.com/office/drawing/2014/main" id="{B49E440B-803A-4CAC-BFE4-973AB3757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1152"/>
              <a:ext cx="42" cy="57"/>
            </a:xfrm>
            <a:custGeom>
              <a:avLst/>
              <a:gdLst>
                <a:gd name="T0" fmla="*/ 191 w 18"/>
                <a:gd name="T1" fmla="*/ 228 h 23"/>
                <a:gd name="T2" fmla="*/ 12 w 18"/>
                <a:gd name="T3" fmla="*/ 154 h 23"/>
                <a:gd name="T4" fmla="*/ 191 w 18"/>
                <a:gd name="T5" fmla="*/ 22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2" name="Freeform 1350">
              <a:extLst>
                <a:ext uri="{FF2B5EF4-FFF2-40B4-BE49-F238E27FC236}">
                  <a16:creationId xmlns:a16="http://schemas.microsoft.com/office/drawing/2014/main" id="{E8C94305-6310-4C63-B409-5E816B8F7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213"/>
              <a:ext cx="21" cy="23"/>
            </a:xfrm>
            <a:custGeom>
              <a:avLst/>
              <a:gdLst>
                <a:gd name="T0" fmla="*/ 77 w 9"/>
                <a:gd name="T1" fmla="*/ 84 h 9"/>
                <a:gd name="T2" fmla="*/ 0 w 9"/>
                <a:gd name="T3" fmla="*/ 51 h 9"/>
                <a:gd name="T4" fmla="*/ 77 w 9"/>
                <a:gd name="T5" fmla="*/ 8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3" name="Freeform 1351">
              <a:extLst>
                <a:ext uri="{FF2B5EF4-FFF2-40B4-BE49-F238E27FC236}">
                  <a16:creationId xmlns:a16="http://schemas.microsoft.com/office/drawing/2014/main" id="{E8F93899-1609-49BB-BD55-030066F6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101"/>
              <a:ext cx="21" cy="22"/>
            </a:xfrm>
            <a:custGeom>
              <a:avLst/>
              <a:gdLst>
                <a:gd name="T0" fmla="*/ 77 w 9"/>
                <a:gd name="T1" fmla="*/ 71 h 9"/>
                <a:gd name="T2" fmla="*/ 0 w 9"/>
                <a:gd name="T3" fmla="*/ 42 h 9"/>
                <a:gd name="T4" fmla="*/ 77 w 9"/>
                <a:gd name="T5" fmla="*/ 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4" name="Freeform 1352">
              <a:extLst>
                <a:ext uri="{FF2B5EF4-FFF2-40B4-BE49-F238E27FC236}">
                  <a16:creationId xmlns:a16="http://schemas.microsoft.com/office/drawing/2014/main" id="{A1BACFBB-2F45-4BAA-A0F2-9FFC451CC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101"/>
              <a:ext cx="21" cy="22"/>
            </a:xfrm>
            <a:custGeom>
              <a:avLst/>
              <a:gdLst>
                <a:gd name="T0" fmla="*/ 77 w 9"/>
                <a:gd name="T1" fmla="*/ 71 h 9"/>
                <a:gd name="T2" fmla="*/ 0 w 9"/>
                <a:gd name="T3" fmla="*/ 42 h 9"/>
                <a:gd name="T4" fmla="*/ 77 w 9"/>
                <a:gd name="T5" fmla="*/ 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05" name="Freeform 1353">
              <a:extLst>
                <a:ext uri="{FF2B5EF4-FFF2-40B4-BE49-F238E27FC236}">
                  <a16:creationId xmlns:a16="http://schemas.microsoft.com/office/drawing/2014/main" id="{9620F1CF-B7BD-4518-AF8F-110032CD2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226"/>
              <a:ext cx="33" cy="42"/>
            </a:xfrm>
            <a:custGeom>
              <a:avLst/>
              <a:gdLst>
                <a:gd name="T0" fmla="*/ 172 w 14"/>
                <a:gd name="T1" fmla="*/ 104 h 17"/>
                <a:gd name="T2" fmla="*/ 78 w 14"/>
                <a:gd name="T3" fmla="*/ 183 h 17"/>
                <a:gd name="T4" fmla="*/ 172 w 14"/>
                <a:gd name="T5" fmla="*/ 1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6" name="Freeform 1354">
              <a:extLst>
                <a:ext uri="{FF2B5EF4-FFF2-40B4-BE49-F238E27FC236}">
                  <a16:creationId xmlns:a16="http://schemas.microsoft.com/office/drawing/2014/main" id="{58815D56-FD4A-4159-9C11-C0332A4EA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226"/>
              <a:ext cx="33" cy="42"/>
            </a:xfrm>
            <a:custGeom>
              <a:avLst/>
              <a:gdLst>
                <a:gd name="T0" fmla="*/ 172 w 14"/>
                <a:gd name="T1" fmla="*/ 104 h 17"/>
                <a:gd name="T2" fmla="*/ 78 w 14"/>
                <a:gd name="T3" fmla="*/ 183 h 17"/>
                <a:gd name="T4" fmla="*/ 172 w 14"/>
                <a:gd name="T5" fmla="*/ 1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07" name="Freeform 1355">
              <a:extLst>
                <a:ext uri="{FF2B5EF4-FFF2-40B4-BE49-F238E27FC236}">
                  <a16:creationId xmlns:a16="http://schemas.microsoft.com/office/drawing/2014/main" id="{3AFF6CD7-2C08-4772-8970-3E1BAFE2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166"/>
              <a:ext cx="40" cy="45"/>
            </a:xfrm>
            <a:custGeom>
              <a:avLst/>
              <a:gdLst>
                <a:gd name="T0" fmla="*/ 12 w 17"/>
                <a:gd name="T1" fmla="*/ 125 h 18"/>
                <a:gd name="T2" fmla="*/ 184 w 17"/>
                <a:gd name="T3" fmla="*/ 158 h 18"/>
                <a:gd name="T4" fmla="*/ 12 w 17"/>
                <a:gd name="T5" fmla="*/ 12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8" name="Freeform 1356">
              <a:extLst>
                <a:ext uri="{FF2B5EF4-FFF2-40B4-BE49-F238E27FC236}">
                  <a16:creationId xmlns:a16="http://schemas.microsoft.com/office/drawing/2014/main" id="{88C6A91A-4A45-4453-988D-1FF2C47FB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166"/>
              <a:ext cx="40" cy="45"/>
            </a:xfrm>
            <a:custGeom>
              <a:avLst/>
              <a:gdLst>
                <a:gd name="T0" fmla="*/ 12 w 17"/>
                <a:gd name="T1" fmla="*/ 125 h 18"/>
                <a:gd name="T2" fmla="*/ 184 w 17"/>
                <a:gd name="T3" fmla="*/ 158 h 18"/>
                <a:gd name="T4" fmla="*/ 12 w 17"/>
                <a:gd name="T5" fmla="*/ 12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09" name="Freeform 1357">
              <a:extLst>
                <a:ext uri="{FF2B5EF4-FFF2-40B4-BE49-F238E27FC236}">
                  <a16:creationId xmlns:a16="http://schemas.microsoft.com/office/drawing/2014/main" id="{A08FAE07-D936-45E6-8E24-57540075C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081"/>
              <a:ext cx="49" cy="40"/>
            </a:xfrm>
            <a:custGeom>
              <a:avLst/>
              <a:gdLst>
                <a:gd name="T0" fmla="*/ 201 w 21"/>
                <a:gd name="T1" fmla="*/ 113 h 16"/>
                <a:gd name="T2" fmla="*/ 114 w 21"/>
                <a:gd name="T3" fmla="*/ 158 h 16"/>
                <a:gd name="T4" fmla="*/ 201 w 21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0" name="Freeform 1358">
              <a:extLst>
                <a:ext uri="{FF2B5EF4-FFF2-40B4-BE49-F238E27FC236}">
                  <a16:creationId xmlns:a16="http://schemas.microsoft.com/office/drawing/2014/main" id="{1957C7D8-D5CD-4CD3-8B11-F4276987A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081"/>
              <a:ext cx="49" cy="40"/>
            </a:xfrm>
            <a:custGeom>
              <a:avLst/>
              <a:gdLst>
                <a:gd name="T0" fmla="*/ 201 w 21"/>
                <a:gd name="T1" fmla="*/ 113 h 16"/>
                <a:gd name="T2" fmla="*/ 114 w 21"/>
                <a:gd name="T3" fmla="*/ 158 h 16"/>
                <a:gd name="T4" fmla="*/ 201 w 21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11" name="Freeform 1359">
              <a:extLst>
                <a:ext uri="{FF2B5EF4-FFF2-40B4-BE49-F238E27FC236}">
                  <a16:creationId xmlns:a16="http://schemas.microsoft.com/office/drawing/2014/main" id="{AFA6EE4B-8420-45E7-8C61-B973979A1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091"/>
              <a:ext cx="45" cy="35"/>
            </a:xfrm>
            <a:custGeom>
              <a:avLst/>
              <a:gdLst>
                <a:gd name="T0" fmla="*/ 156 w 19"/>
                <a:gd name="T1" fmla="*/ 20 h 14"/>
                <a:gd name="T2" fmla="*/ 107 w 19"/>
                <a:gd name="T3" fmla="*/ 208 h 14"/>
                <a:gd name="T4" fmla="*/ 156 w 19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2" name="Freeform 1360">
              <a:extLst>
                <a:ext uri="{FF2B5EF4-FFF2-40B4-BE49-F238E27FC236}">
                  <a16:creationId xmlns:a16="http://schemas.microsoft.com/office/drawing/2014/main" id="{9819C54A-B340-4503-B569-A166D1921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091"/>
              <a:ext cx="45" cy="35"/>
            </a:xfrm>
            <a:custGeom>
              <a:avLst/>
              <a:gdLst>
                <a:gd name="T0" fmla="*/ 156 w 19"/>
                <a:gd name="T1" fmla="*/ 20 h 14"/>
                <a:gd name="T2" fmla="*/ 107 w 19"/>
                <a:gd name="T3" fmla="*/ 208 h 14"/>
                <a:gd name="T4" fmla="*/ 156 w 19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13" name="Freeform 1361">
              <a:extLst>
                <a:ext uri="{FF2B5EF4-FFF2-40B4-BE49-F238E27FC236}">
                  <a16:creationId xmlns:a16="http://schemas.microsoft.com/office/drawing/2014/main" id="{28ECC81C-B053-420F-9DE4-9AFA40F8A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133"/>
              <a:ext cx="40" cy="35"/>
            </a:xfrm>
            <a:custGeom>
              <a:avLst/>
              <a:gdLst>
                <a:gd name="T0" fmla="*/ 89 w 17"/>
                <a:gd name="T1" fmla="*/ 20 h 14"/>
                <a:gd name="T2" fmla="*/ 172 w 17"/>
                <a:gd name="T3" fmla="*/ 125 h 14"/>
                <a:gd name="T4" fmla="*/ 89 w 17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4" name="Freeform 1362">
              <a:extLst>
                <a:ext uri="{FF2B5EF4-FFF2-40B4-BE49-F238E27FC236}">
                  <a16:creationId xmlns:a16="http://schemas.microsoft.com/office/drawing/2014/main" id="{1699E6C8-DFDC-4FA9-B102-0B38D0F61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133"/>
              <a:ext cx="40" cy="35"/>
            </a:xfrm>
            <a:custGeom>
              <a:avLst/>
              <a:gdLst>
                <a:gd name="T0" fmla="*/ 89 w 17"/>
                <a:gd name="T1" fmla="*/ 20 h 14"/>
                <a:gd name="T2" fmla="*/ 172 w 17"/>
                <a:gd name="T3" fmla="*/ 125 h 14"/>
                <a:gd name="T4" fmla="*/ 89 w 17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15" name="Freeform 1363">
              <a:extLst>
                <a:ext uri="{FF2B5EF4-FFF2-40B4-BE49-F238E27FC236}">
                  <a16:creationId xmlns:a16="http://schemas.microsoft.com/office/drawing/2014/main" id="{9926F29C-2C37-46D9-B2AB-7C8E46EDC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344"/>
              <a:ext cx="35" cy="43"/>
            </a:xfrm>
            <a:custGeom>
              <a:avLst/>
              <a:gdLst>
                <a:gd name="T0" fmla="*/ 28 w 15"/>
                <a:gd name="T1" fmla="*/ 159 h 17"/>
                <a:gd name="T2" fmla="*/ 86 w 15"/>
                <a:gd name="T3" fmla="*/ 51 h 17"/>
                <a:gd name="T4" fmla="*/ 28 w 15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6" name="Freeform 1364">
              <a:extLst>
                <a:ext uri="{FF2B5EF4-FFF2-40B4-BE49-F238E27FC236}">
                  <a16:creationId xmlns:a16="http://schemas.microsoft.com/office/drawing/2014/main" id="{FF7CF29E-52E3-45C8-80ED-22C448DA4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333"/>
              <a:ext cx="38" cy="53"/>
            </a:xfrm>
            <a:custGeom>
              <a:avLst/>
              <a:gdLst>
                <a:gd name="T0" fmla="*/ 164 w 16"/>
                <a:gd name="T1" fmla="*/ 114 h 21"/>
                <a:gd name="T2" fmla="*/ 0 w 16"/>
                <a:gd name="T3" fmla="*/ 179 h 21"/>
                <a:gd name="T4" fmla="*/ 164 w 16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7" name="Freeform 1365">
              <a:extLst>
                <a:ext uri="{FF2B5EF4-FFF2-40B4-BE49-F238E27FC236}">
                  <a16:creationId xmlns:a16="http://schemas.microsoft.com/office/drawing/2014/main" id="{86ED6C06-69A7-48AA-B2DB-686C72B0A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333"/>
              <a:ext cx="38" cy="53"/>
            </a:xfrm>
            <a:custGeom>
              <a:avLst/>
              <a:gdLst>
                <a:gd name="T0" fmla="*/ 164 w 16"/>
                <a:gd name="T1" fmla="*/ 114 h 21"/>
                <a:gd name="T2" fmla="*/ 0 w 16"/>
                <a:gd name="T3" fmla="*/ 179 h 21"/>
                <a:gd name="T4" fmla="*/ 164 w 16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18" name="Freeform 1366">
              <a:extLst>
                <a:ext uri="{FF2B5EF4-FFF2-40B4-BE49-F238E27FC236}">
                  <a16:creationId xmlns:a16="http://schemas.microsoft.com/office/drawing/2014/main" id="{BAF7BCEC-A7F7-4F6C-9279-459F8CEA7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885"/>
              <a:ext cx="57" cy="47"/>
            </a:xfrm>
            <a:custGeom>
              <a:avLst/>
              <a:gdLst>
                <a:gd name="T0" fmla="*/ 665 w 15"/>
                <a:gd name="T1" fmla="*/ 81 h 21"/>
                <a:gd name="T2" fmla="*/ 0 w 15"/>
                <a:gd name="T3" fmla="*/ 125 h 21"/>
                <a:gd name="T4" fmla="*/ 665 w 15"/>
                <a:gd name="T5" fmla="*/ 8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9" name="Freeform 1367">
              <a:extLst>
                <a:ext uri="{FF2B5EF4-FFF2-40B4-BE49-F238E27FC236}">
                  <a16:creationId xmlns:a16="http://schemas.microsoft.com/office/drawing/2014/main" id="{509B895E-8708-463D-9C5F-C9098D33F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1392"/>
              <a:ext cx="54" cy="38"/>
            </a:xfrm>
            <a:custGeom>
              <a:avLst/>
              <a:gdLst>
                <a:gd name="T0" fmla="*/ 77 w 23"/>
                <a:gd name="T1" fmla="*/ 160 h 15"/>
                <a:gd name="T2" fmla="*/ 155 w 23"/>
                <a:gd name="T3" fmla="*/ 63 h 15"/>
                <a:gd name="T4" fmla="*/ 77 w 23"/>
                <a:gd name="T5" fmla="*/ 16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0" name="Freeform 1368">
              <a:extLst>
                <a:ext uri="{FF2B5EF4-FFF2-40B4-BE49-F238E27FC236}">
                  <a16:creationId xmlns:a16="http://schemas.microsoft.com/office/drawing/2014/main" id="{F12B4CD2-A542-420B-B1FF-6262C83A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344"/>
              <a:ext cx="26" cy="32"/>
            </a:xfrm>
            <a:custGeom>
              <a:avLst/>
              <a:gdLst>
                <a:gd name="T0" fmla="*/ 50 w 11"/>
                <a:gd name="T1" fmla="*/ 74 h 13"/>
                <a:gd name="T2" fmla="*/ 118 w 11"/>
                <a:gd name="T3" fmla="*/ 162 h 13"/>
                <a:gd name="T4" fmla="*/ 50 w 11"/>
                <a:gd name="T5" fmla="*/ 7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5"/>
                  </a:moveTo>
                  <a:cubicBezTo>
                    <a:pt x="0" y="8"/>
                    <a:pt x="7" y="13"/>
                    <a:pt x="9" y="11"/>
                  </a:cubicBezTo>
                  <a:cubicBezTo>
                    <a:pt x="11" y="8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1" name="Freeform 1369">
              <a:extLst>
                <a:ext uri="{FF2B5EF4-FFF2-40B4-BE49-F238E27FC236}">
                  <a16:creationId xmlns:a16="http://schemas.microsoft.com/office/drawing/2014/main" id="{4072B229-9C49-414A-8DEE-DD6C84243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943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0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2" name="Freeform 1370">
              <a:extLst>
                <a:ext uri="{FF2B5EF4-FFF2-40B4-BE49-F238E27FC236}">
                  <a16:creationId xmlns:a16="http://schemas.microsoft.com/office/drawing/2014/main" id="{4EB506B3-FF21-43A7-B49A-B92B7C174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943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0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23" name="Freeform 1371">
              <a:extLst>
                <a:ext uri="{FF2B5EF4-FFF2-40B4-BE49-F238E27FC236}">
                  <a16:creationId xmlns:a16="http://schemas.microsoft.com/office/drawing/2014/main" id="{77F72F6E-2A68-47F0-B9E6-ABCB6368D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960"/>
              <a:ext cx="48" cy="96"/>
            </a:xfrm>
            <a:custGeom>
              <a:avLst/>
              <a:gdLst>
                <a:gd name="T0" fmla="*/ 44 w 25"/>
                <a:gd name="T1" fmla="*/ 1509 h 18"/>
                <a:gd name="T2" fmla="*/ 148 w 25"/>
                <a:gd name="T3" fmla="*/ 1365 h 18"/>
                <a:gd name="T4" fmla="*/ 44 w 25"/>
                <a:gd name="T5" fmla="*/ 150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4" name="Freeform 1372">
              <a:extLst>
                <a:ext uri="{FF2B5EF4-FFF2-40B4-BE49-F238E27FC236}">
                  <a16:creationId xmlns:a16="http://schemas.microsoft.com/office/drawing/2014/main" id="{BE7A09E7-A24E-49F2-9DA4-8A804E672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864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5" name="Freeform 1373">
              <a:extLst>
                <a:ext uri="{FF2B5EF4-FFF2-40B4-BE49-F238E27FC236}">
                  <a16:creationId xmlns:a16="http://schemas.microsoft.com/office/drawing/2014/main" id="{029B5851-16E3-499A-939F-F906C141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008"/>
              <a:ext cx="59" cy="45"/>
            </a:xfrm>
            <a:custGeom>
              <a:avLst/>
              <a:gdLst>
                <a:gd name="T0" fmla="*/ 78 w 25"/>
                <a:gd name="T1" fmla="*/ 158 h 18"/>
                <a:gd name="T2" fmla="*/ 262 w 25"/>
                <a:gd name="T3" fmla="*/ 145 h 18"/>
                <a:gd name="T4" fmla="*/ 78 w 25"/>
                <a:gd name="T5" fmla="*/ 15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6" name="Freeform 1374">
              <a:extLst>
                <a:ext uri="{FF2B5EF4-FFF2-40B4-BE49-F238E27FC236}">
                  <a16:creationId xmlns:a16="http://schemas.microsoft.com/office/drawing/2014/main" id="{0584BD78-3752-4975-86C0-97F70C38B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008"/>
              <a:ext cx="59" cy="45"/>
            </a:xfrm>
            <a:custGeom>
              <a:avLst/>
              <a:gdLst>
                <a:gd name="T0" fmla="*/ 78 w 25"/>
                <a:gd name="T1" fmla="*/ 158 h 18"/>
                <a:gd name="T2" fmla="*/ 262 w 25"/>
                <a:gd name="T3" fmla="*/ 145 h 18"/>
                <a:gd name="T4" fmla="*/ 78 w 25"/>
                <a:gd name="T5" fmla="*/ 15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27" name="Freeform 1375">
              <a:extLst>
                <a:ext uri="{FF2B5EF4-FFF2-40B4-BE49-F238E27FC236}">
                  <a16:creationId xmlns:a16="http://schemas.microsoft.com/office/drawing/2014/main" id="{DF4310F3-AC68-4D03-9675-8ADA9DDB0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005"/>
              <a:ext cx="26" cy="35"/>
            </a:xfrm>
            <a:custGeom>
              <a:avLst/>
              <a:gdLst>
                <a:gd name="T0" fmla="*/ 40 w 11"/>
                <a:gd name="T1" fmla="*/ 95 h 14"/>
                <a:gd name="T2" fmla="*/ 118 w 11"/>
                <a:gd name="T3" fmla="*/ 175 h 14"/>
                <a:gd name="T4" fmla="*/ 40 w 11"/>
                <a:gd name="T5" fmla="*/ 9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6"/>
                  </a:moveTo>
                  <a:cubicBezTo>
                    <a:pt x="0" y="9"/>
                    <a:pt x="7" y="14"/>
                    <a:pt x="9" y="11"/>
                  </a:cubicBezTo>
                  <a:cubicBezTo>
                    <a:pt x="11" y="9"/>
                    <a:pt x="8" y="0"/>
                    <a:pt x="3" y="6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8" name="Freeform 1376">
              <a:extLst>
                <a:ext uri="{FF2B5EF4-FFF2-40B4-BE49-F238E27FC236}">
                  <a16:creationId xmlns:a16="http://schemas.microsoft.com/office/drawing/2014/main" id="{57A79EC5-78AD-4D8F-8E22-CEB9BAEF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133"/>
              <a:ext cx="25" cy="30"/>
            </a:xfrm>
            <a:custGeom>
              <a:avLst/>
              <a:gdLst>
                <a:gd name="T0" fmla="*/ 57 w 11"/>
                <a:gd name="T1" fmla="*/ 158 h 12"/>
                <a:gd name="T2" fmla="*/ 45 w 11"/>
                <a:gd name="T3" fmla="*/ 33 h 12"/>
                <a:gd name="T4" fmla="*/ 57 w 11"/>
                <a:gd name="T5" fmla="*/ 15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9" name="Freeform 1377">
              <a:extLst>
                <a:ext uri="{FF2B5EF4-FFF2-40B4-BE49-F238E27FC236}">
                  <a16:creationId xmlns:a16="http://schemas.microsoft.com/office/drawing/2014/main" id="{232039FC-E074-47B7-84E5-74EC4AC9C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793"/>
              <a:ext cx="40" cy="37"/>
            </a:xfrm>
            <a:custGeom>
              <a:avLst/>
              <a:gdLst>
                <a:gd name="T0" fmla="*/ 89 w 17"/>
                <a:gd name="T1" fmla="*/ 30 h 15"/>
                <a:gd name="T2" fmla="*/ 184 w 17"/>
                <a:gd name="T3" fmla="*/ 121 h 15"/>
                <a:gd name="T4" fmla="*/ 89 w 17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0" name="Freeform 1378">
              <a:extLst>
                <a:ext uri="{FF2B5EF4-FFF2-40B4-BE49-F238E27FC236}">
                  <a16:creationId xmlns:a16="http://schemas.microsoft.com/office/drawing/2014/main" id="{BB163C37-089E-4F51-A8BD-0FE2BF2DF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793"/>
              <a:ext cx="40" cy="37"/>
            </a:xfrm>
            <a:custGeom>
              <a:avLst/>
              <a:gdLst>
                <a:gd name="T0" fmla="*/ 89 w 17"/>
                <a:gd name="T1" fmla="*/ 30 h 15"/>
                <a:gd name="T2" fmla="*/ 184 w 17"/>
                <a:gd name="T3" fmla="*/ 121 h 15"/>
                <a:gd name="T4" fmla="*/ 89 w 17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31" name="Freeform 1379">
              <a:extLst>
                <a:ext uri="{FF2B5EF4-FFF2-40B4-BE49-F238E27FC236}">
                  <a16:creationId xmlns:a16="http://schemas.microsoft.com/office/drawing/2014/main" id="{B182AF04-5099-479A-AA7F-C884000E8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768"/>
              <a:ext cx="47" cy="38"/>
            </a:xfrm>
            <a:custGeom>
              <a:avLst/>
              <a:gdLst>
                <a:gd name="T0" fmla="*/ 155 w 20"/>
                <a:gd name="T1" fmla="*/ 213 h 15"/>
                <a:gd name="T2" fmla="*/ 132 w 20"/>
                <a:gd name="T3" fmla="*/ 20 h 15"/>
                <a:gd name="T4" fmla="*/ 155 w 20"/>
                <a:gd name="T5" fmla="*/ 2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2" name="Freeform 1380">
              <a:extLst>
                <a:ext uri="{FF2B5EF4-FFF2-40B4-BE49-F238E27FC236}">
                  <a16:creationId xmlns:a16="http://schemas.microsoft.com/office/drawing/2014/main" id="{C9904D48-3F29-493C-ADFD-7E7D4846A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795"/>
              <a:ext cx="26" cy="23"/>
            </a:xfrm>
            <a:custGeom>
              <a:avLst/>
              <a:gdLst>
                <a:gd name="T0" fmla="*/ 50 w 11"/>
                <a:gd name="T1" fmla="*/ 118 h 9"/>
                <a:gd name="T2" fmla="*/ 135 w 11"/>
                <a:gd name="T3" fmla="*/ 97 h 9"/>
                <a:gd name="T4" fmla="*/ 50 w 11"/>
                <a:gd name="T5" fmla="*/ 11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3" name="Freeform 1381">
              <a:extLst>
                <a:ext uri="{FF2B5EF4-FFF2-40B4-BE49-F238E27FC236}">
                  <a16:creationId xmlns:a16="http://schemas.microsoft.com/office/drawing/2014/main" id="{E5EA45B1-C0B9-43F7-B9E5-1E401C0F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795"/>
              <a:ext cx="26" cy="23"/>
            </a:xfrm>
            <a:custGeom>
              <a:avLst/>
              <a:gdLst>
                <a:gd name="T0" fmla="*/ 50 w 11"/>
                <a:gd name="T1" fmla="*/ 118 h 9"/>
                <a:gd name="T2" fmla="*/ 135 w 11"/>
                <a:gd name="T3" fmla="*/ 97 h 9"/>
                <a:gd name="T4" fmla="*/ 50 w 11"/>
                <a:gd name="T5" fmla="*/ 11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34" name="Freeform 1382">
              <a:extLst>
                <a:ext uri="{FF2B5EF4-FFF2-40B4-BE49-F238E27FC236}">
                  <a16:creationId xmlns:a16="http://schemas.microsoft.com/office/drawing/2014/main" id="{668D573F-FD70-4CE9-A91C-30E363AEF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748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5" name="Freeform 1383">
              <a:extLst>
                <a:ext uri="{FF2B5EF4-FFF2-40B4-BE49-F238E27FC236}">
                  <a16:creationId xmlns:a16="http://schemas.microsoft.com/office/drawing/2014/main" id="{2FD33B0A-509C-4A77-9603-CB2CAF46B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748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36" name="Freeform 1384">
              <a:extLst>
                <a:ext uri="{FF2B5EF4-FFF2-40B4-BE49-F238E27FC236}">
                  <a16:creationId xmlns:a16="http://schemas.microsoft.com/office/drawing/2014/main" id="{C209843C-252F-4E29-80B6-405E80E70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765"/>
              <a:ext cx="28" cy="20"/>
            </a:xfrm>
            <a:custGeom>
              <a:avLst/>
              <a:gdLst>
                <a:gd name="T0" fmla="*/ 49 w 12"/>
                <a:gd name="T1" fmla="*/ 113 h 8"/>
                <a:gd name="T2" fmla="*/ 142 w 12"/>
                <a:gd name="T3" fmla="*/ 83 h 8"/>
                <a:gd name="T4" fmla="*/ 49 w 12"/>
                <a:gd name="T5" fmla="*/ 1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7" name="Freeform 1385">
              <a:extLst>
                <a:ext uri="{FF2B5EF4-FFF2-40B4-BE49-F238E27FC236}">
                  <a16:creationId xmlns:a16="http://schemas.microsoft.com/office/drawing/2014/main" id="{62594B98-FC98-42AA-B318-B27B4F872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765"/>
              <a:ext cx="28" cy="20"/>
            </a:xfrm>
            <a:custGeom>
              <a:avLst/>
              <a:gdLst>
                <a:gd name="T0" fmla="*/ 49 w 12"/>
                <a:gd name="T1" fmla="*/ 113 h 8"/>
                <a:gd name="T2" fmla="*/ 142 w 12"/>
                <a:gd name="T3" fmla="*/ 83 h 8"/>
                <a:gd name="T4" fmla="*/ 49 w 12"/>
                <a:gd name="T5" fmla="*/ 1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38" name="Freeform 1386">
              <a:extLst>
                <a:ext uri="{FF2B5EF4-FFF2-40B4-BE49-F238E27FC236}">
                  <a16:creationId xmlns:a16="http://schemas.microsoft.com/office/drawing/2014/main" id="{8C7D632E-1B85-4EEB-A136-EE75C56EA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410"/>
              <a:ext cx="26" cy="30"/>
            </a:xfrm>
            <a:custGeom>
              <a:avLst/>
              <a:gdLst>
                <a:gd name="T0" fmla="*/ 66 w 11"/>
                <a:gd name="T1" fmla="*/ 158 h 12"/>
                <a:gd name="T2" fmla="*/ 50 w 11"/>
                <a:gd name="T3" fmla="*/ 33 h 12"/>
                <a:gd name="T4" fmla="*/ 66 w 11"/>
                <a:gd name="T5" fmla="*/ 15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9" name="Freeform 1387">
              <a:extLst>
                <a:ext uri="{FF2B5EF4-FFF2-40B4-BE49-F238E27FC236}">
                  <a16:creationId xmlns:a16="http://schemas.microsoft.com/office/drawing/2014/main" id="{AB01959C-416F-4F1D-9325-EB539305F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928"/>
              <a:ext cx="101" cy="225"/>
            </a:xfrm>
            <a:custGeom>
              <a:avLst/>
              <a:gdLst>
                <a:gd name="T0" fmla="*/ 557 w 43"/>
                <a:gd name="T1" fmla="*/ 0 h 90"/>
                <a:gd name="T2" fmla="*/ 221 w 43"/>
                <a:gd name="T3" fmla="*/ 1408 h 90"/>
                <a:gd name="T4" fmla="*/ 557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0" name="Freeform 1388">
              <a:extLst>
                <a:ext uri="{FF2B5EF4-FFF2-40B4-BE49-F238E27FC236}">
                  <a16:creationId xmlns:a16="http://schemas.microsoft.com/office/drawing/2014/main" id="{D8145143-A065-4B50-9263-CAD3C125A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755"/>
              <a:ext cx="564" cy="666"/>
            </a:xfrm>
            <a:custGeom>
              <a:avLst/>
              <a:gdLst>
                <a:gd name="T0" fmla="*/ 259 w 240"/>
                <a:gd name="T1" fmla="*/ 2356 h 266"/>
                <a:gd name="T2" fmla="*/ 2077 w 240"/>
                <a:gd name="T3" fmla="*/ 125 h 266"/>
                <a:gd name="T4" fmla="*/ 3114 w 240"/>
                <a:gd name="T5" fmla="*/ 408 h 266"/>
                <a:gd name="T6" fmla="*/ 1906 w 240"/>
                <a:gd name="T7" fmla="*/ 0 h 266"/>
                <a:gd name="T8" fmla="*/ 78 w 240"/>
                <a:gd name="T9" fmla="*/ 2231 h 266"/>
                <a:gd name="T10" fmla="*/ 973 w 240"/>
                <a:gd name="T11" fmla="*/ 4176 h 266"/>
                <a:gd name="T12" fmla="*/ 259 w 240"/>
                <a:gd name="T13" fmla="*/ 2356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1" name="Freeform 1389">
              <a:extLst>
                <a:ext uri="{FF2B5EF4-FFF2-40B4-BE49-F238E27FC236}">
                  <a16:creationId xmlns:a16="http://schemas.microsoft.com/office/drawing/2014/main" id="{944B5241-235F-489F-9386-4CE2C1C88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755"/>
              <a:ext cx="393" cy="516"/>
            </a:xfrm>
            <a:custGeom>
              <a:avLst/>
              <a:gdLst>
                <a:gd name="T0" fmla="*/ 532 w 167"/>
                <a:gd name="T1" fmla="*/ 3239 h 206"/>
                <a:gd name="T2" fmla="*/ 339 w 167"/>
                <a:gd name="T3" fmla="*/ 2234 h 206"/>
                <a:gd name="T4" fmla="*/ 2177 w 167"/>
                <a:gd name="T5" fmla="*/ 0 h 206"/>
                <a:gd name="T6" fmla="*/ 532 w 167"/>
                <a:gd name="T7" fmla="*/ 3239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2" name="Freeform 1390">
              <a:extLst>
                <a:ext uri="{FF2B5EF4-FFF2-40B4-BE49-F238E27FC236}">
                  <a16:creationId xmlns:a16="http://schemas.microsoft.com/office/drawing/2014/main" id="{CA0A7DDF-AE96-4A33-ACAB-490CE898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743"/>
              <a:ext cx="733" cy="731"/>
            </a:xfrm>
            <a:custGeom>
              <a:avLst/>
              <a:gdLst>
                <a:gd name="T0" fmla="*/ 1971 w 312"/>
                <a:gd name="T1" fmla="*/ 0 h 292"/>
                <a:gd name="T2" fmla="*/ 78 w 312"/>
                <a:gd name="T3" fmla="*/ 2326 h 292"/>
                <a:gd name="T4" fmla="*/ 1905 w 312"/>
                <a:gd name="T5" fmla="*/ 4581 h 292"/>
                <a:gd name="T6" fmla="*/ 4017 w 312"/>
                <a:gd name="T7" fmla="*/ 2451 h 292"/>
                <a:gd name="T8" fmla="*/ 1971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3" name="Freeform 1391">
              <a:extLst>
                <a:ext uri="{FF2B5EF4-FFF2-40B4-BE49-F238E27FC236}">
                  <a16:creationId xmlns:a16="http://schemas.microsoft.com/office/drawing/2014/main" id="{E02A1D45-8838-44E1-92FA-FDD61698E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795"/>
              <a:ext cx="604" cy="636"/>
            </a:xfrm>
            <a:custGeom>
              <a:avLst/>
              <a:gdLst>
                <a:gd name="T0" fmla="*/ 1934 w 257"/>
                <a:gd name="T1" fmla="*/ 113 h 254"/>
                <a:gd name="T2" fmla="*/ 364 w 257"/>
                <a:gd name="T3" fmla="*/ 879 h 254"/>
                <a:gd name="T4" fmla="*/ 270 w 257"/>
                <a:gd name="T5" fmla="*/ 2559 h 254"/>
                <a:gd name="T6" fmla="*/ 2585 w 257"/>
                <a:gd name="T7" fmla="*/ 3455 h 254"/>
                <a:gd name="T8" fmla="*/ 3192 w 257"/>
                <a:gd name="T9" fmla="*/ 2151 h 254"/>
                <a:gd name="T10" fmla="*/ 2987 w 257"/>
                <a:gd name="T11" fmla="*/ 1680 h 254"/>
                <a:gd name="T12" fmla="*/ 2905 w 257"/>
                <a:gd name="T13" fmla="*/ 1022 h 254"/>
                <a:gd name="T14" fmla="*/ 1934 w 257"/>
                <a:gd name="T15" fmla="*/ 113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4" name="Freeform 1392">
              <a:extLst>
                <a:ext uri="{FF2B5EF4-FFF2-40B4-BE49-F238E27FC236}">
                  <a16:creationId xmlns:a16="http://schemas.microsoft.com/office/drawing/2014/main" id="{176FCB09-5BE5-45BF-BBCB-CD8D007AF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835"/>
              <a:ext cx="68" cy="75"/>
            </a:xfrm>
            <a:custGeom>
              <a:avLst/>
              <a:gdLst>
                <a:gd name="T0" fmla="*/ 12 w 29"/>
                <a:gd name="T1" fmla="*/ 270 h 30"/>
                <a:gd name="T2" fmla="*/ 164 w 29"/>
                <a:gd name="T3" fmla="*/ 20 h 30"/>
                <a:gd name="T4" fmla="*/ 363 w 29"/>
                <a:gd name="T5" fmla="*/ 208 h 30"/>
                <a:gd name="T6" fmla="*/ 209 w 29"/>
                <a:gd name="T7" fmla="*/ 458 h 30"/>
                <a:gd name="T8" fmla="*/ 12 w 29"/>
                <a:gd name="T9" fmla="*/ 27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0">
                  <a:moveTo>
                    <a:pt x="1" y="17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6"/>
                    <a:pt x="28" y="13"/>
                  </a:cubicBezTo>
                  <a:cubicBezTo>
                    <a:pt x="29" y="21"/>
                    <a:pt x="24" y="28"/>
                    <a:pt x="16" y="29"/>
                  </a:cubicBezTo>
                  <a:cubicBezTo>
                    <a:pt x="9" y="30"/>
                    <a:pt x="2" y="24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5" name="Freeform 1393">
              <a:extLst>
                <a:ext uri="{FF2B5EF4-FFF2-40B4-BE49-F238E27FC236}">
                  <a16:creationId xmlns:a16="http://schemas.microsoft.com/office/drawing/2014/main" id="{A1EC535E-C1B2-4662-9CCF-114336D94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825"/>
              <a:ext cx="26" cy="28"/>
            </a:xfrm>
            <a:custGeom>
              <a:avLst/>
              <a:gdLst>
                <a:gd name="T0" fmla="*/ 12 w 11"/>
                <a:gd name="T1" fmla="*/ 97 h 11"/>
                <a:gd name="T2" fmla="*/ 66 w 11"/>
                <a:gd name="T3" fmla="*/ 20 h 11"/>
                <a:gd name="T4" fmla="*/ 144 w 11"/>
                <a:gd name="T5" fmla="*/ 84 h 11"/>
                <a:gd name="T6" fmla="*/ 78 w 11"/>
                <a:gd name="T7" fmla="*/ 163 h 11"/>
                <a:gd name="T8" fmla="*/ 12 w 11"/>
                <a:gd name="T9" fmla="*/ 9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4" y="11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6" name="Freeform 1394">
              <a:extLst>
                <a:ext uri="{FF2B5EF4-FFF2-40B4-BE49-F238E27FC236}">
                  <a16:creationId xmlns:a16="http://schemas.microsoft.com/office/drawing/2014/main" id="{0991F64D-B408-4F8D-82F7-1DB3FB04F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900"/>
              <a:ext cx="23" cy="28"/>
            </a:xfrm>
            <a:custGeom>
              <a:avLst/>
              <a:gdLst>
                <a:gd name="T0" fmla="*/ 0 w 10"/>
                <a:gd name="T1" fmla="*/ 97 h 11"/>
                <a:gd name="T2" fmla="*/ 48 w 10"/>
                <a:gd name="T3" fmla="*/ 0 h 11"/>
                <a:gd name="T4" fmla="*/ 122 w 10"/>
                <a:gd name="T5" fmla="*/ 84 h 11"/>
                <a:gd name="T6" fmla="*/ 74 w 10"/>
                <a:gd name="T7" fmla="*/ 163 h 11"/>
                <a:gd name="T8" fmla="*/ 0 w 10"/>
                <a:gd name="T9" fmla="*/ 9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7" name="Freeform 1395">
              <a:extLst>
                <a:ext uri="{FF2B5EF4-FFF2-40B4-BE49-F238E27FC236}">
                  <a16:creationId xmlns:a16="http://schemas.microsoft.com/office/drawing/2014/main" id="{14F2BD3C-FE23-4F45-BF23-BFE5C70A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960"/>
              <a:ext cx="48" cy="53"/>
            </a:xfrm>
            <a:custGeom>
              <a:avLst/>
              <a:gdLst>
                <a:gd name="T0" fmla="*/ 528 w 14"/>
                <a:gd name="T1" fmla="*/ 222 h 21"/>
                <a:gd name="T2" fmla="*/ 34 w 14"/>
                <a:gd name="T3" fmla="*/ 146 h 21"/>
                <a:gd name="T4" fmla="*/ 528 w 14"/>
                <a:gd name="T5" fmla="*/ 22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48" name="Freeform 1396">
              <a:extLst>
                <a:ext uri="{FF2B5EF4-FFF2-40B4-BE49-F238E27FC236}">
                  <a16:creationId xmlns:a16="http://schemas.microsoft.com/office/drawing/2014/main" id="{F2040F00-CBC3-4320-A669-88853588C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768"/>
              <a:ext cx="35" cy="53"/>
            </a:xfrm>
            <a:custGeom>
              <a:avLst/>
              <a:gdLst>
                <a:gd name="T0" fmla="*/ 152 w 15"/>
                <a:gd name="T1" fmla="*/ 114 h 21"/>
                <a:gd name="T2" fmla="*/ 0 w 15"/>
                <a:gd name="T3" fmla="*/ 179 h 21"/>
                <a:gd name="T4" fmla="*/ 152 w 15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49" name="Freeform 1397">
              <a:extLst>
                <a:ext uri="{FF2B5EF4-FFF2-40B4-BE49-F238E27FC236}">
                  <a16:creationId xmlns:a16="http://schemas.microsoft.com/office/drawing/2014/main" id="{5F1296FC-BD86-40AC-9117-B875E9D02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778"/>
              <a:ext cx="72" cy="47"/>
            </a:xfrm>
            <a:custGeom>
              <a:avLst/>
              <a:gdLst>
                <a:gd name="T0" fmla="*/ 1296 w 12"/>
                <a:gd name="T1" fmla="*/ 599 h 12"/>
                <a:gd name="T2" fmla="*/ 864 w 12"/>
                <a:gd name="T3" fmla="*/ 121 h 12"/>
                <a:gd name="T4" fmla="*/ 1296 w 12"/>
                <a:gd name="T5" fmla="*/ 59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2" y="6"/>
                    <a:pt x="6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94" name="Group 1398">
            <a:extLst>
              <a:ext uri="{FF2B5EF4-FFF2-40B4-BE49-F238E27FC236}">
                <a16:creationId xmlns:a16="http://schemas.microsoft.com/office/drawing/2014/main" id="{5FDB45CC-F4C7-4B5B-B86E-D0F65109C2CC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4770438"/>
            <a:ext cx="293688" cy="319087"/>
            <a:chOff x="2885" y="1677"/>
            <a:chExt cx="537" cy="584"/>
          </a:xfrm>
        </p:grpSpPr>
        <p:sp>
          <p:nvSpPr>
            <p:cNvPr id="55018" name="Freeform 1399">
              <a:extLst>
                <a:ext uri="{FF2B5EF4-FFF2-40B4-BE49-F238E27FC236}">
                  <a16:creationId xmlns:a16="http://schemas.microsoft.com/office/drawing/2014/main" id="{EEA30E8E-A359-4530-B3A1-F5D99B74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677"/>
              <a:ext cx="537" cy="584"/>
            </a:xfrm>
            <a:custGeom>
              <a:avLst/>
              <a:gdLst>
                <a:gd name="T0" fmla="*/ 1466 w 215"/>
                <a:gd name="T1" fmla="*/ 21 h 219"/>
                <a:gd name="T2" fmla="*/ 0 w 215"/>
                <a:gd name="T3" fmla="*/ 2424 h 219"/>
                <a:gd name="T4" fmla="*/ 1466 w 215"/>
                <a:gd name="T5" fmla="*/ 4096 h 219"/>
                <a:gd name="T6" fmla="*/ 2932 w 215"/>
                <a:gd name="T7" fmla="*/ 3528 h 219"/>
                <a:gd name="T8" fmla="*/ 3057 w 215"/>
                <a:gd name="T9" fmla="*/ 1331 h 219"/>
                <a:gd name="T10" fmla="*/ 1466 w 215"/>
                <a:gd name="T11" fmla="*/ 21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219">
                  <a:moveTo>
                    <a:pt x="94" y="1"/>
                  </a:moveTo>
                  <a:cubicBezTo>
                    <a:pt x="25" y="0"/>
                    <a:pt x="0" y="70"/>
                    <a:pt x="0" y="128"/>
                  </a:cubicBezTo>
                  <a:cubicBezTo>
                    <a:pt x="0" y="197"/>
                    <a:pt x="46" y="215"/>
                    <a:pt x="94" y="216"/>
                  </a:cubicBezTo>
                  <a:cubicBezTo>
                    <a:pt x="128" y="217"/>
                    <a:pt x="166" y="219"/>
                    <a:pt x="188" y="186"/>
                  </a:cubicBezTo>
                  <a:cubicBezTo>
                    <a:pt x="215" y="142"/>
                    <a:pt x="211" y="114"/>
                    <a:pt x="196" y="70"/>
                  </a:cubicBezTo>
                  <a:cubicBezTo>
                    <a:pt x="181" y="26"/>
                    <a:pt x="144" y="0"/>
                    <a:pt x="94" y="1"/>
                  </a:cubicBezTo>
                  <a:close/>
                </a:path>
              </a:pathLst>
            </a:custGeom>
            <a:solidFill>
              <a:srgbClr val="DC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9" name="Freeform 1400">
              <a:extLst>
                <a:ext uri="{FF2B5EF4-FFF2-40B4-BE49-F238E27FC236}">
                  <a16:creationId xmlns:a16="http://schemas.microsoft.com/office/drawing/2014/main" id="{A7889338-7A29-49D8-BACB-161670987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36"/>
              <a:ext cx="464" cy="517"/>
            </a:xfrm>
            <a:custGeom>
              <a:avLst/>
              <a:gdLst>
                <a:gd name="T0" fmla="*/ 2607 w 186"/>
                <a:gd name="T1" fmla="*/ 943 h 194"/>
                <a:gd name="T2" fmla="*/ 2048 w 186"/>
                <a:gd name="T3" fmla="*/ 0 h 194"/>
                <a:gd name="T4" fmla="*/ 2420 w 186"/>
                <a:gd name="T5" fmla="*/ 760 h 194"/>
                <a:gd name="T6" fmla="*/ 2594 w 186"/>
                <a:gd name="T7" fmla="*/ 1612 h 194"/>
                <a:gd name="T8" fmla="*/ 2235 w 186"/>
                <a:gd name="T9" fmla="*/ 2705 h 194"/>
                <a:gd name="T10" fmla="*/ 1661 w 186"/>
                <a:gd name="T11" fmla="*/ 3387 h 194"/>
                <a:gd name="T12" fmla="*/ 883 w 186"/>
                <a:gd name="T13" fmla="*/ 3424 h 194"/>
                <a:gd name="T14" fmla="*/ 0 w 186"/>
                <a:gd name="T15" fmla="*/ 3182 h 194"/>
                <a:gd name="T16" fmla="*/ 1070 w 186"/>
                <a:gd name="T17" fmla="*/ 3614 h 194"/>
                <a:gd name="T18" fmla="*/ 2502 w 186"/>
                <a:gd name="T19" fmla="*/ 3067 h 194"/>
                <a:gd name="T20" fmla="*/ 2607 w 186"/>
                <a:gd name="T21" fmla="*/ 943 h 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194">
                  <a:moveTo>
                    <a:pt x="168" y="50"/>
                  </a:moveTo>
                  <a:cubicBezTo>
                    <a:pt x="161" y="29"/>
                    <a:pt x="149" y="12"/>
                    <a:pt x="132" y="0"/>
                  </a:cubicBezTo>
                  <a:cubicBezTo>
                    <a:pt x="143" y="11"/>
                    <a:pt x="151" y="24"/>
                    <a:pt x="156" y="40"/>
                  </a:cubicBezTo>
                  <a:cubicBezTo>
                    <a:pt x="162" y="57"/>
                    <a:pt x="166" y="71"/>
                    <a:pt x="167" y="85"/>
                  </a:cubicBezTo>
                  <a:cubicBezTo>
                    <a:pt x="169" y="106"/>
                    <a:pt x="159" y="117"/>
                    <a:pt x="144" y="143"/>
                  </a:cubicBezTo>
                  <a:cubicBezTo>
                    <a:pt x="133" y="159"/>
                    <a:pt x="130" y="173"/>
                    <a:pt x="107" y="179"/>
                  </a:cubicBezTo>
                  <a:cubicBezTo>
                    <a:pt x="92" y="183"/>
                    <a:pt x="74" y="181"/>
                    <a:pt x="57" y="181"/>
                  </a:cubicBezTo>
                  <a:cubicBezTo>
                    <a:pt x="36" y="180"/>
                    <a:pt x="17" y="179"/>
                    <a:pt x="0" y="168"/>
                  </a:cubicBezTo>
                  <a:cubicBezTo>
                    <a:pt x="18" y="186"/>
                    <a:pt x="42" y="190"/>
                    <a:pt x="69" y="191"/>
                  </a:cubicBezTo>
                  <a:cubicBezTo>
                    <a:pt x="103" y="192"/>
                    <a:pt x="139" y="194"/>
                    <a:pt x="161" y="162"/>
                  </a:cubicBezTo>
                  <a:cubicBezTo>
                    <a:pt x="186" y="119"/>
                    <a:pt x="183" y="92"/>
                    <a:pt x="168" y="50"/>
                  </a:cubicBezTo>
                  <a:close/>
                </a:path>
              </a:pathLst>
            </a:custGeom>
            <a:solidFill>
              <a:srgbClr val="CC5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0" name="Freeform 1401">
              <a:extLst>
                <a:ext uri="{FF2B5EF4-FFF2-40B4-BE49-F238E27FC236}">
                  <a16:creationId xmlns:a16="http://schemas.microsoft.com/office/drawing/2014/main" id="{A520AC1D-ABBF-4511-8BF6-8D28C438C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69"/>
              <a:ext cx="292" cy="384"/>
            </a:xfrm>
            <a:custGeom>
              <a:avLst/>
              <a:gdLst>
                <a:gd name="T0" fmla="*/ 0 w 117"/>
                <a:gd name="T1" fmla="*/ 2675 h 144"/>
                <a:gd name="T2" fmla="*/ 1433 w 117"/>
                <a:gd name="T3" fmla="*/ 2125 h 144"/>
                <a:gd name="T4" fmla="*/ 1537 w 117"/>
                <a:gd name="T5" fmla="*/ 0 h 144"/>
                <a:gd name="T6" fmla="*/ 1495 w 117"/>
                <a:gd name="T7" fmla="*/ 1728 h 144"/>
                <a:gd name="T8" fmla="*/ 0 w 117"/>
                <a:gd name="T9" fmla="*/ 2675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44">
                  <a:moveTo>
                    <a:pt x="0" y="141"/>
                  </a:moveTo>
                  <a:cubicBezTo>
                    <a:pt x="34" y="142"/>
                    <a:pt x="70" y="144"/>
                    <a:pt x="92" y="112"/>
                  </a:cubicBezTo>
                  <a:cubicBezTo>
                    <a:pt x="117" y="69"/>
                    <a:pt x="114" y="42"/>
                    <a:pt x="99" y="0"/>
                  </a:cubicBezTo>
                  <a:cubicBezTo>
                    <a:pt x="107" y="18"/>
                    <a:pt x="109" y="63"/>
                    <a:pt x="96" y="91"/>
                  </a:cubicBezTo>
                  <a:cubicBezTo>
                    <a:pt x="80" y="125"/>
                    <a:pt x="59" y="141"/>
                    <a:pt x="0" y="141"/>
                  </a:cubicBezTo>
                  <a:close/>
                </a:path>
              </a:pathLst>
            </a:custGeom>
            <a:solidFill>
              <a:srgbClr val="B30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1" name="Freeform 1402">
              <a:extLst>
                <a:ext uri="{FF2B5EF4-FFF2-40B4-BE49-F238E27FC236}">
                  <a16:creationId xmlns:a16="http://schemas.microsoft.com/office/drawing/2014/main" id="{D7BDC3A4-6973-4118-84FD-CC2593185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25"/>
              <a:ext cx="382" cy="406"/>
            </a:xfrm>
            <a:custGeom>
              <a:avLst/>
              <a:gdLst>
                <a:gd name="T0" fmla="*/ 1134 w 153"/>
                <a:gd name="T1" fmla="*/ 21 h 152"/>
                <a:gd name="T2" fmla="*/ 0 w 153"/>
                <a:gd name="T3" fmla="*/ 1413 h 152"/>
                <a:gd name="T4" fmla="*/ 1228 w 153"/>
                <a:gd name="T5" fmla="*/ 2895 h 152"/>
                <a:gd name="T6" fmla="*/ 2349 w 153"/>
                <a:gd name="T7" fmla="*/ 1357 h 152"/>
                <a:gd name="T8" fmla="*/ 1134 w 153"/>
                <a:gd name="T9" fmla="*/ 21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52">
                  <a:moveTo>
                    <a:pt x="73" y="1"/>
                  </a:moveTo>
                  <a:cubicBezTo>
                    <a:pt x="35" y="2"/>
                    <a:pt x="0" y="29"/>
                    <a:pt x="0" y="74"/>
                  </a:cubicBezTo>
                  <a:cubicBezTo>
                    <a:pt x="0" y="119"/>
                    <a:pt x="19" y="152"/>
                    <a:pt x="79" y="152"/>
                  </a:cubicBezTo>
                  <a:cubicBezTo>
                    <a:pt x="139" y="152"/>
                    <a:pt x="153" y="112"/>
                    <a:pt x="151" y="71"/>
                  </a:cubicBezTo>
                  <a:cubicBezTo>
                    <a:pt x="149" y="30"/>
                    <a:pt x="110" y="0"/>
                    <a:pt x="73" y="1"/>
                  </a:cubicBezTo>
                  <a:close/>
                </a:path>
              </a:pathLst>
            </a:custGeom>
            <a:solidFill>
              <a:srgbClr val="B02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2" name="Freeform 1403">
              <a:extLst>
                <a:ext uri="{FF2B5EF4-FFF2-40B4-BE49-F238E27FC236}">
                  <a16:creationId xmlns:a16="http://schemas.microsoft.com/office/drawing/2014/main" id="{25261281-41EE-4E4A-9576-4E9DA99E8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789"/>
              <a:ext cx="290" cy="328"/>
            </a:xfrm>
            <a:custGeom>
              <a:avLst/>
              <a:gdLst>
                <a:gd name="T0" fmla="*/ 1770 w 116"/>
                <a:gd name="T1" fmla="*/ 909 h 123"/>
                <a:gd name="T2" fmla="*/ 1470 w 116"/>
                <a:gd name="T3" fmla="*/ 77 h 123"/>
                <a:gd name="T4" fmla="*/ 1470 w 116"/>
                <a:gd name="T5" fmla="*/ 171 h 123"/>
                <a:gd name="T6" fmla="*/ 1533 w 116"/>
                <a:gd name="T7" fmla="*/ 661 h 123"/>
                <a:gd name="T8" fmla="*/ 1220 w 116"/>
                <a:gd name="T9" fmla="*/ 1592 h 123"/>
                <a:gd name="T10" fmla="*/ 595 w 116"/>
                <a:gd name="T11" fmla="*/ 2219 h 123"/>
                <a:gd name="T12" fmla="*/ 158 w 116"/>
                <a:gd name="T13" fmla="*/ 2219 h 123"/>
                <a:gd name="T14" fmla="*/ 738 w 116"/>
                <a:gd name="T15" fmla="*/ 2333 h 123"/>
                <a:gd name="T16" fmla="*/ 1770 w 116"/>
                <a:gd name="T17" fmla="*/ 909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23">
                  <a:moveTo>
                    <a:pt x="113" y="48"/>
                  </a:moveTo>
                  <a:cubicBezTo>
                    <a:pt x="112" y="31"/>
                    <a:pt x="105" y="16"/>
                    <a:pt x="94" y="4"/>
                  </a:cubicBezTo>
                  <a:cubicBezTo>
                    <a:pt x="90" y="0"/>
                    <a:pt x="91" y="3"/>
                    <a:pt x="94" y="9"/>
                  </a:cubicBezTo>
                  <a:cubicBezTo>
                    <a:pt x="98" y="16"/>
                    <a:pt x="97" y="26"/>
                    <a:pt x="98" y="35"/>
                  </a:cubicBezTo>
                  <a:cubicBezTo>
                    <a:pt x="99" y="55"/>
                    <a:pt x="90" y="70"/>
                    <a:pt x="78" y="84"/>
                  </a:cubicBezTo>
                  <a:cubicBezTo>
                    <a:pt x="68" y="96"/>
                    <a:pt x="65" y="117"/>
                    <a:pt x="38" y="117"/>
                  </a:cubicBezTo>
                  <a:cubicBezTo>
                    <a:pt x="20" y="117"/>
                    <a:pt x="0" y="113"/>
                    <a:pt x="10" y="117"/>
                  </a:cubicBezTo>
                  <a:cubicBezTo>
                    <a:pt x="20" y="121"/>
                    <a:pt x="32" y="123"/>
                    <a:pt x="47" y="123"/>
                  </a:cubicBezTo>
                  <a:cubicBezTo>
                    <a:pt x="103" y="123"/>
                    <a:pt x="116" y="86"/>
                    <a:pt x="113" y="48"/>
                  </a:cubicBezTo>
                  <a:close/>
                </a:path>
              </a:pathLst>
            </a:custGeom>
            <a:solidFill>
              <a:srgbClr val="990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3" name="Freeform 1404">
              <a:extLst>
                <a:ext uri="{FF2B5EF4-FFF2-40B4-BE49-F238E27FC236}">
                  <a16:creationId xmlns:a16="http://schemas.microsoft.com/office/drawing/2014/main" id="{0EC72C0E-7D97-427E-832B-ACA0631EF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917"/>
              <a:ext cx="172" cy="200"/>
            </a:xfrm>
            <a:custGeom>
              <a:avLst/>
              <a:gdLst>
                <a:gd name="T0" fmla="*/ 0 w 69"/>
                <a:gd name="T1" fmla="*/ 1421 h 75"/>
                <a:gd name="T2" fmla="*/ 1025 w 69"/>
                <a:gd name="T3" fmla="*/ 0 h 75"/>
                <a:gd name="T4" fmla="*/ 0 w 69"/>
                <a:gd name="T5" fmla="*/ 1421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5">
                  <a:moveTo>
                    <a:pt x="0" y="75"/>
                  </a:moveTo>
                  <a:cubicBezTo>
                    <a:pt x="56" y="75"/>
                    <a:pt x="69" y="38"/>
                    <a:pt x="66" y="0"/>
                  </a:cubicBezTo>
                  <a:cubicBezTo>
                    <a:pt x="61" y="23"/>
                    <a:pt x="58" y="67"/>
                    <a:pt x="0" y="75"/>
                  </a:cubicBezTo>
                  <a:close/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4" name="Freeform 1405">
              <a:extLst>
                <a:ext uri="{FF2B5EF4-FFF2-40B4-BE49-F238E27FC236}">
                  <a16:creationId xmlns:a16="http://schemas.microsoft.com/office/drawing/2014/main" id="{F7551899-6F72-46F3-851A-72C171E32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685"/>
              <a:ext cx="364" cy="510"/>
            </a:xfrm>
            <a:custGeom>
              <a:avLst/>
              <a:gdLst>
                <a:gd name="T0" fmla="*/ 249 w 146"/>
                <a:gd name="T1" fmla="*/ 3386 h 191"/>
                <a:gd name="T2" fmla="*/ 155 w 146"/>
                <a:gd name="T3" fmla="*/ 2475 h 191"/>
                <a:gd name="T4" fmla="*/ 466 w 146"/>
                <a:gd name="T5" fmla="*/ 777 h 191"/>
                <a:gd name="T6" fmla="*/ 1548 w 146"/>
                <a:gd name="T7" fmla="*/ 77 h 191"/>
                <a:gd name="T8" fmla="*/ 2264 w 146"/>
                <a:gd name="T9" fmla="*/ 264 h 191"/>
                <a:gd name="T10" fmla="*/ 1411 w 146"/>
                <a:gd name="T11" fmla="*/ 21 h 191"/>
                <a:gd name="T12" fmla="*/ 0 w 146"/>
                <a:gd name="T13" fmla="*/ 2382 h 191"/>
                <a:gd name="T14" fmla="*/ 249 w 146"/>
                <a:gd name="T15" fmla="*/ 3445 h 191"/>
                <a:gd name="T16" fmla="*/ 249 w 146"/>
                <a:gd name="T17" fmla="*/ 3386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191">
                  <a:moveTo>
                    <a:pt x="16" y="178"/>
                  </a:moveTo>
                  <a:cubicBezTo>
                    <a:pt x="9" y="166"/>
                    <a:pt x="10" y="151"/>
                    <a:pt x="10" y="130"/>
                  </a:cubicBezTo>
                  <a:cubicBezTo>
                    <a:pt x="10" y="101"/>
                    <a:pt x="15" y="66"/>
                    <a:pt x="30" y="41"/>
                  </a:cubicBezTo>
                  <a:cubicBezTo>
                    <a:pt x="45" y="18"/>
                    <a:pt x="68" y="3"/>
                    <a:pt x="100" y="4"/>
                  </a:cubicBezTo>
                  <a:cubicBezTo>
                    <a:pt x="117" y="4"/>
                    <a:pt x="133" y="9"/>
                    <a:pt x="146" y="14"/>
                  </a:cubicBezTo>
                  <a:cubicBezTo>
                    <a:pt x="131" y="6"/>
                    <a:pt x="112" y="1"/>
                    <a:pt x="91" y="1"/>
                  </a:cubicBezTo>
                  <a:cubicBezTo>
                    <a:pt x="25" y="0"/>
                    <a:pt x="0" y="68"/>
                    <a:pt x="0" y="125"/>
                  </a:cubicBezTo>
                  <a:cubicBezTo>
                    <a:pt x="0" y="151"/>
                    <a:pt x="5" y="169"/>
                    <a:pt x="16" y="181"/>
                  </a:cubicBezTo>
                  <a:cubicBezTo>
                    <a:pt x="24" y="191"/>
                    <a:pt x="22" y="189"/>
                    <a:pt x="16" y="178"/>
                  </a:cubicBezTo>
                  <a:close/>
                </a:path>
              </a:pathLst>
            </a:custGeom>
            <a:solidFill>
              <a:srgbClr val="F7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5" name="Freeform 1406">
              <a:extLst>
                <a:ext uri="{FF2B5EF4-FFF2-40B4-BE49-F238E27FC236}">
                  <a16:creationId xmlns:a16="http://schemas.microsoft.com/office/drawing/2014/main" id="{B80923C1-81EF-44DE-B7C8-AFBB3BB1F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685"/>
              <a:ext cx="227" cy="334"/>
            </a:xfrm>
            <a:custGeom>
              <a:avLst/>
              <a:gdLst>
                <a:gd name="T0" fmla="*/ 0 w 91"/>
                <a:gd name="T1" fmla="*/ 2383 h 125"/>
                <a:gd name="T2" fmla="*/ 1412 w 91"/>
                <a:gd name="T3" fmla="*/ 21 h 125"/>
                <a:gd name="T4" fmla="*/ 0 w 91"/>
                <a:gd name="T5" fmla="*/ 2383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25">
                  <a:moveTo>
                    <a:pt x="0" y="125"/>
                  </a:moveTo>
                  <a:cubicBezTo>
                    <a:pt x="0" y="68"/>
                    <a:pt x="25" y="0"/>
                    <a:pt x="91" y="1"/>
                  </a:cubicBezTo>
                  <a:cubicBezTo>
                    <a:pt x="67" y="1"/>
                    <a:pt x="6" y="25"/>
                    <a:pt x="0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6" name="Freeform 1407">
              <a:extLst>
                <a:ext uri="{FF2B5EF4-FFF2-40B4-BE49-F238E27FC236}">
                  <a16:creationId xmlns:a16="http://schemas.microsoft.com/office/drawing/2014/main" id="{0923A6F3-ED88-4F09-9004-94A59EBB9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829"/>
              <a:ext cx="25" cy="27"/>
            </a:xfrm>
            <a:custGeom>
              <a:avLst/>
              <a:gdLst>
                <a:gd name="T0" fmla="*/ 50 w 10"/>
                <a:gd name="T1" fmla="*/ 103 h 10"/>
                <a:gd name="T2" fmla="*/ 113 w 10"/>
                <a:gd name="T3" fmla="*/ 159 h 10"/>
                <a:gd name="T4" fmla="*/ 33 w 10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5"/>
                  </a:moveTo>
                  <a:cubicBezTo>
                    <a:pt x="0" y="7"/>
                    <a:pt x="5" y="10"/>
                    <a:pt x="7" y="8"/>
                  </a:cubicBezTo>
                  <a:cubicBezTo>
                    <a:pt x="10" y="5"/>
                    <a:pt x="5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7" name="Freeform 1408">
              <a:extLst>
                <a:ext uri="{FF2B5EF4-FFF2-40B4-BE49-F238E27FC236}">
                  <a16:creationId xmlns:a16="http://schemas.microsoft.com/office/drawing/2014/main" id="{1443894E-C005-4A33-A301-FEA78A4A5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840"/>
              <a:ext cx="17" cy="27"/>
            </a:xfrm>
            <a:custGeom>
              <a:avLst/>
              <a:gdLst>
                <a:gd name="T0" fmla="*/ 12 w 7"/>
                <a:gd name="T1" fmla="*/ 81 h 10"/>
                <a:gd name="T2" fmla="*/ 87 w 7"/>
                <a:gd name="T3" fmla="*/ 116 h 10"/>
                <a:gd name="T4" fmla="*/ 12 w 7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6"/>
                    <a:pt x="5" y="10"/>
                    <a:pt x="6" y="6"/>
                  </a:cubicBezTo>
                  <a:cubicBezTo>
                    <a:pt x="7" y="3"/>
                    <a:pt x="1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8" name="Freeform 1409">
              <a:extLst>
                <a:ext uri="{FF2B5EF4-FFF2-40B4-BE49-F238E27FC236}">
                  <a16:creationId xmlns:a16="http://schemas.microsoft.com/office/drawing/2014/main" id="{86B0AC51-AF80-40BF-8432-FF8840AAE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787"/>
              <a:ext cx="30" cy="37"/>
            </a:xfrm>
            <a:custGeom>
              <a:avLst/>
              <a:gdLst>
                <a:gd name="T0" fmla="*/ 50 w 12"/>
                <a:gd name="T1" fmla="*/ 90 h 14"/>
                <a:gd name="T2" fmla="*/ 145 w 12"/>
                <a:gd name="T3" fmla="*/ 182 h 14"/>
                <a:gd name="T4" fmla="*/ 50 w 12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3" y="5"/>
                  </a:moveTo>
                  <a:cubicBezTo>
                    <a:pt x="0" y="8"/>
                    <a:pt x="6" y="14"/>
                    <a:pt x="9" y="10"/>
                  </a:cubicBezTo>
                  <a:cubicBezTo>
                    <a:pt x="12" y="6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9" name="Freeform 1410">
              <a:extLst>
                <a:ext uri="{FF2B5EF4-FFF2-40B4-BE49-F238E27FC236}">
                  <a16:creationId xmlns:a16="http://schemas.microsoft.com/office/drawing/2014/main" id="{77C3F36F-472D-48E4-B3FA-A3314979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808"/>
              <a:ext cx="10" cy="19"/>
            </a:xfrm>
            <a:custGeom>
              <a:avLst/>
              <a:gdLst>
                <a:gd name="T0" fmla="*/ 0 w 4"/>
                <a:gd name="T1" fmla="*/ 60 h 7"/>
                <a:gd name="T2" fmla="*/ 63 w 4"/>
                <a:gd name="T3" fmla="*/ 81 h 7"/>
                <a:gd name="T4" fmla="*/ 0 w 4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5"/>
                    <a:pt x="3" y="7"/>
                    <a:pt x="4" y="4"/>
                  </a:cubicBezTo>
                  <a:cubicBezTo>
                    <a:pt x="4" y="2"/>
                    <a:pt x="1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0" name="Freeform 1411">
              <a:extLst>
                <a:ext uri="{FF2B5EF4-FFF2-40B4-BE49-F238E27FC236}">
                  <a16:creationId xmlns:a16="http://schemas.microsoft.com/office/drawing/2014/main" id="{05474359-DD12-466C-A8D1-0CB7D3981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749"/>
              <a:ext cx="33" cy="43"/>
            </a:xfrm>
            <a:custGeom>
              <a:avLst/>
              <a:gdLst>
                <a:gd name="T0" fmla="*/ 51 w 13"/>
                <a:gd name="T1" fmla="*/ 137 h 16"/>
                <a:gd name="T2" fmla="*/ 147 w 13"/>
                <a:gd name="T3" fmla="*/ 231 h 16"/>
                <a:gd name="T4" fmla="*/ 51 w 13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3" y="7"/>
                  </a:moveTo>
                  <a:cubicBezTo>
                    <a:pt x="0" y="10"/>
                    <a:pt x="6" y="16"/>
                    <a:pt x="9" y="12"/>
                  </a:cubicBezTo>
                  <a:cubicBezTo>
                    <a:pt x="13" y="7"/>
                    <a:pt x="4" y="0"/>
                    <a:pt x="3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1" name="Freeform 1412">
              <a:extLst>
                <a:ext uri="{FF2B5EF4-FFF2-40B4-BE49-F238E27FC236}">
                  <a16:creationId xmlns:a16="http://schemas.microsoft.com/office/drawing/2014/main" id="{DAB9B5C9-53B6-48AE-956F-F06DE5117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789"/>
              <a:ext cx="18" cy="22"/>
            </a:xfrm>
            <a:custGeom>
              <a:avLst/>
              <a:gdLst>
                <a:gd name="T0" fmla="*/ 21 w 7"/>
                <a:gd name="T1" fmla="*/ 61 h 8"/>
                <a:gd name="T2" fmla="*/ 118 w 7"/>
                <a:gd name="T3" fmla="*/ 83 h 8"/>
                <a:gd name="T4" fmla="*/ 21 w 7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1" y="6"/>
                    <a:pt x="6" y="8"/>
                    <a:pt x="7" y="4"/>
                  </a:cubicBezTo>
                  <a:cubicBezTo>
                    <a:pt x="7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2" name="Freeform 1413">
              <a:extLst>
                <a:ext uri="{FF2B5EF4-FFF2-40B4-BE49-F238E27FC236}">
                  <a16:creationId xmlns:a16="http://schemas.microsoft.com/office/drawing/2014/main" id="{62594944-B5C6-48F3-BDF8-AB9F6357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848"/>
              <a:ext cx="25" cy="37"/>
            </a:xfrm>
            <a:custGeom>
              <a:avLst/>
              <a:gdLst>
                <a:gd name="T0" fmla="*/ 50 w 10"/>
                <a:gd name="T1" fmla="*/ 132 h 14"/>
                <a:gd name="T2" fmla="*/ 113 w 10"/>
                <a:gd name="T3" fmla="*/ 182 h 14"/>
                <a:gd name="T4" fmla="*/ 33 w 10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7"/>
                  </a:moveTo>
                  <a:cubicBezTo>
                    <a:pt x="0" y="9"/>
                    <a:pt x="4" y="14"/>
                    <a:pt x="7" y="10"/>
                  </a:cubicBezTo>
                  <a:cubicBezTo>
                    <a:pt x="10" y="6"/>
                    <a:pt x="2" y="0"/>
                    <a:pt x="2" y="8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3" name="Freeform 1414">
              <a:extLst>
                <a:ext uri="{FF2B5EF4-FFF2-40B4-BE49-F238E27FC236}">
                  <a16:creationId xmlns:a16="http://schemas.microsoft.com/office/drawing/2014/main" id="{B9455311-C0DC-4932-9858-99A8306D1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904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113 w 10"/>
                <a:gd name="T3" fmla="*/ 115 h 9"/>
                <a:gd name="T4" fmla="*/ 50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6"/>
                    <a:pt x="6" y="9"/>
                    <a:pt x="7" y="6"/>
                  </a:cubicBezTo>
                  <a:cubicBezTo>
                    <a:pt x="10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4" name="Freeform 1415">
              <a:extLst>
                <a:ext uri="{FF2B5EF4-FFF2-40B4-BE49-F238E27FC236}">
                  <a16:creationId xmlns:a16="http://schemas.microsoft.com/office/drawing/2014/main" id="{2124447E-B665-4F6E-B801-61F99DDDF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51"/>
              <a:ext cx="40" cy="48"/>
            </a:xfrm>
            <a:custGeom>
              <a:avLst/>
              <a:gdLst>
                <a:gd name="T0" fmla="*/ 83 w 16"/>
                <a:gd name="T1" fmla="*/ 115 h 18"/>
                <a:gd name="T2" fmla="*/ 175 w 16"/>
                <a:gd name="T3" fmla="*/ 264 h 18"/>
                <a:gd name="T4" fmla="*/ 83 w 16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5" y="6"/>
                  </a:moveTo>
                  <a:cubicBezTo>
                    <a:pt x="0" y="9"/>
                    <a:pt x="6" y="18"/>
                    <a:pt x="11" y="14"/>
                  </a:cubicBezTo>
                  <a:cubicBezTo>
                    <a:pt x="16" y="10"/>
                    <a:pt x="8" y="0"/>
                    <a:pt x="5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5" name="Freeform 1416">
              <a:extLst>
                <a:ext uri="{FF2B5EF4-FFF2-40B4-BE49-F238E27FC236}">
                  <a16:creationId xmlns:a16="http://schemas.microsoft.com/office/drawing/2014/main" id="{27E8A121-FE6E-4971-8A90-514BE6E9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824"/>
              <a:ext cx="15" cy="19"/>
            </a:xfrm>
            <a:custGeom>
              <a:avLst/>
              <a:gdLst>
                <a:gd name="T0" fmla="*/ 20 w 6"/>
                <a:gd name="T1" fmla="*/ 81 h 7"/>
                <a:gd name="T2" fmla="*/ 95 w 6"/>
                <a:gd name="T3" fmla="*/ 81 h 7"/>
                <a:gd name="T4" fmla="*/ 3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3" y="5"/>
                    <a:pt x="6" y="7"/>
                    <a:pt x="6" y="4"/>
                  </a:cubicBezTo>
                  <a:cubicBezTo>
                    <a:pt x="6" y="0"/>
                    <a:pt x="0" y="1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6" name="Freeform 1417">
              <a:extLst>
                <a:ext uri="{FF2B5EF4-FFF2-40B4-BE49-F238E27FC236}">
                  <a16:creationId xmlns:a16="http://schemas.microsoft.com/office/drawing/2014/main" id="{B9D18370-DC08-4529-A709-C3151199D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741"/>
              <a:ext cx="30" cy="35"/>
            </a:xfrm>
            <a:custGeom>
              <a:avLst/>
              <a:gdLst>
                <a:gd name="T0" fmla="*/ 50 w 12"/>
                <a:gd name="T1" fmla="*/ 116 h 13"/>
                <a:gd name="T2" fmla="*/ 113 w 12"/>
                <a:gd name="T3" fmla="*/ 232 h 13"/>
                <a:gd name="T4" fmla="*/ 50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6"/>
                  </a:moveTo>
                  <a:cubicBezTo>
                    <a:pt x="0" y="8"/>
                    <a:pt x="4" y="13"/>
                    <a:pt x="7" y="12"/>
                  </a:cubicBezTo>
                  <a:cubicBezTo>
                    <a:pt x="12" y="9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7" name="Freeform 1418">
              <a:extLst>
                <a:ext uri="{FF2B5EF4-FFF2-40B4-BE49-F238E27FC236}">
                  <a16:creationId xmlns:a16="http://schemas.microsoft.com/office/drawing/2014/main" id="{31227895-09F0-45D6-BC72-F83E06B6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789"/>
              <a:ext cx="15" cy="22"/>
            </a:xfrm>
            <a:custGeom>
              <a:avLst/>
              <a:gdLst>
                <a:gd name="T0" fmla="*/ 20 w 6"/>
                <a:gd name="T1" fmla="*/ 83 h 8"/>
                <a:gd name="T2" fmla="*/ 83 w 6"/>
                <a:gd name="T3" fmla="*/ 107 h 8"/>
                <a:gd name="T4" fmla="*/ 20 w 6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4"/>
                  </a:moveTo>
                  <a:cubicBezTo>
                    <a:pt x="1" y="7"/>
                    <a:pt x="4" y="8"/>
                    <a:pt x="5" y="5"/>
                  </a:cubicBezTo>
                  <a:cubicBezTo>
                    <a:pt x="6" y="1"/>
                    <a:pt x="0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8" name="Freeform 1419">
              <a:extLst>
                <a:ext uri="{FF2B5EF4-FFF2-40B4-BE49-F238E27FC236}">
                  <a16:creationId xmlns:a16="http://schemas.microsoft.com/office/drawing/2014/main" id="{7A4BD1A4-6030-4A48-B135-1F81D940B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2027"/>
              <a:ext cx="25" cy="18"/>
            </a:xfrm>
            <a:custGeom>
              <a:avLst/>
              <a:gdLst>
                <a:gd name="T0" fmla="*/ 63 w 10"/>
                <a:gd name="T1" fmla="*/ 21 h 7"/>
                <a:gd name="T2" fmla="*/ 50 w 10"/>
                <a:gd name="T3" fmla="*/ 100 h 7"/>
                <a:gd name="T4" fmla="*/ 83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cubicBezTo>
                    <a:pt x="1" y="0"/>
                    <a:pt x="0" y="5"/>
                    <a:pt x="3" y="6"/>
                  </a:cubicBezTo>
                  <a:cubicBezTo>
                    <a:pt x="8" y="7"/>
                    <a:pt x="10" y="0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9" name="Freeform 1420">
              <a:extLst>
                <a:ext uri="{FF2B5EF4-FFF2-40B4-BE49-F238E27FC236}">
                  <a16:creationId xmlns:a16="http://schemas.microsoft.com/office/drawing/2014/main" id="{E84097C8-CF2A-47E5-B513-B348610BF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051"/>
              <a:ext cx="17" cy="18"/>
            </a:xfrm>
            <a:custGeom>
              <a:avLst/>
              <a:gdLst>
                <a:gd name="T0" fmla="*/ 58 w 7"/>
                <a:gd name="T1" fmla="*/ 33 h 7"/>
                <a:gd name="T2" fmla="*/ 58 w 7"/>
                <a:gd name="T3" fmla="*/ 118 h 7"/>
                <a:gd name="T4" fmla="*/ 58 w 7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cubicBezTo>
                    <a:pt x="1" y="2"/>
                    <a:pt x="0" y="7"/>
                    <a:pt x="4" y="7"/>
                  </a:cubicBezTo>
                  <a:cubicBezTo>
                    <a:pt x="7" y="7"/>
                    <a:pt x="7" y="0"/>
                    <a:pt x="4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0" name="Freeform 1421">
              <a:extLst>
                <a:ext uri="{FF2B5EF4-FFF2-40B4-BE49-F238E27FC236}">
                  <a16:creationId xmlns:a16="http://schemas.microsoft.com/office/drawing/2014/main" id="{31968D1A-AD8F-4620-9C08-F5E0E252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027"/>
              <a:ext cx="32" cy="24"/>
            </a:xfrm>
            <a:custGeom>
              <a:avLst/>
              <a:gdLst>
                <a:gd name="T0" fmla="*/ 103 w 13"/>
                <a:gd name="T1" fmla="*/ 21 h 9"/>
                <a:gd name="T2" fmla="*/ 74 w 13"/>
                <a:gd name="T3" fmla="*/ 149 h 9"/>
                <a:gd name="T4" fmla="*/ 103 w 1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7" y="1"/>
                  </a:moveTo>
                  <a:cubicBezTo>
                    <a:pt x="2" y="0"/>
                    <a:pt x="0" y="7"/>
                    <a:pt x="5" y="8"/>
                  </a:cubicBezTo>
                  <a:cubicBezTo>
                    <a:pt x="10" y="9"/>
                    <a:pt x="13" y="0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1" name="Freeform 1422">
              <a:extLst>
                <a:ext uri="{FF2B5EF4-FFF2-40B4-BE49-F238E27FC236}">
                  <a16:creationId xmlns:a16="http://schemas.microsoft.com/office/drawing/2014/main" id="{4225FC8A-709E-4929-A178-49E6DAD7B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067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41 w 5"/>
                <a:gd name="T3" fmla="*/ 88 h 5"/>
                <a:gd name="T4" fmla="*/ 41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3" y="5"/>
                  </a:cubicBezTo>
                  <a:cubicBezTo>
                    <a:pt x="5" y="4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2" name="Freeform 1423">
              <a:extLst>
                <a:ext uri="{FF2B5EF4-FFF2-40B4-BE49-F238E27FC236}">
                  <a16:creationId xmlns:a16="http://schemas.microsoft.com/office/drawing/2014/main" id="{F29C8854-EBA1-40CF-B229-6E21F988F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952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33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4"/>
                    <a:pt x="0" y="9"/>
                    <a:pt x="4" y="7"/>
                  </a:cubicBezTo>
                  <a:cubicBezTo>
                    <a:pt x="8" y="6"/>
                    <a:pt x="5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3" name="Freeform 1424">
              <a:extLst>
                <a:ext uri="{FF2B5EF4-FFF2-40B4-BE49-F238E27FC236}">
                  <a16:creationId xmlns:a16="http://schemas.microsoft.com/office/drawing/2014/main" id="{E5B0E071-9DEA-4250-918F-51A80B8A4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949"/>
              <a:ext cx="27" cy="27"/>
            </a:xfrm>
            <a:custGeom>
              <a:avLst/>
              <a:gdLst>
                <a:gd name="T0" fmla="*/ 71 w 11"/>
                <a:gd name="T1" fmla="*/ 59 h 10"/>
                <a:gd name="T2" fmla="*/ 61 w 11"/>
                <a:gd name="T3" fmla="*/ 176 h 10"/>
                <a:gd name="T4" fmla="*/ 61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5" y="3"/>
                  </a:moveTo>
                  <a:cubicBezTo>
                    <a:pt x="3" y="2"/>
                    <a:pt x="0" y="8"/>
                    <a:pt x="4" y="9"/>
                  </a:cubicBezTo>
                  <a:cubicBezTo>
                    <a:pt x="9" y="10"/>
                    <a:pt x="11" y="0"/>
                    <a:pt x="4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4" name="Freeform 1425">
              <a:extLst>
                <a:ext uri="{FF2B5EF4-FFF2-40B4-BE49-F238E27FC236}">
                  <a16:creationId xmlns:a16="http://schemas.microsoft.com/office/drawing/2014/main" id="{5EE5FE46-7FED-4583-BC99-AE9D7A52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960"/>
              <a:ext cx="25" cy="24"/>
            </a:xfrm>
            <a:custGeom>
              <a:avLst/>
              <a:gdLst>
                <a:gd name="T0" fmla="*/ 63 w 10"/>
                <a:gd name="T1" fmla="*/ 77 h 9"/>
                <a:gd name="T2" fmla="*/ 63 w 10"/>
                <a:gd name="T3" fmla="*/ 171 h 9"/>
                <a:gd name="T4" fmla="*/ 50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1" y="4"/>
                    <a:pt x="0" y="9"/>
                    <a:pt x="4" y="9"/>
                  </a:cubicBezTo>
                  <a:cubicBezTo>
                    <a:pt x="10" y="9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5" name="Freeform 1426">
              <a:extLst>
                <a:ext uri="{FF2B5EF4-FFF2-40B4-BE49-F238E27FC236}">
                  <a16:creationId xmlns:a16="http://schemas.microsoft.com/office/drawing/2014/main" id="{45639FC5-D53E-4182-B258-45541AF83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979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91 w 17"/>
                <a:gd name="T3" fmla="*/ 227 h 15"/>
                <a:gd name="T4" fmla="*/ 166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6" name="Freeform 1427">
              <a:extLst>
                <a:ext uri="{FF2B5EF4-FFF2-40B4-BE49-F238E27FC236}">
                  <a16:creationId xmlns:a16="http://schemas.microsoft.com/office/drawing/2014/main" id="{DACCD89F-639A-4D27-BC37-5E22AC708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36"/>
              <a:ext cx="18" cy="21"/>
            </a:xfrm>
            <a:custGeom>
              <a:avLst/>
              <a:gdLst>
                <a:gd name="T0" fmla="*/ 21 w 7"/>
                <a:gd name="T1" fmla="*/ 55 h 8"/>
                <a:gd name="T2" fmla="*/ 54 w 7"/>
                <a:gd name="T3" fmla="*/ 123 h 8"/>
                <a:gd name="T4" fmla="*/ 21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0" y="5"/>
                    <a:pt x="0" y="8"/>
                    <a:pt x="3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7" name="Freeform 1428">
              <a:extLst>
                <a:ext uri="{FF2B5EF4-FFF2-40B4-BE49-F238E27FC236}">
                  <a16:creationId xmlns:a16="http://schemas.microsoft.com/office/drawing/2014/main" id="{F486F0BE-71D6-419F-8AA7-F26202BCE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963"/>
              <a:ext cx="29" cy="29"/>
            </a:xfrm>
            <a:custGeom>
              <a:avLst/>
              <a:gdLst>
                <a:gd name="T0" fmla="*/ 99 w 12"/>
                <a:gd name="T1" fmla="*/ 21 h 11"/>
                <a:gd name="T2" fmla="*/ 41 w 12"/>
                <a:gd name="T3" fmla="*/ 124 h 11"/>
                <a:gd name="T4" fmla="*/ 99 w 12"/>
                <a:gd name="T5" fmla="*/ 2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7" y="1"/>
                  </a:moveTo>
                  <a:cubicBezTo>
                    <a:pt x="3" y="0"/>
                    <a:pt x="0" y="5"/>
                    <a:pt x="3" y="7"/>
                  </a:cubicBezTo>
                  <a:cubicBezTo>
                    <a:pt x="7" y="11"/>
                    <a:pt x="12" y="1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8" name="Freeform 1429">
              <a:extLst>
                <a:ext uri="{FF2B5EF4-FFF2-40B4-BE49-F238E27FC236}">
                  <a16:creationId xmlns:a16="http://schemas.microsoft.com/office/drawing/2014/main" id="{C002529B-A1A8-439C-B9C0-B91203669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981"/>
              <a:ext cx="17" cy="22"/>
            </a:xfrm>
            <a:custGeom>
              <a:avLst/>
              <a:gdLst>
                <a:gd name="T0" fmla="*/ 41 w 7"/>
                <a:gd name="T1" fmla="*/ 61 h 8"/>
                <a:gd name="T2" fmla="*/ 58 w 7"/>
                <a:gd name="T3" fmla="*/ 143 h 8"/>
                <a:gd name="T4" fmla="*/ 41 w 7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3" y="3"/>
                  </a:moveTo>
                  <a:cubicBezTo>
                    <a:pt x="0" y="4"/>
                    <a:pt x="0" y="8"/>
                    <a:pt x="4" y="7"/>
                  </a:cubicBezTo>
                  <a:cubicBezTo>
                    <a:pt x="7" y="6"/>
                    <a:pt x="6" y="0"/>
                    <a:pt x="3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9" name="Freeform 1430">
              <a:extLst>
                <a:ext uri="{FF2B5EF4-FFF2-40B4-BE49-F238E27FC236}">
                  <a16:creationId xmlns:a16="http://schemas.microsoft.com/office/drawing/2014/main" id="{2ADF9E47-BFC5-4BE8-A9B0-C0ACDDB17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933"/>
              <a:ext cx="25" cy="22"/>
            </a:xfrm>
            <a:custGeom>
              <a:avLst/>
              <a:gdLst>
                <a:gd name="T0" fmla="*/ 63 w 10"/>
                <a:gd name="T1" fmla="*/ 47 h 8"/>
                <a:gd name="T2" fmla="*/ 50 w 10"/>
                <a:gd name="T3" fmla="*/ 129 h 8"/>
                <a:gd name="T4" fmla="*/ 83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cubicBezTo>
                    <a:pt x="1" y="0"/>
                    <a:pt x="0" y="6"/>
                    <a:pt x="3" y="6"/>
                  </a:cubicBezTo>
                  <a:cubicBezTo>
                    <a:pt x="7" y="8"/>
                    <a:pt x="10" y="1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0" name="Freeform 1431">
              <a:extLst>
                <a:ext uri="{FF2B5EF4-FFF2-40B4-BE49-F238E27FC236}">
                  <a16:creationId xmlns:a16="http://schemas.microsoft.com/office/drawing/2014/main" id="{00DC047A-F37F-4F07-80BF-9039340F7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960"/>
              <a:ext cx="17" cy="19"/>
            </a:xfrm>
            <a:custGeom>
              <a:avLst/>
              <a:gdLst>
                <a:gd name="T0" fmla="*/ 58 w 7"/>
                <a:gd name="T1" fmla="*/ 22 h 7"/>
                <a:gd name="T2" fmla="*/ 58 w 7"/>
                <a:gd name="T3" fmla="*/ 117 h 7"/>
                <a:gd name="T4" fmla="*/ 58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1" y="2"/>
                    <a:pt x="0" y="7"/>
                    <a:pt x="4" y="6"/>
                  </a:cubicBezTo>
                  <a:cubicBezTo>
                    <a:pt x="7" y="6"/>
                    <a:pt x="7" y="0"/>
                    <a:pt x="4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1" name="Freeform 1432">
              <a:extLst>
                <a:ext uri="{FF2B5EF4-FFF2-40B4-BE49-F238E27FC236}">
                  <a16:creationId xmlns:a16="http://schemas.microsoft.com/office/drawing/2014/main" id="{5A42CFA6-2360-4329-AD40-15067A3ED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933"/>
              <a:ext cx="30" cy="24"/>
            </a:xfrm>
            <a:custGeom>
              <a:avLst/>
              <a:gdLst>
                <a:gd name="T0" fmla="*/ 95 w 12"/>
                <a:gd name="T1" fmla="*/ 35 h 9"/>
                <a:gd name="T2" fmla="*/ 83 w 12"/>
                <a:gd name="T3" fmla="*/ 149 h 9"/>
                <a:gd name="T4" fmla="*/ 113 w 12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2"/>
                  </a:moveTo>
                  <a:cubicBezTo>
                    <a:pt x="2" y="0"/>
                    <a:pt x="0" y="7"/>
                    <a:pt x="5" y="8"/>
                  </a:cubicBezTo>
                  <a:cubicBezTo>
                    <a:pt x="10" y="9"/>
                    <a:pt x="12" y="1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2" name="Freeform 1433">
              <a:extLst>
                <a:ext uri="{FF2B5EF4-FFF2-40B4-BE49-F238E27FC236}">
                  <a16:creationId xmlns:a16="http://schemas.microsoft.com/office/drawing/2014/main" id="{EF5D449C-734A-4FE3-8FB8-0B10CA38D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861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33 w 8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3"/>
                    <a:pt x="0" y="9"/>
                    <a:pt x="4" y="7"/>
                  </a:cubicBezTo>
                  <a:cubicBezTo>
                    <a:pt x="8" y="5"/>
                    <a:pt x="4" y="0"/>
                    <a:pt x="2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3" name="Freeform 1434">
              <a:extLst>
                <a:ext uri="{FF2B5EF4-FFF2-40B4-BE49-F238E27FC236}">
                  <a16:creationId xmlns:a16="http://schemas.microsoft.com/office/drawing/2014/main" id="{70634986-66C6-4746-8B44-0F465D03F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856"/>
              <a:ext cx="30" cy="27"/>
            </a:xfrm>
            <a:custGeom>
              <a:avLst/>
              <a:gdLst>
                <a:gd name="T0" fmla="*/ 95 w 12"/>
                <a:gd name="T1" fmla="*/ 59 h 10"/>
                <a:gd name="T2" fmla="*/ 83 w 12"/>
                <a:gd name="T3" fmla="*/ 176 h 10"/>
                <a:gd name="T4" fmla="*/ 83 w 12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4" y="2"/>
                    <a:pt x="0" y="8"/>
                    <a:pt x="5" y="9"/>
                  </a:cubicBezTo>
                  <a:cubicBezTo>
                    <a:pt x="10" y="10"/>
                    <a:pt x="12" y="0"/>
                    <a:pt x="5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4" name="Freeform 1435">
              <a:extLst>
                <a:ext uri="{FF2B5EF4-FFF2-40B4-BE49-F238E27FC236}">
                  <a16:creationId xmlns:a16="http://schemas.microsoft.com/office/drawing/2014/main" id="{96FC0FC7-C09B-48E6-88F0-B58C1AA39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869"/>
              <a:ext cx="25" cy="24"/>
            </a:xfrm>
            <a:custGeom>
              <a:avLst/>
              <a:gdLst>
                <a:gd name="T0" fmla="*/ 63 w 10"/>
                <a:gd name="T1" fmla="*/ 77 h 9"/>
                <a:gd name="T2" fmla="*/ 63 w 10"/>
                <a:gd name="T3" fmla="*/ 171 h 9"/>
                <a:gd name="T4" fmla="*/ 50 w 10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1" y="3"/>
                    <a:pt x="0" y="9"/>
                    <a:pt x="4" y="9"/>
                  </a:cubicBezTo>
                  <a:cubicBezTo>
                    <a:pt x="10" y="9"/>
                    <a:pt x="5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5" name="Freeform 1436">
              <a:extLst>
                <a:ext uri="{FF2B5EF4-FFF2-40B4-BE49-F238E27FC236}">
                  <a16:creationId xmlns:a16="http://schemas.microsoft.com/office/drawing/2014/main" id="{23B0D150-5E5F-40D1-8B36-ABA45AD9A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85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96 w 17"/>
                <a:gd name="T3" fmla="*/ 227 h 15"/>
                <a:gd name="T4" fmla="*/ 180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6" name="Freeform 1437">
              <a:extLst>
                <a:ext uri="{FF2B5EF4-FFF2-40B4-BE49-F238E27FC236}">
                  <a16:creationId xmlns:a16="http://schemas.microsoft.com/office/drawing/2014/main" id="{75814031-3575-46AD-A7E0-52CDDC993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896"/>
              <a:ext cx="43" cy="43"/>
            </a:xfrm>
            <a:custGeom>
              <a:avLst/>
              <a:gdLst>
                <a:gd name="T0" fmla="*/ 159 w 17"/>
                <a:gd name="T1" fmla="*/ 94 h 16"/>
                <a:gd name="T2" fmla="*/ 96 w 17"/>
                <a:gd name="T3" fmla="*/ 253 h 16"/>
                <a:gd name="T4" fmla="*/ 180 w 17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5"/>
                  </a:moveTo>
                  <a:cubicBezTo>
                    <a:pt x="6" y="0"/>
                    <a:pt x="0" y="10"/>
                    <a:pt x="6" y="13"/>
                  </a:cubicBezTo>
                  <a:cubicBezTo>
                    <a:pt x="12" y="16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7" name="Freeform 1438">
              <a:extLst>
                <a:ext uri="{FF2B5EF4-FFF2-40B4-BE49-F238E27FC236}">
                  <a16:creationId xmlns:a16="http://schemas.microsoft.com/office/drawing/2014/main" id="{DF678832-E5F0-42F8-AB2E-635C88FD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957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91 w 17"/>
                <a:gd name="T3" fmla="*/ 227 h 15"/>
                <a:gd name="T4" fmla="*/ 166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8" name="Freeform 1439">
              <a:extLst>
                <a:ext uri="{FF2B5EF4-FFF2-40B4-BE49-F238E27FC236}">
                  <a16:creationId xmlns:a16="http://schemas.microsoft.com/office/drawing/2014/main" id="{617CB39C-E2FF-45ED-BE90-0E0AC4C1E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843"/>
              <a:ext cx="17" cy="24"/>
            </a:xfrm>
            <a:custGeom>
              <a:avLst/>
              <a:gdLst>
                <a:gd name="T0" fmla="*/ 12 w 7"/>
                <a:gd name="T1" fmla="*/ 56 h 9"/>
                <a:gd name="T2" fmla="*/ 41 w 7"/>
                <a:gd name="T3" fmla="*/ 136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6"/>
                    <a:pt x="3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9" name="Freeform 1440">
              <a:extLst>
                <a:ext uri="{FF2B5EF4-FFF2-40B4-BE49-F238E27FC236}">
                  <a16:creationId xmlns:a16="http://schemas.microsoft.com/office/drawing/2014/main" id="{E8EDE4FE-5996-49EE-8108-F91F404BC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904"/>
              <a:ext cx="18" cy="21"/>
            </a:xfrm>
            <a:custGeom>
              <a:avLst/>
              <a:gdLst>
                <a:gd name="T0" fmla="*/ 21 w 7"/>
                <a:gd name="T1" fmla="*/ 34 h 8"/>
                <a:gd name="T2" fmla="*/ 67 w 7"/>
                <a:gd name="T3" fmla="*/ 123 h 8"/>
                <a:gd name="T4" fmla="*/ 21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1" y="4"/>
                    <a:pt x="0" y="8"/>
                    <a:pt x="4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0" name="Freeform 1441">
              <a:extLst>
                <a:ext uri="{FF2B5EF4-FFF2-40B4-BE49-F238E27FC236}">
                  <a16:creationId xmlns:a16="http://schemas.microsoft.com/office/drawing/2014/main" id="{72A4299F-D614-482D-90F8-41FBB9E05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920"/>
              <a:ext cx="17" cy="24"/>
            </a:xfrm>
            <a:custGeom>
              <a:avLst/>
              <a:gdLst>
                <a:gd name="T0" fmla="*/ 12 w 7"/>
                <a:gd name="T1" fmla="*/ 56 h 9"/>
                <a:gd name="T2" fmla="*/ 58 w 7"/>
                <a:gd name="T3" fmla="*/ 136 h 9"/>
                <a:gd name="T4" fmla="*/ 12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1" y="5"/>
                    <a:pt x="0" y="9"/>
                    <a:pt x="4" y="7"/>
                  </a:cubicBezTo>
                  <a:cubicBezTo>
                    <a:pt x="7" y="6"/>
                    <a:pt x="3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1" name="Freeform 1442">
              <a:extLst>
                <a:ext uri="{FF2B5EF4-FFF2-40B4-BE49-F238E27FC236}">
                  <a16:creationId xmlns:a16="http://schemas.microsoft.com/office/drawing/2014/main" id="{58DAA56B-4E44-47C3-A095-854F8DF6A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869"/>
              <a:ext cx="30" cy="32"/>
            </a:xfrm>
            <a:custGeom>
              <a:avLst/>
              <a:gdLst>
                <a:gd name="T0" fmla="*/ 95 w 12"/>
                <a:gd name="T1" fmla="*/ 35 h 12"/>
                <a:gd name="T2" fmla="*/ 50 w 12"/>
                <a:gd name="T3" fmla="*/ 149 h 12"/>
                <a:gd name="T4" fmla="*/ 113 w 12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3" y="0"/>
                    <a:pt x="0" y="6"/>
                    <a:pt x="3" y="8"/>
                  </a:cubicBezTo>
                  <a:cubicBezTo>
                    <a:pt x="7" y="12"/>
                    <a:pt x="12" y="2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2" name="Freeform 1443">
              <a:extLst>
                <a:ext uri="{FF2B5EF4-FFF2-40B4-BE49-F238E27FC236}">
                  <a16:creationId xmlns:a16="http://schemas.microsoft.com/office/drawing/2014/main" id="{1E834304-E79F-49DD-AE1D-4BA8D356D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888"/>
              <a:ext cx="17" cy="24"/>
            </a:xfrm>
            <a:custGeom>
              <a:avLst/>
              <a:gdLst>
                <a:gd name="T0" fmla="*/ 41 w 7"/>
                <a:gd name="T1" fmla="*/ 56 h 9"/>
                <a:gd name="T2" fmla="*/ 58 w 7"/>
                <a:gd name="T3" fmla="*/ 149 h 9"/>
                <a:gd name="T4" fmla="*/ 41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0" y="5"/>
                    <a:pt x="0" y="9"/>
                    <a:pt x="4" y="8"/>
                  </a:cubicBezTo>
                  <a:cubicBezTo>
                    <a:pt x="7" y="7"/>
                    <a:pt x="6" y="0"/>
                    <a:pt x="3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3" name="Freeform 1444">
              <a:extLst>
                <a:ext uri="{FF2B5EF4-FFF2-40B4-BE49-F238E27FC236}">
                  <a16:creationId xmlns:a16="http://schemas.microsoft.com/office/drawing/2014/main" id="{234E7E0C-4E78-4EAA-99D0-44FF30E9A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003"/>
              <a:ext cx="22" cy="37"/>
            </a:xfrm>
            <a:custGeom>
              <a:avLst/>
              <a:gdLst>
                <a:gd name="T0" fmla="*/ 0 w 9"/>
                <a:gd name="T1" fmla="*/ 132 h 14"/>
                <a:gd name="T2" fmla="*/ 120 w 9"/>
                <a:gd name="T3" fmla="*/ 167 h 14"/>
                <a:gd name="T4" fmla="*/ 12 w 9"/>
                <a:gd name="T5" fmla="*/ 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7"/>
                  </a:moveTo>
                  <a:cubicBezTo>
                    <a:pt x="1" y="11"/>
                    <a:pt x="6" y="14"/>
                    <a:pt x="8" y="9"/>
                  </a:cubicBezTo>
                  <a:cubicBezTo>
                    <a:pt x="9" y="5"/>
                    <a:pt x="3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4" name="Freeform 1445">
              <a:extLst>
                <a:ext uri="{FF2B5EF4-FFF2-40B4-BE49-F238E27FC236}">
                  <a16:creationId xmlns:a16="http://schemas.microsoft.com/office/drawing/2014/main" id="{13B4BCE8-EB11-44FB-A74B-18EA02CBA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997"/>
              <a:ext cx="15" cy="19"/>
            </a:xfrm>
            <a:custGeom>
              <a:avLst/>
              <a:gdLst>
                <a:gd name="T0" fmla="*/ 20 w 6"/>
                <a:gd name="T1" fmla="*/ 60 h 7"/>
                <a:gd name="T2" fmla="*/ 95 w 6"/>
                <a:gd name="T3" fmla="*/ 103 h 7"/>
                <a:gd name="T4" fmla="*/ 2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1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5" name="Freeform 1446">
              <a:extLst>
                <a:ext uri="{FF2B5EF4-FFF2-40B4-BE49-F238E27FC236}">
                  <a16:creationId xmlns:a16="http://schemas.microsoft.com/office/drawing/2014/main" id="{3A293DF8-C169-4F2D-BDA8-FF2113465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920"/>
              <a:ext cx="28" cy="35"/>
            </a:xfrm>
            <a:custGeom>
              <a:avLst/>
              <a:gdLst>
                <a:gd name="T0" fmla="*/ 51 w 11"/>
                <a:gd name="T1" fmla="*/ 94 h 13"/>
                <a:gd name="T2" fmla="*/ 150 w 11"/>
                <a:gd name="T3" fmla="*/ 175 h 13"/>
                <a:gd name="T4" fmla="*/ 51 w 11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3" y="5"/>
                  </a:moveTo>
                  <a:cubicBezTo>
                    <a:pt x="0" y="8"/>
                    <a:pt x="6" y="13"/>
                    <a:pt x="9" y="9"/>
                  </a:cubicBezTo>
                  <a:cubicBezTo>
                    <a:pt x="11" y="6"/>
                    <a:pt x="6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6" name="Freeform 1447">
              <a:extLst>
                <a:ext uri="{FF2B5EF4-FFF2-40B4-BE49-F238E27FC236}">
                  <a16:creationId xmlns:a16="http://schemas.microsoft.com/office/drawing/2014/main" id="{1E6EFA84-A185-4138-B926-FB690307D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869"/>
              <a:ext cx="12" cy="22"/>
            </a:xfrm>
            <a:custGeom>
              <a:avLst/>
              <a:gdLst>
                <a:gd name="T0" fmla="*/ 0 w 5"/>
                <a:gd name="T1" fmla="*/ 83 h 8"/>
                <a:gd name="T2" fmla="*/ 70 w 5"/>
                <a:gd name="T3" fmla="*/ 83 h 8"/>
                <a:gd name="T4" fmla="*/ 0 w 5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cubicBezTo>
                    <a:pt x="0" y="8"/>
                    <a:pt x="4" y="8"/>
                    <a:pt x="5" y="4"/>
                  </a:cubicBezTo>
                  <a:cubicBezTo>
                    <a:pt x="5" y="0"/>
                    <a:pt x="0" y="1"/>
                    <a:pt x="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7" name="Freeform 1448">
              <a:extLst>
                <a:ext uri="{FF2B5EF4-FFF2-40B4-BE49-F238E27FC236}">
                  <a16:creationId xmlns:a16="http://schemas.microsoft.com/office/drawing/2014/main" id="{86CAF918-20A4-4549-B9AA-303506B5C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27"/>
              <a:ext cx="35" cy="37"/>
            </a:xfrm>
            <a:custGeom>
              <a:avLst/>
              <a:gdLst>
                <a:gd name="T0" fmla="*/ 63 w 14"/>
                <a:gd name="T1" fmla="*/ 90 h 14"/>
                <a:gd name="T2" fmla="*/ 175 w 14"/>
                <a:gd name="T3" fmla="*/ 167 h 14"/>
                <a:gd name="T4" fmla="*/ 50 w 1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4" y="5"/>
                  </a:moveTo>
                  <a:cubicBezTo>
                    <a:pt x="0" y="7"/>
                    <a:pt x="7" y="14"/>
                    <a:pt x="11" y="9"/>
                  </a:cubicBezTo>
                  <a:cubicBezTo>
                    <a:pt x="14" y="4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8" name="Freeform 1449">
              <a:extLst>
                <a:ext uri="{FF2B5EF4-FFF2-40B4-BE49-F238E27FC236}">
                  <a16:creationId xmlns:a16="http://schemas.microsoft.com/office/drawing/2014/main" id="{A456DA5E-429F-4753-A520-D56B14619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861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95 w 6"/>
                <a:gd name="T3" fmla="*/ 35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2" y="5"/>
                    <a:pt x="6" y="6"/>
                    <a:pt x="6" y="2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9" name="Freeform 1450">
              <a:extLst>
                <a:ext uri="{FF2B5EF4-FFF2-40B4-BE49-F238E27FC236}">
                  <a16:creationId xmlns:a16="http://schemas.microsoft.com/office/drawing/2014/main" id="{337BE85C-49FE-421D-A6FB-D78F930F2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808"/>
              <a:ext cx="24" cy="24"/>
            </a:xfrm>
            <a:custGeom>
              <a:avLst/>
              <a:gdLst>
                <a:gd name="T0" fmla="*/ 41 w 10"/>
                <a:gd name="T1" fmla="*/ 35 h 9"/>
                <a:gd name="T2" fmla="*/ 110 w 10"/>
                <a:gd name="T3" fmla="*/ 93 h 9"/>
                <a:gd name="T4" fmla="*/ 41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2"/>
                  </a:moveTo>
                  <a:cubicBezTo>
                    <a:pt x="0" y="3"/>
                    <a:pt x="6" y="9"/>
                    <a:pt x="8" y="5"/>
                  </a:cubicBezTo>
                  <a:cubicBezTo>
                    <a:pt x="10" y="2"/>
                    <a:pt x="6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0" name="Freeform 1451">
              <a:extLst>
                <a:ext uri="{FF2B5EF4-FFF2-40B4-BE49-F238E27FC236}">
                  <a16:creationId xmlns:a16="http://schemas.microsoft.com/office/drawing/2014/main" id="{6751572C-B964-43E7-947F-54DD99D4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92"/>
              <a:ext cx="30" cy="32"/>
            </a:xfrm>
            <a:custGeom>
              <a:avLst/>
              <a:gdLst>
                <a:gd name="T0" fmla="*/ 63 w 12"/>
                <a:gd name="T1" fmla="*/ 56 h 12"/>
                <a:gd name="T2" fmla="*/ 113 w 12"/>
                <a:gd name="T3" fmla="*/ 227 h 12"/>
                <a:gd name="T4" fmla="*/ 188 w 12"/>
                <a:gd name="T5" fmla="*/ 93 h 12"/>
                <a:gd name="T6" fmla="*/ 95 w 1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4" y="3"/>
                  </a:moveTo>
                  <a:cubicBezTo>
                    <a:pt x="0" y="3"/>
                    <a:pt x="3" y="12"/>
                    <a:pt x="7" y="12"/>
                  </a:cubicBezTo>
                  <a:cubicBezTo>
                    <a:pt x="10" y="12"/>
                    <a:pt x="12" y="8"/>
                    <a:pt x="12" y="5"/>
                  </a:cubicBezTo>
                  <a:cubicBezTo>
                    <a:pt x="11" y="3"/>
                    <a:pt x="8" y="0"/>
                    <a:pt x="6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1" name="Freeform 1452">
              <a:extLst>
                <a:ext uri="{FF2B5EF4-FFF2-40B4-BE49-F238E27FC236}">
                  <a16:creationId xmlns:a16="http://schemas.microsoft.com/office/drawing/2014/main" id="{7667E242-3A1A-432A-AF8E-5EAF297C0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045"/>
              <a:ext cx="17" cy="24"/>
            </a:xfrm>
            <a:custGeom>
              <a:avLst/>
              <a:gdLst>
                <a:gd name="T0" fmla="*/ 0 w 7"/>
                <a:gd name="T1" fmla="*/ 115 h 9"/>
                <a:gd name="T2" fmla="*/ 70 w 7"/>
                <a:gd name="T3" fmla="*/ 56 h 9"/>
                <a:gd name="T4" fmla="*/ 29 w 7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6"/>
                  </a:moveTo>
                  <a:cubicBezTo>
                    <a:pt x="2" y="9"/>
                    <a:pt x="7" y="7"/>
                    <a:pt x="5" y="3"/>
                  </a:cubicBezTo>
                  <a:cubicBezTo>
                    <a:pt x="4" y="0"/>
                    <a:pt x="0" y="2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2" name="Freeform 1453">
              <a:extLst>
                <a:ext uri="{FF2B5EF4-FFF2-40B4-BE49-F238E27FC236}">
                  <a16:creationId xmlns:a16="http://schemas.microsoft.com/office/drawing/2014/main" id="{B13C61C5-2EF0-4AEB-ACBC-2927AB502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061"/>
              <a:ext cx="20" cy="24"/>
            </a:xfrm>
            <a:custGeom>
              <a:avLst/>
              <a:gdLst>
                <a:gd name="T0" fmla="*/ 0 w 8"/>
                <a:gd name="T1" fmla="*/ 93 h 9"/>
                <a:gd name="T2" fmla="*/ 113 w 8"/>
                <a:gd name="T3" fmla="*/ 115 h 9"/>
                <a:gd name="T4" fmla="*/ 33 w 8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1" y="6"/>
                    <a:pt x="5" y="9"/>
                    <a:pt x="7" y="6"/>
                  </a:cubicBezTo>
                  <a:cubicBezTo>
                    <a:pt x="8" y="3"/>
                    <a:pt x="3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3" name="Freeform 1454">
              <a:extLst>
                <a:ext uri="{FF2B5EF4-FFF2-40B4-BE49-F238E27FC236}">
                  <a16:creationId xmlns:a16="http://schemas.microsoft.com/office/drawing/2014/main" id="{CA1D5443-1CAE-458A-85FF-2C96094DA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051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130 w 9"/>
                <a:gd name="T3" fmla="*/ 111 h 11"/>
                <a:gd name="T4" fmla="*/ 51 w 9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7"/>
                    <a:pt x="8" y="11"/>
                    <a:pt x="8" y="6"/>
                  </a:cubicBezTo>
                  <a:cubicBezTo>
                    <a:pt x="9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4" name="Freeform 1455">
              <a:extLst>
                <a:ext uri="{FF2B5EF4-FFF2-40B4-BE49-F238E27FC236}">
                  <a16:creationId xmlns:a16="http://schemas.microsoft.com/office/drawing/2014/main" id="{0CD8EAA3-4B0B-4F90-9247-93AC96941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032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50 w 4"/>
                <a:gd name="T3" fmla="*/ 34 h 5"/>
                <a:gd name="T4" fmla="*/ 2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5"/>
                    <a:pt x="4" y="3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5" name="Freeform 1456">
              <a:extLst>
                <a:ext uri="{FF2B5EF4-FFF2-40B4-BE49-F238E27FC236}">
                  <a16:creationId xmlns:a16="http://schemas.microsoft.com/office/drawing/2014/main" id="{55C45731-93ED-48A8-AA58-1CF41270E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019"/>
              <a:ext cx="12" cy="13"/>
            </a:xfrm>
            <a:custGeom>
              <a:avLst/>
              <a:gdLst>
                <a:gd name="T0" fmla="*/ 12 w 5"/>
                <a:gd name="T1" fmla="*/ 34 h 5"/>
                <a:gd name="T2" fmla="*/ 58 w 5"/>
                <a:gd name="T3" fmla="*/ 34 h 5"/>
                <a:gd name="T4" fmla="*/ 12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4"/>
                    <a:pt x="5" y="5"/>
                    <a:pt x="4" y="2"/>
                  </a:cubicBezTo>
                  <a:cubicBezTo>
                    <a:pt x="4" y="0"/>
                    <a:pt x="0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6" name="Freeform 1457">
              <a:extLst>
                <a:ext uri="{FF2B5EF4-FFF2-40B4-BE49-F238E27FC236}">
                  <a16:creationId xmlns:a16="http://schemas.microsoft.com/office/drawing/2014/main" id="{CCE3FB7A-931E-4470-AA25-D5B013BFA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016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29 w 9"/>
                <a:gd name="T3" fmla="*/ 56 h 12"/>
                <a:gd name="T4" fmla="*/ 132 w 9"/>
                <a:gd name="T5" fmla="*/ 115 h 12"/>
                <a:gd name="T6" fmla="*/ 29 w 9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8" y="12"/>
                    <a:pt x="9" y="6"/>
                  </a:cubicBezTo>
                  <a:cubicBezTo>
                    <a:pt x="9" y="0"/>
                    <a:pt x="1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7" name="Freeform 1458">
              <a:extLst>
                <a:ext uri="{FF2B5EF4-FFF2-40B4-BE49-F238E27FC236}">
                  <a16:creationId xmlns:a16="http://schemas.microsoft.com/office/drawing/2014/main" id="{FF0D1284-26A3-46DE-A225-D64392C1A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000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85 w 7"/>
                <a:gd name="T3" fmla="*/ 60 h 7"/>
                <a:gd name="T4" fmla="*/ 33 w 7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2" y="6"/>
                    <a:pt x="7" y="7"/>
                    <a:pt x="5" y="3"/>
                  </a:cubicBezTo>
                  <a:cubicBezTo>
                    <a:pt x="4" y="0"/>
                    <a:pt x="0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8" name="Freeform 1459">
              <a:extLst>
                <a:ext uri="{FF2B5EF4-FFF2-40B4-BE49-F238E27FC236}">
                  <a16:creationId xmlns:a16="http://schemas.microsoft.com/office/drawing/2014/main" id="{3CB61016-2297-4654-AFE3-369F51BFB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07"/>
              <a:ext cx="13" cy="13"/>
            </a:xfrm>
            <a:custGeom>
              <a:avLst/>
              <a:gdLst>
                <a:gd name="T0" fmla="*/ 21 w 5"/>
                <a:gd name="T1" fmla="*/ 34 h 5"/>
                <a:gd name="T2" fmla="*/ 68 w 5"/>
                <a:gd name="T3" fmla="*/ 55 h 5"/>
                <a:gd name="T4" fmla="*/ 21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4"/>
                    <a:pt x="3" y="5"/>
                    <a:pt x="4" y="3"/>
                  </a:cubicBezTo>
                  <a:cubicBezTo>
                    <a:pt x="5" y="1"/>
                    <a:pt x="2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9" name="Freeform 1460">
              <a:extLst>
                <a:ext uri="{FF2B5EF4-FFF2-40B4-BE49-F238E27FC236}">
                  <a16:creationId xmlns:a16="http://schemas.microsoft.com/office/drawing/2014/main" id="{CD9BADCE-A66B-41EF-86A6-0DEE0A77B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829"/>
              <a:ext cx="25" cy="22"/>
            </a:xfrm>
            <a:custGeom>
              <a:avLst/>
              <a:gdLst>
                <a:gd name="T0" fmla="*/ 50 w 10"/>
                <a:gd name="T1" fmla="*/ 22 h 8"/>
                <a:gd name="T2" fmla="*/ 50 w 10"/>
                <a:gd name="T3" fmla="*/ 168 h 8"/>
                <a:gd name="T4" fmla="*/ 125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1"/>
                  </a:moveTo>
                  <a:cubicBezTo>
                    <a:pt x="0" y="3"/>
                    <a:pt x="0" y="7"/>
                    <a:pt x="3" y="8"/>
                  </a:cubicBezTo>
                  <a:cubicBezTo>
                    <a:pt x="7" y="8"/>
                    <a:pt x="10" y="3"/>
                    <a:pt x="8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0" name="Freeform 1461">
              <a:extLst>
                <a:ext uri="{FF2B5EF4-FFF2-40B4-BE49-F238E27FC236}">
                  <a16:creationId xmlns:a16="http://schemas.microsoft.com/office/drawing/2014/main" id="{F7206ED8-9FBF-4EF3-9D6C-2D6B8AC83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936"/>
              <a:ext cx="13" cy="11"/>
            </a:xfrm>
            <a:custGeom>
              <a:avLst/>
              <a:gdLst>
                <a:gd name="T0" fmla="*/ 21 w 5"/>
                <a:gd name="T1" fmla="*/ 47 h 4"/>
                <a:gd name="T2" fmla="*/ 68 w 5"/>
                <a:gd name="T3" fmla="*/ 47 h 4"/>
                <a:gd name="T4" fmla="*/ 34 w 5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4"/>
                    <a:pt x="4" y="4"/>
                    <a:pt x="4" y="2"/>
                  </a:cubicBezTo>
                  <a:cubicBezTo>
                    <a:pt x="5" y="0"/>
                    <a:pt x="0" y="1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1" name="Freeform 1462">
              <a:extLst>
                <a:ext uri="{FF2B5EF4-FFF2-40B4-BE49-F238E27FC236}">
                  <a16:creationId xmlns:a16="http://schemas.microsoft.com/office/drawing/2014/main" id="{755997CA-5494-4A57-80AC-4D18322CE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893"/>
              <a:ext cx="10" cy="16"/>
            </a:xfrm>
            <a:custGeom>
              <a:avLst/>
              <a:gdLst>
                <a:gd name="T0" fmla="*/ 0 w 4"/>
                <a:gd name="T1" fmla="*/ 56 h 6"/>
                <a:gd name="T2" fmla="*/ 50 w 4"/>
                <a:gd name="T3" fmla="*/ 56 h 6"/>
                <a:gd name="T4" fmla="*/ 0 w 4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6"/>
                    <a:pt x="3" y="6"/>
                    <a:pt x="3" y="3"/>
                  </a:cubicBezTo>
                  <a:cubicBezTo>
                    <a:pt x="4" y="0"/>
                    <a:pt x="0" y="0"/>
                    <a:pt x="0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2" name="Freeform 1463">
              <a:extLst>
                <a:ext uri="{FF2B5EF4-FFF2-40B4-BE49-F238E27FC236}">
                  <a16:creationId xmlns:a16="http://schemas.microsoft.com/office/drawing/2014/main" id="{5AC7F31F-22F0-4615-B7BD-32E31DE74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843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1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3" name="Freeform 1464">
              <a:extLst>
                <a:ext uri="{FF2B5EF4-FFF2-40B4-BE49-F238E27FC236}">
                  <a16:creationId xmlns:a16="http://schemas.microsoft.com/office/drawing/2014/main" id="{C56E2A00-CEAC-4D7D-A91C-C78C6E5EA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941"/>
              <a:ext cx="13" cy="16"/>
            </a:xfrm>
            <a:custGeom>
              <a:avLst/>
              <a:gdLst>
                <a:gd name="T0" fmla="*/ 0 w 5"/>
                <a:gd name="T1" fmla="*/ 35 h 6"/>
                <a:gd name="T2" fmla="*/ 55 w 5"/>
                <a:gd name="T3" fmla="*/ 77 h 6"/>
                <a:gd name="T4" fmla="*/ 0 w 5"/>
                <a:gd name="T5" fmla="*/ 21 h 6"/>
                <a:gd name="T6" fmla="*/ 0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4"/>
                    <a:pt x="2" y="6"/>
                    <a:pt x="3" y="4"/>
                  </a:cubicBezTo>
                  <a:cubicBezTo>
                    <a:pt x="5" y="2"/>
                    <a:pt x="2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4" name="Freeform 1465">
              <a:extLst>
                <a:ext uri="{FF2B5EF4-FFF2-40B4-BE49-F238E27FC236}">
                  <a16:creationId xmlns:a16="http://schemas.microsoft.com/office/drawing/2014/main" id="{F0DED998-BE64-4481-9BB3-AE956E03D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987"/>
              <a:ext cx="18" cy="24"/>
            </a:xfrm>
            <a:custGeom>
              <a:avLst/>
              <a:gdLst>
                <a:gd name="T0" fmla="*/ 21 w 7"/>
                <a:gd name="T1" fmla="*/ 56 h 9"/>
                <a:gd name="T2" fmla="*/ 85 w 7"/>
                <a:gd name="T3" fmla="*/ 115 h 9"/>
                <a:gd name="T4" fmla="*/ 21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1" y="5"/>
                    <a:pt x="4" y="9"/>
                    <a:pt x="5" y="6"/>
                  </a:cubicBezTo>
                  <a:cubicBezTo>
                    <a:pt x="7" y="2"/>
                    <a:pt x="0" y="0"/>
                    <a:pt x="1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5" name="Freeform 1466">
              <a:extLst>
                <a:ext uri="{FF2B5EF4-FFF2-40B4-BE49-F238E27FC236}">
                  <a16:creationId xmlns:a16="http://schemas.microsoft.com/office/drawing/2014/main" id="{A8641A39-7EBE-4453-A63A-F0A60F14E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955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35 w 3"/>
                <a:gd name="T3" fmla="*/ 35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6" name="Freeform 1467">
              <a:extLst>
                <a:ext uri="{FF2B5EF4-FFF2-40B4-BE49-F238E27FC236}">
                  <a16:creationId xmlns:a16="http://schemas.microsoft.com/office/drawing/2014/main" id="{848DEF84-CC03-4E79-929B-3F7F3AC75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005"/>
              <a:ext cx="12" cy="14"/>
            </a:xfrm>
            <a:custGeom>
              <a:avLst/>
              <a:gdLst>
                <a:gd name="T0" fmla="*/ 29 w 5"/>
                <a:gd name="T1" fmla="*/ 62 h 5"/>
                <a:gd name="T2" fmla="*/ 58 w 5"/>
                <a:gd name="T3" fmla="*/ 62 h 5"/>
                <a:gd name="T4" fmla="*/ 29 w 5"/>
                <a:gd name="T5" fmla="*/ 6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cubicBezTo>
                    <a:pt x="2" y="5"/>
                    <a:pt x="4" y="5"/>
                    <a:pt x="4" y="3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7" name="Freeform 1468">
              <a:extLst>
                <a:ext uri="{FF2B5EF4-FFF2-40B4-BE49-F238E27FC236}">
                  <a16:creationId xmlns:a16="http://schemas.microsoft.com/office/drawing/2014/main" id="{E9833BE2-5021-4775-A809-0272F7DA0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021"/>
              <a:ext cx="12" cy="22"/>
            </a:xfrm>
            <a:custGeom>
              <a:avLst/>
              <a:gdLst>
                <a:gd name="T0" fmla="*/ 12 w 5"/>
                <a:gd name="T1" fmla="*/ 61 h 8"/>
                <a:gd name="T2" fmla="*/ 70 w 5"/>
                <a:gd name="T3" fmla="*/ 107 h 8"/>
                <a:gd name="T4" fmla="*/ 29 w 5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0" y="5"/>
                    <a:pt x="4" y="8"/>
                    <a:pt x="5" y="5"/>
                  </a:cubicBezTo>
                  <a:cubicBezTo>
                    <a:pt x="5" y="2"/>
                    <a:pt x="2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8" name="Freeform 1469">
              <a:extLst>
                <a:ext uri="{FF2B5EF4-FFF2-40B4-BE49-F238E27FC236}">
                  <a16:creationId xmlns:a16="http://schemas.microsoft.com/office/drawing/2014/main" id="{454E0167-E4A4-40F7-AEE9-160C0C3FF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19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63 w 4"/>
                <a:gd name="T3" fmla="*/ 34 h 5"/>
                <a:gd name="T4" fmla="*/ 2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4"/>
                    <a:pt x="4" y="5"/>
                    <a:pt x="4" y="2"/>
                  </a:cubicBezTo>
                  <a:cubicBezTo>
                    <a:pt x="3" y="0"/>
                    <a:pt x="0" y="0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9" name="Freeform 1470">
              <a:extLst>
                <a:ext uri="{FF2B5EF4-FFF2-40B4-BE49-F238E27FC236}">
                  <a16:creationId xmlns:a16="http://schemas.microsoft.com/office/drawing/2014/main" id="{12011A48-93C6-407B-9D6B-ADF07C68E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976"/>
              <a:ext cx="12" cy="19"/>
            </a:xfrm>
            <a:custGeom>
              <a:avLst/>
              <a:gdLst>
                <a:gd name="T0" fmla="*/ 0 w 5"/>
                <a:gd name="T1" fmla="*/ 60 h 7"/>
                <a:gd name="T2" fmla="*/ 58 w 5"/>
                <a:gd name="T3" fmla="*/ 81 h 7"/>
                <a:gd name="T4" fmla="*/ 12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1" y="4"/>
                    <a:pt x="3" y="7"/>
                    <a:pt x="4" y="4"/>
                  </a:cubicBezTo>
                  <a:cubicBezTo>
                    <a:pt x="5" y="1"/>
                    <a:pt x="0" y="0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0" name="Freeform 1471">
              <a:extLst>
                <a:ext uri="{FF2B5EF4-FFF2-40B4-BE49-F238E27FC236}">
                  <a16:creationId xmlns:a16="http://schemas.microsoft.com/office/drawing/2014/main" id="{F2134D9F-1A48-4C9F-BAD4-FCA8F1AB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971"/>
              <a:ext cx="8" cy="5"/>
            </a:xfrm>
            <a:custGeom>
              <a:avLst/>
              <a:gdLst>
                <a:gd name="T0" fmla="*/ 35 w 3"/>
                <a:gd name="T1" fmla="*/ 33 h 2"/>
                <a:gd name="T2" fmla="*/ 0 w 3"/>
                <a:gd name="T3" fmla="*/ 33 h 2"/>
                <a:gd name="T4" fmla="*/ 56 w 3"/>
                <a:gd name="T5" fmla="*/ 20 h 2"/>
                <a:gd name="T6" fmla="*/ 56 w 3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1" name="Freeform 1472">
              <a:extLst>
                <a:ext uri="{FF2B5EF4-FFF2-40B4-BE49-F238E27FC236}">
                  <a16:creationId xmlns:a16="http://schemas.microsoft.com/office/drawing/2014/main" id="{3ABDE841-0980-42EE-B6EB-A20C4583A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920"/>
              <a:ext cx="18" cy="19"/>
            </a:xfrm>
            <a:custGeom>
              <a:avLst/>
              <a:gdLst>
                <a:gd name="T0" fmla="*/ 21 w 7"/>
                <a:gd name="T1" fmla="*/ 38 h 7"/>
                <a:gd name="T2" fmla="*/ 85 w 7"/>
                <a:gd name="T3" fmla="*/ 103 h 7"/>
                <a:gd name="T4" fmla="*/ 33 w 7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4"/>
                    <a:pt x="3" y="7"/>
                    <a:pt x="5" y="5"/>
                  </a:cubicBezTo>
                  <a:cubicBezTo>
                    <a:pt x="7" y="3"/>
                    <a:pt x="3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2" name="Freeform 1473">
              <a:extLst>
                <a:ext uri="{FF2B5EF4-FFF2-40B4-BE49-F238E27FC236}">
                  <a16:creationId xmlns:a16="http://schemas.microsoft.com/office/drawing/2014/main" id="{C55741FC-E74A-43BD-A0B4-A7BD3FC64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067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55 h 5"/>
                <a:gd name="T4" fmla="*/ 20 w 4"/>
                <a:gd name="T5" fmla="*/ 0 h 5"/>
                <a:gd name="T6" fmla="*/ 2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3"/>
                    <a:pt x="2" y="5"/>
                    <a:pt x="4" y="3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3" name="Freeform 1474">
              <a:extLst>
                <a:ext uri="{FF2B5EF4-FFF2-40B4-BE49-F238E27FC236}">
                  <a16:creationId xmlns:a16="http://schemas.microsoft.com/office/drawing/2014/main" id="{45E1A688-8BAD-4A68-8063-714E5F29D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059"/>
              <a:ext cx="25" cy="26"/>
            </a:xfrm>
            <a:custGeom>
              <a:avLst/>
              <a:gdLst>
                <a:gd name="T0" fmla="*/ 33 w 10"/>
                <a:gd name="T1" fmla="*/ 34 h 10"/>
                <a:gd name="T2" fmla="*/ 113 w 10"/>
                <a:gd name="T3" fmla="*/ 122 h 10"/>
                <a:gd name="T4" fmla="*/ 63 w 10"/>
                <a:gd name="T5" fmla="*/ 34 h 10"/>
                <a:gd name="T6" fmla="*/ 63 w 10"/>
                <a:gd name="T7" fmla="*/ 6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cubicBezTo>
                    <a:pt x="0" y="6"/>
                    <a:pt x="3" y="10"/>
                    <a:pt x="7" y="7"/>
                  </a:cubicBezTo>
                  <a:cubicBezTo>
                    <a:pt x="10" y="4"/>
                    <a:pt x="7" y="0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4" name="Freeform 1475">
              <a:extLst>
                <a:ext uri="{FF2B5EF4-FFF2-40B4-BE49-F238E27FC236}">
                  <a16:creationId xmlns:a16="http://schemas.microsoft.com/office/drawing/2014/main" id="{87A52AA4-1B4A-424D-924F-A14033E9C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056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34 w 5"/>
                <a:gd name="T3" fmla="*/ 88 h 5"/>
                <a:gd name="T4" fmla="*/ 0 w 5"/>
                <a:gd name="T5" fmla="*/ 21 h 5"/>
                <a:gd name="T6" fmla="*/ 21 w 5"/>
                <a:gd name="T7" fmla="*/ 5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5" y="3"/>
                    <a:pt x="4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5" name="Freeform 1476">
              <a:extLst>
                <a:ext uri="{FF2B5EF4-FFF2-40B4-BE49-F238E27FC236}">
                  <a16:creationId xmlns:a16="http://schemas.microsoft.com/office/drawing/2014/main" id="{3DCAD408-CC4F-495E-ABB5-8900FB756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059"/>
              <a:ext cx="32" cy="24"/>
            </a:xfrm>
            <a:custGeom>
              <a:avLst/>
              <a:gdLst>
                <a:gd name="T0" fmla="*/ 62 w 13"/>
                <a:gd name="T1" fmla="*/ 21 h 9"/>
                <a:gd name="T2" fmla="*/ 62 w 13"/>
                <a:gd name="T3" fmla="*/ 0 h 9"/>
                <a:gd name="T4" fmla="*/ 74 w 13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4" y="1"/>
                  </a:moveTo>
                  <a:cubicBezTo>
                    <a:pt x="0" y="9"/>
                    <a:pt x="13" y="2"/>
                    <a:pt x="4" y="0"/>
                  </a:cubicBezTo>
                  <a:cubicBezTo>
                    <a:pt x="3" y="2"/>
                    <a:pt x="5" y="2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6" name="Freeform 1477">
              <a:extLst>
                <a:ext uri="{FF2B5EF4-FFF2-40B4-BE49-F238E27FC236}">
                  <a16:creationId xmlns:a16="http://schemas.microsoft.com/office/drawing/2014/main" id="{8490D87D-0176-4016-9A7E-A92C075F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1869"/>
              <a:ext cx="27" cy="32"/>
            </a:xfrm>
            <a:custGeom>
              <a:avLst/>
              <a:gdLst>
                <a:gd name="T0" fmla="*/ 91 w 11"/>
                <a:gd name="T1" fmla="*/ 35 h 12"/>
                <a:gd name="T2" fmla="*/ 150 w 11"/>
                <a:gd name="T3" fmla="*/ 115 h 12"/>
                <a:gd name="T4" fmla="*/ 7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6" y="2"/>
                  </a:moveTo>
                  <a:cubicBezTo>
                    <a:pt x="0" y="6"/>
                    <a:pt x="8" y="12"/>
                    <a:pt x="10" y="6"/>
                  </a:cubicBezTo>
                  <a:cubicBezTo>
                    <a:pt x="11" y="2"/>
                    <a:pt x="8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7" name="Freeform 1478">
              <a:extLst>
                <a:ext uri="{FF2B5EF4-FFF2-40B4-BE49-F238E27FC236}">
                  <a16:creationId xmlns:a16="http://schemas.microsoft.com/office/drawing/2014/main" id="{D6FA7CFE-2792-40BC-893D-DA6B9D174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931"/>
              <a:ext cx="15" cy="18"/>
            </a:xfrm>
            <a:custGeom>
              <a:avLst/>
              <a:gdLst>
                <a:gd name="T0" fmla="*/ 0 w 6"/>
                <a:gd name="T1" fmla="*/ 54 h 7"/>
                <a:gd name="T2" fmla="*/ 83 w 6"/>
                <a:gd name="T3" fmla="*/ 54 h 7"/>
                <a:gd name="T4" fmla="*/ 0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7"/>
                    <a:pt x="6" y="7"/>
                    <a:pt x="5" y="3"/>
                  </a:cubicBezTo>
                  <a:cubicBezTo>
                    <a:pt x="5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8" name="Freeform 1479">
              <a:extLst>
                <a:ext uri="{FF2B5EF4-FFF2-40B4-BE49-F238E27FC236}">
                  <a16:creationId xmlns:a16="http://schemas.microsoft.com/office/drawing/2014/main" id="{B39C0F56-2D06-4774-B8AC-BAACB89F2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939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103 w 9"/>
                <a:gd name="T3" fmla="*/ 136 h 12"/>
                <a:gd name="T4" fmla="*/ 42 w 9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0" y="7"/>
                    <a:pt x="5" y="12"/>
                    <a:pt x="7" y="7"/>
                  </a:cubicBezTo>
                  <a:cubicBezTo>
                    <a:pt x="9" y="3"/>
                    <a:pt x="6" y="0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9" name="Freeform 1480">
              <a:extLst>
                <a:ext uri="{FF2B5EF4-FFF2-40B4-BE49-F238E27FC236}">
                  <a16:creationId xmlns:a16="http://schemas.microsoft.com/office/drawing/2014/main" id="{2067AFD7-26E3-4B9F-B8E6-4EBF92705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7"/>
              <a:ext cx="25" cy="30"/>
            </a:xfrm>
            <a:custGeom>
              <a:avLst/>
              <a:gdLst>
                <a:gd name="T0" fmla="*/ 50 w 10"/>
                <a:gd name="T1" fmla="*/ 22 h 11"/>
                <a:gd name="T2" fmla="*/ 145 w 10"/>
                <a:gd name="T3" fmla="*/ 104 h 11"/>
                <a:gd name="T4" fmla="*/ 63 w 10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3" y="1"/>
                  </a:moveTo>
                  <a:cubicBezTo>
                    <a:pt x="0" y="6"/>
                    <a:pt x="6" y="11"/>
                    <a:pt x="9" y="5"/>
                  </a:cubicBezTo>
                  <a:cubicBezTo>
                    <a:pt x="10" y="1"/>
                    <a:pt x="6" y="0"/>
                    <a:pt x="4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00" name="Freeform 1481">
              <a:extLst>
                <a:ext uri="{FF2B5EF4-FFF2-40B4-BE49-F238E27FC236}">
                  <a16:creationId xmlns:a16="http://schemas.microsoft.com/office/drawing/2014/main" id="{8CFA5F5D-5F06-425C-98E9-0F868DA3B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803"/>
              <a:ext cx="27" cy="21"/>
            </a:xfrm>
            <a:custGeom>
              <a:avLst/>
              <a:gdLst>
                <a:gd name="T0" fmla="*/ 71 w 11"/>
                <a:gd name="T1" fmla="*/ 21 h 8"/>
                <a:gd name="T2" fmla="*/ 103 w 11"/>
                <a:gd name="T3" fmla="*/ 110 h 8"/>
                <a:gd name="T4" fmla="*/ 61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5" y="1"/>
                  </a:moveTo>
                  <a:cubicBezTo>
                    <a:pt x="0" y="3"/>
                    <a:pt x="4" y="8"/>
                    <a:pt x="7" y="6"/>
                  </a:cubicBezTo>
                  <a:cubicBezTo>
                    <a:pt x="11" y="3"/>
                    <a:pt x="8" y="0"/>
                    <a:pt x="4" y="1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01" name="Freeform 1482">
              <a:extLst>
                <a:ext uri="{FF2B5EF4-FFF2-40B4-BE49-F238E27FC236}">
                  <a16:creationId xmlns:a16="http://schemas.microsoft.com/office/drawing/2014/main" id="{FAC3BF37-DAA5-43F2-B4AC-156323DBE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755"/>
              <a:ext cx="7" cy="13"/>
            </a:xfrm>
            <a:custGeom>
              <a:avLst/>
              <a:gdLst>
                <a:gd name="T0" fmla="*/ 28 w 3"/>
                <a:gd name="T1" fmla="*/ 55 h 5"/>
                <a:gd name="T2" fmla="*/ 37 w 3"/>
                <a:gd name="T3" fmla="*/ 34 h 5"/>
                <a:gd name="T4" fmla="*/ 28 w 3"/>
                <a:gd name="T5" fmla="*/ 0 h 5"/>
                <a:gd name="T6" fmla="*/ 28 w 3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02" name="Freeform 1483">
              <a:extLst>
                <a:ext uri="{FF2B5EF4-FFF2-40B4-BE49-F238E27FC236}">
                  <a16:creationId xmlns:a16="http://schemas.microsoft.com/office/drawing/2014/main" id="{4FB6CD06-B55C-4EF9-B883-4515F7704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835"/>
              <a:ext cx="15" cy="24"/>
            </a:xfrm>
            <a:custGeom>
              <a:avLst/>
              <a:gdLst>
                <a:gd name="T0" fmla="*/ 0 w 6"/>
                <a:gd name="T1" fmla="*/ 56 h 9"/>
                <a:gd name="T2" fmla="*/ 95 w 6"/>
                <a:gd name="T3" fmla="*/ 56 h 9"/>
                <a:gd name="T4" fmla="*/ 20 w 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0" y="8"/>
                    <a:pt x="6" y="9"/>
                    <a:pt x="6" y="3"/>
                  </a:cubicBezTo>
                  <a:cubicBezTo>
                    <a:pt x="5" y="0"/>
                    <a:pt x="3" y="0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03" name="Oval 1484">
              <a:extLst>
                <a:ext uri="{FF2B5EF4-FFF2-40B4-BE49-F238E27FC236}">
                  <a16:creationId xmlns:a16="http://schemas.microsoft.com/office/drawing/2014/main" id="{8E72DD21-107E-4466-96B4-8127271B6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131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4" name="Oval 1485">
              <a:extLst>
                <a:ext uri="{FF2B5EF4-FFF2-40B4-BE49-F238E27FC236}">
                  <a16:creationId xmlns:a16="http://schemas.microsoft.com/office/drawing/2014/main" id="{842B71DF-8ED0-4506-8EE7-5016EC98F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213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5" name="Oval 1486">
              <a:extLst>
                <a:ext uri="{FF2B5EF4-FFF2-40B4-BE49-F238E27FC236}">
                  <a16:creationId xmlns:a16="http://schemas.microsoft.com/office/drawing/2014/main" id="{CFBBE8C3-5ECA-4C22-8418-5AF76D28B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2128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6" name="Oval 1487">
              <a:extLst>
                <a:ext uri="{FF2B5EF4-FFF2-40B4-BE49-F238E27FC236}">
                  <a16:creationId xmlns:a16="http://schemas.microsoft.com/office/drawing/2014/main" id="{2130AACD-B7C1-46DC-83B1-23F8BF1F9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21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7" name="Oval 1488">
              <a:extLst>
                <a:ext uri="{FF2B5EF4-FFF2-40B4-BE49-F238E27FC236}">
                  <a16:creationId xmlns:a16="http://schemas.microsoft.com/office/drawing/2014/main" id="{8542C008-89FC-4BC2-BF5C-A889BC200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2131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8" name="Oval 1489">
              <a:extLst>
                <a:ext uri="{FF2B5EF4-FFF2-40B4-BE49-F238E27FC236}">
                  <a16:creationId xmlns:a16="http://schemas.microsoft.com/office/drawing/2014/main" id="{8F152CA5-DBBF-4CE1-8908-F7BA59794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213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9" name="Oval 1490">
              <a:extLst>
                <a:ext uri="{FF2B5EF4-FFF2-40B4-BE49-F238E27FC236}">
                  <a16:creationId xmlns:a16="http://schemas.microsoft.com/office/drawing/2014/main" id="{19C9649B-283C-4958-B741-5E7B33DD2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187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0" name="Oval 1491">
              <a:extLst>
                <a:ext uri="{FF2B5EF4-FFF2-40B4-BE49-F238E27FC236}">
                  <a16:creationId xmlns:a16="http://schemas.microsoft.com/office/drawing/2014/main" id="{C22AA4BB-FEE1-402B-8F11-932648923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21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1" name="Oval 1492">
              <a:extLst>
                <a:ext uri="{FF2B5EF4-FFF2-40B4-BE49-F238E27FC236}">
                  <a16:creationId xmlns:a16="http://schemas.microsoft.com/office/drawing/2014/main" id="{54A56B2F-B0D9-4888-A324-2F0F7974C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1912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2" name="Oval 1493">
              <a:extLst>
                <a:ext uri="{FF2B5EF4-FFF2-40B4-BE49-F238E27FC236}">
                  <a16:creationId xmlns:a16="http://schemas.microsoft.com/office/drawing/2014/main" id="{F8B9934F-544E-4B4B-9579-3DC25AB46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9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3" name="Oval 1494">
              <a:extLst>
                <a:ext uri="{FF2B5EF4-FFF2-40B4-BE49-F238E27FC236}">
                  <a16:creationId xmlns:a16="http://schemas.microsoft.com/office/drawing/2014/main" id="{F234BD80-094F-4C28-8959-08AC06428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2139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4" name="Oval 1495">
              <a:extLst>
                <a:ext uri="{FF2B5EF4-FFF2-40B4-BE49-F238E27FC236}">
                  <a16:creationId xmlns:a16="http://schemas.microsoft.com/office/drawing/2014/main" id="{E11895E5-C523-4489-8077-4E62AA135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14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5" name="Oval 1496">
              <a:extLst>
                <a:ext uri="{FF2B5EF4-FFF2-40B4-BE49-F238E27FC236}">
                  <a16:creationId xmlns:a16="http://schemas.microsoft.com/office/drawing/2014/main" id="{90513A12-DD88-48CD-9D73-134FEBBEE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2000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6" name="Oval 1497">
              <a:extLst>
                <a:ext uri="{FF2B5EF4-FFF2-40B4-BE49-F238E27FC236}">
                  <a16:creationId xmlns:a16="http://schemas.microsoft.com/office/drawing/2014/main" id="{AF85BA9D-062C-45AC-BB0C-AB08FB22D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200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7" name="Oval 1498">
              <a:extLst>
                <a:ext uri="{FF2B5EF4-FFF2-40B4-BE49-F238E27FC236}">
                  <a16:creationId xmlns:a16="http://schemas.microsoft.com/office/drawing/2014/main" id="{AA01A6C7-C7CE-45A0-A369-6A4A04DEA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213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8" name="Oval 1499">
              <a:extLst>
                <a:ext uri="{FF2B5EF4-FFF2-40B4-BE49-F238E27FC236}">
                  <a16:creationId xmlns:a16="http://schemas.microsoft.com/office/drawing/2014/main" id="{05286B2A-D57C-49F6-825A-3597DE02A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214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9" name="Oval 1500">
              <a:extLst>
                <a:ext uri="{FF2B5EF4-FFF2-40B4-BE49-F238E27FC236}">
                  <a16:creationId xmlns:a16="http://schemas.microsoft.com/office/drawing/2014/main" id="{173D83EA-8D82-44D2-AEC0-485B5059F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2096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0" name="Oval 1501">
              <a:extLst>
                <a:ext uri="{FF2B5EF4-FFF2-40B4-BE49-F238E27FC236}">
                  <a16:creationId xmlns:a16="http://schemas.microsoft.com/office/drawing/2014/main" id="{E4D49329-EAE2-47D0-ADD8-EE0C030C5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20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1" name="Oval 1502">
              <a:extLst>
                <a:ext uri="{FF2B5EF4-FFF2-40B4-BE49-F238E27FC236}">
                  <a16:creationId xmlns:a16="http://schemas.microsoft.com/office/drawing/2014/main" id="{DAC8CD66-6D78-46DF-AB08-22A0CD995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" y="205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2" name="Oval 1503">
              <a:extLst>
                <a:ext uri="{FF2B5EF4-FFF2-40B4-BE49-F238E27FC236}">
                  <a16:creationId xmlns:a16="http://schemas.microsoft.com/office/drawing/2014/main" id="{2BA29AA3-556C-40B5-8432-F68C72258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206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3" name="Oval 1504">
              <a:extLst>
                <a:ext uri="{FF2B5EF4-FFF2-40B4-BE49-F238E27FC236}">
                  <a16:creationId xmlns:a16="http://schemas.microsoft.com/office/drawing/2014/main" id="{2B243CBB-D807-45F3-B22C-059101974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2141"/>
              <a:ext cx="25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4" name="Oval 1505">
              <a:extLst>
                <a:ext uri="{FF2B5EF4-FFF2-40B4-BE49-F238E27FC236}">
                  <a16:creationId xmlns:a16="http://schemas.microsoft.com/office/drawing/2014/main" id="{DA9FA550-C2E2-4B54-AE4F-8DC481269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2149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5" name="Oval 1506">
              <a:extLst>
                <a:ext uri="{FF2B5EF4-FFF2-40B4-BE49-F238E27FC236}">
                  <a16:creationId xmlns:a16="http://schemas.microsoft.com/office/drawing/2014/main" id="{8A6DDF3F-FC6D-4616-BC84-A44D348B8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55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6" name="Oval 1507">
              <a:extLst>
                <a:ext uri="{FF2B5EF4-FFF2-40B4-BE49-F238E27FC236}">
                  <a16:creationId xmlns:a16="http://schemas.microsoft.com/office/drawing/2014/main" id="{4EB09765-0C86-484C-A3CC-E64452D04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2160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7" name="Oval 1508">
              <a:extLst>
                <a:ext uri="{FF2B5EF4-FFF2-40B4-BE49-F238E27FC236}">
                  <a16:creationId xmlns:a16="http://schemas.microsoft.com/office/drawing/2014/main" id="{8F2C1E25-710C-4199-A95A-76B2DEE9B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2101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8" name="Oval 1509">
              <a:extLst>
                <a:ext uri="{FF2B5EF4-FFF2-40B4-BE49-F238E27FC236}">
                  <a16:creationId xmlns:a16="http://schemas.microsoft.com/office/drawing/2014/main" id="{EBB17FC3-11F1-46AF-A40C-341B6A779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" y="2107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9" name="Oval 1510">
              <a:extLst>
                <a:ext uri="{FF2B5EF4-FFF2-40B4-BE49-F238E27FC236}">
                  <a16:creationId xmlns:a16="http://schemas.microsoft.com/office/drawing/2014/main" id="{2DA20DB2-DD04-4B7A-A415-BBD52CBE7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133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0" name="Oval 1511">
              <a:extLst>
                <a:ext uri="{FF2B5EF4-FFF2-40B4-BE49-F238E27FC236}">
                  <a16:creationId xmlns:a16="http://schemas.microsoft.com/office/drawing/2014/main" id="{E7D374CD-31BC-45AD-80DE-EC126852C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141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1" name="Oval 1512">
              <a:extLst>
                <a:ext uri="{FF2B5EF4-FFF2-40B4-BE49-F238E27FC236}">
                  <a16:creationId xmlns:a16="http://schemas.microsoft.com/office/drawing/2014/main" id="{A3743B83-E031-459A-AFAD-71925D100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203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2" name="Oval 1513">
              <a:extLst>
                <a:ext uri="{FF2B5EF4-FFF2-40B4-BE49-F238E27FC236}">
                  <a16:creationId xmlns:a16="http://schemas.microsoft.com/office/drawing/2014/main" id="{3B8796FE-CB71-4238-8C6A-3FD15FA0E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043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3" name="Oval 1514">
              <a:extLst>
                <a:ext uri="{FF2B5EF4-FFF2-40B4-BE49-F238E27FC236}">
                  <a16:creationId xmlns:a16="http://schemas.microsoft.com/office/drawing/2014/main" id="{4E331125-E3B5-43EB-B9FB-B808970B0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131"/>
              <a:ext cx="25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4" name="Oval 1515">
              <a:extLst>
                <a:ext uri="{FF2B5EF4-FFF2-40B4-BE49-F238E27FC236}">
                  <a16:creationId xmlns:a16="http://schemas.microsoft.com/office/drawing/2014/main" id="{2AADEBBB-CA72-4616-8D89-84E3B62EB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2139"/>
              <a:ext cx="7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5" name="Oval 1516">
              <a:extLst>
                <a:ext uri="{FF2B5EF4-FFF2-40B4-BE49-F238E27FC236}">
                  <a16:creationId xmlns:a16="http://schemas.microsoft.com/office/drawing/2014/main" id="{0A9D47B5-1840-4205-9D5F-7B7A4FACA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" y="1944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6" name="Oval 1517">
              <a:extLst>
                <a:ext uri="{FF2B5EF4-FFF2-40B4-BE49-F238E27FC236}">
                  <a16:creationId xmlns:a16="http://schemas.microsoft.com/office/drawing/2014/main" id="{4860E284-BE3C-4AEA-BDFF-13AD6C74A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194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7" name="Oval 1518">
              <a:extLst>
                <a:ext uri="{FF2B5EF4-FFF2-40B4-BE49-F238E27FC236}">
                  <a16:creationId xmlns:a16="http://schemas.microsoft.com/office/drawing/2014/main" id="{3017A38C-BA99-489C-B1B4-3A97A17B3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2157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8" name="Oval 1519">
              <a:extLst>
                <a:ext uri="{FF2B5EF4-FFF2-40B4-BE49-F238E27FC236}">
                  <a16:creationId xmlns:a16="http://schemas.microsoft.com/office/drawing/2014/main" id="{6DF81867-A796-4476-9A37-EC1706FA0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216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9" name="Oval 1520">
              <a:extLst>
                <a:ext uri="{FF2B5EF4-FFF2-40B4-BE49-F238E27FC236}">
                  <a16:creationId xmlns:a16="http://schemas.microsoft.com/office/drawing/2014/main" id="{631AF86D-A5BB-4F58-A28D-368BA860D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1765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0" name="Oval 1521">
              <a:extLst>
                <a:ext uri="{FF2B5EF4-FFF2-40B4-BE49-F238E27FC236}">
                  <a16:creationId xmlns:a16="http://schemas.microsoft.com/office/drawing/2014/main" id="{9D69F106-0493-4EC2-9470-BCE965D35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" y="177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1" name="Oval 1522">
              <a:extLst>
                <a:ext uri="{FF2B5EF4-FFF2-40B4-BE49-F238E27FC236}">
                  <a16:creationId xmlns:a16="http://schemas.microsoft.com/office/drawing/2014/main" id="{15453017-A6E2-4C82-8F80-C2541DC51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" y="2000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2" name="Oval 1523">
              <a:extLst>
                <a:ext uri="{FF2B5EF4-FFF2-40B4-BE49-F238E27FC236}">
                  <a16:creationId xmlns:a16="http://schemas.microsoft.com/office/drawing/2014/main" id="{9E5D606A-A678-4F7B-90D9-4922A59D7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2005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3" name="Oval 1524">
              <a:extLst>
                <a:ext uri="{FF2B5EF4-FFF2-40B4-BE49-F238E27FC236}">
                  <a16:creationId xmlns:a16="http://schemas.microsoft.com/office/drawing/2014/main" id="{33102A2E-31F0-409C-83CB-1116FF6AC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2083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4" name="Oval 1525">
              <a:extLst>
                <a:ext uri="{FF2B5EF4-FFF2-40B4-BE49-F238E27FC236}">
                  <a16:creationId xmlns:a16="http://schemas.microsoft.com/office/drawing/2014/main" id="{99942F1D-45DD-4424-9464-F7EA0D650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2088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5" name="Oval 1526">
              <a:extLst>
                <a:ext uri="{FF2B5EF4-FFF2-40B4-BE49-F238E27FC236}">
                  <a16:creationId xmlns:a16="http://schemas.microsoft.com/office/drawing/2014/main" id="{509F2A8B-A543-4E24-84A2-2DAD870C0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2149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6" name="Oval 1527">
              <a:extLst>
                <a:ext uri="{FF2B5EF4-FFF2-40B4-BE49-F238E27FC236}">
                  <a16:creationId xmlns:a16="http://schemas.microsoft.com/office/drawing/2014/main" id="{4CE845B3-319F-4CE0-B0D7-7ED8C062D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155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7" name="Oval 1528">
              <a:extLst>
                <a:ext uri="{FF2B5EF4-FFF2-40B4-BE49-F238E27FC236}">
                  <a16:creationId xmlns:a16="http://schemas.microsoft.com/office/drawing/2014/main" id="{6B49E0FD-33AF-4C3E-8207-3F03F7536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2163"/>
              <a:ext cx="22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8" name="Oval 1529">
              <a:extLst>
                <a:ext uri="{FF2B5EF4-FFF2-40B4-BE49-F238E27FC236}">
                  <a16:creationId xmlns:a16="http://schemas.microsoft.com/office/drawing/2014/main" id="{49E91E07-B26B-4AFD-817B-F36728019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217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9" name="Oval 1530">
              <a:extLst>
                <a:ext uri="{FF2B5EF4-FFF2-40B4-BE49-F238E27FC236}">
                  <a16:creationId xmlns:a16="http://schemas.microsoft.com/office/drawing/2014/main" id="{2F7AE9BD-F3BC-49AC-9DDC-803D59184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7" y="1739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0" name="Oval 1531">
              <a:extLst>
                <a:ext uri="{FF2B5EF4-FFF2-40B4-BE49-F238E27FC236}">
                  <a16:creationId xmlns:a16="http://schemas.microsoft.com/office/drawing/2014/main" id="{61033B5D-1C63-4F0F-B335-EDBB32D98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174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1" name="Oval 1532">
              <a:extLst>
                <a:ext uri="{FF2B5EF4-FFF2-40B4-BE49-F238E27FC236}">
                  <a16:creationId xmlns:a16="http://schemas.microsoft.com/office/drawing/2014/main" id="{6A83DA07-FA7E-42DF-B329-B1C953B42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184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2" name="Oval 1533">
              <a:extLst>
                <a:ext uri="{FF2B5EF4-FFF2-40B4-BE49-F238E27FC236}">
                  <a16:creationId xmlns:a16="http://schemas.microsoft.com/office/drawing/2014/main" id="{C4002BAB-E15C-488C-90EB-879607CE4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21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3" name="Oval 1534">
              <a:extLst>
                <a:ext uri="{FF2B5EF4-FFF2-40B4-BE49-F238E27FC236}">
                  <a16:creationId xmlns:a16="http://schemas.microsoft.com/office/drawing/2014/main" id="{E1420E6D-E955-4F21-A8B2-E7B40C547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2179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4" name="Oval 1535">
              <a:extLst>
                <a:ext uri="{FF2B5EF4-FFF2-40B4-BE49-F238E27FC236}">
                  <a16:creationId xmlns:a16="http://schemas.microsoft.com/office/drawing/2014/main" id="{4767A857-CE4B-45E7-98DE-A2488CB80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218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5" name="Oval 1536">
              <a:extLst>
                <a:ext uri="{FF2B5EF4-FFF2-40B4-BE49-F238E27FC236}">
                  <a16:creationId xmlns:a16="http://schemas.microsoft.com/office/drawing/2014/main" id="{16A4393B-2E6E-43BA-A70A-1CA135E80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2075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6" name="Oval 1537">
              <a:extLst>
                <a:ext uri="{FF2B5EF4-FFF2-40B4-BE49-F238E27FC236}">
                  <a16:creationId xmlns:a16="http://schemas.microsoft.com/office/drawing/2014/main" id="{80C5BB47-4721-4A74-B850-4F2C4F113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20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7" name="Oval 1538">
              <a:extLst>
                <a:ext uri="{FF2B5EF4-FFF2-40B4-BE49-F238E27FC236}">
                  <a16:creationId xmlns:a16="http://schemas.microsoft.com/office/drawing/2014/main" id="{20520E9D-D688-46EC-AE75-F899E6692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181"/>
              <a:ext cx="25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8" name="Oval 1539">
              <a:extLst>
                <a:ext uri="{FF2B5EF4-FFF2-40B4-BE49-F238E27FC236}">
                  <a16:creationId xmlns:a16="http://schemas.microsoft.com/office/drawing/2014/main" id="{EC6D2BAD-3F40-4D53-B5A7-F1459519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2187"/>
              <a:ext cx="7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9" name="Freeform 1540">
              <a:extLst>
                <a:ext uri="{FF2B5EF4-FFF2-40B4-BE49-F238E27FC236}">
                  <a16:creationId xmlns:a16="http://schemas.microsoft.com/office/drawing/2014/main" id="{459CEA66-1D5D-47A1-B2F8-E904E1B56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36"/>
              <a:ext cx="294" cy="360"/>
            </a:xfrm>
            <a:custGeom>
              <a:avLst/>
              <a:gdLst>
                <a:gd name="T0" fmla="*/ 187 w 118"/>
                <a:gd name="T1" fmla="*/ 1501 h 135"/>
                <a:gd name="T2" fmla="*/ 571 w 118"/>
                <a:gd name="T3" fmla="*/ 512 h 135"/>
                <a:gd name="T4" fmla="*/ 1203 w 118"/>
                <a:gd name="T5" fmla="*/ 115 h 135"/>
                <a:gd name="T6" fmla="*/ 1826 w 118"/>
                <a:gd name="T7" fmla="*/ 363 h 135"/>
                <a:gd name="T8" fmla="*/ 1069 w 118"/>
                <a:gd name="T9" fmla="*/ 0 h 135"/>
                <a:gd name="T10" fmla="*/ 0 w 118"/>
                <a:gd name="T11" fmla="*/ 1331 h 135"/>
                <a:gd name="T12" fmla="*/ 496 w 118"/>
                <a:gd name="T13" fmla="*/ 2560 h 135"/>
                <a:gd name="T14" fmla="*/ 187 w 118"/>
                <a:gd name="T15" fmla="*/ 1501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35">
                  <a:moveTo>
                    <a:pt x="12" y="79"/>
                  </a:moveTo>
                  <a:cubicBezTo>
                    <a:pt x="12" y="55"/>
                    <a:pt x="23" y="40"/>
                    <a:pt x="37" y="27"/>
                  </a:cubicBezTo>
                  <a:cubicBezTo>
                    <a:pt x="49" y="17"/>
                    <a:pt x="62" y="7"/>
                    <a:pt x="78" y="6"/>
                  </a:cubicBezTo>
                  <a:cubicBezTo>
                    <a:pt x="91" y="6"/>
                    <a:pt x="106" y="9"/>
                    <a:pt x="118" y="19"/>
                  </a:cubicBezTo>
                  <a:cubicBezTo>
                    <a:pt x="104" y="7"/>
                    <a:pt x="86" y="0"/>
                    <a:pt x="69" y="0"/>
                  </a:cubicBezTo>
                  <a:cubicBezTo>
                    <a:pt x="32" y="1"/>
                    <a:pt x="0" y="27"/>
                    <a:pt x="0" y="70"/>
                  </a:cubicBezTo>
                  <a:cubicBezTo>
                    <a:pt x="0" y="99"/>
                    <a:pt x="8" y="123"/>
                    <a:pt x="32" y="135"/>
                  </a:cubicBezTo>
                  <a:cubicBezTo>
                    <a:pt x="18" y="122"/>
                    <a:pt x="12" y="102"/>
                    <a:pt x="12" y="79"/>
                  </a:cubicBezTo>
                  <a:close/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0" name="Freeform 1541">
              <a:extLst>
                <a:ext uri="{FF2B5EF4-FFF2-40B4-BE49-F238E27FC236}">
                  <a16:creationId xmlns:a16="http://schemas.microsoft.com/office/drawing/2014/main" id="{A7AEF2CA-26F9-4C0B-9E2B-58026FAC5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36"/>
              <a:ext cx="172" cy="187"/>
            </a:xfrm>
            <a:custGeom>
              <a:avLst/>
              <a:gdLst>
                <a:gd name="T0" fmla="*/ 0 w 69"/>
                <a:gd name="T1" fmla="*/ 1336 h 70"/>
                <a:gd name="T2" fmla="*/ 1069 w 69"/>
                <a:gd name="T3" fmla="*/ 0 h 70"/>
                <a:gd name="T4" fmla="*/ 0 w 69"/>
                <a:gd name="T5" fmla="*/ 1336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0">
                  <a:moveTo>
                    <a:pt x="0" y="70"/>
                  </a:moveTo>
                  <a:cubicBezTo>
                    <a:pt x="4" y="51"/>
                    <a:pt x="15" y="12"/>
                    <a:pt x="69" y="0"/>
                  </a:cubicBezTo>
                  <a:cubicBezTo>
                    <a:pt x="32" y="1"/>
                    <a:pt x="0" y="27"/>
                    <a:pt x="0" y="70"/>
                  </a:cubicBezTo>
                  <a:close/>
                </a:path>
              </a:pathLst>
            </a:custGeom>
            <a:solidFill>
              <a:srgbClr val="F5E9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1" name="Freeform 1542">
              <a:extLst>
                <a:ext uri="{FF2B5EF4-FFF2-40B4-BE49-F238E27FC236}">
                  <a16:creationId xmlns:a16="http://schemas.microsoft.com/office/drawing/2014/main" id="{44D526DC-0F69-4752-B760-FFE5D7C72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677"/>
              <a:ext cx="537" cy="584"/>
            </a:xfrm>
            <a:custGeom>
              <a:avLst/>
              <a:gdLst>
                <a:gd name="T0" fmla="*/ 1466 w 215"/>
                <a:gd name="T1" fmla="*/ 21 h 219"/>
                <a:gd name="T2" fmla="*/ 0 w 215"/>
                <a:gd name="T3" fmla="*/ 2424 h 219"/>
                <a:gd name="T4" fmla="*/ 1466 w 215"/>
                <a:gd name="T5" fmla="*/ 4096 h 219"/>
                <a:gd name="T6" fmla="*/ 2932 w 215"/>
                <a:gd name="T7" fmla="*/ 3528 h 219"/>
                <a:gd name="T8" fmla="*/ 3057 w 215"/>
                <a:gd name="T9" fmla="*/ 1331 h 219"/>
                <a:gd name="T10" fmla="*/ 1466 w 215"/>
                <a:gd name="T11" fmla="*/ 21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219">
                  <a:moveTo>
                    <a:pt x="94" y="1"/>
                  </a:moveTo>
                  <a:cubicBezTo>
                    <a:pt x="25" y="0"/>
                    <a:pt x="0" y="70"/>
                    <a:pt x="0" y="128"/>
                  </a:cubicBezTo>
                  <a:cubicBezTo>
                    <a:pt x="0" y="197"/>
                    <a:pt x="46" y="215"/>
                    <a:pt x="94" y="216"/>
                  </a:cubicBezTo>
                  <a:cubicBezTo>
                    <a:pt x="128" y="217"/>
                    <a:pt x="166" y="219"/>
                    <a:pt x="188" y="186"/>
                  </a:cubicBezTo>
                  <a:cubicBezTo>
                    <a:pt x="215" y="142"/>
                    <a:pt x="211" y="114"/>
                    <a:pt x="196" y="70"/>
                  </a:cubicBezTo>
                  <a:cubicBezTo>
                    <a:pt x="181" y="26"/>
                    <a:pt x="144" y="0"/>
                    <a:pt x="94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2" name="Freeform 1543">
              <a:extLst>
                <a:ext uri="{FF2B5EF4-FFF2-40B4-BE49-F238E27FC236}">
                  <a16:creationId xmlns:a16="http://schemas.microsoft.com/office/drawing/2014/main" id="{A4773D18-D3B1-482D-8B68-F960AEB6C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25"/>
              <a:ext cx="382" cy="406"/>
            </a:xfrm>
            <a:custGeom>
              <a:avLst/>
              <a:gdLst>
                <a:gd name="T0" fmla="*/ 1134 w 153"/>
                <a:gd name="T1" fmla="*/ 21 h 152"/>
                <a:gd name="T2" fmla="*/ 0 w 153"/>
                <a:gd name="T3" fmla="*/ 1413 h 152"/>
                <a:gd name="T4" fmla="*/ 1228 w 153"/>
                <a:gd name="T5" fmla="*/ 2895 h 152"/>
                <a:gd name="T6" fmla="*/ 2349 w 153"/>
                <a:gd name="T7" fmla="*/ 1357 h 152"/>
                <a:gd name="T8" fmla="*/ 1134 w 153"/>
                <a:gd name="T9" fmla="*/ 21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52">
                  <a:moveTo>
                    <a:pt x="73" y="1"/>
                  </a:moveTo>
                  <a:cubicBezTo>
                    <a:pt x="35" y="2"/>
                    <a:pt x="0" y="29"/>
                    <a:pt x="0" y="74"/>
                  </a:cubicBezTo>
                  <a:cubicBezTo>
                    <a:pt x="0" y="119"/>
                    <a:pt x="19" y="152"/>
                    <a:pt x="79" y="152"/>
                  </a:cubicBezTo>
                  <a:cubicBezTo>
                    <a:pt x="139" y="152"/>
                    <a:pt x="153" y="112"/>
                    <a:pt x="151" y="71"/>
                  </a:cubicBezTo>
                  <a:cubicBezTo>
                    <a:pt x="149" y="30"/>
                    <a:pt x="110" y="0"/>
                    <a:pt x="73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3" name="Oval 1544">
              <a:extLst>
                <a:ext uri="{FF2B5EF4-FFF2-40B4-BE49-F238E27FC236}">
                  <a16:creationId xmlns:a16="http://schemas.microsoft.com/office/drawing/2014/main" id="{5FA1658B-A4A8-4A18-AB81-977B50F2A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1731"/>
              <a:ext cx="30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64" name="Oval 1545">
              <a:extLst>
                <a:ext uri="{FF2B5EF4-FFF2-40B4-BE49-F238E27FC236}">
                  <a16:creationId xmlns:a16="http://schemas.microsoft.com/office/drawing/2014/main" id="{71385ACD-2C4F-40D2-A8D2-355AE2DFE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1805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65" name="Oval 1546">
              <a:extLst>
                <a:ext uri="{FF2B5EF4-FFF2-40B4-BE49-F238E27FC236}">
                  <a16:creationId xmlns:a16="http://schemas.microsoft.com/office/drawing/2014/main" id="{FD2E7525-54D5-41B2-A1B4-D5E7520DA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752"/>
              <a:ext cx="55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95" name="Group 1547">
            <a:extLst>
              <a:ext uri="{FF2B5EF4-FFF2-40B4-BE49-F238E27FC236}">
                <a16:creationId xmlns:a16="http://schemas.microsoft.com/office/drawing/2014/main" id="{CBA77340-9964-4619-83DB-5A74597EFD88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649663"/>
            <a:ext cx="425450" cy="461962"/>
            <a:chOff x="1243" y="1540"/>
            <a:chExt cx="780" cy="848"/>
          </a:xfrm>
        </p:grpSpPr>
        <p:sp>
          <p:nvSpPr>
            <p:cNvPr id="54875" name="Freeform 1548">
              <a:extLst>
                <a:ext uri="{FF2B5EF4-FFF2-40B4-BE49-F238E27FC236}">
                  <a16:creationId xmlns:a16="http://schemas.microsoft.com/office/drawing/2014/main" id="{F74D67DD-B0E1-4DFB-B33D-7543F269C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40"/>
              <a:ext cx="780" cy="848"/>
            </a:xfrm>
            <a:custGeom>
              <a:avLst/>
              <a:gdLst>
                <a:gd name="T0" fmla="*/ 1250 w 312"/>
                <a:gd name="T1" fmla="*/ 704 h 318"/>
                <a:gd name="T2" fmla="*/ 283 w 312"/>
                <a:gd name="T3" fmla="*/ 3811 h 318"/>
                <a:gd name="T4" fmla="*/ 2488 w 312"/>
                <a:gd name="T5" fmla="*/ 5973 h 318"/>
                <a:gd name="T6" fmla="*/ 4813 w 312"/>
                <a:gd name="T7" fmla="*/ 3469 h 318"/>
                <a:gd name="T8" fmla="*/ 3313 w 312"/>
                <a:gd name="T9" fmla="*/ 285 h 318"/>
                <a:gd name="T10" fmla="*/ 1250 w 312"/>
                <a:gd name="T11" fmla="*/ 704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318">
                  <a:moveTo>
                    <a:pt x="80" y="37"/>
                  </a:moveTo>
                  <a:cubicBezTo>
                    <a:pt x="42" y="68"/>
                    <a:pt x="0" y="134"/>
                    <a:pt x="18" y="201"/>
                  </a:cubicBezTo>
                  <a:cubicBezTo>
                    <a:pt x="23" y="219"/>
                    <a:pt x="43" y="318"/>
                    <a:pt x="159" y="315"/>
                  </a:cubicBezTo>
                  <a:cubicBezTo>
                    <a:pt x="275" y="313"/>
                    <a:pt x="303" y="232"/>
                    <a:pt x="308" y="183"/>
                  </a:cubicBezTo>
                  <a:cubicBezTo>
                    <a:pt x="312" y="121"/>
                    <a:pt x="286" y="43"/>
                    <a:pt x="212" y="15"/>
                  </a:cubicBezTo>
                  <a:cubicBezTo>
                    <a:pt x="177" y="0"/>
                    <a:pt x="118" y="7"/>
                    <a:pt x="80" y="37"/>
                  </a:cubicBezTo>
                  <a:close/>
                </a:path>
              </a:pathLst>
            </a:custGeom>
            <a:solidFill>
              <a:srgbClr val="7FA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6" name="Freeform 1549">
              <a:extLst>
                <a:ext uri="{FF2B5EF4-FFF2-40B4-BE49-F238E27FC236}">
                  <a16:creationId xmlns:a16="http://schemas.microsoft.com/office/drawing/2014/main" id="{57C69138-22F0-4877-9C41-6DD03AF7F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559"/>
              <a:ext cx="626" cy="730"/>
            </a:xfrm>
            <a:custGeom>
              <a:avLst/>
              <a:gdLst>
                <a:gd name="T0" fmla="*/ 458 w 250"/>
                <a:gd name="T1" fmla="*/ 3818 h 274"/>
                <a:gd name="T2" fmla="*/ 1380 w 250"/>
                <a:gd name="T3" fmla="*/ 874 h 274"/>
                <a:gd name="T4" fmla="*/ 3360 w 250"/>
                <a:gd name="T5" fmla="*/ 477 h 274"/>
                <a:gd name="T6" fmla="*/ 3926 w 250"/>
                <a:gd name="T7" fmla="*/ 874 h 274"/>
                <a:gd name="T8" fmla="*/ 3173 w 250"/>
                <a:gd name="T9" fmla="*/ 264 h 274"/>
                <a:gd name="T10" fmla="*/ 1192 w 250"/>
                <a:gd name="T11" fmla="*/ 661 h 274"/>
                <a:gd name="T12" fmla="*/ 270 w 250"/>
                <a:gd name="T13" fmla="*/ 3613 h 274"/>
                <a:gd name="T14" fmla="*/ 1004 w 250"/>
                <a:gd name="T15" fmla="*/ 5182 h 274"/>
                <a:gd name="T16" fmla="*/ 458 w 250"/>
                <a:gd name="T17" fmla="*/ 3818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0" h="274">
                  <a:moveTo>
                    <a:pt x="29" y="202"/>
                  </a:moveTo>
                  <a:cubicBezTo>
                    <a:pt x="12" y="139"/>
                    <a:pt x="51" y="75"/>
                    <a:pt x="88" y="46"/>
                  </a:cubicBezTo>
                  <a:cubicBezTo>
                    <a:pt x="124" y="17"/>
                    <a:pt x="180" y="11"/>
                    <a:pt x="214" y="25"/>
                  </a:cubicBezTo>
                  <a:cubicBezTo>
                    <a:pt x="228" y="30"/>
                    <a:pt x="240" y="37"/>
                    <a:pt x="250" y="46"/>
                  </a:cubicBezTo>
                  <a:cubicBezTo>
                    <a:pt x="237" y="32"/>
                    <a:pt x="221" y="21"/>
                    <a:pt x="202" y="14"/>
                  </a:cubicBezTo>
                  <a:cubicBezTo>
                    <a:pt x="168" y="0"/>
                    <a:pt x="112" y="7"/>
                    <a:pt x="76" y="35"/>
                  </a:cubicBezTo>
                  <a:cubicBezTo>
                    <a:pt x="40" y="64"/>
                    <a:pt x="0" y="128"/>
                    <a:pt x="17" y="191"/>
                  </a:cubicBezTo>
                  <a:cubicBezTo>
                    <a:pt x="19" y="203"/>
                    <a:pt x="29" y="246"/>
                    <a:pt x="64" y="274"/>
                  </a:cubicBezTo>
                  <a:cubicBezTo>
                    <a:pt x="38" y="247"/>
                    <a:pt x="31" y="212"/>
                    <a:pt x="29" y="202"/>
                  </a:cubicBezTo>
                  <a:close/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7" name="Freeform 1550">
              <a:extLst>
                <a:ext uri="{FF2B5EF4-FFF2-40B4-BE49-F238E27FC236}">
                  <a16:creationId xmlns:a16="http://schemas.microsoft.com/office/drawing/2014/main" id="{C3CDA5C7-7154-480F-9A0E-85E502E17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569"/>
              <a:ext cx="438" cy="499"/>
            </a:xfrm>
            <a:custGeom>
              <a:avLst/>
              <a:gdLst>
                <a:gd name="T0" fmla="*/ 270 w 175"/>
                <a:gd name="T1" fmla="*/ 3554 h 187"/>
                <a:gd name="T2" fmla="*/ 1191 w 175"/>
                <a:gd name="T3" fmla="*/ 590 h 187"/>
                <a:gd name="T4" fmla="*/ 2743 w 175"/>
                <a:gd name="T5" fmla="*/ 77 h 187"/>
                <a:gd name="T6" fmla="*/ 1159 w 175"/>
                <a:gd name="T7" fmla="*/ 798 h 187"/>
                <a:gd name="T8" fmla="*/ 270 w 175"/>
                <a:gd name="T9" fmla="*/ 3554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87">
                  <a:moveTo>
                    <a:pt x="17" y="187"/>
                  </a:moveTo>
                  <a:cubicBezTo>
                    <a:pt x="0" y="124"/>
                    <a:pt x="40" y="60"/>
                    <a:pt x="76" y="31"/>
                  </a:cubicBezTo>
                  <a:cubicBezTo>
                    <a:pt x="104" y="9"/>
                    <a:pt x="143" y="0"/>
                    <a:pt x="175" y="4"/>
                  </a:cubicBezTo>
                  <a:cubicBezTo>
                    <a:pt x="142" y="9"/>
                    <a:pt x="104" y="10"/>
                    <a:pt x="74" y="42"/>
                  </a:cubicBezTo>
                  <a:cubicBezTo>
                    <a:pt x="43" y="74"/>
                    <a:pt x="11" y="108"/>
                    <a:pt x="17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8" name="Freeform 1551">
              <a:extLst>
                <a:ext uri="{FF2B5EF4-FFF2-40B4-BE49-F238E27FC236}">
                  <a16:creationId xmlns:a16="http://schemas.microsoft.com/office/drawing/2014/main" id="{DE09391D-6DC9-481D-B159-C49450701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716"/>
              <a:ext cx="595" cy="603"/>
            </a:xfrm>
            <a:custGeom>
              <a:avLst/>
              <a:gdLst>
                <a:gd name="T0" fmla="*/ 1863 w 238"/>
                <a:gd name="T1" fmla="*/ 21 h 226"/>
                <a:gd name="T2" fmla="*/ 83 w 238"/>
                <a:gd name="T3" fmla="*/ 2185 h 226"/>
                <a:gd name="T4" fmla="*/ 1833 w 238"/>
                <a:gd name="T5" fmla="*/ 4272 h 226"/>
                <a:gd name="T6" fmla="*/ 3688 w 238"/>
                <a:gd name="T7" fmla="*/ 2185 h 226"/>
                <a:gd name="T8" fmla="*/ 1863 w 238"/>
                <a:gd name="T9" fmla="*/ 21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226">
                  <a:moveTo>
                    <a:pt x="119" y="1"/>
                  </a:moveTo>
                  <a:cubicBezTo>
                    <a:pt x="67" y="3"/>
                    <a:pt x="10" y="51"/>
                    <a:pt x="5" y="115"/>
                  </a:cubicBezTo>
                  <a:cubicBezTo>
                    <a:pt x="0" y="180"/>
                    <a:pt x="57" y="224"/>
                    <a:pt x="117" y="225"/>
                  </a:cubicBezTo>
                  <a:cubicBezTo>
                    <a:pt x="178" y="226"/>
                    <a:pt x="238" y="193"/>
                    <a:pt x="236" y="115"/>
                  </a:cubicBezTo>
                  <a:cubicBezTo>
                    <a:pt x="235" y="38"/>
                    <a:pt x="170" y="0"/>
                    <a:pt x="119" y="1"/>
                  </a:cubicBezTo>
                  <a:close/>
                </a:path>
              </a:pathLst>
            </a:custGeom>
            <a:solidFill>
              <a:srgbClr val="8A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9" name="Freeform 1552">
              <a:extLst>
                <a:ext uri="{FF2B5EF4-FFF2-40B4-BE49-F238E27FC236}">
                  <a16:creationId xmlns:a16="http://schemas.microsoft.com/office/drawing/2014/main" id="{59C90376-6B3D-442B-8388-503D81725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785"/>
              <a:ext cx="25" cy="43"/>
            </a:xfrm>
            <a:custGeom>
              <a:avLst/>
              <a:gdLst>
                <a:gd name="T0" fmla="*/ 0 w 10"/>
                <a:gd name="T1" fmla="*/ 137 h 16"/>
                <a:gd name="T2" fmla="*/ 0 w 10"/>
                <a:gd name="T3" fmla="*/ 231 h 16"/>
                <a:gd name="T4" fmla="*/ 50 w 10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7"/>
                  </a:moveTo>
                  <a:cubicBezTo>
                    <a:pt x="0" y="8"/>
                    <a:pt x="0" y="10"/>
                    <a:pt x="0" y="12"/>
                  </a:cubicBezTo>
                  <a:cubicBezTo>
                    <a:pt x="10" y="16"/>
                    <a:pt x="10" y="0"/>
                    <a:pt x="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0" name="Freeform 1553">
              <a:extLst>
                <a:ext uri="{FF2B5EF4-FFF2-40B4-BE49-F238E27FC236}">
                  <a16:creationId xmlns:a16="http://schemas.microsoft.com/office/drawing/2014/main" id="{00C3A139-DBC4-40E2-B4D4-34820DC88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857"/>
              <a:ext cx="62" cy="72"/>
            </a:xfrm>
            <a:custGeom>
              <a:avLst/>
              <a:gdLst>
                <a:gd name="T0" fmla="*/ 228 w 25"/>
                <a:gd name="T1" fmla="*/ 192 h 27"/>
                <a:gd name="T2" fmla="*/ 166 w 25"/>
                <a:gd name="T3" fmla="*/ 491 h 27"/>
                <a:gd name="T4" fmla="*/ 154 w 25"/>
                <a:gd name="T5" fmla="*/ 17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15" y="10"/>
                  </a:moveTo>
                  <a:cubicBezTo>
                    <a:pt x="6" y="0"/>
                    <a:pt x="0" y="27"/>
                    <a:pt x="11" y="26"/>
                  </a:cubicBezTo>
                  <a:cubicBezTo>
                    <a:pt x="25" y="25"/>
                    <a:pt x="16" y="2"/>
                    <a:pt x="10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1" name="Freeform 1554">
              <a:extLst>
                <a:ext uri="{FF2B5EF4-FFF2-40B4-BE49-F238E27FC236}">
                  <a16:creationId xmlns:a16="http://schemas.microsoft.com/office/drawing/2014/main" id="{55D3524F-0597-47EE-97B4-04041904B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860"/>
              <a:ext cx="27" cy="48"/>
            </a:xfrm>
            <a:custGeom>
              <a:avLst/>
              <a:gdLst>
                <a:gd name="T0" fmla="*/ 91 w 11"/>
                <a:gd name="T1" fmla="*/ 77 h 18"/>
                <a:gd name="T2" fmla="*/ 12 w 11"/>
                <a:gd name="T3" fmla="*/ 264 h 18"/>
                <a:gd name="T4" fmla="*/ 42 w 11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6" y="4"/>
                  </a:moveTo>
                  <a:cubicBezTo>
                    <a:pt x="3" y="7"/>
                    <a:pt x="0" y="10"/>
                    <a:pt x="1" y="14"/>
                  </a:cubicBezTo>
                  <a:cubicBezTo>
                    <a:pt x="11" y="18"/>
                    <a:pt x="10" y="0"/>
                    <a:pt x="3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2" name="Freeform 1555">
              <a:extLst>
                <a:ext uri="{FF2B5EF4-FFF2-40B4-BE49-F238E27FC236}">
                  <a16:creationId xmlns:a16="http://schemas.microsoft.com/office/drawing/2014/main" id="{EC093839-60E2-4620-A2FB-F538AD202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804"/>
              <a:ext cx="48" cy="51"/>
            </a:xfrm>
            <a:custGeom>
              <a:avLst/>
              <a:gdLst>
                <a:gd name="T0" fmla="*/ 114 w 19"/>
                <a:gd name="T1" fmla="*/ 56 h 19"/>
                <a:gd name="T2" fmla="*/ 210 w 19"/>
                <a:gd name="T3" fmla="*/ 252 h 19"/>
                <a:gd name="T4" fmla="*/ 129 w 19"/>
                <a:gd name="T5" fmla="*/ 8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7" y="3"/>
                  </a:moveTo>
                  <a:cubicBezTo>
                    <a:pt x="0" y="9"/>
                    <a:pt x="4" y="19"/>
                    <a:pt x="13" y="13"/>
                  </a:cubicBezTo>
                  <a:cubicBezTo>
                    <a:pt x="19" y="8"/>
                    <a:pt x="13" y="0"/>
                    <a:pt x="8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3" name="Freeform 1556">
              <a:extLst>
                <a:ext uri="{FF2B5EF4-FFF2-40B4-BE49-F238E27FC236}">
                  <a16:creationId xmlns:a16="http://schemas.microsoft.com/office/drawing/2014/main" id="{59E773B1-AE4F-4E16-A5F6-08FA09901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871"/>
              <a:ext cx="37" cy="32"/>
            </a:xfrm>
            <a:custGeom>
              <a:avLst/>
              <a:gdLst>
                <a:gd name="T0" fmla="*/ 121 w 15"/>
                <a:gd name="T1" fmla="*/ 0 h 12"/>
                <a:gd name="T2" fmla="*/ 104 w 15"/>
                <a:gd name="T3" fmla="*/ 227 h 12"/>
                <a:gd name="T4" fmla="*/ 104 w 15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4" y="2"/>
                    <a:pt x="0" y="12"/>
                    <a:pt x="7" y="12"/>
                  </a:cubicBezTo>
                  <a:cubicBezTo>
                    <a:pt x="13" y="12"/>
                    <a:pt x="15" y="0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4" name="Freeform 1557">
              <a:extLst>
                <a:ext uri="{FF2B5EF4-FFF2-40B4-BE49-F238E27FC236}">
                  <a16:creationId xmlns:a16="http://schemas.microsoft.com/office/drawing/2014/main" id="{6C516DB0-991E-4E08-914F-9536CF477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833"/>
              <a:ext cx="32" cy="46"/>
            </a:xfrm>
            <a:custGeom>
              <a:avLst/>
              <a:gdLst>
                <a:gd name="T0" fmla="*/ 42 w 13"/>
                <a:gd name="T1" fmla="*/ 0 h 17"/>
                <a:gd name="T2" fmla="*/ 133 w 13"/>
                <a:gd name="T3" fmla="*/ 198 h 17"/>
                <a:gd name="T4" fmla="*/ 62 w 13"/>
                <a:gd name="T5" fmla="*/ 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3" y="0"/>
                  </a:moveTo>
                  <a:cubicBezTo>
                    <a:pt x="0" y="4"/>
                    <a:pt x="1" y="17"/>
                    <a:pt x="9" y="10"/>
                  </a:cubicBezTo>
                  <a:cubicBezTo>
                    <a:pt x="13" y="6"/>
                    <a:pt x="9" y="1"/>
                    <a:pt x="4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5" name="Freeform 1558">
              <a:extLst>
                <a:ext uri="{FF2B5EF4-FFF2-40B4-BE49-F238E27FC236}">
                  <a16:creationId xmlns:a16="http://schemas.microsoft.com/office/drawing/2014/main" id="{CAFFF9E0-560F-463B-89A2-3F4385682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804"/>
              <a:ext cx="35" cy="51"/>
            </a:xfrm>
            <a:custGeom>
              <a:avLst/>
              <a:gdLst>
                <a:gd name="T0" fmla="*/ 20 w 14"/>
                <a:gd name="T1" fmla="*/ 150 h 19"/>
                <a:gd name="T2" fmla="*/ 20 w 14"/>
                <a:gd name="T3" fmla="*/ 368 h 19"/>
                <a:gd name="T4" fmla="*/ 0 w 14"/>
                <a:gd name="T5" fmla="*/ 23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1" y="8"/>
                  </a:moveTo>
                  <a:cubicBezTo>
                    <a:pt x="0" y="12"/>
                    <a:pt x="0" y="15"/>
                    <a:pt x="1" y="19"/>
                  </a:cubicBezTo>
                  <a:cubicBezTo>
                    <a:pt x="14" y="19"/>
                    <a:pt x="4" y="0"/>
                    <a:pt x="0" y="1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6" name="Freeform 1559">
              <a:extLst>
                <a:ext uri="{FF2B5EF4-FFF2-40B4-BE49-F238E27FC236}">
                  <a16:creationId xmlns:a16="http://schemas.microsoft.com/office/drawing/2014/main" id="{8C93B45A-289F-4497-936F-3D73183BB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791"/>
              <a:ext cx="55" cy="66"/>
            </a:xfrm>
            <a:custGeom>
              <a:avLst/>
              <a:gdLst>
                <a:gd name="T0" fmla="*/ 270 w 22"/>
                <a:gd name="T1" fmla="*/ 127 h 25"/>
                <a:gd name="T2" fmla="*/ 145 w 22"/>
                <a:gd name="T3" fmla="*/ 383 h 25"/>
                <a:gd name="T4" fmla="*/ 158 w 22"/>
                <a:gd name="T5" fmla="*/ 12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17" y="7"/>
                  </a:moveTo>
                  <a:cubicBezTo>
                    <a:pt x="9" y="5"/>
                    <a:pt x="0" y="18"/>
                    <a:pt x="9" y="21"/>
                  </a:cubicBezTo>
                  <a:cubicBezTo>
                    <a:pt x="20" y="25"/>
                    <a:pt x="22" y="0"/>
                    <a:pt x="10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7" name="Freeform 1560">
              <a:extLst>
                <a:ext uri="{FF2B5EF4-FFF2-40B4-BE49-F238E27FC236}">
                  <a16:creationId xmlns:a16="http://schemas.microsoft.com/office/drawing/2014/main" id="{F4529DCC-580D-4747-A548-25A716B90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839"/>
              <a:ext cx="27" cy="21"/>
            </a:xfrm>
            <a:custGeom>
              <a:avLst/>
              <a:gdLst>
                <a:gd name="T0" fmla="*/ 12 w 11"/>
                <a:gd name="T1" fmla="*/ 21 h 8"/>
                <a:gd name="T2" fmla="*/ 12 w 11"/>
                <a:gd name="T3" fmla="*/ 123 h 8"/>
                <a:gd name="T4" fmla="*/ 71 w 11"/>
                <a:gd name="T5" fmla="*/ 0 h 8"/>
                <a:gd name="T6" fmla="*/ 42 w 11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6" y="8"/>
                    <a:pt x="11" y="3"/>
                    <a:pt x="5" y="0"/>
                  </a:cubicBezTo>
                  <a:cubicBezTo>
                    <a:pt x="4" y="1"/>
                    <a:pt x="3" y="2"/>
                    <a:pt x="3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8" name="Freeform 1561">
              <a:extLst>
                <a:ext uri="{FF2B5EF4-FFF2-40B4-BE49-F238E27FC236}">
                  <a16:creationId xmlns:a16="http://schemas.microsoft.com/office/drawing/2014/main" id="{1805FA7F-258C-4DD6-B171-9FDD36788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761"/>
              <a:ext cx="45" cy="38"/>
            </a:xfrm>
            <a:custGeom>
              <a:avLst/>
              <a:gdLst>
                <a:gd name="T0" fmla="*/ 158 w 18"/>
                <a:gd name="T1" fmla="*/ 60 h 14"/>
                <a:gd name="T2" fmla="*/ 250 w 18"/>
                <a:gd name="T3" fmla="*/ 141 h 14"/>
                <a:gd name="T4" fmla="*/ 113 w 18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0" y="3"/>
                  </a:moveTo>
                  <a:cubicBezTo>
                    <a:pt x="0" y="8"/>
                    <a:pt x="14" y="14"/>
                    <a:pt x="16" y="7"/>
                  </a:cubicBezTo>
                  <a:cubicBezTo>
                    <a:pt x="18" y="1"/>
                    <a:pt x="10" y="0"/>
                    <a:pt x="7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9" name="Freeform 1562">
              <a:extLst>
                <a:ext uri="{FF2B5EF4-FFF2-40B4-BE49-F238E27FC236}">
                  <a16:creationId xmlns:a16="http://schemas.microsoft.com/office/drawing/2014/main" id="{917F1D58-05AD-46E7-BE29-36359795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793"/>
              <a:ext cx="65" cy="51"/>
            </a:xfrm>
            <a:custGeom>
              <a:avLst/>
              <a:gdLst>
                <a:gd name="T0" fmla="*/ 283 w 26"/>
                <a:gd name="T1" fmla="*/ 0 h 19"/>
                <a:gd name="T2" fmla="*/ 188 w 26"/>
                <a:gd name="T3" fmla="*/ 346 h 19"/>
                <a:gd name="T4" fmla="*/ 270 w 26"/>
                <a:gd name="T5" fmla="*/ 1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18" y="0"/>
                  </a:moveTo>
                  <a:cubicBezTo>
                    <a:pt x="9" y="1"/>
                    <a:pt x="0" y="17"/>
                    <a:pt x="12" y="18"/>
                  </a:cubicBezTo>
                  <a:cubicBezTo>
                    <a:pt x="22" y="19"/>
                    <a:pt x="26" y="4"/>
                    <a:pt x="17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0" name="Freeform 1563">
              <a:extLst>
                <a:ext uri="{FF2B5EF4-FFF2-40B4-BE49-F238E27FC236}">
                  <a16:creationId xmlns:a16="http://schemas.microsoft.com/office/drawing/2014/main" id="{5349D6B4-061D-47C3-8BB6-C04B607C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884"/>
              <a:ext cx="35" cy="29"/>
            </a:xfrm>
            <a:custGeom>
              <a:avLst/>
              <a:gdLst>
                <a:gd name="T0" fmla="*/ 125 w 14"/>
                <a:gd name="T1" fmla="*/ 0 h 11"/>
                <a:gd name="T2" fmla="*/ 113 w 14"/>
                <a:gd name="T3" fmla="*/ 182 h 11"/>
                <a:gd name="T4" fmla="*/ 175 w 14"/>
                <a:gd name="T5" fmla="*/ 0 h 11"/>
                <a:gd name="T6" fmla="*/ 125 w 14"/>
                <a:gd name="T7" fmla="*/ 3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8" y="0"/>
                  </a:moveTo>
                  <a:cubicBezTo>
                    <a:pt x="3" y="1"/>
                    <a:pt x="0" y="11"/>
                    <a:pt x="7" y="10"/>
                  </a:cubicBezTo>
                  <a:cubicBezTo>
                    <a:pt x="12" y="10"/>
                    <a:pt x="14" y="3"/>
                    <a:pt x="11" y="0"/>
                  </a:cubicBezTo>
                  <a:cubicBezTo>
                    <a:pt x="10" y="0"/>
                    <a:pt x="9" y="0"/>
                    <a:pt x="8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1" name="Freeform 1564">
              <a:extLst>
                <a:ext uri="{FF2B5EF4-FFF2-40B4-BE49-F238E27FC236}">
                  <a16:creationId xmlns:a16="http://schemas.microsoft.com/office/drawing/2014/main" id="{56B43C83-0F74-4DDD-B444-FC5E0D994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951"/>
              <a:ext cx="50" cy="56"/>
            </a:xfrm>
            <a:custGeom>
              <a:avLst/>
              <a:gdLst>
                <a:gd name="T0" fmla="*/ 20 w 20"/>
                <a:gd name="T1" fmla="*/ 93 h 21"/>
                <a:gd name="T2" fmla="*/ 238 w 20"/>
                <a:gd name="T3" fmla="*/ 248 h 21"/>
                <a:gd name="T4" fmla="*/ 158 w 20"/>
                <a:gd name="T5" fmla="*/ 9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1" y="5"/>
                  </a:moveTo>
                  <a:cubicBezTo>
                    <a:pt x="0" y="14"/>
                    <a:pt x="8" y="21"/>
                    <a:pt x="15" y="13"/>
                  </a:cubicBezTo>
                  <a:cubicBezTo>
                    <a:pt x="20" y="8"/>
                    <a:pt x="17" y="0"/>
                    <a:pt x="10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2" name="Freeform 1565">
              <a:extLst>
                <a:ext uri="{FF2B5EF4-FFF2-40B4-BE49-F238E27FC236}">
                  <a16:creationId xmlns:a16="http://schemas.microsoft.com/office/drawing/2014/main" id="{C31AB12E-A8B1-4A9B-BA4F-5315735A6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089"/>
              <a:ext cx="33" cy="43"/>
            </a:xfrm>
            <a:custGeom>
              <a:avLst/>
              <a:gdLst>
                <a:gd name="T0" fmla="*/ 180 w 13"/>
                <a:gd name="T1" fmla="*/ 231 h 16"/>
                <a:gd name="T2" fmla="*/ 213 w 13"/>
                <a:gd name="T3" fmla="*/ 137 h 16"/>
                <a:gd name="T4" fmla="*/ 129 w 13"/>
                <a:gd name="T5" fmla="*/ 23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11" y="12"/>
                  </a:moveTo>
                  <a:cubicBezTo>
                    <a:pt x="12" y="10"/>
                    <a:pt x="13" y="8"/>
                    <a:pt x="13" y="7"/>
                  </a:cubicBezTo>
                  <a:cubicBezTo>
                    <a:pt x="5" y="0"/>
                    <a:pt x="0" y="16"/>
                    <a:pt x="8" y="1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3" name="Freeform 1566">
              <a:extLst>
                <a:ext uri="{FF2B5EF4-FFF2-40B4-BE49-F238E27FC236}">
                  <a16:creationId xmlns:a16="http://schemas.microsoft.com/office/drawing/2014/main" id="{3ED15045-B39E-4EB8-A132-D68C45BFA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004"/>
              <a:ext cx="60" cy="77"/>
            </a:xfrm>
            <a:custGeom>
              <a:avLst/>
              <a:gdLst>
                <a:gd name="T0" fmla="*/ 63 w 24"/>
                <a:gd name="T1" fmla="*/ 337 h 29"/>
                <a:gd name="T2" fmla="*/ 208 w 24"/>
                <a:gd name="T3" fmla="*/ 77 h 29"/>
                <a:gd name="T4" fmla="*/ 145 w 24"/>
                <a:gd name="T5" fmla="*/ 37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9">
                  <a:moveTo>
                    <a:pt x="4" y="18"/>
                  </a:moveTo>
                  <a:cubicBezTo>
                    <a:pt x="10" y="29"/>
                    <a:pt x="24" y="6"/>
                    <a:pt x="13" y="4"/>
                  </a:cubicBezTo>
                  <a:cubicBezTo>
                    <a:pt x="0" y="0"/>
                    <a:pt x="1" y="25"/>
                    <a:pt x="9" y="2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4" name="Freeform 1567">
              <a:extLst>
                <a:ext uri="{FF2B5EF4-FFF2-40B4-BE49-F238E27FC236}">
                  <a16:creationId xmlns:a16="http://schemas.microsoft.com/office/drawing/2014/main" id="{DA932048-9695-40BF-B350-CB3D283A3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004"/>
              <a:ext cx="30" cy="48"/>
            </a:xfrm>
            <a:custGeom>
              <a:avLst/>
              <a:gdLst>
                <a:gd name="T0" fmla="*/ 63 w 12"/>
                <a:gd name="T1" fmla="*/ 285 h 18"/>
                <a:gd name="T2" fmla="*/ 188 w 12"/>
                <a:gd name="T3" fmla="*/ 136 h 18"/>
                <a:gd name="T4" fmla="*/ 125 w 12"/>
                <a:gd name="T5" fmla="*/ 2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4" y="15"/>
                  </a:moveTo>
                  <a:cubicBezTo>
                    <a:pt x="8" y="14"/>
                    <a:pt x="11" y="11"/>
                    <a:pt x="12" y="7"/>
                  </a:cubicBezTo>
                  <a:cubicBezTo>
                    <a:pt x="4" y="0"/>
                    <a:pt x="0" y="18"/>
                    <a:pt x="8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5" name="Freeform 1568">
              <a:extLst>
                <a:ext uri="{FF2B5EF4-FFF2-40B4-BE49-F238E27FC236}">
                  <a16:creationId xmlns:a16="http://schemas.microsoft.com/office/drawing/2014/main" id="{343C6217-E6C4-43A4-AB24-892FF811D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057"/>
              <a:ext cx="45" cy="43"/>
            </a:xfrm>
            <a:custGeom>
              <a:avLst/>
              <a:gdLst>
                <a:gd name="T0" fmla="*/ 158 w 18"/>
                <a:gd name="T1" fmla="*/ 290 h 16"/>
                <a:gd name="T2" fmla="*/ 113 w 18"/>
                <a:gd name="T3" fmla="*/ 81 h 16"/>
                <a:gd name="T4" fmla="*/ 158 w 18"/>
                <a:gd name="T5" fmla="*/ 27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10" y="15"/>
                  </a:moveTo>
                  <a:cubicBezTo>
                    <a:pt x="18" y="11"/>
                    <a:pt x="17" y="0"/>
                    <a:pt x="7" y="4"/>
                  </a:cubicBezTo>
                  <a:cubicBezTo>
                    <a:pt x="0" y="6"/>
                    <a:pt x="3" y="16"/>
                    <a:pt x="10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6" name="Freeform 1569">
              <a:extLst>
                <a:ext uri="{FF2B5EF4-FFF2-40B4-BE49-F238E27FC236}">
                  <a16:creationId xmlns:a16="http://schemas.microsoft.com/office/drawing/2014/main" id="{4B493BE4-75D4-47E5-986A-69641EB2E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993"/>
              <a:ext cx="45" cy="35"/>
            </a:xfrm>
            <a:custGeom>
              <a:avLst/>
              <a:gdLst>
                <a:gd name="T0" fmla="*/ 113 w 18"/>
                <a:gd name="T1" fmla="*/ 253 h 13"/>
                <a:gd name="T2" fmla="*/ 188 w 18"/>
                <a:gd name="T3" fmla="*/ 35 h 13"/>
                <a:gd name="T4" fmla="*/ 145 w 18"/>
                <a:gd name="T5" fmla="*/ 2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7" y="13"/>
                  </a:moveTo>
                  <a:cubicBezTo>
                    <a:pt x="11" y="13"/>
                    <a:pt x="18" y="4"/>
                    <a:pt x="12" y="2"/>
                  </a:cubicBezTo>
                  <a:cubicBezTo>
                    <a:pt x="5" y="0"/>
                    <a:pt x="0" y="11"/>
                    <a:pt x="9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7" name="Freeform 1570">
              <a:extLst>
                <a:ext uri="{FF2B5EF4-FFF2-40B4-BE49-F238E27FC236}">
                  <a16:creationId xmlns:a16="http://schemas.microsoft.com/office/drawing/2014/main" id="{C9EE5647-2AE1-445E-9214-1C5FCD512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996"/>
              <a:ext cx="37" cy="43"/>
            </a:xfrm>
            <a:custGeom>
              <a:avLst/>
              <a:gdLst>
                <a:gd name="T0" fmla="*/ 121 w 15"/>
                <a:gd name="T1" fmla="*/ 312 h 16"/>
                <a:gd name="T2" fmla="*/ 91 w 15"/>
                <a:gd name="T3" fmla="*/ 81 h 16"/>
                <a:gd name="T4" fmla="*/ 121 w 15"/>
                <a:gd name="T5" fmla="*/ 25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8" y="16"/>
                  </a:moveTo>
                  <a:cubicBezTo>
                    <a:pt x="12" y="12"/>
                    <a:pt x="15" y="0"/>
                    <a:pt x="6" y="4"/>
                  </a:cubicBezTo>
                  <a:cubicBezTo>
                    <a:pt x="0" y="7"/>
                    <a:pt x="3" y="13"/>
                    <a:pt x="8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8" name="Freeform 1571">
              <a:extLst>
                <a:ext uri="{FF2B5EF4-FFF2-40B4-BE49-F238E27FC236}">
                  <a16:creationId xmlns:a16="http://schemas.microsoft.com/office/drawing/2014/main" id="{F9A5E548-79F2-47DA-B5A1-9C1713DDF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31"/>
              <a:ext cx="30" cy="56"/>
            </a:xfrm>
            <a:custGeom>
              <a:avLst/>
              <a:gdLst>
                <a:gd name="T0" fmla="*/ 145 w 12"/>
                <a:gd name="T1" fmla="*/ 264 h 21"/>
                <a:gd name="T2" fmla="*/ 188 w 12"/>
                <a:gd name="T3" fmla="*/ 77 h 21"/>
                <a:gd name="T4" fmla="*/ 175 w 12"/>
                <a:gd name="T5" fmla="*/ 20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9" y="14"/>
                  </a:moveTo>
                  <a:cubicBezTo>
                    <a:pt x="11" y="11"/>
                    <a:pt x="12" y="7"/>
                    <a:pt x="12" y="4"/>
                  </a:cubicBezTo>
                  <a:cubicBezTo>
                    <a:pt x="0" y="0"/>
                    <a:pt x="4" y="21"/>
                    <a:pt x="11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9" name="Freeform 1572">
              <a:extLst>
                <a:ext uri="{FF2B5EF4-FFF2-40B4-BE49-F238E27FC236}">
                  <a16:creationId xmlns:a16="http://schemas.microsoft.com/office/drawing/2014/main" id="{40D46AF1-6799-4E18-8B8D-1594BFB3C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092"/>
              <a:ext cx="68" cy="64"/>
            </a:xfrm>
            <a:custGeom>
              <a:avLst/>
              <a:gdLst>
                <a:gd name="T0" fmla="*/ 113 w 27"/>
                <a:gd name="T1" fmla="*/ 363 h 24"/>
                <a:gd name="T2" fmla="*/ 305 w 27"/>
                <a:gd name="T3" fmla="*/ 136 h 24"/>
                <a:gd name="T4" fmla="*/ 222 w 27"/>
                <a:gd name="T5" fmla="*/ 397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4">
                  <a:moveTo>
                    <a:pt x="7" y="19"/>
                  </a:moveTo>
                  <a:cubicBezTo>
                    <a:pt x="14" y="23"/>
                    <a:pt x="27" y="13"/>
                    <a:pt x="19" y="7"/>
                  </a:cubicBezTo>
                  <a:cubicBezTo>
                    <a:pt x="9" y="0"/>
                    <a:pt x="0" y="24"/>
                    <a:pt x="14" y="2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0" name="Freeform 1573">
              <a:extLst>
                <a:ext uri="{FF2B5EF4-FFF2-40B4-BE49-F238E27FC236}">
                  <a16:creationId xmlns:a16="http://schemas.microsoft.com/office/drawing/2014/main" id="{5BEFB564-5291-47A1-8FCF-9C7E23112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2068"/>
              <a:ext cx="28" cy="24"/>
            </a:xfrm>
            <a:custGeom>
              <a:avLst/>
              <a:gdLst>
                <a:gd name="T0" fmla="*/ 150 w 11"/>
                <a:gd name="T1" fmla="*/ 171 h 9"/>
                <a:gd name="T2" fmla="*/ 181 w 11"/>
                <a:gd name="T3" fmla="*/ 56 h 9"/>
                <a:gd name="T4" fmla="*/ 84 w 11"/>
                <a:gd name="T5" fmla="*/ 149 h 9"/>
                <a:gd name="T6" fmla="*/ 130 w 11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9" y="9"/>
                  </a:moveTo>
                  <a:cubicBezTo>
                    <a:pt x="10" y="7"/>
                    <a:pt x="11" y="5"/>
                    <a:pt x="11" y="3"/>
                  </a:cubicBezTo>
                  <a:cubicBezTo>
                    <a:pt x="6" y="0"/>
                    <a:pt x="0" y="3"/>
                    <a:pt x="5" y="8"/>
                  </a:cubicBezTo>
                  <a:cubicBezTo>
                    <a:pt x="7" y="8"/>
                    <a:pt x="7" y="7"/>
                    <a:pt x="8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1" name="Freeform 1574">
              <a:extLst>
                <a:ext uri="{FF2B5EF4-FFF2-40B4-BE49-F238E27FC236}">
                  <a16:creationId xmlns:a16="http://schemas.microsoft.com/office/drawing/2014/main" id="{EEA051AA-B23F-4EEC-B603-21114A551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05"/>
              <a:ext cx="47" cy="40"/>
            </a:xfrm>
            <a:custGeom>
              <a:avLst/>
              <a:gdLst>
                <a:gd name="T0" fmla="*/ 121 w 19"/>
                <a:gd name="T1" fmla="*/ 227 h 15"/>
                <a:gd name="T2" fmla="*/ 62 w 19"/>
                <a:gd name="T3" fmla="*/ 115 h 15"/>
                <a:gd name="T4" fmla="*/ 183 w 19"/>
                <a:gd name="T5" fmla="*/ 20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8" y="12"/>
                  </a:moveTo>
                  <a:cubicBezTo>
                    <a:pt x="19" y="10"/>
                    <a:pt x="8" y="0"/>
                    <a:pt x="4" y="6"/>
                  </a:cubicBezTo>
                  <a:cubicBezTo>
                    <a:pt x="0" y="11"/>
                    <a:pt x="8" y="15"/>
                    <a:pt x="12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2" name="Freeform 1575">
              <a:extLst>
                <a:ext uri="{FF2B5EF4-FFF2-40B4-BE49-F238E27FC236}">
                  <a16:creationId xmlns:a16="http://schemas.microsoft.com/office/drawing/2014/main" id="{745D789E-805E-4A27-92DD-A8B06B4D0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2113"/>
              <a:ext cx="70" cy="56"/>
            </a:xfrm>
            <a:custGeom>
              <a:avLst/>
              <a:gdLst>
                <a:gd name="T0" fmla="*/ 113 w 28"/>
                <a:gd name="T1" fmla="*/ 363 h 21"/>
                <a:gd name="T2" fmla="*/ 270 w 28"/>
                <a:gd name="T3" fmla="*/ 56 h 21"/>
                <a:gd name="T4" fmla="*/ 145 w 28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1">
                  <a:moveTo>
                    <a:pt x="7" y="19"/>
                  </a:moveTo>
                  <a:cubicBezTo>
                    <a:pt x="15" y="21"/>
                    <a:pt x="28" y="8"/>
                    <a:pt x="17" y="3"/>
                  </a:cubicBezTo>
                  <a:cubicBezTo>
                    <a:pt x="8" y="0"/>
                    <a:pt x="0" y="14"/>
                    <a:pt x="9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3" name="Freeform 1576">
              <a:extLst>
                <a:ext uri="{FF2B5EF4-FFF2-40B4-BE49-F238E27FC236}">
                  <a16:creationId xmlns:a16="http://schemas.microsoft.com/office/drawing/2014/main" id="{EC8AADE5-5823-44B7-9CF9-B847E8FF5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049"/>
              <a:ext cx="38" cy="30"/>
            </a:xfrm>
            <a:custGeom>
              <a:avLst/>
              <a:gdLst>
                <a:gd name="T0" fmla="*/ 84 w 15"/>
                <a:gd name="T1" fmla="*/ 224 h 11"/>
                <a:gd name="T2" fmla="*/ 147 w 15"/>
                <a:gd name="T3" fmla="*/ 22 h 11"/>
                <a:gd name="T4" fmla="*/ 33 w 15"/>
                <a:gd name="T5" fmla="*/ 202 h 11"/>
                <a:gd name="T6" fmla="*/ 96 w 15"/>
                <a:gd name="T7" fmla="*/ 18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5" y="11"/>
                  </a:moveTo>
                  <a:cubicBezTo>
                    <a:pt x="10" y="11"/>
                    <a:pt x="15" y="3"/>
                    <a:pt x="9" y="1"/>
                  </a:cubicBezTo>
                  <a:cubicBezTo>
                    <a:pt x="4" y="0"/>
                    <a:pt x="0" y="6"/>
                    <a:pt x="2" y="10"/>
                  </a:cubicBezTo>
                  <a:cubicBezTo>
                    <a:pt x="3" y="10"/>
                    <a:pt x="4" y="10"/>
                    <a:pt x="6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4" name="Freeform 1577">
              <a:extLst>
                <a:ext uri="{FF2B5EF4-FFF2-40B4-BE49-F238E27FC236}">
                  <a16:creationId xmlns:a16="http://schemas.microsoft.com/office/drawing/2014/main" id="{6CFFEA9B-2FE9-4E12-B5E6-DC532C598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964"/>
              <a:ext cx="52" cy="48"/>
            </a:xfrm>
            <a:custGeom>
              <a:avLst/>
              <a:gdLst>
                <a:gd name="T0" fmla="*/ 258 w 21"/>
                <a:gd name="T1" fmla="*/ 307 h 18"/>
                <a:gd name="T2" fmla="*/ 92 w 21"/>
                <a:gd name="T3" fmla="*/ 93 h 18"/>
                <a:gd name="T4" fmla="*/ 124 w 21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17" y="16"/>
                  </a:moveTo>
                  <a:cubicBezTo>
                    <a:pt x="21" y="8"/>
                    <a:pt x="15" y="0"/>
                    <a:pt x="6" y="5"/>
                  </a:cubicBezTo>
                  <a:cubicBezTo>
                    <a:pt x="0" y="9"/>
                    <a:pt x="1" y="18"/>
                    <a:pt x="8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5" name="Freeform 1578">
              <a:extLst>
                <a:ext uri="{FF2B5EF4-FFF2-40B4-BE49-F238E27FC236}">
                  <a16:creationId xmlns:a16="http://schemas.microsoft.com/office/drawing/2014/main" id="{9F1BFE8C-66C3-4782-A17B-CCA25E9A8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980"/>
              <a:ext cx="25" cy="43"/>
            </a:xfrm>
            <a:custGeom>
              <a:avLst/>
              <a:gdLst>
                <a:gd name="T0" fmla="*/ 0 w 10"/>
                <a:gd name="T1" fmla="*/ 137 h 16"/>
                <a:gd name="T2" fmla="*/ 0 w 10"/>
                <a:gd name="T3" fmla="*/ 231 h 16"/>
                <a:gd name="T4" fmla="*/ 50 w 10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7"/>
                  </a:moveTo>
                  <a:cubicBezTo>
                    <a:pt x="0" y="8"/>
                    <a:pt x="0" y="10"/>
                    <a:pt x="0" y="12"/>
                  </a:cubicBezTo>
                  <a:cubicBezTo>
                    <a:pt x="10" y="16"/>
                    <a:pt x="10" y="0"/>
                    <a:pt x="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6" name="Freeform 1579">
              <a:extLst>
                <a:ext uri="{FF2B5EF4-FFF2-40B4-BE49-F238E27FC236}">
                  <a16:creationId xmlns:a16="http://schemas.microsoft.com/office/drawing/2014/main" id="{4E0321BE-E42D-443A-82EF-75531917C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055"/>
              <a:ext cx="25" cy="48"/>
            </a:xfrm>
            <a:custGeom>
              <a:avLst/>
              <a:gdLst>
                <a:gd name="T0" fmla="*/ 95 w 10"/>
                <a:gd name="T1" fmla="*/ 77 h 18"/>
                <a:gd name="T2" fmla="*/ 0 w 10"/>
                <a:gd name="T3" fmla="*/ 264 h 18"/>
                <a:gd name="T4" fmla="*/ 33 w 10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6" y="4"/>
                  </a:moveTo>
                  <a:cubicBezTo>
                    <a:pt x="2" y="7"/>
                    <a:pt x="0" y="10"/>
                    <a:pt x="0" y="14"/>
                  </a:cubicBezTo>
                  <a:cubicBezTo>
                    <a:pt x="10" y="18"/>
                    <a:pt x="9" y="0"/>
                    <a:pt x="2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7" name="Freeform 1580">
              <a:extLst>
                <a:ext uri="{FF2B5EF4-FFF2-40B4-BE49-F238E27FC236}">
                  <a16:creationId xmlns:a16="http://schemas.microsoft.com/office/drawing/2014/main" id="{948B2FB6-D04D-47E0-BAF4-1760C8422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999"/>
              <a:ext cx="45" cy="50"/>
            </a:xfrm>
            <a:custGeom>
              <a:avLst/>
              <a:gdLst>
                <a:gd name="T0" fmla="*/ 95 w 18"/>
                <a:gd name="T1" fmla="*/ 55 h 19"/>
                <a:gd name="T2" fmla="*/ 188 w 18"/>
                <a:gd name="T3" fmla="*/ 234 h 19"/>
                <a:gd name="T4" fmla="*/ 113 w 18"/>
                <a:gd name="T5" fmla="*/ 7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6" y="3"/>
                  </a:moveTo>
                  <a:cubicBezTo>
                    <a:pt x="0" y="8"/>
                    <a:pt x="4" y="19"/>
                    <a:pt x="12" y="13"/>
                  </a:cubicBezTo>
                  <a:cubicBezTo>
                    <a:pt x="18" y="8"/>
                    <a:pt x="12" y="0"/>
                    <a:pt x="7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8" name="Freeform 1581">
              <a:extLst>
                <a:ext uri="{FF2B5EF4-FFF2-40B4-BE49-F238E27FC236}">
                  <a16:creationId xmlns:a16="http://schemas.microsoft.com/office/drawing/2014/main" id="{26576E8E-7122-487E-AF91-3B80F3CCE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036"/>
              <a:ext cx="37" cy="32"/>
            </a:xfrm>
            <a:custGeom>
              <a:avLst/>
              <a:gdLst>
                <a:gd name="T0" fmla="*/ 121 w 15"/>
                <a:gd name="T1" fmla="*/ 0 h 12"/>
                <a:gd name="T2" fmla="*/ 104 w 15"/>
                <a:gd name="T3" fmla="*/ 227 h 12"/>
                <a:gd name="T4" fmla="*/ 104 w 15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4" y="1"/>
                    <a:pt x="0" y="12"/>
                    <a:pt x="7" y="12"/>
                  </a:cubicBezTo>
                  <a:cubicBezTo>
                    <a:pt x="13" y="12"/>
                    <a:pt x="15" y="0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9" name="Freeform 1582">
              <a:extLst>
                <a:ext uri="{FF2B5EF4-FFF2-40B4-BE49-F238E27FC236}">
                  <a16:creationId xmlns:a16="http://schemas.microsoft.com/office/drawing/2014/main" id="{ADC776A7-B8C0-437A-AD55-0F777BF5B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044"/>
              <a:ext cx="32" cy="45"/>
            </a:xfrm>
            <a:custGeom>
              <a:avLst/>
              <a:gdLst>
                <a:gd name="T0" fmla="*/ 42 w 13"/>
                <a:gd name="T1" fmla="*/ 0 h 17"/>
                <a:gd name="T2" fmla="*/ 133 w 13"/>
                <a:gd name="T3" fmla="*/ 204 h 17"/>
                <a:gd name="T4" fmla="*/ 62 w 13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3" y="0"/>
                  </a:moveTo>
                  <a:cubicBezTo>
                    <a:pt x="0" y="5"/>
                    <a:pt x="1" y="17"/>
                    <a:pt x="9" y="11"/>
                  </a:cubicBezTo>
                  <a:cubicBezTo>
                    <a:pt x="13" y="7"/>
                    <a:pt x="9" y="2"/>
                    <a:pt x="4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0" name="Freeform 1583">
              <a:extLst>
                <a:ext uri="{FF2B5EF4-FFF2-40B4-BE49-F238E27FC236}">
                  <a16:creationId xmlns:a16="http://schemas.microsoft.com/office/drawing/2014/main" id="{3734CA3B-3EEF-489F-AB8B-4295C674F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996"/>
              <a:ext cx="33" cy="53"/>
            </a:xfrm>
            <a:custGeom>
              <a:avLst/>
              <a:gdLst>
                <a:gd name="T0" fmla="*/ 20 w 13"/>
                <a:gd name="T1" fmla="*/ 170 h 20"/>
                <a:gd name="T2" fmla="*/ 0 w 13"/>
                <a:gd name="T3" fmla="*/ 371 h 20"/>
                <a:gd name="T4" fmla="*/ 0 w 13"/>
                <a:gd name="T5" fmla="*/ 2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" y="9"/>
                  </a:moveTo>
                  <a:cubicBezTo>
                    <a:pt x="0" y="13"/>
                    <a:pt x="0" y="16"/>
                    <a:pt x="0" y="20"/>
                  </a:cubicBezTo>
                  <a:cubicBezTo>
                    <a:pt x="13" y="20"/>
                    <a:pt x="4" y="0"/>
                    <a:pt x="0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1" name="Freeform 1584">
              <a:extLst>
                <a:ext uri="{FF2B5EF4-FFF2-40B4-BE49-F238E27FC236}">
                  <a16:creationId xmlns:a16="http://schemas.microsoft.com/office/drawing/2014/main" id="{DF306E04-4DC9-41F7-B07D-D5496DFC3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41"/>
              <a:ext cx="40" cy="32"/>
            </a:xfrm>
            <a:custGeom>
              <a:avLst/>
              <a:gdLst>
                <a:gd name="T0" fmla="*/ 83 w 16"/>
                <a:gd name="T1" fmla="*/ 227 h 12"/>
                <a:gd name="T2" fmla="*/ 145 w 16"/>
                <a:gd name="T3" fmla="*/ 35 h 12"/>
                <a:gd name="T4" fmla="*/ 33 w 16"/>
                <a:gd name="T5" fmla="*/ 205 h 12"/>
                <a:gd name="T6" fmla="*/ 95 w 16"/>
                <a:gd name="T7" fmla="*/ 19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5" y="12"/>
                  </a:moveTo>
                  <a:cubicBezTo>
                    <a:pt x="10" y="12"/>
                    <a:pt x="16" y="3"/>
                    <a:pt x="9" y="2"/>
                  </a:cubicBezTo>
                  <a:cubicBezTo>
                    <a:pt x="4" y="0"/>
                    <a:pt x="0" y="7"/>
                    <a:pt x="2" y="11"/>
                  </a:cubicBezTo>
                  <a:cubicBezTo>
                    <a:pt x="3" y="11"/>
                    <a:pt x="5" y="11"/>
                    <a:pt x="6" y="1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2" name="Freeform 1585">
              <a:extLst>
                <a:ext uri="{FF2B5EF4-FFF2-40B4-BE49-F238E27FC236}">
                  <a16:creationId xmlns:a16="http://schemas.microsoft.com/office/drawing/2014/main" id="{5034CCF0-F651-4401-80CD-6965954A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156"/>
              <a:ext cx="53" cy="51"/>
            </a:xfrm>
            <a:custGeom>
              <a:avLst/>
              <a:gdLst>
                <a:gd name="T0" fmla="*/ 275 w 21"/>
                <a:gd name="T1" fmla="*/ 330 h 19"/>
                <a:gd name="T2" fmla="*/ 114 w 21"/>
                <a:gd name="T3" fmla="*/ 115 h 19"/>
                <a:gd name="T4" fmla="*/ 146 w 21"/>
                <a:gd name="T5" fmla="*/ 28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17" y="17"/>
                  </a:moveTo>
                  <a:cubicBezTo>
                    <a:pt x="21" y="9"/>
                    <a:pt x="16" y="0"/>
                    <a:pt x="7" y="6"/>
                  </a:cubicBezTo>
                  <a:cubicBezTo>
                    <a:pt x="0" y="9"/>
                    <a:pt x="1" y="19"/>
                    <a:pt x="9" y="1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3" name="Freeform 1586">
              <a:extLst>
                <a:ext uri="{FF2B5EF4-FFF2-40B4-BE49-F238E27FC236}">
                  <a16:creationId xmlns:a16="http://schemas.microsoft.com/office/drawing/2014/main" id="{619DD682-E30E-468A-A618-0744EEFE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1935"/>
              <a:ext cx="90" cy="69"/>
            </a:xfrm>
            <a:custGeom>
              <a:avLst/>
              <a:gdLst>
                <a:gd name="T0" fmla="*/ 283 w 36"/>
                <a:gd name="T1" fmla="*/ 77 h 26"/>
                <a:gd name="T2" fmla="*/ 250 w 36"/>
                <a:gd name="T3" fmla="*/ 486 h 26"/>
                <a:gd name="T4" fmla="*/ 375 w 36"/>
                <a:gd name="T5" fmla="*/ 14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18" y="4"/>
                  </a:moveTo>
                  <a:cubicBezTo>
                    <a:pt x="7" y="0"/>
                    <a:pt x="0" y="26"/>
                    <a:pt x="16" y="26"/>
                  </a:cubicBezTo>
                  <a:cubicBezTo>
                    <a:pt x="25" y="26"/>
                    <a:pt x="36" y="9"/>
                    <a:pt x="24" y="8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4" name="Freeform 1587">
              <a:extLst>
                <a:ext uri="{FF2B5EF4-FFF2-40B4-BE49-F238E27FC236}">
                  <a16:creationId xmlns:a16="http://schemas.microsoft.com/office/drawing/2014/main" id="{B1221039-E482-40F5-8650-6B9C4D82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932"/>
              <a:ext cx="22" cy="19"/>
            </a:xfrm>
            <a:custGeom>
              <a:avLst/>
              <a:gdLst>
                <a:gd name="T0" fmla="*/ 90 w 9"/>
                <a:gd name="T1" fmla="*/ 0 h 7"/>
                <a:gd name="T2" fmla="*/ 12 w 9"/>
                <a:gd name="T3" fmla="*/ 141 h 7"/>
                <a:gd name="T4" fmla="*/ 132 w 9"/>
                <a:gd name="T5" fmla="*/ 60 h 7"/>
                <a:gd name="T6" fmla="*/ 59 w 9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2" y="0"/>
                    <a:pt x="0" y="3"/>
                    <a:pt x="1" y="7"/>
                  </a:cubicBezTo>
                  <a:cubicBezTo>
                    <a:pt x="4" y="7"/>
                    <a:pt x="7" y="6"/>
                    <a:pt x="9" y="3"/>
                  </a:cubicBezTo>
                  <a:cubicBezTo>
                    <a:pt x="8" y="0"/>
                    <a:pt x="7" y="1"/>
                    <a:pt x="4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5" name="Freeform 1588">
              <a:extLst>
                <a:ext uri="{FF2B5EF4-FFF2-40B4-BE49-F238E27FC236}">
                  <a16:creationId xmlns:a16="http://schemas.microsoft.com/office/drawing/2014/main" id="{9A645F18-BE1B-4D03-89C9-B249B8689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020"/>
              <a:ext cx="57" cy="53"/>
            </a:xfrm>
            <a:custGeom>
              <a:avLst/>
              <a:gdLst>
                <a:gd name="T0" fmla="*/ 228 w 23"/>
                <a:gd name="T1" fmla="*/ 0 h 20"/>
                <a:gd name="T2" fmla="*/ 183 w 23"/>
                <a:gd name="T3" fmla="*/ 352 h 20"/>
                <a:gd name="T4" fmla="*/ 228 w 23"/>
                <a:gd name="T5" fmla="*/ 0 h 20"/>
                <a:gd name="T6" fmla="*/ 196 w 23"/>
                <a:gd name="T7" fmla="*/ 7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0">
                  <a:moveTo>
                    <a:pt x="15" y="0"/>
                  </a:moveTo>
                  <a:cubicBezTo>
                    <a:pt x="7" y="1"/>
                    <a:pt x="0" y="20"/>
                    <a:pt x="12" y="19"/>
                  </a:cubicBezTo>
                  <a:cubicBezTo>
                    <a:pt x="20" y="18"/>
                    <a:pt x="23" y="1"/>
                    <a:pt x="15" y="0"/>
                  </a:cubicBezTo>
                  <a:cubicBezTo>
                    <a:pt x="14" y="1"/>
                    <a:pt x="13" y="2"/>
                    <a:pt x="13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6" name="Freeform 1589">
              <a:extLst>
                <a:ext uri="{FF2B5EF4-FFF2-40B4-BE49-F238E27FC236}">
                  <a16:creationId xmlns:a16="http://schemas.microsoft.com/office/drawing/2014/main" id="{405EDAA4-7FC2-46D1-BAE0-ACAD7D4FD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071"/>
              <a:ext cx="115" cy="98"/>
            </a:xfrm>
            <a:custGeom>
              <a:avLst/>
              <a:gdLst>
                <a:gd name="T0" fmla="*/ 550 w 46"/>
                <a:gd name="T1" fmla="*/ 132 h 37"/>
                <a:gd name="T2" fmla="*/ 238 w 46"/>
                <a:gd name="T3" fmla="*/ 519 h 37"/>
                <a:gd name="T4" fmla="*/ 500 w 46"/>
                <a:gd name="T5" fmla="*/ 9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7">
                  <a:moveTo>
                    <a:pt x="35" y="7"/>
                  </a:moveTo>
                  <a:cubicBezTo>
                    <a:pt x="23" y="0"/>
                    <a:pt x="0" y="19"/>
                    <a:pt x="15" y="28"/>
                  </a:cubicBezTo>
                  <a:cubicBezTo>
                    <a:pt x="30" y="37"/>
                    <a:pt x="46" y="8"/>
                    <a:pt x="32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7" name="Freeform 1590">
              <a:extLst>
                <a:ext uri="{FF2B5EF4-FFF2-40B4-BE49-F238E27FC236}">
                  <a16:creationId xmlns:a16="http://schemas.microsoft.com/office/drawing/2014/main" id="{C328C84E-9A2D-42ED-9235-6ADD02071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167"/>
              <a:ext cx="27" cy="32"/>
            </a:xfrm>
            <a:custGeom>
              <a:avLst/>
              <a:gdLst>
                <a:gd name="T0" fmla="*/ 12 w 11"/>
                <a:gd name="T1" fmla="*/ 35 h 12"/>
                <a:gd name="T2" fmla="*/ 29 w 11"/>
                <a:gd name="T3" fmla="*/ 227 h 12"/>
                <a:gd name="T4" fmla="*/ 71 w 11"/>
                <a:gd name="T5" fmla="*/ 0 h 12"/>
                <a:gd name="T6" fmla="*/ 42 w 11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" y="2"/>
                  </a:moveTo>
                  <a:cubicBezTo>
                    <a:pt x="0" y="5"/>
                    <a:pt x="0" y="9"/>
                    <a:pt x="2" y="12"/>
                  </a:cubicBezTo>
                  <a:cubicBezTo>
                    <a:pt x="9" y="12"/>
                    <a:pt x="11" y="2"/>
                    <a:pt x="5" y="0"/>
                  </a:cubicBezTo>
                  <a:cubicBezTo>
                    <a:pt x="4" y="1"/>
                    <a:pt x="3" y="2"/>
                    <a:pt x="3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8" name="Freeform 1591">
              <a:extLst>
                <a:ext uri="{FF2B5EF4-FFF2-40B4-BE49-F238E27FC236}">
                  <a16:creationId xmlns:a16="http://schemas.microsoft.com/office/drawing/2014/main" id="{A5CD232D-5269-47D5-A4D3-CFFEB9AA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191"/>
              <a:ext cx="75" cy="88"/>
            </a:xfrm>
            <a:custGeom>
              <a:avLst/>
              <a:gdLst>
                <a:gd name="T0" fmla="*/ 238 w 30"/>
                <a:gd name="T1" fmla="*/ 136 h 33"/>
                <a:gd name="T2" fmla="*/ 238 w 30"/>
                <a:gd name="T3" fmla="*/ 533 h 33"/>
                <a:gd name="T4" fmla="*/ 95 w 30"/>
                <a:gd name="T5" fmla="*/ 248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3">
                  <a:moveTo>
                    <a:pt x="15" y="7"/>
                  </a:moveTo>
                  <a:cubicBezTo>
                    <a:pt x="0" y="10"/>
                    <a:pt x="0" y="33"/>
                    <a:pt x="15" y="28"/>
                  </a:cubicBezTo>
                  <a:cubicBezTo>
                    <a:pt x="30" y="23"/>
                    <a:pt x="13" y="0"/>
                    <a:pt x="6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9" name="Freeform 1592">
              <a:extLst>
                <a:ext uri="{FF2B5EF4-FFF2-40B4-BE49-F238E27FC236}">
                  <a16:creationId xmlns:a16="http://schemas.microsoft.com/office/drawing/2014/main" id="{88F3F715-4FE1-4EF6-ADAF-7F34DF2F5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201"/>
              <a:ext cx="68" cy="59"/>
            </a:xfrm>
            <a:custGeom>
              <a:avLst/>
              <a:gdLst>
                <a:gd name="T0" fmla="*/ 159 w 27"/>
                <a:gd name="T1" fmla="*/ 35 h 22"/>
                <a:gd name="T2" fmla="*/ 222 w 27"/>
                <a:gd name="T3" fmla="*/ 0 h 22"/>
                <a:gd name="T4" fmla="*/ 179 w 27"/>
                <a:gd name="T5" fmla="*/ 17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10" y="2"/>
                  </a:moveTo>
                  <a:cubicBezTo>
                    <a:pt x="0" y="22"/>
                    <a:pt x="27" y="10"/>
                    <a:pt x="14" y="0"/>
                  </a:cubicBezTo>
                  <a:cubicBezTo>
                    <a:pt x="10" y="1"/>
                    <a:pt x="9" y="6"/>
                    <a:pt x="11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0" name="Freeform 1593">
              <a:extLst>
                <a:ext uri="{FF2B5EF4-FFF2-40B4-BE49-F238E27FC236}">
                  <a16:creationId xmlns:a16="http://schemas.microsoft.com/office/drawing/2014/main" id="{A397EDBC-A4F5-4470-A2E9-20666E70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127"/>
              <a:ext cx="27" cy="40"/>
            </a:xfrm>
            <a:custGeom>
              <a:avLst/>
              <a:gdLst>
                <a:gd name="T0" fmla="*/ 71 w 11"/>
                <a:gd name="T1" fmla="*/ 0 h 15"/>
                <a:gd name="T2" fmla="*/ 61 w 11"/>
                <a:gd name="T3" fmla="*/ 285 h 15"/>
                <a:gd name="T4" fmla="*/ 133 w 11"/>
                <a:gd name="T5" fmla="*/ 93 h 15"/>
                <a:gd name="T6" fmla="*/ 71 w 11"/>
                <a:gd name="T7" fmla="*/ 1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5" y="0"/>
                  </a:moveTo>
                  <a:cubicBezTo>
                    <a:pt x="0" y="3"/>
                    <a:pt x="1" y="11"/>
                    <a:pt x="4" y="15"/>
                  </a:cubicBezTo>
                  <a:cubicBezTo>
                    <a:pt x="9" y="14"/>
                    <a:pt x="11" y="10"/>
                    <a:pt x="9" y="5"/>
                  </a:cubicBezTo>
                  <a:cubicBezTo>
                    <a:pt x="8" y="5"/>
                    <a:pt x="7" y="5"/>
                    <a:pt x="5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1" name="Freeform 1594">
              <a:extLst>
                <a:ext uri="{FF2B5EF4-FFF2-40B4-BE49-F238E27FC236}">
                  <a16:creationId xmlns:a16="http://schemas.microsoft.com/office/drawing/2014/main" id="{12C4A3EB-88D6-4F8F-818B-EE4442158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1921"/>
              <a:ext cx="30" cy="35"/>
            </a:xfrm>
            <a:custGeom>
              <a:avLst/>
              <a:gdLst>
                <a:gd name="T0" fmla="*/ 158 w 12"/>
                <a:gd name="T1" fmla="*/ 0 h 13"/>
                <a:gd name="T2" fmla="*/ 113 w 12"/>
                <a:gd name="T3" fmla="*/ 232 h 13"/>
                <a:gd name="T4" fmla="*/ 113 w 12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0" y="0"/>
                  </a:moveTo>
                  <a:cubicBezTo>
                    <a:pt x="4" y="1"/>
                    <a:pt x="0" y="13"/>
                    <a:pt x="7" y="12"/>
                  </a:cubicBezTo>
                  <a:cubicBezTo>
                    <a:pt x="12" y="11"/>
                    <a:pt x="12" y="4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2" name="Freeform 1595">
              <a:extLst>
                <a:ext uri="{FF2B5EF4-FFF2-40B4-BE49-F238E27FC236}">
                  <a16:creationId xmlns:a16="http://schemas.microsoft.com/office/drawing/2014/main" id="{7F3ADACD-6F64-4967-8F6F-CE59E271A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729"/>
              <a:ext cx="23" cy="30"/>
            </a:xfrm>
            <a:custGeom>
              <a:avLst/>
              <a:gdLst>
                <a:gd name="T0" fmla="*/ 51 w 9"/>
                <a:gd name="T1" fmla="*/ 0 h 11"/>
                <a:gd name="T2" fmla="*/ 51 w 9"/>
                <a:gd name="T3" fmla="*/ 224 h 11"/>
                <a:gd name="T4" fmla="*/ 51 w 9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1" y="3"/>
                    <a:pt x="0" y="7"/>
                    <a:pt x="3" y="11"/>
                  </a:cubicBezTo>
                  <a:cubicBezTo>
                    <a:pt x="9" y="9"/>
                    <a:pt x="9" y="2"/>
                    <a:pt x="3" y="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3" name="Freeform 1596">
              <a:extLst>
                <a:ext uri="{FF2B5EF4-FFF2-40B4-BE49-F238E27FC236}">
                  <a16:creationId xmlns:a16="http://schemas.microsoft.com/office/drawing/2014/main" id="{9EC9A1D5-89D0-454D-9633-95C72B98A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807"/>
              <a:ext cx="28" cy="34"/>
            </a:xfrm>
            <a:custGeom>
              <a:avLst/>
              <a:gdLst>
                <a:gd name="T0" fmla="*/ 84 w 11"/>
                <a:gd name="T1" fmla="*/ 0 h 13"/>
                <a:gd name="T2" fmla="*/ 117 w 11"/>
                <a:gd name="T3" fmla="*/ 144 h 13"/>
                <a:gd name="T4" fmla="*/ 97 w 11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0" y="3"/>
                    <a:pt x="1" y="13"/>
                    <a:pt x="7" y="8"/>
                  </a:cubicBezTo>
                  <a:cubicBezTo>
                    <a:pt x="10" y="6"/>
                    <a:pt x="11" y="1"/>
                    <a:pt x="6" y="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4" name="Freeform 1597">
              <a:extLst>
                <a:ext uri="{FF2B5EF4-FFF2-40B4-BE49-F238E27FC236}">
                  <a16:creationId xmlns:a16="http://schemas.microsoft.com/office/drawing/2014/main" id="{D6B017D0-AD22-4205-A2B6-CAEEA97B5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847"/>
              <a:ext cx="67" cy="72"/>
            </a:xfrm>
            <a:custGeom>
              <a:avLst/>
              <a:gdLst>
                <a:gd name="T0" fmla="*/ 278 w 27"/>
                <a:gd name="T1" fmla="*/ 192 h 27"/>
                <a:gd name="T2" fmla="*/ 196 w 27"/>
                <a:gd name="T3" fmla="*/ 491 h 27"/>
                <a:gd name="T4" fmla="*/ 216 w 27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18" y="10"/>
                  </a:moveTo>
                  <a:cubicBezTo>
                    <a:pt x="5" y="4"/>
                    <a:pt x="0" y="26"/>
                    <a:pt x="13" y="26"/>
                  </a:cubicBezTo>
                  <a:cubicBezTo>
                    <a:pt x="27" y="27"/>
                    <a:pt x="22" y="0"/>
                    <a:pt x="14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5" name="Freeform 1598">
              <a:extLst>
                <a:ext uri="{FF2B5EF4-FFF2-40B4-BE49-F238E27FC236}">
                  <a16:creationId xmlns:a16="http://schemas.microsoft.com/office/drawing/2014/main" id="{CABB2F09-173D-4C09-865B-33A22C34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887"/>
              <a:ext cx="40" cy="42"/>
            </a:xfrm>
            <a:custGeom>
              <a:avLst/>
              <a:gdLst>
                <a:gd name="T0" fmla="*/ 125 w 16"/>
                <a:gd name="T1" fmla="*/ 0 h 16"/>
                <a:gd name="T2" fmla="*/ 125 w 16"/>
                <a:gd name="T3" fmla="*/ 289 h 16"/>
                <a:gd name="T4" fmla="*/ 125 w 16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cubicBezTo>
                    <a:pt x="4" y="3"/>
                    <a:pt x="0" y="16"/>
                    <a:pt x="8" y="16"/>
                  </a:cubicBezTo>
                  <a:cubicBezTo>
                    <a:pt x="16" y="15"/>
                    <a:pt x="15" y="1"/>
                    <a:pt x="8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6" name="Freeform 1599">
              <a:extLst>
                <a:ext uri="{FF2B5EF4-FFF2-40B4-BE49-F238E27FC236}">
                  <a16:creationId xmlns:a16="http://schemas.microsoft.com/office/drawing/2014/main" id="{0813D81F-15D0-4F74-8D78-646D20BC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919"/>
              <a:ext cx="92" cy="72"/>
            </a:xfrm>
            <a:custGeom>
              <a:avLst/>
              <a:gdLst>
                <a:gd name="T0" fmla="*/ 199 w 37"/>
                <a:gd name="T1" fmla="*/ 115 h 27"/>
                <a:gd name="T2" fmla="*/ 321 w 37"/>
                <a:gd name="T3" fmla="*/ 419 h 27"/>
                <a:gd name="T4" fmla="*/ 278 w 37"/>
                <a:gd name="T5" fmla="*/ 17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7">
                  <a:moveTo>
                    <a:pt x="13" y="6"/>
                  </a:moveTo>
                  <a:cubicBezTo>
                    <a:pt x="0" y="9"/>
                    <a:pt x="7" y="27"/>
                    <a:pt x="21" y="22"/>
                  </a:cubicBezTo>
                  <a:cubicBezTo>
                    <a:pt x="37" y="16"/>
                    <a:pt x="27" y="0"/>
                    <a:pt x="18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7" name="Freeform 1600">
              <a:extLst>
                <a:ext uri="{FF2B5EF4-FFF2-40B4-BE49-F238E27FC236}">
                  <a16:creationId xmlns:a16="http://schemas.microsoft.com/office/drawing/2014/main" id="{83422AD6-D8A8-4BC0-A8E7-12FC9DA9A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892"/>
              <a:ext cx="53" cy="61"/>
            </a:xfrm>
            <a:custGeom>
              <a:avLst/>
              <a:gdLst>
                <a:gd name="T0" fmla="*/ 146 w 21"/>
                <a:gd name="T1" fmla="*/ 56 h 23"/>
                <a:gd name="T2" fmla="*/ 179 w 21"/>
                <a:gd name="T3" fmla="*/ 395 h 23"/>
                <a:gd name="T4" fmla="*/ 126 w 21"/>
                <a:gd name="T5" fmla="*/ 2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9" y="3"/>
                  </a:moveTo>
                  <a:cubicBezTo>
                    <a:pt x="4" y="7"/>
                    <a:pt x="0" y="23"/>
                    <a:pt x="11" y="21"/>
                  </a:cubicBezTo>
                  <a:cubicBezTo>
                    <a:pt x="21" y="19"/>
                    <a:pt x="15" y="0"/>
                    <a:pt x="8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8" name="Freeform 1601">
              <a:extLst>
                <a:ext uri="{FF2B5EF4-FFF2-40B4-BE49-F238E27FC236}">
                  <a16:creationId xmlns:a16="http://schemas.microsoft.com/office/drawing/2014/main" id="{96E987E6-EC02-4388-B3CD-852D58591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145"/>
              <a:ext cx="60" cy="51"/>
            </a:xfrm>
            <a:custGeom>
              <a:avLst/>
              <a:gdLst>
                <a:gd name="T0" fmla="*/ 313 w 24"/>
                <a:gd name="T1" fmla="*/ 81 h 19"/>
                <a:gd name="T2" fmla="*/ 270 w 24"/>
                <a:gd name="T3" fmla="*/ 0 h 19"/>
                <a:gd name="T4" fmla="*/ 83 w 24"/>
                <a:gd name="T5" fmla="*/ 274 h 19"/>
                <a:gd name="T6" fmla="*/ 333 w 24"/>
                <a:gd name="T7" fmla="*/ 81 h 19"/>
                <a:gd name="T8" fmla="*/ 208 w 24"/>
                <a:gd name="T9" fmla="*/ 9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0" y="4"/>
                  </a:moveTo>
                  <a:cubicBezTo>
                    <a:pt x="19" y="3"/>
                    <a:pt x="18" y="1"/>
                    <a:pt x="17" y="0"/>
                  </a:cubicBezTo>
                  <a:cubicBezTo>
                    <a:pt x="12" y="2"/>
                    <a:pt x="0" y="7"/>
                    <a:pt x="5" y="14"/>
                  </a:cubicBezTo>
                  <a:cubicBezTo>
                    <a:pt x="10" y="19"/>
                    <a:pt x="24" y="11"/>
                    <a:pt x="21" y="4"/>
                  </a:cubicBezTo>
                  <a:cubicBezTo>
                    <a:pt x="18" y="3"/>
                    <a:pt x="16" y="4"/>
                    <a:pt x="1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9" name="Freeform 1602">
              <a:extLst>
                <a:ext uri="{FF2B5EF4-FFF2-40B4-BE49-F238E27FC236}">
                  <a16:creationId xmlns:a16="http://schemas.microsoft.com/office/drawing/2014/main" id="{97B22A64-6990-41F5-9667-1761FD52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81"/>
              <a:ext cx="45" cy="40"/>
            </a:xfrm>
            <a:custGeom>
              <a:avLst/>
              <a:gdLst>
                <a:gd name="T0" fmla="*/ 158 w 18"/>
                <a:gd name="T1" fmla="*/ 0 h 15"/>
                <a:gd name="T2" fmla="*/ 125 w 18"/>
                <a:gd name="T3" fmla="*/ 264 h 15"/>
                <a:gd name="T4" fmla="*/ 208 w 18"/>
                <a:gd name="T5" fmla="*/ 93 h 15"/>
                <a:gd name="T6" fmla="*/ 175 w 18"/>
                <a:gd name="T7" fmla="*/ 14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2" y="0"/>
                    <a:pt x="0" y="13"/>
                    <a:pt x="8" y="14"/>
                  </a:cubicBezTo>
                  <a:cubicBezTo>
                    <a:pt x="13" y="15"/>
                    <a:pt x="18" y="8"/>
                    <a:pt x="13" y="5"/>
                  </a:cubicBezTo>
                  <a:cubicBezTo>
                    <a:pt x="12" y="5"/>
                    <a:pt x="11" y="7"/>
                    <a:pt x="11" y="8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0" name="Freeform 1603">
              <a:extLst>
                <a:ext uri="{FF2B5EF4-FFF2-40B4-BE49-F238E27FC236}">
                  <a16:creationId xmlns:a16="http://schemas.microsoft.com/office/drawing/2014/main" id="{9CFA1564-8ED2-4AD3-A7CF-46FB16000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193"/>
              <a:ext cx="75" cy="80"/>
            </a:xfrm>
            <a:custGeom>
              <a:avLst/>
              <a:gdLst>
                <a:gd name="T0" fmla="*/ 313 w 30"/>
                <a:gd name="T1" fmla="*/ 77 h 30"/>
                <a:gd name="T2" fmla="*/ 238 w 30"/>
                <a:gd name="T3" fmla="*/ 547 h 30"/>
                <a:gd name="T4" fmla="*/ 283 w 30"/>
                <a:gd name="T5" fmla="*/ 136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20" y="4"/>
                  </a:moveTo>
                  <a:cubicBezTo>
                    <a:pt x="7" y="2"/>
                    <a:pt x="0" y="30"/>
                    <a:pt x="15" y="29"/>
                  </a:cubicBezTo>
                  <a:cubicBezTo>
                    <a:pt x="30" y="27"/>
                    <a:pt x="30" y="0"/>
                    <a:pt x="18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1" name="Freeform 1604">
              <a:extLst>
                <a:ext uri="{FF2B5EF4-FFF2-40B4-BE49-F238E27FC236}">
                  <a16:creationId xmlns:a16="http://schemas.microsoft.com/office/drawing/2014/main" id="{40CFB664-1344-4D58-9DAD-9DB0D91DA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60"/>
              <a:ext cx="30" cy="37"/>
            </a:xfrm>
            <a:custGeom>
              <a:avLst/>
              <a:gdLst>
                <a:gd name="T0" fmla="*/ 83 w 12"/>
                <a:gd name="T1" fmla="*/ 0 h 14"/>
                <a:gd name="T2" fmla="*/ 113 w 12"/>
                <a:gd name="T3" fmla="*/ 182 h 14"/>
                <a:gd name="T4" fmla="*/ 125 w 12"/>
                <a:gd name="T5" fmla="*/ 0 h 14"/>
                <a:gd name="T6" fmla="*/ 113 w 12"/>
                <a:gd name="T7" fmla="*/ 3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5" y="0"/>
                  </a:moveTo>
                  <a:cubicBezTo>
                    <a:pt x="1" y="3"/>
                    <a:pt x="0" y="14"/>
                    <a:pt x="7" y="10"/>
                  </a:cubicBezTo>
                  <a:cubicBezTo>
                    <a:pt x="12" y="8"/>
                    <a:pt x="12" y="2"/>
                    <a:pt x="8" y="0"/>
                  </a:cubicBezTo>
                  <a:cubicBezTo>
                    <a:pt x="7" y="1"/>
                    <a:pt x="7" y="1"/>
                    <a:pt x="7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2" name="Freeform 1605">
              <a:extLst>
                <a:ext uri="{FF2B5EF4-FFF2-40B4-BE49-F238E27FC236}">
                  <a16:creationId xmlns:a16="http://schemas.microsoft.com/office/drawing/2014/main" id="{6CFFEF68-7158-4739-9F1F-E510045F7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175"/>
              <a:ext cx="67" cy="72"/>
            </a:xfrm>
            <a:custGeom>
              <a:avLst/>
              <a:gdLst>
                <a:gd name="T0" fmla="*/ 228 w 27"/>
                <a:gd name="T1" fmla="*/ 115 h 27"/>
                <a:gd name="T2" fmla="*/ 350 w 27"/>
                <a:gd name="T3" fmla="*/ 264 h 27"/>
                <a:gd name="T4" fmla="*/ 216 w 27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15" y="6"/>
                  </a:moveTo>
                  <a:cubicBezTo>
                    <a:pt x="0" y="18"/>
                    <a:pt x="18" y="27"/>
                    <a:pt x="23" y="14"/>
                  </a:cubicBezTo>
                  <a:cubicBezTo>
                    <a:pt x="27" y="3"/>
                    <a:pt x="8" y="0"/>
                    <a:pt x="14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3" name="Freeform 1606">
              <a:extLst>
                <a:ext uri="{FF2B5EF4-FFF2-40B4-BE49-F238E27FC236}">
                  <a16:creationId xmlns:a16="http://schemas.microsoft.com/office/drawing/2014/main" id="{5E8C7B01-AF9B-4EB1-A130-10090985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052"/>
              <a:ext cx="50" cy="56"/>
            </a:xfrm>
            <a:custGeom>
              <a:avLst/>
              <a:gdLst>
                <a:gd name="T0" fmla="*/ 0 w 20"/>
                <a:gd name="T1" fmla="*/ 205 h 21"/>
                <a:gd name="T2" fmla="*/ 33 w 20"/>
                <a:gd name="T3" fmla="*/ 397 h 21"/>
                <a:gd name="T4" fmla="*/ 20 w 20"/>
                <a:gd name="T5" fmla="*/ 28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1"/>
                  </a:moveTo>
                  <a:cubicBezTo>
                    <a:pt x="0" y="15"/>
                    <a:pt x="0" y="18"/>
                    <a:pt x="2" y="21"/>
                  </a:cubicBezTo>
                  <a:cubicBezTo>
                    <a:pt x="20" y="21"/>
                    <a:pt x="3" y="0"/>
                    <a:pt x="1" y="1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4" name="Freeform 1607">
              <a:extLst>
                <a:ext uri="{FF2B5EF4-FFF2-40B4-BE49-F238E27FC236}">
                  <a16:creationId xmlns:a16="http://schemas.microsoft.com/office/drawing/2014/main" id="{255412F3-468A-4CC0-A9F3-5358AF789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060"/>
              <a:ext cx="45" cy="53"/>
            </a:xfrm>
            <a:custGeom>
              <a:avLst/>
              <a:gdLst>
                <a:gd name="T0" fmla="*/ 83 w 18"/>
                <a:gd name="T1" fmla="*/ 111 h 20"/>
                <a:gd name="T2" fmla="*/ 158 w 18"/>
                <a:gd name="T3" fmla="*/ 281 h 20"/>
                <a:gd name="T4" fmla="*/ 50 w 18"/>
                <a:gd name="T5" fmla="*/ 2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5" y="6"/>
                  </a:moveTo>
                  <a:cubicBezTo>
                    <a:pt x="0" y="11"/>
                    <a:pt x="4" y="20"/>
                    <a:pt x="10" y="15"/>
                  </a:cubicBezTo>
                  <a:cubicBezTo>
                    <a:pt x="18" y="8"/>
                    <a:pt x="4" y="0"/>
                    <a:pt x="3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5" name="Freeform 1608">
              <a:extLst>
                <a:ext uri="{FF2B5EF4-FFF2-40B4-BE49-F238E27FC236}">
                  <a16:creationId xmlns:a16="http://schemas.microsoft.com/office/drawing/2014/main" id="{D35C8167-8A88-4517-BB13-B5EE954AD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143"/>
              <a:ext cx="20" cy="18"/>
            </a:xfrm>
            <a:custGeom>
              <a:avLst/>
              <a:gdLst>
                <a:gd name="T0" fmla="*/ 0 w 8"/>
                <a:gd name="T1" fmla="*/ 33 h 7"/>
                <a:gd name="T2" fmla="*/ 33 w 8"/>
                <a:gd name="T3" fmla="*/ 118 h 7"/>
                <a:gd name="T4" fmla="*/ 8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6" y="7"/>
                    <a:pt x="8" y="3"/>
                    <a:pt x="5" y="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6" name="Freeform 1609">
              <a:extLst>
                <a:ext uri="{FF2B5EF4-FFF2-40B4-BE49-F238E27FC236}">
                  <a16:creationId xmlns:a16="http://schemas.microsoft.com/office/drawing/2014/main" id="{65162D99-E287-4EF4-A765-449E2DDF5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836"/>
              <a:ext cx="30" cy="27"/>
            </a:xfrm>
            <a:custGeom>
              <a:avLst/>
              <a:gdLst>
                <a:gd name="T0" fmla="*/ 20 w 12"/>
                <a:gd name="T1" fmla="*/ 38 h 10"/>
                <a:gd name="T2" fmla="*/ 95 w 12"/>
                <a:gd name="T3" fmla="*/ 176 h 10"/>
                <a:gd name="T4" fmla="*/ 63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1" y="2"/>
                  </a:moveTo>
                  <a:cubicBezTo>
                    <a:pt x="0" y="5"/>
                    <a:pt x="1" y="10"/>
                    <a:pt x="6" y="9"/>
                  </a:cubicBezTo>
                  <a:cubicBezTo>
                    <a:pt x="12" y="8"/>
                    <a:pt x="10" y="0"/>
                    <a:pt x="4" y="0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7" name="Freeform 1610">
              <a:extLst>
                <a:ext uri="{FF2B5EF4-FFF2-40B4-BE49-F238E27FC236}">
                  <a16:creationId xmlns:a16="http://schemas.microsoft.com/office/drawing/2014/main" id="{ED1CA501-E539-4483-A3D8-0CE11F4F3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916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20 w 6"/>
                <a:gd name="T3" fmla="*/ 115 h 6"/>
                <a:gd name="T4" fmla="*/ 50 w 6"/>
                <a:gd name="T5" fmla="*/ 0 h 6"/>
                <a:gd name="T6" fmla="*/ 33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5" y="6"/>
                    <a:pt x="6" y="2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8" name="Freeform 1611">
              <a:extLst>
                <a:ext uri="{FF2B5EF4-FFF2-40B4-BE49-F238E27FC236}">
                  <a16:creationId xmlns:a16="http://schemas.microsoft.com/office/drawing/2014/main" id="{E1FB83B9-B6A9-4BF5-9C31-EFCF446E4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951"/>
              <a:ext cx="40" cy="37"/>
            </a:xfrm>
            <a:custGeom>
              <a:avLst/>
              <a:gdLst>
                <a:gd name="T0" fmla="*/ 158 w 16"/>
                <a:gd name="T1" fmla="*/ 21 h 14"/>
                <a:gd name="T2" fmla="*/ 113 w 16"/>
                <a:gd name="T3" fmla="*/ 238 h 14"/>
                <a:gd name="T4" fmla="*/ 175 w 16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10" y="1"/>
                  </a:moveTo>
                  <a:cubicBezTo>
                    <a:pt x="3" y="0"/>
                    <a:pt x="0" y="11"/>
                    <a:pt x="7" y="13"/>
                  </a:cubicBezTo>
                  <a:cubicBezTo>
                    <a:pt x="12" y="14"/>
                    <a:pt x="16" y="5"/>
                    <a:pt x="11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9" name="Freeform 1612">
              <a:extLst>
                <a:ext uri="{FF2B5EF4-FFF2-40B4-BE49-F238E27FC236}">
                  <a16:creationId xmlns:a16="http://schemas.microsoft.com/office/drawing/2014/main" id="{98840BB7-7859-48B6-AB3C-4739DA9FA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017"/>
              <a:ext cx="38" cy="24"/>
            </a:xfrm>
            <a:custGeom>
              <a:avLst/>
              <a:gdLst>
                <a:gd name="T0" fmla="*/ 160 w 15"/>
                <a:gd name="T1" fmla="*/ 0 h 9"/>
                <a:gd name="T2" fmla="*/ 180 w 15"/>
                <a:gd name="T3" fmla="*/ 0 h 9"/>
                <a:gd name="T4" fmla="*/ 160 w 1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0" y="0"/>
                  </a:moveTo>
                  <a:cubicBezTo>
                    <a:pt x="0" y="1"/>
                    <a:pt x="15" y="9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0" name="Freeform 1613">
              <a:extLst>
                <a:ext uri="{FF2B5EF4-FFF2-40B4-BE49-F238E27FC236}">
                  <a16:creationId xmlns:a16="http://schemas.microsoft.com/office/drawing/2014/main" id="{08E18C44-C6D8-470D-82B8-CEBEF2705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99"/>
              <a:ext cx="55" cy="50"/>
            </a:xfrm>
            <a:custGeom>
              <a:avLst/>
              <a:gdLst>
                <a:gd name="T0" fmla="*/ 175 w 22"/>
                <a:gd name="T1" fmla="*/ 111 h 19"/>
                <a:gd name="T2" fmla="*/ 145 w 22"/>
                <a:gd name="T3" fmla="*/ 326 h 19"/>
                <a:gd name="T4" fmla="*/ 158 w 22"/>
                <a:gd name="T5" fmla="*/ 16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11" y="6"/>
                  </a:moveTo>
                  <a:cubicBezTo>
                    <a:pt x="6" y="8"/>
                    <a:pt x="0" y="19"/>
                    <a:pt x="9" y="18"/>
                  </a:cubicBezTo>
                  <a:cubicBezTo>
                    <a:pt x="22" y="18"/>
                    <a:pt x="15" y="0"/>
                    <a:pt x="10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1" name="Freeform 1614">
              <a:extLst>
                <a:ext uri="{FF2B5EF4-FFF2-40B4-BE49-F238E27FC236}">
                  <a16:creationId xmlns:a16="http://schemas.microsoft.com/office/drawing/2014/main" id="{961D38AE-D1B6-4A78-AA8C-6383F6B58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1975"/>
              <a:ext cx="23" cy="26"/>
            </a:xfrm>
            <a:custGeom>
              <a:avLst/>
              <a:gdLst>
                <a:gd name="T0" fmla="*/ 51 w 9"/>
                <a:gd name="T1" fmla="*/ 0 h 10"/>
                <a:gd name="T2" fmla="*/ 51 w 9"/>
                <a:gd name="T3" fmla="*/ 177 h 10"/>
                <a:gd name="T4" fmla="*/ 51 w 9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0"/>
                  </a:moveTo>
                  <a:cubicBezTo>
                    <a:pt x="1" y="3"/>
                    <a:pt x="0" y="7"/>
                    <a:pt x="3" y="10"/>
                  </a:cubicBezTo>
                  <a:cubicBezTo>
                    <a:pt x="8" y="9"/>
                    <a:pt x="9" y="1"/>
                    <a:pt x="3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2" name="Freeform 1615">
              <a:extLst>
                <a:ext uri="{FF2B5EF4-FFF2-40B4-BE49-F238E27FC236}">
                  <a16:creationId xmlns:a16="http://schemas.microsoft.com/office/drawing/2014/main" id="{ED4349E7-DE36-44FB-8D49-F6E6FCFE2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857"/>
              <a:ext cx="33" cy="30"/>
            </a:xfrm>
            <a:custGeom>
              <a:avLst/>
              <a:gdLst>
                <a:gd name="T0" fmla="*/ 180 w 13"/>
                <a:gd name="T1" fmla="*/ 0 h 11"/>
                <a:gd name="T2" fmla="*/ 117 w 13"/>
                <a:gd name="T3" fmla="*/ 224 h 11"/>
                <a:gd name="T4" fmla="*/ 147 w 13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cubicBezTo>
                    <a:pt x="9" y="1"/>
                    <a:pt x="0" y="9"/>
                    <a:pt x="7" y="11"/>
                  </a:cubicBezTo>
                  <a:cubicBezTo>
                    <a:pt x="11" y="11"/>
                    <a:pt x="13" y="4"/>
                    <a:pt x="9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3" name="Freeform 1616">
              <a:extLst>
                <a:ext uri="{FF2B5EF4-FFF2-40B4-BE49-F238E27FC236}">
                  <a16:creationId xmlns:a16="http://schemas.microsoft.com/office/drawing/2014/main" id="{8250CBE2-DC56-497E-AE17-F7E383C27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892"/>
              <a:ext cx="35" cy="29"/>
            </a:xfrm>
            <a:custGeom>
              <a:avLst/>
              <a:gdLst>
                <a:gd name="T0" fmla="*/ 145 w 14"/>
                <a:gd name="T1" fmla="*/ 76 h 11"/>
                <a:gd name="T2" fmla="*/ 95 w 14"/>
                <a:gd name="T3" fmla="*/ 182 h 11"/>
                <a:gd name="T4" fmla="*/ 145 w 14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9" y="4"/>
                  </a:moveTo>
                  <a:cubicBezTo>
                    <a:pt x="4" y="2"/>
                    <a:pt x="0" y="9"/>
                    <a:pt x="6" y="10"/>
                  </a:cubicBezTo>
                  <a:cubicBezTo>
                    <a:pt x="13" y="11"/>
                    <a:pt x="14" y="0"/>
                    <a:pt x="9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4" name="Freeform 1617">
              <a:extLst>
                <a:ext uri="{FF2B5EF4-FFF2-40B4-BE49-F238E27FC236}">
                  <a16:creationId xmlns:a16="http://schemas.microsoft.com/office/drawing/2014/main" id="{F88BA16A-CC6E-4802-A27B-C730CAA31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836"/>
              <a:ext cx="28" cy="32"/>
            </a:xfrm>
            <a:custGeom>
              <a:avLst/>
              <a:gdLst>
                <a:gd name="T0" fmla="*/ 163 w 11"/>
                <a:gd name="T1" fmla="*/ 171 h 12"/>
                <a:gd name="T2" fmla="*/ 64 w 11"/>
                <a:gd name="T3" fmla="*/ 56 h 12"/>
                <a:gd name="T4" fmla="*/ 117 w 11"/>
                <a:gd name="T5" fmla="*/ 17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6" y="12"/>
                    <a:pt x="0" y="6"/>
                    <a:pt x="4" y="3"/>
                  </a:cubicBezTo>
                  <a:cubicBezTo>
                    <a:pt x="7" y="0"/>
                    <a:pt x="11" y="7"/>
                    <a:pt x="7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5" name="Freeform 1618">
              <a:extLst>
                <a:ext uri="{FF2B5EF4-FFF2-40B4-BE49-F238E27FC236}">
                  <a16:creationId xmlns:a16="http://schemas.microsoft.com/office/drawing/2014/main" id="{E049C9FA-91AC-4F8D-AF46-0BE13E325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775"/>
              <a:ext cx="20" cy="16"/>
            </a:xfrm>
            <a:custGeom>
              <a:avLst/>
              <a:gdLst>
                <a:gd name="T0" fmla="*/ 63 w 8"/>
                <a:gd name="T1" fmla="*/ 21 h 6"/>
                <a:gd name="T2" fmla="*/ 50 w 8"/>
                <a:gd name="T3" fmla="*/ 93 h 6"/>
                <a:gd name="T4" fmla="*/ 83 w 8"/>
                <a:gd name="T5" fmla="*/ 0 h 6"/>
                <a:gd name="T6" fmla="*/ 8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8" y="6"/>
                    <a:pt x="8" y="2"/>
                    <a:pt x="5" y="0"/>
                  </a:cubicBezTo>
                  <a:cubicBezTo>
                    <a:pt x="5" y="1"/>
                    <a:pt x="5" y="1"/>
                    <a:pt x="5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6" name="Freeform 1619">
              <a:extLst>
                <a:ext uri="{FF2B5EF4-FFF2-40B4-BE49-F238E27FC236}">
                  <a16:creationId xmlns:a16="http://schemas.microsoft.com/office/drawing/2014/main" id="{DA6CDB56-07F9-4316-B6C9-A87636569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772"/>
              <a:ext cx="25" cy="32"/>
            </a:xfrm>
            <a:custGeom>
              <a:avLst/>
              <a:gdLst>
                <a:gd name="T0" fmla="*/ 113 w 10"/>
                <a:gd name="T1" fmla="*/ 0 h 12"/>
                <a:gd name="T2" fmla="*/ 158 w 10"/>
                <a:gd name="T3" fmla="*/ 149 h 12"/>
                <a:gd name="T4" fmla="*/ 113 w 10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0" y="3"/>
                    <a:pt x="4" y="12"/>
                    <a:pt x="10" y="8"/>
                  </a:cubicBezTo>
                  <a:cubicBezTo>
                    <a:pt x="10" y="6"/>
                    <a:pt x="9" y="4"/>
                    <a:pt x="7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7" name="Freeform 1620">
              <a:extLst>
                <a:ext uri="{FF2B5EF4-FFF2-40B4-BE49-F238E27FC236}">
                  <a16:creationId xmlns:a16="http://schemas.microsoft.com/office/drawing/2014/main" id="{36B34451-E3B6-4D9C-9112-B39254CF1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769"/>
              <a:ext cx="35" cy="24"/>
            </a:xfrm>
            <a:custGeom>
              <a:avLst/>
              <a:gdLst>
                <a:gd name="T0" fmla="*/ 145 w 14"/>
                <a:gd name="T1" fmla="*/ 21 h 9"/>
                <a:gd name="T2" fmla="*/ 113 w 14"/>
                <a:gd name="T3" fmla="*/ 149 h 9"/>
                <a:gd name="T4" fmla="*/ 158 w 14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9" y="1"/>
                  </a:moveTo>
                  <a:cubicBezTo>
                    <a:pt x="4" y="0"/>
                    <a:pt x="0" y="7"/>
                    <a:pt x="7" y="8"/>
                  </a:cubicBezTo>
                  <a:cubicBezTo>
                    <a:pt x="11" y="9"/>
                    <a:pt x="14" y="5"/>
                    <a:pt x="10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8" name="Freeform 1621">
              <a:extLst>
                <a:ext uri="{FF2B5EF4-FFF2-40B4-BE49-F238E27FC236}">
                  <a16:creationId xmlns:a16="http://schemas.microsoft.com/office/drawing/2014/main" id="{3C2BCFB9-D392-4D4A-9D41-5CF8AE187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783"/>
              <a:ext cx="45" cy="26"/>
            </a:xfrm>
            <a:custGeom>
              <a:avLst/>
              <a:gdLst>
                <a:gd name="T0" fmla="*/ 175 w 18"/>
                <a:gd name="T1" fmla="*/ 156 h 10"/>
                <a:gd name="T2" fmla="*/ 95 w 18"/>
                <a:gd name="T3" fmla="*/ 34 h 10"/>
                <a:gd name="T4" fmla="*/ 145 w 18"/>
                <a:gd name="T5" fmla="*/ 15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11" y="9"/>
                  </a:moveTo>
                  <a:cubicBezTo>
                    <a:pt x="7" y="9"/>
                    <a:pt x="0" y="4"/>
                    <a:pt x="6" y="2"/>
                  </a:cubicBezTo>
                  <a:cubicBezTo>
                    <a:pt x="11" y="0"/>
                    <a:pt x="18" y="10"/>
                    <a:pt x="9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9" name="Freeform 1622">
              <a:extLst>
                <a:ext uri="{FF2B5EF4-FFF2-40B4-BE49-F238E27FC236}">
                  <a16:creationId xmlns:a16="http://schemas.microsoft.com/office/drawing/2014/main" id="{53E139F6-94AD-41EC-9895-87FFD2C5E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839"/>
              <a:ext cx="42" cy="40"/>
            </a:xfrm>
            <a:custGeom>
              <a:avLst/>
              <a:gdLst>
                <a:gd name="T0" fmla="*/ 166 w 17"/>
                <a:gd name="T1" fmla="*/ 0 h 15"/>
                <a:gd name="T2" fmla="*/ 121 w 17"/>
                <a:gd name="T3" fmla="*/ 248 h 15"/>
                <a:gd name="T4" fmla="*/ 195 w 17"/>
                <a:gd name="T5" fmla="*/ 35 h 15"/>
                <a:gd name="T6" fmla="*/ 166 w 17"/>
                <a:gd name="T7" fmla="*/ 5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11" y="0"/>
                  </a:moveTo>
                  <a:cubicBezTo>
                    <a:pt x="6" y="0"/>
                    <a:pt x="0" y="11"/>
                    <a:pt x="8" y="13"/>
                  </a:cubicBezTo>
                  <a:cubicBezTo>
                    <a:pt x="14" y="15"/>
                    <a:pt x="17" y="6"/>
                    <a:pt x="13" y="2"/>
                  </a:cubicBezTo>
                  <a:cubicBezTo>
                    <a:pt x="12" y="2"/>
                    <a:pt x="12" y="2"/>
                    <a:pt x="11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0" name="Freeform 1623">
              <a:extLst>
                <a:ext uri="{FF2B5EF4-FFF2-40B4-BE49-F238E27FC236}">
                  <a16:creationId xmlns:a16="http://schemas.microsoft.com/office/drawing/2014/main" id="{1C837C4E-D16F-444C-98B0-A987FBF8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969"/>
              <a:ext cx="18" cy="19"/>
            </a:xfrm>
            <a:custGeom>
              <a:avLst/>
              <a:gdLst>
                <a:gd name="T0" fmla="*/ 100 w 7"/>
                <a:gd name="T1" fmla="*/ 0 h 7"/>
                <a:gd name="T2" fmla="*/ 67 w 7"/>
                <a:gd name="T3" fmla="*/ 117 h 7"/>
                <a:gd name="T4" fmla="*/ 100 w 7"/>
                <a:gd name="T5" fmla="*/ 22 h 7"/>
                <a:gd name="T6" fmla="*/ 67 w 7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3" y="1"/>
                    <a:pt x="0" y="7"/>
                    <a:pt x="4" y="6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5" y="1"/>
                    <a:pt x="5" y="1"/>
                    <a:pt x="4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1" name="Freeform 1624">
              <a:extLst>
                <a:ext uri="{FF2B5EF4-FFF2-40B4-BE49-F238E27FC236}">
                  <a16:creationId xmlns:a16="http://schemas.microsoft.com/office/drawing/2014/main" id="{764E0E2A-2A9B-4537-9BEE-0B67BBAF2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975"/>
              <a:ext cx="23" cy="32"/>
            </a:xfrm>
            <a:custGeom>
              <a:avLst/>
              <a:gdLst>
                <a:gd name="T0" fmla="*/ 33 w 9"/>
                <a:gd name="T1" fmla="*/ 93 h 12"/>
                <a:gd name="T2" fmla="*/ 84 w 9"/>
                <a:gd name="T3" fmla="*/ 171 h 12"/>
                <a:gd name="T4" fmla="*/ 33 w 9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2" y="5"/>
                  </a:moveTo>
                  <a:cubicBezTo>
                    <a:pt x="0" y="8"/>
                    <a:pt x="2" y="12"/>
                    <a:pt x="5" y="9"/>
                  </a:cubicBezTo>
                  <a:cubicBezTo>
                    <a:pt x="9" y="6"/>
                    <a:pt x="4" y="0"/>
                    <a:pt x="2" y="5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2" name="Freeform 1625">
              <a:extLst>
                <a:ext uri="{FF2B5EF4-FFF2-40B4-BE49-F238E27FC236}">
                  <a16:creationId xmlns:a16="http://schemas.microsoft.com/office/drawing/2014/main" id="{159387AB-650A-4E9F-A7B4-81AAB9379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025"/>
              <a:ext cx="20" cy="24"/>
            </a:xfrm>
            <a:custGeom>
              <a:avLst/>
              <a:gdLst>
                <a:gd name="T0" fmla="*/ 50 w 8"/>
                <a:gd name="T1" fmla="*/ 56 h 9"/>
                <a:gd name="T2" fmla="*/ 33 w 8"/>
                <a:gd name="T3" fmla="*/ 35 h 9"/>
                <a:gd name="T4" fmla="*/ 63 w 8"/>
                <a:gd name="T5" fmla="*/ 149 h 9"/>
                <a:gd name="T6" fmla="*/ 63 w 8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3" y="3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0" y="3"/>
                    <a:pt x="0" y="9"/>
                    <a:pt x="4" y="8"/>
                  </a:cubicBezTo>
                  <a:cubicBezTo>
                    <a:pt x="8" y="7"/>
                    <a:pt x="8" y="0"/>
                    <a:pt x="4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3" name="Freeform 1626">
              <a:extLst>
                <a:ext uri="{FF2B5EF4-FFF2-40B4-BE49-F238E27FC236}">
                  <a16:creationId xmlns:a16="http://schemas.microsoft.com/office/drawing/2014/main" id="{303F0C1A-A85F-4EA2-B008-789BE0AAC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932"/>
              <a:ext cx="50" cy="43"/>
            </a:xfrm>
            <a:custGeom>
              <a:avLst/>
              <a:gdLst>
                <a:gd name="T0" fmla="*/ 95 w 20"/>
                <a:gd name="T1" fmla="*/ 0 h 16"/>
                <a:gd name="T2" fmla="*/ 83 w 20"/>
                <a:gd name="T3" fmla="*/ 231 h 16"/>
                <a:gd name="T4" fmla="*/ 125 w 20"/>
                <a:gd name="T5" fmla="*/ 2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6" y="0"/>
                  </a:moveTo>
                  <a:cubicBezTo>
                    <a:pt x="0" y="0"/>
                    <a:pt x="1" y="10"/>
                    <a:pt x="5" y="12"/>
                  </a:cubicBezTo>
                  <a:cubicBezTo>
                    <a:pt x="14" y="16"/>
                    <a:pt x="20" y="0"/>
                    <a:pt x="8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4" name="Freeform 1627">
              <a:extLst>
                <a:ext uri="{FF2B5EF4-FFF2-40B4-BE49-F238E27FC236}">
                  <a16:creationId xmlns:a16="http://schemas.microsoft.com/office/drawing/2014/main" id="{D604CC70-34FA-4271-8BA3-7036D6602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937"/>
              <a:ext cx="25" cy="35"/>
            </a:xfrm>
            <a:custGeom>
              <a:avLst/>
              <a:gdLst>
                <a:gd name="T0" fmla="*/ 33 w 10"/>
                <a:gd name="T1" fmla="*/ 137 h 13"/>
                <a:gd name="T2" fmla="*/ 20 w 10"/>
                <a:gd name="T3" fmla="*/ 218 h 13"/>
                <a:gd name="T4" fmla="*/ 33 w 10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7"/>
                  </a:moveTo>
                  <a:cubicBezTo>
                    <a:pt x="1" y="9"/>
                    <a:pt x="0" y="10"/>
                    <a:pt x="1" y="11"/>
                  </a:cubicBezTo>
                  <a:cubicBezTo>
                    <a:pt x="10" y="13"/>
                    <a:pt x="5" y="0"/>
                    <a:pt x="2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5" name="Freeform 1628">
              <a:extLst>
                <a:ext uri="{FF2B5EF4-FFF2-40B4-BE49-F238E27FC236}">
                  <a16:creationId xmlns:a16="http://schemas.microsoft.com/office/drawing/2014/main" id="{05765E34-3BB2-466C-9600-C011E9F27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36"/>
              <a:ext cx="25" cy="32"/>
            </a:xfrm>
            <a:custGeom>
              <a:avLst/>
              <a:gdLst>
                <a:gd name="T0" fmla="*/ 63 w 10"/>
                <a:gd name="T1" fmla="*/ 77 h 12"/>
                <a:gd name="T2" fmla="*/ 20 w 10"/>
                <a:gd name="T3" fmla="*/ 192 h 12"/>
                <a:gd name="T4" fmla="*/ 145 w 10"/>
                <a:gd name="T5" fmla="*/ 115 h 12"/>
                <a:gd name="T6" fmla="*/ 63 w 10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4" y="4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3" y="12"/>
                    <a:pt x="9" y="10"/>
                    <a:pt x="9" y="6"/>
                  </a:cubicBezTo>
                  <a:cubicBezTo>
                    <a:pt x="10" y="3"/>
                    <a:pt x="5" y="0"/>
                    <a:pt x="4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6" name="Freeform 1629">
              <a:extLst>
                <a:ext uri="{FF2B5EF4-FFF2-40B4-BE49-F238E27FC236}">
                  <a16:creationId xmlns:a16="http://schemas.microsoft.com/office/drawing/2014/main" id="{D1617089-5283-41A7-BB82-A1A6D3D8B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876"/>
              <a:ext cx="40" cy="29"/>
            </a:xfrm>
            <a:custGeom>
              <a:avLst/>
              <a:gdLst>
                <a:gd name="T0" fmla="*/ 83 w 16"/>
                <a:gd name="T1" fmla="*/ 34 h 11"/>
                <a:gd name="T2" fmla="*/ 188 w 16"/>
                <a:gd name="T3" fmla="*/ 124 h 11"/>
                <a:gd name="T4" fmla="*/ 83 w 16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5" y="2"/>
                  </a:moveTo>
                  <a:cubicBezTo>
                    <a:pt x="0" y="7"/>
                    <a:pt x="9" y="11"/>
                    <a:pt x="12" y="7"/>
                  </a:cubicBezTo>
                  <a:cubicBezTo>
                    <a:pt x="16" y="1"/>
                    <a:pt x="9" y="0"/>
                    <a:pt x="5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7" name="Freeform 1630">
              <a:extLst>
                <a:ext uri="{FF2B5EF4-FFF2-40B4-BE49-F238E27FC236}">
                  <a16:creationId xmlns:a16="http://schemas.microsoft.com/office/drawing/2014/main" id="{8CFA5A53-43CD-43EA-A76F-E48FC9413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900"/>
              <a:ext cx="48" cy="45"/>
            </a:xfrm>
            <a:custGeom>
              <a:avLst/>
              <a:gdLst>
                <a:gd name="T0" fmla="*/ 147 w 19"/>
                <a:gd name="T1" fmla="*/ 111 h 17"/>
                <a:gd name="T2" fmla="*/ 129 w 19"/>
                <a:gd name="T3" fmla="*/ 315 h 17"/>
                <a:gd name="T4" fmla="*/ 114 w 19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9" y="6"/>
                  </a:moveTo>
                  <a:cubicBezTo>
                    <a:pt x="2" y="7"/>
                    <a:pt x="0" y="17"/>
                    <a:pt x="8" y="17"/>
                  </a:cubicBezTo>
                  <a:cubicBezTo>
                    <a:pt x="19" y="17"/>
                    <a:pt x="16" y="0"/>
                    <a:pt x="7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8" name="Freeform 1631">
              <a:extLst>
                <a:ext uri="{FF2B5EF4-FFF2-40B4-BE49-F238E27FC236}">
                  <a16:creationId xmlns:a16="http://schemas.microsoft.com/office/drawing/2014/main" id="{2AB4736C-D286-4E8D-9BD5-22B122A4A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081"/>
              <a:ext cx="35" cy="59"/>
            </a:xfrm>
            <a:custGeom>
              <a:avLst/>
              <a:gdLst>
                <a:gd name="T0" fmla="*/ 95 w 14"/>
                <a:gd name="T1" fmla="*/ 137 h 22"/>
                <a:gd name="T2" fmla="*/ 175 w 14"/>
                <a:gd name="T3" fmla="*/ 274 h 22"/>
                <a:gd name="T4" fmla="*/ 63 w 14"/>
                <a:gd name="T5" fmla="*/ 15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2">
                  <a:moveTo>
                    <a:pt x="6" y="7"/>
                  </a:moveTo>
                  <a:cubicBezTo>
                    <a:pt x="0" y="12"/>
                    <a:pt x="8" y="22"/>
                    <a:pt x="11" y="14"/>
                  </a:cubicBezTo>
                  <a:cubicBezTo>
                    <a:pt x="14" y="7"/>
                    <a:pt x="4" y="0"/>
                    <a:pt x="4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9" name="Freeform 1632">
              <a:extLst>
                <a:ext uri="{FF2B5EF4-FFF2-40B4-BE49-F238E27FC236}">
                  <a16:creationId xmlns:a16="http://schemas.microsoft.com/office/drawing/2014/main" id="{993D33D0-2C25-4415-8953-453DD8058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64"/>
              <a:ext cx="42" cy="40"/>
            </a:xfrm>
            <a:custGeom>
              <a:avLst/>
              <a:gdLst>
                <a:gd name="T0" fmla="*/ 91 w 17"/>
                <a:gd name="T1" fmla="*/ 0 h 15"/>
                <a:gd name="T2" fmla="*/ 133 w 17"/>
                <a:gd name="T3" fmla="*/ 285 h 15"/>
                <a:gd name="T4" fmla="*/ 133 w 17"/>
                <a:gd name="T5" fmla="*/ 21 h 15"/>
                <a:gd name="T6" fmla="*/ 121 w 17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6" y="0"/>
                  </a:moveTo>
                  <a:cubicBezTo>
                    <a:pt x="0" y="2"/>
                    <a:pt x="3" y="15"/>
                    <a:pt x="9" y="15"/>
                  </a:cubicBezTo>
                  <a:cubicBezTo>
                    <a:pt x="17" y="15"/>
                    <a:pt x="13" y="3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0" name="Freeform 1633">
              <a:extLst>
                <a:ext uri="{FF2B5EF4-FFF2-40B4-BE49-F238E27FC236}">
                  <a16:creationId xmlns:a16="http://schemas.microsoft.com/office/drawing/2014/main" id="{3688CEE0-4BC3-4946-91C9-59943A134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247"/>
              <a:ext cx="15" cy="21"/>
            </a:xfrm>
            <a:custGeom>
              <a:avLst/>
              <a:gdLst>
                <a:gd name="T0" fmla="*/ 33 w 6"/>
                <a:gd name="T1" fmla="*/ 21 h 8"/>
                <a:gd name="T2" fmla="*/ 63 w 6"/>
                <a:gd name="T3" fmla="*/ 144 h 8"/>
                <a:gd name="T4" fmla="*/ 33 w 6"/>
                <a:gd name="T5" fmla="*/ 0 h 8"/>
                <a:gd name="T6" fmla="*/ 20 w 6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2" y="1"/>
                  </a:moveTo>
                  <a:cubicBezTo>
                    <a:pt x="0" y="4"/>
                    <a:pt x="1" y="6"/>
                    <a:pt x="4" y="8"/>
                  </a:cubicBezTo>
                  <a:cubicBezTo>
                    <a:pt x="6" y="5"/>
                    <a:pt x="6" y="0"/>
                    <a:pt x="2" y="0"/>
                  </a:cubicBezTo>
                  <a:cubicBezTo>
                    <a:pt x="1" y="1"/>
                    <a:pt x="1" y="3"/>
                    <a:pt x="1" y="5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1" name="Freeform 1634">
              <a:extLst>
                <a:ext uri="{FF2B5EF4-FFF2-40B4-BE49-F238E27FC236}">
                  <a16:creationId xmlns:a16="http://schemas.microsoft.com/office/drawing/2014/main" id="{B9806162-D9B3-47EF-8C00-6FD9A600B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164"/>
              <a:ext cx="27" cy="35"/>
            </a:xfrm>
            <a:custGeom>
              <a:avLst/>
              <a:gdLst>
                <a:gd name="T0" fmla="*/ 29 w 11"/>
                <a:gd name="T1" fmla="*/ 81 h 13"/>
                <a:gd name="T2" fmla="*/ 71 w 11"/>
                <a:gd name="T3" fmla="*/ 232 h 13"/>
                <a:gd name="T4" fmla="*/ 71 w 11"/>
                <a:gd name="T5" fmla="*/ 0 h 13"/>
                <a:gd name="T6" fmla="*/ 29 w 11"/>
                <a:gd name="T7" fmla="*/ 1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2" y="4"/>
                  </a:moveTo>
                  <a:cubicBezTo>
                    <a:pt x="0" y="8"/>
                    <a:pt x="1" y="13"/>
                    <a:pt x="5" y="12"/>
                  </a:cubicBezTo>
                  <a:cubicBezTo>
                    <a:pt x="11" y="12"/>
                    <a:pt x="11" y="1"/>
                    <a:pt x="5" y="0"/>
                  </a:cubicBezTo>
                  <a:cubicBezTo>
                    <a:pt x="2" y="1"/>
                    <a:pt x="1" y="5"/>
                    <a:pt x="2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2" name="Freeform 1635">
              <a:extLst>
                <a:ext uri="{FF2B5EF4-FFF2-40B4-BE49-F238E27FC236}">
                  <a16:creationId xmlns:a16="http://schemas.microsoft.com/office/drawing/2014/main" id="{1916181D-0493-41C6-8C99-90E96B463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172"/>
              <a:ext cx="35" cy="35"/>
            </a:xfrm>
            <a:custGeom>
              <a:avLst/>
              <a:gdLst>
                <a:gd name="T0" fmla="*/ 125 w 14"/>
                <a:gd name="T1" fmla="*/ 35 h 13"/>
                <a:gd name="T2" fmla="*/ 113 w 14"/>
                <a:gd name="T3" fmla="*/ 232 h 13"/>
                <a:gd name="T4" fmla="*/ 113 w 14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2"/>
                  </a:moveTo>
                  <a:cubicBezTo>
                    <a:pt x="0" y="1"/>
                    <a:pt x="0" y="13"/>
                    <a:pt x="7" y="12"/>
                  </a:cubicBezTo>
                  <a:cubicBezTo>
                    <a:pt x="14" y="11"/>
                    <a:pt x="12" y="0"/>
                    <a:pt x="7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3" name="Freeform 1636">
              <a:extLst>
                <a:ext uri="{FF2B5EF4-FFF2-40B4-BE49-F238E27FC236}">
                  <a16:creationId xmlns:a16="http://schemas.microsoft.com/office/drawing/2014/main" id="{2106DDC7-E5DA-4A50-9966-9EFD9DC4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121"/>
              <a:ext cx="25" cy="24"/>
            </a:xfrm>
            <a:custGeom>
              <a:avLst/>
              <a:gdLst>
                <a:gd name="T0" fmla="*/ 95 w 10"/>
                <a:gd name="T1" fmla="*/ 0 h 9"/>
                <a:gd name="T2" fmla="*/ 83 w 10"/>
                <a:gd name="T3" fmla="*/ 149 h 9"/>
                <a:gd name="T4" fmla="*/ 63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cubicBezTo>
                    <a:pt x="2" y="1"/>
                    <a:pt x="0" y="9"/>
                    <a:pt x="5" y="8"/>
                  </a:cubicBezTo>
                  <a:cubicBezTo>
                    <a:pt x="10" y="8"/>
                    <a:pt x="9" y="0"/>
                    <a:pt x="4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4" name="Freeform 1637">
              <a:extLst>
                <a:ext uri="{FF2B5EF4-FFF2-40B4-BE49-F238E27FC236}">
                  <a16:creationId xmlns:a16="http://schemas.microsoft.com/office/drawing/2014/main" id="{700F8DE2-003C-4BD7-B77F-3D2D58E09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087"/>
              <a:ext cx="33" cy="24"/>
            </a:xfrm>
            <a:custGeom>
              <a:avLst/>
              <a:gdLst>
                <a:gd name="T0" fmla="*/ 96 w 13"/>
                <a:gd name="T1" fmla="*/ 21 h 9"/>
                <a:gd name="T2" fmla="*/ 129 w 13"/>
                <a:gd name="T3" fmla="*/ 149 h 9"/>
                <a:gd name="T4" fmla="*/ 96 w 13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6" y="1"/>
                  </a:moveTo>
                  <a:cubicBezTo>
                    <a:pt x="0" y="0"/>
                    <a:pt x="1" y="9"/>
                    <a:pt x="8" y="8"/>
                  </a:cubicBezTo>
                  <a:cubicBezTo>
                    <a:pt x="13" y="6"/>
                    <a:pt x="11" y="1"/>
                    <a:pt x="6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5" name="Freeform 1638">
              <a:extLst>
                <a:ext uri="{FF2B5EF4-FFF2-40B4-BE49-F238E27FC236}">
                  <a16:creationId xmlns:a16="http://schemas.microsoft.com/office/drawing/2014/main" id="{146E8299-E6C0-4A34-B59E-517148451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103"/>
              <a:ext cx="40" cy="37"/>
            </a:xfrm>
            <a:custGeom>
              <a:avLst/>
              <a:gdLst>
                <a:gd name="T0" fmla="*/ 125 w 16"/>
                <a:gd name="T1" fmla="*/ 34 h 14"/>
                <a:gd name="T2" fmla="*/ 83 w 16"/>
                <a:gd name="T3" fmla="*/ 225 h 14"/>
                <a:gd name="T4" fmla="*/ 125 w 16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8" y="2"/>
                  </a:moveTo>
                  <a:cubicBezTo>
                    <a:pt x="2" y="0"/>
                    <a:pt x="0" y="10"/>
                    <a:pt x="5" y="12"/>
                  </a:cubicBezTo>
                  <a:cubicBezTo>
                    <a:pt x="11" y="14"/>
                    <a:pt x="16" y="3"/>
                    <a:pt x="8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6" name="Freeform 1639">
              <a:extLst>
                <a:ext uri="{FF2B5EF4-FFF2-40B4-BE49-F238E27FC236}">
                  <a16:creationId xmlns:a16="http://schemas.microsoft.com/office/drawing/2014/main" id="{A9264507-0F2F-486D-95C3-AA65D6A8A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148"/>
              <a:ext cx="20" cy="21"/>
            </a:xfrm>
            <a:custGeom>
              <a:avLst/>
              <a:gdLst>
                <a:gd name="T0" fmla="*/ 63 w 8"/>
                <a:gd name="T1" fmla="*/ 21 h 8"/>
                <a:gd name="T2" fmla="*/ 0 w 8"/>
                <a:gd name="T3" fmla="*/ 89 h 8"/>
                <a:gd name="T4" fmla="*/ 6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4" y="1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6" y="8"/>
                    <a:pt x="8" y="0"/>
                    <a:pt x="4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7" name="Freeform 1640">
              <a:extLst>
                <a:ext uri="{FF2B5EF4-FFF2-40B4-BE49-F238E27FC236}">
                  <a16:creationId xmlns:a16="http://schemas.microsoft.com/office/drawing/2014/main" id="{1734228A-2ED1-4B42-A63E-FBFE933E1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161"/>
              <a:ext cx="27" cy="35"/>
            </a:xfrm>
            <a:custGeom>
              <a:avLst/>
              <a:gdLst>
                <a:gd name="T0" fmla="*/ 71 w 11"/>
                <a:gd name="T1" fmla="*/ 0 h 13"/>
                <a:gd name="T2" fmla="*/ 91 w 11"/>
                <a:gd name="T3" fmla="*/ 218 h 13"/>
                <a:gd name="T4" fmla="*/ 103 w 11"/>
                <a:gd name="T5" fmla="*/ 3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0" y="3"/>
                    <a:pt x="0" y="13"/>
                    <a:pt x="6" y="11"/>
                  </a:cubicBezTo>
                  <a:cubicBezTo>
                    <a:pt x="10" y="10"/>
                    <a:pt x="11" y="3"/>
                    <a:pt x="7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8" name="Freeform 1641">
              <a:extLst>
                <a:ext uri="{FF2B5EF4-FFF2-40B4-BE49-F238E27FC236}">
                  <a16:creationId xmlns:a16="http://schemas.microsoft.com/office/drawing/2014/main" id="{DDC214CB-7E10-47CA-9CD2-CE416D74A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617"/>
              <a:ext cx="33" cy="30"/>
            </a:xfrm>
            <a:custGeom>
              <a:avLst/>
              <a:gdLst>
                <a:gd name="T0" fmla="*/ 63 w 13"/>
                <a:gd name="T1" fmla="*/ 104 h 11"/>
                <a:gd name="T2" fmla="*/ 180 w 13"/>
                <a:gd name="T3" fmla="*/ 142 h 11"/>
                <a:gd name="T4" fmla="*/ 63 w 13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4" y="5"/>
                  </a:moveTo>
                  <a:cubicBezTo>
                    <a:pt x="0" y="11"/>
                    <a:pt x="10" y="11"/>
                    <a:pt x="11" y="7"/>
                  </a:cubicBezTo>
                  <a:cubicBezTo>
                    <a:pt x="13" y="2"/>
                    <a:pt x="7" y="0"/>
                    <a:pt x="4" y="5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9" name="Freeform 1642">
              <a:extLst>
                <a:ext uri="{FF2B5EF4-FFF2-40B4-BE49-F238E27FC236}">
                  <a16:creationId xmlns:a16="http://schemas.microsoft.com/office/drawing/2014/main" id="{C1FF214B-1227-42FB-B586-464FCA82A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28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0 w 5"/>
                <a:gd name="T3" fmla="*/ 68 h 5"/>
                <a:gd name="T4" fmla="*/ 88 w 5"/>
                <a:gd name="T5" fmla="*/ 34 h 5"/>
                <a:gd name="T6" fmla="*/ 34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4" y="5"/>
                    <a:pt x="5" y="2"/>
                  </a:cubicBezTo>
                  <a:cubicBezTo>
                    <a:pt x="4" y="0"/>
                    <a:pt x="4" y="2"/>
                    <a:pt x="2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0" name="Freeform 1643">
              <a:extLst>
                <a:ext uri="{FF2B5EF4-FFF2-40B4-BE49-F238E27FC236}">
                  <a16:creationId xmlns:a16="http://schemas.microsoft.com/office/drawing/2014/main" id="{974BCD6C-8642-4CAB-9F47-B18193BD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65"/>
              <a:ext cx="40" cy="24"/>
            </a:xfrm>
            <a:custGeom>
              <a:avLst/>
              <a:gdLst>
                <a:gd name="T0" fmla="*/ 158 w 16"/>
                <a:gd name="T1" fmla="*/ 0 h 9"/>
                <a:gd name="T2" fmla="*/ 145 w 16"/>
                <a:gd name="T3" fmla="*/ 136 h 9"/>
                <a:gd name="T4" fmla="*/ 158 w 1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0" y="0"/>
                  </a:moveTo>
                  <a:cubicBezTo>
                    <a:pt x="2" y="0"/>
                    <a:pt x="0" y="9"/>
                    <a:pt x="9" y="7"/>
                  </a:cubicBezTo>
                  <a:cubicBezTo>
                    <a:pt x="14" y="7"/>
                    <a:pt x="16" y="3"/>
                    <a:pt x="10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1" name="Freeform 1644">
              <a:extLst>
                <a:ext uri="{FF2B5EF4-FFF2-40B4-BE49-F238E27FC236}">
                  <a16:creationId xmlns:a16="http://schemas.microsoft.com/office/drawing/2014/main" id="{727EC93D-91C5-4870-957E-31D6BC27B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57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0 w 4"/>
                <a:gd name="T3" fmla="*/ 61 h 4"/>
                <a:gd name="T4" fmla="*/ 63 w 4"/>
                <a:gd name="T5" fmla="*/ 22 h 4"/>
                <a:gd name="T6" fmla="*/ 33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4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2" name="Freeform 1645">
              <a:extLst>
                <a:ext uri="{FF2B5EF4-FFF2-40B4-BE49-F238E27FC236}">
                  <a16:creationId xmlns:a16="http://schemas.microsoft.com/office/drawing/2014/main" id="{5B28A114-AA13-465A-A3B0-1C516241C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663"/>
              <a:ext cx="28" cy="24"/>
            </a:xfrm>
            <a:custGeom>
              <a:avLst/>
              <a:gdLst>
                <a:gd name="T0" fmla="*/ 64 w 11"/>
                <a:gd name="T1" fmla="*/ 0 h 9"/>
                <a:gd name="T2" fmla="*/ 84 w 11"/>
                <a:gd name="T3" fmla="*/ 149 h 9"/>
                <a:gd name="T4" fmla="*/ 84 w 11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cubicBezTo>
                    <a:pt x="0" y="2"/>
                    <a:pt x="0" y="7"/>
                    <a:pt x="5" y="8"/>
                  </a:cubicBezTo>
                  <a:cubicBezTo>
                    <a:pt x="11" y="9"/>
                    <a:pt x="9" y="2"/>
                    <a:pt x="5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3" name="Freeform 1646">
              <a:extLst>
                <a:ext uri="{FF2B5EF4-FFF2-40B4-BE49-F238E27FC236}">
                  <a16:creationId xmlns:a16="http://schemas.microsoft.com/office/drawing/2014/main" id="{40410025-2AB4-4C9F-9420-BFCB998A8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705"/>
              <a:ext cx="20" cy="19"/>
            </a:xfrm>
            <a:custGeom>
              <a:avLst/>
              <a:gdLst>
                <a:gd name="T0" fmla="*/ 63 w 8"/>
                <a:gd name="T1" fmla="*/ 0 h 7"/>
                <a:gd name="T2" fmla="*/ 125 w 8"/>
                <a:gd name="T3" fmla="*/ 81 h 7"/>
                <a:gd name="T4" fmla="*/ 63 w 8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0" y="4"/>
                    <a:pt x="5" y="7"/>
                    <a:pt x="8" y="4"/>
                  </a:cubicBezTo>
                  <a:cubicBezTo>
                    <a:pt x="7" y="1"/>
                    <a:pt x="5" y="2"/>
                    <a:pt x="4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4" name="Freeform 1647">
              <a:extLst>
                <a:ext uri="{FF2B5EF4-FFF2-40B4-BE49-F238E27FC236}">
                  <a16:creationId xmlns:a16="http://schemas.microsoft.com/office/drawing/2014/main" id="{4F978A28-BDCF-4BF6-8ECF-EF1ABCAD4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711"/>
              <a:ext cx="38" cy="26"/>
            </a:xfrm>
            <a:custGeom>
              <a:avLst/>
              <a:gdLst>
                <a:gd name="T0" fmla="*/ 160 w 15"/>
                <a:gd name="T1" fmla="*/ 0 h 10"/>
                <a:gd name="T2" fmla="*/ 117 w 15"/>
                <a:gd name="T3" fmla="*/ 156 h 10"/>
                <a:gd name="T4" fmla="*/ 129 w 15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0" y="0"/>
                  </a:moveTo>
                  <a:cubicBezTo>
                    <a:pt x="4" y="0"/>
                    <a:pt x="0" y="8"/>
                    <a:pt x="7" y="9"/>
                  </a:cubicBezTo>
                  <a:cubicBezTo>
                    <a:pt x="15" y="10"/>
                    <a:pt x="14" y="0"/>
                    <a:pt x="8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5" name="Freeform 1648">
              <a:extLst>
                <a:ext uri="{FF2B5EF4-FFF2-40B4-BE49-F238E27FC236}">
                  <a16:creationId xmlns:a16="http://schemas.microsoft.com/office/drawing/2014/main" id="{988C65F2-A1D3-4DDF-B913-EB933B227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735"/>
              <a:ext cx="25" cy="29"/>
            </a:xfrm>
            <a:custGeom>
              <a:avLst/>
              <a:gdLst>
                <a:gd name="T0" fmla="*/ 83 w 10"/>
                <a:gd name="T1" fmla="*/ 0 h 11"/>
                <a:gd name="T2" fmla="*/ 95 w 10"/>
                <a:gd name="T3" fmla="*/ 166 h 11"/>
                <a:gd name="T4" fmla="*/ 83 w 10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2" y="2"/>
                    <a:pt x="0" y="11"/>
                    <a:pt x="6" y="9"/>
                  </a:cubicBezTo>
                  <a:cubicBezTo>
                    <a:pt x="10" y="8"/>
                    <a:pt x="8" y="4"/>
                    <a:pt x="5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6" name="Freeform 1649">
              <a:extLst>
                <a:ext uri="{FF2B5EF4-FFF2-40B4-BE49-F238E27FC236}">
                  <a16:creationId xmlns:a16="http://schemas.microsoft.com/office/drawing/2014/main" id="{DB44EA42-6B9F-4BD9-84BC-261B83C84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36"/>
              <a:ext cx="25" cy="24"/>
            </a:xfrm>
            <a:custGeom>
              <a:avLst/>
              <a:gdLst>
                <a:gd name="T0" fmla="*/ 113 w 10"/>
                <a:gd name="T1" fmla="*/ 0 h 9"/>
                <a:gd name="T2" fmla="*/ 95 w 10"/>
                <a:gd name="T3" fmla="*/ 149 h 9"/>
                <a:gd name="T4" fmla="*/ 95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cubicBezTo>
                    <a:pt x="3" y="1"/>
                    <a:pt x="0" y="9"/>
                    <a:pt x="6" y="8"/>
                  </a:cubicBezTo>
                  <a:cubicBezTo>
                    <a:pt x="10" y="7"/>
                    <a:pt x="8" y="4"/>
                    <a:pt x="6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7" name="Freeform 1650">
              <a:extLst>
                <a:ext uri="{FF2B5EF4-FFF2-40B4-BE49-F238E27FC236}">
                  <a16:creationId xmlns:a16="http://schemas.microsoft.com/office/drawing/2014/main" id="{9DF2566A-503C-41A4-99F4-C5241A800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599"/>
              <a:ext cx="20" cy="37"/>
            </a:xfrm>
            <a:custGeom>
              <a:avLst/>
              <a:gdLst>
                <a:gd name="T0" fmla="*/ 83 w 8"/>
                <a:gd name="T1" fmla="*/ 225 h 14"/>
                <a:gd name="T2" fmla="*/ 83 w 8"/>
                <a:gd name="T3" fmla="*/ 77 h 14"/>
                <a:gd name="T4" fmla="*/ 33 w 8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5" y="12"/>
                  </a:moveTo>
                  <a:cubicBezTo>
                    <a:pt x="2" y="9"/>
                    <a:pt x="0" y="0"/>
                    <a:pt x="5" y="4"/>
                  </a:cubicBezTo>
                  <a:cubicBezTo>
                    <a:pt x="8" y="8"/>
                    <a:pt x="6" y="14"/>
                    <a:pt x="2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8" name="Freeform 1651">
              <a:extLst>
                <a:ext uri="{FF2B5EF4-FFF2-40B4-BE49-F238E27FC236}">
                  <a16:creationId xmlns:a16="http://schemas.microsoft.com/office/drawing/2014/main" id="{ABA8DAA4-68BA-4703-AB6C-7536FC3B8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71"/>
              <a:ext cx="38" cy="37"/>
            </a:xfrm>
            <a:custGeom>
              <a:avLst/>
              <a:gdLst>
                <a:gd name="T0" fmla="*/ 96 w 15"/>
                <a:gd name="T1" fmla="*/ 148 h 14"/>
                <a:gd name="T2" fmla="*/ 117 w 15"/>
                <a:gd name="T3" fmla="*/ 34 h 14"/>
                <a:gd name="T4" fmla="*/ 0 w 15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8"/>
                  </a:moveTo>
                  <a:cubicBezTo>
                    <a:pt x="2" y="6"/>
                    <a:pt x="3" y="0"/>
                    <a:pt x="7" y="2"/>
                  </a:cubicBezTo>
                  <a:cubicBezTo>
                    <a:pt x="15" y="6"/>
                    <a:pt x="6" y="14"/>
                    <a:pt x="0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9" name="Freeform 1652">
              <a:extLst>
                <a:ext uri="{FF2B5EF4-FFF2-40B4-BE49-F238E27FC236}">
                  <a16:creationId xmlns:a16="http://schemas.microsoft.com/office/drawing/2014/main" id="{CC49AD58-A4A3-4B79-8439-D94ED431D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777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95 w 10"/>
                <a:gd name="T3" fmla="*/ 149 h 9"/>
                <a:gd name="T4" fmla="*/ 113 w 10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2"/>
                    <a:pt x="0" y="9"/>
                    <a:pt x="6" y="8"/>
                  </a:cubicBezTo>
                  <a:cubicBezTo>
                    <a:pt x="10" y="7"/>
                    <a:pt x="9" y="4"/>
                    <a:pt x="7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0" name="Freeform 1653">
              <a:extLst>
                <a:ext uri="{FF2B5EF4-FFF2-40B4-BE49-F238E27FC236}">
                  <a16:creationId xmlns:a16="http://schemas.microsoft.com/office/drawing/2014/main" id="{DFA532E1-3F5E-40DC-A322-CEE22B9F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620"/>
              <a:ext cx="10" cy="16"/>
            </a:xfrm>
            <a:custGeom>
              <a:avLst/>
              <a:gdLst>
                <a:gd name="T0" fmla="*/ 50 w 4"/>
                <a:gd name="T1" fmla="*/ 0 h 6"/>
                <a:gd name="T2" fmla="*/ 20 w 4"/>
                <a:gd name="T3" fmla="*/ 115 h 6"/>
                <a:gd name="T4" fmla="*/ 63 w 4"/>
                <a:gd name="T5" fmla="*/ 93 h 6"/>
                <a:gd name="T6" fmla="*/ 50 w 4"/>
                <a:gd name="T7" fmla="*/ 7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3"/>
                    <a:pt x="3" y="4"/>
                    <a:pt x="3" y="4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1" name="Freeform 1654">
              <a:extLst>
                <a:ext uri="{FF2B5EF4-FFF2-40B4-BE49-F238E27FC236}">
                  <a16:creationId xmlns:a16="http://schemas.microsoft.com/office/drawing/2014/main" id="{51FCB916-E7A5-4449-ACFC-B94800AC7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876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68 h 5"/>
                <a:gd name="T4" fmla="*/ 63 w 4"/>
                <a:gd name="T5" fmla="*/ 21 h 5"/>
                <a:gd name="T6" fmla="*/ 20 w 4"/>
                <a:gd name="T7" fmla="*/ 5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5"/>
                    <a:pt x="4" y="4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2" name="Freeform 1655">
              <a:extLst>
                <a:ext uri="{FF2B5EF4-FFF2-40B4-BE49-F238E27FC236}">
                  <a16:creationId xmlns:a16="http://schemas.microsoft.com/office/drawing/2014/main" id="{E0E0F8B7-3B3C-4F73-AF17-988B0E5EE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652"/>
              <a:ext cx="22" cy="35"/>
            </a:xfrm>
            <a:custGeom>
              <a:avLst/>
              <a:gdLst>
                <a:gd name="T0" fmla="*/ 12 w 9"/>
                <a:gd name="T1" fmla="*/ 81 h 13"/>
                <a:gd name="T2" fmla="*/ 103 w 9"/>
                <a:gd name="T3" fmla="*/ 159 h 13"/>
                <a:gd name="T4" fmla="*/ 29 w 9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4"/>
                  </a:moveTo>
                  <a:cubicBezTo>
                    <a:pt x="0" y="8"/>
                    <a:pt x="4" y="13"/>
                    <a:pt x="7" y="8"/>
                  </a:cubicBezTo>
                  <a:cubicBezTo>
                    <a:pt x="9" y="4"/>
                    <a:pt x="6" y="0"/>
                    <a:pt x="2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3" name="Freeform 1656">
              <a:extLst>
                <a:ext uri="{FF2B5EF4-FFF2-40B4-BE49-F238E27FC236}">
                  <a16:creationId xmlns:a16="http://schemas.microsoft.com/office/drawing/2014/main" id="{5FBB93D7-8978-45AD-ACAC-B87BA1A04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737"/>
              <a:ext cx="17" cy="22"/>
            </a:xfrm>
            <a:custGeom>
              <a:avLst/>
              <a:gdLst>
                <a:gd name="T0" fmla="*/ 12 w 7"/>
                <a:gd name="T1" fmla="*/ 107 h 8"/>
                <a:gd name="T2" fmla="*/ 0 w 7"/>
                <a:gd name="T3" fmla="*/ 143 h 8"/>
                <a:gd name="T4" fmla="*/ 12 w 7"/>
                <a:gd name="T5" fmla="*/ 0 h 8"/>
                <a:gd name="T6" fmla="*/ 0 w 7"/>
                <a:gd name="T7" fmla="*/ 10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1" y="5"/>
                  </a:moveTo>
                  <a:cubicBezTo>
                    <a:pt x="1" y="6"/>
                    <a:pt x="0" y="6"/>
                    <a:pt x="0" y="7"/>
                  </a:cubicBezTo>
                  <a:cubicBezTo>
                    <a:pt x="5" y="8"/>
                    <a:pt x="7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4" name="Freeform 1657">
              <a:extLst>
                <a:ext uri="{FF2B5EF4-FFF2-40B4-BE49-F238E27FC236}">
                  <a16:creationId xmlns:a16="http://schemas.microsoft.com/office/drawing/2014/main" id="{310264B2-3D55-4E6C-9A2C-B4E5E168A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649"/>
              <a:ext cx="30" cy="51"/>
            </a:xfrm>
            <a:custGeom>
              <a:avLst/>
              <a:gdLst>
                <a:gd name="T0" fmla="*/ 33 w 12"/>
                <a:gd name="T1" fmla="*/ 115 h 19"/>
                <a:gd name="T2" fmla="*/ 95 w 12"/>
                <a:gd name="T3" fmla="*/ 274 h 19"/>
                <a:gd name="T4" fmla="*/ 0 w 12"/>
                <a:gd name="T5" fmla="*/ 21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9">
                  <a:moveTo>
                    <a:pt x="2" y="6"/>
                  </a:moveTo>
                  <a:cubicBezTo>
                    <a:pt x="0" y="10"/>
                    <a:pt x="2" y="19"/>
                    <a:pt x="6" y="14"/>
                  </a:cubicBezTo>
                  <a:cubicBezTo>
                    <a:pt x="12" y="8"/>
                    <a:pt x="2" y="0"/>
                    <a:pt x="0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5" name="Freeform 1658">
              <a:extLst>
                <a:ext uri="{FF2B5EF4-FFF2-40B4-BE49-F238E27FC236}">
                  <a16:creationId xmlns:a16="http://schemas.microsoft.com/office/drawing/2014/main" id="{3983BAE7-8F3A-4071-BB8B-64FF78C76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655"/>
              <a:ext cx="30" cy="34"/>
            </a:xfrm>
            <a:custGeom>
              <a:avLst/>
              <a:gdLst>
                <a:gd name="T0" fmla="*/ 63 w 12"/>
                <a:gd name="T1" fmla="*/ 34 h 13"/>
                <a:gd name="T2" fmla="*/ 125 w 12"/>
                <a:gd name="T3" fmla="*/ 178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2"/>
                  </a:moveTo>
                  <a:cubicBezTo>
                    <a:pt x="0" y="5"/>
                    <a:pt x="2" y="13"/>
                    <a:pt x="8" y="10"/>
                  </a:cubicBezTo>
                  <a:cubicBezTo>
                    <a:pt x="12" y="7"/>
                    <a:pt x="10" y="1"/>
                    <a:pt x="6" y="0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6" name="Freeform 1659">
              <a:extLst>
                <a:ext uri="{FF2B5EF4-FFF2-40B4-BE49-F238E27FC236}">
                  <a16:creationId xmlns:a16="http://schemas.microsoft.com/office/drawing/2014/main" id="{6C5957C2-F329-4C26-B224-999CF4E8E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639"/>
              <a:ext cx="18" cy="16"/>
            </a:xfrm>
            <a:custGeom>
              <a:avLst/>
              <a:gdLst>
                <a:gd name="T0" fmla="*/ 100 w 7"/>
                <a:gd name="T1" fmla="*/ 35 h 6"/>
                <a:gd name="T2" fmla="*/ 0 w 7"/>
                <a:gd name="T3" fmla="*/ 93 h 6"/>
                <a:gd name="T4" fmla="*/ 118 w 7"/>
                <a:gd name="T5" fmla="*/ 35 h 6"/>
                <a:gd name="T6" fmla="*/ 67 w 7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cubicBezTo>
                    <a:pt x="3" y="1"/>
                    <a:pt x="0" y="2"/>
                    <a:pt x="0" y="5"/>
                  </a:cubicBezTo>
                  <a:cubicBezTo>
                    <a:pt x="3" y="6"/>
                    <a:pt x="6" y="5"/>
                    <a:pt x="7" y="2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7" name="Freeform 1660">
              <a:extLst>
                <a:ext uri="{FF2B5EF4-FFF2-40B4-BE49-F238E27FC236}">
                  <a16:creationId xmlns:a16="http://schemas.microsoft.com/office/drawing/2014/main" id="{99C89742-07B1-41A3-9C07-8E272B89C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716"/>
              <a:ext cx="25" cy="40"/>
            </a:xfrm>
            <a:custGeom>
              <a:avLst/>
              <a:gdLst>
                <a:gd name="T0" fmla="*/ 113 w 10"/>
                <a:gd name="T1" fmla="*/ 77 h 15"/>
                <a:gd name="T2" fmla="*/ 113 w 10"/>
                <a:gd name="T3" fmla="*/ 205 h 15"/>
                <a:gd name="T4" fmla="*/ 83 w 10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7" y="4"/>
                  </a:moveTo>
                  <a:cubicBezTo>
                    <a:pt x="0" y="5"/>
                    <a:pt x="2" y="15"/>
                    <a:pt x="7" y="11"/>
                  </a:cubicBezTo>
                  <a:cubicBezTo>
                    <a:pt x="10" y="8"/>
                    <a:pt x="10" y="0"/>
                    <a:pt x="5" y="4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8" name="Freeform 1661">
              <a:extLst>
                <a:ext uri="{FF2B5EF4-FFF2-40B4-BE49-F238E27FC236}">
                  <a16:creationId xmlns:a16="http://schemas.microsoft.com/office/drawing/2014/main" id="{E8074CE2-F0CA-45C7-AAD0-373AF402D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001"/>
              <a:ext cx="38" cy="59"/>
            </a:xfrm>
            <a:custGeom>
              <a:avLst/>
              <a:gdLst>
                <a:gd name="T0" fmla="*/ 243 w 15"/>
                <a:gd name="T1" fmla="*/ 115 h 22"/>
                <a:gd name="T2" fmla="*/ 63 w 15"/>
                <a:gd name="T3" fmla="*/ 274 h 22"/>
                <a:gd name="T4" fmla="*/ 193 w 15"/>
                <a:gd name="T5" fmla="*/ 13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5" y="6"/>
                  </a:moveTo>
                  <a:cubicBezTo>
                    <a:pt x="10" y="0"/>
                    <a:pt x="0" y="8"/>
                    <a:pt x="4" y="14"/>
                  </a:cubicBezTo>
                  <a:cubicBezTo>
                    <a:pt x="8" y="22"/>
                    <a:pt x="14" y="13"/>
                    <a:pt x="12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9" name="Freeform 1662">
              <a:extLst>
                <a:ext uri="{FF2B5EF4-FFF2-40B4-BE49-F238E27FC236}">
                  <a16:creationId xmlns:a16="http://schemas.microsoft.com/office/drawing/2014/main" id="{1405236C-175A-4BF6-972E-CE4D59DAB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737"/>
              <a:ext cx="20" cy="56"/>
            </a:xfrm>
            <a:custGeom>
              <a:avLst/>
              <a:gdLst>
                <a:gd name="T0" fmla="*/ 0 w 8"/>
                <a:gd name="T1" fmla="*/ 171 h 21"/>
                <a:gd name="T2" fmla="*/ 0 w 8"/>
                <a:gd name="T3" fmla="*/ 17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1">
                  <a:moveTo>
                    <a:pt x="0" y="9"/>
                  </a:moveTo>
                  <a:cubicBezTo>
                    <a:pt x="3" y="21"/>
                    <a:pt x="8" y="0"/>
                    <a:pt x="0" y="9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0" name="Freeform 1663">
              <a:extLst>
                <a:ext uri="{FF2B5EF4-FFF2-40B4-BE49-F238E27FC236}">
                  <a16:creationId xmlns:a16="http://schemas.microsoft.com/office/drawing/2014/main" id="{A981C37C-C9F1-43BB-8D45-0A75D6BC9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753"/>
              <a:ext cx="18" cy="24"/>
            </a:xfrm>
            <a:custGeom>
              <a:avLst/>
              <a:gdLst>
                <a:gd name="T0" fmla="*/ 0 w 7"/>
                <a:gd name="T1" fmla="*/ 35 h 9"/>
                <a:gd name="T2" fmla="*/ 0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0" y="9"/>
                    <a:pt x="7" y="1"/>
                    <a:pt x="0" y="0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1" name="Freeform 1664">
              <a:extLst>
                <a:ext uri="{FF2B5EF4-FFF2-40B4-BE49-F238E27FC236}">
                  <a16:creationId xmlns:a16="http://schemas.microsoft.com/office/drawing/2014/main" id="{6FA8ED5B-2A9F-41F5-819A-E6DD9D2AD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681"/>
              <a:ext cx="20" cy="19"/>
            </a:xfrm>
            <a:custGeom>
              <a:avLst/>
              <a:gdLst>
                <a:gd name="T0" fmla="*/ 63 w 8"/>
                <a:gd name="T1" fmla="*/ 103 h 7"/>
                <a:gd name="T2" fmla="*/ 0 w 8"/>
                <a:gd name="T3" fmla="*/ 117 h 7"/>
                <a:gd name="T4" fmla="*/ 125 w 8"/>
                <a:gd name="T5" fmla="*/ 103 h 7"/>
                <a:gd name="T6" fmla="*/ 63 w 8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4" y="5"/>
                  </a:moveTo>
                  <a:cubicBezTo>
                    <a:pt x="2" y="5"/>
                    <a:pt x="2" y="6"/>
                    <a:pt x="0" y="6"/>
                  </a:cubicBezTo>
                  <a:cubicBezTo>
                    <a:pt x="1" y="1"/>
                    <a:pt x="7" y="0"/>
                    <a:pt x="8" y="5"/>
                  </a:cubicBezTo>
                  <a:cubicBezTo>
                    <a:pt x="7" y="6"/>
                    <a:pt x="6" y="7"/>
                    <a:pt x="4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2" name="Freeform 1665">
              <a:extLst>
                <a:ext uri="{FF2B5EF4-FFF2-40B4-BE49-F238E27FC236}">
                  <a16:creationId xmlns:a16="http://schemas.microsoft.com/office/drawing/2014/main" id="{B5DF421E-4039-49FE-8177-524C10BB9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697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0 w 8"/>
                <a:gd name="T3" fmla="*/ 77 h 6"/>
                <a:gd name="T4" fmla="*/ 125 w 8"/>
                <a:gd name="T5" fmla="*/ 56 h 6"/>
                <a:gd name="T6" fmla="*/ 63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6"/>
                    <a:pt x="6" y="5"/>
                    <a:pt x="8" y="3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3" name="Freeform 1666">
              <a:extLst>
                <a:ext uri="{FF2B5EF4-FFF2-40B4-BE49-F238E27FC236}">
                  <a16:creationId xmlns:a16="http://schemas.microsoft.com/office/drawing/2014/main" id="{DF864806-4ADD-48AA-9BF7-65229B5A4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633"/>
              <a:ext cx="18" cy="27"/>
            </a:xfrm>
            <a:custGeom>
              <a:avLst/>
              <a:gdLst>
                <a:gd name="T0" fmla="*/ 0 w 7"/>
                <a:gd name="T1" fmla="*/ 116 h 10"/>
                <a:gd name="T2" fmla="*/ 0 w 7"/>
                <a:gd name="T3" fmla="*/ 176 h 10"/>
                <a:gd name="T4" fmla="*/ 0 w 7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7" y="10"/>
                    <a:pt x="1" y="0"/>
                    <a:pt x="0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4" name="Freeform 1667">
              <a:extLst>
                <a:ext uri="{FF2B5EF4-FFF2-40B4-BE49-F238E27FC236}">
                  <a16:creationId xmlns:a16="http://schemas.microsoft.com/office/drawing/2014/main" id="{61E84494-F4DB-4C78-B73F-EC1643CF5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1737"/>
              <a:ext cx="417" cy="542"/>
            </a:xfrm>
            <a:custGeom>
              <a:avLst/>
              <a:gdLst>
                <a:gd name="T0" fmla="*/ 387 w 167"/>
                <a:gd name="T1" fmla="*/ 2211 h 203"/>
                <a:gd name="T2" fmla="*/ 999 w 167"/>
                <a:gd name="T3" fmla="*/ 948 h 203"/>
                <a:gd name="T4" fmla="*/ 2028 w 167"/>
                <a:gd name="T5" fmla="*/ 192 h 203"/>
                <a:gd name="T6" fmla="*/ 2599 w 167"/>
                <a:gd name="T7" fmla="*/ 307 h 203"/>
                <a:gd name="T8" fmla="*/ 1715 w 167"/>
                <a:gd name="T9" fmla="*/ 21 h 203"/>
                <a:gd name="T10" fmla="*/ 62 w 167"/>
                <a:gd name="T11" fmla="*/ 2040 h 203"/>
                <a:gd name="T12" fmla="*/ 1134 w 167"/>
                <a:gd name="T13" fmla="*/ 3863 h 203"/>
                <a:gd name="T14" fmla="*/ 387 w 167"/>
                <a:gd name="T15" fmla="*/ 2211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03">
                  <a:moveTo>
                    <a:pt x="25" y="116"/>
                  </a:moveTo>
                  <a:cubicBezTo>
                    <a:pt x="27" y="87"/>
                    <a:pt x="45" y="68"/>
                    <a:pt x="64" y="50"/>
                  </a:cubicBezTo>
                  <a:cubicBezTo>
                    <a:pt x="84" y="30"/>
                    <a:pt x="106" y="11"/>
                    <a:pt x="130" y="10"/>
                  </a:cubicBezTo>
                  <a:cubicBezTo>
                    <a:pt x="142" y="10"/>
                    <a:pt x="155" y="12"/>
                    <a:pt x="167" y="16"/>
                  </a:cubicBezTo>
                  <a:cubicBezTo>
                    <a:pt x="149" y="5"/>
                    <a:pt x="129" y="0"/>
                    <a:pt x="110" y="1"/>
                  </a:cubicBezTo>
                  <a:cubicBezTo>
                    <a:pt x="62" y="2"/>
                    <a:pt x="9" y="47"/>
                    <a:pt x="4" y="107"/>
                  </a:cubicBezTo>
                  <a:cubicBezTo>
                    <a:pt x="0" y="154"/>
                    <a:pt x="32" y="189"/>
                    <a:pt x="73" y="203"/>
                  </a:cubicBezTo>
                  <a:cubicBezTo>
                    <a:pt x="42" y="185"/>
                    <a:pt x="22" y="155"/>
                    <a:pt x="25" y="116"/>
                  </a:cubicBezTo>
                  <a:close/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5" name="Freeform 1668">
              <a:extLst>
                <a:ext uri="{FF2B5EF4-FFF2-40B4-BE49-F238E27FC236}">
                  <a16:creationId xmlns:a16="http://schemas.microsoft.com/office/drawing/2014/main" id="{E4A89E66-C5CE-4F9E-A7EC-D0A545DC3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740"/>
              <a:ext cx="270" cy="485"/>
            </a:xfrm>
            <a:custGeom>
              <a:avLst/>
              <a:gdLst>
                <a:gd name="T0" fmla="*/ 550 w 108"/>
                <a:gd name="T1" fmla="*/ 3443 h 182"/>
                <a:gd name="T2" fmla="*/ 33 w 108"/>
                <a:gd name="T3" fmla="*/ 2001 h 182"/>
                <a:gd name="T4" fmla="*/ 1688 w 108"/>
                <a:gd name="T5" fmla="*/ 0 h 182"/>
                <a:gd name="T6" fmla="*/ 313 w 108"/>
                <a:gd name="T7" fmla="*/ 1343 h 182"/>
                <a:gd name="T8" fmla="*/ 550 w 108"/>
                <a:gd name="T9" fmla="*/ 3443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82">
                  <a:moveTo>
                    <a:pt x="35" y="182"/>
                  </a:moveTo>
                  <a:cubicBezTo>
                    <a:pt x="13" y="164"/>
                    <a:pt x="0" y="138"/>
                    <a:pt x="2" y="106"/>
                  </a:cubicBezTo>
                  <a:cubicBezTo>
                    <a:pt x="7" y="46"/>
                    <a:pt x="60" y="1"/>
                    <a:pt x="108" y="0"/>
                  </a:cubicBezTo>
                  <a:cubicBezTo>
                    <a:pt x="85" y="5"/>
                    <a:pt x="42" y="24"/>
                    <a:pt x="20" y="71"/>
                  </a:cubicBezTo>
                  <a:cubicBezTo>
                    <a:pt x="8" y="101"/>
                    <a:pt x="8" y="138"/>
                    <a:pt x="35" y="182"/>
                  </a:cubicBezTo>
                  <a:close/>
                </a:path>
              </a:pathLst>
            </a:custGeom>
            <a:solidFill>
              <a:srgbClr val="E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6" name="Freeform 1669">
              <a:extLst>
                <a:ext uri="{FF2B5EF4-FFF2-40B4-BE49-F238E27FC236}">
                  <a16:creationId xmlns:a16="http://schemas.microsoft.com/office/drawing/2014/main" id="{77E97252-8855-41E5-919A-6586152A0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769"/>
              <a:ext cx="370" cy="531"/>
            </a:xfrm>
            <a:custGeom>
              <a:avLst/>
              <a:gdLst>
                <a:gd name="T0" fmla="*/ 1675 w 148"/>
                <a:gd name="T1" fmla="*/ 227 h 199"/>
                <a:gd name="T2" fmla="*/ 1770 w 148"/>
                <a:gd name="T3" fmla="*/ 456 h 199"/>
                <a:gd name="T4" fmla="*/ 1925 w 148"/>
                <a:gd name="T5" fmla="*/ 1686 h 199"/>
                <a:gd name="T6" fmla="*/ 283 w 148"/>
                <a:gd name="T7" fmla="*/ 3688 h 199"/>
                <a:gd name="T8" fmla="*/ 0 w 148"/>
                <a:gd name="T9" fmla="*/ 3645 h 199"/>
                <a:gd name="T10" fmla="*/ 550 w 148"/>
                <a:gd name="T11" fmla="*/ 3760 h 199"/>
                <a:gd name="T12" fmla="*/ 2300 w 148"/>
                <a:gd name="T13" fmla="*/ 1801 h 199"/>
                <a:gd name="T14" fmla="*/ 1675 w 148"/>
                <a:gd name="T15" fmla="*/ 227 h 1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199">
                  <a:moveTo>
                    <a:pt x="107" y="12"/>
                  </a:moveTo>
                  <a:cubicBezTo>
                    <a:pt x="92" y="0"/>
                    <a:pt x="99" y="7"/>
                    <a:pt x="113" y="24"/>
                  </a:cubicBezTo>
                  <a:cubicBezTo>
                    <a:pt x="127" y="41"/>
                    <a:pt x="123" y="61"/>
                    <a:pt x="123" y="89"/>
                  </a:cubicBezTo>
                  <a:cubicBezTo>
                    <a:pt x="125" y="162"/>
                    <a:pt x="75" y="195"/>
                    <a:pt x="18" y="194"/>
                  </a:cubicBezTo>
                  <a:cubicBezTo>
                    <a:pt x="12" y="194"/>
                    <a:pt x="6" y="193"/>
                    <a:pt x="0" y="192"/>
                  </a:cubicBezTo>
                  <a:cubicBezTo>
                    <a:pt x="11" y="196"/>
                    <a:pt x="23" y="198"/>
                    <a:pt x="35" y="198"/>
                  </a:cubicBezTo>
                  <a:cubicBezTo>
                    <a:pt x="92" y="199"/>
                    <a:pt x="148" y="168"/>
                    <a:pt x="147" y="95"/>
                  </a:cubicBezTo>
                  <a:cubicBezTo>
                    <a:pt x="146" y="57"/>
                    <a:pt x="130" y="30"/>
                    <a:pt x="107" y="12"/>
                  </a:cubicBezTo>
                  <a:close/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7" name="Freeform 1670">
              <a:extLst>
                <a:ext uri="{FF2B5EF4-FFF2-40B4-BE49-F238E27FC236}">
                  <a16:creationId xmlns:a16="http://schemas.microsoft.com/office/drawing/2014/main" id="{96159743-A72B-4D51-B2CD-21944C0F3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628"/>
              <a:ext cx="582" cy="739"/>
            </a:xfrm>
            <a:custGeom>
              <a:avLst/>
              <a:gdLst>
                <a:gd name="T0" fmla="*/ 2508 w 233"/>
                <a:gd name="T1" fmla="*/ 0 h 277"/>
                <a:gd name="T2" fmla="*/ 3182 w 233"/>
                <a:gd name="T3" fmla="*/ 1446 h 277"/>
                <a:gd name="T4" fmla="*/ 3287 w 233"/>
                <a:gd name="T5" fmla="*/ 2753 h 277"/>
                <a:gd name="T6" fmla="*/ 3275 w 233"/>
                <a:gd name="T7" fmla="*/ 2847 h 277"/>
                <a:gd name="T8" fmla="*/ 3275 w 233"/>
                <a:gd name="T9" fmla="*/ 2924 h 277"/>
                <a:gd name="T10" fmla="*/ 1311 w 233"/>
                <a:gd name="T11" fmla="*/ 5146 h 277"/>
                <a:gd name="T12" fmla="*/ 749 w 233"/>
                <a:gd name="T13" fmla="*/ 5032 h 277"/>
                <a:gd name="T14" fmla="*/ 0 w 233"/>
                <a:gd name="T15" fmla="*/ 4725 h 277"/>
                <a:gd name="T16" fmla="*/ 1374 w 233"/>
                <a:gd name="T17" fmla="*/ 5240 h 277"/>
                <a:gd name="T18" fmla="*/ 3569 w 233"/>
                <a:gd name="T19" fmla="*/ 2833 h 277"/>
                <a:gd name="T20" fmla="*/ 2508 w 233"/>
                <a:gd name="T21" fmla="*/ 0 h 2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3" h="277">
                  <a:moveTo>
                    <a:pt x="161" y="0"/>
                  </a:moveTo>
                  <a:cubicBezTo>
                    <a:pt x="185" y="19"/>
                    <a:pt x="196" y="48"/>
                    <a:pt x="204" y="76"/>
                  </a:cubicBezTo>
                  <a:cubicBezTo>
                    <a:pt x="211" y="98"/>
                    <a:pt x="212" y="124"/>
                    <a:pt x="211" y="145"/>
                  </a:cubicBezTo>
                  <a:cubicBezTo>
                    <a:pt x="211" y="147"/>
                    <a:pt x="210" y="149"/>
                    <a:pt x="210" y="150"/>
                  </a:cubicBezTo>
                  <a:cubicBezTo>
                    <a:pt x="210" y="151"/>
                    <a:pt x="210" y="153"/>
                    <a:pt x="210" y="154"/>
                  </a:cubicBezTo>
                  <a:cubicBezTo>
                    <a:pt x="212" y="240"/>
                    <a:pt x="152" y="272"/>
                    <a:pt x="84" y="271"/>
                  </a:cubicBezTo>
                  <a:cubicBezTo>
                    <a:pt x="72" y="270"/>
                    <a:pt x="60" y="268"/>
                    <a:pt x="48" y="265"/>
                  </a:cubicBezTo>
                  <a:cubicBezTo>
                    <a:pt x="29" y="263"/>
                    <a:pt x="13" y="257"/>
                    <a:pt x="0" y="249"/>
                  </a:cubicBezTo>
                  <a:cubicBezTo>
                    <a:pt x="20" y="265"/>
                    <a:pt x="48" y="277"/>
                    <a:pt x="88" y="276"/>
                  </a:cubicBezTo>
                  <a:cubicBezTo>
                    <a:pt x="198" y="273"/>
                    <a:pt x="224" y="196"/>
                    <a:pt x="229" y="149"/>
                  </a:cubicBezTo>
                  <a:cubicBezTo>
                    <a:pt x="233" y="97"/>
                    <a:pt x="214" y="33"/>
                    <a:pt x="161" y="0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8" name="Freeform 1671">
              <a:extLst>
                <a:ext uri="{FF2B5EF4-FFF2-40B4-BE49-F238E27FC236}">
                  <a16:creationId xmlns:a16="http://schemas.microsoft.com/office/drawing/2014/main" id="{AF720DCA-A2C7-4E78-84F0-16C3B42AB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817"/>
              <a:ext cx="37" cy="54"/>
            </a:xfrm>
            <a:custGeom>
              <a:avLst/>
              <a:gdLst>
                <a:gd name="T0" fmla="*/ 91 w 15"/>
                <a:gd name="T1" fmla="*/ 22 h 20"/>
                <a:gd name="T2" fmla="*/ 30 w 15"/>
                <a:gd name="T3" fmla="*/ 197 h 20"/>
                <a:gd name="T4" fmla="*/ 195 w 15"/>
                <a:gd name="T5" fmla="*/ 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6" y="1"/>
                  </a:moveTo>
                  <a:cubicBezTo>
                    <a:pt x="1" y="0"/>
                    <a:pt x="0" y="7"/>
                    <a:pt x="2" y="10"/>
                  </a:cubicBezTo>
                  <a:cubicBezTo>
                    <a:pt x="7" y="20"/>
                    <a:pt x="15" y="10"/>
                    <a:pt x="13" y="2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9" name="Freeform 1672">
              <a:extLst>
                <a:ext uri="{FF2B5EF4-FFF2-40B4-BE49-F238E27FC236}">
                  <a16:creationId xmlns:a16="http://schemas.microsoft.com/office/drawing/2014/main" id="{302DDD27-ECF0-4F00-B7D0-C62E594E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676"/>
              <a:ext cx="38" cy="43"/>
            </a:xfrm>
            <a:custGeom>
              <a:avLst/>
              <a:gdLst>
                <a:gd name="T0" fmla="*/ 180 w 15"/>
                <a:gd name="T1" fmla="*/ 22 h 16"/>
                <a:gd name="T2" fmla="*/ 225 w 15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">
                  <a:moveTo>
                    <a:pt x="11" y="1"/>
                  </a:moveTo>
                  <a:cubicBezTo>
                    <a:pt x="0" y="0"/>
                    <a:pt x="15" y="16"/>
                    <a:pt x="14" y="6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0" name="Freeform 1673">
              <a:extLst>
                <a:ext uri="{FF2B5EF4-FFF2-40B4-BE49-F238E27FC236}">
                  <a16:creationId xmlns:a16="http://schemas.microsoft.com/office/drawing/2014/main" id="{6A2E5FF1-AE2C-4C95-A2FB-678EC84A4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647"/>
              <a:ext cx="17" cy="18"/>
            </a:xfrm>
            <a:custGeom>
              <a:avLst/>
              <a:gdLst>
                <a:gd name="T0" fmla="*/ 29 w 7"/>
                <a:gd name="T1" fmla="*/ 33 h 7"/>
                <a:gd name="T2" fmla="*/ 0 w 7"/>
                <a:gd name="T3" fmla="*/ 85 h 7"/>
                <a:gd name="T4" fmla="*/ 29 w 7"/>
                <a:gd name="T5" fmla="*/ 0 h 7"/>
                <a:gd name="T6" fmla="*/ 12 w 7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4" y="7"/>
                    <a:pt x="7" y="2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1" name="Freeform 1674">
              <a:extLst>
                <a:ext uri="{FF2B5EF4-FFF2-40B4-BE49-F238E27FC236}">
                  <a16:creationId xmlns:a16="http://schemas.microsoft.com/office/drawing/2014/main" id="{7A5DF4A7-6D1E-4334-BD5D-2366CA90E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687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158 w 10"/>
                <a:gd name="T3" fmla="*/ 77 h 9"/>
                <a:gd name="T4" fmla="*/ 95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5"/>
                    <a:pt x="7" y="9"/>
                    <a:pt x="10" y="4"/>
                  </a:cubicBezTo>
                  <a:cubicBezTo>
                    <a:pt x="9" y="2"/>
                    <a:pt x="7" y="2"/>
                    <a:pt x="6" y="3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2" name="Freeform 1675">
              <a:extLst>
                <a:ext uri="{FF2B5EF4-FFF2-40B4-BE49-F238E27FC236}">
                  <a16:creationId xmlns:a16="http://schemas.microsoft.com/office/drawing/2014/main" id="{97608EC5-9369-4D91-B1BC-69B5397EF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1652"/>
              <a:ext cx="20" cy="19"/>
            </a:xfrm>
            <a:custGeom>
              <a:avLst/>
              <a:gdLst>
                <a:gd name="T0" fmla="*/ 0 w 8"/>
                <a:gd name="T1" fmla="*/ 81 h 7"/>
                <a:gd name="T2" fmla="*/ 50 w 8"/>
                <a:gd name="T3" fmla="*/ 117 h 7"/>
                <a:gd name="T4" fmla="*/ 0 w 8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4"/>
                  </a:moveTo>
                  <a:cubicBezTo>
                    <a:pt x="0" y="6"/>
                    <a:pt x="1" y="7"/>
                    <a:pt x="3" y="6"/>
                  </a:cubicBezTo>
                  <a:cubicBezTo>
                    <a:pt x="8" y="3"/>
                    <a:pt x="3" y="0"/>
                    <a:pt x="0" y="3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3" name="Freeform 1676">
              <a:extLst>
                <a:ext uri="{FF2B5EF4-FFF2-40B4-BE49-F238E27FC236}">
                  <a16:creationId xmlns:a16="http://schemas.microsoft.com/office/drawing/2014/main" id="{B164AB94-5908-45CA-9EE7-D3FA4B11A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679"/>
              <a:ext cx="47" cy="32"/>
            </a:xfrm>
            <a:custGeom>
              <a:avLst/>
              <a:gdLst>
                <a:gd name="T0" fmla="*/ 92 w 19"/>
                <a:gd name="T1" fmla="*/ 21 h 12"/>
                <a:gd name="T2" fmla="*/ 121 w 19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6" y="1"/>
                  </a:moveTo>
                  <a:cubicBezTo>
                    <a:pt x="0" y="12"/>
                    <a:pt x="19" y="0"/>
                    <a:pt x="8" y="2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4" name="Freeform 1677">
              <a:extLst>
                <a:ext uri="{FF2B5EF4-FFF2-40B4-BE49-F238E27FC236}">
                  <a16:creationId xmlns:a16="http://schemas.microsoft.com/office/drawing/2014/main" id="{EDE60EB7-1296-4ECE-B69F-0BE41851D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684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12 w 5"/>
                <a:gd name="T3" fmla="*/ 56 h 3"/>
                <a:gd name="T4" fmla="*/ 29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4" y="3"/>
                    <a:pt x="5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5" name="Freeform 1678">
              <a:extLst>
                <a:ext uri="{FF2B5EF4-FFF2-40B4-BE49-F238E27FC236}">
                  <a16:creationId xmlns:a16="http://schemas.microsoft.com/office/drawing/2014/main" id="{AC245510-8BE3-450D-9618-4B3838051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1623"/>
              <a:ext cx="13" cy="21"/>
            </a:xfrm>
            <a:custGeom>
              <a:avLst/>
              <a:gdLst>
                <a:gd name="T0" fmla="*/ 21 w 5"/>
                <a:gd name="T1" fmla="*/ 0 h 8"/>
                <a:gd name="T2" fmla="*/ 55 w 5"/>
                <a:gd name="T3" fmla="*/ 89 h 8"/>
                <a:gd name="T4" fmla="*/ 21 w 5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0" y="2"/>
                    <a:pt x="0" y="8"/>
                    <a:pt x="3" y="5"/>
                  </a:cubicBezTo>
                  <a:cubicBezTo>
                    <a:pt x="5" y="2"/>
                    <a:pt x="3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6" name="Freeform 1679">
              <a:extLst>
                <a:ext uri="{FF2B5EF4-FFF2-40B4-BE49-F238E27FC236}">
                  <a16:creationId xmlns:a16="http://schemas.microsoft.com/office/drawing/2014/main" id="{BD664863-1670-421F-B5C1-F9DB720EE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588"/>
              <a:ext cx="25" cy="24"/>
            </a:xfrm>
            <a:custGeom>
              <a:avLst/>
              <a:gdLst>
                <a:gd name="T0" fmla="*/ 63 w 10"/>
                <a:gd name="T1" fmla="*/ 35 h 9"/>
                <a:gd name="T2" fmla="*/ 83 w 10"/>
                <a:gd name="T3" fmla="*/ 136 h 9"/>
                <a:gd name="T4" fmla="*/ 33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2"/>
                  </a:moveTo>
                  <a:cubicBezTo>
                    <a:pt x="0" y="4"/>
                    <a:pt x="1" y="9"/>
                    <a:pt x="5" y="7"/>
                  </a:cubicBezTo>
                  <a:cubicBezTo>
                    <a:pt x="10" y="5"/>
                    <a:pt x="5" y="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7" name="Freeform 1680">
              <a:extLst>
                <a:ext uri="{FF2B5EF4-FFF2-40B4-BE49-F238E27FC236}">
                  <a16:creationId xmlns:a16="http://schemas.microsoft.com/office/drawing/2014/main" id="{F4F8F648-39F9-4808-9A4F-AC64F8D5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628"/>
              <a:ext cx="18" cy="16"/>
            </a:xfrm>
            <a:custGeom>
              <a:avLst/>
              <a:gdLst>
                <a:gd name="T0" fmla="*/ 21 w 7"/>
                <a:gd name="T1" fmla="*/ 77 h 6"/>
                <a:gd name="T2" fmla="*/ 21 w 7"/>
                <a:gd name="T3" fmla="*/ 115 h 6"/>
                <a:gd name="T4" fmla="*/ 0 w 7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1" y="5"/>
                    <a:pt x="1" y="5"/>
                    <a:pt x="1" y="6"/>
                  </a:cubicBezTo>
                  <a:cubicBezTo>
                    <a:pt x="7" y="6"/>
                    <a:pt x="2" y="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8" name="Freeform 1681">
              <a:extLst>
                <a:ext uri="{FF2B5EF4-FFF2-40B4-BE49-F238E27FC236}">
                  <a16:creationId xmlns:a16="http://schemas.microsoft.com/office/drawing/2014/main" id="{11D98FCB-FE05-45E6-A5C2-AE2F900AB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673"/>
              <a:ext cx="28" cy="32"/>
            </a:xfrm>
            <a:custGeom>
              <a:avLst/>
              <a:gdLst>
                <a:gd name="T0" fmla="*/ 84 w 11"/>
                <a:gd name="T1" fmla="*/ 77 h 12"/>
                <a:gd name="T2" fmla="*/ 117 w 11"/>
                <a:gd name="T3" fmla="*/ 149 h 12"/>
                <a:gd name="T4" fmla="*/ 64 w 11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4"/>
                  </a:moveTo>
                  <a:cubicBezTo>
                    <a:pt x="0" y="3"/>
                    <a:pt x="1" y="12"/>
                    <a:pt x="7" y="8"/>
                  </a:cubicBezTo>
                  <a:cubicBezTo>
                    <a:pt x="11" y="5"/>
                    <a:pt x="6" y="0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9" name="Freeform 1682">
              <a:extLst>
                <a:ext uri="{FF2B5EF4-FFF2-40B4-BE49-F238E27FC236}">
                  <a16:creationId xmlns:a16="http://schemas.microsoft.com/office/drawing/2014/main" id="{9D37F854-589A-482B-8929-4AED52859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695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56 h 3"/>
                <a:gd name="T4" fmla="*/ 35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2" y="2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0" name="Freeform 1683">
              <a:extLst>
                <a:ext uri="{FF2B5EF4-FFF2-40B4-BE49-F238E27FC236}">
                  <a16:creationId xmlns:a16="http://schemas.microsoft.com/office/drawing/2014/main" id="{565A5566-C117-4B0F-9281-418CE4CCD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711"/>
              <a:ext cx="40" cy="16"/>
            </a:xfrm>
            <a:custGeom>
              <a:avLst/>
              <a:gdLst>
                <a:gd name="T0" fmla="*/ 125 w 16"/>
                <a:gd name="T1" fmla="*/ 21 h 6"/>
                <a:gd name="T2" fmla="*/ 113 w 16"/>
                <a:gd name="T3" fmla="*/ 0 h 6"/>
                <a:gd name="T4" fmla="*/ 125 w 1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">
                  <a:moveTo>
                    <a:pt x="8" y="1"/>
                  </a:moveTo>
                  <a:cubicBezTo>
                    <a:pt x="7" y="1"/>
                    <a:pt x="7" y="1"/>
                    <a:pt x="7" y="0"/>
                  </a:cubicBezTo>
                  <a:cubicBezTo>
                    <a:pt x="0" y="6"/>
                    <a:pt x="16" y="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1" name="Freeform 1684">
              <a:extLst>
                <a:ext uri="{FF2B5EF4-FFF2-40B4-BE49-F238E27FC236}">
                  <a16:creationId xmlns:a16="http://schemas.microsoft.com/office/drawing/2014/main" id="{64B51481-13CA-42B5-B2BC-8D074D0F8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668"/>
              <a:ext cx="10" cy="13"/>
            </a:xfrm>
            <a:custGeom>
              <a:avLst/>
              <a:gdLst>
                <a:gd name="T0" fmla="*/ 50 w 4"/>
                <a:gd name="T1" fmla="*/ 34 h 5"/>
                <a:gd name="T2" fmla="*/ 20 w 4"/>
                <a:gd name="T3" fmla="*/ 88 h 5"/>
                <a:gd name="T4" fmla="*/ 50 w 4"/>
                <a:gd name="T5" fmla="*/ 0 h 5"/>
                <a:gd name="T6" fmla="*/ 33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2" name="Freeform 1685">
              <a:extLst>
                <a:ext uri="{FF2B5EF4-FFF2-40B4-BE49-F238E27FC236}">
                  <a16:creationId xmlns:a16="http://schemas.microsoft.com/office/drawing/2014/main" id="{423B96B8-97B6-4A81-8A89-8E338AB27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711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68 h 5"/>
                <a:gd name="T4" fmla="*/ 33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3"/>
                    <a:pt x="2" y="5"/>
                    <a:pt x="4" y="4"/>
                  </a:cubicBezTo>
                  <a:cubicBezTo>
                    <a:pt x="4" y="2"/>
                    <a:pt x="3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3" name="Freeform 1686">
              <a:extLst>
                <a:ext uri="{FF2B5EF4-FFF2-40B4-BE49-F238E27FC236}">
                  <a16:creationId xmlns:a16="http://schemas.microsoft.com/office/drawing/2014/main" id="{77CC89BC-52DF-4452-9A88-9881D04F3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40"/>
              <a:ext cx="780" cy="848"/>
            </a:xfrm>
            <a:custGeom>
              <a:avLst/>
              <a:gdLst>
                <a:gd name="T0" fmla="*/ 1250 w 312"/>
                <a:gd name="T1" fmla="*/ 704 h 318"/>
                <a:gd name="T2" fmla="*/ 283 w 312"/>
                <a:gd name="T3" fmla="*/ 3811 h 318"/>
                <a:gd name="T4" fmla="*/ 2488 w 312"/>
                <a:gd name="T5" fmla="*/ 5973 h 318"/>
                <a:gd name="T6" fmla="*/ 4813 w 312"/>
                <a:gd name="T7" fmla="*/ 3469 h 318"/>
                <a:gd name="T8" fmla="*/ 3313 w 312"/>
                <a:gd name="T9" fmla="*/ 285 h 318"/>
                <a:gd name="T10" fmla="*/ 1250 w 312"/>
                <a:gd name="T11" fmla="*/ 704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318">
                  <a:moveTo>
                    <a:pt x="80" y="37"/>
                  </a:moveTo>
                  <a:cubicBezTo>
                    <a:pt x="42" y="68"/>
                    <a:pt x="0" y="134"/>
                    <a:pt x="18" y="201"/>
                  </a:cubicBezTo>
                  <a:cubicBezTo>
                    <a:pt x="23" y="219"/>
                    <a:pt x="43" y="318"/>
                    <a:pt x="159" y="315"/>
                  </a:cubicBezTo>
                  <a:cubicBezTo>
                    <a:pt x="275" y="313"/>
                    <a:pt x="303" y="232"/>
                    <a:pt x="308" y="183"/>
                  </a:cubicBezTo>
                  <a:cubicBezTo>
                    <a:pt x="312" y="121"/>
                    <a:pt x="286" y="43"/>
                    <a:pt x="212" y="15"/>
                  </a:cubicBezTo>
                  <a:cubicBezTo>
                    <a:pt x="177" y="0"/>
                    <a:pt x="118" y="7"/>
                    <a:pt x="80" y="3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4" name="Freeform 1687">
              <a:extLst>
                <a:ext uri="{FF2B5EF4-FFF2-40B4-BE49-F238E27FC236}">
                  <a16:creationId xmlns:a16="http://schemas.microsoft.com/office/drawing/2014/main" id="{1CD7746A-37D0-45F0-ABA0-B6D868F94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716"/>
              <a:ext cx="595" cy="603"/>
            </a:xfrm>
            <a:custGeom>
              <a:avLst/>
              <a:gdLst>
                <a:gd name="T0" fmla="*/ 1863 w 238"/>
                <a:gd name="T1" fmla="*/ 21 h 226"/>
                <a:gd name="T2" fmla="*/ 83 w 238"/>
                <a:gd name="T3" fmla="*/ 2185 h 226"/>
                <a:gd name="T4" fmla="*/ 1833 w 238"/>
                <a:gd name="T5" fmla="*/ 4272 h 226"/>
                <a:gd name="T6" fmla="*/ 3688 w 238"/>
                <a:gd name="T7" fmla="*/ 2185 h 226"/>
                <a:gd name="T8" fmla="*/ 1863 w 238"/>
                <a:gd name="T9" fmla="*/ 21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226">
                  <a:moveTo>
                    <a:pt x="119" y="1"/>
                  </a:moveTo>
                  <a:cubicBezTo>
                    <a:pt x="67" y="3"/>
                    <a:pt x="10" y="51"/>
                    <a:pt x="5" y="115"/>
                  </a:cubicBezTo>
                  <a:cubicBezTo>
                    <a:pt x="0" y="180"/>
                    <a:pt x="57" y="224"/>
                    <a:pt x="117" y="225"/>
                  </a:cubicBezTo>
                  <a:cubicBezTo>
                    <a:pt x="178" y="226"/>
                    <a:pt x="238" y="193"/>
                    <a:pt x="236" y="115"/>
                  </a:cubicBezTo>
                  <a:cubicBezTo>
                    <a:pt x="235" y="38"/>
                    <a:pt x="170" y="0"/>
                    <a:pt x="119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5" name="Oval 1688">
              <a:extLst>
                <a:ext uri="{FF2B5EF4-FFF2-40B4-BE49-F238E27FC236}">
                  <a16:creationId xmlns:a16="http://schemas.microsoft.com/office/drawing/2014/main" id="{AD15EC63-7A13-4EDD-86D6-0348D51F5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737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016" name="Oval 1689">
              <a:extLst>
                <a:ext uri="{FF2B5EF4-FFF2-40B4-BE49-F238E27FC236}">
                  <a16:creationId xmlns:a16="http://schemas.microsoft.com/office/drawing/2014/main" id="{964ABBE1-07F3-4C52-B368-00611FFE9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831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017" name="Oval 1690">
              <a:extLst>
                <a:ext uri="{FF2B5EF4-FFF2-40B4-BE49-F238E27FC236}">
                  <a16:creationId xmlns:a16="http://schemas.microsoft.com/office/drawing/2014/main" id="{18C30B0F-0B8F-4115-A72B-35B0A4D80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756"/>
              <a:ext cx="72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96" name="Group 1691">
            <a:extLst>
              <a:ext uri="{FF2B5EF4-FFF2-40B4-BE49-F238E27FC236}">
                <a16:creationId xmlns:a16="http://schemas.microsoft.com/office/drawing/2014/main" id="{00E90E1F-F327-49C4-B78E-376C3D43FE62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5233988"/>
            <a:ext cx="285750" cy="363537"/>
            <a:chOff x="3534" y="1649"/>
            <a:chExt cx="521" cy="664"/>
          </a:xfrm>
        </p:grpSpPr>
        <p:sp>
          <p:nvSpPr>
            <p:cNvPr id="54701" name="Freeform 1692">
              <a:extLst>
                <a:ext uri="{FF2B5EF4-FFF2-40B4-BE49-F238E27FC236}">
                  <a16:creationId xmlns:a16="http://schemas.microsoft.com/office/drawing/2014/main" id="{7BDE1B73-595A-42DE-8C9E-83B93E8A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649"/>
              <a:ext cx="386" cy="435"/>
            </a:xfrm>
            <a:custGeom>
              <a:avLst/>
              <a:gdLst>
                <a:gd name="T0" fmla="*/ 1451 w 154"/>
                <a:gd name="T1" fmla="*/ 136 h 163"/>
                <a:gd name="T2" fmla="*/ 145 w 154"/>
                <a:gd name="T3" fmla="*/ 1025 h 163"/>
                <a:gd name="T4" fmla="*/ 975 w 154"/>
                <a:gd name="T5" fmla="*/ 3042 h 163"/>
                <a:gd name="T6" fmla="*/ 2331 w 154"/>
                <a:gd name="T7" fmla="*/ 1639 h 163"/>
                <a:gd name="T8" fmla="*/ 1451 w 154"/>
                <a:gd name="T9" fmla="*/ 136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63">
                  <a:moveTo>
                    <a:pt x="92" y="7"/>
                  </a:moveTo>
                  <a:cubicBezTo>
                    <a:pt x="55" y="0"/>
                    <a:pt x="17" y="10"/>
                    <a:pt x="9" y="54"/>
                  </a:cubicBezTo>
                  <a:cubicBezTo>
                    <a:pt x="0" y="98"/>
                    <a:pt x="19" y="157"/>
                    <a:pt x="62" y="160"/>
                  </a:cubicBezTo>
                  <a:cubicBezTo>
                    <a:pt x="106" y="163"/>
                    <a:pt x="143" y="126"/>
                    <a:pt x="148" y="86"/>
                  </a:cubicBezTo>
                  <a:cubicBezTo>
                    <a:pt x="154" y="45"/>
                    <a:pt x="129" y="13"/>
                    <a:pt x="92" y="7"/>
                  </a:cubicBezTo>
                  <a:close/>
                </a:path>
              </a:pathLst>
            </a:custGeom>
            <a:solidFill>
              <a:srgbClr val="B02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2" name="Freeform 1693">
              <a:extLst>
                <a:ext uri="{FF2B5EF4-FFF2-40B4-BE49-F238E27FC236}">
                  <a16:creationId xmlns:a16="http://schemas.microsoft.com/office/drawing/2014/main" id="{EF22E50D-B2BA-40D4-8B33-54A8C076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703"/>
              <a:ext cx="287" cy="370"/>
            </a:xfrm>
            <a:custGeom>
              <a:avLst/>
              <a:gdLst>
                <a:gd name="T0" fmla="*/ 1278 w 115"/>
                <a:gd name="T1" fmla="*/ 0 h 139"/>
                <a:gd name="T2" fmla="*/ 1557 w 115"/>
                <a:gd name="T3" fmla="*/ 1078 h 139"/>
                <a:gd name="T4" fmla="*/ 292 w 115"/>
                <a:gd name="T5" fmla="*/ 2396 h 139"/>
                <a:gd name="T6" fmla="*/ 0 w 115"/>
                <a:gd name="T7" fmla="*/ 2303 h 139"/>
                <a:gd name="T8" fmla="*/ 467 w 115"/>
                <a:gd name="T9" fmla="*/ 2566 h 139"/>
                <a:gd name="T10" fmla="*/ 1724 w 115"/>
                <a:gd name="T11" fmla="*/ 1246 h 139"/>
                <a:gd name="T12" fmla="*/ 1278 w 115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39">
                  <a:moveTo>
                    <a:pt x="82" y="0"/>
                  </a:moveTo>
                  <a:cubicBezTo>
                    <a:pt x="96" y="14"/>
                    <a:pt x="103" y="34"/>
                    <a:pt x="100" y="57"/>
                  </a:cubicBezTo>
                  <a:cubicBezTo>
                    <a:pt x="94" y="95"/>
                    <a:pt x="60" y="130"/>
                    <a:pt x="19" y="127"/>
                  </a:cubicBezTo>
                  <a:cubicBezTo>
                    <a:pt x="12" y="127"/>
                    <a:pt x="6" y="125"/>
                    <a:pt x="0" y="122"/>
                  </a:cubicBezTo>
                  <a:cubicBezTo>
                    <a:pt x="8" y="130"/>
                    <a:pt x="18" y="135"/>
                    <a:pt x="30" y="136"/>
                  </a:cubicBezTo>
                  <a:cubicBezTo>
                    <a:pt x="71" y="139"/>
                    <a:pt x="105" y="104"/>
                    <a:pt x="111" y="66"/>
                  </a:cubicBezTo>
                  <a:cubicBezTo>
                    <a:pt x="115" y="37"/>
                    <a:pt x="103" y="13"/>
                    <a:pt x="82" y="0"/>
                  </a:cubicBezTo>
                  <a:close/>
                </a:path>
              </a:pathLst>
            </a:custGeom>
            <a:solidFill>
              <a:srgbClr val="990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3" name="Freeform 1694">
              <a:extLst>
                <a:ext uri="{FF2B5EF4-FFF2-40B4-BE49-F238E27FC236}">
                  <a16:creationId xmlns:a16="http://schemas.microsoft.com/office/drawing/2014/main" id="{424C9631-A507-4B6C-AA81-34552E6DE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761"/>
              <a:ext cx="207" cy="312"/>
            </a:xfrm>
            <a:custGeom>
              <a:avLst/>
              <a:gdLst>
                <a:gd name="T0" fmla="*/ 0 w 83"/>
                <a:gd name="T1" fmla="*/ 2163 h 117"/>
                <a:gd name="T2" fmla="*/ 1257 w 83"/>
                <a:gd name="T3" fmla="*/ 832 h 117"/>
                <a:gd name="T4" fmla="*/ 1132 w 83"/>
                <a:gd name="T5" fmla="*/ 0 h 117"/>
                <a:gd name="T6" fmla="*/ 978 w 83"/>
                <a:gd name="T7" fmla="*/ 1400 h 117"/>
                <a:gd name="T8" fmla="*/ 0 w 83"/>
                <a:gd name="T9" fmla="*/ 2163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17">
                  <a:moveTo>
                    <a:pt x="0" y="114"/>
                  </a:moveTo>
                  <a:cubicBezTo>
                    <a:pt x="41" y="117"/>
                    <a:pt x="75" y="82"/>
                    <a:pt x="81" y="44"/>
                  </a:cubicBezTo>
                  <a:cubicBezTo>
                    <a:pt x="83" y="27"/>
                    <a:pt x="80" y="12"/>
                    <a:pt x="73" y="0"/>
                  </a:cubicBezTo>
                  <a:cubicBezTo>
                    <a:pt x="79" y="18"/>
                    <a:pt x="80" y="45"/>
                    <a:pt x="63" y="74"/>
                  </a:cubicBezTo>
                  <a:cubicBezTo>
                    <a:pt x="50" y="92"/>
                    <a:pt x="31" y="110"/>
                    <a:pt x="0" y="114"/>
                  </a:cubicBezTo>
                  <a:close/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4" name="Freeform 1695">
              <a:extLst>
                <a:ext uri="{FF2B5EF4-FFF2-40B4-BE49-F238E27FC236}">
                  <a16:creationId xmlns:a16="http://schemas.microsoft.com/office/drawing/2014/main" id="{7B742F2D-BE2B-4BE5-81E6-B3A60737D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711"/>
              <a:ext cx="521" cy="602"/>
            </a:xfrm>
            <a:custGeom>
              <a:avLst/>
              <a:gdLst>
                <a:gd name="T0" fmla="*/ 3123 w 208"/>
                <a:gd name="T1" fmla="*/ 1249 h 226"/>
                <a:gd name="T2" fmla="*/ 2923 w 208"/>
                <a:gd name="T3" fmla="*/ 511 h 226"/>
                <a:gd name="T4" fmla="*/ 2577 w 208"/>
                <a:gd name="T5" fmla="*/ 93 h 226"/>
                <a:gd name="T6" fmla="*/ 2830 w 208"/>
                <a:gd name="T7" fmla="*/ 1193 h 226"/>
                <a:gd name="T8" fmla="*/ 1475 w 208"/>
                <a:gd name="T9" fmla="*/ 2589 h 226"/>
                <a:gd name="T10" fmla="*/ 646 w 208"/>
                <a:gd name="T11" fmla="*/ 589 h 226"/>
                <a:gd name="T12" fmla="*/ 879 w 208"/>
                <a:gd name="T13" fmla="*/ 0 h 226"/>
                <a:gd name="T14" fmla="*/ 333 w 208"/>
                <a:gd name="T15" fmla="*/ 567 h 226"/>
                <a:gd name="T16" fmla="*/ 158 w 208"/>
                <a:gd name="T17" fmla="*/ 1718 h 226"/>
                <a:gd name="T18" fmla="*/ 1350 w 208"/>
                <a:gd name="T19" fmla="*/ 3953 h 226"/>
                <a:gd name="T20" fmla="*/ 3219 w 208"/>
                <a:gd name="T21" fmla="*/ 2248 h 226"/>
                <a:gd name="T22" fmla="*/ 3123 w 208"/>
                <a:gd name="T23" fmla="*/ 1249 h 2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8" h="226">
                  <a:moveTo>
                    <a:pt x="199" y="66"/>
                  </a:moveTo>
                  <a:cubicBezTo>
                    <a:pt x="192" y="50"/>
                    <a:pt x="195" y="41"/>
                    <a:pt x="186" y="27"/>
                  </a:cubicBezTo>
                  <a:cubicBezTo>
                    <a:pt x="180" y="18"/>
                    <a:pt x="170" y="10"/>
                    <a:pt x="164" y="5"/>
                  </a:cubicBezTo>
                  <a:cubicBezTo>
                    <a:pt x="177" y="20"/>
                    <a:pt x="184" y="40"/>
                    <a:pt x="180" y="63"/>
                  </a:cubicBezTo>
                  <a:cubicBezTo>
                    <a:pt x="175" y="103"/>
                    <a:pt x="138" y="140"/>
                    <a:pt x="94" y="137"/>
                  </a:cubicBezTo>
                  <a:cubicBezTo>
                    <a:pt x="51" y="134"/>
                    <a:pt x="32" y="75"/>
                    <a:pt x="41" y="31"/>
                  </a:cubicBezTo>
                  <a:cubicBezTo>
                    <a:pt x="43" y="17"/>
                    <a:pt x="49" y="7"/>
                    <a:pt x="56" y="0"/>
                  </a:cubicBezTo>
                  <a:cubicBezTo>
                    <a:pt x="48" y="4"/>
                    <a:pt x="33" y="13"/>
                    <a:pt x="21" y="30"/>
                  </a:cubicBezTo>
                  <a:cubicBezTo>
                    <a:pt x="8" y="48"/>
                    <a:pt x="14" y="70"/>
                    <a:pt x="10" y="91"/>
                  </a:cubicBezTo>
                  <a:cubicBezTo>
                    <a:pt x="7" y="112"/>
                    <a:pt x="0" y="193"/>
                    <a:pt x="86" y="209"/>
                  </a:cubicBezTo>
                  <a:cubicBezTo>
                    <a:pt x="172" y="226"/>
                    <a:pt x="200" y="156"/>
                    <a:pt x="205" y="119"/>
                  </a:cubicBezTo>
                  <a:cubicBezTo>
                    <a:pt x="208" y="94"/>
                    <a:pt x="206" y="83"/>
                    <a:pt x="199" y="66"/>
                  </a:cubicBezTo>
                  <a:close/>
                </a:path>
              </a:pathLst>
            </a:custGeom>
            <a:solidFill>
              <a:srgbClr val="DC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5" name="Freeform 1696">
              <a:extLst>
                <a:ext uri="{FF2B5EF4-FFF2-40B4-BE49-F238E27FC236}">
                  <a16:creationId xmlns:a16="http://schemas.microsoft.com/office/drawing/2014/main" id="{7712C18E-692C-42DB-AB5C-3465FB030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737"/>
              <a:ext cx="158" cy="518"/>
            </a:xfrm>
            <a:custGeom>
              <a:avLst/>
              <a:gdLst>
                <a:gd name="T0" fmla="*/ 742 w 63"/>
                <a:gd name="T1" fmla="*/ 3466 h 194"/>
                <a:gd name="T2" fmla="*/ 396 w 63"/>
                <a:gd name="T3" fmla="*/ 1618 h 194"/>
                <a:gd name="T4" fmla="*/ 441 w 63"/>
                <a:gd name="T5" fmla="*/ 264 h 194"/>
                <a:gd name="T6" fmla="*/ 597 w 63"/>
                <a:gd name="T7" fmla="*/ 0 h 194"/>
                <a:gd name="T8" fmla="*/ 301 w 63"/>
                <a:gd name="T9" fmla="*/ 379 h 194"/>
                <a:gd name="T10" fmla="*/ 145 w 63"/>
                <a:gd name="T11" fmla="*/ 1541 h 194"/>
                <a:gd name="T12" fmla="*/ 868 w 63"/>
                <a:gd name="T13" fmla="*/ 3599 h 194"/>
                <a:gd name="T14" fmla="*/ 742 w 63"/>
                <a:gd name="T15" fmla="*/ 3466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194">
                  <a:moveTo>
                    <a:pt x="47" y="182"/>
                  </a:moveTo>
                  <a:cubicBezTo>
                    <a:pt x="8" y="152"/>
                    <a:pt x="22" y="101"/>
                    <a:pt x="25" y="85"/>
                  </a:cubicBezTo>
                  <a:cubicBezTo>
                    <a:pt x="28" y="64"/>
                    <a:pt x="15" y="32"/>
                    <a:pt x="28" y="14"/>
                  </a:cubicBezTo>
                  <a:cubicBezTo>
                    <a:pt x="29" y="12"/>
                    <a:pt x="33" y="6"/>
                    <a:pt x="38" y="0"/>
                  </a:cubicBezTo>
                  <a:cubicBezTo>
                    <a:pt x="32" y="5"/>
                    <a:pt x="25" y="11"/>
                    <a:pt x="19" y="20"/>
                  </a:cubicBezTo>
                  <a:cubicBezTo>
                    <a:pt x="6" y="38"/>
                    <a:pt x="12" y="60"/>
                    <a:pt x="9" y="81"/>
                  </a:cubicBezTo>
                  <a:cubicBezTo>
                    <a:pt x="6" y="99"/>
                    <a:pt x="0" y="162"/>
                    <a:pt x="55" y="189"/>
                  </a:cubicBezTo>
                  <a:cubicBezTo>
                    <a:pt x="63" y="194"/>
                    <a:pt x="58" y="191"/>
                    <a:pt x="47" y="182"/>
                  </a:cubicBezTo>
                  <a:close/>
                </a:path>
              </a:pathLst>
            </a:custGeom>
            <a:solidFill>
              <a:srgbClr val="F7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6" name="Freeform 1697">
              <a:extLst>
                <a:ext uri="{FF2B5EF4-FFF2-40B4-BE49-F238E27FC236}">
                  <a16:creationId xmlns:a16="http://schemas.microsoft.com/office/drawing/2014/main" id="{2B93F0D3-8998-493F-A613-F4CEC94E7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884"/>
              <a:ext cx="165" cy="197"/>
            </a:xfrm>
            <a:custGeom>
              <a:avLst/>
              <a:gdLst>
                <a:gd name="T0" fmla="*/ 1033 w 66"/>
                <a:gd name="T1" fmla="*/ 0 h 74"/>
                <a:gd name="T2" fmla="*/ 0 w 66"/>
                <a:gd name="T3" fmla="*/ 1374 h 74"/>
                <a:gd name="T4" fmla="*/ 1033 w 6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74">
                  <a:moveTo>
                    <a:pt x="66" y="0"/>
                  </a:moveTo>
                  <a:cubicBezTo>
                    <a:pt x="66" y="16"/>
                    <a:pt x="46" y="68"/>
                    <a:pt x="0" y="73"/>
                  </a:cubicBezTo>
                  <a:cubicBezTo>
                    <a:pt x="26" y="74"/>
                    <a:pt x="62" y="63"/>
                    <a:pt x="66" y="0"/>
                  </a:cubicBezTo>
                  <a:close/>
                </a:path>
              </a:pathLst>
            </a:custGeom>
            <a:solidFill>
              <a:srgbClr val="ED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7" name="Freeform 1698">
              <a:extLst>
                <a:ext uri="{FF2B5EF4-FFF2-40B4-BE49-F238E27FC236}">
                  <a16:creationId xmlns:a16="http://schemas.microsoft.com/office/drawing/2014/main" id="{A3669689-9F24-4B42-8741-F25101227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791"/>
              <a:ext cx="40" cy="357"/>
            </a:xfrm>
            <a:custGeom>
              <a:avLst/>
              <a:gdLst>
                <a:gd name="T0" fmla="*/ 113 w 16"/>
                <a:gd name="T1" fmla="*/ 1774 h 134"/>
                <a:gd name="T2" fmla="*/ 188 w 16"/>
                <a:gd name="T3" fmla="*/ 986 h 134"/>
                <a:gd name="T4" fmla="*/ 250 w 16"/>
                <a:gd name="T5" fmla="*/ 0 h 134"/>
                <a:gd name="T6" fmla="*/ 95 w 16"/>
                <a:gd name="T7" fmla="*/ 1156 h 134"/>
                <a:gd name="T8" fmla="*/ 238 w 16"/>
                <a:gd name="T9" fmla="*/ 2534 h 134"/>
                <a:gd name="T10" fmla="*/ 113 w 16"/>
                <a:gd name="T11" fmla="*/ 1774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34">
                  <a:moveTo>
                    <a:pt x="7" y="94"/>
                  </a:moveTo>
                  <a:cubicBezTo>
                    <a:pt x="7" y="74"/>
                    <a:pt x="13" y="78"/>
                    <a:pt x="12" y="52"/>
                  </a:cubicBezTo>
                  <a:cubicBezTo>
                    <a:pt x="11" y="26"/>
                    <a:pt x="11" y="7"/>
                    <a:pt x="16" y="0"/>
                  </a:cubicBezTo>
                  <a:cubicBezTo>
                    <a:pt x="3" y="18"/>
                    <a:pt x="9" y="40"/>
                    <a:pt x="6" y="61"/>
                  </a:cubicBezTo>
                  <a:cubicBezTo>
                    <a:pt x="4" y="73"/>
                    <a:pt x="0" y="106"/>
                    <a:pt x="15" y="134"/>
                  </a:cubicBezTo>
                  <a:cubicBezTo>
                    <a:pt x="11" y="119"/>
                    <a:pt x="8" y="105"/>
                    <a:pt x="7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8" name="Freeform 1699">
              <a:extLst>
                <a:ext uri="{FF2B5EF4-FFF2-40B4-BE49-F238E27FC236}">
                  <a16:creationId xmlns:a16="http://schemas.microsoft.com/office/drawing/2014/main" id="{BA5F0C5C-70C5-4157-9E9D-827377D64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759"/>
              <a:ext cx="293" cy="544"/>
            </a:xfrm>
            <a:custGeom>
              <a:avLst/>
              <a:gdLst>
                <a:gd name="T0" fmla="*/ 1713 w 117"/>
                <a:gd name="T1" fmla="*/ 947 h 204"/>
                <a:gd name="T2" fmla="*/ 1525 w 117"/>
                <a:gd name="T3" fmla="*/ 205 h 204"/>
                <a:gd name="T4" fmla="*/ 1397 w 117"/>
                <a:gd name="T5" fmla="*/ 0 h 204"/>
                <a:gd name="T6" fmla="*/ 1555 w 117"/>
                <a:gd name="T7" fmla="*/ 376 h 204"/>
                <a:gd name="T8" fmla="*/ 1630 w 117"/>
                <a:gd name="T9" fmla="*/ 1856 h 204"/>
                <a:gd name="T10" fmla="*/ 1242 w 117"/>
                <a:gd name="T11" fmla="*/ 2867 h 204"/>
                <a:gd name="T12" fmla="*/ 83 w 117"/>
                <a:gd name="T13" fmla="*/ 3563 h 204"/>
                <a:gd name="T14" fmla="*/ 0 w 117"/>
                <a:gd name="T15" fmla="*/ 3563 h 204"/>
                <a:gd name="T16" fmla="*/ 1788 w 117"/>
                <a:gd name="T17" fmla="*/ 1912 h 204"/>
                <a:gd name="T18" fmla="*/ 1713 w 117"/>
                <a:gd name="T19" fmla="*/ 947 h 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204">
                  <a:moveTo>
                    <a:pt x="109" y="50"/>
                  </a:moveTo>
                  <a:cubicBezTo>
                    <a:pt x="102" y="35"/>
                    <a:pt x="106" y="25"/>
                    <a:pt x="97" y="11"/>
                  </a:cubicBezTo>
                  <a:cubicBezTo>
                    <a:pt x="95" y="7"/>
                    <a:pt x="92" y="3"/>
                    <a:pt x="89" y="0"/>
                  </a:cubicBezTo>
                  <a:cubicBezTo>
                    <a:pt x="92" y="5"/>
                    <a:pt x="96" y="11"/>
                    <a:pt x="99" y="20"/>
                  </a:cubicBezTo>
                  <a:cubicBezTo>
                    <a:pt x="101" y="26"/>
                    <a:pt x="107" y="74"/>
                    <a:pt x="104" y="98"/>
                  </a:cubicBezTo>
                  <a:cubicBezTo>
                    <a:pt x="102" y="113"/>
                    <a:pt x="92" y="132"/>
                    <a:pt x="79" y="151"/>
                  </a:cubicBezTo>
                  <a:cubicBezTo>
                    <a:pt x="64" y="171"/>
                    <a:pt x="44" y="191"/>
                    <a:pt x="5" y="188"/>
                  </a:cubicBezTo>
                  <a:cubicBezTo>
                    <a:pt x="1" y="187"/>
                    <a:pt x="0" y="188"/>
                    <a:pt x="0" y="188"/>
                  </a:cubicBezTo>
                  <a:cubicBezTo>
                    <a:pt x="82" y="204"/>
                    <a:pt x="110" y="136"/>
                    <a:pt x="114" y="101"/>
                  </a:cubicBezTo>
                  <a:cubicBezTo>
                    <a:pt x="117" y="77"/>
                    <a:pt x="115" y="66"/>
                    <a:pt x="109" y="50"/>
                  </a:cubicBezTo>
                  <a:close/>
                </a:path>
              </a:pathLst>
            </a:custGeom>
            <a:solidFill>
              <a:srgbClr val="CC5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9" name="Freeform 1700">
              <a:extLst>
                <a:ext uri="{FF2B5EF4-FFF2-40B4-BE49-F238E27FC236}">
                  <a16:creationId xmlns:a16="http://schemas.microsoft.com/office/drawing/2014/main" id="{74111176-091C-4984-9DAC-8D5AD8EEA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892"/>
              <a:ext cx="218" cy="373"/>
            </a:xfrm>
            <a:custGeom>
              <a:avLst/>
              <a:gdLst>
                <a:gd name="T0" fmla="*/ 0 w 87"/>
                <a:gd name="T1" fmla="*/ 2648 h 140"/>
                <a:gd name="T2" fmla="*/ 1318 w 87"/>
                <a:gd name="T3" fmla="*/ 964 h 140"/>
                <a:gd name="T4" fmla="*/ 1243 w 87"/>
                <a:gd name="T5" fmla="*/ 0 h 140"/>
                <a:gd name="T6" fmla="*/ 1255 w 87"/>
                <a:gd name="T7" fmla="*/ 1044 h 140"/>
                <a:gd name="T8" fmla="*/ 20 w 87"/>
                <a:gd name="T9" fmla="*/ 2648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40">
                  <a:moveTo>
                    <a:pt x="0" y="140"/>
                  </a:moveTo>
                  <a:cubicBezTo>
                    <a:pt x="59" y="136"/>
                    <a:pt x="81" y="81"/>
                    <a:pt x="84" y="51"/>
                  </a:cubicBezTo>
                  <a:cubicBezTo>
                    <a:pt x="87" y="27"/>
                    <a:pt x="85" y="16"/>
                    <a:pt x="79" y="0"/>
                  </a:cubicBezTo>
                  <a:cubicBezTo>
                    <a:pt x="79" y="8"/>
                    <a:pt x="85" y="28"/>
                    <a:pt x="80" y="55"/>
                  </a:cubicBezTo>
                  <a:cubicBezTo>
                    <a:pt x="74" y="81"/>
                    <a:pt x="44" y="140"/>
                    <a:pt x="1" y="140"/>
                  </a:cubicBezTo>
                </a:path>
              </a:pathLst>
            </a:custGeom>
            <a:solidFill>
              <a:srgbClr val="B30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0" name="Freeform 1701">
              <a:extLst>
                <a:ext uri="{FF2B5EF4-FFF2-40B4-BE49-F238E27FC236}">
                  <a16:creationId xmlns:a16="http://schemas.microsoft.com/office/drawing/2014/main" id="{329586C4-9C5E-4E3B-AC3B-D1CE15CBA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756"/>
              <a:ext cx="25" cy="27"/>
            </a:xfrm>
            <a:custGeom>
              <a:avLst/>
              <a:gdLst>
                <a:gd name="T0" fmla="*/ 50 w 10"/>
                <a:gd name="T1" fmla="*/ 103 h 10"/>
                <a:gd name="T2" fmla="*/ 113 w 10"/>
                <a:gd name="T3" fmla="*/ 159 h 10"/>
                <a:gd name="T4" fmla="*/ 33 w 10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5"/>
                  </a:moveTo>
                  <a:cubicBezTo>
                    <a:pt x="0" y="7"/>
                    <a:pt x="5" y="10"/>
                    <a:pt x="7" y="8"/>
                  </a:cubicBezTo>
                  <a:cubicBezTo>
                    <a:pt x="10" y="5"/>
                    <a:pt x="4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1" name="Freeform 1702">
              <a:extLst>
                <a:ext uri="{FF2B5EF4-FFF2-40B4-BE49-F238E27FC236}">
                  <a16:creationId xmlns:a16="http://schemas.microsoft.com/office/drawing/2014/main" id="{2F81709F-22C8-46B3-862D-6183AE171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67"/>
              <a:ext cx="18" cy="26"/>
            </a:xfrm>
            <a:custGeom>
              <a:avLst/>
              <a:gdLst>
                <a:gd name="T0" fmla="*/ 21 w 7"/>
                <a:gd name="T1" fmla="*/ 68 h 10"/>
                <a:gd name="T2" fmla="*/ 100 w 7"/>
                <a:gd name="T3" fmla="*/ 109 h 10"/>
                <a:gd name="T4" fmla="*/ 21 w 7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6"/>
                    <a:pt x="4" y="10"/>
                    <a:pt x="6" y="6"/>
                  </a:cubicBezTo>
                  <a:cubicBezTo>
                    <a:pt x="7" y="3"/>
                    <a:pt x="1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2" name="Freeform 1703">
              <a:extLst>
                <a:ext uri="{FF2B5EF4-FFF2-40B4-BE49-F238E27FC236}">
                  <a16:creationId xmlns:a16="http://schemas.microsoft.com/office/drawing/2014/main" id="{354A0E57-6F90-4149-8906-B03005A25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713"/>
              <a:ext cx="30" cy="38"/>
            </a:xfrm>
            <a:custGeom>
              <a:avLst/>
              <a:gdLst>
                <a:gd name="T0" fmla="*/ 50 w 12"/>
                <a:gd name="T1" fmla="*/ 103 h 14"/>
                <a:gd name="T2" fmla="*/ 125 w 12"/>
                <a:gd name="T3" fmla="*/ 198 h 14"/>
                <a:gd name="T4" fmla="*/ 50 w 12"/>
                <a:gd name="T5" fmla="*/ 10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3" y="5"/>
                  </a:moveTo>
                  <a:cubicBezTo>
                    <a:pt x="0" y="8"/>
                    <a:pt x="5" y="14"/>
                    <a:pt x="8" y="10"/>
                  </a:cubicBezTo>
                  <a:cubicBezTo>
                    <a:pt x="12" y="6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3" name="Freeform 1704">
              <a:extLst>
                <a:ext uri="{FF2B5EF4-FFF2-40B4-BE49-F238E27FC236}">
                  <a16:creationId xmlns:a16="http://schemas.microsoft.com/office/drawing/2014/main" id="{4C349388-0193-42F3-A7B0-75411B5D7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735"/>
              <a:ext cx="10" cy="18"/>
            </a:xfrm>
            <a:custGeom>
              <a:avLst/>
              <a:gdLst>
                <a:gd name="T0" fmla="*/ 0 w 4"/>
                <a:gd name="T1" fmla="*/ 54 h 7"/>
                <a:gd name="T2" fmla="*/ 50 w 4"/>
                <a:gd name="T3" fmla="*/ 67 h 7"/>
                <a:gd name="T4" fmla="*/ 0 w 4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5"/>
                    <a:pt x="3" y="7"/>
                    <a:pt x="3" y="4"/>
                  </a:cubicBezTo>
                  <a:cubicBezTo>
                    <a:pt x="4" y="2"/>
                    <a:pt x="0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4" name="Freeform 1705">
              <a:extLst>
                <a:ext uri="{FF2B5EF4-FFF2-40B4-BE49-F238E27FC236}">
                  <a16:creationId xmlns:a16="http://schemas.microsoft.com/office/drawing/2014/main" id="{B14000BA-5396-41BF-BE5F-5365DA12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676"/>
              <a:ext cx="30" cy="43"/>
            </a:xfrm>
            <a:custGeom>
              <a:avLst/>
              <a:gdLst>
                <a:gd name="T0" fmla="*/ 50 w 12"/>
                <a:gd name="T1" fmla="*/ 137 h 16"/>
                <a:gd name="T2" fmla="*/ 145 w 12"/>
                <a:gd name="T3" fmla="*/ 231 h 16"/>
                <a:gd name="T4" fmla="*/ 50 w 12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3" y="7"/>
                  </a:moveTo>
                  <a:cubicBezTo>
                    <a:pt x="0" y="10"/>
                    <a:pt x="6" y="16"/>
                    <a:pt x="9" y="12"/>
                  </a:cubicBezTo>
                  <a:cubicBezTo>
                    <a:pt x="12" y="7"/>
                    <a:pt x="4" y="0"/>
                    <a:pt x="3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5" name="Freeform 1706">
              <a:extLst>
                <a:ext uri="{FF2B5EF4-FFF2-40B4-BE49-F238E27FC236}">
                  <a16:creationId xmlns:a16="http://schemas.microsoft.com/office/drawing/2014/main" id="{E15DE574-BC31-465A-AC8E-0BA7A953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716"/>
              <a:ext cx="15" cy="21"/>
            </a:xfrm>
            <a:custGeom>
              <a:avLst/>
              <a:gdLst>
                <a:gd name="T0" fmla="*/ 20 w 6"/>
                <a:gd name="T1" fmla="*/ 55 h 8"/>
                <a:gd name="T2" fmla="*/ 95 w 6"/>
                <a:gd name="T3" fmla="*/ 76 h 8"/>
                <a:gd name="T4" fmla="*/ 20 w 6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3"/>
                  </a:moveTo>
                  <a:cubicBezTo>
                    <a:pt x="1" y="6"/>
                    <a:pt x="6" y="8"/>
                    <a:pt x="6" y="4"/>
                  </a:cubicBezTo>
                  <a:cubicBezTo>
                    <a:pt x="6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6" name="Freeform 1707">
              <a:extLst>
                <a:ext uri="{FF2B5EF4-FFF2-40B4-BE49-F238E27FC236}">
                  <a16:creationId xmlns:a16="http://schemas.microsoft.com/office/drawing/2014/main" id="{CEDEE50C-62D3-4371-B132-957F6FEE6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775"/>
              <a:ext cx="25" cy="37"/>
            </a:xfrm>
            <a:custGeom>
              <a:avLst/>
              <a:gdLst>
                <a:gd name="T0" fmla="*/ 33 w 10"/>
                <a:gd name="T1" fmla="*/ 132 h 14"/>
                <a:gd name="T2" fmla="*/ 113 w 10"/>
                <a:gd name="T3" fmla="*/ 182 h 14"/>
                <a:gd name="T4" fmla="*/ 33 w 10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2" y="7"/>
                  </a:moveTo>
                  <a:cubicBezTo>
                    <a:pt x="0" y="9"/>
                    <a:pt x="4" y="14"/>
                    <a:pt x="7" y="10"/>
                  </a:cubicBezTo>
                  <a:cubicBezTo>
                    <a:pt x="10" y="6"/>
                    <a:pt x="2" y="0"/>
                    <a:pt x="2" y="8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7" name="Freeform 1708">
              <a:extLst>
                <a:ext uri="{FF2B5EF4-FFF2-40B4-BE49-F238E27FC236}">
                  <a16:creationId xmlns:a16="http://schemas.microsoft.com/office/drawing/2014/main" id="{63C950AD-1492-4C63-B990-877CCE178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831"/>
              <a:ext cx="27" cy="24"/>
            </a:xfrm>
            <a:custGeom>
              <a:avLst/>
              <a:gdLst>
                <a:gd name="T0" fmla="*/ 42 w 11"/>
                <a:gd name="T1" fmla="*/ 77 h 9"/>
                <a:gd name="T2" fmla="*/ 120 w 11"/>
                <a:gd name="T3" fmla="*/ 115 h 9"/>
                <a:gd name="T4" fmla="*/ 42 w 1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3" y="4"/>
                  </a:moveTo>
                  <a:cubicBezTo>
                    <a:pt x="2" y="6"/>
                    <a:pt x="6" y="9"/>
                    <a:pt x="8" y="6"/>
                  </a:cubicBezTo>
                  <a:cubicBezTo>
                    <a:pt x="11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8" name="Freeform 1709">
              <a:extLst>
                <a:ext uri="{FF2B5EF4-FFF2-40B4-BE49-F238E27FC236}">
                  <a16:creationId xmlns:a16="http://schemas.microsoft.com/office/drawing/2014/main" id="{35A78D5B-EDAF-439A-8914-40651110F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777"/>
              <a:ext cx="43" cy="48"/>
            </a:xfrm>
            <a:custGeom>
              <a:avLst/>
              <a:gdLst>
                <a:gd name="T0" fmla="*/ 96 w 17"/>
                <a:gd name="T1" fmla="*/ 115 h 18"/>
                <a:gd name="T2" fmla="*/ 180 w 17"/>
                <a:gd name="T3" fmla="*/ 264 h 18"/>
                <a:gd name="T4" fmla="*/ 96 w 17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6" y="6"/>
                  </a:moveTo>
                  <a:cubicBezTo>
                    <a:pt x="0" y="9"/>
                    <a:pt x="7" y="18"/>
                    <a:pt x="11" y="14"/>
                  </a:cubicBezTo>
                  <a:cubicBezTo>
                    <a:pt x="17" y="10"/>
                    <a:pt x="9" y="0"/>
                    <a:pt x="6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9" name="Freeform 1710">
              <a:extLst>
                <a:ext uri="{FF2B5EF4-FFF2-40B4-BE49-F238E27FC236}">
                  <a16:creationId xmlns:a16="http://schemas.microsoft.com/office/drawing/2014/main" id="{5173B380-490F-40C4-91F2-ED477161A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751"/>
              <a:ext cx="15" cy="18"/>
            </a:xfrm>
            <a:custGeom>
              <a:avLst/>
              <a:gdLst>
                <a:gd name="T0" fmla="*/ 20 w 6"/>
                <a:gd name="T1" fmla="*/ 67 h 7"/>
                <a:gd name="T2" fmla="*/ 95 w 6"/>
                <a:gd name="T3" fmla="*/ 67 h 7"/>
                <a:gd name="T4" fmla="*/ 20 w 6"/>
                <a:gd name="T5" fmla="*/ 6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2" y="5"/>
                    <a:pt x="6" y="7"/>
                    <a:pt x="6" y="4"/>
                  </a:cubicBezTo>
                  <a:cubicBezTo>
                    <a:pt x="6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0" name="Freeform 1711">
              <a:extLst>
                <a:ext uri="{FF2B5EF4-FFF2-40B4-BE49-F238E27FC236}">
                  <a16:creationId xmlns:a16="http://schemas.microsoft.com/office/drawing/2014/main" id="{1CC91E4C-4536-47A0-B116-A2657FAD1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668"/>
              <a:ext cx="30" cy="35"/>
            </a:xfrm>
            <a:custGeom>
              <a:avLst/>
              <a:gdLst>
                <a:gd name="T0" fmla="*/ 50 w 12"/>
                <a:gd name="T1" fmla="*/ 116 h 13"/>
                <a:gd name="T2" fmla="*/ 113 w 12"/>
                <a:gd name="T3" fmla="*/ 232 h 13"/>
                <a:gd name="T4" fmla="*/ 33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6"/>
                  </a:moveTo>
                  <a:cubicBezTo>
                    <a:pt x="0" y="8"/>
                    <a:pt x="3" y="13"/>
                    <a:pt x="7" y="12"/>
                  </a:cubicBezTo>
                  <a:cubicBezTo>
                    <a:pt x="12" y="9"/>
                    <a:pt x="5" y="0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1" name="Freeform 1712">
              <a:extLst>
                <a:ext uri="{FF2B5EF4-FFF2-40B4-BE49-F238E27FC236}">
                  <a16:creationId xmlns:a16="http://schemas.microsoft.com/office/drawing/2014/main" id="{6EA49D18-BE07-4975-B54D-59114F609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716"/>
              <a:ext cx="15" cy="21"/>
            </a:xfrm>
            <a:custGeom>
              <a:avLst/>
              <a:gdLst>
                <a:gd name="T0" fmla="*/ 33 w 6"/>
                <a:gd name="T1" fmla="*/ 76 h 8"/>
                <a:gd name="T2" fmla="*/ 95 w 6"/>
                <a:gd name="T3" fmla="*/ 89 h 8"/>
                <a:gd name="T4" fmla="*/ 20 w 6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4"/>
                  </a:moveTo>
                  <a:cubicBezTo>
                    <a:pt x="1" y="7"/>
                    <a:pt x="5" y="8"/>
                    <a:pt x="6" y="5"/>
                  </a:cubicBezTo>
                  <a:cubicBezTo>
                    <a:pt x="6" y="1"/>
                    <a:pt x="0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2" name="Freeform 1713">
              <a:extLst>
                <a:ext uri="{FF2B5EF4-FFF2-40B4-BE49-F238E27FC236}">
                  <a16:creationId xmlns:a16="http://schemas.microsoft.com/office/drawing/2014/main" id="{64BCD99D-85C3-4B6F-8D5D-11EF0A76D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953"/>
              <a:ext cx="23" cy="19"/>
            </a:xfrm>
            <a:custGeom>
              <a:avLst/>
              <a:gdLst>
                <a:gd name="T0" fmla="*/ 51 w 9"/>
                <a:gd name="T1" fmla="*/ 22 h 7"/>
                <a:gd name="T2" fmla="*/ 51 w 9"/>
                <a:gd name="T3" fmla="*/ 117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3" y="1"/>
                  </a:moveTo>
                  <a:cubicBezTo>
                    <a:pt x="1" y="0"/>
                    <a:pt x="0" y="5"/>
                    <a:pt x="3" y="6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3" name="Freeform 1714">
              <a:extLst>
                <a:ext uri="{FF2B5EF4-FFF2-40B4-BE49-F238E27FC236}">
                  <a16:creationId xmlns:a16="http://schemas.microsoft.com/office/drawing/2014/main" id="{2A0C6E30-E385-42EE-9600-527AD9ECF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977"/>
              <a:ext cx="18" cy="19"/>
            </a:xfrm>
            <a:custGeom>
              <a:avLst/>
              <a:gdLst>
                <a:gd name="T0" fmla="*/ 54 w 7"/>
                <a:gd name="T1" fmla="*/ 22 h 7"/>
                <a:gd name="T2" fmla="*/ 54 w 7"/>
                <a:gd name="T3" fmla="*/ 141 h 7"/>
                <a:gd name="T4" fmla="*/ 54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1" y="2"/>
                    <a:pt x="0" y="7"/>
                    <a:pt x="3" y="7"/>
                  </a:cubicBezTo>
                  <a:cubicBezTo>
                    <a:pt x="7" y="7"/>
                    <a:pt x="7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4" name="Freeform 1715">
              <a:extLst>
                <a:ext uri="{FF2B5EF4-FFF2-40B4-BE49-F238E27FC236}">
                  <a16:creationId xmlns:a16="http://schemas.microsoft.com/office/drawing/2014/main" id="{B3AB6278-6FB5-424B-941E-FE3E20F7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951"/>
              <a:ext cx="33" cy="26"/>
            </a:xfrm>
            <a:custGeom>
              <a:avLst/>
              <a:gdLst>
                <a:gd name="T0" fmla="*/ 117 w 13"/>
                <a:gd name="T1" fmla="*/ 34 h 10"/>
                <a:gd name="T2" fmla="*/ 84 w 13"/>
                <a:gd name="T3" fmla="*/ 156 h 10"/>
                <a:gd name="T4" fmla="*/ 129 w 13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2"/>
                  </a:moveTo>
                  <a:cubicBezTo>
                    <a:pt x="3" y="0"/>
                    <a:pt x="0" y="8"/>
                    <a:pt x="5" y="9"/>
                  </a:cubicBezTo>
                  <a:cubicBezTo>
                    <a:pt x="10" y="10"/>
                    <a:pt x="13" y="1"/>
                    <a:pt x="8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5" name="Freeform 1716">
              <a:extLst>
                <a:ext uri="{FF2B5EF4-FFF2-40B4-BE49-F238E27FC236}">
                  <a16:creationId xmlns:a16="http://schemas.microsoft.com/office/drawing/2014/main" id="{F56425E7-8956-413B-A6D3-AC94A4729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993"/>
              <a:ext cx="13" cy="14"/>
            </a:xfrm>
            <a:custGeom>
              <a:avLst/>
              <a:gdLst>
                <a:gd name="T0" fmla="*/ 34 w 5"/>
                <a:gd name="T1" fmla="*/ 22 h 5"/>
                <a:gd name="T2" fmla="*/ 34 w 5"/>
                <a:gd name="T3" fmla="*/ 109 h 5"/>
                <a:gd name="T4" fmla="*/ 55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5"/>
                    <a:pt x="2" y="5"/>
                  </a:cubicBezTo>
                  <a:cubicBezTo>
                    <a:pt x="5" y="4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6" name="Freeform 1717">
              <a:extLst>
                <a:ext uri="{FF2B5EF4-FFF2-40B4-BE49-F238E27FC236}">
                  <a16:creationId xmlns:a16="http://schemas.microsoft.com/office/drawing/2014/main" id="{A053A6B4-79DB-421E-9CEE-8764334D9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879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20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4"/>
                    <a:pt x="0" y="9"/>
                    <a:pt x="4" y="7"/>
                  </a:cubicBezTo>
                  <a:cubicBezTo>
                    <a:pt x="8" y="6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7" name="Freeform 1718">
              <a:extLst>
                <a:ext uri="{FF2B5EF4-FFF2-40B4-BE49-F238E27FC236}">
                  <a16:creationId xmlns:a16="http://schemas.microsoft.com/office/drawing/2014/main" id="{30DFD54E-555A-4F4F-BD9B-3CFA118A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876"/>
              <a:ext cx="30" cy="27"/>
            </a:xfrm>
            <a:custGeom>
              <a:avLst/>
              <a:gdLst>
                <a:gd name="T0" fmla="*/ 95 w 12"/>
                <a:gd name="T1" fmla="*/ 59 h 10"/>
                <a:gd name="T2" fmla="*/ 83 w 12"/>
                <a:gd name="T3" fmla="*/ 176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3" y="2"/>
                    <a:pt x="0" y="8"/>
                    <a:pt x="5" y="9"/>
                  </a:cubicBezTo>
                  <a:cubicBezTo>
                    <a:pt x="10" y="10"/>
                    <a:pt x="12" y="0"/>
                    <a:pt x="5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8" name="Freeform 1719">
              <a:extLst>
                <a:ext uri="{FF2B5EF4-FFF2-40B4-BE49-F238E27FC236}">
                  <a16:creationId xmlns:a16="http://schemas.microsoft.com/office/drawing/2014/main" id="{0E276D7C-DF30-400B-ACD5-C9273AAA8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887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50 w 10"/>
                <a:gd name="T3" fmla="*/ 171 h 9"/>
                <a:gd name="T4" fmla="*/ 33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4"/>
                    <a:pt x="0" y="9"/>
                    <a:pt x="3" y="9"/>
                  </a:cubicBezTo>
                  <a:cubicBezTo>
                    <a:pt x="10" y="9"/>
                    <a:pt x="5" y="0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9" name="Freeform 1720">
              <a:extLst>
                <a:ext uri="{FF2B5EF4-FFF2-40B4-BE49-F238E27FC236}">
                  <a16:creationId xmlns:a16="http://schemas.microsoft.com/office/drawing/2014/main" id="{E7C5DD18-1C6A-4569-90CA-3D675CAA3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905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83 w 17"/>
                <a:gd name="T3" fmla="*/ 227 h 15"/>
                <a:gd name="T4" fmla="*/ 159 w 17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0" name="Freeform 1721">
              <a:extLst>
                <a:ext uri="{FF2B5EF4-FFF2-40B4-BE49-F238E27FC236}">
                  <a16:creationId xmlns:a16="http://schemas.microsoft.com/office/drawing/2014/main" id="{FE07A0B8-4A97-424E-B5DE-24C2708F6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63"/>
              <a:ext cx="20" cy="21"/>
            </a:xfrm>
            <a:custGeom>
              <a:avLst/>
              <a:gdLst>
                <a:gd name="T0" fmla="*/ 33 w 8"/>
                <a:gd name="T1" fmla="*/ 55 h 8"/>
                <a:gd name="T2" fmla="*/ 63 w 8"/>
                <a:gd name="T3" fmla="*/ 123 h 8"/>
                <a:gd name="T4" fmla="*/ 20 w 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3"/>
                  </a:moveTo>
                  <a:cubicBezTo>
                    <a:pt x="1" y="5"/>
                    <a:pt x="0" y="8"/>
                    <a:pt x="4" y="7"/>
                  </a:cubicBezTo>
                  <a:cubicBezTo>
                    <a:pt x="8" y="5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1" name="Freeform 1722">
              <a:extLst>
                <a:ext uri="{FF2B5EF4-FFF2-40B4-BE49-F238E27FC236}">
                  <a16:creationId xmlns:a16="http://schemas.microsoft.com/office/drawing/2014/main" id="{2D8F930B-BC13-4D54-ADCD-2A46D005E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889"/>
              <a:ext cx="30" cy="30"/>
            </a:xfrm>
            <a:custGeom>
              <a:avLst/>
              <a:gdLst>
                <a:gd name="T0" fmla="*/ 95 w 12"/>
                <a:gd name="T1" fmla="*/ 22 h 11"/>
                <a:gd name="T2" fmla="*/ 33 w 12"/>
                <a:gd name="T3" fmla="*/ 142 h 11"/>
                <a:gd name="T4" fmla="*/ 95 w 12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1"/>
                  </a:moveTo>
                  <a:cubicBezTo>
                    <a:pt x="3" y="0"/>
                    <a:pt x="0" y="5"/>
                    <a:pt x="2" y="7"/>
                  </a:cubicBezTo>
                  <a:cubicBezTo>
                    <a:pt x="7" y="11"/>
                    <a:pt x="12" y="1"/>
                    <a:pt x="6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2" name="Freeform 1723">
              <a:extLst>
                <a:ext uri="{FF2B5EF4-FFF2-40B4-BE49-F238E27FC236}">
                  <a16:creationId xmlns:a16="http://schemas.microsoft.com/office/drawing/2014/main" id="{6D4B4022-5039-45B7-8A47-22519DC08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908"/>
              <a:ext cx="20" cy="21"/>
            </a:xfrm>
            <a:custGeom>
              <a:avLst/>
              <a:gdLst>
                <a:gd name="T0" fmla="*/ 63 w 8"/>
                <a:gd name="T1" fmla="*/ 55 h 8"/>
                <a:gd name="T2" fmla="*/ 63 w 8"/>
                <a:gd name="T3" fmla="*/ 123 h 8"/>
                <a:gd name="T4" fmla="*/ 63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4" y="3"/>
                  </a:moveTo>
                  <a:cubicBezTo>
                    <a:pt x="0" y="4"/>
                    <a:pt x="1" y="8"/>
                    <a:pt x="4" y="7"/>
                  </a:cubicBezTo>
                  <a:cubicBezTo>
                    <a:pt x="8" y="6"/>
                    <a:pt x="7" y="0"/>
                    <a:pt x="4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3" name="Freeform 1724">
              <a:extLst>
                <a:ext uri="{FF2B5EF4-FFF2-40B4-BE49-F238E27FC236}">
                  <a16:creationId xmlns:a16="http://schemas.microsoft.com/office/drawing/2014/main" id="{FA91E52F-D569-41D8-BB24-6CECC594F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60"/>
              <a:ext cx="22" cy="21"/>
            </a:xfrm>
            <a:custGeom>
              <a:avLst/>
              <a:gdLst>
                <a:gd name="T0" fmla="*/ 42 w 9"/>
                <a:gd name="T1" fmla="*/ 34 h 8"/>
                <a:gd name="T2" fmla="*/ 42 w 9"/>
                <a:gd name="T3" fmla="*/ 110 h 8"/>
                <a:gd name="T4" fmla="*/ 71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3" y="2"/>
                  </a:moveTo>
                  <a:cubicBezTo>
                    <a:pt x="1" y="0"/>
                    <a:pt x="0" y="6"/>
                    <a:pt x="3" y="6"/>
                  </a:cubicBezTo>
                  <a:cubicBezTo>
                    <a:pt x="7" y="8"/>
                    <a:pt x="9" y="1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4" name="Freeform 1725">
              <a:extLst>
                <a:ext uri="{FF2B5EF4-FFF2-40B4-BE49-F238E27FC236}">
                  <a16:creationId xmlns:a16="http://schemas.microsoft.com/office/drawing/2014/main" id="{BB0FC114-F84F-4FBB-ACCE-DC9DF77AA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887"/>
              <a:ext cx="17" cy="18"/>
            </a:xfrm>
            <a:custGeom>
              <a:avLst/>
              <a:gdLst>
                <a:gd name="T0" fmla="*/ 41 w 7"/>
                <a:gd name="T1" fmla="*/ 21 h 7"/>
                <a:gd name="T2" fmla="*/ 41 w 7"/>
                <a:gd name="T3" fmla="*/ 100 h 7"/>
                <a:gd name="T4" fmla="*/ 41 w 7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1" y="2"/>
                    <a:pt x="0" y="7"/>
                    <a:pt x="3" y="6"/>
                  </a:cubicBezTo>
                  <a:cubicBezTo>
                    <a:pt x="7" y="6"/>
                    <a:pt x="7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5" name="Freeform 1726">
              <a:extLst>
                <a:ext uri="{FF2B5EF4-FFF2-40B4-BE49-F238E27FC236}">
                  <a16:creationId xmlns:a16="http://schemas.microsoft.com/office/drawing/2014/main" id="{997794A9-6FAE-48D4-8815-AABA3676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860"/>
              <a:ext cx="32" cy="24"/>
            </a:xfrm>
            <a:custGeom>
              <a:avLst/>
              <a:gdLst>
                <a:gd name="T0" fmla="*/ 103 w 13"/>
                <a:gd name="T1" fmla="*/ 21 h 9"/>
                <a:gd name="T2" fmla="*/ 74 w 13"/>
                <a:gd name="T3" fmla="*/ 149 h 9"/>
                <a:gd name="T4" fmla="*/ 121 w 1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7" y="1"/>
                  </a:moveTo>
                  <a:cubicBezTo>
                    <a:pt x="3" y="0"/>
                    <a:pt x="0" y="7"/>
                    <a:pt x="5" y="8"/>
                  </a:cubicBezTo>
                  <a:cubicBezTo>
                    <a:pt x="10" y="9"/>
                    <a:pt x="13" y="1"/>
                    <a:pt x="8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6" name="Freeform 1727">
              <a:extLst>
                <a:ext uri="{FF2B5EF4-FFF2-40B4-BE49-F238E27FC236}">
                  <a16:creationId xmlns:a16="http://schemas.microsoft.com/office/drawing/2014/main" id="{3E4C9257-95DA-4BE5-9A48-23827619A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788"/>
              <a:ext cx="20" cy="21"/>
            </a:xfrm>
            <a:custGeom>
              <a:avLst/>
              <a:gdLst>
                <a:gd name="T0" fmla="*/ 50 w 8"/>
                <a:gd name="T1" fmla="*/ 34 h 8"/>
                <a:gd name="T2" fmla="*/ 63 w 8"/>
                <a:gd name="T3" fmla="*/ 123 h 8"/>
                <a:gd name="T4" fmla="*/ 20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cubicBezTo>
                    <a:pt x="0" y="3"/>
                    <a:pt x="0" y="8"/>
                    <a:pt x="4" y="7"/>
                  </a:cubicBezTo>
                  <a:cubicBezTo>
                    <a:pt x="8" y="5"/>
                    <a:pt x="4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7" name="Freeform 1728">
              <a:extLst>
                <a:ext uri="{FF2B5EF4-FFF2-40B4-BE49-F238E27FC236}">
                  <a16:creationId xmlns:a16="http://schemas.microsoft.com/office/drawing/2014/main" id="{3888ADA1-F91C-463A-B575-6CA1E447A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783"/>
              <a:ext cx="30" cy="26"/>
            </a:xfrm>
            <a:custGeom>
              <a:avLst/>
              <a:gdLst>
                <a:gd name="T0" fmla="*/ 95 w 12"/>
                <a:gd name="T1" fmla="*/ 55 h 10"/>
                <a:gd name="T2" fmla="*/ 83 w 12"/>
                <a:gd name="T3" fmla="*/ 156 h 10"/>
                <a:gd name="T4" fmla="*/ 83 w 12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3" y="2"/>
                    <a:pt x="0" y="8"/>
                    <a:pt x="5" y="9"/>
                  </a:cubicBezTo>
                  <a:cubicBezTo>
                    <a:pt x="10" y="10"/>
                    <a:pt x="12" y="0"/>
                    <a:pt x="5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8" name="Freeform 1729">
              <a:extLst>
                <a:ext uri="{FF2B5EF4-FFF2-40B4-BE49-F238E27FC236}">
                  <a16:creationId xmlns:a16="http://schemas.microsoft.com/office/drawing/2014/main" id="{756BD9DC-485B-4D96-A9AF-3A79B68E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796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50 w 10"/>
                <a:gd name="T3" fmla="*/ 171 h 9"/>
                <a:gd name="T4" fmla="*/ 33 w 10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3"/>
                    <a:pt x="0" y="9"/>
                    <a:pt x="3" y="9"/>
                  </a:cubicBezTo>
                  <a:cubicBezTo>
                    <a:pt x="10" y="9"/>
                    <a:pt x="5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9" name="Freeform 1730">
              <a:extLst>
                <a:ext uri="{FF2B5EF4-FFF2-40B4-BE49-F238E27FC236}">
                  <a16:creationId xmlns:a16="http://schemas.microsoft.com/office/drawing/2014/main" id="{87C22A26-E902-42F5-BF7E-56F6AB18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812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74 w 17"/>
                <a:gd name="T3" fmla="*/ 227 h 15"/>
                <a:gd name="T4" fmla="*/ 153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0" name="Freeform 1731">
              <a:extLst>
                <a:ext uri="{FF2B5EF4-FFF2-40B4-BE49-F238E27FC236}">
                  <a16:creationId xmlns:a16="http://schemas.microsoft.com/office/drawing/2014/main" id="{9E6CC4E8-0887-44F1-8BF3-175213D63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823"/>
              <a:ext cx="42" cy="42"/>
            </a:xfrm>
            <a:custGeom>
              <a:avLst/>
              <a:gdLst>
                <a:gd name="T0" fmla="*/ 153 w 17"/>
                <a:gd name="T1" fmla="*/ 89 h 16"/>
                <a:gd name="T2" fmla="*/ 74 w 17"/>
                <a:gd name="T3" fmla="*/ 234 h 16"/>
                <a:gd name="T4" fmla="*/ 153 w 17"/>
                <a:gd name="T5" fmla="*/ 7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5"/>
                  </a:moveTo>
                  <a:cubicBezTo>
                    <a:pt x="5" y="0"/>
                    <a:pt x="0" y="10"/>
                    <a:pt x="5" y="13"/>
                  </a:cubicBezTo>
                  <a:cubicBezTo>
                    <a:pt x="12" y="16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1" name="Freeform 1732">
              <a:extLst>
                <a:ext uri="{FF2B5EF4-FFF2-40B4-BE49-F238E27FC236}">
                  <a16:creationId xmlns:a16="http://schemas.microsoft.com/office/drawing/2014/main" id="{3340D949-0769-4F5C-9E92-1565EB09C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884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83 w 17"/>
                <a:gd name="T3" fmla="*/ 227 h 15"/>
                <a:gd name="T4" fmla="*/ 159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2" name="Freeform 1733">
              <a:extLst>
                <a:ext uri="{FF2B5EF4-FFF2-40B4-BE49-F238E27FC236}">
                  <a16:creationId xmlns:a16="http://schemas.microsoft.com/office/drawing/2014/main" id="{3716DD02-618F-4576-BA24-5038447A5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69"/>
              <a:ext cx="17" cy="24"/>
            </a:xfrm>
            <a:custGeom>
              <a:avLst/>
              <a:gdLst>
                <a:gd name="T0" fmla="*/ 29 w 7"/>
                <a:gd name="T1" fmla="*/ 56 h 9"/>
                <a:gd name="T2" fmla="*/ 58 w 7"/>
                <a:gd name="T3" fmla="*/ 136 h 9"/>
                <a:gd name="T4" fmla="*/ 12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2" y="3"/>
                  </a:moveTo>
                  <a:cubicBezTo>
                    <a:pt x="1" y="5"/>
                    <a:pt x="0" y="9"/>
                    <a:pt x="4" y="7"/>
                  </a:cubicBezTo>
                  <a:cubicBezTo>
                    <a:pt x="7" y="6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3" name="Freeform 1734">
              <a:extLst>
                <a:ext uri="{FF2B5EF4-FFF2-40B4-BE49-F238E27FC236}">
                  <a16:creationId xmlns:a16="http://schemas.microsoft.com/office/drawing/2014/main" id="{F8751388-3265-462A-9FB5-8025D1BB2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831"/>
              <a:ext cx="17" cy="21"/>
            </a:xfrm>
            <a:custGeom>
              <a:avLst/>
              <a:gdLst>
                <a:gd name="T0" fmla="*/ 12 w 7"/>
                <a:gd name="T1" fmla="*/ 34 h 8"/>
                <a:gd name="T2" fmla="*/ 41 w 7"/>
                <a:gd name="T3" fmla="*/ 123 h 8"/>
                <a:gd name="T4" fmla="*/ 12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0" y="4"/>
                    <a:pt x="0" y="8"/>
                    <a:pt x="3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4" name="Freeform 1735">
              <a:extLst>
                <a:ext uri="{FF2B5EF4-FFF2-40B4-BE49-F238E27FC236}">
                  <a16:creationId xmlns:a16="http://schemas.microsoft.com/office/drawing/2014/main" id="{403488B4-1FCC-451A-8279-F9412B5A0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847"/>
              <a:ext cx="18" cy="24"/>
            </a:xfrm>
            <a:custGeom>
              <a:avLst/>
              <a:gdLst>
                <a:gd name="T0" fmla="*/ 21 w 7"/>
                <a:gd name="T1" fmla="*/ 56 h 9"/>
                <a:gd name="T2" fmla="*/ 54 w 7"/>
                <a:gd name="T3" fmla="*/ 136 h 9"/>
                <a:gd name="T4" fmla="*/ 21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6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5" name="Freeform 1736">
              <a:extLst>
                <a:ext uri="{FF2B5EF4-FFF2-40B4-BE49-F238E27FC236}">
                  <a16:creationId xmlns:a16="http://schemas.microsoft.com/office/drawing/2014/main" id="{3552EDC7-632C-4130-A747-0049C19A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796"/>
              <a:ext cx="30" cy="32"/>
            </a:xfrm>
            <a:custGeom>
              <a:avLst/>
              <a:gdLst>
                <a:gd name="T0" fmla="*/ 95 w 12"/>
                <a:gd name="T1" fmla="*/ 35 h 12"/>
                <a:gd name="T2" fmla="*/ 33 w 12"/>
                <a:gd name="T3" fmla="*/ 149 h 12"/>
                <a:gd name="T4" fmla="*/ 95 w 12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3" y="0"/>
                    <a:pt x="0" y="6"/>
                    <a:pt x="2" y="8"/>
                  </a:cubicBezTo>
                  <a:cubicBezTo>
                    <a:pt x="7" y="12"/>
                    <a:pt x="12" y="1"/>
                    <a:pt x="6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6" name="Freeform 1737">
              <a:extLst>
                <a:ext uri="{FF2B5EF4-FFF2-40B4-BE49-F238E27FC236}">
                  <a16:creationId xmlns:a16="http://schemas.microsoft.com/office/drawing/2014/main" id="{E890A767-6A5A-4F04-9A0C-E7C5FCD1E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815"/>
              <a:ext cx="20" cy="24"/>
            </a:xfrm>
            <a:custGeom>
              <a:avLst/>
              <a:gdLst>
                <a:gd name="T0" fmla="*/ 63 w 8"/>
                <a:gd name="T1" fmla="*/ 56 h 9"/>
                <a:gd name="T2" fmla="*/ 63 w 8"/>
                <a:gd name="T3" fmla="*/ 149 h 9"/>
                <a:gd name="T4" fmla="*/ 63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3"/>
                  </a:moveTo>
                  <a:cubicBezTo>
                    <a:pt x="0" y="4"/>
                    <a:pt x="1" y="9"/>
                    <a:pt x="4" y="8"/>
                  </a:cubicBezTo>
                  <a:cubicBezTo>
                    <a:pt x="8" y="7"/>
                    <a:pt x="7" y="0"/>
                    <a:pt x="4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7" name="Freeform 1738">
              <a:extLst>
                <a:ext uri="{FF2B5EF4-FFF2-40B4-BE49-F238E27FC236}">
                  <a16:creationId xmlns:a16="http://schemas.microsoft.com/office/drawing/2014/main" id="{C5E8BCCE-3DFE-4DC8-A9A1-822E3132A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929"/>
              <a:ext cx="23" cy="38"/>
            </a:xfrm>
            <a:custGeom>
              <a:avLst/>
              <a:gdLst>
                <a:gd name="T0" fmla="*/ 0 w 9"/>
                <a:gd name="T1" fmla="*/ 141 h 14"/>
                <a:gd name="T2" fmla="*/ 118 w 9"/>
                <a:gd name="T3" fmla="*/ 176 h 14"/>
                <a:gd name="T4" fmla="*/ 0 w 9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7"/>
                  </a:moveTo>
                  <a:cubicBezTo>
                    <a:pt x="1" y="11"/>
                    <a:pt x="6" y="14"/>
                    <a:pt x="7" y="9"/>
                  </a:cubicBezTo>
                  <a:cubicBezTo>
                    <a:pt x="9" y="5"/>
                    <a:pt x="2" y="0"/>
                    <a:pt x="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8" name="Freeform 1739">
              <a:extLst>
                <a:ext uri="{FF2B5EF4-FFF2-40B4-BE49-F238E27FC236}">
                  <a16:creationId xmlns:a16="http://schemas.microsoft.com/office/drawing/2014/main" id="{7FF0A1EC-828A-4C5D-B75A-CAFFFE01A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924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83 w 6"/>
                <a:gd name="T3" fmla="*/ 81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6"/>
                    <a:pt x="5" y="7"/>
                    <a:pt x="5" y="4"/>
                  </a:cubicBezTo>
                  <a:cubicBezTo>
                    <a:pt x="6" y="2"/>
                    <a:pt x="1" y="0"/>
                    <a:pt x="0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9" name="Freeform 1740">
              <a:extLst>
                <a:ext uri="{FF2B5EF4-FFF2-40B4-BE49-F238E27FC236}">
                  <a16:creationId xmlns:a16="http://schemas.microsoft.com/office/drawing/2014/main" id="{6DF1E5BB-3BDB-465F-964C-7422EBBB7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847"/>
              <a:ext cx="27" cy="34"/>
            </a:xfrm>
            <a:custGeom>
              <a:avLst/>
              <a:gdLst>
                <a:gd name="T0" fmla="*/ 29 w 11"/>
                <a:gd name="T1" fmla="*/ 89 h 13"/>
                <a:gd name="T2" fmla="*/ 120 w 11"/>
                <a:gd name="T3" fmla="*/ 165 h 13"/>
                <a:gd name="T4" fmla="*/ 42 w 11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2" y="5"/>
                  </a:moveTo>
                  <a:cubicBezTo>
                    <a:pt x="0" y="8"/>
                    <a:pt x="6" y="13"/>
                    <a:pt x="8" y="9"/>
                  </a:cubicBezTo>
                  <a:cubicBezTo>
                    <a:pt x="11" y="6"/>
                    <a:pt x="6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0" name="Freeform 1741">
              <a:extLst>
                <a:ext uri="{FF2B5EF4-FFF2-40B4-BE49-F238E27FC236}">
                  <a16:creationId xmlns:a16="http://schemas.microsoft.com/office/drawing/2014/main" id="{BBBB6E70-361E-453A-BC38-0882DDFF3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796"/>
              <a:ext cx="15" cy="21"/>
            </a:xfrm>
            <a:custGeom>
              <a:avLst/>
              <a:gdLst>
                <a:gd name="T0" fmla="*/ 20 w 6"/>
                <a:gd name="T1" fmla="*/ 76 h 8"/>
                <a:gd name="T2" fmla="*/ 83 w 6"/>
                <a:gd name="T3" fmla="*/ 76 h 8"/>
                <a:gd name="T4" fmla="*/ 20 w 6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4"/>
                  </a:moveTo>
                  <a:cubicBezTo>
                    <a:pt x="0" y="8"/>
                    <a:pt x="5" y="8"/>
                    <a:pt x="5" y="4"/>
                  </a:cubicBezTo>
                  <a:cubicBezTo>
                    <a:pt x="6" y="0"/>
                    <a:pt x="1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1" name="Freeform 1742">
              <a:extLst>
                <a:ext uri="{FF2B5EF4-FFF2-40B4-BE49-F238E27FC236}">
                  <a16:creationId xmlns:a16="http://schemas.microsoft.com/office/drawing/2014/main" id="{68DDB1C6-8398-4B1A-9541-24315228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753"/>
              <a:ext cx="35" cy="38"/>
            </a:xfrm>
            <a:custGeom>
              <a:avLst/>
              <a:gdLst>
                <a:gd name="T0" fmla="*/ 50 w 14"/>
                <a:gd name="T1" fmla="*/ 103 h 14"/>
                <a:gd name="T2" fmla="*/ 158 w 14"/>
                <a:gd name="T3" fmla="*/ 176 h 14"/>
                <a:gd name="T4" fmla="*/ 50 w 14"/>
                <a:gd name="T5" fmla="*/ 10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3" y="5"/>
                  </a:moveTo>
                  <a:cubicBezTo>
                    <a:pt x="0" y="7"/>
                    <a:pt x="7" y="14"/>
                    <a:pt x="10" y="9"/>
                  </a:cubicBezTo>
                  <a:cubicBezTo>
                    <a:pt x="14" y="4"/>
                    <a:pt x="4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2" name="Freeform 1743">
              <a:extLst>
                <a:ext uri="{FF2B5EF4-FFF2-40B4-BE49-F238E27FC236}">
                  <a16:creationId xmlns:a16="http://schemas.microsoft.com/office/drawing/2014/main" id="{248C7330-42E2-41D6-A2B9-56F71DE25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788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83 w 6"/>
                <a:gd name="T3" fmla="*/ 35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2" y="5"/>
                    <a:pt x="6" y="6"/>
                    <a:pt x="5" y="2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3" name="Freeform 1744">
              <a:extLst>
                <a:ext uri="{FF2B5EF4-FFF2-40B4-BE49-F238E27FC236}">
                  <a16:creationId xmlns:a16="http://schemas.microsoft.com/office/drawing/2014/main" id="{87FF6912-6855-42BB-B28C-1F7FC2AE1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735"/>
              <a:ext cx="25" cy="24"/>
            </a:xfrm>
            <a:custGeom>
              <a:avLst/>
              <a:gdLst>
                <a:gd name="T0" fmla="*/ 50 w 10"/>
                <a:gd name="T1" fmla="*/ 35 h 9"/>
                <a:gd name="T2" fmla="*/ 125 w 10"/>
                <a:gd name="T3" fmla="*/ 93 h 9"/>
                <a:gd name="T4" fmla="*/ 50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2"/>
                  </a:moveTo>
                  <a:cubicBezTo>
                    <a:pt x="0" y="3"/>
                    <a:pt x="5" y="9"/>
                    <a:pt x="8" y="5"/>
                  </a:cubicBezTo>
                  <a:cubicBezTo>
                    <a:pt x="10" y="2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4" name="Freeform 1745">
              <a:extLst>
                <a:ext uri="{FF2B5EF4-FFF2-40B4-BE49-F238E27FC236}">
                  <a16:creationId xmlns:a16="http://schemas.microsoft.com/office/drawing/2014/main" id="{99663482-E681-4A89-A577-4B689E5BC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719"/>
              <a:ext cx="32" cy="32"/>
            </a:xfrm>
            <a:custGeom>
              <a:avLst/>
              <a:gdLst>
                <a:gd name="T0" fmla="*/ 74 w 13"/>
                <a:gd name="T1" fmla="*/ 56 h 12"/>
                <a:gd name="T2" fmla="*/ 121 w 13"/>
                <a:gd name="T3" fmla="*/ 227 h 12"/>
                <a:gd name="T4" fmla="*/ 182 w 13"/>
                <a:gd name="T5" fmla="*/ 93 h 12"/>
                <a:gd name="T6" fmla="*/ 91 w 13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5" y="3"/>
                  </a:moveTo>
                  <a:cubicBezTo>
                    <a:pt x="0" y="3"/>
                    <a:pt x="3" y="12"/>
                    <a:pt x="8" y="12"/>
                  </a:cubicBezTo>
                  <a:cubicBezTo>
                    <a:pt x="11" y="12"/>
                    <a:pt x="13" y="8"/>
                    <a:pt x="12" y="5"/>
                  </a:cubicBezTo>
                  <a:cubicBezTo>
                    <a:pt x="12" y="3"/>
                    <a:pt x="9" y="0"/>
                    <a:pt x="6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5" name="Freeform 1746">
              <a:extLst>
                <a:ext uri="{FF2B5EF4-FFF2-40B4-BE49-F238E27FC236}">
                  <a16:creationId xmlns:a16="http://schemas.microsoft.com/office/drawing/2014/main" id="{3A6DD4A2-0A46-4915-9011-DED67C7C6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972"/>
              <a:ext cx="15" cy="24"/>
            </a:xfrm>
            <a:custGeom>
              <a:avLst/>
              <a:gdLst>
                <a:gd name="T0" fmla="*/ 0 w 6"/>
                <a:gd name="T1" fmla="*/ 115 h 9"/>
                <a:gd name="T2" fmla="*/ 83 w 6"/>
                <a:gd name="T3" fmla="*/ 56 h 9"/>
                <a:gd name="T4" fmla="*/ 20 w 6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6"/>
                  </a:moveTo>
                  <a:cubicBezTo>
                    <a:pt x="2" y="9"/>
                    <a:pt x="6" y="7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6" name="Freeform 1747">
              <a:extLst>
                <a:ext uri="{FF2B5EF4-FFF2-40B4-BE49-F238E27FC236}">
                  <a16:creationId xmlns:a16="http://schemas.microsoft.com/office/drawing/2014/main" id="{622D684E-EE9A-46C1-8592-F323D14CB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009"/>
              <a:ext cx="17" cy="22"/>
            </a:xfrm>
            <a:custGeom>
              <a:avLst/>
              <a:gdLst>
                <a:gd name="T0" fmla="*/ 0 w 7"/>
                <a:gd name="T1" fmla="*/ 83 h 8"/>
                <a:gd name="T2" fmla="*/ 87 w 7"/>
                <a:gd name="T3" fmla="*/ 107 h 8"/>
                <a:gd name="T4" fmla="*/ 29 w 7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1" y="5"/>
                    <a:pt x="5" y="8"/>
                    <a:pt x="6" y="5"/>
                  </a:cubicBezTo>
                  <a:cubicBezTo>
                    <a:pt x="7" y="3"/>
                    <a:pt x="2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7" name="Freeform 1748">
              <a:extLst>
                <a:ext uri="{FF2B5EF4-FFF2-40B4-BE49-F238E27FC236}">
                  <a16:creationId xmlns:a16="http://schemas.microsoft.com/office/drawing/2014/main" id="{C0B7697D-A1A5-4BF4-B935-7A16DD273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977"/>
              <a:ext cx="22" cy="30"/>
            </a:xfrm>
            <a:custGeom>
              <a:avLst/>
              <a:gdLst>
                <a:gd name="T0" fmla="*/ 42 w 9"/>
                <a:gd name="T1" fmla="*/ 82 h 11"/>
                <a:gd name="T2" fmla="*/ 120 w 9"/>
                <a:gd name="T3" fmla="*/ 120 h 11"/>
                <a:gd name="T4" fmla="*/ 42 w 9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7"/>
                    <a:pt x="7" y="11"/>
                    <a:pt x="8" y="6"/>
                  </a:cubicBezTo>
                  <a:cubicBezTo>
                    <a:pt x="9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8" name="Freeform 1749">
              <a:extLst>
                <a:ext uri="{FF2B5EF4-FFF2-40B4-BE49-F238E27FC236}">
                  <a16:creationId xmlns:a16="http://schemas.microsoft.com/office/drawing/2014/main" id="{AE49C2B7-737D-4A7A-BE45-1F011077C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959"/>
              <a:ext cx="12" cy="13"/>
            </a:xfrm>
            <a:custGeom>
              <a:avLst/>
              <a:gdLst>
                <a:gd name="T0" fmla="*/ 29 w 5"/>
                <a:gd name="T1" fmla="*/ 34 h 5"/>
                <a:gd name="T2" fmla="*/ 58 w 5"/>
                <a:gd name="T3" fmla="*/ 34 h 5"/>
                <a:gd name="T4" fmla="*/ 29 w 5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5"/>
                    <a:pt x="5" y="3"/>
                    <a:pt x="4" y="2"/>
                  </a:cubicBezTo>
                  <a:cubicBezTo>
                    <a:pt x="3" y="0"/>
                    <a:pt x="0" y="1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9" name="Freeform 1750">
              <a:extLst>
                <a:ext uri="{FF2B5EF4-FFF2-40B4-BE49-F238E27FC236}">
                  <a16:creationId xmlns:a16="http://schemas.microsoft.com/office/drawing/2014/main" id="{23488DCB-FE5D-45B0-9164-87513D1C8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945"/>
              <a:ext cx="13" cy="14"/>
            </a:xfrm>
            <a:custGeom>
              <a:avLst/>
              <a:gdLst>
                <a:gd name="T0" fmla="*/ 21 w 5"/>
                <a:gd name="T1" fmla="*/ 48 h 5"/>
                <a:gd name="T2" fmla="*/ 68 w 5"/>
                <a:gd name="T3" fmla="*/ 48 h 5"/>
                <a:gd name="T4" fmla="*/ 21 w 5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4"/>
                    <a:pt x="5" y="5"/>
                    <a:pt x="4" y="2"/>
                  </a:cubicBezTo>
                  <a:cubicBezTo>
                    <a:pt x="3" y="0"/>
                    <a:pt x="0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0" name="Freeform 1751">
              <a:extLst>
                <a:ext uri="{FF2B5EF4-FFF2-40B4-BE49-F238E27FC236}">
                  <a16:creationId xmlns:a16="http://schemas.microsoft.com/office/drawing/2014/main" id="{0F473BA1-79FB-4EF2-8245-A80334D23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1943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12 w 9"/>
                <a:gd name="T3" fmla="*/ 56 h 12"/>
                <a:gd name="T4" fmla="*/ 120 w 9"/>
                <a:gd name="T5" fmla="*/ 115 h 12"/>
                <a:gd name="T6" fmla="*/ 29 w 9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7"/>
                    <a:pt x="8" y="12"/>
                    <a:pt x="8" y="6"/>
                  </a:cubicBezTo>
                  <a:cubicBezTo>
                    <a:pt x="9" y="0"/>
                    <a:pt x="1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1" name="Freeform 1752">
              <a:extLst>
                <a:ext uri="{FF2B5EF4-FFF2-40B4-BE49-F238E27FC236}">
                  <a16:creationId xmlns:a16="http://schemas.microsoft.com/office/drawing/2014/main" id="{5DDF7CBC-09B3-4145-A76B-2970A980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927"/>
              <a:ext cx="15" cy="18"/>
            </a:xfrm>
            <a:custGeom>
              <a:avLst/>
              <a:gdLst>
                <a:gd name="T0" fmla="*/ 0 w 6"/>
                <a:gd name="T1" fmla="*/ 67 h 7"/>
                <a:gd name="T2" fmla="*/ 83 w 6"/>
                <a:gd name="T3" fmla="*/ 54 h 7"/>
                <a:gd name="T4" fmla="*/ 20 w 6"/>
                <a:gd name="T5" fmla="*/ 6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2" y="6"/>
                    <a:pt x="6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2" name="Freeform 1753">
              <a:extLst>
                <a:ext uri="{FF2B5EF4-FFF2-40B4-BE49-F238E27FC236}">
                  <a16:creationId xmlns:a16="http://schemas.microsoft.com/office/drawing/2014/main" id="{70E4CEC9-0C62-4959-A051-07BA73DEB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833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50 w 4"/>
                <a:gd name="T3" fmla="*/ 62 h 5"/>
                <a:gd name="T4" fmla="*/ 20 w 4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4"/>
                    <a:pt x="3" y="5"/>
                    <a:pt x="3" y="3"/>
                  </a:cubicBezTo>
                  <a:cubicBezTo>
                    <a:pt x="4" y="1"/>
                    <a:pt x="2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3" name="Freeform 1754">
              <a:extLst>
                <a:ext uri="{FF2B5EF4-FFF2-40B4-BE49-F238E27FC236}">
                  <a16:creationId xmlns:a16="http://schemas.microsoft.com/office/drawing/2014/main" id="{78D48F80-BCB6-4B96-BA9E-001C43EE5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756"/>
              <a:ext cx="23" cy="21"/>
            </a:xfrm>
            <a:custGeom>
              <a:avLst/>
              <a:gdLst>
                <a:gd name="T0" fmla="*/ 33 w 9"/>
                <a:gd name="T1" fmla="*/ 21 h 8"/>
                <a:gd name="T2" fmla="*/ 51 w 9"/>
                <a:gd name="T3" fmla="*/ 144 h 8"/>
                <a:gd name="T4" fmla="*/ 13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1"/>
                  </a:moveTo>
                  <a:cubicBezTo>
                    <a:pt x="0" y="3"/>
                    <a:pt x="0" y="7"/>
                    <a:pt x="3" y="8"/>
                  </a:cubicBezTo>
                  <a:cubicBezTo>
                    <a:pt x="7" y="8"/>
                    <a:pt x="9" y="3"/>
                    <a:pt x="8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4" name="Freeform 1755">
              <a:extLst>
                <a:ext uri="{FF2B5EF4-FFF2-40B4-BE49-F238E27FC236}">
                  <a16:creationId xmlns:a16="http://schemas.microsoft.com/office/drawing/2014/main" id="{F8C73198-3FF1-4290-8712-29E682A63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863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63 w 4"/>
                <a:gd name="T3" fmla="*/ 33 h 4"/>
                <a:gd name="T4" fmla="*/ 20 w 4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4"/>
                    <a:pt x="4" y="4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5" name="Freeform 1756">
              <a:extLst>
                <a:ext uri="{FF2B5EF4-FFF2-40B4-BE49-F238E27FC236}">
                  <a16:creationId xmlns:a16="http://schemas.microsoft.com/office/drawing/2014/main" id="{6E4B3DAB-4AB7-46A3-AAFC-9DE82E8D3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820"/>
              <a:ext cx="10" cy="16"/>
            </a:xfrm>
            <a:custGeom>
              <a:avLst/>
              <a:gdLst>
                <a:gd name="T0" fmla="*/ 20 w 4"/>
                <a:gd name="T1" fmla="*/ 56 h 6"/>
                <a:gd name="T2" fmla="*/ 63 w 4"/>
                <a:gd name="T3" fmla="*/ 56 h 6"/>
                <a:gd name="T4" fmla="*/ 0 w 4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0" y="6"/>
                    <a:pt x="4" y="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6" name="Freeform 1757">
              <a:extLst>
                <a:ext uri="{FF2B5EF4-FFF2-40B4-BE49-F238E27FC236}">
                  <a16:creationId xmlns:a16="http://schemas.microsoft.com/office/drawing/2014/main" id="{2125B24F-9DC7-4176-A8EB-D45129D32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76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56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1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7" name="Freeform 1758">
              <a:extLst>
                <a:ext uri="{FF2B5EF4-FFF2-40B4-BE49-F238E27FC236}">
                  <a16:creationId xmlns:a16="http://schemas.microsoft.com/office/drawing/2014/main" id="{2DE7C316-77B0-447C-A9C8-33CACBC0E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69"/>
              <a:ext cx="12" cy="16"/>
            </a:xfrm>
            <a:custGeom>
              <a:avLst/>
              <a:gdLst>
                <a:gd name="T0" fmla="*/ 0 w 5"/>
                <a:gd name="T1" fmla="*/ 35 h 6"/>
                <a:gd name="T2" fmla="*/ 41 w 5"/>
                <a:gd name="T3" fmla="*/ 93 h 6"/>
                <a:gd name="T4" fmla="*/ 0 w 5"/>
                <a:gd name="T5" fmla="*/ 21 h 6"/>
                <a:gd name="T6" fmla="*/ 0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4"/>
                    <a:pt x="2" y="6"/>
                    <a:pt x="3" y="5"/>
                  </a:cubicBezTo>
                  <a:cubicBezTo>
                    <a:pt x="5" y="3"/>
                    <a:pt x="2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8" name="Freeform 1759">
              <a:extLst>
                <a:ext uri="{FF2B5EF4-FFF2-40B4-BE49-F238E27FC236}">
                  <a16:creationId xmlns:a16="http://schemas.microsoft.com/office/drawing/2014/main" id="{BF0739AA-5298-4F7E-BB10-5C23360F7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015"/>
              <a:ext cx="17" cy="24"/>
            </a:xfrm>
            <a:custGeom>
              <a:avLst/>
              <a:gdLst>
                <a:gd name="T0" fmla="*/ 12 w 7"/>
                <a:gd name="T1" fmla="*/ 77 h 9"/>
                <a:gd name="T2" fmla="*/ 70 w 7"/>
                <a:gd name="T3" fmla="*/ 115 h 9"/>
                <a:gd name="T4" fmla="*/ 12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4"/>
                  </a:moveTo>
                  <a:cubicBezTo>
                    <a:pt x="1" y="6"/>
                    <a:pt x="4" y="9"/>
                    <a:pt x="5" y="6"/>
                  </a:cubicBezTo>
                  <a:cubicBezTo>
                    <a:pt x="7" y="3"/>
                    <a:pt x="0" y="0"/>
                    <a:pt x="1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9" name="Freeform 1760">
              <a:extLst>
                <a:ext uri="{FF2B5EF4-FFF2-40B4-BE49-F238E27FC236}">
                  <a16:creationId xmlns:a16="http://schemas.microsoft.com/office/drawing/2014/main" id="{9F9D9475-973A-458F-B6FD-33576731E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881"/>
              <a:ext cx="5" cy="8"/>
            </a:xfrm>
            <a:custGeom>
              <a:avLst/>
              <a:gdLst>
                <a:gd name="T0" fmla="*/ 0 w 2"/>
                <a:gd name="T1" fmla="*/ 35 h 3"/>
                <a:gd name="T2" fmla="*/ 33 w 2"/>
                <a:gd name="T3" fmla="*/ 35 h 3"/>
                <a:gd name="T4" fmla="*/ 0 w 2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2" y="3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0" name="Freeform 1761">
              <a:extLst>
                <a:ext uri="{FF2B5EF4-FFF2-40B4-BE49-F238E27FC236}">
                  <a16:creationId xmlns:a16="http://schemas.microsoft.com/office/drawing/2014/main" id="{B52ACA2B-7A8C-452C-8999-95F910610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1932"/>
              <a:ext cx="10" cy="13"/>
            </a:xfrm>
            <a:custGeom>
              <a:avLst/>
              <a:gdLst>
                <a:gd name="T0" fmla="*/ 33 w 4"/>
                <a:gd name="T1" fmla="*/ 55 h 5"/>
                <a:gd name="T2" fmla="*/ 63 w 4"/>
                <a:gd name="T3" fmla="*/ 55 h 5"/>
                <a:gd name="T4" fmla="*/ 2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cubicBezTo>
                    <a:pt x="1" y="5"/>
                    <a:pt x="4" y="5"/>
                    <a:pt x="4" y="3"/>
                  </a:cubicBezTo>
                  <a:cubicBezTo>
                    <a:pt x="4" y="0"/>
                    <a:pt x="0" y="0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1" name="Freeform 1762">
              <a:extLst>
                <a:ext uri="{FF2B5EF4-FFF2-40B4-BE49-F238E27FC236}">
                  <a16:creationId xmlns:a16="http://schemas.microsoft.com/office/drawing/2014/main" id="{1B906335-0524-44E8-BFE0-75545AF91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948"/>
              <a:ext cx="13" cy="21"/>
            </a:xfrm>
            <a:custGeom>
              <a:avLst/>
              <a:gdLst>
                <a:gd name="T0" fmla="*/ 21 w 5"/>
                <a:gd name="T1" fmla="*/ 55 h 8"/>
                <a:gd name="T2" fmla="*/ 68 w 5"/>
                <a:gd name="T3" fmla="*/ 89 h 8"/>
                <a:gd name="T4" fmla="*/ 34 w 5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0" y="5"/>
                    <a:pt x="3" y="8"/>
                    <a:pt x="4" y="5"/>
                  </a:cubicBezTo>
                  <a:cubicBezTo>
                    <a:pt x="5" y="2"/>
                    <a:pt x="2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2" name="Freeform 1763">
              <a:extLst>
                <a:ext uri="{FF2B5EF4-FFF2-40B4-BE49-F238E27FC236}">
                  <a16:creationId xmlns:a16="http://schemas.microsoft.com/office/drawing/2014/main" id="{4A80F1DE-7FDE-4343-90C6-72787B357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945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63 w 4"/>
                <a:gd name="T3" fmla="*/ 48 h 5"/>
                <a:gd name="T4" fmla="*/ 33 w 4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2" y="4"/>
                    <a:pt x="4" y="5"/>
                    <a:pt x="4" y="2"/>
                  </a:cubicBezTo>
                  <a:cubicBezTo>
                    <a:pt x="4" y="0"/>
                    <a:pt x="0" y="0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3" name="Freeform 1764">
              <a:extLst>
                <a:ext uri="{FF2B5EF4-FFF2-40B4-BE49-F238E27FC236}">
                  <a16:creationId xmlns:a16="http://schemas.microsoft.com/office/drawing/2014/main" id="{5530CA70-C623-4D63-A048-B8C0CD616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903"/>
              <a:ext cx="12" cy="18"/>
            </a:xfrm>
            <a:custGeom>
              <a:avLst/>
              <a:gdLst>
                <a:gd name="T0" fmla="*/ 12 w 5"/>
                <a:gd name="T1" fmla="*/ 54 h 7"/>
                <a:gd name="T2" fmla="*/ 70 w 5"/>
                <a:gd name="T3" fmla="*/ 67 h 7"/>
                <a:gd name="T4" fmla="*/ 29 w 5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3"/>
                  </a:moveTo>
                  <a:cubicBezTo>
                    <a:pt x="2" y="4"/>
                    <a:pt x="4" y="7"/>
                    <a:pt x="5" y="4"/>
                  </a:cubicBezTo>
                  <a:cubicBezTo>
                    <a:pt x="5" y="1"/>
                    <a:pt x="0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4" name="Freeform 1765">
              <a:extLst>
                <a:ext uri="{FF2B5EF4-FFF2-40B4-BE49-F238E27FC236}">
                  <a16:creationId xmlns:a16="http://schemas.microsoft.com/office/drawing/2014/main" id="{BD4B40C6-2021-4242-AE0A-C9914C2D2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897"/>
              <a:ext cx="7" cy="6"/>
            </a:xfrm>
            <a:custGeom>
              <a:avLst/>
              <a:gdLst>
                <a:gd name="T0" fmla="*/ 28 w 3"/>
                <a:gd name="T1" fmla="*/ 54 h 2"/>
                <a:gd name="T2" fmla="*/ 0 w 3"/>
                <a:gd name="T3" fmla="*/ 54 h 2"/>
                <a:gd name="T4" fmla="*/ 37 w 3"/>
                <a:gd name="T5" fmla="*/ 27 h 2"/>
                <a:gd name="T6" fmla="*/ 28 w 3"/>
                <a:gd name="T7" fmla="*/ 54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5" name="Freeform 1766">
              <a:extLst>
                <a:ext uri="{FF2B5EF4-FFF2-40B4-BE49-F238E27FC236}">
                  <a16:creationId xmlns:a16="http://schemas.microsoft.com/office/drawing/2014/main" id="{88A6A2D9-CA7E-4266-94C1-FE4F4981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847"/>
              <a:ext cx="18" cy="18"/>
            </a:xfrm>
            <a:custGeom>
              <a:avLst/>
              <a:gdLst>
                <a:gd name="T0" fmla="*/ 33 w 7"/>
                <a:gd name="T1" fmla="*/ 33 h 7"/>
                <a:gd name="T2" fmla="*/ 85 w 7"/>
                <a:gd name="T3" fmla="*/ 85 h 7"/>
                <a:gd name="T4" fmla="*/ 33 w 7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0" y="4"/>
                    <a:pt x="3" y="7"/>
                    <a:pt x="5" y="5"/>
                  </a:cubicBezTo>
                  <a:cubicBezTo>
                    <a:pt x="7" y="3"/>
                    <a:pt x="3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6" name="Freeform 1767">
              <a:extLst>
                <a:ext uri="{FF2B5EF4-FFF2-40B4-BE49-F238E27FC236}">
                  <a16:creationId xmlns:a16="http://schemas.microsoft.com/office/drawing/2014/main" id="{D23CCEC5-21EC-4439-BD6C-CE5FB726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012"/>
              <a:ext cx="12" cy="13"/>
            </a:xfrm>
            <a:custGeom>
              <a:avLst/>
              <a:gdLst>
                <a:gd name="T0" fmla="*/ 12 w 5"/>
                <a:gd name="T1" fmla="*/ 21 h 5"/>
                <a:gd name="T2" fmla="*/ 70 w 5"/>
                <a:gd name="T3" fmla="*/ 68 h 5"/>
                <a:gd name="T4" fmla="*/ 29 w 5"/>
                <a:gd name="T5" fmla="*/ 0 h 5"/>
                <a:gd name="T6" fmla="*/ 29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1" y="4"/>
                    <a:pt x="3" y="5"/>
                    <a:pt x="5" y="4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0" y="1"/>
                    <a:pt x="2" y="1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7" name="Freeform 1768">
              <a:extLst>
                <a:ext uri="{FF2B5EF4-FFF2-40B4-BE49-F238E27FC236}">
                  <a16:creationId xmlns:a16="http://schemas.microsoft.com/office/drawing/2014/main" id="{62B11F35-7955-4C51-A931-4838A83BA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7"/>
              <a:ext cx="23" cy="26"/>
            </a:xfrm>
            <a:custGeom>
              <a:avLst/>
              <a:gdLst>
                <a:gd name="T0" fmla="*/ 33 w 9"/>
                <a:gd name="T1" fmla="*/ 34 h 10"/>
                <a:gd name="T2" fmla="*/ 97 w 9"/>
                <a:gd name="T3" fmla="*/ 109 h 10"/>
                <a:gd name="T4" fmla="*/ 66 w 9"/>
                <a:gd name="T5" fmla="*/ 21 h 10"/>
                <a:gd name="T6" fmla="*/ 66 w 9"/>
                <a:gd name="T7" fmla="*/ 5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5"/>
                    <a:pt x="2" y="10"/>
                    <a:pt x="6" y="6"/>
                  </a:cubicBezTo>
                  <a:cubicBezTo>
                    <a:pt x="9" y="3"/>
                    <a:pt x="7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8" name="Freeform 1769">
              <a:extLst>
                <a:ext uri="{FF2B5EF4-FFF2-40B4-BE49-F238E27FC236}">
                  <a16:creationId xmlns:a16="http://schemas.microsoft.com/office/drawing/2014/main" id="{9D1B9FC1-8090-40A2-91AE-D6BD53A1B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004"/>
              <a:ext cx="15" cy="11"/>
            </a:xfrm>
            <a:custGeom>
              <a:avLst/>
              <a:gdLst>
                <a:gd name="T0" fmla="*/ 0 w 6"/>
                <a:gd name="T1" fmla="*/ 22 h 4"/>
                <a:gd name="T2" fmla="*/ 50 w 6"/>
                <a:gd name="T3" fmla="*/ 83 h 4"/>
                <a:gd name="T4" fmla="*/ 20 w 6"/>
                <a:gd name="T5" fmla="*/ 0 h 4"/>
                <a:gd name="T6" fmla="*/ 33 w 6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6" y="2"/>
                    <a:pt x="5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9" name="Freeform 1770">
              <a:extLst>
                <a:ext uri="{FF2B5EF4-FFF2-40B4-BE49-F238E27FC236}">
                  <a16:creationId xmlns:a16="http://schemas.microsoft.com/office/drawing/2014/main" id="{AA994990-3253-4A47-8776-54F4063D5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985"/>
              <a:ext cx="35" cy="24"/>
            </a:xfrm>
            <a:custGeom>
              <a:avLst/>
              <a:gdLst>
                <a:gd name="T0" fmla="*/ 63 w 14"/>
                <a:gd name="T1" fmla="*/ 21 h 9"/>
                <a:gd name="T2" fmla="*/ 83 w 14"/>
                <a:gd name="T3" fmla="*/ 0 h 9"/>
                <a:gd name="T4" fmla="*/ 83 w 14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4" y="1"/>
                  </a:moveTo>
                  <a:cubicBezTo>
                    <a:pt x="0" y="9"/>
                    <a:pt x="14" y="2"/>
                    <a:pt x="5" y="0"/>
                  </a:cubicBezTo>
                  <a:cubicBezTo>
                    <a:pt x="4" y="2"/>
                    <a:pt x="5" y="2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0" name="Freeform 1771">
              <a:extLst>
                <a:ext uri="{FF2B5EF4-FFF2-40B4-BE49-F238E27FC236}">
                  <a16:creationId xmlns:a16="http://schemas.microsoft.com/office/drawing/2014/main" id="{433C0DF9-56E9-4841-A584-E74E526EB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96"/>
              <a:ext cx="27" cy="32"/>
            </a:xfrm>
            <a:custGeom>
              <a:avLst/>
              <a:gdLst>
                <a:gd name="T0" fmla="*/ 91 w 11"/>
                <a:gd name="T1" fmla="*/ 35 h 12"/>
                <a:gd name="T2" fmla="*/ 133 w 11"/>
                <a:gd name="T3" fmla="*/ 115 h 12"/>
                <a:gd name="T4" fmla="*/ 7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6" y="2"/>
                  </a:moveTo>
                  <a:cubicBezTo>
                    <a:pt x="0" y="6"/>
                    <a:pt x="7" y="12"/>
                    <a:pt x="9" y="6"/>
                  </a:cubicBezTo>
                  <a:cubicBezTo>
                    <a:pt x="11" y="2"/>
                    <a:pt x="7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1" name="Freeform 1772">
              <a:extLst>
                <a:ext uri="{FF2B5EF4-FFF2-40B4-BE49-F238E27FC236}">
                  <a16:creationId xmlns:a16="http://schemas.microsoft.com/office/drawing/2014/main" id="{E28C8AB4-CC11-4541-9CDD-69968B9D4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857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95 w 6"/>
                <a:gd name="T3" fmla="*/ 60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7"/>
                    <a:pt x="6" y="7"/>
                    <a:pt x="6" y="3"/>
                  </a:cubicBezTo>
                  <a:cubicBezTo>
                    <a:pt x="6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2" name="Freeform 1773">
              <a:extLst>
                <a:ext uri="{FF2B5EF4-FFF2-40B4-BE49-F238E27FC236}">
                  <a16:creationId xmlns:a16="http://schemas.microsoft.com/office/drawing/2014/main" id="{5FE935D5-10D9-4F80-A373-C2EF89ECC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865"/>
              <a:ext cx="23" cy="32"/>
            </a:xfrm>
            <a:custGeom>
              <a:avLst/>
              <a:gdLst>
                <a:gd name="T0" fmla="*/ 20 w 9"/>
                <a:gd name="T1" fmla="*/ 56 h 12"/>
                <a:gd name="T2" fmla="*/ 118 w 9"/>
                <a:gd name="T3" fmla="*/ 136 h 12"/>
                <a:gd name="T4" fmla="*/ 51 w 9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1" y="3"/>
                  </a:moveTo>
                  <a:cubicBezTo>
                    <a:pt x="0" y="7"/>
                    <a:pt x="4" y="12"/>
                    <a:pt x="7" y="7"/>
                  </a:cubicBezTo>
                  <a:cubicBezTo>
                    <a:pt x="9" y="3"/>
                    <a:pt x="6" y="0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3" name="Freeform 1774">
              <a:extLst>
                <a:ext uri="{FF2B5EF4-FFF2-40B4-BE49-F238E27FC236}">
                  <a16:creationId xmlns:a16="http://schemas.microsoft.com/office/drawing/2014/main" id="{CB0F4CF6-09D2-41C1-89B6-D6BA2F14F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764"/>
              <a:ext cx="28" cy="29"/>
            </a:xfrm>
            <a:custGeom>
              <a:avLst/>
              <a:gdLst>
                <a:gd name="T0" fmla="*/ 64 w 11"/>
                <a:gd name="T1" fmla="*/ 21 h 11"/>
                <a:gd name="T2" fmla="*/ 150 w 11"/>
                <a:gd name="T3" fmla="*/ 90 h 11"/>
                <a:gd name="T4" fmla="*/ 84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4" y="1"/>
                  </a:moveTo>
                  <a:cubicBezTo>
                    <a:pt x="0" y="6"/>
                    <a:pt x="7" y="11"/>
                    <a:pt x="9" y="5"/>
                  </a:cubicBezTo>
                  <a:cubicBezTo>
                    <a:pt x="11" y="1"/>
                    <a:pt x="7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4" name="Freeform 1775">
              <a:extLst>
                <a:ext uri="{FF2B5EF4-FFF2-40B4-BE49-F238E27FC236}">
                  <a16:creationId xmlns:a16="http://schemas.microsoft.com/office/drawing/2014/main" id="{253411C2-FFCB-401C-97CC-221F532AB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729"/>
              <a:ext cx="25" cy="22"/>
            </a:xfrm>
            <a:custGeom>
              <a:avLst/>
              <a:gdLst>
                <a:gd name="T0" fmla="*/ 63 w 10"/>
                <a:gd name="T1" fmla="*/ 22 h 8"/>
                <a:gd name="T2" fmla="*/ 113 w 10"/>
                <a:gd name="T3" fmla="*/ 129 h 8"/>
                <a:gd name="T4" fmla="*/ 63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1"/>
                  </a:moveTo>
                  <a:cubicBezTo>
                    <a:pt x="0" y="3"/>
                    <a:pt x="4" y="8"/>
                    <a:pt x="7" y="6"/>
                  </a:cubicBezTo>
                  <a:cubicBezTo>
                    <a:pt x="10" y="3"/>
                    <a:pt x="7" y="0"/>
                    <a:pt x="4" y="1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5" name="Freeform 1776">
              <a:extLst>
                <a:ext uri="{FF2B5EF4-FFF2-40B4-BE49-F238E27FC236}">
                  <a16:creationId xmlns:a16="http://schemas.microsoft.com/office/drawing/2014/main" id="{C395761D-5B11-4FDA-BDBC-DF5B85378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681"/>
              <a:ext cx="8" cy="14"/>
            </a:xfrm>
            <a:custGeom>
              <a:avLst/>
              <a:gdLst>
                <a:gd name="T0" fmla="*/ 21 w 3"/>
                <a:gd name="T1" fmla="*/ 62 h 5"/>
                <a:gd name="T2" fmla="*/ 56 w 3"/>
                <a:gd name="T3" fmla="*/ 48 h 5"/>
                <a:gd name="T4" fmla="*/ 21 w 3"/>
                <a:gd name="T5" fmla="*/ 0 h 5"/>
                <a:gd name="T6" fmla="*/ 35 w 3"/>
                <a:gd name="T7" fmla="*/ 10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2"/>
                    <a:pt x="0" y="3"/>
                    <a:pt x="2" y="5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6" name="Freeform 1777">
              <a:extLst>
                <a:ext uri="{FF2B5EF4-FFF2-40B4-BE49-F238E27FC236}">
                  <a16:creationId xmlns:a16="http://schemas.microsoft.com/office/drawing/2014/main" id="{C2C1BEB7-CD79-4B72-A8B3-FB9EA5EC3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761"/>
              <a:ext cx="15" cy="24"/>
            </a:xfrm>
            <a:custGeom>
              <a:avLst/>
              <a:gdLst>
                <a:gd name="T0" fmla="*/ 0 w 6"/>
                <a:gd name="T1" fmla="*/ 56 h 9"/>
                <a:gd name="T2" fmla="*/ 83 w 6"/>
                <a:gd name="T3" fmla="*/ 56 h 9"/>
                <a:gd name="T4" fmla="*/ 0 w 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0" y="8"/>
                    <a:pt x="6" y="9"/>
                    <a:pt x="5" y="3"/>
                  </a:cubicBezTo>
                  <a:cubicBezTo>
                    <a:pt x="5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7" name="Oval 1778">
              <a:extLst>
                <a:ext uri="{FF2B5EF4-FFF2-40B4-BE49-F238E27FC236}">
                  <a16:creationId xmlns:a16="http://schemas.microsoft.com/office/drawing/2014/main" id="{E34FA0F5-AFC0-42BF-A529-916D8D7E6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207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88" name="Oval 1779">
              <a:extLst>
                <a:ext uri="{FF2B5EF4-FFF2-40B4-BE49-F238E27FC236}">
                  <a16:creationId xmlns:a16="http://schemas.microsoft.com/office/drawing/2014/main" id="{4FE93056-B2B7-48EB-B36C-FC4FA7920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" y="208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89" name="Oval 1780">
              <a:extLst>
                <a:ext uri="{FF2B5EF4-FFF2-40B4-BE49-F238E27FC236}">
                  <a16:creationId xmlns:a16="http://schemas.microsoft.com/office/drawing/2014/main" id="{59C8D374-2C10-402E-B886-78DFA827D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2087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0" name="Oval 1781">
              <a:extLst>
                <a:ext uri="{FF2B5EF4-FFF2-40B4-BE49-F238E27FC236}">
                  <a16:creationId xmlns:a16="http://schemas.microsoft.com/office/drawing/2014/main" id="{A202CCE0-9DCA-48E8-85F7-B8F73D1BE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20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1" name="Oval 1782">
              <a:extLst>
                <a:ext uri="{FF2B5EF4-FFF2-40B4-BE49-F238E27FC236}">
                  <a16:creationId xmlns:a16="http://schemas.microsoft.com/office/drawing/2014/main" id="{5F31B2A6-0D4A-4F63-B454-FE836A2C9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2049"/>
              <a:ext cx="17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2" name="Oval 1783">
              <a:extLst>
                <a:ext uri="{FF2B5EF4-FFF2-40B4-BE49-F238E27FC236}">
                  <a16:creationId xmlns:a16="http://schemas.microsoft.com/office/drawing/2014/main" id="{7D1C6A3F-A4DB-4D69-B080-773496D30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205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3" name="Oval 1784">
              <a:extLst>
                <a:ext uri="{FF2B5EF4-FFF2-40B4-BE49-F238E27FC236}">
                  <a16:creationId xmlns:a16="http://schemas.microsoft.com/office/drawing/2014/main" id="{9878609C-E188-4170-BA04-52AD78A6E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148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4" name="Oval 1785">
              <a:extLst>
                <a:ext uri="{FF2B5EF4-FFF2-40B4-BE49-F238E27FC236}">
                  <a16:creationId xmlns:a16="http://schemas.microsoft.com/office/drawing/2014/main" id="{1A555805-A079-47FD-AA0E-2C3BE0CE9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15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5" name="Oval 1786">
              <a:extLst>
                <a:ext uri="{FF2B5EF4-FFF2-40B4-BE49-F238E27FC236}">
                  <a16:creationId xmlns:a16="http://schemas.microsoft.com/office/drawing/2014/main" id="{F13D02BF-16F7-4531-A842-956A3E4D5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809"/>
              <a:ext cx="21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6" name="Oval 1787">
              <a:extLst>
                <a:ext uri="{FF2B5EF4-FFF2-40B4-BE49-F238E27FC236}">
                  <a16:creationId xmlns:a16="http://schemas.microsoft.com/office/drawing/2014/main" id="{C5271A58-0F1A-4D06-8334-BEDF2AD7F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8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7" name="Oval 1788">
              <a:extLst>
                <a:ext uri="{FF2B5EF4-FFF2-40B4-BE49-F238E27FC236}">
                  <a16:creationId xmlns:a16="http://schemas.microsoft.com/office/drawing/2014/main" id="{E16342BD-9AA9-43C5-B155-D78921805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084"/>
              <a:ext cx="18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8" name="Oval 1789">
              <a:extLst>
                <a:ext uri="{FF2B5EF4-FFF2-40B4-BE49-F238E27FC236}">
                  <a16:creationId xmlns:a16="http://schemas.microsoft.com/office/drawing/2014/main" id="{18CF2CDD-EB7B-4593-9612-6D37401A3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0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9" name="Oval 1790">
              <a:extLst>
                <a:ext uri="{FF2B5EF4-FFF2-40B4-BE49-F238E27FC236}">
                  <a16:creationId xmlns:a16="http://schemas.microsoft.com/office/drawing/2014/main" id="{6840676D-FE1D-4E0E-9955-CDDABAE57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1948"/>
              <a:ext cx="18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0" name="Oval 1791">
              <a:extLst>
                <a:ext uri="{FF2B5EF4-FFF2-40B4-BE49-F238E27FC236}">
                  <a16:creationId xmlns:a16="http://schemas.microsoft.com/office/drawing/2014/main" id="{A0159C97-D1B5-403C-B880-0A1F624B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95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1" name="Oval 1792">
              <a:extLst>
                <a:ext uri="{FF2B5EF4-FFF2-40B4-BE49-F238E27FC236}">
                  <a16:creationId xmlns:a16="http://schemas.microsoft.com/office/drawing/2014/main" id="{33043486-1FFB-4838-8D9A-4DFE29F5B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084"/>
              <a:ext cx="18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2" name="Oval 1793">
              <a:extLst>
                <a:ext uri="{FF2B5EF4-FFF2-40B4-BE49-F238E27FC236}">
                  <a16:creationId xmlns:a16="http://schemas.microsoft.com/office/drawing/2014/main" id="{AA8F911E-23B4-4AF7-BD83-FC3FD888F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20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3" name="Oval 1794">
              <a:extLst>
                <a:ext uri="{FF2B5EF4-FFF2-40B4-BE49-F238E27FC236}">
                  <a16:creationId xmlns:a16="http://schemas.microsoft.com/office/drawing/2014/main" id="{A2E46E7E-C921-4BE5-9FC7-3984FCB99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2041"/>
              <a:ext cx="21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4" name="Oval 1795">
              <a:extLst>
                <a:ext uri="{FF2B5EF4-FFF2-40B4-BE49-F238E27FC236}">
                  <a16:creationId xmlns:a16="http://schemas.microsoft.com/office/drawing/2014/main" id="{1308BB75-9312-416C-ABFB-0F5F92B4E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20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5" name="Oval 1796">
              <a:extLst>
                <a:ext uri="{FF2B5EF4-FFF2-40B4-BE49-F238E27FC236}">
                  <a16:creationId xmlns:a16="http://schemas.microsoft.com/office/drawing/2014/main" id="{48E37CFD-C61F-4906-AA18-CAFEC9A9C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2007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6" name="Oval 1797">
              <a:extLst>
                <a:ext uri="{FF2B5EF4-FFF2-40B4-BE49-F238E27FC236}">
                  <a16:creationId xmlns:a16="http://schemas.microsoft.com/office/drawing/2014/main" id="{59238F5D-E854-47C3-898D-816E16EFC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201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7" name="Oval 1798">
              <a:extLst>
                <a:ext uri="{FF2B5EF4-FFF2-40B4-BE49-F238E27FC236}">
                  <a16:creationId xmlns:a16="http://schemas.microsoft.com/office/drawing/2014/main" id="{0DCF34A0-5E98-4536-9778-A555685B2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89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8" name="Oval 1799">
              <a:extLst>
                <a:ext uri="{FF2B5EF4-FFF2-40B4-BE49-F238E27FC236}">
                  <a16:creationId xmlns:a16="http://schemas.microsoft.com/office/drawing/2014/main" id="{84B27C58-B378-40A2-8C69-AFD000657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09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9" name="Oval 1800">
              <a:extLst>
                <a:ext uri="{FF2B5EF4-FFF2-40B4-BE49-F238E27FC236}">
                  <a16:creationId xmlns:a16="http://schemas.microsoft.com/office/drawing/2014/main" id="{0BA16E09-F55B-492D-B4D2-9CCC1A39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100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0" name="Oval 1801">
              <a:extLst>
                <a:ext uri="{FF2B5EF4-FFF2-40B4-BE49-F238E27FC236}">
                  <a16:creationId xmlns:a16="http://schemas.microsoft.com/office/drawing/2014/main" id="{95207146-44AE-40B1-992A-578DEA3AC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10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1" name="Oval 1802">
              <a:extLst>
                <a:ext uri="{FF2B5EF4-FFF2-40B4-BE49-F238E27FC236}">
                  <a16:creationId xmlns:a16="http://schemas.microsoft.com/office/drawing/2014/main" id="{A95DA30D-A790-4DE4-A513-659122B4B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" y="204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2" name="Oval 1803">
              <a:extLst>
                <a:ext uri="{FF2B5EF4-FFF2-40B4-BE49-F238E27FC236}">
                  <a16:creationId xmlns:a16="http://schemas.microsoft.com/office/drawing/2014/main" id="{9060CF2D-FF2C-440C-9CE5-C43AB9161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" y="2052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3" name="Oval 1804">
              <a:extLst>
                <a:ext uri="{FF2B5EF4-FFF2-40B4-BE49-F238E27FC236}">
                  <a16:creationId xmlns:a16="http://schemas.microsoft.com/office/drawing/2014/main" id="{1D28B1FE-048B-4A03-BEBE-03C80251E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208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4" name="Oval 1805">
              <a:extLst>
                <a:ext uri="{FF2B5EF4-FFF2-40B4-BE49-F238E27FC236}">
                  <a16:creationId xmlns:a16="http://schemas.microsoft.com/office/drawing/2014/main" id="{715551EB-0702-4D69-95B0-B4C425383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2092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5" name="Oval 1806">
              <a:extLst>
                <a:ext uri="{FF2B5EF4-FFF2-40B4-BE49-F238E27FC236}">
                  <a16:creationId xmlns:a16="http://schemas.microsoft.com/office/drawing/2014/main" id="{88AF2F2E-C1E5-4092-A332-B173C9972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988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6" name="Oval 1807">
              <a:extLst>
                <a:ext uri="{FF2B5EF4-FFF2-40B4-BE49-F238E27FC236}">
                  <a16:creationId xmlns:a16="http://schemas.microsoft.com/office/drawing/2014/main" id="{CFE58B71-D5B5-4A0E-8189-10E747A34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1993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7" name="Oval 1808">
              <a:extLst>
                <a:ext uri="{FF2B5EF4-FFF2-40B4-BE49-F238E27FC236}">
                  <a16:creationId xmlns:a16="http://schemas.microsoft.com/office/drawing/2014/main" id="{0EEBBB7A-FFD3-41EB-8AB6-C351E234E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079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8" name="Oval 1809">
              <a:extLst>
                <a:ext uri="{FF2B5EF4-FFF2-40B4-BE49-F238E27FC236}">
                  <a16:creationId xmlns:a16="http://schemas.microsoft.com/office/drawing/2014/main" id="{E21A0B90-4DFE-4AC7-8B2B-EF6C85ED8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2084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9" name="Oval 1810">
              <a:extLst>
                <a:ext uri="{FF2B5EF4-FFF2-40B4-BE49-F238E27FC236}">
                  <a16:creationId xmlns:a16="http://schemas.microsoft.com/office/drawing/2014/main" id="{A91601F7-5EA4-49FA-82E3-1282219B5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" y="1913"/>
              <a:ext cx="12" cy="1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0" name="Oval 1811">
              <a:extLst>
                <a:ext uri="{FF2B5EF4-FFF2-40B4-BE49-F238E27FC236}">
                  <a16:creationId xmlns:a16="http://schemas.microsoft.com/office/drawing/2014/main" id="{B0B16A2E-6ACB-45F7-9054-6DA931969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" y="1916"/>
              <a:ext cx="3" cy="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1" name="Oval 1812">
              <a:extLst>
                <a:ext uri="{FF2B5EF4-FFF2-40B4-BE49-F238E27FC236}">
                  <a16:creationId xmlns:a16="http://schemas.microsoft.com/office/drawing/2014/main" id="{E559ECC1-B0E1-484D-912C-0C1BFBB6E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2105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2" name="Oval 1813">
              <a:extLst>
                <a:ext uri="{FF2B5EF4-FFF2-40B4-BE49-F238E27FC236}">
                  <a16:creationId xmlns:a16="http://schemas.microsoft.com/office/drawing/2014/main" id="{C80394A3-C2FA-4317-91EB-4582CD0CB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2111"/>
              <a:ext cx="7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3" name="Oval 1814">
              <a:extLst>
                <a:ext uri="{FF2B5EF4-FFF2-40B4-BE49-F238E27FC236}">
                  <a16:creationId xmlns:a16="http://schemas.microsoft.com/office/drawing/2014/main" id="{13EB2127-7641-46D6-8D5E-B588AED00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959"/>
              <a:ext cx="26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4" name="Oval 1815">
              <a:extLst>
                <a:ext uri="{FF2B5EF4-FFF2-40B4-BE49-F238E27FC236}">
                  <a16:creationId xmlns:a16="http://schemas.microsoft.com/office/drawing/2014/main" id="{D137A4FD-C188-4304-94F5-C2271E3EF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" y="1967"/>
              <a:ext cx="7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5" name="Oval 1816">
              <a:extLst>
                <a:ext uri="{FF2B5EF4-FFF2-40B4-BE49-F238E27FC236}">
                  <a16:creationId xmlns:a16="http://schemas.microsoft.com/office/drawing/2014/main" id="{C90E7965-5E81-4B18-853F-3D46AA2E4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2028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6" name="Oval 1817">
              <a:extLst>
                <a:ext uri="{FF2B5EF4-FFF2-40B4-BE49-F238E27FC236}">
                  <a16:creationId xmlns:a16="http://schemas.microsoft.com/office/drawing/2014/main" id="{8ADAC682-3976-4CBB-A697-8E12FBA4B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03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7" name="Oval 1818">
              <a:extLst>
                <a:ext uri="{FF2B5EF4-FFF2-40B4-BE49-F238E27FC236}">
                  <a16:creationId xmlns:a16="http://schemas.microsoft.com/office/drawing/2014/main" id="{FB906543-F000-437B-8D70-CC7828FB9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2095"/>
              <a:ext cx="26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8" name="Oval 1819">
              <a:extLst>
                <a:ext uri="{FF2B5EF4-FFF2-40B4-BE49-F238E27FC236}">
                  <a16:creationId xmlns:a16="http://schemas.microsoft.com/office/drawing/2014/main" id="{04822269-9C11-443D-805A-9F6D9948C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" y="2103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9" name="Oval 1820">
              <a:extLst>
                <a:ext uri="{FF2B5EF4-FFF2-40B4-BE49-F238E27FC236}">
                  <a16:creationId xmlns:a16="http://schemas.microsoft.com/office/drawing/2014/main" id="{680383F8-D7B9-4FE2-A2E0-02ECF0A7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2111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0" name="Oval 1821">
              <a:extLst>
                <a:ext uri="{FF2B5EF4-FFF2-40B4-BE49-F238E27FC236}">
                  <a16:creationId xmlns:a16="http://schemas.microsoft.com/office/drawing/2014/main" id="{11EA6450-7136-499F-86B6-99A4D730C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211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1" name="Oval 1822">
              <a:extLst>
                <a:ext uri="{FF2B5EF4-FFF2-40B4-BE49-F238E27FC236}">
                  <a16:creationId xmlns:a16="http://schemas.microsoft.com/office/drawing/2014/main" id="{F192B860-C4DD-4864-B5B5-3D61E400A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225"/>
              <a:ext cx="20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2" name="Oval 1823">
              <a:extLst>
                <a:ext uri="{FF2B5EF4-FFF2-40B4-BE49-F238E27FC236}">
                  <a16:creationId xmlns:a16="http://schemas.microsoft.com/office/drawing/2014/main" id="{8FD915B2-E1B8-4B66-8448-D37F56B41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23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3" name="Oval 1824">
              <a:extLst>
                <a:ext uri="{FF2B5EF4-FFF2-40B4-BE49-F238E27FC236}">
                  <a16:creationId xmlns:a16="http://schemas.microsoft.com/office/drawing/2014/main" id="{628199B4-49F6-434F-BB04-48C42E76A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161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4" name="Oval 1825">
              <a:extLst>
                <a:ext uri="{FF2B5EF4-FFF2-40B4-BE49-F238E27FC236}">
                  <a16:creationId xmlns:a16="http://schemas.microsoft.com/office/drawing/2014/main" id="{8B31CC05-B280-4DD8-8CAE-995095B94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216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5" name="Oval 1826">
              <a:extLst>
                <a:ext uri="{FF2B5EF4-FFF2-40B4-BE49-F238E27FC236}">
                  <a16:creationId xmlns:a16="http://schemas.microsoft.com/office/drawing/2014/main" id="{C7329012-9575-4AFC-82AC-71F469077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212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6" name="Oval 1827">
              <a:extLst>
                <a:ext uri="{FF2B5EF4-FFF2-40B4-BE49-F238E27FC236}">
                  <a16:creationId xmlns:a16="http://schemas.microsoft.com/office/drawing/2014/main" id="{59FF1156-001E-4063-B9DF-8F2CA2423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2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7" name="Oval 1828">
              <a:extLst>
                <a:ext uri="{FF2B5EF4-FFF2-40B4-BE49-F238E27FC236}">
                  <a16:creationId xmlns:a16="http://schemas.microsoft.com/office/drawing/2014/main" id="{69AA645B-8108-4387-B338-37FA5F48A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218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8" name="Oval 1829">
              <a:extLst>
                <a:ext uri="{FF2B5EF4-FFF2-40B4-BE49-F238E27FC236}">
                  <a16:creationId xmlns:a16="http://schemas.microsoft.com/office/drawing/2014/main" id="{88F9ACCC-05CB-462A-A20A-0949F417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21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9" name="Oval 1830">
              <a:extLst>
                <a:ext uri="{FF2B5EF4-FFF2-40B4-BE49-F238E27FC236}">
                  <a16:creationId xmlns:a16="http://schemas.microsoft.com/office/drawing/2014/main" id="{AE576DA7-088C-439B-8CDA-9B3B2AAF1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2209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0" name="Oval 1831">
              <a:extLst>
                <a:ext uri="{FF2B5EF4-FFF2-40B4-BE49-F238E27FC236}">
                  <a16:creationId xmlns:a16="http://schemas.microsoft.com/office/drawing/2014/main" id="{BABAE8C0-4215-4108-92AF-3F0A80642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221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1" name="Oval 1832">
              <a:extLst>
                <a:ext uri="{FF2B5EF4-FFF2-40B4-BE49-F238E27FC236}">
                  <a16:creationId xmlns:a16="http://schemas.microsoft.com/office/drawing/2014/main" id="{EFED3BA9-299F-41EF-A9C9-DEFA38CCB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2180"/>
              <a:ext cx="18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2" name="Oval 1833">
              <a:extLst>
                <a:ext uri="{FF2B5EF4-FFF2-40B4-BE49-F238E27FC236}">
                  <a16:creationId xmlns:a16="http://schemas.microsoft.com/office/drawing/2014/main" id="{6DDEC54B-01DB-4158-AB04-1EC8D2944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18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3" name="Oval 1834">
              <a:extLst>
                <a:ext uri="{FF2B5EF4-FFF2-40B4-BE49-F238E27FC236}">
                  <a16:creationId xmlns:a16="http://schemas.microsoft.com/office/drawing/2014/main" id="{5C85A939-CD00-47CA-A4F6-363CF2830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852"/>
              <a:ext cx="15" cy="1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4" name="Oval 1835">
              <a:extLst>
                <a:ext uri="{FF2B5EF4-FFF2-40B4-BE49-F238E27FC236}">
                  <a16:creationId xmlns:a16="http://schemas.microsoft.com/office/drawing/2014/main" id="{9A29A673-A557-4A9A-99D5-858AC8E22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" y="185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5" name="Oval 1836">
              <a:extLst>
                <a:ext uri="{FF2B5EF4-FFF2-40B4-BE49-F238E27FC236}">
                  <a16:creationId xmlns:a16="http://schemas.microsoft.com/office/drawing/2014/main" id="{3560CB4C-A3BD-4CB3-BD2D-6BAE4CF82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98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6" name="Oval 1837">
              <a:extLst>
                <a:ext uri="{FF2B5EF4-FFF2-40B4-BE49-F238E27FC236}">
                  <a16:creationId xmlns:a16="http://schemas.microsoft.com/office/drawing/2014/main" id="{27C4F4C4-0F53-4243-9CE7-027FD1B3E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198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7" name="Oval 1838">
              <a:extLst>
                <a:ext uri="{FF2B5EF4-FFF2-40B4-BE49-F238E27FC236}">
                  <a16:creationId xmlns:a16="http://schemas.microsoft.com/office/drawing/2014/main" id="{5AF70700-D8C6-4517-A50C-86778C00E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047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8" name="Oval 1839">
              <a:extLst>
                <a:ext uri="{FF2B5EF4-FFF2-40B4-BE49-F238E27FC236}">
                  <a16:creationId xmlns:a16="http://schemas.microsoft.com/office/drawing/2014/main" id="{A9FF545F-0473-459A-88DE-52D4D97E2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205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9" name="Oval 1840">
              <a:extLst>
                <a:ext uri="{FF2B5EF4-FFF2-40B4-BE49-F238E27FC236}">
                  <a16:creationId xmlns:a16="http://schemas.microsoft.com/office/drawing/2014/main" id="{9A805E27-088C-4E83-AFD9-77336EC87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2129"/>
              <a:ext cx="17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0" name="Oval 1841">
              <a:extLst>
                <a:ext uri="{FF2B5EF4-FFF2-40B4-BE49-F238E27FC236}">
                  <a16:creationId xmlns:a16="http://schemas.microsoft.com/office/drawing/2014/main" id="{E2A5BFDD-936B-4B2D-80E7-47496A236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213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1" name="Oval 1842">
              <a:extLst>
                <a:ext uri="{FF2B5EF4-FFF2-40B4-BE49-F238E27FC236}">
                  <a16:creationId xmlns:a16="http://schemas.microsoft.com/office/drawing/2014/main" id="{DD731ED4-4AD9-4D6F-AD0E-A7CBE396D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129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2" name="Oval 1843">
              <a:extLst>
                <a:ext uri="{FF2B5EF4-FFF2-40B4-BE49-F238E27FC236}">
                  <a16:creationId xmlns:a16="http://schemas.microsoft.com/office/drawing/2014/main" id="{AD0EE99B-1160-40BB-AE75-5E7C97BE3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213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3" name="Oval 1844">
              <a:extLst>
                <a:ext uri="{FF2B5EF4-FFF2-40B4-BE49-F238E27FC236}">
                  <a16:creationId xmlns:a16="http://schemas.microsoft.com/office/drawing/2014/main" id="{DD5709E0-08B7-4246-B617-72BA00B75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183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4" name="Oval 1845">
              <a:extLst>
                <a:ext uri="{FF2B5EF4-FFF2-40B4-BE49-F238E27FC236}">
                  <a16:creationId xmlns:a16="http://schemas.microsoft.com/office/drawing/2014/main" id="{F736C33C-2FA3-45A2-82EA-0B64451B3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21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5" name="Oval 1846">
              <a:extLst>
                <a:ext uri="{FF2B5EF4-FFF2-40B4-BE49-F238E27FC236}">
                  <a16:creationId xmlns:a16="http://schemas.microsoft.com/office/drawing/2014/main" id="{21AF9F98-EB8D-42FB-870A-4FFDAACC1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2193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6" name="Oval 1847">
              <a:extLst>
                <a:ext uri="{FF2B5EF4-FFF2-40B4-BE49-F238E27FC236}">
                  <a16:creationId xmlns:a16="http://schemas.microsoft.com/office/drawing/2014/main" id="{C50EC379-5100-4003-8C77-45E71C5B1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2201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7" name="Oval 1848">
              <a:extLst>
                <a:ext uri="{FF2B5EF4-FFF2-40B4-BE49-F238E27FC236}">
                  <a16:creationId xmlns:a16="http://schemas.microsoft.com/office/drawing/2014/main" id="{A3420AD8-F758-49B6-95FF-DF080ED39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80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8" name="Oval 1849">
              <a:extLst>
                <a:ext uri="{FF2B5EF4-FFF2-40B4-BE49-F238E27FC236}">
                  <a16:creationId xmlns:a16="http://schemas.microsoft.com/office/drawing/2014/main" id="{6F9EAEC2-0312-4932-BB5E-AFEF91B77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185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9" name="Oval 1850">
              <a:extLst>
                <a:ext uri="{FF2B5EF4-FFF2-40B4-BE49-F238E27FC236}">
                  <a16:creationId xmlns:a16="http://schemas.microsoft.com/office/drawing/2014/main" id="{A76FB7C3-8E2D-4853-B3D4-2190E8098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22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0" name="Oval 1851">
              <a:extLst>
                <a:ext uri="{FF2B5EF4-FFF2-40B4-BE49-F238E27FC236}">
                  <a16:creationId xmlns:a16="http://schemas.microsoft.com/office/drawing/2014/main" id="{0AA4A191-B1AE-4EDB-9501-6F16F4376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22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1" name="Oval 1852">
              <a:extLst>
                <a:ext uri="{FF2B5EF4-FFF2-40B4-BE49-F238E27FC236}">
                  <a16:creationId xmlns:a16="http://schemas.microsoft.com/office/drawing/2014/main" id="{BDD9D948-35D2-44E8-AFB6-A302EAF3C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2124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2" name="Oval 1853">
              <a:extLst>
                <a:ext uri="{FF2B5EF4-FFF2-40B4-BE49-F238E27FC236}">
                  <a16:creationId xmlns:a16="http://schemas.microsoft.com/office/drawing/2014/main" id="{FD61EA25-FC73-4BC5-9B40-A605B8C7A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212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3" name="Oval 1854">
              <a:extLst>
                <a:ext uri="{FF2B5EF4-FFF2-40B4-BE49-F238E27FC236}">
                  <a16:creationId xmlns:a16="http://schemas.microsoft.com/office/drawing/2014/main" id="{23D105EF-5564-4878-96E1-0D3BB6011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012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4" name="Oval 1855">
              <a:extLst>
                <a:ext uri="{FF2B5EF4-FFF2-40B4-BE49-F238E27FC236}">
                  <a16:creationId xmlns:a16="http://schemas.microsoft.com/office/drawing/2014/main" id="{CC62BD79-037F-427A-96A5-62D4FA6AC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0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5" name="Oval 1856">
              <a:extLst>
                <a:ext uri="{FF2B5EF4-FFF2-40B4-BE49-F238E27FC236}">
                  <a16:creationId xmlns:a16="http://schemas.microsoft.com/office/drawing/2014/main" id="{159CAAF1-6BC4-4AAB-B149-52FD7F76D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129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6" name="Oval 1857">
              <a:extLst>
                <a:ext uri="{FF2B5EF4-FFF2-40B4-BE49-F238E27FC236}">
                  <a16:creationId xmlns:a16="http://schemas.microsoft.com/office/drawing/2014/main" id="{AEBC4239-B084-479C-93E9-BC340789F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13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7" name="Freeform 1858">
              <a:extLst>
                <a:ext uri="{FF2B5EF4-FFF2-40B4-BE49-F238E27FC236}">
                  <a16:creationId xmlns:a16="http://schemas.microsoft.com/office/drawing/2014/main" id="{0B21BFA4-7546-4EC5-8B88-5E6C7DC8F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660"/>
              <a:ext cx="277" cy="352"/>
            </a:xfrm>
            <a:custGeom>
              <a:avLst/>
              <a:gdLst>
                <a:gd name="T0" fmla="*/ 230 w 111"/>
                <a:gd name="T1" fmla="*/ 2219 h 132"/>
                <a:gd name="T2" fmla="*/ 250 w 111"/>
                <a:gd name="T3" fmla="*/ 1024 h 132"/>
                <a:gd name="T4" fmla="*/ 1432 w 111"/>
                <a:gd name="T5" fmla="*/ 227 h 132"/>
                <a:gd name="T6" fmla="*/ 1724 w 111"/>
                <a:gd name="T7" fmla="*/ 363 h 132"/>
                <a:gd name="T8" fmla="*/ 1278 w 111"/>
                <a:gd name="T9" fmla="*/ 136 h 132"/>
                <a:gd name="T10" fmla="*/ 62 w 111"/>
                <a:gd name="T11" fmla="*/ 947 h 132"/>
                <a:gd name="T12" fmla="*/ 200 w 111"/>
                <a:gd name="T13" fmla="*/ 2253 h 132"/>
                <a:gd name="T14" fmla="*/ 230 w 111"/>
                <a:gd name="T15" fmla="*/ 2219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32">
                  <a:moveTo>
                    <a:pt x="15" y="117"/>
                  </a:moveTo>
                  <a:cubicBezTo>
                    <a:pt x="7" y="98"/>
                    <a:pt x="13" y="72"/>
                    <a:pt x="16" y="54"/>
                  </a:cubicBezTo>
                  <a:cubicBezTo>
                    <a:pt x="25" y="13"/>
                    <a:pt x="58" y="6"/>
                    <a:pt x="92" y="12"/>
                  </a:cubicBezTo>
                  <a:cubicBezTo>
                    <a:pt x="97" y="13"/>
                    <a:pt x="106" y="18"/>
                    <a:pt x="111" y="19"/>
                  </a:cubicBezTo>
                  <a:cubicBezTo>
                    <a:pt x="103" y="13"/>
                    <a:pt x="93" y="9"/>
                    <a:pt x="82" y="7"/>
                  </a:cubicBezTo>
                  <a:cubicBezTo>
                    <a:pt x="47" y="0"/>
                    <a:pt x="12" y="10"/>
                    <a:pt x="4" y="50"/>
                  </a:cubicBezTo>
                  <a:cubicBezTo>
                    <a:pt x="0" y="73"/>
                    <a:pt x="3" y="99"/>
                    <a:pt x="13" y="119"/>
                  </a:cubicBezTo>
                  <a:cubicBezTo>
                    <a:pt x="20" y="132"/>
                    <a:pt x="20" y="131"/>
                    <a:pt x="15" y="117"/>
                  </a:cubicBezTo>
                  <a:close/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68" name="Freeform 1859">
              <a:extLst>
                <a:ext uri="{FF2B5EF4-FFF2-40B4-BE49-F238E27FC236}">
                  <a16:creationId xmlns:a16="http://schemas.microsoft.com/office/drawing/2014/main" id="{02F76512-80E5-49A4-8804-C960780E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660"/>
              <a:ext cx="195" cy="133"/>
            </a:xfrm>
            <a:custGeom>
              <a:avLst/>
              <a:gdLst>
                <a:gd name="T0" fmla="*/ 1220 w 78"/>
                <a:gd name="T1" fmla="*/ 136 h 50"/>
                <a:gd name="T2" fmla="*/ 0 w 78"/>
                <a:gd name="T3" fmla="*/ 942 h 50"/>
                <a:gd name="T4" fmla="*/ 1220 w 78"/>
                <a:gd name="T5" fmla="*/ 13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50">
                  <a:moveTo>
                    <a:pt x="78" y="7"/>
                  </a:moveTo>
                  <a:cubicBezTo>
                    <a:pt x="43" y="0"/>
                    <a:pt x="8" y="10"/>
                    <a:pt x="0" y="50"/>
                  </a:cubicBezTo>
                  <a:cubicBezTo>
                    <a:pt x="6" y="27"/>
                    <a:pt x="34" y="2"/>
                    <a:pt x="7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69" name="Freeform 1860">
              <a:extLst>
                <a:ext uri="{FF2B5EF4-FFF2-40B4-BE49-F238E27FC236}">
                  <a16:creationId xmlns:a16="http://schemas.microsoft.com/office/drawing/2014/main" id="{567FEC95-4FA0-49FF-B5BE-91F377F05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649"/>
              <a:ext cx="386" cy="435"/>
            </a:xfrm>
            <a:custGeom>
              <a:avLst/>
              <a:gdLst>
                <a:gd name="T0" fmla="*/ 1451 w 154"/>
                <a:gd name="T1" fmla="*/ 136 h 163"/>
                <a:gd name="T2" fmla="*/ 145 w 154"/>
                <a:gd name="T3" fmla="*/ 1025 h 163"/>
                <a:gd name="T4" fmla="*/ 975 w 154"/>
                <a:gd name="T5" fmla="*/ 3042 h 163"/>
                <a:gd name="T6" fmla="*/ 2331 w 154"/>
                <a:gd name="T7" fmla="*/ 1639 h 163"/>
                <a:gd name="T8" fmla="*/ 1451 w 154"/>
                <a:gd name="T9" fmla="*/ 136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63">
                  <a:moveTo>
                    <a:pt x="92" y="7"/>
                  </a:moveTo>
                  <a:cubicBezTo>
                    <a:pt x="55" y="0"/>
                    <a:pt x="17" y="10"/>
                    <a:pt x="9" y="54"/>
                  </a:cubicBezTo>
                  <a:cubicBezTo>
                    <a:pt x="0" y="98"/>
                    <a:pt x="19" y="157"/>
                    <a:pt x="62" y="160"/>
                  </a:cubicBezTo>
                  <a:cubicBezTo>
                    <a:pt x="106" y="163"/>
                    <a:pt x="143" y="126"/>
                    <a:pt x="148" y="86"/>
                  </a:cubicBezTo>
                  <a:cubicBezTo>
                    <a:pt x="154" y="45"/>
                    <a:pt x="129" y="13"/>
                    <a:pt x="92" y="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0" name="Freeform 1861">
              <a:extLst>
                <a:ext uri="{FF2B5EF4-FFF2-40B4-BE49-F238E27FC236}">
                  <a16:creationId xmlns:a16="http://schemas.microsoft.com/office/drawing/2014/main" id="{FB4BC7C9-05C8-42E5-8CCA-DBBCE49EA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711"/>
              <a:ext cx="521" cy="602"/>
            </a:xfrm>
            <a:custGeom>
              <a:avLst/>
              <a:gdLst>
                <a:gd name="T0" fmla="*/ 3123 w 208"/>
                <a:gd name="T1" fmla="*/ 1249 h 226"/>
                <a:gd name="T2" fmla="*/ 2923 w 208"/>
                <a:gd name="T3" fmla="*/ 511 h 226"/>
                <a:gd name="T4" fmla="*/ 2577 w 208"/>
                <a:gd name="T5" fmla="*/ 93 h 226"/>
                <a:gd name="T6" fmla="*/ 2830 w 208"/>
                <a:gd name="T7" fmla="*/ 1193 h 226"/>
                <a:gd name="T8" fmla="*/ 1475 w 208"/>
                <a:gd name="T9" fmla="*/ 2589 h 226"/>
                <a:gd name="T10" fmla="*/ 646 w 208"/>
                <a:gd name="T11" fmla="*/ 589 h 226"/>
                <a:gd name="T12" fmla="*/ 879 w 208"/>
                <a:gd name="T13" fmla="*/ 0 h 226"/>
                <a:gd name="T14" fmla="*/ 333 w 208"/>
                <a:gd name="T15" fmla="*/ 567 h 226"/>
                <a:gd name="T16" fmla="*/ 158 w 208"/>
                <a:gd name="T17" fmla="*/ 1718 h 226"/>
                <a:gd name="T18" fmla="*/ 1350 w 208"/>
                <a:gd name="T19" fmla="*/ 3953 h 226"/>
                <a:gd name="T20" fmla="*/ 3219 w 208"/>
                <a:gd name="T21" fmla="*/ 2248 h 226"/>
                <a:gd name="T22" fmla="*/ 3123 w 208"/>
                <a:gd name="T23" fmla="*/ 1249 h 2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8" h="226">
                  <a:moveTo>
                    <a:pt x="199" y="66"/>
                  </a:moveTo>
                  <a:cubicBezTo>
                    <a:pt x="192" y="50"/>
                    <a:pt x="195" y="41"/>
                    <a:pt x="186" y="27"/>
                  </a:cubicBezTo>
                  <a:cubicBezTo>
                    <a:pt x="180" y="18"/>
                    <a:pt x="170" y="10"/>
                    <a:pt x="164" y="5"/>
                  </a:cubicBezTo>
                  <a:cubicBezTo>
                    <a:pt x="177" y="20"/>
                    <a:pt x="184" y="40"/>
                    <a:pt x="180" y="63"/>
                  </a:cubicBezTo>
                  <a:cubicBezTo>
                    <a:pt x="175" y="103"/>
                    <a:pt x="138" y="140"/>
                    <a:pt x="94" y="137"/>
                  </a:cubicBezTo>
                  <a:cubicBezTo>
                    <a:pt x="51" y="134"/>
                    <a:pt x="32" y="75"/>
                    <a:pt x="41" y="31"/>
                  </a:cubicBezTo>
                  <a:cubicBezTo>
                    <a:pt x="43" y="17"/>
                    <a:pt x="49" y="7"/>
                    <a:pt x="56" y="0"/>
                  </a:cubicBezTo>
                  <a:cubicBezTo>
                    <a:pt x="48" y="4"/>
                    <a:pt x="33" y="13"/>
                    <a:pt x="21" y="30"/>
                  </a:cubicBezTo>
                  <a:cubicBezTo>
                    <a:pt x="8" y="48"/>
                    <a:pt x="14" y="70"/>
                    <a:pt x="10" y="91"/>
                  </a:cubicBezTo>
                  <a:cubicBezTo>
                    <a:pt x="7" y="112"/>
                    <a:pt x="0" y="193"/>
                    <a:pt x="86" y="209"/>
                  </a:cubicBezTo>
                  <a:cubicBezTo>
                    <a:pt x="172" y="226"/>
                    <a:pt x="200" y="156"/>
                    <a:pt x="205" y="119"/>
                  </a:cubicBezTo>
                  <a:cubicBezTo>
                    <a:pt x="208" y="94"/>
                    <a:pt x="206" y="83"/>
                    <a:pt x="199" y="6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1" name="Freeform 1862">
              <a:extLst>
                <a:ext uri="{FF2B5EF4-FFF2-40B4-BE49-F238E27FC236}">
                  <a16:creationId xmlns:a16="http://schemas.microsoft.com/office/drawing/2014/main" id="{446878C2-2281-48B2-8EF8-8A860DDFB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812"/>
              <a:ext cx="28" cy="32"/>
            </a:xfrm>
            <a:custGeom>
              <a:avLst/>
              <a:gdLst>
                <a:gd name="T0" fmla="*/ 33 w 11"/>
                <a:gd name="T1" fmla="*/ 192 h 12"/>
                <a:gd name="T2" fmla="*/ 20 w 11"/>
                <a:gd name="T3" fmla="*/ 56 h 12"/>
                <a:gd name="T4" fmla="*/ 130 w 11"/>
                <a:gd name="T5" fmla="*/ 35 h 12"/>
                <a:gd name="T6" fmla="*/ 150 w 11"/>
                <a:gd name="T7" fmla="*/ 171 h 12"/>
                <a:gd name="T8" fmla="*/ 33 w 11"/>
                <a:gd name="T9" fmla="*/ 19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2" y="10"/>
                  </a:move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4"/>
                    <a:pt x="11" y="7"/>
                    <a:pt x="9" y="9"/>
                  </a:cubicBezTo>
                  <a:cubicBezTo>
                    <a:pt x="7" y="11"/>
                    <a:pt x="4" y="12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2" name="Freeform 1863">
              <a:extLst>
                <a:ext uri="{FF2B5EF4-FFF2-40B4-BE49-F238E27FC236}">
                  <a16:creationId xmlns:a16="http://schemas.microsoft.com/office/drawing/2014/main" id="{7B6F7F20-3183-43C0-B9FE-0BEB2833D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905"/>
              <a:ext cx="28" cy="30"/>
            </a:xfrm>
            <a:custGeom>
              <a:avLst/>
              <a:gdLst>
                <a:gd name="T0" fmla="*/ 33 w 11"/>
                <a:gd name="T1" fmla="*/ 185 h 11"/>
                <a:gd name="T2" fmla="*/ 33 w 11"/>
                <a:gd name="T3" fmla="*/ 38 h 11"/>
                <a:gd name="T4" fmla="*/ 150 w 11"/>
                <a:gd name="T5" fmla="*/ 38 h 11"/>
                <a:gd name="T6" fmla="*/ 150 w 11"/>
                <a:gd name="T7" fmla="*/ 185 h 11"/>
                <a:gd name="T8" fmla="*/ 33 w 11"/>
                <a:gd name="T9" fmla="*/ 18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2" y="9"/>
                  </a:moveTo>
                  <a:cubicBezTo>
                    <a:pt x="0" y="8"/>
                    <a:pt x="0" y="5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1" y="4"/>
                    <a:pt x="11" y="7"/>
                    <a:pt x="9" y="9"/>
                  </a:cubicBezTo>
                  <a:cubicBezTo>
                    <a:pt x="8" y="11"/>
                    <a:pt x="5" y="11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3" name="Freeform 1864">
              <a:extLst>
                <a:ext uri="{FF2B5EF4-FFF2-40B4-BE49-F238E27FC236}">
                  <a16:creationId xmlns:a16="http://schemas.microsoft.com/office/drawing/2014/main" id="{852DE9AE-E979-4FE6-A7F6-25B70F99D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847"/>
              <a:ext cx="56" cy="58"/>
            </a:xfrm>
            <a:custGeom>
              <a:avLst/>
              <a:gdLst>
                <a:gd name="T0" fmla="*/ 64 w 22"/>
                <a:gd name="T1" fmla="*/ 327 h 22"/>
                <a:gd name="T2" fmla="*/ 51 w 22"/>
                <a:gd name="T3" fmla="*/ 76 h 22"/>
                <a:gd name="T4" fmla="*/ 277 w 22"/>
                <a:gd name="T5" fmla="*/ 55 h 22"/>
                <a:gd name="T6" fmla="*/ 298 w 22"/>
                <a:gd name="T7" fmla="*/ 314 h 22"/>
                <a:gd name="T8" fmla="*/ 64 w 22"/>
                <a:gd name="T9" fmla="*/ 3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18"/>
                  </a:moveTo>
                  <a:cubicBezTo>
                    <a:pt x="0" y="15"/>
                    <a:pt x="0" y="8"/>
                    <a:pt x="3" y="4"/>
                  </a:cubicBezTo>
                  <a:cubicBezTo>
                    <a:pt x="7" y="0"/>
                    <a:pt x="13" y="0"/>
                    <a:pt x="17" y="3"/>
                  </a:cubicBezTo>
                  <a:cubicBezTo>
                    <a:pt x="21" y="7"/>
                    <a:pt x="22" y="13"/>
                    <a:pt x="18" y="17"/>
                  </a:cubicBezTo>
                  <a:cubicBezTo>
                    <a:pt x="15" y="21"/>
                    <a:pt x="8" y="22"/>
                    <a:pt x="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4" name="Freeform 1865">
              <a:extLst>
                <a:ext uri="{FF2B5EF4-FFF2-40B4-BE49-F238E27FC236}">
                  <a16:creationId xmlns:a16="http://schemas.microsoft.com/office/drawing/2014/main" id="{7A73373D-FC33-4E44-A973-E0260C77A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719"/>
              <a:ext cx="379" cy="365"/>
            </a:xfrm>
            <a:custGeom>
              <a:avLst/>
              <a:gdLst>
                <a:gd name="T0" fmla="*/ 2149 w 151"/>
                <a:gd name="T1" fmla="*/ 136 h 137"/>
                <a:gd name="T2" fmla="*/ 2337 w 151"/>
                <a:gd name="T3" fmla="*/ 1135 h 137"/>
                <a:gd name="T4" fmla="*/ 984 w 151"/>
                <a:gd name="T5" fmla="*/ 2534 h 137"/>
                <a:gd name="T6" fmla="*/ 146 w 151"/>
                <a:gd name="T7" fmla="*/ 533 h 137"/>
                <a:gd name="T8" fmla="*/ 334 w 151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37">
                  <a:moveTo>
                    <a:pt x="136" y="7"/>
                  </a:moveTo>
                  <a:cubicBezTo>
                    <a:pt x="146" y="21"/>
                    <a:pt x="151" y="39"/>
                    <a:pt x="148" y="60"/>
                  </a:cubicBezTo>
                  <a:cubicBezTo>
                    <a:pt x="143" y="100"/>
                    <a:pt x="106" y="137"/>
                    <a:pt x="62" y="134"/>
                  </a:cubicBezTo>
                  <a:cubicBezTo>
                    <a:pt x="19" y="131"/>
                    <a:pt x="0" y="72"/>
                    <a:pt x="9" y="28"/>
                  </a:cubicBezTo>
                  <a:cubicBezTo>
                    <a:pt x="11" y="16"/>
                    <a:pt x="15" y="7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97" name="Group 1866">
            <a:extLst>
              <a:ext uri="{FF2B5EF4-FFF2-40B4-BE49-F238E27FC236}">
                <a16:creationId xmlns:a16="http://schemas.microsoft.com/office/drawing/2014/main" id="{2E1FFD40-8EE0-4267-8600-79B10BD86F74}"/>
              </a:ext>
            </a:extLst>
          </p:cNvPr>
          <p:cNvGrpSpPr>
            <a:grpSpLocks/>
          </p:cNvGrpSpPr>
          <p:nvPr/>
        </p:nvGrpSpPr>
        <p:grpSpPr bwMode="auto">
          <a:xfrm>
            <a:off x="2228850" y="4257675"/>
            <a:ext cx="384175" cy="392113"/>
            <a:chOff x="2109" y="1606"/>
            <a:chExt cx="703" cy="717"/>
          </a:xfrm>
        </p:grpSpPr>
        <p:sp>
          <p:nvSpPr>
            <p:cNvPr id="54534" name="Freeform 1867">
              <a:extLst>
                <a:ext uri="{FF2B5EF4-FFF2-40B4-BE49-F238E27FC236}">
                  <a16:creationId xmlns:a16="http://schemas.microsoft.com/office/drawing/2014/main" id="{63CA826F-D7E5-4A77-BB70-ADEF993A5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606"/>
              <a:ext cx="703" cy="717"/>
            </a:xfrm>
            <a:custGeom>
              <a:avLst/>
              <a:gdLst>
                <a:gd name="T0" fmla="*/ 1409 w 281"/>
                <a:gd name="T1" fmla="*/ 341 h 269"/>
                <a:gd name="T2" fmla="*/ 533 w 281"/>
                <a:gd name="T3" fmla="*/ 1194 h 269"/>
                <a:gd name="T4" fmla="*/ 220 w 281"/>
                <a:gd name="T5" fmla="*/ 1967 h 269"/>
                <a:gd name="T6" fmla="*/ 425 w 281"/>
                <a:gd name="T7" fmla="*/ 3921 h 269"/>
                <a:gd name="T8" fmla="*/ 1584 w 281"/>
                <a:gd name="T9" fmla="*/ 4867 h 269"/>
                <a:gd name="T10" fmla="*/ 3035 w 281"/>
                <a:gd name="T11" fmla="*/ 4846 h 269"/>
                <a:gd name="T12" fmla="*/ 3963 w 281"/>
                <a:gd name="T13" fmla="*/ 3844 h 269"/>
                <a:gd name="T14" fmla="*/ 4163 w 281"/>
                <a:gd name="T15" fmla="*/ 2729 h 269"/>
                <a:gd name="T16" fmla="*/ 2784 w 281"/>
                <a:gd name="T17" fmla="*/ 192 h 269"/>
                <a:gd name="T18" fmla="*/ 1409 w 281"/>
                <a:gd name="T19" fmla="*/ 34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1" h="269">
                  <a:moveTo>
                    <a:pt x="90" y="18"/>
                  </a:moveTo>
                  <a:cubicBezTo>
                    <a:pt x="74" y="28"/>
                    <a:pt x="44" y="46"/>
                    <a:pt x="34" y="63"/>
                  </a:cubicBezTo>
                  <a:cubicBezTo>
                    <a:pt x="25" y="77"/>
                    <a:pt x="21" y="89"/>
                    <a:pt x="14" y="104"/>
                  </a:cubicBezTo>
                  <a:cubicBezTo>
                    <a:pt x="0" y="136"/>
                    <a:pt x="4" y="179"/>
                    <a:pt x="27" y="207"/>
                  </a:cubicBezTo>
                  <a:cubicBezTo>
                    <a:pt x="46" y="230"/>
                    <a:pt x="74" y="246"/>
                    <a:pt x="101" y="257"/>
                  </a:cubicBezTo>
                  <a:cubicBezTo>
                    <a:pt x="119" y="264"/>
                    <a:pt x="166" y="269"/>
                    <a:pt x="194" y="256"/>
                  </a:cubicBezTo>
                  <a:cubicBezTo>
                    <a:pt x="235" y="237"/>
                    <a:pt x="243" y="225"/>
                    <a:pt x="253" y="203"/>
                  </a:cubicBezTo>
                  <a:cubicBezTo>
                    <a:pt x="259" y="187"/>
                    <a:pt x="262" y="160"/>
                    <a:pt x="266" y="144"/>
                  </a:cubicBezTo>
                  <a:cubicBezTo>
                    <a:pt x="281" y="84"/>
                    <a:pt x="216" y="13"/>
                    <a:pt x="178" y="10"/>
                  </a:cubicBezTo>
                  <a:cubicBezTo>
                    <a:pt x="154" y="8"/>
                    <a:pt x="117" y="0"/>
                    <a:pt x="90" y="18"/>
                  </a:cubicBezTo>
                  <a:close/>
                </a:path>
              </a:pathLst>
            </a:custGeom>
            <a:solidFill>
              <a:srgbClr val="AB9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5" name="Freeform 1868">
              <a:extLst>
                <a:ext uri="{FF2B5EF4-FFF2-40B4-BE49-F238E27FC236}">
                  <a16:creationId xmlns:a16="http://schemas.microsoft.com/office/drawing/2014/main" id="{9BF3B918-BAEE-4138-8B98-9FB81903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36"/>
              <a:ext cx="513" cy="523"/>
            </a:xfrm>
            <a:custGeom>
              <a:avLst/>
              <a:gdLst>
                <a:gd name="T0" fmla="*/ 1534 w 205"/>
                <a:gd name="T1" fmla="*/ 56 h 196"/>
                <a:gd name="T2" fmla="*/ 175 w 205"/>
                <a:gd name="T3" fmla="*/ 1404 h 196"/>
                <a:gd name="T4" fmla="*/ 1617 w 205"/>
                <a:gd name="T5" fmla="*/ 3725 h 196"/>
                <a:gd name="T6" fmla="*/ 3163 w 205"/>
                <a:gd name="T7" fmla="*/ 1801 h 196"/>
                <a:gd name="T8" fmla="*/ 1534 w 205"/>
                <a:gd name="T9" fmla="*/ 56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96">
                  <a:moveTo>
                    <a:pt x="98" y="3"/>
                  </a:moveTo>
                  <a:cubicBezTo>
                    <a:pt x="55" y="5"/>
                    <a:pt x="22" y="30"/>
                    <a:pt x="11" y="74"/>
                  </a:cubicBezTo>
                  <a:cubicBezTo>
                    <a:pt x="0" y="118"/>
                    <a:pt x="16" y="196"/>
                    <a:pt x="103" y="196"/>
                  </a:cubicBezTo>
                  <a:cubicBezTo>
                    <a:pt x="189" y="196"/>
                    <a:pt x="199" y="145"/>
                    <a:pt x="202" y="95"/>
                  </a:cubicBezTo>
                  <a:cubicBezTo>
                    <a:pt x="205" y="44"/>
                    <a:pt x="145" y="0"/>
                    <a:pt x="98" y="3"/>
                  </a:cubicBezTo>
                  <a:close/>
                </a:path>
              </a:pathLst>
            </a:custGeom>
            <a:solidFill>
              <a:srgbClr val="8E6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6" name="Freeform 1869">
              <a:extLst>
                <a:ext uri="{FF2B5EF4-FFF2-40B4-BE49-F238E27FC236}">
                  <a16:creationId xmlns:a16="http://schemas.microsoft.com/office/drawing/2014/main" id="{58E39FC6-BAFE-4DE3-963E-AB2626E6E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760"/>
              <a:ext cx="370" cy="467"/>
            </a:xfrm>
            <a:custGeom>
              <a:avLst/>
              <a:gdLst>
                <a:gd name="T0" fmla="*/ 333 w 148"/>
                <a:gd name="T1" fmla="*/ 2300 h 175"/>
                <a:gd name="T2" fmla="*/ 488 w 148"/>
                <a:gd name="T3" fmla="*/ 1502 h 175"/>
                <a:gd name="T4" fmla="*/ 1050 w 148"/>
                <a:gd name="T5" fmla="*/ 683 h 175"/>
                <a:gd name="T6" fmla="*/ 1645 w 148"/>
                <a:gd name="T7" fmla="*/ 149 h 175"/>
                <a:gd name="T8" fmla="*/ 2313 w 148"/>
                <a:gd name="T9" fmla="*/ 363 h 175"/>
                <a:gd name="T10" fmla="*/ 1395 w 148"/>
                <a:gd name="T11" fmla="*/ 21 h 175"/>
                <a:gd name="T12" fmla="*/ 125 w 148"/>
                <a:gd name="T13" fmla="*/ 1276 h 175"/>
                <a:gd name="T14" fmla="*/ 938 w 148"/>
                <a:gd name="T15" fmla="*/ 3325 h 175"/>
                <a:gd name="T16" fmla="*/ 333 w 148"/>
                <a:gd name="T17" fmla="*/ 2300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175">
                  <a:moveTo>
                    <a:pt x="21" y="121"/>
                  </a:moveTo>
                  <a:cubicBezTo>
                    <a:pt x="20" y="107"/>
                    <a:pt x="28" y="90"/>
                    <a:pt x="31" y="79"/>
                  </a:cubicBezTo>
                  <a:cubicBezTo>
                    <a:pt x="36" y="58"/>
                    <a:pt x="54" y="48"/>
                    <a:pt x="67" y="36"/>
                  </a:cubicBezTo>
                  <a:cubicBezTo>
                    <a:pt x="79" y="24"/>
                    <a:pt x="86" y="9"/>
                    <a:pt x="105" y="8"/>
                  </a:cubicBezTo>
                  <a:cubicBezTo>
                    <a:pt x="117" y="7"/>
                    <a:pt x="136" y="11"/>
                    <a:pt x="148" y="19"/>
                  </a:cubicBezTo>
                  <a:cubicBezTo>
                    <a:pt x="130" y="7"/>
                    <a:pt x="108" y="0"/>
                    <a:pt x="89" y="1"/>
                  </a:cubicBezTo>
                  <a:cubicBezTo>
                    <a:pt x="49" y="2"/>
                    <a:pt x="19" y="26"/>
                    <a:pt x="8" y="67"/>
                  </a:cubicBezTo>
                  <a:cubicBezTo>
                    <a:pt x="0" y="101"/>
                    <a:pt x="9" y="158"/>
                    <a:pt x="60" y="175"/>
                  </a:cubicBezTo>
                  <a:cubicBezTo>
                    <a:pt x="34" y="165"/>
                    <a:pt x="24" y="142"/>
                    <a:pt x="21" y="121"/>
                  </a:cubicBezTo>
                  <a:close/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7" name="Freeform 1870">
              <a:extLst>
                <a:ext uri="{FF2B5EF4-FFF2-40B4-BE49-F238E27FC236}">
                  <a16:creationId xmlns:a16="http://schemas.microsoft.com/office/drawing/2014/main" id="{2786B91A-A849-450C-AC48-5F2358E6F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763"/>
              <a:ext cx="213" cy="312"/>
            </a:xfrm>
            <a:custGeom>
              <a:avLst/>
              <a:gdLst>
                <a:gd name="T0" fmla="*/ 63 w 85"/>
                <a:gd name="T1" fmla="*/ 2184 h 117"/>
                <a:gd name="T2" fmla="*/ 63 w 85"/>
                <a:gd name="T3" fmla="*/ 1251 h 117"/>
                <a:gd name="T4" fmla="*/ 1338 w 85"/>
                <a:gd name="T5" fmla="*/ 0 h 117"/>
                <a:gd name="T6" fmla="*/ 208 w 85"/>
                <a:gd name="T7" fmla="*/ 1139 h 117"/>
                <a:gd name="T8" fmla="*/ 83 w 85"/>
                <a:gd name="T9" fmla="*/ 2219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7">
                  <a:moveTo>
                    <a:pt x="4" y="115"/>
                  </a:moveTo>
                  <a:cubicBezTo>
                    <a:pt x="0" y="98"/>
                    <a:pt x="1" y="80"/>
                    <a:pt x="4" y="66"/>
                  </a:cubicBezTo>
                  <a:cubicBezTo>
                    <a:pt x="15" y="25"/>
                    <a:pt x="45" y="1"/>
                    <a:pt x="85" y="0"/>
                  </a:cubicBezTo>
                  <a:cubicBezTo>
                    <a:pt x="66" y="2"/>
                    <a:pt x="25" y="27"/>
                    <a:pt x="13" y="60"/>
                  </a:cubicBezTo>
                  <a:cubicBezTo>
                    <a:pt x="0" y="92"/>
                    <a:pt x="5" y="109"/>
                    <a:pt x="5" y="117"/>
                  </a:cubicBezTo>
                </a:path>
              </a:pathLst>
            </a:custGeom>
            <a:solidFill>
              <a:srgbClr val="EAE3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8" name="Freeform 1871">
              <a:extLst>
                <a:ext uri="{FF2B5EF4-FFF2-40B4-BE49-F238E27FC236}">
                  <a16:creationId xmlns:a16="http://schemas.microsoft.com/office/drawing/2014/main" id="{61811A1F-E43D-4651-BB3E-047BED88F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816"/>
              <a:ext cx="303" cy="424"/>
            </a:xfrm>
            <a:custGeom>
              <a:avLst/>
              <a:gdLst>
                <a:gd name="T0" fmla="*/ 1285 w 121"/>
                <a:gd name="T1" fmla="*/ 0 h 159"/>
                <a:gd name="T2" fmla="*/ 1650 w 121"/>
                <a:gd name="T3" fmla="*/ 1024 h 159"/>
                <a:gd name="T4" fmla="*/ 1347 w 121"/>
                <a:gd name="T5" fmla="*/ 2163 h 159"/>
                <a:gd name="T6" fmla="*/ 0 w 121"/>
                <a:gd name="T7" fmla="*/ 2957 h 159"/>
                <a:gd name="T8" fmla="*/ 438 w 121"/>
                <a:gd name="T9" fmla="*/ 3016 h 159"/>
                <a:gd name="T10" fmla="*/ 1868 w 121"/>
                <a:gd name="T11" fmla="*/ 1251 h 159"/>
                <a:gd name="T12" fmla="*/ 1285 w 121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159">
                  <a:moveTo>
                    <a:pt x="82" y="0"/>
                  </a:moveTo>
                  <a:cubicBezTo>
                    <a:pt x="97" y="15"/>
                    <a:pt x="107" y="34"/>
                    <a:pt x="105" y="54"/>
                  </a:cubicBezTo>
                  <a:cubicBezTo>
                    <a:pt x="104" y="74"/>
                    <a:pt x="93" y="97"/>
                    <a:pt x="86" y="114"/>
                  </a:cubicBezTo>
                  <a:cubicBezTo>
                    <a:pt x="72" y="149"/>
                    <a:pt x="14" y="155"/>
                    <a:pt x="0" y="156"/>
                  </a:cubicBezTo>
                  <a:cubicBezTo>
                    <a:pt x="4" y="158"/>
                    <a:pt x="16" y="159"/>
                    <a:pt x="28" y="159"/>
                  </a:cubicBezTo>
                  <a:cubicBezTo>
                    <a:pt x="108" y="159"/>
                    <a:pt x="116" y="112"/>
                    <a:pt x="119" y="66"/>
                  </a:cubicBezTo>
                  <a:cubicBezTo>
                    <a:pt x="121" y="40"/>
                    <a:pt x="104" y="16"/>
                    <a:pt x="82" y="0"/>
                  </a:cubicBezTo>
                  <a:close/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9" name="Freeform 1872">
              <a:extLst>
                <a:ext uri="{FF2B5EF4-FFF2-40B4-BE49-F238E27FC236}">
                  <a16:creationId xmlns:a16="http://schemas.microsoft.com/office/drawing/2014/main" id="{65F17651-9FCD-43B1-9FAC-830B529A7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1992"/>
              <a:ext cx="228" cy="248"/>
            </a:xfrm>
            <a:custGeom>
              <a:avLst/>
              <a:gdLst>
                <a:gd name="T0" fmla="*/ 0 w 91"/>
                <a:gd name="T1" fmla="*/ 1763 h 93"/>
                <a:gd name="T2" fmla="*/ 1431 w 91"/>
                <a:gd name="T3" fmla="*/ 0 h 93"/>
                <a:gd name="T4" fmla="*/ 0 w 91"/>
                <a:gd name="T5" fmla="*/ 1763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93">
                  <a:moveTo>
                    <a:pt x="0" y="93"/>
                  </a:moveTo>
                  <a:cubicBezTo>
                    <a:pt x="80" y="93"/>
                    <a:pt x="88" y="46"/>
                    <a:pt x="91" y="0"/>
                  </a:cubicBezTo>
                  <a:cubicBezTo>
                    <a:pt x="86" y="26"/>
                    <a:pt x="69" y="90"/>
                    <a:pt x="0" y="93"/>
                  </a:cubicBezTo>
                  <a:close/>
                </a:path>
              </a:pathLst>
            </a:custGeom>
            <a:solidFill>
              <a:srgbClr val="492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0" name="Freeform 1873">
              <a:extLst>
                <a:ext uri="{FF2B5EF4-FFF2-40B4-BE49-F238E27FC236}">
                  <a16:creationId xmlns:a16="http://schemas.microsoft.com/office/drawing/2014/main" id="{60328097-FF54-4646-B2AC-E616DA6EA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699"/>
              <a:ext cx="40" cy="40"/>
            </a:xfrm>
            <a:custGeom>
              <a:avLst/>
              <a:gdLst>
                <a:gd name="T0" fmla="*/ 33 w 16"/>
                <a:gd name="T1" fmla="*/ 115 h 15"/>
                <a:gd name="T2" fmla="*/ 175 w 16"/>
                <a:gd name="T3" fmla="*/ 192 h 15"/>
                <a:gd name="T4" fmla="*/ 83 w 16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2" y="6"/>
                  </a:moveTo>
                  <a:cubicBezTo>
                    <a:pt x="0" y="13"/>
                    <a:pt x="7" y="15"/>
                    <a:pt x="11" y="10"/>
                  </a:cubicBezTo>
                  <a:cubicBezTo>
                    <a:pt x="16" y="5"/>
                    <a:pt x="11" y="0"/>
                    <a:pt x="5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1" name="Freeform 1874">
              <a:extLst>
                <a:ext uri="{FF2B5EF4-FFF2-40B4-BE49-F238E27FC236}">
                  <a16:creationId xmlns:a16="http://schemas.microsoft.com/office/drawing/2014/main" id="{5F543D93-8714-4124-A901-2D13C71A8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760"/>
              <a:ext cx="30" cy="40"/>
            </a:xfrm>
            <a:custGeom>
              <a:avLst/>
              <a:gdLst>
                <a:gd name="T0" fmla="*/ 83 w 12"/>
                <a:gd name="T1" fmla="*/ 115 h 15"/>
                <a:gd name="T2" fmla="*/ 145 w 12"/>
                <a:gd name="T3" fmla="*/ 192 h 15"/>
                <a:gd name="T4" fmla="*/ 63 w 12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5" y="6"/>
                  </a:moveTo>
                  <a:cubicBezTo>
                    <a:pt x="0" y="10"/>
                    <a:pt x="6" y="15"/>
                    <a:pt x="9" y="10"/>
                  </a:cubicBezTo>
                  <a:cubicBezTo>
                    <a:pt x="12" y="7"/>
                    <a:pt x="8" y="0"/>
                    <a:pt x="4" y="5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2" name="Freeform 1875">
              <a:extLst>
                <a:ext uri="{FF2B5EF4-FFF2-40B4-BE49-F238E27FC236}">
                  <a16:creationId xmlns:a16="http://schemas.microsoft.com/office/drawing/2014/main" id="{2CF92BAF-C9CC-44F6-81FE-8F1187D96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45"/>
              <a:ext cx="27" cy="46"/>
            </a:xfrm>
            <a:custGeom>
              <a:avLst/>
              <a:gdLst>
                <a:gd name="T0" fmla="*/ 12 w 11"/>
                <a:gd name="T1" fmla="*/ 60 h 17"/>
                <a:gd name="T2" fmla="*/ 103 w 11"/>
                <a:gd name="T3" fmla="*/ 219 h 17"/>
                <a:gd name="T4" fmla="*/ 42 w 11"/>
                <a:gd name="T5" fmla="*/ 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3"/>
                  </a:moveTo>
                  <a:cubicBezTo>
                    <a:pt x="0" y="8"/>
                    <a:pt x="1" y="17"/>
                    <a:pt x="7" y="11"/>
                  </a:cubicBezTo>
                  <a:cubicBezTo>
                    <a:pt x="11" y="8"/>
                    <a:pt x="8" y="0"/>
                    <a:pt x="3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3" name="Freeform 1876">
              <a:extLst>
                <a:ext uri="{FF2B5EF4-FFF2-40B4-BE49-F238E27FC236}">
                  <a16:creationId xmlns:a16="http://schemas.microsoft.com/office/drawing/2014/main" id="{7ACC77E8-866B-4077-B2CF-7113D5C41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819"/>
              <a:ext cx="15" cy="18"/>
            </a:xfrm>
            <a:custGeom>
              <a:avLst/>
              <a:gdLst>
                <a:gd name="T0" fmla="*/ 20 w 6"/>
                <a:gd name="T1" fmla="*/ 54 h 7"/>
                <a:gd name="T2" fmla="*/ 20 w 6"/>
                <a:gd name="T3" fmla="*/ 100 h 7"/>
                <a:gd name="T4" fmla="*/ 63 w 6"/>
                <a:gd name="T5" fmla="*/ 0 h 7"/>
                <a:gd name="T6" fmla="*/ 20 w 6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1" y="4"/>
                    <a:pt x="0" y="5"/>
                    <a:pt x="1" y="6"/>
                  </a:cubicBezTo>
                  <a:cubicBezTo>
                    <a:pt x="4" y="7"/>
                    <a:pt x="6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4" name="Freeform 1877">
              <a:extLst>
                <a:ext uri="{FF2B5EF4-FFF2-40B4-BE49-F238E27FC236}">
                  <a16:creationId xmlns:a16="http://schemas.microsoft.com/office/drawing/2014/main" id="{79D1CDF6-18BD-441D-9D42-6B70C3931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672"/>
              <a:ext cx="25" cy="24"/>
            </a:xfrm>
            <a:custGeom>
              <a:avLst/>
              <a:gdLst>
                <a:gd name="T0" fmla="*/ 33 w 10"/>
                <a:gd name="T1" fmla="*/ 21 h 9"/>
                <a:gd name="T2" fmla="*/ 113 w 10"/>
                <a:gd name="T3" fmla="*/ 115 h 9"/>
                <a:gd name="T4" fmla="*/ 63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2" y="1"/>
                  </a:moveTo>
                  <a:cubicBezTo>
                    <a:pt x="0" y="5"/>
                    <a:pt x="3" y="9"/>
                    <a:pt x="7" y="6"/>
                  </a:cubicBezTo>
                  <a:cubicBezTo>
                    <a:pt x="10" y="4"/>
                    <a:pt x="8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5" name="Freeform 1878">
              <a:extLst>
                <a:ext uri="{FF2B5EF4-FFF2-40B4-BE49-F238E27FC236}">
                  <a16:creationId xmlns:a16="http://schemas.microsoft.com/office/drawing/2014/main" id="{47DC163B-B4A6-4CF7-9F98-F7DD2ACC9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696"/>
              <a:ext cx="38" cy="30"/>
            </a:xfrm>
            <a:custGeom>
              <a:avLst/>
              <a:gdLst>
                <a:gd name="T0" fmla="*/ 63 w 15"/>
                <a:gd name="T1" fmla="*/ 38 h 11"/>
                <a:gd name="T2" fmla="*/ 84 w 15"/>
                <a:gd name="T3" fmla="*/ 0 h 11"/>
                <a:gd name="T4" fmla="*/ 63 w 15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4" y="2"/>
                  </a:moveTo>
                  <a:cubicBezTo>
                    <a:pt x="0" y="11"/>
                    <a:pt x="15" y="2"/>
                    <a:pt x="5" y="0"/>
                  </a:cubicBezTo>
                  <a:cubicBezTo>
                    <a:pt x="4" y="1"/>
                    <a:pt x="4" y="1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6" name="Freeform 1879">
              <a:extLst>
                <a:ext uri="{FF2B5EF4-FFF2-40B4-BE49-F238E27FC236}">
                  <a16:creationId xmlns:a16="http://schemas.microsoft.com/office/drawing/2014/main" id="{D2D56EC9-8B70-46DC-B52B-E4A69C805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702"/>
              <a:ext cx="35" cy="31"/>
            </a:xfrm>
            <a:custGeom>
              <a:avLst/>
              <a:gdLst>
                <a:gd name="T0" fmla="*/ 113 w 14"/>
                <a:gd name="T1" fmla="*/ 54 h 12"/>
                <a:gd name="T2" fmla="*/ 125 w 14"/>
                <a:gd name="T3" fmla="*/ 140 h 12"/>
                <a:gd name="T4" fmla="*/ 95 w 14"/>
                <a:gd name="T5" fmla="*/ 5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7" y="3"/>
                  </a:moveTo>
                  <a:cubicBezTo>
                    <a:pt x="0" y="0"/>
                    <a:pt x="1" y="12"/>
                    <a:pt x="8" y="8"/>
                  </a:cubicBezTo>
                  <a:cubicBezTo>
                    <a:pt x="14" y="4"/>
                    <a:pt x="8" y="0"/>
                    <a:pt x="6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7" name="Freeform 1880">
              <a:extLst>
                <a:ext uri="{FF2B5EF4-FFF2-40B4-BE49-F238E27FC236}">
                  <a16:creationId xmlns:a16="http://schemas.microsoft.com/office/drawing/2014/main" id="{DE41726D-6789-4E0F-B008-466E25BEC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667"/>
              <a:ext cx="20" cy="27"/>
            </a:xfrm>
            <a:custGeom>
              <a:avLst/>
              <a:gdLst>
                <a:gd name="T0" fmla="*/ 0 w 8"/>
                <a:gd name="T1" fmla="*/ 59 h 10"/>
                <a:gd name="T2" fmla="*/ 95 w 8"/>
                <a:gd name="T3" fmla="*/ 116 h 10"/>
                <a:gd name="T4" fmla="*/ 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3"/>
                  </a:moveTo>
                  <a:cubicBezTo>
                    <a:pt x="0" y="6"/>
                    <a:pt x="3" y="10"/>
                    <a:pt x="6" y="6"/>
                  </a:cubicBezTo>
                  <a:cubicBezTo>
                    <a:pt x="8" y="3"/>
                    <a:pt x="2" y="0"/>
                    <a:pt x="0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8" name="Freeform 1881">
              <a:extLst>
                <a:ext uri="{FF2B5EF4-FFF2-40B4-BE49-F238E27FC236}">
                  <a16:creationId xmlns:a16="http://schemas.microsoft.com/office/drawing/2014/main" id="{CE5165BE-81A5-4C2C-923A-892F509F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891"/>
              <a:ext cx="25" cy="26"/>
            </a:xfrm>
            <a:custGeom>
              <a:avLst/>
              <a:gdLst>
                <a:gd name="T0" fmla="*/ 95 w 10"/>
                <a:gd name="T1" fmla="*/ 34 h 10"/>
                <a:gd name="T2" fmla="*/ 113 w 10"/>
                <a:gd name="T3" fmla="*/ 122 h 10"/>
                <a:gd name="T4" fmla="*/ 63 w 10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6" y="2"/>
                  </a:moveTo>
                  <a:cubicBezTo>
                    <a:pt x="0" y="2"/>
                    <a:pt x="3" y="10"/>
                    <a:pt x="7" y="7"/>
                  </a:cubicBezTo>
                  <a:cubicBezTo>
                    <a:pt x="10" y="4"/>
                    <a:pt x="7" y="0"/>
                    <a:pt x="4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9" name="Freeform 1882">
              <a:extLst>
                <a:ext uri="{FF2B5EF4-FFF2-40B4-BE49-F238E27FC236}">
                  <a16:creationId xmlns:a16="http://schemas.microsoft.com/office/drawing/2014/main" id="{18E2C5ED-3AAD-4D07-AD54-6F307BDCA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931"/>
              <a:ext cx="28" cy="50"/>
            </a:xfrm>
            <a:custGeom>
              <a:avLst/>
              <a:gdLst>
                <a:gd name="T0" fmla="*/ 51 w 11"/>
                <a:gd name="T1" fmla="*/ 111 h 19"/>
                <a:gd name="T2" fmla="*/ 130 w 11"/>
                <a:gd name="T3" fmla="*/ 221 h 19"/>
                <a:gd name="T4" fmla="*/ 51 w 11"/>
                <a:gd name="T5" fmla="*/ 12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3" y="6"/>
                  </a:moveTo>
                  <a:cubicBezTo>
                    <a:pt x="0" y="10"/>
                    <a:pt x="3" y="19"/>
                    <a:pt x="8" y="12"/>
                  </a:cubicBezTo>
                  <a:cubicBezTo>
                    <a:pt x="11" y="7"/>
                    <a:pt x="5" y="0"/>
                    <a:pt x="3" y="7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0" name="Freeform 1883">
              <a:extLst>
                <a:ext uri="{FF2B5EF4-FFF2-40B4-BE49-F238E27FC236}">
                  <a16:creationId xmlns:a16="http://schemas.microsoft.com/office/drawing/2014/main" id="{7E5BA541-258A-4497-9ED8-35000CEA4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011"/>
              <a:ext cx="18" cy="21"/>
            </a:xfrm>
            <a:custGeom>
              <a:avLst/>
              <a:gdLst>
                <a:gd name="T0" fmla="*/ 67 w 7"/>
                <a:gd name="T1" fmla="*/ 89 h 8"/>
                <a:gd name="T2" fmla="*/ 54 w 7"/>
                <a:gd name="T3" fmla="*/ 21 h 8"/>
                <a:gd name="T4" fmla="*/ 54 w 7"/>
                <a:gd name="T5" fmla="*/ 144 h 8"/>
                <a:gd name="T6" fmla="*/ 33 w 7"/>
                <a:gd name="T7" fmla="*/ 12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1" y="5"/>
                    <a:pt x="0" y="1"/>
                    <a:pt x="3" y="1"/>
                  </a:cubicBezTo>
                  <a:cubicBezTo>
                    <a:pt x="6" y="0"/>
                    <a:pt x="7" y="8"/>
                    <a:pt x="3" y="8"/>
                  </a:cubicBezTo>
                  <a:cubicBezTo>
                    <a:pt x="3" y="8"/>
                    <a:pt x="2" y="7"/>
                    <a:pt x="2" y="7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1" name="Freeform 1884">
              <a:extLst>
                <a:ext uri="{FF2B5EF4-FFF2-40B4-BE49-F238E27FC236}">
                  <a16:creationId xmlns:a16="http://schemas.microsoft.com/office/drawing/2014/main" id="{987C41A0-88E8-4E57-B3FE-7D1AD2A0E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872"/>
              <a:ext cx="20" cy="27"/>
            </a:xfrm>
            <a:custGeom>
              <a:avLst/>
              <a:gdLst>
                <a:gd name="T0" fmla="*/ 20 w 8"/>
                <a:gd name="T1" fmla="*/ 0 h 10"/>
                <a:gd name="T2" fmla="*/ 83 w 8"/>
                <a:gd name="T3" fmla="*/ 159 h 10"/>
                <a:gd name="T4" fmla="*/ 50 w 8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0" y="2"/>
                    <a:pt x="1" y="10"/>
                    <a:pt x="5" y="8"/>
                  </a:cubicBezTo>
                  <a:cubicBezTo>
                    <a:pt x="8" y="6"/>
                    <a:pt x="6" y="2"/>
                    <a:pt x="3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2" name="Freeform 1885">
              <a:extLst>
                <a:ext uri="{FF2B5EF4-FFF2-40B4-BE49-F238E27FC236}">
                  <a16:creationId xmlns:a16="http://schemas.microsoft.com/office/drawing/2014/main" id="{E0CB3DE2-571D-44AA-8BCE-BDD8FA53F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840"/>
              <a:ext cx="20" cy="16"/>
            </a:xfrm>
            <a:custGeom>
              <a:avLst/>
              <a:gdLst>
                <a:gd name="T0" fmla="*/ 83 w 8"/>
                <a:gd name="T1" fmla="*/ 21 h 6"/>
                <a:gd name="T2" fmla="*/ 50 w 8"/>
                <a:gd name="T3" fmla="*/ 93 h 6"/>
                <a:gd name="T4" fmla="*/ 95 w 8"/>
                <a:gd name="T5" fmla="*/ 0 h 6"/>
                <a:gd name="T6" fmla="*/ 6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cubicBezTo>
                    <a:pt x="3" y="0"/>
                    <a:pt x="0" y="4"/>
                    <a:pt x="3" y="5"/>
                  </a:cubicBezTo>
                  <a:cubicBezTo>
                    <a:pt x="6" y="6"/>
                    <a:pt x="8" y="2"/>
                    <a:pt x="6" y="0"/>
                  </a:cubicBezTo>
                  <a:cubicBezTo>
                    <a:pt x="5" y="0"/>
                    <a:pt x="5" y="1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3" name="Freeform 1886">
              <a:extLst>
                <a:ext uri="{FF2B5EF4-FFF2-40B4-BE49-F238E27FC236}">
                  <a16:creationId xmlns:a16="http://schemas.microsoft.com/office/drawing/2014/main" id="{98C99257-7AF8-4C50-B38E-714441F5E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064"/>
              <a:ext cx="20" cy="21"/>
            </a:xfrm>
            <a:custGeom>
              <a:avLst/>
              <a:gdLst>
                <a:gd name="T0" fmla="*/ 50 w 8"/>
                <a:gd name="T1" fmla="*/ 0 h 8"/>
                <a:gd name="T2" fmla="*/ 63 w 8"/>
                <a:gd name="T3" fmla="*/ 144 h 8"/>
                <a:gd name="T4" fmla="*/ 83 w 8"/>
                <a:gd name="T5" fmla="*/ 0 h 8"/>
                <a:gd name="T6" fmla="*/ 63 w 8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0" y="2"/>
                    <a:pt x="2" y="6"/>
                    <a:pt x="4" y="8"/>
                  </a:cubicBezTo>
                  <a:cubicBezTo>
                    <a:pt x="7" y="6"/>
                    <a:pt x="8" y="2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4" name="Freeform 1887">
              <a:extLst>
                <a:ext uri="{FF2B5EF4-FFF2-40B4-BE49-F238E27FC236}">
                  <a16:creationId xmlns:a16="http://schemas.microsoft.com/office/drawing/2014/main" id="{EF4961C0-4EF2-4D94-BEF0-04ADB1AD6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109"/>
              <a:ext cx="15" cy="22"/>
            </a:xfrm>
            <a:custGeom>
              <a:avLst/>
              <a:gdLst>
                <a:gd name="T0" fmla="*/ 0 w 6"/>
                <a:gd name="T1" fmla="*/ 47 h 8"/>
                <a:gd name="T2" fmla="*/ 33 w 6"/>
                <a:gd name="T3" fmla="*/ 168 h 8"/>
                <a:gd name="T4" fmla="*/ 50 w 6"/>
                <a:gd name="T5" fmla="*/ 0 h 8"/>
                <a:gd name="T6" fmla="*/ 33 w 6"/>
                <a:gd name="T7" fmla="*/ 2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0" y="2"/>
                  </a:moveTo>
                  <a:cubicBezTo>
                    <a:pt x="0" y="5"/>
                    <a:pt x="0" y="6"/>
                    <a:pt x="2" y="8"/>
                  </a:cubicBezTo>
                  <a:cubicBezTo>
                    <a:pt x="5" y="6"/>
                    <a:pt x="6" y="2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5" name="Freeform 1888">
              <a:extLst>
                <a:ext uri="{FF2B5EF4-FFF2-40B4-BE49-F238E27FC236}">
                  <a16:creationId xmlns:a16="http://schemas.microsoft.com/office/drawing/2014/main" id="{67492B84-B110-415E-824E-DAB2CDDFB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045"/>
              <a:ext cx="28" cy="38"/>
            </a:xfrm>
            <a:custGeom>
              <a:avLst/>
              <a:gdLst>
                <a:gd name="T0" fmla="*/ 64 w 11"/>
                <a:gd name="T1" fmla="*/ 81 h 14"/>
                <a:gd name="T2" fmla="*/ 84 w 11"/>
                <a:gd name="T3" fmla="*/ 258 h 14"/>
                <a:gd name="T4" fmla="*/ 84 w 11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4" y="4"/>
                  </a:moveTo>
                  <a:cubicBezTo>
                    <a:pt x="0" y="5"/>
                    <a:pt x="0" y="14"/>
                    <a:pt x="5" y="13"/>
                  </a:cubicBezTo>
                  <a:cubicBezTo>
                    <a:pt x="11" y="12"/>
                    <a:pt x="8" y="0"/>
                    <a:pt x="5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6" name="Freeform 1889">
              <a:extLst>
                <a:ext uri="{FF2B5EF4-FFF2-40B4-BE49-F238E27FC236}">
                  <a16:creationId xmlns:a16="http://schemas.microsoft.com/office/drawing/2014/main" id="{8668EDDE-0A00-4A53-98ED-8C261DFC2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160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33 w 4"/>
                <a:gd name="T3" fmla="*/ 88 h 5"/>
                <a:gd name="T4" fmla="*/ 2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4"/>
                    <a:pt x="4" y="0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7" name="Freeform 1890">
              <a:extLst>
                <a:ext uri="{FF2B5EF4-FFF2-40B4-BE49-F238E27FC236}">
                  <a16:creationId xmlns:a16="http://schemas.microsoft.com/office/drawing/2014/main" id="{1F5BF376-7F77-4F6E-8A21-20E437EF9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211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28 w 3"/>
                <a:gd name="T3" fmla="*/ 63 h 4"/>
                <a:gd name="T4" fmla="*/ 28 w 3"/>
                <a:gd name="T5" fmla="*/ 0 h 4"/>
                <a:gd name="T6" fmla="*/ 12 w 3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3" y="3"/>
                    <a:pt x="3" y="1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8" name="Freeform 1891">
              <a:extLst>
                <a:ext uri="{FF2B5EF4-FFF2-40B4-BE49-F238E27FC236}">
                  <a16:creationId xmlns:a16="http://schemas.microsoft.com/office/drawing/2014/main" id="{713414E5-450B-4C77-8E7E-0A535BDA0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237"/>
              <a:ext cx="20" cy="27"/>
            </a:xfrm>
            <a:custGeom>
              <a:avLst/>
              <a:gdLst>
                <a:gd name="T0" fmla="*/ 33 w 8"/>
                <a:gd name="T1" fmla="*/ 38 h 10"/>
                <a:gd name="T2" fmla="*/ 95 w 8"/>
                <a:gd name="T3" fmla="*/ 138 h 10"/>
                <a:gd name="T4" fmla="*/ 63 w 8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2" y="2"/>
                  </a:moveTo>
                  <a:cubicBezTo>
                    <a:pt x="0" y="5"/>
                    <a:pt x="3" y="10"/>
                    <a:pt x="6" y="7"/>
                  </a:cubicBezTo>
                  <a:cubicBezTo>
                    <a:pt x="8" y="5"/>
                    <a:pt x="7" y="0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9" name="Freeform 1892">
              <a:extLst>
                <a:ext uri="{FF2B5EF4-FFF2-40B4-BE49-F238E27FC236}">
                  <a16:creationId xmlns:a16="http://schemas.microsoft.com/office/drawing/2014/main" id="{49754105-94A8-4B31-9ED9-FDFAAF8DE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277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33 w 4"/>
                <a:gd name="T3" fmla="*/ 83 h 4"/>
                <a:gd name="T4" fmla="*/ 20 w 4"/>
                <a:gd name="T5" fmla="*/ 0 h 4"/>
                <a:gd name="T6" fmla="*/ 20 w 4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4" y="2"/>
                    <a:pt x="3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0" name="Freeform 1893">
              <a:extLst>
                <a:ext uri="{FF2B5EF4-FFF2-40B4-BE49-F238E27FC236}">
                  <a16:creationId xmlns:a16="http://schemas.microsoft.com/office/drawing/2014/main" id="{6C655547-A893-4231-8CCF-C6A70CDF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267"/>
              <a:ext cx="22" cy="24"/>
            </a:xfrm>
            <a:custGeom>
              <a:avLst/>
              <a:gdLst>
                <a:gd name="T0" fmla="*/ 59 w 9"/>
                <a:gd name="T1" fmla="*/ 35 h 9"/>
                <a:gd name="T2" fmla="*/ 59 w 9"/>
                <a:gd name="T3" fmla="*/ 149 h 9"/>
                <a:gd name="T4" fmla="*/ 59 w 9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2"/>
                  </a:moveTo>
                  <a:cubicBezTo>
                    <a:pt x="0" y="2"/>
                    <a:pt x="0" y="9"/>
                    <a:pt x="4" y="8"/>
                  </a:cubicBezTo>
                  <a:cubicBezTo>
                    <a:pt x="8" y="7"/>
                    <a:pt x="9" y="0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1" name="Freeform 1894">
              <a:extLst>
                <a:ext uri="{FF2B5EF4-FFF2-40B4-BE49-F238E27FC236}">
                  <a16:creationId xmlns:a16="http://schemas.microsoft.com/office/drawing/2014/main" id="{1B6AE38E-3596-4149-AEDC-F6340BA3C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694"/>
              <a:ext cx="20" cy="26"/>
            </a:xfrm>
            <a:custGeom>
              <a:avLst/>
              <a:gdLst>
                <a:gd name="T0" fmla="*/ 50 w 8"/>
                <a:gd name="T1" fmla="*/ 0 h 10"/>
                <a:gd name="T2" fmla="*/ 83 w 8"/>
                <a:gd name="T3" fmla="*/ 143 h 10"/>
                <a:gd name="T4" fmla="*/ 63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0" y="3"/>
                    <a:pt x="0" y="10"/>
                    <a:pt x="5" y="8"/>
                  </a:cubicBezTo>
                  <a:cubicBezTo>
                    <a:pt x="8" y="7"/>
                    <a:pt x="8" y="1"/>
                    <a:pt x="4" y="0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2" name="Freeform 1895">
              <a:extLst>
                <a:ext uri="{FF2B5EF4-FFF2-40B4-BE49-F238E27FC236}">
                  <a16:creationId xmlns:a16="http://schemas.microsoft.com/office/drawing/2014/main" id="{E5CF950B-A9BE-4898-B042-87C33DF14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752"/>
              <a:ext cx="17" cy="21"/>
            </a:xfrm>
            <a:custGeom>
              <a:avLst/>
              <a:gdLst>
                <a:gd name="T0" fmla="*/ 58 w 7"/>
                <a:gd name="T1" fmla="*/ 0 h 8"/>
                <a:gd name="T2" fmla="*/ 70 w 7"/>
                <a:gd name="T3" fmla="*/ 110 h 8"/>
                <a:gd name="T4" fmla="*/ 58 w 7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0" y="2"/>
                    <a:pt x="1" y="8"/>
                    <a:pt x="5" y="6"/>
                  </a:cubicBezTo>
                  <a:cubicBezTo>
                    <a:pt x="7" y="4"/>
                    <a:pt x="6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3" name="Freeform 1896">
              <a:extLst>
                <a:ext uri="{FF2B5EF4-FFF2-40B4-BE49-F238E27FC236}">
                  <a16:creationId xmlns:a16="http://schemas.microsoft.com/office/drawing/2014/main" id="{2F98B700-4955-49F5-999D-E67D9397E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733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56 h 3"/>
                <a:gd name="T4" fmla="*/ 56 w 3"/>
                <a:gd name="T5" fmla="*/ 0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4" name="Freeform 1897">
              <a:extLst>
                <a:ext uri="{FF2B5EF4-FFF2-40B4-BE49-F238E27FC236}">
                  <a16:creationId xmlns:a16="http://schemas.microsoft.com/office/drawing/2014/main" id="{76EA2564-46BA-4CAD-9367-14387727F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710"/>
              <a:ext cx="23" cy="23"/>
            </a:xfrm>
            <a:custGeom>
              <a:avLst/>
              <a:gdLst>
                <a:gd name="T0" fmla="*/ 51 w 9"/>
                <a:gd name="T1" fmla="*/ 20 h 9"/>
                <a:gd name="T2" fmla="*/ 97 w 9"/>
                <a:gd name="T3" fmla="*/ 97 h 9"/>
                <a:gd name="T4" fmla="*/ 66 w 9"/>
                <a:gd name="T5" fmla="*/ 5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3" y="1"/>
                  </a:moveTo>
                  <a:cubicBezTo>
                    <a:pt x="0" y="4"/>
                    <a:pt x="2" y="9"/>
                    <a:pt x="6" y="6"/>
                  </a:cubicBezTo>
                  <a:cubicBezTo>
                    <a:pt x="9" y="4"/>
                    <a:pt x="7" y="0"/>
                    <a:pt x="4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5" name="Freeform 1898">
              <a:extLst>
                <a:ext uri="{FF2B5EF4-FFF2-40B4-BE49-F238E27FC236}">
                  <a16:creationId xmlns:a16="http://schemas.microsoft.com/office/drawing/2014/main" id="{955738AC-D12F-4FB2-8A23-0E5E16E7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622"/>
              <a:ext cx="500" cy="631"/>
            </a:xfrm>
            <a:custGeom>
              <a:avLst/>
              <a:gdLst>
                <a:gd name="T0" fmla="*/ 550 w 200"/>
                <a:gd name="T1" fmla="*/ 3829 h 237"/>
                <a:gd name="T2" fmla="*/ 470 w 200"/>
                <a:gd name="T3" fmla="*/ 2042 h 237"/>
                <a:gd name="T4" fmla="*/ 845 w 200"/>
                <a:gd name="T5" fmla="*/ 1361 h 237"/>
                <a:gd name="T6" fmla="*/ 1595 w 200"/>
                <a:gd name="T7" fmla="*/ 474 h 237"/>
                <a:gd name="T8" fmla="*/ 2845 w 200"/>
                <a:gd name="T9" fmla="*/ 264 h 237"/>
                <a:gd name="T10" fmla="*/ 3125 w 200"/>
                <a:gd name="T11" fmla="*/ 397 h 237"/>
                <a:gd name="T12" fmla="*/ 2675 w 200"/>
                <a:gd name="T13" fmla="*/ 170 h 237"/>
                <a:gd name="T14" fmla="*/ 1363 w 200"/>
                <a:gd name="T15" fmla="*/ 304 h 237"/>
                <a:gd name="T16" fmla="*/ 520 w 200"/>
                <a:gd name="T17" fmla="*/ 1134 h 237"/>
                <a:gd name="T18" fmla="*/ 220 w 200"/>
                <a:gd name="T19" fmla="*/ 1872 h 237"/>
                <a:gd name="T20" fmla="*/ 408 w 200"/>
                <a:gd name="T21" fmla="*/ 3722 h 237"/>
                <a:gd name="T22" fmla="*/ 1220 w 200"/>
                <a:gd name="T23" fmla="*/ 4473 h 237"/>
                <a:gd name="T24" fmla="*/ 550 w 200"/>
                <a:gd name="T25" fmla="*/ 3829 h 2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" h="237">
                  <a:moveTo>
                    <a:pt x="35" y="203"/>
                  </a:moveTo>
                  <a:cubicBezTo>
                    <a:pt x="14" y="177"/>
                    <a:pt x="16" y="138"/>
                    <a:pt x="30" y="108"/>
                  </a:cubicBezTo>
                  <a:cubicBezTo>
                    <a:pt x="36" y="94"/>
                    <a:pt x="46" y="85"/>
                    <a:pt x="54" y="72"/>
                  </a:cubicBezTo>
                  <a:cubicBezTo>
                    <a:pt x="64" y="55"/>
                    <a:pt x="87" y="35"/>
                    <a:pt x="102" y="25"/>
                  </a:cubicBezTo>
                  <a:cubicBezTo>
                    <a:pt x="128" y="8"/>
                    <a:pt x="159" y="13"/>
                    <a:pt x="182" y="14"/>
                  </a:cubicBezTo>
                  <a:cubicBezTo>
                    <a:pt x="187" y="14"/>
                    <a:pt x="196" y="19"/>
                    <a:pt x="200" y="21"/>
                  </a:cubicBezTo>
                  <a:cubicBezTo>
                    <a:pt x="190" y="14"/>
                    <a:pt x="180" y="10"/>
                    <a:pt x="171" y="9"/>
                  </a:cubicBezTo>
                  <a:cubicBezTo>
                    <a:pt x="148" y="8"/>
                    <a:pt x="112" y="0"/>
                    <a:pt x="87" y="16"/>
                  </a:cubicBezTo>
                  <a:cubicBezTo>
                    <a:pt x="72" y="27"/>
                    <a:pt x="43" y="43"/>
                    <a:pt x="33" y="60"/>
                  </a:cubicBezTo>
                  <a:cubicBezTo>
                    <a:pt x="25" y="73"/>
                    <a:pt x="21" y="85"/>
                    <a:pt x="14" y="99"/>
                  </a:cubicBezTo>
                  <a:cubicBezTo>
                    <a:pt x="0" y="130"/>
                    <a:pt x="5" y="171"/>
                    <a:pt x="26" y="197"/>
                  </a:cubicBezTo>
                  <a:cubicBezTo>
                    <a:pt x="40" y="214"/>
                    <a:pt x="59" y="227"/>
                    <a:pt x="78" y="237"/>
                  </a:cubicBezTo>
                  <a:cubicBezTo>
                    <a:pt x="64" y="228"/>
                    <a:pt x="45" y="215"/>
                    <a:pt x="35" y="203"/>
                  </a:cubicBezTo>
                  <a:close/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6" name="Freeform 1899">
              <a:extLst>
                <a:ext uri="{FF2B5EF4-FFF2-40B4-BE49-F238E27FC236}">
                  <a16:creationId xmlns:a16="http://schemas.microsoft.com/office/drawing/2014/main" id="{15B6ABC9-E3AE-46A9-834D-A99F595B9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691"/>
              <a:ext cx="473" cy="616"/>
            </a:xfrm>
            <a:custGeom>
              <a:avLst/>
              <a:gdLst>
                <a:gd name="T0" fmla="*/ 2192 w 189"/>
                <a:gd name="T1" fmla="*/ 149 h 231"/>
                <a:gd name="T2" fmla="*/ 2210 w 189"/>
                <a:gd name="T3" fmla="*/ 192 h 231"/>
                <a:gd name="T4" fmla="*/ 2618 w 189"/>
                <a:gd name="T5" fmla="*/ 1971 h 231"/>
                <a:gd name="T6" fmla="*/ 2413 w 189"/>
                <a:gd name="T7" fmla="*/ 3037 h 231"/>
                <a:gd name="T8" fmla="*/ 1534 w 189"/>
                <a:gd name="T9" fmla="*/ 4003 h 231"/>
                <a:gd name="T10" fmla="*/ 145 w 189"/>
                <a:gd name="T11" fmla="*/ 4019 h 231"/>
                <a:gd name="T12" fmla="*/ 345 w 189"/>
                <a:gd name="T13" fmla="*/ 4173 h 231"/>
                <a:gd name="T14" fmla="*/ 1742 w 189"/>
                <a:gd name="T15" fmla="*/ 4152 h 231"/>
                <a:gd name="T16" fmla="*/ 2618 w 189"/>
                <a:gd name="T17" fmla="*/ 3187 h 231"/>
                <a:gd name="T18" fmla="*/ 2818 w 189"/>
                <a:gd name="T19" fmla="*/ 2104 h 231"/>
                <a:gd name="T20" fmla="*/ 2192 w 189"/>
                <a:gd name="T21" fmla="*/ 149 h 2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231">
                  <a:moveTo>
                    <a:pt x="140" y="8"/>
                  </a:moveTo>
                  <a:cubicBezTo>
                    <a:pt x="131" y="0"/>
                    <a:pt x="133" y="1"/>
                    <a:pt x="141" y="10"/>
                  </a:cubicBezTo>
                  <a:cubicBezTo>
                    <a:pt x="162" y="35"/>
                    <a:pt x="174" y="73"/>
                    <a:pt x="167" y="104"/>
                  </a:cubicBezTo>
                  <a:cubicBezTo>
                    <a:pt x="162" y="120"/>
                    <a:pt x="160" y="145"/>
                    <a:pt x="154" y="160"/>
                  </a:cubicBezTo>
                  <a:cubicBezTo>
                    <a:pt x="145" y="182"/>
                    <a:pt x="137" y="193"/>
                    <a:pt x="98" y="211"/>
                  </a:cubicBezTo>
                  <a:cubicBezTo>
                    <a:pt x="71" y="223"/>
                    <a:pt x="26" y="219"/>
                    <a:pt x="9" y="212"/>
                  </a:cubicBezTo>
                  <a:cubicBezTo>
                    <a:pt x="0" y="209"/>
                    <a:pt x="9" y="215"/>
                    <a:pt x="22" y="220"/>
                  </a:cubicBezTo>
                  <a:cubicBezTo>
                    <a:pt x="39" y="226"/>
                    <a:pt x="83" y="231"/>
                    <a:pt x="111" y="219"/>
                  </a:cubicBezTo>
                  <a:cubicBezTo>
                    <a:pt x="150" y="201"/>
                    <a:pt x="158" y="189"/>
                    <a:pt x="167" y="168"/>
                  </a:cubicBezTo>
                  <a:cubicBezTo>
                    <a:pt x="173" y="153"/>
                    <a:pt x="175" y="127"/>
                    <a:pt x="180" y="111"/>
                  </a:cubicBezTo>
                  <a:cubicBezTo>
                    <a:pt x="189" y="75"/>
                    <a:pt x="166" y="34"/>
                    <a:pt x="140" y="8"/>
                  </a:cubicBezTo>
                  <a:close/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7" name="Freeform 1900">
              <a:extLst>
                <a:ext uri="{FF2B5EF4-FFF2-40B4-BE49-F238E27FC236}">
                  <a16:creationId xmlns:a16="http://schemas.microsoft.com/office/drawing/2014/main" id="{C70F8D89-F816-4805-84F4-CCF3197D1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664"/>
              <a:ext cx="218" cy="483"/>
            </a:xfrm>
            <a:custGeom>
              <a:avLst/>
              <a:gdLst>
                <a:gd name="T0" fmla="*/ 408 w 87"/>
                <a:gd name="T1" fmla="*/ 3440 h 181"/>
                <a:gd name="T2" fmla="*/ 221 w 87"/>
                <a:gd name="T3" fmla="*/ 1574 h 181"/>
                <a:gd name="T4" fmla="*/ 521 w 87"/>
                <a:gd name="T5" fmla="*/ 833 h 181"/>
                <a:gd name="T6" fmla="*/ 1368 w 87"/>
                <a:gd name="T7" fmla="*/ 0 h 181"/>
                <a:gd name="T8" fmla="*/ 659 w 87"/>
                <a:gd name="T9" fmla="*/ 798 h 181"/>
                <a:gd name="T10" fmla="*/ 251 w 87"/>
                <a:gd name="T11" fmla="*/ 1900 h 181"/>
                <a:gd name="T12" fmla="*/ 408 w 87"/>
                <a:gd name="T13" fmla="*/ 344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81">
                  <a:moveTo>
                    <a:pt x="26" y="181"/>
                  </a:moveTo>
                  <a:cubicBezTo>
                    <a:pt x="5" y="155"/>
                    <a:pt x="0" y="114"/>
                    <a:pt x="14" y="83"/>
                  </a:cubicBezTo>
                  <a:cubicBezTo>
                    <a:pt x="21" y="69"/>
                    <a:pt x="25" y="57"/>
                    <a:pt x="33" y="44"/>
                  </a:cubicBezTo>
                  <a:cubicBezTo>
                    <a:pt x="43" y="27"/>
                    <a:pt x="72" y="11"/>
                    <a:pt x="87" y="0"/>
                  </a:cubicBezTo>
                  <a:cubicBezTo>
                    <a:pt x="79" y="10"/>
                    <a:pt x="51" y="31"/>
                    <a:pt x="42" y="42"/>
                  </a:cubicBezTo>
                  <a:cubicBezTo>
                    <a:pt x="34" y="53"/>
                    <a:pt x="21" y="80"/>
                    <a:pt x="16" y="100"/>
                  </a:cubicBezTo>
                  <a:cubicBezTo>
                    <a:pt x="11" y="119"/>
                    <a:pt x="6" y="145"/>
                    <a:pt x="26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8" name="Freeform 1901">
              <a:extLst>
                <a:ext uri="{FF2B5EF4-FFF2-40B4-BE49-F238E27FC236}">
                  <a16:creationId xmlns:a16="http://schemas.microsoft.com/office/drawing/2014/main" id="{F27BB7B5-386B-4894-A371-F3B04699A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891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0 w 6"/>
                <a:gd name="T3" fmla="*/ 77 h 6"/>
                <a:gd name="T4" fmla="*/ 50 w 6"/>
                <a:gd name="T5" fmla="*/ 0 h 6"/>
                <a:gd name="T6" fmla="*/ 20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6"/>
                    <a:pt x="6" y="2"/>
                    <a:pt x="3" y="0"/>
                  </a:cubicBezTo>
                  <a:cubicBezTo>
                    <a:pt x="2" y="0"/>
                    <a:pt x="2" y="0"/>
                    <a:pt x="1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9" name="Freeform 1902">
              <a:extLst>
                <a:ext uri="{FF2B5EF4-FFF2-40B4-BE49-F238E27FC236}">
                  <a16:creationId xmlns:a16="http://schemas.microsoft.com/office/drawing/2014/main" id="{2D2F88C3-DBE2-4AE0-8DD8-5BA2D9EC6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779"/>
              <a:ext cx="28" cy="32"/>
            </a:xfrm>
            <a:custGeom>
              <a:avLst/>
              <a:gdLst>
                <a:gd name="T0" fmla="*/ 64 w 11"/>
                <a:gd name="T1" fmla="*/ 77 h 12"/>
                <a:gd name="T2" fmla="*/ 117 w 11"/>
                <a:gd name="T3" fmla="*/ 171 h 12"/>
                <a:gd name="T4" fmla="*/ 33 w 11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4" y="4"/>
                  </a:moveTo>
                  <a:cubicBezTo>
                    <a:pt x="0" y="6"/>
                    <a:pt x="3" y="12"/>
                    <a:pt x="7" y="9"/>
                  </a:cubicBezTo>
                  <a:cubicBezTo>
                    <a:pt x="11" y="6"/>
                    <a:pt x="7" y="0"/>
                    <a:pt x="2" y="4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0" name="Freeform 1903">
              <a:extLst>
                <a:ext uri="{FF2B5EF4-FFF2-40B4-BE49-F238E27FC236}">
                  <a16:creationId xmlns:a16="http://schemas.microsoft.com/office/drawing/2014/main" id="{6A958A37-F4B5-4539-B083-17A5183DE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776"/>
              <a:ext cx="18" cy="11"/>
            </a:xfrm>
            <a:custGeom>
              <a:avLst/>
              <a:gdLst>
                <a:gd name="T0" fmla="*/ 33 w 7"/>
                <a:gd name="T1" fmla="*/ 0 h 4"/>
                <a:gd name="T2" fmla="*/ 0 w 7"/>
                <a:gd name="T3" fmla="*/ 47 h 4"/>
                <a:gd name="T4" fmla="*/ 118 w 7"/>
                <a:gd name="T5" fmla="*/ 22 h 4"/>
                <a:gd name="T6" fmla="*/ 54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4"/>
                    <a:pt x="5" y="3"/>
                    <a:pt x="7" y="1"/>
                  </a:cubicBezTo>
                  <a:cubicBezTo>
                    <a:pt x="6" y="0"/>
                    <a:pt x="4" y="0"/>
                    <a:pt x="3" y="0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1" name="Freeform 1904">
              <a:extLst>
                <a:ext uri="{FF2B5EF4-FFF2-40B4-BE49-F238E27FC236}">
                  <a16:creationId xmlns:a16="http://schemas.microsoft.com/office/drawing/2014/main" id="{20B4E13D-7B08-416B-B80D-CFA9B02A3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726"/>
              <a:ext cx="27" cy="31"/>
            </a:xfrm>
            <a:custGeom>
              <a:avLst/>
              <a:gdLst>
                <a:gd name="T0" fmla="*/ 61 w 11"/>
                <a:gd name="T1" fmla="*/ 0 h 12"/>
                <a:gd name="T2" fmla="*/ 103 w 11"/>
                <a:gd name="T3" fmla="*/ 173 h 12"/>
                <a:gd name="T4" fmla="*/ 61 w 11"/>
                <a:gd name="T5" fmla="*/ 21 h 12"/>
                <a:gd name="T6" fmla="*/ 42 w 11"/>
                <a:gd name="T7" fmla="*/ 5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1" y="3"/>
                    <a:pt x="0" y="12"/>
                    <a:pt x="7" y="10"/>
                  </a:cubicBezTo>
                  <a:cubicBezTo>
                    <a:pt x="11" y="8"/>
                    <a:pt x="7" y="2"/>
                    <a:pt x="4" y="1"/>
                  </a:cubicBezTo>
                  <a:cubicBezTo>
                    <a:pt x="3" y="2"/>
                    <a:pt x="3" y="2"/>
                    <a:pt x="3" y="3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2" name="Freeform 1905">
              <a:extLst>
                <a:ext uri="{FF2B5EF4-FFF2-40B4-BE49-F238E27FC236}">
                  <a16:creationId xmlns:a16="http://schemas.microsoft.com/office/drawing/2014/main" id="{3FAE6AE4-3D4A-404F-978D-B47461BC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664"/>
              <a:ext cx="25" cy="46"/>
            </a:xfrm>
            <a:custGeom>
              <a:avLst/>
              <a:gdLst>
                <a:gd name="T0" fmla="*/ 50 w 10"/>
                <a:gd name="T1" fmla="*/ 198 h 17"/>
                <a:gd name="T2" fmla="*/ 33 w 10"/>
                <a:gd name="T3" fmla="*/ 257 h 17"/>
                <a:gd name="T4" fmla="*/ 0 w 10"/>
                <a:gd name="T5" fmla="*/ 21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3" y="10"/>
                  </a:moveTo>
                  <a:cubicBezTo>
                    <a:pt x="2" y="11"/>
                    <a:pt x="2" y="12"/>
                    <a:pt x="2" y="13"/>
                  </a:cubicBezTo>
                  <a:cubicBezTo>
                    <a:pt x="10" y="17"/>
                    <a:pt x="6" y="0"/>
                    <a:pt x="0" y="1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3" name="Freeform 1906">
              <a:extLst>
                <a:ext uri="{FF2B5EF4-FFF2-40B4-BE49-F238E27FC236}">
                  <a16:creationId xmlns:a16="http://schemas.microsoft.com/office/drawing/2014/main" id="{5429FDD9-30C2-4247-843D-160A7CF54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678"/>
              <a:ext cx="20" cy="21"/>
            </a:xfrm>
            <a:custGeom>
              <a:avLst/>
              <a:gdLst>
                <a:gd name="T0" fmla="*/ 20 w 8"/>
                <a:gd name="T1" fmla="*/ 110 h 8"/>
                <a:gd name="T2" fmla="*/ 33 w 8"/>
                <a:gd name="T3" fmla="*/ 144 h 8"/>
                <a:gd name="T4" fmla="*/ 0 w 8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1" y="6"/>
                  </a:moveTo>
                  <a:cubicBezTo>
                    <a:pt x="1" y="7"/>
                    <a:pt x="1" y="8"/>
                    <a:pt x="2" y="8"/>
                  </a:cubicBezTo>
                  <a:cubicBezTo>
                    <a:pt x="8" y="7"/>
                    <a:pt x="1" y="0"/>
                    <a:pt x="0" y="6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4" name="Freeform 1907">
              <a:extLst>
                <a:ext uri="{FF2B5EF4-FFF2-40B4-BE49-F238E27FC236}">
                  <a16:creationId xmlns:a16="http://schemas.microsoft.com/office/drawing/2014/main" id="{64506757-6551-40B4-A569-7718B5249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672"/>
              <a:ext cx="18" cy="16"/>
            </a:xfrm>
            <a:custGeom>
              <a:avLst/>
              <a:gdLst>
                <a:gd name="T0" fmla="*/ 33 w 7"/>
                <a:gd name="T1" fmla="*/ 21 h 6"/>
                <a:gd name="T2" fmla="*/ 85 w 7"/>
                <a:gd name="T3" fmla="*/ 77 h 6"/>
                <a:gd name="T4" fmla="*/ 21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3"/>
                    <a:pt x="2" y="6"/>
                    <a:pt x="5" y="4"/>
                  </a:cubicBezTo>
                  <a:cubicBezTo>
                    <a:pt x="7" y="2"/>
                    <a:pt x="3" y="0"/>
                    <a:pt x="1" y="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5" name="Freeform 1908">
              <a:extLst>
                <a:ext uri="{FF2B5EF4-FFF2-40B4-BE49-F238E27FC236}">
                  <a16:creationId xmlns:a16="http://schemas.microsoft.com/office/drawing/2014/main" id="{3D85F568-8FE6-4DF6-A8DC-0FBCB9722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696"/>
              <a:ext cx="18" cy="45"/>
            </a:xfrm>
            <a:custGeom>
              <a:avLst/>
              <a:gdLst>
                <a:gd name="T0" fmla="*/ 67 w 7"/>
                <a:gd name="T1" fmla="*/ 132 h 17"/>
                <a:gd name="T2" fmla="*/ 0 w 7"/>
                <a:gd name="T3" fmla="*/ 183 h 17"/>
                <a:gd name="T4" fmla="*/ 54 w 7"/>
                <a:gd name="T5" fmla="*/ 14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4" y="7"/>
                  </a:moveTo>
                  <a:cubicBezTo>
                    <a:pt x="2" y="7"/>
                    <a:pt x="1" y="8"/>
                    <a:pt x="0" y="10"/>
                  </a:cubicBezTo>
                  <a:cubicBezTo>
                    <a:pt x="7" y="17"/>
                    <a:pt x="7" y="0"/>
                    <a:pt x="3" y="8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6" name="Freeform 1909">
              <a:extLst>
                <a:ext uri="{FF2B5EF4-FFF2-40B4-BE49-F238E27FC236}">
                  <a16:creationId xmlns:a16="http://schemas.microsoft.com/office/drawing/2014/main" id="{9DAC044B-9992-4D6B-98DC-D1A463B82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715"/>
              <a:ext cx="22" cy="13"/>
            </a:xfrm>
            <a:custGeom>
              <a:avLst/>
              <a:gdLst>
                <a:gd name="T0" fmla="*/ 42 w 9"/>
                <a:gd name="T1" fmla="*/ 21 h 5"/>
                <a:gd name="T2" fmla="*/ 59 w 9"/>
                <a:gd name="T3" fmla="*/ 88 h 5"/>
                <a:gd name="T4" fmla="*/ 59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3" y="1"/>
                  </a:moveTo>
                  <a:cubicBezTo>
                    <a:pt x="0" y="2"/>
                    <a:pt x="1" y="5"/>
                    <a:pt x="4" y="5"/>
                  </a:cubicBezTo>
                  <a:cubicBezTo>
                    <a:pt x="9" y="5"/>
                    <a:pt x="8" y="0"/>
                    <a:pt x="4" y="0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7" name="Freeform 1910">
              <a:extLst>
                <a:ext uri="{FF2B5EF4-FFF2-40B4-BE49-F238E27FC236}">
                  <a16:creationId xmlns:a16="http://schemas.microsoft.com/office/drawing/2014/main" id="{53F68E1E-339F-4A0D-8643-E225BCB8C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965"/>
              <a:ext cx="18" cy="30"/>
            </a:xfrm>
            <a:custGeom>
              <a:avLst/>
              <a:gdLst>
                <a:gd name="T0" fmla="*/ 21 w 7"/>
                <a:gd name="T1" fmla="*/ 22 h 11"/>
                <a:gd name="T2" fmla="*/ 85 w 7"/>
                <a:gd name="T3" fmla="*/ 142 h 11"/>
                <a:gd name="T4" fmla="*/ 33 w 7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4"/>
                    <a:pt x="1" y="11"/>
                    <a:pt x="5" y="7"/>
                  </a:cubicBezTo>
                  <a:cubicBezTo>
                    <a:pt x="7" y="4"/>
                    <a:pt x="5" y="0"/>
                    <a:pt x="2" y="3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8" name="Freeform 1911">
              <a:extLst>
                <a:ext uri="{FF2B5EF4-FFF2-40B4-BE49-F238E27FC236}">
                  <a16:creationId xmlns:a16="http://schemas.microsoft.com/office/drawing/2014/main" id="{99793842-13D7-480D-BAC7-A1B3A28B5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032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33 w 6"/>
                <a:gd name="T3" fmla="*/ 115 h 6"/>
                <a:gd name="T4" fmla="*/ 33 w 6"/>
                <a:gd name="T5" fmla="*/ 0 h 6"/>
                <a:gd name="T6" fmla="*/ 33 w 6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1" y="4"/>
                    <a:pt x="0" y="5"/>
                    <a:pt x="2" y="6"/>
                  </a:cubicBezTo>
                  <a:cubicBezTo>
                    <a:pt x="5" y="6"/>
                    <a:pt x="6" y="1"/>
                    <a:pt x="2" y="0"/>
                  </a:cubicBezTo>
                  <a:cubicBezTo>
                    <a:pt x="1" y="2"/>
                    <a:pt x="1" y="3"/>
                    <a:pt x="2" y="5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9" name="Freeform 1912">
              <a:extLst>
                <a:ext uri="{FF2B5EF4-FFF2-40B4-BE49-F238E27FC236}">
                  <a16:creationId xmlns:a16="http://schemas.microsoft.com/office/drawing/2014/main" id="{07549892-B4FD-4943-A8C3-2003C769F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085"/>
              <a:ext cx="27" cy="27"/>
            </a:xfrm>
            <a:custGeom>
              <a:avLst/>
              <a:gdLst>
                <a:gd name="T0" fmla="*/ 71 w 11"/>
                <a:gd name="T1" fmla="*/ 59 h 10"/>
                <a:gd name="T2" fmla="*/ 71 w 11"/>
                <a:gd name="T3" fmla="*/ 176 h 10"/>
                <a:gd name="T4" fmla="*/ 71 w 11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5" y="3"/>
                  </a:moveTo>
                  <a:cubicBezTo>
                    <a:pt x="1" y="3"/>
                    <a:pt x="0" y="10"/>
                    <a:pt x="5" y="9"/>
                  </a:cubicBezTo>
                  <a:cubicBezTo>
                    <a:pt x="11" y="9"/>
                    <a:pt x="8" y="0"/>
                    <a:pt x="5" y="5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0" name="Freeform 1913">
              <a:extLst>
                <a:ext uri="{FF2B5EF4-FFF2-40B4-BE49-F238E27FC236}">
                  <a16:creationId xmlns:a16="http://schemas.microsoft.com/office/drawing/2014/main" id="{250D6FF9-E042-4B91-B3ED-3566ABB49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149"/>
              <a:ext cx="7" cy="14"/>
            </a:xfrm>
            <a:custGeom>
              <a:avLst/>
              <a:gdLst>
                <a:gd name="T0" fmla="*/ 28 w 3"/>
                <a:gd name="T1" fmla="*/ 22 h 5"/>
                <a:gd name="T2" fmla="*/ 0 w 3"/>
                <a:gd name="T3" fmla="*/ 48 h 5"/>
                <a:gd name="T4" fmla="*/ 12 w 3"/>
                <a:gd name="T5" fmla="*/ 109 h 5"/>
                <a:gd name="T6" fmla="*/ 12 w 3"/>
                <a:gd name="T7" fmla="*/ 0 h 5"/>
                <a:gd name="T8" fmla="*/ 0 w 3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3" y="3"/>
                    <a:pt x="3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1" name="Freeform 1914">
              <a:extLst>
                <a:ext uri="{FF2B5EF4-FFF2-40B4-BE49-F238E27FC236}">
                  <a16:creationId xmlns:a16="http://schemas.microsoft.com/office/drawing/2014/main" id="{21DA6BA0-7FE5-403D-B51C-0716E1B68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141"/>
              <a:ext cx="20" cy="16"/>
            </a:xfrm>
            <a:custGeom>
              <a:avLst/>
              <a:gdLst>
                <a:gd name="T0" fmla="*/ 50 w 8"/>
                <a:gd name="T1" fmla="*/ 0 h 6"/>
                <a:gd name="T2" fmla="*/ 63 w 8"/>
                <a:gd name="T3" fmla="*/ 115 h 6"/>
                <a:gd name="T4" fmla="*/ 50 w 8"/>
                <a:gd name="T5" fmla="*/ 0 h 6"/>
                <a:gd name="T6" fmla="*/ 3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0" y="1"/>
                    <a:pt x="0" y="6"/>
                    <a:pt x="4" y="6"/>
                  </a:cubicBezTo>
                  <a:cubicBezTo>
                    <a:pt x="8" y="5"/>
                    <a:pt x="7" y="0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2" name="Freeform 1915">
              <a:extLst>
                <a:ext uri="{FF2B5EF4-FFF2-40B4-BE49-F238E27FC236}">
                  <a16:creationId xmlns:a16="http://schemas.microsoft.com/office/drawing/2014/main" id="{304353D7-D147-4E07-9434-8B0A92C58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187"/>
              <a:ext cx="42" cy="26"/>
            </a:xfrm>
            <a:custGeom>
              <a:avLst/>
              <a:gdLst>
                <a:gd name="T0" fmla="*/ 121 w 17"/>
                <a:gd name="T1" fmla="*/ 34 h 10"/>
                <a:gd name="T2" fmla="*/ 91 w 17"/>
                <a:gd name="T3" fmla="*/ 21 h 10"/>
                <a:gd name="T4" fmla="*/ 121 w 17"/>
                <a:gd name="T5" fmla="*/ 0 h 10"/>
                <a:gd name="T6" fmla="*/ 104 w 17"/>
                <a:gd name="T7" fmla="*/ 3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8" y="2"/>
                  </a:moveTo>
                  <a:cubicBezTo>
                    <a:pt x="7" y="2"/>
                    <a:pt x="7" y="1"/>
                    <a:pt x="6" y="1"/>
                  </a:cubicBezTo>
                  <a:cubicBezTo>
                    <a:pt x="0" y="10"/>
                    <a:pt x="17" y="3"/>
                    <a:pt x="8" y="0"/>
                  </a:cubicBezTo>
                  <a:cubicBezTo>
                    <a:pt x="7" y="1"/>
                    <a:pt x="7" y="1"/>
                    <a:pt x="7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3" name="Freeform 1916">
              <a:extLst>
                <a:ext uri="{FF2B5EF4-FFF2-40B4-BE49-F238E27FC236}">
                  <a16:creationId xmlns:a16="http://schemas.microsoft.com/office/drawing/2014/main" id="{D6C2A448-7178-427F-A7DC-798AB2B7F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237"/>
              <a:ext cx="20" cy="16"/>
            </a:xfrm>
            <a:custGeom>
              <a:avLst/>
              <a:gdLst>
                <a:gd name="T0" fmla="*/ 63 w 8"/>
                <a:gd name="T1" fmla="*/ 21 h 6"/>
                <a:gd name="T2" fmla="*/ 33 w 8"/>
                <a:gd name="T3" fmla="*/ 115 h 6"/>
                <a:gd name="T4" fmla="*/ 63 w 8"/>
                <a:gd name="T5" fmla="*/ 0 h 6"/>
                <a:gd name="T6" fmla="*/ 50 w 8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0"/>
                    <a:pt x="0" y="4"/>
                    <a:pt x="2" y="6"/>
                  </a:cubicBezTo>
                  <a:cubicBezTo>
                    <a:pt x="5" y="6"/>
                    <a:pt x="8" y="1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4" name="Freeform 1917">
              <a:extLst>
                <a:ext uri="{FF2B5EF4-FFF2-40B4-BE49-F238E27FC236}">
                  <a16:creationId xmlns:a16="http://schemas.microsoft.com/office/drawing/2014/main" id="{DADF28FC-85F4-4D38-BF3E-29BC814F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1800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21 w 3"/>
                <a:gd name="T3" fmla="*/ 83 h 4"/>
                <a:gd name="T4" fmla="*/ 35 w 3"/>
                <a:gd name="T5" fmla="*/ 0 h 4"/>
                <a:gd name="T6" fmla="*/ 0 w 3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5" name="Freeform 1918">
              <a:extLst>
                <a:ext uri="{FF2B5EF4-FFF2-40B4-BE49-F238E27FC236}">
                  <a16:creationId xmlns:a16="http://schemas.microsoft.com/office/drawing/2014/main" id="{11B6B477-98EE-4564-93DD-B6E4ABD3D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747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0 w 4"/>
                <a:gd name="T3" fmla="*/ 33 h 4"/>
                <a:gd name="T4" fmla="*/ 0 w 4"/>
                <a:gd name="T5" fmla="*/ 63 h 4"/>
                <a:gd name="T6" fmla="*/ 2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6" name="Freeform 1919">
              <a:extLst>
                <a:ext uri="{FF2B5EF4-FFF2-40B4-BE49-F238E27FC236}">
                  <a16:creationId xmlns:a16="http://schemas.microsoft.com/office/drawing/2014/main" id="{E39CE8C0-054D-4E49-8674-4CB3B7DF0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694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21 w 5"/>
                <a:gd name="T3" fmla="*/ 68 h 5"/>
                <a:gd name="T4" fmla="*/ 88 w 5"/>
                <a:gd name="T5" fmla="*/ 34 h 5"/>
                <a:gd name="T6" fmla="*/ 34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7" name="Freeform 1920">
              <a:extLst>
                <a:ext uri="{FF2B5EF4-FFF2-40B4-BE49-F238E27FC236}">
                  <a16:creationId xmlns:a16="http://schemas.microsoft.com/office/drawing/2014/main" id="{467DBF84-7EAA-44E3-890E-2A6E30E76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699"/>
              <a:ext cx="17" cy="16"/>
            </a:xfrm>
            <a:custGeom>
              <a:avLst/>
              <a:gdLst>
                <a:gd name="T0" fmla="*/ 58 w 7"/>
                <a:gd name="T1" fmla="*/ 0 h 6"/>
                <a:gd name="T2" fmla="*/ 100 w 7"/>
                <a:gd name="T3" fmla="*/ 35 h 6"/>
                <a:gd name="T4" fmla="*/ 70 w 7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0" y="3"/>
                    <a:pt x="6" y="6"/>
                    <a:pt x="7" y="2"/>
                  </a:cubicBezTo>
                  <a:cubicBezTo>
                    <a:pt x="6" y="1"/>
                    <a:pt x="6" y="2"/>
                    <a:pt x="5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8" name="Freeform 1921">
              <a:extLst>
                <a:ext uri="{FF2B5EF4-FFF2-40B4-BE49-F238E27FC236}">
                  <a16:creationId xmlns:a16="http://schemas.microsoft.com/office/drawing/2014/main" id="{1ECFF400-0EDA-4E95-B904-7C002098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728"/>
              <a:ext cx="30" cy="21"/>
            </a:xfrm>
            <a:custGeom>
              <a:avLst/>
              <a:gdLst>
                <a:gd name="T0" fmla="*/ 125 w 12"/>
                <a:gd name="T1" fmla="*/ 0 h 8"/>
                <a:gd name="T2" fmla="*/ 158 w 12"/>
                <a:gd name="T3" fmla="*/ 34 h 8"/>
                <a:gd name="T4" fmla="*/ 125 w 12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0"/>
                  </a:moveTo>
                  <a:cubicBezTo>
                    <a:pt x="0" y="3"/>
                    <a:pt x="12" y="8"/>
                    <a:pt x="10" y="2"/>
                  </a:cubicBezTo>
                  <a:cubicBezTo>
                    <a:pt x="9" y="1"/>
                    <a:pt x="9" y="2"/>
                    <a:pt x="8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9" name="Freeform 1922">
              <a:extLst>
                <a:ext uri="{FF2B5EF4-FFF2-40B4-BE49-F238E27FC236}">
                  <a16:creationId xmlns:a16="http://schemas.microsoft.com/office/drawing/2014/main" id="{737DBB49-899E-4875-B25C-7304863BB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691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12 w 5"/>
                <a:gd name="T3" fmla="*/ 21 h 5"/>
                <a:gd name="T4" fmla="*/ 70 w 5"/>
                <a:gd name="T5" fmla="*/ 55 h 5"/>
                <a:gd name="T6" fmla="*/ 29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5"/>
                    <a:pt x="4" y="5"/>
                    <a:pt x="5" y="3"/>
                  </a:cubicBezTo>
                  <a:cubicBezTo>
                    <a:pt x="5" y="1"/>
                    <a:pt x="4" y="1"/>
                    <a:pt x="2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0" name="Freeform 1923">
              <a:extLst>
                <a:ext uri="{FF2B5EF4-FFF2-40B4-BE49-F238E27FC236}">
                  <a16:creationId xmlns:a16="http://schemas.microsoft.com/office/drawing/2014/main" id="{BF59ADC1-52F9-470E-9253-FA25B0BF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771"/>
              <a:ext cx="15" cy="18"/>
            </a:xfrm>
            <a:custGeom>
              <a:avLst/>
              <a:gdLst>
                <a:gd name="T0" fmla="*/ 50 w 6"/>
                <a:gd name="T1" fmla="*/ 0 h 7"/>
                <a:gd name="T2" fmla="*/ 95 w 6"/>
                <a:gd name="T3" fmla="*/ 33 h 7"/>
                <a:gd name="T4" fmla="*/ 50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0" y="4"/>
                    <a:pt x="5" y="7"/>
                    <a:pt x="6" y="2"/>
                  </a:cubicBezTo>
                  <a:cubicBezTo>
                    <a:pt x="5" y="0"/>
                    <a:pt x="4" y="1"/>
                    <a:pt x="3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1" name="Freeform 1924">
              <a:extLst>
                <a:ext uri="{FF2B5EF4-FFF2-40B4-BE49-F238E27FC236}">
                  <a16:creationId xmlns:a16="http://schemas.microsoft.com/office/drawing/2014/main" id="{5CF38562-BBC2-48F1-90CA-04963B82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867"/>
              <a:ext cx="33" cy="21"/>
            </a:xfrm>
            <a:custGeom>
              <a:avLst/>
              <a:gdLst>
                <a:gd name="T0" fmla="*/ 117 w 13"/>
                <a:gd name="T1" fmla="*/ 0 h 8"/>
                <a:gd name="T2" fmla="*/ 180 w 13"/>
                <a:gd name="T3" fmla="*/ 21 h 8"/>
                <a:gd name="T4" fmla="*/ 129 w 13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7" y="0"/>
                  </a:moveTo>
                  <a:cubicBezTo>
                    <a:pt x="0" y="4"/>
                    <a:pt x="13" y="8"/>
                    <a:pt x="11" y="1"/>
                  </a:cubicBezTo>
                  <a:cubicBezTo>
                    <a:pt x="10" y="0"/>
                    <a:pt x="9" y="1"/>
                    <a:pt x="8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2" name="Freeform 1925">
              <a:extLst>
                <a:ext uri="{FF2B5EF4-FFF2-40B4-BE49-F238E27FC236}">
                  <a16:creationId xmlns:a16="http://schemas.microsoft.com/office/drawing/2014/main" id="{A25A9526-C538-4A7F-AB8E-8E414C5D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912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20 w 4"/>
                <a:gd name="T3" fmla="*/ 88 h 5"/>
                <a:gd name="T4" fmla="*/ 20 w 4"/>
                <a:gd name="T5" fmla="*/ 0 h 5"/>
                <a:gd name="T6" fmla="*/ 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4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3" name="Freeform 1926">
              <a:extLst>
                <a:ext uri="{FF2B5EF4-FFF2-40B4-BE49-F238E27FC236}">
                  <a16:creationId xmlns:a16="http://schemas.microsoft.com/office/drawing/2014/main" id="{1D7EEE88-CF68-41BB-A80B-814AAF25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984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66 w 9"/>
                <a:gd name="T3" fmla="*/ 117 h 7"/>
                <a:gd name="T4" fmla="*/ 118 w 9"/>
                <a:gd name="T5" fmla="*/ 22 h 7"/>
                <a:gd name="T6" fmla="*/ 66 w 9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4"/>
                    <a:pt x="4" y="6"/>
                  </a:cubicBezTo>
                  <a:cubicBezTo>
                    <a:pt x="7" y="7"/>
                    <a:pt x="9" y="3"/>
                    <a:pt x="7" y="1"/>
                  </a:cubicBezTo>
                  <a:cubicBezTo>
                    <a:pt x="5" y="1"/>
                    <a:pt x="5" y="1"/>
                    <a:pt x="4" y="3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4" name="Freeform 1927">
              <a:extLst>
                <a:ext uri="{FF2B5EF4-FFF2-40B4-BE49-F238E27FC236}">
                  <a16:creationId xmlns:a16="http://schemas.microsoft.com/office/drawing/2014/main" id="{9514EBD6-F5ED-4AF7-9CE3-89B4931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000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0 w 4"/>
                <a:gd name="T3" fmla="*/ 83 h 4"/>
                <a:gd name="T4" fmla="*/ 0 w 4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4" y="4"/>
                    <a:pt x="3" y="0"/>
                    <a:pt x="0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5" name="Freeform 1928">
              <a:extLst>
                <a:ext uri="{FF2B5EF4-FFF2-40B4-BE49-F238E27FC236}">
                  <a16:creationId xmlns:a16="http://schemas.microsoft.com/office/drawing/2014/main" id="{FBFA9DE6-7341-49D5-8574-92EB6C41C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264"/>
              <a:ext cx="18" cy="16"/>
            </a:xfrm>
            <a:custGeom>
              <a:avLst/>
              <a:gdLst>
                <a:gd name="T0" fmla="*/ 33 w 7"/>
                <a:gd name="T1" fmla="*/ 35 h 6"/>
                <a:gd name="T2" fmla="*/ 21 w 7"/>
                <a:gd name="T3" fmla="*/ 115 h 6"/>
                <a:gd name="T4" fmla="*/ 54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1" y="3"/>
                    <a:pt x="0" y="4"/>
                    <a:pt x="1" y="6"/>
                  </a:cubicBezTo>
                  <a:cubicBezTo>
                    <a:pt x="5" y="6"/>
                    <a:pt x="7" y="0"/>
                    <a:pt x="3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6" name="Freeform 1929">
              <a:extLst>
                <a:ext uri="{FF2B5EF4-FFF2-40B4-BE49-F238E27FC236}">
                  <a16:creationId xmlns:a16="http://schemas.microsoft.com/office/drawing/2014/main" id="{07421124-1C0C-4C2B-B70D-3F36BE983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659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50 w 6"/>
                <a:gd name="T3" fmla="*/ 8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4"/>
                    <a:pt x="6" y="1"/>
                    <a:pt x="4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7" name="Freeform 1930">
              <a:extLst>
                <a:ext uri="{FF2B5EF4-FFF2-40B4-BE49-F238E27FC236}">
                  <a16:creationId xmlns:a16="http://schemas.microsoft.com/office/drawing/2014/main" id="{98FB92C6-BFED-4F33-BDC3-314311727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672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33 w 8"/>
                <a:gd name="T3" fmla="*/ 0 h 6"/>
                <a:gd name="T4" fmla="*/ 125 w 8"/>
                <a:gd name="T5" fmla="*/ 56 h 6"/>
                <a:gd name="T6" fmla="*/ 83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0" y="5"/>
                    <a:pt x="6" y="6"/>
                    <a:pt x="8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8" name="Freeform 1931">
              <a:extLst>
                <a:ext uri="{FF2B5EF4-FFF2-40B4-BE49-F238E27FC236}">
                  <a16:creationId xmlns:a16="http://schemas.microsoft.com/office/drawing/2014/main" id="{8C9AA5F3-F69E-4726-AD6E-714EB5662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712"/>
              <a:ext cx="13" cy="14"/>
            </a:xfrm>
            <a:custGeom>
              <a:avLst/>
              <a:gdLst>
                <a:gd name="T0" fmla="*/ 21 w 5"/>
                <a:gd name="T1" fmla="*/ 0 h 5"/>
                <a:gd name="T2" fmla="*/ 34 w 5"/>
                <a:gd name="T3" fmla="*/ 109 h 5"/>
                <a:gd name="T4" fmla="*/ 88 w 5"/>
                <a:gd name="T5" fmla="*/ 62 h 5"/>
                <a:gd name="T6" fmla="*/ 55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9" name="Freeform 1932">
              <a:extLst>
                <a:ext uri="{FF2B5EF4-FFF2-40B4-BE49-F238E27FC236}">
                  <a16:creationId xmlns:a16="http://schemas.microsoft.com/office/drawing/2014/main" id="{FD73937E-491F-4EC7-BFCE-5BB910B43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726"/>
              <a:ext cx="25" cy="18"/>
            </a:xfrm>
            <a:custGeom>
              <a:avLst/>
              <a:gdLst>
                <a:gd name="T0" fmla="*/ 95 w 10"/>
                <a:gd name="T1" fmla="*/ 0 h 7"/>
                <a:gd name="T2" fmla="*/ 63 w 10"/>
                <a:gd name="T3" fmla="*/ 100 h 7"/>
                <a:gd name="T4" fmla="*/ 83 w 10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3" y="0"/>
                    <a:pt x="0" y="4"/>
                    <a:pt x="4" y="6"/>
                  </a:cubicBezTo>
                  <a:cubicBezTo>
                    <a:pt x="8" y="7"/>
                    <a:pt x="10" y="0"/>
                    <a:pt x="5" y="1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0" name="Freeform 1933">
              <a:extLst>
                <a:ext uri="{FF2B5EF4-FFF2-40B4-BE49-F238E27FC236}">
                  <a16:creationId xmlns:a16="http://schemas.microsoft.com/office/drawing/2014/main" id="{4B89DD9E-A43A-4FEE-A12A-5FA49E1FC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811"/>
              <a:ext cx="15" cy="10"/>
            </a:xfrm>
            <a:custGeom>
              <a:avLst/>
              <a:gdLst>
                <a:gd name="T0" fmla="*/ 83 w 6"/>
                <a:gd name="T1" fmla="*/ 20 h 4"/>
                <a:gd name="T2" fmla="*/ 20 w 6"/>
                <a:gd name="T3" fmla="*/ 6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2" y="0"/>
                    <a:pt x="0" y="1"/>
                    <a:pt x="1" y="4"/>
                  </a:cubicBezTo>
                  <a:cubicBezTo>
                    <a:pt x="4" y="4"/>
                    <a:pt x="6" y="2"/>
                    <a:pt x="4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1" name="Freeform 1934">
              <a:extLst>
                <a:ext uri="{FF2B5EF4-FFF2-40B4-BE49-F238E27FC236}">
                  <a16:creationId xmlns:a16="http://schemas.microsoft.com/office/drawing/2014/main" id="{35BAA451-195B-4C7A-9B75-12779CDBD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13"/>
              <a:ext cx="23" cy="16"/>
            </a:xfrm>
            <a:custGeom>
              <a:avLst/>
              <a:gdLst>
                <a:gd name="T0" fmla="*/ 51 w 9"/>
                <a:gd name="T1" fmla="*/ 35 h 6"/>
                <a:gd name="T2" fmla="*/ 66 w 9"/>
                <a:gd name="T3" fmla="*/ 115 h 6"/>
                <a:gd name="T4" fmla="*/ 33 w 9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3" y="2"/>
                  </a:moveTo>
                  <a:cubicBezTo>
                    <a:pt x="0" y="3"/>
                    <a:pt x="0" y="6"/>
                    <a:pt x="4" y="6"/>
                  </a:cubicBezTo>
                  <a:cubicBezTo>
                    <a:pt x="9" y="6"/>
                    <a:pt x="7" y="0"/>
                    <a:pt x="2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2" name="Freeform 1935">
              <a:extLst>
                <a:ext uri="{FF2B5EF4-FFF2-40B4-BE49-F238E27FC236}">
                  <a16:creationId xmlns:a16="http://schemas.microsoft.com/office/drawing/2014/main" id="{B7096902-5236-4A63-A6CF-97CAD8D63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912"/>
              <a:ext cx="15" cy="13"/>
            </a:xfrm>
            <a:custGeom>
              <a:avLst/>
              <a:gdLst>
                <a:gd name="T0" fmla="*/ 33 w 6"/>
                <a:gd name="T1" fmla="*/ 21 h 5"/>
                <a:gd name="T2" fmla="*/ 0 w 6"/>
                <a:gd name="T3" fmla="*/ 68 h 5"/>
                <a:gd name="T4" fmla="*/ 50 w 6"/>
                <a:gd name="T5" fmla="*/ 0 h 5"/>
                <a:gd name="T6" fmla="*/ 20 w 6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5"/>
                    <a:pt x="6" y="2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3" name="Freeform 1936">
              <a:extLst>
                <a:ext uri="{FF2B5EF4-FFF2-40B4-BE49-F238E27FC236}">
                  <a16:creationId xmlns:a16="http://schemas.microsoft.com/office/drawing/2014/main" id="{418310EA-FD62-4DF5-AE5D-BABBF5A08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144"/>
              <a:ext cx="12" cy="11"/>
            </a:xfrm>
            <a:custGeom>
              <a:avLst/>
              <a:gdLst>
                <a:gd name="T0" fmla="*/ 0 w 5"/>
                <a:gd name="T1" fmla="*/ 0 h 4"/>
                <a:gd name="T2" fmla="*/ 29 w 5"/>
                <a:gd name="T3" fmla="*/ 83 h 4"/>
                <a:gd name="T4" fmla="*/ 41 w 5"/>
                <a:gd name="T5" fmla="*/ 0 h 4"/>
                <a:gd name="T6" fmla="*/ 12 w 5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4" y="4"/>
                    <a:pt x="5" y="1"/>
                    <a:pt x="3" y="0"/>
                  </a:cubicBezTo>
                  <a:cubicBezTo>
                    <a:pt x="2" y="0"/>
                    <a:pt x="2" y="1"/>
                    <a:pt x="1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4" name="Freeform 1937">
              <a:extLst>
                <a:ext uri="{FF2B5EF4-FFF2-40B4-BE49-F238E27FC236}">
                  <a16:creationId xmlns:a16="http://schemas.microsoft.com/office/drawing/2014/main" id="{7E177EDF-0073-45C5-928E-7207DBC73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936"/>
              <a:ext cx="22" cy="21"/>
            </a:xfrm>
            <a:custGeom>
              <a:avLst/>
              <a:gdLst>
                <a:gd name="T0" fmla="*/ 42 w 9"/>
                <a:gd name="T1" fmla="*/ 34 h 8"/>
                <a:gd name="T2" fmla="*/ 42 w 9"/>
                <a:gd name="T3" fmla="*/ 123 h 8"/>
                <a:gd name="T4" fmla="*/ 59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3" y="2"/>
                  </a:moveTo>
                  <a:cubicBezTo>
                    <a:pt x="0" y="1"/>
                    <a:pt x="0" y="7"/>
                    <a:pt x="3" y="7"/>
                  </a:cubicBezTo>
                  <a:cubicBezTo>
                    <a:pt x="8" y="8"/>
                    <a:pt x="9" y="0"/>
                    <a:pt x="4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5" name="Freeform 1938">
              <a:extLst>
                <a:ext uri="{FF2B5EF4-FFF2-40B4-BE49-F238E27FC236}">
                  <a16:creationId xmlns:a16="http://schemas.microsoft.com/office/drawing/2014/main" id="{FA1C7FA0-3070-44F0-AAB8-FA9DA3521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963"/>
              <a:ext cx="20" cy="21"/>
            </a:xfrm>
            <a:custGeom>
              <a:avLst/>
              <a:gdLst>
                <a:gd name="T0" fmla="*/ 50 w 8"/>
                <a:gd name="T1" fmla="*/ 34 h 8"/>
                <a:gd name="T2" fmla="*/ 63 w 8"/>
                <a:gd name="T3" fmla="*/ 144 h 8"/>
                <a:gd name="T4" fmla="*/ 50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cubicBezTo>
                    <a:pt x="0" y="3"/>
                    <a:pt x="0" y="8"/>
                    <a:pt x="4" y="8"/>
                  </a:cubicBezTo>
                  <a:cubicBezTo>
                    <a:pt x="8" y="7"/>
                    <a:pt x="7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6" name="Freeform 1939">
              <a:extLst>
                <a:ext uri="{FF2B5EF4-FFF2-40B4-BE49-F238E27FC236}">
                  <a16:creationId xmlns:a16="http://schemas.microsoft.com/office/drawing/2014/main" id="{6E04A70B-929B-43EC-A447-D7F5B1E6E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931"/>
              <a:ext cx="33" cy="26"/>
            </a:xfrm>
            <a:custGeom>
              <a:avLst/>
              <a:gdLst>
                <a:gd name="T0" fmla="*/ 117 w 13"/>
                <a:gd name="T1" fmla="*/ 34 h 10"/>
                <a:gd name="T2" fmla="*/ 96 w 13"/>
                <a:gd name="T3" fmla="*/ 156 h 10"/>
                <a:gd name="T4" fmla="*/ 117 w 13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2"/>
                  </a:moveTo>
                  <a:cubicBezTo>
                    <a:pt x="2" y="1"/>
                    <a:pt x="0" y="9"/>
                    <a:pt x="6" y="9"/>
                  </a:cubicBezTo>
                  <a:cubicBezTo>
                    <a:pt x="11" y="10"/>
                    <a:pt x="13" y="0"/>
                    <a:pt x="7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7" name="Freeform 1940">
              <a:extLst>
                <a:ext uri="{FF2B5EF4-FFF2-40B4-BE49-F238E27FC236}">
                  <a16:creationId xmlns:a16="http://schemas.microsoft.com/office/drawing/2014/main" id="{3927194C-DF8D-4485-B5D7-2CD5D3B90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973"/>
              <a:ext cx="13" cy="16"/>
            </a:xfrm>
            <a:custGeom>
              <a:avLst/>
              <a:gdLst>
                <a:gd name="T0" fmla="*/ 34 w 5"/>
                <a:gd name="T1" fmla="*/ 35 h 6"/>
                <a:gd name="T2" fmla="*/ 55 w 5"/>
                <a:gd name="T3" fmla="*/ 93 h 6"/>
                <a:gd name="T4" fmla="*/ 34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2"/>
                  </a:moveTo>
                  <a:cubicBezTo>
                    <a:pt x="0" y="3"/>
                    <a:pt x="0" y="6"/>
                    <a:pt x="3" y="5"/>
                  </a:cubicBezTo>
                  <a:cubicBezTo>
                    <a:pt x="5" y="5"/>
                    <a:pt x="5" y="0"/>
                    <a:pt x="2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8" name="Freeform 1941">
              <a:extLst>
                <a:ext uri="{FF2B5EF4-FFF2-40B4-BE49-F238E27FC236}">
                  <a16:creationId xmlns:a16="http://schemas.microsoft.com/office/drawing/2014/main" id="{C53A8BDF-518A-481A-B03D-E68185D9F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933"/>
              <a:ext cx="33" cy="32"/>
            </a:xfrm>
            <a:custGeom>
              <a:avLst/>
              <a:gdLst>
                <a:gd name="T0" fmla="*/ 96 w 13"/>
                <a:gd name="T1" fmla="*/ 56 h 12"/>
                <a:gd name="T2" fmla="*/ 84 w 13"/>
                <a:gd name="T3" fmla="*/ 205 h 12"/>
                <a:gd name="T4" fmla="*/ 117 w 13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6" y="3"/>
                  </a:moveTo>
                  <a:cubicBezTo>
                    <a:pt x="2" y="2"/>
                    <a:pt x="0" y="11"/>
                    <a:pt x="5" y="11"/>
                  </a:cubicBezTo>
                  <a:cubicBezTo>
                    <a:pt x="11" y="12"/>
                    <a:pt x="13" y="0"/>
                    <a:pt x="7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9" name="Freeform 1942">
              <a:extLst>
                <a:ext uri="{FF2B5EF4-FFF2-40B4-BE49-F238E27FC236}">
                  <a16:creationId xmlns:a16="http://schemas.microsoft.com/office/drawing/2014/main" id="{3A63DC25-DD4F-4795-AFD2-DA0587D80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856"/>
              <a:ext cx="23" cy="27"/>
            </a:xfrm>
            <a:custGeom>
              <a:avLst/>
              <a:gdLst>
                <a:gd name="T0" fmla="*/ 51 w 9"/>
                <a:gd name="T1" fmla="*/ 59 h 10"/>
                <a:gd name="T2" fmla="*/ 84 w 9"/>
                <a:gd name="T3" fmla="*/ 159 h 10"/>
                <a:gd name="T4" fmla="*/ 33 w 9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3"/>
                  </a:moveTo>
                  <a:cubicBezTo>
                    <a:pt x="0" y="5"/>
                    <a:pt x="1" y="10"/>
                    <a:pt x="5" y="8"/>
                  </a:cubicBezTo>
                  <a:cubicBezTo>
                    <a:pt x="9" y="6"/>
                    <a:pt x="5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0" name="Freeform 1943">
              <a:extLst>
                <a:ext uri="{FF2B5EF4-FFF2-40B4-BE49-F238E27FC236}">
                  <a16:creationId xmlns:a16="http://schemas.microsoft.com/office/drawing/2014/main" id="{2A486839-C290-456C-AA9A-20A37ADC7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861"/>
              <a:ext cx="30" cy="27"/>
            </a:xfrm>
            <a:custGeom>
              <a:avLst/>
              <a:gdLst>
                <a:gd name="T0" fmla="*/ 95 w 12"/>
                <a:gd name="T1" fmla="*/ 81 h 10"/>
                <a:gd name="T2" fmla="*/ 83 w 12"/>
                <a:gd name="T3" fmla="*/ 197 h 10"/>
                <a:gd name="T4" fmla="*/ 83 w 12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4"/>
                  </a:moveTo>
                  <a:cubicBezTo>
                    <a:pt x="3" y="3"/>
                    <a:pt x="0" y="10"/>
                    <a:pt x="5" y="10"/>
                  </a:cubicBezTo>
                  <a:cubicBezTo>
                    <a:pt x="11" y="10"/>
                    <a:pt x="12" y="0"/>
                    <a:pt x="5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1" name="Freeform 1944">
              <a:extLst>
                <a:ext uri="{FF2B5EF4-FFF2-40B4-BE49-F238E27FC236}">
                  <a16:creationId xmlns:a16="http://schemas.microsoft.com/office/drawing/2014/main" id="{E2733C83-F7AA-42EB-A59D-FD3951372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83"/>
              <a:ext cx="27" cy="26"/>
            </a:xfrm>
            <a:custGeom>
              <a:avLst/>
              <a:gdLst>
                <a:gd name="T0" fmla="*/ 61 w 11"/>
                <a:gd name="T1" fmla="*/ 68 h 10"/>
                <a:gd name="T2" fmla="*/ 61 w 11"/>
                <a:gd name="T3" fmla="*/ 156 h 10"/>
                <a:gd name="T4" fmla="*/ 42 w 11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4" y="4"/>
                  </a:moveTo>
                  <a:cubicBezTo>
                    <a:pt x="1" y="4"/>
                    <a:pt x="0" y="10"/>
                    <a:pt x="4" y="9"/>
                  </a:cubicBezTo>
                  <a:cubicBezTo>
                    <a:pt x="11" y="8"/>
                    <a:pt x="5" y="0"/>
                    <a:pt x="3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2" name="Freeform 1945">
              <a:extLst>
                <a:ext uri="{FF2B5EF4-FFF2-40B4-BE49-F238E27FC236}">
                  <a16:creationId xmlns:a16="http://schemas.microsoft.com/office/drawing/2014/main" id="{AD169C50-C1B8-45B5-AA7E-32A07E6EC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93"/>
              <a:ext cx="43" cy="43"/>
            </a:xfrm>
            <a:custGeom>
              <a:avLst/>
              <a:gdLst>
                <a:gd name="T0" fmla="*/ 159 w 17"/>
                <a:gd name="T1" fmla="*/ 81 h 16"/>
                <a:gd name="T2" fmla="*/ 96 w 17"/>
                <a:gd name="T3" fmla="*/ 253 h 16"/>
                <a:gd name="T4" fmla="*/ 159 w 17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4"/>
                  </a:moveTo>
                  <a:cubicBezTo>
                    <a:pt x="4" y="0"/>
                    <a:pt x="0" y="11"/>
                    <a:pt x="6" y="13"/>
                  </a:cubicBezTo>
                  <a:cubicBezTo>
                    <a:pt x="13" y="16"/>
                    <a:pt x="17" y="3"/>
                    <a:pt x="10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3" name="Freeform 1946">
              <a:extLst>
                <a:ext uri="{FF2B5EF4-FFF2-40B4-BE49-F238E27FC236}">
                  <a16:creationId xmlns:a16="http://schemas.microsoft.com/office/drawing/2014/main" id="{BE764BA8-4C57-4587-8CBD-712CA431D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845"/>
              <a:ext cx="17" cy="24"/>
            </a:xfrm>
            <a:custGeom>
              <a:avLst/>
              <a:gdLst>
                <a:gd name="T0" fmla="*/ 0 w 7"/>
                <a:gd name="T1" fmla="*/ 56 h 9"/>
                <a:gd name="T2" fmla="*/ 41 w 7"/>
                <a:gd name="T3" fmla="*/ 136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5"/>
                    <a:pt x="2" y="0"/>
                    <a:pt x="0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4" name="Freeform 1947">
              <a:extLst>
                <a:ext uri="{FF2B5EF4-FFF2-40B4-BE49-F238E27FC236}">
                  <a16:creationId xmlns:a16="http://schemas.microsoft.com/office/drawing/2014/main" id="{279A3FA7-6E5B-4A84-BE3F-1F249A5D4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1800"/>
              <a:ext cx="38" cy="37"/>
            </a:xfrm>
            <a:custGeom>
              <a:avLst/>
              <a:gdLst>
                <a:gd name="T0" fmla="*/ 96 w 15"/>
                <a:gd name="T1" fmla="*/ 90 h 14"/>
                <a:gd name="T2" fmla="*/ 117 w 15"/>
                <a:gd name="T3" fmla="*/ 225 h 14"/>
                <a:gd name="T4" fmla="*/ 63 w 15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5"/>
                  </a:moveTo>
                  <a:cubicBezTo>
                    <a:pt x="0" y="5"/>
                    <a:pt x="1" y="14"/>
                    <a:pt x="7" y="12"/>
                  </a:cubicBezTo>
                  <a:cubicBezTo>
                    <a:pt x="15" y="10"/>
                    <a:pt x="9" y="0"/>
                    <a:pt x="4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5" name="Freeform 1948">
              <a:extLst>
                <a:ext uri="{FF2B5EF4-FFF2-40B4-BE49-F238E27FC236}">
                  <a16:creationId xmlns:a16="http://schemas.microsoft.com/office/drawing/2014/main" id="{7CEA2ACA-8F7B-44FB-BF71-706477E78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1816"/>
              <a:ext cx="18" cy="16"/>
            </a:xfrm>
            <a:custGeom>
              <a:avLst/>
              <a:gdLst>
                <a:gd name="T0" fmla="*/ 67 w 7"/>
                <a:gd name="T1" fmla="*/ 21 h 6"/>
                <a:gd name="T2" fmla="*/ 85 w 7"/>
                <a:gd name="T3" fmla="*/ 77 h 6"/>
                <a:gd name="T4" fmla="*/ 5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0" y="1"/>
                    <a:pt x="2" y="6"/>
                    <a:pt x="5" y="4"/>
                  </a:cubicBezTo>
                  <a:cubicBezTo>
                    <a:pt x="7" y="3"/>
                    <a:pt x="5" y="0"/>
                    <a:pt x="3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6" name="Freeform 1949">
              <a:extLst>
                <a:ext uri="{FF2B5EF4-FFF2-40B4-BE49-F238E27FC236}">
                  <a16:creationId xmlns:a16="http://schemas.microsoft.com/office/drawing/2014/main" id="{3877755E-6E81-42F7-B5AA-454A4C984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861"/>
              <a:ext cx="32" cy="32"/>
            </a:xfrm>
            <a:custGeom>
              <a:avLst/>
              <a:gdLst>
                <a:gd name="T0" fmla="*/ 91 w 13"/>
                <a:gd name="T1" fmla="*/ 21 h 12"/>
                <a:gd name="T2" fmla="*/ 42 w 13"/>
                <a:gd name="T3" fmla="*/ 171 h 12"/>
                <a:gd name="T4" fmla="*/ 103 w 13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6" y="1"/>
                  </a:moveTo>
                  <a:cubicBezTo>
                    <a:pt x="3" y="0"/>
                    <a:pt x="0" y="7"/>
                    <a:pt x="3" y="9"/>
                  </a:cubicBezTo>
                  <a:cubicBezTo>
                    <a:pt x="9" y="12"/>
                    <a:pt x="13" y="1"/>
                    <a:pt x="7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7" name="Freeform 1950">
              <a:extLst>
                <a:ext uri="{FF2B5EF4-FFF2-40B4-BE49-F238E27FC236}">
                  <a16:creationId xmlns:a16="http://schemas.microsoft.com/office/drawing/2014/main" id="{8B8FB669-4DED-4757-880F-776076972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885"/>
              <a:ext cx="20" cy="24"/>
            </a:xfrm>
            <a:custGeom>
              <a:avLst/>
              <a:gdLst>
                <a:gd name="T0" fmla="*/ 50 w 8"/>
                <a:gd name="T1" fmla="*/ 77 h 9"/>
                <a:gd name="T2" fmla="*/ 63 w 8"/>
                <a:gd name="T3" fmla="*/ 149 h 9"/>
                <a:gd name="T4" fmla="*/ 50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4"/>
                  </a:moveTo>
                  <a:cubicBezTo>
                    <a:pt x="0" y="5"/>
                    <a:pt x="1" y="9"/>
                    <a:pt x="4" y="8"/>
                  </a:cubicBezTo>
                  <a:cubicBezTo>
                    <a:pt x="8" y="6"/>
                    <a:pt x="6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8" name="Freeform 1951">
              <a:extLst>
                <a:ext uri="{FF2B5EF4-FFF2-40B4-BE49-F238E27FC236}">
                  <a16:creationId xmlns:a16="http://schemas.microsoft.com/office/drawing/2014/main" id="{BB46C88C-F1C2-47AF-A534-9100A967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85"/>
              <a:ext cx="25" cy="27"/>
            </a:xfrm>
            <a:custGeom>
              <a:avLst/>
              <a:gdLst>
                <a:gd name="T0" fmla="*/ 83 w 10"/>
                <a:gd name="T1" fmla="*/ 59 h 10"/>
                <a:gd name="T2" fmla="*/ 20 w 10"/>
                <a:gd name="T3" fmla="*/ 103 h 10"/>
                <a:gd name="T4" fmla="*/ 125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3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0"/>
                    <a:pt x="10" y="8"/>
                    <a:pt x="8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9" name="Freeform 1952">
              <a:extLst>
                <a:ext uri="{FF2B5EF4-FFF2-40B4-BE49-F238E27FC236}">
                  <a16:creationId xmlns:a16="http://schemas.microsoft.com/office/drawing/2014/main" id="{2F8705F7-4D70-44A0-AA68-CB980098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107"/>
              <a:ext cx="25" cy="21"/>
            </a:xfrm>
            <a:custGeom>
              <a:avLst/>
              <a:gdLst>
                <a:gd name="T0" fmla="*/ 113 w 10"/>
                <a:gd name="T1" fmla="*/ 34 h 8"/>
                <a:gd name="T2" fmla="*/ 33 w 10"/>
                <a:gd name="T3" fmla="*/ 89 h 8"/>
                <a:gd name="T4" fmla="*/ 11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5" y="8"/>
                    <a:pt x="10" y="4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0" name="Freeform 1953">
              <a:extLst>
                <a:ext uri="{FF2B5EF4-FFF2-40B4-BE49-F238E27FC236}">
                  <a16:creationId xmlns:a16="http://schemas.microsoft.com/office/drawing/2014/main" id="{A68C0768-6B7F-4267-A823-45824746B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123"/>
              <a:ext cx="32" cy="32"/>
            </a:xfrm>
            <a:custGeom>
              <a:avLst/>
              <a:gdLst>
                <a:gd name="T0" fmla="*/ 133 w 13"/>
                <a:gd name="T1" fmla="*/ 93 h 12"/>
                <a:gd name="T2" fmla="*/ 30 w 13"/>
                <a:gd name="T3" fmla="*/ 136 h 12"/>
                <a:gd name="T4" fmla="*/ 133 w 13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9" y="5"/>
                  </a:moveTo>
                  <a:cubicBezTo>
                    <a:pt x="8" y="0"/>
                    <a:pt x="0" y="2"/>
                    <a:pt x="2" y="7"/>
                  </a:cubicBezTo>
                  <a:cubicBezTo>
                    <a:pt x="4" y="12"/>
                    <a:pt x="13" y="10"/>
                    <a:pt x="9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1" name="Freeform 1954">
              <a:extLst>
                <a:ext uri="{FF2B5EF4-FFF2-40B4-BE49-F238E27FC236}">
                  <a16:creationId xmlns:a16="http://schemas.microsoft.com/office/drawing/2014/main" id="{3C270F52-CFCA-4BBD-80AF-BC0E3356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157"/>
              <a:ext cx="18" cy="14"/>
            </a:xfrm>
            <a:custGeom>
              <a:avLst/>
              <a:gdLst>
                <a:gd name="T0" fmla="*/ 85 w 7"/>
                <a:gd name="T1" fmla="*/ 22 h 5"/>
                <a:gd name="T2" fmla="*/ 33 w 7"/>
                <a:gd name="T3" fmla="*/ 62 h 5"/>
                <a:gd name="T4" fmla="*/ 85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0" y="1"/>
                    <a:pt x="2" y="3"/>
                  </a:cubicBezTo>
                  <a:cubicBezTo>
                    <a:pt x="4" y="5"/>
                    <a:pt x="7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2" name="Freeform 1955">
              <a:extLst>
                <a:ext uri="{FF2B5EF4-FFF2-40B4-BE49-F238E27FC236}">
                  <a16:creationId xmlns:a16="http://schemas.microsoft.com/office/drawing/2014/main" id="{9687FF57-6894-4FEA-B6D9-7668637C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061"/>
              <a:ext cx="25" cy="22"/>
            </a:xfrm>
            <a:custGeom>
              <a:avLst/>
              <a:gdLst>
                <a:gd name="T0" fmla="*/ 125 w 10"/>
                <a:gd name="T1" fmla="*/ 47 h 8"/>
                <a:gd name="T2" fmla="*/ 63 w 10"/>
                <a:gd name="T3" fmla="*/ 129 h 8"/>
                <a:gd name="T4" fmla="*/ 95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8" y="2"/>
                  </a:moveTo>
                  <a:cubicBezTo>
                    <a:pt x="4" y="0"/>
                    <a:pt x="0" y="3"/>
                    <a:pt x="4" y="6"/>
                  </a:cubicBezTo>
                  <a:cubicBezTo>
                    <a:pt x="7" y="8"/>
                    <a:pt x="10" y="2"/>
                    <a:pt x="6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3" name="Freeform 1956">
              <a:extLst>
                <a:ext uri="{FF2B5EF4-FFF2-40B4-BE49-F238E27FC236}">
                  <a16:creationId xmlns:a16="http://schemas.microsoft.com/office/drawing/2014/main" id="{DDCD87A5-1CA7-4146-A8F8-1F8CE9B9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89"/>
              <a:ext cx="35" cy="27"/>
            </a:xfrm>
            <a:custGeom>
              <a:avLst/>
              <a:gdLst>
                <a:gd name="T0" fmla="*/ 125 w 14"/>
                <a:gd name="T1" fmla="*/ 59 h 10"/>
                <a:gd name="T2" fmla="*/ 33 w 14"/>
                <a:gd name="T3" fmla="*/ 103 h 10"/>
                <a:gd name="T4" fmla="*/ 113 w 14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8" y="3"/>
                  </a:moveTo>
                  <a:cubicBezTo>
                    <a:pt x="7" y="0"/>
                    <a:pt x="0" y="0"/>
                    <a:pt x="2" y="5"/>
                  </a:cubicBezTo>
                  <a:cubicBezTo>
                    <a:pt x="5" y="10"/>
                    <a:pt x="14" y="6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4" name="Freeform 1957">
              <a:extLst>
                <a:ext uri="{FF2B5EF4-FFF2-40B4-BE49-F238E27FC236}">
                  <a16:creationId xmlns:a16="http://schemas.microsoft.com/office/drawing/2014/main" id="{723CC6DA-6540-466E-93E6-C4D5046DF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955"/>
              <a:ext cx="27" cy="32"/>
            </a:xfrm>
            <a:custGeom>
              <a:avLst/>
              <a:gdLst>
                <a:gd name="T0" fmla="*/ 103 w 11"/>
                <a:gd name="T1" fmla="*/ 56 h 12"/>
                <a:gd name="T2" fmla="*/ 42 w 11"/>
                <a:gd name="T3" fmla="*/ 115 h 12"/>
                <a:gd name="T4" fmla="*/ 9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7" y="3"/>
                  </a:moveTo>
                  <a:cubicBezTo>
                    <a:pt x="6" y="0"/>
                    <a:pt x="0" y="3"/>
                    <a:pt x="3" y="6"/>
                  </a:cubicBezTo>
                  <a:cubicBezTo>
                    <a:pt x="6" y="12"/>
                    <a:pt x="11" y="2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5" name="Freeform 1958">
              <a:extLst>
                <a:ext uri="{FF2B5EF4-FFF2-40B4-BE49-F238E27FC236}">
                  <a16:creationId xmlns:a16="http://schemas.microsoft.com/office/drawing/2014/main" id="{53CE680E-3F38-45E6-975C-EFA95B92D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011"/>
              <a:ext cx="38" cy="37"/>
            </a:xfrm>
            <a:custGeom>
              <a:avLst/>
              <a:gdLst>
                <a:gd name="T0" fmla="*/ 180 w 15"/>
                <a:gd name="T1" fmla="*/ 111 h 14"/>
                <a:gd name="T2" fmla="*/ 20 w 15"/>
                <a:gd name="T3" fmla="*/ 132 h 14"/>
                <a:gd name="T4" fmla="*/ 193 w 15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6"/>
                  </a:moveTo>
                  <a:cubicBezTo>
                    <a:pt x="12" y="0"/>
                    <a:pt x="0" y="0"/>
                    <a:pt x="1" y="7"/>
                  </a:cubicBezTo>
                  <a:cubicBezTo>
                    <a:pt x="2" y="14"/>
                    <a:pt x="15" y="12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6" name="Freeform 1959">
              <a:extLst>
                <a:ext uri="{FF2B5EF4-FFF2-40B4-BE49-F238E27FC236}">
                  <a16:creationId xmlns:a16="http://schemas.microsoft.com/office/drawing/2014/main" id="{FDEDF2B3-63A3-4968-9F4F-912289B8C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013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103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4" y="1"/>
                    <a:pt x="0" y="2"/>
                    <a:pt x="3" y="5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7" name="Freeform 1960">
              <a:extLst>
                <a:ext uri="{FF2B5EF4-FFF2-40B4-BE49-F238E27FC236}">
                  <a16:creationId xmlns:a16="http://schemas.microsoft.com/office/drawing/2014/main" id="{E2AE8386-A856-446B-9AE8-6015C85B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04"/>
              <a:ext cx="30" cy="29"/>
            </a:xfrm>
            <a:custGeom>
              <a:avLst/>
              <a:gdLst>
                <a:gd name="T0" fmla="*/ 125 w 12"/>
                <a:gd name="T1" fmla="*/ 76 h 11"/>
                <a:gd name="T2" fmla="*/ 20 w 12"/>
                <a:gd name="T3" fmla="*/ 76 h 11"/>
                <a:gd name="T4" fmla="*/ 145 w 12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8" y="4"/>
                  </a:moveTo>
                  <a:cubicBezTo>
                    <a:pt x="8" y="0"/>
                    <a:pt x="1" y="0"/>
                    <a:pt x="1" y="4"/>
                  </a:cubicBezTo>
                  <a:cubicBezTo>
                    <a:pt x="0" y="11"/>
                    <a:pt x="12" y="9"/>
                    <a:pt x="9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8" name="Freeform 1961">
              <a:extLst>
                <a:ext uri="{FF2B5EF4-FFF2-40B4-BE49-F238E27FC236}">
                  <a16:creationId xmlns:a16="http://schemas.microsoft.com/office/drawing/2014/main" id="{B4003E34-F67F-4203-9162-E4513E8E5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091"/>
              <a:ext cx="27" cy="21"/>
            </a:xfrm>
            <a:custGeom>
              <a:avLst/>
              <a:gdLst>
                <a:gd name="T0" fmla="*/ 103 w 11"/>
                <a:gd name="T1" fmla="*/ 34 h 8"/>
                <a:gd name="T2" fmla="*/ 42 w 11"/>
                <a:gd name="T3" fmla="*/ 89 h 8"/>
                <a:gd name="T4" fmla="*/ 103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2"/>
                  </a:moveTo>
                  <a:cubicBezTo>
                    <a:pt x="4" y="0"/>
                    <a:pt x="0" y="2"/>
                    <a:pt x="3" y="5"/>
                  </a:cubicBezTo>
                  <a:cubicBezTo>
                    <a:pt x="6" y="8"/>
                    <a:pt x="11" y="3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9" name="Freeform 1962">
              <a:extLst>
                <a:ext uri="{FF2B5EF4-FFF2-40B4-BE49-F238E27FC236}">
                  <a16:creationId xmlns:a16="http://schemas.microsoft.com/office/drawing/2014/main" id="{62E898BB-2D66-4730-8E21-D00E796E2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101"/>
              <a:ext cx="25" cy="27"/>
            </a:xfrm>
            <a:custGeom>
              <a:avLst/>
              <a:gdLst>
                <a:gd name="T0" fmla="*/ 83 w 10"/>
                <a:gd name="T1" fmla="*/ 59 h 10"/>
                <a:gd name="T2" fmla="*/ 20 w 10"/>
                <a:gd name="T3" fmla="*/ 103 h 10"/>
                <a:gd name="T4" fmla="*/ 113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3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0"/>
                    <a:pt x="10" y="8"/>
                    <a:pt x="7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0" name="Freeform 1963">
              <a:extLst>
                <a:ext uri="{FF2B5EF4-FFF2-40B4-BE49-F238E27FC236}">
                  <a16:creationId xmlns:a16="http://schemas.microsoft.com/office/drawing/2014/main" id="{A9DD7819-8089-4393-AD86-7F2DB2E2F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123"/>
              <a:ext cx="25" cy="21"/>
            </a:xfrm>
            <a:custGeom>
              <a:avLst/>
              <a:gdLst>
                <a:gd name="T0" fmla="*/ 113 w 10"/>
                <a:gd name="T1" fmla="*/ 34 h 8"/>
                <a:gd name="T2" fmla="*/ 33 w 10"/>
                <a:gd name="T3" fmla="*/ 89 h 8"/>
                <a:gd name="T4" fmla="*/ 11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5" y="8"/>
                    <a:pt x="10" y="4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1" name="Freeform 1964">
              <a:extLst>
                <a:ext uri="{FF2B5EF4-FFF2-40B4-BE49-F238E27FC236}">
                  <a16:creationId xmlns:a16="http://schemas.microsoft.com/office/drawing/2014/main" id="{FCFCB5E2-3469-4EB2-8AFB-2272E0CD3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139"/>
              <a:ext cx="35" cy="32"/>
            </a:xfrm>
            <a:custGeom>
              <a:avLst/>
              <a:gdLst>
                <a:gd name="T0" fmla="*/ 158 w 14"/>
                <a:gd name="T1" fmla="*/ 93 h 12"/>
                <a:gd name="T2" fmla="*/ 33 w 14"/>
                <a:gd name="T3" fmla="*/ 136 h 12"/>
                <a:gd name="T4" fmla="*/ 158 w 14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0" y="5"/>
                  </a:moveTo>
                  <a:cubicBezTo>
                    <a:pt x="9" y="0"/>
                    <a:pt x="0" y="2"/>
                    <a:pt x="2" y="7"/>
                  </a:cubicBezTo>
                  <a:cubicBezTo>
                    <a:pt x="5" y="12"/>
                    <a:pt x="14" y="10"/>
                    <a:pt x="10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2" name="Freeform 1965">
              <a:extLst>
                <a:ext uri="{FF2B5EF4-FFF2-40B4-BE49-F238E27FC236}">
                  <a16:creationId xmlns:a16="http://schemas.microsoft.com/office/drawing/2014/main" id="{53262E96-BE09-4F82-A49D-A2AF344CB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173"/>
              <a:ext cx="18" cy="14"/>
            </a:xfrm>
            <a:custGeom>
              <a:avLst/>
              <a:gdLst>
                <a:gd name="T0" fmla="*/ 85 w 7"/>
                <a:gd name="T1" fmla="*/ 22 h 5"/>
                <a:gd name="T2" fmla="*/ 33 w 7"/>
                <a:gd name="T3" fmla="*/ 87 h 5"/>
                <a:gd name="T4" fmla="*/ 85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0" y="1"/>
                    <a:pt x="2" y="4"/>
                  </a:cubicBezTo>
                  <a:cubicBezTo>
                    <a:pt x="3" y="5"/>
                    <a:pt x="7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3" name="Freeform 1966">
              <a:extLst>
                <a:ext uri="{FF2B5EF4-FFF2-40B4-BE49-F238E27FC236}">
                  <a16:creationId xmlns:a16="http://schemas.microsoft.com/office/drawing/2014/main" id="{DC9F31FE-BF92-417B-8CF9-327F17C65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077"/>
              <a:ext cx="25" cy="22"/>
            </a:xfrm>
            <a:custGeom>
              <a:avLst/>
              <a:gdLst>
                <a:gd name="T0" fmla="*/ 113 w 10"/>
                <a:gd name="T1" fmla="*/ 47 h 8"/>
                <a:gd name="T2" fmla="*/ 50 w 10"/>
                <a:gd name="T3" fmla="*/ 129 h 8"/>
                <a:gd name="T4" fmla="*/ 95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4" y="0"/>
                    <a:pt x="0" y="3"/>
                    <a:pt x="3" y="6"/>
                  </a:cubicBezTo>
                  <a:cubicBezTo>
                    <a:pt x="7" y="8"/>
                    <a:pt x="10" y="2"/>
                    <a:pt x="6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4" name="Freeform 1967">
              <a:extLst>
                <a:ext uri="{FF2B5EF4-FFF2-40B4-BE49-F238E27FC236}">
                  <a16:creationId xmlns:a16="http://schemas.microsoft.com/office/drawing/2014/main" id="{E818BF52-C49C-406B-8A92-EBD45A20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005"/>
              <a:ext cx="35" cy="27"/>
            </a:xfrm>
            <a:custGeom>
              <a:avLst/>
              <a:gdLst>
                <a:gd name="T0" fmla="*/ 125 w 14"/>
                <a:gd name="T1" fmla="*/ 59 h 10"/>
                <a:gd name="T2" fmla="*/ 33 w 14"/>
                <a:gd name="T3" fmla="*/ 103 h 10"/>
                <a:gd name="T4" fmla="*/ 113 w 14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8" y="3"/>
                  </a:moveTo>
                  <a:cubicBezTo>
                    <a:pt x="7" y="0"/>
                    <a:pt x="0" y="0"/>
                    <a:pt x="2" y="5"/>
                  </a:cubicBezTo>
                  <a:cubicBezTo>
                    <a:pt x="4" y="10"/>
                    <a:pt x="14" y="6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5" name="Freeform 1968">
              <a:extLst>
                <a:ext uri="{FF2B5EF4-FFF2-40B4-BE49-F238E27FC236}">
                  <a16:creationId xmlns:a16="http://schemas.microsoft.com/office/drawing/2014/main" id="{E0D1D13A-8134-40F8-B2C3-CF7082C55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971"/>
              <a:ext cx="27" cy="32"/>
            </a:xfrm>
            <a:custGeom>
              <a:avLst/>
              <a:gdLst>
                <a:gd name="T0" fmla="*/ 103 w 11"/>
                <a:gd name="T1" fmla="*/ 56 h 12"/>
                <a:gd name="T2" fmla="*/ 42 w 11"/>
                <a:gd name="T3" fmla="*/ 115 h 12"/>
                <a:gd name="T4" fmla="*/ 9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7" y="3"/>
                  </a:moveTo>
                  <a:cubicBezTo>
                    <a:pt x="6" y="0"/>
                    <a:pt x="0" y="3"/>
                    <a:pt x="3" y="6"/>
                  </a:cubicBezTo>
                  <a:cubicBezTo>
                    <a:pt x="6" y="12"/>
                    <a:pt x="11" y="2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6" name="Freeform 1969">
              <a:extLst>
                <a:ext uri="{FF2B5EF4-FFF2-40B4-BE49-F238E27FC236}">
                  <a16:creationId xmlns:a16="http://schemas.microsoft.com/office/drawing/2014/main" id="{07760760-0757-441C-8882-8074497A8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027"/>
              <a:ext cx="38" cy="37"/>
            </a:xfrm>
            <a:custGeom>
              <a:avLst/>
              <a:gdLst>
                <a:gd name="T0" fmla="*/ 180 w 15"/>
                <a:gd name="T1" fmla="*/ 111 h 14"/>
                <a:gd name="T2" fmla="*/ 20 w 15"/>
                <a:gd name="T3" fmla="*/ 132 h 14"/>
                <a:gd name="T4" fmla="*/ 193 w 15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6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4"/>
                    <a:pt x="15" y="13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7" name="Freeform 1970">
              <a:extLst>
                <a:ext uri="{FF2B5EF4-FFF2-40B4-BE49-F238E27FC236}">
                  <a16:creationId xmlns:a16="http://schemas.microsoft.com/office/drawing/2014/main" id="{6632CA45-B912-4A21-AA95-D20AB9BD2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36"/>
              <a:ext cx="37" cy="40"/>
            </a:xfrm>
            <a:custGeom>
              <a:avLst/>
              <a:gdLst>
                <a:gd name="T0" fmla="*/ 165 w 15"/>
                <a:gd name="T1" fmla="*/ 136 h 15"/>
                <a:gd name="T2" fmla="*/ 12 w 15"/>
                <a:gd name="T3" fmla="*/ 136 h 15"/>
                <a:gd name="T4" fmla="*/ 183 w 15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11" y="7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5"/>
                    <a:pt x="15" y="13"/>
                    <a:pt x="12" y="7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8" name="Freeform 1971">
              <a:extLst>
                <a:ext uri="{FF2B5EF4-FFF2-40B4-BE49-F238E27FC236}">
                  <a16:creationId xmlns:a16="http://schemas.microsoft.com/office/drawing/2014/main" id="{B3AF7A54-DCC0-4779-99AA-1D67BDEDC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07"/>
              <a:ext cx="37" cy="40"/>
            </a:xfrm>
            <a:custGeom>
              <a:avLst/>
              <a:gdLst>
                <a:gd name="T0" fmla="*/ 165 w 15"/>
                <a:gd name="T1" fmla="*/ 115 h 15"/>
                <a:gd name="T2" fmla="*/ 12 w 15"/>
                <a:gd name="T3" fmla="*/ 136 h 15"/>
                <a:gd name="T4" fmla="*/ 183 w 15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11" y="6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5"/>
                    <a:pt x="15" y="13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9" name="Freeform 1972">
              <a:extLst>
                <a:ext uri="{FF2B5EF4-FFF2-40B4-BE49-F238E27FC236}">
                  <a16:creationId xmlns:a16="http://schemas.microsoft.com/office/drawing/2014/main" id="{578BB8EF-EDBF-4F65-94D7-3B3F60D70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29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103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4" y="1"/>
                    <a:pt x="0" y="2"/>
                    <a:pt x="3" y="5"/>
                  </a:cubicBezTo>
                  <a:cubicBezTo>
                    <a:pt x="7" y="7"/>
                    <a:pt x="9" y="1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0" name="Freeform 1973">
              <a:extLst>
                <a:ext uri="{FF2B5EF4-FFF2-40B4-BE49-F238E27FC236}">
                  <a16:creationId xmlns:a16="http://schemas.microsoft.com/office/drawing/2014/main" id="{4AB48822-B480-45BF-9B5E-F944213C1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992"/>
              <a:ext cx="25" cy="19"/>
            </a:xfrm>
            <a:custGeom>
              <a:avLst/>
              <a:gdLst>
                <a:gd name="T0" fmla="*/ 95 w 10"/>
                <a:gd name="T1" fmla="*/ 0 h 7"/>
                <a:gd name="T2" fmla="*/ 63 w 10"/>
                <a:gd name="T3" fmla="*/ 81 h 7"/>
                <a:gd name="T4" fmla="*/ 83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4" y="0"/>
                    <a:pt x="0" y="2"/>
                    <a:pt x="4" y="4"/>
                  </a:cubicBezTo>
                  <a:cubicBezTo>
                    <a:pt x="7" y="7"/>
                    <a:pt x="10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1" name="Freeform 1974">
              <a:extLst>
                <a:ext uri="{FF2B5EF4-FFF2-40B4-BE49-F238E27FC236}">
                  <a16:creationId xmlns:a16="http://schemas.microsoft.com/office/drawing/2014/main" id="{07B0AE0A-B8BE-4980-8638-48C8AB0C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067"/>
              <a:ext cx="23" cy="18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67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2"/>
                    <a:pt x="3" y="4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2" name="Freeform 1975">
              <a:extLst>
                <a:ext uri="{FF2B5EF4-FFF2-40B4-BE49-F238E27FC236}">
                  <a16:creationId xmlns:a16="http://schemas.microsoft.com/office/drawing/2014/main" id="{5D969EB3-AFFE-41ED-8B5C-E7E3F824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120"/>
              <a:ext cx="30" cy="29"/>
            </a:xfrm>
            <a:custGeom>
              <a:avLst/>
              <a:gdLst>
                <a:gd name="T0" fmla="*/ 125 w 12"/>
                <a:gd name="T1" fmla="*/ 76 h 11"/>
                <a:gd name="T2" fmla="*/ 20 w 12"/>
                <a:gd name="T3" fmla="*/ 76 h 11"/>
                <a:gd name="T4" fmla="*/ 145 w 12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8" y="4"/>
                  </a:moveTo>
                  <a:cubicBezTo>
                    <a:pt x="8" y="0"/>
                    <a:pt x="1" y="1"/>
                    <a:pt x="1" y="4"/>
                  </a:cubicBezTo>
                  <a:cubicBezTo>
                    <a:pt x="0" y="11"/>
                    <a:pt x="12" y="9"/>
                    <a:pt x="9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3" name="Freeform 1976">
              <a:extLst>
                <a:ext uri="{FF2B5EF4-FFF2-40B4-BE49-F238E27FC236}">
                  <a16:creationId xmlns:a16="http://schemas.microsoft.com/office/drawing/2014/main" id="{0AF97125-1349-41DC-BAFE-0191C86A5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07"/>
              <a:ext cx="27" cy="21"/>
            </a:xfrm>
            <a:custGeom>
              <a:avLst/>
              <a:gdLst>
                <a:gd name="T0" fmla="*/ 103 w 11"/>
                <a:gd name="T1" fmla="*/ 34 h 8"/>
                <a:gd name="T2" fmla="*/ 42 w 11"/>
                <a:gd name="T3" fmla="*/ 89 h 8"/>
                <a:gd name="T4" fmla="*/ 103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2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6" y="8"/>
                    <a:pt x="11" y="3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4" name="Freeform 1977">
              <a:extLst>
                <a:ext uri="{FF2B5EF4-FFF2-40B4-BE49-F238E27FC236}">
                  <a16:creationId xmlns:a16="http://schemas.microsoft.com/office/drawing/2014/main" id="{1BABC8A3-5C6D-44B9-9653-794B75BF5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960"/>
              <a:ext cx="25" cy="27"/>
            </a:xfrm>
            <a:custGeom>
              <a:avLst/>
              <a:gdLst>
                <a:gd name="T0" fmla="*/ 33 w 10"/>
                <a:gd name="T1" fmla="*/ 22 h 10"/>
                <a:gd name="T2" fmla="*/ 83 w 10"/>
                <a:gd name="T3" fmla="*/ 176 h 10"/>
                <a:gd name="T4" fmla="*/ 83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2" y="1"/>
                  </a:moveTo>
                  <a:cubicBezTo>
                    <a:pt x="0" y="4"/>
                    <a:pt x="0" y="10"/>
                    <a:pt x="5" y="9"/>
                  </a:cubicBezTo>
                  <a:cubicBezTo>
                    <a:pt x="9" y="8"/>
                    <a:pt x="10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5" name="Freeform 1978">
              <a:extLst>
                <a:ext uri="{FF2B5EF4-FFF2-40B4-BE49-F238E27FC236}">
                  <a16:creationId xmlns:a16="http://schemas.microsoft.com/office/drawing/2014/main" id="{B0B9B2CA-5513-4C78-A12A-2DF33B6E2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984"/>
              <a:ext cx="18" cy="21"/>
            </a:xfrm>
            <a:custGeom>
              <a:avLst/>
              <a:gdLst>
                <a:gd name="T0" fmla="*/ 33 w 7"/>
                <a:gd name="T1" fmla="*/ 34 h 8"/>
                <a:gd name="T2" fmla="*/ 67 w 7"/>
                <a:gd name="T3" fmla="*/ 123 h 8"/>
                <a:gd name="T4" fmla="*/ 54 w 7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cubicBezTo>
                    <a:pt x="0" y="3"/>
                    <a:pt x="1" y="8"/>
                    <a:pt x="4" y="7"/>
                  </a:cubicBezTo>
                  <a:cubicBezTo>
                    <a:pt x="7" y="6"/>
                    <a:pt x="6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6" name="Freeform 1979">
              <a:extLst>
                <a:ext uri="{FF2B5EF4-FFF2-40B4-BE49-F238E27FC236}">
                  <a16:creationId xmlns:a16="http://schemas.microsoft.com/office/drawing/2014/main" id="{0743F016-10CB-4FCA-8201-00967CDAB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925"/>
              <a:ext cx="30" cy="24"/>
            </a:xfrm>
            <a:custGeom>
              <a:avLst/>
              <a:gdLst>
                <a:gd name="T0" fmla="*/ 83 w 12"/>
                <a:gd name="T1" fmla="*/ 0 h 9"/>
                <a:gd name="T2" fmla="*/ 83 w 12"/>
                <a:gd name="T3" fmla="*/ 149 h 9"/>
                <a:gd name="T4" fmla="*/ 113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5" y="0"/>
                  </a:moveTo>
                  <a:cubicBezTo>
                    <a:pt x="1" y="0"/>
                    <a:pt x="0" y="8"/>
                    <a:pt x="5" y="8"/>
                  </a:cubicBezTo>
                  <a:cubicBezTo>
                    <a:pt x="9" y="9"/>
                    <a:pt x="12" y="0"/>
                    <a:pt x="7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7" name="Freeform 1980">
              <a:extLst>
                <a:ext uri="{FF2B5EF4-FFF2-40B4-BE49-F238E27FC236}">
                  <a16:creationId xmlns:a16="http://schemas.microsoft.com/office/drawing/2014/main" id="{C384105B-7BAA-4E33-9301-0F25A49B9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43"/>
              <a:ext cx="25" cy="21"/>
            </a:xfrm>
            <a:custGeom>
              <a:avLst/>
              <a:gdLst>
                <a:gd name="T0" fmla="*/ 50 w 10"/>
                <a:gd name="T1" fmla="*/ 34 h 8"/>
                <a:gd name="T2" fmla="*/ 95 w 10"/>
                <a:gd name="T3" fmla="*/ 110 h 8"/>
                <a:gd name="T4" fmla="*/ 50 w 10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2"/>
                  </a:moveTo>
                  <a:cubicBezTo>
                    <a:pt x="0" y="4"/>
                    <a:pt x="2" y="8"/>
                    <a:pt x="6" y="6"/>
                  </a:cubicBezTo>
                  <a:cubicBezTo>
                    <a:pt x="10" y="4"/>
                    <a:pt x="6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8" name="Freeform 1981">
              <a:extLst>
                <a:ext uri="{FF2B5EF4-FFF2-40B4-BE49-F238E27FC236}">
                  <a16:creationId xmlns:a16="http://schemas.microsoft.com/office/drawing/2014/main" id="{5CDB9989-019E-4AD5-A001-23F0B5651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877"/>
              <a:ext cx="35" cy="30"/>
            </a:xfrm>
            <a:custGeom>
              <a:avLst/>
              <a:gdLst>
                <a:gd name="T0" fmla="*/ 113 w 14"/>
                <a:gd name="T1" fmla="*/ 60 h 11"/>
                <a:gd name="T2" fmla="*/ 113 w 14"/>
                <a:gd name="T3" fmla="*/ 224 h 11"/>
                <a:gd name="T4" fmla="*/ 113 w 14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7" y="3"/>
                  </a:moveTo>
                  <a:cubicBezTo>
                    <a:pt x="3" y="0"/>
                    <a:pt x="0" y="11"/>
                    <a:pt x="7" y="11"/>
                  </a:cubicBezTo>
                  <a:cubicBezTo>
                    <a:pt x="14" y="11"/>
                    <a:pt x="12" y="0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9" name="Freeform 1982">
              <a:extLst>
                <a:ext uri="{FF2B5EF4-FFF2-40B4-BE49-F238E27FC236}">
                  <a16:creationId xmlns:a16="http://schemas.microsoft.com/office/drawing/2014/main" id="{1D6CBE99-1A52-431A-A166-AC0069922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931"/>
              <a:ext cx="15" cy="24"/>
            </a:xfrm>
            <a:custGeom>
              <a:avLst/>
              <a:gdLst>
                <a:gd name="T0" fmla="*/ 50 w 6"/>
                <a:gd name="T1" fmla="*/ 56 h 9"/>
                <a:gd name="T2" fmla="*/ 63 w 6"/>
                <a:gd name="T3" fmla="*/ 115 h 9"/>
                <a:gd name="T4" fmla="*/ 33 w 6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3"/>
                  </a:moveTo>
                  <a:cubicBezTo>
                    <a:pt x="0" y="5"/>
                    <a:pt x="1" y="9"/>
                    <a:pt x="4" y="6"/>
                  </a:cubicBezTo>
                  <a:cubicBezTo>
                    <a:pt x="6" y="5"/>
                    <a:pt x="3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0" name="Freeform 1983">
              <a:extLst>
                <a:ext uri="{FF2B5EF4-FFF2-40B4-BE49-F238E27FC236}">
                  <a16:creationId xmlns:a16="http://schemas.microsoft.com/office/drawing/2014/main" id="{064BB0FA-7C0C-4DF5-86C6-A7E6FFDDC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000"/>
              <a:ext cx="20" cy="21"/>
            </a:xfrm>
            <a:custGeom>
              <a:avLst/>
              <a:gdLst>
                <a:gd name="T0" fmla="*/ 83 w 8"/>
                <a:gd name="T1" fmla="*/ 21 h 8"/>
                <a:gd name="T2" fmla="*/ 63 w 8"/>
                <a:gd name="T3" fmla="*/ 144 h 8"/>
                <a:gd name="T4" fmla="*/ 8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2" y="0"/>
                    <a:pt x="0" y="8"/>
                    <a:pt x="4" y="8"/>
                  </a:cubicBezTo>
                  <a:cubicBezTo>
                    <a:pt x="8" y="8"/>
                    <a:pt x="8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1" name="Freeform 1984">
              <a:extLst>
                <a:ext uri="{FF2B5EF4-FFF2-40B4-BE49-F238E27FC236}">
                  <a16:creationId xmlns:a16="http://schemas.microsoft.com/office/drawing/2014/main" id="{5701D9BC-9BF6-4F7B-AFB1-FE394C881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011"/>
              <a:ext cx="35" cy="40"/>
            </a:xfrm>
            <a:custGeom>
              <a:avLst/>
              <a:gdLst>
                <a:gd name="T0" fmla="*/ 158 w 14"/>
                <a:gd name="T1" fmla="*/ 93 h 15"/>
                <a:gd name="T2" fmla="*/ 50 w 14"/>
                <a:gd name="T3" fmla="*/ 248 h 15"/>
                <a:gd name="T4" fmla="*/ 188 w 14"/>
                <a:gd name="T5" fmla="*/ 248 h 15"/>
                <a:gd name="T6" fmla="*/ 208 w 14"/>
                <a:gd name="T7" fmla="*/ 7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5">
                  <a:moveTo>
                    <a:pt x="10" y="5"/>
                  </a:moveTo>
                  <a:cubicBezTo>
                    <a:pt x="7" y="0"/>
                    <a:pt x="0" y="9"/>
                    <a:pt x="3" y="13"/>
                  </a:cubicBezTo>
                  <a:cubicBezTo>
                    <a:pt x="5" y="15"/>
                    <a:pt x="10" y="14"/>
                    <a:pt x="12" y="13"/>
                  </a:cubicBezTo>
                  <a:cubicBezTo>
                    <a:pt x="14" y="11"/>
                    <a:pt x="14" y="7"/>
                    <a:pt x="13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2" name="Freeform 1985">
              <a:extLst>
                <a:ext uri="{FF2B5EF4-FFF2-40B4-BE49-F238E27FC236}">
                  <a16:creationId xmlns:a16="http://schemas.microsoft.com/office/drawing/2014/main" id="{397C93E4-B9D5-4B8F-A00F-0CDB861F9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53"/>
              <a:ext cx="22" cy="22"/>
            </a:xfrm>
            <a:custGeom>
              <a:avLst/>
              <a:gdLst>
                <a:gd name="T0" fmla="*/ 29 w 9"/>
                <a:gd name="T1" fmla="*/ 47 h 8"/>
                <a:gd name="T2" fmla="*/ 103 w 9"/>
                <a:gd name="T3" fmla="*/ 107 h 8"/>
                <a:gd name="T4" fmla="*/ 42 w 9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2"/>
                  </a:moveTo>
                  <a:cubicBezTo>
                    <a:pt x="0" y="5"/>
                    <a:pt x="4" y="8"/>
                    <a:pt x="7" y="5"/>
                  </a:cubicBezTo>
                  <a:cubicBezTo>
                    <a:pt x="9" y="2"/>
                    <a:pt x="5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3" name="Freeform 1986">
              <a:extLst>
                <a:ext uri="{FF2B5EF4-FFF2-40B4-BE49-F238E27FC236}">
                  <a16:creationId xmlns:a16="http://schemas.microsoft.com/office/drawing/2014/main" id="{2238CB8E-4133-4A69-9FE1-5B1E19C3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083"/>
              <a:ext cx="15" cy="21"/>
            </a:xfrm>
            <a:custGeom>
              <a:avLst/>
              <a:gdLst>
                <a:gd name="T0" fmla="*/ 20 w 6"/>
                <a:gd name="T1" fmla="*/ 21 h 8"/>
                <a:gd name="T2" fmla="*/ 50 w 6"/>
                <a:gd name="T3" fmla="*/ 123 h 8"/>
                <a:gd name="T4" fmla="*/ 50 w 6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0" y="3"/>
                    <a:pt x="0" y="8"/>
                    <a:pt x="3" y="7"/>
                  </a:cubicBezTo>
                  <a:cubicBezTo>
                    <a:pt x="6" y="7"/>
                    <a:pt x="6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4" name="Freeform 1987">
              <a:extLst>
                <a:ext uri="{FF2B5EF4-FFF2-40B4-BE49-F238E27FC236}">
                  <a16:creationId xmlns:a16="http://schemas.microsoft.com/office/drawing/2014/main" id="{845FA788-B792-4D6B-88DE-6199522D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008"/>
              <a:ext cx="27" cy="35"/>
            </a:xfrm>
            <a:custGeom>
              <a:avLst/>
              <a:gdLst>
                <a:gd name="T0" fmla="*/ 61 w 11"/>
                <a:gd name="T1" fmla="*/ 81 h 13"/>
                <a:gd name="T2" fmla="*/ 71 w 11"/>
                <a:gd name="T3" fmla="*/ 218 h 13"/>
                <a:gd name="T4" fmla="*/ 42 w 11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4"/>
                  </a:moveTo>
                  <a:cubicBezTo>
                    <a:pt x="0" y="4"/>
                    <a:pt x="0" y="13"/>
                    <a:pt x="5" y="11"/>
                  </a:cubicBezTo>
                  <a:cubicBezTo>
                    <a:pt x="11" y="8"/>
                    <a:pt x="5" y="0"/>
                    <a:pt x="3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5" name="Freeform 1988">
              <a:extLst>
                <a:ext uri="{FF2B5EF4-FFF2-40B4-BE49-F238E27FC236}">
                  <a16:creationId xmlns:a16="http://schemas.microsoft.com/office/drawing/2014/main" id="{F1AE39FC-E63C-463F-B091-4BE8254D2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13"/>
              <a:ext cx="12" cy="14"/>
            </a:xfrm>
            <a:custGeom>
              <a:avLst/>
              <a:gdLst>
                <a:gd name="T0" fmla="*/ 41 w 5"/>
                <a:gd name="T1" fmla="*/ 48 h 5"/>
                <a:gd name="T2" fmla="*/ 58 w 5"/>
                <a:gd name="T3" fmla="*/ 62 h 5"/>
                <a:gd name="T4" fmla="*/ 29 w 5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0" y="3"/>
                    <a:pt x="3" y="5"/>
                    <a:pt x="4" y="3"/>
                  </a:cubicBezTo>
                  <a:cubicBezTo>
                    <a:pt x="5" y="2"/>
                    <a:pt x="3" y="0"/>
                    <a:pt x="2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6" name="Freeform 1989">
              <a:extLst>
                <a:ext uri="{FF2B5EF4-FFF2-40B4-BE49-F238E27FC236}">
                  <a16:creationId xmlns:a16="http://schemas.microsoft.com/office/drawing/2014/main" id="{0C9C4FF0-AFB8-4A77-93C4-F42BEF92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053"/>
              <a:ext cx="13" cy="19"/>
            </a:xfrm>
            <a:custGeom>
              <a:avLst/>
              <a:gdLst>
                <a:gd name="T0" fmla="*/ 34 w 5"/>
                <a:gd name="T1" fmla="*/ 38 h 7"/>
                <a:gd name="T2" fmla="*/ 68 w 5"/>
                <a:gd name="T3" fmla="*/ 103 h 7"/>
                <a:gd name="T4" fmla="*/ 34 w 5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4" y="0"/>
                    <a:pt x="2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7" name="Freeform 1990">
              <a:extLst>
                <a:ext uri="{FF2B5EF4-FFF2-40B4-BE49-F238E27FC236}">
                  <a16:creationId xmlns:a16="http://schemas.microsoft.com/office/drawing/2014/main" id="{D0227ECF-E142-4B1F-8B74-8FC2D756C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155"/>
              <a:ext cx="30" cy="32"/>
            </a:xfrm>
            <a:custGeom>
              <a:avLst/>
              <a:gdLst>
                <a:gd name="T0" fmla="*/ 83 w 12"/>
                <a:gd name="T1" fmla="*/ 35 h 12"/>
                <a:gd name="T2" fmla="*/ 83 w 12"/>
                <a:gd name="T3" fmla="*/ 21 h 12"/>
                <a:gd name="T4" fmla="*/ 95 w 12"/>
                <a:gd name="T5" fmla="*/ 171 h 12"/>
                <a:gd name="T6" fmla="*/ 63 w 12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5" y="2"/>
                  </a:moveTo>
                  <a:cubicBezTo>
                    <a:pt x="5" y="2"/>
                    <a:pt x="5" y="1"/>
                    <a:pt x="5" y="1"/>
                  </a:cubicBezTo>
                  <a:cubicBezTo>
                    <a:pt x="0" y="2"/>
                    <a:pt x="1" y="12"/>
                    <a:pt x="6" y="9"/>
                  </a:cubicBezTo>
                  <a:cubicBezTo>
                    <a:pt x="12" y="6"/>
                    <a:pt x="5" y="0"/>
                    <a:pt x="4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8" name="Freeform 1991">
              <a:extLst>
                <a:ext uri="{FF2B5EF4-FFF2-40B4-BE49-F238E27FC236}">
                  <a16:creationId xmlns:a16="http://schemas.microsoft.com/office/drawing/2014/main" id="{973BCB3B-4A60-439A-84A8-77E3E401B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181"/>
              <a:ext cx="15" cy="19"/>
            </a:xfrm>
            <a:custGeom>
              <a:avLst/>
              <a:gdLst>
                <a:gd name="T0" fmla="*/ 33 w 6"/>
                <a:gd name="T1" fmla="*/ 60 h 7"/>
                <a:gd name="T2" fmla="*/ 50 w 6"/>
                <a:gd name="T3" fmla="*/ 117 h 7"/>
                <a:gd name="T4" fmla="*/ 33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3"/>
                    <a:pt x="0" y="7"/>
                    <a:pt x="3" y="6"/>
                  </a:cubicBezTo>
                  <a:cubicBezTo>
                    <a:pt x="6" y="6"/>
                    <a:pt x="4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9" name="Freeform 1992">
              <a:extLst>
                <a:ext uri="{FF2B5EF4-FFF2-40B4-BE49-F238E27FC236}">
                  <a16:creationId xmlns:a16="http://schemas.microsoft.com/office/drawing/2014/main" id="{683DF16C-65FF-4980-9080-2C2A59DB8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168"/>
              <a:ext cx="25" cy="27"/>
            </a:xfrm>
            <a:custGeom>
              <a:avLst/>
              <a:gdLst>
                <a:gd name="T0" fmla="*/ 95 w 10"/>
                <a:gd name="T1" fmla="*/ 38 h 10"/>
                <a:gd name="T2" fmla="*/ 50 w 10"/>
                <a:gd name="T3" fmla="*/ 176 h 10"/>
                <a:gd name="T4" fmla="*/ 145 w 10"/>
                <a:gd name="T5" fmla="*/ 103 h 10"/>
                <a:gd name="T6" fmla="*/ 95 w 10"/>
                <a:gd name="T7" fmla="*/ 3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6" y="2"/>
                  </a:moveTo>
                  <a:cubicBezTo>
                    <a:pt x="3" y="1"/>
                    <a:pt x="0" y="8"/>
                    <a:pt x="3" y="9"/>
                  </a:cubicBezTo>
                  <a:cubicBezTo>
                    <a:pt x="5" y="10"/>
                    <a:pt x="9" y="6"/>
                    <a:pt x="9" y="5"/>
                  </a:cubicBezTo>
                  <a:cubicBezTo>
                    <a:pt x="10" y="3"/>
                    <a:pt x="8" y="0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0" name="Freeform 1993">
              <a:extLst>
                <a:ext uri="{FF2B5EF4-FFF2-40B4-BE49-F238E27FC236}">
                  <a16:creationId xmlns:a16="http://schemas.microsoft.com/office/drawing/2014/main" id="{3C876E86-E20A-402D-8FF7-5A2CCAC22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136"/>
              <a:ext cx="15" cy="24"/>
            </a:xfrm>
            <a:custGeom>
              <a:avLst/>
              <a:gdLst>
                <a:gd name="T0" fmla="*/ 0 w 6"/>
                <a:gd name="T1" fmla="*/ 35 h 9"/>
                <a:gd name="T2" fmla="*/ 63 w 6"/>
                <a:gd name="T3" fmla="*/ 93 h 9"/>
                <a:gd name="T4" fmla="*/ 20 w 6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0" y="4"/>
                    <a:pt x="2" y="9"/>
                    <a:pt x="4" y="5"/>
                  </a:cubicBezTo>
                  <a:cubicBezTo>
                    <a:pt x="6" y="3"/>
                    <a:pt x="2" y="0"/>
                    <a:pt x="1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1" name="Freeform 1994">
              <a:extLst>
                <a:ext uri="{FF2B5EF4-FFF2-40B4-BE49-F238E27FC236}">
                  <a16:creationId xmlns:a16="http://schemas.microsoft.com/office/drawing/2014/main" id="{2293FFC0-D3A4-45C9-8D98-9093B0E1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2"/>
              <a:ext cx="25" cy="32"/>
            </a:xfrm>
            <a:custGeom>
              <a:avLst/>
              <a:gdLst>
                <a:gd name="T0" fmla="*/ 125 w 10"/>
                <a:gd name="T1" fmla="*/ 115 h 12"/>
                <a:gd name="T2" fmla="*/ 33 w 10"/>
                <a:gd name="T3" fmla="*/ 93 h 12"/>
                <a:gd name="T4" fmla="*/ 158 w 10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8" y="6"/>
                  </a:moveTo>
                  <a:cubicBezTo>
                    <a:pt x="9" y="1"/>
                    <a:pt x="4" y="0"/>
                    <a:pt x="2" y="5"/>
                  </a:cubicBezTo>
                  <a:cubicBezTo>
                    <a:pt x="0" y="12"/>
                    <a:pt x="10" y="9"/>
                    <a:pt x="10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2" name="Freeform 1995">
              <a:extLst>
                <a:ext uri="{FF2B5EF4-FFF2-40B4-BE49-F238E27FC236}">
                  <a16:creationId xmlns:a16="http://schemas.microsoft.com/office/drawing/2014/main" id="{9AFEC39C-20D7-4DF7-B0B5-D9E811F8D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093"/>
              <a:ext cx="13" cy="11"/>
            </a:xfrm>
            <a:custGeom>
              <a:avLst/>
              <a:gdLst>
                <a:gd name="T0" fmla="*/ 34 w 5"/>
                <a:gd name="T1" fmla="*/ 22 h 4"/>
                <a:gd name="T2" fmla="*/ 55 w 5"/>
                <a:gd name="T3" fmla="*/ 83 h 4"/>
                <a:gd name="T4" fmla="*/ 34 w 5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0" y="1"/>
                    <a:pt x="1" y="4"/>
                    <a:pt x="3" y="4"/>
                  </a:cubicBezTo>
                  <a:cubicBezTo>
                    <a:pt x="5" y="3"/>
                    <a:pt x="5" y="0"/>
                    <a:pt x="2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3" name="Freeform 1996">
              <a:extLst>
                <a:ext uri="{FF2B5EF4-FFF2-40B4-BE49-F238E27FC236}">
                  <a16:creationId xmlns:a16="http://schemas.microsoft.com/office/drawing/2014/main" id="{3B850B76-597D-4DE4-9306-0728838BC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64"/>
              <a:ext cx="27" cy="24"/>
            </a:xfrm>
            <a:custGeom>
              <a:avLst/>
              <a:gdLst>
                <a:gd name="T0" fmla="*/ 91 w 11"/>
                <a:gd name="T1" fmla="*/ 21 h 9"/>
                <a:gd name="T2" fmla="*/ 12 w 11"/>
                <a:gd name="T3" fmla="*/ 115 h 9"/>
                <a:gd name="T4" fmla="*/ 162 w 11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1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3" y="9"/>
                    <a:pt x="9" y="9"/>
                    <a:pt x="11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4" name="Freeform 1997">
              <a:extLst>
                <a:ext uri="{FF2B5EF4-FFF2-40B4-BE49-F238E27FC236}">
                  <a16:creationId xmlns:a16="http://schemas.microsoft.com/office/drawing/2014/main" id="{D6183601-1333-46D2-91DC-EBAC96BDA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1971"/>
              <a:ext cx="28" cy="24"/>
            </a:xfrm>
            <a:custGeom>
              <a:avLst/>
              <a:gdLst>
                <a:gd name="T0" fmla="*/ 117 w 11"/>
                <a:gd name="T1" fmla="*/ 35 h 9"/>
                <a:gd name="T2" fmla="*/ 33 w 11"/>
                <a:gd name="T3" fmla="*/ 56 h 9"/>
                <a:gd name="T4" fmla="*/ 181 w 1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7" y="2"/>
                  </a:moveTo>
                  <a:cubicBezTo>
                    <a:pt x="9" y="0"/>
                    <a:pt x="3" y="0"/>
                    <a:pt x="2" y="3"/>
                  </a:cubicBezTo>
                  <a:cubicBezTo>
                    <a:pt x="0" y="9"/>
                    <a:pt x="9" y="9"/>
                    <a:pt x="11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5" name="Freeform 1998">
              <a:extLst>
                <a:ext uri="{FF2B5EF4-FFF2-40B4-BE49-F238E27FC236}">
                  <a16:creationId xmlns:a16="http://schemas.microsoft.com/office/drawing/2014/main" id="{320EDA97-00D9-4B29-9FFF-083F56A95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893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50 w 6"/>
                <a:gd name="T3" fmla="*/ 93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0" y="3"/>
                    <a:pt x="2" y="6"/>
                    <a:pt x="3" y="5"/>
                  </a:cubicBezTo>
                  <a:cubicBezTo>
                    <a:pt x="6" y="4"/>
                    <a:pt x="2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6" name="Freeform 1999">
              <a:extLst>
                <a:ext uri="{FF2B5EF4-FFF2-40B4-BE49-F238E27FC236}">
                  <a16:creationId xmlns:a16="http://schemas.microsoft.com/office/drawing/2014/main" id="{8D965B34-4579-4B14-AD66-C0C253451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904"/>
              <a:ext cx="18" cy="16"/>
            </a:xfrm>
            <a:custGeom>
              <a:avLst/>
              <a:gdLst>
                <a:gd name="T0" fmla="*/ 33 w 7"/>
                <a:gd name="T1" fmla="*/ 35 h 6"/>
                <a:gd name="T2" fmla="*/ 67 w 7"/>
                <a:gd name="T3" fmla="*/ 93 h 6"/>
                <a:gd name="T4" fmla="*/ 54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0" y="3"/>
                    <a:pt x="1" y="6"/>
                    <a:pt x="4" y="5"/>
                  </a:cubicBezTo>
                  <a:cubicBezTo>
                    <a:pt x="7" y="3"/>
                    <a:pt x="5" y="0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7" name="Freeform 2000">
              <a:extLst>
                <a:ext uri="{FF2B5EF4-FFF2-40B4-BE49-F238E27FC236}">
                  <a16:creationId xmlns:a16="http://schemas.microsoft.com/office/drawing/2014/main" id="{F25C1CFC-0AC6-4C9B-87EB-1858DAC1D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912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35 h 3"/>
                <a:gd name="T4" fmla="*/ 12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3" y="0"/>
                    <a:pt x="1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8" name="Freeform 2001">
              <a:extLst>
                <a:ext uri="{FF2B5EF4-FFF2-40B4-BE49-F238E27FC236}">
                  <a16:creationId xmlns:a16="http://schemas.microsoft.com/office/drawing/2014/main" id="{D632D14F-AEF8-4B57-8207-519AC9BC2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829"/>
              <a:ext cx="17" cy="22"/>
            </a:xfrm>
            <a:custGeom>
              <a:avLst/>
              <a:gdLst>
                <a:gd name="T0" fmla="*/ 70 w 7"/>
                <a:gd name="T1" fmla="*/ 47 h 8"/>
                <a:gd name="T2" fmla="*/ 29 w 7"/>
                <a:gd name="T3" fmla="*/ 129 h 8"/>
                <a:gd name="T4" fmla="*/ 70 w 7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2" y="0"/>
                    <a:pt x="0" y="4"/>
                    <a:pt x="2" y="6"/>
                  </a:cubicBezTo>
                  <a:cubicBezTo>
                    <a:pt x="6" y="8"/>
                    <a:pt x="7" y="4"/>
                    <a:pt x="5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9" name="Freeform 2002">
              <a:extLst>
                <a:ext uri="{FF2B5EF4-FFF2-40B4-BE49-F238E27FC236}">
                  <a16:creationId xmlns:a16="http://schemas.microsoft.com/office/drawing/2014/main" id="{DA7AF78D-3BFA-4213-8F08-DFB2EFFF4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811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70 w 5"/>
                <a:gd name="T3" fmla="*/ 50 h 4"/>
                <a:gd name="T4" fmla="*/ 41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4" y="4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0" name="Freeform 2003">
              <a:extLst>
                <a:ext uri="{FF2B5EF4-FFF2-40B4-BE49-F238E27FC236}">
                  <a16:creationId xmlns:a16="http://schemas.microsoft.com/office/drawing/2014/main" id="{6BF9B19E-B29D-4E0B-B575-2818FAB98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835"/>
              <a:ext cx="18" cy="18"/>
            </a:xfrm>
            <a:custGeom>
              <a:avLst/>
              <a:gdLst>
                <a:gd name="T0" fmla="*/ 54 w 7"/>
                <a:gd name="T1" fmla="*/ 54 h 7"/>
                <a:gd name="T2" fmla="*/ 33 w 7"/>
                <a:gd name="T3" fmla="*/ 100 h 7"/>
                <a:gd name="T4" fmla="*/ 54 w 7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3"/>
                  </a:moveTo>
                  <a:cubicBezTo>
                    <a:pt x="0" y="3"/>
                    <a:pt x="0" y="6"/>
                    <a:pt x="2" y="6"/>
                  </a:cubicBezTo>
                  <a:cubicBezTo>
                    <a:pt x="7" y="7"/>
                    <a:pt x="6" y="0"/>
                    <a:pt x="3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1" name="Freeform 2004">
              <a:extLst>
                <a:ext uri="{FF2B5EF4-FFF2-40B4-BE49-F238E27FC236}">
                  <a16:creationId xmlns:a16="http://schemas.microsoft.com/office/drawing/2014/main" id="{DA6A14EF-1841-4169-9056-709C99A16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861"/>
              <a:ext cx="13" cy="16"/>
            </a:xfrm>
            <a:custGeom>
              <a:avLst/>
              <a:gdLst>
                <a:gd name="T0" fmla="*/ 34 w 5"/>
                <a:gd name="T1" fmla="*/ 21 h 6"/>
                <a:gd name="T2" fmla="*/ 34 w 5"/>
                <a:gd name="T3" fmla="*/ 115 h 6"/>
                <a:gd name="T4" fmla="*/ 68 w 5"/>
                <a:gd name="T5" fmla="*/ 21 h 6"/>
                <a:gd name="T6" fmla="*/ 55 w 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1" y="2"/>
                    <a:pt x="0" y="5"/>
                    <a:pt x="2" y="6"/>
                  </a:cubicBezTo>
                  <a:cubicBezTo>
                    <a:pt x="5" y="6"/>
                    <a:pt x="5" y="2"/>
                    <a:pt x="4" y="1"/>
                  </a:cubicBezTo>
                  <a:cubicBezTo>
                    <a:pt x="3" y="0"/>
                    <a:pt x="3" y="1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2" name="Freeform 2005">
              <a:extLst>
                <a:ext uri="{FF2B5EF4-FFF2-40B4-BE49-F238E27FC236}">
                  <a16:creationId xmlns:a16="http://schemas.microsoft.com/office/drawing/2014/main" id="{FE27E6D0-B3C5-4A6E-B830-5A33C46B4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893"/>
              <a:ext cx="20" cy="22"/>
            </a:xfrm>
            <a:custGeom>
              <a:avLst/>
              <a:gdLst>
                <a:gd name="T0" fmla="*/ 50 w 8"/>
                <a:gd name="T1" fmla="*/ 61 h 8"/>
                <a:gd name="T2" fmla="*/ 50 w 8"/>
                <a:gd name="T3" fmla="*/ 168 h 8"/>
                <a:gd name="T4" fmla="*/ 50 w 8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3"/>
                  </a:moveTo>
                  <a:cubicBezTo>
                    <a:pt x="2" y="4"/>
                    <a:pt x="0" y="8"/>
                    <a:pt x="3" y="8"/>
                  </a:cubicBezTo>
                  <a:cubicBezTo>
                    <a:pt x="8" y="7"/>
                    <a:pt x="6" y="0"/>
                    <a:pt x="3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3" name="Freeform 2006">
              <a:extLst>
                <a:ext uri="{FF2B5EF4-FFF2-40B4-BE49-F238E27FC236}">
                  <a16:creationId xmlns:a16="http://schemas.microsoft.com/office/drawing/2014/main" id="{BAA85B64-6387-4301-ADCB-78A6B2510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96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33 w 4"/>
                <a:gd name="T3" fmla="*/ 35 h 3"/>
                <a:gd name="T4" fmla="*/ 2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2" y="2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4" name="Freeform 2007">
              <a:extLst>
                <a:ext uri="{FF2B5EF4-FFF2-40B4-BE49-F238E27FC236}">
                  <a16:creationId xmlns:a16="http://schemas.microsoft.com/office/drawing/2014/main" id="{76B3F4B9-0614-438B-891C-B4A5E50D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939"/>
              <a:ext cx="15" cy="18"/>
            </a:xfrm>
            <a:custGeom>
              <a:avLst/>
              <a:gdLst>
                <a:gd name="T0" fmla="*/ 33 w 6"/>
                <a:gd name="T1" fmla="*/ 67 h 7"/>
                <a:gd name="T2" fmla="*/ 50 w 6"/>
                <a:gd name="T3" fmla="*/ 100 h 7"/>
                <a:gd name="T4" fmla="*/ 33 w 6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0" y="5"/>
                    <a:pt x="2" y="7"/>
                    <a:pt x="3" y="6"/>
                  </a:cubicBezTo>
                  <a:cubicBezTo>
                    <a:pt x="6" y="5"/>
                    <a:pt x="4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5" name="Freeform 2008">
              <a:extLst>
                <a:ext uri="{FF2B5EF4-FFF2-40B4-BE49-F238E27FC236}">
                  <a16:creationId xmlns:a16="http://schemas.microsoft.com/office/drawing/2014/main" id="{40835DEF-9990-4E6A-984D-2888D2B73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968"/>
              <a:ext cx="10" cy="21"/>
            </a:xfrm>
            <a:custGeom>
              <a:avLst/>
              <a:gdLst>
                <a:gd name="T0" fmla="*/ 0 w 4"/>
                <a:gd name="T1" fmla="*/ 34 h 8"/>
                <a:gd name="T2" fmla="*/ 50 w 4"/>
                <a:gd name="T3" fmla="*/ 89 h 8"/>
                <a:gd name="T4" fmla="*/ 20 w 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2"/>
                  </a:moveTo>
                  <a:cubicBezTo>
                    <a:pt x="0" y="4"/>
                    <a:pt x="2" y="8"/>
                    <a:pt x="3" y="5"/>
                  </a:cubicBezTo>
                  <a:cubicBezTo>
                    <a:pt x="4" y="3"/>
                    <a:pt x="2" y="0"/>
                    <a:pt x="1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6" name="Freeform 2009">
              <a:extLst>
                <a:ext uri="{FF2B5EF4-FFF2-40B4-BE49-F238E27FC236}">
                  <a16:creationId xmlns:a16="http://schemas.microsoft.com/office/drawing/2014/main" id="{7276AC1A-568A-4D50-A162-C757B81A0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013"/>
              <a:ext cx="7" cy="11"/>
            </a:xfrm>
            <a:custGeom>
              <a:avLst/>
              <a:gdLst>
                <a:gd name="T0" fmla="*/ 12 w 3"/>
                <a:gd name="T1" fmla="*/ 22 h 4"/>
                <a:gd name="T2" fmla="*/ 12 w 3"/>
                <a:gd name="T3" fmla="*/ 22 h 4"/>
                <a:gd name="T4" fmla="*/ 28 w 3"/>
                <a:gd name="T5" fmla="*/ 83 h 4"/>
                <a:gd name="T6" fmla="*/ 12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3" y="0"/>
                    <a:pt x="1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7" name="Freeform 2010">
              <a:extLst>
                <a:ext uri="{FF2B5EF4-FFF2-40B4-BE49-F238E27FC236}">
                  <a16:creationId xmlns:a16="http://schemas.microsoft.com/office/drawing/2014/main" id="{0789A20F-BBF3-449B-A6B5-53DC91601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989"/>
              <a:ext cx="15" cy="14"/>
            </a:xfrm>
            <a:custGeom>
              <a:avLst/>
              <a:gdLst>
                <a:gd name="T0" fmla="*/ 50 w 6"/>
                <a:gd name="T1" fmla="*/ 0 h 5"/>
                <a:gd name="T2" fmla="*/ 63 w 6"/>
                <a:gd name="T3" fmla="*/ 87 h 5"/>
                <a:gd name="T4" fmla="*/ 50 w 6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5"/>
                    <a:pt x="4" y="4"/>
                  </a:cubicBezTo>
                  <a:cubicBezTo>
                    <a:pt x="6" y="3"/>
                    <a:pt x="6" y="0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8" name="Freeform 2011">
              <a:extLst>
                <a:ext uri="{FF2B5EF4-FFF2-40B4-BE49-F238E27FC236}">
                  <a16:creationId xmlns:a16="http://schemas.microsoft.com/office/drawing/2014/main" id="{2E58D910-986F-455F-A466-52BD3AF1F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027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55 w 5"/>
                <a:gd name="T3" fmla="*/ 77 h 6"/>
                <a:gd name="T4" fmla="*/ 34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0" y="3"/>
                    <a:pt x="1" y="6"/>
                    <a:pt x="3" y="4"/>
                  </a:cubicBezTo>
                  <a:cubicBezTo>
                    <a:pt x="5" y="3"/>
                    <a:pt x="3" y="0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9" name="Freeform 2012">
              <a:extLst>
                <a:ext uri="{FF2B5EF4-FFF2-40B4-BE49-F238E27FC236}">
                  <a16:creationId xmlns:a16="http://schemas.microsoft.com/office/drawing/2014/main" id="{B5E52C8E-3FCF-42D3-B324-08BC40F0C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037"/>
              <a:ext cx="15" cy="19"/>
            </a:xfrm>
            <a:custGeom>
              <a:avLst/>
              <a:gdLst>
                <a:gd name="T0" fmla="*/ 33 w 6"/>
                <a:gd name="T1" fmla="*/ 38 h 7"/>
                <a:gd name="T2" fmla="*/ 50 w 6"/>
                <a:gd name="T3" fmla="*/ 117 h 7"/>
                <a:gd name="T4" fmla="*/ 33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2"/>
                  </a:moveTo>
                  <a:cubicBezTo>
                    <a:pt x="1" y="3"/>
                    <a:pt x="0" y="7"/>
                    <a:pt x="3" y="6"/>
                  </a:cubicBezTo>
                  <a:cubicBezTo>
                    <a:pt x="6" y="5"/>
                    <a:pt x="4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0" name="Freeform 2013">
              <a:extLst>
                <a:ext uri="{FF2B5EF4-FFF2-40B4-BE49-F238E27FC236}">
                  <a16:creationId xmlns:a16="http://schemas.microsoft.com/office/drawing/2014/main" id="{12656D16-5AB2-4C06-A339-4E03F4C7F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088"/>
              <a:ext cx="8" cy="8"/>
            </a:xfrm>
            <a:custGeom>
              <a:avLst/>
              <a:gdLst>
                <a:gd name="T0" fmla="*/ 35 w 3"/>
                <a:gd name="T1" fmla="*/ 35 h 3"/>
                <a:gd name="T2" fmla="*/ 21 w 3"/>
                <a:gd name="T3" fmla="*/ 0 h 3"/>
                <a:gd name="T4" fmla="*/ 56 w 3"/>
                <a:gd name="T5" fmla="*/ 56 h 3"/>
                <a:gd name="T6" fmla="*/ 35 w 3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1" name="Freeform 2014">
              <a:extLst>
                <a:ext uri="{FF2B5EF4-FFF2-40B4-BE49-F238E27FC236}">
                  <a16:creationId xmlns:a16="http://schemas.microsoft.com/office/drawing/2014/main" id="{4B4A2FCE-DB3E-463F-8265-BBB673121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032"/>
              <a:ext cx="15" cy="16"/>
            </a:xfrm>
            <a:custGeom>
              <a:avLst/>
              <a:gdLst>
                <a:gd name="T0" fmla="*/ 63 w 6"/>
                <a:gd name="T1" fmla="*/ 0 h 6"/>
                <a:gd name="T2" fmla="*/ 50 w 6"/>
                <a:gd name="T3" fmla="*/ 93 h 6"/>
                <a:gd name="T4" fmla="*/ 6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1" y="0"/>
                    <a:pt x="0" y="5"/>
                    <a:pt x="3" y="5"/>
                  </a:cubicBezTo>
                  <a:cubicBezTo>
                    <a:pt x="6" y="6"/>
                    <a:pt x="6" y="1"/>
                    <a:pt x="4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2" name="Freeform 2015">
              <a:extLst>
                <a:ext uri="{FF2B5EF4-FFF2-40B4-BE49-F238E27FC236}">
                  <a16:creationId xmlns:a16="http://schemas.microsoft.com/office/drawing/2014/main" id="{2DBA8FF5-7A87-4D3B-9448-644208200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045"/>
              <a:ext cx="27" cy="32"/>
            </a:xfrm>
            <a:custGeom>
              <a:avLst/>
              <a:gdLst>
                <a:gd name="T0" fmla="*/ 42 w 11"/>
                <a:gd name="T1" fmla="*/ 35 h 12"/>
                <a:gd name="T2" fmla="*/ 61 w 11"/>
                <a:gd name="T3" fmla="*/ 205 h 12"/>
                <a:gd name="T4" fmla="*/ 71 w 11"/>
                <a:gd name="T5" fmla="*/ 0 h 12"/>
                <a:gd name="T6" fmla="*/ 61 w 11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3" y="2"/>
                  </a:moveTo>
                  <a:cubicBezTo>
                    <a:pt x="1" y="5"/>
                    <a:pt x="0" y="11"/>
                    <a:pt x="4" y="11"/>
                  </a:cubicBezTo>
                  <a:cubicBezTo>
                    <a:pt x="10" y="12"/>
                    <a:pt x="11" y="1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3" name="Freeform 2016">
              <a:extLst>
                <a:ext uri="{FF2B5EF4-FFF2-40B4-BE49-F238E27FC236}">
                  <a16:creationId xmlns:a16="http://schemas.microsoft.com/office/drawing/2014/main" id="{AA37CA1F-AC3A-4840-AC43-6879FE827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53"/>
              <a:ext cx="13" cy="16"/>
            </a:xfrm>
            <a:custGeom>
              <a:avLst/>
              <a:gdLst>
                <a:gd name="T0" fmla="*/ 55 w 5"/>
                <a:gd name="T1" fmla="*/ 21 h 6"/>
                <a:gd name="T2" fmla="*/ 34 w 5"/>
                <a:gd name="T3" fmla="*/ 115 h 6"/>
                <a:gd name="T4" fmla="*/ 68 w 5"/>
                <a:gd name="T5" fmla="*/ 21 h 6"/>
                <a:gd name="T6" fmla="*/ 34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3"/>
                    <a:pt x="0" y="4"/>
                    <a:pt x="2" y="6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2" y="0"/>
                    <a:pt x="3" y="1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4" name="Freeform 2017">
              <a:extLst>
                <a:ext uri="{FF2B5EF4-FFF2-40B4-BE49-F238E27FC236}">
                  <a16:creationId xmlns:a16="http://schemas.microsoft.com/office/drawing/2014/main" id="{0EA40BB6-4933-4280-9FAA-8E8DF4096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096"/>
              <a:ext cx="28" cy="21"/>
            </a:xfrm>
            <a:custGeom>
              <a:avLst/>
              <a:gdLst>
                <a:gd name="T0" fmla="*/ 97 w 11"/>
                <a:gd name="T1" fmla="*/ 0 h 8"/>
                <a:gd name="T2" fmla="*/ 84 w 11"/>
                <a:gd name="T3" fmla="*/ 123 h 8"/>
                <a:gd name="T4" fmla="*/ 130 w 11"/>
                <a:gd name="T5" fmla="*/ 21 h 8"/>
                <a:gd name="T6" fmla="*/ 97 w 11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6" y="0"/>
                  </a:moveTo>
                  <a:cubicBezTo>
                    <a:pt x="2" y="0"/>
                    <a:pt x="0" y="5"/>
                    <a:pt x="5" y="7"/>
                  </a:cubicBezTo>
                  <a:cubicBezTo>
                    <a:pt x="9" y="8"/>
                    <a:pt x="11" y="3"/>
                    <a:pt x="8" y="1"/>
                  </a:cubicBezTo>
                  <a:cubicBezTo>
                    <a:pt x="7" y="2"/>
                    <a:pt x="7" y="2"/>
                    <a:pt x="6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5" name="Freeform 2018">
              <a:extLst>
                <a:ext uri="{FF2B5EF4-FFF2-40B4-BE49-F238E27FC236}">
                  <a16:creationId xmlns:a16="http://schemas.microsoft.com/office/drawing/2014/main" id="{8116E558-F219-46F5-B35D-7C5533EA4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141"/>
              <a:ext cx="13" cy="16"/>
            </a:xfrm>
            <a:custGeom>
              <a:avLst/>
              <a:gdLst>
                <a:gd name="T0" fmla="*/ 21 w 5"/>
                <a:gd name="T1" fmla="*/ 0 h 6"/>
                <a:gd name="T2" fmla="*/ 0 w 5"/>
                <a:gd name="T3" fmla="*/ 77 h 6"/>
                <a:gd name="T4" fmla="*/ 34 w 5"/>
                <a:gd name="T5" fmla="*/ 0 h 6"/>
                <a:gd name="T6" fmla="*/ 21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4" y="6"/>
                    <a:pt x="5" y="3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6" name="Freeform 2019">
              <a:extLst>
                <a:ext uri="{FF2B5EF4-FFF2-40B4-BE49-F238E27FC236}">
                  <a16:creationId xmlns:a16="http://schemas.microsoft.com/office/drawing/2014/main" id="{D28CD1B6-F11B-4A10-80E5-837E261CC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131"/>
              <a:ext cx="35" cy="21"/>
            </a:xfrm>
            <a:custGeom>
              <a:avLst/>
              <a:gdLst>
                <a:gd name="T0" fmla="*/ 158 w 14"/>
                <a:gd name="T1" fmla="*/ 0 h 8"/>
                <a:gd name="T2" fmla="*/ 158 w 14"/>
                <a:gd name="T3" fmla="*/ 0 h 8"/>
                <a:gd name="T4" fmla="*/ 125 w 1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0" y="1"/>
                    <a:pt x="14" y="8"/>
                    <a:pt x="10" y="0"/>
                  </a:cubicBezTo>
                  <a:cubicBezTo>
                    <a:pt x="9" y="0"/>
                    <a:pt x="9" y="1"/>
                    <a:pt x="8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7" name="Freeform 2020">
              <a:extLst>
                <a:ext uri="{FF2B5EF4-FFF2-40B4-BE49-F238E27FC236}">
                  <a16:creationId xmlns:a16="http://schemas.microsoft.com/office/drawing/2014/main" id="{87178CC6-E38B-4436-8BC0-DBCE216C9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200"/>
              <a:ext cx="10" cy="16"/>
            </a:xfrm>
            <a:custGeom>
              <a:avLst/>
              <a:gdLst>
                <a:gd name="T0" fmla="*/ 20 w 4"/>
                <a:gd name="T1" fmla="*/ 0 h 6"/>
                <a:gd name="T2" fmla="*/ 20 w 4"/>
                <a:gd name="T3" fmla="*/ 115 h 6"/>
                <a:gd name="T4" fmla="*/ 63 w 4"/>
                <a:gd name="T5" fmla="*/ 56 h 6"/>
                <a:gd name="T6" fmla="*/ 33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6"/>
                    <a:pt x="3" y="6"/>
                    <a:pt x="4" y="3"/>
                  </a:cubicBezTo>
                  <a:cubicBezTo>
                    <a:pt x="3" y="2"/>
                    <a:pt x="3" y="3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8" name="Freeform 2021">
              <a:extLst>
                <a:ext uri="{FF2B5EF4-FFF2-40B4-BE49-F238E27FC236}">
                  <a16:creationId xmlns:a16="http://schemas.microsoft.com/office/drawing/2014/main" id="{8B7F5634-7451-4A52-B9A5-35C012A7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048"/>
              <a:ext cx="28" cy="27"/>
            </a:xfrm>
            <a:custGeom>
              <a:avLst/>
              <a:gdLst>
                <a:gd name="T0" fmla="*/ 130 w 11"/>
                <a:gd name="T1" fmla="*/ 59 h 10"/>
                <a:gd name="T2" fmla="*/ 97 w 11"/>
                <a:gd name="T3" fmla="*/ 159 h 10"/>
                <a:gd name="T4" fmla="*/ 97 w 11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8" y="3"/>
                  </a:moveTo>
                  <a:cubicBezTo>
                    <a:pt x="1" y="0"/>
                    <a:pt x="0" y="10"/>
                    <a:pt x="6" y="8"/>
                  </a:cubicBezTo>
                  <a:cubicBezTo>
                    <a:pt x="11" y="7"/>
                    <a:pt x="11" y="3"/>
                    <a:pt x="6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9" name="Freeform 2022">
              <a:extLst>
                <a:ext uri="{FF2B5EF4-FFF2-40B4-BE49-F238E27FC236}">
                  <a16:creationId xmlns:a16="http://schemas.microsoft.com/office/drawing/2014/main" id="{845E3DF4-3F40-46BC-9F48-7528A36E1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976"/>
              <a:ext cx="23" cy="21"/>
            </a:xfrm>
            <a:custGeom>
              <a:avLst/>
              <a:gdLst>
                <a:gd name="T0" fmla="*/ 66 w 9"/>
                <a:gd name="T1" fmla="*/ 0 h 8"/>
                <a:gd name="T2" fmla="*/ 97 w 9"/>
                <a:gd name="T3" fmla="*/ 110 h 8"/>
                <a:gd name="T4" fmla="*/ 66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0" y="3"/>
                    <a:pt x="3" y="8"/>
                    <a:pt x="6" y="6"/>
                  </a:cubicBezTo>
                  <a:cubicBezTo>
                    <a:pt x="9" y="3"/>
                    <a:pt x="7" y="1"/>
                    <a:pt x="4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0" name="Freeform 2023">
              <a:extLst>
                <a:ext uri="{FF2B5EF4-FFF2-40B4-BE49-F238E27FC236}">
                  <a16:creationId xmlns:a16="http://schemas.microsoft.com/office/drawing/2014/main" id="{8299F5B3-FD05-485F-8442-E09939AE0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949"/>
              <a:ext cx="28" cy="19"/>
            </a:xfrm>
            <a:custGeom>
              <a:avLst/>
              <a:gdLst>
                <a:gd name="T0" fmla="*/ 97 w 11"/>
                <a:gd name="T1" fmla="*/ 0 h 7"/>
                <a:gd name="T2" fmla="*/ 97 w 11"/>
                <a:gd name="T3" fmla="*/ 141 h 7"/>
                <a:gd name="T4" fmla="*/ 130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2" y="0"/>
                    <a:pt x="0" y="7"/>
                    <a:pt x="6" y="7"/>
                  </a:cubicBezTo>
                  <a:cubicBezTo>
                    <a:pt x="11" y="6"/>
                    <a:pt x="11" y="2"/>
                    <a:pt x="8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1" name="Freeform 2024">
              <a:extLst>
                <a:ext uri="{FF2B5EF4-FFF2-40B4-BE49-F238E27FC236}">
                  <a16:creationId xmlns:a16="http://schemas.microsoft.com/office/drawing/2014/main" id="{00DF49EB-7427-4809-93E8-5E8ED8FB4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40"/>
              <a:ext cx="28" cy="21"/>
            </a:xfrm>
            <a:custGeom>
              <a:avLst/>
              <a:gdLst>
                <a:gd name="T0" fmla="*/ 117 w 11"/>
                <a:gd name="T1" fmla="*/ 0 h 8"/>
                <a:gd name="T2" fmla="*/ 97 w 11"/>
                <a:gd name="T3" fmla="*/ 123 h 8"/>
                <a:gd name="T4" fmla="*/ 97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cubicBezTo>
                    <a:pt x="1" y="0"/>
                    <a:pt x="0" y="8"/>
                    <a:pt x="6" y="7"/>
                  </a:cubicBezTo>
                  <a:cubicBezTo>
                    <a:pt x="11" y="6"/>
                    <a:pt x="10" y="2"/>
                    <a:pt x="6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2" name="Freeform 2025">
              <a:extLst>
                <a:ext uri="{FF2B5EF4-FFF2-40B4-BE49-F238E27FC236}">
                  <a16:creationId xmlns:a16="http://schemas.microsoft.com/office/drawing/2014/main" id="{48356D61-A032-4A2A-93BF-F6BE2D80B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893"/>
              <a:ext cx="25" cy="27"/>
            </a:xfrm>
            <a:custGeom>
              <a:avLst/>
              <a:gdLst>
                <a:gd name="T0" fmla="*/ 113 w 10"/>
                <a:gd name="T1" fmla="*/ 59 h 10"/>
                <a:gd name="T2" fmla="*/ 63 w 10"/>
                <a:gd name="T3" fmla="*/ 176 h 10"/>
                <a:gd name="T4" fmla="*/ 95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7" y="3"/>
                  </a:moveTo>
                  <a:cubicBezTo>
                    <a:pt x="2" y="0"/>
                    <a:pt x="0" y="7"/>
                    <a:pt x="4" y="9"/>
                  </a:cubicBezTo>
                  <a:cubicBezTo>
                    <a:pt x="8" y="10"/>
                    <a:pt x="10" y="5"/>
                    <a:pt x="6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3" name="Freeform 2026">
              <a:extLst>
                <a:ext uri="{FF2B5EF4-FFF2-40B4-BE49-F238E27FC236}">
                  <a16:creationId xmlns:a16="http://schemas.microsoft.com/office/drawing/2014/main" id="{96485854-D408-4510-B679-A3854D3DE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832"/>
              <a:ext cx="55" cy="24"/>
            </a:xfrm>
            <a:custGeom>
              <a:avLst/>
              <a:gdLst>
                <a:gd name="T0" fmla="*/ 175 w 22"/>
                <a:gd name="T1" fmla="*/ 0 h 9"/>
                <a:gd name="T2" fmla="*/ 175 w 22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9">
                  <a:moveTo>
                    <a:pt x="11" y="0"/>
                  </a:moveTo>
                  <a:cubicBezTo>
                    <a:pt x="0" y="9"/>
                    <a:pt x="22" y="7"/>
                    <a:pt x="11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4" name="Freeform 2027">
              <a:extLst>
                <a:ext uri="{FF2B5EF4-FFF2-40B4-BE49-F238E27FC236}">
                  <a16:creationId xmlns:a16="http://schemas.microsoft.com/office/drawing/2014/main" id="{3D97FDD1-ACE9-43CC-B55F-9895727D5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899"/>
              <a:ext cx="10" cy="10"/>
            </a:xfrm>
            <a:custGeom>
              <a:avLst/>
              <a:gdLst>
                <a:gd name="T0" fmla="*/ 33 w 4"/>
                <a:gd name="T1" fmla="*/ 33 h 4"/>
                <a:gd name="T2" fmla="*/ 63 w 4"/>
                <a:gd name="T3" fmla="*/ 50 h 4"/>
                <a:gd name="T4" fmla="*/ 63 w 4"/>
                <a:gd name="T5" fmla="*/ 20 h 4"/>
                <a:gd name="T6" fmla="*/ 0 w 4"/>
                <a:gd name="T7" fmla="*/ 6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2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2" y="0"/>
                    <a:pt x="1" y="1"/>
                    <a:pt x="0" y="4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5" name="Freeform 2028">
              <a:extLst>
                <a:ext uri="{FF2B5EF4-FFF2-40B4-BE49-F238E27FC236}">
                  <a16:creationId xmlns:a16="http://schemas.microsoft.com/office/drawing/2014/main" id="{626AED23-B414-420B-94EE-EC6D4279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989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113 w 10"/>
                <a:gd name="T3" fmla="*/ 93 h 9"/>
                <a:gd name="T4" fmla="*/ 95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3"/>
                    <a:pt x="2" y="9"/>
                    <a:pt x="7" y="5"/>
                  </a:cubicBezTo>
                  <a:cubicBezTo>
                    <a:pt x="10" y="3"/>
                    <a:pt x="9" y="1"/>
                    <a:pt x="6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6" name="Freeform 2029">
              <a:extLst>
                <a:ext uri="{FF2B5EF4-FFF2-40B4-BE49-F238E27FC236}">
                  <a16:creationId xmlns:a16="http://schemas.microsoft.com/office/drawing/2014/main" id="{28246D14-2363-4090-85A8-AE593751F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606"/>
              <a:ext cx="703" cy="717"/>
            </a:xfrm>
            <a:custGeom>
              <a:avLst/>
              <a:gdLst>
                <a:gd name="T0" fmla="*/ 1409 w 281"/>
                <a:gd name="T1" fmla="*/ 341 h 269"/>
                <a:gd name="T2" fmla="*/ 533 w 281"/>
                <a:gd name="T3" fmla="*/ 1194 h 269"/>
                <a:gd name="T4" fmla="*/ 220 w 281"/>
                <a:gd name="T5" fmla="*/ 1967 h 269"/>
                <a:gd name="T6" fmla="*/ 425 w 281"/>
                <a:gd name="T7" fmla="*/ 3921 h 269"/>
                <a:gd name="T8" fmla="*/ 1584 w 281"/>
                <a:gd name="T9" fmla="*/ 4867 h 269"/>
                <a:gd name="T10" fmla="*/ 3035 w 281"/>
                <a:gd name="T11" fmla="*/ 4846 h 269"/>
                <a:gd name="T12" fmla="*/ 3963 w 281"/>
                <a:gd name="T13" fmla="*/ 3844 h 269"/>
                <a:gd name="T14" fmla="*/ 4163 w 281"/>
                <a:gd name="T15" fmla="*/ 2729 h 269"/>
                <a:gd name="T16" fmla="*/ 2784 w 281"/>
                <a:gd name="T17" fmla="*/ 192 h 269"/>
                <a:gd name="T18" fmla="*/ 1409 w 281"/>
                <a:gd name="T19" fmla="*/ 34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1" h="269">
                  <a:moveTo>
                    <a:pt x="90" y="18"/>
                  </a:moveTo>
                  <a:cubicBezTo>
                    <a:pt x="74" y="28"/>
                    <a:pt x="44" y="46"/>
                    <a:pt x="34" y="63"/>
                  </a:cubicBezTo>
                  <a:cubicBezTo>
                    <a:pt x="25" y="77"/>
                    <a:pt x="21" y="89"/>
                    <a:pt x="14" y="104"/>
                  </a:cubicBezTo>
                  <a:cubicBezTo>
                    <a:pt x="0" y="136"/>
                    <a:pt x="4" y="179"/>
                    <a:pt x="27" y="207"/>
                  </a:cubicBezTo>
                  <a:cubicBezTo>
                    <a:pt x="46" y="230"/>
                    <a:pt x="74" y="246"/>
                    <a:pt x="101" y="257"/>
                  </a:cubicBezTo>
                  <a:cubicBezTo>
                    <a:pt x="119" y="264"/>
                    <a:pt x="166" y="269"/>
                    <a:pt x="194" y="256"/>
                  </a:cubicBezTo>
                  <a:cubicBezTo>
                    <a:pt x="235" y="237"/>
                    <a:pt x="243" y="225"/>
                    <a:pt x="253" y="203"/>
                  </a:cubicBezTo>
                  <a:cubicBezTo>
                    <a:pt x="259" y="187"/>
                    <a:pt x="262" y="160"/>
                    <a:pt x="266" y="144"/>
                  </a:cubicBezTo>
                  <a:cubicBezTo>
                    <a:pt x="281" y="84"/>
                    <a:pt x="216" y="13"/>
                    <a:pt x="178" y="10"/>
                  </a:cubicBezTo>
                  <a:cubicBezTo>
                    <a:pt x="154" y="8"/>
                    <a:pt x="117" y="0"/>
                    <a:pt x="90" y="18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7" name="Freeform 2030">
              <a:extLst>
                <a:ext uri="{FF2B5EF4-FFF2-40B4-BE49-F238E27FC236}">
                  <a16:creationId xmlns:a16="http://schemas.microsoft.com/office/drawing/2014/main" id="{A0BDB8CD-ACCD-4344-BC3C-DB8C435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36"/>
              <a:ext cx="513" cy="523"/>
            </a:xfrm>
            <a:custGeom>
              <a:avLst/>
              <a:gdLst>
                <a:gd name="T0" fmla="*/ 1534 w 205"/>
                <a:gd name="T1" fmla="*/ 56 h 196"/>
                <a:gd name="T2" fmla="*/ 175 w 205"/>
                <a:gd name="T3" fmla="*/ 1404 h 196"/>
                <a:gd name="T4" fmla="*/ 1617 w 205"/>
                <a:gd name="T5" fmla="*/ 3725 h 196"/>
                <a:gd name="T6" fmla="*/ 3163 w 205"/>
                <a:gd name="T7" fmla="*/ 1801 h 196"/>
                <a:gd name="T8" fmla="*/ 1534 w 205"/>
                <a:gd name="T9" fmla="*/ 56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96">
                  <a:moveTo>
                    <a:pt x="98" y="3"/>
                  </a:moveTo>
                  <a:cubicBezTo>
                    <a:pt x="55" y="5"/>
                    <a:pt x="22" y="30"/>
                    <a:pt x="11" y="74"/>
                  </a:cubicBezTo>
                  <a:cubicBezTo>
                    <a:pt x="0" y="118"/>
                    <a:pt x="16" y="196"/>
                    <a:pt x="103" y="196"/>
                  </a:cubicBezTo>
                  <a:cubicBezTo>
                    <a:pt x="189" y="196"/>
                    <a:pt x="199" y="145"/>
                    <a:pt x="202" y="95"/>
                  </a:cubicBezTo>
                  <a:cubicBezTo>
                    <a:pt x="205" y="44"/>
                    <a:pt x="145" y="0"/>
                    <a:pt x="98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8" name="Oval 2031">
              <a:extLst>
                <a:ext uri="{FF2B5EF4-FFF2-40B4-BE49-F238E27FC236}">
                  <a16:creationId xmlns:a16="http://schemas.microsoft.com/office/drawing/2014/main" id="{D349347B-ACB0-45D3-A995-FDA798ECF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1757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699" name="Oval 2032">
              <a:extLst>
                <a:ext uri="{FF2B5EF4-FFF2-40B4-BE49-F238E27FC236}">
                  <a16:creationId xmlns:a16="http://schemas.microsoft.com/office/drawing/2014/main" id="{2B4F7E43-BBFF-45A7-B7D3-B68859691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1827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00" name="Oval 2033">
              <a:extLst>
                <a:ext uri="{FF2B5EF4-FFF2-40B4-BE49-F238E27FC236}">
                  <a16:creationId xmlns:a16="http://schemas.microsoft.com/office/drawing/2014/main" id="{3F544771-7000-457D-A24A-35F536D21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" y="1771"/>
              <a:ext cx="58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98" name="Group 2034">
            <a:extLst>
              <a:ext uri="{FF2B5EF4-FFF2-40B4-BE49-F238E27FC236}">
                <a16:creationId xmlns:a16="http://schemas.microsoft.com/office/drawing/2014/main" id="{C04076B1-9D23-4709-AE8A-977E330ED7A9}"/>
              </a:ext>
            </a:extLst>
          </p:cNvPr>
          <p:cNvGrpSpPr>
            <a:grpSpLocks/>
          </p:cNvGrpSpPr>
          <p:nvPr/>
        </p:nvGrpSpPr>
        <p:grpSpPr bwMode="auto">
          <a:xfrm>
            <a:off x="2181225" y="2970213"/>
            <a:ext cx="501650" cy="520700"/>
            <a:chOff x="273" y="1488"/>
            <a:chExt cx="918" cy="952"/>
          </a:xfrm>
        </p:grpSpPr>
        <p:sp>
          <p:nvSpPr>
            <p:cNvPr id="54391" name="Freeform 2035">
              <a:extLst>
                <a:ext uri="{FF2B5EF4-FFF2-40B4-BE49-F238E27FC236}">
                  <a16:creationId xmlns:a16="http://schemas.microsoft.com/office/drawing/2014/main" id="{75F340B4-554A-4E85-977C-6E50E610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88"/>
              <a:ext cx="918" cy="952"/>
            </a:xfrm>
            <a:custGeom>
              <a:avLst/>
              <a:gdLst>
                <a:gd name="T0" fmla="*/ 2596 w 367"/>
                <a:gd name="T1" fmla="*/ 56 h 357"/>
                <a:gd name="T2" fmla="*/ 3910 w 367"/>
                <a:gd name="T3" fmla="*/ 341 h 357"/>
                <a:gd name="T4" fmla="*/ 4805 w 367"/>
                <a:gd name="T5" fmla="*/ 888 h 357"/>
                <a:gd name="T6" fmla="*/ 5538 w 367"/>
                <a:gd name="T7" fmla="*/ 2163 h 357"/>
                <a:gd name="T8" fmla="*/ 5526 w 367"/>
                <a:gd name="T9" fmla="*/ 4152 h 357"/>
                <a:gd name="T10" fmla="*/ 4805 w 367"/>
                <a:gd name="T11" fmla="*/ 5555 h 357"/>
                <a:gd name="T12" fmla="*/ 3222 w 367"/>
                <a:gd name="T13" fmla="*/ 6749 h 357"/>
                <a:gd name="T14" fmla="*/ 1533 w 367"/>
                <a:gd name="T15" fmla="*/ 6008 h 357"/>
                <a:gd name="T16" fmla="*/ 158 w 367"/>
                <a:gd name="T17" fmla="*/ 3891 h 357"/>
                <a:gd name="T18" fmla="*/ 425 w 367"/>
                <a:gd name="T19" fmla="*/ 1955 h 357"/>
                <a:gd name="T20" fmla="*/ 1563 w 367"/>
                <a:gd name="T21" fmla="*/ 533 h 357"/>
                <a:gd name="T22" fmla="*/ 2596 w 367"/>
                <a:gd name="T23" fmla="*/ 56 h 3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357">
                  <a:moveTo>
                    <a:pt x="166" y="3"/>
                  </a:moveTo>
                  <a:cubicBezTo>
                    <a:pt x="183" y="0"/>
                    <a:pt x="219" y="11"/>
                    <a:pt x="250" y="18"/>
                  </a:cubicBezTo>
                  <a:cubicBezTo>
                    <a:pt x="274" y="23"/>
                    <a:pt x="294" y="39"/>
                    <a:pt x="307" y="47"/>
                  </a:cubicBezTo>
                  <a:cubicBezTo>
                    <a:pt x="337" y="66"/>
                    <a:pt x="343" y="78"/>
                    <a:pt x="354" y="114"/>
                  </a:cubicBezTo>
                  <a:cubicBezTo>
                    <a:pt x="365" y="150"/>
                    <a:pt x="367" y="184"/>
                    <a:pt x="353" y="219"/>
                  </a:cubicBezTo>
                  <a:cubicBezTo>
                    <a:pt x="339" y="253"/>
                    <a:pt x="326" y="264"/>
                    <a:pt x="307" y="293"/>
                  </a:cubicBezTo>
                  <a:cubicBezTo>
                    <a:pt x="287" y="325"/>
                    <a:pt x="253" y="357"/>
                    <a:pt x="206" y="356"/>
                  </a:cubicBezTo>
                  <a:cubicBezTo>
                    <a:pt x="159" y="354"/>
                    <a:pt x="131" y="339"/>
                    <a:pt x="98" y="317"/>
                  </a:cubicBezTo>
                  <a:cubicBezTo>
                    <a:pt x="66" y="295"/>
                    <a:pt x="35" y="293"/>
                    <a:pt x="10" y="205"/>
                  </a:cubicBezTo>
                  <a:cubicBezTo>
                    <a:pt x="0" y="169"/>
                    <a:pt x="11" y="128"/>
                    <a:pt x="27" y="103"/>
                  </a:cubicBezTo>
                  <a:cubicBezTo>
                    <a:pt x="50" y="66"/>
                    <a:pt x="78" y="38"/>
                    <a:pt x="100" y="28"/>
                  </a:cubicBezTo>
                  <a:cubicBezTo>
                    <a:pt x="122" y="19"/>
                    <a:pt x="145" y="3"/>
                    <a:pt x="166" y="3"/>
                  </a:cubicBezTo>
                  <a:close/>
                </a:path>
              </a:pathLst>
            </a:custGeom>
            <a:solidFill>
              <a:srgbClr val="79B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2" name="Freeform 2036">
              <a:extLst>
                <a:ext uri="{FF2B5EF4-FFF2-40B4-BE49-F238E27FC236}">
                  <a16:creationId xmlns:a16="http://schemas.microsoft.com/office/drawing/2014/main" id="{39785E14-B4C4-4371-B58D-6DED2145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1621"/>
              <a:ext cx="720" cy="723"/>
            </a:xfrm>
            <a:custGeom>
              <a:avLst/>
              <a:gdLst>
                <a:gd name="T0" fmla="*/ 1113 w 288"/>
                <a:gd name="T1" fmla="*/ 320 h 271"/>
                <a:gd name="T2" fmla="*/ 125 w 288"/>
                <a:gd name="T3" fmla="*/ 1900 h 271"/>
                <a:gd name="T4" fmla="*/ 395 w 288"/>
                <a:gd name="T5" fmla="*/ 4085 h 271"/>
                <a:gd name="T6" fmla="*/ 1613 w 288"/>
                <a:gd name="T7" fmla="*/ 4954 h 271"/>
                <a:gd name="T8" fmla="*/ 3145 w 288"/>
                <a:gd name="T9" fmla="*/ 4898 h 271"/>
                <a:gd name="T10" fmla="*/ 4250 w 288"/>
                <a:gd name="T11" fmla="*/ 2961 h 271"/>
                <a:gd name="T12" fmla="*/ 4300 w 288"/>
                <a:gd name="T13" fmla="*/ 1275 h 271"/>
                <a:gd name="T14" fmla="*/ 2438 w 288"/>
                <a:gd name="T15" fmla="*/ 35 h 271"/>
                <a:gd name="T16" fmla="*/ 1113 w 288"/>
                <a:gd name="T17" fmla="*/ 320 h 2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271">
                  <a:moveTo>
                    <a:pt x="71" y="17"/>
                  </a:moveTo>
                  <a:cubicBezTo>
                    <a:pt x="43" y="33"/>
                    <a:pt x="19" y="63"/>
                    <a:pt x="8" y="100"/>
                  </a:cubicBezTo>
                  <a:cubicBezTo>
                    <a:pt x="0" y="129"/>
                    <a:pt x="1" y="177"/>
                    <a:pt x="25" y="215"/>
                  </a:cubicBezTo>
                  <a:cubicBezTo>
                    <a:pt x="38" y="236"/>
                    <a:pt x="71" y="251"/>
                    <a:pt x="103" y="261"/>
                  </a:cubicBezTo>
                  <a:cubicBezTo>
                    <a:pt x="138" y="271"/>
                    <a:pt x="172" y="268"/>
                    <a:pt x="201" y="258"/>
                  </a:cubicBezTo>
                  <a:cubicBezTo>
                    <a:pt x="250" y="240"/>
                    <a:pt x="255" y="203"/>
                    <a:pt x="272" y="156"/>
                  </a:cubicBezTo>
                  <a:cubicBezTo>
                    <a:pt x="284" y="120"/>
                    <a:pt x="288" y="90"/>
                    <a:pt x="275" y="67"/>
                  </a:cubicBezTo>
                  <a:cubicBezTo>
                    <a:pt x="254" y="27"/>
                    <a:pt x="203" y="5"/>
                    <a:pt x="156" y="2"/>
                  </a:cubicBezTo>
                  <a:cubicBezTo>
                    <a:pt x="120" y="0"/>
                    <a:pt x="98" y="1"/>
                    <a:pt x="71" y="17"/>
                  </a:cubicBezTo>
                  <a:close/>
                </a:path>
              </a:pathLst>
            </a:custGeom>
            <a:solidFill>
              <a:srgbClr val="B7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3" name="Freeform 2037">
              <a:extLst>
                <a:ext uri="{FF2B5EF4-FFF2-40B4-BE49-F238E27FC236}">
                  <a16:creationId xmlns:a16="http://schemas.microsoft.com/office/drawing/2014/main" id="{E714DE9F-48C7-4893-B55F-8EB2DC339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683"/>
              <a:ext cx="30" cy="48"/>
            </a:xfrm>
            <a:custGeom>
              <a:avLst/>
              <a:gdLst>
                <a:gd name="T0" fmla="*/ 20 w 12"/>
                <a:gd name="T1" fmla="*/ 149 h 18"/>
                <a:gd name="T2" fmla="*/ 20 w 12"/>
                <a:gd name="T3" fmla="*/ 248 h 18"/>
                <a:gd name="T4" fmla="*/ 63 w 12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" y="8"/>
                  </a:moveTo>
                  <a:cubicBezTo>
                    <a:pt x="0" y="9"/>
                    <a:pt x="1" y="11"/>
                    <a:pt x="1" y="13"/>
                  </a:cubicBezTo>
                  <a:cubicBezTo>
                    <a:pt x="12" y="18"/>
                    <a:pt x="12" y="0"/>
                    <a:pt x="4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4" name="Freeform 2038">
              <a:extLst>
                <a:ext uri="{FF2B5EF4-FFF2-40B4-BE49-F238E27FC236}">
                  <a16:creationId xmlns:a16="http://schemas.microsoft.com/office/drawing/2014/main" id="{53BD4B74-1BEA-4358-AC26-0F29DBD77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763"/>
              <a:ext cx="68" cy="77"/>
            </a:xfrm>
            <a:custGeom>
              <a:avLst/>
              <a:gdLst>
                <a:gd name="T0" fmla="*/ 272 w 27"/>
                <a:gd name="T1" fmla="*/ 204 h 29"/>
                <a:gd name="T2" fmla="*/ 191 w 27"/>
                <a:gd name="T3" fmla="*/ 542 h 29"/>
                <a:gd name="T4" fmla="*/ 179 w 27"/>
                <a:gd name="T5" fmla="*/ 19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9">
                  <a:moveTo>
                    <a:pt x="17" y="11"/>
                  </a:moveTo>
                  <a:cubicBezTo>
                    <a:pt x="7" y="0"/>
                    <a:pt x="0" y="29"/>
                    <a:pt x="12" y="29"/>
                  </a:cubicBezTo>
                  <a:cubicBezTo>
                    <a:pt x="27" y="28"/>
                    <a:pt x="18" y="2"/>
                    <a:pt x="11" y="10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5" name="Freeform 2039">
              <a:extLst>
                <a:ext uri="{FF2B5EF4-FFF2-40B4-BE49-F238E27FC236}">
                  <a16:creationId xmlns:a16="http://schemas.microsoft.com/office/drawing/2014/main" id="{46A0A238-AFD1-404A-9B5B-D42D672A0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765"/>
              <a:ext cx="30" cy="54"/>
            </a:xfrm>
            <a:custGeom>
              <a:avLst/>
              <a:gdLst>
                <a:gd name="T0" fmla="*/ 113 w 12"/>
                <a:gd name="T1" fmla="*/ 103 h 20"/>
                <a:gd name="T2" fmla="*/ 20 w 12"/>
                <a:gd name="T3" fmla="*/ 313 h 20"/>
                <a:gd name="T4" fmla="*/ 50 w 12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7" y="5"/>
                  </a:moveTo>
                  <a:cubicBezTo>
                    <a:pt x="3" y="7"/>
                    <a:pt x="0" y="11"/>
                    <a:pt x="1" y="16"/>
                  </a:cubicBezTo>
                  <a:cubicBezTo>
                    <a:pt x="12" y="20"/>
                    <a:pt x="10" y="0"/>
                    <a:pt x="3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6" name="Freeform 2040">
              <a:extLst>
                <a:ext uri="{FF2B5EF4-FFF2-40B4-BE49-F238E27FC236}">
                  <a16:creationId xmlns:a16="http://schemas.microsoft.com/office/drawing/2014/main" id="{1570001A-CB48-453B-8A20-458E3C06E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704"/>
              <a:ext cx="50" cy="56"/>
            </a:xfrm>
            <a:custGeom>
              <a:avLst/>
              <a:gdLst>
                <a:gd name="T0" fmla="*/ 113 w 20"/>
                <a:gd name="T1" fmla="*/ 56 h 21"/>
                <a:gd name="T2" fmla="*/ 208 w 20"/>
                <a:gd name="T3" fmla="*/ 264 h 21"/>
                <a:gd name="T4" fmla="*/ 125 w 20"/>
                <a:gd name="T5" fmla="*/ 7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7" y="3"/>
                  </a:moveTo>
                  <a:cubicBezTo>
                    <a:pt x="0" y="9"/>
                    <a:pt x="4" y="21"/>
                    <a:pt x="13" y="14"/>
                  </a:cubicBezTo>
                  <a:cubicBezTo>
                    <a:pt x="20" y="9"/>
                    <a:pt x="14" y="0"/>
                    <a:pt x="8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7" name="Freeform 2041">
              <a:extLst>
                <a:ext uri="{FF2B5EF4-FFF2-40B4-BE49-F238E27FC236}">
                  <a16:creationId xmlns:a16="http://schemas.microsoft.com/office/drawing/2014/main" id="{A7CCE527-36CC-4DEC-8BC5-F032B0A25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779"/>
              <a:ext cx="43" cy="34"/>
            </a:xfrm>
            <a:custGeom>
              <a:avLst/>
              <a:gdLst>
                <a:gd name="T0" fmla="*/ 147 w 17"/>
                <a:gd name="T1" fmla="*/ 0 h 13"/>
                <a:gd name="T2" fmla="*/ 116 w 17"/>
                <a:gd name="T3" fmla="*/ 233 h 13"/>
                <a:gd name="T4" fmla="*/ 129 w 17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9" y="0"/>
                  </a:moveTo>
                  <a:cubicBezTo>
                    <a:pt x="4" y="1"/>
                    <a:pt x="0" y="13"/>
                    <a:pt x="7" y="13"/>
                  </a:cubicBezTo>
                  <a:cubicBezTo>
                    <a:pt x="15" y="13"/>
                    <a:pt x="17" y="0"/>
                    <a:pt x="8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8" name="Freeform 2042">
              <a:extLst>
                <a:ext uri="{FF2B5EF4-FFF2-40B4-BE49-F238E27FC236}">
                  <a16:creationId xmlns:a16="http://schemas.microsoft.com/office/drawing/2014/main" id="{A2CEF028-A1DF-47E9-8B38-BDA968F92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736"/>
              <a:ext cx="35" cy="48"/>
            </a:xfrm>
            <a:custGeom>
              <a:avLst/>
              <a:gdLst>
                <a:gd name="T0" fmla="*/ 63 w 14"/>
                <a:gd name="T1" fmla="*/ 0 h 18"/>
                <a:gd name="T2" fmla="*/ 158 w 14"/>
                <a:gd name="T3" fmla="*/ 205 h 18"/>
                <a:gd name="T4" fmla="*/ 83 w 14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4" y="0"/>
                  </a:moveTo>
                  <a:cubicBezTo>
                    <a:pt x="0" y="5"/>
                    <a:pt x="2" y="18"/>
                    <a:pt x="10" y="11"/>
                  </a:cubicBezTo>
                  <a:cubicBezTo>
                    <a:pt x="14" y="6"/>
                    <a:pt x="10" y="1"/>
                    <a:pt x="5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9" name="Freeform 2043">
              <a:extLst>
                <a:ext uri="{FF2B5EF4-FFF2-40B4-BE49-F238E27FC236}">
                  <a16:creationId xmlns:a16="http://schemas.microsoft.com/office/drawing/2014/main" id="{80D245C9-D81C-42B6-93B6-B8DB269BA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1701"/>
              <a:ext cx="37" cy="59"/>
            </a:xfrm>
            <a:custGeom>
              <a:avLst/>
              <a:gdLst>
                <a:gd name="T0" fmla="*/ 12 w 15"/>
                <a:gd name="T1" fmla="*/ 193 h 22"/>
                <a:gd name="T2" fmla="*/ 0 w 15"/>
                <a:gd name="T3" fmla="*/ 424 h 22"/>
                <a:gd name="T4" fmla="*/ 0 w 15"/>
                <a:gd name="T5" fmla="*/ 27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" y="10"/>
                  </a:moveTo>
                  <a:cubicBezTo>
                    <a:pt x="0" y="14"/>
                    <a:pt x="0" y="18"/>
                    <a:pt x="0" y="22"/>
                  </a:cubicBezTo>
                  <a:cubicBezTo>
                    <a:pt x="15" y="21"/>
                    <a:pt x="4" y="0"/>
                    <a:pt x="0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0" name="Freeform 2044">
              <a:extLst>
                <a:ext uri="{FF2B5EF4-FFF2-40B4-BE49-F238E27FC236}">
                  <a16:creationId xmlns:a16="http://schemas.microsoft.com/office/drawing/2014/main" id="{487519E3-3248-4B8D-901A-F0908BECC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669"/>
              <a:ext cx="60" cy="75"/>
            </a:xfrm>
            <a:custGeom>
              <a:avLst/>
              <a:gdLst>
                <a:gd name="T0" fmla="*/ 300 w 24"/>
                <a:gd name="T1" fmla="*/ 150 h 28"/>
                <a:gd name="T2" fmla="*/ 158 w 24"/>
                <a:gd name="T3" fmla="*/ 458 h 28"/>
                <a:gd name="T4" fmla="*/ 175 w 24"/>
                <a:gd name="T5" fmla="*/ 15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8">
                  <a:moveTo>
                    <a:pt x="19" y="8"/>
                  </a:moveTo>
                  <a:cubicBezTo>
                    <a:pt x="10" y="5"/>
                    <a:pt x="0" y="20"/>
                    <a:pt x="10" y="24"/>
                  </a:cubicBezTo>
                  <a:cubicBezTo>
                    <a:pt x="22" y="28"/>
                    <a:pt x="24" y="0"/>
                    <a:pt x="11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1" name="Freeform 2045">
              <a:extLst>
                <a:ext uri="{FF2B5EF4-FFF2-40B4-BE49-F238E27FC236}">
                  <a16:creationId xmlns:a16="http://schemas.microsoft.com/office/drawing/2014/main" id="{9BF51C0B-F1E3-4640-8D9B-95ADE3071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744"/>
              <a:ext cx="30" cy="21"/>
            </a:xfrm>
            <a:custGeom>
              <a:avLst/>
              <a:gdLst>
                <a:gd name="T0" fmla="*/ 20 w 12"/>
                <a:gd name="T1" fmla="*/ 0 h 8"/>
                <a:gd name="T2" fmla="*/ 20 w 12"/>
                <a:gd name="T3" fmla="*/ 110 h 8"/>
                <a:gd name="T4" fmla="*/ 83 w 12"/>
                <a:gd name="T5" fmla="*/ 0 h 8"/>
                <a:gd name="T6" fmla="*/ 50 w 12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7" y="8"/>
                    <a:pt x="12" y="3"/>
                    <a:pt x="5" y="0"/>
                  </a:cubicBezTo>
                  <a:cubicBezTo>
                    <a:pt x="4" y="0"/>
                    <a:pt x="3" y="1"/>
                    <a:pt x="3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2" name="Freeform 2046">
              <a:extLst>
                <a:ext uri="{FF2B5EF4-FFF2-40B4-BE49-F238E27FC236}">
                  <a16:creationId xmlns:a16="http://schemas.microsoft.com/office/drawing/2014/main" id="{3ED000DF-1B75-45E6-BB2A-54EFE727D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653"/>
              <a:ext cx="47" cy="46"/>
            </a:xfrm>
            <a:custGeom>
              <a:avLst/>
              <a:gdLst>
                <a:gd name="T0" fmla="*/ 166 w 19"/>
                <a:gd name="T1" fmla="*/ 81 h 17"/>
                <a:gd name="T2" fmla="*/ 257 w 19"/>
                <a:gd name="T3" fmla="*/ 176 h 17"/>
                <a:gd name="T4" fmla="*/ 104 w 19"/>
                <a:gd name="T5" fmla="*/ 11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1" y="4"/>
                  </a:moveTo>
                  <a:cubicBezTo>
                    <a:pt x="0" y="9"/>
                    <a:pt x="14" y="17"/>
                    <a:pt x="17" y="9"/>
                  </a:cubicBezTo>
                  <a:cubicBezTo>
                    <a:pt x="19" y="2"/>
                    <a:pt x="10" y="0"/>
                    <a:pt x="7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3" name="Freeform 2047">
              <a:extLst>
                <a:ext uri="{FF2B5EF4-FFF2-40B4-BE49-F238E27FC236}">
                  <a16:creationId xmlns:a16="http://schemas.microsoft.com/office/drawing/2014/main" id="{7398575A-818C-47AD-87EC-D9BC86AA5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1693"/>
              <a:ext cx="70" cy="54"/>
            </a:xfrm>
            <a:custGeom>
              <a:avLst/>
              <a:gdLst>
                <a:gd name="T0" fmla="*/ 313 w 28"/>
                <a:gd name="T1" fmla="*/ 0 h 20"/>
                <a:gd name="T2" fmla="*/ 220 w 28"/>
                <a:gd name="T3" fmla="*/ 373 h 20"/>
                <a:gd name="T4" fmla="*/ 300 w 28"/>
                <a:gd name="T5" fmla="*/ 11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0">
                  <a:moveTo>
                    <a:pt x="20" y="0"/>
                  </a:moveTo>
                  <a:cubicBezTo>
                    <a:pt x="9" y="0"/>
                    <a:pt x="0" y="18"/>
                    <a:pt x="14" y="19"/>
                  </a:cubicBezTo>
                  <a:cubicBezTo>
                    <a:pt x="24" y="20"/>
                    <a:pt x="28" y="3"/>
                    <a:pt x="19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4" name="Freeform 2048">
              <a:extLst>
                <a:ext uri="{FF2B5EF4-FFF2-40B4-BE49-F238E27FC236}">
                  <a16:creationId xmlns:a16="http://schemas.microsoft.com/office/drawing/2014/main" id="{2DFC0EF9-F0E2-40B9-88A6-D4DC60382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792"/>
              <a:ext cx="40" cy="32"/>
            </a:xfrm>
            <a:custGeom>
              <a:avLst/>
              <a:gdLst>
                <a:gd name="T0" fmla="*/ 145 w 16"/>
                <a:gd name="T1" fmla="*/ 0 h 12"/>
                <a:gd name="T2" fmla="*/ 125 w 16"/>
                <a:gd name="T3" fmla="*/ 205 h 12"/>
                <a:gd name="T4" fmla="*/ 208 w 16"/>
                <a:gd name="T5" fmla="*/ 0 h 12"/>
                <a:gd name="T6" fmla="*/ 145 w 16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9" y="0"/>
                  </a:moveTo>
                  <a:cubicBezTo>
                    <a:pt x="3" y="1"/>
                    <a:pt x="0" y="12"/>
                    <a:pt x="8" y="11"/>
                  </a:cubicBezTo>
                  <a:cubicBezTo>
                    <a:pt x="14" y="11"/>
                    <a:pt x="16" y="3"/>
                    <a:pt x="13" y="0"/>
                  </a:cubicBezTo>
                  <a:cubicBezTo>
                    <a:pt x="11" y="0"/>
                    <a:pt x="10" y="0"/>
                    <a:pt x="9" y="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5" name="Freeform 2049">
              <a:extLst>
                <a:ext uri="{FF2B5EF4-FFF2-40B4-BE49-F238E27FC236}">
                  <a16:creationId xmlns:a16="http://schemas.microsoft.com/office/drawing/2014/main" id="{04AAD88A-CA41-4364-A4BB-D1C4DCEED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864"/>
              <a:ext cx="55" cy="64"/>
            </a:xfrm>
            <a:custGeom>
              <a:avLst/>
              <a:gdLst>
                <a:gd name="T0" fmla="*/ 33 w 22"/>
                <a:gd name="T1" fmla="*/ 136 h 24"/>
                <a:gd name="T2" fmla="*/ 270 w 22"/>
                <a:gd name="T3" fmla="*/ 307 h 24"/>
                <a:gd name="T4" fmla="*/ 188 w 22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4">
                  <a:moveTo>
                    <a:pt x="2" y="7"/>
                  </a:moveTo>
                  <a:cubicBezTo>
                    <a:pt x="0" y="16"/>
                    <a:pt x="9" y="24"/>
                    <a:pt x="17" y="16"/>
                  </a:cubicBezTo>
                  <a:cubicBezTo>
                    <a:pt x="22" y="10"/>
                    <a:pt x="19" y="0"/>
                    <a:pt x="12" y="7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6" name="Freeform 2050">
              <a:extLst>
                <a:ext uri="{FF2B5EF4-FFF2-40B4-BE49-F238E27FC236}">
                  <a16:creationId xmlns:a16="http://schemas.microsoft.com/office/drawing/2014/main" id="{7FB582EB-FD3E-459A-9A15-2B34CB73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2021"/>
              <a:ext cx="35" cy="46"/>
            </a:xfrm>
            <a:custGeom>
              <a:avLst/>
              <a:gdLst>
                <a:gd name="T0" fmla="*/ 208 w 14"/>
                <a:gd name="T1" fmla="*/ 235 h 17"/>
                <a:gd name="T2" fmla="*/ 220 w 14"/>
                <a:gd name="T3" fmla="*/ 138 h 17"/>
                <a:gd name="T4" fmla="*/ 145 w 14"/>
                <a:gd name="T5" fmla="*/ 25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12"/>
                  </a:moveTo>
                  <a:cubicBezTo>
                    <a:pt x="13" y="11"/>
                    <a:pt x="14" y="9"/>
                    <a:pt x="14" y="7"/>
                  </a:cubicBezTo>
                  <a:cubicBezTo>
                    <a:pt x="5" y="0"/>
                    <a:pt x="0" y="17"/>
                    <a:pt x="9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7" name="Freeform 2051">
              <a:extLst>
                <a:ext uri="{FF2B5EF4-FFF2-40B4-BE49-F238E27FC236}">
                  <a16:creationId xmlns:a16="http://schemas.microsoft.com/office/drawing/2014/main" id="{410D30E5-A1F5-42F8-8AA7-04F88C038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25"/>
              <a:ext cx="68" cy="88"/>
            </a:xfrm>
            <a:custGeom>
              <a:avLst/>
              <a:gdLst>
                <a:gd name="T0" fmla="*/ 83 w 27"/>
                <a:gd name="T1" fmla="*/ 376 h 33"/>
                <a:gd name="T2" fmla="*/ 242 w 27"/>
                <a:gd name="T3" fmla="*/ 77 h 33"/>
                <a:gd name="T4" fmla="*/ 179 w 27"/>
                <a:gd name="T5" fmla="*/ 41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3">
                  <a:moveTo>
                    <a:pt x="5" y="20"/>
                  </a:moveTo>
                  <a:cubicBezTo>
                    <a:pt x="12" y="33"/>
                    <a:pt x="27" y="7"/>
                    <a:pt x="15" y="4"/>
                  </a:cubicBezTo>
                  <a:cubicBezTo>
                    <a:pt x="0" y="0"/>
                    <a:pt x="1" y="28"/>
                    <a:pt x="11" y="2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8" name="Freeform 2052">
              <a:extLst>
                <a:ext uri="{FF2B5EF4-FFF2-40B4-BE49-F238E27FC236}">
                  <a16:creationId xmlns:a16="http://schemas.microsoft.com/office/drawing/2014/main" id="{1E1E9CFE-6A3E-4723-8DCC-9D55D6E5F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1925"/>
              <a:ext cx="35" cy="54"/>
            </a:xfrm>
            <a:custGeom>
              <a:avLst/>
              <a:gdLst>
                <a:gd name="T0" fmla="*/ 83 w 14"/>
                <a:gd name="T1" fmla="*/ 335 h 20"/>
                <a:gd name="T2" fmla="*/ 220 w 14"/>
                <a:gd name="T3" fmla="*/ 159 h 20"/>
                <a:gd name="T4" fmla="*/ 158 w 14"/>
                <a:gd name="T5" fmla="*/ 30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5" y="17"/>
                  </a:moveTo>
                  <a:cubicBezTo>
                    <a:pt x="9" y="15"/>
                    <a:pt x="13" y="12"/>
                    <a:pt x="14" y="8"/>
                  </a:cubicBezTo>
                  <a:cubicBezTo>
                    <a:pt x="5" y="0"/>
                    <a:pt x="0" y="20"/>
                    <a:pt x="10" y="1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9" name="Freeform 2053">
              <a:extLst>
                <a:ext uri="{FF2B5EF4-FFF2-40B4-BE49-F238E27FC236}">
                  <a16:creationId xmlns:a16="http://schemas.microsoft.com/office/drawing/2014/main" id="{EA05881B-6ED0-474A-BD01-B12A89898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1984"/>
              <a:ext cx="50" cy="48"/>
            </a:xfrm>
            <a:custGeom>
              <a:avLst/>
              <a:gdLst>
                <a:gd name="T0" fmla="*/ 175 w 20"/>
                <a:gd name="T1" fmla="*/ 320 h 18"/>
                <a:gd name="T2" fmla="*/ 125 w 20"/>
                <a:gd name="T3" fmla="*/ 77 h 18"/>
                <a:gd name="T4" fmla="*/ 175 w 20"/>
                <a:gd name="T5" fmla="*/ 3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11" y="17"/>
                  </a:moveTo>
                  <a:cubicBezTo>
                    <a:pt x="20" y="13"/>
                    <a:pt x="19" y="0"/>
                    <a:pt x="8" y="4"/>
                  </a:cubicBezTo>
                  <a:cubicBezTo>
                    <a:pt x="0" y="7"/>
                    <a:pt x="4" y="18"/>
                    <a:pt x="11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0" name="Freeform 2054">
              <a:extLst>
                <a:ext uri="{FF2B5EF4-FFF2-40B4-BE49-F238E27FC236}">
                  <a16:creationId xmlns:a16="http://schemas.microsoft.com/office/drawing/2014/main" id="{3A015E9C-2E77-4962-8E8B-D5B210E51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915"/>
              <a:ext cx="50" cy="37"/>
            </a:xfrm>
            <a:custGeom>
              <a:avLst/>
              <a:gdLst>
                <a:gd name="T0" fmla="*/ 125 w 20"/>
                <a:gd name="T1" fmla="*/ 259 h 14"/>
                <a:gd name="T2" fmla="*/ 208 w 20"/>
                <a:gd name="T3" fmla="*/ 34 h 14"/>
                <a:gd name="T4" fmla="*/ 158 w 20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8" y="14"/>
                  </a:moveTo>
                  <a:cubicBezTo>
                    <a:pt x="13" y="14"/>
                    <a:pt x="20" y="4"/>
                    <a:pt x="13" y="2"/>
                  </a:cubicBezTo>
                  <a:cubicBezTo>
                    <a:pt x="6" y="0"/>
                    <a:pt x="0" y="12"/>
                    <a:pt x="10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1" name="Freeform 2055">
              <a:extLst>
                <a:ext uri="{FF2B5EF4-FFF2-40B4-BE49-F238E27FC236}">
                  <a16:creationId xmlns:a16="http://schemas.microsoft.com/office/drawing/2014/main" id="{8FBCC12F-9405-4A23-97FE-AFA6A54F2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1928"/>
              <a:ext cx="40" cy="45"/>
            </a:xfrm>
            <a:custGeom>
              <a:avLst/>
              <a:gdLst>
                <a:gd name="T0" fmla="*/ 145 w 16"/>
                <a:gd name="T1" fmla="*/ 315 h 17"/>
                <a:gd name="T2" fmla="*/ 95 w 16"/>
                <a:gd name="T3" fmla="*/ 77 h 17"/>
                <a:gd name="T4" fmla="*/ 145 w 16"/>
                <a:gd name="T5" fmla="*/ 2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9" y="17"/>
                  </a:moveTo>
                  <a:cubicBezTo>
                    <a:pt x="14" y="13"/>
                    <a:pt x="16" y="0"/>
                    <a:pt x="6" y="4"/>
                  </a:cubicBezTo>
                  <a:cubicBezTo>
                    <a:pt x="0" y="7"/>
                    <a:pt x="3" y="14"/>
                    <a:pt x="9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2" name="Freeform 2056">
              <a:extLst>
                <a:ext uri="{FF2B5EF4-FFF2-40B4-BE49-F238E27FC236}">
                  <a16:creationId xmlns:a16="http://schemas.microsoft.com/office/drawing/2014/main" id="{95C04DD2-4C73-4F8C-8F2A-42023FDD0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1957"/>
              <a:ext cx="35" cy="62"/>
            </a:xfrm>
            <a:custGeom>
              <a:avLst/>
              <a:gdLst>
                <a:gd name="T0" fmla="*/ 158 w 14"/>
                <a:gd name="T1" fmla="*/ 291 h 23"/>
                <a:gd name="T2" fmla="*/ 220 w 14"/>
                <a:gd name="T3" fmla="*/ 59 h 23"/>
                <a:gd name="T4" fmla="*/ 188 w 14"/>
                <a:gd name="T5" fmla="*/ 21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10" y="15"/>
                  </a:moveTo>
                  <a:cubicBezTo>
                    <a:pt x="12" y="11"/>
                    <a:pt x="13" y="7"/>
                    <a:pt x="14" y="3"/>
                  </a:cubicBezTo>
                  <a:cubicBezTo>
                    <a:pt x="0" y="0"/>
                    <a:pt x="4" y="23"/>
                    <a:pt x="12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3" name="Freeform 2057">
              <a:extLst>
                <a:ext uri="{FF2B5EF4-FFF2-40B4-BE49-F238E27FC236}">
                  <a16:creationId xmlns:a16="http://schemas.microsoft.com/office/drawing/2014/main" id="{39B654DE-7D45-46D6-AF83-7E32AC43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2024"/>
              <a:ext cx="72" cy="69"/>
            </a:xfrm>
            <a:custGeom>
              <a:avLst/>
              <a:gdLst>
                <a:gd name="T0" fmla="*/ 124 w 29"/>
                <a:gd name="T1" fmla="*/ 374 h 26"/>
                <a:gd name="T2" fmla="*/ 308 w 29"/>
                <a:gd name="T3" fmla="*/ 133 h 26"/>
                <a:gd name="T4" fmla="*/ 228 w 29"/>
                <a:gd name="T5" fmla="*/ 43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8" y="20"/>
                  </a:moveTo>
                  <a:cubicBezTo>
                    <a:pt x="15" y="25"/>
                    <a:pt x="29" y="14"/>
                    <a:pt x="20" y="7"/>
                  </a:cubicBezTo>
                  <a:cubicBezTo>
                    <a:pt x="10" y="0"/>
                    <a:pt x="0" y="26"/>
                    <a:pt x="15" y="2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4" name="Freeform 2058">
              <a:extLst>
                <a:ext uri="{FF2B5EF4-FFF2-40B4-BE49-F238E27FC236}">
                  <a16:creationId xmlns:a16="http://schemas.microsoft.com/office/drawing/2014/main" id="{41E7A933-CFA9-4A43-B940-E7BE1B38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997"/>
              <a:ext cx="30" cy="24"/>
            </a:xfrm>
            <a:custGeom>
              <a:avLst/>
              <a:gdLst>
                <a:gd name="T0" fmla="*/ 145 w 12"/>
                <a:gd name="T1" fmla="*/ 171 h 9"/>
                <a:gd name="T2" fmla="*/ 175 w 12"/>
                <a:gd name="T3" fmla="*/ 56 h 9"/>
                <a:gd name="T4" fmla="*/ 83 w 12"/>
                <a:gd name="T5" fmla="*/ 149 h 9"/>
                <a:gd name="T6" fmla="*/ 125 w 12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9" y="9"/>
                  </a:moveTo>
                  <a:cubicBezTo>
                    <a:pt x="11" y="8"/>
                    <a:pt x="12" y="5"/>
                    <a:pt x="11" y="3"/>
                  </a:cubicBezTo>
                  <a:cubicBezTo>
                    <a:pt x="6" y="0"/>
                    <a:pt x="0" y="3"/>
                    <a:pt x="5" y="8"/>
                  </a:cubicBezTo>
                  <a:cubicBezTo>
                    <a:pt x="7" y="8"/>
                    <a:pt x="8" y="7"/>
                    <a:pt x="8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5" name="Freeform 2059">
              <a:extLst>
                <a:ext uri="{FF2B5EF4-FFF2-40B4-BE49-F238E27FC236}">
                  <a16:creationId xmlns:a16="http://schemas.microsoft.com/office/drawing/2014/main" id="{700C8937-BBE0-48AB-A0B6-61AED67FE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37"/>
              <a:ext cx="53" cy="46"/>
            </a:xfrm>
            <a:custGeom>
              <a:avLst/>
              <a:gdLst>
                <a:gd name="T0" fmla="*/ 126 w 21"/>
                <a:gd name="T1" fmla="*/ 257 h 17"/>
                <a:gd name="T2" fmla="*/ 63 w 21"/>
                <a:gd name="T3" fmla="*/ 138 h 17"/>
                <a:gd name="T4" fmla="*/ 209 w 21"/>
                <a:gd name="T5" fmla="*/ 25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8" y="13"/>
                  </a:moveTo>
                  <a:cubicBezTo>
                    <a:pt x="21" y="11"/>
                    <a:pt x="9" y="0"/>
                    <a:pt x="4" y="7"/>
                  </a:cubicBezTo>
                  <a:cubicBezTo>
                    <a:pt x="0" y="13"/>
                    <a:pt x="8" y="17"/>
                    <a:pt x="13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6" name="Freeform 2060">
              <a:extLst>
                <a:ext uri="{FF2B5EF4-FFF2-40B4-BE49-F238E27FC236}">
                  <a16:creationId xmlns:a16="http://schemas.microsoft.com/office/drawing/2014/main" id="{DAD47CEC-7E89-40FA-A028-5DF21AE6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2045"/>
              <a:ext cx="77" cy="64"/>
            </a:xfrm>
            <a:custGeom>
              <a:avLst/>
              <a:gdLst>
                <a:gd name="T0" fmla="*/ 104 w 31"/>
                <a:gd name="T1" fmla="*/ 397 h 24"/>
                <a:gd name="T2" fmla="*/ 291 w 31"/>
                <a:gd name="T3" fmla="*/ 77 h 24"/>
                <a:gd name="T4" fmla="*/ 154 w 31"/>
                <a:gd name="T5" fmla="*/ 307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4">
                  <a:moveTo>
                    <a:pt x="7" y="21"/>
                  </a:moveTo>
                  <a:cubicBezTo>
                    <a:pt x="17" y="24"/>
                    <a:pt x="31" y="9"/>
                    <a:pt x="19" y="4"/>
                  </a:cubicBezTo>
                  <a:cubicBezTo>
                    <a:pt x="9" y="0"/>
                    <a:pt x="0" y="16"/>
                    <a:pt x="10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7" name="Freeform 2061">
              <a:extLst>
                <a:ext uri="{FF2B5EF4-FFF2-40B4-BE49-F238E27FC236}">
                  <a16:creationId xmlns:a16="http://schemas.microsoft.com/office/drawing/2014/main" id="{C33EE002-25F1-4A40-83C1-3433DDEB0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1973"/>
              <a:ext cx="42" cy="35"/>
            </a:xfrm>
            <a:custGeom>
              <a:avLst/>
              <a:gdLst>
                <a:gd name="T0" fmla="*/ 91 w 17"/>
                <a:gd name="T1" fmla="*/ 253 h 13"/>
                <a:gd name="T2" fmla="*/ 153 w 17"/>
                <a:gd name="T3" fmla="*/ 35 h 13"/>
                <a:gd name="T4" fmla="*/ 30 w 17"/>
                <a:gd name="T5" fmla="*/ 232 h 13"/>
                <a:gd name="T6" fmla="*/ 91 w 17"/>
                <a:gd name="T7" fmla="*/ 21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6" y="13"/>
                  </a:moveTo>
                  <a:cubicBezTo>
                    <a:pt x="11" y="13"/>
                    <a:pt x="17" y="4"/>
                    <a:pt x="10" y="2"/>
                  </a:cubicBezTo>
                  <a:cubicBezTo>
                    <a:pt x="4" y="0"/>
                    <a:pt x="0" y="7"/>
                    <a:pt x="2" y="12"/>
                  </a:cubicBezTo>
                  <a:cubicBezTo>
                    <a:pt x="4" y="12"/>
                    <a:pt x="5" y="12"/>
                    <a:pt x="6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8" name="Freeform 2062">
              <a:extLst>
                <a:ext uri="{FF2B5EF4-FFF2-40B4-BE49-F238E27FC236}">
                  <a16:creationId xmlns:a16="http://schemas.microsoft.com/office/drawing/2014/main" id="{F93C1B36-2E87-49E5-B816-03DB2EB9A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880"/>
              <a:ext cx="57" cy="53"/>
            </a:xfrm>
            <a:custGeom>
              <a:avLst/>
              <a:gdLst>
                <a:gd name="T0" fmla="*/ 287 w 23"/>
                <a:gd name="T1" fmla="*/ 352 h 20"/>
                <a:gd name="T2" fmla="*/ 104 w 23"/>
                <a:gd name="T3" fmla="*/ 111 h 20"/>
                <a:gd name="T4" fmla="*/ 136 w 23"/>
                <a:gd name="T5" fmla="*/ 2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19" y="19"/>
                  </a:moveTo>
                  <a:cubicBezTo>
                    <a:pt x="23" y="10"/>
                    <a:pt x="17" y="0"/>
                    <a:pt x="7" y="6"/>
                  </a:cubicBezTo>
                  <a:cubicBezTo>
                    <a:pt x="0" y="10"/>
                    <a:pt x="1" y="20"/>
                    <a:pt x="9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9" name="Freeform 2063">
              <a:extLst>
                <a:ext uri="{FF2B5EF4-FFF2-40B4-BE49-F238E27FC236}">
                  <a16:creationId xmlns:a16="http://schemas.microsoft.com/office/drawing/2014/main" id="{4230C480-5929-4F75-9242-F007ACDFE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899"/>
              <a:ext cx="30" cy="48"/>
            </a:xfrm>
            <a:custGeom>
              <a:avLst/>
              <a:gdLst>
                <a:gd name="T0" fmla="*/ 20 w 12"/>
                <a:gd name="T1" fmla="*/ 149 h 18"/>
                <a:gd name="T2" fmla="*/ 20 w 12"/>
                <a:gd name="T3" fmla="*/ 248 h 18"/>
                <a:gd name="T4" fmla="*/ 63 w 12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" y="8"/>
                  </a:moveTo>
                  <a:cubicBezTo>
                    <a:pt x="0" y="9"/>
                    <a:pt x="1" y="11"/>
                    <a:pt x="1" y="13"/>
                  </a:cubicBezTo>
                  <a:cubicBezTo>
                    <a:pt x="12" y="18"/>
                    <a:pt x="12" y="0"/>
                    <a:pt x="4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0" name="Freeform 2064">
              <a:extLst>
                <a:ext uri="{FF2B5EF4-FFF2-40B4-BE49-F238E27FC236}">
                  <a16:creationId xmlns:a16="http://schemas.microsoft.com/office/drawing/2014/main" id="{81ADC777-E5E5-41CE-8672-5D5E74E5B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981"/>
              <a:ext cx="30" cy="54"/>
            </a:xfrm>
            <a:custGeom>
              <a:avLst/>
              <a:gdLst>
                <a:gd name="T0" fmla="*/ 113 w 12"/>
                <a:gd name="T1" fmla="*/ 103 h 20"/>
                <a:gd name="T2" fmla="*/ 20 w 12"/>
                <a:gd name="T3" fmla="*/ 313 h 20"/>
                <a:gd name="T4" fmla="*/ 50 w 12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7" y="5"/>
                  </a:moveTo>
                  <a:cubicBezTo>
                    <a:pt x="3" y="7"/>
                    <a:pt x="0" y="11"/>
                    <a:pt x="1" y="16"/>
                  </a:cubicBezTo>
                  <a:cubicBezTo>
                    <a:pt x="12" y="20"/>
                    <a:pt x="10" y="0"/>
                    <a:pt x="3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1" name="Freeform 2065">
              <a:extLst>
                <a:ext uri="{FF2B5EF4-FFF2-40B4-BE49-F238E27FC236}">
                  <a16:creationId xmlns:a16="http://schemas.microsoft.com/office/drawing/2014/main" id="{7D47FFB7-F651-4257-A851-E0C7F24B5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920"/>
              <a:ext cx="50" cy="56"/>
            </a:xfrm>
            <a:custGeom>
              <a:avLst/>
              <a:gdLst>
                <a:gd name="T0" fmla="*/ 113 w 20"/>
                <a:gd name="T1" fmla="*/ 56 h 21"/>
                <a:gd name="T2" fmla="*/ 208 w 20"/>
                <a:gd name="T3" fmla="*/ 264 h 21"/>
                <a:gd name="T4" fmla="*/ 125 w 20"/>
                <a:gd name="T5" fmla="*/ 7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7" y="3"/>
                  </a:moveTo>
                  <a:cubicBezTo>
                    <a:pt x="0" y="9"/>
                    <a:pt x="4" y="21"/>
                    <a:pt x="13" y="14"/>
                  </a:cubicBezTo>
                  <a:cubicBezTo>
                    <a:pt x="20" y="9"/>
                    <a:pt x="14" y="0"/>
                    <a:pt x="8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2" name="Freeform 2066">
              <a:extLst>
                <a:ext uri="{FF2B5EF4-FFF2-40B4-BE49-F238E27FC236}">
                  <a16:creationId xmlns:a16="http://schemas.microsoft.com/office/drawing/2014/main" id="{AAD950AE-2C59-452D-8363-8C2C6D849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995"/>
              <a:ext cx="42" cy="34"/>
            </a:xfrm>
            <a:custGeom>
              <a:avLst/>
              <a:gdLst>
                <a:gd name="T0" fmla="*/ 133 w 17"/>
                <a:gd name="T1" fmla="*/ 0 h 13"/>
                <a:gd name="T2" fmla="*/ 104 w 17"/>
                <a:gd name="T3" fmla="*/ 233 h 13"/>
                <a:gd name="T4" fmla="*/ 121 w 17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9" y="0"/>
                  </a:moveTo>
                  <a:cubicBezTo>
                    <a:pt x="4" y="1"/>
                    <a:pt x="0" y="13"/>
                    <a:pt x="7" y="13"/>
                  </a:cubicBezTo>
                  <a:cubicBezTo>
                    <a:pt x="15" y="13"/>
                    <a:pt x="17" y="0"/>
                    <a:pt x="8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3" name="Freeform 2067">
              <a:extLst>
                <a:ext uri="{FF2B5EF4-FFF2-40B4-BE49-F238E27FC236}">
                  <a16:creationId xmlns:a16="http://schemas.microsoft.com/office/drawing/2014/main" id="{6BC85D5B-BF52-4B1E-BACC-6D395F592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952"/>
              <a:ext cx="35" cy="48"/>
            </a:xfrm>
            <a:custGeom>
              <a:avLst/>
              <a:gdLst>
                <a:gd name="T0" fmla="*/ 63 w 14"/>
                <a:gd name="T1" fmla="*/ 0 h 18"/>
                <a:gd name="T2" fmla="*/ 158 w 14"/>
                <a:gd name="T3" fmla="*/ 205 h 18"/>
                <a:gd name="T4" fmla="*/ 83 w 14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4" y="0"/>
                  </a:moveTo>
                  <a:cubicBezTo>
                    <a:pt x="0" y="5"/>
                    <a:pt x="2" y="18"/>
                    <a:pt x="10" y="11"/>
                  </a:cubicBezTo>
                  <a:cubicBezTo>
                    <a:pt x="14" y="6"/>
                    <a:pt x="10" y="1"/>
                    <a:pt x="5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4" name="Freeform 2068">
              <a:extLst>
                <a:ext uri="{FF2B5EF4-FFF2-40B4-BE49-F238E27FC236}">
                  <a16:creationId xmlns:a16="http://schemas.microsoft.com/office/drawing/2014/main" id="{4920887D-9287-4922-B6E7-1149BB528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17"/>
              <a:ext cx="38" cy="59"/>
            </a:xfrm>
            <a:custGeom>
              <a:avLst/>
              <a:gdLst>
                <a:gd name="T0" fmla="*/ 20 w 15"/>
                <a:gd name="T1" fmla="*/ 193 h 22"/>
                <a:gd name="T2" fmla="*/ 0 w 15"/>
                <a:gd name="T3" fmla="*/ 424 h 22"/>
                <a:gd name="T4" fmla="*/ 0 w 15"/>
                <a:gd name="T5" fmla="*/ 27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" y="10"/>
                  </a:moveTo>
                  <a:cubicBezTo>
                    <a:pt x="0" y="14"/>
                    <a:pt x="0" y="18"/>
                    <a:pt x="0" y="22"/>
                  </a:cubicBezTo>
                  <a:cubicBezTo>
                    <a:pt x="15" y="21"/>
                    <a:pt x="4" y="0"/>
                    <a:pt x="0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5" name="Freeform 2069">
              <a:extLst>
                <a:ext uri="{FF2B5EF4-FFF2-40B4-BE49-F238E27FC236}">
                  <a16:creationId xmlns:a16="http://schemas.microsoft.com/office/drawing/2014/main" id="{36D14C77-646E-4A7E-9649-D9A0AE76D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189"/>
              <a:ext cx="43" cy="35"/>
            </a:xfrm>
            <a:custGeom>
              <a:avLst/>
              <a:gdLst>
                <a:gd name="T0" fmla="*/ 96 w 17"/>
                <a:gd name="T1" fmla="*/ 253 h 13"/>
                <a:gd name="T2" fmla="*/ 159 w 17"/>
                <a:gd name="T3" fmla="*/ 35 h 13"/>
                <a:gd name="T4" fmla="*/ 33 w 17"/>
                <a:gd name="T5" fmla="*/ 232 h 13"/>
                <a:gd name="T6" fmla="*/ 96 w 17"/>
                <a:gd name="T7" fmla="*/ 21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6" y="13"/>
                  </a:moveTo>
                  <a:cubicBezTo>
                    <a:pt x="11" y="13"/>
                    <a:pt x="17" y="4"/>
                    <a:pt x="10" y="2"/>
                  </a:cubicBezTo>
                  <a:cubicBezTo>
                    <a:pt x="4" y="0"/>
                    <a:pt x="0" y="7"/>
                    <a:pt x="2" y="12"/>
                  </a:cubicBezTo>
                  <a:cubicBezTo>
                    <a:pt x="4" y="12"/>
                    <a:pt x="5" y="12"/>
                    <a:pt x="6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6" name="Freeform 2070">
              <a:extLst>
                <a:ext uri="{FF2B5EF4-FFF2-40B4-BE49-F238E27FC236}">
                  <a16:creationId xmlns:a16="http://schemas.microsoft.com/office/drawing/2014/main" id="{0ECF7383-E98D-4344-9E73-8E79736BB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096"/>
              <a:ext cx="58" cy="53"/>
            </a:xfrm>
            <a:custGeom>
              <a:avLst/>
              <a:gdLst>
                <a:gd name="T0" fmla="*/ 305 w 23"/>
                <a:gd name="T1" fmla="*/ 352 h 20"/>
                <a:gd name="T2" fmla="*/ 113 w 23"/>
                <a:gd name="T3" fmla="*/ 111 h 20"/>
                <a:gd name="T4" fmla="*/ 146 w 23"/>
                <a:gd name="T5" fmla="*/ 2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19" y="19"/>
                  </a:moveTo>
                  <a:cubicBezTo>
                    <a:pt x="23" y="10"/>
                    <a:pt x="17" y="0"/>
                    <a:pt x="7" y="6"/>
                  </a:cubicBezTo>
                  <a:cubicBezTo>
                    <a:pt x="0" y="10"/>
                    <a:pt x="1" y="20"/>
                    <a:pt x="9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7" name="Freeform 2071">
              <a:extLst>
                <a:ext uri="{FF2B5EF4-FFF2-40B4-BE49-F238E27FC236}">
                  <a16:creationId xmlns:a16="http://schemas.microsoft.com/office/drawing/2014/main" id="{D5B71235-25C0-489B-B6F6-99DC17C9B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848"/>
              <a:ext cx="100" cy="77"/>
            </a:xfrm>
            <a:custGeom>
              <a:avLst/>
              <a:gdLst>
                <a:gd name="T0" fmla="*/ 333 w 40"/>
                <a:gd name="T1" fmla="*/ 93 h 29"/>
                <a:gd name="T2" fmla="*/ 283 w 40"/>
                <a:gd name="T3" fmla="*/ 542 h 29"/>
                <a:gd name="T4" fmla="*/ 425 w 40"/>
                <a:gd name="T5" fmla="*/ 17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9">
                  <a:moveTo>
                    <a:pt x="21" y="5"/>
                  </a:moveTo>
                  <a:cubicBezTo>
                    <a:pt x="9" y="0"/>
                    <a:pt x="0" y="29"/>
                    <a:pt x="18" y="29"/>
                  </a:cubicBezTo>
                  <a:cubicBezTo>
                    <a:pt x="28" y="29"/>
                    <a:pt x="40" y="10"/>
                    <a:pt x="27" y="9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8" name="Freeform 2072">
              <a:extLst>
                <a:ext uri="{FF2B5EF4-FFF2-40B4-BE49-F238E27FC236}">
                  <a16:creationId xmlns:a16="http://schemas.microsoft.com/office/drawing/2014/main" id="{E266DA8E-4252-4BD4-B9B4-65A55CF2F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845"/>
              <a:ext cx="27" cy="22"/>
            </a:xfrm>
            <a:custGeom>
              <a:avLst/>
              <a:gdLst>
                <a:gd name="T0" fmla="*/ 120 w 11"/>
                <a:gd name="T1" fmla="*/ 0 h 8"/>
                <a:gd name="T2" fmla="*/ 29 w 11"/>
                <a:gd name="T3" fmla="*/ 168 h 8"/>
                <a:gd name="T4" fmla="*/ 162 w 11"/>
                <a:gd name="T5" fmla="*/ 61 h 8"/>
                <a:gd name="T6" fmla="*/ 91 w 11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8" y="0"/>
                  </a:moveTo>
                  <a:cubicBezTo>
                    <a:pt x="3" y="0"/>
                    <a:pt x="0" y="3"/>
                    <a:pt x="2" y="8"/>
                  </a:cubicBezTo>
                  <a:cubicBezTo>
                    <a:pt x="5" y="8"/>
                    <a:pt x="9" y="6"/>
                    <a:pt x="11" y="3"/>
                  </a:cubicBezTo>
                  <a:cubicBezTo>
                    <a:pt x="9" y="0"/>
                    <a:pt x="8" y="1"/>
                    <a:pt x="6" y="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9" name="Freeform 2073">
              <a:extLst>
                <a:ext uri="{FF2B5EF4-FFF2-40B4-BE49-F238E27FC236}">
                  <a16:creationId xmlns:a16="http://schemas.microsoft.com/office/drawing/2014/main" id="{3DF3313A-65FD-4C35-8E6E-507DAB576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944"/>
              <a:ext cx="63" cy="59"/>
            </a:xfrm>
            <a:custGeom>
              <a:avLst/>
              <a:gdLst>
                <a:gd name="T0" fmla="*/ 272 w 25"/>
                <a:gd name="T1" fmla="*/ 0 h 22"/>
                <a:gd name="T2" fmla="*/ 209 w 25"/>
                <a:gd name="T3" fmla="*/ 402 h 22"/>
                <a:gd name="T4" fmla="*/ 255 w 25"/>
                <a:gd name="T5" fmla="*/ 0 h 22"/>
                <a:gd name="T6" fmla="*/ 242 w 25"/>
                <a:gd name="T7" fmla="*/ 8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17" y="0"/>
                  </a:moveTo>
                  <a:cubicBezTo>
                    <a:pt x="7" y="1"/>
                    <a:pt x="0" y="22"/>
                    <a:pt x="13" y="21"/>
                  </a:cubicBezTo>
                  <a:cubicBezTo>
                    <a:pt x="22" y="20"/>
                    <a:pt x="25" y="1"/>
                    <a:pt x="16" y="0"/>
                  </a:cubicBezTo>
                  <a:cubicBezTo>
                    <a:pt x="15" y="1"/>
                    <a:pt x="14" y="2"/>
                    <a:pt x="15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0" name="Freeform 2074">
              <a:extLst>
                <a:ext uri="{FF2B5EF4-FFF2-40B4-BE49-F238E27FC236}">
                  <a16:creationId xmlns:a16="http://schemas.microsoft.com/office/drawing/2014/main" id="{B69E8D54-6CAA-4D67-9988-F4C65E9B2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000"/>
              <a:ext cx="130" cy="107"/>
            </a:xfrm>
            <a:custGeom>
              <a:avLst/>
              <a:gdLst>
                <a:gd name="T0" fmla="*/ 625 w 52"/>
                <a:gd name="T1" fmla="*/ 150 h 40"/>
                <a:gd name="T2" fmla="*/ 270 w 52"/>
                <a:gd name="T3" fmla="*/ 594 h 40"/>
                <a:gd name="T4" fmla="*/ 563 w 52"/>
                <a:gd name="T5" fmla="*/ 11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0">
                  <a:moveTo>
                    <a:pt x="40" y="8"/>
                  </a:moveTo>
                  <a:cubicBezTo>
                    <a:pt x="26" y="0"/>
                    <a:pt x="0" y="21"/>
                    <a:pt x="17" y="31"/>
                  </a:cubicBezTo>
                  <a:cubicBezTo>
                    <a:pt x="34" y="40"/>
                    <a:pt x="52" y="9"/>
                    <a:pt x="36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1" name="Freeform 2075">
              <a:extLst>
                <a:ext uri="{FF2B5EF4-FFF2-40B4-BE49-F238E27FC236}">
                  <a16:creationId xmlns:a16="http://schemas.microsoft.com/office/drawing/2014/main" id="{EF79E8E6-4D53-4F08-AB26-7D63A148B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107"/>
              <a:ext cx="32" cy="34"/>
            </a:xfrm>
            <a:custGeom>
              <a:avLst/>
              <a:gdLst>
                <a:gd name="T0" fmla="*/ 30 w 13"/>
                <a:gd name="T1" fmla="*/ 34 h 13"/>
                <a:gd name="T2" fmla="*/ 30 w 13"/>
                <a:gd name="T3" fmla="*/ 233 h 13"/>
                <a:gd name="T4" fmla="*/ 74 w 13"/>
                <a:gd name="T5" fmla="*/ 0 h 13"/>
                <a:gd name="T6" fmla="*/ 62 w 13"/>
                <a:gd name="T7" fmla="*/ 6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2" y="2"/>
                  </a:moveTo>
                  <a:cubicBezTo>
                    <a:pt x="0" y="6"/>
                    <a:pt x="0" y="10"/>
                    <a:pt x="2" y="13"/>
                  </a:cubicBezTo>
                  <a:cubicBezTo>
                    <a:pt x="10" y="13"/>
                    <a:pt x="13" y="2"/>
                    <a:pt x="5" y="0"/>
                  </a:cubicBezTo>
                  <a:cubicBezTo>
                    <a:pt x="4" y="1"/>
                    <a:pt x="4" y="2"/>
                    <a:pt x="4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2" name="Freeform 2076">
              <a:extLst>
                <a:ext uri="{FF2B5EF4-FFF2-40B4-BE49-F238E27FC236}">
                  <a16:creationId xmlns:a16="http://schemas.microsoft.com/office/drawing/2014/main" id="{FCDB24AA-783C-434C-89A1-1B42339B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133"/>
              <a:ext cx="85" cy="96"/>
            </a:xfrm>
            <a:custGeom>
              <a:avLst/>
              <a:gdLst>
                <a:gd name="T0" fmla="*/ 283 w 34"/>
                <a:gd name="T1" fmla="*/ 149 h 36"/>
                <a:gd name="T2" fmla="*/ 270 w 34"/>
                <a:gd name="T3" fmla="*/ 589 h 36"/>
                <a:gd name="T4" fmla="*/ 125 w 34"/>
                <a:gd name="T5" fmla="*/ 28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6">
                  <a:moveTo>
                    <a:pt x="18" y="8"/>
                  </a:moveTo>
                  <a:cubicBezTo>
                    <a:pt x="0" y="11"/>
                    <a:pt x="1" y="36"/>
                    <a:pt x="17" y="31"/>
                  </a:cubicBezTo>
                  <a:cubicBezTo>
                    <a:pt x="34" y="25"/>
                    <a:pt x="15" y="0"/>
                    <a:pt x="8" y="1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3" name="Freeform 2077">
              <a:extLst>
                <a:ext uri="{FF2B5EF4-FFF2-40B4-BE49-F238E27FC236}">
                  <a16:creationId xmlns:a16="http://schemas.microsoft.com/office/drawing/2014/main" id="{B9FCB70D-9390-4663-923B-6F186A359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144"/>
              <a:ext cx="75" cy="67"/>
            </a:xfrm>
            <a:custGeom>
              <a:avLst/>
              <a:gdLst>
                <a:gd name="T0" fmla="*/ 175 w 30"/>
                <a:gd name="T1" fmla="*/ 56 h 25"/>
                <a:gd name="T2" fmla="*/ 238 w 30"/>
                <a:gd name="T3" fmla="*/ 0 h 25"/>
                <a:gd name="T4" fmla="*/ 188 w 30"/>
                <a:gd name="T5" fmla="*/ 20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5">
                  <a:moveTo>
                    <a:pt x="11" y="3"/>
                  </a:moveTo>
                  <a:cubicBezTo>
                    <a:pt x="0" y="25"/>
                    <a:pt x="30" y="12"/>
                    <a:pt x="15" y="0"/>
                  </a:cubicBezTo>
                  <a:cubicBezTo>
                    <a:pt x="11" y="2"/>
                    <a:pt x="10" y="7"/>
                    <a:pt x="12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4" name="Freeform 2078">
              <a:extLst>
                <a:ext uri="{FF2B5EF4-FFF2-40B4-BE49-F238E27FC236}">
                  <a16:creationId xmlns:a16="http://schemas.microsoft.com/office/drawing/2014/main" id="{4D171F68-2ADE-4C9D-A818-8F0B00CD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061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63 w 12"/>
                <a:gd name="T3" fmla="*/ 336 h 17"/>
                <a:gd name="T4" fmla="*/ 158 w 12"/>
                <a:gd name="T5" fmla="*/ 116 h 17"/>
                <a:gd name="T6" fmla="*/ 95 w 12"/>
                <a:gd name="T7" fmla="*/ 13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0" y="4"/>
                    <a:pt x="0" y="12"/>
                    <a:pt x="4" y="17"/>
                  </a:cubicBezTo>
                  <a:cubicBezTo>
                    <a:pt x="9" y="16"/>
                    <a:pt x="12" y="11"/>
                    <a:pt x="10" y="6"/>
                  </a:cubicBezTo>
                  <a:cubicBezTo>
                    <a:pt x="8" y="5"/>
                    <a:pt x="7" y="5"/>
                    <a:pt x="6" y="7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5" name="Freeform 2079">
              <a:extLst>
                <a:ext uri="{FF2B5EF4-FFF2-40B4-BE49-F238E27FC236}">
                  <a16:creationId xmlns:a16="http://schemas.microsoft.com/office/drawing/2014/main" id="{D70004DF-5798-4CA2-B4FF-638C8911D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152"/>
              <a:ext cx="33" cy="35"/>
            </a:xfrm>
            <a:custGeom>
              <a:avLst/>
              <a:gdLst>
                <a:gd name="T0" fmla="*/ 147 w 13"/>
                <a:gd name="T1" fmla="*/ 0 h 13"/>
                <a:gd name="T2" fmla="*/ 129 w 13"/>
                <a:gd name="T3" fmla="*/ 232 h 13"/>
                <a:gd name="T4" fmla="*/ 147 w 13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9" y="0"/>
                  </a:moveTo>
                  <a:cubicBezTo>
                    <a:pt x="7" y="2"/>
                    <a:pt x="0" y="13"/>
                    <a:pt x="8" y="12"/>
                  </a:cubicBezTo>
                  <a:cubicBezTo>
                    <a:pt x="13" y="12"/>
                    <a:pt x="13" y="3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6" name="Freeform 2080">
              <a:extLst>
                <a:ext uri="{FF2B5EF4-FFF2-40B4-BE49-F238E27FC236}">
                  <a16:creationId xmlns:a16="http://schemas.microsoft.com/office/drawing/2014/main" id="{40489EAF-EC01-4669-A005-A92E49C2B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848"/>
              <a:ext cx="38" cy="37"/>
            </a:xfrm>
            <a:custGeom>
              <a:avLst/>
              <a:gdLst>
                <a:gd name="T0" fmla="*/ 193 w 15"/>
                <a:gd name="T1" fmla="*/ 0 h 14"/>
                <a:gd name="T2" fmla="*/ 147 w 15"/>
                <a:gd name="T3" fmla="*/ 238 h 14"/>
                <a:gd name="T4" fmla="*/ 147 w 15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2" y="0"/>
                  </a:moveTo>
                  <a:cubicBezTo>
                    <a:pt x="5" y="1"/>
                    <a:pt x="0" y="14"/>
                    <a:pt x="9" y="13"/>
                  </a:cubicBezTo>
                  <a:cubicBezTo>
                    <a:pt x="15" y="12"/>
                    <a:pt x="14" y="4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7" name="Freeform 2081">
              <a:extLst>
                <a:ext uri="{FF2B5EF4-FFF2-40B4-BE49-F238E27FC236}">
                  <a16:creationId xmlns:a16="http://schemas.microsoft.com/office/drawing/2014/main" id="{92A6CC65-3537-4E69-9E6F-60EAE82C4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776"/>
              <a:ext cx="25" cy="32"/>
            </a:xfrm>
            <a:custGeom>
              <a:avLst/>
              <a:gdLst>
                <a:gd name="T0" fmla="*/ 50 w 10"/>
                <a:gd name="T1" fmla="*/ 0 h 12"/>
                <a:gd name="T2" fmla="*/ 50 w 10"/>
                <a:gd name="T3" fmla="*/ 227 h 12"/>
                <a:gd name="T4" fmla="*/ 50 w 10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3" y="0"/>
                  </a:moveTo>
                  <a:cubicBezTo>
                    <a:pt x="0" y="3"/>
                    <a:pt x="0" y="8"/>
                    <a:pt x="3" y="12"/>
                  </a:cubicBezTo>
                  <a:cubicBezTo>
                    <a:pt x="9" y="10"/>
                    <a:pt x="10" y="2"/>
                    <a:pt x="3" y="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8" name="Freeform 2082">
              <a:extLst>
                <a:ext uri="{FF2B5EF4-FFF2-40B4-BE49-F238E27FC236}">
                  <a16:creationId xmlns:a16="http://schemas.microsoft.com/office/drawing/2014/main" id="{1C0CCBDC-EDDB-4636-9BA9-D96DAB664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717"/>
              <a:ext cx="28" cy="38"/>
            </a:xfrm>
            <a:custGeom>
              <a:avLst/>
              <a:gdLst>
                <a:gd name="T0" fmla="*/ 84 w 11"/>
                <a:gd name="T1" fmla="*/ 0 h 14"/>
                <a:gd name="T2" fmla="*/ 117 w 11"/>
                <a:gd name="T3" fmla="*/ 176 h 14"/>
                <a:gd name="T4" fmla="*/ 97 w 11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0" y="3"/>
                    <a:pt x="1" y="14"/>
                    <a:pt x="7" y="9"/>
                  </a:cubicBezTo>
                  <a:cubicBezTo>
                    <a:pt x="11" y="6"/>
                    <a:pt x="11" y="1"/>
                    <a:pt x="6" y="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9" name="Freeform 2083">
              <a:extLst>
                <a:ext uri="{FF2B5EF4-FFF2-40B4-BE49-F238E27FC236}">
                  <a16:creationId xmlns:a16="http://schemas.microsoft.com/office/drawing/2014/main" id="{DD04E0E7-6DE6-4DF7-9C00-2B42E7D19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752"/>
              <a:ext cx="75" cy="77"/>
            </a:xfrm>
            <a:custGeom>
              <a:avLst/>
              <a:gdLst>
                <a:gd name="T0" fmla="*/ 333 w 30"/>
                <a:gd name="T1" fmla="*/ 204 h 29"/>
                <a:gd name="T2" fmla="*/ 238 w 30"/>
                <a:gd name="T3" fmla="*/ 542 h 29"/>
                <a:gd name="T4" fmla="*/ 250 w 30"/>
                <a:gd name="T5" fmla="*/ 22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9">
                  <a:moveTo>
                    <a:pt x="21" y="11"/>
                  </a:moveTo>
                  <a:cubicBezTo>
                    <a:pt x="6" y="4"/>
                    <a:pt x="0" y="29"/>
                    <a:pt x="15" y="29"/>
                  </a:cubicBezTo>
                  <a:cubicBezTo>
                    <a:pt x="30" y="29"/>
                    <a:pt x="25" y="0"/>
                    <a:pt x="16" y="1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0" name="Freeform 2084">
              <a:extLst>
                <a:ext uri="{FF2B5EF4-FFF2-40B4-BE49-F238E27FC236}">
                  <a16:creationId xmlns:a16="http://schemas.microsoft.com/office/drawing/2014/main" id="{7F959F30-B930-41B2-9913-7B2ED7FBA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795"/>
              <a:ext cx="43" cy="48"/>
            </a:xfrm>
            <a:custGeom>
              <a:avLst/>
              <a:gdLst>
                <a:gd name="T0" fmla="*/ 129 w 17"/>
                <a:gd name="T1" fmla="*/ 0 h 18"/>
                <a:gd name="T2" fmla="*/ 147 w 17"/>
                <a:gd name="T3" fmla="*/ 320 h 18"/>
                <a:gd name="T4" fmla="*/ 147 w 17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4" y="3"/>
                    <a:pt x="0" y="18"/>
                    <a:pt x="9" y="17"/>
                  </a:cubicBezTo>
                  <a:cubicBezTo>
                    <a:pt x="17" y="17"/>
                    <a:pt x="16" y="1"/>
                    <a:pt x="9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1" name="Freeform 2085">
              <a:extLst>
                <a:ext uri="{FF2B5EF4-FFF2-40B4-BE49-F238E27FC236}">
                  <a16:creationId xmlns:a16="http://schemas.microsoft.com/office/drawing/2014/main" id="{3A150BE0-0DC0-4160-86F2-5D6912C45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829"/>
              <a:ext cx="105" cy="83"/>
            </a:xfrm>
            <a:custGeom>
              <a:avLst/>
              <a:gdLst>
                <a:gd name="T0" fmla="*/ 250 w 42"/>
                <a:gd name="T1" fmla="*/ 137 h 31"/>
                <a:gd name="T2" fmla="*/ 395 w 42"/>
                <a:gd name="T3" fmla="*/ 479 h 31"/>
                <a:gd name="T4" fmla="*/ 333 w 42"/>
                <a:gd name="T5" fmla="*/ 20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1">
                  <a:moveTo>
                    <a:pt x="16" y="7"/>
                  </a:moveTo>
                  <a:cubicBezTo>
                    <a:pt x="0" y="10"/>
                    <a:pt x="8" y="31"/>
                    <a:pt x="25" y="25"/>
                  </a:cubicBezTo>
                  <a:cubicBezTo>
                    <a:pt x="42" y="18"/>
                    <a:pt x="31" y="0"/>
                    <a:pt x="21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2" name="Freeform 2086">
              <a:extLst>
                <a:ext uri="{FF2B5EF4-FFF2-40B4-BE49-F238E27FC236}">
                  <a16:creationId xmlns:a16="http://schemas.microsoft.com/office/drawing/2014/main" id="{55C1E63E-E1AE-4BE8-9A9B-FE69D56C5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1800"/>
              <a:ext cx="60" cy="69"/>
            </a:xfrm>
            <a:custGeom>
              <a:avLst/>
              <a:gdLst>
                <a:gd name="T0" fmla="*/ 175 w 24"/>
                <a:gd name="T1" fmla="*/ 77 h 26"/>
                <a:gd name="T2" fmla="*/ 208 w 24"/>
                <a:gd name="T3" fmla="*/ 430 h 26"/>
                <a:gd name="T4" fmla="*/ 145 w 24"/>
                <a:gd name="T5" fmla="*/ 24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6">
                  <a:moveTo>
                    <a:pt x="11" y="4"/>
                  </a:moveTo>
                  <a:cubicBezTo>
                    <a:pt x="5" y="8"/>
                    <a:pt x="0" y="26"/>
                    <a:pt x="13" y="23"/>
                  </a:cubicBezTo>
                  <a:cubicBezTo>
                    <a:pt x="24" y="21"/>
                    <a:pt x="17" y="0"/>
                    <a:pt x="9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3" name="Freeform 2087">
              <a:extLst>
                <a:ext uri="{FF2B5EF4-FFF2-40B4-BE49-F238E27FC236}">
                  <a16:creationId xmlns:a16="http://schemas.microsoft.com/office/drawing/2014/main" id="{EDB6A271-7EA4-4A3C-84DC-8866330F9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083"/>
              <a:ext cx="67" cy="56"/>
            </a:xfrm>
            <a:custGeom>
              <a:avLst/>
              <a:gdLst>
                <a:gd name="T0" fmla="*/ 350 w 27"/>
                <a:gd name="T1" fmla="*/ 77 h 21"/>
                <a:gd name="T2" fmla="*/ 290 w 27"/>
                <a:gd name="T3" fmla="*/ 0 h 21"/>
                <a:gd name="T4" fmla="*/ 92 w 27"/>
                <a:gd name="T5" fmla="*/ 285 h 21"/>
                <a:gd name="T6" fmla="*/ 370 w 27"/>
                <a:gd name="T7" fmla="*/ 77 h 21"/>
                <a:gd name="T8" fmla="*/ 246 w 27"/>
                <a:gd name="T9" fmla="*/ 9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1">
                  <a:moveTo>
                    <a:pt x="23" y="4"/>
                  </a:moveTo>
                  <a:cubicBezTo>
                    <a:pt x="22" y="3"/>
                    <a:pt x="21" y="1"/>
                    <a:pt x="19" y="0"/>
                  </a:cubicBezTo>
                  <a:cubicBezTo>
                    <a:pt x="14" y="2"/>
                    <a:pt x="0" y="8"/>
                    <a:pt x="6" y="15"/>
                  </a:cubicBezTo>
                  <a:cubicBezTo>
                    <a:pt x="12" y="21"/>
                    <a:pt x="27" y="12"/>
                    <a:pt x="24" y="4"/>
                  </a:cubicBezTo>
                  <a:cubicBezTo>
                    <a:pt x="21" y="4"/>
                    <a:pt x="18" y="4"/>
                    <a:pt x="16" y="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4" name="Freeform 2088">
              <a:extLst>
                <a:ext uri="{FF2B5EF4-FFF2-40B4-BE49-F238E27FC236}">
                  <a16:creationId xmlns:a16="http://schemas.microsoft.com/office/drawing/2014/main" id="{9ACEB130-5B59-417C-A966-06E1B2A03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89"/>
              <a:ext cx="50" cy="46"/>
            </a:xfrm>
            <a:custGeom>
              <a:avLst/>
              <a:gdLst>
                <a:gd name="T0" fmla="*/ 175 w 20"/>
                <a:gd name="T1" fmla="*/ 0 h 17"/>
                <a:gd name="T2" fmla="*/ 145 w 20"/>
                <a:gd name="T3" fmla="*/ 314 h 17"/>
                <a:gd name="T4" fmla="*/ 220 w 20"/>
                <a:gd name="T5" fmla="*/ 103 h 17"/>
                <a:gd name="T6" fmla="*/ 208 w 20"/>
                <a:gd name="T7" fmla="*/ 17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11" y="0"/>
                  </a:moveTo>
                  <a:cubicBezTo>
                    <a:pt x="3" y="0"/>
                    <a:pt x="0" y="14"/>
                    <a:pt x="9" y="16"/>
                  </a:cubicBezTo>
                  <a:cubicBezTo>
                    <a:pt x="15" y="17"/>
                    <a:pt x="20" y="9"/>
                    <a:pt x="14" y="5"/>
                  </a:cubicBezTo>
                  <a:cubicBezTo>
                    <a:pt x="13" y="6"/>
                    <a:pt x="13" y="7"/>
                    <a:pt x="13" y="9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5" name="Freeform 2089">
              <a:extLst>
                <a:ext uri="{FF2B5EF4-FFF2-40B4-BE49-F238E27FC236}">
                  <a16:creationId xmlns:a16="http://schemas.microsoft.com/office/drawing/2014/main" id="{656C55AD-344A-4991-804B-19F453DD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36"/>
              <a:ext cx="85" cy="88"/>
            </a:xfrm>
            <a:custGeom>
              <a:avLst/>
              <a:gdLst>
                <a:gd name="T0" fmla="*/ 363 w 34"/>
                <a:gd name="T1" fmla="*/ 93 h 33"/>
                <a:gd name="T2" fmla="*/ 270 w 34"/>
                <a:gd name="T3" fmla="*/ 605 h 33"/>
                <a:gd name="T4" fmla="*/ 333 w 34"/>
                <a:gd name="T5" fmla="*/ 14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23" y="5"/>
                  </a:moveTo>
                  <a:cubicBezTo>
                    <a:pt x="8" y="3"/>
                    <a:pt x="0" y="33"/>
                    <a:pt x="17" y="32"/>
                  </a:cubicBezTo>
                  <a:cubicBezTo>
                    <a:pt x="34" y="30"/>
                    <a:pt x="33" y="0"/>
                    <a:pt x="21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6" name="Freeform 2090">
              <a:extLst>
                <a:ext uri="{FF2B5EF4-FFF2-40B4-BE49-F238E27FC236}">
                  <a16:creationId xmlns:a16="http://schemas.microsoft.com/office/drawing/2014/main" id="{1EFF4092-EC84-4186-AE5A-4625335B8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256"/>
              <a:ext cx="35" cy="43"/>
            </a:xfrm>
            <a:custGeom>
              <a:avLst/>
              <a:gdLst>
                <a:gd name="T0" fmla="*/ 95 w 14"/>
                <a:gd name="T1" fmla="*/ 0 h 16"/>
                <a:gd name="T2" fmla="*/ 125 w 14"/>
                <a:gd name="T3" fmla="*/ 218 h 16"/>
                <a:gd name="T4" fmla="*/ 145 w 14"/>
                <a:gd name="T5" fmla="*/ 0 h 16"/>
                <a:gd name="T6" fmla="*/ 145 w 14"/>
                <a:gd name="T7" fmla="*/ 5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6" y="0"/>
                  </a:moveTo>
                  <a:cubicBezTo>
                    <a:pt x="1" y="3"/>
                    <a:pt x="0" y="16"/>
                    <a:pt x="8" y="11"/>
                  </a:cubicBezTo>
                  <a:cubicBezTo>
                    <a:pt x="13" y="9"/>
                    <a:pt x="14" y="2"/>
                    <a:pt x="9" y="0"/>
                  </a:cubicBezTo>
                  <a:cubicBezTo>
                    <a:pt x="8" y="1"/>
                    <a:pt x="8" y="2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7" name="Freeform 2091">
              <a:extLst>
                <a:ext uri="{FF2B5EF4-FFF2-40B4-BE49-F238E27FC236}">
                  <a16:creationId xmlns:a16="http://schemas.microsoft.com/office/drawing/2014/main" id="{50A37FC3-EE78-40FD-A3A4-82F987605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115"/>
              <a:ext cx="75" cy="80"/>
            </a:xfrm>
            <a:custGeom>
              <a:avLst/>
              <a:gdLst>
                <a:gd name="T0" fmla="*/ 283 w 30"/>
                <a:gd name="T1" fmla="*/ 136 h 30"/>
                <a:gd name="T2" fmla="*/ 408 w 30"/>
                <a:gd name="T3" fmla="*/ 307 h 30"/>
                <a:gd name="T4" fmla="*/ 250 w 30"/>
                <a:gd name="T5" fmla="*/ 24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18" y="7"/>
                  </a:moveTo>
                  <a:cubicBezTo>
                    <a:pt x="0" y="20"/>
                    <a:pt x="21" y="30"/>
                    <a:pt x="26" y="16"/>
                  </a:cubicBezTo>
                  <a:cubicBezTo>
                    <a:pt x="30" y="4"/>
                    <a:pt x="10" y="0"/>
                    <a:pt x="16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8" name="Freeform 2092">
              <a:extLst>
                <a:ext uri="{FF2B5EF4-FFF2-40B4-BE49-F238E27FC236}">
                  <a16:creationId xmlns:a16="http://schemas.microsoft.com/office/drawing/2014/main" id="{06249A49-BA14-4524-93A4-21BDB2C92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976"/>
              <a:ext cx="55" cy="67"/>
            </a:xfrm>
            <a:custGeom>
              <a:avLst/>
              <a:gdLst>
                <a:gd name="T0" fmla="*/ 20 w 22"/>
                <a:gd name="T1" fmla="*/ 252 h 25"/>
                <a:gd name="T2" fmla="*/ 50 w 22"/>
                <a:gd name="T3" fmla="*/ 482 h 25"/>
                <a:gd name="T4" fmla="*/ 33 w 22"/>
                <a:gd name="T5" fmla="*/ 34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1" y="13"/>
                  </a:moveTo>
                  <a:cubicBezTo>
                    <a:pt x="0" y="17"/>
                    <a:pt x="0" y="21"/>
                    <a:pt x="3" y="25"/>
                  </a:cubicBezTo>
                  <a:cubicBezTo>
                    <a:pt x="22" y="24"/>
                    <a:pt x="3" y="0"/>
                    <a:pt x="2" y="1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9" name="Freeform 2093">
              <a:extLst>
                <a:ext uri="{FF2B5EF4-FFF2-40B4-BE49-F238E27FC236}">
                  <a16:creationId xmlns:a16="http://schemas.microsoft.com/office/drawing/2014/main" id="{7121FA85-DCBE-41EC-8FAD-536EE3C53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987"/>
              <a:ext cx="48" cy="61"/>
            </a:xfrm>
            <a:custGeom>
              <a:avLst/>
              <a:gdLst>
                <a:gd name="T0" fmla="*/ 83 w 19"/>
                <a:gd name="T1" fmla="*/ 133 h 23"/>
                <a:gd name="T2" fmla="*/ 179 w 19"/>
                <a:gd name="T3" fmla="*/ 316 h 23"/>
                <a:gd name="T4" fmla="*/ 51 w 19"/>
                <a:gd name="T5" fmla="*/ 29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3">
                  <a:moveTo>
                    <a:pt x="5" y="7"/>
                  </a:moveTo>
                  <a:cubicBezTo>
                    <a:pt x="0" y="12"/>
                    <a:pt x="3" y="23"/>
                    <a:pt x="11" y="17"/>
                  </a:cubicBezTo>
                  <a:cubicBezTo>
                    <a:pt x="19" y="10"/>
                    <a:pt x="3" y="0"/>
                    <a:pt x="3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0" name="Freeform 2094">
              <a:extLst>
                <a:ext uri="{FF2B5EF4-FFF2-40B4-BE49-F238E27FC236}">
                  <a16:creationId xmlns:a16="http://schemas.microsoft.com/office/drawing/2014/main" id="{E1A6BA2F-E888-459C-BC52-F7565A108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080"/>
              <a:ext cx="22" cy="21"/>
            </a:xfrm>
            <a:custGeom>
              <a:avLst/>
              <a:gdLst>
                <a:gd name="T0" fmla="*/ 12 w 9"/>
                <a:gd name="T1" fmla="*/ 34 h 8"/>
                <a:gd name="T2" fmla="*/ 42 w 9"/>
                <a:gd name="T3" fmla="*/ 144 h 8"/>
                <a:gd name="T4" fmla="*/ 9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2"/>
                  </a:moveTo>
                  <a:cubicBezTo>
                    <a:pt x="0" y="4"/>
                    <a:pt x="1" y="6"/>
                    <a:pt x="3" y="8"/>
                  </a:cubicBezTo>
                  <a:cubicBezTo>
                    <a:pt x="8" y="7"/>
                    <a:pt x="9" y="3"/>
                    <a:pt x="6" y="0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1" name="Freeform 2095">
              <a:extLst>
                <a:ext uri="{FF2B5EF4-FFF2-40B4-BE49-F238E27FC236}">
                  <a16:creationId xmlns:a16="http://schemas.microsoft.com/office/drawing/2014/main" id="{24FCDF44-A95B-4406-B3FC-CB5473F3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739"/>
              <a:ext cx="35" cy="32"/>
            </a:xfrm>
            <a:custGeom>
              <a:avLst/>
              <a:gdLst>
                <a:gd name="T0" fmla="*/ 33 w 14"/>
                <a:gd name="T1" fmla="*/ 35 h 12"/>
                <a:gd name="T2" fmla="*/ 113 w 14"/>
                <a:gd name="T3" fmla="*/ 192 h 12"/>
                <a:gd name="T4" fmla="*/ 95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2" y="2"/>
                  </a:moveTo>
                  <a:cubicBezTo>
                    <a:pt x="0" y="6"/>
                    <a:pt x="2" y="12"/>
                    <a:pt x="7" y="10"/>
                  </a:cubicBezTo>
                  <a:cubicBezTo>
                    <a:pt x="14" y="9"/>
                    <a:pt x="12" y="0"/>
                    <a:pt x="6" y="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2" name="Freeform 2096">
              <a:extLst>
                <a:ext uri="{FF2B5EF4-FFF2-40B4-BE49-F238E27FC236}">
                  <a16:creationId xmlns:a16="http://schemas.microsoft.com/office/drawing/2014/main" id="{379F6952-FB48-4D6C-A639-16990204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827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33 w 6"/>
                <a:gd name="T3" fmla="*/ 118 h 7"/>
                <a:gd name="T4" fmla="*/ 50 w 6"/>
                <a:gd name="T5" fmla="*/ 0 h 7"/>
                <a:gd name="T6" fmla="*/ 33 w 6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5" y="7"/>
                    <a:pt x="6" y="3"/>
                    <a:pt x="3" y="0"/>
                  </a:cubicBezTo>
                  <a:cubicBezTo>
                    <a:pt x="2" y="1"/>
                    <a:pt x="2" y="1"/>
                    <a:pt x="2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3" name="Freeform 2097">
              <a:extLst>
                <a:ext uri="{FF2B5EF4-FFF2-40B4-BE49-F238E27FC236}">
                  <a16:creationId xmlns:a16="http://schemas.microsoft.com/office/drawing/2014/main" id="{A07A5DE4-5FE2-4AC2-8922-F5DDF6C24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1867"/>
              <a:ext cx="45" cy="40"/>
            </a:xfrm>
            <a:custGeom>
              <a:avLst/>
              <a:gdLst>
                <a:gd name="T0" fmla="*/ 175 w 18"/>
                <a:gd name="T1" fmla="*/ 21 h 15"/>
                <a:gd name="T2" fmla="*/ 113 w 18"/>
                <a:gd name="T3" fmla="*/ 264 h 15"/>
                <a:gd name="T4" fmla="*/ 188 w 18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11" y="1"/>
                  </a:moveTo>
                  <a:cubicBezTo>
                    <a:pt x="4" y="0"/>
                    <a:pt x="0" y="12"/>
                    <a:pt x="7" y="14"/>
                  </a:cubicBezTo>
                  <a:cubicBezTo>
                    <a:pt x="13" y="15"/>
                    <a:pt x="18" y="5"/>
                    <a:pt x="12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4" name="Freeform 2098">
              <a:extLst>
                <a:ext uri="{FF2B5EF4-FFF2-40B4-BE49-F238E27FC236}">
                  <a16:creationId xmlns:a16="http://schemas.microsoft.com/office/drawing/2014/main" id="{7812D0F2-C370-40F1-983D-AB622B94A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939"/>
              <a:ext cx="43" cy="26"/>
            </a:xfrm>
            <a:custGeom>
              <a:avLst/>
              <a:gdLst>
                <a:gd name="T0" fmla="*/ 180 w 17"/>
                <a:gd name="T1" fmla="*/ 0 h 10"/>
                <a:gd name="T2" fmla="*/ 192 w 17"/>
                <a:gd name="T3" fmla="*/ 21 h 10"/>
                <a:gd name="T4" fmla="*/ 180 w 17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11" y="0"/>
                  </a:moveTo>
                  <a:cubicBezTo>
                    <a:pt x="0" y="2"/>
                    <a:pt x="17" y="10"/>
                    <a:pt x="12" y="1"/>
                  </a:cubicBezTo>
                  <a:cubicBezTo>
                    <a:pt x="12" y="0"/>
                    <a:pt x="11" y="0"/>
                    <a:pt x="11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5" name="Freeform 2099">
              <a:extLst>
                <a:ext uri="{FF2B5EF4-FFF2-40B4-BE49-F238E27FC236}">
                  <a16:creationId xmlns:a16="http://schemas.microsoft.com/office/drawing/2014/main" id="{98FB2A98-16A6-4122-AFAF-4D27F9267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1917"/>
              <a:ext cx="63" cy="59"/>
            </a:xfrm>
            <a:custGeom>
              <a:avLst/>
              <a:gdLst>
                <a:gd name="T0" fmla="*/ 192 w 25"/>
                <a:gd name="T1" fmla="*/ 137 h 22"/>
                <a:gd name="T2" fmla="*/ 159 w 25"/>
                <a:gd name="T3" fmla="*/ 402 h 22"/>
                <a:gd name="T4" fmla="*/ 179 w 25"/>
                <a:gd name="T5" fmla="*/ 19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2">
                  <a:moveTo>
                    <a:pt x="12" y="7"/>
                  </a:moveTo>
                  <a:cubicBezTo>
                    <a:pt x="6" y="10"/>
                    <a:pt x="0" y="22"/>
                    <a:pt x="10" y="21"/>
                  </a:cubicBezTo>
                  <a:cubicBezTo>
                    <a:pt x="25" y="20"/>
                    <a:pt x="16" y="0"/>
                    <a:pt x="11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6" name="Freeform 2100">
              <a:extLst>
                <a:ext uri="{FF2B5EF4-FFF2-40B4-BE49-F238E27FC236}">
                  <a16:creationId xmlns:a16="http://schemas.microsoft.com/office/drawing/2014/main" id="{24A7BF52-CA01-425C-8C11-0495B4AD2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1893"/>
              <a:ext cx="27" cy="27"/>
            </a:xfrm>
            <a:custGeom>
              <a:avLst/>
              <a:gdLst>
                <a:gd name="T0" fmla="*/ 61 w 11"/>
                <a:gd name="T1" fmla="*/ 0 h 10"/>
                <a:gd name="T2" fmla="*/ 61 w 11"/>
                <a:gd name="T3" fmla="*/ 197 h 10"/>
                <a:gd name="T4" fmla="*/ 61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4" y="0"/>
                  </a:moveTo>
                  <a:cubicBezTo>
                    <a:pt x="2" y="3"/>
                    <a:pt x="0" y="8"/>
                    <a:pt x="4" y="10"/>
                  </a:cubicBezTo>
                  <a:cubicBezTo>
                    <a:pt x="10" y="10"/>
                    <a:pt x="11" y="1"/>
                    <a:pt x="4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7" name="Freeform 2101">
              <a:extLst>
                <a:ext uri="{FF2B5EF4-FFF2-40B4-BE49-F238E27FC236}">
                  <a16:creationId xmlns:a16="http://schemas.microsoft.com/office/drawing/2014/main" id="{A604B44E-E7FF-456C-8897-08597378A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760"/>
              <a:ext cx="35" cy="35"/>
            </a:xfrm>
            <a:custGeom>
              <a:avLst/>
              <a:gdLst>
                <a:gd name="T0" fmla="*/ 208 w 14"/>
                <a:gd name="T1" fmla="*/ 0 h 13"/>
                <a:gd name="T2" fmla="*/ 113 w 14"/>
                <a:gd name="T3" fmla="*/ 253 h 13"/>
                <a:gd name="T4" fmla="*/ 158 w 14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3" y="0"/>
                  </a:moveTo>
                  <a:cubicBezTo>
                    <a:pt x="10" y="2"/>
                    <a:pt x="0" y="11"/>
                    <a:pt x="7" y="13"/>
                  </a:cubicBezTo>
                  <a:cubicBezTo>
                    <a:pt x="13" y="13"/>
                    <a:pt x="14" y="5"/>
                    <a:pt x="10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8" name="Freeform 2102">
              <a:extLst>
                <a:ext uri="{FF2B5EF4-FFF2-40B4-BE49-F238E27FC236}">
                  <a16:creationId xmlns:a16="http://schemas.microsoft.com/office/drawing/2014/main" id="{B2E57D43-D30A-43A2-BC5C-FED473114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803"/>
              <a:ext cx="37" cy="32"/>
            </a:xfrm>
            <a:custGeom>
              <a:avLst/>
              <a:gdLst>
                <a:gd name="T0" fmla="*/ 133 w 15"/>
                <a:gd name="T1" fmla="*/ 56 h 12"/>
                <a:gd name="T2" fmla="*/ 91 w 15"/>
                <a:gd name="T3" fmla="*/ 205 h 12"/>
                <a:gd name="T4" fmla="*/ 133 w 15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9" y="3"/>
                  </a:moveTo>
                  <a:cubicBezTo>
                    <a:pt x="4" y="2"/>
                    <a:pt x="0" y="9"/>
                    <a:pt x="6" y="11"/>
                  </a:cubicBezTo>
                  <a:cubicBezTo>
                    <a:pt x="14" y="12"/>
                    <a:pt x="15" y="0"/>
                    <a:pt x="9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9" name="Freeform 2103">
              <a:extLst>
                <a:ext uri="{FF2B5EF4-FFF2-40B4-BE49-F238E27FC236}">
                  <a16:creationId xmlns:a16="http://schemas.microsoft.com/office/drawing/2014/main" id="{D049ADE3-3DA9-494D-B793-C55ECA645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739"/>
              <a:ext cx="33" cy="34"/>
            </a:xfrm>
            <a:custGeom>
              <a:avLst/>
              <a:gdLst>
                <a:gd name="T0" fmla="*/ 193 w 13"/>
                <a:gd name="T1" fmla="*/ 178 h 13"/>
                <a:gd name="T2" fmla="*/ 84 w 13"/>
                <a:gd name="T3" fmla="*/ 55 h 13"/>
                <a:gd name="T4" fmla="*/ 147 w 13"/>
                <a:gd name="T5" fmla="*/ 17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2" y="10"/>
                  </a:moveTo>
                  <a:cubicBezTo>
                    <a:pt x="8" y="13"/>
                    <a:pt x="0" y="7"/>
                    <a:pt x="5" y="3"/>
                  </a:cubicBezTo>
                  <a:cubicBezTo>
                    <a:pt x="9" y="0"/>
                    <a:pt x="13" y="8"/>
                    <a:pt x="9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0" name="Freeform 2104">
              <a:extLst>
                <a:ext uri="{FF2B5EF4-FFF2-40B4-BE49-F238E27FC236}">
                  <a16:creationId xmlns:a16="http://schemas.microsoft.com/office/drawing/2014/main" id="{F98BE01D-E180-4B2C-9327-244A709C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672"/>
              <a:ext cx="23" cy="19"/>
            </a:xfrm>
            <a:custGeom>
              <a:avLst/>
              <a:gdLst>
                <a:gd name="T0" fmla="*/ 97 w 9"/>
                <a:gd name="T1" fmla="*/ 22 h 7"/>
                <a:gd name="T2" fmla="*/ 66 w 9"/>
                <a:gd name="T3" fmla="*/ 103 h 7"/>
                <a:gd name="T4" fmla="*/ 118 w 9"/>
                <a:gd name="T5" fmla="*/ 0 h 7"/>
                <a:gd name="T6" fmla="*/ 97 w 9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1"/>
                  </a:moveTo>
                  <a:cubicBezTo>
                    <a:pt x="2" y="0"/>
                    <a:pt x="0" y="4"/>
                    <a:pt x="4" y="5"/>
                  </a:cubicBezTo>
                  <a:cubicBezTo>
                    <a:pt x="9" y="7"/>
                    <a:pt x="9" y="2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1" name="Freeform 2105">
              <a:extLst>
                <a:ext uri="{FF2B5EF4-FFF2-40B4-BE49-F238E27FC236}">
                  <a16:creationId xmlns:a16="http://schemas.microsoft.com/office/drawing/2014/main" id="{24D63B35-4B6A-40CF-AC4A-B6DD51B6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669"/>
              <a:ext cx="25" cy="35"/>
            </a:xfrm>
            <a:custGeom>
              <a:avLst/>
              <a:gdLst>
                <a:gd name="T0" fmla="*/ 113 w 10"/>
                <a:gd name="T1" fmla="*/ 0 h 13"/>
                <a:gd name="T2" fmla="*/ 158 w 10"/>
                <a:gd name="T3" fmla="*/ 159 h 13"/>
                <a:gd name="T4" fmla="*/ 113 w 10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7" y="0"/>
                  </a:moveTo>
                  <a:cubicBezTo>
                    <a:pt x="0" y="3"/>
                    <a:pt x="4" y="13"/>
                    <a:pt x="10" y="8"/>
                  </a:cubicBezTo>
                  <a:cubicBezTo>
                    <a:pt x="10" y="6"/>
                    <a:pt x="9" y="4"/>
                    <a:pt x="7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2" name="Freeform 2106">
              <a:extLst>
                <a:ext uri="{FF2B5EF4-FFF2-40B4-BE49-F238E27FC236}">
                  <a16:creationId xmlns:a16="http://schemas.microsoft.com/office/drawing/2014/main" id="{F5481671-AA4F-4620-ADC3-66BFE8AD5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664"/>
              <a:ext cx="38" cy="29"/>
            </a:xfrm>
            <a:custGeom>
              <a:avLst/>
              <a:gdLst>
                <a:gd name="T0" fmla="*/ 160 w 15"/>
                <a:gd name="T1" fmla="*/ 21 h 11"/>
                <a:gd name="T2" fmla="*/ 117 w 15"/>
                <a:gd name="T3" fmla="*/ 182 h 11"/>
                <a:gd name="T4" fmla="*/ 180 w 15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0" y="1"/>
                  </a:moveTo>
                  <a:cubicBezTo>
                    <a:pt x="4" y="0"/>
                    <a:pt x="0" y="8"/>
                    <a:pt x="7" y="10"/>
                  </a:cubicBezTo>
                  <a:cubicBezTo>
                    <a:pt x="12" y="11"/>
                    <a:pt x="15" y="6"/>
                    <a:pt x="11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3" name="Freeform 2107">
              <a:extLst>
                <a:ext uri="{FF2B5EF4-FFF2-40B4-BE49-F238E27FC236}">
                  <a16:creationId xmlns:a16="http://schemas.microsoft.com/office/drawing/2014/main" id="{F85580A7-548A-4D0A-B915-C34258972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677"/>
              <a:ext cx="47" cy="32"/>
            </a:xfrm>
            <a:custGeom>
              <a:avLst/>
              <a:gdLst>
                <a:gd name="T0" fmla="*/ 183 w 19"/>
                <a:gd name="T1" fmla="*/ 192 h 12"/>
                <a:gd name="T2" fmla="*/ 92 w 19"/>
                <a:gd name="T3" fmla="*/ 56 h 12"/>
                <a:gd name="T4" fmla="*/ 153 w 19"/>
                <a:gd name="T5" fmla="*/ 2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12" y="10"/>
                  </a:moveTo>
                  <a:cubicBezTo>
                    <a:pt x="8" y="10"/>
                    <a:pt x="0" y="5"/>
                    <a:pt x="6" y="3"/>
                  </a:cubicBezTo>
                  <a:cubicBezTo>
                    <a:pt x="12" y="0"/>
                    <a:pt x="19" y="12"/>
                    <a:pt x="10" y="1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4" name="Freeform 2108">
              <a:extLst>
                <a:ext uri="{FF2B5EF4-FFF2-40B4-BE49-F238E27FC236}">
                  <a16:creationId xmlns:a16="http://schemas.microsoft.com/office/drawing/2014/main" id="{3CA43A71-60F8-4BA2-85B4-55871B761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829"/>
              <a:ext cx="45" cy="46"/>
            </a:xfrm>
            <a:custGeom>
              <a:avLst/>
              <a:gdLst>
                <a:gd name="T0" fmla="*/ 188 w 18"/>
                <a:gd name="T1" fmla="*/ 0 h 17"/>
                <a:gd name="T2" fmla="*/ 125 w 18"/>
                <a:gd name="T3" fmla="*/ 300 h 17"/>
                <a:gd name="T4" fmla="*/ 220 w 18"/>
                <a:gd name="T5" fmla="*/ 60 h 17"/>
                <a:gd name="T6" fmla="*/ 188 w 18"/>
                <a:gd name="T7" fmla="*/ 8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12" y="0"/>
                  </a:moveTo>
                  <a:cubicBezTo>
                    <a:pt x="6" y="1"/>
                    <a:pt x="0" y="12"/>
                    <a:pt x="8" y="15"/>
                  </a:cubicBezTo>
                  <a:cubicBezTo>
                    <a:pt x="15" y="17"/>
                    <a:pt x="18" y="7"/>
                    <a:pt x="14" y="3"/>
                  </a:cubicBezTo>
                  <a:cubicBezTo>
                    <a:pt x="13" y="3"/>
                    <a:pt x="13" y="3"/>
                    <a:pt x="12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5" name="Freeform 2109">
              <a:extLst>
                <a:ext uri="{FF2B5EF4-FFF2-40B4-BE49-F238E27FC236}">
                  <a16:creationId xmlns:a16="http://schemas.microsoft.com/office/drawing/2014/main" id="{C2FBC43C-FD25-4D4C-B049-5F83F5406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896"/>
              <a:ext cx="20" cy="19"/>
            </a:xfrm>
            <a:custGeom>
              <a:avLst/>
              <a:gdLst>
                <a:gd name="T0" fmla="*/ 95 w 8"/>
                <a:gd name="T1" fmla="*/ 0 h 7"/>
                <a:gd name="T2" fmla="*/ 63 w 8"/>
                <a:gd name="T3" fmla="*/ 117 h 7"/>
                <a:gd name="T4" fmla="*/ 95 w 8"/>
                <a:gd name="T5" fmla="*/ 22 h 7"/>
                <a:gd name="T6" fmla="*/ 83 w 8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3" y="0"/>
                    <a:pt x="0" y="7"/>
                    <a:pt x="4" y="6"/>
                  </a:cubicBezTo>
                  <a:cubicBezTo>
                    <a:pt x="8" y="5"/>
                    <a:pt x="8" y="2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6" name="Freeform 2110">
              <a:extLst>
                <a:ext uri="{FF2B5EF4-FFF2-40B4-BE49-F238E27FC236}">
                  <a16:creationId xmlns:a16="http://schemas.microsoft.com/office/drawing/2014/main" id="{BE244781-0A14-4B7C-909D-A152C7F1F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893"/>
              <a:ext cx="23" cy="35"/>
            </a:xfrm>
            <a:custGeom>
              <a:avLst/>
              <a:gdLst>
                <a:gd name="T0" fmla="*/ 20 w 9"/>
                <a:gd name="T1" fmla="*/ 116 h 13"/>
                <a:gd name="T2" fmla="*/ 84 w 9"/>
                <a:gd name="T3" fmla="*/ 197 h 13"/>
                <a:gd name="T4" fmla="*/ 20 w 9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6"/>
                  </a:moveTo>
                  <a:cubicBezTo>
                    <a:pt x="0" y="9"/>
                    <a:pt x="1" y="13"/>
                    <a:pt x="5" y="10"/>
                  </a:cubicBezTo>
                  <a:cubicBezTo>
                    <a:pt x="9" y="7"/>
                    <a:pt x="4" y="0"/>
                    <a:pt x="1" y="6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7" name="Freeform 2111">
              <a:extLst>
                <a:ext uri="{FF2B5EF4-FFF2-40B4-BE49-F238E27FC236}">
                  <a16:creationId xmlns:a16="http://schemas.microsoft.com/office/drawing/2014/main" id="{F43EBF92-8FE0-454C-8A42-28D5DF234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949"/>
              <a:ext cx="25" cy="27"/>
            </a:xfrm>
            <a:custGeom>
              <a:avLst/>
              <a:gdLst>
                <a:gd name="T0" fmla="*/ 50 w 10"/>
                <a:gd name="T1" fmla="*/ 59 h 10"/>
                <a:gd name="T2" fmla="*/ 50 w 10"/>
                <a:gd name="T3" fmla="*/ 38 h 10"/>
                <a:gd name="T4" fmla="*/ 83 w 10"/>
                <a:gd name="T5" fmla="*/ 176 h 10"/>
                <a:gd name="T6" fmla="*/ 83 w 10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0" y="10"/>
                    <a:pt x="5" y="9"/>
                  </a:cubicBezTo>
                  <a:cubicBezTo>
                    <a:pt x="9" y="8"/>
                    <a:pt x="10" y="0"/>
                    <a:pt x="5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8" name="Freeform 2112">
              <a:extLst>
                <a:ext uri="{FF2B5EF4-FFF2-40B4-BE49-F238E27FC236}">
                  <a16:creationId xmlns:a16="http://schemas.microsoft.com/office/drawing/2014/main" id="{7C3495F6-015B-47C7-8A5F-FD9FB8C7D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845"/>
              <a:ext cx="55" cy="48"/>
            </a:xfrm>
            <a:custGeom>
              <a:avLst/>
              <a:gdLst>
                <a:gd name="T0" fmla="*/ 95 w 22"/>
                <a:gd name="T1" fmla="*/ 0 h 18"/>
                <a:gd name="T2" fmla="*/ 95 w 22"/>
                <a:gd name="T3" fmla="*/ 248 h 18"/>
                <a:gd name="T4" fmla="*/ 145 w 22"/>
                <a:gd name="T5" fmla="*/ 2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6" y="0"/>
                  </a:moveTo>
                  <a:cubicBezTo>
                    <a:pt x="0" y="0"/>
                    <a:pt x="1" y="11"/>
                    <a:pt x="6" y="13"/>
                  </a:cubicBezTo>
                  <a:cubicBezTo>
                    <a:pt x="16" y="18"/>
                    <a:pt x="22" y="0"/>
                    <a:pt x="9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9" name="Freeform 2113">
              <a:extLst>
                <a:ext uri="{FF2B5EF4-FFF2-40B4-BE49-F238E27FC236}">
                  <a16:creationId xmlns:a16="http://schemas.microsoft.com/office/drawing/2014/main" id="{E6FE0A25-DD3E-486F-A906-C2487EBA5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851"/>
              <a:ext cx="27" cy="40"/>
            </a:xfrm>
            <a:custGeom>
              <a:avLst/>
              <a:gdLst>
                <a:gd name="T0" fmla="*/ 29 w 11"/>
                <a:gd name="T1" fmla="*/ 149 h 15"/>
                <a:gd name="T2" fmla="*/ 12 w 11"/>
                <a:gd name="T3" fmla="*/ 248 h 15"/>
                <a:gd name="T4" fmla="*/ 29 w 11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8"/>
                  </a:moveTo>
                  <a:cubicBezTo>
                    <a:pt x="1" y="10"/>
                    <a:pt x="0" y="11"/>
                    <a:pt x="1" y="13"/>
                  </a:cubicBezTo>
                  <a:cubicBezTo>
                    <a:pt x="11" y="15"/>
                    <a:pt x="5" y="0"/>
                    <a:pt x="2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0" name="Freeform 2114">
              <a:extLst>
                <a:ext uri="{FF2B5EF4-FFF2-40B4-BE49-F238E27FC236}">
                  <a16:creationId xmlns:a16="http://schemas.microsoft.com/office/drawing/2014/main" id="{94E66E5F-5534-4896-8632-9AA2A272E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723"/>
              <a:ext cx="25" cy="34"/>
            </a:xfrm>
            <a:custGeom>
              <a:avLst/>
              <a:gdLst>
                <a:gd name="T0" fmla="*/ 63 w 10"/>
                <a:gd name="T1" fmla="*/ 89 h 13"/>
                <a:gd name="T2" fmla="*/ 0 w 10"/>
                <a:gd name="T3" fmla="*/ 199 h 13"/>
                <a:gd name="T4" fmla="*/ 158 w 10"/>
                <a:gd name="T5" fmla="*/ 123 h 13"/>
                <a:gd name="T6" fmla="*/ 50 w 10"/>
                <a:gd name="T7" fmla="*/ 8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4" y="5"/>
                  </a:moveTo>
                  <a:cubicBezTo>
                    <a:pt x="1" y="4"/>
                    <a:pt x="0" y="8"/>
                    <a:pt x="0" y="11"/>
                  </a:cubicBezTo>
                  <a:cubicBezTo>
                    <a:pt x="3" y="13"/>
                    <a:pt x="10" y="11"/>
                    <a:pt x="10" y="7"/>
                  </a:cubicBezTo>
                  <a:cubicBezTo>
                    <a:pt x="10" y="3"/>
                    <a:pt x="5" y="0"/>
                    <a:pt x="3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1" name="Freeform 2115">
              <a:extLst>
                <a:ext uri="{FF2B5EF4-FFF2-40B4-BE49-F238E27FC236}">
                  <a16:creationId xmlns:a16="http://schemas.microsoft.com/office/drawing/2014/main" id="{14E8B5B8-9B4D-4F27-BF0B-051AB6EDE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781"/>
              <a:ext cx="45" cy="35"/>
            </a:xfrm>
            <a:custGeom>
              <a:avLst/>
              <a:gdLst>
                <a:gd name="T0" fmla="*/ 95 w 18"/>
                <a:gd name="T1" fmla="*/ 59 h 13"/>
                <a:gd name="T2" fmla="*/ 208 w 18"/>
                <a:gd name="T3" fmla="*/ 159 h 13"/>
                <a:gd name="T4" fmla="*/ 95 w 18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6" y="3"/>
                  </a:moveTo>
                  <a:cubicBezTo>
                    <a:pt x="0" y="8"/>
                    <a:pt x="10" y="13"/>
                    <a:pt x="13" y="8"/>
                  </a:cubicBezTo>
                  <a:cubicBezTo>
                    <a:pt x="18" y="2"/>
                    <a:pt x="9" y="0"/>
                    <a:pt x="6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2" name="Freeform 2116">
              <a:extLst>
                <a:ext uri="{FF2B5EF4-FFF2-40B4-BE49-F238E27FC236}">
                  <a16:creationId xmlns:a16="http://schemas.microsoft.com/office/drawing/2014/main" id="{57C57EE4-0421-4169-A4CB-8966993B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1811"/>
              <a:ext cx="53" cy="50"/>
            </a:xfrm>
            <a:custGeom>
              <a:avLst/>
              <a:gdLst>
                <a:gd name="T0" fmla="*/ 159 w 21"/>
                <a:gd name="T1" fmla="*/ 111 h 19"/>
                <a:gd name="T2" fmla="*/ 146 w 21"/>
                <a:gd name="T3" fmla="*/ 347 h 19"/>
                <a:gd name="T4" fmla="*/ 126 w 21"/>
                <a:gd name="T5" fmla="*/ 17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10" y="6"/>
                  </a:moveTo>
                  <a:cubicBezTo>
                    <a:pt x="2" y="7"/>
                    <a:pt x="0" y="19"/>
                    <a:pt x="9" y="19"/>
                  </a:cubicBezTo>
                  <a:cubicBezTo>
                    <a:pt x="21" y="19"/>
                    <a:pt x="18" y="0"/>
                    <a:pt x="8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3" name="Freeform 2117">
              <a:extLst>
                <a:ext uri="{FF2B5EF4-FFF2-40B4-BE49-F238E27FC236}">
                  <a16:creationId xmlns:a16="http://schemas.microsoft.com/office/drawing/2014/main" id="{1F92D927-C9C0-4B4B-B1F6-CC5293C5E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043"/>
              <a:ext cx="40" cy="64"/>
            </a:xfrm>
            <a:custGeom>
              <a:avLst/>
              <a:gdLst>
                <a:gd name="T0" fmla="*/ 113 w 16"/>
                <a:gd name="T1" fmla="*/ 136 h 24"/>
                <a:gd name="T2" fmla="*/ 188 w 16"/>
                <a:gd name="T3" fmla="*/ 285 h 24"/>
                <a:gd name="T4" fmla="*/ 63 w 16"/>
                <a:gd name="T5" fmla="*/ 17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4">
                  <a:moveTo>
                    <a:pt x="7" y="7"/>
                  </a:moveTo>
                  <a:cubicBezTo>
                    <a:pt x="0" y="14"/>
                    <a:pt x="8" y="24"/>
                    <a:pt x="12" y="15"/>
                  </a:cubicBezTo>
                  <a:cubicBezTo>
                    <a:pt x="16" y="7"/>
                    <a:pt x="4" y="0"/>
                    <a:pt x="4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4" name="Freeform 2118">
              <a:extLst>
                <a:ext uri="{FF2B5EF4-FFF2-40B4-BE49-F238E27FC236}">
                  <a16:creationId xmlns:a16="http://schemas.microsoft.com/office/drawing/2014/main" id="{9D4BC3F5-1F8E-4462-9ABF-2436AC983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2144"/>
              <a:ext cx="47" cy="45"/>
            </a:xfrm>
            <a:custGeom>
              <a:avLst/>
              <a:gdLst>
                <a:gd name="T0" fmla="*/ 104 w 19"/>
                <a:gd name="T1" fmla="*/ 0 h 17"/>
                <a:gd name="T2" fmla="*/ 153 w 19"/>
                <a:gd name="T3" fmla="*/ 294 h 17"/>
                <a:gd name="T4" fmla="*/ 153 w 19"/>
                <a:gd name="T5" fmla="*/ 0 h 17"/>
                <a:gd name="T6" fmla="*/ 134 w 19"/>
                <a:gd name="T7" fmla="*/ 3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7" y="0"/>
                  </a:moveTo>
                  <a:cubicBezTo>
                    <a:pt x="0" y="1"/>
                    <a:pt x="4" y="16"/>
                    <a:pt x="10" y="16"/>
                  </a:cubicBezTo>
                  <a:cubicBezTo>
                    <a:pt x="19" y="17"/>
                    <a:pt x="15" y="3"/>
                    <a:pt x="10" y="0"/>
                  </a:cubicBezTo>
                  <a:cubicBezTo>
                    <a:pt x="10" y="1"/>
                    <a:pt x="10" y="1"/>
                    <a:pt x="9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5" name="Freeform 2119">
              <a:extLst>
                <a:ext uri="{FF2B5EF4-FFF2-40B4-BE49-F238E27FC236}">
                  <a16:creationId xmlns:a16="http://schemas.microsoft.com/office/drawing/2014/main" id="{3CF13403-3A04-4B0A-94B2-10BE1C2BC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195"/>
              <a:ext cx="18" cy="21"/>
            </a:xfrm>
            <a:custGeom>
              <a:avLst/>
              <a:gdLst>
                <a:gd name="T0" fmla="*/ 33 w 7"/>
                <a:gd name="T1" fmla="*/ 21 h 8"/>
                <a:gd name="T2" fmla="*/ 67 w 7"/>
                <a:gd name="T3" fmla="*/ 144 h 8"/>
                <a:gd name="T4" fmla="*/ 33 w 7"/>
                <a:gd name="T5" fmla="*/ 0 h 8"/>
                <a:gd name="T6" fmla="*/ 21 w 7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4"/>
                    <a:pt x="1" y="7"/>
                    <a:pt x="4" y="8"/>
                  </a:cubicBezTo>
                  <a:cubicBezTo>
                    <a:pt x="7" y="6"/>
                    <a:pt x="7" y="0"/>
                    <a:pt x="2" y="0"/>
                  </a:cubicBezTo>
                  <a:cubicBezTo>
                    <a:pt x="1" y="1"/>
                    <a:pt x="1" y="3"/>
                    <a:pt x="1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6" name="Freeform 2120">
              <a:extLst>
                <a:ext uri="{FF2B5EF4-FFF2-40B4-BE49-F238E27FC236}">
                  <a16:creationId xmlns:a16="http://schemas.microsoft.com/office/drawing/2014/main" id="{76CD3E9F-880D-4DEC-8EE3-B859A9B8F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104"/>
              <a:ext cx="32" cy="37"/>
            </a:xfrm>
            <a:custGeom>
              <a:avLst/>
              <a:gdLst>
                <a:gd name="T0" fmla="*/ 30 w 13"/>
                <a:gd name="T1" fmla="*/ 77 h 14"/>
                <a:gd name="T2" fmla="*/ 91 w 13"/>
                <a:gd name="T3" fmla="*/ 238 h 14"/>
                <a:gd name="T4" fmla="*/ 91 w 13"/>
                <a:gd name="T5" fmla="*/ 0 h 14"/>
                <a:gd name="T6" fmla="*/ 30 w 13"/>
                <a:gd name="T7" fmla="*/ 16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2" y="4"/>
                  </a:moveTo>
                  <a:cubicBezTo>
                    <a:pt x="0" y="8"/>
                    <a:pt x="1" y="14"/>
                    <a:pt x="6" y="13"/>
                  </a:cubicBezTo>
                  <a:cubicBezTo>
                    <a:pt x="13" y="13"/>
                    <a:pt x="12" y="1"/>
                    <a:pt x="6" y="0"/>
                  </a:cubicBezTo>
                  <a:cubicBezTo>
                    <a:pt x="3" y="1"/>
                    <a:pt x="2" y="5"/>
                    <a:pt x="2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7" name="Freeform 2121">
              <a:extLst>
                <a:ext uri="{FF2B5EF4-FFF2-40B4-BE49-F238E27FC236}">
                  <a16:creationId xmlns:a16="http://schemas.microsoft.com/office/drawing/2014/main" id="{C3CD9DBA-6572-45C6-9DFE-D89E1180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2112"/>
              <a:ext cx="35" cy="40"/>
            </a:xfrm>
            <a:custGeom>
              <a:avLst/>
              <a:gdLst>
                <a:gd name="T0" fmla="*/ 125 w 14"/>
                <a:gd name="T1" fmla="*/ 35 h 15"/>
                <a:gd name="T2" fmla="*/ 125 w 14"/>
                <a:gd name="T3" fmla="*/ 248 h 15"/>
                <a:gd name="T4" fmla="*/ 113 w 14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8" y="2"/>
                  </a:moveTo>
                  <a:cubicBezTo>
                    <a:pt x="0" y="1"/>
                    <a:pt x="0" y="15"/>
                    <a:pt x="8" y="13"/>
                  </a:cubicBezTo>
                  <a:cubicBezTo>
                    <a:pt x="14" y="12"/>
                    <a:pt x="13" y="0"/>
                    <a:pt x="7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8" name="Freeform 2122">
              <a:extLst>
                <a:ext uri="{FF2B5EF4-FFF2-40B4-BE49-F238E27FC236}">
                  <a16:creationId xmlns:a16="http://schemas.microsoft.com/office/drawing/2014/main" id="{43E5DA6C-DDE5-434C-8B6A-25F9A9E0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2056"/>
              <a:ext cx="30" cy="27"/>
            </a:xfrm>
            <a:custGeom>
              <a:avLst/>
              <a:gdLst>
                <a:gd name="T0" fmla="*/ 113 w 12"/>
                <a:gd name="T1" fmla="*/ 0 h 10"/>
                <a:gd name="T2" fmla="*/ 95 w 12"/>
                <a:gd name="T3" fmla="*/ 176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7" y="0"/>
                  </a:moveTo>
                  <a:cubicBezTo>
                    <a:pt x="2" y="1"/>
                    <a:pt x="0" y="10"/>
                    <a:pt x="6" y="9"/>
                  </a:cubicBezTo>
                  <a:cubicBezTo>
                    <a:pt x="12" y="9"/>
                    <a:pt x="10" y="0"/>
                    <a:pt x="5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9" name="Freeform 2123">
              <a:extLst>
                <a:ext uri="{FF2B5EF4-FFF2-40B4-BE49-F238E27FC236}">
                  <a16:creationId xmlns:a16="http://schemas.microsoft.com/office/drawing/2014/main" id="{CF53BED0-17AB-41A7-AF7A-BC70BFD15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019"/>
              <a:ext cx="37" cy="26"/>
            </a:xfrm>
            <a:custGeom>
              <a:avLst/>
              <a:gdLst>
                <a:gd name="T0" fmla="*/ 104 w 15"/>
                <a:gd name="T1" fmla="*/ 21 h 10"/>
                <a:gd name="T2" fmla="*/ 133 w 15"/>
                <a:gd name="T3" fmla="*/ 143 h 10"/>
                <a:gd name="T4" fmla="*/ 104 w 15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7" y="1"/>
                  </a:moveTo>
                  <a:cubicBezTo>
                    <a:pt x="0" y="0"/>
                    <a:pt x="2" y="10"/>
                    <a:pt x="9" y="8"/>
                  </a:cubicBezTo>
                  <a:cubicBezTo>
                    <a:pt x="15" y="6"/>
                    <a:pt x="12" y="0"/>
                    <a:pt x="7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0" name="Freeform 2124">
              <a:extLst>
                <a:ext uri="{FF2B5EF4-FFF2-40B4-BE49-F238E27FC236}">
                  <a16:creationId xmlns:a16="http://schemas.microsoft.com/office/drawing/2014/main" id="{DA270FFC-BCB7-4668-BFB7-31F30B2FB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2035"/>
              <a:ext cx="43" cy="42"/>
            </a:xfrm>
            <a:custGeom>
              <a:avLst/>
              <a:gdLst>
                <a:gd name="T0" fmla="*/ 129 w 17"/>
                <a:gd name="T1" fmla="*/ 34 h 16"/>
                <a:gd name="T2" fmla="*/ 83 w 17"/>
                <a:gd name="T3" fmla="*/ 234 h 16"/>
                <a:gd name="T4" fmla="*/ 129 w 17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8" y="2"/>
                  </a:moveTo>
                  <a:cubicBezTo>
                    <a:pt x="2" y="0"/>
                    <a:pt x="0" y="11"/>
                    <a:pt x="5" y="13"/>
                  </a:cubicBezTo>
                  <a:cubicBezTo>
                    <a:pt x="11" y="16"/>
                    <a:pt x="17" y="3"/>
                    <a:pt x="8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1" name="Freeform 2125">
              <a:extLst>
                <a:ext uri="{FF2B5EF4-FFF2-40B4-BE49-F238E27FC236}">
                  <a16:creationId xmlns:a16="http://schemas.microsoft.com/office/drawing/2014/main" id="{7ADBB6E1-EE70-4918-A9D4-262113BE1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85"/>
              <a:ext cx="20" cy="24"/>
            </a:xfrm>
            <a:custGeom>
              <a:avLst/>
              <a:gdLst>
                <a:gd name="T0" fmla="*/ 63 w 8"/>
                <a:gd name="T1" fmla="*/ 21 h 9"/>
                <a:gd name="T2" fmla="*/ 0 w 8"/>
                <a:gd name="T3" fmla="*/ 115 h 9"/>
                <a:gd name="T4" fmla="*/ 63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1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6" y="9"/>
                    <a:pt x="8" y="0"/>
                    <a:pt x="4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2" name="Freeform 2126">
              <a:extLst>
                <a:ext uri="{FF2B5EF4-FFF2-40B4-BE49-F238E27FC236}">
                  <a16:creationId xmlns:a16="http://schemas.microsoft.com/office/drawing/2014/main" id="{C755DD5C-9AFC-4E5B-9FE0-8180BE30D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2101"/>
              <a:ext cx="30" cy="38"/>
            </a:xfrm>
            <a:custGeom>
              <a:avLst/>
              <a:gdLst>
                <a:gd name="T0" fmla="*/ 83 w 12"/>
                <a:gd name="T1" fmla="*/ 0 h 14"/>
                <a:gd name="T2" fmla="*/ 113 w 12"/>
                <a:gd name="T3" fmla="*/ 244 h 14"/>
                <a:gd name="T4" fmla="*/ 125 w 12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5" y="0"/>
                  </a:moveTo>
                  <a:cubicBezTo>
                    <a:pt x="0" y="3"/>
                    <a:pt x="0" y="14"/>
                    <a:pt x="7" y="12"/>
                  </a:cubicBezTo>
                  <a:cubicBezTo>
                    <a:pt x="12" y="10"/>
                    <a:pt x="12" y="2"/>
                    <a:pt x="8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3" name="Freeform 2127">
              <a:extLst>
                <a:ext uri="{FF2B5EF4-FFF2-40B4-BE49-F238E27FC236}">
                  <a16:creationId xmlns:a16="http://schemas.microsoft.com/office/drawing/2014/main" id="{49909E0B-CDF0-40FE-842A-E12F50A76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1635"/>
              <a:ext cx="585" cy="624"/>
            </a:xfrm>
            <a:custGeom>
              <a:avLst/>
              <a:gdLst>
                <a:gd name="T0" fmla="*/ 675 w 234"/>
                <a:gd name="T1" fmla="*/ 4131 h 234"/>
                <a:gd name="T2" fmla="*/ 425 w 234"/>
                <a:gd name="T3" fmla="*/ 2048 h 234"/>
                <a:gd name="T4" fmla="*/ 1438 w 234"/>
                <a:gd name="T5" fmla="*/ 717 h 234"/>
                <a:gd name="T6" fmla="*/ 2625 w 234"/>
                <a:gd name="T7" fmla="*/ 264 h 234"/>
                <a:gd name="T8" fmla="*/ 3658 w 234"/>
                <a:gd name="T9" fmla="*/ 605 h 234"/>
                <a:gd name="T10" fmla="*/ 2333 w 234"/>
                <a:gd name="T11" fmla="*/ 35 h 234"/>
                <a:gd name="T12" fmla="*/ 1050 w 234"/>
                <a:gd name="T13" fmla="*/ 307 h 234"/>
                <a:gd name="T14" fmla="*/ 113 w 234"/>
                <a:gd name="T15" fmla="*/ 1821 h 234"/>
                <a:gd name="T16" fmla="*/ 375 w 234"/>
                <a:gd name="T17" fmla="*/ 3904 h 234"/>
                <a:gd name="T18" fmla="*/ 925 w 234"/>
                <a:gd name="T19" fmla="*/ 4437 h 234"/>
                <a:gd name="T20" fmla="*/ 675 w 234"/>
                <a:gd name="T21" fmla="*/ 4131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4" h="234">
                  <a:moveTo>
                    <a:pt x="43" y="218"/>
                  </a:moveTo>
                  <a:cubicBezTo>
                    <a:pt x="20" y="182"/>
                    <a:pt x="19" y="135"/>
                    <a:pt x="27" y="108"/>
                  </a:cubicBezTo>
                  <a:cubicBezTo>
                    <a:pt x="37" y="73"/>
                    <a:pt x="65" y="54"/>
                    <a:pt x="92" y="38"/>
                  </a:cubicBezTo>
                  <a:cubicBezTo>
                    <a:pt x="118" y="24"/>
                    <a:pt x="133" y="12"/>
                    <a:pt x="168" y="14"/>
                  </a:cubicBezTo>
                  <a:cubicBezTo>
                    <a:pt x="190" y="15"/>
                    <a:pt x="214" y="21"/>
                    <a:pt x="234" y="32"/>
                  </a:cubicBezTo>
                  <a:cubicBezTo>
                    <a:pt x="210" y="14"/>
                    <a:pt x="179" y="4"/>
                    <a:pt x="149" y="2"/>
                  </a:cubicBezTo>
                  <a:cubicBezTo>
                    <a:pt x="114" y="0"/>
                    <a:pt x="93" y="1"/>
                    <a:pt x="67" y="16"/>
                  </a:cubicBezTo>
                  <a:cubicBezTo>
                    <a:pt x="40" y="32"/>
                    <a:pt x="17" y="61"/>
                    <a:pt x="7" y="96"/>
                  </a:cubicBezTo>
                  <a:cubicBezTo>
                    <a:pt x="0" y="123"/>
                    <a:pt x="1" y="170"/>
                    <a:pt x="24" y="206"/>
                  </a:cubicBezTo>
                  <a:cubicBezTo>
                    <a:pt x="31" y="217"/>
                    <a:pt x="43" y="227"/>
                    <a:pt x="59" y="234"/>
                  </a:cubicBezTo>
                  <a:cubicBezTo>
                    <a:pt x="52" y="229"/>
                    <a:pt x="47" y="224"/>
                    <a:pt x="43" y="218"/>
                  </a:cubicBezTo>
                  <a:close/>
                </a:path>
              </a:pathLst>
            </a:custGeom>
            <a:solidFill>
              <a:srgbClr val="D1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4" name="Freeform 2128">
              <a:extLst>
                <a:ext uri="{FF2B5EF4-FFF2-40B4-BE49-F238E27FC236}">
                  <a16:creationId xmlns:a16="http://schemas.microsoft.com/office/drawing/2014/main" id="{24FE9DE4-1121-4F67-B88F-BDE6141AE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1635"/>
              <a:ext cx="372" cy="549"/>
            </a:xfrm>
            <a:custGeom>
              <a:avLst/>
              <a:gdLst>
                <a:gd name="T0" fmla="*/ 374 w 149"/>
                <a:gd name="T1" fmla="*/ 3899 h 206"/>
                <a:gd name="T2" fmla="*/ 105 w 149"/>
                <a:gd name="T3" fmla="*/ 1818 h 206"/>
                <a:gd name="T4" fmla="*/ 1041 w 149"/>
                <a:gd name="T5" fmla="*/ 306 h 206"/>
                <a:gd name="T6" fmla="*/ 2319 w 149"/>
                <a:gd name="T7" fmla="*/ 35 h 206"/>
                <a:gd name="T8" fmla="*/ 1041 w 149"/>
                <a:gd name="T9" fmla="*/ 512 h 206"/>
                <a:gd name="T10" fmla="*/ 217 w 149"/>
                <a:gd name="T11" fmla="*/ 2025 h 206"/>
                <a:gd name="T12" fmla="*/ 374 w 149"/>
                <a:gd name="T13" fmla="*/ 3899 h 2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206">
                  <a:moveTo>
                    <a:pt x="24" y="206"/>
                  </a:moveTo>
                  <a:cubicBezTo>
                    <a:pt x="1" y="170"/>
                    <a:pt x="0" y="123"/>
                    <a:pt x="7" y="96"/>
                  </a:cubicBezTo>
                  <a:cubicBezTo>
                    <a:pt x="17" y="61"/>
                    <a:pt x="40" y="32"/>
                    <a:pt x="67" y="16"/>
                  </a:cubicBezTo>
                  <a:cubicBezTo>
                    <a:pt x="93" y="1"/>
                    <a:pt x="114" y="0"/>
                    <a:pt x="149" y="2"/>
                  </a:cubicBezTo>
                  <a:cubicBezTo>
                    <a:pt x="124" y="6"/>
                    <a:pt x="91" y="6"/>
                    <a:pt x="67" y="27"/>
                  </a:cubicBezTo>
                  <a:cubicBezTo>
                    <a:pt x="42" y="48"/>
                    <a:pt x="18" y="66"/>
                    <a:pt x="14" y="107"/>
                  </a:cubicBezTo>
                  <a:cubicBezTo>
                    <a:pt x="9" y="148"/>
                    <a:pt x="8" y="166"/>
                    <a:pt x="24" y="206"/>
                  </a:cubicBezTo>
                  <a:close/>
                </a:path>
              </a:pathLst>
            </a:custGeom>
            <a:solidFill>
              <a:srgbClr val="EA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5" name="Freeform 2129">
              <a:extLst>
                <a:ext uri="{FF2B5EF4-FFF2-40B4-BE49-F238E27FC236}">
                  <a16:creationId xmlns:a16="http://schemas.microsoft.com/office/drawing/2014/main" id="{DA2144E4-248C-45D0-AC27-D8AC62D1E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725"/>
              <a:ext cx="530" cy="603"/>
            </a:xfrm>
            <a:custGeom>
              <a:avLst/>
              <a:gdLst>
                <a:gd name="T0" fmla="*/ 3125 w 212"/>
                <a:gd name="T1" fmla="*/ 606 h 226"/>
                <a:gd name="T2" fmla="*/ 2708 w 212"/>
                <a:gd name="T3" fmla="*/ 0 h 226"/>
                <a:gd name="T4" fmla="*/ 2845 w 212"/>
                <a:gd name="T5" fmla="*/ 264 h 226"/>
                <a:gd name="T6" fmla="*/ 2800 w 212"/>
                <a:gd name="T7" fmla="*/ 1878 h 226"/>
                <a:gd name="T8" fmla="*/ 1613 w 212"/>
                <a:gd name="T9" fmla="*/ 3474 h 226"/>
                <a:gd name="T10" fmla="*/ 333 w 212"/>
                <a:gd name="T11" fmla="*/ 3930 h 226"/>
                <a:gd name="T12" fmla="*/ 563 w 212"/>
                <a:gd name="T13" fmla="*/ 4122 h 226"/>
                <a:gd name="T14" fmla="*/ 2020 w 212"/>
                <a:gd name="T15" fmla="*/ 4066 h 226"/>
                <a:gd name="T16" fmla="*/ 3083 w 212"/>
                <a:gd name="T17" fmla="*/ 2220 h 226"/>
                <a:gd name="T18" fmla="*/ 3125 w 212"/>
                <a:gd name="T19" fmla="*/ 606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2" h="226">
                  <a:moveTo>
                    <a:pt x="200" y="32"/>
                  </a:moveTo>
                  <a:cubicBezTo>
                    <a:pt x="193" y="19"/>
                    <a:pt x="184" y="9"/>
                    <a:pt x="173" y="0"/>
                  </a:cubicBezTo>
                  <a:cubicBezTo>
                    <a:pt x="176" y="5"/>
                    <a:pt x="179" y="9"/>
                    <a:pt x="182" y="14"/>
                  </a:cubicBezTo>
                  <a:cubicBezTo>
                    <a:pt x="194" y="37"/>
                    <a:pt x="190" y="65"/>
                    <a:pt x="179" y="99"/>
                  </a:cubicBezTo>
                  <a:cubicBezTo>
                    <a:pt x="163" y="145"/>
                    <a:pt x="149" y="165"/>
                    <a:pt x="103" y="183"/>
                  </a:cubicBezTo>
                  <a:cubicBezTo>
                    <a:pt x="75" y="193"/>
                    <a:pt x="54" y="217"/>
                    <a:pt x="21" y="207"/>
                  </a:cubicBezTo>
                  <a:cubicBezTo>
                    <a:pt x="0" y="201"/>
                    <a:pt x="5" y="208"/>
                    <a:pt x="36" y="217"/>
                  </a:cubicBezTo>
                  <a:cubicBezTo>
                    <a:pt x="69" y="226"/>
                    <a:pt x="101" y="224"/>
                    <a:pt x="129" y="214"/>
                  </a:cubicBezTo>
                  <a:cubicBezTo>
                    <a:pt x="175" y="197"/>
                    <a:pt x="181" y="162"/>
                    <a:pt x="197" y="117"/>
                  </a:cubicBezTo>
                  <a:cubicBezTo>
                    <a:pt x="208" y="83"/>
                    <a:pt x="212" y="54"/>
                    <a:pt x="200" y="32"/>
                  </a:cubicBezTo>
                  <a:close/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6" name="Freeform 2130">
              <a:extLst>
                <a:ext uri="{FF2B5EF4-FFF2-40B4-BE49-F238E27FC236}">
                  <a16:creationId xmlns:a16="http://schemas.microsoft.com/office/drawing/2014/main" id="{6403BEAD-327E-4174-9E7D-74E2B1506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037"/>
              <a:ext cx="402" cy="291"/>
            </a:xfrm>
            <a:custGeom>
              <a:avLst/>
              <a:gdLst>
                <a:gd name="T0" fmla="*/ 0 w 161"/>
                <a:gd name="T1" fmla="*/ 1904 h 109"/>
                <a:gd name="T2" fmla="*/ 1446 w 161"/>
                <a:gd name="T3" fmla="*/ 1845 h 109"/>
                <a:gd name="T4" fmla="*/ 2507 w 161"/>
                <a:gd name="T5" fmla="*/ 0 h 109"/>
                <a:gd name="T6" fmla="*/ 1353 w 161"/>
                <a:gd name="T7" fmla="*/ 1711 h 109"/>
                <a:gd name="T8" fmla="*/ 0 w 161"/>
                <a:gd name="T9" fmla="*/ 1904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09">
                  <a:moveTo>
                    <a:pt x="0" y="100"/>
                  </a:moveTo>
                  <a:cubicBezTo>
                    <a:pt x="33" y="109"/>
                    <a:pt x="65" y="107"/>
                    <a:pt x="93" y="97"/>
                  </a:cubicBezTo>
                  <a:cubicBezTo>
                    <a:pt x="139" y="80"/>
                    <a:pt x="145" y="45"/>
                    <a:pt x="161" y="0"/>
                  </a:cubicBezTo>
                  <a:cubicBezTo>
                    <a:pt x="153" y="21"/>
                    <a:pt x="126" y="76"/>
                    <a:pt x="87" y="90"/>
                  </a:cubicBezTo>
                  <a:cubicBezTo>
                    <a:pt x="47" y="105"/>
                    <a:pt x="7" y="102"/>
                    <a:pt x="0" y="100"/>
                  </a:cubicBezTo>
                  <a:close/>
                </a:path>
              </a:pathLst>
            </a:custGeom>
            <a:solidFill>
              <a:srgbClr val="7F0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7" name="Freeform 2131">
              <a:extLst>
                <a:ext uri="{FF2B5EF4-FFF2-40B4-BE49-F238E27FC236}">
                  <a16:creationId xmlns:a16="http://schemas.microsoft.com/office/drawing/2014/main" id="{F2FDB1C9-EF91-4F9B-B351-E7A60AD1F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515"/>
              <a:ext cx="723" cy="776"/>
            </a:xfrm>
            <a:custGeom>
              <a:avLst/>
              <a:gdLst>
                <a:gd name="T0" fmla="*/ 4526 w 289"/>
                <a:gd name="T1" fmla="*/ 832 h 291"/>
                <a:gd name="T2" fmla="*/ 3680 w 289"/>
                <a:gd name="T3" fmla="*/ 307 h 291"/>
                <a:gd name="T4" fmla="*/ 2442 w 289"/>
                <a:gd name="T5" fmla="*/ 56 h 291"/>
                <a:gd name="T6" fmla="*/ 1489 w 289"/>
                <a:gd name="T7" fmla="*/ 512 h 291"/>
                <a:gd name="T8" fmla="*/ 408 w 289"/>
                <a:gd name="T9" fmla="*/ 1843 h 291"/>
                <a:gd name="T10" fmla="*/ 158 w 289"/>
                <a:gd name="T11" fmla="*/ 3640 h 291"/>
                <a:gd name="T12" fmla="*/ 1313 w 289"/>
                <a:gd name="T13" fmla="*/ 5517 h 291"/>
                <a:gd name="T14" fmla="*/ 500 w 289"/>
                <a:gd name="T15" fmla="*/ 4267 h 291"/>
                <a:gd name="T16" fmla="*/ 720 w 289"/>
                <a:gd name="T17" fmla="*/ 1933 h 291"/>
                <a:gd name="T18" fmla="*/ 1866 w 289"/>
                <a:gd name="T19" fmla="*/ 661 h 291"/>
                <a:gd name="T20" fmla="*/ 2867 w 289"/>
                <a:gd name="T21" fmla="*/ 264 h 291"/>
                <a:gd name="T22" fmla="*/ 4068 w 289"/>
                <a:gd name="T23" fmla="*/ 547 h 291"/>
                <a:gd name="T24" fmla="*/ 4526 w 289"/>
                <a:gd name="T25" fmla="*/ 832 h 291"/>
                <a:gd name="T26" fmla="*/ 4526 w 289"/>
                <a:gd name="T27" fmla="*/ 832 h 2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9" h="291">
                  <a:moveTo>
                    <a:pt x="289" y="44"/>
                  </a:moveTo>
                  <a:cubicBezTo>
                    <a:pt x="277" y="36"/>
                    <a:pt x="258" y="21"/>
                    <a:pt x="235" y="16"/>
                  </a:cubicBezTo>
                  <a:cubicBezTo>
                    <a:pt x="206" y="10"/>
                    <a:pt x="172" y="0"/>
                    <a:pt x="156" y="3"/>
                  </a:cubicBezTo>
                  <a:cubicBezTo>
                    <a:pt x="137" y="3"/>
                    <a:pt x="115" y="18"/>
                    <a:pt x="95" y="27"/>
                  </a:cubicBezTo>
                  <a:cubicBezTo>
                    <a:pt x="74" y="35"/>
                    <a:pt x="47" y="62"/>
                    <a:pt x="26" y="97"/>
                  </a:cubicBezTo>
                  <a:cubicBezTo>
                    <a:pt x="11" y="120"/>
                    <a:pt x="0" y="158"/>
                    <a:pt x="10" y="192"/>
                  </a:cubicBezTo>
                  <a:cubicBezTo>
                    <a:pt x="31" y="267"/>
                    <a:pt x="57" y="275"/>
                    <a:pt x="84" y="291"/>
                  </a:cubicBezTo>
                  <a:cubicBezTo>
                    <a:pt x="68" y="278"/>
                    <a:pt x="45" y="272"/>
                    <a:pt x="32" y="225"/>
                  </a:cubicBezTo>
                  <a:cubicBezTo>
                    <a:pt x="22" y="191"/>
                    <a:pt x="32" y="125"/>
                    <a:pt x="46" y="102"/>
                  </a:cubicBezTo>
                  <a:cubicBezTo>
                    <a:pt x="68" y="67"/>
                    <a:pt x="98" y="44"/>
                    <a:pt x="119" y="35"/>
                  </a:cubicBezTo>
                  <a:cubicBezTo>
                    <a:pt x="139" y="27"/>
                    <a:pt x="164" y="14"/>
                    <a:pt x="183" y="14"/>
                  </a:cubicBezTo>
                  <a:cubicBezTo>
                    <a:pt x="199" y="11"/>
                    <a:pt x="231" y="23"/>
                    <a:pt x="260" y="29"/>
                  </a:cubicBezTo>
                  <a:cubicBezTo>
                    <a:pt x="269" y="31"/>
                    <a:pt x="282" y="40"/>
                    <a:pt x="289" y="44"/>
                  </a:cubicBezTo>
                  <a:cubicBezTo>
                    <a:pt x="289" y="44"/>
                    <a:pt x="289" y="44"/>
                    <a:pt x="289" y="44"/>
                  </a:cubicBezTo>
                  <a:close/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8" name="Freeform 2132">
              <a:extLst>
                <a:ext uri="{FF2B5EF4-FFF2-40B4-BE49-F238E27FC236}">
                  <a16:creationId xmlns:a16="http://schemas.microsoft.com/office/drawing/2014/main" id="{692B25B6-3B43-4E3D-A867-DF6589B74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523"/>
              <a:ext cx="391" cy="504"/>
            </a:xfrm>
            <a:custGeom>
              <a:avLst/>
              <a:gdLst>
                <a:gd name="T0" fmla="*/ 158 w 156"/>
                <a:gd name="T1" fmla="*/ 3584 h 189"/>
                <a:gd name="T2" fmla="*/ 409 w 156"/>
                <a:gd name="T3" fmla="*/ 1784 h 189"/>
                <a:gd name="T4" fmla="*/ 1496 w 156"/>
                <a:gd name="T5" fmla="*/ 456 h 189"/>
                <a:gd name="T6" fmla="*/ 2456 w 156"/>
                <a:gd name="T7" fmla="*/ 0 h 189"/>
                <a:gd name="T8" fmla="*/ 1622 w 156"/>
                <a:gd name="T9" fmla="*/ 512 h 189"/>
                <a:gd name="T10" fmla="*/ 742 w 156"/>
                <a:gd name="T11" fmla="*/ 1480 h 189"/>
                <a:gd name="T12" fmla="*/ 158 w 156"/>
                <a:gd name="T13" fmla="*/ 3584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89">
                  <a:moveTo>
                    <a:pt x="10" y="189"/>
                  </a:moveTo>
                  <a:cubicBezTo>
                    <a:pt x="0" y="155"/>
                    <a:pt x="11" y="117"/>
                    <a:pt x="26" y="94"/>
                  </a:cubicBezTo>
                  <a:cubicBezTo>
                    <a:pt x="47" y="59"/>
                    <a:pt x="74" y="32"/>
                    <a:pt x="95" y="24"/>
                  </a:cubicBezTo>
                  <a:cubicBezTo>
                    <a:pt x="115" y="15"/>
                    <a:pt x="137" y="0"/>
                    <a:pt x="156" y="0"/>
                  </a:cubicBezTo>
                  <a:cubicBezTo>
                    <a:pt x="145" y="0"/>
                    <a:pt x="118" y="15"/>
                    <a:pt x="103" y="27"/>
                  </a:cubicBezTo>
                  <a:cubicBezTo>
                    <a:pt x="87" y="39"/>
                    <a:pt x="61" y="54"/>
                    <a:pt x="47" y="78"/>
                  </a:cubicBezTo>
                  <a:cubicBezTo>
                    <a:pt x="33" y="102"/>
                    <a:pt x="1" y="135"/>
                    <a:pt x="10" y="1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9" name="Freeform 2133">
              <a:extLst>
                <a:ext uri="{FF2B5EF4-FFF2-40B4-BE49-F238E27FC236}">
                  <a16:creationId xmlns:a16="http://schemas.microsoft.com/office/drawing/2014/main" id="{DD02522D-5565-49C2-99E6-92906872B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560"/>
              <a:ext cx="35" cy="32"/>
            </a:xfrm>
            <a:custGeom>
              <a:avLst/>
              <a:gdLst>
                <a:gd name="T0" fmla="*/ 63 w 14"/>
                <a:gd name="T1" fmla="*/ 93 h 12"/>
                <a:gd name="T2" fmla="*/ 188 w 14"/>
                <a:gd name="T3" fmla="*/ 149 h 12"/>
                <a:gd name="T4" fmla="*/ 83 w 14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4" y="5"/>
                  </a:moveTo>
                  <a:cubicBezTo>
                    <a:pt x="0" y="11"/>
                    <a:pt x="11" y="12"/>
                    <a:pt x="12" y="8"/>
                  </a:cubicBezTo>
                  <a:cubicBezTo>
                    <a:pt x="14" y="2"/>
                    <a:pt x="7" y="0"/>
                    <a:pt x="5" y="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0" name="Freeform 2134">
              <a:extLst>
                <a:ext uri="{FF2B5EF4-FFF2-40B4-BE49-F238E27FC236}">
                  <a16:creationId xmlns:a16="http://schemas.microsoft.com/office/drawing/2014/main" id="{020FE646-928B-4F72-BFF1-8D3F3FD8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573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61 h 4"/>
                <a:gd name="T4" fmla="*/ 70 w 5"/>
                <a:gd name="T5" fmla="*/ 47 h 4"/>
                <a:gd name="T6" fmla="*/ 29 w 5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4"/>
                    <a:pt x="5" y="2"/>
                  </a:cubicBezTo>
                  <a:cubicBezTo>
                    <a:pt x="4" y="0"/>
                    <a:pt x="3" y="1"/>
                    <a:pt x="2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1" name="Freeform 2135">
              <a:extLst>
                <a:ext uri="{FF2B5EF4-FFF2-40B4-BE49-F238E27FC236}">
                  <a16:creationId xmlns:a16="http://schemas.microsoft.com/office/drawing/2014/main" id="{BCF181ED-6E26-467F-9438-6E310AC8B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587"/>
              <a:ext cx="40" cy="24"/>
            </a:xfrm>
            <a:custGeom>
              <a:avLst/>
              <a:gdLst>
                <a:gd name="T0" fmla="*/ 175 w 16"/>
                <a:gd name="T1" fmla="*/ 21 h 9"/>
                <a:gd name="T2" fmla="*/ 145 w 16"/>
                <a:gd name="T3" fmla="*/ 149 h 9"/>
                <a:gd name="T4" fmla="*/ 175 w 1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1" y="1"/>
                  </a:moveTo>
                  <a:cubicBezTo>
                    <a:pt x="3" y="0"/>
                    <a:pt x="0" y="9"/>
                    <a:pt x="9" y="8"/>
                  </a:cubicBezTo>
                  <a:cubicBezTo>
                    <a:pt x="14" y="8"/>
                    <a:pt x="16" y="3"/>
                    <a:pt x="11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2" name="Freeform 2136">
              <a:extLst>
                <a:ext uri="{FF2B5EF4-FFF2-40B4-BE49-F238E27FC236}">
                  <a16:creationId xmlns:a16="http://schemas.microsoft.com/office/drawing/2014/main" id="{C8D2F2FE-6074-456F-8377-38CC4F5A8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600"/>
              <a:ext cx="10" cy="13"/>
            </a:xfrm>
            <a:custGeom>
              <a:avLst/>
              <a:gdLst>
                <a:gd name="T0" fmla="*/ 33 w 4"/>
                <a:gd name="T1" fmla="*/ 21 h 5"/>
                <a:gd name="T2" fmla="*/ 0 w 4"/>
                <a:gd name="T3" fmla="*/ 68 h 5"/>
                <a:gd name="T4" fmla="*/ 63 w 4"/>
                <a:gd name="T5" fmla="*/ 34 h 5"/>
                <a:gd name="T6" fmla="*/ 33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3" y="4"/>
                    <a:pt x="4" y="2"/>
                  </a:cubicBezTo>
                  <a:cubicBezTo>
                    <a:pt x="3" y="0"/>
                    <a:pt x="3" y="2"/>
                    <a:pt x="2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3" name="Freeform 2137">
              <a:extLst>
                <a:ext uri="{FF2B5EF4-FFF2-40B4-BE49-F238E27FC236}">
                  <a16:creationId xmlns:a16="http://schemas.microsoft.com/office/drawing/2014/main" id="{E8FBADA4-7AC0-45C2-B934-DEB73307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584"/>
              <a:ext cx="30" cy="24"/>
            </a:xfrm>
            <a:custGeom>
              <a:avLst/>
              <a:gdLst>
                <a:gd name="T0" fmla="*/ 63 w 12"/>
                <a:gd name="T1" fmla="*/ 0 h 9"/>
                <a:gd name="T2" fmla="*/ 83 w 12"/>
                <a:gd name="T3" fmla="*/ 149 h 9"/>
                <a:gd name="T4" fmla="*/ 83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0"/>
                  </a:moveTo>
                  <a:cubicBezTo>
                    <a:pt x="0" y="3"/>
                    <a:pt x="0" y="8"/>
                    <a:pt x="5" y="8"/>
                  </a:cubicBezTo>
                  <a:cubicBezTo>
                    <a:pt x="12" y="9"/>
                    <a:pt x="9" y="3"/>
                    <a:pt x="5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4" name="Freeform 2138">
              <a:extLst>
                <a:ext uri="{FF2B5EF4-FFF2-40B4-BE49-F238E27FC236}">
                  <a16:creationId xmlns:a16="http://schemas.microsoft.com/office/drawing/2014/main" id="{7EB3F3B7-0660-4581-A5EA-2B8D4C18A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627"/>
              <a:ext cx="18" cy="21"/>
            </a:xfrm>
            <a:custGeom>
              <a:avLst/>
              <a:gdLst>
                <a:gd name="T0" fmla="*/ 54 w 7"/>
                <a:gd name="T1" fmla="*/ 0 h 8"/>
                <a:gd name="T2" fmla="*/ 118 w 7"/>
                <a:gd name="T3" fmla="*/ 76 h 8"/>
                <a:gd name="T4" fmla="*/ 54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0" y="4"/>
                    <a:pt x="4" y="8"/>
                    <a:pt x="7" y="4"/>
                  </a:cubicBezTo>
                  <a:cubicBezTo>
                    <a:pt x="6" y="2"/>
                    <a:pt x="5" y="3"/>
                    <a:pt x="3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5" name="Freeform 2139">
              <a:extLst>
                <a:ext uri="{FF2B5EF4-FFF2-40B4-BE49-F238E27FC236}">
                  <a16:creationId xmlns:a16="http://schemas.microsoft.com/office/drawing/2014/main" id="{E7A8B3C1-CD28-4284-A2C4-D0FE88842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627"/>
              <a:ext cx="38" cy="26"/>
            </a:xfrm>
            <a:custGeom>
              <a:avLst/>
              <a:gdLst>
                <a:gd name="T0" fmla="*/ 180 w 15"/>
                <a:gd name="T1" fmla="*/ 0 h 10"/>
                <a:gd name="T2" fmla="*/ 129 w 15"/>
                <a:gd name="T3" fmla="*/ 156 h 10"/>
                <a:gd name="T4" fmla="*/ 147 w 15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1" y="0"/>
                  </a:moveTo>
                  <a:cubicBezTo>
                    <a:pt x="5" y="0"/>
                    <a:pt x="0" y="8"/>
                    <a:pt x="8" y="9"/>
                  </a:cubicBezTo>
                  <a:cubicBezTo>
                    <a:pt x="15" y="10"/>
                    <a:pt x="15" y="0"/>
                    <a:pt x="9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6" name="Freeform 2140">
              <a:extLst>
                <a:ext uri="{FF2B5EF4-FFF2-40B4-BE49-F238E27FC236}">
                  <a16:creationId xmlns:a16="http://schemas.microsoft.com/office/drawing/2014/main" id="{F00FCD25-2BCE-4DC9-A9A4-F4DA3AE97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1651"/>
              <a:ext cx="23" cy="29"/>
            </a:xfrm>
            <a:custGeom>
              <a:avLst/>
              <a:gdLst>
                <a:gd name="T0" fmla="*/ 84 w 9"/>
                <a:gd name="T1" fmla="*/ 0 h 11"/>
                <a:gd name="T2" fmla="*/ 97 w 9"/>
                <a:gd name="T3" fmla="*/ 166 h 11"/>
                <a:gd name="T4" fmla="*/ 66 w 9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2" y="2"/>
                    <a:pt x="0" y="11"/>
                    <a:pt x="6" y="9"/>
                  </a:cubicBezTo>
                  <a:cubicBezTo>
                    <a:pt x="9" y="7"/>
                    <a:pt x="7" y="4"/>
                    <a:pt x="4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7" name="Freeform 2141">
              <a:extLst>
                <a:ext uri="{FF2B5EF4-FFF2-40B4-BE49-F238E27FC236}">
                  <a16:creationId xmlns:a16="http://schemas.microsoft.com/office/drawing/2014/main" id="{1DD2D62D-8AFB-4CDA-BB61-CC8C801C5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659"/>
              <a:ext cx="25" cy="21"/>
            </a:xfrm>
            <a:custGeom>
              <a:avLst/>
              <a:gdLst>
                <a:gd name="T0" fmla="*/ 113 w 10"/>
                <a:gd name="T1" fmla="*/ 0 h 8"/>
                <a:gd name="T2" fmla="*/ 95 w 10"/>
                <a:gd name="T3" fmla="*/ 123 h 8"/>
                <a:gd name="T4" fmla="*/ 8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2" y="1"/>
                    <a:pt x="0" y="8"/>
                    <a:pt x="6" y="7"/>
                  </a:cubicBezTo>
                  <a:cubicBezTo>
                    <a:pt x="10" y="7"/>
                    <a:pt x="8" y="3"/>
                    <a:pt x="5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8" name="Freeform 2142">
              <a:extLst>
                <a:ext uri="{FF2B5EF4-FFF2-40B4-BE49-F238E27FC236}">
                  <a16:creationId xmlns:a16="http://schemas.microsoft.com/office/drawing/2014/main" id="{A03B0CB2-BD9D-4B7B-AFBC-8BA4BEDE7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1704"/>
              <a:ext cx="17" cy="35"/>
            </a:xfrm>
            <a:custGeom>
              <a:avLst/>
              <a:gdLst>
                <a:gd name="T0" fmla="*/ 58 w 7"/>
                <a:gd name="T1" fmla="*/ 232 h 13"/>
                <a:gd name="T2" fmla="*/ 58 w 7"/>
                <a:gd name="T3" fmla="*/ 81 h 13"/>
                <a:gd name="T4" fmla="*/ 12 w 7"/>
                <a:gd name="T5" fmla="*/ 2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4" y="12"/>
                  </a:moveTo>
                  <a:cubicBezTo>
                    <a:pt x="1" y="9"/>
                    <a:pt x="0" y="0"/>
                    <a:pt x="4" y="4"/>
                  </a:cubicBezTo>
                  <a:cubicBezTo>
                    <a:pt x="7" y="7"/>
                    <a:pt x="5" y="13"/>
                    <a:pt x="1" y="1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9" name="Freeform 2143">
              <a:extLst>
                <a:ext uri="{FF2B5EF4-FFF2-40B4-BE49-F238E27FC236}">
                  <a16:creationId xmlns:a16="http://schemas.microsoft.com/office/drawing/2014/main" id="{67AA1329-4B34-4BD3-B1F8-7BBB5A33A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696"/>
              <a:ext cx="38" cy="37"/>
            </a:xfrm>
            <a:custGeom>
              <a:avLst/>
              <a:gdLst>
                <a:gd name="T0" fmla="*/ 96 w 15"/>
                <a:gd name="T1" fmla="*/ 148 h 14"/>
                <a:gd name="T2" fmla="*/ 129 w 15"/>
                <a:gd name="T3" fmla="*/ 34 h 14"/>
                <a:gd name="T4" fmla="*/ 0 w 15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8"/>
                  </a:moveTo>
                  <a:cubicBezTo>
                    <a:pt x="3" y="5"/>
                    <a:pt x="3" y="0"/>
                    <a:pt x="8" y="2"/>
                  </a:cubicBezTo>
                  <a:cubicBezTo>
                    <a:pt x="15" y="6"/>
                    <a:pt x="6" y="14"/>
                    <a:pt x="0" y="1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0" name="Freeform 2144">
              <a:extLst>
                <a:ext uri="{FF2B5EF4-FFF2-40B4-BE49-F238E27FC236}">
                  <a16:creationId xmlns:a16="http://schemas.microsoft.com/office/drawing/2014/main" id="{23C1740E-D8CC-456B-95FD-0DEA7EDFA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757"/>
              <a:ext cx="22" cy="22"/>
            </a:xfrm>
            <a:custGeom>
              <a:avLst/>
              <a:gdLst>
                <a:gd name="T0" fmla="*/ 59 w 9"/>
                <a:gd name="T1" fmla="*/ 0 h 8"/>
                <a:gd name="T2" fmla="*/ 71 w 9"/>
                <a:gd name="T3" fmla="*/ 143 h 8"/>
                <a:gd name="T4" fmla="*/ 103 w 9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0" y="1"/>
                    <a:pt x="0" y="8"/>
                    <a:pt x="5" y="7"/>
                  </a:cubicBezTo>
                  <a:cubicBezTo>
                    <a:pt x="9" y="7"/>
                    <a:pt x="9" y="4"/>
                    <a:pt x="7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1" name="Freeform 2145">
              <a:extLst>
                <a:ext uri="{FF2B5EF4-FFF2-40B4-BE49-F238E27FC236}">
                  <a16:creationId xmlns:a16="http://schemas.microsoft.com/office/drawing/2014/main" id="{300B3B9F-91AA-477E-B165-B8EE44561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789"/>
              <a:ext cx="10" cy="16"/>
            </a:xfrm>
            <a:custGeom>
              <a:avLst/>
              <a:gdLst>
                <a:gd name="T0" fmla="*/ 50 w 4"/>
                <a:gd name="T1" fmla="*/ 0 h 6"/>
                <a:gd name="T2" fmla="*/ 20 w 4"/>
                <a:gd name="T3" fmla="*/ 115 h 6"/>
                <a:gd name="T4" fmla="*/ 63 w 4"/>
                <a:gd name="T5" fmla="*/ 77 h 6"/>
                <a:gd name="T6" fmla="*/ 5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3"/>
                    <a:pt x="3" y="4"/>
                    <a:pt x="3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2" name="Freeform 2146">
              <a:extLst>
                <a:ext uri="{FF2B5EF4-FFF2-40B4-BE49-F238E27FC236}">
                  <a16:creationId xmlns:a16="http://schemas.microsoft.com/office/drawing/2014/main" id="{E5DFE787-72BB-46E2-8EFC-4F0F6870C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845"/>
              <a:ext cx="10" cy="14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87 h 5"/>
                <a:gd name="T4" fmla="*/ 50 w 4"/>
                <a:gd name="T5" fmla="*/ 0 h 5"/>
                <a:gd name="T6" fmla="*/ 20 w 4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5"/>
                    <a:pt x="4" y="3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3" name="Freeform 2147">
              <a:extLst>
                <a:ext uri="{FF2B5EF4-FFF2-40B4-BE49-F238E27FC236}">
                  <a16:creationId xmlns:a16="http://schemas.microsoft.com/office/drawing/2014/main" id="{46C860FA-03A0-4634-9CE0-730121492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1824"/>
              <a:ext cx="22" cy="37"/>
            </a:xfrm>
            <a:custGeom>
              <a:avLst/>
              <a:gdLst>
                <a:gd name="T0" fmla="*/ 12 w 9"/>
                <a:gd name="T1" fmla="*/ 77 h 14"/>
                <a:gd name="T2" fmla="*/ 103 w 9"/>
                <a:gd name="T3" fmla="*/ 148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1" y="4"/>
                  </a:moveTo>
                  <a:cubicBezTo>
                    <a:pt x="0" y="8"/>
                    <a:pt x="3" y="14"/>
                    <a:pt x="7" y="8"/>
                  </a:cubicBezTo>
                  <a:cubicBezTo>
                    <a:pt x="9" y="4"/>
                    <a:pt x="6" y="0"/>
                    <a:pt x="2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4" name="Freeform 2148">
              <a:extLst>
                <a:ext uri="{FF2B5EF4-FFF2-40B4-BE49-F238E27FC236}">
                  <a16:creationId xmlns:a16="http://schemas.microsoft.com/office/drawing/2014/main" id="{ADFF9F08-A7D9-4B60-B340-CE182E0D2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1771"/>
              <a:ext cx="17" cy="18"/>
            </a:xfrm>
            <a:custGeom>
              <a:avLst/>
              <a:gdLst>
                <a:gd name="T0" fmla="*/ 12 w 7"/>
                <a:gd name="T1" fmla="*/ 85 h 7"/>
                <a:gd name="T2" fmla="*/ 0 w 7"/>
                <a:gd name="T3" fmla="*/ 118 h 7"/>
                <a:gd name="T4" fmla="*/ 12 w 7"/>
                <a:gd name="T5" fmla="*/ 0 h 7"/>
                <a:gd name="T6" fmla="*/ 0 w 7"/>
                <a:gd name="T7" fmla="*/ 6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5" y="7"/>
                    <a:pt x="7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5" name="Freeform 2149">
              <a:extLst>
                <a:ext uri="{FF2B5EF4-FFF2-40B4-BE49-F238E27FC236}">
                  <a16:creationId xmlns:a16="http://schemas.microsoft.com/office/drawing/2014/main" id="{8601CE6E-A62A-44AC-955E-8D1BC2512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1957"/>
              <a:ext cx="31" cy="48"/>
            </a:xfrm>
            <a:custGeom>
              <a:avLst/>
              <a:gdLst>
                <a:gd name="T0" fmla="*/ 54 w 12"/>
                <a:gd name="T1" fmla="*/ 115 h 18"/>
                <a:gd name="T2" fmla="*/ 121 w 12"/>
                <a:gd name="T3" fmla="*/ 248 h 18"/>
                <a:gd name="T4" fmla="*/ 0 w 12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3" y="6"/>
                  </a:moveTo>
                  <a:cubicBezTo>
                    <a:pt x="0" y="9"/>
                    <a:pt x="2" y="18"/>
                    <a:pt x="7" y="13"/>
                  </a:cubicBezTo>
                  <a:cubicBezTo>
                    <a:pt x="12" y="7"/>
                    <a:pt x="2" y="0"/>
                    <a:pt x="0" y="1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6" name="Freeform 2150">
              <a:extLst>
                <a:ext uri="{FF2B5EF4-FFF2-40B4-BE49-F238E27FC236}">
                  <a16:creationId xmlns:a16="http://schemas.microsoft.com/office/drawing/2014/main" id="{3FC28651-3348-46BF-8C94-23B0ABF9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2280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83 w 8"/>
                <a:gd name="T3" fmla="*/ 159 h 10"/>
                <a:gd name="T4" fmla="*/ 83 w 8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2"/>
                    <a:pt x="1" y="10"/>
                    <a:pt x="5" y="8"/>
                  </a:cubicBezTo>
                  <a:cubicBezTo>
                    <a:pt x="8" y="6"/>
                    <a:pt x="7" y="3"/>
                    <a:pt x="5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7" name="Freeform 2151">
              <a:extLst>
                <a:ext uri="{FF2B5EF4-FFF2-40B4-BE49-F238E27FC236}">
                  <a16:creationId xmlns:a16="http://schemas.microsoft.com/office/drawing/2014/main" id="{A9B32484-1E12-48DC-AD83-1A5EF4817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2309"/>
              <a:ext cx="52" cy="35"/>
            </a:xfrm>
            <a:custGeom>
              <a:avLst/>
              <a:gdLst>
                <a:gd name="T0" fmla="*/ 92 w 21"/>
                <a:gd name="T1" fmla="*/ 0 h 13"/>
                <a:gd name="T2" fmla="*/ 154 w 21"/>
                <a:gd name="T3" fmla="*/ 22 h 13"/>
                <a:gd name="T4" fmla="*/ 134 w 21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6" y="0"/>
                  </a:moveTo>
                  <a:cubicBezTo>
                    <a:pt x="0" y="13"/>
                    <a:pt x="21" y="6"/>
                    <a:pt x="10" y="1"/>
                  </a:cubicBezTo>
                  <a:cubicBezTo>
                    <a:pt x="10" y="2"/>
                    <a:pt x="9" y="2"/>
                    <a:pt x="9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8" name="Freeform 2152">
              <a:extLst>
                <a:ext uri="{FF2B5EF4-FFF2-40B4-BE49-F238E27FC236}">
                  <a16:creationId xmlns:a16="http://schemas.microsoft.com/office/drawing/2014/main" id="{D5395588-3393-45E1-850E-DBE1E3898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320"/>
              <a:ext cx="38" cy="51"/>
            </a:xfrm>
            <a:custGeom>
              <a:avLst/>
              <a:gdLst>
                <a:gd name="T0" fmla="*/ 63 w 15"/>
                <a:gd name="T1" fmla="*/ 252 h 19"/>
                <a:gd name="T2" fmla="*/ 0 w 15"/>
                <a:gd name="T3" fmla="*/ 150 h 19"/>
                <a:gd name="T4" fmla="*/ 63 w 15"/>
                <a:gd name="T5" fmla="*/ 368 h 19"/>
                <a:gd name="T6" fmla="*/ 51 w 15"/>
                <a:gd name="T7" fmla="*/ 28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4" y="13"/>
                  </a:moveTo>
                  <a:cubicBezTo>
                    <a:pt x="2" y="12"/>
                    <a:pt x="1" y="10"/>
                    <a:pt x="0" y="8"/>
                  </a:cubicBezTo>
                  <a:cubicBezTo>
                    <a:pt x="7" y="0"/>
                    <a:pt x="15" y="18"/>
                    <a:pt x="4" y="19"/>
                  </a:cubicBezTo>
                  <a:cubicBezTo>
                    <a:pt x="2" y="18"/>
                    <a:pt x="2" y="16"/>
                    <a:pt x="3" y="1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9" name="Freeform 2153">
              <a:extLst>
                <a:ext uri="{FF2B5EF4-FFF2-40B4-BE49-F238E27FC236}">
                  <a16:creationId xmlns:a16="http://schemas.microsoft.com/office/drawing/2014/main" id="{6CC0B6E8-6589-44CD-A673-D5E09AF3B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347"/>
              <a:ext cx="32" cy="40"/>
            </a:xfrm>
            <a:custGeom>
              <a:avLst/>
              <a:gdLst>
                <a:gd name="T0" fmla="*/ 62 w 13"/>
                <a:gd name="T1" fmla="*/ 115 h 15"/>
                <a:gd name="T2" fmla="*/ 133 w 13"/>
                <a:gd name="T3" fmla="*/ 192 h 15"/>
                <a:gd name="T4" fmla="*/ 74 w 13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4" y="6"/>
                  </a:moveTo>
                  <a:cubicBezTo>
                    <a:pt x="0" y="11"/>
                    <a:pt x="5" y="15"/>
                    <a:pt x="9" y="10"/>
                  </a:cubicBezTo>
                  <a:cubicBezTo>
                    <a:pt x="13" y="6"/>
                    <a:pt x="8" y="0"/>
                    <a:pt x="5" y="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0" name="Freeform 2154">
              <a:extLst>
                <a:ext uri="{FF2B5EF4-FFF2-40B4-BE49-F238E27FC236}">
                  <a16:creationId xmlns:a16="http://schemas.microsoft.com/office/drawing/2014/main" id="{3EB8BBB8-377E-43DD-BE0E-ED8649E1E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357"/>
              <a:ext cx="42" cy="32"/>
            </a:xfrm>
            <a:custGeom>
              <a:avLst/>
              <a:gdLst>
                <a:gd name="T0" fmla="*/ 104 w 17"/>
                <a:gd name="T1" fmla="*/ 0 h 12"/>
                <a:gd name="T2" fmla="*/ 91 w 17"/>
                <a:gd name="T3" fmla="*/ 192 h 12"/>
                <a:gd name="T4" fmla="*/ 153 w 1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7" y="0"/>
                  </a:moveTo>
                  <a:cubicBezTo>
                    <a:pt x="3" y="1"/>
                    <a:pt x="0" y="9"/>
                    <a:pt x="6" y="10"/>
                  </a:cubicBezTo>
                  <a:cubicBezTo>
                    <a:pt x="13" y="12"/>
                    <a:pt x="17" y="2"/>
                    <a:pt x="10" y="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1" name="Freeform 2155">
              <a:extLst>
                <a:ext uri="{FF2B5EF4-FFF2-40B4-BE49-F238E27FC236}">
                  <a16:creationId xmlns:a16="http://schemas.microsoft.com/office/drawing/2014/main" id="{21124354-C775-4A9E-ACA1-CBD720DCF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2400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20 w 4"/>
                <a:gd name="T3" fmla="*/ 8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4" y="4"/>
                    <a:pt x="4" y="3"/>
                    <a:pt x="4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2" name="Freeform 2156">
              <a:extLst>
                <a:ext uri="{FF2B5EF4-FFF2-40B4-BE49-F238E27FC236}">
                  <a16:creationId xmlns:a16="http://schemas.microsoft.com/office/drawing/2014/main" id="{09BC71E0-5CA9-4795-A4B9-6AC8F9B7E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744"/>
              <a:ext cx="30" cy="35"/>
            </a:xfrm>
            <a:custGeom>
              <a:avLst/>
              <a:gdLst>
                <a:gd name="T0" fmla="*/ 63 w 12"/>
                <a:gd name="T1" fmla="*/ 22 h 13"/>
                <a:gd name="T2" fmla="*/ 125 w 12"/>
                <a:gd name="T3" fmla="*/ 175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0" y="4"/>
                    <a:pt x="2" y="13"/>
                    <a:pt x="8" y="9"/>
                  </a:cubicBezTo>
                  <a:cubicBezTo>
                    <a:pt x="12" y="6"/>
                    <a:pt x="10" y="1"/>
                    <a:pt x="6" y="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3" name="Freeform 2157">
              <a:extLst>
                <a:ext uri="{FF2B5EF4-FFF2-40B4-BE49-F238E27FC236}">
                  <a16:creationId xmlns:a16="http://schemas.microsoft.com/office/drawing/2014/main" id="{ABDFE948-821D-45E9-A3D5-24BA53670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664"/>
              <a:ext cx="700" cy="763"/>
            </a:xfrm>
            <a:custGeom>
              <a:avLst/>
              <a:gdLst>
                <a:gd name="T0" fmla="*/ 4188 w 280"/>
                <a:gd name="T1" fmla="*/ 990 h 286"/>
                <a:gd name="T2" fmla="*/ 3770 w 280"/>
                <a:gd name="T3" fmla="*/ 0 h 286"/>
                <a:gd name="T4" fmla="*/ 4063 w 280"/>
                <a:gd name="T5" fmla="*/ 590 h 286"/>
                <a:gd name="T6" fmla="*/ 3925 w 280"/>
                <a:gd name="T7" fmla="*/ 2505 h 286"/>
                <a:gd name="T8" fmla="*/ 3375 w 280"/>
                <a:gd name="T9" fmla="*/ 4042 h 286"/>
                <a:gd name="T10" fmla="*/ 1783 w 280"/>
                <a:gd name="T11" fmla="*/ 5202 h 286"/>
                <a:gd name="T12" fmla="*/ 438 w 280"/>
                <a:gd name="T13" fmla="*/ 4746 h 286"/>
                <a:gd name="T14" fmla="*/ 345 w 280"/>
                <a:gd name="T15" fmla="*/ 4690 h 286"/>
                <a:gd name="T16" fmla="*/ 1970 w 280"/>
                <a:gd name="T17" fmla="*/ 5394 h 286"/>
                <a:gd name="T18" fmla="*/ 3488 w 280"/>
                <a:gd name="T19" fmla="*/ 4255 h 286"/>
                <a:gd name="T20" fmla="*/ 4175 w 280"/>
                <a:gd name="T21" fmla="*/ 2889 h 286"/>
                <a:gd name="T22" fmla="*/ 4188 w 280"/>
                <a:gd name="T23" fmla="*/ 990 h 2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286">
                  <a:moveTo>
                    <a:pt x="268" y="52"/>
                  </a:moveTo>
                  <a:cubicBezTo>
                    <a:pt x="260" y="26"/>
                    <a:pt x="255" y="13"/>
                    <a:pt x="241" y="0"/>
                  </a:cubicBezTo>
                  <a:cubicBezTo>
                    <a:pt x="245" y="9"/>
                    <a:pt x="256" y="18"/>
                    <a:pt x="260" y="31"/>
                  </a:cubicBezTo>
                  <a:cubicBezTo>
                    <a:pt x="270" y="66"/>
                    <a:pt x="265" y="99"/>
                    <a:pt x="251" y="132"/>
                  </a:cubicBezTo>
                  <a:cubicBezTo>
                    <a:pt x="238" y="165"/>
                    <a:pt x="234" y="184"/>
                    <a:pt x="216" y="213"/>
                  </a:cubicBezTo>
                  <a:cubicBezTo>
                    <a:pt x="197" y="244"/>
                    <a:pt x="159" y="275"/>
                    <a:pt x="114" y="274"/>
                  </a:cubicBezTo>
                  <a:cubicBezTo>
                    <a:pt x="77" y="272"/>
                    <a:pt x="55" y="267"/>
                    <a:pt x="28" y="250"/>
                  </a:cubicBezTo>
                  <a:cubicBezTo>
                    <a:pt x="23" y="247"/>
                    <a:pt x="0" y="232"/>
                    <a:pt x="22" y="247"/>
                  </a:cubicBezTo>
                  <a:cubicBezTo>
                    <a:pt x="54" y="268"/>
                    <a:pt x="81" y="283"/>
                    <a:pt x="126" y="284"/>
                  </a:cubicBezTo>
                  <a:cubicBezTo>
                    <a:pt x="171" y="286"/>
                    <a:pt x="204" y="255"/>
                    <a:pt x="223" y="224"/>
                  </a:cubicBezTo>
                  <a:cubicBezTo>
                    <a:pt x="241" y="196"/>
                    <a:pt x="253" y="185"/>
                    <a:pt x="267" y="152"/>
                  </a:cubicBezTo>
                  <a:cubicBezTo>
                    <a:pt x="280" y="119"/>
                    <a:pt x="279" y="86"/>
                    <a:pt x="268" y="52"/>
                  </a:cubicBezTo>
                  <a:close/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4" name="Freeform 2158">
              <a:extLst>
                <a:ext uri="{FF2B5EF4-FFF2-40B4-BE49-F238E27FC236}">
                  <a16:creationId xmlns:a16="http://schemas.microsoft.com/office/drawing/2014/main" id="{A97CA7E0-6420-48CA-8764-1519AE4B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803"/>
              <a:ext cx="142" cy="458"/>
            </a:xfrm>
            <a:custGeom>
              <a:avLst/>
              <a:gdLst>
                <a:gd name="T0" fmla="*/ 0 w 57"/>
                <a:gd name="T1" fmla="*/ 3249 h 172"/>
                <a:gd name="T2" fmla="*/ 683 w 57"/>
                <a:gd name="T3" fmla="*/ 1885 h 172"/>
                <a:gd name="T4" fmla="*/ 695 w 57"/>
                <a:gd name="T5" fmla="*/ 0 h 172"/>
                <a:gd name="T6" fmla="*/ 496 w 57"/>
                <a:gd name="T7" fmla="*/ 1816 h 172"/>
                <a:gd name="T8" fmla="*/ 0 w 57"/>
                <a:gd name="T9" fmla="*/ 3249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72">
                  <a:moveTo>
                    <a:pt x="0" y="172"/>
                  </a:moveTo>
                  <a:cubicBezTo>
                    <a:pt x="18" y="144"/>
                    <a:pt x="30" y="133"/>
                    <a:pt x="44" y="100"/>
                  </a:cubicBezTo>
                  <a:cubicBezTo>
                    <a:pt x="57" y="67"/>
                    <a:pt x="56" y="34"/>
                    <a:pt x="45" y="0"/>
                  </a:cubicBezTo>
                  <a:cubicBezTo>
                    <a:pt x="50" y="21"/>
                    <a:pt x="47" y="64"/>
                    <a:pt x="32" y="96"/>
                  </a:cubicBezTo>
                  <a:cubicBezTo>
                    <a:pt x="16" y="129"/>
                    <a:pt x="0" y="172"/>
                    <a:pt x="0" y="172"/>
                  </a:cubicBezTo>
                  <a:close/>
                </a:path>
              </a:pathLst>
            </a:custGeom>
            <a:solidFill>
              <a:srgbClr val="007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5" name="Freeform 2159">
              <a:extLst>
                <a:ext uri="{FF2B5EF4-FFF2-40B4-BE49-F238E27FC236}">
                  <a16:creationId xmlns:a16="http://schemas.microsoft.com/office/drawing/2014/main" id="{BDAC324A-3B1C-49CA-A82D-C7F1F5A3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581"/>
              <a:ext cx="17" cy="19"/>
            </a:xfrm>
            <a:custGeom>
              <a:avLst/>
              <a:gdLst>
                <a:gd name="T0" fmla="*/ 87 w 7"/>
                <a:gd name="T1" fmla="*/ 38 h 7"/>
                <a:gd name="T2" fmla="*/ 0 w 7"/>
                <a:gd name="T3" fmla="*/ 117 h 7"/>
                <a:gd name="T4" fmla="*/ 100 w 7"/>
                <a:gd name="T5" fmla="*/ 38 h 7"/>
                <a:gd name="T6" fmla="*/ 41 w 7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6" y="2"/>
                  </a:moveTo>
                  <a:cubicBezTo>
                    <a:pt x="3" y="1"/>
                    <a:pt x="0" y="3"/>
                    <a:pt x="0" y="6"/>
                  </a:cubicBezTo>
                  <a:cubicBezTo>
                    <a:pt x="3" y="7"/>
                    <a:pt x="6" y="5"/>
                    <a:pt x="7" y="2"/>
                  </a:cubicBezTo>
                  <a:cubicBezTo>
                    <a:pt x="6" y="0"/>
                    <a:pt x="5" y="1"/>
                    <a:pt x="3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6" name="Freeform 2160">
              <a:extLst>
                <a:ext uri="{FF2B5EF4-FFF2-40B4-BE49-F238E27FC236}">
                  <a16:creationId xmlns:a16="http://schemas.microsoft.com/office/drawing/2014/main" id="{C7E6CA5F-CDD8-470E-9F14-4B4C10B50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885"/>
              <a:ext cx="25" cy="40"/>
            </a:xfrm>
            <a:custGeom>
              <a:avLst/>
              <a:gdLst>
                <a:gd name="T0" fmla="*/ 95 w 10"/>
                <a:gd name="T1" fmla="*/ 56 h 15"/>
                <a:gd name="T2" fmla="*/ 95 w 10"/>
                <a:gd name="T3" fmla="*/ 192 h 15"/>
                <a:gd name="T4" fmla="*/ 63 w 10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6" y="3"/>
                  </a:moveTo>
                  <a:cubicBezTo>
                    <a:pt x="0" y="4"/>
                    <a:pt x="1" y="15"/>
                    <a:pt x="6" y="10"/>
                  </a:cubicBezTo>
                  <a:cubicBezTo>
                    <a:pt x="10" y="7"/>
                    <a:pt x="9" y="0"/>
                    <a:pt x="4" y="3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7" name="Freeform 2161">
              <a:extLst>
                <a:ext uri="{FF2B5EF4-FFF2-40B4-BE49-F238E27FC236}">
                  <a16:creationId xmlns:a16="http://schemas.microsoft.com/office/drawing/2014/main" id="{E3F8BFC3-3EDF-427B-AAA9-85778E029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947"/>
              <a:ext cx="38" cy="56"/>
            </a:xfrm>
            <a:custGeom>
              <a:avLst/>
              <a:gdLst>
                <a:gd name="T0" fmla="*/ 243 w 15"/>
                <a:gd name="T1" fmla="*/ 93 h 21"/>
                <a:gd name="T2" fmla="*/ 63 w 15"/>
                <a:gd name="T3" fmla="*/ 264 h 21"/>
                <a:gd name="T4" fmla="*/ 193 w 15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5" y="5"/>
                  </a:moveTo>
                  <a:cubicBezTo>
                    <a:pt x="10" y="0"/>
                    <a:pt x="0" y="7"/>
                    <a:pt x="4" y="14"/>
                  </a:cubicBezTo>
                  <a:cubicBezTo>
                    <a:pt x="8" y="21"/>
                    <a:pt x="14" y="12"/>
                    <a:pt x="12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8" name="Freeform 2162">
              <a:extLst>
                <a:ext uri="{FF2B5EF4-FFF2-40B4-BE49-F238E27FC236}">
                  <a16:creationId xmlns:a16="http://schemas.microsoft.com/office/drawing/2014/main" id="{7C6F4A16-5A90-4E84-802F-1D666F1C6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653"/>
              <a:ext cx="23" cy="56"/>
            </a:xfrm>
            <a:custGeom>
              <a:avLst/>
              <a:gdLst>
                <a:gd name="T0" fmla="*/ 0 w 9"/>
                <a:gd name="T1" fmla="*/ 171 h 21"/>
                <a:gd name="T2" fmla="*/ 20 w 9"/>
                <a:gd name="T3" fmla="*/ 17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9"/>
                  </a:moveTo>
                  <a:cubicBezTo>
                    <a:pt x="4" y="21"/>
                    <a:pt x="9" y="0"/>
                    <a:pt x="1" y="9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9" name="Freeform 2163">
              <a:extLst>
                <a:ext uri="{FF2B5EF4-FFF2-40B4-BE49-F238E27FC236}">
                  <a16:creationId xmlns:a16="http://schemas.microsoft.com/office/drawing/2014/main" id="{486750B3-3820-4904-9819-D08066C88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669"/>
              <a:ext cx="20" cy="24"/>
            </a:xfrm>
            <a:custGeom>
              <a:avLst/>
              <a:gdLst>
                <a:gd name="T0" fmla="*/ 0 w 8"/>
                <a:gd name="T1" fmla="*/ 35 h 9"/>
                <a:gd name="T2" fmla="*/ 20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1" y="9"/>
                    <a:pt x="8" y="1"/>
                    <a:pt x="1" y="0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0" name="Freeform 2164">
              <a:extLst>
                <a:ext uri="{FF2B5EF4-FFF2-40B4-BE49-F238E27FC236}">
                  <a16:creationId xmlns:a16="http://schemas.microsoft.com/office/drawing/2014/main" id="{C3BC9F53-00E4-4D4F-8062-D49FE2CB6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605"/>
              <a:ext cx="20" cy="16"/>
            </a:xfrm>
            <a:custGeom>
              <a:avLst/>
              <a:gdLst>
                <a:gd name="T0" fmla="*/ 50 w 8"/>
                <a:gd name="T1" fmla="*/ 77 h 6"/>
                <a:gd name="T2" fmla="*/ 0 w 8"/>
                <a:gd name="T3" fmla="*/ 93 h 6"/>
                <a:gd name="T4" fmla="*/ 125 w 8"/>
                <a:gd name="T5" fmla="*/ 77 h 6"/>
                <a:gd name="T6" fmla="*/ 50 w 8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3" y="4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0" y="1"/>
                    <a:pt x="6" y="0"/>
                    <a:pt x="8" y="4"/>
                  </a:cubicBezTo>
                  <a:cubicBezTo>
                    <a:pt x="6" y="6"/>
                    <a:pt x="5" y="6"/>
                    <a:pt x="3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1" name="Freeform 2165">
              <a:extLst>
                <a:ext uri="{FF2B5EF4-FFF2-40B4-BE49-F238E27FC236}">
                  <a16:creationId xmlns:a16="http://schemas.microsoft.com/office/drawing/2014/main" id="{DE3A04EB-8A5E-4790-BC38-807FA3971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619"/>
              <a:ext cx="20" cy="16"/>
            </a:xfrm>
            <a:custGeom>
              <a:avLst/>
              <a:gdLst>
                <a:gd name="T0" fmla="*/ 20 w 8"/>
                <a:gd name="T1" fmla="*/ 0 h 6"/>
                <a:gd name="T2" fmla="*/ 0 w 8"/>
                <a:gd name="T3" fmla="*/ 77 h 6"/>
                <a:gd name="T4" fmla="*/ 125 w 8"/>
                <a:gd name="T5" fmla="*/ 56 h 6"/>
                <a:gd name="T6" fmla="*/ 63 w 8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6"/>
                    <a:pt x="5" y="6"/>
                    <a:pt x="8" y="3"/>
                  </a:cubicBezTo>
                  <a:cubicBezTo>
                    <a:pt x="7" y="0"/>
                    <a:pt x="6" y="0"/>
                    <a:pt x="4" y="1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2" name="Freeform 2166">
              <a:extLst>
                <a:ext uri="{FF2B5EF4-FFF2-40B4-BE49-F238E27FC236}">
                  <a16:creationId xmlns:a16="http://schemas.microsoft.com/office/drawing/2014/main" id="{9156A9F3-AD3B-41E1-B50F-CE44FBE4F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328"/>
              <a:ext cx="17" cy="21"/>
            </a:xfrm>
            <a:custGeom>
              <a:avLst/>
              <a:gdLst>
                <a:gd name="T0" fmla="*/ 0 w 7"/>
                <a:gd name="T1" fmla="*/ 34 h 8"/>
                <a:gd name="T2" fmla="*/ 29 w 7"/>
                <a:gd name="T3" fmla="*/ 0 h 8"/>
                <a:gd name="T4" fmla="*/ 29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3" y="8"/>
                    <a:pt x="7" y="1"/>
                    <a:pt x="2" y="0"/>
                  </a:cubicBezTo>
                  <a:cubicBezTo>
                    <a:pt x="1" y="1"/>
                    <a:pt x="2" y="1"/>
                    <a:pt x="2" y="3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3" name="Freeform 2167">
              <a:extLst>
                <a:ext uri="{FF2B5EF4-FFF2-40B4-BE49-F238E27FC236}">
                  <a16:creationId xmlns:a16="http://schemas.microsoft.com/office/drawing/2014/main" id="{88F6FCFF-CBA3-40B4-B5B4-6D5834557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2363"/>
              <a:ext cx="22" cy="26"/>
            </a:xfrm>
            <a:custGeom>
              <a:avLst/>
              <a:gdLst>
                <a:gd name="T0" fmla="*/ 71 w 9"/>
                <a:gd name="T1" fmla="*/ 0 h 10"/>
                <a:gd name="T2" fmla="*/ 71 w 9"/>
                <a:gd name="T3" fmla="*/ 143 h 10"/>
                <a:gd name="T4" fmla="*/ 90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cubicBezTo>
                    <a:pt x="1" y="1"/>
                    <a:pt x="0" y="10"/>
                    <a:pt x="5" y="8"/>
                  </a:cubicBezTo>
                  <a:cubicBezTo>
                    <a:pt x="9" y="7"/>
                    <a:pt x="9" y="2"/>
                    <a:pt x="6" y="0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4" name="Freeform 2168">
              <a:extLst>
                <a:ext uri="{FF2B5EF4-FFF2-40B4-BE49-F238E27FC236}">
                  <a16:creationId xmlns:a16="http://schemas.microsoft.com/office/drawing/2014/main" id="{1C2515BF-9E80-4FC7-A14D-8EACA7B0D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2368"/>
              <a:ext cx="45" cy="43"/>
            </a:xfrm>
            <a:custGeom>
              <a:avLst/>
              <a:gdLst>
                <a:gd name="T0" fmla="*/ 188 w 18"/>
                <a:gd name="T1" fmla="*/ 35 h 16"/>
                <a:gd name="T2" fmla="*/ 175 w 18"/>
                <a:gd name="T3" fmla="*/ 0 h 16"/>
                <a:gd name="T4" fmla="*/ 50 w 18"/>
                <a:gd name="T5" fmla="*/ 231 h 16"/>
                <a:gd name="T6" fmla="*/ 208 w 18"/>
                <a:gd name="T7" fmla="*/ 2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12" y="2"/>
                  </a:moveTo>
                  <a:cubicBezTo>
                    <a:pt x="12" y="1"/>
                    <a:pt x="12" y="1"/>
                    <a:pt x="11" y="0"/>
                  </a:cubicBezTo>
                  <a:cubicBezTo>
                    <a:pt x="7" y="0"/>
                    <a:pt x="0" y="8"/>
                    <a:pt x="3" y="12"/>
                  </a:cubicBezTo>
                  <a:cubicBezTo>
                    <a:pt x="8" y="16"/>
                    <a:pt x="18" y="6"/>
                    <a:pt x="13" y="1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5" name="Freeform 2169">
              <a:extLst>
                <a:ext uri="{FF2B5EF4-FFF2-40B4-BE49-F238E27FC236}">
                  <a16:creationId xmlns:a16="http://schemas.microsoft.com/office/drawing/2014/main" id="{94EF0532-DEC7-4AD4-AF9E-F6E45B6C1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352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0 w 6"/>
                <a:gd name="T3" fmla="*/ 93 h 6"/>
                <a:gd name="T4" fmla="*/ 95 w 6"/>
                <a:gd name="T5" fmla="*/ 35 h 6"/>
                <a:gd name="T6" fmla="*/ 33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3" y="6"/>
                    <a:pt x="5" y="4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6" name="Freeform 2170">
              <a:extLst>
                <a:ext uri="{FF2B5EF4-FFF2-40B4-BE49-F238E27FC236}">
                  <a16:creationId xmlns:a16="http://schemas.microsoft.com/office/drawing/2014/main" id="{76FD0FA6-DE1A-4FED-8969-12A0A29C0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331"/>
              <a:ext cx="40" cy="50"/>
            </a:xfrm>
            <a:custGeom>
              <a:avLst/>
              <a:gdLst>
                <a:gd name="T0" fmla="*/ 95 w 16"/>
                <a:gd name="T1" fmla="*/ 111 h 19"/>
                <a:gd name="T2" fmla="*/ 145 w 16"/>
                <a:gd name="T3" fmla="*/ 234 h 19"/>
                <a:gd name="T4" fmla="*/ 83 w 16"/>
                <a:gd name="T5" fmla="*/ 1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6" y="6"/>
                  </a:moveTo>
                  <a:cubicBezTo>
                    <a:pt x="0" y="9"/>
                    <a:pt x="2" y="19"/>
                    <a:pt x="9" y="13"/>
                  </a:cubicBezTo>
                  <a:cubicBezTo>
                    <a:pt x="16" y="7"/>
                    <a:pt x="8" y="0"/>
                    <a:pt x="5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7" name="Freeform 2171">
              <a:extLst>
                <a:ext uri="{FF2B5EF4-FFF2-40B4-BE49-F238E27FC236}">
                  <a16:creationId xmlns:a16="http://schemas.microsoft.com/office/drawing/2014/main" id="{3D586A21-4883-4BAD-8976-49D059C7C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320"/>
              <a:ext cx="15" cy="21"/>
            </a:xfrm>
            <a:custGeom>
              <a:avLst/>
              <a:gdLst>
                <a:gd name="T0" fmla="*/ 20 w 6"/>
                <a:gd name="T1" fmla="*/ 0 h 8"/>
                <a:gd name="T2" fmla="*/ 0 w 6"/>
                <a:gd name="T3" fmla="*/ 110 h 8"/>
                <a:gd name="T4" fmla="*/ 95 w 6"/>
                <a:gd name="T5" fmla="*/ 55 h 8"/>
                <a:gd name="T6" fmla="*/ 50 w 6"/>
                <a:gd name="T7" fmla="*/ 3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3" y="8"/>
                    <a:pt x="6" y="6"/>
                    <a:pt x="6" y="3"/>
                  </a:cubicBezTo>
                  <a:cubicBezTo>
                    <a:pt x="5" y="1"/>
                    <a:pt x="4" y="2"/>
                    <a:pt x="3" y="2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8" name="Freeform 2172">
              <a:extLst>
                <a:ext uri="{FF2B5EF4-FFF2-40B4-BE49-F238E27FC236}">
                  <a16:creationId xmlns:a16="http://schemas.microsoft.com/office/drawing/2014/main" id="{CC2F7455-9D18-4509-BAD8-83F0F229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579"/>
              <a:ext cx="20" cy="24"/>
            </a:xfrm>
            <a:custGeom>
              <a:avLst/>
              <a:gdLst>
                <a:gd name="T0" fmla="*/ 20 w 8"/>
                <a:gd name="T1" fmla="*/ 93 h 9"/>
                <a:gd name="T2" fmla="*/ 20 w 8"/>
                <a:gd name="T3" fmla="*/ 149 h 9"/>
                <a:gd name="T4" fmla="*/ 20 w 8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1" y="5"/>
                  </a:moveTo>
                  <a:cubicBezTo>
                    <a:pt x="0" y="6"/>
                    <a:pt x="0" y="7"/>
                    <a:pt x="1" y="8"/>
                  </a:cubicBezTo>
                  <a:cubicBezTo>
                    <a:pt x="8" y="9"/>
                    <a:pt x="1" y="0"/>
                    <a:pt x="1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9" name="Freeform 2173">
              <a:extLst>
                <a:ext uri="{FF2B5EF4-FFF2-40B4-BE49-F238E27FC236}">
                  <a16:creationId xmlns:a16="http://schemas.microsoft.com/office/drawing/2014/main" id="{5F0BFD55-1DF9-42F5-8A95-8DA726ACF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88"/>
              <a:ext cx="918" cy="952"/>
            </a:xfrm>
            <a:custGeom>
              <a:avLst/>
              <a:gdLst>
                <a:gd name="T0" fmla="*/ 2596 w 367"/>
                <a:gd name="T1" fmla="*/ 56 h 357"/>
                <a:gd name="T2" fmla="*/ 3910 w 367"/>
                <a:gd name="T3" fmla="*/ 341 h 357"/>
                <a:gd name="T4" fmla="*/ 4805 w 367"/>
                <a:gd name="T5" fmla="*/ 888 h 357"/>
                <a:gd name="T6" fmla="*/ 5538 w 367"/>
                <a:gd name="T7" fmla="*/ 2163 h 357"/>
                <a:gd name="T8" fmla="*/ 5526 w 367"/>
                <a:gd name="T9" fmla="*/ 4152 h 357"/>
                <a:gd name="T10" fmla="*/ 4805 w 367"/>
                <a:gd name="T11" fmla="*/ 5555 h 357"/>
                <a:gd name="T12" fmla="*/ 3222 w 367"/>
                <a:gd name="T13" fmla="*/ 6749 h 357"/>
                <a:gd name="T14" fmla="*/ 1533 w 367"/>
                <a:gd name="T15" fmla="*/ 6008 h 357"/>
                <a:gd name="T16" fmla="*/ 158 w 367"/>
                <a:gd name="T17" fmla="*/ 3891 h 357"/>
                <a:gd name="T18" fmla="*/ 425 w 367"/>
                <a:gd name="T19" fmla="*/ 1955 h 357"/>
                <a:gd name="T20" fmla="*/ 1563 w 367"/>
                <a:gd name="T21" fmla="*/ 533 h 357"/>
                <a:gd name="T22" fmla="*/ 2596 w 367"/>
                <a:gd name="T23" fmla="*/ 56 h 3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357">
                  <a:moveTo>
                    <a:pt x="166" y="3"/>
                  </a:moveTo>
                  <a:cubicBezTo>
                    <a:pt x="183" y="0"/>
                    <a:pt x="219" y="11"/>
                    <a:pt x="250" y="18"/>
                  </a:cubicBezTo>
                  <a:cubicBezTo>
                    <a:pt x="274" y="23"/>
                    <a:pt x="294" y="39"/>
                    <a:pt x="307" y="47"/>
                  </a:cubicBezTo>
                  <a:cubicBezTo>
                    <a:pt x="337" y="66"/>
                    <a:pt x="343" y="78"/>
                    <a:pt x="354" y="114"/>
                  </a:cubicBezTo>
                  <a:cubicBezTo>
                    <a:pt x="365" y="150"/>
                    <a:pt x="367" y="184"/>
                    <a:pt x="353" y="219"/>
                  </a:cubicBezTo>
                  <a:cubicBezTo>
                    <a:pt x="339" y="253"/>
                    <a:pt x="326" y="264"/>
                    <a:pt x="307" y="293"/>
                  </a:cubicBezTo>
                  <a:cubicBezTo>
                    <a:pt x="287" y="325"/>
                    <a:pt x="253" y="357"/>
                    <a:pt x="206" y="356"/>
                  </a:cubicBezTo>
                  <a:cubicBezTo>
                    <a:pt x="159" y="354"/>
                    <a:pt x="131" y="339"/>
                    <a:pt x="98" y="317"/>
                  </a:cubicBezTo>
                  <a:cubicBezTo>
                    <a:pt x="66" y="295"/>
                    <a:pt x="35" y="293"/>
                    <a:pt x="10" y="205"/>
                  </a:cubicBezTo>
                  <a:cubicBezTo>
                    <a:pt x="0" y="169"/>
                    <a:pt x="11" y="128"/>
                    <a:pt x="27" y="103"/>
                  </a:cubicBezTo>
                  <a:cubicBezTo>
                    <a:pt x="50" y="66"/>
                    <a:pt x="78" y="38"/>
                    <a:pt x="100" y="28"/>
                  </a:cubicBezTo>
                  <a:cubicBezTo>
                    <a:pt x="122" y="19"/>
                    <a:pt x="145" y="3"/>
                    <a:pt x="166" y="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0" name="Freeform 2174">
              <a:extLst>
                <a:ext uri="{FF2B5EF4-FFF2-40B4-BE49-F238E27FC236}">
                  <a16:creationId xmlns:a16="http://schemas.microsoft.com/office/drawing/2014/main" id="{85A1D6D3-A390-499D-BA8F-DD7BA179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1621"/>
              <a:ext cx="720" cy="723"/>
            </a:xfrm>
            <a:custGeom>
              <a:avLst/>
              <a:gdLst>
                <a:gd name="T0" fmla="*/ 1113 w 288"/>
                <a:gd name="T1" fmla="*/ 320 h 271"/>
                <a:gd name="T2" fmla="*/ 125 w 288"/>
                <a:gd name="T3" fmla="*/ 1900 h 271"/>
                <a:gd name="T4" fmla="*/ 395 w 288"/>
                <a:gd name="T5" fmla="*/ 4085 h 271"/>
                <a:gd name="T6" fmla="*/ 1613 w 288"/>
                <a:gd name="T7" fmla="*/ 4954 h 271"/>
                <a:gd name="T8" fmla="*/ 3145 w 288"/>
                <a:gd name="T9" fmla="*/ 4898 h 271"/>
                <a:gd name="T10" fmla="*/ 4250 w 288"/>
                <a:gd name="T11" fmla="*/ 2961 h 271"/>
                <a:gd name="T12" fmla="*/ 4300 w 288"/>
                <a:gd name="T13" fmla="*/ 1275 h 271"/>
                <a:gd name="T14" fmla="*/ 2438 w 288"/>
                <a:gd name="T15" fmla="*/ 35 h 271"/>
                <a:gd name="T16" fmla="*/ 1113 w 288"/>
                <a:gd name="T17" fmla="*/ 320 h 2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271">
                  <a:moveTo>
                    <a:pt x="71" y="17"/>
                  </a:moveTo>
                  <a:cubicBezTo>
                    <a:pt x="43" y="33"/>
                    <a:pt x="19" y="63"/>
                    <a:pt x="8" y="100"/>
                  </a:cubicBezTo>
                  <a:cubicBezTo>
                    <a:pt x="0" y="129"/>
                    <a:pt x="1" y="177"/>
                    <a:pt x="25" y="215"/>
                  </a:cubicBezTo>
                  <a:cubicBezTo>
                    <a:pt x="38" y="236"/>
                    <a:pt x="71" y="251"/>
                    <a:pt x="103" y="261"/>
                  </a:cubicBezTo>
                  <a:cubicBezTo>
                    <a:pt x="138" y="271"/>
                    <a:pt x="172" y="268"/>
                    <a:pt x="201" y="258"/>
                  </a:cubicBezTo>
                  <a:cubicBezTo>
                    <a:pt x="250" y="240"/>
                    <a:pt x="255" y="203"/>
                    <a:pt x="272" y="156"/>
                  </a:cubicBezTo>
                  <a:cubicBezTo>
                    <a:pt x="284" y="120"/>
                    <a:pt x="288" y="90"/>
                    <a:pt x="275" y="67"/>
                  </a:cubicBezTo>
                  <a:cubicBezTo>
                    <a:pt x="254" y="27"/>
                    <a:pt x="203" y="5"/>
                    <a:pt x="156" y="2"/>
                  </a:cubicBezTo>
                  <a:cubicBezTo>
                    <a:pt x="120" y="0"/>
                    <a:pt x="98" y="1"/>
                    <a:pt x="71" y="1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1" name="Oval 2175">
              <a:extLst>
                <a:ext uri="{FF2B5EF4-FFF2-40B4-BE49-F238E27FC236}">
                  <a16:creationId xmlns:a16="http://schemas.microsoft.com/office/drawing/2014/main" id="{D9223BF2-2CAE-4BCA-80A7-325B0C52B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" y="1635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532" name="Oval 2176">
              <a:extLst>
                <a:ext uri="{FF2B5EF4-FFF2-40B4-BE49-F238E27FC236}">
                  <a16:creationId xmlns:a16="http://schemas.microsoft.com/office/drawing/2014/main" id="{6D7F6202-6F09-4C21-A191-8419D3D48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" y="1728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533" name="Oval 2177">
              <a:extLst>
                <a:ext uri="{FF2B5EF4-FFF2-40B4-BE49-F238E27FC236}">
                  <a16:creationId xmlns:a16="http://schemas.microsoft.com/office/drawing/2014/main" id="{80BF091D-0784-4613-A5E5-8491799E7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" y="1653"/>
              <a:ext cx="72" cy="7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99" name="Group 2178">
            <a:extLst>
              <a:ext uri="{FF2B5EF4-FFF2-40B4-BE49-F238E27FC236}">
                <a16:creationId xmlns:a16="http://schemas.microsoft.com/office/drawing/2014/main" id="{14FC584B-17BC-46ED-8134-5268E44747C4}"/>
              </a:ext>
            </a:extLst>
          </p:cNvPr>
          <p:cNvGrpSpPr>
            <a:grpSpLocks/>
          </p:cNvGrpSpPr>
          <p:nvPr/>
        </p:nvGrpSpPr>
        <p:grpSpPr bwMode="auto">
          <a:xfrm>
            <a:off x="2295525" y="5762625"/>
            <a:ext cx="249238" cy="327025"/>
            <a:chOff x="4168" y="1683"/>
            <a:chExt cx="455" cy="600"/>
          </a:xfrm>
        </p:grpSpPr>
        <p:sp>
          <p:nvSpPr>
            <p:cNvPr id="54385" name="Freeform 2179">
              <a:extLst>
                <a:ext uri="{FF2B5EF4-FFF2-40B4-BE49-F238E27FC236}">
                  <a16:creationId xmlns:a16="http://schemas.microsoft.com/office/drawing/2014/main" id="{9C8187BE-3C3E-451C-8CF0-9B8DA895D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683"/>
              <a:ext cx="455" cy="600"/>
            </a:xfrm>
            <a:custGeom>
              <a:avLst/>
              <a:gdLst>
                <a:gd name="T0" fmla="*/ 63 w 182"/>
                <a:gd name="T1" fmla="*/ 2027 h 225"/>
                <a:gd name="T2" fmla="*/ 1438 w 182"/>
                <a:gd name="T3" fmla="*/ 4267 h 225"/>
                <a:gd name="T4" fmla="*/ 2845 w 182"/>
                <a:gd name="T5" fmla="*/ 2253 h 225"/>
                <a:gd name="T6" fmla="*/ 1438 w 182"/>
                <a:gd name="T7" fmla="*/ 21 h 225"/>
                <a:gd name="T8" fmla="*/ 63 w 182"/>
                <a:gd name="T9" fmla="*/ 2027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225">
                  <a:moveTo>
                    <a:pt x="4" y="107"/>
                  </a:moveTo>
                  <a:cubicBezTo>
                    <a:pt x="0" y="160"/>
                    <a:pt x="25" y="225"/>
                    <a:pt x="92" y="225"/>
                  </a:cubicBezTo>
                  <a:cubicBezTo>
                    <a:pt x="160" y="225"/>
                    <a:pt x="181" y="183"/>
                    <a:pt x="182" y="119"/>
                  </a:cubicBezTo>
                  <a:cubicBezTo>
                    <a:pt x="182" y="56"/>
                    <a:pt x="137" y="1"/>
                    <a:pt x="92" y="1"/>
                  </a:cubicBezTo>
                  <a:cubicBezTo>
                    <a:pt x="47" y="0"/>
                    <a:pt x="7" y="57"/>
                    <a:pt x="4" y="107"/>
                  </a:cubicBezTo>
                  <a:close/>
                </a:path>
              </a:pathLst>
            </a:custGeom>
            <a:solidFill>
              <a:srgbClr val="EF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6" name="Freeform 2180">
              <a:extLst>
                <a:ext uri="{FF2B5EF4-FFF2-40B4-BE49-F238E27FC236}">
                  <a16:creationId xmlns:a16="http://schemas.microsoft.com/office/drawing/2014/main" id="{F6043540-904E-4E66-AD68-418342C28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1693"/>
              <a:ext cx="243" cy="534"/>
            </a:xfrm>
            <a:custGeom>
              <a:avLst/>
              <a:gdLst>
                <a:gd name="T0" fmla="*/ 458 w 97"/>
                <a:gd name="T1" fmla="*/ 3615 h 200"/>
                <a:gd name="T2" fmla="*/ 271 w 97"/>
                <a:gd name="T3" fmla="*/ 2075 h 200"/>
                <a:gd name="T4" fmla="*/ 1400 w 97"/>
                <a:gd name="T5" fmla="*/ 21 h 200"/>
                <a:gd name="T6" fmla="*/ 1350 w 97"/>
                <a:gd name="T7" fmla="*/ 21 h 200"/>
                <a:gd name="T8" fmla="*/ 33 w 97"/>
                <a:gd name="T9" fmla="*/ 1938 h 200"/>
                <a:gd name="T10" fmla="*/ 458 w 97"/>
                <a:gd name="T11" fmla="*/ 3658 h 200"/>
                <a:gd name="T12" fmla="*/ 458 w 97"/>
                <a:gd name="T13" fmla="*/ 3615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200">
                  <a:moveTo>
                    <a:pt x="29" y="190"/>
                  </a:moveTo>
                  <a:cubicBezTo>
                    <a:pt x="13" y="167"/>
                    <a:pt x="15" y="137"/>
                    <a:pt x="17" y="109"/>
                  </a:cubicBezTo>
                  <a:cubicBezTo>
                    <a:pt x="20" y="62"/>
                    <a:pt x="46" y="1"/>
                    <a:pt x="89" y="1"/>
                  </a:cubicBezTo>
                  <a:cubicBezTo>
                    <a:pt x="95" y="1"/>
                    <a:pt x="97" y="1"/>
                    <a:pt x="86" y="1"/>
                  </a:cubicBezTo>
                  <a:cubicBezTo>
                    <a:pt x="43" y="0"/>
                    <a:pt x="5" y="55"/>
                    <a:pt x="2" y="102"/>
                  </a:cubicBezTo>
                  <a:cubicBezTo>
                    <a:pt x="0" y="133"/>
                    <a:pt x="8" y="169"/>
                    <a:pt x="29" y="192"/>
                  </a:cubicBezTo>
                  <a:cubicBezTo>
                    <a:pt x="37" y="200"/>
                    <a:pt x="35" y="198"/>
                    <a:pt x="29" y="190"/>
                  </a:cubicBezTo>
                  <a:close/>
                </a:path>
              </a:pathLst>
            </a:custGeom>
            <a:solidFill>
              <a:srgbClr val="FAD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7" name="Freeform 2181">
              <a:extLst>
                <a:ext uri="{FF2B5EF4-FFF2-40B4-BE49-F238E27FC236}">
                  <a16:creationId xmlns:a16="http://schemas.microsoft.com/office/drawing/2014/main" id="{1CCAD42C-2188-4425-9F0E-7426FAAAB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701"/>
              <a:ext cx="338" cy="566"/>
            </a:xfrm>
            <a:custGeom>
              <a:avLst/>
              <a:gdLst>
                <a:gd name="T0" fmla="*/ 1004 w 135"/>
                <a:gd name="T1" fmla="*/ 0 h 212"/>
                <a:gd name="T2" fmla="*/ 1755 w 135"/>
                <a:gd name="T3" fmla="*/ 1845 h 212"/>
                <a:gd name="T4" fmla="*/ 533 w 135"/>
                <a:gd name="T5" fmla="*/ 3807 h 212"/>
                <a:gd name="T6" fmla="*/ 0 w 135"/>
                <a:gd name="T7" fmla="*/ 3671 h 212"/>
                <a:gd name="T8" fmla="*/ 784 w 135"/>
                <a:gd name="T9" fmla="*/ 4034 h 212"/>
                <a:gd name="T10" fmla="*/ 2101 w 135"/>
                <a:gd name="T11" fmla="*/ 2109 h 212"/>
                <a:gd name="T12" fmla="*/ 1004 w 135"/>
                <a:gd name="T13" fmla="*/ 0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212">
                  <a:moveTo>
                    <a:pt x="64" y="0"/>
                  </a:moveTo>
                  <a:cubicBezTo>
                    <a:pt x="93" y="12"/>
                    <a:pt x="112" y="44"/>
                    <a:pt x="112" y="97"/>
                  </a:cubicBezTo>
                  <a:cubicBezTo>
                    <a:pt x="111" y="156"/>
                    <a:pt x="96" y="200"/>
                    <a:pt x="34" y="200"/>
                  </a:cubicBezTo>
                  <a:cubicBezTo>
                    <a:pt x="17" y="198"/>
                    <a:pt x="6" y="195"/>
                    <a:pt x="0" y="193"/>
                  </a:cubicBezTo>
                  <a:cubicBezTo>
                    <a:pt x="13" y="205"/>
                    <a:pt x="28" y="212"/>
                    <a:pt x="50" y="212"/>
                  </a:cubicBezTo>
                  <a:cubicBezTo>
                    <a:pt x="113" y="212"/>
                    <a:pt x="134" y="171"/>
                    <a:pt x="134" y="111"/>
                  </a:cubicBezTo>
                  <a:cubicBezTo>
                    <a:pt x="135" y="59"/>
                    <a:pt x="101" y="9"/>
                    <a:pt x="64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8" name="Freeform 2182">
              <a:extLst>
                <a:ext uri="{FF2B5EF4-FFF2-40B4-BE49-F238E27FC236}">
                  <a16:creationId xmlns:a16="http://schemas.microsoft.com/office/drawing/2014/main" id="{6DE18BCA-83ED-417C-A635-3FA620F4C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1803"/>
              <a:ext cx="215" cy="464"/>
            </a:xfrm>
            <a:custGeom>
              <a:avLst/>
              <a:gdLst>
                <a:gd name="T0" fmla="*/ 0 w 86"/>
                <a:gd name="T1" fmla="*/ 3299 h 174"/>
                <a:gd name="T2" fmla="*/ 1313 w 86"/>
                <a:gd name="T3" fmla="*/ 1387 h 174"/>
                <a:gd name="T4" fmla="*/ 988 w 86"/>
                <a:gd name="T5" fmla="*/ 0 h 174"/>
                <a:gd name="T6" fmla="*/ 1145 w 86"/>
                <a:gd name="T7" fmla="*/ 2013 h 174"/>
                <a:gd name="T8" fmla="*/ 0 w 86"/>
                <a:gd name="T9" fmla="*/ 329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74">
                  <a:moveTo>
                    <a:pt x="0" y="174"/>
                  </a:moveTo>
                  <a:cubicBezTo>
                    <a:pt x="63" y="174"/>
                    <a:pt x="84" y="133"/>
                    <a:pt x="84" y="73"/>
                  </a:cubicBezTo>
                  <a:cubicBezTo>
                    <a:pt x="85" y="47"/>
                    <a:pt x="76" y="21"/>
                    <a:pt x="63" y="0"/>
                  </a:cubicBezTo>
                  <a:cubicBezTo>
                    <a:pt x="73" y="26"/>
                    <a:pt x="86" y="58"/>
                    <a:pt x="73" y="106"/>
                  </a:cubicBezTo>
                  <a:cubicBezTo>
                    <a:pt x="60" y="153"/>
                    <a:pt x="27" y="174"/>
                    <a:pt x="0" y="174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9" name="Freeform 2183">
              <a:extLst>
                <a:ext uri="{FF2B5EF4-FFF2-40B4-BE49-F238E27FC236}">
                  <a16:creationId xmlns:a16="http://schemas.microsoft.com/office/drawing/2014/main" id="{BDE6CBBF-8D26-4115-9B70-C785731A3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1723"/>
              <a:ext cx="145" cy="370"/>
            </a:xfrm>
            <a:custGeom>
              <a:avLst/>
              <a:gdLst>
                <a:gd name="T0" fmla="*/ 175 w 58"/>
                <a:gd name="T1" fmla="*/ 2622 h 139"/>
                <a:gd name="T2" fmla="*/ 113 w 58"/>
                <a:gd name="T3" fmla="*/ 1714 h 139"/>
                <a:gd name="T4" fmla="*/ 908 w 58"/>
                <a:gd name="T5" fmla="*/ 0 h 139"/>
                <a:gd name="T6" fmla="*/ 175 w 58"/>
                <a:gd name="T7" fmla="*/ 2622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39">
                  <a:moveTo>
                    <a:pt x="11" y="139"/>
                  </a:moveTo>
                  <a:cubicBezTo>
                    <a:pt x="7" y="123"/>
                    <a:pt x="6" y="107"/>
                    <a:pt x="7" y="91"/>
                  </a:cubicBezTo>
                  <a:cubicBezTo>
                    <a:pt x="9" y="56"/>
                    <a:pt x="30" y="18"/>
                    <a:pt x="58" y="0"/>
                  </a:cubicBezTo>
                  <a:cubicBezTo>
                    <a:pt x="47" y="10"/>
                    <a:pt x="0" y="60"/>
                    <a:pt x="11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0" name="Freeform 2184">
              <a:extLst>
                <a:ext uri="{FF2B5EF4-FFF2-40B4-BE49-F238E27FC236}">
                  <a16:creationId xmlns:a16="http://schemas.microsoft.com/office/drawing/2014/main" id="{91FFD8C5-71EB-48D3-A682-1BF97992E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683"/>
              <a:ext cx="455" cy="600"/>
            </a:xfrm>
            <a:custGeom>
              <a:avLst/>
              <a:gdLst>
                <a:gd name="T0" fmla="*/ 63 w 182"/>
                <a:gd name="T1" fmla="*/ 2027 h 225"/>
                <a:gd name="T2" fmla="*/ 1438 w 182"/>
                <a:gd name="T3" fmla="*/ 4267 h 225"/>
                <a:gd name="T4" fmla="*/ 2845 w 182"/>
                <a:gd name="T5" fmla="*/ 2253 h 225"/>
                <a:gd name="T6" fmla="*/ 1438 w 182"/>
                <a:gd name="T7" fmla="*/ 21 h 225"/>
                <a:gd name="T8" fmla="*/ 63 w 182"/>
                <a:gd name="T9" fmla="*/ 2027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225">
                  <a:moveTo>
                    <a:pt x="4" y="107"/>
                  </a:moveTo>
                  <a:cubicBezTo>
                    <a:pt x="0" y="160"/>
                    <a:pt x="25" y="225"/>
                    <a:pt x="92" y="225"/>
                  </a:cubicBezTo>
                  <a:cubicBezTo>
                    <a:pt x="160" y="225"/>
                    <a:pt x="181" y="183"/>
                    <a:pt x="182" y="119"/>
                  </a:cubicBezTo>
                  <a:cubicBezTo>
                    <a:pt x="182" y="56"/>
                    <a:pt x="137" y="1"/>
                    <a:pt x="92" y="1"/>
                  </a:cubicBezTo>
                  <a:cubicBezTo>
                    <a:pt x="47" y="0"/>
                    <a:pt x="7" y="57"/>
                    <a:pt x="4" y="10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300" name="Group 2185">
            <a:extLst>
              <a:ext uri="{FF2B5EF4-FFF2-40B4-BE49-F238E27FC236}">
                <a16:creationId xmlns:a16="http://schemas.microsoft.com/office/drawing/2014/main" id="{4F246AD2-DB7E-4449-A447-E7D8543B0D6A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6267450"/>
            <a:ext cx="346075" cy="338138"/>
            <a:chOff x="763" y="2751"/>
            <a:chExt cx="1397" cy="1371"/>
          </a:xfrm>
        </p:grpSpPr>
        <p:sp>
          <p:nvSpPr>
            <p:cNvPr id="54376" name="Freeform 2186">
              <a:extLst>
                <a:ext uri="{FF2B5EF4-FFF2-40B4-BE49-F238E27FC236}">
                  <a16:creationId xmlns:a16="http://schemas.microsoft.com/office/drawing/2014/main" id="{06A445BE-EEC3-4C55-8B86-B974EDA7B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7" name="Freeform 2187">
              <a:extLst>
                <a:ext uri="{FF2B5EF4-FFF2-40B4-BE49-F238E27FC236}">
                  <a16:creationId xmlns:a16="http://schemas.microsoft.com/office/drawing/2014/main" id="{1AE7E891-7539-459B-BD04-F228F42BE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13276 w 166"/>
                <a:gd name="T1" fmla="*/ 1300 h 217"/>
                <a:gd name="T2" fmla="*/ 7444 w 166"/>
                <a:gd name="T3" fmla="*/ 147 h 217"/>
                <a:gd name="T4" fmla="*/ 11950 w 166"/>
                <a:gd name="T5" fmla="*/ 1300 h 217"/>
                <a:gd name="T6" fmla="*/ 13695 w 166"/>
                <a:gd name="T7" fmla="*/ 26700 h 217"/>
                <a:gd name="T8" fmla="*/ 0 w 166"/>
                <a:gd name="T9" fmla="*/ 34742 h 217"/>
                <a:gd name="T10" fmla="*/ 15021 w 166"/>
                <a:gd name="T11" fmla="*/ 26700 h 217"/>
                <a:gd name="T12" fmla="*/ 13276 w 166"/>
                <a:gd name="T13" fmla="*/ 1300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8" name="Freeform 2188">
              <a:extLst>
                <a:ext uri="{FF2B5EF4-FFF2-40B4-BE49-F238E27FC236}">
                  <a16:creationId xmlns:a16="http://schemas.microsoft.com/office/drawing/2014/main" id="{E17FFC1D-D0FC-428E-BDD0-2450A8C96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3853 w 155"/>
                <a:gd name="T1" fmla="*/ 28625 h 217"/>
                <a:gd name="T2" fmla="*/ 2006 w 155"/>
                <a:gd name="T3" fmla="*/ 15759 h 217"/>
                <a:gd name="T4" fmla="*/ 10104 w 155"/>
                <a:gd name="T5" fmla="*/ 5291 h 217"/>
                <a:gd name="T6" fmla="*/ 20602 w 155"/>
                <a:gd name="T7" fmla="*/ 0 h 217"/>
                <a:gd name="T8" fmla="*/ 8778 w 155"/>
                <a:gd name="T9" fmla="*/ 5291 h 217"/>
                <a:gd name="T10" fmla="*/ 806 w 155"/>
                <a:gd name="T11" fmla="*/ 15759 h 217"/>
                <a:gd name="T12" fmla="*/ 2659 w 155"/>
                <a:gd name="T13" fmla="*/ 28625 h 217"/>
                <a:gd name="T14" fmla="*/ 14611 w 155"/>
                <a:gd name="T15" fmla="*/ 34421 h 217"/>
                <a:gd name="T16" fmla="*/ 3853 w 155"/>
                <a:gd name="T17" fmla="*/ 28625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9" name="Freeform 2189">
              <a:extLst>
                <a:ext uri="{FF2B5EF4-FFF2-40B4-BE49-F238E27FC236}">
                  <a16:creationId xmlns:a16="http://schemas.microsoft.com/office/drawing/2014/main" id="{F54F74F0-6A11-4BEB-A5B2-0C9DE8B5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13131 w 161"/>
                <a:gd name="T1" fmla="*/ 0 h 139"/>
                <a:gd name="T2" fmla="*/ 12325 w 161"/>
                <a:gd name="T3" fmla="*/ 17214 h 139"/>
                <a:gd name="T4" fmla="*/ 260 w 161"/>
                <a:gd name="T5" fmla="*/ 11416 h 139"/>
                <a:gd name="T6" fmla="*/ 13131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0" name="Freeform 2190">
              <a:extLst>
                <a:ext uri="{FF2B5EF4-FFF2-40B4-BE49-F238E27FC236}">
                  <a16:creationId xmlns:a16="http://schemas.microsoft.com/office/drawing/2014/main" id="{432A51AE-1F8C-41C1-AE30-B8D21526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15543 w 146"/>
                <a:gd name="T1" fmla="*/ 0 h 118"/>
                <a:gd name="T2" fmla="*/ 9711 w 146"/>
                <a:gd name="T3" fmla="*/ 14325 h 118"/>
                <a:gd name="T4" fmla="*/ 0 w 146"/>
                <a:gd name="T5" fmla="*/ 14652 h 118"/>
                <a:gd name="T6" fmla="*/ 10751 w 146"/>
                <a:gd name="T7" fmla="*/ 15631 h 118"/>
                <a:gd name="T8" fmla="*/ 15543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1" name="Freeform 2191">
              <a:extLst>
                <a:ext uri="{FF2B5EF4-FFF2-40B4-BE49-F238E27FC236}">
                  <a16:creationId xmlns:a16="http://schemas.microsoft.com/office/drawing/2014/main" id="{A7DC10A1-176E-41F4-95C2-25D34C060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8912 w 67"/>
                <a:gd name="T1" fmla="*/ 0 h 49"/>
                <a:gd name="T2" fmla="*/ 0 w 67"/>
                <a:gd name="T3" fmla="*/ 7928 h 49"/>
                <a:gd name="T4" fmla="*/ 8912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2" name="Freeform 2192">
              <a:extLst>
                <a:ext uri="{FF2B5EF4-FFF2-40B4-BE49-F238E27FC236}">
                  <a16:creationId xmlns:a16="http://schemas.microsoft.com/office/drawing/2014/main" id="{CFDFC4DD-02F6-4A35-B747-70D53762A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13081 h 83"/>
                <a:gd name="T2" fmla="*/ 12587 w 100"/>
                <a:gd name="T3" fmla="*/ 0 h 83"/>
                <a:gd name="T4" fmla="*/ 0 w 100"/>
                <a:gd name="T5" fmla="*/ 1308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3" name="Freeform 2193">
              <a:extLst>
                <a:ext uri="{FF2B5EF4-FFF2-40B4-BE49-F238E27FC236}">
                  <a16:creationId xmlns:a16="http://schemas.microsoft.com/office/drawing/2014/main" id="{FC026722-C0A1-465A-AE81-97A849AA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4" name="Freeform 2194">
              <a:extLst>
                <a:ext uri="{FF2B5EF4-FFF2-40B4-BE49-F238E27FC236}">
                  <a16:creationId xmlns:a16="http://schemas.microsoft.com/office/drawing/2014/main" id="{A67D5FDE-3014-4E78-964E-CF89486DC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13014 w 148"/>
                <a:gd name="T1" fmla="*/ 0 h 126"/>
                <a:gd name="T2" fmla="*/ 18712 w 148"/>
                <a:gd name="T3" fmla="*/ 5143 h 126"/>
                <a:gd name="T4" fmla="*/ 12208 w 148"/>
                <a:gd name="T5" fmla="*/ 17022 h 126"/>
                <a:gd name="T6" fmla="*/ 2785 w 148"/>
                <a:gd name="T7" fmla="*/ 17674 h 126"/>
                <a:gd name="T8" fmla="*/ 133 w 148"/>
                <a:gd name="T9" fmla="*/ 11406 h 126"/>
                <a:gd name="T10" fmla="*/ 133 w 148"/>
                <a:gd name="T11" fmla="*/ 11406 h 126"/>
                <a:gd name="T12" fmla="*/ 2653 w 148"/>
                <a:gd name="T13" fmla="*/ 17821 h 126"/>
                <a:gd name="T14" fmla="*/ 12335 w 148"/>
                <a:gd name="T15" fmla="*/ 17348 h 126"/>
                <a:gd name="T16" fmla="*/ 18972 w 148"/>
                <a:gd name="T17" fmla="*/ 4996 h 126"/>
                <a:gd name="T18" fmla="*/ 13014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10" name="Line 2195">
            <a:extLst>
              <a:ext uri="{FF2B5EF4-FFF2-40B4-BE49-F238E27FC236}">
                <a16:creationId xmlns:a16="http://schemas.microsoft.com/office/drawing/2014/main" id="{9958D96D-401E-44DD-8FA6-D9729A7D740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1850" y="2065338"/>
            <a:ext cx="0" cy="1524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1" name="Line 2196">
            <a:extLst>
              <a:ext uri="{FF2B5EF4-FFF2-40B4-BE49-F238E27FC236}">
                <a16:creationId xmlns:a16="http://schemas.microsoft.com/office/drawing/2014/main" id="{CDA108B5-92F2-4A99-91A2-2B9D86C86A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1900" y="2589213"/>
            <a:ext cx="609600" cy="76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2" name="Line 2197">
            <a:extLst>
              <a:ext uri="{FF2B5EF4-FFF2-40B4-BE49-F238E27FC236}">
                <a16:creationId xmlns:a16="http://schemas.microsoft.com/office/drawing/2014/main" id="{507681F6-4DBE-49FC-99AC-EA108DAFD0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43650" y="2579688"/>
            <a:ext cx="457200" cy="76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3" name="Line 2198">
            <a:extLst>
              <a:ext uri="{FF2B5EF4-FFF2-40B4-BE49-F238E27FC236}">
                <a16:creationId xmlns:a16="http://schemas.microsoft.com/office/drawing/2014/main" id="{1FA9FCAB-D94A-4A34-A8CF-096B472459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2600" y="3027363"/>
            <a:ext cx="22860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4" name="Line 2199">
            <a:extLst>
              <a:ext uri="{FF2B5EF4-FFF2-40B4-BE49-F238E27FC236}">
                <a16:creationId xmlns:a16="http://schemas.microsoft.com/office/drawing/2014/main" id="{3B656F9A-C2C9-4351-B105-E6B982EAF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2700" y="3055938"/>
            <a:ext cx="76200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5" name="Line 2200">
            <a:extLst>
              <a:ext uri="{FF2B5EF4-FFF2-40B4-BE49-F238E27FC236}">
                <a16:creationId xmlns:a16="http://schemas.microsoft.com/office/drawing/2014/main" id="{2A1F048F-C071-4360-B46A-C427703899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0000" y="2894013"/>
            <a:ext cx="1905000" cy="7620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6" name="Line 2201">
            <a:extLst>
              <a:ext uri="{FF2B5EF4-FFF2-40B4-BE49-F238E27FC236}">
                <a16:creationId xmlns:a16="http://schemas.microsoft.com/office/drawing/2014/main" id="{9618DC70-AC5F-4FF7-AA23-B2E0C7094C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19400" y="2741613"/>
            <a:ext cx="2895600" cy="3810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7" name="Line 2202">
            <a:extLst>
              <a:ext uri="{FF2B5EF4-FFF2-40B4-BE49-F238E27FC236}">
                <a16:creationId xmlns:a16="http://schemas.microsoft.com/office/drawing/2014/main" id="{35E521C4-9184-4001-B5AC-BBFAA7EF1B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58250" y="2246313"/>
            <a:ext cx="685800" cy="3048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8" name="Line 2203">
            <a:extLst>
              <a:ext uri="{FF2B5EF4-FFF2-40B4-BE49-F238E27FC236}">
                <a16:creationId xmlns:a16="http://schemas.microsoft.com/office/drawing/2014/main" id="{1906D1F1-E34B-4EB9-A2C0-FE6D7D6B62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886825" y="2817813"/>
            <a:ext cx="68580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9" name="Line 2204">
            <a:extLst>
              <a:ext uri="{FF2B5EF4-FFF2-40B4-BE49-F238E27FC236}">
                <a16:creationId xmlns:a16="http://schemas.microsoft.com/office/drawing/2014/main" id="{580AC994-8350-4AA8-AB63-4B9DF73875AB}"/>
              </a:ext>
            </a:extLst>
          </p:cNvPr>
          <p:cNvSpPr>
            <a:spLocks noChangeShapeType="1"/>
          </p:cNvSpPr>
          <p:nvPr/>
        </p:nvSpPr>
        <p:spPr bwMode="auto">
          <a:xfrm>
            <a:off x="8839200" y="3046413"/>
            <a:ext cx="685800" cy="838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0" name="Line 2205">
            <a:extLst>
              <a:ext uri="{FF2B5EF4-FFF2-40B4-BE49-F238E27FC236}">
                <a16:creationId xmlns:a16="http://schemas.microsoft.com/office/drawing/2014/main" id="{967BBCCD-16CD-48D2-8F58-223339A7D6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24400" y="3960813"/>
            <a:ext cx="457200" cy="5334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1" name="Line 2206">
            <a:extLst>
              <a:ext uri="{FF2B5EF4-FFF2-40B4-BE49-F238E27FC236}">
                <a16:creationId xmlns:a16="http://schemas.microsoft.com/office/drawing/2014/main" id="{E49B2056-3D95-4130-829F-9BC6BE7DA77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6400" y="4151313"/>
            <a:ext cx="0" cy="3048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2" name="Line 2207">
            <a:extLst>
              <a:ext uri="{FF2B5EF4-FFF2-40B4-BE49-F238E27FC236}">
                <a16:creationId xmlns:a16="http://schemas.microsoft.com/office/drawing/2014/main" id="{3E2B3E9E-4FFF-463A-823C-3CA925D634A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2625" y="3989388"/>
            <a:ext cx="533400" cy="5334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3" name="Line 2208">
            <a:extLst>
              <a:ext uri="{FF2B5EF4-FFF2-40B4-BE49-F238E27FC236}">
                <a16:creationId xmlns:a16="http://schemas.microsoft.com/office/drawing/2014/main" id="{F2B966A1-BA7A-49C4-820F-3205E949F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1525" y="5170488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4" name="Line 2209">
            <a:extLst>
              <a:ext uri="{FF2B5EF4-FFF2-40B4-BE49-F238E27FC236}">
                <a16:creationId xmlns:a16="http://schemas.microsoft.com/office/drawing/2014/main" id="{8375D982-3C32-4483-AF9B-9CE6DD74A4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0" y="5151438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5" name="Line 2210">
            <a:extLst>
              <a:ext uri="{FF2B5EF4-FFF2-40B4-BE49-F238E27FC236}">
                <a16:creationId xmlns:a16="http://schemas.microsoft.com/office/drawing/2014/main" id="{671B2005-7C2F-408B-A271-328B057F74B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72225" y="5160963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6" name="Line 2211">
            <a:extLst>
              <a:ext uri="{FF2B5EF4-FFF2-40B4-BE49-F238E27FC236}">
                <a16:creationId xmlns:a16="http://schemas.microsoft.com/office/drawing/2014/main" id="{F277FAA5-97B2-4A25-AF9E-528874BCA9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4922838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7" name="Line 2212">
            <a:extLst>
              <a:ext uri="{FF2B5EF4-FFF2-40B4-BE49-F238E27FC236}">
                <a16:creationId xmlns:a16="http://schemas.microsoft.com/office/drawing/2014/main" id="{215C076C-14CF-458D-9DEA-F2DBB7AF4A6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350" y="4065588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8" name="Line 2213">
            <a:extLst>
              <a:ext uri="{FF2B5EF4-FFF2-40B4-BE49-F238E27FC236}">
                <a16:creationId xmlns:a16="http://schemas.microsoft.com/office/drawing/2014/main" id="{386E3BA1-4B54-4EF4-AAA3-98390B27865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5200" y="4313238"/>
            <a:ext cx="0" cy="3048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9" name="Line 2214">
            <a:extLst>
              <a:ext uri="{FF2B5EF4-FFF2-40B4-BE49-F238E27FC236}">
                <a16:creationId xmlns:a16="http://schemas.microsoft.com/office/drawing/2014/main" id="{DD435006-740F-424E-AB7B-30D080D2378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43300" y="5408613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30" name="Line 2215">
            <a:extLst>
              <a:ext uri="{FF2B5EF4-FFF2-40B4-BE49-F238E27FC236}">
                <a16:creationId xmlns:a16="http://schemas.microsoft.com/office/drawing/2014/main" id="{F76E605A-0D3A-4B76-893F-C876ADE92FB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7875" y="3808413"/>
            <a:ext cx="0" cy="20574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54322" name="Picture 2217" descr="Image1">
            <a:extLst>
              <a:ext uri="{FF2B5EF4-FFF2-40B4-BE49-F238E27FC236}">
                <a16:creationId xmlns:a16="http://schemas.microsoft.com/office/drawing/2014/main" id="{CDDEC8FA-D890-4C12-BDDB-26964C70B1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7721"/>
          <a:stretch>
            <a:fillRect/>
          </a:stretch>
        </p:blipFill>
        <p:spPr bwMode="auto">
          <a:xfrm>
            <a:off x="9424988" y="5180013"/>
            <a:ext cx="862012" cy="148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32" name="Rectangle 2218">
            <a:extLst>
              <a:ext uri="{FF2B5EF4-FFF2-40B4-BE49-F238E27FC236}">
                <a16:creationId xmlns:a16="http://schemas.microsoft.com/office/drawing/2014/main" id="{7CF1753C-25DB-4463-9D7C-D44EA4CD7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4988" y="6246813"/>
            <a:ext cx="304800" cy="304800"/>
          </a:xfrm>
          <a:prstGeom prst="rect">
            <a:avLst/>
          </a:prstGeom>
          <a:noFill/>
          <a:ln w="381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24" name="AutoShape 2219">
            <a:extLst>
              <a:ext uri="{FF2B5EF4-FFF2-40B4-BE49-F238E27FC236}">
                <a16:creationId xmlns:a16="http://schemas.microsoft.com/office/drawing/2014/main" id="{10A964FD-3D92-4676-B2BF-82003BDBD112}"/>
              </a:ext>
            </a:extLst>
          </p:cNvPr>
          <p:cNvSpPr>
            <a:spLocks noChangeArrowheads="1"/>
          </p:cNvSpPr>
          <p:nvPr/>
        </p:nvSpPr>
        <p:spPr bwMode="auto">
          <a:xfrm rot="-7919648">
            <a:off x="8235950" y="5403850"/>
            <a:ext cx="1219200" cy="609600"/>
          </a:xfrm>
          <a:custGeom>
            <a:avLst/>
            <a:gdLst>
              <a:gd name="T0" fmla="*/ 2147483646 w 21600"/>
              <a:gd name="T1" fmla="*/ 0 h 21600"/>
              <a:gd name="T2" fmla="*/ 0 w 21600"/>
              <a:gd name="T3" fmla="*/ 242771309 h 21600"/>
              <a:gd name="T4" fmla="*/ 2147483646 w 21600"/>
              <a:gd name="T5" fmla="*/ 485542646 h 21600"/>
              <a:gd name="T6" fmla="*/ 2147483646 w 21600"/>
              <a:gd name="T7" fmla="*/ 242771309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100000">
                <a:srgbClr val="EBA8AC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25" name="Group 2220">
            <a:extLst>
              <a:ext uri="{FF2B5EF4-FFF2-40B4-BE49-F238E27FC236}">
                <a16:creationId xmlns:a16="http://schemas.microsoft.com/office/drawing/2014/main" id="{F270EF5A-99EB-4FA9-B39A-AFE1CCB40475}"/>
              </a:ext>
            </a:extLst>
          </p:cNvPr>
          <p:cNvGrpSpPr>
            <a:grpSpLocks/>
          </p:cNvGrpSpPr>
          <p:nvPr/>
        </p:nvGrpSpPr>
        <p:grpSpPr bwMode="auto">
          <a:xfrm>
            <a:off x="7124700" y="4284663"/>
            <a:ext cx="522288" cy="609600"/>
            <a:chOff x="2880" y="864"/>
            <a:chExt cx="759" cy="886"/>
          </a:xfrm>
        </p:grpSpPr>
        <p:sp>
          <p:nvSpPr>
            <p:cNvPr id="54366" name="Freeform 2221">
              <a:extLst>
                <a:ext uri="{FF2B5EF4-FFF2-40B4-BE49-F238E27FC236}">
                  <a16:creationId xmlns:a16="http://schemas.microsoft.com/office/drawing/2014/main" id="{7EF09E2C-374F-4C2A-A857-2F42E6EA4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864"/>
              <a:ext cx="759" cy="884"/>
            </a:xfrm>
            <a:custGeom>
              <a:avLst/>
              <a:gdLst>
                <a:gd name="T0" fmla="*/ 2393 w 418"/>
                <a:gd name="T1" fmla="*/ 1505 h 457"/>
                <a:gd name="T2" fmla="*/ 2232 w 418"/>
                <a:gd name="T3" fmla="*/ 1478 h 457"/>
                <a:gd name="T4" fmla="*/ 2226 w 418"/>
                <a:gd name="T5" fmla="*/ 1455 h 457"/>
                <a:gd name="T6" fmla="*/ 2070 w 418"/>
                <a:gd name="T7" fmla="*/ 665 h 457"/>
                <a:gd name="T8" fmla="*/ 2223 w 418"/>
                <a:gd name="T9" fmla="*/ 441 h 457"/>
                <a:gd name="T10" fmla="*/ 2090 w 418"/>
                <a:gd name="T11" fmla="*/ 497 h 457"/>
                <a:gd name="T12" fmla="*/ 1936 w 418"/>
                <a:gd name="T13" fmla="*/ 536 h 457"/>
                <a:gd name="T14" fmla="*/ 1928 w 418"/>
                <a:gd name="T15" fmla="*/ 528 h 457"/>
                <a:gd name="T16" fmla="*/ 1365 w 418"/>
                <a:gd name="T17" fmla="*/ 280 h 457"/>
                <a:gd name="T18" fmla="*/ 1378 w 418"/>
                <a:gd name="T19" fmla="*/ 124 h 457"/>
                <a:gd name="T20" fmla="*/ 1365 w 418"/>
                <a:gd name="T21" fmla="*/ 15 h 457"/>
                <a:gd name="T22" fmla="*/ 1306 w 418"/>
                <a:gd name="T23" fmla="*/ 139 h 457"/>
                <a:gd name="T24" fmla="*/ 1180 w 418"/>
                <a:gd name="T25" fmla="*/ 255 h 457"/>
                <a:gd name="T26" fmla="*/ 1026 w 418"/>
                <a:gd name="T27" fmla="*/ 255 h 457"/>
                <a:gd name="T28" fmla="*/ 946 w 418"/>
                <a:gd name="T29" fmla="*/ 132 h 457"/>
                <a:gd name="T30" fmla="*/ 881 w 418"/>
                <a:gd name="T31" fmla="*/ 64 h 457"/>
                <a:gd name="T32" fmla="*/ 881 w 418"/>
                <a:gd name="T33" fmla="*/ 195 h 457"/>
                <a:gd name="T34" fmla="*/ 801 w 418"/>
                <a:gd name="T35" fmla="*/ 280 h 457"/>
                <a:gd name="T36" fmla="*/ 347 w 418"/>
                <a:gd name="T37" fmla="*/ 565 h 457"/>
                <a:gd name="T38" fmla="*/ 16 w 418"/>
                <a:gd name="T39" fmla="*/ 1694 h 457"/>
                <a:gd name="T40" fmla="*/ 372 w 418"/>
                <a:gd name="T41" fmla="*/ 2671 h 457"/>
                <a:gd name="T42" fmla="*/ 508 w 418"/>
                <a:gd name="T43" fmla="*/ 2859 h 457"/>
                <a:gd name="T44" fmla="*/ 485 w 418"/>
                <a:gd name="T45" fmla="*/ 3083 h 457"/>
                <a:gd name="T46" fmla="*/ 537 w 418"/>
                <a:gd name="T47" fmla="*/ 3155 h 457"/>
                <a:gd name="T48" fmla="*/ 581 w 418"/>
                <a:gd name="T49" fmla="*/ 2996 h 457"/>
                <a:gd name="T50" fmla="*/ 695 w 418"/>
                <a:gd name="T51" fmla="*/ 2936 h 457"/>
                <a:gd name="T52" fmla="*/ 699 w 418"/>
                <a:gd name="T53" fmla="*/ 2936 h 457"/>
                <a:gd name="T54" fmla="*/ 922 w 418"/>
                <a:gd name="T55" fmla="*/ 3027 h 457"/>
                <a:gd name="T56" fmla="*/ 933 w 418"/>
                <a:gd name="T57" fmla="*/ 3136 h 457"/>
                <a:gd name="T58" fmla="*/ 962 w 418"/>
                <a:gd name="T59" fmla="*/ 3300 h 457"/>
                <a:gd name="T60" fmla="*/ 1006 w 418"/>
                <a:gd name="T61" fmla="*/ 3176 h 457"/>
                <a:gd name="T62" fmla="*/ 1026 w 418"/>
                <a:gd name="T63" fmla="*/ 3047 h 457"/>
                <a:gd name="T64" fmla="*/ 1262 w 418"/>
                <a:gd name="T65" fmla="*/ 3047 h 457"/>
                <a:gd name="T66" fmla="*/ 1908 w 418"/>
                <a:gd name="T67" fmla="*/ 2439 h 457"/>
                <a:gd name="T68" fmla="*/ 2077 w 418"/>
                <a:gd name="T69" fmla="*/ 2035 h 457"/>
                <a:gd name="T70" fmla="*/ 2166 w 418"/>
                <a:gd name="T71" fmla="*/ 2021 h 457"/>
                <a:gd name="T72" fmla="*/ 2226 w 418"/>
                <a:gd name="T73" fmla="*/ 1990 h 457"/>
                <a:gd name="T74" fmla="*/ 2157 w 418"/>
                <a:gd name="T75" fmla="*/ 1911 h 457"/>
                <a:gd name="T76" fmla="*/ 2126 w 418"/>
                <a:gd name="T77" fmla="*/ 1867 h 457"/>
                <a:gd name="T78" fmla="*/ 2163 w 418"/>
                <a:gd name="T79" fmla="*/ 1782 h 457"/>
                <a:gd name="T80" fmla="*/ 2163 w 418"/>
                <a:gd name="T81" fmla="*/ 1782 h 457"/>
                <a:gd name="T82" fmla="*/ 2328 w 418"/>
                <a:gd name="T83" fmla="*/ 1650 h 457"/>
                <a:gd name="T84" fmla="*/ 2486 w 418"/>
                <a:gd name="T85" fmla="*/ 1534 h 457"/>
                <a:gd name="T86" fmla="*/ 2393 w 418"/>
                <a:gd name="T87" fmla="*/ 1505 h 4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8" h="457">
                  <a:moveTo>
                    <a:pt x="400" y="208"/>
                  </a:moveTo>
                  <a:cubicBezTo>
                    <a:pt x="388" y="212"/>
                    <a:pt x="373" y="212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6"/>
                    <a:pt x="346" y="92"/>
                  </a:cubicBezTo>
                  <a:cubicBezTo>
                    <a:pt x="327" y="78"/>
                    <a:pt x="378" y="70"/>
                    <a:pt x="371" y="61"/>
                  </a:cubicBezTo>
                  <a:cubicBezTo>
                    <a:pt x="364" y="53"/>
                    <a:pt x="359" y="60"/>
                    <a:pt x="349" y="69"/>
                  </a:cubicBezTo>
                  <a:cubicBezTo>
                    <a:pt x="340" y="79"/>
                    <a:pt x="335" y="78"/>
                    <a:pt x="323" y="74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298" y="61"/>
                    <a:pt x="265" y="46"/>
                    <a:pt x="228" y="39"/>
                  </a:cubicBezTo>
                  <a:cubicBezTo>
                    <a:pt x="218" y="37"/>
                    <a:pt x="228" y="24"/>
                    <a:pt x="230" y="17"/>
                  </a:cubicBezTo>
                  <a:cubicBezTo>
                    <a:pt x="233" y="8"/>
                    <a:pt x="234" y="5"/>
                    <a:pt x="228" y="2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2"/>
                    <a:pt x="208" y="36"/>
                    <a:pt x="197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6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9"/>
                  </a:cubicBezTo>
                  <a:cubicBezTo>
                    <a:pt x="143" y="13"/>
                    <a:pt x="150" y="20"/>
                    <a:pt x="147" y="27"/>
                  </a:cubicBezTo>
                  <a:cubicBezTo>
                    <a:pt x="145" y="35"/>
                    <a:pt x="140" y="37"/>
                    <a:pt x="134" y="39"/>
                  </a:cubicBezTo>
                  <a:cubicBezTo>
                    <a:pt x="134" y="39"/>
                    <a:pt x="87" y="55"/>
                    <a:pt x="58" y="78"/>
                  </a:cubicBezTo>
                  <a:cubicBezTo>
                    <a:pt x="13" y="118"/>
                    <a:pt x="0" y="197"/>
                    <a:pt x="3" y="234"/>
                  </a:cubicBezTo>
                  <a:cubicBezTo>
                    <a:pt x="6" y="271"/>
                    <a:pt x="45" y="352"/>
                    <a:pt x="62" y="369"/>
                  </a:cubicBezTo>
                  <a:cubicBezTo>
                    <a:pt x="68" y="375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6"/>
                  </a:cubicBezTo>
                  <a:cubicBezTo>
                    <a:pt x="77" y="439"/>
                    <a:pt x="89" y="443"/>
                    <a:pt x="90" y="436"/>
                  </a:cubicBezTo>
                  <a:cubicBezTo>
                    <a:pt x="91" y="429"/>
                    <a:pt x="95" y="425"/>
                    <a:pt x="97" y="414"/>
                  </a:cubicBezTo>
                  <a:cubicBezTo>
                    <a:pt x="99" y="403"/>
                    <a:pt x="103" y="405"/>
                    <a:pt x="116" y="406"/>
                  </a:cubicBezTo>
                  <a:cubicBezTo>
                    <a:pt x="116" y="406"/>
                    <a:pt x="116" y="406"/>
                    <a:pt x="117" y="406"/>
                  </a:cubicBezTo>
                  <a:cubicBezTo>
                    <a:pt x="128" y="411"/>
                    <a:pt x="140" y="415"/>
                    <a:pt x="154" y="418"/>
                  </a:cubicBezTo>
                  <a:cubicBezTo>
                    <a:pt x="155" y="424"/>
                    <a:pt x="157" y="424"/>
                    <a:pt x="156" y="433"/>
                  </a:cubicBezTo>
                  <a:cubicBezTo>
                    <a:pt x="155" y="443"/>
                    <a:pt x="153" y="455"/>
                    <a:pt x="161" y="456"/>
                  </a:cubicBezTo>
                  <a:cubicBezTo>
                    <a:pt x="168" y="457"/>
                    <a:pt x="168" y="449"/>
                    <a:pt x="168" y="439"/>
                  </a:cubicBezTo>
                  <a:cubicBezTo>
                    <a:pt x="168" y="432"/>
                    <a:pt x="170" y="425"/>
                    <a:pt x="171" y="421"/>
                  </a:cubicBezTo>
                  <a:cubicBezTo>
                    <a:pt x="184" y="423"/>
                    <a:pt x="197" y="423"/>
                    <a:pt x="211" y="421"/>
                  </a:cubicBezTo>
                  <a:cubicBezTo>
                    <a:pt x="284" y="409"/>
                    <a:pt x="301" y="384"/>
                    <a:pt x="319" y="337"/>
                  </a:cubicBezTo>
                  <a:cubicBezTo>
                    <a:pt x="328" y="314"/>
                    <a:pt x="338" y="299"/>
                    <a:pt x="347" y="281"/>
                  </a:cubicBezTo>
                  <a:cubicBezTo>
                    <a:pt x="350" y="275"/>
                    <a:pt x="356" y="275"/>
                    <a:pt x="362" y="279"/>
                  </a:cubicBezTo>
                  <a:cubicBezTo>
                    <a:pt x="370" y="283"/>
                    <a:pt x="372" y="283"/>
                    <a:pt x="372" y="275"/>
                  </a:cubicBezTo>
                  <a:cubicBezTo>
                    <a:pt x="372" y="268"/>
                    <a:pt x="364" y="267"/>
                    <a:pt x="360" y="264"/>
                  </a:cubicBezTo>
                  <a:cubicBezTo>
                    <a:pt x="357" y="263"/>
                    <a:pt x="355" y="262"/>
                    <a:pt x="355" y="258"/>
                  </a:cubicBezTo>
                  <a:cubicBezTo>
                    <a:pt x="357" y="254"/>
                    <a:pt x="359" y="250"/>
                    <a:pt x="361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68" y="234"/>
                    <a:pt x="374" y="230"/>
                    <a:pt x="389" y="228"/>
                  </a:cubicBezTo>
                  <a:cubicBezTo>
                    <a:pt x="403" y="226"/>
                    <a:pt x="412" y="234"/>
                    <a:pt x="415" y="212"/>
                  </a:cubicBezTo>
                  <a:cubicBezTo>
                    <a:pt x="418" y="196"/>
                    <a:pt x="412" y="203"/>
                    <a:pt x="400" y="208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7" name="Freeform 2222">
              <a:extLst>
                <a:ext uri="{FF2B5EF4-FFF2-40B4-BE49-F238E27FC236}">
                  <a16:creationId xmlns:a16="http://schemas.microsoft.com/office/drawing/2014/main" id="{CF0203F1-CB75-49AB-83D1-826FDC9D2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185"/>
              <a:ext cx="513" cy="499"/>
            </a:xfrm>
            <a:custGeom>
              <a:avLst/>
              <a:gdLst>
                <a:gd name="T0" fmla="*/ 7 w 283"/>
                <a:gd name="T1" fmla="*/ 1497 h 258"/>
                <a:gd name="T2" fmla="*/ 65 w 283"/>
                <a:gd name="T3" fmla="*/ 1586 h 258"/>
                <a:gd name="T4" fmla="*/ 65 w 283"/>
                <a:gd name="T5" fmla="*/ 1706 h 258"/>
                <a:gd name="T6" fmla="*/ 161 w 283"/>
                <a:gd name="T7" fmla="*/ 1650 h 258"/>
                <a:gd name="T8" fmla="*/ 292 w 283"/>
                <a:gd name="T9" fmla="*/ 1694 h 258"/>
                <a:gd name="T10" fmla="*/ 464 w 283"/>
                <a:gd name="T11" fmla="*/ 1866 h 258"/>
                <a:gd name="T12" fmla="*/ 845 w 283"/>
                <a:gd name="T13" fmla="*/ 1729 h 258"/>
                <a:gd name="T14" fmla="*/ 1202 w 283"/>
                <a:gd name="T15" fmla="*/ 1557 h 258"/>
                <a:gd name="T16" fmla="*/ 1394 w 283"/>
                <a:gd name="T17" fmla="*/ 1114 h 258"/>
                <a:gd name="T18" fmla="*/ 1577 w 283"/>
                <a:gd name="T19" fmla="*/ 745 h 258"/>
                <a:gd name="T20" fmla="*/ 1673 w 283"/>
                <a:gd name="T21" fmla="*/ 412 h 258"/>
                <a:gd name="T22" fmla="*/ 1679 w 283"/>
                <a:gd name="T23" fmla="*/ 240 h 258"/>
                <a:gd name="T24" fmla="*/ 1650 w 283"/>
                <a:gd name="T25" fmla="*/ 0 h 258"/>
                <a:gd name="T26" fmla="*/ 1604 w 283"/>
                <a:gd name="T27" fmla="*/ 356 h 258"/>
                <a:gd name="T28" fmla="*/ 1436 w 283"/>
                <a:gd name="T29" fmla="*/ 665 h 258"/>
                <a:gd name="T30" fmla="*/ 1238 w 283"/>
                <a:gd name="T31" fmla="*/ 890 h 258"/>
                <a:gd name="T32" fmla="*/ 1108 w 283"/>
                <a:gd name="T33" fmla="*/ 1273 h 258"/>
                <a:gd name="T34" fmla="*/ 506 w 283"/>
                <a:gd name="T35" fmla="*/ 1642 h 258"/>
                <a:gd name="T36" fmla="*/ 185 w 283"/>
                <a:gd name="T37" fmla="*/ 1605 h 258"/>
                <a:gd name="T38" fmla="*/ 0 w 283"/>
                <a:gd name="T39" fmla="*/ 1497 h 2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3" h="258">
                  <a:moveTo>
                    <a:pt x="1" y="207"/>
                  </a:moveTo>
                  <a:cubicBezTo>
                    <a:pt x="4" y="211"/>
                    <a:pt x="9" y="213"/>
                    <a:pt x="11" y="219"/>
                  </a:cubicBezTo>
                  <a:cubicBezTo>
                    <a:pt x="12" y="225"/>
                    <a:pt x="6" y="232"/>
                    <a:pt x="11" y="236"/>
                  </a:cubicBezTo>
                  <a:cubicBezTo>
                    <a:pt x="17" y="234"/>
                    <a:pt x="21" y="229"/>
                    <a:pt x="27" y="228"/>
                  </a:cubicBezTo>
                  <a:cubicBezTo>
                    <a:pt x="33" y="228"/>
                    <a:pt x="44" y="233"/>
                    <a:pt x="49" y="234"/>
                  </a:cubicBezTo>
                  <a:cubicBezTo>
                    <a:pt x="64" y="238"/>
                    <a:pt x="74" y="241"/>
                    <a:pt x="78" y="258"/>
                  </a:cubicBezTo>
                  <a:cubicBezTo>
                    <a:pt x="83" y="241"/>
                    <a:pt x="127" y="244"/>
                    <a:pt x="142" y="239"/>
                  </a:cubicBezTo>
                  <a:cubicBezTo>
                    <a:pt x="162" y="234"/>
                    <a:pt x="188" y="233"/>
                    <a:pt x="202" y="215"/>
                  </a:cubicBezTo>
                  <a:cubicBezTo>
                    <a:pt x="215" y="198"/>
                    <a:pt x="227" y="174"/>
                    <a:pt x="234" y="154"/>
                  </a:cubicBezTo>
                  <a:cubicBezTo>
                    <a:pt x="241" y="133"/>
                    <a:pt x="247" y="116"/>
                    <a:pt x="265" y="103"/>
                  </a:cubicBezTo>
                  <a:cubicBezTo>
                    <a:pt x="244" y="93"/>
                    <a:pt x="279" y="70"/>
                    <a:pt x="281" y="57"/>
                  </a:cubicBezTo>
                  <a:cubicBezTo>
                    <a:pt x="283" y="50"/>
                    <a:pt x="281" y="41"/>
                    <a:pt x="282" y="33"/>
                  </a:cubicBezTo>
                  <a:cubicBezTo>
                    <a:pt x="283" y="22"/>
                    <a:pt x="281" y="11"/>
                    <a:pt x="277" y="0"/>
                  </a:cubicBezTo>
                  <a:cubicBezTo>
                    <a:pt x="274" y="16"/>
                    <a:pt x="273" y="33"/>
                    <a:pt x="269" y="49"/>
                  </a:cubicBezTo>
                  <a:cubicBezTo>
                    <a:pt x="263" y="69"/>
                    <a:pt x="256" y="79"/>
                    <a:pt x="241" y="92"/>
                  </a:cubicBezTo>
                  <a:cubicBezTo>
                    <a:pt x="231" y="101"/>
                    <a:pt x="214" y="111"/>
                    <a:pt x="208" y="123"/>
                  </a:cubicBezTo>
                  <a:cubicBezTo>
                    <a:pt x="199" y="140"/>
                    <a:pt x="196" y="159"/>
                    <a:pt x="186" y="176"/>
                  </a:cubicBezTo>
                  <a:cubicBezTo>
                    <a:pt x="165" y="213"/>
                    <a:pt x="128" y="231"/>
                    <a:pt x="85" y="227"/>
                  </a:cubicBezTo>
                  <a:cubicBezTo>
                    <a:pt x="68" y="226"/>
                    <a:pt x="47" y="228"/>
                    <a:pt x="31" y="222"/>
                  </a:cubicBezTo>
                  <a:cubicBezTo>
                    <a:pt x="23" y="219"/>
                    <a:pt x="6" y="212"/>
                    <a:pt x="0" y="207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8" name="Freeform 2223">
              <a:extLst>
                <a:ext uri="{FF2B5EF4-FFF2-40B4-BE49-F238E27FC236}">
                  <a16:creationId xmlns:a16="http://schemas.microsoft.com/office/drawing/2014/main" id="{D03C2395-DC2B-4559-BD3E-3E36DF64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971"/>
              <a:ext cx="518" cy="671"/>
            </a:xfrm>
            <a:custGeom>
              <a:avLst/>
              <a:gdLst>
                <a:gd name="T0" fmla="*/ 331 w 285"/>
                <a:gd name="T1" fmla="*/ 541 h 347"/>
                <a:gd name="T2" fmla="*/ 36 w 285"/>
                <a:gd name="T3" fmla="*/ 1713 h 347"/>
                <a:gd name="T4" fmla="*/ 336 w 285"/>
                <a:gd name="T5" fmla="*/ 2330 h 347"/>
                <a:gd name="T6" fmla="*/ 932 w 285"/>
                <a:gd name="T7" fmla="*/ 2363 h 347"/>
                <a:gd name="T8" fmla="*/ 1232 w 285"/>
                <a:gd name="T9" fmla="*/ 2023 h 347"/>
                <a:gd name="T10" fmla="*/ 1225 w 285"/>
                <a:gd name="T11" fmla="*/ 1686 h 347"/>
                <a:gd name="T12" fmla="*/ 1596 w 285"/>
                <a:gd name="T13" fmla="*/ 1129 h 347"/>
                <a:gd name="T14" fmla="*/ 331 w 285"/>
                <a:gd name="T15" fmla="*/ 541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7">
                  <a:moveTo>
                    <a:pt x="55" y="75"/>
                  </a:moveTo>
                  <a:cubicBezTo>
                    <a:pt x="0" y="113"/>
                    <a:pt x="11" y="176"/>
                    <a:pt x="6" y="237"/>
                  </a:cubicBezTo>
                  <a:cubicBezTo>
                    <a:pt x="1" y="298"/>
                    <a:pt x="24" y="299"/>
                    <a:pt x="56" y="322"/>
                  </a:cubicBezTo>
                  <a:cubicBezTo>
                    <a:pt x="89" y="347"/>
                    <a:pt x="118" y="345"/>
                    <a:pt x="155" y="327"/>
                  </a:cubicBezTo>
                  <a:cubicBezTo>
                    <a:pt x="192" y="310"/>
                    <a:pt x="195" y="302"/>
                    <a:pt x="205" y="280"/>
                  </a:cubicBezTo>
                  <a:cubicBezTo>
                    <a:pt x="214" y="258"/>
                    <a:pt x="197" y="244"/>
                    <a:pt x="204" y="233"/>
                  </a:cubicBezTo>
                  <a:cubicBezTo>
                    <a:pt x="210" y="222"/>
                    <a:pt x="246" y="226"/>
                    <a:pt x="266" y="156"/>
                  </a:cubicBezTo>
                  <a:cubicBezTo>
                    <a:pt x="285" y="85"/>
                    <a:pt x="157" y="0"/>
                    <a:pt x="55" y="75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9" name="Freeform 2224">
              <a:extLst>
                <a:ext uri="{FF2B5EF4-FFF2-40B4-BE49-F238E27FC236}">
                  <a16:creationId xmlns:a16="http://schemas.microsoft.com/office/drawing/2014/main" id="{8B3F5FC4-0878-469D-8524-BC1F8085C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025"/>
              <a:ext cx="154" cy="329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34 h 170"/>
                <a:gd name="T4" fmla="*/ 118 w 85"/>
                <a:gd name="T5" fmla="*/ 1233 h 170"/>
                <a:gd name="T6" fmla="*/ 109 w 85"/>
                <a:gd name="T7" fmla="*/ 726 h 170"/>
                <a:gd name="T8" fmla="*/ 203 w 85"/>
                <a:gd name="T9" fmla="*/ 428 h 170"/>
                <a:gd name="T10" fmla="*/ 328 w 85"/>
                <a:gd name="T11" fmla="*/ 203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60"/>
                  </a:cubicBezTo>
                  <a:cubicBezTo>
                    <a:pt x="0" y="100"/>
                    <a:pt x="9" y="129"/>
                    <a:pt x="20" y="170"/>
                  </a:cubicBezTo>
                  <a:cubicBezTo>
                    <a:pt x="26" y="148"/>
                    <a:pt x="13" y="123"/>
                    <a:pt x="18" y="100"/>
                  </a:cubicBezTo>
                  <a:cubicBezTo>
                    <a:pt x="21" y="86"/>
                    <a:pt x="29" y="72"/>
                    <a:pt x="34" y="59"/>
                  </a:cubicBezTo>
                  <a:cubicBezTo>
                    <a:pt x="40" y="45"/>
                    <a:pt x="41" y="37"/>
                    <a:pt x="55" y="28"/>
                  </a:cubicBezTo>
                  <a:cubicBezTo>
                    <a:pt x="67" y="20"/>
                    <a:pt x="71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0" name="Freeform 2225">
              <a:extLst>
                <a:ext uri="{FF2B5EF4-FFF2-40B4-BE49-F238E27FC236}">
                  <a16:creationId xmlns:a16="http://schemas.microsoft.com/office/drawing/2014/main" id="{72A5FC1D-C84A-4939-9A06-F09C7AB1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969"/>
              <a:ext cx="518" cy="673"/>
            </a:xfrm>
            <a:custGeom>
              <a:avLst/>
              <a:gdLst>
                <a:gd name="T0" fmla="*/ 331 w 285"/>
                <a:gd name="T1" fmla="*/ 549 h 348"/>
                <a:gd name="T2" fmla="*/ 36 w 285"/>
                <a:gd name="T3" fmla="*/ 1713 h 348"/>
                <a:gd name="T4" fmla="*/ 336 w 285"/>
                <a:gd name="T5" fmla="*/ 2338 h 348"/>
                <a:gd name="T6" fmla="*/ 932 w 285"/>
                <a:gd name="T7" fmla="*/ 2371 h 348"/>
                <a:gd name="T8" fmla="*/ 1232 w 285"/>
                <a:gd name="T9" fmla="*/ 2031 h 348"/>
                <a:gd name="T10" fmla="*/ 1225 w 285"/>
                <a:gd name="T11" fmla="*/ 1686 h 348"/>
                <a:gd name="T12" fmla="*/ 1596 w 285"/>
                <a:gd name="T13" fmla="*/ 1129 h 348"/>
                <a:gd name="T14" fmla="*/ 331 w 285"/>
                <a:gd name="T15" fmla="*/ 549 h 3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8">
                  <a:moveTo>
                    <a:pt x="55" y="76"/>
                  </a:moveTo>
                  <a:cubicBezTo>
                    <a:pt x="0" y="114"/>
                    <a:pt x="11" y="176"/>
                    <a:pt x="6" y="237"/>
                  </a:cubicBezTo>
                  <a:cubicBezTo>
                    <a:pt x="1" y="298"/>
                    <a:pt x="24" y="299"/>
                    <a:pt x="56" y="323"/>
                  </a:cubicBezTo>
                  <a:cubicBezTo>
                    <a:pt x="89" y="348"/>
                    <a:pt x="118" y="345"/>
                    <a:pt x="155" y="328"/>
                  </a:cubicBezTo>
                  <a:cubicBezTo>
                    <a:pt x="192" y="310"/>
                    <a:pt x="195" y="303"/>
                    <a:pt x="205" y="281"/>
                  </a:cubicBezTo>
                  <a:cubicBezTo>
                    <a:pt x="214" y="258"/>
                    <a:pt x="198" y="245"/>
                    <a:pt x="204" y="233"/>
                  </a:cubicBezTo>
                  <a:cubicBezTo>
                    <a:pt x="210" y="222"/>
                    <a:pt x="246" y="227"/>
                    <a:pt x="266" y="156"/>
                  </a:cubicBezTo>
                  <a:cubicBezTo>
                    <a:pt x="285" y="86"/>
                    <a:pt x="158" y="0"/>
                    <a:pt x="55" y="7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1" name="Freeform 2226">
              <a:extLst>
                <a:ext uri="{FF2B5EF4-FFF2-40B4-BE49-F238E27FC236}">
                  <a16:creationId xmlns:a16="http://schemas.microsoft.com/office/drawing/2014/main" id="{6F2F8D4C-5215-4D7A-9B0A-E11935434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201"/>
              <a:ext cx="287" cy="425"/>
            </a:xfrm>
            <a:custGeom>
              <a:avLst/>
              <a:gdLst>
                <a:gd name="T0" fmla="*/ 874 w 158"/>
                <a:gd name="T1" fmla="*/ 44 h 220"/>
                <a:gd name="T2" fmla="*/ 756 w 158"/>
                <a:gd name="T3" fmla="*/ 549 h 220"/>
                <a:gd name="T4" fmla="*/ 505 w 158"/>
                <a:gd name="T5" fmla="*/ 914 h 220"/>
                <a:gd name="T6" fmla="*/ 383 w 158"/>
                <a:gd name="T7" fmla="*/ 1362 h 220"/>
                <a:gd name="T8" fmla="*/ 0 w 158"/>
                <a:gd name="T9" fmla="*/ 1557 h 220"/>
                <a:gd name="T10" fmla="*/ 383 w 158"/>
                <a:gd name="T11" fmla="*/ 1233 h 220"/>
                <a:gd name="T12" fmla="*/ 432 w 158"/>
                <a:gd name="T13" fmla="*/ 929 h 220"/>
                <a:gd name="T14" fmla="*/ 461 w 158"/>
                <a:gd name="T15" fmla="*/ 728 h 220"/>
                <a:gd name="T16" fmla="*/ 772 w 158"/>
                <a:gd name="T17" fmla="*/ 417 h 220"/>
                <a:gd name="T18" fmla="*/ 845 w 158"/>
                <a:gd name="T19" fmla="*/ 0 h 2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220">
                  <a:moveTo>
                    <a:pt x="146" y="6"/>
                  </a:moveTo>
                  <a:cubicBezTo>
                    <a:pt x="158" y="29"/>
                    <a:pt x="140" y="59"/>
                    <a:pt x="126" y="76"/>
                  </a:cubicBezTo>
                  <a:cubicBezTo>
                    <a:pt x="110" y="94"/>
                    <a:pt x="82" y="99"/>
                    <a:pt x="84" y="127"/>
                  </a:cubicBezTo>
                  <a:cubicBezTo>
                    <a:pt x="87" y="153"/>
                    <a:pt x="86" y="172"/>
                    <a:pt x="64" y="189"/>
                  </a:cubicBezTo>
                  <a:cubicBezTo>
                    <a:pt x="49" y="202"/>
                    <a:pt x="20" y="220"/>
                    <a:pt x="0" y="216"/>
                  </a:cubicBezTo>
                  <a:cubicBezTo>
                    <a:pt x="23" y="202"/>
                    <a:pt x="53" y="200"/>
                    <a:pt x="64" y="171"/>
                  </a:cubicBezTo>
                  <a:cubicBezTo>
                    <a:pt x="70" y="158"/>
                    <a:pt x="72" y="143"/>
                    <a:pt x="72" y="129"/>
                  </a:cubicBezTo>
                  <a:cubicBezTo>
                    <a:pt x="71" y="116"/>
                    <a:pt x="66" y="110"/>
                    <a:pt x="77" y="101"/>
                  </a:cubicBezTo>
                  <a:cubicBezTo>
                    <a:pt x="97" y="86"/>
                    <a:pt x="115" y="79"/>
                    <a:pt x="129" y="58"/>
                  </a:cubicBezTo>
                  <a:cubicBezTo>
                    <a:pt x="136" y="48"/>
                    <a:pt x="153" y="10"/>
                    <a:pt x="141" y="0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2" name="Freeform 2227">
              <a:extLst>
                <a:ext uri="{FF2B5EF4-FFF2-40B4-BE49-F238E27FC236}">
                  <a16:creationId xmlns:a16="http://schemas.microsoft.com/office/drawing/2014/main" id="{8CAFA884-8525-4034-94EB-A82036448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125"/>
              <a:ext cx="95" cy="288"/>
            </a:xfrm>
            <a:custGeom>
              <a:avLst/>
              <a:gdLst>
                <a:gd name="T0" fmla="*/ 318 w 52"/>
                <a:gd name="T1" fmla="*/ 0 h 149"/>
                <a:gd name="T2" fmla="*/ 146 w 52"/>
                <a:gd name="T3" fmla="*/ 145 h 149"/>
                <a:gd name="T4" fmla="*/ 44 w 52"/>
                <a:gd name="T5" fmla="*/ 456 h 149"/>
                <a:gd name="T6" fmla="*/ 13 w 52"/>
                <a:gd name="T7" fmla="*/ 1077 h 149"/>
                <a:gd name="T8" fmla="*/ 60 w 52"/>
                <a:gd name="T9" fmla="*/ 665 h 149"/>
                <a:gd name="T10" fmla="*/ 97 w 52"/>
                <a:gd name="T11" fmla="*/ 381 h 149"/>
                <a:gd name="T12" fmla="*/ 194 w 52"/>
                <a:gd name="T13" fmla="*/ 195 h 149"/>
                <a:gd name="T14" fmla="*/ 274 w 52"/>
                <a:gd name="T15" fmla="*/ 5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49">
                  <a:moveTo>
                    <a:pt x="52" y="0"/>
                  </a:moveTo>
                  <a:cubicBezTo>
                    <a:pt x="42" y="7"/>
                    <a:pt x="32" y="10"/>
                    <a:pt x="24" y="20"/>
                  </a:cubicBezTo>
                  <a:cubicBezTo>
                    <a:pt x="14" y="32"/>
                    <a:pt x="9" y="48"/>
                    <a:pt x="7" y="63"/>
                  </a:cubicBezTo>
                  <a:cubicBezTo>
                    <a:pt x="3" y="91"/>
                    <a:pt x="0" y="121"/>
                    <a:pt x="2" y="149"/>
                  </a:cubicBezTo>
                  <a:cubicBezTo>
                    <a:pt x="9" y="134"/>
                    <a:pt x="8" y="109"/>
                    <a:pt x="10" y="92"/>
                  </a:cubicBezTo>
                  <a:cubicBezTo>
                    <a:pt x="12" y="79"/>
                    <a:pt x="12" y="66"/>
                    <a:pt x="16" y="53"/>
                  </a:cubicBezTo>
                  <a:cubicBezTo>
                    <a:pt x="19" y="42"/>
                    <a:pt x="26" y="37"/>
                    <a:pt x="32" y="27"/>
                  </a:cubicBezTo>
                  <a:cubicBezTo>
                    <a:pt x="36" y="20"/>
                    <a:pt x="36" y="11"/>
                    <a:pt x="4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3" name="Oval 2228">
              <a:extLst>
                <a:ext uri="{FF2B5EF4-FFF2-40B4-BE49-F238E27FC236}">
                  <a16:creationId xmlns:a16="http://schemas.microsoft.com/office/drawing/2014/main" id="{2B575892-F3B3-47E0-A6E3-4F51FC6E2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1046"/>
              <a:ext cx="73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4" name="Oval 2229">
              <a:extLst>
                <a:ext uri="{FF2B5EF4-FFF2-40B4-BE49-F238E27FC236}">
                  <a16:creationId xmlns:a16="http://schemas.microsoft.com/office/drawing/2014/main" id="{2533A9A4-D1A9-4501-98D1-577955721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052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5" name="Freeform 2230">
              <a:extLst>
                <a:ext uri="{FF2B5EF4-FFF2-40B4-BE49-F238E27FC236}">
                  <a16:creationId xmlns:a16="http://schemas.microsoft.com/office/drawing/2014/main" id="{DAF7194E-7283-4C84-ACE3-C7C6C2AF0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864"/>
              <a:ext cx="757" cy="886"/>
            </a:xfrm>
            <a:custGeom>
              <a:avLst/>
              <a:gdLst>
                <a:gd name="T0" fmla="*/ 2385 w 417"/>
                <a:gd name="T1" fmla="*/ 1505 h 458"/>
                <a:gd name="T2" fmla="*/ 2231 w 417"/>
                <a:gd name="T3" fmla="*/ 1478 h 458"/>
                <a:gd name="T4" fmla="*/ 2224 w 417"/>
                <a:gd name="T5" fmla="*/ 1457 h 458"/>
                <a:gd name="T6" fmla="*/ 2069 w 417"/>
                <a:gd name="T7" fmla="*/ 673 h 458"/>
                <a:gd name="T8" fmla="*/ 2218 w 417"/>
                <a:gd name="T9" fmla="*/ 449 h 458"/>
                <a:gd name="T10" fmla="*/ 2089 w 417"/>
                <a:gd name="T11" fmla="*/ 505 h 458"/>
                <a:gd name="T12" fmla="*/ 1932 w 417"/>
                <a:gd name="T13" fmla="*/ 536 h 458"/>
                <a:gd name="T14" fmla="*/ 1921 w 417"/>
                <a:gd name="T15" fmla="*/ 528 h 458"/>
                <a:gd name="T16" fmla="*/ 1365 w 417"/>
                <a:gd name="T17" fmla="*/ 281 h 458"/>
                <a:gd name="T18" fmla="*/ 1378 w 417"/>
                <a:gd name="T19" fmla="*/ 124 h 458"/>
                <a:gd name="T20" fmla="*/ 1365 w 417"/>
                <a:gd name="T21" fmla="*/ 23 h 458"/>
                <a:gd name="T22" fmla="*/ 1305 w 417"/>
                <a:gd name="T23" fmla="*/ 139 h 458"/>
                <a:gd name="T24" fmla="*/ 1180 w 417"/>
                <a:gd name="T25" fmla="*/ 261 h 458"/>
                <a:gd name="T26" fmla="*/ 1022 w 417"/>
                <a:gd name="T27" fmla="*/ 255 h 458"/>
                <a:gd name="T28" fmla="*/ 946 w 417"/>
                <a:gd name="T29" fmla="*/ 132 h 458"/>
                <a:gd name="T30" fmla="*/ 880 w 417"/>
                <a:gd name="T31" fmla="*/ 72 h 458"/>
                <a:gd name="T32" fmla="*/ 880 w 417"/>
                <a:gd name="T33" fmla="*/ 201 h 458"/>
                <a:gd name="T34" fmla="*/ 801 w 417"/>
                <a:gd name="T35" fmla="*/ 288 h 458"/>
                <a:gd name="T36" fmla="*/ 339 w 417"/>
                <a:gd name="T37" fmla="*/ 565 h 458"/>
                <a:gd name="T38" fmla="*/ 16 w 417"/>
                <a:gd name="T39" fmla="*/ 1695 h 458"/>
                <a:gd name="T40" fmla="*/ 372 w 417"/>
                <a:gd name="T41" fmla="*/ 2679 h 458"/>
                <a:gd name="T42" fmla="*/ 508 w 417"/>
                <a:gd name="T43" fmla="*/ 2859 h 458"/>
                <a:gd name="T44" fmla="*/ 485 w 417"/>
                <a:gd name="T45" fmla="*/ 3091 h 458"/>
                <a:gd name="T46" fmla="*/ 534 w 417"/>
                <a:gd name="T47" fmla="*/ 3155 h 458"/>
                <a:gd name="T48" fmla="*/ 581 w 417"/>
                <a:gd name="T49" fmla="*/ 3004 h 458"/>
                <a:gd name="T50" fmla="*/ 695 w 417"/>
                <a:gd name="T51" fmla="*/ 2939 h 458"/>
                <a:gd name="T52" fmla="*/ 695 w 417"/>
                <a:gd name="T53" fmla="*/ 2939 h 458"/>
                <a:gd name="T54" fmla="*/ 917 w 417"/>
                <a:gd name="T55" fmla="*/ 3035 h 458"/>
                <a:gd name="T56" fmla="*/ 926 w 417"/>
                <a:gd name="T57" fmla="*/ 3144 h 458"/>
                <a:gd name="T58" fmla="*/ 955 w 417"/>
                <a:gd name="T59" fmla="*/ 3308 h 458"/>
                <a:gd name="T60" fmla="*/ 998 w 417"/>
                <a:gd name="T61" fmla="*/ 3184 h 458"/>
                <a:gd name="T62" fmla="*/ 1018 w 417"/>
                <a:gd name="T63" fmla="*/ 3055 h 458"/>
                <a:gd name="T64" fmla="*/ 1262 w 417"/>
                <a:gd name="T65" fmla="*/ 3047 h 458"/>
                <a:gd name="T66" fmla="*/ 1901 w 417"/>
                <a:gd name="T67" fmla="*/ 2447 h 458"/>
                <a:gd name="T68" fmla="*/ 2069 w 417"/>
                <a:gd name="T69" fmla="*/ 2043 h 458"/>
                <a:gd name="T70" fmla="*/ 2166 w 417"/>
                <a:gd name="T71" fmla="*/ 2022 h 458"/>
                <a:gd name="T72" fmla="*/ 2218 w 417"/>
                <a:gd name="T73" fmla="*/ 1998 h 458"/>
                <a:gd name="T74" fmla="*/ 2155 w 417"/>
                <a:gd name="T75" fmla="*/ 1919 h 458"/>
                <a:gd name="T76" fmla="*/ 2122 w 417"/>
                <a:gd name="T77" fmla="*/ 1867 h 458"/>
                <a:gd name="T78" fmla="*/ 2158 w 417"/>
                <a:gd name="T79" fmla="*/ 1789 h 458"/>
                <a:gd name="T80" fmla="*/ 2158 w 417"/>
                <a:gd name="T81" fmla="*/ 1782 h 458"/>
                <a:gd name="T82" fmla="*/ 2327 w 417"/>
                <a:gd name="T83" fmla="*/ 1650 h 458"/>
                <a:gd name="T84" fmla="*/ 2482 w 417"/>
                <a:gd name="T85" fmla="*/ 1542 h 458"/>
                <a:gd name="T86" fmla="*/ 2385 w 417"/>
                <a:gd name="T87" fmla="*/ 1505 h 4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7" h="458">
                  <a:moveTo>
                    <a:pt x="399" y="208"/>
                  </a:moveTo>
                  <a:cubicBezTo>
                    <a:pt x="387" y="213"/>
                    <a:pt x="373" y="213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7"/>
                    <a:pt x="346" y="93"/>
                  </a:cubicBezTo>
                  <a:cubicBezTo>
                    <a:pt x="327" y="79"/>
                    <a:pt x="378" y="70"/>
                    <a:pt x="371" y="62"/>
                  </a:cubicBezTo>
                  <a:cubicBezTo>
                    <a:pt x="364" y="53"/>
                    <a:pt x="358" y="60"/>
                    <a:pt x="349" y="70"/>
                  </a:cubicBezTo>
                  <a:cubicBezTo>
                    <a:pt x="339" y="79"/>
                    <a:pt x="335" y="79"/>
                    <a:pt x="323" y="74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298" y="61"/>
                    <a:pt x="265" y="47"/>
                    <a:pt x="228" y="39"/>
                  </a:cubicBezTo>
                  <a:cubicBezTo>
                    <a:pt x="217" y="37"/>
                    <a:pt x="228" y="25"/>
                    <a:pt x="230" y="17"/>
                  </a:cubicBezTo>
                  <a:cubicBezTo>
                    <a:pt x="232" y="9"/>
                    <a:pt x="234" y="5"/>
                    <a:pt x="228" y="3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3"/>
                    <a:pt x="208" y="36"/>
                    <a:pt x="197" y="36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5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10"/>
                  </a:cubicBezTo>
                  <a:cubicBezTo>
                    <a:pt x="142" y="13"/>
                    <a:pt x="149" y="21"/>
                    <a:pt x="147" y="28"/>
                  </a:cubicBezTo>
                  <a:cubicBezTo>
                    <a:pt x="145" y="35"/>
                    <a:pt x="140" y="37"/>
                    <a:pt x="134" y="40"/>
                  </a:cubicBezTo>
                  <a:cubicBezTo>
                    <a:pt x="134" y="40"/>
                    <a:pt x="87" y="56"/>
                    <a:pt x="57" y="78"/>
                  </a:cubicBezTo>
                  <a:cubicBezTo>
                    <a:pt x="12" y="118"/>
                    <a:pt x="0" y="198"/>
                    <a:pt x="3" y="234"/>
                  </a:cubicBezTo>
                  <a:cubicBezTo>
                    <a:pt x="6" y="271"/>
                    <a:pt x="45" y="352"/>
                    <a:pt x="62" y="370"/>
                  </a:cubicBezTo>
                  <a:cubicBezTo>
                    <a:pt x="68" y="376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7"/>
                  </a:cubicBezTo>
                  <a:cubicBezTo>
                    <a:pt x="76" y="440"/>
                    <a:pt x="88" y="443"/>
                    <a:pt x="89" y="436"/>
                  </a:cubicBezTo>
                  <a:cubicBezTo>
                    <a:pt x="91" y="429"/>
                    <a:pt x="94" y="425"/>
                    <a:pt x="97" y="415"/>
                  </a:cubicBezTo>
                  <a:cubicBezTo>
                    <a:pt x="99" y="404"/>
                    <a:pt x="103" y="405"/>
                    <a:pt x="116" y="406"/>
                  </a:cubicBezTo>
                  <a:cubicBezTo>
                    <a:pt x="116" y="406"/>
                    <a:pt x="116" y="406"/>
                    <a:pt x="116" y="406"/>
                  </a:cubicBezTo>
                  <a:cubicBezTo>
                    <a:pt x="127" y="411"/>
                    <a:pt x="140" y="416"/>
                    <a:pt x="153" y="419"/>
                  </a:cubicBezTo>
                  <a:cubicBezTo>
                    <a:pt x="154" y="424"/>
                    <a:pt x="157" y="425"/>
                    <a:pt x="155" y="434"/>
                  </a:cubicBezTo>
                  <a:cubicBezTo>
                    <a:pt x="154" y="443"/>
                    <a:pt x="153" y="456"/>
                    <a:pt x="160" y="457"/>
                  </a:cubicBezTo>
                  <a:cubicBezTo>
                    <a:pt x="167" y="458"/>
                    <a:pt x="167" y="449"/>
                    <a:pt x="167" y="440"/>
                  </a:cubicBezTo>
                  <a:cubicBezTo>
                    <a:pt x="167" y="433"/>
                    <a:pt x="169" y="425"/>
                    <a:pt x="170" y="422"/>
                  </a:cubicBezTo>
                  <a:cubicBezTo>
                    <a:pt x="183" y="423"/>
                    <a:pt x="197" y="423"/>
                    <a:pt x="211" y="421"/>
                  </a:cubicBezTo>
                  <a:cubicBezTo>
                    <a:pt x="283" y="410"/>
                    <a:pt x="301" y="384"/>
                    <a:pt x="318" y="338"/>
                  </a:cubicBezTo>
                  <a:cubicBezTo>
                    <a:pt x="327" y="314"/>
                    <a:pt x="338" y="299"/>
                    <a:pt x="346" y="282"/>
                  </a:cubicBezTo>
                  <a:cubicBezTo>
                    <a:pt x="350" y="276"/>
                    <a:pt x="356" y="276"/>
                    <a:pt x="362" y="279"/>
                  </a:cubicBezTo>
                  <a:cubicBezTo>
                    <a:pt x="370" y="283"/>
                    <a:pt x="371" y="283"/>
                    <a:pt x="371" y="276"/>
                  </a:cubicBezTo>
                  <a:cubicBezTo>
                    <a:pt x="371" y="268"/>
                    <a:pt x="364" y="267"/>
                    <a:pt x="360" y="265"/>
                  </a:cubicBezTo>
                  <a:cubicBezTo>
                    <a:pt x="356" y="263"/>
                    <a:pt x="354" y="262"/>
                    <a:pt x="355" y="258"/>
                  </a:cubicBezTo>
                  <a:cubicBezTo>
                    <a:pt x="357" y="254"/>
                    <a:pt x="359" y="250"/>
                    <a:pt x="361" y="247"/>
                  </a:cubicBezTo>
                  <a:cubicBezTo>
                    <a:pt x="361" y="247"/>
                    <a:pt x="361" y="247"/>
                    <a:pt x="361" y="246"/>
                  </a:cubicBezTo>
                  <a:cubicBezTo>
                    <a:pt x="368" y="234"/>
                    <a:pt x="374" y="231"/>
                    <a:pt x="389" y="228"/>
                  </a:cubicBezTo>
                  <a:cubicBezTo>
                    <a:pt x="403" y="226"/>
                    <a:pt x="411" y="234"/>
                    <a:pt x="415" y="213"/>
                  </a:cubicBezTo>
                  <a:cubicBezTo>
                    <a:pt x="417" y="196"/>
                    <a:pt x="411" y="203"/>
                    <a:pt x="399" y="20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326" name="Group 2231">
            <a:extLst>
              <a:ext uri="{FF2B5EF4-FFF2-40B4-BE49-F238E27FC236}">
                <a16:creationId xmlns:a16="http://schemas.microsoft.com/office/drawing/2014/main" id="{BDB7C164-E73F-43C8-A5D2-1D139E34DB6C}"/>
              </a:ext>
            </a:extLst>
          </p:cNvPr>
          <p:cNvGrpSpPr>
            <a:grpSpLocks/>
          </p:cNvGrpSpPr>
          <p:nvPr/>
        </p:nvGrpSpPr>
        <p:grpSpPr bwMode="auto">
          <a:xfrm>
            <a:off x="7067550" y="5189538"/>
            <a:ext cx="650875" cy="708025"/>
            <a:chOff x="4318" y="762"/>
            <a:chExt cx="894" cy="972"/>
          </a:xfrm>
        </p:grpSpPr>
        <p:sp>
          <p:nvSpPr>
            <p:cNvPr id="54355" name="Freeform 2232">
              <a:extLst>
                <a:ext uri="{FF2B5EF4-FFF2-40B4-BE49-F238E27FC236}">
                  <a16:creationId xmlns:a16="http://schemas.microsoft.com/office/drawing/2014/main" id="{7098883E-F10E-46F0-8406-6F46D0F7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762"/>
              <a:ext cx="894" cy="972"/>
            </a:xfrm>
            <a:custGeom>
              <a:avLst/>
              <a:gdLst>
                <a:gd name="T0" fmla="*/ 3328 w 447"/>
                <a:gd name="T1" fmla="*/ 2771 h 456"/>
                <a:gd name="T2" fmla="*/ 3368 w 447"/>
                <a:gd name="T3" fmla="*/ 1959 h 456"/>
                <a:gd name="T4" fmla="*/ 3152 w 447"/>
                <a:gd name="T5" fmla="*/ 1268 h 456"/>
                <a:gd name="T6" fmla="*/ 3072 w 447"/>
                <a:gd name="T7" fmla="*/ 1096 h 456"/>
                <a:gd name="T8" fmla="*/ 3040 w 447"/>
                <a:gd name="T9" fmla="*/ 631 h 456"/>
                <a:gd name="T10" fmla="*/ 2968 w 447"/>
                <a:gd name="T11" fmla="*/ 454 h 456"/>
                <a:gd name="T12" fmla="*/ 2808 w 447"/>
                <a:gd name="T13" fmla="*/ 618 h 456"/>
                <a:gd name="T14" fmla="*/ 2904 w 447"/>
                <a:gd name="T15" fmla="*/ 358 h 456"/>
                <a:gd name="T16" fmla="*/ 2696 w 447"/>
                <a:gd name="T17" fmla="*/ 563 h 456"/>
                <a:gd name="T18" fmla="*/ 2408 w 447"/>
                <a:gd name="T19" fmla="*/ 232 h 456"/>
                <a:gd name="T20" fmla="*/ 2304 w 447"/>
                <a:gd name="T21" fmla="*/ 326 h 456"/>
                <a:gd name="T22" fmla="*/ 1528 w 447"/>
                <a:gd name="T23" fmla="*/ 341 h 456"/>
                <a:gd name="T24" fmla="*/ 1288 w 447"/>
                <a:gd name="T25" fmla="*/ 173 h 456"/>
                <a:gd name="T26" fmla="*/ 1264 w 447"/>
                <a:gd name="T27" fmla="*/ 426 h 456"/>
                <a:gd name="T28" fmla="*/ 824 w 447"/>
                <a:gd name="T29" fmla="*/ 377 h 456"/>
                <a:gd name="T30" fmla="*/ 784 w 447"/>
                <a:gd name="T31" fmla="*/ 463 h 456"/>
                <a:gd name="T32" fmla="*/ 624 w 447"/>
                <a:gd name="T33" fmla="*/ 882 h 456"/>
                <a:gd name="T34" fmla="*/ 400 w 447"/>
                <a:gd name="T35" fmla="*/ 1085 h 456"/>
                <a:gd name="T36" fmla="*/ 280 w 447"/>
                <a:gd name="T37" fmla="*/ 1337 h 456"/>
                <a:gd name="T38" fmla="*/ 176 w 447"/>
                <a:gd name="T39" fmla="*/ 1541 h 456"/>
                <a:gd name="T40" fmla="*/ 296 w 447"/>
                <a:gd name="T41" fmla="*/ 2714 h 456"/>
                <a:gd name="T42" fmla="*/ 440 w 447"/>
                <a:gd name="T43" fmla="*/ 3602 h 456"/>
                <a:gd name="T44" fmla="*/ 496 w 447"/>
                <a:gd name="T45" fmla="*/ 3577 h 456"/>
                <a:gd name="T46" fmla="*/ 696 w 447"/>
                <a:gd name="T47" fmla="*/ 3767 h 456"/>
                <a:gd name="T48" fmla="*/ 640 w 447"/>
                <a:gd name="T49" fmla="*/ 4221 h 456"/>
                <a:gd name="T50" fmla="*/ 864 w 447"/>
                <a:gd name="T51" fmla="*/ 3990 h 456"/>
                <a:gd name="T52" fmla="*/ 1456 w 447"/>
                <a:gd name="T53" fmla="*/ 4348 h 456"/>
                <a:gd name="T54" fmla="*/ 2616 w 447"/>
                <a:gd name="T55" fmla="*/ 3585 h 456"/>
                <a:gd name="T56" fmla="*/ 2752 w 447"/>
                <a:gd name="T57" fmla="*/ 3577 h 456"/>
                <a:gd name="T58" fmla="*/ 2952 w 447"/>
                <a:gd name="T59" fmla="*/ 3553 h 456"/>
                <a:gd name="T60" fmla="*/ 3400 w 447"/>
                <a:gd name="T61" fmla="*/ 3730 h 456"/>
                <a:gd name="T62" fmla="*/ 3112 w 447"/>
                <a:gd name="T63" fmla="*/ 3430 h 456"/>
                <a:gd name="T64" fmla="*/ 2824 w 447"/>
                <a:gd name="T65" fmla="*/ 3089 h 456"/>
                <a:gd name="T66" fmla="*/ 3240 w 447"/>
                <a:gd name="T67" fmla="*/ 3330 h 456"/>
                <a:gd name="T68" fmla="*/ 3272 w 447"/>
                <a:gd name="T69" fmla="*/ 2944 h 456"/>
                <a:gd name="T70" fmla="*/ 3552 w 447"/>
                <a:gd name="T71" fmla="*/ 3217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6" name="Freeform 2233">
              <a:extLst>
                <a:ext uri="{FF2B5EF4-FFF2-40B4-BE49-F238E27FC236}">
                  <a16:creationId xmlns:a16="http://schemas.microsoft.com/office/drawing/2014/main" id="{B2BD7799-3E54-4E8F-B6A3-F38E4E70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035"/>
              <a:ext cx="518" cy="546"/>
            </a:xfrm>
            <a:custGeom>
              <a:avLst/>
              <a:gdLst>
                <a:gd name="T0" fmla="*/ 544 w 259"/>
                <a:gd name="T1" fmla="*/ 0 h 256"/>
                <a:gd name="T2" fmla="*/ 48 w 259"/>
                <a:gd name="T3" fmla="*/ 1056 h 256"/>
                <a:gd name="T4" fmla="*/ 208 w 259"/>
                <a:gd name="T5" fmla="*/ 1719 h 256"/>
                <a:gd name="T6" fmla="*/ 648 w 259"/>
                <a:gd name="T7" fmla="*/ 2133 h 256"/>
                <a:gd name="T8" fmla="*/ 1296 w 259"/>
                <a:gd name="T9" fmla="*/ 2329 h 256"/>
                <a:gd name="T10" fmla="*/ 1816 w 259"/>
                <a:gd name="T11" fmla="*/ 1482 h 256"/>
                <a:gd name="T12" fmla="*/ 1904 w 259"/>
                <a:gd name="T13" fmla="*/ 979 h 256"/>
                <a:gd name="T14" fmla="*/ 1392 w 259"/>
                <a:gd name="T15" fmla="*/ 823 h 256"/>
                <a:gd name="T16" fmla="*/ 1176 w 259"/>
                <a:gd name="T17" fmla="*/ 659 h 256"/>
                <a:gd name="T18" fmla="*/ 1048 w 259"/>
                <a:gd name="T19" fmla="*/ 318 h 256"/>
                <a:gd name="T20" fmla="*/ 544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7" name="Freeform 2234">
              <a:extLst>
                <a:ext uri="{FF2B5EF4-FFF2-40B4-BE49-F238E27FC236}">
                  <a16:creationId xmlns:a16="http://schemas.microsoft.com/office/drawing/2014/main" id="{963C2AC2-6D6A-43E5-B73A-39F5C323A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915"/>
              <a:ext cx="256" cy="459"/>
            </a:xfrm>
            <a:custGeom>
              <a:avLst/>
              <a:gdLst>
                <a:gd name="T0" fmla="*/ 1024 w 128"/>
                <a:gd name="T1" fmla="*/ 0 h 215"/>
                <a:gd name="T2" fmla="*/ 280 w 128"/>
                <a:gd name="T3" fmla="*/ 2092 h 215"/>
                <a:gd name="T4" fmla="*/ 1024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8" name="Freeform 2235">
              <a:extLst>
                <a:ext uri="{FF2B5EF4-FFF2-40B4-BE49-F238E27FC236}">
                  <a16:creationId xmlns:a16="http://schemas.microsoft.com/office/drawing/2014/main" id="{D937D105-7E08-4F95-B8DC-3B2E49E11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069"/>
              <a:ext cx="604" cy="640"/>
            </a:xfrm>
            <a:custGeom>
              <a:avLst/>
              <a:gdLst>
                <a:gd name="T0" fmla="*/ 0 w 302"/>
                <a:gd name="T1" fmla="*/ 2526 h 300"/>
                <a:gd name="T2" fmla="*/ 488 w 302"/>
                <a:gd name="T3" fmla="*/ 2807 h 300"/>
                <a:gd name="T4" fmla="*/ 904 w 302"/>
                <a:gd name="T5" fmla="*/ 2707 h 300"/>
                <a:gd name="T6" fmla="*/ 1304 w 302"/>
                <a:gd name="T7" fmla="*/ 2330 h 300"/>
                <a:gd name="T8" fmla="*/ 1608 w 302"/>
                <a:gd name="T9" fmla="*/ 1971 h 300"/>
                <a:gd name="T10" fmla="*/ 1744 w 302"/>
                <a:gd name="T11" fmla="*/ 1903 h 300"/>
                <a:gd name="T12" fmla="*/ 1808 w 302"/>
                <a:gd name="T13" fmla="*/ 1707 h 300"/>
                <a:gd name="T14" fmla="*/ 2088 w 302"/>
                <a:gd name="T15" fmla="*/ 1562 h 300"/>
                <a:gd name="T16" fmla="*/ 2168 w 302"/>
                <a:gd name="T17" fmla="*/ 1389 h 300"/>
                <a:gd name="T18" fmla="*/ 2320 w 302"/>
                <a:gd name="T19" fmla="*/ 1233 h 300"/>
                <a:gd name="T20" fmla="*/ 2360 w 302"/>
                <a:gd name="T21" fmla="*/ 582 h 300"/>
                <a:gd name="T22" fmla="*/ 2104 w 302"/>
                <a:gd name="T23" fmla="*/ 0 h 300"/>
                <a:gd name="T24" fmla="*/ 2080 w 302"/>
                <a:gd name="T25" fmla="*/ 1156 h 300"/>
                <a:gd name="T26" fmla="*/ 1664 w 302"/>
                <a:gd name="T27" fmla="*/ 1474 h 300"/>
                <a:gd name="T28" fmla="*/ 1336 w 302"/>
                <a:gd name="T29" fmla="*/ 1961 h 300"/>
                <a:gd name="T30" fmla="*/ 976 w 302"/>
                <a:gd name="T31" fmla="*/ 2370 h 300"/>
                <a:gd name="T32" fmla="*/ 688 w 302"/>
                <a:gd name="T33" fmla="*/ 2639 h 300"/>
                <a:gd name="T34" fmla="*/ 344 w 302"/>
                <a:gd name="T35" fmla="*/ 2603 h 300"/>
                <a:gd name="T36" fmla="*/ 16 w 302"/>
                <a:gd name="T37" fmla="*/ 2485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9" name="Freeform 2236">
              <a:extLst>
                <a:ext uri="{FF2B5EF4-FFF2-40B4-BE49-F238E27FC236}">
                  <a16:creationId xmlns:a16="http://schemas.microsoft.com/office/drawing/2014/main" id="{EB6D1616-22BE-468C-8F7C-644F10001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286"/>
              <a:ext cx="410" cy="267"/>
            </a:xfrm>
            <a:custGeom>
              <a:avLst/>
              <a:gdLst>
                <a:gd name="T0" fmla="*/ 0 w 205"/>
                <a:gd name="T1" fmla="*/ 0 h 125"/>
                <a:gd name="T2" fmla="*/ 248 w 205"/>
                <a:gd name="T3" fmla="*/ 684 h 125"/>
                <a:gd name="T4" fmla="*/ 832 w 205"/>
                <a:gd name="T5" fmla="*/ 1113 h 125"/>
                <a:gd name="T6" fmla="*/ 1288 w 205"/>
                <a:gd name="T7" fmla="*/ 927 h 125"/>
                <a:gd name="T8" fmla="*/ 1640 w 205"/>
                <a:gd name="T9" fmla="*/ 265 h 125"/>
                <a:gd name="T10" fmla="*/ 1064 w 205"/>
                <a:gd name="T11" fmla="*/ 927 h 125"/>
                <a:gd name="T12" fmla="*/ 512 w 205"/>
                <a:gd name="T13" fmla="*/ 748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0" name="Freeform 2237">
              <a:extLst>
                <a:ext uri="{FF2B5EF4-FFF2-40B4-BE49-F238E27FC236}">
                  <a16:creationId xmlns:a16="http://schemas.microsoft.com/office/drawing/2014/main" id="{3A953A87-FC1D-493B-AEF5-9D4DC27B8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116"/>
              <a:ext cx="188" cy="143"/>
            </a:xfrm>
            <a:custGeom>
              <a:avLst/>
              <a:gdLst>
                <a:gd name="T0" fmla="*/ 0 w 94"/>
                <a:gd name="T1" fmla="*/ 0 h 67"/>
                <a:gd name="T2" fmla="*/ 80 w 94"/>
                <a:gd name="T3" fmla="*/ 196 h 67"/>
                <a:gd name="T4" fmla="*/ 312 w 94"/>
                <a:gd name="T5" fmla="*/ 523 h 67"/>
                <a:gd name="T6" fmla="*/ 752 w 94"/>
                <a:gd name="T7" fmla="*/ 602 h 67"/>
                <a:gd name="T8" fmla="*/ 200 w 94"/>
                <a:gd name="T9" fmla="*/ 566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1" name="Freeform 2238">
              <a:extLst>
                <a:ext uri="{FF2B5EF4-FFF2-40B4-BE49-F238E27FC236}">
                  <a16:creationId xmlns:a16="http://schemas.microsoft.com/office/drawing/2014/main" id="{8C3166E3-C91B-49FC-8C19-89B214C90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762"/>
              <a:ext cx="892" cy="972"/>
            </a:xfrm>
            <a:custGeom>
              <a:avLst/>
              <a:gdLst>
                <a:gd name="T0" fmla="*/ 3328 w 446"/>
                <a:gd name="T1" fmla="*/ 2782 h 456"/>
                <a:gd name="T2" fmla="*/ 3368 w 446"/>
                <a:gd name="T3" fmla="*/ 1959 h 456"/>
                <a:gd name="T4" fmla="*/ 3152 w 446"/>
                <a:gd name="T5" fmla="*/ 1268 h 456"/>
                <a:gd name="T6" fmla="*/ 3072 w 446"/>
                <a:gd name="T7" fmla="*/ 1096 h 456"/>
                <a:gd name="T8" fmla="*/ 3040 w 446"/>
                <a:gd name="T9" fmla="*/ 631 h 456"/>
                <a:gd name="T10" fmla="*/ 2968 w 446"/>
                <a:gd name="T11" fmla="*/ 454 h 456"/>
                <a:gd name="T12" fmla="*/ 2800 w 446"/>
                <a:gd name="T13" fmla="*/ 618 h 456"/>
                <a:gd name="T14" fmla="*/ 2904 w 446"/>
                <a:gd name="T15" fmla="*/ 358 h 456"/>
                <a:gd name="T16" fmla="*/ 2696 w 446"/>
                <a:gd name="T17" fmla="*/ 563 h 456"/>
                <a:gd name="T18" fmla="*/ 2408 w 446"/>
                <a:gd name="T19" fmla="*/ 232 h 456"/>
                <a:gd name="T20" fmla="*/ 2304 w 446"/>
                <a:gd name="T21" fmla="*/ 326 h 456"/>
                <a:gd name="T22" fmla="*/ 1520 w 446"/>
                <a:gd name="T23" fmla="*/ 341 h 456"/>
                <a:gd name="T24" fmla="*/ 1280 w 446"/>
                <a:gd name="T25" fmla="*/ 173 h 456"/>
                <a:gd name="T26" fmla="*/ 1264 w 446"/>
                <a:gd name="T27" fmla="*/ 437 h 456"/>
                <a:gd name="T28" fmla="*/ 816 w 446"/>
                <a:gd name="T29" fmla="*/ 377 h 456"/>
                <a:gd name="T30" fmla="*/ 784 w 446"/>
                <a:gd name="T31" fmla="*/ 463 h 456"/>
                <a:gd name="T32" fmla="*/ 616 w 446"/>
                <a:gd name="T33" fmla="*/ 882 h 456"/>
                <a:gd name="T34" fmla="*/ 400 w 446"/>
                <a:gd name="T35" fmla="*/ 1085 h 456"/>
                <a:gd name="T36" fmla="*/ 280 w 446"/>
                <a:gd name="T37" fmla="*/ 1337 h 456"/>
                <a:gd name="T38" fmla="*/ 176 w 446"/>
                <a:gd name="T39" fmla="*/ 1541 h 456"/>
                <a:gd name="T40" fmla="*/ 296 w 446"/>
                <a:gd name="T41" fmla="*/ 2714 h 456"/>
                <a:gd name="T42" fmla="*/ 432 w 446"/>
                <a:gd name="T43" fmla="*/ 3602 h 456"/>
                <a:gd name="T44" fmla="*/ 496 w 446"/>
                <a:gd name="T45" fmla="*/ 3577 h 456"/>
                <a:gd name="T46" fmla="*/ 688 w 446"/>
                <a:gd name="T47" fmla="*/ 3767 h 456"/>
                <a:gd name="T48" fmla="*/ 632 w 446"/>
                <a:gd name="T49" fmla="*/ 4235 h 456"/>
                <a:gd name="T50" fmla="*/ 856 w 446"/>
                <a:gd name="T51" fmla="*/ 3990 h 456"/>
                <a:gd name="T52" fmla="*/ 1456 w 446"/>
                <a:gd name="T53" fmla="*/ 4357 h 456"/>
                <a:gd name="T54" fmla="*/ 2616 w 446"/>
                <a:gd name="T55" fmla="*/ 3585 h 456"/>
                <a:gd name="T56" fmla="*/ 2744 w 446"/>
                <a:gd name="T57" fmla="*/ 3577 h 456"/>
                <a:gd name="T58" fmla="*/ 2952 w 446"/>
                <a:gd name="T59" fmla="*/ 3553 h 456"/>
                <a:gd name="T60" fmla="*/ 3400 w 446"/>
                <a:gd name="T61" fmla="*/ 3730 h 456"/>
                <a:gd name="T62" fmla="*/ 3112 w 446"/>
                <a:gd name="T63" fmla="*/ 3430 h 456"/>
                <a:gd name="T64" fmla="*/ 2824 w 446"/>
                <a:gd name="T65" fmla="*/ 3089 h 456"/>
                <a:gd name="T66" fmla="*/ 3232 w 446"/>
                <a:gd name="T67" fmla="*/ 3330 h 456"/>
                <a:gd name="T68" fmla="*/ 3264 w 446"/>
                <a:gd name="T69" fmla="*/ 2944 h 456"/>
                <a:gd name="T70" fmla="*/ 3552 w 446"/>
                <a:gd name="T71" fmla="*/ 3217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2" name="Freeform 2239">
              <a:extLst>
                <a:ext uri="{FF2B5EF4-FFF2-40B4-BE49-F238E27FC236}">
                  <a16:creationId xmlns:a16="http://schemas.microsoft.com/office/drawing/2014/main" id="{8D53979F-097D-4397-814A-967EC9180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033"/>
              <a:ext cx="516" cy="544"/>
            </a:xfrm>
            <a:custGeom>
              <a:avLst/>
              <a:gdLst>
                <a:gd name="T0" fmla="*/ 544 w 258"/>
                <a:gd name="T1" fmla="*/ 0 h 255"/>
                <a:gd name="T2" fmla="*/ 48 w 258"/>
                <a:gd name="T3" fmla="*/ 1060 h 255"/>
                <a:gd name="T4" fmla="*/ 208 w 258"/>
                <a:gd name="T5" fmla="*/ 1707 h 255"/>
                <a:gd name="T6" fmla="*/ 640 w 258"/>
                <a:gd name="T7" fmla="*/ 2135 h 255"/>
                <a:gd name="T8" fmla="*/ 1296 w 258"/>
                <a:gd name="T9" fmla="*/ 2330 h 255"/>
                <a:gd name="T10" fmla="*/ 1816 w 258"/>
                <a:gd name="T11" fmla="*/ 1483 h 255"/>
                <a:gd name="T12" fmla="*/ 1896 w 258"/>
                <a:gd name="T13" fmla="*/ 979 h 255"/>
                <a:gd name="T14" fmla="*/ 1384 w 258"/>
                <a:gd name="T15" fmla="*/ 823 h 255"/>
                <a:gd name="T16" fmla="*/ 1168 w 258"/>
                <a:gd name="T17" fmla="*/ 659 h 255"/>
                <a:gd name="T18" fmla="*/ 1048 w 258"/>
                <a:gd name="T19" fmla="*/ 318 h 255"/>
                <a:gd name="T20" fmla="*/ 544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3" name="Freeform 2240">
              <a:extLst>
                <a:ext uri="{FF2B5EF4-FFF2-40B4-BE49-F238E27FC236}">
                  <a16:creationId xmlns:a16="http://schemas.microsoft.com/office/drawing/2014/main" id="{600366B8-798E-46B0-A160-B4B660F2E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1024"/>
              <a:ext cx="90" cy="96"/>
            </a:xfrm>
            <a:custGeom>
              <a:avLst/>
              <a:gdLst>
                <a:gd name="T0" fmla="*/ 72 w 45"/>
                <a:gd name="T1" fmla="*/ 369 h 45"/>
                <a:gd name="T2" fmla="*/ 56 w 45"/>
                <a:gd name="T3" fmla="*/ 87 h 45"/>
                <a:gd name="T4" fmla="*/ 288 w 45"/>
                <a:gd name="T5" fmla="*/ 68 h 45"/>
                <a:gd name="T6" fmla="*/ 304 w 45"/>
                <a:gd name="T7" fmla="*/ 350 h 45"/>
                <a:gd name="T8" fmla="*/ 72 w 45"/>
                <a:gd name="T9" fmla="*/ 3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1"/>
                    <a:pt x="0" y="18"/>
                    <a:pt x="7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4" y="15"/>
                    <a:pt x="45" y="28"/>
                    <a:pt x="38" y="36"/>
                  </a:cubicBezTo>
                  <a:cubicBezTo>
                    <a:pt x="30" y="45"/>
                    <a:pt x="17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4" name="Freeform 2241">
              <a:extLst>
                <a:ext uri="{FF2B5EF4-FFF2-40B4-BE49-F238E27FC236}">
                  <a16:creationId xmlns:a16="http://schemas.microsoft.com/office/drawing/2014/main" id="{65198609-DF4D-4797-9F04-7B089872C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011"/>
              <a:ext cx="50" cy="51"/>
            </a:xfrm>
            <a:custGeom>
              <a:avLst/>
              <a:gdLst>
                <a:gd name="T0" fmla="*/ 40 w 25"/>
                <a:gd name="T1" fmla="*/ 193 h 24"/>
                <a:gd name="T2" fmla="*/ 32 w 25"/>
                <a:gd name="T3" fmla="*/ 49 h 24"/>
                <a:gd name="T4" fmla="*/ 152 w 25"/>
                <a:gd name="T5" fmla="*/ 40 h 24"/>
                <a:gd name="T6" fmla="*/ 160 w 25"/>
                <a:gd name="T7" fmla="*/ 181 h 24"/>
                <a:gd name="T8" fmla="*/ 40 w 25"/>
                <a:gd name="T9" fmla="*/ 19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5" y="15"/>
                    <a:pt x="20" y="19"/>
                  </a:cubicBezTo>
                  <a:cubicBezTo>
                    <a:pt x="16" y="24"/>
                    <a:pt x="9" y="24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5" name="Freeform 2242">
              <a:extLst>
                <a:ext uri="{FF2B5EF4-FFF2-40B4-BE49-F238E27FC236}">
                  <a16:creationId xmlns:a16="http://schemas.microsoft.com/office/drawing/2014/main" id="{3C617261-5A08-4157-9F78-6F11C191C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1109"/>
              <a:ext cx="38" cy="41"/>
            </a:xfrm>
            <a:custGeom>
              <a:avLst/>
              <a:gdLst>
                <a:gd name="T0" fmla="*/ 32 w 19"/>
                <a:gd name="T1" fmla="*/ 164 h 19"/>
                <a:gd name="T2" fmla="*/ 24 w 19"/>
                <a:gd name="T3" fmla="*/ 41 h 19"/>
                <a:gd name="T4" fmla="*/ 120 w 19"/>
                <a:gd name="T5" fmla="*/ 28 h 19"/>
                <a:gd name="T6" fmla="*/ 128 w 19"/>
                <a:gd name="T7" fmla="*/ 149 h 19"/>
                <a:gd name="T8" fmla="*/ 32 w 19"/>
                <a:gd name="T9" fmla="*/ 16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7"/>
                    <a:pt x="19" y="12"/>
                    <a:pt x="16" y="15"/>
                  </a:cubicBezTo>
                  <a:cubicBezTo>
                    <a:pt x="13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327" name="Group 2243">
            <a:extLst>
              <a:ext uri="{FF2B5EF4-FFF2-40B4-BE49-F238E27FC236}">
                <a16:creationId xmlns:a16="http://schemas.microsoft.com/office/drawing/2014/main" id="{ADDAFE02-D0AC-44CC-A333-0CECC8A5C966}"/>
              </a:ext>
            </a:extLst>
          </p:cNvPr>
          <p:cNvGrpSpPr>
            <a:grpSpLocks/>
          </p:cNvGrpSpPr>
          <p:nvPr/>
        </p:nvGrpSpPr>
        <p:grpSpPr bwMode="auto">
          <a:xfrm>
            <a:off x="9601200" y="2817813"/>
            <a:ext cx="563563" cy="552450"/>
            <a:chOff x="4349" y="1763"/>
            <a:chExt cx="834" cy="818"/>
          </a:xfrm>
        </p:grpSpPr>
        <p:sp>
          <p:nvSpPr>
            <p:cNvPr id="54342" name="Freeform 2244">
              <a:extLst>
                <a:ext uri="{FF2B5EF4-FFF2-40B4-BE49-F238E27FC236}">
                  <a16:creationId xmlns:a16="http://schemas.microsoft.com/office/drawing/2014/main" id="{25F3CD3C-454F-4225-A50A-59C7EC847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763"/>
              <a:ext cx="825" cy="818"/>
            </a:xfrm>
            <a:custGeom>
              <a:avLst/>
              <a:gdLst>
                <a:gd name="T0" fmla="*/ 566 w 478"/>
                <a:gd name="T1" fmla="*/ 206 h 444"/>
                <a:gd name="T2" fmla="*/ 107 w 478"/>
                <a:gd name="T3" fmla="*/ 927 h 444"/>
                <a:gd name="T4" fmla="*/ 169 w 478"/>
                <a:gd name="T5" fmla="*/ 1951 h 444"/>
                <a:gd name="T6" fmla="*/ 1629 w 478"/>
                <a:gd name="T7" fmla="*/ 2458 h 444"/>
                <a:gd name="T8" fmla="*/ 1940 w 478"/>
                <a:gd name="T9" fmla="*/ 451 h 444"/>
                <a:gd name="T10" fmla="*/ 1301 w 478"/>
                <a:gd name="T11" fmla="*/ 88 h 444"/>
                <a:gd name="T12" fmla="*/ 566 w 478"/>
                <a:gd name="T13" fmla="*/ 206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444">
                  <a:moveTo>
                    <a:pt x="110" y="33"/>
                  </a:moveTo>
                  <a:cubicBezTo>
                    <a:pt x="53" y="66"/>
                    <a:pt x="45" y="92"/>
                    <a:pt x="21" y="148"/>
                  </a:cubicBezTo>
                  <a:cubicBezTo>
                    <a:pt x="0" y="199"/>
                    <a:pt x="7" y="264"/>
                    <a:pt x="33" y="312"/>
                  </a:cubicBezTo>
                  <a:cubicBezTo>
                    <a:pt x="82" y="404"/>
                    <a:pt x="227" y="444"/>
                    <a:pt x="317" y="393"/>
                  </a:cubicBezTo>
                  <a:cubicBezTo>
                    <a:pt x="424" y="333"/>
                    <a:pt x="478" y="167"/>
                    <a:pt x="377" y="72"/>
                  </a:cubicBezTo>
                  <a:cubicBezTo>
                    <a:pt x="342" y="39"/>
                    <a:pt x="298" y="23"/>
                    <a:pt x="253" y="14"/>
                  </a:cubicBezTo>
                  <a:cubicBezTo>
                    <a:pt x="183" y="0"/>
                    <a:pt x="150" y="12"/>
                    <a:pt x="110" y="33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Freeform 2245">
              <a:extLst>
                <a:ext uri="{FF2B5EF4-FFF2-40B4-BE49-F238E27FC236}">
                  <a16:creationId xmlns:a16="http://schemas.microsoft.com/office/drawing/2014/main" id="{2C5D2BCC-0D1D-4398-9A1C-EDFB8266E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423 w 356"/>
                <a:gd name="T1" fmla="*/ 201 h 351"/>
                <a:gd name="T2" fmla="*/ 62 w 356"/>
                <a:gd name="T3" fmla="*/ 922 h 351"/>
                <a:gd name="T4" fmla="*/ 389 w 356"/>
                <a:gd name="T5" fmla="*/ 1974 h 351"/>
                <a:gd name="T6" fmla="*/ 1107 w 356"/>
                <a:gd name="T7" fmla="*/ 2136 h 351"/>
                <a:gd name="T8" fmla="*/ 1629 w 356"/>
                <a:gd name="T9" fmla="*/ 1596 h 351"/>
                <a:gd name="T10" fmla="*/ 1748 w 356"/>
                <a:gd name="T11" fmla="*/ 750 h 351"/>
                <a:gd name="T12" fmla="*/ 1316 w 356"/>
                <a:gd name="T13" fmla="*/ 149 h 351"/>
                <a:gd name="T14" fmla="*/ 423 w 356"/>
                <a:gd name="T15" fmla="*/ 201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4" name="Freeform 2246">
              <a:extLst>
                <a:ext uri="{FF2B5EF4-FFF2-40B4-BE49-F238E27FC236}">
                  <a16:creationId xmlns:a16="http://schemas.microsoft.com/office/drawing/2014/main" id="{F2065E81-EF7E-40EF-B02E-7DBFE89E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953"/>
              <a:ext cx="586" cy="496"/>
            </a:xfrm>
            <a:custGeom>
              <a:avLst/>
              <a:gdLst>
                <a:gd name="T0" fmla="*/ 0 w 339"/>
                <a:gd name="T1" fmla="*/ 1084 h 269"/>
                <a:gd name="T2" fmla="*/ 553 w 339"/>
                <a:gd name="T3" fmla="*/ 1604 h 269"/>
                <a:gd name="T4" fmla="*/ 1207 w 339"/>
                <a:gd name="T5" fmla="*/ 1462 h 269"/>
                <a:gd name="T6" fmla="*/ 1374 w 339"/>
                <a:gd name="T7" fmla="*/ 0 h 269"/>
                <a:gd name="T8" fmla="*/ 1404 w 339"/>
                <a:gd name="T9" fmla="*/ 645 h 269"/>
                <a:gd name="T10" fmla="*/ 1234 w 339"/>
                <a:gd name="T11" fmla="*/ 903 h 269"/>
                <a:gd name="T12" fmla="*/ 1063 w 339"/>
                <a:gd name="T13" fmla="*/ 1173 h 269"/>
                <a:gd name="T14" fmla="*/ 583 w 339"/>
                <a:gd name="T15" fmla="*/ 1381 h 269"/>
                <a:gd name="T16" fmla="*/ 242 w 339"/>
                <a:gd name="T17" fmla="*/ 1228 h 269"/>
                <a:gd name="T18" fmla="*/ 41 w 339"/>
                <a:gd name="T19" fmla="*/ 1108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9" h="269">
                  <a:moveTo>
                    <a:pt x="0" y="173"/>
                  </a:moveTo>
                  <a:cubicBezTo>
                    <a:pt x="10" y="229"/>
                    <a:pt x="64" y="243"/>
                    <a:pt x="107" y="256"/>
                  </a:cubicBezTo>
                  <a:cubicBezTo>
                    <a:pt x="154" y="269"/>
                    <a:pt x="196" y="265"/>
                    <a:pt x="234" y="233"/>
                  </a:cubicBezTo>
                  <a:cubicBezTo>
                    <a:pt x="295" y="179"/>
                    <a:pt x="339" y="58"/>
                    <a:pt x="266" y="0"/>
                  </a:cubicBezTo>
                  <a:cubicBezTo>
                    <a:pt x="273" y="33"/>
                    <a:pt x="287" y="70"/>
                    <a:pt x="272" y="103"/>
                  </a:cubicBezTo>
                  <a:cubicBezTo>
                    <a:pt x="265" y="118"/>
                    <a:pt x="251" y="132"/>
                    <a:pt x="239" y="144"/>
                  </a:cubicBezTo>
                  <a:cubicBezTo>
                    <a:pt x="225" y="158"/>
                    <a:pt x="218" y="173"/>
                    <a:pt x="206" y="187"/>
                  </a:cubicBezTo>
                  <a:cubicBezTo>
                    <a:pt x="187" y="211"/>
                    <a:pt x="144" y="222"/>
                    <a:pt x="113" y="220"/>
                  </a:cubicBezTo>
                  <a:cubicBezTo>
                    <a:pt x="85" y="219"/>
                    <a:pt x="68" y="208"/>
                    <a:pt x="47" y="196"/>
                  </a:cubicBezTo>
                  <a:cubicBezTo>
                    <a:pt x="35" y="188"/>
                    <a:pt x="14" y="192"/>
                    <a:pt x="8" y="17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Freeform 2247">
              <a:extLst>
                <a:ext uri="{FF2B5EF4-FFF2-40B4-BE49-F238E27FC236}">
                  <a16:creationId xmlns:a16="http://schemas.microsoft.com/office/drawing/2014/main" id="{B94DFA44-5D8D-4EF1-9025-D085AE18C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861"/>
              <a:ext cx="297" cy="295"/>
            </a:xfrm>
            <a:custGeom>
              <a:avLst/>
              <a:gdLst>
                <a:gd name="T0" fmla="*/ 587 w 172"/>
                <a:gd name="T1" fmla="*/ 24 h 160"/>
                <a:gd name="T2" fmla="*/ 221 w 172"/>
                <a:gd name="T3" fmla="*/ 295 h 160"/>
                <a:gd name="T4" fmla="*/ 28 w 172"/>
                <a:gd name="T5" fmla="*/ 1003 h 160"/>
                <a:gd name="T6" fmla="*/ 319 w 172"/>
                <a:gd name="T7" fmla="*/ 319 h 160"/>
                <a:gd name="T8" fmla="*/ 452 w 172"/>
                <a:gd name="T9" fmla="*/ 245 h 160"/>
                <a:gd name="T10" fmla="*/ 537 w 172"/>
                <a:gd name="T11" fmla="*/ 120 h 160"/>
                <a:gd name="T12" fmla="*/ 886 w 172"/>
                <a:gd name="T13" fmla="*/ 24 h 160"/>
                <a:gd name="T14" fmla="*/ 587 w 172"/>
                <a:gd name="T15" fmla="*/ 37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60">
                  <a:moveTo>
                    <a:pt x="114" y="4"/>
                  </a:moveTo>
                  <a:cubicBezTo>
                    <a:pt x="86" y="17"/>
                    <a:pt x="64" y="24"/>
                    <a:pt x="43" y="47"/>
                  </a:cubicBezTo>
                  <a:cubicBezTo>
                    <a:pt x="17" y="76"/>
                    <a:pt x="0" y="120"/>
                    <a:pt x="5" y="160"/>
                  </a:cubicBezTo>
                  <a:cubicBezTo>
                    <a:pt x="13" y="120"/>
                    <a:pt x="27" y="74"/>
                    <a:pt x="62" y="51"/>
                  </a:cubicBezTo>
                  <a:cubicBezTo>
                    <a:pt x="70" y="46"/>
                    <a:pt x="81" y="44"/>
                    <a:pt x="88" y="39"/>
                  </a:cubicBezTo>
                  <a:cubicBezTo>
                    <a:pt x="96" y="32"/>
                    <a:pt x="96" y="25"/>
                    <a:pt x="104" y="19"/>
                  </a:cubicBezTo>
                  <a:cubicBezTo>
                    <a:pt x="116" y="8"/>
                    <a:pt x="158" y="9"/>
                    <a:pt x="172" y="4"/>
                  </a:cubicBezTo>
                  <a:cubicBezTo>
                    <a:pt x="163" y="0"/>
                    <a:pt x="123" y="2"/>
                    <a:pt x="114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6" name="Freeform 2248">
              <a:extLst>
                <a:ext uri="{FF2B5EF4-FFF2-40B4-BE49-F238E27FC236}">
                  <a16:creationId xmlns:a16="http://schemas.microsoft.com/office/drawing/2014/main" id="{8998EE6E-6B8C-4B8B-A596-C41082B02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990"/>
              <a:ext cx="537" cy="564"/>
            </a:xfrm>
            <a:custGeom>
              <a:avLst/>
              <a:gdLst>
                <a:gd name="T0" fmla="*/ 0 w 311"/>
                <a:gd name="T1" fmla="*/ 1679 h 306"/>
                <a:gd name="T2" fmla="*/ 21 w 311"/>
                <a:gd name="T3" fmla="*/ 1685 h 306"/>
                <a:gd name="T4" fmla="*/ 1076 w 311"/>
                <a:gd name="T5" fmla="*/ 1522 h 306"/>
                <a:gd name="T6" fmla="*/ 1383 w 311"/>
                <a:gd name="T7" fmla="*/ 0 h 306"/>
                <a:gd name="T8" fmla="*/ 943 w 311"/>
                <a:gd name="T9" fmla="*/ 1522 h 306"/>
                <a:gd name="T10" fmla="*/ 0 w 311"/>
                <a:gd name="T11" fmla="*/ 1679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306">
                  <a:moveTo>
                    <a:pt x="0" y="268"/>
                  </a:moveTo>
                  <a:cubicBezTo>
                    <a:pt x="1" y="268"/>
                    <a:pt x="2" y="269"/>
                    <a:pt x="4" y="269"/>
                  </a:cubicBezTo>
                  <a:cubicBezTo>
                    <a:pt x="46" y="287"/>
                    <a:pt x="137" y="306"/>
                    <a:pt x="209" y="243"/>
                  </a:cubicBezTo>
                  <a:cubicBezTo>
                    <a:pt x="284" y="178"/>
                    <a:pt x="311" y="54"/>
                    <a:pt x="269" y="0"/>
                  </a:cubicBezTo>
                  <a:cubicBezTo>
                    <a:pt x="288" y="52"/>
                    <a:pt x="288" y="176"/>
                    <a:pt x="183" y="243"/>
                  </a:cubicBezTo>
                  <a:cubicBezTo>
                    <a:pt x="139" y="263"/>
                    <a:pt x="99" y="294"/>
                    <a:pt x="0" y="26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7" name="Freeform 2249">
              <a:extLst>
                <a:ext uri="{FF2B5EF4-FFF2-40B4-BE49-F238E27FC236}">
                  <a16:creationId xmlns:a16="http://schemas.microsoft.com/office/drawing/2014/main" id="{A125CBA6-99E4-495D-BF14-76E7019D4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876"/>
              <a:ext cx="145" cy="532"/>
            </a:xfrm>
            <a:custGeom>
              <a:avLst/>
              <a:gdLst>
                <a:gd name="T0" fmla="*/ 432 w 84"/>
                <a:gd name="T1" fmla="*/ 0 h 289"/>
                <a:gd name="T2" fmla="*/ 185 w 84"/>
                <a:gd name="T3" fmla="*/ 519 h 289"/>
                <a:gd name="T4" fmla="*/ 402 w 84"/>
                <a:gd name="T5" fmla="*/ 1802 h 289"/>
                <a:gd name="T6" fmla="*/ 205 w 84"/>
                <a:gd name="T7" fmla="*/ 725 h 289"/>
                <a:gd name="T8" fmla="*/ 432 w 8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89">
                  <a:moveTo>
                    <a:pt x="84" y="0"/>
                  </a:moveTo>
                  <a:cubicBezTo>
                    <a:pt x="55" y="24"/>
                    <a:pt x="45" y="59"/>
                    <a:pt x="36" y="83"/>
                  </a:cubicBezTo>
                  <a:cubicBezTo>
                    <a:pt x="19" y="123"/>
                    <a:pt x="0" y="215"/>
                    <a:pt x="78" y="289"/>
                  </a:cubicBezTo>
                  <a:cubicBezTo>
                    <a:pt x="59" y="268"/>
                    <a:pt x="19" y="180"/>
                    <a:pt x="40" y="116"/>
                  </a:cubicBezTo>
                  <a:cubicBezTo>
                    <a:pt x="62" y="52"/>
                    <a:pt x="57" y="26"/>
                    <a:pt x="84" y="0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8" name="Freeform 2250">
              <a:extLst>
                <a:ext uri="{FF2B5EF4-FFF2-40B4-BE49-F238E27FC236}">
                  <a16:creationId xmlns:a16="http://schemas.microsoft.com/office/drawing/2014/main" id="{093D903B-409A-4255-A2E6-78271B368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237"/>
              <a:ext cx="288" cy="280"/>
            </a:xfrm>
            <a:custGeom>
              <a:avLst/>
              <a:gdLst>
                <a:gd name="T0" fmla="*/ 857 w 167"/>
                <a:gd name="T1" fmla="*/ 0 h 152"/>
                <a:gd name="T2" fmla="*/ 0 w 167"/>
                <a:gd name="T3" fmla="*/ 951 h 152"/>
                <a:gd name="T4" fmla="*/ 857 w 16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2">
                  <a:moveTo>
                    <a:pt x="167" y="0"/>
                  </a:moveTo>
                  <a:cubicBezTo>
                    <a:pt x="159" y="26"/>
                    <a:pt x="119" y="140"/>
                    <a:pt x="0" y="152"/>
                  </a:cubicBezTo>
                  <a:cubicBezTo>
                    <a:pt x="27" y="148"/>
                    <a:pt x="127" y="107"/>
                    <a:pt x="167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9" name="Freeform 2251">
              <a:extLst>
                <a:ext uri="{FF2B5EF4-FFF2-40B4-BE49-F238E27FC236}">
                  <a16:creationId xmlns:a16="http://schemas.microsoft.com/office/drawing/2014/main" id="{2093F4AE-1BA5-445E-8AD7-379E64A86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097"/>
              <a:ext cx="364" cy="344"/>
            </a:xfrm>
            <a:custGeom>
              <a:avLst/>
              <a:gdLst>
                <a:gd name="T0" fmla="*/ 0 w 211"/>
                <a:gd name="T1" fmla="*/ 1076 h 187"/>
                <a:gd name="T2" fmla="*/ 587 w 211"/>
                <a:gd name="T3" fmla="*/ 1039 h 187"/>
                <a:gd name="T4" fmla="*/ 949 w 211"/>
                <a:gd name="T5" fmla="*/ 556 h 187"/>
                <a:gd name="T6" fmla="*/ 1054 w 211"/>
                <a:gd name="T7" fmla="*/ 0 h 187"/>
                <a:gd name="T8" fmla="*/ 800 w 211"/>
                <a:gd name="T9" fmla="*/ 710 h 187"/>
                <a:gd name="T10" fmla="*/ 319 w 211"/>
                <a:gd name="T11" fmla="*/ 1089 h 187"/>
                <a:gd name="T12" fmla="*/ 0 w 211"/>
                <a:gd name="T13" fmla="*/ 1076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87">
                  <a:moveTo>
                    <a:pt x="0" y="173"/>
                  </a:moveTo>
                  <a:cubicBezTo>
                    <a:pt x="42" y="187"/>
                    <a:pt x="77" y="187"/>
                    <a:pt x="114" y="167"/>
                  </a:cubicBezTo>
                  <a:cubicBezTo>
                    <a:pt x="150" y="146"/>
                    <a:pt x="170" y="118"/>
                    <a:pt x="185" y="89"/>
                  </a:cubicBezTo>
                  <a:cubicBezTo>
                    <a:pt x="199" y="60"/>
                    <a:pt x="211" y="26"/>
                    <a:pt x="205" y="0"/>
                  </a:cubicBezTo>
                  <a:cubicBezTo>
                    <a:pt x="205" y="16"/>
                    <a:pt x="177" y="88"/>
                    <a:pt x="156" y="114"/>
                  </a:cubicBezTo>
                  <a:cubicBezTo>
                    <a:pt x="135" y="140"/>
                    <a:pt x="81" y="173"/>
                    <a:pt x="62" y="175"/>
                  </a:cubicBezTo>
                  <a:cubicBezTo>
                    <a:pt x="44" y="176"/>
                    <a:pt x="10" y="178"/>
                    <a:pt x="0" y="173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0" name="Freeform 2252">
              <a:extLst>
                <a:ext uri="{FF2B5EF4-FFF2-40B4-BE49-F238E27FC236}">
                  <a16:creationId xmlns:a16="http://schemas.microsoft.com/office/drawing/2014/main" id="{118BCBB5-DDF8-4DE5-99AB-356F06F86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423 w 356"/>
                <a:gd name="T1" fmla="*/ 201 h 351"/>
                <a:gd name="T2" fmla="*/ 62 w 356"/>
                <a:gd name="T3" fmla="*/ 922 h 351"/>
                <a:gd name="T4" fmla="*/ 389 w 356"/>
                <a:gd name="T5" fmla="*/ 1974 h 351"/>
                <a:gd name="T6" fmla="*/ 1107 w 356"/>
                <a:gd name="T7" fmla="*/ 2136 h 351"/>
                <a:gd name="T8" fmla="*/ 1629 w 356"/>
                <a:gd name="T9" fmla="*/ 1596 h 351"/>
                <a:gd name="T10" fmla="*/ 1748 w 356"/>
                <a:gd name="T11" fmla="*/ 750 h 351"/>
                <a:gd name="T12" fmla="*/ 1316 w 356"/>
                <a:gd name="T13" fmla="*/ 149 h 351"/>
                <a:gd name="T14" fmla="*/ 423 w 356"/>
                <a:gd name="T15" fmla="*/ 201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1" name="Freeform 2253">
              <a:extLst>
                <a:ext uri="{FF2B5EF4-FFF2-40B4-BE49-F238E27FC236}">
                  <a16:creationId xmlns:a16="http://schemas.microsoft.com/office/drawing/2014/main" id="{0337A038-2283-4A85-80AE-76C542251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63"/>
              <a:ext cx="827" cy="817"/>
            </a:xfrm>
            <a:custGeom>
              <a:avLst/>
              <a:gdLst>
                <a:gd name="T0" fmla="*/ 571 w 479"/>
                <a:gd name="T1" fmla="*/ 207 h 443"/>
                <a:gd name="T2" fmla="*/ 114 w 479"/>
                <a:gd name="T3" fmla="*/ 922 h 443"/>
                <a:gd name="T4" fmla="*/ 176 w 479"/>
                <a:gd name="T5" fmla="*/ 1955 h 443"/>
                <a:gd name="T6" fmla="*/ 1637 w 479"/>
                <a:gd name="T7" fmla="*/ 2466 h 443"/>
                <a:gd name="T8" fmla="*/ 1946 w 479"/>
                <a:gd name="T9" fmla="*/ 446 h 443"/>
                <a:gd name="T10" fmla="*/ 1309 w 479"/>
                <a:gd name="T11" fmla="*/ 89 h 443"/>
                <a:gd name="T12" fmla="*/ 571 w 479"/>
                <a:gd name="T13" fmla="*/ 207 h 4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443">
                  <a:moveTo>
                    <a:pt x="111" y="33"/>
                  </a:moveTo>
                  <a:cubicBezTo>
                    <a:pt x="54" y="65"/>
                    <a:pt x="46" y="92"/>
                    <a:pt x="22" y="147"/>
                  </a:cubicBezTo>
                  <a:cubicBezTo>
                    <a:pt x="0" y="198"/>
                    <a:pt x="8" y="264"/>
                    <a:pt x="34" y="312"/>
                  </a:cubicBezTo>
                  <a:cubicBezTo>
                    <a:pt x="83" y="403"/>
                    <a:pt x="228" y="443"/>
                    <a:pt x="318" y="393"/>
                  </a:cubicBezTo>
                  <a:cubicBezTo>
                    <a:pt x="425" y="333"/>
                    <a:pt x="479" y="167"/>
                    <a:pt x="378" y="71"/>
                  </a:cubicBezTo>
                  <a:cubicBezTo>
                    <a:pt x="343" y="38"/>
                    <a:pt x="299" y="23"/>
                    <a:pt x="254" y="14"/>
                  </a:cubicBezTo>
                  <a:cubicBezTo>
                    <a:pt x="184" y="0"/>
                    <a:pt x="150" y="11"/>
                    <a:pt x="111" y="33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2" name="Oval 2254">
              <a:extLst>
                <a:ext uri="{FF2B5EF4-FFF2-40B4-BE49-F238E27FC236}">
                  <a16:creationId xmlns:a16="http://schemas.microsoft.com/office/drawing/2014/main" id="{AC07F70B-F28D-4BC9-BB04-86849F102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3" y="1859"/>
              <a:ext cx="59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3" name="Oval 2255">
              <a:extLst>
                <a:ext uri="{FF2B5EF4-FFF2-40B4-BE49-F238E27FC236}">
                  <a16:creationId xmlns:a16="http://schemas.microsoft.com/office/drawing/2014/main" id="{8E35006D-3B99-4B3C-A45D-E29B9260B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85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4" name="Oval 2256">
              <a:extLst>
                <a:ext uri="{FF2B5EF4-FFF2-40B4-BE49-F238E27FC236}">
                  <a16:creationId xmlns:a16="http://schemas.microsoft.com/office/drawing/2014/main" id="{182963BE-CC9D-4DDE-A35D-D6D538B04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90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328" name="Group 2257">
            <a:extLst>
              <a:ext uri="{FF2B5EF4-FFF2-40B4-BE49-F238E27FC236}">
                <a16:creationId xmlns:a16="http://schemas.microsoft.com/office/drawing/2014/main" id="{D2B997F7-BC29-4D14-B7C6-E639028195E0}"/>
              </a:ext>
            </a:extLst>
          </p:cNvPr>
          <p:cNvGrpSpPr>
            <a:grpSpLocks/>
          </p:cNvGrpSpPr>
          <p:nvPr/>
        </p:nvGrpSpPr>
        <p:grpSpPr bwMode="auto">
          <a:xfrm>
            <a:off x="9563100" y="3732213"/>
            <a:ext cx="504825" cy="498475"/>
            <a:chOff x="4250" y="2903"/>
            <a:chExt cx="746" cy="737"/>
          </a:xfrm>
        </p:grpSpPr>
        <p:sp>
          <p:nvSpPr>
            <p:cNvPr id="54329" name="Freeform 2258">
              <a:extLst>
                <a:ext uri="{FF2B5EF4-FFF2-40B4-BE49-F238E27FC236}">
                  <a16:creationId xmlns:a16="http://schemas.microsoft.com/office/drawing/2014/main" id="{5A64E5B1-FA80-4EA9-8F24-A885DAB0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905"/>
              <a:ext cx="746" cy="735"/>
            </a:xfrm>
            <a:custGeom>
              <a:avLst/>
              <a:gdLst>
                <a:gd name="T0" fmla="*/ 594 w 432"/>
                <a:gd name="T1" fmla="*/ 259 h 400"/>
                <a:gd name="T2" fmla="*/ 93 w 432"/>
                <a:gd name="T3" fmla="*/ 1459 h 400"/>
                <a:gd name="T4" fmla="*/ 1219 w 432"/>
                <a:gd name="T5" fmla="*/ 2444 h 400"/>
                <a:gd name="T6" fmla="*/ 2003 w 432"/>
                <a:gd name="T7" fmla="*/ 2029 h 400"/>
                <a:gd name="T8" fmla="*/ 2210 w 432"/>
                <a:gd name="T9" fmla="*/ 1080 h 400"/>
                <a:gd name="T10" fmla="*/ 948 w 432"/>
                <a:gd name="T11" fmla="*/ 132 h 400"/>
                <a:gd name="T12" fmla="*/ 594 w 432"/>
                <a:gd name="T13" fmla="*/ 259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0">
                  <a:moveTo>
                    <a:pt x="115" y="42"/>
                  </a:moveTo>
                  <a:cubicBezTo>
                    <a:pt x="45" y="72"/>
                    <a:pt x="0" y="168"/>
                    <a:pt x="18" y="235"/>
                  </a:cubicBezTo>
                  <a:cubicBezTo>
                    <a:pt x="41" y="322"/>
                    <a:pt x="153" y="386"/>
                    <a:pt x="237" y="394"/>
                  </a:cubicBezTo>
                  <a:cubicBezTo>
                    <a:pt x="302" y="400"/>
                    <a:pt x="351" y="383"/>
                    <a:pt x="389" y="327"/>
                  </a:cubicBezTo>
                  <a:cubicBezTo>
                    <a:pt x="419" y="282"/>
                    <a:pt x="432" y="228"/>
                    <a:pt x="429" y="174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6"/>
                    <a:pt x="139" y="32"/>
                    <a:pt x="115" y="42"/>
                  </a:cubicBezTo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Freeform 2259">
              <a:extLst>
                <a:ext uri="{FF2B5EF4-FFF2-40B4-BE49-F238E27FC236}">
                  <a16:creationId xmlns:a16="http://schemas.microsoft.com/office/drawing/2014/main" id="{C8C031AD-55E5-4CD4-879A-33A145F9F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299 w 362"/>
                <a:gd name="T1" fmla="*/ 259 h 318"/>
                <a:gd name="T2" fmla="*/ 57 w 362"/>
                <a:gd name="T3" fmla="*/ 630 h 318"/>
                <a:gd name="T4" fmla="*/ 29 w 362"/>
                <a:gd name="T5" fmla="*/ 1080 h 318"/>
                <a:gd name="T6" fmla="*/ 218 w 362"/>
                <a:gd name="T7" fmla="*/ 1331 h 318"/>
                <a:gd name="T8" fmla="*/ 439 w 362"/>
                <a:gd name="T9" fmla="*/ 1488 h 318"/>
                <a:gd name="T10" fmla="*/ 587 w 362"/>
                <a:gd name="T11" fmla="*/ 1741 h 318"/>
                <a:gd name="T12" fmla="*/ 1183 w 362"/>
                <a:gd name="T13" fmla="*/ 1932 h 318"/>
                <a:gd name="T14" fmla="*/ 1777 w 362"/>
                <a:gd name="T15" fmla="*/ 979 h 318"/>
                <a:gd name="T16" fmla="*/ 1801 w 362"/>
                <a:gd name="T17" fmla="*/ 725 h 318"/>
                <a:gd name="T18" fmla="*/ 1699 w 362"/>
                <a:gd name="T19" fmla="*/ 472 h 318"/>
                <a:gd name="T20" fmla="*/ 1366 w 362"/>
                <a:gd name="T21" fmla="*/ 94 h 318"/>
                <a:gd name="T22" fmla="*/ 886 w 362"/>
                <a:gd name="T23" fmla="*/ 0 h 318"/>
                <a:gd name="T24" fmla="*/ 689 w 362"/>
                <a:gd name="T25" fmla="*/ 20 h 318"/>
                <a:gd name="T26" fmla="*/ 509 w 362"/>
                <a:gd name="T27" fmla="*/ 94 h 318"/>
                <a:gd name="T28" fmla="*/ 299 w 362"/>
                <a:gd name="T29" fmla="*/ 259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1" name="Freeform 2260">
              <a:extLst>
                <a:ext uri="{FF2B5EF4-FFF2-40B4-BE49-F238E27FC236}">
                  <a16:creationId xmlns:a16="http://schemas.microsoft.com/office/drawing/2014/main" id="{B98DA3DC-6B99-4E49-A5EE-66BEE232B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2951"/>
              <a:ext cx="513" cy="632"/>
            </a:xfrm>
            <a:custGeom>
              <a:avLst/>
              <a:gdLst>
                <a:gd name="T0" fmla="*/ 169 w 297"/>
                <a:gd name="T1" fmla="*/ 1319 h 344"/>
                <a:gd name="T2" fmla="*/ 632 w 297"/>
                <a:gd name="T3" fmla="*/ 209 h 344"/>
                <a:gd name="T4" fmla="*/ 957 w 297"/>
                <a:gd name="T5" fmla="*/ 88 h 344"/>
                <a:gd name="T6" fmla="*/ 1530 w 297"/>
                <a:gd name="T7" fmla="*/ 132 h 344"/>
                <a:gd name="T8" fmla="*/ 881 w 297"/>
                <a:gd name="T9" fmla="*/ 51 h 344"/>
                <a:gd name="T10" fmla="*/ 553 w 297"/>
                <a:gd name="T11" fmla="*/ 173 h 344"/>
                <a:gd name="T12" fmla="*/ 86 w 297"/>
                <a:gd name="T13" fmla="*/ 1282 h 344"/>
                <a:gd name="T14" fmla="*/ 871 w 297"/>
                <a:gd name="T15" fmla="*/ 2133 h 344"/>
                <a:gd name="T16" fmla="*/ 169 w 297"/>
                <a:gd name="T17" fmla="*/ 1319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44">
                  <a:moveTo>
                    <a:pt x="33" y="213"/>
                  </a:moveTo>
                  <a:cubicBezTo>
                    <a:pt x="16" y="150"/>
                    <a:pt x="57" y="62"/>
                    <a:pt x="123" y="34"/>
                  </a:cubicBezTo>
                  <a:cubicBezTo>
                    <a:pt x="144" y="24"/>
                    <a:pt x="162" y="19"/>
                    <a:pt x="186" y="14"/>
                  </a:cubicBezTo>
                  <a:cubicBezTo>
                    <a:pt x="222" y="7"/>
                    <a:pt x="261" y="9"/>
                    <a:pt x="297" y="21"/>
                  </a:cubicBezTo>
                  <a:cubicBezTo>
                    <a:pt x="257" y="4"/>
                    <a:pt x="212" y="0"/>
                    <a:pt x="171" y="8"/>
                  </a:cubicBezTo>
                  <a:cubicBezTo>
                    <a:pt x="146" y="13"/>
                    <a:pt x="129" y="19"/>
                    <a:pt x="107" y="28"/>
                  </a:cubicBezTo>
                  <a:cubicBezTo>
                    <a:pt x="41" y="56"/>
                    <a:pt x="0" y="145"/>
                    <a:pt x="17" y="207"/>
                  </a:cubicBezTo>
                  <a:cubicBezTo>
                    <a:pt x="34" y="271"/>
                    <a:pt x="102" y="322"/>
                    <a:pt x="169" y="344"/>
                  </a:cubicBezTo>
                  <a:cubicBezTo>
                    <a:pt x="108" y="319"/>
                    <a:pt x="48" y="272"/>
                    <a:pt x="33" y="213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2" name="Freeform 2261">
              <a:extLst>
                <a:ext uri="{FF2B5EF4-FFF2-40B4-BE49-F238E27FC236}">
                  <a16:creationId xmlns:a16="http://schemas.microsoft.com/office/drawing/2014/main" id="{0B05DDBF-665A-4A2B-8696-F211028D8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014"/>
              <a:ext cx="541" cy="604"/>
            </a:xfrm>
            <a:custGeom>
              <a:avLst/>
              <a:gdLst>
                <a:gd name="T0" fmla="*/ 1601 w 313"/>
                <a:gd name="T1" fmla="*/ 731 h 329"/>
                <a:gd name="T2" fmla="*/ 1206 w 313"/>
                <a:gd name="T3" fmla="*/ 0 h 329"/>
                <a:gd name="T4" fmla="*/ 1509 w 313"/>
                <a:gd name="T5" fmla="*/ 657 h 329"/>
                <a:gd name="T6" fmla="*/ 1317 w 313"/>
                <a:gd name="T7" fmla="*/ 1540 h 329"/>
                <a:gd name="T8" fmla="*/ 589 w 313"/>
                <a:gd name="T9" fmla="*/ 1924 h 329"/>
                <a:gd name="T10" fmla="*/ 0 w 313"/>
                <a:gd name="T11" fmla="*/ 1678 h 329"/>
                <a:gd name="T12" fmla="*/ 676 w 313"/>
                <a:gd name="T13" fmla="*/ 1999 h 329"/>
                <a:gd name="T14" fmla="*/ 1403 w 313"/>
                <a:gd name="T15" fmla="*/ 1608 h 329"/>
                <a:gd name="T16" fmla="*/ 1601 w 313"/>
                <a:gd name="T17" fmla="*/ 731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329">
                  <a:moveTo>
                    <a:pt x="310" y="118"/>
                  </a:moveTo>
                  <a:cubicBezTo>
                    <a:pt x="306" y="64"/>
                    <a:pt x="275" y="24"/>
                    <a:pt x="234" y="0"/>
                  </a:cubicBezTo>
                  <a:cubicBezTo>
                    <a:pt x="266" y="25"/>
                    <a:pt x="289" y="60"/>
                    <a:pt x="292" y="106"/>
                  </a:cubicBezTo>
                  <a:cubicBezTo>
                    <a:pt x="295" y="157"/>
                    <a:pt x="283" y="207"/>
                    <a:pt x="255" y="249"/>
                  </a:cubicBezTo>
                  <a:cubicBezTo>
                    <a:pt x="220" y="301"/>
                    <a:pt x="174" y="317"/>
                    <a:pt x="114" y="311"/>
                  </a:cubicBezTo>
                  <a:cubicBezTo>
                    <a:pt x="78" y="308"/>
                    <a:pt x="36" y="294"/>
                    <a:pt x="0" y="271"/>
                  </a:cubicBezTo>
                  <a:cubicBezTo>
                    <a:pt x="40" y="300"/>
                    <a:pt x="89" y="319"/>
                    <a:pt x="131" y="323"/>
                  </a:cubicBezTo>
                  <a:cubicBezTo>
                    <a:pt x="192" y="329"/>
                    <a:pt x="237" y="312"/>
                    <a:pt x="272" y="260"/>
                  </a:cubicBezTo>
                  <a:cubicBezTo>
                    <a:pt x="300" y="218"/>
                    <a:pt x="313" y="168"/>
                    <a:pt x="310" y="11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3" name="Freeform 2262">
              <a:extLst>
                <a:ext uri="{FF2B5EF4-FFF2-40B4-BE49-F238E27FC236}">
                  <a16:creationId xmlns:a16="http://schemas.microsoft.com/office/drawing/2014/main" id="{178534F3-8BD6-4253-B2A6-784718778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3072"/>
              <a:ext cx="469" cy="476"/>
            </a:xfrm>
            <a:custGeom>
              <a:avLst/>
              <a:gdLst>
                <a:gd name="T0" fmla="*/ 0 w 272"/>
                <a:gd name="T1" fmla="*/ 987 h 259"/>
                <a:gd name="T2" fmla="*/ 512 w 272"/>
                <a:gd name="T3" fmla="*/ 1513 h 259"/>
                <a:gd name="T4" fmla="*/ 1154 w 272"/>
                <a:gd name="T5" fmla="*/ 1402 h 259"/>
                <a:gd name="T6" fmla="*/ 1347 w 272"/>
                <a:gd name="T7" fmla="*/ 632 h 259"/>
                <a:gd name="T8" fmla="*/ 1338 w 272"/>
                <a:gd name="T9" fmla="*/ 290 h 259"/>
                <a:gd name="T10" fmla="*/ 1162 w 272"/>
                <a:gd name="T11" fmla="*/ 0 h 259"/>
                <a:gd name="T12" fmla="*/ 1210 w 272"/>
                <a:gd name="T13" fmla="*/ 287 h 259"/>
                <a:gd name="T14" fmla="*/ 1181 w 272"/>
                <a:gd name="T15" fmla="*/ 682 h 259"/>
                <a:gd name="T16" fmla="*/ 900 w 272"/>
                <a:gd name="T17" fmla="*/ 1246 h 259"/>
                <a:gd name="T18" fmla="*/ 666 w 272"/>
                <a:gd name="T19" fmla="*/ 1334 h 259"/>
                <a:gd name="T20" fmla="*/ 455 w 272"/>
                <a:gd name="T21" fmla="*/ 1097 h 259"/>
                <a:gd name="T22" fmla="*/ 9 w 272"/>
                <a:gd name="T23" fmla="*/ 98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2" h="259">
                  <a:moveTo>
                    <a:pt x="0" y="159"/>
                  </a:moveTo>
                  <a:cubicBezTo>
                    <a:pt x="47" y="166"/>
                    <a:pt x="53" y="231"/>
                    <a:pt x="100" y="244"/>
                  </a:cubicBezTo>
                  <a:cubicBezTo>
                    <a:pt x="149" y="257"/>
                    <a:pt x="185" y="259"/>
                    <a:pt x="225" y="226"/>
                  </a:cubicBezTo>
                  <a:cubicBezTo>
                    <a:pt x="263" y="194"/>
                    <a:pt x="262" y="146"/>
                    <a:pt x="263" y="102"/>
                  </a:cubicBezTo>
                  <a:cubicBezTo>
                    <a:pt x="263" y="81"/>
                    <a:pt x="272" y="68"/>
                    <a:pt x="261" y="47"/>
                  </a:cubicBezTo>
                  <a:cubicBezTo>
                    <a:pt x="253" y="31"/>
                    <a:pt x="236" y="15"/>
                    <a:pt x="227" y="0"/>
                  </a:cubicBezTo>
                  <a:cubicBezTo>
                    <a:pt x="227" y="15"/>
                    <a:pt x="235" y="30"/>
                    <a:pt x="236" y="46"/>
                  </a:cubicBezTo>
                  <a:cubicBezTo>
                    <a:pt x="238" y="68"/>
                    <a:pt x="235" y="89"/>
                    <a:pt x="230" y="110"/>
                  </a:cubicBezTo>
                  <a:cubicBezTo>
                    <a:pt x="219" y="153"/>
                    <a:pt x="225" y="184"/>
                    <a:pt x="176" y="201"/>
                  </a:cubicBezTo>
                  <a:cubicBezTo>
                    <a:pt x="163" y="205"/>
                    <a:pt x="144" y="217"/>
                    <a:pt x="130" y="215"/>
                  </a:cubicBezTo>
                  <a:cubicBezTo>
                    <a:pt x="111" y="213"/>
                    <a:pt x="103" y="189"/>
                    <a:pt x="89" y="177"/>
                  </a:cubicBezTo>
                  <a:cubicBezTo>
                    <a:pt x="65" y="158"/>
                    <a:pt x="24" y="164"/>
                    <a:pt x="2" y="159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4" name="Freeform 2263">
              <a:extLst>
                <a:ext uri="{FF2B5EF4-FFF2-40B4-BE49-F238E27FC236}">
                  <a16:creationId xmlns:a16="http://schemas.microsoft.com/office/drawing/2014/main" id="{783502E7-8116-4A88-B9EF-C57E2BAC7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3004"/>
              <a:ext cx="399" cy="271"/>
            </a:xfrm>
            <a:custGeom>
              <a:avLst/>
              <a:gdLst>
                <a:gd name="T0" fmla="*/ 29 w 231"/>
                <a:gd name="T1" fmla="*/ 922 h 147"/>
                <a:gd name="T2" fmla="*/ 484 w 231"/>
                <a:gd name="T3" fmla="*/ 105 h 147"/>
                <a:gd name="T4" fmla="*/ 871 w 231"/>
                <a:gd name="T5" fmla="*/ 37 h 147"/>
                <a:gd name="T6" fmla="*/ 1190 w 231"/>
                <a:gd name="T7" fmla="*/ 125 h 147"/>
                <a:gd name="T8" fmla="*/ 411 w 231"/>
                <a:gd name="T9" fmla="*/ 289 h 147"/>
                <a:gd name="T10" fmla="*/ 50 w 231"/>
                <a:gd name="T11" fmla="*/ 898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147">
                  <a:moveTo>
                    <a:pt x="6" y="147"/>
                  </a:moveTo>
                  <a:cubicBezTo>
                    <a:pt x="0" y="86"/>
                    <a:pt x="33" y="48"/>
                    <a:pt x="94" y="17"/>
                  </a:cubicBezTo>
                  <a:cubicBezTo>
                    <a:pt x="126" y="0"/>
                    <a:pt x="133" y="5"/>
                    <a:pt x="169" y="6"/>
                  </a:cubicBezTo>
                  <a:cubicBezTo>
                    <a:pt x="195" y="8"/>
                    <a:pt x="210" y="9"/>
                    <a:pt x="231" y="20"/>
                  </a:cubicBezTo>
                  <a:cubicBezTo>
                    <a:pt x="179" y="2"/>
                    <a:pt x="126" y="24"/>
                    <a:pt x="80" y="46"/>
                  </a:cubicBezTo>
                  <a:cubicBezTo>
                    <a:pt x="48" y="62"/>
                    <a:pt x="6" y="98"/>
                    <a:pt x="10" y="14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2264">
              <a:extLst>
                <a:ext uri="{FF2B5EF4-FFF2-40B4-BE49-F238E27FC236}">
                  <a16:creationId xmlns:a16="http://schemas.microsoft.com/office/drawing/2014/main" id="{05593B82-F57D-4EE0-A484-82DAE2979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3335"/>
              <a:ext cx="361" cy="232"/>
            </a:xfrm>
            <a:custGeom>
              <a:avLst/>
              <a:gdLst>
                <a:gd name="T0" fmla="*/ 582 w 209"/>
                <a:gd name="T1" fmla="*/ 569 h 126"/>
                <a:gd name="T2" fmla="*/ 1078 w 209"/>
                <a:gd name="T3" fmla="*/ 0 h 126"/>
                <a:gd name="T4" fmla="*/ 603 w 209"/>
                <a:gd name="T5" fmla="*/ 654 h 126"/>
                <a:gd name="T6" fmla="*/ 0 w 209"/>
                <a:gd name="T7" fmla="*/ 350 h 126"/>
                <a:gd name="T8" fmla="*/ 582 w 209"/>
                <a:gd name="T9" fmla="*/ 56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26">
                  <a:moveTo>
                    <a:pt x="113" y="91"/>
                  </a:moveTo>
                  <a:cubicBezTo>
                    <a:pt x="181" y="68"/>
                    <a:pt x="204" y="26"/>
                    <a:pt x="209" y="0"/>
                  </a:cubicBezTo>
                  <a:cubicBezTo>
                    <a:pt x="204" y="57"/>
                    <a:pt x="187" y="85"/>
                    <a:pt x="117" y="105"/>
                  </a:cubicBezTo>
                  <a:cubicBezTo>
                    <a:pt x="46" y="126"/>
                    <a:pt x="19" y="91"/>
                    <a:pt x="0" y="56"/>
                  </a:cubicBezTo>
                  <a:cubicBezTo>
                    <a:pt x="24" y="78"/>
                    <a:pt x="61" y="107"/>
                    <a:pt x="113" y="91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Freeform 2265">
              <a:extLst>
                <a:ext uri="{FF2B5EF4-FFF2-40B4-BE49-F238E27FC236}">
                  <a16:creationId xmlns:a16="http://schemas.microsoft.com/office/drawing/2014/main" id="{B1F9E9C4-476E-4D78-A604-0D9EEBA9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282"/>
              <a:ext cx="238" cy="323"/>
            </a:xfrm>
            <a:custGeom>
              <a:avLst/>
              <a:gdLst>
                <a:gd name="T0" fmla="*/ 707 w 138"/>
                <a:gd name="T1" fmla="*/ 0 h 176"/>
                <a:gd name="T2" fmla="*/ 0 w 138"/>
                <a:gd name="T3" fmla="*/ 1088 h 176"/>
                <a:gd name="T4" fmla="*/ 707 w 138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76">
                  <a:moveTo>
                    <a:pt x="138" y="0"/>
                  </a:moveTo>
                  <a:cubicBezTo>
                    <a:pt x="136" y="37"/>
                    <a:pt x="115" y="169"/>
                    <a:pt x="0" y="176"/>
                  </a:cubicBezTo>
                  <a:cubicBezTo>
                    <a:pt x="33" y="165"/>
                    <a:pt x="111" y="134"/>
                    <a:pt x="138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7" name="Freeform 2266">
              <a:extLst>
                <a:ext uri="{FF2B5EF4-FFF2-40B4-BE49-F238E27FC236}">
                  <a16:creationId xmlns:a16="http://schemas.microsoft.com/office/drawing/2014/main" id="{DFD486A3-5969-4CA4-9493-28492949A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903"/>
              <a:ext cx="746" cy="737"/>
            </a:xfrm>
            <a:custGeom>
              <a:avLst/>
              <a:gdLst>
                <a:gd name="T0" fmla="*/ 594 w 432"/>
                <a:gd name="T1" fmla="*/ 261 h 401"/>
                <a:gd name="T2" fmla="*/ 93 w 432"/>
                <a:gd name="T3" fmla="*/ 1467 h 401"/>
                <a:gd name="T4" fmla="*/ 1219 w 432"/>
                <a:gd name="T5" fmla="*/ 2452 h 401"/>
                <a:gd name="T6" fmla="*/ 2003 w 432"/>
                <a:gd name="T7" fmla="*/ 2031 h 401"/>
                <a:gd name="T8" fmla="*/ 2210 w 432"/>
                <a:gd name="T9" fmla="*/ 1088 h 401"/>
                <a:gd name="T10" fmla="*/ 948 w 432"/>
                <a:gd name="T11" fmla="*/ 132 h 401"/>
                <a:gd name="T12" fmla="*/ 594 w 432"/>
                <a:gd name="T13" fmla="*/ 26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1">
                  <a:moveTo>
                    <a:pt x="115" y="42"/>
                  </a:moveTo>
                  <a:cubicBezTo>
                    <a:pt x="44" y="73"/>
                    <a:pt x="0" y="168"/>
                    <a:pt x="18" y="236"/>
                  </a:cubicBezTo>
                  <a:cubicBezTo>
                    <a:pt x="41" y="323"/>
                    <a:pt x="153" y="387"/>
                    <a:pt x="237" y="395"/>
                  </a:cubicBezTo>
                  <a:cubicBezTo>
                    <a:pt x="302" y="401"/>
                    <a:pt x="351" y="383"/>
                    <a:pt x="389" y="327"/>
                  </a:cubicBezTo>
                  <a:cubicBezTo>
                    <a:pt x="419" y="283"/>
                    <a:pt x="432" y="229"/>
                    <a:pt x="429" y="175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7"/>
                    <a:pt x="139" y="32"/>
                    <a:pt x="115" y="42"/>
                  </a:cubicBezTo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2267">
              <a:extLst>
                <a:ext uri="{FF2B5EF4-FFF2-40B4-BE49-F238E27FC236}">
                  <a16:creationId xmlns:a16="http://schemas.microsoft.com/office/drawing/2014/main" id="{E7E18B10-3CAA-4118-A77B-7BFC38705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299 w 362"/>
                <a:gd name="T1" fmla="*/ 259 h 318"/>
                <a:gd name="T2" fmla="*/ 57 w 362"/>
                <a:gd name="T3" fmla="*/ 630 h 318"/>
                <a:gd name="T4" fmla="*/ 29 w 362"/>
                <a:gd name="T5" fmla="*/ 1080 h 318"/>
                <a:gd name="T6" fmla="*/ 218 w 362"/>
                <a:gd name="T7" fmla="*/ 1331 h 318"/>
                <a:gd name="T8" fmla="*/ 439 w 362"/>
                <a:gd name="T9" fmla="*/ 1488 h 318"/>
                <a:gd name="T10" fmla="*/ 587 w 362"/>
                <a:gd name="T11" fmla="*/ 1741 h 318"/>
                <a:gd name="T12" fmla="*/ 1183 w 362"/>
                <a:gd name="T13" fmla="*/ 1932 h 318"/>
                <a:gd name="T14" fmla="*/ 1777 w 362"/>
                <a:gd name="T15" fmla="*/ 979 h 318"/>
                <a:gd name="T16" fmla="*/ 1801 w 362"/>
                <a:gd name="T17" fmla="*/ 725 h 318"/>
                <a:gd name="T18" fmla="*/ 1699 w 362"/>
                <a:gd name="T19" fmla="*/ 472 h 318"/>
                <a:gd name="T20" fmla="*/ 1366 w 362"/>
                <a:gd name="T21" fmla="*/ 94 h 318"/>
                <a:gd name="T22" fmla="*/ 886 w 362"/>
                <a:gd name="T23" fmla="*/ 0 h 318"/>
                <a:gd name="T24" fmla="*/ 689 w 362"/>
                <a:gd name="T25" fmla="*/ 20 h 318"/>
                <a:gd name="T26" fmla="*/ 509 w 362"/>
                <a:gd name="T27" fmla="*/ 94 h 318"/>
                <a:gd name="T28" fmla="*/ 299 w 362"/>
                <a:gd name="T29" fmla="*/ 259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Oval 2268">
              <a:extLst>
                <a:ext uri="{FF2B5EF4-FFF2-40B4-BE49-F238E27FC236}">
                  <a16:creationId xmlns:a16="http://schemas.microsoft.com/office/drawing/2014/main" id="{AE3117EB-DA1A-4E15-9B57-29D081EF5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4" y="3006"/>
              <a:ext cx="57" cy="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0" name="Oval 2269">
              <a:extLst>
                <a:ext uri="{FF2B5EF4-FFF2-40B4-BE49-F238E27FC236}">
                  <a16:creationId xmlns:a16="http://schemas.microsoft.com/office/drawing/2014/main" id="{0C390F14-591C-4902-B54F-5762F3BB4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00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1" name="Oval 2270">
              <a:extLst>
                <a:ext uri="{FF2B5EF4-FFF2-40B4-BE49-F238E27FC236}">
                  <a16:creationId xmlns:a16="http://schemas.microsoft.com/office/drawing/2014/main" id="{647D2200-42EF-4307-B2AC-A427B505F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5" y="304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875C4AB4-87C1-4219-9196-3BDBF5C8E39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Dendritic cells</a:t>
            </a:r>
          </a:p>
        </p:txBody>
      </p:sp>
      <p:grpSp>
        <p:nvGrpSpPr>
          <p:cNvPr id="55298" name="Group 3">
            <a:extLst>
              <a:ext uri="{FF2B5EF4-FFF2-40B4-BE49-F238E27FC236}">
                <a16:creationId xmlns:a16="http://schemas.microsoft.com/office/drawing/2014/main" id="{77CB0575-B9C8-47D0-83CB-C95DD6A80C5E}"/>
              </a:ext>
            </a:extLst>
          </p:cNvPr>
          <p:cNvGrpSpPr>
            <a:grpSpLocks/>
          </p:cNvGrpSpPr>
          <p:nvPr/>
        </p:nvGrpSpPr>
        <p:grpSpPr bwMode="auto">
          <a:xfrm>
            <a:off x="5522913" y="1801813"/>
            <a:ext cx="3840162" cy="3762375"/>
            <a:chOff x="2519" y="1135"/>
            <a:chExt cx="2419" cy="2370"/>
          </a:xfrm>
        </p:grpSpPr>
        <p:sp>
          <p:nvSpPr>
            <p:cNvPr id="55326" name="Freeform 4">
              <a:extLst>
                <a:ext uri="{FF2B5EF4-FFF2-40B4-BE49-F238E27FC236}">
                  <a16:creationId xmlns:a16="http://schemas.microsoft.com/office/drawing/2014/main" id="{C35A66BF-FAC8-4AD2-8AD1-C75646ED2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1135"/>
              <a:ext cx="2419" cy="2370"/>
            </a:xfrm>
            <a:custGeom>
              <a:avLst/>
              <a:gdLst>
                <a:gd name="T0" fmla="*/ 1981 w 1696"/>
                <a:gd name="T1" fmla="*/ 511 h 1662"/>
                <a:gd name="T2" fmla="*/ 2048 w 1696"/>
                <a:gd name="T3" fmla="*/ 1362 h 1662"/>
                <a:gd name="T4" fmla="*/ 1904 w 1696"/>
                <a:gd name="T5" fmla="*/ 911 h 1662"/>
                <a:gd name="T6" fmla="*/ 1793 w 1696"/>
                <a:gd name="T7" fmla="*/ 689 h 1662"/>
                <a:gd name="T8" fmla="*/ 1793 w 1696"/>
                <a:gd name="T9" fmla="*/ 1497 h 1662"/>
                <a:gd name="T10" fmla="*/ 1550 w 1696"/>
                <a:gd name="T11" fmla="*/ 1246 h 1662"/>
                <a:gd name="T12" fmla="*/ 1388 w 1696"/>
                <a:gd name="T13" fmla="*/ 1822 h 1662"/>
                <a:gd name="T14" fmla="*/ 645 w 1696"/>
                <a:gd name="T15" fmla="*/ 1757 h 1662"/>
                <a:gd name="T16" fmla="*/ 442 w 1696"/>
                <a:gd name="T17" fmla="*/ 1690 h 1662"/>
                <a:gd name="T18" fmla="*/ 987 w 1696"/>
                <a:gd name="T19" fmla="*/ 2200 h 1662"/>
                <a:gd name="T20" fmla="*/ 1063 w 1696"/>
                <a:gd name="T21" fmla="*/ 2458 h 1662"/>
                <a:gd name="T22" fmla="*/ 707 w 1696"/>
                <a:gd name="T23" fmla="*/ 2473 h 1662"/>
                <a:gd name="T24" fmla="*/ 1027 w 1696"/>
                <a:gd name="T25" fmla="*/ 2568 h 1662"/>
                <a:gd name="T26" fmla="*/ 1299 w 1696"/>
                <a:gd name="T27" fmla="*/ 2715 h 1662"/>
                <a:gd name="T28" fmla="*/ 1346 w 1696"/>
                <a:gd name="T29" fmla="*/ 3059 h 1662"/>
                <a:gd name="T30" fmla="*/ 1436 w 1696"/>
                <a:gd name="T31" fmla="*/ 3193 h 1662"/>
                <a:gd name="T32" fmla="*/ 1449 w 1696"/>
                <a:gd name="T33" fmla="*/ 3341 h 1662"/>
                <a:gd name="T34" fmla="*/ 998 w 1696"/>
                <a:gd name="T35" fmla="*/ 3937 h 1662"/>
                <a:gd name="T36" fmla="*/ 1503 w 1696"/>
                <a:gd name="T37" fmla="*/ 3555 h 1662"/>
                <a:gd name="T38" fmla="*/ 1970 w 1696"/>
                <a:gd name="T39" fmla="*/ 3280 h 1662"/>
                <a:gd name="T40" fmla="*/ 2177 w 1696"/>
                <a:gd name="T41" fmla="*/ 3280 h 1662"/>
                <a:gd name="T42" fmla="*/ 2329 w 1696"/>
                <a:gd name="T43" fmla="*/ 3268 h 1662"/>
                <a:gd name="T44" fmla="*/ 2520 w 1696"/>
                <a:gd name="T45" fmla="*/ 3204 h 1662"/>
                <a:gd name="T46" fmla="*/ 3041 w 1696"/>
                <a:gd name="T47" fmla="*/ 4640 h 1662"/>
                <a:gd name="T48" fmla="*/ 3031 w 1696"/>
                <a:gd name="T49" fmla="*/ 3561 h 1662"/>
                <a:gd name="T50" fmla="*/ 3078 w 1696"/>
                <a:gd name="T51" fmla="*/ 3007 h 1662"/>
                <a:gd name="T52" fmla="*/ 3340 w 1696"/>
                <a:gd name="T53" fmla="*/ 3174 h 1662"/>
                <a:gd name="T54" fmla="*/ 3154 w 1696"/>
                <a:gd name="T55" fmla="*/ 2789 h 1662"/>
                <a:gd name="T56" fmla="*/ 4028 w 1696"/>
                <a:gd name="T57" fmla="*/ 2558 h 1662"/>
                <a:gd name="T58" fmla="*/ 4886 w 1696"/>
                <a:gd name="T59" fmla="*/ 2789 h 1662"/>
                <a:gd name="T60" fmla="*/ 4215 w 1696"/>
                <a:gd name="T61" fmla="*/ 2361 h 1662"/>
                <a:gd name="T62" fmla="*/ 3851 w 1696"/>
                <a:gd name="T63" fmla="*/ 2306 h 1662"/>
                <a:gd name="T64" fmla="*/ 3780 w 1696"/>
                <a:gd name="T65" fmla="*/ 2001 h 1662"/>
                <a:gd name="T66" fmla="*/ 3288 w 1696"/>
                <a:gd name="T67" fmla="*/ 1972 h 1662"/>
                <a:gd name="T68" fmla="*/ 3934 w 1696"/>
                <a:gd name="T69" fmla="*/ 1383 h 1662"/>
                <a:gd name="T70" fmla="*/ 3532 w 1696"/>
                <a:gd name="T71" fmla="*/ 1648 h 1662"/>
                <a:gd name="T72" fmla="*/ 3116 w 1696"/>
                <a:gd name="T73" fmla="*/ 1751 h 1662"/>
                <a:gd name="T74" fmla="*/ 3821 w 1696"/>
                <a:gd name="T75" fmla="*/ 883 h 1662"/>
                <a:gd name="T76" fmla="*/ 3616 w 1696"/>
                <a:gd name="T77" fmla="*/ 781 h 1662"/>
                <a:gd name="T78" fmla="*/ 2887 w 1696"/>
                <a:gd name="T79" fmla="*/ 1490 h 1662"/>
                <a:gd name="T80" fmla="*/ 2854 w 1696"/>
                <a:gd name="T81" fmla="*/ 1232 h 1662"/>
                <a:gd name="T82" fmla="*/ 2303 w 1696"/>
                <a:gd name="T83" fmla="*/ 1078 h 1662"/>
                <a:gd name="T84" fmla="*/ 2321 w 1696"/>
                <a:gd name="T85" fmla="*/ 48 h 166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696" h="1662">
                  <a:moveTo>
                    <a:pt x="800" y="17"/>
                  </a:moveTo>
                  <a:cubicBezTo>
                    <a:pt x="784" y="0"/>
                    <a:pt x="667" y="38"/>
                    <a:pt x="683" y="176"/>
                  </a:cubicBezTo>
                  <a:cubicBezTo>
                    <a:pt x="699" y="313"/>
                    <a:pt x="731" y="285"/>
                    <a:pt x="732" y="371"/>
                  </a:cubicBezTo>
                  <a:cubicBezTo>
                    <a:pt x="732" y="458"/>
                    <a:pt x="733" y="468"/>
                    <a:pt x="706" y="470"/>
                  </a:cubicBezTo>
                  <a:cubicBezTo>
                    <a:pt x="679" y="471"/>
                    <a:pt x="669" y="414"/>
                    <a:pt x="672" y="383"/>
                  </a:cubicBezTo>
                  <a:cubicBezTo>
                    <a:pt x="675" y="352"/>
                    <a:pt x="666" y="328"/>
                    <a:pt x="656" y="314"/>
                  </a:cubicBezTo>
                  <a:cubicBezTo>
                    <a:pt x="646" y="301"/>
                    <a:pt x="644" y="281"/>
                    <a:pt x="649" y="264"/>
                  </a:cubicBezTo>
                  <a:cubicBezTo>
                    <a:pt x="655" y="247"/>
                    <a:pt x="646" y="213"/>
                    <a:pt x="618" y="238"/>
                  </a:cubicBezTo>
                  <a:cubicBezTo>
                    <a:pt x="590" y="263"/>
                    <a:pt x="592" y="323"/>
                    <a:pt x="614" y="360"/>
                  </a:cubicBezTo>
                  <a:cubicBezTo>
                    <a:pt x="637" y="397"/>
                    <a:pt x="679" y="476"/>
                    <a:pt x="618" y="516"/>
                  </a:cubicBezTo>
                  <a:cubicBezTo>
                    <a:pt x="593" y="531"/>
                    <a:pt x="581" y="503"/>
                    <a:pt x="570" y="474"/>
                  </a:cubicBezTo>
                  <a:cubicBezTo>
                    <a:pt x="560" y="449"/>
                    <a:pt x="551" y="424"/>
                    <a:pt x="534" y="430"/>
                  </a:cubicBezTo>
                  <a:cubicBezTo>
                    <a:pt x="498" y="441"/>
                    <a:pt x="553" y="555"/>
                    <a:pt x="522" y="578"/>
                  </a:cubicBezTo>
                  <a:cubicBezTo>
                    <a:pt x="492" y="601"/>
                    <a:pt x="493" y="607"/>
                    <a:pt x="478" y="628"/>
                  </a:cubicBezTo>
                  <a:cubicBezTo>
                    <a:pt x="463" y="650"/>
                    <a:pt x="447" y="653"/>
                    <a:pt x="429" y="674"/>
                  </a:cubicBezTo>
                  <a:cubicBezTo>
                    <a:pt x="411" y="694"/>
                    <a:pt x="279" y="728"/>
                    <a:pt x="222" y="606"/>
                  </a:cubicBezTo>
                  <a:cubicBezTo>
                    <a:pt x="165" y="484"/>
                    <a:pt x="158" y="321"/>
                    <a:pt x="79" y="341"/>
                  </a:cubicBezTo>
                  <a:cubicBezTo>
                    <a:pt x="0" y="361"/>
                    <a:pt x="115" y="557"/>
                    <a:pt x="152" y="583"/>
                  </a:cubicBezTo>
                  <a:cubicBezTo>
                    <a:pt x="189" y="609"/>
                    <a:pt x="191" y="614"/>
                    <a:pt x="203" y="651"/>
                  </a:cubicBezTo>
                  <a:cubicBezTo>
                    <a:pt x="215" y="688"/>
                    <a:pt x="278" y="745"/>
                    <a:pt x="340" y="759"/>
                  </a:cubicBezTo>
                  <a:cubicBezTo>
                    <a:pt x="402" y="773"/>
                    <a:pt x="424" y="788"/>
                    <a:pt x="419" y="823"/>
                  </a:cubicBezTo>
                  <a:cubicBezTo>
                    <a:pt x="414" y="858"/>
                    <a:pt x="386" y="860"/>
                    <a:pt x="366" y="848"/>
                  </a:cubicBezTo>
                  <a:cubicBezTo>
                    <a:pt x="346" y="836"/>
                    <a:pt x="302" y="846"/>
                    <a:pt x="282" y="837"/>
                  </a:cubicBezTo>
                  <a:cubicBezTo>
                    <a:pt x="262" y="828"/>
                    <a:pt x="244" y="835"/>
                    <a:pt x="244" y="853"/>
                  </a:cubicBezTo>
                  <a:cubicBezTo>
                    <a:pt x="244" y="871"/>
                    <a:pt x="270" y="875"/>
                    <a:pt x="292" y="877"/>
                  </a:cubicBezTo>
                  <a:cubicBezTo>
                    <a:pt x="314" y="879"/>
                    <a:pt x="340" y="878"/>
                    <a:pt x="354" y="886"/>
                  </a:cubicBezTo>
                  <a:cubicBezTo>
                    <a:pt x="368" y="894"/>
                    <a:pt x="389" y="899"/>
                    <a:pt x="405" y="895"/>
                  </a:cubicBezTo>
                  <a:cubicBezTo>
                    <a:pt x="421" y="891"/>
                    <a:pt x="431" y="880"/>
                    <a:pt x="448" y="936"/>
                  </a:cubicBezTo>
                  <a:cubicBezTo>
                    <a:pt x="465" y="992"/>
                    <a:pt x="467" y="997"/>
                    <a:pt x="476" y="1013"/>
                  </a:cubicBezTo>
                  <a:cubicBezTo>
                    <a:pt x="485" y="1029"/>
                    <a:pt x="486" y="1051"/>
                    <a:pt x="464" y="1055"/>
                  </a:cubicBezTo>
                  <a:cubicBezTo>
                    <a:pt x="442" y="1059"/>
                    <a:pt x="393" y="1087"/>
                    <a:pt x="405" y="1117"/>
                  </a:cubicBezTo>
                  <a:cubicBezTo>
                    <a:pt x="417" y="1147"/>
                    <a:pt x="474" y="1133"/>
                    <a:pt x="495" y="1101"/>
                  </a:cubicBezTo>
                  <a:cubicBezTo>
                    <a:pt x="516" y="1069"/>
                    <a:pt x="540" y="1057"/>
                    <a:pt x="554" y="1076"/>
                  </a:cubicBezTo>
                  <a:cubicBezTo>
                    <a:pt x="568" y="1095"/>
                    <a:pt x="534" y="1125"/>
                    <a:pt x="499" y="1152"/>
                  </a:cubicBezTo>
                  <a:cubicBezTo>
                    <a:pt x="464" y="1179"/>
                    <a:pt x="444" y="1202"/>
                    <a:pt x="416" y="1257"/>
                  </a:cubicBezTo>
                  <a:cubicBezTo>
                    <a:pt x="388" y="1312"/>
                    <a:pt x="373" y="1336"/>
                    <a:pt x="344" y="1358"/>
                  </a:cubicBezTo>
                  <a:cubicBezTo>
                    <a:pt x="315" y="1380"/>
                    <a:pt x="287" y="1450"/>
                    <a:pt x="344" y="1487"/>
                  </a:cubicBezTo>
                  <a:cubicBezTo>
                    <a:pt x="401" y="1524"/>
                    <a:pt x="463" y="1276"/>
                    <a:pt x="518" y="1226"/>
                  </a:cubicBezTo>
                  <a:cubicBezTo>
                    <a:pt x="573" y="1176"/>
                    <a:pt x="577" y="1179"/>
                    <a:pt x="602" y="1134"/>
                  </a:cubicBezTo>
                  <a:cubicBezTo>
                    <a:pt x="627" y="1089"/>
                    <a:pt x="662" y="1110"/>
                    <a:pt x="679" y="1131"/>
                  </a:cubicBezTo>
                  <a:cubicBezTo>
                    <a:pt x="696" y="1152"/>
                    <a:pt x="704" y="1167"/>
                    <a:pt x="722" y="1145"/>
                  </a:cubicBezTo>
                  <a:cubicBezTo>
                    <a:pt x="740" y="1123"/>
                    <a:pt x="741" y="1122"/>
                    <a:pt x="750" y="1131"/>
                  </a:cubicBezTo>
                  <a:cubicBezTo>
                    <a:pt x="759" y="1140"/>
                    <a:pt x="768" y="1144"/>
                    <a:pt x="780" y="1129"/>
                  </a:cubicBezTo>
                  <a:cubicBezTo>
                    <a:pt x="792" y="1114"/>
                    <a:pt x="800" y="1110"/>
                    <a:pt x="803" y="1127"/>
                  </a:cubicBezTo>
                  <a:cubicBezTo>
                    <a:pt x="806" y="1144"/>
                    <a:pt x="803" y="1212"/>
                    <a:pt x="822" y="1211"/>
                  </a:cubicBezTo>
                  <a:cubicBezTo>
                    <a:pt x="841" y="1210"/>
                    <a:pt x="829" y="1111"/>
                    <a:pt x="869" y="1105"/>
                  </a:cubicBezTo>
                  <a:cubicBezTo>
                    <a:pt x="909" y="1099"/>
                    <a:pt x="941" y="1113"/>
                    <a:pt x="966" y="1201"/>
                  </a:cubicBezTo>
                  <a:cubicBezTo>
                    <a:pt x="991" y="1289"/>
                    <a:pt x="990" y="1538"/>
                    <a:pt x="1048" y="1600"/>
                  </a:cubicBezTo>
                  <a:cubicBezTo>
                    <a:pt x="1106" y="1662"/>
                    <a:pt x="1207" y="1657"/>
                    <a:pt x="1136" y="1562"/>
                  </a:cubicBezTo>
                  <a:cubicBezTo>
                    <a:pt x="1065" y="1467"/>
                    <a:pt x="1072" y="1323"/>
                    <a:pt x="1045" y="1228"/>
                  </a:cubicBezTo>
                  <a:cubicBezTo>
                    <a:pt x="1018" y="1133"/>
                    <a:pt x="982" y="1096"/>
                    <a:pt x="1007" y="1072"/>
                  </a:cubicBezTo>
                  <a:cubicBezTo>
                    <a:pt x="1032" y="1048"/>
                    <a:pt x="1028" y="1024"/>
                    <a:pt x="1061" y="1037"/>
                  </a:cubicBezTo>
                  <a:cubicBezTo>
                    <a:pt x="1094" y="1050"/>
                    <a:pt x="1099" y="1051"/>
                    <a:pt x="1115" y="1075"/>
                  </a:cubicBezTo>
                  <a:cubicBezTo>
                    <a:pt x="1131" y="1099"/>
                    <a:pt x="1140" y="1106"/>
                    <a:pt x="1151" y="1095"/>
                  </a:cubicBezTo>
                  <a:cubicBezTo>
                    <a:pt x="1162" y="1084"/>
                    <a:pt x="1144" y="1060"/>
                    <a:pt x="1121" y="1035"/>
                  </a:cubicBezTo>
                  <a:cubicBezTo>
                    <a:pt x="1098" y="1010"/>
                    <a:pt x="1073" y="993"/>
                    <a:pt x="1087" y="962"/>
                  </a:cubicBezTo>
                  <a:cubicBezTo>
                    <a:pt x="1101" y="931"/>
                    <a:pt x="1105" y="890"/>
                    <a:pt x="1136" y="875"/>
                  </a:cubicBezTo>
                  <a:cubicBezTo>
                    <a:pt x="1167" y="860"/>
                    <a:pt x="1285" y="851"/>
                    <a:pt x="1388" y="882"/>
                  </a:cubicBezTo>
                  <a:cubicBezTo>
                    <a:pt x="1491" y="913"/>
                    <a:pt x="1537" y="922"/>
                    <a:pt x="1560" y="949"/>
                  </a:cubicBezTo>
                  <a:cubicBezTo>
                    <a:pt x="1583" y="976"/>
                    <a:pt x="1672" y="1007"/>
                    <a:pt x="1684" y="962"/>
                  </a:cubicBezTo>
                  <a:cubicBezTo>
                    <a:pt x="1696" y="917"/>
                    <a:pt x="1640" y="862"/>
                    <a:pt x="1588" y="856"/>
                  </a:cubicBezTo>
                  <a:cubicBezTo>
                    <a:pt x="1536" y="850"/>
                    <a:pt x="1497" y="811"/>
                    <a:pt x="1453" y="814"/>
                  </a:cubicBezTo>
                  <a:cubicBezTo>
                    <a:pt x="1430" y="816"/>
                    <a:pt x="1409" y="810"/>
                    <a:pt x="1388" y="805"/>
                  </a:cubicBezTo>
                  <a:cubicBezTo>
                    <a:pt x="1369" y="800"/>
                    <a:pt x="1349" y="795"/>
                    <a:pt x="1327" y="795"/>
                  </a:cubicBezTo>
                  <a:cubicBezTo>
                    <a:pt x="1281" y="796"/>
                    <a:pt x="1132" y="788"/>
                    <a:pt x="1132" y="760"/>
                  </a:cubicBezTo>
                  <a:cubicBezTo>
                    <a:pt x="1132" y="732"/>
                    <a:pt x="1310" y="730"/>
                    <a:pt x="1303" y="690"/>
                  </a:cubicBezTo>
                  <a:cubicBezTo>
                    <a:pt x="1299" y="671"/>
                    <a:pt x="1258" y="678"/>
                    <a:pt x="1217" y="686"/>
                  </a:cubicBezTo>
                  <a:cubicBezTo>
                    <a:pt x="1176" y="694"/>
                    <a:pt x="1134" y="702"/>
                    <a:pt x="1133" y="680"/>
                  </a:cubicBezTo>
                  <a:cubicBezTo>
                    <a:pt x="1130" y="638"/>
                    <a:pt x="1290" y="614"/>
                    <a:pt x="1328" y="554"/>
                  </a:cubicBezTo>
                  <a:cubicBezTo>
                    <a:pt x="1366" y="494"/>
                    <a:pt x="1372" y="489"/>
                    <a:pt x="1356" y="477"/>
                  </a:cubicBezTo>
                  <a:cubicBezTo>
                    <a:pt x="1340" y="465"/>
                    <a:pt x="1309" y="489"/>
                    <a:pt x="1292" y="515"/>
                  </a:cubicBezTo>
                  <a:cubicBezTo>
                    <a:pt x="1275" y="541"/>
                    <a:pt x="1242" y="561"/>
                    <a:pt x="1217" y="569"/>
                  </a:cubicBezTo>
                  <a:cubicBezTo>
                    <a:pt x="1192" y="577"/>
                    <a:pt x="1149" y="594"/>
                    <a:pt x="1135" y="604"/>
                  </a:cubicBezTo>
                  <a:cubicBezTo>
                    <a:pt x="1121" y="614"/>
                    <a:pt x="1091" y="637"/>
                    <a:pt x="1074" y="604"/>
                  </a:cubicBezTo>
                  <a:cubicBezTo>
                    <a:pt x="1057" y="571"/>
                    <a:pt x="1108" y="514"/>
                    <a:pt x="1174" y="456"/>
                  </a:cubicBezTo>
                  <a:cubicBezTo>
                    <a:pt x="1240" y="398"/>
                    <a:pt x="1283" y="344"/>
                    <a:pt x="1317" y="304"/>
                  </a:cubicBezTo>
                  <a:cubicBezTo>
                    <a:pt x="1351" y="264"/>
                    <a:pt x="1458" y="166"/>
                    <a:pt x="1409" y="130"/>
                  </a:cubicBezTo>
                  <a:cubicBezTo>
                    <a:pt x="1360" y="94"/>
                    <a:pt x="1276" y="228"/>
                    <a:pt x="1246" y="269"/>
                  </a:cubicBezTo>
                  <a:cubicBezTo>
                    <a:pt x="1216" y="310"/>
                    <a:pt x="1174" y="368"/>
                    <a:pt x="1142" y="388"/>
                  </a:cubicBezTo>
                  <a:cubicBezTo>
                    <a:pt x="1110" y="408"/>
                    <a:pt x="1016" y="533"/>
                    <a:pt x="995" y="514"/>
                  </a:cubicBezTo>
                  <a:cubicBezTo>
                    <a:pt x="974" y="495"/>
                    <a:pt x="1066" y="389"/>
                    <a:pt x="1040" y="369"/>
                  </a:cubicBezTo>
                  <a:cubicBezTo>
                    <a:pt x="1027" y="359"/>
                    <a:pt x="1007" y="392"/>
                    <a:pt x="984" y="425"/>
                  </a:cubicBezTo>
                  <a:cubicBezTo>
                    <a:pt x="962" y="456"/>
                    <a:pt x="936" y="488"/>
                    <a:pt x="910" y="480"/>
                  </a:cubicBezTo>
                  <a:cubicBezTo>
                    <a:pt x="857" y="464"/>
                    <a:pt x="827" y="455"/>
                    <a:pt x="794" y="372"/>
                  </a:cubicBezTo>
                  <a:cubicBezTo>
                    <a:pt x="761" y="289"/>
                    <a:pt x="706" y="210"/>
                    <a:pt x="741" y="156"/>
                  </a:cubicBezTo>
                  <a:cubicBezTo>
                    <a:pt x="776" y="102"/>
                    <a:pt x="836" y="54"/>
                    <a:pt x="800" y="17"/>
                  </a:cubicBezTo>
                </a:path>
              </a:pathLst>
            </a:custGeom>
            <a:solidFill>
              <a:srgbClr val="8DD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Freeform 5">
              <a:extLst>
                <a:ext uri="{FF2B5EF4-FFF2-40B4-BE49-F238E27FC236}">
                  <a16:creationId xmlns:a16="http://schemas.microsoft.com/office/drawing/2014/main" id="{A9798E67-6B2A-4769-B38A-735EB76D9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151"/>
              <a:ext cx="2334" cy="2327"/>
            </a:xfrm>
            <a:custGeom>
              <a:avLst/>
              <a:gdLst>
                <a:gd name="T0" fmla="*/ 1972 w 1637"/>
                <a:gd name="T1" fmla="*/ 1042 h 1632"/>
                <a:gd name="T2" fmla="*/ 1811 w 1637"/>
                <a:gd name="T3" fmla="*/ 1041 h 1632"/>
                <a:gd name="T4" fmla="*/ 1633 w 1637"/>
                <a:gd name="T5" fmla="*/ 1015 h 1632"/>
                <a:gd name="T6" fmla="*/ 1369 w 1637"/>
                <a:gd name="T7" fmla="*/ 1240 h 1632"/>
                <a:gd name="T8" fmla="*/ 1068 w 1637"/>
                <a:gd name="T9" fmla="*/ 1935 h 1632"/>
                <a:gd name="T10" fmla="*/ 81 w 1637"/>
                <a:gd name="T11" fmla="*/ 951 h 1632"/>
                <a:gd name="T12" fmla="*/ 1014 w 1637"/>
                <a:gd name="T13" fmla="*/ 2239 h 1632"/>
                <a:gd name="T14" fmla="*/ 624 w 1637"/>
                <a:gd name="T15" fmla="*/ 2377 h 1632"/>
                <a:gd name="T16" fmla="*/ 1074 w 1637"/>
                <a:gd name="T17" fmla="*/ 2559 h 1632"/>
                <a:gd name="T18" fmla="*/ 1037 w 1637"/>
                <a:gd name="T19" fmla="*/ 3123 h 1632"/>
                <a:gd name="T20" fmla="*/ 1464 w 1637"/>
                <a:gd name="T21" fmla="*/ 3117 h 1632"/>
                <a:gd name="T22" fmla="*/ 1055 w 1637"/>
                <a:gd name="T23" fmla="*/ 4116 h 1632"/>
                <a:gd name="T24" fmla="*/ 1861 w 1637"/>
                <a:gd name="T25" fmla="*/ 3302 h 1632"/>
                <a:gd name="T26" fmla="*/ 2047 w 1637"/>
                <a:gd name="T27" fmla="*/ 3269 h 1632"/>
                <a:gd name="T28" fmla="*/ 2191 w 1637"/>
                <a:gd name="T29" fmla="*/ 3418 h 1632"/>
                <a:gd name="T30" fmla="*/ 2307 w 1637"/>
                <a:gd name="T31" fmla="*/ 3250 h 1632"/>
                <a:gd name="T32" fmla="*/ 3131 w 1637"/>
                <a:gd name="T33" fmla="*/ 4731 h 1632"/>
                <a:gd name="T34" fmla="*/ 2859 w 1637"/>
                <a:gd name="T35" fmla="*/ 2980 h 1632"/>
                <a:gd name="T36" fmla="*/ 3177 w 1637"/>
                <a:gd name="T37" fmla="*/ 3050 h 1632"/>
                <a:gd name="T38" fmla="*/ 4212 w 1637"/>
                <a:gd name="T39" fmla="*/ 2632 h 1632"/>
                <a:gd name="T40" fmla="*/ 4081 w 1637"/>
                <a:gd name="T41" fmla="*/ 2321 h 1632"/>
                <a:gd name="T42" fmla="*/ 3145 w 1637"/>
                <a:gd name="T43" fmla="*/ 2183 h 1632"/>
                <a:gd name="T44" fmla="*/ 3629 w 1637"/>
                <a:gd name="T45" fmla="*/ 1948 h 1632"/>
                <a:gd name="T46" fmla="*/ 3269 w 1637"/>
                <a:gd name="T47" fmla="*/ 1829 h 1632"/>
                <a:gd name="T48" fmla="*/ 3379 w 1637"/>
                <a:gd name="T49" fmla="*/ 1613 h 1632"/>
                <a:gd name="T50" fmla="*/ 3676 w 1637"/>
                <a:gd name="T51" fmla="*/ 856 h 1632"/>
                <a:gd name="T52" fmla="*/ 3164 w 1637"/>
                <a:gd name="T53" fmla="*/ 1089 h 1632"/>
                <a:gd name="T54" fmla="*/ 2873 w 1637"/>
                <a:gd name="T55" fmla="*/ 1135 h 1632"/>
                <a:gd name="T56" fmla="*/ 2492 w 1637"/>
                <a:gd name="T57" fmla="*/ 1355 h 1632"/>
                <a:gd name="T58" fmla="*/ 2171 w 1637"/>
                <a:gd name="T59" fmla="*/ 20 h 1632"/>
                <a:gd name="T60" fmla="*/ 2621 w 1637"/>
                <a:gd name="T61" fmla="*/ 1316 h 1632"/>
                <a:gd name="T62" fmla="*/ 2739 w 1637"/>
                <a:gd name="T63" fmla="*/ 1376 h 1632"/>
                <a:gd name="T64" fmla="*/ 3470 w 1637"/>
                <a:gd name="T65" fmla="*/ 754 h 1632"/>
                <a:gd name="T66" fmla="*/ 3041 w 1637"/>
                <a:gd name="T67" fmla="*/ 1499 h 1632"/>
                <a:gd name="T68" fmla="*/ 3677 w 1637"/>
                <a:gd name="T69" fmla="*/ 1383 h 1632"/>
                <a:gd name="T70" fmla="*/ 3145 w 1637"/>
                <a:gd name="T71" fmla="*/ 1901 h 1632"/>
                <a:gd name="T72" fmla="*/ 3627 w 1637"/>
                <a:gd name="T73" fmla="*/ 1972 h 1632"/>
                <a:gd name="T74" fmla="*/ 3274 w 1637"/>
                <a:gd name="T75" fmla="*/ 2244 h 1632"/>
                <a:gd name="T76" fmla="*/ 4647 w 1637"/>
                <a:gd name="T77" fmla="*/ 2551 h 1632"/>
                <a:gd name="T78" fmla="*/ 3261 w 1637"/>
                <a:gd name="T79" fmla="*/ 2472 h 1632"/>
                <a:gd name="T80" fmla="*/ 3164 w 1637"/>
                <a:gd name="T81" fmla="*/ 3151 h 1632"/>
                <a:gd name="T82" fmla="*/ 2789 w 1637"/>
                <a:gd name="T83" fmla="*/ 3281 h 1632"/>
                <a:gd name="T84" fmla="*/ 2661 w 1637"/>
                <a:gd name="T85" fmla="*/ 3451 h 1632"/>
                <a:gd name="T86" fmla="*/ 2238 w 1637"/>
                <a:gd name="T87" fmla="*/ 3472 h 1632"/>
                <a:gd name="T88" fmla="*/ 2110 w 1637"/>
                <a:gd name="T89" fmla="*/ 3238 h 1632"/>
                <a:gd name="T90" fmla="*/ 1901 w 1637"/>
                <a:gd name="T91" fmla="*/ 3314 h 1632"/>
                <a:gd name="T92" fmla="*/ 1238 w 1637"/>
                <a:gd name="T93" fmla="*/ 3696 h 1632"/>
                <a:gd name="T94" fmla="*/ 1305 w 1637"/>
                <a:gd name="T95" fmla="*/ 3314 h 1632"/>
                <a:gd name="T96" fmla="*/ 1064 w 1637"/>
                <a:gd name="T97" fmla="*/ 3238 h 1632"/>
                <a:gd name="T98" fmla="*/ 1159 w 1637"/>
                <a:gd name="T99" fmla="*/ 2682 h 1632"/>
                <a:gd name="T100" fmla="*/ 579 w 1637"/>
                <a:gd name="T101" fmla="*/ 2470 h 1632"/>
                <a:gd name="T102" fmla="*/ 1075 w 1637"/>
                <a:gd name="T103" fmla="*/ 2357 h 1632"/>
                <a:gd name="T104" fmla="*/ 81 w 1637"/>
                <a:gd name="T105" fmla="*/ 1327 h 1632"/>
                <a:gd name="T106" fmla="*/ 674 w 1637"/>
                <a:gd name="T107" fmla="*/ 1932 h 1632"/>
                <a:gd name="T108" fmla="*/ 1403 w 1637"/>
                <a:gd name="T109" fmla="*/ 1560 h 1632"/>
                <a:gd name="T110" fmla="*/ 1605 w 1637"/>
                <a:gd name="T111" fmla="*/ 1481 h 1632"/>
                <a:gd name="T112" fmla="*/ 1734 w 1637"/>
                <a:gd name="T113" fmla="*/ 734 h 1632"/>
                <a:gd name="T114" fmla="*/ 1942 w 1637"/>
                <a:gd name="T115" fmla="*/ 1327 h 1632"/>
                <a:gd name="T116" fmla="*/ 2052 w 1637"/>
                <a:gd name="T117" fmla="*/ 34 h 16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37" h="1632">
                  <a:moveTo>
                    <a:pt x="750" y="6"/>
                  </a:moveTo>
                  <a:cubicBezTo>
                    <a:pt x="752" y="5"/>
                    <a:pt x="752" y="5"/>
                    <a:pt x="752" y="5"/>
                  </a:cubicBezTo>
                  <a:cubicBezTo>
                    <a:pt x="749" y="1"/>
                    <a:pt x="744" y="0"/>
                    <a:pt x="737" y="0"/>
                  </a:cubicBezTo>
                  <a:cubicBezTo>
                    <a:pt x="729" y="0"/>
                    <a:pt x="718" y="3"/>
                    <a:pt x="706" y="8"/>
                  </a:cubicBezTo>
                  <a:cubicBezTo>
                    <a:pt x="689" y="16"/>
                    <a:pt x="670" y="30"/>
                    <a:pt x="655" y="51"/>
                  </a:cubicBezTo>
                  <a:cubicBezTo>
                    <a:pt x="640" y="73"/>
                    <a:pt x="630" y="102"/>
                    <a:pt x="630" y="140"/>
                  </a:cubicBezTo>
                  <a:cubicBezTo>
                    <a:pt x="630" y="148"/>
                    <a:pt x="630" y="156"/>
                    <a:pt x="631" y="165"/>
                  </a:cubicBezTo>
                  <a:cubicBezTo>
                    <a:pt x="639" y="234"/>
                    <a:pt x="651" y="262"/>
                    <a:pt x="661" y="283"/>
                  </a:cubicBezTo>
                  <a:cubicBezTo>
                    <a:pt x="666" y="293"/>
                    <a:pt x="671" y="302"/>
                    <a:pt x="674" y="313"/>
                  </a:cubicBezTo>
                  <a:cubicBezTo>
                    <a:pt x="677" y="325"/>
                    <a:pt x="679" y="339"/>
                    <a:pt x="680" y="360"/>
                  </a:cubicBezTo>
                  <a:cubicBezTo>
                    <a:pt x="680" y="372"/>
                    <a:pt x="680" y="383"/>
                    <a:pt x="680" y="392"/>
                  </a:cubicBezTo>
                  <a:cubicBezTo>
                    <a:pt x="680" y="421"/>
                    <a:pt x="679" y="437"/>
                    <a:pt x="676" y="446"/>
                  </a:cubicBezTo>
                  <a:cubicBezTo>
                    <a:pt x="674" y="450"/>
                    <a:pt x="672" y="452"/>
                    <a:pt x="669" y="454"/>
                  </a:cubicBezTo>
                  <a:cubicBezTo>
                    <a:pt x="665" y="456"/>
                    <a:pt x="661" y="456"/>
                    <a:pt x="656" y="457"/>
                  </a:cubicBezTo>
                  <a:cubicBezTo>
                    <a:pt x="655" y="457"/>
                    <a:pt x="655" y="457"/>
                    <a:pt x="655" y="457"/>
                  </a:cubicBezTo>
                  <a:cubicBezTo>
                    <a:pt x="649" y="457"/>
                    <a:pt x="645" y="454"/>
                    <a:pt x="641" y="450"/>
                  </a:cubicBezTo>
                  <a:cubicBezTo>
                    <a:pt x="635" y="444"/>
                    <a:pt x="631" y="433"/>
                    <a:pt x="628" y="421"/>
                  </a:cubicBezTo>
                  <a:cubicBezTo>
                    <a:pt x="625" y="409"/>
                    <a:pt x="623" y="396"/>
                    <a:pt x="623" y="384"/>
                  </a:cubicBezTo>
                  <a:cubicBezTo>
                    <a:pt x="623" y="380"/>
                    <a:pt x="624" y="376"/>
                    <a:pt x="624" y="372"/>
                  </a:cubicBezTo>
                  <a:cubicBezTo>
                    <a:pt x="625" y="368"/>
                    <a:pt x="625" y="363"/>
                    <a:pt x="625" y="359"/>
                  </a:cubicBezTo>
                  <a:cubicBezTo>
                    <a:pt x="625" y="334"/>
                    <a:pt x="616" y="314"/>
                    <a:pt x="608" y="302"/>
                  </a:cubicBezTo>
                  <a:cubicBezTo>
                    <a:pt x="602" y="294"/>
                    <a:pt x="599" y="283"/>
                    <a:pt x="599" y="272"/>
                  </a:cubicBezTo>
                  <a:cubicBezTo>
                    <a:pt x="599" y="266"/>
                    <a:pt x="599" y="260"/>
                    <a:pt x="601" y="254"/>
                  </a:cubicBezTo>
                  <a:cubicBezTo>
                    <a:pt x="602" y="251"/>
                    <a:pt x="603" y="247"/>
                    <a:pt x="603" y="242"/>
                  </a:cubicBezTo>
                  <a:cubicBezTo>
                    <a:pt x="603" y="236"/>
                    <a:pt x="602" y="230"/>
                    <a:pt x="599" y="225"/>
                  </a:cubicBezTo>
                  <a:cubicBezTo>
                    <a:pt x="598" y="222"/>
                    <a:pt x="596" y="220"/>
                    <a:pt x="594" y="218"/>
                  </a:cubicBezTo>
                  <a:cubicBezTo>
                    <a:pt x="591" y="217"/>
                    <a:pt x="589" y="216"/>
                    <a:pt x="586" y="216"/>
                  </a:cubicBezTo>
                  <a:cubicBezTo>
                    <a:pt x="580" y="216"/>
                    <a:pt x="574" y="219"/>
                    <a:pt x="567" y="225"/>
                  </a:cubicBezTo>
                  <a:cubicBezTo>
                    <a:pt x="552" y="239"/>
                    <a:pt x="545" y="261"/>
                    <a:pt x="545" y="285"/>
                  </a:cubicBezTo>
                  <a:cubicBezTo>
                    <a:pt x="545" y="307"/>
                    <a:pt x="551" y="331"/>
                    <a:pt x="563" y="350"/>
                  </a:cubicBezTo>
                  <a:cubicBezTo>
                    <a:pt x="576" y="372"/>
                    <a:pt x="598" y="411"/>
                    <a:pt x="598" y="446"/>
                  </a:cubicBezTo>
                  <a:cubicBezTo>
                    <a:pt x="597" y="468"/>
                    <a:pt x="590" y="488"/>
                    <a:pt x="566" y="503"/>
                  </a:cubicBezTo>
                  <a:cubicBezTo>
                    <a:pt x="562" y="506"/>
                    <a:pt x="558" y="507"/>
                    <a:pt x="554" y="507"/>
                  </a:cubicBezTo>
                  <a:cubicBezTo>
                    <a:pt x="551" y="507"/>
                    <a:pt x="547" y="506"/>
                    <a:pt x="544" y="504"/>
                  </a:cubicBezTo>
                  <a:cubicBezTo>
                    <a:pt x="539" y="500"/>
                    <a:pt x="535" y="492"/>
                    <a:pt x="530" y="483"/>
                  </a:cubicBezTo>
                  <a:cubicBezTo>
                    <a:pt x="524" y="470"/>
                    <a:pt x="519" y="453"/>
                    <a:pt x="513" y="440"/>
                  </a:cubicBezTo>
                  <a:cubicBezTo>
                    <a:pt x="510" y="433"/>
                    <a:pt x="506" y="428"/>
                    <a:pt x="503" y="423"/>
                  </a:cubicBezTo>
                  <a:cubicBezTo>
                    <a:pt x="499" y="419"/>
                    <a:pt x="494" y="416"/>
                    <a:pt x="489" y="416"/>
                  </a:cubicBezTo>
                  <a:cubicBezTo>
                    <a:pt x="487" y="416"/>
                    <a:pt x="485" y="416"/>
                    <a:pt x="484" y="417"/>
                  </a:cubicBezTo>
                  <a:cubicBezTo>
                    <a:pt x="478" y="418"/>
                    <a:pt x="474" y="422"/>
                    <a:pt x="472" y="428"/>
                  </a:cubicBezTo>
                  <a:cubicBezTo>
                    <a:pt x="470" y="433"/>
                    <a:pt x="469" y="439"/>
                    <a:pt x="469" y="446"/>
                  </a:cubicBezTo>
                  <a:cubicBezTo>
                    <a:pt x="469" y="460"/>
                    <a:pt x="472" y="476"/>
                    <a:pt x="475" y="492"/>
                  </a:cubicBezTo>
                  <a:cubicBezTo>
                    <a:pt x="477" y="508"/>
                    <a:pt x="480" y="525"/>
                    <a:pt x="480" y="538"/>
                  </a:cubicBezTo>
                  <a:cubicBezTo>
                    <a:pt x="480" y="545"/>
                    <a:pt x="479" y="550"/>
                    <a:pt x="478" y="555"/>
                  </a:cubicBezTo>
                  <a:cubicBezTo>
                    <a:pt x="476" y="560"/>
                    <a:pt x="474" y="563"/>
                    <a:pt x="471" y="566"/>
                  </a:cubicBezTo>
                  <a:cubicBezTo>
                    <a:pt x="456" y="577"/>
                    <a:pt x="448" y="585"/>
                    <a:pt x="443" y="592"/>
                  </a:cubicBezTo>
                  <a:cubicBezTo>
                    <a:pt x="437" y="599"/>
                    <a:pt x="434" y="606"/>
                    <a:pt x="427" y="616"/>
                  </a:cubicBezTo>
                  <a:cubicBezTo>
                    <a:pt x="419" y="627"/>
                    <a:pt x="412" y="633"/>
                    <a:pt x="404" y="639"/>
                  </a:cubicBezTo>
                  <a:cubicBezTo>
                    <a:pt x="396" y="645"/>
                    <a:pt x="387" y="651"/>
                    <a:pt x="378" y="661"/>
                  </a:cubicBezTo>
                  <a:cubicBezTo>
                    <a:pt x="376" y="663"/>
                    <a:pt x="373" y="666"/>
                    <a:pt x="368" y="668"/>
                  </a:cubicBezTo>
                  <a:cubicBezTo>
                    <a:pt x="356" y="674"/>
                    <a:pt x="333" y="681"/>
                    <a:pt x="306" y="681"/>
                  </a:cubicBezTo>
                  <a:cubicBezTo>
                    <a:pt x="284" y="681"/>
                    <a:pt x="258" y="676"/>
                    <a:pt x="235" y="663"/>
                  </a:cubicBezTo>
                  <a:cubicBezTo>
                    <a:pt x="211" y="650"/>
                    <a:pt x="190" y="628"/>
                    <a:pt x="174" y="594"/>
                  </a:cubicBezTo>
                  <a:cubicBezTo>
                    <a:pt x="147" y="537"/>
                    <a:pt x="131" y="470"/>
                    <a:pt x="114" y="418"/>
                  </a:cubicBezTo>
                  <a:cubicBezTo>
                    <a:pt x="105" y="392"/>
                    <a:pt x="96" y="369"/>
                    <a:pt x="84" y="353"/>
                  </a:cubicBezTo>
                  <a:cubicBezTo>
                    <a:pt x="79" y="345"/>
                    <a:pt x="72" y="338"/>
                    <a:pt x="65" y="334"/>
                  </a:cubicBezTo>
                  <a:cubicBezTo>
                    <a:pt x="58" y="329"/>
                    <a:pt x="50" y="327"/>
                    <a:pt x="42" y="327"/>
                  </a:cubicBezTo>
                  <a:cubicBezTo>
                    <a:pt x="37" y="327"/>
                    <a:pt x="33" y="327"/>
                    <a:pt x="28" y="328"/>
                  </a:cubicBezTo>
                  <a:cubicBezTo>
                    <a:pt x="26" y="329"/>
                    <a:pt x="26" y="329"/>
                    <a:pt x="26" y="329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18" y="331"/>
                    <a:pt x="11" y="336"/>
                    <a:pt x="6" y="344"/>
                  </a:cubicBezTo>
                  <a:cubicBezTo>
                    <a:pt x="2" y="352"/>
                    <a:pt x="0" y="361"/>
                    <a:pt x="0" y="372"/>
                  </a:cubicBezTo>
                  <a:cubicBezTo>
                    <a:pt x="0" y="405"/>
                    <a:pt x="18" y="450"/>
                    <a:pt x="40" y="490"/>
                  </a:cubicBezTo>
                  <a:cubicBezTo>
                    <a:pt x="50" y="510"/>
                    <a:pt x="62" y="528"/>
                    <a:pt x="73" y="543"/>
                  </a:cubicBezTo>
                  <a:cubicBezTo>
                    <a:pt x="84" y="558"/>
                    <a:pt x="93" y="569"/>
                    <a:pt x="101" y="574"/>
                  </a:cubicBezTo>
                  <a:cubicBezTo>
                    <a:pt x="119" y="587"/>
                    <a:pt x="129" y="595"/>
                    <a:pt x="135" y="603"/>
                  </a:cubicBezTo>
                  <a:cubicBezTo>
                    <a:pt x="141" y="612"/>
                    <a:pt x="145" y="622"/>
                    <a:pt x="151" y="641"/>
                  </a:cubicBezTo>
                  <a:cubicBezTo>
                    <a:pt x="157" y="660"/>
                    <a:pt x="176" y="684"/>
                    <a:pt x="201" y="705"/>
                  </a:cubicBezTo>
                  <a:cubicBezTo>
                    <a:pt x="226" y="725"/>
                    <a:pt x="258" y="743"/>
                    <a:pt x="289" y="750"/>
                  </a:cubicBezTo>
                  <a:cubicBezTo>
                    <a:pt x="317" y="757"/>
                    <a:pt x="337" y="763"/>
                    <a:pt x="350" y="772"/>
                  </a:cubicBezTo>
                  <a:cubicBezTo>
                    <a:pt x="356" y="776"/>
                    <a:pt x="360" y="780"/>
                    <a:pt x="363" y="785"/>
                  </a:cubicBezTo>
                  <a:cubicBezTo>
                    <a:pt x="366" y="791"/>
                    <a:pt x="367" y="796"/>
                    <a:pt x="367" y="803"/>
                  </a:cubicBezTo>
                  <a:cubicBezTo>
                    <a:pt x="367" y="806"/>
                    <a:pt x="367" y="809"/>
                    <a:pt x="367" y="812"/>
                  </a:cubicBezTo>
                  <a:cubicBezTo>
                    <a:pt x="365" y="823"/>
                    <a:pt x="361" y="831"/>
                    <a:pt x="356" y="835"/>
                  </a:cubicBezTo>
                  <a:cubicBezTo>
                    <a:pt x="351" y="840"/>
                    <a:pt x="345" y="842"/>
                    <a:pt x="338" y="842"/>
                  </a:cubicBezTo>
                  <a:cubicBezTo>
                    <a:pt x="331" y="842"/>
                    <a:pt x="323" y="840"/>
                    <a:pt x="317" y="836"/>
                  </a:cubicBezTo>
                  <a:cubicBezTo>
                    <a:pt x="306" y="829"/>
                    <a:pt x="290" y="829"/>
                    <a:pt x="274" y="829"/>
                  </a:cubicBezTo>
                  <a:cubicBezTo>
                    <a:pt x="266" y="829"/>
                    <a:pt x="258" y="829"/>
                    <a:pt x="251" y="828"/>
                  </a:cubicBezTo>
                  <a:cubicBezTo>
                    <a:pt x="244" y="828"/>
                    <a:pt x="237" y="827"/>
                    <a:pt x="233" y="825"/>
                  </a:cubicBezTo>
                  <a:cubicBezTo>
                    <a:pt x="227" y="822"/>
                    <a:pt x="221" y="820"/>
                    <a:pt x="215" y="820"/>
                  </a:cubicBezTo>
                  <a:cubicBezTo>
                    <a:pt x="209" y="820"/>
                    <a:pt x="203" y="822"/>
                    <a:pt x="198" y="826"/>
                  </a:cubicBezTo>
                  <a:cubicBezTo>
                    <a:pt x="194" y="830"/>
                    <a:pt x="192" y="836"/>
                    <a:pt x="192" y="842"/>
                  </a:cubicBezTo>
                  <a:cubicBezTo>
                    <a:pt x="192" y="847"/>
                    <a:pt x="194" y="852"/>
                    <a:pt x="197" y="855"/>
                  </a:cubicBezTo>
                  <a:cubicBezTo>
                    <a:pt x="201" y="860"/>
                    <a:pt x="208" y="863"/>
                    <a:pt x="216" y="865"/>
                  </a:cubicBezTo>
                  <a:cubicBezTo>
                    <a:pt x="224" y="867"/>
                    <a:pt x="233" y="868"/>
                    <a:pt x="242" y="868"/>
                  </a:cubicBezTo>
                  <a:cubicBezTo>
                    <a:pt x="253" y="869"/>
                    <a:pt x="265" y="870"/>
                    <a:pt x="276" y="871"/>
                  </a:cubicBezTo>
                  <a:cubicBezTo>
                    <a:pt x="287" y="872"/>
                    <a:pt x="296" y="873"/>
                    <a:pt x="303" y="877"/>
                  </a:cubicBezTo>
                  <a:cubicBezTo>
                    <a:pt x="314" y="883"/>
                    <a:pt x="329" y="888"/>
                    <a:pt x="342" y="888"/>
                  </a:cubicBezTo>
                  <a:cubicBezTo>
                    <a:pt x="347" y="888"/>
                    <a:pt x="351" y="887"/>
                    <a:pt x="355" y="886"/>
                  </a:cubicBezTo>
                  <a:cubicBezTo>
                    <a:pt x="361" y="885"/>
                    <a:pt x="366" y="883"/>
                    <a:pt x="370" y="883"/>
                  </a:cubicBezTo>
                  <a:cubicBezTo>
                    <a:pt x="372" y="883"/>
                    <a:pt x="373" y="883"/>
                    <a:pt x="375" y="884"/>
                  </a:cubicBezTo>
                  <a:cubicBezTo>
                    <a:pt x="378" y="886"/>
                    <a:pt x="381" y="889"/>
                    <a:pt x="385" y="896"/>
                  </a:cubicBezTo>
                  <a:cubicBezTo>
                    <a:pt x="388" y="903"/>
                    <a:pt x="392" y="912"/>
                    <a:pt x="396" y="926"/>
                  </a:cubicBezTo>
                  <a:cubicBezTo>
                    <a:pt x="404" y="954"/>
                    <a:pt x="409" y="969"/>
                    <a:pt x="413" y="980"/>
                  </a:cubicBezTo>
                  <a:cubicBezTo>
                    <a:pt x="417" y="990"/>
                    <a:pt x="420" y="995"/>
                    <a:pt x="424" y="1003"/>
                  </a:cubicBezTo>
                  <a:cubicBezTo>
                    <a:pt x="428" y="1010"/>
                    <a:pt x="430" y="1017"/>
                    <a:pt x="430" y="1023"/>
                  </a:cubicBezTo>
                  <a:cubicBezTo>
                    <a:pt x="430" y="1028"/>
                    <a:pt x="429" y="1032"/>
                    <a:pt x="426" y="1035"/>
                  </a:cubicBezTo>
                  <a:cubicBezTo>
                    <a:pt x="424" y="1039"/>
                    <a:pt x="420" y="1041"/>
                    <a:pt x="413" y="1042"/>
                  </a:cubicBezTo>
                  <a:cubicBezTo>
                    <a:pt x="403" y="1044"/>
                    <a:pt x="388" y="1051"/>
                    <a:pt x="375" y="1060"/>
                  </a:cubicBezTo>
                  <a:cubicBezTo>
                    <a:pt x="368" y="1065"/>
                    <a:pt x="362" y="1071"/>
                    <a:pt x="358" y="1077"/>
                  </a:cubicBezTo>
                  <a:cubicBezTo>
                    <a:pt x="354" y="1083"/>
                    <a:pt x="351" y="1090"/>
                    <a:pt x="351" y="1097"/>
                  </a:cubicBezTo>
                  <a:cubicBezTo>
                    <a:pt x="351" y="1100"/>
                    <a:pt x="352" y="1104"/>
                    <a:pt x="353" y="1107"/>
                  </a:cubicBezTo>
                  <a:cubicBezTo>
                    <a:pt x="355" y="1113"/>
                    <a:pt x="360" y="1118"/>
                    <a:pt x="365" y="1121"/>
                  </a:cubicBezTo>
                  <a:cubicBezTo>
                    <a:pt x="371" y="1124"/>
                    <a:pt x="377" y="1125"/>
                    <a:pt x="384" y="1125"/>
                  </a:cubicBezTo>
                  <a:cubicBezTo>
                    <a:pt x="395" y="1125"/>
                    <a:pt x="407" y="1122"/>
                    <a:pt x="418" y="1116"/>
                  </a:cubicBezTo>
                  <a:cubicBezTo>
                    <a:pt x="430" y="1110"/>
                    <a:pt x="440" y="1102"/>
                    <a:pt x="446" y="1091"/>
                  </a:cubicBezTo>
                  <a:cubicBezTo>
                    <a:pt x="453" y="1081"/>
                    <a:pt x="461" y="1072"/>
                    <a:pt x="468" y="1067"/>
                  </a:cubicBezTo>
                  <a:cubicBezTo>
                    <a:pt x="475" y="1061"/>
                    <a:pt x="482" y="1058"/>
                    <a:pt x="487" y="1058"/>
                  </a:cubicBezTo>
                  <a:cubicBezTo>
                    <a:pt x="493" y="1058"/>
                    <a:pt x="498" y="1061"/>
                    <a:pt x="502" y="1067"/>
                  </a:cubicBezTo>
                  <a:cubicBezTo>
                    <a:pt x="504" y="1069"/>
                    <a:pt x="505" y="1072"/>
                    <a:pt x="505" y="1075"/>
                  </a:cubicBezTo>
                  <a:cubicBezTo>
                    <a:pt x="505" y="1079"/>
                    <a:pt x="503" y="1084"/>
                    <a:pt x="500" y="1089"/>
                  </a:cubicBezTo>
                  <a:cubicBezTo>
                    <a:pt x="491" y="1104"/>
                    <a:pt x="470" y="1123"/>
                    <a:pt x="448" y="1140"/>
                  </a:cubicBezTo>
                  <a:cubicBezTo>
                    <a:pt x="412" y="1167"/>
                    <a:pt x="392" y="1190"/>
                    <a:pt x="364" y="1245"/>
                  </a:cubicBezTo>
                  <a:cubicBezTo>
                    <a:pt x="350" y="1273"/>
                    <a:pt x="339" y="1293"/>
                    <a:pt x="329" y="1308"/>
                  </a:cubicBezTo>
                  <a:cubicBezTo>
                    <a:pt x="318" y="1324"/>
                    <a:pt x="307" y="1335"/>
                    <a:pt x="293" y="1346"/>
                  </a:cubicBezTo>
                  <a:cubicBezTo>
                    <a:pt x="275" y="1359"/>
                    <a:pt x="259" y="1388"/>
                    <a:pt x="259" y="1418"/>
                  </a:cubicBezTo>
                  <a:cubicBezTo>
                    <a:pt x="259" y="1440"/>
                    <a:pt x="268" y="1462"/>
                    <a:pt x="293" y="1478"/>
                  </a:cubicBezTo>
                  <a:cubicBezTo>
                    <a:pt x="297" y="1481"/>
                    <a:pt x="301" y="1482"/>
                    <a:pt x="306" y="1482"/>
                  </a:cubicBezTo>
                  <a:cubicBezTo>
                    <a:pt x="313" y="1482"/>
                    <a:pt x="320" y="1478"/>
                    <a:pt x="327" y="1472"/>
                  </a:cubicBezTo>
                  <a:cubicBezTo>
                    <a:pt x="340" y="1461"/>
                    <a:pt x="352" y="1442"/>
                    <a:pt x="364" y="1420"/>
                  </a:cubicBezTo>
                  <a:cubicBezTo>
                    <a:pt x="382" y="1385"/>
                    <a:pt x="400" y="1342"/>
                    <a:pt x="418" y="1304"/>
                  </a:cubicBezTo>
                  <a:cubicBezTo>
                    <a:pt x="426" y="1284"/>
                    <a:pt x="435" y="1266"/>
                    <a:pt x="444" y="1251"/>
                  </a:cubicBezTo>
                  <a:cubicBezTo>
                    <a:pt x="453" y="1236"/>
                    <a:pt x="461" y="1224"/>
                    <a:pt x="469" y="1217"/>
                  </a:cubicBezTo>
                  <a:cubicBezTo>
                    <a:pt x="497" y="1192"/>
                    <a:pt x="511" y="1180"/>
                    <a:pt x="522" y="1169"/>
                  </a:cubicBezTo>
                  <a:cubicBezTo>
                    <a:pt x="534" y="1158"/>
                    <a:pt x="541" y="1147"/>
                    <a:pt x="554" y="1124"/>
                  </a:cubicBezTo>
                  <a:cubicBezTo>
                    <a:pt x="559" y="1115"/>
                    <a:pt x="565" y="1108"/>
                    <a:pt x="570" y="1104"/>
                  </a:cubicBezTo>
                  <a:cubicBezTo>
                    <a:pt x="576" y="1100"/>
                    <a:pt x="582" y="1099"/>
                    <a:pt x="588" y="1099"/>
                  </a:cubicBezTo>
                  <a:cubicBezTo>
                    <a:pt x="595" y="1099"/>
                    <a:pt x="603" y="1101"/>
                    <a:pt x="610" y="1106"/>
                  </a:cubicBezTo>
                  <a:cubicBezTo>
                    <a:pt x="616" y="1110"/>
                    <a:pt x="623" y="1116"/>
                    <a:pt x="627" y="1122"/>
                  </a:cubicBezTo>
                  <a:cubicBezTo>
                    <a:pt x="633" y="1128"/>
                    <a:pt x="637" y="1135"/>
                    <a:pt x="642" y="1139"/>
                  </a:cubicBezTo>
                  <a:cubicBezTo>
                    <a:pt x="644" y="1142"/>
                    <a:pt x="646" y="1144"/>
                    <a:pt x="648" y="1145"/>
                  </a:cubicBezTo>
                  <a:cubicBezTo>
                    <a:pt x="651" y="1146"/>
                    <a:pt x="653" y="1147"/>
                    <a:pt x="656" y="1147"/>
                  </a:cubicBezTo>
                  <a:cubicBezTo>
                    <a:pt x="659" y="1147"/>
                    <a:pt x="661" y="1146"/>
                    <a:pt x="664" y="1144"/>
                  </a:cubicBezTo>
                  <a:cubicBezTo>
                    <a:pt x="667" y="1142"/>
                    <a:pt x="670" y="1140"/>
                    <a:pt x="673" y="1136"/>
                  </a:cubicBezTo>
                  <a:cubicBezTo>
                    <a:pt x="679" y="1129"/>
                    <a:pt x="683" y="1124"/>
                    <a:pt x="686" y="1121"/>
                  </a:cubicBezTo>
                  <a:cubicBezTo>
                    <a:pt x="687" y="1119"/>
                    <a:pt x="689" y="1118"/>
                    <a:pt x="690" y="1118"/>
                  </a:cubicBezTo>
                  <a:cubicBezTo>
                    <a:pt x="691" y="1117"/>
                    <a:pt x="691" y="1117"/>
                    <a:pt x="692" y="1117"/>
                  </a:cubicBezTo>
                  <a:cubicBezTo>
                    <a:pt x="692" y="1117"/>
                    <a:pt x="693" y="1117"/>
                    <a:pt x="694" y="1118"/>
                  </a:cubicBezTo>
                  <a:cubicBezTo>
                    <a:pt x="695" y="1119"/>
                    <a:pt x="697" y="1120"/>
                    <a:pt x="698" y="1122"/>
                  </a:cubicBezTo>
                  <a:cubicBezTo>
                    <a:pt x="701" y="1124"/>
                    <a:pt x="703" y="1126"/>
                    <a:pt x="706" y="1128"/>
                  </a:cubicBezTo>
                  <a:cubicBezTo>
                    <a:pt x="708" y="1129"/>
                    <a:pt x="711" y="1130"/>
                    <a:pt x="714" y="1130"/>
                  </a:cubicBezTo>
                  <a:cubicBezTo>
                    <a:pt x="717" y="1130"/>
                    <a:pt x="720" y="1130"/>
                    <a:pt x="723" y="1128"/>
                  </a:cubicBezTo>
                  <a:cubicBezTo>
                    <a:pt x="726" y="1126"/>
                    <a:pt x="728" y="1123"/>
                    <a:pt x="731" y="1120"/>
                  </a:cubicBezTo>
                  <a:cubicBezTo>
                    <a:pt x="735" y="1116"/>
                    <a:pt x="738" y="1112"/>
                    <a:pt x="740" y="1110"/>
                  </a:cubicBezTo>
                  <a:cubicBezTo>
                    <a:pt x="743" y="1108"/>
                    <a:pt x="745" y="1107"/>
                    <a:pt x="746" y="1107"/>
                  </a:cubicBezTo>
                  <a:cubicBezTo>
                    <a:pt x="746" y="1107"/>
                    <a:pt x="747" y="1107"/>
                    <a:pt x="747" y="1108"/>
                  </a:cubicBezTo>
                  <a:cubicBezTo>
                    <a:pt x="748" y="1108"/>
                    <a:pt x="748" y="1109"/>
                    <a:pt x="749" y="1110"/>
                  </a:cubicBezTo>
                  <a:cubicBezTo>
                    <a:pt x="750" y="1112"/>
                    <a:pt x="750" y="1114"/>
                    <a:pt x="751" y="1117"/>
                  </a:cubicBezTo>
                  <a:cubicBezTo>
                    <a:pt x="752" y="1121"/>
                    <a:pt x="752" y="1128"/>
                    <a:pt x="752" y="1137"/>
                  </a:cubicBezTo>
                  <a:cubicBezTo>
                    <a:pt x="753" y="1150"/>
                    <a:pt x="754" y="1166"/>
                    <a:pt x="756" y="1179"/>
                  </a:cubicBezTo>
                  <a:cubicBezTo>
                    <a:pt x="757" y="1185"/>
                    <a:pt x="759" y="1191"/>
                    <a:pt x="761" y="1195"/>
                  </a:cubicBezTo>
                  <a:cubicBezTo>
                    <a:pt x="762" y="1197"/>
                    <a:pt x="764" y="1199"/>
                    <a:pt x="765" y="1200"/>
                  </a:cubicBezTo>
                  <a:cubicBezTo>
                    <a:pt x="767" y="1202"/>
                    <a:pt x="769" y="1202"/>
                    <a:pt x="771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4" y="1202"/>
                    <a:pt x="775" y="1202"/>
                    <a:pt x="776" y="1201"/>
                  </a:cubicBezTo>
                  <a:cubicBezTo>
                    <a:pt x="779" y="1199"/>
                    <a:pt x="780" y="1196"/>
                    <a:pt x="781" y="1192"/>
                  </a:cubicBezTo>
                  <a:cubicBezTo>
                    <a:pt x="784" y="1186"/>
                    <a:pt x="785" y="1177"/>
                    <a:pt x="787" y="1167"/>
                  </a:cubicBezTo>
                  <a:cubicBezTo>
                    <a:pt x="789" y="1152"/>
                    <a:pt x="791" y="1135"/>
                    <a:pt x="796" y="1121"/>
                  </a:cubicBezTo>
                  <a:cubicBezTo>
                    <a:pt x="799" y="1115"/>
                    <a:pt x="801" y="1109"/>
                    <a:pt x="805" y="1104"/>
                  </a:cubicBezTo>
                  <a:cubicBezTo>
                    <a:pt x="809" y="1100"/>
                    <a:pt x="813" y="1097"/>
                    <a:pt x="819" y="1096"/>
                  </a:cubicBezTo>
                  <a:cubicBezTo>
                    <a:pt x="824" y="1096"/>
                    <a:pt x="829" y="1095"/>
                    <a:pt x="834" y="1095"/>
                  </a:cubicBezTo>
                  <a:cubicBezTo>
                    <a:pt x="850" y="1095"/>
                    <a:pt x="864" y="1100"/>
                    <a:pt x="878" y="1114"/>
                  </a:cubicBezTo>
                  <a:cubicBezTo>
                    <a:pt x="891" y="1129"/>
                    <a:pt x="903" y="1153"/>
                    <a:pt x="914" y="1191"/>
                  </a:cubicBezTo>
                  <a:cubicBezTo>
                    <a:pt x="920" y="1213"/>
                    <a:pt x="925" y="1245"/>
                    <a:pt x="929" y="1281"/>
                  </a:cubicBezTo>
                  <a:cubicBezTo>
                    <a:pt x="936" y="1336"/>
                    <a:pt x="941" y="1402"/>
                    <a:pt x="951" y="1459"/>
                  </a:cubicBezTo>
                  <a:cubicBezTo>
                    <a:pt x="956" y="1488"/>
                    <a:pt x="962" y="1515"/>
                    <a:pt x="969" y="1538"/>
                  </a:cubicBezTo>
                  <a:cubicBezTo>
                    <a:pt x="976" y="1560"/>
                    <a:pt x="985" y="1579"/>
                    <a:pt x="996" y="1591"/>
                  </a:cubicBezTo>
                  <a:cubicBezTo>
                    <a:pt x="1022" y="1618"/>
                    <a:pt x="1055" y="1632"/>
                    <a:pt x="1080" y="1632"/>
                  </a:cubicBezTo>
                  <a:cubicBezTo>
                    <a:pt x="1089" y="1632"/>
                    <a:pt x="1097" y="1630"/>
                    <a:pt x="1103" y="1626"/>
                  </a:cubicBezTo>
                  <a:cubicBezTo>
                    <a:pt x="1109" y="1621"/>
                    <a:pt x="1112" y="1614"/>
                    <a:pt x="1112" y="1605"/>
                  </a:cubicBezTo>
                  <a:cubicBezTo>
                    <a:pt x="1112" y="1592"/>
                    <a:pt x="1105" y="1573"/>
                    <a:pt x="1087" y="1550"/>
                  </a:cubicBezTo>
                  <a:cubicBezTo>
                    <a:pt x="1052" y="1503"/>
                    <a:pt x="1036" y="1444"/>
                    <a:pt x="1026" y="1384"/>
                  </a:cubicBezTo>
                  <a:cubicBezTo>
                    <a:pt x="1015" y="1324"/>
                    <a:pt x="1010" y="1265"/>
                    <a:pt x="997" y="1217"/>
                  </a:cubicBezTo>
                  <a:cubicBezTo>
                    <a:pt x="986" y="1180"/>
                    <a:pt x="975" y="1153"/>
                    <a:pt x="966" y="1131"/>
                  </a:cubicBezTo>
                  <a:cubicBezTo>
                    <a:pt x="957" y="1109"/>
                    <a:pt x="950" y="1093"/>
                    <a:pt x="950" y="1081"/>
                  </a:cubicBezTo>
                  <a:cubicBezTo>
                    <a:pt x="950" y="1074"/>
                    <a:pt x="953" y="1068"/>
                    <a:pt x="958" y="1063"/>
                  </a:cubicBezTo>
                  <a:cubicBezTo>
                    <a:pt x="968" y="1053"/>
                    <a:pt x="974" y="1043"/>
                    <a:pt x="979" y="1036"/>
                  </a:cubicBezTo>
                  <a:cubicBezTo>
                    <a:pt x="981" y="1032"/>
                    <a:pt x="984" y="1029"/>
                    <a:pt x="986" y="1028"/>
                  </a:cubicBezTo>
                  <a:cubicBezTo>
                    <a:pt x="989" y="1026"/>
                    <a:pt x="991" y="1025"/>
                    <a:pt x="995" y="1025"/>
                  </a:cubicBezTo>
                  <a:cubicBezTo>
                    <a:pt x="999" y="1025"/>
                    <a:pt x="1004" y="1026"/>
                    <a:pt x="1010" y="1028"/>
                  </a:cubicBezTo>
                  <a:cubicBezTo>
                    <a:pt x="1027" y="1035"/>
                    <a:pt x="1036" y="1038"/>
                    <a:pt x="1043" y="1043"/>
                  </a:cubicBezTo>
                  <a:cubicBezTo>
                    <a:pt x="1050" y="1048"/>
                    <a:pt x="1055" y="1053"/>
                    <a:pt x="1063" y="1065"/>
                  </a:cubicBezTo>
                  <a:cubicBezTo>
                    <a:pt x="1069" y="1074"/>
                    <a:pt x="1073" y="1080"/>
                    <a:pt x="1078" y="1085"/>
                  </a:cubicBezTo>
                  <a:cubicBezTo>
                    <a:pt x="1080" y="1087"/>
                    <a:pt x="1082" y="1088"/>
                    <a:pt x="1084" y="1090"/>
                  </a:cubicBezTo>
                  <a:cubicBezTo>
                    <a:pt x="1087" y="1091"/>
                    <a:pt x="1089" y="1091"/>
                    <a:pt x="1091" y="1091"/>
                  </a:cubicBezTo>
                  <a:cubicBezTo>
                    <a:pt x="1095" y="1091"/>
                    <a:pt x="1099" y="1089"/>
                    <a:pt x="1102" y="1086"/>
                  </a:cubicBezTo>
                  <a:cubicBezTo>
                    <a:pt x="1105" y="1083"/>
                    <a:pt x="1106" y="1080"/>
                    <a:pt x="1106" y="1076"/>
                  </a:cubicBezTo>
                  <a:cubicBezTo>
                    <a:pt x="1106" y="1069"/>
                    <a:pt x="1102" y="1061"/>
                    <a:pt x="1096" y="1052"/>
                  </a:cubicBezTo>
                  <a:cubicBezTo>
                    <a:pt x="1090" y="1043"/>
                    <a:pt x="1081" y="1033"/>
                    <a:pt x="1072" y="1023"/>
                  </a:cubicBezTo>
                  <a:cubicBezTo>
                    <a:pt x="1063" y="1013"/>
                    <a:pt x="1054" y="1004"/>
                    <a:pt x="1046" y="996"/>
                  </a:cubicBezTo>
                  <a:cubicBezTo>
                    <a:pt x="1039" y="987"/>
                    <a:pt x="1035" y="978"/>
                    <a:pt x="1035" y="968"/>
                  </a:cubicBezTo>
                  <a:cubicBezTo>
                    <a:pt x="1035" y="964"/>
                    <a:pt x="1036" y="958"/>
                    <a:pt x="1039" y="952"/>
                  </a:cubicBezTo>
                  <a:cubicBezTo>
                    <a:pt x="1046" y="936"/>
                    <a:pt x="1050" y="918"/>
                    <a:pt x="1057" y="903"/>
                  </a:cubicBezTo>
                  <a:cubicBezTo>
                    <a:pt x="1063" y="887"/>
                    <a:pt x="1072" y="873"/>
                    <a:pt x="1087" y="866"/>
                  </a:cubicBezTo>
                  <a:cubicBezTo>
                    <a:pt x="1094" y="862"/>
                    <a:pt x="1108" y="859"/>
                    <a:pt x="1125" y="857"/>
                  </a:cubicBezTo>
                  <a:cubicBezTo>
                    <a:pt x="1143" y="854"/>
                    <a:pt x="1164" y="853"/>
                    <a:pt x="1188" y="853"/>
                  </a:cubicBezTo>
                  <a:cubicBezTo>
                    <a:pt x="1233" y="853"/>
                    <a:pt x="1287" y="858"/>
                    <a:pt x="1337" y="873"/>
                  </a:cubicBezTo>
                  <a:cubicBezTo>
                    <a:pt x="1389" y="889"/>
                    <a:pt x="1426" y="899"/>
                    <a:pt x="1453" y="908"/>
                  </a:cubicBezTo>
                  <a:cubicBezTo>
                    <a:pt x="1480" y="918"/>
                    <a:pt x="1497" y="927"/>
                    <a:pt x="1508" y="940"/>
                  </a:cubicBezTo>
                  <a:cubicBezTo>
                    <a:pt x="1516" y="949"/>
                    <a:pt x="1530" y="958"/>
                    <a:pt x="1546" y="964"/>
                  </a:cubicBezTo>
                  <a:cubicBezTo>
                    <a:pt x="1562" y="971"/>
                    <a:pt x="1581" y="976"/>
                    <a:pt x="1597" y="976"/>
                  </a:cubicBezTo>
                  <a:cubicBezTo>
                    <a:pt x="1606" y="976"/>
                    <a:pt x="1614" y="975"/>
                    <a:pt x="1621" y="971"/>
                  </a:cubicBezTo>
                  <a:cubicBezTo>
                    <a:pt x="1628" y="967"/>
                    <a:pt x="1633" y="961"/>
                    <a:pt x="1636" y="952"/>
                  </a:cubicBezTo>
                  <a:cubicBezTo>
                    <a:pt x="1637" y="947"/>
                    <a:pt x="1637" y="943"/>
                    <a:pt x="1637" y="939"/>
                  </a:cubicBezTo>
                  <a:cubicBezTo>
                    <a:pt x="1637" y="917"/>
                    <a:pt x="1624" y="894"/>
                    <a:pt x="1606" y="877"/>
                  </a:cubicBezTo>
                  <a:cubicBezTo>
                    <a:pt x="1587" y="859"/>
                    <a:pt x="1562" y="846"/>
                    <a:pt x="1538" y="843"/>
                  </a:cubicBezTo>
                  <a:cubicBezTo>
                    <a:pt x="1513" y="841"/>
                    <a:pt x="1492" y="830"/>
                    <a:pt x="1471" y="820"/>
                  </a:cubicBezTo>
                  <a:cubicBezTo>
                    <a:pt x="1450" y="810"/>
                    <a:pt x="1429" y="801"/>
                    <a:pt x="1408" y="801"/>
                  </a:cubicBezTo>
                  <a:cubicBezTo>
                    <a:pt x="1406" y="801"/>
                    <a:pt x="1404" y="801"/>
                    <a:pt x="1403" y="801"/>
                  </a:cubicBezTo>
                  <a:cubicBezTo>
                    <a:pt x="1400" y="802"/>
                    <a:pt x="1397" y="802"/>
                    <a:pt x="1395" y="802"/>
                  </a:cubicBezTo>
                  <a:cubicBezTo>
                    <a:pt x="1375" y="802"/>
                    <a:pt x="1357" y="797"/>
                    <a:pt x="1339" y="792"/>
                  </a:cubicBezTo>
                  <a:cubicBezTo>
                    <a:pt x="1320" y="787"/>
                    <a:pt x="1301" y="782"/>
                    <a:pt x="1280" y="782"/>
                  </a:cubicBezTo>
                  <a:cubicBezTo>
                    <a:pt x="1279" y="782"/>
                    <a:pt x="1278" y="782"/>
                    <a:pt x="1277" y="782"/>
                  </a:cubicBezTo>
                  <a:cubicBezTo>
                    <a:pt x="1274" y="782"/>
                    <a:pt x="1272" y="782"/>
                    <a:pt x="1269" y="782"/>
                  </a:cubicBezTo>
                  <a:cubicBezTo>
                    <a:pt x="1242" y="782"/>
                    <a:pt x="1195" y="780"/>
                    <a:pt x="1155" y="775"/>
                  </a:cubicBezTo>
                  <a:cubicBezTo>
                    <a:pt x="1136" y="772"/>
                    <a:pt x="1117" y="769"/>
                    <a:pt x="1104" y="764"/>
                  </a:cubicBezTo>
                  <a:cubicBezTo>
                    <a:pt x="1098" y="762"/>
                    <a:pt x="1092" y="759"/>
                    <a:pt x="1089" y="757"/>
                  </a:cubicBezTo>
                  <a:cubicBezTo>
                    <a:pt x="1087" y="756"/>
                    <a:pt x="1086" y="754"/>
                    <a:pt x="1085" y="753"/>
                  </a:cubicBezTo>
                  <a:cubicBezTo>
                    <a:pt x="1084" y="752"/>
                    <a:pt x="1084" y="751"/>
                    <a:pt x="1084" y="749"/>
                  </a:cubicBezTo>
                  <a:cubicBezTo>
                    <a:pt x="1084" y="748"/>
                    <a:pt x="1084" y="747"/>
                    <a:pt x="1085" y="746"/>
                  </a:cubicBezTo>
                  <a:cubicBezTo>
                    <a:pt x="1087" y="743"/>
                    <a:pt x="1091" y="741"/>
                    <a:pt x="1097" y="738"/>
                  </a:cubicBezTo>
                  <a:cubicBezTo>
                    <a:pt x="1107" y="734"/>
                    <a:pt x="1122" y="731"/>
                    <a:pt x="1139" y="727"/>
                  </a:cubicBezTo>
                  <a:cubicBezTo>
                    <a:pt x="1164" y="722"/>
                    <a:pt x="1192" y="717"/>
                    <a:pt x="1215" y="710"/>
                  </a:cubicBezTo>
                  <a:cubicBezTo>
                    <a:pt x="1226" y="707"/>
                    <a:pt x="1236" y="703"/>
                    <a:pt x="1243" y="698"/>
                  </a:cubicBezTo>
                  <a:cubicBezTo>
                    <a:pt x="1247" y="696"/>
                    <a:pt x="1250" y="694"/>
                    <a:pt x="1252" y="691"/>
                  </a:cubicBezTo>
                  <a:cubicBezTo>
                    <a:pt x="1254" y="688"/>
                    <a:pt x="1255" y="685"/>
                    <a:pt x="1255" y="682"/>
                  </a:cubicBezTo>
                  <a:cubicBezTo>
                    <a:pt x="1255" y="681"/>
                    <a:pt x="1255" y="680"/>
                    <a:pt x="1255" y="679"/>
                  </a:cubicBezTo>
                  <a:cubicBezTo>
                    <a:pt x="1254" y="676"/>
                    <a:pt x="1253" y="674"/>
                    <a:pt x="1252" y="672"/>
                  </a:cubicBezTo>
                  <a:cubicBezTo>
                    <a:pt x="1249" y="669"/>
                    <a:pt x="1246" y="667"/>
                    <a:pt x="1241" y="666"/>
                  </a:cubicBezTo>
                  <a:cubicBezTo>
                    <a:pt x="1237" y="665"/>
                    <a:pt x="1232" y="665"/>
                    <a:pt x="1227" y="665"/>
                  </a:cubicBezTo>
                  <a:cubicBezTo>
                    <a:pt x="1210" y="665"/>
                    <a:pt x="1189" y="669"/>
                    <a:pt x="1167" y="673"/>
                  </a:cubicBezTo>
                  <a:cubicBezTo>
                    <a:pt x="1145" y="677"/>
                    <a:pt x="1124" y="681"/>
                    <a:pt x="1108" y="681"/>
                  </a:cubicBezTo>
                  <a:cubicBezTo>
                    <a:pt x="1101" y="681"/>
                    <a:pt x="1095" y="680"/>
                    <a:pt x="1091" y="678"/>
                  </a:cubicBezTo>
                  <a:cubicBezTo>
                    <a:pt x="1089" y="677"/>
                    <a:pt x="1088" y="676"/>
                    <a:pt x="1087" y="675"/>
                  </a:cubicBezTo>
                  <a:cubicBezTo>
                    <a:pt x="1086" y="673"/>
                    <a:pt x="1085" y="671"/>
                    <a:pt x="1085" y="669"/>
                  </a:cubicBezTo>
                  <a:cubicBezTo>
                    <a:pt x="1085" y="668"/>
                    <a:pt x="1085" y="668"/>
                    <a:pt x="1085" y="668"/>
                  </a:cubicBezTo>
                  <a:cubicBezTo>
                    <a:pt x="1085" y="664"/>
                    <a:pt x="1087" y="659"/>
                    <a:pt x="1091" y="655"/>
                  </a:cubicBezTo>
                  <a:cubicBezTo>
                    <a:pt x="1098" y="647"/>
                    <a:pt x="1112" y="639"/>
                    <a:pt x="1128" y="631"/>
                  </a:cubicBezTo>
                  <a:cubicBezTo>
                    <a:pt x="1153" y="620"/>
                    <a:pt x="1184" y="608"/>
                    <a:pt x="1213" y="594"/>
                  </a:cubicBezTo>
                  <a:cubicBezTo>
                    <a:pt x="1241" y="580"/>
                    <a:pt x="1267" y="565"/>
                    <a:pt x="1279" y="544"/>
                  </a:cubicBezTo>
                  <a:cubicBezTo>
                    <a:pt x="1292" y="525"/>
                    <a:pt x="1301" y="511"/>
                    <a:pt x="1307" y="501"/>
                  </a:cubicBezTo>
                  <a:cubicBezTo>
                    <a:pt x="1313" y="490"/>
                    <a:pt x="1316" y="484"/>
                    <a:pt x="1316" y="478"/>
                  </a:cubicBezTo>
                  <a:cubicBezTo>
                    <a:pt x="1316" y="476"/>
                    <a:pt x="1315" y="473"/>
                    <a:pt x="1314" y="471"/>
                  </a:cubicBezTo>
                  <a:cubicBezTo>
                    <a:pt x="1312" y="469"/>
                    <a:pt x="1310" y="467"/>
                    <a:pt x="1307" y="465"/>
                  </a:cubicBezTo>
                  <a:cubicBezTo>
                    <a:pt x="1304" y="462"/>
                    <a:pt x="1300" y="461"/>
                    <a:pt x="1296" y="461"/>
                  </a:cubicBezTo>
                  <a:cubicBezTo>
                    <a:pt x="1287" y="461"/>
                    <a:pt x="1276" y="466"/>
                    <a:pt x="1266" y="474"/>
                  </a:cubicBezTo>
                  <a:cubicBezTo>
                    <a:pt x="1257" y="482"/>
                    <a:pt x="1247" y="492"/>
                    <a:pt x="1240" y="503"/>
                  </a:cubicBezTo>
                  <a:cubicBezTo>
                    <a:pt x="1224" y="529"/>
                    <a:pt x="1191" y="549"/>
                    <a:pt x="1166" y="556"/>
                  </a:cubicBezTo>
                  <a:cubicBezTo>
                    <a:pt x="1154" y="560"/>
                    <a:pt x="1137" y="567"/>
                    <a:pt x="1121" y="573"/>
                  </a:cubicBezTo>
                  <a:cubicBezTo>
                    <a:pt x="1105" y="580"/>
                    <a:pt x="1091" y="587"/>
                    <a:pt x="1084" y="592"/>
                  </a:cubicBezTo>
                  <a:cubicBezTo>
                    <a:pt x="1079" y="595"/>
                    <a:pt x="1074" y="599"/>
                    <a:pt x="1067" y="602"/>
                  </a:cubicBezTo>
                  <a:cubicBezTo>
                    <a:pt x="1061" y="606"/>
                    <a:pt x="1054" y="608"/>
                    <a:pt x="1048" y="608"/>
                  </a:cubicBezTo>
                  <a:cubicBezTo>
                    <a:pt x="1044" y="608"/>
                    <a:pt x="1040" y="607"/>
                    <a:pt x="1036" y="605"/>
                  </a:cubicBezTo>
                  <a:cubicBezTo>
                    <a:pt x="1032" y="603"/>
                    <a:pt x="1029" y="599"/>
                    <a:pt x="1026" y="592"/>
                  </a:cubicBezTo>
                  <a:cubicBezTo>
                    <a:pt x="1024" y="588"/>
                    <a:pt x="1023" y="584"/>
                    <a:pt x="1023" y="579"/>
                  </a:cubicBezTo>
                  <a:cubicBezTo>
                    <a:pt x="1022" y="563"/>
                    <a:pt x="1034" y="542"/>
                    <a:pt x="1052" y="520"/>
                  </a:cubicBezTo>
                  <a:cubicBezTo>
                    <a:pt x="1071" y="497"/>
                    <a:pt x="1097" y="472"/>
                    <a:pt x="1125" y="447"/>
                  </a:cubicBezTo>
                  <a:cubicBezTo>
                    <a:pt x="1191" y="389"/>
                    <a:pt x="1234" y="335"/>
                    <a:pt x="1268" y="295"/>
                  </a:cubicBezTo>
                  <a:cubicBezTo>
                    <a:pt x="1282" y="278"/>
                    <a:pt x="1308" y="252"/>
                    <a:pt x="1331" y="225"/>
                  </a:cubicBezTo>
                  <a:cubicBezTo>
                    <a:pt x="1342" y="211"/>
                    <a:pt x="1353" y="196"/>
                    <a:pt x="1361" y="183"/>
                  </a:cubicBezTo>
                  <a:cubicBezTo>
                    <a:pt x="1368" y="169"/>
                    <a:pt x="1373" y="156"/>
                    <a:pt x="1373" y="144"/>
                  </a:cubicBezTo>
                  <a:cubicBezTo>
                    <a:pt x="1373" y="134"/>
                    <a:pt x="1369" y="125"/>
                    <a:pt x="1360" y="118"/>
                  </a:cubicBezTo>
                  <a:cubicBezTo>
                    <a:pt x="1354" y="113"/>
                    <a:pt x="1347" y="111"/>
                    <a:pt x="1340" y="111"/>
                  </a:cubicBezTo>
                  <a:cubicBezTo>
                    <a:pt x="1327" y="111"/>
                    <a:pt x="1313" y="118"/>
                    <a:pt x="1299" y="129"/>
                  </a:cubicBezTo>
                  <a:cubicBezTo>
                    <a:pt x="1279" y="146"/>
                    <a:pt x="1257" y="171"/>
                    <a:pt x="1239" y="195"/>
                  </a:cubicBezTo>
                  <a:cubicBezTo>
                    <a:pt x="1220" y="220"/>
                    <a:pt x="1204" y="244"/>
                    <a:pt x="1194" y="257"/>
                  </a:cubicBezTo>
                  <a:cubicBezTo>
                    <a:pt x="1179" y="278"/>
                    <a:pt x="1161" y="302"/>
                    <a:pt x="1143" y="324"/>
                  </a:cubicBezTo>
                  <a:cubicBezTo>
                    <a:pt x="1125" y="346"/>
                    <a:pt x="1106" y="366"/>
                    <a:pt x="1091" y="376"/>
                  </a:cubicBezTo>
                  <a:cubicBezTo>
                    <a:pt x="1083" y="381"/>
                    <a:pt x="1072" y="391"/>
                    <a:pt x="1060" y="404"/>
                  </a:cubicBezTo>
                  <a:cubicBezTo>
                    <a:pt x="1041" y="423"/>
                    <a:pt x="1019" y="448"/>
                    <a:pt x="998" y="468"/>
                  </a:cubicBezTo>
                  <a:cubicBezTo>
                    <a:pt x="988" y="478"/>
                    <a:pt x="978" y="487"/>
                    <a:pt x="970" y="493"/>
                  </a:cubicBezTo>
                  <a:cubicBezTo>
                    <a:pt x="966" y="497"/>
                    <a:pt x="962" y="499"/>
                    <a:pt x="959" y="501"/>
                  </a:cubicBezTo>
                  <a:cubicBezTo>
                    <a:pt x="955" y="502"/>
                    <a:pt x="952" y="503"/>
                    <a:pt x="950" y="503"/>
                  </a:cubicBezTo>
                  <a:cubicBezTo>
                    <a:pt x="948" y="503"/>
                    <a:pt x="947" y="503"/>
                    <a:pt x="946" y="502"/>
                  </a:cubicBezTo>
                  <a:cubicBezTo>
                    <a:pt x="945" y="500"/>
                    <a:pt x="944" y="498"/>
                    <a:pt x="944" y="495"/>
                  </a:cubicBezTo>
                  <a:cubicBezTo>
                    <a:pt x="944" y="489"/>
                    <a:pt x="947" y="479"/>
                    <a:pt x="952" y="469"/>
                  </a:cubicBezTo>
                  <a:cubicBezTo>
                    <a:pt x="959" y="453"/>
                    <a:pt x="970" y="434"/>
                    <a:pt x="980" y="416"/>
                  </a:cubicBezTo>
                  <a:cubicBezTo>
                    <a:pt x="984" y="407"/>
                    <a:pt x="988" y="399"/>
                    <a:pt x="991" y="391"/>
                  </a:cubicBezTo>
                  <a:cubicBezTo>
                    <a:pt x="995" y="383"/>
                    <a:pt x="996" y="376"/>
                    <a:pt x="996" y="370"/>
                  </a:cubicBezTo>
                  <a:cubicBezTo>
                    <a:pt x="996" y="367"/>
                    <a:pt x="996" y="365"/>
                    <a:pt x="995" y="362"/>
                  </a:cubicBezTo>
                  <a:cubicBezTo>
                    <a:pt x="994" y="360"/>
                    <a:pt x="993" y="358"/>
                    <a:pt x="991" y="357"/>
                  </a:cubicBezTo>
                  <a:cubicBezTo>
                    <a:pt x="989" y="355"/>
                    <a:pt x="987" y="354"/>
                    <a:pt x="985" y="354"/>
                  </a:cubicBezTo>
                  <a:cubicBezTo>
                    <a:pt x="981" y="354"/>
                    <a:pt x="977" y="357"/>
                    <a:pt x="973" y="360"/>
                  </a:cubicBezTo>
                  <a:cubicBezTo>
                    <a:pt x="966" y="366"/>
                    <a:pt x="958" y="375"/>
                    <a:pt x="950" y="386"/>
                  </a:cubicBezTo>
                  <a:cubicBezTo>
                    <a:pt x="938" y="403"/>
                    <a:pt x="925" y="424"/>
                    <a:pt x="911" y="440"/>
                  </a:cubicBezTo>
                  <a:cubicBezTo>
                    <a:pt x="904" y="449"/>
                    <a:pt x="897" y="456"/>
                    <a:pt x="890" y="461"/>
                  </a:cubicBezTo>
                  <a:cubicBezTo>
                    <a:pt x="882" y="466"/>
                    <a:pt x="875" y="469"/>
                    <a:pt x="868" y="469"/>
                  </a:cubicBezTo>
                  <a:cubicBezTo>
                    <a:pt x="865" y="469"/>
                    <a:pt x="863" y="468"/>
                    <a:pt x="860" y="467"/>
                  </a:cubicBezTo>
                  <a:cubicBezTo>
                    <a:pt x="834" y="459"/>
                    <a:pt x="813" y="453"/>
                    <a:pt x="796" y="439"/>
                  </a:cubicBezTo>
                  <a:cubicBezTo>
                    <a:pt x="778" y="425"/>
                    <a:pt x="762" y="402"/>
                    <a:pt x="746" y="361"/>
                  </a:cubicBezTo>
                  <a:cubicBezTo>
                    <a:pt x="733" y="328"/>
                    <a:pt x="717" y="297"/>
                    <a:pt x="704" y="267"/>
                  </a:cubicBezTo>
                  <a:cubicBezTo>
                    <a:pt x="691" y="238"/>
                    <a:pt x="682" y="210"/>
                    <a:pt x="682" y="186"/>
                  </a:cubicBezTo>
                  <a:cubicBezTo>
                    <a:pt x="682" y="171"/>
                    <a:pt x="685" y="158"/>
                    <a:pt x="692" y="146"/>
                  </a:cubicBezTo>
                  <a:cubicBezTo>
                    <a:pt x="706" y="125"/>
                    <a:pt x="724" y="105"/>
                    <a:pt x="738" y="86"/>
                  </a:cubicBezTo>
                  <a:cubicBezTo>
                    <a:pt x="752" y="67"/>
                    <a:pt x="763" y="48"/>
                    <a:pt x="763" y="31"/>
                  </a:cubicBezTo>
                  <a:cubicBezTo>
                    <a:pt x="763" y="22"/>
                    <a:pt x="760" y="13"/>
                    <a:pt x="752" y="5"/>
                  </a:cubicBezTo>
                  <a:cubicBezTo>
                    <a:pt x="750" y="6"/>
                    <a:pt x="750" y="6"/>
                    <a:pt x="750" y="6"/>
                  </a:cubicBezTo>
                  <a:cubicBezTo>
                    <a:pt x="749" y="7"/>
                    <a:pt x="749" y="7"/>
                    <a:pt x="749" y="7"/>
                  </a:cubicBezTo>
                  <a:cubicBezTo>
                    <a:pt x="756" y="15"/>
                    <a:pt x="759" y="23"/>
                    <a:pt x="759" y="31"/>
                  </a:cubicBezTo>
                  <a:cubicBezTo>
                    <a:pt x="759" y="47"/>
                    <a:pt x="749" y="64"/>
                    <a:pt x="735" y="83"/>
                  </a:cubicBezTo>
                  <a:cubicBezTo>
                    <a:pt x="721" y="102"/>
                    <a:pt x="703" y="123"/>
                    <a:pt x="689" y="144"/>
                  </a:cubicBezTo>
                  <a:cubicBezTo>
                    <a:pt x="681" y="157"/>
                    <a:pt x="678" y="171"/>
                    <a:pt x="678" y="186"/>
                  </a:cubicBezTo>
                  <a:cubicBezTo>
                    <a:pt x="678" y="211"/>
                    <a:pt x="687" y="239"/>
                    <a:pt x="700" y="269"/>
                  </a:cubicBezTo>
                  <a:cubicBezTo>
                    <a:pt x="713" y="299"/>
                    <a:pt x="729" y="330"/>
                    <a:pt x="742" y="362"/>
                  </a:cubicBezTo>
                  <a:cubicBezTo>
                    <a:pt x="759" y="404"/>
                    <a:pt x="774" y="427"/>
                    <a:pt x="793" y="442"/>
                  </a:cubicBezTo>
                  <a:cubicBezTo>
                    <a:pt x="812" y="457"/>
                    <a:pt x="833" y="463"/>
                    <a:pt x="859" y="471"/>
                  </a:cubicBezTo>
                  <a:cubicBezTo>
                    <a:pt x="862" y="472"/>
                    <a:pt x="865" y="473"/>
                    <a:pt x="868" y="473"/>
                  </a:cubicBezTo>
                  <a:cubicBezTo>
                    <a:pt x="881" y="473"/>
                    <a:pt x="892" y="465"/>
                    <a:pt x="904" y="454"/>
                  </a:cubicBezTo>
                  <a:cubicBezTo>
                    <a:pt x="921" y="438"/>
                    <a:pt x="936" y="414"/>
                    <a:pt x="950" y="394"/>
                  </a:cubicBezTo>
                  <a:cubicBezTo>
                    <a:pt x="957" y="384"/>
                    <a:pt x="964" y="375"/>
                    <a:pt x="970" y="368"/>
                  </a:cubicBezTo>
                  <a:cubicBezTo>
                    <a:pt x="973" y="365"/>
                    <a:pt x="975" y="363"/>
                    <a:pt x="978" y="361"/>
                  </a:cubicBezTo>
                  <a:cubicBezTo>
                    <a:pt x="980" y="359"/>
                    <a:pt x="983" y="358"/>
                    <a:pt x="985" y="358"/>
                  </a:cubicBezTo>
                  <a:cubicBezTo>
                    <a:pt x="986" y="358"/>
                    <a:pt x="987" y="359"/>
                    <a:pt x="989" y="360"/>
                  </a:cubicBezTo>
                  <a:cubicBezTo>
                    <a:pt x="990" y="361"/>
                    <a:pt x="991" y="362"/>
                    <a:pt x="992" y="364"/>
                  </a:cubicBezTo>
                  <a:cubicBezTo>
                    <a:pt x="992" y="365"/>
                    <a:pt x="992" y="367"/>
                    <a:pt x="992" y="370"/>
                  </a:cubicBezTo>
                  <a:cubicBezTo>
                    <a:pt x="992" y="377"/>
                    <a:pt x="989" y="386"/>
                    <a:pt x="984" y="397"/>
                  </a:cubicBezTo>
                  <a:cubicBezTo>
                    <a:pt x="977" y="414"/>
                    <a:pt x="966" y="433"/>
                    <a:pt x="957" y="450"/>
                  </a:cubicBezTo>
                  <a:cubicBezTo>
                    <a:pt x="952" y="459"/>
                    <a:pt x="948" y="467"/>
                    <a:pt x="945" y="475"/>
                  </a:cubicBezTo>
                  <a:cubicBezTo>
                    <a:pt x="942" y="483"/>
                    <a:pt x="940" y="489"/>
                    <a:pt x="940" y="495"/>
                  </a:cubicBezTo>
                  <a:cubicBezTo>
                    <a:pt x="940" y="499"/>
                    <a:pt x="941" y="502"/>
                    <a:pt x="943" y="505"/>
                  </a:cubicBezTo>
                  <a:cubicBezTo>
                    <a:pt x="945" y="507"/>
                    <a:pt x="948" y="507"/>
                    <a:pt x="950" y="507"/>
                  </a:cubicBezTo>
                  <a:cubicBezTo>
                    <a:pt x="954" y="507"/>
                    <a:pt x="959" y="505"/>
                    <a:pt x="964" y="502"/>
                  </a:cubicBezTo>
                  <a:cubicBezTo>
                    <a:pt x="973" y="497"/>
                    <a:pt x="984" y="487"/>
                    <a:pt x="996" y="476"/>
                  </a:cubicBezTo>
                  <a:cubicBezTo>
                    <a:pt x="1014" y="459"/>
                    <a:pt x="1033" y="438"/>
                    <a:pt x="1050" y="419"/>
                  </a:cubicBezTo>
                  <a:cubicBezTo>
                    <a:pt x="1059" y="410"/>
                    <a:pt x="1067" y="401"/>
                    <a:pt x="1075" y="394"/>
                  </a:cubicBezTo>
                  <a:cubicBezTo>
                    <a:pt x="1082" y="387"/>
                    <a:pt x="1088" y="382"/>
                    <a:pt x="1093" y="379"/>
                  </a:cubicBezTo>
                  <a:cubicBezTo>
                    <a:pt x="1109" y="369"/>
                    <a:pt x="1128" y="349"/>
                    <a:pt x="1146" y="327"/>
                  </a:cubicBezTo>
                  <a:cubicBezTo>
                    <a:pt x="1164" y="305"/>
                    <a:pt x="1182" y="280"/>
                    <a:pt x="1197" y="260"/>
                  </a:cubicBezTo>
                  <a:cubicBezTo>
                    <a:pt x="1211" y="241"/>
                    <a:pt x="1234" y="205"/>
                    <a:pt x="1261" y="173"/>
                  </a:cubicBezTo>
                  <a:cubicBezTo>
                    <a:pt x="1274" y="158"/>
                    <a:pt x="1288" y="143"/>
                    <a:pt x="1302" y="132"/>
                  </a:cubicBezTo>
                  <a:cubicBezTo>
                    <a:pt x="1316" y="122"/>
                    <a:pt x="1329" y="115"/>
                    <a:pt x="1340" y="115"/>
                  </a:cubicBezTo>
                  <a:cubicBezTo>
                    <a:pt x="1347" y="115"/>
                    <a:pt x="1352" y="117"/>
                    <a:pt x="1358" y="121"/>
                  </a:cubicBezTo>
                  <a:cubicBezTo>
                    <a:pt x="1366" y="127"/>
                    <a:pt x="1369" y="135"/>
                    <a:pt x="1369" y="144"/>
                  </a:cubicBezTo>
                  <a:cubicBezTo>
                    <a:pt x="1369" y="155"/>
                    <a:pt x="1365" y="167"/>
                    <a:pt x="1357" y="181"/>
                  </a:cubicBezTo>
                  <a:cubicBezTo>
                    <a:pt x="1346" y="201"/>
                    <a:pt x="1328" y="223"/>
                    <a:pt x="1311" y="242"/>
                  </a:cubicBezTo>
                  <a:cubicBezTo>
                    <a:pt x="1293" y="262"/>
                    <a:pt x="1276" y="280"/>
                    <a:pt x="1265" y="292"/>
                  </a:cubicBezTo>
                  <a:cubicBezTo>
                    <a:pt x="1231" y="332"/>
                    <a:pt x="1188" y="386"/>
                    <a:pt x="1122" y="444"/>
                  </a:cubicBezTo>
                  <a:cubicBezTo>
                    <a:pt x="1094" y="469"/>
                    <a:pt x="1068" y="494"/>
                    <a:pt x="1049" y="517"/>
                  </a:cubicBezTo>
                  <a:cubicBezTo>
                    <a:pt x="1030" y="540"/>
                    <a:pt x="1019" y="561"/>
                    <a:pt x="1019" y="579"/>
                  </a:cubicBezTo>
                  <a:cubicBezTo>
                    <a:pt x="1019" y="584"/>
                    <a:pt x="1020" y="590"/>
                    <a:pt x="1022" y="594"/>
                  </a:cubicBezTo>
                  <a:cubicBezTo>
                    <a:pt x="1025" y="601"/>
                    <a:pt x="1029" y="605"/>
                    <a:pt x="1034" y="608"/>
                  </a:cubicBezTo>
                  <a:cubicBezTo>
                    <a:pt x="1038" y="611"/>
                    <a:pt x="1043" y="612"/>
                    <a:pt x="1048" y="612"/>
                  </a:cubicBezTo>
                  <a:cubicBezTo>
                    <a:pt x="1055" y="612"/>
                    <a:pt x="1063" y="610"/>
                    <a:pt x="1069" y="606"/>
                  </a:cubicBezTo>
                  <a:cubicBezTo>
                    <a:pt x="1076" y="602"/>
                    <a:pt x="1082" y="598"/>
                    <a:pt x="1086" y="595"/>
                  </a:cubicBezTo>
                  <a:cubicBezTo>
                    <a:pt x="1093" y="590"/>
                    <a:pt x="1107" y="583"/>
                    <a:pt x="1122" y="577"/>
                  </a:cubicBezTo>
                  <a:cubicBezTo>
                    <a:pt x="1138" y="570"/>
                    <a:pt x="1155" y="564"/>
                    <a:pt x="1167" y="560"/>
                  </a:cubicBezTo>
                  <a:cubicBezTo>
                    <a:pt x="1193" y="552"/>
                    <a:pt x="1226" y="532"/>
                    <a:pt x="1243" y="505"/>
                  </a:cubicBezTo>
                  <a:cubicBezTo>
                    <a:pt x="1250" y="495"/>
                    <a:pt x="1259" y="485"/>
                    <a:pt x="1269" y="477"/>
                  </a:cubicBezTo>
                  <a:cubicBezTo>
                    <a:pt x="1278" y="470"/>
                    <a:pt x="1288" y="465"/>
                    <a:pt x="1296" y="465"/>
                  </a:cubicBezTo>
                  <a:cubicBezTo>
                    <a:pt x="1299" y="465"/>
                    <a:pt x="1302" y="466"/>
                    <a:pt x="1305" y="468"/>
                  </a:cubicBezTo>
                  <a:cubicBezTo>
                    <a:pt x="1307" y="470"/>
                    <a:pt x="1309" y="472"/>
                    <a:pt x="1310" y="473"/>
                  </a:cubicBezTo>
                  <a:cubicBezTo>
                    <a:pt x="1312" y="475"/>
                    <a:pt x="1312" y="476"/>
                    <a:pt x="1312" y="478"/>
                  </a:cubicBezTo>
                  <a:cubicBezTo>
                    <a:pt x="1312" y="482"/>
                    <a:pt x="1310" y="489"/>
                    <a:pt x="1304" y="499"/>
                  </a:cubicBezTo>
                  <a:cubicBezTo>
                    <a:pt x="1298" y="509"/>
                    <a:pt x="1289" y="522"/>
                    <a:pt x="1276" y="542"/>
                  </a:cubicBezTo>
                  <a:cubicBezTo>
                    <a:pt x="1267" y="557"/>
                    <a:pt x="1250" y="569"/>
                    <a:pt x="1230" y="580"/>
                  </a:cubicBezTo>
                  <a:cubicBezTo>
                    <a:pt x="1201" y="597"/>
                    <a:pt x="1163" y="611"/>
                    <a:pt x="1134" y="624"/>
                  </a:cubicBezTo>
                  <a:cubicBezTo>
                    <a:pt x="1119" y="631"/>
                    <a:pt x="1106" y="638"/>
                    <a:pt x="1096" y="645"/>
                  </a:cubicBezTo>
                  <a:cubicBezTo>
                    <a:pt x="1092" y="648"/>
                    <a:pt x="1088" y="652"/>
                    <a:pt x="1085" y="656"/>
                  </a:cubicBezTo>
                  <a:cubicBezTo>
                    <a:pt x="1082" y="660"/>
                    <a:pt x="1081" y="664"/>
                    <a:pt x="1081" y="668"/>
                  </a:cubicBezTo>
                  <a:cubicBezTo>
                    <a:pt x="1081" y="669"/>
                    <a:pt x="1081" y="669"/>
                    <a:pt x="1081" y="669"/>
                  </a:cubicBezTo>
                  <a:cubicBezTo>
                    <a:pt x="1081" y="672"/>
                    <a:pt x="1082" y="675"/>
                    <a:pt x="1083" y="677"/>
                  </a:cubicBezTo>
                  <a:cubicBezTo>
                    <a:pt x="1086" y="680"/>
                    <a:pt x="1089" y="682"/>
                    <a:pt x="1093" y="683"/>
                  </a:cubicBezTo>
                  <a:cubicBezTo>
                    <a:pt x="1098" y="685"/>
                    <a:pt x="1103" y="685"/>
                    <a:pt x="1108" y="685"/>
                  </a:cubicBezTo>
                  <a:cubicBezTo>
                    <a:pt x="1125" y="685"/>
                    <a:pt x="1146" y="681"/>
                    <a:pt x="1168" y="677"/>
                  </a:cubicBezTo>
                  <a:cubicBezTo>
                    <a:pt x="1189" y="673"/>
                    <a:pt x="1211" y="669"/>
                    <a:pt x="1227" y="669"/>
                  </a:cubicBezTo>
                  <a:cubicBezTo>
                    <a:pt x="1234" y="669"/>
                    <a:pt x="1240" y="670"/>
                    <a:pt x="1244" y="671"/>
                  </a:cubicBezTo>
                  <a:cubicBezTo>
                    <a:pt x="1246" y="672"/>
                    <a:pt x="1247" y="673"/>
                    <a:pt x="1249" y="675"/>
                  </a:cubicBezTo>
                  <a:cubicBezTo>
                    <a:pt x="1250" y="676"/>
                    <a:pt x="1250" y="678"/>
                    <a:pt x="1251" y="680"/>
                  </a:cubicBezTo>
                  <a:cubicBezTo>
                    <a:pt x="1251" y="680"/>
                    <a:pt x="1251" y="681"/>
                    <a:pt x="1251" y="682"/>
                  </a:cubicBezTo>
                  <a:cubicBezTo>
                    <a:pt x="1251" y="686"/>
                    <a:pt x="1249" y="689"/>
                    <a:pt x="1244" y="693"/>
                  </a:cubicBezTo>
                  <a:cubicBezTo>
                    <a:pt x="1237" y="699"/>
                    <a:pt x="1222" y="704"/>
                    <a:pt x="1206" y="709"/>
                  </a:cubicBezTo>
                  <a:cubicBezTo>
                    <a:pt x="1181" y="715"/>
                    <a:pt x="1149" y="721"/>
                    <a:pt x="1125" y="726"/>
                  </a:cubicBezTo>
                  <a:cubicBezTo>
                    <a:pt x="1112" y="729"/>
                    <a:pt x="1101" y="732"/>
                    <a:pt x="1093" y="736"/>
                  </a:cubicBezTo>
                  <a:cubicBezTo>
                    <a:pt x="1089" y="738"/>
                    <a:pt x="1086" y="739"/>
                    <a:pt x="1084" y="742"/>
                  </a:cubicBezTo>
                  <a:cubicBezTo>
                    <a:pt x="1081" y="744"/>
                    <a:pt x="1080" y="746"/>
                    <a:pt x="1080" y="749"/>
                  </a:cubicBezTo>
                  <a:cubicBezTo>
                    <a:pt x="1080" y="751"/>
                    <a:pt x="1080" y="753"/>
                    <a:pt x="1082" y="755"/>
                  </a:cubicBezTo>
                  <a:cubicBezTo>
                    <a:pt x="1084" y="759"/>
                    <a:pt x="1088" y="761"/>
                    <a:pt x="1093" y="764"/>
                  </a:cubicBezTo>
                  <a:cubicBezTo>
                    <a:pt x="1101" y="768"/>
                    <a:pt x="1114" y="772"/>
                    <a:pt x="1129" y="774"/>
                  </a:cubicBezTo>
                  <a:cubicBezTo>
                    <a:pt x="1172" y="783"/>
                    <a:pt x="1236" y="786"/>
                    <a:pt x="1269" y="786"/>
                  </a:cubicBezTo>
                  <a:cubicBezTo>
                    <a:pt x="1272" y="786"/>
                    <a:pt x="1274" y="786"/>
                    <a:pt x="1277" y="786"/>
                  </a:cubicBezTo>
                  <a:cubicBezTo>
                    <a:pt x="1278" y="786"/>
                    <a:pt x="1279" y="786"/>
                    <a:pt x="1280" y="786"/>
                  </a:cubicBezTo>
                  <a:cubicBezTo>
                    <a:pt x="1300" y="786"/>
                    <a:pt x="1319" y="791"/>
                    <a:pt x="1338" y="796"/>
                  </a:cubicBezTo>
                  <a:cubicBezTo>
                    <a:pt x="1356" y="801"/>
                    <a:pt x="1375" y="806"/>
                    <a:pt x="1395" y="806"/>
                  </a:cubicBezTo>
                  <a:cubicBezTo>
                    <a:pt x="1397" y="806"/>
                    <a:pt x="1400" y="806"/>
                    <a:pt x="1403" y="805"/>
                  </a:cubicBezTo>
                  <a:cubicBezTo>
                    <a:pt x="1405" y="805"/>
                    <a:pt x="1406" y="805"/>
                    <a:pt x="1408" y="805"/>
                  </a:cubicBezTo>
                  <a:cubicBezTo>
                    <a:pt x="1428" y="805"/>
                    <a:pt x="1448" y="814"/>
                    <a:pt x="1469" y="824"/>
                  </a:cubicBezTo>
                  <a:cubicBezTo>
                    <a:pt x="1490" y="834"/>
                    <a:pt x="1512" y="844"/>
                    <a:pt x="1538" y="847"/>
                  </a:cubicBezTo>
                  <a:cubicBezTo>
                    <a:pt x="1561" y="850"/>
                    <a:pt x="1585" y="863"/>
                    <a:pt x="1603" y="880"/>
                  </a:cubicBezTo>
                  <a:cubicBezTo>
                    <a:pt x="1621" y="897"/>
                    <a:pt x="1633" y="918"/>
                    <a:pt x="1633" y="939"/>
                  </a:cubicBezTo>
                  <a:cubicBezTo>
                    <a:pt x="1633" y="943"/>
                    <a:pt x="1633" y="947"/>
                    <a:pt x="1632" y="951"/>
                  </a:cubicBezTo>
                  <a:cubicBezTo>
                    <a:pt x="1630" y="959"/>
                    <a:pt x="1625" y="964"/>
                    <a:pt x="1619" y="967"/>
                  </a:cubicBezTo>
                  <a:cubicBezTo>
                    <a:pt x="1613" y="971"/>
                    <a:pt x="1605" y="972"/>
                    <a:pt x="1597" y="972"/>
                  </a:cubicBezTo>
                  <a:cubicBezTo>
                    <a:pt x="1581" y="972"/>
                    <a:pt x="1564" y="968"/>
                    <a:pt x="1548" y="961"/>
                  </a:cubicBezTo>
                  <a:cubicBezTo>
                    <a:pt x="1532" y="954"/>
                    <a:pt x="1518" y="945"/>
                    <a:pt x="1511" y="937"/>
                  </a:cubicBezTo>
                  <a:cubicBezTo>
                    <a:pt x="1499" y="923"/>
                    <a:pt x="1482" y="914"/>
                    <a:pt x="1454" y="904"/>
                  </a:cubicBezTo>
                  <a:cubicBezTo>
                    <a:pt x="1427" y="895"/>
                    <a:pt x="1390" y="885"/>
                    <a:pt x="1338" y="869"/>
                  </a:cubicBezTo>
                  <a:cubicBezTo>
                    <a:pt x="1288" y="854"/>
                    <a:pt x="1234" y="849"/>
                    <a:pt x="1188" y="849"/>
                  </a:cubicBezTo>
                  <a:cubicBezTo>
                    <a:pt x="1164" y="849"/>
                    <a:pt x="1142" y="850"/>
                    <a:pt x="1125" y="853"/>
                  </a:cubicBezTo>
                  <a:cubicBezTo>
                    <a:pt x="1107" y="855"/>
                    <a:pt x="1093" y="859"/>
                    <a:pt x="1085" y="863"/>
                  </a:cubicBezTo>
                  <a:cubicBezTo>
                    <a:pt x="1069" y="870"/>
                    <a:pt x="1060" y="885"/>
                    <a:pt x="1053" y="901"/>
                  </a:cubicBezTo>
                  <a:cubicBezTo>
                    <a:pt x="1046" y="917"/>
                    <a:pt x="1042" y="935"/>
                    <a:pt x="1035" y="951"/>
                  </a:cubicBezTo>
                  <a:cubicBezTo>
                    <a:pt x="1032" y="957"/>
                    <a:pt x="1031" y="963"/>
                    <a:pt x="1031" y="968"/>
                  </a:cubicBezTo>
                  <a:cubicBezTo>
                    <a:pt x="1031" y="980"/>
                    <a:pt x="1036" y="989"/>
                    <a:pt x="1043" y="998"/>
                  </a:cubicBezTo>
                  <a:cubicBezTo>
                    <a:pt x="1051" y="1007"/>
                    <a:pt x="1060" y="1016"/>
                    <a:pt x="1069" y="1026"/>
                  </a:cubicBezTo>
                  <a:cubicBezTo>
                    <a:pt x="1078" y="1036"/>
                    <a:pt x="1087" y="1045"/>
                    <a:pt x="1093" y="1054"/>
                  </a:cubicBezTo>
                  <a:cubicBezTo>
                    <a:pt x="1099" y="1063"/>
                    <a:pt x="1102" y="1070"/>
                    <a:pt x="1102" y="1076"/>
                  </a:cubicBezTo>
                  <a:cubicBezTo>
                    <a:pt x="1102" y="1079"/>
                    <a:pt x="1101" y="1081"/>
                    <a:pt x="1099" y="1083"/>
                  </a:cubicBezTo>
                  <a:cubicBezTo>
                    <a:pt x="1096" y="1086"/>
                    <a:pt x="1093" y="1087"/>
                    <a:pt x="1091" y="1087"/>
                  </a:cubicBezTo>
                  <a:cubicBezTo>
                    <a:pt x="1089" y="1087"/>
                    <a:pt x="1088" y="1087"/>
                    <a:pt x="1086" y="1086"/>
                  </a:cubicBezTo>
                  <a:cubicBezTo>
                    <a:pt x="1081" y="1083"/>
                    <a:pt x="1075" y="1076"/>
                    <a:pt x="1066" y="1063"/>
                  </a:cubicBezTo>
                  <a:cubicBezTo>
                    <a:pt x="1058" y="1051"/>
                    <a:pt x="1053" y="1045"/>
                    <a:pt x="1045" y="1040"/>
                  </a:cubicBezTo>
                  <a:cubicBezTo>
                    <a:pt x="1038" y="1034"/>
                    <a:pt x="1028" y="1031"/>
                    <a:pt x="1012" y="1024"/>
                  </a:cubicBezTo>
                  <a:cubicBezTo>
                    <a:pt x="1005" y="1022"/>
                    <a:pt x="1000" y="1021"/>
                    <a:pt x="995" y="1021"/>
                  </a:cubicBezTo>
                  <a:cubicBezTo>
                    <a:pt x="991" y="1021"/>
                    <a:pt x="987" y="1022"/>
                    <a:pt x="984" y="1024"/>
                  </a:cubicBezTo>
                  <a:cubicBezTo>
                    <a:pt x="979" y="1028"/>
                    <a:pt x="976" y="1033"/>
                    <a:pt x="972" y="1040"/>
                  </a:cubicBezTo>
                  <a:cubicBezTo>
                    <a:pt x="968" y="1046"/>
                    <a:pt x="963" y="1053"/>
                    <a:pt x="955" y="1060"/>
                  </a:cubicBezTo>
                  <a:cubicBezTo>
                    <a:pt x="949" y="1066"/>
                    <a:pt x="946" y="1073"/>
                    <a:pt x="946" y="1081"/>
                  </a:cubicBezTo>
                  <a:cubicBezTo>
                    <a:pt x="946" y="1094"/>
                    <a:pt x="953" y="1110"/>
                    <a:pt x="962" y="1132"/>
                  </a:cubicBezTo>
                  <a:cubicBezTo>
                    <a:pt x="971" y="1154"/>
                    <a:pt x="983" y="1182"/>
                    <a:pt x="993" y="1218"/>
                  </a:cubicBezTo>
                  <a:cubicBezTo>
                    <a:pt x="1006" y="1265"/>
                    <a:pt x="1011" y="1325"/>
                    <a:pt x="1022" y="1385"/>
                  </a:cubicBezTo>
                  <a:cubicBezTo>
                    <a:pt x="1032" y="1445"/>
                    <a:pt x="1048" y="1505"/>
                    <a:pt x="1084" y="1553"/>
                  </a:cubicBezTo>
                  <a:cubicBezTo>
                    <a:pt x="1101" y="1575"/>
                    <a:pt x="1108" y="1593"/>
                    <a:pt x="1108" y="1605"/>
                  </a:cubicBezTo>
                  <a:cubicBezTo>
                    <a:pt x="1108" y="1613"/>
                    <a:pt x="1105" y="1619"/>
                    <a:pt x="1100" y="1623"/>
                  </a:cubicBezTo>
                  <a:cubicBezTo>
                    <a:pt x="1095" y="1626"/>
                    <a:pt x="1088" y="1628"/>
                    <a:pt x="1080" y="1628"/>
                  </a:cubicBezTo>
                  <a:cubicBezTo>
                    <a:pt x="1057" y="1628"/>
                    <a:pt x="1024" y="1614"/>
                    <a:pt x="999" y="1588"/>
                  </a:cubicBezTo>
                  <a:cubicBezTo>
                    <a:pt x="985" y="1573"/>
                    <a:pt x="974" y="1546"/>
                    <a:pt x="966" y="1513"/>
                  </a:cubicBezTo>
                  <a:cubicBezTo>
                    <a:pt x="953" y="1463"/>
                    <a:pt x="946" y="1399"/>
                    <a:pt x="939" y="1339"/>
                  </a:cubicBezTo>
                  <a:cubicBezTo>
                    <a:pt x="933" y="1279"/>
                    <a:pt x="927" y="1223"/>
                    <a:pt x="918" y="1190"/>
                  </a:cubicBezTo>
                  <a:cubicBezTo>
                    <a:pt x="907" y="1151"/>
                    <a:pt x="894" y="1127"/>
                    <a:pt x="880" y="1112"/>
                  </a:cubicBezTo>
                  <a:cubicBezTo>
                    <a:pt x="867" y="1096"/>
                    <a:pt x="851" y="1091"/>
                    <a:pt x="834" y="1091"/>
                  </a:cubicBezTo>
                  <a:cubicBezTo>
                    <a:pt x="829" y="1091"/>
                    <a:pt x="824" y="1092"/>
                    <a:pt x="819" y="1092"/>
                  </a:cubicBezTo>
                  <a:cubicBezTo>
                    <a:pt x="813" y="1093"/>
                    <a:pt x="809" y="1096"/>
                    <a:pt x="805" y="1099"/>
                  </a:cubicBezTo>
                  <a:cubicBezTo>
                    <a:pt x="798" y="1105"/>
                    <a:pt x="794" y="1115"/>
                    <a:pt x="791" y="1125"/>
                  </a:cubicBezTo>
                  <a:cubicBezTo>
                    <a:pt x="786" y="1141"/>
                    <a:pt x="784" y="1160"/>
                    <a:pt x="781" y="1174"/>
                  </a:cubicBezTo>
                  <a:cubicBezTo>
                    <a:pt x="780" y="1181"/>
                    <a:pt x="779" y="1188"/>
                    <a:pt x="777" y="1192"/>
                  </a:cubicBezTo>
                  <a:cubicBezTo>
                    <a:pt x="776" y="1194"/>
                    <a:pt x="775" y="1196"/>
                    <a:pt x="774" y="1197"/>
                  </a:cubicBezTo>
                  <a:cubicBezTo>
                    <a:pt x="773" y="1198"/>
                    <a:pt x="773" y="1198"/>
                    <a:pt x="772" y="1198"/>
                  </a:cubicBezTo>
                  <a:cubicBezTo>
                    <a:pt x="772" y="1198"/>
                    <a:pt x="772" y="1198"/>
                    <a:pt x="772" y="1198"/>
                  </a:cubicBezTo>
                  <a:cubicBezTo>
                    <a:pt x="771" y="1198"/>
                    <a:pt x="771" y="1198"/>
                    <a:pt x="771" y="1198"/>
                  </a:cubicBezTo>
                  <a:cubicBezTo>
                    <a:pt x="770" y="1198"/>
                    <a:pt x="768" y="1198"/>
                    <a:pt x="767" y="1196"/>
                  </a:cubicBezTo>
                  <a:cubicBezTo>
                    <a:pt x="764" y="1193"/>
                    <a:pt x="762" y="1188"/>
                    <a:pt x="761" y="1181"/>
                  </a:cubicBezTo>
                  <a:cubicBezTo>
                    <a:pt x="758" y="1171"/>
                    <a:pt x="757" y="1157"/>
                    <a:pt x="757" y="1145"/>
                  </a:cubicBezTo>
                  <a:cubicBezTo>
                    <a:pt x="756" y="1133"/>
                    <a:pt x="756" y="1122"/>
                    <a:pt x="755" y="1116"/>
                  </a:cubicBezTo>
                  <a:cubicBezTo>
                    <a:pt x="754" y="1112"/>
                    <a:pt x="753" y="1109"/>
                    <a:pt x="752" y="1107"/>
                  </a:cubicBezTo>
                  <a:cubicBezTo>
                    <a:pt x="751" y="1106"/>
                    <a:pt x="750" y="1105"/>
                    <a:pt x="749" y="1104"/>
                  </a:cubicBezTo>
                  <a:cubicBezTo>
                    <a:pt x="748" y="1104"/>
                    <a:pt x="747" y="1103"/>
                    <a:pt x="746" y="1103"/>
                  </a:cubicBezTo>
                  <a:cubicBezTo>
                    <a:pt x="743" y="1103"/>
                    <a:pt x="740" y="1105"/>
                    <a:pt x="737" y="1107"/>
                  </a:cubicBezTo>
                  <a:cubicBezTo>
                    <a:pt x="735" y="1110"/>
                    <a:pt x="732" y="1113"/>
                    <a:pt x="728" y="1117"/>
                  </a:cubicBezTo>
                  <a:cubicBezTo>
                    <a:pt x="725" y="1121"/>
                    <a:pt x="723" y="1123"/>
                    <a:pt x="721" y="1124"/>
                  </a:cubicBezTo>
                  <a:cubicBezTo>
                    <a:pt x="718" y="1126"/>
                    <a:pt x="716" y="1126"/>
                    <a:pt x="714" y="1126"/>
                  </a:cubicBezTo>
                  <a:cubicBezTo>
                    <a:pt x="712" y="1126"/>
                    <a:pt x="710" y="1126"/>
                    <a:pt x="708" y="1124"/>
                  </a:cubicBezTo>
                  <a:cubicBezTo>
                    <a:pt x="706" y="1123"/>
                    <a:pt x="703" y="1121"/>
                    <a:pt x="701" y="1119"/>
                  </a:cubicBezTo>
                  <a:cubicBezTo>
                    <a:pt x="700" y="1117"/>
                    <a:pt x="698" y="1116"/>
                    <a:pt x="697" y="1115"/>
                  </a:cubicBezTo>
                  <a:cubicBezTo>
                    <a:pt x="695" y="1114"/>
                    <a:pt x="694" y="1113"/>
                    <a:pt x="692" y="1113"/>
                  </a:cubicBezTo>
                  <a:cubicBezTo>
                    <a:pt x="690" y="1113"/>
                    <a:pt x="689" y="1114"/>
                    <a:pt x="687" y="1114"/>
                  </a:cubicBezTo>
                  <a:cubicBezTo>
                    <a:pt x="683" y="1117"/>
                    <a:pt x="679" y="1123"/>
                    <a:pt x="670" y="1133"/>
                  </a:cubicBezTo>
                  <a:cubicBezTo>
                    <a:pt x="667" y="1137"/>
                    <a:pt x="664" y="1139"/>
                    <a:pt x="662" y="1141"/>
                  </a:cubicBezTo>
                  <a:cubicBezTo>
                    <a:pt x="660" y="1143"/>
                    <a:pt x="658" y="1143"/>
                    <a:pt x="656" y="1143"/>
                  </a:cubicBezTo>
                  <a:cubicBezTo>
                    <a:pt x="654" y="1143"/>
                    <a:pt x="652" y="1143"/>
                    <a:pt x="651" y="1142"/>
                  </a:cubicBezTo>
                  <a:cubicBezTo>
                    <a:pt x="648" y="1140"/>
                    <a:pt x="645" y="1137"/>
                    <a:pt x="641" y="1133"/>
                  </a:cubicBezTo>
                  <a:cubicBezTo>
                    <a:pt x="638" y="1129"/>
                    <a:pt x="635" y="1124"/>
                    <a:pt x="630" y="1119"/>
                  </a:cubicBezTo>
                  <a:cubicBezTo>
                    <a:pt x="625" y="1113"/>
                    <a:pt x="619" y="1107"/>
                    <a:pt x="612" y="1102"/>
                  </a:cubicBezTo>
                  <a:cubicBezTo>
                    <a:pt x="605" y="1098"/>
                    <a:pt x="596" y="1095"/>
                    <a:pt x="588" y="1095"/>
                  </a:cubicBezTo>
                  <a:cubicBezTo>
                    <a:pt x="581" y="1095"/>
                    <a:pt x="575" y="1097"/>
                    <a:pt x="568" y="1101"/>
                  </a:cubicBezTo>
                  <a:cubicBezTo>
                    <a:pt x="562" y="1105"/>
                    <a:pt x="556" y="1112"/>
                    <a:pt x="550" y="1122"/>
                  </a:cubicBezTo>
                  <a:cubicBezTo>
                    <a:pt x="538" y="1145"/>
                    <a:pt x="530" y="1155"/>
                    <a:pt x="520" y="1166"/>
                  </a:cubicBezTo>
                  <a:cubicBezTo>
                    <a:pt x="509" y="1177"/>
                    <a:pt x="494" y="1189"/>
                    <a:pt x="466" y="1214"/>
                  </a:cubicBezTo>
                  <a:cubicBezTo>
                    <a:pt x="453" y="1226"/>
                    <a:pt x="440" y="1248"/>
                    <a:pt x="427" y="1275"/>
                  </a:cubicBezTo>
                  <a:cubicBezTo>
                    <a:pt x="406" y="1316"/>
                    <a:pt x="386" y="1367"/>
                    <a:pt x="365" y="1408"/>
                  </a:cubicBezTo>
                  <a:cubicBezTo>
                    <a:pt x="355" y="1428"/>
                    <a:pt x="345" y="1446"/>
                    <a:pt x="335" y="1458"/>
                  </a:cubicBezTo>
                  <a:cubicBezTo>
                    <a:pt x="330" y="1465"/>
                    <a:pt x="325" y="1470"/>
                    <a:pt x="320" y="1473"/>
                  </a:cubicBezTo>
                  <a:cubicBezTo>
                    <a:pt x="315" y="1476"/>
                    <a:pt x="310" y="1478"/>
                    <a:pt x="306" y="1478"/>
                  </a:cubicBezTo>
                  <a:cubicBezTo>
                    <a:pt x="302" y="1478"/>
                    <a:pt x="299" y="1477"/>
                    <a:pt x="295" y="1475"/>
                  </a:cubicBezTo>
                  <a:cubicBezTo>
                    <a:pt x="271" y="1459"/>
                    <a:pt x="263" y="1438"/>
                    <a:pt x="263" y="1418"/>
                  </a:cubicBezTo>
                  <a:cubicBezTo>
                    <a:pt x="263" y="1389"/>
                    <a:pt x="279" y="1361"/>
                    <a:pt x="295" y="1349"/>
                  </a:cubicBezTo>
                  <a:cubicBezTo>
                    <a:pt x="310" y="1338"/>
                    <a:pt x="321" y="1326"/>
                    <a:pt x="332" y="1310"/>
                  </a:cubicBezTo>
                  <a:cubicBezTo>
                    <a:pt x="343" y="1295"/>
                    <a:pt x="354" y="1275"/>
                    <a:pt x="368" y="1247"/>
                  </a:cubicBezTo>
                  <a:cubicBezTo>
                    <a:pt x="396" y="1192"/>
                    <a:pt x="415" y="1170"/>
                    <a:pt x="450" y="1143"/>
                  </a:cubicBezTo>
                  <a:cubicBezTo>
                    <a:pt x="465" y="1132"/>
                    <a:pt x="479" y="1120"/>
                    <a:pt x="490" y="1108"/>
                  </a:cubicBezTo>
                  <a:cubicBezTo>
                    <a:pt x="496" y="1102"/>
                    <a:pt x="501" y="1097"/>
                    <a:pt x="504" y="1091"/>
                  </a:cubicBezTo>
                  <a:cubicBezTo>
                    <a:pt x="507" y="1086"/>
                    <a:pt x="509" y="1080"/>
                    <a:pt x="509" y="1075"/>
                  </a:cubicBezTo>
                  <a:cubicBezTo>
                    <a:pt x="509" y="1071"/>
                    <a:pt x="508" y="1067"/>
                    <a:pt x="505" y="1064"/>
                  </a:cubicBezTo>
                  <a:cubicBezTo>
                    <a:pt x="501" y="1058"/>
                    <a:pt x="494" y="1054"/>
                    <a:pt x="487" y="1054"/>
                  </a:cubicBezTo>
                  <a:cubicBezTo>
                    <a:pt x="480" y="1054"/>
                    <a:pt x="473" y="1058"/>
                    <a:pt x="465" y="1064"/>
                  </a:cubicBezTo>
                  <a:cubicBezTo>
                    <a:pt x="458" y="1070"/>
                    <a:pt x="450" y="1078"/>
                    <a:pt x="443" y="1089"/>
                  </a:cubicBezTo>
                  <a:cubicBezTo>
                    <a:pt x="437" y="1099"/>
                    <a:pt x="427" y="1107"/>
                    <a:pt x="417" y="1112"/>
                  </a:cubicBezTo>
                  <a:cubicBezTo>
                    <a:pt x="406" y="1118"/>
                    <a:pt x="394" y="1121"/>
                    <a:pt x="384" y="1121"/>
                  </a:cubicBezTo>
                  <a:cubicBezTo>
                    <a:pt x="378" y="1121"/>
                    <a:pt x="372" y="1120"/>
                    <a:pt x="367" y="1117"/>
                  </a:cubicBezTo>
                  <a:cubicBezTo>
                    <a:pt x="362" y="1115"/>
                    <a:pt x="359" y="1111"/>
                    <a:pt x="357" y="1106"/>
                  </a:cubicBezTo>
                  <a:cubicBezTo>
                    <a:pt x="355" y="1103"/>
                    <a:pt x="355" y="1100"/>
                    <a:pt x="355" y="1097"/>
                  </a:cubicBezTo>
                  <a:cubicBezTo>
                    <a:pt x="355" y="1091"/>
                    <a:pt x="357" y="1085"/>
                    <a:pt x="361" y="1079"/>
                  </a:cubicBezTo>
                  <a:cubicBezTo>
                    <a:pt x="367" y="1071"/>
                    <a:pt x="377" y="1063"/>
                    <a:pt x="387" y="1057"/>
                  </a:cubicBezTo>
                  <a:cubicBezTo>
                    <a:pt x="397" y="1052"/>
                    <a:pt x="407" y="1048"/>
                    <a:pt x="414" y="1046"/>
                  </a:cubicBezTo>
                  <a:cubicBezTo>
                    <a:pt x="421" y="1045"/>
                    <a:pt x="426" y="1042"/>
                    <a:pt x="429" y="1038"/>
                  </a:cubicBezTo>
                  <a:cubicBezTo>
                    <a:pt x="432" y="1034"/>
                    <a:pt x="434" y="1029"/>
                    <a:pt x="434" y="1023"/>
                  </a:cubicBezTo>
                  <a:cubicBezTo>
                    <a:pt x="434" y="1016"/>
                    <a:pt x="431" y="1008"/>
                    <a:pt x="428" y="1001"/>
                  </a:cubicBezTo>
                  <a:cubicBezTo>
                    <a:pt x="423" y="993"/>
                    <a:pt x="420" y="988"/>
                    <a:pt x="417" y="978"/>
                  </a:cubicBezTo>
                  <a:cubicBezTo>
                    <a:pt x="413" y="968"/>
                    <a:pt x="408" y="953"/>
                    <a:pt x="400" y="925"/>
                  </a:cubicBezTo>
                  <a:cubicBezTo>
                    <a:pt x="394" y="906"/>
                    <a:pt x="389" y="895"/>
                    <a:pt x="385" y="888"/>
                  </a:cubicBezTo>
                  <a:cubicBezTo>
                    <a:pt x="382" y="885"/>
                    <a:pt x="380" y="882"/>
                    <a:pt x="377" y="881"/>
                  </a:cubicBezTo>
                  <a:cubicBezTo>
                    <a:pt x="375" y="879"/>
                    <a:pt x="372" y="879"/>
                    <a:pt x="370" y="879"/>
                  </a:cubicBezTo>
                  <a:cubicBezTo>
                    <a:pt x="365" y="879"/>
                    <a:pt x="360" y="881"/>
                    <a:pt x="354" y="882"/>
                  </a:cubicBezTo>
                  <a:cubicBezTo>
                    <a:pt x="351" y="883"/>
                    <a:pt x="347" y="884"/>
                    <a:pt x="342" y="884"/>
                  </a:cubicBezTo>
                  <a:cubicBezTo>
                    <a:pt x="329" y="884"/>
                    <a:pt x="315" y="879"/>
                    <a:pt x="305" y="874"/>
                  </a:cubicBezTo>
                  <a:cubicBezTo>
                    <a:pt x="297" y="869"/>
                    <a:pt x="287" y="868"/>
                    <a:pt x="276" y="867"/>
                  </a:cubicBezTo>
                  <a:cubicBezTo>
                    <a:pt x="265" y="866"/>
                    <a:pt x="253" y="865"/>
                    <a:pt x="242" y="864"/>
                  </a:cubicBezTo>
                  <a:cubicBezTo>
                    <a:pt x="231" y="863"/>
                    <a:pt x="219" y="862"/>
                    <a:pt x="210" y="858"/>
                  </a:cubicBezTo>
                  <a:cubicBezTo>
                    <a:pt x="206" y="857"/>
                    <a:pt x="202" y="855"/>
                    <a:pt x="200" y="852"/>
                  </a:cubicBezTo>
                  <a:cubicBezTo>
                    <a:pt x="197" y="849"/>
                    <a:pt x="196" y="846"/>
                    <a:pt x="196" y="842"/>
                  </a:cubicBezTo>
                  <a:cubicBezTo>
                    <a:pt x="196" y="836"/>
                    <a:pt x="198" y="832"/>
                    <a:pt x="201" y="829"/>
                  </a:cubicBezTo>
                  <a:cubicBezTo>
                    <a:pt x="204" y="826"/>
                    <a:pt x="209" y="824"/>
                    <a:pt x="215" y="824"/>
                  </a:cubicBezTo>
                  <a:cubicBezTo>
                    <a:pt x="220" y="824"/>
                    <a:pt x="225" y="826"/>
                    <a:pt x="231" y="828"/>
                  </a:cubicBezTo>
                  <a:cubicBezTo>
                    <a:pt x="236" y="831"/>
                    <a:pt x="243" y="832"/>
                    <a:pt x="250" y="832"/>
                  </a:cubicBezTo>
                  <a:cubicBezTo>
                    <a:pt x="261" y="833"/>
                    <a:pt x="274" y="832"/>
                    <a:pt x="286" y="833"/>
                  </a:cubicBezTo>
                  <a:cubicBezTo>
                    <a:pt x="297" y="833"/>
                    <a:pt x="308" y="835"/>
                    <a:pt x="315" y="839"/>
                  </a:cubicBezTo>
                  <a:cubicBezTo>
                    <a:pt x="322" y="843"/>
                    <a:pt x="330" y="846"/>
                    <a:pt x="338" y="846"/>
                  </a:cubicBezTo>
                  <a:cubicBezTo>
                    <a:pt x="346" y="846"/>
                    <a:pt x="353" y="844"/>
                    <a:pt x="359" y="838"/>
                  </a:cubicBezTo>
                  <a:cubicBezTo>
                    <a:pt x="365" y="833"/>
                    <a:pt x="369" y="824"/>
                    <a:pt x="371" y="813"/>
                  </a:cubicBezTo>
                  <a:cubicBezTo>
                    <a:pt x="371" y="809"/>
                    <a:pt x="371" y="806"/>
                    <a:pt x="371" y="803"/>
                  </a:cubicBezTo>
                  <a:cubicBezTo>
                    <a:pt x="371" y="796"/>
                    <a:pt x="370" y="789"/>
                    <a:pt x="367" y="783"/>
                  </a:cubicBezTo>
                  <a:cubicBezTo>
                    <a:pt x="362" y="775"/>
                    <a:pt x="353" y="768"/>
                    <a:pt x="341" y="762"/>
                  </a:cubicBezTo>
                  <a:cubicBezTo>
                    <a:pt x="328" y="756"/>
                    <a:pt x="311" y="751"/>
                    <a:pt x="290" y="746"/>
                  </a:cubicBezTo>
                  <a:cubicBezTo>
                    <a:pt x="260" y="739"/>
                    <a:pt x="229" y="722"/>
                    <a:pt x="204" y="701"/>
                  </a:cubicBezTo>
                  <a:cubicBezTo>
                    <a:pt x="179" y="681"/>
                    <a:pt x="160" y="658"/>
                    <a:pt x="155" y="640"/>
                  </a:cubicBezTo>
                  <a:cubicBezTo>
                    <a:pt x="149" y="621"/>
                    <a:pt x="145" y="611"/>
                    <a:pt x="138" y="601"/>
                  </a:cubicBezTo>
                  <a:cubicBezTo>
                    <a:pt x="131" y="592"/>
                    <a:pt x="121" y="584"/>
                    <a:pt x="103" y="571"/>
                  </a:cubicBezTo>
                  <a:cubicBezTo>
                    <a:pt x="96" y="566"/>
                    <a:pt x="87" y="555"/>
                    <a:pt x="76" y="541"/>
                  </a:cubicBezTo>
                  <a:cubicBezTo>
                    <a:pt x="60" y="519"/>
                    <a:pt x="42" y="488"/>
                    <a:pt x="28" y="458"/>
                  </a:cubicBezTo>
                  <a:cubicBezTo>
                    <a:pt x="14" y="427"/>
                    <a:pt x="4" y="396"/>
                    <a:pt x="4" y="372"/>
                  </a:cubicBezTo>
                  <a:cubicBezTo>
                    <a:pt x="4" y="362"/>
                    <a:pt x="6" y="353"/>
                    <a:pt x="10" y="346"/>
                  </a:cubicBezTo>
                  <a:cubicBezTo>
                    <a:pt x="14" y="339"/>
                    <a:pt x="20" y="335"/>
                    <a:pt x="29" y="332"/>
                  </a:cubicBezTo>
                  <a:cubicBezTo>
                    <a:pt x="29" y="332"/>
                    <a:pt x="29" y="332"/>
                    <a:pt x="29" y="332"/>
                  </a:cubicBezTo>
                  <a:cubicBezTo>
                    <a:pt x="34" y="331"/>
                    <a:pt x="38" y="331"/>
                    <a:pt x="42" y="331"/>
                  </a:cubicBezTo>
                  <a:cubicBezTo>
                    <a:pt x="50" y="331"/>
                    <a:pt x="57" y="333"/>
                    <a:pt x="63" y="337"/>
                  </a:cubicBezTo>
                  <a:cubicBezTo>
                    <a:pt x="75" y="344"/>
                    <a:pt x="84" y="358"/>
                    <a:pt x="93" y="376"/>
                  </a:cubicBezTo>
                  <a:cubicBezTo>
                    <a:pt x="106" y="402"/>
                    <a:pt x="116" y="438"/>
                    <a:pt x="128" y="477"/>
                  </a:cubicBezTo>
                  <a:cubicBezTo>
                    <a:pt x="140" y="516"/>
                    <a:pt x="153" y="558"/>
                    <a:pt x="170" y="596"/>
                  </a:cubicBezTo>
                  <a:cubicBezTo>
                    <a:pt x="186" y="630"/>
                    <a:pt x="209" y="653"/>
                    <a:pt x="233" y="666"/>
                  </a:cubicBezTo>
                  <a:cubicBezTo>
                    <a:pt x="257" y="680"/>
                    <a:pt x="283" y="685"/>
                    <a:pt x="306" y="685"/>
                  </a:cubicBezTo>
                  <a:cubicBezTo>
                    <a:pt x="324" y="685"/>
                    <a:pt x="341" y="682"/>
                    <a:pt x="354" y="678"/>
                  </a:cubicBezTo>
                  <a:cubicBezTo>
                    <a:pt x="360" y="676"/>
                    <a:pt x="366" y="674"/>
                    <a:pt x="370" y="671"/>
                  </a:cubicBezTo>
                  <a:cubicBezTo>
                    <a:pt x="375" y="669"/>
                    <a:pt x="378" y="666"/>
                    <a:pt x="381" y="664"/>
                  </a:cubicBezTo>
                  <a:cubicBezTo>
                    <a:pt x="390" y="654"/>
                    <a:pt x="398" y="648"/>
                    <a:pt x="406" y="642"/>
                  </a:cubicBezTo>
                  <a:cubicBezTo>
                    <a:pt x="414" y="636"/>
                    <a:pt x="422" y="630"/>
                    <a:pt x="430" y="619"/>
                  </a:cubicBezTo>
                  <a:cubicBezTo>
                    <a:pt x="437" y="608"/>
                    <a:pt x="441" y="601"/>
                    <a:pt x="446" y="594"/>
                  </a:cubicBezTo>
                  <a:cubicBezTo>
                    <a:pt x="451" y="587"/>
                    <a:pt x="458" y="580"/>
                    <a:pt x="473" y="569"/>
                  </a:cubicBezTo>
                  <a:cubicBezTo>
                    <a:pt x="477" y="566"/>
                    <a:pt x="480" y="561"/>
                    <a:pt x="482" y="556"/>
                  </a:cubicBezTo>
                  <a:cubicBezTo>
                    <a:pt x="483" y="551"/>
                    <a:pt x="484" y="545"/>
                    <a:pt x="484" y="538"/>
                  </a:cubicBezTo>
                  <a:cubicBezTo>
                    <a:pt x="484" y="524"/>
                    <a:pt x="481" y="508"/>
                    <a:pt x="479" y="492"/>
                  </a:cubicBezTo>
                  <a:cubicBezTo>
                    <a:pt x="476" y="475"/>
                    <a:pt x="473" y="459"/>
                    <a:pt x="473" y="446"/>
                  </a:cubicBezTo>
                  <a:cubicBezTo>
                    <a:pt x="473" y="439"/>
                    <a:pt x="474" y="433"/>
                    <a:pt x="476" y="429"/>
                  </a:cubicBezTo>
                  <a:cubicBezTo>
                    <a:pt x="478" y="425"/>
                    <a:pt x="481" y="422"/>
                    <a:pt x="485" y="421"/>
                  </a:cubicBezTo>
                  <a:cubicBezTo>
                    <a:pt x="486" y="420"/>
                    <a:pt x="488" y="420"/>
                    <a:pt x="489" y="420"/>
                  </a:cubicBezTo>
                  <a:cubicBezTo>
                    <a:pt x="492" y="420"/>
                    <a:pt x="494" y="421"/>
                    <a:pt x="497" y="423"/>
                  </a:cubicBezTo>
                  <a:cubicBezTo>
                    <a:pt x="502" y="427"/>
                    <a:pt x="506" y="435"/>
                    <a:pt x="510" y="444"/>
                  </a:cubicBezTo>
                  <a:cubicBezTo>
                    <a:pt x="516" y="457"/>
                    <a:pt x="521" y="474"/>
                    <a:pt x="528" y="487"/>
                  </a:cubicBezTo>
                  <a:cubicBezTo>
                    <a:pt x="531" y="494"/>
                    <a:pt x="535" y="500"/>
                    <a:pt x="539" y="504"/>
                  </a:cubicBezTo>
                  <a:cubicBezTo>
                    <a:pt x="543" y="508"/>
                    <a:pt x="548" y="511"/>
                    <a:pt x="554" y="511"/>
                  </a:cubicBezTo>
                  <a:cubicBezTo>
                    <a:pt x="559" y="511"/>
                    <a:pt x="563" y="509"/>
                    <a:pt x="569" y="506"/>
                  </a:cubicBezTo>
                  <a:cubicBezTo>
                    <a:pt x="593" y="491"/>
                    <a:pt x="602" y="469"/>
                    <a:pt x="602" y="446"/>
                  </a:cubicBezTo>
                  <a:cubicBezTo>
                    <a:pt x="601" y="410"/>
                    <a:pt x="580" y="370"/>
                    <a:pt x="566" y="348"/>
                  </a:cubicBezTo>
                  <a:cubicBezTo>
                    <a:pt x="555" y="330"/>
                    <a:pt x="549" y="307"/>
                    <a:pt x="549" y="285"/>
                  </a:cubicBezTo>
                  <a:cubicBezTo>
                    <a:pt x="549" y="262"/>
                    <a:pt x="556" y="241"/>
                    <a:pt x="569" y="228"/>
                  </a:cubicBezTo>
                  <a:cubicBezTo>
                    <a:pt x="576" y="222"/>
                    <a:pt x="582" y="220"/>
                    <a:pt x="586" y="220"/>
                  </a:cubicBezTo>
                  <a:cubicBezTo>
                    <a:pt x="588" y="220"/>
                    <a:pt x="590" y="221"/>
                    <a:pt x="591" y="222"/>
                  </a:cubicBezTo>
                  <a:cubicBezTo>
                    <a:pt x="594" y="223"/>
                    <a:pt x="596" y="226"/>
                    <a:pt x="597" y="230"/>
                  </a:cubicBezTo>
                  <a:cubicBezTo>
                    <a:pt x="598" y="234"/>
                    <a:pt x="599" y="238"/>
                    <a:pt x="599" y="242"/>
                  </a:cubicBezTo>
                  <a:cubicBezTo>
                    <a:pt x="599" y="246"/>
                    <a:pt x="599" y="250"/>
                    <a:pt x="598" y="253"/>
                  </a:cubicBezTo>
                  <a:cubicBezTo>
                    <a:pt x="596" y="259"/>
                    <a:pt x="595" y="266"/>
                    <a:pt x="595" y="272"/>
                  </a:cubicBezTo>
                  <a:cubicBezTo>
                    <a:pt x="595" y="284"/>
                    <a:pt x="598" y="295"/>
                    <a:pt x="604" y="305"/>
                  </a:cubicBezTo>
                  <a:cubicBezTo>
                    <a:pt x="613" y="316"/>
                    <a:pt x="621" y="335"/>
                    <a:pt x="621" y="359"/>
                  </a:cubicBezTo>
                  <a:cubicBezTo>
                    <a:pt x="621" y="363"/>
                    <a:pt x="621" y="367"/>
                    <a:pt x="620" y="372"/>
                  </a:cubicBezTo>
                  <a:cubicBezTo>
                    <a:pt x="620" y="375"/>
                    <a:pt x="619" y="380"/>
                    <a:pt x="619" y="384"/>
                  </a:cubicBezTo>
                  <a:cubicBezTo>
                    <a:pt x="619" y="400"/>
                    <a:pt x="622" y="419"/>
                    <a:pt x="628" y="434"/>
                  </a:cubicBezTo>
                  <a:cubicBezTo>
                    <a:pt x="630" y="441"/>
                    <a:pt x="634" y="448"/>
                    <a:pt x="638" y="453"/>
                  </a:cubicBezTo>
                  <a:cubicBezTo>
                    <a:pt x="643" y="458"/>
                    <a:pt x="648" y="461"/>
                    <a:pt x="655" y="461"/>
                  </a:cubicBezTo>
                  <a:cubicBezTo>
                    <a:pt x="655" y="461"/>
                    <a:pt x="655" y="461"/>
                    <a:pt x="656" y="461"/>
                  </a:cubicBezTo>
                  <a:cubicBezTo>
                    <a:pt x="662" y="460"/>
                    <a:pt x="666" y="460"/>
                    <a:pt x="670" y="458"/>
                  </a:cubicBezTo>
                  <a:cubicBezTo>
                    <a:pt x="673" y="456"/>
                    <a:pt x="676" y="454"/>
                    <a:pt x="678" y="451"/>
                  </a:cubicBezTo>
                  <a:cubicBezTo>
                    <a:pt x="680" y="446"/>
                    <a:pt x="682" y="439"/>
                    <a:pt x="683" y="430"/>
                  </a:cubicBezTo>
                  <a:cubicBezTo>
                    <a:pt x="683" y="421"/>
                    <a:pt x="684" y="408"/>
                    <a:pt x="684" y="392"/>
                  </a:cubicBezTo>
                  <a:cubicBezTo>
                    <a:pt x="684" y="383"/>
                    <a:pt x="684" y="372"/>
                    <a:pt x="684" y="360"/>
                  </a:cubicBezTo>
                  <a:cubicBezTo>
                    <a:pt x="683" y="338"/>
                    <a:pt x="681" y="324"/>
                    <a:pt x="678" y="312"/>
                  </a:cubicBezTo>
                  <a:cubicBezTo>
                    <a:pt x="673" y="294"/>
                    <a:pt x="665" y="283"/>
                    <a:pt x="657" y="263"/>
                  </a:cubicBezTo>
                  <a:cubicBezTo>
                    <a:pt x="649" y="244"/>
                    <a:pt x="641" y="216"/>
                    <a:pt x="635" y="164"/>
                  </a:cubicBezTo>
                  <a:cubicBezTo>
                    <a:pt x="634" y="156"/>
                    <a:pt x="634" y="147"/>
                    <a:pt x="634" y="140"/>
                  </a:cubicBezTo>
                  <a:cubicBezTo>
                    <a:pt x="634" y="91"/>
                    <a:pt x="652" y="57"/>
                    <a:pt x="674" y="35"/>
                  </a:cubicBezTo>
                  <a:cubicBezTo>
                    <a:pt x="685" y="24"/>
                    <a:pt x="697" y="17"/>
                    <a:pt x="708" y="12"/>
                  </a:cubicBezTo>
                  <a:cubicBezTo>
                    <a:pt x="719" y="6"/>
                    <a:pt x="730" y="4"/>
                    <a:pt x="737" y="4"/>
                  </a:cubicBezTo>
                  <a:cubicBezTo>
                    <a:pt x="743" y="4"/>
                    <a:pt x="747" y="6"/>
                    <a:pt x="749" y="7"/>
                  </a:cubicBezTo>
                  <a:lnTo>
                    <a:pt x="750" y="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6">
              <a:extLst>
                <a:ext uri="{FF2B5EF4-FFF2-40B4-BE49-F238E27FC236}">
                  <a16:creationId xmlns:a16="http://schemas.microsoft.com/office/drawing/2014/main" id="{90F0DC7F-733F-4E85-AE89-B7AEA8042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095"/>
              <a:ext cx="506" cy="500"/>
            </a:xfrm>
            <a:custGeom>
              <a:avLst/>
              <a:gdLst>
                <a:gd name="T0" fmla="*/ 879 w 355"/>
                <a:gd name="T1" fmla="*/ 130 h 351"/>
                <a:gd name="T2" fmla="*/ 822 w 355"/>
                <a:gd name="T3" fmla="*/ 721 h 351"/>
                <a:gd name="T4" fmla="*/ 124 w 355"/>
                <a:gd name="T5" fmla="*/ 887 h 351"/>
                <a:gd name="T6" fmla="*/ 252 w 355"/>
                <a:gd name="T7" fmla="*/ 249 h 351"/>
                <a:gd name="T8" fmla="*/ 879 w 355"/>
                <a:gd name="T9" fmla="*/ 13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351">
                  <a:moveTo>
                    <a:pt x="304" y="45"/>
                  </a:moveTo>
                  <a:cubicBezTo>
                    <a:pt x="348" y="89"/>
                    <a:pt x="355" y="180"/>
                    <a:pt x="284" y="249"/>
                  </a:cubicBezTo>
                  <a:cubicBezTo>
                    <a:pt x="213" y="318"/>
                    <a:pt x="87" y="351"/>
                    <a:pt x="43" y="307"/>
                  </a:cubicBezTo>
                  <a:cubicBezTo>
                    <a:pt x="0" y="262"/>
                    <a:pt x="16" y="155"/>
                    <a:pt x="87" y="86"/>
                  </a:cubicBezTo>
                  <a:cubicBezTo>
                    <a:pt x="158" y="17"/>
                    <a:pt x="261" y="0"/>
                    <a:pt x="304" y="45"/>
                  </a:cubicBezTo>
                  <a:close/>
                </a:path>
              </a:pathLst>
            </a:custGeom>
            <a:solidFill>
              <a:srgbClr val="6EB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Freeform 7">
              <a:extLst>
                <a:ext uri="{FF2B5EF4-FFF2-40B4-BE49-F238E27FC236}">
                  <a16:creationId xmlns:a16="http://schemas.microsoft.com/office/drawing/2014/main" id="{4008BDDF-D2DB-4189-9EDB-24EFDC97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069"/>
              <a:ext cx="513" cy="459"/>
            </a:xfrm>
            <a:custGeom>
              <a:avLst/>
              <a:gdLst>
                <a:gd name="T0" fmla="*/ 941 w 360"/>
                <a:gd name="T1" fmla="*/ 134 h 322"/>
                <a:gd name="T2" fmla="*/ 797 w 360"/>
                <a:gd name="T3" fmla="*/ 696 h 322"/>
                <a:gd name="T4" fmla="*/ 101 w 360"/>
                <a:gd name="T5" fmla="*/ 803 h 322"/>
                <a:gd name="T6" fmla="*/ 319 w 360"/>
                <a:gd name="T7" fmla="*/ 200 h 322"/>
                <a:gd name="T8" fmla="*/ 941 w 360"/>
                <a:gd name="T9" fmla="*/ 134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0" h="322">
                  <a:moveTo>
                    <a:pt x="325" y="46"/>
                  </a:moveTo>
                  <a:cubicBezTo>
                    <a:pt x="360" y="92"/>
                    <a:pt x="353" y="179"/>
                    <a:pt x="275" y="240"/>
                  </a:cubicBezTo>
                  <a:cubicBezTo>
                    <a:pt x="197" y="300"/>
                    <a:pt x="71" y="322"/>
                    <a:pt x="35" y="277"/>
                  </a:cubicBezTo>
                  <a:cubicBezTo>
                    <a:pt x="0" y="231"/>
                    <a:pt x="31" y="130"/>
                    <a:pt x="110" y="69"/>
                  </a:cubicBezTo>
                  <a:cubicBezTo>
                    <a:pt x="188" y="9"/>
                    <a:pt x="289" y="0"/>
                    <a:pt x="325" y="46"/>
                  </a:cubicBezTo>
                </a:path>
              </a:pathLst>
            </a:custGeom>
            <a:solidFill>
              <a:srgbClr val="AB7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0" name="Freeform 8">
              <a:extLst>
                <a:ext uri="{FF2B5EF4-FFF2-40B4-BE49-F238E27FC236}">
                  <a16:creationId xmlns:a16="http://schemas.microsoft.com/office/drawing/2014/main" id="{B80EC00D-5347-4990-B6C0-3BE7A7777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2213"/>
              <a:ext cx="482" cy="317"/>
            </a:xfrm>
            <a:custGeom>
              <a:avLst/>
              <a:gdLst>
                <a:gd name="T0" fmla="*/ 235 w 338"/>
                <a:gd name="T1" fmla="*/ 247 h 222"/>
                <a:gd name="T2" fmla="*/ 210 w 338"/>
                <a:gd name="T3" fmla="*/ 0 h 222"/>
                <a:gd name="T4" fmla="*/ 87 w 338"/>
                <a:gd name="T5" fmla="*/ 515 h 222"/>
                <a:gd name="T6" fmla="*/ 783 w 338"/>
                <a:gd name="T7" fmla="*/ 408 h 222"/>
                <a:gd name="T8" fmla="*/ 980 w 338"/>
                <a:gd name="T9" fmla="*/ 100 h 222"/>
                <a:gd name="T10" fmla="*/ 235 w 338"/>
                <a:gd name="T11" fmla="*/ 247 h 2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8" h="222">
                  <a:moveTo>
                    <a:pt x="81" y="85"/>
                  </a:moveTo>
                  <a:cubicBezTo>
                    <a:pt x="68" y="71"/>
                    <a:pt x="63" y="34"/>
                    <a:pt x="72" y="0"/>
                  </a:cubicBezTo>
                  <a:cubicBezTo>
                    <a:pt x="18" y="60"/>
                    <a:pt x="0" y="138"/>
                    <a:pt x="30" y="177"/>
                  </a:cubicBezTo>
                  <a:cubicBezTo>
                    <a:pt x="65" y="222"/>
                    <a:pt x="192" y="200"/>
                    <a:pt x="270" y="140"/>
                  </a:cubicBezTo>
                  <a:cubicBezTo>
                    <a:pt x="311" y="108"/>
                    <a:pt x="332" y="70"/>
                    <a:pt x="338" y="34"/>
                  </a:cubicBezTo>
                  <a:cubicBezTo>
                    <a:pt x="322" y="112"/>
                    <a:pt x="158" y="170"/>
                    <a:pt x="81" y="85"/>
                  </a:cubicBezTo>
                </a:path>
              </a:pathLst>
            </a:custGeom>
            <a:solidFill>
              <a:srgbClr val="9A6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1" name="Freeform 9">
              <a:extLst>
                <a:ext uri="{FF2B5EF4-FFF2-40B4-BE49-F238E27FC236}">
                  <a16:creationId xmlns:a16="http://schemas.microsoft.com/office/drawing/2014/main" id="{707F4C45-05EE-43F9-B4CC-3FED9676B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090"/>
              <a:ext cx="468" cy="411"/>
            </a:xfrm>
            <a:custGeom>
              <a:avLst/>
              <a:gdLst>
                <a:gd name="T0" fmla="*/ 890 w 328"/>
                <a:gd name="T1" fmla="*/ 90 h 288"/>
                <a:gd name="T2" fmla="*/ 883 w 328"/>
                <a:gd name="T3" fmla="*/ 94 h 288"/>
                <a:gd name="T4" fmla="*/ 940 w 328"/>
                <a:gd name="T5" fmla="*/ 280 h 288"/>
                <a:gd name="T6" fmla="*/ 741 w 328"/>
                <a:gd name="T7" fmla="*/ 648 h 288"/>
                <a:gd name="T8" fmla="*/ 247 w 328"/>
                <a:gd name="T9" fmla="*/ 825 h 288"/>
                <a:gd name="T10" fmla="*/ 53 w 328"/>
                <a:gd name="T11" fmla="*/ 755 h 288"/>
                <a:gd name="T12" fmla="*/ 13 w 328"/>
                <a:gd name="T13" fmla="*/ 619 h 288"/>
                <a:gd name="T14" fmla="*/ 267 w 328"/>
                <a:gd name="T15" fmla="*/ 163 h 288"/>
                <a:gd name="T16" fmla="*/ 672 w 328"/>
                <a:gd name="T17" fmla="*/ 13 h 288"/>
                <a:gd name="T18" fmla="*/ 883 w 328"/>
                <a:gd name="T19" fmla="*/ 94 h 288"/>
                <a:gd name="T20" fmla="*/ 890 w 328"/>
                <a:gd name="T21" fmla="*/ 90 h 288"/>
                <a:gd name="T22" fmla="*/ 892 w 328"/>
                <a:gd name="T23" fmla="*/ 87 h 288"/>
                <a:gd name="T24" fmla="*/ 672 w 328"/>
                <a:gd name="T25" fmla="*/ 0 h 288"/>
                <a:gd name="T26" fmla="*/ 258 w 328"/>
                <a:gd name="T27" fmla="*/ 154 h 288"/>
                <a:gd name="T28" fmla="*/ 0 w 328"/>
                <a:gd name="T29" fmla="*/ 619 h 288"/>
                <a:gd name="T30" fmla="*/ 43 w 328"/>
                <a:gd name="T31" fmla="*/ 763 h 288"/>
                <a:gd name="T32" fmla="*/ 247 w 328"/>
                <a:gd name="T33" fmla="*/ 838 h 288"/>
                <a:gd name="T34" fmla="*/ 749 w 328"/>
                <a:gd name="T35" fmla="*/ 658 h 288"/>
                <a:gd name="T36" fmla="*/ 953 w 328"/>
                <a:gd name="T37" fmla="*/ 280 h 288"/>
                <a:gd name="T38" fmla="*/ 892 w 328"/>
                <a:gd name="T39" fmla="*/ 87 h 288"/>
                <a:gd name="T40" fmla="*/ 890 w 328"/>
                <a:gd name="T41" fmla="*/ 90 h 2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8" h="288">
                  <a:moveTo>
                    <a:pt x="306" y="31"/>
                  </a:moveTo>
                  <a:cubicBezTo>
                    <a:pt x="304" y="32"/>
                    <a:pt x="304" y="32"/>
                    <a:pt x="304" y="32"/>
                  </a:cubicBezTo>
                  <a:cubicBezTo>
                    <a:pt x="317" y="49"/>
                    <a:pt x="324" y="71"/>
                    <a:pt x="324" y="96"/>
                  </a:cubicBezTo>
                  <a:cubicBezTo>
                    <a:pt x="324" y="137"/>
                    <a:pt x="304" y="185"/>
                    <a:pt x="255" y="223"/>
                  </a:cubicBezTo>
                  <a:cubicBezTo>
                    <a:pt x="206" y="261"/>
                    <a:pt x="137" y="284"/>
                    <a:pt x="85" y="284"/>
                  </a:cubicBezTo>
                  <a:cubicBezTo>
                    <a:pt x="55" y="284"/>
                    <a:pt x="30" y="276"/>
                    <a:pt x="18" y="260"/>
                  </a:cubicBezTo>
                  <a:cubicBezTo>
                    <a:pt x="8" y="248"/>
                    <a:pt x="4" y="232"/>
                    <a:pt x="4" y="213"/>
                  </a:cubicBezTo>
                  <a:cubicBezTo>
                    <a:pt x="4" y="164"/>
                    <a:pt x="36" y="100"/>
                    <a:pt x="92" y="56"/>
                  </a:cubicBezTo>
                  <a:cubicBezTo>
                    <a:pt x="136" y="21"/>
                    <a:pt x="189" y="4"/>
                    <a:pt x="231" y="4"/>
                  </a:cubicBezTo>
                  <a:cubicBezTo>
                    <a:pt x="263" y="4"/>
                    <a:pt x="290" y="14"/>
                    <a:pt x="304" y="32"/>
                  </a:cubicBezTo>
                  <a:cubicBezTo>
                    <a:pt x="306" y="31"/>
                    <a:pt x="306" y="31"/>
                    <a:pt x="306" y="31"/>
                  </a:cubicBezTo>
                  <a:cubicBezTo>
                    <a:pt x="307" y="30"/>
                    <a:pt x="307" y="30"/>
                    <a:pt x="307" y="30"/>
                  </a:cubicBezTo>
                  <a:cubicBezTo>
                    <a:pt x="292" y="10"/>
                    <a:pt x="264" y="0"/>
                    <a:pt x="231" y="0"/>
                  </a:cubicBezTo>
                  <a:cubicBezTo>
                    <a:pt x="187" y="0"/>
                    <a:pt x="134" y="18"/>
                    <a:pt x="89" y="53"/>
                  </a:cubicBezTo>
                  <a:cubicBezTo>
                    <a:pt x="32" y="97"/>
                    <a:pt x="0" y="163"/>
                    <a:pt x="0" y="213"/>
                  </a:cubicBezTo>
                  <a:cubicBezTo>
                    <a:pt x="0" y="233"/>
                    <a:pt x="4" y="250"/>
                    <a:pt x="15" y="263"/>
                  </a:cubicBezTo>
                  <a:cubicBezTo>
                    <a:pt x="28" y="280"/>
                    <a:pt x="54" y="288"/>
                    <a:pt x="85" y="288"/>
                  </a:cubicBezTo>
                  <a:cubicBezTo>
                    <a:pt x="138" y="288"/>
                    <a:pt x="208" y="265"/>
                    <a:pt x="258" y="226"/>
                  </a:cubicBezTo>
                  <a:cubicBezTo>
                    <a:pt x="307" y="188"/>
                    <a:pt x="328" y="139"/>
                    <a:pt x="328" y="96"/>
                  </a:cubicBezTo>
                  <a:cubicBezTo>
                    <a:pt x="328" y="70"/>
                    <a:pt x="321" y="47"/>
                    <a:pt x="307" y="30"/>
                  </a:cubicBezTo>
                  <a:cubicBezTo>
                    <a:pt x="306" y="31"/>
                    <a:pt x="306" y="31"/>
                    <a:pt x="306" y="3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2" name="Freeform 10">
              <a:extLst>
                <a:ext uri="{FF2B5EF4-FFF2-40B4-BE49-F238E27FC236}">
                  <a16:creationId xmlns:a16="http://schemas.microsoft.com/office/drawing/2014/main" id="{00C1A6CE-B892-40D4-924D-85CD318E2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126"/>
              <a:ext cx="157" cy="131"/>
            </a:xfrm>
            <a:custGeom>
              <a:avLst/>
              <a:gdLst>
                <a:gd name="T0" fmla="*/ 267 w 110"/>
                <a:gd name="T1" fmla="*/ 13 h 92"/>
                <a:gd name="T2" fmla="*/ 204 w 110"/>
                <a:gd name="T3" fmla="*/ 1 h 92"/>
                <a:gd name="T4" fmla="*/ 100 w 110"/>
                <a:gd name="T5" fmla="*/ 14 h 92"/>
                <a:gd name="T6" fmla="*/ 1 w 110"/>
                <a:gd name="T7" fmla="*/ 152 h 92"/>
                <a:gd name="T8" fmla="*/ 200 w 110"/>
                <a:gd name="T9" fmla="*/ 252 h 92"/>
                <a:gd name="T10" fmla="*/ 314 w 110"/>
                <a:gd name="T11" fmla="*/ 138 h 92"/>
                <a:gd name="T12" fmla="*/ 280 w 110"/>
                <a:gd name="T13" fmla="*/ 33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92">
                  <a:moveTo>
                    <a:pt x="92" y="4"/>
                  </a:moveTo>
                  <a:cubicBezTo>
                    <a:pt x="85" y="5"/>
                    <a:pt x="77" y="1"/>
                    <a:pt x="70" y="1"/>
                  </a:cubicBezTo>
                  <a:cubicBezTo>
                    <a:pt x="58" y="0"/>
                    <a:pt x="45" y="1"/>
                    <a:pt x="34" y="5"/>
                  </a:cubicBezTo>
                  <a:cubicBezTo>
                    <a:pt x="15" y="12"/>
                    <a:pt x="2" y="33"/>
                    <a:pt x="1" y="53"/>
                  </a:cubicBezTo>
                  <a:cubicBezTo>
                    <a:pt x="0" y="85"/>
                    <a:pt x="45" y="92"/>
                    <a:pt x="69" y="87"/>
                  </a:cubicBezTo>
                  <a:cubicBezTo>
                    <a:pt x="90" y="82"/>
                    <a:pt x="104" y="69"/>
                    <a:pt x="108" y="48"/>
                  </a:cubicBezTo>
                  <a:cubicBezTo>
                    <a:pt x="110" y="40"/>
                    <a:pt x="108" y="8"/>
                    <a:pt x="96" y="11"/>
                  </a:cubicBezTo>
                </a:path>
              </a:pathLst>
            </a:custGeom>
            <a:solidFill>
              <a:srgbClr val="B58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3" name="Oval 11">
              <a:extLst>
                <a:ext uri="{FF2B5EF4-FFF2-40B4-BE49-F238E27FC236}">
                  <a16:creationId xmlns:a16="http://schemas.microsoft.com/office/drawing/2014/main" id="{C8E89490-2AC3-408D-BA08-8A3B60C62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162"/>
              <a:ext cx="42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34" name="Oval 12">
              <a:extLst>
                <a:ext uri="{FF2B5EF4-FFF2-40B4-BE49-F238E27FC236}">
                  <a16:creationId xmlns:a16="http://schemas.microsoft.com/office/drawing/2014/main" id="{55C6580E-E0F0-4726-B7BA-6D7BFA9C5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2240"/>
              <a:ext cx="26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35" name="Freeform 13">
              <a:extLst>
                <a:ext uri="{FF2B5EF4-FFF2-40B4-BE49-F238E27FC236}">
                  <a16:creationId xmlns:a16="http://schemas.microsoft.com/office/drawing/2014/main" id="{2F6EB30B-F13C-40DF-82DB-8E32CEB5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420"/>
              <a:ext cx="822" cy="1609"/>
            </a:xfrm>
            <a:custGeom>
              <a:avLst/>
              <a:gdLst>
                <a:gd name="T0" fmla="*/ 340 w 576"/>
                <a:gd name="T1" fmla="*/ 853 h 1128"/>
                <a:gd name="T2" fmla="*/ 458 w 576"/>
                <a:gd name="T3" fmla="*/ 853 h 1128"/>
                <a:gd name="T4" fmla="*/ 662 w 576"/>
                <a:gd name="T5" fmla="*/ 879 h 1128"/>
                <a:gd name="T6" fmla="*/ 982 w 576"/>
                <a:gd name="T7" fmla="*/ 598 h 1128"/>
                <a:gd name="T8" fmla="*/ 1272 w 576"/>
                <a:gd name="T9" fmla="*/ 367 h 1128"/>
                <a:gd name="T10" fmla="*/ 1478 w 576"/>
                <a:gd name="T11" fmla="*/ 157 h 1128"/>
                <a:gd name="T12" fmla="*/ 1591 w 576"/>
                <a:gd name="T13" fmla="*/ 0 h 1128"/>
                <a:gd name="T14" fmla="*/ 829 w 576"/>
                <a:gd name="T15" fmla="*/ 850 h 1128"/>
                <a:gd name="T16" fmla="*/ 726 w 576"/>
                <a:gd name="T17" fmla="*/ 1254 h 1128"/>
                <a:gd name="T18" fmla="*/ 1067 w 576"/>
                <a:gd name="T19" fmla="*/ 1184 h 1128"/>
                <a:gd name="T20" fmla="*/ 829 w 576"/>
                <a:gd name="T21" fmla="*/ 1421 h 1128"/>
                <a:gd name="T22" fmla="*/ 1073 w 576"/>
                <a:gd name="T23" fmla="*/ 1451 h 1128"/>
                <a:gd name="T24" fmla="*/ 845 w 576"/>
                <a:gd name="T25" fmla="*/ 1570 h 1128"/>
                <a:gd name="T26" fmla="*/ 838 w 576"/>
                <a:gd name="T27" fmla="*/ 1689 h 1128"/>
                <a:gd name="T28" fmla="*/ 972 w 576"/>
                <a:gd name="T29" fmla="*/ 1754 h 1128"/>
                <a:gd name="T30" fmla="*/ 1240 w 576"/>
                <a:gd name="T31" fmla="*/ 1809 h 1128"/>
                <a:gd name="T32" fmla="*/ 1558 w 576"/>
                <a:gd name="T33" fmla="*/ 1853 h 1128"/>
                <a:gd name="T34" fmla="*/ 1220 w 576"/>
                <a:gd name="T35" fmla="*/ 1824 h 1128"/>
                <a:gd name="T36" fmla="*/ 863 w 576"/>
                <a:gd name="T37" fmla="*/ 1829 h 1128"/>
                <a:gd name="T38" fmla="*/ 726 w 576"/>
                <a:gd name="T39" fmla="*/ 2063 h 1128"/>
                <a:gd name="T40" fmla="*/ 681 w 576"/>
                <a:gd name="T41" fmla="*/ 2191 h 1128"/>
                <a:gd name="T42" fmla="*/ 724 w 576"/>
                <a:gd name="T43" fmla="*/ 2301 h 1128"/>
                <a:gd name="T44" fmla="*/ 591 w 576"/>
                <a:gd name="T45" fmla="*/ 2301 h 1128"/>
                <a:gd name="T46" fmla="*/ 515 w 576"/>
                <a:gd name="T47" fmla="*/ 2415 h 1128"/>
                <a:gd name="T48" fmla="*/ 442 w 576"/>
                <a:gd name="T49" fmla="*/ 2510 h 1128"/>
                <a:gd name="T50" fmla="*/ 471 w 576"/>
                <a:gd name="T51" fmla="*/ 2643 h 1128"/>
                <a:gd name="T52" fmla="*/ 625 w 576"/>
                <a:gd name="T53" fmla="*/ 3274 h 1128"/>
                <a:gd name="T54" fmla="*/ 499 w 576"/>
                <a:gd name="T55" fmla="*/ 2906 h 1128"/>
                <a:gd name="T56" fmla="*/ 400 w 576"/>
                <a:gd name="T57" fmla="*/ 2599 h 1128"/>
                <a:gd name="T58" fmla="*/ 206 w 576"/>
                <a:gd name="T59" fmla="*/ 2513 h 1128"/>
                <a:gd name="T60" fmla="*/ 368 w 576"/>
                <a:gd name="T61" fmla="*/ 2294 h 1128"/>
                <a:gd name="T62" fmla="*/ 614 w 576"/>
                <a:gd name="T63" fmla="*/ 1927 h 1128"/>
                <a:gd name="T64" fmla="*/ 726 w 576"/>
                <a:gd name="T65" fmla="*/ 1689 h 1128"/>
                <a:gd name="T66" fmla="*/ 682 w 576"/>
                <a:gd name="T67" fmla="*/ 1503 h 1128"/>
                <a:gd name="T68" fmla="*/ 617 w 576"/>
                <a:gd name="T69" fmla="*/ 1211 h 1128"/>
                <a:gd name="T70" fmla="*/ 368 w 576"/>
                <a:gd name="T71" fmla="*/ 964 h 1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76" h="1128">
                  <a:moveTo>
                    <a:pt x="117" y="294"/>
                  </a:moveTo>
                  <a:cubicBezTo>
                    <a:pt x="126" y="321"/>
                    <a:pt x="140" y="294"/>
                    <a:pt x="158" y="294"/>
                  </a:cubicBezTo>
                  <a:cubicBezTo>
                    <a:pt x="154" y="357"/>
                    <a:pt x="197" y="330"/>
                    <a:pt x="228" y="303"/>
                  </a:cubicBezTo>
                  <a:cubicBezTo>
                    <a:pt x="266" y="270"/>
                    <a:pt x="292" y="229"/>
                    <a:pt x="338" y="206"/>
                  </a:cubicBezTo>
                  <a:cubicBezTo>
                    <a:pt x="379" y="186"/>
                    <a:pt x="403" y="158"/>
                    <a:pt x="437" y="126"/>
                  </a:cubicBezTo>
                  <a:cubicBezTo>
                    <a:pt x="461" y="103"/>
                    <a:pt x="490" y="82"/>
                    <a:pt x="509" y="54"/>
                  </a:cubicBezTo>
                  <a:cubicBezTo>
                    <a:pt x="521" y="37"/>
                    <a:pt x="526" y="9"/>
                    <a:pt x="547" y="0"/>
                  </a:cubicBezTo>
                  <a:cubicBezTo>
                    <a:pt x="576" y="34"/>
                    <a:pt x="310" y="259"/>
                    <a:pt x="285" y="293"/>
                  </a:cubicBezTo>
                  <a:cubicBezTo>
                    <a:pt x="261" y="324"/>
                    <a:pt x="203" y="402"/>
                    <a:pt x="250" y="432"/>
                  </a:cubicBezTo>
                  <a:cubicBezTo>
                    <a:pt x="288" y="457"/>
                    <a:pt x="328" y="402"/>
                    <a:pt x="367" y="408"/>
                  </a:cubicBezTo>
                  <a:cubicBezTo>
                    <a:pt x="341" y="432"/>
                    <a:pt x="279" y="445"/>
                    <a:pt x="285" y="489"/>
                  </a:cubicBezTo>
                  <a:cubicBezTo>
                    <a:pt x="314" y="485"/>
                    <a:pt x="338" y="510"/>
                    <a:pt x="369" y="500"/>
                  </a:cubicBezTo>
                  <a:cubicBezTo>
                    <a:pt x="368" y="526"/>
                    <a:pt x="308" y="520"/>
                    <a:pt x="291" y="541"/>
                  </a:cubicBezTo>
                  <a:cubicBezTo>
                    <a:pt x="279" y="555"/>
                    <a:pt x="280" y="566"/>
                    <a:pt x="288" y="582"/>
                  </a:cubicBezTo>
                  <a:cubicBezTo>
                    <a:pt x="299" y="605"/>
                    <a:pt x="314" y="599"/>
                    <a:pt x="334" y="604"/>
                  </a:cubicBezTo>
                  <a:cubicBezTo>
                    <a:pt x="365" y="611"/>
                    <a:pt x="396" y="617"/>
                    <a:pt x="427" y="623"/>
                  </a:cubicBezTo>
                  <a:cubicBezTo>
                    <a:pt x="458" y="630"/>
                    <a:pt x="513" y="612"/>
                    <a:pt x="536" y="639"/>
                  </a:cubicBezTo>
                  <a:cubicBezTo>
                    <a:pt x="506" y="657"/>
                    <a:pt x="454" y="631"/>
                    <a:pt x="420" y="629"/>
                  </a:cubicBezTo>
                  <a:cubicBezTo>
                    <a:pt x="384" y="627"/>
                    <a:pt x="332" y="620"/>
                    <a:pt x="297" y="630"/>
                  </a:cubicBezTo>
                  <a:cubicBezTo>
                    <a:pt x="259" y="640"/>
                    <a:pt x="263" y="678"/>
                    <a:pt x="250" y="711"/>
                  </a:cubicBezTo>
                  <a:cubicBezTo>
                    <a:pt x="243" y="726"/>
                    <a:pt x="232" y="738"/>
                    <a:pt x="234" y="755"/>
                  </a:cubicBezTo>
                  <a:cubicBezTo>
                    <a:pt x="236" y="772"/>
                    <a:pt x="250" y="777"/>
                    <a:pt x="249" y="793"/>
                  </a:cubicBezTo>
                  <a:cubicBezTo>
                    <a:pt x="237" y="794"/>
                    <a:pt x="214" y="789"/>
                    <a:pt x="203" y="793"/>
                  </a:cubicBezTo>
                  <a:cubicBezTo>
                    <a:pt x="182" y="801"/>
                    <a:pt x="187" y="818"/>
                    <a:pt x="177" y="832"/>
                  </a:cubicBezTo>
                  <a:cubicBezTo>
                    <a:pt x="165" y="849"/>
                    <a:pt x="154" y="841"/>
                    <a:pt x="152" y="865"/>
                  </a:cubicBezTo>
                  <a:cubicBezTo>
                    <a:pt x="151" y="876"/>
                    <a:pt x="158" y="901"/>
                    <a:pt x="162" y="911"/>
                  </a:cubicBezTo>
                  <a:cubicBezTo>
                    <a:pt x="187" y="982"/>
                    <a:pt x="219" y="1051"/>
                    <a:pt x="215" y="1128"/>
                  </a:cubicBezTo>
                  <a:cubicBezTo>
                    <a:pt x="178" y="1110"/>
                    <a:pt x="179" y="1036"/>
                    <a:pt x="172" y="1001"/>
                  </a:cubicBezTo>
                  <a:cubicBezTo>
                    <a:pt x="164" y="968"/>
                    <a:pt x="154" y="924"/>
                    <a:pt x="137" y="895"/>
                  </a:cubicBezTo>
                  <a:cubicBezTo>
                    <a:pt x="117" y="862"/>
                    <a:pt x="102" y="881"/>
                    <a:pt x="71" y="866"/>
                  </a:cubicBezTo>
                  <a:cubicBezTo>
                    <a:pt x="0" y="830"/>
                    <a:pt x="106" y="808"/>
                    <a:pt x="127" y="790"/>
                  </a:cubicBezTo>
                  <a:cubicBezTo>
                    <a:pt x="163" y="761"/>
                    <a:pt x="181" y="701"/>
                    <a:pt x="211" y="664"/>
                  </a:cubicBezTo>
                  <a:cubicBezTo>
                    <a:pt x="235" y="634"/>
                    <a:pt x="250" y="622"/>
                    <a:pt x="250" y="582"/>
                  </a:cubicBezTo>
                  <a:cubicBezTo>
                    <a:pt x="250" y="556"/>
                    <a:pt x="241" y="542"/>
                    <a:pt x="235" y="518"/>
                  </a:cubicBezTo>
                  <a:cubicBezTo>
                    <a:pt x="227" y="486"/>
                    <a:pt x="234" y="446"/>
                    <a:pt x="212" y="417"/>
                  </a:cubicBezTo>
                  <a:cubicBezTo>
                    <a:pt x="193" y="392"/>
                    <a:pt x="127" y="367"/>
                    <a:pt x="127" y="332"/>
                  </a:cubicBezTo>
                </a:path>
              </a:pathLst>
            </a:custGeom>
            <a:solidFill>
              <a:srgbClr val="6EB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Freeform 14">
              <a:extLst>
                <a:ext uri="{FF2B5EF4-FFF2-40B4-BE49-F238E27FC236}">
                  <a16:creationId xmlns:a16="http://schemas.microsoft.com/office/drawing/2014/main" id="{74D40834-A5B2-4E05-A2B3-8727CE1E5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136"/>
              <a:ext cx="141" cy="157"/>
            </a:xfrm>
            <a:custGeom>
              <a:avLst/>
              <a:gdLst>
                <a:gd name="T0" fmla="*/ 0 w 99"/>
                <a:gd name="T1" fmla="*/ 166 h 110"/>
                <a:gd name="T2" fmla="*/ 214 w 99"/>
                <a:gd name="T3" fmla="*/ 81 h 110"/>
                <a:gd name="T4" fmla="*/ 121 w 99"/>
                <a:gd name="T5" fmla="*/ 320 h 110"/>
                <a:gd name="T6" fmla="*/ 192 w 99"/>
                <a:gd name="T7" fmla="*/ 96 h 110"/>
                <a:gd name="T8" fmla="*/ 0 w 99"/>
                <a:gd name="T9" fmla="*/ 166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10">
                  <a:moveTo>
                    <a:pt x="0" y="57"/>
                  </a:moveTo>
                  <a:cubicBezTo>
                    <a:pt x="0" y="57"/>
                    <a:pt x="50" y="0"/>
                    <a:pt x="74" y="28"/>
                  </a:cubicBezTo>
                  <a:cubicBezTo>
                    <a:pt x="99" y="55"/>
                    <a:pt x="63" y="84"/>
                    <a:pt x="42" y="110"/>
                  </a:cubicBezTo>
                  <a:cubicBezTo>
                    <a:pt x="42" y="110"/>
                    <a:pt x="94" y="58"/>
                    <a:pt x="67" y="33"/>
                  </a:cubicBezTo>
                  <a:cubicBezTo>
                    <a:pt x="39" y="7"/>
                    <a:pt x="2" y="52"/>
                    <a:pt x="0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15">
              <a:extLst>
                <a:ext uri="{FF2B5EF4-FFF2-40B4-BE49-F238E27FC236}">
                  <a16:creationId xmlns:a16="http://schemas.microsoft.com/office/drawing/2014/main" id="{F6985F9D-2DE9-4238-B376-4245F4566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466"/>
              <a:ext cx="63" cy="175"/>
            </a:xfrm>
            <a:custGeom>
              <a:avLst/>
              <a:gdLst>
                <a:gd name="T0" fmla="*/ 127 w 44"/>
                <a:gd name="T1" fmla="*/ 63 h 123"/>
                <a:gd name="T2" fmla="*/ 70 w 44"/>
                <a:gd name="T3" fmla="*/ 23 h 123"/>
                <a:gd name="T4" fmla="*/ 19 w 44"/>
                <a:gd name="T5" fmla="*/ 115 h 123"/>
                <a:gd name="T6" fmla="*/ 67 w 44"/>
                <a:gd name="T7" fmla="*/ 354 h 123"/>
                <a:gd name="T8" fmla="*/ 34 w 44"/>
                <a:gd name="T9" fmla="*/ 236 h 123"/>
                <a:gd name="T10" fmla="*/ 23 w 44"/>
                <a:gd name="T11" fmla="*/ 171 h 123"/>
                <a:gd name="T12" fmla="*/ 43 w 44"/>
                <a:gd name="T13" fmla="*/ 90 h 123"/>
                <a:gd name="T14" fmla="*/ 86 w 44"/>
                <a:gd name="T15" fmla="*/ 34 h 123"/>
                <a:gd name="T16" fmla="*/ 129 w 44"/>
                <a:gd name="T17" fmla="*/ 48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23">
                  <a:moveTo>
                    <a:pt x="43" y="22"/>
                  </a:moveTo>
                  <a:cubicBezTo>
                    <a:pt x="43" y="11"/>
                    <a:pt x="36" y="0"/>
                    <a:pt x="24" y="8"/>
                  </a:cubicBezTo>
                  <a:cubicBezTo>
                    <a:pt x="14" y="15"/>
                    <a:pt x="8" y="28"/>
                    <a:pt x="6" y="40"/>
                  </a:cubicBezTo>
                  <a:cubicBezTo>
                    <a:pt x="0" y="69"/>
                    <a:pt x="5" y="99"/>
                    <a:pt x="23" y="123"/>
                  </a:cubicBezTo>
                  <a:cubicBezTo>
                    <a:pt x="15" y="111"/>
                    <a:pt x="15" y="95"/>
                    <a:pt x="12" y="82"/>
                  </a:cubicBezTo>
                  <a:cubicBezTo>
                    <a:pt x="10" y="74"/>
                    <a:pt x="9" y="67"/>
                    <a:pt x="8" y="59"/>
                  </a:cubicBezTo>
                  <a:cubicBezTo>
                    <a:pt x="6" y="48"/>
                    <a:pt x="10" y="41"/>
                    <a:pt x="15" y="31"/>
                  </a:cubicBezTo>
                  <a:cubicBezTo>
                    <a:pt x="18" y="24"/>
                    <a:pt x="23" y="17"/>
                    <a:pt x="29" y="12"/>
                  </a:cubicBezTo>
                  <a:cubicBezTo>
                    <a:pt x="36" y="8"/>
                    <a:pt x="40" y="11"/>
                    <a:pt x="44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16">
              <a:extLst>
                <a:ext uri="{FF2B5EF4-FFF2-40B4-BE49-F238E27FC236}">
                  <a16:creationId xmlns:a16="http://schemas.microsoft.com/office/drawing/2014/main" id="{018ECE23-A112-45A2-856F-CCEFD4FD4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752"/>
              <a:ext cx="44" cy="123"/>
            </a:xfrm>
            <a:custGeom>
              <a:avLst/>
              <a:gdLst>
                <a:gd name="T0" fmla="*/ 87 w 31"/>
                <a:gd name="T1" fmla="*/ 20 h 86"/>
                <a:gd name="T2" fmla="*/ 53 w 31"/>
                <a:gd name="T3" fmla="*/ 9 h 86"/>
                <a:gd name="T4" fmla="*/ 28 w 31"/>
                <a:gd name="T5" fmla="*/ 63 h 86"/>
                <a:gd name="T6" fmla="*/ 33 w 31"/>
                <a:gd name="T7" fmla="*/ 149 h 86"/>
                <a:gd name="T8" fmla="*/ 40 w 31"/>
                <a:gd name="T9" fmla="*/ 203 h 86"/>
                <a:gd name="T10" fmla="*/ 53 w 31"/>
                <a:gd name="T11" fmla="*/ 252 h 86"/>
                <a:gd name="T12" fmla="*/ 81 w 31"/>
                <a:gd name="T13" fmla="*/ 9 h 86"/>
                <a:gd name="T14" fmla="*/ 82 w 31"/>
                <a:gd name="T15" fmla="*/ 19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86">
                  <a:moveTo>
                    <a:pt x="30" y="7"/>
                  </a:moveTo>
                  <a:cubicBezTo>
                    <a:pt x="31" y="1"/>
                    <a:pt x="21" y="0"/>
                    <a:pt x="18" y="3"/>
                  </a:cubicBezTo>
                  <a:cubicBezTo>
                    <a:pt x="13" y="6"/>
                    <a:pt x="10" y="16"/>
                    <a:pt x="10" y="22"/>
                  </a:cubicBezTo>
                  <a:cubicBezTo>
                    <a:pt x="8" y="31"/>
                    <a:pt x="10" y="42"/>
                    <a:pt x="11" y="51"/>
                  </a:cubicBezTo>
                  <a:cubicBezTo>
                    <a:pt x="12" y="57"/>
                    <a:pt x="13" y="63"/>
                    <a:pt x="14" y="69"/>
                  </a:cubicBezTo>
                  <a:cubicBezTo>
                    <a:pt x="16" y="75"/>
                    <a:pt x="18" y="81"/>
                    <a:pt x="18" y="86"/>
                  </a:cubicBezTo>
                  <a:cubicBezTo>
                    <a:pt x="18" y="67"/>
                    <a:pt x="0" y="14"/>
                    <a:pt x="28" y="3"/>
                  </a:cubicBezTo>
                  <a:cubicBezTo>
                    <a:pt x="29" y="4"/>
                    <a:pt x="29" y="5"/>
                    <a:pt x="2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Freeform 17">
              <a:extLst>
                <a:ext uri="{FF2B5EF4-FFF2-40B4-BE49-F238E27FC236}">
                  <a16:creationId xmlns:a16="http://schemas.microsoft.com/office/drawing/2014/main" id="{BC6B1B03-EDA7-42FA-BE3A-06D70B1E0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794"/>
              <a:ext cx="62" cy="23"/>
            </a:xfrm>
            <a:custGeom>
              <a:avLst/>
              <a:gdLst>
                <a:gd name="T0" fmla="*/ 6 w 43"/>
                <a:gd name="T1" fmla="*/ 29 h 16"/>
                <a:gd name="T2" fmla="*/ 76 w 43"/>
                <a:gd name="T3" fmla="*/ 42 h 16"/>
                <a:gd name="T4" fmla="*/ 128 w 43"/>
                <a:gd name="T5" fmla="*/ 0 h 16"/>
                <a:gd name="T6" fmla="*/ 62 w 43"/>
                <a:gd name="T7" fmla="*/ 47 h 16"/>
                <a:gd name="T8" fmla="*/ 0 w 43"/>
                <a:gd name="T9" fmla="*/ 3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">
                  <a:moveTo>
                    <a:pt x="2" y="10"/>
                  </a:moveTo>
                  <a:cubicBezTo>
                    <a:pt x="2" y="15"/>
                    <a:pt x="21" y="15"/>
                    <a:pt x="26" y="14"/>
                  </a:cubicBezTo>
                  <a:cubicBezTo>
                    <a:pt x="32" y="12"/>
                    <a:pt x="40" y="6"/>
                    <a:pt x="43" y="0"/>
                  </a:cubicBezTo>
                  <a:cubicBezTo>
                    <a:pt x="40" y="11"/>
                    <a:pt x="32" y="16"/>
                    <a:pt x="21" y="16"/>
                  </a:cubicBezTo>
                  <a:cubicBezTo>
                    <a:pt x="14" y="15"/>
                    <a:pt x="7" y="12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18">
              <a:extLst>
                <a:ext uri="{FF2B5EF4-FFF2-40B4-BE49-F238E27FC236}">
                  <a16:creationId xmlns:a16="http://schemas.microsoft.com/office/drawing/2014/main" id="{65FDC946-1A0E-44C1-BB51-E2A8F143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854"/>
              <a:ext cx="58" cy="48"/>
            </a:xfrm>
            <a:custGeom>
              <a:avLst/>
              <a:gdLst>
                <a:gd name="T0" fmla="*/ 28 w 41"/>
                <a:gd name="T1" fmla="*/ 0 h 34"/>
                <a:gd name="T2" fmla="*/ 116 w 41"/>
                <a:gd name="T3" fmla="*/ 45 h 34"/>
                <a:gd name="T4" fmla="*/ 28 w 4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4">
                  <a:moveTo>
                    <a:pt x="10" y="0"/>
                  </a:moveTo>
                  <a:cubicBezTo>
                    <a:pt x="10" y="0"/>
                    <a:pt x="4" y="26"/>
                    <a:pt x="41" y="16"/>
                  </a:cubicBezTo>
                  <a:cubicBezTo>
                    <a:pt x="41" y="16"/>
                    <a:pt x="0" y="34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Freeform 19">
              <a:extLst>
                <a:ext uri="{FF2B5EF4-FFF2-40B4-BE49-F238E27FC236}">
                  <a16:creationId xmlns:a16="http://schemas.microsoft.com/office/drawing/2014/main" id="{DB0E0A72-137D-4875-9A8C-F6D7BB50C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962"/>
              <a:ext cx="83" cy="101"/>
            </a:xfrm>
            <a:custGeom>
              <a:avLst/>
              <a:gdLst>
                <a:gd name="T0" fmla="*/ 47 w 58"/>
                <a:gd name="T1" fmla="*/ 0 h 71"/>
                <a:gd name="T2" fmla="*/ 170 w 58"/>
                <a:gd name="T3" fmla="*/ 156 h 71"/>
                <a:gd name="T4" fmla="*/ 47 w 58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71">
                  <a:moveTo>
                    <a:pt x="16" y="0"/>
                  </a:moveTo>
                  <a:cubicBezTo>
                    <a:pt x="16" y="0"/>
                    <a:pt x="7" y="61"/>
                    <a:pt x="58" y="54"/>
                  </a:cubicBezTo>
                  <a:cubicBezTo>
                    <a:pt x="58" y="54"/>
                    <a:pt x="0" y="71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Freeform 20">
              <a:extLst>
                <a:ext uri="{FF2B5EF4-FFF2-40B4-BE49-F238E27FC236}">
                  <a16:creationId xmlns:a16="http://schemas.microsoft.com/office/drawing/2014/main" id="{5CCD1593-D773-4397-AC00-B1E5CB0D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602"/>
              <a:ext cx="110" cy="103"/>
            </a:xfrm>
            <a:custGeom>
              <a:avLst/>
              <a:gdLst>
                <a:gd name="T0" fmla="*/ 0 w 77"/>
                <a:gd name="T1" fmla="*/ 120 h 72"/>
                <a:gd name="T2" fmla="*/ 151 w 77"/>
                <a:gd name="T3" fmla="*/ 210 h 72"/>
                <a:gd name="T4" fmla="*/ 0 w 77"/>
                <a:gd name="T5" fmla="*/ 12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72">
                  <a:moveTo>
                    <a:pt x="0" y="41"/>
                  </a:moveTo>
                  <a:cubicBezTo>
                    <a:pt x="0" y="41"/>
                    <a:pt x="68" y="6"/>
                    <a:pt x="52" y="72"/>
                  </a:cubicBezTo>
                  <a:cubicBezTo>
                    <a:pt x="52" y="72"/>
                    <a:pt x="77" y="0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Freeform 21">
              <a:extLst>
                <a:ext uri="{FF2B5EF4-FFF2-40B4-BE49-F238E27FC236}">
                  <a16:creationId xmlns:a16="http://schemas.microsoft.com/office/drawing/2014/main" id="{D6ADD9B1-BDA2-42F6-B148-E4D90AA22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685"/>
              <a:ext cx="44" cy="58"/>
            </a:xfrm>
            <a:custGeom>
              <a:avLst/>
              <a:gdLst>
                <a:gd name="T0" fmla="*/ 0 w 31"/>
                <a:gd name="T1" fmla="*/ 83 h 41"/>
                <a:gd name="T2" fmla="*/ 87 w 31"/>
                <a:gd name="T3" fmla="*/ 116 h 41"/>
                <a:gd name="T4" fmla="*/ 0 w 31"/>
                <a:gd name="T5" fmla="*/ 83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1">
                  <a:moveTo>
                    <a:pt x="0" y="30"/>
                  </a:moveTo>
                  <a:cubicBezTo>
                    <a:pt x="0" y="30"/>
                    <a:pt x="27" y="7"/>
                    <a:pt x="30" y="41"/>
                  </a:cubicBezTo>
                  <a:cubicBezTo>
                    <a:pt x="30" y="41"/>
                    <a:pt x="31" y="0"/>
                    <a:pt x="0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4" name="Freeform 22">
              <a:extLst>
                <a:ext uri="{FF2B5EF4-FFF2-40B4-BE49-F238E27FC236}">
                  <a16:creationId xmlns:a16="http://schemas.microsoft.com/office/drawing/2014/main" id="{86CD9515-4EEF-40A9-98BA-07930A78E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564"/>
              <a:ext cx="73" cy="60"/>
            </a:xfrm>
            <a:custGeom>
              <a:avLst/>
              <a:gdLst>
                <a:gd name="T0" fmla="*/ 149 w 51"/>
                <a:gd name="T1" fmla="*/ 90 h 42"/>
                <a:gd name="T2" fmla="*/ 0 w 51"/>
                <a:gd name="T3" fmla="*/ 123 h 42"/>
                <a:gd name="T4" fmla="*/ 149 w 51"/>
                <a:gd name="T5" fmla="*/ 9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2">
                  <a:moveTo>
                    <a:pt x="51" y="31"/>
                  </a:moveTo>
                  <a:cubicBezTo>
                    <a:pt x="51" y="31"/>
                    <a:pt x="13" y="11"/>
                    <a:pt x="0" y="42"/>
                  </a:cubicBezTo>
                  <a:cubicBezTo>
                    <a:pt x="0" y="42"/>
                    <a:pt x="12" y="0"/>
                    <a:pt x="5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5" name="Freeform 23">
              <a:extLst>
                <a:ext uri="{FF2B5EF4-FFF2-40B4-BE49-F238E27FC236}">
                  <a16:creationId xmlns:a16="http://schemas.microsoft.com/office/drawing/2014/main" id="{1EF4ED7E-D2CD-4BE7-912C-83BFFFDA3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358"/>
              <a:ext cx="85" cy="96"/>
            </a:xfrm>
            <a:custGeom>
              <a:avLst/>
              <a:gdLst>
                <a:gd name="T0" fmla="*/ 176 w 59"/>
                <a:gd name="T1" fmla="*/ 0 h 67"/>
                <a:gd name="T2" fmla="*/ 0 w 59"/>
                <a:gd name="T3" fmla="*/ 198 h 67"/>
                <a:gd name="T4" fmla="*/ 176 w 59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7">
                  <a:moveTo>
                    <a:pt x="59" y="0"/>
                  </a:moveTo>
                  <a:cubicBezTo>
                    <a:pt x="59" y="0"/>
                    <a:pt x="13" y="15"/>
                    <a:pt x="0" y="67"/>
                  </a:cubicBezTo>
                  <a:cubicBezTo>
                    <a:pt x="0" y="67"/>
                    <a:pt x="2" y="8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6" name="Freeform 24">
              <a:extLst>
                <a:ext uri="{FF2B5EF4-FFF2-40B4-BE49-F238E27FC236}">
                  <a16:creationId xmlns:a16="http://schemas.microsoft.com/office/drawing/2014/main" id="{1B97F06D-8A35-48F3-92D6-065BCEC90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109"/>
              <a:ext cx="100" cy="47"/>
            </a:xfrm>
            <a:custGeom>
              <a:avLst/>
              <a:gdLst>
                <a:gd name="T0" fmla="*/ 34 w 70"/>
                <a:gd name="T1" fmla="*/ 0 h 33"/>
                <a:gd name="T2" fmla="*/ 0 w 70"/>
                <a:gd name="T3" fmla="*/ 95 h 33"/>
                <a:gd name="T4" fmla="*/ 34 w 70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3">
                  <a:moveTo>
                    <a:pt x="12" y="0"/>
                  </a:moveTo>
                  <a:cubicBezTo>
                    <a:pt x="12" y="0"/>
                    <a:pt x="70" y="5"/>
                    <a:pt x="0" y="33"/>
                  </a:cubicBezTo>
                  <a:cubicBezTo>
                    <a:pt x="0" y="33"/>
                    <a:pt x="58" y="1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7" name="Freeform 25">
              <a:extLst>
                <a:ext uri="{FF2B5EF4-FFF2-40B4-BE49-F238E27FC236}">
                  <a16:creationId xmlns:a16="http://schemas.microsoft.com/office/drawing/2014/main" id="{47335BF9-131E-4111-845E-C882825AB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351"/>
              <a:ext cx="205" cy="186"/>
            </a:xfrm>
            <a:custGeom>
              <a:avLst/>
              <a:gdLst>
                <a:gd name="T0" fmla="*/ 0 w 144"/>
                <a:gd name="T1" fmla="*/ 1 h 130"/>
                <a:gd name="T2" fmla="*/ 130 w 144"/>
                <a:gd name="T3" fmla="*/ 27 h 130"/>
                <a:gd name="T4" fmla="*/ 202 w 144"/>
                <a:gd name="T5" fmla="*/ 62 h 130"/>
                <a:gd name="T6" fmla="*/ 354 w 144"/>
                <a:gd name="T7" fmla="*/ 182 h 130"/>
                <a:gd name="T8" fmla="*/ 377 w 144"/>
                <a:gd name="T9" fmla="*/ 338 h 130"/>
                <a:gd name="T10" fmla="*/ 211 w 144"/>
                <a:gd name="T11" fmla="*/ 352 h 130"/>
                <a:gd name="T12" fmla="*/ 142 w 144"/>
                <a:gd name="T13" fmla="*/ 318 h 130"/>
                <a:gd name="T14" fmla="*/ 268 w 144"/>
                <a:gd name="T15" fmla="*/ 338 h 130"/>
                <a:gd name="T16" fmla="*/ 339 w 144"/>
                <a:gd name="T17" fmla="*/ 333 h 130"/>
                <a:gd name="T18" fmla="*/ 326 w 144"/>
                <a:gd name="T19" fmla="*/ 170 h 130"/>
                <a:gd name="T20" fmla="*/ 263 w 144"/>
                <a:gd name="T21" fmla="*/ 109 h 130"/>
                <a:gd name="T22" fmla="*/ 178 w 144"/>
                <a:gd name="T23" fmla="*/ 76 h 130"/>
                <a:gd name="T24" fmla="*/ 114 w 144"/>
                <a:gd name="T25" fmla="*/ 41 h 130"/>
                <a:gd name="T26" fmla="*/ 13 w 144"/>
                <a:gd name="T27" fmla="*/ 0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4" h="130">
                  <a:moveTo>
                    <a:pt x="0" y="1"/>
                  </a:moveTo>
                  <a:cubicBezTo>
                    <a:pt x="15" y="4"/>
                    <a:pt x="30" y="7"/>
                    <a:pt x="45" y="9"/>
                  </a:cubicBezTo>
                  <a:cubicBezTo>
                    <a:pt x="55" y="11"/>
                    <a:pt x="61" y="17"/>
                    <a:pt x="70" y="21"/>
                  </a:cubicBezTo>
                  <a:cubicBezTo>
                    <a:pt x="91" y="30"/>
                    <a:pt x="110" y="42"/>
                    <a:pt x="123" y="62"/>
                  </a:cubicBezTo>
                  <a:cubicBezTo>
                    <a:pt x="132" y="76"/>
                    <a:pt x="144" y="100"/>
                    <a:pt x="131" y="115"/>
                  </a:cubicBezTo>
                  <a:cubicBezTo>
                    <a:pt x="118" y="130"/>
                    <a:pt x="89" y="126"/>
                    <a:pt x="73" y="120"/>
                  </a:cubicBezTo>
                  <a:cubicBezTo>
                    <a:pt x="64" y="117"/>
                    <a:pt x="56" y="114"/>
                    <a:pt x="49" y="108"/>
                  </a:cubicBezTo>
                  <a:cubicBezTo>
                    <a:pt x="61" y="115"/>
                    <a:pt x="79" y="113"/>
                    <a:pt x="93" y="115"/>
                  </a:cubicBezTo>
                  <a:cubicBezTo>
                    <a:pt x="101" y="115"/>
                    <a:pt x="110" y="118"/>
                    <a:pt x="117" y="114"/>
                  </a:cubicBezTo>
                  <a:cubicBezTo>
                    <a:pt x="142" y="104"/>
                    <a:pt x="124" y="71"/>
                    <a:pt x="113" y="58"/>
                  </a:cubicBezTo>
                  <a:cubicBezTo>
                    <a:pt x="107" y="50"/>
                    <a:pt x="99" y="43"/>
                    <a:pt x="91" y="37"/>
                  </a:cubicBezTo>
                  <a:cubicBezTo>
                    <a:pt x="82" y="31"/>
                    <a:pt x="72" y="30"/>
                    <a:pt x="62" y="26"/>
                  </a:cubicBezTo>
                  <a:cubicBezTo>
                    <a:pt x="54" y="23"/>
                    <a:pt x="47" y="17"/>
                    <a:pt x="39" y="14"/>
                  </a:cubicBezTo>
                  <a:cubicBezTo>
                    <a:pt x="28" y="10"/>
                    <a:pt x="11" y="1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26">
              <a:extLst>
                <a:ext uri="{FF2B5EF4-FFF2-40B4-BE49-F238E27FC236}">
                  <a16:creationId xmlns:a16="http://schemas.microsoft.com/office/drawing/2014/main" id="{FB5C1294-B6B9-4892-813F-AECAA8D79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358"/>
              <a:ext cx="169" cy="111"/>
            </a:xfrm>
            <a:custGeom>
              <a:avLst/>
              <a:gdLst>
                <a:gd name="T0" fmla="*/ 9 w 119"/>
                <a:gd name="T1" fmla="*/ 19 h 78"/>
                <a:gd name="T2" fmla="*/ 192 w 119"/>
                <a:gd name="T3" fmla="*/ 202 h 78"/>
                <a:gd name="T4" fmla="*/ 287 w 119"/>
                <a:gd name="T5" fmla="*/ 223 h 78"/>
                <a:gd name="T6" fmla="*/ 332 w 119"/>
                <a:gd name="T7" fmla="*/ 138 h 78"/>
                <a:gd name="T8" fmla="*/ 176 w 119"/>
                <a:gd name="T9" fmla="*/ 178 h 78"/>
                <a:gd name="T10" fmla="*/ 81 w 119"/>
                <a:gd name="T11" fmla="*/ 110 h 78"/>
                <a:gd name="T12" fmla="*/ 0 w 119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78">
                  <a:moveTo>
                    <a:pt x="3" y="6"/>
                  </a:moveTo>
                  <a:cubicBezTo>
                    <a:pt x="18" y="35"/>
                    <a:pt x="36" y="57"/>
                    <a:pt x="67" y="70"/>
                  </a:cubicBezTo>
                  <a:cubicBezTo>
                    <a:pt x="74" y="73"/>
                    <a:pt x="92" y="78"/>
                    <a:pt x="100" y="77"/>
                  </a:cubicBezTo>
                  <a:cubicBezTo>
                    <a:pt x="112" y="75"/>
                    <a:pt x="119" y="58"/>
                    <a:pt x="116" y="48"/>
                  </a:cubicBezTo>
                  <a:cubicBezTo>
                    <a:pt x="117" y="78"/>
                    <a:pt x="79" y="72"/>
                    <a:pt x="61" y="62"/>
                  </a:cubicBezTo>
                  <a:cubicBezTo>
                    <a:pt x="50" y="56"/>
                    <a:pt x="38" y="47"/>
                    <a:pt x="28" y="38"/>
                  </a:cubicBezTo>
                  <a:cubicBezTo>
                    <a:pt x="15" y="27"/>
                    <a:pt x="11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Freeform 27">
              <a:extLst>
                <a:ext uri="{FF2B5EF4-FFF2-40B4-BE49-F238E27FC236}">
                  <a16:creationId xmlns:a16="http://schemas.microsoft.com/office/drawing/2014/main" id="{E2D53AF4-C2DC-447D-B2D1-0623BA42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027"/>
              <a:ext cx="99" cy="241"/>
            </a:xfrm>
            <a:custGeom>
              <a:avLst/>
              <a:gdLst>
                <a:gd name="T0" fmla="*/ 195 w 69"/>
                <a:gd name="T1" fmla="*/ 0 h 169"/>
                <a:gd name="T2" fmla="*/ 122 w 69"/>
                <a:gd name="T3" fmla="*/ 76 h 169"/>
                <a:gd name="T4" fmla="*/ 70 w 69"/>
                <a:gd name="T5" fmla="*/ 124 h 169"/>
                <a:gd name="T6" fmla="*/ 6 w 69"/>
                <a:gd name="T7" fmla="*/ 281 h 169"/>
                <a:gd name="T8" fmla="*/ 67 w 69"/>
                <a:gd name="T9" fmla="*/ 449 h 169"/>
                <a:gd name="T10" fmla="*/ 204 w 69"/>
                <a:gd name="T11" fmla="*/ 315 h 169"/>
                <a:gd name="T12" fmla="*/ 103 w 69"/>
                <a:gd name="T13" fmla="*/ 426 h 169"/>
                <a:gd name="T14" fmla="*/ 33 w 69"/>
                <a:gd name="T15" fmla="*/ 295 h 169"/>
                <a:gd name="T16" fmla="*/ 75 w 69"/>
                <a:gd name="T17" fmla="*/ 151 h 169"/>
                <a:gd name="T18" fmla="*/ 143 w 69"/>
                <a:gd name="T19" fmla="*/ 73 h 169"/>
                <a:gd name="T20" fmla="*/ 195 w 69"/>
                <a:gd name="T21" fmla="*/ 0 h 1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169">
                  <a:moveTo>
                    <a:pt x="66" y="0"/>
                  </a:moveTo>
                  <a:cubicBezTo>
                    <a:pt x="63" y="10"/>
                    <a:pt x="48" y="20"/>
                    <a:pt x="41" y="26"/>
                  </a:cubicBezTo>
                  <a:cubicBezTo>
                    <a:pt x="35" y="31"/>
                    <a:pt x="30" y="37"/>
                    <a:pt x="24" y="43"/>
                  </a:cubicBezTo>
                  <a:cubicBezTo>
                    <a:pt x="12" y="56"/>
                    <a:pt x="4" y="78"/>
                    <a:pt x="2" y="97"/>
                  </a:cubicBezTo>
                  <a:cubicBezTo>
                    <a:pt x="0" y="116"/>
                    <a:pt x="4" y="144"/>
                    <a:pt x="23" y="155"/>
                  </a:cubicBezTo>
                  <a:cubicBezTo>
                    <a:pt x="47" y="169"/>
                    <a:pt x="62" y="123"/>
                    <a:pt x="69" y="109"/>
                  </a:cubicBezTo>
                  <a:cubicBezTo>
                    <a:pt x="61" y="119"/>
                    <a:pt x="48" y="145"/>
                    <a:pt x="35" y="147"/>
                  </a:cubicBezTo>
                  <a:cubicBezTo>
                    <a:pt x="15" y="149"/>
                    <a:pt x="11" y="116"/>
                    <a:pt x="11" y="102"/>
                  </a:cubicBezTo>
                  <a:cubicBezTo>
                    <a:pt x="11" y="83"/>
                    <a:pt x="14" y="67"/>
                    <a:pt x="25" y="52"/>
                  </a:cubicBezTo>
                  <a:cubicBezTo>
                    <a:pt x="32" y="42"/>
                    <a:pt x="40" y="33"/>
                    <a:pt x="49" y="25"/>
                  </a:cubicBezTo>
                  <a:cubicBezTo>
                    <a:pt x="56" y="19"/>
                    <a:pt x="67" y="9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Freeform 28">
              <a:extLst>
                <a:ext uri="{FF2B5EF4-FFF2-40B4-BE49-F238E27FC236}">
                  <a16:creationId xmlns:a16="http://schemas.microsoft.com/office/drawing/2014/main" id="{8D82CEB1-58D9-43E6-AA60-1B88B6B6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631"/>
              <a:ext cx="96" cy="186"/>
            </a:xfrm>
            <a:custGeom>
              <a:avLst/>
              <a:gdLst>
                <a:gd name="T0" fmla="*/ 198 w 67"/>
                <a:gd name="T1" fmla="*/ 43 h 130"/>
                <a:gd name="T2" fmla="*/ 110 w 67"/>
                <a:gd name="T3" fmla="*/ 0 h 130"/>
                <a:gd name="T4" fmla="*/ 23 w 67"/>
                <a:gd name="T5" fmla="*/ 56 h 130"/>
                <a:gd name="T6" fmla="*/ 27 w 67"/>
                <a:gd name="T7" fmla="*/ 205 h 130"/>
                <a:gd name="T8" fmla="*/ 100 w 67"/>
                <a:gd name="T9" fmla="*/ 381 h 130"/>
                <a:gd name="T10" fmla="*/ 56 w 67"/>
                <a:gd name="T11" fmla="*/ 243 h 130"/>
                <a:gd name="T12" fmla="*/ 39 w 67"/>
                <a:gd name="T13" fmla="*/ 192 h 130"/>
                <a:gd name="T14" fmla="*/ 39 w 67"/>
                <a:gd name="T15" fmla="*/ 76 h 130"/>
                <a:gd name="T16" fmla="*/ 109 w 67"/>
                <a:gd name="T17" fmla="*/ 14 h 130"/>
                <a:gd name="T18" fmla="*/ 195 w 67"/>
                <a:gd name="T19" fmla="*/ 41 h 1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30">
                  <a:moveTo>
                    <a:pt x="67" y="15"/>
                  </a:moveTo>
                  <a:cubicBezTo>
                    <a:pt x="62" y="2"/>
                    <a:pt x="49" y="0"/>
                    <a:pt x="38" y="0"/>
                  </a:cubicBezTo>
                  <a:cubicBezTo>
                    <a:pt x="23" y="0"/>
                    <a:pt x="15" y="6"/>
                    <a:pt x="8" y="19"/>
                  </a:cubicBezTo>
                  <a:cubicBezTo>
                    <a:pt x="0" y="35"/>
                    <a:pt x="4" y="53"/>
                    <a:pt x="9" y="70"/>
                  </a:cubicBezTo>
                  <a:cubicBezTo>
                    <a:pt x="15" y="90"/>
                    <a:pt x="23" y="112"/>
                    <a:pt x="34" y="130"/>
                  </a:cubicBezTo>
                  <a:cubicBezTo>
                    <a:pt x="24" y="119"/>
                    <a:pt x="24" y="98"/>
                    <a:pt x="19" y="83"/>
                  </a:cubicBezTo>
                  <a:cubicBezTo>
                    <a:pt x="17" y="77"/>
                    <a:pt x="14" y="72"/>
                    <a:pt x="13" y="66"/>
                  </a:cubicBezTo>
                  <a:cubicBezTo>
                    <a:pt x="10" y="54"/>
                    <a:pt x="9" y="38"/>
                    <a:pt x="13" y="26"/>
                  </a:cubicBezTo>
                  <a:cubicBezTo>
                    <a:pt x="18" y="14"/>
                    <a:pt x="24" y="7"/>
                    <a:pt x="37" y="5"/>
                  </a:cubicBezTo>
                  <a:cubicBezTo>
                    <a:pt x="51" y="3"/>
                    <a:pt x="54" y="8"/>
                    <a:pt x="6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29">
              <a:extLst>
                <a:ext uri="{FF2B5EF4-FFF2-40B4-BE49-F238E27FC236}">
                  <a16:creationId xmlns:a16="http://schemas.microsoft.com/office/drawing/2014/main" id="{F6B48837-2400-4911-819B-386D9E847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656"/>
              <a:ext cx="59" cy="89"/>
            </a:xfrm>
            <a:custGeom>
              <a:avLst/>
              <a:gdLst>
                <a:gd name="T0" fmla="*/ 117 w 41"/>
                <a:gd name="T1" fmla="*/ 1 h 62"/>
                <a:gd name="T2" fmla="*/ 14 w 41"/>
                <a:gd name="T3" fmla="*/ 89 h 62"/>
                <a:gd name="T4" fmla="*/ 75 w 41"/>
                <a:gd name="T5" fmla="*/ 184 h 62"/>
                <a:gd name="T6" fmla="*/ 29 w 41"/>
                <a:gd name="T7" fmla="*/ 142 h 62"/>
                <a:gd name="T8" fmla="*/ 39 w 41"/>
                <a:gd name="T9" fmla="*/ 80 h 62"/>
                <a:gd name="T10" fmla="*/ 122 w 41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62">
                  <a:moveTo>
                    <a:pt x="39" y="1"/>
                  </a:moveTo>
                  <a:cubicBezTo>
                    <a:pt x="25" y="11"/>
                    <a:pt x="10" y="12"/>
                    <a:pt x="5" y="30"/>
                  </a:cubicBezTo>
                  <a:cubicBezTo>
                    <a:pt x="0" y="48"/>
                    <a:pt x="8" y="56"/>
                    <a:pt x="25" y="62"/>
                  </a:cubicBezTo>
                  <a:cubicBezTo>
                    <a:pt x="19" y="57"/>
                    <a:pt x="13" y="56"/>
                    <a:pt x="10" y="48"/>
                  </a:cubicBezTo>
                  <a:cubicBezTo>
                    <a:pt x="8" y="41"/>
                    <a:pt x="10" y="33"/>
                    <a:pt x="13" y="27"/>
                  </a:cubicBezTo>
                  <a:cubicBezTo>
                    <a:pt x="18" y="17"/>
                    <a:pt x="39" y="9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Freeform 30">
              <a:extLst>
                <a:ext uri="{FF2B5EF4-FFF2-40B4-BE49-F238E27FC236}">
                  <a16:creationId xmlns:a16="http://schemas.microsoft.com/office/drawing/2014/main" id="{41ECE3A8-1AC1-4B5E-8915-3A8826570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1323"/>
              <a:ext cx="163" cy="107"/>
            </a:xfrm>
            <a:custGeom>
              <a:avLst/>
              <a:gdLst>
                <a:gd name="T0" fmla="*/ 1 w 114"/>
                <a:gd name="T1" fmla="*/ 211 h 75"/>
                <a:gd name="T2" fmla="*/ 177 w 114"/>
                <a:gd name="T3" fmla="*/ 33 h 75"/>
                <a:gd name="T4" fmla="*/ 272 w 114"/>
                <a:gd name="T5" fmla="*/ 6 h 75"/>
                <a:gd name="T6" fmla="*/ 333 w 114"/>
                <a:gd name="T7" fmla="*/ 76 h 75"/>
                <a:gd name="T8" fmla="*/ 260 w 114"/>
                <a:gd name="T9" fmla="*/ 20 h 75"/>
                <a:gd name="T10" fmla="*/ 182 w 114"/>
                <a:gd name="T11" fmla="*/ 61 h 75"/>
                <a:gd name="T12" fmla="*/ 82 w 114"/>
                <a:gd name="T13" fmla="*/ 137 h 75"/>
                <a:gd name="T14" fmla="*/ 0 w 114"/>
                <a:gd name="T15" fmla="*/ 218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75">
                  <a:moveTo>
                    <a:pt x="1" y="73"/>
                  </a:moveTo>
                  <a:cubicBezTo>
                    <a:pt x="20" y="53"/>
                    <a:pt x="40" y="29"/>
                    <a:pt x="61" y="11"/>
                  </a:cubicBezTo>
                  <a:cubicBezTo>
                    <a:pt x="70" y="4"/>
                    <a:pt x="81" y="0"/>
                    <a:pt x="93" y="2"/>
                  </a:cubicBezTo>
                  <a:cubicBezTo>
                    <a:pt x="103" y="4"/>
                    <a:pt x="113" y="15"/>
                    <a:pt x="114" y="26"/>
                  </a:cubicBezTo>
                  <a:cubicBezTo>
                    <a:pt x="112" y="17"/>
                    <a:pt x="97" y="8"/>
                    <a:pt x="89" y="7"/>
                  </a:cubicBezTo>
                  <a:cubicBezTo>
                    <a:pt x="75" y="4"/>
                    <a:pt x="70" y="12"/>
                    <a:pt x="62" y="21"/>
                  </a:cubicBezTo>
                  <a:cubicBezTo>
                    <a:pt x="52" y="31"/>
                    <a:pt x="39" y="39"/>
                    <a:pt x="28" y="47"/>
                  </a:cubicBezTo>
                  <a:cubicBezTo>
                    <a:pt x="20" y="54"/>
                    <a:pt x="2" y="66"/>
                    <a:pt x="0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Freeform 31">
              <a:extLst>
                <a:ext uri="{FF2B5EF4-FFF2-40B4-BE49-F238E27FC236}">
                  <a16:creationId xmlns:a16="http://schemas.microsoft.com/office/drawing/2014/main" id="{03B62754-CEC9-45CC-87C6-A208966F0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811"/>
              <a:ext cx="102" cy="97"/>
            </a:xfrm>
            <a:custGeom>
              <a:avLst/>
              <a:gdLst>
                <a:gd name="T0" fmla="*/ 198 w 72"/>
                <a:gd name="T1" fmla="*/ 43 h 68"/>
                <a:gd name="T2" fmla="*/ 91 w 72"/>
                <a:gd name="T3" fmla="*/ 61 h 68"/>
                <a:gd name="T4" fmla="*/ 48 w 72"/>
                <a:gd name="T5" fmla="*/ 130 h 68"/>
                <a:gd name="T6" fmla="*/ 0 w 72"/>
                <a:gd name="T7" fmla="*/ 197 h 68"/>
                <a:gd name="T8" fmla="*/ 105 w 72"/>
                <a:gd name="T9" fmla="*/ 61 h 68"/>
                <a:gd name="T10" fmla="*/ 197 w 72"/>
                <a:gd name="T11" fmla="*/ 39 h 68"/>
                <a:gd name="T12" fmla="*/ 197 w 72"/>
                <a:gd name="T13" fmla="*/ 34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68">
                  <a:moveTo>
                    <a:pt x="70" y="15"/>
                  </a:moveTo>
                  <a:cubicBezTo>
                    <a:pt x="66" y="0"/>
                    <a:pt x="39" y="15"/>
                    <a:pt x="32" y="21"/>
                  </a:cubicBezTo>
                  <a:cubicBezTo>
                    <a:pt x="24" y="27"/>
                    <a:pt x="22" y="37"/>
                    <a:pt x="17" y="45"/>
                  </a:cubicBezTo>
                  <a:cubicBezTo>
                    <a:pt x="13" y="53"/>
                    <a:pt x="4" y="60"/>
                    <a:pt x="0" y="68"/>
                  </a:cubicBezTo>
                  <a:cubicBezTo>
                    <a:pt x="16" y="54"/>
                    <a:pt x="20" y="32"/>
                    <a:pt x="37" y="21"/>
                  </a:cubicBezTo>
                  <a:cubicBezTo>
                    <a:pt x="45" y="16"/>
                    <a:pt x="60" y="8"/>
                    <a:pt x="69" y="13"/>
                  </a:cubicBezTo>
                  <a:cubicBezTo>
                    <a:pt x="72" y="14"/>
                    <a:pt x="70" y="13"/>
                    <a:pt x="6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Freeform 32">
              <a:extLst>
                <a:ext uri="{FF2B5EF4-FFF2-40B4-BE49-F238E27FC236}">
                  <a16:creationId xmlns:a16="http://schemas.microsoft.com/office/drawing/2014/main" id="{993FA307-FF59-400E-9310-FE2A224D7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346"/>
              <a:ext cx="290" cy="222"/>
            </a:xfrm>
            <a:custGeom>
              <a:avLst/>
              <a:gdLst>
                <a:gd name="T0" fmla="*/ 123 w 203"/>
                <a:gd name="T1" fmla="*/ 0 h 156"/>
                <a:gd name="T2" fmla="*/ 591 w 203"/>
                <a:gd name="T3" fmla="*/ 253 h 156"/>
                <a:gd name="T4" fmla="*/ 123 w 203"/>
                <a:gd name="T5" fmla="*/ 0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56">
                  <a:moveTo>
                    <a:pt x="42" y="0"/>
                  </a:moveTo>
                  <a:cubicBezTo>
                    <a:pt x="38" y="62"/>
                    <a:pt x="50" y="126"/>
                    <a:pt x="203" y="88"/>
                  </a:cubicBezTo>
                  <a:cubicBezTo>
                    <a:pt x="203" y="88"/>
                    <a:pt x="0" y="156"/>
                    <a:pt x="42" y="0"/>
                  </a:cubicBezTo>
                </a:path>
              </a:pathLst>
            </a:custGeom>
            <a:solidFill>
              <a:srgbClr val="732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33">
              <a:extLst>
                <a:ext uri="{FF2B5EF4-FFF2-40B4-BE49-F238E27FC236}">
                  <a16:creationId xmlns:a16="http://schemas.microsoft.com/office/drawing/2014/main" id="{9BB31B89-FA6E-4028-AFBF-78BF23CCE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69"/>
              <a:ext cx="615" cy="805"/>
            </a:xfrm>
            <a:custGeom>
              <a:avLst/>
              <a:gdLst>
                <a:gd name="T0" fmla="*/ 1220 w 431"/>
                <a:gd name="T1" fmla="*/ 0 h 564"/>
                <a:gd name="T2" fmla="*/ 240 w 431"/>
                <a:gd name="T3" fmla="*/ 591 h 564"/>
                <a:gd name="T4" fmla="*/ 898 w 431"/>
                <a:gd name="T5" fmla="*/ 1640 h 564"/>
                <a:gd name="T6" fmla="*/ 912 w 431"/>
                <a:gd name="T7" fmla="*/ 1640 h 564"/>
                <a:gd name="T8" fmla="*/ 796 w 431"/>
                <a:gd name="T9" fmla="*/ 1286 h 564"/>
                <a:gd name="T10" fmla="*/ 635 w 431"/>
                <a:gd name="T11" fmla="*/ 1216 h 564"/>
                <a:gd name="T12" fmla="*/ 592 w 431"/>
                <a:gd name="T13" fmla="*/ 1069 h 564"/>
                <a:gd name="T14" fmla="*/ 616 w 431"/>
                <a:gd name="T15" fmla="*/ 938 h 564"/>
                <a:gd name="T16" fmla="*/ 1253 w 431"/>
                <a:gd name="T17" fmla="*/ 0 h 564"/>
                <a:gd name="T18" fmla="*/ 1220 w 431"/>
                <a:gd name="T19" fmla="*/ 0 h 5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564">
                  <a:moveTo>
                    <a:pt x="420" y="0"/>
                  </a:moveTo>
                  <a:cubicBezTo>
                    <a:pt x="368" y="0"/>
                    <a:pt x="155" y="12"/>
                    <a:pt x="83" y="203"/>
                  </a:cubicBezTo>
                  <a:cubicBezTo>
                    <a:pt x="0" y="420"/>
                    <a:pt x="163" y="553"/>
                    <a:pt x="309" y="564"/>
                  </a:cubicBezTo>
                  <a:cubicBezTo>
                    <a:pt x="311" y="564"/>
                    <a:pt x="313" y="564"/>
                    <a:pt x="314" y="564"/>
                  </a:cubicBezTo>
                  <a:cubicBezTo>
                    <a:pt x="359" y="564"/>
                    <a:pt x="320" y="514"/>
                    <a:pt x="274" y="442"/>
                  </a:cubicBezTo>
                  <a:cubicBezTo>
                    <a:pt x="250" y="440"/>
                    <a:pt x="230" y="432"/>
                    <a:pt x="219" y="418"/>
                  </a:cubicBezTo>
                  <a:cubicBezTo>
                    <a:pt x="208" y="405"/>
                    <a:pt x="204" y="388"/>
                    <a:pt x="204" y="368"/>
                  </a:cubicBezTo>
                  <a:cubicBezTo>
                    <a:pt x="204" y="354"/>
                    <a:pt x="206" y="338"/>
                    <a:pt x="212" y="322"/>
                  </a:cubicBezTo>
                  <a:cubicBezTo>
                    <a:pt x="170" y="208"/>
                    <a:pt x="185" y="80"/>
                    <a:pt x="431" y="0"/>
                  </a:cubicBezTo>
                  <a:cubicBezTo>
                    <a:pt x="431" y="0"/>
                    <a:pt x="427" y="0"/>
                    <a:pt x="420" y="0"/>
                  </a:cubicBezTo>
                </a:path>
              </a:pathLst>
            </a:custGeom>
            <a:solidFill>
              <a:srgbClr val="AFD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Freeform 34">
              <a:extLst>
                <a:ext uri="{FF2B5EF4-FFF2-40B4-BE49-F238E27FC236}">
                  <a16:creationId xmlns:a16="http://schemas.microsoft.com/office/drawing/2014/main" id="{C89C0421-A973-4464-81E6-46872CBB8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337"/>
              <a:ext cx="111" cy="157"/>
            </a:xfrm>
            <a:custGeom>
              <a:avLst/>
              <a:gdLst>
                <a:gd name="T0" fmla="*/ 57 w 78"/>
                <a:gd name="T1" fmla="*/ 0 h 110"/>
                <a:gd name="T2" fmla="*/ 40 w 78"/>
                <a:gd name="T3" fmla="*/ 116 h 110"/>
                <a:gd name="T4" fmla="*/ 81 w 78"/>
                <a:gd name="T5" fmla="*/ 253 h 110"/>
                <a:gd name="T6" fmla="*/ 225 w 78"/>
                <a:gd name="T7" fmla="*/ 320 h 110"/>
                <a:gd name="T8" fmla="*/ 219 w 78"/>
                <a:gd name="T9" fmla="*/ 311 h 110"/>
                <a:gd name="T10" fmla="*/ 57 w 78"/>
                <a:gd name="T11" fmla="*/ 19 h 110"/>
                <a:gd name="T12" fmla="*/ 57 w 78"/>
                <a:gd name="T13" fmla="*/ 19 h 110"/>
                <a:gd name="T14" fmla="*/ 57 w 78"/>
                <a:gd name="T15" fmla="*/ 19 h 110"/>
                <a:gd name="T16" fmla="*/ 211 w 78"/>
                <a:gd name="T17" fmla="*/ 297 h 110"/>
                <a:gd name="T18" fmla="*/ 57 w 78"/>
                <a:gd name="T19" fmla="*/ 0 h 1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10">
                  <a:moveTo>
                    <a:pt x="20" y="0"/>
                  </a:moveTo>
                  <a:cubicBezTo>
                    <a:pt x="16" y="14"/>
                    <a:pt x="14" y="28"/>
                    <a:pt x="14" y="40"/>
                  </a:cubicBezTo>
                  <a:cubicBezTo>
                    <a:pt x="14" y="59"/>
                    <a:pt x="18" y="75"/>
                    <a:pt x="28" y="87"/>
                  </a:cubicBezTo>
                  <a:cubicBezTo>
                    <a:pt x="38" y="100"/>
                    <a:pt x="55" y="108"/>
                    <a:pt x="78" y="110"/>
                  </a:cubicBezTo>
                  <a:cubicBezTo>
                    <a:pt x="77" y="109"/>
                    <a:pt x="77" y="108"/>
                    <a:pt x="76" y="107"/>
                  </a:cubicBezTo>
                  <a:cubicBezTo>
                    <a:pt x="34" y="103"/>
                    <a:pt x="0" y="79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7" y="48"/>
                    <a:pt x="22" y="91"/>
                    <a:pt x="73" y="102"/>
                  </a:cubicBezTo>
                  <a:cubicBezTo>
                    <a:pt x="54" y="71"/>
                    <a:pt x="34" y="36"/>
                    <a:pt x="20" y="0"/>
                  </a:cubicBezTo>
                </a:path>
              </a:pathLst>
            </a:custGeom>
            <a:solidFill>
              <a:srgbClr val="B38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Freeform 35">
              <a:extLst>
                <a:ext uri="{FF2B5EF4-FFF2-40B4-BE49-F238E27FC236}">
                  <a16:creationId xmlns:a16="http://schemas.microsoft.com/office/drawing/2014/main" id="{FFBAB929-8CA1-4DFD-A94D-E402CF3EE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328"/>
              <a:ext cx="100" cy="172"/>
            </a:xfrm>
            <a:custGeom>
              <a:avLst/>
              <a:gdLst>
                <a:gd name="T0" fmla="*/ 23 w 70"/>
                <a:gd name="T1" fmla="*/ 0 h 120"/>
                <a:gd name="T2" fmla="*/ 0 w 70"/>
                <a:gd name="T3" fmla="*/ 136 h 120"/>
                <a:gd name="T4" fmla="*/ 43 w 70"/>
                <a:gd name="T5" fmla="*/ 284 h 120"/>
                <a:gd name="T6" fmla="*/ 204 w 70"/>
                <a:gd name="T7" fmla="*/ 354 h 120"/>
                <a:gd name="T8" fmla="*/ 199 w 70"/>
                <a:gd name="T9" fmla="*/ 341 h 120"/>
                <a:gd name="T10" fmla="*/ 53 w 70"/>
                <a:gd name="T11" fmla="*/ 274 h 120"/>
                <a:gd name="T12" fmla="*/ 13 w 70"/>
                <a:gd name="T13" fmla="*/ 136 h 120"/>
                <a:gd name="T14" fmla="*/ 29 w 70"/>
                <a:gd name="T15" fmla="*/ 19 h 120"/>
                <a:gd name="T16" fmla="*/ 23 w 70"/>
                <a:gd name="T17" fmla="*/ 0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20">
                  <a:moveTo>
                    <a:pt x="8" y="0"/>
                  </a:moveTo>
                  <a:cubicBezTo>
                    <a:pt x="2" y="16"/>
                    <a:pt x="0" y="32"/>
                    <a:pt x="0" y="46"/>
                  </a:cubicBezTo>
                  <a:cubicBezTo>
                    <a:pt x="0" y="66"/>
                    <a:pt x="4" y="83"/>
                    <a:pt x="15" y="96"/>
                  </a:cubicBezTo>
                  <a:cubicBezTo>
                    <a:pt x="26" y="110"/>
                    <a:pt x="46" y="118"/>
                    <a:pt x="70" y="120"/>
                  </a:cubicBezTo>
                  <a:cubicBezTo>
                    <a:pt x="69" y="119"/>
                    <a:pt x="69" y="117"/>
                    <a:pt x="68" y="116"/>
                  </a:cubicBezTo>
                  <a:cubicBezTo>
                    <a:pt x="45" y="114"/>
                    <a:pt x="28" y="106"/>
                    <a:pt x="18" y="93"/>
                  </a:cubicBezTo>
                  <a:cubicBezTo>
                    <a:pt x="8" y="81"/>
                    <a:pt x="4" y="65"/>
                    <a:pt x="4" y="46"/>
                  </a:cubicBezTo>
                  <a:cubicBezTo>
                    <a:pt x="4" y="34"/>
                    <a:pt x="6" y="20"/>
                    <a:pt x="10" y="6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8" name="Freeform 36">
              <a:extLst>
                <a:ext uri="{FF2B5EF4-FFF2-40B4-BE49-F238E27FC236}">
                  <a16:creationId xmlns:a16="http://schemas.microsoft.com/office/drawing/2014/main" id="{046E5501-016D-42A7-952D-9B83463A3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346"/>
              <a:ext cx="108" cy="144"/>
            </a:xfrm>
            <a:custGeom>
              <a:avLst/>
              <a:gdLst>
                <a:gd name="T0" fmla="*/ 57 w 76"/>
                <a:gd name="T1" fmla="*/ 0 h 101"/>
                <a:gd name="T2" fmla="*/ 217 w 76"/>
                <a:gd name="T3" fmla="*/ 292 h 101"/>
                <a:gd name="T4" fmla="*/ 210 w 76"/>
                <a:gd name="T5" fmla="*/ 278 h 101"/>
                <a:gd name="T6" fmla="*/ 57 w 76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01">
                  <a:moveTo>
                    <a:pt x="20" y="0"/>
                  </a:moveTo>
                  <a:cubicBezTo>
                    <a:pt x="0" y="73"/>
                    <a:pt x="34" y="97"/>
                    <a:pt x="76" y="101"/>
                  </a:cubicBezTo>
                  <a:cubicBezTo>
                    <a:pt x="75" y="100"/>
                    <a:pt x="74" y="98"/>
                    <a:pt x="73" y="96"/>
                  </a:cubicBezTo>
                  <a:cubicBezTo>
                    <a:pt x="22" y="85"/>
                    <a:pt x="17" y="42"/>
                    <a:pt x="20" y="0"/>
                  </a:cubicBezTo>
                </a:path>
              </a:pathLst>
            </a:custGeom>
            <a:solidFill>
              <a:srgbClr val="94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9" name="Oval 37">
              <a:extLst>
                <a:ext uri="{FF2B5EF4-FFF2-40B4-BE49-F238E27FC236}">
                  <a16:creationId xmlns:a16="http://schemas.microsoft.com/office/drawing/2014/main" id="{EF444EFB-E216-41E5-AA2F-27FBB1109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327"/>
              <a:ext cx="51" cy="5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60" name="Oval 38">
              <a:extLst>
                <a:ext uri="{FF2B5EF4-FFF2-40B4-BE49-F238E27FC236}">
                  <a16:creationId xmlns:a16="http://schemas.microsoft.com/office/drawing/2014/main" id="{BE7DA8A7-A43C-47F5-9854-4CEB33483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2249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61" name="Oval 39">
              <a:extLst>
                <a:ext uri="{FF2B5EF4-FFF2-40B4-BE49-F238E27FC236}">
                  <a16:creationId xmlns:a16="http://schemas.microsoft.com/office/drawing/2014/main" id="{19E04A5A-4F5C-4975-8389-657CFA4EC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2400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5299" name="Group 40">
            <a:extLst>
              <a:ext uri="{FF2B5EF4-FFF2-40B4-BE49-F238E27FC236}">
                <a16:creationId xmlns:a16="http://schemas.microsoft.com/office/drawing/2014/main" id="{5F0DAA0E-386C-4EFA-AC90-0674924299DB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2819400"/>
            <a:ext cx="1554163" cy="1482725"/>
            <a:chOff x="930" y="1787"/>
            <a:chExt cx="979" cy="934"/>
          </a:xfrm>
        </p:grpSpPr>
        <p:sp>
          <p:nvSpPr>
            <p:cNvPr id="55300" name="Freeform 41">
              <a:extLst>
                <a:ext uri="{FF2B5EF4-FFF2-40B4-BE49-F238E27FC236}">
                  <a16:creationId xmlns:a16="http://schemas.microsoft.com/office/drawing/2014/main" id="{7B87AD58-3639-4904-A7D9-B4EDBB71F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804"/>
              <a:ext cx="952" cy="914"/>
            </a:xfrm>
            <a:custGeom>
              <a:avLst/>
              <a:gdLst>
                <a:gd name="T0" fmla="*/ 271 w 569"/>
                <a:gd name="T1" fmla="*/ 333 h 546"/>
                <a:gd name="T2" fmla="*/ 465 w 569"/>
                <a:gd name="T3" fmla="*/ 732 h 546"/>
                <a:gd name="T4" fmla="*/ 294 w 569"/>
                <a:gd name="T5" fmla="*/ 710 h 546"/>
                <a:gd name="T6" fmla="*/ 179 w 569"/>
                <a:gd name="T7" fmla="*/ 666 h 546"/>
                <a:gd name="T8" fmla="*/ 333 w 569"/>
                <a:gd name="T9" fmla="*/ 906 h 546"/>
                <a:gd name="T10" fmla="*/ 279 w 569"/>
                <a:gd name="T11" fmla="*/ 1113 h 546"/>
                <a:gd name="T12" fmla="*/ 151 w 569"/>
                <a:gd name="T13" fmla="*/ 1225 h 546"/>
                <a:gd name="T14" fmla="*/ 253 w 569"/>
                <a:gd name="T15" fmla="*/ 1317 h 546"/>
                <a:gd name="T16" fmla="*/ 167 w 569"/>
                <a:gd name="T17" fmla="*/ 1393 h 546"/>
                <a:gd name="T18" fmla="*/ 244 w 569"/>
                <a:gd name="T19" fmla="*/ 1455 h 546"/>
                <a:gd name="T20" fmla="*/ 249 w 569"/>
                <a:gd name="T21" fmla="*/ 1622 h 546"/>
                <a:gd name="T22" fmla="*/ 22 w 569"/>
                <a:gd name="T23" fmla="*/ 1858 h 546"/>
                <a:gd name="T24" fmla="*/ 132 w 569"/>
                <a:gd name="T25" fmla="*/ 1838 h 546"/>
                <a:gd name="T26" fmla="*/ 271 w 569"/>
                <a:gd name="T27" fmla="*/ 1838 h 546"/>
                <a:gd name="T28" fmla="*/ 473 w 569"/>
                <a:gd name="T29" fmla="*/ 2205 h 546"/>
                <a:gd name="T30" fmla="*/ 557 w 569"/>
                <a:gd name="T31" fmla="*/ 2324 h 546"/>
                <a:gd name="T32" fmla="*/ 566 w 569"/>
                <a:gd name="T33" fmla="*/ 2506 h 546"/>
                <a:gd name="T34" fmla="*/ 632 w 569"/>
                <a:gd name="T35" fmla="*/ 2449 h 546"/>
                <a:gd name="T36" fmla="*/ 716 w 569"/>
                <a:gd name="T37" fmla="*/ 2387 h 546"/>
                <a:gd name="T38" fmla="*/ 740 w 569"/>
                <a:gd name="T39" fmla="*/ 2457 h 546"/>
                <a:gd name="T40" fmla="*/ 778 w 569"/>
                <a:gd name="T41" fmla="*/ 2449 h 546"/>
                <a:gd name="T42" fmla="*/ 828 w 569"/>
                <a:gd name="T43" fmla="*/ 2437 h 546"/>
                <a:gd name="T44" fmla="*/ 1119 w 569"/>
                <a:gd name="T45" fmla="*/ 2506 h 546"/>
                <a:gd name="T46" fmla="*/ 1231 w 569"/>
                <a:gd name="T47" fmla="*/ 2561 h 546"/>
                <a:gd name="T48" fmla="*/ 1280 w 569"/>
                <a:gd name="T49" fmla="*/ 2514 h 546"/>
                <a:gd name="T50" fmla="*/ 1683 w 569"/>
                <a:gd name="T51" fmla="*/ 2483 h 546"/>
                <a:gd name="T52" fmla="*/ 1755 w 569"/>
                <a:gd name="T53" fmla="*/ 2514 h 546"/>
                <a:gd name="T54" fmla="*/ 1822 w 569"/>
                <a:gd name="T55" fmla="*/ 2548 h 546"/>
                <a:gd name="T56" fmla="*/ 1897 w 569"/>
                <a:gd name="T57" fmla="*/ 2437 h 546"/>
                <a:gd name="T58" fmla="*/ 1971 w 569"/>
                <a:gd name="T59" fmla="*/ 2449 h 546"/>
                <a:gd name="T60" fmla="*/ 2024 w 569"/>
                <a:gd name="T61" fmla="*/ 2462 h 546"/>
                <a:gd name="T62" fmla="*/ 2100 w 569"/>
                <a:gd name="T63" fmla="*/ 2332 h 546"/>
                <a:gd name="T64" fmla="*/ 2254 w 569"/>
                <a:gd name="T65" fmla="*/ 2282 h 546"/>
                <a:gd name="T66" fmla="*/ 2454 w 569"/>
                <a:gd name="T67" fmla="*/ 2337 h 546"/>
                <a:gd name="T68" fmla="*/ 2399 w 569"/>
                <a:gd name="T69" fmla="*/ 2054 h 546"/>
                <a:gd name="T70" fmla="*/ 2558 w 569"/>
                <a:gd name="T71" fmla="*/ 1560 h 546"/>
                <a:gd name="T72" fmla="*/ 2657 w 569"/>
                <a:gd name="T73" fmla="*/ 1421 h 546"/>
                <a:gd name="T74" fmla="*/ 2533 w 569"/>
                <a:gd name="T75" fmla="*/ 1364 h 546"/>
                <a:gd name="T76" fmla="*/ 2520 w 569"/>
                <a:gd name="T77" fmla="*/ 1197 h 546"/>
                <a:gd name="T78" fmla="*/ 2608 w 569"/>
                <a:gd name="T79" fmla="*/ 1098 h 546"/>
                <a:gd name="T80" fmla="*/ 2540 w 569"/>
                <a:gd name="T81" fmla="*/ 1085 h 546"/>
                <a:gd name="T82" fmla="*/ 2429 w 569"/>
                <a:gd name="T83" fmla="*/ 1056 h 546"/>
                <a:gd name="T84" fmla="*/ 2429 w 569"/>
                <a:gd name="T85" fmla="*/ 840 h 546"/>
                <a:gd name="T86" fmla="*/ 2533 w 569"/>
                <a:gd name="T87" fmla="*/ 633 h 546"/>
                <a:gd name="T88" fmla="*/ 2416 w 569"/>
                <a:gd name="T89" fmla="*/ 675 h 546"/>
                <a:gd name="T90" fmla="*/ 2262 w 569"/>
                <a:gd name="T91" fmla="*/ 711 h 546"/>
                <a:gd name="T92" fmla="*/ 2004 w 569"/>
                <a:gd name="T93" fmla="*/ 541 h 546"/>
                <a:gd name="T94" fmla="*/ 1926 w 569"/>
                <a:gd name="T95" fmla="*/ 454 h 546"/>
                <a:gd name="T96" fmla="*/ 1887 w 569"/>
                <a:gd name="T97" fmla="*/ 454 h 546"/>
                <a:gd name="T98" fmla="*/ 1864 w 569"/>
                <a:gd name="T99" fmla="*/ 445 h 546"/>
                <a:gd name="T100" fmla="*/ 1830 w 569"/>
                <a:gd name="T101" fmla="*/ 341 h 546"/>
                <a:gd name="T102" fmla="*/ 1768 w 569"/>
                <a:gd name="T103" fmla="*/ 357 h 546"/>
                <a:gd name="T104" fmla="*/ 1725 w 569"/>
                <a:gd name="T105" fmla="*/ 370 h 546"/>
                <a:gd name="T106" fmla="*/ 1526 w 569"/>
                <a:gd name="T107" fmla="*/ 249 h 546"/>
                <a:gd name="T108" fmla="*/ 1434 w 569"/>
                <a:gd name="T109" fmla="*/ 104 h 546"/>
                <a:gd name="T110" fmla="*/ 1315 w 569"/>
                <a:gd name="T111" fmla="*/ 328 h 546"/>
                <a:gd name="T112" fmla="*/ 1114 w 569"/>
                <a:gd name="T113" fmla="*/ 367 h 546"/>
                <a:gd name="T114" fmla="*/ 932 w 569"/>
                <a:gd name="T115" fmla="*/ 370 h 546"/>
                <a:gd name="T116" fmla="*/ 823 w 569"/>
                <a:gd name="T117" fmla="*/ 333 h 546"/>
                <a:gd name="T118" fmla="*/ 766 w 569"/>
                <a:gd name="T119" fmla="*/ 465 h 546"/>
                <a:gd name="T120" fmla="*/ 566 w 569"/>
                <a:gd name="T121" fmla="*/ 536 h 546"/>
                <a:gd name="T122" fmla="*/ 271 w 569"/>
                <a:gd name="T123" fmla="*/ 333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9" h="546">
                  <a:moveTo>
                    <a:pt x="58" y="71"/>
                  </a:moveTo>
                  <a:cubicBezTo>
                    <a:pt x="50" y="78"/>
                    <a:pt x="114" y="135"/>
                    <a:pt x="99" y="156"/>
                  </a:cubicBezTo>
                  <a:cubicBezTo>
                    <a:pt x="90" y="167"/>
                    <a:pt x="76" y="159"/>
                    <a:pt x="63" y="151"/>
                  </a:cubicBezTo>
                  <a:cubicBezTo>
                    <a:pt x="52" y="144"/>
                    <a:pt x="43" y="138"/>
                    <a:pt x="38" y="142"/>
                  </a:cubicBezTo>
                  <a:cubicBezTo>
                    <a:pt x="28" y="152"/>
                    <a:pt x="79" y="169"/>
                    <a:pt x="71" y="193"/>
                  </a:cubicBezTo>
                  <a:cubicBezTo>
                    <a:pt x="64" y="216"/>
                    <a:pt x="62" y="225"/>
                    <a:pt x="60" y="237"/>
                  </a:cubicBezTo>
                  <a:cubicBezTo>
                    <a:pt x="55" y="260"/>
                    <a:pt x="34" y="248"/>
                    <a:pt x="32" y="261"/>
                  </a:cubicBezTo>
                  <a:cubicBezTo>
                    <a:pt x="30" y="269"/>
                    <a:pt x="55" y="267"/>
                    <a:pt x="54" y="281"/>
                  </a:cubicBezTo>
                  <a:cubicBezTo>
                    <a:pt x="53" y="288"/>
                    <a:pt x="40" y="286"/>
                    <a:pt x="36" y="297"/>
                  </a:cubicBezTo>
                  <a:cubicBezTo>
                    <a:pt x="35" y="301"/>
                    <a:pt x="50" y="295"/>
                    <a:pt x="52" y="310"/>
                  </a:cubicBezTo>
                  <a:cubicBezTo>
                    <a:pt x="55" y="325"/>
                    <a:pt x="62" y="341"/>
                    <a:pt x="53" y="346"/>
                  </a:cubicBezTo>
                  <a:cubicBezTo>
                    <a:pt x="45" y="351"/>
                    <a:pt x="0" y="383"/>
                    <a:pt x="5" y="396"/>
                  </a:cubicBezTo>
                  <a:cubicBezTo>
                    <a:pt x="7" y="402"/>
                    <a:pt x="17" y="397"/>
                    <a:pt x="28" y="392"/>
                  </a:cubicBezTo>
                  <a:cubicBezTo>
                    <a:pt x="41" y="387"/>
                    <a:pt x="55" y="381"/>
                    <a:pt x="58" y="392"/>
                  </a:cubicBezTo>
                  <a:cubicBezTo>
                    <a:pt x="64" y="412"/>
                    <a:pt x="82" y="451"/>
                    <a:pt x="101" y="470"/>
                  </a:cubicBezTo>
                  <a:cubicBezTo>
                    <a:pt x="120" y="488"/>
                    <a:pt x="112" y="490"/>
                    <a:pt x="119" y="495"/>
                  </a:cubicBezTo>
                  <a:cubicBezTo>
                    <a:pt x="126" y="501"/>
                    <a:pt x="114" y="529"/>
                    <a:pt x="121" y="534"/>
                  </a:cubicBezTo>
                  <a:cubicBezTo>
                    <a:pt x="124" y="537"/>
                    <a:pt x="129" y="529"/>
                    <a:pt x="135" y="522"/>
                  </a:cubicBezTo>
                  <a:cubicBezTo>
                    <a:pt x="141" y="514"/>
                    <a:pt x="147" y="507"/>
                    <a:pt x="153" y="509"/>
                  </a:cubicBezTo>
                  <a:cubicBezTo>
                    <a:pt x="164" y="515"/>
                    <a:pt x="151" y="522"/>
                    <a:pt x="158" y="524"/>
                  </a:cubicBezTo>
                  <a:cubicBezTo>
                    <a:pt x="161" y="525"/>
                    <a:pt x="163" y="524"/>
                    <a:pt x="166" y="522"/>
                  </a:cubicBezTo>
                  <a:cubicBezTo>
                    <a:pt x="169" y="520"/>
                    <a:pt x="172" y="518"/>
                    <a:pt x="177" y="520"/>
                  </a:cubicBezTo>
                  <a:cubicBezTo>
                    <a:pt x="187" y="522"/>
                    <a:pt x="216" y="536"/>
                    <a:pt x="239" y="534"/>
                  </a:cubicBezTo>
                  <a:cubicBezTo>
                    <a:pt x="262" y="531"/>
                    <a:pt x="253" y="546"/>
                    <a:pt x="263" y="546"/>
                  </a:cubicBezTo>
                  <a:cubicBezTo>
                    <a:pt x="272" y="546"/>
                    <a:pt x="264" y="537"/>
                    <a:pt x="273" y="536"/>
                  </a:cubicBezTo>
                  <a:cubicBezTo>
                    <a:pt x="282" y="534"/>
                    <a:pt x="343" y="533"/>
                    <a:pt x="359" y="529"/>
                  </a:cubicBezTo>
                  <a:cubicBezTo>
                    <a:pt x="367" y="527"/>
                    <a:pt x="371" y="531"/>
                    <a:pt x="375" y="536"/>
                  </a:cubicBezTo>
                  <a:cubicBezTo>
                    <a:pt x="379" y="540"/>
                    <a:pt x="383" y="544"/>
                    <a:pt x="389" y="543"/>
                  </a:cubicBezTo>
                  <a:cubicBezTo>
                    <a:pt x="401" y="542"/>
                    <a:pt x="396" y="525"/>
                    <a:pt x="405" y="520"/>
                  </a:cubicBezTo>
                  <a:cubicBezTo>
                    <a:pt x="410" y="517"/>
                    <a:pt x="416" y="519"/>
                    <a:pt x="421" y="522"/>
                  </a:cubicBezTo>
                  <a:cubicBezTo>
                    <a:pt x="425" y="524"/>
                    <a:pt x="429" y="527"/>
                    <a:pt x="432" y="525"/>
                  </a:cubicBezTo>
                  <a:cubicBezTo>
                    <a:pt x="438" y="523"/>
                    <a:pt x="434" y="504"/>
                    <a:pt x="448" y="497"/>
                  </a:cubicBezTo>
                  <a:cubicBezTo>
                    <a:pt x="461" y="490"/>
                    <a:pt x="469" y="479"/>
                    <a:pt x="481" y="486"/>
                  </a:cubicBezTo>
                  <a:cubicBezTo>
                    <a:pt x="494" y="492"/>
                    <a:pt x="518" y="504"/>
                    <a:pt x="524" y="498"/>
                  </a:cubicBezTo>
                  <a:cubicBezTo>
                    <a:pt x="531" y="492"/>
                    <a:pt x="503" y="460"/>
                    <a:pt x="512" y="438"/>
                  </a:cubicBezTo>
                  <a:cubicBezTo>
                    <a:pt x="521" y="417"/>
                    <a:pt x="544" y="357"/>
                    <a:pt x="546" y="333"/>
                  </a:cubicBezTo>
                  <a:cubicBezTo>
                    <a:pt x="549" y="309"/>
                    <a:pt x="569" y="315"/>
                    <a:pt x="567" y="303"/>
                  </a:cubicBezTo>
                  <a:cubicBezTo>
                    <a:pt x="565" y="292"/>
                    <a:pt x="544" y="303"/>
                    <a:pt x="541" y="291"/>
                  </a:cubicBezTo>
                  <a:cubicBezTo>
                    <a:pt x="538" y="278"/>
                    <a:pt x="529" y="264"/>
                    <a:pt x="538" y="255"/>
                  </a:cubicBezTo>
                  <a:cubicBezTo>
                    <a:pt x="546" y="247"/>
                    <a:pt x="558" y="242"/>
                    <a:pt x="557" y="234"/>
                  </a:cubicBezTo>
                  <a:cubicBezTo>
                    <a:pt x="556" y="231"/>
                    <a:pt x="550" y="231"/>
                    <a:pt x="542" y="231"/>
                  </a:cubicBezTo>
                  <a:cubicBezTo>
                    <a:pt x="532" y="232"/>
                    <a:pt x="521" y="232"/>
                    <a:pt x="519" y="225"/>
                  </a:cubicBezTo>
                  <a:cubicBezTo>
                    <a:pt x="517" y="212"/>
                    <a:pt x="513" y="192"/>
                    <a:pt x="519" y="179"/>
                  </a:cubicBezTo>
                  <a:cubicBezTo>
                    <a:pt x="524" y="166"/>
                    <a:pt x="549" y="141"/>
                    <a:pt x="541" y="135"/>
                  </a:cubicBezTo>
                  <a:cubicBezTo>
                    <a:pt x="537" y="132"/>
                    <a:pt x="527" y="138"/>
                    <a:pt x="516" y="144"/>
                  </a:cubicBezTo>
                  <a:cubicBezTo>
                    <a:pt x="504" y="151"/>
                    <a:pt x="491" y="157"/>
                    <a:pt x="483" y="152"/>
                  </a:cubicBezTo>
                  <a:cubicBezTo>
                    <a:pt x="469" y="143"/>
                    <a:pt x="438" y="120"/>
                    <a:pt x="428" y="115"/>
                  </a:cubicBezTo>
                  <a:cubicBezTo>
                    <a:pt x="417" y="109"/>
                    <a:pt x="419" y="102"/>
                    <a:pt x="411" y="97"/>
                  </a:cubicBezTo>
                  <a:cubicBezTo>
                    <a:pt x="407" y="95"/>
                    <a:pt x="405" y="96"/>
                    <a:pt x="403" y="97"/>
                  </a:cubicBezTo>
                  <a:cubicBezTo>
                    <a:pt x="402" y="97"/>
                    <a:pt x="400" y="98"/>
                    <a:pt x="398" y="95"/>
                  </a:cubicBezTo>
                  <a:cubicBezTo>
                    <a:pt x="393" y="90"/>
                    <a:pt x="401" y="76"/>
                    <a:pt x="391" y="73"/>
                  </a:cubicBezTo>
                  <a:cubicBezTo>
                    <a:pt x="385" y="71"/>
                    <a:pt x="382" y="74"/>
                    <a:pt x="378" y="76"/>
                  </a:cubicBezTo>
                  <a:cubicBezTo>
                    <a:pt x="376" y="78"/>
                    <a:pt x="373" y="80"/>
                    <a:pt x="368" y="79"/>
                  </a:cubicBezTo>
                  <a:cubicBezTo>
                    <a:pt x="358" y="79"/>
                    <a:pt x="330" y="77"/>
                    <a:pt x="326" y="53"/>
                  </a:cubicBezTo>
                  <a:cubicBezTo>
                    <a:pt x="322" y="29"/>
                    <a:pt x="312" y="0"/>
                    <a:pt x="306" y="22"/>
                  </a:cubicBezTo>
                  <a:cubicBezTo>
                    <a:pt x="300" y="44"/>
                    <a:pt x="293" y="68"/>
                    <a:pt x="281" y="70"/>
                  </a:cubicBezTo>
                  <a:cubicBezTo>
                    <a:pt x="269" y="72"/>
                    <a:pt x="254" y="72"/>
                    <a:pt x="238" y="78"/>
                  </a:cubicBezTo>
                  <a:cubicBezTo>
                    <a:pt x="222" y="85"/>
                    <a:pt x="212" y="88"/>
                    <a:pt x="199" y="79"/>
                  </a:cubicBezTo>
                  <a:cubicBezTo>
                    <a:pt x="186" y="71"/>
                    <a:pt x="183" y="69"/>
                    <a:pt x="176" y="71"/>
                  </a:cubicBezTo>
                  <a:cubicBezTo>
                    <a:pt x="169" y="74"/>
                    <a:pt x="172" y="91"/>
                    <a:pt x="164" y="99"/>
                  </a:cubicBezTo>
                  <a:cubicBezTo>
                    <a:pt x="156" y="106"/>
                    <a:pt x="134" y="122"/>
                    <a:pt x="121" y="114"/>
                  </a:cubicBezTo>
                  <a:cubicBezTo>
                    <a:pt x="107" y="106"/>
                    <a:pt x="67" y="64"/>
                    <a:pt x="58" y="71"/>
                  </a:cubicBezTo>
                </a:path>
              </a:pathLst>
            </a:custGeom>
            <a:solidFill>
              <a:srgbClr val="8DD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1" name="Freeform 42">
              <a:extLst>
                <a:ext uri="{FF2B5EF4-FFF2-40B4-BE49-F238E27FC236}">
                  <a16:creationId xmlns:a16="http://schemas.microsoft.com/office/drawing/2014/main" id="{C04977D9-7772-4D28-8666-70DDFDB73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824"/>
              <a:ext cx="949" cy="897"/>
            </a:xfrm>
            <a:custGeom>
              <a:avLst/>
              <a:gdLst>
                <a:gd name="T0" fmla="*/ 445 w 567"/>
                <a:gd name="T1" fmla="*/ 666 h 536"/>
                <a:gd name="T2" fmla="*/ 166 w 567"/>
                <a:gd name="T3" fmla="*/ 648 h 536"/>
                <a:gd name="T4" fmla="*/ 179 w 567"/>
                <a:gd name="T5" fmla="*/ 1120 h 536"/>
                <a:gd name="T6" fmla="*/ 236 w 567"/>
                <a:gd name="T7" fmla="*/ 1257 h 536"/>
                <a:gd name="T8" fmla="*/ 166 w 567"/>
                <a:gd name="T9" fmla="*/ 1351 h 536"/>
                <a:gd name="T10" fmla="*/ 107 w 567"/>
                <a:gd name="T11" fmla="*/ 1655 h 536"/>
                <a:gd name="T12" fmla="*/ 154 w 567"/>
                <a:gd name="T13" fmla="*/ 1781 h 536"/>
                <a:gd name="T14" fmla="*/ 537 w 567"/>
                <a:gd name="T15" fmla="*/ 2274 h 536"/>
                <a:gd name="T16" fmla="*/ 549 w 567"/>
                <a:gd name="T17" fmla="*/ 2457 h 536"/>
                <a:gd name="T18" fmla="*/ 716 w 567"/>
                <a:gd name="T19" fmla="*/ 2346 h 536"/>
                <a:gd name="T20" fmla="*/ 778 w 567"/>
                <a:gd name="T21" fmla="*/ 2395 h 536"/>
                <a:gd name="T22" fmla="*/ 1182 w 567"/>
                <a:gd name="T23" fmla="*/ 2475 h 536"/>
                <a:gd name="T24" fmla="*/ 1260 w 567"/>
                <a:gd name="T25" fmla="*/ 2465 h 536"/>
                <a:gd name="T26" fmla="*/ 1776 w 567"/>
                <a:gd name="T27" fmla="*/ 2492 h 536"/>
                <a:gd name="T28" fmla="*/ 1913 w 567"/>
                <a:gd name="T29" fmla="*/ 2380 h 536"/>
                <a:gd name="T30" fmla="*/ 2095 w 567"/>
                <a:gd name="T31" fmla="*/ 2283 h 536"/>
                <a:gd name="T32" fmla="*/ 2452 w 567"/>
                <a:gd name="T33" fmla="*/ 2221 h 536"/>
                <a:gd name="T34" fmla="*/ 2644 w 567"/>
                <a:gd name="T35" fmla="*/ 1397 h 536"/>
                <a:gd name="T36" fmla="*/ 2519 w 567"/>
                <a:gd name="T37" fmla="*/ 1238 h 536"/>
                <a:gd name="T38" fmla="*/ 2583 w 567"/>
                <a:gd name="T39" fmla="*/ 1023 h 536"/>
                <a:gd name="T40" fmla="*/ 2494 w 567"/>
                <a:gd name="T41" fmla="*/ 695 h 536"/>
                <a:gd name="T42" fmla="*/ 2263 w 567"/>
                <a:gd name="T43" fmla="*/ 653 h 536"/>
                <a:gd name="T44" fmla="*/ 1866 w 567"/>
                <a:gd name="T45" fmla="*/ 390 h 536"/>
                <a:gd name="T46" fmla="*/ 1776 w 567"/>
                <a:gd name="T47" fmla="*/ 279 h 536"/>
                <a:gd name="T48" fmla="*/ 1496 w 567"/>
                <a:gd name="T49" fmla="*/ 64 h 536"/>
                <a:gd name="T50" fmla="*/ 1342 w 567"/>
                <a:gd name="T51" fmla="*/ 238 h 536"/>
                <a:gd name="T52" fmla="*/ 798 w 567"/>
                <a:gd name="T53" fmla="*/ 278 h 536"/>
                <a:gd name="T54" fmla="*/ 382 w 567"/>
                <a:gd name="T55" fmla="*/ 321 h 536"/>
                <a:gd name="T56" fmla="*/ 278 w 567"/>
                <a:gd name="T57" fmla="*/ 279 h 536"/>
                <a:gd name="T58" fmla="*/ 787 w 567"/>
                <a:gd name="T59" fmla="*/ 375 h 536"/>
                <a:gd name="T60" fmla="*/ 1106 w 567"/>
                <a:gd name="T61" fmla="*/ 320 h 536"/>
                <a:gd name="T62" fmla="*/ 1454 w 567"/>
                <a:gd name="T63" fmla="*/ 22 h 536"/>
                <a:gd name="T64" fmla="*/ 1721 w 567"/>
                <a:gd name="T65" fmla="*/ 321 h 536"/>
                <a:gd name="T66" fmla="*/ 1838 w 567"/>
                <a:gd name="T67" fmla="*/ 382 h 536"/>
                <a:gd name="T68" fmla="*/ 1992 w 567"/>
                <a:gd name="T69" fmla="*/ 487 h 536"/>
                <a:gd name="T70" fmla="*/ 2521 w 567"/>
                <a:gd name="T71" fmla="*/ 586 h 536"/>
                <a:gd name="T72" fmla="*/ 2462 w 567"/>
                <a:gd name="T73" fmla="*/ 1036 h 536"/>
                <a:gd name="T74" fmla="*/ 2552 w 567"/>
                <a:gd name="T75" fmla="*/ 1098 h 536"/>
                <a:gd name="T76" fmla="*/ 2631 w 567"/>
                <a:gd name="T77" fmla="*/ 1356 h 536"/>
                <a:gd name="T78" fmla="*/ 2382 w 567"/>
                <a:gd name="T79" fmla="*/ 1996 h 536"/>
                <a:gd name="T80" fmla="*/ 2249 w 567"/>
                <a:gd name="T81" fmla="*/ 2212 h 536"/>
                <a:gd name="T82" fmla="*/ 2005 w 567"/>
                <a:gd name="T83" fmla="*/ 2400 h 536"/>
                <a:gd name="T84" fmla="*/ 1809 w 567"/>
                <a:gd name="T85" fmla="*/ 2478 h 536"/>
                <a:gd name="T86" fmla="*/ 1398 w 567"/>
                <a:gd name="T87" fmla="*/ 2437 h 536"/>
                <a:gd name="T88" fmla="*/ 1223 w 567"/>
                <a:gd name="T89" fmla="*/ 2492 h 536"/>
                <a:gd name="T90" fmla="*/ 932 w 567"/>
                <a:gd name="T91" fmla="*/ 2408 h 536"/>
                <a:gd name="T92" fmla="*/ 731 w 567"/>
                <a:gd name="T93" fmla="*/ 2390 h 536"/>
                <a:gd name="T94" fmla="*/ 731 w 567"/>
                <a:gd name="T95" fmla="*/ 2338 h 536"/>
                <a:gd name="T96" fmla="*/ 562 w 567"/>
                <a:gd name="T97" fmla="*/ 2442 h 536"/>
                <a:gd name="T98" fmla="*/ 537 w 567"/>
                <a:gd name="T99" fmla="*/ 2246 h 536"/>
                <a:gd name="T100" fmla="*/ 33 w 567"/>
                <a:gd name="T101" fmla="*/ 1801 h 536"/>
                <a:gd name="T102" fmla="*/ 266 w 567"/>
                <a:gd name="T103" fmla="*/ 1523 h 536"/>
                <a:gd name="T104" fmla="*/ 166 w 567"/>
                <a:gd name="T105" fmla="*/ 1335 h 536"/>
                <a:gd name="T106" fmla="*/ 166 w 567"/>
                <a:gd name="T107" fmla="*/ 1335 h 536"/>
                <a:gd name="T108" fmla="*/ 224 w 567"/>
                <a:gd name="T109" fmla="*/ 1294 h 536"/>
                <a:gd name="T110" fmla="*/ 146 w 567"/>
                <a:gd name="T111" fmla="*/ 1168 h 536"/>
                <a:gd name="T112" fmla="*/ 308 w 567"/>
                <a:gd name="T113" fmla="*/ 753 h 536"/>
                <a:gd name="T114" fmla="*/ 308 w 567"/>
                <a:gd name="T115" fmla="*/ 674 h 536"/>
                <a:gd name="T116" fmla="*/ 271 w 567"/>
                <a:gd name="T117" fmla="*/ 286 h 536"/>
                <a:gd name="T118" fmla="*/ 271 w 567"/>
                <a:gd name="T119" fmla="*/ 286 h 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67" h="536">
                  <a:moveTo>
                    <a:pt x="56" y="59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4" y="58"/>
                    <a:pt x="54" y="60"/>
                    <a:pt x="54" y="61"/>
                  </a:cubicBezTo>
                  <a:cubicBezTo>
                    <a:pt x="54" y="63"/>
                    <a:pt x="55" y="65"/>
                    <a:pt x="56" y="67"/>
                  </a:cubicBezTo>
                  <a:cubicBezTo>
                    <a:pt x="58" y="71"/>
                    <a:pt x="62" y="76"/>
                    <a:pt x="66" y="82"/>
                  </a:cubicBezTo>
                  <a:cubicBezTo>
                    <a:pt x="72" y="91"/>
                    <a:pt x="80" y="101"/>
                    <a:pt x="87" y="110"/>
                  </a:cubicBezTo>
                  <a:cubicBezTo>
                    <a:pt x="93" y="120"/>
                    <a:pt x="97" y="129"/>
                    <a:pt x="97" y="136"/>
                  </a:cubicBezTo>
                  <a:cubicBezTo>
                    <a:pt x="97" y="138"/>
                    <a:pt x="97" y="141"/>
                    <a:pt x="95" y="142"/>
                  </a:cubicBezTo>
                  <a:cubicBezTo>
                    <a:pt x="93" y="146"/>
                    <a:pt x="90" y="147"/>
                    <a:pt x="86" y="147"/>
                  </a:cubicBezTo>
                  <a:cubicBezTo>
                    <a:pt x="83" y="147"/>
                    <a:pt x="79" y="146"/>
                    <a:pt x="75" y="144"/>
                  </a:cubicBezTo>
                  <a:cubicBezTo>
                    <a:pt x="69" y="141"/>
                    <a:pt x="62" y="137"/>
                    <a:pt x="56" y="133"/>
                  </a:cubicBezTo>
                  <a:cubicBezTo>
                    <a:pt x="53" y="132"/>
                    <a:pt x="50" y="130"/>
                    <a:pt x="48" y="129"/>
                  </a:cubicBezTo>
                  <a:cubicBezTo>
                    <a:pt x="45" y="128"/>
                    <a:pt x="42" y="127"/>
                    <a:pt x="40" y="127"/>
                  </a:cubicBezTo>
                  <a:cubicBezTo>
                    <a:pt x="38" y="127"/>
                    <a:pt x="36" y="127"/>
                    <a:pt x="35" y="129"/>
                  </a:cubicBezTo>
                  <a:cubicBezTo>
                    <a:pt x="33" y="130"/>
                    <a:pt x="33" y="131"/>
                    <a:pt x="33" y="133"/>
                  </a:cubicBezTo>
                  <a:cubicBezTo>
                    <a:pt x="33" y="135"/>
                    <a:pt x="33" y="136"/>
                    <a:pt x="35" y="138"/>
                  </a:cubicBezTo>
                  <a:cubicBezTo>
                    <a:pt x="36" y="140"/>
                    <a:pt x="40" y="143"/>
                    <a:pt x="43" y="146"/>
                  </a:cubicBezTo>
                  <a:cubicBezTo>
                    <a:pt x="48" y="150"/>
                    <a:pt x="55" y="155"/>
                    <a:pt x="60" y="160"/>
                  </a:cubicBezTo>
                  <a:cubicBezTo>
                    <a:pt x="62" y="162"/>
                    <a:pt x="64" y="165"/>
                    <a:pt x="66" y="168"/>
                  </a:cubicBezTo>
                  <a:cubicBezTo>
                    <a:pt x="67" y="170"/>
                    <a:pt x="68" y="173"/>
                    <a:pt x="68" y="176"/>
                  </a:cubicBezTo>
                  <a:cubicBezTo>
                    <a:pt x="68" y="177"/>
                    <a:pt x="68" y="179"/>
                    <a:pt x="67" y="180"/>
                  </a:cubicBezTo>
                  <a:cubicBezTo>
                    <a:pt x="60" y="204"/>
                    <a:pt x="58" y="212"/>
                    <a:pt x="56" y="224"/>
                  </a:cubicBezTo>
                  <a:cubicBezTo>
                    <a:pt x="55" y="230"/>
                    <a:pt x="53" y="233"/>
                    <a:pt x="50" y="235"/>
                  </a:cubicBezTo>
                  <a:cubicBezTo>
                    <a:pt x="47" y="238"/>
                    <a:pt x="42" y="239"/>
                    <a:pt x="38" y="239"/>
                  </a:cubicBezTo>
                  <a:cubicBezTo>
                    <a:pt x="36" y="240"/>
                    <a:pt x="34" y="241"/>
                    <a:pt x="32" y="242"/>
                  </a:cubicBezTo>
                  <a:cubicBezTo>
                    <a:pt x="30" y="243"/>
                    <a:pt x="28" y="245"/>
                    <a:pt x="28" y="248"/>
                  </a:cubicBezTo>
                  <a:cubicBezTo>
                    <a:pt x="28" y="249"/>
                    <a:pt x="27" y="249"/>
                    <a:pt x="27" y="249"/>
                  </a:cubicBezTo>
                  <a:cubicBezTo>
                    <a:pt x="27" y="251"/>
                    <a:pt x="28" y="252"/>
                    <a:pt x="29" y="253"/>
                  </a:cubicBezTo>
                  <a:cubicBezTo>
                    <a:pt x="30" y="255"/>
                    <a:pt x="33" y="256"/>
                    <a:pt x="35" y="257"/>
                  </a:cubicBezTo>
                  <a:cubicBezTo>
                    <a:pt x="38" y="258"/>
                    <a:pt x="42" y="259"/>
                    <a:pt x="45" y="261"/>
                  </a:cubicBezTo>
                  <a:cubicBezTo>
                    <a:pt x="47" y="262"/>
                    <a:pt x="48" y="263"/>
                    <a:pt x="49" y="264"/>
                  </a:cubicBezTo>
                  <a:cubicBezTo>
                    <a:pt x="50" y="265"/>
                    <a:pt x="50" y="266"/>
                    <a:pt x="50" y="268"/>
                  </a:cubicBezTo>
                  <a:cubicBezTo>
                    <a:pt x="50" y="269"/>
                    <a:pt x="50" y="269"/>
                    <a:pt x="50" y="269"/>
                  </a:cubicBezTo>
                  <a:cubicBezTo>
                    <a:pt x="50" y="269"/>
                    <a:pt x="50" y="270"/>
                    <a:pt x="50" y="270"/>
                  </a:cubicBezTo>
                  <a:cubicBezTo>
                    <a:pt x="49" y="271"/>
                    <a:pt x="48" y="271"/>
                    <a:pt x="47" y="272"/>
                  </a:cubicBezTo>
                  <a:cubicBezTo>
                    <a:pt x="45" y="273"/>
                    <a:pt x="42" y="274"/>
                    <a:pt x="39" y="276"/>
                  </a:cubicBezTo>
                  <a:cubicBezTo>
                    <a:pt x="36" y="278"/>
                    <a:pt x="34" y="280"/>
                    <a:pt x="32" y="284"/>
                  </a:cubicBezTo>
                  <a:cubicBezTo>
                    <a:pt x="32" y="285"/>
                    <a:pt x="32" y="285"/>
                    <a:pt x="32" y="285"/>
                  </a:cubicBezTo>
                  <a:cubicBezTo>
                    <a:pt x="32" y="286"/>
                    <a:pt x="32" y="287"/>
                    <a:pt x="33" y="287"/>
                  </a:cubicBezTo>
                  <a:cubicBezTo>
                    <a:pt x="33" y="288"/>
                    <a:pt x="34" y="288"/>
                    <a:pt x="35" y="288"/>
                  </a:cubicBezTo>
                  <a:cubicBezTo>
                    <a:pt x="36" y="289"/>
                    <a:pt x="37" y="289"/>
                    <a:pt x="38" y="289"/>
                  </a:cubicBezTo>
                  <a:cubicBezTo>
                    <a:pt x="40" y="289"/>
                    <a:pt x="42" y="290"/>
                    <a:pt x="44" y="291"/>
                  </a:cubicBezTo>
                  <a:cubicBezTo>
                    <a:pt x="46" y="292"/>
                    <a:pt x="47" y="294"/>
                    <a:pt x="48" y="298"/>
                  </a:cubicBezTo>
                  <a:cubicBezTo>
                    <a:pt x="49" y="303"/>
                    <a:pt x="50" y="308"/>
                    <a:pt x="51" y="313"/>
                  </a:cubicBezTo>
                  <a:cubicBezTo>
                    <a:pt x="52" y="317"/>
                    <a:pt x="53" y="321"/>
                    <a:pt x="53" y="325"/>
                  </a:cubicBezTo>
                  <a:cubicBezTo>
                    <a:pt x="53" y="327"/>
                    <a:pt x="53" y="328"/>
                    <a:pt x="53" y="329"/>
                  </a:cubicBezTo>
                  <a:cubicBezTo>
                    <a:pt x="52" y="330"/>
                    <a:pt x="51" y="331"/>
                    <a:pt x="50" y="332"/>
                  </a:cubicBezTo>
                  <a:cubicBezTo>
                    <a:pt x="46" y="334"/>
                    <a:pt x="34" y="343"/>
                    <a:pt x="23" y="353"/>
                  </a:cubicBezTo>
                  <a:cubicBezTo>
                    <a:pt x="17" y="358"/>
                    <a:pt x="11" y="363"/>
                    <a:pt x="7" y="368"/>
                  </a:cubicBezTo>
                  <a:cubicBezTo>
                    <a:pt x="5" y="370"/>
                    <a:pt x="4" y="373"/>
                    <a:pt x="2" y="375"/>
                  </a:cubicBezTo>
                  <a:cubicBezTo>
                    <a:pt x="1" y="377"/>
                    <a:pt x="0" y="379"/>
                    <a:pt x="0" y="382"/>
                  </a:cubicBezTo>
                  <a:cubicBezTo>
                    <a:pt x="0" y="382"/>
                    <a:pt x="1" y="383"/>
                    <a:pt x="1" y="384"/>
                  </a:cubicBezTo>
                  <a:cubicBezTo>
                    <a:pt x="1" y="386"/>
                    <a:pt x="2" y="387"/>
                    <a:pt x="3" y="387"/>
                  </a:cubicBezTo>
                  <a:cubicBezTo>
                    <a:pt x="5" y="388"/>
                    <a:pt x="6" y="388"/>
                    <a:pt x="7" y="388"/>
                  </a:cubicBezTo>
                  <a:cubicBezTo>
                    <a:pt x="10" y="388"/>
                    <a:pt x="13" y="387"/>
                    <a:pt x="16" y="386"/>
                  </a:cubicBezTo>
                  <a:cubicBezTo>
                    <a:pt x="22" y="384"/>
                    <a:pt x="27" y="382"/>
                    <a:pt x="33" y="380"/>
                  </a:cubicBezTo>
                  <a:cubicBezTo>
                    <a:pt x="38" y="377"/>
                    <a:pt x="44" y="376"/>
                    <a:pt x="47" y="376"/>
                  </a:cubicBezTo>
                  <a:cubicBezTo>
                    <a:pt x="49" y="376"/>
                    <a:pt x="51" y="376"/>
                    <a:pt x="52" y="377"/>
                  </a:cubicBezTo>
                  <a:cubicBezTo>
                    <a:pt x="53" y="377"/>
                    <a:pt x="53" y="378"/>
                    <a:pt x="54" y="380"/>
                  </a:cubicBezTo>
                  <a:cubicBezTo>
                    <a:pt x="60" y="400"/>
                    <a:pt x="78" y="440"/>
                    <a:pt x="97" y="459"/>
                  </a:cubicBezTo>
                  <a:cubicBezTo>
                    <a:pt x="102" y="464"/>
                    <a:pt x="105" y="467"/>
                    <a:pt x="107" y="470"/>
                  </a:cubicBezTo>
                  <a:cubicBezTo>
                    <a:pt x="110" y="474"/>
                    <a:pt x="110" y="476"/>
                    <a:pt x="111" y="478"/>
                  </a:cubicBezTo>
                  <a:cubicBezTo>
                    <a:pt x="111" y="479"/>
                    <a:pt x="112" y="480"/>
                    <a:pt x="112" y="481"/>
                  </a:cubicBezTo>
                  <a:cubicBezTo>
                    <a:pt x="113" y="483"/>
                    <a:pt x="114" y="484"/>
                    <a:pt x="115" y="485"/>
                  </a:cubicBezTo>
                  <a:cubicBezTo>
                    <a:pt x="116" y="485"/>
                    <a:pt x="116" y="486"/>
                    <a:pt x="116" y="487"/>
                  </a:cubicBezTo>
                  <a:cubicBezTo>
                    <a:pt x="117" y="488"/>
                    <a:pt x="117" y="489"/>
                    <a:pt x="117" y="491"/>
                  </a:cubicBezTo>
                  <a:cubicBezTo>
                    <a:pt x="117" y="494"/>
                    <a:pt x="116" y="499"/>
                    <a:pt x="116" y="503"/>
                  </a:cubicBezTo>
                  <a:cubicBezTo>
                    <a:pt x="115" y="507"/>
                    <a:pt x="114" y="512"/>
                    <a:pt x="114" y="515"/>
                  </a:cubicBezTo>
                  <a:cubicBezTo>
                    <a:pt x="114" y="517"/>
                    <a:pt x="114" y="519"/>
                    <a:pt x="115" y="520"/>
                  </a:cubicBezTo>
                  <a:cubicBezTo>
                    <a:pt x="115" y="522"/>
                    <a:pt x="116" y="523"/>
                    <a:pt x="117" y="524"/>
                  </a:cubicBezTo>
                  <a:cubicBezTo>
                    <a:pt x="117" y="524"/>
                    <a:pt x="117" y="524"/>
                    <a:pt x="117" y="524"/>
                  </a:cubicBezTo>
                  <a:cubicBezTo>
                    <a:pt x="117" y="524"/>
                    <a:pt x="117" y="524"/>
                    <a:pt x="117" y="524"/>
                  </a:cubicBezTo>
                  <a:cubicBezTo>
                    <a:pt x="118" y="525"/>
                    <a:pt x="119" y="525"/>
                    <a:pt x="120" y="525"/>
                  </a:cubicBezTo>
                  <a:cubicBezTo>
                    <a:pt x="122" y="525"/>
                    <a:pt x="123" y="524"/>
                    <a:pt x="124" y="523"/>
                  </a:cubicBezTo>
                  <a:cubicBezTo>
                    <a:pt x="126" y="522"/>
                    <a:pt x="128" y="520"/>
                    <a:pt x="130" y="517"/>
                  </a:cubicBezTo>
                  <a:cubicBezTo>
                    <a:pt x="133" y="513"/>
                    <a:pt x="136" y="508"/>
                    <a:pt x="140" y="505"/>
                  </a:cubicBezTo>
                  <a:cubicBezTo>
                    <a:pt x="141" y="503"/>
                    <a:pt x="143" y="501"/>
                    <a:pt x="144" y="500"/>
                  </a:cubicBezTo>
                  <a:cubicBezTo>
                    <a:pt x="146" y="499"/>
                    <a:pt x="147" y="499"/>
                    <a:pt x="148" y="499"/>
                  </a:cubicBezTo>
                  <a:cubicBezTo>
                    <a:pt x="149" y="499"/>
                    <a:pt x="149" y="499"/>
                    <a:pt x="150" y="499"/>
                  </a:cubicBezTo>
                  <a:cubicBezTo>
                    <a:pt x="152" y="500"/>
                    <a:pt x="152" y="501"/>
                    <a:pt x="153" y="501"/>
                  </a:cubicBezTo>
                  <a:cubicBezTo>
                    <a:pt x="153" y="502"/>
                    <a:pt x="154" y="503"/>
                    <a:pt x="154" y="503"/>
                  </a:cubicBezTo>
                  <a:cubicBezTo>
                    <a:pt x="154" y="504"/>
                    <a:pt x="153" y="505"/>
                    <a:pt x="153" y="506"/>
                  </a:cubicBezTo>
                  <a:cubicBezTo>
                    <a:pt x="152" y="507"/>
                    <a:pt x="152" y="508"/>
                    <a:pt x="152" y="510"/>
                  </a:cubicBezTo>
                  <a:cubicBezTo>
                    <a:pt x="152" y="511"/>
                    <a:pt x="152" y="512"/>
                    <a:pt x="153" y="512"/>
                  </a:cubicBezTo>
                  <a:cubicBezTo>
                    <a:pt x="153" y="513"/>
                    <a:pt x="154" y="514"/>
                    <a:pt x="155" y="514"/>
                  </a:cubicBezTo>
                  <a:cubicBezTo>
                    <a:pt x="156" y="514"/>
                    <a:pt x="157" y="515"/>
                    <a:pt x="158" y="515"/>
                  </a:cubicBezTo>
                  <a:cubicBezTo>
                    <a:pt x="159" y="515"/>
                    <a:pt x="161" y="514"/>
                    <a:pt x="162" y="514"/>
                  </a:cubicBezTo>
                  <a:cubicBezTo>
                    <a:pt x="163" y="513"/>
                    <a:pt x="165" y="512"/>
                    <a:pt x="166" y="511"/>
                  </a:cubicBezTo>
                  <a:cubicBezTo>
                    <a:pt x="168" y="510"/>
                    <a:pt x="169" y="509"/>
                    <a:pt x="172" y="509"/>
                  </a:cubicBezTo>
                  <a:cubicBezTo>
                    <a:pt x="172" y="509"/>
                    <a:pt x="173" y="509"/>
                    <a:pt x="174" y="510"/>
                  </a:cubicBezTo>
                  <a:cubicBezTo>
                    <a:pt x="179" y="511"/>
                    <a:pt x="187" y="514"/>
                    <a:pt x="198" y="518"/>
                  </a:cubicBezTo>
                  <a:cubicBezTo>
                    <a:pt x="208" y="521"/>
                    <a:pt x="220" y="524"/>
                    <a:pt x="231" y="524"/>
                  </a:cubicBezTo>
                  <a:cubicBezTo>
                    <a:pt x="233" y="524"/>
                    <a:pt x="235" y="524"/>
                    <a:pt x="237" y="524"/>
                  </a:cubicBezTo>
                  <a:cubicBezTo>
                    <a:pt x="239" y="524"/>
                    <a:pt x="241" y="523"/>
                    <a:pt x="242" y="523"/>
                  </a:cubicBezTo>
                  <a:cubicBezTo>
                    <a:pt x="246" y="523"/>
                    <a:pt x="248" y="524"/>
                    <a:pt x="250" y="525"/>
                  </a:cubicBezTo>
                  <a:cubicBezTo>
                    <a:pt x="251" y="526"/>
                    <a:pt x="251" y="527"/>
                    <a:pt x="252" y="528"/>
                  </a:cubicBezTo>
                  <a:cubicBezTo>
                    <a:pt x="253" y="529"/>
                    <a:pt x="253" y="531"/>
                    <a:pt x="254" y="533"/>
                  </a:cubicBezTo>
                  <a:cubicBezTo>
                    <a:pt x="255" y="533"/>
                    <a:pt x="256" y="534"/>
                    <a:pt x="257" y="535"/>
                  </a:cubicBezTo>
                  <a:cubicBezTo>
                    <a:pt x="258" y="536"/>
                    <a:pt x="259" y="536"/>
                    <a:pt x="261" y="536"/>
                  </a:cubicBezTo>
                  <a:cubicBezTo>
                    <a:pt x="262" y="536"/>
                    <a:pt x="263" y="536"/>
                    <a:pt x="264" y="535"/>
                  </a:cubicBezTo>
                  <a:cubicBezTo>
                    <a:pt x="265" y="535"/>
                    <a:pt x="266" y="535"/>
                    <a:pt x="266" y="534"/>
                  </a:cubicBezTo>
                  <a:cubicBezTo>
                    <a:pt x="267" y="533"/>
                    <a:pt x="268" y="532"/>
                    <a:pt x="268" y="531"/>
                  </a:cubicBezTo>
                  <a:cubicBezTo>
                    <a:pt x="268" y="529"/>
                    <a:pt x="268" y="528"/>
                    <a:pt x="268" y="527"/>
                  </a:cubicBezTo>
                  <a:cubicBezTo>
                    <a:pt x="269" y="526"/>
                    <a:pt x="269" y="526"/>
                    <a:pt x="269" y="526"/>
                  </a:cubicBezTo>
                  <a:cubicBezTo>
                    <a:pt x="269" y="526"/>
                    <a:pt x="270" y="526"/>
                    <a:pt x="271" y="526"/>
                  </a:cubicBezTo>
                  <a:cubicBezTo>
                    <a:pt x="273" y="525"/>
                    <a:pt x="279" y="525"/>
                    <a:pt x="286" y="525"/>
                  </a:cubicBezTo>
                  <a:cubicBezTo>
                    <a:pt x="297" y="524"/>
                    <a:pt x="312" y="523"/>
                    <a:pt x="325" y="522"/>
                  </a:cubicBezTo>
                  <a:cubicBezTo>
                    <a:pt x="339" y="521"/>
                    <a:pt x="351" y="520"/>
                    <a:pt x="357" y="519"/>
                  </a:cubicBezTo>
                  <a:cubicBezTo>
                    <a:pt x="358" y="518"/>
                    <a:pt x="359" y="518"/>
                    <a:pt x="360" y="518"/>
                  </a:cubicBezTo>
                  <a:cubicBezTo>
                    <a:pt x="363" y="518"/>
                    <a:pt x="365" y="519"/>
                    <a:pt x="367" y="520"/>
                  </a:cubicBezTo>
                  <a:cubicBezTo>
                    <a:pt x="369" y="522"/>
                    <a:pt x="372" y="525"/>
                    <a:pt x="375" y="528"/>
                  </a:cubicBezTo>
                  <a:cubicBezTo>
                    <a:pt x="376" y="529"/>
                    <a:pt x="377" y="531"/>
                    <a:pt x="379" y="532"/>
                  </a:cubicBezTo>
                  <a:cubicBezTo>
                    <a:pt x="381" y="533"/>
                    <a:pt x="383" y="533"/>
                    <a:pt x="386" y="533"/>
                  </a:cubicBezTo>
                  <a:cubicBezTo>
                    <a:pt x="386" y="533"/>
                    <a:pt x="386" y="533"/>
                    <a:pt x="387" y="533"/>
                  </a:cubicBezTo>
                  <a:cubicBezTo>
                    <a:pt x="387" y="533"/>
                    <a:pt x="387" y="533"/>
                    <a:pt x="387" y="533"/>
                  </a:cubicBezTo>
                  <a:cubicBezTo>
                    <a:pt x="391" y="533"/>
                    <a:pt x="393" y="531"/>
                    <a:pt x="395" y="529"/>
                  </a:cubicBezTo>
                  <a:cubicBezTo>
                    <a:pt x="398" y="526"/>
                    <a:pt x="398" y="522"/>
                    <a:pt x="399" y="518"/>
                  </a:cubicBezTo>
                  <a:cubicBezTo>
                    <a:pt x="400" y="516"/>
                    <a:pt x="401" y="514"/>
                    <a:pt x="401" y="513"/>
                  </a:cubicBezTo>
                  <a:cubicBezTo>
                    <a:pt x="402" y="511"/>
                    <a:pt x="403" y="510"/>
                    <a:pt x="404" y="509"/>
                  </a:cubicBezTo>
                  <a:cubicBezTo>
                    <a:pt x="406" y="509"/>
                    <a:pt x="407" y="508"/>
                    <a:pt x="408" y="508"/>
                  </a:cubicBezTo>
                  <a:cubicBezTo>
                    <a:pt x="411" y="508"/>
                    <a:pt x="414" y="510"/>
                    <a:pt x="418" y="512"/>
                  </a:cubicBezTo>
                  <a:cubicBezTo>
                    <a:pt x="419" y="513"/>
                    <a:pt x="421" y="514"/>
                    <a:pt x="423" y="514"/>
                  </a:cubicBezTo>
                  <a:cubicBezTo>
                    <a:pt x="424" y="515"/>
                    <a:pt x="426" y="516"/>
                    <a:pt x="428" y="516"/>
                  </a:cubicBezTo>
                  <a:cubicBezTo>
                    <a:pt x="429" y="516"/>
                    <a:pt x="430" y="516"/>
                    <a:pt x="430" y="515"/>
                  </a:cubicBezTo>
                  <a:cubicBezTo>
                    <a:pt x="432" y="515"/>
                    <a:pt x="433" y="514"/>
                    <a:pt x="433" y="513"/>
                  </a:cubicBezTo>
                  <a:cubicBezTo>
                    <a:pt x="434" y="511"/>
                    <a:pt x="435" y="509"/>
                    <a:pt x="436" y="507"/>
                  </a:cubicBezTo>
                  <a:cubicBezTo>
                    <a:pt x="436" y="503"/>
                    <a:pt x="437" y="499"/>
                    <a:pt x="439" y="496"/>
                  </a:cubicBezTo>
                  <a:cubicBezTo>
                    <a:pt x="440" y="492"/>
                    <a:pt x="443" y="489"/>
                    <a:pt x="447" y="487"/>
                  </a:cubicBezTo>
                  <a:cubicBezTo>
                    <a:pt x="452" y="484"/>
                    <a:pt x="457" y="481"/>
                    <a:pt x="461" y="478"/>
                  </a:cubicBezTo>
                  <a:cubicBezTo>
                    <a:pt x="465" y="476"/>
                    <a:pt x="469" y="474"/>
                    <a:pt x="472" y="474"/>
                  </a:cubicBezTo>
                  <a:cubicBezTo>
                    <a:pt x="474" y="474"/>
                    <a:pt x="476" y="474"/>
                    <a:pt x="479" y="476"/>
                  </a:cubicBezTo>
                  <a:cubicBezTo>
                    <a:pt x="483" y="478"/>
                    <a:pt x="490" y="482"/>
                    <a:pt x="497" y="485"/>
                  </a:cubicBezTo>
                  <a:cubicBezTo>
                    <a:pt x="504" y="487"/>
                    <a:pt x="511" y="490"/>
                    <a:pt x="517" y="490"/>
                  </a:cubicBezTo>
                  <a:cubicBezTo>
                    <a:pt x="519" y="490"/>
                    <a:pt x="522" y="489"/>
                    <a:pt x="524" y="487"/>
                  </a:cubicBezTo>
                  <a:cubicBezTo>
                    <a:pt x="525" y="486"/>
                    <a:pt x="525" y="485"/>
                    <a:pt x="525" y="483"/>
                  </a:cubicBezTo>
                  <a:cubicBezTo>
                    <a:pt x="525" y="480"/>
                    <a:pt x="524" y="477"/>
                    <a:pt x="523" y="474"/>
                  </a:cubicBezTo>
                  <a:cubicBezTo>
                    <a:pt x="521" y="469"/>
                    <a:pt x="517" y="462"/>
                    <a:pt x="515" y="456"/>
                  </a:cubicBezTo>
                  <a:cubicBezTo>
                    <a:pt x="512" y="449"/>
                    <a:pt x="510" y="442"/>
                    <a:pt x="510" y="436"/>
                  </a:cubicBezTo>
                  <a:cubicBezTo>
                    <a:pt x="510" y="433"/>
                    <a:pt x="510" y="430"/>
                    <a:pt x="511" y="427"/>
                  </a:cubicBezTo>
                  <a:cubicBezTo>
                    <a:pt x="516" y="416"/>
                    <a:pt x="524" y="396"/>
                    <a:pt x="531" y="375"/>
                  </a:cubicBezTo>
                  <a:cubicBezTo>
                    <a:pt x="538" y="355"/>
                    <a:pt x="545" y="334"/>
                    <a:pt x="546" y="321"/>
                  </a:cubicBezTo>
                  <a:cubicBezTo>
                    <a:pt x="547" y="316"/>
                    <a:pt x="548" y="312"/>
                    <a:pt x="550" y="309"/>
                  </a:cubicBezTo>
                  <a:cubicBezTo>
                    <a:pt x="553" y="305"/>
                    <a:pt x="556" y="303"/>
                    <a:pt x="560" y="302"/>
                  </a:cubicBezTo>
                  <a:cubicBezTo>
                    <a:pt x="561" y="301"/>
                    <a:pt x="563" y="300"/>
                    <a:pt x="564" y="298"/>
                  </a:cubicBezTo>
                  <a:cubicBezTo>
                    <a:pt x="566" y="297"/>
                    <a:pt x="567" y="295"/>
                    <a:pt x="567" y="293"/>
                  </a:cubicBezTo>
                  <a:cubicBezTo>
                    <a:pt x="567" y="292"/>
                    <a:pt x="567" y="292"/>
                    <a:pt x="567" y="291"/>
                  </a:cubicBezTo>
                  <a:cubicBezTo>
                    <a:pt x="566" y="289"/>
                    <a:pt x="566" y="288"/>
                    <a:pt x="565" y="287"/>
                  </a:cubicBezTo>
                  <a:cubicBezTo>
                    <a:pt x="563" y="285"/>
                    <a:pt x="560" y="284"/>
                    <a:pt x="558" y="284"/>
                  </a:cubicBezTo>
                  <a:cubicBezTo>
                    <a:pt x="554" y="283"/>
                    <a:pt x="550" y="284"/>
                    <a:pt x="547" y="283"/>
                  </a:cubicBezTo>
                  <a:cubicBezTo>
                    <a:pt x="545" y="283"/>
                    <a:pt x="544" y="282"/>
                    <a:pt x="543" y="282"/>
                  </a:cubicBezTo>
                  <a:cubicBezTo>
                    <a:pt x="542" y="281"/>
                    <a:pt x="541" y="280"/>
                    <a:pt x="541" y="278"/>
                  </a:cubicBezTo>
                  <a:cubicBezTo>
                    <a:pt x="540" y="274"/>
                    <a:pt x="538" y="269"/>
                    <a:pt x="537" y="264"/>
                  </a:cubicBezTo>
                  <a:cubicBezTo>
                    <a:pt x="535" y="260"/>
                    <a:pt x="534" y="256"/>
                    <a:pt x="534" y="252"/>
                  </a:cubicBezTo>
                  <a:cubicBezTo>
                    <a:pt x="534" y="249"/>
                    <a:pt x="535" y="247"/>
                    <a:pt x="537" y="245"/>
                  </a:cubicBezTo>
                  <a:cubicBezTo>
                    <a:pt x="541" y="241"/>
                    <a:pt x="546" y="238"/>
                    <a:pt x="550" y="235"/>
                  </a:cubicBezTo>
                  <a:cubicBezTo>
                    <a:pt x="552" y="233"/>
                    <a:pt x="553" y="231"/>
                    <a:pt x="555" y="230"/>
                  </a:cubicBezTo>
                  <a:cubicBezTo>
                    <a:pt x="556" y="228"/>
                    <a:pt x="557" y="226"/>
                    <a:pt x="557" y="223"/>
                  </a:cubicBezTo>
                  <a:cubicBezTo>
                    <a:pt x="557" y="223"/>
                    <a:pt x="557" y="222"/>
                    <a:pt x="557" y="222"/>
                  </a:cubicBezTo>
                  <a:cubicBezTo>
                    <a:pt x="557" y="221"/>
                    <a:pt x="556" y="220"/>
                    <a:pt x="555" y="219"/>
                  </a:cubicBezTo>
                  <a:cubicBezTo>
                    <a:pt x="554" y="218"/>
                    <a:pt x="553" y="218"/>
                    <a:pt x="551" y="218"/>
                  </a:cubicBezTo>
                  <a:cubicBezTo>
                    <a:pt x="549" y="217"/>
                    <a:pt x="547" y="217"/>
                    <a:pt x="545" y="217"/>
                  </a:cubicBezTo>
                  <a:cubicBezTo>
                    <a:pt x="542" y="217"/>
                    <a:pt x="538" y="217"/>
                    <a:pt x="534" y="217"/>
                  </a:cubicBezTo>
                  <a:cubicBezTo>
                    <a:pt x="530" y="217"/>
                    <a:pt x="526" y="217"/>
                    <a:pt x="524" y="216"/>
                  </a:cubicBezTo>
                  <a:cubicBezTo>
                    <a:pt x="522" y="216"/>
                    <a:pt x="521" y="215"/>
                    <a:pt x="521" y="215"/>
                  </a:cubicBezTo>
                  <a:cubicBezTo>
                    <a:pt x="520" y="214"/>
                    <a:pt x="519" y="213"/>
                    <a:pt x="519" y="212"/>
                  </a:cubicBezTo>
                  <a:cubicBezTo>
                    <a:pt x="518" y="204"/>
                    <a:pt x="516" y="194"/>
                    <a:pt x="516" y="184"/>
                  </a:cubicBezTo>
                  <a:cubicBezTo>
                    <a:pt x="516" y="178"/>
                    <a:pt x="516" y="173"/>
                    <a:pt x="518" y="168"/>
                  </a:cubicBezTo>
                  <a:cubicBezTo>
                    <a:pt x="521" y="163"/>
                    <a:pt x="527" y="155"/>
                    <a:pt x="532" y="148"/>
                  </a:cubicBezTo>
                  <a:cubicBezTo>
                    <a:pt x="535" y="144"/>
                    <a:pt x="537" y="140"/>
                    <a:pt x="539" y="137"/>
                  </a:cubicBezTo>
                  <a:cubicBezTo>
                    <a:pt x="541" y="133"/>
                    <a:pt x="543" y="130"/>
                    <a:pt x="543" y="127"/>
                  </a:cubicBezTo>
                  <a:cubicBezTo>
                    <a:pt x="543" y="125"/>
                    <a:pt x="542" y="123"/>
                    <a:pt x="540" y="121"/>
                  </a:cubicBezTo>
                  <a:cubicBezTo>
                    <a:pt x="539" y="121"/>
                    <a:pt x="538" y="120"/>
                    <a:pt x="536" y="120"/>
                  </a:cubicBezTo>
                  <a:cubicBezTo>
                    <a:pt x="533" y="120"/>
                    <a:pt x="530" y="122"/>
                    <a:pt x="526" y="124"/>
                  </a:cubicBezTo>
                  <a:cubicBezTo>
                    <a:pt x="520" y="126"/>
                    <a:pt x="513" y="131"/>
                    <a:pt x="506" y="134"/>
                  </a:cubicBezTo>
                  <a:cubicBezTo>
                    <a:pt x="500" y="138"/>
                    <a:pt x="493" y="140"/>
                    <a:pt x="488" y="140"/>
                  </a:cubicBezTo>
                  <a:cubicBezTo>
                    <a:pt x="486" y="140"/>
                    <a:pt x="484" y="140"/>
                    <a:pt x="483" y="139"/>
                  </a:cubicBezTo>
                  <a:cubicBezTo>
                    <a:pt x="475" y="134"/>
                    <a:pt x="464" y="126"/>
                    <a:pt x="453" y="118"/>
                  </a:cubicBezTo>
                  <a:cubicBezTo>
                    <a:pt x="442" y="111"/>
                    <a:pt x="432" y="104"/>
                    <a:pt x="427" y="101"/>
                  </a:cubicBezTo>
                  <a:cubicBezTo>
                    <a:pt x="422" y="98"/>
                    <a:pt x="420" y="95"/>
                    <a:pt x="418" y="92"/>
                  </a:cubicBezTo>
                  <a:cubicBezTo>
                    <a:pt x="417" y="89"/>
                    <a:pt x="415" y="86"/>
                    <a:pt x="410" y="84"/>
                  </a:cubicBezTo>
                  <a:cubicBezTo>
                    <a:pt x="408" y="82"/>
                    <a:pt x="406" y="82"/>
                    <a:pt x="404" y="82"/>
                  </a:cubicBezTo>
                  <a:cubicBezTo>
                    <a:pt x="403" y="82"/>
                    <a:pt x="401" y="82"/>
                    <a:pt x="401" y="83"/>
                  </a:cubicBezTo>
                  <a:cubicBezTo>
                    <a:pt x="400" y="83"/>
                    <a:pt x="399" y="83"/>
                    <a:pt x="399" y="83"/>
                  </a:cubicBezTo>
                  <a:cubicBezTo>
                    <a:pt x="398" y="83"/>
                    <a:pt x="398" y="83"/>
                    <a:pt x="398" y="83"/>
                  </a:cubicBezTo>
                  <a:cubicBezTo>
                    <a:pt x="398" y="83"/>
                    <a:pt x="398" y="83"/>
                    <a:pt x="397" y="82"/>
                  </a:cubicBezTo>
                  <a:cubicBezTo>
                    <a:pt x="397" y="82"/>
                    <a:pt x="396" y="81"/>
                    <a:pt x="396" y="80"/>
                  </a:cubicBezTo>
                  <a:cubicBezTo>
                    <a:pt x="396" y="79"/>
                    <a:pt x="396" y="78"/>
                    <a:pt x="396" y="77"/>
                  </a:cubicBezTo>
                  <a:cubicBezTo>
                    <a:pt x="396" y="75"/>
                    <a:pt x="396" y="73"/>
                    <a:pt x="396" y="70"/>
                  </a:cubicBezTo>
                  <a:cubicBezTo>
                    <a:pt x="396" y="68"/>
                    <a:pt x="396" y="66"/>
                    <a:pt x="395" y="64"/>
                  </a:cubicBezTo>
                  <a:cubicBezTo>
                    <a:pt x="394" y="62"/>
                    <a:pt x="392" y="60"/>
                    <a:pt x="389" y="59"/>
                  </a:cubicBezTo>
                  <a:cubicBezTo>
                    <a:pt x="388" y="59"/>
                    <a:pt x="386" y="58"/>
                    <a:pt x="385" y="58"/>
                  </a:cubicBezTo>
                  <a:cubicBezTo>
                    <a:pt x="383" y="58"/>
                    <a:pt x="381" y="59"/>
                    <a:pt x="379" y="60"/>
                  </a:cubicBezTo>
                  <a:cubicBezTo>
                    <a:pt x="377" y="61"/>
                    <a:pt x="375" y="62"/>
                    <a:pt x="373" y="63"/>
                  </a:cubicBezTo>
                  <a:cubicBezTo>
                    <a:pt x="372" y="65"/>
                    <a:pt x="370" y="65"/>
                    <a:pt x="367" y="65"/>
                  </a:cubicBezTo>
                  <a:cubicBezTo>
                    <a:pt x="366" y="65"/>
                    <a:pt x="366" y="65"/>
                    <a:pt x="366" y="65"/>
                  </a:cubicBezTo>
                  <a:cubicBezTo>
                    <a:pt x="366" y="65"/>
                    <a:pt x="366" y="65"/>
                    <a:pt x="366" y="65"/>
                  </a:cubicBezTo>
                  <a:cubicBezTo>
                    <a:pt x="361" y="65"/>
                    <a:pt x="352" y="64"/>
                    <a:pt x="343" y="61"/>
                  </a:cubicBezTo>
                  <a:cubicBezTo>
                    <a:pt x="339" y="59"/>
                    <a:pt x="335" y="57"/>
                    <a:pt x="332" y="54"/>
                  </a:cubicBezTo>
                  <a:cubicBezTo>
                    <a:pt x="329" y="51"/>
                    <a:pt x="327" y="46"/>
                    <a:pt x="326" y="41"/>
                  </a:cubicBezTo>
                  <a:cubicBezTo>
                    <a:pt x="324" y="32"/>
                    <a:pt x="322" y="22"/>
                    <a:pt x="319" y="14"/>
                  </a:cubicBezTo>
                  <a:cubicBezTo>
                    <a:pt x="318" y="10"/>
                    <a:pt x="317" y="7"/>
                    <a:pt x="315" y="5"/>
                  </a:cubicBezTo>
                  <a:cubicBezTo>
                    <a:pt x="314" y="3"/>
                    <a:pt x="313" y="2"/>
                    <a:pt x="312" y="2"/>
                  </a:cubicBezTo>
                  <a:cubicBezTo>
                    <a:pt x="312" y="1"/>
                    <a:pt x="310" y="0"/>
                    <a:pt x="309" y="0"/>
                  </a:cubicBezTo>
                  <a:cubicBezTo>
                    <a:pt x="308" y="0"/>
                    <a:pt x="307" y="0"/>
                    <a:pt x="307" y="1"/>
                  </a:cubicBezTo>
                  <a:cubicBezTo>
                    <a:pt x="306" y="2"/>
                    <a:pt x="305" y="3"/>
                    <a:pt x="304" y="4"/>
                  </a:cubicBezTo>
                  <a:cubicBezTo>
                    <a:pt x="303" y="6"/>
                    <a:pt x="303" y="7"/>
                    <a:pt x="302" y="9"/>
                  </a:cubicBezTo>
                  <a:cubicBezTo>
                    <a:pt x="299" y="20"/>
                    <a:pt x="296" y="32"/>
                    <a:pt x="292" y="40"/>
                  </a:cubicBezTo>
                  <a:cubicBezTo>
                    <a:pt x="290" y="45"/>
                    <a:pt x="288" y="49"/>
                    <a:pt x="286" y="51"/>
                  </a:cubicBezTo>
                  <a:cubicBezTo>
                    <a:pt x="284" y="54"/>
                    <a:pt x="281" y="55"/>
                    <a:pt x="279" y="56"/>
                  </a:cubicBezTo>
                  <a:cubicBezTo>
                    <a:pt x="267" y="58"/>
                    <a:pt x="251" y="58"/>
                    <a:pt x="235" y="64"/>
                  </a:cubicBezTo>
                  <a:cubicBezTo>
                    <a:pt x="226" y="68"/>
                    <a:pt x="219" y="70"/>
                    <a:pt x="213" y="70"/>
                  </a:cubicBezTo>
                  <a:cubicBezTo>
                    <a:pt x="208" y="70"/>
                    <a:pt x="204" y="69"/>
                    <a:pt x="198" y="66"/>
                  </a:cubicBezTo>
                  <a:cubicBezTo>
                    <a:pt x="194" y="63"/>
                    <a:pt x="190" y="60"/>
                    <a:pt x="187" y="59"/>
                  </a:cubicBezTo>
                  <a:cubicBezTo>
                    <a:pt x="184" y="57"/>
                    <a:pt x="181" y="56"/>
                    <a:pt x="178" y="56"/>
                  </a:cubicBezTo>
                  <a:cubicBezTo>
                    <a:pt x="177" y="56"/>
                    <a:pt x="175" y="57"/>
                    <a:pt x="173" y="57"/>
                  </a:cubicBezTo>
                  <a:cubicBezTo>
                    <a:pt x="172" y="58"/>
                    <a:pt x="171" y="58"/>
                    <a:pt x="170" y="59"/>
                  </a:cubicBezTo>
                  <a:cubicBezTo>
                    <a:pt x="169" y="61"/>
                    <a:pt x="168" y="63"/>
                    <a:pt x="167" y="66"/>
                  </a:cubicBezTo>
                  <a:cubicBezTo>
                    <a:pt x="167" y="69"/>
                    <a:pt x="166" y="73"/>
                    <a:pt x="165" y="76"/>
                  </a:cubicBezTo>
                  <a:cubicBezTo>
                    <a:pt x="164" y="80"/>
                    <a:pt x="163" y="83"/>
                    <a:pt x="161" y="85"/>
                  </a:cubicBezTo>
                  <a:cubicBezTo>
                    <a:pt x="157" y="88"/>
                    <a:pt x="152" y="92"/>
                    <a:pt x="146" y="96"/>
                  </a:cubicBezTo>
                  <a:cubicBezTo>
                    <a:pt x="140" y="100"/>
                    <a:pt x="133" y="102"/>
                    <a:pt x="127" y="102"/>
                  </a:cubicBezTo>
                  <a:cubicBezTo>
                    <a:pt x="124" y="102"/>
                    <a:pt x="122" y="102"/>
                    <a:pt x="120" y="100"/>
                  </a:cubicBezTo>
                  <a:cubicBezTo>
                    <a:pt x="117" y="98"/>
                    <a:pt x="112" y="95"/>
                    <a:pt x="107" y="90"/>
                  </a:cubicBezTo>
                  <a:cubicBezTo>
                    <a:pt x="99" y="84"/>
                    <a:pt x="90" y="75"/>
                    <a:pt x="81" y="69"/>
                  </a:cubicBezTo>
                  <a:cubicBezTo>
                    <a:pt x="77" y="65"/>
                    <a:pt x="73" y="62"/>
                    <a:pt x="69" y="60"/>
                  </a:cubicBezTo>
                  <a:cubicBezTo>
                    <a:pt x="65" y="58"/>
                    <a:pt x="62" y="56"/>
                    <a:pt x="59" y="56"/>
                  </a:cubicBezTo>
                  <a:cubicBezTo>
                    <a:pt x="58" y="56"/>
                    <a:pt x="56" y="57"/>
                    <a:pt x="55" y="58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0"/>
                    <a:pt x="58" y="60"/>
                    <a:pt x="59" y="60"/>
                  </a:cubicBezTo>
                  <a:cubicBezTo>
                    <a:pt x="60" y="60"/>
                    <a:pt x="62" y="61"/>
                    <a:pt x="64" y="62"/>
                  </a:cubicBezTo>
                  <a:cubicBezTo>
                    <a:pt x="71" y="65"/>
                    <a:pt x="82" y="74"/>
                    <a:pt x="92" y="83"/>
                  </a:cubicBezTo>
                  <a:cubicBezTo>
                    <a:pt x="97" y="87"/>
                    <a:pt x="102" y="91"/>
                    <a:pt x="106" y="95"/>
                  </a:cubicBezTo>
                  <a:cubicBezTo>
                    <a:pt x="111" y="99"/>
                    <a:pt x="115" y="102"/>
                    <a:pt x="117" y="104"/>
                  </a:cubicBezTo>
                  <a:cubicBezTo>
                    <a:pt x="121" y="106"/>
                    <a:pt x="124" y="106"/>
                    <a:pt x="127" y="106"/>
                  </a:cubicBezTo>
                  <a:cubicBezTo>
                    <a:pt x="134" y="106"/>
                    <a:pt x="142" y="103"/>
                    <a:pt x="148" y="99"/>
                  </a:cubicBezTo>
                  <a:cubicBezTo>
                    <a:pt x="154" y="96"/>
                    <a:pt x="160" y="91"/>
                    <a:pt x="163" y="88"/>
                  </a:cubicBezTo>
                  <a:cubicBezTo>
                    <a:pt x="166" y="86"/>
                    <a:pt x="167" y="83"/>
                    <a:pt x="168" y="80"/>
                  </a:cubicBezTo>
                  <a:cubicBezTo>
                    <a:pt x="170" y="76"/>
                    <a:pt x="170" y="71"/>
                    <a:pt x="171" y="67"/>
                  </a:cubicBezTo>
                  <a:cubicBezTo>
                    <a:pt x="171" y="65"/>
                    <a:pt x="172" y="64"/>
                    <a:pt x="172" y="63"/>
                  </a:cubicBezTo>
                  <a:cubicBezTo>
                    <a:pt x="173" y="62"/>
                    <a:pt x="174" y="61"/>
                    <a:pt x="174" y="61"/>
                  </a:cubicBezTo>
                  <a:cubicBezTo>
                    <a:pt x="176" y="60"/>
                    <a:pt x="177" y="60"/>
                    <a:pt x="178" y="60"/>
                  </a:cubicBezTo>
                  <a:cubicBezTo>
                    <a:pt x="180" y="60"/>
                    <a:pt x="182" y="61"/>
                    <a:pt x="185" y="62"/>
                  </a:cubicBezTo>
                  <a:cubicBezTo>
                    <a:pt x="188" y="64"/>
                    <a:pt x="191" y="66"/>
                    <a:pt x="196" y="69"/>
                  </a:cubicBezTo>
                  <a:cubicBezTo>
                    <a:pt x="202" y="73"/>
                    <a:pt x="207" y="74"/>
                    <a:pt x="213" y="74"/>
                  </a:cubicBezTo>
                  <a:cubicBezTo>
                    <a:pt x="220" y="74"/>
                    <a:pt x="227" y="72"/>
                    <a:pt x="236" y="68"/>
                  </a:cubicBezTo>
                  <a:cubicBezTo>
                    <a:pt x="252" y="62"/>
                    <a:pt x="267" y="62"/>
                    <a:pt x="279" y="60"/>
                  </a:cubicBezTo>
                  <a:cubicBezTo>
                    <a:pt x="283" y="59"/>
                    <a:pt x="286" y="57"/>
                    <a:pt x="289" y="54"/>
                  </a:cubicBezTo>
                  <a:cubicBezTo>
                    <a:pt x="293" y="49"/>
                    <a:pt x="296" y="42"/>
                    <a:pt x="299" y="35"/>
                  </a:cubicBezTo>
                  <a:cubicBezTo>
                    <a:pt x="302" y="27"/>
                    <a:pt x="304" y="18"/>
                    <a:pt x="306" y="10"/>
                  </a:cubicBezTo>
                  <a:cubicBezTo>
                    <a:pt x="307" y="8"/>
                    <a:pt x="307" y="6"/>
                    <a:pt x="308" y="5"/>
                  </a:cubicBezTo>
                  <a:cubicBezTo>
                    <a:pt x="308" y="5"/>
                    <a:pt x="309" y="4"/>
                    <a:pt x="309" y="4"/>
                  </a:cubicBezTo>
                  <a:cubicBezTo>
                    <a:pt x="309" y="4"/>
                    <a:pt x="309" y="4"/>
                    <a:pt x="309" y="4"/>
                  </a:cubicBezTo>
                  <a:cubicBezTo>
                    <a:pt x="309" y="4"/>
                    <a:pt x="309" y="4"/>
                    <a:pt x="310" y="5"/>
                  </a:cubicBezTo>
                  <a:cubicBezTo>
                    <a:pt x="311" y="5"/>
                    <a:pt x="312" y="7"/>
                    <a:pt x="313" y="10"/>
                  </a:cubicBezTo>
                  <a:cubicBezTo>
                    <a:pt x="317" y="17"/>
                    <a:pt x="320" y="30"/>
                    <a:pt x="322" y="41"/>
                  </a:cubicBezTo>
                  <a:cubicBezTo>
                    <a:pt x="323" y="48"/>
                    <a:pt x="326" y="53"/>
                    <a:pt x="329" y="57"/>
                  </a:cubicBezTo>
                  <a:cubicBezTo>
                    <a:pt x="335" y="62"/>
                    <a:pt x="342" y="65"/>
                    <a:pt x="349" y="67"/>
                  </a:cubicBezTo>
                  <a:cubicBezTo>
                    <a:pt x="356" y="69"/>
                    <a:pt x="362" y="69"/>
                    <a:pt x="366" y="69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7" y="69"/>
                    <a:pt x="367" y="69"/>
                    <a:pt x="367" y="69"/>
                  </a:cubicBezTo>
                  <a:cubicBezTo>
                    <a:pt x="372" y="69"/>
                    <a:pt x="375" y="67"/>
                    <a:pt x="378" y="66"/>
                  </a:cubicBezTo>
                  <a:cubicBezTo>
                    <a:pt x="379" y="65"/>
                    <a:pt x="380" y="64"/>
                    <a:pt x="381" y="63"/>
                  </a:cubicBezTo>
                  <a:cubicBezTo>
                    <a:pt x="382" y="63"/>
                    <a:pt x="383" y="62"/>
                    <a:pt x="385" y="62"/>
                  </a:cubicBezTo>
                  <a:cubicBezTo>
                    <a:pt x="386" y="62"/>
                    <a:pt x="387" y="63"/>
                    <a:pt x="388" y="63"/>
                  </a:cubicBezTo>
                  <a:cubicBezTo>
                    <a:pt x="390" y="64"/>
                    <a:pt x="391" y="64"/>
                    <a:pt x="391" y="65"/>
                  </a:cubicBezTo>
                  <a:cubicBezTo>
                    <a:pt x="392" y="67"/>
                    <a:pt x="392" y="68"/>
                    <a:pt x="392" y="70"/>
                  </a:cubicBezTo>
                  <a:cubicBezTo>
                    <a:pt x="392" y="72"/>
                    <a:pt x="392" y="75"/>
                    <a:pt x="392" y="77"/>
                  </a:cubicBezTo>
                  <a:cubicBezTo>
                    <a:pt x="392" y="78"/>
                    <a:pt x="392" y="80"/>
                    <a:pt x="392" y="81"/>
                  </a:cubicBezTo>
                  <a:cubicBezTo>
                    <a:pt x="393" y="82"/>
                    <a:pt x="393" y="84"/>
                    <a:pt x="394" y="85"/>
                  </a:cubicBezTo>
                  <a:cubicBezTo>
                    <a:pt x="395" y="86"/>
                    <a:pt x="396" y="86"/>
                    <a:pt x="397" y="87"/>
                  </a:cubicBezTo>
                  <a:cubicBezTo>
                    <a:pt x="397" y="87"/>
                    <a:pt x="398" y="87"/>
                    <a:pt x="399" y="87"/>
                  </a:cubicBezTo>
                  <a:cubicBezTo>
                    <a:pt x="400" y="87"/>
                    <a:pt x="401" y="87"/>
                    <a:pt x="402" y="86"/>
                  </a:cubicBezTo>
                  <a:cubicBezTo>
                    <a:pt x="403" y="86"/>
                    <a:pt x="403" y="86"/>
                    <a:pt x="404" y="86"/>
                  </a:cubicBezTo>
                  <a:cubicBezTo>
                    <a:pt x="405" y="86"/>
                    <a:pt x="406" y="86"/>
                    <a:pt x="408" y="87"/>
                  </a:cubicBezTo>
                  <a:cubicBezTo>
                    <a:pt x="412" y="89"/>
                    <a:pt x="413" y="91"/>
                    <a:pt x="415" y="95"/>
                  </a:cubicBezTo>
                  <a:cubicBezTo>
                    <a:pt x="417" y="98"/>
                    <a:pt x="419" y="101"/>
                    <a:pt x="425" y="104"/>
                  </a:cubicBezTo>
                  <a:cubicBezTo>
                    <a:pt x="430" y="107"/>
                    <a:pt x="440" y="114"/>
                    <a:pt x="451" y="122"/>
                  </a:cubicBezTo>
                  <a:cubicBezTo>
                    <a:pt x="462" y="129"/>
                    <a:pt x="473" y="137"/>
                    <a:pt x="480" y="142"/>
                  </a:cubicBezTo>
                  <a:cubicBezTo>
                    <a:pt x="483" y="144"/>
                    <a:pt x="485" y="144"/>
                    <a:pt x="488" y="144"/>
                  </a:cubicBezTo>
                  <a:cubicBezTo>
                    <a:pt x="492" y="144"/>
                    <a:pt x="497" y="143"/>
                    <a:pt x="501" y="141"/>
                  </a:cubicBezTo>
                  <a:cubicBezTo>
                    <a:pt x="508" y="138"/>
                    <a:pt x="515" y="134"/>
                    <a:pt x="521" y="130"/>
                  </a:cubicBezTo>
                  <a:cubicBezTo>
                    <a:pt x="525" y="129"/>
                    <a:pt x="528" y="127"/>
                    <a:pt x="530" y="126"/>
                  </a:cubicBezTo>
                  <a:cubicBezTo>
                    <a:pt x="533" y="125"/>
                    <a:pt x="535" y="124"/>
                    <a:pt x="536" y="124"/>
                  </a:cubicBezTo>
                  <a:cubicBezTo>
                    <a:pt x="537" y="124"/>
                    <a:pt x="537" y="124"/>
                    <a:pt x="538" y="125"/>
                  </a:cubicBezTo>
                  <a:cubicBezTo>
                    <a:pt x="538" y="125"/>
                    <a:pt x="539" y="126"/>
                    <a:pt x="539" y="127"/>
                  </a:cubicBezTo>
                  <a:cubicBezTo>
                    <a:pt x="539" y="129"/>
                    <a:pt x="538" y="131"/>
                    <a:pt x="536" y="135"/>
                  </a:cubicBezTo>
                  <a:cubicBezTo>
                    <a:pt x="533" y="139"/>
                    <a:pt x="529" y="145"/>
                    <a:pt x="525" y="151"/>
                  </a:cubicBezTo>
                  <a:cubicBezTo>
                    <a:pt x="521" y="157"/>
                    <a:pt x="517" y="162"/>
                    <a:pt x="515" y="166"/>
                  </a:cubicBezTo>
                  <a:cubicBezTo>
                    <a:pt x="512" y="172"/>
                    <a:pt x="512" y="178"/>
                    <a:pt x="512" y="184"/>
                  </a:cubicBezTo>
                  <a:cubicBezTo>
                    <a:pt x="512" y="194"/>
                    <a:pt x="514" y="205"/>
                    <a:pt x="515" y="213"/>
                  </a:cubicBezTo>
                  <a:cubicBezTo>
                    <a:pt x="516" y="215"/>
                    <a:pt x="517" y="217"/>
                    <a:pt x="518" y="218"/>
                  </a:cubicBezTo>
                  <a:cubicBezTo>
                    <a:pt x="520" y="219"/>
                    <a:pt x="522" y="220"/>
                    <a:pt x="525" y="221"/>
                  </a:cubicBezTo>
                  <a:cubicBezTo>
                    <a:pt x="528" y="221"/>
                    <a:pt x="531" y="221"/>
                    <a:pt x="534" y="221"/>
                  </a:cubicBezTo>
                  <a:cubicBezTo>
                    <a:pt x="538" y="221"/>
                    <a:pt x="542" y="221"/>
                    <a:pt x="545" y="221"/>
                  </a:cubicBezTo>
                  <a:cubicBezTo>
                    <a:pt x="548" y="221"/>
                    <a:pt x="550" y="221"/>
                    <a:pt x="551" y="222"/>
                  </a:cubicBezTo>
                  <a:cubicBezTo>
                    <a:pt x="552" y="222"/>
                    <a:pt x="553" y="222"/>
                    <a:pt x="553" y="222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3" y="225"/>
                    <a:pt x="553" y="226"/>
                    <a:pt x="552" y="227"/>
                  </a:cubicBezTo>
                  <a:cubicBezTo>
                    <a:pt x="550" y="229"/>
                    <a:pt x="547" y="231"/>
                    <a:pt x="544" y="234"/>
                  </a:cubicBezTo>
                  <a:cubicBezTo>
                    <a:pt x="541" y="236"/>
                    <a:pt x="538" y="239"/>
                    <a:pt x="534" y="242"/>
                  </a:cubicBezTo>
                  <a:cubicBezTo>
                    <a:pt x="531" y="245"/>
                    <a:pt x="530" y="249"/>
                    <a:pt x="530" y="252"/>
                  </a:cubicBezTo>
                  <a:cubicBezTo>
                    <a:pt x="530" y="257"/>
                    <a:pt x="532" y="261"/>
                    <a:pt x="533" y="266"/>
                  </a:cubicBezTo>
                  <a:cubicBezTo>
                    <a:pt x="535" y="270"/>
                    <a:pt x="536" y="275"/>
                    <a:pt x="537" y="279"/>
                  </a:cubicBezTo>
                  <a:cubicBezTo>
                    <a:pt x="537" y="281"/>
                    <a:pt x="538" y="282"/>
                    <a:pt x="539" y="284"/>
                  </a:cubicBezTo>
                  <a:cubicBezTo>
                    <a:pt x="541" y="286"/>
                    <a:pt x="544" y="287"/>
                    <a:pt x="546" y="287"/>
                  </a:cubicBezTo>
                  <a:cubicBezTo>
                    <a:pt x="550" y="288"/>
                    <a:pt x="554" y="287"/>
                    <a:pt x="558" y="288"/>
                  </a:cubicBezTo>
                  <a:cubicBezTo>
                    <a:pt x="559" y="288"/>
                    <a:pt x="560" y="288"/>
                    <a:pt x="561" y="289"/>
                  </a:cubicBezTo>
                  <a:cubicBezTo>
                    <a:pt x="562" y="290"/>
                    <a:pt x="562" y="290"/>
                    <a:pt x="563" y="292"/>
                  </a:cubicBezTo>
                  <a:cubicBezTo>
                    <a:pt x="563" y="292"/>
                    <a:pt x="563" y="293"/>
                    <a:pt x="563" y="293"/>
                  </a:cubicBezTo>
                  <a:cubicBezTo>
                    <a:pt x="563" y="294"/>
                    <a:pt x="563" y="294"/>
                    <a:pt x="562" y="295"/>
                  </a:cubicBezTo>
                  <a:cubicBezTo>
                    <a:pt x="562" y="296"/>
                    <a:pt x="561" y="297"/>
                    <a:pt x="559" y="298"/>
                  </a:cubicBezTo>
                  <a:cubicBezTo>
                    <a:pt x="556" y="299"/>
                    <a:pt x="552" y="301"/>
                    <a:pt x="549" y="304"/>
                  </a:cubicBezTo>
                  <a:cubicBezTo>
                    <a:pt x="546" y="308"/>
                    <a:pt x="543" y="313"/>
                    <a:pt x="542" y="321"/>
                  </a:cubicBezTo>
                  <a:cubicBezTo>
                    <a:pt x="541" y="332"/>
                    <a:pt x="535" y="353"/>
                    <a:pt x="527" y="374"/>
                  </a:cubicBezTo>
                  <a:cubicBezTo>
                    <a:pt x="520" y="395"/>
                    <a:pt x="512" y="415"/>
                    <a:pt x="508" y="426"/>
                  </a:cubicBezTo>
                  <a:cubicBezTo>
                    <a:pt x="506" y="429"/>
                    <a:pt x="506" y="432"/>
                    <a:pt x="506" y="436"/>
                  </a:cubicBezTo>
                  <a:cubicBezTo>
                    <a:pt x="506" y="446"/>
                    <a:pt x="510" y="455"/>
                    <a:pt x="514" y="464"/>
                  </a:cubicBezTo>
                  <a:cubicBezTo>
                    <a:pt x="516" y="468"/>
                    <a:pt x="518" y="472"/>
                    <a:pt x="519" y="476"/>
                  </a:cubicBezTo>
                  <a:cubicBezTo>
                    <a:pt x="520" y="479"/>
                    <a:pt x="521" y="482"/>
                    <a:pt x="521" y="483"/>
                  </a:cubicBezTo>
                  <a:cubicBezTo>
                    <a:pt x="521" y="484"/>
                    <a:pt x="521" y="484"/>
                    <a:pt x="521" y="485"/>
                  </a:cubicBezTo>
                  <a:cubicBezTo>
                    <a:pt x="520" y="485"/>
                    <a:pt x="519" y="486"/>
                    <a:pt x="517" y="486"/>
                  </a:cubicBezTo>
                  <a:cubicBezTo>
                    <a:pt x="512" y="486"/>
                    <a:pt x="506" y="484"/>
                    <a:pt x="499" y="481"/>
                  </a:cubicBezTo>
                  <a:cubicBezTo>
                    <a:pt x="492" y="478"/>
                    <a:pt x="485" y="475"/>
                    <a:pt x="480" y="472"/>
                  </a:cubicBezTo>
                  <a:cubicBezTo>
                    <a:pt x="478" y="471"/>
                    <a:pt x="475" y="470"/>
                    <a:pt x="472" y="470"/>
                  </a:cubicBezTo>
                  <a:cubicBezTo>
                    <a:pt x="467" y="470"/>
                    <a:pt x="463" y="472"/>
                    <a:pt x="459" y="475"/>
                  </a:cubicBezTo>
                  <a:cubicBezTo>
                    <a:pt x="454" y="478"/>
                    <a:pt x="450" y="481"/>
                    <a:pt x="445" y="484"/>
                  </a:cubicBezTo>
                  <a:cubicBezTo>
                    <a:pt x="441" y="485"/>
                    <a:pt x="438" y="488"/>
                    <a:pt x="437" y="491"/>
                  </a:cubicBezTo>
                  <a:cubicBezTo>
                    <a:pt x="434" y="496"/>
                    <a:pt x="433" y="501"/>
                    <a:pt x="432" y="505"/>
                  </a:cubicBezTo>
                  <a:cubicBezTo>
                    <a:pt x="431" y="507"/>
                    <a:pt x="431" y="509"/>
                    <a:pt x="430" y="510"/>
                  </a:cubicBezTo>
                  <a:cubicBezTo>
                    <a:pt x="430" y="511"/>
                    <a:pt x="429" y="511"/>
                    <a:pt x="429" y="512"/>
                  </a:cubicBezTo>
                  <a:cubicBezTo>
                    <a:pt x="429" y="512"/>
                    <a:pt x="428" y="512"/>
                    <a:pt x="428" y="512"/>
                  </a:cubicBezTo>
                  <a:cubicBezTo>
                    <a:pt x="427" y="512"/>
                    <a:pt x="426" y="511"/>
                    <a:pt x="424" y="511"/>
                  </a:cubicBezTo>
                  <a:cubicBezTo>
                    <a:pt x="422" y="510"/>
                    <a:pt x="420" y="508"/>
                    <a:pt x="417" y="507"/>
                  </a:cubicBezTo>
                  <a:cubicBezTo>
                    <a:pt x="414" y="506"/>
                    <a:pt x="411" y="504"/>
                    <a:pt x="408" y="504"/>
                  </a:cubicBezTo>
                  <a:cubicBezTo>
                    <a:pt x="406" y="504"/>
                    <a:pt x="404" y="505"/>
                    <a:pt x="402" y="506"/>
                  </a:cubicBezTo>
                  <a:cubicBezTo>
                    <a:pt x="400" y="508"/>
                    <a:pt x="398" y="510"/>
                    <a:pt x="397" y="513"/>
                  </a:cubicBezTo>
                  <a:cubicBezTo>
                    <a:pt x="395" y="517"/>
                    <a:pt x="395" y="521"/>
                    <a:pt x="393" y="524"/>
                  </a:cubicBezTo>
                  <a:cubicBezTo>
                    <a:pt x="393" y="526"/>
                    <a:pt x="392" y="527"/>
                    <a:pt x="391" y="528"/>
                  </a:cubicBezTo>
                  <a:cubicBezTo>
                    <a:pt x="390" y="529"/>
                    <a:pt x="389" y="529"/>
                    <a:pt x="386" y="529"/>
                  </a:cubicBezTo>
                  <a:cubicBezTo>
                    <a:pt x="387" y="529"/>
                    <a:pt x="387" y="529"/>
                    <a:pt x="387" y="529"/>
                  </a:cubicBezTo>
                  <a:cubicBezTo>
                    <a:pt x="386" y="529"/>
                    <a:pt x="386" y="529"/>
                    <a:pt x="386" y="529"/>
                  </a:cubicBezTo>
                  <a:cubicBezTo>
                    <a:pt x="383" y="529"/>
                    <a:pt x="382" y="529"/>
                    <a:pt x="380" y="527"/>
                  </a:cubicBezTo>
                  <a:cubicBezTo>
                    <a:pt x="377" y="526"/>
                    <a:pt x="375" y="522"/>
                    <a:pt x="372" y="520"/>
                  </a:cubicBezTo>
                  <a:cubicBezTo>
                    <a:pt x="369" y="517"/>
                    <a:pt x="365" y="514"/>
                    <a:pt x="360" y="514"/>
                  </a:cubicBezTo>
                  <a:cubicBezTo>
                    <a:pt x="359" y="514"/>
                    <a:pt x="358" y="514"/>
                    <a:pt x="356" y="515"/>
                  </a:cubicBezTo>
                  <a:cubicBezTo>
                    <a:pt x="353" y="516"/>
                    <a:pt x="346" y="516"/>
                    <a:pt x="338" y="517"/>
                  </a:cubicBezTo>
                  <a:cubicBezTo>
                    <a:pt x="326" y="518"/>
                    <a:pt x="311" y="519"/>
                    <a:pt x="298" y="520"/>
                  </a:cubicBezTo>
                  <a:cubicBezTo>
                    <a:pt x="291" y="520"/>
                    <a:pt x="285" y="521"/>
                    <a:pt x="281" y="521"/>
                  </a:cubicBezTo>
                  <a:cubicBezTo>
                    <a:pt x="276" y="521"/>
                    <a:pt x="272" y="521"/>
                    <a:pt x="271" y="522"/>
                  </a:cubicBezTo>
                  <a:cubicBezTo>
                    <a:pt x="269" y="522"/>
                    <a:pt x="268" y="522"/>
                    <a:pt x="267" y="523"/>
                  </a:cubicBezTo>
                  <a:cubicBezTo>
                    <a:pt x="266" y="524"/>
                    <a:pt x="265" y="525"/>
                    <a:pt x="264" y="527"/>
                  </a:cubicBezTo>
                  <a:cubicBezTo>
                    <a:pt x="264" y="528"/>
                    <a:pt x="264" y="528"/>
                    <a:pt x="264" y="529"/>
                  </a:cubicBezTo>
                  <a:cubicBezTo>
                    <a:pt x="264" y="530"/>
                    <a:pt x="264" y="531"/>
                    <a:pt x="263" y="531"/>
                  </a:cubicBezTo>
                  <a:cubicBezTo>
                    <a:pt x="263" y="531"/>
                    <a:pt x="263" y="532"/>
                    <a:pt x="263" y="532"/>
                  </a:cubicBezTo>
                  <a:cubicBezTo>
                    <a:pt x="262" y="532"/>
                    <a:pt x="262" y="532"/>
                    <a:pt x="261" y="532"/>
                  </a:cubicBezTo>
                  <a:cubicBezTo>
                    <a:pt x="260" y="532"/>
                    <a:pt x="259" y="532"/>
                    <a:pt x="259" y="532"/>
                  </a:cubicBezTo>
                  <a:cubicBezTo>
                    <a:pt x="258" y="531"/>
                    <a:pt x="258" y="531"/>
                    <a:pt x="257" y="530"/>
                  </a:cubicBezTo>
                  <a:cubicBezTo>
                    <a:pt x="256" y="528"/>
                    <a:pt x="256" y="525"/>
                    <a:pt x="254" y="523"/>
                  </a:cubicBezTo>
                  <a:cubicBezTo>
                    <a:pt x="252" y="522"/>
                    <a:pt x="251" y="521"/>
                    <a:pt x="249" y="520"/>
                  </a:cubicBezTo>
                  <a:cubicBezTo>
                    <a:pt x="247" y="520"/>
                    <a:pt x="245" y="519"/>
                    <a:pt x="242" y="519"/>
                  </a:cubicBezTo>
                  <a:cubicBezTo>
                    <a:pt x="240" y="519"/>
                    <a:pt x="239" y="520"/>
                    <a:pt x="237" y="520"/>
                  </a:cubicBezTo>
                  <a:cubicBezTo>
                    <a:pt x="235" y="520"/>
                    <a:pt x="233" y="520"/>
                    <a:pt x="231" y="520"/>
                  </a:cubicBezTo>
                  <a:cubicBezTo>
                    <a:pt x="221" y="520"/>
                    <a:pt x="209" y="517"/>
                    <a:pt x="199" y="514"/>
                  </a:cubicBezTo>
                  <a:cubicBezTo>
                    <a:pt x="189" y="511"/>
                    <a:pt x="180" y="507"/>
                    <a:pt x="175" y="506"/>
                  </a:cubicBezTo>
                  <a:cubicBezTo>
                    <a:pt x="174" y="505"/>
                    <a:pt x="173" y="505"/>
                    <a:pt x="172" y="505"/>
                  </a:cubicBezTo>
                  <a:cubicBezTo>
                    <a:pt x="168" y="505"/>
                    <a:pt x="165" y="507"/>
                    <a:pt x="163" y="508"/>
                  </a:cubicBezTo>
                  <a:cubicBezTo>
                    <a:pt x="162" y="509"/>
                    <a:pt x="161" y="510"/>
                    <a:pt x="160" y="510"/>
                  </a:cubicBezTo>
                  <a:cubicBezTo>
                    <a:pt x="159" y="510"/>
                    <a:pt x="158" y="511"/>
                    <a:pt x="158" y="511"/>
                  </a:cubicBezTo>
                  <a:cubicBezTo>
                    <a:pt x="157" y="511"/>
                    <a:pt x="157" y="511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09"/>
                    <a:pt x="157" y="507"/>
                  </a:cubicBezTo>
                  <a:cubicBezTo>
                    <a:pt x="157" y="506"/>
                    <a:pt x="158" y="505"/>
                    <a:pt x="158" y="503"/>
                  </a:cubicBezTo>
                  <a:cubicBezTo>
                    <a:pt x="158" y="502"/>
                    <a:pt x="157" y="500"/>
                    <a:pt x="156" y="499"/>
                  </a:cubicBezTo>
                  <a:cubicBezTo>
                    <a:pt x="155" y="498"/>
                    <a:pt x="154" y="497"/>
                    <a:pt x="151" y="496"/>
                  </a:cubicBezTo>
                  <a:cubicBezTo>
                    <a:pt x="150" y="495"/>
                    <a:pt x="149" y="495"/>
                    <a:pt x="148" y="495"/>
                  </a:cubicBezTo>
                  <a:cubicBezTo>
                    <a:pt x="146" y="495"/>
                    <a:pt x="145" y="495"/>
                    <a:pt x="143" y="496"/>
                  </a:cubicBezTo>
                  <a:cubicBezTo>
                    <a:pt x="141" y="498"/>
                    <a:pt x="138" y="500"/>
                    <a:pt x="136" y="503"/>
                  </a:cubicBezTo>
                  <a:cubicBezTo>
                    <a:pt x="133" y="507"/>
                    <a:pt x="129" y="511"/>
                    <a:pt x="126" y="515"/>
                  </a:cubicBezTo>
                  <a:cubicBezTo>
                    <a:pt x="125" y="517"/>
                    <a:pt x="124" y="519"/>
                    <a:pt x="122" y="520"/>
                  </a:cubicBezTo>
                  <a:cubicBezTo>
                    <a:pt x="121" y="521"/>
                    <a:pt x="120" y="521"/>
                    <a:pt x="120" y="521"/>
                  </a:cubicBezTo>
                  <a:cubicBezTo>
                    <a:pt x="120" y="521"/>
                    <a:pt x="120" y="521"/>
                    <a:pt x="120" y="521"/>
                  </a:cubicBezTo>
                  <a:cubicBezTo>
                    <a:pt x="120" y="521"/>
                    <a:pt x="120" y="521"/>
                    <a:pt x="120" y="521"/>
                  </a:cubicBezTo>
                  <a:cubicBezTo>
                    <a:pt x="119" y="521"/>
                    <a:pt x="119" y="520"/>
                    <a:pt x="119" y="519"/>
                  </a:cubicBezTo>
                  <a:cubicBezTo>
                    <a:pt x="118" y="518"/>
                    <a:pt x="118" y="517"/>
                    <a:pt x="118" y="515"/>
                  </a:cubicBezTo>
                  <a:cubicBezTo>
                    <a:pt x="118" y="512"/>
                    <a:pt x="119" y="508"/>
                    <a:pt x="120" y="503"/>
                  </a:cubicBezTo>
                  <a:cubicBezTo>
                    <a:pt x="120" y="499"/>
                    <a:pt x="121" y="495"/>
                    <a:pt x="121" y="491"/>
                  </a:cubicBezTo>
                  <a:cubicBezTo>
                    <a:pt x="121" y="489"/>
                    <a:pt x="121" y="487"/>
                    <a:pt x="120" y="486"/>
                  </a:cubicBezTo>
                  <a:cubicBezTo>
                    <a:pt x="120" y="484"/>
                    <a:pt x="119" y="483"/>
                    <a:pt x="118" y="482"/>
                  </a:cubicBezTo>
                  <a:cubicBezTo>
                    <a:pt x="116" y="481"/>
                    <a:pt x="116" y="480"/>
                    <a:pt x="115" y="479"/>
                  </a:cubicBezTo>
                  <a:cubicBezTo>
                    <a:pt x="115" y="477"/>
                    <a:pt x="115" y="475"/>
                    <a:pt x="113" y="472"/>
                  </a:cubicBezTo>
                  <a:cubicBezTo>
                    <a:pt x="111" y="468"/>
                    <a:pt x="107" y="463"/>
                    <a:pt x="100" y="456"/>
                  </a:cubicBezTo>
                  <a:cubicBezTo>
                    <a:pt x="81" y="438"/>
                    <a:pt x="63" y="399"/>
                    <a:pt x="58" y="379"/>
                  </a:cubicBezTo>
                  <a:cubicBezTo>
                    <a:pt x="57" y="377"/>
                    <a:pt x="56" y="375"/>
                    <a:pt x="54" y="373"/>
                  </a:cubicBezTo>
                  <a:cubicBezTo>
                    <a:pt x="52" y="372"/>
                    <a:pt x="50" y="372"/>
                    <a:pt x="47" y="372"/>
                  </a:cubicBezTo>
                  <a:cubicBezTo>
                    <a:pt x="41" y="372"/>
                    <a:pt x="33" y="375"/>
                    <a:pt x="26" y="378"/>
                  </a:cubicBezTo>
                  <a:cubicBezTo>
                    <a:pt x="22" y="380"/>
                    <a:pt x="18" y="381"/>
                    <a:pt x="15" y="382"/>
                  </a:cubicBezTo>
                  <a:cubicBezTo>
                    <a:pt x="12" y="384"/>
                    <a:pt x="9" y="384"/>
                    <a:pt x="7" y="384"/>
                  </a:cubicBezTo>
                  <a:cubicBezTo>
                    <a:pt x="6" y="384"/>
                    <a:pt x="6" y="384"/>
                    <a:pt x="5" y="384"/>
                  </a:cubicBezTo>
                  <a:cubicBezTo>
                    <a:pt x="5" y="384"/>
                    <a:pt x="5" y="384"/>
                    <a:pt x="5" y="383"/>
                  </a:cubicBezTo>
                  <a:cubicBezTo>
                    <a:pt x="4" y="383"/>
                    <a:pt x="4" y="382"/>
                    <a:pt x="4" y="382"/>
                  </a:cubicBezTo>
                  <a:cubicBezTo>
                    <a:pt x="4" y="380"/>
                    <a:pt x="5" y="379"/>
                    <a:pt x="6" y="377"/>
                  </a:cubicBezTo>
                  <a:cubicBezTo>
                    <a:pt x="10" y="370"/>
                    <a:pt x="20" y="360"/>
                    <a:pt x="29" y="352"/>
                  </a:cubicBezTo>
                  <a:cubicBezTo>
                    <a:pt x="39" y="344"/>
                    <a:pt x="49" y="337"/>
                    <a:pt x="52" y="335"/>
                  </a:cubicBezTo>
                  <a:cubicBezTo>
                    <a:pt x="54" y="334"/>
                    <a:pt x="56" y="333"/>
                    <a:pt x="56" y="331"/>
                  </a:cubicBezTo>
                  <a:cubicBezTo>
                    <a:pt x="57" y="329"/>
                    <a:pt x="57" y="327"/>
                    <a:pt x="57" y="325"/>
                  </a:cubicBezTo>
                  <a:cubicBezTo>
                    <a:pt x="57" y="321"/>
                    <a:pt x="56" y="316"/>
                    <a:pt x="55" y="312"/>
                  </a:cubicBezTo>
                  <a:cubicBezTo>
                    <a:pt x="54" y="307"/>
                    <a:pt x="53" y="302"/>
                    <a:pt x="52" y="297"/>
                  </a:cubicBezTo>
                  <a:cubicBezTo>
                    <a:pt x="51" y="294"/>
                    <a:pt x="50" y="291"/>
                    <a:pt x="48" y="289"/>
                  </a:cubicBezTo>
                  <a:cubicBezTo>
                    <a:pt x="45" y="286"/>
                    <a:pt x="41" y="285"/>
                    <a:pt x="39" y="285"/>
                  </a:cubicBezTo>
                  <a:cubicBezTo>
                    <a:pt x="37" y="285"/>
                    <a:pt x="36" y="285"/>
                    <a:pt x="36" y="285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37" y="283"/>
                    <a:pt x="38" y="282"/>
                    <a:pt x="40" y="280"/>
                  </a:cubicBezTo>
                  <a:cubicBezTo>
                    <a:pt x="42" y="279"/>
                    <a:pt x="45" y="277"/>
                    <a:pt x="48" y="276"/>
                  </a:cubicBezTo>
                  <a:cubicBezTo>
                    <a:pt x="49" y="275"/>
                    <a:pt x="51" y="275"/>
                    <a:pt x="52" y="274"/>
                  </a:cubicBezTo>
                  <a:cubicBezTo>
                    <a:pt x="53" y="273"/>
                    <a:pt x="54" y="271"/>
                    <a:pt x="54" y="269"/>
                  </a:cubicBezTo>
                  <a:cubicBezTo>
                    <a:pt x="54" y="269"/>
                    <a:pt x="54" y="268"/>
                    <a:pt x="54" y="268"/>
                  </a:cubicBezTo>
                  <a:cubicBezTo>
                    <a:pt x="54" y="264"/>
                    <a:pt x="52" y="261"/>
                    <a:pt x="50" y="259"/>
                  </a:cubicBezTo>
                  <a:cubicBezTo>
                    <a:pt x="46" y="256"/>
                    <a:pt x="41" y="255"/>
                    <a:pt x="37" y="254"/>
                  </a:cubicBezTo>
                  <a:cubicBezTo>
                    <a:pt x="35" y="253"/>
                    <a:pt x="34" y="252"/>
                    <a:pt x="33" y="251"/>
                  </a:cubicBezTo>
                  <a:cubicBezTo>
                    <a:pt x="32" y="251"/>
                    <a:pt x="32" y="251"/>
                    <a:pt x="32" y="250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2" y="248"/>
                    <a:pt x="32" y="247"/>
                    <a:pt x="33" y="246"/>
                  </a:cubicBezTo>
                  <a:cubicBezTo>
                    <a:pt x="34" y="245"/>
                    <a:pt x="36" y="244"/>
                    <a:pt x="38" y="244"/>
                  </a:cubicBezTo>
                  <a:cubicBezTo>
                    <a:pt x="41" y="243"/>
                    <a:pt x="46" y="242"/>
                    <a:pt x="50" y="240"/>
                  </a:cubicBezTo>
                  <a:cubicBezTo>
                    <a:pt x="54" y="238"/>
                    <a:pt x="58" y="233"/>
                    <a:pt x="60" y="225"/>
                  </a:cubicBezTo>
                  <a:cubicBezTo>
                    <a:pt x="62" y="213"/>
                    <a:pt x="64" y="205"/>
                    <a:pt x="71" y="181"/>
                  </a:cubicBezTo>
                  <a:cubicBezTo>
                    <a:pt x="72" y="179"/>
                    <a:pt x="72" y="178"/>
                    <a:pt x="72" y="176"/>
                  </a:cubicBezTo>
                  <a:cubicBezTo>
                    <a:pt x="72" y="170"/>
                    <a:pt x="70" y="165"/>
                    <a:pt x="66" y="161"/>
                  </a:cubicBezTo>
                  <a:cubicBezTo>
                    <a:pt x="61" y="155"/>
                    <a:pt x="53" y="149"/>
                    <a:pt x="47" y="144"/>
                  </a:cubicBezTo>
                  <a:cubicBezTo>
                    <a:pt x="44" y="142"/>
                    <a:pt x="41" y="139"/>
                    <a:pt x="39" y="137"/>
                  </a:cubicBezTo>
                  <a:cubicBezTo>
                    <a:pt x="38" y="136"/>
                    <a:pt x="38" y="135"/>
                    <a:pt x="37" y="135"/>
                  </a:cubicBezTo>
                  <a:cubicBezTo>
                    <a:pt x="37" y="134"/>
                    <a:pt x="37" y="133"/>
                    <a:pt x="37" y="133"/>
                  </a:cubicBezTo>
                  <a:cubicBezTo>
                    <a:pt x="37" y="133"/>
                    <a:pt x="37" y="132"/>
                    <a:pt x="37" y="132"/>
                  </a:cubicBezTo>
                  <a:cubicBezTo>
                    <a:pt x="38" y="131"/>
                    <a:pt x="39" y="131"/>
                    <a:pt x="40" y="131"/>
                  </a:cubicBezTo>
                  <a:cubicBezTo>
                    <a:pt x="42" y="131"/>
                    <a:pt x="45" y="132"/>
                    <a:pt x="48" y="134"/>
                  </a:cubicBezTo>
                  <a:cubicBezTo>
                    <a:pt x="54" y="136"/>
                    <a:pt x="60" y="141"/>
                    <a:pt x="66" y="144"/>
                  </a:cubicBezTo>
                  <a:cubicBezTo>
                    <a:pt x="73" y="148"/>
                    <a:pt x="80" y="151"/>
                    <a:pt x="86" y="151"/>
                  </a:cubicBezTo>
                  <a:cubicBezTo>
                    <a:pt x="91" y="151"/>
                    <a:pt x="95" y="149"/>
                    <a:pt x="98" y="145"/>
                  </a:cubicBezTo>
                  <a:cubicBezTo>
                    <a:pt x="100" y="142"/>
                    <a:pt x="101" y="139"/>
                    <a:pt x="101" y="136"/>
                  </a:cubicBezTo>
                  <a:cubicBezTo>
                    <a:pt x="101" y="129"/>
                    <a:pt x="98" y="122"/>
                    <a:pt x="94" y="115"/>
                  </a:cubicBezTo>
                  <a:cubicBezTo>
                    <a:pt x="88" y="104"/>
                    <a:pt x="79" y="92"/>
                    <a:pt x="71" y="82"/>
                  </a:cubicBezTo>
                  <a:cubicBezTo>
                    <a:pt x="67" y="77"/>
                    <a:pt x="64" y="72"/>
                    <a:pt x="61" y="69"/>
                  </a:cubicBezTo>
                  <a:cubicBezTo>
                    <a:pt x="60" y="67"/>
                    <a:pt x="59" y="65"/>
                    <a:pt x="59" y="64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lnTo>
                    <a:pt x="56" y="5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2" name="Freeform 43">
              <a:extLst>
                <a:ext uri="{FF2B5EF4-FFF2-40B4-BE49-F238E27FC236}">
                  <a16:creationId xmlns:a16="http://schemas.microsoft.com/office/drawing/2014/main" id="{1B9DAC0B-28BF-4DA4-8356-F32842B29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07"/>
              <a:ext cx="380" cy="439"/>
            </a:xfrm>
            <a:custGeom>
              <a:avLst/>
              <a:gdLst>
                <a:gd name="T0" fmla="*/ 855 w 227"/>
                <a:gd name="T1" fmla="*/ 112 h 262"/>
                <a:gd name="T2" fmla="*/ 872 w 227"/>
                <a:gd name="T3" fmla="*/ 806 h 262"/>
                <a:gd name="T4" fmla="*/ 166 w 227"/>
                <a:gd name="T5" fmla="*/ 1121 h 262"/>
                <a:gd name="T6" fmla="*/ 196 w 227"/>
                <a:gd name="T7" fmla="*/ 340 h 262"/>
                <a:gd name="T8" fmla="*/ 855 w 227"/>
                <a:gd name="T9" fmla="*/ 112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2">
                  <a:moveTo>
                    <a:pt x="182" y="24"/>
                  </a:moveTo>
                  <a:cubicBezTo>
                    <a:pt x="217" y="49"/>
                    <a:pt x="227" y="112"/>
                    <a:pt x="186" y="171"/>
                  </a:cubicBezTo>
                  <a:cubicBezTo>
                    <a:pt x="146" y="230"/>
                    <a:pt x="70" y="262"/>
                    <a:pt x="35" y="238"/>
                  </a:cubicBezTo>
                  <a:cubicBezTo>
                    <a:pt x="0" y="214"/>
                    <a:pt x="2" y="131"/>
                    <a:pt x="42" y="72"/>
                  </a:cubicBezTo>
                  <a:cubicBezTo>
                    <a:pt x="83" y="13"/>
                    <a:pt x="146" y="0"/>
                    <a:pt x="182" y="24"/>
                  </a:cubicBezTo>
                  <a:close/>
                </a:path>
              </a:pathLst>
            </a:custGeom>
            <a:solidFill>
              <a:srgbClr val="6EB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3" name="Freeform 44">
              <a:extLst>
                <a:ext uri="{FF2B5EF4-FFF2-40B4-BE49-F238E27FC236}">
                  <a16:creationId xmlns:a16="http://schemas.microsoft.com/office/drawing/2014/main" id="{48D2FCF5-1075-40B4-B502-7D4F25869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047"/>
              <a:ext cx="380" cy="438"/>
            </a:xfrm>
            <a:custGeom>
              <a:avLst/>
              <a:gdLst>
                <a:gd name="T0" fmla="*/ 855 w 227"/>
                <a:gd name="T1" fmla="*/ 112 h 262"/>
                <a:gd name="T2" fmla="*/ 877 w 227"/>
                <a:gd name="T3" fmla="*/ 799 h 262"/>
                <a:gd name="T4" fmla="*/ 166 w 227"/>
                <a:gd name="T5" fmla="*/ 1112 h 262"/>
                <a:gd name="T6" fmla="*/ 203 w 227"/>
                <a:gd name="T7" fmla="*/ 336 h 262"/>
                <a:gd name="T8" fmla="*/ 855 w 227"/>
                <a:gd name="T9" fmla="*/ 112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2">
                  <a:moveTo>
                    <a:pt x="182" y="24"/>
                  </a:moveTo>
                  <a:cubicBezTo>
                    <a:pt x="217" y="49"/>
                    <a:pt x="227" y="112"/>
                    <a:pt x="187" y="171"/>
                  </a:cubicBezTo>
                  <a:cubicBezTo>
                    <a:pt x="146" y="230"/>
                    <a:pt x="71" y="262"/>
                    <a:pt x="35" y="238"/>
                  </a:cubicBezTo>
                  <a:cubicBezTo>
                    <a:pt x="0" y="214"/>
                    <a:pt x="2" y="131"/>
                    <a:pt x="43" y="72"/>
                  </a:cubicBezTo>
                  <a:cubicBezTo>
                    <a:pt x="83" y="13"/>
                    <a:pt x="147" y="0"/>
                    <a:pt x="182" y="24"/>
                  </a:cubicBezTo>
                </a:path>
              </a:pathLst>
            </a:custGeom>
            <a:solidFill>
              <a:srgbClr val="AB7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Freeform 45">
              <a:extLst>
                <a:ext uri="{FF2B5EF4-FFF2-40B4-BE49-F238E27FC236}">
                  <a16:creationId xmlns:a16="http://schemas.microsoft.com/office/drawing/2014/main" id="{AD7ADA7D-7C31-4C9E-A176-4558A08B0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204"/>
              <a:ext cx="353" cy="281"/>
            </a:xfrm>
            <a:custGeom>
              <a:avLst/>
              <a:gdLst>
                <a:gd name="T0" fmla="*/ 945 w 211"/>
                <a:gd name="T1" fmla="*/ 84 h 168"/>
                <a:gd name="T2" fmla="*/ 238 w 211"/>
                <a:gd name="T3" fmla="*/ 395 h 168"/>
                <a:gd name="T4" fmla="*/ 132 w 211"/>
                <a:gd name="T5" fmla="*/ 0 h 168"/>
                <a:gd name="T6" fmla="*/ 154 w 211"/>
                <a:gd name="T7" fmla="*/ 674 h 168"/>
                <a:gd name="T8" fmla="*/ 868 w 211"/>
                <a:gd name="T9" fmla="*/ 361 h 168"/>
                <a:gd name="T10" fmla="*/ 989 w 211"/>
                <a:gd name="T11" fmla="*/ 20 h 168"/>
                <a:gd name="T12" fmla="*/ 945 w 211"/>
                <a:gd name="T13" fmla="*/ 84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68">
                  <a:moveTo>
                    <a:pt x="202" y="18"/>
                  </a:moveTo>
                  <a:cubicBezTo>
                    <a:pt x="162" y="77"/>
                    <a:pt x="87" y="109"/>
                    <a:pt x="51" y="84"/>
                  </a:cubicBezTo>
                  <a:cubicBezTo>
                    <a:pt x="31" y="70"/>
                    <a:pt x="23" y="37"/>
                    <a:pt x="28" y="0"/>
                  </a:cubicBezTo>
                  <a:cubicBezTo>
                    <a:pt x="0" y="56"/>
                    <a:pt x="2" y="123"/>
                    <a:pt x="33" y="144"/>
                  </a:cubicBezTo>
                  <a:cubicBezTo>
                    <a:pt x="69" y="168"/>
                    <a:pt x="144" y="136"/>
                    <a:pt x="185" y="77"/>
                  </a:cubicBezTo>
                  <a:cubicBezTo>
                    <a:pt x="202" y="53"/>
                    <a:pt x="210" y="27"/>
                    <a:pt x="211" y="4"/>
                  </a:cubicBezTo>
                  <a:cubicBezTo>
                    <a:pt x="208" y="9"/>
                    <a:pt x="206" y="13"/>
                    <a:pt x="202" y="18"/>
                  </a:cubicBezTo>
                </a:path>
              </a:pathLst>
            </a:custGeom>
            <a:solidFill>
              <a:srgbClr val="9A6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Freeform 46">
              <a:extLst>
                <a:ext uri="{FF2B5EF4-FFF2-40B4-BE49-F238E27FC236}">
                  <a16:creationId xmlns:a16="http://schemas.microsoft.com/office/drawing/2014/main" id="{AF70978D-3753-4A5A-97DA-2C38CCB2E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065"/>
              <a:ext cx="347" cy="397"/>
            </a:xfrm>
            <a:custGeom>
              <a:avLst/>
              <a:gdLst>
                <a:gd name="T0" fmla="*/ 820 w 207"/>
                <a:gd name="T1" fmla="*/ 62 h 237"/>
                <a:gd name="T2" fmla="*/ 815 w 207"/>
                <a:gd name="T3" fmla="*/ 70 h 237"/>
                <a:gd name="T4" fmla="*/ 956 w 207"/>
                <a:gd name="T5" fmla="*/ 382 h 237"/>
                <a:gd name="T6" fmla="*/ 835 w 207"/>
                <a:gd name="T7" fmla="*/ 747 h 237"/>
                <a:gd name="T8" fmla="*/ 560 w 207"/>
                <a:gd name="T9" fmla="*/ 1002 h 237"/>
                <a:gd name="T10" fmla="*/ 270 w 207"/>
                <a:gd name="T11" fmla="*/ 1094 h 237"/>
                <a:gd name="T12" fmla="*/ 137 w 207"/>
                <a:gd name="T13" fmla="*/ 1059 h 237"/>
                <a:gd name="T14" fmla="*/ 50 w 207"/>
                <a:gd name="T15" fmla="*/ 946 h 237"/>
                <a:gd name="T16" fmla="*/ 20 w 207"/>
                <a:gd name="T17" fmla="*/ 766 h 237"/>
                <a:gd name="T18" fmla="*/ 169 w 207"/>
                <a:gd name="T19" fmla="*/ 291 h 237"/>
                <a:gd name="T20" fmla="*/ 632 w 207"/>
                <a:gd name="T21" fmla="*/ 20 h 237"/>
                <a:gd name="T22" fmla="*/ 815 w 207"/>
                <a:gd name="T23" fmla="*/ 70 h 237"/>
                <a:gd name="T24" fmla="*/ 820 w 207"/>
                <a:gd name="T25" fmla="*/ 62 h 237"/>
                <a:gd name="T26" fmla="*/ 823 w 207"/>
                <a:gd name="T27" fmla="*/ 57 h 237"/>
                <a:gd name="T28" fmla="*/ 632 w 207"/>
                <a:gd name="T29" fmla="*/ 0 h 237"/>
                <a:gd name="T30" fmla="*/ 154 w 207"/>
                <a:gd name="T31" fmla="*/ 283 h 237"/>
                <a:gd name="T32" fmla="*/ 0 w 207"/>
                <a:gd name="T33" fmla="*/ 766 h 237"/>
                <a:gd name="T34" fmla="*/ 34 w 207"/>
                <a:gd name="T35" fmla="*/ 948 h 237"/>
                <a:gd name="T36" fmla="*/ 124 w 207"/>
                <a:gd name="T37" fmla="*/ 1077 h 237"/>
                <a:gd name="T38" fmla="*/ 270 w 207"/>
                <a:gd name="T39" fmla="*/ 1114 h 237"/>
                <a:gd name="T40" fmla="*/ 577 w 207"/>
                <a:gd name="T41" fmla="*/ 1015 h 237"/>
                <a:gd name="T42" fmla="*/ 848 w 207"/>
                <a:gd name="T43" fmla="*/ 757 h 237"/>
                <a:gd name="T44" fmla="*/ 976 w 207"/>
                <a:gd name="T45" fmla="*/ 382 h 237"/>
                <a:gd name="T46" fmla="*/ 823 w 207"/>
                <a:gd name="T47" fmla="*/ 57 h 237"/>
                <a:gd name="T48" fmla="*/ 820 w 207"/>
                <a:gd name="T49" fmla="*/ 62 h 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7" h="237">
                  <a:moveTo>
                    <a:pt x="174" y="13"/>
                  </a:moveTo>
                  <a:cubicBezTo>
                    <a:pt x="173" y="15"/>
                    <a:pt x="173" y="15"/>
                    <a:pt x="173" y="15"/>
                  </a:cubicBezTo>
                  <a:cubicBezTo>
                    <a:pt x="192" y="28"/>
                    <a:pt x="203" y="52"/>
                    <a:pt x="203" y="81"/>
                  </a:cubicBezTo>
                  <a:cubicBezTo>
                    <a:pt x="203" y="105"/>
                    <a:pt x="195" y="133"/>
                    <a:pt x="177" y="159"/>
                  </a:cubicBezTo>
                  <a:cubicBezTo>
                    <a:pt x="162" y="181"/>
                    <a:pt x="141" y="200"/>
                    <a:pt x="119" y="213"/>
                  </a:cubicBezTo>
                  <a:cubicBezTo>
                    <a:pt x="98" y="226"/>
                    <a:pt x="76" y="233"/>
                    <a:pt x="57" y="233"/>
                  </a:cubicBezTo>
                  <a:cubicBezTo>
                    <a:pt x="46" y="233"/>
                    <a:pt x="36" y="231"/>
                    <a:pt x="29" y="225"/>
                  </a:cubicBezTo>
                  <a:cubicBezTo>
                    <a:pt x="21" y="220"/>
                    <a:pt x="15" y="211"/>
                    <a:pt x="11" y="201"/>
                  </a:cubicBezTo>
                  <a:cubicBezTo>
                    <a:pt x="7" y="190"/>
                    <a:pt x="4" y="177"/>
                    <a:pt x="4" y="163"/>
                  </a:cubicBezTo>
                  <a:cubicBezTo>
                    <a:pt x="4" y="131"/>
                    <a:pt x="15" y="93"/>
                    <a:pt x="36" y="62"/>
                  </a:cubicBezTo>
                  <a:cubicBezTo>
                    <a:pt x="64" y="22"/>
                    <a:pt x="102" y="4"/>
                    <a:pt x="134" y="4"/>
                  </a:cubicBezTo>
                  <a:cubicBezTo>
                    <a:pt x="149" y="4"/>
                    <a:pt x="162" y="8"/>
                    <a:pt x="173" y="15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64" y="4"/>
                    <a:pt x="149" y="0"/>
                    <a:pt x="134" y="0"/>
                  </a:cubicBezTo>
                  <a:cubicBezTo>
                    <a:pt x="100" y="0"/>
                    <a:pt x="61" y="19"/>
                    <a:pt x="33" y="60"/>
                  </a:cubicBezTo>
                  <a:cubicBezTo>
                    <a:pt x="11" y="92"/>
                    <a:pt x="0" y="130"/>
                    <a:pt x="0" y="163"/>
                  </a:cubicBezTo>
                  <a:cubicBezTo>
                    <a:pt x="0" y="177"/>
                    <a:pt x="3" y="191"/>
                    <a:pt x="7" y="202"/>
                  </a:cubicBezTo>
                  <a:cubicBezTo>
                    <a:pt x="11" y="213"/>
                    <a:pt x="18" y="223"/>
                    <a:pt x="26" y="229"/>
                  </a:cubicBezTo>
                  <a:cubicBezTo>
                    <a:pt x="35" y="234"/>
                    <a:pt x="45" y="237"/>
                    <a:pt x="57" y="237"/>
                  </a:cubicBezTo>
                  <a:cubicBezTo>
                    <a:pt x="77" y="237"/>
                    <a:pt x="100" y="230"/>
                    <a:pt x="122" y="216"/>
                  </a:cubicBezTo>
                  <a:cubicBezTo>
                    <a:pt x="143" y="203"/>
                    <a:pt x="164" y="184"/>
                    <a:pt x="180" y="161"/>
                  </a:cubicBezTo>
                  <a:cubicBezTo>
                    <a:pt x="199" y="134"/>
                    <a:pt x="207" y="106"/>
                    <a:pt x="207" y="81"/>
                  </a:cubicBezTo>
                  <a:cubicBezTo>
                    <a:pt x="207" y="51"/>
                    <a:pt x="195" y="26"/>
                    <a:pt x="175" y="12"/>
                  </a:cubicBezTo>
                  <a:cubicBezTo>
                    <a:pt x="174" y="13"/>
                    <a:pt x="174" y="13"/>
                    <a:pt x="174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6" name="Freeform 47">
              <a:extLst>
                <a:ext uri="{FF2B5EF4-FFF2-40B4-BE49-F238E27FC236}">
                  <a16:creationId xmlns:a16="http://schemas.microsoft.com/office/drawing/2014/main" id="{37E698C1-718A-4C8F-BB13-FFEB79134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105"/>
              <a:ext cx="107" cy="86"/>
            </a:xfrm>
            <a:custGeom>
              <a:avLst/>
              <a:gdLst>
                <a:gd name="T0" fmla="*/ 125 w 64"/>
                <a:gd name="T1" fmla="*/ 5 h 51"/>
                <a:gd name="T2" fmla="*/ 132 w 64"/>
                <a:gd name="T3" fmla="*/ 245 h 51"/>
                <a:gd name="T4" fmla="*/ 99 w 64"/>
                <a:gd name="T5" fmla="*/ 22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27" y="1"/>
                  </a:moveTo>
                  <a:cubicBezTo>
                    <a:pt x="60" y="0"/>
                    <a:pt x="64" y="51"/>
                    <a:pt x="28" y="51"/>
                  </a:cubicBezTo>
                  <a:cubicBezTo>
                    <a:pt x="0" y="51"/>
                    <a:pt x="1" y="2"/>
                    <a:pt x="21" y="5"/>
                  </a:cubicBezTo>
                </a:path>
              </a:pathLst>
            </a:custGeom>
            <a:solidFill>
              <a:srgbClr val="B58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7" name="Oval 48">
              <a:extLst>
                <a:ext uri="{FF2B5EF4-FFF2-40B4-BE49-F238E27FC236}">
                  <a16:creationId xmlns:a16="http://schemas.microsoft.com/office/drawing/2014/main" id="{E3F44C71-7C8F-47CC-BFBF-F4CC35750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2154"/>
              <a:ext cx="38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08" name="Freeform 49">
              <a:extLst>
                <a:ext uri="{FF2B5EF4-FFF2-40B4-BE49-F238E27FC236}">
                  <a16:creationId xmlns:a16="http://schemas.microsoft.com/office/drawing/2014/main" id="{63331C56-FA3A-4E4E-BE8D-3E5913E0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981"/>
              <a:ext cx="442" cy="712"/>
            </a:xfrm>
            <a:custGeom>
              <a:avLst/>
              <a:gdLst>
                <a:gd name="T0" fmla="*/ 598 w 264"/>
                <a:gd name="T1" fmla="*/ 8 h 425"/>
                <a:gd name="T2" fmla="*/ 710 w 264"/>
                <a:gd name="T3" fmla="*/ 95 h 425"/>
                <a:gd name="T4" fmla="*/ 864 w 264"/>
                <a:gd name="T5" fmla="*/ 211 h 425"/>
                <a:gd name="T6" fmla="*/ 1001 w 264"/>
                <a:gd name="T7" fmla="*/ 273 h 425"/>
                <a:gd name="T8" fmla="*/ 1130 w 264"/>
                <a:gd name="T9" fmla="*/ 250 h 425"/>
                <a:gd name="T10" fmla="*/ 1072 w 264"/>
                <a:gd name="T11" fmla="*/ 390 h 425"/>
                <a:gd name="T12" fmla="*/ 1088 w 264"/>
                <a:gd name="T13" fmla="*/ 516 h 425"/>
                <a:gd name="T14" fmla="*/ 1098 w 264"/>
                <a:gd name="T15" fmla="*/ 598 h 425"/>
                <a:gd name="T16" fmla="*/ 1149 w 264"/>
                <a:gd name="T17" fmla="*/ 615 h 425"/>
                <a:gd name="T18" fmla="*/ 1135 w 264"/>
                <a:gd name="T19" fmla="*/ 732 h 425"/>
                <a:gd name="T20" fmla="*/ 1164 w 264"/>
                <a:gd name="T21" fmla="*/ 823 h 425"/>
                <a:gd name="T22" fmla="*/ 1177 w 264"/>
                <a:gd name="T23" fmla="*/ 903 h 425"/>
                <a:gd name="T24" fmla="*/ 1205 w 264"/>
                <a:gd name="T25" fmla="*/ 1067 h 425"/>
                <a:gd name="T26" fmla="*/ 1164 w 264"/>
                <a:gd name="T27" fmla="*/ 1148 h 425"/>
                <a:gd name="T28" fmla="*/ 1140 w 264"/>
                <a:gd name="T29" fmla="*/ 1238 h 425"/>
                <a:gd name="T30" fmla="*/ 1080 w 264"/>
                <a:gd name="T31" fmla="*/ 1359 h 425"/>
                <a:gd name="T32" fmla="*/ 1036 w 264"/>
                <a:gd name="T33" fmla="*/ 1642 h 425"/>
                <a:gd name="T34" fmla="*/ 1010 w 264"/>
                <a:gd name="T35" fmla="*/ 1754 h 425"/>
                <a:gd name="T36" fmla="*/ 882 w 264"/>
                <a:gd name="T37" fmla="*/ 1721 h 425"/>
                <a:gd name="T38" fmla="*/ 802 w 264"/>
                <a:gd name="T39" fmla="*/ 1791 h 425"/>
                <a:gd name="T40" fmla="*/ 728 w 264"/>
                <a:gd name="T41" fmla="*/ 1853 h 425"/>
                <a:gd name="T42" fmla="*/ 670 w 264"/>
                <a:gd name="T43" fmla="*/ 1895 h 425"/>
                <a:gd name="T44" fmla="*/ 487 w 264"/>
                <a:gd name="T45" fmla="*/ 1999 h 425"/>
                <a:gd name="T46" fmla="*/ 278 w 264"/>
                <a:gd name="T47" fmla="*/ 1948 h 425"/>
                <a:gd name="T48" fmla="*/ 0 w 264"/>
                <a:gd name="T49" fmla="*/ 1915 h 425"/>
                <a:gd name="T50" fmla="*/ 194 w 264"/>
                <a:gd name="T51" fmla="*/ 1829 h 425"/>
                <a:gd name="T52" fmla="*/ 424 w 264"/>
                <a:gd name="T53" fmla="*/ 1741 h 425"/>
                <a:gd name="T54" fmla="*/ 569 w 264"/>
                <a:gd name="T55" fmla="*/ 1588 h 425"/>
                <a:gd name="T56" fmla="*/ 732 w 264"/>
                <a:gd name="T57" fmla="*/ 1364 h 425"/>
                <a:gd name="T58" fmla="*/ 911 w 264"/>
                <a:gd name="T59" fmla="*/ 935 h 425"/>
                <a:gd name="T60" fmla="*/ 897 w 264"/>
                <a:gd name="T61" fmla="*/ 715 h 425"/>
                <a:gd name="T62" fmla="*/ 897 w 264"/>
                <a:gd name="T63" fmla="*/ 494 h 425"/>
                <a:gd name="T64" fmla="*/ 815 w 264"/>
                <a:gd name="T65" fmla="*/ 385 h 425"/>
                <a:gd name="T66" fmla="*/ 728 w 264"/>
                <a:gd name="T67" fmla="*/ 263 h 425"/>
                <a:gd name="T68" fmla="*/ 661 w 264"/>
                <a:gd name="T69" fmla="*/ 154 h 425"/>
                <a:gd name="T70" fmla="*/ 619 w 264"/>
                <a:gd name="T71" fmla="*/ 90 h 425"/>
                <a:gd name="T72" fmla="*/ 586 w 264"/>
                <a:gd name="T73" fmla="*/ 0 h 4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4" h="425">
                  <a:moveTo>
                    <a:pt x="127" y="2"/>
                  </a:moveTo>
                  <a:cubicBezTo>
                    <a:pt x="137" y="0"/>
                    <a:pt x="145" y="13"/>
                    <a:pt x="151" y="20"/>
                  </a:cubicBezTo>
                  <a:cubicBezTo>
                    <a:pt x="159" y="31"/>
                    <a:pt x="170" y="40"/>
                    <a:pt x="184" y="45"/>
                  </a:cubicBezTo>
                  <a:cubicBezTo>
                    <a:pt x="195" y="49"/>
                    <a:pt x="203" y="53"/>
                    <a:pt x="213" y="58"/>
                  </a:cubicBezTo>
                  <a:cubicBezTo>
                    <a:pt x="226" y="64"/>
                    <a:pt x="230" y="59"/>
                    <a:pt x="241" y="53"/>
                  </a:cubicBezTo>
                  <a:cubicBezTo>
                    <a:pt x="243" y="65"/>
                    <a:pt x="230" y="73"/>
                    <a:pt x="228" y="83"/>
                  </a:cubicBezTo>
                  <a:cubicBezTo>
                    <a:pt x="226" y="93"/>
                    <a:pt x="231" y="101"/>
                    <a:pt x="232" y="110"/>
                  </a:cubicBezTo>
                  <a:cubicBezTo>
                    <a:pt x="232" y="116"/>
                    <a:pt x="230" y="122"/>
                    <a:pt x="234" y="127"/>
                  </a:cubicBezTo>
                  <a:cubicBezTo>
                    <a:pt x="238" y="132"/>
                    <a:pt x="242" y="128"/>
                    <a:pt x="245" y="131"/>
                  </a:cubicBezTo>
                  <a:cubicBezTo>
                    <a:pt x="253" y="138"/>
                    <a:pt x="242" y="147"/>
                    <a:pt x="242" y="156"/>
                  </a:cubicBezTo>
                  <a:cubicBezTo>
                    <a:pt x="242" y="164"/>
                    <a:pt x="246" y="168"/>
                    <a:pt x="248" y="175"/>
                  </a:cubicBezTo>
                  <a:cubicBezTo>
                    <a:pt x="250" y="180"/>
                    <a:pt x="249" y="186"/>
                    <a:pt x="251" y="192"/>
                  </a:cubicBezTo>
                  <a:cubicBezTo>
                    <a:pt x="257" y="205"/>
                    <a:pt x="264" y="210"/>
                    <a:pt x="257" y="227"/>
                  </a:cubicBezTo>
                  <a:cubicBezTo>
                    <a:pt x="255" y="233"/>
                    <a:pt x="250" y="238"/>
                    <a:pt x="248" y="244"/>
                  </a:cubicBezTo>
                  <a:cubicBezTo>
                    <a:pt x="245" y="250"/>
                    <a:pt x="245" y="257"/>
                    <a:pt x="243" y="263"/>
                  </a:cubicBezTo>
                  <a:cubicBezTo>
                    <a:pt x="239" y="272"/>
                    <a:pt x="234" y="280"/>
                    <a:pt x="230" y="289"/>
                  </a:cubicBezTo>
                  <a:cubicBezTo>
                    <a:pt x="224" y="307"/>
                    <a:pt x="219" y="330"/>
                    <a:pt x="221" y="349"/>
                  </a:cubicBezTo>
                  <a:cubicBezTo>
                    <a:pt x="221" y="362"/>
                    <a:pt x="237" y="384"/>
                    <a:pt x="215" y="373"/>
                  </a:cubicBezTo>
                  <a:cubicBezTo>
                    <a:pt x="207" y="369"/>
                    <a:pt x="197" y="362"/>
                    <a:pt x="188" y="366"/>
                  </a:cubicBezTo>
                  <a:cubicBezTo>
                    <a:pt x="183" y="368"/>
                    <a:pt x="177" y="378"/>
                    <a:pt x="171" y="381"/>
                  </a:cubicBezTo>
                  <a:cubicBezTo>
                    <a:pt x="162" y="386"/>
                    <a:pt x="159" y="386"/>
                    <a:pt x="155" y="394"/>
                  </a:cubicBezTo>
                  <a:cubicBezTo>
                    <a:pt x="150" y="402"/>
                    <a:pt x="151" y="402"/>
                    <a:pt x="143" y="403"/>
                  </a:cubicBezTo>
                  <a:cubicBezTo>
                    <a:pt x="123" y="404"/>
                    <a:pt x="116" y="407"/>
                    <a:pt x="104" y="425"/>
                  </a:cubicBezTo>
                  <a:cubicBezTo>
                    <a:pt x="93" y="412"/>
                    <a:pt x="75" y="410"/>
                    <a:pt x="59" y="414"/>
                  </a:cubicBezTo>
                  <a:cubicBezTo>
                    <a:pt x="51" y="416"/>
                    <a:pt x="1" y="421"/>
                    <a:pt x="0" y="407"/>
                  </a:cubicBezTo>
                  <a:cubicBezTo>
                    <a:pt x="0" y="397"/>
                    <a:pt x="34" y="392"/>
                    <a:pt x="41" y="389"/>
                  </a:cubicBezTo>
                  <a:cubicBezTo>
                    <a:pt x="58" y="384"/>
                    <a:pt x="73" y="377"/>
                    <a:pt x="90" y="370"/>
                  </a:cubicBezTo>
                  <a:cubicBezTo>
                    <a:pt x="109" y="363"/>
                    <a:pt x="114" y="358"/>
                    <a:pt x="121" y="338"/>
                  </a:cubicBezTo>
                  <a:cubicBezTo>
                    <a:pt x="128" y="320"/>
                    <a:pt x="144" y="305"/>
                    <a:pt x="156" y="290"/>
                  </a:cubicBezTo>
                  <a:cubicBezTo>
                    <a:pt x="176" y="265"/>
                    <a:pt x="190" y="231"/>
                    <a:pt x="194" y="199"/>
                  </a:cubicBezTo>
                  <a:cubicBezTo>
                    <a:pt x="197" y="181"/>
                    <a:pt x="194" y="169"/>
                    <a:pt x="191" y="152"/>
                  </a:cubicBezTo>
                  <a:cubicBezTo>
                    <a:pt x="189" y="137"/>
                    <a:pt x="194" y="120"/>
                    <a:pt x="191" y="105"/>
                  </a:cubicBezTo>
                  <a:cubicBezTo>
                    <a:pt x="189" y="93"/>
                    <a:pt x="181" y="91"/>
                    <a:pt x="174" y="82"/>
                  </a:cubicBezTo>
                  <a:cubicBezTo>
                    <a:pt x="167" y="74"/>
                    <a:pt x="161" y="65"/>
                    <a:pt x="155" y="56"/>
                  </a:cubicBezTo>
                  <a:cubicBezTo>
                    <a:pt x="150" y="49"/>
                    <a:pt x="146" y="40"/>
                    <a:pt x="141" y="33"/>
                  </a:cubicBezTo>
                  <a:cubicBezTo>
                    <a:pt x="138" y="28"/>
                    <a:pt x="134" y="24"/>
                    <a:pt x="132" y="19"/>
                  </a:cubicBezTo>
                  <a:cubicBezTo>
                    <a:pt x="128" y="13"/>
                    <a:pt x="126" y="7"/>
                    <a:pt x="125" y="0"/>
                  </a:cubicBezTo>
                </a:path>
              </a:pathLst>
            </a:custGeom>
            <a:solidFill>
              <a:srgbClr val="6EB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Freeform 50">
              <a:extLst>
                <a:ext uri="{FF2B5EF4-FFF2-40B4-BE49-F238E27FC236}">
                  <a16:creationId xmlns:a16="http://schemas.microsoft.com/office/drawing/2014/main" id="{BA4AA353-839F-4619-9247-7E83308C4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2032"/>
              <a:ext cx="71" cy="83"/>
            </a:xfrm>
            <a:custGeom>
              <a:avLst/>
              <a:gdLst>
                <a:gd name="T0" fmla="*/ 140 w 42"/>
                <a:gd name="T1" fmla="*/ 0 h 50"/>
                <a:gd name="T2" fmla="*/ 0 w 42"/>
                <a:gd name="T3" fmla="*/ 125 h 50"/>
                <a:gd name="T4" fmla="*/ 140 w 42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0">
                  <a:moveTo>
                    <a:pt x="29" y="0"/>
                  </a:moveTo>
                  <a:cubicBezTo>
                    <a:pt x="29" y="0"/>
                    <a:pt x="39" y="42"/>
                    <a:pt x="0" y="27"/>
                  </a:cubicBezTo>
                  <a:cubicBezTo>
                    <a:pt x="0" y="27"/>
                    <a:pt x="42" y="5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0" name="Freeform 51">
              <a:extLst>
                <a:ext uri="{FF2B5EF4-FFF2-40B4-BE49-F238E27FC236}">
                  <a16:creationId xmlns:a16="http://schemas.microsoft.com/office/drawing/2014/main" id="{1164BED1-C774-440A-910A-BC03C4883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249"/>
              <a:ext cx="39" cy="44"/>
            </a:xfrm>
            <a:custGeom>
              <a:avLst/>
              <a:gdLst>
                <a:gd name="T0" fmla="*/ 20 w 23"/>
                <a:gd name="T1" fmla="*/ 0 h 26"/>
                <a:gd name="T2" fmla="*/ 0 w 23"/>
                <a:gd name="T3" fmla="*/ 125 h 26"/>
                <a:gd name="T4" fmla="*/ 20 w 2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4" y="0"/>
                  </a:moveTo>
                  <a:cubicBezTo>
                    <a:pt x="4" y="0"/>
                    <a:pt x="18" y="20"/>
                    <a:pt x="0" y="26"/>
                  </a:cubicBezTo>
                  <a:cubicBezTo>
                    <a:pt x="0" y="26"/>
                    <a:pt x="23" y="2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Freeform 52">
              <a:extLst>
                <a:ext uri="{FF2B5EF4-FFF2-40B4-BE49-F238E27FC236}">
                  <a16:creationId xmlns:a16="http://schemas.microsoft.com/office/drawing/2014/main" id="{88FB6594-2D7C-4ECE-9230-5E072D1C2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427"/>
              <a:ext cx="84" cy="60"/>
            </a:xfrm>
            <a:custGeom>
              <a:avLst/>
              <a:gdLst>
                <a:gd name="T0" fmla="*/ 208 w 50"/>
                <a:gd name="T1" fmla="*/ 0 h 36"/>
                <a:gd name="T2" fmla="*/ 237 w 50"/>
                <a:gd name="T3" fmla="*/ 55 h 36"/>
                <a:gd name="T4" fmla="*/ 208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44" y="0"/>
                  </a:moveTo>
                  <a:cubicBezTo>
                    <a:pt x="44" y="0"/>
                    <a:pt x="0" y="36"/>
                    <a:pt x="50" y="12"/>
                  </a:cubicBezTo>
                  <a:cubicBezTo>
                    <a:pt x="50" y="12"/>
                    <a:pt x="12" y="3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2" name="Freeform 53">
              <a:extLst>
                <a:ext uri="{FF2B5EF4-FFF2-40B4-BE49-F238E27FC236}">
                  <a16:creationId xmlns:a16="http://schemas.microsoft.com/office/drawing/2014/main" id="{E2EC1C2D-BB53-49D2-9D22-35864F806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646"/>
              <a:ext cx="30" cy="67"/>
            </a:xfrm>
            <a:custGeom>
              <a:avLst/>
              <a:gdLst>
                <a:gd name="T0" fmla="*/ 63 w 18"/>
                <a:gd name="T1" fmla="*/ 0 h 40"/>
                <a:gd name="T2" fmla="*/ 83 w 18"/>
                <a:gd name="T3" fmla="*/ 79 h 40"/>
                <a:gd name="T4" fmla="*/ 63 w 1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0">
                  <a:moveTo>
                    <a:pt x="14" y="0"/>
                  </a:moveTo>
                  <a:cubicBezTo>
                    <a:pt x="14" y="0"/>
                    <a:pt x="0" y="40"/>
                    <a:pt x="18" y="17"/>
                  </a:cubicBezTo>
                  <a:cubicBezTo>
                    <a:pt x="18" y="17"/>
                    <a:pt x="5" y="3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3" name="Freeform 54">
              <a:extLst>
                <a:ext uri="{FF2B5EF4-FFF2-40B4-BE49-F238E27FC236}">
                  <a16:creationId xmlns:a16="http://schemas.microsoft.com/office/drawing/2014/main" id="{31F5F5E9-57B1-4B60-A13B-81CEF6202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663"/>
              <a:ext cx="109" cy="28"/>
            </a:xfrm>
            <a:custGeom>
              <a:avLst/>
              <a:gdLst>
                <a:gd name="T0" fmla="*/ 0 w 65"/>
                <a:gd name="T1" fmla="*/ 0 h 17"/>
                <a:gd name="T2" fmla="*/ 307 w 65"/>
                <a:gd name="T3" fmla="*/ 68 h 17"/>
                <a:gd name="T4" fmla="*/ 0 w 6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7">
                  <a:moveTo>
                    <a:pt x="0" y="0"/>
                  </a:moveTo>
                  <a:cubicBezTo>
                    <a:pt x="0" y="0"/>
                    <a:pt x="33" y="17"/>
                    <a:pt x="65" y="15"/>
                  </a:cubicBezTo>
                  <a:cubicBezTo>
                    <a:pt x="65" y="15"/>
                    <a:pt x="19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4" name="Freeform 55">
              <a:extLst>
                <a:ext uri="{FF2B5EF4-FFF2-40B4-BE49-F238E27FC236}">
                  <a16:creationId xmlns:a16="http://schemas.microsoft.com/office/drawing/2014/main" id="{0D2150F8-7322-441E-8D47-BE01E3B98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596"/>
              <a:ext cx="74" cy="68"/>
            </a:xfrm>
            <a:custGeom>
              <a:avLst/>
              <a:gdLst>
                <a:gd name="T0" fmla="*/ 0 w 44"/>
                <a:gd name="T1" fmla="*/ 60 h 41"/>
                <a:gd name="T2" fmla="*/ 82 w 44"/>
                <a:gd name="T3" fmla="*/ 0 h 41"/>
                <a:gd name="T4" fmla="*/ 0 w 44"/>
                <a:gd name="T5" fmla="*/ 6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1">
                  <a:moveTo>
                    <a:pt x="0" y="13"/>
                  </a:moveTo>
                  <a:cubicBezTo>
                    <a:pt x="0" y="13"/>
                    <a:pt x="44" y="41"/>
                    <a:pt x="17" y="0"/>
                  </a:cubicBezTo>
                  <a:cubicBezTo>
                    <a:pt x="17" y="0"/>
                    <a:pt x="34" y="32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56">
              <a:extLst>
                <a:ext uri="{FF2B5EF4-FFF2-40B4-BE49-F238E27FC236}">
                  <a16:creationId xmlns:a16="http://schemas.microsoft.com/office/drawing/2014/main" id="{F03D339E-1B17-4A51-9466-CDD1B346C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002"/>
              <a:ext cx="99" cy="68"/>
            </a:xfrm>
            <a:custGeom>
              <a:avLst/>
              <a:gdLst>
                <a:gd name="T0" fmla="*/ 0 w 59"/>
                <a:gd name="T1" fmla="*/ 168 h 41"/>
                <a:gd name="T2" fmla="*/ 112 w 59"/>
                <a:gd name="T3" fmla="*/ 187 h 41"/>
                <a:gd name="T4" fmla="*/ 0 w 59"/>
                <a:gd name="T5" fmla="*/ 16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1">
                  <a:moveTo>
                    <a:pt x="0" y="37"/>
                  </a:moveTo>
                  <a:cubicBezTo>
                    <a:pt x="0" y="37"/>
                    <a:pt x="59" y="0"/>
                    <a:pt x="24" y="41"/>
                  </a:cubicBezTo>
                  <a:cubicBezTo>
                    <a:pt x="24" y="41"/>
                    <a:pt x="47" y="12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57">
              <a:extLst>
                <a:ext uri="{FF2B5EF4-FFF2-40B4-BE49-F238E27FC236}">
                  <a16:creationId xmlns:a16="http://schemas.microsoft.com/office/drawing/2014/main" id="{55622AA0-B16E-4019-B8CF-FD6C16CD3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787"/>
              <a:ext cx="36" cy="111"/>
            </a:xfrm>
            <a:custGeom>
              <a:avLst/>
              <a:gdLst>
                <a:gd name="T0" fmla="*/ 0 w 21"/>
                <a:gd name="T1" fmla="*/ 315 h 66"/>
                <a:gd name="T2" fmla="*/ 106 w 21"/>
                <a:gd name="T3" fmla="*/ 306 h 66"/>
                <a:gd name="T4" fmla="*/ 0 w 21"/>
                <a:gd name="T5" fmla="*/ 315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6">
                  <a:moveTo>
                    <a:pt x="0" y="66"/>
                  </a:moveTo>
                  <a:cubicBezTo>
                    <a:pt x="0" y="66"/>
                    <a:pt x="10" y="0"/>
                    <a:pt x="21" y="64"/>
                  </a:cubicBezTo>
                  <a:cubicBezTo>
                    <a:pt x="21" y="64"/>
                    <a:pt x="9" y="18"/>
                    <a:pt x="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Freeform 58">
              <a:extLst>
                <a:ext uri="{FF2B5EF4-FFF2-40B4-BE49-F238E27FC236}">
                  <a16:creationId xmlns:a16="http://schemas.microsoft.com/office/drawing/2014/main" id="{82708348-F3F1-4F33-B4D5-BB1CE7699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943"/>
              <a:ext cx="107" cy="18"/>
            </a:xfrm>
            <a:custGeom>
              <a:avLst/>
              <a:gdLst>
                <a:gd name="T0" fmla="*/ 0 w 64"/>
                <a:gd name="T1" fmla="*/ 0 h 11"/>
                <a:gd name="T2" fmla="*/ 117 w 64"/>
                <a:gd name="T3" fmla="*/ 34 h 11"/>
                <a:gd name="T4" fmla="*/ 299 w 64"/>
                <a:gd name="T5" fmla="*/ 13 h 11"/>
                <a:gd name="T6" fmla="*/ 117 w 64"/>
                <a:gd name="T7" fmla="*/ 43 h 11"/>
                <a:gd name="T8" fmla="*/ 0 w 6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">
                  <a:moveTo>
                    <a:pt x="0" y="0"/>
                  </a:moveTo>
                  <a:cubicBezTo>
                    <a:pt x="2" y="5"/>
                    <a:pt x="19" y="8"/>
                    <a:pt x="25" y="8"/>
                  </a:cubicBezTo>
                  <a:cubicBezTo>
                    <a:pt x="38" y="8"/>
                    <a:pt x="51" y="3"/>
                    <a:pt x="64" y="3"/>
                  </a:cubicBezTo>
                  <a:cubicBezTo>
                    <a:pt x="51" y="7"/>
                    <a:pt x="39" y="10"/>
                    <a:pt x="25" y="10"/>
                  </a:cubicBezTo>
                  <a:cubicBezTo>
                    <a:pt x="19" y="11"/>
                    <a:pt x="1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Freeform 59">
              <a:extLst>
                <a:ext uri="{FF2B5EF4-FFF2-40B4-BE49-F238E27FC236}">
                  <a16:creationId xmlns:a16="http://schemas.microsoft.com/office/drawing/2014/main" id="{F394142E-6092-4977-AC16-4A7813C67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350"/>
              <a:ext cx="220" cy="117"/>
            </a:xfrm>
            <a:custGeom>
              <a:avLst/>
              <a:gdLst>
                <a:gd name="T0" fmla="*/ 5 w 131"/>
                <a:gd name="T1" fmla="*/ 0 h 70"/>
                <a:gd name="T2" fmla="*/ 141 w 131"/>
                <a:gd name="T3" fmla="*/ 271 h 70"/>
                <a:gd name="T4" fmla="*/ 620 w 131"/>
                <a:gd name="T5" fmla="*/ 132 h 70"/>
                <a:gd name="T6" fmla="*/ 170 w 131"/>
                <a:gd name="T7" fmla="*/ 242 h 70"/>
                <a:gd name="T8" fmla="*/ 5 w 131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70">
                  <a:moveTo>
                    <a:pt x="1" y="0"/>
                  </a:moveTo>
                  <a:cubicBezTo>
                    <a:pt x="1" y="0"/>
                    <a:pt x="0" y="45"/>
                    <a:pt x="30" y="58"/>
                  </a:cubicBezTo>
                  <a:cubicBezTo>
                    <a:pt x="59" y="70"/>
                    <a:pt x="105" y="50"/>
                    <a:pt x="131" y="28"/>
                  </a:cubicBezTo>
                  <a:cubicBezTo>
                    <a:pt x="131" y="28"/>
                    <a:pt x="77" y="70"/>
                    <a:pt x="36" y="52"/>
                  </a:cubicBezTo>
                  <a:cubicBezTo>
                    <a:pt x="5" y="39"/>
                    <a:pt x="1" y="0"/>
                    <a:pt x="1" y="0"/>
                  </a:cubicBezTo>
                </a:path>
              </a:pathLst>
            </a:custGeom>
            <a:solidFill>
              <a:srgbClr val="85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9" name="Freeform 60">
              <a:extLst>
                <a:ext uri="{FF2B5EF4-FFF2-40B4-BE49-F238E27FC236}">
                  <a16:creationId xmlns:a16="http://schemas.microsoft.com/office/drawing/2014/main" id="{CD52F90E-17D2-4A27-8349-25E4896A4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080"/>
              <a:ext cx="143" cy="263"/>
            </a:xfrm>
            <a:custGeom>
              <a:avLst/>
              <a:gdLst>
                <a:gd name="T0" fmla="*/ 405 w 85"/>
                <a:gd name="T1" fmla="*/ 0 h 157"/>
                <a:gd name="T2" fmla="*/ 84 w 85"/>
                <a:gd name="T3" fmla="*/ 250 h 157"/>
                <a:gd name="T4" fmla="*/ 13 w 85"/>
                <a:gd name="T5" fmla="*/ 375 h 157"/>
                <a:gd name="T6" fmla="*/ 119 w 85"/>
                <a:gd name="T7" fmla="*/ 739 h 157"/>
                <a:gd name="T8" fmla="*/ 405 w 85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57">
                  <a:moveTo>
                    <a:pt x="85" y="0"/>
                  </a:moveTo>
                  <a:cubicBezTo>
                    <a:pt x="61" y="8"/>
                    <a:pt x="37" y="26"/>
                    <a:pt x="18" y="53"/>
                  </a:cubicBezTo>
                  <a:cubicBezTo>
                    <a:pt x="12" y="62"/>
                    <a:pt x="7" y="71"/>
                    <a:pt x="3" y="80"/>
                  </a:cubicBezTo>
                  <a:cubicBezTo>
                    <a:pt x="0" y="113"/>
                    <a:pt x="7" y="143"/>
                    <a:pt x="25" y="157"/>
                  </a:cubicBezTo>
                  <a:cubicBezTo>
                    <a:pt x="24" y="105"/>
                    <a:pt x="38" y="49"/>
                    <a:pt x="85" y="0"/>
                  </a:cubicBezTo>
                </a:path>
              </a:pathLst>
            </a:custGeom>
            <a:solidFill>
              <a:srgbClr val="C39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Freeform 61">
              <a:extLst>
                <a:ext uri="{FF2B5EF4-FFF2-40B4-BE49-F238E27FC236}">
                  <a16:creationId xmlns:a16="http://schemas.microsoft.com/office/drawing/2014/main" id="{FA1EE401-81A2-4E4E-9B25-8BA3A4AAA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214"/>
              <a:ext cx="79" cy="241"/>
            </a:xfrm>
            <a:custGeom>
              <a:avLst/>
              <a:gdLst>
                <a:gd name="T0" fmla="*/ 82 w 47"/>
                <a:gd name="T1" fmla="*/ 0 h 144"/>
                <a:gd name="T2" fmla="*/ 0 w 47"/>
                <a:gd name="T3" fmla="*/ 348 h 144"/>
                <a:gd name="T4" fmla="*/ 34 w 47"/>
                <a:gd name="T5" fmla="*/ 524 h 144"/>
                <a:gd name="T6" fmla="*/ 119 w 47"/>
                <a:gd name="T7" fmla="*/ 639 h 144"/>
                <a:gd name="T8" fmla="*/ 224 w 47"/>
                <a:gd name="T9" fmla="*/ 674 h 144"/>
                <a:gd name="T10" fmla="*/ 224 w 47"/>
                <a:gd name="T11" fmla="*/ 666 h 144"/>
                <a:gd name="T12" fmla="*/ 153 w 47"/>
                <a:gd name="T13" fmla="*/ 653 h 144"/>
                <a:gd name="T14" fmla="*/ 13 w 47"/>
                <a:gd name="T15" fmla="*/ 382 h 144"/>
                <a:gd name="T16" fmla="*/ 182 w 47"/>
                <a:gd name="T17" fmla="*/ 624 h 144"/>
                <a:gd name="T18" fmla="*/ 215 w 47"/>
                <a:gd name="T19" fmla="*/ 639 h 144"/>
                <a:gd name="T20" fmla="*/ 187 w 47"/>
                <a:gd name="T21" fmla="*/ 362 h 144"/>
                <a:gd name="T22" fmla="*/ 82 w 47"/>
                <a:gd name="T23" fmla="*/ 0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4">
                  <a:moveTo>
                    <a:pt x="17" y="0"/>
                  </a:moveTo>
                  <a:cubicBezTo>
                    <a:pt x="6" y="25"/>
                    <a:pt x="0" y="51"/>
                    <a:pt x="0" y="74"/>
                  </a:cubicBezTo>
                  <a:cubicBezTo>
                    <a:pt x="0" y="88"/>
                    <a:pt x="3" y="101"/>
                    <a:pt x="7" y="112"/>
                  </a:cubicBezTo>
                  <a:cubicBezTo>
                    <a:pt x="11" y="122"/>
                    <a:pt x="17" y="131"/>
                    <a:pt x="25" y="136"/>
                  </a:cubicBezTo>
                  <a:cubicBezTo>
                    <a:pt x="31" y="141"/>
                    <a:pt x="38" y="143"/>
                    <a:pt x="47" y="144"/>
                  </a:cubicBezTo>
                  <a:cubicBezTo>
                    <a:pt x="47" y="143"/>
                    <a:pt x="47" y="143"/>
                    <a:pt x="47" y="142"/>
                  </a:cubicBezTo>
                  <a:cubicBezTo>
                    <a:pt x="41" y="142"/>
                    <a:pt x="36" y="140"/>
                    <a:pt x="32" y="139"/>
                  </a:cubicBezTo>
                  <a:cubicBezTo>
                    <a:pt x="2" y="126"/>
                    <a:pt x="3" y="81"/>
                    <a:pt x="3" y="81"/>
                  </a:cubicBezTo>
                  <a:cubicBezTo>
                    <a:pt x="3" y="81"/>
                    <a:pt x="7" y="120"/>
                    <a:pt x="38" y="133"/>
                  </a:cubicBezTo>
                  <a:cubicBezTo>
                    <a:pt x="40" y="134"/>
                    <a:pt x="43" y="135"/>
                    <a:pt x="45" y="136"/>
                  </a:cubicBezTo>
                  <a:cubicBezTo>
                    <a:pt x="42" y="117"/>
                    <a:pt x="39" y="97"/>
                    <a:pt x="39" y="77"/>
                  </a:cubicBezTo>
                  <a:cubicBezTo>
                    <a:pt x="21" y="63"/>
                    <a:pt x="14" y="33"/>
                    <a:pt x="17" y="0"/>
                  </a:cubicBezTo>
                </a:path>
              </a:pathLst>
            </a:custGeom>
            <a:solidFill>
              <a:srgbClr val="B89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62">
              <a:extLst>
                <a:ext uri="{FF2B5EF4-FFF2-40B4-BE49-F238E27FC236}">
                  <a16:creationId xmlns:a16="http://schemas.microsoft.com/office/drawing/2014/main" id="{D9544D94-51B7-4199-AC6D-512CE9DE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070"/>
              <a:ext cx="183" cy="392"/>
            </a:xfrm>
            <a:custGeom>
              <a:avLst/>
              <a:gdLst>
                <a:gd name="T0" fmla="*/ 515 w 109"/>
                <a:gd name="T1" fmla="*/ 0 h 234"/>
                <a:gd name="T2" fmla="*/ 154 w 109"/>
                <a:gd name="T3" fmla="*/ 266 h 234"/>
                <a:gd name="T4" fmla="*/ 0 w 109"/>
                <a:gd name="T5" fmla="*/ 752 h 234"/>
                <a:gd name="T6" fmla="*/ 34 w 109"/>
                <a:gd name="T7" fmla="*/ 935 h 234"/>
                <a:gd name="T8" fmla="*/ 124 w 109"/>
                <a:gd name="T9" fmla="*/ 1064 h 234"/>
                <a:gd name="T10" fmla="*/ 245 w 109"/>
                <a:gd name="T11" fmla="*/ 1101 h 234"/>
                <a:gd name="T12" fmla="*/ 242 w 109"/>
                <a:gd name="T13" fmla="*/ 1081 h 234"/>
                <a:gd name="T14" fmla="*/ 138 w 109"/>
                <a:gd name="T15" fmla="*/ 1044 h 234"/>
                <a:gd name="T16" fmla="*/ 50 w 109"/>
                <a:gd name="T17" fmla="*/ 931 h 234"/>
                <a:gd name="T18" fmla="*/ 20 w 109"/>
                <a:gd name="T19" fmla="*/ 752 h 234"/>
                <a:gd name="T20" fmla="*/ 99 w 109"/>
                <a:gd name="T21" fmla="*/ 404 h 234"/>
                <a:gd name="T22" fmla="*/ 170 w 109"/>
                <a:gd name="T23" fmla="*/ 278 h 234"/>
                <a:gd name="T24" fmla="*/ 487 w 109"/>
                <a:gd name="T25" fmla="*/ 28 h 234"/>
                <a:gd name="T26" fmla="*/ 515 w 109"/>
                <a:gd name="T27" fmla="*/ 0 h 2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234">
                  <a:moveTo>
                    <a:pt x="109" y="0"/>
                  </a:moveTo>
                  <a:cubicBezTo>
                    <a:pt x="82" y="7"/>
                    <a:pt x="54" y="26"/>
                    <a:pt x="33" y="57"/>
                  </a:cubicBezTo>
                  <a:cubicBezTo>
                    <a:pt x="11" y="89"/>
                    <a:pt x="0" y="127"/>
                    <a:pt x="0" y="160"/>
                  </a:cubicBezTo>
                  <a:cubicBezTo>
                    <a:pt x="0" y="174"/>
                    <a:pt x="3" y="188"/>
                    <a:pt x="7" y="199"/>
                  </a:cubicBezTo>
                  <a:cubicBezTo>
                    <a:pt x="11" y="210"/>
                    <a:pt x="18" y="220"/>
                    <a:pt x="26" y="226"/>
                  </a:cubicBezTo>
                  <a:cubicBezTo>
                    <a:pt x="33" y="231"/>
                    <a:pt x="42" y="233"/>
                    <a:pt x="52" y="234"/>
                  </a:cubicBezTo>
                  <a:cubicBezTo>
                    <a:pt x="52" y="233"/>
                    <a:pt x="51" y="231"/>
                    <a:pt x="51" y="230"/>
                  </a:cubicBezTo>
                  <a:cubicBezTo>
                    <a:pt x="42" y="229"/>
                    <a:pt x="35" y="227"/>
                    <a:pt x="29" y="222"/>
                  </a:cubicBezTo>
                  <a:cubicBezTo>
                    <a:pt x="21" y="217"/>
                    <a:pt x="15" y="208"/>
                    <a:pt x="11" y="198"/>
                  </a:cubicBezTo>
                  <a:cubicBezTo>
                    <a:pt x="7" y="187"/>
                    <a:pt x="4" y="174"/>
                    <a:pt x="4" y="160"/>
                  </a:cubicBezTo>
                  <a:cubicBezTo>
                    <a:pt x="4" y="137"/>
                    <a:pt x="10" y="111"/>
                    <a:pt x="21" y="86"/>
                  </a:cubicBezTo>
                  <a:cubicBezTo>
                    <a:pt x="25" y="77"/>
                    <a:pt x="30" y="68"/>
                    <a:pt x="36" y="59"/>
                  </a:cubicBezTo>
                  <a:cubicBezTo>
                    <a:pt x="55" y="32"/>
                    <a:pt x="79" y="14"/>
                    <a:pt x="103" y="6"/>
                  </a:cubicBezTo>
                  <a:cubicBezTo>
                    <a:pt x="105" y="4"/>
                    <a:pt x="107" y="2"/>
                    <a:pt x="109" y="0"/>
                  </a:cubicBezTo>
                </a:path>
              </a:pathLst>
            </a:custGeom>
            <a:solidFill>
              <a:srgbClr val="6761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Freeform 63">
              <a:extLst>
                <a:ext uri="{FF2B5EF4-FFF2-40B4-BE49-F238E27FC236}">
                  <a16:creationId xmlns:a16="http://schemas.microsoft.com/office/drawing/2014/main" id="{C2E7BF58-183A-4133-849A-2F4EC7981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350"/>
              <a:ext cx="76" cy="102"/>
            </a:xfrm>
            <a:custGeom>
              <a:avLst/>
              <a:gdLst>
                <a:gd name="T0" fmla="*/ 5 w 45"/>
                <a:gd name="T1" fmla="*/ 0 h 61"/>
                <a:gd name="T2" fmla="*/ 145 w 45"/>
                <a:gd name="T3" fmla="*/ 271 h 61"/>
                <a:gd name="T4" fmla="*/ 216 w 45"/>
                <a:gd name="T5" fmla="*/ 286 h 61"/>
                <a:gd name="T6" fmla="*/ 208 w 45"/>
                <a:gd name="T7" fmla="*/ 258 h 61"/>
                <a:gd name="T8" fmla="*/ 174 w 45"/>
                <a:gd name="T9" fmla="*/ 242 h 61"/>
                <a:gd name="T10" fmla="*/ 5 w 45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1">
                  <a:moveTo>
                    <a:pt x="1" y="0"/>
                  </a:moveTo>
                  <a:cubicBezTo>
                    <a:pt x="1" y="0"/>
                    <a:pt x="0" y="45"/>
                    <a:pt x="30" y="58"/>
                  </a:cubicBezTo>
                  <a:cubicBezTo>
                    <a:pt x="34" y="59"/>
                    <a:pt x="39" y="61"/>
                    <a:pt x="45" y="61"/>
                  </a:cubicBezTo>
                  <a:cubicBezTo>
                    <a:pt x="44" y="59"/>
                    <a:pt x="44" y="57"/>
                    <a:pt x="43" y="55"/>
                  </a:cubicBezTo>
                  <a:cubicBezTo>
                    <a:pt x="41" y="54"/>
                    <a:pt x="38" y="53"/>
                    <a:pt x="36" y="52"/>
                  </a:cubicBezTo>
                  <a:cubicBezTo>
                    <a:pt x="5" y="39"/>
                    <a:pt x="1" y="0"/>
                    <a:pt x="1" y="0"/>
                  </a:cubicBezTo>
                </a:path>
              </a:pathLst>
            </a:custGeom>
            <a:solidFill>
              <a:srgbClr val="A8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3" name="Freeform 64">
              <a:extLst>
                <a:ext uri="{FF2B5EF4-FFF2-40B4-BE49-F238E27FC236}">
                  <a16:creationId xmlns:a16="http://schemas.microsoft.com/office/drawing/2014/main" id="{17D3B78B-0329-42B9-8879-680414CF4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085"/>
              <a:ext cx="216" cy="563"/>
            </a:xfrm>
            <a:custGeom>
              <a:avLst/>
              <a:gdLst>
                <a:gd name="T0" fmla="*/ 440 w 129"/>
                <a:gd name="T1" fmla="*/ 0 h 336"/>
                <a:gd name="T2" fmla="*/ 494 w 129"/>
                <a:gd name="T3" fmla="*/ 5 h 336"/>
                <a:gd name="T4" fmla="*/ 496 w 129"/>
                <a:gd name="T5" fmla="*/ 137 h 336"/>
                <a:gd name="T6" fmla="*/ 516 w 129"/>
                <a:gd name="T7" fmla="*/ 300 h 336"/>
                <a:gd name="T8" fmla="*/ 586 w 129"/>
                <a:gd name="T9" fmla="*/ 508 h 336"/>
                <a:gd name="T10" fmla="*/ 599 w 129"/>
                <a:gd name="T11" fmla="*/ 732 h 336"/>
                <a:gd name="T12" fmla="*/ 599 w 129"/>
                <a:gd name="T13" fmla="*/ 851 h 336"/>
                <a:gd name="T14" fmla="*/ 558 w 129"/>
                <a:gd name="T15" fmla="*/ 947 h 336"/>
                <a:gd name="T16" fmla="*/ 496 w 129"/>
                <a:gd name="T17" fmla="*/ 1138 h 336"/>
                <a:gd name="T18" fmla="*/ 460 w 129"/>
                <a:gd name="T19" fmla="*/ 1312 h 336"/>
                <a:gd name="T20" fmla="*/ 357 w 129"/>
                <a:gd name="T21" fmla="*/ 1392 h 336"/>
                <a:gd name="T22" fmla="*/ 0 w 129"/>
                <a:gd name="T23" fmla="*/ 1580 h 336"/>
                <a:gd name="T24" fmla="*/ 75 w 129"/>
                <a:gd name="T25" fmla="*/ 1533 h 336"/>
                <a:gd name="T26" fmla="*/ 196 w 129"/>
                <a:gd name="T27" fmla="*/ 1471 h 336"/>
                <a:gd name="T28" fmla="*/ 348 w 129"/>
                <a:gd name="T29" fmla="*/ 1351 h 336"/>
                <a:gd name="T30" fmla="*/ 512 w 129"/>
                <a:gd name="T31" fmla="*/ 994 h 336"/>
                <a:gd name="T32" fmla="*/ 583 w 129"/>
                <a:gd name="T33" fmla="*/ 578 h 336"/>
                <a:gd name="T34" fmla="*/ 527 w 129"/>
                <a:gd name="T35" fmla="*/ 395 h 336"/>
                <a:gd name="T36" fmla="*/ 487 w 129"/>
                <a:gd name="T37" fmla="*/ 225 h 336"/>
                <a:gd name="T38" fmla="*/ 474 w 129"/>
                <a:gd name="T39" fmla="*/ 5 h 3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9" h="336">
                  <a:moveTo>
                    <a:pt x="94" y="0"/>
                  </a:moveTo>
                  <a:cubicBezTo>
                    <a:pt x="98" y="0"/>
                    <a:pt x="101" y="0"/>
                    <a:pt x="105" y="1"/>
                  </a:cubicBezTo>
                  <a:cubicBezTo>
                    <a:pt x="109" y="10"/>
                    <a:pt x="106" y="21"/>
                    <a:pt x="106" y="29"/>
                  </a:cubicBezTo>
                  <a:cubicBezTo>
                    <a:pt x="107" y="41"/>
                    <a:pt x="107" y="53"/>
                    <a:pt x="110" y="64"/>
                  </a:cubicBezTo>
                  <a:cubicBezTo>
                    <a:pt x="114" y="79"/>
                    <a:pt x="121" y="93"/>
                    <a:pt x="125" y="108"/>
                  </a:cubicBezTo>
                  <a:cubicBezTo>
                    <a:pt x="129" y="123"/>
                    <a:pt x="128" y="140"/>
                    <a:pt x="128" y="156"/>
                  </a:cubicBezTo>
                  <a:cubicBezTo>
                    <a:pt x="128" y="164"/>
                    <a:pt x="129" y="174"/>
                    <a:pt x="128" y="181"/>
                  </a:cubicBezTo>
                  <a:cubicBezTo>
                    <a:pt x="126" y="189"/>
                    <a:pt x="121" y="194"/>
                    <a:pt x="119" y="201"/>
                  </a:cubicBezTo>
                  <a:cubicBezTo>
                    <a:pt x="114" y="215"/>
                    <a:pt x="109" y="229"/>
                    <a:pt x="106" y="242"/>
                  </a:cubicBezTo>
                  <a:cubicBezTo>
                    <a:pt x="103" y="255"/>
                    <a:pt x="102" y="267"/>
                    <a:pt x="98" y="279"/>
                  </a:cubicBezTo>
                  <a:cubicBezTo>
                    <a:pt x="95" y="292"/>
                    <a:pt x="88" y="292"/>
                    <a:pt x="76" y="296"/>
                  </a:cubicBezTo>
                  <a:cubicBezTo>
                    <a:pt x="50" y="307"/>
                    <a:pt x="29" y="336"/>
                    <a:pt x="0" y="336"/>
                  </a:cubicBezTo>
                  <a:cubicBezTo>
                    <a:pt x="0" y="330"/>
                    <a:pt x="10" y="328"/>
                    <a:pt x="16" y="326"/>
                  </a:cubicBezTo>
                  <a:cubicBezTo>
                    <a:pt x="26" y="323"/>
                    <a:pt x="34" y="320"/>
                    <a:pt x="42" y="313"/>
                  </a:cubicBezTo>
                  <a:cubicBezTo>
                    <a:pt x="53" y="304"/>
                    <a:pt x="63" y="295"/>
                    <a:pt x="74" y="287"/>
                  </a:cubicBezTo>
                  <a:cubicBezTo>
                    <a:pt x="97" y="270"/>
                    <a:pt x="102" y="238"/>
                    <a:pt x="109" y="211"/>
                  </a:cubicBezTo>
                  <a:cubicBezTo>
                    <a:pt x="115" y="183"/>
                    <a:pt x="125" y="152"/>
                    <a:pt x="124" y="123"/>
                  </a:cubicBezTo>
                  <a:cubicBezTo>
                    <a:pt x="124" y="110"/>
                    <a:pt x="116" y="97"/>
                    <a:pt x="112" y="84"/>
                  </a:cubicBezTo>
                  <a:cubicBezTo>
                    <a:pt x="109" y="72"/>
                    <a:pt x="107" y="60"/>
                    <a:pt x="104" y="48"/>
                  </a:cubicBezTo>
                  <a:cubicBezTo>
                    <a:pt x="101" y="32"/>
                    <a:pt x="101" y="17"/>
                    <a:pt x="101" y="1"/>
                  </a:cubicBezTo>
                </a:path>
              </a:pathLst>
            </a:custGeom>
            <a:solidFill>
              <a:srgbClr val="54B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Oval 65">
              <a:extLst>
                <a:ext uri="{FF2B5EF4-FFF2-40B4-BE49-F238E27FC236}">
                  <a16:creationId xmlns:a16="http://schemas.microsoft.com/office/drawing/2014/main" id="{D977338E-2088-4F34-96C0-ACFA433CD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062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25" name="Oval 66">
              <a:extLst>
                <a:ext uri="{FF2B5EF4-FFF2-40B4-BE49-F238E27FC236}">
                  <a16:creationId xmlns:a16="http://schemas.microsoft.com/office/drawing/2014/main" id="{B34B3207-6CCC-4480-A4B6-BCDE31563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" y="2087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64332705-3747-4DB7-A470-004E3A5E82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Foam cells (1)</a:t>
            </a:r>
          </a:p>
        </p:txBody>
      </p:sp>
      <p:grpSp>
        <p:nvGrpSpPr>
          <p:cNvPr id="56322" name="Group 395">
            <a:extLst>
              <a:ext uri="{FF2B5EF4-FFF2-40B4-BE49-F238E27FC236}">
                <a16:creationId xmlns:a16="http://schemas.microsoft.com/office/drawing/2014/main" id="{4EF69CBF-2FEF-4138-A377-4CE9FB6C99F7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2006600"/>
            <a:ext cx="1425575" cy="1625600"/>
            <a:chOff x="159" y="1584"/>
            <a:chExt cx="898" cy="1024"/>
          </a:xfrm>
        </p:grpSpPr>
        <p:sp>
          <p:nvSpPr>
            <p:cNvPr id="57092" name="Freeform 297">
              <a:extLst>
                <a:ext uri="{FF2B5EF4-FFF2-40B4-BE49-F238E27FC236}">
                  <a16:creationId xmlns:a16="http://schemas.microsoft.com/office/drawing/2014/main" id="{8BC49581-9902-4057-9B18-F40B0ECA4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1584"/>
              <a:ext cx="898" cy="1024"/>
            </a:xfrm>
            <a:custGeom>
              <a:avLst/>
              <a:gdLst>
                <a:gd name="T0" fmla="*/ 1376 w 359"/>
                <a:gd name="T1" fmla="*/ 909 h 384"/>
                <a:gd name="T2" fmla="*/ 300 w 359"/>
                <a:gd name="T3" fmla="*/ 2296 h 384"/>
                <a:gd name="T4" fmla="*/ 533 w 359"/>
                <a:gd name="T5" fmla="*/ 3149 h 384"/>
                <a:gd name="T6" fmla="*/ 333 w 359"/>
                <a:gd name="T7" fmla="*/ 4019 h 384"/>
                <a:gd name="T8" fmla="*/ 520 w 359"/>
                <a:gd name="T9" fmla="*/ 4813 h 384"/>
                <a:gd name="T10" fmla="*/ 1333 w 359"/>
                <a:gd name="T11" fmla="*/ 5347 h 384"/>
                <a:gd name="T12" fmla="*/ 3554 w 359"/>
                <a:gd name="T13" fmla="*/ 5952 h 384"/>
                <a:gd name="T14" fmla="*/ 4493 w 359"/>
                <a:gd name="T15" fmla="*/ 4915 h 384"/>
                <a:gd name="T16" fmla="*/ 5401 w 359"/>
                <a:gd name="T17" fmla="*/ 4152 h 384"/>
                <a:gd name="T18" fmla="*/ 5413 w 359"/>
                <a:gd name="T19" fmla="*/ 2296 h 384"/>
                <a:gd name="T20" fmla="*/ 5213 w 359"/>
                <a:gd name="T21" fmla="*/ 1707 h 384"/>
                <a:gd name="T22" fmla="*/ 4993 w 359"/>
                <a:gd name="T23" fmla="*/ 717 h 384"/>
                <a:gd name="T24" fmla="*/ 3867 w 359"/>
                <a:gd name="T25" fmla="*/ 35 h 384"/>
                <a:gd name="T26" fmla="*/ 2942 w 359"/>
                <a:gd name="T27" fmla="*/ 605 h 384"/>
                <a:gd name="T28" fmla="*/ 1376 w 359"/>
                <a:gd name="T29" fmla="*/ 909 h 3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9" h="384">
                  <a:moveTo>
                    <a:pt x="88" y="48"/>
                  </a:moveTo>
                  <a:cubicBezTo>
                    <a:pt x="53" y="56"/>
                    <a:pt x="0" y="77"/>
                    <a:pt x="19" y="121"/>
                  </a:cubicBezTo>
                  <a:cubicBezTo>
                    <a:pt x="25" y="137"/>
                    <a:pt x="37" y="147"/>
                    <a:pt x="34" y="166"/>
                  </a:cubicBezTo>
                  <a:cubicBezTo>
                    <a:pt x="32" y="182"/>
                    <a:pt x="22" y="194"/>
                    <a:pt x="21" y="212"/>
                  </a:cubicBezTo>
                  <a:cubicBezTo>
                    <a:pt x="20" y="229"/>
                    <a:pt x="23" y="239"/>
                    <a:pt x="33" y="254"/>
                  </a:cubicBezTo>
                  <a:cubicBezTo>
                    <a:pt x="50" y="281"/>
                    <a:pt x="56" y="283"/>
                    <a:pt x="85" y="282"/>
                  </a:cubicBezTo>
                  <a:cubicBezTo>
                    <a:pt x="141" y="279"/>
                    <a:pt x="165" y="384"/>
                    <a:pt x="227" y="314"/>
                  </a:cubicBezTo>
                  <a:cubicBezTo>
                    <a:pt x="247" y="291"/>
                    <a:pt x="258" y="273"/>
                    <a:pt x="287" y="259"/>
                  </a:cubicBezTo>
                  <a:cubicBezTo>
                    <a:pt x="310" y="249"/>
                    <a:pt x="334" y="244"/>
                    <a:pt x="345" y="219"/>
                  </a:cubicBezTo>
                  <a:cubicBezTo>
                    <a:pt x="359" y="190"/>
                    <a:pt x="356" y="151"/>
                    <a:pt x="346" y="121"/>
                  </a:cubicBezTo>
                  <a:cubicBezTo>
                    <a:pt x="343" y="111"/>
                    <a:pt x="335" y="101"/>
                    <a:pt x="333" y="90"/>
                  </a:cubicBezTo>
                  <a:cubicBezTo>
                    <a:pt x="328" y="71"/>
                    <a:pt x="332" y="55"/>
                    <a:pt x="319" y="38"/>
                  </a:cubicBezTo>
                  <a:cubicBezTo>
                    <a:pt x="304" y="17"/>
                    <a:pt x="273" y="0"/>
                    <a:pt x="247" y="2"/>
                  </a:cubicBezTo>
                  <a:cubicBezTo>
                    <a:pt x="221" y="3"/>
                    <a:pt x="210" y="26"/>
                    <a:pt x="188" y="32"/>
                  </a:cubicBezTo>
                  <a:cubicBezTo>
                    <a:pt x="160" y="40"/>
                    <a:pt x="108" y="14"/>
                    <a:pt x="88" y="48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3" name="Freeform 298">
              <a:extLst>
                <a:ext uri="{FF2B5EF4-FFF2-40B4-BE49-F238E27FC236}">
                  <a16:creationId xmlns:a16="http://schemas.microsoft.com/office/drawing/2014/main" id="{2144A592-3392-4F62-B168-C13897F49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" y="1701"/>
              <a:ext cx="355" cy="235"/>
            </a:xfrm>
            <a:custGeom>
              <a:avLst/>
              <a:gdLst>
                <a:gd name="T0" fmla="*/ 283 w 142"/>
                <a:gd name="T1" fmla="*/ 1640 h 88"/>
                <a:gd name="T2" fmla="*/ 175 w 142"/>
                <a:gd name="T3" fmla="*/ 764 h 88"/>
                <a:gd name="T4" fmla="*/ 813 w 142"/>
                <a:gd name="T5" fmla="*/ 379 h 88"/>
                <a:gd name="T6" fmla="*/ 1533 w 142"/>
                <a:gd name="T7" fmla="*/ 150 h 88"/>
                <a:gd name="T8" fmla="*/ 2220 w 142"/>
                <a:gd name="T9" fmla="*/ 93 h 88"/>
                <a:gd name="T10" fmla="*/ 813 w 142"/>
                <a:gd name="T11" fmla="*/ 662 h 88"/>
                <a:gd name="T12" fmla="*/ 345 w 142"/>
                <a:gd name="T13" fmla="*/ 1677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88">
                  <a:moveTo>
                    <a:pt x="18" y="86"/>
                  </a:moveTo>
                  <a:cubicBezTo>
                    <a:pt x="11" y="73"/>
                    <a:pt x="0" y="55"/>
                    <a:pt x="11" y="40"/>
                  </a:cubicBezTo>
                  <a:cubicBezTo>
                    <a:pt x="17" y="32"/>
                    <a:pt x="42" y="24"/>
                    <a:pt x="52" y="20"/>
                  </a:cubicBezTo>
                  <a:cubicBezTo>
                    <a:pt x="66" y="14"/>
                    <a:pt x="83" y="14"/>
                    <a:pt x="98" y="8"/>
                  </a:cubicBezTo>
                  <a:cubicBezTo>
                    <a:pt x="117" y="0"/>
                    <a:pt x="101" y="12"/>
                    <a:pt x="142" y="5"/>
                  </a:cubicBezTo>
                  <a:cubicBezTo>
                    <a:pt x="112" y="17"/>
                    <a:pt x="82" y="24"/>
                    <a:pt x="52" y="35"/>
                  </a:cubicBezTo>
                  <a:cubicBezTo>
                    <a:pt x="24" y="45"/>
                    <a:pt x="18" y="59"/>
                    <a:pt x="22" y="88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4" name="Oval 299">
              <a:extLst>
                <a:ext uri="{FF2B5EF4-FFF2-40B4-BE49-F238E27FC236}">
                  <a16:creationId xmlns:a16="http://schemas.microsoft.com/office/drawing/2014/main" id="{27AE738F-0349-4152-ADB9-A5643251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" y="1739"/>
              <a:ext cx="520" cy="554"/>
            </a:xfrm>
            <a:prstGeom prst="ellipse">
              <a:avLst/>
            </a:pr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95" name="Oval 300">
              <a:extLst>
                <a:ext uri="{FF2B5EF4-FFF2-40B4-BE49-F238E27FC236}">
                  <a16:creationId xmlns:a16="http://schemas.microsoft.com/office/drawing/2014/main" id="{8DEC4EAD-F345-46A7-BA84-4C913F93A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" y="1741"/>
              <a:ext cx="508" cy="542"/>
            </a:xfrm>
            <a:prstGeom prst="ellipse">
              <a:avLst/>
            </a:prstGeom>
            <a:solidFill>
              <a:srgbClr val="C0E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96" name="Oval 301">
              <a:extLst>
                <a:ext uri="{FF2B5EF4-FFF2-40B4-BE49-F238E27FC236}">
                  <a16:creationId xmlns:a16="http://schemas.microsoft.com/office/drawing/2014/main" id="{83AB04DB-C721-4481-AA9F-A8599BD41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747"/>
              <a:ext cx="496" cy="528"/>
            </a:xfrm>
            <a:prstGeom prst="ellipse">
              <a:avLst/>
            </a:prstGeom>
            <a:solidFill>
              <a:srgbClr val="C1E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97" name="Oval 302">
              <a:extLst>
                <a:ext uri="{FF2B5EF4-FFF2-40B4-BE49-F238E27FC236}">
                  <a16:creationId xmlns:a16="http://schemas.microsoft.com/office/drawing/2014/main" id="{0F820910-92CC-4181-B39F-E364A25D8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" y="1752"/>
              <a:ext cx="481" cy="512"/>
            </a:xfrm>
            <a:prstGeom prst="ellipse">
              <a:avLst/>
            </a:prstGeom>
            <a:solidFill>
              <a:srgbClr val="C2E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98" name="Oval 303">
              <a:extLst>
                <a:ext uri="{FF2B5EF4-FFF2-40B4-BE49-F238E27FC236}">
                  <a16:creationId xmlns:a16="http://schemas.microsoft.com/office/drawing/2014/main" id="{E12484A9-2348-4EB7-91D1-53109BC21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1757"/>
              <a:ext cx="470" cy="499"/>
            </a:xfrm>
            <a:prstGeom prst="ellipse">
              <a:avLst/>
            </a:prstGeom>
            <a:solidFill>
              <a:srgbClr val="C3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99" name="Oval 304">
              <a:extLst>
                <a:ext uri="{FF2B5EF4-FFF2-40B4-BE49-F238E27FC236}">
                  <a16:creationId xmlns:a16="http://schemas.microsoft.com/office/drawing/2014/main" id="{2A8C452E-453D-41A5-9A09-FFA7BC46E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" y="1763"/>
              <a:ext cx="455" cy="485"/>
            </a:xfrm>
            <a:prstGeom prst="ellipse">
              <a:avLst/>
            </a:prstGeom>
            <a:solidFill>
              <a:srgbClr val="C3E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0" name="Oval 305">
              <a:extLst>
                <a:ext uri="{FF2B5EF4-FFF2-40B4-BE49-F238E27FC236}">
                  <a16:creationId xmlns:a16="http://schemas.microsoft.com/office/drawing/2014/main" id="{4BC46AE4-5AA0-48B4-9DB6-25C7E6F7B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" y="1765"/>
              <a:ext cx="443" cy="472"/>
            </a:xfrm>
            <a:prstGeom prst="ellipse">
              <a:avLst/>
            </a:prstGeom>
            <a:solidFill>
              <a:srgbClr val="C4E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1" name="Oval 306">
              <a:extLst>
                <a:ext uri="{FF2B5EF4-FFF2-40B4-BE49-F238E27FC236}">
                  <a16:creationId xmlns:a16="http://schemas.microsoft.com/office/drawing/2014/main" id="{8EA6B83F-BE74-4E38-A1D6-A5B8C0850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" y="1771"/>
              <a:ext cx="431" cy="458"/>
            </a:xfrm>
            <a:prstGeom prst="ellipse">
              <a:avLst/>
            </a:prstGeom>
            <a:solidFill>
              <a:srgbClr val="C5E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2" name="Oval 307">
              <a:extLst>
                <a:ext uri="{FF2B5EF4-FFF2-40B4-BE49-F238E27FC236}">
                  <a16:creationId xmlns:a16="http://schemas.microsoft.com/office/drawing/2014/main" id="{F3FEA974-AA86-4C77-9860-B30356F5E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" y="1776"/>
              <a:ext cx="418" cy="445"/>
            </a:xfrm>
            <a:prstGeom prst="ellipse">
              <a:avLst/>
            </a:prstGeom>
            <a:solidFill>
              <a:srgbClr val="C6E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3" name="Oval 308">
              <a:extLst>
                <a:ext uri="{FF2B5EF4-FFF2-40B4-BE49-F238E27FC236}">
                  <a16:creationId xmlns:a16="http://schemas.microsoft.com/office/drawing/2014/main" id="{3208C798-9AAF-4385-865C-46BAAFDC0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1781"/>
              <a:ext cx="403" cy="430"/>
            </a:xfrm>
            <a:prstGeom prst="ellipse">
              <a:avLst/>
            </a:prstGeom>
            <a:solidFill>
              <a:srgbClr val="C7E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4" name="Oval 309">
              <a:extLst>
                <a:ext uri="{FF2B5EF4-FFF2-40B4-BE49-F238E27FC236}">
                  <a16:creationId xmlns:a16="http://schemas.microsoft.com/office/drawing/2014/main" id="{728BB1B1-E692-4FD2-90FB-36C4BD4AF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" y="1787"/>
              <a:ext cx="393" cy="416"/>
            </a:xfrm>
            <a:prstGeom prst="ellipse">
              <a:avLst/>
            </a:prstGeom>
            <a:solidFill>
              <a:srgbClr val="C8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5" name="Oval 310">
              <a:extLst>
                <a:ext uri="{FF2B5EF4-FFF2-40B4-BE49-F238E27FC236}">
                  <a16:creationId xmlns:a16="http://schemas.microsoft.com/office/drawing/2014/main" id="{90BD2621-3F1F-4B10-9D5F-90768E004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1789"/>
              <a:ext cx="378" cy="403"/>
            </a:xfrm>
            <a:prstGeom prst="ellipse">
              <a:avLst/>
            </a:prstGeom>
            <a:solidFill>
              <a:srgbClr val="C9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6" name="Oval 311">
              <a:extLst>
                <a:ext uri="{FF2B5EF4-FFF2-40B4-BE49-F238E27FC236}">
                  <a16:creationId xmlns:a16="http://schemas.microsoft.com/office/drawing/2014/main" id="{E5E94CFB-B8D6-4162-B6D8-62B0F014D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" y="1795"/>
              <a:ext cx="365" cy="389"/>
            </a:xfrm>
            <a:prstGeom prst="ellipse">
              <a:avLst/>
            </a:prstGeom>
            <a:solidFill>
              <a:srgbClr val="CAE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7" name="Oval 312">
              <a:extLst>
                <a:ext uri="{FF2B5EF4-FFF2-40B4-BE49-F238E27FC236}">
                  <a16:creationId xmlns:a16="http://schemas.microsoft.com/office/drawing/2014/main" id="{E3C1368F-48F7-4B7C-BAE1-A3B071A0F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" y="1800"/>
              <a:ext cx="353" cy="376"/>
            </a:xfrm>
            <a:prstGeom prst="ellipse">
              <a:avLst/>
            </a:prstGeom>
            <a:solidFill>
              <a:srgbClr val="CBE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8" name="Oval 313">
              <a:extLst>
                <a:ext uri="{FF2B5EF4-FFF2-40B4-BE49-F238E27FC236}">
                  <a16:creationId xmlns:a16="http://schemas.microsoft.com/office/drawing/2014/main" id="{77035099-1B79-40DB-884A-A484A1680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805"/>
              <a:ext cx="338" cy="360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9" name="Oval 314">
              <a:extLst>
                <a:ext uri="{FF2B5EF4-FFF2-40B4-BE49-F238E27FC236}">
                  <a16:creationId xmlns:a16="http://schemas.microsoft.com/office/drawing/2014/main" id="{B5637FB0-EBEB-483C-A3FB-16BB68983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" y="1811"/>
              <a:ext cx="326" cy="346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0" name="Oval 315">
              <a:extLst>
                <a:ext uri="{FF2B5EF4-FFF2-40B4-BE49-F238E27FC236}">
                  <a16:creationId xmlns:a16="http://schemas.microsoft.com/office/drawing/2014/main" id="{77559030-B61E-4193-90A2-6D31B3217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" y="1816"/>
              <a:ext cx="313" cy="331"/>
            </a:xfrm>
            <a:prstGeom prst="ellipse">
              <a:avLst/>
            </a:prstGeom>
            <a:solidFill>
              <a:srgbClr val="CDE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1" name="Oval 316">
              <a:extLst>
                <a:ext uri="{FF2B5EF4-FFF2-40B4-BE49-F238E27FC236}">
                  <a16:creationId xmlns:a16="http://schemas.microsoft.com/office/drawing/2014/main" id="{1FBAB29B-3111-42DB-97A5-2940C290C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" y="1819"/>
              <a:ext cx="300" cy="320"/>
            </a:xfrm>
            <a:prstGeom prst="ellipse">
              <a:avLst/>
            </a:prstGeom>
            <a:solidFill>
              <a:srgbClr val="CEE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2" name="Oval 317">
              <a:extLst>
                <a:ext uri="{FF2B5EF4-FFF2-40B4-BE49-F238E27FC236}">
                  <a16:creationId xmlns:a16="http://schemas.microsoft.com/office/drawing/2014/main" id="{0605D8AB-C1B8-4653-B005-A0349EDAE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1824"/>
              <a:ext cx="285" cy="307"/>
            </a:xfrm>
            <a:prstGeom prst="ellipse">
              <a:avLst/>
            </a:prstGeom>
            <a:solidFill>
              <a:srgbClr val="C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3" name="Oval 318">
              <a:extLst>
                <a:ext uri="{FF2B5EF4-FFF2-40B4-BE49-F238E27FC236}">
                  <a16:creationId xmlns:a16="http://schemas.microsoft.com/office/drawing/2014/main" id="{9E8A4CFB-C6B4-4A23-863F-4AC8E3303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" y="1829"/>
              <a:ext cx="276" cy="291"/>
            </a:xfrm>
            <a:prstGeom prst="ellipse">
              <a:avLst/>
            </a:prstGeom>
            <a:solidFill>
              <a:srgbClr val="D0E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4" name="Oval 319">
              <a:extLst>
                <a:ext uri="{FF2B5EF4-FFF2-40B4-BE49-F238E27FC236}">
                  <a16:creationId xmlns:a16="http://schemas.microsoft.com/office/drawing/2014/main" id="{E0DFCDA5-4B0E-4903-A8F7-15E433DB8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" y="1835"/>
              <a:ext cx="261" cy="277"/>
            </a:xfrm>
            <a:prstGeom prst="ellipse">
              <a:avLst/>
            </a:prstGeom>
            <a:solidFill>
              <a:srgbClr val="D1E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5" name="Oval 320">
              <a:extLst>
                <a:ext uri="{FF2B5EF4-FFF2-40B4-BE49-F238E27FC236}">
                  <a16:creationId xmlns:a16="http://schemas.microsoft.com/office/drawing/2014/main" id="{C1FF6540-2665-4014-BD29-6CB85AE97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1840"/>
              <a:ext cx="248" cy="264"/>
            </a:xfrm>
            <a:prstGeom prst="ellipse">
              <a:avLst/>
            </a:prstGeom>
            <a:solidFill>
              <a:srgbClr val="D2E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6" name="Oval 321">
              <a:extLst>
                <a:ext uri="{FF2B5EF4-FFF2-40B4-BE49-F238E27FC236}">
                  <a16:creationId xmlns:a16="http://schemas.microsoft.com/office/drawing/2014/main" id="{65BB6F26-E3D2-46A2-86F9-98E678832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1843"/>
              <a:ext cx="235" cy="250"/>
            </a:xfrm>
            <a:prstGeom prst="ellipse">
              <a:avLst/>
            </a:prstGeom>
            <a:solidFill>
              <a:srgbClr val="D3E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7" name="Oval 322">
              <a:extLst>
                <a:ext uri="{FF2B5EF4-FFF2-40B4-BE49-F238E27FC236}">
                  <a16:creationId xmlns:a16="http://schemas.microsoft.com/office/drawing/2014/main" id="{C7F7E289-44E3-4DA8-82CD-0357F376A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" y="1848"/>
              <a:ext cx="223" cy="237"/>
            </a:xfrm>
            <a:prstGeom prst="ellipse">
              <a:avLst/>
            </a:prstGeom>
            <a:solidFill>
              <a:srgbClr val="D4E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8" name="Oval 323">
              <a:extLst>
                <a:ext uri="{FF2B5EF4-FFF2-40B4-BE49-F238E27FC236}">
                  <a16:creationId xmlns:a16="http://schemas.microsoft.com/office/drawing/2014/main" id="{9F80499C-FEB7-4665-A270-81D4784B3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" y="1853"/>
              <a:ext cx="208" cy="222"/>
            </a:xfrm>
            <a:prstGeom prst="ellipse">
              <a:avLst/>
            </a:prstGeom>
            <a:solidFill>
              <a:srgbClr val="D4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9" name="Oval 324">
              <a:extLst>
                <a:ext uri="{FF2B5EF4-FFF2-40B4-BE49-F238E27FC236}">
                  <a16:creationId xmlns:a16="http://schemas.microsoft.com/office/drawing/2014/main" id="{147BB664-92DE-4FD8-80CB-6A27BD04B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" y="1859"/>
              <a:ext cx="198" cy="208"/>
            </a:xfrm>
            <a:prstGeom prst="ellipse">
              <a:avLst/>
            </a:prstGeom>
            <a:solidFill>
              <a:srgbClr val="D5E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20" name="Oval 325">
              <a:extLst>
                <a:ext uri="{FF2B5EF4-FFF2-40B4-BE49-F238E27FC236}">
                  <a16:creationId xmlns:a16="http://schemas.microsoft.com/office/drawing/2014/main" id="{4307883B-412B-44BB-86E5-4FB5476A4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" y="1864"/>
              <a:ext cx="183" cy="195"/>
            </a:xfrm>
            <a:prstGeom prst="ellipse">
              <a:avLst/>
            </a:prstGeom>
            <a:solidFill>
              <a:srgbClr val="D6E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21" name="Oval 326">
              <a:extLst>
                <a:ext uri="{FF2B5EF4-FFF2-40B4-BE49-F238E27FC236}">
                  <a16:creationId xmlns:a16="http://schemas.microsoft.com/office/drawing/2014/main" id="{0B6D1493-3DC5-4BCC-A859-ECA806886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" y="1867"/>
              <a:ext cx="171" cy="181"/>
            </a:xfrm>
            <a:prstGeom prst="ellipse">
              <a:avLst/>
            </a:prstGeom>
            <a:solidFill>
              <a:srgbClr val="D7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22" name="Oval 327">
              <a:extLst>
                <a:ext uri="{FF2B5EF4-FFF2-40B4-BE49-F238E27FC236}">
                  <a16:creationId xmlns:a16="http://schemas.microsoft.com/office/drawing/2014/main" id="{0F53492D-6BCC-4AB2-9E2E-EAE4BA7EC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" y="1872"/>
              <a:ext cx="158" cy="168"/>
            </a:xfrm>
            <a:prstGeom prst="ellipse">
              <a:avLst/>
            </a:prstGeom>
            <a:solidFill>
              <a:srgbClr val="D8F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23" name="Freeform 328">
              <a:extLst>
                <a:ext uri="{FF2B5EF4-FFF2-40B4-BE49-F238E27FC236}">
                  <a16:creationId xmlns:a16="http://schemas.microsoft.com/office/drawing/2014/main" id="{FEE68D93-D305-4AC9-8BA5-5E9B70DEB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1888"/>
              <a:ext cx="473" cy="584"/>
            </a:xfrm>
            <a:custGeom>
              <a:avLst/>
              <a:gdLst>
                <a:gd name="T0" fmla="*/ 0 w 189"/>
                <a:gd name="T1" fmla="*/ 3789 h 219"/>
                <a:gd name="T2" fmla="*/ 1034 w 189"/>
                <a:gd name="T3" fmla="*/ 3413 h 219"/>
                <a:gd name="T4" fmla="*/ 2055 w 189"/>
                <a:gd name="T5" fmla="*/ 2616 h 219"/>
                <a:gd name="T6" fmla="*/ 2881 w 189"/>
                <a:gd name="T7" fmla="*/ 1557 h 219"/>
                <a:gd name="T8" fmla="*/ 2588 w 189"/>
                <a:gd name="T9" fmla="*/ 0 h 219"/>
                <a:gd name="T10" fmla="*/ 2618 w 189"/>
                <a:gd name="T11" fmla="*/ 1501 h 219"/>
                <a:gd name="T12" fmla="*/ 1597 w 189"/>
                <a:gd name="T13" fmla="*/ 2104 h 219"/>
                <a:gd name="T14" fmla="*/ 1159 w 189"/>
                <a:gd name="T15" fmla="*/ 2808 h 219"/>
                <a:gd name="T16" fmla="*/ 876 w 189"/>
                <a:gd name="T17" fmla="*/ 3243 h 219"/>
                <a:gd name="T18" fmla="*/ 626 w 189"/>
                <a:gd name="T19" fmla="*/ 3720 h 2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9" h="219">
                  <a:moveTo>
                    <a:pt x="0" y="200"/>
                  </a:moveTo>
                  <a:cubicBezTo>
                    <a:pt x="35" y="219"/>
                    <a:pt x="41" y="207"/>
                    <a:pt x="66" y="180"/>
                  </a:cubicBezTo>
                  <a:cubicBezTo>
                    <a:pt x="84" y="160"/>
                    <a:pt x="108" y="150"/>
                    <a:pt x="131" y="138"/>
                  </a:cubicBezTo>
                  <a:cubicBezTo>
                    <a:pt x="155" y="124"/>
                    <a:pt x="179" y="111"/>
                    <a:pt x="184" y="82"/>
                  </a:cubicBezTo>
                  <a:cubicBezTo>
                    <a:pt x="189" y="49"/>
                    <a:pt x="177" y="28"/>
                    <a:pt x="165" y="0"/>
                  </a:cubicBezTo>
                  <a:cubicBezTo>
                    <a:pt x="172" y="28"/>
                    <a:pt x="185" y="52"/>
                    <a:pt x="167" y="79"/>
                  </a:cubicBezTo>
                  <a:cubicBezTo>
                    <a:pt x="152" y="103"/>
                    <a:pt x="127" y="107"/>
                    <a:pt x="102" y="111"/>
                  </a:cubicBezTo>
                  <a:cubicBezTo>
                    <a:pt x="71" y="117"/>
                    <a:pt x="82" y="123"/>
                    <a:pt x="74" y="148"/>
                  </a:cubicBezTo>
                  <a:cubicBezTo>
                    <a:pt x="70" y="160"/>
                    <a:pt x="63" y="161"/>
                    <a:pt x="56" y="171"/>
                  </a:cubicBezTo>
                  <a:cubicBezTo>
                    <a:pt x="50" y="179"/>
                    <a:pt x="49" y="192"/>
                    <a:pt x="40" y="196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4" name="Freeform 329">
              <a:extLst>
                <a:ext uri="{FF2B5EF4-FFF2-40B4-BE49-F238E27FC236}">
                  <a16:creationId xmlns:a16="http://schemas.microsoft.com/office/drawing/2014/main" id="{40BB5671-AB8F-434B-8213-F1565C9E0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133"/>
              <a:ext cx="335" cy="283"/>
            </a:xfrm>
            <a:custGeom>
              <a:avLst/>
              <a:gdLst>
                <a:gd name="T0" fmla="*/ 0 w 134"/>
                <a:gd name="T1" fmla="*/ 2018 h 106"/>
                <a:gd name="T2" fmla="*/ 470 w 134"/>
                <a:gd name="T3" fmla="*/ 1482 h 106"/>
                <a:gd name="T4" fmla="*/ 1050 w 134"/>
                <a:gd name="T5" fmla="*/ 948 h 106"/>
                <a:gd name="T6" fmla="*/ 2033 w 134"/>
                <a:gd name="T7" fmla="*/ 0 h 106"/>
                <a:gd name="T8" fmla="*/ 1738 w 134"/>
                <a:gd name="T9" fmla="*/ 422 h 106"/>
                <a:gd name="T10" fmla="*/ 1095 w 134"/>
                <a:gd name="T11" fmla="*/ 742 h 106"/>
                <a:gd name="T12" fmla="*/ 613 w 134"/>
                <a:gd name="T13" fmla="*/ 969 h 106"/>
                <a:gd name="T14" fmla="*/ 583 w 134"/>
                <a:gd name="T15" fmla="*/ 1298 h 106"/>
                <a:gd name="T16" fmla="*/ 375 w 134"/>
                <a:gd name="T17" fmla="*/ 1639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06">
                  <a:moveTo>
                    <a:pt x="0" y="106"/>
                  </a:moveTo>
                  <a:cubicBezTo>
                    <a:pt x="12" y="104"/>
                    <a:pt x="22" y="86"/>
                    <a:pt x="30" y="78"/>
                  </a:cubicBezTo>
                  <a:cubicBezTo>
                    <a:pt x="42" y="66"/>
                    <a:pt x="52" y="58"/>
                    <a:pt x="67" y="50"/>
                  </a:cubicBezTo>
                  <a:cubicBezTo>
                    <a:pt x="87" y="39"/>
                    <a:pt x="134" y="30"/>
                    <a:pt x="130" y="0"/>
                  </a:cubicBezTo>
                  <a:cubicBezTo>
                    <a:pt x="123" y="6"/>
                    <a:pt x="120" y="16"/>
                    <a:pt x="111" y="22"/>
                  </a:cubicBezTo>
                  <a:cubicBezTo>
                    <a:pt x="99" y="29"/>
                    <a:pt x="84" y="36"/>
                    <a:pt x="70" y="39"/>
                  </a:cubicBezTo>
                  <a:cubicBezTo>
                    <a:pt x="55" y="42"/>
                    <a:pt x="44" y="37"/>
                    <a:pt x="39" y="51"/>
                  </a:cubicBezTo>
                  <a:cubicBezTo>
                    <a:pt x="37" y="57"/>
                    <a:pt x="41" y="61"/>
                    <a:pt x="37" y="68"/>
                  </a:cubicBezTo>
                  <a:cubicBezTo>
                    <a:pt x="33" y="75"/>
                    <a:pt x="27" y="78"/>
                    <a:pt x="24" y="86"/>
                  </a:cubicBezTo>
                </a:path>
              </a:pathLst>
            </a:custGeom>
            <a:solidFill>
              <a:srgbClr val="73C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5" name="Freeform 330">
              <a:extLst>
                <a:ext uri="{FF2B5EF4-FFF2-40B4-BE49-F238E27FC236}">
                  <a16:creationId xmlns:a16="http://schemas.microsoft.com/office/drawing/2014/main" id="{27A8C2C6-A52F-48E9-B6FD-ABE26A27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1584"/>
              <a:ext cx="898" cy="1024"/>
            </a:xfrm>
            <a:custGeom>
              <a:avLst/>
              <a:gdLst>
                <a:gd name="T0" fmla="*/ 1376 w 359"/>
                <a:gd name="T1" fmla="*/ 909 h 384"/>
                <a:gd name="T2" fmla="*/ 300 w 359"/>
                <a:gd name="T3" fmla="*/ 2296 h 384"/>
                <a:gd name="T4" fmla="*/ 533 w 359"/>
                <a:gd name="T5" fmla="*/ 3149 h 384"/>
                <a:gd name="T6" fmla="*/ 333 w 359"/>
                <a:gd name="T7" fmla="*/ 4019 h 384"/>
                <a:gd name="T8" fmla="*/ 520 w 359"/>
                <a:gd name="T9" fmla="*/ 4813 h 384"/>
                <a:gd name="T10" fmla="*/ 1333 w 359"/>
                <a:gd name="T11" fmla="*/ 5347 h 384"/>
                <a:gd name="T12" fmla="*/ 3554 w 359"/>
                <a:gd name="T13" fmla="*/ 5952 h 384"/>
                <a:gd name="T14" fmla="*/ 4493 w 359"/>
                <a:gd name="T15" fmla="*/ 4915 h 384"/>
                <a:gd name="T16" fmla="*/ 5401 w 359"/>
                <a:gd name="T17" fmla="*/ 4152 h 384"/>
                <a:gd name="T18" fmla="*/ 5413 w 359"/>
                <a:gd name="T19" fmla="*/ 2296 h 384"/>
                <a:gd name="T20" fmla="*/ 5213 w 359"/>
                <a:gd name="T21" fmla="*/ 1707 h 384"/>
                <a:gd name="T22" fmla="*/ 4993 w 359"/>
                <a:gd name="T23" fmla="*/ 717 h 384"/>
                <a:gd name="T24" fmla="*/ 3867 w 359"/>
                <a:gd name="T25" fmla="*/ 35 h 384"/>
                <a:gd name="T26" fmla="*/ 2942 w 359"/>
                <a:gd name="T27" fmla="*/ 605 h 384"/>
                <a:gd name="T28" fmla="*/ 1376 w 359"/>
                <a:gd name="T29" fmla="*/ 909 h 3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9" h="384">
                  <a:moveTo>
                    <a:pt x="88" y="48"/>
                  </a:moveTo>
                  <a:cubicBezTo>
                    <a:pt x="53" y="56"/>
                    <a:pt x="0" y="77"/>
                    <a:pt x="19" y="121"/>
                  </a:cubicBezTo>
                  <a:cubicBezTo>
                    <a:pt x="25" y="137"/>
                    <a:pt x="37" y="147"/>
                    <a:pt x="34" y="166"/>
                  </a:cubicBezTo>
                  <a:cubicBezTo>
                    <a:pt x="32" y="182"/>
                    <a:pt x="22" y="194"/>
                    <a:pt x="21" y="212"/>
                  </a:cubicBezTo>
                  <a:cubicBezTo>
                    <a:pt x="20" y="229"/>
                    <a:pt x="23" y="239"/>
                    <a:pt x="33" y="254"/>
                  </a:cubicBezTo>
                  <a:cubicBezTo>
                    <a:pt x="50" y="281"/>
                    <a:pt x="56" y="283"/>
                    <a:pt x="85" y="282"/>
                  </a:cubicBezTo>
                  <a:cubicBezTo>
                    <a:pt x="141" y="279"/>
                    <a:pt x="165" y="384"/>
                    <a:pt x="227" y="314"/>
                  </a:cubicBezTo>
                  <a:cubicBezTo>
                    <a:pt x="247" y="291"/>
                    <a:pt x="258" y="273"/>
                    <a:pt x="287" y="259"/>
                  </a:cubicBezTo>
                  <a:cubicBezTo>
                    <a:pt x="310" y="249"/>
                    <a:pt x="334" y="244"/>
                    <a:pt x="345" y="219"/>
                  </a:cubicBezTo>
                  <a:cubicBezTo>
                    <a:pt x="359" y="190"/>
                    <a:pt x="356" y="151"/>
                    <a:pt x="346" y="121"/>
                  </a:cubicBezTo>
                  <a:cubicBezTo>
                    <a:pt x="343" y="111"/>
                    <a:pt x="335" y="101"/>
                    <a:pt x="333" y="90"/>
                  </a:cubicBezTo>
                  <a:cubicBezTo>
                    <a:pt x="328" y="71"/>
                    <a:pt x="332" y="55"/>
                    <a:pt x="319" y="38"/>
                  </a:cubicBezTo>
                  <a:cubicBezTo>
                    <a:pt x="304" y="17"/>
                    <a:pt x="273" y="0"/>
                    <a:pt x="247" y="2"/>
                  </a:cubicBezTo>
                  <a:cubicBezTo>
                    <a:pt x="221" y="3"/>
                    <a:pt x="210" y="26"/>
                    <a:pt x="188" y="32"/>
                  </a:cubicBezTo>
                  <a:cubicBezTo>
                    <a:pt x="160" y="40"/>
                    <a:pt x="108" y="14"/>
                    <a:pt x="88" y="4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6" name="Freeform 331">
              <a:extLst>
                <a:ext uri="{FF2B5EF4-FFF2-40B4-BE49-F238E27FC236}">
                  <a16:creationId xmlns:a16="http://schemas.microsoft.com/office/drawing/2014/main" id="{E89544CA-D795-4832-A14D-F9E0A8FA7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336"/>
              <a:ext cx="170" cy="45"/>
            </a:xfrm>
            <a:custGeom>
              <a:avLst/>
              <a:gdLst>
                <a:gd name="T0" fmla="*/ 0 w 68"/>
                <a:gd name="T1" fmla="*/ 0 h 17"/>
                <a:gd name="T2" fmla="*/ 1063 w 68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17">
                  <a:moveTo>
                    <a:pt x="0" y="0"/>
                  </a:moveTo>
                  <a:cubicBezTo>
                    <a:pt x="22" y="1"/>
                    <a:pt x="52" y="17"/>
                    <a:pt x="68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7" name="Freeform 332">
              <a:extLst>
                <a:ext uri="{FF2B5EF4-FFF2-40B4-BE49-F238E27FC236}">
                  <a16:creationId xmlns:a16="http://schemas.microsoft.com/office/drawing/2014/main" id="{42FB0623-0A2E-4507-97FC-4B9A8BE8C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" y="1973"/>
              <a:ext cx="35" cy="155"/>
            </a:xfrm>
            <a:custGeom>
              <a:avLst/>
              <a:gdLst>
                <a:gd name="T0" fmla="*/ 0 w 14"/>
                <a:gd name="T1" fmla="*/ 0 h 58"/>
                <a:gd name="T2" fmla="*/ 220 w 14"/>
                <a:gd name="T3" fmla="*/ 110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8">
                  <a:moveTo>
                    <a:pt x="0" y="0"/>
                  </a:moveTo>
                  <a:cubicBezTo>
                    <a:pt x="5" y="9"/>
                    <a:pt x="14" y="34"/>
                    <a:pt x="14" y="5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8" name="Freeform 333">
              <a:extLst>
                <a:ext uri="{FF2B5EF4-FFF2-40B4-BE49-F238E27FC236}">
                  <a16:creationId xmlns:a16="http://schemas.microsoft.com/office/drawing/2014/main" id="{AABD9465-9DD4-42BB-A941-0620D36AC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" y="1693"/>
              <a:ext cx="78" cy="19"/>
            </a:xfrm>
            <a:custGeom>
              <a:avLst/>
              <a:gdLst>
                <a:gd name="T0" fmla="*/ 0 w 31"/>
                <a:gd name="T1" fmla="*/ 141 h 7"/>
                <a:gd name="T2" fmla="*/ 493 w 3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7">
                  <a:moveTo>
                    <a:pt x="0" y="7"/>
                  </a:moveTo>
                  <a:cubicBezTo>
                    <a:pt x="10" y="5"/>
                    <a:pt x="26" y="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9" name="Freeform 334">
              <a:extLst>
                <a:ext uri="{FF2B5EF4-FFF2-40B4-BE49-F238E27FC236}">
                  <a16:creationId xmlns:a16="http://schemas.microsoft.com/office/drawing/2014/main" id="{9224F4A1-7A5B-4D84-A0CF-E8647CD72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1723"/>
              <a:ext cx="60" cy="125"/>
            </a:xfrm>
            <a:custGeom>
              <a:avLst/>
              <a:gdLst>
                <a:gd name="T0" fmla="*/ 0 w 24"/>
                <a:gd name="T1" fmla="*/ 0 h 47"/>
                <a:gd name="T2" fmla="*/ 375 w 24"/>
                <a:gd name="T3" fmla="*/ 88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7">
                  <a:moveTo>
                    <a:pt x="0" y="0"/>
                  </a:moveTo>
                  <a:cubicBezTo>
                    <a:pt x="1" y="18"/>
                    <a:pt x="14" y="28"/>
                    <a:pt x="24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0" name="Freeform 335">
              <a:extLst>
                <a:ext uri="{FF2B5EF4-FFF2-40B4-BE49-F238E27FC236}">
                  <a16:creationId xmlns:a16="http://schemas.microsoft.com/office/drawing/2014/main" id="{BFA6C6E3-8383-4A76-A193-ECE7E909C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" y="2093"/>
              <a:ext cx="27" cy="35"/>
            </a:xfrm>
            <a:custGeom>
              <a:avLst/>
              <a:gdLst>
                <a:gd name="T0" fmla="*/ 61 w 11"/>
                <a:gd name="T1" fmla="*/ 253 h 13"/>
                <a:gd name="T2" fmla="*/ 150 w 11"/>
                <a:gd name="T3" fmla="*/ 197 h 13"/>
                <a:gd name="T4" fmla="*/ 0 w 11"/>
                <a:gd name="T5" fmla="*/ 137 h 13"/>
                <a:gd name="T6" fmla="*/ 162 w 11"/>
                <a:gd name="T7" fmla="*/ 8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4" y="13"/>
                  </a:moveTo>
                  <a:cubicBezTo>
                    <a:pt x="6" y="12"/>
                    <a:pt x="7" y="10"/>
                    <a:pt x="10" y="10"/>
                  </a:cubicBezTo>
                  <a:cubicBezTo>
                    <a:pt x="7" y="8"/>
                    <a:pt x="4" y="8"/>
                    <a:pt x="0" y="7"/>
                  </a:cubicBezTo>
                  <a:cubicBezTo>
                    <a:pt x="0" y="0"/>
                    <a:pt x="8" y="0"/>
                    <a:pt x="11" y="4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1" name="Freeform 336">
              <a:extLst>
                <a:ext uri="{FF2B5EF4-FFF2-40B4-BE49-F238E27FC236}">
                  <a16:creationId xmlns:a16="http://schemas.microsoft.com/office/drawing/2014/main" id="{B718A6E9-686E-41D2-A8E6-075D542E3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2368"/>
              <a:ext cx="33" cy="24"/>
            </a:xfrm>
            <a:custGeom>
              <a:avLst/>
              <a:gdLst>
                <a:gd name="T0" fmla="*/ 193 w 13"/>
                <a:gd name="T1" fmla="*/ 171 h 9"/>
                <a:gd name="T2" fmla="*/ 160 w 13"/>
                <a:gd name="T3" fmla="*/ 0 h 9"/>
                <a:gd name="T4" fmla="*/ 84 w 13"/>
                <a:gd name="T5" fmla="*/ 149 h 9"/>
                <a:gd name="T6" fmla="*/ 84 w 13"/>
                <a:gd name="T7" fmla="*/ 21 h 9"/>
                <a:gd name="T8" fmla="*/ 0 w 13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2" y="9"/>
                  </a:moveTo>
                  <a:cubicBezTo>
                    <a:pt x="13" y="5"/>
                    <a:pt x="12" y="2"/>
                    <a:pt x="10" y="0"/>
                  </a:cubicBezTo>
                  <a:cubicBezTo>
                    <a:pt x="7" y="1"/>
                    <a:pt x="5" y="4"/>
                    <a:pt x="5" y="8"/>
                  </a:cubicBezTo>
                  <a:cubicBezTo>
                    <a:pt x="6" y="5"/>
                    <a:pt x="5" y="4"/>
                    <a:pt x="5" y="1"/>
                  </a:cubicBezTo>
                  <a:cubicBezTo>
                    <a:pt x="1" y="1"/>
                    <a:pt x="1" y="2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2" name="Freeform 337">
              <a:extLst>
                <a:ext uri="{FF2B5EF4-FFF2-40B4-BE49-F238E27FC236}">
                  <a16:creationId xmlns:a16="http://schemas.microsoft.com/office/drawing/2014/main" id="{858DEAB1-C671-4561-ABF1-A427F041A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691"/>
              <a:ext cx="20" cy="18"/>
            </a:xfrm>
            <a:custGeom>
              <a:avLst/>
              <a:gdLst>
                <a:gd name="T0" fmla="*/ 113 w 8"/>
                <a:gd name="T1" fmla="*/ 0 h 7"/>
                <a:gd name="T2" fmla="*/ 125 w 8"/>
                <a:gd name="T3" fmla="*/ 100 h 7"/>
                <a:gd name="T4" fmla="*/ 0 w 8"/>
                <a:gd name="T5" fmla="*/ 85 h 7"/>
                <a:gd name="T6" fmla="*/ 20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8" y="2"/>
                    <a:pt x="8" y="4"/>
                    <a:pt x="8" y="6"/>
                  </a:cubicBezTo>
                  <a:cubicBezTo>
                    <a:pt x="5" y="7"/>
                    <a:pt x="2" y="6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3" name="Freeform 338">
              <a:extLst>
                <a:ext uri="{FF2B5EF4-FFF2-40B4-BE49-F238E27FC236}">
                  <a16:creationId xmlns:a16="http://schemas.microsoft.com/office/drawing/2014/main" id="{01029B44-0748-4353-A385-F4A190AEC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1728"/>
              <a:ext cx="28" cy="29"/>
            </a:xfrm>
            <a:custGeom>
              <a:avLst/>
              <a:gdLst>
                <a:gd name="T0" fmla="*/ 150 w 11"/>
                <a:gd name="T1" fmla="*/ 0 h 11"/>
                <a:gd name="T2" fmla="*/ 181 w 1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cubicBezTo>
                    <a:pt x="0" y="2"/>
                    <a:pt x="5" y="11"/>
                    <a:pt x="11" y="6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4" name="Oval 339">
              <a:extLst>
                <a:ext uri="{FF2B5EF4-FFF2-40B4-BE49-F238E27FC236}">
                  <a16:creationId xmlns:a16="http://schemas.microsoft.com/office/drawing/2014/main" id="{09070FEE-90FD-45D6-B1AA-6DF59E300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" y="1893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35" name="Oval 340">
              <a:extLst>
                <a:ext uri="{FF2B5EF4-FFF2-40B4-BE49-F238E27FC236}">
                  <a16:creationId xmlns:a16="http://schemas.microsoft.com/office/drawing/2014/main" id="{8B86F4D4-B2C3-4C13-BDCF-CBD646B79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" y="2235"/>
              <a:ext cx="37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36" name="Oval 341">
              <a:extLst>
                <a:ext uri="{FF2B5EF4-FFF2-40B4-BE49-F238E27FC236}">
                  <a16:creationId xmlns:a16="http://schemas.microsoft.com/office/drawing/2014/main" id="{7877280C-1FBB-491F-918F-32C725E99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" y="2011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37" name="Oval 342">
              <a:extLst>
                <a:ext uri="{FF2B5EF4-FFF2-40B4-BE49-F238E27FC236}">
                  <a16:creationId xmlns:a16="http://schemas.microsoft.com/office/drawing/2014/main" id="{32CB4383-E834-49A5-8449-E3C7F98C8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" y="1824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38" name="Oval 343">
              <a:extLst>
                <a:ext uri="{FF2B5EF4-FFF2-40B4-BE49-F238E27FC236}">
                  <a16:creationId xmlns:a16="http://schemas.microsoft.com/office/drawing/2014/main" id="{39AFA74F-C052-44C9-BC3F-72C383636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" y="1869"/>
              <a:ext cx="37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39" name="Oval 344">
              <a:extLst>
                <a:ext uri="{FF2B5EF4-FFF2-40B4-BE49-F238E27FC236}">
                  <a16:creationId xmlns:a16="http://schemas.microsoft.com/office/drawing/2014/main" id="{B9FD39C9-89EF-4947-B794-3DC7017BD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" y="2293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0" name="Oval 345">
              <a:extLst>
                <a:ext uri="{FF2B5EF4-FFF2-40B4-BE49-F238E27FC236}">
                  <a16:creationId xmlns:a16="http://schemas.microsoft.com/office/drawing/2014/main" id="{ECB637CA-C269-450C-B052-3574816D7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" y="1696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1" name="Oval 346">
              <a:extLst>
                <a:ext uri="{FF2B5EF4-FFF2-40B4-BE49-F238E27FC236}">
                  <a16:creationId xmlns:a16="http://schemas.microsoft.com/office/drawing/2014/main" id="{F2940809-DF44-48BF-ACF7-D95854C28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1877"/>
              <a:ext cx="80" cy="86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2" name="Oval 347">
              <a:extLst>
                <a:ext uri="{FF2B5EF4-FFF2-40B4-BE49-F238E27FC236}">
                  <a16:creationId xmlns:a16="http://schemas.microsoft.com/office/drawing/2014/main" id="{12C186E7-A010-4A0A-BF11-039996891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" y="1997"/>
              <a:ext cx="65" cy="7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3" name="Oval 348">
              <a:extLst>
                <a:ext uri="{FF2B5EF4-FFF2-40B4-BE49-F238E27FC236}">
                  <a16:creationId xmlns:a16="http://schemas.microsoft.com/office/drawing/2014/main" id="{D79A64E0-F915-43EF-B6EB-F6B6AB1C4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" y="2083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4" name="Oval 349">
              <a:extLst>
                <a:ext uri="{FF2B5EF4-FFF2-40B4-BE49-F238E27FC236}">
                  <a16:creationId xmlns:a16="http://schemas.microsoft.com/office/drawing/2014/main" id="{50ACAC29-3AE3-41D9-BED1-1F4ED67E9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2005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5" name="Oval 350">
              <a:extLst>
                <a:ext uri="{FF2B5EF4-FFF2-40B4-BE49-F238E27FC236}">
                  <a16:creationId xmlns:a16="http://schemas.microsoft.com/office/drawing/2014/main" id="{0C8E6A30-4524-465A-B242-1ED0E5D21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" y="1875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6" name="Freeform 351">
              <a:extLst>
                <a:ext uri="{FF2B5EF4-FFF2-40B4-BE49-F238E27FC236}">
                  <a16:creationId xmlns:a16="http://schemas.microsoft.com/office/drawing/2014/main" id="{594BF980-CA1D-4843-AB37-8E8DA66E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1880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47" name="Oval 352">
              <a:extLst>
                <a:ext uri="{FF2B5EF4-FFF2-40B4-BE49-F238E27FC236}">
                  <a16:creationId xmlns:a16="http://schemas.microsoft.com/office/drawing/2014/main" id="{9DDD9328-8D33-4F52-A78F-E035370D2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" y="1885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8" name="Oval 353">
              <a:extLst>
                <a:ext uri="{FF2B5EF4-FFF2-40B4-BE49-F238E27FC236}">
                  <a16:creationId xmlns:a16="http://schemas.microsoft.com/office/drawing/2014/main" id="{D82FF7DE-881D-4811-802F-EC0CCF9C2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" y="2216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9" name="Freeform 354">
              <a:extLst>
                <a:ext uri="{FF2B5EF4-FFF2-40B4-BE49-F238E27FC236}">
                  <a16:creationId xmlns:a16="http://schemas.microsoft.com/office/drawing/2014/main" id="{4F11BBED-9D31-4D86-80ED-319F6A49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221"/>
              <a:ext cx="32" cy="46"/>
            </a:xfrm>
            <a:custGeom>
              <a:avLst/>
              <a:gdLst>
                <a:gd name="T0" fmla="*/ 74 w 13"/>
                <a:gd name="T1" fmla="*/ 0 h 17"/>
                <a:gd name="T2" fmla="*/ 153 w 13"/>
                <a:gd name="T3" fmla="*/ 162 h 17"/>
                <a:gd name="T4" fmla="*/ 30 w 13"/>
                <a:gd name="T5" fmla="*/ 314 h 17"/>
                <a:gd name="T6" fmla="*/ 0 w 13"/>
                <a:gd name="T7" fmla="*/ 314 h 17"/>
                <a:gd name="T8" fmla="*/ 62 w 13"/>
                <a:gd name="T9" fmla="*/ 336 h 17"/>
                <a:gd name="T10" fmla="*/ 194 w 13"/>
                <a:gd name="T11" fmla="*/ 176 h 17"/>
                <a:gd name="T12" fmla="*/ 7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2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9" y="17"/>
                    <a:pt x="13" y="13"/>
                    <a:pt x="13" y="9"/>
                  </a:cubicBezTo>
                  <a:cubicBezTo>
                    <a:pt x="13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50" name="Oval 355">
              <a:extLst>
                <a:ext uri="{FF2B5EF4-FFF2-40B4-BE49-F238E27FC236}">
                  <a16:creationId xmlns:a16="http://schemas.microsoft.com/office/drawing/2014/main" id="{9FCFB2FB-4141-4795-B6BD-E887FB2B8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" y="222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1" name="Oval 356">
              <a:extLst>
                <a:ext uri="{FF2B5EF4-FFF2-40B4-BE49-F238E27FC236}">
                  <a16:creationId xmlns:a16="http://schemas.microsoft.com/office/drawing/2014/main" id="{C6497E14-4809-4F94-BA7B-3D5E4FF50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" y="1992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2" name="Freeform 357">
              <a:extLst>
                <a:ext uri="{FF2B5EF4-FFF2-40B4-BE49-F238E27FC236}">
                  <a16:creationId xmlns:a16="http://schemas.microsoft.com/office/drawing/2014/main" id="{F6D146B9-AB05-4DB9-B99A-B155FA61E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1997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53" name="Oval 358">
              <a:extLst>
                <a:ext uri="{FF2B5EF4-FFF2-40B4-BE49-F238E27FC236}">
                  <a16:creationId xmlns:a16="http://schemas.microsoft.com/office/drawing/2014/main" id="{3033A7B4-FF5E-47BD-B2B3-4A2078988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" y="200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4" name="Oval 359">
              <a:extLst>
                <a:ext uri="{FF2B5EF4-FFF2-40B4-BE49-F238E27FC236}">
                  <a16:creationId xmlns:a16="http://schemas.microsoft.com/office/drawing/2014/main" id="{77F0E5CA-063B-4460-A0E7-421D9260B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" y="1805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5" name="Freeform 360">
              <a:extLst>
                <a:ext uri="{FF2B5EF4-FFF2-40B4-BE49-F238E27FC236}">
                  <a16:creationId xmlns:a16="http://schemas.microsoft.com/office/drawing/2014/main" id="{0C8AA150-4D98-4F32-B6F1-5EBD106DF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1811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56" name="Oval 361">
              <a:extLst>
                <a:ext uri="{FF2B5EF4-FFF2-40B4-BE49-F238E27FC236}">
                  <a16:creationId xmlns:a16="http://schemas.microsoft.com/office/drawing/2014/main" id="{59248955-C963-4BD3-9E26-5A69710EF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" y="181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7" name="Oval 362">
              <a:extLst>
                <a:ext uri="{FF2B5EF4-FFF2-40B4-BE49-F238E27FC236}">
                  <a16:creationId xmlns:a16="http://schemas.microsoft.com/office/drawing/2014/main" id="{8E8CECD5-15ED-4845-932F-D8CB0A212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" y="1851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8" name="Freeform 363">
              <a:extLst>
                <a:ext uri="{FF2B5EF4-FFF2-40B4-BE49-F238E27FC236}">
                  <a16:creationId xmlns:a16="http://schemas.microsoft.com/office/drawing/2014/main" id="{F2192781-903F-4E79-B35E-768264925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1853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62 h 17"/>
                <a:gd name="T4" fmla="*/ 20 w 12"/>
                <a:gd name="T5" fmla="*/ 336 h 17"/>
                <a:gd name="T6" fmla="*/ 0 w 12"/>
                <a:gd name="T7" fmla="*/ 336 h 17"/>
                <a:gd name="T8" fmla="*/ 50 w 12"/>
                <a:gd name="T9" fmla="*/ 336 h 17"/>
                <a:gd name="T10" fmla="*/ 188 w 12"/>
                <a:gd name="T11" fmla="*/ 176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5"/>
                    <a:pt x="9" y="8"/>
                  </a:cubicBezTo>
                  <a:cubicBezTo>
                    <a:pt x="9" y="13"/>
                    <a:pt x="6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59" name="Oval 364">
              <a:extLst>
                <a:ext uri="{FF2B5EF4-FFF2-40B4-BE49-F238E27FC236}">
                  <a16:creationId xmlns:a16="http://schemas.microsoft.com/office/drawing/2014/main" id="{D4AB8761-EA48-431E-AD5C-E342667EB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" y="186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0" name="Oval 365">
              <a:extLst>
                <a:ext uri="{FF2B5EF4-FFF2-40B4-BE49-F238E27FC236}">
                  <a16:creationId xmlns:a16="http://schemas.microsoft.com/office/drawing/2014/main" id="{D5F5A5AB-C773-4A3B-91F4-927B6A3EC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2275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1" name="Freeform 366">
              <a:extLst>
                <a:ext uri="{FF2B5EF4-FFF2-40B4-BE49-F238E27FC236}">
                  <a16:creationId xmlns:a16="http://schemas.microsoft.com/office/drawing/2014/main" id="{EFEA7581-2F4B-49A6-ACF3-1777E2006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280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62" name="Oval 367">
              <a:extLst>
                <a:ext uri="{FF2B5EF4-FFF2-40B4-BE49-F238E27FC236}">
                  <a16:creationId xmlns:a16="http://schemas.microsoft.com/office/drawing/2014/main" id="{6F3A730C-4F90-40CA-9F0E-543EBDD09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" y="22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3" name="Oval 368">
              <a:extLst>
                <a:ext uri="{FF2B5EF4-FFF2-40B4-BE49-F238E27FC236}">
                  <a16:creationId xmlns:a16="http://schemas.microsoft.com/office/drawing/2014/main" id="{4DAA5C60-9576-4C07-9C4B-DD0F2B295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1683"/>
              <a:ext cx="53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4" name="Freeform 369">
              <a:extLst>
                <a:ext uri="{FF2B5EF4-FFF2-40B4-BE49-F238E27FC236}">
                  <a16:creationId xmlns:a16="http://schemas.microsoft.com/office/drawing/2014/main" id="{293F03BA-7082-44F0-8106-A5515F87B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1688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65" name="Oval 370">
              <a:extLst>
                <a:ext uri="{FF2B5EF4-FFF2-40B4-BE49-F238E27FC236}">
                  <a16:creationId xmlns:a16="http://schemas.microsoft.com/office/drawing/2014/main" id="{40C5C087-794C-4DDC-AC88-4FB690A75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" y="169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6" name="Oval 371">
              <a:extLst>
                <a:ext uri="{FF2B5EF4-FFF2-40B4-BE49-F238E27FC236}">
                  <a16:creationId xmlns:a16="http://schemas.microsoft.com/office/drawing/2014/main" id="{7B8C3873-6928-45AA-8F1A-F6A4D9FFA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" y="1856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7" name="Freeform 372">
              <a:extLst>
                <a:ext uri="{FF2B5EF4-FFF2-40B4-BE49-F238E27FC236}">
                  <a16:creationId xmlns:a16="http://schemas.microsoft.com/office/drawing/2014/main" id="{263D29E2-E66B-4855-81F5-5CD82F5D2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864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33 w 20"/>
                <a:gd name="T5" fmla="*/ 507 h 29"/>
                <a:gd name="T6" fmla="*/ 0 w 20"/>
                <a:gd name="T7" fmla="*/ 507 h 29"/>
                <a:gd name="T8" fmla="*/ 95 w 20"/>
                <a:gd name="T9" fmla="*/ 542 h 29"/>
                <a:gd name="T10" fmla="*/ 313 w 20"/>
                <a:gd name="T11" fmla="*/ 26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7"/>
                    <a:pt x="2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68" name="Oval 373">
              <a:extLst>
                <a:ext uri="{FF2B5EF4-FFF2-40B4-BE49-F238E27FC236}">
                  <a16:creationId xmlns:a16="http://schemas.microsoft.com/office/drawing/2014/main" id="{FA3E4180-4616-4A5B-9D62-2EFD46664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" y="1875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9" name="Oval 374">
              <a:extLst>
                <a:ext uri="{FF2B5EF4-FFF2-40B4-BE49-F238E27FC236}">
                  <a16:creationId xmlns:a16="http://schemas.microsoft.com/office/drawing/2014/main" id="{2F826E02-CB61-44A4-A679-895FD2234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" y="2080"/>
              <a:ext cx="53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0" name="Freeform 375">
              <a:extLst>
                <a:ext uri="{FF2B5EF4-FFF2-40B4-BE49-F238E27FC236}">
                  <a16:creationId xmlns:a16="http://schemas.microsoft.com/office/drawing/2014/main" id="{05098CC4-9383-4261-8D6D-E906BE369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083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5"/>
                    <a:pt x="9" y="8"/>
                  </a:cubicBezTo>
                  <a:cubicBezTo>
                    <a:pt x="9" y="13"/>
                    <a:pt x="6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71" name="Oval 376">
              <a:extLst>
                <a:ext uri="{FF2B5EF4-FFF2-40B4-BE49-F238E27FC236}">
                  <a16:creationId xmlns:a16="http://schemas.microsoft.com/office/drawing/2014/main" id="{1C282EC3-8E20-4497-B666-F82103DC9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" y="209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2" name="Oval 377">
              <a:extLst>
                <a:ext uri="{FF2B5EF4-FFF2-40B4-BE49-F238E27FC236}">
                  <a16:creationId xmlns:a16="http://schemas.microsoft.com/office/drawing/2014/main" id="{826FDC41-A9AA-423A-A11F-EB15EB5D1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" y="198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3" name="Freeform 378">
              <a:extLst>
                <a:ext uri="{FF2B5EF4-FFF2-40B4-BE49-F238E27FC236}">
                  <a16:creationId xmlns:a16="http://schemas.microsoft.com/office/drawing/2014/main" id="{534275B0-9117-4B5E-9E9B-9C0C96921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987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1 h 23"/>
                <a:gd name="T4" fmla="*/ 20 w 16"/>
                <a:gd name="T5" fmla="*/ 408 h 23"/>
                <a:gd name="T6" fmla="*/ 0 w 16"/>
                <a:gd name="T7" fmla="*/ 408 h 23"/>
                <a:gd name="T8" fmla="*/ 8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74" name="Oval 379">
              <a:extLst>
                <a:ext uri="{FF2B5EF4-FFF2-40B4-BE49-F238E27FC236}">
                  <a16:creationId xmlns:a16="http://schemas.microsoft.com/office/drawing/2014/main" id="{C6DB2441-0C5A-4477-AF5B-BF6B12FF1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" y="1995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5" name="Oval 380">
              <a:extLst>
                <a:ext uri="{FF2B5EF4-FFF2-40B4-BE49-F238E27FC236}">
                  <a16:creationId xmlns:a16="http://schemas.microsoft.com/office/drawing/2014/main" id="{47117E85-2446-44D5-B314-D3955EA0B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1992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6" name="Freeform 381">
              <a:extLst>
                <a:ext uri="{FF2B5EF4-FFF2-40B4-BE49-F238E27FC236}">
                  <a16:creationId xmlns:a16="http://schemas.microsoft.com/office/drawing/2014/main" id="{267ED5DD-BD0F-422E-B553-FBD7909E7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1995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7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77" name="Oval 382">
              <a:extLst>
                <a:ext uri="{FF2B5EF4-FFF2-40B4-BE49-F238E27FC236}">
                  <a16:creationId xmlns:a16="http://schemas.microsoft.com/office/drawing/2014/main" id="{45FAEE09-8327-40CC-8EB7-3C68063F6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003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8" name="Freeform 383">
              <a:extLst>
                <a:ext uri="{FF2B5EF4-FFF2-40B4-BE49-F238E27FC236}">
                  <a16:creationId xmlns:a16="http://schemas.microsoft.com/office/drawing/2014/main" id="{73BB2021-E9BF-4C20-A48E-AFC9524D1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1733"/>
              <a:ext cx="278" cy="96"/>
            </a:xfrm>
            <a:custGeom>
              <a:avLst/>
              <a:gdLst>
                <a:gd name="T0" fmla="*/ 0 w 111"/>
                <a:gd name="T1" fmla="*/ 683 h 36"/>
                <a:gd name="T2" fmla="*/ 1067 w 111"/>
                <a:gd name="T3" fmla="*/ 491 h 36"/>
                <a:gd name="T4" fmla="*/ 1743 w 111"/>
                <a:gd name="T5" fmla="*/ 376 h 36"/>
                <a:gd name="T6" fmla="*/ 1097 w 111"/>
                <a:gd name="T7" fmla="*/ 341 h 36"/>
                <a:gd name="T8" fmla="*/ 0 w 111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36">
                  <a:moveTo>
                    <a:pt x="0" y="36"/>
                  </a:moveTo>
                  <a:cubicBezTo>
                    <a:pt x="11" y="23"/>
                    <a:pt x="42" y="11"/>
                    <a:pt x="68" y="26"/>
                  </a:cubicBezTo>
                  <a:cubicBezTo>
                    <a:pt x="76" y="22"/>
                    <a:pt x="93" y="14"/>
                    <a:pt x="111" y="20"/>
                  </a:cubicBezTo>
                  <a:cubicBezTo>
                    <a:pt x="103" y="15"/>
                    <a:pt x="82" y="14"/>
                    <a:pt x="70" y="18"/>
                  </a:cubicBezTo>
                  <a:cubicBezTo>
                    <a:pt x="58" y="22"/>
                    <a:pt x="32" y="0"/>
                    <a:pt x="0" y="36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79" name="Freeform 384">
              <a:extLst>
                <a:ext uri="{FF2B5EF4-FFF2-40B4-BE49-F238E27FC236}">
                  <a16:creationId xmlns:a16="http://schemas.microsoft.com/office/drawing/2014/main" id="{D62F95F5-7E60-4692-BBB6-371B80B7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2067"/>
              <a:ext cx="150" cy="149"/>
            </a:xfrm>
            <a:custGeom>
              <a:avLst/>
              <a:gdLst>
                <a:gd name="T0" fmla="*/ 0 w 60"/>
                <a:gd name="T1" fmla="*/ 0 h 56"/>
                <a:gd name="T2" fmla="*/ 938 w 60"/>
                <a:gd name="T3" fmla="*/ 963 h 56"/>
                <a:gd name="T4" fmla="*/ 0 w 6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56">
                  <a:moveTo>
                    <a:pt x="0" y="0"/>
                  </a:moveTo>
                  <a:cubicBezTo>
                    <a:pt x="3" y="12"/>
                    <a:pt x="18" y="50"/>
                    <a:pt x="60" y="51"/>
                  </a:cubicBezTo>
                  <a:cubicBezTo>
                    <a:pt x="33" y="56"/>
                    <a:pt x="6" y="41"/>
                    <a:pt x="0" y="0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0" name="Freeform 385">
              <a:extLst>
                <a:ext uri="{FF2B5EF4-FFF2-40B4-BE49-F238E27FC236}">
                  <a16:creationId xmlns:a16="http://schemas.microsoft.com/office/drawing/2014/main" id="{FCD5365E-5351-4049-B40C-95F05508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1755"/>
              <a:ext cx="213" cy="160"/>
            </a:xfrm>
            <a:custGeom>
              <a:avLst/>
              <a:gdLst>
                <a:gd name="T0" fmla="*/ 1338 w 85"/>
                <a:gd name="T1" fmla="*/ 363 h 60"/>
                <a:gd name="T2" fmla="*/ 158 w 85"/>
                <a:gd name="T3" fmla="*/ 1139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60">
                  <a:moveTo>
                    <a:pt x="85" y="19"/>
                  </a:moveTo>
                  <a:cubicBezTo>
                    <a:pt x="56" y="0"/>
                    <a:pt x="0" y="16"/>
                    <a:pt x="10" y="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1" name="Freeform 386">
              <a:extLst>
                <a:ext uri="{FF2B5EF4-FFF2-40B4-BE49-F238E27FC236}">
                  <a16:creationId xmlns:a16="http://schemas.microsoft.com/office/drawing/2014/main" id="{FF4A8099-90BB-427F-A945-5988271D8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765"/>
              <a:ext cx="157" cy="59"/>
            </a:xfrm>
            <a:custGeom>
              <a:avLst/>
              <a:gdLst>
                <a:gd name="T0" fmla="*/ 0 w 63"/>
                <a:gd name="T1" fmla="*/ 402 h 22"/>
                <a:gd name="T2" fmla="*/ 974 w 63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22">
                  <a:moveTo>
                    <a:pt x="0" y="21"/>
                  </a:moveTo>
                  <a:cubicBezTo>
                    <a:pt x="11" y="2"/>
                    <a:pt x="50" y="0"/>
                    <a:pt x="63" y="2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2" name="Freeform 387">
              <a:extLst>
                <a:ext uri="{FF2B5EF4-FFF2-40B4-BE49-F238E27FC236}">
                  <a16:creationId xmlns:a16="http://schemas.microsoft.com/office/drawing/2014/main" id="{A8666393-CE2E-407F-8334-181EC0147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1920"/>
              <a:ext cx="80" cy="107"/>
            </a:xfrm>
            <a:custGeom>
              <a:avLst/>
              <a:gdLst>
                <a:gd name="T0" fmla="*/ 188 w 32"/>
                <a:gd name="T1" fmla="*/ 0 h 40"/>
                <a:gd name="T2" fmla="*/ 500 w 32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0">
                  <a:moveTo>
                    <a:pt x="12" y="0"/>
                  </a:moveTo>
                  <a:cubicBezTo>
                    <a:pt x="0" y="6"/>
                    <a:pt x="9" y="40"/>
                    <a:pt x="32" y="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3" name="Freeform 388">
              <a:extLst>
                <a:ext uri="{FF2B5EF4-FFF2-40B4-BE49-F238E27FC236}">
                  <a16:creationId xmlns:a16="http://schemas.microsoft.com/office/drawing/2014/main" id="{2612B7A8-4BE8-4325-AB4D-7849F5AB6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1779"/>
              <a:ext cx="191" cy="136"/>
            </a:xfrm>
            <a:custGeom>
              <a:avLst/>
              <a:gdLst>
                <a:gd name="T0" fmla="*/ 1206 w 76"/>
                <a:gd name="T1" fmla="*/ 192 h 51"/>
                <a:gd name="T2" fmla="*/ 284 w 76"/>
                <a:gd name="T3" fmla="*/ 285 h 51"/>
                <a:gd name="T4" fmla="*/ 113 w 76"/>
                <a:gd name="T5" fmla="*/ 968 h 51"/>
                <a:gd name="T6" fmla="*/ 379 w 76"/>
                <a:gd name="T7" fmla="*/ 320 h 51"/>
                <a:gd name="T8" fmla="*/ 1206 w 76"/>
                <a:gd name="T9" fmla="*/ 192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1">
                  <a:moveTo>
                    <a:pt x="76" y="10"/>
                  </a:moveTo>
                  <a:cubicBezTo>
                    <a:pt x="59" y="3"/>
                    <a:pt x="36" y="0"/>
                    <a:pt x="18" y="15"/>
                  </a:cubicBezTo>
                  <a:cubicBezTo>
                    <a:pt x="0" y="31"/>
                    <a:pt x="6" y="47"/>
                    <a:pt x="7" y="51"/>
                  </a:cubicBezTo>
                  <a:cubicBezTo>
                    <a:pt x="7" y="41"/>
                    <a:pt x="13" y="23"/>
                    <a:pt x="24" y="17"/>
                  </a:cubicBezTo>
                  <a:cubicBezTo>
                    <a:pt x="34" y="12"/>
                    <a:pt x="62" y="6"/>
                    <a:pt x="7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4" name="Freeform 389">
              <a:extLst>
                <a:ext uri="{FF2B5EF4-FFF2-40B4-BE49-F238E27FC236}">
                  <a16:creationId xmlns:a16="http://schemas.microsoft.com/office/drawing/2014/main" id="{2A743821-142F-4A8D-8F34-1B98671A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760"/>
              <a:ext cx="143" cy="64"/>
            </a:xfrm>
            <a:custGeom>
              <a:avLst/>
              <a:gdLst>
                <a:gd name="T0" fmla="*/ 0 w 57"/>
                <a:gd name="T1" fmla="*/ 456 h 24"/>
                <a:gd name="T2" fmla="*/ 901 w 57"/>
                <a:gd name="T3" fmla="*/ 376 h 24"/>
                <a:gd name="T4" fmla="*/ 0 w 57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4">
                  <a:moveTo>
                    <a:pt x="0" y="24"/>
                  </a:moveTo>
                  <a:cubicBezTo>
                    <a:pt x="10" y="12"/>
                    <a:pt x="32" y="0"/>
                    <a:pt x="57" y="20"/>
                  </a:cubicBezTo>
                  <a:cubicBezTo>
                    <a:pt x="47" y="18"/>
                    <a:pt x="16" y="13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5" name="Freeform 390">
              <a:extLst>
                <a:ext uri="{FF2B5EF4-FFF2-40B4-BE49-F238E27FC236}">
                  <a16:creationId xmlns:a16="http://schemas.microsoft.com/office/drawing/2014/main" id="{EFDFE813-BEEF-42A5-BBA3-89B4367F4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2037"/>
              <a:ext cx="165" cy="179"/>
            </a:xfrm>
            <a:custGeom>
              <a:avLst/>
              <a:gdLst>
                <a:gd name="T0" fmla="*/ 0 w 66"/>
                <a:gd name="T1" fmla="*/ 0 h 67"/>
                <a:gd name="T2" fmla="*/ 1033 w 66"/>
                <a:gd name="T3" fmla="*/ 1127 h 67"/>
                <a:gd name="T4" fmla="*/ 0 w 66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67">
                  <a:moveTo>
                    <a:pt x="0" y="0"/>
                  </a:moveTo>
                  <a:cubicBezTo>
                    <a:pt x="0" y="13"/>
                    <a:pt x="18" y="67"/>
                    <a:pt x="66" y="59"/>
                  </a:cubicBezTo>
                  <a:cubicBezTo>
                    <a:pt x="59" y="59"/>
                    <a:pt x="19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6" name="Freeform 391">
              <a:extLst>
                <a:ext uri="{FF2B5EF4-FFF2-40B4-BE49-F238E27FC236}">
                  <a16:creationId xmlns:a16="http://schemas.microsoft.com/office/drawing/2014/main" id="{FBDD26B4-A717-4DD4-81F1-371FCCD0F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1925"/>
              <a:ext cx="65" cy="96"/>
            </a:xfrm>
            <a:custGeom>
              <a:avLst/>
              <a:gdLst>
                <a:gd name="T0" fmla="*/ 95 w 26"/>
                <a:gd name="T1" fmla="*/ 0 h 36"/>
                <a:gd name="T2" fmla="*/ 408 w 26"/>
                <a:gd name="T3" fmla="*/ 683 h 36"/>
                <a:gd name="T4" fmla="*/ 95 w 26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6">
                  <a:moveTo>
                    <a:pt x="6" y="0"/>
                  </a:moveTo>
                  <a:cubicBezTo>
                    <a:pt x="1" y="10"/>
                    <a:pt x="4" y="34"/>
                    <a:pt x="26" y="36"/>
                  </a:cubicBezTo>
                  <a:cubicBezTo>
                    <a:pt x="19" y="33"/>
                    <a:pt x="0" y="14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7" name="Freeform 392">
              <a:extLst>
                <a:ext uri="{FF2B5EF4-FFF2-40B4-BE49-F238E27FC236}">
                  <a16:creationId xmlns:a16="http://schemas.microsoft.com/office/drawing/2014/main" id="{0A8CF2A8-E974-49CE-9EBA-E4A850BE3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995"/>
              <a:ext cx="211" cy="242"/>
            </a:xfrm>
            <a:custGeom>
              <a:avLst/>
              <a:gdLst>
                <a:gd name="T0" fmla="*/ 208 w 84"/>
                <a:gd name="T1" fmla="*/ 0 h 91"/>
                <a:gd name="T2" fmla="*/ 1331 w 84"/>
                <a:gd name="T3" fmla="*/ 1407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91">
                  <a:moveTo>
                    <a:pt x="13" y="0"/>
                  </a:moveTo>
                  <a:cubicBezTo>
                    <a:pt x="0" y="29"/>
                    <a:pt x="40" y="91"/>
                    <a:pt x="84" y="7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8" name="Freeform 393">
              <a:extLst>
                <a:ext uri="{FF2B5EF4-FFF2-40B4-BE49-F238E27FC236}">
                  <a16:creationId xmlns:a16="http://schemas.microsoft.com/office/drawing/2014/main" id="{068B38DB-C61E-426B-A68E-6E85B01AE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187"/>
              <a:ext cx="8" cy="29"/>
            </a:xfrm>
            <a:custGeom>
              <a:avLst/>
              <a:gdLst>
                <a:gd name="T0" fmla="*/ 0 w 3"/>
                <a:gd name="T1" fmla="*/ 0 h 11"/>
                <a:gd name="T2" fmla="*/ 35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4"/>
                    <a:pt x="3" y="7"/>
                    <a:pt x="2" y="11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9" name="Freeform 394">
              <a:extLst>
                <a:ext uri="{FF2B5EF4-FFF2-40B4-BE49-F238E27FC236}">
                  <a16:creationId xmlns:a16="http://schemas.microsoft.com/office/drawing/2014/main" id="{2F20D9B6-69CE-4ED3-A736-9515F13A6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808"/>
              <a:ext cx="13" cy="11"/>
            </a:xfrm>
            <a:custGeom>
              <a:avLst/>
              <a:gdLst>
                <a:gd name="T0" fmla="*/ 88 w 5"/>
                <a:gd name="T1" fmla="*/ 0 h 4"/>
                <a:gd name="T2" fmla="*/ 0 w 5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23" name="Group 530">
            <a:extLst>
              <a:ext uri="{FF2B5EF4-FFF2-40B4-BE49-F238E27FC236}">
                <a16:creationId xmlns:a16="http://schemas.microsoft.com/office/drawing/2014/main" id="{90F0C5FA-B242-4A78-A9FD-C2B3B7A8BA58}"/>
              </a:ext>
            </a:extLst>
          </p:cNvPr>
          <p:cNvGrpSpPr>
            <a:grpSpLocks/>
          </p:cNvGrpSpPr>
          <p:nvPr/>
        </p:nvGrpSpPr>
        <p:grpSpPr bwMode="auto">
          <a:xfrm>
            <a:off x="5402263" y="1905000"/>
            <a:ext cx="1385887" cy="1481138"/>
            <a:chOff x="1328" y="1560"/>
            <a:chExt cx="873" cy="933"/>
          </a:xfrm>
        </p:grpSpPr>
        <p:sp>
          <p:nvSpPr>
            <p:cNvPr id="56958" name="Freeform 396">
              <a:extLst>
                <a:ext uri="{FF2B5EF4-FFF2-40B4-BE49-F238E27FC236}">
                  <a16:creationId xmlns:a16="http://schemas.microsoft.com/office/drawing/2014/main" id="{845D2C21-3637-4CE4-B88A-5EE8D4FD4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560"/>
              <a:ext cx="873" cy="933"/>
            </a:xfrm>
            <a:custGeom>
              <a:avLst/>
              <a:gdLst>
                <a:gd name="T0" fmla="*/ 3660 w 349"/>
                <a:gd name="T1" fmla="*/ 682 h 350"/>
                <a:gd name="T2" fmla="*/ 1989 w 349"/>
                <a:gd name="T3" fmla="*/ 264 h 350"/>
                <a:gd name="T4" fmla="*/ 375 w 349"/>
                <a:gd name="T5" fmla="*/ 1626 h 350"/>
                <a:gd name="T6" fmla="*/ 188 w 349"/>
                <a:gd name="T7" fmla="*/ 2615 h 350"/>
                <a:gd name="T8" fmla="*/ 20 w 349"/>
                <a:gd name="T9" fmla="*/ 3639 h 350"/>
                <a:gd name="T10" fmla="*/ 845 w 349"/>
                <a:gd name="T11" fmla="*/ 5004 h 350"/>
                <a:gd name="T12" fmla="*/ 1533 w 349"/>
                <a:gd name="T13" fmla="*/ 6211 h 350"/>
                <a:gd name="T14" fmla="*/ 2584 w 349"/>
                <a:gd name="T15" fmla="*/ 6366 h 350"/>
                <a:gd name="T16" fmla="*/ 4305 w 349"/>
                <a:gd name="T17" fmla="*/ 5835 h 350"/>
                <a:gd name="T18" fmla="*/ 4630 w 349"/>
                <a:gd name="T19" fmla="*/ 5004 h 350"/>
                <a:gd name="T20" fmla="*/ 5368 w 349"/>
                <a:gd name="T21" fmla="*/ 3412 h 350"/>
                <a:gd name="T22" fmla="*/ 4913 w 349"/>
                <a:gd name="T23" fmla="*/ 2692 h 350"/>
                <a:gd name="T24" fmla="*/ 4493 w 349"/>
                <a:gd name="T25" fmla="*/ 1477 h 350"/>
                <a:gd name="T26" fmla="*/ 3660 w 349"/>
                <a:gd name="T27" fmla="*/ 682 h 3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9" h="350">
                  <a:moveTo>
                    <a:pt x="234" y="36"/>
                  </a:moveTo>
                  <a:cubicBezTo>
                    <a:pt x="199" y="0"/>
                    <a:pt x="158" y="8"/>
                    <a:pt x="127" y="14"/>
                  </a:cubicBezTo>
                  <a:cubicBezTo>
                    <a:pt x="81" y="22"/>
                    <a:pt x="49" y="36"/>
                    <a:pt x="24" y="86"/>
                  </a:cubicBezTo>
                  <a:cubicBezTo>
                    <a:pt x="15" y="103"/>
                    <a:pt x="19" y="121"/>
                    <a:pt x="12" y="138"/>
                  </a:cubicBezTo>
                  <a:cubicBezTo>
                    <a:pt x="5" y="155"/>
                    <a:pt x="0" y="171"/>
                    <a:pt x="1" y="192"/>
                  </a:cubicBezTo>
                  <a:cubicBezTo>
                    <a:pt x="2" y="228"/>
                    <a:pt x="37" y="236"/>
                    <a:pt x="54" y="264"/>
                  </a:cubicBezTo>
                  <a:cubicBezTo>
                    <a:pt x="65" y="284"/>
                    <a:pt x="71" y="323"/>
                    <a:pt x="98" y="328"/>
                  </a:cubicBezTo>
                  <a:cubicBezTo>
                    <a:pt x="120" y="331"/>
                    <a:pt x="142" y="332"/>
                    <a:pt x="165" y="336"/>
                  </a:cubicBezTo>
                  <a:cubicBezTo>
                    <a:pt x="205" y="342"/>
                    <a:pt x="244" y="350"/>
                    <a:pt x="275" y="308"/>
                  </a:cubicBezTo>
                  <a:cubicBezTo>
                    <a:pt x="284" y="295"/>
                    <a:pt x="286" y="275"/>
                    <a:pt x="296" y="264"/>
                  </a:cubicBezTo>
                  <a:cubicBezTo>
                    <a:pt x="309" y="250"/>
                    <a:pt x="349" y="196"/>
                    <a:pt x="343" y="180"/>
                  </a:cubicBezTo>
                  <a:cubicBezTo>
                    <a:pt x="334" y="156"/>
                    <a:pt x="331" y="154"/>
                    <a:pt x="314" y="142"/>
                  </a:cubicBezTo>
                  <a:cubicBezTo>
                    <a:pt x="286" y="122"/>
                    <a:pt x="299" y="107"/>
                    <a:pt x="287" y="78"/>
                  </a:cubicBezTo>
                  <a:cubicBezTo>
                    <a:pt x="275" y="50"/>
                    <a:pt x="259" y="59"/>
                    <a:pt x="234" y="36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9" name="Freeform 397">
              <a:extLst>
                <a:ext uri="{FF2B5EF4-FFF2-40B4-BE49-F238E27FC236}">
                  <a16:creationId xmlns:a16="http://schemas.microsoft.com/office/drawing/2014/main" id="{5AF05CF0-9B51-43C3-A748-2E879183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088"/>
              <a:ext cx="517" cy="357"/>
            </a:xfrm>
            <a:custGeom>
              <a:avLst/>
              <a:gdLst>
                <a:gd name="T0" fmla="*/ 0 w 207"/>
                <a:gd name="T1" fmla="*/ 2307 h 134"/>
                <a:gd name="T2" fmla="*/ 1029 w 207"/>
                <a:gd name="T3" fmla="*/ 2419 h 134"/>
                <a:gd name="T4" fmla="*/ 1978 w 207"/>
                <a:gd name="T5" fmla="*/ 2307 h 134"/>
                <a:gd name="T6" fmla="*/ 2587 w 207"/>
                <a:gd name="T7" fmla="*/ 1215 h 134"/>
                <a:gd name="T8" fmla="*/ 3212 w 207"/>
                <a:gd name="T9" fmla="*/ 0 h 134"/>
                <a:gd name="T10" fmla="*/ 2433 w 207"/>
                <a:gd name="T11" fmla="*/ 773 h 134"/>
                <a:gd name="T12" fmla="*/ 2153 w 207"/>
                <a:gd name="T13" fmla="*/ 943 h 134"/>
                <a:gd name="T14" fmla="*/ 2028 w 207"/>
                <a:gd name="T15" fmla="*/ 1433 h 134"/>
                <a:gd name="T16" fmla="*/ 529 w 207"/>
                <a:gd name="T17" fmla="*/ 2419 h 1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7" h="134">
                  <a:moveTo>
                    <a:pt x="0" y="122"/>
                  </a:moveTo>
                  <a:cubicBezTo>
                    <a:pt x="19" y="128"/>
                    <a:pt x="45" y="125"/>
                    <a:pt x="66" y="128"/>
                  </a:cubicBezTo>
                  <a:cubicBezTo>
                    <a:pt x="86" y="131"/>
                    <a:pt x="109" y="134"/>
                    <a:pt x="127" y="122"/>
                  </a:cubicBezTo>
                  <a:cubicBezTo>
                    <a:pt x="145" y="110"/>
                    <a:pt x="151" y="81"/>
                    <a:pt x="166" y="64"/>
                  </a:cubicBezTo>
                  <a:cubicBezTo>
                    <a:pt x="179" y="49"/>
                    <a:pt x="207" y="23"/>
                    <a:pt x="206" y="0"/>
                  </a:cubicBezTo>
                  <a:cubicBezTo>
                    <a:pt x="190" y="21"/>
                    <a:pt x="179" y="33"/>
                    <a:pt x="156" y="41"/>
                  </a:cubicBezTo>
                  <a:cubicBezTo>
                    <a:pt x="146" y="45"/>
                    <a:pt x="147" y="36"/>
                    <a:pt x="138" y="50"/>
                  </a:cubicBezTo>
                  <a:cubicBezTo>
                    <a:pt x="134" y="57"/>
                    <a:pt x="134" y="68"/>
                    <a:pt x="130" y="76"/>
                  </a:cubicBezTo>
                  <a:cubicBezTo>
                    <a:pt x="108" y="113"/>
                    <a:pt x="72" y="118"/>
                    <a:pt x="34" y="128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60" name="Freeform 398">
              <a:extLst>
                <a:ext uri="{FF2B5EF4-FFF2-40B4-BE49-F238E27FC236}">
                  <a16:creationId xmlns:a16="http://schemas.microsoft.com/office/drawing/2014/main" id="{28EC7391-4609-4686-AFDA-23B606BC1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597"/>
              <a:ext cx="382" cy="443"/>
            </a:xfrm>
            <a:custGeom>
              <a:avLst/>
              <a:gdLst>
                <a:gd name="T0" fmla="*/ 0 w 153"/>
                <a:gd name="T1" fmla="*/ 3154 h 166"/>
                <a:gd name="T2" fmla="*/ 542 w 153"/>
                <a:gd name="T3" fmla="*/ 969 h 166"/>
                <a:gd name="T4" fmla="*/ 2382 w 153"/>
                <a:gd name="T5" fmla="*/ 115 h 166"/>
                <a:gd name="T6" fmla="*/ 1403 w 153"/>
                <a:gd name="T7" fmla="*/ 606 h 166"/>
                <a:gd name="T8" fmla="*/ 841 w 153"/>
                <a:gd name="T9" fmla="*/ 1366 h 166"/>
                <a:gd name="T10" fmla="*/ 542 w 153"/>
                <a:gd name="T11" fmla="*/ 1695 h 166"/>
                <a:gd name="T12" fmla="*/ 437 w 153"/>
                <a:gd name="T13" fmla="*/ 2279 h 166"/>
                <a:gd name="T14" fmla="*/ 0 w 153"/>
                <a:gd name="T15" fmla="*/ 3154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3" h="166">
                  <a:moveTo>
                    <a:pt x="0" y="166"/>
                  </a:moveTo>
                  <a:cubicBezTo>
                    <a:pt x="17" y="125"/>
                    <a:pt x="2" y="85"/>
                    <a:pt x="35" y="51"/>
                  </a:cubicBezTo>
                  <a:cubicBezTo>
                    <a:pt x="64" y="22"/>
                    <a:pt x="109" y="0"/>
                    <a:pt x="153" y="6"/>
                  </a:cubicBezTo>
                  <a:cubicBezTo>
                    <a:pt x="132" y="11"/>
                    <a:pt x="108" y="21"/>
                    <a:pt x="90" y="32"/>
                  </a:cubicBezTo>
                  <a:cubicBezTo>
                    <a:pt x="70" y="43"/>
                    <a:pt x="68" y="55"/>
                    <a:pt x="54" y="72"/>
                  </a:cubicBezTo>
                  <a:cubicBezTo>
                    <a:pt x="48" y="79"/>
                    <a:pt x="41" y="81"/>
                    <a:pt x="35" y="89"/>
                  </a:cubicBezTo>
                  <a:cubicBezTo>
                    <a:pt x="29" y="99"/>
                    <a:pt x="30" y="109"/>
                    <a:pt x="28" y="120"/>
                  </a:cubicBezTo>
                  <a:cubicBezTo>
                    <a:pt x="24" y="138"/>
                    <a:pt x="5" y="148"/>
                    <a:pt x="0" y="166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61" name="Oval 399">
              <a:extLst>
                <a:ext uri="{FF2B5EF4-FFF2-40B4-BE49-F238E27FC236}">
                  <a16:creationId xmlns:a16="http://schemas.microsoft.com/office/drawing/2014/main" id="{06F91F98-F34A-4839-B84F-25FEB0C24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1725"/>
              <a:ext cx="520" cy="555"/>
            </a:xfrm>
            <a:prstGeom prst="ellipse">
              <a:avLst/>
            </a:pr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2" name="Oval 400">
              <a:extLst>
                <a:ext uri="{FF2B5EF4-FFF2-40B4-BE49-F238E27FC236}">
                  <a16:creationId xmlns:a16="http://schemas.microsoft.com/office/drawing/2014/main" id="{387DB70C-FBAE-434F-A820-701BA2EE3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1728"/>
              <a:ext cx="508" cy="541"/>
            </a:xfrm>
            <a:prstGeom prst="ellipse">
              <a:avLst/>
            </a:prstGeom>
            <a:solidFill>
              <a:srgbClr val="C0E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3" name="Oval 401">
              <a:extLst>
                <a:ext uri="{FF2B5EF4-FFF2-40B4-BE49-F238E27FC236}">
                  <a16:creationId xmlns:a16="http://schemas.microsoft.com/office/drawing/2014/main" id="{5BCCC61E-E2CB-4629-B9BF-26A661902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733"/>
              <a:ext cx="495" cy="528"/>
            </a:xfrm>
            <a:prstGeom prst="ellipse">
              <a:avLst/>
            </a:prstGeom>
            <a:solidFill>
              <a:srgbClr val="C1E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4" name="Oval 402">
              <a:extLst>
                <a:ext uri="{FF2B5EF4-FFF2-40B4-BE49-F238E27FC236}">
                  <a16:creationId xmlns:a16="http://schemas.microsoft.com/office/drawing/2014/main" id="{528D3E04-9FB8-42AB-88F8-9C46981BC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" y="1739"/>
              <a:ext cx="480" cy="512"/>
            </a:xfrm>
            <a:prstGeom prst="ellipse">
              <a:avLst/>
            </a:prstGeom>
            <a:solidFill>
              <a:srgbClr val="C2E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5" name="Oval 403">
              <a:extLst>
                <a:ext uri="{FF2B5EF4-FFF2-40B4-BE49-F238E27FC236}">
                  <a16:creationId xmlns:a16="http://schemas.microsoft.com/office/drawing/2014/main" id="{859BBD1D-2B9E-4A6D-B09B-FFE999F62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" y="1744"/>
              <a:ext cx="470" cy="499"/>
            </a:xfrm>
            <a:prstGeom prst="ellipse">
              <a:avLst/>
            </a:prstGeom>
            <a:solidFill>
              <a:srgbClr val="C3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6" name="Oval 404">
              <a:extLst>
                <a:ext uri="{FF2B5EF4-FFF2-40B4-BE49-F238E27FC236}">
                  <a16:creationId xmlns:a16="http://schemas.microsoft.com/office/drawing/2014/main" id="{86F96840-E7E2-40C0-BB74-27B666D0B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1749"/>
              <a:ext cx="455" cy="486"/>
            </a:xfrm>
            <a:prstGeom prst="ellipse">
              <a:avLst/>
            </a:prstGeom>
            <a:solidFill>
              <a:srgbClr val="C3E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7" name="Oval 405">
              <a:extLst>
                <a:ext uri="{FF2B5EF4-FFF2-40B4-BE49-F238E27FC236}">
                  <a16:creationId xmlns:a16="http://schemas.microsoft.com/office/drawing/2014/main" id="{A3B3D519-B407-44F3-A953-A0642DEC1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1752"/>
              <a:ext cx="442" cy="472"/>
            </a:xfrm>
            <a:prstGeom prst="ellipse">
              <a:avLst/>
            </a:prstGeom>
            <a:solidFill>
              <a:srgbClr val="C4E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8" name="Oval 406">
              <a:extLst>
                <a:ext uri="{FF2B5EF4-FFF2-40B4-BE49-F238E27FC236}">
                  <a16:creationId xmlns:a16="http://schemas.microsoft.com/office/drawing/2014/main" id="{86A74C4C-A804-45A4-BEB9-796E2FE05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1757"/>
              <a:ext cx="430" cy="459"/>
            </a:xfrm>
            <a:prstGeom prst="ellipse">
              <a:avLst/>
            </a:prstGeom>
            <a:solidFill>
              <a:srgbClr val="C5E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9" name="Oval 407">
              <a:extLst>
                <a:ext uri="{FF2B5EF4-FFF2-40B4-BE49-F238E27FC236}">
                  <a16:creationId xmlns:a16="http://schemas.microsoft.com/office/drawing/2014/main" id="{E2B6627D-0AC1-4DF4-9A56-BED4BF6E2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1763"/>
              <a:ext cx="418" cy="445"/>
            </a:xfrm>
            <a:prstGeom prst="ellipse">
              <a:avLst/>
            </a:prstGeom>
            <a:solidFill>
              <a:srgbClr val="C6E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0" name="Oval 408">
              <a:extLst>
                <a:ext uri="{FF2B5EF4-FFF2-40B4-BE49-F238E27FC236}">
                  <a16:creationId xmlns:a16="http://schemas.microsoft.com/office/drawing/2014/main" id="{A61C38F1-5C78-41A7-A6EE-5AE64B95A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" y="1768"/>
              <a:ext cx="403" cy="429"/>
            </a:xfrm>
            <a:prstGeom prst="ellipse">
              <a:avLst/>
            </a:prstGeom>
            <a:solidFill>
              <a:srgbClr val="C7E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1" name="Oval 409">
              <a:extLst>
                <a:ext uri="{FF2B5EF4-FFF2-40B4-BE49-F238E27FC236}">
                  <a16:creationId xmlns:a16="http://schemas.microsoft.com/office/drawing/2014/main" id="{7A3FC5E1-0560-4C0F-B6D5-EC56F0493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773"/>
              <a:ext cx="392" cy="416"/>
            </a:xfrm>
            <a:prstGeom prst="ellipse">
              <a:avLst/>
            </a:prstGeom>
            <a:solidFill>
              <a:srgbClr val="C8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2" name="Oval 410">
              <a:extLst>
                <a:ext uri="{FF2B5EF4-FFF2-40B4-BE49-F238E27FC236}">
                  <a16:creationId xmlns:a16="http://schemas.microsoft.com/office/drawing/2014/main" id="{D576A035-51B8-4051-9D75-B9D8CFC29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1776"/>
              <a:ext cx="377" cy="403"/>
            </a:xfrm>
            <a:prstGeom prst="ellipse">
              <a:avLst/>
            </a:prstGeom>
            <a:solidFill>
              <a:srgbClr val="C9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3" name="Oval 411">
              <a:extLst>
                <a:ext uri="{FF2B5EF4-FFF2-40B4-BE49-F238E27FC236}">
                  <a16:creationId xmlns:a16="http://schemas.microsoft.com/office/drawing/2014/main" id="{9B50581D-1A99-4335-86CA-B18DA36FF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781"/>
              <a:ext cx="365" cy="390"/>
            </a:xfrm>
            <a:prstGeom prst="ellipse">
              <a:avLst/>
            </a:prstGeom>
            <a:solidFill>
              <a:srgbClr val="CAE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4" name="Oval 412">
              <a:extLst>
                <a:ext uri="{FF2B5EF4-FFF2-40B4-BE49-F238E27FC236}">
                  <a16:creationId xmlns:a16="http://schemas.microsoft.com/office/drawing/2014/main" id="{8DC02AF6-E97B-4AD5-A89A-8720A7F7C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" y="1787"/>
              <a:ext cx="353" cy="376"/>
            </a:xfrm>
            <a:prstGeom prst="ellipse">
              <a:avLst/>
            </a:prstGeom>
            <a:solidFill>
              <a:srgbClr val="CBE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5" name="Oval 413">
              <a:extLst>
                <a:ext uri="{FF2B5EF4-FFF2-40B4-BE49-F238E27FC236}">
                  <a16:creationId xmlns:a16="http://schemas.microsoft.com/office/drawing/2014/main" id="{0E8FB01D-189D-466B-A767-E81FBD554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" y="1792"/>
              <a:ext cx="338" cy="360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6" name="Oval 414">
              <a:extLst>
                <a:ext uri="{FF2B5EF4-FFF2-40B4-BE49-F238E27FC236}">
                  <a16:creationId xmlns:a16="http://schemas.microsoft.com/office/drawing/2014/main" id="{E11078C2-AB7F-4FD4-867F-CD689F2FE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797"/>
              <a:ext cx="325" cy="347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7" name="Oval 415">
              <a:extLst>
                <a:ext uri="{FF2B5EF4-FFF2-40B4-BE49-F238E27FC236}">
                  <a16:creationId xmlns:a16="http://schemas.microsoft.com/office/drawing/2014/main" id="{0122E174-6B46-4AE4-8B4D-87A9FD4D6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" y="1803"/>
              <a:ext cx="312" cy="330"/>
            </a:xfrm>
            <a:prstGeom prst="ellipse">
              <a:avLst/>
            </a:prstGeom>
            <a:solidFill>
              <a:srgbClr val="CDE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8" name="Oval 416">
              <a:extLst>
                <a:ext uri="{FF2B5EF4-FFF2-40B4-BE49-F238E27FC236}">
                  <a16:creationId xmlns:a16="http://schemas.microsoft.com/office/drawing/2014/main" id="{33D36CF8-12E5-433C-95A9-64C9C85C6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1805"/>
              <a:ext cx="300" cy="320"/>
            </a:xfrm>
            <a:prstGeom prst="ellipse">
              <a:avLst/>
            </a:prstGeom>
            <a:solidFill>
              <a:srgbClr val="CEE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9" name="Oval 417">
              <a:extLst>
                <a:ext uri="{FF2B5EF4-FFF2-40B4-BE49-F238E27FC236}">
                  <a16:creationId xmlns:a16="http://schemas.microsoft.com/office/drawing/2014/main" id="{83395F9B-C561-404A-8238-798B7866C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" y="1811"/>
              <a:ext cx="285" cy="306"/>
            </a:xfrm>
            <a:prstGeom prst="ellipse">
              <a:avLst/>
            </a:prstGeom>
            <a:solidFill>
              <a:srgbClr val="C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0" name="Oval 418">
              <a:extLst>
                <a:ext uri="{FF2B5EF4-FFF2-40B4-BE49-F238E27FC236}">
                  <a16:creationId xmlns:a16="http://schemas.microsoft.com/office/drawing/2014/main" id="{E7DAC55C-5C2D-4CA0-A316-64076D501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1816"/>
              <a:ext cx="275" cy="291"/>
            </a:xfrm>
            <a:prstGeom prst="ellipse">
              <a:avLst/>
            </a:prstGeom>
            <a:solidFill>
              <a:srgbClr val="D0E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1" name="Oval 419">
              <a:extLst>
                <a:ext uri="{FF2B5EF4-FFF2-40B4-BE49-F238E27FC236}">
                  <a16:creationId xmlns:a16="http://schemas.microsoft.com/office/drawing/2014/main" id="{2DDC6284-3785-4378-B5E9-0B768E459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1821"/>
              <a:ext cx="260" cy="278"/>
            </a:xfrm>
            <a:prstGeom prst="ellipse">
              <a:avLst/>
            </a:prstGeom>
            <a:solidFill>
              <a:srgbClr val="D1E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2" name="Oval 420">
              <a:extLst>
                <a:ext uri="{FF2B5EF4-FFF2-40B4-BE49-F238E27FC236}">
                  <a16:creationId xmlns:a16="http://schemas.microsoft.com/office/drawing/2014/main" id="{2392FB2A-4D18-4951-B62E-89577647E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827"/>
              <a:ext cx="248" cy="264"/>
            </a:xfrm>
            <a:prstGeom prst="ellipse">
              <a:avLst/>
            </a:prstGeom>
            <a:solidFill>
              <a:srgbClr val="D2E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3" name="Oval 421">
              <a:extLst>
                <a:ext uri="{FF2B5EF4-FFF2-40B4-BE49-F238E27FC236}">
                  <a16:creationId xmlns:a16="http://schemas.microsoft.com/office/drawing/2014/main" id="{2BDEE7F7-071C-427D-83B8-FF702AA2C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" y="1829"/>
              <a:ext cx="235" cy="251"/>
            </a:xfrm>
            <a:prstGeom prst="ellipse">
              <a:avLst/>
            </a:prstGeom>
            <a:solidFill>
              <a:srgbClr val="D3E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4" name="Oval 422">
              <a:extLst>
                <a:ext uri="{FF2B5EF4-FFF2-40B4-BE49-F238E27FC236}">
                  <a16:creationId xmlns:a16="http://schemas.microsoft.com/office/drawing/2014/main" id="{B2F98CC4-D4EE-4D7E-A4C9-E043CF3FA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1835"/>
              <a:ext cx="222" cy="237"/>
            </a:xfrm>
            <a:prstGeom prst="ellipse">
              <a:avLst/>
            </a:prstGeom>
            <a:solidFill>
              <a:srgbClr val="D4E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5" name="Oval 423">
              <a:extLst>
                <a:ext uri="{FF2B5EF4-FFF2-40B4-BE49-F238E27FC236}">
                  <a16:creationId xmlns:a16="http://schemas.microsoft.com/office/drawing/2014/main" id="{F5E8609A-5BB2-4E90-878A-6235D3880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1840"/>
              <a:ext cx="207" cy="221"/>
            </a:xfrm>
            <a:prstGeom prst="ellipse">
              <a:avLst/>
            </a:prstGeom>
            <a:solidFill>
              <a:srgbClr val="D4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6" name="Oval 424">
              <a:extLst>
                <a:ext uri="{FF2B5EF4-FFF2-40B4-BE49-F238E27FC236}">
                  <a16:creationId xmlns:a16="http://schemas.microsoft.com/office/drawing/2014/main" id="{3E478616-1B18-4180-B70F-D6D9B4A30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1845"/>
              <a:ext cx="198" cy="208"/>
            </a:xfrm>
            <a:prstGeom prst="ellipse">
              <a:avLst/>
            </a:prstGeom>
            <a:solidFill>
              <a:srgbClr val="D5E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7" name="Oval 425">
              <a:extLst>
                <a:ext uri="{FF2B5EF4-FFF2-40B4-BE49-F238E27FC236}">
                  <a16:creationId xmlns:a16="http://schemas.microsoft.com/office/drawing/2014/main" id="{07DA448C-FD4D-4EDD-82FE-FB99FE7FD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" y="1851"/>
              <a:ext cx="183" cy="194"/>
            </a:xfrm>
            <a:prstGeom prst="ellipse">
              <a:avLst/>
            </a:prstGeom>
            <a:solidFill>
              <a:srgbClr val="D6E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8" name="Oval 426">
              <a:extLst>
                <a:ext uri="{FF2B5EF4-FFF2-40B4-BE49-F238E27FC236}">
                  <a16:creationId xmlns:a16="http://schemas.microsoft.com/office/drawing/2014/main" id="{63D28849-E471-4D13-849F-951ABB1C5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1853"/>
              <a:ext cx="170" cy="182"/>
            </a:xfrm>
            <a:prstGeom prst="ellipse">
              <a:avLst/>
            </a:prstGeom>
            <a:solidFill>
              <a:srgbClr val="D7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9" name="Oval 427">
              <a:extLst>
                <a:ext uri="{FF2B5EF4-FFF2-40B4-BE49-F238E27FC236}">
                  <a16:creationId xmlns:a16="http://schemas.microsoft.com/office/drawing/2014/main" id="{C603AF28-0C61-4148-92C8-083018D4B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1859"/>
              <a:ext cx="157" cy="168"/>
            </a:xfrm>
            <a:prstGeom prst="ellipse">
              <a:avLst/>
            </a:prstGeom>
            <a:solidFill>
              <a:srgbClr val="D8F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90" name="Freeform 428">
              <a:extLst>
                <a:ext uri="{FF2B5EF4-FFF2-40B4-BE49-F238E27FC236}">
                  <a16:creationId xmlns:a16="http://schemas.microsoft.com/office/drawing/2014/main" id="{053A882B-2FFF-41C3-8751-110E21320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192"/>
              <a:ext cx="190" cy="240"/>
            </a:xfrm>
            <a:custGeom>
              <a:avLst/>
              <a:gdLst>
                <a:gd name="T0" fmla="*/ 0 w 76"/>
                <a:gd name="T1" fmla="*/ 1707 h 90"/>
                <a:gd name="T2" fmla="*/ 688 w 76"/>
                <a:gd name="T3" fmla="*/ 1003 h 90"/>
                <a:gd name="T4" fmla="*/ 1188 w 76"/>
                <a:gd name="T5" fmla="*/ 0 h 90"/>
                <a:gd name="T6" fmla="*/ 895 w 76"/>
                <a:gd name="T7" fmla="*/ 435 h 90"/>
                <a:gd name="T8" fmla="*/ 550 w 76"/>
                <a:gd name="T9" fmla="*/ 739 h 90"/>
                <a:gd name="T10" fmla="*/ 458 w 76"/>
                <a:gd name="T11" fmla="*/ 1229 h 90"/>
                <a:gd name="T12" fmla="*/ 250 w 76"/>
                <a:gd name="T13" fmla="*/ 1629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0">
                  <a:moveTo>
                    <a:pt x="0" y="90"/>
                  </a:moveTo>
                  <a:cubicBezTo>
                    <a:pt x="22" y="89"/>
                    <a:pt x="38" y="72"/>
                    <a:pt x="44" y="53"/>
                  </a:cubicBezTo>
                  <a:cubicBezTo>
                    <a:pt x="50" y="33"/>
                    <a:pt x="73" y="18"/>
                    <a:pt x="76" y="0"/>
                  </a:cubicBezTo>
                  <a:cubicBezTo>
                    <a:pt x="71" y="8"/>
                    <a:pt x="64" y="16"/>
                    <a:pt x="57" y="23"/>
                  </a:cubicBezTo>
                  <a:cubicBezTo>
                    <a:pt x="51" y="29"/>
                    <a:pt x="38" y="32"/>
                    <a:pt x="35" y="39"/>
                  </a:cubicBezTo>
                  <a:cubicBezTo>
                    <a:pt x="31" y="47"/>
                    <a:pt x="35" y="56"/>
                    <a:pt x="29" y="65"/>
                  </a:cubicBezTo>
                  <a:cubicBezTo>
                    <a:pt x="24" y="72"/>
                    <a:pt x="18" y="77"/>
                    <a:pt x="16" y="86"/>
                  </a:cubicBezTo>
                </a:path>
              </a:pathLst>
            </a:custGeom>
            <a:solidFill>
              <a:srgbClr val="73C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1" name="Freeform 429">
              <a:extLst>
                <a:ext uri="{FF2B5EF4-FFF2-40B4-BE49-F238E27FC236}">
                  <a16:creationId xmlns:a16="http://schemas.microsoft.com/office/drawing/2014/main" id="{6319D954-E645-4547-9E9C-1427FBC1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560"/>
              <a:ext cx="873" cy="933"/>
            </a:xfrm>
            <a:custGeom>
              <a:avLst/>
              <a:gdLst>
                <a:gd name="T0" fmla="*/ 3660 w 349"/>
                <a:gd name="T1" fmla="*/ 682 h 350"/>
                <a:gd name="T2" fmla="*/ 1989 w 349"/>
                <a:gd name="T3" fmla="*/ 264 h 350"/>
                <a:gd name="T4" fmla="*/ 375 w 349"/>
                <a:gd name="T5" fmla="*/ 1626 h 350"/>
                <a:gd name="T6" fmla="*/ 188 w 349"/>
                <a:gd name="T7" fmla="*/ 2615 h 350"/>
                <a:gd name="T8" fmla="*/ 20 w 349"/>
                <a:gd name="T9" fmla="*/ 3639 h 350"/>
                <a:gd name="T10" fmla="*/ 845 w 349"/>
                <a:gd name="T11" fmla="*/ 5004 h 350"/>
                <a:gd name="T12" fmla="*/ 1533 w 349"/>
                <a:gd name="T13" fmla="*/ 6211 h 350"/>
                <a:gd name="T14" fmla="*/ 2584 w 349"/>
                <a:gd name="T15" fmla="*/ 6366 h 350"/>
                <a:gd name="T16" fmla="*/ 4305 w 349"/>
                <a:gd name="T17" fmla="*/ 5835 h 350"/>
                <a:gd name="T18" fmla="*/ 4630 w 349"/>
                <a:gd name="T19" fmla="*/ 5004 h 350"/>
                <a:gd name="T20" fmla="*/ 5368 w 349"/>
                <a:gd name="T21" fmla="*/ 3412 h 350"/>
                <a:gd name="T22" fmla="*/ 4913 w 349"/>
                <a:gd name="T23" fmla="*/ 2692 h 350"/>
                <a:gd name="T24" fmla="*/ 4493 w 349"/>
                <a:gd name="T25" fmla="*/ 1477 h 350"/>
                <a:gd name="T26" fmla="*/ 3660 w 349"/>
                <a:gd name="T27" fmla="*/ 682 h 3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9" h="350">
                  <a:moveTo>
                    <a:pt x="234" y="36"/>
                  </a:moveTo>
                  <a:cubicBezTo>
                    <a:pt x="199" y="0"/>
                    <a:pt x="158" y="8"/>
                    <a:pt x="127" y="14"/>
                  </a:cubicBezTo>
                  <a:cubicBezTo>
                    <a:pt x="81" y="22"/>
                    <a:pt x="49" y="36"/>
                    <a:pt x="24" y="86"/>
                  </a:cubicBezTo>
                  <a:cubicBezTo>
                    <a:pt x="15" y="103"/>
                    <a:pt x="19" y="121"/>
                    <a:pt x="12" y="138"/>
                  </a:cubicBezTo>
                  <a:cubicBezTo>
                    <a:pt x="5" y="155"/>
                    <a:pt x="0" y="171"/>
                    <a:pt x="1" y="192"/>
                  </a:cubicBezTo>
                  <a:cubicBezTo>
                    <a:pt x="2" y="228"/>
                    <a:pt x="37" y="236"/>
                    <a:pt x="54" y="264"/>
                  </a:cubicBezTo>
                  <a:cubicBezTo>
                    <a:pt x="65" y="284"/>
                    <a:pt x="71" y="323"/>
                    <a:pt x="98" y="328"/>
                  </a:cubicBezTo>
                  <a:cubicBezTo>
                    <a:pt x="120" y="331"/>
                    <a:pt x="142" y="332"/>
                    <a:pt x="165" y="336"/>
                  </a:cubicBezTo>
                  <a:cubicBezTo>
                    <a:pt x="205" y="342"/>
                    <a:pt x="244" y="350"/>
                    <a:pt x="275" y="308"/>
                  </a:cubicBezTo>
                  <a:cubicBezTo>
                    <a:pt x="284" y="295"/>
                    <a:pt x="286" y="275"/>
                    <a:pt x="296" y="264"/>
                  </a:cubicBezTo>
                  <a:cubicBezTo>
                    <a:pt x="309" y="250"/>
                    <a:pt x="349" y="196"/>
                    <a:pt x="343" y="180"/>
                  </a:cubicBezTo>
                  <a:cubicBezTo>
                    <a:pt x="334" y="156"/>
                    <a:pt x="331" y="154"/>
                    <a:pt x="314" y="142"/>
                  </a:cubicBezTo>
                  <a:cubicBezTo>
                    <a:pt x="286" y="122"/>
                    <a:pt x="299" y="107"/>
                    <a:pt x="287" y="78"/>
                  </a:cubicBezTo>
                  <a:cubicBezTo>
                    <a:pt x="275" y="50"/>
                    <a:pt x="259" y="59"/>
                    <a:pt x="234" y="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2" name="Freeform 430">
              <a:extLst>
                <a:ext uri="{FF2B5EF4-FFF2-40B4-BE49-F238E27FC236}">
                  <a16:creationId xmlns:a16="http://schemas.microsoft.com/office/drawing/2014/main" id="{A5840D7E-FC81-4701-9205-0F2338040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53"/>
              <a:ext cx="80" cy="96"/>
            </a:xfrm>
            <a:custGeom>
              <a:avLst/>
              <a:gdLst>
                <a:gd name="T0" fmla="*/ 0 w 32"/>
                <a:gd name="T1" fmla="*/ 0 h 36"/>
                <a:gd name="T2" fmla="*/ 500 w 32"/>
                <a:gd name="T3" fmla="*/ 6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6">
                  <a:moveTo>
                    <a:pt x="0" y="0"/>
                  </a:moveTo>
                  <a:cubicBezTo>
                    <a:pt x="7" y="6"/>
                    <a:pt x="30" y="25"/>
                    <a:pt x="32" y="3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3" name="Freeform 431">
              <a:extLst>
                <a:ext uri="{FF2B5EF4-FFF2-40B4-BE49-F238E27FC236}">
                  <a16:creationId xmlns:a16="http://schemas.microsoft.com/office/drawing/2014/main" id="{747DB008-6170-45D4-9448-46DD63AD1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901"/>
              <a:ext cx="68" cy="144"/>
            </a:xfrm>
            <a:custGeom>
              <a:avLst/>
              <a:gdLst>
                <a:gd name="T0" fmla="*/ 0 w 27"/>
                <a:gd name="T1" fmla="*/ 0 h 54"/>
                <a:gd name="T2" fmla="*/ 350 w 27"/>
                <a:gd name="T3" fmla="*/ 1024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4">
                  <a:moveTo>
                    <a:pt x="0" y="0"/>
                  </a:moveTo>
                  <a:cubicBezTo>
                    <a:pt x="4" y="8"/>
                    <a:pt x="27" y="35"/>
                    <a:pt x="22" y="5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4" name="Freeform 432">
              <a:extLst>
                <a:ext uri="{FF2B5EF4-FFF2-40B4-BE49-F238E27FC236}">
                  <a16:creationId xmlns:a16="http://schemas.microsoft.com/office/drawing/2014/main" id="{8ADFFAB6-A711-472A-8565-968AB03AC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325"/>
              <a:ext cx="27" cy="19"/>
            </a:xfrm>
            <a:custGeom>
              <a:avLst/>
              <a:gdLst>
                <a:gd name="T0" fmla="*/ 103 w 11"/>
                <a:gd name="T1" fmla="*/ 141 h 7"/>
                <a:gd name="T2" fmla="*/ 162 w 11"/>
                <a:gd name="T3" fmla="*/ 22 h 7"/>
                <a:gd name="T4" fmla="*/ 0 w 11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7" y="7"/>
                  </a:moveTo>
                  <a:cubicBezTo>
                    <a:pt x="9" y="5"/>
                    <a:pt x="11" y="3"/>
                    <a:pt x="11" y="1"/>
                  </a:cubicBezTo>
                  <a:cubicBezTo>
                    <a:pt x="7" y="0"/>
                    <a:pt x="2" y="0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5" name="Freeform 433">
              <a:extLst>
                <a:ext uri="{FF2B5EF4-FFF2-40B4-BE49-F238E27FC236}">
                  <a16:creationId xmlns:a16="http://schemas.microsoft.com/office/drawing/2014/main" id="{E74DDBD5-0716-4BB4-9C0E-DFF71D41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013"/>
              <a:ext cx="30" cy="19"/>
            </a:xfrm>
            <a:custGeom>
              <a:avLst/>
              <a:gdLst>
                <a:gd name="T0" fmla="*/ 50 w 12"/>
                <a:gd name="T1" fmla="*/ 141 h 7"/>
                <a:gd name="T2" fmla="*/ 188 w 12"/>
                <a:gd name="T3" fmla="*/ 81 h 7"/>
                <a:gd name="T4" fmla="*/ 0 w 12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3" y="7"/>
                  </a:moveTo>
                  <a:cubicBezTo>
                    <a:pt x="6" y="7"/>
                    <a:pt x="10" y="6"/>
                    <a:pt x="12" y="4"/>
                  </a:cubicBezTo>
                  <a:cubicBezTo>
                    <a:pt x="9" y="1"/>
                    <a:pt x="4" y="0"/>
                    <a:pt x="0" y="1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6" name="Oval 434">
              <a:extLst>
                <a:ext uri="{FF2B5EF4-FFF2-40B4-BE49-F238E27FC236}">
                  <a16:creationId xmlns:a16="http://schemas.microsoft.com/office/drawing/2014/main" id="{A99B9356-762C-458E-80F3-06EB47E08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2144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97" name="Oval 435">
              <a:extLst>
                <a:ext uri="{FF2B5EF4-FFF2-40B4-BE49-F238E27FC236}">
                  <a16:creationId xmlns:a16="http://schemas.microsoft.com/office/drawing/2014/main" id="{681C9B05-4B34-45DD-BCDE-B6858CABA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992"/>
              <a:ext cx="37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98" name="Oval 436">
              <a:extLst>
                <a:ext uri="{FF2B5EF4-FFF2-40B4-BE49-F238E27FC236}">
                  <a16:creationId xmlns:a16="http://schemas.microsoft.com/office/drawing/2014/main" id="{7CA65616-B680-4154-BF2F-12A06F9CB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2285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99" name="Oval 437">
              <a:extLst>
                <a:ext uri="{FF2B5EF4-FFF2-40B4-BE49-F238E27FC236}">
                  <a16:creationId xmlns:a16="http://schemas.microsoft.com/office/drawing/2014/main" id="{0E5F3A4D-E60D-4BF1-BAAF-95F35853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107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0" name="Oval 438">
              <a:extLst>
                <a:ext uri="{FF2B5EF4-FFF2-40B4-BE49-F238E27FC236}">
                  <a16:creationId xmlns:a16="http://schemas.microsoft.com/office/drawing/2014/main" id="{5B1C2BFE-A77E-433A-B67B-D7FA7E95A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" y="2120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1" name="Oval 439">
              <a:extLst>
                <a:ext uri="{FF2B5EF4-FFF2-40B4-BE49-F238E27FC236}">
                  <a16:creationId xmlns:a16="http://schemas.microsoft.com/office/drawing/2014/main" id="{8E89AC0F-634C-4E4B-960C-FF1DDDEF7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2083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2" name="Oval 440">
              <a:extLst>
                <a:ext uri="{FF2B5EF4-FFF2-40B4-BE49-F238E27FC236}">
                  <a16:creationId xmlns:a16="http://schemas.microsoft.com/office/drawing/2014/main" id="{3E7C72D2-8955-4947-958A-E36485B77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" y="1837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3" name="Oval 441">
              <a:extLst>
                <a:ext uri="{FF2B5EF4-FFF2-40B4-BE49-F238E27FC236}">
                  <a16:creationId xmlns:a16="http://schemas.microsoft.com/office/drawing/2014/main" id="{73C92B87-601D-4703-8D2C-3C1D5F35E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1797"/>
              <a:ext cx="38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4" name="Oval 442">
              <a:extLst>
                <a:ext uri="{FF2B5EF4-FFF2-40B4-BE49-F238E27FC236}">
                  <a16:creationId xmlns:a16="http://schemas.microsoft.com/office/drawing/2014/main" id="{3CF2CA0F-D55B-4EA0-84CC-CD1BAA8E1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" y="1917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5" name="Oval 443">
              <a:extLst>
                <a:ext uri="{FF2B5EF4-FFF2-40B4-BE49-F238E27FC236}">
                  <a16:creationId xmlns:a16="http://schemas.microsoft.com/office/drawing/2014/main" id="{9812AFD8-53B9-468A-B4AE-FB170959E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2344"/>
              <a:ext cx="37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6" name="Oval 444">
              <a:extLst>
                <a:ext uri="{FF2B5EF4-FFF2-40B4-BE49-F238E27FC236}">
                  <a16:creationId xmlns:a16="http://schemas.microsoft.com/office/drawing/2014/main" id="{07C0EF73-4571-4A52-94B4-718E2BE21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" y="1747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7" name="Oval 445">
              <a:extLst>
                <a:ext uri="{FF2B5EF4-FFF2-40B4-BE49-F238E27FC236}">
                  <a16:creationId xmlns:a16="http://schemas.microsoft.com/office/drawing/2014/main" id="{A0BE1549-DBB4-46E6-973D-5A54F5050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1928"/>
              <a:ext cx="80" cy="83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8" name="Oval 446">
              <a:extLst>
                <a:ext uri="{FF2B5EF4-FFF2-40B4-BE49-F238E27FC236}">
                  <a16:creationId xmlns:a16="http://schemas.microsoft.com/office/drawing/2014/main" id="{1FC01D04-1ABA-44F2-B5F8-522A023E9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1853"/>
              <a:ext cx="80" cy="86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9" name="Oval 447">
              <a:extLst>
                <a:ext uri="{FF2B5EF4-FFF2-40B4-BE49-F238E27FC236}">
                  <a16:creationId xmlns:a16="http://schemas.microsoft.com/office/drawing/2014/main" id="{A119E4FA-9DD8-4223-AD30-6345EBF61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" y="2045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0" name="Oval 448">
              <a:extLst>
                <a:ext uri="{FF2B5EF4-FFF2-40B4-BE49-F238E27FC236}">
                  <a16:creationId xmlns:a16="http://schemas.microsoft.com/office/drawing/2014/main" id="{6FA9157F-E3DC-40A1-A232-6B5439E75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2147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1" name="Oval 449">
              <a:extLst>
                <a:ext uri="{FF2B5EF4-FFF2-40B4-BE49-F238E27FC236}">
                  <a16:creationId xmlns:a16="http://schemas.microsoft.com/office/drawing/2014/main" id="{53F76B69-1529-479A-B2AC-20938D77D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787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2" name="Oval 450">
              <a:extLst>
                <a:ext uri="{FF2B5EF4-FFF2-40B4-BE49-F238E27FC236}">
                  <a16:creationId xmlns:a16="http://schemas.microsoft.com/office/drawing/2014/main" id="{D64F2591-3306-42F2-B2BB-322213DFE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2093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3" name="Oval 451">
              <a:extLst>
                <a:ext uri="{FF2B5EF4-FFF2-40B4-BE49-F238E27FC236}">
                  <a16:creationId xmlns:a16="http://schemas.microsoft.com/office/drawing/2014/main" id="{825508A2-5B56-41EE-8B45-1B57655B0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2029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4" name="Oval 452">
              <a:extLst>
                <a:ext uri="{FF2B5EF4-FFF2-40B4-BE49-F238E27FC236}">
                  <a16:creationId xmlns:a16="http://schemas.microsoft.com/office/drawing/2014/main" id="{A8AEF79B-AB9E-4F0D-B80E-613E8D670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189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5" name="Oval 453">
              <a:extLst>
                <a:ext uri="{FF2B5EF4-FFF2-40B4-BE49-F238E27FC236}">
                  <a16:creationId xmlns:a16="http://schemas.microsoft.com/office/drawing/2014/main" id="{1934600D-83C3-4D81-99B4-22444356D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240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6" name="Oval 454">
              <a:extLst>
                <a:ext uri="{FF2B5EF4-FFF2-40B4-BE49-F238E27FC236}">
                  <a16:creationId xmlns:a16="http://schemas.microsoft.com/office/drawing/2014/main" id="{6167224C-B234-4AF3-AEC7-60CADCD61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" y="2056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7" name="Oval 455">
              <a:extLst>
                <a:ext uri="{FF2B5EF4-FFF2-40B4-BE49-F238E27FC236}">
                  <a16:creationId xmlns:a16="http://schemas.microsoft.com/office/drawing/2014/main" id="{1128E474-77D8-416E-AE28-65507A8A6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1973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8" name="Freeform 456">
              <a:extLst>
                <a:ext uri="{FF2B5EF4-FFF2-40B4-BE49-F238E27FC236}">
                  <a16:creationId xmlns:a16="http://schemas.microsoft.com/office/drawing/2014/main" id="{63E82A34-9A13-44A8-B27D-005016D74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979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6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19" name="Oval 457">
              <a:extLst>
                <a:ext uri="{FF2B5EF4-FFF2-40B4-BE49-F238E27FC236}">
                  <a16:creationId xmlns:a16="http://schemas.microsoft.com/office/drawing/2014/main" id="{41A6EB45-7A6A-4527-8631-78F3ED76F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198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0" name="Oval 458">
              <a:extLst>
                <a:ext uri="{FF2B5EF4-FFF2-40B4-BE49-F238E27FC236}">
                  <a16:creationId xmlns:a16="http://schemas.microsoft.com/office/drawing/2014/main" id="{A6059EC5-37D2-4C02-81E9-E55A3C798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6" y="2267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1" name="Freeform 459">
              <a:extLst>
                <a:ext uri="{FF2B5EF4-FFF2-40B4-BE49-F238E27FC236}">
                  <a16:creationId xmlns:a16="http://schemas.microsoft.com/office/drawing/2014/main" id="{333AC55B-FC02-4CB7-B27C-2BDB4461D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272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22" name="Oval 460">
              <a:extLst>
                <a:ext uri="{FF2B5EF4-FFF2-40B4-BE49-F238E27FC236}">
                  <a16:creationId xmlns:a16="http://schemas.microsoft.com/office/drawing/2014/main" id="{ADA3723D-3CF3-423A-858A-F36BB3C32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" y="2277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3" name="Oval 461">
              <a:extLst>
                <a:ext uri="{FF2B5EF4-FFF2-40B4-BE49-F238E27FC236}">
                  <a16:creationId xmlns:a16="http://schemas.microsoft.com/office/drawing/2014/main" id="{372E54B9-DE6B-46E1-86BB-D66AEE8A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088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4" name="Freeform 462">
              <a:extLst>
                <a:ext uri="{FF2B5EF4-FFF2-40B4-BE49-F238E27FC236}">
                  <a16:creationId xmlns:a16="http://schemas.microsoft.com/office/drawing/2014/main" id="{BBAE1342-2592-4CDD-9D88-8AB9C4E2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093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8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25" name="Oval 463">
              <a:extLst>
                <a:ext uri="{FF2B5EF4-FFF2-40B4-BE49-F238E27FC236}">
                  <a16:creationId xmlns:a16="http://schemas.microsoft.com/office/drawing/2014/main" id="{7145ABCB-FE54-44B0-8C37-D51F8F5D8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2099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6" name="Oval 464">
              <a:extLst>
                <a:ext uri="{FF2B5EF4-FFF2-40B4-BE49-F238E27FC236}">
                  <a16:creationId xmlns:a16="http://schemas.microsoft.com/office/drawing/2014/main" id="{B20209FF-6D66-44C1-8887-9A9240F53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" y="2101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7" name="Freeform 465">
              <a:extLst>
                <a:ext uri="{FF2B5EF4-FFF2-40B4-BE49-F238E27FC236}">
                  <a16:creationId xmlns:a16="http://schemas.microsoft.com/office/drawing/2014/main" id="{23E722EC-E55F-4FE9-B7CA-9CAD2C52F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107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28" name="Oval 466">
              <a:extLst>
                <a:ext uri="{FF2B5EF4-FFF2-40B4-BE49-F238E27FC236}">
                  <a16:creationId xmlns:a16="http://schemas.microsoft.com/office/drawing/2014/main" id="{8E5F8027-7195-4B6A-8468-1A9262830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" y="211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9" name="Oval 467">
              <a:extLst>
                <a:ext uri="{FF2B5EF4-FFF2-40B4-BE49-F238E27FC236}">
                  <a16:creationId xmlns:a16="http://schemas.microsoft.com/office/drawing/2014/main" id="{F5D15EF3-8E19-406B-A9A5-00AAF6375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2064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0" name="Freeform 468">
              <a:extLst>
                <a:ext uri="{FF2B5EF4-FFF2-40B4-BE49-F238E27FC236}">
                  <a16:creationId xmlns:a16="http://schemas.microsoft.com/office/drawing/2014/main" id="{94D0119D-2D38-4304-B97A-13DF97EBD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069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31" name="Oval 469">
              <a:extLst>
                <a:ext uri="{FF2B5EF4-FFF2-40B4-BE49-F238E27FC236}">
                  <a16:creationId xmlns:a16="http://schemas.microsoft.com/office/drawing/2014/main" id="{A2E6C75C-043C-466C-80BC-36E4E74D0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2" name="Oval 470">
              <a:extLst>
                <a:ext uri="{FF2B5EF4-FFF2-40B4-BE49-F238E27FC236}">
                  <a16:creationId xmlns:a16="http://schemas.microsoft.com/office/drawing/2014/main" id="{501EFA01-3A17-4C8A-8D4B-0F946EAFE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1819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3" name="Freeform 471">
              <a:extLst>
                <a:ext uri="{FF2B5EF4-FFF2-40B4-BE49-F238E27FC236}">
                  <a16:creationId xmlns:a16="http://schemas.microsoft.com/office/drawing/2014/main" id="{0214EC45-EC14-4104-9705-125495C4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821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76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34" name="Oval 472">
              <a:extLst>
                <a:ext uri="{FF2B5EF4-FFF2-40B4-BE49-F238E27FC236}">
                  <a16:creationId xmlns:a16="http://schemas.microsoft.com/office/drawing/2014/main" id="{AB330BF9-75F4-4557-9C1C-243FCA649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" y="1829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5" name="Oval 473">
              <a:extLst>
                <a:ext uri="{FF2B5EF4-FFF2-40B4-BE49-F238E27FC236}">
                  <a16:creationId xmlns:a16="http://schemas.microsoft.com/office/drawing/2014/main" id="{912B9EBB-4510-446E-9D27-84835CE59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779"/>
              <a:ext cx="53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6" name="Freeform 474">
              <a:extLst>
                <a:ext uri="{FF2B5EF4-FFF2-40B4-BE49-F238E27FC236}">
                  <a16:creationId xmlns:a16="http://schemas.microsoft.com/office/drawing/2014/main" id="{F179B427-5BE3-498A-90CE-4F52B93BC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781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76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4"/>
                    <a:pt x="9" y="8"/>
                  </a:cubicBezTo>
                  <a:cubicBezTo>
                    <a:pt x="9" y="13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37" name="Oval 475">
              <a:extLst>
                <a:ext uri="{FF2B5EF4-FFF2-40B4-BE49-F238E27FC236}">
                  <a16:creationId xmlns:a16="http://schemas.microsoft.com/office/drawing/2014/main" id="{5949EE49-CC55-49AC-AF64-AFA098AC0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1789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8" name="Oval 476">
              <a:extLst>
                <a:ext uri="{FF2B5EF4-FFF2-40B4-BE49-F238E27FC236}">
                  <a16:creationId xmlns:a16="http://schemas.microsoft.com/office/drawing/2014/main" id="{C23EBBE1-B8B5-4476-8444-B4EE2C4CF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" y="1899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9" name="Freeform 477">
              <a:extLst>
                <a:ext uri="{FF2B5EF4-FFF2-40B4-BE49-F238E27FC236}">
                  <a16:creationId xmlns:a16="http://schemas.microsoft.com/office/drawing/2014/main" id="{2DB721F5-F8FB-4095-BB35-45A3919C1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904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0" name="Oval 478">
              <a:extLst>
                <a:ext uri="{FF2B5EF4-FFF2-40B4-BE49-F238E27FC236}">
                  <a16:creationId xmlns:a16="http://schemas.microsoft.com/office/drawing/2014/main" id="{3813CD9C-59BE-4AC5-86D2-B60422BBE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190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1" name="Oval 479">
              <a:extLst>
                <a:ext uri="{FF2B5EF4-FFF2-40B4-BE49-F238E27FC236}">
                  <a16:creationId xmlns:a16="http://schemas.microsoft.com/office/drawing/2014/main" id="{4114216D-3F68-47F1-94E2-383E4A094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325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2" name="Freeform 480">
              <a:extLst>
                <a:ext uri="{FF2B5EF4-FFF2-40B4-BE49-F238E27FC236}">
                  <a16:creationId xmlns:a16="http://schemas.microsoft.com/office/drawing/2014/main" id="{A325163C-879F-440F-8EB1-1B43B579A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328"/>
              <a:ext cx="32" cy="45"/>
            </a:xfrm>
            <a:custGeom>
              <a:avLst/>
              <a:gdLst>
                <a:gd name="T0" fmla="*/ 74 w 13"/>
                <a:gd name="T1" fmla="*/ 0 h 17"/>
                <a:gd name="T2" fmla="*/ 153 w 13"/>
                <a:gd name="T3" fmla="*/ 148 h 17"/>
                <a:gd name="T4" fmla="*/ 30 w 13"/>
                <a:gd name="T5" fmla="*/ 315 h 17"/>
                <a:gd name="T6" fmla="*/ 0 w 13"/>
                <a:gd name="T7" fmla="*/ 315 h 17"/>
                <a:gd name="T8" fmla="*/ 62 w 13"/>
                <a:gd name="T9" fmla="*/ 315 h 17"/>
                <a:gd name="T10" fmla="*/ 194 w 13"/>
                <a:gd name="T11" fmla="*/ 169 h 17"/>
                <a:gd name="T12" fmla="*/ 7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2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3" y="14"/>
                    <a:pt x="13" y="9"/>
                  </a:cubicBezTo>
                  <a:cubicBezTo>
                    <a:pt x="13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3" name="Oval 481">
              <a:extLst>
                <a:ext uri="{FF2B5EF4-FFF2-40B4-BE49-F238E27FC236}">
                  <a16:creationId xmlns:a16="http://schemas.microsoft.com/office/drawing/2014/main" id="{56D3F674-6DAA-4431-B569-9013A37ED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33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4" name="Oval 482">
              <a:extLst>
                <a:ext uri="{FF2B5EF4-FFF2-40B4-BE49-F238E27FC236}">
                  <a16:creationId xmlns:a16="http://schemas.microsoft.com/office/drawing/2014/main" id="{8DE2080F-EA16-4922-826F-3D5AB9BA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1733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5" name="Freeform 483">
              <a:extLst>
                <a:ext uri="{FF2B5EF4-FFF2-40B4-BE49-F238E27FC236}">
                  <a16:creationId xmlns:a16="http://schemas.microsoft.com/office/drawing/2014/main" id="{5F52B314-87E9-47A4-9146-EBCCA5A9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736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6" name="Oval 484">
              <a:extLst>
                <a:ext uri="{FF2B5EF4-FFF2-40B4-BE49-F238E27FC236}">
                  <a16:creationId xmlns:a16="http://schemas.microsoft.com/office/drawing/2014/main" id="{D33E3883-20F5-4A3A-BD38-3FE15EF1F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174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7" name="Oval 485">
              <a:extLst>
                <a:ext uri="{FF2B5EF4-FFF2-40B4-BE49-F238E27FC236}">
                  <a16:creationId xmlns:a16="http://schemas.microsoft.com/office/drawing/2014/main" id="{C2122BA2-5216-4DC7-9098-04F2D1ADE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1907"/>
              <a:ext cx="87" cy="9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8" name="Freeform 486">
              <a:extLst>
                <a:ext uri="{FF2B5EF4-FFF2-40B4-BE49-F238E27FC236}">
                  <a16:creationId xmlns:a16="http://schemas.microsoft.com/office/drawing/2014/main" id="{5599F5FB-629D-4FDF-A56C-2D00F4FDF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912"/>
              <a:ext cx="53" cy="77"/>
            </a:xfrm>
            <a:custGeom>
              <a:avLst/>
              <a:gdLst>
                <a:gd name="T0" fmla="*/ 126 w 21"/>
                <a:gd name="T1" fmla="*/ 0 h 29"/>
                <a:gd name="T2" fmla="*/ 275 w 21"/>
                <a:gd name="T3" fmla="*/ 247 h 29"/>
                <a:gd name="T4" fmla="*/ 33 w 21"/>
                <a:gd name="T5" fmla="*/ 520 h 29"/>
                <a:gd name="T6" fmla="*/ 0 w 21"/>
                <a:gd name="T7" fmla="*/ 520 h 29"/>
                <a:gd name="T8" fmla="*/ 96 w 21"/>
                <a:gd name="T9" fmla="*/ 542 h 29"/>
                <a:gd name="T10" fmla="*/ 338 w 21"/>
                <a:gd name="T11" fmla="*/ 281 h 29"/>
                <a:gd name="T12" fmla="*/ 126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3"/>
                    <a:pt x="17" y="8"/>
                    <a:pt x="17" y="13"/>
                  </a:cubicBezTo>
                  <a:cubicBezTo>
                    <a:pt x="17" y="21"/>
                    <a:pt x="10" y="28"/>
                    <a:pt x="2" y="28"/>
                  </a:cubicBezTo>
                  <a:cubicBezTo>
                    <a:pt x="1" y="28"/>
                    <a:pt x="1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1" y="23"/>
                    <a:pt x="21" y="15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9" name="Oval 487">
              <a:extLst>
                <a:ext uri="{FF2B5EF4-FFF2-40B4-BE49-F238E27FC236}">
                  <a16:creationId xmlns:a16="http://schemas.microsoft.com/office/drawing/2014/main" id="{BFBBA11C-79C9-41E0-89C7-2B08F36EF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6" y="1923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0" name="Oval 488">
              <a:extLst>
                <a:ext uri="{FF2B5EF4-FFF2-40B4-BE49-F238E27FC236}">
                  <a16:creationId xmlns:a16="http://schemas.microsoft.com/office/drawing/2014/main" id="{AF3AD74A-1F41-4D4C-9C92-1F35AB737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832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1" name="Freeform 489">
              <a:extLst>
                <a:ext uri="{FF2B5EF4-FFF2-40B4-BE49-F238E27FC236}">
                  <a16:creationId xmlns:a16="http://schemas.microsoft.com/office/drawing/2014/main" id="{F55C73B5-2B10-4DA0-B907-18C4DFE7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840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33 w 20"/>
                <a:gd name="T5" fmla="*/ 507 h 29"/>
                <a:gd name="T6" fmla="*/ 0 w 20"/>
                <a:gd name="T7" fmla="*/ 507 h 29"/>
                <a:gd name="T8" fmla="*/ 95 w 20"/>
                <a:gd name="T9" fmla="*/ 542 h 29"/>
                <a:gd name="T10" fmla="*/ 313 w 20"/>
                <a:gd name="T11" fmla="*/ 26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7"/>
                    <a:pt x="2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1" y="28"/>
                    <a:pt x="4" y="29"/>
                    <a:pt x="6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52" name="Oval 490">
              <a:extLst>
                <a:ext uri="{FF2B5EF4-FFF2-40B4-BE49-F238E27FC236}">
                  <a16:creationId xmlns:a16="http://schemas.microsoft.com/office/drawing/2014/main" id="{26754F47-2D9E-4C6F-9308-CEA6DAAB9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" y="1851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3" name="Oval 491">
              <a:extLst>
                <a:ext uri="{FF2B5EF4-FFF2-40B4-BE49-F238E27FC236}">
                  <a16:creationId xmlns:a16="http://schemas.microsoft.com/office/drawing/2014/main" id="{7168655D-DC96-4F9A-8C9B-3644F5671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2128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4" name="Freeform 492">
              <a:extLst>
                <a:ext uri="{FF2B5EF4-FFF2-40B4-BE49-F238E27FC236}">
                  <a16:creationId xmlns:a16="http://schemas.microsoft.com/office/drawing/2014/main" id="{87649117-0679-4C7B-B903-7F5EA3A7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133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55" name="Oval 493">
              <a:extLst>
                <a:ext uri="{FF2B5EF4-FFF2-40B4-BE49-F238E27FC236}">
                  <a16:creationId xmlns:a16="http://schemas.microsoft.com/office/drawing/2014/main" id="{307C96EE-35D6-4CC2-856A-6158365DC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213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6" name="Oval 494">
              <a:extLst>
                <a:ext uri="{FF2B5EF4-FFF2-40B4-BE49-F238E27FC236}">
                  <a16:creationId xmlns:a16="http://schemas.microsoft.com/office/drawing/2014/main" id="{737F4D7B-2657-442B-951A-4A62333A1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771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7" name="Freeform 495">
              <a:extLst>
                <a:ext uri="{FF2B5EF4-FFF2-40B4-BE49-F238E27FC236}">
                  <a16:creationId xmlns:a16="http://schemas.microsoft.com/office/drawing/2014/main" id="{F092DDDE-5C6A-44E1-B51E-EF644014C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776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58" name="Oval 496">
              <a:extLst>
                <a:ext uri="{FF2B5EF4-FFF2-40B4-BE49-F238E27FC236}">
                  <a16:creationId xmlns:a16="http://schemas.microsoft.com/office/drawing/2014/main" id="{BB6FBBB2-CF04-4B56-AD38-F0DC55AAB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78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9" name="Oval 497">
              <a:extLst>
                <a:ext uri="{FF2B5EF4-FFF2-40B4-BE49-F238E27FC236}">
                  <a16:creationId xmlns:a16="http://schemas.microsoft.com/office/drawing/2014/main" id="{3E268906-D665-4B8B-8CB9-07B66030A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2029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0" name="Freeform 498">
              <a:extLst>
                <a:ext uri="{FF2B5EF4-FFF2-40B4-BE49-F238E27FC236}">
                  <a16:creationId xmlns:a16="http://schemas.microsoft.com/office/drawing/2014/main" id="{C18BCB84-CE93-439B-83D3-9C38077FC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035"/>
              <a:ext cx="43" cy="64"/>
            </a:xfrm>
            <a:custGeom>
              <a:avLst/>
              <a:gdLst>
                <a:gd name="T0" fmla="*/ 116 w 17"/>
                <a:gd name="T1" fmla="*/ 0 h 24"/>
                <a:gd name="T2" fmla="*/ 210 w 17"/>
                <a:gd name="T3" fmla="*/ 205 h 24"/>
                <a:gd name="T4" fmla="*/ 33 w 17"/>
                <a:gd name="T5" fmla="*/ 435 h 24"/>
                <a:gd name="T6" fmla="*/ 0 w 17"/>
                <a:gd name="T7" fmla="*/ 419 h 24"/>
                <a:gd name="T8" fmla="*/ 83 w 17"/>
                <a:gd name="T9" fmla="*/ 456 h 24"/>
                <a:gd name="T10" fmla="*/ 276 w 17"/>
                <a:gd name="T11" fmla="*/ 227 h 24"/>
                <a:gd name="T12" fmla="*/ 116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3" y="6"/>
                    <a:pt x="13" y="11"/>
                  </a:cubicBezTo>
                  <a:cubicBezTo>
                    <a:pt x="13" y="17"/>
                    <a:pt x="8" y="23"/>
                    <a:pt x="2" y="23"/>
                  </a:cubicBezTo>
                  <a:cubicBezTo>
                    <a:pt x="1" y="23"/>
                    <a:pt x="1" y="23"/>
                    <a:pt x="0" y="22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11" y="24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61" name="Oval 499">
              <a:extLst>
                <a:ext uri="{FF2B5EF4-FFF2-40B4-BE49-F238E27FC236}">
                  <a16:creationId xmlns:a16="http://schemas.microsoft.com/office/drawing/2014/main" id="{FC27B405-02EE-4D43-943E-C08D6EA49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" y="2045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2" name="Oval 500">
              <a:extLst>
                <a:ext uri="{FF2B5EF4-FFF2-40B4-BE49-F238E27FC236}">
                  <a16:creationId xmlns:a16="http://schemas.microsoft.com/office/drawing/2014/main" id="{21612A9F-32AB-4374-964E-0A0299CB0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077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3" name="Freeform 501">
              <a:extLst>
                <a:ext uri="{FF2B5EF4-FFF2-40B4-BE49-F238E27FC236}">
                  <a16:creationId xmlns:a16="http://schemas.microsoft.com/office/drawing/2014/main" id="{33A1D693-16E6-4AE4-A18C-68D6758F9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083"/>
              <a:ext cx="42" cy="64"/>
            </a:xfrm>
            <a:custGeom>
              <a:avLst/>
              <a:gdLst>
                <a:gd name="T0" fmla="*/ 104 w 17"/>
                <a:gd name="T1" fmla="*/ 0 h 24"/>
                <a:gd name="T2" fmla="*/ 195 w 17"/>
                <a:gd name="T3" fmla="*/ 205 h 24"/>
                <a:gd name="T4" fmla="*/ 30 w 17"/>
                <a:gd name="T5" fmla="*/ 435 h 24"/>
                <a:gd name="T6" fmla="*/ 0 w 17"/>
                <a:gd name="T7" fmla="*/ 419 h 24"/>
                <a:gd name="T8" fmla="*/ 74 w 17"/>
                <a:gd name="T9" fmla="*/ 456 h 24"/>
                <a:gd name="T10" fmla="*/ 257 w 17"/>
                <a:gd name="T11" fmla="*/ 227 h 24"/>
                <a:gd name="T12" fmla="*/ 104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3" y="6"/>
                    <a:pt x="13" y="11"/>
                  </a:cubicBezTo>
                  <a:cubicBezTo>
                    <a:pt x="13" y="17"/>
                    <a:pt x="8" y="23"/>
                    <a:pt x="2" y="23"/>
                  </a:cubicBezTo>
                  <a:cubicBezTo>
                    <a:pt x="1" y="23"/>
                    <a:pt x="1" y="23"/>
                    <a:pt x="0" y="22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11" y="24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64" name="Oval 502">
              <a:extLst>
                <a:ext uri="{FF2B5EF4-FFF2-40B4-BE49-F238E27FC236}">
                  <a16:creationId xmlns:a16="http://schemas.microsoft.com/office/drawing/2014/main" id="{43B44257-A6A0-45CA-9670-11447FEF4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2093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5" name="Oval 503">
              <a:extLst>
                <a:ext uri="{FF2B5EF4-FFF2-40B4-BE49-F238E27FC236}">
                  <a16:creationId xmlns:a16="http://schemas.microsoft.com/office/drawing/2014/main" id="{EAEB5C58-4CE7-407C-B123-F57A83724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013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6" name="Freeform 504">
              <a:extLst>
                <a:ext uri="{FF2B5EF4-FFF2-40B4-BE49-F238E27FC236}">
                  <a16:creationId xmlns:a16="http://schemas.microsoft.com/office/drawing/2014/main" id="{AC955548-9916-4FB5-B99F-9A082DFF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019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35 h 24"/>
                <a:gd name="T8" fmla="*/ 8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1" y="23"/>
                    <a:pt x="3" y="24"/>
                    <a:pt x="5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67" name="Oval 505">
              <a:extLst>
                <a:ext uri="{FF2B5EF4-FFF2-40B4-BE49-F238E27FC236}">
                  <a16:creationId xmlns:a16="http://schemas.microsoft.com/office/drawing/2014/main" id="{5C20EE6B-860B-4E44-A307-D4A87D9F3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2029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8" name="Oval 506">
              <a:extLst>
                <a:ext uri="{FF2B5EF4-FFF2-40B4-BE49-F238E27FC236}">
                  <a16:creationId xmlns:a16="http://schemas.microsoft.com/office/drawing/2014/main" id="{B0DB32DA-E7D1-4864-A6B1-94236C756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" y="2173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9" name="Freeform 507">
              <a:extLst>
                <a:ext uri="{FF2B5EF4-FFF2-40B4-BE49-F238E27FC236}">
                  <a16:creationId xmlns:a16="http://schemas.microsoft.com/office/drawing/2014/main" id="{A923715C-E690-4914-83D5-6DBA0C9C3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179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19 h 24"/>
                <a:gd name="T8" fmla="*/ 6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3"/>
                    <a:pt x="0" y="22"/>
                  </a:cubicBezTo>
                  <a:cubicBezTo>
                    <a:pt x="1" y="23"/>
                    <a:pt x="3" y="24"/>
                    <a:pt x="4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0" name="Oval 508">
              <a:extLst>
                <a:ext uri="{FF2B5EF4-FFF2-40B4-BE49-F238E27FC236}">
                  <a16:creationId xmlns:a16="http://schemas.microsoft.com/office/drawing/2014/main" id="{3BDBF7D4-ECA1-4DAC-AB27-437F49C43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" y="2189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1" name="Oval 509">
              <a:extLst>
                <a:ext uri="{FF2B5EF4-FFF2-40B4-BE49-F238E27FC236}">
                  <a16:creationId xmlns:a16="http://schemas.microsoft.com/office/drawing/2014/main" id="{17E36BB4-7FD2-418D-AA37-BFC603CB3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" y="2128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2" name="Freeform 510">
              <a:extLst>
                <a:ext uri="{FF2B5EF4-FFF2-40B4-BE49-F238E27FC236}">
                  <a16:creationId xmlns:a16="http://schemas.microsoft.com/office/drawing/2014/main" id="{1D532445-F30D-4459-B87D-C0011F169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33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19 h 24"/>
                <a:gd name="T8" fmla="*/ 6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3"/>
                    <a:pt x="0" y="22"/>
                  </a:cubicBezTo>
                  <a:cubicBezTo>
                    <a:pt x="1" y="23"/>
                    <a:pt x="3" y="24"/>
                    <a:pt x="4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3" name="Oval 511">
              <a:extLst>
                <a:ext uri="{FF2B5EF4-FFF2-40B4-BE49-F238E27FC236}">
                  <a16:creationId xmlns:a16="http://schemas.microsoft.com/office/drawing/2014/main" id="{2C9FF1EC-9E52-468E-B19F-994EB2E04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" y="2144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4" name="Oval 512">
              <a:extLst>
                <a:ext uri="{FF2B5EF4-FFF2-40B4-BE49-F238E27FC236}">
                  <a16:creationId xmlns:a16="http://schemas.microsoft.com/office/drawing/2014/main" id="{6DED4684-B884-4EFF-A898-480A55CC5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1" y="2224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5" name="Freeform 513">
              <a:extLst>
                <a:ext uri="{FF2B5EF4-FFF2-40B4-BE49-F238E27FC236}">
                  <a16:creationId xmlns:a16="http://schemas.microsoft.com/office/drawing/2014/main" id="{FDB47D6A-F264-4558-BEF9-1F3A3955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229"/>
              <a:ext cx="43" cy="64"/>
            </a:xfrm>
            <a:custGeom>
              <a:avLst/>
              <a:gdLst>
                <a:gd name="T0" fmla="*/ 116 w 17"/>
                <a:gd name="T1" fmla="*/ 0 h 24"/>
                <a:gd name="T2" fmla="*/ 210 w 17"/>
                <a:gd name="T3" fmla="*/ 205 h 24"/>
                <a:gd name="T4" fmla="*/ 33 w 17"/>
                <a:gd name="T5" fmla="*/ 435 h 24"/>
                <a:gd name="T6" fmla="*/ 0 w 17"/>
                <a:gd name="T7" fmla="*/ 419 h 24"/>
                <a:gd name="T8" fmla="*/ 83 w 17"/>
                <a:gd name="T9" fmla="*/ 456 h 24"/>
                <a:gd name="T10" fmla="*/ 276 w 17"/>
                <a:gd name="T11" fmla="*/ 227 h 24"/>
                <a:gd name="T12" fmla="*/ 116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3" y="6"/>
                    <a:pt x="13" y="11"/>
                  </a:cubicBezTo>
                  <a:cubicBezTo>
                    <a:pt x="13" y="17"/>
                    <a:pt x="8" y="23"/>
                    <a:pt x="2" y="23"/>
                  </a:cubicBezTo>
                  <a:cubicBezTo>
                    <a:pt x="1" y="23"/>
                    <a:pt x="1" y="23"/>
                    <a:pt x="0" y="22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11" y="24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6" name="Oval 514">
              <a:extLst>
                <a:ext uri="{FF2B5EF4-FFF2-40B4-BE49-F238E27FC236}">
                  <a16:creationId xmlns:a16="http://schemas.microsoft.com/office/drawing/2014/main" id="{8DEC2454-7755-434A-92CC-D1A49080C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240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7" name="Oval 515">
              <a:extLst>
                <a:ext uri="{FF2B5EF4-FFF2-40B4-BE49-F238E27FC236}">
                  <a16:creationId xmlns:a16="http://schemas.microsoft.com/office/drawing/2014/main" id="{BD16C2B9-C007-47F9-A9B7-59646A72B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" y="2040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8" name="Freeform 516">
              <a:extLst>
                <a:ext uri="{FF2B5EF4-FFF2-40B4-BE49-F238E27FC236}">
                  <a16:creationId xmlns:a16="http://schemas.microsoft.com/office/drawing/2014/main" id="{8D7ADC04-0C6D-4504-9804-D4EF84EAF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2045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9" name="Oval 517">
              <a:extLst>
                <a:ext uri="{FF2B5EF4-FFF2-40B4-BE49-F238E27FC236}">
                  <a16:creationId xmlns:a16="http://schemas.microsoft.com/office/drawing/2014/main" id="{414819A7-03B2-4D4D-A29A-03E4E21E2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" y="205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80" name="Freeform 518">
              <a:extLst>
                <a:ext uri="{FF2B5EF4-FFF2-40B4-BE49-F238E27FC236}">
                  <a16:creationId xmlns:a16="http://schemas.microsoft.com/office/drawing/2014/main" id="{3B5A0888-19C1-4C32-A135-352230B74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797"/>
              <a:ext cx="155" cy="262"/>
            </a:xfrm>
            <a:custGeom>
              <a:avLst/>
              <a:gdLst>
                <a:gd name="T0" fmla="*/ 158 w 62"/>
                <a:gd name="T1" fmla="*/ 1871 h 98"/>
                <a:gd name="T2" fmla="*/ 658 w 62"/>
                <a:gd name="T3" fmla="*/ 730 h 98"/>
                <a:gd name="T4" fmla="*/ 970 w 62"/>
                <a:gd name="T5" fmla="*/ 0 h 98"/>
                <a:gd name="T6" fmla="*/ 563 w 62"/>
                <a:gd name="T7" fmla="*/ 594 h 98"/>
                <a:gd name="T8" fmla="*/ 158 w 62"/>
                <a:gd name="T9" fmla="*/ 1871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8">
                  <a:moveTo>
                    <a:pt x="10" y="98"/>
                  </a:moveTo>
                  <a:cubicBezTo>
                    <a:pt x="6" y="82"/>
                    <a:pt x="14" y="50"/>
                    <a:pt x="42" y="38"/>
                  </a:cubicBezTo>
                  <a:cubicBezTo>
                    <a:pt x="43" y="29"/>
                    <a:pt x="46" y="10"/>
                    <a:pt x="62" y="0"/>
                  </a:cubicBezTo>
                  <a:cubicBezTo>
                    <a:pt x="53" y="3"/>
                    <a:pt x="40" y="19"/>
                    <a:pt x="36" y="31"/>
                  </a:cubicBezTo>
                  <a:cubicBezTo>
                    <a:pt x="32" y="43"/>
                    <a:pt x="0" y="51"/>
                    <a:pt x="10" y="98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1" name="Freeform 519">
              <a:extLst>
                <a:ext uri="{FF2B5EF4-FFF2-40B4-BE49-F238E27FC236}">
                  <a16:creationId xmlns:a16="http://schemas.microsoft.com/office/drawing/2014/main" id="{99D90339-2201-4889-B87E-9AB936A15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1896"/>
              <a:ext cx="130" cy="227"/>
            </a:xfrm>
            <a:custGeom>
              <a:avLst/>
              <a:gdLst>
                <a:gd name="T0" fmla="*/ 813 w 52"/>
                <a:gd name="T1" fmla="*/ 0 h 85"/>
                <a:gd name="T2" fmla="*/ 645 w 52"/>
                <a:gd name="T3" fmla="*/ 1618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85">
                  <a:moveTo>
                    <a:pt x="52" y="0"/>
                  </a:moveTo>
                  <a:cubicBezTo>
                    <a:pt x="19" y="13"/>
                    <a:pt x="0" y="68"/>
                    <a:pt x="41" y="8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2" name="Freeform 520">
              <a:extLst>
                <a:ext uri="{FF2B5EF4-FFF2-40B4-BE49-F238E27FC236}">
                  <a16:creationId xmlns:a16="http://schemas.microsoft.com/office/drawing/2014/main" id="{BEDB4E56-C30A-4D00-BC44-F48D22509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1776"/>
              <a:ext cx="117" cy="139"/>
            </a:xfrm>
            <a:custGeom>
              <a:avLst/>
              <a:gdLst>
                <a:gd name="T0" fmla="*/ 137 w 47"/>
                <a:gd name="T1" fmla="*/ 994 h 52"/>
                <a:gd name="T2" fmla="*/ 724 w 47"/>
                <a:gd name="T3" fmla="*/ 35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52">
                  <a:moveTo>
                    <a:pt x="9" y="52"/>
                  </a:moveTo>
                  <a:cubicBezTo>
                    <a:pt x="0" y="33"/>
                    <a:pt x="21" y="0"/>
                    <a:pt x="47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3" name="Freeform 521">
              <a:extLst>
                <a:ext uri="{FF2B5EF4-FFF2-40B4-BE49-F238E27FC236}">
                  <a16:creationId xmlns:a16="http://schemas.microsoft.com/office/drawing/2014/main" id="{25D80AD7-4C4C-4927-98F7-32D553AF2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907"/>
              <a:ext cx="80" cy="213"/>
            </a:xfrm>
            <a:custGeom>
              <a:avLst/>
              <a:gdLst>
                <a:gd name="T0" fmla="*/ 500 w 32"/>
                <a:gd name="T1" fmla="*/ 0 h 80"/>
                <a:gd name="T2" fmla="*/ 50 w 32"/>
                <a:gd name="T3" fmla="*/ 943 h 80"/>
                <a:gd name="T4" fmla="*/ 395 w 32"/>
                <a:gd name="T5" fmla="*/ 1510 h 80"/>
                <a:gd name="T6" fmla="*/ 125 w 32"/>
                <a:gd name="T7" fmla="*/ 865 h 80"/>
                <a:gd name="T8" fmla="*/ 500 w 32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80">
                  <a:moveTo>
                    <a:pt x="32" y="0"/>
                  </a:moveTo>
                  <a:cubicBezTo>
                    <a:pt x="17" y="9"/>
                    <a:pt x="0" y="26"/>
                    <a:pt x="3" y="50"/>
                  </a:cubicBezTo>
                  <a:cubicBezTo>
                    <a:pt x="5" y="74"/>
                    <a:pt x="22" y="78"/>
                    <a:pt x="25" y="80"/>
                  </a:cubicBezTo>
                  <a:cubicBezTo>
                    <a:pt x="17" y="74"/>
                    <a:pt x="6" y="58"/>
                    <a:pt x="8" y="46"/>
                  </a:cubicBezTo>
                  <a:cubicBezTo>
                    <a:pt x="10" y="35"/>
                    <a:pt x="22" y="9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4" name="Freeform 522">
              <a:extLst>
                <a:ext uri="{FF2B5EF4-FFF2-40B4-BE49-F238E27FC236}">
                  <a16:creationId xmlns:a16="http://schemas.microsoft.com/office/drawing/2014/main" id="{95DAD2B0-105B-497B-A4F6-021C23C21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787"/>
              <a:ext cx="85" cy="128"/>
            </a:xfrm>
            <a:custGeom>
              <a:avLst/>
              <a:gdLst>
                <a:gd name="T0" fmla="*/ 63 w 34"/>
                <a:gd name="T1" fmla="*/ 909 h 48"/>
                <a:gd name="T2" fmla="*/ 533 w 34"/>
                <a:gd name="T3" fmla="*/ 0 h 48"/>
                <a:gd name="T4" fmla="*/ 63 w 34"/>
                <a:gd name="T5" fmla="*/ 90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8">
                  <a:moveTo>
                    <a:pt x="4" y="48"/>
                  </a:moveTo>
                  <a:cubicBezTo>
                    <a:pt x="0" y="33"/>
                    <a:pt x="4" y="8"/>
                    <a:pt x="34" y="0"/>
                  </a:cubicBezTo>
                  <a:cubicBezTo>
                    <a:pt x="26" y="7"/>
                    <a:pt x="5" y="28"/>
                    <a:pt x="4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5" name="Freeform 523">
              <a:extLst>
                <a:ext uri="{FF2B5EF4-FFF2-40B4-BE49-F238E27FC236}">
                  <a16:creationId xmlns:a16="http://schemas.microsoft.com/office/drawing/2014/main" id="{A947A645-AC16-44AF-8048-ED960EF67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016"/>
              <a:ext cx="175" cy="245"/>
            </a:xfrm>
            <a:custGeom>
              <a:avLst/>
              <a:gdLst>
                <a:gd name="T0" fmla="*/ 0 w 70"/>
                <a:gd name="T1" fmla="*/ 1736 h 92"/>
                <a:gd name="T2" fmla="*/ 925 w 70"/>
                <a:gd name="T3" fmla="*/ 0 h 92"/>
                <a:gd name="T4" fmla="*/ 0 w 70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92">
                  <a:moveTo>
                    <a:pt x="0" y="92"/>
                  </a:moveTo>
                  <a:cubicBezTo>
                    <a:pt x="20" y="89"/>
                    <a:pt x="70" y="69"/>
                    <a:pt x="59" y="0"/>
                  </a:cubicBezTo>
                  <a:cubicBezTo>
                    <a:pt x="60" y="7"/>
                    <a:pt x="47" y="8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6" name="Freeform 524">
              <a:extLst>
                <a:ext uri="{FF2B5EF4-FFF2-40B4-BE49-F238E27FC236}">
                  <a16:creationId xmlns:a16="http://schemas.microsoft.com/office/drawing/2014/main" id="{FAA75346-0757-4DC9-903C-ED1EBC865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013"/>
              <a:ext cx="135" cy="238"/>
            </a:xfrm>
            <a:custGeom>
              <a:avLst/>
              <a:gdLst>
                <a:gd name="T0" fmla="*/ 0 w 54"/>
                <a:gd name="T1" fmla="*/ 1701 h 89"/>
                <a:gd name="T2" fmla="*/ 658 w 54"/>
                <a:gd name="T3" fmla="*/ 0 h 89"/>
                <a:gd name="T4" fmla="*/ 0 w 54"/>
                <a:gd name="T5" fmla="*/ 1701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89">
                  <a:moveTo>
                    <a:pt x="0" y="89"/>
                  </a:moveTo>
                  <a:cubicBezTo>
                    <a:pt x="23" y="77"/>
                    <a:pt x="52" y="37"/>
                    <a:pt x="42" y="0"/>
                  </a:cubicBezTo>
                  <a:cubicBezTo>
                    <a:pt x="52" y="25"/>
                    <a:pt x="54" y="69"/>
                    <a:pt x="0" y="89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7" name="Freeform 525">
              <a:extLst>
                <a:ext uri="{FF2B5EF4-FFF2-40B4-BE49-F238E27FC236}">
                  <a16:creationId xmlns:a16="http://schemas.microsoft.com/office/drawing/2014/main" id="{10A73054-8984-41E6-8C4E-14A6CEB8E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987"/>
              <a:ext cx="235" cy="293"/>
            </a:xfrm>
            <a:custGeom>
              <a:avLst/>
              <a:gdLst>
                <a:gd name="T0" fmla="*/ 0 w 94"/>
                <a:gd name="T1" fmla="*/ 1987 h 110"/>
                <a:gd name="T2" fmla="*/ 938 w 94"/>
                <a:gd name="T3" fmla="*/ 0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110">
                  <a:moveTo>
                    <a:pt x="0" y="105"/>
                  </a:moveTo>
                  <a:cubicBezTo>
                    <a:pt x="43" y="110"/>
                    <a:pt x="94" y="35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8" name="Freeform 526">
              <a:extLst>
                <a:ext uri="{FF2B5EF4-FFF2-40B4-BE49-F238E27FC236}">
                  <a16:creationId xmlns:a16="http://schemas.microsoft.com/office/drawing/2014/main" id="{07A8D571-8AF2-4509-A686-F9E7589AD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1987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5" y="2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9" name="Freeform 527">
              <a:extLst>
                <a:ext uri="{FF2B5EF4-FFF2-40B4-BE49-F238E27FC236}">
                  <a16:creationId xmlns:a16="http://schemas.microsoft.com/office/drawing/2014/main" id="{F256EEA0-F7DD-499A-AB79-8B6DAA70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768"/>
              <a:ext cx="22" cy="45"/>
            </a:xfrm>
            <a:custGeom>
              <a:avLst/>
              <a:gdLst>
                <a:gd name="T0" fmla="*/ 120 w 9"/>
                <a:gd name="T1" fmla="*/ 148 h 17"/>
                <a:gd name="T2" fmla="*/ 71 w 9"/>
                <a:gd name="T3" fmla="*/ 0 h 17"/>
                <a:gd name="T4" fmla="*/ 29 w 9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8" y="8"/>
                  </a:moveTo>
                  <a:cubicBezTo>
                    <a:pt x="9" y="4"/>
                    <a:pt x="9" y="1"/>
                    <a:pt x="5" y="0"/>
                  </a:cubicBezTo>
                  <a:cubicBezTo>
                    <a:pt x="0" y="3"/>
                    <a:pt x="3" y="11"/>
                    <a:pt x="2" y="17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0" name="Freeform 528">
              <a:extLst>
                <a:ext uri="{FF2B5EF4-FFF2-40B4-BE49-F238E27FC236}">
                  <a16:creationId xmlns:a16="http://schemas.microsoft.com/office/drawing/2014/main" id="{1154D108-0AD8-49B0-92CB-EE29E9095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245"/>
              <a:ext cx="23" cy="32"/>
            </a:xfrm>
            <a:custGeom>
              <a:avLst/>
              <a:gdLst>
                <a:gd name="T0" fmla="*/ 20 w 9"/>
                <a:gd name="T1" fmla="*/ 77 h 12"/>
                <a:gd name="T2" fmla="*/ 51 w 9"/>
                <a:gd name="T3" fmla="*/ 227 h 12"/>
                <a:gd name="T4" fmla="*/ 130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1" y="4"/>
                  </a:moveTo>
                  <a:cubicBezTo>
                    <a:pt x="0" y="7"/>
                    <a:pt x="1" y="10"/>
                    <a:pt x="3" y="12"/>
                  </a:cubicBezTo>
                  <a:cubicBezTo>
                    <a:pt x="9" y="11"/>
                    <a:pt x="9" y="5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1" name="Freeform 529">
              <a:extLst>
                <a:ext uri="{FF2B5EF4-FFF2-40B4-BE49-F238E27FC236}">
                  <a16:creationId xmlns:a16="http://schemas.microsoft.com/office/drawing/2014/main" id="{BBE7D815-213C-4E6F-BC6A-AB71549BE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096"/>
              <a:ext cx="25" cy="27"/>
            </a:xfrm>
            <a:custGeom>
              <a:avLst/>
              <a:gdLst>
                <a:gd name="T0" fmla="*/ 95 w 10"/>
                <a:gd name="T1" fmla="*/ 197 h 10"/>
                <a:gd name="T2" fmla="*/ 125 w 10"/>
                <a:gd name="T3" fmla="*/ 0 h 10"/>
                <a:gd name="T4" fmla="*/ 0 w 10"/>
                <a:gd name="T5" fmla="*/ 1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6" y="10"/>
                  </a:moveTo>
                  <a:cubicBezTo>
                    <a:pt x="9" y="7"/>
                    <a:pt x="10" y="3"/>
                    <a:pt x="8" y="0"/>
                  </a:cubicBezTo>
                  <a:cubicBezTo>
                    <a:pt x="4" y="0"/>
                    <a:pt x="1" y="2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24" name="Group 708">
            <a:extLst>
              <a:ext uri="{FF2B5EF4-FFF2-40B4-BE49-F238E27FC236}">
                <a16:creationId xmlns:a16="http://schemas.microsoft.com/office/drawing/2014/main" id="{1B14C0AD-7287-4874-9581-FECB053D5BF8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1905000"/>
            <a:ext cx="1409700" cy="1638300"/>
            <a:chOff x="2442" y="1576"/>
            <a:chExt cx="888" cy="1032"/>
          </a:xfrm>
        </p:grpSpPr>
        <p:sp>
          <p:nvSpPr>
            <p:cNvPr id="56781" name="Freeform 531">
              <a:extLst>
                <a:ext uri="{FF2B5EF4-FFF2-40B4-BE49-F238E27FC236}">
                  <a16:creationId xmlns:a16="http://schemas.microsoft.com/office/drawing/2014/main" id="{3505A90E-EF24-47A6-B50C-B151CE0BF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576"/>
              <a:ext cx="888" cy="1032"/>
            </a:xfrm>
            <a:custGeom>
              <a:avLst/>
              <a:gdLst>
                <a:gd name="T0" fmla="*/ 2034 w 355"/>
                <a:gd name="T1" fmla="*/ 989 h 387"/>
                <a:gd name="T2" fmla="*/ 3254 w 355"/>
                <a:gd name="T3" fmla="*/ 115 h 387"/>
                <a:gd name="T4" fmla="*/ 4788 w 355"/>
                <a:gd name="T5" fmla="*/ 1707 h 387"/>
                <a:gd name="T6" fmla="*/ 5288 w 355"/>
                <a:gd name="T7" fmla="*/ 2581 h 387"/>
                <a:gd name="T8" fmla="*/ 5130 w 355"/>
                <a:gd name="T9" fmla="*/ 4587 h 387"/>
                <a:gd name="T10" fmla="*/ 4317 w 355"/>
                <a:gd name="T11" fmla="*/ 5917 h 387"/>
                <a:gd name="T12" fmla="*/ 3772 w 355"/>
                <a:gd name="T13" fmla="*/ 6237 h 387"/>
                <a:gd name="T14" fmla="*/ 3472 w 355"/>
                <a:gd name="T15" fmla="*/ 6848 h 387"/>
                <a:gd name="T16" fmla="*/ 2096 w 355"/>
                <a:gd name="T17" fmla="*/ 6920 h 387"/>
                <a:gd name="T18" fmla="*/ 1313 w 355"/>
                <a:gd name="T19" fmla="*/ 5973 h 387"/>
                <a:gd name="T20" fmla="*/ 250 w 355"/>
                <a:gd name="T21" fmla="*/ 4117 h 387"/>
                <a:gd name="T22" fmla="*/ 675 w 355"/>
                <a:gd name="T23" fmla="*/ 3264 h 387"/>
                <a:gd name="T24" fmla="*/ 783 w 355"/>
                <a:gd name="T25" fmla="*/ 2240 h 387"/>
                <a:gd name="T26" fmla="*/ 2034 w 355"/>
                <a:gd name="T27" fmla="*/ 989 h 3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5" h="387">
                  <a:moveTo>
                    <a:pt x="130" y="52"/>
                  </a:moveTo>
                  <a:cubicBezTo>
                    <a:pt x="149" y="34"/>
                    <a:pt x="181" y="9"/>
                    <a:pt x="208" y="6"/>
                  </a:cubicBezTo>
                  <a:cubicBezTo>
                    <a:pt x="260" y="0"/>
                    <a:pt x="293" y="55"/>
                    <a:pt x="306" y="90"/>
                  </a:cubicBezTo>
                  <a:cubicBezTo>
                    <a:pt x="312" y="107"/>
                    <a:pt x="329" y="120"/>
                    <a:pt x="338" y="136"/>
                  </a:cubicBezTo>
                  <a:cubicBezTo>
                    <a:pt x="355" y="165"/>
                    <a:pt x="334" y="209"/>
                    <a:pt x="328" y="242"/>
                  </a:cubicBezTo>
                  <a:cubicBezTo>
                    <a:pt x="321" y="279"/>
                    <a:pt x="310" y="298"/>
                    <a:pt x="276" y="312"/>
                  </a:cubicBezTo>
                  <a:cubicBezTo>
                    <a:pt x="265" y="317"/>
                    <a:pt x="251" y="322"/>
                    <a:pt x="241" y="329"/>
                  </a:cubicBezTo>
                  <a:cubicBezTo>
                    <a:pt x="231" y="338"/>
                    <a:pt x="231" y="351"/>
                    <a:pt x="222" y="361"/>
                  </a:cubicBezTo>
                  <a:cubicBezTo>
                    <a:pt x="204" y="384"/>
                    <a:pt x="153" y="387"/>
                    <a:pt x="134" y="365"/>
                  </a:cubicBezTo>
                  <a:cubicBezTo>
                    <a:pt x="113" y="343"/>
                    <a:pt x="116" y="326"/>
                    <a:pt x="84" y="315"/>
                  </a:cubicBezTo>
                  <a:cubicBezTo>
                    <a:pt x="39" y="300"/>
                    <a:pt x="0" y="271"/>
                    <a:pt x="16" y="217"/>
                  </a:cubicBezTo>
                  <a:cubicBezTo>
                    <a:pt x="21" y="198"/>
                    <a:pt x="36" y="189"/>
                    <a:pt x="43" y="172"/>
                  </a:cubicBezTo>
                  <a:cubicBezTo>
                    <a:pt x="50" y="155"/>
                    <a:pt x="48" y="136"/>
                    <a:pt x="50" y="118"/>
                  </a:cubicBezTo>
                  <a:cubicBezTo>
                    <a:pt x="55" y="76"/>
                    <a:pt x="91" y="57"/>
                    <a:pt x="130" y="52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2" name="Freeform 532">
              <a:extLst>
                <a:ext uri="{FF2B5EF4-FFF2-40B4-BE49-F238E27FC236}">
                  <a16:creationId xmlns:a16="http://schemas.microsoft.com/office/drawing/2014/main" id="{DC0A9611-E606-4AB4-AE01-A2D303B2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043"/>
              <a:ext cx="455" cy="544"/>
            </a:xfrm>
            <a:custGeom>
              <a:avLst/>
              <a:gdLst>
                <a:gd name="T0" fmla="*/ 0 w 182"/>
                <a:gd name="T1" fmla="*/ 3435 h 204"/>
                <a:gd name="T2" fmla="*/ 1020 w 182"/>
                <a:gd name="T3" fmla="*/ 3469 h 204"/>
                <a:gd name="T4" fmla="*/ 1283 w 182"/>
                <a:gd name="T5" fmla="*/ 2808 h 204"/>
                <a:gd name="T6" fmla="*/ 1875 w 182"/>
                <a:gd name="T7" fmla="*/ 2411 h 204"/>
                <a:gd name="T8" fmla="*/ 2658 w 182"/>
                <a:gd name="T9" fmla="*/ 1501 h 204"/>
                <a:gd name="T10" fmla="*/ 2845 w 182"/>
                <a:gd name="T11" fmla="*/ 0 h 204"/>
                <a:gd name="T12" fmla="*/ 2363 w 182"/>
                <a:gd name="T13" fmla="*/ 1536 h 204"/>
                <a:gd name="T14" fmla="*/ 1408 w 182"/>
                <a:gd name="T15" fmla="*/ 2296 h 204"/>
                <a:gd name="T16" fmla="*/ 1050 w 182"/>
                <a:gd name="T17" fmla="*/ 2637 h 204"/>
                <a:gd name="T18" fmla="*/ 938 w 182"/>
                <a:gd name="T19" fmla="*/ 3165 h 204"/>
                <a:gd name="T20" fmla="*/ 750 w 182"/>
                <a:gd name="T21" fmla="*/ 3299 h 204"/>
                <a:gd name="T22" fmla="*/ 688 w 182"/>
                <a:gd name="T23" fmla="*/ 3549 h 204"/>
                <a:gd name="T24" fmla="*/ 345 w 182"/>
                <a:gd name="T25" fmla="*/ 3699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204">
                  <a:moveTo>
                    <a:pt x="0" y="181"/>
                  </a:moveTo>
                  <a:cubicBezTo>
                    <a:pt x="18" y="199"/>
                    <a:pt x="47" y="204"/>
                    <a:pt x="65" y="183"/>
                  </a:cubicBezTo>
                  <a:cubicBezTo>
                    <a:pt x="74" y="173"/>
                    <a:pt x="73" y="157"/>
                    <a:pt x="82" y="148"/>
                  </a:cubicBezTo>
                  <a:cubicBezTo>
                    <a:pt x="91" y="140"/>
                    <a:pt x="109" y="134"/>
                    <a:pt x="120" y="127"/>
                  </a:cubicBezTo>
                  <a:cubicBezTo>
                    <a:pt x="139" y="113"/>
                    <a:pt x="159" y="102"/>
                    <a:pt x="170" y="79"/>
                  </a:cubicBezTo>
                  <a:cubicBezTo>
                    <a:pt x="181" y="54"/>
                    <a:pt x="181" y="26"/>
                    <a:pt x="182" y="0"/>
                  </a:cubicBezTo>
                  <a:cubicBezTo>
                    <a:pt x="180" y="24"/>
                    <a:pt x="167" y="61"/>
                    <a:pt x="151" y="81"/>
                  </a:cubicBezTo>
                  <a:cubicBezTo>
                    <a:pt x="136" y="101"/>
                    <a:pt x="111" y="107"/>
                    <a:pt x="90" y="121"/>
                  </a:cubicBezTo>
                  <a:cubicBezTo>
                    <a:pt x="83" y="125"/>
                    <a:pt x="71" y="131"/>
                    <a:pt x="67" y="139"/>
                  </a:cubicBezTo>
                  <a:cubicBezTo>
                    <a:pt x="61" y="147"/>
                    <a:pt x="65" y="158"/>
                    <a:pt x="60" y="167"/>
                  </a:cubicBezTo>
                  <a:cubicBezTo>
                    <a:pt x="58" y="171"/>
                    <a:pt x="50" y="170"/>
                    <a:pt x="48" y="174"/>
                  </a:cubicBezTo>
                  <a:cubicBezTo>
                    <a:pt x="46" y="178"/>
                    <a:pt x="47" y="184"/>
                    <a:pt x="44" y="187"/>
                  </a:cubicBezTo>
                  <a:cubicBezTo>
                    <a:pt x="38" y="194"/>
                    <a:pt x="36" y="201"/>
                    <a:pt x="22" y="195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3" name="Freeform 533">
              <a:extLst>
                <a:ext uri="{FF2B5EF4-FFF2-40B4-BE49-F238E27FC236}">
                  <a16:creationId xmlns:a16="http://schemas.microsoft.com/office/drawing/2014/main" id="{51DA6386-0BF6-4D2E-A474-925004ECB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725"/>
              <a:ext cx="143" cy="272"/>
            </a:xfrm>
            <a:custGeom>
              <a:avLst/>
              <a:gdLst>
                <a:gd name="T0" fmla="*/ 0 w 57"/>
                <a:gd name="T1" fmla="*/ 0 h 102"/>
                <a:gd name="T2" fmla="*/ 314 w 57"/>
                <a:gd name="T3" fmla="*/ 605 h 102"/>
                <a:gd name="T4" fmla="*/ 504 w 57"/>
                <a:gd name="T5" fmla="*/ 1024 h 102"/>
                <a:gd name="T6" fmla="*/ 680 w 57"/>
                <a:gd name="T7" fmla="*/ 1933 h 102"/>
                <a:gd name="T8" fmla="*/ 314 w 57"/>
                <a:gd name="T9" fmla="*/ 1251 h 102"/>
                <a:gd name="T10" fmla="*/ 0 w 57"/>
                <a:gd name="T11" fmla="*/ 264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02">
                  <a:moveTo>
                    <a:pt x="0" y="0"/>
                  </a:moveTo>
                  <a:cubicBezTo>
                    <a:pt x="5" y="11"/>
                    <a:pt x="14" y="21"/>
                    <a:pt x="20" y="32"/>
                  </a:cubicBezTo>
                  <a:cubicBezTo>
                    <a:pt x="25" y="41"/>
                    <a:pt x="26" y="46"/>
                    <a:pt x="32" y="54"/>
                  </a:cubicBezTo>
                  <a:cubicBezTo>
                    <a:pt x="46" y="74"/>
                    <a:pt x="57" y="77"/>
                    <a:pt x="43" y="102"/>
                  </a:cubicBezTo>
                  <a:cubicBezTo>
                    <a:pt x="48" y="79"/>
                    <a:pt x="30" y="79"/>
                    <a:pt x="20" y="66"/>
                  </a:cubicBezTo>
                  <a:cubicBezTo>
                    <a:pt x="9" y="53"/>
                    <a:pt x="13" y="30"/>
                    <a:pt x="0" y="14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4" name="Freeform 534">
              <a:extLst>
                <a:ext uri="{FF2B5EF4-FFF2-40B4-BE49-F238E27FC236}">
                  <a16:creationId xmlns:a16="http://schemas.microsoft.com/office/drawing/2014/main" id="{DAA83318-698B-45D4-9B11-8EAAC9E32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003"/>
              <a:ext cx="103" cy="317"/>
            </a:xfrm>
            <a:custGeom>
              <a:avLst/>
              <a:gdLst>
                <a:gd name="T0" fmla="*/ 651 w 41"/>
                <a:gd name="T1" fmla="*/ 0 h 119"/>
                <a:gd name="T2" fmla="*/ 113 w 41"/>
                <a:gd name="T3" fmla="*/ 1193 h 119"/>
                <a:gd name="T4" fmla="*/ 472 w 41"/>
                <a:gd name="T5" fmla="*/ 2248 h 119"/>
                <a:gd name="T6" fmla="*/ 304 w 41"/>
                <a:gd name="T7" fmla="*/ 1319 h 119"/>
                <a:gd name="T8" fmla="*/ 525 w 41"/>
                <a:gd name="T9" fmla="*/ 376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19">
                  <a:moveTo>
                    <a:pt x="41" y="0"/>
                  </a:moveTo>
                  <a:cubicBezTo>
                    <a:pt x="35" y="23"/>
                    <a:pt x="13" y="39"/>
                    <a:pt x="7" y="63"/>
                  </a:cubicBezTo>
                  <a:cubicBezTo>
                    <a:pt x="0" y="92"/>
                    <a:pt x="11" y="101"/>
                    <a:pt x="30" y="119"/>
                  </a:cubicBezTo>
                  <a:cubicBezTo>
                    <a:pt x="11" y="102"/>
                    <a:pt x="12" y="91"/>
                    <a:pt x="19" y="70"/>
                  </a:cubicBezTo>
                  <a:cubicBezTo>
                    <a:pt x="25" y="53"/>
                    <a:pt x="28" y="37"/>
                    <a:pt x="33" y="20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5" name="Freeform 535">
              <a:extLst>
                <a:ext uri="{FF2B5EF4-FFF2-40B4-BE49-F238E27FC236}">
                  <a16:creationId xmlns:a16="http://schemas.microsoft.com/office/drawing/2014/main" id="{D8C7D7DF-4FBD-4466-9FBB-B7EACAA93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1728"/>
              <a:ext cx="245" cy="104"/>
            </a:xfrm>
            <a:custGeom>
              <a:avLst/>
              <a:gdLst>
                <a:gd name="T0" fmla="*/ 0 w 98"/>
                <a:gd name="T1" fmla="*/ 739 h 39"/>
                <a:gd name="T2" fmla="*/ 1533 w 98"/>
                <a:gd name="T3" fmla="*/ 0 h 39"/>
                <a:gd name="T4" fmla="*/ 783 w 98"/>
                <a:gd name="T5" fmla="*/ 477 h 39"/>
                <a:gd name="T6" fmla="*/ 0 w 98"/>
                <a:gd name="T7" fmla="*/ 66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" h="39">
                  <a:moveTo>
                    <a:pt x="0" y="39"/>
                  </a:moveTo>
                  <a:cubicBezTo>
                    <a:pt x="17" y="9"/>
                    <a:pt x="69" y="11"/>
                    <a:pt x="98" y="0"/>
                  </a:cubicBezTo>
                  <a:cubicBezTo>
                    <a:pt x="81" y="4"/>
                    <a:pt x="67" y="19"/>
                    <a:pt x="50" y="25"/>
                  </a:cubicBezTo>
                  <a:cubicBezTo>
                    <a:pt x="37" y="29"/>
                    <a:pt x="8" y="25"/>
                    <a:pt x="0" y="35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6" name="Oval 536">
              <a:extLst>
                <a:ext uri="{FF2B5EF4-FFF2-40B4-BE49-F238E27FC236}">
                  <a16:creationId xmlns:a16="http://schemas.microsoft.com/office/drawing/2014/main" id="{E44F5003-A32B-44D7-A80E-8FE05E183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" y="1805"/>
              <a:ext cx="520" cy="555"/>
            </a:xfrm>
            <a:prstGeom prst="ellipse">
              <a:avLst/>
            </a:pr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87" name="Oval 537">
              <a:extLst>
                <a:ext uri="{FF2B5EF4-FFF2-40B4-BE49-F238E27FC236}">
                  <a16:creationId xmlns:a16="http://schemas.microsoft.com/office/drawing/2014/main" id="{8EDCC01B-5963-4953-81F8-3B46BBCC1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1808"/>
              <a:ext cx="507" cy="541"/>
            </a:xfrm>
            <a:prstGeom prst="ellipse">
              <a:avLst/>
            </a:prstGeom>
            <a:solidFill>
              <a:srgbClr val="C0E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88" name="Oval 538">
              <a:extLst>
                <a:ext uri="{FF2B5EF4-FFF2-40B4-BE49-F238E27FC236}">
                  <a16:creationId xmlns:a16="http://schemas.microsoft.com/office/drawing/2014/main" id="{65E0A2A6-7600-4614-93B4-1DBF8FF38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" y="1813"/>
              <a:ext cx="495" cy="528"/>
            </a:xfrm>
            <a:prstGeom prst="ellipse">
              <a:avLst/>
            </a:prstGeom>
            <a:solidFill>
              <a:srgbClr val="C1E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89" name="Oval 539">
              <a:extLst>
                <a:ext uri="{FF2B5EF4-FFF2-40B4-BE49-F238E27FC236}">
                  <a16:creationId xmlns:a16="http://schemas.microsoft.com/office/drawing/2014/main" id="{28EFBE2A-57A7-4219-8BC4-17A13A7A9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" y="1819"/>
              <a:ext cx="480" cy="512"/>
            </a:xfrm>
            <a:prstGeom prst="ellipse">
              <a:avLst/>
            </a:prstGeom>
            <a:solidFill>
              <a:srgbClr val="C2E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0" name="Oval 540">
              <a:extLst>
                <a:ext uri="{FF2B5EF4-FFF2-40B4-BE49-F238E27FC236}">
                  <a16:creationId xmlns:a16="http://schemas.microsoft.com/office/drawing/2014/main" id="{C0CEB43E-B814-4384-8DCC-0138465B5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1824"/>
              <a:ext cx="470" cy="499"/>
            </a:xfrm>
            <a:prstGeom prst="ellipse">
              <a:avLst/>
            </a:prstGeom>
            <a:solidFill>
              <a:srgbClr val="C3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1" name="Oval 541">
              <a:extLst>
                <a:ext uri="{FF2B5EF4-FFF2-40B4-BE49-F238E27FC236}">
                  <a16:creationId xmlns:a16="http://schemas.microsoft.com/office/drawing/2014/main" id="{EAF45990-CBF8-4677-9A4F-0B1406734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1829"/>
              <a:ext cx="455" cy="486"/>
            </a:xfrm>
            <a:prstGeom prst="ellipse">
              <a:avLst/>
            </a:prstGeom>
            <a:solidFill>
              <a:srgbClr val="C3E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2" name="Oval 542">
              <a:extLst>
                <a:ext uri="{FF2B5EF4-FFF2-40B4-BE49-F238E27FC236}">
                  <a16:creationId xmlns:a16="http://schemas.microsoft.com/office/drawing/2014/main" id="{BAB34EC2-BEE4-4A90-A477-1A7B47A02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1832"/>
              <a:ext cx="443" cy="472"/>
            </a:xfrm>
            <a:prstGeom prst="ellipse">
              <a:avLst/>
            </a:prstGeom>
            <a:solidFill>
              <a:srgbClr val="C4E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3" name="Oval 543">
              <a:extLst>
                <a:ext uri="{FF2B5EF4-FFF2-40B4-BE49-F238E27FC236}">
                  <a16:creationId xmlns:a16="http://schemas.microsoft.com/office/drawing/2014/main" id="{7BBC5DF4-31E8-4618-83AD-49E0BEF9E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837"/>
              <a:ext cx="430" cy="459"/>
            </a:xfrm>
            <a:prstGeom prst="ellipse">
              <a:avLst/>
            </a:prstGeom>
            <a:solidFill>
              <a:srgbClr val="C5E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4" name="Oval 544">
              <a:extLst>
                <a:ext uri="{FF2B5EF4-FFF2-40B4-BE49-F238E27FC236}">
                  <a16:creationId xmlns:a16="http://schemas.microsoft.com/office/drawing/2014/main" id="{EBF4AAB9-313B-40CF-A7C5-3AAD55478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0" y="1843"/>
              <a:ext cx="417" cy="445"/>
            </a:xfrm>
            <a:prstGeom prst="ellipse">
              <a:avLst/>
            </a:prstGeom>
            <a:solidFill>
              <a:srgbClr val="C6E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5" name="Oval 545">
              <a:extLst>
                <a:ext uri="{FF2B5EF4-FFF2-40B4-BE49-F238E27FC236}">
                  <a16:creationId xmlns:a16="http://schemas.microsoft.com/office/drawing/2014/main" id="{593232AC-7A0B-4A8A-8E13-55565C9A0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1848"/>
              <a:ext cx="402" cy="429"/>
            </a:xfrm>
            <a:prstGeom prst="ellipse">
              <a:avLst/>
            </a:prstGeom>
            <a:solidFill>
              <a:srgbClr val="C7E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6" name="Oval 546">
              <a:extLst>
                <a:ext uri="{FF2B5EF4-FFF2-40B4-BE49-F238E27FC236}">
                  <a16:creationId xmlns:a16="http://schemas.microsoft.com/office/drawing/2014/main" id="{857016AB-4642-4675-B840-994FE32F6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1853"/>
              <a:ext cx="393" cy="416"/>
            </a:xfrm>
            <a:prstGeom prst="ellipse">
              <a:avLst/>
            </a:prstGeom>
            <a:solidFill>
              <a:srgbClr val="C8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7" name="Oval 547">
              <a:extLst>
                <a:ext uri="{FF2B5EF4-FFF2-40B4-BE49-F238E27FC236}">
                  <a16:creationId xmlns:a16="http://schemas.microsoft.com/office/drawing/2014/main" id="{A4FD5755-279C-4622-9786-DD2B6D31B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" y="1856"/>
              <a:ext cx="378" cy="403"/>
            </a:xfrm>
            <a:prstGeom prst="ellipse">
              <a:avLst/>
            </a:prstGeom>
            <a:solidFill>
              <a:srgbClr val="C9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8" name="Oval 548">
              <a:extLst>
                <a:ext uri="{FF2B5EF4-FFF2-40B4-BE49-F238E27FC236}">
                  <a16:creationId xmlns:a16="http://schemas.microsoft.com/office/drawing/2014/main" id="{24330C2E-5064-44CF-A80B-68E8C1C42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1861"/>
              <a:ext cx="365" cy="390"/>
            </a:xfrm>
            <a:prstGeom prst="ellipse">
              <a:avLst/>
            </a:prstGeom>
            <a:solidFill>
              <a:srgbClr val="CAE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9" name="Oval 549">
              <a:extLst>
                <a:ext uri="{FF2B5EF4-FFF2-40B4-BE49-F238E27FC236}">
                  <a16:creationId xmlns:a16="http://schemas.microsoft.com/office/drawing/2014/main" id="{5C29E97E-02D1-4019-8A22-7744C66D1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1867"/>
              <a:ext cx="352" cy="376"/>
            </a:xfrm>
            <a:prstGeom prst="ellipse">
              <a:avLst/>
            </a:prstGeom>
            <a:solidFill>
              <a:srgbClr val="CBE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0" name="Oval 550">
              <a:extLst>
                <a:ext uri="{FF2B5EF4-FFF2-40B4-BE49-F238E27FC236}">
                  <a16:creationId xmlns:a16="http://schemas.microsoft.com/office/drawing/2014/main" id="{D48296C8-2F99-4051-B76B-FD451A5F0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872"/>
              <a:ext cx="337" cy="360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1" name="Oval 551">
              <a:extLst>
                <a:ext uri="{FF2B5EF4-FFF2-40B4-BE49-F238E27FC236}">
                  <a16:creationId xmlns:a16="http://schemas.microsoft.com/office/drawing/2014/main" id="{9B1B5166-7BAE-4DA3-9253-6D03894C1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0" y="1877"/>
              <a:ext cx="325" cy="347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2" name="Oval 552">
              <a:extLst>
                <a:ext uri="{FF2B5EF4-FFF2-40B4-BE49-F238E27FC236}">
                  <a16:creationId xmlns:a16="http://schemas.microsoft.com/office/drawing/2014/main" id="{C0DE7DCF-7A53-453E-80A9-3AEA04CCE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1883"/>
              <a:ext cx="313" cy="330"/>
            </a:xfrm>
            <a:prstGeom prst="ellipse">
              <a:avLst/>
            </a:prstGeom>
            <a:solidFill>
              <a:srgbClr val="CDE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3" name="Oval 553">
              <a:extLst>
                <a:ext uri="{FF2B5EF4-FFF2-40B4-BE49-F238E27FC236}">
                  <a16:creationId xmlns:a16="http://schemas.microsoft.com/office/drawing/2014/main" id="{1FDC4C8F-5116-4B75-8063-28CD1F649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885"/>
              <a:ext cx="300" cy="320"/>
            </a:xfrm>
            <a:prstGeom prst="ellipse">
              <a:avLst/>
            </a:prstGeom>
            <a:solidFill>
              <a:srgbClr val="CEE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4" name="Oval 554">
              <a:extLst>
                <a:ext uri="{FF2B5EF4-FFF2-40B4-BE49-F238E27FC236}">
                  <a16:creationId xmlns:a16="http://schemas.microsoft.com/office/drawing/2014/main" id="{13E0F7A5-DD74-4793-BA74-0830D0197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891"/>
              <a:ext cx="285" cy="306"/>
            </a:xfrm>
            <a:prstGeom prst="ellipse">
              <a:avLst/>
            </a:prstGeom>
            <a:solidFill>
              <a:srgbClr val="C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5" name="Oval 555">
              <a:extLst>
                <a:ext uri="{FF2B5EF4-FFF2-40B4-BE49-F238E27FC236}">
                  <a16:creationId xmlns:a16="http://schemas.microsoft.com/office/drawing/2014/main" id="{D9DCC035-0D3C-436A-951E-015892F4A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1896"/>
              <a:ext cx="275" cy="291"/>
            </a:xfrm>
            <a:prstGeom prst="ellipse">
              <a:avLst/>
            </a:prstGeom>
            <a:solidFill>
              <a:srgbClr val="D0E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6" name="Oval 556">
              <a:extLst>
                <a:ext uri="{FF2B5EF4-FFF2-40B4-BE49-F238E27FC236}">
                  <a16:creationId xmlns:a16="http://schemas.microsoft.com/office/drawing/2014/main" id="{58EBE960-444A-4DF8-AB11-324510BA0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01"/>
              <a:ext cx="260" cy="278"/>
            </a:xfrm>
            <a:prstGeom prst="ellipse">
              <a:avLst/>
            </a:prstGeom>
            <a:solidFill>
              <a:srgbClr val="D1E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7" name="Oval 557">
              <a:extLst>
                <a:ext uri="{FF2B5EF4-FFF2-40B4-BE49-F238E27FC236}">
                  <a16:creationId xmlns:a16="http://schemas.microsoft.com/office/drawing/2014/main" id="{28024D84-580C-4D21-8E32-1D00F8DA4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1907"/>
              <a:ext cx="247" cy="264"/>
            </a:xfrm>
            <a:prstGeom prst="ellipse">
              <a:avLst/>
            </a:prstGeom>
            <a:solidFill>
              <a:srgbClr val="D2E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8" name="Oval 558">
              <a:extLst>
                <a:ext uri="{FF2B5EF4-FFF2-40B4-BE49-F238E27FC236}">
                  <a16:creationId xmlns:a16="http://schemas.microsoft.com/office/drawing/2014/main" id="{307BDC6B-5A75-4923-92C4-8EE5C0FDD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1909"/>
              <a:ext cx="235" cy="251"/>
            </a:xfrm>
            <a:prstGeom prst="ellipse">
              <a:avLst/>
            </a:prstGeom>
            <a:solidFill>
              <a:srgbClr val="D3E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9" name="Oval 559">
              <a:extLst>
                <a:ext uri="{FF2B5EF4-FFF2-40B4-BE49-F238E27FC236}">
                  <a16:creationId xmlns:a16="http://schemas.microsoft.com/office/drawing/2014/main" id="{D796DB5D-B5C1-416C-8EAB-5F9DB6D7E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1915"/>
              <a:ext cx="223" cy="237"/>
            </a:xfrm>
            <a:prstGeom prst="ellipse">
              <a:avLst/>
            </a:prstGeom>
            <a:solidFill>
              <a:srgbClr val="D4E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0" name="Oval 560">
              <a:extLst>
                <a:ext uri="{FF2B5EF4-FFF2-40B4-BE49-F238E27FC236}">
                  <a16:creationId xmlns:a16="http://schemas.microsoft.com/office/drawing/2014/main" id="{736EFDBB-79ED-4E56-9B50-252CFB984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1920"/>
              <a:ext cx="208" cy="221"/>
            </a:xfrm>
            <a:prstGeom prst="ellipse">
              <a:avLst/>
            </a:prstGeom>
            <a:solidFill>
              <a:srgbClr val="D4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1" name="Oval 561">
              <a:extLst>
                <a:ext uri="{FF2B5EF4-FFF2-40B4-BE49-F238E27FC236}">
                  <a16:creationId xmlns:a16="http://schemas.microsoft.com/office/drawing/2014/main" id="{C288C5B7-EE05-499F-9B77-FC9015387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0" y="1925"/>
              <a:ext cx="197" cy="208"/>
            </a:xfrm>
            <a:prstGeom prst="ellipse">
              <a:avLst/>
            </a:prstGeom>
            <a:solidFill>
              <a:srgbClr val="D5E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2" name="Oval 562">
              <a:extLst>
                <a:ext uri="{FF2B5EF4-FFF2-40B4-BE49-F238E27FC236}">
                  <a16:creationId xmlns:a16="http://schemas.microsoft.com/office/drawing/2014/main" id="{3CBD8D9F-32C3-474F-B394-99CC7FB30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1931"/>
              <a:ext cx="182" cy="194"/>
            </a:xfrm>
            <a:prstGeom prst="ellipse">
              <a:avLst/>
            </a:prstGeom>
            <a:solidFill>
              <a:srgbClr val="D6E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3" name="Oval 563">
              <a:extLst>
                <a:ext uri="{FF2B5EF4-FFF2-40B4-BE49-F238E27FC236}">
                  <a16:creationId xmlns:a16="http://schemas.microsoft.com/office/drawing/2014/main" id="{BB579756-505B-4AC2-9E46-CCE2E986A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1933"/>
              <a:ext cx="170" cy="182"/>
            </a:xfrm>
            <a:prstGeom prst="ellipse">
              <a:avLst/>
            </a:prstGeom>
            <a:solidFill>
              <a:srgbClr val="D7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4" name="Oval 564">
              <a:extLst>
                <a:ext uri="{FF2B5EF4-FFF2-40B4-BE49-F238E27FC236}">
                  <a16:creationId xmlns:a16="http://schemas.microsoft.com/office/drawing/2014/main" id="{4ADBA141-1B9E-4E21-B4B4-C3C44CA8D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" y="1939"/>
              <a:ext cx="158" cy="168"/>
            </a:xfrm>
            <a:prstGeom prst="ellipse">
              <a:avLst/>
            </a:prstGeom>
            <a:solidFill>
              <a:srgbClr val="D8F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5" name="Freeform 565">
              <a:extLst>
                <a:ext uri="{FF2B5EF4-FFF2-40B4-BE49-F238E27FC236}">
                  <a16:creationId xmlns:a16="http://schemas.microsoft.com/office/drawing/2014/main" id="{7AC02C83-56B7-40F0-97D5-1D35425D7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261"/>
              <a:ext cx="265" cy="280"/>
            </a:xfrm>
            <a:custGeom>
              <a:avLst/>
              <a:gdLst>
                <a:gd name="T0" fmla="*/ 0 w 106"/>
                <a:gd name="T1" fmla="*/ 1992 h 105"/>
                <a:gd name="T2" fmla="*/ 425 w 106"/>
                <a:gd name="T3" fmla="*/ 1387 h 105"/>
                <a:gd name="T4" fmla="*/ 783 w 106"/>
                <a:gd name="T5" fmla="*/ 1024 h 105"/>
                <a:gd name="T6" fmla="*/ 1658 w 106"/>
                <a:gd name="T7" fmla="*/ 0 h 105"/>
                <a:gd name="T8" fmla="*/ 845 w 106"/>
                <a:gd name="T9" fmla="*/ 819 h 105"/>
                <a:gd name="T10" fmla="*/ 363 w 106"/>
                <a:gd name="T11" fmla="*/ 1080 h 105"/>
                <a:gd name="T12" fmla="*/ 208 w 106"/>
                <a:gd name="T13" fmla="*/ 1651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05">
                  <a:moveTo>
                    <a:pt x="0" y="105"/>
                  </a:moveTo>
                  <a:cubicBezTo>
                    <a:pt x="15" y="99"/>
                    <a:pt x="17" y="84"/>
                    <a:pt x="27" y="73"/>
                  </a:cubicBezTo>
                  <a:cubicBezTo>
                    <a:pt x="33" y="66"/>
                    <a:pt x="42" y="60"/>
                    <a:pt x="50" y="54"/>
                  </a:cubicBezTo>
                  <a:cubicBezTo>
                    <a:pt x="76" y="38"/>
                    <a:pt x="95" y="31"/>
                    <a:pt x="106" y="0"/>
                  </a:cubicBezTo>
                  <a:cubicBezTo>
                    <a:pt x="90" y="18"/>
                    <a:pt x="75" y="32"/>
                    <a:pt x="54" y="43"/>
                  </a:cubicBezTo>
                  <a:cubicBezTo>
                    <a:pt x="45" y="47"/>
                    <a:pt x="30" y="49"/>
                    <a:pt x="23" y="57"/>
                  </a:cubicBezTo>
                  <a:cubicBezTo>
                    <a:pt x="18" y="63"/>
                    <a:pt x="14" y="79"/>
                    <a:pt x="13" y="87"/>
                  </a:cubicBezTo>
                </a:path>
              </a:pathLst>
            </a:custGeom>
            <a:solidFill>
              <a:srgbClr val="73C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16" name="Freeform 566">
              <a:extLst>
                <a:ext uri="{FF2B5EF4-FFF2-40B4-BE49-F238E27FC236}">
                  <a16:creationId xmlns:a16="http://schemas.microsoft.com/office/drawing/2014/main" id="{F36BDA85-E3AC-4459-BE36-4D4D65AA6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576"/>
              <a:ext cx="888" cy="1032"/>
            </a:xfrm>
            <a:custGeom>
              <a:avLst/>
              <a:gdLst>
                <a:gd name="T0" fmla="*/ 2034 w 355"/>
                <a:gd name="T1" fmla="*/ 989 h 387"/>
                <a:gd name="T2" fmla="*/ 3254 w 355"/>
                <a:gd name="T3" fmla="*/ 115 h 387"/>
                <a:gd name="T4" fmla="*/ 4788 w 355"/>
                <a:gd name="T5" fmla="*/ 1707 h 387"/>
                <a:gd name="T6" fmla="*/ 5288 w 355"/>
                <a:gd name="T7" fmla="*/ 2581 h 387"/>
                <a:gd name="T8" fmla="*/ 5130 w 355"/>
                <a:gd name="T9" fmla="*/ 4587 h 387"/>
                <a:gd name="T10" fmla="*/ 4317 w 355"/>
                <a:gd name="T11" fmla="*/ 5917 h 387"/>
                <a:gd name="T12" fmla="*/ 3772 w 355"/>
                <a:gd name="T13" fmla="*/ 6237 h 387"/>
                <a:gd name="T14" fmla="*/ 3472 w 355"/>
                <a:gd name="T15" fmla="*/ 6848 h 387"/>
                <a:gd name="T16" fmla="*/ 2096 w 355"/>
                <a:gd name="T17" fmla="*/ 6920 h 387"/>
                <a:gd name="T18" fmla="*/ 1313 w 355"/>
                <a:gd name="T19" fmla="*/ 5973 h 387"/>
                <a:gd name="T20" fmla="*/ 250 w 355"/>
                <a:gd name="T21" fmla="*/ 4117 h 387"/>
                <a:gd name="T22" fmla="*/ 675 w 355"/>
                <a:gd name="T23" fmla="*/ 3264 h 387"/>
                <a:gd name="T24" fmla="*/ 783 w 355"/>
                <a:gd name="T25" fmla="*/ 2240 h 387"/>
                <a:gd name="T26" fmla="*/ 2034 w 355"/>
                <a:gd name="T27" fmla="*/ 989 h 3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5" h="387">
                  <a:moveTo>
                    <a:pt x="130" y="52"/>
                  </a:moveTo>
                  <a:cubicBezTo>
                    <a:pt x="149" y="34"/>
                    <a:pt x="181" y="9"/>
                    <a:pt x="208" y="6"/>
                  </a:cubicBezTo>
                  <a:cubicBezTo>
                    <a:pt x="260" y="0"/>
                    <a:pt x="293" y="55"/>
                    <a:pt x="306" y="90"/>
                  </a:cubicBezTo>
                  <a:cubicBezTo>
                    <a:pt x="312" y="107"/>
                    <a:pt x="329" y="120"/>
                    <a:pt x="338" y="136"/>
                  </a:cubicBezTo>
                  <a:cubicBezTo>
                    <a:pt x="355" y="165"/>
                    <a:pt x="334" y="209"/>
                    <a:pt x="328" y="242"/>
                  </a:cubicBezTo>
                  <a:cubicBezTo>
                    <a:pt x="321" y="279"/>
                    <a:pt x="310" y="298"/>
                    <a:pt x="276" y="312"/>
                  </a:cubicBezTo>
                  <a:cubicBezTo>
                    <a:pt x="265" y="317"/>
                    <a:pt x="251" y="322"/>
                    <a:pt x="241" y="329"/>
                  </a:cubicBezTo>
                  <a:cubicBezTo>
                    <a:pt x="231" y="338"/>
                    <a:pt x="231" y="351"/>
                    <a:pt x="222" y="361"/>
                  </a:cubicBezTo>
                  <a:cubicBezTo>
                    <a:pt x="204" y="384"/>
                    <a:pt x="153" y="387"/>
                    <a:pt x="134" y="365"/>
                  </a:cubicBezTo>
                  <a:cubicBezTo>
                    <a:pt x="113" y="343"/>
                    <a:pt x="116" y="326"/>
                    <a:pt x="84" y="315"/>
                  </a:cubicBezTo>
                  <a:cubicBezTo>
                    <a:pt x="39" y="300"/>
                    <a:pt x="0" y="271"/>
                    <a:pt x="16" y="217"/>
                  </a:cubicBezTo>
                  <a:cubicBezTo>
                    <a:pt x="21" y="198"/>
                    <a:pt x="36" y="189"/>
                    <a:pt x="43" y="172"/>
                  </a:cubicBezTo>
                  <a:cubicBezTo>
                    <a:pt x="50" y="155"/>
                    <a:pt x="48" y="136"/>
                    <a:pt x="50" y="118"/>
                  </a:cubicBezTo>
                  <a:cubicBezTo>
                    <a:pt x="55" y="76"/>
                    <a:pt x="91" y="57"/>
                    <a:pt x="130" y="5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17" name="Freeform 567">
              <a:extLst>
                <a:ext uri="{FF2B5EF4-FFF2-40B4-BE49-F238E27FC236}">
                  <a16:creationId xmlns:a16="http://schemas.microsoft.com/office/drawing/2014/main" id="{401A4F1C-ADDF-45B3-BFE0-38B264A9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1888"/>
              <a:ext cx="73" cy="171"/>
            </a:xfrm>
            <a:custGeom>
              <a:avLst/>
              <a:gdLst>
                <a:gd name="T0" fmla="*/ 443 w 29"/>
                <a:gd name="T1" fmla="*/ 0 h 64"/>
                <a:gd name="T2" fmla="*/ 0 w 29"/>
                <a:gd name="T3" fmla="*/ 1221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64">
                  <a:moveTo>
                    <a:pt x="28" y="0"/>
                  </a:moveTo>
                  <a:cubicBezTo>
                    <a:pt x="29" y="14"/>
                    <a:pt x="12" y="48"/>
                    <a:pt x="0" y="6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18" name="Freeform 568">
              <a:extLst>
                <a:ext uri="{FF2B5EF4-FFF2-40B4-BE49-F238E27FC236}">
                  <a16:creationId xmlns:a16="http://schemas.microsoft.com/office/drawing/2014/main" id="{0BD02366-46D3-4D56-ACB8-28AC2EEFD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672"/>
              <a:ext cx="128" cy="43"/>
            </a:xfrm>
            <a:custGeom>
              <a:avLst/>
              <a:gdLst>
                <a:gd name="T0" fmla="*/ 0 w 51"/>
                <a:gd name="T1" fmla="*/ 312 h 16"/>
                <a:gd name="T2" fmla="*/ 806 w 51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6">
                  <a:moveTo>
                    <a:pt x="0" y="16"/>
                  </a:moveTo>
                  <a:cubicBezTo>
                    <a:pt x="13" y="14"/>
                    <a:pt x="40" y="10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19" name="Freeform 569">
              <a:extLst>
                <a:ext uri="{FF2B5EF4-FFF2-40B4-BE49-F238E27FC236}">
                  <a16:creationId xmlns:a16="http://schemas.microsoft.com/office/drawing/2014/main" id="{C3EA716E-7CD4-4729-9B70-9B0686EF3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381"/>
              <a:ext cx="65" cy="83"/>
            </a:xfrm>
            <a:custGeom>
              <a:avLst/>
              <a:gdLst>
                <a:gd name="T0" fmla="*/ 0 w 26"/>
                <a:gd name="T1" fmla="*/ 0 h 31"/>
                <a:gd name="T2" fmla="*/ 408 w 26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1">
                  <a:moveTo>
                    <a:pt x="0" y="0"/>
                  </a:moveTo>
                  <a:cubicBezTo>
                    <a:pt x="15" y="6"/>
                    <a:pt x="15" y="13"/>
                    <a:pt x="26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20" name="Freeform 570">
              <a:extLst>
                <a:ext uri="{FF2B5EF4-FFF2-40B4-BE49-F238E27FC236}">
                  <a16:creationId xmlns:a16="http://schemas.microsoft.com/office/drawing/2014/main" id="{C31AC935-0FED-4F38-8E8C-054C70412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896"/>
              <a:ext cx="23" cy="24"/>
            </a:xfrm>
            <a:custGeom>
              <a:avLst/>
              <a:gdLst>
                <a:gd name="T0" fmla="*/ 0 w 9"/>
                <a:gd name="T1" fmla="*/ 21 h 9"/>
                <a:gd name="T2" fmla="*/ 151 w 9"/>
                <a:gd name="T3" fmla="*/ 35 h 9"/>
                <a:gd name="T4" fmla="*/ 0 w 9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1"/>
                  </a:moveTo>
                  <a:cubicBezTo>
                    <a:pt x="3" y="0"/>
                    <a:pt x="6" y="0"/>
                    <a:pt x="9" y="2"/>
                  </a:cubicBezTo>
                  <a:cubicBezTo>
                    <a:pt x="9" y="7"/>
                    <a:pt x="4" y="9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21" name="Freeform 571">
              <a:extLst>
                <a:ext uri="{FF2B5EF4-FFF2-40B4-BE49-F238E27FC236}">
                  <a16:creationId xmlns:a16="http://schemas.microsoft.com/office/drawing/2014/main" id="{FB03105E-F3CD-4C2A-9D6D-830E69003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667"/>
              <a:ext cx="28" cy="37"/>
            </a:xfrm>
            <a:custGeom>
              <a:avLst/>
              <a:gdLst>
                <a:gd name="T0" fmla="*/ 97 w 11"/>
                <a:gd name="T1" fmla="*/ 0 h 14"/>
                <a:gd name="T2" fmla="*/ 181 w 11"/>
                <a:gd name="T3" fmla="*/ 148 h 14"/>
                <a:gd name="T4" fmla="*/ 20 w 11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6" y="0"/>
                  </a:moveTo>
                  <a:cubicBezTo>
                    <a:pt x="8" y="1"/>
                    <a:pt x="9" y="5"/>
                    <a:pt x="11" y="8"/>
                  </a:cubicBezTo>
                  <a:cubicBezTo>
                    <a:pt x="7" y="14"/>
                    <a:pt x="0" y="9"/>
                    <a:pt x="1" y="3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22" name="Freeform 572">
              <a:extLst>
                <a:ext uri="{FF2B5EF4-FFF2-40B4-BE49-F238E27FC236}">
                  <a16:creationId xmlns:a16="http://schemas.microsoft.com/office/drawing/2014/main" id="{A5A08F55-A655-47EE-ADEE-BECB9C7CA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373"/>
              <a:ext cx="17" cy="35"/>
            </a:xfrm>
            <a:custGeom>
              <a:avLst/>
              <a:gdLst>
                <a:gd name="T0" fmla="*/ 0 w 7"/>
                <a:gd name="T1" fmla="*/ 137 h 13"/>
                <a:gd name="T2" fmla="*/ 70 w 7"/>
                <a:gd name="T3" fmla="*/ 0 h 13"/>
                <a:gd name="T4" fmla="*/ 12 w 7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7"/>
                  </a:moveTo>
                  <a:cubicBezTo>
                    <a:pt x="0" y="4"/>
                    <a:pt x="1" y="1"/>
                    <a:pt x="5" y="0"/>
                  </a:cubicBezTo>
                  <a:cubicBezTo>
                    <a:pt x="7" y="4"/>
                    <a:pt x="4" y="9"/>
                    <a:pt x="1" y="13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23" name="Oval 573">
              <a:extLst>
                <a:ext uri="{FF2B5EF4-FFF2-40B4-BE49-F238E27FC236}">
                  <a16:creationId xmlns:a16="http://schemas.microsoft.com/office/drawing/2014/main" id="{980D8F95-3D1A-494C-A9C9-5FD5CFF37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912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4" name="Oval 574">
              <a:extLst>
                <a:ext uri="{FF2B5EF4-FFF2-40B4-BE49-F238E27FC236}">
                  <a16:creationId xmlns:a16="http://schemas.microsoft.com/office/drawing/2014/main" id="{E00700E9-0EF0-4CF0-B286-D35BECA51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179"/>
              <a:ext cx="68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5" name="Oval 575">
              <a:extLst>
                <a:ext uri="{FF2B5EF4-FFF2-40B4-BE49-F238E27FC236}">
                  <a16:creationId xmlns:a16="http://schemas.microsoft.com/office/drawing/2014/main" id="{D484963D-290E-457F-A817-D915AF18E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027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6" name="Oval 576">
              <a:extLst>
                <a:ext uri="{FF2B5EF4-FFF2-40B4-BE49-F238E27FC236}">
                  <a16:creationId xmlns:a16="http://schemas.microsoft.com/office/drawing/2014/main" id="{648C1E98-0547-40B4-B9B7-1D8A6F59F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2320"/>
              <a:ext cx="37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7" name="Oval 577">
              <a:extLst>
                <a:ext uri="{FF2B5EF4-FFF2-40B4-BE49-F238E27FC236}">
                  <a16:creationId xmlns:a16="http://schemas.microsoft.com/office/drawing/2014/main" id="{C6ADCA5C-AEBE-487A-8D33-530C6527F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2155"/>
              <a:ext cx="37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8" name="Oval 578">
              <a:extLst>
                <a:ext uri="{FF2B5EF4-FFF2-40B4-BE49-F238E27FC236}">
                  <a16:creationId xmlns:a16="http://schemas.microsoft.com/office/drawing/2014/main" id="{9F048C8B-9938-42D6-861D-FBEAF41AD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827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9" name="Oval 579">
              <a:extLst>
                <a:ext uri="{FF2B5EF4-FFF2-40B4-BE49-F238E27FC236}">
                  <a16:creationId xmlns:a16="http://schemas.microsoft.com/office/drawing/2014/main" id="{BAF0CE6E-7300-4090-8A8C-4EB6C4E6D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" y="1667"/>
              <a:ext cx="38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0" name="Oval 580">
              <a:extLst>
                <a:ext uri="{FF2B5EF4-FFF2-40B4-BE49-F238E27FC236}">
                  <a16:creationId xmlns:a16="http://schemas.microsoft.com/office/drawing/2014/main" id="{0064E8F6-CF00-4CCB-8AB6-ED1088DAD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" y="2427"/>
              <a:ext cx="37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1" name="Oval 581">
              <a:extLst>
                <a:ext uri="{FF2B5EF4-FFF2-40B4-BE49-F238E27FC236}">
                  <a16:creationId xmlns:a16="http://schemas.microsoft.com/office/drawing/2014/main" id="{609B8BED-EB9B-4E5E-8EC1-325E89860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" y="2280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2" name="Oval 582">
              <a:extLst>
                <a:ext uri="{FF2B5EF4-FFF2-40B4-BE49-F238E27FC236}">
                  <a16:creationId xmlns:a16="http://schemas.microsoft.com/office/drawing/2014/main" id="{63F573C5-0963-419C-B6E4-B8AFF0742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1952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3" name="Oval 583">
              <a:extLst>
                <a:ext uri="{FF2B5EF4-FFF2-40B4-BE49-F238E27FC236}">
                  <a16:creationId xmlns:a16="http://schemas.microsoft.com/office/drawing/2014/main" id="{61282DB9-D551-4CD0-84DE-274E2F336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379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4" name="Oval 584">
              <a:extLst>
                <a:ext uri="{FF2B5EF4-FFF2-40B4-BE49-F238E27FC236}">
                  <a16:creationId xmlns:a16="http://schemas.microsoft.com/office/drawing/2014/main" id="{0A4C1D92-DEB6-43DF-883F-63E17EC5E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1781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5" name="Oval 585">
              <a:extLst>
                <a:ext uri="{FF2B5EF4-FFF2-40B4-BE49-F238E27FC236}">
                  <a16:creationId xmlns:a16="http://schemas.microsoft.com/office/drawing/2014/main" id="{60293AAC-B0C2-4CC6-B1C5-5AF715ED6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1960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6" name="Oval 586">
              <a:extLst>
                <a:ext uri="{FF2B5EF4-FFF2-40B4-BE49-F238E27FC236}">
                  <a16:creationId xmlns:a16="http://schemas.microsoft.com/office/drawing/2014/main" id="{CE7E829B-F9ED-4EBB-97EB-B186F5D74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1888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7" name="Oval 587">
              <a:extLst>
                <a:ext uri="{FF2B5EF4-FFF2-40B4-BE49-F238E27FC236}">
                  <a16:creationId xmlns:a16="http://schemas.microsoft.com/office/drawing/2014/main" id="{FBC3BB85-77FC-4186-AAD1-5A0EA0F73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1821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8" name="Oval 588">
              <a:extLst>
                <a:ext uri="{FF2B5EF4-FFF2-40B4-BE49-F238E27FC236}">
                  <a16:creationId xmlns:a16="http://schemas.microsoft.com/office/drawing/2014/main" id="{47FC3EA7-79CC-49BD-B944-690FF51EA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128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9" name="Oval 589">
              <a:extLst>
                <a:ext uri="{FF2B5EF4-FFF2-40B4-BE49-F238E27FC236}">
                  <a16:creationId xmlns:a16="http://schemas.microsoft.com/office/drawing/2014/main" id="{B73478ED-1760-44FC-B87C-2AE444970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2064"/>
              <a:ext cx="68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0" name="Oval 590">
              <a:extLst>
                <a:ext uri="{FF2B5EF4-FFF2-40B4-BE49-F238E27FC236}">
                  <a16:creationId xmlns:a16="http://schemas.microsoft.com/office/drawing/2014/main" id="{8A90B37A-B41B-4C13-A5C9-BEEBCE8E7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211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1" name="Oval 591">
              <a:extLst>
                <a:ext uri="{FF2B5EF4-FFF2-40B4-BE49-F238E27FC236}">
                  <a16:creationId xmlns:a16="http://schemas.microsoft.com/office/drawing/2014/main" id="{A5FEDDA9-8155-4F69-A5F0-B8EEADD6F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2251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2" name="Oval 592">
              <a:extLst>
                <a:ext uri="{FF2B5EF4-FFF2-40B4-BE49-F238E27FC236}">
                  <a16:creationId xmlns:a16="http://schemas.microsoft.com/office/drawing/2014/main" id="{B8F0C5C6-2BE2-4715-9B1E-6EEF8A6AF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" y="2165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3" name="Oval 593">
              <a:extLst>
                <a:ext uri="{FF2B5EF4-FFF2-40B4-BE49-F238E27FC236}">
                  <a16:creationId xmlns:a16="http://schemas.microsoft.com/office/drawing/2014/main" id="{362D4929-D4CA-45A6-A21F-A836AEFF3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227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4" name="Oval 594">
              <a:extLst>
                <a:ext uri="{FF2B5EF4-FFF2-40B4-BE49-F238E27FC236}">
                  <a16:creationId xmlns:a16="http://schemas.microsoft.com/office/drawing/2014/main" id="{8C539E6A-498E-4CFA-931F-1B4416AB4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2475"/>
              <a:ext cx="67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5" name="Oval 595">
              <a:extLst>
                <a:ext uri="{FF2B5EF4-FFF2-40B4-BE49-F238E27FC236}">
                  <a16:creationId xmlns:a16="http://schemas.microsoft.com/office/drawing/2014/main" id="{F60E97AC-A38A-488E-9546-E2356576D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693"/>
              <a:ext cx="67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6" name="Oval 596">
              <a:extLst>
                <a:ext uri="{FF2B5EF4-FFF2-40B4-BE49-F238E27FC236}">
                  <a16:creationId xmlns:a16="http://schemas.microsoft.com/office/drawing/2014/main" id="{C82E8184-75E3-4F2E-9C4B-8E8A8C49C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1920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7" name="Oval 597">
              <a:extLst>
                <a:ext uri="{FF2B5EF4-FFF2-40B4-BE49-F238E27FC236}">
                  <a16:creationId xmlns:a16="http://schemas.microsoft.com/office/drawing/2014/main" id="{17BA47A5-E8FF-4719-AC32-1C736FEC8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747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8" name="Oval 598">
              <a:extLst>
                <a:ext uri="{FF2B5EF4-FFF2-40B4-BE49-F238E27FC236}">
                  <a16:creationId xmlns:a16="http://schemas.microsoft.com/office/drawing/2014/main" id="{CC232230-AF56-4820-BBDD-5D163446F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" y="2091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9" name="Oval 599">
              <a:extLst>
                <a:ext uri="{FF2B5EF4-FFF2-40B4-BE49-F238E27FC236}">
                  <a16:creationId xmlns:a16="http://schemas.microsoft.com/office/drawing/2014/main" id="{ECB13283-09AB-4506-9E61-2236F676D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2" y="2008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0" name="Freeform 600">
              <a:extLst>
                <a:ext uri="{FF2B5EF4-FFF2-40B4-BE49-F238E27FC236}">
                  <a16:creationId xmlns:a16="http://schemas.microsoft.com/office/drawing/2014/main" id="{5C48694E-4384-4A2F-A8B3-67366DBA9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013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8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51" name="Oval 601">
              <a:extLst>
                <a:ext uri="{FF2B5EF4-FFF2-40B4-BE49-F238E27FC236}">
                  <a16:creationId xmlns:a16="http://schemas.microsoft.com/office/drawing/2014/main" id="{A027DBC0-4EDA-464A-8604-6A442CAA5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201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2" name="Oval 602">
              <a:extLst>
                <a:ext uri="{FF2B5EF4-FFF2-40B4-BE49-F238E27FC236}">
                  <a16:creationId xmlns:a16="http://schemas.microsoft.com/office/drawing/2014/main" id="{4C9C57F3-9C6A-47E6-921B-EEDED5A32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5" y="2301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3" name="Freeform 603">
              <a:extLst>
                <a:ext uri="{FF2B5EF4-FFF2-40B4-BE49-F238E27FC236}">
                  <a16:creationId xmlns:a16="http://schemas.microsoft.com/office/drawing/2014/main" id="{0624DC98-3D5F-4A77-99AB-622B9707F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307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7"/>
                  </a:cubicBezTo>
                  <a:cubicBezTo>
                    <a:pt x="9" y="12"/>
                    <a:pt x="5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54" name="Oval 604">
              <a:extLst>
                <a:ext uri="{FF2B5EF4-FFF2-40B4-BE49-F238E27FC236}">
                  <a16:creationId xmlns:a16="http://schemas.microsoft.com/office/drawing/2014/main" id="{98E15C08-B969-4CB0-B5EA-3B89ADB81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31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5" name="Oval 605">
              <a:extLst>
                <a:ext uri="{FF2B5EF4-FFF2-40B4-BE49-F238E27FC236}">
                  <a16:creationId xmlns:a16="http://schemas.microsoft.com/office/drawing/2014/main" id="{18F17CEF-2D1E-41B4-BC46-CCAEF3141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136"/>
              <a:ext cx="52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6" name="Freeform 606">
              <a:extLst>
                <a:ext uri="{FF2B5EF4-FFF2-40B4-BE49-F238E27FC236}">
                  <a16:creationId xmlns:a16="http://schemas.microsoft.com/office/drawing/2014/main" id="{7F10F581-34BD-410F-9F0F-15290D455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141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62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57" name="Oval 607">
              <a:extLst>
                <a:ext uri="{FF2B5EF4-FFF2-40B4-BE49-F238E27FC236}">
                  <a16:creationId xmlns:a16="http://schemas.microsoft.com/office/drawing/2014/main" id="{0D2815CF-B24A-4375-B82E-8FE67B551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214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8" name="Oval 608">
              <a:extLst>
                <a:ext uri="{FF2B5EF4-FFF2-40B4-BE49-F238E27FC236}">
                  <a16:creationId xmlns:a16="http://schemas.microsoft.com/office/drawing/2014/main" id="{976E802B-A9F2-4363-AB1E-21E47F4BC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264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9" name="Oval 609">
              <a:extLst>
                <a:ext uri="{FF2B5EF4-FFF2-40B4-BE49-F238E27FC236}">
                  <a16:creationId xmlns:a16="http://schemas.microsoft.com/office/drawing/2014/main" id="{A2D3FAB9-5EC0-42BC-A29B-1CAA28316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245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0" name="Freeform 610">
              <a:extLst>
                <a:ext uri="{FF2B5EF4-FFF2-40B4-BE49-F238E27FC236}">
                  <a16:creationId xmlns:a16="http://schemas.microsoft.com/office/drawing/2014/main" id="{389D2802-9E0F-41EA-B97A-0E883CC30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248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61" name="Oval 611">
              <a:extLst>
                <a:ext uri="{FF2B5EF4-FFF2-40B4-BE49-F238E27FC236}">
                  <a16:creationId xmlns:a16="http://schemas.microsoft.com/office/drawing/2014/main" id="{F684DD6C-B765-4E43-997D-48BD72EFC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225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2" name="Oval 612">
              <a:extLst>
                <a:ext uri="{FF2B5EF4-FFF2-40B4-BE49-F238E27FC236}">
                  <a16:creationId xmlns:a16="http://schemas.microsoft.com/office/drawing/2014/main" id="{1795CE42-AF86-4B83-814A-BA0B236E5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" y="2165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3" name="Oval 613">
              <a:extLst>
                <a:ext uri="{FF2B5EF4-FFF2-40B4-BE49-F238E27FC236}">
                  <a16:creationId xmlns:a16="http://schemas.microsoft.com/office/drawing/2014/main" id="{0F062EF2-B36B-4B93-A725-AB1E2F0FF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2147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4" name="Freeform 614">
              <a:extLst>
                <a:ext uri="{FF2B5EF4-FFF2-40B4-BE49-F238E27FC236}">
                  <a16:creationId xmlns:a16="http://schemas.microsoft.com/office/drawing/2014/main" id="{F062245D-D877-4836-A349-DF0ECD80B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149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36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76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7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65" name="Oval 615">
              <a:extLst>
                <a:ext uri="{FF2B5EF4-FFF2-40B4-BE49-F238E27FC236}">
                  <a16:creationId xmlns:a16="http://schemas.microsoft.com/office/drawing/2014/main" id="{0CD28740-C8D7-459B-AE77-EA94BCDB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215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6" name="Oval 616">
              <a:extLst>
                <a:ext uri="{FF2B5EF4-FFF2-40B4-BE49-F238E27FC236}">
                  <a16:creationId xmlns:a16="http://schemas.microsoft.com/office/drawing/2014/main" id="{9E53FE31-5D56-412C-AC8C-7014A662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808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7" name="Freeform 617">
              <a:extLst>
                <a:ext uri="{FF2B5EF4-FFF2-40B4-BE49-F238E27FC236}">
                  <a16:creationId xmlns:a16="http://schemas.microsoft.com/office/drawing/2014/main" id="{86A86FFC-BF2B-44D8-B0A7-DA159528B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811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68" name="Oval 618">
              <a:extLst>
                <a:ext uri="{FF2B5EF4-FFF2-40B4-BE49-F238E27FC236}">
                  <a16:creationId xmlns:a16="http://schemas.microsoft.com/office/drawing/2014/main" id="{D951DB25-F9EC-491B-A1AB-0145D1190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0" y="181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9" name="Oval 619">
              <a:extLst>
                <a:ext uri="{FF2B5EF4-FFF2-40B4-BE49-F238E27FC236}">
                  <a16:creationId xmlns:a16="http://schemas.microsoft.com/office/drawing/2014/main" id="{8AE95E47-EE52-4885-BB0A-E1F8249A8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1648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0" name="Freeform 620">
              <a:extLst>
                <a:ext uri="{FF2B5EF4-FFF2-40B4-BE49-F238E27FC236}">
                  <a16:creationId xmlns:a16="http://schemas.microsoft.com/office/drawing/2014/main" id="{3F76A798-A5FC-4D0D-B644-50DA80F74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653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6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71" name="Oval 621">
              <a:extLst>
                <a:ext uri="{FF2B5EF4-FFF2-40B4-BE49-F238E27FC236}">
                  <a16:creationId xmlns:a16="http://schemas.microsoft.com/office/drawing/2014/main" id="{2DB1B3E9-FF68-4843-A6E8-B59A1D6AD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" y="165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2" name="Oval 622">
              <a:extLst>
                <a:ext uri="{FF2B5EF4-FFF2-40B4-BE49-F238E27FC236}">
                  <a16:creationId xmlns:a16="http://schemas.microsoft.com/office/drawing/2014/main" id="{2554AB91-920B-40AB-A145-C4F15E839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2408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3" name="Freeform 623">
              <a:extLst>
                <a:ext uri="{FF2B5EF4-FFF2-40B4-BE49-F238E27FC236}">
                  <a16:creationId xmlns:a16="http://schemas.microsoft.com/office/drawing/2014/main" id="{6DB262B8-21CC-49D6-9511-2FC5BAB7D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413"/>
              <a:ext cx="32" cy="46"/>
            </a:xfrm>
            <a:custGeom>
              <a:avLst/>
              <a:gdLst>
                <a:gd name="T0" fmla="*/ 74 w 13"/>
                <a:gd name="T1" fmla="*/ 0 h 17"/>
                <a:gd name="T2" fmla="*/ 153 w 13"/>
                <a:gd name="T3" fmla="*/ 138 h 17"/>
                <a:gd name="T4" fmla="*/ 30 w 13"/>
                <a:gd name="T5" fmla="*/ 314 h 17"/>
                <a:gd name="T6" fmla="*/ 0 w 13"/>
                <a:gd name="T7" fmla="*/ 314 h 17"/>
                <a:gd name="T8" fmla="*/ 62 w 13"/>
                <a:gd name="T9" fmla="*/ 336 h 17"/>
                <a:gd name="T10" fmla="*/ 194 w 13"/>
                <a:gd name="T11" fmla="*/ 162 h 17"/>
                <a:gd name="T12" fmla="*/ 7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2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9" y="17"/>
                    <a:pt x="13" y="13"/>
                    <a:pt x="13" y="8"/>
                  </a:cubicBezTo>
                  <a:cubicBezTo>
                    <a:pt x="13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74" name="Oval 624">
              <a:extLst>
                <a:ext uri="{FF2B5EF4-FFF2-40B4-BE49-F238E27FC236}">
                  <a16:creationId xmlns:a16="http://schemas.microsoft.com/office/drawing/2014/main" id="{88360C90-6725-4F9F-B9A7-FEF3ACAFA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241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5" name="Oval 625">
              <a:extLst>
                <a:ext uri="{FF2B5EF4-FFF2-40B4-BE49-F238E27FC236}">
                  <a16:creationId xmlns:a16="http://schemas.microsoft.com/office/drawing/2014/main" id="{C2B6C17C-9D91-4091-8597-45E41544D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2261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6" name="Freeform 626">
              <a:extLst>
                <a:ext uri="{FF2B5EF4-FFF2-40B4-BE49-F238E27FC236}">
                  <a16:creationId xmlns:a16="http://schemas.microsoft.com/office/drawing/2014/main" id="{D0060BC4-B529-41D8-A9D7-DEF3D1DF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264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77" name="Oval 627">
              <a:extLst>
                <a:ext uri="{FF2B5EF4-FFF2-40B4-BE49-F238E27FC236}">
                  <a16:creationId xmlns:a16="http://schemas.microsoft.com/office/drawing/2014/main" id="{E5AF2E2D-049D-46CB-B6BC-EF35B55AC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2272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8" name="Oval 628">
              <a:extLst>
                <a:ext uri="{FF2B5EF4-FFF2-40B4-BE49-F238E27FC236}">
                  <a16:creationId xmlns:a16="http://schemas.microsoft.com/office/drawing/2014/main" id="{38156284-9063-4B1C-A03A-C6EC65AD7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1933"/>
              <a:ext cx="53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9" name="Freeform 629">
              <a:extLst>
                <a:ext uri="{FF2B5EF4-FFF2-40B4-BE49-F238E27FC236}">
                  <a16:creationId xmlns:a16="http://schemas.microsoft.com/office/drawing/2014/main" id="{10F8FC07-E288-416F-AEC6-E1C8DD91A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939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80" name="Oval 630">
              <a:extLst>
                <a:ext uri="{FF2B5EF4-FFF2-40B4-BE49-F238E27FC236}">
                  <a16:creationId xmlns:a16="http://schemas.microsoft.com/office/drawing/2014/main" id="{7A326C37-753C-414F-AD02-3F5512F45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1944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1" name="Oval 631">
              <a:extLst>
                <a:ext uri="{FF2B5EF4-FFF2-40B4-BE49-F238E27FC236}">
                  <a16:creationId xmlns:a16="http://schemas.microsoft.com/office/drawing/2014/main" id="{381C42CB-2E0C-44EC-890D-A66147186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2360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2" name="Freeform 632">
              <a:extLst>
                <a:ext uri="{FF2B5EF4-FFF2-40B4-BE49-F238E27FC236}">
                  <a16:creationId xmlns:a16="http://schemas.microsoft.com/office/drawing/2014/main" id="{7B338C6A-69C6-4D7C-86AC-797959994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363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83" name="Oval 633">
              <a:extLst>
                <a:ext uri="{FF2B5EF4-FFF2-40B4-BE49-F238E27FC236}">
                  <a16:creationId xmlns:a16="http://schemas.microsoft.com/office/drawing/2014/main" id="{51488544-BDD0-4FCA-89EA-3BEF49BB2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237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4" name="Oval 634">
              <a:extLst>
                <a:ext uri="{FF2B5EF4-FFF2-40B4-BE49-F238E27FC236}">
                  <a16:creationId xmlns:a16="http://schemas.microsoft.com/office/drawing/2014/main" id="{2842B343-68CE-481D-A588-CB09FE5EB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" y="1768"/>
              <a:ext cx="53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5" name="Freeform 635">
              <a:extLst>
                <a:ext uri="{FF2B5EF4-FFF2-40B4-BE49-F238E27FC236}">
                  <a16:creationId xmlns:a16="http://schemas.microsoft.com/office/drawing/2014/main" id="{ACEDE530-88C0-454B-AA58-4B4A41180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771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5"/>
                    <a:pt x="9" y="8"/>
                  </a:cubicBezTo>
                  <a:cubicBezTo>
                    <a:pt x="9" y="13"/>
                    <a:pt x="6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4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86" name="Oval 636">
              <a:extLst>
                <a:ext uri="{FF2B5EF4-FFF2-40B4-BE49-F238E27FC236}">
                  <a16:creationId xmlns:a16="http://schemas.microsoft.com/office/drawing/2014/main" id="{4352C975-B321-4F03-8F56-E433B18FA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1779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7" name="Oval 637">
              <a:extLst>
                <a:ext uri="{FF2B5EF4-FFF2-40B4-BE49-F238E27FC236}">
                  <a16:creationId xmlns:a16="http://schemas.microsoft.com/office/drawing/2014/main" id="{84AFE261-BC53-4988-94C0-CC5A8EA8F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939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8" name="Freeform 638">
              <a:extLst>
                <a:ext uri="{FF2B5EF4-FFF2-40B4-BE49-F238E27FC236}">
                  <a16:creationId xmlns:a16="http://schemas.microsoft.com/office/drawing/2014/main" id="{CB4EADDB-8FC8-4F9F-811B-C1EC607FE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947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33 w 20"/>
                <a:gd name="T5" fmla="*/ 520 h 29"/>
                <a:gd name="T6" fmla="*/ 0 w 20"/>
                <a:gd name="T7" fmla="*/ 520 h 29"/>
                <a:gd name="T8" fmla="*/ 95 w 20"/>
                <a:gd name="T9" fmla="*/ 542 h 29"/>
                <a:gd name="T10" fmla="*/ 313 w 20"/>
                <a:gd name="T11" fmla="*/ 281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3"/>
                    <a:pt x="16" y="8"/>
                    <a:pt x="16" y="13"/>
                  </a:cubicBezTo>
                  <a:cubicBezTo>
                    <a:pt x="16" y="21"/>
                    <a:pt x="10" y="28"/>
                    <a:pt x="2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0" y="23"/>
                    <a:pt x="20" y="15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89" name="Oval 639">
              <a:extLst>
                <a:ext uri="{FF2B5EF4-FFF2-40B4-BE49-F238E27FC236}">
                  <a16:creationId xmlns:a16="http://schemas.microsoft.com/office/drawing/2014/main" id="{87CB00B1-8C58-4B12-9BB4-79237AA1A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1957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0" name="Oval 640">
              <a:extLst>
                <a:ext uri="{FF2B5EF4-FFF2-40B4-BE49-F238E27FC236}">
                  <a16:creationId xmlns:a16="http://schemas.microsoft.com/office/drawing/2014/main" id="{EF068EAC-D2C0-4D5B-81BA-4D4EDC096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1867"/>
              <a:ext cx="85" cy="9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1" name="Freeform 641">
              <a:extLst>
                <a:ext uri="{FF2B5EF4-FFF2-40B4-BE49-F238E27FC236}">
                  <a16:creationId xmlns:a16="http://schemas.microsoft.com/office/drawing/2014/main" id="{1256AE61-1946-468D-85CB-F1705A33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875"/>
              <a:ext cx="52" cy="77"/>
            </a:xfrm>
            <a:custGeom>
              <a:avLst/>
              <a:gdLst>
                <a:gd name="T0" fmla="*/ 124 w 21"/>
                <a:gd name="T1" fmla="*/ 0 h 29"/>
                <a:gd name="T2" fmla="*/ 258 w 21"/>
                <a:gd name="T3" fmla="*/ 247 h 29"/>
                <a:gd name="T4" fmla="*/ 30 w 21"/>
                <a:gd name="T5" fmla="*/ 507 h 29"/>
                <a:gd name="T6" fmla="*/ 0 w 21"/>
                <a:gd name="T7" fmla="*/ 507 h 29"/>
                <a:gd name="T8" fmla="*/ 92 w 21"/>
                <a:gd name="T9" fmla="*/ 542 h 29"/>
                <a:gd name="T10" fmla="*/ 319 w 21"/>
                <a:gd name="T11" fmla="*/ 260 h 29"/>
                <a:gd name="T12" fmla="*/ 124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7" y="7"/>
                    <a:pt x="17" y="13"/>
                  </a:cubicBezTo>
                  <a:cubicBezTo>
                    <a:pt x="17" y="21"/>
                    <a:pt x="10" y="27"/>
                    <a:pt x="2" y="27"/>
                  </a:cubicBezTo>
                  <a:cubicBezTo>
                    <a:pt x="2" y="27"/>
                    <a:pt x="1" y="27"/>
                    <a:pt x="0" y="27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1" y="22"/>
                    <a:pt x="21" y="14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92" name="Oval 642">
              <a:extLst>
                <a:ext uri="{FF2B5EF4-FFF2-40B4-BE49-F238E27FC236}">
                  <a16:creationId xmlns:a16="http://schemas.microsoft.com/office/drawing/2014/main" id="{DD40BD12-077E-4396-BAF9-37051B912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" y="1885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3" name="Oval 643">
              <a:extLst>
                <a:ext uri="{FF2B5EF4-FFF2-40B4-BE49-F238E27FC236}">
                  <a16:creationId xmlns:a16="http://schemas.microsoft.com/office/drawing/2014/main" id="{0A91E7AE-2008-4DD0-A8C9-1BB5E971B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805"/>
              <a:ext cx="52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4" name="Freeform 644">
              <a:extLst>
                <a:ext uri="{FF2B5EF4-FFF2-40B4-BE49-F238E27FC236}">
                  <a16:creationId xmlns:a16="http://schemas.microsoft.com/office/drawing/2014/main" id="{2D3AB18C-C859-442F-9772-01833CA4D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808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5"/>
                    <a:pt x="9" y="8"/>
                  </a:cubicBezTo>
                  <a:cubicBezTo>
                    <a:pt x="9" y="13"/>
                    <a:pt x="6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95" name="Oval 645">
              <a:extLst>
                <a:ext uri="{FF2B5EF4-FFF2-40B4-BE49-F238E27FC236}">
                  <a16:creationId xmlns:a16="http://schemas.microsoft.com/office/drawing/2014/main" id="{F2D4F43B-1666-47B6-8C92-F4658BA85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" y="181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6" name="Oval 646">
              <a:extLst>
                <a:ext uri="{FF2B5EF4-FFF2-40B4-BE49-F238E27FC236}">
                  <a16:creationId xmlns:a16="http://schemas.microsoft.com/office/drawing/2014/main" id="{6DFD05CB-6E94-4871-BC77-7DBBC83FC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2112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7" name="Freeform 647">
              <a:extLst>
                <a:ext uri="{FF2B5EF4-FFF2-40B4-BE49-F238E27FC236}">
                  <a16:creationId xmlns:a16="http://schemas.microsoft.com/office/drawing/2014/main" id="{07088E8C-2A13-46C4-98E6-0EADD8504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117"/>
              <a:ext cx="40" cy="62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218 h 23"/>
                <a:gd name="T4" fmla="*/ 20 w 16"/>
                <a:gd name="T5" fmla="*/ 450 h 23"/>
                <a:gd name="T6" fmla="*/ 0 w 16"/>
                <a:gd name="T7" fmla="*/ 429 h 23"/>
                <a:gd name="T8" fmla="*/ 83 w 16"/>
                <a:gd name="T9" fmla="*/ 450 h 23"/>
                <a:gd name="T10" fmla="*/ 250 w 16"/>
                <a:gd name="T11" fmla="*/ 232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98" name="Oval 648">
              <a:extLst>
                <a:ext uri="{FF2B5EF4-FFF2-40B4-BE49-F238E27FC236}">
                  <a16:creationId xmlns:a16="http://schemas.microsoft.com/office/drawing/2014/main" id="{4A868267-55AB-43C2-BA31-623FB7785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2125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9" name="Oval 649">
              <a:extLst>
                <a:ext uri="{FF2B5EF4-FFF2-40B4-BE49-F238E27FC236}">
                  <a16:creationId xmlns:a16="http://schemas.microsoft.com/office/drawing/2014/main" id="{154DFF4C-F347-4A65-80D7-44D77A4F0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" y="2048"/>
              <a:ext cx="68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0" name="Freeform 650">
              <a:extLst>
                <a:ext uri="{FF2B5EF4-FFF2-40B4-BE49-F238E27FC236}">
                  <a16:creationId xmlns:a16="http://schemas.microsoft.com/office/drawing/2014/main" id="{FD447A77-A829-4171-B5A4-14FA30751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053"/>
              <a:ext cx="43" cy="64"/>
            </a:xfrm>
            <a:custGeom>
              <a:avLst/>
              <a:gdLst>
                <a:gd name="T0" fmla="*/ 116 w 17"/>
                <a:gd name="T1" fmla="*/ 0 h 24"/>
                <a:gd name="T2" fmla="*/ 225 w 17"/>
                <a:gd name="T3" fmla="*/ 205 h 24"/>
                <a:gd name="T4" fmla="*/ 33 w 17"/>
                <a:gd name="T5" fmla="*/ 435 h 24"/>
                <a:gd name="T6" fmla="*/ 0 w 17"/>
                <a:gd name="T7" fmla="*/ 419 h 24"/>
                <a:gd name="T8" fmla="*/ 83 w 17"/>
                <a:gd name="T9" fmla="*/ 456 h 24"/>
                <a:gd name="T10" fmla="*/ 276 w 17"/>
                <a:gd name="T11" fmla="*/ 227 h 24"/>
                <a:gd name="T12" fmla="*/ 116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4" y="6"/>
                    <a:pt x="14" y="11"/>
                  </a:cubicBezTo>
                  <a:cubicBezTo>
                    <a:pt x="14" y="17"/>
                    <a:pt x="8" y="23"/>
                    <a:pt x="2" y="23"/>
                  </a:cubicBezTo>
                  <a:cubicBezTo>
                    <a:pt x="1" y="23"/>
                    <a:pt x="1" y="22"/>
                    <a:pt x="0" y="22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12" y="24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01" name="Oval 651">
              <a:extLst>
                <a:ext uri="{FF2B5EF4-FFF2-40B4-BE49-F238E27FC236}">
                  <a16:creationId xmlns:a16="http://schemas.microsoft.com/office/drawing/2014/main" id="{10B256D4-5465-4588-9DAC-063D7666E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2064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2" name="Oval 652">
              <a:extLst>
                <a:ext uri="{FF2B5EF4-FFF2-40B4-BE49-F238E27FC236}">
                  <a16:creationId xmlns:a16="http://schemas.microsoft.com/office/drawing/2014/main" id="{84A8C444-BD98-474B-A697-6221C52C9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2192"/>
              <a:ext cx="67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3" name="Freeform 653">
              <a:extLst>
                <a:ext uri="{FF2B5EF4-FFF2-40B4-BE49-F238E27FC236}">
                  <a16:creationId xmlns:a16="http://schemas.microsoft.com/office/drawing/2014/main" id="{7F584FBB-4CBC-4F36-B52A-5137AF0BC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197"/>
              <a:ext cx="42" cy="64"/>
            </a:xfrm>
            <a:custGeom>
              <a:avLst/>
              <a:gdLst>
                <a:gd name="T0" fmla="*/ 104 w 17"/>
                <a:gd name="T1" fmla="*/ 0 h 24"/>
                <a:gd name="T2" fmla="*/ 195 w 17"/>
                <a:gd name="T3" fmla="*/ 205 h 24"/>
                <a:gd name="T4" fmla="*/ 30 w 17"/>
                <a:gd name="T5" fmla="*/ 435 h 24"/>
                <a:gd name="T6" fmla="*/ 0 w 17"/>
                <a:gd name="T7" fmla="*/ 435 h 24"/>
                <a:gd name="T8" fmla="*/ 74 w 17"/>
                <a:gd name="T9" fmla="*/ 456 h 24"/>
                <a:gd name="T10" fmla="*/ 257 w 17"/>
                <a:gd name="T11" fmla="*/ 227 h 24"/>
                <a:gd name="T12" fmla="*/ 104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3" y="6"/>
                    <a:pt x="13" y="11"/>
                  </a:cubicBezTo>
                  <a:cubicBezTo>
                    <a:pt x="13" y="17"/>
                    <a:pt x="8" y="23"/>
                    <a:pt x="2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12" y="24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04" name="Oval 654">
              <a:extLst>
                <a:ext uri="{FF2B5EF4-FFF2-40B4-BE49-F238E27FC236}">
                  <a16:creationId xmlns:a16="http://schemas.microsoft.com/office/drawing/2014/main" id="{B2BBD950-D77F-4388-B08F-00F3C3719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208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5" name="Oval 655">
              <a:extLst>
                <a:ext uri="{FF2B5EF4-FFF2-40B4-BE49-F238E27FC236}">
                  <a16:creationId xmlns:a16="http://schemas.microsoft.com/office/drawing/2014/main" id="{D418C339-682C-4419-A27C-1E7FBE33B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" y="2163"/>
              <a:ext cx="68" cy="7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6" name="Freeform 656">
              <a:extLst>
                <a:ext uri="{FF2B5EF4-FFF2-40B4-BE49-F238E27FC236}">
                  <a16:creationId xmlns:a16="http://schemas.microsoft.com/office/drawing/2014/main" id="{867C0860-C390-4BC1-B747-8F5B3EA0A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168"/>
              <a:ext cx="43" cy="61"/>
            </a:xfrm>
            <a:custGeom>
              <a:avLst/>
              <a:gdLst>
                <a:gd name="T0" fmla="*/ 116 w 17"/>
                <a:gd name="T1" fmla="*/ 0 h 23"/>
                <a:gd name="T2" fmla="*/ 210 w 17"/>
                <a:gd name="T3" fmla="*/ 204 h 23"/>
                <a:gd name="T4" fmla="*/ 33 w 17"/>
                <a:gd name="T5" fmla="*/ 430 h 23"/>
                <a:gd name="T6" fmla="*/ 0 w 17"/>
                <a:gd name="T7" fmla="*/ 408 h 23"/>
                <a:gd name="T8" fmla="*/ 83 w 17"/>
                <a:gd name="T9" fmla="*/ 430 h 23"/>
                <a:gd name="T10" fmla="*/ 276 w 17"/>
                <a:gd name="T11" fmla="*/ 225 h 23"/>
                <a:gd name="T12" fmla="*/ 116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7" y="0"/>
                  </a:moveTo>
                  <a:cubicBezTo>
                    <a:pt x="11" y="2"/>
                    <a:pt x="13" y="6"/>
                    <a:pt x="13" y="11"/>
                  </a:cubicBezTo>
                  <a:cubicBezTo>
                    <a:pt x="13" y="17"/>
                    <a:pt x="8" y="23"/>
                    <a:pt x="2" y="23"/>
                  </a:cubicBezTo>
                  <a:cubicBezTo>
                    <a:pt x="1" y="23"/>
                    <a:pt x="1" y="22"/>
                    <a:pt x="0" y="22"/>
                  </a:cubicBezTo>
                  <a:cubicBezTo>
                    <a:pt x="2" y="23"/>
                    <a:pt x="3" y="23"/>
                    <a:pt x="5" y="23"/>
                  </a:cubicBezTo>
                  <a:cubicBezTo>
                    <a:pt x="12" y="23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07" name="Oval 657">
              <a:extLst>
                <a:ext uri="{FF2B5EF4-FFF2-40B4-BE49-F238E27FC236}">
                  <a16:creationId xmlns:a16="http://schemas.microsoft.com/office/drawing/2014/main" id="{948A58B6-8012-4781-992D-FE4C747C7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176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8" name="Oval 658">
              <a:extLst>
                <a:ext uri="{FF2B5EF4-FFF2-40B4-BE49-F238E27FC236}">
                  <a16:creationId xmlns:a16="http://schemas.microsoft.com/office/drawing/2014/main" id="{027B6914-ACED-4913-B2E7-186B9352B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235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9" name="Freeform 659">
              <a:extLst>
                <a:ext uri="{FF2B5EF4-FFF2-40B4-BE49-F238E27FC236}">
                  <a16:creationId xmlns:a16="http://schemas.microsoft.com/office/drawing/2014/main" id="{7E554DDB-6AAD-464A-B72C-0C37E88AD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240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1 h 23"/>
                <a:gd name="T4" fmla="*/ 20 w 16"/>
                <a:gd name="T5" fmla="*/ 408 h 23"/>
                <a:gd name="T6" fmla="*/ 0 w 16"/>
                <a:gd name="T7" fmla="*/ 408 h 23"/>
                <a:gd name="T8" fmla="*/ 8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10" name="Oval 660">
              <a:extLst>
                <a:ext uri="{FF2B5EF4-FFF2-40B4-BE49-F238E27FC236}">
                  <a16:creationId xmlns:a16="http://schemas.microsoft.com/office/drawing/2014/main" id="{DB77F3D3-411A-4FBE-BE28-31CB96320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2248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1" name="Oval 661">
              <a:extLst>
                <a:ext uri="{FF2B5EF4-FFF2-40B4-BE49-F238E27FC236}">
                  <a16:creationId xmlns:a16="http://schemas.microsoft.com/office/drawing/2014/main" id="{3C611B24-F75A-4D98-AFB3-1A55DF721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2149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2" name="Freeform 662">
              <a:extLst>
                <a:ext uri="{FF2B5EF4-FFF2-40B4-BE49-F238E27FC236}">
                  <a16:creationId xmlns:a16="http://schemas.microsoft.com/office/drawing/2014/main" id="{1F2FF1B8-31D7-4555-AF6D-20DD3AD54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155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19 h 24"/>
                <a:gd name="T8" fmla="*/ 8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3"/>
                    <a:pt x="0" y="22"/>
                  </a:cubicBezTo>
                  <a:cubicBezTo>
                    <a:pt x="1" y="23"/>
                    <a:pt x="3" y="24"/>
                    <a:pt x="5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13" name="Oval 663">
              <a:extLst>
                <a:ext uri="{FF2B5EF4-FFF2-40B4-BE49-F238E27FC236}">
                  <a16:creationId xmlns:a16="http://schemas.microsoft.com/office/drawing/2014/main" id="{F500BDDA-27EA-410A-8121-9D830FFD2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2165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4" name="Oval 664">
              <a:extLst>
                <a:ext uri="{FF2B5EF4-FFF2-40B4-BE49-F238E27FC236}">
                  <a16:creationId xmlns:a16="http://schemas.microsoft.com/office/drawing/2014/main" id="{753FA9C3-044C-4A10-801E-80F542DA4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221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5" name="Freeform 665">
              <a:extLst>
                <a:ext uri="{FF2B5EF4-FFF2-40B4-BE49-F238E27FC236}">
                  <a16:creationId xmlns:a16="http://schemas.microsoft.com/office/drawing/2014/main" id="{CE7A2057-9FCD-4D67-B319-447119269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216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1 h 23"/>
                <a:gd name="T4" fmla="*/ 20 w 16"/>
                <a:gd name="T5" fmla="*/ 408 h 23"/>
                <a:gd name="T6" fmla="*/ 0 w 16"/>
                <a:gd name="T7" fmla="*/ 408 h 23"/>
                <a:gd name="T8" fmla="*/ 6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16" name="Oval 666">
              <a:extLst>
                <a:ext uri="{FF2B5EF4-FFF2-40B4-BE49-F238E27FC236}">
                  <a16:creationId xmlns:a16="http://schemas.microsoft.com/office/drawing/2014/main" id="{FC2DABE8-BFAC-4916-8CC6-D1541099C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222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7" name="Oval 667">
              <a:extLst>
                <a:ext uri="{FF2B5EF4-FFF2-40B4-BE49-F238E27FC236}">
                  <a16:creationId xmlns:a16="http://schemas.microsoft.com/office/drawing/2014/main" id="{6872C1E7-D782-45B7-AFDF-1B67EE689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" y="2456"/>
              <a:ext cx="67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8" name="Freeform 668">
              <a:extLst>
                <a:ext uri="{FF2B5EF4-FFF2-40B4-BE49-F238E27FC236}">
                  <a16:creationId xmlns:a16="http://schemas.microsoft.com/office/drawing/2014/main" id="{0285CEA1-F8F3-4707-9358-8BC51ACB1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464"/>
              <a:ext cx="42" cy="61"/>
            </a:xfrm>
            <a:custGeom>
              <a:avLst/>
              <a:gdLst>
                <a:gd name="T0" fmla="*/ 104 w 17"/>
                <a:gd name="T1" fmla="*/ 0 h 23"/>
                <a:gd name="T2" fmla="*/ 212 w 17"/>
                <a:gd name="T3" fmla="*/ 191 h 23"/>
                <a:gd name="T4" fmla="*/ 30 w 17"/>
                <a:gd name="T5" fmla="*/ 408 h 23"/>
                <a:gd name="T6" fmla="*/ 0 w 17"/>
                <a:gd name="T7" fmla="*/ 408 h 23"/>
                <a:gd name="T8" fmla="*/ 74 w 17"/>
                <a:gd name="T9" fmla="*/ 430 h 23"/>
                <a:gd name="T10" fmla="*/ 257 w 17"/>
                <a:gd name="T11" fmla="*/ 204 h 23"/>
                <a:gd name="T12" fmla="*/ 104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7" y="0"/>
                  </a:moveTo>
                  <a:cubicBezTo>
                    <a:pt x="11" y="1"/>
                    <a:pt x="14" y="5"/>
                    <a:pt x="14" y="10"/>
                  </a:cubicBezTo>
                  <a:cubicBezTo>
                    <a:pt x="14" y="17"/>
                    <a:pt x="8" y="22"/>
                    <a:pt x="2" y="22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2" y="22"/>
                    <a:pt x="4" y="23"/>
                    <a:pt x="5" y="23"/>
                  </a:cubicBezTo>
                  <a:cubicBezTo>
                    <a:pt x="12" y="23"/>
                    <a:pt x="17" y="18"/>
                    <a:pt x="17" y="11"/>
                  </a:cubicBezTo>
                  <a:cubicBezTo>
                    <a:pt x="17" y="5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19" name="Oval 669">
              <a:extLst>
                <a:ext uri="{FF2B5EF4-FFF2-40B4-BE49-F238E27FC236}">
                  <a16:creationId xmlns:a16="http://schemas.microsoft.com/office/drawing/2014/main" id="{0A09EFE5-F7E8-49A8-9023-C421C512F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2472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0" name="Oval 670">
              <a:extLst>
                <a:ext uri="{FF2B5EF4-FFF2-40B4-BE49-F238E27FC236}">
                  <a16:creationId xmlns:a16="http://schemas.microsoft.com/office/drawing/2014/main" id="{1C13BED9-02C7-46C0-87AE-529E1E9BC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1677"/>
              <a:ext cx="67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1" name="Freeform 671">
              <a:extLst>
                <a:ext uri="{FF2B5EF4-FFF2-40B4-BE49-F238E27FC236}">
                  <a16:creationId xmlns:a16="http://schemas.microsoft.com/office/drawing/2014/main" id="{F426D6C2-3B64-4945-BC44-E21B305C5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683"/>
              <a:ext cx="42" cy="64"/>
            </a:xfrm>
            <a:custGeom>
              <a:avLst/>
              <a:gdLst>
                <a:gd name="T0" fmla="*/ 104 w 17"/>
                <a:gd name="T1" fmla="*/ 0 h 24"/>
                <a:gd name="T2" fmla="*/ 212 w 17"/>
                <a:gd name="T3" fmla="*/ 205 h 24"/>
                <a:gd name="T4" fmla="*/ 30 w 17"/>
                <a:gd name="T5" fmla="*/ 435 h 24"/>
                <a:gd name="T6" fmla="*/ 0 w 17"/>
                <a:gd name="T7" fmla="*/ 419 h 24"/>
                <a:gd name="T8" fmla="*/ 74 w 17"/>
                <a:gd name="T9" fmla="*/ 456 h 24"/>
                <a:gd name="T10" fmla="*/ 257 w 17"/>
                <a:gd name="T11" fmla="*/ 227 h 24"/>
                <a:gd name="T12" fmla="*/ 104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4" y="6"/>
                    <a:pt x="14" y="11"/>
                  </a:cubicBezTo>
                  <a:cubicBezTo>
                    <a:pt x="14" y="17"/>
                    <a:pt x="8" y="23"/>
                    <a:pt x="2" y="23"/>
                  </a:cubicBezTo>
                  <a:cubicBezTo>
                    <a:pt x="1" y="23"/>
                    <a:pt x="1" y="23"/>
                    <a:pt x="0" y="22"/>
                  </a:cubicBezTo>
                  <a:cubicBezTo>
                    <a:pt x="2" y="23"/>
                    <a:pt x="4" y="24"/>
                    <a:pt x="5" y="24"/>
                  </a:cubicBezTo>
                  <a:cubicBezTo>
                    <a:pt x="12" y="24"/>
                    <a:pt x="17" y="18"/>
                    <a:pt x="17" y="12"/>
                  </a:cubicBezTo>
                  <a:cubicBezTo>
                    <a:pt x="17" y="6"/>
                    <a:pt x="13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22" name="Oval 672">
              <a:extLst>
                <a:ext uri="{FF2B5EF4-FFF2-40B4-BE49-F238E27FC236}">
                  <a16:creationId xmlns:a16="http://schemas.microsoft.com/office/drawing/2014/main" id="{3799EC67-5C95-4497-900A-71C85814C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693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3" name="Oval 673">
              <a:extLst>
                <a:ext uri="{FF2B5EF4-FFF2-40B4-BE49-F238E27FC236}">
                  <a16:creationId xmlns:a16="http://schemas.microsoft.com/office/drawing/2014/main" id="{0427ECDF-09AD-41DC-8D60-98B635C82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1901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4" name="Freeform 674">
              <a:extLst>
                <a:ext uri="{FF2B5EF4-FFF2-40B4-BE49-F238E27FC236}">
                  <a16:creationId xmlns:a16="http://schemas.microsoft.com/office/drawing/2014/main" id="{1E4AAE00-F4C7-4CEF-9F35-FC2683B96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09"/>
              <a:ext cx="40" cy="62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7 h 23"/>
                <a:gd name="T4" fmla="*/ 20 w 16"/>
                <a:gd name="T5" fmla="*/ 429 h 23"/>
                <a:gd name="T6" fmla="*/ 0 w 16"/>
                <a:gd name="T7" fmla="*/ 429 h 23"/>
                <a:gd name="T8" fmla="*/ 83 w 16"/>
                <a:gd name="T9" fmla="*/ 450 h 23"/>
                <a:gd name="T10" fmla="*/ 250 w 16"/>
                <a:gd name="T11" fmla="*/ 218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2"/>
                    <a:pt x="3" y="23"/>
                    <a:pt x="5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25" name="Oval 675">
              <a:extLst>
                <a:ext uri="{FF2B5EF4-FFF2-40B4-BE49-F238E27FC236}">
                  <a16:creationId xmlns:a16="http://schemas.microsoft.com/office/drawing/2014/main" id="{E87B74C5-46A9-4382-BE2D-0CAED38D5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917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6" name="Oval 676">
              <a:extLst>
                <a:ext uri="{FF2B5EF4-FFF2-40B4-BE49-F238E27FC236}">
                  <a16:creationId xmlns:a16="http://schemas.microsoft.com/office/drawing/2014/main" id="{7E6BFFC3-D75B-4BF4-8C94-566A35A2A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1728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7" name="Freeform 677">
              <a:extLst>
                <a:ext uri="{FF2B5EF4-FFF2-40B4-BE49-F238E27FC236}">
                  <a16:creationId xmlns:a16="http://schemas.microsoft.com/office/drawing/2014/main" id="{22980B11-6EB8-49C3-AED6-E908EDCEC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736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1 h 23"/>
                <a:gd name="T4" fmla="*/ 20 w 16"/>
                <a:gd name="T5" fmla="*/ 408 h 23"/>
                <a:gd name="T6" fmla="*/ 0 w 16"/>
                <a:gd name="T7" fmla="*/ 408 h 23"/>
                <a:gd name="T8" fmla="*/ 6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28" name="Oval 678">
              <a:extLst>
                <a:ext uri="{FF2B5EF4-FFF2-40B4-BE49-F238E27FC236}">
                  <a16:creationId xmlns:a16="http://schemas.microsoft.com/office/drawing/2014/main" id="{992B68F6-825C-463F-98F0-AAA21C4E3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1744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9" name="Oval 679">
              <a:extLst>
                <a:ext uri="{FF2B5EF4-FFF2-40B4-BE49-F238E27FC236}">
                  <a16:creationId xmlns:a16="http://schemas.microsoft.com/office/drawing/2014/main" id="{3036E732-D0FF-41E6-AC3E-3DCEDC95A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773"/>
              <a:ext cx="65" cy="7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0" name="Oval 680">
              <a:extLst>
                <a:ext uri="{FF2B5EF4-FFF2-40B4-BE49-F238E27FC236}">
                  <a16:creationId xmlns:a16="http://schemas.microsoft.com/office/drawing/2014/main" id="{D89E207F-5F6F-4201-97F1-75496B282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7" y="1755"/>
              <a:ext cx="70" cy="7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1" name="Freeform 681">
              <a:extLst>
                <a:ext uri="{FF2B5EF4-FFF2-40B4-BE49-F238E27FC236}">
                  <a16:creationId xmlns:a16="http://schemas.microsoft.com/office/drawing/2014/main" id="{C7F92C81-A471-4F92-9DC0-D2566FF62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763"/>
              <a:ext cx="42" cy="61"/>
            </a:xfrm>
            <a:custGeom>
              <a:avLst/>
              <a:gdLst>
                <a:gd name="T0" fmla="*/ 91 w 17"/>
                <a:gd name="T1" fmla="*/ 0 h 23"/>
                <a:gd name="T2" fmla="*/ 195 w 17"/>
                <a:gd name="T3" fmla="*/ 191 h 23"/>
                <a:gd name="T4" fmla="*/ 12 w 17"/>
                <a:gd name="T5" fmla="*/ 408 h 23"/>
                <a:gd name="T6" fmla="*/ 0 w 17"/>
                <a:gd name="T7" fmla="*/ 408 h 23"/>
                <a:gd name="T8" fmla="*/ 74 w 17"/>
                <a:gd name="T9" fmla="*/ 430 h 23"/>
                <a:gd name="T10" fmla="*/ 257 w 17"/>
                <a:gd name="T11" fmla="*/ 204 h 23"/>
                <a:gd name="T12" fmla="*/ 91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2"/>
                    <a:pt x="3" y="23"/>
                    <a:pt x="5" y="23"/>
                  </a:cubicBezTo>
                  <a:cubicBezTo>
                    <a:pt x="11" y="23"/>
                    <a:pt x="17" y="18"/>
                    <a:pt x="17" y="11"/>
                  </a:cubicBezTo>
                  <a:cubicBezTo>
                    <a:pt x="17" y="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32" name="Oval 682">
              <a:extLst>
                <a:ext uri="{FF2B5EF4-FFF2-40B4-BE49-F238E27FC236}">
                  <a16:creationId xmlns:a16="http://schemas.microsoft.com/office/drawing/2014/main" id="{45E08CB2-D445-4632-9A26-023148C31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771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3" name="Oval 683">
              <a:extLst>
                <a:ext uri="{FF2B5EF4-FFF2-40B4-BE49-F238E27FC236}">
                  <a16:creationId xmlns:a16="http://schemas.microsoft.com/office/drawing/2014/main" id="{FFB46076-410E-4EEC-8014-416569CEB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893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4" name="Freeform 684">
              <a:extLst>
                <a:ext uri="{FF2B5EF4-FFF2-40B4-BE49-F238E27FC236}">
                  <a16:creationId xmlns:a16="http://schemas.microsoft.com/office/drawing/2014/main" id="{4B8C5839-9D45-494A-8BDE-E0B88CB19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901"/>
              <a:ext cx="40" cy="62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7 h 23"/>
                <a:gd name="T4" fmla="*/ 20 w 16"/>
                <a:gd name="T5" fmla="*/ 429 h 23"/>
                <a:gd name="T6" fmla="*/ 0 w 16"/>
                <a:gd name="T7" fmla="*/ 429 h 23"/>
                <a:gd name="T8" fmla="*/ 83 w 16"/>
                <a:gd name="T9" fmla="*/ 450 h 23"/>
                <a:gd name="T10" fmla="*/ 250 w 16"/>
                <a:gd name="T11" fmla="*/ 218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1"/>
                    <a:pt x="13" y="5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2"/>
                    <a:pt x="3" y="23"/>
                    <a:pt x="5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35" name="Oval 685">
              <a:extLst>
                <a:ext uri="{FF2B5EF4-FFF2-40B4-BE49-F238E27FC236}">
                  <a16:creationId xmlns:a16="http://schemas.microsoft.com/office/drawing/2014/main" id="{587BE417-A433-4E4B-B997-305FA2324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" y="1909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6" name="Oval 686">
              <a:extLst>
                <a:ext uri="{FF2B5EF4-FFF2-40B4-BE49-F238E27FC236}">
                  <a16:creationId xmlns:a16="http://schemas.microsoft.com/office/drawing/2014/main" id="{158405D7-4003-466F-BF78-B39654B33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2219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7" name="Oval 687">
              <a:extLst>
                <a:ext uri="{FF2B5EF4-FFF2-40B4-BE49-F238E27FC236}">
                  <a16:creationId xmlns:a16="http://schemas.microsoft.com/office/drawing/2014/main" id="{6C62E12C-7B3C-48D2-A1B2-3C3E06D71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2203"/>
              <a:ext cx="70" cy="7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8" name="Freeform 688">
              <a:extLst>
                <a:ext uri="{FF2B5EF4-FFF2-40B4-BE49-F238E27FC236}">
                  <a16:creationId xmlns:a16="http://schemas.microsoft.com/office/drawing/2014/main" id="{39E57C8A-9EC5-485E-B2D1-9698F4D31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208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19 h 24"/>
                <a:gd name="T8" fmla="*/ 6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3"/>
                    <a:pt x="0" y="22"/>
                  </a:cubicBezTo>
                  <a:cubicBezTo>
                    <a:pt x="1" y="23"/>
                    <a:pt x="3" y="24"/>
                    <a:pt x="4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39" name="Oval 689">
              <a:extLst>
                <a:ext uri="{FF2B5EF4-FFF2-40B4-BE49-F238E27FC236}">
                  <a16:creationId xmlns:a16="http://schemas.microsoft.com/office/drawing/2014/main" id="{F8D370A2-7508-48FA-865F-D64E62F55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219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0" name="Oval 690">
              <a:extLst>
                <a:ext uri="{FF2B5EF4-FFF2-40B4-BE49-F238E27FC236}">
                  <a16:creationId xmlns:a16="http://schemas.microsoft.com/office/drawing/2014/main" id="{32852478-F90B-4B3B-A636-630CB20E0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1981"/>
              <a:ext cx="65" cy="7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1" name="Oval 691">
              <a:extLst>
                <a:ext uri="{FF2B5EF4-FFF2-40B4-BE49-F238E27FC236}">
                  <a16:creationId xmlns:a16="http://schemas.microsoft.com/office/drawing/2014/main" id="{A94004E3-1BF2-4719-BF9A-5D3CD51E3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1971"/>
              <a:ext cx="67" cy="7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2" name="Freeform 692">
              <a:extLst>
                <a:ext uri="{FF2B5EF4-FFF2-40B4-BE49-F238E27FC236}">
                  <a16:creationId xmlns:a16="http://schemas.microsoft.com/office/drawing/2014/main" id="{128A573E-2D02-457F-A350-84CC3586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979"/>
              <a:ext cx="42" cy="61"/>
            </a:xfrm>
            <a:custGeom>
              <a:avLst/>
              <a:gdLst>
                <a:gd name="T0" fmla="*/ 104 w 17"/>
                <a:gd name="T1" fmla="*/ 0 h 23"/>
                <a:gd name="T2" fmla="*/ 195 w 17"/>
                <a:gd name="T3" fmla="*/ 191 h 23"/>
                <a:gd name="T4" fmla="*/ 30 w 17"/>
                <a:gd name="T5" fmla="*/ 408 h 23"/>
                <a:gd name="T6" fmla="*/ 0 w 17"/>
                <a:gd name="T7" fmla="*/ 408 h 23"/>
                <a:gd name="T8" fmla="*/ 74 w 17"/>
                <a:gd name="T9" fmla="*/ 430 h 23"/>
                <a:gd name="T10" fmla="*/ 257 w 17"/>
                <a:gd name="T11" fmla="*/ 204 h 23"/>
                <a:gd name="T12" fmla="*/ 104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7" y="0"/>
                  </a:moveTo>
                  <a:cubicBezTo>
                    <a:pt x="11" y="2"/>
                    <a:pt x="13" y="6"/>
                    <a:pt x="13" y="10"/>
                  </a:cubicBezTo>
                  <a:cubicBezTo>
                    <a:pt x="13" y="17"/>
                    <a:pt x="8" y="22"/>
                    <a:pt x="2" y="22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2" y="23"/>
                    <a:pt x="3" y="23"/>
                    <a:pt x="5" y="23"/>
                  </a:cubicBezTo>
                  <a:cubicBezTo>
                    <a:pt x="12" y="23"/>
                    <a:pt x="17" y="18"/>
                    <a:pt x="17" y="11"/>
                  </a:cubicBezTo>
                  <a:cubicBezTo>
                    <a:pt x="17" y="5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43" name="Oval 693">
              <a:extLst>
                <a:ext uri="{FF2B5EF4-FFF2-40B4-BE49-F238E27FC236}">
                  <a16:creationId xmlns:a16="http://schemas.microsoft.com/office/drawing/2014/main" id="{C8A6636D-772C-4794-BC0A-5FF52E3DF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1987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4" name="Oval 694">
              <a:extLst>
                <a:ext uri="{FF2B5EF4-FFF2-40B4-BE49-F238E27FC236}">
                  <a16:creationId xmlns:a16="http://schemas.microsoft.com/office/drawing/2014/main" id="{B332C4EA-C4B9-4966-B9AA-C6FDB9D7B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2" y="2075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5" name="Freeform 695">
              <a:extLst>
                <a:ext uri="{FF2B5EF4-FFF2-40B4-BE49-F238E27FC236}">
                  <a16:creationId xmlns:a16="http://schemas.microsoft.com/office/drawing/2014/main" id="{6276F031-4FF0-451F-9051-637DAD102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080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46" name="Oval 696">
              <a:extLst>
                <a:ext uri="{FF2B5EF4-FFF2-40B4-BE49-F238E27FC236}">
                  <a16:creationId xmlns:a16="http://schemas.microsoft.com/office/drawing/2014/main" id="{AB22BBD9-9083-448D-BA24-2ACB43284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0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7" name="Freeform 697">
              <a:extLst>
                <a:ext uri="{FF2B5EF4-FFF2-40B4-BE49-F238E27FC236}">
                  <a16:creationId xmlns:a16="http://schemas.microsoft.com/office/drawing/2014/main" id="{01858E2D-6895-4822-8424-E9402FE4B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53"/>
              <a:ext cx="158" cy="232"/>
            </a:xfrm>
            <a:custGeom>
              <a:avLst/>
              <a:gdLst>
                <a:gd name="T0" fmla="*/ 95 w 63"/>
                <a:gd name="T1" fmla="*/ 1651 h 87"/>
                <a:gd name="T2" fmla="*/ 993 w 63"/>
                <a:gd name="T3" fmla="*/ 0 h 87"/>
                <a:gd name="T4" fmla="*/ 95 w 63"/>
                <a:gd name="T5" fmla="*/ 1651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87">
                  <a:moveTo>
                    <a:pt x="6" y="87"/>
                  </a:moveTo>
                  <a:cubicBezTo>
                    <a:pt x="0" y="62"/>
                    <a:pt x="22" y="6"/>
                    <a:pt x="63" y="0"/>
                  </a:cubicBezTo>
                  <a:cubicBezTo>
                    <a:pt x="51" y="8"/>
                    <a:pt x="10" y="39"/>
                    <a:pt x="6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48" name="Freeform 698">
              <a:extLst>
                <a:ext uri="{FF2B5EF4-FFF2-40B4-BE49-F238E27FC236}">
                  <a16:creationId xmlns:a16="http://schemas.microsoft.com/office/drawing/2014/main" id="{D6E3EA4A-0BEF-4172-8255-BEB983170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904"/>
              <a:ext cx="175" cy="245"/>
            </a:xfrm>
            <a:custGeom>
              <a:avLst/>
              <a:gdLst>
                <a:gd name="T0" fmla="*/ 0 w 70"/>
                <a:gd name="T1" fmla="*/ 1736 h 92"/>
                <a:gd name="T2" fmla="*/ 925 w 70"/>
                <a:gd name="T3" fmla="*/ 0 h 92"/>
                <a:gd name="T4" fmla="*/ 0 w 70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92">
                  <a:moveTo>
                    <a:pt x="0" y="92"/>
                  </a:moveTo>
                  <a:cubicBezTo>
                    <a:pt x="20" y="89"/>
                    <a:pt x="70" y="69"/>
                    <a:pt x="59" y="0"/>
                  </a:cubicBezTo>
                  <a:cubicBezTo>
                    <a:pt x="60" y="7"/>
                    <a:pt x="47" y="8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49" name="Freeform 699">
              <a:extLst>
                <a:ext uri="{FF2B5EF4-FFF2-40B4-BE49-F238E27FC236}">
                  <a16:creationId xmlns:a16="http://schemas.microsoft.com/office/drawing/2014/main" id="{FFBE76B8-8557-4591-9805-5543C8FDB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856"/>
              <a:ext cx="162" cy="381"/>
            </a:xfrm>
            <a:custGeom>
              <a:avLst/>
              <a:gdLst>
                <a:gd name="T0" fmla="*/ 217 w 65"/>
                <a:gd name="T1" fmla="*/ 2704 h 143"/>
                <a:gd name="T2" fmla="*/ 279 w 65"/>
                <a:gd name="T3" fmla="*/ 1830 h 143"/>
                <a:gd name="T4" fmla="*/ 1007 w 65"/>
                <a:gd name="T5" fmla="*/ 0 h 143"/>
                <a:gd name="T6" fmla="*/ 42 w 65"/>
                <a:gd name="T7" fmla="*/ 1647 h 143"/>
                <a:gd name="T8" fmla="*/ 217 w 65"/>
                <a:gd name="T9" fmla="*/ 2704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43">
                  <a:moveTo>
                    <a:pt x="14" y="143"/>
                  </a:moveTo>
                  <a:cubicBezTo>
                    <a:pt x="5" y="120"/>
                    <a:pt x="10" y="102"/>
                    <a:pt x="18" y="97"/>
                  </a:cubicBezTo>
                  <a:cubicBezTo>
                    <a:pt x="8" y="80"/>
                    <a:pt x="14" y="20"/>
                    <a:pt x="65" y="0"/>
                  </a:cubicBezTo>
                  <a:cubicBezTo>
                    <a:pt x="37" y="10"/>
                    <a:pt x="0" y="34"/>
                    <a:pt x="3" y="87"/>
                  </a:cubicBezTo>
                  <a:cubicBezTo>
                    <a:pt x="0" y="104"/>
                    <a:pt x="6" y="129"/>
                    <a:pt x="14" y="143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0" name="Freeform 700">
              <a:extLst>
                <a:ext uri="{FF2B5EF4-FFF2-40B4-BE49-F238E27FC236}">
                  <a16:creationId xmlns:a16="http://schemas.microsoft.com/office/drawing/2014/main" id="{9C24D733-3EEC-48EE-A9A9-232E5D43B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901"/>
              <a:ext cx="135" cy="238"/>
            </a:xfrm>
            <a:custGeom>
              <a:avLst/>
              <a:gdLst>
                <a:gd name="T0" fmla="*/ 0 w 54"/>
                <a:gd name="T1" fmla="*/ 1701 h 89"/>
                <a:gd name="T2" fmla="*/ 658 w 54"/>
                <a:gd name="T3" fmla="*/ 0 h 89"/>
                <a:gd name="T4" fmla="*/ 0 w 54"/>
                <a:gd name="T5" fmla="*/ 1701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89">
                  <a:moveTo>
                    <a:pt x="0" y="89"/>
                  </a:moveTo>
                  <a:cubicBezTo>
                    <a:pt x="23" y="77"/>
                    <a:pt x="52" y="37"/>
                    <a:pt x="42" y="0"/>
                  </a:cubicBezTo>
                  <a:cubicBezTo>
                    <a:pt x="52" y="25"/>
                    <a:pt x="54" y="69"/>
                    <a:pt x="0" y="89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1" name="Freeform 701">
              <a:extLst>
                <a:ext uri="{FF2B5EF4-FFF2-40B4-BE49-F238E27FC236}">
                  <a16:creationId xmlns:a16="http://schemas.microsoft.com/office/drawing/2014/main" id="{C6A58E64-35BB-47D6-8EC6-49B01BF3C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829"/>
              <a:ext cx="213" cy="283"/>
            </a:xfrm>
            <a:custGeom>
              <a:avLst/>
              <a:gdLst>
                <a:gd name="T0" fmla="*/ 301 w 85"/>
                <a:gd name="T1" fmla="*/ 2018 h 106"/>
                <a:gd name="T2" fmla="*/ 1338 w 85"/>
                <a:gd name="T3" fmla="*/ 171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06">
                  <a:moveTo>
                    <a:pt x="19" y="106"/>
                  </a:moveTo>
                  <a:cubicBezTo>
                    <a:pt x="0" y="69"/>
                    <a:pt x="47" y="0"/>
                    <a:pt x="85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2" name="Freeform 702">
              <a:extLst>
                <a:ext uri="{FF2B5EF4-FFF2-40B4-BE49-F238E27FC236}">
                  <a16:creationId xmlns:a16="http://schemas.microsoft.com/office/drawing/2014/main" id="{49829198-5870-40C8-AA96-7C8F68EF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75"/>
              <a:ext cx="235" cy="293"/>
            </a:xfrm>
            <a:custGeom>
              <a:avLst/>
              <a:gdLst>
                <a:gd name="T0" fmla="*/ 0 w 94"/>
                <a:gd name="T1" fmla="*/ 1987 h 110"/>
                <a:gd name="T2" fmla="*/ 938 w 94"/>
                <a:gd name="T3" fmla="*/ 0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110">
                  <a:moveTo>
                    <a:pt x="0" y="105"/>
                  </a:moveTo>
                  <a:cubicBezTo>
                    <a:pt x="43" y="110"/>
                    <a:pt x="94" y="35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3" name="Freeform 703">
              <a:extLst>
                <a:ext uri="{FF2B5EF4-FFF2-40B4-BE49-F238E27FC236}">
                  <a16:creationId xmlns:a16="http://schemas.microsoft.com/office/drawing/2014/main" id="{27B1F106-D288-4F08-9549-08A48C849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085"/>
              <a:ext cx="85" cy="192"/>
            </a:xfrm>
            <a:custGeom>
              <a:avLst/>
              <a:gdLst>
                <a:gd name="T0" fmla="*/ 533 w 34"/>
                <a:gd name="T1" fmla="*/ 0 h 72"/>
                <a:gd name="T2" fmla="*/ 425 w 34"/>
                <a:gd name="T3" fmla="*/ 1365 h 72"/>
                <a:gd name="T4" fmla="*/ 533 w 34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72">
                  <a:moveTo>
                    <a:pt x="34" y="0"/>
                  </a:moveTo>
                  <a:cubicBezTo>
                    <a:pt x="21" y="7"/>
                    <a:pt x="0" y="29"/>
                    <a:pt x="27" y="72"/>
                  </a:cubicBezTo>
                  <a:cubicBezTo>
                    <a:pt x="18" y="51"/>
                    <a:pt x="14" y="21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4" name="Freeform 704">
              <a:extLst>
                <a:ext uri="{FF2B5EF4-FFF2-40B4-BE49-F238E27FC236}">
                  <a16:creationId xmlns:a16="http://schemas.microsoft.com/office/drawing/2014/main" id="{B19B8F19-A34C-4A02-8ECD-3A3A390D4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141"/>
              <a:ext cx="5" cy="22"/>
            </a:xfrm>
            <a:custGeom>
              <a:avLst/>
              <a:gdLst>
                <a:gd name="T0" fmla="*/ 0 w 2"/>
                <a:gd name="T1" fmla="*/ 168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2" y="6"/>
                    <a:pt x="2" y="3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5" name="Freeform 705">
              <a:extLst>
                <a:ext uri="{FF2B5EF4-FFF2-40B4-BE49-F238E27FC236}">
                  <a16:creationId xmlns:a16="http://schemas.microsoft.com/office/drawing/2014/main" id="{B34C54CE-E008-4BDA-B9FF-FDA8C8ED5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075"/>
              <a:ext cx="85" cy="216"/>
            </a:xfrm>
            <a:custGeom>
              <a:avLst/>
              <a:gdLst>
                <a:gd name="T0" fmla="*/ 425 w 34"/>
                <a:gd name="T1" fmla="*/ 1536 h 81"/>
                <a:gd name="T2" fmla="*/ 533 w 34"/>
                <a:gd name="T3" fmla="*/ 0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1">
                  <a:moveTo>
                    <a:pt x="27" y="81"/>
                  </a:moveTo>
                  <a:cubicBezTo>
                    <a:pt x="0" y="51"/>
                    <a:pt x="3" y="15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6" name="Freeform 706">
              <a:extLst>
                <a:ext uri="{FF2B5EF4-FFF2-40B4-BE49-F238E27FC236}">
                  <a16:creationId xmlns:a16="http://schemas.microsoft.com/office/drawing/2014/main" id="{C97CF6D3-B4CC-4A4A-AA9D-8E7D92220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267"/>
              <a:ext cx="25" cy="24"/>
            </a:xfrm>
            <a:custGeom>
              <a:avLst/>
              <a:gdLst>
                <a:gd name="T0" fmla="*/ 113 w 10"/>
                <a:gd name="T1" fmla="*/ 171 h 9"/>
                <a:gd name="T2" fmla="*/ 158 w 10"/>
                <a:gd name="T3" fmla="*/ 35 h 9"/>
                <a:gd name="T4" fmla="*/ 0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9"/>
                  </a:moveTo>
                  <a:cubicBezTo>
                    <a:pt x="9" y="7"/>
                    <a:pt x="10" y="4"/>
                    <a:pt x="10" y="2"/>
                  </a:cubicBezTo>
                  <a:cubicBezTo>
                    <a:pt x="6" y="0"/>
                    <a:pt x="3" y="2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7" name="Freeform 707">
              <a:extLst>
                <a:ext uri="{FF2B5EF4-FFF2-40B4-BE49-F238E27FC236}">
                  <a16:creationId xmlns:a16="http://schemas.microsoft.com/office/drawing/2014/main" id="{1175C4F1-98F1-4770-B425-B7BD8A7F9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835"/>
              <a:ext cx="33" cy="32"/>
            </a:xfrm>
            <a:custGeom>
              <a:avLst/>
              <a:gdLst>
                <a:gd name="T0" fmla="*/ 193 w 13"/>
                <a:gd name="T1" fmla="*/ 205 h 12"/>
                <a:gd name="T2" fmla="*/ 160 w 13"/>
                <a:gd name="T3" fmla="*/ 0 h 12"/>
                <a:gd name="T4" fmla="*/ 84 w 13"/>
                <a:gd name="T5" fmla="*/ 227 h 12"/>
                <a:gd name="T6" fmla="*/ 0 w 13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12" y="11"/>
                  </a:moveTo>
                  <a:cubicBezTo>
                    <a:pt x="13" y="7"/>
                    <a:pt x="13" y="3"/>
                    <a:pt x="10" y="0"/>
                  </a:cubicBezTo>
                  <a:cubicBezTo>
                    <a:pt x="4" y="2"/>
                    <a:pt x="5" y="7"/>
                    <a:pt x="5" y="12"/>
                  </a:cubicBezTo>
                  <a:cubicBezTo>
                    <a:pt x="0" y="12"/>
                    <a:pt x="1" y="6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25" name="Group 897">
            <a:extLst>
              <a:ext uri="{FF2B5EF4-FFF2-40B4-BE49-F238E27FC236}">
                <a16:creationId xmlns:a16="http://schemas.microsoft.com/office/drawing/2014/main" id="{E06378F7-8EA3-451F-BFA1-3168D827AC67}"/>
              </a:ext>
            </a:extLst>
          </p:cNvPr>
          <p:cNvGrpSpPr>
            <a:grpSpLocks/>
          </p:cNvGrpSpPr>
          <p:nvPr/>
        </p:nvGrpSpPr>
        <p:grpSpPr bwMode="auto">
          <a:xfrm>
            <a:off x="4191000" y="3733800"/>
            <a:ext cx="1433513" cy="1584325"/>
            <a:chOff x="3558" y="1565"/>
            <a:chExt cx="903" cy="998"/>
          </a:xfrm>
        </p:grpSpPr>
        <p:sp>
          <p:nvSpPr>
            <p:cNvPr id="56593" name="Freeform 709">
              <a:extLst>
                <a:ext uri="{FF2B5EF4-FFF2-40B4-BE49-F238E27FC236}">
                  <a16:creationId xmlns:a16="http://schemas.microsoft.com/office/drawing/2014/main" id="{A884C416-72A2-45B6-9F91-469A40F74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579"/>
              <a:ext cx="885" cy="984"/>
            </a:xfrm>
            <a:custGeom>
              <a:avLst/>
              <a:gdLst>
                <a:gd name="T0" fmla="*/ 3050 w 354"/>
                <a:gd name="T1" fmla="*/ 77 h 369"/>
                <a:gd name="T2" fmla="*/ 1688 w 354"/>
                <a:gd name="T3" fmla="*/ 419 h 369"/>
                <a:gd name="T4" fmla="*/ 1208 w 354"/>
                <a:gd name="T5" fmla="*/ 1331 h 369"/>
                <a:gd name="T6" fmla="*/ 800 w 354"/>
                <a:gd name="T7" fmla="*/ 1685 h 369"/>
                <a:gd name="T8" fmla="*/ 113 w 354"/>
                <a:gd name="T9" fmla="*/ 2445 h 369"/>
                <a:gd name="T10" fmla="*/ 375 w 354"/>
                <a:gd name="T11" fmla="*/ 3811 h 369"/>
                <a:gd name="T12" fmla="*/ 688 w 354"/>
                <a:gd name="T13" fmla="*/ 5027 h 369"/>
                <a:gd name="T14" fmla="*/ 1708 w 354"/>
                <a:gd name="T15" fmla="*/ 5803 h 369"/>
                <a:gd name="T16" fmla="*/ 2408 w 354"/>
                <a:gd name="T17" fmla="*/ 6712 h 369"/>
                <a:gd name="T18" fmla="*/ 3488 w 354"/>
                <a:gd name="T19" fmla="*/ 6861 h 369"/>
                <a:gd name="T20" fmla="*/ 4408 w 354"/>
                <a:gd name="T21" fmla="*/ 5995 h 369"/>
                <a:gd name="T22" fmla="*/ 5095 w 354"/>
                <a:gd name="T23" fmla="*/ 5440 h 369"/>
                <a:gd name="T24" fmla="*/ 5438 w 354"/>
                <a:gd name="T25" fmla="*/ 4096 h 369"/>
                <a:gd name="T26" fmla="*/ 5375 w 354"/>
                <a:gd name="T27" fmla="*/ 2867 h 369"/>
                <a:gd name="T28" fmla="*/ 5270 w 354"/>
                <a:gd name="T29" fmla="*/ 1707 h 369"/>
                <a:gd name="T30" fmla="*/ 3988 w 354"/>
                <a:gd name="T31" fmla="*/ 875 h 369"/>
                <a:gd name="T32" fmla="*/ 3050 w 354"/>
                <a:gd name="T33" fmla="*/ 77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4" h="369">
                  <a:moveTo>
                    <a:pt x="195" y="4"/>
                  </a:moveTo>
                  <a:cubicBezTo>
                    <a:pt x="166" y="0"/>
                    <a:pt x="130" y="2"/>
                    <a:pt x="108" y="22"/>
                  </a:cubicBezTo>
                  <a:cubicBezTo>
                    <a:pt x="99" y="30"/>
                    <a:pt x="85" y="61"/>
                    <a:pt x="77" y="70"/>
                  </a:cubicBezTo>
                  <a:cubicBezTo>
                    <a:pt x="71" y="78"/>
                    <a:pt x="60" y="84"/>
                    <a:pt x="51" y="89"/>
                  </a:cubicBezTo>
                  <a:cubicBezTo>
                    <a:pt x="33" y="102"/>
                    <a:pt x="13" y="106"/>
                    <a:pt x="7" y="129"/>
                  </a:cubicBezTo>
                  <a:cubicBezTo>
                    <a:pt x="0" y="157"/>
                    <a:pt x="7" y="181"/>
                    <a:pt x="24" y="201"/>
                  </a:cubicBezTo>
                  <a:cubicBezTo>
                    <a:pt x="41" y="222"/>
                    <a:pt x="35" y="242"/>
                    <a:pt x="44" y="265"/>
                  </a:cubicBezTo>
                  <a:cubicBezTo>
                    <a:pt x="57" y="295"/>
                    <a:pt x="83" y="297"/>
                    <a:pt x="109" y="306"/>
                  </a:cubicBezTo>
                  <a:cubicBezTo>
                    <a:pt x="134" y="315"/>
                    <a:pt x="132" y="343"/>
                    <a:pt x="154" y="354"/>
                  </a:cubicBezTo>
                  <a:cubicBezTo>
                    <a:pt x="175" y="365"/>
                    <a:pt x="201" y="369"/>
                    <a:pt x="223" y="362"/>
                  </a:cubicBezTo>
                  <a:cubicBezTo>
                    <a:pt x="244" y="355"/>
                    <a:pt x="265" y="328"/>
                    <a:pt x="282" y="316"/>
                  </a:cubicBezTo>
                  <a:cubicBezTo>
                    <a:pt x="298" y="305"/>
                    <a:pt x="313" y="302"/>
                    <a:pt x="326" y="287"/>
                  </a:cubicBezTo>
                  <a:cubicBezTo>
                    <a:pt x="344" y="265"/>
                    <a:pt x="351" y="243"/>
                    <a:pt x="348" y="216"/>
                  </a:cubicBezTo>
                  <a:cubicBezTo>
                    <a:pt x="345" y="195"/>
                    <a:pt x="337" y="172"/>
                    <a:pt x="344" y="151"/>
                  </a:cubicBezTo>
                  <a:cubicBezTo>
                    <a:pt x="351" y="130"/>
                    <a:pt x="354" y="118"/>
                    <a:pt x="337" y="90"/>
                  </a:cubicBezTo>
                  <a:cubicBezTo>
                    <a:pt x="320" y="62"/>
                    <a:pt x="289" y="52"/>
                    <a:pt x="255" y="46"/>
                  </a:cubicBezTo>
                  <a:cubicBezTo>
                    <a:pt x="210" y="37"/>
                    <a:pt x="236" y="9"/>
                    <a:pt x="195" y="4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94" name="Freeform 710">
              <a:extLst>
                <a:ext uri="{FF2B5EF4-FFF2-40B4-BE49-F238E27FC236}">
                  <a16:creationId xmlns:a16="http://schemas.microsoft.com/office/drawing/2014/main" id="{B8B1E13D-2B55-482C-8118-7A088489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955"/>
              <a:ext cx="373" cy="573"/>
            </a:xfrm>
            <a:custGeom>
              <a:avLst/>
              <a:gdLst>
                <a:gd name="T0" fmla="*/ 0 w 149"/>
                <a:gd name="T1" fmla="*/ 3920 h 215"/>
                <a:gd name="T2" fmla="*/ 941 w 149"/>
                <a:gd name="T3" fmla="*/ 3425 h 215"/>
                <a:gd name="T4" fmla="*/ 1975 w 149"/>
                <a:gd name="T5" fmla="*/ 2705 h 215"/>
                <a:gd name="T6" fmla="*/ 2318 w 149"/>
                <a:gd name="T7" fmla="*/ 1612 h 215"/>
                <a:gd name="T8" fmla="*/ 2193 w 149"/>
                <a:gd name="T9" fmla="*/ 816 h 215"/>
                <a:gd name="T10" fmla="*/ 2243 w 149"/>
                <a:gd name="T11" fmla="*/ 0 h 215"/>
                <a:gd name="T12" fmla="*/ 1975 w 149"/>
                <a:gd name="T13" fmla="*/ 1002 h 215"/>
                <a:gd name="T14" fmla="*/ 1817 w 149"/>
                <a:gd name="T15" fmla="*/ 1988 h 215"/>
                <a:gd name="T16" fmla="*/ 1409 w 149"/>
                <a:gd name="T17" fmla="*/ 2252 h 215"/>
                <a:gd name="T18" fmla="*/ 1254 w 149"/>
                <a:gd name="T19" fmla="*/ 2572 h 215"/>
                <a:gd name="T20" fmla="*/ 721 w 149"/>
                <a:gd name="T21" fmla="*/ 3617 h 2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215">
                  <a:moveTo>
                    <a:pt x="0" y="207"/>
                  </a:moveTo>
                  <a:cubicBezTo>
                    <a:pt x="28" y="215"/>
                    <a:pt x="41" y="196"/>
                    <a:pt x="60" y="181"/>
                  </a:cubicBezTo>
                  <a:cubicBezTo>
                    <a:pt x="79" y="165"/>
                    <a:pt x="107" y="159"/>
                    <a:pt x="126" y="143"/>
                  </a:cubicBezTo>
                  <a:cubicBezTo>
                    <a:pt x="140" y="130"/>
                    <a:pt x="149" y="103"/>
                    <a:pt x="148" y="85"/>
                  </a:cubicBezTo>
                  <a:cubicBezTo>
                    <a:pt x="147" y="70"/>
                    <a:pt x="140" y="57"/>
                    <a:pt x="140" y="43"/>
                  </a:cubicBezTo>
                  <a:cubicBezTo>
                    <a:pt x="139" y="28"/>
                    <a:pt x="146" y="14"/>
                    <a:pt x="143" y="0"/>
                  </a:cubicBezTo>
                  <a:cubicBezTo>
                    <a:pt x="136" y="18"/>
                    <a:pt x="125" y="32"/>
                    <a:pt x="126" y="53"/>
                  </a:cubicBezTo>
                  <a:cubicBezTo>
                    <a:pt x="127" y="78"/>
                    <a:pt x="139" y="87"/>
                    <a:pt x="116" y="105"/>
                  </a:cubicBezTo>
                  <a:cubicBezTo>
                    <a:pt x="108" y="110"/>
                    <a:pt x="97" y="113"/>
                    <a:pt x="90" y="119"/>
                  </a:cubicBezTo>
                  <a:cubicBezTo>
                    <a:pt x="78" y="129"/>
                    <a:pt x="85" y="125"/>
                    <a:pt x="80" y="136"/>
                  </a:cubicBezTo>
                  <a:cubicBezTo>
                    <a:pt x="73" y="155"/>
                    <a:pt x="49" y="170"/>
                    <a:pt x="46" y="191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95" name="Freeform 711">
              <a:extLst>
                <a:ext uri="{FF2B5EF4-FFF2-40B4-BE49-F238E27FC236}">
                  <a16:creationId xmlns:a16="http://schemas.microsoft.com/office/drawing/2014/main" id="{EE2CE00B-7027-4311-89A5-9005E961C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749"/>
              <a:ext cx="260" cy="259"/>
            </a:xfrm>
            <a:custGeom>
              <a:avLst/>
              <a:gdLst>
                <a:gd name="T0" fmla="*/ 1625 w 104"/>
                <a:gd name="T1" fmla="*/ 0 h 97"/>
                <a:gd name="T2" fmla="*/ 438 w 104"/>
                <a:gd name="T3" fmla="*/ 1848 h 97"/>
                <a:gd name="T4" fmla="*/ 625 w 104"/>
                <a:gd name="T5" fmla="*/ 1370 h 97"/>
                <a:gd name="T6" fmla="*/ 1083 w 104"/>
                <a:gd name="T7" fmla="*/ 854 h 97"/>
                <a:gd name="T8" fmla="*/ 1625 w 104"/>
                <a:gd name="T9" fmla="*/ 115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7">
                  <a:moveTo>
                    <a:pt x="104" y="0"/>
                  </a:moveTo>
                  <a:cubicBezTo>
                    <a:pt x="87" y="23"/>
                    <a:pt x="0" y="58"/>
                    <a:pt x="28" y="97"/>
                  </a:cubicBezTo>
                  <a:cubicBezTo>
                    <a:pt x="31" y="89"/>
                    <a:pt x="33" y="78"/>
                    <a:pt x="40" y="72"/>
                  </a:cubicBezTo>
                  <a:cubicBezTo>
                    <a:pt x="48" y="65"/>
                    <a:pt x="60" y="52"/>
                    <a:pt x="69" y="45"/>
                  </a:cubicBezTo>
                  <a:cubicBezTo>
                    <a:pt x="84" y="31"/>
                    <a:pt x="86" y="21"/>
                    <a:pt x="104" y="6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96" name="Freeform 712">
              <a:extLst>
                <a:ext uri="{FF2B5EF4-FFF2-40B4-BE49-F238E27FC236}">
                  <a16:creationId xmlns:a16="http://schemas.microsoft.com/office/drawing/2014/main" id="{E8741ADA-2D47-48B0-A3AB-6D4616DC2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565"/>
              <a:ext cx="220" cy="83"/>
            </a:xfrm>
            <a:custGeom>
              <a:avLst/>
              <a:gdLst>
                <a:gd name="T0" fmla="*/ 0 w 88"/>
                <a:gd name="T1" fmla="*/ 444 h 31"/>
                <a:gd name="T2" fmla="*/ 1375 w 88"/>
                <a:gd name="T3" fmla="*/ 594 h 31"/>
                <a:gd name="T4" fmla="*/ 720 w 88"/>
                <a:gd name="T5" fmla="*/ 444 h 31"/>
                <a:gd name="T6" fmla="*/ 408 w 88"/>
                <a:gd name="T7" fmla="*/ 402 h 31"/>
                <a:gd name="T8" fmla="*/ 175 w 88"/>
                <a:gd name="T9" fmla="*/ 45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1">
                  <a:moveTo>
                    <a:pt x="0" y="23"/>
                  </a:moveTo>
                  <a:cubicBezTo>
                    <a:pt x="28" y="15"/>
                    <a:pt x="69" y="0"/>
                    <a:pt x="88" y="31"/>
                  </a:cubicBezTo>
                  <a:cubicBezTo>
                    <a:pt x="74" y="17"/>
                    <a:pt x="63" y="20"/>
                    <a:pt x="46" y="23"/>
                  </a:cubicBezTo>
                  <a:cubicBezTo>
                    <a:pt x="37" y="24"/>
                    <a:pt x="35" y="22"/>
                    <a:pt x="26" y="21"/>
                  </a:cubicBezTo>
                  <a:cubicBezTo>
                    <a:pt x="22" y="20"/>
                    <a:pt x="13" y="21"/>
                    <a:pt x="11" y="24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97" name="Oval 713">
              <a:extLst>
                <a:ext uri="{FF2B5EF4-FFF2-40B4-BE49-F238E27FC236}">
                  <a16:creationId xmlns:a16="http://schemas.microsoft.com/office/drawing/2014/main" id="{1946375B-80B2-4F43-ACD8-34C52EE90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1723"/>
              <a:ext cx="520" cy="554"/>
            </a:xfrm>
            <a:prstGeom prst="ellipse">
              <a:avLst/>
            </a:pr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598" name="Oval 714">
              <a:extLst>
                <a:ext uri="{FF2B5EF4-FFF2-40B4-BE49-F238E27FC236}">
                  <a16:creationId xmlns:a16="http://schemas.microsoft.com/office/drawing/2014/main" id="{F65F4F62-A522-4135-8A86-622DFDC48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" y="1725"/>
              <a:ext cx="507" cy="542"/>
            </a:xfrm>
            <a:prstGeom prst="ellipse">
              <a:avLst/>
            </a:prstGeom>
            <a:solidFill>
              <a:srgbClr val="C0E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599" name="Oval 715">
              <a:extLst>
                <a:ext uri="{FF2B5EF4-FFF2-40B4-BE49-F238E27FC236}">
                  <a16:creationId xmlns:a16="http://schemas.microsoft.com/office/drawing/2014/main" id="{8282C936-876B-493A-86A9-C92C61CC6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1731"/>
              <a:ext cx="495" cy="528"/>
            </a:xfrm>
            <a:prstGeom prst="ellipse">
              <a:avLst/>
            </a:prstGeom>
            <a:solidFill>
              <a:srgbClr val="C1E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0" name="Oval 716">
              <a:extLst>
                <a:ext uri="{FF2B5EF4-FFF2-40B4-BE49-F238E27FC236}">
                  <a16:creationId xmlns:a16="http://schemas.microsoft.com/office/drawing/2014/main" id="{97DA0CA8-B386-4F89-B78A-8A2EEEF5B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1736"/>
              <a:ext cx="480" cy="512"/>
            </a:xfrm>
            <a:prstGeom prst="ellipse">
              <a:avLst/>
            </a:prstGeom>
            <a:solidFill>
              <a:srgbClr val="C2E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1" name="Oval 717">
              <a:extLst>
                <a:ext uri="{FF2B5EF4-FFF2-40B4-BE49-F238E27FC236}">
                  <a16:creationId xmlns:a16="http://schemas.microsoft.com/office/drawing/2014/main" id="{1889F324-2030-43F1-96FE-108F72237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1741"/>
              <a:ext cx="470" cy="499"/>
            </a:xfrm>
            <a:prstGeom prst="ellipse">
              <a:avLst/>
            </a:prstGeom>
            <a:solidFill>
              <a:srgbClr val="C3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2" name="Oval 718">
              <a:extLst>
                <a:ext uri="{FF2B5EF4-FFF2-40B4-BE49-F238E27FC236}">
                  <a16:creationId xmlns:a16="http://schemas.microsoft.com/office/drawing/2014/main" id="{33182A5F-D449-4F8A-AD0C-FE256A5D1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1747"/>
              <a:ext cx="455" cy="485"/>
            </a:xfrm>
            <a:prstGeom prst="ellipse">
              <a:avLst/>
            </a:prstGeom>
            <a:solidFill>
              <a:srgbClr val="C3E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3" name="Oval 719">
              <a:extLst>
                <a:ext uri="{FF2B5EF4-FFF2-40B4-BE49-F238E27FC236}">
                  <a16:creationId xmlns:a16="http://schemas.microsoft.com/office/drawing/2014/main" id="{7684C4A4-82BB-49C9-9F01-320E0824E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1749"/>
              <a:ext cx="443" cy="472"/>
            </a:xfrm>
            <a:prstGeom prst="ellipse">
              <a:avLst/>
            </a:prstGeom>
            <a:solidFill>
              <a:srgbClr val="C4E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4" name="Oval 720">
              <a:extLst>
                <a:ext uri="{FF2B5EF4-FFF2-40B4-BE49-F238E27FC236}">
                  <a16:creationId xmlns:a16="http://schemas.microsoft.com/office/drawing/2014/main" id="{DE8F8A43-C716-4728-A837-BB1E3EEAD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6" y="1755"/>
              <a:ext cx="430" cy="458"/>
            </a:xfrm>
            <a:prstGeom prst="ellipse">
              <a:avLst/>
            </a:prstGeom>
            <a:solidFill>
              <a:srgbClr val="C5E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5" name="Oval 721">
              <a:extLst>
                <a:ext uri="{FF2B5EF4-FFF2-40B4-BE49-F238E27FC236}">
                  <a16:creationId xmlns:a16="http://schemas.microsoft.com/office/drawing/2014/main" id="{9F54AEB6-E8CC-41A9-8422-15F0D6B2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1760"/>
              <a:ext cx="417" cy="445"/>
            </a:xfrm>
            <a:prstGeom prst="ellipse">
              <a:avLst/>
            </a:prstGeom>
            <a:solidFill>
              <a:srgbClr val="C6E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6" name="Oval 722">
              <a:extLst>
                <a:ext uri="{FF2B5EF4-FFF2-40B4-BE49-F238E27FC236}">
                  <a16:creationId xmlns:a16="http://schemas.microsoft.com/office/drawing/2014/main" id="{4321773C-0590-4EB2-A775-D426C7DC6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" y="1765"/>
              <a:ext cx="402" cy="430"/>
            </a:xfrm>
            <a:prstGeom prst="ellipse">
              <a:avLst/>
            </a:prstGeom>
            <a:solidFill>
              <a:srgbClr val="C7E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7" name="Oval 723">
              <a:extLst>
                <a:ext uri="{FF2B5EF4-FFF2-40B4-BE49-F238E27FC236}">
                  <a16:creationId xmlns:a16="http://schemas.microsoft.com/office/drawing/2014/main" id="{40D292E5-6AE2-4EEE-8EAC-39E451A82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1771"/>
              <a:ext cx="393" cy="416"/>
            </a:xfrm>
            <a:prstGeom prst="ellipse">
              <a:avLst/>
            </a:prstGeom>
            <a:solidFill>
              <a:srgbClr val="C8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8" name="Oval 724">
              <a:extLst>
                <a:ext uri="{FF2B5EF4-FFF2-40B4-BE49-F238E27FC236}">
                  <a16:creationId xmlns:a16="http://schemas.microsoft.com/office/drawing/2014/main" id="{E136914B-B609-4271-81E1-DF55F391F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" y="1773"/>
              <a:ext cx="378" cy="403"/>
            </a:xfrm>
            <a:prstGeom prst="ellipse">
              <a:avLst/>
            </a:prstGeom>
            <a:solidFill>
              <a:srgbClr val="C9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9" name="Oval 725">
              <a:extLst>
                <a:ext uri="{FF2B5EF4-FFF2-40B4-BE49-F238E27FC236}">
                  <a16:creationId xmlns:a16="http://schemas.microsoft.com/office/drawing/2014/main" id="{595ED864-E231-4C67-BCEF-4A8CD46AD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1779"/>
              <a:ext cx="365" cy="389"/>
            </a:xfrm>
            <a:prstGeom prst="ellipse">
              <a:avLst/>
            </a:prstGeom>
            <a:solidFill>
              <a:srgbClr val="CAE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0" name="Oval 726">
              <a:extLst>
                <a:ext uri="{FF2B5EF4-FFF2-40B4-BE49-F238E27FC236}">
                  <a16:creationId xmlns:a16="http://schemas.microsoft.com/office/drawing/2014/main" id="{5C2D61BB-88B3-4DDF-9104-A66CFA9E5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1784"/>
              <a:ext cx="352" cy="376"/>
            </a:xfrm>
            <a:prstGeom prst="ellipse">
              <a:avLst/>
            </a:prstGeom>
            <a:solidFill>
              <a:srgbClr val="CBE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1" name="Oval 727">
              <a:extLst>
                <a:ext uri="{FF2B5EF4-FFF2-40B4-BE49-F238E27FC236}">
                  <a16:creationId xmlns:a16="http://schemas.microsoft.com/office/drawing/2014/main" id="{2B112F1E-CDBE-4F97-9490-A50161C62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789"/>
              <a:ext cx="337" cy="360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2" name="Oval 728">
              <a:extLst>
                <a:ext uri="{FF2B5EF4-FFF2-40B4-BE49-F238E27FC236}">
                  <a16:creationId xmlns:a16="http://schemas.microsoft.com/office/drawing/2014/main" id="{092BA458-3E1A-4EE7-BB05-B71307BA9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1795"/>
              <a:ext cx="325" cy="346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3" name="Oval 729">
              <a:extLst>
                <a:ext uri="{FF2B5EF4-FFF2-40B4-BE49-F238E27FC236}">
                  <a16:creationId xmlns:a16="http://schemas.microsoft.com/office/drawing/2014/main" id="{5C06D304-9AAC-44FE-A861-DBFB55F77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1800"/>
              <a:ext cx="313" cy="331"/>
            </a:xfrm>
            <a:prstGeom prst="ellipse">
              <a:avLst/>
            </a:prstGeom>
            <a:solidFill>
              <a:srgbClr val="CDE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4" name="Oval 730">
              <a:extLst>
                <a:ext uri="{FF2B5EF4-FFF2-40B4-BE49-F238E27FC236}">
                  <a16:creationId xmlns:a16="http://schemas.microsoft.com/office/drawing/2014/main" id="{1314985F-0404-4568-BCE3-5E110C256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8" y="1803"/>
              <a:ext cx="300" cy="320"/>
            </a:xfrm>
            <a:prstGeom prst="ellipse">
              <a:avLst/>
            </a:prstGeom>
            <a:solidFill>
              <a:srgbClr val="CEE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5" name="Oval 731">
              <a:extLst>
                <a:ext uri="{FF2B5EF4-FFF2-40B4-BE49-F238E27FC236}">
                  <a16:creationId xmlns:a16="http://schemas.microsoft.com/office/drawing/2014/main" id="{7117C9C2-4E57-47C4-BA6B-F626EDCFA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1808"/>
              <a:ext cx="285" cy="307"/>
            </a:xfrm>
            <a:prstGeom prst="ellipse">
              <a:avLst/>
            </a:prstGeom>
            <a:solidFill>
              <a:srgbClr val="C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6" name="Oval 732">
              <a:extLst>
                <a:ext uri="{FF2B5EF4-FFF2-40B4-BE49-F238E27FC236}">
                  <a16:creationId xmlns:a16="http://schemas.microsoft.com/office/drawing/2014/main" id="{D1498460-0239-408E-B386-08A876E0D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1813"/>
              <a:ext cx="275" cy="291"/>
            </a:xfrm>
            <a:prstGeom prst="ellipse">
              <a:avLst/>
            </a:prstGeom>
            <a:solidFill>
              <a:srgbClr val="D0E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7" name="Oval 733">
              <a:extLst>
                <a:ext uri="{FF2B5EF4-FFF2-40B4-BE49-F238E27FC236}">
                  <a16:creationId xmlns:a16="http://schemas.microsoft.com/office/drawing/2014/main" id="{F6FCFF55-C22E-47B9-9A55-B138F6755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" y="1819"/>
              <a:ext cx="260" cy="277"/>
            </a:xfrm>
            <a:prstGeom prst="ellipse">
              <a:avLst/>
            </a:prstGeom>
            <a:solidFill>
              <a:srgbClr val="D1E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8" name="Oval 734">
              <a:extLst>
                <a:ext uri="{FF2B5EF4-FFF2-40B4-BE49-F238E27FC236}">
                  <a16:creationId xmlns:a16="http://schemas.microsoft.com/office/drawing/2014/main" id="{1E2962AB-8C39-4145-B7DC-52FF581FC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1824"/>
              <a:ext cx="247" cy="264"/>
            </a:xfrm>
            <a:prstGeom prst="ellipse">
              <a:avLst/>
            </a:prstGeom>
            <a:solidFill>
              <a:srgbClr val="D2E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9" name="Oval 735">
              <a:extLst>
                <a:ext uri="{FF2B5EF4-FFF2-40B4-BE49-F238E27FC236}">
                  <a16:creationId xmlns:a16="http://schemas.microsoft.com/office/drawing/2014/main" id="{25DB7C0C-9C06-43FE-BA9F-2BB0B8810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1827"/>
              <a:ext cx="235" cy="250"/>
            </a:xfrm>
            <a:prstGeom prst="ellipse">
              <a:avLst/>
            </a:prstGeom>
            <a:solidFill>
              <a:srgbClr val="D3E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0" name="Oval 736">
              <a:extLst>
                <a:ext uri="{FF2B5EF4-FFF2-40B4-BE49-F238E27FC236}">
                  <a16:creationId xmlns:a16="http://schemas.microsoft.com/office/drawing/2014/main" id="{5BC40ED4-FB57-4EFB-A6E4-9E43326B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1832"/>
              <a:ext cx="223" cy="237"/>
            </a:xfrm>
            <a:prstGeom prst="ellipse">
              <a:avLst/>
            </a:prstGeom>
            <a:solidFill>
              <a:srgbClr val="D4E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1" name="Oval 737">
              <a:extLst>
                <a:ext uri="{FF2B5EF4-FFF2-40B4-BE49-F238E27FC236}">
                  <a16:creationId xmlns:a16="http://schemas.microsoft.com/office/drawing/2014/main" id="{1A795C42-3C05-48AC-8798-EBED5C819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1837"/>
              <a:ext cx="208" cy="222"/>
            </a:xfrm>
            <a:prstGeom prst="ellipse">
              <a:avLst/>
            </a:prstGeom>
            <a:solidFill>
              <a:srgbClr val="D4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2" name="Oval 738">
              <a:extLst>
                <a:ext uri="{FF2B5EF4-FFF2-40B4-BE49-F238E27FC236}">
                  <a16:creationId xmlns:a16="http://schemas.microsoft.com/office/drawing/2014/main" id="{4808D8EA-CD1E-458A-BFE6-ACBD5C5C2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843"/>
              <a:ext cx="197" cy="208"/>
            </a:xfrm>
            <a:prstGeom prst="ellipse">
              <a:avLst/>
            </a:prstGeom>
            <a:solidFill>
              <a:srgbClr val="D5E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3" name="Oval 739">
              <a:extLst>
                <a:ext uri="{FF2B5EF4-FFF2-40B4-BE49-F238E27FC236}">
                  <a16:creationId xmlns:a16="http://schemas.microsoft.com/office/drawing/2014/main" id="{8380581B-17B3-4487-9D8D-9509E3162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1848"/>
              <a:ext cx="182" cy="195"/>
            </a:xfrm>
            <a:prstGeom prst="ellipse">
              <a:avLst/>
            </a:prstGeom>
            <a:solidFill>
              <a:srgbClr val="D6E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4" name="Oval 740">
              <a:extLst>
                <a:ext uri="{FF2B5EF4-FFF2-40B4-BE49-F238E27FC236}">
                  <a16:creationId xmlns:a16="http://schemas.microsoft.com/office/drawing/2014/main" id="{562B2F99-89FF-4EDE-BD19-C77E96339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851"/>
              <a:ext cx="170" cy="181"/>
            </a:xfrm>
            <a:prstGeom prst="ellipse">
              <a:avLst/>
            </a:prstGeom>
            <a:solidFill>
              <a:srgbClr val="D7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5" name="Oval 741">
              <a:extLst>
                <a:ext uri="{FF2B5EF4-FFF2-40B4-BE49-F238E27FC236}">
                  <a16:creationId xmlns:a16="http://schemas.microsoft.com/office/drawing/2014/main" id="{C0307B07-8733-4348-82C4-5EDE0B5D2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1856"/>
              <a:ext cx="158" cy="168"/>
            </a:xfrm>
            <a:prstGeom prst="ellipse">
              <a:avLst/>
            </a:prstGeom>
            <a:solidFill>
              <a:srgbClr val="D8F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6" name="Freeform 742">
              <a:extLst>
                <a:ext uri="{FF2B5EF4-FFF2-40B4-BE49-F238E27FC236}">
                  <a16:creationId xmlns:a16="http://schemas.microsoft.com/office/drawing/2014/main" id="{70EDE411-6954-4115-A718-D491E709D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221"/>
              <a:ext cx="325" cy="283"/>
            </a:xfrm>
            <a:custGeom>
              <a:avLst/>
              <a:gdLst>
                <a:gd name="T0" fmla="*/ 0 w 130"/>
                <a:gd name="T1" fmla="*/ 2018 h 106"/>
                <a:gd name="T2" fmla="*/ 1175 w 130"/>
                <a:gd name="T3" fmla="*/ 1220 h 106"/>
                <a:gd name="T4" fmla="*/ 1988 w 130"/>
                <a:gd name="T5" fmla="*/ 0 h 106"/>
                <a:gd name="T6" fmla="*/ 1625 w 130"/>
                <a:gd name="T7" fmla="*/ 627 h 106"/>
                <a:gd name="T8" fmla="*/ 1113 w 130"/>
                <a:gd name="T9" fmla="*/ 1012 h 106"/>
                <a:gd name="T10" fmla="*/ 1050 w 130"/>
                <a:gd name="T11" fmla="*/ 1241 h 106"/>
                <a:gd name="T12" fmla="*/ 800 w 130"/>
                <a:gd name="T13" fmla="*/ 1426 h 106"/>
                <a:gd name="T14" fmla="*/ 270 w 130"/>
                <a:gd name="T15" fmla="*/ 1925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0" h="106">
                  <a:moveTo>
                    <a:pt x="0" y="106"/>
                  </a:moveTo>
                  <a:cubicBezTo>
                    <a:pt x="31" y="102"/>
                    <a:pt x="52" y="82"/>
                    <a:pt x="75" y="64"/>
                  </a:cubicBezTo>
                  <a:cubicBezTo>
                    <a:pt x="95" y="47"/>
                    <a:pt x="130" y="33"/>
                    <a:pt x="127" y="0"/>
                  </a:cubicBezTo>
                  <a:cubicBezTo>
                    <a:pt x="119" y="12"/>
                    <a:pt x="117" y="24"/>
                    <a:pt x="104" y="33"/>
                  </a:cubicBezTo>
                  <a:cubicBezTo>
                    <a:pt x="94" y="41"/>
                    <a:pt x="78" y="42"/>
                    <a:pt x="71" y="53"/>
                  </a:cubicBezTo>
                  <a:cubicBezTo>
                    <a:pt x="68" y="57"/>
                    <a:pt x="70" y="61"/>
                    <a:pt x="67" y="65"/>
                  </a:cubicBezTo>
                  <a:cubicBezTo>
                    <a:pt x="64" y="68"/>
                    <a:pt x="55" y="71"/>
                    <a:pt x="51" y="75"/>
                  </a:cubicBezTo>
                  <a:cubicBezTo>
                    <a:pt x="40" y="85"/>
                    <a:pt x="29" y="91"/>
                    <a:pt x="17" y="101"/>
                  </a:cubicBezTo>
                </a:path>
              </a:pathLst>
            </a:custGeom>
            <a:solidFill>
              <a:srgbClr val="73C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27" name="Freeform 743">
              <a:extLst>
                <a:ext uri="{FF2B5EF4-FFF2-40B4-BE49-F238E27FC236}">
                  <a16:creationId xmlns:a16="http://schemas.microsoft.com/office/drawing/2014/main" id="{ABBEB66D-0FAB-42BE-A4D8-CD4D66017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579"/>
              <a:ext cx="885" cy="984"/>
            </a:xfrm>
            <a:custGeom>
              <a:avLst/>
              <a:gdLst>
                <a:gd name="T0" fmla="*/ 3050 w 354"/>
                <a:gd name="T1" fmla="*/ 77 h 369"/>
                <a:gd name="T2" fmla="*/ 1688 w 354"/>
                <a:gd name="T3" fmla="*/ 419 h 369"/>
                <a:gd name="T4" fmla="*/ 1208 w 354"/>
                <a:gd name="T5" fmla="*/ 1331 h 369"/>
                <a:gd name="T6" fmla="*/ 800 w 354"/>
                <a:gd name="T7" fmla="*/ 1685 h 369"/>
                <a:gd name="T8" fmla="*/ 113 w 354"/>
                <a:gd name="T9" fmla="*/ 2445 h 369"/>
                <a:gd name="T10" fmla="*/ 375 w 354"/>
                <a:gd name="T11" fmla="*/ 3811 h 369"/>
                <a:gd name="T12" fmla="*/ 688 w 354"/>
                <a:gd name="T13" fmla="*/ 5027 h 369"/>
                <a:gd name="T14" fmla="*/ 1708 w 354"/>
                <a:gd name="T15" fmla="*/ 5803 h 369"/>
                <a:gd name="T16" fmla="*/ 2408 w 354"/>
                <a:gd name="T17" fmla="*/ 6712 h 369"/>
                <a:gd name="T18" fmla="*/ 3488 w 354"/>
                <a:gd name="T19" fmla="*/ 6861 h 369"/>
                <a:gd name="T20" fmla="*/ 4408 w 354"/>
                <a:gd name="T21" fmla="*/ 5995 h 369"/>
                <a:gd name="T22" fmla="*/ 5095 w 354"/>
                <a:gd name="T23" fmla="*/ 5440 h 369"/>
                <a:gd name="T24" fmla="*/ 5438 w 354"/>
                <a:gd name="T25" fmla="*/ 4096 h 369"/>
                <a:gd name="T26" fmla="*/ 5375 w 354"/>
                <a:gd name="T27" fmla="*/ 2867 h 369"/>
                <a:gd name="T28" fmla="*/ 5270 w 354"/>
                <a:gd name="T29" fmla="*/ 1707 h 369"/>
                <a:gd name="T30" fmla="*/ 3988 w 354"/>
                <a:gd name="T31" fmla="*/ 875 h 369"/>
                <a:gd name="T32" fmla="*/ 3050 w 354"/>
                <a:gd name="T33" fmla="*/ 77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4" h="369">
                  <a:moveTo>
                    <a:pt x="195" y="4"/>
                  </a:moveTo>
                  <a:cubicBezTo>
                    <a:pt x="166" y="0"/>
                    <a:pt x="130" y="2"/>
                    <a:pt x="108" y="22"/>
                  </a:cubicBezTo>
                  <a:cubicBezTo>
                    <a:pt x="99" y="30"/>
                    <a:pt x="85" y="61"/>
                    <a:pt x="77" y="70"/>
                  </a:cubicBezTo>
                  <a:cubicBezTo>
                    <a:pt x="71" y="78"/>
                    <a:pt x="60" y="84"/>
                    <a:pt x="51" y="89"/>
                  </a:cubicBezTo>
                  <a:cubicBezTo>
                    <a:pt x="33" y="102"/>
                    <a:pt x="13" y="106"/>
                    <a:pt x="7" y="129"/>
                  </a:cubicBezTo>
                  <a:cubicBezTo>
                    <a:pt x="0" y="157"/>
                    <a:pt x="7" y="181"/>
                    <a:pt x="24" y="201"/>
                  </a:cubicBezTo>
                  <a:cubicBezTo>
                    <a:pt x="41" y="222"/>
                    <a:pt x="35" y="242"/>
                    <a:pt x="44" y="265"/>
                  </a:cubicBezTo>
                  <a:cubicBezTo>
                    <a:pt x="57" y="295"/>
                    <a:pt x="83" y="297"/>
                    <a:pt x="109" y="306"/>
                  </a:cubicBezTo>
                  <a:cubicBezTo>
                    <a:pt x="134" y="315"/>
                    <a:pt x="132" y="343"/>
                    <a:pt x="154" y="354"/>
                  </a:cubicBezTo>
                  <a:cubicBezTo>
                    <a:pt x="175" y="365"/>
                    <a:pt x="201" y="369"/>
                    <a:pt x="223" y="362"/>
                  </a:cubicBezTo>
                  <a:cubicBezTo>
                    <a:pt x="244" y="355"/>
                    <a:pt x="265" y="328"/>
                    <a:pt x="282" y="316"/>
                  </a:cubicBezTo>
                  <a:cubicBezTo>
                    <a:pt x="298" y="305"/>
                    <a:pt x="313" y="302"/>
                    <a:pt x="326" y="287"/>
                  </a:cubicBezTo>
                  <a:cubicBezTo>
                    <a:pt x="344" y="265"/>
                    <a:pt x="351" y="243"/>
                    <a:pt x="348" y="216"/>
                  </a:cubicBezTo>
                  <a:cubicBezTo>
                    <a:pt x="345" y="195"/>
                    <a:pt x="337" y="172"/>
                    <a:pt x="344" y="151"/>
                  </a:cubicBezTo>
                  <a:cubicBezTo>
                    <a:pt x="351" y="130"/>
                    <a:pt x="354" y="118"/>
                    <a:pt x="337" y="90"/>
                  </a:cubicBezTo>
                  <a:cubicBezTo>
                    <a:pt x="320" y="62"/>
                    <a:pt x="289" y="52"/>
                    <a:pt x="255" y="46"/>
                  </a:cubicBezTo>
                  <a:cubicBezTo>
                    <a:pt x="210" y="37"/>
                    <a:pt x="236" y="9"/>
                    <a:pt x="195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28" name="Freeform 744">
              <a:extLst>
                <a:ext uri="{FF2B5EF4-FFF2-40B4-BE49-F238E27FC236}">
                  <a16:creationId xmlns:a16="http://schemas.microsoft.com/office/drawing/2014/main" id="{15EA3334-BBCA-4C01-BE88-02B2EC387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680"/>
              <a:ext cx="108" cy="109"/>
            </a:xfrm>
            <a:custGeom>
              <a:avLst/>
              <a:gdLst>
                <a:gd name="T0" fmla="*/ 681 w 43"/>
                <a:gd name="T1" fmla="*/ 0 h 41"/>
                <a:gd name="T2" fmla="*/ 0 w 43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41">
                  <a:moveTo>
                    <a:pt x="43" y="0"/>
                  </a:moveTo>
                  <a:cubicBezTo>
                    <a:pt x="39" y="9"/>
                    <a:pt x="17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29" name="Freeform 745">
              <a:extLst>
                <a:ext uri="{FF2B5EF4-FFF2-40B4-BE49-F238E27FC236}">
                  <a16:creationId xmlns:a16="http://schemas.microsoft.com/office/drawing/2014/main" id="{B5C18616-A42D-4EE6-AD80-033B27697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680"/>
              <a:ext cx="100" cy="88"/>
            </a:xfrm>
            <a:custGeom>
              <a:avLst/>
              <a:gdLst>
                <a:gd name="T0" fmla="*/ 0 w 40"/>
                <a:gd name="T1" fmla="*/ 0 h 33"/>
                <a:gd name="T2" fmla="*/ 625 w 40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3">
                  <a:moveTo>
                    <a:pt x="0" y="0"/>
                  </a:moveTo>
                  <a:cubicBezTo>
                    <a:pt x="11" y="14"/>
                    <a:pt x="28" y="27"/>
                    <a:pt x="40" y="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0" name="Freeform 746">
              <a:extLst>
                <a:ext uri="{FF2B5EF4-FFF2-40B4-BE49-F238E27FC236}">
                  <a16:creationId xmlns:a16="http://schemas.microsoft.com/office/drawing/2014/main" id="{C8C7A929-B9DC-4AA6-876B-317D07813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405"/>
              <a:ext cx="107" cy="67"/>
            </a:xfrm>
            <a:custGeom>
              <a:avLst/>
              <a:gdLst>
                <a:gd name="T0" fmla="*/ 0 w 43"/>
                <a:gd name="T1" fmla="*/ 0 h 25"/>
                <a:gd name="T2" fmla="*/ 662 w 43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5">
                  <a:moveTo>
                    <a:pt x="0" y="0"/>
                  </a:moveTo>
                  <a:cubicBezTo>
                    <a:pt x="10" y="7"/>
                    <a:pt x="21" y="9"/>
                    <a:pt x="43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1" name="Freeform 747">
              <a:extLst>
                <a:ext uri="{FF2B5EF4-FFF2-40B4-BE49-F238E27FC236}">
                  <a16:creationId xmlns:a16="http://schemas.microsoft.com/office/drawing/2014/main" id="{1DE0A170-28EF-44DA-A994-02CE0ABEC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2040"/>
              <a:ext cx="27" cy="155"/>
            </a:xfrm>
            <a:custGeom>
              <a:avLst/>
              <a:gdLst>
                <a:gd name="T0" fmla="*/ 0 w 11"/>
                <a:gd name="T1" fmla="*/ 0 h 58"/>
                <a:gd name="T2" fmla="*/ 162 w 11"/>
                <a:gd name="T3" fmla="*/ 110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8">
                  <a:moveTo>
                    <a:pt x="0" y="0"/>
                  </a:moveTo>
                  <a:cubicBezTo>
                    <a:pt x="10" y="12"/>
                    <a:pt x="5" y="27"/>
                    <a:pt x="11" y="5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2" name="Freeform 748">
              <a:extLst>
                <a:ext uri="{FF2B5EF4-FFF2-40B4-BE49-F238E27FC236}">
                  <a16:creationId xmlns:a16="http://schemas.microsoft.com/office/drawing/2014/main" id="{24918CBB-CB31-4B52-A2F2-BEA47642A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680"/>
              <a:ext cx="27" cy="24"/>
            </a:xfrm>
            <a:custGeom>
              <a:avLst/>
              <a:gdLst>
                <a:gd name="T0" fmla="*/ 71 w 11"/>
                <a:gd name="T1" fmla="*/ 0 h 9"/>
                <a:gd name="T2" fmla="*/ 162 w 11"/>
                <a:gd name="T3" fmla="*/ 149 h 9"/>
                <a:gd name="T4" fmla="*/ 0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2"/>
                    <a:pt x="10" y="5"/>
                    <a:pt x="11" y="8"/>
                  </a:cubicBezTo>
                  <a:cubicBezTo>
                    <a:pt x="7" y="9"/>
                    <a:pt x="2" y="9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3" name="Freeform 749">
              <a:extLst>
                <a:ext uri="{FF2B5EF4-FFF2-40B4-BE49-F238E27FC236}">
                  <a16:creationId xmlns:a16="http://schemas.microsoft.com/office/drawing/2014/main" id="{69D87517-C7F9-448F-8DFC-F65FA8E0C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741"/>
              <a:ext cx="25" cy="35"/>
            </a:xfrm>
            <a:custGeom>
              <a:avLst/>
              <a:gdLst>
                <a:gd name="T0" fmla="*/ 158 w 10"/>
                <a:gd name="T1" fmla="*/ 94 h 13"/>
                <a:gd name="T2" fmla="*/ 0 w 10"/>
                <a:gd name="T3" fmla="*/ 232 h 13"/>
                <a:gd name="T4" fmla="*/ 50 w 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5"/>
                  </a:moveTo>
                  <a:cubicBezTo>
                    <a:pt x="8" y="9"/>
                    <a:pt x="5" y="13"/>
                    <a:pt x="0" y="12"/>
                  </a:cubicBezTo>
                  <a:cubicBezTo>
                    <a:pt x="0" y="7"/>
                    <a:pt x="3" y="2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4" name="Freeform 750">
              <a:extLst>
                <a:ext uri="{FF2B5EF4-FFF2-40B4-BE49-F238E27FC236}">
                  <a16:creationId xmlns:a16="http://schemas.microsoft.com/office/drawing/2014/main" id="{C3F7FC7B-3502-41D2-8C1D-D13158B15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040"/>
              <a:ext cx="27" cy="35"/>
            </a:xfrm>
            <a:custGeom>
              <a:avLst/>
              <a:gdLst>
                <a:gd name="T0" fmla="*/ 0 w 11"/>
                <a:gd name="T1" fmla="*/ 137 h 13"/>
                <a:gd name="T2" fmla="*/ 162 w 11"/>
                <a:gd name="T3" fmla="*/ 35 h 13"/>
                <a:gd name="T4" fmla="*/ 42 w 11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7"/>
                  </a:moveTo>
                  <a:cubicBezTo>
                    <a:pt x="2" y="2"/>
                    <a:pt x="7" y="0"/>
                    <a:pt x="11" y="2"/>
                  </a:cubicBezTo>
                  <a:cubicBezTo>
                    <a:pt x="11" y="6"/>
                    <a:pt x="6" y="10"/>
                    <a:pt x="3" y="13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" name="Freeform 751">
              <a:extLst>
                <a:ext uri="{FF2B5EF4-FFF2-40B4-BE49-F238E27FC236}">
                  <a16:creationId xmlns:a16="http://schemas.microsoft.com/office/drawing/2014/main" id="{84FB60E4-E717-4185-9E69-834271534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451"/>
              <a:ext cx="15" cy="21"/>
            </a:xfrm>
            <a:custGeom>
              <a:avLst/>
              <a:gdLst>
                <a:gd name="T0" fmla="*/ 0 w 6"/>
                <a:gd name="T1" fmla="*/ 144 h 8"/>
                <a:gd name="T2" fmla="*/ 95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2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6" name="Oval 752">
              <a:extLst>
                <a:ext uri="{FF2B5EF4-FFF2-40B4-BE49-F238E27FC236}">
                  <a16:creationId xmlns:a16="http://schemas.microsoft.com/office/drawing/2014/main" id="{51983D02-3493-4FF4-B2F1-256DF3E28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1747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37" name="Oval 753">
              <a:extLst>
                <a:ext uri="{FF2B5EF4-FFF2-40B4-BE49-F238E27FC236}">
                  <a16:creationId xmlns:a16="http://schemas.microsoft.com/office/drawing/2014/main" id="{176AD38B-F184-461C-BCDD-D3F1CD266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021"/>
              <a:ext cx="77" cy="83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38" name="Oval 754">
              <a:extLst>
                <a:ext uri="{FF2B5EF4-FFF2-40B4-BE49-F238E27FC236}">
                  <a16:creationId xmlns:a16="http://schemas.microsoft.com/office/drawing/2014/main" id="{28A7ECE1-42F0-43D0-8C33-F959B0059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965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39" name="Oval 755">
              <a:extLst>
                <a:ext uri="{FF2B5EF4-FFF2-40B4-BE49-F238E27FC236}">
                  <a16:creationId xmlns:a16="http://schemas.microsoft.com/office/drawing/2014/main" id="{CD6D65AC-A38A-4BB6-87FE-B32944DFE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2419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0" name="Oval 756">
              <a:extLst>
                <a:ext uri="{FF2B5EF4-FFF2-40B4-BE49-F238E27FC236}">
                  <a16:creationId xmlns:a16="http://schemas.microsoft.com/office/drawing/2014/main" id="{B0B5B0F4-F86A-461D-AD22-A59EAB1F7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6" y="2389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1" name="Oval 757">
              <a:extLst>
                <a:ext uri="{FF2B5EF4-FFF2-40B4-BE49-F238E27FC236}">
                  <a16:creationId xmlns:a16="http://schemas.microsoft.com/office/drawing/2014/main" id="{643C0820-3D0B-48AA-8505-9CACC8DB9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" y="1957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2" name="Oval 758">
              <a:extLst>
                <a:ext uri="{FF2B5EF4-FFF2-40B4-BE49-F238E27FC236}">
                  <a16:creationId xmlns:a16="http://schemas.microsoft.com/office/drawing/2014/main" id="{F284CAEB-045F-4F27-B9D3-AD69F19F4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2288"/>
              <a:ext cx="38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3" name="Oval 759">
              <a:extLst>
                <a:ext uri="{FF2B5EF4-FFF2-40B4-BE49-F238E27FC236}">
                  <a16:creationId xmlns:a16="http://schemas.microsoft.com/office/drawing/2014/main" id="{707810D6-86A8-472A-A011-E7C7E20C7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136"/>
              <a:ext cx="37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4" name="Oval 760">
              <a:extLst>
                <a:ext uri="{FF2B5EF4-FFF2-40B4-BE49-F238E27FC236}">
                  <a16:creationId xmlns:a16="http://schemas.microsoft.com/office/drawing/2014/main" id="{85CF7CC6-484B-4DB5-AC2D-5831B9A0A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2381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5" name="Oval 761">
              <a:extLst>
                <a:ext uri="{FF2B5EF4-FFF2-40B4-BE49-F238E27FC236}">
                  <a16:creationId xmlns:a16="http://schemas.microsoft.com/office/drawing/2014/main" id="{14A18117-625E-4A0F-A962-A3C5C310C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1760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6" name="Oval 762">
              <a:extLst>
                <a:ext uri="{FF2B5EF4-FFF2-40B4-BE49-F238E27FC236}">
                  <a16:creationId xmlns:a16="http://schemas.microsoft.com/office/drawing/2014/main" id="{AB8F0DCC-93C5-496E-B85E-DA348C675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797"/>
              <a:ext cx="65" cy="7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7" name="Oval 763">
              <a:extLst>
                <a:ext uri="{FF2B5EF4-FFF2-40B4-BE49-F238E27FC236}">
                  <a16:creationId xmlns:a16="http://schemas.microsoft.com/office/drawing/2014/main" id="{A2AF69B7-FC78-4703-9EA2-CB9FF594B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" y="1683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8" name="Oval 764">
              <a:extLst>
                <a:ext uri="{FF2B5EF4-FFF2-40B4-BE49-F238E27FC236}">
                  <a16:creationId xmlns:a16="http://schemas.microsoft.com/office/drawing/2014/main" id="{A4938A52-45BE-470E-B619-14AA86856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1677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9" name="Oval 765">
              <a:extLst>
                <a:ext uri="{FF2B5EF4-FFF2-40B4-BE49-F238E27FC236}">
                  <a16:creationId xmlns:a16="http://schemas.microsoft.com/office/drawing/2014/main" id="{C74D1F7B-4E92-41B5-9406-F38BD9A6E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" y="1787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0" name="Oval 766">
              <a:extLst>
                <a:ext uri="{FF2B5EF4-FFF2-40B4-BE49-F238E27FC236}">
                  <a16:creationId xmlns:a16="http://schemas.microsoft.com/office/drawing/2014/main" id="{3BA3DE03-DDB9-4E94-849E-64CACFF53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1965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1" name="Oval 767">
              <a:extLst>
                <a:ext uri="{FF2B5EF4-FFF2-40B4-BE49-F238E27FC236}">
                  <a16:creationId xmlns:a16="http://schemas.microsoft.com/office/drawing/2014/main" id="{EE73A771-BF8F-4A9E-BE2C-DB69FC6B3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1920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2" name="Oval 768">
              <a:extLst>
                <a:ext uri="{FF2B5EF4-FFF2-40B4-BE49-F238E27FC236}">
                  <a16:creationId xmlns:a16="http://schemas.microsoft.com/office/drawing/2014/main" id="{7C89AD7D-7307-4650-BCD3-7C84E44A4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925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3" name="Oval 769">
              <a:extLst>
                <a:ext uri="{FF2B5EF4-FFF2-40B4-BE49-F238E27FC236}">
                  <a16:creationId xmlns:a16="http://schemas.microsoft.com/office/drawing/2014/main" id="{BBE81D06-3347-463F-A52B-260557131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2123"/>
              <a:ext cx="68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4" name="Oval 770">
              <a:extLst>
                <a:ext uri="{FF2B5EF4-FFF2-40B4-BE49-F238E27FC236}">
                  <a16:creationId xmlns:a16="http://schemas.microsoft.com/office/drawing/2014/main" id="{134B9BBF-587D-4502-96F7-E069695E2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2104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5" name="Oval 771">
              <a:extLst>
                <a:ext uri="{FF2B5EF4-FFF2-40B4-BE49-F238E27FC236}">
                  <a16:creationId xmlns:a16="http://schemas.microsoft.com/office/drawing/2014/main" id="{E454A257-B4F4-4AD1-8C4B-ECF1B1DCB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165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6" name="Oval 772">
              <a:extLst>
                <a:ext uri="{FF2B5EF4-FFF2-40B4-BE49-F238E27FC236}">
                  <a16:creationId xmlns:a16="http://schemas.microsoft.com/office/drawing/2014/main" id="{5929F6CD-49DE-4473-AA1D-9EE571254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2189"/>
              <a:ext cx="43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7" name="Oval 773">
              <a:extLst>
                <a:ext uri="{FF2B5EF4-FFF2-40B4-BE49-F238E27FC236}">
                  <a16:creationId xmlns:a16="http://schemas.microsoft.com/office/drawing/2014/main" id="{D0538647-A3EC-4BDF-B7DB-73F124ECB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2120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8" name="Oval 774">
              <a:extLst>
                <a:ext uri="{FF2B5EF4-FFF2-40B4-BE49-F238E27FC236}">
                  <a16:creationId xmlns:a16="http://schemas.microsoft.com/office/drawing/2014/main" id="{1673BA89-43C0-4024-91A4-E92E00E2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2264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9" name="Oval 775">
              <a:extLst>
                <a:ext uri="{FF2B5EF4-FFF2-40B4-BE49-F238E27FC236}">
                  <a16:creationId xmlns:a16="http://schemas.microsoft.com/office/drawing/2014/main" id="{98E08F2F-172A-4B81-B601-2B6978775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" y="2237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0" name="Oval 776">
              <a:extLst>
                <a:ext uri="{FF2B5EF4-FFF2-40B4-BE49-F238E27FC236}">
                  <a16:creationId xmlns:a16="http://schemas.microsoft.com/office/drawing/2014/main" id="{4CEBDEE5-1D22-4EC8-9C1C-DEF2216CD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" y="2267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1" name="Oval 777">
              <a:extLst>
                <a:ext uri="{FF2B5EF4-FFF2-40B4-BE49-F238E27FC236}">
                  <a16:creationId xmlns:a16="http://schemas.microsoft.com/office/drawing/2014/main" id="{7B73DF38-EC8D-45FB-999A-EE278DAD5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" y="2261"/>
              <a:ext cx="80" cy="86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2" name="Oval 778">
              <a:extLst>
                <a:ext uri="{FF2B5EF4-FFF2-40B4-BE49-F238E27FC236}">
                  <a16:creationId xmlns:a16="http://schemas.microsoft.com/office/drawing/2014/main" id="{552F888D-041E-48A3-B846-EE698587A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2323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3" name="Oval 779">
              <a:extLst>
                <a:ext uri="{FF2B5EF4-FFF2-40B4-BE49-F238E27FC236}">
                  <a16:creationId xmlns:a16="http://schemas.microsoft.com/office/drawing/2014/main" id="{C1A4047A-1CD4-4545-9A30-2DCE32489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1843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4" name="Oval 780">
              <a:extLst>
                <a:ext uri="{FF2B5EF4-FFF2-40B4-BE49-F238E27FC236}">
                  <a16:creationId xmlns:a16="http://schemas.microsoft.com/office/drawing/2014/main" id="{229B54D2-5CC8-4F51-9B2C-5C5A598E2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" y="1816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5" name="Oval 781">
              <a:extLst>
                <a:ext uri="{FF2B5EF4-FFF2-40B4-BE49-F238E27FC236}">
                  <a16:creationId xmlns:a16="http://schemas.microsoft.com/office/drawing/2014/main" id="{51251E34-0A8F-400B-A44B-F65B38C0C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1947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6" name="Freeform 782">
              <a:extLst>
                <a:ext uri="{FF2B5EF4-FFF2-40B4-BE49-F238E27FC236}">
                  <a16:creationId xmlns:a16="http://schemas.microsoft.com/office/drawing/2014/main" id="{4DF63436-E342-4A66-8FC9-87011F376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949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36 h 17"/>
                <a:gd name="T6" fmla="*/ 0 w 12"/>
                <a:gd name="T7" fmla="*/ 336 h 17"/>
                <a:gd name="T8" fmla="*/ 63 w 12"/>
                <a:gd name="T9" fmla="*/ 336 h 17"/>
                <a:gd name="T10" fmla="*/ 188 w 12"/>
                <a:gd name="T11" fmla="*/ 176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67" name="Oval 783">
              <a:extLst>
                <a:ext uri="{FF2B5EF4-FFF2-40B4-BE49-F238E27FC236}">
                  <a16:creationId xmlns:a16="http://schemas.microsoft.com/office/drawing/2014/main" id="{009A722B-1474-4B8C-BE08-58BAE0B5C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95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8" name="Oval 784">
              <a:extLst>
                <a:ext uri="{FF2B5EF4-FFF2-40B4-BE49-F238E27FC236}">
                  <a16:creationId xmlns:a16="http://schemas.microsoft.com/office/drawing/2014/main" id="{39DDFFB2-9D79-4F21-AB90-CC6E51B2D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" y="2400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9" name="Freeform 785">
              <a:extLst>
                <a:ext uri="{FF2B5EF4-FFF2-40B4-BE49-F238E27FC236}">
                  <a16:creationId xmlns:a16="http://schemas.microsoft.com/office/drawing/2014/main" id="{D00CB798-472C-4817-9145-C113FFBC9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405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70" name="Oval 786">
              <a:extLst>
                <a:ext uri="{FF2B5EF4-FFF2-40B4-BE49-F238E27FC236}">
                  <a16:creationId xmlns:a16="http://schemas.microsoft.com/office/drawing/2014/main" id="{FFE9C7B3-FDD4-4BF8-A88F-CA8B2605F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" y="241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1" name="Oval 787">
              <a:extLst>
                <a:ext uri="{FF2B5EF4-FFF2-40B4-BE49-F238E27FC236}">
                  <a16:creationId xmlns:a16="http://schemas.microsoft.com/office/drawing/2014/main" id="{ADF4BDB7-A367-4125-AB0F-A774F5A8D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2371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2" name="Freeform 788">
              <a:extLst>
                <a:ext uri="{FF2B5EF4-FFF2-40B4-BE49-F238E27FC236}">
                  <a16:creationId xmlns:a16="http://schemas.microsoft.com/office/drawing/2014/main" id="{94AEC580-C514-42E7-9FF0-F16F4A5C2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376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73" name="Oval 789">
              <a:extLst>
                <a:ext uri="{FF2B5EF4-FFF2-40B4-BE49-F238E27FC236}">
                  <a16:creationId xmlns:a16="http://schemas.microsoft.com/office/drawing/2014/main" id="{F5719A6F-8433-4C7F-A3FB-A46D2945A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38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4" name="Oval 790">
              <a:extLst>
                <a:ext uri="{FF2B5EF4-FFF2-40B4-BE49-F238E27FC236}">
                  <a16:creationId xmlns:a16="http://schemas.microsoft.com/office/drawing/2014/main" id="{3179D485-3338-463B-AB7A-9AF771940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1939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5" name="Freeform 791">
              <a:extLst>
                <a:ext uri="{FF2B5EF4-FFF2-40B4-BE49-F238E27FC236}">
                  <a16:creationId xmlns:a16="http://schemas.microsoft.com/office/drawing/2014/main" id="{78652099-351B-49B8-A3FC-FD47EB08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44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76" name="Oval 792">
              <a:extLst>
                <a:ext uri="{FF2B5EF4-FFF2-40B4-BE49-F238E27FC236}">
                  <a16:creationId xmlns:a16="http://schemas.microsoft.com/office/drawing/2014/main" id="{5FD628C4-A88E-4350-9FF3-04544DF06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94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7" name="Oval 793">
              <a:extLst>
                <a:ext uri="{FF2B5EF4-FFF2-40B4-BE49-F238E27FC236}">
                  <a16:creationId xmlns:a16="http://schemas.microsoft.com/office/drawing/2014/main" id="{C524B420-7271-41F8-9C36-ACE74713C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2269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8" name="Freeform 794">
              <a:extLst>
                <a:ext uri="{FF2B5EF4-FFF2-40B4-BE49-F238E27FC236}">
                  <a16:creationId xmlns:a16="http://schemas.microsoft.com/office/drawing/2014/main" id="{C3961C85-F83E-4F2B-8327-23401F0E9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272"/>
              <a:ext cx="33" cy="45"/>
            </a:xfrm>
            <a:custGeom>
              <a:avLst/>
              <a:gdLst>
                <a:gd name="T0" fmla="*/ 84 w 13"/>
                <a:gd name="T1" fmla="*/ 0 h 17"/>
                <a:gd name="T2" fmla="*/ 160 w 13"/>
                <a:gd name="T3" fmla="*/ 148 h 17"/>
                <a:gd name="T4" fmla="*/ 33 w 13"/>
                <a:gd name="T5" fmla="*/ 315 h 17"/>
                <a:gd name="T6" fmla="*/ 0 w 13"/>
                <a:gd name="T7" fmla="*/ 294 h 17"/>
                <a:gd name="T8" fmla="*/ 63 w 13"/>
                <a:gd name="T9" fmla="*/ 315 h 17"/>
                <a:gd name="T10" fmla="*/ 213 w 13"/>
                <a:gd name="T11" fmla="*/ 169 h 17"/>
                <a:gd name="T12" fmla="*/ 8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2" y="17"/>
                  </a:cubicBezTo>
                  <a:cubicBezTo>
                    <a:pt x="1" y="17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3" y="13"/>
                    <a:pt x="13" y="9"/>
                  </a:cubicBezTo>
                  <a:cubicBezTo>
                    <a:pt x="13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79" name="Oval 795">
              <a:extLst>
                <a:ext uri="{FF2B5EF4-FFF2-40B4-BE49-F238E27FC236}">
                  <a16:creationId xmlns:a16="http://schemas.microsoft.com/office/drawing/2014/main" id="{3032BF66-695F-4AE5-9AA3-D94AC474E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2280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0" name="Oval 796">
              <a:extLst>
                <a:ext uri="{FF2B5EF4-FFF2-40B4-BE49-F238E27FC236}">
                  <a16:creationId xmlns:a16="http://schemas.microsoft.com/office/drawing/2014/main" id="{A4649F5A-06C2-499B-BD74-EFFD9AEAA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2117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1" name="Freeform 797">
              <a:extLst>
                <a:ext uri="{FF2B5EF4-FFF2-40B4-BE49-F238E27FC236}">
                  <a16:creationId xmlns:a16="http://schemas.microsoft.com/office/drawing/2014/main" id="{83593305-4C43-4540-B294-E828DECA7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120"/>
              <a:ext cx="32" cy="45"/>
            </a:xfrm>
            <a:custGeom>
              <a:avLst/>
              <a:gdLst>
                <a:gd name="T0" fmla="*/ 74 w 13"/>
                <a:gd name="T1" fmla="*/ 0 h 17"/>
                <a:gd name="T2" fmla="*/ 153 w 13"/>
                <a:gd name="T3" fmla="*/ 148 h 17"/>
                <a:gd name="T4" fmla="*/ 30 w 13"/>
                <a:gd name="T5" fmla="*/ 315 h 17"/>
                <a:gd name="T6" fmla="*/ 0 w 13"/>
                <a:gd name="T7" fmla="*/ 294 h 17"/>
                <a:gd name="T8" fmla="*/ 62 w 13"/>
                <a:gd name="T9" fmla="*/ 315 h 17"/>
                <a:gd name="T10" fmla="*/ 194 w 13"/>
                <a:gd name="T11" fmla="*/ 169 h 17"/>
                <a:gd name="T12" fmla="*/ 7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2" y="17"/>
                  </a:cubicBezTo>
                  <a:cubicBezTo>
                    <a:pt x="1" y="17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3" y="13"/>
                    <a:pt x="13" y="9"/>
                  </a:cubicBezTo>
                  <a:cubicBezTo>
                    <a:pt x="13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82" name="Oval 798">
              <a:extLst>
                <a:ext uri="{FF2B5EF4-FFF2-40B4-BE49-F238E27FC236}">
                  <a16:creationId xmlns:a16="http://schemas.microsoft.com/office/drawing/2014/main" id="{7FD30F86-6DD0-4A6E-81FF-AEBA70CD6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3" y="2128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3" name="Oval 799">
              <a:extLst>
                <a:ext uri="{FF2B5EF4-FFF2-40B4-BE49-F238E27FC236}">
                  <a16:creationId xmlns:a16="http://schemas.microsoft.com/office/drawing/2014/main" id="{B486DC7C-1844-4B2A-9E45-22EE98B74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992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4" name="Oval 800">
              <a:extLst>
                <a:ext uri="{FF2B5EF4-FFF2-40B4-BE49-F238E27FC236}">
                  <a16:creationId xmlns:a16="http://schemas.microsoft.com/office/drawing/2014/main" id="{30251F34-090E-4265-9E57-6FFFF9799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1973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5" name="Freeform 801">
              <a:extLst>
                <a:ext uri="{FF2B5EF4-FFF2-40B4-BE49-F238E27FC236}">
                  <a16:creationId xmlns:a16="http://schemas.microsoft.com/office/drawing/2014/main" id="{D0DC4BE2-2616-4D00-8403-9F014EEB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979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86" name="Oval 802">
              <a:extLst>
                <a:ext uri="{FF2B5EF4-FFF2-40B4-BE49-F238E27FC236}">
                  <a16:creationId xmlns:a16="http://schemas.microsoft.com/office/drawing/2014/main" id="{A94753AF-25CE-4E5B-A4CC-11AF5626C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" y="198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7" name="Oval 803">
              <a:extLst>
                <a:ext uri="{FF2B5EF4-FFF2-40B4-BE49-F238E27FC236}">
                  <a16:creationId xmlns:a16="http://schemas.microsoft.com/office/drawing/2014/main" id="{8456F8D0-3211-4014-8176-1C74E1E13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2363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8" name="Freeform 804">
              <a:extLst>
                <a:ext uri="{FF2B5EF4-FFF2-40B4-BE49-F238E27FC236}">
                  <a16:creationId xmlns:a16="http://schemas.microsoft.com/office/drawing/2014/main" id="{70C82651-C53B-4076-B2D3-7E447C7B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368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6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89" name="Oval 805">
              <a:extLst>
                <a:ext uri="{FF2B5EF4-FFF2-40B4-BE49-F238E27FC236}">
                  <a16:creationId xmlns:a16="http://schemas.microsoft.com/office/drawing/2014/main" id="{27C223E5-9224-43E9-821E-10CD8D0A9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237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0" name="Oval 806">
              <a:extLst>
                <a:ext uri="{FF2B5EF4-FFF2-40B4-BE49-F238E27FC236}">
                  <a16:creationId xmlns:a16="http://schemas.microsoft.com/office/drawing/2014/main" id="{5885B67C-0A4C-45EE-BA32-50DC298FD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1664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1" name="Freeform 807">
              <a:extLst>
                <a:ext uri="{FF2B5EF4-FFF2-40B4-BE49-F238E27FC236}">
                  <a16:creationId xmlns:a16="http://schemas.microsoft.com/office/drawing/2014/main" id="{1AD63F3B-97D6-4FC8-80E9-230E1852D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669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62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92" name="Oval 808">
              <a:extLst>
                <a:ext uri="{FF2B5EF4-FFF2-40B4-BE49-F238E27FC236}">
                  <a16:creationId xmlns:a16="http://schemas.microsoft.com/office/drawing/2014/main" id="{B910112E-0468-41D0-8B56-6FE2E0B24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167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3" name="Oval 809">
              <a:extLst>
                <a:ext uri="{FF2B5EF4-FFF2-40B4-BE49-F238E27FC236}">
                  <a16:creationId xmlns:a16="http://schemas.microsoft.com/office/drawing/2014/main" id="{29AD97D1-C5CE-4285-B3DE-B247EA42D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1747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4" name="Freeform 810">
              <a:extLst>
                <a:ext uri="{FF2B5EF4-FFF2-40B4-BE49-F238E27FC236}">
                  <a16:creationId xmlns:a16="http://schemas.microsoft.com/office/drawing/2014/main" id="{23B1B833-D47E-4438-AF88-0F63FEEC8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752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7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95" name="Oval 811">
              <a:extLst>
                <a:ext uri="{FF2B5EF4-FFF2-40B4-BE49-F238E27FC236}">
                  <a16:creationId xmlns:a16="http://schemas.microsoft.com/office/drawing/2014/main" id="{6D1C7A60-6563-40BB-86B6-FE5A994C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75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6" name="Oval 812">
              <a:extLst>
                <a:ext uri="{FF2B5EF4-FFF2-40B4-BE49-F238E27FC236}">
                  <a16:creationId xmlns:a16="http://schemas.microsoft.com/office/drawing/2014/main" id="{6E238857-C4DD-49BE-ADBA-08DBB99A4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" y="178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7" name="Freeform 813">
              <a:extLst>
                <a:ext uri="{FF2B5EF4-FFF2-40B4-BE49-F238E27FC236}">
                  <a16:creationId xmlns:a16="http://schemas.microsoft.com/office/drawing/2014/main" id="{1778FCB2-9AA0-4F2A-8B99-B98B8EAB8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787"/>
              <a:ext cx="43" cy="61"/>
            </a:xfrm>
            <a:custGeom>
              <a:avLst/>
              <a:gdLst>
                <a:gd name="T0" fmla="*/ 116 w 17"/>
                <a:gd name="T1" fmla="*/ 0 h 23"/>
                <a:gd name="T2" fmla="*/ 210 w 17"/>
                <a:gd name="T3" fmla="*/ 191 h 23"/>
                <a:gd name="T4" fmla="*/ 33 w 17"/>
                <a:gd name="T5" fmla="*/ 408 h 23"/>
                <a:gd name="T6" fmla="*/ 0 w 17"/>
                <a:gd name="T7" fmla="*/ 408 h 23"/>
                <a:gd name="T8" fmla="*/ 83 w 17"/>
                <a:gd name="T9" fmla="*/ 430 h 23"/>
                <a:gd name="T10" fmla="*/ 276 w 17"/>
                <a:gd name="T11" fmla="*/ 204 h 23"/>
                <a:gd name="T12" fmla="*/ 116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7" y="0"/>
                  </a:moveTo>
                  <a:cubicBezTo>
                    <a:pt x="11" y="2"/>
                    <a:pt x="13" y="6"/>
                    <a:pt x="13" y="10"/>
                  </a:cubicBezTo>
                  <a:cubicBezTo>
                    <a:pt x="13" y="17"/>
                    <a:pt x="8" y="22"/>
                    <a:pt x="2" y="22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2" y="23"/>
                    <a:pt x="3" y="23"/>
                    <a:pt x="5" y="23"/>
                  </a:cubicBezTo>
                  <a:cubicBezTo>
                    <a:pt x="11" y="23"/>
                    <a:pt x="17" y="18"/>
                    <a:pt x="17" y="11"/>
                  </a:cubicBezTo>
                  <a:cubicBezTo>
                    <a:pt x="17" y="5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98" name="Oval 814">
              <a:extLst>
                <a:ext uri="{FF2B5EF4-FFF2-40B4-BE49-F238E27FC236}">
                  <a16:creationId xmlns:a16="http://schemas.microsoft.com/office/drawing/2014/main" id="{A942D75B-1DD0-415D-ADA9-9BDAC9528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795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9" name="Oval 815">
              <a:extLst>
                <a:ext uri="{FF2B5EF4-FFF2-40B4-BE49-F238E27FC236}">
                  <a16:creationId xmlns:a16="http://schemas.microsoft.com/office/drawing/2014/main" id="{5A4730DF-DEE8-4E03-972D-42298A2F9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1963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0" name="Freeform 816">
              <a:extLst>
                <a:ext uri="{FF2B5EF4-FFF2-40B4-BE49-F238E27FC236}">
                  <a16:creationId xmlns:a16="http://schemas.microsoft.com/office/drawing/2014/main" id="{6AF18273-BDCB-49D0-9578-564D8DAB0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968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01" name="Oval 817">
              <a:extLst>
                <a:ext uri="{FF2B5EF4-FFF2-40B4-BE49-F238E27FC236}">
                  <a16:creationId xmlns:a16="http://schemas.microsoft.com/office/drawing/2014/main" id="{B032202A-4144-48C3-9EF8-CB2350CB9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97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2" name="Oval 818">
              <a:extLst>
                <a:ext uri="{FF2B5EF4-FFF2-40B4-BE49-F238E27FC236}">
                  <a16:creationId xmlns:a16="http://schemas.microsoft.com/office/drawing/2014/main" id="{B8CDE5F7-BBF8-4887-AE57-E1B1C115A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" y="1917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3" name="Freeform 819">
              <a:extLst>
                <a:ext uri="{FF2B5EF4-FFF2-40B4-BE49-F238E27FC236}">
                  <a16:creationId xmlns:a16="http://schemas.microsoft.com/office/drawing/2014/main" id="{1311DADA-12FB-4BF8-86E1-EEAF6D59B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923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04" name="Oval 820">
              <a:extLst>
                <a:ext uri="{FF2B5EF4-FFF2-40B4-BE49-F238E27FC236}">
                  <a16:creationId xmlns:a16="http://schemas.microsoft.com/office/drawing/2014/main" id="{FEF297EC-6DDE-4CF4-B249-80B35F93F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192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5" name="Oval 821">
              <a:extLst>
                <a:ext uri="{FF2B5EF4-FFF2-40B4-BE49-F238E27FC236}">
                  <a16:creationId xmlns:a16="http://schemas.microsoft.com/office/drawing/2014/main" id="{FC1C648E-F365-4165-85FE-D96636E27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1923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6" name="Freeform 822">
              <a:extLst>
                <a:ext uri="{FF2B5EF4-FFF2-40B4-BE49-F238E27FC236}">
                  <a16:creationId xmlns:a16="http://schemas.microsoft.com/office/drawing/2014/main" id="{162188F9-CC41-4A74-B55E-04313200A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1928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07" name="Oval 823">
              <a:extLst>
                <a:ext uri="{FF2B5EF4-FFF2-40B4-BE49-F238E27FC236}">
                  <a16:creationId xmlns:a16="http://schemas.microsoft.com/office/drawing/2014/main" id="{CFD74625-9311-4742-BA7D-E925F0754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193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8" name="Oval 824">
              <a:extLst>
                <a:ext uri="{FF2B5EF4-FFF2-40B4-BE49-F238E27FC236}">
                  <a16:creationId xmlns:a16="http://schemas.microsoft.com/office/drawing/2014/main" id="{17E7E5A2-ADB7-41FB-AF47-05300B225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" y="1664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9" name="Freeform 825">
              <a:extLst>
                <a:ext uri="{FF2B5EF4-FFF2-40B4-BE49-F238E27FC236}">
                  <a16:creationId xmlns:a16="http://schemas.microsoft.com/office/drawing/2014/main" id="{A9767334-1C5E-431C-8F7E-5A526FB60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669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38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62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7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10" name="Oval 826">
              <a:extLst>
                <a:ext uri="{FF2B5EF4-FFF2-40B4-BE49-F238E27FC236}">
                  <a16:creationId xmlns:a16="http://schemas.microsoft.com/office/drawing/2014/main" id="{D6E33340-2996-4D8A-8684-20DE3DBB6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16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1" name="Oval 827">
              <a:extLst>
                <a:ext uri="{FF2B5EF4-FFF2-40B4-BE49-F238E27FC236}">
                  <a16:creationId xmlns:a16="http://schemas.microsoft.com/office/drawing/2014/main" id="{A6C0EB27-C1EF-414D-B8A9-93F665828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177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2" name="Freeform 828">
              <a:extLst>
                <a:ext uri="{FF2B5EF4-FFF2-40B4-BE49-F238E27FC236}">
                  <a16:creationId xmlns:a16="http://schemas.microsoft.com/office/drawing/2014/main" id="{F05434B2-42C6-4658-BB4A-57606CB75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1776"/>
              <a:ext cx="43" cy="61"/>
            </a:xfrm>
            <a:custGeom>
              <a:avLst/>
              <a:gdLst>
                <a:gd name="T0" fmla="*/ 116 w 17"/>
                <a:gd name="T1" fmla="*/ 0 h 23"/>
                <a:gd name="T2" fmla="*/ 225 w 17"/>
                <a:gd name="T3" fmla="*/ 204 h 23"/>
                <a:gd name="T4" fmla="*/ 33 w 17"/>
                <a:gd name="T5" fmla="*/ 408 h 23"/>
                <a:gd name="T6" fmla="*/ 0 w 17"/>
                <a:gd name="T7" fmla="*/ 408 h 23"/>
                <a:gd name="T8" fmla="*/ 83 w 17"/>
                <a:gd name="T9" fmla="*/ 430 h 23"/>
                <a:gd name="T10" fmla="*/ 276 w 17"/>
                <a:gd name="T11" fmla="*/ 225 h 23"/>
                <a:gd name="T12" fmla="*/ 116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7" y="0"/>
                  </a:moveTo>
                  <a:cubicBezTo>
                    <a:pt x="11" y="2"/>
                    <a:pt x="14" y="6"/>
                    <a:pt x="14" y="11"/>
                  </a:cubicBezTo>
                  <a:cubicBezTo>
                    <a:pt x="14" y="17"/>
                    <a:pt x="9" y="22"/>
                    <a:pt x="2" y="22"/>
                  </a:cubicBezTo>
                  <a:cubicBezTo>
                    <a:pt x="2" y="22"/>
                    <a:pt x="1" y="22"/>
                    <a:pt x="0" y="22"/>
                  </a:cubicBezTo>
                  <a:cubicBezTo>
                    <a:pt x="2" y="23"/>
                    <a:pt x="4" y="23"/>
                    <a:pt x="5" y="23"/>
                  </a:cubicBezTo>
                  <a:cubicBezTo>
                    <a:pt x="12" y="23"/>
                    <a:pt x="17" y="18"/>
                    <a:pt x="17" y="12"/>
                  </a:cubicBezTo>
                  <a:cubicBezTo>
                    <a:pt x="17" y="6"/>
                    <a:pt x="13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13" name="Oval 829">
              <a:extLst>
                <a:ext uri="{FF2B5EF4-FFF2-40B4-BE49-F238E27FC236}">
                  <a16:creationId xmlns:a16="http://schemas.microsoft.com/office/drawing/2014/main" id="{66EFD670-77C7-4B14-AA42-46ACD9AF3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1784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4" name="Oval 830">
              <a:extLst>
                <a:ext uri="{FF2B5EF4-FFF2-40B4-BE49-F238E27FC236}">
                  <a16:creationId xmlns:a16="http://schemas.microsoft.com/office/drawing/2014/main" id="{0B9AED24-7176-430B-8A68-1C0234F88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173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5" name="Freeform 831">
              <a:extLst>
                <a:ext uri="{FF2B5EF4-FFF2-40B4-BE49-F238E27FC236}">
                  <a16:creationId xmlns:a16="http://schemas.microsoft.com/office/drawing/2014/main" id="{562F19C9-A098-4279-B4D0-B307E34BE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736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1 h 23"/>
                <a:gd name="T4" fmla="*/ 20 w 16"/>
                <a:gd name="T5" fmla="*/ 408 h 23"/>
                <a:gd name="T6" fmla="*/ 0 w 16"/>
                <a:gd name="T7" fmla="*/ 408 h 23"/>
                <a:gd name="T8" fmla="*/ 8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16" name="Oval 832">
              <a:extLst>
                <a:ext uri="{FF2B5EF4-FFF2-40B4-BE49-F238E27FC236}">
                  <a16:creationId xmlns:a16="http://schemas.microsoft.com/office/drawing/2014/main" id="{9D64405F-598B-4460-A8BC-DA5158EA7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174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7" name="Oval 833">
              <a:extLst>
                <a:ext uri="{FF2B5EF4-FFF2-40B4-BE49-F238E27FC236}">
                  <a16:creationId xmlns:a16="http://schemas.microsoft.com/office/drawing/2014/main" id="{8EBC6F93-2DA0-4266-9055-69A5CBAC7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1792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8" name="Oval 834">
              <a:extLst>
                <a:ext uri="{FF2B5EF4-FFF2-40B4-BE49-F238E27FC236}">
                  <a16:creationId xmlns:a16="http://schemas.microsoft.com/office/drawing/2014/main" id="{92AD475D-BA96-479B-9102-36CBB8FAA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1773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9" name="Freeform 835">
              <a:extLst>
                <a:ext uri="{FF2B5EF4-FFF2-40B4-BE49-F238E27FC236}">
                  <a16:creationId xmlns:a16="http://schemas.microsoft.com/office/drawing/2014/main" id="{58B6E2E0-667A-4975-BEAD-50C5B2481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1781"/>
              <a:ext cx="43" cy="62"/>
            </a:xfrm>
            <a:custGeom>
              <a:avLst/>
              <a:gdLst>
                <a:gd name="T0" fmla="*/ 96 w 17"/>
                <a:gd name="T1" fmla="*/ 0 h 23"/>
                <a:gd name="T2" fmla="*/ 210 w 17"/>
                <a:gd name="T3" fmla="*/ 197 h 23"/>
                <a:gd name="T4" fmla="*/ 20 w 17"/>
                <a:gd name="T5" fmla="*/ 429 h 23"/>
                <a:gd name="T6" fmla="*/ 0 w 17"/>
                <a:gd name="T7" fmla="*/ 429 h 23"/>
                <a:gd name="T8" fmla="*/ 83 w 17"/>
                <a:gd name="T9" fmla="*/ 450 h 23"/>
                <a:gd name="T10" fmla="*/ 276 w 17"/>
                <a:gd name="T11" fmla="*/ 218 h 23"/>
                <a:gd name="T12" fmla="*/ 96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2"/>
                    <a:pt x="3" y="23"/>
                    <a:pt x="5" y="23"/>
                  </a:cubicBezTo>
                  <a:cubicBezTo>
                    <a:pt x="11" y="23"/>
                    <a:pt x="17" y="18"/>
                    <a:pt x="17" y="11"/>
                  </a:cubicBezTo>
                  <a:cubicBezTo>
                    <a:pt x="17" y="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0" name="Oval 836">
              <a:extLst>
                <a:ext uri="{FF2B5EF4-FFF2-40B4-BE49-F238E27FC236}">
                  <a16:creationId xmlns:a16="http://schemas.microsoft.com/office/drawing/2014/main" id="{A7DF348E-9029-4171-AEB9-B76DB6C64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1789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1" name="Oval 837">
              <a:extLst>
                <a:ext uri="{FF2B5EF4-FFF2-40B4-BE49-F238E27FC236}">
                  <a16:creationId xmlns:a16="http://schemas.microsoft.com/office/drawing/2014/main" id="{D5B1C164-C86A-42C4-807F-630552C23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2085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2" name="Freeform 838">
              <a:extLst>
                <a:ext uri="{FF2B5EF4-FFF2-40B4-BE49-F238E27FC236}">
                  <a16:creationId xmlns:a16="http://schemas.microsoft.com/office/drawing/2014/main" id="{4E8BE118-0403-46EB-AB24-6AA7CA03B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091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3" name="Oval 839">
              <a:extLst>
                <a:ext uri="{FF2B5EF4-FFF2-40B4-BE49-F238E27FC236}">
                  <a16:creationId xmlns:a16="http://schemas.microsoft.com/office/drawing/2014/main" id="{1B697731-763E-4172-94D7-1A759093F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209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4" name="Oval 840">
              <a:extLst>
                <a:ext uri="{FF2B5EF4-FFF2-40B4-BE49-F238E27FC236}">
                  <a16:creationId xmlns:a16="http://schemas.microsoft.com/office/drawing/2014/main" id="{A09042FC-FA90-4D2F-8646-984D5FBEC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104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5" name="Freeform 841">
              <a:extLst>
                <a:ext uri="{FF2B5EF4-FFF2-40B4-BE49-F238E27FC236}">
                  <a16:creationId xmlns:a16="http://schemas.microsoft.com/office/drawing/2014/main" id="{433E4E60-AB93-4837-8B43-7B3B8DDF7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109"/>
              <a:ext cx="40" cy="62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218 h 23"/>
                <a:gd name="T4" fmla="*/ 20 w 16"/>
                <a:gd name="T5" fmla="*/ 429 h 23"/>
                <a:gd name="T6" fmla="*/ 0 w 16"/>
                <a:gd name="T7" fmla="*/ 429 h 23"/>
                <a:gd name="T8" fmla="*/ 83 w 16"/>
                <a:gd name="T9" fmla="*/ 450 h 23"/>
                <a:gd name="T10" fmla="*/ 250 w 16"/>
                <a:gd name="T11" fmla="*/ 232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6" name="Oval 842">
              <a:extLst>
                <a:ext uri="{FF2B5EF4-FFF2-40B4-BE49-F238E27FC236}">
                  <a16:creationId xmlns:a16="http://schemas.microsoft.com/office/drawing/2014/main" id="{1C2950D0-2B58-4B99-AE3E-2AC63F7AE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2117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7" name="Oval 843">
              <a:extLst>
                <a:ext uri="{FF2B5EF4-FFF2-40B4-BE49-F238E27FC236}">
                  <a16:creationId xmlns:a16="http://schemas.microsoft.com/office/drawing/2014/main" id="{1147CA60-B09F-44C2-99EB-4DF1C7D2B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2155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8" name="Freeform 844">
              <a:extLst>
                <a:ext uri="{FF2B5EF4-FFF2-40B4-BE49-F238E27FC236}">
                  <a16:creationId xmlns:a16="http://schemas.microsoft.com/office/drawing/2014/main" id="{DD87A6ED-791E-4292-B524-E355EB8D2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157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76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3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9" name="Oval 845">
              <a:extLst>
                <a:ext uri="{FF2B5EF4-FFF2-40B4-BE49-F238E27FC236}">
                  <a16:creationId xmlns:a16="http://schemas.microsoft.com/office/drawing/2014/main" id="{50C3507C-DA31-420A-AADF-1C9D3DC3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3" y="216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0" name="Oval 846">
              <a:extLst>
                <a:ext uri="{FF2B5EF4-FFF2-40B4-BE49-F238E27FC236}">
                  <a16:creationId xmlns:a16="http://schemas.microsoft.com/office/drawing/2014/main" id="{E3D9DCEA-3D26-4404-B4E3-7E16ABE8E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2176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1" name="Freeform 847">
              <a:extLst>
                <a:ext uri="{FF2B5EF4-FFF2-40B4-BE49-F238E27FC236}">
                  <a16:creationId xmlns:a16="http://schemas.microsoft.com/office/drawing/2014/main" id="{72C5F6DB-2699-4960-824F-B5694EDA3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181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2" name="Oval 848">
              <a:extLst>
                <a:ext uri="{FF2B5EF4-FFF2-40B4-BE49-F238E27FC236}">
                  <a16:creationId xmlns:a16="http://schemas.microsoft.com/office/drawing/2014/main" id="{BCB71A80-1AD8-4AAB-9468-09C31F2FE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3" y="218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3" name="Oval 849">
              <a:extLst>
                <a:ext uri="{FF2B5EF4-FFF2-40B4-BE49-F238E27FC236}">
                  <a16:creationId xmlns:a16="http://schemas.microsoft.com/office/drawing/2014/main" id="{E338BA9E-9F8B-4F25-9F7D-B8086B174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000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4" name="Freeform 850">
              <a:extLst>
                <a:ext uri="{FF2B5EF4-FFF2-40B4-BE49-F238E27FC236}">
                  <a16:creationId xmlns:a16="http://schemas.microsoft.com/office/drawing/2014/main" id="{6B51E7DD-8059-47AE-89A0-4AA157457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2005"/>
              <a:ext cx="52" cy="78"/>
            </a:xfrm>
            <a:custGeom>
              <a:avLst/>
              <a:gdLst>
                <a:gd name="T0" fmla="*/ 124 w 21"/>
                <a:gd name="T1" fmla="*/ 0 h 29"/>
                <a:gd name="T2" fmla="*/ 258 w 21"/>
                <a:gd name="T3" fmla="*/ 253 h 29"/>
                <a:gd name="T4" fmla="*/ 30 w 21"/>
                <a:gd name="T5" fmla="*/ 543 h 29"/>
                <a:gd name="T6" fmla="*/ 0 w 21"/>
                <a:gd name="T7" fmla="*/ 543 h 29"/>
                <a:gd name="T8" fmla="*/ 92 w 21"/>
                <a:gd name="T9" fmla="*/ 565 h 29"/>
                <a:gd name="T10" fmla="*/ 319 w 21"/>
                <a:gd name="T11" fmla="*/ 290 h 29"/>
                <a:gd name="T12" fmla="*/ 124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3"/>
                    <a:pt x="17" y="8"/>
                    <a:pt x="17" y="13"/>
                  </a:cubicBezTo>
                  <a:cubicBezTo>
                    <a:pt x="17" y="22"/>
                    <a:pt x="10" y="28"/>
                    <a:pt x="2" y="28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1" y="23"/>
                    <a:pt x="21" y="15"/>
                  </a:cubicBezTo>
                  <a:cubicBezTo>
                    <a:pt x="21" y="7"/>
                    <a:pt x="16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5" name="Oval 851">
              <a:extLst>
                <a:ext uri="{FF2B5EF4-FFF2-40B4-BE49-F238E27FC236}">
                  <a16:creationId xmlns:a16="http://schemas.microsoft.com/office/drawing/2014/main" id="{D3C40B3C-86D8-491E-B1A9-BC84E8CE5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2016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6" name="Oval 852">
              <a:extLst>
                <a:ext uri="{FF2B5EF4-FFF2-40B4-BE49-F238E27FC236}">
                  <a16:creationId xmlns:a16="http://schemas.microsoft.com/office/drawing/2014/main" id="{1D3065B0-F778-4976-9CBE-9628E278B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" y="2099"/>
              <a:ext cx="88" cy="9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7" name="Freeform 853">
              <a:extLst>
                <a:ext uri="{FF2B5EF4-FFF2-40B4-BE49-F238E27FC236}">
                  <a16:creationId xmlns:a16="http://schemas.microsoft.com/office/drawing/2014/main" id="{4044914E-6B29-429F-9B79-5C17A4180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104"/>
              <a:ext cx="52" cy="77"/>
            </a:xfrm>
            <a:custGeom>
              <a:avLst/>
              <a:gdLst>
                <a:gd name="T0" fmla="*/ 124 w 21"/>
                <a:gd name="T1" fmla="*/ 0 h 29"/>
                <a:gd name="T2" fmla="*/ 258 w 21"/>
                <a:gd name="T3" fmla="*/ 260 h 29"/>
                <a:gd name="T4" fmla="*/ 30 w 21"/>
                <a:gd name="T5" fmla="*/ 520 h 29"/>
                <a:gd name="T6" fmla="*/ 0 w 21"/>
                <a:gd name="T7" fmla="*/ 520 h 29"/>
                <a:gd name="T8" fmla="*/ 92 w 21"/>
                <a:gd name="T9" fmla="*/ 542 h 29"/>
                <a:gd name="T10" fmla="*/ 319 w 21"/>
                <a:gd name="T11" fmla="*/ 281 h 29"/>
                <a:gd name="T12" fmla="*/ 124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3"/>
                    <a:pt x="17" y="8"/>
                    <a:pt x="17" y="14"/>
                  </a:cubicBezTo>
                  <a:cubicBezTo>
                    <a:pt x="17" y="22"/>
                    <a:pt x="10" y="28"/>
                    <a:pt x="2" y="28"/>
                  </a:cubicBezTo>
                  <a:cubicBezTo>
                    <a:pt x="1" y="28"/>
                    <a:pt x="1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1" y="23"/>
                    <a:pt x="21" y="15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8" name="Oval 854">
              <a:extLst>
                <a:ext uri="{FF2B5EF4-FFF2-40B4-BE49-F238E27FC236}">
                  <a16:creationId xmlns:a16="http://schemas.microsoft.com/office/drawing/2014/main" id="{81968DB8-6B03-40EA-9DD8-9C5143343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117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9" name="Oval 855">
              <a:extLst>
                <a:ext uri="{FF2B5EF4-FFF2-40B4-BE49-F238E27FC236}">
                  <a16:creationId xmlns:a16="http://schemas.microsoft.com/office/drawing/2014/main" id="{8C586C07-079F-49EF-8C72-D11E83272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" y="2045"/>
              <a:ext cx="80" cy="86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0" name="Oval 856">
              <a:extLst>
                <a:ext uri="{FF2B5EF4-FFF2-40B4-BE49-F238E27FC236}">
                  <a16:creationId xmlns:a16="http://schemas.microsoft.com/office/drawing/2014/main" id="{FF785F04-C0D0-4DC5-BB23-0C2B4B362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6" y="2024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1" name="Freeform 857">
              <a:extLst>
                <a:ext uri="{FF2B5EF4-FFF2-40B4-BE49-F238E27FC236}">
                  <a16:creationId xmlns:a16="http://schemas.microsoft.com/office/drawing/2014/main" id="{0F0A5725-9EDF-4E2C-BE84-E40C4A369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032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33 w 20"/>
                <a:gd name="T5" fmla="*/ 520 h 29"/>
                <a:gd name="T6" fmla="*/ 0 w 20"/>
                <a:gd name="T7" fmla="*/ 507 h 29"/>
                <a:gd name="T8" fmla="*/ 95 w 20"/>
                <a:gd name="T9" fmla="*/ 542 h 29"/>
                <a:gd name="T10" fmla="*/ 313 w 20"/>
                <a:gd name="T11" fmla="*/ 26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8"/>
                    <a:pt x="2" y="28"/>
                  </a:cubicBezTo>
                  <a:cubicBezTo>
                    <a:pt x="1" y="28"/>
                    <a:pt x="0" y="28"/>
                    <a:pt x="0" y="27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2" name="Oval 858">
              <a:extLst>
                <a:ext uri="{FF2B5EF4-FFF2-40B4-BE49-F238E27FC236}">
                  <a16:creationId xmlns:a16="http://schemas.microsoft.com/office/drawing/2014/main" id="{A9F508F7-ED50-4D73-BA8A-764BA9686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2043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3" name="Oval 859">
              <a:extLst>
                <a:ext uri="{FF2B5EF4-FFF2-40B4-BE49-F238E27FC236}">
                  <a16:creationId xmlns:a16="http://schemas.microsoft.com/office/drawing/2014/main" id="{B331BE82-BD32-4419-AC69-0E38A7987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1851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4" name="Oval 860">
              <a:extLst>
                <a:ext uri="{FF2B5EF4-FFF2-40B4-BE49-F238E27FC236}">
                  <a16:creationId xmlns:a16="http://schemas.microsoft.com/office/drawing/2014/main" id="{AD8BC7D3-42D6-47C2-B405-4E45237D2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1829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5" name="Freeform 861">
              <a:extLst>
                <a:ext uri="{FF2B5EF4-FFF2-40B4-BE49-F238E27FC236}">
                  <a16:creationId xmlns:a16="http://schemas.microsoft.com/office/drawing/2014/main" id="{FA32CD89-4CE6-4FAD-9BD9-CFB57AE03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837"/>
              <a:ext cx="50" cy="75"/>
            </a:xfrm>
            <a:custGeom>
              <a:avLst/>
              <a:gdLst>
                <a:gd name="T0" fmla="*/ 125 w 20"/>
                <a:gd name="T1" fmla="*/ 0 h 28"/>
                <a:gd name="T2" fmla="*/ 250 w 20"/>
                <a:gd name="T3" fmla="*/ 252 h 28"/>
                <a:gd name="T4" fmla="*/ 33 w 20"/>
                <a:gd name="T5" fmla="*/ 517 h 28"/>
                <a:gd name="T6" fmla="*/ 0 w 20"/>
                <a:gd name="T7" fmla="*/ 517 h 28"/>
                <a:gd name="T8" fmla="*/ 95 w 20"/>
                <a:gd name="T9" fmla="*/ 538 h 28"/>
                <a:gd name="T10" fmla="*/ 313 w 20"/>
                <a:gd name="T11" fmla="*/ 273 h 28"/>
                <a:gd name="T12" fmla="*/ 125 w 20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8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7"/>
                    <a:pt x="2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2" y="28"/>
                    <a:pt x="4" y="28"/>
                    <a:pt x="6" y="28"/>
                  </a:cubicBezTo>
                  <a:cubicBezTo>
                    <a:pt x="14" y="28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6" name="Oval 862">
              <a:extLst>
                <a:ext uri="{FF2B5EF4-FFF2-40B4-BE49-F238E27FC236}">
                  <a16:creationId xmlns:a16="http://schemas.microsoft.com/office/drawing/2014/main" id="{1EACCED0-7FD9-4401-8BD1-9589D0500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3" y="1848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7" name="Oval 863">
              <a:extLst>
                <a:ext uri="{FF2B5EF4-FFF2-40B4-BE49-F238E27FC236}">
                  <a16:creationId xmlns:a16="http://schemas.microsoft.com/office/drawing/2014/main" id="{522DF80A-DB63-4AAA-9DF3-44F7445DD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2235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8" name="Freeform 864">
              <a:extLst>
                <a:ext uri="{FF2B5EF4-FFF2-40B4-BE49-F238E27FC236}">
                  <a16:creationId xmlns:a16="http://schemas.microsoft.com/office/drawing/2014/main" id="{C52F95C5-303B-453F-BE79-BBD6E16E4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237"/>
              <a:ext cx="33" cy="46"/>
            </a:xfrm>
            <a:custGeom>
              <a:avLst/>
              <a:gdLst>
                <a:gd name="T0" fmla="*/ 84 w 13"/>
                <a:gd name="T1" fmla="*/ 0 h 17"/>
                <a:gd name="T2" fmla="*/ 160 w 13"/>
                <a:gd name="T3" fmla="*/ 162 h 17"/>
                <a:gd name="T4" fmla="*/ 33 w 13"/>
                <a:gd name="T5" fmla="*/ 336 h 17"/>
                <a:gd name="T6" fmla="*/ 0 w 13"/>
                <a:gd name="T7" fmla="*/ 336 h 17"/>
                <a:gd name="T8" fmla="*/ 63 w 13"/>
                <a:gd name="T9" fmla="*/ 336 h 17"/>
                <a:gd name="T10" fmla="*/ 213 w 13"/>
                <a:gd name="T11" fmla="*/ 176 h 17"/>
                <a:gd name="T12" fmla="*/ 8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2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3" y="14"/>
                    <a:pt x="13" y="9"/>
                  </a:cubicBezTo>
                  <a:cubicBezTo>
                    <a:pt x="13" y="5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9" name="Oval 865">
              <a:extLst>
                <a:ext uri="{FF2B5EF4-FFF2-40B4-BE49-F238E27FC236}">
                  <a16:creationId xmlns:a16="http://schemas.microsoft.com/office/drawing/2014/main" id="{2E4CC473-6B83-4889-B53E-48FF68C6E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224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0" name="Oval 866">
              <a:extLst>
                <a:ext uri="{FF2B5EF4-FFF2-40B4-BE49-F238E27FC236}">
                  <a16:creationId xmlns:a16="http://schemas.microsoft.com/office/drawing/2014/main" id="{DA92475D-D208-4932-AB7C-540620945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2248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1" name="Freeform 867">
              <a:extLst>
                <a:ext uri="{FF2B5EF4-FFF2-40B4-BE49-F238E27FC236}">
                  <a16:creationId xmlns:a16="http://schemas.microsoft.com/office/drawing/2014/main" id="{87287211-6357-4196-ABA1-FBBCA47CB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253"/>
              <a:ext cx="40" cy="62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218 h 23"/>
                <a:gd name="T4" fmla="*/ 20 w 16"/>
                <a:gd name="T5" fmla="*/ 429 h 23"/>
                <a:gd name="T6" fmla="*/ 0 w 16"/>
                <a:gd name="T7" fmla="*/ 429 h 23"/>
                <a:gd name="T8" fmla="*/ 63 w 16"/>
                <a:gd name="T9" fmla="*/ 450 h 23"/>
                <a:gd name="T10" fmla="*/ 250 w 16"/>
                <a:gd name="T11" fmla="*/ 232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1" y="23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2" name="Oval 868">
              <a:extLst>
                <a:ext uri="{FF2B5EF4-FFF2-40B4-BE49-F238E27FC236}">
                  <a16:creationId xmlns:a16="http://schemas.microsoft.com/office/drawing/2014/main" id="{23B360E1-D72F-4301-884D-E1B50B1F3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2261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3" name="Oval 869">
              <a:extLst>
                <a:ext uri="{FF2B5EF4-FFF2-40B4-BE49-F238E27FC236}">
                  <a16:creationId xmlns:a16="http://schemas.microsoft.com/office/drawing/2014/main" id="{7B11D404-2B69-48C3-9E92-40F61037D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245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4" name="Freeform 870">
              <a:extLst>
                <a:ext uri="{FF2B5EF4-FFF2-40B4-BE49-F238E27FC236}">
                  <a16:creationId xmlns:a16="http://schemas.microsoft.com/office/drawing/2014/main" id="{03E4D1C0-BC95-4C6C-97D6-7BD5B0F09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253"/>
              <a:ext cx="52" cy="78"/>
            </a:xfrm>
            <a:custGeom>
              <a:avLst/>
              <a:gdLst>
                <a:gd name="T0" fmla="*/ 124 w 21"/>
                <a:gd name="T1" fmla="*/ 0 h 29"/>
                <a:gd name="T2" fmla="*/ 258 w 21"/>
                <a:gd name="T3" fmla="*/ 253 h 29"/>
                <a:gd name="T4" fmla="*/ 30 w 21"/>
                <a:gd name="T5" fmla="*/ 527 h 29"/>
                <a:gd name="T6" fmla="*/ 0 w 21"/>
                <a:gd name="T7" fmla="*/ 527 h 29"/>
                <a:gd name="T8" fmla="*/ 92 w 21"/>
                <a:gd name="T9" fmla="*/ 565 h 29"/>
                <a:gd name="T10" fmla="*/ 319 w 21"/>
                <a:gd name="T11" fmla="*/ 274 h 29"/>
                <a:gd name="T12" fmla="*/ 124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7" y="7"/>
                    <a:pt x="17" y="13"/>
                  </a:cubicBezTo>
                  <a:cubicBezTo>
                    <a:pt x="17" y="21"/>
                    <a:pt x="10" y="27"/>
                    <a:pt x="2" y="27"/>
                  </a:cubicBezTo>
                  <a:cubicBezTo>
                    <a:pt x="2" y="27"/>
                    <a:pt x="1" y="27"/>
                    <a:pt x="0" y="27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1" y="22"/>
                    <a:pt x="21" y="14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5" name="Oval 871">
              <a:extLst>
                <a:ext uri="{FF2B5EF4-FFF2-40B4-BE49-F238E27FC236}">
                  <a16:creationId xmlns:a16="http://schemas.microsoft.com/office/drawing/2014/main" id="{E73FEE9F-BB4B-4072-9628-86C82AE88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2264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6" name="Oval 872">
              <a:extLst>
                <a:ext uri="{FF2B5EF4-FFF2-40B4-BE49-F238E27FC236}">
                  <a16:creationId xmlns:a16="http://schemas.microsoft.com/office/drawing/2014/main" id="{F35EBFA2-23DC-46CC-A043-D9268D991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" y="2301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7" name="Freeform 873">
              <a:extLst>
                <a:ext uri="{FF2B5EF4-FFF2-40B4-BE49-F238E27FC236}">
                  <a16:creationId xmlns:a16="http://schemas.microsoft.com/office/drawing/2014/main" id="{B7EA36C4-5896-4AC5-A257-4680736F0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307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3"/>
                    <a:pt x="5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8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8" name="Oval 874">
              <a:extLst>
                <a:ext uri="{FF2B5EF4-FFF2-40B4-BE49-F238E27FC236}">
                  <a16:creationId xmlns:a16="http://schemas.microsoft.com/office/drawing/2014/main" id="{3E886F68-3B38-45FC-B54A-E0D042BDE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231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9" name="Oval 875">
              <a:extLst>
                <a:ext uri="{FF2B5EF4-FFF2-40B4-BE49-F238E27FC236}">
                  <a16:creationId xmlns:a16="http://schemas.microsoft.com/office/drawing/2014/main" id="{0F1A2CD1-02A2-4F28-A0A9-07FA692B1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240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0" name="Freeform 876">
              <a:extLst>
                <a:ext uri="{FF2B5EF4-FFF2-40B4-BE49-F238E27FC236}">
                  <a16:creationId xmlns:a16="http://schemas.microsoft.com/office/drawing/2014/main" id="{65DD4AEC-9FE6-45FC-8655-1C82BAA01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248"/>
              <a:ext cx="53" cy="77"/>
            </a:xfrm>
            <a:custGeom>
              <a:avLst/>
              <a:gdLst>
                <a:gd name="T0" fmla="*/ 126 w 21"/>
                <a:gd name="T1" fmla="*/ 0 h 29"/>
                <a:gd name="T2" fmla="*/ 275 w 21"/>
                <a:gd name="T3" fmla="*/ 247 h 29"/>
                <a:gd name="T4" fmla="*/ 33 w 21"/>
                <a:gd name="T5" fmla="*/ 520 h 29"/>
                <a:gd name="T6" fmla="*/ 0 w 21"/>
                <a:gd name="T7" fmla="*/ 520 h 29"/>
                <a:gd name="T8" fmla="*/ 96 w 21"/>
                <a:gd name="T9" fmla="*/ 542 h 29"/>
                <a:gd name="T10" fmla="*/ 338 w 21"/>
                <a:gd name="T11" fmla="*/ 260 h 29"/>
                <a:gd name="T12" fmla="*/ 126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7" y="7"/>
                    <a:pt x="17" y="13"/>
                  </a:cubicBezTo>
                  <a:cubicBezTo>
                    <a:pt x="17" y="21"/>
                    <a:pt x="10" y="28"/>
                    <a:pt x="2" y="28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1" y="22"/>
                    <a:pt x="21" y="14"/>
                  </a:cubicBezTo>
                  <a:cubicBezTo>
                    <a:pt x="21" y="7"/>
                    <a:pt x="16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1" name="Oval 877">
              <a:extLst>
                <a:ext uri="{FF2B5EF4-FFF2-40B4-BE49-F238E27FC236}">
                  <a16:creationId xmlns:a16="http://schemas.microsoft.com/office/drawing/2014/main" id="{62BE9C67-5669-454B-A1D7-E9F510C17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" y="2259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2" name="Oval 878">
              <a:extLst>
                <a:ext uri="{FF2B5EF4-FFF2-40B4-BE49-F238E27FC236}">
                  <a16:creationId xmlns:a16="http://schemas.microsoft.com/office/drawing/2014/main" id="{BA5B432A-3C7D-4F6B-90B9-061A6D963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1821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3" name="Freeform 879">
              <a:extLst>
                <a:ext uri="{FF2B5EF4-FFF2-40B4-BE49-F238E27FC236}">
                  <a16:creationId xmlns:a16="http://schemas.microsoft.com/office/drawing/2014/main" id="{7D524F10-2B12-4BCB-A1A5-E3A9717B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1829"/>
              <a:ext cx="50" cy="75"/>
            </a:xfrm>
            <a:custGeom>
              <a:avLst/>
              <a:gdLst>
                <a:gd name="T0" fmla="*/ 125 w 20"/>
                <a:gd name="T1" fmla="*/ 0 h 28"/>
                <a:gd name="T2" fmla="*/ 250 w 20"/>
                <a:gd name="T3" fmla="*/ 252 h 28"/>
                <a:gd name="T4" fmla="*/ 33 w 20"/>
                <a:gd name="T5" fmla="*/ 517 h 28"/>
                <a:gd name="T6" fmla="*/ 0 w 20"/>
                <a:gd name="T7" fmla="*/ 517 h 28"/>
                <a:gd name="T8" fmla="*/ 95 w 20"/>
                <a:gd name="T9" fmla="*/ 538 h 28"/>
                <a:gd name="T10" fmla="*/ 313 w 20"/>
                <a:gd name="T11" fmla="*/ 273 h 28"/>
                <a:gd name="T12" fmla="*/ 125 w 20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8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7"/>
                    <a:pt x="2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1" y="28"/>
                    <a:pt x="4" y="28"/>
                    <a:pt x="6" y="28"/>
                  </a:cubicBezTo>
                  <a:cubicBezTo>
                    <a:pt x="14" y="28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4" name="Oval 880">
              <a:extLst>
                <a:ext uri="{FF2B5EF4-FFF2-40B4-BE49-F238E27FC236}">
                  <a16:creationId xmlns:a16="http://schemas.microsoft.com/office/drawing/2014/main" id="{4B03E101-9E2E-4902-AE10-BE020633D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1840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5" name="Oval 881">
              <a:extLst>
                <a:ext uri="{FF2B5EF4-FFF2-40B4-BE49-F238E27FC236}">
                  <a16:creationId xmlns:a16="http://schemas.microsoft.com/office/drawing/2014/main" id="{9CE25852-0D42-4372-ABEA-B65D9205F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1795"/>
              <a:ext cx="88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6" name="Freeform 882">
              <a:extLst>
                <a:ext uri="{FF2B5EF4-FFF2-40B4-BE49-F238E27FC236}">
                  <a16:creationId xmlns:a16="http://schemas.microsoft.com/office/drawing/2014/main" id="{D1E5808C-54BE-4CCF-91F4-2EDD86EAD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803"/>
              <a:ext cx="52" cy="77"/>
            </a:xfrm>
            <a:custGeom>
              <a:avLst/>
              <a:gdLst>
                <a:gd name="T0" fmla="*/ 124 w 21"/>
                <a:gd name="T1" fmla="*/ 0 h 29"/>
                <a:gd name="T2" fmla="*/ 245 w 21"/>
                <a:gd name="T3" fmla="*/ 247 h 29"/>
                <a:gd name="T4" fmla="*/ 30 w 21"/>
                <a:gd name="T5" fmla="*/ 520 h 29"/>
                <a:gd name="T6" fmla="*/ 0 w 21"/>
                <a:gd name="T7" fmla="*/ 520 h 29"/>
                <a:gd name="T8" fmla="*/ 92 w 21"/>
                <a:gd name="T9" fmla="*/ 542 h 29"/>
                <a:gd name="T10" fmla="*/ 319 w 21"/>
                <a:gd name="T11" fmla="*/ 260 h 29"/>
                <a:gd name="T12" fmla="*/ 124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8"/>
                    <a:pt x="2" y="28"/>
                  </a:cubicBezTo>
                  <a:cubicBezTo>
                    <a:pt x="1" y="28"/>
                    <a:pt x="1" y="28"/>
                    <a:pt x="0" y="28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1" y="22"/>
                    <a:pt x="21" y="14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7" name="Oval 883">
              <a:extLst>
                <a:ext uri="{FF2B5EF4-FFF2-40B4-BE49-F238E27FC236}">
                  <a16:creationId xmlns:a16="http://schemas.microsoft.com/office/drawing/2014/main" id="{78DF55D4-9C76-401B-A04C-A9BD6E9D2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" y="1813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8" name="Freeform 884">
              <a:extLst>
                <a:ext uri="{FF2B5EF4-FFF2-40B4-BE49-F238E27FC236}">
                  <a16:creationId xmlns:a16="http://schemas.microsoft.com/office/drawing/2014/main" id="{BE52F6E5-0A5F-406B-A0EC-F4A54AF5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029"/>
              <a:ext cx="200" cy="214"/>
            </a:xfrm>
            <a:custGeom>
              <a:avLst/>
              <a:gdLst>
                <a:gd name="T0" fmla="*/ 0 w 80"/>
                <a:gd name="T1" fmla="*/ 1509 h 80"/>
                <a:gd name="T2" fmla="*/ 1050 w 80"/>
                <a:gd name="T3" fmla="*/ 0 h 80"/>
                <a:gd name="T4" fmla="*/ 83 w 80"/>
                <a:gd name="T5" fmla="*/ 150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80">
                  <a:moveTo>
                    <a:pt x="0" y="79"/>
                  </a:moveTo>
                  <a:cubicBezTo>
                    <a:pt x="26" y="80"/>
                    <a:pt x="71" y="48"/>
                    <a:pt x="67" y="0"/>
                  </a:cubicBezTo>
                  <a:cubicBezTo>
                    <a:pt x="80" y="23"/>
                    <a:pt x="63" y="78"/>
                    <a:pt x="5" y="79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9" name="Freeform 885">
              <a:extLst>
                <a:ext uri="{FF2B5EF4-FFF2-40B4-BE49-F238E27FC236}">
                  <a16:creationId xmlns:a16="http://schemas.microsoft.com/office/drawing/2014/main" id="{16A83C38-CBB8-41EE-A6A8-08ACC7969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907"/>
              <a:ext cx="75" cy="237"/>
            </a:xfrm>
            <a:custGeom>
              <a:avLst/>
              <a:gdLst>
                <a:gd name="T0" fmla="*/ 425 w 30"/>
                <a:gd name="T1" fmla="*/ 0 h 89"/>
                <a:gd name="T2" fmla="*/ 470 w 30"/>
                <a:gd name="T3" fmla="*/ 852 h 89"/>
                <a:gd name="T4" fmla="*/ 125 w 30"/>
                <a:gd name="T5" fmla="*/ 1680 h 89"/>
                <a:gd name="T6" fmla="*/ 188 w 30"/>
                <a:gd name="T7" fmla="*/ 908 h 89"/>
                <a:gd name="T8" fmla="*/ 425 w 30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9">
                  <a:moveTo>
                    <a:pt x="27" y="0"/>
                  </a:moveTo>
                  <a:cubicBezTo>
                    <a:pt x="19" y="21"/>
                    <a:pt x="22" y="37"/>
                    <a:pt x="30" y="45"/>
                  </a:cubicBezTo>
                  <a:cubicBezTo>
                    <a:pt x="17" y="49"/>
                    <a:pt x="2" y="73"/>
                    <a:pt x="8" y="89"/>
                  </a:cubicBezTo>
                  <a:cubicBezTo>
                    <a:pt x="0" y="72"/>
                    <a:pt x="7" y="56"/>
                    <a:pt x="12" y="48"/>
                  </a:cubicBezTo>
                  <a:cubicBezTo>
                    <a:pt x="18" y="40"/>
                    <a:pt x="12" y="14"/>
                    <a:pt x="27" y="0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0" name="Freeform 886">
              <a:extLst>
                <a:ext uri="{FF2B5EF4-FFF2-40B4-BE49-F238E27FC236}">
                  <a16:creationId xmlns:a16="http://schemas.microsoft.com/office/drawing/2014/main" id="{6297CAFB-2CEB-4455-9F69-89632031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987"/>
              <a:ext cx="230" cy="258"/>
            </a:xfrm>
            <a:custGeom>
              <a:avLst/>
              <a:gdLst>
                <a:gd name="T0" fmla="*/ 0 w 92"/>
                <a:gd name="T1" fmla="*/ 1676 h 97"/>
                <a:gd name="T2" fmla="*/ 470 w 92"/>
                <a:gd name="T3" fmla="*/ 1790 h 97"/>
                <a:gd name="T4" fmla="*/ 1175 w 92"/>
                <a:gd name="T5" fmla="*/ 1301 h 97"/>
                <a:gd name="T6" fmla="*/ 1408 w 92"/>
                <a:gd name="T7" fmla="*/ 362 h 97"/>
                <a:gd name="T8" fmla="*/ 1300 w 92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97">
                  <a:moveTo>
                    <a:pt x="0" y="89"/>
                  </a:moveTo>
                  <a:cubicBezTo>
                    <a:pt x="7" y="97"/>
                    <a:pt x="21" y="96"/>
                    <a:pt x="30" y="95"/>
                  </a:cubicBezTo>
                  <a:cubicBezTo>
                    <a:pt x="48" y="94"/>
                    <a:pt x="64" y="84"/>
                    <a:pt x="75" y="69"/>
                  </a:cubicBezTo>
                  <a:cubicBezTo>
                    <a:pt x="86" y="53"/>
                    <a:pt x="92" y="38"/>
                    <a:pt x="90" y="19"/>
                  </a:cubicBezTo>
                  <a:cubicBezTo>
                    <a:pt x="89" y="13"/>
                    <a:pt x="89" y="3"/>
                    <a:pt x="8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1" name="Freeform 887">
              <a:extLst>
                <a:ext uri="{FF2B5EF4-FFF2-40B4-BE49-F238E27FC236}">
                  <a16:creationId xmlns:a16="http://schemas.microsoft.com/office/drawing/2014/main" id="{855CFED8-1EB8-4BA9-9E8B-6A2DB40E4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861"/>
              <a:ext cx="83" cy="206"/>
            </a:xfrm>
            <a:custGeom>
              <a:avLst/>
              <a:gdLst>
                <a:gd name="T0" fmla="*/ 526 w 33"/>
                <a:gd name="T1" fmla="*/ 0 h 77"/>
                <a:gd name="T2" fmla="*/ 475 w 33"/>
                <a:gd name="T3" fmla="*/ 1474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77">
                  <a:moveTo>
                    <a:pt x="33" y="0"/>
                  </a:moveTo>
                  <a:cubicBezTo>
                    <a:pt x="0" y="13"/>
                    <a:pt x="3" y="59"/>
                    <a:pt x="30" y="7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2" name="Freeform 888">
              <a:extLst>
                <a:ext uri="{FF2B5EF4-FFF2-40B4-BE49-F238E27FC236}">
                  <a16:creationId xmlns:a16="http://schemas.microsoft.com/office/drawing/2014/main" id="{D8568106-B566-4A0B-B8B0-E15C8DEAE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032"/>
              <a:ext cx="78" cy="165"/>
            </a:xfrm>
            <a:custGeom>
              <a:avLst/>
              <a:gdLst>
                <a:gd name="T0" fmla="*/ 493 w 31"/>
                <a:gd name="T1" fmla="*/ 0 h 62"/>
                <a:gd name="T2" fmla="*/ 430 w 31"/>
                <a:gd name="T3" fmla="*/ 1168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2">
                  <a:moveTo>
                    <a:pt x="31" y="0"/>
                  </a:moveTo>
                  <a:cubicBezTo>
                    <a:pt x="6" y="11"/>
                    <a:pt x="0" y="49"/>
                    <a:pt x="27" y="6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3" name="Freeform 889">
              <a:extLst>
                <a:ext uri="{FF2B5EF4-FFF2-40B4-BE49-F238E27FC236}">
                  <a16:creationId xmlns:a16="http://schemas.microsoft.com/office/drawing/2014/main" id="{AFBE56D4-DED8-4D7D-ABA4-D50EBF485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899"/>
              <a:ext cx="60" cy="136"/>
            </a:xfrm>
            <a:custGeom>
              <a:avLst/>
              <a:gdLst>
                <a:gd name="T0" fmla="*/ 270 w 24"/>
                <a:gd name="T1" fmla="*/ 0 h 51"/>
                <a:gd name="T2" fmla="*/ 375 w 24"/>
                <a:gd name="T3" fmla="*/ 968 h 51"/>
                <a:gd name="T4" fmla="*/ 333 w 24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1">
                  <a:moveTo>
                    <a:pt x="17" y="0"/>
                  </a:moveTo>
                  <a:cubicBezTo>
                    <a:pt x="0" y="13"/>
                    <a:pt x="14" y="39"/>
                    <a:pt x="24" y="51"/>
                  </a:cubicBezTo>
                  <a:cubicBezTo>
                    <a:pt x="22" y="35"/>
                    <a:pt x="9" y="15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4" name="Freeform 890">
              <a:extLst>
                <a:ext uri="{FF2B5EF4-FFF2-40B4-BE49-F238E27FC236}">
                  <a16:creationId xmlns:a16="http://schemas.microsoft.com/office/drawing/2014/main" id="{FAFD51F6-6D46-4980-8136-217E6CA94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059"/>
              <a:ext cx="50" cy="122"/>
            </a:xfrm>
            <a:custGeom>
              <a:avLst/>
              <a:gdLst>
                <a:gd name="T0" fmla="*/ 250 w 20"/>
                <a:gd name="T1" fmla="*/ 0 h 46"/>
                <a:gd name="T2" fmla="*/ 188 w 20"/>
                <a:gd name="T3" fmla="*/ 859 h 46"/>
                <a:gd name="T4" fmla="*/ 313 w 20"/>
                <a:gd name="T5" fmla="*/ 56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6">
                  <a:moveTo>
                    <a:pt x="16" y="0"/>
                  </a:moveTo>
                  <a:cubicBezTo>
                    <a:pt x="1" y="7"/>
                    <a:pt x="0" y="36"/>
                    <a:pt x="12" y="46"/>
                  </a:cubicBezTo>
                  <a:cubicBezTo>
                    <a:pt x="6" y="31"/>
                    <a:pt x="9" y="15"/>
                    <a:pt x="2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5" name="Freeform 891">
              <a:extLst>
                <a:ext uri="{FF2B5EF4-FFF2-40B4-BE49-F238E27FC236}">
                  <a16:creationId xmlns:a16="http://schemas.microsoft.com/office/drawing/2014/main" id="{1D3E8C3C-8F2E-404F-A98B-F9D73B70F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059"/>
              <a:ext cx="128" cy="173"/>
            </a:xfrm>
            <a:custGeom>
              <a:avLst/>
              <a:gdLst>
                <a:gd name="T0" fmla="*/ 0 w 51"/>
                <a:gd name="T1" fmla="*/ 1224 h 65"/>
                <a:gd name="T2" fmla="*/ 806 w 51"/>
                <a:gd name="T3" fmla="*/ 0 h 65"/>
                <a:gd name="T4" fmla="*/ 0 w 51"/>
                <a:gd name="T5" fmla="*/ 1224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22" y="57"/>
                    <a:pt x="48" y="37"/>
                    <a:pt x="51" y="0"/>
                  </a:cubicBezTo>
                  <a:cubicBezTo>
                    <a:pt x="49" y="7"/>
                    <a:pt x="22" y="59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6" name="Freeform 892">
              <a:extLst>
                <a:ext uri="{FF2B5EF4-FFF2-40B4-BE49-F238E27FC236}">
                  <a16:creationId xmlns:a16="http://schemas.microsoft.com/office/drawing/2014/main" id="{049644E6-29DF-4AB7-9535-0BF9A1754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989"/>
              <a:ext cx="15" cy="14"/>
            </a:xfrm>
            <a:custGeom>
              <a:avLst/>
              <a:gdLst>
                <a:gd name="T0" fmla="*/ 0 w 6"/>
                <a:gd name="T1" fmla="*/ 109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7" name="Freeform 893">
              <a:extLst>
                <a:ext uri="{FF2B5EF4-FFF2-40B4-BE49-F238E27FC236}">
                  <a16:creationId xmlns:a16="http://schemas.microsoft.com/office/drawing/2014/main" id="{F82DED8B-CDE3-42D2-BD6C-A73A20E95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219"/>
              <a:ext cx="32" cy="40"/>
            </a:xfrm>
            <a:custGeom>
              <a:avLst/>
              <a:gdLst>
                <a:gd name="T0" fmla="*/ 91 w 13"/>
                <a:gd name="T1" fmla="*/ 0 h 15"/>
                <a:gd name="T2" fmla="*/ 30 w 13"/>
                <a:gd name="T3" fmla="*/ 264 h 15"/>
                <a:gd name="T4" fmla="*/ 194 w 13"/>
                <a:gd name="T5" fmla="*/ 2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6" y="0"/>
                  </a:moveTo>
                  <a:cubicBezTo>
                    <a:pt x="0" y="1"/>
                    <a:pt x="0" y="9"/>
                    <a:pt x="2" y="14"/>
                  </a:cubicBezTo>
                  <a:cubicBezTo>
                    <a:pt x="9" y="15"/>
                    <a:pt x="12" y="7"/>
                    <a:pt x="13" y="1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8" name="Freeform 894">
              <a:extLst>
                <a:ext uri="{FF2B5EF4-FFF2-40B4-BE49-F238E27FC236}">
                  <a16:creationId xmlns:a16="http://schemas.microsoft.com/office/drawing/2014/main" id="{88498838-19CE-44E7-AC4C-74831D50B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181"/>
              <a:ext cx="12" cy="19"/>
            </a:xfrm>
            <a:custGeom>
              <a:avLst/>
              <a:gdLst>
                <a:gd name="T0" fmla="*/ 70 w 5"/>
                <a:gd name="T1" fmla="*/ 0 h 7"/>
                <a:gd name="T2" fmla="*/ 0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1"/>
                    <a:pt x="1" y="4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9" name="Freeform 895">
              <a:extLst>
                <a:ext uri="{FF2B5EF4-FFF2-40B4-BE49-F238E27FC236}">
                  <a16:creationId xmlns:a16="http://schemas.microsoft.com/office/drawing/2014/main" id="{37CDA0F0-097D-467D-AD51-350EC48D6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2048"/>
              <a:ext cx="33" cy="27"/>
            </a:xfrm>
            <a:custGeom>
              <a:avLst/>
              <a:gdLst>
                <a:gd name="T0" fmla="*/ 0 w 13"/>
                <a:gd name="T1" fmla="*/ 197 h 10"/>
                <a:gd name="T2" fmla="*/ 213 w 1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4" y="6"/>
                    <a:pt x="9" y="3"/>
                    <a:pt x="13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0" name="Freeform 896">
              <a:extLst>
                <a:ext uri="{FF2B5EF4-FFF2-40B4-BE49-F238E27FC236}">
                  <a16:creationId xmlns:a16="http://schemas.microsoft.com/office/drawing/2014/main" id="{31402D28-E75E-4A9E-A274-225ECD58E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853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88 w 5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0" y="4"/>
                    <a:pt x="2" y="7"/>
                    <a:pt x="5" y="1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26" name="Group 140">
            <a:extLst>
              <a:ext uri="{FF2B5EF4-FFF2-40B4-BE49-F238E27FC236}">
                <a16:creationId xmlns:a16="http://schemas.microsoft.com/office/drawing/2014/main" id="{97F03615-C37F-4C98-AF96-4A490C420F2C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3810000"/>
            <a:ext cx="1333500" cy="1473200"/>
            <a:chOff x="4730" y="1581"/>
            <a:chExt cx="840" cy="928"/>
          </a:xfrm>
        </p:grpSpPr>
        <p:grpSp>
          <p:nvGrpSpPr>
            <p:cNvPr id="56327" name="Group 74">
              <a:extLst>
                <a:ext uri="{FF2B5EF4-FFF2-40B4-BE49-F238E27FC236}">
                  <a16:creationId xmlns:a16="http://schemas.microsoft.com/office/drawing/2014/main" id="{29B98832-0EDF-4A47-97E5-49DA21F5D9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0" y="1581"/>
              <a:ext cx="840" cy="928"/>
              <a:chOff x="4730" y="1581"/>
              <a:chExt cx="840" cy="928"/>
            </a:xfrm>
          </p:grpSpPr>
          <p:sp>
            <p:nvSpPr>
              <p:cNvPr id="56393" name="Freeform 898">
                <a:extLst>
                  <a:ext uri="{FF2B5EF4-FFF2-40B4-BE49-F238E27FC236}">
                    <a16:creationId xmlns:a16="http://schemas.microsoft.com/office/drawing/2014/main" id="{880A63C1-2741-4AAB-84C0-4E29BB51E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581"/>
                <a:ext cx="840" cy="928"/>
              </a:xfrm>
              <a:custGeom>
                <a:avLst/>
                <a:gdLst>
                  <a:gd name="T0" fmla="*/ 3550 w 336"/>
                  <a:gd name="T1" fmla="*/ 947 h 348"/>
                  <a:gd name="T2" fmla="*/ 3063 w 336"/>
                  <a:gd name="T3" fmla="*/ 136 h 348"/>
                  <a:gd name="T4" fmla="*/ 2063 w 336"/>
                  <a:gd name="T5" fmla="*/ 397 h 348"/>
                  <a:gd name="T6" fmla="*/ 1375 w 336"/>
                  <a:gd name="T7" fmla="*/ 627 h 348"/>
                  <a:gd name="T8" fmla="*/ 875 w 336"/>
                  <a:gd name="T9" fmla="*/ 1331 h 348"/>
                  <a:gd name="T10" fmla="*/ 500 w 336"/>
                  <a:gd name="T11" fmla="*/ 2184 h 348"/>
                  <a:gd name="T12" fmla="*/ 113 w 336"/>
                  <a:gd name="T13" fmla="*/ 3277 h 348"/>
                  <a:gd name="T14" fmla="*/ 300 w 336"/>
                  <a:gd name="T15" fmla="*/ 4744 h 348"/>
                  <a:gd name="T16" fmla="*/ 845 w 336"/>
                  <a:gd name="T17" fmla="*/ 5725 h 348"/>
                  <a:gd name="T18" fmla="*/ 1238 w 336"/>
                  <a:gd name="T19" fmla="*/ 6336 h 348"/>
                  <a:gd name="T20" fmla="*/ 2488 w 336"/>
                  <a:gd name="T21" fmla="*/ 6259 h 348"/>
                  <a:gd name="T22" fmla="*/ 3020 w 336"/>
                  <a:gd name="T23" fmla="*/ 6144 h 348"/>
                  <a:gd name="T24" fmla="*/ 4125 w 336"/>
                  <a:gd name="T25" fmla="*/ 6392 h 348"/>
                  <a:gd name="T26" fmla="*/ 4533 w 336"/>
                  <a:gd name="T27" fmla="*/ 5803 h 348"/>
                  <a:gd name="T28" fmla="*/ 4675 w 336"/>
                  <a:gd name="T29" fmla="*/ 5256 h 348"/>
                  <a:gd name="T30" fmla="*/ 4925 w 336"/>
                  <a:gd name="T31" fmla="*/ 3491 h 348"/>
                  <a:gd name="T32" fmla="*/ 4595 w 336"/>
                  <a:gd name="T33" fmla="*/ 2731 h 348"/>
                  <a:gd name="T34" fmla="*/ 4375 w 336"/>
                  <a:gd name="T35" fmla="*/ 1763 h 348"/>
                  <a:gd name="T36" fmla="*/ 3550 w 336"/>
                  <a:gd name="T37" fmla="*/ 947 h 3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36" h="348">
                    <a:moveTo>
                      <a:pt x="227" y="50"/>
                    </a:moveTo>
                    <a:cubicBezTo>
                      <a:pt x="229" y="24"/>
                      <a:pt x="210" y="12"/>
                      <a:pt x="196" y="7"/>
                    </a:cubicBezTo>
                    <a:cubicBezTo>
                      <a:pt x="174" y="0"/>
                      <a:pt x="146" y="1"/>
                      <a:pt x="132" y="21"/>
                    </a:cubicBezTo>
                    <a:cubicBezTo>
                      <a:pt x="122" y="33"/>
                      <a:pt x="102" y="27"/>
                      <a:pt x="88" y="33"/>
                    </a:cubicBezTo>
                    <a:cubicBezTo>
                      <a:pt x="73" y="39"/>
                      <a:pt x="62" y="55"/>
                      <a:pt x="56" y="70"/>
                    </a:cubicBezTo>
                    <a:cubicBezTo>
                      <a:pt x="48" y="87"/>
                      <a:pt x="46" y="100"/>
                      <a:pt x="32" y="115"/>
                    </a:cubicBezTo>
                    <a:cubicBezTo>
                      <a:pt x="17" y="130"/>
                      <a:pt x="13" y="152"/>
                      <a:pt x="7" y="173"/>
                    </a:cubicBezTo>
                    <a:cubicBezTo>
                      <a:pt x="0" y="196"/>
                      <a:pt x="8" y="229"/>
                      <a:pt x="19" y="250"/>
                    </a:cubicBezTo>
                    <a:cubicBezTo>
                      <a:pt x="29" y="271"/>
                      <a:pt x="39" y="285"/>
                      <a:pt x="54" y="302"/>
                    </a:cubicBezTo>
                    <a:cubicBezTo>
                      <a:pt x="63" y="312"/>
                      <a:pt x="66" y="325"/>
                      <a:pt x="79" y="334"/>
                    </a:cubicBezTo>
                    <a:cubicBezTo>
                      <a:pt x="96" y="347"/>
                      <a:pt x="139" y="338"/>
                      <a:pt x="159" y="330"/>
                    </a:cubicBezTo>
                    <a:cubicBezTo>
                      <a:pt x="171" y="324"/>
                      <a:pt x="179" y="322"/>
                      <a:pt x="193" y="324"/>
                    </a:cubicBezTo>
                    <a:cubicBezTo>
                      <a:pt x="216" y="325"/>
                      <a:pt x="242" y="348"/>
                      <a:pt x="264" y="337"/>
                    </a:cubicBezTo>
                    <a:cubicBezTo>
                      <a:pt x="277" y="330"/>
                      <a:pt x="287" y="320"/>
                      <a:pt x="290" y="306"/>
                    </a:cubicBezTo>
                    <a:cubicBezTo>
                      <a:pt x="294" y="293"/>
                      <a:pt x="290" y="286"/>
                      <a:pt x="299" y="277"/>
                    </a:cubicBezTo>
                    <a:cubicBezTo>
                      <a:pt x="322" y="253"/>
                      <a:pt x="336" y="217"/>
                      <a:pt x="315" y="184"/>
                    </a:cubicBezTo>
                    <a:cubicBezTo>
                      <a:pt x="307" y="171"/>
                      <a:pt x="298" y="157"/>
                      <a:pt x="294" y="144"/>
                    </a:cubicBezTo>
                    <a:cubicBezTo>
                      <a:pt x="290" y="131"/>
                      <a:pt x="297" y="116"/>
                      <a:pt x="280" y="93"/>
                    </a:cubicBezTo>
                    <a:cubicBezTo>
                      <a:pt x="260" y="66"/>
                      <a:pt x="224" y="76"/>
                      <a:pt x="227" y="50"/>
                    </a:cubicBezTo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4" name="Freeform 899">
                <a:extLst>
                  <a:ext uri="{FF2B5EF4-FFF2-40B4-BE49-F238E27FC236}">
                    <a16:creationId xmlns:a16="http://schemas.microsoft.com/office/drawing/2014/main" id="{1D6AF132-AE44-40E3-B917-17DF1366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955"/>
                <a:ext cx="362" cy="498"/>
              </a:xfrm>
              <a:custGeom>
                <a:avLst/>
                <a:gdLst>
                  <a:gd name="T0" fmla="*/ 0 w 145"/>
                  <a:gd name="T1" fmla="*/ 3270 h 187"/>
                  <a:gd name="T2" fmla="*/ 1121 w 145"/>
                  <a:gd name="T3" fmla="*/ 3497 h 187"/>
                  <a:gd name="T4" fmla="*/ 1728 w 145"/>
                  <a:gd name="T5" fmla="*/ 2453 h 187"/>
                  <a:gd name="T6" fmla="*/ 2194 w 145"/>
                  <a:gd name="T7" fmla="*/ 1398 h 187"/>
                  <a:gd name="T8" fmla="*/ 1820 w 145"/>
                  <a:gd name="T9" fmla="*/ 0 h 187"/>
                  <a:gd name="T10" fmla="*/ 1900 w 145"/>
                  <a:gd name="T11" fmla="*/ 964 h 187"/>
                  <a:gd name="T12" fmla="*/ 1715 w 145"/>
                  <a:gd name="T13" fmla="*/ 1340 h 187"/>
                  <a:gd name="T14" fmla="*/ 1620 w 145"/>
                  <a:gd name="T15" fmla="*/ 1680 h 187"/>
                  <a:gd name="T16" fmla="*/ 1633 w 145"/>
                  <a:gd name="T17" fmla="*/ 2099 h 187"/>
                  <a:gd name="T18" fmla="*/ 1291 w 145"/>
                  <a:gd name="T19" fmla="*/ 2554 h 187"/>
                  <a:gd name="T20" fmla="*/ 996 w 145"/>
                  <a:gd name="T21" fmla="*/ 3228 h 1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5" h="187">
                    <a:moveTo>
                      <a:pt x="0" y="173"/>
                    </a:moveTo>
                    <a:cubicBezTo>
                      <a:pt x="27" y="170"/>
                      <a:pt x="46" y="183"/>
                      <a:pt x="72" y="185"/>
                    </a:cubicBezTo>
                    <a:cubicBezTo>
                      <a:pt x="112" y="187"/>
                      <a:pt x="98" y="157"/>
                      <a:pt x="111" y="130"/>
                    </a:cubicBezTo>
                    <a:cubicBezTo>
                      <a:pt x="122" y="109"/>
                      <a:pt x="145" y="105"/>
                      <a:pt x="141" y="74"/>
                    </a:cubicBezTo>
                    <a:cubicBezTo>
                      <a:pt x="139" y="50"/>
                      <a:pt x="122" y="25"/>
                      <a:pt x="117" y="0"/>
                    </a:cubicBezTo>
                    <a:cubicBezTo>
                      <a:pt x="111" y="17"/>
                      <a:pt x="124" y="34"/>
                      <a:pt x="122" y="51"/>
                    </a:cubicBezTo>
                    <a:cubicBezTo>
                      <a:pt x="121" y="62"/>
                      <a:pt x="115" y="63"/>
                      <a:pt x="110" y="71"/>
                    </a:cubicBezTo>
                    <a:cubicBezTo>
                      <a:pt x="104" y="81"/>
                      <a:pt x="105" y="76"/>
                      <a:pt x="104" y="89"/>
                    </a:cubicBezTo>
                    <a:cubicBezTo>
                      <a:pt x="103" y="97"/>
                      <a:pt x="108" y="101"/>
                      <a:pt x="105" y="111"/>
                    </a:cubicBezTo>
                    <a:cubicBezTo>
                      <a:pt x="101" y="122"/>
                      <a:pt x="88" y="125"/>
                      <a:pt x="83" y="135"/>
                    </a:cubicBezTo>
                    <a:cubicBezTo>
                      <a:pt x="76" y="149"/>
                      <a:pt x="88" y="174"/>
                      <a:pt x="64" y="171"/>
                    </a:cubicBezTo>
                  </a:path>
                </a:pathLst>
              </a:cu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900">
                <a:extLst>
                  <a:ext uri="{FF2B5EF4-FFF2-40B4-BE49-F238E27FC236}">
                    <a16:creationId xmlns:a16="http://schemas.microsoft.com/office/drawing/2014/main" id="{2183E14E-7846-41E8-B9BF-983DF5441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2299"/>
                <a:ext cx="292" cy="202"/>
              </a:xfrm>
              <a:custGeom>
                <a:avLst/>
                <a:gdLst>
                  <a:gd name="T0" fmla="*/ 0 w 117"/>
                  <a:gd name="T1" fmla="*/ 0 h 76"/>
                  <a:gd name="T2" fmla="*/ 654 w 117"/>
                  <a:gd name="T3" fmla="*/ 1018 h 76"/>
                  <a:gd name="T4" fmla="*/ 1819 w 117"/>
                  <a:gd name="T5" fmla="*/ 997 h 76"/>
                  <a:gd name="T6" fmla="*/ 1008 w 117"/>
                  <a:gd name="T7" fmla="*/ 941 h 76"/>
                  <a:gd name="T8" fmla="*/ 250 w 117"/>
                  <a:gd name="T9" fmla="*/ 77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76">
                    <a:moveTo>
                      <a:pt x="0" y="0"/>
                    </a:moveTo>
                    <a:cubicBezTo>
                      <a:pt x="10" y="16"/>
                      <a:pt x="28" y="41"/>
                      <a:pt x="42" y="54"/>
                    </a:cubicBezTo>
                    <a:cubicBezTo>
                      <a:pt x="65" y="76"/>
                      <a:pt x="89" y="51"/>
                      <a:pt x="117" y="53"/>
                    </a:cubicBezTo>
                    <a:cubicBezTo>
                      <a:pt x="103" y="55"/>
                      <a:pt x="79" y="55"/>
                      <a:pt x="65" y="50"/>
                    </a:cubicBezTo>
                    <a:cubicBezTo>
                      <a:pt x="42" y="41"/>
                      <a:pt x="34" y="17"/>
                      <a:pt x="16" y="4"/>
                    </a:cubicBezTo>
                  </a:path>
                </a:pathLst>
              </a:cu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6" name="Freeform 901">
                <a:extLst>
                  <a:ext uri="{FF2B5EF4-FFF2-40B4-BE49-F238E27FC236}">
                    <a16:creationId xmlns:a16="http://schemas.microsoft.com/office/drawing/2014/main" id="{A121441E-7FC2-4E1B-AC53-16DC3C1E2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613"/>
                <a:ext cx="125" cy="80"/>
              </a:xfrm>
              <a:custGeom>
                <a:avLst/>
                <a:gdLst>
                  <a:gd name="T0" fmla="*/ 95 w 50"/>
                  <a:gd name="T1" fmla="*/ 56 h 30"/>
                  <a:gd name="T2" fmla="*/ 783 w 50"/>
                  <a:gd name="T3" fmla="*/ 568 h 30"/>
                  <a:gd name="T4" fmla="*/ 0 w 50"/>
                  <a:gd name="T5" fmla="*/ 5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0">
                    <a:moveTo>
                      <a:pt x="6" y="3"/>
                    </a:moveTo>
                    <a:cubicBezTo>
                      <a:pt x="26" y="0"/>
                      <a:pt x="47" y="7"/>
                      <a:pt x="50" y="30"/>
                    </a:cubicBezTo>
                    <a:cubicBezTo>
                      <a:pt x="41" y="20"/>
                      <a:pt x="12" y="3"/>
                      <a:pt x="0" y="3"/>
                    </a:cubicBezTo>
                  </a:path>
                </a:pathLst>
              </a:cu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7" name="Freeform 902">
                <a:extLst>
                  <a:ext uri="{FF2B5EF4-FFF2-40B4-BE49-F238E27FC236}">
                    <a16:creationId xmlns:a16="http://schemas.microsoft.com/office/drawing/2014/main" id="{D238626A-B849-4D80-BB03-3F3130FCB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1672"/>
                <a:ext cx="268" cy="480"/>
              </a:xfrm>
              <a:custGeom>
                <a:avLst/>
                <a:gdLst>
                  <a:gd name="T0" fmla="*/ 1681 w 107"/>
                  <a:gd name="T1" fmla="*/ 21 h 180"/>
                  <a:gd name="T2" fmla="*/ 626 w 107"/>
                  <a:gd name="T3" fmla="*/ 1229 h 180"/>
                  <a:gd name="T4" fmla="*/ 188 w 107"/>
                  <a:gd name="T5" fmla="*/ 2104 h 180"/>
                  <a:gd name="T6" fmla="*/ 33 w 107"/>
                  <a:gd name="T7" fmla="*/ 2637 h 180"/>
                  <a:gd name="T8" fmla="*/ 20 w 107"/>
                  <a:gd name="T9" fmla="*/ 2995 h 180"/>
                  <a:gd name="T10" fmla="*/ 145 w 107"/>
                  <a:gd name="T11" fmla="*/ 3413 h 180"/>
                  <a:gd name="T12" fmla="*/ 426 w 107"/>
                  <a:gd name="T13" fmla="*/ 2083 h 180"/>
                  <a:gd name="T14" fmla="*/ 834 w 107"/>
                  <a:gd name="T15" fmla="*/ 1400 h 180"/>
                  <a:gd name="T16" fmla="*/ 1443 w 107"/>
                  <a:gd name="T17" fmla="*/ 56 h 1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80">
                    <a:moveTo>
                      <a:pt x="107" y="1"/>
                    </a:moveTo>
                    <a:cubicBezTo>
                      <a:pt x="63" y="0"/>
                      <a:pt x="54" y="31"/>
                      <a:pt x="40" y="65"/>
                    </a:cubicBezTo>
                    <a:cubicBezTo>
                      <a:pt x="32" y="82"/>
                      <a:pt x="18" y="93"/>
                      <a:pt x="12" y="111"/>
                    </a:cubicBezTo>
                    <a:cubicBezTo>
                      <a:pt x="9" y="120"/>
                      <a:pt x="4" y="129"/>
                      <a:pt x="2" y="139"/>
                    </a:cubicBezTo>
                    <a:cubicBezTo>
                      <a:pt x="1" y="144"/>
                      <a:pt x="0" y="152"/>
                      <a:pt x="1" y="158"/>
                    </a:cubicBezTo>
                    <a:cubicBezTo>
                      <a:pt x="3" y="165"/>
                      <a:pt x="10" y="171"/>
                      <a:pt x="9" y="180"/>
                    </a:cubicBezTo>
                    <a:cubicBezTo>
                      <a:pt x="2" y="157"/>
                      <a:pt x="11" y="126"/>
                      <a:pt x="27" y="110"/>
                    </a:cubicBezTo>
                    <a:cubicBezTo>
                      <a:pt x="37" y="99"/>
                      <a:pt x="49" y="89"/>
                      <a:pt x="53" y="74"/>
                    </a:cubicBezTo>
                    <a:cubicBezTo>
                      <a:pt x="60" y="48"/>
                      <a:pt x="65" y="17"/>
                      <a:pt x="92" y="3"/>
                    </a:cubicBezTo>
                  </a:path>
                </a:pathLst>
              </a:custGeom>
              <a:solidFill>
                <a:srgbClr val="E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8" name="Oval 903">
                <a:extLst>
                  <a:ext uri="{FF2B5EF4-FFF2-40B4-BE49-F238E27FC236}">
                    <a16:creationId xmlns:a16="http://schemas.microsoft.com/office/drawing/2014/main" id="{A06D0F5E-0198-4D38-91C8-CBDAF3F0F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0" y="1749"/>
                <a:ext cx="520" cy="555"/>
              </a:xfrm>
              <a:prstGeom prst="ellipse">
                <a:avLst/>
              </a:pr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399" name="Oval 904">
                <a:extLst>
                  <a:ext uri="{FF2B5EF4-FFF2-40B4-BE49-F238E27FC236}">
                    <a16:creationId xmlns:a16="http://schemas.microsoft.com/office/drawing/2014/main" id="{A1262CFC-7A6E-42EE-ABD9-57CB4AFEC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" y="1752"/>
                <a:ext cx="508" cy="541"/>
              </a:xfrm>
              <a:prstGeom prst="ellipse">
                <a:avLst/>
              </a:prstGeom>
              <a:solidFill>
                <a:srgbClr val="C0E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0" name="Oval 905">
                <a:extLst>
                  <a:ext uri="{FF2B5EF4-FFF2-40B4-BE49-F238E27FC236}">
                    <a16:creationId xmlns:a16="http://schemas.microsoft.com/office/drawing/2014/main" id="{3FCC6137-4FD2-4C97-8905-CB8024430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7" y="1757"/>
                <a:ext cx="495" cy="528"/>
              </a:xfrm>
              <a:prstGeom prst="ellipse">
                <a:avLst/>
              </a:prstGeom>
              <a:solidFill>
                <a:srgbClr val="C1E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1" name="Oval 906">
                <a:extLst>
                  <a:ext uri="{FF2B5EF4-FFF2-40B4-BE49-F238E27FC236}">
                    <a16:creationId xmlns:a16="http://schemas.microsoft.com/office/drawing/2014/main" id="{815027F8-ABCB-400D-8399-EB4D47977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2" y="1763"/>
                <a:ext cx="480" cy="512"/>
              </a:xfrm>
              <a:prstGeom prst="ellipse">
                <a:avLst/>
              </a:prstGeom>
              <a:solidFill>
                <a:srgbClr val="C2E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2" name="Oval 907">
                <a:extLst>
                  <a:ext uri="{FF2B5EF4-FFF2-40B4-BE49-F238E27FC236}">
                    <a16:creationId xmlns:a16="http://schemas.microsoft.com/office/drawing/2014/main" id="{EB6AA9A1-AFBC-4386-96E5-57A6C3656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5" y="1768"/>
                <a:ext cx="470" cy="499"/>
              </a:xfrm>
              <a:prstGeom prst="ellipse">
                <a:avLst/>
              </a:prstGeom>
              <a:solidFill>
                <a:srgbClr val="C3E7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3" name="Oval 908">
                <a:extLst>
                  <a:ext uri="{FF2B5EF4-FFF2-40B4-BE49-F238E27FC236}">
                    <a16:creationId xmlns:a16="http://schemas.microsoft.com/office/drawing/2014/main" id="{9B852500-644E-4E0A-B73F-D336568CE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0" y="1773"/>
                <a:ext cx="455" cy="486"/>
              </a:xfrm>
              <a:prstGeom prst="ellipse">
                <a:avLst/>
              </a:prstGeom>
              <a:solidFill>
                <a:srgbClr val="C3E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4" name="Oval 909">
                <a:extLst>
                  <a:ext uri="{FF2B5EF4-FFF2-40B4-BE49-F238E27FC236}">
                    <a16:creationId xmlns:a16="http://schemas.microsoft.com/office/drawing/2014/main" id="{3160561D-5E31-4F43-8191-A058BA8F3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5" y="1776"/>
                <a:ext cx="442" cy="472"/>
              </a:xfrm>
              <a:prstGeom prst="ellipse">
                <a:avLst/>
              </a:prstGeom>
              <a:solidFill>
                <a:srgbClr val="C4E8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5" name="Oval 910">
                <a:extLst>
                  <a:ext uri="{FF2B5EF4-FFF2-40B4-BE49-F238E27FC236}">
                    <a16:creationId xmlns:a16="http://schemas.microsoft.com/office/drawing/2014/main" id="{3704E295-1F22-4382-9D23-761048F35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7" y="1781"/>
                <a:ext cx="430" cy="459"/>
              </a:xfrm>
              <a:prstGeom prst="ellipse">
                <a:avLst/>
              </a:prstGeom>
              <a:solidFill>
                <a:srgbClr val="C5E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6" name="Oval 911">
                <a:extLst>
                  <a:ext uri="{FF2B5EF4-FFF2-40B4-BE49-F238E27FC236}">
                    <a16:creationId xmlns:a16="http://schemas.microsoft.com/office/drawing/2014/main" id="{53F10F1F-656E-4242-B0B7-983C2402C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" y="1787"/>
                <a:ext cx="418" cy="445"/>
              </a:xfrm>
              <a:prstGeom prst="ellipse">
                <a:avLst/>
              </a:prstGeom>
              <a:solidFill>
                <a:srgbClr val="C6E9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7" name="Oval 912">
                <a:extLst>
                  <a:ext uri="{FF2B5EF4-FFF2-40B4-BE49-F238E27FC236}">
                    <a16:creationId xmlns:a16="http://schemas.microsoft.com/office/drawing/2014/main" id="{3A83960D-C011-48B3-8B93-935D6B60A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1792"/>
                <a:ext cx="403" cy="429"/>
              </a:xfrm>
              <a:prstGeom prst="ellipse">
                <a:avLst/>
              </a:prstGeom>
              <a:solidFill>
                <a:srgbClr val="C7E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8" name="Oval 913">
                <a:extLst>
                  <a:ext uri="{FF2B5EF4-FFF2-40B4-BE49-F238E27FC236}">
                    <a16:creationId xmlns:a16="http://schemas.microsoft.com/office/drawing/2014/main" id="{38C67DA4-8FC8-4C4D-BA7F-F30220729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0" y="1797"/>
                <a:ext cx="392" cy="416"/>
              </a:xfrm>
              <a:prstGeom prst="ellipse">
                <a:avLst/>
              </a:prstGeom>
              <a:solidFill>
                <a:srgbClr val="C8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9" name="Oval 914">
                <a:extLst>
                  <a:ext uri="{FF2B5EF4-FFF2-40B4-BE49-F238E27FC236}">
                    <a16:creationId xmlns:a16="http://schemas.microsoft.com/office/drawing/2014/main" id="{C2BAF1B3-C2CB-4F76-8A98-76D0548A1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1800"/>
                <a:ext cx="377" cy="403"/>
              </a:xfrm>
              <a:prstGeom prst="ellipse">
                <a:avLst/>
              </a:prstGeom>
              <a:solidFill>
                <a:srgbClr val="C9EA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0" name="Oval 915">
                <a:extLst>
                  <a:ext uri="{FF2B5EF4-FFF2-40B4-BE49-F238E27FC236}">
                    <a16:creationId xmlns:a16="http://schemas.microsoft.com/office/drawing/2014/main" id="{39CA4AF5-4CDA-4B4E-A196-0F1FFFD89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0" y="1805"/>
                <a:ext cx="365" cy="390"/>
              </a:xfrm>
              <a:prstGeom prst="ellipse">
                <a:avLst/>
              </a:prstGeom>
              <a:solidFill>
                <a:srgbClr val="CAEA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1" name="Oval 916">
                <a:extLst>
                  <a:ext uri="{FF2B5EF4-FFF2-40B4-BE49-F238E27FC236}">
                    <a16:creationId xmlns:a16="http://schemas.microsoft.com/office/drawing/2014/main" id="{267F1C99-2824-429D-82BF-9634064B4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2" y="1811"/>
                <a:ext cx="353" cy="376"/>
              </a:xfrm>
              <a:prstGeom prst="ellipse">
                <a:avLst/>
              </a:prstGeom>
              <a:solidFill>
                <a:srgbClr val="CBE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2" name="Oval 917">
                <a:extLst>
                  <a:ext uri="{FF2B5EF4-FFF2-40B4-BE49-F238E27FC236}">
                    <a16:creationId xmlns:a16="http://schemas.microsoft.com/office/drawing/2014/main" id="{5091BBCF-BCD9-42F6-9B7D-917444F61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7" y="1816"/>
                <a:ext cx="338" cy="360"/>
              </a:xfrm>
              <a:prstGeom prst="ellipse">
                <a:avLst/>
              </a:prstGeom>
              <a:solidFill>
                <a:srgbClr val="CCE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3" name="Oval 918">
                <a:extLst>
                  <a:ext uri="{FF2B5EF4-FFF2-40B4-BE49-F238E27FC236}">
                    <a16:creationId xmlns:a16="http://schemas.microsoft.com/office/drawing/2014/main" id="{7020D9EB-AE2B-451C-847E-55360B86E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821"/>
                <a:ext cx="325" cy="347"/>
              </a:xfrm>
              <a:prstGeom prst="ellipse">
                <a:avLst/>
              </a:prstGeom>
              <a:solidFill>
                <a:srgbClr val="CCE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4" name="Oval 919">
                <a:extLst>
                  <a:ext uri="{FF2B5EF4-FFF2-40B4-BE49-F238E27FC236}">
                    <a16:creationId xmlns:a16="http://schemas.microsoft.com/office/drawing/2014/main" id="{DD745291-A712-49F0-8FC6-21C46409B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1827"/>
                <a:ext cx="312" cy="330"/>
              </a:xfrm>
              <a:prstGeom prst="ellipse">
                <a:avLst/>
              </a:prstGeom>
              <a:solidFill>
                <a:srgbClr val="CDE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5" name="Oval 920">
                <a:extLst>
                  <a:ext uri="{FF2B5EF4-FFF2-40B4-BE49-F238E27FC236}">
                    <a16:creationId xmlns:a16="http://schemas.microsoft.com/office/drawing/2014/main" id="{9FDE3091-24E5-4DE2-B153-441B86D37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0" y="1829"/>
                <a:ext cx="300" cy="320"/>
              </a:xfrm>
              <a:prstGeom prst="ellipse">
                <a:avLst/>
              </a:prstGeom>
              <a:solidFill>
                <a:srgbClr val="CEE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6" name="Oval 921">
                <a:extLst>
                  <a:ext uri="{FF2B5EF4-FFF2-40B4-BE49-F238E27FC236}">
                    <a16:creationId xmlns:a16="http://schemas.microsoft.com/office/drawing/2014/main" id="{F113825D-B192-4E10-B545-DA5172AF8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5" y="1835"/>
                <a:ext cx="285" cy="306"/>
              </a:xfrm>
              <a:prstGeom prst="ellipse">
                <a:avLst/>
              </a:prstGeom>
              <a:solidFill>
                <a:srgbClr val="CFEC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7" name="Oval 922">
                <a:extLst>
                  <a:ext uri="{FF2B5EF4-FFF2-40B4-BE49-F238E27FC236}">
                    <a16:creationId xmlns:a16="http://schemas.microsoft.com/office/drawing/2014/main" id="{E365A29B-F7F3-4E56-B70A-46DED29ED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7" y="1840"/>
                <a:ext cx="275" cy="291"/>
              </a:xfrm>
              <a:prstGeom prst="ellipse">
                <a:avLst/>
              </a:prstGeom>
              <a:solidFill>
                <a:srgbClr val="D0ED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8" name="Oval 923">
                <a:extLst>
                  <a:ext uri="{FF2B5EF4-FFF2-40B4-BE49-F238E27FC236}">
                    <a16:creationId xmlns:a16="http://schemas.microsoft.com/office/drawing/2014/main" id="{BC24A5E9-06D2-407F-90C0-D9D2AF659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1845"/>
                <a:ext cx="260" cy="278"/>
              </a:xfrm>
              <a:prstGeom prst="ellipse">
                <a:avLst/>
              </a:prstGeom>
              <a:solidFill>
                <a:srgbClr val="D1E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9" name="Oval 924">
                <a:extLst>
                  <a:ext uri="{FF2B5EF4-FFF2-40B4-BE49-F238E27FC236}">
                    <a16:creationId xmlns:a16="http://schemas.microsoft.com/office/drawing/2014/main" id="{41CB15C8-4526-485F-83BD-1CE98BD88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7" y="1851"/>
                <a:ext cx="248" cy="264"/>
              </a:xfrm>
              <a:prstGeom prst="ellipse">
                <a:avLst/>
              </a:prstGeom>
              <a:solidFill>
                <a:srgbClr val="D2E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0" name="Oval 925">
                <a:extLst>
                  <a:ext uri="{FF2B5EF4-FFF2-40B4-BE49-F238E27FC236}">
                    <a16:creationId xmlns:a16="http://schemas.microsoft.com/office/drawing/2014/main" id="{1FF4EF9C-CD9A-4929-8246-178D7EC5C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0" y="1853"/>
                <a:ext cx="235" cy="251"/>
              </a:xfrm>
              <a:prstGeom prst="ellipse">
                <a:avLst/>
              </a:prstGeom>
              <a:solidFill>
                <a:srgbClr val="D3E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1" name="Oval 926">
                <a:extLst>
                  <a:ext uri="{FF2B5EF4-FFF2-40B4-BE49-F238E27FC236}">
                    <a16:creationId xmlns:a16="http://schemas.microsoft.com/office/drawing/2014/main" id="{5E8E6926-0376-4EB4-92C7-D5904036E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5" y="1859"/>
                <a:ext cx="222" cy="237"/>
              </a:xfrm>
              <a:prstGeom prst="ellipse">
                <a:avLst/>
              </a:prstGeom>
              <a:solidFill>
                <a:srgbClr val="D4E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2" name="Oval 927">
                <a:extLst>
                  <a:ext uri="{FF2B5EF4-FFF2-40B4-BE49-F238E27FC236}">
                    <a16:creationId xmlns:a16="http://schemas.microsoft.com/office/drawing/2014/main" id="{91AAAC3B-8C64-42D6-8904-B82E7C4D2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1864"/>
                <a:ext cx="207" cy="221"/>
              </a:xfrm>
              <a:prstGeom prst="ellipse">
                <a:avLst/>
              </a:prstGeom>
              <a:solidFill>
                <a:srgbClr val="D4E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3" name="Oval 928">
                <a:extLst>
                  <a:ext uri="{FF2B5EF4-FFF2-40B4-BE49-F238E27FC236}">
                    <a16:creationId xmlns:a16="http://schemas.microsoft.com/office/drawing/2014/main" id="{59780C85-B290-42D1-B629-FB246A9F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2" y="1869"/>
                <a:ext cx="198" cy="208"/>
              </a:xfrm>
              <a:prstGeom prst="ellipse">
                <a:avLst/>
              </a:prstGeom>
              <a:solidFill>
                <a:srgbClr val="D5E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4" name="Oval 929">
                <a:extLst>
                  <a:ext uri="{FF2B5EF4-FFF2-40B4-BE49-F238E27FC236}">
                    <a16:creationId xmlns:a16="http://schemas.microsoft.com/office/drawing/2014/main" id="{51FD8524-4CE3-416A-B873-07A2AB5BC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1875"/>
                <a:ext cx="183" cy="194"/>
              </a:xfrm>
              <a:prstGeom prst="ellipse">
                <a:avLst/>
              </a:prstGeom>
              <a:solidFill>
                <a:srgbClr val="D6E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5" name="Oval 930">
                <a:extLst>
                  <a:ext uri="{FF2B5EF4-FFF2-40B4-BE49-F238E27FC236}">
                    <a16:creationId xmlns:a16="http://schemas.microsoft.com/office/drawing/2014/main" id="{9B0CC858-BFF8-41EB-9876-08AC9E6F1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2" y="1877"/>
                <a:ext cx="170" cy="182"/>
              </a:xfrm>
              <a:prstGeom prst="ellipse">
                <a:avLst/>
              </a:prstGeom>
              <a:solidFill>
                <a:srgbClr val="D7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6" name="Oval 931">
                <a:extLst>
                  <a:ext uri="{FF2B5EF4-FFF2-40B4-BE49-F238E27FC236}">
                    <a16:creationId xmlns:a16="http://schemas.microsoft.com/office/drawing/2014/main" id="{0D5E8810-AD80-4D8C-B961-DF72D6E64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1883"/>
                <a:ext cx="157" cy="168"/>
              </a:xfrm>
              <a:prstGeom prst="ellipse">
                <a:avLst/>
              </a:prstGeom>
              <a:solidFill>
                <a:srgbClr val="D8F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7" name="Freeform 932">
                <a:extLst>
                  <a:ext uri="{FF2B5EF4-FFF2-40B4-BE49-F238E27FC236}">
                    <a16:creationId xmlns:a16="http://schemas.microsoft.com/office/drawing/2014/main" id="{42A337BF-E967-4995-B4BC-34643BBE5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136"/>
                <a:ext cx="168" cy="323"/>
              </a:xfrm>
              <a:custGeom>
                <a:avLst/>
                <a:gdLst>
                  <a:gd name="T0" fmla="*/ 1026 w 67"/>
                  <a:gd name="T1" fmla="*/ 0 h 121"/>
                  <a:gd name="T2" fmla="*/ 534 w 67"/>
                  <a:gd name="T3" fmla="*/ 1276 h 121"/>
                  <a:gd name="T4" fmla="*/ 0 w 67"/>
                  <a:gd name="T5" fmla="*/ 2168 h 121"/>
                  <a:gd name="T6" fmla="*/ 364 w 67"/>
                  <a:gd name="T7" fmla="*/ 1823 h 121"/>
                  <a:gd name="T8" fmla="*/ 409 w 67"/>
                  <a:gd name="T9" fmla="*/ 1297 h 121"/>
                  <a:gd name="T10" fmla="*/ 692 w 67"/>
                  <a:gd name="T11" fmla="*/ 892 h 121"/>
                  <a:gd name="T12" fmla="*/ 900 w 67"/>
                  <a:gd name="T13" fmla="*/ 286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21">
                    <a:moveTo>
                      <a:pt x="65" y="0"/>
                    </a:moveTo>
                    <a:cubicBezTo>
                      <a:pt x="67" y="31"/>
                      <a:pt x="43" y="41"/>
                      <a:pt x="34" y="67"/>
                    </a:cubicBezTo>
                    <a:cubicBezTo>
                      <a:pt x="27" y="91"/>
                      <a:pt x="33" y="121"/>
                      <a:pt x="0" y="114"/>
                    </a:cubicBezTo>
                    <a:cubicBezTo>
                      <a:pt x="13" y="112"/>
                      <a:pt x="17" y="108"/>
                      <a:pt x="23" y="96"/>
                    </a:cubicBezTo>
                    <a:cubicBezTo>
                      <a:pt x="28" y="84"/>
                      <a:pt x="24" y="79"/>
                      <a:pt x="26" y="68"/>
                    </a:cubicBezTo>
                    <a:cubicBezTo>
                      <a:pt x="27" y="55"/>
                      <a:pt x="37" y="55"/>
                      <a:pt x="44" y="47"/>
                    </a:cubicBezTo>
                    <a:cubicBezTo>
                      <a:pt x="51" y="39"/>
                      <a:pt x="54" y="24"/>
                      <a:pt x="57" y="15"/>
                    </a:cubicBezTo>
                  </a:path>
                </a:pathLst>
              </a:custGeom>
              <a:solidFill>
                <a:srgbClr val="73C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8" name="Freeform 933">
                <a:extLst>
                  <a:ext uri="{FF2B5EF4-FFF2-40B4-BE49-F238E27FC236}">
                    <a16:creationId xmlns:a16="http://schemas.microsoft.com/office/drawing/2014/main" id="{FB9078B0-6C56-40C9-9AAF-2B20783BB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581"/>
                <a:ext cx="840" cy="928"/>
              </a:xfrm>
              <a:custGeom>
                <a:avLst/>
                <a:gdLst>
                  <a:gd name="T0" fmla="*/ 3550 w 336"/>
                  <a:gd name="T1" fmla="*/ 947 h 348"/>
                  <a:gd name="T2" fmla="*/ 3063 w 336"/>
                  <a:gd name="T3" fmla="*/ 136 h 348"/>
                  <a:gd name="T4" fmla="*/ 2063 w 336"/>
                  <a:gd name="T5" fmla="*/ 397 h 348"/>
                  <a:gd name="T6" fmla="*/ 1375 w 336"/>
                  <a:gd name="T7" fmla="*/ 627 h 348"/>
                  <a:gd name="T8" fmla="*/ 875 w 336"/>
                  <a:gd name="T9" fmla="*/ 1331 h 348"/>
                  <a:gd name="T10" fmla="*/ 500 w 336"/>
                  <a:gd name="T11" fmla="*/ 2184 h 348"/>
                  <a:gd name="T12" fmla="*/ 113 w 336"/>
                  <a:gd name="T13" fmla="*/ 3277 h 348"/>
                  <a:gd name="T14" fmla="*/ 300 w 336"/>
                  <a:gd name="T15" fmla="*/ 4744 h 348"/>
                  <a:gd name="T16" fmla="*/ 845 w 336"/>
                  <a:gd name="T17" fmla="*/ 5725 h 348"/>
                  <a:gd name="T18" fmla="*/ 1238 w 336"/>
                  <a:gd name="T19" fmla="*/ 6336 h 348"/>
                  <a:gd name="T20" fmla="*/ 2488 w 336"/>
                  <a:gd name="T21" fmla="*/ 6259 h 348"/>
                  <a:gd name="T22" fmla="*/ 3020 w 336"/>
                  <a:gd name="T23" fmla="*/ 6144 h 348"/>
                  <a:gd name="T24" fmla="*/ 4125 w 336"/>
                  <a:gd name="T25" fmla="*/ 6392 h 348"/>
                  <a:gd name="T26" fmla="*/ 4533 w 336"/>
                  <a:gd name="T27" fmla="*/ 5803 h 348"/>
                  <a:gd name="T28" fmla="*/ 4675 w 336"/>
                  <a:gd name="T29" fmla="*/ 5256 h 348"/>
                  <a:gd name="T30" fmla="*/ 4925 w 336"/>
                  <a:gd name="T31" fmla="*/ 3491 h 348"/>
                  <a:gd name="T32" fmla="*/ 4595 w 336"/>
                  <a:gd name="T33" fmla="*/ 2731 h 348"/>
                  <a:gd name="T34" fmla="*/ 4375 w 336"/>
                  <a:gd name="T35" fmla="*/ 1763 h 348"/>
                  <a:gd name="T36" fmla="*/ 3550 w 336"/>
                  <a:gd name="T37" fmla="*/ 947 h 3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36" h="348">
                    <a:moveTo>
                      <a:pt x="227" y="50"/>
                    </a:moveTo>
                    <a:cubicBezTo>
                      <a:pt x="229" y="24"/>
                      <a:pt x="210" y="12"/>
                      <a:pt x="196" y="7"/>
                    </a:cubicBezTo>
                    <a:cubicBezTo>
                      <a:pt x="174" y="0"/>
                      <a:pt x="146" y="1"/>
                      <a:pt x="132" y="21"/>
                    </a:cubicBezTo>
                    <a:cubicBezTo>
                      <a:pt x="122" y="33"/>
                      <a:pt x="102" y="27"/>
                      <a:pt x="88" y="33"/>
                    </a:cubicBezTo>
                    <a:cubicBezTo>
                      <a:pt x="73" y="39"/>
                      <a:pt x="62" y="55"/>
                      <a:pt x="56" y="70"/>
                    </a:cubicBezTo>
                    <a:cubicBezTo>
                      <a:pt x="48" y="87"/>
                      <a:pt x="46" y="100"/>
                      <a:pt x="32" y="115"/>
                    </a:cubicBezTo>
                    <a:cubicBezTo>
                      <a:pt x="17" y="130"/>
                      <a:pt x="13" y="152"/>
                      <a:pt x="7" y="173"/>
                    </a:cubicBezTo>
                    <a:cubicBezTo>
                      <a:pt x="0" y="196"/>
                      <a:pt x="8" y="229"/>
                      <a:pt x="19" y="250"/>
                    </a:cubicBezTo>
                    <a:cubicBezTo>
                      <a:pt x="29" y="271"/>
                      <a:pt x="39" y="285"/>
                      <a:pt x="54" y="302"/>
                    </a:cubicBezTo>
                    <a:cubicBezTo>
                      <a:pt x="63" y="312"/>
                      <a:pt x="66" y="325"/>
                      <a:pt x="79" y="334"/>
                    </a:cubicBezTo>
                    <a:cubicBezTo>
                      <a:pt x="96" y="347"/>
                      <a:pt x="139" y="338"/>
                      <a:pt x="159" y="330"/>
                    </a:cubicBezTo>
                    <a:cubicBezTo>
                      <a:pt x="171" y="324"/>
                      <a:pt x="179" y="322"/>
                      <a:pt x="193" y="324"/>
                    </a:cubicBezTo>
                    <a:cubicBezTo>
                      <a:pt x="216" y="325"/>
                      <a:pt x="242" y="348"/>
                      <a:pt x="264" y="337"/>
                    </a:cubicBezTo>
                    <a:cubicBezTo>
                      <a:pt x="277" y="330"/>
                      <a:pt x="287" y="320"/>
                      <a:pt x="290" y="306"/>
                    </a:cubicBezTo>
                    <a:cubicBezTo>
                      <a:pt x="294" y="293"/>
                      <a:pt x="290" y="286"/>
                      <a:pt x="299" y="277"/>
                    </a:cubicBezTo>
                    <a:cubicBezTo>
                      <a:pt x="322" y="253"/>
                      <a:pt x="336" y="217"/>
                      <a:pt x="315" y="184"/>
                    </a:cubicBezTo>
                    <a:cubicBezTo>
                      <a:pt x="307" y="171"/>
                      <a:pt x="298" y="157"/>
                      <a:pt x="294" y="144"/>
                    </a:cubicBezTo>
                    <a:cubicBezTo>
                      <a:pt x="290" y="131"/>
                      <a:pt x="297" y="116"/>
                      <a:pt x="280" y="93"/>
                    </a:cubicBezTo>
                    <a:cubicBezTo>
                      <a:pt x="260" y="66"/>
                      <a:pt x="224" y="76"/>
                      <a:pt x="227" y="5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9" name="Freeform 934">
                <a:extLst>
                  <a:ext uri="{FF2B5EF4-FFF2-40B4-BE49-F238E27FC236}">
                    <a16:creationId xmlns:a16="http://schemas.microsoft.com/office/drawing/2014/main" id="{55EB81B6-90C5-45DA-B50C-A2DC91C55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2" y="1696"/>
                <a:ext cx="68" cy="59"/>
              </a:xfrm>
              <a:custGeom>
                <a:avLst/>
                <a:gdLst>
                  <a:gd name="T0" fmla="*/ 0 w 27"/>
                  <a:gd name="T1" fmla="*/ 0 h 22"/>
                  <a:gd name="T2" fmla="*/ 431 w 27"/>
                  <a:gd name="T3" fmla="*/ 42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2">
                    <a:moveTo>
                      <a:pt x="0" y="0"/>
                    </a:moveTo>
                    <a:cubicBezTo>
                      <a:pt x="5" y="12"/>
                      <a:pt x="12" y="12"/>
                      <a:pt x="27" y="2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0" name="Freeform 935">
                <a:extLst>
                  <a:ext uri="{FF2B5EF4-FFF2-40B4-BE49-F238E27FC236}">
                    <a16:creationId xmlns:a16="http://schemas.microsoft.com/office/drawing/2014/main" id="{0368026A-CB49-4A27-BBCF-014FF9A68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0" y="2261"/>
                <a:ext cx="40" cy="96"/>
              </a:xfrm>
              <a:custGeom>
                <a:avLst/>
                <a:gdLst>
                  <a:gd name="T0" fmla="*/ 250 w 16"/>
                  <a:gd name="T1" fmla="*/ 0 h 36"/>
                  <a:gd name="T2" fmla="*/ 0 w 16"/>
                  <a:gd name="T3" fmla="*/ 68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6">
                    <a:moveTo>
                      <a:pt x="16" y="0"/>
                    </a:moveTo>
                    <a:cubicBezTo>
                      <a:pt x="2" y="11"/>
                      <a:pt x="2" y="22"/>
                      <a:pt x="0" y="3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1" name="Freeform 936">
                <a:extLst>
                  <a:ext uri="{FF2B5EF4-FFF2-40B4-BE49-F238E27FC236}">
                    <a16:creationId xmlns:a16="http://schemas.microsoft.com/office/drawing/2014/main" id="{6F186173-92C3-42B2-ADF2-FD45DB5F2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696"/>
                <a:ext cx="25" cy="27"/>
              </a:xfrm>
              <a:custGeom>
                <a:avLst/>
                <a:gdLst>
                  <a:gd name="T0" fmla="*/ 95 w 10"/>
                  <a:gd name="T1" fmla="*/ 0 h 10"/>
                  <a:gd name="T2" fmla="*/ 33 w 10"/>
                  <a:gd name="T3" fmla="*/ 197 h 10"/>
                  <a:gd name="T4" fmla="*/ 158 w 10"/>
                  <a:gd name="T5" fmla="*/ 5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cubicBezTo>
                      <a:pt x="1" y="2"/>
                      <a:pt x="0" y="5"/>
                      <a:pt x="2" y="10"/>
                    </a:cubicBezTo>
                    <a:cubicBezTo>
                      <a:pt x="6" y="10"/>
                      <a:pt x="10" y="7"/>
                      <a:pt x="10" y="3"/>
                    </a:cubicBezTo>
                  </a:path>
                </a:pathLst>
              </a:custGeom>
              <a:noFill/>
              <a:ln w="7938" cap="flat">
                <a:solidFill>
                  <a:srgbClr val="BFE6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2" name="Freeform 937">
                <a:extLst>
                  <a:ext uri="{FF2B5EF4-FFF2-40B4-BE49-F238E27FC236}">
                    <a16:creationId xmlns:a16="http://schemas.microsoft.com/office/drawing/2014/main" id="{867DADDA-ED94-427C-991F-C61616B1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" y="2261"/>
                <a:ext cx="12" cy="19"/>
              </a:xfrm>
              <a:custGeom>
                <a:avLst/>
                <a:gdLst>
                  <a:gd name="T0" fmla="*/ 70 w 5"/>
                  <a:gd name="T1" fmla="*/ 141 h 7"/>
                  <a:gd name="T2" fmla="*/ 0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5" y="3"/>
                      <a:pt x="4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BFE6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3" name="Oval 938">
                <a:extLst>
                  <a:ext uri="{FF2B5EF4-FFF2-40B4-BE49-F238E27FC236}">
                    <a16:creationId xmlns:a16="http://schemas.microsoft.com/office/drawing/2014/main" id="{3476FEC4-B991-440D-9A24-7077D2C39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379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4" name="Oval 939">
                <a:extLst>
                  <a:ext uri="{FF2B5EF4-FFF2-40B4-BE49-F238E27FC236}">
                    <a16:creationId xmlns:a16="http://schemas.microsoft.com/office/drawing/2014/main" id="{9EB7DA32-E543-4274-9E3F-FC8D1654F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7" y="2312"/>
                <a:ext cx="65" cy="69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5" name="Oval 940">
                <a:extLst>
                  <a:ext uri="{FF2B5EF4-FFF2-40B4-BE49-F238E27FC236}">
                    <a16:creationId xmlns:a16="http://schemas.microsoft.com/office/drawing/2014/main" id="{865811E1-23D8-430F-B077-30BF843BC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2277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6" name="Oval 941">
                <a:extLst>
                  <a:ext uri="{FF2B5EF4-FFF2-40B4-BE49-F238E27FC236}">
                    <a16:creationId xmlns:a16="http://schemas.microsoft.com/office/drawing/2014/main" id="{112C513C-BF7E-4265-9D96-0AED61D3B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7" y="1989"/>
                <a:ext cx="68" cy="7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7" name="Oval 942">
                <a:extLst>
                  <a:ext uri="{FF2B5EF4-FFF2-40B4-BE49-F238E27FC236}">
                    <a16:creationId xmlns:a16="http://schemas.microsoft.com/office/drawing/2014/main" id="{CD24605C-0478-458D-9F78-F9E6E9F90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7" y="1971"/>
                <a:ext cx="35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8" name="Oval 943">
                <a:extLst>
                  <a:ext uri="{FF2B5EF4-FFF2-40B4-BE49-F238E27FC236}">
                    <a16:creationId xmlns:a16="http://schemas.microsoft.com/office/drawing/2014/main" id="{9A3C57D0-BDAE-49D3-9675-BCCAD132E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2168"/>
                <a:ext cx="35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9" name="Oval 944">
                <a:extLst>
                  <a:ext uri="{FF2B5EF4-FFF2-40B4-BE49-F238E27FC236}">
                    <a16:creationId xmlns:a16="http://schemas.microsoft.com/office/drawing/2014/main" id="{844DDDB3-FD11-48FD-872C-443EBA5D1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5" y="2251"/>
                <a:ext cx="35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0" name="Oval 945">
                <a:extLst>
                  <a:ext uri="{FF2B5EF4-FFF2-40B4-BE49-F238E27FC236}">
                    <a16:creationId xmlns:a16="http://schemas.microsoft.com/office/drawing/2014/main" id="{EB691835-759F-4B4F-83F0-0A1A69D8F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2123"/>
                <a:ext cx="35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1" name="Oval 946">
                <a:extLst>
                  <a:ext uri="{FF2B5EF4-FFF2-40B4-BE49-F238E27FC236}">
                    <a16:creationId xmlns:a16="http://schemas.microsoft.com/office/drawing/2014/main" id="{89281206-4EDE-4FF3-B0B4-66D8DE882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7" y="2171"/>
                <a:ext cx="38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2" name="Oval 947">
                <a:extLst>
                  <a:ext uri="{FF2B5EF4-FFF2-40B4-BE49-F238E27FC236}">
                    <a16:creationId xmlns:a16="http://schemas.microsoft.com/office/drawing/2014/main" id="{3DA0137C-920C-4FBD-B646-F2573FC75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7" y="2293"/>
                <a:ext cx="35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3" name="Oval 948">
                <a:extLst>
                  <a:ext uri="{FF2B5EF4-FFF2-40B4-BE49-F238E27FC236}">
                    <a16:creationId xmlns:a16="http://schemas.microsoft.com/office/drawing/2014/main" id="{6B270DD9-67CE-4205-97CC-0E6154568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7" y="1701"/>
                <a:ext cx="35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4" name="Oval 949">
                <a:extLst>
                  <a:ext uri="{FF2B5EF4-FFF2-40B4-BE49-F238E27FC236}">
                    <a16:creationId xmlns:a16="http://schemas.microsoft.com/office/drawing/2014/main" id="{D0B88295-EA62-47E2-8B7E-25376B593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1925"/>
                <a:ext cx="38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5" name="Oval 950">
                <a:extLst>
                  <a:ext uri="{FF2B5EF4-FFF2-40B4-BE49-F238E27FC236}">
                    <a16:creationId xmlns:a16="http://schemas.microsoft.com/office/drawing/2014/main" id="{165D9FF5-A0E2-4586-AA7F-4ABDF3A64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5" y="1835"/>
                <a:ext cx="35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6" name="Oval 951">
                <a:extLst>
                  <a:ext uri="{FF2B5EF4-FFF2-40B4-BE49-F238E27FC236}">
                    <a16:creationId xmlns:a16="http://schemas.microsoft.com/office/drawing/2014/main" id="{6F3793D7-519A-4BBA-9863-CCD128D77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" y="2165"/>
                <a:ext cx="38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7" name="Oval 952">
                <a:extLst>
                  <a:ext uri="{FF2B5EF4-FFF2-40B4-BE49-F238E27FC236}">
                    <a16:creationId xmlns:a16="http://schemas.microsoft.com/office/drawing/2014/main" id="{0984089C-D902-4244-8D1B-309D08022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2" y="1877"/>
                <a:ext cx="38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8" name="Oval 953">
                <a:extLst>
                  <a:ext uri="{FF2B5EF4-FFF2-40B4-BE49-F238E27FC236}">
                    <a16:creationId xmlns:a16="http://schemas.microsoft.com/office/drawing/2014/main" id="{97C3AD9E-34C0-41C8-BE95-922E417E4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013"/>
                <a:ext cx="37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9" name="Oval 954">
                <a:extLst>
                  <a:ext uri="{FF2B5EF4-FFF2-40B4-BE49-F238E27FC236}">
                    <a16:creationId xmlns:a16="http://schemas.microsoft.com/office/drawing/2014/main" id="{3203C73C-9555-43FD-A64F-1EF0B782B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" y="2259"/>
                <a:ext cx="37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0" name="Oval 955">
                <a:extLst>
                  <a:ext uri="{FF2B5EF4-FFF2-40B4-BE49-F238E27FC236}">
                    <a16:creationId xmlns:a16="http://schemas.microsoft.com/office/drawing/2014/main" id="{66753EA3-3B3F-4D19-9204-EF062E85A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7" y="1723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1" name="Oval 956">
                <a:extLst>
                  <a:ext uri="{FF2B5EF4-FFF2-40B4-BE49-F238E27FC236}">
                    <a16:creationId xmlns:a16="http://schemas.microsoft.com/office/drawing/2014/main" id="{D029A54F-20B1-4DCD-9707-40D6628E5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7" y="1787"/>
                <a:ext cx="35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2" name="Oval 957">
                <a:extLst>
                  <a:ext uri="{FF2B5EF4-FFF2-40B4-BE49-F238E27FC236}">
                    <a16:creationId xmlns:a16="http://schemas.microsoft.com/office/drawing/2014/main" id="{4CD09238-87CA-4A67-9688-B2C3B6D09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7" y="1707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3" name="Oval 958">
                <a:extLst>
                  <a:ext uri="{FF2B5EF4-FFF2-40B4-BE49-F238E27FC236}">
                    <a16:creationId xmlns:a16="http://schemas.microsoft.com/office/drawing/2014/main" id="{18646756-3C5B-428C-807B-015ED6216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5" y="2373"/>
                <a:ext cx="65" cy="7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4" name="Oval 959">
                <a:extLst>
                  <a:ext uri="{FF2B5EF4-FFF2-40B4-BE49-F238E27FC236}">
                    <a16:creationId xmlns:a16="http://schemas.microsoft.com/office/drawing/2014/main" id="{F34E002B-9527-45C6-8A32-AD9F4F2FD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355"/>
                <a:ext cx="38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5" name="Oval 960">
                <a:extLst>
                  <a:ext uri="{FF2B5EF4-FFF2-40B4-BE49-F238E27FC236}">
                    <a16:creationId xmlns:a16="http://schemas.microsoft.com/office/drawing/2014/main" id="{4804CE05-169F-40BF-8FFC-E61E36149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1883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6" name="Oval 961">
                <a:extLst>
                  <a:ext uri="{FF2B5EF4-FFF2-40B4-BE49-F238E27FC236}">
                    <a16:creationId xmlns:a16="http://schemas.microsoft.com/office/drawing/2014/main" id="{683AC996-8978-41AB-B0C6-BE1CF04CF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7" y="1907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7" name="Oval 962">
                <a:extLst>
                  <a:ext uri="{FF2B5EF4-FFF2-40B4-BE49-F238E27FC236}">
                    <a16:creationId xmlns:a16="http://schemas.microsoft.com/office/drawing/2014/main" id="{A3663503-4A2A-49E2-B5A4-BCA1E5E62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1917"/>
                <a:ext cx="80" cy="86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8" name="Oval 963">
                <a:extLst>
                  <a:ext uri="{FF2B5EF4-FFF2-40B4-BE49-F238E27FC236}">
                    <a16:creationId xmlns:a16="http://schemas.microsoft.com/office/drawing/2014/main" id="{502647B6-0C4B-430D-B6C8-E5193EAD5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7" y="1731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9" name="Oval 964">
                <a:extLst>
                  <a:ext uri="{FF2B5EF4-FFF2-40B4-BE49-F238E27FC236}">
                    <a16:creationId xmlns:a16="http://schemas.microsoft.com/office/drawing/2014/main" id="{17934592-741A-4508-A00E-19206270A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" y="1664"/>
                <a:ext cx="65" cy="69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0" name="Oval 965">
                <a:extLst>
                  <a:ext uri="{FF2B5EF4-FFF2-40B4-BE49-F238E27FC236}">
                    <a16:creationId xmlns:a16="http://schemas.microsoft.com/office/drawing/2014/main" id="{B864221E-74BE-4FD6-B121-467D7A805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7" y="1763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1" name="Oval 966">
                <a:extLst>
                  <a:ext uri="{FF2B5EF4-FFF2-40B4-BE49-F238E27FC236}">
                    <a16:creationId xmlns:a16="http://schemas.microsoft.com/office/drawing/2014/main" id="{71389CD0-6A0C-4B1D-B7E9-C702FD7E9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0" y="1888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2" name="Oval 967">
                <a:extLst>
                  <a:ext uri="{FF2B5EF4-FFF2-40B4-BE49-F238E27FC236}">
                    <a16:creationId xmlns:a16="http://schemas.microsoft.com/office/drawing/2014/main" id="{2CB02D09-DD4E-4445-B2F7-A0DE94B16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1893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3" name="Oval 968">
                <a:extLst>
                  <a:ext uri="{FF2B5EF4-FFF2-40B4-BE49-F238E27FC236}">
                    <a16:creationId xmlns:a16="http://schemas.microsoft.com/office/drawing/2014/main" id="{B8613F00-F28C-4EFD-8E21-6E0914BFC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1803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4" name="Oval 969">
                <a:extLst>
                  <a:ext uri="{FF2B5EF4-FFF2-40B4-BE49-F238E27FC236}">
                    <a16:creationId xmlns:a16="http://schemas.microsoft.com/office/drawing/2014/main" id="{975449AD-00DE-4943-BF3A-E8EF4A715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1995"/>
                <a:ext cx="67" cy="69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5" name="Oval 970">
                <a:extLst>
                  <a:ext uri="{FF2B5EF4-FFF2-40B4-BE49-F238E27FC236}">
                    <a16:creationId xmlns:a16="http://schemas.microsoft.com/office/drawing/2014/main" id="{2AFC9CA3-8E81-4C36-8B1A-6DF450922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0" y="1976"/>
                <a:ext cx="35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6" name="Oval 971">
                <a:extLst>
                  <a:ext uri="{FF2B5EF4-FFF2-40B4-BE49-F238E27FC236}">
                    <a16:creationId xmlns:a16="http://schemas.microsoft.com/office/drawing/2014/main" id="{B25E754C-0794-49C3-971D-868C01A1F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7" y="2056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7" name="Oval 972">
                <a:extLst>
                  <a:ext uri="{FF2B5EF4-FFF2-40B4-BE49-F238E27FC236}">
                    <a16:creationId xmlns:a16="http://schemas.microsoft.com/office/drawing/2014/main" id="{72DBF5AB-D01C-48FD-8480-433986EE9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2" y="2067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8" name="Oval 973">
                <a:extLst>
                  <a:ext uri="{FF2B5EF4-FFF2-40B4-BE49-F238E27FC236}">
                    <a16:creationId xmlns:a16="http://schemas.microsoft.com/office/drawing/2014/main" id="{84A61FAB-3F66-4E6C-9197-8761425E9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2" y="1941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9" name="Oval 974">
                <a:extLst>
                  <a:ext uri="{FF2B5EF4-FFF2-40B4-BE49-F238E27FC236}">
                    <a16:creationId xmlns:a16="http://schemas.microsoft.com/office/drawing/2014/main" id="{048A2892-E019-4B89-93CC-4BC8F5A38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" y="2021"/>
                <a:ext cx="80" cy="86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0" name="Oval 975">
                <a:extLst>
                  <a:ext uri="{FF2B5EF4-FFF2-40B4-BE49-F238E27FC236}">
                    <a16:creationId xmlns:a16="http://schemas.microsoft.com/office/drawing/2014/main" id="{B7720EEB-463C-425C-A0A9-02FA90C44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2147"/>
                <a:ext cx="65" cy="69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1" name="Oval 976">
                <a:extLst>
                  <a:ext uri="{FF2B5EF4-FFF2-40B4-BE49-F238E27FC236}">
                    <a16:creationId xmlns:a16="http://schemas.microsoft.com/office/drawing/2014/main" id="{58B98E38-8023-4ED3-B210-C122E3A2E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2115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2" name="Oval 977">
                <a:extLst>
                  <a:ext uri="{FF2B5EF4-FFF2-40B4-BE49-F238E27FC236}">
                    <a16:creationId xmlns:a16="http://schemas.microsoft.com/office/drawing/2014/main" id="{CE5467B9-8E04-4667-A59E-B0EE84F0D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0" y="2144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3" name="Oval 978">
                <a:extLst>
                  <a:ext uri="{FF2B5EF4-FFF2-40B4-BE49-F238E27FC236}">
                    <a16:creationId xmlns:a16="http://schemas.microsoft.com/office/drawing/2014/main" id="{EA6964AE-7064-42A2-9D13-BC2E7F87F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037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4" name="Oval 979">
                <a:extLst>
                  <a:ext uri="{FF2B5EF4-FFF2-40B4-BE49-F238E27FC236}">
                    <a16:creationId xmlns:a16="http://schemas.microsoft.com/office/drawing/2014/main" id="{616D0F6E-47BA-4513-91D3-78E467C49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7" y="2024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5" name="Oval 980">
                <a:extLst>
                  <a:ext uri="{FF2B5EF4-FFF2-40B4-BE49-F238E27FC236}">
                    <a16:creationId xmlns:a16="http://schemas.microsoft.com/office/drawing/2014/main" id="{5DD969BA-BCCF-4810-B0C8-D9A41FCF0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0" y="2152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6" name="Oval 981">
                <a:extLst>
                  <a:ext uri="{FF2B5EF4-FFF2-40B4-BE49-F238E27FC236}">
                    <a16:creationId xmlns:a16="http://schemas.microsoft.com/office/drawing/2014/main" id="{55A59AB1-C5F9-4B1B-A511-A91D53AE1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5" y="2213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7" name="Oval 982">
                <a:extLst>
                  <a:ext uri="{FF2B5EF4-FFF2-40B4-BE49-F238E27FC236}">
                    <a16:creationId xmlns:a16="http://schemas.microsoft.com/office/drawing/2014/main" id="{7837EB00-ED75-4F3F-B900-15E8D516E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7" y="1779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8" name="Oval 983">
                <a:extLst>
                  <a:ext uri="{FF2B5EF4-FFF2-40B4-BE49-F238E27FC236}">
                    <a16:creationId xmlns:a16="http://schemas.microsoft.com/office/drawing/2014/main" id="{C8BBE737-A5CF-49DC-A095-38079CBFF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5" y="2312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9" name="Oval 984">
                <a:extLst>
                  <a:ext uri="{FF2B5EF4-FFF2-40B4-BE49-F238E27FC236}">
                    <a16:creationId xmlns:a16="http://schemas.microsoft.com/office/drawing/2014/main" id="{9B1E0AC5-EBA3-47BA-8DC5-4248320C3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149"/>
                <a:ext cx="50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0" name="Freeform 985">
                <a:extLst>
                  <a:ext uri="{FF2B5EF4-FFF2-40B4-BE49-F238E27FC236}">
                    <a16:creationId xmlns:a16="http://schemas.microsoft.com/office/drawing/2014/main" id="{4E4BA491-3B27-4B55-8D90-E0763D3C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152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315 h 17"/>
                  <a:gd name="T8" fmla="*/ 50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4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1" name="Oval 986">
                <a:extLst>
                  <a:ext uri="{FF2B5EF4-FFF2-40B4-BE49-F238E27FC236}">
                    <a16:creationId xmlns:a16="http://schemas.microsoft.com/office/drawing/2014/main" id="{A69E06AE-B264-4938-AAFC-88AD368EB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" y="2160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2" name="Oval 987">
                <a:extLst>
                  <a:ext uri="{FF2B5EF4-FFF2-40B4-BE49-F238E27FC236}">
                    <a16:creationId xmlns:a16="http://schemas.microsoft.com/office/drawing/2014/main" id="{A640B7E2-2BBE-4222-BD8B-CD60935C1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" y="2232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3" name="Freeform 988">
                <a:extLst>
                  <a:ext uri="{FF2B5EF4-FFF2-40B4-BE49-F238E27FC236}">
                    <a16:creationId xmlns:a16="http://schemas.microsoft.com/office/drawing/2014/main" id="{9A0D7B42-9EB0-424B-A6A5-43AB3383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235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294 h 17"/>
                  <a:gd name="T8" fmla="*/ 63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4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1" y="16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4" name="Oval 989">
                <a:extLst>
                  <a:ext uri="{FF2B5EF4-FFF2-40B4-BE49-F238E27FC236}">
                    <a16:creationId xmlns:a16="http://schemas.microsoft.com/office/drawing/2014/main" id="{264C52B6-6C78-4FC7-BB31-5BC6E3DBB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2" y="2243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5" name="Oval 990">
                <a:extLst>
                  <a:ext uri="{FF2B5EF4-FFF2-40B4-BE49-F238E27FC236}">
                    <a16:creationId xmlns:a16="http://schemas.microsoft.com/office/drawing/2014/main" id="{5D4C7A99-6CF2-420E-A06B-9593A2906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" y="2104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6" name="Freeform 991">
                <a:extLst>
                  <a:ext uri="{FF2B5EF4-FFF2-40B4-BE49-F238E27FC236}">
                    <a16:creationId xmlns:a16="http://schemas.microsoft.com/office/drawing/2014/main" id="{E480B52B-E68B-4315-A6D3-863D0835B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109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62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7" y="1"/>
                      <a:pt x="10" y="4"/>
                      <a:pt x="10" y="8"/>
                    </a:cubicBezTo>
                    <a:cubicBezTo>
                      <a:pt x="10" y="12"/>
                      <a:pt x="6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7" name="Oval 992">
                <a:extLst>
                  <a:ext uri="{FF2B5EF4-FFF2-40B4-BE49-F238E27FC236}">
                    <a16:creationId xmlns:a16="http://schemas.microsoft.com/office/drawing/2014/main" id="{9CB3A821-1F7C-4465-9B22-9A50910D3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115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8" name="Oval 993">
                <a:extLst>
                  <a:ext uri="{FF2B5EF4-FFF2-40B4-BE49-F238E27FC236}">
                    <a16:creationId xmlns:a16="http://schemas.microsoft.com/office/drawing/2014/main" id="{14CD7DAD-AF7F-472A-9FC0-390FCE6CA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7" y="2152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9" name="Freeform 994">
                <a:extLst>
                  <a:ext uri="{FF2B5EF4-FFF2-40B4-BE49-F238E27FC236}">
                    <a16:creationId xmlns:a16="http://schemas.microsoft.com/office/drawing/2014/main" id="{B9275D08-09A0-4EB3-8351-C9E85C914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" y="2155"/>
                <a:ext cx="33" cy="45"/>
              </a:xfrm>
              <a:custGeom>
                <a:avLst/>
                <a:gdLst>
                  <a:gd name="T0" fmla="*/ 84 w 13"/>
                  <a:gd name="T1" fmla="*/ 0 h 17"/>
                  <a:gd name="T2" fmla="*/ 160 w 13"/>
                  <a:gd name="T3" fmla="*/ 148 h 17"/>
                  <a:gd name="T4" fmla="*/ 33 w 13"/>
                  <a:gd name="T5" fmla="*/ 315 h 17"/>
                  <a:gd name="T6" fmla="*/ 0 w 13"/>
                  <a:gd name="T7" fmla="*/ 294 h 17"/>
                  <a:gd name="T8" fmla="*/ 63 w 13"/>
                  <a:gd name="T9" fmla="*/ 315 h 17"/>
                  <a:gd name="T10" fmla="*/ 213 w 13"/>
                  <a:gd name="T11" fmla="*/ 169 h 17"/>
                  <a:gd name="T12" fmla="*/ 84 w 1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5" y="0"/>
                    </a:moveTo>
                    <a:cubicBezTo>
                      <a:pt x="8" y="2"/>
                      <a:pt x="10" y="4"/>
                      <a:pt x="10" y="8"/>
                    </a:cubicBezTo>
                    <a:cubicBezTo>
                      <a:pt x="10" y="13"/>
                      <a:pt x="6" y="17"/>
                      <a:pt x="2" y="17"/>
                    </a:cubicBezTo>
                    <a:cubicBezTo>
                      <a:pt x="1" y="17"/>
                      <a:pt x="1" y="16"/>
                      <a:pt x="0" y="16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9" y="17"/>
                      <a:pt x="13" y="13"/>
                      <a:pt x="13" y="9"/>
                    </a:cubicBezTo>
                    <a:cubicBezTo>
                      <a:pt x="13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0" name="Oval 995">
                <a:extLst>
                  <a:ext uri="{FF2B5EF4-FFF2-40B4-BE49-F238E27FC236}">
                    <a16:creationId xmlns:a16="http://schemas.microsoft.com/office/drawing/2014/main" id="{FCEC476B-C976-4585-B4CE-5FDFD03E4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5" y="2163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1" name="Oval 996">
                <a:extLst>
                  <a:ext uri="{FF2B5EF4-FFF2-40B4-BE49-F238E27FC236}">
                    <a16:creationId xmlns:a16="http://schemas.microsoft.com/office/drawing/2014/main" id="{4391C3D9-1242-4134-A7E1-D8506A64C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7" y="2133"/>
                <a:ext cx="38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2" name="Oval 997">
                <a:extLst>
                  <a:ext uri="{FF2B5EF4-FFF2-40B4-BE49-F238E27FC236}">
                    <a16:creationId xmlns:a16="http://schemas.microsoft.com/office/drawing/2014/main" id="{C61258F3-9472-428E-AEE1-D0A195BDB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2115"/>
                <a:ext cx="53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3" name="Freeform 998">
                <a:extLst>
                  <a:ext uri="{FF2B5EF4-FFF2-40B4-BE49-F238E27FC236}">
                    <a16:creationId xmlns:a16="http://schemas.microsoft.com/office/drawing/2014/main" id="{11BBA4CD-E759-4362-8CC6-03DAE3A6E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5" y="2120"/>
                <a:ext cx="30" cy="45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50 w 12"/>
                  <a:gd name="T9" fmla="*/ 315 h 17"/>
                  <a:gd name="T10" fmla="*/ 188 w 12"/>
                  <a:gd name="T11" fmla="*/ 169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1"/>
                      <a:pt x="9" y="4"/>
                      <a:pt x="9" y="8"/>
                    </a:cubicBezTo>
                    <a:cubicBezTo>
                      <a:pt x="9" y="13"/>
                      <a:pt x="5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4" name="Oval 999">
                <a:extLst>
                  <a:ext uri="{FF2B5EF4-FFF2-40B4-BE49-F238E27FC236}">
                    <a16:creationId xmlns:a16="http://schemas.microsoft.com/office/drawing/2014/main" id="{CC801116-1207-4C88-9E11-09D8D34BF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212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5" name="Oval 1000">
                <a:extLst>
                  <a:ext uri="{FF2B5EF4-FFF2-40B4-BE49-F238E27FC236}">
                    <a16:creationId xmlns:a16="http://schemas.microsoft.com/office/drawing/2014/main" id="{BBD71D59-FF87-4880-A5F4-D861FBA76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" y="2080"/>
                <a:ext cx="38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6" name="Oval 1001">
                <a:extLst>
                  <a:ext uri="{FF2B5EF4-FFF2-40B4-BE49-F238E27FC236}">
                    <a16:creationId xmlns:a16="http://schemas.microsoft.com/office/drawing/2014/main" id="{AD9D426D-C535-4B66-B988-3AADE5CB9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2061"/>
                <a:ext cx="53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7" name="Freeform 1002">
                <a:extLst>
                  <a:ext uri="{FF2B5EF4-FFF2-40B4-BE49-F238E27FC236}">
                    <a16:creationId xmlns:a16="http://schemas.microsoft.com/office/drawing/2014/main" id="{E5AFB527-247D-4951-9C1C-CEB5963AF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0" y="2064"/>
                <a:ext cx="30" cy="45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50 w 12"/>
                  <a:gd name="T9" fmla="*/ 315 h 17"/>
                  <a:gd name="T10" fmla="*/ 188 w 12"/>
                  <a:gd name="T11" fmla="*/ 169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4"/>
                      <a:pt x="9" y="8"/>
                    </a:cubicBezTo>
                    <a:cubicBezTo>
                      <a:pt x="9" y="13"/>
                      <a:pt x="5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8" name="Oval 1003">
                <a:extLst>
                  <a:ext uri="{FF2B5EF4-FFF2-40B4-BE49-F238E27FC236}">
                    <a16:creationId xmlns:a16="http://schemas.microsoft.com/office/drawing/2014/main" id="{A1280FFC-5584-4CAC-A015-C86A93D59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0" y="2072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9" name="Oval 1004">
                <a:extLst>
                  <a:ext uri="{FF2B5EF4-FFF2-40B4-BE49-F238E27FC236}">
                    <a16:creationId xmlns:a16="http://schemas.microsoft.com/office/drawing/2014/main" id="{985F42BF-E547-4CA6-B90C-BD00CE966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0" y="2299"/>
                <a:ext cx="35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0" name="Oval 1005">
                <a:extLst>
                  <a:ext uri="{FF2B5EF4-FFF2-40B4-BE49-F238E27FC236}">
                    <a16:creationId xmlns:a16="http://schemas.microsoft.com/office/drawing/2014/main" id="{89A3592F-B43B-464D-B7E9-3A1078212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0" y="2280"/>
                <a:ext cx="50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1" name="Freeform 1006">
                <a:extLst>
                  <a:ext uri="{FF2B5EF4-FFF2-40B4-BE49-F238E27FC236}">
                    <a16:creationId xmlns:a16="http://schemas.microsoft.com/office/drawing/2014/main" id="{37EBC9D1-03F1-4630-8978-F86E3FC4E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285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63 w 12"/>
                  <a:gd name="T9" fmla="*/ 336 h 17"/>
                  <a:gd name="T10" fmla="*/ 188 w 12"/>
                  <a:gd name="T11" fmla="*/ 162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2"/>
                      <a:pt x="6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3" y="17"/>
                      <a:pt x="4" y="17"/>
                    </a:cubicBezTo>
                    <a:cubicBezTo>
                      <a:pt x="9" y="17"/>
                      <a:pt x="12" y="13"/>
                      <a:pt x="12" y="8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02" name="Oval 1007">
                <a:extLst>
                  <a:ext uri="{FF2B5EF4-FFF2-40B4-BE49-F238E27FC236}">
                    <a16:creationId xmlns:a16="http://schemas.microsoft.com/office/drawing/2014/main" id="{98920C24-F2F6-4E03-BCDA-E8848C157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7" y="2291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3" name="Oval 1008">
                <a:extLst>
                  <a:ext uri="{FF2B5EF4-FFF2-40B4-BE49-F238E27FC236}">
                    <a16:creationId xmlns:a16="http://schemas.microsoft.com/office/drawing/2014/main" id="{13BBA394-0A36-4F9A-BF43-9335C4697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2" y="2376"/>
                <a:ext cx="38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4" name="Oval 1009">
                <a:extLst>
                  <a:ext uri="{FF2B5EF4-FFF2-40B4-BE49-F238E27FC236}">
                    <a16:creationId xmlns:a16="http://schemas.microsoft.com/office/drawing/2014/main" id="{865BA25F-CEDE-4B8E-BD9F-65A0BE3D5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2357"/>
                <a:ext cx="50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5" name="Freeform 1010">
                <a:extLst>
                  <a:ext uri="{FF2B5EF4-FFF2-40B4-BE49-F238E27FC236}">
                    <a16:creationId xmlns:a16="http://schemas.microsoft.com/office/drawing/2014/main" id="{B1A8D6DB-EC42-457E-84B0-E80978539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363"/>
                <a:ext cx="33" cy="45"/>
              </a:xfrm>
              <a:custGeom>
                <a:avLst/>
                <a:gdLst>
                  <a:gd name="T0" fmla="*/ 84 w 13"/>
                  <a:gd name="T1" fmla="*/ 0 h 17"/>
                  <a:gd name="T2" fmla="*/ 160 w 13"/>
                  <a:gd name="T3" fmla="*/ 132 h 17"/>
                  <a:gd name="T4" fmla="*/ 33 w 13"/>
                  <a:gd name="T5" fmla="*/ 294 h 17"/>
                  <a:gd name="T6" fmla="*/ 0 w 13"/>
                  <a:gd name="T7" fmla="*/ 294 h 17"/>
                  <a:gd name="T8" fmla="*/ 63 w 13"/>
                  <a:gd name="T9" fmla="*/ 315 h 17"/>
                  <a:gd name="T10" fmla="*/ 213 w 13"/>
                  <a:gd name="T11" fmla="*/ 148 h 17"/>
                  <a:gd name="T12" fmla="*/ 84 w 1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5" y="0"/>
                    </a:moveTo>
                    <a:cubicBezTo>
                      <a:pt x="8" y="1"/>
                      <a:pt x="10" y="4"/>
                      <a:pt x="10" y="7"/>
                    </a:cubicBezTo>
                    <a:cubicBezTo>
                      <a:pt x="10" y="12"/>
                      <a:pt x="6" y="16"/>
                      <a:pt x="2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6"/>
                      <a:pt x="3" y="17"/>
                      <a:pt x="4" y="17"/>
                    </a:cubicBezTo>
                    <a:cubicBezTo>
                      <a:pt x="9" y="17"/>
                      <a:pt x="13" y="13"/>
                      <a:pt x="13" y="8"/>
                    </a:cubicBezTo>
                    <a:cubicBezTo>
                      <a:pt x="13" y="4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06" name="Oval 1011">
                <a:extLst>
                  <a:ext uri="{FF2B5EF4-FFF2-40B4-BE49-F238E27FC236}">
                    <a16:creationId xmlns:a16="http://schemas.microsoft.com/office/drawing/2014/main" id="{5FC6BCA3-2416-4B81-B33F-7EC3CCDD9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0" y="236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7" name="Oval 1012">
                <a:extLst>
                  <a:ext uri="{FF2B5EF4-FFF2-40B4-BE49-F238E27FC236}">
                    <a16:creationId xmlns:a16="http://schemas.microsoft.com/office/drawing/2014/main" id="{18C08091-9BCB-4FA1-803D-5F474C30A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7" y="2216"/>
                <a:ext cx="35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8" name="Oval 1013">
                <a:extLst>
                  <a:ext uri="{FF2B5EF4-FFF2-40B4-BE49-F238E27FC236}">
                    <a16:creationId xmlns:a16="http://schemas.microsoft.com/office/drawing/2014/main" id="{A85F5011-8440-44DD-9B9C-971982A5C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197"/>
                <a:ext cx="50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9" name="Freeform 1014">
                <a:extLst>
                  <a:ext uri="{FF2B5EF4-FFF2-40B4-BE49-F238E27FC236}">
                    <a16:creationId xmlns:a16="http://schemas.microsoft.com/office/drawing/2014/main" id="{764867B2-F51F-45A0-93DA-8BCD2AF0E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2200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315 h 17"/>
                  <a:gd name="T8" fmla="*/ 63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1" y="17"/>
                      <a:pt x="0" y="17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4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10" name="Oval 1015">
                <a:extLst>
                  <a:ext uri="{FF2B5EF4-FFF2-40B4-BE49-F238E27FC236}">
                    <a16:creationId xmlns:a16="http://schemas.microsoft.com/office/drawing/2014/main" id="{E01D7673-82C2-4A6E-AE54-0E9A52341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5" y="220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1" name="Oval 1016">
                <a:extLst>
                  <a:ext uri="{FF2B5EF4-FFF2-40B4-BE49-F238E27FC236}">
                    <a16:creationId xmlns:a16="http://schemas.microsoft.com/office/drawing/2014/main" id="{94460EEE-FB69-48A9-8BCE-4B2D627D7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2" y="1629"/>
                <a:ext cx="38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2" name="Oval 1017">
                <a:extLst>
                  <a:ext uri="{FF2B5EF4-FFF2-40B4-BE49-F238E27FC236}">
                    <a16:creationId xmlns:a16="http://schemas.microsoft.com/office/drawing/2014/main" id="{9C0F9421-0661-45EC-AB72-1D402E7FF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1611"/>
                <a:ext cx="53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3" name="Freeform 1018">
                <a:extLst>
                  <a:ext uri="{FF2B5EF4-FFF2-40B4-BE49-F238E27FC236}">
                    <a16:creationId xmlns:a16="http://schemas.microsoft.com/office/drawing/2014/main" id="{9B20F06A-A089-4EC8-8F1F-761B8A08F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616"/>
                <a:ext cx="30" cy="45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50 w 12"/>
                  <a:gd name="T9" fmla="*/ 315 h 17"/>
                  <a:gd name="T10" fmla="*/ 188 w 12"/>
                  <a:gd name="T11" fmla="*/ 169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1"/>
                      <a:pt x="9" y="4"/>
                      <a:pt x="9" y="8"/>
                    </a:cubicBezTo>
                    <a:cubicBezTo>
                      <a:pt x="9" y="13"/>
                      <a:pt x="6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14" name="Oval 1019">
                <a:extLst>
                  <a:ext uri="{FF2B5EF4-FFF2-40B4-BE49-F238E27FC236}">
                    <a16:creationId xmlns:a16="http://schemas.microsoft.com/office/drawing/2014/main" id="{8141420C-6258-4C29-98D0-C03CC7BF9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" y="1621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5" name="Oval 1020">
                <a:extLst>
                  <a:ext uri="{FF2B5EF4-FFF2-40B4-BE49-F238E27FC236}">
                    <a16:creationId xmlns:a16="http://schemas.microsoft.com/office/drawing/2014/main" id="{355A8F50-036F-4C16-B793-61B019886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7" y="2275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6" name="Freeform 1021">
                <a:extLst>
                  <a:ext uri="{FF2B5EF4-FFF2-40B4-BE49-F238E27FC236}">
                    <a16:creationId xmlns:a16="http://schemas.microsoft.com/office/drawing/2014/main" id="{A2FE9539-99C6-4569-AF0F-300EC3DD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2277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36 h 17"/>
                  <a:gd name="T6" fmla="*/ 0 w 12"/>
                  <a:gd name="T7" fmla="*/ 336 h 17"/>
                  <a:gd name="T8" fmla="*/ 63 w 12"/>
                  <a:gd name="T9" fmla="*/ 336 h 17"/>
                  <a:gd name="T10" fmla="*/ 188 w 12"/>
                  <a:gd name="T11" fmla="*/ 176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4"/>
                      <a:pt x="12" y="9"/>
                    </a:cubicBezTo>
                    <a:cubicBezTo>
                      <a:pt x="12" y="5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17" name="Oval 1022">
                <a:extLst>
                  <a:ext uri="{FF2B5EF4-FFF2-40B4-BE49-F238E27FC236}">
                    <a16:creationId xmlns:a16="http://schemas.microsoft.com/office/drawing/2014/main" id="{788AD753-1CFA-4F15-ADAA-034ACC3BD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5" y="228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8" name="Oval 1023">
                <a:extLst>
                  <a:ext uri="{FF2B5EF4-FFF2-40B4-BE49-F238E27FC236}">
                    <a16:creationId xmlns:a16="http://schemas.microsoft.com/office/drawing/2014/main" id="{00CF91B0-84F4-47C5-B586-D46B64B45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1683"/>
                <a:ext cx="52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9" name="Freeform 0">
                <a:extLst>
                  <a:ext uri="{FF2B5EF4-FFF2-40B4-BE49-F238E27FC236}">
                    <a16:creationId xmlns:a16="http://schemas.microsoft.com/office/drawing/2014/main" id="{0D8490AA-2501-4B0E-831E-F70844398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685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36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76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6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20" name="Oval 1">
                <a:extLst>
                  <a:ext uri="{FF2B5EF4-FFF2-40B4-BE49-F238E27FC236}">
                    <a16:creationId xmlns:a16="http://schemas.microsoft.com/office/drawing/2014/main" id="{A4ADD5A1-3961-497A-AB3C-BECE6116D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1693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1" name="Oval 2">
                <a:extLst>
                  <a:ext uri="{FF2B5EF4-FFF2-40B4-BE49-F238E27FC236}">
                    <a16:creationId xmlns:a16="http://schemas.microsoft.com/office/drawing/2014/main" id="{FE27EB07-5930-4866-BC2F-AFC8350F3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1907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2" name="Freeform 3">
                <a:extLst>
                  <a:ext uri="{FF2B5EF4-FFF2-40B4-BE49-F238E27FC236}">
                    <a16:creationId xmlns:a16="http://schemas.microsoft.com/office/drawing/2014/main" id="{A2481CC4-23C8-4986-A898-126A34C05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1909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36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76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5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8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23" name="Oval 4">
                <a:extLst>
                  <a:ext uri="{FF2B5EF4-FFF2-40B4-BE49-F238E27FC236}">
                    <a16:creationId xmlns:a16="http://schemas.microsoft.com/office/drawing/2014/main" id="{92104C93-13A8-49BD-B8AB-D872130E5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5" y="1917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4" name="Oval 5">
                <a:extLst>
                  <a:ext uri="{FF2B5EF4-FFF2-40B4-BE49-F238E27FC236}">
                    <a16:creationId xmlns:a16="http://schemas.microsoft.com/office/drawing/2014/main" id="{A177C340-B0CF-463E-B6DF-1D1B6E36B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5" y="1816"/>
                <a:ext cx="50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5" name="Freeform 6">
                <a:extLst>
                  <a:ext uri="{FF2B5EF4-FFF2-40B4-BE49-F238E27FC236}">
                    <a16:creationId xmlns:a16="http://schemas.microsoft.com/office/drawing/2014/main" id="{79A8C31C-11C6-453F-B27F-59C215F88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821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63 w 12"/>
                  <a:gd name="T9" fmla="*/ 336 h 17"/>
                  <a:gd name="T10" fmla="*/ 188 w 12"/>
                  <a:gd name="T11" fmla="*/ 162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2"/>
                      <a:pt x="6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3" y="17"/>
                      <a:pt x="4" y="17"/>
                    </a:cubicBezTo>
                    <a:cubicBezTo>
                      <a:pt x="9" y="17"/>
                      <a:pt x="12" y="13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26" name="Oval 7">
                <a:extLst>
                  <a:ext uri="{FF2B5EF4-FFF2-40B4-BE49-F238E27FC236}">
                    <a16:creationId xmlns:a16="http://schemas.microsoft.com/office/drawing/2014/main" id="{2EB42F6A-2A2A-4E7D-827C-A1D5BFDB0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182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7" name="Oval 8">
                <a:extLst>
                  <a:ext uri="{FF2B5EF4-FFF2-40B4-BE49-F238E27FC236}">
                    <a16:creationId xmlns:a16="http://schemas.microsoft.com/office/drawing/2014/main" id="{C2DE7862-BB9E-4294-A2F4-4DDC03B16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7" y="2147"/>
                <a:ext cx="53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8" name="Freeform 9">
                <a:extLst>
                  <a:ext uri="{FF2B5EF4-FFF2-40B4-BE49-F238E27FC236}">
                    <a16:creationId xmlns:a16="http://schemas.microsoft.com/office/drawing/2014/main" id="{3C49A5D8-0B37-4135-9269-6064BACDE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2149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36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76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6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29" name="Oval 10">
                <a:extLst>
                  <a:ext uri="{FF2B5EF4-FFF2-40B4-BE49-F238E27FC236}">
                    <a16:creationId xmlns:a16="http://schemas.microsoft.com/office/drawing/2014/main" id="{EAC74FB7-244A-49F9-BF7D-898DEC634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2157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0" name="Oval 11">
                <a:extLst>
                  <a:ext uri="{FF2B5EF4-FFF2-40B4-BE49-F238E27FC236}">
                    <a16:creationId xmlns:a16="http://schemas.microsoft.com/office/drawing/2014/main" id="{A050B96B-7D66-4A40-B5B6-4DC3ADF90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2" y="1859"/>
                <a:ext cx="53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1" name="Freeform 12">
                <a:extLst>
                  <a:ext uri="{FF2B5EF4-FFF2-40B4-BE49-F238E27FC236}">
                    <a16:creationId xmlns:a16="http://schemas.microsoft.com/office/drawing/2014/main" id="{109DBA6D-5203-4D6E-BC39-49DD1AFBE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1861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36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76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6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32" name="Oval 13">
                <a:extLst>
                  <a:ext uri="{FF2B5EF4-FFF2-40B4-BE49-F238E27FC236}">
                    <a16:creationId xmlns:a16="http://schemas.microsoft.com/office/drawing/2014/main" id="{7A2AC1B8-D489-4F01-A950-C0448EB54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0" y="1869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3" name="Oval 14">
                <a:extLst>
                  <a:ext uri="{FF2B5EF4-FFF2-40B4-BE49-F238E27FC236}">
                    <a16:creationId xmlns:a16="http://schemas.microsoft.com/office/drawing/2014/main" id="{3ADA0752-1BF0-4C69-92C6-33EF9B04C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5" y="1995"/>
                <a:ext cx="52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4" name="Freeform 15">
                <a:extLst>
                  <a:ext uri="{FF2B5EF4-FFF2-40B4-BE49-F238E27FC236}">
                    <a16:creationId xmlns:a16="http://schemas.microsoft.com/office/drawing/2014/main" id="{B0018A5A-89B7-42A7-BBB3-CD443281C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2" y="1997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36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76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6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35" name="Oval 16">
                <a:extLst>
                  <a:ext uri="{FF2B5EF4-FFF2-40B4-BE49-F238E27FC236}">
                    <a16:creationId xmlns:a16="http://schemas.microsoft.com/office/drawing/2014/main" id="{C5BB96CC-0EB6-4801-BA94-9BA4F1521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2005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6" name="Oval 17">
                <a:extLst>
                  <a:ext uri="{FF2B5EF4-FFF2-40B4-BE49-F238E27FC236}">
                    <a16:creationId xmlns:a16="http://schemas.microsoft.com/office/drawing/2014/main" id="{38809F30-E8D2-4DC7-9342-1D102779B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0" y="2240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7" name="Freeform 18">
                <a:extLst>
                  <a:ext uri="{FF2B5EF4-FFF2-40B4-BE49-F238E27FC236}">
                    <a16:creationId xmlns:a16="http://schemas.microsoft.com/office/drawing/2014/main" id="{A8304BC6-E497-4042-A5F6-D6EDE7EDF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2245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38 h 17"/>
                  <a:gd name="T4" fmla="*/ 20 w 12"/>
                  <a:gd name="T5" fmla="*/ 314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62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1"/>
                      <a:pt x="9" y="4"/>
                      <a:pt x="9" y="7"/>
                    </a:cubicBezTo>
                    <a:cubicBezTo>
                      <a:pt x="9" y="12"/>
                      <a:pt x="5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8"/>
                    </a:cubicBezTo>
                    <a:cubicBezTo>
                      <a:pt x="12" y="4"/>
                      <a:pt x="8" y="0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38" name="Oval 19">
                <a:extLst>
                  <a:ext uri="{FF2B5EF4-FFF2-40B4-BE49-F238E27FC236}">
                    <a16:creationId xmlns:a16="http://schemas.microsoft.com/office/drawing/2014/main" id="{46CEEB58-C516-43E0-9258-5C3F2C12D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7" y="2251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9" name="Oval 20">
                <a:extLst>
                  <a:ext uri="{FF2B5EF4-FFF2-40B4-BE49-F238E27FC236}">
                    <a16:creationId xmlns:a16="http://schemas.microsoft.com/office/drawing/2014/main" id="{4D134592-D11C-46A4-AA3D-90D3ED50B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1768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0" name="Freeform 21">
                <a:extLst>
                  <a:ext uri="{FF2B5EF4-FFF2-40B4-BE49-F238E27FC236}">
                    <a16:creationId xmlns:a16="http://schemas.microsoft.com/office/drawing/2014/main" id="{89DF67C5-14C2-47EF-8FAF-84BF6E480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771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294 h 17"/>
                  <a:gd name="T8" fmla="*/ 63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41" name="Oval 22">
                <a:extLst>
                  <a:ext uri="{FF2B5EF4-FFF2-40B4-BE49-F238E27FC236}">
                    <a16:creationId xmlns:a16="http://schemas.microsoft.com/office/drawing/2014/main" id="{1A8CC11A-8185-4F5D-83DC-ECF7CBC17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5" y="1779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2" name="Oval 23">
                <a:extLst>
                  <a:ext uri="{FF2B5EF4-FFF2-40B4-BE49-F238E27FC236}">
                    <a16:creationId xmlns:a16="http://schemas.microsoft.com/office/drawing/2014/main" id="{3C1C260C-B817-46A5-9F40-1719D5062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5" y="1688"/>
                <a:ext cx="50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3" name="Freeform 24">
                <a:extLst>
                  <a:ext uri="{FF2B5EF4-FFF2-40B4-BE49-F238E27FC236}">
                    <a16:creationId xmlns:a16="http://schemas.microsoft.com/office/drawing/2014/main" id="{7AC92FA9-E1E3-404B-B879-194E185A0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1693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63 w 12"/>
                  <a:gd name="T9" fmla="*/ 336 h 17"/>
                  <a:gd name="T10" fmla="*/ 188 w 12"/>
                  <a:gd name="T11" fmla="*/ 176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3"/>
                      <a:pt x="6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44" name="Oval 25">
                <a:extLst>
                  <a:ext uri="{FF2B5EF4-FFF2-40B4-BE49-F238E27FC236}">
                    <a16:creationId xmlns:a16="http://schemas.microsoft.com/office/drawing/2014/main" id="{03EBFFDA-CF6F-4A24-AB7E-89F30B4E9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2" y="169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5" name="Oval 26">
                <a:extLst>
                  <a:ext uri="{FF2B5EF4-FFF2-40B4-BE49-F238E27FC236}">
                    <a16:creationId xmlns:a16="http://schemas.microsoft.com/office/drawing/2014/main" id="{C7626F56-C2C2-440F-B999-D434C1F5F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0" y="1709"/>
                <a:ext cx="52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6" name="Freeform 27">
                <a:extLst>
                  <a:ext uri="{FF2B5EF4-FFF2-40B4-BE49-F238E27FC236}">
                    <a16:creationId xmlns:a16="http://schemas.microsoft.com/office/drawing/2014/main" id="{5E0790C5-D62C-45CB-B13C-21C319169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1712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45 w 12"/>
                  <a:gd name="T3" fmla="*/ 148 h 17"/>
                  <a:gd name="T4" fmla="*/ 20 w 12"/>
                  <a:gd name="T5" fmla="*/ 315 h 17"/>
                  <a:gd name="T6" fmla="*/ 0 w 12"/>
                  <a:gd name="T7" fmla="*/ 315 h 17"/>
                  <a:gd name="T8" fmla="*/ 50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6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4"/>
                      <a:pt x="12" y="9"/>
                    </a:cubicBezTo>
                    <a:cubicBezTo>
                      <a:pt x="12" y="5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47" name="Oval 28">
                <a:extLst>
                  <a:ext uri="{FF2B5EF4-FFF2-40B4-BE49-F238E27FC236}">
                    <a16:creationId xmlns:a16="http://schemas.microsoft.com/office/drawing/2014/main" id="{3EDF0372-96A1-4C71-A6F2-B5486ACE2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0" y="1720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8" name="Oval 29">
                <a:extLst>
                  <a:ext uri="{FF2B5EF4-FFF2-40B4-BE49-F238E27FC236}">
                    <a16:creationId xmlns:a16="http://schemas.microsoft.com/office/drawing/2014/main" id="{F8D38480-FB9F-4244-B468-880DD6712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333"/>
                <a:ext cx="50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9" name="Freeform 30">
                <a:extLst>
                  <a:ext uri="{FF2B5EF4-FFF2-40B4-BE49-F238E27FC236}">
                    <a16:creationId xmlns:a16="http://schemas.microsoft.com/office/drawing/2014/main" id="{D694932F-09EA-4782-A21B-C1CC4DFF0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339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63 w 12"/>
                  <a:gd name="T9" fmla="*/ 315 h 17"/>
                  <a:gd name="T10" fmla="*/ 188 w 12"/>
                  <a:gd name="T11" fmla="*/ 148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2"/>
                      <a:pt x="6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3" y="17"/>
                      <a:pt x="4" y="17"/>
                    </a:cubicBezTo>
                    <a:cubicBezTo>
                      <a:pt x="9" y="17"/>
                      <a:pt x="12" y="13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50" name="Oval 31">
                <a:extLst>
                  <a:ext uri="{FF2B5EF4-FFF2-40B4-BE49-F238E27FC236}">
                    <a16:creationId xmlns:a16="http://schemas.microsoft.com/office/drawing/2014/main" id="{669B1E82-C25E-4A71-90DF-86853B486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" y="234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1" name="Oval 32">
                <a:extLst>
                  <a:ext uri="{FF2B5EF4-FFF2-40B4-BE49-F238E27FC236}">
                    <a16:creationId xmlns:a16="http://schemas.microsoft.com/office/drawing/2014/main" id="{91CA30F4-76F1-4D49-BC1E-E6A966951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" y="2352"/>
                <a:ext cx="70" cy="75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2" name="Freeform 33">
                <a:extLst>
                  <a:ext uri="{FF2B5EF4-FFF2-40B4-BE49-F238E27FC236}">
                    <a16:creationId xmlns:a16="http://schemas.microsoft.com/office/drawing/2014/main" id="{CA679E17-BA39-4AA6-BE2C-743E0385C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2357"/>
                <a:ext cx="42" cy="64"/>
              </a:xfrm>
              <a:custGeom>
                <a:avLst/>
                <a:gdLst>
                  <a:gd name="T0" fmla="*/ 104 w 17"/>
                  <a:gd name="T1" fmla="*/ 0 h 24"/>
                  <a:gd name="T2" fmla="*/ 195 w 17"/>
                  <a:gd name="T3" fmla="*/ 205 h 24"/>
                  <a:gd name="T4" fmla="*/ 30 w 17"/>
                  <a:gd name="T5" fmla="*/ 435 h 24"/>
                  <a:gd name="T6" fmla="*/ 0 w 17"/>
                  <a:gd name="T7" fmla="*/ 435 h 24"/>
                  <a:gd name="T8" fmla="*/ 74 w 17"/>
                  <a:gd name="T9" fmla="*/ 456 h 24"/>
                  <a:gd name="T10" fmla="*/ 257 w 17"/>
                  <a:gd name="T11" fmla="*/ 227 h 24"/>
                  <a:gd name="T12" fmla="*/ 104 w 17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24">
                    <a:moveTo>
                      <a:pt x="7" y="0"/>
                    </a:moveTo>
                    <a:cubicBezTo>
                      <a:pt x="11" y="2"/>
                      <a:pt x="13" y="6"/>
                      <a:pt x="13" y="11"/>
                    </a:cubicBezTo>
                    <a:cubicBezTo>
                      <a:pt x="13" y="17"/>
                      <a:pt x="8" y="23"/>
                      <a:pt x="2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2" y="23"/>
                      <a:pt x="3" y="24"/>
                      <a:pt x="5" y="24"/>
                    </a:cubicBezTo>
                    <a:cubicBezTo>
                      <a:pt x="11" y="24"/>
                      <a:pt x="17" y="18"/>
                      <a:pt x="17" y="12"/>
                    </a:cubicBezTo>
                    <a:cubicBezTo>
                      <a:pt x="17" y="6"/>
                      <a:pt x="12" y="1"/>
                      <a:pt x="7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53" name="Oval 34">
                <a:extLst>
                  <a:ext uri="{FF2B5EF4-FFF2-40B4-BE49-F238E27FC236}">
                    <a16:creationId xmlns:a16="http://schemas.microsoft.com/office/drawing/2014/main" id="{47B41559-00F9-4A19-BD56-5CD08FA41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" y="2368"/>
                <a:ext cx="25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4" name="Oval 35">
                <a:extLst>
                  <a:ext uri="{FF2B5EF4-FFF2-40B4-BE49-F238E27FC236}">
                    <a16:creationId xmlns:a16="http://schemas.microsoft.com/office/drawing/2014/main" id="{31272C31-DFC3-4675-8C54-4CF862CA3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1891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5" name="Freeform 36">
                <a:extLst>
                  <a:ext uri="{FF2B5EF4-FFF2-40B4-BE49-F238E27FC236}">
                    <a16:creationId xmlns:a16="http://schemas.microsoft.com/office/drawing/2014/main" id="{6E08D450-0C36-4650-8F2C-4E6CA8AA1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893"/>
                <a:ext cx="33" cy="46"/>
              </a:xfrm>
              <a:custGeom>
                <a:avLst/>
                <a:gdLst>
                  <a:gd name="T0" fmla="*/ 84 w 13"/>
                  <a:gd name="T1" fmla="*/ 0 h 17"/>
                  <a:gd name="T2" fmla="*/ 160 w 13"/>
                  <a:gd name="T3" fmla="*/ 162 h 17"/>
                  <a:gd name="T4" fmla="*/ 33 w 13"/>
                  <a:gd name="T5" fmla="*/ 314 h 17"/>
                  <a:gd name="T6" fmla="*/ 0 w 13"/>
                  <a:gd name="T7" fmla="*/ 314 h 17"/>
                  <a:gd name="T8" fmla="*/ 63 w 13"/>
                  <a:gd name="T9" fmla="*/ 336 h 17"/>
                  <a:gd name="T10" fmla="*/ 213 w 13"/>
                  <a:gd name="T11" fmla="*/ 176 h 17"/>
                  <a:gd name="T12" fmla="*/ 84 w 1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3"/>
                      <a:pt x="6" y="16"/>
                      <a:pt x="2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9" y="17"/>
                      <a:pt x="13" y="13"/>
                      <a:pt x="13" y="9"/>
                    </a:cubicBezTo>
                    <a:cubicBezTo>
                      <a:pt x="13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56" name="Oval 37">
                <a:extLst>
                  <a:ext uri="{FF2B5EF4-FFF2-40B4-BE49-F238E27FC236}">
                    <a16:creationId xmlns:a16="http://schemas.microsoft.com/office/drawing/2014/main" id="{CBCDD473-F34F-484B-896A-C58128BD4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901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7" name="Oval 38">
                <a:extLst>
                  <a:ext uri="{FF2B5EF4-FFF2-40B4-BE49-F238E27FC236}">
                    <a16:creationId xmlns:a16="http://schemas.microsoft.com/office/drawing/2014/main" id="{902AC029-4E08-476E-BED7-6E92959F7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" y="1896"/>
                <a:ext cx="87" cy="91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8" name="Freeform 39">
                <a:extLst>
                  <a:ext uri="{FF2B5EF4-FFF2-40B4-BE49-F238E27FC236}">
                    <a16:creationId xmlns:a16="http://schemas.microsoft.com/office/drawing/2014/main" id="{E04B7E24-AA24-409C-ACD1-6E39010B1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901"/>
                <a:ext cx="50" cy="78"/>
              </a:xfrm>
              <a:custGeom>
                <a:avLst/>
                <a:gdLst>
                  <a:gd name="T0" fmla="*/ 125 w 20"/>
                  <a:gd name="T1" fmla="*/ 0 h 29"/>
                  <a:gd name="T2" fmla="*/ 250 w 20"/>
                  <a:gd name="T3" fmla="*/ 253 h 29"/>
                  <a:gd name="T4" fmla="*/ 33 w 20"/>
                  <a:gd name="T5" fmla="*/ 543 h 29"/>
                  <a:gd name="T6" fmla="*/ 0 w 20"/>
                  <a:gd name="T7" fmla="*/ 543 h 29"/>
                  <a:gd name="T8" fmla="*/ 95 w 20"/>
                  <a:gd name="T9" fmla="*/ 565 h 29"/>
                  <a:gd name="T10" fmla="*/ 313 w 20"/>
                  <a:gd name="T11" fmla="*/ 290 h 29"/>
                  <a:gd name="T12" fmla="*/ 125 w 20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9">
                    <a:moveTo>
                      <a:pt x="8" y="0"/>
                    </a:moveTo>
                    <a:cubicBezTo>
                      <a:pt x="13" y="3"/>
                      <a:pt x="16" y="8"/>
                      <a:pt x="16" y="13"/>
                    </a:cubicBezTo>
                    <a:cubicBezTo>
                      <a:pt x="16" y="21"/>
                      <a:pt x="10" y="28"/>
                      <a:pt x="2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2" y="29"/>
                      <a:pt x="4" y="29"/>
                      <a:pt x="6" y="29"/>
                    </a:cubicBezTo>
                    <a:cubicBezTo>
                      <a:pt x="14" y="29"/>
                      <a:pt x="20" y="23"/>
                      <a:pt x="20" y="15"/>
                    </a:cubicBezTo>
                    <a:cubicBezTo>
                      <a:pt x="20" y="7"/>
                      <a:pt x="15" y="1"/>
                      <a:pt x="8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59" name="Oval 40">
                <a:extLst>
                  <a:ext uri="{FF2B5EF4-FFF2-40B4-BE49-F238E27FC236}">
                    <a16:creationId xmlns:a16="http://schemas.microsoft.com/office/drawing/2014/main" id="{BD2696F1-82BF-4DFD-BE6B-FB6A8C087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" y="1912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0" name="Oval 41">
                <a:extLst>
                  <a:ext uri="{FF2B5EF4-FFF2-40B4-BE49-F238E27FC236}">
                    <a16:creationId xmlns:a16="http://schemas.microsoft.com/office/drawing/2014/main" id="{579177AC-7A3E-4C23-A4F1-BFF3817CD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1861"/>
                <a:ext cx="85" cy="91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1" name="Freeform 42">
                <a:extLst>
                  <a:ext uri="{FF2B5EF4-FFF2-40B4-BE49-F238E27FC236}">
                    <a16:creationId xmlns:a16="http://schemas.microsoft.com/office/drawing/2014/main" id="{068F9021-AB4D-44C7-970B-8C1277CF4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1867"/>
                <a:ext cx="50" cy="77"/>
              </a:xfrm>
              <a:custGeom>
                <a:avLst/>
                <a:gdLst>
                  <a:gd name="T0" fmla="*/ 125 w 20"/>
                  <a:gd name="T1" fmla="*/ 0 h 29"/>
                  <a:gd name="T2" fmla="*/ 250 w 20"/>
                  <a:gd name="T3" fmla="*/ 247 h 29"/>
                  <a:gd name="T4" fmla="*/ 20 w 20"/>
                  <a:gd name="T5" fmla="*/ 520 h 29"/>
                  <a:gd name="T6" fmla="*/ 0 w 20"/>
                  <a:gd name="T7" fmla="*/ 520 h 29"/>
                  <a:gd name="T8" fmla="*/ 95 w 20"/>
                  <a:gd name="T9" fmla="*/ 542 h 29"/>
                  <a:gd name="T10" fmla="*/ 313 w 20"/>
                  <a:gd name="T11" fmla="*/ 281 h 29"/>
                  <a:gd name="T12" fmla="*/ 125 w 20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9">
                    <a:moveTo>
                      <a:pt x="8" y="0"/>
                    </a:moveTo>
                    <a:cubicBezTo>
                      <a:pt x="12" y="3"/>
                      <a:pt x="16" y="8"/>
                      <a:pt x="16" y="13"/>
                    </a:cubicBezTo>
                    <a:cubicBezTo>
                      <a:pt x="16" y="21"/>
                      <a:pt x="9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1" y="29"/>
                      <a:pt x="3" y="29"/>
                      <a:pt x="6" y="29"/>
                    </a:cubicBezTo>
                    <a:cubicBezTo>
                      <a:pt x="14" y="29"/>
                      <a:pt x="20" y="23"/>
                      <a:pt x="20" y="15"/>
                    </a:cubicBezTo>
                    <a:cubicBezTo>
                      <a:pt x="20" y="7"/>
                      <a:pt x="15" y="1"/>
                      <a:pt x="8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62" name="Oval 43">
                <a:extLst>
                  <a:ext uri="{FF2B5EF4-FFF2-40B4-BE49-F238E27FC236}">
                    <a16:creationId xmlns:a16="http://schemas.microsoft.com/office/drawing/2014/main" id="{0A4D3999-4297-41A7-B07E-10EC6D06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7" y="1877"/>
                <a:ext cx="33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3" name="Oval 44">
                <a:extLst>
                  <a:ext uri="{FF2B5EF4-FFF2-40B4-BE49-F238E27FC236}">
                    <a16:creationId xmlns:a16="http://schemas.microsoft.com/office/drawing/2014/main" id="{BECC4600-2CC5-40C8-BCF9-C511B9AC4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7" y="2277"/>
                <a:ext cx="53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4" name="Freeform 45">
                <a:extLst>
                  <a:ext uri="{FF2B5EF4-FFF2-40B4-BE49-F238E27FC236}">
                    <a16:creationId xmlns:a16="http://schemas.microsoft.com/office/drawing/2014/main" id="{30D81FD3-E41F-48EE-90E0-BE6B0A438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280"/>
                <a:ext cx="30" cy="45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48 h 17"/>
                  <a:gd name="T4" fmla="*/ 20 w 12"/>
                  <a:gd name="T5" fmla="*/ 315 h 17"/>
                  <a:gd name="T6" fmla="*/ 0 w 12"/>
                  <a:gd name="T7" fmla="*/ 294 h 17"/>
                  <a:gd name="T8" fmla="*/ 50 w 12"/>
                  <a:gd name="T9" fmla="*/ 315 h 17"/>
                  <a:gd name="T10" fmla="*/ 188 w 12"/>
                  <a:gd name="T11" fmla="*/ 169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5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65" name="Oval 46">
                <a:extLst>
                  <a:ext uri="{FF2B5EF4-FFF2-40B4-BE49-F238E27FC236}">
                    <a16:creationId xmlns:a16="http://schemas.microsoft.com/office/drawing/2014/main" id="{B8EAC5AF-29B2-4F45-9061-A1992828A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5" y="2288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6" name="Oval 47">
                <a:extLst>
                  <a:ext uri="{FF2B5EF4-FFF2-40B4-BE49-F238E27FC236}">
                    <a16:creationId xmlns:a16="http://schemas.microsoft.com/office/drawing/2014/main" id="{07210400-1D0F-4382-89A4-4EEF6E2D7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363"/>
                <a:ext cx="50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7" name="Freeform 48">
                <a:extLst>
                  <a:ext uri="{FF2B5EF4-FFF2-40B4-BE49-F238E27FC236}">
                    <a16:creationId xmlns:a16="http://schemas.microsoft.com/office/drawing/2014/main" id="{E29FBD0C-060E-4639-B4D7-9F70207A9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2368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63 w 12"/>
                  <a:gd name="T9" fmla="*/ 315 h 17"/>
                  <a:gd name="T10" fmla="*/ 188 w 12"/>
                  <a:gd name="T11" fmla="*/ 148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2"/>
                      <a:pt x="6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8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68" name="Oval 49">
                <a:extLst>
                  <a:ext uri="{FF2B5EF4-FFF2-40B4-BE49-F238E27FC236}">
                    <a16:creationId xmlns:a16="http://schemas.microsoft.com/office/drawing/2014/main" id="{C37CEB30-E869-4BB4-B863-9E9E29749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2373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9" name="Oval 50">
                <a:extLst>
                  <a:ext uri="{FF2B5EF4-FFF2-40B4-BE49-F238E27FC236}">
                    <a16:creationId xmlns:a16="http://schemas.microsoft.com/office/drawing/2014/main" id="{4BAA4744-DCE6-42AB-B67E-150651037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2296"/>
                <a:ext cx="70" cy="72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0" name="Freeform 51">
                <a:extLst>
                  <a:ext uri="{FF2B5EF4-FFF2-40B4-BE49-F238E27FC236}">
                    <a16:creationId xmlns:a16="http://schemas.microsoft.com/office/drawing/2014/main" id="{38FEF7D9-CCA3-4BF2-AE79-707A88129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2301"/>
                <a:ext cx="40" cy="62"/>
              </a:xfrm>
              <a:custGeom>
                <a:avLst/>
                <a:gdLst>
                  <a:gd name="T0" fmla="*/ 95 w 16"/>
                  <a:gd name="T1" fmla="*/ 0 h 23"/>
                  <a:gd name="T2" fmla="*/ 208 w 16"/>
                  <a:gd name="T3" fmla="*/ 197 h 23"/>
                  <a:gd name="T4" fmla="*/ 20 w 16"/>
                  <a:gd name="T5" fmla="*/ 429 h 23"/>
                  <a:gd name="T6" fmla="*/ 0 w 16"/>
                  <a:gd name="T7" fmla="*/ 429 h 23"/>
                  <a:gd name="T8" fmla="*/ 83 w 16"/>
                  <a:gd name="T9" fmla="*/ 450 h 23"/>
                  <a:gd name="T10" fmla="*/ 250 w 16"/>
                  <a:gd name="T11" fmla="*/ 218 h 23"/>
                  <a:gd name="T12" fmla="*/ 95 w 16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6" y="0"/>
                    </a:moveTo>
                    <a:cubicBezTo>
                      <a:pt x="10" y="2"/>
                      <a:pt x="13" y="6"/>
                      <a:pt x="13" y="10"/>
                    </a:cubicBezTo>
                    <a:cubicBezTo>
                      <a:pt x="13" y="17"/>
                      <a:pt x="8" y="22"/>
                      <a:pt x="1" y="22"/>
                    </a:cubicBezTo>
                    <a:cubicBezTo>
                      <a:pt x="1" y="22"/>
                      <a:pt x="0" y="22"/>
                      <a:pt x="0" y="22"/>
                    </a:cubicBezTo>
                    <a:cubicBezTo>
                      <a:pt x="1" y="23"/>
                      <a:pt x="3" y="23"/>
                      <a:pt x="5" y="23"/>
                    </a:cubicBezTo>
                    <a:cubicBezTo>
                      <a:pt x="11" y="23"/>
                      <a:pt x="16" y="18"/>
                      <a:pt x="16" y="11"/>
                    </a:cubicBezTo>
                    <a:cubicBezTo>
                      <a:pt x="16" y="5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71" name="Oval 52">
                <a:extLst>
                  <a:ext uri="{FF2B5EF4-FFF2-40B4-BE49-F238E27FC236}">
                    <a16:creationId xmlns:a16="http://schemas.microsoft.com/office/drawing/2014/main" id="{35D9DB8E-2EF1-46D7-9426-D52B5FA1F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309"/>
                <a:ext cx="27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2" name="Oval 53">
                <a:extLst>
                  <a:ext uri="{FF2B5EF4-FFF2-40B4-BE49-F238E27FC236}">
                    <a16:creationId xmlns:a16="http://schemas.microsoft.com/office/drawing/2014/main" id="{99F2C588-D137-4583-BEBB-CA19989F7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1763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3" name="Freeform 54">
                <a:extLst>
                  <a:ext uri="{FF2B5EF4-FFF2-40B4-BE49-F238E27FC236}">
                    <a16:creationId xmlns:a16="http://schemas.microsoft.com/office/drawing/2014/main" id="{9562D6AC-08D2-4764-BB37-4B0F2E5E3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1765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63 w 12"/>
                  <a:gd name="T9" fmla="*/ 336 h 17"/>
                  <a:gd name="T10" fmla="*/ 188 w 12"/>
                  <a:gd name="T11" fmla="*/ 176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3"/>
                      <a:pt x="6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74" name="Oval 55">
                <a:extLst>
                  <a:ext uri="{FF2B5EF4-FFF2-40B4-BE49-F238E27FC236}">
                    <a16:creationId xmlns:a16="http://schemas.microsoft.com/office/drawing/2014/main" id="{9AA702A0-7C70-4B5D-A460-F32073611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1773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5" name="Oval 56">
                <a:extLst>
                  <a:ext uri="{FF2B5EF4-FFF2-40B4-BE49-F238E27FC236}">
                    <a16:creationId xmlns:a16="http://schemas.microsoft.com/office/drawing/2014/main" id="{9CA17DE4-DDFE-44E1-AF19-2E0455EC9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5" y="1872"/>
                <a:ext cx="50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6" name="Freeform 57">
                <a:extLst>
                  <a:ext uri="{FF2B5EF4-FFF2-40B4-BE49-F238E27FC236}">
                    <a16:creationId xmlns:a16="http://schemas.microsoft.com/office/drawing/2014/main" id="{DAB5F44C-5A23-4711-877B-36524BBDD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1877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62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1"/>
                      <a:pt x="9" y="4"/>
                      <a:pt x="9" y="8"/>
                    </a:cubicBezTo>
                    <a:cubicBezTo>
                      <a:pt x="9" y="12"/>
                      <a:pt x="5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8"/>
                    </a:cubicBezTo>
                    <a:cubicBezTo>
                      <a:pt x="12" y="4"/>
                      <a:pt x="8" y="0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77" name="Oval 58">
                <a:extLst>
                  <a:ext uri="{FF2B5EF4-FFF2-40B4-BE49-F238E27FC236}">
                    <a16:creationId xmlns:a16="http://schemas.microsoft.com/office/drawing/2014/main" id="{38A69B8F-BA58-4D82-8FB9-17618FFDE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2" y="1883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8" name="Oval 59">
                <a:extLst>
                  <a:ext uri="{FF2B5EF4-FFF2-40B4-BE49-F238E27FC236}">
                    <a16:creationId xmlns:a16="http://schemas.microsoft.com/office/drawing/2014/main" id="{75B42423-298A-42A3-9E12-B90FD98E3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0" y="1891"/>
                <a:ext cx="52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9" name="Freeform 60">
                <a:extLst>
                  <a:ext uri="{FF2B5EF4-FFF2-40B4-BE49-F238E27FC236}">
                    <a16:creationId xmlns:a16="http://schemas.microsoft.com/office/drawing/2014/main" id="{8C6DBB56-C637-427E-83BB-DEBD05A3B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896"/>
                <a:ext cx="30" cy="45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50 w 12"/>
                  <a:gd name="T9" fmla="*/ 315 h 17"/>
                  <a:gd name="T10" fmla="*/ 188 w 12"/>
                  <a:gd name="T11" fmla="*/ 148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1"/>
                      <a:pt x="9" y="4"/>
                      <a:pt x="9" y="8"/>
                    </a:cubicBezTo>
                    <a:cubicBezTo>
                      <a:pt x="9" y="12"/>
                      <a:pt x="6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8"/>
                    </a:cubicBezTo>
                    <a:cubicBezTo>
                      <a:pt x="12" y="4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80" name="Oval 61">
                <a:extLst>
                  <a:ext uri="{FF2B5EF4-FFF2-40B4-BE49-F238E27FC236}">
                    <a16:creationId xmlns:a16="http://schemas.microsoft.com/office/drawing/2014/main" id="{87FFAC77-C7BF-4577-81B0-10FE6C498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" y="1901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1" name="Oval 62">
                <a:extLst>
                  <a:ext uri="{FF2B5EF4-FFF2-40B4-BE49-F238E27FC236}">
                    <a16:creationId xmlns:a16="http://schemas.microsoft.com/office/drawing/2014/main" id="{9086BF98-6DAE-4CCA-B6EB-E191A2CBA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1803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2" name="Freeform 63">
                <a:extLst>
                  <a:ext uri="{FF2B5EF4-FFF2-40B4-BE49-F238E27FC236}">
                    <a16:creationId xmlns:a16="http://schemas.microsoft.com/office/drawing/2014/main" id="{1206F1B1-991F-4817-807C-48A63DC0E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805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63 w 12"/>
                  <a:gd name="T9" fmla="*/ 336 h 17"/>
                  <a:gd name="T10" fmla="*/ 188 w 12"/>
                  <a:gd name="T11" fmla="*/ 176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3"/>
                      <a:pt x="6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3" y="17"/>
                      <a:pt x="4" y="17"/>
                    </a:cubicBezTo>
                    <a:cubicBezTo>
                      <a:pt x="9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83" name="Oval 64">
                <a:extLst>
                  <a:ext uri="{FF2B5EF4-FFF2-40B4-BE49-F238E27FC236}">
                    <a16:creationId xmlns:a16="http://schemas.microsoft.com/office/drawing/2014/main" id="{CD00C419-53EB-411B-8AD6-7C74DF5EE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1813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4" name="Oval 65">
                <a:extLst>
                  <a:ext uri="{FF2B5EF4-FFF2-40B4-BE49-F238E27FC236}">
                    <a16:creationId xmlns:a16="http://schemas.microsoft.com/office/drawing/2014/main" id="{BD4D9CFD-7356-46D3-B278-E1E51F91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1717"/>
                <a:ext cx="50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5" name="Freeform 66">
                <a:extLst>
                  <a:ext uri="{FF2B5EF4-FFF2-40B4-BE49-F238E27FC236}">
                    <a16:creationId xmlns:a16="http://schemas.microsoft.com/office/drawing/2014/main" id="{0888F4D1-C0F9-4F2A-B37E-861014091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720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294 h 17"/>
                  <a:gd name="T8" fmla="*/ 63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0" y="17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86" name="Oval 67">
                <a:extLst>
                  <a:ext uri="{FF2B5EF4-FFF2-40B4-BE49-F238E27FC236}">
                    <a16:creationId xmlns:a16="http://schemas.microsoft.com/office/drawing/2014/main" id="{A965E19F-5101-4148-9136-7E753F5DA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72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7" name="Oval 68">
                <a:extLst>
                  <a:ext uri="{FF2B5EF4-FFF2-40B4-BE49-F238E27FC236}">
                    <a16:creationId xmlns:a16="http://schemas.microsoft.com/office/drawing/2014/main" id="{3B95D589-D7AC-4709-812E-39301F78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7" y="1648"/>
                <a:ext cx="70" cy="72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8" name="Freeform 69">
                <a:extLst>
                  <a:ext uri="{FF2B5EF4-FFF2-40B4-BE49-F238E27FC236}">
                    <a16:creationId xmlns:a16="http://schemas.microsoft.com/office/drawing/2014/main" id="{0F6580C3-F910-4FFF-996C-123978277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653"/>
                <a:ext cx="40" cy="62"/>
              </a:xfrm>
              <a:custGeom>
                <a:avLst/>
                <a:gdLst>
                  <a:gd name="T0" fmla="*/ 95 w 16"/>
                  <a:gd name="T1" fmla="*/ 0 h 23"/>
                  <a:gd name="T2" fmla="*/ 208 w 16"/>
                  <a:gd name="T3" fmla="*/ 218 h 23"/>
                  <a:gd name="T4" fmla="*/ 20 w 16"/>
                  <a:gd name="T5" fmla="*/ 429 h 23"/>
                  <a:gd name="T6" fmla="*/ 0 w 16"/>
                  <a:gd name="T7" fmla="*/ 429 h 23"/>
                  <a:gd name="T8" fmla="*/ 83 w 16"/>
                  <a:gd name="T9" fmla="*/ 450 h 23"/>
                  <a:gd name="T10" fmla="*/ 250 w 16"/>
                  <a:gd name="T11" fmla="*/ 232 h 23"/>
                  <a:gd name="T12" fmla="*/ 95 w 16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6" y="0"/>
                    </a:moveTo>
                    <a:cubicBezTo>
                      <a:pt x="10" y="2"/>
                      <a:pt x="13" y="6"/>
                      <a:pt x="13" y="11"/>
                    </a:cubicBezTo>
                    <a:cubicBezTo>
                      <a:pt x="13" y="17"/>
                      <a:pt x="8" y="22"/>
                      <a:pt x="1" y="22"/>
                    </a:cubicBezTo>
                    <a:cubicBezTo>
                      <a:pt x="1" y="22"/>
                      <a:pt x="0" y="22"/>
                      <a:pt x="0" y="22"/>
                    </a:cubicBezTo>
                    <a:cubicBezTo>
                      <a:pt x="1" y="23"/>
                      <a:pt x="3" y="23"/>
                      <a:pt x="5" y="23"/>
                    </a:cubicBezTo>
                    <a:cubicBezTo>
                      <a:pt x="11" y="23"/>
                      <a:pt x="16" y="18"/>
                      <a:pt x="16" y="12"/>
                    </a:cubicBezTo>
                    <a:cubicBezTo>
                      <a:pt x="16" y="6"/>
                      <a:pt x="12" y="1"/>
                      <a:pt x="6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89" name="Oval 70">
                <a:extLst>
                  <a:ext uri="{FF2B5EF4-FFF2-40B4-BE49-F238E27FC236}">
                    <a16:creationId xmlns:a16="http://schemas.microsoft.com/office/drawing/2014/main" id="{7D2F95CD-63A4-445D-B5D3-CEB2BD391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7" y="1661"/>
                <a:ext cx="28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90" name="Oval 71">
                <a:extLst>
                  <a:ext uri="{FF2B5EF4-FFF2-40B4-BE49-F238E27FC236}">
                    <a16:creationId xmlns:a16="http://schemas.microsoft.com/office/drawing/2014/main" id="{0BD215C6-3C49-4D26-80B2-A368DD9EE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5" y="1952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91" name="Freeform 72">
                <a:extLst>
                  <a:ext uri="{FF2B5EF4-FFF2-40B4-BE49-F238E27FC236}">
                    <a16:creationId xmlns:a16="http://schemas.microsoft.com/office/drawing/2014/main" id="{F8CEDEC4-F32D-45F5-885C-03CF8EDD7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0" y="1955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315 h 17"/>
                  <a:gd name="T8" fmla="*/ 50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7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4"/>
                      <a:pt x="12" y="9"/>
                    </a:cubicBezTo>
                    <a:cubicBezTo>
                      <a:pt x="12" y="5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92" name="Oval 73">
                <a:extLst>
                  <a:ext uri="{FF2B5EF4-FFF2-40B4-BE49-F238E27FC236}">
                    <a16:creationId xmlns:a16="http://schemas.microsoft.com/office/drawing/2014/main" id="{F630749C-FCBD-40F0-A367-38532C1C1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2" y="1963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56328" name="Oval 75">
              <a:extLst>
                <a:ext uri="{FF2B5EF4-FFF2-40B4-BE49-F238E27FC236}">
                  <a16:creationId xmlns:a16="http://schemas.microsoft.com/office/drawing/2014/main" id="{9C100E85-5505-4B0D-AB44-A970CE35F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2" y="197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29" name="Freeform 76">
              <a:extLst>
                <a:ext uri="{FF2B5EF4-FFF2-40B4-BE49-F238E27FC236}">
                  <a16:creationId xmlns:a16="http://schemas.microsoft.com/office/drawing/2014/main" id="{AB501414-3E7D-4365-889C-B3A544E4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" y="1976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204 h 23"/>
                <a:gd name="T4" fmla="*/ 20 w 16"/>
                <a:gd name="T5" fmla="*/ 408 h 23"/>
                <a:gd name="T6" fmla="*/ 0 w 16"/>
                <a:gd name="T7" fmla="*/ 408 h 23"/>
                <a:gd name="T8" fmla="*/ 6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0" name="Oval 77">
              <a:extLst>
                <a:ext uri="{FF2B5EF4-FFF2-40B4-BE49-F238E27FC236}">
                  <a16:creationId xmlns:a16="http://schemas.microsoft.com/office/drawing/2014/main" id="{2EDFAAD4-1EC2-4737-A3E3-2A3D96CC2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2" y="1984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1" name="Oval 78">
              <a:extLst>
                <a:ext uri="{FF2B5EF4-FFF2-40B4-BE49-F238E27FC236}">
                  <a16:creationId xmlns:a16="http://schemas.microsoft.com/office/drawing/2014/main" id="{A3947AF2-3573-40A3-B20D-B699FFB31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955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2" name="Freeform 79">
              <a:extLst>
                <a:ext uri="{FF2B5EF4-FFF2-40B4-BE49-F238E27FC236}">
                  <a16:creationId xmlns:a16="http://schemas.microsoft.com/office/drawing/2014/main" id="{755206A3-8FDC-4047-A75E-9E86D6B52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960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3" name="Oval 80">
              <a:extLst>
                <a:ext uri="{FF2B5EF4-FFF2-40B4-BE49-F238E27FC236}">
                  <a16:creationId xmlns:a16="http://schemas.microsoft.com/office/drawing/2014/main" id="{28E47D2F-F5B9-442E-A69D-DA188812F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1965"/>
              <a:ext cx="17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4" name="Oval 81">
              <a:extLst>
                <a:ext uri="{FF2B5EF4-FFF2-40B4-BE49-F238E27FC236}">
                  <a16:creationId xmlns:a16="http://schemas.microsoft.com/office/drawing/2014/main" id="{EF79C4BC-AE3B-4461-91AA-C36288969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" y="1973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5" name="Freeform 82">
              <a:extLst>
                <a:ext uri="{FF2B5EF4-FFF2-40B4-BE49-F238E27FC236}">
                  <a16:creationId xmlns:a16="http://schemas.microsoft.com/office/drawing/2014/main" id="{4F65B40E-F3AE-4022-BAE9-CC5B2C56A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979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35 h 24"/>
                <a:gd name="T8" fmla="*/ 6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8"/>
                    <a:pt x="8" y="23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1" y="23"/>
                    <a:pt x="3" y="24"/>
                    <a:pt x="4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" name="Oval 83">
              <a:extLst>
                <a:ext uri="{FF2B5EF4-FFF2-40B4-BE49-F238E27FC236}">
                  <a16:creationId xmlns:a16="http://schemas.microsoft.com/office/drawing/2014/main" id="{74FAD170-DAF6-4D5E-BF8F-CA9D09B00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1989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7" name="Oval 84">
              <a:extLst>
                <a:ext uri="{FF2B5EF4-FFF2-40B4-BE49-F238E27FC236}">
                  <a16:creationId xmlns:a16="http://schemas.microsoft.com/office/drawing/2014/main" id="{E908C3E9-D1B9-44C2-8387-91694EE77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" y="2043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8" name="Freeform 85">
              <a:extLst>
                <a:ext uri="{FF2B5EF4-FFF2-40B4-BE49-F238E27FC236}">
                  <a16:creationId xmlns:a16="http://schemas.microsoft.com/office/drawing/2014/main" id="{2F8E39A0-C048-4217-9765-E5206ECB1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" y="2048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45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" name="Oval 86">
              <a:extLst>
                <a:ext uri="{FF2B5EF4-FFF2-40B4-BE49-F238E27FC236}">
                  <a16:creationId xmlns:a16="http://schemas.microsoft.com/office/drawing/2014/main" id="{903ADB4A-2841-4A62-BEA5-2CC4E06AD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" y="2053"/>
              <a:ext cx="17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0" name="Oval 87">
              <a:extLst>
                <a:ext uri="{FF2B5EF4-FFF2-40B4-BE49-F238E27FC236}">
                  <a16:creationId xmlns:a16="http://schemas.microsoft.com/office/drawing/2014/main" id="{8BC73449-0D28-49FC-9E2D-11289B4D6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" y="2053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1" name="Freeform 88">
              <a:extLst>
                <a:ext uri="{FF2B5EF4-FFF2-40B4-BE49-F238E27FC236}">
                  <a16:creationId xmlns:a16="http://schemas.microsoft.com/office/drawing/2014/main" id="{3AAD36C9-932B-4ACF-ACC9-675F60D19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2059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" name="Oval 89">
              <a:extLst>
                <a:ext uri="{FF2B5EF4-FFF2-40B4-BE49-F238E27FC236}">
                  <a16:creationId xmlns:a16="http://schemas.microsoft.com/office/drawing/2014/main" id="{A6C09EC5-ED0A-438A-B0E7-B792B3903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206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3" name="Oval 90">
              <a:extLst>
                <a:ext uri="{FF2B5EF4-FFF2-40B4-BE49-F238E27FC236}">
                  <a16:creationId xmlns:a16="http://schemas.microsoft.com/office/drawing/2014/main" id="{A4754761-80A9-45ED-AF96-3483B7EF9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5" y="1928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4" name="Freeform 91">
              <a:extLst>
                <a:ext uri="{FF2B5EF4-FFF2-40B4-BE49-F238E27FC236}">
                  <a16:creationId xmlns:a16="http://schemas.microsoft.com/office/drawing/2014/main" id="{E5FF45D1-B625-4EB0-8748-1245221BB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1933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45 w 12"/>
                <a:gd name="T3" fmla="*/ 138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7" y="1"/>
                    <a:pt x="9" y="4"/>
                    <a:pt x="9" y="7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" name="Oval 92">
              <a:extLst>
                <a:ext uri="{FF2B5EF4-FFF2-40B4-BE49-F238E27FC236}">
                  <a16:creationId xmlns:a16="http://schemas.microsoft.com/office/drawing/2014/main" id="{B3D75C0A-3394-4C8E-9680-CECB93AA5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" y="1939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6" name="Oval 93">
              <a:extLst>
                <a:ext uri="{FF2B5EF4-FFF2-40B4-BE49-F238E27FC236}">
                  <a16:creationId xmlns:a16="http://schemas.microsoft.com/office/drawing/2014/main" id="{DC718AA5-ADCE-4384-804C-DA0BEAB6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000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7" name="Freeform 94">
              <a:extLst>
                <a:ext uri="{FF2B5EF4-FFF2-40B4-BE49-F238E27FC236}">
                  <a16:creationId xmlns:a16="http://schemas.microsoft.com/office/drawing/2014/main" id="{1F75840B-1C3C-4EAF-B45C-6D5AFD0C5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2005"/>
              <a:ext cx="50" cy="78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74 h 29"/>
                <a:gd name="T4" fmla="*/ 33 w 20"/>
                <a:gd name="T5" fmla="*/ 543 h 29"/>
                <a:gd name="T6" fmla="*/ 0 w 20"/>
                <a:gd name="T7" fmla="*/ 543 h 29"/>
                <a:gd name="T8" fmla="*/ 95 w 20"/>
                <a:gd name="T9" fmla="*/ 565 h 29"/>
                <a:gd name="T10" fmla="*/ 313 w 20"/>
                <a:gd name="T11" fmla="*/ 29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3"/>
                    <a:pt x="16" y="8"/>
                    <a:pt x="16" y="14"/>
                  </a:cubicBezTo>
                  <a:cubicBezTo>
                    <a:pt x="16" y="22"/>
                    <a:pt x="10" y="28"/>
                    <a:pt x="2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0" y="23"/>
                    <a:pt x="20" y="15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8" name="Oval 95">
              <a:extLst>
                <a:ext uri="{FF2B5EF4-FFF2-40B4-BE49-F238E27FC236}">
                  <a16:creationId xmlns:a16="http://schemas.microsoft.com/office/drawing/2014/main" id="{B82D0178-5FAA-4411-93D3-1460D412D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0" y="2016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9" name="Oval 96">
              <a:extLst>
                <a:ext uri="{FF2B5EF4-FFF2-40B4-BE49-F238E27FC236}">
                  <a16:creationId xmlns:a16="http://schemas.microsoft.com/office/drawing/2014/main" id="{43F99F4D-968E-4326-A638-D00450D69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" y="2112"/>
              <a:ext cx="53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0" name="Freeform 97">
              <a:extLst>
                <a:ext uri="{FF2B5EF4-FFF2-40B4-BE49-F238E27FC236}">
                  <a16:creationId xmlns:a16="http://schemas.microsoft.com/office/drawing/2014/main" id="{082F3802-9978-49FE-B6BC-ABCAEF68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115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5"/>
                    <a:pt x="9" y="8"/>
                  </a:cubicBezTo>
                  <a:cubicBezTo>
                    <a:pt x="9" y="13"/>
                    <a:pt x="6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1" name="Oval 98">
              <a:extLst>
                <a:ext uri="{FF2B5EF4-FFF2-40B4-BE49-F238E27FC236}">
                  <a16:creationId xmlns:a16="http://schemas.microsoft.com/office/drawing/2014/main" id="{BB69EBB5-65F6-4D43-B21A-23BAA3F1B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212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2" name="Oval 99">
              <a:extLst>
                <a:ext uri="{FF2B5EF4-FFF2-40B4-BE49-F238E27FC236}">
                  <a16:creationId xmlns:a16="http://schemas.microsoft.com/office/drawing/2014/main" id="{ED847AF0-8CCD-4893-8359-18523363F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5" y="213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3" name="Freeform 100">
              <a:extLst>
                <a:ext uri="{FF2B5EF4-FFF2-40B4-BE49-F238E27FC236}">
                  <a16:creationId xmlns:a16="http://schemas.microsoft.com/office/drawing/2014/main" id="{D93FB304-6FBF-4C70-8C61-5D6CB280A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2136"/>
              <a:ext cx="43" cy="61"/>
            </a:xfrm>
            <a:custGeom>
              <a:avLst/>
              <a:gdLst>
                <a:gd name="T0" fmla="*/ 96 w 17"/>
                <a:gd name="T1" fmla="*/ 0 h 23"/>
                <a:gd name="T2" fmla="*/ 210 w 17"/>
                <a:gd name="T3" fmla="*/ 204 h 23"/>
                <a:gd name="T4" fmla="*/ 20 w 17"/>
                <a:gd name="T5" fmla="*/ 408 h 23"/>
                <a:gd name="T6" fmla="*/ 0 w 17"/>
                <a:gd name="T7" fmla="*/ 408 h 23"/>
                <a:gd name="T8" fmla="*/ 83 w 17"/>
                <a:gd name="T9" fmla="*/ 430 h 23"/>
                <a:gd name="T10" fmla="*/ 276 w 17"/>
                <a:gd name="T11" fmla="*/ 225 h 23"/>
                <a:gd name="T12" fmla="*/ 96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7" y="18"/>
                    <a:pt x="17" y="12"/>
                  </a:cubicBezTo>
                  <a:cubicBezTo>
                    <a:pt x="17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4" name="Oval 101">
              <a:extLst>
                <a:ext uri="{FF2B5EF4-FFF2-40B4-BE49-F238E27FC236}">
                  <a16:creationId xmlns:a16="http://schemas.microsoft.com/office/drawing/2014/main" id="{B82B10DC-8CB9-49FB-B2E5-19CC376E8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214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5" name="Oval 102">
              <a:extLst>
                <a:ext uri="{FF2B5EF4-FFF2-40B4-BE49-F238E27FC236}">
                  <a16:creationId xmlns:a16="http://schemas.microsoft.com/office/drawing/2014/main" id="{85DBA641-52FA-468A-BDED-238523C39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0" y="2123"/>
              <a:ext cx="85" cy="9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6" name="Freeform 103">
              <a:extLst>
                <a:ext uri="{FF2B5EF4-FFF2-40B4-BE49-F238E27FC236}">
                  <a16:creationId xmlns:a16="http://schemas.microsoft.com/office/drawing/2014/main" id="{1421677C-99D4-43D9-80AC-44B786697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131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20 w 20"/>
                <a:gd name="T5" fmla="*/ 507 h 29"/>
                <a:gd name="T6" fmla="*/ 0 w 20"/>
                <a:gd name="T7" fmla="*/ 507 h 29"/>
                <a:gd name="T8" fmla="*/ 95 w 20"/>
                <a:gd name="T9" fmla="*/ 542 h 29"/>
                <a:gd name="T10" fmla="*/ 313 w 20"/>
                <a:gd name="T11" fmla="*/ 26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9" y="27"/>
                    <a:pt x="1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1" y="28"/>
                    <a:pt x="3" y="29"/>
                    <a:pt x="6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7" name="Oval 104">
              <a:extLst>
                <a:ext uri="{FF2B5EF4-FFF2-40B4-BE49-F238E27FC236}">
                  <a16:creationId xmlns:a16="http://schemas.microsoft.com/office/drawing/2014/main" id="{519C695E-5B04-4846-9928-37CBEC54C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2" y="2141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8" name="Oval 105">
              <a:extLst>
                <a:ext uri="{FF2B5EF4-FFF2-40B4-BE49-F238E27FC236}">
                  <a16:creationId xmlns:a16="http://schemas.microsoft.com/office/drawing/2014/main" id="{F48AFA17-358C-4B93-8065-3C8EA296F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2" y="2024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9" name="Freeform 106">
              <a:extLst>
                <a:ext uri="{FF2B5EF4-FFF2-40B4-BE49-F238E27FC236}">
                  <a16:creationId xmlns:a16="http://schemas.microsoft.com/office/drawing/2014/main" id="{0A344944-C4AD-47EA-81FA-188D12E90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027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7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0" name="Oval 107">
              <a:extLst>
                <a:ext uri="{FF2B5EF4-FFF2-40B4-BE49-F238E27FC236}">
                  <a16:creationId xmlns:a16="http://schemas.microsoft.com/office/drawing/2014/main" id="{E1938FEA-5C78-42FE-B3B2-7C6C28B52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" y="203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1" name="Oval 108">
              <a:extLst>
                <a:ext uri="{FF2B5EF4-FFF2-40B4-BE49-F238E27FC236}">
                  <a16:creationId xmlns:a16="http://schemas.microsoft.com/office/drawing/2014/main" id="{10A336CD-9375-4373-A2FB-5DF69CF31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" y="2003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2" name="Freeform 109">
              <a:extLst>
                <a:ext uri="{FF2B5EF4-FFF2-40B4-BE49-F238E27FC236}">
                  <a16:creationId xmlns:a16="http://schemas.microsoft.com/office/drawing/2014/main" id="{F314252B-D7E8-4E64-8AF3-64286152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011"/>
              <a:ext cx="53" cy="77"/>
            </a:xfrm>
            <a:custGeom>
              <a:avLst/>
              <a:gdLst>
                <a:gd name="T0" fmla="*/ 126 w 21"/>
                <a:gd name="T1" fmla="*/ 0 h 29"/>
                <a:gd name="T2" fmla="*/ 275 w 21"/>
                <a:gd name="T3" fmla="*/ 247 h 29"/>
                <a:gd name="T4" fmla="*/ 33 w 21"/>
                <a:gd name="T5" fmla="*/ 520 h 29"/>
                <a:gd name="T6" fmla="*/ 0 w 21"/>
                <a:gd name="T7" fmla="*/ 507 h 29"/>
                <a:gd name="T8" fmla="*/ 96 w 21"/>
                <a:gd name="T9" fmla="*/ 542 h 29"/>
                <a:gd name="T10" fmla="*/ 338 w 21"/>
                <a:gd name="T11" fmla="*/ 260 h 29"/>
                <a:gd name="T12" fmla="*/ 126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7" y="7"/>
                    <a:pt x="17" y="13"/>
                  </a:cubicBezTo>
                  <a:cubicBezTo>
                    <a:pt x="17" y="21"/>
                    <a:pt x="10" y="28"/>
                    <a:pt x="2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1" y="22"/>
                    <a:pt x="21" y="14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3" name="Oval 110">
              <a:extLst>
                <a:ext uri="{FF2B5EF4-FFF2-40B4-BE49-F238E27FC236}">
                  <a16:creationId xmlns:a16="http://schemas.microsoft.com/office/drawing/2014/main" id="{8C8ABE45-2B92-4B2E-A52A-4723A1291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" y="2021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4" name="Oval 111">
              <a:extLst>
                <a:ext uri="{FF2B5EF4-FFF2-40B4-BE49-F238E27FC236}">
                  <a16:creationId xmlns:a16="http://schemas.microsoft.com/office/drawing/2014/main" id="{DA8D4EF9-0CFF-47F1-8ACF-0917BF49E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" y="2192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5" name="Freeform 112">
              <a:extLst>
                <a:ext uri="{FF2B5EF4-FFF2-40B4-BE49-F238E27FC236}">
                  <a16:creationId xmlns:a16="http://schemas.microsoft.com/office/drawing/2014/main" id="{B4F09DE1-A22C-44F8-8797-A1F73A236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2197"/>
              <a:ext cx="32" cy="46"/>
            </a:xfrm>
            <a:custGeom>
              <a:avLst/>
              <a:gdLst>
                <a:gd name="T0" fmla="*/ 74 w 13"/>
                <a:gd name="T1" fmla="*/ 0 h 17"/>
                <a:gd name="T2" fmla="*/ 153 w 13"/>
                <a:gd name="T3" fmla="*/ 162 h 17"/>
                <a:gd name="T4" fmla="*/ 30 w 13"/>
                <a:gd name="T5" fmla="*/ 314 h 17"/>
                <a:gd name="T6" fmla="*/ 0 w 13"/>
                <a:gd name="T7" fmla="*/ 314 h 17"/>
                <a:gd name="T8" fmla="*/ 62 w 13"/>
                <a:gd name="T9" fmla="*/ 336 h 17"/>
                <a:gd name="T10" fmla="*/ 194 w 13"/>
                <a:gd name="T11" fmla="*/ 176 h 17"/>
                <a:gd name="T12" fmla="*/ 7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2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9" y="17"/>
                    <a:pt x="13" y="13"/>
                    <a:pt x="13" y="9"/>
                  </a:cubicBezTo>
                  <a:cubicBezTo>
                    <a:pt x="13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6" name="Oval 113">
              <a:extLst>
                <a:ext uri="{FF2B5EF4-FFF2-40B4-BE49-F238E27FC236}">
                  <a16:creationId xmlns:a16="http://schemas.microsoft.com/office/drawing/2014/main" id="{DC453325-8555-4BA4-B7AB-D18DE3836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2" y="220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7" name="Oval 114">
              <a:extLst>
                <a:ext uri="{FF2B5EF4-FFF2-40B4-BE49-F238E27FC236}">
                  <a16:creationId xmlns:a16="http://schemas.microsoft.com/office/drawing/2014/main" id="{41486C22-D8ED-487B-A5B2-D7E239D48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7" y="2131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8" name="Freeform 115">
              <a:extLst>
                <a:ext uri="{FF2B5EF4-FFF2-40B4-BE49-F238E27FC236}">
                  <a16:creationId xmlns:a16="http://schemas.microsoft.com/office/drawing/2014/main" id="{7B4B7B6C-E494-4CB9-AD56-632C6C62D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" y="2139"/>
              <a:ext cx="53" cy="77"/>
            </a:xfrm>
            <a:custGeom>
              <a:avLst/>
              <a:gdLst>
                <a:gd name="T0" fmla="*/ 126 w 21"/>
                <a:gd name="T1" fmla="*/ 0 h 29"/>
                <a:gd name="T2" fmla="*/ 275 w 21"/>
                <a:gd name="T3" fmla="*/ 247 h 29"/>
                <a:gd name="T4" fmla="*/ 33 w 21"/>
                <a:gd name="T5" fmla="*/ 520 h 29"/>
                <a:gd name="T6" fmla="*/ 0 w 21"/>
                <a:gd name="T7" fmla="*/ 520 h 29"/>
                <a:gd name="T8" fmla="*/ 96 w 21"/>
                <a:gd name="T9" fmla="*/ 542 h 29"/>
                <a:gd name="T10" fmla="*/ 338 w 21"/>
                <a:gd name="T11" fmla="*/ 281 h 29"/>
                <a:gd name="T12" fmla="*/ 126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7" y="7"/>
                    <a:pt x="17" y="13"/>
                  </a:cubicBezTo>
                  <a:cubicBezTo>
                    <a:pt x="17" y="21"/>
                    <a:pt x="10" y="28"/>
                    <a:pt x="2" y="28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1" y="23"/>
                    <a:pt x="21" y="15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9" name="Oval 116">
              <a:extLst>
                <a:ext uri="{FF2B5EF4-FFF2-40B4-BE49-F238E27FC236}">
                  <a16:creationId xmlns:a16="http://schemas.microsoft.com/office/drawing/2014/main" id="{DEFA8A2C-8B46-4B8E-873B-1F3249A5F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" y="2149"/>
              <a:ext cx="32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70" name="Oval 117">
              <a:extLst>
                <a:ext uri="{FF2B5EF4-FFF2-40B4-BE49-F238E27FC236}">
                  <a16:creationId xmlns:a16="http://schemas.microsoft.com/office/drawing/2014/main" id="{F32E7545-EC98-4D37-A7F0-5059B01E6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1757"/>
              <a:ext cx="87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71" name="Freeform 118">
              <a:extLst>
                <a:ext uri="{FF2B5EF4-FFF2-40B4-BE49-F238E27FC236}">
                  <a16:creationId xmlns:a16="http://schemas.microsoft.com/office/drawing/2014/main" id="{54581FE8-3E61-4D80-92A5-49DD96B36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1765"/>
              <a:ext cx="53" cy="75"/>
            </a:xfrm>
            <a:custGeom>
              <a:avLst/>
              <a:gdLst>
                <a:gd name="T0" fmla="*/ 126 w 21"/>
                <a:gd name="T1" fmla="*/ 0 h 28"/>
                <a:gd name="T2" fmla="*/ 255 w 21"/>
                <a:gd name="T3" fmla="*/ 252 h 28"/>
                <a:gd name="T4" fmla="*/ 33 w 21"/>
                <a:gd name="T5" fmla="*/ 517 h 28"/>
                <a:gd name="T6" fmla="*/ 0 w 21"/>
                <a:gd name="T7" fmla="*/ 517 h 28"/>
                <a:gd name="T8" fmla="*/ 96 w 21"/>
                <a:gd name="T9" fmla="*/ 538 h 28"/>
                <a:gd name="T10" fmla="*/ 338 w 21"/>
                <a:gd name="T11" fmla="*/ 273 h 28"/>
                <a:gd name="T12" fmla="*/ 126 w 21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8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7"/>
                    <a:pt x="2" y="27"/>
                  </a:cubicBezTo>
                  <a:cubicBezTo>
                    <a:pt x="1" y="27"/>
                    <a:pt x="1" y="27"/>
                    <a:pt x="0" y="27"/>
                  </a:cubicBezTo>
                  <a:cubicBezTo>
                    <a:pt x="2" y="28"/>
                    <a:pt x="4" y="28"/>
                    <a:pt x="6" y="28"/>
                  </a:cubicBezTo>
                  <a:cubicBezTo>
                    <a:pt x="14" y="28"/>
                    <a:pt x="21" y="22"/>
                    <a:pt x="21" y="14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2" name="Oval 119">
              <a:extLst>
                <a:ext uri="{FF2B5EF4-FFF2-40B4-BE49-F238E27FC236}">
                  <a16:creationId xmlns:a16="http://schemas.microsoft.com/office/drawing/2014/main" id="{758AC112-12D8-49C5-9F5F-6587EFC7F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1776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73" name="Oval 120">
              <a:extLst>
                <a:ext uri="{FF2B5EF4-FFF2-40B4-BE49-F238E27FC236}">
                  <a16:creationId xmlns:a16="http://schemas.microsoft.com/office/drawing/2014/main" id="{E3316362-58C4-4506-999C-355BAB55F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" y="2291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74" name="Freeform 121">
              <a:extLst>
                <a:ext uri="{FF2B5EF4-FFF2-40B4-BE49-F238E27FC236}">
                  <a16:creationId xmlns:a16="http://schemas.microsoft.com/office/drawing/2014/main" id="{0C6CBF4A-82AA-45DB-B671-132FC628E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299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33 w 20"/>
                <a:gd name="T5" fmla="*/ 520 h 29"/>
                <a:gd name="T6" fmla="*/ 0 w 20"/>
                <a:gd name="T7" fmla="*/ 520 h 29"/>
                <a:gd name="T8" fmla="*/ 95 w 20"/>
                <a:gd name="T9" fmla="*/ 542 h 29"/>
                <a:gd name="T10" fmla="*/ 313 w 20"/>
                <a:gd name="T11" fmla="*/ 26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8"/>
                    <a:pt x="2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28"/>
                    <a:pt x="4" y="29"/>
                    <a:pt x="6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5" name="Oval 122">
              <a:extLst>
                <a:ext uri="{FF2B5EF4-FFF2-40B4-BE49-F238E27FC236}">
                  <a16:creationId xmlns:a16="http://schemas.microsoft.com/office/drawing/2014/main" id="{38639C60-7110-47ED-8C7D-50CBDF230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" y="2309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76" name="Freeform 123">
              <a:extLst>
                <a:ext uri="{FF2B5EF4-FFF2-40B4-BE49-F238E27FC236}">
                  <a16:creationId xmlns:a16="http://schemas.microsoft.com/office/drawing/2014/main" id="{4246940D-A7F0-4B36-8DCF-CBF265A0B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1784"/>
              <a:ext cx="253" cy="75"/>
            </a:xfrm>
            <a:custGeom>
              <a:avLst/>
              <a:gdLst>
                <a:gd name="T0" fmla="*/ 0 w 101"/>
                <a:gd name="T1" fmla="*/ 538 h 28"/>
                <a:gd name="T2" fmla="*/ 834 w 101"/>
                <a:gd name="T3" fmla="*/ 367 h 28"/>
                <a:gd name="T4" fmla="*/ 1588 w 101"/>
                <a:gd name="T5" fmla="*/ 402 h 28"/>
                <a:gd name="T6" fmla="*/ 929 w 101"/>
                <a:gd name="T7" fmla="*/ 150 h 28"/>
                <a:gd name="T8" fmla="*/ 0 w 101"/>
                <a:gd name="T9" fmla="*/ 5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28">
                  <a:moveTo>
                    <a:pt x="0" y="28"/>
                  </a:moveTo>
                  <a:cubicBezTo>
                    <a:pt x="19" y="12"/>
                    <a:pt x="49" y="12"/>
                    <a:pt x="53" y="19"/>
                  </a:cubicBezTo>
                  <a:cubicBezTo>
                    <a:pt x="68" y="9"/>
                    <a:pt x="85" y="3"/>
                    <a:pt x="101" y="21"/>
                  </a:cubicBezTo>
                  <a:cubicBezTo>
                    <a:pt x="91" y="7"/>
                    <a:pt x="72" y="3"/>
                    <a:pt x="59" y="8"/>
                  </a:cubicBezTo>
                  <a:cubicBezTo>
                    <a:pt x="45" y="13"/>
                    <a:pt x="27" y="0"/>
                    <a:pt x="0" y="28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Freeform 124">
              <a:extLst>
                <a:ext uri="{FF2B5EF4-FFF2-40B4-BE49-F238E27FC236}">
                  <a16:creationId xmlns:a16="http://schemas.microsoft.com/office/drawing/2014/main" id="{5DB3094A-24C5-453E-BC89-A975F1A0D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1811"/>
              <a:ext cx="163" cy="136"/>
            </a:xfrm>
            <a:custGeom>
              <a:avLst/>
              <a:gdLst>
                <a:gd name="T0" fmla="*/ 1026 w 65"/>
                <a:gd name="T1" fmla="*/ 192 h 51"/>
                <a:gd name="T2" fmla="*/ 334 w 65"/>
                <a:gd name="T3" fmla="*/ 205 h 51"/>
                <a:gd name="T4" fmla="*/ 0 w 65"/>
                <a:gd name="T5" fmla="*/ 96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1">
                  <a:moveTo>
                    <a:pt x="65" y="10"/>
                  </a:moveTo>
                  <a:cubicBezTo>
                    <a:pt x="55" y="0"/>
                    <a:pt x="31" y="4"/>
                    <a:pt x="21" y="11"/>
                  </a:cubicBezTo>
                  <a:cubicBezTo>
                    <a:pt x="9" y="20"/>
                    <a:pt x="1" y="36"/>
                    <a:pt x="0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8" name="Freeform 125">
              <a:extLst>
                <a:ext uri="{FF2B5EF4-FFF2-40B4-BE49-F238E27FC236}">
                  <a16:creationId xmlns:a16="http://schemas.microsoft.com/office/drawing/2014/main" id="{741CCD3D-A6B6-414F-9AA9-B30799550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808"/>
              <a:ext cx="140" cy="67"/>
            </a:xfrm>
            <a:custGeom>
              <a:avLst/>
              <a:gdLst>
                <a:gd name="T0" fmla="*/ 33 w 56"/>
                <a:gd name="T1" fmla="*/ 389 h 25"/>
                <a:gd name="T2" fmla="*/ 395 w 56"/>
                <a:gd name="T3" fmla="*/ 21 h 25"/>
                <a:gd name="T4" fmla="*/ 863 w 56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5">
                  <a:moveTo>
                    <a:pt x="2" y="20"/>
                  </a:moveTo>
                  <a:cubicBezTo>
                    <a:pt x="0" y="9"/>
                    <a:pt x="17" y="2"/>
                    <a:pt x="25" y="1"/>
                  </a:cubicBezTo>
                  <a:cubicBezTo>
                    <a:pt x="36" y="0"/>
                    <a:pt x="56" y="12"/>
                    <a:pt x="55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9" name="Freeform 126">
              <a:extLst>
                <a:ext uri="{FF2B5EF4-FFF2-40B4-BE49-F238E27FC236}">
                  <a16:creationId xmlns:a16="http://schemas.microsoft.com/office/drawing/2014/main" id="{2480DD48-E4B3-4417-B023-9D24F9904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1803"/>
              <a:ext cx="142" cy="117"/>
            </a:xfrm>
            <a:custGeom>
              <a:avLst/>
              <a:gdLst>
                <a:gd name="T0" fmla="*/ 0 w 57"/>
                <a:gd name="T1" fmla="*/ 827 h 44"/>
                <a:gd name="T2" fmla="*/ 882 w 57"/>
                <a:gd name="T3" fmla="*/ 226 h 44"/>
                <a:gd name="T4" fmla="*/ 0 w 57"/>
                <a:gd name="T5" fmla="*/ 82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4">
                  <a:moveTo>
                    <a:pt x="0" y="44"/>
                  </a:moveTo>
                  <a:cubicBezTo>
                    <a:pt x="9" y="22"/>
                    <a:pt x="24" y="0"/>
                    <a:pt x="57" y="12"/>
                  </a:cubicBezTo>
                  <a:cubicBezTo>
                    <a:pt x="44" y="12"/>
                    <a:pt x="15" y="22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0" name="Freeform 127">
              <a:extLst>
                <a:ext uri="{FF2B5EF4-FFF2-40B4-BE49-F238E27FC236}">
                  <a16:creationId xmlns:a16="http://schemas.microsoft.com/office/drawing/2014/main" id="{FAA797AD-00BF-4377-A6A6-37B45E5B6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1800"/>
              <a:ext cx="105" cy="45"/>
            </a:xfrm>
            <a:custGeom>
              <a:avLst/>
              <a:gdLst>
                <a:gd name="T0" fmla="*/ 0 w 42"/>
                <a:gd name="T1" fmla="*/ 315 h 17"/>
                <a:gd name="T2" fmla="*/ 658 w 42"/>
                <a:gd name="T3" fmla="*/ 281 h 17"/>
                <a:gd name="T4" fmla="*/ 0 w 42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">
                  <a:moveTo>
                    <a:pt x="0" y="17"/>
                  </a:moveTo>
                  <a:cubicBezTo>
                    <a:pt x="12" y="4"/>
                    <a:pt x="27" y="0"/>
                    <a:pt x="42" y="15"/>
                  </a:cubicBezTo>
                  <a:cubicBezTo>
                    <a:pt x="31" y="12"/>
                    <a:pt x="11" y="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1" name="Freeform 128">
              <a:extLst>
                <a:ext uri="{FF2B5EF4-FFF2-40B4-BE49-F238E27FC236}">
                  <a16:creationId xmlns:a16="http://schemas.microsoft.com/office/drawing/2014/main" id="{669295B5-2573-4D4A-B6E7-308E88461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189"/>
              <a:ext cx="150" cy="150"/>
            </a:xfrm>
            <a:custGeom>
              <a:avLst/>
              <a:gdLst>
                <a:gd name="T0" fmla="*/ 0 w 60"/>
                <a:gd name="T1" fmla="*/ 0 h 56"/>
                <a:gd name="T2" fmla="*/ 938 w 60"/>
                <a:gd name="T3" fmla="*/ 983 h 56"/>
                <a:gd name="T4" fmla="*/ 0 w 6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56">
                  <a:moveTo>
                    <a:pt x="0" y="0"/>
                  </a:moveTo>
                  <a:cubicBezTo>
                    <a:pt x="4" y="12"/>
                    <a:pt x="19" y="50"/>
                    <a:pt x="60" y="51"/>
                  </a:cubicBezTo>
                  <a:cubicBezTo>
                    <a:pt x="34" y="56"/>
                    <a:pt x="6" y="41"/>
                    <a:pt x="0" y="0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2" name="Freeform 129">
              <a:extLst>
                <a:ext uri="{FF2B5EF4-FFF2-40B4-BE49-F238E27FC236}">
                  <a16:creationId xmlns:a16="http://schemas.microsoft.com/office/drawing/2014/main" id="{48F8D759-DA1E-4A98-B3DB-81DF15611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043"/>
              <a:ext cx="80" cy="106"/>
            </a:xfrm>
            <a:custGeom>
              <a:avLst/>
              <a:gdLst>
                <a:gd name="T0" fmla="*/ 175 w 32"/>
                <a:gd name="T1" fmla="*/ 0 h 40"/>
                <a:gd name="T2" fmla="*/ 500 w 32"/>
                <a:gd name="T3" fmla="*/ 74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0">
                  <a:moveTo>
                    <a:pt x="11" y="0"/>
                  </a:moveTo>
                  <a:cubicBezTo>
                    <a:pt x="0" y="6"/>
                    <a:pt x="9" y="40"/>
                    <a:pt x="32" y="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3" name="Freeform 130">
              <a:extLst>
                <a:ext uri="{FF2B5EF4-FFF2-40B4-BE49-F238E27FC236}">
                  <a16:creationId xmlns:a16="http://schemas.microsoft.com/office/drawing/2014/main" id="{0F5695D4-DC44-4EF5-8E99-B14669A0D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160"/>
              <a:ext cx="165" cy="179"/>
            </a:xfrm>
            <a:custGeom>
              <a:avLst/>
              <a:gdLst>
                <a:gd name="T0" fmla="*/ 0 w 66"/>
                <a:gd name="T1" fmla="*/ 0 h 67"/>
                <a:gd name="T2" fmla="*/ 1033 w 66"/>
                <a:gd name="T3" fmla="*/ 1127 h 67"/>
                <a:gd name="T4" fmla="*/ 0 w 66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67">
                  <a:moveTo>
                    <a:pt x="0" y="0"/>
                  </a:moveTo>
                  <a:cubicBezTo>
                    <a:pt x="1" y="13"/>
                    <a:pt x="18" y="67"/>
                    <a:pt x="66" y="59"/>
                  </a:cubicBezTo>
                  <a:cubicBezTo>
                    <a:pt x="59" y="59"/>
                    <a:pt x="19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4" name="Freeform 131">
              <a:extLst>
                <a:ext uri="{FF2B5EF4-FFF2-40B4-BE49-F238E27FC236}">
                  <a16:creationId xmlns:a16="http://schemas.microsoft.com/office/drawing/2014/main" id="{305570AC-0653-485A-A29A-4E416799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048"/>
              <a:ext cx="65" cy="96"/>
            </a:xfrm>
            <a:custGeom>
              <a:avLst/>
              <a:gdLst>
                <a:gd name="T0" fmla="*/ 95 w 26"/>
                <a:gd name="T1" fmla="*/ 0 h 36"/>
                <a:gd name="T2" fmla="*/ 408 w 26"/>
                <a:gd name="T3" fmla="*/ 683 h 36"/>
                <a:gd name="T4" fmla="*/ 95 w 26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6">
                  <a:moveTo>
                    <a:pt x="6" y="0"/>
                  </a:moveTo>
                  <a:cubicBezTo>
                    <a:pt x="1" y="10"/>
                    <a:pt x="4" y="34"/>
                    <a:pt x="26" y="36"/>
                  </a:cubicBezTo>
                  <a:cubicBezTo>
                    <a:pt x="19" y="33"/>
                    <a:pt x="0" y="14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Freeform 132">
              <a:extLst>
                <a:ext uri="{FF2B5EF4-FFF2-40B4-BE49-F238E27FC236}">
                  <a16:creationId xmlns:a16="http://schemas.microsoft.com/office/drawing/2014/main" id="{9FFAFC8B-7303-4EA8-846B-C200B2094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117"/>
              <a:ext cx="207" cy="246"/>
            </a:xfrm>
            <a:custGeom>
              <a:avLst/>
              <a:gdLst>
                <a:gd name="T0" fmla="*/ 187 w 83"/>
                <a:gd name="T1" fmla="*/ 0 h 92"/>
                <a:gd name="T2" fmla="*/ 1287 w 83"/>
                <a:gd name="T3" fmla="*/ 1436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92">
                  <a:moveTo>
                    <a:pt x="12" y="0"/>
                  </a:moveTo>
                  <a:cubicBezTo>
                    <a:pt x="0" y="29"/>
                    <a:pt x="39" y="92"/>
                    <a:pt x="83" y="7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6" name="Freeform 133">
              <a:extLst>
                <a:ext uri="{FF2B5EF4-FFF2-40B4-BE49-F238E27FC236}">
                  <a16:creationId xmlns:a16="http://schemas.microsoft.com/office/drawing/2014/main" id="{A44A9408-B67C-4A40-9396-59C865593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" y="2056"/>
              <a:ext cx="200" cy="213"/>
            </a:xfrm>
            <a:custGeom>
              <a:avLst/>
              <a:gdLst>
                <a:gd name="T0" fmla="*/ 0 w 80"/>
                <a:gd name="T1" fmla="*/ 1488 h 80"/>
                <a:gd name="T2" fmla="*/ 1050 w 80"/>
                <a:gd name="T3" fmla="*/ 0 h 80"/>
                <a:gd name="T4" fmla="*/ 83 w 80"/>
                <a:gd name="T5" fmla="*/ 1488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80">
                  <a:moveTo>
                    <a:pt x="0" y="79"/>
                  </a:moveTo>
                  <a:cubicBezTo>
                    <a:pt x="26" y="80"/>
                    <a:pt x="71" y="48"/>
                    <a:pt x="67" y="0"/>
                  </a:cubicBezTo>
                  <a:cubicBezTo>
                    <a:pt x="80" y="23"/>
                    <a:pt x="63" y="78"/>
                    <a:pt x="5" y="79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7" name="Freeform 134">
              <a:extLst>
                <a:ext uri="{FF2B5EF4-FFF2-40B4-BE49-F238E27FC236}">
                  <a16:creationId xmlns:a16="http://schemas.microsoft.com/office/drawing/2014/main" id="{DD5B51EB-6519-42AD-91B7-FED488906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013"/>
              <a:ext cx="230" cy="259"/>
            </a:xfrm>
            <a:custGeom>
              <a:avLst/>
              <a:gdLst>
                <a:gd name="T0" fmla="*/ 0 w 92"/>
                <a:gd name="T1" fmla="*/ 1696 h 97"/>
                <a:gd name="T2" fmla="*/ 470 w 92"/>
                <a:gd name="T3" fmla="*/ 1810 h 97"/>
                <a:gd name="T4" fmla="*/ 1175 w 92"/>
                <a:gd name="T5" fmla="*/ 1311 h 97"/>
                <a:gd name="T6" fmla="*/ 1408 w 92"/>
                <a:gd name="T7" fmla="*/ 363 h 97"/>
                <a:gd name="T8" fmla="*/ 1300 w 92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97">
                  <a:moveTo>
                    <a:pt x="0" y="89"/>
                  </a:moveTo>
                  <a:cubicBezTo>
                    <a:pt x="7" y="97"/>
                    <a:pt x="21" y="96"/>
                    <a:pt x="30" y="95"/>
                  </a:cubicBezTo>
                  <a:cubicBezTo>
                    <a:pt x="48" y="94"/>
                    <a:pt x="64" y="84"/>
                    <a:pt x="75" y="69"/>
                  </a:cubicBezTo>
                  <a:cubicBezTo>
                    <a:pt x="86" y="53"/>
                    <a:pt x="92" y="38"/>
                    <a:pt x="90" y="19"/>
                  </a:cubicBezTo>
                  <a:cubicBezTo>
                    <a:pt x="89" y="13"/>
                    <a:pt x="89" y="3"/>
                    <a:pt x="8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8" name="Freeform 135">
              <a:extLst>
                <a:ext uri="{FF2B5EF4-FFF2-40B4-BE49-F238E27FC236}">
                  <a16:creationId xmlns:a16="http://schemas.microsoft.com/office/drawing/2014/main" id="{C475F089-8CAE-4B85-A7F8-F5BF2CA0A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" y="2085"/>
              <a:ext cx="127" cy="174"/>
            </a:xfrm>
            <a:custGeom>
              <a:avLst/>
              <a:gdLst>
                <a:gd name="T0" fmla="*/ 0 w 51"/>
                <a:gd name="T1" fmla="*/ 1247 h 65"/>
                <a:gd name="T2" fmla="*/ 787 w 51"/>
                <a:gd name="T3" fmla="*/ 0 h 65"/>
                <a:gd name="T4" fmla="*/ 0 w 51"/>
                <a:gd name="T5" fmla="*/ 12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22" y="57"/>
                    <a:pt x="48" y="37"/>
                    <a:pt x="51" y="0"/>
                  </a:cubicBezTo>
                  <a:cubicBezTo>
                    <a:pt x="49" y="7"/>
                    <a:pt x="22" y="59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9" name="Freeform 136">
              <a:extLst>
                <a:ext uri="{FF2B5EF4-FFF2-40B4-BE49-F238E27FC236}">
                  <a16:creationId xmlns:a16="http://schemas.microsoft.com/office/drawing/2014/main" id="{79F29A26-3DDB-4535-82FE-AB711ABA5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240"/>
              <a:ext cx="48" cy="45"/>
            </a:xfrm>
            <a:custGeom>
              <a:avLst/>
              <a:gdLst>
                <a:gd name="T0" fmla="*/ 0 w 19"/>
                <a:gd name="T1" fmla="*/ 183 h 17"/>
                <a:gd name="T2" fmla="*/ 147 w 19"/>
                <a:gd name="T3" fmla="*/ 34 h 17"/>
                <a:gd name="T4" fmla="*/ 114 w 19"/>
                <a:gd name="T5" fmla="*/ 225 h 17"/>
                <a:gd name="T6" fmla="*/ 306 w 19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0" y="10"/>
                  </a:moveTo>
                  <a:cubicBezTo>
                    <a:pt x="2" y="6"/>
                    <a:pt x="5" y="3"/>
                    <a:pt x="9" y="2"/>
                  </a:cubicBezTo>
                  <a:cubicBezTo>
                    <a:pt x="8" y="5"/>
                    <a:pt x="8" y="9"/>
                    <a:pt x="7" y="12"/>
                  </a:cubicBezTo>
                  <a:cubicBezTo>
                    <a:pt x="15" y="17"/>
                    <a:pt x="18" y="5"/>
                    <a:pt x="19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0" name="Freeform 137">
              <a:extLst>
                <a:ext uri="{FF2B5EF4-FFF2-40B4-BE49-F238E27FC236}">
                  <a16:creationId xmlns:a16="http://schemas.microsoft.com/office/drawing/2014/main" id="{4311A2B8-9C41-43B8-A8AF-BD57D63FA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845"/>
              <a:ext cx="33" cy="24"/>
            </a:xfrm>
            <a:custGeom>
              <a:avLst/>
              <a:gdLst>
                <a:gd name="T0" fmla="*/ 96 w 13"/>
                <a:gd name="T1" fmla="*/ 171 h 9"/>
                <a:gd name="T2" fmla="*/ 213 w 13"/>
                <a:gd name="T3" fmla="*/ 56 h 9"/>
                <a:gd name="T4" fmla="*/ 0 w 13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6" y="9"/>
                  </a:moveTo>
                  <a:cubicBezTo>
                    <a:pt x="9" y="8"/>
                    <a:pt x="12" y="5"/>
                    <a:pt x="13" y="3"/>
                  </a:cubicBezTo>
                  <a:cubicBezTo>
                    <a:pt x="8" y="1"/>
                    <a:pt x="3" y="0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1" name="Freeform 138">
              <a:extLst>
                <a:ext uri="{FF2B5EF4-FFF2-40B4-BE49-F238E27FC236}">
                  <a16:creationId xmlns:a16="http://schemas.microsoft.com/office/drawing/2014/main" id="{7DB1D02D-4556-4C71-9BA9-B3DC4CDBE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307"/>
              <a:ext cx="10" cy="21"/>
            </a:xfrm>
            <a:custGeom>
              <a:avLst/>
              <a:gdLst>
                <a:gd name="T0" fmla="*/ 0 w 4"/>
                <a:gd name="T1" fmla="*/ 0 h 8"/>
                <a:gd name="T2" fmla="*/ 63 w 4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2" y="2"/>
                    <a:pt x="4" y="4"/>
                    <a:pt x="4" y="8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2" name="Freeform 139">
              <a:extLst>
                <a:ext uri="{FF2B5EF4-FFF2-40B4-BE49-F238E27FC236}">
                  <a16:creationId xmlns:a16="http://schemas.microsoft.com/office/drawing/2014/main" id="{686757E7-FE35-412B-97B5-FA80713D3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043"/>
              <a:ext cx="8" cy="10"/>
            </a:xfrm>
            <a:custGeom>
              <a:avLst/>
              <a:gdLst>
                <a:gd name="T0" fmla="*/ 0 w 3"/>
                <a:gd name="T1" fmla="*/ 0 h 4"/>
                <a:gd name="T2" fmla="*/ 56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1" y="2"/>
                    <a:pt x="3" y="4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E70F62A9-A79A-4631-B204-ABC3045760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6000" b="0"/>
              <a:t>Blood and Immunology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7EF4D7EB-1784-4737-921C-1635BF4E2E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003A23A1-82F9-49A5-B7EF-5E136B561C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Foam cells (2)</a:t>
            </a:r>
          </a:p>
        </p:txBody>
      </p:sp>
      <p:pic>
        <p:nvPicPr>
          <p:cNvPr id="57346" name="Picture 3" descr="H:\DOM_DMA_DIM\INTERNET\Projets web\SMART\cliparts\Cellules\foam cell\foam_cell_01.emf">
            <a:extLst>
              <a:ext uri="{FF2B5EF4-FFF2-40B4-BE49-F238E27FC236}">
                <a16:creationId xmlns:a16="http://schemas.microsoft.com/office/drawing/2014/main" id="{E9A35ED8-F9FD-4581-B11C-B87597CA26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471613"/>
            <a:ext cx="742950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47" name="Picture 4" descr="H:\DOM_DMA_DIM\INTERNET\Projets web\SMART\cliparts\Cellules\foam cell\foam_cell_02.emf">
            <a:extLst>
              <a:ext uri="{FF2B5EF4-FFF2-40B4-BE49-F238E27FC236}">
                <a16:creationId xmlns:a16="http://schemas.microsoft.com/office/drawing/2014/main" id="{5B9EDC56-23AC-49B8-BC5E-56D4966F99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7688" y="1409700"/>
            <a:ext cx="7715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48" name="Picture 5" descr="H:\DOM_DMA_DIM\INTERNET\Projets web\SMART\cliparts\Cellules\foam cell\foam_cell_03.emf">
            <a:extLst>
              <a:ext uri="{FF2B5EF4-FFF2-40B4-BE49-F238E27FC236}">
                <a16:creationId xmlns:a16="http://schemas.microsoft.com/office/drawing/2014/main" id="{DC9D151F-4C7B-440C-B46E-47F8F017BA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8200" y="1395413"/>
            <a:ext cx="8509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49" name="Picture 6" descr="H:\DOM_DMA_DIM\INTERNET\Projets web\SMART\cliparts\Cellules\foam cell\foam_cell_04.emf">
            <a:extLst>
              <a:ext uri="{FF2B5EF4-FFF2-40B4-BE49-F238E27FC236}">
                <a16:creationId xmlns:a16="http://schemas.microsoft.com/office/drawing/2014/main" id="{2B574168-610D-4C45-A436-DC7EE78175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4175" y="1379538"/>
            <a:ext cx="8001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0" name="Picture 7" descr="H:\DOM_DMA_DIM\INTERNET\Projets web\SMART\cliparts\Cellules\foam cell\foam_cell_05.emf">
            <a:extLst>
              <a:ext uri="{FF2B5EF4-FFF2-40B4-BE49-F238E27FC236}">
                <a16:creationId xmlns:a16="http://schemas.microsoft.com/office/drawing/2014/main" id="{8BDA23EA-5CCC-4982-B326-2C03C75383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1038" y="1471613"/>
            <a:ext cx="793750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1" name="Picture 8" descr="H:\DOM_DMA_DIM\INTERNET\Projets web\SMART\cliparts\Cellules\foam cell\foam_cell_bleu_01.emf">
            <a:extLst>
              <a:ext uri="{FF2B5EF4-FFF2-40B4-BE49-F238E27FC236}">
                <a16:creationId xmlns:a16="http://schemas.microsoft.com/office/drawing/2014/main" id="{1495511E-A295-4545-B63C-F6420AFAC7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7700" y="2406650"/>
            <a:ext cx="7429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2" name="Picture 9" descr="H:\DOM_DMA_DIM\INTERNET\Projets web\SMART\cliparts\Cellules\foam cell\foam_cell_bleu_02.emf">
            <a:extLst>
              <a:ext uri="{FF2B5EF4-FFF2-40B4-BE49-F238E27FC236}">
                <a16:creationId xmlns:a16="http://schemas.microsoft.com/office/drawing/2014/main" id="{BD2B6C9E-43AE-4050-BBE5-E7DED1EC70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4063" y="2344738"/>
            <a:ext cx="7715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3" name="Picture 10" descr="H:\DOM_DMA_DIM\INTERNET\Projets web\SMART\cliparts\Cellules\foam cell\foam_cell_bleu_03.emf">
            <a:extLst>
              <a:ext uri="{FF2B5EF4-FFF2-40B4-BE49-F238E27FC236}">
                <a16:creationId xmlns:a16="http://schemas.microsoft.com/office/drawing/2014/main" id="{CE287C93-0A6B-4630-B9D0-C207D4AD55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4975" y="2314575"/>
            <a:ext cx="849313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4" name="Picture 11" descr="H:\DOM_DMA_DIM\INTERNET\Projets web\SMART\cliparts\Cellules\foam cell\foam_cell_bleu_04.emf">
            <a:extLst>
              <a:ext uri="{FF2B5EF4-FFF2-40B4-BE49-F238E27FC236}">
                <a16:creationId xmlns:a16="http://schemas.microsoft.com/office/drawing/2014/main" id="{D56813C7-C5BE-4EA8-BA25-C5DEE24D32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9000" y="2386013"/>
            <a:ext cx="8001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5" name="Picture 12" descr="H:\DOM_DMA_DIM\INTERNET\Projets web\SMART\cliparts\Cellules\foam cell\foam_cell_bleu_05.emf">
            <a:extLst>
              <a:ext uri="{FF2B5EF4-FFF2-40B4-BE49-F238E27FC236}">
                <a16:creationId xmlns:a16="http://schemas.microsoft.com/office/drawing/2014/main" id="{BCE6B593-00CA-45FA-83C8-3B77B32DE5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2398713"/>
            <a:ext cx="792163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6" name="Picture 13" descr="H:\DOM_DMA_DIM\INTERNET\Projets web\SMART\cliparts\Cellules\foam cell\foam_cell_bleu_ciel_01.emf">
            <a:extLst>
              <a:ext uri="{FF2B5EF4-FFF2-40B4-BE49-F238E27FC236}">
                <a16:creationId xmlns:a16="http://schemas.microsoft.com/office/drawing/2014/main" id="{810F7794-0717-464C-A056-3D23B0D837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333750"/>
            <a:ext cx="7429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7" name="Picture 14" descr="H:\DOM_DMA_DIM\INTERNET\Projets web\SMART\cliparts\Cellules\foam cell\foam_cell_bleu_ciel_02.emf">
            <a:extLst>
              <a:ext uri="{FF2B5EF4-FFF2-40B4-BE49-F238E27FC236}">
                <a16:creationId xmlns:a16="http://schemas.microsoft.com/office/drawing/2014/main" id="{76CDDEAD-C8B3-4A75-A8BF-86FE8E3CC7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8488" y="3333750"/>
            <a:ext cx="7715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8" name="Picture 15" descr="H:\DOM_DMA_DIM\INTERNET\Projets web\SMART\cliparts\Cellules\foam cell\foam_cell_bleu_ciel_03.emf">
            <a:extLst>
              <a:ext uri="{FF2B5EF4-FFF2-40B4-BE49-F238E27FC236}">
                <a16:creationId xmlns:a16="http://schemas.microsoft.com/office/drawing/2014/main" id="{A629C52C-1D4C-4753-9668-F0AB11C3DF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5763" y="3333750"/>
            <a:ext cx="849312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9" name="Picture 16" descr="H:\DOM_DMA_DIM\INTERNET\Projets web\SMART\cliparts\Cellules\foam cell\foam_cell_bleu_ciel_04.emf">
            <a:extLst>
              <a:ext uri="{FF2B5EF4-FFF2-40B4-BE49-F238E27FC236}">
                <a16:creationId xmlns:a16="http://schemas.microsoft.com/office/drawing/2014/main" id="{6771BBCD-6EB3-4EF0-B7B7-F8DBD82F68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3425" y="3333750"/>
            <a:ext cx="800100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0" name="Picture 17" descr="H:\DOM_DMA_DIM\INTERNET\Projets web\SMART\cliparts\Cellules\foam cell\foam_cell_bleu_ciel_05.emf">
            <a:extLst>
              <a:ext uri="{FF2B5EF4-FFF2-40B4-BE49-F238E27FC236}">
                <a16:creationId xmlns:a16="http://schemas.microsoft.com/office/drawing/2014/main" id="{22885783-14A4-42A2-8391-9135D05F2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6938" y="3333750"/>
            <a:ext cx="792162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1" name="Picture 18" descr="H:\DOM_DMA_DIM\INTERNET\Projets web\SMART\cliparts\Cellules\foam cell\foam_cell_jaune_01.emf">
            <a:extLst>
              <a:ext uri="{FF2B5EF4-FFF2-40B4-BE49-F238E27FC236}">
                <a16:creationId xmlns:a16="http://schemas.microsoft.com/office/drawing/2014/main" id="{91821108-B488-4914-9E10-B948530D4B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475" y="4260850"/>
            <a:ext cx="7429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2" name="Picture 19" descr="H:\DOM_DMA_DIM\INTERNET\Projets web\SMART\cliparts\Cellules\foam cell\foam_cell_jaune_03.emf">
            <a:extLst>
              <a:ext uri="{FF2B5EF4-FFF2-40B4-BE49-F238E27FC236}">
                <a16:creationId xmlns:a16="http://schemas.microsoft.com/office/drawing/2014/main" id="{2BB81259-2900-43FF-99C7-51D4CC1B55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2275" y="4260850"/>
            <a:ext cx="849313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3" name="Picture 20" descr="H:\DOM_DMA_DIM\INTERNET\Projets web\SMART\cliparts\Cellules\foam cell\foam_cell_jaune_03.emf">
            <a:extLst>
              <a:ext uri="{FF2B5EF4-FFF2-40B4-BE49-F238E27FC236}">
                <a16:creationId xmlns:a16="http://schemas.microsoft.com/office/drawing/2014/main" id="{184AD7B9-B989-4A71-8CD7-3E12B98329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9788" y="4260850"/>
            <a:ext cx="849312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4" name="Picture 21" descr="H:\DOM_DMA_DIM\INTERNET\Projets web\SMART\cliparts\Cellules\foam cell\foam_cell_jaune_04.emf">
            <a:extLst>
              <a:ext uri="{FF2B5EF4-FFF2-40B4-BE49-F238E27FC236}">
                <a16:creationId xmlns:a16="http://schemas.microsoft.com/office/drawing/2014/main" id="{7FA7CFB3-0346-4345-B9E5-1C0908463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4260850"/>
            <a:ext cx="800100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5" name="Picture 22" descr="H:\DOM_DMA_DIM\INTERNET\Projets web\SMART\cliparts\Cellules\foam cell\foam_cell_jaune_05.emf">
            <a:extLst>
              <a:ext uri="{FF2B5EF4-FFF2-40B4-BE49-F238E27FC236}">
                <a16:creationId xmlns:a16="http://schemas.microsoft.com/office/drawing/2014/main" id="{23399CDA-F667-47E6-9619-7C89FEFF31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5950" y="4260850"/>
            <a:ext cx="792163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6" name="Picture 23" descr="H:\DOM_DMA_DIM\INTERNET\Projets web\SMART\cliparts\Cellules\foam cell\foam_cell_orange_01.emf">
            <a:extLst>
              <a:ext uri="{FF2B5EF4-FFF2-40B4-BE49-F238E27FC236}">
                <a16:creationId xmlns:a16="http://schemas.microsoft.com/office/drawing/2014/main" id="{58D4F1E6-92F6-4E1C-B642-C74B5A6308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5281613"/>
            <a:ext cx="742950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7" name="Picture 24" descr="H:\DOM_DMA_DIM\INTERNET\Projets web\SMART\cliparts\Cellules\foam cell\foam_cell_orange_02.emf">
            <a:extLst>
              <a:ext uri="{FF2B5EF4-FFF2-40B4-BE49-F238E27FC236}">
                <a16:creationId xmlns:a16="http://schemas.microsoft.com/office/drawing/2014/main" id="{36A67D49-E9C3-4E3B-80AD-14D729BAC9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2000" y="5281613"/>
            <a:ext cx="7715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8" name="Picture 25" descr="H:\DOM_DMA_DIM\INTERNET\Projets web\SMART\cliparts\Cellules\foam cell\foam_cell_orange_03.emf">
            <a:extLst>
              <a:ext uri="{FF2B5EF4-FFF2-40B4-BE49-F238E27FC236}">
                <a16:creationId xmlns:a16="http://schemas.microsoft.com/office/drawing/2014/main" id="{01804EC4-F606-4D15-85B4-FF72BE86C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9275" y="5281613"/>
            <a:ext cx="849313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9" name="Picture 26" descr="H:\DOM_DMA_DIM\INTERNET\Projets web\SMART\cliparts\Cellules\foam cell\foam_cell_orange_04.emf">
            <a:extLst>
              <a:ext uri="{FF2B5EF4-FFF2-40B4-BE49-F238E27FC236}">
                <a16:creationId xmlns:a16="http://schemas.microsoft.com/office/drawing/2014/main" id="{0D9FFA03-77DB-4611-9D6E-79F080F800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5763" y="5281613"/>
            <a:ext cx="8001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70" name="Picture 27" descr="H:\DOM_DMA_DIM\INTERNET\Projets web\SMART\cliparts\Cellules\foam cell\foam_cell_orange_05.emf">
            <a:extLst>
              <a:ext uri="{FF2B5EF4-FFF2-40B4-BE49-F238E27FC236}">
                <a16:creationId xmlns:a16="http://schemas.microsoft.com/office/drawing/2014/main" id="{7F81C3FB-4786-411B-8635-EC3E7B44E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6938" y="5281613"/>
            <a:ext cx="792162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1026">
            <a:extLst>
              <a:ext uri="{FF2B5EF4-FFF2-40B4-BE49-F238E27FC236}">
                <a16:creationId xmlns:a16="http://schemas.microsoft.com/office/drawing/2014/main" id="{60941FD9-0F66-4D2F-80ED-0DFEF0989A4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VLDL</a:t>
            </a:r>
          </a:p>
        </p:txBody>
      </p:sp>
      <p:grpSp>
        <p:nvGrpSpPr>
          <p:cNvPr id="58370" name="Group 1027">
            <a:extLst>
              <a:ext uri="{FF2B5EF4-FFF2-40B4-BE49-F238E27FC236}">
                <a16:creationId xmlns:a16="http://schemas.microsoft.com/office/drawing/2014/main" id="{3785E1FD-B19C-4239-8106-50FC2227B721}"/>
              </a:ext>
            </a:extLst>
          </p:cNvPr>
          <p:cNvGrpSpPr>
            <a:grpSpLocks/>
          </p:cNvGrpSpPr>
          <p:nvPr/>
        </p:nvGrpSpPr>
        <p:grpSpPr bwMode="auto">
          <a:xfrm>
            <a:off x="4310063" y="1852613"/>
            <a:ext cx="1063625" cy="1135062"/>
            <a:chOff x="983" y="1933"/>
            <a:chExt cx="343" cy="366"/>
          </a:xfrm>
        </p:grpSpPr>
        <p:sp>
          <p:nvSpPr>
            <p:cNvPr id="58518" name="Oval 1028">
              <a:extLst>
                <a:ext uri="{FF2B5EF4-FFF2-40B4-BE49-F238E27FC236}">
                  <a16:creationId xmlns:a16="http://schemas.microsoft.com/office/drawing/2014/main" id="{45C2FDCE-EDFF-42D6-967C-A3ADCA1C2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1947"/>
              <a:ext cx="328" cy="352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19" name="Oval 1029">
              <a:extLst>
                <a:ext uri="{FF2B5EF4-FFF2-40B4-BE49-F238E27FC236}">
                  <a16:creationId xmlns:a16="http://schemas.microsoft.com/office/drawing/2014/main" id="{F4B06E7B-FAD4-4686-A479-2BBA708AE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1947"/>
              <a:ext cx="328" cy="35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20" name="Oval 1030">
              <a:extLst>
                <a:ext uri="{FF2B5EF4-FFF2-40B4-BE49-F238E27FC236}">
                  <a16:creationId xmlns:a16="http://schemas.microsoft.com/office/drawing/2014/main" id="{2B3A58BC-0AF6-4425-83D8-6B9E3C481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" y="2024"/>
              <a:ext cx="186" cy="197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21" name="Freeform 1031">
              <a:extLst>
                <a:ext uri="{FF2B5EF4-FFF2-40B4-BE49-F238E27FC236}">
                  <a16:creationId xmlns:a16="http://schemas.microsoft.com/office/drawing/2014/main" id="{2A0F4AD9-B3B0-4A7E-974E-FAA0B026E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963"/>
              <a:ext cx="191" cy="253"/>
            </a:xfrm>
            <a:custGeom>
              <a:avLst/>
              <a:gdLst>
                <a:gd name="T0" fmla="*/ 63 w 76"/>
                <a:gd name="T1" fmla="*/ 1228 h 95"/>
                <a:gd name="T2" fmla="*/ 1061 w 76"/>
                <a:gd name="T3" fmla="*/ 35 h 95"/>
                <a:gd name="T4" fmla="*/ 1206 w 76"/>
                <a:gd name="T5" fmla="*/ 56 h 95"/>
                <a:gd name="T6" fmla="*/ 922 w 76"/>
                <a:gd name="T7" fmla="*/ 0 h 95"/>
                <a:gd name="T8" fmla="*/ 0 w 76"/>
                <a:gd name="T9" fmla="*/ 1113 h 95"/>
                <a:gd name="T10" fmla="*/ 188 w 76"/>
                <a:gd name="T11" fmla="*/ 1795 h 95"/>
                <a:gd name="T12" fmla="*/ 63 w 76"/>
                <a:gd name="T13" fmla="*/ 1228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5">
                  <a:moveTo>
                    <a:pt x="4" y="65"/>
                  </a:moveTo>
                  <a:cubicBezTo>
                    <a:pt x="4" y="30"/>
                    <a:pt x="32" y="2"/>
                    <a:pt x="67" y="2"/>
                  </a:cubicBezTo>
                  <a:cubicBezTo>
                    <a:pt x="70" y="2"/>
                    <a:pt x="73" y="3"/>
                    <a:pt x="76" y="3"/>
                  </a:cubicBezTo>
                  <a:cubicBezTo>
                    <a:pt x="70" y="1"/>
                    <a:pt x="64" y="0"/>
                    <a:pt x="58" y="0"/>
                  </a:cubicBezTo>
                  <a:cubicBezTo>
                    <a:pt x="26" y="0"/>
                    <a:pt x="0" y="27"/>
                    <a:pt x="0" y="59"/>
                  </a:cubicBezTo>
                  <a:cubicBezTo>
                    <a:pt x="0" y="73"/>
                    <a:pt x="4" y="85"/>
                    <a:pt x="12" y="95"/>
                  </a:cubicBezTo>
                  <a:cubicBezTo>
                    <a:pt x="7" y="86"/>
                    <a:pt x="4" y="76"/>
                    <a:pt x="4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2" name="Freeform 1032">
              <a:extLst>
                <a:ext uri="{FF2B5EF4-FFF2-40B4-BE49-F238E27FC236}">
                  <a16:creationId xmlns:a16="http://schemas.microsoft.com/office/drawing/2014/main" id="{7AC19166-5E77-4C02-B67D-B2518D50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984"/>
              <a:ext cx="246" cy="293"/>
            </a:xfrm>
            <a:custGeom>
              <a:avLst/>
              <a:gdLst>
                <a:gd name="T0" fmla="*/ 1059 w 98"/>
                <a:gd name="T1" fmla="*/ 0 h 110"/>
                <a:gd name="T2" fmla="*/ 1361 w 98"/>
                <a:gd name="T3" fmla="*/ 815 h 110"/>
                <a:gd name="T4" fmla="*/ 442 w 98"/>
                <a:gd name="T5" fmla="*/ 1931 h 110"/>
                <a:gd name="T6" fmla="*/ 0 w 98"/>
                <a:gd name="T7" fmla="*/ 1795 h 110"/>
                <a:gd name="T8" fmla="*/ 618 w 98"/>
                <a:gd name="T9" fmla="*/ 2078 h 110"/>
                <a:gd name="T10" fmla="*/ 1551 w 98"/>
                <a:gd name="T11" fmla="*/ 964 h 110"/>
                <a:gd name="T12" fmla="*/ 105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0"/>
                    <a:pt x="86" y="26"/>
                    <a:pt x="86" y="43"/>
                  </a:cubicBezTo>
                  <a:cubicBezTo>
                    <a:pt x="86" y="75"/>
                    <a:pt x="60" y="102"/>
                    <a:pt x="28" y="102"/>
                  </a:cubicBezTo>
                  <a:cubicBezTo>
                    <a:pt x="18" y="102"/>
                    <a:pt x="8" y="99"/>
                    <a:pt x="0" y="95"/>
                  </a:cubicBezTo>
                  <a:cubicBezTo>
                    <a:pt x="10" y="104"/>
                    <a:pt x="24" y="110"/>
                    <a:pt x="39" y="110"/>
                  </a:cubicBezTo>
                  <a:cubicBezTo>
                    <a:pt x="71" y="110"/>
                    <a:pt x="98" y="84"/>
                    <a:pt x="98" y="51"/>
                  </a:cubicBezTo>
                  <a:cubicBezTo>
                    <a:pt x="98" y="29"/>
                    <a:pt x="85" y="10"/>
                    <a:pt x="67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3" name="Freeform 1033">
              <a:extLst>
                <a:ext uri="{FF2B5EF4-FFF2-40B4-BE49-F238E27FC236}">
                  <a16:creationId xmlns:a16="http://schemas.microsoft.com/office/drawing/2014/main" id="{6FF32BE6-D643-4DFC-AA7A-C950D9ACA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035"/>
              <a:ext cx="105" cy="138"/>
            </a:xfrm>
            <a:custGeom>
              <a:avLst/>
              <a:gdLst>
                <a:gd name="T0" fmla="*/ 63 w 42"/>
                <a:gd name="T1" fmla="*/ 634 h 52"/>
                <a:gd name="T2" fmla="*/ 625 w 42"/>
                <a:gd name="T3" fmla="*/ 35 h 52"/>
                <a:gd name="T4" fmla="*/ 645 w 42"/>
                <a:gd name="T5" fmla="*/ 35 h 52"/>
                <a:gd name="T6" fmla="*/ 488 w 42"/>
                <a:gd name="T7" fmla="*/ 0 h 52"/>
                <a:gd name="T8" fmla="*/ 0 w 42"/>
                <a:gd name="T9" fmla="*/ 579 h 52"/>
                <a:gd name="T10" fmla="*/ 113 w 42"/>
                <a:gd name="T11" fmla="*/ 971 h 52"/>
                <a:gd name="T12" fmla="*/ 63 w 42"/>
                <a:gd name="T13" fmla="*/ 63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4"/>
                  </a:moveTo>
                  <a:cubicBezTo>
                    <a:pt x="4" y="15"/>
                    <a:pt x="22" y="2"/>
                    <a:pt x="40" y="2"/>
                  </a:cubicBezTo>
                  <a:cubicBezTo>
                    <a:pt x="42" y="2"/>
                    <a:pt x="39" y="1"/>
                    <a:pt x="41" y="2"/>
                  </a:cubicBezTo>
                  <a:cubicBezTo>
                    <a:pt x="38" y="1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9"/>
                    <a:pt x="3" y="47"/>
                    <a:pt x="7" y="52"/>
                  </a:cubicBezTo>
                  <a:cubicBezTo>
                    <a:pt x="4" y="48"/>
                    <a:pt x="4" y="40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4" name="Freeform 1034">
              <a:extLst>
                <a:ext uri="{FF2B5EF4-FFF2-40B4-BE49-F238E27FC236}">
                  <a16:creationId xmlns:a16="http://schemas.microsoft.com/office/drawing/2014/main" id="{F66C2B43-055F-4A85-B8DA-CD801B21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051"/>
              <a:ext cx="131" cy="157"/>
            </a:xfrm>
            <a:custGeom>
              <a:avLst/>
              <a:gdLst>
                <a:gd name="T0" fmla="*/ 577 w 52"/>
                <a:gd name="T1" fmla="*/ 0 h 59"/>
                <a:gd name="T2" fmla="*/ 736 w 52"/>
                <a:gd name="T3" fmla="*/ 431 h 59"/>
                <a:gd name="T4" fmla="*/ 242 w 52"/>
                <a:gd name="T5" fmla="*/ 1019 h 59"/>
                <a:gd name="T6" fmla="*/ 0 w 52"/>
                <a:gd name="T7" fmla="*/ 963 h 59"/>
                <a:gd name="T8" fmla="*/ 338 w 52"/>
                <a:gd name="T9" fmla="*/ 1112 h 59"/>
                <a:gd name="T10" fmla="*/ 831 w 52"/>
                <a:gd name="T11" fmla="*/ 532 h 59"/>
                <a:gd name="T12" fmla="*/ 577 w 52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9">
                  <a:moveTo>
                    <a:pt x="36" y="0"/>
                  </a:moveTo>
                  <a:cubicBezTo>
                    <a:pt x="42" y="6"/>
                    <a:pt x="46" y="14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3"/>
                    <a:pt x="0" y="51"/>
                  </a:cubicBezTo>
                  <a:cubicBezTo>
                    <a:pt x="6" y="56"/>
                    <a:pt x="13" y="59"/>
                    <a:pt x="21" y="59"/>
                  </a:cubicBezTo>
                  <a:cubicBezTo>
                    <a:pt x="38" y="59"/>
                    <a:pt x="52" y="45"/>
                    <a:pt x="52" y="28"/>
                  </a:cubicBezTo>
                  <a:cubicBezTo>
                    <a:pt x="52" y="16"/>
                    <a:pt x="45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5" name="Freeform 1035">
              <a:extLst>
                <a:ext uri="{FF2B5EF4-FFF2-40B4-BE49-F238E27FC236}">
                  <a16:creationId xmlns:a16="http://schemas.microsoft.com/office/drawing/2014/main" id="{B494685B-E242-4BC8-BF6F-EF6228A2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059"/>
              <a:ext cx="42" cy="24"/>
            </a:xfrm>
            <a:custGeom>
              <a:avLst/>
              <a:gdLst>
                <a:gd name="T0" fmla="*/ 0 w 17"/>
                <a:gd name="T1" fmla="*/ 0 h 9"/>
                <a:gd name="T2" fmla="*/ 257 w 17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5" y="8"/>
                    <a:pt x="12" y="9"/>
                    <a:pt x="17" y="1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6" name="Oval 1036">
              <a:extLst>
                <a:ext uri="{FF2B5EF4-FFF2-40B4-BE49-F238E27FC236}">
                  <a16:creationId xmlns:a16="http://schemas.microsoft.com/office/drawing/2014/main" id="{B884241E-109E-4F2F-AF2F-DE13CEAF1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" y="2024"/>
              <a:ext cx="186" cy="19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27" name="Freeform 1037">
              <a:extLst>
                <a:ext uri="{FF2B5EF4-FFF2-40B4-BE49-F238E27FC236}">
                  <a16:creationId xmlns:a16="http://schemas.microsoft.com/office/drawing/2014/main" id="{752DA240-0F8B-43F0-B9C5-66690DA62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027"/>
              <a:ext cx="52" cy="56"/>
            </a:xfrm>
            <a:custGeom>
              <a:avLst/>
              <a:gdLst>
                <a:gd name="T0" fmla="*/ 245 w 21"/>
                <a:gd name="T1" fmla="*/ 56 h 21"/>
                <a:gd name="T2" fmla="*/ 275 w 21"/>
                <a:gd name="T3" fmla="*/ 285 h 21"/>
                <a:gd name="T4" fmla="*/ 92 w 21"/>
                <a:gd name="T5" fmla="*/ 341 h 21"/>
                <a:gd name="T6" fmla="*/ 42 w 21"/>
                <a:gd name="T7" fmla="*/ 115 h 21"/>
                <a:gd name="T8" fmla="*/ 245 w 21"/>
                <a:gd name="T9" fmla="*/ 5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6" y="3"/>
                  </a:moveTo>
                  <a:cubicBezTo>
                    <a:pt x="20" y="6"/>
                    <a:pt x="21" y="11"/>
                    <a:pt x="18" y="15"/>
                  </a:cubicBezTo>
                  <a:cubicBezTo>
                    <a:pt x="16" y="20"/>
                    <a:pt x="10" y="21"/>
                    <a:pt x="6" y="18"/>
                  </a:cubicBezTo>
                  <a:cubicBezTo>
                    <a:pt x="2" y="16"/>
                    <a:pt x="0" y="10"/>
                    <a:pt x="3" y="6"/>
                  </a:cubicBezTo>
                  <a:cubicBezTo>
                    <a:pt x="6" y="2"/>
                    <a:pt x="11" y="0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8" name="Freeform 1038">
              <a:extLst>
                <a:ext uri="{FF2B5EF4-FFF2-40B4-BE49-F238E27FC236}">
                  <a16:creationId xmlns:a16="http://schemas.microsoft.com/office/drawing/2014/main" id="{E977FDCE-D52A-4BDE-8511-0754FFEB8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013"/>
              <a:ext cx="28" cy="30"/>
            </a:xfrm>
            <a:custGeom>
              <a:avLst/>
              <a:gdLst>
                <a:gd name="T0" fmla="*/ 130 w 11"/>
                <a:gd name="T1" fmla="*/ 38 h 11"/>
                <a:gd name="T2" fmla="*/ 150 w 11"/>
                <a:gd name="T3" fmla="*/ 164 h 11"/>
                <a:gd name="T4" fmla="*/ 51 w 11"/>
                <a:gd name="T5" fmla="*/ 202 h 11"/>
                <a:gd name="T6" fmla="*/ 20 w 11"/>
                <a:gd name="T7" fmla="*/ 60 h 11"/>
                <a:gd name="T8" fmla="*/ 130 w 11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8" y="2"/>
                  </a:moveTo>
                  <a:cubicBezTo>
                    <a:pt x="10" y="3"/>
                    <a:pt x="11" y="6"/>
                    <a:pt x="9" y="8"/>
                  </a:cubicBez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9" name="Freeform 1039">
              <a:extLst>
                <a:ext uri="{FF2B5EF4-FFF2-40B4-BE49-F238E27FC236}">
                  <a16:creationId xmlns:a16="http://schemas.microsoft.com/office/drawing/2014/main" id="{4FA9D8C8-C33D-4B5C-94F1-881B22FB7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096"/>
              <a:ext cx="18" cy="19"/>
            </a:xfrm>
            <a:custGeom>
              <a:avLst/>
              <a:gdLst>
                <a:gd name="T0" fmla="*/ 85 w 7"/>
                <a:gd name="T1" fmla="*/ 0 h 7"/>
                <a:gd name="T2" fmla="*/ 100 w 7"/>
                <a:gd name="T3" fmla="*/ 103 h 7"/>
                <a:gd name="T4" fmla="*/ 33 w 7"/>
                <a:gd name="T5" fmla="*/ 117 h 7"/>
                <a:gd name="T6" fmla="*/ 21 w 7"/>
                <a:gd name="T7" fmla="*/ 38 h 7"/>
                <a:gd name="T8" fmla="*/ 85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0" name="Freeform 1040">
              <a:extLst>
                <a:ext uri="{FF2B5EF4-FFF2-40B4-BE49-F238E27FC236}">
                  <a16:creationId xmlns:a16="http://schemas.microsoft.com/office/drawing/2014/main" id="{30B89B54-9F3A-463C-A7F0-843AEC336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216"/>
              <a:ext cx="45" cy="48"/>
            </a:xfrm>
            <a:custGeom>
              <a:avLst/>
              <a:gdLst>
                <a:gd name="T0" fmla="*/ 145 w 18"/>
                <a:gd name="T1" fmla="*/ 341 h 18"/>
                <a:gd name="T2" fmla="*/ 283 w 18"/>
                <a:gd name="T3" fmla="*/ 0 h 18"/>
                <a:gd name="T4" fmla="*/ 0 w 18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15" y="15"/>
                    <a:pt x="17" y="5"/>
                    <a:pt x="18" y="0"/>
                  </a:cubicBezTo>
                  <a:cubicBezTo>
                    <a:pt x="11" y="2"/>
                    <a:pt x="5" y="9"/>
                    <a:pt x="0" y="1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1" name="Freeform 1041">
              <a:extLst>
                <a:ext uri="{FF2B5EF4-FFF2-40B4-BE49-F238E27FC236}">
                  <a16:creationId xmlns:a16="http://schemas.microsoft.com/office/drawing/2014/main" id="{F0F914E3-F7CE-426C-9B8E-0534E9C0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107"/>
              <a:ext cx="38" cy="48"/>
            </a:xfrm>
            <a:custGeom>
              <a:avLst/>
              <a:gdLst>
                <a:gd name="T0" fmla="*/ 0 w 15"/>
                <a:gd name="T1" fmla="*/ 0 h 18"/>
                <a:gd name="T2" fmla="*/ 160 w 15"/>
                <a:gd name="T3" fmla="*/ 341 h 18"/>
                <a:gd name="T4" fmla="*/ 225 w 15"/>
                <a:gd name="T5" fmla="*/ 3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9" y="2"/>
                    <a:pt x="9" y="10"/>
                    <a:pt x="10" y="18"/>
                  </a:cubicBezTo>
                  <a:cubicBezTo>
                    <a:pt x="15" y="15"/>
                    <a:pt x="14" y="7"/>
                    <a:pt x="14" y="2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2" name="Freeform 1042">
              <a:extLst>
                <a:ext uri="{FF2B5EF4-FFF2-40B4-BE49-F238E27FC236}">
                  <a16:creationId xmlns:a16="http://schemas.microsoft.com/office/drawing/2014/main" id="{0ECF41E8-E4E8-45F5-8C77-B1351590E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33"/>
              <a:ext cx="338" cy="352"/>
            </a:xfrm>
            <a:custGeom>
              <a:avLst/>
              <a:gdLst>
                <a:gd name="T0" fmla="*/ 145 w 135"/>
                <a:gd name="T1" fmla="*/ 435 h 132"/>
                <a:gd name="T2" fmla="*/ 313 w 135"/>
                <a:gd name="T3" fmla="*/ 1251 h 132"/>
                <a:gd name="T4" fmla="*/ 426 w 135"/>
                <a:gd name="T5" fmla="*/ 1331 h 132"/>
                <a:gd name="T6" fmla="*/ 613 w 135"/>
                <a:gd name="T7" fmla="*/ 1672 h 132"/>
                <a:gd name="T8" fmla="*/ 113 w 135"/>
                <a:gd name="T9" fmla="*/ 2125 h 132"/>
                <a:gd name="T10" fmla="*/ 0 w 135"/>
                <a:gd name="T11" fmla="*/ 2275 h 132"/>
                <a:gd name="T12" fmla="*/ 125 w 135"/>
                <a:gd name="T13" fmla="*/ 2411 h 132"/>
                <a:gd name="T14" fmla="*/ 846 w 135"/>
                <a:gd name="T15" fmla="*/ 1672 h 132"/>
                <a:gd name="T16" fmla="*/ 533 w 135"/>
                <a:gd name="T17" fmla="*/ 1080 h 132"/>
                <a:gd name="T18" fmla="*/ 438 w 135"/>
                <a:gd name="T19" fmla="*/ 1003 h 132"/>
                <a:gd name="T20" fmla="*/ 346 w 135"/>
                <a:gd name="T21" fmla="*/ 568 h 132"/>
                <a:gd name="T22" fmla="*/ 751 w 135"/>
                <a:gd name="T23" fmla="*/ 456 h 132"/>
                <a:gd name="T24" fmla="*/ 991 w 135"/>
                <a:gd name="T25" fmla="*/ 760 h 132"/>
                <a:gd name="T26" fmla="*/ 1147 w 135"/>
                <a:gd name="T27" fmla="*/ 1024 h 132"/>
                <a:gd name="T28" fmla="*/ 1555 w 135"/>
                <a:gd name="T29" fmla="*/ 1229 h 132"/>
                <a:gd name="T30" fmla="*/ 1805 w 135"/>
                <a:gd name="T31" fmla="*/ 1344 h 132"/>
                <a:gd name="T32" fmla="*/ 1868 w 135"/>
                <a:gd name="T33" fmla="*/ 1800 h 132"/>
                <a:gd name="T34" fmla="*/ 1805 w 135"/>
                <a:gd name="T35" fmla="*/ 2083 h 132"/>
                <a:gd name="T36" fmla="*/ 1472 w 135"/>
                <a:gd name="T37" fmla="*/ 2027 h 132"/>
                <a:gd name="T38" fmla="*/ 1159 w 135"/>
                <a:gd name="T39" fmla="*/ 1899 h 132"/>
                <a:gd name="T40" fmla="*/ 1054 w 135"/>
                <a:gd name="T41" fmla="*/ 2027 h 132"/>
                <a:gd name="T42" fmla="*/ 1159 w 135"/>
                <a:gd name="T43" fmla="*/ 2184 h 132"/>
                <a:gd name="T44" fmla="*/ 1367 w 135"/>
                <a:gd name="T45" fmla="*/ 2275 h 132"/>
                <a:gd name="T46" fmla="*/ 1943 w 135"/>
                <a:gd name="T47" fmla="*/ 2312 h 132"/>
                <a:gd name="T48" fmla="*/ 2101 w 135"/>
                <a:gd name="T49" fmla="*/ 1821 h 132"/>
                <a:gd name="T50" fmla="*/ 1943 w 135"/>
                <a:gd name="T51" fmla="*/ 1139 h 132"/>
                <a:gd name="T52" fmla="*/ 1597 w 135"/>
                <a:gd name="T53" fmla="*/ 968 h 132"/>
                <a:gd name="T54" fmla="*/ 1304 w 135"/>
                <a:gd name="T55" fmla="*/ 819 h 132"/>
                <a:gd name="T56" fmla="*/ 1179 w 135"/>
                <a:gd name="T57" fmla="*/ 605 h 132"/>
                <a:gd name="T58" fmla="*/ 866 w 135"/>
                <a:gd name="T59" fmla="*/ 205 h 132"/>
                <a:gd name="T60" fmla="*/ 145 w 135"/>
                <a:gd name="T61" fmla="*/ 4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5" h="132">
                  <a:moveTo>
                    <a:pt x="9" y="23"/>
                  </a:moveTo>
                  <a:cubicBezTo>
                    <a:pt x="1" y="36"/>
                    <a:pt x="2" y="55"/>
                    <a:pt x="20" y="66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36" y="75"/>
                    <a:pt x="40" y="78"/>
                    <a:pt x="39" y="88"/>
                  </a:cubicBezTo>
                  <a:cubicBezTo>
                    <a:pt x="39" y="99"/>
                    <a:pt x="21" y="111"/>
                    <a:pt x="7" y="112"/>
                  </a:cubicBezTo>
                  <a:cubicBezTo>
                    <a:pt x="3" y="113"/>
                    <a:pt x="0" y="116"/>
                    <a:pt x="0" y="120"/>
                  </a:cubicBezTo>
                  <a:cubicBezTo>
                    <a:pt x="1" y="124"/>
                    <a:pt x="4" y="127"/>
                    <a:pt x="8" y="127"/>
                  </a:cubicBezTo>
                  <a:cubicBezTo>
                    <a:pt x="27" y="126"/>
                    <a:pt x="54" y="110"/>
                    <a:pt x="54" y="88"/>
                  </a:cubicBezTo>
                  <a:cubicBezTo>
                    <a:pt x="55" y="69"/>
                    <a:pt x="44" y="63"/>
                    <a:pt x="34" y="57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17" y="47"/>
                    <a:pt x="18" y="37"/>
                    <a:pt x="22" y="30"/>
                  </a:cubicBezTo>
                  <a:cubicBezTo>
                    <a:pt x="26" y="22"/>
                    <a:pt x="36" y="17"/>
                    <a:pt x="48" y="24"/>
                  </a:cubicBezTo>
                  <a:cubicBezTo>
                    <a:pt x="54" y="27"/>
                    <a:pt x="58" y="34"/>
                    <a:pt x="63" y="40"/>
                  </a:cubicBezTo>
                  <a:cubicBezTo>
                    <a:pt x="66" y="45"/>
                    <a:pt x="69" y="50"/>
                    <a:pt x="73" y="54"/>
                  </a:cubicBezTo>
                  <a:cubicBezTo>
                    <a:pt x="81" y="61"/>
                    <a:pt x="90" y="63"/>
                    <a:pt x="99" y="65"/>
                  </a:cubicBezTo>
                  <a:cubicBezTo>
                    <a:pt x="105" y="67"/>
                    <a:pt x="111" y="68"/>
                    <a:pt x="115" y="71"/>
                  </a:cubicBezTo>
                  <a:cubicBezTo>
                    <a:pt x="117" y="73"/>
                    <a:pt x="120" y="84"/>
                    <a:pt x="119" y="95"/>
                  </a:cubicBezTo>
                  <a:cubicBezTo>
                    <a:pt x="119" y="104"/>
                    <a:pt x="117" y="109"/>
                    <a:pt x="115" y="110"/>
                  </a:cubicBezTo>
                  <a:cubicBezTo>
                    <a:pt x="110" y="114"/>
                    <a:pt x="104" y="111"/>
                    <a:pt x="94" y="107"/>
                  </a:cubicBezTo>
                  <a:cubicBezTo>
                    <a:pt x="87" y="103"/>
                    <a:pt x="81" y="100"/>
                    <a:pt x="74" y="100"/>
                  </a:cubicBezTo>
                  <a:cubicBezTo>
                    <a:pt x="70" y="100"/>
                    <a:pt x="67" y="103"/>
                    <a:pt x="67" y="107"/>
                  </a:cubicBezTo>
                  <a:cubicBezTo>
                    <a:pt x="67" y="112"/>
                    <a:pt x="70" y="115"/>
                    <a:pt x="74" y="115"/>
                  </a:cubicBezTo>
                  <a:cubicBezTo>
                    <a:pt x="77" y="115"/>
                    <a:pt x="83" y="117"/>
                    <a:pt x="87" y="120"/>
                  </a:cubicBezTo>
                  <a:cubicBezTo>
                    <a:pt x="98" y="125"/>
                    <a:pt x="111" y="132"/>
                    <a:pt x="124" y="122"/>
                  </a:cubicBezTo>
                  <a:cubicBezTo>
                    <a:pt x="132" y="116"/>
                    <a:pt x="134" y="105"/>
                    <a:pt x="134" y="96"/>
                  </a:cubicBezTo>
                  <a:cubicBezTo>
                    <a:pt x="135" y="83"/>
                    <a:pt x="132" y="67"/>
                    <a:pt x="124" y="60"/>
                  </a:cubicBezTo>
                  <a:cubicBezTo>
                    <a:pt x="118" y="54"/>
                    <a:pt x="109" y="52"/>
                    <a:pt x="102" y="51"/>
                  </a:cubicBezTo>
                  <a:cubicBezTo>
                    <a:pt x="95" y="49"/>
                    <a:pt x="88" y="48"/>
                    <a:pt x="83" y="43"/>
                  </a:cubicBezTo>
                  <a:cubicBezTo>
                    <a:pt x="80" y="40"/>
                    <a:pt x="78" y="36"/>
                    <a:pt x="75" y="32"/>
                  </a:cubicBezTo>
                  <a:cubicBezTo>
                    <a:pt x="70" y="25"/>
                    <a:pt x="64" y="16"/>
                    <a:pt x="55" y="11"/>
                  </a:cubicBezTo>
                  <a:cubicBezTo>
                    <a:pt x="36" y="0"/>
                    <a:pt x="17" y="9"/>
                    <a:pt x="9" y="23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3" name="Freeform 1043">
              <a:extLst>
                <a:ext uri="{FF2B5EF4-FFF2-40B4-BE49-F238E27FC236}">
                  <a16:creationId xmlns:a16="http://schemas.microsoft.com/office/drawing/2014/main" id="{CD37F602-A56A-4CBF-9993-D9123CAE2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947"/>
              <a:ext cx="127" cy="133"/>
            </a:xfrm>
            <a:custGeom>
              <a:avLst/>
              <a:gdLst>
                <a:gd name="T0" fmla="*/ 787 w 51"/>
                <a:gd name="T1" fmla="*/ 170 h 50"/>
                <a:gd name="T2" fmla="*/ 199 w 51"/>
                <a:gd name="T3" fmla="*/ 226 h 50"/>
                <a:gd name="T4" fmla="*/ 105 w 51"/>
                <a:gd name="T5" fmla="*/ 942 h 50"/>
                <a:gd name="T6" fmla="*/ 229 w 51"/>
                <a:gd name="T7" fmla="*/ 247 h 50"/>
                <a:gd name="T8" fmla="*/ 787 w 51"/>
                <a:gd name="T9" fmla="*/ 17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0">
                  <a:moveTo>
                    <a:pt x="51" y="9"/>
                  </a:moveTo>
                  <a:cubicBezTo>
                    <a:pt x="38" y="3"/>
                    <a:pt x="26" y="0"/>
                    <a:pt x="13" y="12"/>
                  </a:cubicBezTo>
                  <a:cubicBezTo>
                    <a:pt x="1" y="24"/>
                    <a:pt x="0" y="37"/>
                    <a:pt x="7" y="50"/>
                  </a:cubicBezTo>
                  <a:cubicBezTo>
                    <a:pt x="4" y="40"/>
                    <a:pt x="4" y="25"/>
                    <a:pt x="15" y="13"/>
                  </a:cubicBezTo>
                  <a:cubicBezTo>
                    <a:pt x="27" y="2"/>
                    <a:pt x="44" y="5"/>
                    <a:pt x="51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4" name="Freeform 1044">
              <a:extLst>
                <a:ext uri="{FF2B5EF4-FFF2-40B4-BE49-F238E27FC236}">
                  <a16:creationId xmlns:a16="http://schemas.microsoft.com/office/drawing/2014/main" id="{0FED177C-C207-4E2A-8435-5D68CB503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2101"/>
              <a:ext cx="45" cy="139"/>
            </a:xfrm>
            <a:custGeom>
              <a:avLst/>
              <a:gdLst>
                <a:gd name="T0" fmla="*/ 0 w 18"/>
                <a:gd name="T1" fmla="*/ 35 h 52"/>
                <a:gd name="T2" fmla="*/ 188 w 18"/>
                <a:gd name="T3" fmla="*/ 401 h 52"/>
                <a:gd name="T4" fmla="*/ 33 w 18"/>
                <a:gd name="T5" fmla="*/ 994 h 52"/>
                <a:gd name="T6" fmla="*/ 220 w 18"/>
                <a:gd name="T7" fmla="*/ 321 h 52"/>
                <a:gd name="T8" fmla="*/ 0 w 18"/>
                <a:gd name="T9" fmla="*/ 3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2">
                  <a:moveTo>
                    <a:pt x="0" y="2"/>
                  </a:moveTo>
                  <a:cubicBezTo>
                    <a:pt x="8" y="5"/>
                    <a:pt x="11" y="7"/>
                    <a:pt x="12" y="21"/>
                  </a:cubicBezTo>
                  <a:cubicBezTo>
                    <a:pt x="14" y="35"/>
                    <a:pt x="11" y="52"/>
                    <a:pt x="2" y="52"/>
                  </a:cubicBezTo>
                  <a:cubicBezTo>
                    <a:pt x="12" y="50"/>
                    <a:pt x="18" y="43"/>
                    <a:pt x="14" y="17"/>
                  </a:cubicBezTo>
                  <a:cubicBezTo>
                    <a:pt x="11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5" name="Freeform 1045">
              <a:extLst>
                <a:ext uri="{FF2B5EF4-FFF2-40B4-BE49-F238E27FC236}">
                  <a16:creationId xmlns:a16="http://schemas.microsoft.com/office/drawing/2014/main" id="{665BADCC-6228-4C4B-85EB-3D0B80FA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163"/>
              <a:ext cx="68" cy="72"/>
            </a:xfrm>
            <a:custGeom>
              <a:avLst/>
              <a:gdLst>
                <a:gd name="T0" fmla="*/ 0 w 27"/>
                <a:gd name="T1" fmla="*/ 512 h 27"/>
                <a:gd name="T2" fmla="*/ 431 w 27"/>
                <a:gd name="T3" fmla="*/ 0 h 27"/>
                <a:gd name="T4" fmla="*/ 0 w 27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0" y="27"/>
                  </a:moveTo>
                  <a:cubicBezTo>
                    <a:pt x="9" y="24"/>
                    <a:pt x="24" y="19"/>
                    <a:pt x="27" y="0"/>
                  </a:cubicBezTo>
                  <a:cubicBezTo>
                    <a:pt x="27" y="9"/>
                    <a:pt x="22" y="24"/>
                    <a:pt x="0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6" name="Freeform 1046">
              <a:extLst>
                <a:ext uri="{FF2B5EF4-FFF2-40B4-BE49-F238E27FC236}">
                  <a16:creationId xmlns:a16="http://schemas.microsoft.com/office/drawing/2014/main" id="{86A331EC-841C-4C52-ACF5-7ED287768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077"/>
              <a:ext cx="80" cy="104"/>
            </a:xfrm>
            <a:custGeom>
              <a:avLst/>
              <a:gdLst>
                <a:gd name="T0" fmla="*/ 0 w 32"/>
                <a:gd name="T1" fmla="*/ 0 h 39"/>
                <a:gd name="T2" fmla="*/ 425 w 32"/>
                <a:gd name="T3" fmla="*/ 739 h 39"/>
                <a:gd name="T4" fmla="*/ 283 w 32"/>
                <a:gd name="T5" fmla="*/ 285 h 39"/>
                <a:gd name="T6" fmla="*/ 0 w 3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9">
                  <a:moveTo>
                    <a:pt x="0" y="0"/>
                  </a:moveTo>
                  <a:cubicBezTo>
                    <a:pt x="10" y="7"/>
                    <a:pt x="32" y="15"/>
                    <a:pt x="27" y="39"/>
                  </a:cubicBezTo>
                  <a:cubicBezTo>
                    <a:pt x="27" y="30"/>
                    <a:pt x="24" y="21"/>
                    <a:pt x="18" y="15"/>
                  </a:cubicBezTo>
                  <a:cubicBezTo>
                    <a:pt x="11" y="10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7" name="Freeform 1047">
              <a:extLst>
                <a:ext uri="{FF2B5EF4-FFF2-40B4-BE49-F238E27FC236}">
                  <a16:creationId xmlns:a16="http://schemas.microsoft.com/office/drawing/2014/main" id="{D982EF28-BDA7-4A0C-8A4E-5D2EE3648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232"/>
              <a:ext cx="130" cy="37"/>
            </a:xfrm>
            <a:custGeom>
              <a:avLst/>
              <a:gdLst>
                <a:gd name="T0" fmla="*/ 0 w 52"/>
                <a:gd name="T1" fmla="*/ 0 h 14"/>
                <a:gd name="T2" fmla="*/ 550 w 52"/>
                <a:gd name="T3" fmla="*/ 225 h 14"/>
                <a:gd name="T4" fmla="*/ 813 w 52"/>
                <a:gd name="T5" fmla="*/ 0 h 14"/>
                <a:gd name="T6" fmla="*/ 500 w 52"/>
                <a:gd name="T7" fmla="*/ 182 h 14"/>
                <a:gd name="T8" fmla="*/ 0 w 5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">
                  <a:moveTo>
                    <a:pt x="0" y="0"/>
                  </a:moveTo>
                  <a:cubicBezTo>
                    <a:pt x="7" y="2"/>
                    <a:pt x="22" y="14"/>
                    <a:pt x="35" y="12"/>
                  </a:cubicBezTo>
                  <a:cubicBezTo>
                    <a:pt x="48" y="10"/>
                    <a:pt x="49" y="5"/>
                    <a:pt x="52" y="0"/>
                  </a:cubicBezTo>
                  <a:cubicBezTo>
                    <a:pt x="48" y="5"/>
                    <a:pt x="41" y="10"/>
                    <a:pt x="32" y="10"/>
                  </a:cubicBezTo>
                  <a:cubicBezTo>
                    <a:pt x="24" y="1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8" name="Freeform 1048">
              <a:extLst>
                <a:ext uri="{FF2B5EF4-FFF2-40B4-BE49-F238E27FC236}">
                  <a16:creationId xmlns:a16="http://schemas.microsoft.com/office/drawing/2014/main" id="{87BD6577-768D-47E1-9738-DBD7080F4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33"/>
              <a:ext cx="338" cy="352"/>
            </a:xfrm>
            <a:custGeom>
              <a:avLst/>
              <a:gdLst>
                <a:gd name="T0" fmla="*/ 145 w 135"/>
                <a:gd name="T1" fmla="*/ 435 h 132"/>
                <a:gd name="T2" fmla="*/ 313 w 135"/>
                <a:gd name="T3" fmla="*/ 1251 h 132"/>
                <a:gd name="T4" fmla="*/ 426 w 135"/>
                <a:gd name="T5" fmla="*/ 1331 h 132"/>
                <a:gd name="T6" fmla="*/ 613 w 135"/>
                <a:gd name="T7" fmla="*/ 1672 h 132"/>
                <a:gd name="T8" fmla="*/ 113 w 135"/>
                <a:gd name="T9" fmla="*/ 2125 h 132"/>
                <a:gd name="T10" fmla="*/ 0 w 135"/>
                <a:gd name="T11" fmla="*/ 2275 h 132"/>
                <a:gd name="T12" fmla="*/ 125 w 135"/>
                <a:gd name="T13" fmla="*/ 2411 h 132"/>
                <a:gd name="T14" fmla="*/ 846 w 135"/>
                <a:gd name="T15" fmla="*/ 1672 h 132"/>
                <a:gd name="T16" fmla="*/ 533 w 135"/>
                <a:gd name="T17" fmla="*/ 1080 h 132"/>
                <a:gd name="T18" fmla="*/ 438 w 135"/>
                <a:gd name="T19" fmla="*/ 1003 h 132"/>
                <a:gd name="T20" fmla="*/ 346 w 135"/>
                <a:gd name="T21" fmla="*/ 568 h 132"/>
                <a:gd name="T22" fmla="*/ 751 w 135"/>
                <a:gd name="T23" fmla="*/ 456 h 132"/>
                <a:gd name="T24" fmla="*/ 991 w 135"/>
                <a:gd name="T25" fmla="*/ 760 h 132"/>
                <a:gd name="T26" fmla="*/ 1147 w 135"/>
                <a:gd name="T27" fmla="*/ 1024 h 132"/>
                <a:gd name="T28" fmla="*/ 1555 w 135"/>
                <a:gd name="T29" fmla="*/ 1229 h 132"/>
                <a:gd name="T30" fmla="*/ 1805 w 135"/>
                <a:gd name="T31" fmla="*/ 1344 h 132"/>
                <a:gd name="T32" fmla="*/ 1868 w 135"/>
                <a:gd name="T33" fmla="*/ 1800 h 132"/>
                <a:gd name="T34" fmla="*/ 1805 w 135"/>
                <a:gd name="T35" fmla="*/ 2083 h 132"/>
                <a:gd name="T36" fmla="*/ 1472 w 135"/>
                <a:gd name="T37" fmla="*/ 2027 h 132"/>
                <a:gd name="T38" fmla="*/ 1159 w 135"/>
                <a:gd name="T39" fmla="*/ 1899 h 132"/>
                <a:gd name="T40" fmla="*/ 1054 w 135"/>
                <a:gd name="T41" fmla="*/ 2027 h 132"/>
                <a:gd name="T42" fmla="*/ 1159 w 135"/>
                <a:gd name="T43" fmla="*/ 2184 h 132"/>
                <a:gd name="T44" fmla="*/ 1367 w 135"/>
                <a:gd name="T45" fmla="*/ 2275 h 132"/>
                <a:gd name="T46" fmla="*/ 1943 w 135"/>
                <a:gd name="T47" fmla="*/ 2312 h 132"/>
                <a:gd name="T48" fmla="*/ 2101 w 135"/>
                <a:gd name="T49" fmla="*/ 1821 h 132"/>
                <a:gd name="T50" fmla="*/ 1943 w 135"/>
                <a:gd name="T51" fmla="*/ 1139 h 132"/>
                <a:gd name="T52" fmla="*/ 1597 w 135"/>
                <a:gd name="T53" fmla="*/ 968 h 132"/>
                <a:gd name="T54" fmla="*/ 1304 w 135"/>
                <a:gd name="T55" fmla="*/ 819 h 132"/>
                <a:gd name="T56" fmla="*/ 1179 w 135"/>
                <a:gd name="T57" fmla="*/ 605 h 132"/>
                <a:gd name="T58" fmla="*/ 866 w 135"/>
                <a:gd name="T59" fmla="*/ 205 h 132"/>
                <a:gd name="T60" fmla="*/ 145 w 135"/>
                <a:gd name="T61" fmla="*/ 4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5" h="132">
                  <a:moveTo>
                    <a:pt x="9" y="23"/>
                  </a:moveTo>
                  <a:cubicBezTo>
                    <a:pt x="1" y="36"/>
                    <a:pt x="2" y="55"/>
                    <a:pt x="20" y="66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36" y="75"/>
                    <a:pt x="40" y="78"/>
                    <a:pt x="39" y="88"/>
                  </a:cubicBezTo>
                  <a:cubicBezTo>
                    <a:pt x="39" y="99"/>
                    <a:pt x="21" y="111"/>
                    <a:pt x="7" y="112"/>
                  </a:cubicBezTo>
                  <a:cubicBezTo>
                    <a:pt x="3" y="113"/>
                    <a:pt x="0" y="116"/>
                    <a:pt x="0" y="120"/>
                  </a:cubicBezTo>
                  <a:cubicBezTo>
                    <a:pt x="1" y="124"/>
                    <a:pt x="4" y="127"/>
                    <a:pt x="8" y="127"/>
                  </a:cubicBezTo>
                  <a:cubicBezTo>
                    <a:pt x="27" y="126"/>
                    <a:pt x="54" y="110"/>
                    <a:pt x="54" y="88"/>
                  </a:cubicBezTo>
                  <a:cubicBezTo>
                    <a:pt x="55" y="69"/>
                    <a:pt x="44" y="63"/>
                    <a:pt x="34" y="57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17" y="47"/>
                    <a:pt x="18" y="37"/>
                    <a:pt x="22" y="30"/>
                  </a:cubicBezTo>
                  <a:cubicBezTo>
                    <a:pt x="26" y="22"/>
                    <a:pt x="36" y="17"/>
                    <a:pt x="48" y="24"/>
                  </a:cubicBezTo>
                  <a:cubicBezTo>
                    <a:pt x="54" y="27"/>
                    <a:pt x="58" y="34"/>
                    <a:pt x="63" y="40"/>
                  </a:cubicBezTo>
                  <a:cubicBezTo>
                    <a:pt x="66" y="45"/>
                    <a:pt x="69" y="50"/>
                    <a:pt x="73" y="54"/>
                  </a:cubicBezTo>
                  <a:cubicBezTo>
                    <a:pt x="81" y="61"/>
                    <a:pt x="90" y="63"/>
                    <a:pt x="99" y="65"/>
                  </a:cubicBezTo>
                  <a:cubicBezTo>
                    <a:pt x="105" y="67"/>
                    <a:pt x="111" y="68"/>
                    <a:pt x="115" y="71"/>
                  </a:cubicBezTo>
                  <a:cubicBezTo>
                    <a:pt x="117" y="73"/>
                    <a:pt x="120" y="84"/>
                    <a:pt x="119" y="95"/>
                  </a:cubicBezTo>
                  <a:cubicBezTo>
                    <a:pt x="119" y="104"/>
                    <a:pt x="117" y="109"/>
                    <a:pt x="115" y="110"/>
                  </a:cubicBezTo>
                  <a:cubicBezTo>
                    <a:pt x="110" y="114"/>
                    <a:pt x="104" y="111"/>
                    <a:pt x="94" y="107"/>
                  </a:cubicBezTo>
                  <a:cubicBezTo>
                    <a:pt x="87" y="103"/>
                    <a:pt x="81" y="100"/>
                    <a:pt x="74" y="100"/>
                  </a:cubicBezTo>
                  <a:cubicBezTo>
                    <a:pt x="70" y="100"/>
                    <a:pt x="67" y="103"/>
                    <a:pt x="67" y="107"/>
                  </a:cubicBezTo>
                  <a:cubicBezTo>
                    <a:pt x="67" y="112"/>
                    <a:pt x="70" y="115"/>
                    <a:pt x="74" y="115"/>
                  </a:cubicBezTo>
                  <a:cubicBezTo>
                    <a:pt x="77" y="115"/>
                    <a:pt x="83" y="117"/>
                    <a:pt x="87" y="120"/>
                  </a:cubicBezTo>
                  <a:cubicBezTo>
                    <a:pt x="98" y="125"/>
                    <a:pt x="111" y="132"/>
                    <a:pt x="124" y="122"/>
                  </a:cubicBezTo>
                  <a:cubicBezTo>
                    <a:pt x="132" y="116"/>
                    <a:pt x="134" y="105"/>
                    <a:pt x="134" y="96"/>
                  </a:cubicBezTo>
                  <a:cubicBezTo>
                    <a:pt x="135" y="83"/>
                    <a:pt x="132" y="67"/>
                    <a:pt x="124" y="60"/>
                  </a:cubicBezTo>
                  <a:cubicBezTo>
                    <a:pt x="118" y="54"/>
                    <a:pt x="109" y="52"/>
                    <a:pt x="102" y="51"/>
                  </a:cubicBezTo>
                  <a:cubicBezTo>
                    <a:pt x="95" y="49"/>
                    <a:pt x="88" y="48"/>
                    <a:pt x="83" y="43"/>
                  </a:cubicBezTo>
                  <a:cubicBezTo>
                    <a:pt x="80" y="40"/>
                    <a:pt x="78" y="36"/>
                    <a:pt x="75" y="32"/>
                  </a:cubicBezTo>
                  <a:cubicBezTo>
                    <a:pt x="70" y="25"/>
                    <a:pt x="64" y="16"/>
                    <a:pt x="55" y="11"/>
                  </a:cubicBezTo>
                  <a:cubicBezTo>
                    <a:pt x="36" y="0"/>
                    <a:pt x="17" y="9"/>
                    <a:pt x="9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1" name="Group 1049">
            <a:extLst>
              <a:ext uri="{FF2B5EF4-FFF2-40B4-BE49-F238E27FC236}">
                <a16:creationId xmlns:a16="http://schemas.microsoft.com/office/drawing/2014/main" id="{2C1AE699-5111-47D4-A1E4-0D3F23867191}"/>
              </a:ext>
            </a:extLst>
          </p:cNvPr>
          <p:cNvGrpSpPr>
            <a:grpSpLocks/>
          </p:cNvGrpSpPr>
          <p:nvPr/>
        </p:nvGrpSpPr>
        <p:grpSpPr bwMode="auto">
          <a:xfrm>
            <a:off x="5867400" y="2995613"/>
            <a:ext cx="1928813" cy="1616075"/>
            <a:chOff x="3707" y="1956"/>
            <a:chExt cx="401" cy="336"/>
          </a:xfrm>
        </p:grpSpPr>
        <p:sp>
          <p:nvSpPr>
            <p:cNvPr id="58496" name="Oval 1050">
              <a:extLst>
                <a:ext uri="{FF2B5EF4-FFF2-40B4-BE49-F238E27FC236}">
                  <a16:creationId xmlns:a16="http://schemas.microsoft.com/office/drawing/2014/main" id="{649CD380-337B-420D-AC7A-90767AEFC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956"/>
              <a:ext cx="315" cy="333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97" name="Oval 1051">
              <a:extLst>
                <a:ext uri="{FF2B5EF4-FFF2-40B4-BE49-F238E27FC236}">
                  <a16:creationId xmlns:a16="http://schemas.microsoft.com/office/drawing/2014/main" id="{F19069F3-307B-4470-96F6-1E9BC58DA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956"/>
              <a:ext cx="315" cy="3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98" name="Oval 1052">
              <a:extLst>
                <a:ext uri="{FF2B5EF4-FFF2-40B4-BE49-F238E27FC236}">
                  <a16:creationId xmlns:a16="http://schemas.microsoft.com/office/drawing/2014/main" id="{8F983CD7-22F9-4218-8601-886658BEE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28"/>
              <a:ext cx="177" cy="18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99" name="Freeform 1053">
              <a:extLst>
                <a:ext uri="{FF2B5EF4-FFF2-40B4-BE49-F238E27FC236}">
                  <a16:creationId xmlns:a16="http://schemas.microsoft.com/office/drawing/2014/main" id="{EB35256E-AD63-411C-B860-218B61F67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969"/>
              <a:ext cx="182" cy="240"/>
            </a:xfrm>
            <a:custGeom>
              <a:avLst/>
              <a:gdLst>
                <a:gd name="T0" fmla="*/ 75 w 73"/>
                <a:gd name="T1" fmla="*/ 1173 h 90"/>
                <a:gd name="T2" fmla="*/ 1007 w 73"/>
                <a:gd name="T3" fmla="*/ 35 h 90"/>
                <a:gd name="T4" fmla="*/ 1132 w 73"/>
                <a:gd name="T5" fmla="*/ 35 h 90"/>
                <a:gd name="T6" fmla="*/ 883 w 73"/>
                <a:gd name="T7" fmla="*/ 0 h 90"/>
                <a:gd name="T8" fmla="*/ 0 w 73"/>
                <a:gd name="T9" fmla="*/ 1059 h 90"/>
                <a:gd name="T10" fmla="*/ 187 w 73"/>
                <a:gd name="T11" fmla="*/ 1707 h 90"/>
                <a:gd name="T12" fmla="*/ 75 w 73"/>
                <a:gd name="T13" fmla="*/ 1173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90">
                  <a:moveTo>
                    <a:pt x="5" y="62"/>
                  </a:moveTo>
                  <a:cubicBezTo>
                    <a:pt x="5" y="29"/>
                    <a:pt x="32" y="2"/>
                    <a:pt x="65" y="2"/>
                  </a:cubicBezTo>
                  <a:cubicBezTo>
                    <a:pt x="68" y="2"/>
                    <a:pt x="71" y="2"/>
                    <a:pt x="73" y="2"/>
                  </a:cubicBezTo>
                  <a:cubicBezTo>
                    <a:pt x="68" y="1"/>
                    <a:pt x="63" y="0"/>
                    <a:pt x="57" y="0"/>
                  </a:cubicBezTo>
                  <a:cubicBezTo>
                    <a:pt x="26" y="0"/>
                    <a:pt x="0" y="25"/>
                    <a:pt x="0" y="56"/>
                  </a:cubicBezTo>
                  <a:cubicBezTo>
                    <a:pt x="0" y="69"/>
                    <a:pt x="5" y="81"/>
                    <a:pt x="12" y="90"/>
                  </a:cubicBezTo>
                  <a:cubicBezTo>
                    <a:pt x="8" y="82"/>
                    <a:pt x="5" y="72"/>
                    <a:pt x="5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0" name="Freeform 1054">
              <a:extLst>
                <a:ext uri="{FF2B5EF4-FFF2-40B4-BE49-F238E27FC236}">
                  <a16:creationId xmlns:a16="http://schemas.microsoft.com/office/drawing/2014/main" id="{39BE44C6-93B4-437D-81AD-4E9ABFBC6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988"/>
              <a:ext cx="235" cy="280"/>
            </a:xfrm>
            <a:custGeom>
              <a:avLst/>
              <a:gdLst>
                <a:gd name="T0" fmla="*/ 1000 w 94"/>
                <a:gd name="T1" fmla="*/ 0 h 105"/>
                <a:gd name="T2" fmla="*/ 1300 w 94"/>
                <a:gd name="T3" fmla="*/ 776 h 105"/>
                <a:gd name="T4" fmla="*/ 425 w 94"/>
                <a:gd name="T5" fmla="*/ 1843 h 105"/>
                <a:gd name="T6" fmla="*/ 0 w 94"/>
                <a:gd name="T7" fmla="*/ 1728 h 105"/>
                <a:gd name="T8" fmla="*/ 583 w 94"/>
                <a:gd name="T9" fmla="*/ 1992 h 105"/>
                <a:gd name="T10" fmla="*/ 1470 w 94"/>
                <a:gd name="T11" fmla="*/ 931 h 105"/>
                <a:gd name="T12" fmla="*/ 1000 w 94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05">
                  <a:moveTo>
                    <a:pt x="64" y="0"/>
                  </a:moveTo>
                  <a:cubicBezTo>
                    <a:pt x="76" y="10"/>
                    <a:pt x="83" y="25"/>
                    <a:pt x="83" y="41"/>
                  </a:cubicBezTo>
                  <a:cubicBezTo>
                    <a:pt x="83" y="72"/>
                    <a:pt x="58" y="97"/>
                    <a:pt x="27" y="97"/>
                  </a:cubicBezTo>
                  <a:cubicBezTo>
                    <a:pt x="17" y="97"/>
                    <a:pt x="8" y="95"/>
                    <a:pt x="0" y="91"/>
                  </a:cubicBezTo>
                  <a:cubicBezTo>
                    <a:pt x="10" y="100"/>
                    <a:pt x="23" y="105"/>
                    <a:pt x="37" y="105"/>
                  </a:cubicBezTo>
                  <a:cubicBezTo>
                    <a:pt x="68" y="105"/>
                    <a:pt x="94" y="80"/>
                    <a:pt x="94" y="49"/>
                  </a:cubicBezTo>
                  <a:cubicBezTo>
                    <a:pt x="94" y="28"/>
                    <a:pt x="82" y="9"/>
                    <a:pt x="64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1" name="Freeform 1055">
              <a:extLst>
                <a:ext uri="{FF2B5EF4-FFF2-40B4-BE49-F238E27FC236}">
                  <a16:creationId xmlns:a16="http://schemas.microsoft.com/office/drawing/2014/main" id="{92A64F66-229A-4298-B652-AFF15628B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036"/>
              <a:ext cx="100" cy="133"/>
            </a:xfrm>
            <a:custGeom>
              <a:avLst/>
              <a:gdLst>
                <a:gd name="T0" fmla="*/ 63 w 40"/>
                <a:gd name="T1" fmla="*/ 601 h 50"/>
                <a:gd name="T2" fmla="*/ 595 w 40"/>
                <a:gd name="T3" fmla="*/ 35 h 50"/>
                <a:gd name="T4" fmla="*/ 595 w 40"/>
                <a:gd name="T5" fmla="*/ 21 h 50"/>
                <a:gd name="T6" fmla="*/ 470 w 40"/>
                <a:gd name="T7" fmla="*/ 0 h 50"/>
                <a:gd name="T8" fmla="*/ 0 w 40"/>
                <a:gd name="T9" fmla="*/ 567 h 50"/>
                <a:gd name="T10" fmla="*/ 95 w 40"/>
                <a:gd name="T11" fmla="*/ 942 h 50"/>
                <a:gd name="T12" fmla="*/ 63 w 40"/>
                <a:gd name="T13" fmla="*/ 60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0">
                  <a:moveTo>
                    <a:pt x="4" y="32"/>
                  </a:moveTo>
                  <a:cubicBezTo>
                    <a:pt x="4" y="15"/>
                    <a:pt x="21" y="2"/>
                    <a:pt x="38" y="2"/>
                  </a:cubicBezTo>
                  <a:cubicBezTo>
                    <a:pt x="40" y="2"/>
                    <a:pt x="37" y="1"/>
                    <a:pt x="38" y="1"/>
                  </a:cubicBezTo>
                  <a:cubicBezTo>
                    <a:pt x="36" y="1"/>
                    <a:pt x="33" y="0"/>
                    <a:pt x="30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37"/>
                    <a:pt x="2" y="45"/>
                    <a:pt x="6" y="50"/>
                  </a:cubicBezTo>
                  <a:cubicBezTo>
                    <a:pt x="4" y="46"/>
                    <a:pt x="4" y="38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2" name="Freeform 1056">
              <a:extLst>
                <a:ext uri="{FF2B5EF4-FFF2-40B4-BE49-F238E27FC236}">
                  <a16:creationId xmlns:a16="http://schemas.microsoft.com/office/drawing/2014/main" id="{ABA3135B-E972-46E3-B839-6D12303F7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052"/>
              <a:ext cx="125" cy="149"/>
            </a:xfrm>
            <a:custGeom>
              <a:avLst/>
              <a:gdLst>
                <a:gd name="T0" fmla="*/ 533 w 50"/>
                <a:gd name="T1" fmla="*/ 0 h 56"/>
                <a:gd name="T2" fmla="*/ 688 w 50"/>
                <a:gd name="T3" fmla="*/ 418 h 56"/>
                <a:gd name="T4" fmla="*/ 220 w 50"/>
                <a:gd name="T5" fmla="*/ 976 h 56"/>
                <a:gd name="T6" fmla="*/ 0 w 50"/>
                <a:gd name="T7" fmla="*/ 907 h 56"/>
                <a:gd name="T8" fmla="*/ 313 w 50"/>
                <a:gd name="T9" fmla="*/ 1054 h 56"/>
                <a:gd name="T10" fmla="*/ 783 w 50"/>
                <a:gd name="T11" fmla="*/ 490 h 56"/>
                <a:gd name="T12" fmla="*/ 533 w 5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6">
                  <a:moveTo>
                    <a:pt x="34" y="0"/>
                  </a:moveTo>
                  <a:cubicBezTo>
                    <a:pt x="40" y="5"/>
                    <a:pt x="44" y="13"/>
                    <a:pt x="44" y="22"/>
                  </a:cubicBezTo>
                  <a:cubicBezTo>
                    <a:pt x="44" y="38"/>
                    <a:pt x="31" y="52"/>
                    <a:pt x="14" y="52"/>
                  </a:cubicBezTo>
                  <a:cubicBezTo>
                    <a:pt x="9" y="52"/>
                    <a:pt x="4" y="50"/>
                    <a:pt x="0" y="48"/>
                  </a:cubicBezTo>
                  <a:cubicBezTo>
                    <a:pt x="5" y="53"/>
                    <a:pt x="12" y="56"/>
                    <a:pt x="20" y="56"/>
                  </a:cubicBezTo>
                  <a:cubicBezTo>
                    <a:pt x="36" y="56"/>
                    <a:pt x="50" y="42"/>
                    <a:pt x="50" y="26"/>
                  </a:cubicBezTo>
                  <a:cubicBezTo>
                    <a:pt x="50" y="15"/>
                    <a:pt x="43" y="5"/>
                    <a:pt x="3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3" name="Freeform 1057">
              <a:extLst>
                <a:ext uri="{FF2B5EF4-FFF2-40B4-BE49-F238E27FC236}">
                  <a16:creationId xmlns:a16="http://schemas.microsoft.com/office/drawing/2014/main" id="{718EF768-C8B5-48F7-9A0F-4D82F7CF8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079"/>
              <a:ext cx="50" cy="42"/>
            </a:xfrm>
            <a:custGeom>
              <a:avLst/>
              <a:gdLst>
                <a:gd name="T0" fmla="*/ 0 w 20"/>
                <a:gd name="T1" fmla="*/ 0 h 16"/>
                <a:gd name="T2" fmla="*/ 238 w 20"/>
                <a:gd name="T3" fmla="*/ 289 h 16"/>
                <a:gd name="T4" fmla="*/ 238 w 20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9" y="1"/>
                    <a:pt x="10" y="9"/>
                    <a:pt x="15" y="16"/>
                  </a:cubicBezTo>
                  <a:cubicBezTo>
                    <a:pt x="18" y="12"/>
                    <a:pt x="20" y="6"/>
                    <a:pt x="15" y="3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4" name="Freeform 1058">
              <a:extLst>
                <a:ext uri="{FF2B5EF4-FFF2-40B4-BE49-F238E27FC236}">
                  <a16:creationId xmlns:a16="http://schemas.microsoft.com/office/drawing/2014/main" id="{78B7F165-D7CB-49DC-A5AF-BAEEEB00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172"/>
              <a:ext cx="68" cy="43"/>
            </a:xfrm>
            <a:custGeom>
              <a:avLst/>
              <a:gdLst>
                <a:gd name="T0" fmla="*/ 0 w 27"/>
                <a:gd name="T1" fmla="*/ 290 h 16"/>
                <a:gd name="T2" fmla="*/ 368 w 27"/>
                <a:gd name="T3" fmla="*/ 0 h 16"/>
                <a:gd name="T4" fmla="*/ 209 w 27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0" y="15"/>
                  </a:moveTo>
                  <a:cubicBezTo>
                    <a:pt x="7" y="16"/>
                    <a:pt x="27" y="9"/>
                    <a:pt x="23" y="0"/>
                  </a:cubicBezTo>
                  <a:cubicBezTo>
                    <a:pt x="19" y="0"/>
                    <a:pt x="16" y="3"/>
                    <a:pt x="13" y="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5" name="Oval 1059">
              <a:extLst>
                <a:ext uri="{FF2B5EF4-FFF2-40B4-BE49-F238E27FC236}">
                  <a16:creationId xmlns:a16="http://schemas.microsoft.com/office/drawing/2014/main" id="{15239E10-4572-42DB-8516-C0C5D1BB1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28"/>
              <a:ext cx="177" cy="18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06" name="Oval 1060">
              <a:extLst>
                <a:ext uri="{FF2B5EF4-FFF2-40B4-BE49-F238E27FC236}">
                  <a16:creationId xmlns:a16="http://schemas.microsoft.com/office/drawing/2014/main" id="{ABB08883-3837-4A05-906D-A406E864C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2111"/>
              <a:ext cx="45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07" name="Oval 1061">
              <a:extLst>
                <a:ext uri="{FF2B5EF4-FFF2-40B4-BE49-F238E27FC236}">
                  <a16:creationId xmlns:a16="http://schemas.microsoft.com/office/drawing/2014/main" id="{1F54B33B-70A8-4085-9AAB-69AA447B4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2167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08" name="Oval 1062">
              <a:extLst>
                <a:ext uri="{FF2B5EF4-FFF2-40B4-BE49-F238E27FC236}">
                  <a16:creationId xmlns:a16="http://schemas.microsoft.com/office/drawing/2014/main" id="{C5FEC113-4392-43DD-A20F-DBD2725F0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103"/>
              <a:ext cx="25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09" name="Oval 1063">
              <a:extLst>
                <a:ext uri="{FF2B5EF4-FFF2-40B4-BE49-F238E27FC236}">
                  <a16:creationId xmlns:a16="http://schemas.microsoft.com/office/drawing/2014/main" id="{BC649FA4-6020-4F40-AD93-F5ADB1B14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04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10" name="Freeform 1064">
              <a:extLst>
                <a:ext uri="{FF2B5EF4-FFF2-40B4-BE49-F238E27FC236}">
                  <a16:creationId xmlns:a16="http://schemas.microsoft.com/office/drawing/2014/main" id="{CA9686EE-689A-4044-AAC6-3ABF3E1DA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225"/>
              <a:ext cx="125" cy="67"/>
            </a:xfrm>
            <a:custGeom>
              <a:avLst/>
              <a:gdLst>
                <a:gd name="T0" fmla="*/ 0 w 50"/>
                <a:gd name="T1" fmla="*/ 402 h 25"/>
                <a:gd name="T2" fmla="*/ 783 w 50"/>
                <a:gd name="T3" fmla="*/ 94 h 25"/>
                <a:gd name="T4" fmla="*/ 783 w 50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5">
                  <a:moveTo>
                    <a:pt x="0" y="21"/>
                  </a:moveTo>
                  <a:cubicBezTo>
                    <a:pt x="18" y="25"/>
                    <a:pt x="36" y="14"/>
                    <a:pt x="50" y="5"/>
                  </a:cubicBezTo>
                  <a:cubicBezTo>
                    <a:pt x="50" y="3"/>
                    <a:pt x="50" y="1"/>
                    <a:pt x="50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1" name="Freeform 1065">
              <a:extLst>
                <a:ext uri="{FF2B5EF4-FFF2-40B4-BE49-F238E27FC236}">
                  <a16:creationId xmlns:a16="http://schemas.microsoft.com/office/drawing/2014/main" id="{A0C5D89E-9662-4092-9E2F-B8D0AB685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75"/>
              <a:ext cx="401" cy="314"/>
            </a:xfrm>
            <a:custGeom>
              <a:avLst/>
              <a:gdLst>
                <a:gd name="T0" fmla="*/ 1005 w 160"/>
                <a:gd name="T1" fmla="*/ 114 h 118"/>
                <a:gd name="T2" fmla="*/ 754 w 160"/>
                <a:gd name="T3" fmla="*/ 695 h 118"/>
                <a:gd name="T4" fmla="*/ 742 w 160"/>
                <a:gd name="T5" fmla="*/ 921 h 118"/>
                <a:gd name="T6" fmla="*/ 125 w 160"/>
                <a:gd name="T7" fmla="*/ 1432 h 118"/>
                <a:gd name="T8" fmla="*/ 20 w 160"/>
                <a:gd name="T9" fmla="*/ 1621 h 118"/>
                <a:gd name="T10" fmla="*/ 158 w 160"/>
                <a:gd name="T11" fmla="*/ 1748 h 118"/>
                <a:gd name="T12" fmla="*/ 1005 w 160"/>
                <a:gd name="T13" fmla="*/ 1019 h 118"/>
                <a:gd name="T14" fmla="*/ 1038 w 160"/>
                <a:gd name="T15" fmla="*/ 695 h 118"/>
                <a:gd name="T16" fmla="*/ 1130 w 160"/>
                <a:gd name="T17" fmla="*/ 418 h 118"/>
                <a:gd name="T18" fmla="*/ 1306 w 160"/>
                <a:gd name="T19" fmla="*/ 490 h 118"/>
                <a:gd name="T20" fmla="*/ 1777 w 160"/>
                <a:gd name="T21" fmla="*/ 695 h 118"/>
                <a:gd name="T22" fmla="*/ 2173 w 160"/>
                <a:gd name="T23" fmla="*/ 1035 h 118"/>
                <a:gd name="T24" fmla="*/ 2060 w 160"/>
                <a:gd name="T25" fmla="*/ 1453 h 118"/>
                <a:gd name="T26" fmla="*/ 1431 w 160"/>
                <a:gd name="T27" fmla="*/ 1748 h 118"/>
                <a:gd name="T28" fmla="*/ 1038 w 160"/>
                <a:gd name="T29" fmla="*/ 1940 h 118"/>
                <a:gd name="T30" fmla="*/ 1068 w 160"/>
                <a:gd name="T31" fmla="*/ 2166 h 118"/>
                <a:gd name="T32" fmla="*/ 1263 w 160"/>
                <a:gd name="T33" fmla="*/ 2131 h 118"/>
                <a:gd name="T34" fmla="*/ 1263 w 160"/>
                <a:gd name="T35" fmla="*/ 2131 h 118"/>
                <a:gd name="T36" fmla="*/ 1464 w 160"/>
                <a:gd name="T37" fmla="*/ 2076 h 118"/>
                <a:gd name="T38" fmla="*/ 2248 w 160"/>
                <a:gd name="T39" fmla="*/ 1692 h 118"/>
                <a:gd name="T40" fmla="*/ 2424 w 160"/>
                <a:gd name="T41" fmla="*/ 921 h 118"/>
                <a:gd name="T42" fmla="*/ 1777 w 160"/>
                <a:gd name="T43" fmla="*/ 375 h 118"/>
                <a:gd name="T44" fmla="*/ 1481 w 160"/>
                <a:gd name="T45" fmla="*/ 226 h 118"/>
                <a:gd name="T46" fmla="*/ 1005 w 160"/>
                <a:gd name="T47" fmla="*/ 114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8">
                  <a:moveTo>
                    <a:pt x="64" y="6"/>
                  </a:moveTo>
                  <a:cubicBezTo>
                    <a:pt x="48" y="14"/>
                    <a:pt x="48" y="27"/>
                    <a:pt x="48" y="37"/>
                  </a:cubicBezTo>
                  <a:cubicBezTo>
                    <a:pt x="48" y="41"/>
                    <a:pt x="48" y="45"/>
                    <a:pt x="47" y="49"/>
                  </a:cubicBezTo>
                  <a:cubicBezTo>
                    <a:pt x="43" y="64"/>
                    <a:pt x="30" y="73"/>
                    <a:pt x="8" y="76"/>
                  </a:cubicBezTo>
                  <a:cubicBezTo>
                    <a:pt x="3" y="76"/>
                    <a:pt x="0" y="81"/>
                    <a:pt x="1" y="86"/>
                  </a:cubicBezTo>
                  <a:cubicBezTo>
                    <a:pt x="1" y="90"/>
                    <a:pt x="6" y="94"/>
                    <a:pt x="10" y="93"/>
                  </a:cubicBezTo>
                  <a:cubicBezTo>
                    <a:pt x="47" y="88"/>
                    <a:pt x="60" y="69"/>
                    <a:pt x="64" y="54"/>
                  </a:cubicBezTo>
                  <a:cubicBezTo>
                    <a:pt x="66" y="47"/>
                    <a:pt x="66" y="42"/>
                    <a:pt x="66" y="37"/>
                  </a:cubicBezTo>
                  <a:cubicBezTo>
                    <a:pt x="66" y="28"/>
                    <a:pt x="66" y="25"/>
                    <a:pt x="72" y="22"/>
                  </a:cubicBezTo>
                  <a:cubicBezTo>
                    <a:pt x="75" y="20"/>
                    <a:pt x="76" y="21"/>
                    <a:pt x="83" y="26"/>
                  </a:cubicBezTo>
                  <a:cubicBezTo>
                    <a:pt x="90" y="31"/>
                    <a:pt x="99" y="37"/>
                    <a:pt x="113" y="37"/>
                  </a:cubicBezTo>
                  <a:cubicBezTo>
                    <a:pt x="123" y="37"/>
                    <a:pt x="134" y="45"/>
                    <a:pt x="138" y="55"/>
                  </a:cubicBezTo>
                  <a:cubicBezTo>
                    <a:pt x="141" y="63"/>
                    <a:pt x="139" y="70"/>
                    <a:pt x="131" y="77"/>
                  </a:cubicBezTo>
                  <a:cubicBezTo>
                    <a:pt x="118" y="88"/>
                    <a:pt x="103" y="91"/>
                    <a:pt x="91" y="93"/>
                  </a:cubicBezTo>
                  <a:cubicBezTo>
                    <a:pt x="80" y="94"/>
                    <a:pt x="71" y="96"/>
                    <a:pt x="66" y="103"/>
                  </a:cubicBezTo>
                  <a:cubicBezTo>
                    <a:pt x="63" y="107"/>
                    <a:pt x="64" y="112"/>
                    <a:pt x="68" y="115"/>
                  </a:cubicBezTo>
                  <a:cubicBezTo>
                    <a:pt x="72" y="118"/>
                    <a:pt x="77" y="117"/>
                    <a:pt x="80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82" y="112"/>
                    <a:pt x="88" y="111"/>
                    <a:pt x="93" y="110"/>
                  </a:cubicBezTo>
                  <a:cubicBezTo>
                    <a:pt x="107" y="108"/>
                    <a:pt x="126" y="105"/>
                    <a:pt x="143" y="90"/>
                  </a:cubicBezTo>
                  <a:cubicBezTo>
                    <a:pt x="155" y="79"/>
                    <a:pt x="160" y="64"/>
                    <a:pt x="154" y="49"/>
                  </a:cubicBezTo>
                  <a:cubicBezTo>
                    <a:pt x="148" y="32"/>
                    <a:pt x="130" y="20"/>
                    <a:pt x="113" y="20"/>
                  </a:cubicBezTo>
                  <a:cubicBezTo>
                    <a:pt x="105" y="20"/>
                    <a:pt x="99" y="16"/>
                    <a:pt x="94" y="12"/>
                  </a:cubicBezTo>
                  <a:cubicBezTo>
                    <a:pt x="87" y="7"/>
                    <a:pt x="77" y="0"/>
                    <a:pt x="64" y="6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2" name="Freeform 1066">
              <a:extLst>
                <a:ext uri="{FF2B5EF4-FFF2-40B4-BE49-F238E27FC236}">
                  <a16:creationId xmlns:a16="http://schemas.microsoft.com/office/drawing/2014/main" id="{C3CD2299-0BF5-4D50-B21A-535E82CB9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001"/>
              <a:ext cx="75" cy="160"/>
            </a:xfrm>
            <a:custGeom>
              <a:avLst/>
              <a:gdLst>
                <a:gd name="T0" fmla="*/ 470 w 30"/>
                <a:gd name="T1" fmla="*/ 0 h 60"/>
                <a:gd name="T2" fmla="*/ 250 w 30"/>
                <a:gd name="T3" fmla="*/ 419 h 60"/>
                <a:gd name="T4" fmla="*/ 0 w 30"/>
                <a:gd name="T5" fmla="*/ 1139 h 60"/>
                <a:gd name="T6" fmla="*/ 300 w 30"/>
                <a:gd name="T7" fmla="*/ 491 h 60"/>
                <a:gd name="T8" fmla="*/ 470 w 30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0">
                  <a:moveTo>
                    <a:pt x="30" y="0"/>
                  </a:moveTo>
                  <a:cubicBezTo>
                    <a:pt x="22" y="2"/>
                    <a:pt x="17" y="6"/>
                    <a:pt x="16" y="22"/>
                  </a:cubicBezTo>
                  <a:cubicBezTo>
                    <a:pt x="15" y="38"/>
                    <a:pt x="16" y="50"/>
                    <a:pt x="0" y="60"/>
                  </a:cubicBezTo>
                  <a:cubicBezTo>
                    <a:pt x="9" y="56"/>
                    <a:pt x="16" y="48"/>
                    <a:pt x="19" y="26"/>
                  </a:cubicBezTo>
                  <a:cubicBezTo>
                    <a:pt x="21" y="3"/>
                    <a:pt x="25" y="2"/>
                    <a:pt x="3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3" name="Freeform 1067">
              <a:extLst>
                <a:ext uri="{FF2B5EF4-FFF2-40B4-BE49-F238E27FC236}">
                  <a16:creationId xmlns:a16="http://schemas.microsoft.com/office/drawing/2014/main" id="{C2ED69E9-2273-4F5F-BEC8-6E2188B95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111"/>
              <a:ext cx="98" cy="104"/>
            </a:xfrm>
            <a:custGeom>
              <a:avLst/>
              <a:gdLst>
                <a:gd name="T0" fmla="*/ 367 w 39"/>
                <a:gd name="T1" fmla="*/ 0 h 39"/>
                <a:gd name="T2" fmla="*/ 0 w 39"/>
                <a:gd name="T3" fmla="*/ 739 h 39"/>
                <a:gd name="T4" fmla="*/ 367 w 39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9">
                  <a:moveTo>
                    <a:pt x="23" y="0"/>
                  </a:moveTo>
                  <a:cubicBezTo>
                    <a:pt x="27" y="11"/>
                    <a:pt x="28" y="26"/>
                    <a:pt x="0" y="39"/>
                  </a:cubicBezTo>
                  <a:cubicBezTo>
                    <a:pt x="13" y="36"/>
                    <a:pt x="39" y="21"/>
                    <a:pt x="2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4" name="Freeform 1068">
              <a:extLst>
                <a:ext uri="{FF2B5EF4-FFF2-40B4-BE49-F238E27FC236}">
                  <a16:creationId xmlns:a16="http://schemas.microsoft.com/office/drawing/2014/main" id="{A22B2B1F-7A83-401C-BE91-F83606A68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220"/>
              <a:ext cx="148" cy="53"/>
            </a:xfrm>
            <a:custGeom>
              <a:avLst/>
              <a:gdLst>
                <a:gd name="T0" fmla="*/ 0 w 59"/>
                <a:gd name="T1" fmla="*/ 371 h 20"/>
                <a:gd name="T2" fmla="*/ 931 w 59"/>
                <a:gd name="T3" fmla="*/ 0 h 20"/>
                <a:gd name="T4" fmla="*/ 364 w 59"/>
                <a:gd name="T5" fmla="*/ 204 h 20"/>
                <a:gd name="T6" fmla="*/ 0 w 59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20">
                  <a:moveTo>
                    <a:pt x="0" y="20"/>
                  </a:moveTo>
                  <a:cubicBezTo>
                    <a:pt x="9" y="13"/>
                    <a:pt x="41" y="15"/>
                    <a:pt x="59" y="0"/>
                  </a:cubicBezTo>
                  <a:cubicBezTo>
                    <a:pt x="56" y="3"/>
                    <a:pt x="32" y="10"/>
                    <a:pt x="23" y="11"/>
                  </a:cubicBezTo>
                  <a:cubicBezTo>
                    <a:pt x="14" y="12"/>
                    <a:pt x="2" y="15"/>
                    <a:pt x="0" y="2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5" name="Freeform 1069">
              <a:extLst>
                <a:ext uri="{FF2B5EF4-FFF2-40B4-BE49-F238E27FC236}">
                  <a16:creationId xmlns:a16="http://schemas.microsoft.com/office/drawing/2014/main" id="{A993B817-9890-4FEE-BE0D-5761C4D30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004"/>
              <a:ext cx="122" cy="61"/>
            </a:xfrm>
            <a:custGeom>
              <a:avLst/>
              <a:gdLst>
                <a:gd name="T0" fmla="*/ 0 w 49"/>
                <a:gd name="T1" fmla="*/ 191 h 23"/>
                <a:gd name="T2" fmla="*/ 291 w 49"/>
                <a:gd name="T3" fmla="*/ 225 h 23"/>
                <a:gd name="T4" fmla="*/ 757 w 49"/>
                <a:gd name="T5" fmla="*/ 430 h 23"/>
                <a:gd name="T6" fmla="*/ 341 w 49"/>
                <a:gd name="T7" fmla="*/ 191 h 23"/>
                <a:gd name="T8" fmla="*/ 0 w 49"/>
                <a:gd name="T9" fmla="*/ 19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3">
                  <a:moveTo>
                    <a:pt x="0" y="10"/>
                  </a:moveTo>
                  <a:cubicBezTo>
                    <a:pt x="8" y="5"/>
                    <a:pt x="10" y="5"/>
                    <a:pt x="19" y="12"/>
                  </a:cubicBezTo>
                  <a:cubicBezTo>
                    <a:pt x="28" y="19"/>
                    <a:pt x="32" y="22"/>
                    <a:pt x="49" y="23"/>
                  </a:cubicBezTo>
                  <a:cubicBezTo>
                    <a:pt x="42" y="22"/>
                    <a:pt x="25" y="16"/>
                    <a:pt x="22" y="10"/>
                  </a:cubicBezTo>
                  <a:cubicBezTo>
                    <a:pt x="18" y="5"/>
                    <a:pt x="4" y="0"/>
                    <a:pt x="0" y="1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6" name="Freeform 1070">
              <a:extLst>
                <a:ext uri="{FF2B5EF4-FFF2-40B4-BE49-F238E27FC236}">
                  <a16:creationId xmlns:a16="http://schemas.microsoft.com/office/drawing/2014/main" id="{AC221C4A-D721-4FBF-8A5A-AF625F09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135"/>
              <a:ext cx="125" cy="80"/>
            </a:xfrm>
            <a:custGeom>
              <a:avLst/>
              <a:gdLst>
                <a:gd name="T0" fmla="*/ 0 w 50"/>
                <a:gd name="T1" fmla="*/ 568 h 30"/>
                <a:gd name="T2" fmla="*/ 783 w 50"/>
                <a:gd name="T3" fmla="*/ 0 h 30"/>
                <a:gd name="T4" fmla="*/ 0 w 50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0">
                  <a:moveTo>
                    <a:pt x="0" y="30"/>
                  </a:moveTo>
                  <a:cubicBezTo>
                    <a:pt x="16" y="28"/>
                    <a:pt x="43" y="17"/>
                    <a:pt x="50" y="0"/>
                  </a:cubicBezTo>
                  <a:cubicBezTo>
                    <a:pt x="45" y="6"/>
                    <a:pt x="23" y="24"/>
                    <a:pt x="0" y="3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7" name="Freeform 1071">
              <a:extLst>
                <a:ext uri="{FF2B5EF4-FFF2-40B4-BE49-F238E27FC236}">
                  <a16:creationId xmlns:a16="http://schemas.microsoft.com/office/drawing/2014/main" id="{42C95264-DC75-49C2-B7E6-BF9992E0F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75"/>
              <a:ext cx="401" cy="314"/>
            </a:xfrm>
            <a:custGeom>
              <a:avLst/>
              <a:gdLst>
                <a:gd name="T0" fmla="*/ 1005 w 160"/>
                <a:gd name="T1" fmla="*/ 114 h 118"/>
                <a:gd name="T2" fmla="*/ 754 w 160"/>
                <a:gd name="T3" fmla="*/ 695 h 118"/>
                <a:gd name="T4" fmla="*/ 742 w 160"/>
                <a:gd name="T5" fmla="*/ 921 h 118"/>
                <a:gd name="T6" fmla="*/ 125 w 160"/>
                <a:gd name="T7" fmla="*/ 1432 h 118"/>
                <a:gd name="T8" fmla="*/ 20 w 160"/>
                <a:gd name="T9" fmla="*/ 1621 h 118"/>
                <a:gd name="T10" fmla="*/ 158 w 160"/>
                <a:gd name="T11" fmla="*/ 1748 h 118"/>
                <a:gd name="T12" fmla="*/ 1005 w 160"/>
                <a:gd name="T13" fmla="*/ 1019 h 118"/>
                <a:gd name="T14" fmla="*/ 1038 w 160"/>
                <a:gd name="T15" fmla="*/ 695 h 118"/>
                <a:gd name="T16" fmla="*/ 1130 w 160"/>
                <a:gd name="T17" fmla="*/ 418 h 118"/>
                <a:gd name="T18" fmla="*/ 1306 w 160"/>
                <a:gd name="T19" fmla="*/ 490 h 118"/>
                <a:gd name="T20" fmla="*/ 1777 w 160"/>
                <a:gd name="T21" fmla="*/ 695 h 118"/>
                <a:gd name="T22" fmla="*/ 2173 w 160"/>
                <a:gd name="T23" fmla="*/ 1035 h 118"/>
                <a:gd name="T24" fmla="*/ 2060 w 160"/>
                <a:gd name="T25" fmla="*/ 1453 h 118"/>
                <a:gd name="T26" fmla="*/ 1431 w 160"/>
                <a:gd name="T27" fmla="*/ 1748 h 118"/>
                <a:gd name="T28" fmla="*/ 1038 w 160"/>
                <a:gd name="T29" fmla="*/ 1940 h 118"/>
                <a:gd name="T30" fmla="*/ 1068 w 160"/>
                <a:gd name="T31" fmla="*/ 2166 h 118"/>
                <a:gd name="T32" fmla="*/ 1263 w 160"/>
                <a:gd name="T33" fmla="*/ 2131 h 118"/>
                <a:gd name="T34" fmla="*/ 1263 w 160"/>
                <a:gd name="T35" fmla="*/ 2131 h 118"/>
                <a:gd name="T36" fmla="*/ 1464 w 160"/>
                <a:gd name="T37" fmla="*/ 2076 h 118"/>
                <a:gd name="T38" fmla="*/ 2248 w 160"/>
                <a:gd name="T39" fmla="*/ 1692 h 118"/>
                <a:gd name="T40" fmla="*/ 2424 w 160"/>
                <a:gd name="T41" fmla="*/ 921 h 118"/>
                <a:gd name="T42" fmla="*/ 1777 w 160"/>
                <a:gd name="T43" fmla="*/ 375 h 118"/>
                <a:gd name="T44" fmla="*/ 1481 w 160"/>
                <a:gd name="T45" fmla="*/ 226 h 118"/>
                <a:gd name="T46" fmla="*/ 1005 w 160"/>
                <a:gd name="T47" fmla="*/ 114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8">
                  <a:moveTo>
                    <a:pt x="64" y="6"/>
                  </a:moveTo>
                  <a:cubicBezTo>
                    <a:pt x="48" y="14"/>
                    <a:pt x="48" y="27"/>
                    <a:pt x="48" y="37"/>
                  </a:cubicBezTo>
                  <a:cubicBezTo>
                    <a:pt x="48" y="41"/>
                    <a:pt x="48" y="45"/>
                    <a:pt x="47" y="49"/>
                  </a:cubicBezTo>
                  <a:cubicBezTo>
                    <a:pt x="43" y="64"/>
                    <a:pt x="30" y="73"/>
                    <a:pt x="8" y="76"/>
                  </a:cubicBezTo>
                  <a:cubicBezTo>
                    <a:pt x="3" y="76"/>
                    <a:pt x="0" y="81"/>
                    <a:pt x="1" y="86"/>
                  </a:cubicBezTo>
                  <a:cubicBezTo>
                    <a:pt x="1" y="90"/>
                    <a:pt x="6" y="94"/>
                    <a:pt x="10" y="93"/>
                  </a:cubicBezTo>
                  <a:cubicBezTo>
                    <a:pt x="47" y="88"/>
                    <a:pt x="60" y="69"/>
                    <a:pt x="64" y="54"/>
                  </a:cubicBezTo>
                  <a:cubicBezTo>
                    <a:pt x="66" y="47"/>
                    <a:pt x="66" y="42"/>
                    <a:pt x="66" y="37"/>
                  </a:cubicBezTo>
                  <a:cubicBezTo>
                    <a:pt x="66" y="28"/>
                    <a:pt x="66" y="25"/>
                    <a:pt x="72" y="22"/>
                  </a:cubicBezTo>
                  <a:cubicBezTo>
                    <a:pt x="75" y="20"/>
                    <a:pt x="76" y="21"/>
                    <a:pt x="83" y="26"/>
                  </a:cubicBezTo>
                  <a:cubicBezTo>
                    <a:pt x="90" y="31"/>
                    <a:pt x="99" y="37"/>
                    <a:pt x="113" y="37"/>
                  </a:cubicBezTo>
                  <a:cubicBezTo>
                    <a:pt x="123" y="37"/>
                    <a:pt x="134" y="45"/>
                    <a:pt x="138" y="55"/>
                  </a:cubicBezTo>
                  <a:cubicBezTo>
                    <a:pt x="141" y="63"/>
                    <a:pt x="139" y="70"/>
                    <a:pt x="131" y="77"/>
                  </a:cubicBezTo>
                  <a:cubicBezTo>
                    <a:pt x="118" y="88"/>
                    <a:pt x="103" y="91"/>
                    <a:pt x="91" y="93"/>
                  </a:cubicBezTo>
                  <a:cubicBezTo>
                    <a:pt x="80" y="94"/>
                    <a:pt x="71" y="96"/>
                    <a:pt x="66" y="103"/>
                  </a:cubicBezTo>
                  <a:cubicBezTo>
                    <a:pt x="63" y="107"/>
                    <a:pt x="64" y="112"/>
                    <a:pt x="68" y="115"/>
                  </a:cubicBezTo>
                  <a:cubicBezTo>
                    <a:pt x="72" y="118"/>
                    <a:pt x="77" y="117"/>
                    <a:pt x="80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82" y="112"/>
                    <a:pt x="88" y="111"/>
                    <a:pt x="93" y="110"/>
                  </a:cubicBezTo>
                  <a:cubicBezTo>
                    <a:pt x="107" y="108"/>
                    <a:pt x="126" y="105"/>
                    <a:pt x="143" y="90"/>
                  </a:cubicBezTo>
                  <a:cubicBezTo>
                    <a:pt x="155" y="79"/>
                    <a:pt x="160" y="64"/>
                    <a:pt x="154" y="49"/>
                  </a:cubicBezTo>
                  <a:cubicBezTo>
                    <a:pt x="148" y="32"/>
                    <a:pt x="130" y="20"/>
                    <a:pt x="113" y="20"/>
                  </a:cubicBezTo>
                  <a:cubicBezTo>
                    <a:pt x="105" y="20"/>
                    <a:pt x="99" y="16"/>
                    <a:pt x="94" y="12"/>
                  </a:cubicBezTo>
                  <a:cubicBezTo>
                    <a:pt x="87" y="7"/>
                    <a:pt x="77" y="0"/>
                    <a:pt x="64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2" name="Group 1072">
            <a:extLst>
              <a:ext uri="{FF2B5EF4-FFF2-40B4-BE49-F238E27FC236}">
                <a16:creationId xmlns:a16="http://schemas.microsoft.com/office/drawing/2014/main" id="{D487ED2D-CDD6-447B-A2EB-65670794B983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4595813"/>
            <a:ext cx="858837" cy="887412"/>
            <a:chOff x="1661" y="1944"/>
            <a:chExt cx="348" cy="360"/>
          </a:xfrm>
        </p:grpSpPr>
        <p:sp>
          <p:nvSpPr>
            <p:cNvPr id="58477" name="Oval 1073">
              <a:extLst>
                <a:ext uri="{FF2B5EF4-FFF2-40B4-BE49-F238E27FC236}">
                  <a16:creationId xmlns:a16="http://schemas.microsoft.com/office/drawing/2014/main" id="{7FD6AF65-A0A1-4747-8EFD-517ED9277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949"/>
              <a:ext cx="328" cy="350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78" name="Oval 1074">
              <a:extLst>
                <a:ext uri="{FF2B5EF4-FFF2-40B4-BE49-F238E27FC236}">
                  <a16:creationId xmlns:a16="http://schemas.microsoft.com/office/drawing/2014/main" id="{089C7A10-BB86-4526-ABCF-4980DB1D4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949"/>
              <a:ext cx="328" cy="35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79" name="Oval 1075">
              <a:extLst>
                <a:ext uri="{FF2B5EF4-FFF2-40B4-BE49-F238E27FC236}">
                  <a16:creationId xmlns:a16="http://schemas.microsoft.com/office/drawing/2014/main" id="{2E126796-7D02-4271-856A-08BFF3FCA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2027"/>
              <a:ext cx="185" cy="197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80" name="Freeform 1076">
              <a:extLst>
                <a:ext uri="{FF2B5EF4-FFF2-40B4-BE49-F238E27FC236}">
                  <a16:creationId xmlns:a16="http://schemas.microsoft.com/office/drawing/2014/main" id="{FB52A110-8209-4FEC-A217-C8828551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968"/>
              <a:ext cx="190" cy="251"/>
            </a:xfrm>
            <a:custGeom>
              <a:avLst/>
              <a:gdLst>
                <a:gd name="T0" fmla="*/ 83 w 76"/>
                <a:gd name="T1" fmla="*/ 1220 h 94"/>
                <a:gd name="T2" fmla="*/ 1050 w 76"/>
                <a:gd name="T3" fmla="*/ 21 h 94"/>
                <a:gd name="T4" fmla="*/ 1188 w 76"/>
                <a:gd name="T5" fmla="*/ 35 h 94"/>
                <a:gd name="T6" fmla="*/ 925 w 76"/>
                <a:gd name="T7" fmla="*/ 0 h 94"/>
                <a:gd name="T8" fmla="*/ 0 w 76"/>
                <a:gd name="T9" fmla="*/ 1105 h 94"/>
                <a:gd name="T10" fmla="*/ 188 w 76"/>
                <a:gd name="T11" fmla="*/ 1789 h 94"/>
                <a:gd name="T12" fmla="*/ 83 w 76"/>
                <a:gd name="T13" fmla="*/ 122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5" y="64"/>
                  </a:moveTo>
                  <a:cubicBezTo>
                    <a:pt x="5" y="30"/>
                    <a:pt x="33" y="1"/>
                    <a:pt x="67" y="1"/>
                  </a:cubicBezTo>
                  <a:cubicBezTo>
                    <a:pt x="70" y="1"/>
                    <a:pt x="73" y="2"/>
                    <a:pt x="76" y="2"/>
                  </a:cubicBezTo>
                  <a:cubicBezTo>
                    <a:pt x="71" y="0"/>
                    <a:pt x="65" y="0"/>
                    <a:pt x="59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72"/>
                    <a:pt x="5" y="84"/>
                    <a:pt x="12" y="94"/>
                  </a:cubicBezTo>
                  <a:cubicBezTo>
                    <a:pt x="7" y="85"/>
                    <a:pt x="5" y="75"/>
                    <a:pt x="5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81" name="Freeform 1077">
              <a:extLst>
                <a:ext uri="{FF2B5EF4-FFF2-40B4-BE49-F238E27FC236}">
                  <a16:creationId xmlns:a16="http://schemas.microsoft.com/office/drawing/2014/main" id="{8D27E1CC-F524-4B5D-9E9D-F77F81EB1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987"/>
              <a:ext cx="245" cy="293"/>
            </a:xfrm>
            <a:custGeom>
              <a:avLst/>
              <a:gdLst>
                <a:gd name="T0" fmla="*/ 1050 w 98"/>
                <a:gd name="T1" fmla="*/ 0 h 110"/>
                <a:gd name="T2" fmla="*/ 1363 w 98"/>
                <a:gd name="T3" fmla="*/ 815 h 110"/>
                <a:gd name="T4" fmla="*/ 438 w 98"/>
                <a:gd name="T5" fmla="*/ 1931 h 110"/>
                <a:gd name="T6" fmla="*/ 0 w 98"/>
                <a:gd name="T7" fmla="*/ 1795 h 110"/>
                <a:gd name="T8" fmla="*/ 625 w 98"/>
                <a:gd name="T9" fmla="*/ 2078 h 110"/>
                <a:gd name="T10" fmla="*/ 1533 w 98"/>
                <a:gd name="T11" fmla="*/ 964 h 110"/>
                <a:gd name="T12" fmla="*/ 1050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7" y="26"/>
                    <a:pt x="87" y="43"/>
                  </a:cubicBezTo>
                  <a:cubicBezTo>
                    <a:pt x="87" y="75"/>
                    <a:pt x="61" y="102"/>
                    <a:pt x="28" y="102"/>
                  </a:cubicBezTo>
                  <a:cubicBezTo>
                    <a:pt x="18" y="102"/>
                    <a:pt x="9" y="99"/>
                    <a:pt x="0" y="95"/>
                  </a:cubicBezTo>
                  <a:cubicBezTo>
                    <a:pt x="11" y="104"/>
                    <a:pt x="24" y="110"/>
                    <a:pt x="40" y="110"/>
                  </a:cubicBezTo>
                  <a:cubicBezTo>
                    <a:pt x="72" y="110"/>
                    <a:pt x="98" y="84"/>
                    <a:pt x="98" y="51"/>
                  </a:cubicBezTo>
                  <a:cubicBezTo>
                    <a:pt x="98" y="29"/>
                    <a:pt x="86" y="10"/>
                    <a:pt x="67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82" name="Freeform 1078">
              <a:extLst>
                <a:ext uri="{FF2B5EF4-FFF2-40B4-BE49-F238E27FC236}">
                  <a16:creationId xmlns:a16="http://schemas.microsoft.com/office/drawing/2014/main" id="{1AE10577-F922-4076-8FC0-7680C6A6C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2040"/>
              <a:ext cx="105" cy="139"/>
            </a:xfrm>
            <a:custGeom>
              <a:avLst/>
              <a:gdLst>
                <a:gd name="T0" fmla="*/ 63 w 42"/>
                <a:gd name="T1" fmla="*/ 628 h 52"/>
                <a:gd name="T2" fmla="*/ 625 w 42"/>
                <a:gd name="T3" fmla="*/ 21 h 52"/>
                <a:gd name="T4" fmla="*/ 645 w 42"/>
                <a:gd name="T5" fmla="*/ 21 h 52"/>
                <a:gd name="T6" fmla="*/ 488 w 42"/>
                <a:gd name="T7" fmla="*/ 0 h 52"/>
                <a:gd name="T8" fmla="*/ 0 w 42"/>
                <a:gd name="T9" fmla="*/ 593 h 52"/>
                <a:gd name="T10" fmla="*/ 113 w 42"/>
                <a:gd name="T11" fmla="*/ 994 h 52"/>
                <a:gd name="T12" fmla="*/ 63 w 42"/>
                <a:gd name="T13" fmla="*/ 62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6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83" name="Freeform 1079">
              <a:extLst>
                <a:ext uri="{FF2B5EF4-FFF2-40B4-BE49-F238E27FC236}">
                  <a16:creationId xmlns:a16="http://schemas.microsoft.com/office/drawing/2014/main" id="{683F55AF-A7CC-45EB-9EA3-EE2F7B387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056"/>
              <a:ext cx="130" cy="155"/>
            </a:xfrm>
            <a:custGeom>
              <a:avLst/>
              <a:gdLst>
                <a:gd name="T0" fmla="*/ 563 w 52"/>
                <a:gd name="T1" fmla="*/ 0 h 58"/>
                <a:gd name="T2" fmla="*/ 720 w 52"/>
                <a:gd name="T3" fmla="*/ 436 h 58"/>
                <a:gd name="T4" fmla="*/ 238 w 52"/>
                <a:gd name="T5" fmla="*/ 1029 h 58"/>
                <a:gd name="T6" fmla="*/ 0 w 52"/>
                <a:gd name="T7" fmla="*/ 957 h 58"/>
                <a:gd name="T8" fmla="*/ 333 w 52"/>
                <a:gd name="T9" fmla="*/ 1106 h 58"/>
                <a:gd name="T10" fmla="*/ 813 w 52"/>
                <a:gd name="T11" fmla="*/ 513 h 58"/>
                <a:gd name="T12" fmla="*/ 56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5"/>
                    <a:pt x="46" y="13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2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84" name="Oval 1080">
              <a:extLst>
                <a:ext uri="{FF2B5EF4-FFF2-40B4-BE49-F238E27FC236}">
                  <a16:creationId xmlns:a16="http://schemas.microsoft.com/office/drawing/2014/main" id="{A81C73E0-9F45-4E84-B4F5-9D22CD8C4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2027"/>
              <a:ext cx="185" cy="197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85" name="Oval 1081">
              <a:extLst>
                <a:ext uri="{FF2B5EF4-FFF2-40B4-BE49-F238E27FC236}">
                  <a16:creationId xmlns:a16="http://schemas.microsoft.com/office/drawing/2014/main" id="{66071F4E-4E82-4466-AA98-C9521D4D1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" y="2051"/>
              <a:ext cx="45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86" name="Oval 1082">
              <a:extLst>
                <a:ext uri="{FF2B5EF4-FFF2-40B4-BE49-F238E27FC236}">
                  <a16:creationId xmlns:a16="http://schemas.microsoft.com/office/drawing/2014/main" id="{6E44139C-C92D-46E6-BCE0-5F02BB07D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4" y="210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87" name="Oval 1083">
              <a:extLst>
                <a:ext uri="{FF2B5EF4-FFF2-40B4-BE49-F238E27FC236}">
                  <a16:creationId xmlns:a16="http://schemas.microsoft.com/office/drawing/2014/main" id="{72EC6E53-9292-4606-B1A3-71102F9D9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20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88" name="Freeform 1084">
              <a:extLst>
                <a:ext uri="{FF2B5EF4-FFF2-40B4-BE49-F238E27FC236}">
                  <a16:creationId xmlns:a16="http://schemas.microsoft.com/office/drawing/2014/main" id="{F21E9DD3-5F05-40AF-8080-DF0896495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976"/>
              <a:ext cx="68" cy="56"/>
            </a:xfrm>
            <a:custGeom>
              <a:avLst/>
              <a:gdLst>
                <a:gd name="T0" fmla="*/ 0 w 27"/>
                <a:gd name="T1" fmla="*/ 341 h 21"/>
                <a:gd name="T2" fmla="*/ 191 w 27"/>
                <a:gd name="T3" fmla="*/ 285 h 21"/>
                <a:gd name="T4" fmla="*/ 431 w 27"/>
                <a:gd name="T5" fmla="*/ 227 h 21"/>
                <a:gd name="T6" fmla="*/ 222 w 27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1">
                  <a:moveTo>
                    <a:pt x="0" y="18"/>
                  </a:moveTo>
                  <a:cubicBezTo>
                    <a:pt x="7" y="21"/>
                    <a:pt x="8" y="16"/>
                    <a:pt x="12" y="15"/>
                  </a:cubicBezTo>
                  <a:cubicBezTo>
                    <a:pt x="17" y="14"/>
                    <a:pt x="22" y="13"/>
                    <a:pt x="27" y="12"/>
                  </a:cubicBezTo>
                  <a:cubicBezTo>
                    <a:pt x="23" y="7"/>
                    <a:pt x="20" y="3"/>
                    <a:pt x="14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89" name="Freeform 1085">
              <a:extLst>
                <a:ext uri="{FF2B5EF4-FFF2-40B4-BE49-F238E27FC236}">
                  <a16:creationId xmlns:a16="http://schemas.microsoft.com/office/drawing/2014/main" id="{000AC051-C347-43A2-97E6-EB75607AC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16"/>
              <a:ext cx="57" cy="64"/>
            </a:xfrm>
            <a:custGeom>
              <a:avLst/>
              <a:gdLst>
                <a:gd name="T0" fmla="*/ 349 w 23"/>
                <a:gd name="T1" fmla="*/ 0 h 24"/>
                <a:gd name="T2" fmla="*/ 0 w 23"/>
                <a:gd name="T3" fmla="*/ 456 h 24"/>
                <a:gd name="T4" fmla="*/ 92 w 23"/>
                <a:gd name="T5" fmla="*/ 1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23" y="0"/>
                  </a:moveTo>
                  <a:cubicBezTo>
                    <a:pt x="21" y="11"/>
                    <a:pt x="12" y="22"/>
                    <a:pt x="0" y="24"/>
                  </a:cubicBezTo>
                  <a:cubicBezTo>
                    <a:pt x="0" y="18"/>
                    <a:pt x="4" y="13"/>
                    <a:pt x="6" y="8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0" name="Freeform 1086">
              <a:extLst>
                <a:ext uri="{FF2B5EF4-FFF2-40B4-BE49-F238E27FC236}">
                  <a16:creationId xmlns:a16="http://schemas.microsoft.com/office/drawing/2014/main" id="{60F4BE25-FE88-4487-8003-E73B82A1F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44"/>
              <a:ext cx="285" cy="360"/>
            </a:xfrm>
            <a:custGeom>
              <a:avLst/>
              <a:gdLst>
                <a:gd name="T0" fmla="*/ 1625 w 114"/>
                <a:gd name="T1" fmla="*/ 136 h 135"/>
                <a:gd name="T2" fmla="*/ 1550 w 114"/>
                <a:gd name="T3" fmla="*/ 363 h 135"/>
                <a:gd name="T4" fmla="*/ 1345 w 114"/>
                <a:gd name="T5" fmla="*/ 547 h 135"/>
                <a:gd name="T6" fmla="*/ 863 w 114"/>
                <a:gd name="T7" fmla="*/ 776 h 135"/>
                <a:gd name="T8" fmla="*/ 333 w 114"/>
                <a:gd name="T9" fmla="*/ 875 h 135"/>
                <a:gd name="T10" fmla="*/ 300 w 114"/>
                <a:gd name="T11" fmla="*/ 1024 h 135"/>
                <a:gd name="T12" fmla="*/ 488 w 114"/>
                <a:gd name="T13" fmla="*/ 1365 h 135"/>
                <a:gd name="T14" fmla="*/ 625 w 114"/>
                <a:gd name="T15" fmla="*/ 1501 h 135"/>
                <a:gd name="T16" fmla="*/ 770 w 114"/>
                <a:gd name="T17" fmla="*/ 1613 h 135"/>
                <a:gd name="T18" fmla="*/ 1125 w 114"/>
                <a:gd name="T19" fmla="*/ 2069 h 135"/>
                <a:gd name="T20" fmla="*/ 1283 w 114"/>
                <a:gd name="T21" fmla="*/ 2219 h 135"/>
                <a:gd name="T22" fmla="*/ 1488 w 114"/>
                <a:gd name="T23" fmla="*/ 1856 h 135"/>
                <a:gd name="T24" fmla="*/ 1658 w 114"/>
                <a:gd name="T25" fmla="*/ 1741 h 135"/>
                <a:gd name="T26" fmla="*/ 1770 w 114"/>
                <a:gd name="T27" fmla="*/ 1955 h 135"/>
                <a:gd name="T28" fmla="*/ 1313 w 114"/>
                <a:gd name="T29" fmla="*/ 2560 h 135"/>
                <a:gd name="T30" fmla="*/ 895 w 114"/>
                <a:gd name="T31" fmla="*/ 2240 h 135"/>
                <a:gd name="T32" fmla="*/ 645 w 114"/>
                <a:gd name="T33" fmla="*/ 1912 h 135"/>
                <a:gd name="T34" fmla="*/ 458 w 114"/>
                <a:gd name="T35" fmla="*/ 1763 h 135"/>
                <a:gd name="T36" fmla="*/ 333 w 114"/>
                <a:gd name="T37" fmla="*/ 1651 h 135"/>
                <a:gd name="T38" fmla="*/ 20 w 114"/>
                <a:gd name="T39" fmla="*/ 1024 h 135"/>
                <a:gd name="T40" fmla="*/ 145 w 114"/>
                <a:gd name="T41" fmla="*/ 627 h 135"/>
                <a:gd name="T42" fmla="*/ 875 w 114"/>
                <a:gd name="T43" fmla="*/ 435 h 135"/>
                <a:gd name="T44" fmla="*/ 1113 w 114"/>
                <a:gd name="T45" fmla="*/ 363 h 135"/>
                <a:gd name="T46" fmla="*/ 1438 w 114"/>
                <a:gd name="T47" fmla="*/ 35 h 135"/>
                <a:gd name="T48" fmla="*/ 1625 w 114"/>
                <a:gd name="T49" fmla="*/ 136 h 1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5">
                  <a:moveTo>
                    <a:pt x="104" y="7"/>
                  </a:moveTo>
                  <a:cubicBezTo>
                    <a:pt x="106" y="11"/>
                    <a:pt x="104" y="17"/>
                    <a:pt x="99" y="19"/>
                  </a:cubicBezTo>
                  <a:cubicBezTo>
                    <a:pt x="91" y="22"/>
                    <a:pt x="89" y="26"/>
                    <a:pt x="86" y="29"/>
                  </a:cubicBezTo>
                  <a:cubicBezTo>
                    <a:pt x="81" y="38"/>
                    <a:pt x="74" y="42"/>
                    <a:pt x="55" y="41"/>
                  </a:cubicBezTo>
                  <a:cubicBezTo>
                    <a:pt x="42" y="41"/>
                    <a:pt x="27" y="41"/>
                    <a:pt x="21" y="46"/>
                  </a:cubicBezTo>
                  <a:cubicBezTo>
                    <a:pt x="20" y="47"/>
                    <a:pt x="19" y="49"/>
                    <a:pt x="19" y="54"/>
                  </a:cubicBezTo>
                  <a:cubicBezTo>
                    <a:pt x="19" y="64"/>
                    <a:pt x="23" y="67"/>
                    <a:pt x="31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4" y="82"/>
                    <a:pt x="46" y="83"/>
                    <a:pt x="49" y="85"/>
                  </a:cubicBezTo>
                  <a:cubicBezTo>
                    <a:pt x="57" y="88"/>
                    <a:pt x="62" y="92"/>
                    <a:pt x="72" y="109"/>
                  </a:cubicBezTo>
                  <a:cubicBezTo>
                    <a:pt x="74" y="111"/>
                    <a:pt x="78" y="117"/>
                    <a:pt x="82" y="117"/>
                  </a:cubicBezTo>
                  <a:cubicBezTo>
                    <a:pt x="86" y="116"/>
                    <a:pt x="92" y="109"/>
                    <a:pt x="95" y="98"/>
                  </a:cubicBezTo>
                  <a:cubicBezTo>
                    <a:pt x="96" y="93"/>
                    <a:pt x="101" y="90"/>
                    <a:pt x="106" y="92"/>
                  </a:cubicBezTo>
                  <a:cubicBezTo>
                    <a:pt x="111" y="93"/>
                    <a:pt x="114" y="98"/>
                    <a:pt x="113" y="103"/>
                  </a:cubicBezTo>
                  <a:cubicBezTo>
                    <a:pt x="108" y="121"/>
                    <a:pt x="97" y="133"/>
                    <a:pt x="84" y="135"/>
                  </a:cubicBezTo>
                  <a:cubicBezTo>
                    <a:pt x="78" y="135"/>
                    <a:pt x="67" y="134"/>
                    <a:pt x="57" y="118"/>
                  </a:cubicBezTo>
                  <a:cubicBezTo>
                    <a:pt x="49" y="105"/>
                    <a:pt x="45" y="103"/>
                    <a:pt x="41" y="101"/>
                  </a:cubicBezTo>
                  <a:cubicBezTo>
                    <a:pt x="38" y="99"/>
                    <a:pt x="34" y="97"/>
                    <a:pt x="29" y="93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1" y="81"/>
                    <a:pt x="0" y="74"/>
                    <a:pt x="1" y="54"/>
                  </a:cubicBezTo>
                  <a:cubicBezTo>
                    <a:pt x="1" y="45"/>
                    <a:pt x="4" y="38"/>
                    <a:pt x="9" y="33"/>
                  </a:cubicBezTo>
                  <a:cubicBezTo>
                    <a:pt x="18" y="24"/>
                    <a:pt x="35" y="22"/>
                    <a:pt x="56" y="23"/>
                  </a:cubicBezTo>
                  <a:cubicBezTo>
                    <a:pt x="68" y="23"/>
                    <a:pt x="69" y="22"/>
                    <a:pt x="71" y="19"/>
                  </a:cubicBezTo>
                  <a:cubicBezTo>
                    <a:pt x="74" y="15"/>
                    <a:pt x="79" y="8"/>
                    <a:pt x="92" y="2"/>
                  </a:cubicBezTo>
                  <a:cubicBezTo>
                    <a:pt x="97" y="0"/>
                    <a:pt x="102" y="2"/>
                    <a:pt x="104" y="7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1" name="Freeform 1087">
              <a:extLst>
                <a:ext uri="{FF2B5EF4-FFF2-40B4-BE49-F238E27FC236}">
                  <a16:creationId xmlns:a16="http://schemas.microsoft.com/office/drawing/2014/main" id="{36BA27AF-4302-4AF1-846E-424F02B0A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069"/>
              <a:ext cx="137" cy="158"/>
            </a:xfrm>
            <a:custGeom>
              <a:avLst/>
              <a:gdLst>
                <a:gd name="T0" fmla="*/ 570 w 55"/>
                <a:gd name="T1" fmla="*/ 868 h 59"/>
                <a:gd name="T2" fmla="*/ 75 w 55"/>
                <a:gd name="T3" fmla="*/ 423 h 59"/>
                <a:gd name="T4" fmla="*/ 92 w 55"/>
                <a:gd name="T5" fmla="*/ 0 h 59"/>
                <a:gd name="T6" fmla="*/ 105 w 55"/>
                <a:gd name="T7" fmla="*/ 367 h 59"/>
                <a:gd name="T8" fmla="*/ 590 w 55"/>
                <a:gd name="T9" fmla="*/ 790 h 59"/>
                <a:gd name="T10" fmla="*/ 849 w 55"/>
                <a:gd name="T11" fmla="*/ 1133 h 59"/>
                <a:gd name="T12" fmla="*/ 570 w 55"/>
                <a:gd name="T13" fmla="*/ 868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59">
                  <a:moveTo>
                    <a:pt x="37" y="45"/>
                  </a:moveTo>
                  <a:cubicBezTo>
                    <a:pt x="32" y="42"/>
                    <a:pt x="11" y="28"/>
                    <a:pt x="5" y="22"/>
                  </a:cubicBezTo>
                  <a:cubicBezTo>
                    <a:pt x="0" y="16"/>
                    <a:pt x="2" y="8"/>
                    <a:pt x="6" y="0"/>
                  </a:cubicBezTo>
                  <a:cubicBezTo>
                    <a:pt x="6" y="0"/>
                    <a:pt x="3" y="12"/>
                    <a:pt x="7" y="19"/>
                  </a:cubicBezTo>
                  <a:cubicBezTo>
                    <a:pt x="12" y="26"/>
                    <a:pt x="29" y="37"/>
                    <a:pt x="38" y="41"/>
                  </a:cubicBezTo>
                  <a:cubicBezTo>
                    <a:pt x="47" y="46"/>
                    <a:pt x="49" y="50"/>
                    <a:pt x="55" y="59"/>
                  </a:cubicBezTo>
                  <a:cubicBezTo>
                    <a:pt x="51" y="55"/>
                    <a:pt x="45" y="50"/>
                    <a:pt x="37" y="45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2" name="Freeform 1088">
              <a:extLst>
                <a:ext uri="{FF2B5EF4-FFF2-40B4-BE49-F238E27FC236}">
                  <a16:creationId xmlns:a16="http://schemas.microsoft.com/office/drawing/2014/main" id="{1D6F0D3D-9264-4A6E-A689-03BE27DF4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984"/>
              <a:ext cx="92" cy="61"/>
            </a:xfrm>
            <a:custGeom>
              <a:avLst/>
              <a:gdLst>
                <a:gd name="T0" fmla="*/ 569 w 37"/>
                <a:gd name="T1" fmla="*/ 0 h 23"/>
                <a:gd name="T2" fmla="*/ 321 w 37"/>
                <a:gd name="T3" fmla="*/ 281 h 23"/>
                <a:gd name="T4" fmla="*/ 0 w 37"/>
                <a:gd name="T5" fmla="*/ 430 h 23"/>
                <a:gd name="T6" fmla="*/ 321 w 37"/>
                <a:gd name="T7" fmla="*/ 204 h 23"/>
                <a:gd name="T8" fmla="*/ 569 w 3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3">
                  <a:moveTo>
                    <a:pt x="37" y="0"/>
                  </a:moveTo>
                  <a:cubicBezTo>
                    <a:pt x="28" y="5"/>
                    <a:pt x="27" y="9"/>
                    <a:pt x="21" y="15"/>
                  </a:cubicBezTo>
                  <a:cubicBezTo>
                    <a:pt x="16" y="21"/>
                    <a:pt x="8" y="23"/>
                    <a:pt x="0" y="23"/>
                  </a:cubicBezTo>
                  <a:cubicBezTo>
                    <a:pt x="7" y="21"/>
                    <a:pt x="17" y="17"/>
                    <a:pt x="21" y="11"/>
                  </a:cubicBezTo>
                  <a:cubicBezTo>
                    <a:pt x="25" y="5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3" name="Freeform 1089">
              <a:extLst>
                <a:ext uri="{FF2B5EF4-FFF2-40B4-BE49-F238E27FC236}">
                  <a16:creationId xmlns:a16="http://schemas.microsoft.com/office/drawing/2014/main" id="{1C7EE3D9-1906-4A45-B303-2E24A4546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2248"/>
              <a:ext cx="115" cy="53"/>
            </a:xfrm>
            <a:custGeom>
              <a:avLst/>
              <a:gdLst>
                <a:gd name="T0" fmla="*/ 720 w 46"/>
                <a:gd name="T1" fmla="*/ 21 h 20"/>
                <a:gd name="T2" fmla="*/ 238 w 46"/>
                <a:gd name="T3" fmla="*/ 294 h 20"/>
                <a:gd name="T4" fmla="*/ 0 w 46"/>
                <a:gd name="T5" fmla="*/ 0 h 20"/>
                <a:gd name="T6" fmla="*/ 345 w 46"/>
                <a:gd name="T7" fmla="*/ 239 h 20"/>
                <a:gd name="T8" fmla="*/ 720 w 46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0">
                  <a:moveTo>
                    <a:pt x="46" y="1"/>
                  </a:moveTo>
                  <a:cubicBezTo>
                    <a:pt x="39" y="12"/>
                    <a:pt x="28" y="20"/>
                    <a:pt x="15" y="16"/>
                  </a:cubicBezTo>
                  <a:cubicBezTo>
                    <a:pt x="3" y="12"/>
                    <a:pt x="0" y="0"/>
                    <a:pt x="0" y="0"/>
                  </a:cubicBezTo>
                  <a:cubicBezTo>
                    <a:pt x="4" y="5"/>
                    <a:pt x="11" y="13"/>
                    <a:pt x="22" y="13"/>
                  </a:cubicBezTo>
                  <a:cubicBezTo>
                    <a:pt x="33" y="13"/>
                    <a:pt x="41" y="6"/>
                    <a:pt x="46" y="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4" name="Freeform 1090">
              <a:extLst>
                <a:ext uri="{FF2B5EF4-FFF2-40B4-BE49-F238E27FC236}">
                  <a16:creationId xmlns:a16="http://schemas.microsoft.com/office/drawing/2014/main" id="{56D45169-A33B-4921-8A27-826ED3DAF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011"/>
              <a:ext cx="117" cy="42"/>
            </a:xfrm>
            <a:custGeom>
              <a:avLst/>
              <a:gdLst>
                <a:gd name="T0" fmla="*/ 0 w 47"/>
                <a:gd name="T1" fmla="*/ 289 h 16"/>
                <a:gd name="T2" fmla="*/ 724 w 47"/>
                <a:gd name="T3" fmla="*/ 0 h 16"/>
                <a:gd name="T4" fmla="*/ 0 w 47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6">
                  <a:moveTo>
                    <a:pt x="0" y="16"/>
                  </a:moveTo>
                  <a:cubicBezTo>
                    <a:pt x="4" y="5"/>
                    <a:pt x="19" y="0"/>
                    <a:pt x="47" y="0"/>
                  </a:cubicBezTo>
                  <a:cubicBezTo>
                    <a:pt x="36" y="2"/>
                    <a:pt x="11" y="2"/>
                    <a:pt x="0" y="1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5" name="Freeform 1091">
              <a:extLst>
                <a:ext uri="{FF2B5EF4-FFF2-40B4-BE49-F238E27FC236}">
                  <a16:creationId xmlns:a16="http://schemas.microsoft.com/office/drawing/2014/main" id="{5133E224-8520-40F2-87AD-925B1762B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44"/>
              <a:ext cx="285" cy="360"/>
            </a:xfrm>
            <a:custGeom>
              <a:avLst/>
              <a:gdLst>
                <a:gd name="T0" fmla="*/ 1625 w 114"/>
                <a:gd name="T1" fmla="*/ 136 h 135"/>
                <a:gd name="T2" fmla="*/ 1550 w 114"/>
                <a:gd name="T3" fmla="*/ 363 h 135"/>
                <a:gd name="T4" fmla="*/ 1345 w 114"/>
                <a:gd name="T5" fmla="*/ 547 h 135"/>
                <a:gd name="T6" fmla="*/ 863 w 114"/>
                <a:gd name="T7" fmla="*/ 776 h 135"/>
                <a:gd name="T8" fmla="*/ 333 w 114"/>
                <a:gd name="T9" fmla="*/ 875 h 135"/>
                <a:gd name="T10" fmla="*/ 300 w 114"/>
                <a:gd name="T11" fmla="*/ 1024 h 135"/>
                <a:gd name="T12" fmla="*/ 488 w 114"/>
                <a:gd name="T13" fmla="*/ 1365 h 135"/>
                <a:gd name="T14" fmla="*/ 625 w 114"/>
                <a:gd name="T15" fmla="*/ 1501 h 135"/>
                <a:gd name="T16" fmla="*/ 770 w 114"/>
                <a:gd name="T17" fmla="*/ 1613 h 135"/>
                <a:gd name="T18" fmla="*/ 1125 w 114"/>
                <a:gd name="T19" fmla="*/ 2069 h 135"/>
                <a:gd name="T20" fmla="*/ 1283 w 114"/>
                <a:gd name="T21" fmla="*/ 2219 h 135"/>
                <a:gd name="T22" fmla="*/ 1488 w 114"/>
                <a:gd name="T23" fmla="*/ 1856 h 135"/>
                <a:gd name="T24" fmla="*/ 1658 w 114"/>
                <a:gd name="T25" fmla="*/ 1741 h 135"/>
                <a:gd name="T26" fmla="*/ 1770 w 114"/>
                <a:gd name="T27" fmla="*/ 1955 h 135"/>
                <a:gd name="T28" fmla="*/ 1313 w 114"/>
                <a:gd name="T29" fmla="*/ 2560 h 135"/>
                <a:gd name="T30" fmla="*/ 895 w 114"/>
                <a:gd name="T31" fmla="*/ 2240 h 135"/>
                <a:gd name="T32" fmla="*/ 645 w 114"/>
                <a:gd name="T33" fmla="*/ 1912 h 135"/>
                <a:gd name="T34" fmla="*/ 458 w 114"/>
                <a:gd name="T35" fmla="*/ 1763 h 135"/>
                <a:gd name="T36" fmla="*/ 333 w 114"/>
                <a:gd name="T37" fmla="*/ 1651 h 135"/>
                <a:gd name="T38" fmla="*/ 20 w 114"/>
                <a:gd name="T39" fmla="*/ 1024 h 135"/>
                <a:gd name="T40" fmla="*/ 145 w 114"/>
                <a:gd name="T41" fmla="*/ 627 h 135"/>
                <a:gd name="T42" fmla="*/ 875 w 114"/>
                <a:gd name="T43" fmla="*/ 435 h 135"/>
                <a:gd name="T44" fmla="*/ 1113 w 114"/>
                <a:gd name="T45" fmla="*/ 363 h 135"/>
                <a:gd name="T46" fmla="*/ 1438 w 114"/>
                <a:gd name="T47" fmla="*/ 35 h 135"/>
                <a:gd name="T48" fmla="*/ 1625 w 114"/>
                <a:gd name="T49" fmla="*/ 136 h 1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5">
                  <a:moveTo>
                    <a:pt x="104" y="7"/>
                  </a:moveTo>
                  <a:cubicBezTo>
                    <a:pt x="106" y="11"/>
                    <a:pt x="104" y="17"/>
                    <a:pt x="99" y="19"/>
                  </a:cubicBezTo>
                  <a:cubicBezTo>
                    <a:pt x="91" y="22"/>
                    <a:pt x="89" y="26"/>
                    <a:pt x="86" y="29"/>
                  </a:cubicBezTo>
                  <a:cubicBezTo>
                    <a:pt x="81" y="38"/>
                    <a:pt x="74" y="42"/>
                    <a:pt x="55" y="41"/>
                  </a:cubicBezTo>
                  <a:cubicBezTo>
                    <a:pt x="42" y="41"/>
                    <a:pt x="27" y="41"/>
                    <a:pt x="21" y="46"/>
                  </a:cubicBezTo>
                  <a:cubicBezTo>
                    <a:pt x="20" y="47"/>
                    <a:pt x="19" y="49"/>
                    <a:pt x="19" y="54"/>
                  </a:cubicBezTo>
                  <a:cubicBezTo>
                    <a:pt x="19" y="64"/>
                    <a:pt x="23" y="67"/>
                    <a:pt x="31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4" y="82"/>
                    <a:pt x="46" y="83"/>
                    <a:pt x="49" y="85"/>
                  </a:cubicBezTo>
                  <a:cubicBezTo>
                    <a:pt x="57" y="88"/>
                    <a:pt x="62" y="92"/>
                    <a:pt x="72" y="109"/>
                  </a:cubicBezTo>
                  <a:cubicBezTo>
                    <a:pt x="74" y="111"/>
                    <a:pt x="78" y="117"/>
                    <a:pt x="82" y="117"/>
                  </a:cubicBezTo>
                  <a:cubicBezTo>
                    <a:pt x="86" y="116"/>
                    <a:pt x="92" y="109"/>
                    <a:pt x="95" y="98"/>
                  </a:cubicBezTo>
                  <a:cubicBezTo>
                    <a:pt x="96" y="93"/>
                    <a:pt x="101" y="90"/>
                    <a:pt x="106" y="92"/>
                  </a:cubicBezTo>
                  <a:cubicBezTo>
                    <a:pt x="111" y="93"/>
                    <a:pt x="114" y="98"/>
                    <a:pt x="113" y="103"/>
                  </a:cubicBezTo>
                  <a:cubicBezTo>
                    <a:pt x="108" y="121"/>
                    <a:pt x="97" y="133"/>
                    <a:pt x="84" y="135"/>
                  </a:cubicBezTo>
                  <a:cubicBezTo>
                    <a:pt x="78" y="135"/>
                    <a:pt x="67" y="134"/>
                    <a:pt x="57" y="118"/>
                  </a:cubicBezTo>
                  <a:cubicBezTo>
                    <a:pt x="49" y="105"/>
                    <a:pt x="45" y="103"/>
                    <a:pt x="41" y="101"/>
                  </a:cubicBezTo>
                  <a:cubicBezTo>
                    <a:pt x="38" y="99"/>
                    <a:pt x="34" y="97"/>
                    <a:pt x="29" y="93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1" y="81"/>
                    <a:pt x="0" y="74"/>
                    <a:pt x="1" y="54"/>
                  </a:cubicBezTo>
                  <a:cubicBezTo>
                    <a:pt x="1" y="45"/>
                    <a:pt x="4" y="38"/>
                    <a:pt x="9" y="33"/>
                  </a:cubicBezTo>
                  <a:cubicBezTo>
                    <a:pt x="18" y="24"/>
                    <a:pt x="35" y="22"/>
                    <a:pt x="56" y="23"/>
                  </a:cubicBezTo>
                  <a:cubicBezTo>
                    <a:pt x="68" y="23"/>
                    <a:pt x="69" y="22"/>
                    <a:pt x="71" y="19"/>
                  </a:cubicBezTo>
                  <a:cubicBezTo>
                    <a:pt x="74" y="15"/>
                    <a:pt x="79" y="8"/>
                    <a:pt x="92" y="2"/>
                  </a:cubicBezTo>
                  <a:cubicBezTo>
                    <a:pt x="97" y="0"/>
                    <a:pt x="102" y="2"/>
                    <a:pt x="104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3" name="Group 1092">
            <a:extLst>
              <a:ext uri="{FF2B5EF4-FFF2-40B4-BE49-F238E27FC236}">
                <a16:creationId xmlns:a16="http://schemas.microsoft.com/office/drawing/2014/main" id="{032C1E79-684F-4066-BD1B-50D90C09A839}"/>
              </a:ext>
            </a:extLst>
          </p:cNvPr>
          <p:cNvGrpSpPr>
            <a:grpSpLocks/>
          </p:cNvGrpSpPr>
          <p:nvPr/>
        </p:nvGrpSpPr>
        <p:grpSpPr bwMode="auto">
          <a:xfrm>
            <a:off x="7662863" y="1852613"/>
            <a:ext cx="1049337" cy="1023937"/>
            <a:chOff x="2351" y="1962"/>
            <a:chExt cx="338" cy="330"/>
          </a:xfrm>
        </p:grpSpPr>
        <p:sp>
          <p:nvSpPr>
            <p:cNvPr id="58457" name="Oval 1093">
              <a:extLst>
                <a:ext uri="{FF2B5EF4-FFF2-40B4-BE49-F238E27FC236}">
                  <a16:creationId xmlns:a16="http://schemas.microsoft.com/office/drawing/2014/main" id="{7166013C-9B54-4867-8FC7-4235B240E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1962"/>
              <a:ext cx="310" cy="330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58" name="Freeform 1094">
              <a:extLst>
                <a:ext uri="{FF2B5EF4-FFF2-40B4-BE49-F238E27FC236}">
                  <a16:creationId xmlns:a16="http://schemas.microsoft.com/office/drawing/2014/main" id="{DA696C94-11D2-497A-857E-225014D81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012"/>
              <a:ext cx="117" cy="32"/>
            </a:xfrm>
            <a:custGeom>
              <a:avLst/>
              <a:gdLst>
                <a:gd name="T0" fmla="*/ 0 w 47"/>
                <a:gd name="T1" fmla="*/ 171 h 12"/>
                <a:gd name="T2" fmla="*/ 724 w 47"/>
                <a:gd name="T3" fmla="*/ 227 h 12"/>
                <a:gd name="T4" fmla="*/ 371 w 47"/>
                <a:gd name="T5" fmla="*/ 21 h 12"/>
                <a:gd name="T6" fmla="*/ 154 w 47"/>
                <a:gd name="T7" fmla="*/ 35 h 12"/>
                <a:gd name="T8" fmla="*/ 0 w 47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">
                  <a:moveTo>
                    <a:pt x="0" y="9"/>
                  </a:moveTo>
                  <a:cubicBezTo>
                    <a:pt x="15" y="0"/>
                    <a:pt x="33" y="4"/>
                    <a:pt x="47" y="12"/>
                  </a:cubicBezTo>
                  <a:cubicBezTo>
                    <a:pt x="40" y="6"/>
                    <a:pt x="33" y="1"/>
                    <a:pt x="24" y="1"/>
                  </a:cubicBezTo>
                  <a:cubicBezTo>
                    <a:pt x="20" y="1"/>
                    <a:pt x="14" y="0"/>
                    <a:pt x="10" y="2"/>
                  </a:cubicBezTo>
                  <a:cubicBezTo>
                    <a:pt x="6" y="3"/>
                    <a:pt x="5" y="7"/>
                    <a:pt x="0" y="7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9" name="Freeform 1095">
              <a:extLst>
                <a:ext uri="{FF2B5EF4-FFF2-40B4-BE49-F238E27FC236}">
                  <a16:creationId xmlns:a16="http://schemas.microsoft.com/office/drawing/2014/main" id="{CB147069-7217-411F-8C5D-92E56B69C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986"/>
              <a:ext cx="175" cy="231"/>
            </a:xfrm>
            <a:custGeom>
              <a:avLst/>
              <a:gdLst>
                <a:gd name="T0" fmla="*/ 63 w 70"/>
                <a:gd name="T1" fmla="*/ 1107 h 87"/>
                <a:gd name="T2" fmla="*/ 970 w 70"/>
                <a:gd name="T3" fmla="*/ 21 h 87"/>
                <a:gd name="T4" fmla="*/ 1095 w 70"/>
                <a:gd name="T5" fmla="*/ 35 h 87"/>
                <a:gd name="T6" fmla="*/ 845 w 70"/>
                <a:gd name="T7" fmla="*/ 0 h 87"/>
                <a:gd name="T8" fmla="*/ 0 w 70"/>
                <a:gd name="T9" fmla="*/ 1009 h 87"/>
                <a:gd name="T10" fmla="*/ 175 w 70"/>
                <a:gd name="T11" fmla="*/ 1628 h 87"/>
                <a:gd name="T12" fmla="*/ 63 w 70"/>
                <a:gd name="T13" fmla="*/ 1107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59"/>
                  </a:moveTo>
                  <a:cubicBezTo>
                    <a:pt x="4" y="27"/>
                    <a:pt x="30" y="1"/>
                    <a:pt x="62" y="1"/>
                  </a:cubicBezTo>
                  <a:cubicBezTo>
                    <a:pt x="65" y="1"/>
                    <a:pt x="68" y="2"/>
                    <a:pt x="70" y="2"/>
                  </a:cubicBezTo>
                  <a:cubicBezTo>
                    <a:pt x="65" y="0"/>
                    <a:pt x="60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7" y="79"/>
                    <a:pt x="4" y="69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60" name="Freeform 1096">
              <a:extLst>
                <a:ext uri="{FF2B5EF4-FFF2-40B4-BE49-F238E27FC236}">
                  <a16:creationId xmlns:a16="http://schemas.microsoft.com/office/drawing/2014/main" id="{72BAEE83-A350-491D-BBD7-BD096A454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2001"/>
              <a:ext cx="225" cy="272"/>
            </a:xfrm>
            <a:custGeom>
              <a:avLst/>
              <a:gdLst>
                <a:gd name="T0" fmla="*/ 970 w 90"/>
                <a:gd name="T1" fmla="*/ 0 h 102"/>
                <a:gd name="T2" fmla="*/ 1250 w 90"/>
                <a:gd name="T3" fmla="*/ 760 h 102"/>
                <a:gd name="T4" fmla="*/ 395 w 90"/>
                <a:gd name="T5" fmla="*/ 1800 h 102"/>
                <a:gd name="T6" fmla="*/ 0 w 90"/>
                <a:gd name="T7" fmla="*/ 1672 h 102"/>
                <a:gd name="T8" fmla="*/ 563 w 90"/>
                <a:gd name="T9" fmla="*/ 1933 h 102"/>
                <a:gd name="T10" fmla="*/ 1408 w 90"/>
                <a:gd name="T11" fmla="*/ 909 h 102"/>
                <a:gd name="T12" fmla="*/ 970 w 90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2">
                  <a:moveTo>
                    <a:pt x="62" y="0"/>
                  </a:moveTo>
                  <a:cubicBezTo>
                    <a:pt x="73" y="10"/>
                    <a:pt x="80" y="24"/>
                    <a:pt x="80" y="40"/>
                  </a:cubicBezTo>
                  <a:cubicBezTo>
                    <a:pt x="80" y="70"/>
                    <a:pt x="55" y="95"/>
                    <a:pt x="25" y="95"/>
                  </a:cubicBezTo>
                  <a:cubicBezTo>
                    <a:pt x="16" y="95"/>
                    <a:pt x="7" y="92"/>
                    <a:pt x="0" y="88"/>
                  </a:cubicBezTo>
                  <a:cubicBezTo>
                    <a:pt x="9" y="97"/>
                    <a:pt x="22" y="102"/>
                    <a:pt x="36" y="102"/>
                  </a:cubicBezTo>
                  <a:cubicBezTo>
                    <a:pt x="66" y="102"/>
                    <a:pt x="90" y="78"/>
                    <a:pt x="90" y="48"/>
                  </a:cubicBezTo>
                  <a:cubicBezTo>
                    <a:pt x="90" y="27"/>
                    <a:pt x="79" y="9"/>
                    <a:pt x="62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61" name="Oval 1097">
              <a:extLst>
                <a:ext uri="{FF2B5EF4-FFF2-40B4-BE49-F238E27FC236}">
                  <a16:creationId xmlns:a16="http://schemas.microsoft.com/office/drawing/2014/main" id="{3AB67C81-59B3-46F7-A202-90D79DCC1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039"/>
              <a:ext cx="175" cy="18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2" name="Freeform 1098">
              <a:extLst>
                <a:ext uri="{FF2B5EF4-FFF2-40B4-BE49-F238E27FC236}">
                  <a16:creationId xmlns:a16="http://schemas.microsoft.com/office/drawing/2014/main" id="{70DB5A8D-2633-4CE4-8A21-A7CEA5569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049"/>
              <a:ext cx="98" cy="131"/>
            </a:xfrm>
            <a:custGeom>
              <a:avLst/>
              <a:gdLst>
                <a:gd name="T0" fmla="*/ 63 w 39"/>
                <a:gd name="T1" fmla="*/ 615 h 49"/>
                <a:gd name="T2" fmla="*/ 601 w 39"/>
                <a:gd name="T3" fmla="*/ 35 h 49"/>
                <a:gd name="T4" fmla="*/ 601 w 39"/>
                <a:gd name="T5" fmla="*/ 35 h 49"/>
                <a:gd name="T6" fmla="*/ 460 w 39"/>
                <a:gd name="T7" fmla="*/ 0 h 49"/>
                <a:gd name="T8" fmla="*/ 0 w 39"/>
                <a:gd name="T9" fmla="*/ 559 h 49"/>
                <a:gd name="T10" fmla="*/ 113 w 39"/>
                <a:gd name="T11" fmla="*/ 936 h 49"/>
                <a:gd name="T12" fmla="*/ 63 w 39"/>
                <a:gd name="T13" fmla="*/ 615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9">
                  <a:moveTo>
                    <a:pt x="4" y="32"/>
                  </a:moveTo>
                  <a:cubicBezTo>
                    <a:pt x="4" y="15"/>
                    <a:pt x="21" y="2"/>
                    <a:pt x="38" y="2"/>
                  </a:cubicBezTo>
                  <a:cubicBezTo>
                    <a:pt x="39" y="2"/>
                    <a:pt x="36" y="2"/>
                    <a:pt x="38" y="2"/>
                  </a:cubicBezTo>
                  <a:cubicBezTo>
                    <a:pt x="35" y="1"/>
                    <a:pt x="32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6"/>
                    <a:pt x="3" y="44"/>
                    <a:pt x="7" y="49"/>
                  </a:cubicBezTo>
                  <a:cubicBezTo>
                    <a:pt x="4" y="44"/>
                    <a:pt x="4" y="37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63" name="Freeform 1099">
              <a:extLst>
                <a:ext uri="{FF2B5EF4-FFF2-40B4-BE49-F238E27FC236}">
                  <a16:creationId xmlns:a16="http://schemas.microsoft.com/office/drawing/2014/main" id="{F3B67792-FE72-41C1-81B1-D477DE2D2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065"/>
              <a:ext cx="120" cy="144"/>
            </a:xfrm>
            <a:custGeom>
              <a:avLst/>
              <a:gdLst>
                <a:gd name="T0" fmla="*/ 520 w 48"/>
                <a:gd name="T1" fmla="*/ 0 h 54"/>
                <a:gd name="T2" fmla="*/ 675 w 48"/>
                <a:gd name="T3" fmla="*/ 397 h 54"/>
                <a:gd name="T4" fmla="*/ 220 w 48"/>
                <a:gd name="T5" fmla="*/ 947 h 54"/>
                <a:gd name="T6" fmla="*/ 0 w 48"/>
                <a:gd name="T7" fmla="*/ 888 h 54"/>
                <a:gd name="T8" fmla="*/ 313 w 48"/>
                <a:gd name="T9" fmla="*/ 1024 h 54"/>
                <a:gd name="T10" fmla="*/ 750 w 48"/>
                <a:gd name="T11" fmla="*/ 477 h 54"/>
                <a:gd name="T12" fmla="*/ 520 w 4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4">
                  <a:moveTo>
                    <a:pt x="33" y="0"/>
                  </a:moveTo>
                  <a:cubicBezTo>
                    <a:pt x="39" y="5"/>
                    <a:pt x="43" y="13"/>
                    <a:pt x="43" y="21"/>
                  </a:cubicBezTo>
                  <a:cubicBezTo>
                    <a:pt x="43" y="37"/>
                    <a:pt x="30" y="50"/>
                    <a:pt x="14" y="50"/>
                  </a:cubicBezTo>
                  <a:cubicBezTo>
                    <a:pt x="9" y="50"/>
                    <a:pt x="4" y="49"/>
                    <a:pt x="0" y="47"/>
                  </a:cubicBezTo>
                  <a:cubicBezTo>
                    <a:pt x="6" y="51"/>
                    <a:pt x="12" y="54"/>
                    <a:pt x="20" y="54"/>
                  </a:cubicBezTo>
                  <a:cubicBezTo>
                    <a:pt x="35" y="54"/>
                    <a:pt x="48" y="41"/>
                    <a:pt x="48" y="25"/>
                  </a:cubicBezTo>
                  <a:cubicBezTo>
                    <a:pt x="48" y="14"/>
                    <a:pt x="42" y="5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64" name="Oval 1100">
              <a:extLst>
                <a:ext uri="{FF2B5EF4-FFF2-40B4-BE49-F238E27FC236}">
                  <a16:creationId xmlns:a16="http://schemas.microsoft.com/office/drawing/2014/main" id="{A19BC15C-0118-428F-AB07-1232B0A62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039"/>
              <a:ext cx="175" cy="18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5" name="Oval 1101">
              <a:extLst>
                <a:ext uri="{FF2B5EF4-FFF2-40B4-BE49-F238E27FC236}">
                  <a16:creationId xmlns:a16="http://schemas.microsoft.com/office/drawing/2014/main" id="{49286A14-A8D6-442C-993A-FFFC33C95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079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6" name="Oval 1102">
              <a:extLst>
                <a:ext uri="{FF2B5EF4-FFF2-40B4-BE49-F238E27FC236}">
                  <a16:creationId xmlns:a16="http://schemas.microsoft.com/office/drawing/2014/main" id="{0A72C399-7874-416F-8DE5-0A2BE81A0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11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7" name="Oval 1103">
              <a:extLst>
                <a:ext uri="{FF2B5EF4-FFF2-40B4-BE49-F238E27FC236}">
                  <a16:creationId xmlns:a16="http://schemas.microsoft.com/office/drawing/2014/main" id="{909B5E08-1885-4BC4-B73E-2F85A689A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" y="208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8" name="Oval 1104">
              <a:extLst>
                <a:ext uri="{FF2B5EF4-FFF2-40B4-BE49-F238E27FC236}">
                  <a16:creationId xmlns:a16="http://schemas.microsoft.com/office/drawing/2014/main" id="{A9F078B1-1D03-4FD1-A3F2-E43D43034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1962"/>
              <a:ext cx="310" cy="33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9" name="Freeform 1105">
              <a:extLst>
                <a:ext uri="{FF2B5EF4-FFF2-40B4-BE49-F238E27FC236}">
                  <a16:creationId xmlns:a16="http://schemas.microsoft.com/office/drawing/2014/main" id="{3BF38DE3-BF25-46E1-B71A-41CFD21C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993"/>
              <a:ext cx="157" cy="75"/>
            </a:xfrm>
            <a:custGeom>
              <a:avLst/>
              <a:gdLst>
                <a:gd name="T0" fmla="*/ 0 w 63"/>
                <a:gd name="T1" fmla="*/ 308 h 28"/>
                <a:gd name="T2" fmla="*/ 466 w 63"/>
                <a:gd name="T3" fmla="*/ 193 h 28"/>
                <a:gd name="T4" fmla="*/ 807 w 63"/>
                <a:gd name="T5" fmla="*/ 538 h 28"/>
                <a:gd name="T6" fmla="*/ 262 w 63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8">
                  <a:moveTo>
                    <a:pt x="0" y="16"/>
                  </a:moveTo>
                  <a:cubicBezTo>
                    <a:pt x="1" y="2"/>
                    <a:pt x="22" y="6"/>
                    <a:pt x="30" y="10"/>
                  </a:cubicBezTo>
                  <a:cubicBezTo>
                    <a:pt x="39" y="13"/>
                    <a:pt x="45" y="21"/>
                    <a:pt x="52" y="28"/>
                  </a:cubicBezTo>
                  <a:cubicBezTo>
                    <a:pt x="63" y="7"/>
                    <a:pt x="29" y="2"/>
                    <a:pt x="17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0" name="Freeform 1106">
              <a:extLst>
                <a:ext uri="{FF2B5EF4-FFF2-40B4-BE49-F238E27FC236}">
                  <a16:creationId xmlns:a16="http://schemas.microsoft.com/office/drawing/2014/main" id="{CE7733A9-245D-404C-8DE9-9FD40925C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964"/>
              <a:ext cx="263" cy="323"/>
            </a:xfrm>
            <a:custGeom>
              <a:avLst/>
              <a:gdLst>
                <a:gd name="T0" fmla="*/ 376 w 105"/>
                <a:gd name="T1" fmla="*/ 149 h 121"/>
                <a:gd name="T2" fmla="*/ 188 w 105"/>
                <a:gd name="T3" fmla="*/ 798 h 121"/>
                <a:gd name="T4" fmla="*/ 208 w 105"/>
                <a:gd name="T5" fmla="*/ 934 h 121"/>
                <a:gd name="T6" fmla="*/ 113 w 105"/>
                <a:gd name="T7" fmla="*/ 1276 h 121"/>
                <a:gd name="T8" fmla="*/ 20 w 105"/>
                <a:gd name="T9" fmla="*/ 1524 h 121"/>
                <a:gd name="T10" fmla="*/ 83 w 105"/>
                <a:gd name="T11" fmla="*/ 1695 h 121"/>
                <a:gd name="T12" fmla="*/ 250 w 105"/>
                <a:gd name="T13" fmla="*/ 1618 h 121"/>
                <a:gd name="T14" fmla="*/ 333 w 105"/>
                <a:gd name="T15" fmla="*/ 1412 h 121"/>
                <a:gd name="T16" fmla="*/ 438 w 105"/>
                <a:gd name="T17" fmla="*/ 892 h 121"/>
                <a:gd name="T18" fmla="*/ 426 w 105"/>
                <a:gd name="T19" fmla="*/ 777 h 121"/>
                <a:gd name="T20" fmla="*/ 534 w 105"/>
                <a:gd name="T21" fmla="*/ 376 h 121"/>
                <a:gd name="T22" fmla="*/ 817 w 105"/>
                <a:gd name="T23" fmla="*/ 342 h 121"/>
                <a:gd name="T24" fmla="*/ 1255 w 105"/>
                <a:gd name="T25" fmla="*/ 606 h 121"/>
                <a:gd name="T26" fmla="*/ 1305 w 105"/>
                <a:gd name="T27" fmla="*/ 1105 h 121"/>
                <a:gd name="T28" fmla="*/ 1117 w 105"/>
                <a:gd name="T29" fmla="*/ 1118 h 121"/>
                <a:gd name="T30" fmla="*/ 784 w 105"/>
                <a:gd name="T31" fmla="*/ 1161 h 121"/>
                <a:gd name="T32" fmla="*/ 626 w 105"/>
                <a:gd name="T33" fmla="*/ 1583 h 121"/>
                <a:gd name="T34" fmla="*/ 596 w 105"/>
                <a:gd name="T35" fmla="*/ 1754 h 121"/>
                <a:gd name="T36" fmla="*/ 208 w 105"/>
                <a:gd name="T37" fmla="*/ 1925 h 121"/>
                <a:gd name="T38" fmla="*/ 50 w 105"/>
                <a:gd name="T39" fmla="*/ 2015 h 121"/>
                <a:gd name="T40" fmla="*/ 113 w 105"/>
                <a:gd name="T41" fmla="*/ 2210 h 121"/>
                <a:gd name="T42" fmla="*/ 817 w 105"/>
                <a:gd name="T43" fmla="*/ 1882 h 121"/>
                <a:gd name="T44" fmla="*/ 867 w 105"/>
                <a:gd name="T45" fmla="*/ 1596 h 121"/>
                <a:gd name="T46" fmla="*/ 909 w 105"/>
                <a:gd name="T47" fmla="*/ 1425 h 121"/>
                <a:gd name="T48" fmla="*/ 1067 w 105"/>
                <a:gd name="T49" fmla="*/ 1412 h 121"/>
                <a:gd name="T50" fmla="*/ 1475 w 105"/>
                <a:gd name="T51" fmla="*/ 1311 h 121"/>
                <a:gd name="T52" fmla="*/ 1463 w 105"/>
                <a:gd name="T53" fmla="*/ 456 h 121"/>
                <a:gd name="T54" fmla="*/ 847 w 105"/>
                <a:gd name="T55" fmla="*/ 35 h 121"/>
                <a:gd name="T56" fmla="*/ 376 w 105"/>
                <a:gd name="T57" fmla="*/ 149 h 1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5" h="121">
                  <a:moveTo>
                    <a:pt x="24" y="8"/>
                  </a:moveTo>
                  <a:cubicBezTo>
                    <a:pt x="9" y="20"/>
                    <a:pt x="11" y="31"/>
                    <a:pt x="12" y="4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56"/>
                    <a:pt x="11" y="61"/>
                    <a:pt x="7" y="67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3"/>
                    <a:pt x="1" y="87"/>
                    <a:pt x="5" y="89"/>
                  </a:cubicBezTo>
                  <a:cubicBezTo>
                    <a:pt x="9" y="91"/>
                    <a:pt x="14" y="89"/>
                    <a:pt x="16" y="8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67"/>
                    <a:pt x="29" y="60"/>
                    <a:pt x="28" y="47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30"/>
                    <a:pt x="26" y="26"/>
                    <a:pt x="34" y="20"/>
                  </a:cubicBezTo>
                  <a:cubicBezTo>
                    <a:pt x="37" y="17"/>
                    <a:pt x="44" y="17"/>
                    <a:pt x="52" y="18"/>
                  </a:cubicBezTo>
                  <a:cubicBezTo>
                    <a:pt x="63" y="20"/>
                    <a:pt x="76" y="26"/>
                    <a:pt x="80" y="32"/>
                  </a:cubicBezTo>
                  <a:cubicBezTo>
                    <a:pt x="85" y="40"/>
                    <a:pt x="87" y="53"/>
                    <a:pt x="83" y="58"/>
                  </a:cubicBezTo>
                  <a:cubicBezTo>
                    <a:pt x="81" y="61"/>
                    <a:pt x="78" y="60"/>
                    <a:pt x="71" y="59"/>
                  </a:cubicBezTo>
                  <a:cubicBezTo>
                    <a:pt x="65" y="58"/>
                    <a:pt x="57" y="57"/>
                    <a:pt x="50" y="61"/>
                  </a:cubicBezTo>
                  <a:cubicBezTo>
                    <a:pt x="41" y="67"/>
                    <a:pt x="40" y="76"/>
                    <a:pt x="40" y="83"/>
                  </a:cubicBezTo>
                  <a:cubicBezTo>
                    <a:pt x="39" y="87"/>
                    <a:pt x="39" y="90"/>
                    <a:pt x="38" y="92"/>
                  </a:cubicBezTo>
                  <a:cubicBezTo>
                    <a:pt x="34" y="100"/>
                    <a:pt x="22" y="104"/>
                    <a:pt x="13" y="101"/>
                  </a:cubicBezTo>
                  <a:cubicBezTo>
                    <a:pt x="8" y="99"/>
                    <a:pt x="4" y="102"/>
                    <a:pt x="3" y="106"/>
                  </a:cubicBezTo>
                  <a:cubicBezTo>
                    <a:pt x="1" y="110"/>
                    <a:pt x="3" y="114"/>
                    <a:pt x="7" y="116"/>
                  </a:cubicBezTo>
                  <a:cubicBezTo>
                    <a:pt x="24" y="121"/>
                    <a:pt x="44" y="114"/>
                    <a:pt x="52" y="99"/>
                  </a:cubicBezTo>
                  <a:cubicBezTo>
                    <a:pt x="54" y="94"/>
                    <a:pt x="55" y="89"/>
                    <a:pt x="55" y="84"/>
                  </a:cubicBezTo>
                  <a:cubicBezTo>
                    <a:pt x="56" y="79"/>
                    <a:pt x="56" y="76"/>
                    <a:pt x="58" y="75"/>
                  </a:cubicBezTo>
                  <a:cubicBezTo>
                    <a:pt x="60" y="73"/>
                    <a:pt x="63" y="74"/>
                    <a:pt x="68" y="74"/>
                  </a:cubicBezTo>
                  <a:cubicBezTo>
                    <a:pt x="76" y="76"/>
                    <a:pt x="86" y="78"/>
                    <a:pt x="94" y="69"/>
                  </a:cubicBezTo>
                  <a:cubicBezTo>
                    <a:pt x="105" y="57"/>
                    <a:pt x="100" y="35"/>
                    <a:pt x="93" y="24"/>
                  </a:cubicBezTo>
                  <a:cubicBezTo>
                    <a:pt x="85" y="12"/>
                    <a:pt x="68" y="5"/>
                    <a:pt x="54" y="2"/>
                  </a:cubicBezTo>
                  <a:cubicBezTo>
                    <a:pt x="42" y="0"/>
                    <a:pt x="31" y="2"/>
                    <a:pt x="24" y="8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1" name="Freeform 1107">
              <a:extLst>
                <a:ext uri="{FF2B5EF4-FFF2-40B4-BE49-F238E27FC236}">
                  <a16:creationId xmlns:a16="http://schemas.microsoft.com/office/drawing/2014/main" id="{4C660256-EE45-4945-81F6-BE3E9A19D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975"/>
              <a:ext cx="80" cy="160"/>
            </a:xfrm>
            <a:custGeom>
              <a:avLst/>
              <a:gdLst>
                <a:gd name="T0" fmla="*/ 500 w 32"/>
                <a:gd name="T1" fmla="*/ 0 h 60"/>
                <a:gd name="T2" fmla="*/ 113 w 32"/>
                <a:gd name="T3" fmla="*/ 264 h 60"/>
                <a:gd name="T4" fmla="*/ 50 w 32"/>
                <a:gd name="T5" fmla="*/ 661 h 60"/>
                <a:gd name="T6" fmla="*/ 0 w 32"/>
                <a:gd name="T7" fmla="*/ 1139 h 60"/>
                <a:gd name="T8" fmla="*/ 83 w 32"/>
                <a:gd name="T9" fmla="*/ 589 h 60"/>
                <a:gd name="T10" fmla="*/ 500 w 32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60">
                  <a:moveTo>
                    <a:pt x="32" y="0"/>
                  </a:moveTo>
                  <a:cubicBezTo>
                    <a:pt x="22" y="0"/>
                    <a:pt x="12" y="6"/>
                    <a:pt x="7" y="14"/>
                  </a:cubicBezTo>
                  <a:cubicBezTo>
                    <a:pt x="2" y="21"/>
                    <a:pt x="2" y="28"/>
                    <a:pt x="3" y="35"/>
                  </a:cubicBezTo>
                  <a:cubicBezTo>
                    <a:pt x="4" y="42"/>
                    <a:pt x="6" y="51"/>
                    <a:pt x="0" y="60"/>
                  </a:cubicBezTo>
                  <a:cubicBezTo>
                    <a:pt x="6" y="55"/>
                    <a:pt x="5" y="45"/>
                    <a:pt x="5" y="31"/>
                  </a:cubicBezTo>
                  <a:cubicBezTo>
                    <a:pt x="6" y="18"/>
                    <a:pt x="15" y="5"/>
                    <a:pt x="32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2" name="Freeform 1108">
              <a:extLst>
                <a:ext uri="{FF2B5EF4-FFF2-40B4-BE49-F238E27FC236}">
                  <a16:creationId xmlns:a16="http://schemas.microsoft.com/office/drawing/2014/main" id="{F83C9B7B-8148-4026-BA89-BBC731CFA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084"/>
              <a:ext cx="120" cy="112"/>
            </a:xfrm>
            <a:custGeom>
              <a:avLst/>
              <a:gdLst>
                <a:gd name="T0" fmla="*/ 0 w 48"/>
                <a:gd name="T1" fmla="*/ 797 h 42"/>
                <a:gd name="T2" fmla="*/ 158 w 48"/>
                <a:gd name="T3" fmla="*/ 341 h 42"/>
                <a:gd name="T4" fmla="*/ 613 w 48"/>
                <a:gd name="T5" fmla="*/ 320 h 42"/>
                <a:gd name="T6" fmla="*/ 708 w 48"/>
                <a:gd name="T7" fmla="*/ 0 h 42"/>
                <a:gd name="T8" fmla="*/ 613 w 48"/>
                <a:gd name="T9" fmla="*/ 376 h 42"/>
                <a:gd name="T10" fmla="*/ 158 w 48"/>
                <a:gd name="T11" fmla="*/ 435 h 42"/>
                <a:gd name="T12" fmla="*/ 0 w 48"/>
                <a:gd name="T13" fmla="*/ 79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2">
                  <a:moveTo>
                    <a:pt x="0" y="42"/>
                  </a:moveTo>
                  <a:cubicBezTo>
                    <a:pt x="1" y="31"/>
                    <a:pt x="3" y="24"/>
                    <a:pt x="10" y="18"/>
                  </a:cubicBezTo>
                  <a:cubicBezTo>
                    <a:pt x="17" y="13"/>
                    <a:pt x="30" y="20"/>
                    <a:pt x="39" y="17"/>
                  </a:cubicBezTo>
                  <a:cubicBezTo>
                    <a:pt x="47" y="14"/>
                    <a:pt x="47" y="7"/>
                    <a:pt x="45" y="0"/>
                  </a:cubicBezTo>
                  <a:cubicBezTo>
                    <a:pt x="48" y="8"/>
                    <a:pt x="48" y="19"/>
                    <a:pt x="39" y="20"/>
                  </a:cubicBezTo>
                  <a:cubicBezTo>
                    <a:pt x="30" y="21"/>
                    <a:pt x="17" y="17"/>
                    <a:pt x="10" y="23"/>
                  </a:cubicBezTo>
                  <a:cubicBezTo>
                    <a:pt x="3" y="30"/>
                    <a:pt x="1" y="41"/>
                    <a:pt x="0" y="4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3" name="Freeform 1109">
              <a:extLst>
                <a:ext uri="{FF2B5EF4-FFF2-40B4-BE49-F238E27FC236}">
                  <a16:creationId xmlns:a16="http://schemas.microsoft.com/office/drawing/2014/main" id="{7D376901-1EEC-4333-A6E9-E9D4CAFE4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180"/>
              <a:ext cx="115" cy="93"/>
            </a:xfrm>
            <a:custGeom>
              <a:avLst/>
              <a:gdLst>
                <a:gd name="T0" fmla="*/ 0 w 46"/>
                <a:gd name="T1" fmla="*/ 579 h 35"/>
                <a:gd name="T2" fmla="*/ 625 w 46"/>
                <a:gd name="T3" fmla="*/ 353 h 35"/>
                <a:gd name="T4" fmla="*/ 720 w 46"/>
                <a:gd name="T5" fmla="*/ 0 h 35"/>
                <a:gd name="T6" fmla="*/ 520 w 46"/>
                <a:gd name="T7" fmla="*/ 452 h 35"/>
                <a:gd name="T8" fmla="*/ 0 w 46"/>
                <a:gd name="T9" fmla="*/ 57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5">
                  <a:moveTo>
                    <a:pt x="0" y="31"/>
                  </a:moveTo>
                  <a:cubicBezTo>
                    <a:pt x="12" y="35"/>
                    <a:pt x="30" y="33"/>
                    <a:pt x="40" y="19"/>
                  </a:cubicBezTo>
                  <a:cubicBezTo>
                    <a:pt x="45" y="11"/>
                    <a:pt x="46" y="4"/>
                    <a:pt x="46" y="0"/>
                  </a:cubicBezTo>
                  <a:cubicBezTo>
                    <a:pt x="44" y="5"/>
                    <a:pt x="42" y="17"/>
                    <a:pt x="33" y="24"/>
                  </a:cubicBezTo>
                  <a:cubicBezTo>
                    <a:pt x="25" y="31"/>
                    <a:pt x="7" y="35"/>
                    <a:pt x="0" y="3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4" name="Freeform 1110">
              <a:extLst>
                <a:ext uri="{FF2B5EF4-FFF2-40B4-BE49-F238E27FC236}">
                  <a16:creationId xmlns:a16="http://schemas.microsoft.com/office/drawing/2014/main" id="{9D052E5B-83BE-49BD-AAB7-55A379CCA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052"/>
              <a:ext cx="55" cy="147"/>
            </a:xfrm>
            <a:custGeom>
              <a:avLst/>
              <a:gdLst>
                <a:gd name="T0" fmla="*/ 0 w 22"/>
                <a:gd name="T1" fmla="*/ 970 h 55"/>
                <a:gd name="T2" fmla="*/ 158 w 22"/>
                <a:gd name="T3" fmla="*/ 901 h 55"/>
                <a:gd name="T4" fmla="*/ 313 w 22"/>
                <a:gd name="T5" fmla="*/ 422 h 55"/>
                <a:gd name="T6" fmla="*/ 300 w 22"/>
                <a:gd name="T7" fmla="*/ 0 h 55"/>
                <a:gd name="T8" fmla="*/ 250 w 22"/>
                <a:gd name="T9" fmla="*/ 513 h 55"/>
                <a:gd name="T10" fmla="*/ 0 w 22"/>
                <a:gd name="T11" fmla="*/ 97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5">
                  <a:moveTo>
                    <a:pt x="0" y="51"/>
                  </a:moveTo>
                  <a:cubicBezTo>
                    <a:pt x="2" y="55"/>
                    <a:pt x="6" y="54"/>
                    <a:pt x="10" y="47"/>
                  </a:cubicBezTo>
                  <a:cubicBezTo>
                    <a:pt x="13" y="40"/>
                    <a:pt x="19" y="28"/>
                    <a:pt x="20" y="22"/>
                  </a:cubicBezTo>
                  <a:cubicBezTo>
                    <a:pt x="22" y="15"/>
                    <a:pt x="19" y="0"/>
                    <a:pt x="19" y="0"/>
                  </a:cubicBezTo>
                  <a:cubicBezTo>
                    <a:pt x="19" y="8"/>
                    <a:pt x="21" y="18"/>
                    <a:pt x="16" y="27"/>
                  </a:cubicBezTo>
                  <a:cubicBezTo>
                    <a:pt x="12" y="37"/>
                    <a:pt x="3" y="55"/>
                    <a:pt x="0" y="5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5" name="Freeform 1111">
              <a:extLst>
                <a:ext uri="{FF2B5EF4-FFF2-40B4-BE49-F238E27FC236}">
                  <a16:creationId xmlns:a16="http://schemas.microsoft.com/office/drawing/2014/main" id="{0DF52BC5-3A9F-46B4-9420-CD2F4012B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012"/>
              <a:ext cx="60" cy="131"/>
            </a:xfrm>
            <a:custGeom>
              <a:avLst/>
              <a:gdLst>
                <a:gd name="T0" fmla="*/ 0 w 24"/>
                <a:gd name="T1" fmla="*/ 0 h 49"/>
                <a:gd name="T2" fmla="*/ 125 w 24"/>
                <a:gd name="T3" fmla="*/ 936 h 49"/>
                <a:gd name="T4" fmla="*/ 0 w 24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9">
                  <a:moveTo>
                    <a:pt x="0" y="0"/>
                  </a:moveTo>
                  <a:cubicBezTo>
                    <a:pt x="7" y="6"/>
                    <a:pt x="24" y="30"/>
                    <a:pt x="8" y="49"/>
                  </a:cubicBezTo>
                  <a:cubicBezTo>
                    <a:pt x="13" y="43"/>
                    <a:pt x="16" y="22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6" name="Freeform 1112">
              <a:extLst>
                <a:ext uri="{FF2B5EF4-FFF2-40B4-BE49-F238E27FC236}">
                  <a16:creationId xmlns:a16="http://schemas.microsoft.com/office/drawing/2014/main" id="{B5EFAC0C-D456-467F-A01C-1BCCAA129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964"/>
              <a:ext cx="263" cy="323"/>
            </a:xfrm>
            <a:custGeom>
              <a:avLst/>
              <a:gdLst>
                <a:gd name="T0" fmla="*/ 376 w 105"/>
                <a:gd name="T1" fmla="*/ 149 h 121"/>
                <a:gd name="T2" fmla="*/ 188 w 105"/>
                <a:gd name="T3" fmla="*/ 798 h 121"/>
                <a:gd name="T4" fmla="*/ 208 w 105"/>
                <a:gd name="T5" fmla="*/ 934 h 121"/>
                <a:gd name="T6" fmla="*/ 113 w 105"/>
                <a:gd name="T7" fmla="*/ 1276 h 121"/>
                <a:gd name="T8" fmla="*/ 20 w 105"/>
                <a:gd name="T9" fmla="*/ 1524 h 121"/>
                <a:gd name="T10" fmla="*/ 83 w 105"/>
                <a:gd name="T11" fmla="*/ 1695 h 121"/>
                <a:gd name="T12" fmla="*/ 250 w 105"/>
                <a:gd name="T13" fmla="*/ 1618 h 121"/>
                <a:gd name="T14" fmla="*/ 333 w 105"/>
                <a:gd name="T15" fmla="*/ 1412 h 121"/>
                <a:gd name="T16" fmla="*/ 438 w 105"/>
                <a:gd name="T17" fmla="*/ 892 h 121"/>
                <a:gd name="T18" fmla="*/ 426 w 105"/>
                <a:gd name="T19" fmla="*/ 777 h 121"/>
                <a:gd name="T20" fmla="*/ 534 w 105"/>
                <a:gd name="T21" fmla="*/ 376 h 121"/>
                <a:gd name="T22" fmla="*/ 817 w 105"/>
                <a:gd name="T23" fmla="*/ 342 h 121"/>
                <a:gd name="T24" fmla="*/ 1255 w 105"/>
                <a:gd name="T25" fmla="*/ 606 h 121"/>
                <a:gd name="T26" fmla="*/ 1305 w 105"/>
                <a:gd name="T27" fmla="*/ 1105 h 121"/>
                <a:gd name="T28" fmla="*/ 1117 w 105"/>
                <a:gd name="T29" fmla="*/ 1118 h 121"/>
                <a:gd name="T30" fmla="*/ 784 w 105"/>
                <a:gd name="T31" fmla="*/ 1161 h 121"/>
                <a:gd name="T32" fmla="*/ 626 w 105"/>
                <a:gd name="T33" fmla="*/ 1583 h 121"/>
                <a:gd name="T34" fmla="*/ 596 w 105"/>
                <a:gd name="T35" fmla="*/ 1754 h 121"/>
                <a:gd name="T36" fmla="*/ 208 w 105"/>
                <a:gd name="T37" fmla="*/ 1925 h 121"/>
                <a:gd name="T38" fmla="*/ 50 w 105"/>
                <a:gd name="T39" fmla="*/ 2015 h 121"/>
                <a:gd name="T40" fmla="*/ 113 w 105"/>
                <a:gd name="T41" fmla="*/ 2210 h 121"/>
                <a:gd name="T42" fmla="*/ 817 w 105"/>
                <a:gd name="T43" fmla="*/ 1882 h 121"/>
                <a:gd name="T44" fmla="*/ 867 w 105"/>
                <a:gd name="T45" fmla="*/ 1596 h 121"/>
                <a:gd name="T46" fmla="*/ 909 w 105"/>
                <a:gd name="T47" fmla="*/ 1425 h 121"/>
                <a:gd name="T48" fmla="*/ 1067 w 105"/>
                <a:gd name="T49" fmla="*/ 1412 h 121"/>
                <a:gd name="T50" fmla="*/ 1475 w 105"/>
                <a:gd name="T51" fmla="*/ 1311 h 121"/>
                <a:gd name="T52" fmla="*/ 1463 w 105"/>
                <a:gd name="T53" fmla="*/ 456 h 121"/>
                <a:gd name="T54" fmla="*/ 847 w 105"/>
                <a:gd name="T55" fmla="*/ 35 h 121"/>
                <a:gd name="T56" fmla="*/ 376 w 105"/>
                <a:gd name="T57" fmla="*/ 149 h 1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5" h="121">
                  <a:moveTo>
                    <a:pt x="24" y="8"/>
                  </a:moveTo>
                  <a:cubicBezTo>
                    <a:pt x="9" y="20"/>
                    <a:pt x="11" y="31"/>
                    <a:pt x="12" y="4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56"/>
                    <a:pt x="11" y="61"/>
                    <a:pt x="7" y="67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3"/>
                    <a:pt x="1" y="87"/>
                    <a:pt x="5" y="89"/>
                  </a:cubicBezTo>
                  <a:cubicBezTo>
                    <a:pt x="9" y="91"/>
                    <a:pt x="14" y="89"/>
                    <a:pt x="16" y="8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67"/>
                    <a:pt x="29" y="60"/>
                    <a:pt x="28" y="47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30"/>
                    <a:pt x="26" y="26"/>
                    <a:pt x="34" y="20"/>
                  </a:cubicBezTo>
                  <a:cubicBezTo>
                    <a:pt x="37" y="17"/>
                    <a:pt x="44" y="17"/>
                    <a:pt x="52" y="18"/>
                  </a:cubicBezTo>
                  <a:cubicBezTo>
                    <a:pt x="63" y="20"/>
                    <a:pt x="76" y="26"/>
                    <a:pt x="80" y="32"/>
                  </a:cubicBezTo>
                  <a:cubicBezTo>
                    <a:pt x="85" y="40"/>
                    <a:pt x="87" y="53"/>
                    <a:pt x="83" y="58"/>
                  </a:cubicBezTo>
                  <a:cubicBezTo>
                    <a:pt x="81" y="61"/>
                    <a:pt x="78" y="60"/>
                    <a:pt x="71" y="59"/>
                  </a:cubicBezTo>
                  <a:cubicBezTo>
                    <a:pt x="65" y="58"/>
                    <a:pt x="57" y="57"/>
                    <a:pt x="50" y="61"/>
                  </a:cubicBezTo>
                  <a:cubicBezTo>
                    <a:pt x="41" y="67"/>
                    <a:pt x="40" y="76"/>
                    <a:pt x="40" y="83"/>
                  </a:cubicBezTo>
                  <a:cubicBezTo>
                    <a:pt x="39" y="87"/>
                    <a:pt x="39" y="90"/>
                    <a:pt x="38" y="92"/>
                  </a:cubicBezTo>
                  <a:cubicBezTo>
                    <a:pt x="34" y="100"/>
                    <a:pt x="22" y="104"/>
                    <a:pt x="13" y="101"/>
                  </a:cubicBezTo>
                  <a:cubicBezTo>
                    <a:pt x="8" y="99"/>
                    <a:pt x="4" y="102"/>
                    <a:pt x="3" y="106"/>
                  </a:cubicBezTo>
                  <a:cubicBezTo>
                    <a:pt x="1" y="110"/>
                    <a:pt x="3" y="114"/>
                    <a:pt x="7" y="116"/>
                  </a:cubicBezTo>
                  <a:cubicBezTo>
                    <a:pt x="24" y="121"/>
                    <a:pt x="44" y="114"/>
                    <a:pt x="52" y="99"/>
                  </a:cubicBezTo>
                  <a:cubicBezTo>
                    <a:pt x="54" y="94"/>
                    <a:pt x="55" y="89"/>
                    <a:pt x="55" y="84"/>
                  </a:cubicBezTo>
                  <a:cubicBezTo>
                    <a:pt x="56" y="79"/>
                    <a:pt x="56" y="76"/>
                    <a:pt x="58" y="75"/>
                  </a:cubicBezTo>
                  <a:cubicBezTo>
                    <a:pt x="60" y="73"/>
                    <a:pt x="63" y="74"/>
                    <a:pt x="68" y="74"/>
                  </a:cubicBezTo>
                  <a:cubicBezTo>
                    <a:pt x="76" y="76"/>
                    <a:pt x="86" y="78"/>
                    <a:pt x="94" y="69"/>
                  </a:cubicBezTo>
                  <a:cubicBezTo>
                    <a:pt x="105" y="57"/>
                    <a:pt x="100" y="35"/>
                    <a:pt x="93" y="24"/>
                  </a:cubicBezTo>
                  <a:cubicBezTo>
                    <a:pt x="85" y="12"/>
                    <a:pt x="68" y="5"/>
                    <a:pt x="54" y="2"/>
                  </a:cubicBezTo>
                  <a:cubicBezTo>
                    <a:pt x="42" y="0"/>
                    <a:pt x="31" y="2"/>
                    <a:pt x="24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4" name="Group 1113">
            <a:extLst>
              <a:ext uri="{FF2B5EF4-FFF2-40B4-BE49-F238E27FC236}">
                <a16:creationId xmlns:a16="http://schemas.microsoft.com/office/drawing/2014/main" id="{EF315DEE-A334-444D-8B88-074E9E3D7A5A}"/>
              </a:ext>
            </a:extLst>
          </p:cNvPr>
          <p:cNvGrpSpPr>
            <a:grpSpLocks/>
          </p:cNvGrpSpPr>
          <p:nvPr/>
        </p:nvGrpSpPr>
        <p:grpSpPr bwMode="auto">
          <a:xfrm>
            <a:off x="8958263" y="3148013"/>
            <a:ext cx="1100137" cy="1190625"/>
            <a:chOff x="4438" y="1931"/>
            <a:chExt cx="355" cy="384"/>
          </a:xfrm>
        </p:grpSpPr>
        <p:sp>
          <p:nvSpPr>
            <p:cNvPr id="58437" name="Oval 1114">
              <a:extLst>
                <a:ext uri="{FF2B5EF4-FFF2-40B4-BE49-F238E27FC236}">
                  <a16:creationId xmlns:a16="http://schemas.microsoft.com/office/drawing/2014/main" id="{FC744C47-717A-4400-96C4-96048ED07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1952"/>
              <a:ext cx="305" cy="32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38" name="Oval 1115">
              <a:extLst>
                <a:ext uri="{FF2B5EF4-FFF2-40B4-BE49-F238E27FC236}">
                  <a16:creationId xmlns:a16="http://schemas.microsoft.com/office/drawing/2014/main" id="{E0C638BB-0AFA-46F9-AD56-69182A885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1952"/>
              <a:ext cx="305" cy="32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39" name="Oval 1116">
              <a:extLst>
                <a:ext uri="{FF2B5EF4-FFF2-40B4-BE49-F238E27FC236}">
                  <a16:creationId xmlns:a16="http://schemas.microsoft.com/office/drawing/2014/main" id="{126A92DF-6543-4735-A1CC-57BF92A0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" y="2037"/>
              <a:ext cx="173" cy="18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40" name="Freeform 1117">
              <a:extLst>
                <a:ext uri="{FF2B5EF4-FFF2-40B4-BE49-F238E27FC236}">
                  <a16:creationId xmlns:a16="http://schemas.microsoft.com/office/drawing/2014/main" id="{A2961D5B-C4F9-4891-8D11-D89119450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968"/>
              <a:ext cx="175" cy="232"/>
            </a:xfrm>
            <a:custGeom>
              <a:avLst/>
              <a:gdLst>
                <a:gd name="T0" fmla="*/ 63 w 70"/>
                <a:gd name="T1" fmla="*/ 1139 h 87"/>
                <a:gd name="T2" fmla="*/ 970 w 70"/>
                <a:gd name="T3" fmla="*/ 35 h 87"/>
                <a:gd name="T4" fmla="*/ 1095 w 70"/>
                <a:gd name="T5" fmla="*/ 56 h 87"/>
                <a:gd name="T6" fmla="*/ 845 w 70"/>
                <a:gd name="T7" fmla="*/ 0 h 87"/>
                <a:gd name="T8" fmla="*/ 0 w 70"/>
                <a:gd name="T9" fmla="*/ 1024 h 87"/>
                <a:gd name="T10" fmla="*/ 175 w 70"/>
                <a:gd name="T11" fmla="*/ 1651 h 87"/>
                <a:gd name="T12" fmla="*/ 63 w 70"/>
                <a:gd name="T13" fmla="*/ 1139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60"/>
                  </a:moveTo>
                  <a:cubicBezTo>
                    <a:pt x="4" y="28"/>
                    <a:pt x="30" y="2"/>
                    <a:pt x="62" y="2"/>
                  </a:cubicBezTo>
                  <a:cubicBezTo>
                    <a:pt x="64" y="2"/>
                    <a:pt x="67" y="2"/>
                    <a:pt x="70" y="3"/>
                  </a:cubicBezTo>
                  <a:cubicBezTo>
                    <a:pt x="64" y="1"/>
                    <a:pt x="59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6" y="79"/>
                    <a:pt x="4" y="69"/>
                    <a:pt x="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1" name="Freeform 1118">
              <a:extLst>
                <a:ext uri="{FF2B5EF4-FFF2-40B4-BE49-F238E27FC236}">
                  <a16:creationId xmlns:a16="http://schemas.microsoft.com/office/drawing/2014/main" id="{35C63861-0019-4630-830B-44D38535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987"/>
              <a:ext cx="225" cy="269"/>
            </a:xfrm>
            <a:custGeom>
              <a:avLst/>
              <a:gdLst>
                <a:gd name="T0" fmla="*/ 970 w 90"/>
                <a:gd name="T1" fmla="*/ 0 h 101"/>
                <a:gd name="T2" fmla="*/ 1250 w 90"/>
                <a:gd name="T3" fmla="*/ 759 h 101"/>
                <a:gd name="T4" fmla="*/ 408 w 90"/>
                <a:gd name="T5" fmla="*/ 1760 h 101"/>
                <a:gd name="T6" fmla="*/ 0 w 90"/>
                <a:gd name="T7" fmla="*/ 1646 h 101"/>
                <a:gd name="T8" fmla="*/ 563 w 90"/>
                <a:gd name="T9" fmla="*/ 1907 h 101"/>
                <a:gd name="T10" fmla="*/ 1408 w 90"/>
                <a:gd name="T11" fmla="*/ 887 h 101"/>
                <a:gd name="T12" fmla="*/ 970 w 90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1">
                  <a:moveTo>
                    <a:pt x="62" y="0"/>
                  </a:moveTo>
                  <a:cubicBezTo>
                    <a:pt x="73" y="10"/>
                    <a:pt x="80" y="24"/>
                    <a:pt x="80" y="40"/>
                  </a:cubicBezTo>
                  <a:cubicBezTo>
                    <a:pt x="80" y="69"/>
                    <a:pt x="56" y="93"/>
                    <a:pt x="26" y="93"/>
                  </a:cubicBezTo>
                  <a:cubicBezTo>
                    <a:pt x="17" y="93"/>
                    <a:pt x="8" y="91"/>
                    <a:pt x="0" y="87"/>
                  </a:cubicBezTo>
                  <a:cubicBezTo>
                    <a:pt x="10" y="96"/>
                    <a:pt x="22" y="101"/>
                    <a:pt x="36" y="101"/>
                  </a:cubicBezTo>
                  <a:cubicBezTo>
                    <a:pt x="66" y="101"/>
                    <a:pt x="90" y="77"/>
                    <a:pt x="90" y="47"/>
                  </a:cubicBezTo>
                  <a:cubicBezTo>
                    <a:pt x="90" y="27"/>
                    <a:pt x="79" y="9"/>
                    <a:pt x="62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2" name="Freeform 1119">
              <a:extLst>
                <a:ext uri="{FF2B5EF4-FFF2-40B4-BE49-F238E27FC236}">
                  <a16:creationId xmlns:a16="http://schemas.microsoft.com/office/drawing/2014/main" id="{7342BD4F-6429-4880-863B-11F77E22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053"/>
              <a:ext cx="98" cy="128"/>
            </a:xfrm>
            <a:custGeom>
              <a:avLst/>
              <a:gdLst>
                <a:gd name="T0" fmla="*/ 63 w 39"/>
                <a:gd name="T1" fmla="*/ 589 h 48"/>
                <a:gd name="T2" fmla="*/ 588 w 39"/>
                <a:gd name="T3" fmla="*/ 21 h 48"/>
                <a:gd name="T4" fmla="*/ 588 w 39"/>
                <a:gd name="T5" fmla="*/ 21 h 48"/>
                <a:gd name="T6" fmla="*/ 460 w 39"/>
                <a:gd name="T7" fmla="*/ 0 h 48"/>
                <a:gd name="T8" fmla="*/ 0 w 39"/>
                <a:gd name="T9" fmla="*/ 533 h 48"/>
                <a:gd name="T10" fmla="*/ 95 w 39"/>
                <a:gd name="T11" fmla="*/ 909 h 48"/>
                <a:gd name="T12" fmla="*/ 63 w 39"/>
                <a:gd name="T13" fmla="*/ 58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8">
                  <a:moveTo>
                    <a:pt x="4" y="31"/>
                  </a:moveTo>
                  <a:cubicBezTo>
                    <a:pt x="4" y="14"/>
                    <a:pt x="20" y="1"/>
                    <a:pt x="37" y="1"/>
                  </a:cubicBezTo>
                  <a:cubicBezTo>
                    <a:pt x="39" y="1"/>
                    <a:pt x="36" y="1"/>
                    <a:pt x="37" y="1"/>
                  </a:cubicBezTo>
                  <a:cubicBezTo>
                    <a:pt x="35" y="0"/>
                    <a:pt x="32" y="0"/>
                    <a:pt x="29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35"/>
                    <a:pt x="3" y="43"/>
                    <a:pt x="6" y="48"/>
                  </a:cubicBezTo>
                  <a:cubicBezTo>
                    <a:pt x="4" y="43"/>
                    <a:pt x="4" y="36"/>
                    <a:pt x="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3" name="Freeform 1120">
              <a:extLst>
                <a:ext uri="{FF2B5EF4-FFF2-40B4-BE49-F238E27FC236}">
                  <a16:creationId xmlns:a16="http://schemas.microsoft.com/office/drawing/2014/main" id="{D820DE41-8C57-41DA-AFA6-6FA508776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067"/>
              <a:ext cx="120" cy="144"/>
            </a:xfrm>
            <a:custGeom>
              <a:avLst/>
              <a:gdLst>
                <a:gd name="T0" fmla="*/ 520 w 48"/>
                <a:gd name="T1" fmla="*/ 0 h 54"/>
                <a:gd name="T2" fmla="*/ 658 w 48"/>
                <a:gd name="T3" fmla="*/ 397 h 54"/>
                <a:gd name="T4" fmla="*/ 220 w 48"/>
                <a:gd name="T5" fmla="*/ 947 h 54"/>
                <a:gd name="T6" fmla="*/ 0 w 48"/>
                <a:gd name="T7" fmla="*/ 888 h 54"/>
                <a:gd name="T8" fmla="*/ 300 w 48"/>
                <a:gd name="T9" fmla="*/ 1024 h 54"/>
                <a:gd name="T10" fmla="*/ 750 w 48"/>
                <a:gd name="T11" fmla="*/ 477 h 54"/>
                <a:gd name="T12" fmla="*/ 520 w 4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4">
                  <a:moveTo>
                    <a:pt x="33" y="0"/>
                  </a:moveTo>
                  <a:cubicBezTo>
                    <a:pt x="38" y="6"/>
                    <a:pt x="42" y="13"/>
                    <a:pt x="42" y="21"/>
                  </a:cubicBezTo>
                  <a:cubicBezTo>
                    <a:pt x="42" y="37"/>
                    <a:pt x="29" y="50"/>
                    <a:pt x="14" y="50"/>
                  </a:cubicBezTo>
                  <a:cubicBezTo>
                    <a:pt x="9" y="50"/>
                    <a:pt x="4" y="49"/>
                    <a:pt x="0" y="47"/>
                  </a:cubicBezTo>
                  <a:cubicBezTo>
                    <a:pt x="5" y="51"/>
                    <a:pt x="12" y="54"/>
                    <a:pt x="19" y="54"/>
                  </a:cubicBezTo>
                  <a:cubicBezTo>
                    <a:pt x="35" y="54"/>
                    <a:pt x="48" y="41"/>
                    <a:pt x="48" y="25"/>
                  </a:cubicBezTo>
                  <a:cubicBezTo>
                    <a:pt x="48" y="15"/>
                    <a:pt x="42" y="5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4" name="Oval 1121">
              <a:extLst>
                <a:ext uri="{FF2B5EF4-FFF2-40B4-BE49-F238E27FC236}">
                  <a16:creationId xmlns:a16="http://schemas.microsoft.com/office/drawing/2014/main" id="{87AA11DF-1C29-4C0E-A2C7-F8E3D0363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" y="2037"/>
              <a:ext cx="173" cy="18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45" name="Oval 1122">
              <a:extLst>
                <a:ext uri="{FF2B5EF4-FFF2-40B4-BE49-F238E27FC236}">
                  <a16:creationId xmlns:a16="http://schemas.microsoft.com/office/drawing/2014/main" id="{995DB4F2-8C9A-4D84-AAE0-D1E0C2727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048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46" name="Oval 1123">
              <a:extLst>
                <a:ext uri="{FF2B5EF4-FFF2-40B4-BE49-F238E27FC236}">
                  <a16:creationId xmlns:a16="http://schemas.microsoft.com/office/drawing/2014/main" id="{A791F69D-C3B6-403D-9754-C209229CA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2085"/>
              <a:ext cx="28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47" name="Oval 1124">
              <a:extLst>
                <a:ext uri="{FF2B5EF4-FFF2-40B4-BE49-F238E27FC236}">
                  <a16:creationId xmlns:a16="http://schemas.microsoft.com/office/drawing/2014/main" id="{D0FCB65F-2D7B-4BEF-BC0E-B19917975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040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48" name="Freeform 1125">
              <a:extLst>
                <a:ext uri="{FF2B5EF4-FFF2-40B4-BE49-F238E27FC236}">
                  <a16:creationId xmlns:a16="http://schemas.microsoft.com/office/drawing/2014/main" id="{FE0869D7-6CB7-4E0E-BBF3-96FBC5747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1965"/>
              <a:ext cx="90" cy="174"/>
            </a:xfrm>
            <a:custGeom>
              <a:avLst/>
              <a:gdLst>
                <a:gd name="T0" fmla="*/ 0 w 36"/>
                <a:gd name="T1" fmla="*/ 252 h 65"/>
                <a:gd name="T2" fmla="*/ 375 w 36"/>
                <a:gd name="T3" fmla="*/ 1017 h 65"/>
                <a:gd name="T4" fmla="*/ 438 w 36"/>
                <a:gd name="T5" fmla="*/ 423 h 65"/>
                <a:gd name="T6" fmla="*/ 50 w 36"/>
                <a:gd name="T7" fmla="*/ 137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5">
                  <a:moveTo>
                    <a:pt x="0" y="13"/>
                  </a:moveTo>
                  <a:cubicBezTo>
                    <a:pt x="21" y="2"/>
                    <a:pt x="19" y="48"/>
                    <a:pt x="24" y="53"/>
                  </a:cubicBezTo>
                  <a:cubicBezTo>
                    <a:pt x="36" y="65"/>
                    <a:pt x="31" y="28"/>
                    <a:pt x="28" y="22"/>
                  </a:cubicBezTo>
                  <a:cubicBezTo>
                    <a:pt x="24" y="13"/>
                    <a:pt x="15" y="0"/>
                    <a:pt x="3" y="7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9" name="Freeform 1126">
              <a:extLst>
                <a:ext uri="{FF2B5EF4-FFF2-40B4-BE49-F238E27FC236}">
                  <a16:creationId xmlns:a16="http://schemas.microsoft.com/office/drawing/2014/main" id="{75ECBF53-3CA4-4B89-982B-01DDF2744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173"/>
              <a:ext cx="45" cy="70"/>
            </a:xfrm>
            <a:custGeom>
              <a:avLst/>
              <a:gdLst>
                <a:gd name="T0" fmla="*/ 145 w 18"/>
                <a:gd name="T1" fmla="*/ 0 h 26"/>
                <a:gd name="T2" fmla="*/ 0 w 18"/>
                <a:gd name="T3" fmla="*/ 50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6">
                  <a:moveTo>
                    <a:pt x="9" y="0"/>
                  </a:moveTo>
                  <a:cubicBezTo>
                    <a:pt x="18" y="8"/>
                    <a:pt x="10" y="23"/>
                    <a:pt x="0" y="26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0" name="Freeform 1127">
              <a:extLst>
                <a:ext uri="{FF2B5EF4-FFF2-40B4-BE49-F238E27FC236}">
                  <a16:creationId xmlns:a16="http://schemas.microsoft.com/office/drawing/2014/main" id="{0DA6EE76-D224-4593-8EB8-CF5E38228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931"/>
              <a:ext cx="342" cy="384"/>
            </a:xfrm>
            <a:custGeom>
              <a:avLst/>
              <a:gdLst>
                <a:gd name="T0" fmla="*/ 1321 w 137"/>
                <a:gd name="T1" fmla="*/ 171 h 144"/>
                <a:gd name="T2" fmla="*/ 1183 w 137"/>
                <a:gd name="T3" fmla="*/ 456 h 144"/>
                <a:gd name="T4" fmla="*/ 1091 w 137"/>
                <a:gd name="T5" fmla="*/ 648 h 144"/>
                <a:gd name="T6" fmla="*/ 934 w 137"/>
                <a:gd name="T7" fmla="*/ 627 h 144"/>
                <a:gd name="T8" fmla="*/ 574 w 137"/>
                <a:gd name="T9" fmla="*/ 661 h 144"/>
                <a:gd name="T10" fmla="*/ 325 w 137"/>
                <a:gd name="T11" fmla="*/ 1344 h 144"/>
                <a:gd name="T12" fmla="*/ 125 w 137"/>
                <a:gd name="T13" fmla="*/ 1800 h 144"/>
                <a:gd name="T14" fmla="*/ 0 w 137"/>
                <a:gd name="T15" fmla="*/ 1971 h 144"/>
                <a:gd name="T16" fmla="*/ 137 w 137"/>
                <a:gd name="T17" fmla="*/ 2125 h 144"/>
                <a:gd name="T18" fmla="*/ 592 w 137"/>
                <a:gd name="T19" fmla="*/ 1387 h 144"/>
                <a:gd name="T20" fmla="*/ 716 w 137"/>
                <a:gd name="T21" fmla="*/ 947 h 144"/>
                <a:gd name="T22" fmla="*/ 884 w 137"/>
                <a:gd name="T23" fmla="*/ 947 h 144"/>
                <a:gd name="T24" fmla="*/ 1166 w 137"/>
                <a:gd name="T25" fmla="*/ 947 h 144"/>
                <a:gd name="T26" fmla="*/ 1445 w 137"/>
                <a:gd name="T27" fmla="*/ 547 h 144"/>
                <a:gd name="T28" fmla="*/ 1495 w 137"/>
                <a:gd name="T29" fmla="*/ 397 h 144"/>
                <a:gd name="T30" fmla="*/ 1590 w 137"/>
                <a:gd name="T31" fmla="*/ 363 h 144"/>
                <a:gd name="T32" fmla="*/ 1870 w 137"/>
                <a:gd name="T33" fmla="*/ 968 h 144"/>
                <a:gd name="T34" fmla="*/ 1757 w 137"/>
                <a:gd name="T35" fmla="*/ 1272 h 144"/>
                <a:gd name="T36" fmla="*/ 1633 w 137"/>
                <a:gd name="T37" fmla="*/ 1629 h 144"/>
                <a:gd name="T38" fmla="*/ 1653 w 137"/>
                <a:gd name="T39" fmla="*/ 2581 h 144"/>
                <a:gd name="T40" fmla="*/ 1807 w 137"/>
                <a:gd name="T41" fmla="*/ 2709 h 144"/>
                <a:gd name="T42" fmla="*/ 1912 w 137"/>
                <a:gd name="T43" fmla="*/ 2525 h 144"/>
                <a:gd name="T44" fmla="*/ 1900 w 137"/>
                <a:gd name="T45" fmla="*/ 1707 h 144"/>
                <a:gd name="T46" fmla="*/ 1995 w 137"/>
                <a:gd name="T47" fmla="*/ 1443 h 144"/>
                <a:gd name="T48" fmla="*/ 2132 w 137"/>
                <a:gd name="T49" fmla="*/ 968 h 144"/>
                <a:gd name="T50" fmla="*/ 1683 w 137"/>
                <a:gd name="T51" fmla="*/ 77 h 144"/>
                <a:gd name="T52" fmla="*/ 1321 w 137"/>
                <a:gd name="T53" fmla="*/ 171 h 1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4">
                  <a:moveTo>
                    <a:pt x="85" y="9"/>
                  </a:moveTo>
                  <a:cubicBezTo>
                    <a:pt x="80" y="13"/>
                    <a:pt x="78" y="19"/>
                    <a:pt x="76" y="24"/>
                  </a:cubicBezTo>
                  <a:cubicBezTo>
                    <a:pt x="75" y="30"/>
                    <a:pt x="74" y="32"/>
                    <a:pt x="70" y="34"/>
                  </a:cubicBezTo>
                  <a:cubicBezTo>
                    <a:pt x="67" y="34"/>
                    <a:pt x="64" y="34"/>
                    <a:pt x="60" y="33"/>
                  </a:cubicBezTo>
                  <a:cubicBezTo>
                    <a:pt x="54" y="32"/>
                    <a:pt x="45" y="30"/>
                    <a:pt x="37" y="35"/>
                  </a:cubicBezTo>
                  <a:cubicBezTo>
                    <a:pt x="25" y="43"/>
                    <a:pt x="23" y="58"/>
                    <a:pt x="21" y="71"/>
                  </a:cubicBezTo>
                  <a:cubicBezTo>
                    <a:pt x="19" y="89"/>
                    <a:pt x="17" y="94"/>
                    <a:pt x="8" y="95"/>
                  </a:cubicBezTo>
                  <a:cubicBezTo>
                    <a:pt x="4" y="95"/>
                    <a:pt x="0" y="99"/>
                    <a:pt x="0" y="104"/>
                  </a:cubicBezTo>
                  <a:cubicBezTo>
                    <a:pt x="1" y="108"/>
                    <a:pt x="5" y="112"/>
                    <a:pt x="9" y="112"/>
                  </a:cubicBezTo>
                  <a:cubicBezTo>
                    <a:pt x="34" y="110"/>
                    <a:pt x="37" y="88"/>
                    <a:pt x="38" y="73"/>
                  </a:cubicBezTo>
                  <a:cubicBezTo>
                    <a:pt x="39" y="63"/>
                    <a:pt x="41" y="53"/>
                    <a:pt x="46" y="50"/>
                  </a:cubicBezTo>
                  <a:cubicBezTo>
                    <a:pt x="48" y="48"/>
                    <a:pt x="51" y="49"/>
                    <a:pt x="57" y="50"/>
                  </a:cubicBezTo>
                  <a:cubicBezTo>
                    <a:pt x="62" y="51"/>
                    <a:pt x="68" y="52"/>
                    <a:pt x="75" y="50"/>
                  </a:cubicBezTo>
                  <a:cubicBezTo>
                    <a:pt x="88" y="45"/>
                    <a:pt x="91" y="35"/>
                    <a:pt x="93" y="29"/>
                  </a:cubicBezTo>
                  <a:cubicBezTo>
                    <a:pt x="94" y="25"/>
                    <a:pt x="95" y="22"/>
                    <a:pt x="96" y="21"/>
                  </a:cubicBezTo>
                  <a:cubicBezTo>
                    <a:pt x="99" y="18"/>
                    <a:pt x="100" y="19"/>
                    <a:pt x="102" y="19"/>
                  </a:cubicBezTo>
                  <a:cubicBezTo>
                    <a:pt x="110" y="23"/>
                    <a:pt x="120" y="43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7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1"/>
                    <a:pt x="112" y="144"/>
                    <a:pt x="116" y="143"/>
                  </a:cubicBezTo>
                  <a:cubicBezTo>
                    <a:pt x="121" y="142"/>
                    <a:pt x="124" y="137"/>
                    <a:pt x="123" y="133"/>
                  </a:cubicBezTo>
                  <a:cubicBezTo>
                    <a:pt x="120" y="121"/>
                    <a:pt x="119" y="102"/>
                    <a:pt x="122" y="90"/>
                  </a:cubicBezTo>
                  <a:cubicBezTo>
                    <a:pt x="123" y="85"/>
                    <a:pt x="125" y="81"/>
                    <a:pt x="128" y="76"/>
                  </a:cubicBezTo>
                  <a:cubicBezTo>
                    <a:pt x="132" y="69"/>
                    <a:pt x="137" y="61"/>
                    <a:pt x="137" y="51"/>
                  </a:cubicBezTo>
                  <a:cubicBezTo>
                    <a:pt x="137" y="37"/>
                    <a:pt x="124" y="10"/>
                    <a:pt x="108" y="4"/>
                  </a:cubicBezTo>
                  <a:cubicBezTo>
                    <a:pt x="100" y="0"/>
                    <a:pt x="91" y="2"/>
                    <a:pt x="85" y="9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1" name="Freeform 1128">
              <a:extLst>
                <a:ext uri="{FF2B5EF4-FFF2-40B4-BE49-F238E27FC236}">
                  <a16:creationId xmlns:a16="http://schemas.microsoft.com/office/drawing/2014/main" id="{D34D8AE3-3502-4988-A84E-34963402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021"/>
              <a:ext cx="98" cy="123"/>
            </a:xfrm>
            <a:custGeom>
              <a:avLst/>
              <a:gdLst>
                <a:gd name="T0" fmla="*/ 618 w 39"/>
                <a:gd name="T1" fmla="*/ 35 h 46"/>
                <a:gd name="T2" fmla="*/ 188 w 39"/>
                <a:gd name="T3" fmla="*/ 136 h 46"/>
                <a:gd name="T4" fmla="*/ 0 w 39"/>
                <a:gd name="T5" fmla="*/ 880 h 46"/>
                <a:gd name="T6" fmla="*/ 221 w 39"/>
                <a:gd name="T7" fmla="*/ 193 h 46"/>
                <a:gd name="T8" fmla="*/ 618 w 39"/>
                <a:gd name="T9" fmla="*/ 3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39" y="2"/>
                  </a:moveTo>
                  <a:cubicBezTo>
                    <a:pt x="27" y="0"/>
                    <a:pt x="20" y="0"/>
                    <a:pt x="12" y="7"/>
                  </a:cubicBezTo>
                  <a:cubicBezTo>
                    <a:pt x="3" y="15"/>
                    <a:pt x="2" y="36"/>
                    <a:pt x="0" y="46"/>
                  </a:cubicBezTo>
                  <a:cubicBezTo>
                    <a:pt x="4" y="30"/>
                    <a:pt x="9" y="15"/>
                    <a:pt x="14" y="10"/>
                  </a:cubicBezTo>
                  <a:cubicBezTo>
                    <a:pt x="20" y="5"/>
                    <a:pt x="34" y="2"/>
                    <a:pt x="39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2" name="Freeform 1129">
              <a:extLst>
                <a:ext uri="{FF2B5EF4-FFF2-40B4-BE49-F238E27FC236}">
                  <a16:creationId xmlns:a16="http://schemas.microsoft.com/office/drawing/2014/main" id="{BEC0E7E0-0048-45CE-AF26-1A0AC1EB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096"/>
              <a:ext cx="35" cy="184"/>
            </a:xfrm>
            <a:custGeom>
              <a:avLst/>
              <a:gdLst>
                <a:gd name="T0" fmla="*/ 220 w 14"/>
                <a:gd name="T1" fmla="*/ 0 h 69"/>
                <a:gd name="T2" fmla="*/ 20 w 14"/>
                <a:gd name="T3" fmla="*/ 661 h 69"/>
                <a:gd name="T4" fmla="*/ 20 w 14"/>
                <a:gd name="T5" fmla="*/ 1309 h 69"/>
                <a:gd name="T6" fmla="*/ 220 w 14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9">
                  <a:moveTo>
                    <a:pt x="14" y="0"/>
                  </a:moveTo>
                  <a:cubicBezTo>
                    <a:pt x="6" y="13"/>
                    <a:pt x="1" y="15"/>
                    <a:pt x="1" y="35"/>
                  </a:cubicBezTo>
                  <a:cubicBezTo>
                    <a:pt x="0" y="56"/>
                    <a:pt x="1" y="69"/>
                    <a:pt x="1" y="69"/>
                  </a:cubicBezTo>
                  <a:cubicBezTo>
                    <a:pt x="2" y="60"/>
                    <a:pt x="1" y="16"/>
                    <a:pt x="14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3" name="Freeform 1130">
              <a:extLst>
                <a:ext uri="{FF2B5EF4-FFF2-40B4-BE49-F238E27FC236}">
                  <a16:creationId xmlns:a16="http://schemas.microsoft.com/office/drawing/2014/main" id="{D33FBDE2-8658-4D94-84D9-43A530354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000"/>
              <a:ext cx="55" cy="184"/>
            </a:xfrm>
            <a:custGeom>
              <a:avLst/>
              <a:gdLst>
                <a:gd name="T0" fmla="*/ 175 w 22"/>
                <a:gd name="T1" fmla="*/ 0 h 69"/>
                <a:gd name="T2" fmla="*/ 270 w 22"/>
                <a:gd name="T3" fmla="*/ 683 h 69"/>
                <a:gd name="T4" fmla="*/ 50 w 22"/>
                <a:gd name="T5" fmla="*/ 1309 h 69"/>
                <a:gd name="T6" fmla="*/ 238 w 22"/>
                <a:gd name="T7" fmla="*/ 568 h 69"/>
                <a:gd name="T8" fmla="*/ 175 w 22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9">
                  <a:moveTo>
                    <a:pt x="11" y="0"/>
                  </a:moveTo>
                  <a:cubicBezTo>
                    <a:pt x="17" y="12"/>
                    <a:pt x="22" y="24"/>
                    <a:pt x="17" y="36"/>
                  </a:cubicBezTo>
                  <a:cubicBezTo>
                    <a:pt x="12" y="49"/>
                    <a:pt x="4" y="52"/>
                    <a:pt x="3" y="69"/>
                  </a:cubicBezTo>
                  <a:cubicBezTo>
                    <a:pt x="0" y="55"/>
                    <a:pt x="13" y="45"/>
                    <a:pt x="15" y="30"/>
                  </a:cubicBezTo>
                  <a:cubicBezTo>
                    <a:pt x="18" y="15"/>
                    <a:pt x="15" y="7"/>
                    <a:pt x="11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4" name="Freeform 1131">
              <a:extLst>
                <a:ext uri="{FF2B5EF4-FFF2-40B4-BE49-F238E27FC236}">
                  <a16:creationId xmlns:a16="http://schemas.microsoft.com/office/drawing/2014/main" id="{8AC97859-099A-409E-B5BC-6705DBA8B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963"/>
              <a:ext cx="85" cy="90"/>
            </a:xfrm>
            <a:custGeom>
              <a:avLst/>
              <a:gdLst>
                <a:gd name="T0" fmla="*/ 0 w 34"/>
                <a:gd name="T1" fmla="*/ 630 h 34"/>
                <a:gd name="T2" fmla="*/ 238 w 34"/>
                <a:gd name="T3" fmla="*/ 315 h 34"/>
                <a:gd name="T4" fmla="*/ 533 w 34"/>
                <a:gd name="T5" fmla="*/ 148 h 34"/>
                <a:gd name="T6" fmla="*/ 270 w 34"/>
                <a:gd name="T7" fmla="*/ 132 h 34"/>
                <a:gd name="T8" fmla="*/ 0 w 34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cubicBezTo>
                    <a:pt x="8" y="32"/>
                    <a:pt x="11" y="29"/>
                    <a:pt x="15" y="17"/>
                  </a:cubicBezTo>
                  <a:cubicBezTo>
                    <a:pt x="19" y="5"/>
                    <a:pt x="24" y="0"/>
                    <a:pt x="34" y="8"/>
                  </a:cubicBezTo>
                  <a:cubicBezTo>
                    <a:pt x="28" y="1"/>
                    <a:pt x="19" y="2"/>
                    <a:pt x="17" y="7"/>
                  </a:cubicBezTo>
                  <a:cubicBezTo>
                    <a:pt x="14" y="12"/>
                    <a:pt x="8" y="33"/>
                    <a:pt x="0" y="34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5" name="Freeform 1132">
              <a:extLst>
                <a:ext uri="{FF2B5EF4-FFF2-40B4-BE49-F238E27FC236}">
                  <a16:creationId xmlns:a16="http://schemas.microsoft.com/office/drawing/2014/main" id="{6FA1106B-3A94-4D96-95AB-94A0F750B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123"/>
              <a:ext cx="68" cy="98"/>
            </a:xfrm>
            <a:custGeom>
              <a:avLst/>
              <a:gdLst>
                <a:gd name="T0" fmla="*/ 431 w 27"/>
                <a:gd name="T1" fmla="*/ 0 h 37"/>
                <a:gd name="T2" fmla="*/ 0 w 27"/>
                <a:gd name="T3" fmla="*/ 689 h 37"/>
                <a:gd name="T4" fmla="*/ 431 w 27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cubicBezTo>
                    <a:pt x="26" y="11"/>
                    <a:pt x="23" y="37"/>
                    <a:pt x="0" y="37"/>
                  </a:cubicBezTo>
                  <a:cubicBezTo>
                    <a:pt x="9" y="34"/>
                    <a:pt x="20" y="27"/>
                    <a:pt x="27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6" name="Freeform 1133">
              <a:extLst>
                <a:ext uri="{FF2B5EF4-FFF2-40B4-BE49-F238E27FC236}">
                  <a16:creationId xmlns:a16="http://schemas.microsoft.com/office/drawing/2014/main" id="{DD581260-2311-40A2-B8FB-3B12BB5AA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931"/>
              <a:ext cx="342" cy="384"/>
            </a:xfrm>
            <a:custGeom>
              <a:avLst/>
              <a:gdLst>
                <a:gd name="T0" fmla="*/ 1321 w 137"/>
                <a:gd name="T1" fmla="*/ 171 h 144"/>
                <a:gd name="T2" fmla="*/ 1183 w 137"/>
                <a:gd name="T3" fmla="*/ 456 h 144"/>
                <a:gd name="T4" fmla="*/ 1091 w 137"/>
                <a:gd name="T5" fmla="*/ 648 h 144"/>
                <a:gd name="T6" fmla="*/ 934 w 137"/>
                <a:gd name="T7" fmla="*/ 627 h 144"/>
                <a:gd name="T8" fmla="*/ 574 w 137"/>
                <a:gd name="T9" fmla="*/ 661 h 144"/>
                <a:gd name="T10" fmla="*/ 325 w 137"/>
                <a:gd name="T11" fmla="*/ 1344 h 144"/>
                <a:gd name="T12" fmla="*/ 125 w 137"/>
                <a:gd name="T13" fmla="*/ 1800 h 144"/>
                <a:gd name="T14" fmla="*/ 0 w 137"/>
                <a:gd name="T15" fmla="*/ 1971 h 144"/>
                <a:gd name="T16" fmla="*/ 137 w 137"/>
                <a:gd name="T17" fmla="*/ 2125 h 144"/>
                <a:gd name="T18" fmla="*/ 592 w 137"/>
                <a:gd name="T19" fmla="*/ 1387 h 144"/>
                <a:gd name="T20" fmla="*/ 716 w 137"/>
                <a:gd name="T21" fmla="*/ 947 h 144"/>
                <a:gd name="T22" fmla="*/ 884 w 137"/>
                <a:gd name="T23" fmla="*/ 947 h 144"/>
                <a:gd name="T24" fmla="*/ 1166 w 137"/>
                <a:gd name="T25" fmla="*/ 947 h 144"/>
                <a:gd name="T26" fmla="*/ 1445 w 137"/>
                <a:gd name="T27" fmla="*/ 547 h 144"/>
                <a:gd name="T28" fmla="*/ 1495 w 137"/>
                <a:gd name="T29" fmla="*/ 397 h 144"/>
                <a:gd name="T30" fmla="*/ 1590 w 137"/>
                <a:gd name="T31" fmla="*/ 363 h 144"/>
                <a:gd name="T32" fmla="*/ 1870 w 137"/>
                <a:gd name="T33" fmla="*/ 968 h 144"/>
                <a:gd name="T34" fmla="*/ 1757 w 137"/>
                <a:gd name="T35" fmla="*/ 1272 h 144"/>
                <a:gd name="T36" fmla="*/ 1633 w 137"/>
                <a:gd name="T37" fmla="*/ 1629 h 144"/>
                <a:gd name="T38" fmla="*/ 1653 w 137"/>
                <a:gd name="T39" fmla="*/ 2581 h 144"/>
                <a:gd name="T40" fmla="*/ 1807 w 137"/>
                <a:gd name="T41" fmla="*/ 2709 h 144"/>
                <a:gd name="T42" fmla="*/ 1912 w 137"/>
                <a:gd name="T43" fmla="*/ 2525 h 144"/>
                <a:gd name="T44" fmla="*/ 1900 w 137"/>
                <a:gd name="T45" fmla="*/ 1707 h 144"/>
                <a:gd name="T46" fmla="*/ 1995 w 137"/>
                <a:gd name="T47" fmla="*/ 1443 h 144"/>
                <a:gd name="T48" fmla="*/ 2132 w 137"/>
                <a:gd name="T49" fmla="*/ 968 h 144"/>
                <a:gd name="T50" fmla="*/ 1683 w 137"/>
                <a:gd name="T51" fmla="*/ 77 h 144"/>
                <a:gd name="T52" fmla="*/ 1321 w 137"/>
                <a:gd name="T53" fmla="*/ 171 h 1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4">
                  <a:moveTo>
                    <a:pt x="85" y="9"/>
                  </a:moveTo>
                  <a:cubicBezTo>
                    <a:pt x="80" y="13"/>
                    <a:pt x="78" y="19"/>
                    <a:pt x="76" y="24"/>
                  </a:cubicBezTo>
                  <a:cubicBezTo>
                    <a:pt x="75" y="30"/>
                    <a:pt x="74" y="32"/>
                    <a:pt x="70" y="34"/>
                  </a:cubicBezTo>
                  <a:cubicBezTo>
                    <a:pt x="67" y="34"/>
                    <a:pt x="64" y="34"/>
                    <a:pt x="60" y="33"/>
                  </a:cubicBezTo>
                  <a:cubicBezTo>
                    <a:pt x="54" y="32"/>
                    <a:pt x="45" y="30"/>
                    <a:pt x="37" y="35"/>
                  </a:cubicBezTo>
                  <a:cubicBezTo>
                    <a:pt x="25" y="43"/>
                    <a:pt x="23" y="58"/>
                    <a:pt x="21" y="71"/>
                  </a:cubicBezTo>
                  <a:cubicBezTo>
                    <a:pt x="19" y="89"/>
                    <a:pt x="17" y="94"/>
                    <a:pt x="8" y="95"/>
                  </a:cubicBezTo>
                  <a:cubicBezTo>
                    <a:pt x="4" y="95"/>
                    <a:pt x="0" y="99"/>
                    <a:pt x="0" y="104"/>
                  </a:cubicBezTo>
                  <a:cubicBezTo>
                    <a:pt x="1" y="108"/>
                    <a:pt x="5" y="112"/>
                    <a:pt x="9" y="112"/>
                  </a:cubicBezTo>
                  <a:cubicBezTo>
                    <a:pt x="34" y="110"/>
                    <a:pt x="37" y="88"/>
                    <a:pt x="38" y="73"/>
                  </a:cubicBezTo>
                  <a:cubicBezTo>
                    <a:pt x="39" y="63"/>
                    <a:pt x="41" y="53"/>
                    <a:pt x="46" y="50"/>
                  </a:cubicBezTo>
                  <a:cubicBezTo>
                    <a:pt x="48" y="48"/>
                    <a:pt x="51" y="49"/>
                    <a:pt x="57" y="50"/>
                  </a:cubicBezTo>
                  <a:cubicBezTo>
                    <a:pt x="62" y="51"/>
                    <a:pt x="68" y="52"/>
                    <a:pt x="75" y="50"/>
                  </a:cubicBezTo>
                  <a:cubicBezTo>
                    <a:pt x="88" y="45"/>
                    <a:pt x="91" y="35"/>
                    <a:pt x="93" y="29"/>
                  </a:cubicBezTo>
                  <a:cubicBezTo>
                    <a:pt x="94" y="25"/>
                    <a:pt x="95" y="22"/>
                    <a:pt x="96" y="21"/>
                  </a:cubicBezTo>
                  <a:cubicBezTo>
                    <a:pt x="99" y="18"/>
                    <a:pt x="100" y="19"/>
                    <a:pt x="102" y="19"/>
                  </a:cubicBezTo>
                  <a:cubicBezTo>
                    <a:pt x="110" y="23"/>
                    <a:pt x="120" y="43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7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1"/>
                    <a:pt x="112" y="144"/>
                    <a:pt x="116" y="143"/>
                  </a:cubicBezTo>
                  <a:cubicBezTo>
                    <a:pt x="121" y="142"/>
                    <a:pt x="124" y="137"/>
                    <a:pt x="123" y="133"/>
                  </a:cubicBezTo>
                  <a:cubicBezTo>
                    <a:pt x="120" y="121"/>
                    <a:pt x="119" y="102"/>
                    <a:pt x="122" y="90"/>
                  </a:cubicBezTo>
                  <a:cubicBezTo>
                    <a:pt x="123" y="85"/>
                    <a:pt x="125" y="81"/>
                    <a:pt x="128" y="76"/>
                  </a:cubicBezTo>
                  <a:cubicBezTo>
                    <a:pt x="132" y="69"/>
                    <a:pt x="137" y="61"/>
                    <a:pt x="137" y="51"/>
                  </a:cubicBezTo>
                  <a:cubicBezTo>
                    <a:pt x="137" y="37"/>
                    <a:pt x="124" y="10"/>
                    <a:pt x="108" y="4"/>
                  </a:cubicBezTo>
                  <a:cubicBezTo>
                    <a:pt x="100" y="0"/>
                    <a:pt x="91" y="2"/>
                    <a:pt x="85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5" name="Group 1134">
            <a:extLst>
              <a:ext uri="{FF2B5EF4-FFF2-40B4-BE49-F238E27FC236}">
                <a16:creationId xmlns:a16="http://schemas.microsoft.com/office/drawing/2014/main" id="{06234D37-D513-4DB4-B1EA-AF19A9C1C5A4}"/>
              </a:ext>
            </a:extLst>
          </p:cNvPr>
          <p:cNvGrpSpPr>
            <a:grpSpLocks/>
          </p:cNvGrpSpPr>
          <p:nvPr/>
        </p:nvGrpSpPr>
        <p:grpSpPr bwMode="auto">
          <a:xfrm>
            <a:off x="4081463" y="4062413"/>
            <a:ext cx="1436687" cy="1524000"/>
            <a:chOff x="3014" y="1927"/>
            <a:chExt cx="359" cy="381"/>
          </a:xfrm>
        </p:grpSpPr>
        <p:sp>
          <p:nvSpPr>
            <p:cNvPr id="58419" name="Freeform 1135">
              <a:extLst>
                <a:ext uri="{FF2B5EF4-FFF2-40B4-BE49-F238E27FC236}">
                  <a16:creationId xmlns:a16="http://schemas.microsoft.com/office/drawing/2014/main" id="{AE0CF04D-0866-4AAF-906D-EC03E1727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156"/>
              <a:ext cx="30" cy="37"/>
            </a:xfrm>
            <a:custGeom>
              <a:avLst/>
              <a:gdLst>
                <a:gd name="T0" fmla="*/ 0 w 12"/>
                <a:gd name="T1" fmla="*/ 0 h 14"/>
                <a:gd name="T2" fmla="*/ 95 w 12"/>
                <a:gd name="T3" fmla="*/ 259 h 14"/>
                <a:gd name="T4" fmla="*/ 175 w 12"/>
                <a:gd name="T5" fmla="*/ 90 h 14"/>
                <a:gd name="T6" fmla="*/ 50 w 1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6" y="4"/>
                    <a:pt x="6" y="8"/>
                    <a:pt x="6" y="14"/>
                  </a:cubicBezTo>
                  <a:cubicBezTo>
                    <a:pt x="9" y="13"/>
                    <a:pt x="12" y="8"/>
                    <a:pt x="11" y="5"/>
                  </a:cubicBezTo>
                  <a:cubicBezTo>
                    <a:pt x="10" y="0"/>
                    <a:pt x="6" y="3"/>
                    <a:pt x="3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0" name="Oval 1136">
              <a:extLst>
                <a:ext uri="{FF2B5EF4-FFF2-40B4-BE49-F238E27FC236}">
                  <a16:creationId xmlns:a16="http://schemas.microsoft.com/office/drawing/2014/main" id="{ADAB4C9B-DC0F-4723-BD96-7092043F8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943"/>
              <a:ext cx="341" cy="36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21" name="Oval 1137">
              <a:extLst>
                <a:ext uri="{FF2B5EF4-FFF2-40B4-BE49-F238E27FC236}">
                  <a16:creationId xmlns:a16="http://schemas.microsoft.com/office/drawing/2014/main" id="{877B8C25-2836-4391-99D3-B2EDF20AB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943"/>
              <a:ext cx="341" cy="36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22" name="Oval 1138">
              <a:extLst>
                <a:ext uri="{FF2B5EF4-FFF2-40B4-BE49-F238E27FC236}">
                  <a16:creationId xmlns:a16="http://schemas.microsoft.com/office/drawing/2014/main" id="{EB1F86FE-9AF8-4A41-853B-EF2A23C2F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2023"/>
              <a:ext cx="193" cy="20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23" name="Freeform 1139">
              <a:extLst>
                <a:ext uri="{FF2B5EF4-FFF2-40B4-BE49-F238E27FC236}">
                  <a16:creationId xmlns:a16="http://schemas.microsoft.com/office/drawing/2014/main" id="{BF322A6F-6983-4231-996D-D993324DB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961"/>
              <a:ext cx="198" cy="262"/>
            </a:xfrm>
            <a:custGeom>
              <a:avLst/>
              <a:gdLst>
                <a:gd name="T0" fmla="*/ 83 w 79"/>
                <a:gd name="T1" fmla="*/ 1281 h 98"/>
                <a:gd name="T2" fmla="*/ 1100 w 79"/>
                <a:gd name="T3" fmla="*/ 35 h 98"/>
                <a:gd name="T4" fmla="*/ 1243 w 79"/>
                <a:gd name="T5" fmla="*/ 56 h 98"/>
                <a:gd name="T6" fmla="*/ 960 w 79"/>
                <a:gd name="T7" fmla="*/ 0 h 98"/>
                <a:gd name="T8" fmla="*/ 0 w 79"/>
                <a:gd name="T9" fmla="*/ 1166 h 98"/>
                <a:gd name="T10" fmla="*/ 208 w 79"/>
                <a:gd name="T11" fmla="*/ 1871 h 98"/>
                <a:gd name="T12" fmla="*/ 83 w 79"/>
                <a:gd name="T13" fmla="*/ 1281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98">
                  <a:moveTo>
                    <a:pt x="5" y="67"/>
                  </a:moveTo>
                  <a:cubicBezTo>
                    <a:pt x="5" y="31"/>
                    <a:pt x="34" y="2"/>
                    <a:pt x="70" y="2"/>
                  </a:cubicBezTo>
                  <a:cubicBezTo>
                    <a:pt x="73" y="2"/>
                    <a:pt x="76" y="2"/>
                    <a:pt x="79" y="3"/>
                  </a:cubicBezTo>
                  <a:cubicBezTo>
                    <a:pt x="74" y="1"/>
                    <a:pt x="68" y="0"/>
                    <a:pt x="61" y="0"/>
                  </a:cubicBezTo>
                  <a:cubicBezTo>
                    <a:pt x="28" y="0"/>
                    <a:pt x="0" y="27"/>
                    <a:pt x="0" y="61"/>
                  </a:cubicBezTo>
                  <a:cubicBezTo>
                    <a:pt x="0" y="75"/>
                    <a:pt x="5" y="88"/>
                    <a:pt x="13" y="98"/>
                  </a:cubicBezTo>
                  <a:cubicBezTo>
                    <a:pt x="8" y="89"/>
                    <a:pt x="5" y="78"/>
                    <a:pt x="5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4" name="Freeform 1140">
              <a:extLst>
                <a:ext uri="{FF2B5EF4-FFF2-40B4-BE49-F238E27FC236}">
                  <a16:creationId xmlns:a16="http://schemas.microsoft.com/office/drawing/2014/main" id="{BEB888D3-B82F-4495-95C5-9F89274B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972"/>
              <a:ext cx="268" cy="323"/>
            </a:xfrm>
            <a:custGeom>
              <a:avLst/>
              <a:gdLst>
                <a:gd name="T0" fmla="*/ 1147 w 107"/>
                <a:gd name="T1" fmla="*/ 0 h 121"/>
                <a:gd name="T2" fmla="*/ 1475 w 107"/>
                <a:gd name="T3" fmla="*/ 913 h 121"/>
                <a:gd name="T4" fmla="*/ 471 w 107"/>
                <a:gd name="T5" fmla="*/ 2130 h 121"/>
                <a:gd name="T6" fmla="*/ 0 w 107"/>
                <a:gd name="T7" fmla="*/ 1994 h 121"/>
                <a:gd name="T8" fmla="*/ 679 w 107"/>
                <a:gd name="T9" fmla="*/ 2301 h 121"/>
                <a:gd name="T10" fmla="*/ 1681 w 107"/>
                <a:gd name="T11" fmla="*/ 1084 h 121"/>
                <a:gd name="T12" fmla="*/ 1147 w 10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21">
                  <a:moveTo>
                    <a:pt x="73" y="0"/>
                  </a:moveTo>
                  <a:cubicBezTo>
                    <a:pt x="86" y="12"/>
                    <a:pt x="94" y="29"/>
                    <a:pt x="94" y="48"/>
                  </a:cubicBezTo>
                  <a:cubicBezTo>
                    <a:pt x="94" y="84"/>
                    <a:pt x="66" y="112"/>
                    <a:pt x="30" y="112"/>
                  </a:cubicBezTo>
                  <a:cubicBezTo>
                    <a:pt x="19" y="112"/>
                    <a:pt x="9" y="110"/>
                    <a:pt x="0" y="105"/>
                  </a:cubicBezTo>
                  <a:cubicBezTo>
                    <a:pt x="11" y="115"/>
                    <a:pt x="26" y="121"/>
                    <a:pt x="43" y="121"/>
                  </a:cubicBezTo>
                  <a:cubicBezTo>
                    <a:pt x="78" y="121"/>
                    <a:pt x="107" y="92"/>
                    <a:pt x="107" y="57"/>
                  </a:cubicBezTo>
                  <a:cubicBezTo>
                    <a:pt x="107" y="33"/>
                    <a:pt x="93" y="11"/>
                    <a:pt x="73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5" name="Freeform 1141">
              <a:extLst>
                <a:ext uri="{FF2B5EF4-FFF2-40B4-BE49-F238E27FC236}">
                  <a16:creationId xmlns:a16="http://schemas.microsoft.com/office/drawing/2014/main" id="{577C3CE0-56F8-48D1-B5CF-CCDA4FFC3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036"/>
              <a:ext cx="110" cy="144"/>
            </a:xfrm>
            <a:custGeom>
              <a:avLst/>
              <a:gdLst>
                <a:gd name="T0" fmla="*/ 63 w 44"/>
                <a:gd name="T1" fmla="*/ 661 h 54"/>
                <a:gd name="T2" fmla="*/ 658 w 44"/>
                <a:gd name="T3" fmla="*/ 35 h 54"/>
                <a:gd name="T4" fmla="*/ 658 w 44"/>
                <a:gd name="T5" fmla="*/ 35 h 54"/>
                <a:gd name="T6" fmla="*/ 520 w 44"/>
                <a:gd name="T7" fmla="*/ 0 h 54"/>
                <a:gd name="T8" fmla="*/ 0 w 44"/>
                <a:gd name="T9" fmla="*/ 627 h 54"/>
                <a:gd name="T10" fmla="*/ 113 w 44"/>
                <a:gd name="T11" fmla="*/ 1024 h 54"/>
                <a:gd name="T12" fmla="*/ 63 w 44"/>
                <a:gd name="T13" fmla="*/ 66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4">
                  <a:moveTo>
                    <a:pt x="4" y="35"/>
                  </a:moveTo>
                  <a:cubicBezTo>
                    <a:pt x="4" y="16"/>
                    <a:pt x="23" y="2"/>
                    <a:pt x="42" y="2"/>
                  </a:cubicBezTo>
                  <a:cubicBezTo>
                    <a:pt x="44" y="2"/>
                    <a:pt x="40" y="1"/>
                    <a:pt x="42" y="2"/>
                  </a:cubicBezTo>
                  <a:cubicBezTo>
                    <a:pt x="39" y="1"/>
                    <a:pt x="36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0"/>
                    <a:pt x="3" y="49"/>
                    <a:pt x="7" y="54"/>
                  </a:cubicBezTo>
                  <a:cubicBezTo>
                    <a:pt x="4" y="49"/>
                    <a:pt x="4" y="4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6" name="Freeform 1142">
              <a:extLst>
                <a:ext uri="{FF2B5EF4-FFF2-40B4-BE49-F238E27FC236}">
                  <a16:creationId xmlns:a16="http://schemas.microsoft.com/office/drawing/2014/main" id="{532E484C-5004-46B6-8E33-C578FDCEF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052"/>
              <a:ext cx="133" cy="163"/>
            </a:xfrm>
            <a:custGeom>
              <a:avLst/>
              <a:gdLst>
                <a:gd name="T0" fmla="*/ 567 w 53"/>
                <a:gd name="T1" fmla="*/ 0 h 61"/>
                <a:gd name="T2" fmla="*/ 743 w 53"/>
                <a:gd name="T3" fmla="*/ 457 h 61"/>
                <a:gd name="T4" fmla="*/ 238 w 53"/>
                <a:gd name="T5" fmla="*/ 1085 h 61"/>
                <a:gd name="T6" fmla="*/ 0 w 53"/>
                <a:gd name="T7" fmla="*/ 1013 h 61"/>
                <a:gd name="T8" fmla="*/ 334 w 53"/>
                <a:gd name="T9" fmla="*/ 1165 h 61"/>
                <a:gd name="T10" fmla="*/ 838 w 53"/>
                <a:gd name="T11" fmla="*/ 550 h 61"/>
                <a:gd name="T12" fmla="*/ 567 w 53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1">
                  <a:moveTo>
                    <a:pt x="36" y="0"/>
                  </a:moveTo>
                  <a:cubicBezTo>
                    <a:pt x="43" y="6"/>
                    <a:pt x="47" y="15"/>
                    <a:pt x="47" y="24"/>
                  </a:cubicBezTo>
                  <a:cubicBezTo>
                    <a:pt x="47" y="42"/>
                    <a:pt x="33" y="57"/>
                    <a:pt x="15" y="57"/>
                  </a:cubicBezTo>
                  <a:cubicBezTo>
                    <a:pt x="9" y="57"/>
                    <a:pt x="4" y="55"/>
                    <a:pt x="0" y="53"/>
                  </a:cubicBezTo>
                  <a:cubicBezTo>
                    <a:pt x="5" y="58"/>
                    <a:pt x="13" y="61"/>
                    <a:pt x="21" y="61"/>
                  </a:cubicBezTo>
                  <a:cubicBezTo>
                    <a:pt x="39" y="61"/>
                    <a:pt x="53" y="47"/>
                    <a:pt x="53" y="29"/>
                  </a:cubicBezTo>
                  <a:cubicBezTo>
                    <a:pt x="53" y="17"/>
                    <a:pt x="47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7" name="Freeform 1143">
              <a:extLst>
                <a:ext uri="{FF2B5EF4-FFF2-40B4-BE49-F238E27FC236}">
                  <a16:creationId xmlns:a16="http://schemas.microsoft.com/office/drawing/2014/main" id="{427F7270-BEEF-4830-AF56-C3D191E83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959"/>
              <a:ext cx="123" cy="157"/>
            </a:xfrm>
            <a:custGeom>
              <a:avLst/>
              <a:gdLst>
                <a:gd name="T0" fmla="*/ 0 w 49"/>
                <a:gd name="T1" fmla="*/ 56 h 59"/>
                <a:gd name="T2" fmla="*/ 492 w 49"/>
                <a:gd name="T3" fmla="*/ 490 h 59"/>
                <a:gd name="T4" fmla="*/ 597 w 49"/>
                <a:gd name="T5" fmla="*/ 1112 h 59"/>
                <a:gd name="T6" fmla="*/ 713 w 49"/>
                <a:gd name="T7" fmla="*/ 452 h 59"/>
                <a:gd name="T8" fmla="*/ 146 w 4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0" y="3"/>
                  </a:moveTo>
                  <a:cubicBezTo>
                    <a:pt x="10" y="8"/>
                    <a:pt x="24" y="16"/>
                    <a:pt x="31" y="26"/>
                  </a:cubicBezTo>
                  <a:cubicBezTo>
                    <a:pt x="37" y="36"/>
                    <a:pt x="34" y="47"/>
                    <a:pt x="38" y="59"/>
                  </a:cubicBezTo>
                  <a:cubicBezTo>
                    <a:pt x="49" y="54"/>
                    <a:pt x="48" y="34"/>
                    <a:pt x="45" y="24"/>
                  </a:cubicBezTo>
                  <a:cubicBezTo>
                    <a:pt x="40" y="5"/>
                    <a:pt x="27" y="2"/>
                    <a:pt x="9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8" name="Oval 1144">
              <a:extLst>
                <a:ext uri="{FF2B5EF4-FFF2-40B4-BE49-F238E27FC236}">
                  <a16:creationId xmlns:a16="http://schemas.microsoft.com/office/drawing/2014/main" id="{AB5A26A2-15E8-4D01-B681-711E21404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2023"/>
              <a:ext cx="193" cy="20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29" name="Oval 1145">
              <a:extLst>
                <a:ext uri="{FF2B5EF4-FFF2-40B4-BE49-F238E27FC236}">
                  <a16:creationId xmlns:a16="http://schemas.microsoft.com/office/drawing/2014/main" id="{72AAE974-A337-4EB5-A58E-249A76BDE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2025"/>
              <a:ext cx="45" cy="5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30" name="Oval 1146">
              <a:extLst>
                <a:ext uri="{FF2B5EF4-FFF2-40B4-BE49-F238E27FC236}">
                  <a16:creationId xmlns:a16="http://schemas.microsoft.com/office/drawing/2014/main" id="{22A563C7-AC20-4A0A-87CA-88D639A80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2068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31" name="Oval 1147">
              <a:extLst>
                <a:ext uri="{FF2B5EF4-FFF2-40B4-BE49-F238E27FC236}">
                  <a16:creationId xmlns:a16="http://schemas.microsoft.com/office/drawing/2014/main" id="{681E38D9-63AA-41F6-B7C6-F0E6EC46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202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32" name="Freeform 1148">
              <a:extLst>
                <a:ext uri="{FF2B5EF4-FFF2-40B4-BE49-F238E27FC236}">
                  <a16:creationId xmlns:a16="http://schemas.microsoft.com/office/drawing/2014/main" id="{DABE3F86-FD93-41BF-9C25-30AE503A0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27"/>
              <a:ext cx="256" cy="373"/>
            </a:xfrm>
            <a:custGeom>
              <a:avLst/>
              <a:gdLst>
                <a:gd name="T0" fmla="*/ 409 w 102"/>
                <a:gd name="T1" fmla="*/ 136 h 140"/>
                <a:gd name="T2" fmla="*/ 301 w 102"/>
                <a:gd name="T3" fmla="*/ 149 h 140"/>
                <a:gd name="T4" fmla="*/ 158 w 102"/>
                <a:gd name="T5" fmla="*/ 376 h 140"/>
                <a:gd name="T6" fmla="*/ 346 w 102"/>
                <a:gd name="T7" fmla="*/ 546 h 140"/>
                <a:gd name="T8" fmla="*/ 459 w 102"/>
                <a:gd name="T9" fmla="*/ 533 h 140"/>
                <a:gd name="T10" fmla="*/ 838 w 102"/>
                <a:gd name="T11" fmla="*/ 546 h 140"/>
                <a:gd name="T12" fmla="*/ 788 w 102"/>
                <a:gd name="T13" fmla="*/ 773 h 140"/>
                <a:gd name="T14" fmla="*/ 919 w 102"/>
                <a:gd name="T15" fmla="*/ 1532 h 140"/>
                <a:gd name="T16" fmla="*/ 1139 w 102"/>
                <a:gd name="T17" fmla="*/ 1647 h 140"/>
                <a:gd name="T18" fmla="*/ 1215 w 102"/>
                <a:gd name="T19" fmla="*/ 1681 h 140"/>
                <a:gd name="T20" fmla="*/ 1122 w 102"/>
                <a:gd name="T21" fmla="*/ 1945 h 140"/>
                <a:gd name="T22" fmla="*/ 663 w 102"/>
                <a:gd name="T23" fmla="*/ 2102 h 140"/>
                <a:gd name="T24" fmla="*/ 95 w 102"/>
                <a:gd name="T25" fmla="*/ 2273 h 140"/>
                <a:gd name="T26" fmla="*/ 50 w 102"/>
                <a:gd name="T27" fmla="*/ 2555 h 140"/>
                <a:gd name="T28" fmla="*/ 284 w 102"/>
                <a:gd name="T29" fmla="*/ 2590 h 140"/>
                <a:gd name="T30" fmla="*/ 663 w 102"/>
                <a:gd name="T31" fmla="*/ 2499 h 140"/>
                <a:gd name="T32" fmla="*/ 1360 w 102"/>
                <a:gd name="T33" fmla="*/ 2230 h 140"/>
                <a:gd name="T34" fmla="*/ 1518 w 102"/>
                <a:gd name="T35" fmla="*/ 1511 h 140"/>
                <a:gd name="T36" fmla="*/ 1202 w 102"/>
                <a:gd name="T37" fmla="*/ 1250 h 140"/>
                <a:gd name="T38" fmla="*/ 1122 w 102"/>
                <a:gd name="T39" fmla="*/ 1228 h 140"/>
                <a:gd name="T40" fmla="*/ 1089 w 102"/>
                <a:gd name="T41" fmla="*/ 943 h 140"/>
                <a:gd name="T42" fmla="*/ 1139 w 102"/>
                <a:gd name="T43" fmla="*/ 397 h 140"/>
                <a:gd name="T44" fmla="*/ 409 w 102"/>
                <a:gd name="T45" fmla="*/ 136 h 1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2" h="140">
                  <a:moveTo>
                    <a:pt x="26" y="7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4" y="9"/>
                    <a:pt x="9" y="14"/>
                    <a:pt x="10" y="20"/>
                  </a:cubicBezTo>
                  <a:cubicBezTo>
                    <a:pt x="11" y="26"/>
                    <a:pt x="16" y="30"/>
                    <a:pt x="22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0" y="26"/>
                    <a:pt x="51" y="24"/>
                    <a:pt x="53" y="29"/>
                  </a:cubicBezTo>
                  <a:cubicBezTo>
                    <a:pt x="54" y="32"/>
                    <a:pt x="53" y="35"/>
                    <a:pt x="50" y="41"/>
                  </a:cubicBezTo>
                  <a:cubicBezTo>
                    <a:pt x="46" y="51"/>
                    <a:pt x="39" y="66"/>
                    <a:pt x="58" y="81"/>
                  </a:cubicBezTo>
                  <a:cubicBezTo>
                    <a:pt x="63" y="85"/>
                    <a:pt x="68" y="86"/>
                    <a:pt x="72" y="87"/>
                  </a:cubicBezTo>
                  <a:cubicBezTo>
                    <a:pt x="76" y="88"/>
                    <a:pt x="76" y="88"/>
                    <a:pt x="77" y="89"/>
                  </a:cubicBezTo>
                  <a:cubicBezTo>
                    <a:pt x="79" y="93"/>
                    <a:pt x="75" y="99"/>
                    <a:pt x="71" y="103"/>
                  </a:cubicBezTo>
                  <a:cubicBezTo>
                    <a:pt x="64" y="111"/>
                    <a:pt x="55" y="111"/>
                    <a:pt x="42" y="111"/>
                  </a:cubicBezTo>
                  <a:cubicBezTo>
                    <a:pt x="31" y="111"/>
                    <a:pt x="18" y="111"/>
                    <a:pt x="6" y="120"/>
                  </a:cubicBezTo>
                  <a:cubicBezTo>
                    <a:pt x="1" y="123"/>
                    <a:pt x="0" y="130"/>
                    <a:pt x="3" y="135"/>
                  </a:cubicBezTo>
                  <a:cubicBezTo>
                    <a:pt x="7" y="139"/>
                    <a:pt x="13" y="140"/>
                    <a:pt x="18" y="137"/>
                  </a:cubicBezTo>
                  <a:cubicBezTo>
                    <a:pt x="24" y="132"/>
                    <a:pt x="33" y="132"/>
                    <a:pt x="42" y="132"/>
                  </a:cubicBezTo>
                  <a:cubicBezTo>
                    <a:pt x="56" y="132"/>
                    <a:pt x="72" y="132"/>
                    <a:pt x="86" y="118"/>
                  </a:cubicBezTo>
                  <a:cubicBezTo>
                    <a:pt x="95" y="109"/>
                    <a:pt x="102" y="94"/>
                    <a:pt x="96" y="80"/>
                  </a:cubicBezTo>
                  <a:cubicBezTo>
                    <a:pt x="91" y="69"/>
                    <a:pt x="81" y="67"/>
                    <a:pt x="76" y="66"/>
                  </a:cubicBezTo>
                  <a:cubicBezTo>
                    <a:pt x="73" y="66"/>
                    <a:pt x="72" y="65"/>
                    <a:pt x="71" y="65"/>
                  </a:cubicBezTo>
                  <a:cubicBezTo>
                    <a:pt x="65" y="60"/>
                    <a:pt x="65" y="58"/>
                    <a:pt x="69" y="50"/>
                  </a:cubicBezTo>
                  <a:cubicBezTo>
                    <a:pt x="72" y="43"/>
                    <a:pt x="77" y="33"/>
                    <a:pt x="72" y="21"/>
                  </a:cubicBezTo>
                  <a:cubicBezTo>
                    <a:pt x="64" y="0"/>
                    <a:pt x="39" y="5"/>
                    <a:pt x="26" y="7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3" name="Freeform 1149">
              <a:extLst>
                <a:ext uri="{FF2B5EF4-FFF2-40B4-BE49-F238E27FC236}">
                  <a16:creationId xmlns:a16="http://schemas.microsoft.com/office/drawing/2014/main" id="{B0813BFF-B31B-4642-89CE-F3D2E6B35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937"/>
              <a:ext cx="123" cy="48"/>
            </a:xfrm>
            <a:custGeom>
              <a:avLst/>
              <a:gdLst>
                <a:gd name="T0" fmla="*/ 0 w 49"/>
                <a:gd name="T1" fmla="*/ 149 h 18"/>
                <a:gd name="T2" fmla="*/ 776 w 49"/>
                <a:gd name="T3" fmla="*/ 341 h 18"/>
                <a:gd name="T4" fmla="*/ 0 w 49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8">
                  <a:moveTo>
                    <a:pt x="0" y="8"/>
                  </a:moveTo>
                  <a:cubicBezTo>
                    <a:pt x="18" y="4"/>
                    <a:pt x="37" y="0"/>
                    <a:pt x="49" y="18"/>
                  </a:cubicBezTo>
                  <a:cubicBezTo>
                    <a:pt x="45" y="11"/>
                    <a:pt x="26" y="4"/>
                    <a:pt x="0" y="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4" name="Freeform 1150">
              <a:extLst>
                <a:ext uri="{FF2B5EF4-FFF2-40B4-BE49-F238E27FC236}">
                  <a16:creationId xmlns:a16="http://schemas.microsoft.com/office/drawing/2014/main" id="{6B284029-A410-4084-9188-E58D85C42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180"/>
              <a:ext cx="177" cy="77"/>
            </a:xfrm>
            <a:custGeom>
              <a:avLst/>
              <a:gdLst>
                <a:gd name="T0" fmla="*/ 1099 w 71"/>
                <a:gd name="T1" fmla="*/ 0 h 29"/>
                <a:gd name="T2" fmla="*/ 683 w 71"/>
                <a:gd name="T3" fmla="*/ 374 h 29"/>
                <a:gd name="T4" fmla="*/ 0 w 71"/>
                <a:gd name="T5" fmla="*/ 542 h 29"/>
                <a:gd name="T6" fmla="*/ 683 w 71"/>
                <a:gd name="T7" fmla="*/ 451 h 29"/>
                <a:gd name="T8" fmla="*/ 1099 w 71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29">
                  <a:moveTo>
                    <a:pt x="71" y="0"/>
                  </a:moveTo>
                  <a:cubicBezTo>
                    <a:pt x="65" y="13"/>
                    <a:pt x="64" y="17"/>
                    <a:pt x="44" y="20"/>
                  </a:cubicBezTo>
                  <a:cubicBezTo>
                    <a:pt x="24" y="22"/>
                    <a:pt x="11" y="18"/>
                    <a:pt x="0" y="29"/>
                  </a:cubicBezTo>
                  <a:cubicBezTo>
                    <a:pt x="13" y="23"/>
                    <a:pt x="31" y="25"/>
                    <a:pt x="44" y="24"/>
                  </a:cubicBezTo>
                  <a:cubicBezTo>
                    <a:pt x="63" y="22"/>
                    <a:pt x="71" y="16"/>
                    <a:pt x="71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5" name="Freeform 1151">
              <a:extLst>
                <a:ext uri="{FF2B5EF4-FFF2-40B4-BE49-F238E27FC236}">
                  <a16:creationId xmlns:a16="http://schemas.microsoft.com/office/drawing/2014/main" id="{EEB08A14-0648-41B4-8286-45A8F7F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017"/>
              <a:ext cx="45" cy="88"/>
            </a:xfrm>
            <a:custGeom>
              <a:avLst/>
              <a:gdLst>
                <a:gd name="T0" fmla="*/ 283 w 18"/>
                <a:gd name="T1" fmla="*/ 0 h 33"/>
                <a:gd name="T2" fmla="*/ 283 w 18"/>
                <a:gd name="T3" fmla="*/ 627 h 33"/>
                <a:gd name="T4" fmla="*/ 95 w 18"/>
                <a:gd name="T5" fmla="*/ 419 h 33"/>
                <a:gd name="T6" fmla="*/ 283 w 18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3">
                  <a:moveTo>
                    <a:pt x="18" y="0"/>
                  </a:moveTo>
                  <a:cubicBezTo>
                    <a:pt x="16" y="9"/>
                    <a:pt x="0" y="30"/>
                    <a:pt x="18" y="33"/>
                  </a:cubicBezTo>
                  <a:cubicBezTo>
                    <a:pt x="8" y="32"/>
                    <a:pt x="5" y="32"/>
                    <a:pt x="6" y="22"/>
                  </a:cubicBezTo>
                  <a:cubicBezTo>
                    <a:pt x="6" y="13"/>
                    <a:pt x="17" y="6"/>
                    <a:pt x="18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6" name="Freeform 1152">
              <a:extLst>
                <a:ext uri="{FF2B5EF4-FFF2-40B4-BE49-F238E27FC236}">
                  <a16:creationId xmlns:a16="http://schemas.microsoft.com/office/drawing/2014/main" id="{18214DAB-1179-47D7-8A91-7B31BDDB7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27"/>
              <a:ext cx="256" cy="373"/>
            </a:xfrm>
            <a:custGeom>
              <a:avLst/>
              <a:gdLst>
                <a:gd name="T0" fmla="*/ 409 w 102"/>
                <a:gd name="T1" fmla="*/ 136 h 140"/>
                <a:gd name="T2" fmla="*/ 301 w 102"/>
                <a:gd name="T3" fmla="*/ 149 h 140"/>
                <a:gd name="T4" fmla="*/ 158 w 102"/>
                <a:gd name="T5" fmla="*/ 376 h 140"/>
                <a:gd name="T6" fmla="*/ 346 w 102"/>
                <a:gd name="T7" fmla="*/ 546 h 140"/>
                <a:gd name="T8" fmla="*/ 459 w 102"/>
                <a:gd name="T9" fmla="*/ 533 h 140"/>
                <a:gd name="T10" fmla="*/ 838 w 102"/>
                <a:gd name="T11" fmla="*/ 546 h 140"/>
                <a:gd name="T12" fmla="*/ 788 w 102"/>
                <a:gd name="T13" fmla="*/ 773 h 140"/>
                <a:gd name="T14" fmla="*/ 919 w 102"/>
                <a:gd name="T15" fmla="*/ 1532 h 140"/>
                <a:gd name="T16" fmla="*/ 1139 w 102"/>
                <a:gd name="T17" fmla="*/ 1647 h 140"/>
                <a:gd name="T18" fmla="*/ 1215 w 102"/>
                <a:gd name="T19" fmla="*/ 1681 h 140"/>
                <a:gd name="T20" fmla="*/ 1122 w 102"/>
                <a:gd name="T21" fmla="*/ 1945 h 140"/>
                <a:gd name="T22" fmla="*/ 663 w 102"/>
                <a:gd name="T23" fmla="*/ 2102 h 140"/>
                <a:gd name="T24" fmla="*/ 95 w 102"/>
                <a:gd name="T25" fmla="*/ 2273 h 140"/>
                <a:gd name="T26" fmla="*/ 50 w 102"/>
                <a:gd name="T27" fmla="*/ 2555 h 140"/>
                <a:gd name="T28" fmla="*/ 284 w 102"/>
                <a:gd name="T29" fmla="*/ 2590 h 140"/>
                <a:gd name="T30" fmla="*/ 663 w 102"/>
                <a:gd name="T31" fmla="*/ 2499 h 140"/>
                <a:gd name="T32" fmla="*/ 1360 w 102"/>
                <a:gd name="T33" fmla="*/ 2230 h 140"/>
                <a:gd name="T34" fmla="*/ 1518 w 102"/>
                <a:gd name="T35" fmla="*/ 1511 h 140"/>
                <a:gd name="T36" fmla="*/ 1202 w 102"/>
                <a:gd name="T37" fmla="*/ 1250 h 140"/>
                <a:gd name="T38" fmla="*/ 1122 w 102"/>
                <a:gd name="T39" fmla="*/ 1228 h 140"/>
                <a:gd name="T40" fmla="*/ 1089 w 102"/>
                <a:gd name="T41" fmla="*/ 943 h 140"/>
                <a:gd name="T42" fmla="*/ 1139 w 102"/>
                <a:gd name="T43" fmla="*/ 397 h 140"/>
                <a:gd name="T44" fmla="*/ 409 w 102"/>
                <a:gd name="T45" fmla="*/ 136 h 1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2" h="140">
                  <a:moveTo>
                    <a:pt x="26" y="7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4" y="9"/>
                    <a:pt x="9" y="14"/>
                    <a:pt x="10" y="20"/>
                  </a:cubicBezTo>
                  <a:cubicBezTo>
                    <a:pt x="11" y="26"/>
                    <a:pt x="16" y="30"/>
                    <a:pt x="22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0" y="26"/>
                    <a:pt x="51" y="24"/>
                    <a:pt x="53" y="29"/>
                  </a:cubicBezTo>
                  <a:cubicBezTo>
                    <a:pt x="54" y="32"/>
                    <a:pt x="53" y="35"/>
                    <a:pt x="50" y="41"/>
                  </a:cubicBezTo>
                  <a:cubicBezTo>
                    <a:pt x="46" y="51"/>
                    <a:pt x="39" y="66"/>
                    <a:pt x="58" y="81"/>
                  </a:cubicBezTo>
                  <a:cubicBezTo>
                    <a:pt x="63" y="85"/>
                    <a:pt x="68" y="86"/>
                    <a:pt x="72" y="87"/>
                  </a:cubicBezTo>
                  <a:cubicBezTo>
                    <a:pt x="76" y="88"/>
                    <a:pt x="76" y="88"/>
                    <a:pt x="77" y="89"/>
                  </a:cubicBezTo>
                  <a:cubicBezTo>
                    <a:pt x="79" y="93"/>
                    <a:pt x="75" y="99"/>
                    <a:pt x="71" y="103"/>
                  </a:cubicBezTo>
                  <a:cubicBezTo>
                    <a:pt x="64" y="111"/>
                    <a:pt x="55" y="111"/>
                    <a:pt x="42" y="111"/>
                  </a:cubicBezTo>
                  <a:cubicBezTo>
                    <a:pt x="31" y="111"/>
                    <a:pt x="18" y="111"/>
                    <a:pt x="6" y="120"/>
                  </a:cubicBezTo>
                  <a:cubicBezTo>
                    <a:pt x="1" y="123"/>
                    <a:pt x="0" y="130"/>
                    <a:pt x="3" y="135"/>
                  </a:cubicBezTo>
                  <a:cubicBezTo>
                    <a:pt x="7" y="139"/>
                    <a:pt x="13" y="140"/>
                    <a:pt x="18" y="137"/>
                  </a:cubicBezTo>
                  <a:cubicBezTo>
                    <a:pt x="24" y="132"/>
                    <a:pt x="33" y="132"/>
                    <a:pt x="42" y="132"/>
                  </a:cubicBezTo>
                  <a:cubicBezTo>
                    <a:pt x="56" y="132"/>
                    <a:pt x="72" y="132"/>
                    <a:pt x="86" y="118"/>
                  </a:cubicBezTo>
                  <a:cubicBezTo>
                    <a:pt x="95" y="109"/>
                    <a:pt x="102" y="94"/>
                    <a:pt x="96" y="80"/>
                  </a:cubicBezTo>
                  <a:cubicBezTo>
                    <a:pt x="91" y="69"/>
                    <a:pt x="81" y="67"/>
                    <a:pt x="76" y="66"/>
                  </a:cubicBezTo>
                  <a:cubicBezTo>
                    <a:pt x="73" y="66"/>
                    <a:pt x="72" y="65"/>
                    <a:pt x="71" y="65"/>
                  </a:cubicBezTo>
                  <a:cubicBezTo>
                    <a:pt x="65" y="60"/>
                    <a:pt x="65" y="58"/>
                    <a:pt x="69" y="50"/>
                  </a:cubicBezTo>
                  <a:cubicBezTo>
                    <a:pt x="72" y="43"/>
                    <a:pt x="77" y="33"/>
                    <a:pt x="72" y="21"/>
                  </a:cubicBezTo>
                  <a:cubicBezTo>
                    <a:pt x="64" y="0"/>
                    <a:pt x="39" y="5"/>
                    <a:pt x="26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6" name="Group 1153">
            <a:extLst>
              <a:ext uri="{FF2B5EF4-FFF2-40B4-BE49-F238E27FC236}">
                <a16:creationId xmlns:a16="http://schemas.microsoft.com/office/drawing/2014/main" id="{930C10FE-49D7-4B90-8ED6-FF53438EF3B0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2641600"/>
            <a:ext cx="1414463" cy="1387475"/>
            <a:chOff x="261" y="1937"/>
            <a:chExt cx="375" cy="368"/>
          </a:xfrm>
        </p:grpSpPr>
        <p:sp>
          <p:nvSpPr>
            <p:cNvPr id="58398" name="Oval 1154">
              <a:extLst>
                <a:ext uri="{FF2B5EF4-FFF2-40B4-BE49-F238E27FC236}">
                  <a16:creationId xmlns:a16="http://schemas.microsoft.com/office/drawing/2014/main" id="{A274EEF0-EF87-42B0-9959-D1AA08325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1940"/>
              <a:ext cx="343" cy="36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99" name="Oval 1155">
              <a:extLst>
                <a:ext uri="{FF2B5EF4-FFF2-40B4-BE49-F238E27FC236}">
                  <a16:creationId xmlns:a16="http://schemas.microsoft.com/office/drawing/2014/main" id="{799D709F-8778-477E-9161-EEDFB87F3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1940"/>
              <a:ext cx="343" cy="36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00" name="Oval 1156">
              <a:extLst>
                <a:ext uri="{FF2B5EF4-FFF2-40B4-BE49-F238E27FC236}">
                  <a16:creationId xmlns:a16="http://schemas.microsoft.com/office/drawing/2014/main" id="{9C58288E-B99E-40C6-8C62-25DC9B325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2015"/>
              <a:ext cx="218" cy="22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01" name="Freeform 1157">
              <a:extLst>
                <a:ext uri="{FF2B5EF4-FFF2-40B4-BE49-F238E27FC236}">
                  <a16:creationId xmlns:a16="http://schemas.microsoft.com/office/drawing/2014/main" id="{902EF476-67C9-4BC7-B463-7642556AC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1953"/>
              <a:ext cx="205" cy="272"/>
            </a:xfrm>
            <a:custGeom>
              <a:avLst/>
              <a:gdLst>
                <a:gd name="T0" fmla="*/ 83 w 82"/>
                <a:gd name="T1" fmla="*/ 1331 h 102"/>
                <a:gd name="T2" fmla="*/ 1145 w 82"/>
                <a:gd name="T3" fmla="*/ 35 h 102"/>
                <a:gd name="T4" fmla="*/ 1283 w 82"/>
                <a:gd name="T5" fmla="*/ 56 h 102"/>
                <a:gd name="T6" fmla="*/ 1000 w 82"/>
                <a:gd name="T7" fmla="*/ 0 h 102"/>
                <a:gd name="T8" fmla="*/ 0 w 82"/>
                <a:gd name="T9" fmla="*/ 1216 h 102"/>
                <a:gd name="T10" fmla="*/ 208 w 82"/>
                <a:gd name="T11" fmla="*/ 1933 h 102"/>
                <a:gd name="T12" fmla="*/ 83 w 82"/>
                <a:gd name="T13" fmla="*/ 1331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02">
                  <a:moveTo>
                    <a:pt x="5" y="70"/>
                  </a:moveTo>
                  <a:cubicBezTo>
                    <a:pt x="5" y="33"/>
                    <a:pt x="36" y="2"/>
                    <a:pt x="73" y="2"/>
                  </a:cubicBezTo>
                  <a:cubicBezTo>
                    <a:pt x="76" y="2"/>
                    <a:pt x="79" y="3"/>
                    <a:pt x="82" y="3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8"/>
                    <a:pt x="5" y="91"/>
                    <a:pt x="13" y="102"/>
                  </a:cubicBezTo>
                  <a:cubicBezTo>
                    <a:pt x="8" y="92"/>
                    <a:pt x="5" y="82"/>
                    <a:pt x="5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2" name="Freeform 1158">
              <a:extLst>
                <a:ext uri="{FF2B5EF4-FFF2-40B4-BE49-F238E27FC236}">
                  <a16:creationId xmlns:a16="http://schemas.microsoft.com/office/drawing/2014/main" id="{5C555879-7864-419B-87E1-28BC85E9B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1975"/>
              <a:ext cx="266" cy="317"/>
            </a:xfrm>
            <a:custGeom>
              <a:avLst/>
              <a:gdLst>
                <a:gd name="T0" fmla="*/ 1152 w 106"/>
                <a:gd name="T1" fmla="*/ 0 h 119"/>
                <a:gd name="T2" fmla="*/ 1468 w 106"/>
                <a:gd name="T3" fmla="*/ 887 h 119"/>
                <a:gd name="T4" fmla="*/ 472 w 106"/>
                <a:gd name="T5" fmla="*/ 2080 h 119"/>
                <a:gd name="T6" fmla="*/ 0 w 106"/>
                <a:gd name="T7" fmla="*/ 1931 h 119"/>
                <a:gd name="T8" fmla="*/ 680 w 106"/>
                <a:gd name="T9" fmla="*/ 2248 h 119"/>
                <a:gd name="T10" fmla="*/ 1676 w 106"/>
                <a:gd name="T11" fmla="*/ 1058 h 119"/>
                <a:gd name="T12" fmla="*/ 1152 w 106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9">
                  <a:moveTo>
                    <a:pt x="73" y="0"/>
                  </a:moveTo>
                  <a:cubicBezTo>
                    <a:pt x="85" y="12"/>
                    <a:pt x="93" y="28"/>
                    <a:pt x="93" y="47"/>
                  </a:cubicBezTo>
                  <a:cubicBezTo>
                    <a:pt x="93" y="82"/>
                    <a:pt x="65" y="110"/>
                    <a:pt x="30" y="110"/>
                  </a:cubicBezTo>
                  <a:cubicBezTo>
                    <a:pt x="20" y="110"/>
                    <a:pt x="9" y="107"/>
                    <a:pt x="0" y="102"/>
                  </a:cubicBezTo>
                  <a:cubicBezTo>
                    <a:pt x="12" y="113"/>
                    <a:pt x="26" y="119"/>
                    <a:pt x="43" y="119"/>
                  </a:cubicBezTo>
                  <a:cubicBezTo>
                    <a:pt x="77" y="119"/>
                    <a:pt x="106" y="91"/>
                    <a:pt x="106" y="56"/>
                  </a:cubicBezTo>
                  <a:cubicBezTo>
                    <a:pt x="106" y="32"/>
                    <a:pt x="92" y="11"/>
                    <a:pt x="73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3" name="Freeform 1159">
              <a:extLst>
                <a:ext uri="{FF2B5EF4-FFF2-40B4-BE49-F238E27FC236}">
                  <a16:creationId xmlns:a16="http://schemas.microsoft.com/office/drawing/2014/main" id="{AFEB7FCB-7E1B-4F37-8C11-FD6D18B82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031"/>
              <a:ext cx="118" cy="157"/>
            </a:xfrm>
            <a:custGeom>
              <a:avLst/>
              <a:gdLst>
                <a:gd name="T0" fmla="*/ 83 w 47"/>
                <a:gd name="T1" fmla="*/ 716 h 59"/>
                <a:gd name="T2" fmla="*/ 713 w 47"/>
                <a:gd name="T3" fmla="*/ 35 h 59"/>
                <a:gd name="T4" fmla="*/ 726 w 47"/>
                <a:gd name="T5" fmla="*/ 35 h 59"/>
                <a:gd name="T6" fmla="*/ 555 w 47"/>
                <a:gd name="T7" fmla="*/ 0 h 59"/>
                <a:gd name="T8" fmla="*/ 0 w 47"/>
                <a:gd name="T9" fmla="*/ 657 h 59"/>
                <a:gd name="T10" fmla="*/ 126 w 47"/>
                <a:gd name="T11" fmla="*/ 1112 h 59"/>
                <a:gd name="T12" fmla="*/ 83 w 47"/>
                <a:gd name="T13" fmla="*/ 716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9">
                  <a:moveTo>
                    <a:pt x="5" y="38"/>
                  </a:moveTo>
                  <a:cubicBezTo>
                    <a:pt x="5" y="17"/>
                    <a:pt x="25" y="2"/>
                    <a:pt x="45" y="2"/>
                  </a:cubicBezTo>
                  <a:cubicBezTo>
                    <a:pt x="47" y="2"/>
                    <a:pt x="44" y="2"/>
                    <a:pt x="46" y="2"/>
                  </a:cubicBezTo>
                  <a:cubicBezTo>
                    <a:pt x="42" y="1"/>
                    <a:pt x="39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43"/>
                    <a:pt x="3" y="53"/>
                    <a:pt x="8" y="59"/>
                  </a:cubicBezTo>
                  <a:cubicBezTo>
                    <a:pt x="5" y="53"/>
                    <a:pt x="5" y="44"/>
                    <a:pt x="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4" name="Freeform 1160">
              <a:extLst>
                <a:ext uri="{FF2B5EF4-FFF2-40B4-BE49-F238E27FC236}">
                  <a16:creationId xmlns:a16="http://schemas.microsoft.com/office/drawing/2014/main" id="{507CF7AB-0B26-4C96-B0B0-49DE59CF1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2049"/>
              <a:ext cx="145" cy="176"/>
            </a:xfrm>
            <a:custGeom>
              <a:avLst/>
              <a:gdLst>
                <a:gd name="T0" fmla="*/ 625 w 58"/>
                <a:gd name="T1" fmla="*/ 0 h 66"/>
                <a:gd name="T2" fmla="*/ 800 w 58"/>
                <a:gd name="T3" fmla="*/ 491 h 66"/>
                <a:gd name="T4" fmla="*/ 250 w 58"/>
                <a:gd name="T5" fmla="*/ 1160 h 66"/>
                <a:gd name="T6" fmla="*/ 0 w 58"/>
                <a:gd name="T7" fmla="*/ 1080 h 66"/>
                <a:gd name="T8" fmla="*/ 363 w 58"/>
                <a:gd name="T9" fmla="*/ 1251 h 66"/>
                <a:gd name="T10" fmla="*/ 908 w 58"/>
                <a:gd name="T11" fmla="*/ 589 h 66"/>
                <a:gd name="T12" fmla="*/ 625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6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59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7"/>
                    <a:pt x="51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5" name="Freeform 1161">
              <a:extLst>
                <a:ext uri="{FF2B5EF4-FFF2-40B4-BE49-F238E27FC236}">
                  <a16:creationId xmlns:a16="http://schemas.microsoft.com/office/drawing/2014/main" id="{804E4380-2EF0-4CDB-A4FB-6AE260DF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948"/>
              <a:ext cx="93" cy="157"/>
            </a:xfrm>
            <a:custGeom>
              <a:avLst/>
              <a:gdLst>
                <a:gd name="T0" fmla="*/ 33 w 37"/>
                <a:gd name="T1" fmla="*/ 567 h 59"/>
                <a:gd name="T2" fmla="*/ 505 w 37"/>
                <a:gd name="T3" fmla="*/ 1112 h 59"/>
                <a:gd name="T4" fmla="*/ 0 w 37"/>
                <a:gd name="T5" fmla="*/ 474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9">
                  <a:moveTo>
                    <a:pt x="2" y="30"/>
                  </a:moveTo>
                  <a:cubicBezTo>
                    <a:pt x="10" y="24"/>
                    <a:pt x="29" y="52"/>
                    <a:pt x="32" y="59"/>
                  </a:cubicBezTo>
                  <a:cubicBezTo>
                    <a:pt x="37" y="44"/>
                    <a:pt x="15" y="0"/>
                    <a:pt x="0" y="2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6" name="Oval 1162">
              <a:extLst>
                <a:ext uri="{FF2B5EF4-FFF2-40B4-BE49-F238E27FC236}">
                  <a16:creationId xmlns:a16="http://schemas.microsoft.com/office/drawing/2014/main" id="{194C805F-3482-43A4-A94B-E1F405FD4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2015"/>
              <a:ext cx="218" cy="22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07" name="Oval 1163">
              <a:extLst>
                <a:ext uri="{FF2B5EF4-FFF2-40B4-BE49-F238E27FC236}">
                  <a16:creationId xmlns:a16="http://schemas.microsoft.com/office/drawing/2014/main" id="{D82F85DB-D6FA-4FDA-A4D3-7DB356F16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2087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08" name="Freeform 1164">
              <a:extLst>
                <a:ext uri="{FF2B5EF4-FFF2-40B4-BE49-F238E27FC236}">
                  <a16:creationId xmlns:a16="http://schemas.microsoft.com/office/drawing/2014/main" id="{8CF69D64-DC6D-4816-A46D-A8F256AEB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2015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0 h 6"/>
                <a:gd name="T4" fmla="*/ 87 w 7"/>
                <a:gd name="T5" fmla="*/ 77 h 6"/>
                <a:gd name="T6" fmla="*/ 29 w 7"/>
                <a:gd name="T7" fmla="*/ 115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9" name="Freeform 1165">
              <a:extLst>
                <a:ext uri="{FF2B5EF4-FFF2-40B4-BE49-F238E27FC236}">
                  <a16:creationId xmlns:a16="http://schemas.microsoft.com/office/drawing/2014/main" id="{5CB422A0-0A73-48FF-91A8-1A4BD5DC1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2132"/>
              <a:ext cx="28" cy="27"/>
            </a:xfrm>
            <a:custGeom>
              <a:avLst/>
              <a:gdLst>
                <a:gd name="T0" fmla="*/ 33 w 11"/>
                <a:gd name="T1" fmla="*/ 59 h 10"/>
                <a:gd name="T2" fmla="*/ 130 w 11"/>
                <a:gd name="T3" fmla="*/ 22 h 10"/>
                <a:gd name="T4" fmla="*/ 163 w 11"/>
                <a:gd name="T5" fmla="*/ 138 h 10"/>
                <a:gd name="T6" fmla="*/ 64 w 11"/>
                <a:gd name="T7" fmla="*/ 176 h 10"/>
                <a:gd name="T8" fmla="*/ 33 w 11"/>
                <a:gd name="T9" fmla="*/ 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2" y="3"/>
                  </a:moveTo>
                  <a:cubicBezTo>
                    <a:pt x="3" y="0"/>
                    <a:pt x="6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9"/>
                    <a:pt x="6" y="10"/>
                    <a:pt x="4" y="9"/>
                  </a:cubicBezTo>
                  <a:cubicBezTo>
                    <a:pt x="1" y="8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0" name="Freeform 1166">
              <a:extLst>
                <a:ext uri="{FF2B5EF4-FFF2-40B4-BE49-F238E27FC236}">
                  <a16:creationId xmlns:a16="http://schemas.microsoft.com/office/drawing/2014/main" id="{306C48B8-997D-46E4-8932-0BC6D7466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" y="2073"/>
              <a:ext cx="80" cy="216"/>
            </a:xfrm>
            <a:custGeom>
              <a:avLst/>
              <a:gdLst>
                <a:gd name="T0" fmla="*/ 438 w 32"/>
                <a:gd name="T1" fmla="*/ 21 h 81"/>
                <a:gd name="T2" fmla="*/ 470 w 32"/>
                <a:gd name="T3" fmla="*/ 1536 h 81"/>
                <a:gd name="T4" fmla="*/ 125 w 32"/>
                <a:gd name="T5" fmla="*/ 627 h 81"/>
                <a:gd name="T6" fmla="*/ 283 w 32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81">
                  <a:moveTo>
                    <a:pt x="28" y="1"/>
                  </a:moveTo>
                  <a:cubicBezTo>
                    <a:pt x="2" y="8"/>
                    <a:pt x="32" y="64"/>
                    <a:pt x="30" y="81"/>
                  </a:cubicBezTo>
                  <a:cubicBezTo>
                    <a:pt x="19" y="67"/>
                    <a:pt x="14" y="48"/>
                    <a:pt x="8" y="33"/>
                  </a:cubicBezTo>
                  <a:cubicBezTo>
                    <a:pt x="1" y="15"/>
                    <a:pt x="0" y="11"/>
                    <a:pt x="18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1" name="Freeform 1167">
              <a:extLst>
                <a:ext uri="{FF2B5EF4-FFF2-40B4-BE49-F238E27FC236}">
                  <a16:creationId xmlns:a16="http://schemas.microsoft.com/office/drawing/2014/main" id="{2A6BAD08-6322-433D-BEF5-4BD16D33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1937"/>
              <a:ext cx="353" cy="358"/>
            </a:xfrm>
            <a:custGeom>
              <a:avLst/>
              <a:gdLst>
                <a:gd name="T0" fmla="*/ 1129 w 141"/>
                <a:gd name="T1" fmla="*/ 227 h 134"/>
                <a:gd name="T2" fmla="*/ 1034 w 141"/>
                <a:gd name="T3" fmla="*/ 534 h 134"/>
                <a:gd name="T4" fmla="*/ 929 w 141"/>
                <a:gd name="T5" fmla="*/ 764 h 134"/>
                <a:gd name="T6" fmla="*/ 751 w 141"/>
                <a:gd name="T7" fmla="*/ 764 h 134"/>
                <a:gd name="T8" fmla="*/ 458 w 141"/>
                <a:gd name="T9" fmla="*/ 799 h 134"/>
                <a:gd name="T10" fmla="*/ 345 w 141"/>
                <a:gd name="T11" fmla="*/ 1948 h 134"/>
                <a:gd name="T12" fmla="*/ 488 w 141"/>
                <a:gd name="T13" fmla="*/ 2421 h 134"/>
                <a:gd name="T14" fmla="*/ 596 w 141"/>
                <a:gd name="T15" fmla="*/ 2554 h 134"/>
                <a:gd name="T16" fmla="*/ 709 w 141"/>
                <a:gd name="T17" fmla="*/ 2421 h 134"/>
                <a:gd name="T18" fmla="*/ 551 w 141"/>
                <a:gd name="T19" fmla="*/ 1827 h 134"/>
                <a:gd name="T20" fmla="*/ 551 w 141"/>
                <a:gd name="T21" fmla="*/ 1050 h 134"/>
                <a:gd name="T22" fmla="*/ 721 w 141"/>
                <a:gd name="T23" fmla="*/ 1029 h 134"/>
                <a:gd name="T24" fmla="*/ 1004 w 141"/>
                <a:gd name="T25" fmla="*/ 1013 h 134"/>
                <a:gd name="T26" fmla="*/ 1254 w 141"/>
                <a:gd name="T27" fmla="*/ 593 h 134"/>
                <a:gd name="T28" fmla="*/ 1317 w 141"/>
                <a:gd name="T29" fmla="*/ 379 h 134"/>
                <a:gd name="T30" fmla="*/ 1430 w 141"/>
                <a:gd name="T31" fmla="*/ 307 h 134"/>
                <a:gd name="T32" fmla="*/ 1692 w 141"/>
                <a:gd name="T33" fmla="*/ 858 h 134"/>
                <a:gd name="T34" fmla="*/ 2025 w 141"/>
                <a:gd name="T35" fmla="*/ 1985 h 134"/>
                <a:gd name="T36" fmla="*/ 2181 w 141"/>
                <a:gd name="T37" fmla="*/ 1964 h 134"/>
                <a:gd name="T38" fmla="*/ 2163 w 141"/>
                <a:gd name="T39" fmla="*/ 1771 h 134"/>
                <a:gd name="T40" fmla="*/ 1913 w 141"/>
                <a:gd name="T41" fmla="*/ 858 h 134"/>
                <a:gd name="T42" fmla="*/ 1492 w 141"/>
                <a:gd name="T43" fmla="*/ 35 h 134"/>
                <a:gd name="T44" fmla="*/ 1129 w 141"/>
                <a:gd name="T45" fmla="*/ 227 h 1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1" h="134">
                  <a:moveTo>
                    <a:pt x="72" y="12"/>
                  </a:moveTo>
                  <a:cubicBezTo>
                    <a:pt x="68" y="17"/>
                    <a:pt x="67" y="23"/>
                    <a:pt x="66" y="28"/>
                  </a:cubicBezTo>
                  <a:cubicBezTo>
                    <a:pt x="65" y="35"/>
                    <a:pt x="64" y="38"/>
                    <a:pt x="59" y="40"/>
                  </a:cubicBezTo>
                  <a:cubicBezTo>
                    <a:pt x="55" y="41"/>
                    <a:pt x="52" y="41"/>
                    <a:pt x="48" y="40"/>
                  </a:cubicBezTo>
                  <a:cubicBezTo>
                    <a:pt x="42" y="40"/>
                    <a:pt x="36" y="39"/>
                    <a:pt x="29" y="42"/>
                  </a:cubicBezTo>
                  <a:cubicBezTo>
                    <a:pt x="0" y="56"/>
                    <a:pt x="13" y="84"/>
                    <a:pt x="22" y="102"/>
                  </a:cubicBezTo>
                  <a:cubicBezTo>
                    <a:pt x="27" y="111"/>
                    <a:pt x="31" y="121"/>
                    <a:pt x="31" y="127"/>
                  </a:cubicBezTo>
                  <a:cubicBezTo>
                    <a:pt x="31" y="131"/>
                    <a:pt x="34" y="134"/>
                    <a:pt x="38" y="134"/>
                  </a:cubicBezTo>
                  <a:cubicBezTo>
                    <a:pt x="42" y="134"/>
                    <a:pt x="45" y="131"/>
                    <a:pt x="45" y="127"/>
                  </a:cubicBezTo>
                  <a:cubicBezTo>
                    <a:pt x="45" y="118"/>
                    <a:pt x="40" y="107"/>
                    <a:pt x="35" y="96"/>
                  </a:cubicBezTo>
                  <a:cubicBezTo>
                    <a:pt x="24" y="73"/>
                    <a:pt x="20" y="62"/>
                    <a:pt x="35" y="55"/>
                  </a:cubicBezTo>
                  <a:cubicBezTo>
                    <a:pt x="38" y="53"/>
                    <a:pt x="41" y="54"/>
                    <a:pt x="46" y="54"/>
                  </a:cubicBezTo>
                  <a:cubicBezTo>
                    <a:pt x="51" y="55"/>
                    <a:pt x="57" y="56"/>
                    <a:pt x="64" y="53"/>
                  </a:cubicBezTo>
                  <a:cubicBezTo>
                    <a:pt x="76" y="48"/>
                    <a:pt x="78" y="38"/>
                    <a:pt x="80" y="31"/>
                  </a:cubicBezTo>
                  <a:cubicBezTo>
                    <a:pt x="81" y="27"/>
                    <a:pt x="82" y="23"/>
                    <a:pt x="84" y="20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8" y="18"/>
                    <a:pt x="107" y="35"/>
                    <a:pt x="108" y="45"/>
                  </a:cubicBezTo>
                  <a:cubicBezTo>
                    <a:pt x="109" y="67"/>
                    <a:pt x="112" y="91"/>
                    <a:pt x="129" y="104"/>
                  </a:cubicBezTo>
                  <a:cubicBezTo>
                    <a:pt x="132" y="107"/>
                    <a:pt x="136" y="106"/>
                    <a:pt x="139" y="103"/>
                  </a:cubicBezTo>
                  <a:cubicBezTo>
                    <a:pt x="141" y="100"/>
                    <a:pt x="141" y="96"/>
                    <a:pt x="138" y="93"/>
                  </a:cubicBezTo>
                  <a:cubicBezTo>
                    <a:pt x="125" y="83"/>
                    <a:pt x="123" y="63"/>
                    <a:pt x="122" y="45"/>
                  </a:cubicBezTo>
                  <a:cubicBezTo>
                    <a:pt x="121" y="31"/>
                    <a:pt x="110" y="7"/>
                    <a:pt x="95" y="2"/>
                  </a:cubicBezTo>
                  <a:cubicBezTo>
                    <a:pt x="90" y="1"/>
                    <a:pt x="81" y="0"/>
                    <a:pt x="72" y="12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2" name="Freeform 1168">
              <a:extLst>
                <a:ext uri="{FF2B5EF4-FFF2-40B4-BE49-F238E27FC236}">
                  <a16:creationId xmlns:a16="http://schemas.microsoft.com/office/drawing/2014/main" id="{208DFBB1-C1A4-4572-A76A-8969AE7E3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" y="2047"/>
              <a:ext cx="93" cy="160"/>
            </a:xfrm>
            <a:custGeom>
              <a:avLst/>
              <a:gdLst>
                <a:gd name="T0" fmla="*/ 241 w 37"/>
                <a:gd name="T1" fmla="*/ 1139 h 60"/>
                <a:gd name="T2" fmla="*/ 126 w 37"/>
                <a:gd name="T3" fmla="*/ 248 h 60"/>
                <a:gd name="T4" fmla="*/ 588 w 37"/>
                <a:gd name="T5" fmla="*/ 21 h 60"/>
                <a:gd name="T6" fmla="*/ 146 w 37"/>
                <a:gd name="T7" fmla="*/ 376 h 60"/>
                <a:gd name="T8" fmla="*/ 241 w 37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0">
                  <a:moveTo>
                    <a:pt x="15" y="60"/>
                  </a:moveTo>
                  <a:cubicBezTo>
                    <a:pt x="9" y="46"/>
                    <a:pt x="0" y="25"/>
                    <a:pt x="8" y="13"/>
                  </a:cubicBezTo>
                  <a:cubicBezTo>
                    <a:pt x="15" y="3"/>
                    <a:pt x="24" y="0"/>
                    <a:pt x="37" y="1"/>
                  </a:cubicBezTo>
                  <a:cubicBezTo>
                    <a:pt x="32" y="2"/>
                    <a:pt x="14" y="5"/>
                    <a:pt x="9" y="20"/>
                  </a:cubicBezTo>
                  <a:cubicBezTo>
                    <a:pt x="4" y="34"/>
                    <a:pt x="15" y="59"/>
                    <a:pt x="15" y="6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3" name="Freeform 1169">
              <a:extLst>
                <a:ext uri="{FF2B5EF4-FFF2-40B4-BE49-F238E27FC236}">
                  <a16:creationId xmlns:a16="http://schemas.microsoft.com/office/drawing/2014/main" id="{2705983D-895F-4007-8478-C39CC88D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1943"/>
              <a:ext cx="70" cy="88"/>
            </a:xfrm>
            <a:custGeom>
              <a:avLst/>
              <a:gdLst>
                <a:gd name="T0" fmla="*/ 250 w 28"/>
                <a:gd name="T1" fmla="*/ 136 h 33"/>
                <a:gd name="T2" fmla="*/ 0 w 28"/>
                <a:gd name="T3" fmla="*/ 627 h 33"/>
                <a:gd name="T4" fmla="*/ 438 w 28"/>
                <a:gd name="T5" fmla="*/ 21 h 33"/>
                <a:gd name="T6" fmla="*/ 250 w 28"/>
                <a:gd name="T7" fmla="*/ 13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3">
                  <a:moveTo>
                    <a:pt x="16" y="7"/>
                  </a:moveTo>
                  <a:cubicBezTo>
                    <a:pt x="10" y="11"/>
                    <a:pt x="5" y="26"/>
                    <a:pt x="0" y="33"/>
                  </a:cubicBezTo>
                  <a:cubicBezTo>
                    <a:pt x="4" y="26"/>
                    <a:pt x="6" y="0"/>
                    <a:pt x="28" y="1"/>
                  </a:cubicBezTo>
                  <a:cubicBezTo>
                    <a:pt x="28" y="1"/>
                    <a:pt x="21" y="4"/>
                    <a:pt x="16" y="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4" name="Freeform 1170">
              <a:extLst>
                <a:ext uri="{FF2B5EF4-FFF2-40B4-BE49-F238E27FC236}">
                  <a16:creationId xmlns:a16="http://schemas.microsoft.com/office/drawing/2014/main" id="{2422DE4C-F5C7-42E2-B6AC-E3BF9490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023"/>
              <a:ext cx="63" cy="192"/>
            </a:xfrm>
            <a:custGeom>
              <a:avLst/>
              <a:gdLst>
                <a:gd name="T0" fmla="*/ 0 w 25"/>
                <a:gd name="T1" fmla="*/ 0 h 72"/>
                <a:gd name="T2" fmla="*/ 63 w 25"/>
                <a:gd name="T3" fmla="*/ 589 h 72"/>
                <a:gd name="T4" fmla="*/ 401 w 25"/>
                <a:gd name="T5" fmla="*/ 1365 h 72"/>
                <a:gd name="T6" fmla="*/ 113 w 25"/>
                <a:gd name="T7" fmla="*/ 648 h 72"/>
                <a:gd name="T8" fmla="*/ 0 w 25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0"/>
                  </a:moveTo>
                  <a:cubicBezTo>
                    <a:pt x="4" y="11"/>
                    <a:pt x="3" y="21"/>
                    <a:pt x="4" y="31"/>
                  </a:cubicBezTo>
                  <a:cubicBezTo>
                    <a:pt x="5" y="42"/>
                    <a:pt x="11" y="63"/>
                    <a:pt x="25" y="72"/>
                  </a:cubicBezTo>
                  <a:cubicBezTo>
                    <a:pt x="21" y="67"/>
                    <a:pt x="9" y="51"/>
                    <a:pt x="7" y="34"/>
                  </a:cubicBezTo>
                  <a:cubicBezTo>
                    <a:pt x="5" y="17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5" name="Freeform 1171">
              <a:extLst>
                <a:ext uri="{FF2B5EF4-FFF2-40B4-BE49-F238E27FC236}">
                  <a16:creationId xmlns:a16="http://schemas.microsoft.com/office/drawing/2014/main" id="{7D0EB804-140A-439F-BD42-7D08A4136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993"/>
              <a:ext cx="95" cy="88"/>
            </a:xfrm>
            <a:custGeom>
              <a:avLst/>
              <a:gdLst>
                <a:gd name="T0" fmla="*/ 375 w 38"/>
                <a:gd name="T1" fmla="*/ 491 h 33"/>
                <a:gd name="T2" fmla="*/ 595 w 38"/>
                <a:gd name="T3" fmla="*/ 0 h 33"/>
                <a:gd name="T4" fmla="*/ 438 w 38"/>
                <a:gd name="T5" fmla="*/ 477 h 33"/>
                <a:gd name="T6" fmla="*/ 0 w 38"/>
                <a:gd name="T7" fmla="*/ 589 h 33"/>
                <a:gd name="T8" fmla="*/ 375 w 38"/>
                <a:gd name="T9" fmla="*/ 49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3">
                  <a:moveTo>
                    <a:pt x="24" y="26"/>
                  </a:moveTo>
                  <a:cubicBezTo>
                    <a:pt x="32" y="20"/>
                    <a:pt x="35" y="4"/>
                    <a:pt x="38" y="0"/>
                  </a:cubicBezTo>
                  <a:cubicBezTo>
                    <a:pt x="34" y="5"/>
                    <a:pt x="35" y="19"/>
                    <a:pt x="28" y="25"/>
                  </a:cubicBezTo>
                  <a:cubicBezTo>
                    <a:pt x="20" y="32"/>
                    <a:pt x="10" y="33"/>
                    <a:pt x="0" y="31"/>
                  </a:cubicBezTo>
                  <a:cubicBezTo>
                    <a:pt x="6" y="30"/>
                    <a:pt x="15" y="30"/>
                    <a:pt x="24" y="26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6" name="Freeform 1172">
              <a:extLst>
                <a:ext uri="{FF2B5EF4-FFF2-40B4-BE49-F238E27FC236}">
                  <a16:creationId xmlns:a16="http://schemas.microsoft.com/office/drawing/2014/main" id="{CFD192D8-C097-4AA3-B876-D99F9291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177"/>
              <a:ext cx="32" cy="115"/>
            </a:xfrm>
            <a:custGeom>
              <a:avLst/>
              <a:gdLst>
                <a:gd name="T0" fmla="*/ 153 w 13"/>
                <a:gd name="T1" fmla="*/ 615 h 43"/>
                <a:gd name="T2" fmla="*/ 91 w 13"/>
                <a:gd name="T3" fmla="*/ 802 h 43"/>
                <a:gd name="T4" fmla="*/ 194 w 13"/>
                <a:gd name="T5" fmla="*/ 628 h 43"/>
                <a:gd name="T6" fmla="*/ 0 w 13"/>
                <a:gd name="T7" fmla="*/ 0 h 43"/>
                <a:gd name="T8" fmla="*/ 153 w 13"/>
                <a:gd name="T9" fmla="*/ 61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10" y="32"/>
                  </a:moveTo>
                  <a:cubicBezTo>
                    <a:pt x="12" y="38"/>
                    <a:pt x="9" y="40"/>
                    <a:pt x="6" y="42"/>
                  </a:cubicBezTo>
                  <a:cubicBezTo>
                    <a:pt x="10" y="43"/>
                    <a:pt x="13" y="41"/>
                    <a:pt x="13" y="33"/>
                  </a:cubicBezTo>
                  <a:cubicBezTo>
                    <a:pt x="12" y="25"/>
                    <a:pt x="3" y="7"/>
                    <a:pt x="0" y="0"/>
                  </a:cubicBezTo>
                  <a:cubicBezTo>
                    <a:pt x="1" y="4"/>
                    <a:pt x="9" y="25"/>
                    <a:pt x="10" y="32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7" name="Freeform 1173">
              <a:extLst>
                <a:ext uri="{FF2B5EF4-FFF2-40B4-BE49-F238E27FC236}">
                  <a16:creationId xmlns:a16="http://schemas.microsoft.com/office/drawing/2014/main" id="{22D46F96-3838-4834-934D-9225157B9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975"/>
              <a:ext cx="53" cy="189"/>
            </a:xfrm>
            <a:custGeom>
              <a:avLst/>
              <a:gdLst>
                <a:gd name="T0" fmla="*/ 0 w 21"/>
                <a:gd name="T1" fmla="*/ 0 h 71"/>
                <a:gd name="T2" fmla="*/ 192 w 21"/>
                <a:gd name="T3" fmla="*/ 644 h 71"/>
                <a:gd name="T4" fmla="*/ 338 w 21"/>
                <a:gd name="T5" fmla="*/ 1339 h 71"/>
                <a:gd name="T6" fmla="*/ 146 w 21"/>
                <a:gd name="T7" fmla="*/ 644 h 71"/>
                <a:gd name="T8" fmla="*/ 0 w 21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71">
                  <a:moveTo>
                    <a:pt x="0" y="0"/>
                  </a:moveTo>
                  <a:cubicBezTo>
                    <a:pt x="5" y="7"/>
                    <a:pt x="11" y="16"/>
                    <a:pt x="12" y="34"/>
                  </a:cubicBezTo>
                  <a:cubicBezTo>
                    <a:pt x="13" y="51"/>
                    <a:pt x="13" y="60"/>
                    <a:pt x="21" y="71"/>
                  </a:cubicBezTo>
                  <a:cubicBezTo>
                    <a:pt x="15" y="63"/>
                    <a:pt x="12" y="52"/>
                    <a:pt x="9" y="34"/>
                  </a:cubicBezTo>
                  <a:cubicBezTo>
                    <a:pt x="6" y="17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8" name="Freeform 1174">
              <a:extLst>
                <a:ext uri="{FF2B5EF4-FFF2-40B4-BE49-F238E27FC236}">
                  <a16:creationId xmlns:a16="http://schemas.microsoft.com/office/drawing/2014/main" id="{000DE6E7-52EB-480B-A430-D7AEAC6F2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1937"/>
              <a:ext cx="353" cy="358"/>
            </a:xfrm>
            <a:custGeom>
              <a:avLst/>
              <a:gdLst>
                <a:gd name="T0" fmla="*/ 1129 w 141"/>
                <a:gd name="T1" fmla="*/ 227 h 134"/>
                <a:gd name="T2" fmla="*/ 1034 w 141"/>
                <a:gd name="T3" fmla="*/ 534 h 134"/>
                <a:gd name="T4" fmla="*/ 929 w 141"/>
                <a:gd name="T5" fmla="*/ 764 h 134"/>
                <a:gd name="T6" fmla="*/ 751 w 141"/>
                <a:gd name="T7" fmla="*/ 764 h 134"/>
                <a:gd name="T8" fmla="*/ 458 w 141"/>
                <a:gd name="T9" fmla="*/ 799 h 134"/>
                <a:gd name="T10" fmla="*/ 345 w 141"/>
                <a:gd name="T11" fmla="*/ 1948 h 134"/>
                <a:gd name="T12" fmla="*/ 488 w 141"/>
                <a:gd name="T13" fmla="*/ 2421 h 134"/>
                <a:gd name="T14" fmla="*/ 596 w 141"/>
                <a:gd name="T15" fmla="*/ 2554 h 134"/>
                <a:gd name="T16" fmla="*/ 709 w 141"/>
                <a:gd name="T17" fmla="*/ 2421 h 134"/>
                <a:gd name="T18" fmla="*/ 551 w 141"/>
                <a:gd name="T19" fmla="*/ 1827 h 134"/>
                <a:gd name="T20" fmla="*/ 551 w 141"/>
                <a:gd name="T21" fmla="*/ 1050 h 134"/>
                <a:gd name="T22" fmla="*/ 721 w 141"/>
                <a:gd name="T23" fmla="*/ 1029 h 134"/>
                <a:gd name="T24" fmla="*/ 1004 w 141"/>
                <a:gd name="T25" fmla="*/ 1013 h 134"/>
                <a:gd name="T26" fmla="*/ 1254 w 141"/>
                <a:gd name="T27" fmla="*/ 593 h 134"/>
                <a:gd name="T28" fmla="*/ 1317 w 141"/>
                <a:gd name="T29" fmla="*/ 379 h 134"/>
                <a:gd name="T30" fmla="*/ 1430 w 141"/>
                <a:gd name="T31" fmla="*/ 307 h 134"/>
                <a:gd name="T32" fmla="*/ 1692 w 141"/>
                <a:gd name="T33" fmla="*/ 858 h 134"/>
                <a:gd name="T34" fmla="*/ 2025 w 141"/>
                <a:gd name="T35" fmla="*/ 1985 h 134"/>
                <a:gd name="T36" fmla="*/ 2181 w 141"/>
                <a:gd name="T37" fmla="*/ 1964 h 134"/>
                <a:gd name="T38" fmla="*/ 2163 w 141"/>
                <a:gd name="T39" fmla="*/ 1771 h 134"/>
                <a:gd name="T40" fmla="*/ 1913 w 141"/>
                <a:gd name="T41" fmla="*/ 858 h 134"/>
                <a:gd name="T42" fmla="*/ 1492 w 141"/>
                <a:gd name="T43" fmla="*/ 35 h 134"/>
                <a:gd name="T44" fmla="*/ 1129 w 141"/>
                <a:gd name="T45" fmla="*/ 227 h 1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1" h="134">
                  <a:moveTo>
                    <a:pt x="72" y="12"/>
                  </a:moveTo>
                  <a:cubicBezTo>
                    <a:pt x="68" y="17"/>
                    <a:pt x="67" y="23"/>
                    <a:pt x="66" y="28"/>
                  </a:cubicBezTo>
                  <a:cubicBezTo>
                    <a:pt x="65" y="35"/>
                    <a:pt x="64" y="38"/>
                    <a:pt x="59" y="40"/>
                  </a:cubicBezTo>
                  <a:cubicBezTo>
                    <a:pt x="55" y="41"/>
                    <a:pt x="52" y="41"/>
                    <a:pt x="48" y="40"/>
                  </a:cubicBezTo>
                  <a:cubicBezTo>
                    <a:pt x="42" y="40"/>
                    <a:pt x="36" y="39"/>
                    <a:pt x="29" y="42"/>
                  </a:cubicBezTo>
                  <a:cubicBezTo>
                    <a:pt x="0" y="56"/>
                    <a:pt x="13" y="84"/>
                    <a:pt x="22" y="102"/>
                  </a:cubicBezTo>
                  <a:cubicBezTo>
                    <a:pt x="27" y="111"/>
                    <a:pt x="31" y="121"/>
                    <a:pt x="31" y="127"/>
                  </a:cubicBezTo>
                  <a:cubicBezTo>
                    <a:pt x="31" y="131"/>
                    <a:pt x="34" y="134"/>
                    <a:pt x="38" y="134"/>
                  </a:cubicBezTo>
                  <a:cubicBezTo>
                    <a:pt x="42" y="134"/>
                    <a:pt x="45" y="131"/>
                    <a:pt x="45" y="127"/>
                  </a:cubicBezTo>
                  <a:cubicBezTo>
                    <a:pt x="45" y="118"/>
                    <a:pt x="40" y="107"/>
                    <a:pt x="35" y="96"/>
                  </a:cubicBezTo>
                  <a:cubicBezTo>
                    <a:pt x="24" y="73"/>
                    <a:pt x="20" y="62"/>
                    <a:pt x="35" y="55"/>
                  </a:cubicBezTo>
                  <a:cubicBezTo>
                    <a:pt x="38" y="53"/>
                    <a:pt x="41" y="54"/>
                    <a:pt x="46" y="54"/>
                  </a:cubicBezTo>
                  <a:cubicBezTo>
                    <a:pt x="51" y="55"/>
                    <a:pt x="57" y="56"/>
                    <a:pt x="64" y="53"/>
                  </a:cubicBezTo>
                  <a:cubicBezTo>
                    <a:pt x="76" y="48"/>
                    <a:pt x="78" y="38"/>
                    <a:pt x="80" y="31"/>
                  </a:cubicBezTo>
                  <a:cubicBezTo>
                    <a:pt x="81" y="27"/>
                    <a:pt x="82" y="23"/>
                    <a:pt x="84" y="20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8" y="18"/>
                    <a:pt x="107" y="35"/>
                    <a:pt x="108" y="45"/>
                  </a:cubicBezTo>
                  <a:cubicBezTo>
                    <a:pt x="109" y="67"/>
                    <a:pt x="112" y="91"/>
                    <a:pt x="129" y="104"/>
                  </a:cubicBezTo>
                  <a:cubicBezTo>
                    <a:pt x="132" y="107"/>
                    <a:pt x="136" y="106"/>
                    <a:pt x="139" y="103"/>
                  </a:cubicBezTo>
                  <a:cubicBezTo>
                    <a:pt x="141" y="100"/>
                    <a:pt x="141" y="96"/>
                    <a:pt x="138" y="93"/>
                  </a:cubicBezTo>
                  <a:cubicBezTo>
                    <a:pt x="125" y="83"/>
                    <a:pt x="123" y="63"/>
                    <a:pt x="122" y="45"/>
                  </a:cubicBezTo>
                  <a:cubicBezTo>
                    <a:pt x="121" y="31"/>
                    <a:pt x="110" y="7"/>
                    <a:pt x="95" y="2"/>
                  </a:cubicBezTo>
                  <a:cubicBezTo>
                    <a:pt x="90" y="1"/>
                    <a:pt x="81" y="0"/>
                    <a:pt x="72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7" name="Group 1175">
            <a:extLst>
              <a:ext uri="{FF2B5EF4-FFF2-40B4-BE49-F238E27FC236}">
                <a16:creationId xmlns:a16="http://schemas.microsoft.com/office/drawing/2014/main" id="{382B759D-8906-446B-ACE7-FC8764C4DF25}"/>
              </a:ext>
            </a:extLst>
          </p:cNvPr>
          <p:cNvGrpSpPr>
            <a:grpSpLocks/>
          </p:cNvGrpSpPr>
          <p:nvPr/>
        </p:nvGrpSpPr>
        <p:grpSpPr bwMode="auto">
          <a:xfrm>
            <a:off x="8120063" y="4824413"/>
            <a:ext cx="1376362" cy="1125537"/>
            <a:chOff x="5133" y="1944"/>
            <a:chExt cx="444" cy="363"/>
          </a:xfrm>
        </p:grpSpPr>
        <p:sp>
          <p:nvSpPr>
            <p:cNvPr id="58378" name="Oval 1176">
              <a:extLst>
                <a:ext uri="{FF2B5EF4-FFF2-40B4-BE49-F238E27FC236}">
                  <a16:creationId xmlns:a16="http://schemas.microsoft.com/office/drawing/2014/main" id="{026A613C-087F-4945-923B-6D156A88D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1944"/>
              <a:ext cx="328" cy="349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79" name="Oval 1177">
              <a:extLst>
                <a:ext uri="{FF2B5EF4-FFF2-40B4-BE49-F238E27FC236}">
                  <a16:creationId xmlns:a16="http://schemas.microsoft.com/office/drawing/2014/main" id="{C80F2D23-E383-454B-8D49-E6855E082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9" y="2013"/>
              <a:ext cx="197" cy="2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80" name="Freeform 1178">
              <a:extLst>
                <a:ext uri="{FF2B5EF4-FFF2-40B4-BE49-F238E27FC236}">
                  <a16:creationId xmlns:a16="http://schemas.microsoft.com/office/drawing/2014/main" id="{15A9E084-9994-4B9D-89D9-3901A09FB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1963"/>
              <a:ext cx="192" cy="256"/>
            </a:xfrm>
            <a:custGeom>
              <a:avLst/>
              <a:gdLst>
                <a:gd name="T0" fmla="*/ 75 w 77"/>
                <a:gd name="T1" fmla="*/ 1251 h 96"/>
                <a:gd name="T2" fmla="*/ 1070 w 77"/>
                <a:gd name="T3" fmla="*/ 35 h 96"/>
                <a:gd name="T4" fmla="*/ 1194 w 77"/>
                <a:gd name="T5" fmla="*/ 35 h 96"/>
                <a:gd name="T6" fmla="*/ 933 w 77"/>
                <a:gd name="T7" fmla="*/ 0 h 96"/>
                <a:gd name="T8" fmla="*/ 0 w 77"/>
                <a:gd name="T9" fmla="*/ 1139 h 96"/>
                <a:gd name="T10" fmla="*/ 187 w 77"/>
                <a:gd name="T11" fmla="*/ 1821 h 96"/>
                <a:gd name="T12" fmla="*/ 75 w 77"/>
                <a:gd name="T13" fmla="*/ 125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6"/>
                  </a:moveTo>
                  <a:cubicBezTo>
                    <a:pt x="5" y="30"/>
                    <a:pt x="33" y="2"/>
                    <a:pt x="69" y="2"/>
                  </a:cubicBezTo>
                  <a:cubicBezTo>
                    <a:pt x="72" y="2"/>
                    <a:pt x="75" y="2"/>
                    <a:pt x="77" y="2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73"/>
                    <a:pt x="5" y="86"/>
                    <a:pt x="12" y="96"/>
                  </a:cubicBezTo>
                  <a:cubicBezTo>
                    <a:pt x="8" y="87"/>
                    <a:pt x="5" y="76"/>
                    <a:pt x="5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Freeform 1179">
              <a:extLst>
                <a:ext uri="{FF2B5EF4-FFF2-40B4-BE49-F238E27FC236}">
                  <a16:creationId xmlns:a16="http://schemas.microsoft.com/office/drawing/2014/main" id="{C1DCAFCE-F933-4F96-982F-0C3D9920A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1981"/>
              <a:ext cx="248" cy="299"/>
            </a:xfrm>
            <a:custGeom>
              <a:avLst/>
              <a:gdLst>
                <a:gd name="T0" fmla="*/ 1067 w 99"/>
                <a:gd name="T1" fmla="*/ 0 h 112"/>
                <a:gd name="T2" fmla="*/ 1380 w 99"/>
                <a:gd name="T3" fmla="*/ 833 h 112"/>
                <a:gd name="T4" fmla="*/ 438 w 99"/>
                <a:gd name="T5" fmla="*/ 1981 h 112"/>
                <a:gd name="T6" fmla="*/ 0 w 99"/>
                <a:gd name="T7" fmla="*/ 1845 h 112"/>
                <a:gd name="T8" fmla="*/ 629 w 99"/>
                <a:gd name="T9" fmla="*/ 2130 h 112"/>
                <a:gd name="T10" fmla="*/ 1556 w 99"/>
                <a:gd name="T11" fmla="*/ 1004 h 112"/>
                <a:gd name="T12" fmla="*/ 1067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8" y="27"/>
                    <a:pt x="88" y="44"/>
                  </a:cubicBezTo>
                  <a:cubicBezTo>
                    <a:pt x="88" y="77"/>
                    <a:pt x="61" y="104"/>
                    <a:pt x="28" y="104"/>
                  </a:cubicBezTo>
                  <a:cubicBezTo>
                    <a:pt x="18" y="104"/>
                    <a:pt x="8" y="101"/>
                    <a:pt x="0" y="97"/>
                  </a:cubicBezTo>
                  <a:cubicBezTo>
                    <a:pt x="10" y="106"/>
                    <a:pt x="24" y="112"/>
                    <a:pt x="40" y="112"/>
                  </a:cubicBezTo>
                  <a:cubicBezTo>
                    <a:pt x="72" y="112"/>
                    <a:pt x="99" y="85"/>
                    <a:pt x="99" y="53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Freeform 1180">
              <a:extLst>
                <a:ext uri="{FF2B5EF4-FFF2-40B4-BE49-F238E27FC236}">
                  <a16:creationId xmlns:a16="http://schemas.microsoft.com/office/drawing/2014/main" id="{FACC8E75-49CE-40E9-84E0-DADAF7E52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32"/>
              <a:ext cx="108" cy="141"/>
            </a:xfrm>
            <a:custGeom>
              <a:avLst/>
              <a:gdLst>
                <a:gd name="T0" fmla="*/ 83 w 43"/>
                <a:gd name="T1" fmla="*/ 636 h 53"/>
                <a:gd name="T2" fmla="*/ 651 w 43"/>
                <a:gd name="T3" fmla="*/ 35 h 53"/>
                <a:gd name="T4" fmla="*/ 651 w 43"/>
                <a:gd name="T5" fmla="*/ 35 h 53"/>
                <a:gd name="T6" fmla="*/ 505 w 43"/>
                <a:gd name="T7" fmla="*/ 0 h 53"/>
                <a:gd name="T8" fmla="*/ 0 w 43"/>
                <a:gd name="T9" fmla="*/ 601 h 53"/>
                <a:gd name="T10" fmla="*/ 113 w 43"/>
                <a:gd name="T11" fmla="*/ 998 h 53"/>
                <a:gd name="T12" fmla="*/ 83 w 43"/>
                <a:gd name="T13" fmla="*/ 636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3">
                  <a:moveTo>
                    <a:pt x="5" y="34"/>
                  </a:moveTo>
                  <a:cubicBezTo>
                    <a:pt x="5" y="16"/>
                    <a:pt x="23" y="2"/>
                    <a:pt x="41" y="2"/>
                  </a:cubicBezTo>
                  <a:cubicBezTo>
                    <a:pt x="43" y="2"/>
                    <a:pt x="40" y="1"/>
                    <a:pt x="41" y="2"/>
                  </a:cubicBezTo>
                  <a:cubicBezTo>
                    <a:pt x="39" y="1"/>
                    <a:pt x="35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9"/>
                    <a:pt x="3" y="48"/>
                    <a:pt x="7" y="53"/>
                  </a:cubicBezTo>
                  <a:cubicBezTo>
                    <a:pt x="5" y="48"/>
                    <a:pt x="5" y="40"/>
                    <a:pt x="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3" name="Freeform 1181">
              <a:extLst>
                <a:ext uri="{FF2B5EF4-FFF2-40B4-BE49-F238E27FC236}">
                  <a16:creationId xmlns:a16="http://schemas.microsoft.com/office/drawing/2014/main" id="{E466DFEB-2EF0-4ADA-BAE2-7B19B30E5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2048"/>
              <a:ext cx="130" cy="157"/>
            </a:xfrm>
            <a:custGeom>
              <a:avLst/>
              <a:gdLst>
                <a:gd name="T0" fmla="*/ 563 w 52"/>
                <a:gd name="T1" fmla="*/ 0 h 59"/>
                <a:gd name="T2" fmla="*/ 720 w 52"/>
                <a:gd name="T3" fmla="*/ 452 h 59"/>
                <a:gd name="T4" fmla="*/ 238 w 52"/>
                <a:gd name="T5" fmla="*/ 1035 h 59"/>
                <a:gd name="T6" fmla="*/ 0 w 52"/>
                <a:gd name="T7" fmla="*/ 963 h 59"/>
                <a:gd name="T8" fmla="*/ 333 w 52"/>
                <a:gd name="T9" fmla="*/ 1112 h 59"/>
                <a:gd name="T10" fmla="*/ 813 w 52"/>
                <a:gd name="T11" fmla="*/ 532 h 59"/>
                <a:gd name="T12" fmla="*/ 563 w 52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9">
                  <a:moveTo>
                    <a:pt x="36" y="0"/>
                  </a:moveTo>
                  <a:cubicBezTo>
                    <a:pt x="42" y="6"/>
                    <a:pt x="46" y="14"/>
                    <a:pt x="46" y="24"/>
                  </a:cubicBezTo>
                  <a:cubicBezTo>
                    <a:pt x="46" y="41"/>
                    <a:pt x="32" y="55"/>
                    <a:pt x="15" y="55"/>
                  </a:cubicBezTo>
                  <a:cubicBezTo>
                    <a:pt x="9" y="55"/>
                    <a:pt x="4" y="54"/>
                    <a:pt x="0" y="51"/>
                  </a:cubicBezTo>
                  <a:cubicBezTo>
                    <a:pt x="5" y="56"/>
                    <a:pt x="13" y="59"/>
                    <a:pt x="21" y="59"/>
                  </a:cubicBezTo>
                  <a:cubicBezTo>
                    <a:pt x="38" y="59"/>
                    <a:pt x="52" y="45"/>
                    <a:pt x="52" y="28"/>
                  </a:cubicBezTo>
                  <a:cubicBezTo>
                    <a:pt x="52" y="16"/>
                    <a:pt x="46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4" name="Freeform 1182">
              <a:extLst>
                <a:ext uri="{FF2B5EF4-FFF2-40B4-BE49-F238E27FC236}">
                  <a16:creationId xmlns:a16="http://schemas.microsoft.com/office/drawing/2014/main" id="{35BB0B48-A533-4BB1-A527-9F865938F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" y="2112"/>
              <a:ext cx="35" cy="35"/>
            </a:xfrm>
            <a:custGeom>
              <a:avLst/>
              <a:gdLst>
                <a:gd name="T0" fmla="*/ 0 w 14"/>
                <a:gd name="T1" fmla="*/ 35 h 13"/>
                <a:gd name="T2" fmla="*/ 175 w 14"/>
                <a:gd name="T3" fmla="*/ 253 h 13"/>
                <a:gd name="T4" fmla="*/ 208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2"/>
                  </a:moveTo>
                  <a:cubicBezTo>
                    <a:pt x="6" y="4"/>
                    <a:pt x="5" y="11"/>
                    <a:pt x="11" y="13"/>
                  </a:cubicBezTo>
                  <a:cubicBezTo>
                    <a:pt x="14" y="10"/>
                    <a:pt x="14" y="4"/>
                    <a:pt x="13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5" name="Oval 1183">
              <a:extLst>
                <a:ext uri="{FF2B5EF4-FFF2-40B4-BE49-F238E27FC236}">
                  <a16:creationId xmlns:a16="http://schemas.microsoft.com/office/drawing/2014/main" id="{68258D3E-8EB2-44DD-88B0-7A1832099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9" y="2013"/>
              <a:ext cx="197" cy="211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86" name="Oval 1184">
              <a:extLst>
                <a:ext uri="{FF2B5EF4-FFF2-40B4-BE49-F238E27FC236}">
                  <a16:creationId xmlns:a16="http://schemas.microsoft.com/office/drawing/2014/main" id="{76DC1587-CC17-4B93-9CA9-12CC57160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2045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87" name="Freeform 1185">
              <a:extLst>
                <a:ext uri="{FF2B5EF4-FFF2-40B4-BE49-F238E27FC236}">
                  <a16:creationId xmlns:a16="http://schemas.microsoft.com/office/drawing/2014/main" id="{5EF9CAB0-D43E-4746-A7AB-DB7EE8196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03"/>
              <a:ext cx="45" cy="48"/>
            </a:xfrm>
            <a:custGeom>
              <a:avLst/>
              <a:gdLst>
                <a:gd name="T0" fmla="*/ 33 w 18"/>
                <a:gd name="T1" fmla="*/ 115 h 18"/>
                <a:gd name="T2" fmla="*/ 188 w 18"/>
                <a:gd name="T3" fmla="*/ 35 h 18"/>
                <a:gd name="T4" fmla="*/ 250 w 18"/>
                <a:gd name="T5" fmla="*/ 248 h 18"/>
                <a:gd name="T6" fmla="*/ 83 w 18"/>
                <a:gd name="T7" fmla="*/ 307 h 18"/>
                <a:gd name="T8" fmla="*/ 33 w 18"/>
                <a:gd name="T9" fmla="*/ 11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2" y="6"/>
                  </a:moveTo>
                  <a:cubicBezTo>
                    <a:pt x="4" y="2"/>
                    <a:pt x="8" y="0"/>
                    <a:pt x="12" y="2"/>
                  </a:cubicBezTo>
                  <a:cubicBezTo>
                    <a:pt x="16" y="4"/>
                    <a:pt x="18" y="9"/>
                    <a:pt x="16" y="13"/>
                  </a:cubicBezTo>
                  <a:cubicBezTo>
                    <a:pt x="14" y="16"/>
                    <a:pt x="9" y="18"/>
                    <a:pt x="5" y="16"/>
                  </a:cubicBezTo>
                  <a:cubicBezTo>
                    <a:pt x="1" y="14"/>
                    <a:pt x="0" y="10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Freeform 1186">
              <a:extLst>
                <a:ext uri="{FF2B5EF4-FFF2-40B4-BE49-F238E27FC236}">
                  <a16:creationId xmlns:a16="http://schemas.microsoft.com/office/drawing/2014/main" id="{9B289C88-377A-4675-8ABF-1A5703C2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2080"/>
              <a:ext cx="25" cy="27"/>
            </a:xfrm>
            <a:custGeom>
              <a:avLst/>
              <a:gdLst>
                <a:gd name="T0" fmla="*/ 20 w 10"/>
                <a:gd name="T1" fmla="*/ 59 h 10"/>
                <a:gd name="T2" fmla="*/ 113 w 10"/>
                <a:gd name="T3" fmla="*/ 22 h 10"/>
                <a:gd name="T4" fmla="*/ 145 w 10"/>
                <a:gd name="T5" fmla="*/ 138 h 10"/>
                <a:gd name="T6" fmla="*/ 50 w 10"/>
                <a:gd name="T7" fmla="*/ 176 h 10"/>
                <a:gd name="T8" fmla="*/ 20 w 10"/>
                <a:gd name="T9" fmla="*/ 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6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9" name="Freeform 1187">
              <a:extLst>
                <a:ext uri="{FF2B5EF4-FFF2-40B4-BE49-F238E27FC236}">
                  <a16:creationId xmlns:a16="http://schemas.microsoft.com/office/drawing/2014/main" id="{34BC0A3E-8744-474D-BD77-4C0020593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2013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0" name="Oval 1188">
              <a:extLst>
                <a:ext uri="{FF2B5EF4-FFF2-40B4-BE49-F238E27FC236}">
                  <a16:creationId xmlns:a16="http://schemas.microsoft.com/office/drawing/2014/main" id="{9B7D80D4-A75C-4112-BB21-EDE9942C2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1944"/>
              <a:ext cx="328" cy="34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91" name="Freeform 1189">
              <a:extLst>
                <a:ext uri="{FF2B5EF4-FFF2-40B4-BE49-F238E27FC236}">
                  <a16:creationId xmlns:a16="http://schemas.microsoft.com/office/drawing/2014/main" id="{81132F93-81C4-4C2E-8B58-45D049D93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955"/>
              <a:ext cx="444" cy="352"/>
            </a:xfrm>
            <a:custGeom>
              <a:avLst/>
              <a:gdLst>
                <a:gd name="T0" fmla="*/ 1340 w 177"/>
                <a:gd name="T1" fmla="*/ 35 h 132"/>
                <a:gd name="T2" fmla="*/ 1277 w 177"/>
                <a:gd name="T3" fmla="*/ 93 h 132"/>
                <a:gd name="T4" fmla="*/ 775 w 177"/>
                <a:gd name="T5" fmla="*/ 149 h 132"/>
                <a:gd name="T6" fmla="*/ 283 w 177"/>
                <a:gd name="T7" fmla="*/ 192 h 132"/>
                <a:gd name="T8" fmla="*/ 20 w 177"/>
                <a:gd name="T9" fmla="*/ 776 h 132"/>
                <a:gd name="T10" fmla="*/ 459 w 177"/>
                <a:gd name="T11" fmla="*/ 1309 h 132"/>
                <a:gd name="T12" fmla="*/ 597 w 177"/>
                <a:gd name="T13" fmla="*/ 1365 h 132"/>
                <a:gd name="T14" fmla="*/ 850 w 177"/>
                <a:gd name="T15" fmla="*/ 1741 h 132"/>
                <a:gd name="T16" fmla="*/ 981 w 177"/>
                <a:gd name="T17" fmla="*/ 2368 h 132"/>
                <a:gd name="T18" fmla="*/ 1422 w 177"/>
                <a:gd name="T19" fmla="*/ 2467 h 132"/>
                <a:gd name="T20" fmla="*/ 1957 w 177"/>
                <a:gd name="T21" fmla="*/ 1856 h 132"/>
                <a:gd name="T22" fmla="*/ 2052 w 177"/>
                <a:gd name="T23" fmla="*/ 1629 h 132"/>
                <a:gd name="T24" fmla="*/ 2511 w 177"/>
                <a:gd name="T25" fmla="*/ 1536 h 132"/>
                <a:gd name="T26" fmla="*/ 2619 w 177"/>
                <a:gd name="T27" fmla="*/ 1571 h 132"/>
                <a:gd name="T28" fmla="*/ 2774 w 177"/>
                <a:gd name="T29" fmla="*/ 1421 h 132"/>
                <a:gd name="T30" fmla="*/ 2669 w 177"/>
                <a:gd name="T31" fmla="*/ 1229 h 132"/>
                <a:gd name="T32" fmla="*/ 2554 w 177"/>
                <a:gd name="T33" fmla="*/ 1195 h 132"/>
                <a:gd name="T34" fmla="*/ 1799 w 177"/>
                <a:gd name="T35" fmla="*/ 1443 h 132"/>
                <a:gd name="T36" fmla="*/ 1706 w 177"/>
                <a:gd name="T37" fmla="*/ 1728 h 132"/>
                <a:gd name="T38" fmla="*/ 1372 w 177"/>
                <a:gd name="T39" fmla="*/ 2125 h 132"/>
                <a:gd name="T40" fmla="*/ 1171 w 177"/>
                <a:gd name="T41" fmla="*/ 2104 h 132"/>
                <a:gd name="T42" fmla="*/ 1139 w 177"/>
                <a:gd name="T43" fmla="*/ 1763 h 132"/>
                <a:gd name="T44" fmla="*/ 680 w 177"/>
                <a:gd name="T45" fmla="*/ 1024 h 132"/>
                <a:gd name="T46" fmla="*/ 522 w 177"/>
                <a:gd name="T47" fmla="*/ 989 h 132"/>
                <a:gd name="T48" fmla="*/ 301 w 177"/>
                <a:gd name="T49" fmla="*/ 797 h 132"/>
                <a:gd name="T50" fmla="*/ 441 w 177"/>
                <a:gd name="T51" fmla="*/ 477 h 132"/>
                <a:gd name="T52" fmla="*/ 660 w 177"/>
                <a:gd name="T53" fmla="*/ 477 h 132"/>
                <a:gd name="T54" fmla="*/ 1435 w 177"/>
                <a:gd name="T55" fmla="*/ 376 h 132"/>
                <a:gd name="T56" fmla="*/ 1498 w 177"/>
                <a:gd name="T57" fmla="*/ 341 h 132"/>
                <a:gd name="T58" fmla="*/ 1548 w 177"/>
                <a:gd name="T59" fmla="*/ 93 h 132"/>
                <a:gd name="T60" fmla="*/ 1340 w 177"/>
                <a:gd name="T61" fmla="*/ 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7" h="132">
                  <a:moveTo>
                    <a:pt x="85" y="2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67" y="13"/>
                    <a:pt x="65" y="14"/>
                    <a:pt x="49" y="8"/>
                  </a:cubicBezTo>
                  <a:cubicBezTo>
                    <a:pt x="35" y="2"/>
                    <a:pt x="24" y="6"/>
                    <a:pt x="18" y="10"/>
                  </a:cubicBezTo>
                  <a:cubicBezTo>
                    <a:pt x="8" y="16"/>
                    <a:pt x="2" y="27"/>
                    <a:pt x="1" y="41"/>
                  </a:cubicBezTo>
                  <a:cubicBezTo>
                    <a:pt x="0" y="63"/>
                    <a:pt x="15" y="66"/>
                    <a:pt x="29" y="69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54" y="76"/>
                    <a:pt x="55" y="77"/>
                    <a:pt x="54" y="92"/>
                  </a:cubicBezTo>
                  <a:cubicBezTo>
                    <a:pt x="53" y="104"/>
                    <a:pt x="53" y="117"/>
                    <a:pt x="62" y="125"/>
                  </a:cubicBezTo>
                  <a:cubicBezTo>
                    <a:pt x="69" y="130"/>
                    <a:pt x="78" y="132"/>
                    <a:pt x="90" y="130"/>
                  </a:cubicBezTo>
                  <a:cubicBezTo>
                    <a:pt x="113" y="126"/>
                    <a:pt x="120" y="111"/>
                    <a:pt x="124" y="98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5" y="78"/>
                    <a:pt x="142" y="78"/>
                    <a:pt x="159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1" y="83"/>
                    <a:pt x="176" y="80"/>
                    <a:pt x="176" y="75"/>
                  </a:cubicBezTo>
                  <a:cubicBezTo>
                    <a:pt x="177" y="70"/>
                    <a:pt x="174" y="66"/>
                    <a:pt x="169" y="65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45" y="60"/>
                    <a:pt x="126" y="57"/>
                    <a:pt x="114" y="76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3" y="103"/>
                    <a:pt x="100" y="110"/>
                    <a:pt x="87" y="112"/>
                  </a:cubicBezTo>
                  <a:cubicBezTo>
                    <a:pt x="78" y="114"/>
                    <a:pt x="75" y="112"/>
                    <a:pt x="74" y="111"/>
                  </a:cubicBezTo>
                  <a:cubicBezTo>
                    <a:pt x="71" y="109"/>
                    <a:pt x="72" y="97"/>
                    <a:pt x="72" y="93"/>
                  </a:cubicBezTo>
                  <a:cubicBezTo>
                    <a:pt x="74" y="69"/>
                    <a:pt x="67" y="60"/>
                    <a:pt x="43" y="54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19" y="49"/>
                    <a:pt x="19" y="49"/>
                    <a:pt x="19" y="42"/>
                  </a:cubicBezTo>
                  <a:cubicBezTo>
                    <a:pt x="20" y="35"/>
                    <a:pt x="23" y="28"/>
                    <a:pt x="28" y="25"/>
                  </a:cubicBezTo>
                  <a:cubicBezTo>
                    <a:pt x="32" y="23"/>
                    <a:pt x="37" y="23"/>
                    <a:pt x="42" y="25"/>
                  </a:cubicBezTo>
                  <a:cubicBezTo>
                    <a:pt x="66" y="34"/>
                    <a:pt x="74" y="30"/>
                    <a:pt x="91" y="20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9" y="15"/>
                    <a:pt x="100" y="10"/>
                    <a:pt x="98" y="5"/>
                  </a:cubicBezTo>
                  <a:cubicBezTo>
                    <a:pt x="95" y="1"/>
                    <a:pt x="90" y="0"/>
                    <a:pt x="85" y="2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2" name="Freeform 1190">
              <a:extLst>
                <a:ext uri="{FF2B5EF4-FFF2-40B4-BE49-F238E27FC236}">
                  <a16:creationId xmlns:a16="http://schemas.microsoft.com/office/drawing/2014/main" id="{D58F5CDE-AC4D-437E-AB0E-A32C5EF9A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1963"/>
              <a:ext cx="158" cy="72"/>
            </a:xfrm>
            <a:custGeom>
              <a:avLst/>
              <a:gdLst>
                <a:gd name="T0" fmla="*/ 993 w 63"/>
                <a:gd name="T1" fmla="*/ 227 h 27"/>
                <a:gd name="T2" fmla="*/ 629 w 63"/>
                <a:gd name="T3" fmla="*/ 149 h 27"/>
                <a:gd name="T4" fmla="*/ 0 w 63"/>
                <a:gd name="T5" fmla="*/ 512 h 27"/>
                <a:gd name="T6" fmla="*/ 429 w 63"/>
                <a:gd name="T7" fmla="*/ 171 h 27"/>
                <a:gd name="T8" fmla="*/ 993 w 63"/>
                <a:gd name="T9" fmla="*/ 2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">
                  <a:moveTo>
                    <a:pt x="63" y="12"/>
                  </a:moveTo>
                  <a:cubicBezTo>
                    <a:pt x="55" y="14"/>
                    <a:pt x="46" y="11"/>
                    <a:pt x="40" y="8"/>
                  </a:cubicBezTo>
                  <a:cubicBezTo>
                    <a:pt x="33" y="5"/>
                    <a:pt x="13" y="0"/>
                    <a:pt x="0" y="27"/>
                  </a:cubicBezTo>
                  <a:cubicBezTo>
                    <a:pt x="8" y="17"/>
                    <a:pt x="16" y="9"/>
                    <a:pt x="27" y="9"/>
                  </a:cubicBezTo>
                  <a:cubicBezTo>
                    <a:pt x="37" y="10"/>
                    <a:pt x="57" y="15"/>
                    <a:pt x="63" y="1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3" name="Freeform 1191">
              <a:extLst>
                <a:ext uri="{FF2B5EF4-FFF2-40B4-BE49-F238E27FC236}">
                  <a16:creationId xmlns:a16="http://schemas.microsoft.com/office/drawing/2014/main" id="{98CF465E-6E3C-48F7-92CA-5C2E1570A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2107"/>
              <a:ext cx="67" cy="80"/>
            </a:xfrm>
            <a:custGeom>
              <a:avLst/>
              <a:gdLst>
                <a:gd name="T0" fmla="*/ 0 w 27"/>
                <a:gd name="T1" fmla="*/ 0 h 30"/>
                <a:gd name="T2" fmla="*/ 412 w 27"/>
                <a:gd name="T3" fmla="*/ 568 h 30"/>
                <a:gd name="T4" fmla="*/ 0 w 2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cubicBezTo>
                    <a:pt x="13" y="3"/>
                    <a:pt x="27" y="8"/>
                    <a:pt x="27" y="30"/>
                  </a:cubicBezTo>
                  <a:cubicBezTo>
                    <a:pt x="24" y="22"/>
                    <a:pt x="20" y="7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4" name="Freeform 1192">
              <a:extLst>
                <a:ext uri="{FF2B5EF4-FFF2-40B4-BE49-F238E27FC236}">
                  <a16:creationId xmlns:a16="http://schemas.microsoft.com/office/drawing/2014/main" id="{B1D0C3E5-FFA7-42AA-923E-5BCE0E1BE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" y="2123"/>
              <a:ext cx="110" cy="106"/>
            </a:xfrm>
            <a:custGeom>
              <a:avLst/>
              <a:gdLst>
                <a:gd name="T0" fmla="*/ 688 w 44"/>
                <a:gd name="T1" fmla="*/ 21 h 40"/>
                <a:gd name="T2" fmla="*/ 188 w 44"/>
                <a:gd name="T3" fmla="*/ 260 h 40"/>
                <a:gd name="T4" fmla="*/ 0 w 44"/>
                <a:gd name="T5" fmla="*/ 745 h 40"/>
                <a:gd name="T6" fmla="*/ 300 w 44"/>
                <a:gd name="T7" fmla="*/ 191 h 40"/>
                <a:gd name="T8" fmla="*/ 688 w 44"/>
                <a:gd name="T9" fmla="*/ 2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4" y="1"/>
                  </a:moveTo>
                  <a:cubicBezTo>
                    <a:pt x="33" y="0"/>
                    <a:pt x="18" y="2"/>
                    <a:pt x="12" y="14"/>
                  </a:cubicBezTo>
                  <a:cubicBezTo>
                    <a:pt x="6" y="25"/>
                    <a:pt x="0" y="40"/>
                    <a:pt x="0" y="40"/>
                  </a:cubicBezTo>
                  <a:cubicBezTo>
                    <a:pt x="6" y="30"/>
                    <a:pt x="12" y="17"/>
                    <a:pt x="19" y="10"/>
                  </a:cubicBezTo>
                  <a:cubicBezTo>
                    <a:pt x="26" y="3"/>
                    <a:pt x="34" y="2"/>
                    <a:pt x="44" y="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5" name="Freeform 1193">
              <a:extLst>
                <a:ext uri="{FF2B5EF4-FFF2-40B4-BE49-F238E27FC236}">
                  <a16:creationId xmlns:a16="http://schemas.microsoft.com/office/drawing/2014/main" id="{B89AFF23-5E5B-47B3-A2A3-AE17905C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2235"/>
              <a:ext cx="152" cy="69"/>
            </a:xfrm>
            <a:custGeom>
              <a:avLst/>
              <a:gdLst>
                <a:gd name="T0" fmla="*/ 0 w 61"/>
                <a:gd name="T1" fmla="*/ 21 h 26"/>
                <a:gd name="T2" fmla="*/ 466 w 61"/>
                <a:gd name="T3" fmla="*/ 409 h 26"/>
                <a:gd name="T4" fmla="*/ 944 w 61"/>
                <a:gd name="T5" fmla="*/ 0 h 26"/>
                <a:gd name="T6" fmla="*/ 384 w 61"/>
                <a:gd name="T7" fmla="*/ 353 h 26"/>
                <a:gd name="T8" fmla="*/ 0 w 61"/>
                <a:gd name="T9" fmla="*/ 2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6">
                  <a:moveTo>
                    <a:pt x="0" y="1"/>
                  </a:moveTo>
                  <a:cubicBezTo>
                    <a:pt x="1" y="13"/>
                    <a:pt x="8" y="26"/>
                    <a:pt x="30" y="22"/>
                  </a:cubicBezTo>
                  <a:cubicBezTo>
                    <a:pt x="52" y="18"/>
                    <a:pt x="58" y="5"/>
                    <a:pt x="61" y="0"/>
                  </a:cubicBezTo>
                  <a:cubicBezTo>
                    <a:pt x="55" y="6"/>
                    <a:pt x="45" y="17"/>
                    <a:pt x="25" y="19"/>
                  </a:cubicBezTo>
                  <a:cubicBezTo>
                    <a:pt x="5" y="20"/>
                    <a:pt x="4" y="9"/>
                    <a:pt x="0" y="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6" name="Freeform 1194">
              <a:extLst>
                <a:ext uri="{FF2B5EF4-FFF2-40B4-BE49-F238E27FC236}">
                  <a16:creationId xmlns:a16="http://schemas.microsoft.com/office/drawing/2014/main" id="{E1B42D64-11B6-475C-8653-FCB899374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1968"/>
              <a:ext cx="123" cy="61"/>
            </a:xfrm>
            <a:custGeom>
              <a:avLst/>
              <a:gdLst>
                <a:gd name="T0" fmla="*/ 0 w 49"/>
                <a:gd name="T1" fmla="*/ 353 h 23"/>
                <a:gd name="T2" fmla="*/ 442 w 49"/>
                <a:gd name="T3" fmla="*/ 353 h 23"/>
                <a:gd name="T4" fmla="*/ 743 w 49"/>
                <a:gd name="T5" fmla="*/ 133 h 23"/>
                <a:gd name="T6" fmla="*/ 663 w 49"/>
                <a:gd name="T7" fmla="*/ 0 h 23"/>
                <a:gd name="T8" fmla="*/ 618 w 49"/>
                <a:gd name="T9" fmla="*/ 170 h 23"/>
                <a:gd name="T10" fmla="*/ 251 w 49"/>
                <a:gd name="T11" fmla="*/ 374 h 23"/>
                <a:gd name="T12" fmla="*/ 0 w 49"/>
                <a:gd name="T13" fmla="*/ 35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3">
                  <a:moveTo>
                    <a:pt x="0" y="19"/>
                  </a:moveTo>
                  <a:cubicBezTo>
                    <a:pt x="15" y="23"/>
                    <a:pt x="18" y="23"/>
                    <a:pt x="28" y="19"/>
                  </a:cubicBezTo>
                  <a:cubicBezTo>
                    <a:pt x="39" y="14"/>
                    <a:pt x="45" y="9"/>
                    <a:pt x="47" y="7"/>
                  </a:cubicBezTo>
                  <a:cubicBezTo>
                    <a:pt x="49" y="5"/>
                    <a:pt x="46" y="1"/>
                    <a:pt x="42" y="0"/>
                  </a:cubicBezTo>
                  <a:cubicBezTo>
                    <a:pt x="45" y="2"/>
                    <a:pt x="48" y="5"/>
                    <a:pt x="39" y="9"/>
                  </a:cubicBezTo>
                  <a:cubicBezTo>
                    <a:pt x="30" y="14"/>
                    <a:pt x="23" y="20"/>
                    <a:pt x="16" y="20"/>
                  </a:cubicBezTo>
                  <a:cubicBezTo>
                    <a:pt x="10" y="2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7" name="Freeform 1195">
              <a:extLst>
                <a:ext uri="{FF2B5EF4-FFF2-40B4-BE49-F238E27FC236}">
                  <a16:creationId xmlns:a16="http://schemas.microsoft.com/office/drawing/2014/main" id="{444704D8-D1D8-4AE6-9334-049A16EB2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955"/>
              <a:ext cx="444" cy="352"/>
            </a:xfrm>
            <a:custGeom>
              <a:avLst/>
              <a:gdLst>
                <a:gd name="T0" fmla="*/ 1340 w 177"/>
                <a:gd name="T1" fmla="*/ 35 h 132"/>
                <a:gd name="T2" fmla="*/ 1277 w 177"/>
                <a:gd name="T3" fmla="*/ 93 h 132"/>
                <a:gd name="T4" fmla="*/ 775 w 177"/>
                <a:gd name="T5" fmla="*/ 149 h 132"/>
                <a:gd name="T6" fmla="*/ 283 w 177"/>
                <a:gd name="T7" fmla="*/ 192 h 132"/>
                <a:gd name="T8" fmla="*/ 20 w 177"/>
                <a:gd name="T9" fmla="*/ 776 h 132"/>
                <a:gd name="T10" fmla="*/ 459 w 177"/>
                <a:gd name="T11" fmla="*/ 1309 h 132"/>
                <a:gd name="T12" fmla="*/ 597 w 177"/>
                <a:gd name="T13" fmla="*/ 1365 h 132"/>
                <a:gd name="T14" fmla="*/ 850 w 177"/>
                <a:gd name="T15" fmla="*/ 1741 h 132"/>
                <a:gd name="T16" fmla="*/ 981 w 177"/>
                <a:gd name="T17" fmla="*/ 2368 h 132"/>
                <a:gd name="T18" fmla="*/ 1422 w 177"/>
                <a:gd name="T19" fmla="*/ 2467 h 132"/>
                <a:gd name="T20" fmla="*/ 1957 w 177"/>
                <a:gd name="T21" fmla="*/ 1856 h 132"/>
                <a:gd name="T22" fmla="*/ 2052 w 177"/>
                <a:gd name="T23" fmla="*/ 1629 h 132"/>
                <a:gd name="T24" fmla="*/ 2511 w 177"/>
                <a:gd name="T25" fmla="*/ 1536 h 132"/>
                <a:gd name="T26" fmla="*/ 2619 w 177"/>
                <a:gd name="T27" fmla="*/ 1571 h 132"/>
                <a:gd name="T28" fmla="*/ 2774 w 177"/>
                <a:gd name="T29" fmla="*/ 1421 h 132"/>
                <a:gd name="T30" fmla="*/ 2669 w 177"/>
                <a:gd name="T31" fmla="*/ 1229 h 132"/>
                <a:gd name="T32" fmla="*/ 2554 w 177"/>
                <a:gd name="T33" fmla="*/ 1195 h 132"/>
                <a:gd name="T34" fmla="*/ 1799 w 177"/>
                <a:gd name="T35" fmla="*/ 1443 h 132"/>
                <a:gd name="T36" fmla="*/ 1706 w 177"/>
                <a:gd name="T37" fmla="*/ 1728 h 132"/>
                <a:gd name="T38" fmla="*/ 1372 w 177"/>
                <a:gd name="T39" fmla="*/ 2125 h 132"/>
                <a:gd name="T40" fmla="*/ 1171 w 177"/>
                <a:gd name="T41" fmla="*/ 2104 h 132"/>
                <a:gd name="T42" fmla="*/ 1139 w 177"/>
                <a:gd name="T43" fmla="*/ 1763 h 132"/>
                <a:gd name="T44" fmla="*/ 680 w 177"/>
                <a:gd name="T45" fmla="*/ 1024 h 132"/>
                <a:gd name="T46" fmla="*/ 522 w 177"/>
                <a:gd name="T47" fmla="*/ 989 h 132"/>
                <a:gd name="T48" fmla="*/ 301 w 177"/>
                <a:gd name="T49" fmla="*/ 797 h 132"/>
                <a:gd name="T50" fmla="*/ 441 w 177"/>
                <a:gd name="T51" fmla="*/ 477 h 132"/>
                <a:gd name="T52" fmla="*/ 660 w 177"/>
                <a:gd name="T53" fmla="*/ 477 h 132"/>
                <a:gd name="T54" fmla="*/ 1435 w 177"/>
                <a:gd name="T55" fmla="*/ 376 h 132"/>
                <a:gd name="T56" fmla="*/ 1498 w 177"/>
                <a:gd name="T57" fmla="*/ 341 h 132"/>
                <a:gd name="T58" fmla="*/ 1548 w 177"/>
                <a:gd name="T59" fmla="*/ 93 h 132"/>
                <a:gd name="T60" fmla="*/ 1340 w 177"/>
                <a:gd name="T61" fmla="*/ 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7" h="132">
                  <a:moveTo>
                    <a:pt x="85" y="2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67" y="13"/>
                    <a:pt x="65" y="14"/>
                    <a:pt x="49" y="8"/>
                  </a:cubicBezTo>
                  <a:cubicBezTo>
                    <a:pt x="35" y="2"/>
                    <a:pt x="24" y="6"/>
                    <a:pt x="18" y="10"/>
                  </a:cubicBezTo>
                  <a:cubicBezTo>
                    <a:pt x="8" y="16"/>
                    <a:pt x="2" y="27"/>
                    <a:pt x="1" y="41"/>
                  </a:cubicBezTo>
                  <a:cubicBezTo>
                    <a:pt x="0" y="63"/>
                    <a:pt x="15" y="66"/>
                    <a:pt x="29" y="69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54" y="76"/>
                    <a:pt x="55" y="77"/>
                    <a:pt x="54" y="92"/>
                  </a:cubicBezTo>
                  <a:cubicBezTo>
                    <a:pt x="53" y="104"/>
                    <a:pt x="53" y="117"/>
                    <a:pt x="62" y="125"/>
                  </a:cubicBezTo>
                  <a:cubicBezTo>
                    <a:pt x="69" y="130"/>
                    <a:pt x="78" y="132"/>
                    <a:pt x="90" y="130"/>
                  </a:cubicBezTo>
                  <a:cubicBezTo>
                    <a:pt x="113" y="126"/>
                    <a:pt x="120" y="111"/>
                    <a:pt x="124" y="98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5" y="78"/>
                    <a:pt x="142" y="78"/>
                    <a:pt x="159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1" y="83"/>
                    <a:pt x="176" y="80"/>
                    <a:pt x="176" y="75"/>
                  </a:cubicBezTo>
                  <a:cubicBezTo>
                    <a:pt x="177" y="70"/>
                    <a:pt x="174" y="66"/>
                    <a:pt x="169" y="65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45" y="60"/>
                    <a:pt x="126" y="57"/>
                    <a:pt x="114" y="76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3" y="103"/>
                    <a:pt x="100" y="110"/>
                    <a:pt x="87" y="112"/>
                  </a:cubicBezTo>
                  <a:cubicBezTo>
                    <a:pt x="78" y="114"/>
                    <a:pt x="75" y="112"/>
                    <a:pt x="74" y="111"/>
                  </a:cubicBezTo>
                  <a:cubicBezTo>
                    <a:pt x="71" y="109"/>
                    <a:pt x="72" y="97"/>
                    <a:pt x="72" y="93"/>
                  </a:cubicBezTo>
                  <a:cubicBezTo>
                    <a:pt x="74" y="69"/>
                    <a:pt x="67" y="60"/>
                    <a:pt x="43" y="54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19" y="49"/>
                    <a:pt x="19" y="49"/>
                    <a:pt x="19" y="42"/>
                  </a:cubicBezTo>
                  <a:cubicBezTo>
                    <a:pt x="20" y="35"/>
                    <a:pt x="23" y="28"/>
                    <a:pt x="28" y="25"/>
                  </a:cubicBezTo>
                  <a:cubicBezTo>
                    <a:pt x="32" y="23"/>
                    <a:pt x="37" y="23"/>
                    <a:pt x="42" y="25"/>
                  </a:cubicBezTo>
                  <a:cubicBezTo>
                    <a:pt x="66" y="34"/>
                    <a:pt x="74" y="30"/>
                    <a:pt x="91" y="20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9" y="15"/>
                    <a:pt x="100" y="10"/>
                    <a:pt x="98" y="5"/>
                  </a:cubicBezTo>
                  <a:cubicBezTo>
                    <a:pt x="95" y="1"/>
                    <a:pt x="90" y="0"/>
                    <a:pt x="85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06A49D28-FA9A-4C6D-B4EE-3A7A3E28DE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LDL</a:t>
            </a:r>
          </a:p>
        </p:txBody>
      </p:sp>
      <p:grpSp>
        <p:nvGrpSpPr>
          <p:cNvPr id="59394" name="Group 3">
            <a:extLst>
              <a:ext uri="{FF2B5EF4-FFF2-40B4-BE49-F238E27FC236}">
                <a16:creationId xmlns:a16="http://schemas.microsoft.com/office/drawing/2014/main" id="{8F0C053B-A593-4BE8-B858-4FDD1E9521A2}"/>
              </a:ext>
            </a:extLst>
          </p:cNvPr>
          <p:cNvGrpSpPr>
            <a:grpSpLocks/>
          </p:cNvGrpSpPr>
          <p:nvPr/>
        </p:nvGrpSpPr>
        <p:grpSpPr bwMode="auto">
          <a:xfrm>
            <a:off x="3581400" y="1828800"/>
            <a:ext cx="906463" cy="1103313"/>
            <a:chOff x="1014" y="1324"/>
            <a:chExt cx="571" cy="695"/>
          </a:xfrm>
        </p:grpSpPr>
        <p:sp>
          <p:nvSpPr>
            <p:cNvPr id="59535" name="Oval 4">
              <a:extLst>
                <a:ext uri="{FF2B5EF4-FFF2-40B4-BE49-F238E27FC236}">
                  <a16:creationId xmlns:a16="http://schemas.microsoft.com/office/drawing/2014/main" id="{E372403A-E775-4514-9CC0-7911F3F3A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391"/>
              <a:ext cx="571" cy="608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36" name="Oval 5">
              <a:extLst>
                <a:ext uri="{FF2B5EF4-FFF2-40B4-BE49-F238E27FC236}">
                  <a16:creationId xmlns:a16="http://schemas.microsoft.com/office/drawing/2014/main" id="{625FBADA-B38F-40BA-9F1F-EF4B2065B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544"/>
              <a:ext cx="327" cy="34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37" name="Freeform 6">
              <a:extLst>
                <a:ext uri="{FF2B5EF4-FFF2-40B4-BE49-F238E27FC236}">
                  <a16:creationId xmlns:a16="http://schemas.microsoft.com/office/drawing/2014/main" id="{B7134F87-A94A-4956-9DAC-2E2F7278C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418"/>
              <a:ext cx="326" cy="434"/>
            </a:xfrm>
            <a:custGeom>
              <a:avLst/>
              <a:gdLst>
                <a:gd name="T0" fmla="*/ 746 w 52"/>
                <a:gd name="T1" fmla="*/ 13374 h 65"/>
                <a:gd name="T2" fmla="*/ 11322 w 52"/>
                <a:gd name="T3" fmla="*/ 581 h 65"/>
                <a:gd name="T4" fmla="*/ 12814 w 52"/>
                <a:gd name="T5" fmla="*/ 581 h 65"/>
                <a:gd name="T6" fmla="*/ 9868 w 52"/>
                <a:gd name="T7" fmla="*/ 0 h 65"/>
                <a:gd name="T8" fmla="*/ 0 w 52"/>
                <a:gd name="T9" fmla="*/ 12212 h 65"/>
                <a:gd name="T10" fmla="*/ 1962 w 52"/>
                <a:gd name="T11" fmla="*/ 19350 h 65"/>
                <a:gd name="T12" fmla="*/ 746 w 52"/>
                <a:gd name="T13" fmla="*/ 1337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5">
                  <a:moveTo>
                    <a:pt x="3" y="45"/>
                  </a:moveTo>
                  <a:cubicBezTo>
                    <a:pt x="3" y="21"/>
                    <a:pt x="22" y="2"/>
                    <a:pt x="46" y="2"/>
                  </a:cubicBezTo>
                  <a:cubicBezTo>
                    <a:pt x="48" y="2"/>
                    <a:pt x="50" y="2"/>
                    <a:pt x="52" y="2"/>
                  </a:cubicBezTo>
                  <a:cubicBezTo>
                    <a:pt x="48" y="1"/>
                    <a:pt x="44" y="0"/>
                    <a:pt x="40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50"/>
                    <a:pt x="3" y="58"/>
                    <a:pt x="8" y="65"/>
                  </a:cubicBezTo>
                  <a:cubicBezTo>
                    <a:pt x="5" y="59"/>
                    <a:pt x="3" y="52"/>
                    <a:pt x="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8" name="Freeform 7">
              <a:extLst>
                <a:ext uri="{FF2B5EF4-FFF2-40B4-BE49-F238E27FC236}">
                  <a16:creationId xmlns:a16="http://schemas.microsoft.com/office/drawing/2014/main" id="{E512D8CF-DBFC-4536-9DD1-8090A554C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451"/>
              <a:ext cx="421" cy="508"/>
            </a:xfrm>
            <a:custGeom>
              <a:avLst/>
              <a:gdLst>
                <a:gd name="T0" fmla="*/ 11411 w 67"/>
                <a:gd name="T1" fmla="*/ 0 h 76"/>
                <a:gd name="T2" fmla="*/ 14647 w 67"/>
                <a:gd name="T3" fmla="*/ 8984 h 76"/>
                <a:gd name="T4" fmla="*/ 4700 w 67"/>
                <a:gd name="T5" fmla="*/ 20908 h 76"/>
                <a:gd name="T6" fmla="*/ 0 w 67"/>
                <a:gd name="T7" fmla="*/ 19705 h 76"/>
                <a:gd name="T8" fmla="*/ 6711 w 67"/>
                <a:gd name="T9" fmla="*/ 22700 h 76"/>
                <a:gd name="T10" fmla="*/ 16620 w 67"/>
                <a:gd name="T11" fmla="*/ 10768 h 76"/>
                <a:gd name="T12" fmla="*/ 11411 w 67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76">
                  <a:moveTo>
                    <a:pt x="46" y="0"/>
                  </a:moveTo>
                  <a:cubicBezTo>
                    <a:pt x="54" y="8"/>
                    <a:pt x="59" y="18"/>
                    <a:pt x="59" y="30"/>
                  </a:cubicBezTo>
                  <a:cubicBezTo>
                    <a:pt x="59" y="52"/>
                    <a:pt x="41" y="70"/>
                    <a:pt x="19" y="70"/>
                  </a:cubicBezTo>
                  <a:cubicBezTo>
                    <a:pt x="12" y="70"/>
                    <a:pt x="6" y="69"/>
                    <a:pt x="0" y="66"/>
                  </a:cubicBezTo>
                  <a:cubicBezTo>
                    <a:pt x="7" y="72"/>
                    <a:pt x="16" y="76"/>
                    <a:pt x="27" y="76"/>
                  </a:cubicBezTo>
                  <a:cubicBezTo>
                    <a:pt x="49" y="76"/>
                    <a:pt x="67" y="58"/>
                    <a:pt x="67" y="36"/>
                  </a:cubicBezTo>
                  <a:cubicBezTo>
                    <a:pt x="67" y="21"/>
                    <a:pt x="58" y="7"/>
                    <a:pt x="46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9" name="Freeform 8">
              <a:extLst>
                <a:ext uri="{FF2B5EF4-FFF2-40B4-BE49-F238E27FC236}">
                  <a16:creationId xmlns:a16="http://schemas.microsoft.com/office/drawing/2014/main" id="{E60B5B28-18BC-4125-9E48-0E7774FA0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78"/>
              <a:ext cx="183" cy="240"/>
            </a:xfrm>
            <a:custGeom>
              <a:avLst/>
              <a:gdLst>
                <a:gd name="T0" fmla="*/ 757 w 29"/>
                <a:gd name="T1" fmla="*/ 6800 h 36"/>
                <a:gd name="T2" fmla="*/ 6771 w 29"/>
                <a:gd name="T3" fmla="*/ 313 h 36"/>
                <a:gd name="T4" fmla="*/ 7049 w 29"/>
                <a:gd name="T5" fmla="*/ 313 h 36"/>
                <a:gd name="T6" fmla="*/ 5294 w 29"/>
                <a:gd name="T7" fmla="*/ 0 h 36"/>
                <a:gd name="T8" fmla="*/ 0 w 29"/>
                <a:gd name="T9" fmla="*/ 6220 h 36"/>
                <a:gd name="T10" fmla="*/ 997 w 29"/>
                <a:gd name="T11" fmla="*/ 10667 h 36"/>
                <a:gd name="T12" fmla="*/ 757 w 29"/>
                <a:gd name="T13" fmla="*/ 680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6">
                  <a:moveTo>
                    <a:pt x="3" y="23"/>
                  </a:moveTo>
                  <a:cubicBezTo>
                    <a:pt x="3" y="10"/>
                    <a:pt x="15" y="1"/>
                    <a:pt x="27" y="1"/>
                  </a:cubicBezTo>
                  <a:cubicBezTo>
                    <a:pt x="29" y="1"/>
                    <a:pt x="27" y="1"/>
                    <a:pt x="28" y="1"/>
                  </a:cubicBezTo>
                  <a:cubicBezTo>
                    <a:pt x="26" y="0"/>
                    <a:pt x="23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2"/>
                    <a:pt x="4" y="36"/>
                  </a:cubicBezTo>
                  <a:cubicBezTo>
                    <a:pt x="3" y="33"/>
                    <a:pt x="3" y="27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0" name="Freeform 9">
              <a:extLst>
                <a:ext uri="{FF2B5EF4-FFF2-40B4-BE49-F238E27FC236}">
                  <a16:creationId xmlns:a16="http://schemas.microsoft.com/office/drawing/2014/main" id="{30A8DE93-8970-4CC0-8E13-612F77A77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605"/>
              <a:ext cx="220" cy="267"/>
            </a:xfrm>
            <a:custGeom>
              <a:avLst/>
              <a:gdLst>
                <a:gd name="T0" fmla="*/ 5965 w 35"/>
                <a:gd name="T1" fmla="*/ 0 h 40"/>
                <a:gd name="T2" fmla="*/ 7706 w 35"/>
                <a:gd name="T3" fmla="*/ 4766 h 40"/>
                <a:gd name="T4" fmla="*/ 2489 w 35"/>
                <a:gd name="T5" fmla="*/ 11007 h 40"/>
                <a:gd name="T6" fmla="*/ 0 w 35"/>
                <a:gd name="T7" fmla="*/ 10426 h 40"/>
                <a:gd name="T8" fmla="*/ 3476 w 35"/>
                <a:gd name="T9" fmla="*/ 11895 h 40"/>
                <a:gd name="T10" fmla="*/ 8693 w 35"/>
                <a:gd name="T11" fmla="*/ 5660 h 40"/>
                <a:gd name="T12" fmla="*/ 5965 w 35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0">
                  <a:moveTo>
                    <a:pt x="24" y="0"/>
                  </a:moveTo>
                  <a:cubicBezTo>
                    <a:pt x="28" y="4"/>
                    <a:pt x="31" y="10"/>
                    <a:pt x="31" y="16"/>
                  </a:cubicBezTo>
                  <a:cubicBezTo>
                    <a:pt x="31" y="28"/>
                    <a:pt x="22" y="37"/>
                    <a:pt x="10" y="37"/>
                  </a:cubicBezTo>
                  <a:cubicBezTo>
                    <a:pt x="6" y="37"/>
                    <a:pt x="3" y="36"/>
                    <a:pt x="0" y="35"/>
                  </a:cubicBezTo>
                  <a:cubicBezTo>
                    <a:pt x="4" y="38"/>
                    <a:pt x="8" y="40"/>
                    <a:pt x="14" y="40"/>
                  </a:cubicBezTo>
                  <a:cubicBezTo>
                    <a:pt x="26" y="40"/>
                    <a:pt x="35" y="31"/>
                    <a:pt x="35" y="19"/>
                  </a:cubicBezTo>
                  <a:cubicBezTo>
                    <a:pt x="35" y="11"/>
                    <a:pt x="31" y="4"/>
                    <a:pt x="2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1" name="Freeform 10">
              <a:extLst>
                <a:ext uri="{FF2B5EF4-FFF2-40B4-BE49-F238E27FC236}">
                  <a16:creationId xmlns:a16="http://schemas.microsoft.com/office/drawing/2014/main" id="{6D5BA0EB-905C-4871-807C-356692926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1458"/>
              <a:ext cx="107" cy="167"/>
            </a:xfrm>
            <a:custGeom>
              <a:avLst/>
              <a:gdLst>
                <a:gd name="T0" fmla="*/ 2732 w 17"/>
                <a:gd name="T1" fmla="*/ 895 h 25"/>
                <a:gd name="T2" fmla="*/ 1983 w 17"/>
                <a:gd name="T3" fmla="*/ 7455 h 25"/>
                <a:gd name="T4" fmla="*/ 2499 w 1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1" y="3"/>
                  </a:moveTo>
                  <a:cubicBezTo>
                    <a:pt x="10" y="9"/>
                    <a:pt x="0" y="24"/>
                    <a:pt x="8" y="25"/>
                  </a:cubicBezTo>
                  <a:cubicBezTo>
                    <a:pt x="11" y="20"/>
                    <a:pt x="17" y="4"/>
                    <a:pt x="10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2" name="Oval 11">
              <a:extLst>
                <a:ext uri="{FF2B5EF4-FFF2-40B4-BE49-F238E27FC236}">
                  <a16:creationId xmlns:a16="http://schemas.microsoft.com/office/drawing/2014/main" id="{5A5979EA-1950-4162-B5C2-2FE6168C9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391"/>
              <a:ext cx="571" cy="608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43" name="Oval 12">
              <a:extLst>
                <a:ext uri="{FF2B5EF4-FFF2-40B4-BE49-F238E27FC236}">
                  <a16:creationId xmlns:a16="http://schemas.microsoft.com/office/drawing/2014/main" id="{D5053AD4-5258-4F28-85B9-7FB328E08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544"/>
              <a:ext cx="327" cy="34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44" name="Oval 13">
              <a:extLst>
                <a:ext uri="{FF2B5EF4-FFF2-40B4-BE49-F238E27FC236}">
                  <a16:creationId xmlns:a16="http://schemas.microsoft.com/office/drawing/2014/main" id="{5CF408F8-EBC8-4697-95F2-D2600A270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1578"/>
              <a:ext cx="94" cy="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45" name="Oval 14">
              <a:extLst>
                <a:ext uri="{FF2B5EF4-FFF2-40B4-BE49-F238E27FC236}">
                  <a16:creationId xmlns:a16="http://schemas.microsoft.com/office/drawing/2014/main" id="{B4E168D9-C0C4-4ED8-97B4-DEB01ECA4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691"/>
              <a:ext cx="50" cy="5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46" name="Oval 15">
              <a:extLst>
                <a:ext uri="{FF2B5EF4-FFF2-40B4-BE49-F238E27FC236}">
                  <a16:creationId xmlns:a16="http://schemas.microsoft.com/office/drawing/2014/main" id="{2793776D-97FC-432D-828A-E6144E4E3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" y="1558"/>
              <a:ext cx="38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47" name="Freeform 16">
              <a:extLst>
                <a:ext uri="{FF2B5EF4-FFF2-40B4-BE49-F238E27FC236}">
                  <a16:creationId xmlns:a16="http://schemas.microsoft.com/office/drawing/2014/main" id="{8359A0EA-AA7C-4F67-B407-B7454D282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324"/>
              <a:ext cx="477" cy="695"/>
            </a:xfrm>
            <a:custGeom>
              <a:avLst/>
              <a:gdLst>
                <a:gd name="T0" fmla="*/ 4688 w 76"/>
                <a:gd name="T1" fmla="*/ 1477 h 104"/>
                <a:gd name="T2" fmla="*/ 3465 w 76"/>
                <a:gd name="T3" fmla="*/ 1477 h 104"/>
                <a:gd name="T4" fmla="*/ 1732 w 76"/>
                <a:gd name="T5" fmla="*/ 4197 h 104"/>
                <a:gd name="T6" fmla="*/ 3942 w 76"/>
                <a:gd name="T7" fmla="*/ 6255 h 104"/>
                <a:gd name="T8" fmla="*/ 5435 w 76"/>
                <a:gd name="T9" fmla="*/ 5981 h 104"/>
                <a:gd name="T10" fmla="*/ 9653 w 76"/>
                <a:gd name="T11" fmla="*/ 6255 h 104"/>
                <a:gd name="T12" fmla="*/ 9138 w 76"/>
                <a:gd name="T13" fmla="*/ 8935 h 104"/>
                <a:gd name="T14" fmla="*/ 10638 w 76"/>
                <a:gd name="T15" fmla="*/ 17910 h 104"/>
                <a:gd name="T16" fmla="*/ 13118 w 76"/>
                <a:gd name="T17" fmla="*/ 19113 h 104"/>
                <a:gd name="T18" fmla="*/ 14103 w 76"/>
                <a:gd name="T19" fmla="*/ 19694 h 104"/>
                <a:gd name="T20" fmla="*/ 13118 w 76"/>
                <a:gd name="T21" fmla="*/ 22688 h 104"/>
                <a:gd name="T22" fmla="*/ 7682 w 76"/>
                <a:gd name="T23" fmla="*/ 24472 h 104"/>
                <a:gd name="T24" fmla="*/ 985 w 76"/>
                <a:gd name="T25" fmla="*/ 26570 h 104"/>
                <a:gd name="T26" fmla="*/ 515 w 76"/>
                <a:gd name="T27" fmla="*/ 29832 h 104"/>
                <a:gd name="T28" fmla="*/ 3232 w 76"/>
                <a:gd name="T29" fmla="*/ 30460 h 104"/>
                <a:gd name="T30" fmla="*/ 7682 w 76"/>
                <a:gd name="T31" fmla="*/ 29250 h 104"/>
                <a:gd name="T32" fmla="*/ 15835 w 76"/>
                <a:gd name="T33" fmla="*/ 25949 h 104"/>
                <a:gd name="T34" fmla="*/ 17567 w 76"/>
                <a:gd name="T35" fmla="*/ 17596 h 104"/>
                <a:gd name="T36" fmla="*/ 14103 w 76"/>
                <a:gd name="T37" fmla="*/ 14602 h 104"/>
                <a:gd name="T38" fmla="*/ 13118 w 76"/>
                <a:gd name="T39" fmla="*/ 14334 h 104"/>
                <a:gd name="T40" fmla="*/ 12603 w 76"/>
                <a:gd name="T41" fmla="*/ 11033 h 104"/>
                <a:gd name="T42" fmla="*/ 13356 w 76"/>
                <a:gd name="T43" fmla="*/ 4464 h 104"/>
                <a:gd name="T44" fmla="*/ 4688 w 76"/>
                <a:gd name="T45" fmla="*/ 1477 h 1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6" h="104">
                  <a:moveTo>
                    <a:pt x="19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7" y="10"/>
                    <a:pt x="7" y="14"/>
                  </a:cubicBezTo>
                  <a:cubicBezTo>
                    <a:pt x="8" y="19"/>
                    <a:pt x="12" y="21"/>
                    <a:pt x="16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0" y="19"/>
                    <a:pt x="38" y="18"/>
                    <a:pt x="39" y="21"/>
                  </a:cubicBezTo>
                  <a:cubicBezTo>
                    <a:pt x="40" y="23"/>
                    <a:pt x="39" y="26"/>
                    <a:pt x="37" y="30"/>
                  </a:cubicBezTo>
                  <a:cubicBezTo>
                    <a:pt x="34" y="37"/>
                    <a:pt x="29" y="49"/>
                    <a:pt x="43" y="60"/>
                  </a:cubicBezTo>
                  <a:cubicBezTo>
                    <a:pt x="46" y="63"/>
                    <a:pt x="50" y="63"/>
                    <a:pt x="53" y="64"/>
                  </a:cubicBezTo>
                  <a:cubicBezTo>
                    <a:pt x="57" y="65"/>
                    <a:pt x="57" y="65"/>
                    <a:pt x="57" y="66"/>
                  </a:cubicBezTo>
                  <a:cubicBezTo>
                    <a:pt x="58" y="69"/>
                    <a:pt x="56" y="73"/>
                    <a:pt x="53" y="76"/>
                  </a:cubicBezTo>
                  <a:cubicBezTo>
                    <a:pt x="47" y="82"/>
                    <a:pt x="41" y="82"/>
                    <a:pt x="31" y="82"/>
                  </a:cubicBezTo>
                  <a:cubicBezTo>
                    <a:pt x="23" y="83"/>
                    <a:pt x="13" y="83"/>
                    <a:pt x="4" y="89"/>
                  </a:cubicBezTo>
                  <a:cubicBezTo>
                    <a:pt x="1" y="91"/>
                    <a:pt x="0" y="96"/>
                    <a:pt x="2" y="100"/>
                  </a:cubicBezTo>
                  <a:cubicBezTo>
                    <a:pt x="5" y="103"/>
                    <a:pt x="10" y="104"/>
                    <a:pt x="13" y="102"/>
                  </a:cubicBezTo>
                  <a:cubicBezTo>
                    <a:pt x="18" y="98"/>
                    <a:pt x="24" y="98"/>
                    <a:pt x="31" y="98"/>
                  </a:cubicBezTo>
                  <a:cubicBezTo>
                    <a:pt x="41" y="98"/>
                    <a:pt x="54" y="98"/>
                    <a:pt x="64" y="87"/>
                  </a:cubicBezTo>
                  <a:cubicBezTo>
                    <a:pt x="71" y="81"/>
                    <a:pt x="76" y="70"/>
                    <a:pt x="71" y="59"/>
                  </a:cubicBezTo>
                  <a:cubicBezTo>
                    <a:pt x="67" y="51"/>
                    <a:pt x="61" y="50"/>
                    <a:pt x="57" y="49"/>
                  </a:cubicBezTo>
                  <a:cubicBezTo>
                    <a:pt x="55" y="48"/>
                    <a:pt x="53" y="48"/>
                    <a:pt x="53" y="48"/>
                  </a:cubicBezTo>
                  <a:cubicBezTo>
                    <a:pt x="48" y="44"/>
                    <a:pt x="49" y="43"/>
                    <a:pt x="51" y="37"/>
                  </a:cubicBezTo>
                  <a:cubicBezTo>
                    <a:pt x="54" y="31"/>
                    <a:pt x="57" y="24"/>
                    <a:pt x="54" y="15"/>
                  </a:cubicBezTo>
                  <a:cubicBezTo>
                    <a:pt x="47" y="0"/>
                    <a:pt x="29" y="3"/>
                    <a:pt x="19" y="5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8" name="Freeform 17">
              <a:extLst>
                <a:ext uri="{FF2B5EF4-FFF2-40B4-BE49-F238E27FC236}">
                  <a16:creationId xmlns:a16="http://schemas.microsoft.com/office/drawing/2014/main" id="{D66BB9B6-1C9C-430C-BA62-084E84F3E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337"/>
              <a:ext cx="226" cy="87"/>
            </a:xfrm>
            <a:custGeom>
              <a:avLst/>
              <a:gdLst>
                <a:gd name="T0" fmla="*/ 0 w 36"/>
                <a:gd name="T1" fmla="*/ 1794 h 13"/>
                <a:gd name="T2" fmla="*/ 8908 w 36"/>
                <a:gd name="T3" fmla="*/ 3895 h 13"/>
                <a:gd name="T4" fmla="*/ 0 w 36"/>
                <a:gd name="T5" fmla="*/ 17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3">
                  <a:moveTo>
                    <a:pt x="0" y="6"/>
                  </a:moveTo>
                  <a:cubicBezTo>
                    <a:pt x="13" y="3"/>
                    <a:pt x="27" y="0"/>
                    <a:pt x="36" y="13"/>
                  </a:cubicBezTo>
                  <a:cubicBezTo>
                    <a:pt x="33" y="8"/>
                    <a:pt x="19" y="3"/>
                    <a:pt x="0" y="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9" name="Freeform 18">
              <a:extLst>
                <a:ext uri="{FF2B5EF4-FFF2-40B4-BE49-F238E27FC236}">
                  <a16:creationId xmlns:a16="http://schemas.microsoft.com/office/drawing/2014/main" id="{D2A43DC6-894E-4BFF-BC6E-084AD40A0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92"/>
              <a:ext cx="326" cy="147"/>
            </a:xfrm>
            <a:custGeom>
              <a:avLst/>
              <a:gdLst>
                <a:gd name="T0" fmla="*/ 12814 w 52"/>
                <a:gd name="T1" fmla="*/ 0 h 22"/>
                <a:gd name="T2" fmla="*/ 8137 w 52"/>
                <a:gd name="T3" fmla="*/ 4463 h 22"/>
                <a:gd name="T4" fmla="*/ 0 w 52"/>
                <a:gd name="T5" fmla="*/ 6562 h 22"/>
                <a:gd name="T6" fmla="*/ 8137 w 52"/>
                <a:gd name="T7" fmla="*/ 5359 h 22"/>
                <a:gd name="T8" fmla="*/ 12814 w 5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2">
                  <a:moveTo>
                    <a:pt x="52" y="0"/>
                  </a:moveTo>
                  <a:cubicBezTo>
                    <a:pt x="48" y="10"/>
                    <a:pt x="48" y="13"/>
                    <a:pt x="33" y="15"/>
                  </a:cubicBezTo>
                  <a:cubicBezTo>
                    <a:pt x="18" y="17"/>
                    <a:pt x="8" y="14"/>
                    <a:pt x="0" y="22"/>
                  </a:cubicBezTo>
                  <a:cubicBezTo>
                    <a:pt x="10" y="17"/>
                    <a:pt x="23" y="19"/>
                    <a:pt x="33" y="18"/>
                  </a:cubicBezTo>
                  <a:cubicBezTo>
                    <a:pt x="47" y="16"/>
                    <a:pt x="52" y="12"/>
                    <a:pt x="52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50" name="Freeform 19">
              <a:extLst>
                <a:ext uri="{FF2B5EF4-FFF2-40B4-BE49-F238E27FC236}">
                  <a16:creationId xmlns:a16="http://schemas.microsoft.com/office/drawing/2014/main" id="{69C00922-F5AD-49EF-93DB-6BC283447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484"/>
              <a:ext cx="82" cy="167"/>
            </a:xfrm>
            <a:custGeom>
              <a:avLst/>
              <a:gdLst>
                <a:gd name="T0" fmla="*/ 3261 w 13"/>
                <a:gd name="T1" fmla="*/ 0 h 25"/>
                <a:gd name="T2" fmla="*/ 3261 w 13"/>
                <a:gd name="T3" fmla="*/ 7455 h 25"/>
                <a:gd name="T4" fmla="*/ 997 w 13"/>
                <a:gd name="T5" fmla="*/ 5090 h 25"/>
                <a:gd name="T6" fmla="*/ 3261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11" y="7"/>
                    <a:pt x="0" y="23"/>
                    <a:pt x="13" y="25"/>
                  </a:cubicBezTo>
                  <a:cubicBezTo>
                    <a:pt x="6" y="25"/>
                    <a:pt x="3" y="24"/>
                    <a:pt x="4" y="17"/>
                  </a:cubicBezTo>
                  <a:cubicBezTo>
                    <a:pt x="4" y="10"/>
                    <a:pt x="12" y="5"/>
                    <a:pt x="13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51" name="Freeform 20">
              <a:extLst>
                <a:ext uri="{FF2B5EF4-FFF2-40B4-BE49-F238E27FC236}">
                  <a16:creationId xmlns:a16="http://schemas.microsoft.com/office/drawing/2014/main" id="{DD83F208-69DE-4AFE-97BB-67ED1C218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324"/>
              <a:ext cx="477" cy="695"/>
            </a:xfrm>
            <a:custGeom>
              <a:avLst/>
              <a:gdLst>
                <a:gd name="T0" fmla="*/ 4688 w 76"/>
                <a:gd name="T1" fmla="*/ 1477 h 104"/>
                <a:gd name="T2" fmla="*/ 3465 w 76"/>
                <a:gd name="T3" fmla="*/ 1477 h 104"/>
                <a:gd name="T4" fmla="*/ 1732 w 76"/>
                <a:gd name="T5" fmla="*/ 4197 h 104"/>
                <a:gd name="T6" fmla="*/ 3942 w 76"/>
                <a:gd name="T7" fmla="*/ 6255 h 104"/>
                <a:gd name="T8" fmla="*/ 5435 w 76"/>
                <a:gd name="T9" fmla="*/ 5981 h 104"/>
                <a:gd name="T10" fmla="*/ 9653 w 76"/>
                <a:gd name="T11" fmla="*/ 6255 h 104"/>
                <a:gd name="T12" fmla="*/ 9138 w 76"/>
                <a:gd name="T13" fmla="*/ 8935 h 104"/>
                <a:gd name="T14" fmla="*/ 10638 w 76"/>
                <a:gd name="T15" fmla="*/ 17910 h 104"/>
                <a:gd name="T16" fmla="*/ 13118 w 76"/>
                <a:gd name="T17" fmla="*/ 19113 h 104"/>
                <a:gd name="T18" fmla="*/ 14103 w 76"/>
                <a:gd name="T19" fmla="*/ 19694 h 104"/>
                <a:gd name="T20" fmla="*/ 13118 w 76"/>
                <a:gd name="T21" fmla="*/ 22688 h 104"/>
                <a:gd name="T22" fmla="*/ 7682 w 76"/>
                <a:gd name="T23" fmla="*/ 24472 h 104"/>
                <a:gd name="T24" fmla="*/ 985 w 76"/>
                <a:gd name="T25" fmla="*/ 26570 h 104"/>
                <a:gd name="T26" fmla="*/ 515 w 76"/>
                <a:gd name="T27" fmla="*/ 29832 h 104"/>
                <a:gd name="T28" fmla="*/ 3232 w 76"/>
                <a:gd name="T29" fmla="*/ 30460 h 104"/>
                <a:gd name="T30" fmla="*/ 7682 w 76"/>
                <a:gd name="T31" fmla="*/ 29250 h 104"/>
                <a:gd name="T32" fmla="*/ 15835 w 76"/>
                <a:gd name="T33" fmla="*/ 25949 h 104"/>
                <a:gd name="T34" fmla="*/ 17567 w 76"/>
                <a:gd name="T35" fmla="*/ 17596 h 104"/>
                <a:gd name="T36" fmla="*/ 14103 w 76"/>
                <a:gd name="T37" fmla="*/ 14602 h 104"/>
                <a:gd name="T38" fmla="*/ 13118 w 76"/>
                <a:gd name="T39" fmla="*/ 14334 h 104"/>
                <a:gd name="T40" fmla="*/ 12603 w 76"/>
                <a:gd name="T41" fmla="*/ 11033 h 104"/>
                <a:gd name="T42" fmla="*/ 13356 w 76"/>
                <a:gd name="T43" fmla="*/ 4464 h 104"/>
                <a:gd name="T44" fmla="*/ 4688 w 76"/>
                <a:gd name="T45" fmla="*/ 1477 h 1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6" h="104">
                  <a:moveTo>
                    <a:pt x="19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7" y="10"/>
                    <a:pt x="7" y="14"/>
                  </a:cubicBezTo>
                  <a:cubicBezTo>
                    <a:pt x="8" y="19"/>
                    <a:pt x="12" y="21"/>
                    <a:pt x="16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0" y="19"/>
                    <a:pt x="38" y="18"/>
                    <a:pt x="39" y="21"/>
                  </a:cubicBezTo>
                  <a:cubicBezTo>
                    <a:pt x="40" y="23"/>
                    <a:pt x="39" y="26"/>
                    <a:pt x="37" y="30"/>
                  </a:cubicBezTo>
                  <a:cubicBezTo>
                    <a:pt x="34" y="37"/>
                    <a:pt x="29" y="49"/>
                    <a:pt x="43" y="60"/>
                  </a:cubicBezTo>
                  <a:cubicBezTo>
                    <a:pt x="46" y="63"/>
                    <a:pt x="50" y="63"/>
                    <a:pt x="53" y="64"/>
                  </a:cubicBezTo>
                  <a:cubicBezTo>
                    <a:pt x="57" y="65"/>
                    <a:pt x="57" y="65"/>
                    <a:pt x="57" y="66"/>
                  </a:cubicBezTo>
                  <a:cubicBezTo>
                    <a:pt x="58" y="69"/>
                    <a:pt x="56" y="73"/>
                    <a:pt x="53" y="76"/>
                  </a:cubicBezTo>
                  <a:cubicBezTo>
                    <a:pt x="47" y="82"/>
                    <a:pt x="41" y="82"/>
                    <a:pt x="31" y="82"/>
                  </a:cubicBezTo>
                  <a:cubicBezTo>
                    <a:pt x="23" y="83"/>
                    <a:pt x="13" y="83"/>
                    <a:pt x="4" y="89"/>
                  </a:cubicBezTo>
                  <a:cubicBezTo>
                    <a:pt x="1" y="91"/>
                    <a:pt x="0" y="96"/>
                    <a:pt x="2" y="100"/>
                  </a:cubicBezTo>
                  <a:cubicBezTo>
                    <a:pt x="5" y="103"/>
                    <a:pt x="10" y="104"/>
                    <a:pt x="13" y="102"/>
                  </a:cubicBezTo>
                  <a:cubicBezTo>
                    <a:pt x="18" y="98"/>
                    <a:pt x="24" y="98"/>
                    <a:pt x="31" y="98"/>
                  </a:cubicBezTo>
                  <a:cubicBezTo>
                    <a:pt x="41" y="98"/>
                    <a:pt x="54" y="98"/>
                    <a:pt x="64" y="87"/>
                  </a:cubicBezTo>
                  <a:cubicBezTo>
                    <a:pt x="71" y="81"/>
                    <a:pt x="76" y="70"/>
                    <a:pt x="71" y="59"/>
                  </a:cubicBezTo>
                  <a:cubicBezTo>
                    <a:pt x="67" y="51"/>
                    <a:pt x="61" y="50"/>
                    <a:pt x="57" y="49"/>
                  </a:cubicBezTo>
                  <a:cubicBezTo>
                    <a:pt x="55" y="48"/>
                    <a:pt x="53" y="48"/>
                    <a:pt x="53" y="48"/>
                  </a:cubicBezTo>
                  <a:cubicBezTo>
                    <a:pt x="48" y="44"/>
                    <a:pt x="49" y="43"/>
                    <a:pt x="51" y="37"/>
                  </a:cubicBezTo>
                  <a:cubicBezTo>
                    <a:pt x="54" y="31"/>
                    <a:pt x="57" y="24"/>
                    <a:pt x="54" y="15"/>
                  </a:cubicBezTo>
                  <a:cubicBezTo>
                    <a:pt x="47" y="0"/>
                    <a:pt x="29" y="3"/>
                    <a:pt x="19" y="5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5" name="Group 21">
            <a:extLst>
              <a:ext uri="{FF2B5EF4-FFF2-40B4-BE49-F238E27FC236}">
                <a16:creationId xmlns:a16="http://schemas.microsoft.com/office/drawing/2014/main" id="{B76BFBAD-7B5F-4E2F-8E61-9F242C20787D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4267200"/>
            <a:ext cx="1465263" cy="1476375"/>
            <a:chOff x="1104" y="3196"/>
            <a:chExt cx="923" cy="930"/>
          </a:xfrm>
        </p:grpSpPr>
        <p:sp>
          <p:nvSpPr>
            <p:cNvPr id="59515" name="Oval 22">
              <a:extLst>
                <a:ext uri="{FF2B5EF4-FFF2-40B4-BE49-F238E27FC236}">
                  <a16:creationId xmlns:a16="http://schemas.microsoft.com/office/drawing/2014/main" id="{DA0E1E76-6703-42F6-8832-DEC339E68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3223"/>
              <a:ext cx="823" cy="87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16" name="Oval 23">
              <a:extLst>
                <a:ext uri="{FF2B5EF4-FFF2-40B4-BE49-F238E27FC236}">
                  <a16:creationId xmlns:a16="http://schemas.microsoft.com/office/drawing/2014/main" id="{5610EF74-FA3F-4244-B66C-19D7ECCA1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" y="3397"/>
              <a:ext cx="496" cy="52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17" name="Freeform 24">
              <a:extLst>
                <a:ext uri="{FF2B5EF4-FFF2-40B4-BE49-F238E27FC236}">
                  <a16:creationId xmlns:a16="http://schemas.microsoft.com/office/drawing/2014/main" id="{60921E79-1CE7-4968-8916-BCA384950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3263"/>
              <a:ext cx="483" cy="642"/>
            </a:xfrm>
            <a:custGeom>
              <a:avLst/>
              <a:gdLst>
                <a:gd name="T0" fmla="*/ 1217 w 77"/>
                <a:gd name="T1" fmla="*/ 19721 h 96"/>
                <a:gd name="T2" fmla="*/ 16798 w 77"/>
                <a:gd name="T3" fmla="*/ 582 h 96"/>
                <a:gd name="T4" fmla="*/ 19006 w 77"/>
                <a:gd name="T5" fmla="*/ 896 h 96"/>
                <a:gd name="T6" fmla="*/ 14797 w 77"/>
                <a:gd name="T7" fmla="*/ 0 h 96"/>
                <a:gd name="T8" fmla="*/ 0 w 77"/>
                <a:gd name="T9" fmla="*/ 17936 h 96"/>
                <a:gd name="T10" fmla="*/ 2948 w 77"/>
                <a:gd name="T11" fmla="*/ 28709 h 96"/>
                <a:gd name="T12" fmla="*/ 1217 w 77"/>
                <a:gd name="T13" fmla="*/ 1972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6"/>
                  </a:moveTo>
                  <a:cubicBezTo>
                    <a:pt x="5" y="31"/>
                    <a:pt x="33" y="2"/>
                    <a:pt x="68" y="2"/>
                  </a:cubicBezTo>
                  <a:cubicBezTo>
                    <a:pt x="71" y="2"/>
                    <a:pt x="74" y="3"/>
                    <a:pt x="77" y="3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74"/>
                    <a:pt x="4" y="86"/>
                    <a:pt x="12" y="96"/>
                  </a:cubicBezTo>
                  <a:cubicBezTo>
                    <a:pt x="7" y="87"/>
                    <a:pt x="5" y="77"/>
                    <a:pt x="5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8" name="Freeform 25">
              <a:extLst>
                <a:ext uri="{FF2B5EF4-FFF2-40B4-BE49-F238E27FC236}">
                  <a16:creationId xmlns:a16="http://schemas.microsoft.com/office/drawing/2014/main" id="{34B037B7-4287-42D5-98B5-A06DD0386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3317"/>
              <a:ext cx="622" cy="749"/>
            </a:xfrm>
            <a:custGeom>
              <a:avLst/>
              <a:gdLst>
                <a:gd name="T0" fmla="*/ 16857 w 99"/>
                <a:gd name="T1" fmla="*/ 0 h 112"/>
                <a:gd name="T2" fmla="*/ 21594 w 99"/>
                <a:gd name="T3" fmla="*/ 13148 h 112"/>
                <a:gd name="T4" fmla="*/ 6949 w 99"/>
                <a:gd name="T5" fmla="*/ 30816 h 112"/>
                <a:gd name="T6" fmla="*/ 0 w 99"/>
                <a:gd name="T7" fmla="*/ 28709 h 112"/>
                <a:gd name="T8" fmla="*/ 9669 w 99"/>
                <a:gd name="T9" fmla="*/ 33498 h 112"/>
                <a:gd name="T10" fmla="*/ 24553 w 99"/>
                <a:gd name="T11" fmla="*/ 15562 h 112"/>
                <a:gd name="T12" fmla="*/ 16857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7" y="26"/>
                    <a:pt x="87" y="44"/>
                  </a:cubicBezTo>
                  <a:cubicBezTo>
                    <a:pt x="87" y="77"/>
                    <a:pt x="61" y="103"/>
                    <a:pt x="28" y="103"/>
                  </a:cubicBezTo>
                  <a:cubicBezTo>
                    <a:pt x="18" y="103"/>
                    <a:pt x="8" y="101"/>
                    <a:pt x="0" y="96"/>
                  </a:cubicBezTo>
                  <a:cubicBezTo>
                    <a:pt x="10" y="106"/>
                    <a:pt x="24" y="112"/>
                    <a:pt x="39" y="112"/>
                  </a:cubicBezTo>
                  <a:cubicBezTo>
                    <a:pt x="72" y="112"/>
                    <a:pt x="99" y="85"/>
                    <a:pt x="99" y="52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9" name="Freeform 26">
              <a:extLst>
                <a:ext uri="{FF2B5EF4-FFF2-40B4-BE49-F238E27FC236}">
                  <a16:creationId xmlns:a16="http://schemas.microsoft.com/office/drawing/2014/main" id="{DE1C0C8C-588A-4DA1-A429-9C4A3DEFC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444"/>
              <a:ext cx="270" cy="354"/>
            </a:xfrm>
            <a:custGeom>
              <a:avLst/>
              <a:gdLst>
                <a:gd name="T0" fmla="*/ 986 w 43"/>
                <a:gd name="T1" fmla="*/ 10126 h 53"/>
                <a:gd name="T2" fmla="*/ 10134 w 43"/>
                <a:gd name="T3" fmla="*/ 314 h 53"/>
                <a:gd name="T4" fmla="*/ 10134 w 43"/>
                <a:gd name="T5" fmla="*/ 314 h 53"/>
                <a:gd name="T6" fmla="*/ 7924 w 43"/>
                <a:gd name="T7" fmla="*/ 0 h 53"/>
                <a:gd name="T8" fmla="*/ 0 w 43"/>
                <a:gd name="T9" fmla="*/ 9237 h 53"/>
                <a:gd name="T10" fmla="*/ 1733 w 43"/>
                <a:gd name="T11" fmla="*/ 15790 h 53"/>
                <a:gd name="T12" fmla="*/ 986 w 43"/>
                <a:gd name="T13" fmla="*/ 10126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3">
                  <a:moveTo>
                    <a:pt x="4" y="34"/>
                  </a:moveTo>
                  <a:cubicBezTo>
                    <a:pt x="4" y="15"/>
                    <a:pt x="22" y="1"/>
                    <a:pt x="41" y="1"/>
                  </a:cubicBezTo>
                  <a:cubicBezTo>
                    <a:pt x="43" y="1"/>
                    <a:pt x="40" y="1"/>
                    <a:pt x="41" y="1"/>
                  </a:cubicBezTo>
                  <a:cubicBezTo>
                    <a:pt x="38" y="0"/>
                    <a:pt x="35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9"/>
                    <a:pt x="3" y="47"/>
                    <a:pt x="7" y="53"/>
                  </a:cubicBezTo>
                  <a:cubicBezTo>
                    <a:pt x="4" y="48"/>
                    <a:pt x="4" y="40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0" name="Freeform 27">
              <a:extLst>
                <a:ext uri="{FF2B5EF4-FFF2-40B4-BE49-F238E27FC236}">
                  <a16:creationId xmlns:a16="http://schemas.microsoft.com/office/drawing/2014/main" id="{E1280F6F-E8D1-405E-8B61-4CB5B0FCB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3484"/>
              <a:ext cx="333" cy="395"/>
            </a:xfrm>
            <a:custGeom>
              <a:avLst/>
              <a:gdLst>
                <a:gd name="T0" fmla="*/ 8922 w 53"/>
                <a:gd name="T1" fmla="*/ 0 h 59"/>
                <a:gd name="T2" fmla="*/ 11642 w 53"/>
                <a:gd name="T3" fmla="*/ 6902 h 59"/>
                <a:gd name="T4" fmla="*/ 3713 w 53"/>
                <a:gd name="T5" fmla="*/ 16496 h 59"/>
                <a:gd name="T6" fmla="*/ 0 w 53"/>
                <a:gd name="T7" fmla="*/ 15284 h 59"/>
                <a:gd name="T8" fmla="*/ 5209 w 53"/>
                <a:gd name="T9" fmla="*/ 17701 h 59"/>
                <a:gd name="T10" fmla="*/ 13144 w 53"/>
                <a:gd name="T11" fmla="*/ 8114 h 59"/>
                <a:gd name="T12" fmla="*/ 8922 w 53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59">
                  <a:moveTo>
                    <a:pt x="36" y="0"/>
                  </a:moveTo>
                  <a:cubicBezTo>
                    <a:pt x="43" y="5"/>
                    <a:pt x="47" y="14"/>
                    <a:pt x="47" y="23"/>
                  </a:cubicBezTo>
                  <a:cubicBezTo>
                    <a:pt x="47" y="41"/>
                    <a:pt x="33" y="55"/>
                    <a:pt x="15" y="55"/>
                  </a:cubicBezTo>
                  <a:cubicBezTo>
                    <a:pt x="10" y="55"/>
                    <a:pt x="5" y="53"/>
                    <a:pt x="0" y="51"/>
                  </a:cubicBezTo>
                  <a:cubicBezTo>
                    <a:pt x="6" y="56"/>
                    <a:pt x="13" y="59"/>
                    <a:pt x="21" y="59"/>
                  </a:cubicBezTo>
                  <a:cubicBezTo>
                    <a:pt x="39" y="59"/>
                    <a:pt x="53" y="45"/>
                    <a:pt x="53" y="27"/>
                  </a:cubicBezTo>
                  <a:cubicBezTo>
                    <a:pt x="53" y="15"/>
                    <a:pt x="46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1" name="Freeform 28">
              <a:extLst>
                <a:ext uri="{FF2B5EF4-FFF2-40B4-BE49-F238E27FC236}">
                  <a16:creationId xmlns:a16="http://schemas.microsoft.com/office/drawing/2014/main" id="{F7497C27-0626-428F-9B71-19B6E7ADE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3919"/>
              <a:ext cx="132" cy="127"/>
            </a:xfrm>
            <a:custGeom>
              <a:avLst/>
              <a:gdLst>
                <a:gd name="T0" fmla="*/ 4463 w 21"/>
                <a:gd name="T1" fmla="*/ 0 h 19"/>
                <a:gd name="T2" fmla="*/ 0 w 21"/>
                <a:gd name="T3" fmla="*/ 4465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18" y="0"/>
                  </a:moveTo>
                  <a:cubicBezTo>
                    <a:pt x="21" y="12"/>
                    <a:pt x="11" y="19"/>
                    <a:pt x="0" y="1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2" name="Freeform 29">
              <a:extLst>
                <a:ext uri="{FF2B5EF4-FFF2-40B4-BE49-F238E27FC236}">
                  <a16:creationId xmlns:a16="http://schemas.microsoft.com/office/drawing/2014/main" id="{6C1BD154-5E4E-4FFB-97ED-4B103F5FF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3644"/>
              <a:ext cx="87" cy="87"/>
            </a:xfrm>
            <a:custGeom>
              <a:avLst/>
              <a:gdLst>
                <a:gd name="T0" fmla="*/ 0 w 14"/>
                <a:gd name="T1" fmla="*/ 315 h 13"/>
                <a:gd name="T2" fmla="*/ 2629 w 14"/>
                <a:gd name="T3" fmla="*/ 3895 h 13"/>
                <a:gd name="T4" fmla="*/ 2896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"/>
                  </a:moveTo>
                  <a:cubicBezTo>
                    <a:pt x="6" y="3"/>
                    <a:pt x="5" y="11"/>
                    <a:pt x="11" y="13"/>
                  </a:cubicBezTo>
                  <a:cubicBezTo>
                    <a:pt x="14" y="9"/>
                    <a:pt x="13" y="4"/>
                    <a:pt x="12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3" name="Oval 30">
              <a:extLst>
                <a:ext uri="{FF2B5EF4-FFF2-40B4-BE49-F238E27FC236}">
                  <a16:creationId xmlns:a16="http://schemas.microsoft.com/office/drawing/2014/main" id="{EDE05A6D-2B0D-4566-82FC-C35CF319E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3223"/>
              <a:ext cx="823" cy="876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24" name="Oval 31">
              <a:extLst>
                <a:ext uri="{FF2B5EF4-FFF2-40B4-BE49-F238E27FC236}">
                  <a16:creationId xmlns:a16="http://schemas.microsoft.com/office/drawing/2014/main" id="{302F3CCC-F491-41F3-B70D-1A6F5459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" y="3397"/>
              <a:ext cx="496" cy="522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25" name="Freeform 32">
              <a:extLst>
                <a:ext uri="{FF2B5EF4-FFF2-40B4-BE49-F238E27FC236}">
                  <a16:creationId xmlns:a16="http://schemas.microsoft.com/office/drawing/2014/main" id="{B68FA532-2BEA-456B-8ECD-1BD59875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370"/>
              <a:ext cx="107" cy="121"/>
            </a:xfrm>
            <a:custGeom>
              <a:avLst/>
              <a:gdLst>
                <a:gd name="T0" fmla="*/ 239 w 17"/>
                <a:gd name="T1" fmla="*/ 1539 h 18"/>
                <a:gd name="T2" fmla="*/ 3009 w 17"/>
                <a:gd name="T3" fmla="*/ 585 h 18"/>
                <a:gd name="T4" fmla="*/ 3726 w 17"/>
                <a:gd name="T5" fmla="*/ 3664 h 18"/>
                <a:gd name="T6" fmla="*/ 1227 w 17"/>
                <a:gd name="T7" fmla="*/ 4880 h 18"/>
                <a:gd name="T8" fmla="*/ 239 w 17"/>
                <a:gd name="T9" fmla="*/ 153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5"/>
                  </a:moveTo>
                  <a:cubicBezTo>
                    <a:pt x="3" y="1"/>
                    <a:pt x="8" y="0"/>
                    <a:pt x="12" y="2"/>
                  </a:cubicBezTo>
                  <a:cubicBezTo>
                    <a:pt x="16" y="4"/>
                    <a:pt x="17" y="8"/>
                    <a:pt x="15" y="12"/>
                  </a:cubicBezTo>
                  <a:cubicBezTo>
                    <a:pt x="13" y="16"/>
                    <a:pt x="9" y="18"/>
                    <a:pt x="5" y="16"/>
                  </a:cubicBezTo>
                  <a:cubicBezTo>
                    <a:pt x="1" y="14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6" name="Freeform 33">
              <a:extLst>
                <a:ext uri="{FF2B5EF4-FFF2-40B4-BE49-F238E27FC236}">
                  <a16:creationId xmlns:a16="http://schemas.microsoft.com/office/drawing/2014/main" id="{EAA4A855-EE60-49AC-A05B-C945C7274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471"/>
              <a:ext cx="63" cy="66"/>
            </a:xfrm>
            <a:custGeom>
              <a:avLst/>
              <a:gdLst>
                <a:gd name="T0" fmla="*/ 239 w 10"/>
                <a:gd name="T1" fmla="*/ 871 h 10"/>
                <a:gd name="T2" fmla="*/ 1745 w 10"/>
                <a:gd name="T3" fmla="*/ 568 h 10"/>
                <a:gd name="T4" fmla="*/ 2262 w 10"/>
                <a:gd name="T5" fmla="*/ 2006 h 10"/>
                <a:gd name="T6" fmla="*/ 756 w 10"/>
                <a:gd name="T7" fmla="*/ 2567 h 10"/>
                <a:gd name="T8" fmla="*/ 239 w 10"/>
                <a:gd name="T9" fmla="*/ 87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5" y="0"/>
                    <a:pt x="7" y="2"/>
                  </a:cubicBezTo>
                  <a:cubicBezTo>
                    <a:pt x="9" y="3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7" name="Freeform 34">
              <a:extLst>
                <a:ext uri="{FF2B5EF4-FFF2-40B4-BE49-F238E27FC236}">
                  <a16:creationId xmlns:a16="http://schemas.microsoft.com/office/drawing/2014/main" id="{EB9EBF26-A4D3-4589-B3AE-5F3826DF1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3397"/>
              <a:ext cx="38" cy="40"/>
            </a:xfrm>
            <a:custGeom>
              <a:avLst/>
              <a:gdLst>
                <a:gd name="T0" fmla="*/ 241 w 6"/>
                <a:gd name="T1" fmla="*/ 313 h 6"/>
                <a:gd name="T2" fmla="*/ 1001 w 6"/>
                <a:gd name="T3" fmla="*/ 0 h 6"/>
                <a:gd name="T4" fmla="*/ 1526 w 6"/>
                <a:gd name="T5" fmla="*/ 1200 h 6"/>
                <a:gd name="T6" fmla="*/ 519 w 6"/>
                <a:gd name="T7" fmla="*/ 1467 h 6"/>
                <a:gd name="T8" fmla="*/ 241 w 6"/>
                <a:gd name="T9" fmla="*/ 31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8" name="Freeform 35">
              <a:extLst>
                <a:ext uri="{FF2B5EF4-FFF2-40B4-BE49-F238E27FC236}">
                  <a16:creationId xmlns:a16="http://schemas.microsoft.com/office/drawing/2014/main" id="{1DD7E0F3-24B8-41C2-AD95-E5C6D9837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96"/>
              <a:ext cx="898" cy="930"/>
            </a:xfrm>
            <a:custGeom>
              <a:avLst/>
              <a:gdLst>
                <a:gd name="T0" fmla="*/ 2248 w 143"/>
                <a:gd name="T1" fmla="*/ 6891 h 139"/>
                <a:gd name="T2" fmla="*/ 4967 w 143"/>
                <a:gd name="T3" fmla="*/ 20681 h 139"/>
                <a:gd name="T4" fmla="*/ 6939 w 143"/>
                <a:gd name="T5" fmla="*/ 22159 h 139"/>
                <a:gd name="T6" fmla="*/ 10135 w 143"/>
                <a:gd name="T7" fmla="*/ 27572 h 139"/>
                <a:gd name="T8" fmla="*/ 1733 w 143"/>
                <a:gd name="T9" fmla="*/ 35634 h 139"/>
                <a:gd name="T10" fmla="*/ 0 w 143"/>
                <a:gd name="T11" fmla="*/ 38050 h 139"/>
                <a:gd name="T12" fmla="*/ 1972 w 143"/>
                <a:gd name="T13" fmla="*/ 40157 h 139"/>
                <a:gd name="T14" fmla="*/ 14117 w 143"/>
                <a:gd name="T15" fmla="*/ 27846 h 139"/>
                <a:gd name="T16" fmla="*/ 8911 w 143"/>
                <a:gd name="T17" fmla="*/ 17951 h 139"/>
                <a:gd name="T18" fmla="*/ 7178 w 143"/>
                <a:gd name="T19" fmla="*/ 16787 h 139"/>
                <a:gd name="T20" fmla="*/ 5445 w 143"/>
                <a:gd name="T21" fmla="*/ 9267 h 139"/>
                <a:gd name="T22" fmla="*/ 12622 w 143"/>
                <a:gd name="T23" fmla="*/ 7473 h 139"/>
                <a:gd name="T24" fmla="*/ 16327 w 143"/>
                <a:gd name="T25" fmla="*/ 12578 h 139"/>
                <a:gd name="T26" fmla="*/ 19084 w 143"/>
                <a:gd name="T27" fmla="*/ 16787 h 139"/>
                <a:gd name="T28" fmla="*/ 25753 w 143"/>
                <a:gd name="T29" fmla="*/ 20681 h 139"/>
                <a:gd name="T30" fmla="*/ 29973 w 143"/>
                <a:gd name="T31" fmla="*/ 22474 h 139"/>
                <a:gd name="T32" fmla="*/ 31191 w 143"/>
                <a:gd name="T33" fmla="*/ 30262 h 139"/>
                <a:gd name="T34" fmla="*/ 30205 w 143"/>
                <a:gd name="T35" fmla="*/ 35052 h 139"/>
                <a:gd name="T36" fmla="*/ 24529 w 143"/>
                <a:gd name="T37" fmla="*/ 33841 h 139"/>
                <a:gd name="T38" fmla="*/ 19323 w 143"/>
                <a:gd name="T39" fmla="*/ 31740 h 139"/>
                <a:gd name="T40" fmla="*/ 17351 w 143"/>
                <a:gd name="T41" fmla="*/ 34156 h 139"/>
                <a:gd name="T42" fmla="*/ 19323 w 143"/>
                <a:gd name="T43" fmla="*/ 36257 h 139"/>
                <a:gd name="T44" fmla="*/ 22795 w 143"/>
                <a:gd name="T45" fmla="*/ 38050 h 139"/>
                <a:gd name="T46" fmla="*/ 32454 w 143"/>
                <a:gd name="T47" fmla="*/ 38632 h 139"/>
                <a:gd name="T48" fmla="*/ 35179 w 143"/>
                <a:gd name="T49" fmla="*/ 30262 h 139"/>
                <a:gd name="T50" fmla="*/ 32692 w 143"/>
                <a:gd name="T51" fmla="*/ 18888 h 139"/>
                <a:gd name="T52" fmla="*/ 26739 w 143"/>
                <a:gd name="T53" fmla="*/ 15890 h 139"/>
                <a:gd name="T54" fmla="*/ 21809 w 143"/>
                <a:gd name="T55" fmla="*/ 13475 h 139"/>
                <a:gd name="T56" fmla="*/ 19561 w 143"/>
                <a:gd name="T57" fmla="*/ 9895 h 139"/>
                <a:gd name="T58" fmla="*/ 14355 w 143"/>
                <a:gd name="T59" fmla="*/ 3312 h 139"/>
                <a:gd name="T60" fmla="*/ 2248 w 143"/>
                <a:gd name="T61" fmla="*/ 6891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3" h="139">
                  <a:moveTo>
                    <a:pt x="9" y="23"/>
                  </a:moveTo>
                  <a:cubicBezTo>
                    <a:pt x="1" y="37"/>
                    <a:pt x="2" y="58"/>
                    <a:pt x="20" y="69"/>
                  </a:cubicBezTo>
                  <a:cubicBezTo>
                    <a:pt x="20" y="69"/>
                    <a:pt x="28" y="74"/>
                    <a:pt x="28" y="74"/>
                  </a:cubicBezTo>
                  <a:cubicBezTo>
                    <a:pt x="38" y="79"/>
                    <a:pt x="42" y="82"/>
                    <a:pt x="41" y="92"/>
                  </a:cubicBezTo>
                  <a:cubicBezTo>
                    <a:pt x="41" y="105"/>
                    <a:pt x="22" y="118"/>
                    <a:pt x="7" y="119"/>
                  </a:cubicBezTo>
                  <a:cubicBezTo>
                    <a:pt x="3" y="119"/>
                    <a:pt x="0" y="123"/>
                    <a:pt x="0" y="127"/>
                  </a:cubicBezTo>
                  <a:cubicBezTo>
                    <a:pt x="0" y="131"/>
                    <a:pt x="4" y="135"/>
                    <a:pt x="8" y="134"/>
                  </a:cubicBezTo>
                  <a:cubicBezTo>
                    <a:pt x="28" y="133"/>
                    <a:pt x="57" y="116"/>
                    <a:pt x="57" y="93"/>
                  </a:cubicBezTo>
                  <a:cubicBezTo>
                    <a:pt x="57" y="73"/>
                    <a:pt x="46" y="66"/>
                    <a:pt x="36" y="60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17" y="49"/>
                    <a:pt x="18" y="38"/>
                    <a:pt x="22" y="31"/>
                  </a:cubicBezTo>
                  <a:cubicBezTo>
                    <a:pt x="28" y="23"/>
                    <a:pt x="38" y="18"/>
                    <a:pt x="51" y="25"/>
                  </a:cubicBezTo>
                  <a:cubicBezTo>
                    <a:pt x="57" y="28"/>
                    <a:pt x="61" y="35"/>
                    <a:pt x="66" y="42"/>
                  </a:cubicBezTo>
                  <a:cubicBezTo>
                    <a:pt x="69" y="47"/>
                    <a:pt x="73" y="52"/>
                    <a:pt x="77" y="56"/>
                  </a:cubicBezTo>
                  <a:cubicBezTo>
                    <a:pt x="85" y="64"/>
                    <a:pt x="95" y="67"/>
                    <a:pt x="104" y="69"/>
                  </a:cubicBezTo>
                  <a:cubicBezTo>
                    <a:pt x="111" y="70"/>
                    <a:pt x="117" y="71"/>
                    <a:pt x="121" y="75"/>
                  </a:cubicBezTo>
                  <a:cubicBezTo>
                    <a:pt x="124" y="77"/>
                    <a:pt x="127" y="88"/>
                    <a:pt x="126" y="101"/>
                  </a:cubicBezTo>
                  <a:cubicBezTo>
                    <a:pt x="126" y="110"/>
                    <a:pt x="124" y="115"/>
                    <a:pt x="122" y="117"/>
                  </a:cubicBezTo>
                  <a:cubicBezTo>
                    <a:pt x="117" y="121"/>
                    <a:pt x="110" y="118"/>
                    <a:pt x="99" y="113"/>
                  </a:cubicBezTo>
                  <a:cubicBezTo>
                    <a:pt x="92" y="109"/>
                    <a:pt x="85" y="106"/>
                    <a:pt x="78" y="106"/>
                  </a:cubicBezTo>
                  <a:cubicBezTo>
                    <a:pt x="74" y="106"/>
                    <a:pt x="70" y="109"/>
                    <a:pt x="70" y="114"/>
                  </a:cubicBezTo>
                  <a:cubicBezTo>
                    <a:pt x="70" y="118"/>
                    <a:pt x="74" y="121"/>
                    <a:pt x="78" y="121"/>
                  </a:cubicBezTo>
                  <a:cubicBezTo>
                    <a:pt x="82" y="121"/>
                    <a:pt x="87" y="124"/>
                    <a:pt x="92" y="127"/>
                  </a:cubicBezTo>
                  <a:cubicBezTo>
                    <a:pt x="103" y="132"/>
                    <a:pt x="118" y="139"/>
                    <a:pt x="131" y="129"/>
                  </a:cubicBezTo>
                  <a:cubicBezTo>
                    <a:pt x="139" y="123"/>
                    <a:pt x="142" y="111"/>
                    <a:pt x="142" y="101"/>
                  </a:cubicBezTo>
                  <a:cubicBezTo>
                    <a:pt x="143" y="88"/>
                    <a:pt x="140" y="71"/>
                    <a:pt x="132" y="63"/>
                  </a:cubicBezTo>
                  <a:cubicBezTo>
                    <a:pt x="125" y="57"/>
                    <a:pt x="116" y="55"/>
                    <a:pt x="108" y="53"/>
                  </a:cubicBezTo>
                  <a:cubicBezTo>
                    <a:pt x="100" y="52"/>
                    <a:pt x="93" y="50"/>
                    <a:pt x="88" y="45"/>
                  </a:cubicBezTo>
                  <a:cubicBezTo>
                    <a:pt x="85" y="42"/>
                    <a:pt x="82" y="38"/>
                    <a:pt x="79" y="33"/>
                  </a:cubicBezTo>
                  <a:cubicBezTo>
                    <a:pt x="74" y="25"/>
                    <a:pt x="68" y="17"/>
                    <a:pt x="58" y="11"/>
                  </a:cubicBezTo>
                  <a:cubicBezTo>
                    <a:pt x="38" y="0"/>
                    <a:pt x="18" y="9"/>
                    <a:pt x="9" y="23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9" name="Freeform 36">
              <a:extLst>
                <a:ext uri="{FF2B5EF4-FFF2-40B4-BE49-F238E27FC236}">
                  <a16:creationId xmlns:a16="http://schemas.microsoft.com/office/drawing/2014/main" id="{0F8A505A-5FB4-473A-9CA5-50F46AEAA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3230"/>
              <a:ext cx="339" cy="354"/>
            </a:xfrm>
            <a:custGeom>
              <a:avLst/>
              <a:gdLst>
                <a:gd name="T0" fmla="*/ 13359 w 54"/>
                <a:gd name="T1" fmla="*/ 2678 h 53"/>
                <a:gd name="T2" fmla="*/ 3465 w 54"/>
                <a:gd name="T3" fmla="*/ 3567 h 53"/>
                <a:gd name="T4" fmla="*/ 1971 w 54"/>
                <a:gd name="T5" fmla="*/ 15790 h 53"/>
                <a:gd name="T6" fmla="*/ 3942 w 54"/>
                <a:gd name="T7" fmla="*/ 4195 h 53"/>
                <a:gd name="T8" fmla="*/ 13359 w 54"/>
                <a:gd name="T9" fmla="*/ 267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3">
                  <a:moveTo>
                    <a:pt x="54" y="9"/>
                  </a:moveTo>
                  <a:cubicBezTo>
                    <a:pt x="41" y="3"/>
                    <a:pt x="27" y="0"/>
                    <a:pt x="14" y="12"/>
                  </a:cubicBezTo>
                  <a:cubicBezTo>
                    <a:pt x="1" y="25"/>
                    <a:pt x="0" y="39"/>
                    <a:pt x="8" y="53"/>
                  </a:cubicBezTo>
                  <a:cubicBezTo>
                    <a:pt x="4" y="42"/>
                    <a:pt x="4" y="26"/>
                    <a:pt x="16" y="14"/>
                  </a:cubicBezTo>
                  <a:cubicBezTo>
                    <a:pt x="29" y="2"/>
                    <a:pt x="46" y="5"/>
                    <a:pt x="54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0" name="Freeform 37">
              <a:extLst>
                <a:ext uri="{FF2B5EF4-FFF2-40B4-BE49-F238E27FC236}">
                  <a16:creationId xmlns:a16="http://schemas.microsoft.com/office/drawing/2014/main" id="{2B3AFF99-9B14-49CF-8D32-0AC92186D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3638"/>
              <a:ext cx="126" cy="374"/>
            </a:xfrm>
            <a:custGeom>
              <a:avLst/>
              <a:gdLst>
                <a:gd name="T0" fmla="*/ 0 w 20"/>
                <a:gd name="T1" fmla="*/ 581 h 56"/>
                <a:gd name="T2" fmla="*/ 3490 w 20"/>
                <a:gd name="T3" fmla="*/ 6872 h 56"/>
                <a:gd name="T4" fmla="*/ 756 w 20"/>
                <a:gd name="T5" fmla="*/ 16683 h 56"/>
                <a:gd name="T6" fmla="*/ 4007 w 20"/>
                <a:gd name="T7" fmla="*/ 5350 h 56"/>
                <a:gd name="T8" fmla="*/ 0 w 20"/>
                <a:gd name="T9" fmla="*/ 58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6">
                  <a:moveTo>
                    <a:pt x="0" y="2"/>
                  </a:moveTo>
                  <a:cubicBezTo>
                    <a:pt x="9" y="6"/>
                    <a:pt x="12" y="8"/>
                    <a:pt x="14" y="23"/>
                  </a:cubicBezTo>
                  <a:cubicBezTo>
                    <a:pt x="15" y="38"/>
                    <a:pt x="13" y="56"/>
                    <a:pt x="3" y="56"/>
                  </a:cubicBezTo>
                  <a:cubicBezTo>
                    <a:pt x="13" y="53"/>
                    <a:pt x="20" y="46"/>
                    <a:pt x="16" y="18"/>
                  </a:cubicBezTo>
                  <a:cubicBezTo>
                    <a:pt x="13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1" name="Freeform 38">
              <a:extLst>
                <a:ext uri="{FF2B5EF4-FFF2-40B4-BE49-F238E27FC236}">
                  <a16:creationId xmlns:a16="http://schemas.microsoft.com/office/drawing/2014/main" id="{A8839EF8-3F5F-46FF-89D3-B36303743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3805"/>
              <a:ext cx="182" cy="187"/>
            </a:xfrm>
            <a:custGeom>
              <a:avLst/>
              <a:gdLst>
                <a:gd name="T0" fmla="*/ 0 w 29"/>
                <a:gd name="T1" fmla="*/ 8342 h 28"/>
                <a:gd name="T2" fmla="*/ 7167 w 29"/>
                <a:gd name="T3" fmla="*/ 0 h 28"/>
                <a:gd name="T4" fmla="*/ 0 w 29"/>
                <a:gd name="T5" fmla="*/ 834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11" y="25"/>
                    <a:pt x="26" y="19"/>
                    <a:pt x="29" y="0"/>
                  </a:cubicBezTo>
                  <a:cubicBezTo>
                    <a:pt x="29" y="9"/>
                    <a:pt x="24" y="25"/>
                    <a:pt x="0" y="2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2" name="Freeform 39">
              <a:extLst>
                <a:ext uri="{FF2B5EF4-FFF2-40B4-BE49-F238E27FC236}">
                  <a16:creationId xmlns:a16="http://schemas.microsoft.com/office/drawing/2014/main" id="{49538466-2E8F-45FF-BE50-8DAA655E7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578"/>
              <a:ext cx="214" cy="274"/>
            </a:xfrm>
            <a:custGeom>
              <a:avLst/>
              <a:gdLst>
                <a:gd name="T0" fmla="*/ 0 w 34"/>
                <a:gd name="T1" fmla="*/ 0 h 41"/>
                <a:gd name="T2" fmla="*/ 7251 w 34"/>
                <a:gd name="T3" fmla="*/ 12236 h 41"/>
                <a:gd name="T4" fmla="*/ 4752 w 34"/>
                <a:gd name="T5" fmla="*/ 4778 h 41"/>
                <a:gd name="T6" fmla="*/ 0 w 34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0" y="0"/>
                  </a:moveTo>
                  <a:cubicBezTo>
                    <a:pt x="11" y="7"/>
                    <a:pt x="34" y="16"/>
                    <a:pt x="29" y="41"/>
                  </a:cubicBezTo>
                  <a:cubicBezTo>
                    <a:pt x="29" y="32"/>
                    <a:pt x="26" y="22"/>
                    <a:pt x="19" y="16"/>
                  </a:cubicBezTo>
                  <a:cubicBezTo>
                    <a:pt x="12" y="10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3" name="Freeform 40">
              <a:extLst>
                <a:ext uri="{FF2B5EF4-FFF2-40B4-BE49-F238E27FC236}">
                  <a16:creationId xmlns:a16="http://schemas.microsoft.com/office/drawing/2014/main" id="{4DA32E1A-E46E-452F-8479-F93CF6BBD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3986"/>
              <a:ext cx="351" cy="100"/>
            </a:xfrm>
            <a:custGeom>
              <a:avLst/>
              <a:gdLst>
                <a:gd name="T0" fmla="*/ 0 w 56"/>
                <a:gd name="T1" fmla="*/ 0 h 15"/>
                <a:gd name="T2" fmla="*/ 9352 w 56"/>
                <a:gd name="T3" fmla="*/ 3867 h 15"/>
                <a:gd name="T4" fmla="*/ 13789 w 56"/>
                <a:gd name="T5" fmla="*/ 0 h 15"/>
                <a:gd name="T6" fmla="*/ 8606 w 56"/>
                <a:gd name="T7" fmla="*/ 3247 h 15"/>
                <a:gd name="T8" fmla="*/ 0 w 5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5">
                  <a:moveTo>
                    <a:pt x="0" y="0"/>
                  </a:moveTo>
                  <a:cubicBezTo>
                    <a:pt x="8" y="2"/>
                    <a:pt x="24" y="15"/>
                    <a:pt x="38" y="13"/>
                  </a:cubicBezTo>
                  <a:cubicBezTo>
                    <a:pt x="52" y="11"/>
                    <a:pt x="53" y="6"/>
                    <a:pt x="56" y="0"/>
                  </a:cubicBezTo>
                  <a:cubicBezTo>
                    <a:pt x="52" y="5"/>
                    <a:pt x="44" y="11"/>
                    <a:pt x="35" y="11"/>
                  </a:cubicBezTo>
                  <a:cubicBezTo>
                    <a:pt x="26" y="1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4" name="Freeform 41">
              <a:extLst>
                <a:ext uri="{FF2B5EF4-FFF2-40B4-BE49-F238E27FC236}">
                  <a16:creationId xmlns:a16="http://schemas.microsoft.com/office/drawing/2014/main" id="{C95373DA-EBDC-4CBF-9394-AD02C695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96"/>
              <a:ext cx="898" cy="930"/>
            </a:xfrm>
            <a:custGeom>
              <a:avLst/>
              <a:gdLst>
                <a:gd name="T0" fmla="*/ 2248 w 143"/>
                <a:gd name="T1" fmla="*/ 6891 h 139"/>
                <a:gd name="T2" fmla="*/ 4967 w 143"/>
                <a:gd name="T3" fmla="*/ 20681 h 139"/>
                <a:gd name="T4" fmla="*/ 6939 w 143"/>
                <a:gd name="T5" fmla="*/ 22159 h 139"/>
                <a:gd name="T6" fmla="*/ 10135 w 143"/>
                <a:gd name="T7" fmla="*/ 27572 h 139"/>
                <a:gd name="T8" fmla="*/ 1733 w 143"/>
                <a:gd name="T9" fmla="*/ 35634 h 139"/>
                <a:gd name="T10" fmla="*/ 0 w 143"/>
                <a:gd name="T11" fmla="*/ 38050 h 139"/>
                <a:gd name="T12" fmla="*/ 1972 w 143"/>
                <a:gd name="T13" fmla="*/ 40157 h 139"/>
                <a:gd name="T14" fmla="*/ 14117 w 143"/>
                <a:gd name="T15" fmla="*/ 27846 h 139"/>
                <a:gd name="T16" fmla="*/ 8911 w 143"/>
                <a:gd name="T17" fmla="*/ 17951 h 139"/>
                <a:gd name="T18" fmla="*/ 7178 w 143"/>
                <a:gd name="T19" fmla="*/ 16787 h 139"/>
                <a:gd name="T20" fmla="*/ 5445 w 143"/>
                <a:gd name="T21" fmla="*/ 9267 h 139"/>
                <a:gd name="T22" fmla="*/ 12622 w 143"/>
                <a:gd name="T23" fmla="*/ 7473 h 139"/>
                <a:gd name="T24" fmla="*/ 16327 w 143"/>
                <a:gd name="T25" fmla="*/ 12578 h 139"/>
                <a:gd name="T26" fmla="*/ 19084 w 143"/>
                <a:gd name="T27" fmla="*/ 16787 h 139"/>
                <a:gd name="T28" fmla="*/ 25753 w 143"/>
                <a:gd name="T29" fmla="*/ 20681 h 139"/>
                <a:gd name="T30" fmla="*/ 29973 w 143"/>
                <a:gd name="T31" fmla="*/ 22474 h 139"/>
                <a:gd name="T32" fmla="*/ 31191 w 143"/>
                <a:gd name="T33" fmla="*/ 30262 h 139"/>
                <a:gd name="T34" fmla="*/ 30205 w 143"/>
                <a:gd name="T35" fmla="*/ 35052 h 139"/>
                <a:gd name="T36" fmla="*/ 24529 w 143"/>
                <a:gd name="T37" fmla="*/ 33841 h 139"/>
                <a:gd name="T38" fmla="*/ 19323 w 143"/>
                <a:gd name="T39" fmla="*/ 31740 h 139"/>
                <a:gd name="T40" fmla="*/ 17351 w 143"/>
                <a:gd name="T41" fmla="*/ 34156 h 139"/>
                <a:gd name="T42" fmla="*/ 19323 w 143"/>
                <a:gd name="T43" fmla="*/ 36257 h 139"/>
                <a:gd name="T44" fmla="*/ 22795 w 143"/>
                <a:gd name="T45" fmla="*/ 38050 h 139"/>
                <a:gd name="T46" fmla="*/ 32454 w 143"/>
                <a:gd name="T47" fmla="*/ 38632 h 139"/>
                <a:gd name="T48" fmla="*/ 35179 w 143"/>
                <a:gd name="T49" fmla="*/ 30262 h 139"/>
                <a:gd name="T50" fmla="*/ 32692 w 143"/>
                <a:gd name="T51" fmla="*/ 18888 h 139"/>
                <a:gd name="T52" fmla="*/ 26739 w 143"/>
                <a:gd name="T53" fmla="*/ 15890 h 139"/>
                <a:gd name="T54" fmla="*/ 21809 w 143"/>
                <a:gd name="T55" fmla="*/ 13475 h 139"/>
                <a:gd name="T56" fmla="*/ 19561 w 143"/>
                <a:gd name="T57" fmla="*/ 9895 h 139"/>
                <a:gd name="T58" fmla="*/ 14355 w 143"/>
                <a:gd name="T59" fmla="*/ 3312 h 139"/>
                <a:gd name="T60" fmla="*/ 2248 w 143"/>
                <a:gd name="T61" fmla="*/ 6891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3" h="139">
                  <a:moveTo>
                    <a:pt x="9" y="23"/>
                  </a:moveTo>
                  <a:cubicBezTo>
                    <a:pt x="1" y="37"/>
                    <a:pt x="2" y="58"/>
                    <a:pt x="20" y="69"/>
                  </a:cubicBezTo>
                  <a:cubicBezTo>
                    <a:pt x="20" y="69"/>
                    <a:pt x="28" y="74"/>
                    <a:pt x="28" y="74"/>
                  </a:cubicBezTo>
                  <a:cubicBezTo>
                    <a:pt x="38" y="79"/>
                    <a:pt x="42" y="82"/>
                    <a:pt x="41" y="92"/>
                  </a:cubicBezTo>
                  <a:cubicBezTo>
                    <a:pt x="41" y="105"/>
                    <a:pt x="22" y="118"/>
                    <a:pt x="7" y="119"/>
                  </a:cubicBezTo>
                  <a:cubicBezTo>
                    <a:pt x="3" y="119"/>
                    <a:pt x="0" y="123"/>
                    <a:pt x="0" y="127"/>
                  </a:cubicBezTo>
                  <a:cubicBezTo>
                    <a:pt x="0" y="131"/>
                    <a:pt x="4" y="135"/>
                    <a:pt x="8" y="134"/>
                  </a:cubicBezTo>
                  <a:cubicBezTo>
                    <a:pt x="28" y="133"/>
                    <a:pt x="57" y="116"/>
                    <a:pt x="57" y="93"/>
                  </a:cubicBezTo>
                  <a:cubicBezTo>
                    <a:pt x="57" y="73"/>
                    <a:pt x="46" y="66"/>
                    <a:pt x="36" y="60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17" y="49"/>
                    <a:pt x="18" y="38"/>
                    <a:pt x="22" y="31"/>
                  </a:cubicBezTo>
                  <a:cubicBezTo>
                    <a:pt x="28" y="23"/>
                    <a:pt x="38" y="18"/>
                    <a:pt x="51" y="25"/>
                  </a:cubicBezTo>
                  <a:cubicBezTo>
                    <a:pt x="57" y="28"/>
                    <a:pt x="61" y="35"/>
                    <a:pt x="66" y="42"/>
                  </a:cubicBezTo>
                  <a:cubicBezTo>
                    <a:pt x="69" y="47"/>
                    <a:pt x="73" y="52"/>
                    <a:pt x="77" y="56"/>
                  </a:cubicBezTo>
                  <a:cubicBezTo>
                    <a:pt x="85" y="64"/>
                    <a:pt x="95" y="67"/>
                    <a:pt x="104" y="69"/>
                  </a:cubicBezTo>
                  <a:cubicBezTo>
                    <a:pt x="111" y="70"/>
                    <a:pt x="117" y="71"/>
                    <a:pt x="121" y="75"/>
                  </a:cubicBezTo>
                  <a:cubicBezTo>
                    <a:pt x="124" y="77"/>
                    <a:pt x="127" y="88"/>
                    <a:pt x="126" y="101"/>
                  </a:cubicBezTo>
                  <a:cubicBezTo>
                    <a:pt x="126" y="110"/>
                    <a:pt x="124" y="115"/>
                    <a:pt x="122" y="117"/>
                  </a:cubicBezTo>
                  <a:cubicBezTo>
                    <a:pt x="117" y="121"/>
                    <a:pt x="110" y="118"/>
                    <a:pt x="99" y="113"/>
                  </a:cubicBezTo>
                  <a:cubicBezTo>
                    <a:pt x="92" y="109"/>
                    <a:pt x="85" y="106"/>
                    <a:pt x="78" y="106"/>
                  </a:cubicBezTo>
                  <a:cubicBezTo>
                    <a:pt x="74" y="106"/>
                    <a:pt x="70" y="109"/>
                    <a:pt x="70" y="114"/>
                  </a:cubicBezTo>
                  <a:cubicBezTo>
                    <a:pt x="70" y="118"/>
                    <a:pt x="74" y="121"/>
                    <a:pt x="78" y="121"/>
                  </a:cubicBezTo>
                  <a:cubicBezTo>
                    <a:pt x="82" y="121"/>
                    <a:pt x="87" y="124"/>
                    <a:pt x="92" y="127"/>
                  </a:cubicBezTo>
                  <a:cubicBezTo>
                    <a:pt x="103" y="132"/>
                    <a:pt x="118" y="139"/>
                    <a:pt x="131" y="129"/>
                  </a:cubicBezTo>
                  <a:cubicBezTo>
                    <a:pt x="139" y="123"/>
                    <a:pt x="142" y="111"/>
                    <a:pt x="142" y="101"/>
                  </a:cubicBezTo>
                  <a:cubicBezTo>
                    <a:pt x="143" y="88"/>
                    <a:pt x="140" y="71"/>
                    <a:pt x="132" y="63"/>
                  </a:cubicBezTo>
                  <a:cubicBezTo>
                    <a:pt x="125" y="57"/>
                    <a:pt x="116" y="55"/>
                    <a:pt x="108" y="53"/>
                  </a:cubicBezTo>
                  <a:cubicBezTo>
                    <a:pt x="100" y="52"/>
                    <a:pt x="93" y="50"/>
                    <a:pt x="88" y="45"/>
                  </a:cubicBezTo>
                  <a:cubicBezTo>
                    <a:pt x="85" y="42"/>
                    <a:pt x="82" y="38"/>
                    <a:pt x="79" y="33"/>
                  </a:cubicBezTo>
                  <a:cubicBezTo>
                    <a:pt x="74" y="25"/>
                    <a:pt x="68" y="17"/>
                    <a:pt x="58" y="11"/>
                  </a:cubicBezTo>
                  <a:cubicBezTo>
                    <a:pt x="38" y="0"/>
                    <a:pt x="18" y="9"/>
                    <a:pt x="9" y="23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6" name="Group 42">
            <a:extLst>
              <a:ext uri="{FF2B5EF4-FFF2-40B4-BE49-F238E27FC236}">
                <a16:creationId xmlns:a16="http://schemas.microsoft.com/office/drawing/2014/main" id="{FFB08215-6317-4680-87A8-BFA5AB9A096B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1676400"/>
            <a:ext cx="1501775" cy="1612900"/>
            <a:chOff x="2701" y="1447"/>
            <a:chExt cx="946" cy="1016"/>
          </a:xfrm>
        </p:grpSpPr>
        <p:sp>
          <p:nvSpPr>
            <p:cNvPr id="59494" name="Oval 43">
              <a:extLst>
                <a:ext uri="{FF2B5EF4-FFF2-40B4-BE49-F238E27FC236}">
                  <a16:creationId xmlns:a16="http://schemas.microsoft.com/office/drawing/2014/main" id="{A0B37A7F-5B81-46EF-A937-F63D5E7C7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447"/>
              <a:ext cx="908" cy="970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95" name="Freeform 44">
              <a:extLst>
                <a:ext uri="{FF2B5EF4-FFF2-40B4-BE49-F238E27FC236}">
                  <a16:creationId xmlns:a16="http://schemas.microsoft.com/office/drawing/2014/main" id="{C07059B7-A562-488A-9A0C-51DE2480C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513"/>
              <a:ext cx="520" cy="676"/>
            </a:xfrm>
            <a:custGeom>
              <a:avLst/>
              <a:gdLst>
                <a:gd name="T0" fmla="*/ 1215 w 83"/>
                <a:gd name="T1" fmla="*/ 20695 h 101"/>
                <a:gd name="T2" fmla="*/ 17937 w 83"/>
                <a:gd name="T3" fmla="*/ 582 h 101"/>
                <a:gd name="T4" fmla="*/ 20412 w 83"/>
                <a:gd name="T5" fmla="*/ 582 h 101"/>
                <a:gd name="T6" fmla="*/ 15738 w 83"/>
                <a:gd name="T7" fmla="*/ 0 h 101"/>
                <a:gd name="T8" fmla="*/ 0 w 83"/>
                <a:gd name="T9" fmla="*/ 18901 h 101"/>
                <a:gd name="T10" fmla="*/ 3452 w 83"/>
                <a:gd name="T11" fmla="*/ 30286 h 101"/>
                <a:gd name="T12" fmla="*/ 1215 w 83"/>
                <a:gd name="T13" fmla="*/ 20695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1">
                  <a:moveTo>
                    <a:pt x="5" y="69"/>
                  </a:moveTo>
                  <a:cubicBezTo>
                    <a:pt x="5" y="32"/>
                    <a:pt x="36" y="2"/>
                    <a:pt x="73" y="2"/>
                  </a:cubicBezTo>
                  <a:cubicBezTo>
                    <a:pt x="76" y="2"/>
                    <a:pt x="80" y="2"/>
                    <a:pt x="83" y="2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8"/>
                    <a:pt x="0" y="63"/>
                  </a:cubicBezTo>
                  <a:cubicBezTo>
                    <a:pt x="0" y="78"/>
                    <a:pt x="5" y="91"/>
                    <a:pt x="14" y="101"/>
                  </a:cubicBezTo>
                  <a:cubicBezTo>
                    <a:pt x="8" y="92"/>
                    <a:pt x="5" y="81"/>
                    <a:pt x="5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6" name="Freeform 45">
              <a:extLst>
                <a:ext uri="{FF2B5EF4-FFF2-40B4-BE49-F238E27FC236}">
                  <a16:creationId xmlns:a16="http://schemas.microsoft.com/office/drawing/2014/main" id="{DC03A3FE-C43F-41E8-8101-DABB1EF38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567"/>
              <a:ext cx="664" cy="789"/>
            </a:xfrm>
            <a:custGeom>
              <a:avLst/>
              <a:gdLst>
                <a:gd name="T0" fmla="*/ 17934 w 106"/>
                <a:gd name="T1" fmla="*/ 0 h 118"/>
                <a:gd name="T2" fmla="*/ 23115 w 106"/>
                <a:gd name="T3" fmla="*/ 13767 h 118"/>
                <a:gd name="T4" fmla="*/ 7379 w 106"/>
                <a:gd name="T5" fmla="*/ 32904 h 118"/>
                <a:gd name="T6" fmla="*/ 0 w 106"/>
                <a:gd name="T7" fmla="*/ 30490 h 118"/>
                <a:gd name="T8" fmla="*/ 10555 w 106"/>
                <a:gd name="T9" fmla="*/ 35278 h 118"/>
                <a:gd name="T10" fmla="*/ 26053 w 106"/>
                <a:gd name="T11" fmla="*/ 16455 h 118"/>
                <a:gd name="T12" fmla="*/ 17934 w 106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8">
                  <a:moveTo>
                    <a:pt x="73" y="0"/>
                  </a:moveTo>
                  <a:cubicBezTo>
                    <a:pt x="86" y="11"/>
                    <a:pt x="94" y="28"/>
                    <a:pt x="94" y="46"/>
                  </a:cubicBezTo>
                  <a:cubicBezTo>
                    <a:pt x="94" y="81"/>
                    <a:pt x="65" y="110"/>
                    <a:pt x="30" y="110"/>
                  </a:cubicBezTo>
                  <a:cubicBezTo>
                    <a:pt x="20" y="110"/>
                    <a:pt x="9" y="107"/>
                    <a:pt x="0" y="102"/>
                  </a:cubicBezTo>
                  <a:cubicBezTo>
                    <a:pt x="12" y="112"/>
                    <a:pt x="26" y="118"/>
                    <a:pt x="43" y="118"/>
                  </a:cubicBezTo>
                  <a:cubicBezTo>
                    <a:pt x="78" y="118"/>
                    <a:pt x="106" y="90"/>
                    <a:pt x="106" y="55"/>
                  </a:cubicBezTo>
                  <a:cubicBezTo>
                    <a:pt x="106" y="31"/>
                    <a:pt x="92" y="10"/>
                    <a:pt x="73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7" name="Oval 46">
              <a:extLst>
                <a:ext uri="{FF2B5EF4-FFF2-40B4-BE49-F238E27FC236}">
                  <a16:creationId xmlns:a16="http://schemas.microsoft.com/office/drawing/2014/main" id="{8754952A-451A-4920-B06E-2E2DCE335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667"/>
              <a:ext cx="513" cy="54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98" name="Freeform 47">
              <a:extLst>
                <a:ext uri="{FF2B5EF4-FFF2-40B4-BE49-F238E27FC236}">
                  <a16:creationId xmlns:a16="http://schemas.microsoft.com/office/drawing/2014/main" id="{2CA0503F-7806-4E51-974E-0C46EF6D7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707"/>
              <a:ext cx="282" cy="375"/>
            </a:xfrm>
            <a:custGeom>
              <a:avLst/>
              <a:gdLst>
                <a:gd name="T0" fmla="*/ 1216 w 45"/>
                <a:gd name="T1" fmla="*/ 10808 h 56"/>
                <a:gd name="T2" fmla="*/ 10841 w 45"/>
                <a:gd name="T3" fmla="*/ 315 h 56"/>
                <a:gd name="T4" fmla="*/ 10841 w 45"/>
                <a:gd name="T5" fmla="*/ 315 h 56"/>
                <a:gd name="T6" fmla="*/ 8366 w 45"/>
                <a:gd name="T7" fmla="*/ 0 h 56"/>
                <a:gd name="T8" fmla="*/ 0 w 45"/>
                <a:gd name="T9" fmla="*/ 9911 h 56"/>
                <a:gd name="T10" fmla="*/ 1730 w 45"/>
                <a:gd name="T11" fmla="*/ 16815 h 56"/>
                <a:gd name="T12" fmla="*/ 1216 w 45"/>
                <a:gd name="T13" fmla="*/ 1080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6">
                  <a:moveTo>
                    <a:pt x="5" y="36"/>
                  </a:moveTo>
                  <a:cubicBezTo>
                    <a:pt x="5" y="16"/>
                    <a:pt x="24" y="1"/>
                    <a:pt x="44" y="1"/>
                  </a:cubicBezTo>
                  <a:cubicBezTo>
                    <a:pt x="45" y="1"/>
                    <a:pt x="42" y="1"/>
                    <a:pt x="44" y="1"/>
                  </a:cubicBezTo>
                  <a:cubicBezTo>
                    <a:pt x="41" y="0"/>
                    <a:pt x="37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3" y="50"/>
                    <a:pt x="7" y="56"/>
                  </a:cubicBezTo>
                  <a:cubicBezTo>
                    <a:pt x="5" y="51"/>
                    <a:pt x="5" y="4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9" name="Freeform 48">
              <a:extLst>
                <a:ext uri="{FF2B5EF4-FFF2-40B4-BE49-F238E27FC236}">
                  <a16:creationId xmlns:a16="http://schemas.microsoft.com/office/drawing/2014/main" id="{4B5E908E-34B5-4967-A14F-CBC9C1F8E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748"/>
              <a:ext cx="351" cy="421"/>
            </a:xfrm>
            <a:custGeom>
              <a:avLst/>
              <a:gdLst>
                <a:gd name="T0" fmla="*/ 9584 w 56"/>
                <a:gd name="T1" fmla="*/ 0 h 63"/>
                <a:gd name="T2" fmla="*/ 12298 w 56"/>
                <a:gd name="T3" fmla="*/ 7458 h 63"/>
                <a:gd name="T4" fmla="*/ 3930 w 56"/>
                <a:gd name="T5" fmla="*/ 17595 h 63"/>
                <a:gd name="T6" fmla="*/ 0 w 56"/>
                <a:gd name="T7" fmla="*/ 16432 h 63"/>
                <a:gd name="T8" fmla="*/ 5660 w 56"/>
                <a:gd name="T9" fmla="*/ 18798 h 63"/>
                <a:gd name="T10" fmla="*/ 13789 w 56"/>
                <a:gd name="T11" fmla="*/ 8935 h 63"/>
                <a:gd name="T12" fmla="*/ 9584 w 5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3">
                  <a:moveTo>
                    <a:pt x="39" y="0"/>
                  </a:moveTo>
                  <a:cubicBezTo>
                    <a:pt x="45" y="6"/>
                    <a:pt x="50" y="15"/>
                    <a:pt x="50" y="25"/>
                  </a:cubicBezTo>
                  <a:cubicBezTo>
                    <a:pt x="50" y="44"/>
                    <a:pt x="35" y="59"/>
                    <a:pt x="16" y="59"/>
                  </a:cubicBezTo>
                  <a:cubicBezTo>
                    <a:pt x="10" y="59"/>
                    <a:pt x="5" y="57"/>
                    <a:pt x="0" y="55"/>
                  </a:cubicBezTo>
                  <a:cubicBezTo>
                    <a:pt x="6" y="60"/>
                    <a:pt x="14" y="63"/>
                    <a:pt x="23" y="63"/>
                  </a:cubicBezTo>
                  <a:cubicBezTo>
                    <a:pt x="41" y="63"/>
                    <a:pt x="56" y="48"/>
                    <a:pt x="56" y="30"/>
                  </a:cubicBezTo>
                  <a:cubicBezTo>
                    <a:pt x="56" y="17"/>
                    <a:pt x="49" y="6"/>
                    <a:pt x="39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00" name="Freeform 49">
              <a:extLst>
                <a:ext uri="{FF2B5EF4-FFF2-40B4-BE49-F238E27FC236}">
                  <a16:creationId xmlns:a16="http://schemas.microsoft.com/office/drawing/2014/main" id="{8F96EB37-70F0-4200-9A40-95A1C5B99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681"/>
              <a:ext cx="113" cy="93"/>
            </a:xfrm>
            <a:custGeom>
              <a:avLst/>
              <a:gdLst>
                <a:gd name="T0" fmla="*/ 0 w 18"/>
                <a:gd name="T1" fmla="*/ 4105 h 14"/>
                <a:gd name="T2" fmla="*/ 4219 w 18"/>
                <a:gd name="T3" fmla="*/ 2910 h 14"/>
                <a:gd name="T4" fmla="*/ 747 w 18"/>
                <a:gd name="T5" fmla="*/ 265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5" y="8"/>
                    <a:pt x="11" y="12"/>
                    <a:pt x="17" y="10"/>
                  </a:cubicBezTo>
                  <a:cubicBezTo>
                    <a:pt x="18" y="0"/>
                    <a:pt x="7" y="5"/>
                    <a:pt x="3" y="9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01" name="Freeform 50">
              <a:extLst>
                <a:ext uri="{FF2B5EF4-FFF2-40B4-BE49-F238E27FC236}">
                  <a16:creationId xmlns:a16="http://schemas.microsoft.com/office/drawing/2014/main" id="{362F81CA-46C8-447F-ACC1-2C23285BC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667"/>
              <a:ext cx="163" cy="562"/>
            </a:xfrm>
            <a:custGeom>
              <a:avLst/>
              <a:gdLst>
                <a:gd name="T0" fmla="*/ 0 w 26"/>
                <a:gd name="T1" fmla="*/ 25156 h 84"/>
                <a:gd name="T2" fmla="*/ 3461 w 26"/>
                <a:gd name="T3" fmla="*/ 13160 h 84"/>
                <a:gd name="T4" fmla="*/ 6407 w 26"/>
                <a:gd name="T5" fmla="*/ 2683 h 84"/>
                <a:gd name="T6" fmla="*/ 238 w 26"/>
                <a:gd name="T7" fmla="*/ 16472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84">
                  <a:moveTo>
                    <a:pt x="0" y="84"/>
                  </a:moveTo>
                  <a:cubicBezTo>
                    <a:pt x="12" y="74"/>
                    <a:pt x="12" y="58"/>
                    <a:pt x="14" y="44"/>
                  </a:cubicBezTo>
                  <a:cubicBezTo>
                    <a:pt x="15" y="30"/>
                    <a:pt x="21" y="21"/>
                    <a:pt x="26" y="9"/>
                  </a:cubicBezTo>
                  <a:cubicBezTo>
                    <a:pt x="11" y="0"/>
                    <a:pt x="1" y="47"/>
                    <a:pt x="1" y="5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02" name="Oval 51">
              <a:extLst>
                <a:ext uri="{FF2B5EF4-FFF2-40B4-BE49-F238E27FC236}">
                  <a16:creationId xmlns:a16="http://schemas.microsoft.com/office/drawing/2014/main" id="{891DDE97-52D1-4076-AAD2-18CD5E0E7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447"/>
              <a:ext cx="908" cy="970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03" name="Oval 52">
              <a:extLst>
                <a:ext uri="{FF2B5EF4-FFF2-40B4-BE49-F238E27FC236}">
                  <a16:creationId xmlns:a16="http://schemas.microsoft.com/office/drawing/2014/main" id="{52C94931-6A41-4B05-904E-129001BDC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667"/>
              <a:ext cx="513" cy="549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04" name="Oval 53">
              <a:extLst>
                <a:ext uri="{FF2B5EF4-FFF2-40B4-BE49-F238E27FC236}">
                  <a16:creationId xmlns:a16="http://schemas.microsoft.com/office/drawing/2014/main" id="{2DB8E6D0-21D9-4D04-A5DF-DDA2EACD0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814"/>
              <a:ext cx="100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05" name="Oval 54">
              <a:extLst>
                <a:ext uri="{FF2B5EF4-FFF2-40B4-BE49-F238E27FC236}">
                  <a16:creationId xmlns:a16="http://schemas.microsoft.com/office/drawing/2014/main" id="{5B3ACE97-7E02-4814-B4F6-4A90FC0E7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1928"/>
              <a:ext cx="57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06" name="Oval 55">
              <a:extLst>
                <a:ext uri="{FF2B5EF4-FFF2-40B4-BE49-F238E27FC236}">
                  <a16:creationId xmlns:a16="http://schemas.microsoft.com/office/drawing/2014/main" id="{19367809-A82F-4654-84ED-CC783D027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794"/>
              <a:ext cx="37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07" name="Freeform 56">
              <a:extLst>
                <a:ext uri="{FF2B5EF4-FFF2-40B4-BE49-F238E27FC236}">
                  <a16:creationId xmlns:a16="http://schemas.microsoft.com/office/drawing/2014/main" id="{4EE9ACBB-6B74-438E-9DA9-E3F553380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574"/>
              <a:ext cx="927" cy="889"/>
            </a:xfrm>
            <a:custGeom>
              <a:avLst/>
              <a:gdLst>
                <a:gd name="T0" fmla="*/ 26795 w 148"/>
                <a:gd name="T1" fmla="*/ 1785 h 133"/>
                <a:gd name="T2" fmla="*/ 22874 w 148"/>
                <a:gd name="T3" fmla="*/ 5361 h 133"/>
                <a:gd name="T4" fmla="*/ 19417 w 148"/>
                <a:gd name="T5" fmla="*/ 7460 h 133"/>
                <a:gd name="T6" fmla="*/ 16949 w 148"/>
                <a:gd name="T7" fmla="*/ 5675 h 133"/>
                <a:gd name="T8" fmla="*/ 12276 w 148"/>
                <a:gd name="T9" fmla="*/ 2680 h 133"/>
                <a:gd name="T10" fmla="*/ 2198 w 148"/>
                <a:gd name="T11" fmla="*/ 18495 h 133"/>
                <a:gd name="T12" fmla="*/ 507 w 148"/>
                <a:gd name="T13" fmla="*/ 26897 h 133"/>
                <a:gd name="T14" fmla="*/ 983 w 148"/>
                <a:gd name="T15" fmla="*/ 30159 h 133"/>
                <a:gd name="T16" fmla="*/ 3689 w 148"/>
                <a:gd name="T17" fmla="*/ 29263 h 133"/>
                <a:gd name="T18" fmla="*/ 5888 w 148"/>
                <a:gd name="T19" fmla="*/ 19124 h 133"/>
                <a:gd name="T20" fmla="*/ 11807 w 148"/>
                <a:gd name="T21" fmla="*/ 7460 h 133"/>
                <a:gd name="T22" fmla="*/ 14519 w 148"/>
                <a:gd name="T23" fmla="*/ 9251 h 133"/>
                <a:gd name="T24" fmla="*/ 18672 w 148"/>
                <a:gd name="T25" fmla="*/ 11931 h 133"/>
                <a:gd name="T26" fmla="*/ 25812 w 148"/>
                <a:gd name="T27" fmla="*/ 8669 h 133"/>
                <a:gd name="T28" fmla="*/ 28248 w 148"/>
                <a:gd name="T29" fmla="*/ 6256 h 133"/>
                <a:gd name="T30" fmla="*/ 30485 w 148"/>
                <a:gd name="T31" fmla="*/ 6256 h 133"/>
                <a:gd name="T32" fmla="*/ 29971 w 148"/>
                <a:gd name="T33" fmla="*/ 17606 h 133"/>
                <a:gd name="T34" fmla="*/ 26288 w 148"/>
                <a:gd name="T35" fmla="*/ 37933 h 133"/>
                <a:gd name="T36" fmla="*/ 28756 w 148"/>
                <a:gd name="T37" fmla="*/ 39136 h 133"/>
                <a:gd name="T38" fmla="*/ 29971 w 148"/>
                <a:gd name="T39" fmla="*/ 36416 h 133"/>
                <a:gd name="T40" fmla="*/ 33428 w 148"/>
                <a:gd name="T41" fmla="*/ 20019 h 133"/>
                <a:gd name="T42" fmla="*/ 33428 w 148"/>
                <a:gd name="T43" fmla="*/ 3309 h 133"/>
                <a:gd name="T44" fmla="*/ 26795 w 148"/>
                <a:gd name="T45" fmla="*/ 1785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8" h="133">
                  <a:moveTo>
                    <a:pt x="109" y="6"/>
                  </a:moveTo>
                  <a:cubicBezTo>
                    <a:pt x="102" y="9"/>
                    <a:pt x="97" y="14"/>
                    <a:pt x="93" y="18"/>
                  </a:cubicBezTo>
                  <a:cubicBezTo>
                    <a:pt x="88" y="24"/>
                    <a:pt x="85" y="26"/>
                    <a:pt x="79" y="25"/>
                  </a:cubicBezTo>
                  <a:cubicBezTo>
                    <a:pt x="75" y="24"/>
                    <a:pt x="72" y="22"/>
                    <a:pt x="69" y="19"/>
                  </a:cubicBezTo>
                  <a:cubicBezTo>
                    <a:pt x="64" y="15"/>
                    <a:pt x="59" y="10"/>
                    <a:pt x="50" y="9"/>
                  </a:cubicBezTo>
                  <a:cubicBezTo>
                    <a:pt x="15" y="5"/>
                    <a:pt x="11" y="39"/>
                    <a:pt x="9" y="62"/>
                  </a:cubicBezTo>
                  <a:cubicBezTo>
                    <a:pt x="7" y="73"/>
                    <a:pt x="6" y="84"/>
                    <a:pt x="2" y="90"/>
                  </a:cubicBezTo>
                  <a:cubicBezTo>
                    <a:pt x="0" y="93"/>
                    <a:pt x="1" y="98"/>
                    <a:pt x="4" y="101"/>
                  </a:cubicBezTo>
                  <a:cubicBezTo>
                    <a:pt x="8" y="103"/>
                    <a:pt x="13" y="102"/>
                    <a:pt x="15" y="98"/>
                  </a:cubicBezTo>
                  <a:cubicBezTo>
                    <a:pt x="21" y="90"/>
                    <a:pt x="23" y="77"/>
                    <a:pt x="24" y="64"/>
                  </a:cubicBezTo>
                  <a:cubicBezTo>
                    <a:pt x="27" y="35"/>
                    <a:pt x="31" y="23"/>
                    <a:pt x="48" y="25"/>
                  </a:cubicBezTo>
                  <a:cubicBezTo>
                    <a:pt x="52" y="25"/>
                    <a:pt x="55" y="27"/>
                    <a:pt x="59" y="31"/>
                  </a:cubicBezTo>
                  <a:cubicBezTo>
                    <a:pt x="63" y="34"/>
                    <a:pt x="68" y="39"/>
                    <a:pt x="76" y="40"/>
                  </a:cubicBezTo>
                  <a:cubicBezTo>
                    <a:pt x="91" y="43"/>
                    <a:pt x="99" y="35"/>
                    <a:pt x="105" y="29"/>
                  </a:cubicBezTo>
                  <a:cubicBezTo>
                    <a:pt x="108" y="25"/>
                    <a:pt x="111" y="22"/>
                    <a:pt x="115" y="21"/>
                  </a:cubicBezTo>
                  <a:cubicBezTo>
                    <a:pt x="122" y="18"/>
                    <a:pt x="124" y="20"/>
                    <a:pt x="124" y="21"/>
                  </a:cubicBezTo>
                  <a:cubicBezTo>
                    <a:pt x="130" y="28"/>
                    <a:pt x="128" y="49"/>
                    <a:pt x="122" y="59"/>
                  </a:cubicBezTo>
                  <a:cubicBezTo>
                    <a:pt x="110" y="79"/>
                    <a:pt x="99" y="104"/>
                    <a:pt x="107" y="127"/>
                  </a:cubicBezTo>
                  <a:cubicBezTo>
                    <a:pt x="108" y="131"/>
                    <a:pt x="113" y="133"/>
                    <a:pt x="117" y="131"/>
                  </a:cubicBezTo>
                  <a:cubicBezTo>
                    <a:pt x="121" y="130"/>
                    <a:pt x="123" y="126"/>
                    <a:pt x="122" y="122"/>
                  </a:cubicBezTo>
                  <a:cubicBezTo>
                    <a:pt x="116" y="104"/>
                    <a:pt x="126" y="84"/>
                    <a:pt x="136" y="67"/>
                  </a:cubicBezTo>
                  <a:cubicBezTo>
                    <a:pt x="143" y="53"/>
                    <a:pt x="148" y="24"/>
                    <a:pt x="136" y="11"/>
                  </a:cubicBezTo>
                  <a:cubicBezTo>
                    <a:pt x="133" y="7"/>
                    <a:pt x="124" y="0"/>
                    <a:pt x="109" y="6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08" name="Freeform 57">
              <a:extLst>
                <a:ext uri="{FF2B5EF4-FFF2-40B4-BE49-F238E27FC236}">
                  <a16:creationId xmlns:a16="http://schemas.microsoft.com/office/drawing/2014/main" id="{0E8FDE75-B9F3-4C15-89DF-D5500F41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627"/>
              <a:ext cx="345" cy="361"/>
            </a:xfrm>
            <a:custGeom>
              <a:avLst/>
              <a:gdLst>
                <a:gd name="T0" fmla="*/ 0 w 55"/>
                <a:gd name="T1" fmla="*/ 16131 h 54"/>
                <a:gd name="T2" fmla="*/ 5194 w 55"/>
                <a:gd name="T3" fmla="*/ 1785 h 54"/>
                <a:gd name="T4" fmla="*/ 13574 w 55"/>
                <a:gd name="T5" fmla="*/ 3309 h 54"/>
                <a:gd name="T6" fmla="*/ 4447 w 55"/>
                <a:gd name="T7" fmla="*/ 3577 h 54"/>
                <a:gd name="T8" fmla="*/ 0 w 55"/>
                <a:gd name="T9" fmla="*/ 1613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0" y="54"/>
                  </a:moveTo>
                  <a:cubicBezTo>
                    <a:pt x="2" y="37"/>
                    <a:pt x="7" y="12"/>
                    <a:pt x="21" y="6"/>
                  </a:cubicBezTo>
                  <a:cubicBezTo>
                    <a:pt x="34" y="0"/>
                    <a:pt x="44" y="3"/>
                    <a:pt x="55" y="11"/>
                  </a:cubicBezTo>
                  <a:cubicBezTo>
                    <a:pt x="50" y="9"/>
                    <a:pt x="32" y="1"/>
                    <a:pt x="18" y="12"/>
                  </a:cubicBezTo>
                  <a:cubicBezTo>
                    <a:pt x="5" y="23"/>
                    <a:pt x="1" y="52"/>
                    <a:pt x="0" y="54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09" name="Freeform 58">
              <a:extLst>
                <a:ext uri="{FF2B5EF4-FFF2-40B4-BE49-F238E27FC236}">
                  <a16:creationId xmlns:a16="http://schemas.microsoft.com/office/drawing/2014/main" id="{22FD5F6C-B6BA-48F8-95D1-BD82025CB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554"/>
              <a:ext cx="282" cy="187"/>
            </a:xfrm>
            <a:custGeom>
              <a:avLst/>
              <a:gdLst>
                <a:gd name="T0" fmla="*/ 7620 w 45"/>
                <a:gd name="T1" fmla="*/ 3566 h 28"/>
                <a:gd name="T2" fmla="*/ 0 w 45"/>
                <a:gd name="T3" fmla="*/ 8342 h 28"/>
                <a:gd name="T4" fmla="*/ 11073 w 45"/>
                <a:gd name="T5" fmla="*/ 4194 h 28"/>
                <a:gd name="T6" fmla="*/ 7620 w 45"/>
                <a:gd name="T7" fmla="*/ 356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28">
                  <a:moveTo>
                    <a:pt x="31" y="12"/>
                  </a:moveTo>
                  <a:cubicBezTo>
                    <a:pt x="22" y="13"/>
                    <a:pt x="9" y="24"/>
                    <a:pt x="0" y="28"/>
                  </a:cubicBezTo>
                  <a:cubicBezTo>
                    <a:pt x="8" y="23"/>
                    <a:pt x="25" y="0"/>
                    <a:pt x="45" y="14"/>
                  </a:cubicBezTo>
                  <a:cubicBezTo>
                    <a:pt x="45" y="14"/>
                    <a:pt x="37" y="12"/>
                    <a:pt x="31" y="1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0" name="Freeform 59">
              <a:extLst>
                <a:ext uri="{FF2B5EF4-FFF2-40B4-BE49-F238E27FC236}">
                  <a16:creationId xmlns:a16="http://schemas.microsoft.com/office/drawing/2014/main" id="{7046BED6-49C4-4874-9E8D-2C448E62E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881"/>
              <a:ext cx="163" cy="549"/>
            </a:xfrm>
            <a:custGeom>
              <a:avLst/>
              <a:gdLst>
                <a:gd name="T0" fmla="*/ 6407 w 26"/>
                <a:gd name="T1" fmla="*/ 0 h 82"/>
                <a:gd name="T2" fmla="*/ 2947 w 26"/>
                <a:gd name="T3" fmla="*/ 9326 h 82"/>
                <a:gd name="T4" fmla="*/ 1730 w 26"/>
                <a:gd name="T5" fmla="*/ 24611 h 82"/>
                <a:gd name="T6" fmla="*/ 3222 w 26"/>
                <a:gd name="T7" fmla="*/ 10806 h 82"/>
                <a:gd name="T8" fmla="*/ 6407 w 2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82">
                  <a:moveTo>
                    <a:pt x="26" y="0"/>
                  </a:moveTo>
                  <a:cubicBezTo>
                    <a:pt x="24" y="12"/>
                    <a:pt x="17" y="21"/>
                    <a:pt x="12" y="31"/>
                  </a:cubicBezTo>
                  <a:cubicBezTo>
                    <a:pt x="7" y="42"/>
                    <a:pt x="0" y="65"/>
                    <a:pt x="7" y="82"/>
                  </a:cubicBezTo>
                  <a:cubicBezTo>
                    <a:pt x="7" y="75"/>
                    <a:pt x="5" y="53"/>
                    <a:pt x="13" y="36"/>
                  </a:cubicBezTo>
                  <a:cubicBezTo>
                    <a:pt x="21" y="18"/>
                    <a:pt x="26" y="3"/>
                    <a:pt x="26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1" name="Freeform 60">
              <a:extLst>
                <a:ext uri="{FF2B5EF4-FFF2-40B4-BE49-F238E27FC236}">
                  <a16:creationId xmlns:a16="http://schemas.microsoft.com/office/drawing/2014/main" id="{71D01708-CF8D-4486-B8F3-3451B6099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707"/>
              <a:ext cx="338" cy="128"/>
            </a:xfrm>
            <a:custGeom>
              <a:avLst/>
              <a:gdLst>
                <a:gd name="T0" fmla="*/ 6109 w 54"/>
                <a:gd name="T1" fmla="*/ 4904 h 19"/>
                <a:gd name="T2" fmla="*/ 13245 w 54"/>
                <a:gd name="T3" fmla="*/ 0 h 19"/>
                <a:gd name="T4" fmla="*/ 7129 w 54"/>
                <a:gd name="T5" fmla="*/ 5491 h 19"/>
                <a:gd name="T6" fmla="*/ 0 w 54"/>
                <a:gd name="T7" fmla="*/ 2136 h 19"/>
                <a:gd name="T8" fmla="*/ 6109 w 54"/>
                <a:gd name="T9" fmla="*/ 490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9">
                  <a:moveTo>
                    <a:pt x="25" y="16"/>
                  </a:moveTo>
                  <a:cubicBezTo>
                    <a:pt x="36" y="16"/>
                    <a:pt x="49" y="2"/>
                    <a:pt x="54" y="0"/>
                  </a:cubicBezTo>
                  <a:cubicBezTo>
                    <a:pt x="47" y="3"/>
                    <a:pt x="40" y="16"/>
                    <a:pt x="29" y="18"/>
                  </a:cubicBezTo>
                  <a:cubicBezTo>
                    <a:pt x="18" y="19"/>
                    <a:pt x="8" y="15"/>
                    <a:pt x="0" y="7"/>
                  </a:cubicBezTo>
                  <a:cubicBezTo>
                    <a:pt x="6" y="10"/>
                    <a:pt x="14" y="15"/>
                    <a:pt x="25" y="16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2" name="Freeform 61">
              <a:extLst>
                <a:ext uri="{FF2B5EF4-FFF2-40B4-BE49-F238E27FC236}">
                  <a16:creationId xmlns:a16="http://schemas.microsoft.com/office/drawing/2014/main" id="{89095798-CF6B-42BD-8254-4182C641F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942"/>
              <a:ext cx="119" cy="307"/>
            </a:xfrm>
            <a:custGeom>
              <a:avLst/>
              <a:gdLst>
                <a:gd name="T0" fmla="*/ 2474 w 19"/>
                <a:gd name="T1" fmla="*/ 10425 h 46"/>
                <a:gd name="T2" fmla="*/ 0 w 19"/>
                <a:gd name="T3" fmla="*/ 12474 h 46"/>
                <a:gd name="T4" fmla="*/ 2706 w 19"/>
                <a:gd name="T5" fmla="*/ 11312 h 46"/>
                <a:gd name="T6" fmla="*/ 4666 w 19"/>
                <a:gd name="T7" fmla="*/ 0 h 46"/>
                <a:gd name="T8" fmla="*/ 2474 w 19"/>
                <a:gd name="T9" fmla="*/ 1042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6">
                  <a:moveTo>
                    <a:pt x="10" y="35"/>
                  </a:moveTo>
                  <a:cubicBezTo>
                    <a:pt x="7" y="42"/>
                    <a:pt x="3" y="43"/>
                    <a:pt x="0" y="42"/>
                  </a:cubicBezTo>
                  <a:cubicBezTo>
                    <a:pt x="3" y="46"/>
                    <a:pt x="7" y="45"/>
                    <a:pt x="11" y="38"/>
                  </a:cubicBezTo>
                  <a:cubicBezTo>
                    <a:pt x="16" y="31"/>
                    <a:pt x="18" y="8"/>
                    <a:pt x="19" y="0"/>
                  </a:cubicBezTo>
                  <a:cubicBezTo>
                    <a:pt x="17" y="4"/>
                    <a:pt x="13" y="28"/>
                    <a:pt x="10" y="35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3" name="Freeform 62">
              <a:extLst>
                <a:ext uri="{FF2B5EF4-FFF2-40B4-BE49-F238E27FC236}">
                  <a16:creationId xmlns:a16="http://schemas.microsoft.com/office/drawing/2014/main" id="{B27AAA72-3E01-4362-AB7C-357C64F6A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768"/>
              <a:ext cx="157" cy="528"/>
            </a:xfrm>
            <a:custGeom>
              <a:avLst/>
              <a:gdLst>
                <a:gd name="T0" fmla="*/ 5953 w 25"/>
                <a:gd name="T1" fmla="*/ 0 h 79"/>
                <a:gd name="T2" fmla="*/ 3705 w 25"/>
                <a:gd name="T3" fmla="*/ 11349 h 79"/>
                <a:gd name="T4" fmla="*/ 239 w 25"/>
                <a:gd name="T5" fmla="*/ 23586 h 79"/>
                <a:gd name="T6" fmla="*/ 2958 w 25"/>
                <a:gd name="T7" fmla="*/ 11035 h 79"/>
                <a:gd name="T8" fmla="*/ 5953 w 25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9">
                  <a:moveTo>
                    <a:pt x="24" y="0"/>
                  </a:moveTo>
                  <a:cubicBezTo>
                    <a:pt x="24" y="10"/>
                    <a:pt x="24" y="21"/>
                    <a:pt x="15" y="38"/>
                  </a:cubicBezTo>
                  <a:cubicBezTo>
                    <a:pt x="5" y="55"/>
                    <a:pt x="0" y="64"/>
                    <a:pt x="1" y="79"/>
                  </a:cubicBezTo>
                  <a:cubicBezTo>
                    <a:pt x="0" y="67"/>
                    <a:pt x="4" y="55"/>
                    <a:pt x="12" y="37"/>
                  </a:cubicBezTo>
                  <a:cubicBezTo>
                    <a:pt x="19" y="19"/>
                    <a:pt x="25" y="17"/>
                    <a:pt x="24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4" name="Freeform 63">
              <a:extLst>
                <a:ext uri="{FF2B5EF4-FFF2-40B4-BE49-F238E27FC236}">
                  <a16:creationId xmlns:a16="http://schemas.microsoft.com/office/drawing/2014/main" id="{BE95A87E-AA32-4E5D-AA18-5E4742F91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574"/>
              <a:ext cx="927" cy="889"/>
            </a:xfrm>
            <a:custGeom>
              <a:avLst/>
              <a:gdLst>
                <a:gd name="T0" fmla="*/ 26795 w 148"/>
                <a:gd name="T1" fmla="*/ 1785 h 133"/>
                <a:gd name="T2" fmla="*/ 22874 w 148"/>
                <a:gd name="T3" fmla="*/ 5361 h 133"/>
                <a:gd name="T4" fmla="*/ 19417 w 148"/>
                <a:gd name="T5" fmla="*/ 7460 h 133"/>
                <a:gd name="T6" fmla="*/ 16949 w 148"/>
                <a:gd name="T7" fmla="*/ 5675 h 133"/>
                <a:gd name="T8" fmla="*/ 12276 w 148"/>
                <a:gd name="T9" fmla="*/ 2680 h 133"/>
                <a:gd name="T10" fmla="*/ 2198 w 148"/>
                <a:gd name="T11" fmla="*/ 18495 h 133"/>
                <a:gd name="T12" fmla="*/ 507 w 148"/>
                <a:gd name="T13" fmla="*/ 26897 h 133"/>
                <a:gd name="T14" fmla="*/ 983 w 148"/>
                <a:gd name="T15" fmla="*/ 30159 h 133"/>
                <a:gd name="T16" fmla="*/ 3689 w 148"/>
                <a:gd name="T17" fmla="*/ 29263 h 133"/>
                <a:gd name="T18" fmla="*/ 5888 w 148"/>
                <a:gd name="T19" fmla="*/ 19124 h 133"/>
                <a:gd name="T20" fmla="*/ 11807 w 148"/>
                <a:gd name="T21" fmla="*/ 7460 h 133"/>
                <a:gd name="T22" fmla="*/ 14519 w 148"/>
                <a:gd name="T23" fmla="*/ 9251 h 133"/>
                <a:gd name="T24" fmla="*/ 18672 w 148"/>
                <a:gd name="T25" fmla="*/ 11931 h 133"/>
                <a:gd name="T26" fmla="*/ 25812 w 148"/>
                <a:gd name="T27" fmla="*/ 8669 h 133"/>
                <a:gd name="T28" fmla="*/ 28248 w 148"/>
                <a:gd name="T29" fmla="*/ 6256 h 133"/>
                <a:gd name="T30" fmla="*/ 30485 w 148"/>
                <a:gd name="T31" fmla="*/ 6256 h 133"/>
                <a:gd name="T32" fmla="*/ 29971 w 148"/>
                <a:gd name="T33" fmla="*/ 17606 h 133"/>
                <a:gd name="T34" fmla="*/ 26288 w 148"/>
                <a:gd name="T35" fmla="*/ 37933 h 133"/>
                <a:gd name="T36" fmla="*/ 28756 w 148"/>
                <a:gd name="T37" fmla="*/ 39136 h 133"/>
                <a:gd name="T38" fmla="*/ 29971 w 148"/>
                <a:gd name="T39" fmla="*/ 36416 h 133"/>
                <a:gd name="T40" fmla="*/ 33428 w 148"/>
                <a:gd name="T41" fmla="*/ 20019 h 133"/>
                <a:gd name="T42" fmla="*/ 33428 w 148"/>
                <a:gd name="T43" fmla="*/ 3309 h 133"/>
                <a:gd name="T44" fmla="*/ 26795 w 148"/>
                <a:gd name="T45" fmla="*/ 1785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8" h="133">
                  <a:moveTo>
                    <a:pt x="109" y="6"/>
                  </a:moveTo>
                  <a:cubicBezTo>
                    <a:pt x="102" y="9"/>
                    <a:pt x="97" y="14"/>
                    <a:pt x="93" y="18"/>
                  </a:cubicBezTo>
                  <a:cubicBezTo>
                    <a:pt x="88" y="24"/>
                    <a:pt x="85" y="26"/>
                    <a:pt x="79" y="25"/>
                  </a:cubicBezTo>
                  <a:cubicBezTo>
                    <a:pt x="75" y="24"/>
                    <a:pt x="72" y="22"/>
                    <a:pt x="69" y="19"/>
                  </a:cubicBezTo>
                  <a:cubicBezTo>
                    <a:pt x="64" y="15"/>
                    <a:pt x="59" y="10"/>
                    <a:pt x="50" y="9"/>
                  </a:cubicBezTo>
                  <a:cubicBezTo>
                    <a:pt x="15" y="5"/>
                    <a:pt x="11" y="39"/>
                    <a:pt x="9" y="62"/>
                  </a:cubicBezTo>
                  <a:cubicBezTo>
                    <a:pt x="7" y="73"/>
                    <a:pt x="6" y="84"/>
                    <a:pt x="2" y="90"/>
                  </a:cubicBezTo>
                  <a:cubicBezTo>
                    <a:pt x="0" y="93"/>
                    <a:pt x="1" y="98"/>
                    <a:pt x="4" y="101"/>
                  </a:cubicBezTo>
                  <a:cubicBezTo>
                    <a:pt x="8" y="103"/>
                    <a:pt x="13" y="102"/>
                    <a:pt x="15" y="98"/>
                  </a:cubicBezTo>
                  <a:cubicBezTo>
                    <a:pt x="21" y="90"/>
                    <a:pt x="23" y="77"/>
                    <a:pt x="24" y="64"/>
                  </a:cubicBezTo>
                  <a:cubicBezTo>
                    <a:pt x="27" y="35"/>
                    <a:pt x="31" y="23"/>
                    <a:pt x="48" y="25"/>
                  </a:cubicBezTo>
                  <a:cubicBezTo>
                    <a:pt x="52" y="25"/>
                    <a:pt x="55" y="27"/>
                    <a:pt x="59" y="31"/>
                  </a:cubicBezTo>
                  <a:cubicBezTo>
                    <a:pt x="63" y="34"/>
                    <a:pt x="68" y="39"/>
                    <a:pt x="76" y="40"/>
                  </a:cubicBezTo>
                  <a:cubicBezTo>
                    <a:pt x="91" y="43"/>
                    <a:pt x="99" y="35"/>
                    <a:pt x="105" y="29"/>
                  </a:cubicBezTo>
                  <a:cubicBezTo>
                    <a:pt x="108" y="25"/>
                    <a:pt x="111" y="22"/>
                    <a:pt x="115" y="21"/>
                  </a:cubicBezTo>
                  <a:cubicBezTo>
                    <a:pt x="122" y="18"/>
                    <a:pt x="124" y="20"/>
                    <a:pt x="124" y="21"/>
                  </a:cubicBezTo>
                  <a:cubicBezTo>
                    <a:pt x="130" y="28"/>
                    <a:pt x="128" y="49"/>
                    <a:pt x="122" y="59"/>
                  </a:cubicBezTo>
                  <a:cubicBezTo>
                    <a:pt x="110" y="79"/>
                    <a:pt x="99" y="104"/>
                    <a:pt x="107" y="127"/>
                  </a:cubicBezTo>
                  <a:cubicBezTo>
                    <a:pt x="108" y="131"/>
                    <a:pt x="113" y="133"/>
                    <a:pt x="117" y="131"/>
                  </a:cubicBezTo>
                  <a:cubicBezTo>
                    <a:pt x="121" y="130"/>
                    <a:pt x="123" y="126"/>
                    <a:pt x="122" y="122"/>
                  </a:cubicBezTo>
                  <a:cubicBezTo>
                    <a:pt x="116" y="104"/>
                    <a:pt x="126" y="84"/>
                    <a:pt x="136" y="67"/>
                  </a:cubicBezTo>
                  <a:cubicBezTo>
                    <a:pt x="143" y="53"/>
                    <a:pt x="148" y="24"/>
                    <a:pt x="136" y="11"/>
                  </a:cubicBezTo>
                  <a:cubicBezTo>
                    <a:pt x="133" y="7"/>
                    <a:pt x="124" y="0"/>
                    <a:pt x="109" y="6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7" name="Group 64">
            <a:extLst>
              <a:ext uri="{FF2B5EF4-FFF2-40B4-BE49-F238E27FC236}">
                <a16:creationId xmlns:a16="http://schemas.microsoft.com/office/drawing/2014/main" id="{21D40A28-7D4A-4806-992D-C1E39C3398C8}"/>
              </a:ext>
            </a:extLst>
          </p:cNvPr>
          <p:cNvGrpSpPr>
            <a:grpSpLocks/>
          </p:cNvGrpSpPr>
          <p:nvPr/>
        </p:nvGrpSpPr>
        <p:grpSpPr bwMode="auto">
          <a:xfrm>
            <a:off x="4525963" y="2971800"/>
            <a:ext cx="1293812" cy="1465263"/>
            <a:chOff x="1501" y="2071"/>
            <a:chExt cx="815" cy="923"/>
          </a:xfrm>
        </p:grpSpPr>
        <p:sp>
          <p:nvSpPr>
            <p:cNvPr id="59475" name="Oval 65">
              <a:extLst>
                <a:ext uri="{FF2B5EF4-FFF2-40B4-BE49-F238E27FC236}">
                  <a16:creationId xmlns:a16="http://schemas.microsoft.com/office/drawing/2014/main" id="{D6FADAEC-2B5B-4287-A67D-25EF9142F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2071"/>
              <a:ext cx="809" cy="8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76" name="Oval 66">
              <a:extLst>
                <a:ext uri="{FF2B5EF4-FFF2-40B4-BE49-F238E27FC236}">
                  <a16:creationId xmlns:a16="http://schemas.microsoft.com/office/drawing/2014/main" id="{BC6D924A-2105-469B-B0E2-0DF7A6007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245"/>
              <a:ext cx="514" cy="54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77" name="Freeform 67">
              <a:extLst>
                <a:ext uri="{FF2B5EF4-FFF2-40B4-BE49-F238E27FC236}">
                  <a16:creationId xmlns:a16="http://schemas.microsoft.com/office/drawing/2014/main" id="{A135B8C9-7AFA-4151-9963-4310E5BC5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104"/>
              <a:ext cx="483" cy="642"/>
            </a:xfrm>
            <a:custGeom>
              <a:avLst/>
              <a:gdLst>
                <a:gd name="T0" fmla="*/ 1217 w 77"/>
                <a:gd name="T1" fmla="*/ 19454 h 96"/>
                <a:gd name="T2" fmla="*/ 16798 w 77"/>
                <a:gd name="T3" fmla="*/ 582 h 96"/>
                <a:gd name="T4" fmla="*/ 19006 w 77"/>
                <a:gd name="T5" fmla="*/ 582 h 96"/>
                <a:gd name="T6" fmla="*/ 14797 w 77"/>
                <a:gd name="T7" fmla="*/ 0 h 96"/>
                <a:gd name="T8" fmla="*/ 0 w 77"/>
                <a:gd name="T9" fmla="*/ 17668 h 96"/>
                <a:gd name="T10" fmla="*/ 2948 w 77"/>
                <a:gd name="T11" fmla="*/ 28709 h 96"/>
                <a:gd name="T12" fmla="*/ 1217 w 77"/>
                <a:gd name="T13" fmla="*/ 19454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5"/>
                  </a:moveTo>
                  <a:cubicBezTo>
                    <a:pt x="5" y="30"/>
                    <a:pt x="33" y="2"/>
                    <a:pt x="68" y="2"/>
                  </a:cubicBezTo>
                  <a:cubicBezTo>
                    <a:pt x="71" y="2"/>
                    <a:pt x="74" y="2"/>
                    <a:pt x="77" y="2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6"/>
                    <a:pt x="0" y="59"/>
                  </a:cubicBezTo>
                  <a:cubicBezTo>
                    <a:pt x="0" y="73"/>
                    <a:pt x="4" y="86"/>
                    <a:pt x="12" y="96"/>
                  </a:cubicBezTo>
                  <a:cubicBezTo>
                    <a:pt x="7" y="87"/>
                    <a:pt x="5" y="76"/>
                    <a:pt x="5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8" name="Freeform 68">
              <a:extLst>
                <a:ext uri="{FF2B5EF4-FFF2-40B4-BE49-F238E27FC236}">
                  <a16:creationId xmlns:a16="http://schemas.microsoft.com/office/drawing/2014/main" id="{893AA110-0B03-4146-918A-4D03BBD42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151"/>
              <a:ext cx="621" cy="749"/>
            </a:xfrm>
            <a:custGeom>
              <a:avLst/>
              <a:gdLst>
                <a:gd name="T0" fmla="*/ 16798 w 99"/>
                <a:gd name="T1" fmla="*/ 0 h 112"/>
                <a:gd name="T2" fmla="*/ 21484 w 99"/>
                <a:gd name="T3" fmla="*/ 13148 h 112"/>
                <a:gd name="T4" fmla="*/ 6925 w 99"/>
                <a:gd name="T5" fmla="*/ 31130 h 112"/>
                <a:gd name="T6" fmla="*/ 0 w 99"/>
                <a:gd name="T7" fmla="*/ 29024 h 112"/>
                <a:gd name="T8" fmla="*/ 9641 w 99"/>
                <a:gd name="T9" fmla="*/ 33498 h 112"/>
                <a:gd name="T10" fmla="*/ 24432 w 99"/>
                <a:gd name="T11" fmla="*/ 15562 h 112"/>
                <a:gd name="T12" fmla="*/ 16798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7" y="27"/>
                    <a:pt x="87" y="44"/>
                  </a:cubicBezTo>
                  <a:cubicBezTo>
                    <a:pt x="87" y="77"/>
                    <a:pt x="61" y="104"/>
                    <a:pt x="28" y="104"/>
                  </a:cubicBezTo>
                  <a:cubicBezTo>
                    <a:pt x="18" y="104"/>
                    <a:pt x="8" y="101"/>
                    <a:pt x="0" y="97"/>
                  </a:cubicBezTo>
                  <a:cubicBezTo>
                    <a:pt x="10" y="106"/>
                    <a:pt x="24" y="112"/>
                    <a:pt x="39" y="112"/>
                  </a:cubicBezTo>
                  <a:cubicBezTo>
                    <a:pt x="72" y="112"/>
                    <a:pt x="99" y="85"/>
                    <a:pt x="99" y="52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9" name="Freeform 69">
              <a:extLst>
                <a:ext uri="{FF2B5EF4-FFF2-40B4-BE49-F238E27FC236}">
                  <a16:creationId xmlns:a16="http://schemas.microsoft.com/office/drawing/2014/main" id="{060FB506-3FEF-4638-8BEE-D265F3C39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285"/>
              <a:ext cx="276" cy="368"/>
            </a:xfrm>
            <a:custGeom>
              <a:avLst/>
              <a:gdLst>
                <a:gd name="T0" fmla="*/ 985 w 44"/>
                <a:gd name="T1" fmla="*/ 10792 h 55"/>
                <a:gd name="T2" fmla="*/ 10626 w 44"/>
                <a:gd name="T3" fmla="*/ 582 h 55"/>
                <a:gd name="T4" fmla="*/ 10626 w 44"/>
                <a:gd name="T5" fmla="*/ 314 h 55"/>
                <a:gd name="T6" fmla="*/ 8142 w 44"/>
                <a:gd name="T7" fmla="*/ 0 h 55"/>
                <a:gd name="T8" fmla="*/ 0 w 44"/>
                <a:gd name="T9" fmla="*/ 9896 h 55"/>
                <a:gd name="T10" fmla="*/ 1731 w 44"/>
                <a:gd name="T11" fmla="*/ 16473 h 55"/>
                <a:gd name="T12" fmla="*/ 985 w 44"/>
                <a:gd name="T13" fmla="*/ 107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5">
                  <a:moveTo>
                    <a:pt x="4" y="36"/>
                  </a:moveTo>
                  <a:cubicBezTo>
                    <a:pt x="4" y="16"/>
                    <a:pt x="23" y="2"/>
                    <a:pt x="43" y="2"/>
                  </a:cubicBezTo>
                  <a:cubicBezTo>
                    <a:pt x="44" y="2"/>
                    <a:pt x="41" y="1"/>
                    <a:pt x="43" y="1"/>
                  </a:cubicBezTo>
                  <a:cubicBezTo>
                    <a:pt x="40" y="0"/>
                    <a:pt x="36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3" y="50"/>
                    <a:pt x="7" y="55"/>
                  </a:cubicBezTo>
                  <a:cubicBezTo>
                    <a:pt x="4" y="50"/>
                    <a:pt x="4" y="42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0" name="Freeform 70">
              <a:extLst>
                <a:ext uri="{FF2B5EF4-FFF2-40B4-BE49-F238E27FC236}">
                  <a16:creationId xmlns:a16="http://schemas.microsoft.com/office/drawing/2014/main" id="{2786AFEA-59B1-4624-8526-DAE85231E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325"/>
              <a:ext cx="345" cy="414"/>
            </a:xfrm>
            <a:custGeom>
              <a:avLst/>
              <a:gdLst>
                <a:gd name="T0" fmla="*/ 9127 w 55"/>
                <a:gd name="T1" fmla="*/ 0 h 62"/>
                <a:gd name="T2" fmla="*/ 11843 w 55"/>
                <a:gd name="T3" fmla="*/ 7445 h 62"/>
                <a:gd name="T4" fmla="*/ 3701 w 55"/>
                <a:gd name="T5" fmla="*/ 17254 h 62"/>
                <a:gd name="T6" fmla="*/ 0 w 55"/>
                <a:gd name="T7" fmla="*/ 16099 h 62"/>
                <a:gd name="T8" fmla="*/ 5432 w 55"/>
                <a:gd name="T9" fmla="*/ 18456 h 62"/>
                <a:gd name="T10" fmla="*/ 13574 w 55"/>
                <a:gd name="T11" fmla="*/ 8647 h 62"/>
                <a:gd name="T12" fmla="*/ 9127 w 55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62">
                  <a:moveTo>
                    <a:pt x="37" y="0"/>
                  </a:moveTo>
                  <a:cubicBezTo>
                    <a:pt x="44" y="6"/>
                    <a:pt x="48" y="15"/>
                    <a:pt x="48" y="25"/>
                  </a:cubicBezTo>
                  <a:cubicBezTo>
                    <a:pt x="48" y="43"/>
                    <a:pt x="33" y="58"/>
                    <a:pt x="15" y="58"/>
                  </a:cubicBezTo>
                  <a:cubicBezTo>
                    <a:pt x="10" y="58"/>
                    <a:pt x="4" y="56"/>
                    <a:pt x="0" y="54"/>
                  </a:cubicBezTo>
                  <a:cubicBezTo>
                    <a:pt x="5" y="59"/>
                    <a:pt x="13" y="62"/>
                    <a:pt x="22" y="62"/>
                  </a:cubicBezTo>
                  <a:cubicBezTo>
                    <a:pt x="40" y="62"/>
                    <a:pt x="55" y="47"/>
                    <a:pt x="55" y="29"/>
                  </a:cubicBezTo>
                  <a:cubicBezTo>
                    <a:pt x="55" y="17"/>
                    <a:pt x="48" y="6"/>
                    <a:pt x="3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1" name="Freeform 71">
              <a:extLst>
                <a:ext uri="{FF2B5EF4-FFF2-40B4-BE49-F238E27FC236}">
                  <a16:creationId xmlns:a16="http://schemas.microsoft.com/office/drawing/2014/main" id="{36FBD992-4351-44FF-ACDF-2A73466C6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091"/>
              <a:ext cx="219" cy="368"/>
            </a:xfrm>
            <a:custGeom>
              <a:avLst/>
              <a:gdLst>
                <a:gd name="T0" fmla="*/ 507 w 35"/>
                <a:gd name="T1" fmla="*/ 8103 h 55"/>
                <a:gd name="T2" fmla="*/ 7596 w 35"/>
                <a:gd name="T3" fmla="*/ 16473 h 55"/>
                <a:gd name="T4" fmla="*/ 0 w 35"/>
                <a:gd name="T5" fmla="*/ 689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5">
                  <a:moveTo>
                    <a:pt x="2" y="27"/>
                  </a:moveTo>
                  <a:cubicBezTo>
                    <a:pt x="9" y="22"/>
                    <a:pt x="28" y="48"/>
                    <a:pt x="31" y="55"/>
                  </a:cubicBezTo>
                  <a:cubicBezTo>
                    <a:pt x="35" y="41"/>
                    <a:pt x="15" y="0"/>
                    <a:pt x="0" y="23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2" name="Freeform 72">
              <a:extLst>
                <a:ext uri="{FF2B5EF4-FFF2-40B4-BE49-F238E27FC236}">
                  <a16:creationId xmlns:a16="http://schemas.microsoft.com/office/drawing/2014/main" id="{29D91BE5-6090-4BE8-8DFE-37652A18D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2673"/>
              <a:ext cx="150" cy="160"/>
            </a:xfrm>
            <a:custGeom>
              <a:avLst/>
              <a:gdLst>
                <a:gd name="T0" fmla="*/ 0 w 24"/>
                <a:gd name="T1" fmla="*/ 4447 h 24"/>
                <a:gd name="T2" fmla="*/ 3438 w 24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15"/>
                  </a:moveTo>
                  <a:cubicBezTo>
                    <a:pt x="10" y="24"/>
                    <a:pt x="24" y="7"/>
                    <a:pt x="14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3" name="Oval 73">
              <a:extLst>
                <a:ext uri="{FF2B5EF4-FFF2-40B4-BE49-F238E27FC236}">
                  <a16:creationId xmlns:a16="http://schemas.microsoft.com/office/drawing/2014/main" id="{534936CB-2812-42EF-98BE-4C97041E6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2071"/>
              <a:ext cx="809" cy="85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84" name="Oval 74">
              <a:extLst>
                <a:ext uri="{FF2B5EF4-FFF2-40B4-BE49-F238E27FC236}">
                  <a16:creationId xmlns:a16="http://schemas.microsoft.com/office/drawing/2014/main" id="{76E89566-580F-4240-A913-CFD8B0083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245"/>
              <a:ext cx="514" cy="54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85" name="Freeform 75">
              <a:extLst>
                <a:ext uri="{FF2B5EF4-FFF2-40B4-BE49-F238E27FC236}">
                  <a16:creationId xmlns:a16="http://schemas.microsoft.com/office/drawing/2014/main" id="{0070D416-7E17-42C1-A19D-419A51B0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245"/>
              <a:ext cx="38" cy="40"/>
            </a:xfrm>
            <a:custGeom>
              <a:avLst/>
              <a:gdLst>
                <a:gd name="T0" fmla="*/ 241 w 6"/>
                <a:gd name="T1" fmla="*/ 580 h 6"/>
                <a:gd name="T2" fmla="*/ 1001 w 6"/>
                <a:gd name="T3" fmla="*/ 313 h 6"/>
                <a:gd name="T4" fmla="*/ 1526 w 6"/>
                <a:gd name="T5" fmla="*/ 1200 h 6"/>
                <a:gd name="T6" fmla="*/ 519 w 6"/>
                <a:gd name="T7" fmla="*/ 1467 h 6"/>
                <a:gd name="T8" fmla="*/ 241 w 6"/>
                <a:gd name="T9" fmla="*/ 58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6" name="Freeform 76">
              <a:extLst>
                <a:ext uri="{FF2B5EF4-FFF2-40B4-BE49-F238E27FC236}">
                  <a16:creationId xmlns:a16="http://schemas.microsoft.com/office/drawing/2014/main" id="{85188697-FD67-45B7-8A6A-F46BBF8AB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218"/>
              <a:ext cx="63" cy="67"/>
            </a:xfrm>
            <a:custGeom>
              <a:avLst/>
              <a:gdLst>
                <a:gd name="T0" fmla="*/ 239 w 10"/>
                <a:gd name="T1" fmla="*/ 898 h 10"/>
                <a:gd name="T2" fmla="*/ 1745 w 10"/>
                <a:gd name="T3" fmla="*/ 315 h 10"/>
                <a:gd name="T4" fmla="*/ 2262 w 10"/>
                <a:gd name="T5" fmla="*/ 2111 h 10"/>
                <a:gd name="T6" fmla="*/ 756 w 10"/>
                <a:gd name="T7" fmla="*/ 2693 h 10"/>
                <a:gd name="T8" fmla="*/ 239 w 10"/>
                <a:gd name="T9" fmla="*/ 89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4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7" name="Freeform 77">
              <a:extLst>
                <a:ext uri="{FF2B5EF4-FFF2-40B4-BE49-F238E27FC236}">
                  <a16:creationId xmlns:a16="http://schemas.microsoft.com/office/drawing/2014/main" id="{57AF4DEC-D13E-4F38-A5FE-8BC2ADB04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104"/>
              <a:ext cx="796" cy="890"/>
            </a:xfrm>
            <a:custGeom>
              <a:avLst/>
              <a:gdLst>
                <a:gd name="T0" fmla="*/ 19449 w 127"/>
                <a:gd name="T1" fmla="*/ 2416 h 133"/>
                <a:gd name="T2" fmla="*/ 17481 w 127"/>
                <a:gd name="T3" fmla="*/ 6585 h 133"/>
                <a:gd name="T4" fmla="*/ 15989 w 127"/>
                <a:gd name="T5" fmla="*/ 9268 h 133"/>
                <a:gd name="T6" fmla="*/ 13789 w 127"/>
                <a:gd name="T7" fmla="*/ 9000 h 133"/>
                <a:gd name="T8" fmla="*/ 8606 w 127"/>
                <a:gd name="T9" fmla="*/ 9897 h 133"/>
                <a:gd name="T10" fmla="*/ 4908 w 127"/>
                <a:gd name="T11" fmla="*/ 19480 h 133"/>
                <a:gd name="T12" fmla="*/ 1962 w 127"/>
                <a:gd name="T13" fmla="*/ 26372 h 133"/>
                <a:gd name="T14" fmla="*/ 238 w 127"/>
                <a:gd name="T15" fmla="*/ 28748 h 133"/>
                <a:gd name="T16" fmla="*/ 2200 w 127"/>
                <a:gd name="T17" fmla="*/ 30856 h 133"/>
                <a:gd name="T18" fmla="*/ 8881 w 127"/>
                <a:gd name="T19" fmla="*/ 20062 h 133"/>
                <a:gd name="T20" fmla="*/ 10605 w 127"/>
                <a:gd name="T21" fmla="*/ 13792 h 133"/>
                <a:gd name="T22" fmla="*/ 13043 w 127"/>
                <a:gd name="T23" fmla="*/ 13792 h 133"/>
                <a:gd name="T24" fmla="*/ 17249 w 127"/>
                <a:gd name="T25" fmla="*/ 13792 h 133"/>
                <a:gd name="T26" fmla="*/ 21172 w 127"/>
                <a:gd name="T27" fmla="*/ 8104 h 133"/>
                <a:gd name="T28" fmla="*/ 22156 w 127"/>
                <a:gd name="T29" fmla="*/ 5688 h 133"/>
                <a:gd name="T30" fmla="*/ 23372 w 127"/>
                <a:gd name="T31" fmla="*/ 5373 h 133"/>
                <a:gd name="T32" fmla="*/ 27340 w 127"/>
                <a:gd name="T33" fmla="*/ 14106 h 133"/>
                <a:gd name="T34" fmla="*/ 25848 w 127"/>
                <a:gd name="T35" fmla="*/ 18583 h 133"/>
                <a:gd name="T36" fmla="*/ 24118 w 127"/>
                <a:gd name="T37" fmla="*/ 23956 h 133"/>
                <a:gd name="T38" fmla="*/ 24394 w 127"/>
                <a:gd name="T39" fmla="*/ 37748 h 133"/>
                <a:gd name="T40" fmla="*/ 26594 w 127"/>
                <a:gd name="T41" fmla="*/ 39541 h 133"/>
                <a:gd name="T42" fmla="*/ 28086 w 127"/>
                <a:gd name="T43" fmla="*/ 36851 h 133"/>
                <a:gd name="T44" fmla="*/ 27816 w 127"/>
                <a:gd name="T45" fmla="*/ 24853 h 133"/>
                <a:gd name="T46" fmla="*/ 29308 w 127"/>
                <a:gd name="T47" fmla="*/ 20958 h 133"/>
                <a:gd name="T48" fmla="*/ 31270 w 127"/>
                <a:gd name="T49" fmla="*/ 14106 h 133"/>
                <a:gd name="T50" fmla="*/ 24864 w 127"/>
                <a:gd name="T51" fmla="*/ 897 h 133"/>
                <a:gd name="T52" fmla="*/ 19449 w 127"/>
                <a:gd name="T53" fmla="*/ 2416 h 13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7" h="133">
                  <a:moveTo>
                    <a:pt x="79" y="8"/>
                  </a:moveTo>
                  <a:cubicBezTo>
                    <a:pt x="74" y="12"/>
                    <a:pt x="73" y="18"/>
                    <a:pt x="71" y="22"/>
                  </a:cubicBezTo>
                  <a:cubicBezTo>
                    <a:pt x="69" y="28"/>
                    <a:pt x="69" y="30"/>
                    <a:pt x="65" y="31"/>
                  </a:cubicBezTo>
                  <a:cubicBezTo>
                    <a:pt x="63" y="32"/>
                    <a:pt x="60" y="31"/>
                    <a:pt x="56" y="30"/>
                  </a:cubicBezTo>
                  <a:cubicBezTo>
                    <a:pt x="50" y="29"/>
                    <a:pt x="42" y="28"/>
                    <a:pt x="35" y="33"/>
                  </a:cubicBezTo>
                  <a:cubicBezTo>
                    <a:pt x="23" y="40"/>
                    <a:pt x="22" y="53"/>
                    <a:pt x="20" y="65"/>
                  </a:cubicBezTo>
                  <a:cubicBezTo>
                    <a:pt x="18" y="82"/>
                    <a:pt x="17" y="87"/>
                    <a:pt x="8" y="88"/>
                  </a:cubicBezTo>
                  <a:cubicBezTo>
                    <a:pt x="4" y="88"/>
                    <a:pt x="0" y="92"/>
                    <a:pt x="1" y="96"/>
                  </a:cubicBezTo>
                  <a:cubicBezTo>
                    <a:pt x="1" y="100"/>
                    <a:pt x="5" y="104"/>
                    <a:pt x="9" y="103"/>
                  </a:cubicBezTo>
                  <a:cubicBezTo>
                    <a:pt x="32" y="102"/>
                    <a:pt x="34" y="81"/>
                    <a:pt x="36" y="67"/>
                  </a:cubicBezTo>
                  <a:cubicBezTo>
                    <a:pt x="37" y="58"/>
                    <a:pt x="38" y="49"/>
                    <a:pt x="43" y="46"/>
                  </a:cubicBezTo>
                  <a:cubicBezTo>
                    <a:pt x="45" y="44"/>
                    <a:pt x="48" y="45"/>
                    <a:pt x="53" y="46"/>
                  </a:cubicBezTo>
                  <a:cubicBezTo>
                    <a:pt x="58" y="47"/>
                    <a:pt x="64" y="48"/>
                    <a:pt x="70" y="46"/>
                  </a:cubicBezTo>
                  <a:cubicBezTo>
                    <a:pt x="81" y="42"/>
                    <a:pt x="84" y="33"/>
                    <a:pt x="86" y="27"/>
                  </a:cubicBezTo>
                  <a:cubicBezTo>
                    <a:pt x="87" y="23"/>
                    <a:pt x="88" y="21"/>
                    <a:pt x="90" y="19"/>
                  </a:cubicBezTo>
                  <a:cubicBezTo>
                    <a:pt x="92" y="17"/>
                    <a:pt x="93" y="17"/>
                    <a:pt x="95" y="18"/>
                  </a:cubicBezTo>
                  <a:cubicBezTo>
                    <a:pt x="103" y="21"/>
                    <a:pt x="111" y="39"/>
                    <a:pt x="111" y="47"/>
                  </a:cubicBezTo>
                  <a:cubicBezTo>
                    <a:pt x="112" y="52"/>
                    <a:pt x="109" y="57"/>
                    <a:pt x="105" y="62"/>
                  </a:cubicBezTo>
                  <a:cubicBezTo>
                    <a:pt x="103" y="67"/>
                    <a:pt x="99" y="73"/>
                    <a:pt x="98" y="80"/>
                  </a:cubicBezTo>
                  <a:cubicBezTo>
                    <a:pt x="95" y="93"/>
                    <a:pt x="96" y="114"/>
                    <a:pt x="99" y="126"/>
                  </a:cubicBezTo>
                  <a:cubicBezTo>
                    <a:pt x="100" y="130"/>
                    <a:pt x="104" y="133"/>
                    <a:pt x="108" y="132"/>
                  </a:cubicBezTo>
                  <a:cubicBezTo>
                    <a:pt x="112" y="131"/>
                    <a:pt x="115" y="127"/>
                    <a:pt x="114" y="123"/>
                  </a:cubicBezTo>
                  <a:cubicBezTo>
                    <a:pt x="112" y="112"/>
                    <a:pt x="111" y="94"/>
                    <a:pt x="113" y="83"/>
                  </a:cubicBezTo>
                  <a:cubicBezTo>
                    <a:pt x="114" y="79"/>
                    <a:pt x="116" y="75"/>
                    <a:pt x="119" y="70"/>
                  </a:cubicBezTo>
                  <a:cubicBezTo>
                    <a:pt x="123" y="64"/>
                    <a:pt x="127" y="56"/>
                    <a:pt x="127" y="47"/>
                  </a:cubicBezTo>
                  <a:cubicBezTo>
                    <a:pt x="127" y="34"/>
                    <a:pt x="115" y="10"/>
                    <a:pt x="101" y="3"/>
                  </a:cubicBezTo>
                  <a:cubicBezTo>
                    <a:pt x="93" y="0"/>
                    <a:pt x="85" y="2"/>
                    <a:pt x="79" y="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8" name="Freeform 78">
              <a:extLst>
                <a:ext uri="{FF2B5EF4-FFF2-40B4-BE49-F238E27FC236}">
                  <a16:creationId xmlns:a16="http://schemas.microsoft.com/office/drawing/2014/main" id="{D0536040-1080-4025-B8D2-CECF13D32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312"/>
              <a:ext cx="225" cy="287"/>
            </a:xfrm>
            <a:custGeom>
              <a:avLst/>
              <a:gdLst>
                <a:gd name="T0" fmla="*/ 8788 w 36"/>
                <a:gd name="T1" fmla="*/ 581 h 43"/>
                <a:gd name="T2" fmla="*/ 2694 w 36"/>
                <a:gd name="T3" fmla="*/ 2096 h 43"/>
                <a:gd name="T4" fmla="*/ 0 w 36"/>
                <a:gd name="T5" fmla="*/ 12788 h 43"/>
                <a:gd name="T6" fmla="*/ 3163 w 36"/>
                <a:gd name="T7" fmla="*/ 2670 h 43"/>
                <a:gd name="T8" fmla="*/ 8788 w 36"/>
                <a:gd name="T9" fmla="*/ 58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3">
                  <a:moveTo>
                    <a:pt x="36" y="2"/>
                  </a:moveTo>
                  <a:cubicBezTo>
                    <a:pt x="25" y="0"/>
                    <a:pt x="18" y="0"/>
                    <a:pt x="11" y="7"/>
                  </a:cubicBezTo>
                  <a:cubicBezTo>
                    <a:pt x="3" y="14"/>
                    <a:pt x="2" y="34"/>
                    <a:pt x="0" y="43"/>
                  </a:cubicBezTo>
                  <a:cubicBezTo>
                    <a:pt x="4" y="28"/>
                    <a:pt x="8" y="14"/>
                    <a:pt x="13" y="9"/>
                  </a:cubicBezTo>
                  <a:cubicBezTo>
                    <a:pt x="18" y="5"/>
                    <a:pt x="31" y="2"/>
                    <a:pt x="36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9" name="Freeform 79">
              <a:extLst>
                <a:ext uri="{FF2B5EF4-FFF2-40B4-BE49-F238E27FC236}">
                  <a16:creationId xmlns:a16="http://schemas.microsoft.com/office/drawing/2014/main" id="{77D3E456-54E3-4021-A088-741FAA0F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85"/>
              <a:ext cx="81" cy="428"/>
            </a:xfrm>
            <a:custGeom>
              <a:avLst/>
              <a:gdLst>
                <a:gd name="T0" fmla="*/ 3147 w 13"/>
                <a:gd name="T1" fmla="*/ 0 h 64"/>
                <a:gd name="T2" fmla="*/ 0 w 13"/>
                <a:gd name="T3" fmla="*/ 9884 h 64"/>
                <a:gd name="T4" fmla="*/ 231 w 13"/>
                <a:gd name="T5" fmla="*/ 19140 h 64"/>
                <a:gd name="T6" fmla="*/ 3147 w 13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4">
                  <a:moveTo>
                    <a:pt x="13" y="0"/>
                  </a:moveTo>
                  <a:cubicBezTo>
                    <a:pt x="5" y="12"/>
                    <a:pt x="1" y="14"/>
                    <a:pt x="0" y="33"/>
                  </a:cubicBezTo>
                  <a:cubicBezTo>
                    <a:pt x="0" y="52"/>
                    <a:pt x="1" y="64"/>
                    <a:pt x="1" y="64"/>
                  </a:cubicBezTo>
                  <a:cubicBezTo>
                    <a:pt x="2" y="56"/>
                    <a:pt x="1" y="15"/>
                    <a:pt x="1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0" name="Freeform 80">
              <a:extLst>
                <a:ext uri="{FF2B5EF4-FFF2-40B4-BE49-F238E27FC236}">
                  <a16:creationId xmlns:a16="http://schemas.microsoft.com/office/drawing/2014/main" id="{3B6656EE-EB02-49F0-98B0-232677151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265"/>
              <a:ext cx="125" cy="428"/>
            </a:xfrm>
            <a:custGeom>
              <a:avLst/>
              <a:gdLst>
                <a:gd name="T0" fmla="*/ 2463 w 20"/>
                <a:gd name="T1" fmla="*/ 0 h 64"/>
                <a:gd name="T2" fmla="*/ 3906 w 20"/>
                <a:gd name="T3" fmla="*/ 9884 h 64"/>
                <a:gd name="T4" fmla="*/ 744 w 20"/>
                <a:gd name="T5" fmla="*/ 19140 h 64"/>
                <a:gd name="T6" fmla="*/ 3438 w 20"/>
                <a:gd name="T7" fmla="*/ 8366 h 64"/>
                <a:gd name="T8" fmla="*/ 2463 w 20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4">
                  <a:moveTo>
                    <a:pt x="10" y="0"/>
                  </a:moveTo>
                  <a:cubicBezTo>
                    <a:pt x="16" y="11"/>
                    <a:pt x="20" y="22"/>
                    <a:pt x="16" y="33"/>
                  </a:cubicBezTo>
                  <a:cubicBezTo>
                    <a:pt x="11" y="45"/>
                    <a:pt x="4" y="48"/>
                    <a:pt x="3" y="64"/>
                  </a:cubicBezTo>
                  <a:cubicBezTo>
                    <a:pt x="0" y="50"/>
                    <a:pt x="12" y="42"/>
                    <a:pt x="14" y="28"/>
                  </a:cubicBezTo>
                  <a:cubicBezTo>
                    <a:pt x="17" y="14"/>
                    <a:pt x="14" y="6"/>
                    <a:pt x="1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1" name="Freeform 81">
              <a:extLst>
                <a:ext uri="{FF2B5EF4-FFF2-40B4-BE49-F238E27FC236}">
                  <a16:creationId xmlns:a16="http://schemas.microsoft.com/office/drawing/2014/main" id="{8D7B34E0-0947-4C30-B287-D2508C289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178"/>
              <a:ext cx="195" cy="207"/>
            </a:xfrm>
            <a:custGeom>
              <a:avLst/>
              <a:gdLst>
                <a:gd name="T0" fmla="*/ 0 w 31"/>
                <a:gd name="T1" fmla="*/ 9228 h 31"/>
                <a:gd name="T2" fmla="*/ 3485 w 31"/>
                <a:gd name="T3" fmla="*/ 4768 h 31"/>
                <a:gd name="T4" fmla="*/ 7718 w 31"/>
                <a:gd name="T5" fmla="*/ 2097 h 31"/>
                <a:gd name="T6" fmla="*/ 3994 w 31"/>
                <a:gd name="T7" fmla="*/ 1783 h 31"/>
                <a:gd name="T8" fmla="*/ 0 w 31"/>
                <a:gd name="T9" fmla="*/ 92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0" y="31"/>
                  </a:moveTo>
                  <a:cubicBezTo>
                    <a:pt x="8" y="29"/>
                    <a:pt x="11" y="27"/>
                    <a:pt x="14" y="16"/>
                  </a:cubicBezTo>
                  <a:cubicBezTo>
                    <a:pt x="18" y="5"/>
                    <a:pt x="23" y="0"/>
                    <a:pt x="31" y="7"/>
                  </a:cubicBezTo>
                  <a:cubicBezTo>
                    <a:pt x="26" y="1"/>
                    <a:pt x="18" y="1"/>
                    <a:pt x="16" y="6"/>
                  </a:cubicBezTo>
                  <a:cubicBezTo>
                    <a:pt x="13" y="11"/>
                    <a:pt x="7" y="31"/>
                    <a:pt x="0" y="31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2" name="Freeform 82">
              <a:extLst>
                <a:ext uri="{FF2B5EF4-FFF2-40B4-BE49-F238E27FC236}">
                  <a16:creationId xmlns:a16="http://schemas.microsoft.com/office/drawing/2014/main" id="{A2B74F1D-7233-4273-88C1-7ED8325A5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2546"/>
              <a:ext cx="157" cy="227"/>
            </a:xfrm>
            <a:custGeom>
              <a:avLst/>
              <a:gdLst>
                <a:gd name="T0" fmla="*/ 6192 w 25"/>
                <a:gd name="T1" fmla="*/ 0 h 34"/>
                <a:gd name="T2" fmla="*/ 0 w 25"/>
                <a:gd name="T3" fmla="*/ 10122 h 34"/>
                <a:gd name="T4" fmla="*/ 6192 w 25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cubicBezTo>
                    <a:pt x="24" y="10"/>
                    <a:pt x="21" y="34"/>
                    <a:pt x="0" y="34"/>
                  </a:cubicBezTo>
                  <a:cubicBezTo>
                    <a:pt x="8" y="32"/>
                    <a:pt x="19" y="26"/>
                    <a:pt x="25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3" name="Freeform 83">
              <a:extLst>
                <a:ext uri="{FF2B5EF4-FFF2-40B4-BE49-F238E27FC236}">
                  <a16:creationId xmlns:a16="http://schemas.microsoft.com/office/drawing/2014/main" id="{3B047817-90F3-400C-A624-369C36175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104"/>
              <a:ext cx="796" cy="890"/>
            </a:xfrm>
            <a:custGeom>
              <a:avLst/>
              <a:gdLst>
                <a:gd name="T0" fmla="*/ 19449 w 127"/>
                <a:gd name="T1" fmla="*/ 2416 h 133"/>
                <a:gd name="T2" fmla="*/ 17481 w 127"/>
                <a:gd name="T3" fmla="*/ 6585 h 133"/>
                <a:gd name="T4" fmla="*/ 15989 w 127"/>
                <a:gd name="T5" fmla="*/ 9268 h 133"/>
                <a:gd name="T6" fmla="*/ 13789 w 127"/>
                <a:gd name="T7" fmla="*/ 9000 h 133"/>
                <a:gd name="T8" fmla="*/ 8606 w 127"/>
                <a:gd name="T9" fmla="*/ 9897 h 133"/>
                <a:gd name="T10" fmla="*/ 4908 w 127"/>
                <a:gd name="T11" fmla="*/ 19480 h 133"/>
                <a:gd name="T12" fmla="*/ 1962 w 127"/>
                <a:gd name="T13" fmla="*/ 26372 h 133"/>
                <a:gd name="T14" fmla="*/ 238 w 127"/>
                <a:gd name="T15" fmla="*/ 28748 h 133"/>
                <a:gd name="T16" fmla="*/ 2200 w 127"/>
                <a:gd name="T17" fmla="*/ 30856 h 133"/>
                <a:gd name="T18" fmla="*/ 8881 w 127"/>
                <a:gd name="T19" fmla="*/ 20062 h 133"/>
                <a:gd name="T20" fmla="*/ 10605 w 127"/>
                <a:gd name="T21" fmla="*/ 13792 h 133"/>
                <a:gd name="T22" fmla="*/ 13043 w 127"/>
                <a:gd name="T23" fmla="*/ 13792 h 133"/>
                <a:gd name="T24" fmla="*/ 17249 w 127"/>
                <a:gd name="T25" fmla="*/ 13792 h 133"/>
                <a:gd name="T26" fmla="*/ 21172 w 127"/>
                <a:gd name="T27" fmla="*/ 8104 h 133"/>
                <a:gd name="T28" fmla="*/ 22156 w 127"/>
                <a:gd name="T29" fmla="*/ 5688 h 133"/>
                <a:gd name="T30" fmla="*/ 23372 w 127"/>
                <a:gd name="T31" fmla="*/ 5373 h 133"/>
                <a:gd name="T32" fmla="*/ 27340 w 127"/>
                <a:gd name="T33" fmla="*/ 14106 h 133"/>
                <a:gd name="T34" fmla="*/ 25848 w 127"/>
                <a:gd name="T35" fmla="*/ 18583 h 133"/>
                <a:gd name="T36" fmla="*/ 24118 w 127"/>
                <a:gd name="T37" fmla="*/ 23956 h 133"/>
                <a:gd name="T38" fmla="*/ 24394 w 127"/>
                <a:gd name="T39" fmla="*/ 37748 h 133"/>
                <a:gd name="T40" fmla="*/ 26594 w 127"/>
                <a:gd name="T41" fmla="*/ 39541 h 133"/>
                <a:gd name="T42" fmla="*/ 28086 w 127"/>
                <a:gd name="T43" fmla="*/ 36851 h 133"/>
                <a:gd name="T44" fmla="*/ 27816 w 127"/>
                <a:gd name="T45" fmla="*/ 24853 h 133"/>
                <a:gd name="T46" fmla="*/ 29308 w 127"/>
                <a:gd name="T47" fmla="*/ 20958 h 133"/>
                <a:gd name="T48" fmla="*/ 31270 w 127"/>
                <a:gd name="T49" fmla="*/ 14106 h 133"/>
                <a:gd name="T50" fmla="*/ 24864 w 127"/>
                <a:gd name="T51" fmla="*/ 897 h 133"/>
                <a:gd name="T52" fmla="*/ 19449 w 127"/>
                <a:gd name="T53" fmla="*/ 2416 h 13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7" h="133">
                  <a:moveTo>
                    <a:pt x="79" y="8"/>
                  </a:moveTo>
                  <a:cubicBezTo>
                    <a:pt x="74" y="12"/>
                    <a:pt x="73" y="18"/>
                    <a:pt x="71" y="22"/>
                  </a:cubicBezTo>
                  <a:cubicBezTo>
                    <a:pt x="69" y="28"/>
                    <a:pt x="69" y="30"/>
                    <a:pt x="65" y="31"/>
                  </a:cubicBezTo>
                  <a:cubicBezTo>
                    <a:pt x="63" y="32"/>
                    <a:pt x="60" y="31"/>
                    <a:pt x="56" y="30"/>
                  </a:cubicBezTo>
                  <a:cubicBezTo>
                    <a:pt x="50" y="29"/>
                    <a:pt x="42" y="28"/>
                    <a:pt x="35" y="33"/>
                  </a:cubicBezTo>
                  <a:cubicBezTo>
                    <a:pt x="23" y="40"/>
                    <a:pt x="22" y="53"/>
                    <a:pt x="20" y="65"/>
                  </a:cubicBezTo>
                  <a:cubicBezTo>
                    <a:pt x="18" y="82"/>
                    <a:pt x="17" y="87"/>
                    <a:pt x="8" y="88"/>
                  </a:cubicBezTo>
                  <a:cubicBezTo>
                    <a:pt x="4" y="88"/>
                    <a:pt x="0" y="92"/>
                    <a:pt x="1" y="96"/>
                  </a:cubicBezTo>
                  <a:cubicBezTo>
                    <a:pt x="1" y="100"/>
                    <a:pt x="5" y="104"/>
                    <a:pt x="9" y="103"/>
                  </a:cubicBezTo>
                  <a:cubicBezTo>
                    <a:pt x="32" y="102"/>
                    <a:pt x="34" y="81"/>
                    <a:pt x="36" y="67"/>
                  </a:cubicBezTo>
                  <a:cubicBezTo>
                    <a:pt x="37" y="58"/>
                    <a:pt x="38" y="49"/>
                    <a:pt x="43" y="46"/>
                  </a:cubicBezTo>
                  <a:cubicBezTo>
                    <a:pt x="45" y="44"/>
                    <a:pt x="48" y="45"/>
                    <a:pt x="53" y="46"/>
                  </a:cubicBezTo>
                  <a:cubicBezTo>
                    <a:pt x="58" y="47"/>
                    <a:pt x="64" y="48"/>
                    <a:pt x="70" y="46"/>
                  </a:cubicBezTo>
                  <a:cubicBezTo>
                    <a:pt x="81" y="42"/>
                    <a:pt x="84" y="33"/>
                    <a:pt x="86" y="27"/>
                  </a:cubicBezTo>
                  <a:cubicBezTo>
                    <a:pt x="87" y="23"/>
                    <a:pt x="88" y="21"/>
                    <a:pt x="90" y="19"/>
                  </a:cubicBezTo>
                  <a:cubicBezTo>
                    <a:pt x="92" y="17"/>
                    <a:pt x="93" y="17"/>
                    <a:pt x="95" y="18"/>
                  </a:cubicBezTo>
                  <a:cubicBezTo>
                    <a:pt x="103" y="21"/>
                    <a:pt x="111" y="39"/>
                    <a:pt x="111" y="47"/>
                  </a:cubicBezTo>
                  <a:cubicBezTo>
                    <a:pt x="112" y="52"/>
                    <a:pt x="109" y="57"/>
                    <a:pt x="105" y="62"/>
                  </a:cubicBezTo>
                  <a:cubicBezTo>
                    <a:pt x="103" y="67"/>
                    <a:pt x="99" y="73"/>
                    <a:pt x="98" y="80"/>
                  </a:cubicBezTo>
                  <a:cubicBezTo>
                    <a:pt x="95" y="93"/>
                    <a:pt x="96" y="114"/>
                    <a:pt x="99" y="126"/>
                  </a:cubicBezTo>
                  <a:cubicBezTo>
                    <a:pt x="100" y="130"/>
                    <a:pt x="104" y="133"/>
                    <a:pt x="108" y="132"/>
                  </a:cubicBezTo>
                  <a:cubicBezTo>
                    <a:pt x="112" y="131"/>
                    <a:pt x="115" y="127"/>
                    <a:pt x="114" y="123"/>
                  </a:cubicBezTo>
                  <a:cubicBezTo>
                    <a:pt x="112" y="112"/>
                    <a:pt x="111" y="94"/>
                    <a:pt x="113" y="83"/>
                  </a:cubicBezTo>
                  <a:cubicBezTo>
                    <a:pt x="114" y="79"/>
                    <a:pt x="116" y="75"/>
                    <a:pt x="119" y="70"/>
                  </a:cubicBezTo>
                  <a:cubicBezTo>
                    <a:pt x="123" y="64"/>
                    <a:pt x="127" y="56"/>
                    <a:pt x="127" y="47"/>
                  </a:cubicBezTo>
                  <a:cubicBezTo>
                    <a:pt x="127" y="34"/>
                    <a:pt x="115" y="10"/>
                    <a:pt x="101" y="3"/>
                  </a:cubicBezTo>
                  <a:cubicBezTo>
                    <a:pt x="93" y="0"/>
                    <a:pt x="85" y="2"/>
                    <a:pt x="79" y="8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8" name="Group 84">
            <a:extLst>
              <a:ext uri="{FF2B5EF4-FFF2-40B4-BE49-F238E27FC236}">
                <a16:creationId xmlns:a16="http://schemas.microsoft.com/office/drawing/2014/main" id="{ACBC8835-F066-4735-8A45-0819EFB3AE4C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2895600"/>
            <a:ext cx="1174750" cy="1296988"/>
            <a:chOff x="240" y="2297"/>
            <a:chExt cx="740" cy="817"/>
          </a:xfrm>
        </p:grpSpPr>
        <p:sp>
          <p:nvSpPr>
            <p:cNvPr id="59456" name="Oval 85">
              <a:extLst>
                <a:ext uri="{FF2B5EF4-FFF2-40B4-BE49-F238E27FC236}">
                  <a16:creationId xmlns:a16="http://schemas.microsoft.com/office/drawing/2014/main" id="{78F20791-FDA9-4CA0-BDF9-7177FF32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2351"/>
              <a:ext cx="709" cy="7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57" name="Oval 86">
              <a:extLst>
                <a:ext uri="{FF2B5EF4-FFF2-40B4-BE49-F238E27FC236}">
                  <a16:creationId xmlns:a16="http://schemas.microsoft.com/office/drawing/2014/main" id="{36B7D1CC-0215-4395-8035-AACECE7E3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2518"/>
              <a:ext cx="402" cy="42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58" name="Freeform 87">
              <a:extLst>
                <a:ext uri="{FF2B5EF4-FFF2-40B4-BE49-F238E27FC236}">
                  <a16:creationId xmlns:a16="http://schemas.microsoft.com/office/drawing/2014/main" id="{E92A1103-BD59-47B2-97A7-614789D6B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" y="2384"/>
              <a:ext cx="414" cy="549"/>
            </a:xfrm>
            <a:custGeom>
              <a:avLst/>
              <a:gdLst>
                <a:gd name="T0" fmla="*/ 985 w 66"/>
                <a:gd name="T1" fmla="*/ 16811 h 82"/>
                <a:gd name="T2" fmla="*/ 14321 w 66"/>
                <a:gd name="T3" fmla="*/ 582 h 82"/>
                <a:gd name="T4" fmla="*/ 16290 w 66"/>
                <a:gd name="T5" fmla="*/ 897 h 82"/>
                <a:gd name="T6" fmla="*/ 12589 w 66"/>
                <a:gd name="T7" fmla="*/ 0 h 82"/>
                <a:gd name="T8" fmla="*/ 0 w 66"/>
                <a:gd name="T9" fmla="*/ 15285 h 82"/>
                <a:gd name="T10" fmla="*/ 2716 w 66"/>
                <a:gd name="T11" fmla="*/ 24611 h 82"/>
                <a:gd name="T12" fmla="*/ 985 w 66"/>
                <a:gd name="T13" fmla="*/ 16811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2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3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3"/>
                    <a:pt x="4" y="73"/>
                    <a:pt x="11" y="82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9" name="Freeform 88">
              <a:extLst>
                <a:ext uri="{FF2B5EF4-FFF2-40B4-BE49-F238E27FC236}">
                  <a16:creationId xmlns:a16="http://schemas.microsoft.com/office/drawing/2014/main" id="{A585D5B6-C877-4A78-A753-9B92039AE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2411"/>
              <a:ext cx="559" cy="669"/>
            </a:xfrm>
            <a:custGeom>
              <a:avLst/>
              <a:gdLst>
                <a:gd name="T0" fmla="*/ 15112 w 89"/>
                <a:gd name="T1" fmla="*/ 0 h 100"/>
                <a:gd name="T2" fmla="*/ 19565 w 89"/>
                <a:gd name="T3" fmla="*/ 11995 h 100"/>
                <a:gd name="T4" fmla="*/ 6432 w 89"/>
                <a:gd name="T5" fmla="*/ 27837 h 100"/>
                <a:gd name="T6" fmla="*/ 0 w 89"/>
                <a:gd name="T7" fmla="*/ 25736 h 100"/>
                <a:gd name="T8" fmla="*/ 8913 w 89"/>
                <a:gd name="T9" fmla="*/ 29944 h 100"/>
                <a:gd name="T10" fmla="*/ 22052 w 89"/>
                <a:gd name="T11" fmla="*/ 14056 h 100"/>
                <a:gd name="T12" fmla="*/ 15112 w 89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00">
                  <a:moveTo>
                    <a:pt x="61" y="0"/>
                  </a:moveTo>
                  <a:cubicBezTo>
                    <a:pt x="72" y="10"/>
                    <a:pt x="79" y="24"/>
                    <a:pt x="79" y="40"/>
                  </a:cubicBezTo>
                  <a:cubicBezTo>
                    <a:pt x="79" y="69"/>
                    <a:pt x="55" y="93"/>
                    <a:pt x="26" y="93"/>
                  </a:cubicBezTo>
                  <a:cubicBezTo>
                    <a:pt x="17" y="93"/>
                    <a:pt x="8" y="91"/>
                    <a:pt x="0" y="86"/>
                  </a:cubicBezTo>
                  <a:cubicBezTo>
                    <a:pt x="10" y="95"/>
                    <a:pt x="22" y="100"/>
                    <a:pt x="36" y="100"/>
                  </a:cubicBezTo>
                  <a:cubicBezTo>
                    <a:pt x="66" y="100"/>
                    <a:pt x="89" y="76"/>
                    <a:pt x="89" y="47"/>
                  </a:cubicBezTo>
                  <a:cubicBezTo>
                    <a:pt x="89" y="27"/>
                    <a:pt x="78" y="9"/>
                    <a:pt x="61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0" name="Freeform 89">
              <a:extLst>
                <a:ext uri="{FF2B5EF4-FFF2-40B4-BE49-F238E27FC236}">
                  <a16:creationId xmlns:a16="http://schemas.microsoft.com/office/drawing/2014/main" id="{F350CF7E-F1D7-45FE-9C30-DC3EE2ABB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2545"/>
              <a:ext cx="226" cy="301"/>
            </a:xfrm>
            <a:custGeom>
              <a:avLst/>
              <a:gdLst>
                <a:gd name="T0" fmla="*/ 986 w 36"/>
                <a:gd name="T1" fmla="*/ 8682 h 45"/>
                <a:gd name="T2" fmla="*/ 8670 w 36"/>
                <a:gd name="T3" fmla="*/ 314 h 45"/>
                <a:gd name="T4" fmla="*/ 8670 w 36"/>
                <a:gd name="T5" fmla="*/ 314 h 45"/>
                <a:gd name="T6" fmla="*/ 6698 w 36"/>
                <a:gd name="T7" fmla="*/ 0 h 45"/>
                <a:gd name="T8" fmla="*/ 0 w 36"/>
                <a:gd name="T9" fmla="*/ 8100 h 45"/>
                <a:gd name="T10" fmla="*/ 1500 w 36"/>
                <a:gd name="T11" fmla="*/ 13465 h 45"/>
                <a:gd name="T12" fmla="*/ 986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3" y="0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3" y="40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1" name="Freeform 90">
              <a:extLst>
                <a:ext uri="{FF2B5EF4-FFF2-40B4-BE49-F238E27FC236}">
                  <a16:creationId xmlns:a16="http://schemas.microsoft.com/office/drawing/2014/main" id="{54759CF5-8A9B-4F9A-837D-F80083E3C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2578"/>
              <a:ext cx="276" cy="335"/>
            </a:xfrm>
            <a:custGeom>
              <a:avLst/>
              <a:gdLst>
                <a:gd name="T0" fmla="*/ 7396 w 44"/>
                <a:gd name="T1" fmla="*/ 0 h 50"/>
                <a:gd name="T2" fmla="*/ 9641 w 44"/>
                <a:gd name="T3" fmla="*/ 6017 h 50"/>
                <a:gd name="T4" fmla="*/ 2948 w 44"/>
                <a:gd name="T5" fmla="*/ 14144 h 50"/>
                <a:gd name="T6" fmla="*/ 0 w 44"/>
                <a:gd name="T7" fmla="*/ 12931 h 50"/>
                <a:gd name="T8" fmla="*/ 4209 w 44"/>
                <a:gd name="T9" fmla="*/ 15042 h 50"/>
                <a:gd name="T10" fmla="*/ 10858 w 44"/>
                <a:gd name="T11" fmla="*/ 6914 h 50"/>
                <a:gd name="T12" fmla="*/ 7396 w 4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0">
                  <a:moveTo>
                    <a:pt x="30" y="0"/>
                  </a:moveTo>
                  <a:cubicBezTo>
                    <a:pt x="36" y="5"/>
                    <a:pt x="39" y="12"/>
                    <a:pt x="39" y="20"/>
                  </a:cubicBezTo>
                  <a:cubicBezTo>
                    <a:pt x="39" y="35"/>
                    <a:pt x="27" y="47"/>
                    <a:pt x="12" y="47"/>
                  </a:cubicBezTo>
                  <a:cubicBezTo>
                    <a:pt x="8" y="47"/>
                    <a:pt x="3" y="45"/>
                    <a:pt x="0" y="43"/>
                  </a:cubicBezTo>
                  <a:cubicBezTo>
                    <a:pt x="4" y="48"/>
                    <a:pt x="11" y="50"/>
                    <a:pt x="17" y="50"/>
                  </a:cubicBezTo>
                  <a:cubicBezTo>
                    <a:pt x="32" y="50"/>
                    <a:pt x="44" y="38"/>
                    <a:pt x="44" y="23"/>
                  </a:cubicBezTo>
                  <a:cubicBezTo>
                    <a:pt x="44" y="13"/>
                    <a:pt x="39" y="4"/>
                    <a:pt x="3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2" name="Freeform 91">
              <a:extLst>
                <a:ext uri="{FF2B5EF4-FFF2-40B4-BE49-F238E27FC236}">
                  <a16:creationId xmlns:a16="http://schemas.microsoft.com/office/drawing/2014/main" id="{6A21359C-E37F-43BF-8CBB-A87CD5D4E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384"/>
              <a:ext cx="257" cy="322"/>
            </a:xfrm>
            <a:custGeom>
              <a:avLst/>
              <a:gdLst>
                <a:gd name="T0" fmla="*/ 0 w 41"/>
                <a:gd name="T1" fmla="*/ 584 h 48"/>
                <a:gd name="T2" fmla="*/ 6168 w 41"/>
                <a:gd name="T3" fmla="*/ 6346 h 48"/>
                <a:gd name="T4" fmla="*/ 7622 w 41"/>
                <a:gd name="T5" fmla="*/ 14490 h 48"/>
                <a:gd name="T6" fmla="*/ 9114 w 41"/>
                <a:gd name="T7" fmla="*/ 6031 h 48"/>
                <a:gd name="T8" fmla="*/ 1730 w 41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8">
                  <a:moveTo>
                    <a:pt x="0" y="2"/>
                  </a:moveTo>
                  <a:cubicBezTo>
                    <a:pt x="8" y="6"/>
                    <a:pt x="20" y="13"/>
                    <a:pt x="25" y="21"/>
                  </a:cubicBezTo>
                  <a:cubicBezTo>
                    <a:pt x="31" y="30"/>
                    <a:pt x="28" y="39"/>
                    <a:pt x="31" y="48"/>
                  </a:cubicBezTo>
                  <a:cubicBezTo>
                    <a:pt x="41" y="44"/>
                    <a:pt x="39" y="28"/>
                    <a:pt x="37" y="20"/>
                  </a:cubicBezTo>
                  <a:cubicBezTo>
                    <a:pt x="33" y="4"/>
                    <a:pt x="22" y="1"/>
                    <a:pt x="7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3" name="Oval 92">
              <a:extLst>
                <a:ext uri="{FF2B5EF4-FFF2-40B4-BE49-F238E27FC236}">
                  <a16:creationId xmlns:a16="http://schemas.microsoft.com/office/drawing/2014/main" id="{448B09F9-0FD0-4988-908F-A8A7C4D1E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2351"/>
              <a:ext cx="709" cy="75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64" name="Oval 93">
              <a:extLst>
                <a:ext uri="{FF2B5EF4-FFF2-40B4-BE49-F238E27FC236}">
                  <a16:creationId xmlns:a16="http://schemas.microsoft.com/office/drawing/2014/main" id="{A9B34870-1186-4F7F-90B0-27D81B930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2518"/>
              <a:ext cx="402" cy="422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65" name="Oval 94">
              <a:extLst>
                <a:ext uri="{FF2B5EF4-FFF2-40B4-BE49-F238E27FC236}">
                  <a16:creationId xmlns:a16="http://schemas.microsoft.com/office/drawing/2014/main" id="{6272CCB7-A771-4E91-900F-11C800440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2471"/>
              <a:ext cx="100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66" name="Oval 95">
              <a:extLst>
                <a:ext uri="{FF2B5EF4-FFF2-40B4-BE49-F238E27FC236}">
                  <a16:creationId xmlns:a16="http://schemas.microsoft.com/office/drawing/2014/main" id="{B3E786A2-E2E1-42DA-9FD1-98559D5EB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" y="2511"/>
              <a:ext cx="56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67" name="Oval 96">
              <a:extLst>
                <a:ext uri="{FF2B5EF4-FFF2-40B4-BE49-F238E27FC236}">
                  <a16:creationId xmlns:a16="http://schemas.microsoft.com/office/drawing/2014/main" id="{A5537176-37F8-4048-9CCD-4A7744134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" y="2511"/>
              <a:ext cx="31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68" name="Freeform 97">
              <a:extLst>
                <a:ext uri="{FF2B5EF4-FFF2-40B4-BE49-F238E27FC236}">
                  <a16:creationId xmlns:a16="http://schemas.microsoft.com/office/drawing/2014/main" id="{1D7AC20C-A729-4E88-ABE8-5400BCDAA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297"/>
              <a:ext cx="672" cy="817"/>
            </a:xfrm>
            <a:custGeom>
              <a:avLst/>
              <a:gdLst>
                <a:gd name="T0" fmla="*/ 6192 w 107"/>
                <a:gd name="T1" fmla="*/ 2109 h 122"/>
                <a:gd name="T2" fmla="*/ 3234 w 107"/>
                <a:gd name="T3" fmla="*/ 12603 h 122"/>
                <a:gd name="T4" fmla="*/ 3473 w 107"/>
                <a:gd name="T5" fmla="*/ 14398 h 122"/>
                <a:gd name="T6" fmla="*/ 1972 w 107"/>
                <a:gd name="T7" fmla="*/ 20137 h 122"/>
                <a:gd name="T8" fmla="*/ 515 w 107"/>
                <a:gd name="T9" fmla="*/ 23726 h 122"/>
                <a:gd name="T10" fmla="*/ 1501 w 107"/>
                <a:gd name="T11" fmla="*/ 26727 h 122"/>
                <a:gd name="T12" fmla="*/ 4220 w 107"/>
                <a:gd name="T13" fmla="*/ 25515 h 122"/>
                <a:gd name="T14" fmla="*/ 5445 w 107"/>
                <a:gd name="T15" fmla="*/ 22247 h 122"/>
                <a:gd name="T16" fmla="*/ 7178 w 107"/>
                <a:gd name="T17" fmla="*/ 14123 h 122"/>
                <a:gd name="T18" fmla="*/ 7178 w 107"/>
                <a:gd name="T19" fmla="*/ 12021 h 122"/>
                <a:gd name="T20" fmla="*/ 8679 w 107"/>
                <a:gd name="T21" fmla="*/ 5692 h 122"/>
                <a:gd name="T22" fmla="*/ 13132 w 107"/>
                <a:gd name="T23" fmla="*/ 5110 h 122"/>
                <a:gd name="T24" fmla="*/ 20078 w 107"/>
                <a:gd name="T25" fmla="*/ 9596 h 122"/>
                <a:gd name="T26" fmla="*/ 21064 w 107"/>
                <a:gd name="T27" fmla="*/ 17398 h 122"/>
                <a:gd name="T28" fmla="*/ 17830 w 107"/>
                <a:gd name="T29" fmla="*/ 17713 h 122"/>
                <a:gd name="T30" fmla="*/ 12624 w 107"/>
                <a:gd name="T31" fmla="*/ 18342 h 122"/>
                <a:gd name="T32" fmla="*/ 10137 w 107"/>
                <a:gd name="T33" fmla="*/ 24932 h 122"/>
                <a:gd name="T34" fmla="*/ 9665 w 107"/>
                <a:gd name="T35" fmla="*/ 27624 h 122"/>
                <a:gd name="T36" fmla="*/ 3473 w 107"/>
                <a:gd name="T37" fmla="*/ 30316 h 122"/>
                <a:gd name="T38" fmla="*/ 986 w 107"/>
                <a:gd name="T39" fmla="*/ 31843 h 122"/>
                <a:gd name="T40" fmla="*/ 1972 w 107"/>
                <a:gd name="T41" fmla="*/ 34843 h 122"/>
                <a:gd name="T42" fmla="*/ 13132 w 107"/>
                <a:gd name="T43" fmla="*/ 29733 h 122"/>
                <a:gd name="T44" fmla="*/ 14118 w 107"/>
                <a:gd name="T45" fmla="*/ 25247 h 122"/>
                <a:gd name="T46" fmla="*/ 14633 w 107"/>
                <a:gd name="T47" fmla="*/ 22247 h 122"/>
                <a:gd name="T48" fmla="*/ 17353 w 107"/>
                <a:gd name="T49" fmla="*/ 22247 h 122"/>
                <a:gd name="T50" fmla="*/ 23784 w 107"/>
                <a:gd name="T51" fmla="*/ 20405 h 122"/>
                <a:gd name="T52" fmla="*/ 23545 w 107"/>
                <a:gd name="T53" fmla="*/ 6904 h 122"/>
                <a:gd name="T54" fmla="*/ 13610 w 107"/>
                <a:gd name="T55" fmla="*/ 583 h 122"/>
                <a:gd name="T56" fmla="*/ 6192 w 107"/>
                <a:gd name="T57" fmla="*/ 2109 h 1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7" h="122">
                  <a:moveTo>
                    <a:pt x="25" y="7"/>
                  </a:moveTo>
                  <a:cubicBezTo>
                    <a:pt x="10" y="19"/>
                    <a:pt x="12" y="31"/>
                    <a:pt x="13" y="4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56"/>
                    <a:pt x="12" y="60"/>
                    <a:pt x="8" y="67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3"/>
                    <a:pt x="2" y="87"/>
                    <a:pt x="6" y="89"/>
                  </a:cubicBezTo>
                  <a:cubicBezTo>
                    <a:pt x="10" y="91"/>
                    <a:pt x="15" y="89"/>
                    <a:pt x="17" y="85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6" y="67"/>
                    <a:pt x="30" y="59"/>
                    <a:pt x="29" y="47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7" y="30"/>
                    <a:pt x="27" y="26"/>
                    <a:pt x="35" y="19"/>
                  </a:cubicBezTo>
                  <a:cubicBezTo>
                    <a:pt x="38" y="17"/>
                    <a:pt x="45" y="16"/>
                    <a:pt x="53" y="17"/>
                  </a:cubicBezTo>
                  <a:cubicBezTo>
                    <a:pt x="65" y="19"/>
                    <a:pt x="77" y="25"/>
                    <a:pt x="81" y="32"/>
                  </a:cubicBezTo>
                  <a:cubicBezTo>
                    <a:pt x="86" y="39"/>
                    <a:pt x="89" y="53"/>
                    <a:pt x="85" y="58"/>
                  </a:cubicBezTo>
                  <a:cubicBezTo>
                    <a:pt x="82" y="60"/>
                    <a:pt x="79" y="60"/>
                    <a:pt x="72" y="59"/>
                  </a:cubicBezTo>
                  <a:cubicBezTo>
                    <a:pt x="66" y="58"/>
                    <a:pt x="58" y="57"/>
                    <a:pt x="51" y="61"/>
                  </a:cubicBezTo>
                  <a:cubicBezTo>
                    <a:pt x="42" y="67"/>
                    <a:pt x="42" y="76"/>
                    <a:pt x="41" y="83"/>
                  </a:cubicBezTo>
                  <a:cubicBezTo>
                    <a:pt x="41" y="87"/>
                    <a:pt x="40" y="90"/>
                    <a:pt x="39" y="92"/>
                  </a:cubicBezTo>
                  <a:cubicBezTo>
                    <a:pt x="35" y="100"/>
                    <a:pt x="23" y="104"/>
                    <a:pt x="14" y="101"/>
                  </a:cubicBezTo>
                  <a:cubicBezTo>
                    <a:pt x="9" y="100"/>
                    <a:pt x="5" y="102"/>
                    <a:pt x="4" y="106"/>
                  </a:cubicBezTo>
                  <a:cubicBezTo>
                    <a:pt x="2" y="110"/>
                    <a:pt x="4" y="114"/>
                    <a:pt x="8" y="116"/>
                  </a:cubicBezTo>
                  <a:cubicBezTo>
                    <a:pt x="25" y="122"/>
                    <a:pt x="45" y="114"/>
                    <a:pt x="53" y="99"/>
                  </a:cubicBezTo>
                  <a:cubicBezTo>
                    <a:pt x="56" y="94"/>
                    <a:pt x="56" y="89"/>
                    <a:pt x="57" y="84"/>
                  </a:cubicBezTo>
                  <a:cubicBezTo>
                    <a:pt x="57" y="79"/>
                    <a:pt x="58" y="76"/>
                    <a:pt x="59" y="74"/>
                  </a:cubicBezTo>
                  <a:cubicBezTo>
                    <a:pt x="62" y="73"/>
                    <a:pt x="65" y="74"/>
                    <a:pt x="70" y="74"/>
                  </a:cubicBezTo>
                  <a:cubicBezTo>
                    <a:pt x="77" y="76"/>
                    <a:pt x="87" y="77"/>
                    <a:pt x="96" y="68"/>
                  </a:cubicBezTo>
                  <a:cubicBezTo>
                    <a:pt x="107" y="57"/>
                    <a:pt x="102" y="35"/>
                    <a:pt x="95" y="23"/>
                  </a:cubicBezTo>
                  <a:cubicBezTo>
                    <a:pt x="87" y="11"/>
                    <a:pt x="69" y="4"/>
                    <a:pt x="55" y="2"/>
                  </a:cubicBezTo>
                  <a:cubicBezTo>
                    <a:pt x="43" y="0"/>
                    <a:pt x="32" y="2"/>
                    <a:pt x="25" y="7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9" name="Freeform 98">
              <a:extLst>
                <a:ext uri="{FF2B5EF4-FFF2-40B4-BE49-F238E27FC236}">
                  <a16:creationId xmlns:a16="http://schemas.microsoft.com/office/drawing/2014/main" id="{5BC75A04-0854-4A84-9442-71C838E48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317"/>
              <a:ext cx="207" cy="409"/>
            </a:xfrm>
            <a:custGeom>
              <a:avLst/>
              <a:gdLst>
                <a:gd name="T0" fmla="*/ 8142 w 33"/>
                <a:gd name="T1" fmla="*/ 0 h 61"/>
                <a:gd name="T2" fmla="*/ 1731 w 33"/>
                <a:gd name="T3" fmla="*/ 4224 h 61"/>
                <a:gd name="T4" fmla="*/ 746 w 33"/>
                <a:gd name="T5" fmla="*/ 10567 h 61"/>
                <a:gd name="T6" fmla="*/ 0 w 33"/>
                <a:gd name="T7" fmla="*/ 18385 h 61"/>
                <a:gd name="T8" fmla="*/ 1493 w 33"/>
                <a:gd name="T9" fmla="*/ 9668 h 61"/>
                <a:gd name="T10" fmla="*/ 8142 w 33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61">
                  <a:moveTo>
                    <a:pt x="33" y="0"/>
                  </a:moveTo>
                  <a:cubicBezTo>
                    <a:pt x="23" y="0"/>
                    <a:pt x="12" y="6"/>
                    <a:pt x="7" y="14"/>
                  </a:cubicBezTo>
                  <a:cubicBezTo>
                    <a:pt x="2" y="21"/>
                    <a:pt x="2" y="28"/>
                    <a:pt x="3" y="35"/>
                  </a:cubicBezTo>
                  <a:cubicBezTo>
                    <a:pt x="4" y="42"/>
                    <a:pt x="7" y="51"/>
                    <a:pt x="0" y="61"/>
                  </a:cubicBezTo>
                  <a:cubicBezTo>
                    <a:pt x="6" y="56"/>
                    <a:pt x="5" y="45"/>
                    <a:pt x="6" y="32"/>
                  </a:cubicBezTo>
                  <a:cubicBezTo>
                    <a:pt x="6" y="18"/>
                    <a:pt x="15" y="5"/>
                    <a:pt x="3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0" name="Freeform 99">
              <a:extLst>
                <a:ext uri="{FF2B5EF4-FFF2-40B4-BE49-F238E27FC236}">
                  <a16:creationId xmlns:a16="http://schemas.microsoft.com/office/drawing/2014/main" id="{A6FA6D29-229C-453F-966A-2CA14F68E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592"/>
              <a:ext cx="302" cy="288"/>
            </a:xfrm>
            <a:custGeom>
              <a:avLst/>
              <a:gdLst>
                <a:gd name="T0" fmla="*/ 0 w 48"/>
                <a:gd name="T1" fmla="*/ 12920 h 43"/>
                <a:gd name="T2" fmla="*/ 2259 w 48"/>
                <a:gd name="T3" fmla="*/ 5700 h 43"/>
                <a:gd name="T4" fmla="*/ 9695 w 48"/>
                <a:gd name="T5" fmla="*/ 5425 h 43"/>
                <a:gd name="T6" fmla="*/ 11205 w 48"/>
                <a:gd name="T7" fmla="*/ 0 h 43"/>
                <a:gd name="T8" fmla="*/ 9695 w 48"/>
                <a:gd name="T9" fmla="*/ 6323 h 43"/>
                <a:gd name="T10" fmla="*/ 2259 w 48"/>
                <a:gd name="T11" fmla="*/ 7220 h 43"/>
                <a:gd name="T12" fmla="*/ 0 w 48"/>
                <a:gd name="T13" fmla="*/ 1292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3">
                  <a:moveTo>
                    <a:pt x="0" y="43"/>
                  </a:moveTo>
                  <a:cubicBezTo>
                    <a:pt x="1" y="32"/>
                    <a:pt x="2" y="24"/>
                    <a:pt x="9" y="19"/>
                  </a:cubicBezTo>
                  <a:cubicBezTo>
                    <a:pt x="16" y="13"/>
                    <a:pt x="30" y="21"/>
                    <a:pt x="39" y="18"/>
                  </a:cubicBezTo>
                  <a:cubicBezTo>
                    <a:pt x="47" y="15"/>
                    <a:pt x="47" y="8"/>
                    <a:pt x="45" y="0"/>
                  </a:cubicBezTo>
                  <a:cubicBezTo>
                    <a:pt x="48" y="9"/>
                    <a:pt x="48" y="20"/>
                    <a:pt x="39" y="21"/>
                  </a:cubicBezTo>
                  <a:cubicBezTo>
                    <a:pt x="30" y="22"/>
                    <a:pt x="16" y="17"/>
                    <a:pt x="9" y="24"/>
                  </a:cubicBezTo>
                  <a:cubicBezTo>
                    <a:pt x="2" y="30"/>
                    <a:pt x="1" y="42"/>
                    <a:pt x="0" y="4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1" name="Freeform 100">
              <a:extLst>
                <a:ext uri="{FF2B5EF4-FFF2-40B4-BE49-F238E27FC236}">
                  <a16:creationId xmlns:a16="http://schemas.microsoft.com/office/drawing/2014/main" id="{059ED92B-7755-40AC-B194-5F329C616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2839"/>
              <a:ext cx="288" cy="235"/>
            </a:xfrm>
            <a:custGeom>
              <a:avLst/>
              <a:gdLst>
                <a:gd name="T0" fmla="*/ 0 w 46"/>
                <a:gd name="T1" fmla="*/ 9380 h 35"/>
                <a:gd name="T2" fmla="*/ 10074 w 46"/>
                <a:gd name="T3" fmla="*/ 5768 h 35"/>
                <a:gd name="T4" fmla="*/ 11288 w 46"/>
                <a:gd name="T5" fmla="*/ 0 h 35"/>
                <a:gd name="T6" fmla="*/ 8352 w 46"/>
                <a:gd name="T7" fmla="*/ 7258 h 35"/>
                <a:gd name="T8" fmla="*/ 0 w 46"/>
                <a:gd name="T9" fmla="*/ 938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5">
                  <a:moveTo>
                    <a:pt x="0" y="31"/>
                  </a:moveTo>
                  <a:cubicBezTo>
                    <a:pt x="13" y="35"/>
                    <a:pt x="31" y="33"/>
                    <a:pt x="41" y="19"/>
                  </a:cubicBezTo>
                  <a:cubicBezTo>
                    <a:pt x="46" y="11"/>
                    <a:pt x="46" y="4"/>
                    <a:pt x="46" y="0"/>
                  </a:cubicBezTo>
                  <a:cubicBezTo>
                    <a:pt x="45" y="5"/>
                    <a:pt x="42" y="17"/>
                    <a:pt x="34" y="24"/>
                  </a:cubicBezTo>
                  <a:cubicBezTo>
                    <a:pt x="25" y="31"/>
                    <a:pt x="7" y="35"/>
                    <a:pt x="0" y="31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2" name="Freeform 101">
              <a:extLst>
                <a:ext uri="{FF2B5EF4-FFF2-40B4-BE49-F238E27FC236}">
                  <a16:creationId xmlns:a16="http://schemas.microsoft.com/office/drawing/2014/main" id="{F5EB467D-BBC6-4052-B5D7-CF0376F8D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2511"/>
              <a:ext cx="138" cy="375"/>
            </a:xfrm>
            <a:custGeom>
              <a:avLst/>
              <a:gdLst>
                <a:gd name="T0" fmla="*/ 0 w 22"/>
                <a:gd name="T1" fmla="*/ 15603 h 56"/>
                <a:gd name="T2" fmla="*/ 2478 w 22"/>
                <a:gd name="T3" fmla="*/ 14397 h 56"/>
                <a:gd name="T4" fmla="*/ 5194 w 22"/>
                <a:gd name="T5" fmla="*/ 6589 h 56"/>
                <a:gd name="T6" fmla="*/ 4679 w 22"/>
                <a:gd name="T7" fmla="*/ 0 h 56"/>
                <a:gd name="T8" fmla="*/ 4209 w 22"/>
                <a:gd name="T9" fmla="*/ 8431 h 56"/>
                <a:gd name="T10" fmla="*/ 0 w 22"/>
                <a:gd name="T11" fmla="*/ 1560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6">
                  <a:moveTo>
                    <a:pt x="0" y="52"/>
                  </a:moveTo>
                  <a:cubicBezTo>
                    <a:pt x="3" y="56"/>
                    <a:pt x="7" y="55"/>
                    <a:pt x="10" y="48"/>
                  </a:cubicBezTo>
                  <a:cubicBezTo>
                    <a:pt x="14" y="40"/>
                    <a:pt x="19" y="29"/>
                    <a:pt x="21" y="22"/>
                  </a:cubicBezTo>
                  <a:cubicBezTo>
                    <a:pt x="22" y="16"/>
                    <a:pt x="19" y="0"/>
                    <a:pt x="19" y="0"/>
                  </a:cubicBezTo>
                  <a:cubicBezTo>
                    <a:pt x="20" y="9"/>
                    <a:pt x="21" y="18"/>
                    <a:pt x="17" y="28"/>
                  </a:cubicBezTo>
                  <a:cubicBezTo>
                    <a:pt x="12" y="37"/>
                    <a:pt x="4" y="56"/>
                    <a:pt x="0" y="52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3" name="Freeform 102">
              <a:extLst>
                <a:ext uri="{FF2B5EF4-FFF2-40B4-BE49-F238E27FC236}">
                  <a16:creationId xmlns:a16="http://schemas.microsoft.com/office/drawing/2014/main" id="{CD9DCAE4-A52F-4F51-96BF-17088D8A4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411"/>
              <a:ext cx="150" cy="335"/>
            </a:xfrm>
            <a:custGeom>
              <a:avLst/>
              <a:gdLst>
                <a:gd name="T0" fmla="*/ 0 w 24"/>
                <a:gd name="T1" fmla="*/ 0 h 50"/>
                <a:gd name="T2" fmla="*/ 1956 w 24"/>
                <a:gd name="T3" fmla="*/ 15042 h 50"/>
                <a:gd name="T4" fmla="*/ 0 w 24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0">
                  <a:moveTo>
                    <a:pt x="0" y="0"/>
                  </a:moveTo>
                  <a:cubicBezTo>
                    <a:pt x="7" y="6"/>
                    <a:pt x="24" y="31"/>
                    <a:pt x="8" y="50"/>
                  </a:cubicBezTo>
                  <a:cubicBezTo>
                    <a:pt x="13" y="43"/>
                    <a:pt x="16" y="23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4" name="Freeform 103">
              <a:extLst>
                <a:ext uri="{FF2B5EF4-FFF2-40B4-BE49-F238E27FC236}">
                  <a16:creationId xmlns:a16="http://schemas.microsoft.com/office/drawing/2014/main" id="{F31B7090-05CB-4486-B6B7-F6CE52541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297"/>
              <a:ext cx="672" cy="817"/>
            </a:xfrm>
            <a:custGeom>
              <a:avLst/>
              <a:gdLst>
                <a:gd name="T0" fmla="*/ 6192 w 107"/>
                <a:gd name="T1" fmla="*/ 2109 h 122"/>
                <a:gd name="T2" fmla="*/ 3234 w 107"/>
                <a:gd name="T3" fmla="*/ 12603 h 122"/>
                <a:gd name="T4" fmla="*/ 3473 w 107"/>
                <a:gd name="T5" fmla="*/ 14398 h 122"/>
                <a:gd name="T6" fmla="*/ 1972 w 107"/>
                <a:gd name="T7" fmla="*/ 20137 h 122"/>
                <a:gd name="T8" fmla="*/ 515 w 107"/>
                <a:gd name="T9" fmla="*/ 23726 h 122"/>
                <a:gd name="T10" fmla="*/ 1501 w 107"/>
                <a:gd name="T11" fmla="*/ 26727 h 122"/>
                <a:gd name="T12" fmla="*/ 4220 w 107"/>
                <a:gd name="T13" fmla="*/ 25515 h 122"/>
                <a:gd name="T14" fmla="*/ 5445 w 107"/>
                <a:gd name="T15" fmla="*/ 22247 h 122"/>
                <a:gd name="T16" fmla="*/ 7178 w 107"/>
                <a:gd name="T17" fmla="*/ 14123 h 122"/>
                <a:gd name="T18" fmla="*/ 7178 w 107"/>
                <a:gd name="T19" fmla="*/ 12021 h 122"/>
                <a:gd name="T20" fmla="*/ 8679 w 107"/>
                <a:gd name="T21" fmla="*/ 5692 h 122"/>
                <a:gd name="T22" fmla="*/ 13132 w 107"/>
                <a:gd name="T23" fmla="*/ 5110 h 122"/>
                <a:gd name="T24" fmla="*/ 20078 w 107"/>
                <a:gd name="T25" fmla="*/ 9596 h 122"/>
                <a:gd name="T26" fmla="*/ 21064 w 107"/>
                <a:gd name="T27" fmla="*/ 17398 h 122"/>
                <a:gd name="T28" fmla="*/ 17830 w 107"/>
                <a:gd name="T29" fmla="*/ 17713 h 122"/>
                <a:gd name="T30" fmla="*/ 12624 w 107"/>
                <a:gd name="T31" fmla="*/ 18342 h 122"/>
                <a:gd name="T32" fmla="*/ 10137 w 107"/>
                <a:gd name="T33" fmla="*/ 24932 h 122"/>
                <a:gd name="T34" fmla="*/ 9665 w 107"/>
                <a:gd name="T35" fmla="*/ 27624 h 122"/>
                <a:gd name="T36" fmla="*/ 3473 w 107"/>
                <a:gd name="T37" fmla="*/ 30316 h 122"/>
                <a:gd name="T38" fmla="*/ 986 w 107"/>
                <a:gd name="T39" fmla="*/ 31843 h 122"/>
                <a:gd name="T40" fmla="*/ 1972 w 107"/>
                <a:gd name="T41" fmla="*/ 34843 h 122"/>
                <a:gd name="T42" fmla="*/ 13132 w 107"/>
                <a:gd name="T43" fmla="*/ 29733 h 122"/>
                <a:gd name="T44" fmla="*/ 14118 w 107"/>
                <a:gd name="T45" fmla="*/ 25247 h 122"/>
                <a:gd name="T46" fmla="*/ 14633 w 107"/>
                <a:gd name="T47" fmla="*/ 22247 h 122"/>
                <a:gd name="T48" fmla="*/ 17353 w 107"/>
                <a:gd name="T49" fmla="*/ 22247 h 122"/>
                <a:gd name="T50" fmla="*/ 23784 w 107"/>
                <a:gd name="T51" fmla="*/ 20405 h 122"/>
                <a:gd name="T52" fmla="*/ 23545 w 107"/>
                <a:gd name="T53" fmla="*/ 6904 h 122"/>
                <a:gd name="T54" fmla="*/ 13610 w 107"/>
                <a:gd name="T55" fmla="*/ 583 h 122"/>
                <a:gd name="T56" fmla="*/ 6192 w 107"/>
                <a:gd name="T57" fmla="*/ 2109 h 1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7" h="122">
                  <a:moveTo>
                    <a:pt x="25" y="7"/>
                  </a:moveTo>
                  <a:cubicBezTo>
                    <a:pt x="10" y="19"/>
                    <a:pt x="12" y="31"/>
                    <a:pt x="13" y="4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56"/>
                    <a:pt x="12" y="60"/>
                    <a:pt x="8" y="67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3"/>
                    <a:pt x="2" y="87"/>
                    <a:pt x="6" y="89"/>
                  </a:cubicBezTo>
                  <a:cubicBezTo>
                    <a:pt x="10" y="91"/>
                    <a:pt x="15" y="89"/>
                    <a:pt x="17" y="85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6" y="67"/>
                    <a:pt x="30" y="59"/>
                    <a:pt x="29" y="47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7" y="30"/>
                    <a:pt x="27" y="26"/>
                    <a:pt x="35" y="19"/>
                  </a:cubicBezTo>
                  <a:cubicBezTo>
                    <a:pt x="38" y="17"/>
                    <a:pt x="45" y="16"/>
                    <a:pt x="53" y="17"/>
                  </a:cubicBezTo>
                  <a:cubicBezTo>
                    <a:pt x="65" y="19"/>
                    <a:pt x="77" y="25"/>
                    <a:pt x="81" y="32"/>
                  </a:cubicBezTo>
                  <a:cubicBezTo>
                    <a:pt x="86" y="39"/>
                    <a:pt x="89" y="53"/>
                    <a:pt x="85" y="58"/>
                  </a:cubicBezTo>
                  <a:cubicBezTo>
                    <a:pt x="82" y="60"/>
                    <a:pt x="79" y="60"/>
                    <a:pt x="72" y="59"/>
                  </a:cubicBezTo>
                  <a:cubicBezTo>
                    <a:pt x="66" y="58"/>
                    <a:pt x="58" y="57"/>
                    <a:pt x="51" y="61"/>
                  </a:cubicBezTo>
                  <a:cubicBezTo>
                    <a:pt x="42" y="67"/>
                    <a:pt x="42" y="76"/>
                    <a:pt x="41" y="83"/>
                  </a:cubicBezTo>
                  <a:cubicBezTo>
                    <a:pt x="41" y="87"/>
                    <a:pt x="40" y="90"/>
                    <a:pt x="39" y="92"/>
                  </a:cubicBezTo>
                  <a:cubicBezTo>
                    <a:pt x="35" y="100"/>
                    <a:pt x="23" y="104"/>
                    <a:pt x="14" y="101"/>
                  </a:cubicBezTo>
                  <a:cubicBezTo>
                    <a:pt x="9" y="100"/>
                    <a:pt x="5" y="102"/>
                    <a:pt x="4" y="106"/>
                  </a:cubicBezTo>
                  <a:cubicBezTo>
                    <a:pt x="2" y="110"/>
                    <a:pt x="4" y="114"/>
                    <a:pt x="8" y="116"/>
                  </a:cubicBezTo>
                  <a:cubicBezTo>
                    <a:pt x="25" y="122"/>
                    <a:pt x="45" y="114"/>
                    <a:pt x="53" y="99"/>
                  </a:cubicBezTo>
                  <a:cubicBezTo>
                    <a:pt x="56" y="94"/>
                    <a:pt x="56" y="89"/>
                    <a:pt x="57" y="84"/>
                  </a:cubicBezTo>
                  <a:cubicBezTo>
                    <a:pt x="57" y="79"/>
                    <a:pt x="58" y="76"/>
                    <a:pt x="59" y="74"/>
                  </a:cubicBezTo>
                  <a:cubicBezTo>
                    <a:pt x="62" y="73"/>
                    <a:pt x="65" y="74"/>
                    <a:pt x="70" y="74"/>
                  </a:cubicBezTo>
                  <a:cubicBezTo>
                    <a:pt x="77" y="76"/>
                    <a:pt x="87" y="77"/>
                    <a:pt x="96" y="68"/>
                  </a:cubicBezTo>
                  <a:cubicBezTo>
                    <a:pt x="107" y="57"/>
                    <a:pt x="102" y="35"/>
                    <a:pt x="95" y="23"/>
                  </a:cubicBezTo>
                  <a:cubicBezTo>
                    <a:pt x="87" y="11"/>
                    <a:pt x="69" y="4"/>
                    <a:pt x="55" y="2"/>
                  </a:cubicBezTo>
                  <a:cubicBezTo>
                    <a:pt x="43" y="0"/>
                    <a:pt x="32" y="2"/>
                    <a:pt x="25" y="7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9" name="Group 104">
            <a:extLst>
              <a:ext uri="{FF2B5EF4-FFF2-40B4-BE49-F238E27FC236}">
                <a16:creationId xmlns:a16="http://schemas.microsoft.com/office/drawing/2014/main" id="{8EE7922A-7C3D-41B8-A1A0-B4B27685F942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3962400"/>
            <a:ext cx="1125538" cy="1243013"/>
            <a:chOff x="3030" y="3085"/>
            <a:chExt cx="709" cy="783"/>
          </a:xfrm>
        </p:grpSpPr>
        <p:sp>
          <p:nvSpPr>
            <p:cNvPr id="59440" name="Oval 105">
              <a:extLst>
                <a:ext uri="{FF2B5EF4-FFF2-40B4-BE49-F238E27FC236}">
                  <a16:creationId xmlns:a16="http://schemas.microsoft.com/office/drawing/2014/main" id="{DEBBC6C4-390D-4C8B-99DF-BECC8F910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12"/>
              <a:ext cx="709" cy="7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41" name="Oval 106">
              <a:extLst>
                <a:ext uri="{FF2B5EF4-FFF2-40B4-BE49-F238E27FC236}">
                  <a16:creationId xmlns:a16="http://schemas.microsoft.com/office/drawing/2014/main" id="{66996673-8C49-4436-8318-D5DE18F75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" y="3273"/>
              <a:ext cx="401" cy="42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42" name="Freeform 107">
              <a:extLst>
                <a:ext uri="{FF2B5EF4-FFF2-40B4-BE49-F238E27FC236}">
                  <a16:creationId xmlns:a16="http://schemas.microsoft.com/office/drawing/2014/main" id="{D0347347-CB56-448F-9DE5-C59AE5CC0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146"/>
              <a:ext cx="413" cy="542"/>
            </a:xfrm>
            <a:custGeom>
              <a:avLst/>
              <a:gdLst>
                <a:gd name="T0" fmla="*/ 976 w 66"/>
                <a:gd name="T1" fmla="*/ 16789 h 81"/>
                <a:gd name="T2" fmla="*/ 14217 w 66"/>
                <a:gd name="T3" fmla="*/ 582 h 81"/>
                <a:gd name="T4" fmla="*/ 16170 w 66"/>
                <a:gd name="T5" fmla="*/ 582 h 81"/>
                <a:gd name="T6" fmla="*/ 12490 w 66"/>
                <a:gd name="T7" fmla="*/ 0 h 81"/>
                <a:gd name="T8" fmla="*/ 0 w 66"/>
                <a:gd name="T9" fmla="*/ 15270 h 81"/>
                <a:gd name="T10" fmla="*/ 2465 w 66"/>
                <a:gd name="T11" fmla="*/ 24270 h 81"/>
                <a:gd name="T12" fmla="*/ 976 w 66"/>
                <a:gd name="T13" fmla="*/ 16789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1">
                  <a:moveTo>
                    <a:pt x="4" y="56"/>
                  </a:moveTo>
                  <a:cubicBezTo>
                    <a:pt x="4" y="26"/>
                    <a:pt x="28" y="2"/>
                    <a:pt x="58" y="2"/>
                  </a:cubicBezTo>
                  <a:cubicBezTo>
                    <a:pt x="61" y="2"/>
                    <a:pt x="63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3"/>
                    <a:pt x="10" y="81"/>
                  </a:cubicBezTo>
                  <a:cubicBezTo>
                    <a:pt x="6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3" name="Freeform 108">
              <a:extLst>
                <a:ext uri="{FF2B5EF4-FFF2-40B4-BE49-F238E27FC236}">
                  <a16:creationId xmlns:a16="http://schemas.microsoft.com/office/drawing/2014/main" id="{9D2748B2-8C43-442E-97B5-E4D59B87C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3186"/>
              <a:ext cx="527" cy="635"/>
            </a:xfrm>
            <a:custGeom>
              <a:avLst/>
              <a:gdLst>
                <a:gd name="T0" fmla="*/ 14091 w 84"/>
                <a:gd name="T1" fmla="*/ 0 h 95"/>
                <a:gd name="T2" fmla="*/ 18263 w 84"/>
                <a:gd name="T3" fmla="*/ 11350 h 95"/>
                <a:gd name="T4" fmla="*/ 5941 w 84"/>
                <a:gd name="T5" fmla="*/ 26269 h 95"/>
                <a:gd name="T6" fmla="*/ 0 w 84"/>
                <a:gd name="T7" fmla="*/ 24484 h 95"/>
                <a:gd name="T8" fmla="*/ 8150 w 84"/>
                <a:gd name="T9" fmla="*/ 28368 h 95"/>
                <a:gd name="T10" fmla="*/ 20741 w 84"/>
                <a:gd name="T11" fmla="*/ 13449 h 95"/>
                <a:gd name="T12" fmla="*/ 14091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7" y="0"/>
                  </a:moveTo>
                  <a:cubicBezTo>
                    <a:pt x="67" y="10"/>
                    <a:pt x="74" y="23"/>
                    <a:pt x="74" y="38"/>
                  </a:cubicBezTo>
                  <a:cubicBezTo>
                    <a:pt x="74" y="66"/>
                    <a:pt x="51" y="88"/>
                    <a:pt x="24" y="88"/>
                  </a:cubicBezTo>
                  <a:cubicBezTo>
                    <a:pt x="15" y="88"/>
                    <a:pt x="7" y="86"/>
                    <a:pt x="0" y="82"/>
                  </a:cubicBezTo>
                  <a:cubicBezTo>
                    <a:pt x="8" y="90"/>
                    <a:pt x="20" y="95"/>
                    <a:pt x="33" y="95"/>
                  </a:cubicBezTo>
                  <a:cubicBezTo>
                    <a:pt x="61" y="95"/>
                    <a:pt x="84" y="73"/>
                    <a:pt x="84" y="45"/>
                  </a:cubicBezTo>
                  <a:cubicBezTo>
                    <a:pt x="84" y="26"/>
                    <a:pt x="73" y="9"/>
                    <a:pt x="57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4" name="Freeform 109">
              <a:extLst>
                <a:ext uri="{FF2B5EF4-FFF2-40B4-BE49-F238E27FC236}">
                  <a16:creationId xmlns:a16="http://schemas.microsoft.com/office/drawing/2014/main" id="{C735D375-60CA-4047-ABAC-9D5EBC3BD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306"/>
              <a:ext cx="226" cy="295"/>
            </a:xfrm>
            <a:custGeom>
              <a:avLst/>
              <a:gdLst>
                <a:gd name="T0" fmla="*/ 986 w 36"/>
                <a:gd name="T1" fmla="*/ 8448 h 44"/>
                <a:gd name="T2" fmla="*/ 8670 w 36"/>
                <a:gd name="T3" fmla="*/ 315 h 44"/>
                <a:gd name="T4" fmla="*/ 8670 w 36"/>
                <a:gd name="T5" fmla="*/ 315 h 44"/>
                <a:gd name="T6" fmla="*/ 6698 w 36"/>
                <a:gd name="T7" fmla="*/ 0 h 44"/>
                <a:gd name="T8" fmla="*/ 0 w 36"/>
                <a:gd name="T9" fmla="*/ 7824 h 44"/>
                <a:gd name="T10" fmla="*/ 1500 w 36"/>
                <a:gd name="T11" fmla="*/ 13262 h 44"/>
                <a:gd name="T12" fmla="*/ 986 w 36"/>
                <a:gd name="T13" fmla="*/ 844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4">
                  <a:moveTo>
                    <a:pt x="4" y="28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3" y="0"/>
                    <a:pt x="30" y="0"/>
                    <a:pt x="27" y="0"/>
                  </a:cubicBezTo>
                  <a:cubicBezTo>
                    <a:pt x="13" y="0"/>
                    <a:pt x="0" y="12"/>
                    <a:pt x="0" y="26"/>
                  </a:cubicBezTo>
                  <a:cubicBezTo>
                    <a:pt x="0" y="32"/>
                    <a:pt x="3" y="40"/>
                    <a:pt x="6" y="44"/>
                  </a:cubicBezTo>
                  <a:cubicBezTo>
                    <a:pt x="4" y="40"/>
                    <a:pt x="4" y="33"/>
                    <a:pt x="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5" name="Freeform 110">
              <a:extLst>
                <a:ext uri="{FF2B5EF4-FFF2-40B4-BE49-F238E27FC236}">
                  <a16:creationId xmlns:a16="http://schemas.microsoft.com/office/drawing/2014/main" id="{A65B8909-14D3-433A-8A6B-A90193C60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340"/>
              <a:ext cx="276" cy="334"/>
            </a:xfrm>
            <a:custGeom>
              <a:avLst/>
              <a:gdLst>
                <a:gd name="T0" fmla="*/ 7396 w 44"/>
                <a:gd name="T1" fmla="*/ 0 h 50"/>
                <a:gd name="T2" fmla="*/ 9641 w 44"/>
                <a:gd name="T3" fmla="*/ 5665 h 50"/>
                <a:gd name="T4" fmla="*/ 2948 w 44"/>
                <a:gd name="T5" fmla="*/ 13701 h 50"/>
                <a:gd name="T6" fmla="*/ 0 w 44"/>
                <a:gd name="T7" fmla="*/ 12806 h 50"/>
                <a:gd name="T8" fmla="*/ 4209 w 44"/>
                <a:gd name="T9" fmla="*/ 14903 h 50"/>
                <a:gd name="T10" fmla="*/ 10858 w 44"/>
                <a:gd name="T11" fmla="*/ 6874 h 50"/>
                <a:gd name="T12" fmla="*/ 7396 w 4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0">
                  <a:moveTo>
                    <a:pt x="30" y="0"/>
                  </a:moveTo>
                  <a:cubicBezTo>
                    <a:pt x="36" y="5"/>
                    <a:pt x="39" y="12"/>
                    <a:pt x="39" y="19"/>
                  </a:cubicBezTo>
                  <a:cubicBezTo>
                    <a:pt x="39" y="34"/>
                    <a:pt x="27" y="46"/>
                    <a:pt x="12" y="46"/>
                  </a:cubicBezTo>
                  <a:cubicBezTo>
                    <a:pt x="8" y="46"/>
                    <a:pt x="3" y="45"/>
                    <a:pt x="0" y="43"/>
                  </a:cubicBezTo>
                  <a:cubicBezTo>
                    <a:pt x="4" y="47"/>
                    <a:pt x="11" y="50"/>
                    <a:pt x="17" y="50"/>
                  </a:cubicBezTo>
                  <a:cubicBezTo>
                    <a:pt x="32" y="50"/>
                    <a:pt x="44" y="38"/>
                    <a:pt x="44" y="23"/>
                  </a:cubicBezTo>
                  <a:cubicBezTo>
                    <a:pt x="44" y="13"/>
                    <a:pt x="39" y="4"/>
                    <a:pt x="3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6" name="Oval 111">
              <a:extLst>
                <a:ext uri="{FF2B5EF4-FFF2-40B4-BE49-F238E27FC236}">
                  <a16:creationId xmlns:a16="http://schemas.microsoft.com/office/drawing/2014/main" id="{CBC49589-445D-46E0-95DD-AD0E0A82B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12"/>
              <a:ext cx="709" cy="756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47" name="Oval 112">
              <a:extLst>
                <a:ext uri="{FF2B5EF4-FFF2-40B4-BE49-F238E27FC236}">
                  <a16:creationId xmlns:a16="http://schemas.microsoft.com/office/drawing/2014/main" id="{AD262DB2-DBE0-4B50-910D-0AFA452EF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" y="3273"/>
              <a:ext cx="401" cy="42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48" name="Oval 113">
              <a:extLst>
                <a:ext uri="{FF2B5EF4-FFF2-40B4-BE49-F238E27FC236}">
                  <a16:creationId xmlns:a16="http://schemas.microsoft.com/office/drawing/2014/main" id="{E7A40D29-DF21-4BD4-96A3-EF55CC447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3326"/>
              <a:ext cx="101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49" name="Oval 114">
              <a:extLst>
                <a:ext uri="{FF2B5EF4-FFF2-40B4-BE49-F238E27FC236}">
                  <a16:creationId xmlns:a16="http://schemas.microsoft.com/office/drawing/2014/main" id="{FF6BD8A5-7D2C-4B97-BCE2-9B820E343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3447"/>
              <a:ext cx="56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50" name="Oval 115">
              <a:extLst>
                <a:ext uri="{FF2B5EF4-FFF2-40B4-BE49-F238E27FC236}">
                  <a16:creationId xmlns:a16="http://schemas.microsoft.com/office/drawing/2014/main" id="{23D2BF86-07A1-4A0F-A69C-8E4167AF0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3306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51" name="Freeform 116">
              <a:extLst>
                <a:ext uri="{FF2B5EF4-FFF2-40B4-BE49-F238E27FC236}">
                  <a16:creationId xmlns:a16="http://schemas.microsoft.com/office/drawing/2014/main" id="{D34B9A7D-FA32-4EDC-8D8E-C3F8896B0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85"/>
              <a:ext cx="683" cy="783"/>
            </a:xfrm>
            <a:custGeom>
              <a:avLst/>
              <a:gdLst>
                <a:gd name="T0" fmla="*/ 9111 w 109"/>
                <a:gd name="T1" fmla="*/ 897 h 117"/>
                <a:gd name="T2" fmla="*/ 9111 w 109"/>
                <a:gd name="T3" fmla="*/ 4209 h 117"/>
                <a:gd name="T4" fmla="*/ 10834 w 109"/>
                <a:gd name="T5" fmla="*/ 7790 h 117"/>
                <a:gd name="T6" fmla="*/ 16254 w 109"/>
                <a:gd name="T7" fmla="*/ 13478 h 117"/>
                <a:gd name="T8" fmla="*/ 22614 w 109"/>
                <a:gd name="T9" fmla="*/ 17688 h 117"/>
                <a:gd name="T10" fmla="*/ 22382 w 109"/>
                <a:gd name="T11" fmla="*/ 20064 h 117"/>
                <a:gd name="T12" fmla="*/ 18692 w 109"/>
                <a:gd name="T13" fmla="*/ 23376 h 117"/>
                <a:gd name="T14" fmla="*/ 16492 w 109"/>
                <a:gd name="T15" fmla="*/ 24273 h 117"/>
                <a:gd name="T16" fmla="*/ 14255 w 109"/>
                <a:gd name="T17" fmla="*/ 24588 h 117"/>
                <a:gd name="T18" fmla="*/ 7889 w 109"/>
                <a:gd name="T19" fmla="*/ 28482 h 117"/>
                <a:gd name="T20" fmla="*/ 5420 w 109"/>
                <a:gd name="T21" fmla="*/ 29379 h 117"/>
                <a:gd name="T22" fmla="*/ 4198 w 109"/>
                <a:gd name="T23" fmla="*/ 23691 h 117"/>
                <a:gd name="T24" fmla="*/ 2475 w 109"/>
                <a:gd name="T25" fmla="*/ 21275 h 117"/>
                <a:gd name="T26" fmla="*/ 238 w 109"/>
                <a:gd name="T27" fmla="*/ 23376 h 117"/>
                <a:gd name="T28" fmla="*/ 3453 w 109"/>
                <a:gd name="T29" fmla="*/ 33589 h 117"/>
                <a:gd name="T30" fmla="*/ 10326 w 109"/>
                <a:gd name="T31" fmla="*/ 32070 h 117"/>
                <a:gd name="T32" fmla="*/ 14763 w 109"/>
                <a:gd name="T33" fmla="*/ 29379 h 117"/>
                <a:gd name="T34" fmla="*/ 17708 w 109"/>
                <a:gd name="T35" fmla="*/ 28482 h 117"/>
                <a:gd name="T36" fmla="*/ 19669 w 109"/>
                <a:gd name="T37" fmla="*/ 27860 h 117"/>
                <a:gd name="T38" fmla="*/ 26073 w 109"/>
                <a:gd name="T39" fmla="*/ 21589 h 117"/>
                <a:gd name="T40" fmla="*/ 26073 w 109"/>
                <a:gd name="T41" fmla="*/ 15586 h 117"/>
                <a:gd name="T42" fmla="*/ 17470 w 109"/>
                <a:gd name="T43" fmla="*/ 9001 h 117"/>
                <a:gd name="T44" fmla="*/ 14763 w 109"/>
                <a:gd name="T45" fmla="*/ 6900 h 117"/>
                <a:gd name="T46" fmla="*/ 11818 w 109"/>
                <a:gd name="T47" fmla="*/ 897 h 117"/>
                <a:gd name="T48" fmla="*/ 9111 w 109"/>
                <a:gd name="T49" fmla="*/ 897 h 1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17">
                  <a:moveTo>
                    <a:pt x="37" y="3"/>
                  </a:moveTo>
                  <a:cubicBezTo>
                    <a:pt x="34" y="6"/>
                    <a:pt x="34" y="11"/>
                    <a:pt x="37" y="14"/>
                  </a:cubicBezTo>
                  <a:cubicBezTo>
                    <a:pt x="43" y="20"/>
                    <a:pt x="44" y="23"/>
                    <a:pt x="44" y="26"/>
                  </a:cubicBezTo>
                  <a:cubicBezTo>
                    <a:pt x="46" y="35"/>
                    <a:pt x="50" y="40"/>
                    <a:pt x="66" y="45"/>
                  </a:cubicBezTo>
                  <a:cubicBezTo>
                    <a:pt x="76" y="49"/>
                    <a:pt x="89" y="54"/>
                    <a:pt x="92" y="59"/>
                  </a:cubicBezTo>
                  <a:cubicBezTo>
                    <a:pt x="92" y="61"/>
                    <a:pt x="93" y="63"/>
                    <a:pt x="91" y="67"/>
                  </a:cubicBezTo>
                  <a:cubicBezTo>
                    <a:pt x="89" y="75"/>
                    <a:pt x="85" y="76"/>
                    <a:pt x="76" y="78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3" y="82"/>
                    <a:pt x="61" y="82"/>
                    <a:pt x="58" y="82"/>
                  </a:cubicBezTo>
                  <a:cubicBezTo>
                    <a:pt x="51" y="83"/>
                    <a:pt x="45" y="84"/>
                    <a:pt x="32" y="95"/>
                  </a:cubicBezTo>
                  <a:cubicBezTo>
                    <a:pt x="30" y="96"/>
                    <a:pt x="25" y="100"/>
                    <a:pt x="22" y="98"/>
                  </a:cubicBezTo>
                  <a:cubicBezTo>
                    <a:pt x="19" y="97"/>
                    <a:pt x="16" y="89"/>
                    <a:pt x="17" y="79"/>
                  </a:cubicBezTo>
                  <a:cubicBezTo>
                    <a:pt x="17" y="75"/>
                    <a:pt x="14" y="71"/>
                    <a:pt x="10" y="71"/>
                  </a:cubicBezTo>
                  <a:cubicBezTo>
                    <a:pt x="5" y="71"/>
                    <a:pt x="1" y="74"/>
                    <a:pt x="1" y="78"/>
                  </a:cubicBezTo>
                  <a:cubicBezTo>
                    <a:pt x="0" y="94"/>
                    <a:pt x="5" y="107"/>
                    <a:pt x="14" y="112"/>
                  </a:cubicBezTo>
                  <a:cubicBezTo>
                    <a:pt x="19" y="115"/>
                    <a:pt x="29" y="117"/>
                    <a:pt x="42" y="107"/>
                  </a:cubicBezTo>
                  <a:cubicBezTo>
                    <a:pt x="52" y="99"/>
                    <a:pt x="55" y="98"/>
                    <a:pt x="60" y="98"/>
                  </a:cubicBezTo>
                  <a:cubicBezTo>
                    <a:pt x="63" y="98"/>
                    <a:pt x="67" y="97"/>
                    <a:pt x="72" y="95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90" y="91"/>
                    <a:pt x="101" y="88"/>
                    <a:pt x="106" y="72"/>
                  </a:cubicBezTo>
                  <a:cubicBezTo>
                    <a:pt x="109" y="65"/>
                    <a:pt x="109" y="58"/>
                    <a:pt x="106" y="52"/>
                  </a:cubicBezTo>
                  <a:cubicBezTo>
                    <a:pt x="101" y="42"/>
                    <a:pt x="88" y="36"/>
                    <a:pt x="71" y="30"/>
                  </a:cubicBezTo>
                  <a:cubicBezTo>
                    <a:pt x="61" y="27"/>
                    <a:pt x="60" y="26"/>
                    <a:pt x="60" y="23"/>
                  </a:cubicBezTo>
                  <a:cubicBezTo>
                    <a:pt x="59" y="18"/>
                    <a:pt x="57" y="11"/>
                    <a:pt x="48" y="3"/>
                  </a:cubicBezTo>
                  <a:cubicBezTo>
                    <a:pt x="45" y="0"/>
                    <a:pt x="40" y="0"/>
                    <a:pt x="37" y="3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2" name="Freeform 117">
              <a:extLst>
                <a:ext uri="{FF2B5EF4-FFF2-40B4-BE49-F238E27FC236}">
                  <a16:creationId xmlns:a16="http://schemas.microsoft.com/office/drawing/2014/main" id="{F932F078-8C98-41BD-B0F0-7A025514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494"/>
              <a:ext cx="364" cy="220"/>
            </a:xfrm>
            <a:custGeom>
              <a:avLst/>
              <a:gdLst>
                <a:gd name="T0" fmla="*/ 4688 w 58"/>
                <a:gd name="T1" fmla="*/ 8000 h 33"/>
                <a:gd name="T2" fmla="*/ 12602 w 58"/>
                <a:gd name="T3" fmla="*/ 5333 h 33"/>
                <a:gd name="T4" fmla="*/ 14102 w 58"/>
                <a:gd name="T5" fmla="*/ 0 h 33"/>
                <a:gd name="T6" fmla="*/ 12602 w 58"/>
                <a:gd name="T7" fmla="*/ 4447 h 33"/>
                <a:gd name="T8" fmla="*/ 4688 w 58"/>
                <a:gd name="T9" fmla="*/ 7113 h 33"/>
                <a:gd name="T10" fmla="*/ 0 w 58"/>
                <a:gd name="T11" fmla="*/ 9780 h 33"/>
                <a:gd name="T12" fmla="*/ 4688 w 58"/>
                <a:gd name="T13" fmla="*/ 800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33">
                  <a:moveTo>
                    <a:pt x="19" y="27"/>
                  </a:moveTo>
                  <a:cubicBezTo>
                    <a:pt x="24" y="27"/>
                    <a:pt x="45" y="21"/>
                    <a:pt x="51" y="18"/>
                  </a:cubicBezTo>
                  <a:cubicBezTo>
                    <a:pt x="57" y="15"/>
                    <a:pt x="58" y="8"/>
                    <a:pt x="57" y="0"/>
                  </a:cubicBezTo>
                  <a:cubicBezTo>
                    <a:pt x="57" y="0"/>
                    <a:pt x="56" y="11"/>
                    <a:pt x="51" y="15"/>
                  </a:cubicBezTo>
                  <a:cubicBezTo>
                    <a:pt x="45" y="19"/>
                    <a:pt x="28" y="23"/>
                    <a:pt x="19" y="24"/>
                  </a:cubicBezTo>
                  <a:cubicBezTo>
                    <a:pt x="11" y="25"/>
                    <a:pt x="8" y="28"/>
                    <a:pt x="0" y="33"/>
                  </a:cubicBezTo>
                  <a:cubicBezTo>
                    <a:pt x="5" y="32"/>
                    <a:pt x="11" y="29"/>
                    <a:pt x="19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3" name="Freeform 118">
              <a:extLst>
                <a:ext uri="{FF2B5EF4-FFF2-40B4-BE49-F238E27FC236}">
                  <a16:creationId xmlns:a16="http://schemas.microsoft.com/office/drawing/2014/main" id="{34AF27E9-1EB9-414A-9777-8224098B6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3166"/>
              <a:ext cx="144" cy="194"/>
            </a:xfrm>
            <a:custGeom>
              <a:avLst/>
              <a:gdLst>
                <a:gd name="T0" fmla="*/ 0 w 23"/>
                <a:gd name="T1" fmla="*/ 0 h 29"/>
                <a:gd name="T2" fmla="*/ 1960 w 23"/>
                <a:gd name="T3" fmla="*/ 5104 h 29"/>
                <a:gd name="T4" fmla="*/ 5647 w 23"/>
                <a:gd name="T5" fmla="*/ 8683 h 29"/>
                <a:gd name="T6" fmla="*/ 2467 w 23"/>
                <a:gd name="T7" fmla="*/ 4208 h 29"/>
                <a:gd name="T8" fmla="*/ 0 w 23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9">
                  <a:moveTo>
                    <a:pt x="0" y="0"/>
                  </a:moveTo>
                  <a:cubicBezTo>
                    <a:pt x="6" y="7"/>
                    <a:pt x="6" y="10"/>
                    <a:pt x="8" y="17"/>
                  </a:cubicBezTo>
                  <a:cubicBezTo>
                    <a:pt x="11" y="23"/>
                    <a:pt x="16" y="27"/>
                    <a:pt x="23" y="29"/>
                  </a:cubicBezTo>
                  <a:cubicBezTo>
                    <a:pt x="18" y="26"/>
                    <a:pt x="11" y="20"/>
                    <a:pt x="10" y="14"/>
                  </a:cubicBezTo>
                  <a:cubicBezTo>
                    <a:pt x="8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4" name="Freeform 119">
              <a:extLst>
                <a:ext uri="{FF2B5EF4-FFF2-40B4-BE49-F238E27FC236}">
                  <a16:creationId xmlns:a16="http://schemas.microsoft.com/office/drawing/2014/main" id="{7AF6B1BA-5526-4DCA-ADE6-4C2CC869E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688"/>
              <a:ext cx="232" cy="147"/>
            </a:xfrm>
            <a:custGeom>
              <a:avLst/>
              <a:gdLst>
                <a:gd name="T0" fmla="*/ 0 w 37"/>
                <a:gd name="T1" fmla="*/ 0 h 22"/>
                <a:gd name="T2" fmla="*/ 4916 w 37"/>
                <a:gd name="T3" fmla="*/ 6248 h 22"/>
                <a:gd name="T4" fmla="*/ 9123 w 37"/>
                <a:gd name="T5" fmla="*/ 3882 h 22"/>
                <a:gd name="T6" fmla="*/ 3931 w 37"/>
                <a:gd name="T7" fmla="*/ 5092 h 22"/>
                <a:gd name="T8" fmla="*/ 0 w 37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2" y="11"/>
                    <a:pt x="9" y="21"/>
                    <a:pt x="20" y="21"/>
                  </a:cubicBezTo>
                  <a:cubicBezTo>
                    <a:pt x="32" y="22"/>
                    <a:pt x="37" y="13"/>
                    <a:pt x="37" y="13"/>
                  </a:cubicBezTo>
                  <a:cubicBezTo>
                    <a:pt x="33" y="16"/>
                    <a:pt x="25" y="20"/>
                    <a:pt x="16" y="17"/>
                  </a:cubicBezTo>
                  <a:cubicBezTo>
                    <a:pt x="7" y="14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5" name="Freeform 120">
              <a:extLst>
                <a:ext uri="{FF2B5EF4-FFF2-40B4-BE49-F238E27FC236}">
                  <a16:creationId xmlns:a16="http://schemas.microsoft.com/office/drawing/2014/main" id="{1AAA194B-3A20-4BBF-9675-15C87236B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85"/>
              <a:ext cx="683" cy="783"/>
            </a:xfrm>
            <a:custGeom>
              <a:avLst/>
              <a:gdLst>
                <a:gd name="T0" fmla="*/ 9111 w 109"/>
                <a:gd name="T1" fmla="*/ 897 h 117"/>
                <a:gd name="T2" fmla="*/ 9111 w 109"/>
                <a:gd name="T3" fmla="*/ 4209 h 117"/>
                <a:gd name="T4" fmla="*/ 10834 w 109"/>
                <a:gd name="T5" fmla="*/ 7790 h 117"/>
                <a:gd name="T6" fmla="*/ 16254 w 109"/>
                <a:gd name="T7" fmla="*/ 13478 h 117"/>
                <a:gd name="T8" fmla="*/ 22614 w 109"/>
                <a:gd name="T9" fmla="*/ 17688 h 117"/>
                <a:gd name="T10" fmla="*/ 22382 w 109"/>
                <a:gd name="T11" fmla="*/ 20064 h 117"/>
                <a:gd name="T12" fmla="*/ 18692 w 109"/>
                <a:gd name="T13" fmla="*/ 23376 h 117"/>
                <a:gd name="T14" fmla="*/ 16492 w 109"/>
                <a:gd name="T15" fmla="*/ 24273 h 117"/>
                <a:gd name="T16" fmla="*/ 14255 w 109"/>
                <a:gd name="T17" fmla="*/ 24588 h 117"/>
                <a:gd name="T18" fmla="*/ 7889 w 109"/>
                <a:gd name="T19" fmla="*/ 28482 h 117"/>
                <a:gd name="T20" fmla="*/ 5420 w 109"/>
                <a:gd name="T21" fmla="*/ 29379 h 117"/>
                <a:gd name="T22" fmla="*/ 4198 w 109"/>
                <a:gd name="T23" fmla="*/ 23691 h 117"/>
                <a:gd name="T24" fmla="*/ 2475 w 109"/>
                <a:gd name="T25" fmla="*/ 21275 h 117"/>
                <a:gd name="T26" fmla="*/ 238 w 109"/>
                <a:gd name="T27" fmla="*/ 23376 h 117"/>
                <a:gd name="T28" fmla="*/ 3453 w 109"/>
                <a:gd name="T29" fmla="*/ 33589 h 117"/>
                <a:gd name="T30" fmla="*/ 10326 w 109"/>
                <a:gd name="T31" fmla="*/ 32070 h 117"/>
                <a:gd name="T32" fmla="*/ 14763 w 109"/>
                <a:gd name="T33" fmla="*/ 29379 h 117"/>
                <a:gd name="T34" fmla="*/ 17708 w 109"/>
                <a:gd name="T35" fmla="*/ 28482 h 117"/>
                <a:gd name="T36" fmla="*/ 19669 w 109"/>
                <a:gd name="T37" fmla="*/ 27860 h 117"/>
                <a:gd name="T38" fmla="*/ 26073 w 109"/>
                <a:gd name="T39" fmla="*/ 21589 h 117"/>
                <a:gd name="T40" fmla="*/ 26073 w 109"/>
                <a:gd name="T41" fmla="*/ 15586 h 117"/>
                <a:gd name="T42" fmla="*/ 17470 w 109"/>
                <a:gd name="T43" fmla="*/ 9001 h 117"/>
                <a:gd name="T44" fmla="*/ 14763 w 109"/>
                <a:gd name="T45" fmla="*/ 6900 h 117"/>
                <a:gd name="T46" fmla="*/ 11818 w 109"/>
                <a:gd name="T47" fmla="*/ 897 h 117"/>
                <a:gd name="T48" fmla="*/ 9111 w 109"/>
                <a:gd name="T49" fmla="*/ 897 h 1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17">
                  <a:moveTo>
                    <a:pt x="37" y="3"/>
                  </a:moveTo>
                  <a:cubicBezTo>
                    <a:pt x="34" y="6"/>
                    <a:pt x="34" y="11"/>
                    <a:pt x="37" y="14"/>
                  </a:cubicBezTo>
                  <a:cubicBezTo>
                    <a:pt x="43" y="20"/>
                    <a:pt x="44" y="23"/>
                    <a:pt x="44" y="26"/>
                  </a:cubicBezTo>
                  <a:cubicBezTo>
                    <a:pt x="46" y="35"/>
                    <a:pt x="50" y="40"/>
                    <a:pt x="66" y="45"/>
                  </a:cubicBezTo>
                  <a:cubicBezTo>
                    <a:pt x="76" y="49"/>
                    <a:pt x="89" y="54"/>
                    <a:pt x="92" y="59"/>
                  </a:cubicBezTo>
                  <a:cubicBezTo>
                    <a:pt x="92" y="61"/>
                    <a:pt x="93" y="63"/>
                    <a:pt x="91" y="67"/>
                  </a:cubicBezTo>
                  <a:cubicBezTo>
                    <a:pt x="89" y="75"/>
                    <a:pt x="85" y="76"/>
                    <a:pt x="76" y="78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3" y="82"/>
                    <a:pt x="61" y="82"/>
                    <a:pt x="58" y="82"/>
                  </a:cubicBezTo>
                  <a:cubicBezTo>
                    <a:pt x="51" y="83"/>
                    <a:pt x="45" y="84"/>
                    <a:pt x="32" y="95"/>
                  </a:cubicBezTo>
                  <a:cubicBezTo>
                    <a:pt x="30" y="96"/>
                    <a:pt x="25" y="100"/>
                    <a:pt x="22" y="98"/>
                  </a:cubicBezTo>
                  <a:cubicBezTo>
                    <a:pt x="19" y="97"/>
                    <a:pt x="16" y="89"/>
                    <a:pt x="17" y="79"/>
                  </a:cubicBezTo>
                  <a:cubicBezTo>
                    <a:pt x="17" y="75"/>
                    <a:pt x="14" y="71"/>
                    <a:pt x="10" y="71"/>
                  </a:cubicBezTo>
                  <a:cubicBezTo>
                    <a:pt x="5" y="71"/>
                    <a:pt x="1" y="74"/>
                    <a:pt x="1" y="78"/>
                  </a:cubicBezTo>
                  <a:cubicBezTo>
                    <a:pt x="0" y="94"/>
                    <a:pt x="5" y="107"/>
                    <a:pt x="14" y="112"/>
                  </a:cubicBezTo>
                  <a:cubicBezTo>
                    <a:pt x="19" y="115"/>
                    <a:pt x="29" y="117"/>
                    <a:pt x="42" y="107"/>
                  </a:cubicBezTo>
                  <a:cubicBezTo>
                    <a:pt x="52" y="99"/>
                    <a:pt x="55" y="98"/>
                    <a:pt x="60" y="98"/>
                  </a:cubicBezTo>
                  <a:cubicBezTo>
                    <a:pt x="63" y="98"/>
                    <a:pt x="67" y="97"/>
                    <a:pt x="72" y="95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90" y="91"/>
                    <a:pt x="101" y="88"/>
                    <a:pt x="106" y="72"/>
                  </a:cubicBezTo>
                  <a:cubicBezTo>
                    <a:pt x="109" y="65"/>
                    <a:pt x="109" y="58"/>
                    <a:pt x="106" y="52"/>
                  </a:cubicBezTo>
                  <a:cubicBezTo>
                    <a:pt x="101" y="42"/>
                    <a:pt x="88" y="36"/>
                    <a:pt x="71" y="30"/>
                  </a:cubicBezTo>
                  <a:cubicBezTo>
                    <a:pt x="61" y="27"/>
                    <a:pt x="60" y="26"/>
                    <a:pt x="60" y="23"/>
                  </a:cubicBezTo>
                  <a:cubicBezTo>
                    <a:pt x="59" y="18"/>
                    <a:pt x="57" y="11"/>
                    <a:pt x="48" y="3"/>
                  </a:cubicBezTo>
                  <a:cubicBezTo>
                    <a:pt x="45" y="0"/>
                    <a:pt x="40" y="0"/>
                    <a:pt x="37" y="3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400" name="Group 121">
            <a:extLst>
              <a:ext uri="{FF2B5EF4-FFF2-40B4-BE49-F238E27FC236}">
                <a16:creationId xmlns:a16="http://schemas.microsoft.com/office/drawing/2014/main" id="{E36FB1EC-0B7C-478A-A27A-D7A7C5F243FB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2209800"/>
            <a:ext cx="1433513" cy="1198563"/>
            <a:chOff x="4314" y="1783"/>
            <a:chExt cx="903" cy="755"/>
          </a:xfrm>
        </p:grpSpPr>
        <p:sp>
          <p:nvSpPr>
            <p:cNvPr id="59421" name="Oval 122">
              <a:extLst>
                <a:ext uri="{FF2B5EF4-FFF2-40B4-BE49-F238E27FC236}">
                  <a16:creationId xmlns:a16="http://schemas.microsoft.com/office/drawing/2014/main" id="{A7C241B4-98FF-43D0-BEB9-EA1758730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783"/>
              <a:ext cx="709" cy="755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22" name="Oval 123">
              <a:extLst>
                <a:ext uri="{FF2B5EF4-FFF2-40B4-BE49-F238E27FC236}">
                  <a16:creationId xmlns:a16="http://schemas.microsoft.com/office/drawing/2014/main" id="{397802BE-C4F5-43D0-92CE-7BFD14192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943"/>
              <a:ext cx="396" cy="42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23" name="Freeform 124">
              <a:extLst>
                <a:ext uri="{FF2B5EF4-FFF2-40B4-BE49-F238E27FC236}">
                  <a16:creationId xmlns:a16="http://schemas.microsoft.com/office/drawing/2014/main" id="{3411512F-EF41-4CF7-8A24-998E0B921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810"/>
              <a:ext cx="414" cy="547"/>
            </a:xfrm>
            <a:custGeom>
              <a:avLst/>
              <a:gdLst>
                <a:gd name="T0" fmla="*/ 985 w 66"/>
                <a:gd name="T1" fmla="*/ 16643 h 82"/>
                <a:gd name="T2" fmla="*/ 14321 w 66"/>
                <a:gd name="T3" fmla="*/ 580 h 82"/>
                <a:gd name="T4" fmla="*/ 16290 w 66"/>
                <a:gd name="T5" fmla="*/ 887 h 82"/>
                <a:gd name="T6" fmla="*/ 12589 w 66"/>
                <a:gd name="T7" fmla="*/ 0 h 82"/>
                <a:gd name="T8" fmla="*/ 0 w 66"/>
                <a:gd name="T9" fmla="*/ 15129 h 82"/>
                <a:gd name="T10" fmla="*/ 2716 w 66"/>
                <a:gd name="T11" fmla="*/ 24342 h 82"/>
                <a:gd name="T12" fmla="*/ 985 w 66"/>
                <a:gd name="T13" fmla="*/ 16643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2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3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3"/>
                    <a:pt x="4" y="73"/>
                    <a:pt x="11" y="82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Freeform 125">
              <a:extLst>
                <a:ext uri="{FF2B5EF4-FFF2-40B4-BE49-F238E27FC236}">
                  <a16:creationId xmlns:a16="http://schemas.microsoft.com/office/drawing/2014/main" id="{27A41EE4-95E1-45AE-BB78-F384115B5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856"/>
              <a:ext cx="527" cy="635"/>
            </a:xfrm>
            <a:custGeom>
              <a:avLst/>
              <a:gdLst>
                <a:gd name="T0" fmla="*/ 14329 w 84"/>
                <a:gd name="T1" fmla="*/ 0 h 95"/>
                <a:gd name="T2" fmla="*/ 18263 w 84"/>
                <a:gd name="T3" fmla="*/ 11036 h 95"/>
                <a:gd name="T4" fmla="*/ 5941 w 84"/>
                <a:gd name="T5" fmla="*/ 26269 h 95"/>
                <a:gd name="T6" fmla="*/ 0 w 84"/>
                <a:gd name="T7" fmla="*/ 24170 h 95"/>
                <a:gd name="T8" fmla="*/ 8382 w 84"/>
                <a:gd name="T9" fmla="*/ 28368 h 95"/>
                <a:gd name="T10" fmla="*/ 20741 w 84"/>
                <a:gd name="T11" fmla="*/ 13134 h 95"/>
                <a:gd name="T12" fmla="*/ 14329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8" y="0"/>
                  </a:moveTo>
                  <a:cubicBezTo>
                    <a:pt x="68" y="9"/>
                    <a:pt x="74" y="22"/>
                    <a:pt x="74" y="37"/>
                  </a:cubicBezTo>
                  <a:cubicBezTo>
                    <a:pt x="74" y="65"/>
                    <a:pt x="52" y="88"/>
                    <a:pt x="24" y="88"/>
                  </a:cubicBezTo>
                  <a:cubicBezTo>
                    <a:pt x="15" y="88"/>
                    <a:pt x="7" y="85"/>
                    <a:pt x="0" y="81"/>
                  </a:cubicBezTo>
                  <a:cubicBezTo>
                    <a:pt x="9" y="90"/>
                    <a:pt x="21" y="95"/>
                    <a:pt x="34" y="95"/>
                  </a:cubicBezTo>
                  <a:cubicBezTo>
                    <a:pt x="61" y="95"/>
                    <a:pt x="84" y="72"/>
                    <a:pt x="84" y="44"/>
                  </a:cubicBezTo>
                  <a:cubicBezTo>
                    <a:pt x="84" y="25"/>
                    <a:pt x="73" y="8"/>
                    <a:pt x="5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Freeform 126">
              <a:extLst>
                <a:ext uri="{FF2B5EF4-FFF2-40B4-BE49-F238E27FC236}">
                  <a16:creationId xmlns:a16="http://schemas.microsoft.com/office/drawing/2014/main" id="{BC892732-D738-47BC-A9DC-16361EA9C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963"/>
              <a:ext cx="225" cy="301"/>
            </a:xfrm>
            <a:custGeom>
              <a:avLst/>
              <a:gdLst>
                <a:gd name="T0" fmla="*/ 975 w 36"/>
                <a:gd name="T1" fmla="*/ 8682 h 45"/>
                <a:gd name="T2" fmla="*/ 8556 w 36"/>
                <a:gd name="T3" fmla="*/ 582 h 45"/>
                <a:gd name="T4" fmla="*/ 8556 w 36"/>
                <a:gd name="T5" fmla="*/ 314 h 45"/>
                <a:gd name="T6" fmla="*/ 6600 w 36"/>
                <a:gd name="T7" fmla="*/ 0 h 45"/>
                <a:gd name="T8" fmla="*/ 0 w 36"/>
                <a:gd name="T9" fmla="*/ 8100 h 45"/>
                <a:gd name="T10" fmla="*/ 1488 w 36"/>
                <a:gd name="T11" fmla="*/ 13465 h 45"/>
                <a:gd name="T12" fmla="*/ 975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2"/>
                    <a:pt x="35" y="2"/>
                  </a:cubicBezTo>
                  <a:cubicBezTo>
                    <a:pt x="36" y="2"/>
                    <a:pt x="33" y="1"/>
                    <a:pt x="35" y="1"/>
                  </a:cubicBezTo>
                  <a:cubicBezTo>
                    <a:pt x="32" y="1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2" y="41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Freeform 127">
              <a:extLst>
                <a:ext uri="{FF2B5EF4-FFF2-40B4-BE49-F238E27FC236}">
                  <a16:creationId xmlns:a16="http://schemas.microsoft.com/office/drawing/2014/main" id="{4D9234D0-07AE-43B6-83B4-7857C247F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997"/>
              <a:ext cx="282" cy="340"/>
            </a:xfrm>
            <a:custGeom>
              <a:avLst/>
              <a:gdLst>
                <a:gd name="T0" fmla="*/ 7620 w 45"/>
                <a:gd name="T1" fmla="*/ 0 h 51"/>
                <a:gd name="T2" fmla="*/ 9857 w 45"/>
                <a:gd name="T3" fmla="*/ 5913 h 51"/>
                <a:gd name="T4" fmla="*/ 3183 w 45"/>
                <a:gd name="T5" fmla="*/ 13913 h 51"/>
                <a:gd name="T6" fmla="*/ 0 w 45"/>
                <a:gd name="T7" fmla="*/ 13020 h 51"/>
                <a:gd name="T8" fmla="*/ 4437 w 45"/>
                <a:gd name="T9" fmla="*/ 15113 h 51"/>
                <a:gd name="T10" fmla="*/ 11073 w 45"/>
                <a:gd name="T11" fmla="*/ 7113 h 51"/>
                <a:gd name="T12" fmla="*/ 7620 w 45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1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5"/>
                    <a:pt x="28" y="47"/>
                    <a:pt x="13" y="47"/>
                  </a:cubicBezTo>
                  <a:cubicBezTo>
                    <a:pt x="8" y="47"/>
                    <a:pt x="4" y="46"/>
                    <a:pt x="0" y="44"/>
                  </a:cubicBezTo>
                  <a:cubicBezTo>
                    <a:pt x="5" y="48"/>
                    <a:pt x="11" y="51"/>
                    <a:pt x="18" y="51"/>
                  </a:cubicBezTo>
                  <a:cubicBezTo>
                    <a:pt x="33" y="51"/>
                    <a:pt x="45" y="39"/>
                    <a:pt x="45" y="24"/>
                  </a:cubicBezTo>
                  <a:cubicBezTo>
                    <a:pt x="45" y="14"/>
                    <a:pt x="39" y="5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7" name="Freeform 128">
              <a:extLst>
                <a:ext uri="{FF2B5EF4-FFF2-40B4-BE49-F238E27FC236}">
                  <a16:creationId xmlns:a16="http://schemas.microsoft.com/office/drawing/2014/main" id="{DE9CA428-C1A0-4B85-B722-577BC5088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2057"/>
              <a:ext cx="107" cy="100"/>
            </a:xfrm>
            <a:custGeom>
              <a:avLst/>
              <a:gdLst>
                <a:gd name="T0" fmla="*/ 0 w 17"/>
                <a:gd name="T1" fmla="*/ 0 h 15"/>
                <a:gd name="T2" fmla="*/ 3248 w 17"/>
                <a:gd name="T3" fmla="*/ 4447 h 15"/>
                <a:gd name="T4" fmla="*/ 3248 w 17"/>
                <a:gd name="T5" fmla="*/ 88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8" y="2"/>
                    <a:pt x="9" y="9"/>
                    <a:pt x="13" y="15"/>
                  </a:cubicBezTo>
                  <a:cubicBezTo>
                    <a:pt x="16" y="12"/>
                    <a:pt x="17" y="5"/>
                    <a:pt x="13" y="3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8" name="Freeform 129">
              <a:extLst>
                <a:ext uri="{FF2B5EF4-FFF2-40B4-BE49-F238E27FC236}">
                  <a16:creationId xmlns:a16="http://schemas.microsoft.com/office/drawing/2014/main" id="{A65FADEF-7E70-47B2-9BBD-07A1C42A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2271"/>
              <a:ext cx="157" cy="100"/>
            </a:xfrm>
            <a:custGeom>
              <a:avLst/>
              <a:gdLst>
                <a:gd name="T0" fmla="*/ 0 w 25"/>
                <a:gd name="T1" fmla="*/ 3867 h 15"/>
                <a:gd name="T2" fmla="*/ 5206 w 25"/>
                <a:gd name="T3" fmla="*/ 0 h 15"/>
                <a:gd name="T4" fmla="*/ 2958 w 25"/>
                <a:gd name="T5" fmla="*/ 146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5">
                  <a:moveTo>
                    <a:pt x="0" y="13"/>
                  </a:moveTo>
                  <a:cubicBezTo>
                    <a:pt x="6" y="15"/>
                    <a:pt x="25" y="8"/>
                    <a:pt x="21" y="0"/>
                  </a:cubicBezTo>
                  <a:cubicBezTo>
                    <a:pt x="18" y="0"/>
                    <a:pt x="14" y="3"/>
                    <a:pt x="12" y="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9" name="Oval 130">
              <a:extLst>
                <a:ext uri="{FF2B5EF4-FFF2-40B4-BE49-F238E27FC236}">
                  <a16:creationId xmlns:a16="http://schemas.microsoft.com/office/drawing/2014/main" id="{E5697500-6FD1-4E70-BCF2-02747267D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783"/>
              <a:ext cx="709" cy="755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30" name="Oval 131">
              <a:extLst>
                <a:ext uri="{FF2B5EF4-FFF2-40B4-BE49-F238E27FC236}">
                  <a16:creationId xmlns:a16="http://schemas.microsoft.com/office/drawing/2014/main" id="{B4F48D9A-536A-4BFE-A3F2-4769E0503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943"/>
              <a:ext cx="396" cy="42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31" name="Oval 132">
              <a:extLst>
                <a:ext uri="{FF2B5EF4-FFF2-40B4-BE49-F238E27FC236}">
                  <a16:creationId xmlns:a16="http://schemas.microsoft.com/office/drawing/2014/main" id="{30ECEB01-0C34-4229-BFE0-0A81F4838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" y="2110"/>
              <a:ext cx="56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32" name="Oval 133">
              <a:extLst>
                <a:ext uri="{FF2B5EF4-FFF2-40B4-BE49-F238E27FC236}">
                  <a16:creationId xmlns:a16="http://schemas.microsoft.com/office/drawing/2014/main" id="{AB54F11E-BC41-40B7-BB1B-FB3C9F60B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1977"/>
              <a:ext cx="32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33" name="Freeform 134">
              <a:extLst>
                <a:ext uri="{FF2B5EF4-FFF2-40B4-BE49-F238E27FC236}">
                  <a16:creationId xmlns:a16="http://schemas.microsoft.com/office/drawing/2014/main" id="{E4CAE389-62E9-40F1-B7E4-DC656951F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823"/>
              <a:ext cx="903" cy="708"/>
            </a:xfrm>
            <a:custGeom>
              <a:avLst/>
              <a:gdLst>
                <a:gd name="T0" fmla="*/ 14316 w 144"/>
                <a:gd name="T1" fmla="*/ 1783 h 106"/>
                <a:gd name="T2" fmla="*/ 10855 w 144"/>
                <a:gd name="T3" fmla="*/ 9812 h 106"/>
                <a:gd name="T4" fmla="*/ 10617 w 144"/>
                <a:gd name="T5" fmla="*/ 13425 h 106"/>
                <a:gd name="T6" fmla="*/ 1969 w 144"/>
                <a:gd name="T7" fmla="*/ 20565 h 106"/>
                <a:gd name="T8" fmla="*/ 238 w 144"/>
                <a:gd name="T9" fmla="*/ 22930 h 106"/>
                <a:gd name="T10" fmla="*/ 2477 w 144"/>
                <a:gd name="T11" fmla="*/ 25027 h 106"/>
                <a:gd name="T12" fmla="*/ 14316 w 144"/>
                <a:gd name="T13" fmla="*/ 14587 h 106"/>
                <a:gd name="T14" fmla="*/ 14548 w 144"/>
                <a:gd name="T15" fmla="*/ 9812 h 106"/>
                <a:gd name="T16" fmla="*/ 16047 w 144"/>
                <a:gd name="T17" fmla="*/ 5978 h 106"/>
                <a:gd name="T18" fmla="*/ 18480 w 144"/>
                <a:gd name="T19" fmla="*/ 7140 h 106"/>
                <a:gd name="T20" fmla="*/ 25165 w 144"/>
                <a:gd name="T21" fmla="*/ 10126 h 106"/>
                <a:gd name="T22" fmla="*/ 30595 w 144"/>
                <a:gd name="T23" fmla="*/ 14901 h 106"/>
                <a:gd name="T24" fmla="*/ 29097 w 144"/>
                <a:gd name="T25" fmla="*/ 20565 h 106"/>
                <a:gd name="T26" fmla="*/ 20211 w 144"/>
                <a:gd name="T27" fmla="*/ 25027 h 106"/>
                <a:gd name="T28" fmla="*/ 14787 w 144"/>
                <a:gd name="T29" fmla="*/ 27706 h 106"/>
                <a:gd name="T30" fmla="*/ 15295 w 144"/>
                <a:gd name="T31" fmla="*/ 31005 h 106"/>
                <a:gd name="T32" fmla="*/ 18010 w 144"/>
                <a:gd name="T33" fmla="*/ 30384 h 106"/>
                <a:gd name="T34" fmla="*/ 17772 w 144"/>
                <a:gd name="T35" fmla="*/ 30384 h 106"/>
                <a:gd name="T36" fmla="*/ 20725 w 144"/>
                <a:gd name="T37" fmla="*/ 29489 h 106"/>
                <a:gd name="T38" fmla="*/ 31812 w 144"/>
                <a:gd name="T39" fmla="*/ 24132 h 106"/>
                <a:gd name="T40" fmla="*/ 34289 w 144"/>
                <a:gd name="T41" fmla="*/ 13425 h 106"/>
                <a:gd name="T42" fmla="*/ 25165 w 144"/>
                <a:gd name="T43" fmla="*/ 5357 h 106"/>
                <a:gd name="T44" fmla="*/ 20957 w 144"/>
                <a:gd name="T45" fmla="*/ 3259 h 106"/>
                <a:gd name="T46" fmla="*/ 14316 w 144"/>
                <a:gd name="T47" fmla="*/ 1783 h 1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4" h="106">
                  <a:moveTo>
                    <a:pt x="58" y="6"/>
                  </a:moveTo>
                  <a:cubicBezTo>
                    <a:pt x="44" y="13"/>
                    <a:pt x="44" y="25"/>
                    <a:pt x="44" y="33"/>
                  </a:cubicBezTo>
                  <a:cubicBezTo>
                    <a:pt x="44" y="37"/>
                    <a:pt x="44" y="41"/>
                    <a:pt x="43" y="45"/>
                  </a:cubicBezTo>
                  <a:cubicBezTo>
                    <a:pt x="39" y="58"/>
                    <a:pt x="27" y="66"/>
                    <a:pt x="8" y="69"/>
                  </a:cubicBezTo>
                  <a:cubicBezTo>
                    <a:pt x="3" y="69"/>
                    <a:pt x="0" y="73"/>
                    <a:pt x="1" y="77"/>
                  </a:cubicBezTo>
                  <a:cubicBezTo>
                    <a:pt x="2" y="82"/>
                    <a:pt x="5" y="85"/>
                    <a:pt x="10" y="84"/>
                  </a:cubicBezTo>
                  <a:cubicBezTo>
                    <a:pt x="43" y="79"/>
                    <a:pt x="54" y="62"/>
                    <a:pt x="58" y="49"/>
                  </a:cubicBezTo>
                  <a:cubicBezTo>
                    <a:pt x="59" y="43"/>
                    <a:pt x="59" y="38"/>
                    <a:pt x="59" y="33"/>
                  </a:cubicBezTo>
                  <a:cubicBezTo>
                    <a:pt x="59" y="25"/>
                    <a:pt x="60" y="23"/>
                    <a:pt x="65" y="20"/>
                  </a:cubicBezTo>
                  <a:cubicBezTo>
                    <a:pt x="68" y="19"/>
                    <a:pt x="69" y="19"/>
                    <a:pt x="75" y="24"/>
                  </a:cubicBezTo>
                  <a:cubicBezTo>
                    <a:pt x="81" y="28"/>
                    <a:pt x="89" y="34"/>
                    <a:pt x="102" y="34"/>
                  </a:cubicBezTo>
                  <a:cubicBezTo>
                    <a:pt x="111" y="34"/>
                    <a:pt x="121" y="41"/>
                    <a:pt x="124" y="50"/>
                  </a:cubicBezTo>
                  <a:cubicBezTo>
                    <a:pt x="127" y="57"/>
                    <a:pt x="125" y="64"/>
                    <a:pt x="118" y="69"/>
                  </a:cubicBezTo>
                  <a:cubicBezTo>
                    <a:pt x="107" y="80"/>
                    <a:pt x="93" y="82"/>
                    <a:pt x="82" y="84"/>
                  </a:cubicBezTo>
                  <a:cubicBezTo>
                    <a:pt x="72" y="85"/>
                    <a:pt x="64" y="87"/>
                    <a:pt x="60" y="93"/>
                  </a:cubicBezTo>
                  <a:cubicBezTo>
                    <a:pt x="57" y="97"/>
                    <a:pt x="58" y="101"/>
                    <a:pt x="62" y="104"/>
                  </a:cubicBezTo>
                  <a:cubicBezTo>
                    <a:pt x="65" y="106"/>
                    <a:pt x="70" y="105"/>
                    <a:pt x="73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4" y="101"/>
                    <a:pt x="80" y="100"/>
                    <a:pt x="84" y="99"/>
                  </a:cubicBezTo>
                  <a:cubicBezTo>
                    <a:pt x="97" y="97"/>
                    <a:pt x="113" y="95"/>
                    <a:pt x="129" y="81"/>
                  </a:cubicBezTo>
                  <a:cubicBezTo>
                    <a:pt x="140" y="71"/>
                    <a:pt x="144" y="58"/>
                    <a:pt x="139" y="45"/>
                  </a:cubicBezTo>
                  <a:cubicBezTo>
                    <a:pt x="133" y="30"/>
                    <a:pt x="118" y="18"/>
                    <a:pt x="102" y="18"/>
                  </a:cubicBezTo>
                  <a:cubicBezTo>
                    <a:pt x="95" y="18"/>
                    <a:pt x="90" y="15"/>
                    <a:pt x="85" y="11"/>
                  </a:cubicBezTo>
                  <a:cubicBezTo>
                    <a:pt x="79" y="7"/>
                    <a:pt x="70" y="0"/>
                    <a:pt x="58" y="6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4" name="Freeform 135">
              <a:extLst>
                <a:ext uri="{FF2B5EF4-FFF2-40B4-BE49-F238E27FC236}">
                  <a16:creationId xmlns:a16="http://schemas.microsoft.com/office/drawing/2014/main" id="{D9030492-0653-485A-8054-83518FC37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883"/>
              <a:ext cx="169" cy="361"/>
            </a:xfrm>
            <a:custGeom>
              <a:avLst/>
              <a:gdLst>
                <a:gd name="T0" fmla="*/ 6622 w 27"/>
                <a:gd name="T1" fmla="*/ 0 h 54"/>
                <a:gd name="T2" fmla="*/ 3449 w 27"/>
                <a:gd name="T3" fmla="*/ 5990 h 54"/>
                <a:gd name="T4" fmla="*/ 0 w 27"/>
                <a:gd name="T5" fmla="*/ 16131 h 54"/>
                <a:gd name="T6" fmla="*/ 4150 w 27"/>
                <a:gd name="T7" fmla="*/ 6886 h 54"/>
                <a:gd name="T8" fmla="*/ 6622 w 27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54">
                  <a:moveTo>
                    <a:pt x="27" y="0"/>
                  </a:moveTo>
                  <a:cubicBezTo>
                    <a:pt x="20" y="2"/>
                    <a:pt x="15" y="5"/>
                    <a:pt x="14" y="20"/>
                  </a:cubicBezTo>
                  <a:cubicBezTo>
                    <a:pt x="13" y="34"/>
                    <a:pt x="14" y="45"/>
                    <a:pt x="0" y="54"/>
                  </a:cubicBezTo>
                  <a:cubicBezTo>
                    <a:pt x="8" y="51"/>
                    <a:pt x="14" y="43"/>
                    <a:pt x="17" y="23"/>
                  </a:cubicBezTo>
                  <a:cubicBezTo>
                    <a:pt x="19" y="3"/>
                    <a:pt x="22" y="2"/>
                    <a:pt x="27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5" name="Freeform 136">
              <a:extLst>
                <a:ext uri="{FF2B5EF4-FFF2-40B4-BE49-F238E27FC236}">
                  <a16:creationId xmlns:a16="http://schemas.microsoft.com/office/drawing/2014/main" id="{301DD9FF-9386-4A9E-BF7E-A723DD2AD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130"/>
              <a:ext cx="219" cy="234"/>
            </a:xfrm>
            <a:custGeom>
              <a:avLst/>
              <a:gdLst>
                <a:gd name="T0" fmla="*/ 5131 w 35"/>
                <a:gd name="T1" fmla="*/ 0 h 35"/>
                <a:gd name="T2" fmla="*/ 0 w 35"/>
                <a:gd name="T3" fmla="*/ 10456 h 35"/>
                <a:gd name="T4" fmla="*/ 5131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21" y="0"/>
                  </a:moveTo>
                  <a:cubicBezTo>
                    <a:pt x="24" y="10"/>
                    <a:pt x="25" y="24"/>
                    <a:pt x="0" y="35"/>
                  </a:cubicBezTo>
                  <a:cubicBezTo>
                    <a:pt x="12" y="33"/>
                    <a:pt x="35" y="19"/>
                    <a:pt x="21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6" name="Freeform 137">
              <a:extLst>
                <a:ext uri="{FF2B5EF4-FFF2-40B4-BE49-F238E27FC236}">
                  <a16:creationId xmlns:a16="http://schemas.microsoft.com/office/drawing/2014/main" id="{320128E5-DB19-4DBB-B832-C08BFD513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378"/>
              <a:ext cx="332" cy="120"/>
            </a:xfrm>
            <a:custGeom>
              <a:avLst/>
              <a:gdLst>
                <a:gd name="T0" fmla="*/ 0 w 53"/>
                <a:gd name="T1" fmla="*/ 5333 h 18"/>
                <a:gd name="T2" fmla="*/ 13029 w 53"/>
                <a:gd name="T3" fmla="*/ 0 h 18"/>
                <a:gd name="T4" fmla="*/ 5180 w 53"/>
                <a:gd name="T5" fmla="*/ 2980 h 18"/>
                <a:gd name="T6" fmla="*/ 0 w 53"/>
                <a:gd name="T7" fmla="*/ 53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8">
                  <a:moveTo>
                    <a:pt x="0" y="18"/>
                  </a:moveTo>
                  <a:cubicBezTo>
                    <a:pt x="8" y="12"/>
                    <a:pt x="37" y="14"/>
                    <a:pt x="53" y="0"/>
                  </a:cubicBezTo>
                  <a:cubicBezTo>
                    <a:pt x="50" y="2"/>
                    <a:pt x="29" y="9"/>
                    <a:pt x="21" y="10"/>
                  </a:cubicBezTo>
                  <a:cubicBezTo>
                    <a:pt x="13" y="11"/>
                    <a:pt x="2" y="13"/>
                    <a:pt x="0" y="18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7" name="Freeform 138">
              <a:extLst>
                <a:ext uri="{FF2B5EF4-FFF2-40B4-BE49-F238E27FC236}">
                  <a16:creationId xmlns:a16="http://schemas.microsoft.com/office/drawing/2014/main" id="{230F7360-1BE6-442B-B663-29B3F2A54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1890"/>
              <a:ext cx="277" cy="140"/>
            </a:xfrm>
            <a:custGeom>
              <a:avLst/>
              <a:gdLst>
                <a:gd name="T0" fmla="*/ 0 w 44"/>
                <a:gd name="T1" fmla="*/ 2667 h 21"/>
                <a:gd name="T2" fmla="*/ 4243 w 44"/>
                <a:gd name="T3" fmla="*/ 3247 h 21"/>
                <a:gd name="T4" fmla="*/ 10979 w 44"/>
                <a:gd name="T5" fmla="*/ 6220 h 21"/>
                <a:gd name="T6" fmla="*/ 4753 w 44"/>
                <a:gd name="T7" fmla="*/ 2667 h 21"/>
                <a:gd name="T8" fmla="*/ 0 w 44"/>
                <a:gd name="T9" fmla="*/ 266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1">
                  <a:moveTo>
                    <a:pt x="0" y="9"/>
                  </a:moveTo>
                  <a:cubicBezTo>
                    <a:pt x="7" y="4"/>
                    <a:pt x="9" y="4"/>
                    <a:pt x="17" y="11"/>
                  </a:cubicBezTo>
                  <a:cubicBezTo>
                    <a:pt x="25" y="17"/>
                    <a:pt x="28" y="20"/>
                    <a:pt x="44" y="21"/>
                  </a:cubicBezTo>
                  <a:cubicBezTo>
                    <a:pt x="38" y="20"/>
                    <a:pt x="23" y="14"/>
                    <a:pt x="19" y="9"/>
                  </a:cubicBezTo>
                  <a:cubicBezTo>
                    <a:pt x="16" y="4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8" name="Freeform 139">
              <a:extLst>
                <a:ext uri="{FF2B5EF4-FFF2-40B4-BE49-F238E27FC236}">
                  <a16:creationId xmlns:a16="http://schemas.microsoft.com/office/drawing/2014/main" id="{CD21279B-565C-4EDE-9EDA-08654B38E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184"/>
              <a:ext cx="282" cy="180"/>
            </a:xfrm>
            <a:custGeom>
              <a:avLst/>
              <a:gdLst>
                <a:gd name="T0" fmla="*/ 0 w 45"/>
                <a:gd name="T1" fmla="*/ 8000 h 27"/>
                <a:gd name="T2" fmla="*/ 11073 w 45"/>
                <a:gd name="T3" fmla="*/ 0 h 27"/>
                <a:gd name="T4" fmla="*/ 0 w 45"/>
                <a:gd name="T5" fmla="*/ 800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7">
                  <a:moveTo>
                    <a:pt x="0" y="27"/>
                  </a:moveTo>
                  <a:cubicBezTo>
                    <a:pt x="14" y="25"/>
                    <a:pt x="39" y="15"/>
                    <a:pt x="45" y="0"/>
                  </a:cubicBezTo>
                  <a:cubicBezTo>
                    <a:pt x="40" y="6"/>
                    <a:pt x="21" y="22"/>
                    <a:pt x="0" y="27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9" name="Freeform 140">
              <a:extLst>
                <a:ext uri="{FF2B5EF4-FFF2-40B4-BE49-F238E27FC236}">
                  <a16:creationId xmlns:a16="http://schemas.microsoft.com/office/drawing/2014/main" id="{8E8112CF-C48D-4602-B34C-0DF30611E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823"/>
              <a:ext cx="903" cy="708"/>
            </a:xfrm>
            <a:custGeom>
              <a:avLst/>
              <a:gdLst>
                <a:gd name="T0" fmla="*/ 14316 w 144"/>
                <a:gd name="T1" fmla="*/ 1783 h 106"/>
                <a:gd name="T2" fmla="*/ 10855 w 144"/>
                <a:gd name="T3" fmla="*/ 9812 h 106"/>
                <a:gd name="T4" fmla="*/ 10617 w 144"/>
                <a:gd name="T5" fmla="*/ 13425 h 106"/>
                <a:gd name="T6" fmla="*/ 1969 w 144"/>
                <a:gd name="T7" fmla="*/ 20565 h 106"/>
                <a:gd name="T8" fmla="*/ 238 w 144"/>
                <a:gd name="T9" fmla="*/ 22930 h 106"/>
                <a:gd name="T10" fmla="*/ 2477 w 144"/>
                <a:gd name="T11" fmla="*/ 25027 h 106"/>
                <a:gd name="T12" fmla="*/ 14316 w 144"/>
                <a:gd name="T13" fmla="*/ 14587 h 106"/>
                <a:gd name="T14" fmla="*/ 14548 w 144"/>
                <a:gd name="T15" fmla="*/ 9812 h 106"/>
                <a:gd name="T16" fmla="*/ 16047 w 144"/>
                <a:gd name="T17" fmla="*/ 5978 h 106"/>
                <a:gd name="T18" fmla="*/ 18480 w 144"/>
                <a:gd name="T19" fmla="*/ 7140 h 106"/>
                <a:gd name="T20" fmla="*/ 25165 w 144"/>
                <a:gd name="T21" fmla="*/ 10126 h 106"/>
                <a:gd name="T22" fmla="*/ 30595 w 144"/>
                <a:gd name="T23" fmla="*/ 14901 h 106"/>
                <a:gd name="T24" fmla="*/ 29097 w 144"/>
                <a:gd name="T25" fmla="*/ 20565 h 106"/>
                <a:gd name="T26" fmla="*/ 20211 w 144"/>
                <a:gd name="T27" fmla="*/ 25027 h 106"/>
                <a:gd name="T28" fmla="*/ 14787 w 144"/>
                <a:gd name="T29" fmla="*/ 27706 h 106"/>
                <a:gd name="T30" fmla="*/ 15295 w 144"/>
                <a:gd name="T31" fmla="*/ 31005 h 106"/>
                <a:gd name="T32" fmla="*/ 18010 w 144"/>
                <a:gd name="T33" fmla="*/ 30384 h 106"/>
                <a:gd name="T34" fmla="*/ 17772 w 144"/>
                <a:gd name="T35" fmla="*/ 30384 h 106"/>
                <a:gd name="T36" fmla="*/ 20725 w 144"/>
                <a:gd name="T37" fmla="*/ 29489 h 106"/>
                <a:gd name="T38" fmla="*/ 31812 w 144"/>
                <a:gd name="T39" fmla="*/ 24132 h 106"/>
                <a:gd name="T40" fmla="*/ 34289 w 144"/>
                <a:gd name="T41" fmla="*/ 13425 h 106"/>
                <a:gd name="T42" fmla="*/ 25165 w 144"/>
                <a:gd name="T43" fmla="*/ 5357 h 106"/>
                <a:gd name="T44" fmla="*/ 20957 w 144"/>
                <a:gd name="T45" fmla="*/ 3259 h 106"/>
                <a:gd name="T46" fmla="*/ 14316 w 144"/>
                <a:gd name="T47" fmla="*/ 1783 h 1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4" h="106">
                  <a:moveTo>
                    <a:pt x="58" y="6"/>
                  </a:moveTo>
                  <a:cubicBezTo>
                    <a:pt x="44" y="13"/>
                    <a:pt x="44" y="25"/>
                    <a:pt x="44" y="33"/>
                  </a:cubicBezTo>
                  <a:cubicBezTo>
                    <a:pt x="44" y="37"/>
                    <a:pt x="44" y="41"/>
                    <a:pt x="43" y="45"/>
                  </a:cubicBezTo>
                  <a:cubicBezTo>
                    <a:pt x="39" y="58"/>
                    <a:pt x="27" y="66"/>
                    <a:pt x="8" y="69"/>
                  </a:cubicBezTo>
                  <a:cubicBezTo>
                    <a:pt x="3" y="69"/>
                    <a:pt x="0" y="73"/>
                    <a:pt x="1" y="77"/>
                  </a:cubicBezTo>
                  <a:cubicBezTo>
                    <a:pt x="2" y="82"/>
                    <a:pt x="5" y="85"/>
                    <a:pt x="10" y="84"/>
                  </a:cubicBezTo>
                  <a:cubicBezTo>
                    <a:pt x="43" y="79"/>
                    <a:pt x="54" y="62"/>
                    <a:pt x="58" y="49"/>
                  </a:cubicBezTo>
                  <a:cubicBezTo>
                    <a:pt x="59" y="43"/>
                    <a:pt x="59" y="38"/>
                    <a:pt x="59" y="33"/>
                  </a:cubicBezTo>
                  <a:cubicBezTo>
                    <a:pt x="59" y="25"/>
                    <a:pt x="60" y="23"/>
                    <a:pt x="65" y="20"/>
                  </a:cubicBezTo>
                  <a:cubicBezTo>
                    <a:pt x="68" y="19"/>
                    <a:pt x="69" y="19"/>
                    <a:pt x="75" y="24"/>
                  </a:cubicBezTo>
                  <a:cubicBezTo>
                    <a:pt x="81" y="28"/>
                    <a:pt x="89" y="34"/>
                    <a:pt x="102" y="34"/>
                  </a:cubicBezTo>
                  <a:cubicBezTo>
                    <a:pt x="111" y="34"/>
                    <a:pt x="121" y="41"/>
                    <a:pt x="124" y="50"/>
                  </a:cubicBezTo>
                  <a:cubicBezTo>
                    <a:pt x="127" y="57"/>
                    <a:pt x="125" y="64"/>
                    <a:pt x="118" y="69"/>
                  </a:cubicBezTo>
                  <a:cubicBezTo>
                    <a:pt x="107" y="80"/>
                    <a:pt x="93" y="82"/>
                    <a:pt x="82" y="84"/>
                  </a:cubicBezTo>
                  <a:cubicBezTo>
                    <a:pt x="72" y="85"/>
                    <a:pt x="64" y="87"/>
                    <a:pt x="60" y="93"/>
                  </a:cubicBezTo>
                  <a:cubicBezTo>
                    <a:pt x="57" y="97"/>
                    <a:pt x="58" y="101"/>
                    <a:pt x="62" y="104"/>
                  </a:cubicBezTo>
                  <a:cubicBezTo>
                    <a:pt x="65" y="106"/>
                    <a:pt x="70" y="105"/>
                    <a:pt x="73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4" y="101"/>
                    <a:pt x="80" y="100"/>
                    <a:pt x="84" y="99"/>
                  </a:cubicBezTo>
                  <a:cubicBezTo>
                    <a:pt x="97" y="97"/>
                    <a:pt x="113" y="95"/>
                    <a:pt x="129" y="81"/>
                  </a:cubicBezTo>
                  <a:cubicBezTo>
                    <a:pt x="140" y="71"/>
                    <a:pt x="144" y="58"/>
                    <a:pt x="139" y="45"/>
                  </a:cubicBezTo>
                  <a:cubicBezTo>
                    <a:pt x="133" y="30"/>
                    <a:pt x="118" y="18"/>
                    <a:pt x="102" y="18"/>
                  </a:cubicBezTo>
                  <a:cubicBezTo>
                    <a:pt x="95" y="18"/>
                    <a:pt x="90" y="15"/>
                    <a:pt x="85" y="11"/>
                  </a:cubicBezTo>
                  <a:cubicBezTo>
                    <a:pt x="79" y="7"/>
                    <a:pt x="70" y="0"/>
                    <a:pt x="58" y="6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401" name="Group 141">
            <a:extLst>
              <a:ext uri="{FF2B5EF4-FFF2-40B4-BE49-F238E27FC236}">
                <a16:creationId xmlns:a16="http://schemas.microsoft.com/office/drawing/2014/main" id="{1338D9A7-7190-4E60-A966-9D3E425B732E}"/>
              </a:ext>
            </a:extLst>
          </p:cNvPr>
          <p:cNvGrpSpPr>
            <a:grpSpLocks/>
          </p:cNvGrpSpPr>
          <p:nvPr/>
        </p:nvGrpSpPr>
        <p:grpSpPr bwMode="auto">
          <a:xfrm>
            <a:off x="8610600" y="4149725"/>
            <a:ext cx="1524000" cy="1336675"/>
            <a:chOff x="4314" y="3005"/>
            <a:chExt cx="960" cy="842"/>
          </a:xfrm>
        </p:grpSpPr>
        <p:sp>
          <p:nvSpPr>
            <p:cNvPr id="59402" name="Oval 142">
              <a:extLst>
                <a:ext uri="{FF2B5EF4-FFF2-40B4-BE49-F238E27FC236}">
                  <a16:creationId xmlns:a16="http://schemas.microsoft.com/office/drawing/2014/main" id="{35A5929F-C620-4627-925C-118EC96D8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005"/>
              <a:ext cx="709" cy="755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03" name="Oval 143">
              <a:extLst>
                <a:ext uri="{FF2B5EF4-FFF2-40B4-BE49-F238E27FC236}">
                  <a16:creationId xmlns:a16="http://schemas.microsoft.com/office/drawing/2014/main" id="{3BDC5F28-44C9-4112-810F-E6321639E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3172"/>
              <a:ext cx="401" cy="42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04" name="Freeform 144">
              <a:extLst>
                <a:ext uri="{FF2B5EF4-FFF2-40B4-BE49-F238E27FC236}">
                  <a16:creationId xmlns:a16="http://schemas.microsoft.com/office/drawing/2014/main" id="{DE8BA787-1521-4FA1-888E-70B74D042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038"/>
              <a:ext cx="415" cy="541"/>
            </a:xfrm>
            <a:custGeom>
              <a:avLst/>
              <a:gdLst>
                <a:gd name="T0" fmla="*/ 987 w 66"/>
                <a:gd name="T1" fmla="*/ 16684 h 81"/>
                <a:gd name="T2" fmla="*/ 14431 w 66"/>
                <a:gd name="T3" fmla="*/ 581 h 81"/>
                <a:gd name="T4" fmla="*/ 16405 w 66"/>
                <a:gd name="T5" fmla="*/ 581 h 81"/>
                <a:gd name="T6" fmla="*/ 12689 w 66"/>
                <a:gd name="T7" fmla="*/ 0 h 81"/>
                <a:gd name="T8" fmla="*/ 0 w 66"/>
                <a:gd name="T9" fmla="*/ 15215 h 81"/>
                <a:gd name="T10" fmla="*/ 2729 w 66"/>
                <a:gd name="T11" fmla="*/ 24131 h 81"/>
                <a:gd name="T12" fmla="*/ 987 w 66"/>
                <a:gd name="T13" fmla="*/ 16684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1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3"/>
                    <a:pt x="11" y="81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Freeform 145">
              <a:extLst>
                <a:ext uri="{FF2B5EF4-FFF2-40B4-BE49-F238E27FC236}">
                  <a16:creationId xmlns:a16="http://schemas.microsoft.com/office/drawing/2014/main" id="{D3669F60-C6A3-4CB0-9EB4-CE930ECCB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078"/>
              <a:ext cx="527" cy="635"/>
            </a:xfrm>
            <a:custGeom>
              <a:avLst/>
              <a:gdLst>
                <a:gd name="T0" fmla="*/ 14329 w 84"/>
                <a:gd name="T1" fmla="*/ 0 h 95"/>
                <a:gd name="T2" fmla="*/ 18263 w 84"/>
                <a:gd name="T3" fmla="*/ 11350 h 95"/>
                <a:gd name="T4" fmla="*/ 5941 w 84"/>
                <a:gd name="T5" fmla="*/ 26269 h 95"/>
                <a:gd name="T6" fmla="*/ 0 w 84"/>
                <a:gd name="T7" fmla="*/ 24484 h 95"/>
                <a:gd name="T8" fmla="*/ 8382 w 84"/>
                <a:gd name="T9" fmla="*/ 28368 h 95"/>
                <a:gd name="T10" fmla="*/ 20741 w 84"/>
                <a:gd name="T11" fmla="*/ 13449 h 95"/>
                <a:gd name="T12" fmla="*/ 14329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8" y="0"/>
                  </a:moveTo>
                  <a:cubicBezTo>
                    <a:pt x="68" y="10"/>
                    <a:pt x="74" y="23"/>
                    <a:pt x="74" y="38"/>
                  </a:cubicBezTo>
                  <a:cubicBezTo>
                    <a:pt x="74" y="66"/>
                    <a:pt x="52" y="88"/>
                    <a:pt x="24" y="88"/>
                  </a:cubicBezTo>
                  <a:cubicBezTo>
                    <a:pt x="15" y="88"/>
                    <a:pt x="7" y="86"/>
                    <a:pt x="0" y="82"/>
                  </a:cubicBezTo>
                  <a:cubicBezTo>
                    <a:pt x="9" y="90"/>
                    <a:pt x="21" y="95"/>
                    <a:pt x="34" y="95"/>
                  </a:cubicBezTo>
                  <a:cubicBezTo>
                    <a:pt x="61" y="95"/>
                    <a:pt x="84" y="73"/>
                    <a:pt x="84" y="45"/>
                  </a:cubicBezTo>
                  <a:cubicBezTo>
                    <a:pt x="84" y="26"/>
                    <a:pt x="73" y="9"/>
                    <a:pt x="5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6" name="Freeform 146">
              <a:extLst>
                <a:ext uri="{FF2B5EF4-FFF2-40B4-BE49-F238E27FC236}">
                  <a16:creationId xmlns:a16="http://schemas.microsoft.com/office/drawing/2014/main" id="{62E92328-3A53-42E8-9163-7C5CEE91F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3192"/>
              <a:ext cx="226" cy="301"/>
            </a:xfrm>
            <a:custGeom>
              <a:avLst/>
              <a:gdLst>
                <a:gd name="T0" fmla="*/ 986 w 36"/>
                <a:gd name="T1" fmla="*/ 8682 h 45"/>
                <a:gd name="T2" fmla="*/ 8670 w 36"/>
                <a:gd name="T3" fmla="*/ 582 h 45"/>
                <a:gd name="T4" fmla="*/ 8670 w 36"/>
                <a:gd name="T5" fmla="*/ 314 h 45"/>
                <a:gd name="T6" fmla="*/ 6698 w 36"/>
                <a:gd name="T7" fmla="*/ 0 h 45"/>
                <a:gd name="T8" fmla="*/ 0 w 36"/>
                <a:gd name="T9" fmla="*/ 8100 h 45"/>
                <a:gd name="T10" fmla="*/ 1500 w 36"/>
                <a:gd name="T11" fmla="*/ 13465 h 45"/>
                <a:gd name="T12" fmla="*/ 986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2"/>
                    <a:pt x="35" y="2"/>
                  </a:cubicBezTo>
                  <a:cubicBezTo>
                    <a:pt x="36" y="2"/>
                    <a:pt x="34" y="1"/>
                    <a:pt x="35" y="1"/>
                  </a:cubicBezTo>
                  <a:cubicBezTo>
                    <a:pt x="32" y="1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2" y="41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Freeform 147">
              <a:extLst>
                <a:ext uri="{FF2B5EF4-FFF2-40B4-BE49-F238E27FC236}">
                  <a16:creationId xmlns:a16="http://schemas.microsoft.com/office/drawing/2014/main" id="{C3F8E52C-CD05-424C-A84F-B8B8426ED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225"/>
              <a:ext cx="282" cy="341"/>
            </a:xfrm>
            <a:custGeom>
              <a:avLst/>
              <a:gdLst>
                <a:gd name="T0" fmla="*/ 7620 w 45"/>
                <a:gd name="T1" fmla="*/ 0 h 51"/>
                <a:gd name="T2" fmla="*/ 9857 w 45"/>
                <a:gd name="T3" fmla="*/ 5991 h 51"/>
                <a:gd name="T4" fmla="*/ 3183 w 45"/>
                <a:gd name="T5" fmla="*/ 14034 h 51"/>
                <a:gd name="T6" fmla="*/ 0 w 45"/>
                <a:gd name="T7" fmla="*/ 13145 h 51"/>
                <a:gd name="T8" fmla="*/ 4437 w 45"/>
                <a:gd name="T9" fmla="*/ 15245 h 51"/>
                <a:gd name="T10" fmla="*/ 11073 w 45"/>
                <a:gd name="T11" fmla="*/ 7154 h 51"/>
                <a:gd name="T12" fmla="*/ 7620 w 45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1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5"/>
                    <a:pt x="28" y="47"/>
                    <a:pt x="13" y="47"/>
                  </a:cubicBezTo>
                  <a:cubicBezTo>
                    <a:pt x="8" y="47"/>
                    <a:pt x="4" y="46"/>
                    <a:pt x="0" y="44"/>
                  </a:cubicBezTo>
                  <a:cubicBezTo>
                    <a:pt x="5" y="48"/>
                    <a:pt x="11" y="51"/>
                    <a:pt x="18" y="51"/>
                  </a:cubicBezTo>
                  <a:cubicBezTo>
                    <a:pt x="33" y="51"/>
                    <a:pt x="45" y="39"/>
                    <a:pt x="45" y="24"/>
                  </a:cubicBezTo>
                  <a:cubicBezTo>
                    <a:pt x="45" y="14"/>
                    <a:pt x="39" y="5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Freeform 148">
              <a:extLst>
                <a:ext uri="{FF2B5EF4-FFF2-40B4-BE49-F238E27FC236}">
                  <a16:creationId xmlns:a16="http://schemas.microsoft.com/office/drawing/2014/main" id="{437A0FFA-0BC6-416A-BC8E-937C4B44C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3245"/>
              <a:ext cx="94" cy="47"/>
            </a:xfrm>
            <a:custGeom>
              <a:avLst/>
              <a:gdLst>
                <a:gd name="T0" fmla="*/ 0 w 15"/>
                <a:gd name="T1" fmla="*/ 0 h 7"/>
                <a:gd name="T2" fmla="*/ 3691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4" y="7"/>
                    <a:pt x="10" y="7"/>
                    <a:pt x="15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Oval 149">
              <a:extLst>
                <a:ext uri="{FF2B5EF4-FFF2-40B4-BE49-F238E27FC236}">
                  <a16:creationId xmlns:a16="http://schemas.microsoft.com/office/drawing/2014/main" id="{690BE1C4-B38B-4187-9AB4-3645D86F0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005"/>
              <a:ext cx="709" cy="755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10" name="Oval 150">
              <a:extLst>
                <a:ext uri="{FF2B5EF4-FFF2-40B4-BE49-F238E27FC236}">
                  <a16:creationId xmlns:a16="http://schemas.microsoft.com/office/drawing/2014/main" id="{A15E7441-01EB-464F-9C1E-8EC7672BC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3172"/>
              <a:ext cx="401" cy="42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11" name="Freeform 151">
              <a:extLst>
                <a:ext uri="{FF2B5EF4-FFF2-40B4-BE49-F238E27FC236}">
                  <a16:creationId xmlns:a16="http://schemas.microsoft.com/office/drawing/2014/main" id="{E4DCEA3D-6345-42E2-9252-EC24509ED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05"/>
              <a:ext cx="113" cy="120"/>
            </a:xfrm>
            <a:custGeom>
              <a:avLst/>
              <a:gdLst>
                <a:gd name="T0" fmla="*/ 3233 w 18"/>
                <a:gd name="T1" fmla="*/ 580 h 18"/>
                <a:gd name="T2" fmla="*/ 3704 w 18"/>
                <a:gd name="T3" fmla="*/ 3867 h 18"/>
                <a:gd name="T4" fmla="*/ 1224 w 18"/>
                <a:gd name="T5" fmla="*/ 4447 h 18"/>
                <a:gd name="T6" fmla="*/ 515 w 18"/>
                <a:gd name="T7" fmla="*/ 1467 h 18"/>
                <a:gd name="T8" fmla="*/ 3233 w 18"/>
                <a:gd name="T9" fmla="*/ 58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6" y="5"/>
                    <a:pt x="18" y="9"/>
                    <a:pt x="15" y="13"/>
                  </a:cubicBezTo>
                  <a:cubicBezTo>
                    <a:pt x="13" y="17"/>
                    <a:pt x="8" y="18"/>
                    <a:pt x="5" y="15"/>
                  </a:cubicBezTo>
                  <a:cubicBezTo>
                    <a:pt x="1" y="13"/>
                    <a:pt x="0" y="8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Freeform 152">
              <a:extLst>
                <a:ext uri="{FF2B5EF4-FFF2-40B4-BE49-F238E27FC236}">
                  <a16:creationId xmlns:a16="http://schemas.microsoft.com/office/drawing/2014/main" id="{C2ADCDF3-0953-417F-A835-DF0D3D7DC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178"/>
              <a:ext cx="63" cy="61"/>
            </a:xfrm>
            <a:custGeom>
              <a:avLst/>
              <a:gdLst>
                <a:gd name="T0" fmla="*/ 1745 w 10"/>
                <a:gd name="T1" fmla="*/ 319 h 9"/>
                <a:gd name="T2" fmla="*/ 2262 w 10"/>
                <a:gd name="T3" fmla="*/ 2162 h 9"/>
                <a:gd name="T4" fmla="*/ 756 w 10"/>
                <a:gd name="T5" fmla="*/ 2481 h 9"/>
                <a:gd name="T6" fmla="*/ 239 w 10"/>
                <a:gd name="T7" fmla="*/ 644 h 9"/>
                <a:gd name="T8" fmla="*/ 1745 w 10"/>
                <a:gd name="T9" fmla="*/ 31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7" y="1"/>
                  </a:moveTo>
                  <a:cubicBezTo>
                    <a:pt x="9" y="2"/>
                    <a:pt x="10" y="5"/>
                    <a:pt x="9" y="7"/>
                  </a:cubicBezTo>
                  <a:cubicBezTo>
                    <a:pt x="7" y="9"/>
                    <a:pt x="5" y="9"/>
                    <a:pt x="3" y="8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3" name="Freeform 153">
              <a:extLst>
                <a:ext uri="{FF2B5EF4-FFF2-40B4-BE49-F238E27FC236}">
                  <a16:creationId xmlns:a16="http://schemas.microsoft.com/office/drawing/2014/main" id="{5412A7EB-8FA8-40A9-BB8B-EA7C13D78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319"/>
              <a:ext cx="38" cy="47"/>
            </a:xfrm>
            <a:custGeom>
              <a:avLst/>
              <a:gdLst>
                <a:gd name="T0" fmla="*/ 1001 w 6"/>
                <a:gd name="T1" fmla="*/ 316 h 7"/>
                <a:gd name="T2" fmla="*/ 1286 w 6"/>
                <a:gd name="T3" fmla="*/ 1531 h 7"/>
                <a:gd name="T4" fmla="*/ 241 w 6"/>
                <a:gd name="T5" fmla="*/ 1806 h 7"/>
                <a:gd name="T6" fmla="*/ 241 w 6"/>
                <a:gd name="T7" fmla="*/ 584 h 7"/>
                <a:gd name="T8" fmla="*/ 1001 w 6"/>
                <a:gd name="T9" fmla="*/ 31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Freeform 154">
              <a:extLst>
                <a:ext uri="{FF2B5EF4-FFF2-40B4-BE49-F238E27FC236}">
                  <a16:creationId xmlns:a16="http://schemas.microsoft.com/office/drawing/2014/main" id="{6B089F3E-04AB-4553-8B4C-C4DC9E2DC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85"/>
              <a:ext cx="960" cy="762"/>
            </a:xfrm>
            <a:custGeom>
              <a:avLst/>
              <a:gdLst>
                <a:gd name="T0" fmla="*/ 18265 w 153"/>
                <a:gd name="T1" fmla="*/ 582 h 114"/>
                <a:gd name="T2" fmla="*/ 17518 w 153"/>
                <a:gd name="T3" fmla="*/ 1477 h 114"/>
                <a:gd name="T4" fmla="*/ 10629 w 153"/>
                <a:gd name="T5" fmla="*/ 2366 h 114"/>
                <a:gd name="T6" fmla="*/ 3934 w 153"/>
                <a:gd name="T7" fmla="*/ 2680 h 114"/>
                <a:gd name="T8" fmla="*/ 238 w 153"/>
                <a:gd name="T9" fmla="*/ 10768 h 114"/>
                <a:gd name="T10" fmla="*/ 6180 w 153"/>
                <a:gd name="T11" fmla="*/ 17914 h 114"/>
                <a:gd name="T12" fmla="*/ 8151 w 153"/>
                <a:gd name="T13" fmla="*/ 18495 h 114"/>
                <a:gd name="T14" fmla="*/ 11614 w 153"/>
                <a:gd name="T15" fmla="*/ 23903 h 114"/>
                <a:gd name="T16" fmla="*/ 13346 w 153"/>
                <a:gd name="T17" fmla="*/ 32258 h 114"/>
                <a:gd name="T18" fmla="*/ 19250 w 153"/>
                <a:gd name="T19" fmla="*/ 33461 h 114"/>
                <a:gd name="T20" fmla="*/ 26692 w 153"/>
                <a:gd name="T21" fmla="*/ 25380 h 114"/>
                <a:gd name="T22" fmla="*/ 27677 w 153"/>
                <a:gd name="T23" fmla="*/ 22118 h 114"/>
                <a:gd name="T24" fmla="*/ 33857 w 153"/>
                <a:gd name="T25" fmla="*/ 21222 h 114"/>
                <a:gd name="T26" fmla="*/ 35313 w 153"/>
                <a:gd name="T27" fmla="*/ 21490 h 114"/>
                <a:gd name="T28" fmla="*/ 37559 w 153"/>
                <a:gd name="T29" fmla="*/ 19391 h 114"/>
                <a:gd name="T30" fmla="*/ 36060 w 153"/>
                <a:gd name="T31" fmla="*/ 16711 h 114"/>
                <a:gd name="T32" fmla="*/ 34566 w 153"/>
                <a:gd name="T33" fmla="*/ 16443 h 114"/>
                <a:gd name="T34" fmla="*/ 24445 w 153"/>
                <a:gd name="T35" fmla="*/ 19705 h 114"/>
                <a:gd name="T36" fmla="*/ 22990 w 153"/>
                <a:gd name="T37" fmla="*/ 23589 h 114"/>
                <a:gd name="T38" fmla="*/ 18780 w 153"/>
                <a:gd name="T39" fmla="*/ 28949 h 114"/>
                <a:gd name="T40" fmla="*/ 15824 w 153"/>
                <a:gd name="T41" fmla="*/ 28682 h 114"/>
                <a:gd name="T42" fmla="*/ 15548 w 153"/>
                <a:gd name="T43" fmla="*/ 24170 h 114"/>
                <a:gd name="T44" fmla="*/ 9136 w 153"/>
                <a:gd name="T45" fmla="*/ 14030 h 114"/>
                <a:gd name="T46" fmla="*/ 7165 w 153"/>
                <a:gd name="T47" fmla="*/ 13449 h 114"/>
                <a:gd name="T48" fmla="*/ 4210 w 153"/>
                <a:gd name="T49" fmla="*/ 11036 h 114"/>
                <a:gd name="T50" fmla="*/ 5942 w 153"/>
                <a:gd name="T51" fmla="*/ 6571 h 114"/>
                <a:gd name="T52" fmla="*/ 9136 w 153"/>
                <a:gd name="T53" fmla="*/ 6571 h 114"/>
                <a:gd name="T54" fmla="*/ 19526 w 153"/>
                <a:gd name="T55" fmla="*/ 5361 h 114"/>
                <a:gd name="T56" fmla="*/ 20273 w 153"/>
                <a:gd name="T57" fmla="*/ 4779 h 114"/>
                <a:gd name="T58" fmla="*/ 20982 w 153"/>
                <a:gd name="T59" fmla="*/ 1477 h 114"/>
                <a:gd name="T60" fmla="*/ 18265 w 153"/>
                <a:gd name="T61" fmla="*/ 582 h 1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114">
                  <a:moveTo>
                    <a:pt x="74" y="2"/>
                  </a:moveTo>
                  <a:cubicBezTo>
                    <a:pt x="71" y="5"/>
                    <a:pt x="71" y="5"/>
                    <a:pt x="71" y="5"/>
                  </a:cubicBezTo>
                  <a:cubicBezTo>
                    <a:pt x="58" y="12"/>
                    <a:pt x="56" y="13"/>
                    <a:pt x="43" y="8"/>
                  </a:cubicBezTo>
                  <a:cubicBezTo>
                    <a:pt x="30" y="3"/>
                    <a:pt x="21" y="6"/>
                    <a:pt x="16" y="9"/>
                  </a:cubicBezTo>
                  <a:cubicBezTo>
                    <a:pt x="8" y="14"/>
                    <a:pt x="2" y="24"/>
                    <a:pt x="1" y="36"/>
                  </a:cubicBezTo>
                  <a:cubicBezTo>
                    <a:pt x="0" y="55"/>
                    <a:pt x="13" y="58"/>
                    <a:pt x="25" y="60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47" y="66"/>
                    <a:pt x="48" y="67"/>
                    <a:pt x="47" y="80"/>
                  </a:cubicBezTo>
                  <a:cubicBezTo>
                    <a:pt x="46" y="90"/>
                    <a:pt x="46" y="101"/>
                    <a:pt x="54" y="108"/>
                  </a:cubicBezTo>
                  <a:cubicBezTo>
                    <a:pt x="59" y="113"/>
                    <a:pt x="67" y="114"/>
                    <a:pt x="78" y="112"/>
                  </a:cubicBezTo>
                  <a:cubicBezTo>
                    <a:pt x="98" y="109"/>
                    <a:pt x="103" y="96"/>
                    <a:pt x="108" y="85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7" y="67"/>
                    <a:pt x="122" y="68"/>
                    <a:pt x="137" y="71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8" y="72"/>
                    <a:pt x="152" y="70"/>
                    <a:pt x="152" y="65"/>
                  </a:cubicBezTo>
                  <a:cubicBezTo>
                    <a:pt x="153" y="61"/>
                    <a:pt x="150" y="57"/>
                    <a:pt x="146" y="56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26" y="53"/>
                    <a:pt x="109" y="49"/>
                    <a:pt x="99" y="66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89" y="89"/>
                    <a:pt x="87" y="95"/>
                    <a:pt x="76" y="97"/>
                  </a:cubicBezTo>
                  <a:cubicBezTo>
                    <a:pt x="67" y="98"/>
                    <a:pt x="65" y="97"/>
                    <a:pt x="64" y="96"/>
                  </a:cubicBezTo>
                  <a:cubicBezTo>
                    <a:pt x="62" y="94"/>
                    <a:pt x="62" y="84"/>
                    <a:pt x="63" y="81"/>
                  </a:cubicBezTo>
                  <a:cubicBezTo>
                    <a:pt x="64" y="60"/>
                    <a:pt x="58" y="53"/>
                    <a:pt x="37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7" y="42"/>
                    <a:pt x="17" y="42"/>
                    <a:pt x="17" y="37"/>
                  </a:cubicBezTo>
                  <a:cubicBezTo>
                    <a:pt x="17" y="30"/>
                    <a:pt x="20" y="25"/>
                    <a:pt x="24" y="22"/>
                  </a:cubicBezTo>
                  <a:cubicBezTo>
                    <a:pt x="28" y="20"/>
                    <a:pt x="32" y="20"/>
                    <a:pt x="37" y="22"/>
                  </a:cubicBezTo>
                  <a:cubicBezTo>
                    <a:pt x="57" y="30"/>
                    <a:pt x="64" y="27"/>
                    <a:pt x="79" y="18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6" y="14"/>
                    <a:pt x="87" y="9"/>
                    <a:pt x="85" y="5"/>
                  </a:cubicBezTo>
                  <a:cubicBezTo>
                    <a:pt x="82" y="2"/>
                    <a:pt x="78" y="0"/>
                    <a:pt x="74" y="2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5" name="Freeform 155">
              <a:extLst>
                <a:ext uri="{FF2B5EF4-FFF2-40B4-BE49-F238E27FC236}">
                  <a16:creationId xmlns:a16="http://schemas.microsoft.com/office/drawing/2014/main" id="{3F43E09A-2473-488B-9F3C-86915D2AB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105"/>
              <a:ext cx="345" cy="154"/>
            </a:xfrm>
            <a:custGeom>
              <a:avLst/>
              <a:gdLst>
                <a:gd name="T0" fmla="*/ 13574 w 55"/>
                <a:gd name="T1" fmla="*/ 3006 h 23"/>
                <a:gd name="T2" fmla="*/ 8656 w 55"/>
                <a:gd name="T3" fmla="*/ 2109 h 23"/>
                <a:gd name="T4" fmla="*/ 0 w 55"/>
                <a:gd name="T5" fmla="*/ 6903 h 23"/>
                <a:gd name="T6" fmla="*/ 5940 w 55"/>
                <a:gd name="T7" fmla="*/ 2424 h 23"/>
                <a:gd name="T8" fmla="*/ 13574 w 55"/>
                <a:gd name="T9" fmla="*/ 300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23">
                  <a:moveTo>
                    <a:pt x="55" y="10"/>
                  </a:moveTo>
                  <a:cubicBezTo>
                    <a:pt x="48" y="12"/>
                    <a:pt x="40" y="9"/>
                    <a:pt x="35" y="7"/>
                  </a:cubicBezTo>
                  <a:cubicBezTo>
                    <a:pt x="29" y="4"/>
                    <a:pt x="12" y="0"/>
                    <a:pt x="0" y="23"/>
                  </a:cubicBezTo>
                  <a:cubicBezTo>
                    <a:pt x="8" y="14"/>
                    <a:pt x="15" y="7"/>
                    <a:pt x="24" y="8"/>
                  </a:cubicBezTo>
                  <a:cubicBezTo>
                    <a:pt x="33" y="8"/>
                    <a:pt x="50" y="13"/>
                    <a:pt x="55" y="1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6" name="Freeform 156">
              <a:extLst>
                <a:ext uri="{FF2B5EF4-FFF2-40B4-BE49-F238E27FC236}">
                  <a16:creationId xmlns:a16="http://schemas.microsoft.com/office/drawing/2014/main" id="{0AF3331B-287C-4CD3-A98C-A50369D5B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412"/>
              <a:ext cx="144" cy="174"/>
            </a:xfrm>
            <a:custGeom>
              <a:avLst/>
              <a:gdLst>
                <a:gd name="T0" fmla="*/ 0 w 23"/>
                <a:gd name="T1" fmla="*/ 0 h 26"/>
                <a:gd name="T2" fmla="*/ 5647 w 23"/>
                <a:gd name="T3" fmla="*/ 7790 h 26"/>
                <a:gd name="T4" fmla="*/ 0 w 2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0" y="0"/>
                  </a:moveTo>
                  <a:cubicBezTo>
                    <a:pt x="11" y="3"/>
                    <a:pt x="23" y="8"/>
                    <a:pt x="23" y="26"/>
                  </a:cubicBezTo>
                  <a:cubicBezTo>
                    <a:pt x="21" y="19"/>
                    <a:pt x="17" y="6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Freeform 157">
              <a:extLst>
                <a:ext uri="{FF2B5EF4-FFF2-40B4-BE49-F238E27FC236}">
                  <a16:creationId xmlns:a16="http://schemas.microsoft.com/office/drawing/2014/main" id="{9CFAC280-0E1C-4264-B853-DFF7D0D1E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3452"/>
              <a:ext cx="238" cy="228"/>
            </a:xfrm>
            <a:custGeom>
              <a:avLst/>
              <a:gdLst>
                <a:gd name="T0" fmla="*/ 9338 w 38"/>
                <a:gd name="T1" fmla="*/ 0 h 34"/>
                <a:gd name="T2" fmla="*/ 2474 w 38"/>
                <a:gd name="T3" fmla="*/ 3326 h 34"/>
                <a:gd name="T4" fmla="*/ 0 w 38"/>
                <a:gd name="T5" fmla="*/ 10253 h 34"/>
                <a:gd name="T6" fmla="*/ 3921 w 38"/>
                <a:gd name="T7" fmla="*/ 2428 h 34"/>
                <a:gd name="T8" fmla="*/ 9338 w 3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4">
                  <a:moveTo>
                    <a:pt x="38" y="0"/>
                  </a:moveTo>
                  <a:cubicBezTo>
                    <a:pt x="28" y="0"/>
                    <a:pt x="16" y="1"/>
                    <a:pt x="10" y="11"/>
                  </a:cubicBezTo>
                  <a:cubicBezTo>
                    <a:pt x="5" y="21"/>
                    <a:pt x="0" y="34"/>
                    <a:pt x="0" y="34"/>
                  </a:cubicBezTo>
                  <a:cubicBezTo>
                    <a:pt x="5" y="26"/>
                    <a:pt x="10" y="14"/>
                    <a:pt x="16" y="8"/>
                  </a:cubicBezTo>
                  <a:cubicBezTo>
                    <a:pt x="22" y="2"/>
                    <a:pt x="29" y="1"/>
                    <a:pt x="38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8" name="Freeform 158">
              <a:extLst>
                <a:ext uri="{FF2B5EF4-FFF2-40B4-BE49-F238E27FC236}">
                  <a16:creationId xmlns:a16="http://schemas.microsoft.com/office/drawing/2014/main" id="{4EC7403F-3943-407F-BE55-73DFC9FF7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693"/>
              <a:ext cx="326" cy="147"/>
            </a:xfrm>
            <a:custGeom>
              <a:avLst/>
              <a:gdLst>
                <a:gd name="T0" fmla="*/ 0 w 52"/>
                <a:gd name="T1" fmla="*/ 0 h 22"/>
                <a:gd name="T2" fmla="*/ 6407 w 52"/>
                <a:gd name="T3" fmla="*/ 5673 h 22"/>
                <a:gd name="T4" fmla="*/ 12814 w 52"/>
                <a:gd name="T5" fmla="*/ 0 h 22"/>
                <a:gd name="T6" fmla="*/ 5191 w 52"/>
                <a:gd name="T7" fmla="*/ 4778 h 22"/>
                <a:gd name="T8" fmla="*/ 0 w 5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2">
                  <a:moveTo>
                    <a:pt x="0" y="0"/>
                  </a:moveTo>
                  <a:cubicBezTo>
                    <a:pt x="0" y="11"/>
                    <a:pt x="7" y="22"/>
                    <a:pt x="26" y="19"/>
                  </a:cubicBezTo>
                  <a:cubicBezTo>
                    <a:pt x="45" y="15"/>
                    <a:pt x="50" y="4"/>
                    <a:pt x="52" y="0"/>
                  </a:cubicBezTo>
                  <a:cubicBezTo>
                    <a:pt x="47" y="5"/>
                    <a:pt x="38" y="15"/>
                    <a:pt x="21" y="16"/>
                  </a:cubicBezTo>
                  <a:cubicBezTo>
                    <a:pt x="4" y="17"/>
                    <a:pt x="3" y="8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9" name="Freeform 159">
              <a:extLst>
                <a:ext uri="{FF2B5EF4-FFF2-40B4-BE49-F238E27FC236}">
                  <a16:creationId xmlns:a16="http://schemas.microsoft.com/office/drawing/2014/main" id="{28F226F2-29E3-4B7E-BF8F-5BD403EC8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3118"/>
              <a:ext cx="263" cy="134"/>
            </a:xfrm>
            <a:custGeom>
              <a:avLst/>
              <a:gdLst>
                <a:gd name="T0" fmla="*/ 0 w 42"/>
                <a:gd name="T1" fmla="*/ 4804 h 20"/>
                <a:gd name="T2" fmla="*/ 5880 w 42"/>
                <a:gd name="T3" fmla="*/ 4804 h 20"/>
                <a:gd name="T4" fmla="*/ 9800 w 42"/>
                <a:gd name="T5" fmla="*/ 1796 h 20"/>
                <a:gd name="T6" fmla="*/ 8823 w 42"/>
                <a:gd name="T7" fmla="*/ 0 h 20"/>
                <a:gd name="T8" fmla="*/ 8115 w 42"/>
                <a:gd name="T9" fmla="*/ 2425 h 20"/>
                <a:gd name="T10" fmla="*/ 3450 w 42"/>
                <a:gd name="T11" fmla="*/ 5119 h 20"/>
                <a:gd name="T12" fmla="*/ 0 w 42"/>
                <a:gd name="T13" fmla="*/ 480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0">
                  <a:moveTo>
                    <a:pt x="0" y="16"/>
                  </a:moveTo>
                  <a:cubicBezTo>
                    <a:pt x="13" y="19"/>
                    <a:pt x="15" y="20"/>
                    <a:pt x="24" y="16"/>
                  </a:cubicBezTo>
                  <a:cubicBezTo>
                    <a:pt x="33" y="12"/>
                    <a:pt x="39" y="7"/>
                    <a:pt x="40" y="6"/>
                  </a:cubicBezTo>
                  <a:cubicBezTo>
                    <a:pt x="42" y="4"/>
                    <a:pt x="40" y="0"/>
                    <a:pt x="36" y="0"/>
                  </a:cubicBezTo>
                  <a:cubicBezTo>
                    <a:pt x="39" y="1"/>
                    <a:pt x="41" y="4"/>
                    <a:pt x="33" y="8"/>
                  </a:cubicBezTo>
                  <a:cubicBezTo>
                    <a:pt x="25" y="12"/>
                    <a:pt x="19" y="17"/>
                    <a:pt x="14" y="17"/>
                  </a:cubicBezTo>
                  <a:cubicBezTo>
                    <a:pt x="8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0" name="Freeform 160">
              <a:extLst>
                <a:ext uri="{FF2B5EF4-FFF2-40B4-BE49-F238E27FC236}">
                  <a16:creationId xmlns:a16="http://schemas.microsoft.com/office/drawing/2014/main" id="{C319A711-4465-4906-9E81-7E0FD86CC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85"/>
              <a:ext cx="960" cy="762"/>
            </a:xfrm>
            <a:custGeom>
              <a:avLst/>
              <a:gdLst>
                <a:gd name="T0" fmla="*/ 18265 w 153"/>
                <a:gd name="T1" fmla="*/ 582 h 114"/>
                <a:gd name="T2" fmla="*/ 17518 w 153"/>
                <a:gd name="T3" fmla="*/ 1477 h 114"/>
                <a:gd name="T4" fmla="*/ 10629 w 153"/>
                <a:gd name="T5" fmla="*/ 2366 h 114"/>
                <a:gd name="T6" fmla="*/ 3934 w 153"/>
                <a:gd name="T7" fmla="*/ 2680 h 114"/>
                <a:gd name="T8" fmla="*/ 238 w 153"/>
                <a:gd name="T9" fmla="*/ 10768 h 114"/>
                <a:gd name="T10" fmla="*/ 6180 w 153"/>
                <a:gd name="T11" fmla="*/ 17914 h 114"/>
                <a:gd name="T12" fmla="*/ 8151 w 153"/>
                <a:gd name="T13" fmla="*/ 18495 h 114"/>
                <a:gd name="T14" fmla="*/ 11614 w 153"/>
                <a:gd name="T15" fmla="*/ 23903 h 114"/>
                <a:gd name="T16" fmla="*/ 13346 w 153"/>
                <a:gd name="T17" fmla="*/ 32258 h 114"/>
                <a:gd name="T18" fmla="*/ 19250 w 153"/>
                <a:gd name="T19" fmla="*/ 33461 h 114"/>
                <a:gd name="T20" fmla="*/ 26692 w 153"/>
                <a:gd name="T21" fmla="*/ 25380 h 114"/>
                <a:gd name="T22" fmla="*/ 27677 w 153"/>
                <a:gd name="T23" fmla="*/ 22118 h 114"/>
                <a:gd name="T24" fmla="*/ 33857 w 153"/>
                <a:gd name="T25" fmla="*/ 21222 h 114"/>
                <a:gd name="T26" fmla="*/ 35313 w 153"/>
                <a:gd name="T27" fmla="*/ 21490 h 114"/>
                <a:gd name="T28" fmla="*/ 37559 w 153"/>
                <a:gd name="T29" fmla="*/ 19391 h 114"/>
                <a:gd name="T30" fmla="*/ 36060 w 153"/>
                <a:gd name="T31" fmla="*/ 16711 h 114"/>
                <a:gd name="T32" fmla="*/ 34566 w 153"/>
                <a:gd name="T33" fmla="*/ 16443 h 114"/>
                <a:gd name="T34" fmla="*/ 24445 w 153"/>
                <a:gd name="T35" fmla="*/ 19705 h 114"/>
                <a:gd name="T36" fmla="*/ 22990 w 153"/>
                <a:gd name="T37" fmla="*/ 23589 h 114"/>
                <a:gd name="T38" fmla="*/ 18780 w 153"/>
                <a:gd name="T39" fmla="*/ 28949 h 114"/>
                <a:gd name="T40" fmla="*/ 15824 w 153"/>
                <a:gd name="T41" fmla="*/ 28682 h 114"/>
                <a:gd name="T42" fmla="*/ 15548 w 153"/>
                <a:gd name="T43" fmla="*/ 24170 h 114"/>
                <a:gd name="T44" fmla="*/ 9136 w 153"/>
                <a:gd name="T45" fmla="*/ 14030 h 114"/>
                <a:gd name="T46" fmla="*/ 7165 w 153"/>
                <a:gd name="T47" fmla="*/ 13449 h 114"/>
                <a:gd name="T48" fmla="*/ 4210 w 153"/>
                <a:gd name="T49" fmla="*/ 11036 h 114"/>
                <a:gd name="T50" fmla="*/ 5942 w 153"/>
                <a:gd name="T51" fmla="*/ 6571 h 114"/>
                <a:gd name="T52" fmla="*/ 9136 w 153"/>
                <a:gd name="T53" fmla="*/ 6571 h 114"/>
                <a:gd name="T54" fmla="*/ 19526 w 153"/>
                <a:gd name="T55" fmla="*/ 5361 h 114"/>
                <a:gd name="T56" fmla="*/ 20273 w 153"/>
                <a:gd name="T57" fmla="*/ 4779 h 114"/>
                <a:gd name="T58" fmla="*/ 20982 w 153"/>
                <a:gd name="T59" fmla="*/ 1477 h 114"/>
                <a:gd name="T60" fmla="*/ 18265 w 153"/>
                <a:gd name="T61" fmla="*/ 582 h 1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114">
                  <a:moveTo>
                    <a:pt x="74" y="2"/>
                  </a:moveTo>
                  <a:cubicBezTo>
                    <a:pt x="71" y="5"/>
                    <a:pt x="71" y="5"/>
                    <a:pt x="71" y="5"/>
                  </a:cubicBezTo>
                  <a:cubicBezTo>
                    <a:pt x="58" y="12"/>
                    <a:pt x="56" y="13"/>
                    <a:pt x="43" y="8"/>
                  </a:cubicBezTo>
                  <a:cubicBezTo>
                    <a:pt x="30" y="3"/>
                    <a:pt x="21" y="6"/>
                    <a:pt x="16" y="9"/>
                  </a:cubicBezTo>
                  <a:cubicBezTo>
                    <a:pt x="8" y="14"/>
                    <a:pt x="2" y="24"/>
                    <a:pt x="1" y="36"/>
                  </a:cubicBezTo>
                  <a:cubicBezTo>
                    <a:pt x="0" y="55"/>
                    <a:pt x="13" y="58"/>
                    <a:pt x="25" y="60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47" y="66"/>
                    <a:pt x="48" y="67"/>
                    <a:pt x="47" y="80"/>
                  </a:cubicBezTo>
                  <a:cubicBezTo>
                    <a:pt x="46" y="90"/>
                    <a:pt x="46" y="101"/>
                    <a:pt x="54" y="108"/>
                  </a:cubicBezTo>
                  <a:cubicBezTo>
                    <a:pt x="59" y="113"/>
                    <a:pt x="67" y="114"/>
                    <a:pt x="78" y="112"/>
                  </a:cubicBezTo>
                  <a:cubicBezTo>
                    <a:pt x="98" y="109"/>
                    <a:pt x="103" y="96"/>
                    <a:pt x="108" y="85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7" y="67"/>
                    <a:pt x="122" y="68"/>
                    <a:pt x="137" y="71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8" y="72"/>
                    <a:pt x="152" y="70"/>
                    <a:pt x="152" y="65"/>
                  </a:cubicBezTo>
                  <a:cubicBezTo>
                    <a:pt x="153" y="61"/>
                    <a:pt x="150" y="57"/>
                    <a:pt x="146" y="56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26" y="53"/>
                    <a:pt x="109" y="49"/>
                    <a:pt x="99" y="66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89" y="89"/>
                    <a:pt x="87" y="95"/>
                    <a:pt x="76" y="97"/>
                  </a:cubicBezTo>
                  <a:cubicBezTo>
                    <a:pt x="67" y="98"/>
                    <a:pt x="65" y="97"/>
                    <a:pt x="64" y="96"/>
                  </a:cubicBezTo>
                  <a:cubicBezTo>
                    <a:pt x="62" y="94"/>
                    <a:pt x="62" y="84"/>
                    <a:pt x="63" y="81"/>
                  </a:cubicBezTo>
                  <a:cubicBezTo>
                    <a:pt x="64" y="60"/>
                    <a:pt x="58" y="53"/>
                    <a:pt x="37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7" y="42"/>
                    <a:pt x="17" y="42"/>
                    <a:pt x="17" y="37"/>
                  </a:cubicBezTo>
                  <a:cubicBezTo>
                    <a:pt x="17" y="30"/>
                    <a:pt x="20" y="25"/>
                    <a:pt x="24" y="22"/>
                  </a:cubicBezTo>
                  <a:cubicBezTo>
                    <a:pt x="28" y="20"/>
                    <a:pt x="32" y="20"/>
                    <a:pt x="37" y="22"/>
                  </a:cubicBezTo>
                  <a:cubicBezTo>
                    <a:pt x="57" y="30"/>
                    <a:pt x="64" y="27"/>
                    <a:pt x="79" y="18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6" y="14"/>
                    <a:pt x="87" y="9"/>
                    <a:pt x="85" y="5"/>
                  </a:cubicBezTo>
                  <a:cubicBezTo>
                    <a:pt x="82" y="2"/>
                    <a:pt x="78" y="0"/>
                    <a:pt x="74" y="2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137CFD3D-032C-4F7E-B3B8-E99F93FA63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HDL</a:t>
            </a:r>
          </a:p>
        </p:txBody>
      </p:sp>
      <p:grpSp>
        <p:nvGrpSpPr>
          <p:cNvPr id="60418" name="Group 128">
            <a:extLst>
              <a:ext uri="{FF2B5EF4-FFF2-40B4-BE49-F238E27FC236}">
                <a16:creationId xmlns:a16="http://schemas.microsoft.com/office/drawing/2014/main" id="{904A0A79-753B-42A4-98BA-D855A06A8560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3001963"/>
            <a:ext cx="1339850" cy="1397000"/>
            <a:chOff x="3504" y="2106"/>
            <a:chExt cx="844" cy="880"/>
          </a:xfrm>
        </p:grpSpPr>
        <p:sp>
          <p:nvSpPr>
            <p:cNvPr id="60556" name="Oval 108">
              <a:extLst>
                <a:ext uri="{FF2B5EF4-FFF2-40B4-BE49-F238E27FC236}">
                  <a16:creationId xmlns:a16="http://schemas.microsoft.com/office/drawing/2014/main" id="{B1F8D62A-3D61-4EB4-81C5-083FB08BA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155"/>
              <a:ext cx="757" cy="80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57" name="Oval 109">
              <a:extLst>
                <a:ext uri="{FF2B5EF4-FFF2-40B4-BE49-F238E27FC236}">
                  <a16:creationId xmlns:a16="http://schemas.microsoft.com/office/drawing/2014/main" id="{50C87540-B635-4D84-BF18-A9B1153C7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155"/>
              <a:ext cx="757" cy="806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58" name="Oval 110">
              <a:extLst>
                <a:ext uri="{FF2B5EF4-FFF2-40B4-BE49-F238E27FC236}">
                  <a16:creationId xmlns:a16="http://schemas.microsoft.com/office/drawing/2014/main" id="{17BDC24F-B947-427D-9327-0C17CF453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327"/>
              <a:ext cx="428" cy="4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59" name="Freeform 111">
              <a:extLst>
                <a:ext uri="{FF2B5EF4-FFF2-40B4-BE49-F238E27FC236}">
                  <a16:creationId xmlns:a16="http://schemas.microsoft.com/office/drawing/2014/main" id="{E50CC870-4FE9-4FC3-B70B-FCF83AAC4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192"/>
              <a:ext cx="440" cy="579"/>
            </a:xfrm>
            <a:custGeom>
              <a:avLst/>
              <a:gdLst>
                <a:gd name="T0" fmla="*/ 770 w 76"/>
                <a:gd name="T1" fmla="*/ 14949 h 94"/>
                <a:gd name="T2" fmla="*/ 13003 w 76"/>
                <a:gd name="T3" fmla="*/ 456 h 94"/>
                <a:gd name="T4" fmla="*/ 14746 w 76"/>
                <a:gd name="T5" fmla="*/ 456 h 94"/>
                <a:gd name="T6" fmla="*/ 11261 w 76"/>
                <a:gd name="T7" fmla="*/ 0 h 94"/>
                <a:gd name="T8" fmla="*/ 0 w 76"/>
                <a:gd name="T9" fmla="*/ 13545 h 94"/>
                <a:gd name="T10" fmla="*/ 2310 w 76"/>
                <a:gd name="T11" fmla="*/ 21965 h 94"/>
                <a:gd name="T12" fmla="*/ 770 w 76"/>
                <a:gd name="T13" fmla="*/ 1494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4" y="64"/>
                  </a:moveTo>
                  <a:cubicBezTo>
                    <a:pt x="4" y="30"/>
                    <a:pt x="32" y="2"/>
                    <a:pt x="67" y="2"/>
                  </a:cubicBezTo>
                  <a:cubicBezTo>
                    <a:pt x="70" y="2"/>
                    <a:pt x="73" y="2"/>
                    <a:pt x="76" y="2"/>
                  </a:cubicBezTo>
                  <a:cubicBezTo>
                    <a:pt x="70" y="1"/>
                    <a:pt x="64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72"/>
                    <a:pt x="4" y="84"/>
                    <a:pt x="12" y="94"/>
                  </a:cubicBezTo>
                  <a:cubicBezTo>
                    <a:pt x="7" y="85"/>
                    <a:pt x="4" y="75"/>
                    <a:pt x="4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0" name="Freeform 112">
              <a:extLst>
                <a:ext uri="{FF2B5EF4-FFF2-40B4-BE49-F238E27FC236}">
                  <a16:creationId xmlns:a16="http://schemas.microsoft.com/office/drawing/2014/main" id="{D3AD5726-EBAF-4DF7-B2E2-AA778DB62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235"/>
              <a:ext cx="567" cy="677"/>
            </a:xfrm>
            <a:custGeom>
              <a:avLst/>
              <a:gdLst>
                <a:gd name="T0" fmla="*/ 12989 w 98"/>
                <a:gd name="T1" fmla="*/ 0 h 110"/>
                <a:gd name="T2" fmla="*/ 16669 w 98"/>
                <a:gd name="T3" fmla="*/ 10038 h 110"/>
                <a:gd name="T4" fmla="*/ 5421 w 98"/>
                <a:gd name="T5" fmla="*/ 23787 h 110"/>
                <a:gd name="T6" fmla="*/ 0 w 98"/>
                <a:gd name="T7" fmla="*/ 22156 h 110"/>
                <a:gd name="T8" fmla="*/ 7568 w 98"/>
                <a:gd name="T9" fmla="*/ 25646 h 110"/>
                <a:gd name="T10" fmla="*/ 18983 w 98"/>
                <a:gd name="T11" fmla="*/ 12118 h 110"/>
                <a:gd name="T12" fmla="*/ 1298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6" y="26"/>
                    <a:pt x="86" y="43"/>
                  </a:cubicBezTo>
                  <a:cubicBezTo>
                    <a:pt x="86" y="76"/>
                    <a:pt x="60" y="102"/>
                    <a:pt x="28" y="102"/>
                  </a:cubicBezTo>
                  <a:cubicBezTo>
                    <a:pt x="18" y="102"/>
                    <a:pt x="8" y="99"/>
                    <a:pt x="0" y="95"/>
                  </a:cubicBezTo>
                  <a:cubicBezTo>
                    <a:pt x="10" y="104"/>
                    <a:pt x="24" y="110"/>
                    <a:pt x="39" y="110"/>
                  </a:cubicBezTo>
                  <a:cubicBezTo>
                    <a:pt x="71" y="110"/>
                    <a:pt x="98" y="84"/>
                    <a:pt x="98" y="52"/>
                  </a:cubicBezTo>
                  <a:cubicBezTo>
                    <a:pt x="98" y="29"/>
                    <a:pt x="85" y="10"/>
                    <a:pt x="67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1" name="Freeform 113">
              <a:extLst>
                <a:ext uri="{FF2B5EF4-FFF2-40B4-BE49-F238E27FC236}">
                  <a16:creationId xmlns:a16="http://schemas.microsoft.com/office/drawing/2014/main" id="{8840E48E-767F-4482-B632-DDD791B9E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358"/>
              <a:ext cx="243" cy="320"/>
            </a:xfrm>
            <a:custGeom>
              <a:avLst/>
              <a:gdLst>
                <a:gd name="T0" fmla="*/ 770 w 42"/>
                <a:gd name="T1" fmla="*/ 7686 h 52"/>
                <a:gd name="T2" fmla="*/ 7736 w 42"/>
                <a:gd name="T3" fmla="*/ 228 h 52"/>
                <a:gd name="T4" fmla="*/ 7932 w 42"/>
                <a:gd name="T5" fmla="*/ 228 h 52"/>
                <a:gd name="T6" fmla="*/ 5994 w 42"/>
                <a:gd name="T7" fmla="*/ 0 h 52"/>
                <a:gd name="T8" fmla="*/ 0 w 42"/>
                <a:gd name="T9" fmla="*/ 7231 h 52"/>
                <a:gd name="T10" fmla="*/ 1371 w 42"/>
                <a:gd name="T11" fmla="*/ 12117 h 52"/>
                <a:gd name="T12" fmla="*/ 770 w 42"/>
                <a:gd name="T13" fmla="*/ 768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6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2" name="Freeform 114">
              <a:extLst>
                <a:ext uri="{FF2B5EF4-FFF2-40B4-BE49-F238E27FC236}">
                  <a16:creationId xmlns:a16="http://schemas.microsoft.com/office/drawing/2014/main" id="{EAAB4B35-9DBA-4FD6-A49E-F4F77ADEC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395"/>
              <a:ext cx="300" cy="357"/>
            </a:xfrm>
            <a:custGeom>
              <a:avLst/>
              <a:gdLst>
                <a:gd name="T0" fmla="*/ 6923 w 52"/>
                <a:gd name="T1" fmla="*/ 0 h 58"/>
                <a:gd name="T2" fmla="*/ 8821 w 52"/>
                <a:gd name="T3" fmla="*/ 5380 h 58"/>
                <a:gd name="T4" fmla="*/ 2896 w 52"/>
                <a:gd name="T5" fmla="*/ 12581 h 58"/>
                <a:gd name="T6" fmla="*/ 0 w 52"/>
                <a:gd name="T7" fmla="*/ 11670 h 58"/>
                <a:gd name="T8" fmla="*/ 4027 w 52"/>
                <a:gd name="T9" fmla="*/ 13523 h 58"/>
                <a:gd name="T10" fmla="*/ 9987 w 52"/>
                <a:gd name="T11" fmla="*/ 6291 h 58"/>
                <a:gd name="T12" fmla="*/ 692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5"/>
                    <a:pt x="46" y="13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2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3" name="Oval 115">
              <a:extLst>
                <a:ext uri="{FF2B5EF4-FFF2-40B4-BE49-F238E27FC236}">
                  <a16:creationId xmlns:a16="http://schemas.microsoft.com/office/drawing/2014/main" id="{49939352-E9AF-4650-9B3E-6378036A5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327"/>
              <a:ext cx="428" cy="456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64" name="Freeform 116">
              <a:extLst>
                <a:ext uri="{FF2B5EF4-FFF2-40B4-BE49-F238E27FC236}">
                  <a16:creationId xmlns:a16="http://schemas.microsoft.com/office/drawing/2014/main" id="{A4203A9D-16BB-4F6E-809D-F9693D9AC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340"/>
              <a:ext cx="122" cy="123"/>
            </a:xfrm>
            <a:custGeom>
              <a:avLst/>
              <a:gdLst>
                <a:gd name="T0" fmla="*/ 3137 w 21"/>
                <a:gd name="T1" fmla="*/ 455 h 20"/>
                <a:gd name="T2" fmla="*/ 3544 w 21"/>
                <a:gd name="T3" fmla="*/ 3481 h 20"/>
                <a:gd name="T4" fmla="*/ 1179 w 21"/>
                <a:gd name="T5" fmla="*/ 4200 h 20"/>
                <a:gd name="T6" fmla="*/ 575 w 21"/>
                <a:gd name="T7" fmla="*/ 1175 h 20"/>
                <a:gd name="T8" fmla="*/ 3137 w 21"/>
                <a:gd name="T9" fmla="*/ 45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16" y="2"/>
                  </a:moveTo>
                  <a:cubicBezTo>
                    <a:pt x="20" y="5"/>
                    <a:pt x="21" y="10"/>
                    <a:pt x="18" y="15"/>
                  </a:cubicBezTo>
                  <a:cubicBezTo>
                    <a:pt x="16" y="19"/>
                    <a:pt x="10" y="20"/>
                    <a:pt x="6" y="18"/>
                  </a:cubicBezTo>
                  <a:cubicBezTo>
                    <a:pt x="2" y="15"/>
                    <a:pt x="0" y="9"/>
                    <a:pt x="3" y="5"/>
                  </a:cubicBezTo>
                  <a:cubicBezTo>
                    <a:pt x="6" y="1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5" name="Freeform 117">
              <a:extLst>
                <a:ext uri="{FF2B5EF4-FFF2-40B4-BE49-F238E27FC236}">
                  <a16:creationId xmlns:a16="http://schemas.microsoft.com/office/drawing/2014/main" id="{20EA4B95-F769-4A5D-AAB6-7A0417E70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303"/>
              <a:ext cx="64" cy="74"/>
            </a:xfrm>
            <a:custGeom>
              <a:avLst/>
              <a:gdLst>
                <a:gd name="T0" fmla="*/ 1588 w 11"/>
                <a:gd name="T1" fmla="*/ 456 h 12"/>
                <a:gd name="T2" fmla="*/ 1763 w 11"/>
                <a:gd name="T3" fmla="*/ 2128 h 12"/>
                <a:gd name="T4" fmla="*/ 576 w 11"/>
                <a:gd name="T5" fmla="*/ 2356 h 12"/>
                <a:gd name="T6" fmla="*/ 204 w 11"/>
                <a:gd name="T7" fmla="*/ 722 h 12"/>
                <a:gd name="T8" fmla="*/ 1588 w 11"/>
                <a:gd name="T9" fmla="*/ 4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8" y="2"/>
                  </a:moveTo>
                  <a:cubicBezTo>
                    <a:pt x="10" y="3"/>
                    <a:pt x="11" y="6"/>
                    <a:pt x="9" y="9"/>
                  </a:cubicBez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2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6" name="Freeform 118">
              <a:extLst>
                <a:ext uri="{FF2B5EF4-FFF2-40B4-BE49-F238E27FC236}">
                  <a16:creationId xmlns:a16="http://schemas.microsoft.com/office/drawing/2014/main" id="{B8F1603C-DE5D-470A-9F47-8EB7570D0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494"/>
              <a:ext cx="40" cy="43"/>
            </a:xfrm>
            <a:custGeom>
              <a:avLst/>
              <a:gdLst>
                <a:gd name="T0" fmla="*/ 949 w 7"/>
                <a:gd name="T1" fmla="*/ 227 h 7"/>
                <a:gd name="T2" fmla="*/ 1109 w 7"/>
                <a:gd name="T3" fmla="*/ 1167 h 7"/>
                <a:gd name="T4" fmla="*/ 360 w 7"/>
                <a:gd name="T5" fmla="*/ 1394 h 7"/>
                <a:gd name="T6" fmla="*/ 194 w 7"/>
                <a:gd name="T7" fmla="*/ 455 h 7"/>
                <a:gd name="T8" fmla="*/ 949 w 7"/>
                <a:gd name="T9" fmla="*/ 22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7" name="Freeform 119">
              <a:extLst>
                <a:ext uri="{FF2B5EF4-FFF2-40B4-BE49-F238E27FC236}">
                  <a16:creationId xmlns:a16="http://schemas.microsoft.com/office/drawing/2014/main" id="{88549FAA-8A58-4DDC-9CD8-6C79D2205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340"/>
              <a:ext cx="98" cy="215"/>
            </a:xfrm>
            <a:custGeom>
              <a:avLst/>
              <a:gdLst>
                <a:gd name="T0" fmla="*/ 1729 w 17"/>
                <a:gd name="T1" fmla="*/ 8115 h 35"/>
                <a:gd name="T2" fmla="*/ 0 w 17"/>
                <a:gd name="T3" fmla="*/ 68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5">
                  <a:moveTo>
                    <a:pt x="9" y="35"/>
                  </a:moveTo>
                  <a:cubicBezTo>
                    <a:pt x="17" y="31"/>
                    <a:pt x="12" y="0"/>
                    <a:pt x="0" y="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8" name="Freeform 120">
              <a:extLst>
                <a:ext uri="{FF2B5EF4-FFF2-40B4-BE49-F238E27FC236}">
                  <a16:creationId xmlns:a16="http://schemas.microsoft.com/office/drawing/2014/main" id="{269FEFB7-2FFB-484D-A669-9B2BD351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844"/>
              <a:ext cx="86" cy="87"/>
            </a:xfrm>
            <a:custGeom>
              <a:avLst/>
              <a:gdLst>
                <a:gd name="T0" fmla="*/ 0 w 15"/>
                <a:gd name="T1" fmla="*/ 1697 h 14"/>
                <a:gd name="T2" fmla="*/ 2827 w 1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9" y="8"/>
                    <a:pt x="14" y="14"/>
                    <a:pt x="15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9" name="Freeform 121">
              <a:extLst>
                <a:ext uri="{FF2B5EF4-FFF2-40B4-BE49-F238E27FC236}">
                  <a16:creationId xmlns:a16="http://schemas.microsoft.com/office/drawing/2014/main" id="{C05FEE7C-A535-445D-8191-A16F4E489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106"/>
              <a:ext cx="792" cy="880"/>
            </a:xfrm>
            <a:custGeom>
              <a:avLst/>
              <a:gdLst>
                <a:gd name="T0" fmla="*/ 16245 w 137"/>
                <a:gd name="T1" fmla="*/ 1858 h 143"/>
                <a:gd name="T2" fmla="*/ 14672 w 137"/>
                <a:gd name="T3" fmla="*/ 5606 h 143"/>
                <a:gd name="T4" fmla="*/ 13337 w 137"/>
                <a:gd name="T5" fmla="*/ 7686 h 143"/>
                <a:gd name="T6" fmla="*/ 11597 w 137"/>
                <a:gd name="T7" fmla="*/ 7686 h 143"/>
                <a:gd name="T8" fmla="*/ 7151 w 137"/>
                <a:gd name="T9" fmla="*/ 8142 h 143"/>
                <a:gd name="T10" fmla="*/ 4047 w 137"/>
                <a:gd name="T11" fmla="*/ 16320 h 143"/>
                <a:gd name="T12" fmla="*/ 1538 w 137"/>
                <a:gd name="T13" fmla="*/ 21889 h 143"/>
                <a:gd name="T14" fmla="*/ 0 w 137"/>
                <a:gd name="T15" fmla="*/ 24012 h 143"/>
                <a:gd name="T16" fmla="*/ 1740 w 137"/>
                <a:gd name="T17" fmla="*/ 25865 h 143"/>
                <a:gd name="T18" fmla="*/ 7353 w 137"/>
                <a:gd name="T19" fmla="*/ 16775 h 143"/>
                <a:gd name="T20" fmla="*/ 8891 w 137"/>
                <a:gd name="T21" fmla="*/ 11434 h 143"/>
                <a:gd name="T22" fmla="*/ 11030 w 137"/>
                <a:gd name="T23" fmla="*/ 11434 h 143"/>
                <a:gd name="T24" fmla="*/ 14505 w 137"/>
                <a:gd name="T25" fmla="*/ 11434 h 143"/>
                <a:gd name="T26" fmla="*/ 17782 w 137"/>
                <a:gd name="T27" fmla="*/ 6738 h 143"/>
                <a:gd name="T28" fmla="*/ 18546 w 137"/>
                <a:gd name="T29" fmla="*/ 4658 h 143"/>
                <a:gd name="T30" fmla="*/ 19517 w 137"/>
                <a:gd name="T31" fmla="*/ 4431 h 143"/>
                <a:gd name="T32" fmla="*/ 23193 w 137"/>
                <a:gd name="T33" fmla="*/ 11889 h 143"/>
                <a:gd name="T34" fmla="*/ 21823 w 137"/>
                <a:gd name="T35" fmla="*/ 15600 h 143"/>
                <a:gd name="T36" fmla="*/ 20286 w 137"/>
                <a:gd name="T37" fmla="*/ 20031 h 143"/>
                <a:gd name="T38" fmla="*/ 20488 w 137"/>
                <a:gd name="T39" fmla="*/ 31698 h 143"/>
                <a:gd name="T40" fmla="*/ 22425 w 137"/>
                <a:gd name="T41" fmla="*/ 33095 h 143"/>
                <a:gd name="T42" fmla="*/ 23760 w 137"/>
                <a:gd name="T43" fmla="*/ 30751 h 143"/>
                <a:gd name="T44" fmla="*/ 23396 w 137"/>
                <a:gd name="T45" fmla="*/ 20978 h 143"/>
                <a:gd name="T46" fmla="*/ 24731 w 137"/>
                <a:gd name="T47" fmla="*/ 17723 h 143"/>
                <a:gd name="T48" fmla="*/ 26471 w 137"/>
                <a:gd name="T49" fmla="*/ 11889 h 143"/>
                <a:gd name="T50" fmla="*/ 20852 w 137"/>
                <a:gd name="T51" fmla="*/ 683 h 143"/>
                <a:gd name="T52" fmla="*/ 16245 w 137"/>
                <a:gd name="T53" fmla="*/ 1858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3">
                  <a:moveTo>
                    <a:pt x="84" y="8"/>
                  </a:moveTo>
                  <a:cubicBezTo>
                    <a:pt x="79" y="13"/>
                    <a:pt x="78" y="19"/>
                    <a:pt x="76" y="24"/>
                  </a:cubicBezTo>
                  <a:cubicBezTo>
                    <a:pt x="74" y="30"/>
                    <a:pt x="73" y="32"/>
                    <a:pt x="69" y="33"/>
                  </a:cubicBezTo>
                  <a:cubicBezTo>
                    <a:pt x="67" y="34"/>
                    <a:pt x="64" y="33"/>
                    <a:pt x="60" y="33"/>
                  </a:cubicBezTo>
                  <a:cubicBezTo>
                    <a:pt x="54" y="31"/>
                    <a:pt x="45" y="30"/>
                    <a:pt x="37" y="35"/>
                  </a:cubicBezTo>
                  <a:cubicBezTo>
                    <a:pt x="24" y="43"/>
                    <a:pt x="23" y="57"/>
                    <a:pt x="21" y="70"/>
                  </a:cubicBezTo>
                  <a:cubicBezTo>
                    <a:pt x="19" y="89"/>
                    <a:pt x="17" y="94"/>
                    <a:pt x="8" y="94"/>
                  </a:cubicBezTo>
                  <a:cubicBezTo>
                    <a:pt x="3" y="95"/>
                    <a:pt x="0" y="99"/>
                    <a:pt x="0" y="103"/>
                  </a:cubicBezTo>
                  <a:cubicBezTo>
                    <a:pt x="0" y="108"/>
                    <a:pt x="4" y="112"/>
                    <a:pt x="9" y="111"/>
                  </a:cubicBezTo>
                  <a:cubicBezTo>
                    <a:pt x="34" y="110"/>
                    <a:pt x="36" y="87"/>
                    <a:pt x="38" y="72"/>
                  </a:cubicBezTo>
                  <a:cubicBezTo>
                    <a:pt x="39" y="62"/>
                    <a:pt x="40" y="53"/>
                    <a:pt x="46" y="49"/>
                  </a:cubicBezTo>
                  <a:cubicBezTo>
                    <a:pt x="48" y="48"/>
                    <a:pt x="51" y="48"/>
                    <a:pt x="57" y="49"/>
                  </a:cubicBezTo>
                  <a:cubicBezTo>
                    <a:pt x="62" y="50"/>
                    <a:pt x="68" y="52"/>
                    <a:pt x="75" y="49"/>
                  </a:cubicBezTo>
                  <a:cubicBezTo>
                    <a:pt x="87" y="45"/>
                    <a:pt x="90" y="35"/>
                    <a:pt x="92" y="29"/>
                  </a:cubicBezTo>
                  <a:cubicBezTo>
                    <a:pt x="93" y="25"/>
                    <a:pt x="94" y="22"/>
                    <a:pt x="96" y="20"/>
                  </a:cubicBezTo>
                  <a:cubicBezTo>
                    <a:pt x="99" y="18"/>
                    <a:pt x="100" y="18"/>
                    <a:pt x="101" y="19"/>
                  </a:cubicBezTo>
                  <a:cubicBezTo>
                    <a:pt x="110" y="23"/>
                    <a:pt x="120" y="42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6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0"/>
                    <a:pt x="112" y="143"/>
                    <a:pt x="116" y="142"/>
                  </a:cubicBezTo>
                  <a:cubicBezTo>
                    <a:pt x="121" y="141"/>
                    <a:pt x="124" y="137"/>
                    <a:pt x="123" y="132"/>
                  </a:cubicBezTo>
                  <a:cubicBezTo>
                    <a:pt x="120" y="121"/>
                    <a:pt x="119" y="101"/>
                    <a:pt x="121" y="90"/>
                  </a:cubicBezTo>
                  <a:cubicBezTo>
                    <a:pt x="122" y="85"/>
                    <a:pt x="125" y="81"/>
                    <a:pt x="128" y="76"/>
                  </a:cubicBezTo>
                  <a:cubicBezTo>
                    <a:pt x="132" y="69"/>
                    <a:pt x="137" y="60"/>
                    <a:pt x="137" y="51"/>
                  </a:cubicBezTo>
                  <a:cubicBezTo>
                    <a:pt x="136" y="37"/>
                    <a:pt x="124" y="10"/>
                    <a:pt x="108" y="3"/>
                  </a:cubicBezTo>
                  <a:cubicBezTo>
                    <a:pt x="100" y="0"/>
                    <a:pt x="91" y="2"/>
                    <a:pt x="84" y="8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0" name="Freeform 122">
              <a:extLst>
                <a:ext uri="{FF2B5EF4-FFF2-40B4-BE49-F238E27FC236}">
                  <a16:creationId xmlns:a16="http://schemas.microsoft.com/office/drawing/2014/main" id="{50093A42-55F5-44BE-A5C0-83F61A8B2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309"/>
              <a:ext cx="225" cy="289"/>
            </a:xfrm>
            <a:custGeom>
              <a:avLst/>
              <a:gdLst>
                <a:gd name="T0" fmla="*/ 7488 w 39"/>
                <a:gd name="T1" fmla="*/ 683 h 47"/>
                <a:gd name="T2" fmla="*/ 2094 w 39"/>
                <a:gd name="T3" fmla="*/ 1851 h 47"/>
                <a:gd name="T4" fmla="*/ 0 w 39"/>
                <a:gd name="T5" fmla="*/ 10927 h 47"/>
                <a:gd name="T6" fmla="*/ 2694 w 39"/>
                <a:gd name="T7" fmla="*/ 2306 h 47"/>
                <a:gd name="T8" fmla="*/ 7488 w 39"/>
                <a:gd name="T9" fmla="*/ 68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39" y="3"/>
                  </a:moveTo>
                  <a:cubicBezTo>
                    <a:pt x="27" y="1"/>
                    <a:pt x="19" y="0"/>
                    <a:pt x="11" y="8"/>
                  </a:cubicBezTo>
                  <a:cubicBezTo>
                    <a:pt x="3" y="15"/>
                    <a:pt x="2" y="37"/>
                    <a:pt x="0" y="47"/>
                  </a:cubicBezTo>
                  <a:cubicBezTo>
                    <a:pt x="4" y="30"/>
                    <a:pt x="9" y="15"/>
                    <a:pt x="14" y="10"/>
                  </a:cubicBezTo>
                  <a:cubicBezTo>
                    <a:pt x="19" y="6"/>
                    <a:pt x="34" y="2"/>
                    <a:pt x="39" y="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1" name="Freeform 123">
              <a:extLst>
                <a:ext uri="{FF2B5EF4-FFF2-40B4-BE49-F238E27FC236}">
                  <a16:creationId xmlns:a16="http://schemas.microsoft.com/office/drawing/2014/main" id="{6DC51768-5BD1-43DC-97CD-7C9B98930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2481"/>
              <a:ext cx="81" cy="431"/>
            </a:xfrm>
            <a:custGeom>
              <a:avLst/>
              <a:gdLst>
                <a:gd name="T0" fmla="*/ 2714 w 14"/>
                <a:gd name="T1" fmla="*/ 0 h 70"/>
                <a:gd name="T2" fmla="*/ 0 w 14"/>
                <a:gd name="T3" fmla="*/ 8417 h 70"/>
                <a:gd name="T4" fmla="*/ 203 w 14"/>
                <a:gd name="T5" fmla="*/ 16341 h 70"/>
                <a:gd name="T6" fmla="*/ 2714 w 14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0">
                  <a:moveTo>
                    <a:pt x="14" y="0"/>
                  </a:moveTo>
                  <a:cubicBezTo>
                    <a:pt x="6" y="14"/>
                    <a:pt x="1" y="15"/>
                    <a:pt x="0" y="36"/>
                  </a:cubicBezTo>
                  <a:cubicBezTo>
                    <a:pt x="0" y="56"/>
                    <a:pt x="1" y="70"/>
                    <a:pt x="1" y="70"/>
                  </a:cubicBezTo>
                  <a:cubicBezTo>
                    <a:pt x="2" y="61"/>
                    <a:pt x="1" y="16"/>
                    <a:pt x="14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2" name="Freeform 124">
              <a:extLst>
                <a:ext uri="{FF2B5EF4-FFF2-40B4-BE49-F238E27FC236}">
                  <a16:creationId xmlns:a16="http://schemas.microsoft.com/office/drawing/2014/main" id="{D1F7555F-977E-4F0E-931F-2F0ADCEC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266"/>
              <a:ext cx="127" cy="425"/>
            </a:xfrm>
            <a:custGeom>
              <a:avLst/>
              <a:gdLst>
                <a:gd name="T0" fmla="*/ 2298 w 22"/>
                <a:gd name="T1" fmla="*/ 0 h 69"/>
                <a:gd name="T2" fmla="*/ 3464 w 22"/>
                <a:gd name="T3" fmla="*/ 8420 h 69"/>
                <a:gd name="T4" fmla="*/ 768 w 22"/>
                <a:gd name="T5" fmla="*/ 16125 h 69"/>
                <a:gd name="T6" fmla="*/ 3065 w 22"/>
                <a:gd name="T7" fmla="*/ 7016 h 69"/>
                <a:gd name="T8" fmla="*/ 2298 w 22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9">
                  <a:moveTo>
                    <a:pt x="12" y="0"/>
                  </a:moveTo>
                  <a:cubicBezTo>
                    <a:pt x="18" y="12"/>
                    <a:pt x="22" y="23"/>
                    <a:pt x="18" y="36"/>
                  </a:cubicBezTo>
                  <a:cubicBezTo>
                    <a:pt x="13" y="48"/>
                    <a:pt x="5" y="52"/>
                    <a:pt x="4" y="69"/>
                  </a:cubicBezTo>
                  <a:cubicBezTo>
                    <a:pt x="0" y="54"/>
                    <a:pt x="13" y="45"/>
                    <a:pt x="16" y="30"/>
                  </a:cubicBezTo>
                  <a:cubicBezTo>
                    <a:pt x="19" y="15"/>
                    <a:pt x="16" y="7"/>
                    <a:pt x="12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3" name="Freeform 125">
              <a:extLst>
                <a:ext uri="{FF2B5EF4-FFF2-40B4-BE49-F238E27FC236}">
                  <a16:creationId xmlns:a16="http://schemas.microsoft.com/office/drawing/2014/main" id="{7DE28B76-6200-4900-8037-F056D369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180"/>
              <a:ext cx="191" cy="209"/>
            </a:xfrm>
            <a:custGeom>
              <a:avLst/>
              <a:gdLst>
                <a:gd name="T0" fmla="*/ 0 w 33"/>
                <a:gd name="T1" fmla="*/ 7899 h 34"/>
                <a:gd name="T2" fmla="*/ 2917 w 33"/>
                <a:gd name="T3" fmla="*/ 3965 h 34"/>
                <a:gd name="T4" fmla="*/ 6396 w 33"/>
                <a:gd name="T5" fmla="*/ 1850 h 34"/>
                <a:gd name="T6" fmla="*/ 3282 w 33"/>
                <a:gd name="T7" fmla="*/ 1623 h 34"/>
                <a:gd name="T8" fmla="*/ 0 w 33"/>
                <a:gd name="T9" fmla="*/ 789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0" y="34"/>
                  </a:moveTo>
                  <a:cubicBezTo>
                    <a:pt x="8" y="31"/>
                    <a:pt x="11" y="29"/>
                    <a:pt x="15" y="17"/>
                  </a:cubicBezTo>
                  <a:cubicBezTo>
                    <a:pt x="19" y="5"/>
                    <a:pt x="24" y="0"/>
                    <a:pt x="33" y="8"/>
                  </a:cubicBezTo>
                  <a:cubicBezTo>
                    <a:pt x="28" y="1"/>
                    <a:pt x="19" y="1"/>
                    <a:pt x="17" y="7"/>
                  </a:cubicBezTo>
                  <a:cubicBezTo>
                    <a:pt x="14" y="12"/>
                    <a:pt x="7" y="33"/>
                    <a:pt x="0" y="34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4" name="Freeform 126">
              <a:extLst>
                <a:ext uri="{FF2B5EF4-FFF2-40B4-BE49-F238E27FC236}">
                  <a16:creationId xmlns:a16="http://schemas.microsoft.com/office/drawing/2014/main" id="{C0871800-6310-45DB-B82F-134ECBC96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549"/>
              <a:ext cx="150" cy="222"/>
            </a:xfrm>
            <a:custGeom>
              <a:avLst/>
              <a:gdLst>
                <a:gd name="T0" fmla="*/ 4990 w 26"/>
                <a:gd name="T1" fmla="*/ 0 h 36"/>
                <a:gd name="T2" fmla="*/ 0 w 26"/>
                <a:gd name="T3" fmla="*/ 8442 h 36"/>
                <a:gd name="T4" fmla="*/ 4990 w 26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6">
                  <a:moveTo>
                    <a:pt x="26" y="0"/>
                  </a:moveTo>
                  <a:cubicBezTo>
                    <a:pt x="25" y="10"/>
                    <a:pt x="23" y="36"/>
                    <a:pt x="0" y="36"/>
                  </a:cubicBezTo>
                  <a:cubicBezTo>
                    <a:pt x="9" y="34"/>
                    <a:pt x="20" y="27"/>
                    <a:pt x="26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5" name="Freeform 127">
              <a:extLst>
                <a:ext uri="{FF2B5EF4-FFF2-40B4-BE49-F238E27FC236}">
                  <a16:creationId xmlns:a16="http://schemas.microsoft.com/office/drawing/2014/main" id="{0B5123C6-477C-4C68-8C4C-B9BE98E11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106"/>
              <a:ext cx="792" cy="880"/>
            </a:xfrm>
            <a:custGeom>
              <a:avLst/>
              <a:gdLst>
                <a:gd name="T0" fmla="*/ 16245 w 137"/>
                <a:gd name="T1" fmla="*/ 1858 h 143"/>
                <a:gd name="T2" fmla="*/ 14672 w 137"/>
                <a:gd name="T3" fmla="*/ 5606 h 143"/>
                <a:gd name="T4" fmla="*/ 13337 w 137"/>
                <a:gd name="T5" fmla="*/ 7686 h 143"/>
                <a:gd name="T6" fmla="*/ 11597 w 137"/>
                <a:gd name="T7" fmla="*/ 7686 h 143"/>
                <a:gd name="T8" fmla="*/ 7151 w 137"/>
                <a:gd name="T9" fmla="*/ 8142 h 143"/>
                <a:gd name="T10" fmla="*/ 4047 w 137"/>
                <a:gd name="T11" fmla="*/ 16320 h 143"/>
                <a:gd name="T12" fmla="*/ 1538 w 137"/>
                <a:gd name="T13" fmla="*/ 21889 h 143"/>
                <a:gd name="T14" fmla="*/ 0 w 137"/>
                <a:gd name="T15" fmla="*/ 24012 h 143"/>
                <a:gd name="T16" fmla="*/ 1740 w 137"/>
                <a:gd name="T17" fmla="*/ 25865 h 143"/>
                <a:gd name="T18" fmla="*/ 7353 w 137"/>
                <a:gd name="T19" fmla="*/ 16775 h 143"/>
                <a:gd name="T20" fmla="*/ 8891 w 137"/>
                <a:gd name="T21" fmla="*/ 11434 h 143"/>
                <a:gd name="T22" fmla="*/ 11030 w 137"/>
                <a:gd name="T23" fmla="*/ 11434 h 143"/>
                <a:gd name="T24" fmla="*/ 14505 w 137"/>
                <a:gd name="T25" fmla="*/ 11434 h 143"/>
                <a:gd name="T26" fmla="*/ 17782 w 137"/>
                <a:gd name="T27" fmla="*/ 6738 h 143"/>
                <a:gd name="T28" fmla="*/ 18546 w 137"/>
                <a:gd name="T29" fmla="*/ 4658 h 143"/>
                <a:gd name="T30" fmla="*/ 19517 w 137"/>
                <a:gd name="T31" fmla="*/ 4431 h 143"/>
                <a:gd name="T32" fmla="*/ 23193 w 137"/>
                <a:gd name="T33" fmla="*/ 11889 h 143"/>
                <a:gd name="T34" fmla="*/ 21823 w 137"/>
                <a:gd name="T35" fmla="*/ 15600 h 143"/>
                <a:gd name="T36" fmla="*/ 20286 w 137"/>
                <a:gd name="T37" fmla="*/ 20031 h 143"/>
                <a:gd name="T38" fmla="*/ 20488 w 137"/>
                <a:gd name="T39" fmla="*/ 31698 h 143"/>
                <a:gd name="T40" fmla="*/ 22425 w 137"/>
                <a:gd name="T41" fmla="*/ 33095 h 143"/>
                <a:gd name="T42" fmla="*/ 23760 w 137"/>
                <a:gd name="T43" fmla="*/ 30751 h 143"/>
                <a:gd name="T44" fmla="*/ 23396 w 137"/>
                <a:gd name="T45" fmla="*/ 20978 h 143"/>
                <a:gd name="T46" fmla="*/ 24731 w 137"/>
                <a:gd name="T47" fmla="*/ 17723 h 143"/>
                <a:gd name="T48" fmla="*/ 26471 w 137"/>
                <a:gd name="T49" fmla="*/ 11889 h 143"/>
                <a:gd name="T50" fmla="*/ 20852 w 137"/>
                <a:gd name="T51" fmla="*/ 683 h 143"/>
                <a:gd name="T52" fmla="*/ 16245 w 137"/>
                <a:gd name="T53" fmla="*/ 1858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3">
                  <a:moveTo>
                    <a:pt x="84" y="8"/>
                  </a:moveTo>
                  <a:cubicBezTo>
                    <a:pt x="79" y="13"/>
                    <a:pt x="78" y="19"/>
                    <a:pt x="76" y="24"/>
                  </a:cubicBezTo>
                  <a:cubicBezTo>
                    <a:pt x="74" y="30"/>
                    <a:pt x="73" y="32"/>
                    <a:pt x="69" y="33"/>
                  </a:cubicBezTo>
                  <a:cubicBezTo>
                    <a:pt x="67" y="34"/>
                    <a:pt x="64" y="33"/>
                    <a:pt x="60" y="33"/>
                  </a:cubicBezTo>
                  <a:cubicBezTo>
                    <a:pt x="54" y="31"/>
                    <a:pt x="45" y="30"/>
                    <a:pt x="37" y="35"/>
                  </a:cubicBezTo>
                  <a:cubicBezTo>
                    <a:pt x="24" y="43"/>
                    <a:pt x="23" y="57"/>
                    <a:pt x="21" y="70"/>
                  </a:cubicBezTo>
                  <a:cubicBezTo>
                    <a:pt x="19" y="89"/>
                    <a:pt x="17" y="94"/>
                    <a:pt x="8" y="94"/>
                  </a:cubicBezTo>
                  <a:cubicBezTo>
                    <a:pt x="3" y="95"/>
                    <a:pt x="0" y="99"/>
                    <a:pt x="0" y="103"/>
                  </a:cubicBezTo>
                  <a:cubicBezTo>
                    <a:pt x="0" y="108"/>
                    <a:pt x="4" y="112"/>
                    <a:pt x="9" y="111"/>
                  </a:cubicBezTo>
                  <a:cubicBezTo>
                    <a:pt x="34" y="110"/>
                    <a:pt x="36" y="87"/>
                    <a:pt x="38" y="72"/>
                  </a:cubicBezTo>
                  <a:cubicBezTo>
                    <a:pt x="39" y="62"/>
                    <a:pt x="40" y="53"/>
                    <a:pt x="46" y="49"/>
                  </a:cubicBezTo>
                  <a:cubicBezTo>
                    <a:pt x="48" y="48"/>
                    <a:pt x="51" y="48"/>
                    <a:pt x="57" y="49"/>
                  </a:cubicBezTo>
                  <a:cubicBezTo>
                    <a:pt x="62" y="50"/>
                    <a:pt x="68" y="52"/>
                    <a:pt x="75" y="49"/>
                  </a:cubicBezTo>
                  <a:cubicBezTo>
                    <a:pt x="87" y="45"/>
                    <a:pt x="90" y="35"/>
                    <a:pt x="92" y="29"/>
                  </a:cubicBezTo>
                  <a:cubicBezTo>
                    <a:pt x="93" y="25"/>
                    <a:pt x="94" y="22"/>
                    <a:pt x="96" y="20"/>
                  </a:cubicBezTo>
                  <a:cubicBezTo>
                    <a:pt x="99" y="18"/>
                    <a:pt x="100" y="18"/>
                    <a:pt x="101" y="19"/>
                  </a:cubicBezTo>
                  <a:cubicBezTo>
                    <a:pt x="110" y="23"/>
                    <a:pt x="120" y="42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6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0"/>
                    <a:pt x="112" y="143"/>
                    <a:pt x="116" y="142"/>
                  </a:cubicBezTo>
                  <a:cubicBezTo>
                    <a:pt x="121" y="141"/>
                    <a:pt x="124" y="137"/>
                    <a:pt x="123" y="132"/>
                  </a:cubicBezTo>
                  <a:cubicBezTo>
                    <a:pt x="120" y="121"/>
                    <a:pt x="119" y="101"/>
                    <a:pt x="121" y="90"/>
                  </a:cubicBezTo>
                  <a:cubicBezTo>
                    <a:pt x="122" y="85"/>
                    <a:pt x="125" y="81"/>
                    <a:pt x="128" y="76"/>
                  </a:cubicBezTo>
                  <a:cubicBezTo>
                    <a:pt x="132" y="69"/>
                    <a:pt x="137" y="60"/>
                    <a:pt x="137" y="51"/>
                  </a:cubicBezTo>
                  <a:cubicBezTo>
                    <a:pt x="136" y="37"/>
                    <a:pt x="124" y="10"/>
                    <a:pt x="108" y="3"/>
                  </a:cubicBezTo>
                  <a:cubicBezTo>
                    <a:pt x="100" y="0"/>
                    <a:pt x="91" y="2"/>
                    <a:pt x="84" y="8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19" name="Group 51">
            <a:extLst>
              <a:ext uri="{FF2B5EF4-FFF2-40B4-BE49-F238E27FC236}">
                <a16:creationId xmlns:a16="http://schemas.microsoft.com/office/drawing/2014/main" id="{300EC412-00A6-4CEF-82BB-10BFF60A9012}"/>
              </a:ext>
            </a:extLst>
          </p:cNvPr>
          <p:cNvGrpSpPr>
            <a:grpSpLocks/>
          </p:cNvGrpSpPr>
          <p:nvPr/>
        </p:nvGrpSpPr>
        <p:grpSpPr bwMode="auto">
          <a:xfrm>
            <a:off x="3581400" y="1706563"/>
            <a:ext cx="1268413" cy="1506537"/>
            <a:chOff x="1380" y="1188"/>
            <a:chExt cx="799" cy="949"/>
          </a:xfrm>
        </p:grpSpPr>
        <p:sp>
          <p:nvSpPr>
            <p:cNvPr id="60538" name="Oval 33">
              <a:extLst>
                <a:ext uri="{FF2B5EF4-FFF2-40B4-BE49-F238E27FC236}">
                  <a16:creationId xmlns:a16="http://schemas.microsoft.com/office/drawing/2014/main" id="{24D91D30-E7F5-4F90-BAE5-E1354FF86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268"/>
              <a:ext cx="729" cy="77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39" name="Oval 34">
              <a:extLst>
                <a:ext uri="{FF2B5EF4-FFF2-40B4-BE49-F238E27FC236}">
                  <a16:creationId xmlns:a16="http://schemas.microsoft.com/office/drawing/2014/main" id="{48C545C6-BF82-4270-9052-7B57A0093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268"/>
              <a:ext cx="729" cy="77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40" name="Oval 35">
              <a:extLst>
                <a:ext uri="{FF2B5EF4-FFF2-40B4-BE49-F238E27FC236}">
                  <a16:creationId xmlns:a16="http://schemas.microsoft.com/office/drawing/2014/main" id="{0B29CCEB-41A2-4795-A376-E3BC49AAB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" y="1434"/>
              <a:ext cx="411" cy="43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41" name="Freeform 36">
              <a:extLst>
                <a:ext uri="{FF2B5EF4-FFF2-40B4-BE49-F238E27FC236}">
                  <a16:creationId xmlns:a16="http://schemas.microsoft.com/office/drawing/2014/main" id="{8DC1C536-5A30-43E9-ACFA-03BAA1314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1298"/>
              <a:ext cx="422" cy="555"/>
            </a:xfrm>
            <a:custGeom>
              <a:avLst/>
              <a:gdLst>
                <a:gd name="T0" fmla="*/ 971 w 73"/>
                <a:gd name="T1" fmla="*/ 14529 h 90"/>
                <a:gd name="T2" fmla="*/ 12568 w 73"/>
                <a:gd name="T3" fmla="*/ 456 h 90"/>
                <a:gd name="T4" fmla="*/ 14105 w 73"/>
                <a:gd name="T5" fmla="*/ 722 h 90"/>
                <a:gd name="T6" fmla="*/ 11030 w 73"/>
                <a:gd name="T7" fmla="*/ 0 h 90"/>
                <a:gd name="T8" fmla="*/ 0 w 73"/>
                <a:gd name="T9" fmla="*/ 13123 h 90"/>
                <a:gd name="T10" fmla="*/ 2307 w 73"/>
                <a:gd name="T11" fmla="*/ 21109 h 90"/>
                <a:gd name="T12" fmla="*/ 971 w 73"/>
                <a:gd name="T13" fmla="*/ 14529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90">
                  <a:moveTo>
                    <a:pt x="5" y="62"/>
                  </a:moveTo>
                  <a:cubicBezTo>
                    <a:pt x="5" y="29"/>
                    <a:pt x="32" y="2"/>
                    <a:pt x="65" y="2"/>
                  </a:cubicBezTo>
                  <a:cubicBezTo>
                    <a:pt x="68" y="2"/>
                    <a:pt x="71" y="2"/>
                    <a:pt x="73" y="3"/>
                  </a:cubicBezTo>
                  <a:cubicBezTo>
                    <a:pt x="68" y="1"/>
                    <a:pt x="63" y="0"/>
                    <a:pt x="57" y="0"/>
                  </a:cubicBezTo>
                  <a:cubicBezTo>
                    <a:pt x="26" y="0"/>
                    <a:pt x="0" y="25"/>
                    <a:pt x="0" y="56"/>
                  </a:cubicBezTo>
                  <a:cubicBezTo>
                    <a:pt x="0" y="69"/>
                    <a:pt x="5" y="81"/>
                    <a:pt x="12" y="90"/>
                  </a:cubicBezTo>
                  <a:cubicBezTo>
                    <a:pt x="8" y="82"/>
                    <a:pt x="5" y="72"/>
                    <a:pt x="5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42" name="Freeform 37">
              <a:extLst>
                <a:ext uri="{FF2B5EF4-FFF2-40B4-BE49-F238E27FC236}">
                  <a16:creationId xmlns:a16="http://schemas.microsoft.com/office/drawing/2014/main" id="{E4E18761-F628-44B8-B355-A3CF8D518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342"/>
              <a:ext cx="544" cy="653"/>
            </a:xfrm>
            <a:custGeom>
              <a:avLst/>
              <a:gdLst>
                <a:gd name="T0" fmla="*/ 12390 w 94"/>
                <a:gd name="T1" fmla="*/ 0 h 106"/>
                <a:gd name="T2" fmla="*/ 16077 w 94"/>
                <a:gd name="T3" fmla="*/ 9832 h 106"/>
                <a:gd name="T4" fmla="*/ 5226 w 94"/>
                <a:gd name="T5" fmla="*/ 22923 h 106"/>
                <a:gd name="T6" fmla="*/ 0 w 94"/>
                <a:gd name="T7" fmla="*/ 21290 h 106"/>
                <a:gd name="T8" fmla="*/ 7165 w 94"/>
                <a:gd name="T9" fmla="*/ 24783 h 106"/>
                <a:gd name="T10" fmla="*/ 18218 w 94"/>
                <a:gd name="T11" fmla="*/ 11458 h 106"/>
                <a:gd name="T12" fmla="*/ 12390 w 94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06">
                  <a:moveTo>
                    <a:pt x="64" y="0"/>
                  </a:moveTo>
                  <a:cubicBezTo>
                    <a:pt x="76" y="10"/>
                    <a:pt x="83" y="25"/>
                    <a:pt x="83" y="42"/>
                  </a:cubicBezTo>
                  <a:cubicBezTo>
                    <a:pt x="83" y="73"/>
                    <a:pt x="58" y="98"/>
                    <a:pt x="27" y="98"/>
                  </a:cubicBezTo>
                  <a:cubicBezTo>
                    <a:pt x="17" y="98"/>
                    <a:pt x="8" y="95"/>
                    <a:pt x="0" y="91"/>
                  </a:cubicBezTo>
                  <a:cubicBezTo>
                    <a:pt x="10" y="100"/>
                    <a:pt x="23" y="106"/>
                    <a:pt x="37" y="106"/>
                  </a:cubicBezTo>
                  <a:cubicBezTo>
                    <a:pt x="68" y="106"/>
                    <a:pt x="94" y="80"/>
                    <a:pt x="94" y="49"/>
                  </a:cubicBezTo>
                  <a:cubicBezTo>
                    <a:pt x="94" y="28"/>
                    <a:pt x="82" y="10"/>
                    <a:pt x="64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43" name="Freeform 38">
              <a:extLst>
                <a:ext uri="{FF2B5EF4-FFF2-40B4-BE49-F238E27FC236}">
                  <a16:creationId xmlns:a16="http://schemas.microsoft.com/office/drawing/2014/main" id="{74806B57-3F8A-420E-ABB8-741E54574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459"/>
              <a:ext cx="231" cy="302"/>
            </a:xfrm>
            <a:custGeom>
              <a:avLst/>
              <a:gdLst>
                <a:gd name="T0" fmla="*/ 768 w 40"/>
                <a:gd name="T1" fmla="*/ 7482 h 49"/>
                <a:gd name="T2" fmla="*/ 7305 w 40"/>
                <a:gd name="T3" fmla="*/ 228 h 49"/>
                <a:gd name="T4" fmla="*/ 7305 w 40"/>
                <a:gd name="T5" fmla="*/ 228 h 49"/>
                <a:gd name="T6" fmla="*/ 5769 w 40"/>
                <a:gd name="T7" fmla="*/ 0 h 49"/>
                <a:gd name="T8" fmla="*/ 0 w 40"/>
                <a:gd name="T9" fmla="*/ 6798 h 49"/>
                <a:gd name="T10" fmla="*/ 1167 w 40"/>
                <a:gd name="T11" fmla="*/ 11470 h 49"/>
                <a:gd name="T12" fmla="*/ 768 w 40"/>
                <a:gd name="T13" fmla="*/ 7482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9">
                  <a:moveTo>
                    <a:pt x="4" y="32"/>
                  </a:moveTo>
                  <a:cubicBezTo>
                    <a:pt x="4" y="14"/>
                    <a:pt x="21" y="1"/>
                    <a:pt x="38" y="1"/>
                  </a:cubicBezTo>
                  <a:cubicBezTo>
                    <a:pt x="40" y="1"/>
                    <a:pt x="37" y="1"/>
                    <a:pt x="38" y="1"/>
                  </a:cubicBezTo>
                  <a:cubicBezTo>
                    <a:pt x="36" y="0"/>
                    <a:pt x="33" y="0"/>
                    <a:pt x="30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6"/>
                    <a:pt x="2" y="44"/>
                    <a:pt x="6" y="49"/>
                  </a:cubicBezTo>
                  <a:cubicBezTo>
                    <a:pt x="4" y="45"/>
                    <a:pt x="4" y="37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44" name="Freeform 39">
              <a:extLst>
                <a:ext uri="{FF2B5EF4-FFF2-40B4-BE49-F238E27FC236}">
                  <a16:creationId xmlns:a16="http://schemas.microsoft.com/office/drawing/2014/main" id="{C93DC36D-7A67-469D-97EE-0415B5A0B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490"/>
              <a:ext cx="290" cy="345"/>
            </a:xfrm>
            <a:custGeom>
              <a:avLst/>
              <a:gdLst>
                <a:gd name="T0" fmla="*/ 6629 w 50"/>
                <a:gd name="T1" fmla="*/ 0 h 56"/>
                <a:gd name="T2" fmla="*/ 8578 w 50"/>
                <a:gd name="T3" fmla="*/ 5163 h 56"/>
                <a:gd name="T4" fmla="*/ 2726 w 50"/>
                <a:gd name="T5" fmla="*/ 12143 h 56"/>
                <a:gd name="T6" fmla="*/ 0 w 50"/>
                <a:gd name="T7" fmla="*/ 11237 h 56"/>
                <a:gd name="T8" fmla="*/ 3903 w 50"/>
                <a:gd name="T9" fmla="*/ 13092 h 56"/>
                <a:gd name="T10" fmla="*/ 9756 w 50"/>
                <a:gd name="T11" fmla="*/ 6074 h 56"/>
                <a:gd name="T12" fmla="*/ 6629 w 5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6">
                  <a:moveTo>
                    <a:pt x="34" y="0"/>
                  </a:moveTo>
                  <a:cubicBezTo>
                    <a:pt x="40" y="6"/>
                    <a:pt x="44" y="14"/>
                    <a:pt x="44" y="22"/>
                  </a:cubicBezTo>
                  <a:cubicBezTo>
                    <a:pt x="44" y="39"/>
                    <a:pt x="31" y="52"/>
                    <a:pt x="14" y="52"/>
                  </a:cubicBezTo>
                  <a:cubicBezTo>
                    <a:pt x="9" y="52"/>
                    <a:pt x="4" y="51"/>
                    <a:pt x="0" y="48"/>
                  </a:cubicBezTo>
                  <a:cubicBezTo>
                    <a:pt x="5" y="53"/>
                    <a:pt x="12" y="56"/>
                    <a:pt x="20" y="56"/>
                  </a:cubicBezTo>
                  <a:cubicBezTo>
                    <a:pt x="36" y="56"/>
                    <a:pt x="50" y="43"/>
                    <a:pt x="50" y="26"/>
                  </a:cubicBezTo>
                  <a:cubicBezTo>
                    <a:pt x="50" y="15"/>
                    <a:pt x="43" y="5"/>
                    <a:pt x="3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45" name="Oval 40">
              <a:extLst>
                <a:ext uri="{FF2B5EF4-FFF2-40B4-BE49-F238E27FC236}">
                  <a16:creationId xmlns:a16="http://schemas.microsoft.com/office/drawing/2014/main" id="{4FF760A6-C1D3-40EC-A609-7CF8FF752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" y="1434"/>
              <a:ext cx="411" cy="43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46" name="Oval 41">
              <a:extLst>
                <a:ext uri="{FF2B5EF4-FFF2-40B4-BE49-F238E27FC236}">
                  <a16:creationId xmlns:a16="http://schemas.microsoft.com/office/drawing/2014/main" id="{1CCD5181-B2C7-4350-AD9A-63D796078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434"/>
              <a:ext cx="104" cy="1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47" name="Oval 42">
              <a:extLst>
                <a:ext uri="{FF2B5EF4-FFF2-40B4-BE49-F238E27FC236}">
                  <a16:creationId xmlns:a16="http://schemas.microsoft.com/office/drawing/2014/main" id="{84ECB6B6-26F8-44AB-9C88-12BFD6919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422"/>
              <a:ext cx="41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48" name="Freeform 43">
              <a:extLst>
                <a:ext uri="{FF2B5EF4-FFF2-40B4-BE49-F238E27FC236}">
                  <a16:creationId xmlns:a16="http://schemas.microsoft.com/office/drawing/2014/main" id="{86AC03D5-00C2-46C1-83DF-5A3CF233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582"/>
              <a:ext cx="121" cy="148"/>
            </a:xfrm>
            <a:custGeom>
              <a:avLst/>
              <a:gdLst>
                <a:gd name="T0" fmla="*/ 0 w 21"/>
                <a:gd name="T1" fmla="*/ 1634 h 24"/>
                <a:gd name="T2" fmla="*/ 2293 w 21"/>
                <a:gd name="T3" fmla="*/ 5174 h 24"/>
                <a:gd name="T4" fmla="*/ 2691 w 2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0" y="7"/>
                  </a:moveTo>
                  <a:cubicBezTo>
                    <a:pt x="2" y="11"/>
                    <a:pt x="5" y="24"/>
                    <a:pt x="12" y="22"/>
                  </a:cubicBezTo>
                  <a:cubicBezTo>
                    <a:pt x="21" y="20"/>
                    <a:pt x="15" y="5"/>
                    <a:pt x="14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49" name="Freeform 44">
              <a:extLst>
                <a:ext uri="{FF2B5EF4-FFF2-40B4-BE49-F238E27FC236}">
                  <a16:creationId xmlns:a16="http://schemas.microsoft.com/office/drawing/2014/main" id="{7468B979-6FF5-4099-B9E2-CE0DAFF2F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188"/>
              <a:ext cx="799" cy="949"/>
            </a:xfrm>
            <a:custGeom>
              <a:avLst/>
              <a:gdLst>
                <a:gd name="T0" fmla="*/ 4088 w 138"/>
                <a:gd name="T1" fmla="*/ 30189 h 154"/>
                <a:gd name="T2" fmla="*/ 11464 w 138"/>
                <a:gd name="T3" fmla="*/ 30189 h 154"/>
                <a:gd name="T4" fmla="*/ 13977 w 138"/>
                <a:gd name="T5" fmla="*/ 28784 h 154"/>
                <a:gd name="T6" fmla="*/ 23096 w 138"/>
                <a:gd name="T7" fmla="*/ 34632 h 154"/>
                <a:gd name="T8" fmla="*/ 25811 w 138"/>
                <a:gd name="T9" fmla="*/ 35353 h 154"/>
                <a:gd name="T10" fmla="*/ 26216 w 138"/>
                <a:gd name="T11" fmla="*/ 32050 h 154"/>
                <a:gd name="T12" fmla="*/ 13207 w 138"/>
                <a:gd name="T13" fmla="*/ 24341 h 154"/>
                <a:gd name="T14" fmla="*/ 9686 w 138"/>
                <a:gd name="T15" fmla="*/ 25974 h 154"/>
                <a:gd name="T16" fmla="*/ 6404 w 138"/>
                <a:gd name="T17" fmla="*/ 26430 h 154"/>
                <a:gd name="T18" fmla="*/ 5830 w 138"/>
                <a:gd name="T19" fmla="*/ 23164 h 154"/>
                <a:gd name="T20" fmla="*/ 5060 w 138"/>
                <a:gd name="T21" fmla="*/ 14962 h 154"/>
                <a:gd name="T22" fmla="*/ 5998 w 138"/>
                <a:gd name="T23" fmla="*/ 7025 h 154"/>
                <a:gd name="T24" fmla="*/ 10862 w 138"/>
                <a:gd name="T25" fmla="*/ 5848 h 154"/>
                <a:gd name="T26" fmla="*/ 18035 w 138"/>
                <a:gd name="T27" fmla="*/ 13329 h 154"/>
                <a:gd name="T28" fmla="*/ 22528 w 138"/>
                <a:gd name="T29" fmla="*/ 17772 h 154"/>
                <a:gd name="T30" fmla="*/ 24642 w 138"/>
                <a:gd name="T31" fmla="*/ 15911 h 154"/>
                <a:gd name="T32" fmla="*/ 23096 w 138"/>
                <a:gd name="T33" fmla="*/ 13329 h 154"/>
                <a:gd name="T34" fmla="*/ 23096 w 138"/>
                <a:gd name="T35" fmla="*/ 13329 h 154"/>
                <a:gd name="T36" fmla="*/ 21150 w 138"/>
                <a:gd name="T37" fmla="*/ 10747 h 154"/>
                <a:gd name="T38" fmla="*/ 12234 w 138"/>
                <a:gd name="T39" fmla="*/ 1633 h 154"/>
                <a:gd name="T40" fmla="*/ 3115 w 138"/>
                <a:gd name="T41" fmla="*/ 3987 h 154"/>
                <a:gd name="T42" fmla="*/ 1743 w 138"/>
                <a:gd name="T43" fmla="*/ 17088 h 154"/>
                <a:gd name="T44" fmla="*/ 2148 w 138"/>
                <a:gd name="T45" fmla="*/ 22480 h 154"/>
                <a:gd name="T46" fmla="*/ 4088 w 138"/>
                <a:gd name="T47" fmla="*/ 30189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" h="154">
                  <a:moveTo>
                    <a:pt x="21" y="129"/>
                  </a:moveTo>
                  <a:cubicBezTo>
                    <a:pt x="37" y="140"/>
                    <a:pt x="50" y="134"/>
                    <a:pt x="59" y="129"/>
                  </a:cubicBezTo>
                  <a:cubicBezTo>
                    <a:pt x="64" y="126"/>
                    <a:pt x="68" y="124"/>
                    <a:pt x="72" y="123"/>
                  </a:cubicBezTo>
                  <a:cubicBezTo>
                    <a:pt x="89" y="120"/>
                    <a:pt x="105" y="128"/>
                    <a:pt x="119" y="148"/>
                  </a:cubicBezTo>
                  <a:cubicBezTo>
                    <a:pt x="122" y="153"/>
                    <a:pt x="129" y="154"/>
                    <a:pt x="133" y="151"/>
                  </a:cubicBezTo>
                  <a:cubicBezTo>
                    <a:pt x="137" y="147"/>
                    <a:pt x="138" y="141"/>
                    <a:pt x="135" y="137"/>
                  </a:cubicBezTo>
                  <a:cubicBezTo>
                    <a:pt x="111" y="103"/>
                    <a:pt x="85" y="100"/>
                    <a:pt x="68" y="104"/>
                  </a:cubicBezTo>
                  <a:cubicBezTo>
                    <a:pt x="61" y="106"/>
                    <a:pt x="55" y="109"/>
                    <a:pt x="50" y="111"/>
                  </a:cubicBezTo>
                  <a:cubicBezTo>
                    <a:pt x="41" y="116"/>
                    <a:pt x="39" y="117"/>
                    <a:pt x="33" y="113"/>
                  </a:cubicBezTo>
                  <a:cubicBezTo>
                    <a:pt x="29" y="110"/>
                    <a:pt x="29" y="109"/>
                    <a:pt x="30" y="99"/>
                  </a:cubicBezTo>
                  <a:cubicBezTo>
                    <a:pt x="32" y="90"/>
                    <a:pt x="34" y="78"/>
                    <a:pt x="26" y="64"/>
                  </a:cubicBezTo>
                  <a:cubicBezTo>
                    <a:pt x="21" y="54"/>
                    <a:pt x="23" y="39"/>
                    <a:pt x="31" y="30"/>
                  </a:cubicBezTo>
                  <a:cubicBezTo>
                    <a:pt x="37" y="23"/>
                    <a:pt x="46" y="21"/>
                    <a:pt x="56" y="25"/>
                  </a:cubicBezTo>
                  <a:cubicBezTo>
                    <a:pt x="74" y="32"/>
                    <a:pt x="85" y="46"/>
                    <a:pt x="93" y="57"/>
                  </a:cubicBezTo>
                  <a:cubicBezTo>
                    <a:pt x="100" y="67"/>
                    <a:pt x="106" y="75"/>
                    <a:pt x="116" y="76"/>
                  </a:cubicBezTo>
                  <a:cubicBezTo>
                    <a:pt x="121" y="77"/>
                    <a:pt x="126" y="73"/>
                    <a:pt x="127" y="68"/>
                  </a:cubicBezTo>
                  <a:cubicBezTo>
                    <a:pt x="128" y="63"/>
                    <a:pt x="124" y="58"/>
                    <a:pt x="119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7" y="56"/>
                    <a:pt x="112" y="50"/>
                    <a:pt x="109" y="46"/>
                  </a:cubicBezTo>
                  <a:cubicBezTo>
                    <a:pt x="99" y="33"/>
                    <a:pt x="87" y="16"/>
                    <a:pt x="63" y="7"/>
                  </a:cubicBezTo>
                  <a:cubicBezTo>
                    <a:pt x="45" y="0"/>
                    <a:pt x="28" y="4"/>
                    <a:pt x="16" y="17"/>
                  </a:cubicBezTo>
                  <a:cubicBezTo>
                    <a:pt x="3" y="32"/>
                    <a:pt x="0" y="56"/>
                    <a:pt x="9" y="73"/>
                  </a:cubicBezTo>
                  <a:cubicBezTo>
                    <a:pt x="13" y="81"/>
                    <a:pt x="12" y="89"/>
                    <a:pt x="11" y="96"/>
                  </a:cubicBezTo>
                  <a:cubicBezTo>
                    <a:pt x="10" y="106"/>
                    <a:pt x="8" y="119"/>
                    <a:pt x="21" y="129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0" name="Freeform 45">
              <a:extLst>
                <a:ext uri="{FF2B5EF4-FFF2-40B4-BE49-F238E27FC236}">
                  <a16:creationId xmlns:a16="http://schemas.microsoft.com/office/drawing/2014/main" id="{F48C604D-880B-4B34-B6B7-9AAF80CF3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1884"/>
              <a:ext cx="434" cy="135"/>
            </a:xfrm>
            <a:custGeom>
              <a:avLst/>
              <a:gdLst>
                <a:gd name="T0" fmla="*/ 0 w 75"/>
                <a:gd name="T1" fmla="*/ 2786 h 22"/>
                <a:gd name="T2" fmla="*/ 5625 w 75"/>
                <a:gd name="T3" fmla="*/ 3467 h 22"/>
                <a:gd name="T4" fmla="*/ 14530 w 75"/>
                <a:gd name="T5" fmla="*/ 2559 h 22"/>
                <a:gd name="T6" fmla="*/ 5995 w 75"/>
                <a:gd name="T7" fmla="*/ 2295 h 22"/>
                <a:gd name="T8" fmla="*/ 0 w 75"/>
                <a:gd name="T9" fmla="*/ 278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2">
                  <a:moveTo>
                    <a:pt x="0" y="12"/>
                  </a:moveTo>
                  <a:cubicBezTo>
                    <a:pt x="6" y="18"/>
                    <a:pt x="12" y="22"/>
                    <a:pt x="29" y="15"/>
                  </a:cubicBezTo>
                  <a:cubicBezTo>
                    <a:pt x="45" y="7"/>
                    <a:pt x="57" y="0"/>
                    <a:pt x="75" y="11"/>
                  </a:cubicBezTo>
                  <a:cubicBezTo>
                    <a:pt x="66" y="3"/>
                    <a:pt x="55" y="1"/>
                    <a:pt x="31" y="10"/>
                  </a:cubicBezTo>
                  <a:cubicBezTo>
                    <a:pt x="7" y="19"/>
                    <a:pt x="4" y="16"/>
                    <a:pt x="0" y="12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1" name="Freeform 46">
              <a:extLst>
                <a:ext uri="{FF2B5EF4-FFF2-40B4-BE49-F238E27FC236}">
                  <a16:creationId xmlns:a16="http://schemas.microsoft.com/office/drawing/2014/main" id="{F98E53C1-9225-4ADA-9A4C-F9E2063A0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212"/>
              <a:ext cx="289" cy="179"/>
            </a:xfrm>
            <a:custGeom>
              <a:avLst/>
              <a:gdLst>
                <a:gd name="T0" fmla="*/ 0 w 50"/>
                <a:gd name="T1" fmla="*/ 6098 h 29"/>
                <a:gd name="T2" fmla="*/ 9653 w 50"/>
                <a:gd name="T3" fmla="*/ 6821 h 29"/>
                <a:gd name="T4" fmla="*/ 0 w 50"/>
                <a:gd name="T5" fmla="*/ 6098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9">
                  <a:moveTo>
                    <a:pt x="0" y="26"/>
                  </a:moveTo>
                  <a:cubicBezTo>
                    <a:pt x="8" y="16"/>
                    <a:pt x="23" y="7"/>
                    <a:pt x="50" y="29"/>
                  </a:cubicBezTo>
                  <a:cubicBezTo>
                    <a:pt x="41" y="17"/>
                    <a:pt x="12" y="0"/>
                    <a:pt x="0" y="26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2" name="Freeform 47">
              <a:extLst>
                <a:ext uri="{FF2B5EF4-FFF2-40B4-BE49-F238E27FC236}">
                  <a16:creationId xmlns:a16="http://schemas.microsoft.com/office/drawing/2014/main" id="{9FBAA744-C2A6-4973-A2EE-03A1B577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274"/>
              <a:ext cx="295" cy="296"/>
            </a:xfrm>
            <a:custGeom>
              <a:avLst/>
              <a:gdLst>
                <a:gd name="T0" fmla="*/ 9868 w 51"/>
                <a:gd name="T1" fmla="*/ 11254 h 48"/>
                <a:gd name="T2" fmla="*/ 0 w 51"/>
                <a:gd name="T3" fmla="*/ 0 h 48"/>
                <a:gd name="T4" fmla="*/ 5819 w 51"/>
                <a:gd name="T5" fmla="*/ 7036 h 48"/>
                <a:gd name="T6" fmla="*/ 9868 w 51"/>
                <a:gd name="T7" fmla="*/ 1125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8">
                  <a:moveTo>
                    <a:pt x="51" y="48"/>
                  </a:moveTo>
                  <a:cubicBezTo>
                    <a:pt x="39" y="43"/>
                    <a:pt x="25" y="10"/>
                    <a:pt x="0" y="0"/>
                  </a:cubicBezTo>
                  <a:cubicBezTo>
                    <a:pt x="4" y="1"/>
                    <a:pt x="24" y="21"/>
                    <a:pt x="30" y="30"/>
                  </a:cubicBezTo>
                  <a:cubicBezTo>
                    <a:pt x="35" y="38"/>
                    <a:pt x="44" y="48"/>
                    <a:pt x="51" y="4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3" name="Freeform 48">
              <a:extLst>
                <a:ext uri="{FF2B5EF4-FFF2-40B4-BE49-F238E27FC236}">
                  <a16:creationId xmlns:a16="http://schemas.microsoft.com/office/drawing/2014/main" id="{3EBA4CBE-2A92-4935-92C7-A7003D1C4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576"/>
              <a:ext cx="81" cy="351"/>
            </a:xfrm>
            <a:custGeom>
              <a:avLst/>
              <a:gdLst>
                <a:gd name="T0" fmla="*/ 2714 w 14"/>
                <a:gd name="T1" fmla="*/ 12858 h 57"/>
                <a:gd name="T2" fmla="*/ 1371 w 14"/>
                <a:gd name="T3" fmla="*/ 8190 h 57"/>
                <a:gd name="T4" fmla="*/ 567 w 14"/>
                <a:gd name="T5" fmla="*/ 0 h 57"/>
                <a:gd name="T6" fmla="*/ 770 w 14"/>
                <a:gd name="T7" fmla="*/ 7925 h 57"/>
                <a:gd name="T8" fmla="*/ 2714 w 14"/>
                <a:gd name="T9" fmla="*/ 1285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7">
                  <a:moveTo>
                    <a:pt x="14" y="55"/>
                  </a:moveTo>
                  <a:cubicBezTo>
                    <a:pt x="6" y="51"/>
                    <a:pt x="4" y="48"/>
                    <a:pt x="7" y="35"/>
                  </a:cubicBezTo>
                  <a:cubicBezTo>
                    <a:pt x="9" y="23"/>
                    <a:pt x="11" y="18"/>
                    <a:pt x="3" y="0"/>
                  </a:cubicBezTo>
                  <a:cubicBezTo>
                    <a:pt x="5" y="7"/>
                    <a:pt x="7" y="27"/>
                    <a:pt x="4" y="34"/>
                  </a:cubicBezTo>
                  <a:cubicBezTo>
                    <a:pt x="0" y="41"/>
                    <a:pt x="3" y="57"/>
                    <a:pt x="14" y="55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4" name="Freeform 49">
              <a:extLst>
                <a:ext uri="{FF2B5EF4-FFF2-40B4-BE49-F238E27FC236}">
                  <a16:creationId xmlns:a16="http://schemas.microsoft.com/office/drawing/2014/main" id="{D6532595-ABA6-451C-8180-AEF99495C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28"/>
              <a:ext cx="318" cy="222"/>
            </a:xfrm>
            <a:custGeom>
              <a:avLst/>
              <a:gdLst>
                <a:gd name="T0" fmla="*/ 10633 w 55"/>
                <a:gd name="T1" fmla="*/ 8442 h 36"/>
                <a:gd name="T2" fmla="*/ 0 w 55"/>
                <a:gd name="T3" fmla="*/ 456 h 36"/>
                <a:gd name="T4" fmla="*/ 10633 w 55"/>
                <a:gd name="T5" fmla="*/ 8442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6">
                  <a:moveTo>
                    <a:pt x="55" y="36"/>
                  </a:moveTo>
                  <a:cubicBezTo>
                    <a:pt x="45" y="21"/>
                    <a:pt x="20" y="0"/>
                    <a:pt x="0" y="2"/>
                  </a:cubicBezTo>
                  <a:cubicBezTo>
                    <a:pt x="9" y="4"/>
                    <a:pt x="38" y="16"/>
                    <a:pt x="55" y="3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5" name="Freeform 50">
              <a:extLst>
                <a:ext uri="{FF2B5EF4-FFF2-40B4-BE49-F238E27FC236}">
                  <a16:creationId xmlns:a16="http://schemas.microsoft.com/office/drawing/2014/main" id="{DB4CA9C7-4D12-4A69-BE1D-65813B949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188"/>
              <a:ext cx="799" cy="949"/>
            </a:xfrm>
            <a:custGeom>
              <a:avLst/>
              <a:gdLst>
                <a:gd name="T0" fmla="*/ 4088 w 138"/>
                <a:gd name="T1" fmla="*/ 30189 h 154"/>
                <a:gd name="T2" fmla="*/ 11464 w 138"/>
                <a:gd name="T3" fmla="*/ 30189 h 154"/>
                <a:gd name="T4" fmla="*/ 13977 w 138"/>
                <a:gd name="T5" fmla="*/ 28784 h 154"/>
                <a:gd name="T6" fmla="*/ 23096 w 138"/>
                <a:gd name="T7" fmla="*/ 34632 h 154"/>
                <a:gd name="T8" fmla="*/ 25811 w 138"/>
                <a:gd name="T9" fmla="*/ 35353 h 154"/>
                <a:gd name="T10" fmla="*/ 26216 w 138"/>
                <a:gd name="T11" fmla="*/ 32050 h 154"/>
                <a:gd name="T12" fmla="*/ 13207 w 138"/>
                <a:gd name="T13" fmla="*/ 24341 h 154"/>
                <a:gd name="T14" fmla="*/ 9686 w 138"/>
                <a:gd name="T15" fmla="*/ 25974 h 154"/>
                <a:gd name="T16" fmla="*/ 6404 w 138"/>
                <a:gd name="T17" fmla="*/ 26430 h 154"/>
                <a:gd name="T18" fmla="*/ 5830 w 138"/>
                <a:gd name="T19" fmla="*/ 23164 h 154"/>
                <a:gd name="T20" fmla="*/ 5060 w 138"/>
                <a:gd name="T21" fmla="*/ 14962 h 154"/>
                <a:gd name="T22" fmla="*/ 5998 w 138"/>
                <a:gd name="T23" fmla="*/ 7025 h 154"/>
                <a:gd name="T24" fmla="*/ 10862 w 138"/>
                <a:gd name="T25" fmla="*/ 5848 h 154"/>
                <a:gd name="T26" fmla="*/ 18035 w 138"/>
                <a:gd name="T27" fmla="*/ 13329 h 154"/>
                <a:gd name="T28" fmla="*/ 22528 w 138"/>
                <a:gd name="T29" fmla="*/ 17772 h 154"/>
                <a:gd name="T30" fmla="*/ 24642 w 138"/>
                <a:gd name="T31" fmla="*/ 15911 h 154"/>
                <a:gd name="T32" fmla="*/ 23096 w 138"/>
                <a:gd name="T33" fmla="*/ 13329 h 154"/>
                <a:gd name="T34" fmla="*/ 23096 w 138"/>
                <a:gd name="T35" fmla="*/ 13329 h 154"/>
                <a:gd name="T36" fmla="*/ 21150 w 138"/>
                <a:gd name="T37" fmla="*/ 10747 h 154"/>
                <a:gd name="T38" fmla="*/ 12234 w 138"/>
                <a:gd name="T39" fmla="*/ 1633 h 154"/>
                <a:gd name="T40" fmla="*/ 3115 w 138"/>
                <a:gd name="T41" fmla="*/ 3987 h 154"/>
                <a:gd name="T42" fmla="*/ 1743 w 138"/>
                <a:gd name="T43" fmla="*/ 17088 h 154"/>
                <a:gd name="T44" fmla="*/ 2148 w 138"/>
                <a:gd name="T45" fmla="*/ 22480 h 154"/>
                <a:gd name="T46" fmla="*/ 4088 w 138"/>
                <a:gd name="T47" fmla="*/ 30189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" h="154">
                  <a:moveTo>
                    <a:pt x="21" y="129"/>
                  </a:moveTo>
                  <a:cubicBezTo>
                    <a:pt x="37" y="140"/>
                    <a:pt x="50" y="134"/>
                    <a:pt x="59" y="129"/>
                  </a:cubicBezTo>
                  <a:cubicBezTo>
                    <a:pt x="64" y="126"/>
                    <a:pt x="68" y="124"/>
                    <a:pt x="72" y="123"/>
                  </a:cubicBezTo>
                  <a:cubicBezTo>
                    <a:pt x="89" y="120"/>
                    <a:pt x="105" y="128"/>
                    <a:pt x="119" y="148"/>
                  </a:cubicBezTo>
                  <a:cubicBezTo>
                    <a:pt x="122" y="153"/>
                    <a:pt x="129" y="154"/>
                    <a:pt x="133" y="151"/>
                  </a:cubicBezTo>
                  <a:cubicBezTo>
                    <a:pt x="137" y="147"/>
                    <a:pt x="138" y="141"/>
                    <a:pt x="135" y="137"/>
                  </a:cubicBezTo>
                  <a:cubicBezTo>
                    <a:pt x="111" y="103"/>
                    <a:pt x="85" y="100"/>
                    <a:pt x="68" y="104"/>
                  </a:cubicBezTo>
                  <a:cubicBezTo>
                    <a:pt x="61" y="106"/>
                    <a:pt x="55" y="109"/>
                    <a:pt x="50" y="111"/>
                  </a:cubicBezTo>
                  <a:cubicBezTo>
                    <a:pt x="41" y="116"/>
                    <a:pt x="39" y="117"/>
                    <a:pt x="33" y="113"/>
                  </a:cubicBezTo>
                  <a:cubicBezTo>
                    <a:pt x="29" y="110"/>
                    <a:pt x="29" y="109"/>
                    <a:pt x="30" y="99"/>
                  </a:cubicBezTo>
                  <a:cubicBezTo>
                    <a:pt x="32" y="90"/>
                    <a:pt x="34" y="78"/>
                    <a:pt x="26" y="64"/>
                  </a:cubicBezTo>
                  <a:cubicBezTo>
                    <a:pt x="21" y="54"/>
                    <a:pt x="23" y="39"/>
                    <a:pt x="31" y="30"/>
                  </a:cubicBezTo>
                  <a:cubicBezTo>
                    <a:pt x="37" y="23"/>
                    <a:pt x="46" y="21"/>
                    <a:pt x="56" y="25"/>
                  </a:cubicBezTo>
                  <a:cubicBezTo>
                    <a:pt x="74" y="32"/>
                    <a:pt x="85" y="46"/>
                    <a:pt x="93" y="57"/>
                  </a:cubicBezTo>
                  <a:cubicBezTo>
                    <a:pt x="100" y="67"/>
                    <a:pt x="106" y="75"/>
                    <a:pt x="116" y="76"/>
                  </a:cubicBezTo>
                  <a:cubicBezTo>
                    <a:pt x="121" y="77"/>
                    <a:pt x="126" y="73"/>
                    <a:pt x="127" y="68"/>
                  </a:cubicBezTo>
                  <a:cubicBezTo>
                    <a:pt x="128" y="63"/>
                    <a:pt x="124" y="58"/>
                    <a:pt x="119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7" y="56"/>
                    <a:pt x="112" y="50"/>
                    <a:pt x="109" y="46"/>
                  </a:cubicBezTo>
                  <a:cubicBezTo>
                    <a:pt x="99" y="33"/>
                    <a:pt x="87" y="16"/>
                    <a:pt x="63" y="7"/>
                  </a:cubicBezTo>
                  <a:cubicBezTo>
                    <a:pt x="45" y="0"/>
                    <a:pt x="28" y="4"/>
                    <a:pt x="16" y="17"/>
                  </a:cubicBezTo>
                  <a:cubicBezTo>
                    <a:pt x="3" y="32"/>
                    <a:pt x="0" y="56"/>
                    <a:pt x="9" y="73"/>
                  </a:cubicBezTo>
                  <a:cubicBezTo>
                    <a:pt x="13" y="81"/>
                    <a:pt x="12" y="89"/>
                    <a:pt x="11" y="96"/>
                  </a:cubicBezTo>
                  <a:cubicBezTo>
                    <a:pt x="10" y="106"/>
                    <a:pt x="8" y="119"/>
                    <a:pt x="21" y="129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0" name="Group 32">
            <a:extLst>
              <a:ext uri="{FF2B5EF4-FFF2-40B4-BE49-F238E27FC236}">
                <a16:creationId xmlns:a16="http://schemas.microsoft.com/office/drawing/2014/main" id="{29EE027D-2748-49AD-9BA6-10E93DF89B20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3230563"/>
            <a:ext cx="1616075" cy="1555750"/>
            <a:chOff x="294" y="2028"/>
            <a:chExt cx="1018" cy="980"/>
          </a:xfrm>
        </p:grpSpPr>
        <p:sp>
          <p:nvSpPr>
            <p:cNvPr id="60517" name="Oval 11">
              <a:extLst>
                <a:ext uri="{FF2B5EF4-FFF2-40B4-BE49-F238E27FC236}">
                  <a16:creationId xmlns:a16="http://schemas.microsoft.com/office/drawing/2014/main" id="{76DA2B08-2BB5-47A0-B51F-F5C600E98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" y="2028"/>
              <a:ext cx="850" cy="90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18" name="Oval 12">
              <a:extLst>
                <a:ext uri="{FF2B5EF4-FFF2-40B4-BE49-F238E27FC236}">
                  <a16:creationId xmlns:a16="http://schemas.microsoft.com/office/drawing/2014/main" id="{7951015A-C414-4877-8E7C-68FE67194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" y="2028"/>
              <a:ext cx="850" cy="906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19" name="Oval 13">
              <a:extLst>
                <a:ext uri="{FF2B5EF4-FFF2-40B4-BE49-F238E27FC236}">
                  <a16:creationId xmlns:a16="http://schemas.microsoft.com/office/drawing/2014/main" id="{63E89F69-CD53-4F1A-8412-2CB73198C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" y="2226"/>
              <a:ext cx="480" cy="5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20" name="Freeform 14">
              <a:extLst>
                <a:ext uri="{FF2B5EF4-FFF2-40B4-BE49-F238E27FC236}">
                  <a16:creationId xmlns:a16="http://schemas.microsoft.com/office/drawing/2014/main" id="{EDD2FB56-1529-4732-906D-E73A81315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2072"/>
              <a:ext cx="497" cy="652"/>
            </a:xfrm>
            <a:custGeom>
              <a:avLst/>
              <a:gdLst>
                <a:gd name="T0" fmla="*/ 1167 w 86"/>
                <a:gd name="T1" fmla="*/ 16989 h 106"/>
                <a:gd name="T2" fmla="*/ 14661 w 86"/>
                <a:gd name="T3" fmla="*/ 455 h 106"/>
                <a:gd name="T4" fmla="*/ 16597 w 86"/>
                <a:gd name="T5" fmla="*/ 683 h 106"/>
                <a:gd name="T6" fmla="*/ 12726 w 86"/>
                <a:gd name="T7" fmla="*/ 0 h 106"/>
                <a:gd name="T8" fmla="*/ 0 w 86"/>
                <a:gd name="T9" fmla="*/ 15359 h 106"/>
                <a:gd name="T10" fmla="*/ 2705 w 86"/>
                <a:gd name="T11" fmla="*/ 24665 h 106"/>
                <a:gd name="T12" fmla="*/ 1167 w 86"/>
                <a:gd name="T13" fmla="*/ 16989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06">
                  <a:moveTo>
                    <a:pt x="6" y="73"/>
                  </a:moveTo>
                  <a:cubicBezTo>
                    <a:pt x="6" y="34"/>
                    <a:pt x="37" y="2"/>
                    <a:pt x="76" y="2"/>
                  </a:cubicBezTo>
                  <a:cubicBezTo>
                    <a:pt x="79" y="2"/>
                    <a:pt x="82" y="3"/>
                    <a:pt x="86" y="3"/>
                  </a:cubicBezTo>
                  <a:cubicBezTo>
                    <a:pt x="79" y="1"/>
                    <a:pt x="73" y="0"/>
                    <a:pt x="66" y="0"/>
                  </a:cubicBezTo>
                  <a:cubicBezTo>
                    <a:pt x="30" y="0"/>
                    <a:pt x="0" y="30"/>
                    <a:pt x="0" y="66"/>
                  </a:cubicBezTo>
                  <a:cubicBezTo>
                    <a:pt x="0" y="81"/>
                    <a:pt x="6" y="95"/>
                    <a:pt x="14" y="106"/>
                  </a:cubicBezTo>
                  <a:cubicBezTo>
                    <a:pt x="9" y="96"/>
                    <a:pt x="6" y="85"/>
                    <a:pt x="6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21" name="Freeform 15">
              <a:extLst>
                <a:ext uri="{FF2B5EF4-FFF2-40B4-BE49-F238E27FC236}">
                  <a16:creationId xmlns:a16="http://schemas.microsoft.com/office/drawing/2014/main" id="{31526AC7-F348-4434-B297-78C11DB6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102"/>
              <a:ext cx="671" cy="801"/>
            </a:xfrm>
            <a:custGeom>
              <a:avLst/>
              <a:gdLst>
                <a:gd name="T0" fmla="*/ 15294 w 116"/>
                <a:gd name="T1" fmla="*/ 0 h 130"/>
                <a:gd name="T2" fmla="*/ 19742 w 116"/>
                <a:gd name="T3" fmla="*/ 11923 h 130"/>
                <a:gd name="T4" fmla="*/ 6392 w 116"/>
                <a:gd name="T5" fmla="*/ 28053 h 130"/>
                <a:gd name="T6" fmla="*/ 0 w 116"/>
                <a:gd name="T7" fmla="*/ 26193 h 130"/>
                <a:gd name="T8" fmla="*/ 8902 w 116"/>
                <a:gd name="T9" fmla="*/ 30407 h 130"/>
                <a:gd name="T10" fmla="*/ 22450 w 116"/>
                <a:gd name="T11" fmla="*/ 14276 h 130"/>
                <a:gd name="T12" fmla="*/ 15294 w 116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130">
                  <a:moveTo>
                    <a:pt x="79" y="0"/>
                  </a:moveTo>
                  <a:cubicBezTo>
                    <a:pt x="93" y="13"/>
                    <a:pt x="102" y="31"/>
                    <a:pt x="102" y="51"/>
                  </a:cubicBezTo>
                  <a:cubicBezTo>
                    <a:pt x="102" y="89"/>
                    <a:pt x="71" y="120"/>
                    <a:pt x="33" y="120"/>
                  </a:cubicBezTo>
                  <a:cubicBezTo>
                    <a:pt x="21" y="120"/>
                    <a:pt x="10" y="117"/>
                    <a:pt x="0" y="112"/>
                  </a:cubicBezTo>
                  <a:cubicBezTo>
                    <a:pt x="12" y="123"/>
                    <a:pt x="29" y="130"/>
                    <a:pt x="46" y="130"/>
                  </a:cubicBezTo>
                  <a:cubicBezTo>
                    <a:pt x="85" y="130"/>
                    <a:pt x="116" y="99"/>
                    <a:pt x="116" y="61"/>
                  </a:cubicBezTo>
                  <a:cubicBezTo>
                    <a:pt x="116" y="35"/>
                    <a:pt x="101" y="12"/>
                    <a:pt x="79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22" name="Freeform 16">
              <a:extLst>
                <a:ext uri="{FF2B5EF4-FFF2-40B4-BE49-F238E27FC236}">
                  <a16:creationId xmlns:a16="http://schemas.microsoft.com/office/drawing/2014/main" id="{0E8F1235-6437-4317-9164-D6D1A0E97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2263"/>
              <a:ext cx="272" cy="357"/>
            </a:xfrm>
            <a:custGeom>
              <a:avLst/>
              <a:gdLst>
                <a:gd name="T0" fmla="*/ 972 w 47"/>
                <a:gd name="T1" fmla="*/ 8636 h 58"/>
                <a:gd name="T2" fmla="*/ 8710 w 47"/>
                <a:gd name="T3" fmla="*/ 228 h 58"/>
                <a:gd name="T4" fmla="*/ 8907 w 47"/>
                <a:gd name="T5" fmla="*/ 228 h 58"/>
                <a:gd name="T6" fmla="*/ 6800 w 47"/>
                <a:gd name="T7" fmla="*/ 0 h 58"/>
                <a:gd name="T8" fmla="*/ 0 w 47"/>
                <a:gd name="T9" fmla="*/ 7916 h 58"/>
                <a:gd name="T10" fmla="*/ 1539 w 47"/>
                <a:gd name="T11" fmla="*/ 13523 h 58"/>
                <a:gd name="T12" fmla="*/ 972 w 47"/>
                <a:gd name="T13" fmla="*/ 863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8">
                  <a:moveTo>
                    <a:pt x="5" y="37"/>
                  </a:moveTo>
                  <a:cubicBezTo>
                    <a:pt x="5" y="17"/>
                    <a:pt x="25" y="1"/>
                    <a:pt x="45" y="1"/>
                  </a:cubicBezTo>
                  <a:cubicBezTo>
                    <a:pt x="47" y="1"/>
                    <a:pt x="44" y="1"/>
                    <a:pt x="46" y="1"/>
                  </a:cubicBezTo>
                  <a:cubicBezTo>
                    <a:pt x="42" y="0"/>
                    <a:pt x="39" y="0"/>
                    <a:pt x="35" y="0"/>
                  </a:cubicBezTo>
                  <a:cubicBezTo>
                    <a:pt x="16" y="0"/>
                    <a:pt x="0" y="15"/>
                    <a:pt x="0" y="34"/>
                  </a:cubicBezTo>
                  <a:cubicBezTo>
                    <a:pt x="0" y="42"/>
                    <a:pt x="3" y="52"/>
                    <a:pt x="8" y="58"/>
                  </a:cubicBezTo>
                  <a:cubicBezTo>
                    <a:pt x="5" y="53"/>
                    <a:pt x="5" y="44"/>
                    <a:pt x="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23" name="Freeform 17">
              <a:extLst>
                <a:ext uri="{FF2B5EF4-FFF2-40B4-BE49-F238E27FC236}">
                  <a16:creationId xmlns:a16="http://schemas.microsoft.com/office/drawing/2014/main" id="{1CCB76CE-CF75-4071-AE89-BA434ED36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2299"/>
              <a:ext cx="335" cy="407"/>
            </a:xfrm>
            <a:custGeom>
              <a:avLst/>
              <a:gdLst>
                <a:gd name="T0" fmla="*/ 7705 w 58"/>
                <a:gd name="T1" fmla="*/ 0 h 66"/>
                <a:gd name="T2" fmla="*/ 9842 w 58"/>
                <a:gd name="T3" fmla="*/ 6087 h 66"/>
                <a:gd name="T4" fmla="*/ 3067 w 58"/>
                <a:gd name="T5" fmla="*/ 14301 h 66"/>
                <a:gd name="T6" fmla="*/ 0 w 58"/>
                <a:gd name="T7" fmla="*/ 13388 h 66"/>
                <a:gd name="T8" fmla="*/ 4436 w 58"/>
                <a:gd name="T9" fmla="*/ 15478 h 66"/>
                <a:gd name="T10" fmla="*/ 11176 w 58"/>
                <a:gd name="T11" fmla="*/ 7264 h 66"/>
                <a:gd name="T12" fmla="*/ 7705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7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59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8"/>
                    <a:pt x="50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24" name="Oval 18">
              <a:extLst>
                <a:ext uri="{FF2B5EF4-FFF2-40B4-BE49-F238E27FC236}">
                  <a16:creationId xmlns:a16="http://schemas.microsoft.com/office/drawing/2014/main" id="{B024D503-25EF-4936-9032-32B149DC7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" y="2226"/>
              <a:ext cx="480" cy="51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25" name="Oval 19">
              <a:extLst>
                <a:ext uri="{FF2B5EF4-FFF2-40B4-BE49-F238E27FC236}">
                  <a16:creationId xmlns:a16="http://schemas.microsoft.com/office/drawing/2014/main" id="{673C5C39-2214-46CA-9BE5-75E12D42C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" y="2238"/>
              <a:ext cx="116" cy="1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26" name="Oval 20">
              <a:extLst>
                <a:ext uri="{FF2B5EF4-FFF2-40B4-BE49-F238E27FC236}">
                  <a16:creationId xmlns:a16="http://schemas.microsoft.com/office/drawing/2014/main" id="{C9AD6017-2A3B-4E35-A811-70A848AD5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343"/>
              <a:ext cx="64" cy="6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27" name="Oval 21">
              <a:extLst>
                <a:ext uri="{FF2B5EF4-FFF2-40B4-BE49-F238E27FC236}">
                  <a16:creationId xmlns:a16="http://schemas.microsoft.com/office/drawing/2014/main" id="{8B70E035-6961-4FE9-B232-ECE98A009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219"/>
              <a:ext cx="40" cy="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28" name="Freeform 22">
              <a:extLst>
                <a:ext uri="{FF2B5EF4-FFF2-40B4-BE49-F238E27FC236}">
                  <a16:creationId xmlns:a16="http://schemas.microsoft.com/office/drawing/2014/main" id="{817734B0-0D8D-4016-A11F-4DFFDDA10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743"/>
              <a:ext cx="191" cy="142"/>
            </a:xfrm>
            <a:custGeom>
              <a:avLst/>
              <a:gdLst>
                <a:gd name="T0" fmla="*/ 0 w 33"/>
                <a:gd name="T1" fmla="*/ 0 h 23"/>
                <a:gd name="T2" fmla="*/ 5429 w 33"/>
                <a:gd name="T3" fmla="*/ 2365 h 23"/>
                <a:gd name="T4" fmla="*/ 4086 w 33"/>
                <a:gd name="T5" fmla="*/ 541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0" y="0"/>
                  </a:moveTo>
                  <a:cubicBezTo>
                    <a:pt x="6" y="7"/>
                    <a:pt x="21" y="2"/>
                    <a:pt x="28" y="10"/>
                  </a:cubicBezTo>
                  <a:cubicBezTo>
                    <a:pt x="33" y="16"/>
                    <a:pt x="26" y="20"/>
                    <a:pt x="21" y="2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29" name="Freeform 23">
              <a:extLst>
                <a:ext uri="{FF2B5EF4-FFF2-40B4-BE49-F238E27FC236}">
                  <a16:creationId xmlns:a16="http://schemas.microsoft.com/office/drawing/2014/main" id="{8E6E2110-4495-4DB4-A5C3-342775A7E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176"/>
              <a:ext cx="202" cy="339"/>
            </a:xfrm>
            <a:custGeom>
              <a:avLst/>
              <a:gdLst>
                <a:gd name="T0" fmla="*/ 0 w 35"/>
                <a:gd name="T1" fmla="*/ 0 h 55"/>
                <a:gd name="T2" fmla="*/ 1933 w 35"/>
                <a:gd name="T3" fmla="*/ 4216 h 55"/>
                <a:gd name="T4" fmla="*/ 4028 w 35"/>
                <a:gd name="T5" fmla="*/ 10786 h 55"/>
                <a:gd name="T6" fmla="*/ 5564 w 35"/>
                <a:gd name="T7" fmla="*/ 11699 h 55"/>
                <a:gd name="T8" fmla="*/ 2897 w 35"/>
                <a:gd name="T9" fmla="*/ 4216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5">
                  <a:moveTo>
                    <a:pt x="0" y="0"/>
                  </a:moveTo>
                  <a:cubicBezTo>
                    <a:pt x="3" y="6"/>
                    <a:pt x="7" y="12"/>
                    <a:pt x="10" y="18"/>
                  </a:cubicBezTo>
                  <a:cubicBezTo>
                    <a:pt x="14" y="28"/>
                    <a:pt x="15" y="37"/>
                    <a:pt x="21" y="46"/>
                  </a:cubicBezTo>
                  <a:cubicBezTo>
                    <a:pt x="24" y="50"/>
                    <a:pt x="25" y="55"/>
                    <a:pt x="29" y="50"/>
                  </a:cubicBezTo>
                  <a:cubicBezTo>
                    <a:pt x="35" y="42"/>
                    <a:pt x="20" y="23"/>
                    <a:pt x="15" y="18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0" name="Freeform 24">
              <a:extLst>
                <a:ext uri="{FF2B5EF4-FFF2-40B4-BE49-F238E27FC236}">
                  <a16:creationId xmlns:a16="http://schemas.microsoft.com/office/drawing/2014/main" id="{67FBE625-4410-430B-9684-4CB2A946A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2028"/>
              <a:ext cx="902" cy="980"/>
            </a:xfrm>
            <a:custGeom>
              <a:avLst/>
              <a:gdLst>
                <a:gd name="T0" fmla="*/ 8893 w 156"/>
                <a:gd name="T1" fmla="*/ 5393 h 159"/>
                <a:gd name="T2" fmla="*/ 9292 w 156"/>
                <a:gd name="T3" fmla="*/ 9837 h 159"/>
                <a:gd name="T4" fmla="*/ 9095 w 156"/>
                <a:gd name="T5" fmla="*/ 13332 h 159"/>
                <a:gd name="T6" fmla="*/ 7152 w 156"/>
                <a:gd name="T7" fmla="*/ 14737 h 159"/>
                <a:gd name="T8" fmla="*/ 3880 w 156"/>
                <a:gd name="T9" fmla="*/ 17554 h 159"/>
                <a:gd name="T10" fmla="*/ 8494 w 156"/>
                <a:gd name="T11" fmla="*/ 31607 h 159"/>
                <a:gd name="T12" fmla="*/ 12570 w 156"/>
                <a:gd name="T13" fmla="*/ 36050 h 159"/>
                <a:gd name="T14" fmla="*/ 14507 w 156"/>
                <a:gd name="T15" fmla="*/ 36772 h 159"/>
                <a:gd name="T16" fmla="*/ 15080 w 156"/>
                <a:gd name="T17" fmla="*/ 34417 h 159"/>
                <a:gd name="T18" fmla="*/ 10228 w 156"/>
                <a:gd name="T19" fmla="*/ 28796 h 159"/>
                <a:gd name="T20" fmla="*/ 6187 w 156"/>
                <a:gd name="T21" fmla="*/ 19680 h 159"/>
                <a:gd name="T22" fmla="*/ 8124 w 156"/>
                <a:gd name="T23" fmla="*/ 18275 h 159"/>
                <a:gd name="T24" fmla="*/ 11402 w 156"/>
                <a:gd name="T25" fmla="*/ 15692 h 159"/>
                <a:gd name="T26" fmla="*/ 12171 w 156"/>
                <a:gd name="T27" fmla="*/ 8888 h 159"/>
                <a:gd name="T28" fmla="*/ 11801 w 156"/>
                <a:gd name="T29" fmla="*/ 6077 h 159"/>
                <a:gd name="T30" fmla="*/ 12773 w 156"/>
                <a:gd name="T31" fmla="*/ 4216 h 159"/>
                <a:gd name="T32" fmla="*/ 18757 w 156"/>
                <a:gd name="T33" fmla="*/ 8888 h 159"/>
                <a:gd name="T34" fmla="*/ 28216 w 156"/>
                <a:gd name="T35" fmla="*/ 19452 h 159"/>
                <a:gd name="T36" fmla="*/ 29957 w 156"/>
                <a:gd name="T37" fmla="*/ 18047 h 159"/>
                <a:gd name="T38" fmla="*/ 28818 w 156"/>
                <a:gd name="T39" fmla="*/ 15920 h 159"/>
                <a:gd name="T40" fmla="*/ 21261 w 156"/>
                <a:gd name="T41" fmla="*/ 7026 h 159"/>
                <a:gd name="T42" fmla="*/ 12171 w 156"/>
                <a:gd name="T43" fmla="*/ 684 h 159"/>
                <a:gd name="T44" fmla="*/ 8893 w 156"/>
                <a:gd name="T45" fmla="*/ 5393 h 1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59">
                  <a:moveTo>
                    <a:pt x="46" y="23"/>
                  </a:moveTo>
                  <a:cubicBezTo>
                    <a:pt x="45" y="31"/>
                    <a:pt x="47" y="37"/>
                    <a:pt x="48" y="42"/>
                  </a:cubicBezTo>
                  <a:cubicBezTo>
                    <a:pt x="50" y="50"/>
                    <a:pt x="51" y="53"/>
                    <a:pt x="47" y="57"/>
                  </a:cubicBezTo>
                  <a:cubicBezTo>
                    <a:pt x="44" y="60"/>
                    <a:pt x="41" y="62"/>
                    <a:pt x="37" y="63"/>
                  </a:cubicBezTo>
                  <a:cubicBezTo>
                    <a:pt x="32" y="65"/>
                    <a:pt x="25" y="68"/>
                    <a:pt x="20" y="75"/>
                  </a:cubicBezTo>
                  <a:cubicBezTo>
                    <a:pt x="0" y="102"/>
                    <a:pt x="26" y="122"/>
                    <a:pt x="44" y="135"/>
                  </a:cubicBezTo>
                  <a:cubicBezTo>
                    <a:pt x="53" y="141"/>
                    <a:pt x="62" y="148"/>
                    <a:pt x="65" y="154"/>
                  </a:cubicBezTo>
                  <a:cubicBezTo>
                    <a:pt x="66" y="158"/>
                    <a:pt x="71" y="159"/>
                    <a:pt x="75" y="157"/>
                  </a:cubicBezTo>
                  <a:cubicBezTo>
                    <a:pt x="78" y="155"/>
                    <a:pt x="80" y="151"/>
                    <a:pt x="78" y="147"/>
                  </a:cubicBezTo>
                  <a:cubicBezTo>
                    <a:pt x="74" y="138"/>
                    <a:pt x="64" y="131"/>
                    <a:pt x="53" y="123"/>
                  </a:cubicBezTo>
                  <a:cubicBezTo>
                    <a:pt x="31" y="106"/>
                    <a:pt x="22" y="98"/>
                    <a:pt x="32" y="84"/>
                  </a:cubicBezTo>
                  <a:cubicBezTo>
                    <a:pt x="34" y="80"/>
                    <a:pt x="37" y="79"/>
                    <a:pt x="42" y="78"/>
                  </a:cubicBezTo>
                  <a:cubicBezTo>
                    <a:pt x="47" y="76"/>
                    <a:pt x="53" y="73"/>
                    <a:pt x="59" y="67"/>
                  </a:cubicBezTo>
                  <a:cubicBezTo>
                    <a:pt x="68" y="56"/>
                    <a:pt x="65" y="46"/>
                    <a:pt x="63" y="38"/>
                  </a:cubicBezTo>
                  <a:cubicBezTo>
                    <a:pt x="62" y="34"/>
                    <a:pt x="60" y="30"/>
                    <a:pt x="61" y="26"/>
                  </a:cubicBezTo>
                  <a:cubicBezTo>
                    <a:pt x="62" y="19"/>
                    <a:pt x="65" y="18"/>
                    <a:pt x="66" y="18"/>
                  </a:cubicBezTo>
                  <a:cubicBezTo>
                    <a:pt x="74" y="16"/>
                    <a:pt x="91" y="28"/>
                    <a:pt x="97" y="38"/>
                  </a:cubicBezTo>
                  <a:cubicBezTo>
                    <a:pt x="108" y="58"/>
                    <a:pt x="123" y="79"/>
                    <a:pt x="146" y="83"/>
                  </a:cubicBezTo>
                  <a:cubicBezTo>
                    <a:pt x="150" y="84"/>
                    <a:pt x="154" y="81"/>
                    <a:pt x="155" y="77"/>
                  </a:cubicBezTo>
                  <a:cubicBezTo>
                    <a:pt x="156" y="73"/>
                    <a:pt x="153" y="69"/>
                    <a:pt x="149" y="68"/>
                  </a:cubicBezTo>
                  <a:cubicBezTo>
                    <a:pt x="132" y="65"/>
                    <a:pt x="120" y="47"/>
                    <a:pt x="110" y="30"/>
                  </a:cubicBezTo>
                  <a:cubicBezTo>
                    <a:pt x="102" y="17"/>
                    <a:pt x="80" y="0"/>
                    <a:pt x="63" y="3"/>
                  </a:cubicBezTo>
                  <a:cubicBezTo>
                    <a:pt x="58" y="4"/>
                    <a:pt x="48" y="8"/>
                    <a:pt x="46" y="23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1" name="Freeform 25">
              <a:extLst>
                <a:ext uri="{FF2B5EF4-FFF2-40B4-BE49-F238E27FC236}">
                  <a16:creationId xmlns:a16="http://schemas.microsoft.com/office/drawing/2014/main" id="{4693BCA6-1CCC-470F-96DD-6961048F4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2435"/>
              <a:ext cx="191" cy="413"/>
            </a:xfrm>
            <a:custGeom>
              <a:avLst/>
              <a:gdLst>
                <a:gd name="T0" fmla="*/ 6396 w 33"/>
                <a:gd name="T1" fmla="*/ 15694 h 67"/>
                <a:gd name="T2" fmla="*/ 399 w 33"/>
                <a:gd name="T3" fmla="*/ 6078 h 67"/>
                <a:gd name="T4" fmla="*/ 4457 w 33"/>
                <a:gd name="T5" fmla="*/ 0 h 67"/>
                <a:gd name="T6" fmla="*/ 1175 w 33"/>
                <a:gd name="T7" fmla="*/ 7255 h 67"/>
                <a:gd name="T8" fmla="*/ 6396 w 33"/>
                <a:gd name="T9" fmla="*/ 15694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7">
                  <a:moveTo>
                    <a:pt x="33" y="67"/>
                  </a:moveTo>
                  <a:cubicBezTo>
                    <a:pt x="19" y="57"/>
                    <a:pt x="0" y="41"/>
                    <a:pt x="2" y="26"/>
                  </a:cubicBezTo>
                  <a:cubicBezTo>
                    <a:pt x="4" y="12"/>
                    <a:pt x="11" y="5"/>
                    <a:pt x="23" y="0"/>
                  </a:cubicBezTo>
                  <a:cubicBezTo>
                    <a:pt x="19" y="3"/>
                    <a:pt x="3" y="15"/>
                    <a:pt x="6" y="31"/>
                  </a:cubicBezTo>
                  <a:cubicBezTo>
                    <a:pt x="9" y="48"/>
                    <a:pt x="31" y="66"/>
                    <a:pt x="33" y="6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2" name="Freeform 26">
              <a:extLst>
                <a:ext uri="{FF2B5EF4-FFF2-40B4-BE49-F238E27FC236}">
                  <a16:creationId xmlns:a16="http://schemas.microsoft.com/office/drawing/2014/main" id="{F0C68623-27EB-4C02-8D11-1DE09554B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2059"/>
              <a:ext cx="121" cy="271"/>
            </a:xfrm>
            <a:custGeom>
              <a:avLst/>
              <a:gdLst>
                <a:gd name="T0" fmla="*/ 2489 w 21"/>
                <a:gd name="T1" fmla="*/ 2581 h 44"/>
                <a:gd name="T2" fmla="*/ 2092 w 21"/>
                <a:gd name="T3" fmla="*/ 10280 h 44"/>
                <a:gd name="T4" fmla="*/ 4016 w 21"/>
                <a:gd name="T5" fmla="*/ 0 h 44"/>
                <a:gd name="T6" fmla="*/ 2489 w 21"/>
                <a:gd name="T7" fmla="*/ 258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4">
                  <a:moveTo>
                    <a:pt x="13" y="11"/>
                  </a:moveTo>
                  <a:cubicBezTo>
                    <a:pt x="9" y="18"/>
                    <a:pt x="12" y="35"/>
                    <a:pt x="11" y="44"/>
                  </a:cubicBezTo>
                  <a:cubicBezTo>
                    <a:pt x="11" y="35"/>
                    <a:pt x="0" y="9"/>
                    <a:pt x="21" y="0"/>
                  </a:cubicBezTo>
                  <a:cubicBezTo>
                    <a:pt x="21" y="0"/>
                    <a:pt x="16" y="5"/>
                    <a:pt x="13" y="1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3" name="Freeform 27">
              <a:extLst>
                <a:ext uri="{FF2B5EF4-FFF2-40B4-BE49-F238E27FC236}">
                  <a16:creationId xmlns:a16="http://schemas.microsoft.com/office/drawing/2014/main" id="{E2B28697-21FA-41E7-AEAA-DC0263EA1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2189"/>
              <a:ext cx="348" cy="338"/>
            </a:xfrm>
            <a:custGeom>
              <a:avLst/>
              <a:gdLst>
                <a:gd name="T0" fmla="*/ 0 w 60"/>
                <a:gd name="T1" fmla="*/ 0 h 55"/>
                <a:gd name="T2" fmla="*/ 3903 w 60"/>
                <a:gd name="T3" fmla="*/ 6268 h 55"/>
                <a:gd name="T4" fmla="*/ 11704 w 60"/>
                <a:gd name="T5" fmla="*/ 12764 h 55"/>
                <a:gd name="T6" fmla="*/ 4675 w 60"/>
                <a:gd name="T7" fmla="*/ 6496 h 55"/>
                <a:gd name="T8" fmla="*/ 0 w 60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5">
                  <a:moveTo>
                    <a:pt x="0" y="0"/>
                  </a:moveTo>
                  <a:cubicBezTo>
                    <a:pt x="9" y="8"/>
                    <a:pt x="14" y="17"/>
                    <a:pt x="20" y="27"/>
                  </a:cubicBezTo>
                  <a:cubicBezTo>
                    <a:pt x="26" y="36"/>
                    <a:pt x="42" y="54"/>
                    <a:pt x="60" y="55"/>
                  </a:cubicBezTo>
                  <a:cubicBezTo>
                    <a:pt x="54" y="53"/>
                    <a:pt x="35" y="43"/>
                    <a:pt x="24" y="28"/>
                  </a:cubicBezTo>
                  <a:cubicBezTo>
                    <a:pt x="13" y="1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4" name="Freeform 28">
              <a:extLst>
                <a:ext uri="{FF2B5EF4-FFF2-40B4-BE49-F238E27FC236}">
                  <a16:creationId xmlns:a16="http://schemas.microsoft.com/office/drawing/2014/main" id="{3FCE5C73-83BE-44A0-80C1-5BD782363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2201"/>
              <a:ext cx="156" cy="302"/>
            </a:xfrm>
            <a:custGeom>
              <a:avLst/>
              <a:gdLst>
                <a:gd name="T0" fmla="*/ 3675 w 27"/>
                <a:gd name="T1" fmla="*/ 7482 h 49"/>
                <a:gd name="T2" fmla="*/ 3871 w 27"/>
                <a:gd name="T3" fmla="*/ 0 h 49"/>
                <a:gd name="T4" fmla="*/ 4437 w 27"/>
                <a:gd name="T5" fmla="*/ 6798 h 49"/>
                <a:gd name="T6" fmla="*/ 0 w 27"/>
                <a:gd name="T7" fmla="*/ 11470 h 49"/>
                <a:gd name="T8" fmla="*/ 3675 w 27"/>
                <a:gd name="T9" fmla="*/ 748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9">
                  <a:moveTo>
                    <a:pt x="19" y="32"/>
                  </a:moveTo>
                  <a:cubicBezTo>
                    <a:pt x="25" y="22"/>
                    <a:pt x="19" y="5"/>
                    <a:pt x="20" y="0"/>
                  </a:cubicBezTo>
                  <a:cubicBezTo>
                    <a:pt x="19" y="7"/>
                    <a:pt x="27" y="19"/>
                    <a:pt x="23" y="29"/>
                  </a:cubicBezTo>
                  <a:cubicBezTo>
                    <a:pt x="19" y="39"/>
                    <a:pt x="10" y="45"/>
                    <a:pt x="0" y="49"/>
                  </a:cubicBezTo>
                  <a:cubicBezTo>
                    <a:pt x="5" y="45"/>
                    <a:pt x="13" y="41"/>
                    <a:pt x="19" y="32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5" name="Freeform 29">
              <a:extLst>
                <a:ext uri="{FF2B5EF4-FFF2-40B4-BE49-F238E27FC236}">
                  <a16:creationId xmlns:a16="http://schemas.microsoft.com/office/drawing/2014/main" id="{3F372C67-FF9D-40BE-9567-9AD34A1A8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768"/>
              <a:ext cx="191" cy="221"/>
            </a:xfrm>
            <a:custGeom>
              <a:avLst/>
              <a:gdLst>
                <a:gd name="T0" fmla="*/ 5024 w 33"/>
                <a:gd name="T1" fmla="*/ 5764 h 36"/>
                <a:gd name="T2" fmla="*/ 5226 w 33"/>
                <a:gd name="T3" fmla="*/ 8330 h 36"/>
                <a:gd name="T4" fmla="*/ 5626 w 33"/>
                <a:gd name="T5" fmla="*/ 5537 h 36"/>
                <a:gd name="T6" fmla="*/ 0 w 33"/>
                <a:gd name="T7" fmla="*/ 0 h 36"/>
                <a:gd name="T8" fmla="*/ 5024 w 33"/>
                <a:gd name="T9" fmla="*/ 576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26" y="25"/>
                  </a:moveTo>
                  <a:cubicBezTo>
                    <a:pt x="30" y="30"/>
                    <a:pt x="29" y="33"/>
                    <a:pt x="27" y="36"/>
                  </a:cubicBezTo>
                  <a:cubicBezTo>
                    <a:pt x="32" y="35"/>
                    <a:pt x="33" y="32"/>
                    <a:pt x="29" y="24"/>
                  </a:cubicBezTo>
                  <a:cubicBezTo>
                    <a:pt x="25" y="17"/>
                    <a:pt x="7" y="5"/>
                    <a:pt x="0" y="0"/>
                  </a:cubicBezTo>
                  <a:cubicBezTo>
                    <a:pt x="3" y="3"/>
                    <a:pt x="21" y="19"/>
                    <a:pt x="26" y="25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6" name="Freeform 30">
              <a:extLst>
                <a:ext uri="{FF2B5EF4-FFF2-40B4-BE49-F238E27FC236}">
                  <a16:creationId xmlns:a16="http://schemas.microsoft.com/office/drawing/2014/main" id="{593CDD6B-03AD-4E94-ABEB-828ABED63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078"/>
              <a:ext cx="324" cy="357"/>
            </a:xfrm>
            <a:custGeom>
              <a:avLst/>
              <a:gdLst>
                <a:gd name="T0" fmla="*/ 0 w 56"/>
                <a:gd name="T1" fmla="*/ 0 h 58"/>
                <a:gd name="T2" fmla="*/ 5421 w 56"/>
                <a:gd name="T3" fmla="*/ 6063 h 58"/>
                <a:gd name="T4" fmla="*/ 10848 w 56"/>
                <a:gd name="T5" fmla="*/ 13523 h 58"/>
                <a:gd name="T6" fmla="*/ 5022 w 56"/>
                <a:gd name="T7" fmla="*/ 6518 h 58"/>
                <a:gd name="T8" fmla="*/ 0 w 5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8">
                  <a:moveTo>
                    <a:pt x="0" y="0"/>
                  </a:moveTo>
                  <a:cubicBezTo>
                    <a:pt x="9" y="4"/>
                    <a:pt x="19" y="10"/>
                    <a:pt x="28" y="26"/>
                  </a:cubicBezTo>
                  <a:cubicBezTo>
                    <a:pt x="38" y="42"/>
                    <a:pt x="43" y="51"/>
                    <a:pt x="56" y="58"/>
                  </a:cubicBezTo>
                  <a:cubicBezTo>
                    <a:pt x="46" y="52"/>
                    <a:pt x="38" y="43"/>
                    <a:pt x="26" y="28"/>
                  </a:cubicBezTo>
                  <a:cubicBezTo>
                    <a:pt x="15" y="13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7" name="Freeform 31">
              <a:extLst>
                <a:ext uri="{FF2B5EF4-FFF2-40B4-BE49-F238E27FC236}">
                  <a16:creationId xmlns:a16="http://schemas.microsoft.com/office/drawing/2014/main" id="{2C842393-A243-49B9-AEF3-1CE943BC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2028"/>
              <a:ext cx="902" cy="980"/>
            </a:xfrm>
            <a:custGeom>
              <a:avLst/>
              <a:gdLst>
                <a:gd name="T0" fmla="*/ 8893 w 156"/>
                <a:gd name="T1" fmla="*/ 5393 h 159"/>
                <a:gd name="T2" fmla="*/ 9292 w 156"/>
                <a:gd name="T3" fmla="*/ 9837 h 159"/>
                <a:gd name="T4" fmla="*/ 9095 w 156"/>
                <a:gd name="T5" fmla="*/ 13332 h 159"/>
                <a:gd name="T6" fmla="*/ 7152 w 156"/>
                <a:gd name="T7" fmla="*/ 14737 h 159"/>
                <a:gd name="T8" fmla="*/ 3880 w 156"/>
                <a:gd name="T9" fmla="*/ 17554 h 159"/>
                <a:gd name="T10" fmla="*/ 8494 w 156"/>
                <a:gd name="T11" fmla="*/ 31607 h 159"/>
                <a:gd name="T12" fmla="*/ 12570 w 156"/>
                <a:gd name="T13" fmla="*/ 36050 h 159"/>
                <a:gd name="T14" fmla="*/ 14507 w 156"/>
                <a:gd name="T15" fmla="*/ 36772 h 159"/>
                <a:gd name="T16" fmla="*/ 15080 w 156"/>
                <a:gd name="T17" fmla="*/ 34417 h 159"/>
                <a:gd name="T18" fmla="*/ 10228 w 156"/>
                <a:gd name="T19" fmla="*/ 28796 h 159"/>
                <a:gd name="T20" fmla="*/ 6187 w 156"/>
                <a:gd name="T21" fmla="*/ 19680 h 159"/>
                <a:gd name="T22" fmla="*/ 8124 w 156"/>
                <a:gd name="T23" fmla="*/ 18275 h 159"/>
                <a:gd name="T24" fmla="*/ 11402 w 156"/>
                <a:gd name="T25" fmla="*/ 15692 h 159"/>
                <a:gd name="T26" fmla="*/ 12171 w 156"/>
                <a:gd name="T27" fmla="*/ 8888 h 159"/>
                <a:gd name="T28" fmla="*/ 11801 w 156"/>
                <a:gd name="T29" fmla="*/ 6077 h 159"/>
                <a:gd name="T30" fmla="*/ 12773 w 156"/>
                <a:gd name="T31" fmla="*/ 4216 h 159"/>
                <a:gd name="T32" fmla="*/ 18757 w 156"/>
                <a:gd name="T33" fmla="*/ 8888 h 159"/>
                <a:gd name="T34" fmla="*/ 28216 w 156"/>
                <a:gd name="T35" fmla="*/ 19452 h 159"/>
                <a:gd name="T36" fmla="*/ 29957 w 156"/>
                <a:gd name="T37" fmla="*/ 18047 h 159"/>
                <a:gd name="T38" fmla="*/ 28818 w 156"/>
                <a:gd name="T39" fmla="*/ 15920 h 159"/>
                <a:gd name="T40" fmla="*/ 21261 w 156"/>
                <a:gd name="T41" fmla="*/ 7026 h 159"/>
                <a:gd name="T42" fmla="*/ 12171 w 156"/>
                <a:gd name="T43" fmla="*/ 684 h 159"/>
                <a:gd name="T44" fmla="*/ 8893 w 156"/>
                <a:gd name="T45" fmla="*/ 5393 h 1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59">
                  <a:moveTo>
                    <a:pt x="46" y="23"/>
                  </a:moveTo>
                  <a:cubicBezTo>
                    <a:pt x="45" y="31"/>
                    <a:pt x="47" y="37"/>
                    <a:pt x="48" y="42"/>
                  </a:cubicBezTo>
                  <a:cubicBezTo>
                    <a:pt x="50" y="50"/>
                    <a:pt x="51" y="53"/>
                    <a:pt x="47" y="57"/>
                  </a:cubicBezTo>
                  <a:cubicBezTo>
                    <a:pt x="44" y="60"/>
                    <a:pt x="41" y="62"/>
                    <a:pt x="37" y="63"/>
                  </a:cubicBezTo>
                  <a:cubicBezTo>
                    <a:pt x="32" y="65"/>
                    <a:pt x="25" y="68"/>
                    <a:pt x="20" y="75"/>
                  </a:cubicBezTo>
                  <a:cubicBezTo>
                    <a:pt x="0" y="102"/>
                    <a:pt x="26" y="122"/>
                    <a:pt x="44" y="135"/>
                  </a:cubicBezTo>
                  <a:cubicBezTo>
                    <a:pt x="53" y="141"/>
                    <a:pt x="62" y="148"/>
                    <a:pt x="65" y="154"/>
                  </a:cubicBezTo>
                  <a:cubicBezTo>
                    <a:pt x="66" y="158"/>
                    <a:pt x="71" y="159"/>
                    <a:pt x="75" y="157"/>
                  </a:cubicBezTo>
                  <a:cubicBezTo>
                    <a:pt x="78" y="155"/>
                    <a:pt x="80" y="151"/>
                    <a:pt x="78" y="147"/>
                  </a:cubicBezTo>
                  <a:cubicBezTo>
                    <a:pt x="74" y="138"/>
                    <a:pt x="64" y="131"/>
                    <a:pt x="53" y="123"/>
                  </a:cubicBezTo>
                  <a:cubicBezTo>
                    <a:pt x="31" y="106"/>
                    <a:pt x="22" y="98"/>
                    <a:pt x="32" y="84"/>
                  </a:cubicBezTo>
                  <a:cubicBezTo>
                    <a:pt x="34" y="80"/>
                    <a:pt x="37" y="79"/>
                    <a:pt x="42" y="78"/>
                  </a:cubicBezTo>
                  <a:cubicBezTo>
                    <a:pt x="47" y="76"/>
                    <a:pt x="53" y="73"/>
                    <a:pt x="59" y="67"/>
                  </a:cubicBezTo>
                  <a:cubicBezTo>
                    <a:pt x="68" y="56"/>
                    <a:pt x="65" y="46"/>
                    <a:pt x="63" y="38"/>
                  </a:cubicBezTo>
                  <a:cubicBezTo>
                    <a:pt x="62" y="34"/>
                    <a:pt x="60" y="30"/>
                    <a:pt x="61" y="26"/>
                  </a:cubicBezTo>
                  <a:cubicBezTo>
                    <a:pt x="62" y="19"/>
                    <a:pt x="65" y="18"/>
                    <a:pt x="66" y="18"/>
                  </a:cubicBezTo>
                  <a:cubicBezTo>
                    <a:pt x="74" y="16"/>
                    <a:pt x="91" y="28"/>
                    <a:pt x="97" y="38"/>
                  </a:cubicBezTo>
                  <a:cubicBezTo>
                    <a:pt x="108" y="58"/>
                    <a:pt x="123" y="79"/>
                    <a:pt x="146" y="83"/>
                  </a:cubicBezTo>
                  <a:cubicBezTo>
                    <a:pt x="150" y="84"/>
                    <a:pt x="154" y="81"/>
                    <a:pt x="155" y="77"/>
                  </a:cubicBezTo>
                  <a:cubicBezTo>
                    <a:pt x="156" y="73"/>
                    <a:pt x="153" y="69"/>
                    <a:pt x="149" y="68"/>
                  </a:cubicBezTo>
                  <a:cubicBezTo>
                    <a:pt x="132" y="65"/>
                    <a:pt x="120" y="47"/>
                    <a:pt x="110" y="30"/>
                  </a:cubicBezTo>
                  <a:cubicBezTo>
                    <a:pt x="102" y="17"/>
                    <a:pt x="80" y="0"/>
                    <a:pt x="63" y="3"/>
                  </a:cubicBezTo>
                  <a:cubicBezTo>
                    <a:pt x="58" y="4"/>
                    <a:pt x="48" y="8"/>
                    <a:pt x="46" y="23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1" name="Group 70">
            <a:extLst>
              <a:ext uri="{FF2B5EF4-FFF2-40B4-BE49-F238E27FC236}">
                <a16:creationId xmlns:a16="http://schemas.microsoft.com/office/drawing/2014/main" id="{C15A8199-DC86-4CB3-A72D-9B11D883D704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3840163"/>
            <a:ext cx="1385888" cy="1574800"/>
            <a:chOff x="1428" y="2778"/>
            <a:chExt cx="873" cy="992"/>
          </a:xfrm>
        </p:grpSpPr>
        <p:sp>
          <p:nvSpPr>
            <p:cNvPr id="60499" name="Oval 52">
              <a:extLst>
                <a:ext uri="{FF2B5EF4-FFF2-40B4-BE49-F238E27FC236}">
                  <a16:creationId xmlns:a16="http://schemas.microsoft.com/office/drawing/2014/main" id="{F3DE6D47-9A25-489F-8F93-A72C546C0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2840"/>
              <a:ext cx="757" cy="813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0" name="Oval 53">
              <a:extLst>
                <a:ext uri="{FF2B5EF4-FFF2-40B4-BE49-F238E27FC236}">
                  <a16:creationId xmlns:a16="http://schemas.microsoft.com/office/drawing/2014/main" id="{B3AD06AE-1273-46A5-9B3D-1EEE3E8BE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2840"/>
              <a:ext cx="757" cy="813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1" name="Oval 54">
              <a:extLst>
                <a:ext uri="{FF2B5EF4-FFF2-40B4-BE49-F238E27FC236}">
                  <a16:creationId xmlns:a16="http://schemas.microsoft.com/office/drawing/2014/main" id="{FE435E7D-7BA4-4EA8-AE0C-4F8027E62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" y="3018"/>
              <a:ext cx="427" cy="4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2" name="Freeform 55">
              <a:extLst>
                <a:ext uri="{FF2B5EF4-FFF2-40B4-BE49-F238E27FC236}">
                  <a16:creationId xmlns:a16="http://schemas.microsoft.com/office/drawing/2014/main" id="{F71C0FC3-F436-4AF6-8D1C-5992D2B5C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883"/>
              <a:ext cx="439" cy="579"/>
            </a:xfrm>
            <a:custGeom>
              <a:avLst/>
              <a:gdLst>
                <a:gd name="T0" fmla="*/ 970 w 76"/>
                <a:gd name="T1" fmla="*/ 14949 h 94"/>
                <a:gd name="T2" fmla="*/ 12910 w 76"/>
                <a:gd name="T3" fmla="*/ 456 h 94"/>
                <a:gd name="T4" fmla="*/ 14649 w 76"/>
                <a:gd name="T5" fmla="*/ 456 h 94"/>
                <a:gd name="T6" fmla="*/ 11379 w 76"/>
                <a:gd name="T7" fmla="*/ 0 h 94"/>
                <a:gd name="T8" fmla="*/ 0 w 76"/>
                <a:gd name="T9" fmla="*/ 13773 h 94"/>
                <a:gd name="T10" fmla="*/ 2305 w 76"/>
                <a:gd name="T11" fmla="*/ 21965 h 94"/>
                <a:gd name="T12" fmla="*/ 970 w 76"/>
                <a:gd name="T13" fmla="*/ 1494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5" y="64"/>
                  </a:moveTo>
                  <a:cubicBezTo>
                    <a:pt x="5" y="30"/>
                    <a:pt x="33" y="2"/>
                    <a:pt x="67" y="2"/>
                  </a:cubicBezTo>
                  <a:cubicBezTo>
                    <a:pt x="70" y="2"/>
                    <a:pt x="73" y="2"/>
                    <a:pt x="76" y="2"/>
                  </a:cubicBezTo>
                  <a:cubicBezTo>
                    <a:pt x="71" y="1"/>
                    <a:pt x="65" y="0"/>
                    <a:pt x="59" y="0"/>
                  </a:cubicBezTo>
                  <a:cubicBezTo>
                    <a:pt x="26" y="0"/>
                    <a:pt x="0" y="26"/>
                    <a:pt x="0" y="59"/>
                  </a:cubicBezTo>
                  <a:cubicBezTo>
                    <a:pt x="0" y="72"/>
                    <a:pt x="5" y="84"/>
                    <a:pt x="12" y="94"/>
                  </a:cubicBezTo>
                  <a:cubicBezTo>
                    <a:pt x="7" y="85"/>
                    <a:pt x="5" y="75"/>
                    <a:pt x="5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3" name="Freeform 56">
              <a:extLst>
                <a:ext uri="{FF2B5EF4-FFF2-40B4-BE49-F238E27FC236}">
                  <a16:creationId xmlns:a16="http://schemas.microsoft.com/office/drawing/2014/main" id="{FB82FD39-E55A-4D0D-B361-BD2C1BFCF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926"/>
              <a:ext cx="567" cy="678"/>
            </a:xfrm>
            <a:custGeom>
              <a:avLst/>
              <a:gdLst>
                <a:gd name="T0" fmla="*/ 12989 w 98"/>
                <a:gd name="T1" fmla="*/ 0 h 110"/>
                <a:gd name="T2" fmla="*/ 16836 w 98"/>
                <a:gd name="T3" fmla="*/ 10293 h 110"/>
                <a:gd name="T4" fmla="*/ 5421 w 98"/>
                <a:gd name="T5" fmla="*/ 23896 h 110"/>
                <a:gd name="T6" fmla="*/ 0 w 98"/>
                <a:gd name="T7" fmla="*/ 22263 h 110"/>
                <a:gd name="T8" fmla="*/ 7736 w 98"/>
                <a:gd name="T9" fmla="*/ 25758 h 110"/>
                <a:gd name="T10" fmla="*/ 18983 w 98"/>
                <a:gd name="T11" fmla="*/ 12198 h 110"/>
                <a:gd name="T12" fmla="*/ 1298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7" y="26"/>
                    <a:pt x="87" y="44"/>
                  </a:cubicBezTo>
                  <a:cubicBezTo>
                    <a:pt x="87" y="76"/>
                    <a:pt x="61" y="102"/>
                    <a:pt x="28" y="102"/>
                  </a:cubicBezTo>
                  <a:cubicBezTo>
                    <a:pt x="18" y="102"/>
                    <a:pt x="9" y="99"/>
                    <a:pt x="0" y="95"/>
                  </a:cubicBezTo>
                  <a:cubicBezTo>
                    <a:pt x="11" y="104"/>
                    <a:pt x="24" y="110"/>
                    <a:pt x="40" y="110"/>
                  </a:cubicBezTo>
                  <a:cubicBezTo>
                    <a:pt x="72" y="110"/>
                    <a:pt x="98" y="84"/>
                    <a:pt x="98" y="52"/>
                  </a:cubicBezTo>
                  <a:cubicBezTo>
                    <a:pt x="98" y="29"/>
                    <a:pt x="86" y="10"/>
                    <a:pt x="67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4" name="Freeform 57">
              <a:extLst>
                <a:ext uri="{FF2B5EF4-FFF2-40B4-BE49-F238E27FC236}">
                  <a16:creationId xmlns:a16="http://schemas.microsoft.com/office/drawing/2014/main" id="{C302553D-F249-4445-8D91-DB00AA06F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3049"/>
              <a:ext cx="242" cy="321"/>
            </a:xfrm>
            <a:custGeom>
              <a:avLst/>
              <a:gdLst>
                <a:gd name="T0" fmla="*/ 766 w 42"/>
                <a:gd name="T1" fmla="*/ 7772 h 52"/>
                <a:gd name="T2" fmla="*/ 7635 w 42"/>
                <a:gd name="T3" fmla="*/ 228 h 52"/>
                <a:gd name="T4" fmla="*/ 7836 w 42"/>
                <a:gd name="T5" fmla="*/ 228 h 52"/>
                <a:gd name="T6" fmla="*/ 5941 w 42"/>
                <a:gd name="T7" fmla="*/ 0 h 52"/>
                <a:gd name="T8" fmla="*/ 0 w 42"/>
                <a:gd name="T9" fmla="*/ 7278 h 52"/>
                <a:gd name="T10" fmla="*/ 1325 w 42"/>
                <a:gd name="T11" fmla="*/ 12235 h 52"/>
                <a:gd name="T12" fmla="*/ 766 w 42"/>
                <a:gd name="T13" fmla="*/ 777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7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5" name="Freeform 58">
              <a:extLst>
                <a:ext uri="{FF2B5EF4-FFF2-40B4-BE49-F238E27FC236}">
                  <a16:creationId xmlns:a16="http://schemas.microsoft.com/office/drawing/2014/main" id="{BEBDC37B-2B47-47C9-A476-A37F33CFD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3086"/>
              <a:ext cx="300" cy="358"/>
            </a:xfrm>
            <a:custGeom>
              <a:avLst/>
              <a:gdLst>
                <a:gd name="T0" fmla="*/ 6923 w 52"/>
                <a:gd name="T1" fmla="*/ 0 h 58"/>
                <a:gd name="T2" fmla="*/ 8821 w 52"/>
                <a:gd name="T3" fmla="*/ 5407 h 58"/>
                <a:gd name="T4" fmla="*/ 2896 w 52"/>
                <a:gd name="T5" fmla="*/ 12684 h 58"/>
                <a:gd name="T6" fmla="*/ 0 w 52"/>
                <a:gd name="T7" fmla="*/ 11771 h 58"/>
                <a:gd name="T8" fmla="*/ 4027 w 52"/>
                <a:gd name="T9" fmla="*/ 13641 h 58"/>
                <a:gd name="T10" fmla="*/ 9987 w 52"/>
                <a:gd name="T11" fmla="*/ 6364 h 58"/>
                <a:gd name="T12" fmla="*/ 692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6"/>
                    <a:pt x="46" y="14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3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6" name="Oval 59">
              <a:extLst>
                <a:ext uri="{FF2B5EF4-FFF2-40B4-BE49-F238E27FC236}">
                  <a16:creationId xmlns:a16="http://schemas.microsoft.com/office/drawing/2014/main" id="{32F4302E-59DD-48FF-9E66-A40385DE4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" y="3018"/>
              <a:ext cx="427" cy="45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7" name="Oval 60">
              <a:extLst>
                <a:ext uri="{FF2B5EF4-FFF2-40B4-BE49-F238E27FC236}">
                  <a16:creationId xmlns:a16="http://schemas.microsoft.com/office/drawing/2014/main" id="{5CA21BA8-7DED-4DFD-B228-3CDC77B1F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" y="3080"/>
              <a:ext cx="104" cy="1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8" name="Oval 61">
              <a:extLst>
                <a:ext uri="{FF2B5EF4-FFF2-40B4-BE49-F238E27FC236}">
                  <a16:creationId xmlns:a16="http://schemas.microsoft.com/office/drawing/2014/main" id="{87910E21-5E61-4157-952B-BACAC9751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3197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9" name="Oval 62">
              <a:extLst>
                <a:ext uri="{FF2B5EF4-FFF2-40B4-BE49-F238E27FC236}">
                  <a16:creationId xmlns:a16="http://schemas.microsoft.com/office/drawing/2014/main" id="{656861EC-A673-4CF8-A378-0D710DBAE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9" y="3055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10" name="Freeform 63">
              <a:extLst>
                <a:ext uri="{FF2B5EF4-FFF2-40B4-BE49-F238E27FC236}">
                  <a16:creationId xmlns:a16="http://schemas.microsoft.com/office/drawing/2014/main" id="{CB6A20F3-3B4D-482C-9FF5-E2F6E94A4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784"/>
              <a:ext cx="734" cy="986"/>
            </a:xfrm>
            <a:custGeom>
              <a:avLst/>
              <a:gdLst>
                <a:gd name="T0" fmla="*/ 20072 w 127"/>
                <a:gd name="T1" fmla="*/ 9835 h 160"/>
                <a:gd name="T2" fmla="*/ 19309 w 127"/>
                <a:gd name="T3" fmla="*/ 9607 h 160"/>
                <a:gd name="T4" fmla="*/ 14096 w 127"/>
                <a:gd name="T5" fmla="*/ 5164 h 160"/>
                <a:gd name="T6" fmla="*/ 9455 w 127"/>
                <a:gd name="T7" fmla="*/ 456 h 160"/>
                <a:gd name="T8" fmla="*/ 3075 w 127"/>
                <a:gd name="T9" fmla="*/ 3266 h 160"/>
                <a:gd name="T10" fmla="*/ 3271 w 127"/>
                <a:gd name="T11" fmla="*/ 12645 h 160"/>
                <a:gd name="T12" fmla="*/ 4242 w 127"/>
                <a:gd name="T13" fmla="*/ 14279 h 160"/>
                <a:gd name="T14" fmla="*/ 3872 w 127"/>
                <a:gd name="T15" fmla="*/ 20355 h 160"/>
                <a:gd name="T16" fmla="*/ 769 w 127"/>
                <a:gd name="T17" fmla="*/ 27380 h 160"/>
                <a:gd name="T18" fmla="*/ 4242 w 127"/>
                <a:gd name="T19" fmla="*/ 32772 h 160"/>
                <a:gd name="T20" fmla="*/ 13125 w 127"/>
                <a:gd name="T21" fmla="*/ 32544 h 160"/>
                <a:gd name="T22" fmla="*/ 15634 w 127"/>
                <a:gd name="T23" fmla="*/ 31367 h 160"/>
                <a:gd name="T24" fmla="*/ 20275 w 127"/>
                <a:gd name="T25" fmla="*/ 35089 h 160"/>
                <a:gd name="T26" fmla="*/ 21043 w 127"/>
                <a:gd name="T27" fmla="*/ 36494 h 160"/>
                <a:gd name="T28" fmla="*/ 23552 w 127"/>
                <a:gd name="T29" fmla="*/ 36759 h 160"/>
                <a:gd name="T30" fmla="*/ 23950 w 127"/>
                <a:gd name="T31" fmla="*/ 33684 h 160"/>
                <a:gd name="T32" fmla="*/ 23182 w 127"/>
                <a:gd name="T33" fmla="*/ 32544 h 160"/>
                <a:gd name="T34" fmla="*/ 14663 w 127"/>
                <a:gd name="T35" fmla="*/ 27152 h 160"/>
                <a:gd name="T36" fmla="*/ 11588 w 127"/>
                <a:gd name="T37" fmla="*/ 28785 h 160"/>
                <a:gd name="T38" fmla="*/ 6178 w 127"/>
                <a:gd name="T39" fmla="*/ 29013 h 160"/>
                <a:gd name="T40" fmla="*/ 4242 w 127"/>
                <a:gd name="T41" fmla="*/ 26924 h 160"/>
                <a:gd name="T42" fmla="*/ 6381 w 127"/>
                <a:gd name="T43" fmla="*/ 23393 h 160"/>
                <a:gd name="T44" fmla="*/ 7346 w 127"/>
                <a:gd name="T45" fmla="*/ 12152 h 160"/>
                <a:gd name="T46" fmla="*/ 6178 w 127"/>
                <a:gd name="T47" fmla="*/ 10063 h 160"/>
                <a:gd name="T48" fmla="*/ 5612 w 127"/>
                <a:gd name="T49" fmla="*/ 6304 h 160"/>
                <a:gd name="T50" fmla="*/ 8883 w 127"/>
                <a:gd name="T51" fmla="*/ 4671 h 160"/>
                <a:gd name="T52" fmla="*/ 10987 w 127"/>
                <a:gd name="T53" fmla="*/ 7025 h 160"/>
                <a:gd name="T54" fmla="*/ 18541 w 127"/>
                <a:gd name="T55" fmla="*/ 13822 h 160"/>
                <a:gd name="T56" fmla="*/ 19309 w 127"/>
                <a:gd name="T57" fmla="*/ 14051 h 160"/>
                <a:gd name="T58" fmla="*/ 21442 w 127"/>
                <a:gd name="T59" fmla="*/ 12417 h 160"/>
                <a:gd name="T60" fmla="*/ 20072 w 127"/>
                <a:gd name="T61" fmla="*/ 9835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60">
                  <a:moveTo>
                    <a:pt x="104" y="42"/>
                  </a:moveTo>
                  <a:cubicBezTo>
                    <a:pt x="100" y="41"/>
                    <a:pt x="100" y="41"/>
                    <a:pt x="100" y="41"/>
                  </a:cubicBezTo>
                  <a:cubicBezTo>
                    <a:pt x="83" y="38"/>
                    <a:pt x="81" y="37"/>
                    <a:pt x="73" y="22"/>
                  </a:cubicBezTo>
                  <a:cubicBezTo>
                    <a:pt x="67" y="8"/>
                    <a:pt x="57" y="3"/>
                    <a:pt x="49" y="2"/>
                  </a:cubicBezTo>
                  <a:cubicBezTo>
                    <a:pt x="38" y="0"/>
                    <a:pt x="26" y="4"/>
                    <a:pt x="16" y="14"/>
                  </a:cubicBezTo>
                  <a:cubicBezTo>
                    <a:pt x="0" y="29"/>
                    <a:pt x="9" y="42"/>
                    <a:pt x="17" y="54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32" y="76"/>
                    <a:pt x="31" y="77"/>
                    <a:pt x="20" y="87"/>
                  </a:cubicBezTo>
                  <a:cubicBezTo>
                    <a:pt x="12" y="96"/>
                    <a:pt x="3" y="105"/>
                    <a:pt x="4" y="117"/>
                  </a:cubicBezTo>
                  <a:cubicBezTo>
                    <a:pt x="5" y="125"/>
                    <a:pt x="11" y="133"/>
                    <a:pt x="22" y="140"/>
                  </a:cubicBezTo>
                  <a:cubicBezTo>
                    <a:pt x="41" y="152"/>
                    <a:pt x="56" y="145"/>
                    <a:pt x="68" y="139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0" y="131"/>
                    <a:pt x="94" y="136"/>
                    <a:pt x="105" y="150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13" y="160"/>
                    <a:pt x="118" y="160"/>
                    <a:pt x="122" y="157"/>
                  </a:cubicBezTo>
                  <a:cubicBezTo>
                    <a:pt x="126" y="154"/>
                    <a:pt x="127" y="148"/>
                    <a:pt x="124" y="144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09" y="125"/>
                    <a:pt x="97" y="110"/>
                    <a:pt x="76" y="116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49" y="128"/>
                    <a:pt x="43" y="131"/>
                    <a:pt x="32" y="124"/>
                  </a:cubicBezTo>
                  <a:cubicBezTo>
                    <a:pt x="23" y="119"/>
                    <a:pt x="23" y="116"/>
                    <a:pt x="22" y="115"/>
                  </a:cubicBezTo>
                  <a:cubicBezTo>
                    <a:pt x="22" y="111"/>
                    <a:pt x="30" y="103"/>
                    <a:pt x="33" y="100"/>
                  </a:cubicBezTo>
                  <a:cubicBezTo>
                    <a:pt x="50" y="83"/>
                    <a:pt x="51" y="73"/>
                    <a:pt x="38" y="5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4" y="31"/>
                    <a:pt x="24" y="31"/>
                    <a:pt x="29" y="27"/>
                  </a:cubicBezTo>
                  <a:cubicBezTo>
                    <a:pt x="34" y="22"/>
                    <a:pt x="41" y="19"/>
                    <a:pt x="46" y="20"/>
                  </a:cubicBezTo>
                  <a:cubicBezTo>
                    <a:pt x="51" y="21"/>
                    <a:pt x="54" y="24"/>
                    <a:pt x="57" y="30"/>
                  </a:cubicBezTo>
                  <a:cubicBezTo>
                    <a:pt x="68" y="52"/>
                    <a:pt x="77" y="55"/>
                    <a:pt x="96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5" y="61"/>
                    <a:pt x="110" y="58"/>
                    <a:pt x="111" y="53"/>
                  </a:cubicBezTo>
                  <a:cubicBezTo>
                    <a:pt x="112" y="48"/>
                    <a:pt x="109" y="43"/>
                    <a:pt x="104" y="42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1" name="Freeform 64">
              <a:extLst>
                <a:ext uri="{FF2B5EF4-FFF2-40B4-BE49-F238E27FC236}">
                  <a16:creationId xmlns:a16="http://schemas.microsoft.com/office/drawing/2014/main" id="{ADEBF7AF-9F4E-449E-B7A4-05167A45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778"/>
              <a:ext cx="324" cy="259"/>
            </a:xfrm>
            <a:custGeom>
              <a:avLst/>
              <a:gdLst>
                <a:gd name="T0" fmla="*/ 10848 w 56"/>
                <a:gd name="T1" fmla="*/ 9848 h 42"/>
                <a:gd name="T2" fmla="*/ 8135 w 56"/>
                <a:gd name="T3" fmla="*/ 5402 h 42"/>
                <a:gd name="T4" fmla="*/ 0 w 56"/>
                <a:gd name="T5" fmla="*/ 2356 h 42"/>
                <a:gd name="T6" fmla="*/ 5994 w 56"/>
                <a:gd name="T7" fmla="*/ 3540 h 42"/>
                <a:gd name="T8" fmla="*/ 10848 w 56"/>
                <a:gd name="T9" fmla="*/ 984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56" y="42"/>
                  </a:moveTo>
                  <a:cubicBezTo>
                    <a:pt x="49" y="38"/>
                    <a:pt x="44" y="30"/>
                    <a:pt x="42" y="23"/>
                  </a:cubicBezTo>
                  <a:cubicBezTo>
                    <a:pt x="39" y="17"/>
                    <a:pt x="28" y="0"/>
                    <a:pt x="0" y="10"/>
                  </a:cubicBezTo>
                  <a:cubicBezTo>
                    <a:pt x="13" y="9"/>
                    <a:pt x="24" y="8"/>
                    <a:pt x="31" y="15"/>
                  </a:cubicBezTo>
                  <a:cubicBezTo>
                    <a:pt x="39" y="23"/>
                    <a:pt x="49" y="41"/>
                    <a:pt x="56" y="4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2" name="Freeform 65">
              <a:extLst>
                <a:ext uri="{FF2B5EF4-FFF2-40B4-BE49-F238E27FC236}">
                  <a16:creationId xmlns:a16="http://schemas.microsoft.com/office/drawing/2014/main" id="{1EB012B7-5D10-46B6-B4AC-B406AA294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3111"/>
              <a:ext cx="81" cy="246"/>
            </a:xfrm>
            <a:custGeom>
              <a:avLst/>
              <a:gdLst>
                <a:gd name="T0" fmla="*/ 0 w 14"/>
                <a:gd name="T1" fmla="*/ 0 h 40"/>
                <a:gd name="T2" fmla="*/ 0 w 14"/>
                <a:gd name="T3" fmla="*/ 9305 h 40"/>
                <a:gd name="T4" fmla="*/ 0 w 1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0">
                  <a:moveTo>
                    <a:pt x="0" y="0"/>
                  </a:moveTo>
                  <a:cubicBezTo>
                    <a:pt x="8" y="12"/>
                    <a:pt x="14" y="24"/>
                    <a:pt x="0" y="40"/>
                  </a:cubicBezTo>
                  <a:cubicBezTo>
                    <a:pt x="3" y="33"/>
                    <a:pt x="10" y="18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3" name="Freeform 66">
              <a:extLst>
                <a:ext uri="{FF2B5EF4-FFF2-40B4-BE49-F238E27FC236}">
                  <a16:creationId xmlns:a16="http://schemas.microsoft.com/office/drawing/2014/main" id="{4FB17E89-B5B8-4281-9A80-711F81009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3493"/>
              <a:ext cx="341" cy="98"/>
            </a:xfrm>
            <a:custGeom>
              <a:avLst/>
              <a:gdLst>
                <a:gd name="T0" fmla="*/ 11392 w 59"/>
                <a:gd name="T1" fmla="*/ 3675 h 16"/>
                <a:gd name="T2" fmla="*/ 5213 w 59"/>
                <a:gd name="T3" fmla="*/ 937 h 16"/>
                <a:gd name="T4" fmla="*/ 0 w 59"/>
                <a:gd name="T5" fmla="*/ 3455 h 16"/>
                <a:gd name="T6" fmla="*/ 6745 w 59"/>
                <a:gd name="T7" fmla="*/ 1390 h 16"/>
                <a:gd name="T8" fmla="*/ 11392 w 59"/>
                <a:gd name="T9" fmla="*/ 367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6">
                  <a:moveTo>
                    <a:pt x="59" y="16"/>
                  </a:moveTo>
                  <a:cubicBezTo>
                    <a:pt x="52" y="8"/>
                    <a:pt x="40" y="0"/>
                    <a:pt x="27" y="4"/>
                  </a:cubicBezTo>
                  <a:cubicBezTo>
                    <a:pt x="15" y="8"/>
                    <a:pt x="0" y="15"/>
                    <a:pt x="0" y="15"/>
                  </a:cubicBezTo>
                  <a:cubicBezTo>
                    <a:pt x="11" y="12"/>
                    <a:pt x="25" y="6"/>
                    <a:pt x="35" y="6"/>
                  </a:cubicBezTo>
                  <a:cubicBezTo>
                    <a:pt x="44" y="6"/>
                    <a:pt x="51" y="10"/>
                    <a:pt x="59" y="1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4" name="Freeform 67">
              <a:extLst>
                <a:ext uri="{FF2B5EF4-FFF2-40B4-BE49-F238E27FC236}">
                  <a16:creationId xmlns:a16="http://schemas.microsoft.com/office/drawing/2014/main" id="{4B2184F4-A89A-4490-B1A5-22B0C916E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3400"/>
              <a:ext cx="323" cy="296"/>
            </a:xfrm>
            <a:custGeom>
              <a:avLst/>
              <a:gdLst>
                <a:gd name="T0" fmla="*/ 2094 w 56"/>
                <a:gd name="T1" fmla="*/ 0 h 48"/>
                <a:gd name="T2" fmla="*/ 3657 w 56"/>
                <a:gd name="T3" fmla="*/ 8442 h 48"/>
                <a:gd name="T4" fmla="*/ 10746 w 56"/>
                <a:gd name="T5" fmla="*/ 9392 h 48"/>
                <a:gd name="T6" fmla="*/ 3461 w 56"/>
                <a:gd name="T7" fmla="*/ 7036 h 48"/>
                <a:gd name="T8" fmla="*/ 2094 w 56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8">
                  <a:moveTo>
                    <a:pt x="11" y="0"/>
                  </a:moveTo>
                  <a:cubicBezTo>
                    <a:pt x="3" y="10"/>
                    <a:pt x="0" y="24"/>
                    <a:pt x="19" y="36"/>
                  </a:cubicBezTo>
                  <a:cubicBezTo>
                    <a:pt x="38" y="48"/>
                    <a:pt x="52" y="42"/>
                    <a:pt x="56" y="40"/>
                  </a:cubicBezTo>
                  <a:cubicBezTo>
                    <a:pt x="49" y="41"/>
                    <a:pt x="33" y="43"/>
                    <a:pt x="18" y="30"/>
                  </a:cubicBezTo>
                  <a:cubicBezTo>
                    <a:pt x="2" y="18"/>
                    <a:pt x="8" y="9"/>
                    <a:pt x="11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5" name="Freeform 68">
              <a:extLst>
                <a:ext uri="{FF2B5EF4-FFF2-40B4-BE49-F238E27FC236}">
                  <a16:creationId xmlns:a16="http://schemas.microsoft.com/office/drawing/2014/main" id="{9F07D3E6-8900-493E-9990-FF06B582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994"/>
              <a:ext cx="266" cy="135"/>
            </a:xfrm>
            <a:custGeom>
              <a:avLst/>
              <a:gdLst>
                <a:gd name="T0" fmla="*/ 0 w 46"/>
                <a:gd name="T1" fmla="*/ 0 h 22"/>
                <a:gd name="T2" fmla="*/ 4048 w 46"/>
                <a:gd name="T3" fmla="*/ 4142 h 22"/>
                <a:gd name="T4" fmla="*/ 8125 w 46"/>
                <a:gd name="T5" fmla="*/ 5081 h 22"/>
                <a:gd name="T6" fmla="*/ 8495 w 46"/>
                <a:gd name="T7" fmla="*/ 3240 h 22"/>
                <a:gd name="T8" fmla="*/ 6754 w 46"/>
                <a:gd name="T9" fmla="*/ 4406 h 22"/>
                <a:gd name="T10" fmla="*/ 2140 w 46"/>
                <a:gd name="T11" fmla="*/ 2559 h 22"/>
                <a:gd name="T12" fmla="*/ 0 w 46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2">
                  <a:moveTo>
                    <a:pt x="0" y="0"/>
                  </a:moveTo>
                  <a:cubicBezTo>
                    <a:pt x="8" y="12"/>
                    <a:pt x="10" y="15"/>
                    <a:pt x="21" y="18"/>
                  </a:cubicBezTo>
                  <a:cubicBezTo>
                    <a:pt x="32" y="22"/>
                    <a:pt x="40" y="22"/>
                    <a:pt x="42" y="22"/>
                  </a:cubicBezTo>
                  <a:cubicBezTo>
                    <a:pt x="45" y="22"/>
                    <a:pt x="46" y="17"/>
                    <a:pt x="44" y="14"/>
                  </a:cubicBezTo>
                  <a:cubicBezTo>
                    <a:pt x="45" y="17"/>
                    <a:pt x="45" y="21"/>
                    <a:pt x="35" y="19"/>
                  </a:cubicBezTo>
                  <a:cubicBezTo>
                    <a:pt x="25" y="16"/>
                    <a:pt x="16" y="15"/>
                    <a:pt x="11" y="11"/>
                  </a:cubicBezTo>
                  <a:cubicBezTo>
                    <a:pt x="6" y="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6" name="Freeform 69">
              <a:extLst>
                <a:ext uri="{FF2B5EF4-FFF2-40B4-BE49-F238E27FC236}">
                  <a16:creationId xmlns:a16="http://schemas.microsoft.com/office/drawing/2014/main" id="{FD061EEF-78BC-4C70-BE6D-014A5E8D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784"/>
              <a:ext cx="734" cy="986"/>
            </a:xfrm>
            <a:custGeom>
              <a:avLst/>
              <a:gdLst>
                <a:gd name="T0" fmla="*/ 20072 w 127"/>
                <a:gd name="T1" fmla="*/ 9835 h 160"/>
                <a:gd name="T2" fmla="*/ 19309 w 127"/>
                <a:gd name="T3" fmla="*/ 9607 h 160"/>
                <a:gd name="T4" fmla="*/ 14096 w 127"/>
                <a:gd name="T5" fmla="*/ 5164 h 160"/>
                <a:gd name="T6" fmla="*/ 9455 w 127"/>
                <a:gd name="T7" fmla="*/ 456 h 160"/>
                <a:gd name="T8" fmla="*/ 3075 w 127"/>
                <a:gd name="T9" fmla="*/ 3266 h 160"/>
                <a:gd name="T10" fmla="*/ 3271 w 127"/>
                <a:gd name="T11" fmla="*/ 12645 h 160"/>
                <a:gd name="T12" fmla="*/ 4242 w 127"/>
                <a:gd name="T13" fmla="*/ 14279 h 160"/>
                <a:gd name="T14" fmla="*/ 3872 w 127"/>
                <a:gd name="T15" fmla="*/ 20355 h 160"/>
                <a:gd name="T16" fmla="*/ 769 w 127"/>
                <a:gd name="T17" fmla="*/ 27380 h 160"/>
                <a:gd name="T18" fmla="*/ 4242 w 127"/>
                <a:gd name="T19" fmla="*/ 32772 h 160"/>
                <a:gd name="T20" fmla="*/ 13125 w 127"/>
                <a:gd name="T21" fmla="*/ 32544 h 160"/>
                <a:gd name="T22" fmla="*/ 15634 w 127"/>
                <a:gd name="T23" fmla="*/ 31367 h 160"/>
                <a:gd name="T24" fmla="*/ 20275 w 127"/>
                <a:gd name="T25" fmla="*/ 35089 h 160"/>
                <a:gd name="T26" fmla="*/ 21043 w 127"/>
                <a:gd name="T27" fmla="*/ 36494 h 160"/>
                <a:gd name="T28" fmla="*/ 23552 w 127"/>
                <a:gd name="T29" fmla="*/ 36759 h 160"/>
                <a:gd name="T30" fmla="*/ 23950 w 127"/>
                <a:gd name="T31" fmla="*/ 33684 h 160"/>
                <a:gd name="T32" fmla="*/ 23182 w 127"/>
                <a:gd name="T33" fmla="*/ 32544 h 160"/>
                <a:gd name="T34" fmla="*/ 14663 w 127"/>
                <a:gd name="T35" fmla="*/ 27152 h 160"/>
                <a:gd name="T36" fmla="*/ 11588 w 127"/>
                <a:gd name="T37" fmla="*/ 28785 h 160"/>
                <a:gd name="T38" fmla="*/ 6178 w 127"/>
                <a:gd name="T39" fmla="*/ 29013 h 160"/>
                <a:gd name="T40" fmla="*/ 4242 w 127"/>
                <a:gd name="T41" fmla="*/ 26924 h 160"/>
                <a:gd name="T42" fmla="*/ 6381 w 127"/>
                <a:gd name="T43" fmla="*/ 23393 h 160"/>
                <a:gd name="T44" fmla="*/ 7346 w 127"/>
                <a:gd name="T45" fmla="*/ 12152 h 160"/>
                <a:gd name="T46" fmla="*/ 6178 w 127"/>
                <a:gd name="T47" fmla="*/ 10063 h 160"/>
                <a:gd name="T48" fmla="*/ 5612 w 127"/>
                <a:gd name="T49" fmla="*/ 6304 h 160"/>
                <a:gd name="T50" fmla="*/ 8883 w 127"/>
                <a:gd name="T51" fmla="*/ 4671 h 160"/>
                <a:gd name="T52" fmla="*/ 10987 w 127"/>
                <a:gd name="T53" fmla="*/ 7025 h 160"/>
                <a:gd name="T54" fmla="*/ 18541 w 127"/>
                <a:gd name="T55" fmla="*/ 13822 h 160"/>
                <a:gd name="T56" fmla="*/ 19309 w 127"/>
                <a:gd name="T57" fmla="*/ 14051 h 160"/>
                <a:gd name="T58" fmla="*/ 21442 w 127"/>
                <a:gd name="T59" fmla="*/ 12417 h 160"/>
                <a:gd name="T60" fmla="*/ 20072 w 127"/>
                <a:gd name="T61" fmla="*/ 9835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60">
                  <a:moveTo>
                    <a:pt x="104" y="42"/>
                  </a:moveTo>
                  <a:cubicBezTo>
                    <a:pt x="100" y="41"/>
                    <a:pt x="100" y="41"/>
                    <a:pt x="100" y="41"/>
                  </a:cubicBezTo>
                  <a:cubicBezTo>
                    <a:pt x="83" y="38"/>
                    <a:pt x="81" y="37"/>
                    <a:pt x="73" y="22"/>
                  </a:cubicBezTo>
                  <a:cubicBezTo>
                    <a:pt x="67" y="8"/>
                    <a:pt x="57" y="3"/>
                    <a:pt x="49" y="2"/>
                  </a:cubicBezTo>
                  <a:cubicBezTo>
                    <a:pt x="38" y="0"/>
                    <a:pt x="26" y="4"/>
                    <a:pt x="16" y="14"/>
                  </a:cubicBezTo>
                  <a:cubicBezTo>
                    <a:pt x="0" y="29"/>
                    <a:pt x="9" y="42"/>
                    <a:pt x="17" y="54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32" y="76"/>
                    <a:pt x="31" y="77"/>
                    <a:pt x="20" y="87"/>
                  </a:cubicBezTo>
                  <a:cubicBezTo>
                    <a:pt x="12" y="96"/>
                    <a:pt x="3" y="105"/>
                    <a:pt x="4" y="117"/>
                  </a:cubicBezTo>
                  <a:cubicBezTo>
                    <a:pt x="5" y="125"/>
                    <a:pt x="11" y="133"/>
                    <a:pt x="22" y="140"/>
                  </a:cubicBezTo>
                  <a:cubicBezTo>
                    <a:pt x="41" y="152"/>
                    <a:pt x="56" y="145"/>
                    <a:pt x="68" y="139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0" y="131"/>
                    <a:pt x="94" y="136"/>
                    <a:pt x="105" y="150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13" y="160"/>
                    <a:pt x="118" y="160"/>
                    <a:pt x="122" y="157"/>
                  </a:cubicBezTo>
                  <a:cubicBezTo>
                    <a:pt x="126" y="154"/>
                    <a:pt x="127" y="148"/>
                    <a:pt x="124" y="144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09" y="125"/>
                    <a:pt x="97" y="110"/>
                    <a:pt x="76" y="116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49" y="128"/>
                    <a:pt x="43" y="131"/>
                    <a:pt x="32" y="124"/>
                  </a:cubicBezTo>
                  <a:cubicBezTo>
                    <a:pt x="23" y="119"/>
                    <a:pt x="23" y="116"/>
                    <a:pt x="22" y="115"/>
                  </a:cubicBezTo>
                  <a:cubicBezTo>
                    <a:pt x="22" y="111"/>
                    <a:pt x="30" y="103"/>
                    <a:pt x="33" y="100"/>
                  </a:cubicBezTo>
                  <a:cubicBezTo>
                    <a:pt x="50" y="83"/>
                    <a:pt x="51" y="73"/>
                    <a:pt x="38" y="5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4" y="31"/>
                    <a:pt x="24" y="31"/>
                    <a:pt x="29" y="27"/>
                  </a:cubicBezTo>
                  <a:cubicBezTo>
                    <a:pt x="34" y="22"/>
                    <a:pt x="41" y="19"/>
                    <a:pt x="46" y="20"/>
                  </a:cubicBezTo>
                  <a:cubicBezTo>
                    <a:pt x="51" y="21"/>
                    <a:pt x="54" y="24"/>
                    <a:pt x="57" y="30"/>
                  </a:cubicBezTo>
                  <a:cubicBezTo>
                    <a:pt x="68" y="52"/>
                    <a:pt x="77" y="55"/>
                    <a:pt x="96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5" y="61"/>
                    <a:pt x="110" y="58"/>
                    <a:pt x="111" y="53"/>
                  </a:cubicBezTo>
                  <a:cubicBezTo>
                    <a:pt x="112" y="48"/>
                    <a:pt x="109" y="43"/>
                    <a:pt x="104" y="42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2" name="Group 107">
            <a:extLst>
              <a:ext uri="{FF2B5EF4-FFF2-40B4-BE49-F238E27FC236}">
                <a16:creationId xmlns:a16="http://schemas.microsoft.com/office/drawing/2014/main" id="{8AEA39BB-CBD9-4E99-ABA6-EFBD4013B5A7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4602163"/>
            <a:ext cx="1192213" cy="1203325"/>
            <a:chOff x="2869" y="2976"/>
            <a:chExt cx="751" cy="758"/>
          </a:xfrm>
        </p:grpSpPr>
        <p:sp>
          <p:nvSpPr>
            <p:cNvPr id="60481" name="Oval 89">
              <a:extLst>
                <a:ext uri="{FF2B5EF4-FFF2-40B4-BE49-F238E27FC236}">
                  <a16:creationId xmlns:a16="http://schemas.microsoft.com/office/drawing/2014/main" id="{C80A2A9C-5B4B-4E9A-9222-210C71495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2976"/>
              <a:ext cx="711" cy="758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82" name="Freeform 90">
              <a:extLst>
                <a:ext uri="{FF2B5EF4-FFF2-40B4-BE49-F238E27FC236}">
                  <a16:creationId xmlns:a16="http://schemas.microsoft.com/office/drawing/2014/main" id="{2FFF75AA-0F04-48D5-8F0C-E7C303CE4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025"/>
              <a:ext cx="405" cy="537"/>
            </a:xfrm>
            <a:custGeom>
              <a:avLst/>
              <a:gdLst>
                <a:gd name="T0" fmla="*/ 770 w 70"/>
                <a:gd name="T1" fmla="*/ 14098 h 87"/>
                <a:gd name="T2" fmla="*/ 12017 w 70"/>
                <a:gd name="T3" fmla="*/ 457 h 87"/>
                <a:gd name="T4" fmla="*/ 13556 w 70"/>
                <a:gd name="T5" fmla="*/ 722 h 87"/>
                <a:gd name="T6" fmla="*/ 10443 w 70"/>
                <a:gd name="T7" fmla="*/ 0 h 87"/>
                <a:gd name="T8" fmla="*/ 0 w 70"/>
                <a:gd name="T9" fmla="*/ 12684 h 87"/>
                <a:gd name="T10" fmla="*/ 2141 w 70"/>
                <a:gd name="T11" fmla="*/ 20462 h 87"/>
                <a:gd name="T12" fmla="*/ 770 w 70"/>
                <a:gd name="T13" fmla="*/ 14098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60"/>
                  </a:moveTo>
                  <a:cubicBezTo>
                    <a:pt x="4" y="28"/>
                    <a:pt x="30" y="2"/>
                    <a:pt x="62" y="2"/>
                  </a:cubicBezTo>
                  <a:cubicBezTo>
                    <a:pt x="65" y="2"/>
                    <a:pt x="67" y="2"/>
                    <a:pt x="70" y="3"/>
                  </a:cubicBezTo>
                  <a:cubicBezTo>
                    <a:pt x="65" y="1"/>
                    <a:pt x="59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7" y="79"/>
                    <a:pt x="4" y="69"/>
                    <a:pt x="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3" name="Freeform 91">
              <a:extLst>
                <a:ext uri="{FF2B5EF4-FFF2-40B4-BE49-F238E27FC236}">
                  <a16:creationId xmlns:a16="http://schemas.microsoft.com/office/drawing/2014/main" id="{C95C492D-9295-432B-BD7F-E058538D0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068"/>
              <a:ext cx="515" cy="623"/>
            </a:xfrm>
            <a:custGeom>
              <a:avLst/>
              <a:gdLst>
                <a:gd name="T0" fmla="*/ 11822 w 89"/>
                <a:gd name="T1" fmla="*/ 0 h 101"/>
                <a:gd name="T2" fmla="*/ 15300 w 89"/>
                <a:gd name="T3" fmla="*/ 9401 h 101"/>
                <a:gd name="T4" fmla="*/ 4855 w 89"/>
                <a:gd name="T5" fmla="*/ 21842 h 101"/>
                <a:gd name="T6" fmla="*/ 0 w 89"/>
                <a:gd name="T7" fmla="*/ 20429 h 101"/>
                <a:gd name="T8" fmla="*/ 6967 w 89"/>
                <a:gd name="T9" fmla="*/ 23705 h 101"/>
                <a:gd name="T10" fmla="*/ 17244 w 89"/>
                <a:gd name="T11" fmla="*/ 11035 h 101"/>
                <a:gd name="T12" fmla="*/ 11822 w 89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01">
                  <a:moveTo>
                    <a:pt x="61" y="0"/>
                  </a:moveTo>
                  <a:cubicBezTo>
                    <a:pt x="72" y="10"/>
                    <a:pt x="79" y="24"/>
                    <a:pt x="79" y="40"/>
                  </a:cubicBezTo>
                  <a:cubicBezTo>
                    <a:pt x="79" y="69"/>
                    <a:pt x="55" y="93"/>
                    <a:pt x="25" y="93"/>
                  </a:cubicBezTo>
                  <a:cubicBezTo>
                    <a:pt x="16" y="93"/>
                    <a:pt x="7" y="91"/>
                    <a:pt x="0" y="87"/>
                  </a:cubicBezTo>
                  <a:cubicBezTo>
                    <a:pt x="9" y="96"/>
                    <a:pt x="22" y="101"/>
                    <a:pt x="36" y="101"/>
                  </a:cubicBezTo>
                  <a:cubicBezTo>
                    <a:pt x="65" y="101"/>
                    <a:pt x="89" y="77"/>
                    <a:pt x="89" y="47"/>
                  </a:cubicBezTo>
                  <a:cubicBezTo>
                    <a:pt x="89" y="27"/>
                    <a:pt x="78" y="9"/>
                    <a:pt x="61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4" name="Oval 92">
              <a:extLst>
                <a:ext uri="{FF2B5EF4-FFF2-40B4-BE49-F238E27FC236}">
                  <a16:creationId xmlns:a16="http://schemas.microsoft.com/office/drawing/2014/main" id="{17B8E67D-D924-41EE-8A87-5986F9854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3149"/>
              <a:ext cx="399" cy="43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85" name="Freeform 93">
              <a:extLst>
                <a:ext uri="{FF2B5EF4-FFF2-40B4-BE49-F238E27FC236}">
                  <a16:creationId xmlns:a16="http://schemas.microsoft.com/office/drawing/2014/main" id="{A81FB7AE-AE1C-419D-A6CA-0CA6B51B0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3179"/>
              <a:ext cx="220" cy="296"/>
            </a:xfrm>
            <a:custGeom>
              <a:avLst/>
              <a:gdLst>
                <a:gd name="T0" fmla="*/ 567 w 38"/>
                <a:gd name="T1" fmla="*/ 7264 h 48"/>
                <a:gd name="T2" fmla="*/ 6971 w 38"/>
                <a:gd name="T3" fmla="*/ 228 h 48"/>
                <a:gd name="T4" fmla="*/ 6971 w 38"/>
                <a:gd name="T5" fmla="*/ 228 h 48"/>
                <a:gd name="T6" fmla="*/ 5431 w 38"/>
                <a:gd name="T7" fmla="*/ 0 h 48"/>
                <a:gd name="T8" fmla="*/ 0 w 38"/>
                <a:gd name="T9" fmla="*/ 6808 h 48"/>
                <a:gd name="T10" fmla="*/ 1175 w 38"/>
                <a:gd name="T11" fmla="*/ 11254 h 48"/>
                <a:gd name="T12" fmla="*/ 567 w 38"/>
                <a:gd name="T13" fmla="*/ 7264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8">
                  <a:moveTo>
                    <a:pt x="3" y="31"/>
                  </a:moveTo>
                  <a:cubicBezTo>
                    <a:pt x="3" y="14"/>
                    <a:pt x="20" y="1"/>
                    <a:pt x="36" y="1"/>
                  </a:cubicBezTo>
                  <a:cubicBezTo>
                    <a:pt x="38" y="1"/>
                    <a:pt x="35" y="1"/>
                    <a:pt x="36" y="1"/>
                  </a:cubicBezTo>
                  <a:cubicBezTo>
                    <a:pt x="34" y="1"/>
                    <a:pt x="31" y="0"/>
                    <a:pt x="28" y="0"/>
                  </a:cubicBezTo>
                  <a:cubicBezTo>
                    <a:pt x="12" y="0"/>
                    <a:pt x="0" y="13"/>
                    <a:pt x="0" y="29"/>
                  </a:cubicBezTo>
                  <a:cubicBezTo>
                    <a:pt x="0" y="35"/>
                    <a:pt x="2" y="43"/>
                    <a:pt x="6" y="48"/>
                  </a:cubicBezTo>
                  <a:cubicBezTo>
                    <a:pt x="3" y="43"/>
                    <a:pt x="3" y="36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6" name="Freeform 94">
              <a:extLst>
                <a:ext uri="{FF2B5EF4-FFF2-40B4-BE49-F238E27FC236}">
                  <a16:creationId xmlns:a16="http://schemas.microsoft.com/office/drawing/2014/main" id="{6539F651-BAB0-4D3B-85DD-B011FE41A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216"/>
              <a:ext cx="277" cy="327"/>
            </a:xfrm>
            <a:custGeom>
              <a:avLst/>
              <a:gdLst>
                <a:gd name="T0" fmla="*/ 6325 w 48"/>
                <a:gd name="T1" fmla="*/ 0 h 53"/>
                <a:gd name="T2" fmla="*/ 8062 w 48"/>
                <a:gd name="T3" fmla="*/ 4948 h 53"/>
                <a:gd name="T4" fmla="*/ 2695 w 48"/>
                <a:gd name="T5" fmla="*/ 11494 h 53"/>
                <a:gd name="T6" fmla="*/ 0 w 48"/>
                <a:gd name="T7" fmla="*/ 10810 h 53"/>
                <a:gd name="T8" fmla="*/ 3664 w 48"/>
                <a:gd name="T9" fmla="*/ 12451 h 53"/>
                <a:gd name="T10" fmla="*/ 9228 w 48"/>
                <a:gd name="T11" fmla="*/ 5861 h 53"/>
                <a:gd name="T12" fmla="*/ 6325 w 48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3">
                  <a:moveTo>
                    <a:pt x="33" y="0"/>
                  </a:moveTo>
                  <a:cubicBezTo>
                    <a:pt x="39" y="5"/>
                    <a:pt x="42" y="12"/>
                    <a:pt x="42" y="21"/>
                  </a:cubicBezTo>
                  <a:cubicBezTo>
                    <a:pt x="42" y="36"/>
                    <a:pt x="30" y="49"/>
                    <a:pt x="14" y="49"/>
                  </a:cubicBezTo>
                  <a:cubicBezTo>
                    <a:pt x="9" y="49"/>
                    <a:pt x="4" y="48"/>
                    <a:pt x="0" y="46"/>
                  </a:cubicBezTo>
                  <a:cubicBezTo>
                    <a:pt x="5" y="50"/>
                    <a:pt x="12" y="53"/>
                    <a:pt x="19" y="53"/>
                  </a:cubicBezTo>
                  <a:cubicBezTo>
                    <a:pt x="35" y="53"/>
                    <a:pt x="48" y="40"/>
                    <a:pt x="48" y="25"/>
                  </a:cubicBezTo>
                  <a:cubicBezTo>
                    <a:pt x="48" y="14"/>
                    <a:pt x="42" y="4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7" name="Oval 95">
              <a:extLst>
                <a:ext uri="{FF2B5EF4-FFF2-40B4-BE49-F238E27FC236}">
                  <a16:creationId xmlns:a16="http://schemas.microsoft.com/office/drawing/2014/main" id="{56174813-4A62-4DB3-B6C1-CDFF49584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3149"/>
              <a:ext cx="399" cy="43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88" name="Oval 96">
              <a:extLst>
                <a:ext uri="{FF2B5EF4-FFF2-40B4-BE49-F238E27FC236}">
                  <a16:creationId xmlns:a16="http://schemas.microsoft.com/office/drawing/2014/main" id="{FF9A04AC-A752-4FFC-B90C-85E4210F0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3241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89" name="Oval 97">
              <a:extLst>
                <a:ext uri="{FF2B5EF4-FFF2-40B4-BE49-F238E27FC236}">
                  <a16:creationId xmlns:a16="http://schemas.microsoft.com/office/drawing/2014/main" id="{D414B279-19E3-4CF0-96FC-A7C30D609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3334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90" name="Oval 98">
              <a:extLst>
                <a:ext uri="{FF2B5EF4-FFF2-40B4-BE49-F238E27FC236}">
                  <a16:creationId xmlns:a16="http://schemas.microsoft.com/office/drawing/2014/main" id="{623FF971-CD2A-4B2A-9943-805EF6D90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3253"/>
              <a:ext cx="29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91" name="Oval 99">
              <a:extLst>
                <a:ext uri="{FF2B5EF4-FFF2-40B4-BE49-F238E27FC236}">
                  <a16:creationId xmlns:a16="http://schemas.microsoft.com/office/drawing/2014/main" id="{D0FAA782-EC45-4F64-BA93-9D1FE96B2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2976"/>
              <a:ext cx="711" cy="758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92" name="Freeform 100">
              <a:extLst>
                <a:ext uri="{FF2B5EF4-FFF2-40B4-BE49-F238E27FC236}">
                  <a16:creationId xmlns:a16="http://schemas.microsoft.com/office/drawing/2014/main" id="{585BAC82-AA51-4002-8CC9-668E99A32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105"/>
              <a:ext cx="688" cy="611"/>
            </a:xfrm>
            <a:custGeom>
              <a:avLst/>
              <a:gdLst>
                <a:gd name="T0" fmla="*/ 21259 w 119"/>
                <a:gd name="T1" fmla="*/ 3277 h 99"/>
                <a:gd name="T2" fmla="*/ 14506 w 119"/>
                <a:gd name="T3" fmla="*/ 1636 h 99"/>
                <a:gd name="T4" fmla="*/ 13338 w 119"/>
                <a:gd name="T5" fmla="*/ 1864 h 99"/>
                <a:gd name="T6" fmla="*/ 9661 w 119"/>
                <a:gd name="T7" fmla="*/ 1179 h 99"/>
                <a:gd name="T8" fmla="*/ 7152 w 119"/>
                <a:gd name="T9" fmla="*/ 228 h 99"/>
                <a:gd name="T10" fmla="*/ 5417 w 119"/>
                <a:gd name="T11" fmla="*/ 1407 h 99"/>
                <a:gd name="T12" fmla="*/ 6585 w 119"/>
                <a:gd name="T13" fmla="*/ 3771 h 99"/>
                <a:gd name="T14" fmla="*/ 8690 w 119"/>
                <a:gd name="T15" fmla="*/ 4456 h 99"/>
                <a:gd name="T16" fmla="*/ 13905 w 119"/>
                <a:gd name="T17" fmla="*/ 5406 h 99"/>
                <a:gd name="T18" fmla="*/ 15072 w 119"/>
                <a:gd name="T19" fmla="*/ 4950 h 99"/>
                <a:gd name="T20" fmla="*/ 19119 w 119"/>
                <a:gd name="T21" fmla="*/ 5863 h 99"/>
                <a:gd name="T22" fmla="*/ 20091 w 119"/>
                <a:gd name="T23" fmla="*/ 9862 h 99"/>
                <a:gd name="T24" fmla="*/ 17981 w 119"/>
                <a:gd name="T25" fmla="*/ 16682 h 99"/>
                <a:gd name="T26" fmla="*/ 13338 w 119"/>
                <a:gd name="T27" fmla="*/ 18324 h 99"/>
                <a:gd name="T28" fmla="*/ 12771 w 119"/>
                <a:gd name="T29" fmla="*/ 15503 h 99"/>
                <a:gd name="T30" fmla="*/ 11800 w 119"/>
                <a:gd name="T31" fmla="*/ 10819 h 99"/>
                <a:gd name="T32" fmla="*/ 7522 w 119"/>
                <a:gd name="T33" fmla="*/ 9177 h 99"/>
                <a:gd name="T34" fmla="*/ 5782 w 119"/>
                <a:gd name="T35" fmla="*/ 8949 h 99"/>
                <a:gd name="T36" fmla="*/ 3475 w 119"/>
                <a:gd name="T37" fmla="*/ 3543 h 99"/>
                <a:gd name="T38" fmla="*/ 2307 w 119"/>
                <a:gd name="T39" fmla="*/ 1407 h 99"/>
                <a:gd name="T40" fmla="*/ 567 w 119"/>
                <a:gd name="T41" fmla="*/ 2592 h 99"/>
                <a:gd name="T42" fmla="*/ 4845 w 119"/>
                <a:gd name="T43" fmla="*/ 12455 h 99"/>
                <a:gd name="T44" fmla="*/ 7522 w 119"/>
                <a:gd name="T45" fmla="*/ 12683 h 99"/>
                <a:gd name="T46" fmla="*/ 9459 w 119"/>
                <a:gd name="T47" fmla="*/ 12911 h 99"/>
                <a:gd name="T48" fmla="*/ 9863 w 119"/>
                <a:gd name="T49" fmla="*/ 15275 h 99"/>
                <a:gd name="T50" fmla="*/ 11598 w 119"/>
                <a:gd name="T51" fmla="*/ 21138 h 99"/>
                <a:gd name="T52" fmla="*/ 19888 w 119"/>
                <a:gd name="T53" fmla="*/ 19503 h 99"/>
                <a:gd name="T54" fmla="*/ 22999 w 119"/>
                <a:gd name="T55" fmla="*/ 9862 h 99"/>
                <a:gd name="T56" fmla="*/ 21259 w 119"/>
                <a:gd name="T57" fmla="*/ 3277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9" h="99">
                  <a:moveTo>
                    <a:pt x="110" y="14"/>
                  </a:moveTo>
                  <a:cubicBezTo>
                    <a:pt x="96" y="1"/>
                    <a:pt x="85" y="4"/>
                    <a:pt x="75" y="7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1" y="10"/>
                    <a:pt x="57" y="8"/>
                    <a:pt x="50" y="5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0" y="2"/>
                    <a:pt x="28" y="6"/>
                  </a:cubicBezTo>
                  <a:cubicBezTo>
                    <a:pt x="27" y="10"/>
                    <a:pt x="30" y="15"/>
                    <a:pt x="34" y="1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52" y="22"/>
                    <a:pt x="60" y="25"/>
                    <a:pt x="72" y="23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88" y="19"/>
                    <a:pt x="92" y="18"/>
                    <a:pt x="99" y="25"/>
                  </a:cubicBezTo>
                  <a:cubicBezTo>
                    <a:pt x="102" y="28"/>
                    <a:pt x="104" y="34"/>
                    <a:pt x="104" y="42"/>
                  </a:cubicBezTo>
                  <a:cubicBezTo>
                    <a:pt x="103" y="53"/>
                    <a:pt x="99" y="66"/>
                    <a:pt x="93" y="71"/>
                  </a:cubicBezTo>
                  <a:cubicBezTo>
                    <a:pt x="87" y="77"/>
                    <a:pt x="74" y="81"/>
                    <a:pt x="69" y="78"/>
                  </a:cubicBezTo>
                  <a:cubicBezTo>
                    <a:pt x="66" y="75"/>
                    <a:pt x="66" y="73"/>
                    <a:pt x="66" y="66"/>
                  </a:cubicBezTo>
                  <a:cubicBezTo>
                    <a:pt x="66" y="60"/>
                    <a:pt x="66" y="52"/>
                    <a:pt x="61" y="46"/>
                  </a:cubicBezTo>
                  <a:cubicBezTo>
                    <a:pt x="55" y="38"/>
                    <a:pt x="45" y="38"/>
                    <a:pt x="39" y="39"/>
                  </a:cubicBezTo>
                  <a:cubicBezTo>
                    <a:pt x="35" y="39"/>
                    <a:pt x="32" y="39"/>
                    <a:pt x="30" y="38"/>
                  </a:cubicBezTo>
                  <a:cubicBezTo>
                    <a:pt x="22" y="35"/>
                    <a:pt x="16" y="24"/>
                    <a:pt x="18" y="15"/>
                  </a:cubicBezTo>
                  <a:cubicBezTo>
                    <a:pt x="19" y="10"/>
                    <a:pt x="16" y="6"/>
                    <a:pt x="12" y="6"/>
                  </a:cubicBezTo>
                  <a:cubicBezTo>
                    <a:pt x="8" y="5"/>
                    <a:pt x="4" y="7"/>
                    <a:pt x="3" y="11"/>
                  </a:cubicBezTo>
                  <a:cubicBezTo>
                    <a:pt x="0" y="28"/>
                    <a:pt x="9" y="47"/>
                    <a:pt x="25" y="53"/>
                  </a:cubicBezTo>
                  <a:cubicBezTo>
                    <a:pt x="30" y="54"/>
                    <a:pt x="35" y="54"/>
                    <a:pt x="39" y="54"/>
                  </a:cubicBezTo>
                  <a:cubicBezTo>
                    <a:pt x="45" y="54"/>
                    <a:pt x="48" y="54"/>
                    <a:pt x="49" y="55"/>
                  </a:cubicBezTo>
                  <a:cubicBezTo>
                    <a:pt x="51" y="57"/>
                    <a:pt x="51" y="60"/>
                    <a:pt x="51" y="65"/>
                  </a:cubicBezTo>
                  <a:cubicBezTo>
                    <a:pt x="50" y="73"/>
                    <a:pt x="50" y="83"/>
                    <a:pt x="60" y="90"/>
                  </a:cubicBezTo>
                  <a:cubicBezTo>
                    <a:pt x="72" y="99"/>
                    <a:pt x="93" y="92"/>
                    <a:pt x="103" y="83"/>
                  </a:cubicBezTo>
                  <a:cubicBezTo>
                    <a:pt x="114" y="74"/>
                    <a:pt x="119" y="56"/>
                    <a:pt x="119" y="42"/>
                  </a:cubicBezTo>
                  <a:cubicBezTo>
                    <a:pt x="119" y="30"/>
                    <a:pt x="116" y="20"/>
                    <a:pt x="110" y="14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3" name="Freeform 101">
              <a:extLst>
                <a:ext uri="{FF2B5EF4-FFF2-40B4-BE49-F238E27FC236}">
                  <a16:creationId xmlns:a16="http://schemas.microsoft.com/office/drawing/2014/main" id="{7C3865E1-A9B0-4E97-9D1A-1FC05186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142"/>
              <a:ext cx="358" cy="167"/>
            </a:xfrm>
            <a:custGeom>
              <a:avLst/>
              <a:gdLst>
                <a:gd name="T0" fmla="*/ 11935 w 62"/>
                <a:gd name="T1" fmla="*/ 6389 h 27"/>
                <a:gd name="T2" fmla="*/ 8869 w 62"/>
                <a:gd name="T3" fmla="*/ 959 h 27"/>
                <a:gd name="T4" fmla="*/ 4637 w 62"/>
                <a:gd name="T5" fmla="*/ 730 h 27"/>
                <a:gd name="T6" fmla="*/ 0 w 62"/>
                <a:gd name="T7" fmla="*/ 730 h 27"/>
                <a:gd name="T8" fmla="*/ 5399 w 62"/>
                <a:gd name="T9" fmla="*/ 1188 h 27"/>
                <a:gd name="T10" fmla="*/ 11935 w 62"/>
                <a:gd name="T11" fmla="*/ 6389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7">
                  <a:moveTo>
                    <a:pt x="62" y="27"/>
                  </a:moveTo>
                  <a:cubicBezTo>
                    <a:pt x="61" y="17"/>
                    <a:pt x="54" y="8"/>
                    <a:pt x="46" y="4"/>
                  </a:cubicBezTo>
                  <a:cubicBezTo>
                    <a:pt x="38" y="0"/>
                    <a:pt x="31" y="1"/>
                    <a:pt x="24" y="3"/>
                  </a:cubicBezTo>
                  <a:cubicBezTo>
                    <a:pt x="18" y="5"/>
                    <a:pt x="10" y="8"/>
                    <a:pt x="0" y="3"/>
                  </a:cubicBezTo>
                  <a:cubicBezTo>
                    <a:pt x="5" y="8"/>
                    <a:pt x="15" y="6"/>
                    <a:pt x="28" y="5"/>
                  </a:cubicBezTo>
                  <a:cubicBezTo>
                    <a:pt x="41" y="4"/>
                    <a:pt x="55" y="11"/>
                    <a:pt x="62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4" name="Freeform 102">
              <a:extLst>
                <a:ext uri="{FF2B5EF4-FFF2-40B4-BE49-F238E27FC236}">
                  <a16:creationId xmlns:a16="http://schemas.microsoft.com/office/drawing/2014/main" id="{1EC1F599-4AAE-4E1F-9553-938F19898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3358"/>
              <a:ext cx="272" cy="271"/>
            </a:xfrm>
            <a:custGeom>
              <a:avLst/>
              <a:gdLst>
                <a:gd name="T0" fmla="*/ 0 w 47"/>
                <a:gd name="T1" fmla="*/ 228 h 44"/>
                <a:gd name="T2" fmla="*/ 4855 w 47"/>
                <a:gd name="T3" fmla="*/ 1632 h 44"/>
                <a:gd name="T4" fmla="*/ 5625 w 47"/>
                <a:gd name="T5" fmla="*/ 8192 h 44"/>
                <a:gd name="T6" fmla="*/ 9109 w 47"/>
                <a:gd name="T7" fmla="*/ 9103 h 44"/>
                <a:gd name="T8" fmla="*/ 5023 w 47"/>
                <a:gd name="T9" fmla="*/ 8192 h 44"/>
                <a:gd name="T10" fmla="*/ 3883 w 47"/>
                <a:gd name="T11" fmla="*/ 1632 h 44"/>
                <a:gd name="T12" fmla="*/ 0 w 47"/>
                <a:gd name="T13" fmla="*/ 22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4">
                  <a:moveTo>
                    <a:pt x="0" y="1"/>
                  </a:moveTo>
                  <a:cubicBezTo>
                    <a:pt x="11" y="0"/>
                    <a:pt x="18" y="1"/>
                    <a:pt x="25" y="7"/>
                  </a:cubicBezTo>
                  <a:cubicBezTo>
                    <a:pt x="31" y="13"/>
                    <a:pt x="25" y="27"/>
                    <a:pt x="29" y="35"/>
                  </a:cubicBezTo>
                  <a:cubicBezTo>
                    <a:pt x="33" y="43"/>
                    <a:pt x="40" y="41"/>
                    <a:pt x="47" y="39"/>
                  </a:cubicBezTo>
                  <a:cubicBezTo>
                    <a:pt x="39" y="43"/>
                    <a:pt x="29" y="44"/>
                    <a:pt x="26" y="35"/>
                  </a:cubicBezTo>
                  <a:cubicBezTo>
                    <a:pt x="24" y="27"/>
                    <a:pt x="27" y="13"/>
                    <a:pt x="20" y="7"/>
                  </a:cubicBezTo>
                  <a:cubicBezTo>
                    <a:pt x="13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5" name="Freeform 103">
              <a:extLst>
                <a:ext uri="{FF2B5EF4-FFF2-40B4-BE49-F238E27FC236}">
                  <a16:creationId xmlns:a16="http://schemas.microsoft.com/office/drawing/2014/main" id="{F03EF3A7-B661-498F-88F4-2F461582A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73"/>
              <a:ext cx="225" cy="259"/>
            </a:xfrm>
            <a:custGeom>
              <a:avLst/>
              <a:gdLst>
                <a:gd name="T0" fmla="*/ 565 w 39"/>
                <a:gd name="T1" fmla="*/ 0 h 42"/>
                <a:gd name="T2" fmla="*/ 3825 w 39"/>
                <a:gd name="T3" fmla="*/ 8899 h 42"/>
                <a:gd name="T4" fmla="*/ 7488 w 39"/>
                <a:gd name="T5" fmla="*/ 9620 h 42"/>
                <a:gd name="T6" fmla="*/ 2896 w 39"/>
                <a:gd name="T7" fmla="*/ 7493 h 42"/>
                <a:gd name="T8" fmla="*/ 565 w 39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3" y="0"/>
                  </a:moveTo>
                  <a:cubicBezTo>
                    <a:pt x="2" y="13"/>
                    <a:pt x="5" y="30"/>
                    <a:pt x="20" y="38"/>
                  </a:cubicBezTo>
                  <a:cubicBezTo>
                    <a:pt x="29" y="42"/>
                    <a:pt x="36" y="41"/>
                    <a:pt x="39" y="41"/>
                  </a:cubicBezTo>
                  <a:cubicBezTo>
                    <a:pt x="34" y="40"/>
                    <a:pt x="23" y="39"/>
                    <a:pt x="15" y="32"/>
                  </a:cubicBezTo>
                  <a:cubicBezTo>
                    <a:pt x="7" y="25"/>
                    <a:pt x="0" y="8"/>
                    <a:pt x="3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6" name="Freeform 104">
              <a:extLst>
                <a:ext uri="{FF2B5EF4-FFF2-40B4-BE49-F238E27FC236}">
                  <a16:creationId xmlns:a16="http://schemas.microsoft.com/office/drawing/2014/main" id="{3B02A3A9-E3C2-4F2B-9AC2-C84D42595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3142"/>
              <a:ext cx="324" cy="105"/>
            </a:xfrm>
            <a:custGeom>
              <a:avLst/>
              <a:gdLst>
                <a:gd name="T0" fmla="*/ 567 w 56"/>
                <a:gd name="T1" fmla="*/ 0 h 17"/>
                <a:gd name="T2" fmla="*/ 1742 w 56"/>
                <a:gd name="T3" fmla="*/ 2137 h 17"/>
                <a:gd name="T4" fmla="*/ 6798 w 56"/>
                <a:gd name="T5" fmla="*/ 3774 h 17"/>
                <a:gd name="T6" fmla="*/ 10848 w 56"/>
                <a:gd name="T7" fmla="*/ 2823 h 17"/>
                <a:gd name="T8" fmla="*/ 5624 w 56"/>
                <a:gd name="T9" fmla="*/ 3051 h 17"/>
                <a:gd name="T10" fmla="*/ 567 w 5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17">
                  <a:moveTo>
                    <a:pt x="3" y="0"/>
                  </a:moveTo>
                  <a:cubicBezTo>
                    <a:pt x="0" y="3"/>
                    <a:pt x="1" y="7"/>
                    <a:pt x="9" y="9"/>
                  </a:cubicBezTo>
                  <a:cubicBezTo>
                    <a:pt x="16" y="12"/>
                    <a:pt x="28" y="15"/>
                    <a:pt x="35" y="16"/>
                  </a:cubicBezTo>
                  <a:cubicBezTo>
                    <a:pt x="41" y="17"/>
                    <a:pt x="56" y="12"/>
                    <a:pt x="56" y="12"/>
                  </a:cubicBezTo>
                  <a:cubicBezTo>
                    <a:pt x="47" y="13"/>
                    <a:pt x="38" y="16"/>
                    <a:pt x="29" y="13"/>
                  </a:cubicBezTo>
                  <a:cubicBezTo>
                    <a:pt x="19" y="10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7" name="Freeform 105">
              <a:extLst>
                <a:ext uri="{FF2B5EF4-FFF2-40B4-BE49-F238E27FC236}">
                  <a16:creationId xmlns:a16="http://schemas.microsoft.com/office/drawing/2014/main" id="{DC2096EC-403C-4019-AA54-3B5C2529A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555"/>
              <a:ext cx="266" cy="161"/>
            </a:xfrm>
            <a:custGeom>
              <a:avLst/>
              <a:gdLst>
                <a:gd name="T0" fmla="*/ 8894 w 46"/>
                <a:gd name="T1" fmla="*/ 0 h 26"/>
                <a:gd name="T2" fmla="*/ 0 w 46"/>
                <a:gd name="T3" fmla="*/ 3338 h 26"/>
                <a:gd name="T4" fmla="*/ 8894 w 46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6">
                  <a:moveTo>
                    <a:pt x="46" y="0"/>
                  </a:moveTo>
                  <a:cubicBezTo>
                    <a:pt x="42" y="7"/>
                    <a:pt x="20" y="26"/>
                    <a:pt x="0" y="14"/>
                  </a:cubicBezTo>
                  <a:cubicBezTo>
                    <a:pt x="7" y="17"/>
                    <a:pt x="27" y="18"/>
                    <a:pt x="46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8" name="Freeform 106">
              <a:extLst>
                <a:ext uri="{FF2B5EF4-FFF2-40B4-BE49-F238E27FC236}">
                  <a16:creationId xmlns:a16="http://schemas.microsoft.com/office/drawing/2014/main" id="{77571247-A414-4E8B-8818-9C148E836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105"/>
              <a:ext cx="688" cy="611"/>
            </a:xfrm>
            <a:custGeom>
              <a:avLst/>
              <a:gdLst>
                <a:gd name="T0" fmla="*/ 21259 w 119"/>
                <a:gd name="T1" fmla="*/ 3277 h 99"/>
                <a:gd name="T2" fmla="*/ 14506 w 119"/>
                <a:gd name="T3" fmla="*/ 1636 h 99"/>
                <a:gd name="T4" fmla="*/ 13338 w 119"/>
                <a:gd name="T5" fmla="*/ 1864 h 99"/>
                <a:gd name="T6" fmla="*/ 9661 w 119"/>
                <a:gd name="T7" fmla="*/ 1179 h 99"/>
                <a:gd name="T8" fmla="*/ 7152 w 119"/>
                <a:gd name="T9" fmla="*/ 228 h 99"/>
                <a:gd name="T10" fmla="*/ 5417 w 119"/>
                <a:gd name="T11" fmla="*/ 1407 h 99"/>
                <a:gd name="T12" fmla="*/ 6585 w 119"/>
                <a:gd name="T13" fmla="*/ 3771 h 99"/>
                <a:gd name="T14" fmla="*/ 8690 w 119"/>
                <a:gd name="T15" fmla="*/ 4456 h 99"/>
                <a:gd name="T16" fmla="*/ 13905 w 119"/>
                <a:gd name="T17" fmla="*/ 5406 h 99"/>
                <a:gd name="T18" fmla="*/ 15072 w 119"/>
                <a:gd name="T19" fmla="*/ 4950 h 99"/>
                <a:gd name="T20" fmla="*/ 19119 w 119"/>
                <a:gd name="T21" fmla="*/ 5863 h 99"/>
                <a:gd name="T22" fmla="*/ 20091 w 119"/>
                <a:gd name="T23" fmla="*/ 9862 h 99"/>
                <a:gd name="T24" fmla="*/ 17981 w 119"/>
                <a:gd name="T25" fmla="*/ 16682 h 99"/>
                <a:gd name="T26" fmla="*/ 13338 w 119"/>
                <a:gd name="T27" fmla="*/ 18324 h 99"/>
                <a:gd name="T28" fmla="*/ 12771 w 119"/>
                <a:gd name="T29" fmla="*/ 15503 h 99"/>
                <a:gd name="T30" fmla="*/ 11800 w 119"/>
                <a:gd name="T31" fmla="*/ 10819 h 99"/>
                <a:gd name="T32" fmla="*/ 7522 w 119"/>
                <a:gd name="T33" fmla="*/ 9177 h 99"/>
                <a:gd name="T34" fmla="*/ 5782 w 119"/>
                <a:gd name="T35" fmla="*/ 8949 h 99"/>
                <a:gd name="T36" fmla="*/ 3475 w 119"/>
                <a:gd name="T37" fmla="*/ 3543 h 99"/>
                <a:gd name="T38" fmla="*/ 2307 w 119"/>
                <a:gd name="T39" fmla="*/ 1407 h 99"/>
                <a:gd name="T40" fmla="*/ 567 w 119"/>
                <a:gd name="T41" fmla="*/ 2592 h 99"/>
                <a:gd name="T42" fmla="*/ 4845 w 119"/>
                <a:gd name="T43" fmla="*/ 12455 h 99"/>
                <a:gd name="T44" fmla="*/ 7522 w 119"/>
                <a:gd name="T45" fmla="*/ 12683 h 99"/>
                <a:gd name="T46" fmla="*/ 9459 w 119"/>
                <a:gd name="T47" fmla="*/ 12911 h 99"/>
                <a:gd name="T48" fmla="*/ 9863 w 119"/>
                <a:gd name="T49" fmla="*/ 15275 h 99"/>
                <a:gd name="T50" fmla="*/ 11598 w 119"/>
                <a:gd name="T51" fmla="*/ 21138 h 99"/>
                <a:gd name="T52" fmla="*/ 19888 w 119"/>
                <a:gd name="T53" fmla="*/ 19503 h 99"/>
                <a:gd name="T54" fmla="*/ 22999 w 119"/>
                <a:gd name="T55" fmla="*/ 9862 h 99"/>
                <a:gd name="T56" fmla="*/ 21259 w 119"/>
                <a:gd name="T57" fmla="*/ 3277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9" h="99">
                  <a:moveTo>
                    <a:pt x="110" y="14"/>
                  </a:moveTo>
                  <a:cubicBezTo>
                    <a:pt x="96" y="1"/>
                    <a:pt x="85" y="4"/>
                    <a:pt x="75" y="7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1" y="10"/>
                    <a:pt x="57" y="8"/>
                    <a:pt x="50" y="5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0" y="2"/>
                    <a:pt x="28" y="6"/>
                  </a:cubicBezTo>
                  <a:cubicBezTo>
                    <a:pt x="27" y="10"/>
                    <a:pt x="30" y="15"/>
                    <a:pt x="34" y="1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52" y="22"/>
                    <a:pt x="60" y="25"/>
                    <a:pt x="72" y="23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88" y="19"/>
                    <a:pt x="92" y="18"/>
                    <a:pt x="99" y="25"/>
                  </a:cubicBezTo>
                  <a:cubicBezTo>
                    <a:pt x="102" y="28"/>
                    <a:pt x="104" y="34"/>
                    <a:pt x="104" y="42"/>
                  </a:cubicBezTo>
                  <a:cubicBezTo>
                    <a:pt x="103" y="53"/>
                    <a:pt x="99" y="66"/>
                    <a:pt x="93" y="71"/>
                  </a:cubicBezTo>
                  <a:cubicBezTo>
                    <a:pt x="87" y="77"/>
                    <a:pt x="74" y="81"/>
                    <a:pt x="69" y="78"/>
                  </a:cubicBezTo>
                  <a:cubicBezTo>
                    <a:pt x="66" y="75"/>
                    <a:pt x="66" y="73"/>
                    <a:pt x="66" y="66"/>
                  </a:cubicBezTo>
                  <a:cubicBezTo>
                    <a:pt x="66" y="60"/>
                    <a:pt x="66" y="52"/>
                    <a:pt x="61" y="46"/>
                  </a:cubicBezTo>
                  <a:cubicBezTo>
                    <a:pt x="55" y="38"/>
                    <a:pt x="45" y="38"/>
                    <a:pt x="39" y="39"/>
                  </a:cubicBezTo>
                  <a:cubicBezTo>
                    <a:pt x="35" y="39"/>
                    <a:pt x="32" y="39"/>
                    <a:pt x="30" y="38"/>
                  </a:cubicBezTo>
                  <a:cubicBezTo>
                    <a:pt x="22" y="35"/>
                    <a:pt x="16" y="24"/>
                    <a:pt x="18" y="15"/>
                  </a:cubicBezTo>
                  <a:cubicBezTo>
                    <a:pt x="19" y="10"/>
                    <a:pt x="16" y="6"/>
                    <a:pt x="12" y="6"/>
                  </a:cubicBezTo>
                  <a:cubicBezTo>
                    <a:pt x="8" y="5"/>
                    <a:pt x="4" y="7"/>
                    <a:pt x="3" y="11"/>
                  </a:cubicBezTo>
                  <a:cubicBezTo>
                    <a:pt x="0" y="28"/>
                    <a:pt x="9" y="47"/>
                    <a:pt x="25" y="53"/>
                  </a:cubicBezTo>
                  <a:cubicBezTo>
                    <a:pt x="30" y="54"/>
                    <a:pt x="35" y="54"/>
                    <a:pt x="39" y="54"/>
                  </a:cubicBezTo>
                  <a:cubicBezTo>
                    <a:pt x="45" y="54"/>
                    <a:pt x="48" y="54"/>
                    <a:pt x="49" y="55"/>
                  </a:cubicBezTo>
                  <a:cubicBezTo>
                    <a:pt x="51" y="57"/>
                    <a:pt x="51" y="60"/>
                    <a:pt x="51" y="65"/>
                  </a:cubicBezTo>
                  <a:cubicBezTo>
                    <a:pt x="50" y="73"/>
                    <a:pt x="50" y="83"/>
                    <a:pt x="60" y="90"/>
                  </a:cubicBezTo>
                  <a:cubicBezTo>
                    <a:pt x="72" y="99"/>
                    <a:pt x="93" y="92"/>
                    <a:pt x="103" y="83"/>
                  </a:cubicBezTo>
                  <a:cubicBezTo>
                    <a:pt x="114" y="74"/>
                    <a:pt x="119" y="56"/>
                    <a:pt x="119" y="42"/>
                  </a:cubicBezTo>
                  <a:cubicBezTo>
                    <a:pt x="119" y="30"/>
                    <a:pt x="116" y="20"/>
                    <a:pt x="110" y="14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3" name="Group 88">
            <a:extLst>
              <a:ext uri="{FF2B5EF4-FFF2-40B4-BE49-F238E27FC236}">
                <a16:creationId xmlns:a16="http://schemas.microsoft.com/office/drawing/2014/main" id="{A4E60C95-A031-435D-A961-78481C2A265C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239963"/>
            <a:ext cx="1376363" cy="1368425"/>
            <a:chOff x="2538" y="1740"/>
            <a:chExt cx="867" cy="862"/>
          </a:xfrm>
        </p:grpSpPr>
        <p:sp>
          <p:nvSpPr>
            <p:cNvPr id="60464" name="Oval 71">
              <a:extLst>
                <a:ext uri="{FF2B5EF4-FFF2-40B4-BE49-F238E27FC236}">
                  <a16:creationId xmlns:a16="http://schemas.microsoft.com/office/drawing/2014/main" id="{C0F92FC9-DE69-4367-82DF-1ABD0115A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740"/>
              <a:ext cx="792" cy="844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65" name="Oval 72">
              <a:extLst>
                <a:ext uri="{FF2B5EF4-FFF2-40B4-BE49-F238E27FC236}">
                  <a16:creationId xmlns:a16="http://schemas.microsoft.com/office/drawing/2014/main" id="{7B475A0D-DF52-40A4-B7B9-1171DF4EC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740"/>
              <a:ext cx="792" cy="844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66" name="Oval 73">
              <a:extLst>
                <a:ext uri="{FF2B5EF4-FFF2-40B4-BE49-F238E27FC236}">
                  <a16:creationId xmlns:a16="http://schemas.microsoft.com/office/drawing/2014/main" id="{9B58B9FC-ACAE-42AF-820A-4BE232899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1913"/>
              <a:ext cx="503" cy="53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67" name="Freeform 74">
              <a:extLst>
                <a:ext uri="{FF2B5EF4-FFF2-40B4-BE49-F238E27FC236}">
                  <a16:creationId xmlns:a16="http://schemas.microsoft.com/office/drawing/2014/main" id="{E01BD282-39F0-4B7B-A22C-1EF4BBD5F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1777"/>
              <a:ext cx="474" cy="622"/>
            </a:xfrm>
            <a:custGeom>
              <a:avLst/>
              <a:gdLst>
                <a:gd name="T0" fmla="*/ 971 w 82"/>
                <a:gd name="T1" fmla="*/ 16117 h 101"/>
                <a:gd name="T2" fmla="*/ 14099 w 82"/>
                <a:gd name="T3" fmla="*/ 456 h 101"/>
                <a:gd name="T4" fmla="*/ 15839 w 82"/>
                <a:gd name="T5" fmla="*/ 456 h 101"/>
                <a:gd name="T6" fmla="*/ 12364 w 82"/>
                <a:gd name="T7" fmla="*/ 0 h 101"/>
                <a:gd name="T8" fmla="*/ 0 w 82"/>
                <a:gd name="T9" fmla="*/ 14712 h 101"/>
                <a:gd name="T10" fmla="*/ 2509 w 82"/>
                <a:gd name="T11" fmla="*/ 23593 h 101"/>
                <a:gd name="T12" fmla="*/ 971 w 82"/>
                <a:gd name="T13" fmla="*/ 16117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01">
                  <a:moveTo>
                    <a:pt x="5" y="69"/>
                  </a:moveTo>
                  <a:cubicBezTo>
                    <a:pt x="5" y="32"/>
                    <a:pt x="36" y="2"/>
                    <a:pt x="73" y="2"/>
                  </a:cubicBezTo>
                  <a:cubicBezTo>
                    <a:pt x="76" y="2"/>
                    <a:pt x="79" y="2"/>
                    <a:pt x="82" y="2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8"/>
                    <a:pt x="0" y="63"/>
                  </a:cubicBezTo>
                  <a:cubicBezTo>
                    <a:pt x="0" y="77"/>
                    <a:pt x="5" y="91"/>
                    <a:pt x="13" y="101"/>
                  </a:cubicBezTo>
                  <a:cubicBezTo>
                    <a:pt x="8" y="92"/>
                    <a:pt x="5" y="81"/>
                    <a:pt x="5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8" name="Freeform 75">
              <a:extLst>
                <a:ext uri="{FF2B5EF4-FFF2-40B4-BE49-F238E27FC236}">
                  <a16:creationId xmlns:a16="http://schemas.microsoft.com/office/drawing/2014/main" id="{BF3EC250-47C6-4511-BE84-F16C85AD6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826"/>
              <a:ext cx="613" cy="727"/>
            </a:xfrm>
            <a:custGeom>
              <a:avLst/>
              <a:gdLst>
                <a:gd name="T0" fmla="*/ 14111 w 106"/>
                <a:gd name="T1" fmla="*/ 0 h 118"/>
                <a:gd name="T2" fmla="*/ 17991 w 106"/>
                <a:gd name="T3" fmla="*/ 10745 h 118"/>
                <a:gd name="T4" fmla="*/ 5783 w 106"/>
                <a:gd name="T5" fmla="*/ 25507 h 118"/>
                <a:gd name="T6" fmla="*/ 0 w 106"/>
                <a:gd name="T7" fmla="*/ 23837 h 118"/>
                <a:gd name="T8" fmla="*/ 8328 w 106"/>
                <a:gd name="T9" fmla="*/ 27595 h 118"/>
                <a:gd name="T10" fmla="*/ 20501 w 106"/>
                <a:gd name="T11" fmla="*/ 12870 h 118"/>
                <a:gd name="T12" fmla="*/ 14111 w 106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8">
                  <a:moveTo>
                    <a:pt x="73" y="0"/>
                  </a:moveTo>
                  <a:cubicBezTo>
                    <a:pt x="85" y="11"/>
                    <a:pt x="93" y="28"/>
                    <a:pt x="93" y="46"/>
                  </a:cubicBezTo>
                  <a:cubicBezTo>
                    <a:pt x="93" y="81"/>
                    <a:pt x="65" y="109"/>
                    <a:pt x="30" y="109"/>
                  </a:cubicBezTo>
                  <a:cubicBezTo>
                    <a:pt x="20" y="109"/>
                    <a:pt x="9" y="107"/>
                    <a:pt x="0" y="102"/>
                  </a:cubicBezTo>
                  <a:cubicBezTo>
                    <a:pt x="12" y="112"/>
                    <a:pt x="26" y="118"/>
                    <a:pt x="43" y="118"/>
                  </a:cubicBezTo>
                  <a:cubicBezTo>
                    <a:pt x="77" y="118"/>
                    <a:pt x="106" y="90"/>
                    <a:pt x="106" y="55"/>
                  </a:cubicBezTo>
                  <a:cubicBezTo>
                    <a:pt x="106" y="31"/>
                    <a:pt x="92" y="10"/>
                    <a:pt x="73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9" name="Freeform 76">
              <a:extLst>
                <a:ext uri="{FF2B5EF4-FFF2-40B4-BE49-F238E27FC236}">
                  <a16:creationId xmlns:a16="http://schemas.microsoft.com/office/drawing/2014/main" id="{C2272FE6-1674-4837-AB11-92870F30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956"/>
              <a:ext cx="272" cy="357"/>
            </a:xfrm>
            <a:custGeom>
              <a:avLst/>
              <a:gdLst>
                <a:gd name="T0" fmla="*/ 972 w 47"/>
                <a:gd name="T1" fmla="*/ 8636 h 58"/>
                <a:gd name="T2" fmla="*/ 8710 w 47"/>
                <a:gd name="T3" fmla="*/ 228 h 58"/>
                <a:gd name="T4" fmla="*/ 8907 w 47"/>
                <a:gd name="T5" fmla="*/ 228 h 58"/>
                <a:gd name="T6" fmla="*/ 6800 w 47"/>
                <a:gd name="T7" fmla="*/ 0 h 58"/>
                <a:gd name="T8" fmla="*/ 0 w 47"/>
                <a:gd name="T9" fmla="*/ 8143 h 58"/>
                <a:gd name="T10" fmla="*/ 1539 w 47"/>
                <a:gd name="T11" fmla="*/ 13523 h 58"/>
                <a:gd name="T12" fmla="*/ 972 w 47"/>
                <a:gd name="T13" fmla="*/ 863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8">
                  <a:moveTo>
                    <a:pt x="5" y="37"/>
                  </a:moveTo>
                  <a:cubicBezTo>
                    <a:pt x="5" y="17"/>
                    <a:pt x="25" y="1"/>
                    <a:pt x="45" y="1"/>
                  </a:cubicBezTo>
                  <a:cubicBezTo>
                    <a:pt x="47" y="1"/>
                    <a:pt x="44" y="1"/>
                    <a:pt x="46" y="1"/>
                  </a:cubicBezTo>
                  <a:cubicBezTo>
                    <a:pt x="42" y="0"/>
                    <a:pt x="39" y="0"/>
                    <a:pt x="35" y="0"/>
                  </a:cubicBezTo>
                  <a:cubicBezTo>
                    <a:pt x="16" y="0"/>
                    <a:pt x="0" y="15"/>
                    <a:pt x="0" y="35"/>
                  </a:cubicBezTo>
                  <a:cubicBezTo>
                    <a:pt x="0" y="43"/>
                    <a:pt x="3" y="52"/>
                    <a:pt x="8" y="58"/>
                  </a:cubicBezTo>
                  <a:cubicBezTo>
                    <a:pt x="5" y="53"/>
                    <a:pt x="5" y="44"/>
                    <a:pt x="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0" name="Freeform 77">
              <a:extLst>
                <a:ext uri="{FF2B5EF4-FFF2-40B4-BE49-F238E27FC236}">
                  <a16:creationId xmlns:a16="http://schemas.microsoft.com/office/drawing/2014/main" id="{AD0A6E53-36C6-43B1-B4DF-176E37F09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993"/>
              <a:ext cx="336" cy="406"/>
            </a:xfrm>
            <a:custGeom>
              <a:avLst/>
              <a:gdLst>
                <a:gd name="T0" fmla="*/ 7786 w 58"/>
                <a:gd name="T1" fmla="*/ 0 h 66"/>
                <a:gd name="T2" fmla="*/ 9900 w 58"/>
                <a:gd name="T3" fmla="*/ 6053 h 66"/>
                <a:gd name="T4" fmla="*/ 3122 w 58"/>
                <a:gd name="T5" fmla="*/ 14192 h 66"/>
                <a:gd name="T6" fmla="*/ 0 w 58"/>
                <a:gd name="T7" fmla="*/ 13281 h 66"/>
                <a:gd name="T8" fmla="*/ 4461 w 58"/>
                <a:gd name="T9" fmla="*/ 15366 h 66"/>
                <a:gd name="T10" fmla="*/ 11273 w 58"/>
                <a:gd name="T11" fmla="*/ 7228 h 66"/>
                <a:gd name="T12" fmla="*/ 7786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7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60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8"/>
                    <a:pt x="51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1" name="Oval 78">
              <a:extLst>
                <a:ext uri="{FF2B5EF4-FFF2-40B4-BE49-F238E27FC236}">
                  <a16:creationId xmlns:a16="http://schemas.microsoft.com/office/drawing/2014/main" id="{A05021DE-0408-4B03-92FF-2DDA7FAC2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1913"/>
              <a:ext cx="503" cy="535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72" name="Oval 79">
              <a:extLst>
                <a:ext uri="{FF2B5EF4-FFF2-40B4-BE49-F238E27FC236}">
                  <a16:creationId xmlns:a16="http://schemas.microsoft.com/office/drawing/2014/main" id="{8CE3017C-B4BB-4F59-B140-E6B380A21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" y="1931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73" name="Oval 80">
              <a:extLst>
                <a:ext uri="{FF2B5EF4-FFF2-40B4-BE49-F238E27FC236}">
                  <a16:creationId xmlns:a16="http://schemas.microsoft.com/office/drawing/2014/main" id="{4AF6D43E-08A0-469A-9FFA-E3FFD5AAC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2017"/>
              <a:ext cx="52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74" name="Freeform 81">
              <a:extLst>
                <a:ext uri="{FF2B5EF4-FFF2-40B4-BE49-F238E27FC236}">
                  <a16:creationId xmlns:a16="http://schemas.microsoft.com/office/drawing/2014/main" id="{1DC1C793-3D3E-40E9-BCE6-EE4F6D1F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913"/>
              <a:ext cx="40" cy="43"/>
            </a:xfrm>
            <a:custGeom>
              <a:avLst/>
              <a:gdLst>
                <a:gd name="T0" fmla="*/ 194 w 7"/>
                <a:gd name="T1" fmla="*/ 455 h 7"/>
                <a:gd name="T2" fmla="*/ 949 w 7"/>
                <a:gd name="T3" fmla="*/ 227 h 7"/>
                <a:gd name="T4" fmla="*/ 1109 w 7"/>
                <a:gd name="T5" fmla="*/ 1167 h 7"/>
                <a:gd name="T6" fmla="*/ 360 w 7"/>
                <a:gd name="T7" fmla="*/ 1394 h 7"/>
                <a:gd name="T8" fmla="*/ 194 w 7"/>
                <a:gd name="T9" fmla="*/ 45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5" name="Freeform 82">
              <a:extLst>
                <a:ext uri="{FF2B5EF4-FFF2-40B4-BE49-F238E27FC236}">
                  <a16:creationId xmlns:a16="http://schemas.microsoft.com/office/drawing/2014/main" id="{EB9BB70C-E1EF-487B-81BB-071C82EFC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183"/>
              <a:ext cx="64" cy="68"/>
            </a:xfrm>
            <a:custGeom>
              <a:avLst/>
              <a:gdLst>
                <a:gd name="T0" fmla="*/ 407 w 11"/>
                <a:gd name="T1" fmla="*/ 723 h 11"/>
                <a:gd name="T2" fmla="*/ 1588 w 11"/>
                <a:gd name="T3" fmla="*/ 229 h 11"/>
                <a:gd name="T4" fmla="*/ 1961 w 11"/>
                <a:gd name="T5" fmla="*/ 1644 h 11"/>
                <a:gd name="T6" fmla="*/ 780 w 11"/>
                <a:gd name="T7" fmla="*/ 2368 h 11"/>
                <a:gd name="T8" fmla="*/ 407 w 11"/>
                <a:gd name="T9" fmla="*/ 72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2" y="3"/>
                  </a:moveTo>
                  <a:cubicBezTo>
                    <a:pt x="3" y="1"/>
                    <a:pt x="6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10"/>
                    <a:pt x="6" y="11"/>
                    <a:pt x="4" y="10"/>
                  </a:cubicBezTo>
                  <a:cubicBezTo>
                    <a:pt x="1" y="8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6" name="Freeform 83">
              <a:extLst>
                <a:ext uri="{FF2B5EF4-FFF2-40B4-BE49-F238E27FC236}">
                  <a16:creationId xmlns:a16="http://schemas.microsoft.com/office/drawing/2014/main" id="{57A468D8-FA9D-44E5-BB34-D255A524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900"/>
              <a:ext cx="867" cy="702"/>
            </a:xfrm>
            <a:custGeom>
              <a:avLst/>
              <a:gdLst>
                <a:gd name="T0" fmla="*/ 25288 w 150"/>
                <a:gd name="T1" fmla="*/ 3036 h 114"/>
                <a:gd name="T2" fmla="*/ 24721 w 150"/>
                <a:gd name="T3" fmla="*/ 1632 h 114"/>
                <a:gd name="T4" fmla="*/ 22016 w 150"/>
                <a:gd name="T5" fmla="*/ 684 h 114"/>
                <a:gd name="T6" fmla="*/ 21045 w 150"/>
                <a:gd name="T7" fmla="*/ 3984 h 114"/>
                <a:gd name="T8" fmla="*/ 21814 w 150"/>
                <a:gd name="T9" fmla="*/ 5382 h 114"/>
                <a:gd name="T10" fmla="*/ 22987 w 150"/>
                <a:gd name="T11" fmla="*/ 10733 h 114"/>
                <a:gd name="T12" fmla="*/ 20646 w 150"/>
                <a:gd name="T13" fmla="*/ 10961 h 114"/>
                <a:gd name="T14" fmla="*/ 13895 w 150"/>
                <a:gd name="T15" fmla="*/ 15887 h 114"/>
                <a:gd name="T16" fmla="*/ 13699 w 150"/>
                <a:gd name="T17" fmla="*/ 19379 h 114"/>
                <a:gd name="T18" fmla="*/ 13699 w 150"/>
                <a:gd name="T19" fmla="*/ 20783 h 114"/>
                <a:gd name="T20" fmla="*/ 10624 w 150"/>
                <a:gd name="T21" fmla="*/ 20555 h 114"/>
                <a:gd name="T22" fmla="*/ 7352 w 150"/>
                <a:gd name="T23" fmla="*/ 14711 h 114"/>
                <a:gd name="T24" fmla="*/ 3474 w 150"/>
                <a:gd name="T25" fmla="*/ 7470 h 114"/>
                <a:gd name="T26" fmla="*/ 566 w 150"/>
                <a:gd name="T27" fmla="*/ 8190 h 114"/>
                <a:gd name="T28" fmla="*/ 1168 w 150"/>
                <a:gd name="T29" fmla="*/ 11454 h 114"/>
                <a:gd name="T30" fmla="*/ 3676 w 150"/>
                <a:gd name="T31" fmla="*/ 16571 h 114"/>
                <a:gd name="T32" fmla="*/ 9086 w 150"/>
                <a:gd name="T33" fmla="*/ 24989 h 114"/>
                <a:gd name="T34" fmla="*/ 16606 w 150"/>
                <a:gd name="T35" fmla="*/ 24268 h 114"/>
                <a:gd name="T36" fmla="*/ 17774 w 150"/>
                <a:gd name="T37" fmla="*/ 18695 h 114"/>
                <a:gd name="T38" fmla="*/ 17774 w 150"/>
                <a:gd name="T39" fmla="*/ 17519 h 114"/>
                <a:gd name="T40" fmla="*/ 20276 w 150"/>
                <a:gd name="T41" fmla="*/ 15887 h 114"/>
                <a:gd name="T42" fmla="*/ 25692 w 150"/>
                <a:gd name="T43" fmla="*/ 14256 h 114"/>
                <a:gd name="T44" fmla="*/ 25288 w 150"/>
                <a:gd name="T45" fmla="*/ 3036 h 1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0" h="114">
                  <a:moveTo>
                    <a:pt x="131" y="13"/>
                  </a:moveTo>
                  <a:cubicBezTo>
                    <a:pt x="128" y="7"/>
                    <a:pt x="128" y="7"/>
                    <a:pt x="128" y="7"/>
                  </a:cubicBezTo>
                  <a:cubicBezTo>
                    <a:pt x="125" y="2"/>
                    <a:pt x="119" y="0"/>
                    <a:pt x="114" y="3"/>
                  </a:cubicBezTo>
                  <a:cubicBezTo>
                    <a:pt x="109" y="6"/>
                    <a:pt x="106" y="12"/>
                    <a:pt x="109" y="17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8" y="33"/>
                    <a:pt x="123" y="42"/>
                    <a:pt x="119" y="46"/>
                  </a:cubicBezTo>
                  <a:cubicBezTo>
                    <a:pt x="117" y="48"/>
                    <a:pt x="114" y="48"/>
                    <a:pt x="107" y="47"/>
                  </a:cubicBezTo>
                  <a:cubicBezTo>
                    <a:pt x="97" y="47"/>
                    <a:pt x="80" y="45"/>
                    <a:pt x="72" y="68"/>
                  </a:cubicBezTo>
                  <a:cubicBezTo>
                    <a:pt x="70" y="74"/>
                    <a:pt x="71" y="79"/>
                    <a:pt x="71" y="83"/>
                  </a:cubicBezTo>
                  <a:cubicBezTo>
                    <a:pt x="72" y="87"/>
                    <a:pt x="72" y="88"/>
                    <a:pt x="71" y="89"/>
                  </a:cubicBezTo>
                  <a:cubicBezTo>
                    <a:pt x="68" y="92"/>
                    <a:pt x="61" y="90"/>
                    <a:pt x="55" y="88"/>
                  </a:cubicBezTo>
                  <a:cubicBezTo>
                    <a:pt x="46" y="84"/>
                    <a:pt x="43" y="76"/>
                    <a:pt x="38" y="63"/>
                  </a:cubicBezTo>
                  <a:cubicBezTo>
                    <a:pt x="34" y="53"/>
                    <a:pt x="30" y="40"/>
                    <a:pt x="18" y="32"/>
                  </a:cubicBezTo>
                  <a:cubicBezTo>
                    <a:pt x="13" y="29"/>
                    <a:pt x="7" y="30"/>
                    <a:pt x="3" y="35"/>
                  </a:cubicBezTo>
                  <a:cubicBezTo>
                    <a:pt x="0" y="39"/>
                    <a:pt x="1" y="46"/>
                    <a:pt x="6" y="49"/>
                  </a:cubicBezTo>
                  <a:cubicBezTo>
                    <a:pt x="12" y="54"/>
                    <a:pt x="15" y="62"/>
                    <a:pt x="19" y="71"/>
                  </a:cubicBezTo>
                  <a:cubicBezTo>
                    <a:pt x="23" y="83"/>
                    <a:pt x="29" y="99"/>
                    <a:pt x="47" y="107"/>
                  </a:cubicBezTo>
                  <a:cubicBezTo>
                    <a:pt x="58" y="112"/>
                    <a:pt x="75" y="114"/>
                    <a:pt x="86" y="104"/>
                  </a:cubicBezTo>
                  <a:cubicBezTo>
                    <a:pt x="94" y="95"/>
                    <a:pt x="93" y="86"/>
                    <a:pt x="92" y="80"/>
                  </a:cubicBezTo>
                  <a:cubicBezTo>
                    <a:pt x="92" y="78"/>
                    <a:pt x="92" y="76"/>
                    <a:pt x="92" y="75"/>
                  </a:cubicBezTo>
                  <a:cubicBezTo>
                    <a:pt x="94" y="68"/>
                    <a:pt x="96" y="68"/>
                    <a:pt x="105" y="68"/>
                  </a:cubicBezTo>
                  <a:cubicBezTo>
                    <a:pt x="113" y="69"/>
                    <a:pt x="124" y="70"/>
                    <a:pt x="133" y="61"/>
                  </a:cubicBezTo>
                  <a:cubicBezTo>
                    <a:pt x="150" y="46"/>
                    <a:pt x="138" y="25"/>
                    <a:pt x="131" y="13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7" name="Freeform 84">
              <a:extLst>
                <a:ext uri="{FF2B5EF4-FFF2-40B4-BE49-F238E27FC236}">
                  <a16:creationId xmlns:a16="http://schemas.microsoft.com/office/drawing/2014/main" id="{0F56B44E-CB60-4019-88C4-5E1365843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956"/>
              <a:ext cx="116" cy="301"/>
            </a:xfrm>
            <a:custGeom>
              <a:avLst/>
              <a:gdLst>
                <a:gd name="T0" fmla="*/ 0 w 20"/>
                <a:gd name="T1" fmla="*/ 0 h 49"/>
                <a:gd name="T2" fmla="*/ 1549 w 20"/>
                <a:gd name="T3" fmla="*/ 11358 h 49"/>
                <a:gd name="T4" fmla="*/ 0 w 20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9">
                  <a:moveTo>
                    <a:pt x="0" y="0"/>
                  </a:moveTo>
                  <a:cubicBezTo>
                    <a:pt x="10" y="16"/>
                    <a:pt x="20" y="32"/>
                    <a:pt x="8" y="49"/>
                  </a:cubicBezTo>
                  <a:cubicBezTo>
                    <a:pt x="13" y="43"/>
                    <a:pt x="13" y="23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8" name="Freeform 85">
              <a:extLst>
                <a:ext uri="{FF2B5EF4-FFF2-40B4-BE49-F238E27FC236}">
                  <a16:creationId xmlns:a16="http://schemas.microsoft.com/office/drawing/2014/main" id="{A0644E0D-E2F7-4775-80AA-BF5768932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122"/>
              <a:ext cx="295" cy="388"/>
            </a:xfrm>
            <a:custGeom>
              <a:avLst/>
              <a:gdLst>
                <a:gd name="T0" fmla="*/ 9868 w 51"/>
                <a:gd name="T1" fmla="*/ 13315 h 63"/>
                <a:gd name="T2" fmla="*/ 4651 w 51"/>
                <a:gd name="T3" fmla="*/ 9103 h 63"/>
                <a:gd name="T4" fmla="*/ 0 w 51"/>
                <a:gd name="T5" fmla="*/ 0 h 63"/>
                <a:gd name="T6" fmla="*/ 3881 w 51"/>
                <a:gd name="T7" fmla="*/ 9330 h 63"/>
                <a:gd name="T8" fmla="*/ 9868 w 51"/>
                <a:gd name="T9" fmla="*/ 1331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3">
                  <a:moveTo>
                    <a:pt x="51" y="57"/>
                  </a:moveTo>
                  <a:cubicBezTo>
                    <a:pt x="37" y="57"/>
                    <a:pt x="33" y="57"/>
                    <a:pt x="24" y="39"/>
                  </a:cubicBezTo>
                  <a:cubicBezTo>
                    <a:pt x="15" y="21"/>
                    <a:pt x="14" y="7"/>
                    <a:pt x="0" y="0"/>
                  </a:cubicBezTo>
                  <a:cubicBezTo>
                    <a:pt x="10" y="11"/>
                    <a:pt x="14" y="28"/>
                    <a:pt x="20" y="40"/>
                  </a:cubicBezTo>
                  <a:cubicBezTo>
                    <a:pt x="28" y="57"/>
                    <a:pt x="36" y="63"/>
                    <a:pt x="51" y="5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9" name="Freeform 86">
              <a:extLst>
                <a:ext uri="{FF2B5EF4-FFF2-40B4-BE49-F238E27FC236}">
                  <a16:creationId xmlns:a16="http://schemas.microsoft.com/office/drawing/2014/main" id="{952D641B-1FB8-4471-9F94-1BBBEDED7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257"/>
              <a:ext cx="203" cy="105"/>
            </a:xfrm>
            <a:custGeom>
              <a:avLst/>
              <a:gdLst>
                <a:gd name="T0" fmla="*/ 6827 w 35"/>
                <a:gd name="T1" fmla="*/ 1643 h 17"/>
                <a:gd name="T2" fmla="*/ 574 w 35"/>
                <a:gd name="T3" fmla="*/ 4009 h 17"/>
                <a:gd name="T4" fmla="*/ 1752 w 35"/>
                <a:gd name="T5" fmla="*/ 723 h 17"/>
                <a:gd name="T6" fmla="*/ 6827 w 35"/>
                <a:gd name="T7" fmla="*/ 164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7">
                  <a:moveTo>
                    <a:pt x="35" y="7"/>
                  </a:moveTo>
                  <a:cubicBezTo>
                    <a:pt x="25" y="7"/>
                    <a:pt x="1" y="0"/>
                    <a:pt x="3" y="17"/>
                  </a:cubicBezTo>
                  <a:cubicBezTo>
                    <a:pt x="1" y="8"/>
                    <a:pt x="0" y="5"/>
                    <a:pt x="9" y="3"/>
                  </a:cubicBezTo>
                  <a:cubicBezTo>
                    <a:pt x="19" y="0"/>
                    <a:pt x="29" y="8"/>
                    <a:pt x="35" y="7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0" name="Freeform 87">
              <a:extLst>
                <a:ext uri="{FF2B5EF4-FFF2-40B4-BE49-F238E27FC236}">
                  <a16:creationId xmlns:a16="http://schemas.microsoft.com/office/drawing/2014/main" id="{E473D346-206A-4DDD-806C-3A5E6888F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900"/>
              <a:ext cx="867" cy="702"/>
            </a:xfrm>
            <a:custGeom>
              <a:avLst/>
              <a:gdLst>
                <a:gd name="T0" fmla="*/ 25288 w 150"/>
                <a:gd name="T1" fmla="*/ 3036 h 114"/>
                <a:gd name="T2" fmla="*/ 24721 w 150"/>
                <a:gd name="T3" fmla="*/ 1632 h 114"/>
                <a:gd name="T4" fmla="*/ 22016 w 150"/>
                <a:gd name="T5" fmla="*/ 684 h 114"/>
                <a:gd name="T6" fmla="*/ 21045 w 150"/>
                <a:gd name="T7" fmla="*/ 3984 h 114"/>
                <a:gd name="T8" fmla="*/ 21814 w 150"/>
                <a:gd name="T9" fmla="*/ 5382 h 114"/>
                <a:gd name="T10" fmla="*/ 22987 w 150"/>
                <a:gd name="T11" fmla="*/ 10733 h 114"/>
                <a:gd name="T12" fmla="*/ 20646 w 150"/>
                <a:gd name="T13" fmla="*/ 10961 h 114"/>
                <a:gd name="T14" fmla="*/ 13895 w 150"/>
                <a:gd name="T15" fmla="*/ 15887 h 114"/>
                <a:gd name="T16" fmla="*/ 13699 w 150"/>
                <a:gd name="T17" fmla="*/ 19379 h 114"/>
                <a:gd name="T18" fmla="*/ 13699 w 150"/>
                <a:gd name="T19" fmla="*/ 20783 h 114"/>
                <a:gd name="T20" fmla="*/ 10624 w 150"/>
                <a:gd name="T21" fmla="*/ 20555 h 114"/>
                <a:gd name="T22" fmla="*/ 7352 w 150"/>
                <a:gd name="T23" fmla="*/ 14711 h 114"/>
                <a:gd name="T24" fmla="*/ 3474 w 150"/>
                <a:gd name="T25" fmla="*/ 7470 h 114"/>
                <a:gd name="T26" fmla="*/ 566 w 150"/>
                <a:gd name="T27" fmla="*/ 8190 h 114"/>
                <a:gd name="T28" fmla="*/ 1168 w 150"/>
                <a:gd name="T29" fmla="*/ 11454 h 114"/>
                <a:gd name="T30" fmla="*/ 3676 w 150"/>
                <a:gd name="T31" fmla="*/ 16571 h 114"/>
                <a:gd name="T32" fmla="*/ 9086 w 150"/>
                <a:gd name="T33" fmla="*/ 24989 h 114"/>
                <a:gd name="T34" fmla="*/ 16606 w 150"/>
                <a:gd name="T35" fmla="*/ 24268 h 114"/>
                <a:gd name="T36" fmla="*/ 17774 w 150"/>
                <a:gd name="T37" fmla="*/ 18695 h 114"/>
                <a:gd name="T38" fmla="*/ 17774 w 150"/>
                <a:gd name="T39" fmla="*/ 17519 h 114"/>
                <a:gd name="T40" fmla="*/ 20276 w 150"/>
                <a:gd name="T41" fmla="*/ 15887 h 114"/>
                <a:gd name="T42" fmla="*/ 25692 w 150"/>
                <a:gd name="T43" fmla="*/ 14256 h 114"/>
                <a:gd name="T44" fmla="*/ 25288 w 150"/>
                <a:gd name="T45" fmla="*/ 3036 h 1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0" h="114">
                  <a:moveTo>
                    <a:pt x="131" y="13"/>
                  </a:moveTo>
                  <a:cubicBezTo>
                    <a:pt x="128" y="7"/>
                    <a:pt x="128" y="7"/>
                    <a:pt x="128" y="7"/>
                  </a:cubicBezTo>
                  <a:cubicBezTo>
                    <a:pt x="125" y="2"/>
                    <a:pt x="119" y="0"/>
                    <a:pt x="114" y="3"/>
                  </a:cubicBezTo>
                  <a:cubicBezTo>
                    <a:pt x="109" y="6"/>
                    <a:pt x="106" y="12"/>
                    <a:pt x="109" y="17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8" y="33"/>
                    <a:pt x="123" y="42"/>
                    <a:pt x="119" y="46"/>
                  </a:cubicBezTo>
                  <a:cubicBezTo>
                    <a:pt x="117" y="48"/>
                    <a:pt x="114" y="48"/>
                    <a:pt x="107" y="47"/>
                  </a:cubicBezTo>
                  <a:cubicBezTo>
                    <a:pt x="97" y="47"/>
                    <a:pt x="80" y="45"/>
                    <a:pt x="72" y="68"/>
                  </a:cubicBezTo>
                  <a:cubicBezTo>
                    <a:pt x="70" y="74"/>
                    <a:pt x="71" y="79"/>
                    <a:pt x="71" y="83"/>
                  </a:cubicBezTo>
                  <a:cubicBezTo>
                    <a:pt x="72" y="87"/>
                    <a:pt x="72" y="88"/>
                    <a:pt x="71" y="89"/>
                  </a:cubicBezTo>
                  <a:cubicBezTo>
                    <a:pt x="68" y="92"/>
                    <a:pt x="61" y="90"/>
                    <a:pt x="55" y="88"/>
                  </a:cubicBezTo>
                  <a:cubicBezTo>
                    <a:pt x="46" y="84"/>
                    <a:pt x="43" y="76"/>
                    <a:pt x="38" y="63"/>
                  </a:cubicBezTo>
                  <a:cubicBezTo>
                    <a:pt x="34" y="53"/>
                    <a:pt x="30" y="40"/>
                    <a:pt x="18" y="32"/>
                  </a:cubicBezTo>
                  <a:cubicBezTo>
                    <a:pt x="13" y="29"/>
                    <a:pt x="7" y="30"/>
                    <a:pt x="3" y="35"/>
                  </a:cubicBezTo>
                  <a:cubicBezTo>
                    <a:pt x="0" y="39"/>
                    <a:pt x="1" y="46"/>
                    <a:pt x="6" y="49"/>
                  </a:cubicBezTo>
                  <a:cubicBezTo>
                    <a:pt x="12" y="54"/>
                    <a:pt x="15" y="62"/>
                    <a:pt x="19" y="71"/>
                  </a:cubicBezTo>
                  <a:cubicBezTo>
                    <a:pt x="23" y="83"/>
                    <a:pt x="29" y="99"/>
                    <a:pt x="47" y="107"/>
                  </a:cubicBezTo>
                  <a:cubicBezTo>
                    <a:pt x="58" y="112"/>
                    <a:pt x="75" y="114"/>
                    <a:pt x="86" y="104"/>
                  </a:cubicBezTo>
                  <a:cubicBezTo>
                    <a:pt x="94" y="95"/>
                    <a:pt x="93" y="86"/>
                    <a:pt x="92" y="80"/>
                  </a:cubicBezTo>
                  <a:cubicBezTo>
                    <a:pt x="92" y="78"/>
                    <a:pt x="92" y="76"/>
                    <a:pt x="92" y="75"/>
                  </a:cubicBezTo>
                  <a:cubicBezTo>
                    <a:pt x="94" y="68"/>
                    <a:pt x="96" y="68"/>
                    <a:pt x="105" y="68"/>
                  </a:cubicBezTo>
                  <a:cubicBezTo>
                    <a:pt x="113" y="69"/>
                    <a:pt x="124" y="70"/>
                    <a:pt x="133" y="61"/>
                  </a:cubicBezTo>
                  <a:cubicBezTo>
                    <a:pt x="150" y="46"/>
                    <a:pt x="138" y="25"/>
                    <a:pt x="131" y="13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4" name="Group 150">
            <a:extLst>
              <a:ext uri="{FF2B5EF4-FFF2-40B4-BE49-F238E27FC236}">
                <a16:creationId xmlns:a16="http://schemas.microsoft.com/office/drawing/2014/main" id="{9191D915-E457-4972-A510-DE6F3C18647D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1858963"/>
            <a:ext cx="1173163" cy="1243012"/>
            <a:chOff x="4297" y="1344"/>
            <a:chExt cx="739" cy="783"/>
          </a:xfrm>
        </p:grpSpPr>
        <p:sp>
          <p:nvSpPr>
            <p:cNvPr id="60443" name="Oval 129">
              <a:extLst>
                <a:ext uri="{FF2B5EF4-FFF2-40B4-BE49-F238E27FC236}">
                  <a16:creationId xmlns:a16="http://schemas.microsoft.com/office/drawing/2014/main" id="{7D953051-DB55-47E2-A626-C078B2986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1393"/>
              <a:ext cx="653" cy="697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44" name="Oval 130">
              <a:extLst>
                <a:ext uri="{FF2B5EF4-FFF2-40B4-BE49-F238E27FC236}">
                  <a16:creationId xmlns:a16="http://schemas.microsoft.com/office/drawing/2014/main" id="{D1C7600B-EEB8-4F95-BB98-0D6FCE644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1393"/>
              <a:ext cx="653" cy="697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45" name="Oval 131">
              <a:extLst>
                <a:ext uri="{FF2B5EF4-FFF2-40B4-BE49-F238E27FC236}">
                  <a16:creationId xmlns:a16="http://schemas.microsoft.com/office/drawing/2014/main" id="{2A4CC3C1-4DAD-4C88-8E69-9FE644834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1572"/>
              <a:ext cx="375" cy="39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46" name="Freeform 132">
              <a:extLst>
                <a:ext uri="{FF2B5EF4-FFF2-40B4-BE49-F238E27FC236}">
                  <a16:creationId xmlns:a16="http://schemas.microsoft.com/office/drawing/2014/main" id="{A4DA4638-FF89-446D-89EC-B2C506BA0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424"/>
              <a:ext cx="376" cy="500"/>
            </a:xfrm>
            <a:custGeom>
              <a:avLst/>
              <a:gdLst>
                <a:gd name="T0" fmla="*/ 769 w 65"/>
                <a:gd name="T1" fmla="*/ 13185 h 81"/>
                <a:gd name="T2" fmla="*/ 11245 w 65"/>
                <a:gd name="T3" fmla="*/ 457 h 81"/>
                <a:gd name="T4" fmla="*/ 12582 w 65"/>
                <a:gd name="T5" fmla="*/ 722 h 81"/>
                <a:gd name="T6" fmla="*/ 9672 w 65"/>
                <a:gd name="T7" fmla="*/ 0 h 81"/>
                <a:gd name="T8" fmla="*/ 0 w 65"/>
                <a:gd name="T9" fmla="*/ 12000 h 81"/>
                <a:gd name="T10" fmla="*/ 1944 w 65"/>
                <a:gd name="T11" fmla="*/ 19049 h 81"/>
                <a:gd name="T12" fmla="*/ 769 w 65"/>
                <a:gd name="T13" fmla="*/ 13185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1">
                  <a:moveTo>
                    <a:pt x="4" y="56"/>
                  </a:moveTo>
                  <a:cubicBezTo>
                    <a:pt x="4" y="26"/>
                    <a:pt x="28" y="2"/>
                    <a:pt x="58" y="2"/>
                  </a:cubicBezTo>
                  <a:cubicBezTo>
                    <a:pt x="60" y="2"/>
                    <a:pt x="63" y="2"/>
                    <a:pt x="65" y="3"/>
                  </a:cubicBezTo>
                  <a:cubicBezTo>
                    <a:pt x="60" y="1"/>
                    <a:pt x="55" y="0"/>
                    <a:pt x="50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2"/>
                    <a:pt x="10" y="81"/>
                  </a:cubicBezTo>
                  <a:cubicBezTo>
                    <a:pt x="6" y="73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Freeform 133">
              <a:extLst>
                <a:ext uri="{FF2B5EF4-FFF2-40B4-BE49-F238E27FC236}">
                  <a16:creationId xmlns:a16="http://schemas.microsoft.com/office/drawing/2014/main" id="{D82E4CA5-D1FE-4E0A-8BA1-8090C098F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1467"/>
              <a:ext cx="486" cy="580"/>
            </a:xfrm>
            <a:custGeom>
              <a:avLst/>
              <a:gdLst>
                <a:gd name="T0" fmla="*/ 11247 w 84"/>
                <a:gd name="T1" fmla="*/ 0 h 94"/>
                <a:gd name="T2" fmla="*/ 14325 w 84"/>
                <a:gd name="T3" fmla="*/ 8681 h 94"/>
                <a:gd name="T4" fmla="*/ 4652 w 84"/>
                <a:gd name="T5" fmla="*/ 20442 h 94"/>
                <a:gd name="T6" fmla="*/ 0 w 84"/>
                <a:gd name="T7" fmla="*/ 19035 h 94"/>
                <a:gd name="T8" fmla="*/ 6596 w 84"/>
                <a:gd name="T9" fmla="*/ 22083 h 94"/>
                <a:gd name="T10" fmla="*/ 16269 w 84"/>
                <a:gd name="T11" fmla="*/ 10317 h 94"/>
                <a:gd name="T12" fmla="*/ 11247 w 84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4">
                  <a:moveTo>
                    <a:pt x="58" y="0"/>
                  </a:moveTo>
                  <a:cubicBezTo>
                    <a:pt x="68" y="9"/>
                    <a:pt x="74" y="22"/>
                    <a:pt x="74" y="37"/>
                  </a:cubicBezTo>
                  <a:cubicBezTo>
                    <a:pt x="74" y="64"/>
                    <a:pt x="52" y="87"/>
                    <a:pt x="24" y="87"/>
                  </a:cubicBezTo>
                  <a:cubicBezTo>
                    <a:pt x="16" y="87"/>
                    <a:pt x="8" y="85"/>
                    <a:pt x="0" y="81"/>
                  </a:cubicBezTo>
                  <a:cubicBezTo>
                    <a:pt x="9" y="89"/>
                    <a:pt x="21" y="94"/>
                    <a:pt x="34" y="94"/>
                  </a:cubicBezTo>
                  <a:cubicBezTo>
                    <a:pt x="62" y="94"/>
                    <a:pt x="84" y="71"/>
                    <a:pt x="84" y="44"/>
                  </a:cubicBezTo>
                  <a:cubicBezTo>
                    <a:pt x="84" y="25"/>
                    <a:pt x="73" y="8"/>
                    <a:pt x="58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Freeform 134">
              <a:extLst>
                <a:ext uri="{FF2B5EF4-FFF2-40B4-BE49-F238E27FC236}">
                  <a16:creationId xmlns:a16="http://schemas.microsoft.com/office/drawing/2014/main" id="{8D139583-864D-4466-B40D-5A38EB46F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1609"/>
              <a:ext cx="208" cy="271"/>
            </a:xfrm>
            <a:custGeom>
              <a:avLst/>
              <a:gdLst>
                <a:gd name="T0" fmla="*/ 768 w 36"/>
                <a:gd name="T1" fmla="*/ 6522 h 44"/>
                <a:gd name="T2" fmla="*/ 6743 w 36"/>
                <a:gd name="T3" fmla="*/ 228 h 44"/>
                <a:gd name="T4" fmla="*/ 6743 w 36"/>
                <a:gd name="T5" fmla="*/ 228 h 44"/>
                <a:gd name="T6" fmla="*/ 5206 w 36"/>
                <a:gd name="T7" fmla="*/ 0 h 44"/>
                <a:gd name="T8" fmla="*/ 0 w 36"/>
                <a:gd name="T9" fmla="*/ 6067 h 44"/>
                <a:gd name="T10" fmla="*/ 1167 w 36"/>
                <a:gd name="T11" fmla="*/ 10280 h 44"/>
                <a:gd name="T12" fmla="*/ 768 w 36"/>
                <a:gd name="T13" fmla="*/ 652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4">
                  <a:moveTo>
                    <a:pt x="4" y="28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33"/>
                    <a:pt x="3" y="40"/>
                    <a:pt x="6" y="44"/>
                  </a:cubicBezTo>
                  <a:cubicBezTo>
                    <a:pt x="4" y="40"/>
                    <a:pt x="4" y="33"/>
                    <a:pt x="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9" name="Freeform 135">
              <a:extLst>
                <a:ext uri="{FF2B5EF4-FFF2-40B4-BE49-F238E27FC236}">
                  <a16:creationId xmlns:a16="http://schemas.microsoft.com/office/drawing/2014/main" id="{5B22DF5A-7F7A-4393-8466-4CE66613D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640"/>
              <a:ext cx="260" cy="308"/>
            </a:xfrm>
            <a:custGeom>
              <a:avLst/>
              <a:gdLst>
                <a:gd name="T0" fmla="*/ 5974 w 45"/>
                <a:gd name="T1" fmla="*/ 0 h 50"/>
                <a:gd name="T2" fmla="*/ 7713 w 45"/>
                <a:gd name="T3" fmla="*/ 4669 h 50"/>
                <a:gd name="T4" fmla="*/ 2502 w 45"/>
                <a:gd name="T5" fmla="*/ 10737 h 50"/>
                <a:gd name="T6" fmla="*/ 0 w 45"/>
                <a:gd name="T7" fmla="*/ 10053 h 50"/>
                <a:gd name="T8" fmla="*/ 3472 w 45"/>
                <a:gd name="T9" fmla="*/ 11686 h 50"/>
                <a:gd name="T10" fmla="*/ 8678 w 45"/>
                <a:gd name="T11" fmla="*/ 5390 h 50"/>
                <a:gd name="T12" fmla="*/ 5974 w 45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0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4"/>
                    <a:pt x="28" y="46"/>
                    <a:pt x="13" y="46"/>
                  </a:cubicBezTo>
                  <a:cubicBezTo>
                    <a:pt x="8" y="46"/>
                    <a:pt x="4" y="45"/>
                    <a:pt x="0" y="43"/>
                  </a:cubicBezTo>
                  <a:cubicBezTo>
                    <a:pt x="5" y="47"/>
                    <a:pt x="11" y="50"/>
                    <a:pt x="18" y="50"/>
                  </a:cubicBezTo>
                  <a:cubicBezTo>
                    <a:pt x="33" y="50"/>
                    <a:pt x="45" y="38"/>
                    <a:pt x="45" y="23"/>
                  </a:cubicBezTo>
                  <a:cubicBezTo>
                    <a:pt x="45" y="13"/>
                    <a:pt x="39" y="4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0" name="Oval 136">
              <a:extLst>
                <a:ext uri="{FF2B5EF4-FFF2-40B4-BE49-F238E27FC236}">
                  <a16:creationId xmlns:a16="http://schemas.microsoft.com/office/drawing/2014/main" id="{C55D1393-6A24-4993-AABF-4EE95B25E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1572"/>
              <a:ext cx="375" cy="395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51" name="Oval 137">
              <a:extLst>
                <a:ext uri="{FF2B5EF4-FFF2-40B4-BE49-F238E27FC236}">
                  <a16:creationId xmlns:a16="http://schemas.microsoft.com/office/drawing/2014/main" id="{727A4FAF-D4DF-41E3-81BD-05A467409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1547"/>
              <a:ext cx="86" cy="9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52" name="Oval 138">
              <a:extLst>
                <a:ext uri="{FF2B5EF4-FFF2-40B4-BE49-F238E27FC236}">
                  <a16:creationId xmlns:a16="http://schemas.microsoft.com/office/drawing/2014/main" id="{0E9B551A-9536-40CF-99FC-7E5CBE7ED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" y="1621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53" name="Oval 139">
              <a:extLst>
                <a:ext uri="{FF2B5EF4-FFF2-40B4-BE49-F238E27FC236}">
                  <a16:creationId xmlns:a16="http://schemas.microsoft.com/office/drawing/2014/main" id="{4FF3491E-0F15-48B3-B5CB-5507D0CDD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3" y="1578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54" name="Freeform 140">
              <a:extLst>
                <a:ext uri="{FF2B5EF4-FFF2-40B4-BE49-F238E27FC236}">
                  <a16:creationId xmlns:a16="http://schemas.microsoft.com/office/drawing/2014/main" id="{41570053-9829-4BDC-BD79-05206A11A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658"/>
              <a:ext cx="138" cy="130"/>
            </a:xfrm>
            <a:custGeom>
              <a:avLst/>
              <a:gdLst>
                <a:gd name="T0" fmla="*/ 564 w 24"/>
                <a:gd name="T1" fmla="*/ 2377 h 21"/>
                <a:gd name="T2" fmla="*/ 3042 w 24"/>
                <a:gd name="T3" fmla="*/ 4253 h 21"/>
                <a:gd name="T4" fmla="*/ 3801 w 24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3" y="10"/>
                  </a:moveTo>
                  <a:cubicBezTo>
                    <a:pt x="0" y="18"/>
                    <a:pt x="11" y="21"/>
                    <a:pt x="16" y="18"/>
                  </a:cubicBezTo>
                  <a:cubicBezTo>
                    <a:pt x="24" y="13"/>
                    <a:pt x="18" y="6"/>
                    <a:pt x="20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Freeform 141">
              <a:extLst>
                <a:ext uri="{FF2B5EF4-FFF2-40B4-BE49-F238E27FC236}">
                  <a16:creationId xmlns:a16="http://schemas.microsoft.com/office/drawing/2014/main" id="{EF7273D4-DB10-4D9E-BC68-E424AE8AA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985"/>
              <a:ext cx="76" cy="50"/>
            </a:xfrm>
            <a:custGeom>
              <a:avLst/>
              <a:gdLst>
                <a:gd name="T0" fmla="*/ 0 w 13"/>
                <a:gd name="T1" fmla="*/ 506 h 8"/>
                <a:gd name="T2" fmla="*/ 994 w 13"/>
                <a:gd name="T3" fmla="*/ 1956 h 8"/>
                <a:gd name="T4" fmla="*/ 2596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2"/>
                  </a:moveTo>
                  <a:cubicBezTo>
                    <a:pt x="2" y="5"/>
                    <a:pt x="1" y="8"/>
                    <a:pt x="5" y="8"/>
                  </a:cubicBezTo>
                  <a:cubicBezTo>
                    <a:pt x="8" y="8"/>
                    <a:pt x="11" y="2"/>
                    <a:pt x="13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Freeform 142">
              <a:extLst>
                <a:ext uri="{FF2B5EF4-FFF2-40B4-BE49-F238E27FC236}">
                  <a16:creationId xmlns:a16="http://schemas.microsoft.com/office/drawing/2014/main" id="{72FF04B2-8422-4F25-8C9E-006E1FBB8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399"/>
              <a:ext cx="214" cy="99"/>
            </a:xfrm>
            <a:custGeom>
              <a:avLst/>
              <a:gdLst>
                <a:gd name="T0" fmla="*/ 0 w 37"/>
                <a:gd name="T1" fmla="*/ 3793 h 16"/>
                <a:gd name="T2" fmla="*/ 6958 w 37"/>
                <a:gd name="T3" fmla="*/ 3329 h 16"/>
                <a:gd name="T4" fmla="*/ 769 w 37"/>
                <a:gd name="T5" fmla="*/ 21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6">
                  <a:moveTo>
                    <a:pt x="0" y="16"/>
                  </a:moveTo>
                  <a:cubicBezTo>
                    <a:pt x="7" y="4"/>
                    <a:pt x="25" y="14"/>
                    <a:pt x="36" y="14"/>
                  </a:cubicBezTo>
                  <a:cubicBezTo>
                    <a:pt x="37" y="0"/>
                    <a:pt x="10" y="3"/>
                    <a:pt x="4" y="9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7" name="Freeform 143">
              <a:extLst>
                <a:ext uri="{FF2B5EF4-FFF2-40B4-BE49-F238E27FC236}">
                  <a16:creationId xmlns:a16="http://schemas.microsoft.com/office/drawing/2014/main" id="{75B364C2-7D66-4DDF-A3A9-7843A6F54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344"/>
              <a:ext cx="734" cy="783"/>
            </a:xfrm>
            <a:custGeom>
              <a:avLst/>
              <a:gdLst>
                <a:gd name="T0" fmla="*/ 3676 w 127"/>
                <a:gd name="T1" fmla="*/ 26264 h 127"/>
                <a:gd name="T2" fmla="*/ 11588 w 127"/>
                <a:gd name="T3" fmla="*/ 24859 h 127"/>
                <a:gd name="T4" fmla="*/ 12357 w 127"/>
                <a:gd name="T5" fmla="*/ 23188 h 127"/>
                <a:gd name="T6" fmla="*/ 15634 w 127"/>
                <a:gd name="T7" fmla="*/ 20870 h 127"/>
                <a:gd name="T8" fmla="*/ 19708 w 127"/>
                <a:gd name="T9" fmla="*/ 28354 h 127"/>
                <a:gd name="T10" fmla="*/ 21043 w 127"/>
                <a:gd name="T11" fmla="*/ 29760 h 127"/>
                <a:gd name="T12" fmla="*/ 22378 w 127"/>
                <a:gd name="T13" fmla="*/ 28354 h 127"/>
                <a:gd name="T14" fmla="*/ 16032 w 127"/>
                <a:gd name="T15" fmla="*/ 17559 h 127"/>
                <a:gd name="T16" fmla="*/ 10224 w 127"/>
                <a:gd name="T17" fmla="*/ 21554 h 127"/>
                <a:gd name="T18" fmla="*/ 9455 w 127"/>
                <a:gd name="T19" fmla="*/ 22732 h 127"/>
                <a:gd name="T20" fmla="*/ 5213 w 127"/>
                <a:gd name="T21" fmla="*/ 23681 h 127"/>
                <a:gd name="T22" fmla="*/ 4444 w 127"/>
                <a:gd name="T23" fmla="*/ 17830 h 127"/>
                <a:gd name="T24" fmla="*/ 7513 w 127"/>
                <a:gd name="T25" fmla="*/ 15013 h 127"/>
                <a:gd name="T26" fmla="*/ 10056 w 127"/>
                <a:gd name="T27" fmla="*/ 12886 h 127"/>
                <a:gd name="T28" fmla="*/ 12559 w 127"/>
                <a:gd name="T29" fmla="*/ 7491 h 127"/>
                <a:gd name="T30" fmla="*/ 13894 w 127"/>
                <a:gd name="T31" fmla="*/ 4217 h 127"/>
                <a:gd name="T32" fmla="*/ 18136 w 127"/>
                <a:gd name="T33" fmla="*/ 3496 h 127"/>
                <a:gd name="T34" fmla="*/ 20841 w 127"/>
                <a:gd name="T35" fmla="*/ 4673 h 127"/>
                <a:gd name="T36" fmla="*/ 19876 w 127"/>
                <a:gd name="T37" fmla="*/ 9390 h 127"/>
                <a:gd name="T38" fmla="*/ 18338 w 127"/>
                <a:gd name="T39" fmla="*/ 13607 h 127"/>
                <a:gd name="T40" fmla="*/ 19708 w 127"/>
                <a:gd name="T41" fmla="*/ 15241 h 127"/>
                <a:gd name="T42" fmla="*/ 21043 w 127"/>
                <a:gd name="T43" fmla="*/ 13835 h 127"/>
                <a:gd name="T44" fmla="*/ 22211 w 127"/>
                <a:gd name="T45" fmla="*/ 11024 h 127"/>
                <a:gd name="T46" fmla="*/ 22979 w 127"/>
                <a:gd name="T47" fmla="*/ 3040 h 127"/>
                <a:gd name="T48" fmla="*/ 18541 w 127"/>
                <a:gd name="T49" fmla="*/ 228 h 127"/>
                <a:gd name="T50" fmla="*/ 11958 w 127"/>
                <a:gd name="T51" fmla="*/ 1862 h 127"/>
                <a:gd name="T52" fmla="*/ 10056 w 127"/>
                <a:gd name="T53" fmla="*/ 6578 h 127"/>
                <a:gd name="T54" fmla="*/ 8317 w 127"/>
                <a:gd name="T55" fmla="*/ 10530 h 127"/>
                <a:gd name="T56" fmla="*/ 6178 w 127"/>
                <a:gd name="T57" fmla="*/ 12201 h 127"/>
                <a:gd name="T58" fmla="*/ 2138 w 127"/>
                <a:gd name="T59" fmla="*/ 15925 h 127"/>
                <a:gd name="T60" fmla="*/ 3676 w 127"/>
                <a:gd name="T61" fmla="*/ 26264 h 1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27">
                  <a:moveTo>
                    <a:pt x="19" y="112"/>
                  </a:moveTo>
                  <a:cubicBezTo>
                    <a:pt x="30" y="121"/>
                    <a:pt x="48" y="121"/>
                    <a:pt x="60" y="106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70" y="91"/>
                    <a:pt x="72" y="88"/>
                    <a:pt x="81" y="89"/>
                  </a:cubicBezTo>
                  <a:cubicBezTo>
                    <a:pt x="92" y="90"/>
                    <a:pt x="102" y="108"/>
                    <a:pt x="102" y="121"/>
                  </a:cubicBezTo>
                  <a:cubicBezTo>
                    <a:pt x="102" y="124"/>
                    <a:pt x="105" y="127"/>
                    <a:pt x="109" y="127"/>
                  </a:cubicBezTo>
                  <a:cubicBezTo>
                    <a:pt x="112" y="127"/>
                    <a:pt x="116" y="124"/>
                    <a:pt x="116" y="121"/>
                  </a:cubicBezTo>
                  <a:cubicBezTo>
                    <a:pt x="116" y="103"/>
                    <a:pt x="103" y="77"/>
                    <a:pt x="83" y="75"/>
                  </a:cubicBezTo>
                  <a:cubicBezTo>
                    <a:pt x="65" y="73"/>
                    <a:pt x="59" y="83"/>
                    <a:pt x="53" y="92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2" y="107"/>
                    <a:pt x="32" y="105"/>
                    <a:pt x="27" y="101"/>
                  </a:cubicBezTo>
                  <a:cubicBezTo>
                    <a:pt x="20" y="96"/>
                    <a:pt x="16" y="86"/>
                    <a:pt x="23" y="76"/>
                  </a:cubicBezTo>
                  <a:cubicBezTo>
                    <a:pt x="26" y="71"/>
                    <a:pt x="32" y="67"/>
                    <a:pt x="39" y="64"/>
                  </a:cubicBezTo>
                  <a:cubicBezTo>
                    <a:pt x="43" y="61"/>
                    <a:pt x="48" y="59"/>
                    <a:pt x="52" y="55"/>
                  </a:cubicBezTo>
                  <a:cubicBezTo>
                    <a:pt x="60" y="49"/>
                    <a:pt x="62" y="40"/>
                    <a:pt x="65" y="32"/>
                  </a:cubicBezTo>
                  <a:cubicBezTo>
                    <a:pt x="67" y="26"/>
                    <a:pt x="68" y="21"/>
                    <a:pt x="72" y="18"/>
                  </a:cubicBezTo>
                  <a:cubicBezTo>
                    <a:pt x="74" y="16"/>
                    <a:pt x="83" y="14"/>
                    <a:pt x="94" y="15"/>
                  </a:cubicBezTo>
                  <a:cubicBezTo>
                    <a:pt x="103" y="16"/>
                    <a:pt x="107" y="19"/>
                    <a:pt x="108" y="20"/>
                  </a:cubicBezTo>
                  <a:cubicBezTo>
                    <a:pt x="111" y="25"/>
                    <a:pt x="108" y="31"/>
                    <a:pt x="103" y="40"/>
                  </a:cubicBezTo>
                  <a:cubicBezTo>
                    <a:pt x="99" y="45"/>
                    <a:pt x="96" y="51"/>
                    <a:pt x="95" y="58"/>
                  </a:cubicBezTo>
                  <a:cubicBezTo>
                    <a:pt x="95" y="61"/>
                    <a:pt x="98" y="65"/>
                    <a:pt x="102" y="65"/>
                  </a:cubicBezTo>
                  <a:cubicBezTo>
                    <a:pt x="105" y="65"/>
                    <a:pt x="109" y="62"/>
                    <a:pt x="109" y="59"/>
                  </a:cubicBezTo>
                  <a:cubicBezTo>
                    <a:pt x="109" y="56"/>
                    <a:pt x="112" y="51"/>
                    <a:pt x="115" y="47"/>
                  </a:cubicBezTo>
                  <a:cubicBezTo>
                    <a:pt x="120" y="38"/>
                    <a:pt x="127" y="25"/>
                    <a:pt x="119" y="13"/>
                  </a:cubicBezTo>
                  <a:cubicBezTo>
                    <a:pt x="115" y="5"/>
                    <a:pt x="104" y="2"/>
                    <a:pt x="96" y="1"/>
                  </a:cubicBezTo>
                  <a:cubicBezTo>
                    <a:pt x="84" y="0"/>
                    <a:pt x="69" y="1"/>
                    <a:pt x="62" y="8"/>
                  </a:cubicBezTo>
                  <a:cubicBezTo>
                    <a:pt x="56" y="14"/>
                    <a:pt x="54" y="21"/>
                    <a:pt x="52" y="28"/>
                  </a:cubicBezTo>
                  <a:cubicBezTo>
                    <a:pt x="50" y="35"/>
                    <a:pt x="48" y="41"/>
                    <a:pt x="43" y="45"/>
                  </a:cubicBezTo>
                  <a:cubicBezTo>
                    <a:pt x="40" y="47"/>
                    <a:pt x="36" y="50"/>
                    <a:pt x="32" y="52"/>
                  </a:cubicBezTo>
                  <a:cubicBezTo>
                    <a:pt x="25" y="56"/>
                    <a:pt x="17" y="60"/>
                    <a:pt x="11" y="68"/>
                  </a:cubicBezTo>
                  <a:cubicBezTo>
                    <a:pt x="0" y="86"/>
                    <a:pt x="6" y="103"/>
                    <a:pt x="19" y="112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8" name="Freeform 144">
              <a:extLst>
                <a:ext uri="{FF2B5EF4-FFF2-40B4-BE49-F238E27FC236}">
                  <a16:creationId xmlns:a16="http://schemas.microsoft.com/office/drawing/2014/main" id="{9C479E53-316B-4547-ADFF-75997722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769"/>
              <a:ext cx="260" cy="309"/>
            </a:xfrm>
            <a:custGeom>
              <a:avLst/>
              <a:gdLst>
                <a:gd name="T0" fmla="*/ 1936 w 45"/>
                <a:gd name="T1" fmla="*/ 0 h 50"/>
                <a:gd name="T2" fmla="*/ 1936 w 45"/>
                <a:gd name="T3" fmla="*/ 8250 h 50"/>
                <a:gd name="T4" fmla="*/ 8678 w 45"/>
                <a:gd name="T5" fmla="*/ 10389 h 50"/>
                <a:gd name="T6" fmla="*/ 2305 w 45"/>
                <a:gd name="T7" fmla="*/ 7793 h 50"/>
                <a:gd name="T8" fmla="*/ 1936 w 45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0">
                  <a:moveTo>
                    <a:pt x="10" y="0"/>
                  </a:moveTo>
                  <a:cubicBezTo>
                    <a:pt x="4" y="11"/>
                    <a:pt x="0" y="23"/>
                    <a:pt x="10" y="35"/>
                  </a:cubicBezTo>
                  <a:cubicBezTo>
                    <a:pt x="20" y="47"/>
                    <a:pt x="32" y="50"/>
                    <a:pt x="45" y="44"/>
                  </a:cubicBezTo>
                  <a:cubicBezTo>
                    <a:pt x="36" y="46"/>
                    <a:pt x="21" y="45"/>
                    <a:pt x="12" y="33"/>
                  </a:cubicBezTo>
                  <a:cubicBezTo>
                    <a:pt x="2" y="22"/>
                    <a:pt x="6" y="7"/>
                    <a:pt x="1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9" name="Freeform 145">
              <a:extLst>
                <a:ext uri="{FF2B5EF4-FFF2-40B4-BE49-F238E27FC236}">
                  <a16:creationId xmlns:a16="http://schemas.microsoft.com/office/drawing/2014/main" id="{E66B0B31-08BD-4E6B-9259-79F3B4E43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393"/>
              <a:ext cx="283" cy="93"/>
            </a:xfrm>
            <a:custGeom>
              <a:avLst/>
              <a:gdLst>
                <a:gd name="T0" fmla="*/ 202 w 49"/>
                <a:gd name="T1" fmla="*/ 3342 h 15"/>
                <a:gd name="T2" fmla="*/ 3870 w 49"/>
                <a:gd name="T3" fmla="*/ 961 h 15"/>
                <a:gd name="T4" fmla="*/ 9241 w 49"/>
                <a:gd name="T5" fmla="*/ 3577 h 15"/>
                <a:gd name="T6" fmla="*/ 3067 w 49"/>
                <a:gd name="T7" fmla="*/ 459 h 15"/>
                <a:gd name="T8" fmla="*/ 202 w 49"/>
                <a:gd name="T9" fmla="*/ 334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5">
                  <a:moveTo>
                    <a:pt x="1" y="14"/>
                  </a:moveTo>
                  <a:cubicBezTo>
                    <a:pt x="5" y="6"/>
                    <a:pt x="7" y="4"/>
                    <a:pt x="20" y="4"/>
                  </a:cubicBezTo>
                  <a:cubicBezTo>
                    <a:pt x="33" y="3"/>
                    <a:pt x="49" y="7"/>
                    <a:pt x="48" y="15"/>
                  </a:cubicBezTo>
                  <a:cubicBezTo>
                    <a:pt x="47" y="6"/>
                    <a:pt x="41" y="0"/>
                    <a:pt x="16" y="2"/>
                  </a:cubicBezTo>
                  <a:cubicBezTo>
                    <a:pt x="0" y="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0" name="Freeform 146">
              <a:extLst>
                <a:ext uri="{FF2B5EF4-FFF2-40B4-BE49-F238E27FC236}">
                  <a16:creationId xmlns:a16="http://schemas.microsoft.com/office/drawing/2014/main" id="{8077EAA3-773C-421C-AD80-136EE8D36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874"/>
              <a:ext cx="133" cy="173"/>
            </a:xfrm>
            <a:custGeom>
              <a:avLst/>
              <a:gdLst>
                <a:gd name="T0" fmla="*/ 4447 w 23"/>
                <a:gd name="T1" fmla="*/ 6605 h 28"/>
                <a:gd name="T2" fmla="*/ 0 w 23"/>
                <a:gd name="T3" fmla="*/ 0 h 28"/>
                <a:gd name="T4" fmla="*/ 4447 w 23"/>
                <a:gd name="T5" fmla="*/ 660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8">
                  <a:moveTo>
                    <a:pt x="23" y="28"/>
                  </a:moveTo>
                  <a:cubicBezTo>
                    <a:pt x="21" y="18"/>
                    <a:pt x="17" y="5"/>
                    <a:pt x="0" y="0"/>
                  </a:cubicBezTo>
                  <a:cubicBezTo>
                    <a:pt x="8" y="1"/>
                    <a:pt x="22" y="7"/>
                    <a:pt x="23" y="2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1" name="Freeform 147">
              <a:extLst>
                <a:ext uri="{FF2B5EF4-FFF2-40B4-BE49-F238E27FC236}">
                  <a16:creationId xmlns:a16="http://schemas.microsoft.com/office/drawing/2014/main" id="{87E6B55F-8092-43B9-9ABF-B9D1DF4AE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788"/>
              <a:ext cx="220" cy="179"/>
            </a:xfrm>
            <a:custGeom>
              <a:avLst/>
              <a:gdLst>
                <a:gd name="T0" fmla="*/ 0 w 38"/>
                <a:gd name="T1" fmla="*/ 6821 h 29"/>
                <a:gd name="T2" fmla="*/ 7376 w 38"/>
                <a:gd name="T3" fmla="*/ 1407 h 29"/>
                <a:gd name="T4" fmla="*/ 2918 w 38"/>
                <a:gd name="T5" fmla="*/ 3049 h 29"/>
                <a:gd name="T6" fmla="*/ 0 w 38"/>
                <a:gd name="T7" fmla="*/ 68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9">
                  <a:moveTo>
                    <a:pt x="0" y="29"/>
                  </a:moveTo>
                  <a:cubicBezTo>
                    <a:pt x="7" y="20"/>
                    <a:pt x="16" y="0"/>
                    <a:pt x="38" y="6"/>
                  </a:cubicBezTo>
                  <a:cubicBezTo>
                    <a:pt x="30" y="6"/>
                    <a:pt x="21" y="7"/>
                    <a:pt x="15" y="13"/>
                  </a:cubicBezTo>
                  <a:cubicBezTo>
                    <a:pt x="10" y="19"/>
                    <a:pt x="4" y="27"/>
                    <a:pt x="0" y="2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2" name="Freeform 148">
              <a:extLst>
                <a:ext uri="{FF2B5EF4-FFF2-40B4-BE49-F238E27FC236}">
                  <a16:creationId xmlns:a16="http://schemas.microsoft.com/office/drawing/2014/main" id="{13147F54-A9B0-440F-9A25-8051F6522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1393"/>
              <a:ext cx="81" cy="296"/>
            </a:xfrm>
            <a:custGeom>
              <a:avLst/>
              <a:gdLst>
                <a:gd name="T0" fmla="*/ 0 w 14"/>
                <a:gd name="T1" fmla="*/ 11254 h 48"/>
                <a:gd name="T2" fmla="*/ 2511 w 14"/>
                <a:gd name="T3" fmla="*/ 3768 h 48"/>
                <a:gd name="T4" fmla="*/ 567 w 14"/>
                <a:gd name="T5" fmla="*/ 0 h 48"/>
                <a:gd name="T6" fmla="*/ 2141 w 14"/>
                <a:gd name="T7" fmla="*/ 4452 h 48"/>
                <a:gd name="T8" fmla="*/ 0 w 14"/>
                <a:gd name="T9" fmla="*/ 1125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8">
                  <a:moveTo>
                    <a:pt x="0" y="48"/>
                  </a:moveTo>
                  <a:cubicBezTo>
                    <a:pt x="2" y="41"/>
                    <a:pt x="14" y="28"/>
                    <a:pt x="13" y="16"/>
                  </a:cubicBezTo>
                  <a:cubicBezTo>
                    <a:pt x="12" y="4"/>
                    <a:pt x="8" y="3"/>
                    <a:pt x="3" y="0"/>
                  </a:cubicBezTo>
                  <a:cubicBezTo>
                    <a:pt x="8" y="3"/>
                    <a:pt x="12" y="11"/>
                    <a:pt x="11" y="19"/>
                  </a:cubicBezTo>
                  <a:cubicBezTo>
                    <a:pt x="11" y="26"/>
                    <a:pt x="0" y="43"/>
                    <a:pt x="0" y="48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3" name="Freeform 149">
              <a:extLst>
                <a:ext uri="{FF2B5EF4-FFF2-40B4-BE49-F238E27FC236}">
                  <a16:creationId xmlns:a16="http://schemas.microsoft.com/office/drawing/2014/main" id="{9D5985C4-9588-4208-95F6-47F8614E7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344"/>
              <a:ext cx="734" cy="783"/>
            </a:xfrm>
            <a:custGeom>
              <a:avLst/>
              <a:gdLst>
                <a:gd name="T0" fmla="*/ 3676 w 127"/>
                <a:gd name="T1" fmla="*/ 26264 h 127"/>
                <a:gd name="T2" fmla="*/ 11588 w 127"/>
                <a:gd name="T3" fmla="*/ 24859 h 127"/>
                <a:gd name="T4" fmla="*/ 12357 w 127"/>
                <a:gd name="T5" fmla="*/ 23188 h 127"/>
                <a:gd name="T6" fmla="*/ 15634 w 127"/>
                <a:gd name="T7" fmla="*/ 20870 h 127"/>
                <a:gd name="T8" fmla="*/ 19708 w 127"/>
                <a:gd name="T9" fmla="*/ 28354 h 127"/>
                <a:gd name="T10" fmla="*/ 21043 w 127"/>
                <a:gd name="T11" fmla="*/ 29760 h 127"/>
                <a:gd name="T12" fmla="*/ 22378 w 127"/>
                <a:gd name="T13" fmla="*/ 28354 h 127"/>
                <a:gd name="T14" fmla="*/ 16032 w 127"/>
                <a:gd name="T15" fmla="*/ 17559 h 127"/>
                <a:gd name="T16" fmla="*/ 10224 w 127"/>
                <a:gd name="T17" fmla="*/ 21554 h 127"/>
                <a:gd name="T18" fmla="*/ 9455 w 127"/>
                <a:gd name="T19" fmla="*/ 22732 h 127"/>
                <a:gd name="T20" fmla="*/ 5213 w 127"/>
                <a:gd name="T21" fmla="*/ 23681 h 127"/>
                <a:gd name="T22" fmla="*/ 4444 w 127"/>
                <a:gd name="T23" fmla="*/ 17830 h 127"/>
                <a:gd name="T24" fmla="*/ 7513 w 127"/>
                <a:gd name="T25" fmla="*/ 15013 h 127"/>
                <a:gd name="T26" fmla="*/ 10056 w 127"/>
                <a:gd name="T27" fmla="*/ 12886 h 127"/>
                <a:gd name="T28" fmla="*/ 12559 w 127"/>
                <a:gd name="T29" fmla="*/ 7491 h 127"/>
                <a:gd name="T30" fmla="*/ 13894 w 127"/>
                <a:gd name="T31" fmla="*/ 4217 h 127"/>
                <a:gd name="T32" fmla="*/ 18136 w 127"/>
                <a:gd name="T33" fmla="*/ 3496 h 127"/>
                <a:gd name="T34" fmla="*/ 20841 w 127"/>
                <a:gd name="T35" fmla="*/ 4673 h 127"/>
                <a:gd name="T36" fmla="*/ 19876 w 127"/>
                <a:gd name="T37" fmla="*/ 9390 h 127"/>
                <a:gd name="T38" fmla="*/ 18338 w 127"/>
                <a:gd name="T39" fmla="*/ 13607 h 127"/>
                <a:gd name="T40" fmla="*/ 19708 w 127"/>
                <a:gd name="T41" fmla="*/ 15241 h 127"/>
                <a:gd name="T42" fmla="*/ 21043 w 127"/>
                <a:gd name="T43" fmla="*/ 13835 h 127"/>
                <a:gd name="T44" fmla="*/ 22211 w 127"/>
                <a:gd name="T45" fmla="*/ 11024 h 127"/>
                <a:gd name="T46" fmla="*/ 22979 w 127"/>
                <a:gd name="T47" fmla="*/ 3040 h 127"/>
                <a:gd name="T48" fmla="*/ 18541 w 127"/>
                <a:gd name="T49" fmla="*/ 228 h 127"/>
                <a:gd name="T50" fmla="*/ 11958 w 127"/>
                <a:gd name="T51" fmla="*/ 1862 h 127"/>
                <a:gd name="T52" fmla="*/ 10056 w 127"/>
                <a:gd name="T53" fmla="*/ 6578 h 127"/>
                <a:gd name="T54" fmla="*/ 8317 w 127"/>
                <a:gd name="T55" fmla="*/ 10530 h 127"/>
                <a:gd name="T56" fmla="*/ 6178 w 127"/>
                <a:gd name="T57" fmla="*/ 12201 h 127"/>
                <a:gd name="T58" fmla="*/ 2138 w 127"/>
                <a:gd name="T59" fmla="*/ 15925 h 127"/>
                <a:gd name="T60" fmla="*/ 3676 w 127"/>
                <a:gd name="T61" fmla="*/ 26264 h 1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27">
                  <a:moveTo>
                    <a:pt x="19" y="112"/>
                  </a:moveTo>
                  <a:cubicBezTo>
                    <a:pt x="30" y="121"/>
                    <a:pt x="48" y="121"/>
                    <a:pt x="60" y="106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70" y="91"/>
                    <a:pt x="72" y="88"/>
                    <a:pt x="81" y="89"/>
                  </a:cubicBezTo>
                  <a:cubicBezTo>
                    <a:pt x="92" y="90"/>
                    <a:pt x="102" y="108"/>
                    <a:pt x="102" y="121"/>
                  </a:cubicBezTo>
                  <a:cubicBezTo>
                    <a:pt x="102" y="124"/>
                    <a:pt x="105" y="127"/>
                    <a:pt x="109" y="127"/>
                  </a:cubicBezTo>
                  <a:cubicBezTo>
                    <a:pt x="112" y="127"/>
                    <a:pt x="116" y="124"/>
                    <a:pt x="116" y="121"/>
                  </a:cubicBezTo>
                  <a:cubicBezTo>
                    <a:pt x="116" y="103"/>
                    <a:pt x="103" y="77"/>
                    <a:pt x="83" y="75"/>
                  </a:cubicBezTo>
                  <a:cubicBezTo>
                    <a:pt x="65" y="73"/>
                    <a:pt x="59" y="83"/>
                    <a:pt x="53" y="92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2" y="107"/>
                    <a:pt x="32" y="105"/>
                    <a:pt x="27" y="101"/>
                  </a:cubicBezTo>
                  <a:cubicBezTo>
                    <a:pt x="20" y="96"/>
                    <a:pt x="16" y="86"/>
                    <a:pt x="23" y="76"/>
                  </a:cubicBezTo>
                  <a:cubicBezTo>
                    <a:pt x="26" y="71"/>
                    <a:pt x="32" y="67"/>
                    <a:pt x="39" y="64"/>
                  </a:cubicBezTo>
                  <a:cubicBezTo>
                    <a:pt x="43" y="61"/>
                    <a:pt x="48" y="59"/>
                    <a:pt x="52" y="55"/>
                  </a:cubicBezTo>
                  <a:cubicBezTo>
                    <a:pt x="60" y="49"/>
                    <a:pt x="62" y="40"/>
                    <a:pt x="65" y="32"/>
                  </a:cubicBezTo>
                  <a:cubicBezTo>
                    <a:pt x="67" y="26"/>
                    <a:pt x="68" y="21"/>
                    <a:pt x="72" y="18"/>
                  </a:cubicBezTo>
                  <a:cubicBezTo>
                    <a:pt x="74" y="16"/>
                    <a:pt x="83" y="14"/>
                    <a:pt x="94" y="15"/>
                  </a:cubicBezTo>
                  <a:cubicBezTo>
                    <a:pt x="103" y="16"/>
                    <a:pt x="107" y="19"/>
                    <a:pt x="108" y="20"/>
                  </a:cubicBezTo>
                  <a:cubicBezTo>
                    <a:pt x="111" y="25"/>
                    <a:pt x="108" y="31"/>
                    <a:pt x="103" y="40"/>
                  </a:cubicBezTo>
                  <a:cubicBezTo>
                    <a:pt x="99" y="45"/>
                    <a:pt x="96" y="51"/>
                    <a:pt x="95" y="58"/>
                  </a:cubicBezTo>
                  <a:cubicBezTo>
                    <a:pt x="95" y="61"/>
                    <a:pt x="98" y="65"/>
                    <a:pt x="102" y="65"/>
                  </a:cubicBezTo>
                  <a:cubicBezTo>
                    <a:pt x="105" y="65"/>
                    <a:pt x="109" y="62"/>
                    <a:pt x="109" y="59"/>
                  </a:cubicBezTo>
                  <a:cubicBezTo>
                    <a:pt x="109" y="56"/>
                    <a:pt x="112" y="51"/>
                    <a:pt x="115" y="47"/>
                  </a:cubicBezTo>
                  <a:cubicBezTo>
                    <a:pt x="120" y="38"/>
                    <a:pt x="127" y="25"/>
                    <a:pt x="119" y="13"/>
                  </a:cubicBezTo>
                  <a:cubicBezTo>
                    <a:pt x="115" y="5"/>
                    <a:pt x="104" y="2"/>
                    <a:pt x="96" y="1"/>
                  </a:cubicBezTo>
                  <a:cubicBezTo>
                    <a:pt x="84" y="0"/>
                    <a:pt x="69" y="1"/>
                    <a:pt x="62" y="8"/>
                  </a:cubicBezTo>
                  <a:cubicBezTo>
                    <a:pt x="56" y="14"/>
                    <a:pt x="54" y="21"/>
                    <a:pt x="52" y="28"/>
                  </a:cubicBezTo>
                  <a:cubicBezTo>
                    <a:pt x="50" y="35"/>
                    <a:pt x="48" y="41"/>
                    <a:pt x="43" y="45"/>
                  </a:cubicBezTo>
                  <a:cubicBezTo>
                    <a:pt x="40" y="47"/>
                    <a:pt x="36" y="50"/>
                    <a:pt x="32" y="52"/>
                  </a:cubicBezTo>
                  <a:cubicBezTo>
                    <a:pt x="25" y="56"/>
                    <a:pt x="17" y="60"/>
                    <a:pt x="11" y="68"/>
                  </a:cubicBezTo>
                  <a:cubicBezTo>
                    <a:pt x="0" y="86"/>
                    <a:pt x="6" y="103"/>
                    <a:pt x="19" y="112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5" name="Group 168">
            <a:extLst>
              <a:ext uri="{FF2B5EF4-FFF2-40B4-BE49-F238E27FC236}">
                <a16:creationId xmlns:a16="http://schemas.microsoft.com/office/drawing/2014/main" id="{4F241462-3239-4B77-994B-05DC0344A0B0}"/>
              </a:ext>
            </a:extLst>
          </p:cNvPr>
          <p:cNvGrpSpPr>
            <a:grpSpLocks/>
          </p:cNvGrpSpPr>
          <p:nvPr/>
        </p:nvGrpSpPr>
        <p:grpSpPr bwMode="auto">
          <a:xfrm>
            <a:off x="8610600" y="4221163"/>
            <a:ext cx="1274763" cy="1533525"/>
            <a:chOff x="4512" y="2724"/>
            <a:chExt cx="803" cy="966"/>
          </a:xfrm>
        </p:grpSpPr>
        <p:sp>
          <p:nvSpPr>
            <p:cNvPr id="60426" name="Oval 151">
              <a:extLst>
                <a:ext uri="{FF2B5EF4-FFF2-40B4-BE49-F238E27FC236}">
                  <a16:creationId xmlns:a16="http://schemas.microsoft.com/office/drawing/2014/main" id="{485F711E-1776-4CA5-B19A-EF9C8FC90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2835"/>
              <a:ext cx="803" cy="855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27" name="Oval 152">
              <a:extLst>
                <a:ext uri="{FF2B5EF4-FFF2-40B4-BE49-F238E27FC236}">
                  <a16:creationId xmlns:a16="http://schemas.microsoft.com/office/drawing/2014/main" id="{5B575EB1-EF56-4886-85AF-894669EB1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3007"/>
              <a:ext cx="479" cy="5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28" name="Freeform 153">
              <a:extLst>
                <a:ext uri="{FF2B5EF4-FFF2-40B4-BE49-F238E27FC236}">
                  <a16:creationId xmlns:a16="http://schemas.microsoft.com/office/drawing/2014/main" id="{0E897B01-9FA0-4791-83C1-0CC52FAF4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2878"/>
              <a:ext cx="468" cy="621"/>
            </a:xfrm>
            <a:custGeom>
              <a:avLst/>
              <a:gdLst>
                <a:gd name="T0" fmla="*/ 971 w 81"/>
                <a:gd name="T1" fmla="*/ 16257 h 101"/>
                <a:gd name="T2" fmla="*/ 13890 w 81"/>
                <a:gd name="T3" fmla="*/ 455 h 101"/>
                <a:gd name="T4" fmla="*/ 15623 w 81"/>
                <a:gd name="T5" fmla="*/ 682 h 101"/>
                <a:gd name="T6" fmla="*/ 12151 w 81"/>
                <a:gd name="T7" fmla="*/ 0 h 101"/>
                <a:gd name="T8" fmla="*/ 0 w 81"/>
                <a:gd name="T9" fmla="*/ 14627 h 101"/>
                <a:gd name="T10" fmla="*/ 2502 w 81"/>
                <a:gd name="T11" fmla="*/ 23475 h 101"/>
                <a:gd name="T12" fmla="*/ 971 w 81"/>
                <a:gd name="T13" fmla="*/ 16257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01">
                  <a:moveTo>
                    <a:pt x="5" y="70"/>
                  </a:moveTo>
                  <a:cubicBezTo>
                    <a:pt x="5" y="32"/>
                    <a:pt x="35" y="2"/>
                    <a:pt x="72" y="2"/>
                  </a:cubicBezTo>
                  <a:cubicBezTo>
                    <a:pt x="75" y="2"/>
                    <a:pt x="78" y="3"/>
                    <a:pt x="81" y="3"/>
                  </a:cubicBezTo>
                  <a:cubicBezTo>
                    <a:pt x="76" y="1"/>
                    <a:pt x="69" y="0"/>
                    <a:pt x="63" y="0"/>
                  </a:cubicBezTo>
                  <a:cubicBezTo>
                    <a:pt x="28" y="0"/>
                    <a:pt x="0" y="28"/>
                    <a:pt x="0" y="63"/>
                  </a:cubicBezTo>
                  <a:cubicBezTo>
                    <a:pt x="0" y="78"/>
                    <a:pt x="5" y="91"/>
                    <a:pt x="13" y="101"/>
                  </a:cubicBezTo>
                  <a:cubicBezTo>
                    <a:pt x="8" y="92"/>
                    <a:pt x="5" y="81"/>
                    <a:pt x="5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Freeform 154">
              <a:extLst>
                <a:ext uri="{FF2B5EF4-FFF2-40B4-BE49-F238E27FC236}">
                  <a16:creationId xmlns:a16="http://schemas.microsoft.com/office/drawing/2014/main" id="{C8A34C50-19C4-4181-B12D-1B8829D7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927"/>
              <a:ext cx="607" cy="726"/>
            </a:xfrm>
            <a:custGeom>
              <a:avLst/>
              <a:gdLst>
                <a:gd name="T0" fmla="*/ 13903 w 105"/>
                <a:gd name="T1" fmla="*/ 0 h 118"/>
                <a:gd name="T2" fmla="*/ 17776 w 105"/>
                <a:gd name="T3" fmla="*/ 10939 h 118"/>
                <a:gd name="T4" fmla="*/ 5781 w 105"/>
                <a:gd name="T5" fmla="*/ 25625 h 118"/>
                <a:gd name="T6" fmla="*/ 0 w 105"/>
                <a:gd name="T7" fmla="*/ 23773 h 118"/>
                <a:gd name="T8" fmla="*/ 8122 w 105"/>
                <a:gd name="T9" fmla="*/ 27483 h 118"/>
                <a:gd name="T10" fmla="*/ 20285 w 105"/>
                <a:gd name="T11" fmla="*/ 12797 h 118"/>
                <a:gd name="T12" fmla="*/ 13903 w 105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18">
                  <a:moveTo>
                    <a:pt x="72" y="0"/>
                  </a:moveTo>
                  <a:cubicBezTo>
                    <a:pt x="84" y="12"/>
                    <a:pt x="92" y="28"/>
                    <a:pt x="92" y="47"/>
                  </a:cubicBezTo>
                  <a:cubicBezTo>
                    <a:pt x="92" y="81"/>
                    <a:pt x="64" y="110"/>
                    <a:pt x="30" y="110"/>
                  </a:cubicBezTo>
                  <a:cubicBezTo>
                    <a:pt x="19" y="110"/>
                    <a:pt x="9" y="107"/>
                    <a:pt x="0" y="102"/>
                  </a:cubicBezTo>
                  <a:cubicBezTo>
                    <a:pt x="11" y="112"/>
                    <a:pt x="25" y="118"/>
                    <a:pt x="42" y="118"/>
                  </a:cubicBezTo>
                  <a:cubicBezTo>
                    <a:pt x="76" y="118"/>
                    <a:pt x="105" y="90"/>
                    <a:pt x="105" y="55"/>
                  </a:cubicBezTo>
                  <a:cubicBezTo>
                    <a:pt x="105" y="31"/>
                    <a:pt x="91" y="11"/>
                    <a:pt x="72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0" name="Freeform 155">
              <a:extLst>
                <a:ext uri="{FF2B5EF4-FFF2-40B4-BE49-F238E27FC236}">
                  <a16:creationId xmlns:a16="http://schemas.microsoft.com/office/drawing/2014/main" id="{54B223E0-45BC-4793-9ED3-06CD74703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050"/>
              <a:ext cx="260" cy="345"/>
            </a:xfrm>
            <a:custGeom>
              <a:avLst/>
              <a:gdLst>
                <a:gd name="T0" fmla="*/ 768 w 45"/>
                <a:gd name="T1" fmla="*/ 8428 h 56"/>
                <a:gd name="T2" fmla="*/ 8280 w 45"/>
                <a:gd name="T3" fmla="*/ 456 h 56"/>
                <a:gd name="T4" fmla="*/ 8280 w 45"/>
                <a:gd name="T5" fmla="*/ 228 h 56"/>
                <a:gd name="T6" fmla="*/ 6379 w 45"/>
                <a:gd name="T7" fmla="*/ 0 h 56"/>
                <a:gd name="T8" fmla="*/ 0 w 45"/>
                <a:gd name="T9" fmla="*/ 7707 h 56"/>
                <a:gd name="T10" fmla="*/ 1335 w 45"/>
                <a:gd name="T11" fmla="*/ 13092 h 56"/>
                <a:gd name="T12" fmla="*/ 768 w 45"/>
                <a:gd name="T13" fmla="*/ 84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6">
                  <a:moveTo>
                    <a:pt x="4" y="36"/>
                  </a:moveTo>
                  <a:cubicBezTo>
                    <a:pt x="4" y="16"/>
                    <a:pt x="23" y="2"/>
                    <a:pt x="43" y="2"/>
                  </a:cubicBezTo>
                  <a:cubicBezTo>
                    <a:pt x="45" y="2"/>
                    <a:pt x="41" y="1"/>
                    <a:pt x="43" y="1"/>
                  </a:cubicBezTo>
                  <a:cubicBezTo>
                    <a:pt x="40" y="0"/>
                    <a:pt x="37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2" y="50"/>
                    <a:pt x="7" y="56"/>
                  </a:cubicBezTo>
                  <a:cubicBezTo>
                    <a:pt x="4" y="51"/>
                    <a:pt x="4" y="42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1" name="Freeform 156">
              <a:extLst>
                <a:ext uri="{FF2B5EF4-FFF2-40B4-BE49-F238E27FC236}">
                  <a16:creationId xmlns:a16="http://schemas.microsoft.com/office/drawing/2014/main" id="{7ED24446-9764-42E2-A8A0-B296DEC74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087"/>
              <a:ext cx="324" cy="388"/>
            </a:xfrm>
            <a:custGeom>
              <a:avLst/>
              <a:gdLst>
                <a:gd name="T0" fmla="*/ 7568 w 56"/>
                <a:gd name="T1" fmla="*/ 0 h 63"/>
                <a:gd name="T2" fmla="*/ 9674 w 56"/>
                <a:gd name="T3" fmla="*/ 5838 h 63"/>
                <a:gd name="T4" fmla="*/ 3113 w 56"/>
                <a:gd name="T5" fmla="*/ 13543 h 63"/>
                <a:gd name="T6" fmla="*/ 0 w 56"/>
                <a:gd name="T7" fmla="*/ 12632 h 63"/>
                <a:gd name="T8" fmla="*/ 4455 w 56"/>
                <a:gd name="T9" fmla="*/ 14719 h 63"/>
                <a:gd name="T10" fmla="*/ 10848 w 56"/>
                <a:gd name="T11" fmla="*/ 7015 h 63"/>
                <a:gd name="T12" fmla="*/ 7568 w 5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3">
                  <a:moveTo>
                    <a:pt x="39" y="0"/>
                  </a:moveTo>
                  <a:cubicBezTo>
                    <a:pt x="45" y="6"/>
                    <a:pt x="50" y="15"/>
                    <a:pt x="50" y="25"/>
                  </a:cubicBezTo>
                  <a:cubicBezTo>
                    <a:pt x="50" y="43"/>
                    <a:pt x="35" y="58"/>
                    <a:pt x="16" y="58"/>
                  </a:cubicBezTo>
                  <a:cubicBezTo>
                    <a:pt x="11" y="58"/>
                    <a:pt x="5" y="57"/>
                    <a:pt x="0" y="54"/>
                  </a:cubicBezTo>
                  <a:cubicBezTo>
                    <a:pt x="6" y="60"/>
                    <a:pt x="14" y="63"/>
                    <a:pt x="23" y="63"/>
                  </a:cubicBezTo>
                  <a:cubicBezTo>
                    <a:pt x="41" y="63"/>
                    <a:pt x="56" y="48"/>
                    <a:pt x="56" y="30"/>
                  </a:cubicBezTo>
                  <a:cubicBezTo>
                    <a:pt x="56" y="17"/>
                    <a:pt x="49" y="6"/>
                    <a:pt x="39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2" name="Oval 157">
              <a:extLst>
                <a:ext uri="{FF2B5EF4-FFF2-40B4-BE49-F238E27FC236}">
                  <a16:creationId xmlns:a16="http://schemas.microsoft.com/office/drawing/2014/main" id="{41239737-1642-4296-8DA2-8D20F0A98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3007"/>
              <a:ext cx="479" cy="51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33" name="Oval 158">
              <a:extLst>
                <a:ext uri="{FF2B5EF4-FFF2-40B4-BE49-F238E27FC236}">
                  <a16:creationId xmlns:a16="http://schemas.microsoft.com/office/drawing/2014/main" id="{FCD7989B-9E57-4DC6-B2F6-6808BA52F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3069"/>
              <a:ext cx="99" cy="10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34" name="Freeform 159">
              <a:extLst>
                <a:ext uri="{FF2B5EF4-FFF2-40B4-BE49-F238E27FC236}">
                  <a16:creationId xmlns:a16="http://schemas.microsoft.com/office/drawing/2014/main" id="{E2B9BDEB-7A47-4E96-80E4-1150CF495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3167"/>
              <a:ext cx="58" cy="62"/>
            </a:xfrm>
            <a:custGeom>
              <a:avLst/>
              <a:gdLst>
                <a:gd name="T0" fmla="*/ 203 w 10"/>
                <a:gd name="T1" fmla="*/ 732 h 10"/>
                <a:gd name="T2" fmla="*/ 1380 w 10"/>
                <a:gd name="T3" fmla="*/ 229 h 10"/>
                <a:gd name="T4" fmla="*/ 1752 w 10"/>
                <a:gd name="T5" fmla="*/ 1655 h 10"/>
                <a:gd name="T6" fmla="*/ 574 w 10"/>
                <a:gd name="T7" fmla="*/ 2151 h 10"/>
                <a:gd name="T8" fmla="*/ 203 w 10"/>
                <a:gd name="T9" fmla="*/ 7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5" name="Freeform 160">
              <a:extLst>
                <a:ext uri="{FF2B5EF4-FFF2-40B4-BE49-F238E27FC236}">
                  <a16:creationId xmlns:a16="http://schemas.microsoft.com/office/drawing/2014/main" id="{33CF38EF-A2DF-49AD-BADA-8ADF0F42E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3038"/>
              <a:ext cx="35" cy="37"/>
            </a:xfrm>
            <a:custGeom>
              <a:avLst/>
              <a:gdLst>
                <a:gd name="T0" fmla="*/ 0 w 6"/>
                <a:gd name="T1" fmla="*/ 456 h 6"/>
                <a:gd name="T2" fmla="*/ 782 w 6"/>
                <a:gd name="T3" fmla="*/ 228 h 6"/>
                <a:gd name="T4" fmla="*/ 986 w 6"/>
                <a:gd name="T5" fmla="*/ 950 h 6"/>
                <a:gd name="T6" fmla="*/ 408 w 6"/>
                <a:gd name="T7" fmla="*/ 1406 h 6"/>
                <a:gd name="T8" fmla="*/ 0 w 6"/>
                <a:gd name="T9" fmla="*/ 4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Oval 161">
              <a:extLst>
                <a:ext uri="{FF2B5EF4-FFF2-40B4-BE49-F238E27FC236}">
                  <a16:creationId xmlns:a16="http://schemas.microsoft.com/office/drawing/2014/main" id="{3BEC13F4-52F4-4DE7-BF66-E21CFFAE3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2835"/>
              <a:ext cx="803" cy="855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37" name="Freeform 162">
              <a:extLst>
                <a:ext uri="{FF2B5EF4-FFF2-40B4-BE49-F238E27FC236}">
                  <a16:creationId xmlns:a16="http://schemas.microsoft.com/office/drawing/2014/main" id="{7AF5CD4A-C33B-476E-B432-1187AC85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933"/>
              <a:ext cx="191" cy="333"/>
            </a:xfrm>
            <a:custGeom>
              <a:avLst/>
              <a:gdLst>
                <a:gd name="T0" fmla="*/ 1540 w 33"/>
                <a:gd name="T1" fmla="*/ 0 h 54"/>
                <a:gd name="T2" fmla="*/ 5024 w 33"/>
                <a:gd name="T3" fmla="*/ 7758 h 54"/>
                <a:gd name="T4" fmla="*/ 5226 w 33"/>
                <a:gd name="T5" fmla="*/ 11982 h 54"/>
                <a:gd name="T6" fmla="*/ 2512 w 33"/>
                <a:gd name="T7" fmla="*/ 8214 h 54"/>
                <a:gd name="T8" fmla="*/ 0 w 33"/>
                <a:gd name="T9" fmla="*/ 72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8" y="0"/>
                  </a:moveTo>
                  <a:cubicBezTo>
                    <a:pt x="22" y="6"/>
                    <a:pt x="21" y="21"/>
                    <a:pt x="26" y="33"/>
                  </a:cubicBezTo>
                  <a:cubicBezTo>
                    <a:pt x="27" y="36"/>
                    <a:pt x="33" y="49"/>
                    <a:pt x="27" y="51"/>
                  </a:cubicBezTo>
                  <a:cubicBezTo>
                    <a:pt x="20" y="54"/>
                    <a:pt x="15" y="39"/>
                    <a:pt x="13" y="35"/>
                  </a:cubicBezTo>
                  <a:cubicBezTo>
                    <a:pt x="9" y="25"/>
                    <a:pt x="2" y="14"/>
                    <a:pt x="0" y="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8" name="Freeform 163">
              <a:extLst>
                <a:ext uri="{FF2B5EF4-FFF2-40B4-BE49-F238E27FC236}">
                  <a16:creationId xmlns:a16="http://schemas.microsoft.com/office/drawing/2014/main" id="{2671A4D6-947A-4452-8F07-BF6E28E46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724"/>
              <a:ext cx="752" cy="868"/>
            </a:xfrm>
            <a:custGeom>
              <a:avLst/>
              <a:gdLst>
                <a:gd name="T0" fmla="*/ 0 w 130"/>
                <a:gd name="T1" fmla="*/ 26828 h 141"/>
                <a:gd name="T2" fmla="*/ 2140 w 130"/>
                <a:gd name="T3" fmla="*/ 24747 h 141"/>
                <a:gd name="T4" fmla="*/ 5420 w 130"/>
                <a:gd name="T5" fmla="*/ 24027 h 141"/>
                <a:gd name="T6" fmla="*/ 12182 w 130"/>
                <a:gd name="T7" fmla="*/ 24975 h 141"/>
                <a:gd name="T8" fmla="*/ 18771 w 130"/>
                <a:gd name="T9" fmla="*/ 27776 h 141"/>
                <a:gd name="T10" fmla="*/ 20142 w 130"/>
                <a:gd name="T11" fmla="*/ 26114 h 141"/>
                <a:gd name="T12" fmla="*/ 19540 w 130"/>
                <a:gd name="T13" fmla="*/ 20770 h 141"/>
                <a:gd name="T14" fmla="*/ 18569 w 130"/>
                <a:gd name="T15" fmla="*/ 18191 h 141"/>
                <a:gd name="T16" fmla="*/ 17435 w 130"/>
                <a:gd name="T17" fmla="*/ 16104 h 141"/>
                <a:gd name="T18" fmla="*/ 15491 w 130"/>
                <a:gd name="T19" fmla="*/ 8151 h 141"/>
                <a:gd name="T20" fmla="*/ 14525 w 130"/>
                <a:gd name="T21" fmla="*/ 5380 h 141"/>
                <a:gd name="T22" fmla="*/ 10273 w 130"/>
                <a:gd name="T23" fmla="*/ 7923 h 141"/>
                <a:gd name="T24" fmla="*/ 7728 w 130"/>
                <a:gd name="T25" fmla="*/ 8151 h 141"/>
                <a:gd name="T26" fmla="*/ 7560 w 130"/>
                <a:gd name="T27" fmla="*/ 4888 h 141"/>
                <a:gd name="T28" fmla="*/ 15694 w 130"/>
                <a:gd name="T29" fmla="*/ 1176 h 141"/>
                <a:gd name="T30" fmla="*/ 19176 w 130"/>
                <a:gd name="T31" fmla="*/ 7923 h 141"/>
                <a:gd name="T32" fmla="*/ 20512 w 130"/>
                <a:gd name="T33" fmla="*/ 13531 h 141"/>
                <a:gd name="T34" fmla="*/ 21883 w 130"/>
                <a:gd name="T35" fmla="*/ 16560 h 141"/>
                <a:gd name="T36" fmla="*/ 22855 w 130"/>
                <a:gd name="T37" fmla="*/ 18647 h 141"/>
                <a:gd name="T38" fmla="*/ 23422 w 130"/>
                <a:gd name="T39" fmla="*/ 28232 h 141"/>
                <a:gd name="T40" fmla="*/ 19945 w 130"/>
                <a:gd name="T41" fmla="*/ 31950 h 141"/>
                <a:gd name="T42" fmla="*/ 10441 w 130"/>
                <a:gd name="T43" fmla="*/ 28687 h 141"/>
                <a:gd name="T44" fmla="*/ 7161 w 130"/>
                <a:gd name="T45" fmla="*/ 28004 h 141"/>
                <a:gd name="T46" fmla="*/ 1741 w 130"/>
                <a:gd name="T47" fmla="*/ 29407 h 141"/>
                <a:gd name="T48" fmla="*/ 0 w 130"/>
                <a:gd name="T49" fmla="*/ 26828 h 1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0" h="141">
                  <a:moveTo>
                    <a:pt x="0" y="115"/>
                  </a:moveTo>
                  <a:cubicBezTo>
                    <a:pt x="1" y="110"/>
                    <a:pt x="5" y="106"/>
                    <a:pt x="11" y="106"/>
                  </a:cubicBezTo>
                  <a:cubicBezTo>
                    <a:pt x="21" y="107"/>
                    <a:pt x="24" y="105"/>
                    <a:pt x="28" y="103"/>
                  </a:cubicBezTo>
                  <a:cubicBezTo>
                    <a:pt x="38" y="98"/>
                    <a:pt x="45" y="97"/>
                    <a:pt x="63" y="107"/>
                  </a:cubicBezTo>
                  <a:cubicBezTo>
                    <a:pt x="75" y="113"/>
                    <a:pt x="90" y="121"/>
                    <a:pt x="97" y="119"/>
                  </a:cubicBezTo>
                  <a:cubicBezTo>
                    <a:pt x="99" y="118"/>
                    <a:pt x="101" y="117"/>
                    <a:pt x="104" y="112"/>
                  </a:cubicBezTo>
                  <a:cubicBezTo>
                    <a:pt x="109" y="103"/>
                    <a:pt x="106" y="99"/>
                    <a:pt x="101" y="8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4" y="74"/>
                    <a:pt x="92" y="72"/>
                    <a:pt x="90" y="69"/>
                  </a:cubicBezTo>
                  <a:cubicBezTo>
                    <a:pt x="85" y="62"/>
                    <a:pt x="81" y="56"/>
                    <a:pt x="80" y="35"/>
                  </a:cubicBezTo>
                  <a:cubicBezTo>
                    <a:pt x="80" y="32"/>
                    <a:pt x="79" y="24"/>
                    <a:pt x="75" y="23"/>
                  </a:cubicBezTo>
                  <a:cubicBezTo>
                    <a:pt x="71" y="22"/>
                    <a:pt x="62" y="25"/>
                    <a:pt x="53" y="34"/>
                  </a:cubicBezTo>
                  <a:cubicBezTo>
                    <a:pt x="50" y="38"/>
                    <a:pt x="44" y="38"/>
                    <a:pt x="40" y="35"/>
                  </a:cubicBezTo>
                  <a:cubicBezTo>
                    <a:pt x="36" y="31"/>
                    <a:pt x="36" y="25"/>
                    <a:pt x="39" y="21"/>
                  </a:cubicBezTo>
                  <a:cubicBezTo>
                    <a:pt x="52" y="7"/>
                    <a:pt x="68" y="0"/>
                    <a:pt x="81" y="5"/>
                  </a:cubicBezTo>
                  <a:cubicBezTo>
                    <a:pt x="87" y="7"/>
                    <a:pt x="98" y="14"/>
                    <a:pt x="99" y="34"/>
                  </a:cubicBezTo>
                  <a:cubicBezTo>
                    <a:pt x="100" y="50"/>
                    <a:pt x="102" y="53"/>
                    <a:pt x="106" y="58"/>
                  </a:cubicBezTo>
                  <a:cubicBezTo>
                    <a:pt x="108" y="61"/>
                    <a:pt x="111" y="64"/>
                    <a:pt x="113" y="71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24" y="91"/>
                    <a:pt x="130" y="103"/>
                    <a:pt x="121" y="121"/>
                  </a:cubicBezTo>
                  <a:cubicBezTo>
                    <a:pt x="116" y="130"/>
                    <a:pt x="110" y="135"/>
                    <a:pt x="103" y="137"/>
                  </a:cubicBezTo>
                  <a:cubicBezTo>
                    <a:pt x="89" y="141"/>
                    <a:pt x="73" y="134"/>
                    <a:pt x="54" y="123"/>
                  </a:cubicBezTo>
                  <a:cubicBezTo>
                    <a:pt x="42" y="117"/>
                    <a:pt x="41" y="118"/>
                    <a:pt x="37" y="120"/>
                  </a:cubicBezTo>
                  <a:cubicBezTo>
                    <a:pt x="33" y="123"/>
                    <a:pt x="25" y="127"/>
                    <a:pt x="9" y="126"/>
                  </a:cubicBezTo>
                  <a:cubicBezTo>
                    <a:pt x="4" y="125"/>
                    <a:pt x="0" y="121"/>
                    <a:pt x="0" y="115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9" name="Freeform 164">
              <a:extLst>
                <a:ext uri="{FF2B5EF4-FFF2-40B4-BE49-F238E27FC236}">
                  <a16:creationId xmlns:a16="http://schemas.microsoft.com/office/drawing/2014/main" id="{2ABA5778-AC02-4B80-ADB2-62D7604F7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970"/>
              <a:ext cx="179" cy="492"/>
            </a:xfrm>
            <a:custGeom>
              <a:avLst/>
              <a:gdLst>
                <a:gd name="T0" fmla="*/ 1934 w 31"/>
                <a:gd name="T1" fmla="*/ 5332 h 80"/>
                <a:gd name="T2" fmla="*/ 5566 w 31"/>
                <a:gd name="T3" fmla="*/ 13954 h 80"/>
                <a:gd name="T4" fmla="*/ 3268 w 31"/>
                <a:gd name="T5" fmla="*/ 18610 h 80"/>
                <a:gd name="T6" fmla="*/ 5000 w 31"/>
                <a:gd name="T7" fmla="*/ 14409 h 80"/>
                <a:gd name="T8" fmla="*/ 1536 w 31"/>
                <a:gd name="T9" fmla="*/ 6052 h 80"/>
                <a:gd name="T10" fmla="*/ 0 w 31"/>
                <a:gd name="T11" fmla="*/ 0 h 80"/>
                <a:gd name="T12" fmla="*/ 1934 w 31"/>
                <a:gd name="T13" fmla="*/ 5332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80">
                  <a:moveTo>
                    <a:pt x="10" y="23"/>
                  </a:moveTo>
                  <a:cubicBezTo>
                    <a:pt x="14" y="28"/>
                    <a:pt x="27" y="52"/>
                    <a:pt x="29" y="60"/>
                  </a:cubicBezTo>
                  <a:cubicBezTo>
                    <a:pt x="31" y="67"/>
                    <a:pt x="26" y="74"/>
                    <a:pt x="17" y="80"/>
                  </a:cubicBezTo>
                  <a:cubicBezTo>
                    <a:pt x="17" y="80"/>
                    <a:pt x="27" y="70"/>
                    <a:pt x="26" y="62"/>
                  </a:cubicBezTo>
                  <a:cubicBezTo>
                    <a:pt x="25" y="53"/>
                    <a:pt x="14" y="34"/>
                    <a:pt x="8" y="26"/>
                  </a:cubicBezTo>
                  <a:cubicBezTo>
                    <a:pt x="2" y="17"/>
                    <a:pt x="2" y="12"/>
                    <a:pt x="0" y="0"/>
                  </a:cubicBezTo>
                  <a:cubicBezTo>
                    <a:pt x="3" y="6"/>
                    <a:pt x="6" y="15"/>
                    <a:pt x="10" y="2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0" name="Freeform 165">
              <a:extLst>
                <a:ext uri="{FF2B5EF4-FFF2-40B4-BE49-F238E27FC236}">
                  <a16:creationId xmlns:a16="http://schemas.microsoft.com/office/drawing/2014/main" id="{F2D5955B-E1B7-4520-BF9E-B9DCBC477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3352"/>
              <a:ext cx="266" cy="61"/>
            </a:xfrm>
            <a:custGeom>
              <a:avLst/>
              <a:gdLst>
                <a:gd name="T0" fmla="*/ 0 w 46"/>
                <a:gd name="T1" fmla="*/ 2050 h 10"/>
                <a:gd name="T2" fmla="*/ 4244 w 46"/>
                <a:gd name="T3" fmla="*/ 671 h 10"/>
                <a:gd name="T4" fmla="*/ 8894 w 46"/>
                <a:gd name="T5" fmla="*/ 1379 h 10"/>
                <a:gd name="T6" fmla="*/ 4048 w 46"/>
                <a:gd name="T7" fmla="*/ 1598 h 10"/>
                <a:gd name="T8" fmla="*/ 0 w 46"/>
                <a:gd name="T9" fmla="*/ 205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0">
                  <a:moveTo>
                    <a:pt x="0" y="9"/>
                  </a:moveTo>
                  <a:cubicBezTo>
                    <a:pt x="11" y="9"/>
                    <a:pt x="14" y="6"/>
                    <a:pt x="22" y="3"/>
                  </a:cubicBezTo>
                  <a:cubicBezTo>
                    <a:pt x="30" y="0"/>
                    <a:pt x="38" y="2"/>
                    <a:pt x="46" y="6"/>
                  </a:cubicBezTo>
                  <a:cubicBezTo>
                    <a:pt x="39" y="4"/>
                    <a:pt x="28" y="3"/>
                    <a:pt x="21" y="7"/>
                  </a:cubicBezTo>
                  <a:cubicBezTo>
                    <a:pt x="14" y="10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1" name="Freeform 166">
              <a:extLst>
                <a:ext uri="{FF2B5EF4-FFF2-40B4-BE49-F238E27FC236}">
                  <a16:creationId xmlns:a16="http://schemas.microsoft.com/office/drawing/2014/main" id="{58876B1C-7556-4EC8-95BC-5597AE9A0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2755"/>
              <a:ext cx="266" cy="197"/>
            </a:xfrm>
            <a:custGeom>
              <a:avLst/>
              <a:gdLst>
                <a:gd name="T0" fmla="*/ 0 w 46"/>
                <a:gd name="T1" fmla="*/ 2087 h 32"/>
                <a:gd name="T2" fmla="*/ 6956 w 46"/>
                <a:gd name="T3" fmla="*/ 2352 h 32"/>
                <a:gd name="T4" fmla="*/ 8327 w 46"/>
                <a:gd name="T5" fmla="*/ 7468 h 32"/>
                <a:gd name="T6" fmla="*/ 5615 w 46"/>
                <a:gd name="T7" fmla="*/ 2087 h 32"/>
                <a:gd name="T8" fmla="*/ 0 w 46"/>
                <a:gd name="T9" fmla="*/ 208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2">
                  <a:moveTo>
                    <a:pt x="0" y="9"/>
                  </a:moveTo>
                  <a:cubicBezTo>
                    <a:pt x="12" y="2"/>
                    <a:pt x="26" y="0"/>
                    <a:pt x="36" y="10"/>
                  </a:cubicBezTo>
                  <a:cubicBezTo>
                    <a:pt x="46" y="20"/>
                    <a:pt x="43" y="32"/>
                    <a:pt x="43" y="32"/>
                  </a:cubicBezTo>
                  <a:cubicBezTo>
                    <a:pt x="42" y="26"/>
                    <a:pt x="39" y="15"/>
                    <a:pt x="29" y="9"/>
                  </a:cubicBezTo>
                  <a:cubicBezTo>
                    <a:pt x="19" y="4"/>
                    <a:pt x="8" y="6"/>
                    <a:pt x="0" y="9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2" name="Freeform 167">
              <a:extLst>
                <a:ext uri="{FF2B5EF4-FFF2-40B4-BE49-F238E27FC236}">
                  <a16:creationId xmlns:a16="http://schemas.microsoft.com/office/drawing/2014/main" id="{7944864F-D24E-49B0-9EC6-B2FFB52F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724"/>
              <a:ext cx="752" cy="868"/>
            </a:xfrm>
            <a:custGeom>
              <a:avLst/>
              <a:gdLst>
                <a:gd name="T0" fmla="*/ 0 w 130"/>
                <a:gd name="T1" fmla="*/ 26828 h 141"/>
                <a:gd name="T2" fmla="*/ 2140 w 130"/>
                <a:gd name="T3" fmla="*/ 24747 h 141"/>
                <a:gd name="T4" fmla="*/ 5420 w 130"/>
                <a:gd name="T5" fmla="*/ 24027 h 141"/>
                <a:gd name="T6" fmla="*/ 12182 w 130"/>
                <a:gd name="T7" fmla="*/ 24975 h 141"/>
                <a:gd name="T8" fmla="*/ 18771 w 130"/>
                <a:gd name="T9" fmla="*/ 27776 h 141"/>
                <a:gd name="T10" fmla="*/ 20142 w 130"/>
                <a:gd name="T11" fmla="*/ 26114 h 141"/>
                <a:gd name="T12" fmla="*/ 19540 w 130"/>
                <a:gd name="T13" fmla="*/ 20770 h 141"/>
                <a:gd name="T14" fmla="*/ 18569 w 130"/>
                <a:gd name="T15" fmla="*/ 18191 h 141"/>
                <a:gd name="T16" fmla="*/ 17435 w 130"/>
                <a:gd name="T17" fmla="*/ 16104 h 141"/>
                <a:gd name="T18" fmla="*/ 15491 w 130"/>
                <a:gd name="T19" fmla="*/ 8151 h 141"/>
                <a:gd name="T20" fmla="*/ 14525 w 130"/>
                <a:gd name="T21" fmla="*/ 5380 h 141"/>
                <a:gd name="T22" fmla="*/ 10273 w 130"/>
                <a:gd name="T23" fmla="*/ 7923 h 141"/>
                <a:gd name="T24" fmla="*/ 7728 w 130"/>
                <a:gd name="T25" fmla="*/ 8151 h 141"/>
                <a:gd name="T26" fmla="*/ 7560 w 130"/>
                <a:gd name="T27" fmla="*/ 4888 h 141"/>
                <a:gd name="T28" fmla="*/ 15694 w 130"/>
                <a:gd name="T29" fmla="*/ 1176 h 141"/>
                <a:gd name="T30" fmla="*/ 19176 w 130"/>
                <a:gd name="T31" fmla="*/ 7923 h 141"/>
                <a:gd name="T32" fmla="*/ 20512 w 130"/>
                <a:gd name="T33" fmla="*/ 13531 h 141"/>
                <a:gd name="T34" fmla="*/ 21883 w 130"/>
                <a:gd name="T35" fmla="*/ 16560 h 141"/>
                <a:gd name="T36" fmla="*/ 22855 w 130"/>
                <a:gd name="T37" fmla="*/ 18647 h 141"/>
                <a:gd name="T38" fmla="*/ 23422 w 130"/>
                <a:gd name="T39" fmla="*/ 28232 h 141"/>
                <a:gd name="T40" fmla="*/ 19945 w 130"/>
                <a:gd name="T41" fmla="*/ 31950 h 141"/>
                <a:gd name="T42" fmla="*/ 10441 w 130"/>
                <a:gd name="T43" fmla="*/ 28687 h 141"/>
                <a:gd name="T44" fmla="*/ 7161 w 130"/>
                <a:gd name="T45" fmla="*/ 28004 h 141"/>
                <a:gd name="T46" fmla="*/ 1741 w 130"/>
                <a:gd name="T47" fmla="*/ 29407 h 141"/>
                <a:gd name="T48" fmla="*/ 0 w 130"/>
                <a:gd name="T49" fmla="*/ 26828 h 1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0" h="141">
                  <a:moveTo>
                    <a:pt x="0" y="115"/>
                  </a:moveTo>
                  <a:cubicBezTo>
                    <a:pt x="1" y="110"/>
                    <a:pt x="5" y="106"/>
                    <a:pt x="11" y="106"/>
                  </a:cubicBezTo>
                  <a:cubicBezTo>
                    <a:pt x="21" y="107"/>
                    <a:pt x="24" y="105"/>
                    <a:pt x="28" y="103"/>
                  </a:cubicBezTo>
                  <a:cubicBezTo>
                    <a:pt x="38" y="98"/>
                    <a:pt x="45" y="97"/>
                    <a:pt x="63" y="107"/>
                  </a:cubicBezTo>
                  <a:cubicBezTo>
                    <a:pt x="75" y="113"/>
                    <a:pt x="90" y="121"/>
                    <a:pt x="97" y="119"/>
                  </a:cubicBezTo>
                  <a:cubicBezTo>
                    <a:pt x="99" y="118"/>
                    <a:pt x="101" y="117"/>
                    <a:pt x="104" y="112"/>
                  </a:cubicBezTo>
                  <a:cubicBezTo>
                    <a:pt x="109" y="103"/>
                    <a:pt x="106" y="99"/>
                    <a:pt x="101" y="8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4" y="74"/>
                    <a:pt x="92" y="72"/>
                    <a:pt x="90" y="69"/>
                  </a:cubicBezTo>
                  <a:cubicBezTo>
                    <a:pt x="85" y="62"/>
                    <a:pt x="81" y="56"/>
                    <a:pt x="80" y="35"/>
                  </a:cubicBezTo>
                  <a:cubicBezTo>
                    <a:pt x="80" y="32"/>
                    <a:pt x="79" y="24"/>
                    <a:pt x="75" y="23"/>
                  </a:cubicBezTo>
                  <a:cubicBezTo>
                    <a:pt x="71" y="22"/>
                    <a:pt x="62" y="25"/>
                    <a:pt x="53" y="34"/>
                  </a:cubicBezTo>
                  <a:cubicBezTo>
                    <a:pt x="50" y="38"/>
                    <a:pt x="44" y="38"/>
                    <a:pt x="40" y="35"/>
                  </a:cubicBezTo>
                  <a:cubicBezTo>
                    <a:pt x="36" y="31"/>
                    <a:pt x="36" y="25"/>
                    <a:pt x="39" y="21"/>
                  </a:cubicBezTo>
                  <a:cubicBezTo>
                    <a:pt x="52" y="7"/>
                    <a:pt x="68" y="0"/>
                    <a:pt x="81" y="5"/>
                  </a:cubicBezTo>
                  <a:cubicBezTo>
                    <a:pt x="87" y="7"/>
                    <a:pt x="98" y="14"/>
                    <a:pt x="99" y="34"/>
                  </a:cubicBezTo>
                  <a:cubicBezTo>
                    <a:pt x="100" y="50"/>
                    <a:pt x="102" y="53"/>
                    <a:pt x="106" y="58"/>
                  </a:cubicBezTo>
                  <a:cubicBezTo>
                    <a:pt x="108" y="61"/>
                    <a:pt x="111" y="64"/>
                    <a:pt x="113" y="71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24" y="91"/>
                    <a:pt x="130" y="103"/>
                    <a:pt x="121" y="121"/>
                  </a:cubicBezTo>
                  <a:cubicBezTo>
                    <a:pt x="116" y="130"/>
                    <a:pt x="110" y="135"/>
                    <a:pt x="103" y="137"/>
                  </a:cubicBezTo>
                  <a:cubicBezTo>
                    <a:pt x="89" y="141"/>
                    <a:pt x="73" y="134"/>
                    <a:pt x="54" y="123"/>
                  </a:cubicBezTo>
                  <a:cubicBezTo>
                    <a:pt x="42" y="117"/>
                    <a:pt x="41" y="118"/>
                    <a:pt x="37" y="120"/>
                  </a:cubicBezTo>
                  <a:cubicBezTo>
                    <a:pt x="33" y="123"/>
                    <a:pt x="25" y="127"/>
                    <a:pt x="9" y="126"/>
                  </a:cubicBezTo>
                  <a:cubicBezTo>
                    <a:pt x="4" y="125"/>
                    <a:pt x="0" y="121"/>
                    <a:pt x="0" y="115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1919DAD1-9837-44BD-8E4F-27DD5E4064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Triglycerides</a:t>
            </a:r>
          </a:p>
        </p:txBody>
      </p:sp>
      <p:grpSp>
        <p:nvGrpSpPr>
          <p:cNvPr id="61442" name="Group 3">
            <a:extLst>
              <a:ext uri="{FF2B5EF4-FFF2-40B4-BE49-F238E27FC236}">
                <a16:creationId xmlns:a16="http://schemas.microsoft.com/office/drawing/2014/main" id="{8910A9E6-A6CF-48D9-A288-54E7980F5E86}"/>
              </a:ext>
            </a:extLst>
          </p:cNvPr>
          <p:cNvGrpSpPr>
            <a:grpSpLocks/>
          </p:cNvGrpSpPr>
          <p:nvPr/>
        </p:nvGrpSpPr>
        <p:grpSpPr bwMode="auto">
          <a:xfrm>
            <a:off x="5461000" y="2819400"/>
            <a:ext cx="1270000" cy="1219200"/>
            <a:chOff x="2480" y="1776"/>
            <a:chExt cx="800" cy="768"/>
          </a:xfrm>
        </p:grpSpPr>
        <p:sp>
          <p:nvSpPr>
            <p:cNvPr id="61443" name="Freeform 4">
              <a:extLst>
                <a:ext uri="{FF2B5EF4-FFF2-40B4-BE49-F238E27FC236}">
                  <a16:creationId xmlns:a16="http://schemas.microsoft.com/office/drawing/2014/main" id="{9D28857C-873E-46CE-A086-32384FEA8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19"/>
              <a:ext cx="265" cy="682"/>
            </a:xfrm>
            <a:custGeom>
              <a:avLst/>
              <a:gdLst>
                <a:gd name="T0" fmla="*/ 1658 w 106"/>
                <a:gd name="T1" fmla="*/ 4465 h 256"/>
                <a:gd name="T2" fmla="*/ 1345 w 106"/>
                <a:gd name="T3" fmla="*/ 4841 h 256"/>
                <a:gd name="T4" fmla="*/ 313 w 106"/>
                <a:gd name="T5" fmla="*/ 4841 h 256"/>
                <a:gd name="T6" fmla="*/ 0 w 106"/>
                <a:gd name="T7" fmla="*/ 4465 h 256"/>
                <a:gd name="T8" fmla="*/ 0 w 106"/>
                <a:gd name="T9" fmla="*/ 376 h 256"/>
                <a:gd name="T10" fmla="*/ 313 w 106"/>
                <a:gd name="T11" fmla="*/ 0 h 256"/>
                <a:gd name="T12" fmla="*/ 1345 w 106"/>
                <a:gd name="T13" fmla="*/ 0 h 256"/>
                <a:gd name="T14" fmla="*/ 1658 w 106"/>
                <a:gd name="T15" fmla="*/ 376 h 256"/>
                <a:gd name="T16" fmla="*/ 1658 w 106"/>
                <a:gd name="T17" fmla="*/ 4465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256">
                  <a:moveTo>
                    <a:pt x="106" y="236"/>
                  </a:moveTo>
                  <a:cubicBezTo>
                    <a:pt x="106" y="247"/>
                    <a:pt x="97" y="256"/>
                    <a:pt x="86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9" y="256"/>
                    <a:pt x="0" y="247"/>
                    <a:pt x="0" y="23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7" y="0"/>
                    <a:pt x="106" y="9"/>
                    <a:pt x="106" y="20"/>
                  </a:cubicBezTo>
                  <a:lnTo>
                    <a:pt x="106" y="236"/>
                  </a:lnTo>
                  <a:close/>
                </a:path>
              </a:pathLst>
            </a:custGeom>
            <a:solidFill>
              <a:srgbClr val="B7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4" name="Freeform 5">
              <a:extLst>
                <a:ext uri="{FF2B5EF4-FFF2-40B4-BE49-F238E27FC236}">
                  <a16:creationId xmlns:a16="http://schemas.microsoft.com/office/drawing/2014/main" id="{159DA96F-4E96-4ACE-B3C7-91FB8F1D3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829"/>
              <a:ext cx="217" cy="606"/>
            </a:xfrm>
            <a:custGeom>
              <a:avLst/>
              <a:gdLst>
                <a:gd name="T0" fmla="*/ 137 w 87"/>
                <a:gd name="T1" fmla="*/ 513 h 227"/>
                <a:gd name="T2" fmla="*/ 436 w 87"/>
                <a:gd name="T3" fmla="*/ 171 h 227"/>
                <a:gd name="T4" fmla="*/ 1349 w 87"/>
                <a:gd name="T5" fmla="*/ 0 h 227"/>
                <a:gd name="T6" fmla="*/ 1257 w 87"/>
                <a:gd name="T7" fmla="*/ 0 h 227"/>
                <a:gd name="T8" fmla="*/ 292 w 87"/>
                <a:gd name="T9" fmla="*/ 0 h 227"/>
                <a:gd name="T10" fmla="*/ 0 w 87"/>
                <a:gd name="T11" fmla="*/ 342 h 227"/>
                <a:gd name="T12" fmla="*/ 0 w 87"/>
                <a:gd name="T13" fmla="*/ 4205 h 227"/>
                <a:gd name="T14" fmla="*/ 12 w 87"/>
                <a:gd name="T15" fmla="*/ 4319 h 227"/>
                <a:gd name="T16" fmla="*/ 137 w 87"/>
                <a:gd name="T17" fmla="*/ 513 h 2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227">
                  <a:moveTo>
                    <a:pt x="9" y="27"/>
                  </a:moveTo>
                  <a:cubicBezTo>
                    <a:pt x="9" y="15"/>
                    <a:pt x="16" y="11"/>
                    <a:pt x="28" y="9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5" y="0"/>
                    <a:pt x="83" y="0"/>
                    <a:pt x="8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3"/>
                    <a:pt x="1" y="225"/>
                    <a:pt x="1" y="227"/>
                  </a:cubicBezTo>
                  <a:lnTo>
                    <a:pt x="9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5" name="Freeform 6">
              <a:extLst>
                <a:ext uri="{FF2B5EF4-FFF2-40B4-BE49-F238E27FC236}">
                  <a16:creationId xmlns:a16="http://schemas.microsoft.com/office/drawing/2014/main" id="{4FA7AC2C-D608-4E51-8E98-75C008257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008"/>
              <a:ext cx="212" cy="480"/>
            </a:xfrm>
            <a:custGeom>
              <a:avLst/>
              <a:gdLst>
                <a:gd name="T0" fmla="*/ 1195 w 85"/>
                <a:gd name="T1" fmla="*/ 2923 h 180"/>
                <a:gd name="T2" fmla="*/ 915 w 85"/>
                <a:gd name="T3" fmla="*/ 3264 h 180"/>
                <a:gd name="T4" fmla="*/ 0 w 85"/>
                <a:gd name="T5" fmla="*/ 3413 h 180"/>
                <a:gd name="T6" fmla="*/ 0 w 85"/>
                <a:gd name="T7" fmla="*/ 3413 h 180"/>
                <a:gd name="T8" fmla="*/ 945 w 85"/>
                <a:gd name="T9" fmla="*/ 3336 h 180"/>
                <a:gd name="T10" fmla="*/ 1257 w 85"/>
                <a:gd name="T11" fmla="*/ 2936 h 180"/>
                <a:gd name="T12" fmla="*/ 1319 w 85"/>
                <a:gd name="T13" fmla="*/ 0 h 180"/>
                <a:gd name="T14" fmla="*/ 1319 w 85"/>
                <a:gd name="T15" fmla="*/ 0 h 180"/>
                <a:gd name="T16" fmla="*/ 1195 w 85"/>
                <a:gd name="T17" fmla="*/ 2923 h 1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180">
                  <a:moveTo>
                    <a:pt x="77" y="154"/>
                  </a:moveTo>
                  <a:cubicBezTo>
                    <a:pt x="76" y="166"/>
                    <a:pt x="70" y="169"/>
                    <a:pt x="59" y="172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73" y="173"/>
                    <a:pt x="81" y="169"/>
                    <a:pt x="81" y="15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77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6" name="Freeform 7">
              <a:extLst>
                <a:ext uri="{FF2B5EF4-FFF2-40B4-BE49-F238E27FC236}">
                  <a16:creationId xmlns:a16="http://schemas.microsoft.com/office/drawing/2014/main" id="{D4115CCE-6BA0-40AF-9EA3-ECBAA7B74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883"/>
              <a:ext cx="215" cy="608"/>
            </a:xfrm>
            <a:custGeom>
              <a:avLst/>
              <a:gdLst>
                <a:gd name="T0" fmla="*/ 1250 w 86"/>
                <a:gd name="T1" fmla="*/ 3832 h 228"/>
                <a:gd name="T2" fmla="*/ 958 w 86"/>
                <a:gd name="T3" fmla="*/ 4189 h 228"/>
                <a:gd name="T4" fmla="*/ 0 w 86"/>
                <a:gd name="T5" fmla="*/ 4301 h 228"/>
                <a:gd name="T6" fmla="*/ 83 w 86"/>
                <a:gd name="T7" fmla="*/ 4323 h 228"/>
                <a:gd name="T8" fmla="*/ 1050 w 86"/>
                <a:gd name="T9" fmla="*/ 4323 h 228"/>
                <a:gd name="T10" fmla="*/ 1345 w 86"/>
                <a:gd name="T11" fmla="*/ 3960 h 228"/>
                <a:gd name="T12" fmla="*/ 1345 w 86"/>
                <a:gd name="T13" fmla="*/ 115 h 228"/>
                <a:gd name="T14" fmla="*/ 1333 w 86"/>
                <a:gd name="T15" fmla="*/ 0 h 228"/>
                <a:gd name="T16" fmla="*/ 1250 w 86"/>
                <a:gd name="T17" fmla="*/ 3832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228">
                  <a:moveTo>
                    <a:pt x="80" y="202"/>
                  </a:moveTo>
                  <a:cubicBezTo>
                    <a:pt x="79" y="215"/>
                    <a:pt x="72" y="219"/>
                    <a:pt x="61" y="221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1" y="227"/>
                    <a:pt x="3" y="228"/>
                    <a:pt x="5" y="228"/>
                  </a:cubicBezTo>
                  <a:cubicBezTo>
                    <a:pt x="67" y="228"/>
                    <a:pt x="67" y="228"/>
                    <a:pt x="67" y="228"/>
                  </a:cubicBezTo>
                  <a:cubicBezTo>
                    <a:pt x="78" y="228"/>
                    <a:pt x="86" y="219"/>
                    <a:pt x="86" y="209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4"/>
                    <a:pt x="86" y="2"/>
                    <a:pt x="85" y="0"/>
                  </a:cubicBezTo>
                  <a:lnTo>
                    <a:pt x="80" y="202"/>
                  </a:lnTo>
                  <a:close/>
                </a:path>
              </a:pathLst>
            </a:custGeom>
            <a:solidFill>
              <a:srgbClr val="7E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7" name="Freeform 8">
              <a:extLst>
                <a:ext uri="{FF2B5EF4-FFF2-40B4-BE49-F238E27FC236}">
                  <a16:creationId xmlns:a16="http://schemas.microsoft.com/office/drawing/2014/main" id="{12E1D418-AFF5-4FAA-A5E4-CA9CAC351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8" name="Freeform 9">
              <a:extLst>
                <a:ext uri="{FF2B5EF4-FFF2-40B4-BE49-F238E27FC236}">
                  <a16:creationId xmlns:a16="http://schemas.microsoft.com/office/drawing/2014/main" id="{3324600D-B020-487D-AAE3-AC6BEB04B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9" name="Freeform 10">
              <a:extLst>
                <a:ext uri="{FF2B5EF4-FFF2-40B4-BE49-F238E27FC236}">
                  <a16:creationId xmlns:a16="http://schemas.microsoft.com/office/drawing/2014/main" id="{9827E3C9-3046-460F-991E-6790315F3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080"/>
              <a:ext cx="535" cy="160"/>
            </a:xfrm>
            <a:custGeom>
              <a:avLst/>
              <a:gdLst>
                <a:gd name="T0" fmla="*/ 2938 w 214"/>
                <a:gd name="T1" fmla="*/ 0 h 60"/>
                <a:gd name="T2" fmla="*/ 0 w 214"/>
                <a:gd name="T3" fmla="*/ 0 h 60"/>
                <a:gd name="T4" fmla="*/ 0 w 214"/>
                <a:gd name="T5" fmla="*/ 1139 h 60"/>
                <a:gd name="T6" fmla="*/ 2938 w 214"/>
                <a:gd name="T7" fmla="*/ 1139 h 60"/>
                <a:gd name="T8" fmla="*/ 3345 w 214"/>
                <a:gd name="T9" fmla="*/ 648 h 60"/>
                <a:gd name="T10" fmla="*/ 3345 w 214"/>
                <a:gd name="T11" fmla="*/ 491 h 60"/>
                <a:gd name="T12" fmla="*/ 2938 w 214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60">
                  <a:moveTo>
                    <a:pt x="1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203" y="60"/>
                    <a:pt x="214" y="49"/>
                    <a:pt x="214" y="34"/>
                  </a:cubicBezTo>
                  <a:cubicBezTo>
                    <a:pt x="214" y="26"/>
                    <a:pt x="214" y="26"/>
                    <a:pt x="214" y="26"/>
                  </a:cubicBezTo>
                  <a:cubicBezTo>
                    <a:pt x="214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0" name="Freeform 11">
              <a:extLst>
                <a:ext uri="{FF2B5EF4-FFF2-40B4-BE49-F238E27FC236}">
                  <a16:creationId xmlns:a16="http://schemas.microsoft.com/office/drawing/2014/main" id="{714EAD82-19AF-4C21-94AF-2FAF52233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293"/>
              <a:ext cx="523" cy="251"/>
            </a:xfrm>
            <a:custGeom>
              <a:avLst/>
              <a:gdLst>
                <a:gd name="T0" fmla="*/ 2900 w 209"/>
                <a:gd name="T1" fmla="*/ 628 h 94"/>
                <a:gd name="T2" fmla="*/ 0 w 209"/>
                <a:gd name="T3" fmla="*/ 0 h 94"/>
                <a:gd name="T4" fmla="*/ 0 w 209"/>
                <a:gd name="T5" fmla="*/ 1105 h 94"/>
                <a:gd name="T6" fmla="*/ 0 w 209"/>
                <a:gd name="T7" fmla="*/ 1162 h 94"/>
                <a:gd name="T8" fmla="*/ 2743 w 209"/>
                <a:gd name="T9" fmla="*/ 1754 h 94"/>
                <a:gd name="T10" fmla="*/ 3213 w 209"/>
                <a:gd name="T11" fmla="*/ 1354 h 94"/>
                <a:gd name="T12" fmla="*/ 3243 w 209"/>
                <a:gd name="T13" fmla="*/ 1199 h 94"/>
                <a:gd name="T14" fmla="*/ 2900 w 209"/>
                <a:gd name="T15" fmla="*/ 628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4">
                  <a:moveTo>
                    <a:pt x="185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60"/>
                    <a:pt x="0" y="61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89" y="94"/>
                    <a:pt x="203" y="85"/>
                    <a:pt x="205" y="71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9" y="49"/>
                    <a:pt x="200" y="35"/>
                    <a:pt x="185" y="33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1" name="Freeform 12">
              <a:extLst>
                <a:ext uri="{FF2B5EF4-FFF2-40B4-BE49-F238E27FC236}">
                  <a16:creationId xmlns:a16="http://schemas.microsoft.com/office/drawing/2014/main" id="{49E46901-7AED-4524-9454-5224EC72B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784"/>
              <a:ext cx="475" cy="88"/>
            </a:xfrm>
            <a:custGeom>
              <a:avLst/>
              <a:gdLst>
                <a:gd name="T0" fmla="*/ 2970 w 190"/>
                <a:gd name="T1" fmla="*/ 627 h 33"/>
                <a:gd name="T2" fmla="*/ 2970 w 190"/>
                <a:gd name="T3" fmla="*/ 456 h 33"/>
                <a:gd name="T4" fmla="*/ 2488 w 190"/>
                <a:gd name="T5" fmla="*/ 35 h 33"/>
                <a:gd name="T6" fmla="*/ 0 w 190"/>
                <a:gd name="T7" fmla="*/ 589 h 33"/>
                <a:gd name="T8" fmla="*/ 0 w 190"/>
                <a:gd name="T9" fmla="*/ 589 h 33"/>
                <a:gd name="T10" fmla="*/ 2408 w 190"/>
                <a:gd name="T11" fmla="*/ 192 h 33"/>
                <a:gd name="T12" fmla="*/ 2970 w 190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33">
                  <a:moveTo>
                    <a:pt x="190" y="33"/>
                  </a:moveTo>
                  <a:cubicBezTo>
                    <a:pt x="190" y="24"/>
                    <a:pt x="190" y="24"/>
                    <a:pt x="190" y="24"/>
                  </a:cubicBezTo>
                  <a:cubicBezTo>
                    <a:pt x="187" y="9"/>
                    <a:pt x="173" y="0"/>
                    <a:pt x="159" y="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68" y="7"/>
                    <a:pt x="187" y="12"/>
                    <a:pt x="190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2" name="Freeform 13">
              <a:extLst>
                <a:ext uri="{FF2B5EF4-FFF2-40B4-BE49-F238E27FC236}">
                  <a16:creationId xmlns:a16="http://schemas.microsoft.com/office/drawing/2014/main" id="{95C1E30B-6914-4B0F-ACAB-60EF90024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925"/>
              <a:ext cx="452" cy="91"/>
            </a:xfrm>
            <a:custGeom>
              <a:avLst/>
              <a:gdLst>
                <a:gd name="T0" fmla="*/ 137 w 181"/>
                <a:gd name="T1" fmla="*/ 444 h 34"/>
                <a:gd name="T2" fmla="*/ 2819 w 181"/>
                <a:gd name="T3" fmla="*/ 56 h 34"/>
                <a:gd name="T4" fmla="*/ 0 w 181"/>
                <a:gd name="T5" fmla="*/ 653 h 34"/>
                <a:gd name="T6" fmla="*/ 0 w 181"/>
                <a:gd name="T7" fmla="*/ 0 h 34"/>
                <a:gd name="T8" fmla="*/ 137 w 181"/>
                <a:gd name="T9" fmla="*/ 44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34">
                  <a:moveTo>
                    <a:pt x="9" y="23"/>
                  </a:moveTo>
                  <a:cubicBezTo>
                    <a:pt x="20" y="30"/>
                    <a:pt x="172" y="5"/>
                    <a:pt x="181" y="3"/>
                  </a:cubicBezTo>
                  <a:cubicBezTo>
                    <a:pt x="173" y="5"/>
                    <a:pt x="19" y="31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1" y="19"/>
                    <a:pt x="9" y="23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3" name="Freeform 14">
              <a:extLst>
                <a:ext uri="{FF2B5EF4-FFF2-40B4-BE49-F238E27FC236}">
                  <a16:creationId xmlns:a16="http://schemas.microsoft.com/office/drawing/2014/main" id="{F725E3FA-CB38-48CA-8A3D-52B4C341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5"/>
              <a:ext cx="470" cy="96"/>
            </a:xfrm>
            <a:custGeom>
              <a:avLst/>
              <a:gdLst>
                <a:gd name="T0" fmla="*/ 2938 w 188"/>
                <a:gd name="T1" fmla="*/ 683 h 36"/>
                <a:gd name="T2" fmla="*/ 2938 w 188"/>
                <a:gd name="T3" fmla="*/ 491 h 36"/>
                <a:gd name="T4" fmla="*/ 2533 w 188"/>
                <a:gd name="T5" fmla="*/ 0 h 36"/>
                <a:gd name="T6" fmla="*/ 0 w 188"/>
                <a:gd name="T7" fmla="*/ 56 h 36"/>
                <a:gd name="T8" fmla="*/ 0 w 188"/>
                <a:gd name="T9" fmla="*/ 56 h 36"/>
                <a:gd name="T10" fmla="*/ 2425 w 188"/>
                <a:gd name="T11" fmla="*/ 136 h 36"/>
                <a:gd name="T12" fmla="*/ 2938 w 188"/>
                <a:gd name="T13" fmla="*/ 68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6">
                  <a:moveTo>
                    <a:pt x="188" y="36"/>
                  </a:moveTo>
                  <a:cubicBezTo>
                    <a:pt x="188" y="26"/>
                    <a:pt x="188" y="26"/>
                    <a:pt x="188" y="26"/>
                  </a:cubicBezTo>
                  <a:cubicBezTo>
                    <a:pt x="188" y="12"/>
                    <a:pt x="176" y="0"/>
                    <a:pt x="16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70" y="6"/>
                    <a:pt x="187" y="14"/>
                    <a:pt x="188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4" name="Freeform 15">
              <a:extLst>
                <a:ext uri="{FF2B5EF4-FFF2-40B4-BE49-F238E27FC236}">
                  <a16:creationId xmlns:a16="http://schemas.microsoft.com/office/drawing/2014/main" id="{17BD5C7E-8FEF-45A6-BAE6-6886C4986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147"/>
              <a:ext cx="463" cy="90"/>
            </a:xfrm>
            <a:custGeom>
              <a:avLst/>
              <a:gdLst>
                <a:gd name="T0" fmla="*/ 188 w 185"/>
                <a:gd name="T1" fmla="*/ 447 h 34"/>
                <a:gd name="T2" fmla="*/ 2901 w 185"/>
                <a:gd name="T3" fmla="*/ 596 h 34"/>
                <a:gd name="T4" fmla="*/ 20 w 185"/>
                <a:gd name="T5" fmla="*/ 630 h 34"/>
                <a:gd name="T6" fmla="*/ 20 w 185"/>
                <a:gd name="T7" fmla="*/ 0 h 34"/>
                <a:gd name="T8" fmla="*/ 188 w 185"/>
                <a:gd name="T9" fmla="*/ 44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34">
                  <a:moveTo>
                    <a:pt x="12" y="24"/>
                  </a:moveTo>
                  <a:cubicBezTo>
                    <a:pt x="21" y="32"/>
                    <a:pt x="176" y="32"/>
                    <a:pt x="185" y="32"/>
                  </a:cubicBezTo>
                  <a:cubicBezTo>
                    <a:pt x="176" y="32"/>
                    <a:pt x="21" y="34"/>
                    <a:pt x="1" y="3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5" y="18"/>
                    <a:pt x="12" y="24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5" name="Freeform 16">
              <a:extLst>
                <a:ext uri="{FF2B5EF4-FFF2-40B4-BE49-F238E27FC236}">
                  <a16:creationId xmlns:a16="http://schemas.microsoft.com/office/drawing/2014/main" id="{C3C4B0F6-5402-4C5B-8E45-318305ACE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315"/>
              <a:ext cx="458" cy="176"/>
            </a:xfrm>
            <a:custGeom>
              <a:avLst/>
              <a:gdLst>
                <a:gd name="T0" fmla="*/ 2806 w 183"/>
                <a:gd name="T1" fmla="*/ 1251 h 66"/>
                <a:gd name="T2" fmla="*/ 2838 w 183"/>
                <a:gd name="T3" fmla="*/ 1080 h 66"/>
                <a:gd name="T4" fmla="*/ 2505 w 183"/>
                <a:gd name="T5" fmla="*/ 512 h 66"/>
                <a:gd name="T6" fmla="*/ 0 w 183"/>
                <a:gd name="T7" fmla="*/ 0 h 66"/>
                <a:gd name="T8" fmla="*/ 0 w 183"/>
                <a:gd name="T9" fmla="*/ 0 h 66"/>
                <a:gd name="T10" fmla="*/ 2380 w 183"/>
                <a:gd name="T11" fmla="*/ 605 h 66"/>
                <a:gd name="T12" fmla="*/ 2806 w 183"/>
                <a:gd name="T13" fmla="*/ 125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66">
                  <a:moveTo>
                    <a:pt x="179" y="66"/>
                  </a:moveTo>
                  <a:cubicBezTo>
                    <a:pt x="181" y="57"/>
                    <a:pt x="181" y="57"/>
                    <a:pt x="181" y="57"/>
                  </a:cubicBezTo>
                  <a:cubicBezTo>
                    <a:pt x="183" y="43"/>
                    <a:pt x="174" y="29"/>
                    <a:pt x="16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66" y="34"/>
                    <a:pt x="182" y="45"/>
                    <a:pt x="179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6" name="Freeform 17">
              <a:extLst>
                <a:ext uri="{FF2B5EF4-FFF2-40B4-BE49-F238E27FC236}">
                  <a16:creationId xmlns:a16="http://schemas.microsoft.com/office/drawing/2014/main" id="{147C9D97-3CF0-4093-88B0-995812A4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352"/>
              <a:ext cx="440" cy="179"/>
            </a:xfrm>
            <a:custGeom>
              <a:avLst/>
              <a:gdLst>
                <a:gd name="T0" fmla="*/ 188 w 176"/>
                <a:gd name="T1" fmla="*/ 513 h 67"/>
                <a:gd name="T2" fmla="*/ 2750 w 176"/>
                <a:gd name="T3" fmla="*/ 1277 h 67"/>
                <a:gd name="T4" fmla="*/ 50 w 176"/>
                <a:gd name="T5" fmla="*/ 705 h 67"/>
                <a:gd name="T6" fmla="*/ 33 w 176"/>
                <a:gd name="T7" fmla="*/ 0 h 67"/>
                <a:gd name="T8" fmla="*/ 188 w 176"/>
                <a:gd name="T9" fmla="*/ 513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67">
                  <a:moveTo>
                    <a:pt x="12" y="27"/>
                  </a:moveTo>
                  <a:cubicBezTo>
                    <a:pt x="24" y="39"/>
                    <a:pt x="167" y="65"/>
                    <a:pt x="176" y="67"/>
                  </a:cubicBezTo>
                  <a:cubicBezTo>
                    <a:pt x="167" y="65"/>
                    <a:pt x="23" y="40"/>
                    <a:pt x="3" y="3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6" y="20"/>
                    <a:pt x="12" y="27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7" name="Freeform 18">
              <a:extLst>
                <a:ext uri="{FF2B5EF4-FFF2-40B4-BE49-F238E27FC236}">
                  <a16:creationId xmlns:a16="http://schemas.microsoft.com/office/drawing/2014/main" id="{9A10AD05-848B-4E7D-B7EC-39F1DE9AD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19"/>
              <a:ext cx="265" cy="682"/>
            </a:xfrm>
            <a:custGeom>
              <a:avLst/>
              <a:gdLst>
                <a:gd name="T0" fmla="*/ 1658 w 106"/>
                <a:gd name="T1" fmla="*/ 4465 h 256"/>
                <a:gd name="T2" fmla="*/ 1345 w 106"/>
                <a:gd name="T3" fmla="*/ 4841 h 256"/>
                <a:gd name="T4" fmla="*/ 313 w 106"/>
                <a:gd name="T5" fmla="*/ 4841 h 256"/>
                <a:gd name="T6" fmla="*/ 0 w 106"/>
                <a:gd name="T7" fmla="*/ 4465 h 256"/>
                <a:gd name="T8" fmla="*/ 0 w 106"/>
                <a:gd name="T9" fmla="*/ 376 h 256"/>
                <a:gd name="T10" fmla="*/ 313 w 106"/>
                <a:gd name="T11" fmla="*/ 0 h 256"/>
                <a:gd name="T12" fmla="*/ 1345 w 106"/>
                <a:gd name="T13" fmla="*/ 0 h 256"/>
                <a:gd name="T14" fmla="*/ 1658 w 106"/>
                <a:gd name="T15" fmla="*/ 376 h 256"/>
                <a:gd name="T16" fmla="*/ 1658 w 106"/>
                <a:gd name="T17" fmla="*/ 4465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256">
                  <a:moveTo>
                    <a:pt x="106" y="236"/>
                  </a:moveTo>
                  <a:cubicBezTo>
                    <a:pt x="106" y="247"/>
                    <a:pt x="97" y="256"/>
                    <a:pt x="86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9" y="256"/>
                    <a:pt x="0" y="247"/>
                    <a:pt x="0" y="23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7" y="0"/>
                    <a:pt x="106" y="9"/>
                    <a:pt x="106" y="20"/>
                  </a:cubicBezTo>
                  <a:lnTo>
                    <a:pt x="106" y="23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8" name="Freeform 19">
              <a:extLst>
                <a:ext uri="{FF2B5EF4-FFF2-40B4-BE49-F238E27FC236}">
                  <a16:creationId xmlns:a16="http://schemas.microsoft.com/office/drawing/2014/main" id="{237C745A-0D92-47A4-8F72-FBA98E18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9" name="Freeform 20">
              <a:extLst>
                <a:ext uri="{FF2B5EF4-FFF2-40B4-BE49-F238E27FC236}">
                  <a16:creationId xmlns:a16="http://schemas.microsoft.com/office/drawing/2014/main" id="{281FBFFC-DBF9-4F15-AE7E-46D345CAE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080"/>
              <a:ext cx="535" cy="160"/>
            </a:xfrm>
            <a:custGeom>
              <a:avLst/>
              <a:gdLst>
                <a:gd name="T0" fmla="*/ 2938 w 214"/>
                <a:gd name="T1" fmla="*/ 0 h 60"/>
                <a:gd name="T2" fmla="*/ 0 w 214"/>
                <a:gd name="T3" fmla="*/ 0 h 60"/>
                <a:gd name="T4" fmla="*/ 0 w 214"/>
                <a:gd name="T5" fmla="*/ 1139 h 60"/>
                <a:gd name="T6" fmla="*/ 2938 w 214"/>
                <a:gd name="T7" fmla="*/ 1139 h 60"/>
                <a:gd name="T8" fmla="*/ 3345 w 214"/>
                <a:gd name="T9" fmla="*/ 648 h 60"/>
                <a:gd name="T10" fmla="*/ 3345 w 214"/>
                <a:gd name="T11" fmla="*/ 491 h 60"/>
                <a:gd name="T12" fmla="*/ 2938 w 214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60">
                  <a:moveTo>
                    <a:pt x="1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203" y="60"/>
                    <a:pt x="214" y="49"/>
                    <a:pt x="214" y="34"/>
                  </a:cubicBezTo>
                  <a:cubicBezTo>
                    <a:pt x="214" y="26"/>
                    <a:pt x="214" y="26"/>
                    <a:pt x="214" y="26"/>
                  </a:cubicBezTo>
                  <a:cubicBezTo>
                    <a:pt x="214" y="12"/>
                    <a:pt x="203" y="0"/>
                    <a:pt x="18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60" name="Freeform 21">
              <a:extLst>
                <a:ext uri="{FF2B5EF4-FFF2-40B4-BE49-F238E27FC236}">
                  <a16:creationId xmlns:a16="http://schemas.microsoft.com/office/drawing/2014/main" id="{4BF67B17-17FB-4636-AD68-629EC4F6E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293"/>
              <a:ext cx="523" cy="251"/>
            </a:xfrm>
            <a:custGeom>
              <a:avLst/>
              <a:gdLst>
                <a:gd name="T0" fmla="*/ 2900 w 209"/>
                <a:gd name="T1" fmla="*/ 628 h 94"/>
                <a:gd name="T2" fmla="*/ 0 w 209"/>
                <a:gd name="T3" fmla="*/ 0 h 94"/>
                <a:gd name="T4" fmla="*/ 0 w 209"/>
                <a:gd name="T5" fmla="*/ 1105 h 94"/>
                <a:gd name="T6" fmla="*/ 0 w 209"/>
                <a:gd name="T7" fmla="*/ 1162 h 94"/>
                <a:gd name="T8" fmla="*/ 2743 w 209"/>
                <a:gd name="T9" fmla="*/ 1754 h 94"/>
                <a:gd name="T10" fmla="*/ 3213 w 209"/>
                <a:gd name="T11" fmla="*/ 1354 h 94"/>
                <a:gd name="T12" fmla="*/ 3243 w 209"/>
                <a:gd name="T13" fmla="*/ 1199 h 94"/>
                <a:gd name="T14" fmla="*/ 2900 w 209"/>
                <a:gd name="T15" fmla="*/ 628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4">
                  <a:moveTo>
                    <a:pt x="185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60"/>
                    <a:pt x="0" y="61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89" y="94"/>
                    <a:pt x="203" y="85"/>
                    <a:pt x="205" y="71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9" y="49"/>
                    <a:pt x="200" y="35"/>
                    <a:pt x="185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1026">
            <a:extLst>
              <a:ext uri="{FF2B5EF4-FFF2-40B4-BE49-F238E27FC236}">
                <a16:creationId xmlns:a16="http://schemas.microsoft.com/office/drawing/2014/main" id="{8A30E31C-068A-40CD-AFE1-8C6ED9DDF0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Antibodies</a:t>
            </a:r>
          </a:p>
        </p:txBody>
      </p:sp>
      <p:grpSp>
        <p:nvGrpSpPr>
          <p:cNvPr id="62466" name="Group 1027">
            <a:extLst>
              <a:ext uri="{FF2B5EF4-FFF2-40B4-BE49-F238E27FC236}">
                <a16:creationId xmlns:a16="http://schemas.microsoft.com/office/drawing/2014/main" id="{C54AA1B0-0565-4B85-97A0-4453919AEE33}"/>
              </a:ext>
            </a:extLst>
          </p:cNvPr>
          <p:cNvGrpSpPr>
            <a:grpSpLocks/>
          </p:cNvGrpSpPr>
          <p:nvPr/>
        </p:nvGrpSpPr>
        <p:grpSpPr bwMode="auto">
          <a:xfrm>
            <a:off x="3460750" y="4311650"/>
            <a:ext cx="695325" cy="1112838"/>
            <a:chOff x="869" y="3096"/>
            <a:chExt cx="438" cy="701"/>
          </a:xfrm>
        </p:grpSpPr>
        <p:sp>
          <p:nvSpPr>
            <p:cNvPr id="62840" name="Freeform 1028">
              <a:extLst>
                <a:ext uri="{FF2B5EF4-FFF2-40B4-BE49-F238E27FC236}">
                  <a16:creationId xmlns:a16="http://schemas.microsoft.com/office/drawing/2014/main" id="{AA0B4058-6444-41D2-86A1-A75C7FF0B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126"/>
              <a:ext cx="178" cy="189"/>
            </a:xfrm>
            <a:custGeom>
              <a:avLst/>
              <a:gdLst>
                <a:gd name="T0" fmla="*/ 178 w 178"/>
                <a:gd name="T1" fmla="*/ 173 h 189"/>
                <a:gd name="T2" fmla="*/ 15 w 178"/>
                <a:gd name="T3" fmla="*/ 0 h 189"/>
                <a:gd name="T4" fmla="*/ 0 w 178"/>
                <a:gd name="T5" fmla="*/ 13 h 189"/>
                <a:gd name="T6" fmla="*/ 165 w 178"/>
                <a:gd name="T7" fmla="*/ 189 h 189"/>
                <a:gd name="T8" fmla="*/ 178 w 178"/>
                <a:gd name="T9" fmla="*/ 173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89">
                  <a:moveTo>
                    <a:pt x="178" y="173"/>
                  </a:moveTo>
                  <a:lnTo>
                    <a:pt x="15" y="0"/>
                  </a:lnTo>
                  <a:lnTo>
                    <a:pt x="0" y="13"/>
                  </a:lnTo>
                  <a:lnTo>
                    <a:pt x="165" y="189"/>
                  </a:lnTo>
                  <a:lnTo>
                    <a:pt x="178" y="173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1" name="Freeform 1029">
              <a:extLst>
                <a:ext uri="{FF2B5EF4-FFF2-40B4-BE49-F238E27FC236}">
                  <a16:creationId xmlns:a16="http://schemas.microsoft.com/office/drawing/2014/main" id="{8AF93FAE-4E3F-46B0-A772-7F4F57E1F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096"/>
              <a:ext cx="185" cy="515"/>
            </a:xfrm>
            <a:custGeom>
              <a:avLst/>
              <a:gdLst>
                <a:gd name="T0" fmla="*/ 185 w 185"/>
                <a:gd name="T1" fmla="*/ 182 h 515"/>
                <a:gd name="T2" fmla="*/ 185 w 185"/>
                <a:gd name="T3" fmla="*/ 182 h 515"/>
                <a:gd name="T4" fmla="*/ 185 w 185"/>
                <a:gd name="T5" fmla="*/ 182 h 515"/>
                <a:gd name="T6" fmla="*/ 182 w 185"/>
                <a:gd name="T7" fmla="*/ 182 h 515"/>
                <a:gd name="T8" fmla="*/ 15 w 185"/>
                <a:gd name="T9" fmla="*/ 0 h 515"/>
                <a:gd name="T10" fmla="*/ 0 w 185"/>
                <a:gd name="T11" fmla="*/ 16 h 515"/>
                <a:gd name="T12" fmla="*/ 165 w 185"/>
                <a:gd name="T13" fmla="*/ 190 h 515"/>
                <a:gd name="T14" fmla="*/ 165 w 185"/>
                <a:gd name="T15" fmla="*/ 515 h 515"/>
                <a:gd name="T16" fmla="*/ 185 w 185"/>
                <a:gd name="T17" fmla="*/ 515 h 515"/>
                <a:gd name="T18" fmla="*/ 185 w 185"/>
                <a:gd name="T19" fmla="*/ 182 h 515"/>
                <a:gd name="T20" fmla="*/ 185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185" y="182"/>
                  </a:moveTo>
                  <a:lnTo>
                    <a:pt x="185" y="182"/>
                  </a:lnTo>
                  <a:lnTo>
                    <a:pt x="182" y="182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5" y="190"/>
                  </a:lnTo>
                  <a:lnTo>
                    <a:pt x="165" y="515"/>
                  </a:lnTo>
                  <a:lnTo>
                    <a:pt x="185" y="515"/>
                  </a:lnTo>
                  <a:lnTo>
                    <a:pt x="185" y="182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2" name="Freeform 1030">
              <a:extLst>
                <a:ext uri="{FF2B5EF4-FFF2-40B4-BE49-F238E27FC236}">
                  <a16:creationId xmlns:a16="http://schemas.microsoft.com/office/drawing/2014/main" id="{CDD0726A-30AD-4356-9A08-83599C55E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126"/>
              <a:ext cx="90" cy="93"/>
            </a:xfrm>
            <a:custGeom>
              <a:avLst/>
              <a:gdLst>
                <a:gd name="T0" fmla="*/ 90 w 90"/>
                <a:gd name="T1" fmla="*/ 77 h 93"/>
                <a:gd name="T2" fmla="*/ 15 w 90"/>
                <a:gd name="T3" fmla="*/ 0 h 93"/>
                <a:gd name="T4" fmla="*/ 0 w 90"/>
                <a:gd name="T5" fmla="*/ 13 h 93"/>
                <a:gd name="T6" fmla="*/ 75 w 90"/>
                <a:gd name="T7" fmla="*/ 93 h 93"/>
                <a:gd name="T8" fmla="*/ 90 w 90"/>
                <a:gd name="T9" fmla="*/ 77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3">
                  <a:moveTo>
                    <a:pt x="90" y="77"/>
                  </a:moveTo>
                  <a:lnTo>
                    <a:pt x="15" y="0"/>
                  </a:lnTo>
                  <a:lnTo>
                    <a:pt x="0" y="13"/>
                  </a:lnTo>
                  <a:lnTo>
                    <a:pt x="75" y="93"/>
                  </a:lnTo>
                  <a:lnTo>
                    <a:pt x="90" y="77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3" name="Freeform 1031">
              <a:extLst>
                <a:ext uri="{FF2B5EF4-FFF2-40B4-BE49-F238E27FC236}">
                  <a16:creationId xmlns:a16="http://schemas.microsoft.com/office/drawing/2014/main" id="{F90E1327-BF4C-4488-B9A2-1B5784E93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096"/>
              <a:ext cx="87" cy="96"/>
            </a:xfrm>
            <a:custGeom>
              <a:avLst/>
              <a:gdLst>
                <a:gd name="T0" fmla="*/ 87 w 87"/>
                <a:gd name="T1" fmla="*/ 80 h 96"/>
                <a:gd name="T2" fmla="*/ 15 w 87"/>
                <a:gd name="T3" fmla="*/ 0 h 96"/>
                <a:gd name="T4" fmla="*/ 0 w 87"/>
                <a:gd name="T5" fmla="*/ 16 h 96"/>
                <a:gd name="T6" fmla="*/ 75 w 87"/>
                <a:gd name="T7" fmla="*/ 96 h 96"/>
                <a:gd name="T8" fmla="*/ 87 w 87"/>
                <a:gd name="T9" fmla="*/ 8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6">
                  <a:moveTo>
                    <a:pt x="87" y="80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75" y="96"/>
                  </a:lnTo>
                  <a:lnTo>
                    <a:pt x="87" y="80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4" name="Freeform 1032">
              <a:extLst>
                <a:ext uri="{FF2B5EF4-FFF2-40B4-BE49-F238E27FC236}">
                  <a16:creationId xmlns:a16="http://schemas.microsoft.com/office/drawing/2014/main" id="{1F28A6A1-C2CF-4FD7-BB18-428758934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26"/>
              <a:ext cx="178" cy="189"/>
            </a:xfrm>
            <a:custGeom>
              <a:avLst/>
              <a:gdLst>
                <a:gd name="T0" fmla="*/ 0 w 178"/>
                <a:gd name="T1" fmla="*/ 173 h 189"/>
                <a:gd name="T2" fmla="*/ 163 w 178"/>
                <a:gd name="T3" fmla="*/ 0 h 189"/>
                <a:gd name="T4" fmla="*/ 178 w 178"/>
                <a:gd name="T5" fmla="*/ 13 h 189"/>
                <a:gd name="T6" fmla="*/ 13 w 178"/>
                <a:gd name="T7" fmla="*/ 189 h 189"/>
                <a:gd name="T8" fmla="*/ 0 w 178"/>
                <a:gd name="T9" fmla="*/ 173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89">
                  <a:moveTo>
                    <a:pt x="0" y="173"/>
                  </a:moveTo>
                  <a:lnTo>
                    <a:pt x="163" y="0"/>
                  </a:lnTo>
                  <a:lnTo>
                    <a:pt x="178" y="13"/>
                  </a:lnTo>
                  <a:lnTo>
                    <a:pt x="13" y="189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5" name="Freeform 1033">
              <a:extLst>
                <a:ext uri="{FF2B5EF4-FFF2-40B4-BE49-F238E27FC236}">
                  <a16:creationId xmlns:a16="http://schemas.microsoft.com/office/drawing/2014/main" id="{CB87F676-FED9-42F3-9026-056A7CD5C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3096"/>
              <a:ext cx="185" cy="515"/>
            </a:xfrm>
            <a:custGeom>
              <a:avLst/>
              <a:gdLst>
                <a:gd name="T0" fmla="*/ 0 w 185"/>
                <a:gd name="T1" fmla="*/ 182 h 515"/>
                <a:gd name="T2" fmla="*/ 0 w 185"/>
                <a:gd name="T3" fmla="*/ 182 h 515"/>
                <a:gd name="T4" fmla="*/ 0 w 185"/>
                <a:gd name="T5" fmla="*/ 182 h 515"/>
                <a:gd name="T6" fmla="*/ 0 w 185"/>
                <a:gd name="T7" fmla="*/ 182 h 515"/>
                <a:gd name="T8" fmla="*/ 170 w 185"/>
                <a:gd name="T9" fmla="*/ 0 h 515"/>
                <a:gd name="T10" fmla="*/ 185 w 185"/>
                <a:gd name="T11" fmla="*/ 16 h 515"/>
                <a:gd name="T12" fmla="*/ 20 w 185"/>
                <a:gd name="T13" fmla="*/ 190 h 515"/>
                <a:gd name="T14" fmla="*/ 20 w 185"/>
                <a:gd name="T15" fmla="*/ 515 h 515"/>
                <a:gd name="T16" fmla="*/ 0 w 185"/>
                <a:gd name="T17" fmla="*/ 515 h 515"/>
                <a:gd name="T18" fmla="*/ 0 w 185"/>
                <a:gd name="T19" fmla="*/ 182 h 515"/>
                <a:gd name="T20" fmla="*/ 0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0" y="182"/>
                  </a:moveTo>
                  <a:lnTo>
                    <a:pt x="0" y="182"/>
                  </a:lnTo>
                  <a:lnTo>
                    <a:pt x="170" y="0"/>
                  </a:lnTo>
                  <a:lnTo>
                    <a:pt x="185" y="16"/>
                  </a:lnTo>
                  <a:lnTo>
                    <a:pt x="20" y="190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6" name="Freeform 1034">
              <a:extLst>
                <a:ext uri="{FF2B5EF4-FFF2-40B4-BE49-F238E27FC236}">
                  <a16:creationId xmlns:a16="http://schemas.microsoft.com/office/drawing/2014/main" id="{F083B161-FF19-45CE-A82A-FFD71F06E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096"/>
              <a:ext cx="87" cy="94"/>
            </a:xfrm>
            <a:custGeom>
              <a:avLst/>
              <a:gdLst>
                <a:gd name="T0" fmla="*/ 12 w 87"/>
                <a:gd name="T1" fmla="*/ 94 h 94"/>
                <a:gd name="T2" fmla="*/ 87 w 87"/>
                <a:gd name="T3" fmla="*/ 16 h 94"/>
                <a:gd name="T4" fmla="*/ 72 w 87"/>
                <a:gd name="T5" fmla="*/ 0 h 94"/>
                <a:gd name="T6" fmla="*/ 0 w 87"/>
                <a:gd name="T7" fmla="*/ 80 h 94"/>
                <a:gd name="T8" fmla="*/ 12 w 87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4">
                  <a:moveTo>
                    <a:pt x="12" y="94"/>
                  </a:moveTo>
                  <a:lnTo>
                    <a:pt x="87" y="16"/>
                  </a:lnTo>
                  <a:lnTo>
                    <a:pt x="72" y="0"/>
                  </a:lnTo>
                  <a:lnTo>
                    <a:pt x="0" y="80"/>
                  </a:lnTo>
                  <a:lnTo>
                    <a:pt x="12" y="94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7" name="Freeform 1035">
              <a:extLst>
                <a:ext uri="{FF2B5EF4-FFF2-40B4-BE49-F238E27FC236}">
                  <a16:creationId xmlns:a16="http://schemas.microsoft.com/office/drawing/2014/main" id="{D47204C1-CBA5-4E9E-A3EB-1CF27B342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126"/>
              <a:ext cx="90" cy="93"/>
            </a:xfrm>
            <a:custGeom>
              <a:avLst/>
              <a:gdLst>
                <a:gd name="T0" fmla="*/ 0 w 90"/>
                <a:gd name="T1" fmla="*/ 77 h 93"/>
                <a:gd name="T2" fmla="*/ 15 w 90"/>
                <a:gd name="T3" fmla="*/ 93 h 93"/>
                <a:gd name="T4" fmla="*/ 90 w 90"/>
                <a:gd name="T5" fmla="*/ 13 h 93"/>
                <a:gd name="T6" fmla="*/ 75 w 90"/>
                <a:gd name="T7" fmla="*/ 0 h 93"/>
                <a:gd name="T8" fmla="*/ 0 w 90"/>
                <a:gd name="T9" fmla="*/ 77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3">
                  <a:moveTo>
                    <a:pt x="0" y="77"/>
                  </a:moveTo>
                  <a:lnTo>
                    <a:pt x="15" y="93"/>
                  </a:lnTo>
                  <a:lnTo>
                    <a:pt x="90" y="13"/>
                  </a:lnTo>
                  <a:lnTo>
                    <a:pt x="75" y="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8" name="Freeform 1036">
              <a:extLst>
                <a:ext uri="{FF2B5EF4-FFF2-40B4-BE49-F238E27FC236}">
                  <a16:creationId xmlns:a16="http://schemas.microsoft.com/office/drawing/2014/main" id="{7025D5CB-8543-4969-B732-CADF22BA2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3136"/>
              <a:ext cx="137" cy="392"/>
            </a:xfrm>
            <a:custGeom>
              <a:avLst/>
              <a:gdLst>
                <a:gd name="T0" fmla="*/ 0 w 55"/>
                <a:gd name="T1" fmla="*/ 1003 h 147"/>
                <a:gd name="T2" fmla="*/ 0 w 55"/>
                <a:gd name="T3" fmla="*/ 1024 h 147"/>
                <a:gd name="T4" fmla="*/ 0 w 55"/>
                <a:gd name="T5" fmla="*/ 1024 h 147"/>
                <a:gd name="T6" fmla="*/ 12 w 55"/>
                <a:gd name="T7" fmla="*/ 2787 h 147"/>
                <a:gd name="T8" fmla="*/ 12 w 55"/>
                <a:gd name="T9" fmla="*/ 2787 h 147"/>
                <a:gd name="T10" fmla="*/ 30 w 55"/>
                <a:gd name="T11" fmla="*/ 1045 h 147"/>
                <a:gd name="T12" fmla="*/ 849 w 55"/>
                <a:gd name="T13" fmla="*/ 0 h 147"/>
                <a:gd name="T14" fmla="*/ 849 w 55"/>
                <a:gd name="T15" fmla="*/ 0 h 147"/>
                <a:gd name="T16" fmla="*/ 0 w 55"/>
                <a:gd name="T17" fmla="*/ 1003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0" y="53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2" y="55"/>
                    <a:pt x="2" y="55"/>
                  </a:cubicBezTo>
                  <a:cubicBezTo>
                    <a:pt x="2" y="54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9" name="Freeform 1037">
              <a:extLst>
                <a:ext uri="{FF2B5EF4-FFF2-40B4-BE49-F238E27FC236}">
                  <a16:creationId xmlns:a16="http://schemas.microsoft.com/office/drawing/2014/main" id="{7A417A87-D671-4B35-B410-210B1C71E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3155"/>
              <a:ext cx="140" cy="152"/>
            </a:xfrm>
            <a:custGeom>
              <a:avLst/>
              <a:gdLst>
                <a:gd name="T0" fmla="*/ 50 w 56"/>
                <a:gd name="T1" fmla="*/ 1024 h 57"/>
                <a:gd name="T2" fmla="*/ 875 w 56"/>
                <a:gd name="T3" fmla="*/ 0 h 57"/>
                <a:gd name="T4" fmla="*/ 875 w 56"/>
                <a:gd name="T5" fmla="*/ 0 h 57"/>
                <a:gd name="T6" fmla="*/ 0 w 56"/>
                <a:gd name="T7" fmla="*/ 1024 h 57"/>
                <a:gd name="T8" fmla="*/ 50 w 56"/>
                <a:gd name="T9" fmla="*/ 108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" y="54"/>
                  </a:moveTo>
                  <a:cubicBezTo>
                    <a:pt x="3" y="54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3" y="57"/>
                    <a:pt x="3" y="57"/>
                    <a:pt x="3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0" name="Freeform 1038">
              <a:extLst>
                <a:ext uri="{FF2B5EF4-FFF2-40B4-BE49-F238E27FC236}">
                  <a16:creationId xmlns:a16="http://schemas.microsoft.com/office/drawing/2014/main" id="{6B91678B-6228-452E-B972-AD0F7775D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139"/>
              <a:ext cx="137" cy="392"/>
            </a:xfrm>
            <a:custGeom>
              <a:avLst/>
              <a:gdLst>
                <a:gd name="T0" fmla="*/ 849 w 55"/>
                <a:gd name="T1" fmla="*/ 1003 h 147"/>
                <a:gd name="T2" fmla="*/ 849 w 55"/>
                <a:gd name="T3" fmla="*/ 1024 h 147"/>
                <a:gd name="T4" fmla="*/ 849 w 55"/>
                <a:gd name="T5" fmla="*/ 1024 h 147"/>
                <a:gd name="T6" fmla="*/ 837 w 55"/>
                <a:gd name="T7" fmla="*/ 2787 h 147"/>
                <a:gd name="T8" fmla="*/ 837 w 55"/>
                <a:gd name="T9" fmla="*/ 2787 h 147"/>
                <a:gd name="T10" fmla="*/ 820 w 55"/>
                <a:gd name="T11" fmla="*/ 1045 h 147"/>
                <a:gd name="T12" fmla="*/ 0 w 55"/>
                <a:gd name="T13" fmla="*/ 0 h 147"/>
                <a:gd name="T14" fmla="*/ 0 w 55"/>
                <a:gd name="T15" fmla="*/ 0 h 147"/>
                <a:gd name="T16" fmla="*/ 849 w 55"/>
                <a:gd name="T17" fmla="*/ 1003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55" y="53"/>
                  </a:move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3" y="55"/>
                    <a:pt x="53" y="55"/>
                  </a:cubicBezTo>
                  <a:cubicBezTo>
                    <a:pt x="52" y="54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5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1" name="Freeform 1039">
              <a:extLst>
                <a:ext uri="{FF2B5EF4-FFF2-40B4-BE49-F238E27FC236}">
                  <a16:creationId xmlns:a16="http://schemas.microsoft.com/office/drawing/2014/main" id="{F5E9C506-7978-4E5D-BB41-DD894107B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3131"/>
              <a:ext cx="137" cy="155"/>
            </a:xfrm>
            <a:custGeom>
              <a:avLst/>
              <a:gdLst>
                <a:gd name="T0" fmla="*/ 30 w 55"/>
                <a:gd name="T1" fmla="*/ 56 h 58"/>
                <a:gd name="T2" fmla="*/ 849 w 55"/>
                <a:gd name="T3" fmla="*/ 1106 h 58"/>
                <a:gd name="T4" fmla="*/ 849 w 55"/>
                <a:gd name="T5" fmla="*/ 1106 h 58"/>
                <a:gd name="T6" fmla="*/ 0 w 55"/>
                <a:gd name="T7" fmla="*/ 56 h 58"/>
                <a:gd name="T8" fmla="*/ 42 w 5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2" y="3"/>
                  </a:moveTo>
                  <a:cubicBezTo>
                    <a:pt x="3" y="4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2" name="Freeform 1040">
              <a:extLst>
                <a:ext uri="{FF2B5EF4-FFF2-40B4-BE49-F238E27FC236}">
                  <a16:creationId xmlns:a16="http://schemas.microsoft.com/office/drawing/2014/main" id="{EBB64F94-86DF-41D7-98F5-0F0FFB9A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126"/>
              <a:ext cx="178" cy="189"/>
            </a:xfrm>
            <a:custGeom>
              <a:avLst/>
              <a:gdLst>
                <a:gd name="T0" fmla="*/ 178 w 178"/>
                <a:gd name="T1" fmla="*/ 173 h 189"/>
                <a:gd name="T2" fmla="*/ 15 w 178"/>
                <a:gd name="T3" fmla="*/ 0 h 189"/>
                <a:gd name="T4" fmla="*/ 0 w 178"/>
                <a:gd name="T5" fmla="*/ 13 h 189"/>
                <a:gd name="T6" fmla="*/ 165 w 178"/>
                <a:gd name="T7" fmla="*/ 189 h 189"/>
                <a:gd name="T8" fmla="*/ 178 w 178"/>
                <a:gd name="T9" fmla="*/ 173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89">
                  <a:moveTo>
                    <a:pt x="178" y="173"/>
                  </a:moveTo>
                  <a:lnTo>
                    <a:pt x="15" y="0"/>
                  </a:lnTo>
                  <a:lnTo>
                    <a:pt x="0" y="13"/>
                  </a:lnTo>
                  <a:lnTo>
                    <a:pt x="165" y="189"/>
                  </a:lnTo>
                  <a:lnTo>
                    <a:pt x="178" y="173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3" name="Freeform 1041">
              <a:extLst>
                <a:ext uri="{FF2B5EF4-FFF2-40B4-BE49-F238E27FC236}">
                  <a16:creationId xmlns:a16="http://schemas.microsoft.com/office/drawing/2014/main" id="{CA2B0F44-AF4D-4E62-9576-DC5237274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096"/>
              <a:ext cx="185" cy="515"/>
            </a:xfrm>
            <a:custGeom>
              <a:avLst/>
              <a:gdLst>
                <a:gd name="T0" fmla="*/ 185 w 185"/>
                <a:gd name="T1" fmla="*/ 182 h 515"/>
                <a:gd name="T2" fmla="*/ 185 w 185"/>
                <a:gd name="T3" fmla="*/ 182 h 515"/>
                <a:gd name="T4" fmla="*/ 185 w 185"/>
                <a:gd name="T5" fmla="*/ 182 h 515"/>
                <a:gd name="T6" fmla="*/ 182 w 185"/>
                <a:gd name="T7" fmla="*/ 182 h 515"/>
                <a:gd name="T8" fmla="*/ 15 w 185"/>
                <a:gd name="T9" fmla="*/ 0 h 515"/>
                <a:gd name="T10" fmla="*/ 0 w 185"/>
                <a:gd name="T11" fmla="*/ 16 h 515"/>
                <a:gd name="T12" fmla="*/ 165 w 185"/>
                <a:gd name="T13" fmla="*/ 190 h 515"/>
                <a:gd name="T14" fmla="*/ 165 w 185"/>
                <a:gd name="T15" fmla="*/ 515 h 515"/>
                <a:gd name="T16" fmla="*/ 185 w 185"/>
                <a:gd name="T17" fmla="*/ 515 h 515"/>
                <a:gd name="T18" fmla="*/ 185 w 185"/>
                <a:gd name="T19" fmla="*/ 182 h 515"/>
                <a:gd name="T20" fmla="*/ 185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185" y="182"/>
                  </a:moveTo>
                  <a:lnTo>
                    <a:pt x="185" y="182"/>
                  </a:lnTo>
                  <a:lnTo>
                    <a:pt x="182" y="182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5" y="190"/>
                  </a:lnTo>
                  <a:lnTo>
                    <a:pt x="165" y="515"/>
                  </a:lnTo>
                  <a:lnTo>
                    <a:pt x="185" y="515"/>
                  </a:lnTo>
                  <a:lnTo>
                    <a:pt x="185" y="182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4" name="Freeform 1042">
              <a:extLst>
                <a:ext uri="{FF2B5EF4-FFF2-40B4-BE49-F238E27FC236}">
                  <a16:creationId xmlns:a16="http://schemas.microsoft.com/office/drawing/2014/main" id="{5167726B-9CA5-4708-BA9A-E41EAEB01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26"/>
              <a:ext cx="178" cy="189"/>
            </a:xfrm>
            <a:custGeom>
              <a:avLst/>
              <a:gdLst>
                <a:gd name="T0" fmla="*/ 0 w 178"/>
                <a:gd name="T1" fmla="*/ 173 h 189"/>
                <a:gd name="T2" fmla="*/ 163 w 178"/>
                <a:gd name="T3" fmla="*/ 0 h 189"/>
                <a:gd name="T4" fmla="*/ 178 w 178"/>
                <a:gd name="T5" fmla="*/ 13 h 189"/>
                <a:gd name="T6" fmla="*/ 13 w 178"/>
                <a:gd name="T7" fmla="*/ 189 h 189"/>
                <a:gd name="T8" fmla="*/ 0 w 178"/>
                <a:gd name="T9" fmla="*/ 173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89">
                  <a:moveTo>
                    <a:pt x="0" y="173"/>
                  </a:moveTo>
                  <a:lnTo>
                    <a:pt x="163" y="0"/>
                  </a:lnTo>
                  <a:lnTo>
                    <a:pt x="178" y="13"/>
                  </a:lnTo>
                  <a:lnTo>
                    <a:pt x="13" y="189"/>
                  </a:lnTo>
                  <a:lnTo>
                    <a:pt x="0" y="173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5" name="Freeform 1043">
              <a:extLst>
                <a:ext uri="{FF2B5EF4-FFF2-40B4-BE49-F238E27FC236}">
                  <a16:creationId xmlns:a16="http://schemas.microsoft.com/office/drawing/2014/main" id="{B777D90C-7DB4-448D-9278-39339857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3096"/>
              <a:ext cx="185" cy="515"/>
            </a:xfrm>
            <a:custGeom>
              <a:avLst/>
              <a:gdLst>
                <a:gd name="T0" fmla="*/ 0 w 185"/>
                <a:gd name="T1" fmla="*/ 182 h 515"/>
                <a:gd name="T2" fmla="*/ 0 w 185"/>
                <a:gd name="T3" fmla="*/ 182 h 515"/>
                <a:gd name="T4" fmla="*/ 0 w 185"/>
                <a:gd name="T5" fmla="*/ 182 h 515"/>
                <a:gd name="T6" fmla="*/ 0 w 185"/>
                <a:gd name="T7" fmla="*/ 182 h 515"/>
                <a:gd name="T8" fmla="*/ 170 w 185"/>
                <a:gd name="T9" fmla="*/ 0 h 515"/>
                <a:gd name="T10" fmla="*/ 185 w 185"/>
                <a:gd name="T11" fmla="*/ 16 h 515"/>
                <a:gd name="T12" fmla="*/ 20 w 185"/>
                <a:gd name="T13" fmla="*/ 190 h 515"/>
                <a:gd name="T14" fmla="*/ 20 w 185"/>
                <a:gd name="T15" fmla="*/ 515 h 515"/>
                <a:gd name="T16" fmla="*/ 0 w 185"/>
                <a:gd name="T17" fmla="*/ 515 h 515"/>
                <a:gd name="T18" fmla="*/ 0 w 185"/>
                <a:gd name="T19" fmla="*/ 182 h 515"/>
                <a:gd name="T20" fmla="*/ 0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0" y="182"/>
                  </a:moveTo>
                  <a:lnTo>
                    <a:pt x="0" y="182"/>
                  </a:lnTo>
                  <a:lnTo>
                    <a:pt x="170" y="0"/>
                  </a:lnTo>
                  <a:lnTo>
                    <a:pt x="185" y="16"/>
                  </a:lnTo>
                  <a:lnTo>
                    <a:pt x="20" y="190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2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6" name="Freeform 1044">
              <a:extLst>
                <a:ext uri="{FF2B5EF4-FFF2-40B4-BE49-F238E27FC236}">
                  <a16:creationId xmlns:a16="http://schemas.microsoft.com/office/drawing/2014/main" id="{67CF3DC6-8D8F-4ABA-A045-C782AB604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3605"/>
              <a:ext cx="185" cy="192"/>
            </a:xfrm>
            <a:custGeom>
              <a:avLst/>
              <a:gdLst>
                <a:gd name="T0" fmla="*/ 895 w 74"/>
                <a:gd name="T1" fmla="*/ 35 h 72"/>
                <a:gd name="T2" fmla="*/ 938 w 74"/>
                <a:gd name="T3" fmla="*/ 171 h 72"/>
                <a:gd name="T4" fmla="*/ 658 w 74"/>
                <a:gd name="T5" fmla="*/ 605 h 72"/>
                <a:gd name="T6" fmla="*/ 658 w 74"/>
                <a:gd name="T7" fmla="*/ 627 h 72"/>
                <a:gd name="T8" fmla="*/ 1113 w 74"/>
                <a:gd name="T9" fmla="*/ 547 h 72"/>
                <a:gd name="T10" fmla="*/ 1158 w 74"/>
                <a:gd name="T11" fmla="*/ 683 h 72"/>
                <a:gd name="T12" fmla="*/ 1095 w 74"/>
                <a:gd name="T13" fmla="*/ 797 h 72"/>
                <a:gd name="T14" fmla="*/ 658 w 74"/>
                <a:gd name="T15" fmla="*/ 717 h 72"/>
                <a:gd name="T16" fmla="*/ 658 w 74"/>
                <a:gd name="T17" fmla="*/ 739 h 72"/>
                <a:gd name="T18" fmla="*/ 938 w 74"/>
                <a:gd name="T19" fmla="*/ 1173 h 72"/>
                <a:gd name="T20" fmla="*/ 875 w 74"/>
                <a:gd name="T21" fmla="*/ 1309 h 72"/>
                <a:gd name="T22" fmla="*/ 750 w 74"/>
                <a:gd name="T23" fmla="*/ 1288 h 72"/>
                <a:gd name="T24" fmla="*/ 583 w 74"/>
                <a:gd name="T25" fmla="*/ 797 h 72"/>
                <a:gd name="T26" fmla="*/ 563 w 74"/>
                <a:gd name="T27" fmla="*/ 797 h 72"/>
                <a:gd name="T28" fmla="*/ 375 w 74"/>
                <a:gd name="T29" fmla="*/ 1288 h 72"/>
                <a:gd name="T30" fmla="*/ 250 w 74"/>
                <a:gd name="T31" fmla="*/ 1288 h 72"/>
                <a:gd name="T32" fmla="*/ 208 w 74"/>
                <a:gd name="T33" fmla="*/ 1160 h 72"/>
                <a:gd name="T34" fmla="*/ 500 w 74"/>
                <a:gd name="T35" fmla="*/ 717 h 72"/>
                <a:gd name="T36" fmla="*/ 500 w 74"/>
                <a:gd name="T37" fmla="*/ 717 h 72"/>
                <a:gd name="T38" fmla="*/ 63 w 74"/>
                <a:gd name="T39" fmla="*/ 776 h 72"/>
                <a:gd name="T40" fmla="*/ 0 w 74"/>
                <a:gd name="T41" fmla="*/ 661 h 72"/>
                <a:gd name="T42" fmla="*/ 63 w 74"/>
                <a:gd name="T43" fmla="*/ 533 h 72"/>
                <a:gd name="T44" fmla="*/ 488 w 74"/>
                <a:gd name="T45" fmla="*/ 605 h 72"/>
                <a:gd name="T46" fmla="*/ 488 w 74"/>
                <a:gd name="T47" fmla="*/ 605 h 72"/>
                <a:gd name="T48" fmla="*/ 220 w 74"/>
                <a:gd name="T49" fmla="*/ 171 h 72"/>
                <a:gd name="T50" fmla="*/ 300 w 74"/>
                <a:gd name="T51" fmla="*/ 56 h 72"/>
                <a:gd name="T52" fmla="*/ 408 w 74"/>
                <a:gd name="T53" fmla="*/ 35 h 72"/>
                <a:gd name="T54" fmla="*/ 583 w 74"/>
                <a:gd name="T55" fmla="*/ 533 h 72"/>
                <a:gd name="T56" fmla="*/ 583 w 74"/>
                <a:gd name="T57" fmla="*/ 533 h 72"/>
                <a:gd name="T58" fmla="*/ 770 w 74"/>
                <a:gd name="T59" fmla="*/ 35 h 72"/>
                <a:gd name="T60" fmla="*/ 895 w 74"/>
                <a:gd name="T61" fmla="*/ 35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72">
                  <a:moveTo>
                    <a:pt x="57" y="2"/>
                  </a:moveTo>
                  <a:cubicBezTo>
                    <a:pt x="62" y="5"/>
                    <a:pt x="60" y="9"/>
                    <a:pt x="60" y="9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1" y="29"/>
                    <a:pt x="74" y="31"/>
                    <a:pt x="74" y="36"/>
                  </a:cubicBezTo>
                  <a:cubicBezTo>
                    <a:pt x="74" y="41"/>
                    <a:pt x="70" y="42"/>
                    <a:pt x="70" y="42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2"/>
                    <a:pt x="60" y="66"/>
                    <a:pt x="56" y="69"/>
                  </a:cubicBezTo>
                  <a:cubicBezTo>
                    <a:pt x="51" y="71"/>
                    <a:pt x="48" y="68"/>
                    <a:pt x="48" y="68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1" y="72"/>
                    <a:pt x="16" y="68"/>
                  </a:cubicBezTo>
                  <a:cubicBezTo>
                    <a:pt x="12" y="65"/>
                    <a:pt x="13" y="61"/>
                    <a:pt x="13" y="61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0" y="39"/>
                    <a:pt x="0" y="35"/>
                  </a:cubicBezTo>
                  <a:cubicBezTo>
                    <a:pt x="0" y="31"/>
                    <a:pt x="4" y="28"/>
                    <a:pt x="4" y="28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5"/>
                    <a:pt x="19" y="3"/>
                  </a:cubicBezTo>
                  <a:cubicBezTo>
                    <a:pt x="24" y="1"/>
                    <a:pt x="26" y="2"/>
                    <a:pt x="26" y="2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2" y="0"/>
                    <a:pt x="5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67" name="Group 1045">
            <a:extLst>
              <a:ext uri="{FF2B5EF4-FFF2-40B4-BE49-F238E27FC236}">
                <a16:creationId xmlns:a16="http://schemas.microsoft.com/office/drawing/2014/main" id="{717DE1EB-88ED-4B5E-BEB0-303420C04D75}"/>
              </a:ext>
            </a:extLst>
          </p:cNvPr>
          <p:cNvGrpSpPr>
            <a:grpSpLocks/>
          </p:cNvGrpSpPr>
          <p:nvPr/>
        </p:nvGrpSpPr>
        <p:grpSpPr bwMode="auto">
          <a:xfrm>
            <a:off x="4908550" y="4354513"/>
            <a:ext cx="615950" cy="1044575"/>
            <a:chOff x="1925" y="3075"/>
            <a:chExt cx="388" cy="658"/>
          </a:xfrm>
        </p:grpSpPr>
        <p:sp>
          <p:nvSpPr>
            <p:cNvPr id="62823" name="Freeform 1046">
              <a:extLst>
                <a:ext uri="{FF2B5EF4-FFF2-40B4-BE49-F238E27FC236}">
                  <a16:creationId xmlns:a16="http://schemas.microsoft.com/office/drawing/2014/main" id="{110B7AA2-F112-46F0-A0E0-B1F5FA3D2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099"/>
              <a:ext cx="153" cy="213"/>
            </a:xfrm>
            <a:custGeom>
              <a:avLst/>
              <a:gdLst>
                <a:gd name="T0" fmla="*/ 153 w 153"/>
                <a:gd name="T1" fmla="*/ 200 h 213"/>
                <a:gd name="T2" fmla="*/ 18 w 153"/>
                <a:gd name="T3" fmla="*/ 0 h 213"/>
                <a:gd name="T4" fmla="*/ 0 w 153"/>
                <a:gd name="T5" fmla="*/ 10 h 213"/>
                <a:gd name="T6" fmla="*/ 135 w 153"/>
                <a:gd name="T7" fmla="*/ 213 h 213"/>
                <a:gd name="T8" fmla="*/ 153 w 153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13">
                  <a:moveTo>
                    <a:pt x="153" y="200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135" y="213"/>
                  </a:lnTo>
                  <a:lnTo>
                    <a:pt x="153" y="200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4" name="Freeform 1047">
              <a:extLst>
                <a:ext uri="{FF2B5EF4-FFF2-40B4-BE49-F238E27FC236}">
                  <a16:creationId xmlns:a16="http://schemas.microsoft.com/office/drawing/2014/main" id="{65AE80CA-8EB7-4A58-B219-B432F8689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075"/>
              <a:ext cx="155" cy="474"/>
            </a:xfrm>
            <a:custGeom>
              <a:avLst/>
              <a:gdLst>
                <a:gd name="T0" fmla="*/ 155 w 155"/>
                <a:gd name="T1" fmla="*/ 205 h 474"/>
                <a:gd name="T2" fmla="*/ 155 w 155"/>
                <a:gd name="T3" fmla="*/ 205 h 474"/>
                <a:gd name="T4" fmla="*/ 155 w 155"/>
                <a:gd name="T5" fmla="*/ 205 h 474"/>
                <a:gd name="T6" fmla="*/ 155 w 155"/>
                <a:gd name="T7" fmla="*/ 205 h 474"/>
                <a:gd name="T8" fmla="*/ 15 w 155"/>
                <a:gd name="T9" fmla="*/ 0 h 474"/>
                <a:gd name="T10" fmla="*/ 0 w 155"/>
                <a:gd name="T11" fmla="*/ 13 h 474"/>
                <a:gd name="T12" fmla="*/ 135 w 155"/>
                <a:gd name="T13" fmla="*/ 213 h 474"/>
                <a:gd name="T14" fmla="*/ 135 w 155"/>
                <a:gd name="T15" fmla="*/ 474 h 474"/>
                <a:gd name="T16" fmla="*/ 155 w 155"/>
                <a:gd name="T17" fmla="*/ 474 h 474"/>
                <a:gd name="T18" fmla="*/ 155 w 155"/>
                <a:gd name="T19" fmla="*/ 205 h 474"/>
                <a:gd name="T20" fmla="*/ 155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4"/>
                  </a:lnTo>
                  <a:lnTo>
                    <a:pt x="155" y="474"/>
                  </a:lnTo>
                  <a:lnTo>
                    <a:pt x="155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5" name="Freeform 1048">
              <a:extLst>
                <a:ext uri="{FF2B5EF4-FFF2-40B4-BE49-F238E27FC236}">
                  <a16:creationId xmlns:a16="http://schemas.microsoft.com/office/drawing/2014/main" id="{29AF0492-38CB-413A-B68C-A589EA165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099"/>
              <a:ext cx="48" cy="56"/>
            </a:xfrm>
            <a:custGeom>
              <a:avLst/>
              <a:gdLst>
                <a:gd name="T0" fmla="*/ 48 w 48"/>
                <a:gd name="T1" fmla="*/ 42 h 56"/>
                <a:gd name="T2" fmla="*/ 18 w 48"/>
                <a:gd name="T3" fmla="*/ 0 h 56"/>
                <a:gd name="T4" fmla="*/ 0 w 48"/>
                <a:gd name="T5" fmla="*/ 10 h 56"/>
                <a:gd name="T6" fmla="*/ 30 w 48"/>
                <a:gd name="T7" fmla="*/ 56 h 56"/>
                <a:gd name="T8" fmla="*/ 48 w 48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48" y="42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30" y="56"/>
                  </a:lnTo>
                  <a:lnTo>
                    <a:pt x="48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6" name="Freeform 1049">
              <a:extLst>
                <a:ext uri="{FF2B5EF4-FFF2-40B4-BE49-F238E27FC236}">
                  <a16:creationId xmlns:a16="http://schemas.microsoft.com/office/drawing/2014/main" id="{B2D8A8EE-25FD-4CBE-9EB3-DF630827F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075"/>
              <a:ext cx="45" cy="56"/>
            </a:xfrm>
            <a:custGeom>
              <a:avLst/>
              <a:gdLst>
                <a:gd name="T0" fmla="*/ 15 w 45"/>
                <a:gd name="T1" fmla="*/ 0 h 56"/>
                <a:gd name="T2" fmla="*/ 0 w 45"/>
                <a:gd name="T3" fmla="*/ 13 h 56"/>
                <a:gd name="T4" fmla="*/ 27 w 45"/>
                <a:gd name="T5" fmla="*/ 56 h 56"/>
                <a:gd name="T6" fmla="*/ 45 w 45"/>
                <a:gd name="T7" fmla="*/ 42 h 56"/>
                <a:gd name="T8" fmla="*/ 15 w 45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15" y="0"/>
                  </a:moveTo>
                  <a:lnTo>
                    <a:pt x="0" y="13"/>
                  </a:lnTo>
                  <a:lnTo>
                    <a:pt x="27" y="56"/>
                  </a:lnTo>
                  <a:lnTo>
                    <a:pt x="45" y="4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7" name="Freeform 1050">
              <a:extLst>
                <a:ext uri="{FF2B5EF4-FFF2-40B4-BE49-F238E27FC236}">
                  <a16:creationId xmlns:a16="http://schemas.microsoft.com/office/drawing/2014/main" id="{EC7E436B-380A-47FD-B70E-668546D4C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3120"/>
              <a:ext cx="112" cy="413"/>
            </a:xfrm>
            <a:custGeom>
              <a:avLst/>
              <a:gdLst>
                <a:gd name="T0" fmla="*/ 694 w 45"/>
                <a:gd name="T1" fmla="*/ 1156 h 155"/>
                <a:gd name="T2" fmla="*/ 694 w 45"/>
                <a:gd name="T3" fmla="*/ 1172 h 155"/>
                <a:gd name="T4" fmla="*/ 694 w 45"/>
                <a:gd name="T5" fmla="*/ 1172 h 155"/>
                <a:gd name="T6" fmla="*/ 682 w 45"/>
                <a:gd name="T7" fmla="*/ 2931 h 155"/>
                <a:gd name="T8" fmla="*/ 682 w 45"/>
                <a:gd name="T9" fmla="*/ 2931 h 155"/>
                <a:gd name="T10" fmla="*/ 662 w 45"/>
                <a:gd name="T11" fmla="*/ 1194 h 155"/>
                <a:gd name="T12" fmla="*/ 0 w 45"/>
                <a:gd name="T13" fmla="*/ 0 h 155"/>
                <a:gd name="T14" fmla="*/ 0 w 45"/>
                <a:gd name="T15" fmla="*/ 0 h 155"/>
                <a:gd name="T16" fmla="*/ 694 w 45"/>
                <a:gd name="T17" fmla="*/ 115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55">
                  <a:moveTo>
                    <a:pt x="45" y="61"/>
                  </a:move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3" y="63"/>
                    <a:pt x="43" y="63"/>
                  </a:cubicBezTo>
                  <a:cubicBezTo>
                    <a:pt x="43" y="6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5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8" name="Freeform 1051">
              <a:extLst>
                <a:ext uri="{FF2B5EF4-FFF2-40B4-BE49-F238E27FC236}">
                  <a16:creationId xmlns:a16="http://schemas.microsoft.com/office/drawing/2014/main" id="{94A320D4-9EBB-48E4-8204-0BC0A8D8C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3104"/>
              <a:ext cx="115" cy="176"/>
            </a:xfrm>
            <a:custGeom>
              <a:avLst/>
              <a:gdLst>
                <a:gd name="T0" fmla="*/ 50 w 46"/>
                <a:gd name="T1" fmla="*/ 56 h 66"/>
                <a:gd name="T2" fmla="*/ 720 w 46"/>
                <a:gd name="T3" fmla="*/ 1251 h 66"/>
                <a:gd name="T4" fmla="*/ 720 w 46"/>
                <a:gd name="T5" fmla="*/ 1251 h 66"/>
                <a:gd name="T6" fmla="*/ 0 w 46"/>
                <a:gd name="T7" fmla="*/ 35 h 66"/>
                <a:gd name="T8" fmla="*/ 63 w 46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6">
                  <a:moveTo>
                    <a:pt x="3" y="3"/>
                  </a:moveTo>
                  <a:cubicBezTo>
                    <a:pt x="3" y="4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9" name="Freeform 1052">
              <a:extLst>
                <a:ext uri="{FF2B5EF4-FFF2-40B4-BE49-F238E27FC236}">
                  <a16:creationId xmlns:a16="http://schemas.microsoft.com/office/drawing/2014/main" id="{725BB5AC-AC58-48EB-BB22-E0BDD6D4F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099"/>
              <a:ext cx="150" cy="213"/>
            </a:xfrm>
            <a:custGeom>
              <a:avLst/>
              <a:gdLst>
                <a:gd name="T0" fmla="*/ 0 w 150"/>
                <a:gd name="T1" fmla="*/ 200 h 213"/>
                <a:gd name="T2" fmla="*/ 135 w 150"/>
                <a:gd name="T3" fmla="*/ 0 h 213"/>
                <a:gd name="T4" fmla="*/ 150 w 150"/>
                <a:gd name="T5" fmla="*/ 10 h 213"/>
                <a:gd name="T6" fmla="*/ 15 w 150"/>
                <a:gd name="T7" fmla="*/ 213 h 213"/>
                <a:gd name="T8" fmla="*/ 0 w 150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3">
                  <a:moveTo>
                    <a:pt x="0" y="200"/>
                  </a:moveTo>
                  <a:lnTo>
                    <a:pt x="135" y="0"/>
                  </a:lnTo>
                  <a:lnTo>
                    <a:pt x="150" y="10"/>
                  </a:lnTo>
                  <a:lnTo>
                    <a:pt x="15" y="213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0" name="Freeform 1053">
              <a:extLst>
                <a:ext uri="{FF2B5EF4-FFF2-40B4-BE49-F238E27FC236}">
                  <a16:creationId xmlns:a16="http://schemas.microsoft.com/office/drawing/2014/main" id="{20F13241-715A-4A76-B09D-4799689F7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075"/>
              <a:ext cx="155" cy="474"/>
            </a:xfrm>
            <a:custGeom>
              <a:avLst/>
              <a:gdLst>
                <a:gd name="T0" fmla="*/ 0 w 155"/>
                <a:gd name="T1" fmla="*/ 205 h 474"/>
                <a:gd name="T2" fmla="*/ 0 w 155"/>
                <a:gd name="T3" fmla="*/ 205 h 474"/>
                <a:gd name="T4" fmla="*/ 0 w 155"/>
                <a:gd name="T5" fmla="*/ 205 h 474"/>
                <a:gd name="T6" fmla="*/ 0 w 155"/>
                <a:gd name="T7" fmla="*/ 205 h 474"/>
                <a:gd name="T8" fmla="*/ 137 w 155"/>
                <a:gd name="T9" fmla="*/ 0 h 474"/>
                <a:gd name="T10" fmla="*/ 155 w 155"/>
                <a:gd name="T11" fmla="*/ 13 h 474"/>
                <a:gd name="T12" fmla="*/ 20 w 155"/>
                <a:gd name="T13" fmla="*/ 213 h 474"/>
                <a:gd name="T14" fmla="*/ 20 w 155"/>
                <a:gd name="T15" fmla="*/ 474 h 474"/>
                <a:gd name="T16" fmla="*/ 0 w 155"/>
                <a:gd name="T17" fmla="*/ 474 h 474"/>
                <a:gd name="T18" fmla="*/ 0 w 155"/>
                <a:gd name="T19" fmla="*/ 205 h 474"/>
                <a:gd name="T20" fmla="*/ 0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0" y="205"/>
                  </a:moveTo>
                  <a:lnTo>
                    <a:pt x="0" y="205"/>
                  </a:lnTo>
                  <a:lnTo>
                    <a:pt x="137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4"/>
                  </a:lnTo>
                  <a:lnTo>
                    <a:pt x="0" y="474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1" name="Freeform 1054">
              <a:extLst>
                <a:ext uri="{FF2B5EF4-FFF2-40B4-BE49-F238E27FC236}">
                  <a16:creationId xmlns:a16="http://schemas.microsoft.com/office/drawing/2014/main" id="{BAF700AD-C24B-4F62-B841-8FFAF8D94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099"/>
              <a:ext cx="45" cy="56"/>
            </a:xfrm>
            <a:custGeom>
              <a:avLst/>
              <a:gdLst>
                <a:gd name="T0" fmla="*/ 0 w 45"/>
                <a:gd name="T1" fmla="*/ 42 h 56"/>
                <a:gd name="T2" fmla="*/ 17 w 45"/>
                <a:gd name="T3" fmla="*/ 56 h 56"/>
                <a:gd name="T4" fmla="*/ 45 w 45"/>
                <a:gd name="T5" fmla="*/ 10 h 56"/>
                <a:gd name="T6" fmla="*/ 30 w 45"/>
                <a:gd name="T7" fmla="*/ 0 h 56"/>
                <a:gd name="T8" fmla="*/ 0 w 45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2"/>
                  </a:moveTo>
                  <a:lnTo>
                    <a:pt x="17" y="56"/>
                  </a:lnTo>
                  <a:lnTo>
                    <a:pt x="45" y="10"/>
                  </a:lnTo>
                  <a:lnTo>
                    <a:pt x="30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2" name="Freeform 1055">
              <a:extLst>
                <a:ext uri="{FF2B5EF4-FFF2-40B4-BE49-F238E27FC236}">
                  <a16:creationId xmlns:a16="http://schemas.microsoft.com/office/drawing/2014/main" id="{EA12FDCE-C44C-471A-A87C-47609FF2F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075"/>
              <a:ext cx="45" cy="56"/>
            </a:xfrm>
            <a:custGeom>
              <a:avLst/>
              <a:gdLst>
                <a:gd name="T0" fmla="*/ 0 w 45"/>
                <a:gd name="T1" fmla="*/ 42 h 56"/>
                <a:gd name="T2" fmla="*/ 15 w 45"/>
                <a:gd name="T3" fmla="*/ 56 h 56"/>
                <a:gd name="T4" fmla="*/ 45 w 45"/>
                <a:gd name="T5" fmla="*/ 13 h 56"/>
                <a:gd name="T6" fmla="*/ 27 w 45"/>
                <a:gd name="T7" fmla="*/ 0 h 56"/>
                <a:gd name="T8" fmla="*/ 0 w 45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2"/>
                  </a:moveTo>
                  <a:lnTo>
                    <a:pt x="15" y="56"/>
                  </a:lnTo>
                  <a:lnTo>
                    <a:pt x="45" y="13"/>
                  </a:lnTo>
                  <a:lnTo>
                    <a:pt x="27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3" name="Freeform 1056">
              <a:extLst>
                <a:ext uri="{FF2B5EF4-FFF2-40B4-BE49-F238E27FC236}">
                  <a16:creationId xmlns:a16="http://schemas.microsoft.com/office/drawing/2014/main" id="{4A5F78AA-365F-49D9-BA88-6F43FA9B8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117"/>
              <a:ext cx="115" cy="414"/>
            </a:xfrm>
            <a:custGeom>
              <a:avLst/>
              <a:gdLst>
                <a:gd name="T0" fmla="*/ 0 w 46"/>
                <a:gd name="T1" fmla="*/ 1162 h 155"/>
                <a:gd name="T2" fmla="*/ 0 w 46"/>
                <a:gd name="T3" fmla="*/ 1183 h 155"/>
                <a:gd name="T4" fmla="*/ 0 w 46"/>
                <a:gd name="T5" fmla="*/ 1183 h 155"/>
                <a:gd name="T6" fmla="*/ 20 w 46"/>
                <a:gd name="T7" fmla="*/ 2954 h 155"/>
                <a:gd name="T8" fmla="*/ 20 w 46"/>
                <a:gd name="T9" fmla="*/ 2954 h 155"/>
                <a:gd name="T10" fmla="*/ 33 w 46"/>
                <a:gd name="T11" fmla="*/ 1199 h 155"/>
                <a:gd name="T12" fmla="*/ 720 w 46"/>
                <a:gd name="T13" fmla="*/ 0 h 155"/>
                <a:gd name="T14" fmla="*/ 720 w 46"/>
                <a:gd name="T15" fmla="*/ 0 h 155"/>
                <a:gd name="T16" fmla="*/ 0 w 46"/>
                <a:gd name="T17" fmla="*/ 1162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5">
                  <a:moveTo>
                    <a:pt x="0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2" y="63"/>
                    <a:pt x="2" y="63"/>
                  </a:cubicBezTo>
                  <a:cubicBezTo>
                    <a:pt x="3" y="62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4" name="Freeform 1057">
              <a:extLst>
                <a:ext uri="{FF2B5EF4-FFF2-40B4-BE49-F238E27FC236}">
                  <a16:creationId xmlns:a16="http://schemas.microsoft.com/office/drawing/2014/main" id="{FD9353D7-5F70-4103-81F1-B4DAA75C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131"/>
              <a:ext cx="118" cy="176"/>
            </a:xfrm>
            <a:custGeom>
              <a:avLst/>
              <a:gdLst>
                <a:gd name="T0" fmla="*/ 50 w 47"/>
                <a:gd name="T1" fmla="*/ 1195 h 66"/>
                <a:gd name="T2" fmla="*/ 743 w 47"/>
                <a:gd name="T3" fmla="*/ 0 h 66"/>
                <a:gd name="T4" fmla="*/ 743 w 47"/>
                <a:gd name="T5" fmla="*/ 0 h 66"/>
                <a:gd name="T6" fmla="*/ 0 w 47"/>
                <a:gd name="T7" fmla="*/ 1195 h 66"/>
                <a:gd name="T8" fmla="*/ 63 w 47"/>
                <a:gd name="T9" fmla="*/ 125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6">
                  <a:moveTo>
                    <a:pt x="3" y="63"/>
                  </a:moveTo>
                  <a:cubicBezTo>
                    <a:pt x="3" y="62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66"/>
                    <a:pt x="4" y="66"/>
                    <a:pt x="4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5" name="Freeform 1058">
              <a:extLst>
                <a:ext uri="{FF2B5EF4-FFF2-40B4-BE49-F238E27FC236}">
                  <a16:creationId xmlns:a16="http://schemas.microsoft.com/office/drawing/2014/main" id="{D0DFE213-CAD7-4B89-B14D-F761CA390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099"/>
              <a:ext cx="153" cy="213"/>
            </a:xfrm>
            <a:custGeom>
              <a:avLst/>
              <a:gdLst>
                <a:gd name="T0" fmla="*/ 153 w 153"/>
                <a:gd name="T1" fmla="*/ 200 h 213"/>
                <a:gd name="T2" fmla="*/ 18 w 153"/>
                <a:gd name="T3" fmla="*/ 0 h 213"/>
                <a:gd name="T4" fmla="*/ 0 w 153"/>
                <a:gd name="T5" fmla="*/ 10 h 213"/>
                <a:gd name="T6" fmla="*/ 135 w 153"/>
                <a:gd name="T7" fmla="*/ 213 h 213"/>
                <a:gd name="T8" fmla="*/ 153 w 153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13">
                  <a:moveTo>
                    <a:pt x="153" y="200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135" y="213"/>
                  </a:lnTo>
                  <a:lnTo>
                    <a:pt x="153" y="20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6" name="Freeform 1059">
              <a:extLst>
                <a:ext uri="{FF2B5EF4-FFF2-40B4-BE49-F238E27FC236}">
                  <a16:creationId xmlns:a16="http://schemas.microsoft.com/office/drawing/2014/main" id="{274E443E-A762-4759-B09F-BAE48BDA2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075"/>
              <a:ext cx="155" cy="474"/>
            </a:xfrm>
            <a:custGeom>
              <a:avLst/>
              <a:gdLst>
                <a:gd name="T0" fmla="*/ 155 w 155"/>
                <a:gd name="T1" fmla="*/ 205 h 474"/>
                <a:gd name="T2" fmla="*/ 155 w 155"/>
                <a:gd name="T3" fmla="*/ 205 h 474"/>
                <a:gd name="T4" fmla="*/ 155 w 155"/>
                <a:gd name="T5" fmla="*/ 205 h 474"/>
                <a:gd name="T6" fmla="*/ 155 w 155"/>
                <a:gd name="T7" fmla="*/ 205 h 474"/>
                <a:gd name="T8" fmla="*/ 15 w 155"/>
                <a:gd name="T9" fmla="*/ 0 h 474"/>
                <a:gd name="T10" fmla="*/ 0 w 155"/>
                <a:gd name="T11" fmla="*/ 13 h 474"/>
                <a:gd name="T12" fmla="*/ 135 w 155"/>
                <a:gd name="T13" fmla="*/ 213 h 474"/>
                <a:gd name="T14" fmla="*/ 135 w 155"/>
                <a:gd name="T15" fmla="*/ 474 h 474"/>
                <a:gd name="T16" fmla="*/ 155 w 155"/>
                <a:gd name="T17" fmla="*/ 474 h 474"/>
                <a:gd name="T18" fmla="*/ 155 w 155"/>
                <a:gd name="T19" fmla="*/ 205 h 474"/>
                <a:gd name="T20" fmla="*/ 155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4"/>
                  </a:lnTo>
                  <a:lnTo>
                    <a:pt x="155" y="474"/>
                  </a:lnTo>
                  <a:lnTo>
                    <a:pt x="155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7" name="Freeform 1060">
              <a:extLst>
                <a:ext uri="{FF2B5EF4-FFF2-40B4-BE49-F238E27FC236}">
                  <a16:creationId xmlns:a16="http://schemas.microsoft.com/office/drawing/2014/main" id="{CD96643E-E4CE-4DC6-BA0C-E18C385C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099"/>
              <a:ext cx="150" cy="213"/>
            </a:xfrm>
            <a:custGeom>
              <a:avLst/>
              <a:gdLst>
                <a:gd name="T0" fmla="*/ 0 w 150"/>
                <a:gd name="T1" fmla="*/ 200 h 213"/>
                <a:gd name="T2" fmla="*/ 135 w 150"/>
                <a:gd name="T3" fmla="*/ 0 h 213"/>
                <a:gd name="T4" fmla="*/ 150 w 150"/>
                <a:gd name="T5" fmla="*/ 10 h 213"/>
                <a:gd name="T6" fmla="*/ 15 w 150"/>
                <a:gd name="T7" fmla="*/ 213 h 213"/>
                <a:gd name="T8" fmla="*/ 0 w 150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3">
                  <a:moveTo>
                    <a:pt x="0" y="200"/>
                  </a:moveTo>
                  <a:lnTo>
                    <a:pt x="135" y="0"/>
                  </a:lnTo>
                  <a:lnTo>
                    <a:pt x="150" y="10"/>
                  </a:lnTo>
                  <a:lnTo>
                    <a:pt x="15" y="213"/>
                  </a:lnTo>
                  <a:lnTo>
                    <a:pt x="0" y="20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8" name="Freeform 1061">
              <a:extLst>
                <a:ext uri="{FF2B5EF4-FFF2-40B4-BE49-F238E27FC236}">
                  <a16:creationId xmlns:a16="http://schemas.microsoft.com/office/drawing/2014/main" id="{60127F14-0BDE-498A-88A6-3BC57EAD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075"/>
              <a:ext cx="155" cy="474"/>
            </a:xfrm>
            <a:custGeom>
              <a:avLst/>
              <a:gdLst>
                <a:gd name="T0" fmla="*/ 0 w 155"/>
                <a:gd name="T1" fmla="*/ 205 h 474"/>
                <a:gd name="T2" fmla="*/ 0 w 155"/>
                <a:gd name="T3" fmla="*/ 205 h 474"/>
                <a:gd name="T4" fmla="*/ 0 w 155"/>
                <a:gd name="T5" fmla="*/ 205 h 474"/>
                <a:gd name="T6" fmla="*/ 0 w 155"/>
                <a:gd name="T7" fmla="*/ 205 h 474"/>
                <a:gd name="T8" fmla="*/ 137 w 155"/>
                <a:gd name="T9" fmla="*/ 0 h 474"/>
                <a:gd name="T10" fmla="*/ 155 w 155"/>
                <a:gd name="T11" fmla="*/ 13 h 474"/>
                <a:gd name="T12" fmla="*/ 20 w 155"/>
                <a:gd name="T13" fmla="*/ 213 h 474"/>
                <a:gd name="T14" fmla="*/ 20 w 155"/>
                <a:gd name="T15" fmla="*/ 474 h 474"/>
                <a:gd name="T16" fmla="*/ 0 w 155"/>
                <a:gd name="T17" fmla="*/ 474 h 474"/>
                <a:gd name="T18" fmla="*/ 0 w 155"/>
                <a:gd name="T19" fmla="*/ 205 h 474"/>
                <a:gd name="T20" fmla="*/ 0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0" y="205"/>
                  </a:moveTo>
                  <a:lnTo>
                    <a:pt x="0" y="205"/>
                  </a:lnTo>
                  <a:lnTo>
                    <a:pt x="137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4"/>
                  </a:lnTo>
                  <a:lnTo>
                    <a:pt x="0" y="474"/>
                  </a:lnTo>
                  <a:lnTo>
                    <a:pt x="0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9" name="Freeform 1062">
              <a:extLst>
                <a:ext uri="{FF2B5EF4-FFF2-40B4-BE49-F238E27FC236}">
                  <a16:creationId xmlns:a16="http://schemas.microsoft.com/office/drawing/2014/main" id="{F115DC8D-F945-435A-9C15-8EA69FD57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3539"/>
              <a:ext cx="185" cy="194"/>
            </a:xfrm>
            <a:custGeom>
              <a:avLst/>
              <a:gdLst>
                <a:gd name="T0" fmla="*/ 895 w 74"/>
                <a:gd name="T1" fmla="*/ 56 h 73"/>
                <a:gd name="T2" fmla="*/ 958 w 74"/>
                <a:gd name="T3" fmla="*/ 191 h 73"/>
                <a:gd name="T4" fmla="*/ 675 w 74"/>
                <a:gd name="T5" fmla="*/ 622 h 73"/>
                <a:gd name="T6" fmla="*/ 658 w 74"/>
                <a:gd name="T7" fmla="*/ 635 h 73"/>
                <a:gd name="T8" fmla="*/ 1113 w 74"/>
                <a:gd name="T9" fmla="*/ 566 h 73"/>
                <a:gd name="T10" fmla="*/ 1158 w 74"/>
                <a:gd name="T11" fmla="*/ 691 h 73"/>
                <a:gd name="T12" fmla="*/ 1113 w 74"/>
                <a:gd name="T13" fmla="*/ 805 h 73"/>
                <a:gd name="T14" fmla="*/ 658 w 74"/>
                <a:gd name="T15" fmla="*/ 733 h 73"/>
                <a:gd name="T16" fmla="*/ 658 w 74"/>
                <a:gd name="T17" fmla="*/ 749 h 73"/>
                <a:gd name="T18" fmla="*/ 938 w 74"/>
                <a:gd name="T19" fmla="*/ 1180 h 73"/>
                <a:gd name="T20" fmla="*/ 875 w 74"/>
                <a:gd name="T21" fmla="*/ 1292 h 73"/>
                <a:gd name="T22" fmla="*/ 750 w 74"/>
                <a:gd name="T23" fmla="*/ 1292 h 73"/>
                <a:gd name="T24" fmla="*/ 583 w 74"/>
                <a:gd name="T25" fmla="*/ 805 h 73"/>
                <a:gd name="T26" fmla="*/ 583 w 74"/>
                <a:gd name="T27" fmla="*/ 805 h 73"/>
                <a:gd name="T28" fmla="*/ 375 w 74"/>
                <a:gd name="T29" fmla="*/ 1292 h 73"/>
                <a:gd name="T30" fmla="*/ 270 w 74"/>
                <a:gd name="T31" fmla="*/ 1292 h 73"/>
                <a:gd name="T32" fmla="*/ 220 w 74"/>
                <a:gd name="T33" fmla="*/ 1164 h 73"/>
                <a:gd name="T34" fmla="*/ 500 w 74"/>
                <a:gd name="T35" fmla="*/ 733 h 73"/>
                <a:gd name="T36" fmla="*/ 500 w 74"/>
                <a:gd name="T37" fmla="*/ 733 h 73"/>
                <a:gd name="T38" fmla="*/ 63 w 74"/>
                <a:gd name="T39" fmla="*/ 792 h 73"/>
                <a:gd name="T40" fmla="*/ 0 w 74"/>
                <a:gd name="T41" fmla="*/ 678 h 73"/>
                <a:gd name="T42" fmla="*/ 63 w 74"/>
                <a:gd name="T43" fmla="*/ 545 h 73"/>
                <a:gd name="T44" fmla="*/ 500 w 74"/>
                <a:gd name="T45" fmla="*/ 622 h 73"/>
                <a:gd name="T46" fmla="*/ 500 w 74"/>
                <a:gd name="T47" fmla="*/ 622 h 73"/>
                <a:gd name="T48" fmla="*/ 220 w 74"/>
                <a:gd name="T49" fmla="*/ 191 h 73"/>
                <a:gd name="T50" fmla="*/ 300 w 74"/>
                <a:gd name="T51" fmla="*/ 77 h 73"/>
                <a:gd name="T52" fmla="*/ 408 w 74"/>
                <a:gd name="T53" fmla="*/ 56 h 73"/>
                <a:gd name="T54" fmla="*/ 583 w 74"/>
                <a:gd name="T55" fmla="*/ 545 h 73"/>
                <a:gd name="T56" fmla="*/ 595 w 74"/>
                <a:gd name="T57" fmla="*/ 545 h 73"/>
                <a:gd name="T58" fmla="*/ 770 w 74"/>
                <a:gd name="T59" fmla="*/ 56 h 73"/>
                <a:gd name="T60" fmla="*/ 895 w 74"/>
                <a:gd name="T61" fmla="*/ 56 h 7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73">
                  <a:moveTo>
                    <a:pt x="57" y="3"/>
                  </a:moveTo>
                  <a:cubicBezTo>
                    <a:pt x="63" y="6"/>
                    <a:pt x="61" y="10"/>
                    <a:pt x="61" y="10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0"/>
                    <a:pt x="74" y="32"/>
                    <a:pt x="74" y="37"/>
                  </a:cubicBezTo>
                  <a:cubicBezTo>
                    <a:pt x="74" y="41"/>
                    <a:pt x="71" y="43"/>
                    <a:pt x="71" y="43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1" y="66"/>
                    <a:pt x="56" y="69"/>
                  </a:cubicBezTo>
                  <a:cubicBezTo>
                    <a:pt x="51" y="72"/>
                    <a:pt x="48" y="69"/>
                    <a:pt x="48" y="69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1" y="73"/>
                    <a:pt x="17" y="69"/>
                  </a:cubicBezTo>
                  <a:cubicBezTo>
                    <a:pt x="12" y="66"/>
                    <a:pt x="14" y="62"/>
                    <a:pt x="14" y="62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0" y="40"/>
                    <a:pt x="0" y="36"/>
                  </a:cubicBezTo>
                  <a:cubicBezTo>
                    <a:pt x="0" y="31"/>
                    <a:pt x="4" y="29"/>
                    <a:pt x="4" y="29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6"/>
                    <a:pt x="19" y="4"/>
                  </a:cubicBezTo>
                  <a:cubicBezTo>
                    <a:pt x="24" y="2"/>
                    <a:pt x="26" y="3"/>
                    <a:pt x="26" y="3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2" y="0"/>
                    <a:pt x="57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68" name="Group 1063">
            <a:extLst>
              <a:ext uri="{FF2B5EF4-FFF2-40B4-BE49-F238E27FC236}">
                <a16:creationId xmlns:a16="http://schemas.microsoft.com/office/drawing/2014/main" id="{C3C74CE2-1A80-460A-8FD2-EB45371B0C46}"/>
              </a:ext>
            </a:extLst>
          </p:cNvPr>
          <p:cNvGrpSpPr>
            <a:grpSpLocks/>
          </p:cNvGrpSpPr>
          <p:nvPr/>
        </p:nvGrpSpPr>
        <p:grpSpPr bwMode="auto">
          <a:xfrm>
            <a:off x="6378575" y="4202113"/>
            <a:ext cx="539750" cy="1222375"/>
            <a:chOff x="2851" y="2979"/>
            <a:chExt cx="340" cy="770"/>
          </a:xfrm>
        </p:grpSpPr>
        <p:sp>
          <p:nvSpPr>
            <p:cNvPr id="62806" name="Freeform 1064">
              <a:extLst>
                <a:ext uri="{FF2B5EF4-FFF2-40B4-BE49-F238E27FC236}">
                  <a16:creationId xmlns:a16="http://schemas.microsoft.com/office/drawing/2014/main" id="{9EB15309-1619-4F5A-9852-D2052110C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992"/>
              <a:ext cx="123" cy="307"/>
            </a:xfrm>
            <a:custGeom>
              <a:avLst/>
              <a:gdLst>
                <a:gd name="T0" fmla="*/ 123 w 123"/>
                <a:gd name="T1" fmla="*/ 299 h 307"/>
                <a:gd name="T2" fmla="*/ 18 w 123"/>
                <a:gd name="T3" fmla="*/ 0 h 307"/>
                <a:gd name="T4" fmla="*/ 0 w 123"/>
                <a:gd name="T5" fmla="*/ 8 h 307"/>
                <a:gd name="T6" fmla="*/ 105 w 123"/>
                <a:gd name="T7" fmla="*/ 307 h 307"/>
                <a:gd name="T8" fmla="*/ 123 w 123"/>
                <a:gd name="T9" fmla="*/ 299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07">
                  <a:moveTo>
                    <a:pt x="123" y="299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105" y="307"/>
                  </a:lnTo>
                  <a:lnTo>
                    <a:pt x="123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7" name="Freeform 1065">
              <a:extLst>
                <a:ext uri="{FF2B5EF4-FFF2-40B4-BE49-F238E27FC236}">
                  <a16:creationId xmlns:a16="http://schemas.microsoft.com/office/drawing/2014/main" id="{29E91FAE-2CCF-4828-887C-FA6EC89C4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979"/>
              <a:ext cx="125" cy="584"/>
            </a:xfrm>
            <a:custGeom>
              <a:avLst/>
              <a:gdLst>
                <a:gd name="T0" fmla="*/ 125 w 125"/>
                <a:gd name="T1" fmla="*/ 298 h 584"/>
                <a:gd name="T2" fmla="*/ 125 w 125"/>
                <a:gd name="T3" fmla="*/ 298 h 584"/>
                <a:gd name="T4" fmla="*/ 125 w 125"/>
                <a:gd name="T5" fmla="*/ 298 h 584"/>
                <a:gd name="T6" fmla="*/ 123 w 125"/>
                <a:gd name="T7" fmla="*/ 298 h 584"/>
                <a:gd name="T8" fmla="*/ 18 w 125"/>
                <a:gd name="T9" fmla="*/ 0 h 584"/>
                <a:gd name="T10" fmla="*/ 0 w 125"/>
                <a:gd name="T11" fmla="*/ 8 h 584"/>
                <a:gd name="T12" fmla="*/ 105 w 125"/>
                <a:gd name="T13" fmla="*/ 306 h 584"/>
                <a:gd name="T14" fmla="*/ 105 w 125"/>
                <a:gd name="T15" fmla="*/ 584 h 584"/>
                <a:gd name="T16" fmla="*/ 125 w 125"/>
                <a:gd name="T17" fmla="*/ 584 h 584"/>
                <a:gd name="T18" fmla="*/ 125 w 125"/>
                <a:gd name="T19" fmla="*/ 298 h 584"/>
                <a:gd name="T20" fmla="*/ 125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125" y="298"/>
                  </a:moveTo>
                  <a:lnTo>
                    <a:pt x="125" y="298"/>
                  </a:lnTo>
                  <a:lnTo>
                    <a:pt x="123" y="298"/>
                  </a:lnTo>
                  <a:lnTo>
                    <a:pt x="18" y="0"/>
                  </a:lnTo>
                  <a:lnTo>
                    <a:pt x="0" y="8"/>
                  </a:lnTo>
                  <a:lnTo>
                    <a:pt x="105" y="306"/>
                  </a:lnTo>
                  <a:lnTo>
                    <a:pt x="105" y="584"/>
                  </a:lnTo>
                  <a:lnTo>
                    <a:pt x="125" y="584"/>
                  </a:lnTo>
                  <a:lnTo>
                    <a:pt x="125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8" name="Freeform 1066">
              <a:extLst>
                <a:ext uri="{FF2B5EF4-FFF2-40B4-BE49-F238E27FC236}">
                  <a16:creationId xmlns:a16="http://schemas.microsoft.com/office/drawing/2014/main" id="{38459BDA-532B-4196-BCAA-017E24B7F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992"/>
              <a:ext cx="78" cy="179"/>
            </a:xfrm>
            <a:custGeom>
              <a:avLst/>
              <a:gdLst>
                <a:gd name="T0" fmla="*/ 78 w 78"/>
                <a:gd name="T1" fmla="*/ 171 h 179"/>
                <a:gd name="T2" fmla="*/ 18 w 78"/>
                <a:gd name="T3" fmla="*/ 0 h 179"/>
                <a:gd name="T4" fmla="*/ 0 w 78"/>
                <a:gd name="T5" fmla="*/ 8 h 179"/>
                <a:gd name="T6" fmla="*/ 60 w 78"/>
                <a:gd name="T7" fmla="*/ 179 h 179"/>
                <a:gd name="T8" fmla="*/ 78 w 78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79">
                  <a:moveTo>
                    <a:pt x="78" y="171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60" y="179"/>
                  </a:lnTo>
                  <a:lnTo>
                    <a:pt x="78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9" name="Freeform 1067">
              <a:extLst>
                <a:ext uri="{FF2B5EF4-FFF2-40B4-BE49-F238E27FC236}">
                  <a16:creationId xmlns:a16="http://schemas.microsoft.com/office/drawing/2014/main" id="{98D3293C-668E-4849-9365-A3A07BCD1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979"/>
              <a:ext cx="78" cy="178"/>
            </a:xfrm>
            <a:custGeom>
              <a:avLst/>
              <a:gdLst>
                <a:gd name="T0" fmla="*/ 78 w 78"/>
                <a:gd name="T1" fmla="*/ 170 h 178"/>
                <a:gd name="T2" fmla="*/ 18 w 78"/>
                <a:gd name="T3" fmla="*/ 0 h 178"/>
                <a:gd name="T4" fmla="*/ 0 w 78"/>
                <a:gd name="T5" fmla="*/ 8 h 178"/>
                <a:gd name="T6" fmla="*/ 58 w 78"/>
                <a:gd name="T7" fmla="*/ 178 h 178"/>
                <a:gd name="T8" fmla="*/ 78 w 78"/>
                <a:gd name="T9" fmla="*/ 170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78">
                  <a:moveTo>
                    <a:pt x="78" y="170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58" y="178"/>
                  </a:lnTo>
                  <a:lnTo>
                    <a:pt x="78" y="170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0" name="Freeform 1068">
              <a:extLst>
                <a:ext uri="{FF2B5EF4-FFF2-40B4-BE49-F238E27FC236}">
                  <a16:creationId xmlns:a16="http://schemas.microsoft.com/office/drawing/2014/main" id="{392CC957-20D7-488A-AF24-981D8DF7A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3027"/>
              <a:ext cx="93" cy="504"/>
            </a:xfrm>
            <a:custGeom>
              <a:avLst/>
              <a:gdLst>
                <a:gd name="T0" fmla="*/ 588 w 37"/>
                <a:gd name="T1" fmla="*/ 1800 h 189"/>
                <a:gd name="T2" fmla="*/ 588 w 37"/>
                <a:gd name="T3" fmla="*/ 1821 h 189"/>
                <a:gd name="T4" fmla="*/ 588 w 37"/>
                <a:gd name="T5" fmla="*/ 1821 h 189"/>
                <a:gd name="T6" fmla="*/ 568 w 37"/>
                <a:gd name="T7" fmla="*/ 3584 h 189"/>
                <a:gd name="T8" fmla="*/ 568 w 37"/>
                <a:gd name="T9" fmla="*/ 3584 h 189"/>
                <a:gd name="T10" fmla="*/ 555 w 37"/>
                <a:gd name="T11" fmla="*/ 1843 h 189"/>
                <a:gd name="T12" fmla="*/ 0 w 37"/>
                <a:gd name="T13" fmla="*/ 0 h 189"/>
                <a:gd name="T14" fmla="*/ 0 w 37"/>
                <a:gd name="T15" fmla="*/ 0 h 189"/>
                <a:gd name="T16" fmla="*/ 588 w 37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89">
                  <a:moveTo>
                    <a:pt x="37" y="95"/>
                  </a:moveTo>
                  <a:cubicBezTo>
                    <a:pt x="37" y="96"/>
                    <a:pt x="37" y="96"/>
                    <a:pt x="37" y="9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5" y="97"/>
                    <a:pt x="35" y="97"/>
                  </a:cubicBezTo>
                  <a:cubicBezTo>
                    <a:pt x="34" y="9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1" name="Freeform 1069">
              <a:extLst>
                <a:ext uri="{FF2B5EF4-FFF2-40B4-BE49-F238E27FC236}">
                  <a16:creationId xmlns:a16="http://schemas.microsoft.com/office/drawing/2014/main" id="{060748F0-6216-4866-90E9-3939F1F70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000"/>
              <a:ext cx="93" cy="264"/>
            </a:xfrm>
            <a:custGeom>
              <a:avLst/>
              <a:gdLst>
                <a:gd name="T0" fmla="*/ 50 w 37"/>
                <a:gd name="T1" fmla="*/ 35 h 99"/>
                <a:gd name="T2" fmla="*/ 588 w 37"/>
                <a:gd name="T3" fmla="*/ 1877 h 99"/>
                <a:gd name="T4" fmla="*/ 588 w 37"/>
                <a:gd name="T5" fmla="*/ 1877 h 99"/>
                <a:gd name="T6" fmla="*/ 0 w 37"/>
                <a:gd name="T7" fmla="*/ 21 h 99"/>
                <a:gd name="T8" fmla="*/ 83 w 37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9">
                  <a:moveTo>
                    <a:pt x="3" y="2"/>
                  </a:moveTo>
                  <a:cubicBezTo>
                    <a:pt x="3" y="3"/>
                    <a:pt x="37" y="99"/>
                    <a:pt x="37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2" name="Freeform 1070">
              <a:extLst>
                <a:ext uri="{FF2B5EF4-FFF2-40B4-BE49-F238E27FC236}">
                  <a16:creationId xmlns:a16="http://schemas.microsoft.com/office/drawing/2014/main" id="{2E7A914F-FDCD-45F2-BF57-BC287CCB0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992"/>
              <a:ext cx="122" cy="307"/>
            </a:xfrm>
            <a:custGeom>
              <a:avLst/>
              <a:gdLst>
                <a:gd name="T0" fmla="*/ 0 w 122"/>
                <a:gd name="T1" fmla="*/ 299 h 307"/>
                <a:gd name="T2" fmla="*/ 102 w 122"/>
                <a:gd name="T3" fmla="*/ 0 h 307"/>
                <a:gd name="T4" fmla="*/ 122 w 122"/>
                <a:gd name="T5" fmla="*/ 8 h 307"/>
                <a:gd name="T6" fmla="*/ 17 w 122"/>
                <a:gd name="T7" fmla="*/ 307 h 307"/>
                <a:gd name="T8" fmla="*/ 0 w 122"/>
                <a:gd name="T9" fmla="*/ 299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7">
                  <a:moveTo>
                    <a:pt x="0" y="299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7"/>
                  </a:lnTo>
                  <a:lnTo>
                    <a:pt x="0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3" name="Freeform 1071">
              <a:extLst>
                <a:ext uri="{FF2B5EF4-FFF2-40B4-BE49-F238E27FC236}">
                  <a16:creationId xmlns:a16="http://schemas.microsoft.com/office/drawing/2014/main" id="{48BFB70F-C316-40B3-A409-A5FDC6052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979"/>
              <a:ext cx="125" cy="584"/>
            </a:xfrm>
            <a:custGeom>
              <a:avLst/>
              <a:gdLst>
                <a:gd name="T0" fmla="*/ 0 w 125"/>
                <a:gd name="T1" fmla="*/ 298 h 584"/>
                <a:gd name="T2" fmla="*/ 0 w 125"/>
                <a:gd name="T3" fmla="*/ 298 h 584"/>
                <a:gd name="T4" fmla="*/ 0 w 125"/>
                <a:gd name="T5" fmla="*/ 298 h 584"/>
                <a:gd name="T6" fmla="*/ 0 w 125"/>
                <a:gd name="T7" fmla="*/ 298 h 584"/>
                <a:gd name="T8" fmla="*/ 105 w 125"/>
                <a:gd name="T9" fmla="*/ 0 h 584"/>
                <a:gd name="T10" fmla="*/ 125 w 125"/>
                <a:gd name="T11" fmla="*/ 8 h 584"/>
                <a:gd name="T12" fmla="*/ 20 w 125"/>
                <a:gd name="T13" fmla="*/ 306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8 h 584"/>
                <a:gd name="T20" fmla="*/ 0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8"/>
                  </a:moveTo>
                  <a:lnTo>
                    <a:pt x="0" y="298"/>
                  </a:lnTo>
                  <a:lnTo>
                    <a:pt x="105" y="0"/>
                  </a:lnTo>
                  <a:lnTo>
                    <a:pt x="125" y="8"/>
                  </a:lnTo>
                  <a:lnTo>
                    <a:pt x="20" y="306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4" name="Freeform 1072">
              <a:extLst>
                <a:ext uri="{FF2B5EF4-FFF2-40B4-BE49-F238E27FC236}">
                  <a16:creationId xmlns:a16="http://schemas.microsoft.com/office/drawing/2014/main" id="{7D65C8F5-ECC1-46DF-8BFD-65E625FB9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992"/>
              <a:ext cx="80" cy="179"/>
            </a:xfrm>
            <a:custGeom>
              <a:avLst/>
              <a:gdLst>
                <a:gd name="T0" fmla="*/ 0 w 80"/>
                <a:gd name="T1" fmla="*/ 171 h 179"/>
                <a:gd name="T2" fmla="*/ 60 w 80"/>
                <a:gd name="T3" fmla="*/ 0 h 179"/>
                <a:gd name="T4" fmla="*/ 80 w 80"/>
                <a:gd name="T5" fmla="*/ 8 h 179"/>
                <a:gd name="T6" fmla="*/ 20 w 80"/>
                <a:gd name="T7" fmla="*/ 179 h 179"/>
                <a:gd name="T8" fmla="*/ 0 w 80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79">
                  <a:moveTo>
                    <a:pt x="0" y="171"/>
                  </a:moveTo>
                  <a:lnTo>
                    <a:pt x="60" y="0"/>
                  </a:lnTo>
                  <a:lnTo>
                    <a:pt x="80" y="8"/>
                  </a:lnTo>
                  <a:lnTo>
                    <a:pt x="20" y="179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5" name="Freeform 1073">
              <a:extLst>
                <a:ext uri="{FF2B5EF4-FFF2-40B4-BE49-F238E27FC236}">
                  <a16:creationId xmlns:a16="http://schemas.microsoft.com/office/drawing/2014/main" id="{98CFC4CC-F98A-417A-A06D-2F33F38F8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979"/>
              <a:ext cx="77" cy="178"/>
            </a:xfrm>
            <a:custGeom>
              <a:avLst/>
              <a:gdLst>
                <a:gd name="T0" fmla="*/ 0 w 77"/>
                <a:gd name="T1" fmla="*/ 170 h 178"/>
                <a:gd name="T2" fmla="*/ 57 w 77"/>
                <a:gd name="T3" fmla="*/ 0 h 178"/>
                <a:gd name="T4" fmla="*/ 77 w 77"/>
                <a:gd name="T5" fmla="*/ 8 h 178"/>
                <a:gd name="T6" fmla="*/ 17 w 77"/>
                <a:gd name="T7" fmla="*/ 178 h 178"/>
                <a:gd name="T8" fmla="*/ 0 w 77"/>
                <a:gd name="T9" fmla="*/ 170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78">
                  <a:moveTo>
                    <a:pt x="0" y="170"/>
                  </a:moveTo>
                  <a:lnTo>
                    <a:pt x="57" y="0"/>
                  </a:lnTo>
                  <a:lnTo>
                    <a:pt x="77" y="8"/>
                  </a:lnTo>
                  <a:lnTo>
                    <a:pt x="17" y="178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6" name="Freeform 1074">
              <a:extLst>
                <a:ext uri="{FF2B5EF4-FFF2-40B4-BE49-F238E27FC236}">
                  <a16:creationId xmlns:a16="http://schemas.microsoft.com/office/drawing/2014/main" id="{7EEA6215-4C6A-458D-9618-DA24034F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3027"/>
              <a:ext cx="90" cy="504"/>
            </a:xfrm>
            <a:custGeom>
              <a:avLst/>
              <a:gdLst>
                <a:gd name="T0" fmla="*/ 0 w 36"/>
                <a:gd name="T1" fmla="*/ 1800 h 189"/>
                <a:gd name="T2" fmla="*/ 0 w 36"/>
                <a:gd name="T3" fmla="*/ 1821 h 189"/>
                <a:gd name="T4" fmla="*/ 0 w 36"/>
                <a:gd name="T5" fmla="*/ 1821 h 189"/>
                <a:gd name="T6" fmla="*/ 20 w 36"/>
                <a:gd name="T7" fmla="*/ 3584 h 189"/>
                <a:gd name="T8" fmla="*/ 20 w 36"/>
                <a:gd name="T9" fmla="*/ 3584 h 189"/>
                <a:gd name="T10" fmla="*/ 33 w 36"/>
                <a:gd name="T11" fmla="*/ 1843 h 189"/>
                <a:gd name="T12" fmla="*/ 563 w 36"/>
                <a:gd name="T13" fmla="*/ 0 h 189"/>
                <a:gd name="T14" fmla="*/ 563 w 36"/>
                <a:gd name="T15" fmla="*/ 0 h 189"/>
                <a:gd name="T16" fmla="*/ 0 w 36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189">
                  <a:moveTo>
                    <a:pt x="0" y="95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2" y="97"/>
                    <a:pt x="2" y="97"/>
                  </a:cubicBezTo>
                  <a:cubicBezTo>
                    <a:pt x="2" y="96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0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7" name="Freeform 1075">
              <a:extLst>
                <a:ext uri="{FF2B5EF4-FFF2-40B4-BE49-F238E27FC236}">
                  <a16:creationId xmlns:a16="http://schemas.microsoft.com/office/drawing/2014/main" id="{F7520BCD-878A-4844-A722-FC45E8445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000"/>
              <a:ext cx="93" cy="264"/>
            </a:xfrm>
            <a:custGeom>
              <a:avLst/>
              <a:gdLst>
                <a:gd name="T0" fmla="*/ 555 w 37"/>
                <a:gd name="T1" fmla="*/ 35 h 99"/>
                <a:gd name="T2" fmla="*/ 0 w 37"/>
                <a:gd name="T3" fmla="*/ 1877 h 99"/>
                <a:gd name="T4" fmla="*/ 0 w 37"/>
                <a:gd name="T5" fmla="*/ 1877 h 99"/>
                <a:gd name="T6" fmla="*/ 588 w 37"/>
                <a:gd name="T7" fmla="*/ 21 h 99"/>
                <a:gd name="T8" fmla="*/ 525 w 37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9">
                  <a:moveTo>
                    <a:pt x="35" y="2"/>
                  </a:moveTo>
                  <a:cubicBezTo>
                    <a:pt x="35" y="3"/>
                    <a:pt x="0" y="99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8" name="Freeform 1076">
              <a:extLst>
                <a:ext uri="{FF2B5EF4-FFF2-40B4-BE49-F238E27FC236}">
                  <a16:creationId xmlns:a16="http://schemas.microsoft.com/office/drawing/2014/main" id="{BC9489CE-E4E5-419F-A738-D56D922B9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992"/>
              <a:ext cx="123" cy="307"/>
            </a:xfrm>
            <a:custGeom>
              <a:avLst/>
              <a:gdLst>
                <a:gd name="T0" fmla="*/ 123 w 123"/>
                <a:gd name="T1" fmla="*/ 299 h 307"/>
                <a:gd name="T2" fmla="*/ 18 w 123"/>
                <a:gd name="T3" fmla="*/ 0 h 307"/>
                <a:gd name="T4" fmla="*/ 0 w 123"/>
                <a:gd name="T5" fmla="*/ 8 h 307"/>
                <a:gd name="T6" fmla="*/ 105 w 123"/>
                <a:gd name="T7" fmla="*/ 307 h 307"/>
                <a:gd name="T8" fmla="*/ 123 w 123"/>
                <a:gd name="T9" fmla="*/ 299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07">
                  <a:moveTo>
                    <a:pt x="123" y="299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105" y="307"/>
                  </a:lnTo>
                  <a:lnTo>
                    <a:pt x="123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9" name="Freeform 1077">
              <a:extLst>
                <a:ext uri="{FF2B5EF4-FFF2-40B4-BE49-F238E27FC236}">
                  <a16:creationId xmlns:a16="http://schemas.microsoft.com/office/drawing/2014/main" id="{7CE02EF3-F897-438A-977B-AD2662E66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979"/>
              <a:ext cx="125" cy="584"/>
            </a:xfrm>
            <a:custGeom>
              <a:avLst/>
              <a:gdLst>
                <a:gd name="T0" fmla="*/ 125 w 125"/>
                <a:gd name="T1" fmla="*/ 298 h 584"/>
                <a:gd name="T2" fmla="*/ 125 w 125"/>
                <a:gd name="T3" fmla="*/ 298 h 584"/>
                <a:gd name="T4" fmla="*/ 125 w 125"/>
                <a:gd name="T5" fmla="*/ 298 h 584"/>
                <a:gd name="T6" fmla="*/ 123 w 125"/>
                <a:gd name="T7" fmla="*/ 298 h 584"/>
                <a:gd name="T8" fmla="*/ 18 w 125"/>
                <a:gd name="T9" fmla="*/ 0 h 584"/>
                <a:gd name="T10" fmla="*/ 0 w 125"/>
                <a:gd name="T11" fmla="*/ 8 h 584"/>
                <a:gd name="T12" fmla="*/ 105 w 125"/>
                <a:gd name="T13" fmla="*/ 306 h 584"/>
                <a:gd name="T14" fmla="*/ 105 w 125"/>
                <a:gd name="T15" fmla="*/ 584 h 584"/>
                <a:gd name="T16" fmla="*/ 125 w 125"/>
                <a:gd name="T17" fmla="*/ 584 h 584"/>
                <a:gd name="T18" fmla="*/ 125 w 125"/>
                <a:gd name="T19" fmla="*/ 298 h 584"/>
                <a:gd name="T20" fmla="*/ 125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125" y="298"/>
                  </a:moveTo>
                  <a:lnTo>
                    <a:pt x="125" y="298"/>
                  </a:lnTo>
                  <a:lnTo>
                    <a:pt x="123" y="298"/>
                  </a:lnTo>
                  <a:lnTo>
                    <a:pt x="18" y="0"/>
                  </a:lnTo>
                  <a:lnTo>
                    <a:pt x="0" y="8"/>
                  </a:lnTo>
                  <a:lnTo>
                    <a:pt x="105" y="306"/>
                  </a:lnTo>
                  <a:lnTo>
                    <a:pt x="105" y="584"/>
                  </a:lnTo>
                  <a:lnTo>
                    <a:pt x="125" y="584"/>
                  </a:lnTo>
                  <a:lnTo>
                    <a:pt x="125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0" name="Freeform 1078">
              <a:extLst>
                <a:ext uri="{FF2B5EF4-FFF2-40B4-BE49-F238E27FC236}">
                  <a16:creationId xmlns:a16="http://schemas.microsoft.com/office/drawing/2014/main" id="{50C9F2DB-90E9-4CEA-8716-D5657C111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992"/>
              <a:ext cx="122" cy="307"/>
            </a:xfrm>
            <a:custGeom>
              <a:avLst/>
              <a:gdLst>
                <a:gd name="T0" fmla="*/ 0 w 122"/>
                <a:gd name="T1" fmla="*/ 299 h 307"/>
                <a:gd name="T2" fmla="*/ 102 w 122"/>
                <a:gd name="T3" fmla="*/ 0 h 307"/>
                <a:gd name="T4" fmla="*/ 122 w 122"/>
                <a:gd name="T5" fmla="*/ 8 h 307"/>
                <a:gd name="T6" fmla="*/ 17 w 122"/>
                <a:gd name="T7" fmla="*/ 307 h 307"/>
                <a:gd name="T8" fmla="*/ 0 w 122"/>
                <a:gd name="T9" fmla="*/ 299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7">
                  <a:moveTo>
                    <a:pt x="0" y="299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7"/>
                  </a:lnTo>
                  <a:lnTo>
                    <a:pt x="0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1" name="Freeform 1079">
              <a:extLst>
                <a:ext uri="{FF2B5EF4-FFF2-40B4-BE49-F238E27FC236}">
                  <a16:creationId xmlns:a16="http://schemas.microsoft.com/office/drawing/2014/main" id="{14116FB0-0311-4862-90D6-18B76029A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979"/>
              <a:ext cx="125" cy="584"/>
            </a:xfrm>
            <a:custGeom>
              <a:avLst/>
              <a:gdLst>
                <a:gd name="T0" fmla="*/ 0 w 125"/>
                <a:gd name="T1" fmla="*/ 298 h 584"/>
                <a:gd name="T2" fmla="*/ 0 w 125"/>
                <a:gd name="T3" fmla="*/ 298 h 584"/>
                <a:gd name="T4" fmla="*/ 0 w 125"/>
                <a:gd name="T5" fmla="*/ 298 h 584"/>
                <a:gd name="T6" fmla="*/ 0 w 125"/>
                <a:gd name="T7" fmla="*/ 298 h 584"/>
                <a:gd name="T8" fmla="*/ 105 w 125"/>
                <a:gd name="T9" fmla="*/ 0 h 584"/>
                <a:gd name="T10" fmla="*/ 125 w 125"/>
                <a:gd name="T11" fmla="*/ 8 h 584"/>
                <a:gd name="T12" fmla="*/ 20 w 125"/>
                <a:gd name="T13" fmla="*/ 306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8 h 584"/>
                <a:gd name="T20" fmla="*/ 0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8"/>
                  </a:moveTo>
                  <a:lnTo>
                    <a:pt x="0" y="298"/>
                  </a:lnTo>
                  <a:lnTo>
                    <a:pt x="105" y="0"/>
                  </a:lnTo>
                  <a:lnTo>
                    <a:pt x="125" y="8"/>
                  </a:lnTo>
                  <a:lnTo>
                    <a:pt x="20" y="306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2" name="Freeform 1080">
              <a:extLst>
                <a:ext uri="{FF2B5EF4-FFF2-40B4-BE49-F238E27FC236}">
                  <a16:creationId xmlns:a16="http://schemas.microsoft.com/office/drawing/2014/main" id="{D335D9D7-88F2-470C-9BF9-971C223E8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3555"/>
              <a:ext cx="185" cy="194"/>
            </a:xfrm>
            <a:custGeom>
              <a:avLst/>
              <a:gdLst>
                <a:gd name="T0" fmla="*/ 895 w 74"/>
                <a:gd name="T1" fmla="*/ 56 h 73"/>
                <a:gd name="T2" fmla="*/ 958 w 74"/>
                <a:gd name="T3" fmla="*/ 191 h 73"/>
                <a:gd name="T4" fmla="*/ 658 w 74"/>
                <a:gd name="T5" fmla="*/ 622 h 73"/>
                <a:gd name="T6" fmla="*/ 658 w 74"/>
                <a:gd name="T7" fmla="*/ 622 h 73"/>
                <a:gd name="T8" fmla="*/ 1113 w 74"/>
                <a:gd name="T9" fmla="*/ 566 h 73"/>
                <a:gd name="T10" fmla="*/ 1158 w 74"/>
                <a:gd name="T11" fmla="*/ 691 h 73"/>
                <a:gd name="T12" fmla="*/ 1113 w 74"/>
                <a:gd name="T13" fmla="*/ 805 h 73"/>
                <a:gd name="T14" fmla="*/ 658 w 74"/>
                <a:gd name="T15" fmla="*/ 733 h 73"/>
                <a:gd name="T16" fmla="*/ 658 w 74"/>
                <a:gd name="T17" fmla="*/ 733 h 73"/>
                <a:gd name="T18" fmla="*/ 938 w 74"/>
                <a:gd name="T19" fmla="*/ 1164 h 73"/>
                <a:gd name="T20" fmla="*/ 875 w 74"/>
                <a:gd name="T21" fmla="*/ 1292 h 73"/>
                <a:gd name="T22" fmla="*/ 750 w 74"/>
                <a:gd name="T23" fmla="*/ 1292 h 73"/>
                <a:gd name="T24" fmla="*/ 583 w 74"/>
                <a:gd name="T25" fmla="*/ 792 h 73"/>
                <a:gd name="T26" fmla="*/ 583 w 74"/>
                <a:gd name="T27" fmla="*/ 792 h 73"/>
                <a:gd name="T28" fmla="*/ 375 w 74"/>
                <a:gd name="T29" fmla="*/ 1292 h 73"/>
                <a:gd name="T30" fmla="*/ 250 w 74"/>
                <a:gd name="T31" fmla="*/ 1292 h 73"/>
                <a:gd name="T32" fmla="*/ 220 w 74"/>
                <a:gd name="T33" fmla="*/ 1164 h 73"/>
                <a:gd name="T34" fmla="*/ 500 w 74"/>
                <a:gd name="T35" fmla="*/ 733 h 73"/>
                <a:gd name="T36" fmla="*/ 500 w 74"/>
                <a:gd name="T37" fmla="*/ 733 h 73"/>
                <a:gd name="T38" fmla="*/ 63 w 74"/>
                <a:gd name="T39" fmla="*/ 792 h 73"/>
                <a:gd name="T40" fmla="*/ 0 w 74"/>
                <a:gd name="T41" fmla="*/ 678 h 73"/>
                <a:gd name="T42" fmla="*/ 63 w 74"/>
                <a:gd name="T43" fmla="*/ 545 h 73"/>
                <a:gd name="T44" fmla="*/ 500 w 74"/>
                <a:gd name="T45" fmla="*/ 622 h 73"/>
                <a:gd name="T46" fmla="*/ 500 w 74"/>
                <a:gd name="T47" fmla="*/ 622 h 73"/>
                <a:gd name="T48" fmla="*/ 220 w 74"/>
                <a:gd name="T49" fmla="*/ 170 h 73"/>
                <a:gd name="T50" fmla="*/ 300 w 74"/>
                <a:gd name="T51" fmla="*/ 56 h 73"/>
                <a:gd name="T52" fmla="*/ 408 w 74"/>
                <a:gd name="T53" fmla="*/ 56 h 73"/>
                <a:gd name="T54" fmla="*/ 583 w 74"/>
                <a:gd name="T55" fmla="*/ 545 h 73"/>
                <a:gd name="T56" fmla="*/ 595 w 74"/>
                <a:gd name="T57" fmla="*/ 545 h 73"/>
                <a:gd name="T58" fmla="*/ 770 w 74"/>
                <a:gd name="T59" fmla="*/ 56 h 73"/>
                <a:gd name="T60" fmla="*/ 895 w 74"/>
                <a:gd name="T61" fmla="*/ 56 h 7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73">
                  <a:moveTo>
                    <a:pt x="57" y="3"/>
                  </a:moveTo>
                  <a:cubicBezTo>
                    <a:pt x="63" y="6"/>
                    <a:pt x="61" y="10"/>
                    <a:pt x="61" y="1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0"/>
                    <a:pt x="74" y="32"/>
                    <a:pt x="74" y="37"/>
                  </a:cubicBezTo>
                  <a:cubicBezTo>
                    <a:pt x="74" y="41"/>
                    <a:pt x="71" y="43"/>
                    <a:pt x="71" y="43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2"/>
                    <a:pt x="60" y="66"/>
                    <a:pt x="56" y="69"/>
                  </a:cubicBezTo>
                  <a:cubicBezTo>
                    <a:pt x="51" y="72"/>
                    <a:pt x="48" y="69"/>
                    <a:pt x="48" y="69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1" y="73"/>
                    <a:pt x="16" y="69"/>
                  </a:cubicBezTo>
                  <a:cubicBezTo>
                    <a:pt x="12" y="66"/>
                    <a:pt x="14" y="62"/>
                    <a:pt x="14" y="62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0" y="40"/>
                    <a:pt x="0" y="36"/>
                  </a:cubicBezTo>
                  <a:cubicBezTo>
                    <a:pt x="0" y="31"/>
                    <a:pt x="4" y="29"/>
                    <a:pt x="4" y="29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6"/>
                    <a:pt x="19" y="3"/>
                  </a:cubicBezTo>
                  <a:cubicBezTo>
                    <a:pt x="24" y="1"/>
                    <a:pt x="26" y="3"/>
                    <a:pt x="26" y="3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2" y="0"/>
                    <a:pt x="57" y="3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69" name="Group 1081">
            <a:extLst>
              <a:ext uri="{FF2B5EF4-FFF2-40B4-BE49-F238E27FC236}">
                <a16:creationId xmlns:a16="http://schemas.microsoft.com/office/drawing/2014/main" id="{96748514-DECC-4A8B-84C6-28AFA7DE7A0E}"/>
              </a:ext>
            </a:extLst>
          </p:cNvPr>
          <p:cNvGrpSpPr>
            <a:grpSpLocks/>
          </p:cNvGrpSpPr>
          <p:nvPr/>
        </p:nvGrpSpPr>
        <p:grpSpPr bwMode="auto">
          <a:xfrm>
            <a:off x="7720013" y="4337050"/>
            <a:ext cx="719137" cy="1084263"/>
            <a:chOff x="3696" y="3064"/>
            <a:chExt cx="453" cy="683"/>
          </a:xfrm>
        </p:grpSpPr>
        <p:sp>
          <p:nvSpPr>
            <p:cNvPr id="62789" name="Freeform 1082">
              <a:extLst>
                <a:ext uri="{FF2B5EF4-FFF2-40B4-BE49-F238E27FC236}">
                  <a16:creationId xmlns:a16="http://schemas.microsoft.com/office/drawing/2014/main" id="{851319F9-DE69-4E1D-B742-4FFFFBD61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3099"/>
              <a:ext cx="165" cy="224"/>
            </a:xfrm>
            <a:custGeom>
              <a:avLst/>
              <a:gdLst>
                <a:gd name="T0" fmla="*/ 145 w 66"/>
                <a:gd name="T1" fmla="*/ 21 h 84"/>
                <a:gd name="T2" fmla="*/ 33 w 66"/>
                <a:gd name="T3" fmla="*/ 115 h 84"/>
                <a:gd name="T4" fmla="*/ 20 w 66"/>
                <a:gd name="T5" fmla="*/ 205 h 84"/>
                <a:gd name="T6" fmla="*/ 813 w 66"/>
                <a:gd name="T7" fmla="*/ 1557 h 84"/>
                <a:gd name="T8" fmla="*/ 863 w 66"/>
                <a:gd name="T9" fmla="*/ 1571 h 84"/>
                <a:gd name="T10" fmla="*/ 908 w 66"/>
                <a:gd name="T11" fmla="*/ 1571 h 84"/>
                <a:gd name="T12" fmla="*/ 1000 w 66"/>
                <a:gd name="T13" fmla="*/ 1480 h 84"/>
                <a:gd name="T14" fmla="*/ 1020 w 66"/>
                <a:gd name="T15" fmla="*/ 1387 h 84"/>
                <a:gd name="T16" fmla="*/ 220 w 66"/>
                <a:gd name="T17" fmla="*/ 35 h 84"/>
                <a:gd name="T18" fmla="*/ 188 w 66"/>
                <a:gd name="T19" fmla="*/ 0 h 84"/>
                <a:gd name="T20" fmla="*/ 14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9" y="1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3"/>
                    <a:pt x="54" y="83"/>
                    <a:pt x="55" y="83"/>
                  </a:cubicBezTo>
                  <a:cubicBezTo>
                    <a:pt x="56" y="84"/>
                    <a:pt x="57" y="83"/>
                    <a:pt x="58" y="83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0" name="Freeform 1083">
              <a:extLst>
                <a:ext uri="{FF2B5EF4-FFF2-40B4-BE49-F238E27FC236}">
                  <a16:creationId xmlns:a16="http://schemas.microsoft.com/office/drawing/2014/main" id="{8E62C8E1-7DB2-4446-85E9-B33351C3B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064"/>
              <a:ext cx="175" cy="496"/>
            </a:xfrm>
            <a:custGeom>
              <a:avLst/>
              <a:gdLst>
                <a:gd name="T0" fmla="*/ 125 w 70"/>
                <a:gd name="T1" fmla="*/ 21 h 186"/>
                <a:gd name="T2" fmla="*/ 20 w 70"/>
                <a:gd name="T3" fmla="*/ 115 h 186"/>
                <a:gd name="T4" fmla="*/ 0 w 70"/>
                <a:gd name="T5" fmla="*/ 149 h 186"/>
                <a:gd name="T6" fmla="*/ 0 w 70"/>
                <a:gd name="T7" fmla="*/ 171 h 186"/>
                <a:gd name="T8" fmla="*/ 0 w 70"/>
                <a:gd name="T9" fmla="*/ 205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36 h 186"/>
                <a:gd name="T22" fmla="*/ 1083 w 70"/>
                <a:gd name="T23" fmla="*/ 1501 h 186"/>
                <a:gd name="T24" fmla="*/ 208 w 70"/>
                <a:gd name="T25" fmla="*/ 35 h 186"/>
                <a:gd name="T26" fmla="*/ 125 w 70"/>
                <a:gd name="T27" fmla="*/ 21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52" y="84"/>
                    <a:pt x="54" y="86"/>
                  </a:cubicBezTo>
                  <a:cubicBezTo>
                    <a:pt x="54" y="88"/>
                    <a:pt x="54" y="182"/>
                    <a:pt x="54" y="182"/>
                  </a:cubicBezTo>
                  <a:cubicBezTo>
                    <a:pt x="54" y="184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4"/>
                    <a:pt x="70" y="1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0"/>
                    <a:pt x="70" y="79"/>
                    <a:pt x="69" y="7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1" name="Freeform 1084">
              <a:extLst>
                <a:ext uri="{FF2B5EF4-FFF2-40B4-BE49-F238E27FC236}">
                  <a16:creationId xmlns:a16="http://schemas.microsoft.com/office/drawing/2014/main" id="{57F228B0-29DE-4C84-9F85-B37EDA58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3099"/>
              <a:ext cx="95" cy="117"/>
            </a:xfrm>
            <a:custGeom>
              <a:avLst/>
              <a:gdLst>
                <a:gd name="T0" fmla="*/ 220 w 38"/>
                <a:gd name="T1" fmla="*/ 35 h 44"/>
                <a:gd name="T2" fmla="*/ 188 w 38"/>
                <a:gd name="T3" fmla="*/ 0 h 44"/>
                <a:gd name="T4" fmla="*/ 145 w 38"/>
                <a:gd name="T5" fmla="*/ 21 h 44"/>
                <a:gd name="T6" fmla="*/ 33 w 38"/>
                <a:gd name="T7" fmla="*/ 114 h 44"/>
                <a:gd name="T8" fmla="*/ 20 w 38"/>
                <a:gd name="T9" fmla="*/ 205 h 44"/>
                <a:gd name="T10" fmla="*/ 395 w 38"/>
                <a:gd name="T11" fmla="*/ 827 h 44"/>
                <a:gd name="T12" fmla="*/ 595 w 38"/>
                <a:gd name="T13" fmla="*/ 657 h 44"/>
                <a:gd name="T14" fmla="*/ 220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14" y="2"/>
                  </a:move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38" y="35"/>
                    <a:pt x="38" y="35"/>
                    <a:pt x="38" y="35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2" name="Freeform 1085">
              <a:extLst>
                <a:ext uri="{FF2B5EF4-FFF2-40B4-BE49-F238E27FC236}">
                  <a16:creationId xmlns:a16="http://schemas.microsoft.com/office/drawing/2014/main" id="{6B6D0AC9-841A-4CC8-948D-E18A4CC9C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064"/>
              <a:ext cx="92" cy="117"/>
            </a:xfrm>
            <a:custGeom>
              <a:avLst/>
              <a:gdLst>
                <a:gd name="T0" fmla="*/ 124 w 37"/>
                <a:gd name="T1" fmla="*/ 21 h 44"/>
                <a:gd name="T2" fmla="*/ 12 w 37"/>
                <a:gd name="T3" fmla="*/ 114 h 44"/>
                <a:gd name="T4" fmla="*/ 0 w 37"/>
                <a:gd name="T5" fmla="*/ 149 h 44"/>
                <a:gd name="T6" fmla="*/ 0 w 37"/>
                <a:gd name="T7" fmla="*/ 170 h 44"/>
                <a:gd name="T8" fmla="*/ 0 w 37"/>
                <a:gd name="T9" fmla="*/ 205 h 44"/>
                <a:gd name="T10" fmla="*/ 370 w 37"/>
                <a:gd name="T11" fmla="*/ 827 h 44"/>
                <a:gd name="T12" fmla="*/ 569 w 37"/>
                <a:gd name="T13" fmla="*/ 657 h 44"/>
                <a:gd name="T14" fmla="*/ 199 w 37"/>
                <a:gd name="T15" fmla="*/ 35 h 44"/>
                <a:gd name="T16" fmla="*/ 124 w 37"/>
                <a:gd name="T17" fmla="*/ 21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4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12" y="27"/>
                    <a:pt x="24" y="44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3" name="Freeform 1086">
              <a:extLst>
                <a:ext uri="{FF2B5EF4-FFF2-40B4-BE49-F238E27FC236}">
                  <a16:creationId xmlns:a16="http://schemas.microsoft.com/office/drawing/2014/main" id="{C8311D25-D842-4FE7-9636-F7FE1F02D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123"/>
              <a:ext cx="118" cy="413"/>
            </a:xfrm>
            <a:custGeom>
              <a:avLst/>
              <a:gdLst>
                <a:gd name="T0" fmla="*/ 713 w 47"/>
                <a:gd name="T1" fmla="*/ 1114 h 155"/>
                <a:gd name="T2" fmla="*/ 743 w 47"/>
                <a:gd name="T3" fmla="*/ 1228 h 155"/>
                <a:gd name="T4" fmla="*/ 693 w 47"/>
                <a:gd name="T5" fmla="*/ 2931 h 155"/>
                <a:gd name="T6" fmla="*/ 693 w 47"/>
                <a:gd name="T7" fmla="*/ 2931 h 155"/>
                <a:gd name="T8" fmla="*/ 680 w 47"/>
                <a:gd name="T9" fmla="*/ 1250 h 155"/>
                <a:gd name="T10" fmla="*/ 650 w 47"/>
                <a:gd name="T11" fmla="*/ 1114 h 155"/>
                <a:gd name="T12" fmla="*/ 0 w 47"/>
                <a:gd name="T13" fmla="*/ 0 h 155"/>
                <a:gd name="T14" fmla="*/ 0 w 47"/>
                <a:gd name="T15" fmla="*/ 0 h 155"/>
                <a:gd name="T16" fmla="*/ 713 w 47"/>
                <a:gd name="T17" fmla="*/ 1114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155">
                  <a:moveTo>
                    <a:pt x="45" y="59"/>
                  </a:moveTo>
                  <a:cubicBezTo>
                    <a:pt x="46" y="60"/>
                    <a:pt x="47" y="60"/>
                    <a:pt x="47" y="65"/>
                  </a:cubicBezTo>
                  <a:cubicBezTo>
                    <a:pt x="47" y="69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84"/>
                    <a:pt x="43" y="66"/>
                  </a:cubicBezTo>
                  <a:cubicBezTo>
                    <a:pt x="43" y="62"/>
                    <a:pt x="43" y="61"/>
                    <a:pt x="41" y="59"/>
                  </a:cubicBezTo>
                  <a:cubicBezTo>
                    <a:pt x="32" y="47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4" y="57"/>
                    <a:pt x="45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4" name="Freeform 1087">
              <a:extLst>
                <a:ext uri="{FF2B5EF4-FFF2-40B4-BE49-F238E27FC236}">
                  <a16:creationId xmlns:a16="http://schemas.microsoft.com/office/drawing/2014/main" id="{A8996DBC-605D-44CB-AE5C-952D3C318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107"/>
              <a:ext cx="120" cy="189"/>
            </a:xfrm>
            <a:custGeom>
              <a:avLst/>
              <a:gdLst>
                <a:gd name="T0" fmla="*/ 113 w 48"/>
                <a:gd name="T1" fmla="*/ 192 h 71"/>
                <a:gd name="T2" fmla="*/ 750 w 48"/>
                <a:gd name="T3" fmla="*/ 1339 h 71"/>
                <a:gd name="T4" fmla="*/ 750 w 48"/>
                <a:gd name="T5" fmla="*/ 1339 h 71"/>
                <a:gd name="T6" fmla="*/ 33 w 48"/>
                <a:gd name="T7" fmla="*/ 149 h 71"/>
                <a:gd name="T8" fmla="*/ 33 w 48"/>
                <a:gd name="T9" fmla="*/ 77 h 71"/>
                <a:gd name="T10" fmla="*/ 125 w 48"/>
                <a:gd name="T11" fmla="*/ 0 h 71"/>
                <a:gd name="T12" fmla="*/ 113 w 48"/>
                <a:gd name="T13" fmla="*/ 192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71">
                  <a:moveTo>
                    <a:pt x="7" y="10"/>
                  </a:moveTo>
                  <a:cubicBezTo>
                    <a:pt x="7" y="1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6"/>
                    <a:pt x="0" y="5"/>
                    <a:pt x="2" y="4"/>
                  </a:cubicBezTo>
                  <a:cubicBezTo>
                    <a:pt x="3" y="3"/>
                    <a:pt x="8" y="0"/>
                    <a:pt x="8" y="0"/>
                  </a:cubicBezTo>
                  <a:cubicBezTo>
                    <a:pt x="6" y="1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5" name="Freeform 1088">
              <a:extLst>
                <a:ext uri="{FF2B5EF4-FFF2-40B4-BE49-F238E27FC236}">
                  <a16:creationId xmlns:a16="http://schemas.microsoft.com/office/drawing/2014/main" id="{E49BBFB1-09CA-4226-87DA-D5B38783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3099"/>
              <a:ext cx="165" cy="224"/>
            </a:xfrm>
            <a:custGeom>
              <a:avLst/>
              <a:gdLst>
                <a:gd name="T0" fmla="*/ 895 w 66"/>
                <a:gd name="T1" fmla="*/ 21 h 84"/>
                <a:gd name="T2" fmla="*/ 1000 w 66"/>
                <a:gd name="T3" fmla="*/ 115 h 84"/>
                <a:gd name="T4" fmla="*/ 1020 w 66"/>
                <a:gd name="T5" fmla="*/ 205 h 84"/>
                <a:gd name="T6" fmla="*/ 220 w 66"/>
                <a:gd name="T7" fmla="*/ 1557 h 84"/>
                <a:gd name="T8" fmla="*/ 175 w 66"/>
                <a:gd name="T9" fmla="*/ 1571 h 84"/>
                <a:gd name="T10" fmla="*/ 125 w 66"/>
                <a:gd name="T11" fmla="*/ 1571 h 84"/>
                <a:gd name="T12" fmla="*/ 33 w 66"/>
                <a:gd name="T13" fmla="*/ 1480 h 84"/>
                <a:gd name="T14" fmla="*/ 20 w 66"/>
                <a:gd name="T15" fmla="*/ 1387 h 84"/>
                <a:gd name="T16" fmla="*/ 813 w 66"/>
                <a:gd name="T17" fmla="*/ 35 h 84"/>
                <a:gd name="T18" fmla="*/ 845 w 66"/>
                <a:gd name="T19" fmla="*/ 0 h 84"/>
                <a:gd name="T20" fmla="*/ 89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57" y="1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3"/>
                    <a:pt x="12" y="83"/>
                    <a:pt x="11" y="83"/>
                  </a:cubicBezTo>
                  <a:cubicBezTo>
                    <a:pt x="10" y="84"/>
                    <a:pt x="9" y="83"/>
                    <a:pt x="8" y="83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6" name="Freeform 1089">
              <a:extLst>
                <a:ext uri="{FF2B5EF4-FFF2-40B4-BE49-F238E27FC236}">
                  <a16:creationId xmlns:a16="http://schemas.microsoft.com/office/drawing/2014/main" id="{C8A1B2ED-AC47-47C1-BBC2-C00F72272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064"/>
              <a:ext cx="175" cy="496"/>
            </a:xfrm>
            <a:custGeom>
              <a:avLst/>
              <a:gdLst>
                <a:gd name="T0" fmla="*/ 875 w 70"/>
                <a:gd name="T1" fmla="*/ 35 h 186"/>
                <a:gd name="T2" fmla="*/ 20 w 70"/>
                <a:gd name="T3" fmla="*/ 1501 h 186"/>
                <a:gd name="T4" fmla="*/ 0 w 70"/>
                <a:gd name="T5" fmla="*/ 1536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83 w 70"/>
                <a:gd name="T17" fmla="*/ 205 h 186"/>
                <a:gd name="T18" fmla="*/ 1095 w 70"/>
                <a:gd name="T19" fmla="*/ 171 h 186"/>
                <a:gd name="T20" fmla="*/ 1095 w 70"/>
                <a:gd name="T21" fmla="*/ 149 h 186"/>
                <a:gd name="T22" fmla="*/ 1083 w 70"/>
                <a:gd name="T23" fmla="*/ 115 h 186"/>
                <a:gd name="T24" fmla="*/ 970 w 70"/>
                <a:gd name="T25" fmla="*/ 21 h 186"/>
                <a:gd name="T26" fmla="*/ 87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6" y="2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4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4"/>
                    <a:pt x="16" y="182"/>
                  </a:cubicBezTo>
                  <a:cubicBezTo>
                    <a:pt x="16" y="182"/>
                    <a:pt x="16" y="88"/>
                    <a:pt x="16" y="86"/>
                  </a:cubicBezTo>
                  <a:cubicBezTo>
                    <a:pt x="18" y="84"/>
                    <a:pt x="69" y="11"/>
                    <a:pt x="69" y="11"/>
                  </a:cubicBezTo>
                  <a:cubicBezTo>
                    <a:pt x="70" y="10"/>
                    <a:pt x="70" y="10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7"/>
                    <a:pt x="69" y="6"/>
                    <a:pt x="69" y="6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6" y="2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7" name="Freeform 1090">
              <a:extLst>
                <a:ext uri="{FF2B5EF4-FFF2-40B4-BE49-F238E27FC236}">
                  <a16:creationId xmlns:a16="http://schemas.microsoft.com/office/drawing/2014/main" id="{AEC91BB6-D29F-4312-BA6F-DDC8AF16E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099"/>
              <a:ext cx="95" cy="117"/>
            </a:xfrm>
            <a:custGeom>
              <a:avLst/>
              <a:gdLst>
                <a:gd name="T0" fmla="*/ 375 w 38"/>
                <a:gd name="T1" fmla="*/ 35 h 44"/>
                <a:gd name="T2" fmla="*/ 408 w 38"/>
                <a:gd name="T3" fmla="*/ 0 h 44"/>
                <a:gd name="T4" fmla="*/ 458 w 38"/>
                <a:gd name="T5" fmla="*/ 21 h 44"/>
                <a:gd name="T6" fmla="*/ 563 w 38"/>
                <a:gd name="T7" fmla="*/ 114 h 44"/>
                <a:gd name="T8" fmla="*/ 583 w 38"/>
                <a:gd name="T9" fmla="*/ 205 h 44"/>
                <a:gd name="T10" fmla="*/ 208 w 38"/>
                <a:gd name="T11" fmla="*/ 827 h 44"/>
                <a:gd name="T12" fmla="*/ 0 w 38"/>
                <a:gd name="T13" fmla="*/ 657 h 44"/>
                <a:gd name="T14" fmla="*/ 375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24" y="2"/>
                  </a:moveTo>
                  <a:cubicBezTo>
                    <a:pt x="24" y="1"/>
                    <a:pt x="25" y="0"/>
                    <a:pt x="26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7"/>
                    <a:pt x="38" y="9"/>
                    <a:pt x="37" y="1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0" y="35"/>
                    <a:pt x="0" y="35"/>
                    <a:pt x="0" y="35"/>
                  </a:cubicBezTo>
                  <a:lnTo>
                    <a:pt x="2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8" name="Freeform 1091">
              <a:extLst>
                <a:ext uri="{FF2B5EF4-FFF2-40B4-BE49-F238E27FC236}">
                  <a16:creationId xmlns:a16="http://schemas.microsoft.com/office/drawing/2014/main" id="{44FA42E9-CB32-4C86-8C24-A93A740BB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3064"/>
              <a:ext cx="92" cy="117"/>
            </a:xfrm>
            <a:custGeom>
              <a:avLst/>
              <a:gdLst>
                <a:gd name="T0" fmla="*/ 445 w 37"/>
                <a:gd name="T1" fmla="*/ 21 h 44"/>
                <a:gd name="T2" fmla="*/ 557 w 37"/>
                <a:gd name="T3" fmla="*/ 114 h 44"/>
                <a:gd name="T4" fmla="*/ 569 w 37"/>
                <a:gd name="T5" fmla="*/ 149 h 44"/>
                <a:gd name="T6" fmla="*/ 569 w 37"/>
                <a:gd name="T7" fmla="*/ 170 h 44"/>
                <a:gd name="T8" fmla="*/ 557 w 37"/>
                <a:gd name="T9" fmla="*/ 205 h 44"/>
                <a:gd name="T10" fmla="*/ 199 w 37"/>
                <a:gd name="T11" fmla="*/ 827 h 44"/>
                <a:gd name="T12" fmla="*/ 0 w 37"/>
                <a:gd name="T13" fmla="*/ 657 h 44"/>
                <a:gd name="T14" fmla="*/ 353 w 37"/>
                <a:gd name="T15" fmla="*/ 35 h 44"/>
                <a:gd name="T16" fmla="*/ 445 w 37"/>
                <a:gd name="T17" fmla="*/ 21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4">
                  <a:moveTo>
                    <a:pt x="29" y="1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7"/>
                    <a:pt x="37" y="8"/>
                  </a:cubicBezTo>
                  <a:cubicBezTo>
                    <a:pt x="37" y="8"/>
                    <a:pt x="37" y="9"/>
                    <a:pt x="37" y="9"/>
                  </a:cubicBezTo>
                  <a:cubicBezTo>
                    <a:pt x="37" y="10"/>
                    <a:pt x="37" y="10"/>
                    <a:pt x="36" y="11"/>
                  </a:cubicBezTo>
                  <a:cubicBezTo>
                    <a:pt x="36" y="11"/>
                    <a:pt x="25" y="27"/>
                    <a:pt x="13" y="4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0"/>
                    <a:pt x="27" y="0"/>
                    <a:pt x="29" y="1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9" name="Freeform 1092">
              <a:extLst>
                <a:ext uri="{FF2B5EF4-FFF2-40B4-BE49-F238E27FC236}">
                  <a16:creationId xmlns:a16="http://schemas.microsoft.com/office/drawing/2014/main" id="{ED2C0914-A30F-474F-97EE-5CD14BDED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3096"/>
              <a:ext cx="125" cy="443"/>
            </a:xfrm>
            <a:custGeom>
              <a:avLst/>
              <a:gdLst>
                <a:gd name="T0" fmla="*/ 33 w 50"/>
                <a:gd name="T1" fmla="*/ 1289 h 166"/>
                <a:gd name="T2" fmla="*/ 0 w 50"/>
                <a:gd name="T3" fmla="*/ 1388 h 166"/>
                <a:gd name="T4" fmla="*/ 20 w 50"/>
                <a:gd name="T5" fmla="*/ 3154 h 166"/>
                <a:gd name="T6" fmla="*/ 20 w 50"/>
                <a:gd name="T7" fmla="*/ 3154 h 166"/>
                <a:gd name="T8" fmla="*/ 63 w 50"/>
                <a:gd name="T9" fmla="*/ 1345 h 166"/>
                <a:gd name="T10" fmla="*/ 783 w 50"/>
                <a:gd name="T11" fmla="*/ 0 h 166"/>
                <a:gd name="T12" fmla="*/ 783 w 50"/>
                <a:gd name="T13" fmla="*/ 0 h 166"/>
                <a:gd name="T14" fmla="*/ 33 w 50"/>
                <a:gd name="T15" fmla="*/ 128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66">
                  <a:moveTo>
                    <a:pt x="2" y="68"/>
                  </a:moveTo>
                  <a:cubicBezTo>
                    <a:pt x="1" y="69"/>
                    <a:pt x="1" y="69"/>
                    <a:pt x="0" y="73"/>
                  </a:cubicBezTo>
                  <a:cubicBezTo>
                    <a:pt x="0" y="78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4" y="72"/>
                    <a:pt x="4" y="71"/>
                  </a:cubicBezTo>
                  <a:cubicBezTo>
                    <a:pt x="4" y="7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3" y="66"/>
                    <a:pt x="2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0" name="Freeform 1093">
              <a:extLst>
                <a:ext uri="{FF2B5EF4-FFF2-40B4-BE49-F238E27FC236}">
                  <a16:creationId xmlns:a16="http://schemas.microsoft.com/office/drawing/2014/main" id="{B8DA9164-6EE2-4575-8C19-704974551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3104"/>
              <a:ext cx="135" cy="179"/>
            </a:xfrm>
            <a:custGeom>
              <a:avLst/>
              <a:gdLst>
                <a:gd name="T0" fmla="*/ 675 w 54"/>
                <a:gd name="T1" fmla="*/ 150 h 67"/>
                <a:gd name="T2" fmla="*/ 0 w 54"/>
                <a:gd name="T3" fmla="*/ 1277 h 67"/>
                <a:gd name="T4" fmla="*/ 0 w 54"/>
                <a:gd name="T5" fmla="*/ 1277 h 67"/>
                <a:gd name="T6" fmla="*/ 688 w 54"/>
                <a:gd name="T7" fmla="*/ 56 h 67"/>
                <a:gd name="T8" fmla="*/ 750 w 54"/>
                <a:gd name="T9" fmla="*/ 21 h 67"/>
                <a:gd name="T10" fmla="*/ 845 w 54"/>
                <a:gd name="T11" fmla="*/ 115 h 67"/>
                <a:gd name="T12" fmla="*/ 675 w 54"/>
                <a:gd name="T13" fmla="*/ 15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7">
                  <a:moveTo>
                    <a:pt x="43" y="8"/>
                  </a:moveTo>
                  <a:cubicBezTo>
                    <a:pt x="43" y="9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1"/>
                    <a:pt x="46" y="0"/>
                    <a:pt x="48" y="1"/>
                  </a:cubicBezTo>
                  <a:cubicBezTo>
                    <a:pt x="49" y="3"/>
                    <a:pt x="54" y="6"/>
                    <a:pt x="54" y="6"/>
                  </a:cubicBezTo>
                  <a:cubicBezTo>
                    <a:pt x="52" y="5"/>
                    <a:pt x="48" y="3"/>
                    <a:pt x="4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1" name="Freeform 1094">
              <a:extLst>
                <a:ext uri="{FF2B5EF4-FFF2-40B4-BE49-F238E27FC236}">
                  <a16:creationId xmlns:a16="http://schemas.microsoft.com/office/drawing/2014/main" id="{96A30340-66A4-4705-8A1D-1C45B8A8C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3099"/>
              <a:ext cx="165" cy="224"/>
            </a:xfrm>
            <a:custGeom>
              <a:avLst/>
              <a:gdLst>
                <a:gd name="T0" fmla="*/ 145 w 66"/>
                <a:gd name="T1" fmla="*/ 21 h 84"/>
                <a:gd name="T2" fmla="*/ 33 w 66"/>
                <a:gd name="T3" fmla="*/ 115 h 84"/>
                <a:gd name="T4" fmla="*/ 20 w 66"/>
                <a:gd name="T5" fmla="*/ 205 h 84"/>
                <a:gd name="T6" fmla="*/ 813 w 66"/>
                <a:gd name="T7" fmla="*/ 1557 h 84"/>
                <a:gd name="T8" fmla="*/ 863 w 66"/>
                <a:gd name="T9" fmla="*/ 1571 h 84"/>
                <a:gd name="T10" fmla="*/ 908 w 66"/>
                <a:gd name="T11" fmla="*/ 1571 h 84"/>
                <a:gd name="T12" fmla="*/ 1000 w 66"/>
                <a:gd name="T13" fmla="*/ 1480 h 84"/>
                <a:gd name="T14" fmla="*/ 1020 w 66"/>
                <a:gd name="T15" fmla="*/ 1387 h 84"/>
                <a:gd name="T16" fmla="*/ 220 w 66"/>
                <a:gd name="T17" fmla="*/ 35 h 84"/>
                <a:gd name="T18" fmla="*/ 188 w 66"/>
                <a:gd name="T19" fmla="*/ 0 h 84"/>
                <a:gd name="T20" fmla="*/ 14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9" y="1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3"/>
                    <a:pt x="54" y="83"/>
                    <a:pt x="55" y="83"/>
                  </a:cubicBezTo>
                  <a:cubicBezTo>
                    <a:pt x="56" y="84"/>
                    <a:pt x="57" y="83"/>
                    <a:pt x="58" y="83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2" name="Freeform 1095">
              <a:extLst>
                <a:ext uri="{FF2B5EF4-FFF2-40B4-BE49-F238E27FC236}">
                  <a16:creationId xmlns:a16="http://schemas.microsoft.com/office/drawing/2014/main" id="{0754B90D-B023-4060-A047-C17441354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064"/>
              <a:ext cx="175" cy="496"/>
            </a:xfrm>
            <a:custGeom>
              <a:avLst/>
              <a:gdLst>
                <a:gd name="T0" fmla="*/ 125 w 70"/>
                <a:gd name="T1" fmla="*/ 21 h 186"/>
                <a:gd name="T2" fmla="*/ 20 w 70"/>
                <a:gd name="T3" fmla="*/ 115 h 186"/>
                <a:gd name="T4" fmla="*/ 0 w 70"/>
                <a:gd name="T5" fmla="*/ 149 h 186"/>
                <a:gd name="T6" fmla="*/ 0 w 70"/>
                <a:gd name="T7" fmla="*/ 171 h 186"/>
                <a:gd name="T8" fmla="*/ 0 w 70"/>
                <a:gd name="T9" fmla="*/ 205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36 h 186"/>
                <a:gd name="T22" fmla="*/ 1083 w 70"/>
                <a:gd name="T23" fmla="*/ 1501 h 186"/>
                <a:gd name="T24" fmla="*/ 208 w 70"/>
                <a:gd name="T25" fmla="*/ 35 h 186"/>
                <a:gd name="T26" fmla="*/ 125 w 70"/>
                <a:gd name="T27" fmla="*/ 21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52" y="84"/>
                    <a:pt x="54" y="86"/>
                  </a:cubicBezTo>
                  <a:cubicBezTo>
                    <a:pt x="54" y="88"/>
                    <a:pt x="54" y="182"/>
                    <a:pt x="54" y="182"/>
                  </a:cubicBezTo>
                  <a:cubicBezTo>
                    <a:pt x="54" y="184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4"/>
                    <a:pt x="70" y="1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0"/>
                    <a:pt x="70" y="79"/>
                    <a:pt x="69" y="7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3" name="Freeform 1096">
              <a:extLst>
                <a:ext uri="{FF2B5EF4-FFF2-40B4-BE49-F238E27FC236}">
                  <a16:creationId xmlns:a16="http://schemas.microsoft.com/office/drawing/2014/main" id="{F3511A85-D771-404B-8412-594983719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3099"/>
              <a:ext cx="165" cy="224"/>
            </a:xfrm>
            <a:custGeom>
              <a:avLst/>
              <a:gdLst>
                <a:gd name="T0" fmla="*/ 895 w 66"/>
                <a:gd name="T1" fmla="*/ 21 h 84"/>
                <a:gd name="T2" fmla="*/ 1000 w 66"/>
                <a:gd name="T3" fmla="*/ 115 h 84"/>
                <a:gd name="T4" fmla="*/ 1020 w 66"/>
                <a:gd name="T5" fmla="*/ 205 h 84"/>
                <a:gd name="T6" fmla="*/ 220 w 66"/>
                <a:gd name="T7" fmla="*/ 1557 h 84"/>
                <a:gd name="T8" fmla="*/ 175 w 66"/>
                <a:gd name="T9" fmla="*/ 1571 h 84"/>
                <a:gd name="T10" fmla="*/ 125 w 66"/>
                <a:gd name="T11" fmla="*/ 1571 h 84"/>
                <a:gd name="T12" fmla="*/ 33 w 66"/>
                <a:gd name="T13" fmla="*/ 1480 h 84"/>
                <a:gd name="T14" fmla="*/ 20 w 66"/>
                <a:gd name="T15" fmla="*/ 1387 h 84"/>
                <a:gd name="T16" fmla="*/ 813 w 66"/>
                <a:gd name="T17" fmla="*/ 35 h 84"/>
                <a:gd name="T18" fmla="*/ 845 w 66"/>
                <a:gd name="T19" fmla="*/ 0 h 84"/>
                <a:gd name="T20" fmla="*/ 89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57" y="1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3"/>
                    <a:pt x="12" y="83"/>
                    <a:pt x="11" y="83"/>
                  </a:cubicBezTo>
                  <a:cubicBezTo>
                    <a:pt x="10" y="84"/>
                    <a:pt x="9" y="83"/>
                    <a:pt x="8" y="83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4" name="Freeform 1097">
              <a:extLst>
                <a:ext uri="{FF2B5EF4-FFF2-40B4-BE49-F238E27FC236}">
                  <a16:creationId xmlns:a16="http://schemas.microsoft.com/office/drawing/2014/main" id="{98BE6F65-1597-4840-8518-A809E4B19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064"/>
              <a:ext cx="175" cy="496"/>
            </a:xfrm>
            <a:custGeom>
              <a:avLst/>
              <a:gdLst>
                <a:gd name="T0" fmla="*/ 875 w 70"/>
                <a:gd name="T1" fmla="*/ 35 h 186"/>
                <a:gd name="T2" fmla="*/ 20 w 70"/>
                <a:gd name="T3" fmla="*/ 1501 h 186"/>
                <a:gd name="T4" fmla="*/ 0 w 70"/>
                <a:gd name="T5" fmla="*/ 1536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83 w 70"/>
                <a:gd name="T17" fmla="*/ 205 h 186"/>
                <a:gd name="T18" fmla="*/ 1095 w 70"/>
                <a:gd name="T19" fmla="*/ 171 h 186"/>
                <a:gd name="T20" fmla="*/ 1095 w 70"/>
                <a:gd name="T21" fmla="*/ 149 h 186"/>
                <a:gd name="T22" fmla="*/ 1083 w 70"/>
                <a:gd name="T23" fmla="*/ 115 h 186"/>
                <a:gd name="T24" fmla="*/ 970 w 70"/>
                <a:gd name="T25" fmla="*/ 21 h 186"/>
                <a:gd name="T26" fmla="*/ 87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6" y="2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4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4"/>
                    <a:pt x="16" y="182"/>
                  </a:cubicBezTo>
                  <a:cubicBezTo>
                    <a:pt x="16" y="182"/>
                    <a:pt x="16" y="88"/>
                    <a:pt x="16" y="86"/>
                  </a:cubicBezTo>
                  <a:cubicBezTo>
                    <a:pt x="18" y="84"/>
                    <a:pt x="69" y="11"/>
                    <a:pt x="69" y="11"/>
                  </a:cubicBezTo>
                  <a:cubicBezTo>
                    <a:pt x="70" y="10"/>
                    <a:pt x="70" y="10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7"/>
                    <a:pt x="69" y="6"/>
                    <a:pt x="69" y="6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6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5" name="Freeform 1098">
              <a:extLst>
                <a:ext uri="{FF2B5EF4-FFF2-40B4-BE49-F238E27FC236}">
                  <a16:creationId xmlns:a16="http://schemas.microsoft.com/office/drawing/2014/main" id="{E2C644CE-151B-444B-AD81-C4A050615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3555"/>
              <a:ext cx="185" cy="192"/>
            </a:xfrm>
            <a:custGeom>
              <a:avLst/>
              <a:gdLst>
                <a:gd name="T0" fmla="*/ 895 w 74"/>
                <a:gd name="T1" fmla="*/ 35 h 72"/>
                <a:gd name="T2" fmla="*/ 938 w 74"/>
                <a:gd name="T3" fmla="*/ 171 h 72"/>
                <a:gd name="T4" fmla="*/ 658 w 74"/>
                <a:gd name="T5" fmla="*/ 605 h 72"/>
                <a:gd name="T6" fmla="*/ 658 w 74"/>
                <a:gd name="T7" fmla="*/ 627 h 72"/>
                <a:gd name="T8" fmla="*/ 1095 w 74"/>
                <a:gd name="T9" fmla="*/ 547 h 72"/>
                <a:gd name="T10" fmla="*/ 1158 w 74"/>
                <a:gd name="T11" fmla="*/ 683 h 72"/>
                <a:gd name="T12" fmla="*/ 1095 w 74"/>
                <a:gd name="T13" fmla="*/ 797 h 72"/>
                <a:gd name="T14" fmla="*/ 658 w 74"/>
                <a:gd name="T15" fmla="*/ 717 h 72"/>
                <a:gd name="T16" fmla="*/ 658 w 74"/>
                <a:gd name="T17" fmla="*/ 739 h 72"/>
                <a:gd name="T18" fmla="*/ 938 w 74"/>
                <a:gd name="T19" fmla="*/ 1173 h 72"/>
                <a:gd name="T20" fmla="*/ 863 w 74"/>
                <a:gd name="T21" fmla="*/ 1309 h 72"/>
                <a:gd name="T22" fmla="*/ 750 w 74"/>
                <a:gd name="T23" fmla="*/ 1288 h 72"/>
                <a:gd name="T24" fmla="*/ 583 w 74"/>
                <a:gd name="T25" fmla="*/ 797 h 72"/>
                <a:gd name="T26" fmla="*/ 563 w 74"/>
                <a:gd name="T27" fmla="*/ 797 h 72"/>
                <a:gd name="T28" fmla="*/ 375 w 74"/>
                <a:gd name="T29" fmla="*/ 1288 h 72"/>
                <a:gd name="T30" fmla="*/ 250 w 74"/>
                <a:gd name="T31" fmla="*/ 1288 h 72"/>
                <a:gd name="T32" fmla="*/ 208 w 74"/>
                <a:gd name="T33" fmla="*/ 1160 h 72"/>
                <a:gd name="T34" fmla="*/ 488 w 74"/>
                <a:gd name="T35" fmla="*/ 717 h 72"/>
                <a:gd name="T36" fmla="*/ 488 w 74"/>
                <a:gd name="T37" fmla="*/ 717 h 72"/>
                <a:gd name="T38" fmla="*/ 63 w 74"/>
                <a:gd name="T39" fmla="*/ 776 h 72"/>
                <a:gd name="T40" fmla="*/ 0 w 74"/>
                <a:gd name="T41" fmla="*/ 661 h 72"/>
                <a:gd name="T42" fmla="*/ 63 w 74"/>
                <a:gd name="T43" fmla="*/ 547 h 72"/>
                <a:gd name="T44" fmla="*/ 488 w 74"/>
                <a:gd name="T45" fmla="*/ 605 h 72"/>
                <a:gd name="T46" fmla="*/ 488 w 74"/>
                <a:gd name="T47" fmla="*/ 605 h 72"/>
                <a:gd name="T48" fmla="*/ 220 w 74"/>
                <a:gd name="T49" fmla="*/ 171 h 72"/>
                <a:gd name="T50" fmla="*/ 300 w 74"/>
                <a:gd name="T51" fmla="*/ 56 h 72"/>
                <a:gd name="T52" fmla="*/ 395 w 74"/>
                <a:gd name="T53" fmla="*/ 35 h 72"/>
                <a:gd name="T54" fmla="*/ 583 w 74"/>
                <a:gd name="T55" fmla="*/ 547 h 72"/>
                <a:gd name="T56" fmla="*/ 583 w 74"/>
                <a:gd name="T57" fmla="*/ 547 h 72"/>
                <a:gd name="T58" fmla="*/ 770 w 74"/>
                <a:gd name="T59" fmla="*/ 56 h 72"/>
                <a:gd name="T60" fmla="*/ 895 w 74"/>
                <a:gd name="T61" fmla="*/ 35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72">
                  <a:moveTo>
                    <a:pt x="57" y="2"/>
                  </a:moveTo>
                  <a:cubicBezTo>
                    <a:pt x="62" y="5"/>
                    <a:pt x="60" y="9"/>
                    <a:pt x="60" y="9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29"/>
                    <a:pt x="74" y="31"/>
                    <a:pt x="74" y="36"/>
                  </a:cubicBezTo>
                  <a:cubicBezTo>
                    <a:pt x="74" y="41"/>
                    <a:pt x="70" y="42"/>
                    <a:pt x="70" y="42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2"/>
                    <a:pt x="60" y="66"/>
                    <a:pt x="55" y="69"/>
                  </a:cubicBezTo>
                  <a:cubicBezTo>
                    <a:pt x="51" y="72"/>
                    <a:pt x="48" y="68"/>
                    <a:pt x="48" y="68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0" y="72"/>
                    <a:pt x="16" y="68"/>
                  </a:cubicBezTo>
                  <a:cubicBezTo>
                    <a:pt x="12" y="65"/>
                    <a:pt x="13" y="61"/>
                    <a:pt x="13" y="61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0" y="39"/>
                    <a:pt x="0" y="35"/>
                  </a:cubicBezTo>
                  <a:cubicBezTo>
                    <a:pt x="0" y="31"/>
                    <a:pt x="4" y="29"/>
                    <a:pt x="4" y="29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5"/>
                    <a:pt x="19" y="3"/>
                  </a:cubicBezTo>
                  <a:cubicBezTo>
                    <a:pt x="24" y="1"/>
                    <a:pt x="25" y="2"/>
                    <a:pt x="25" y="2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2" y="0"/>
                    <a:pt x="57" y="2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0" name="Group 1099">
            <a:extLst>
              <a:ext uri="{FF2B5EF4-FFF2-40B4-BE49-F238E27FC236}">
                <a16:creationId xmlns:a16="http://schemas.microsoft.com/office/drawing/2014/main" id="{74D1437A-4462-473B-80CA-2DD32D687CC0}"/>
              </a:ext>
            </a:extLst>
          </p:cNvPr>
          <p:cNvGrpSpPr>
            <a:grpSpLocks/>
          </p:cNvGrpSpPr>
          <p:nvPr/>
        </p:nvGrpSpPr>
        <p:grpSpPr bwMode="auto">
          <a:xfrm>
            <a:off x="9324975" y="4349750"/>
            <a:ext cx="428625" cy="1071563"/>
            <a:chOff x="4707" y="3072"/>
            <a:chExt cx="270" cy="675"/>
          </a:xfrm>
        </p:grpSpPr>
        <p:sp>
          <p:nvSpPr>
            <p:cNvPr id="62772" name="Freeform 1100">
              <a:extLst>
                <a:ext uri="{FF2B5EF4-FFF2-40B4-BE49-F238E27FC236}">
                  <a16:creationId xmlns:a16="http://schemas.microsoft.com/office/drawing/2014/main" id="{0158D401-ED4D-4BFF-8AEA-7C8DBB3D6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3109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1003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4"/>
                    <a:pt x="22" y="54"/>
                  </a:cubicBezTo>
                  <a:cubicBezTo>
                    <a:pt x="22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1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3" name="Freeform 1101">
              <a:extLst>
                <a:ext uri="{FF2B5EF4-FFF2-40B4-BE49-F238E27FC236}">
                  <a16:creationId xmlns:a16="http://schemas.microsoft.com/office/drawing/2014/main" id="{A1E275EF-AE9A-4752-821F-1C2A05557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3109"/>
              <a:ext cx="52" cy="88"/>
            </a:xfrm>
            <a:custGeom>
              <a:avLst/>
              <a:gdLst>
                <a:gd name="T0" fmla="*/ 319 w 21"/>
                <a:gd name="T1" fmla="*/ 547 h 33"/>
                <a:gd name="T2" fmla="*/ 134 w 21"/>
                <a:gd name="T3" fmla="*/ 21 h 33"/>
                <a:gd name="T4" fmla="*/ 124 w 21"/>
                <a:gd name="T5" fmla="*/ 0 h 33"/>
                <a:gd name="T6" fmla="*/ 92 w 21"/>
                <a:gd name="T7" fmla="*/ 0 h 33"/>
                <a:gd name="T8" fmla="*/ 12 w 21"/>
                <a:gd name="T9" fmla="*/ 35 h 33"/>
                <a:gd name="T10" fmla="*/ 0 w 21"/>
                <a:gd name="T11" fmla="*/ 93 h 33"/>
                <a:gd name="T12" fmla="*/ 183 w 21"/>
                <a:gd name="T13" fmla="*/ 627 h 33"/>
                <a:gd name="T14" fmla="*/ 319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21" y="29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2" y="33"/>
                    <a:pt x="12" y="33"/>
                    <a:pt x="12" y="33"/>
                  </a:cubicBezTo>
                  <a:lnTo>
                    <a:pt x="21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4" name="Freeform 1102">
              <a:extLst>
                <a:ext uri="{FF2B5EF4-FFF2-40B4-BE49-F238E27FC236}">
                  <a16:creationId xmlns:a16="http://schemas.microsoft.com/office/drawing/2014/main" id="{E0962348-B1E1-4B2D-9E14-531867A08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072"/>
              <a:ext cx="102" cy="488"/>
            </a:xfrm>
            <a:custGeom>
              <a:avLst/>
              <a:gdLst>
                <a:gd name="T0" fmla="*/ 104 w 41"/>
                <a:gd name="T1" fmla="*/ 21 h 183"/>
                <a:gd name="T2" fmla="*/ 30 w 41"/>
                <a:gd name="T3" fmla="*/ 56 h 183"/>
                <a:gd name="T4" fmla="*/ 0 w 41"/>
                <a:gd name="T5" fmla="*/ 93 h 183"/>
                <a:gd name="T6" fmla="*/ 0 w 41"/>
                <a:gd name="T7" fmla="*/ 93 h 183"/>
                <a:gd name="T8" fmla="*/ 0 w 41"/>
                <a:gd name="T9" fmla="*/ 136 h 183"/>
                <a:gd name="T10" fmla="*/ 403 w 41"/>
                <a:gd name="T11" fmla="*/ 1309 h 183"/>
                <a:gd name="T12" fmla="*/ 433 w 41"/>
                <a:gd name="T13" fmla="*/ 1557 h 183"/>
                <a:gd name="T14" fmla="*/ 433 w 41"/>
                <a:gd name="T15" fmla="*/ 3413 h 183"/>
                <a:gd name="T16" fmla="*/ 495 w 41"/>
                <a:gd name="T17" fmla="*/ 3469 h 183"/>
                <a:gd name="T18" fmla="*/ 587 w 41"/>
                <a:gd name="T19" fmla="*/ 3469 h 183"/>
                <a:gd name="T20" fmla="*/ 632 w 41"/>
                <a:gd name="T21" fmla="*/ 3413 h 183"/>
                <a:gd name="T22" fmla="*/ 632 w 41"/>
                <a:gd name="T23" fmla="*/ 1459 h 183"/>
                <a:gd name="T24" fmla="*/ 619 w 41"/>
                <a:gd name="T25" fmla="*/ 1288 h 183"/>
                <a:gd name="T26" fmla="*/ 187 w 41"/>
                <a:gd name="T27" fmla="*/ 35 h 183"/>
                <a:gd name="T28" fmla="*/ 104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7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8" y="75"/>
                    <a:pt x="28" y="82"/>
                  </a:cubicBezTo>
                  <a:cubicBezTo>
                    <a:pt x="28" y="107"/>
                    <a:pt x="28" y="180"/>
                    <a:pt x="28" y="180"/>
                  </a:cubicBezTo>
                  <a:cubicBezTo>
                    <a:pt x="28" y="182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9" y="183"/>
                    <a:pt x="41" y="182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7" y="1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5" name="Freeform 1103">
              <a:extLst>
                <a:ext uri="{FF2B5EF4-FFF2-40B4-BE49-F238E27FC236}">
                  <a16:creationId xmlns:a16="http://schemas.microsoft.com/office/drawing/2014/main" id="{675A5A57-2260-433A-9490-54AD7664C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072"/>
              <a:ext cx="67" cy="112"/>
            </a:xfrm>
            <a:custGeom>
              <a:avLst/>
              <a:gdLst>
                <a:gd name="T0" fmla="*/ 184 w 27"/>
                <a:gd name="T1" fmla="*/ 35 h 42"/>
                <a:gd name="T2" fmla="*/ 104 w 27"/>
                <a:gd name="T3" fmla="*/ 21 h 42"/>
                <a:gd name="T4" fmla="*/ 30 w 27"/>
                <a:gd name="T5" fmla="*/ 56 h 42"/>
                <a:gd name="T6" fmla="*/ 0 w 27"/>
                <a:gd name="T7" fmla="*/ 93 h 42"/>
                <a:gd name="T8" fmla="*/ 0 w 27"/>
                <a:gd name="T9" fmla="*/ 93 h 42"/>
                <a:gd name="T10" fmla="*/ 0 w 27"/>
                <a:gd name="T11" fmla="*/ 136 h 42"/>
                <a:gd name="T12" fmla="*/ 228 w 27"/>
                <a:gd name="T13" fmla="*/ 797 h 42"/>
                <a:gd name="T14" fmla="*/ 412 w 27"/>
                <a:gd name="T15" fmla="*/ 704 h 42"/>
                <a:gd name="T16" fmla="*/ 184 w 27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2">
                  <a:moveTo>
                    <a:pt x="12" y="2"/>
                  </a:moveTo>
                  <a:cubicBezTo>
                    <a:pt x="11" y="1"/>
                    <a:pt x="9" y="0"/>
                    <a:pt x="7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7" y="25"/>
                    <a:pt x="15" y="42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9" y="20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6" name="Freeform 1104">
              <a:extLst>
                <a:ext uri="{FF2B5EF4-FFF2-40B4-BE49-F238E27FC236}">
                  <a16:creationId xmlns:a16="http://schemas.microsoft.com/office/drawing/2014/main" id="{F8AFB36A-BCA4-49EB-B5FF-F02A917E3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3123"/>
              <a:ext cx="62" cy="424"/>
            </a:xfrm>
            <a:custGeom>
              <a:avLst/>
              <a:gdLst>
                <a:gd name="T0" fmla="*/ 370 w 25"/>
                <a:gd name="T1" fmla="*/ 989 h 159"/>
                <a:gd name="T2" fmla="*/ 382 w 25"/>
                <a:gd name="T3" fmla="*/ 1080 h 159"/>
                <a:gd name="T4" fmla="*/ 350 w 25"/>
                <a:gd name="T5" fmla="*/ 3016 h 159"/>
                <a:gd name="T6" fmla="*/ 350 w 25"/>
                <a:gd name="T7" fmla="*/ 3016 h 159"/>
                <a:gd name="T8" fmla="*/ 337 w 25"/>
                <a:gd name="T9" fmla="*/ 1117 h 159"/>
                <a:gd name="T10" fmla="*/ 320 w 25"/>
                <a:gd name="T11" fmla="*/ 989 h 159"/>
                <a:gd name="T12" fmla="*/ 0 w 25"/>
                <a:gd name="T13" fmla="*/ 0 h 159"/>
                <a:gd name="T14" fmla="*/ 0 w 25"/>
                <a:gd name="T15" fmla="*/ 0 h 159"/>
                <a:gd name="T16" fmla="*/ 370 w 25"/>
                <a:gd name="T17" fmla="*/ 989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59">
                  <a:moveTo>
                    <a:pt x="24" y="52"/>
                  </a:moveTo>
                  <a:cubicBezTo>
                    <a:pt x="25" y="54"/>
                    <a:pt x="25" y="54"/>
                    <a:pt x="25" y="57"/>
                  </a:cubicBezTo>
                  <a:cubicBezTo>
                    <a:pt x="25" y="61"/>
                    <a:pt x="23" y="159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72"/>
                    <a:pt x="22" y="59"/>
                  </a:cubicBezTo>
                  <a:cubicBezTo>
                    <a:pt x="22" y="56"/>
                    <a:pt x="22" y="54"/>
                    <a:pt x="21" y="52"/>
                  </a:cubicBezTo>
                  <a:cubicBezTo>
                    <a:pt x="17" y="4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4" y="51"/>
                    <a:pt x="24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7" name="Freeform 1105">
              <a:extLst>
                <a:ext uri="{FF2B5EF4-FFF2-40B4-BE49-F238E27FC236}">
                  <a16:creationId xmlns:a16="http://schemas.microsoft.com/office/drawing/2014/main" id="{C9F2C05B-68BE-4BFC-815B-3C185D9DD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3115"/>
              <a:ext cx="50" cy="122"/>
            </a:xfrm>
            <a:custGeom>
              <a:avLst/>
              <a:gdLst>
                <a:gd name="T0" fmla="*/ 63 w 20"/>
                <a:gd name="T1" fmla="*/ 90 h 46"/>
                <a:gd name="T2" fmla="*/ 313 w 20"/>
                <a:gd name="T3" fmla="*/ 859 h 46"/>
                <a:gd name="T4" fmla="*/ 313 w 20"/>
                <a:gd name="T5" fmla="*/ 859 h 46"/>
                <a:gd name="T6" fmla="*/ 20 w 20"/>
                <a:gd name="T7" fmla="*/ 56 h 46"/>
                <a:gd name="T8" fmla="*/ 33 w 20"/>
                <a:gd name="T9" fmla="*/ 21 h 46"/>
                <a:gd name="T10" fmla="*/ 95 w 20"/>
                <a:gd name="T11" fmla="*/ 0 h 46"/>
                <a:gd name="T12" fmla="*/ 63 w 20"/>
                <a:gd name="T13" fmla="*/ 9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46">
                  <a:moveTo>
                    <a:pt x="4" y="5"/>
                  </a:moveTo>
                  <a:cubicBezTo>
                    <a:pt x="4" y="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2" y="1"/>
                  </a:cubicBezTo>
                  <a:cubicBezTo>
                    <a:pt x="3" y="1"/>
                    <a:pt x="6" y="0"/>
                    <a:pt x="6" y="0"/>
                  </a:cubicBezTo>
                  <a:cubicBezTo>
                    <a:pt x="5" y="0"/>
                    <a:pt x="2" y="2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8" name="Freeform 1106">
              <a:extLst>
                <a:ext uri="{FF2B5EF4-FFF2-40B4-BE49-F238E27FC236}">
                  <a16:creationId xmlns:a16="http://schemas.microsoft.com/office/drawing/2014/main" id="{0A02E5A2-345D-4895-8DB4-210A9BF2F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109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1003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45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3"/>
                    <a:pt x="30" y="4"/>
                    <a:pt x="30" y="5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1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9" name="Freeform 1107">
              <a:extLst>
                <a:ext uri="{FF2B5EF4-FFF2-40B4-BE49-F238E27FC236}">
                  <a16:creationId xmlns:a16="http://schemas.microsoft.com/office/drawing/2014/main" id="{EB04E99E-866E-4E9D-9D91-1A46C8F30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3109"/>
              <a:ext cx="53" cy="88"/>
            </a:xfrm>
            <a:custGeom>
              <a:avLst/>
              <a:gdLst>
                <a:gd name="T0" fmla="*/ 0 w 21"/>
                <a:gd name="T1" fmla="*/ 547 h 33"/>
                <a:gd name="T2" fmla="*/ 192 w 21"/>
                <a:gd name="T3" fmla="*/ 21 h 33"/>
                <a:gd name="T4" fmla="*/ 209 w 21"/>
                <a:gd name="T5" fmla="*/ 0 h 33"/>
                <a:gd name="T6" fmla="*/ 242 w 21"/>
                <a:gd name="T7" fmla="*/ 0 h 33"/>
                <a:gd name="T8" fmla="*/ 318 w 21"/>
                <a:gd name="T9" fmla="*/ 35 h 33"/>
                <a:gd name="T10" fmla="*/ 338 w 21"/>
                <a:gd name="T11" fmla="*/ 93 h 33"/>
                <a:gd name="T12" fmla="*/ 146 w 21"/>
                <a:gd name="T13" fmla="*/ 627 h 33"/>
                <a:gd name="T14" fmla="*/ 0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0" y="29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9" y="33"/>
                    <a:pt x="9" y="33"/>
                    <a:pt x="9" y="33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0" name="Freeform 1108">
              <a:extLst>
                <a:ext uri="{FF2B5EF4-FFF2-40B4-BE49-F238E27FC236}">
                  <a16:creationId xmlns:a16="http://schemas.microsoft.com/office/drawing/2014/main" id="{81A47C03-32C5-4960-B740-66FAC1513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72"/>
              <a:ext cx="103" cy="488"/>
            </a:xfrm>
            <a:custGeom>
              <a:avLst/>
              <a:gdLst>
                <a:gd name="T0" fmla="*/ 460 w 41"/>
                <a:gd name="T1" fmla="*/ 35 h 183"/>
                <a:gd name="T2" fmla="*/ 20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50 w 41"/>
                <a:gd name="T9" fmla="*/ 3469 h 183"/>
                <a:gd name="T10" fmla="*/ 146 w 41"/>
                <a:gd name="T11" fmla="*/ 3469 h 183"/>
                <a:gd name="T12" fmla="*/ 209 w 41"/>
                <a:gd name="T13" fmla="*/ 3413 h 183"/>
                <a:gd name="T14" fmla="*/ 209 w 41"/>
                <a:gd name="T15" fmla="*/ 1557 h 183"/>
                <a:gd name="T16" fmla="*/ 239 w 41"/>
                <a:gd name="T17" fmla="*/ 1309 h 183"/>
                <a:gd name="T18" fmla="*/ 651 w 41"/>
                <a:gd name="T19" fmla="*/ 136 h 183"/>
                <a:gd name="T20" fmla="*/ 651 w 41"/>
                <a:gd name="T21" fmla="*/ 93 h 183"/>
                <a:gd name="T22" fmla="*/ 651 w 41"/>
                <a:gd name="T23" fmla="*/ 93 h 183"/>
                <a:gd name="T24" fmla="*/ 618 w 41"/>
                <a:gd name="T25" fmla="*/ 56 h 183"/>
                <a:gd name="T26" fmla="*/ 538 w 41"/>
                <a:gd name="T27" fmla="*/ 21 h 183"/>
                <a:gd name="T28" fmla="*/ 460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29" y="2"/>
                  </a:moveTo>
                  <a:cubicBezTo>
                    <a:pt x="29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2"/>
                    <a:pt x="2" y="183"/>
                    <a:pt x="3" y="183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1" y="183"/>
                    <a:pt x="13" y="182"/>
                    <a:pt x="13" y="180"/>
                  </a:cubicBezTo>
                  <a:cubicBezTo>
                    <a:pt x="13" y="180"/>
                    <a:pt x="13" y="107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7"/>
                    <a:pt x="41" y="6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29" y="2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1" name="Freeform 1109">
              <a:extLst>
                <a:ext uri="{FF2B5EF4-FFF2-40B4-BE49-F238E27FC236}">
                  <a16:creationId xmlns:a16="http://schemas.microsoft.com/office/drawing/2014/main" id="{84E84A81-1266-4F15-B2DD-E23E36D2C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3072"/>
              <a:ext cx="68" cy="112"/>
            </a:xfrm>
            <a:custGeom>
              <a:avLst/>
              <a:gdLst>
                <a:gd name="T0" fmla="*/ 242 w 27"/>
                <a:gd name="T1" fmla="*/ 35 h 42"/>
                <a:gd name="T2" fmla="*/ 317 w 27"/>
                <a:gd name="T3" fmla="*/ 21 h 42"/>
                <a:gd name="T4" fmla="*/ 400 w 27"/>
                <a:gd name="T5" fmla="*/ 56 h 42"/>
                <a:gd name="T6" fmla="*/ 431 w 27"/>
                <a:gd name="T7" fmla="*/ 93 h 42"/>
                <a:gd name="T8" fmla="*/ 431 w 27"/>
                <a:gd name="T9" fmla="*/ 93 h 42"/>
                <a:gd name="T10" fmla="*/ 431 w 27"/>
                <a:gd name="T11" fmla="*/ 136 h 42"/>
                <a:gd name="T12" fmla="*/ 191 w 27"/>
                <a:gd name="T13" fmla="*/ 797 h 42"/>
                <a:gd name="T14" fmla="*/ 0 w 27"/>
                <a:gd name="T15" fmla="*/ 704 h 42"/>
                <a:gd name="T16" fmla="*/ 242 w 27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2">
                  <a:moveTo>
                    <a:pt x="15" y="2"/>
                  </a:moveTo>
                  <a:cubicBezTo>
                    <a:pt x="16" y="1"/>
                    <a:pt x="18" y="0"/>
                    <a:pt x="20" y="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0" y="25"/>
                    <a:pt x="12" y="4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8" y="20"/>
                    <a:pt x="15" y="2"/>
                    <a:pt x="15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2" name="Freeform 1110">
              <a:extLst>
                <a:ext uri="{FF2B5EF4-FFF2-40B4-BE49-F238E27FC236}">
                  <a16:creationId xmlns:a16="http://schemas.microsoft.com/office/drawing/2014/main" id="{A3F7F7F1-8233-4513-9B3A-5C75C8BE0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107"/>
              <a:ext cx="63" cy="442"/>
            </a:xfrm>
            <a:custGeom>
              <a:avLst/>
              <a:gdLst>
                <a:gd name="T0" fmla="*/ 20 w 25"/>
                <a:gd name="T1" fmla="*/ 1078 h 166"/>
                <a:gd name="T2" fmla="*/ 0 w 25"/>
                <a:gd name="T3" fmla="*/ 1206 h 166"/>
                <a:gd name="T4" fmla="*/ 0 w 25"/>
                <a:gd name="T5" fmla="*/ 3134 h 166"/>
                <a:gd name="T6" fmla="*/ 0 w 25"/>
                <a:gd name="T7" fmla="*/ 3134 h 166"/>
                <a:gd name="T8" fmla="*/ 50 w 25"/>
                <a:gd name="T9" fmla="*/ 1227 h 166"/>
                <a:gd name="T10" fmla="*/ 63 w 25"/>
                <a:gd name="T11" fmla="*/ 1057 h 166"/>
                <a:gd name="T12" fmla="*/ 401 w 25"/>
                <a:gd name="T13" fmla="*/ 0 h 166"/>
                <a:gd name="T14" fmla="*/ 401 w 25"/>
                <a:gd name="T15" fmla="*/ 0 h 166"/>
                <a:gd name="T16" fmla="*/ 20 w 25"/>
                <a:gd name="T17" fmla="*/ 1078 h 1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66">
                  <a:moveTo>
                    <a:pt x="1" y="57"/>
                  </a:moveTo>
                  <a:cubicBezTo>
                    <a:pt x="1" y="58"/>
                    <a:pt x="0" y="60"/>
                    <a:pt x="0" y="64"/>
                  </a:cubicBezTo>
                  <a:cubicBezTo>
                    <a:pt x="0" y="67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3" y="79"/>
                    <a:pt x="3" y="65"/>
                  </a:cubicBezTo>
                  <a:cubicBezTo>
                    <a:pt x="3" y="62"/>
                    <a:pt x="4" y="58"/>
                    <a:pt x="4" y="56"/>
                  </a:cubicBezTo>
                  <a:cubicBezTo>
                    <a:pt x="9" y="4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" y="56"/>
                    <a:pt x="1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3" name="Freeform 1111">
              <a:extLst>
                <a:ext uri="{FF2B5EF4-FFF2-40B4-BE49-F238E27FC236}">
                  <a16:creationId xmlns:a16="http://schemas.microsoft.com/office/drawing/2014/main" id="{C679D73B-99F4-4544-AC0C-03FEFDDC8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3115"/>
              <a:ext cx="60" cy="117"/>
            </a:xfrm>
            <a:custGeom>
              <a:avLst/>
              <a:gdLst>
                <a:gd name="T0" fmla="*/ 283 w 24"/>
                <a:gd name="T1" fmla="*/ 93 h 44"/>
                <a:gd name="T2" fmla="*/ 0 w 24"/>
                <a:gd name="T3" fmla="*/ 827 h 44"/>
                <a:gd name="T4" fmla="*/ 0 w 24"/>
                <a:gd name="T5" fmla="*/ 827 h 44"/>
                <a:gd name="T6" fmla="*/ 283 w 24"/>
                <a:gd name="T7" fmla="*/ 21 h 44"/>
                <a:gd name="T8" fmla="*/ 313 w 24"/>
                <a:gd name="T9" fmla="*/ 0 h 44"/>
                <a:gd name="T10" fmla="*/ 375 w 24"/>
                <a:gd name="T11" fmla="*/ 35 h 44"/>
                <a:gd name="T12" fmla="*/ 283 w 24"/>
                <a:gd name="T13" fmla="*/ 93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4">
                  <a:moveTo>
                    <a:pt x="18" y="5"/>
                  </a:moveTo>
                  <a:cubicBezTo>
                    <a:pt x="18" y="5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1"/>
                    <a:pt x="24" y="2"/>
                    <a:pt x="24" y="2"/>
                  </a:cubicBezTo>
                  <a:cubicBezTo>
                    <a:pt x="23" y="2"/>
                    <a:pt x="20" y="1"/>
                    <a:pt x="1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4" name="Freeform 1112">
              <a:extLst>
                <a:ext uri="{FF2B5EF4-FFF2-40B4-BE49-F238E27FC236}">
                  <a16:creationId xmlns:a16="http://schemas.microsoft.com/office/drawing/2014/main" id="{F5406FCE-553C-44F5-B7A5-B61FDD70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3109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1003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4"/>
                    <a:pt x="22" y="54"/>
                  </a:cubicBezTo>
                  <a:cubicBezTo>
                    <a:pt x="22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1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5" name="Freeform 1113">
              <a:extLst>
                <a:ext uri="{FF2B5EF4-FFF2-40B4-BE49-F238E27FC236}">
                  <a16:creationId xmlns:a16="http://schemas.microsoft.com/office/drawing/2014/main" id="{323A4006-363B-4603-A387-B3094D152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072"/>
              <a:ext cx="102" cy="488"/>
            </a:xfrm>
            <a:custGeom>
              <a:avLst/>
              <a:gdLst>
                <a:gd name="T0" fmla="*/ 104 w 41"/>
                <a:gd name="T1" fmla="*/ 21 h 183"/>
                <a:gd name="T2" fmla="*/ 30 w 41"/>
                <a:gd name="T3" fmla="*/ 56 h 183"/>
                <a:gd name="T4" fmla="*/ 0 w 41"/>
                <a:gd name="T5" fmla="*/ 93 h 183"/>
                <a:gd name="T6" fmla="*/ 0 w 41"/>
                <a:gd name="T7" fmla="*/ 93 h 183"/>
                <a:gd name="T8" fmla="*/ 0 w 41"/>
                <a:gd name="T9" fmla="*/ 136 h 183"/>
                <a:gd name="T10" fmla="*/ 403 w 41"/>
                <a:gd name="T11" fmla="*/ 1309 h 183"/>
                <a:gd name="T12" fmla="*/ 433 w 41"/>
                <a:gd name="T13" fmla="*/ 1557 h 183"/>
                <a:gd name="T14" fmla="*/ 433 w 41"/>
                <a:gd name="T15" fmla="*/ 3413 h 183"/>
                <a:gd name="T16" fmla="*/ 495 w 41"/>
                <a:gd name="T17" fmla="*/ 3469 h 183"/>
                <a:gd name="T18" fmla="*/ 587 w 41"/>
                <a:gd name="T19" fmla="*/ 3469 h 183"/>
                <a:gd name="T20" fmla="*/ 632 w 41"/>
                <a:gd name="T21" fmla="*/ 3413 h 183"/>
                <a:gd name="T22" fmla="*/ 632 w 41"/>
                <a:gd name="T23" fmla="*/ 1459 h 183"/>
                <a:gd name="T24" fmla="*/ 619 w 41"/>
                <a:gd name="T25" fmla="*/ 1288 h 183"/>
                <a:gd name="T26" fmla="*/ 187 w 41"/>
                <a:gd name="T27" fmla="*/ 35 h 183"/>
                <a:gd name="T28" fmla="*/ 104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7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8" y="75"/>
                    <a:pt x="28" y="82"/>
                  </a:cubicBezTo>
                  <a:cubicBezTo>
                    <a:pt x="28" y="107"/>
                    <a:pt x="28" y="180"/>
                    <a:pt x="28" y="180"/>
                  </a:cubicBezTo>
                  <a:cubicBezTo>
                    <a:pt x="28" y="182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9" y="183"/>
                    <a:pt x="41" y="182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7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6" name="Freeform 1114">
              <a:extLst>
                <a:ext uri="{FF2B5EF4-FFF2-40B4-BE49-F238E27FC236}">
                  <a16:creationId xmlns:a16="http://schemas.microsoft.com/office/drawing/2014/main" id="{AAF26261-DFA9-47C3-B872-2EE67D5E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109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1003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45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3"/>
                    <a:pt x="30" y="4"/>
                    <a:pt x="30" y="5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1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7" name="Freeform 1115">
              <a:extLst>
                <a:ext uri="{FF2B5EF4-FFF2-40B4-BE49-F238E27FC236}">
                  <a16:creationId xmlns:a16="http://schemas.microsoft.com/office/drawing/2014/main" id="{B5AA8A66-FA51-4A9F-B6E5-F7DB685D1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72"/>
              <a:ext cx="103" cy="488"/>
            </a:xfrm>
            <a:custGeom>
              <a:avLst/>
              <a:gdLst>
                <a:gd name="T0" fmla="*/ 460 w 41"/>
                <a:gd name="T1" fmla="*/ 35 h 183"/>
                <a:gd name="T2" fmla="*/ 20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50 w 41"/>
                <a:gd name="T9" fmla="*/ 3469 h 183"/>
                <a:gd name="T10" fmla="*/ 146 w 41"/>
                <a:gd name="T11" fmla="*/ 3469 h 183"/>
                <a:gd name="T12" fmla="*/ 209 w 41"/>
                <a:gd name="T13" fmla="*/ 3413 h 183"/>
                <a:gd name="T14" fmla="*/ 209 w 41"/>
                <a:gd name="T15" fmla="*/ 1557 h 183"/>
                <a:gd name="T16" fmla="*/ 239 w 41"/>
                <a:gd name="T17" fmla="*/ 1309 h 183"/>
                <a:gd name="T18" fmla="*/ 651 w 41"/>
                <a:gd name="T19" fmla="*/ 136 h 183"/>
                <a:gd name="T20" fmla="*/ 651 w 41"/>
                <a:gd name="T21" fmla="*/ 93 h 183"/>
                <a:gd name="T22" fmla="*/ 651 w 41"/>
                <a:gd name="T23" fmla="*/ 93 h 183"/>
                <a:gd name="T24" fmla="*/ 618 w 41"/>
                <a:gd name="T25" fmla="*/ 56 h 183"/>
                <a:gd name="T26" fmla="*/ 538 w 41"/>
                <a:gd name="T27" fmla="*/ 21 h 183"/>
                <a:gd name="T28" fmla="*/ 460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29" y="2"/>
                  </a:moveTo>
                  <a:cubicBezTo>
                    <a:pt x="29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2"/>
                    <a:pt x="2" y="183"/>
                    <a:pt x="3" y="183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1" y="183"/>
                    <a:pt x="13" y="182"/>
                    <a:pt x="13" y="180"/>
                  </a:cubicBezTo>
                  <a:cubicBezTo>
                    <a:pt x="13" y="180"/>
                    <a:pt x="13" y="107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7"/>
                    <a:pt x="41" y="6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29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8" name="Freeform 1116">
              <a:extLst>
                <a:ext uri="{FF2B5EF4-FFF2-40B4-BE49-F238E27FC236}">
                  <a16:creationId xmlns:a16="http://schemas.microsoft.com/office/drawing/2014/main" id="{1FF744C7-8EA7-4A4E-B8A5-BA28B0661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3555"/>
              <a:ext cx="185" cy="192"/>
            </a:xfrm>
            <a:custGeom>
              <a:avLst/>
              <a:gdLst>
                <a:gd name="T0" fmla="*/ 895 w 74"/>
                <a:gd name="T1" fmla="*/ 35 h 72"/>
                <a:gd name="T2" fmla="*/ 938 w 74"/>
                <a:gd name="T3" fmla="*/ 171 h 72"/>
                <a:gd name="T4" fmla="*/ 658 w 74"/>
                <a:gd name="T5" fmla="*/ 605 h 72"/>
                <a:gd name="T6" fmla="*/ 658 w 74"/>
                <a:gd name="T7" fmla="*/ 627 h 72"/>
                <a:gd name="T8" fmla="*/ 1095 w 74"/>
                <a:gd name="T9" fmla="*/ 547 h 72"/>
                <a:gd name="T10" fmla="*/ 1158 w 74"/>
                <a:gd name="T11" fmla="*/ 683 h 72"/>
                <a:gd name="T12" fmla="*/ 1095 w 74"/>
                <a:gd name="T13" fmla="*/ 797 h 72"/>
                <a:gd name="T14" fmla="*/ 658 w 74"/>
                <a:gd name="T15" fmla="*/ 717 h 72"/>
                <a:gd name="T16" fmla="*/ 658 w 74"/>
                <a:gd name="T17" fmla="*/ 739 h 72"/>
                <a:gd name="T18" fmla="*/ 938 w 74"/>
                <a:gd name="T19" fmla="*/ 1173 h 72"/>
                <a:gd name="T20" fmla="*/ 863 w 74"/>
                <a:gd name="T21" fmla="*/ 1309 h 72"/>
                <a:gd name="T22" fmla="*/ 750 w 74"/>
                <a:gd name="T23" fmla="*/ 1288 h 72"/>
                <a:gd name="T24" fmla="*/ 583 w 74"/>
                <a:gd name="T25" fmla="*/ 797 h 72"/>
                <a:gd name="T26" fmla="*/ 563 w 74"/>
                <a:gd name="T27" fmla="*/ 797 h 72"/>
                <a:gd name="T28" fmla="*/ 375 w 74"/>
                <a:gd name="T29" fmla="*/ 1288 h 72"/>
                <a:gd name="T30" fmla="*/ 250 w 74"/>
                <a:gd name="T31" fmla="*/ 1288 h 72"/>
                <a:gd name="T32" fmla="*/ 208 w 74"/>
                <a:gd name="T33" fmla="*/ 1160 h 72"/>
                <a:gd name="T34" fmla="*/ 488 w 74"/>
                <a:gd name="T35" fmla="*/ 717 h 72"/>
                <a:gd name="T36" fmla="*/ 488 w 74"/>
                <a:gd name="T37" fmla="*/ 717 h 72"/>
                <a:gd name="T38" fmla="*/ 63 w 74"/>
                <a:gd name="T39" fmla="*/ 776 h 72"/>
                <a:gd name="T40" fmla="*/ 0 w 74"/>
                <a:gd name="T41" fmla="*/ 661 h 72"/>
                <a:gd name="T42" fmla="*/ 63 w 74"/>
                <a:gd name="T43" fmla="*/ 547 h 72"/>
                <a:gd name="T44" fmla="*/ 488 w 74"/>
                <a:gd name="T45" fmla="*/ 605 h 72"/>
                <a:gd name="T46" fmla="*/ 488 w 74"/>
                <a:gd name="T47" fmla="*/ 605 h 72"/>
                <a:gd name="T48" fmla="*/ 220 w 74"/>
                <a:gd name="T49" fmla="*/ 171 h 72"/>
                <a:gd name="T50" fmla="*/ 300 w 74"/>
                <a:gd name="T51" fmla="*/ 56 h 72"/>
                <a:gd name="T52" fmla="*/ 395 w 74"/>
                <a:gd name="T53" fmla="*/ 35 h 72"/>
                <a:gd name="T54" fmla="*/ 583 w 74"/>
                <a:gd name="T55" fmla="*/ 547 h 72"/>
                <a:gd name="T56" fmla="*/ 583 w 74"/>
                <a:gd name="T57" fmla="*/ 547 h 72"/>
                <a:gd name="T58" fmla="*/ 770 w 74"/>
                <a:gd name="T59" fmla="*/ 56 h 72"/>
                <a:gd name="T60" fmla="*/ 895 w 74"/>
                <a:gd name="T61" fmla="*/ 35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72">
                  <a:moveTo>
                    <a:pt x="57" y="2"/>
                  </a:moveTo>
                  <a:cubicBezTo>
                    <a:pt x="62" y="5"/>
                    <a:pt x="60" y="9"/>
                    <a:pt x="60" y="9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29"/>
                    <a:pt x="74" y="31"/>
                    <a:pt x="74" y="36"/>
                  </a:cubicBezTo>
                  <a:cubicBezTo>
                    <a:pt x="74" y="41"/>
                    <a:pt x="70" y="42"/>
                    <a:pt x="70" y="42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2"/>
                    <a:pt x="60" y="66"/>
                    <a:pt x="55" y="69"/>
                  </a:cubicBezTo>
                  <a:cubicBezTo>
                    <a:pt x="51" y="72"/>
                    <a:pt x="48" y="68"/>
                    <a:pt x="48" y="68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0" y="72"/>
                    <a:pt x="16" y="68"/>
                  </a:cubicBezTo>
                  <a:cubicBezTo>
                    <a:pt x="12" y="65"/>
                    <a:pt x="13" y="61"/>
                    <a:pt x="13" y="61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0" y="39"/>
                    <a:pt x="0" y="35"/>
                  </a:cubicBezTo>
                  <a:cubicBezTo>
                    <a:pt x="0" y="31"/>
                    <a:pt x="4" y="29"/>
                    <a:pt x="4" y="29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5"/>
                    <a:pt x="19" y="3"/>
                  </a:cubicBezTo>
                  <a:cubicBezTo>
                    <a:pt x="24" y="1"/>
                    <a:pt x="25" y="2"/>
                    <a:pt x="25" y="2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2" y="0"/>
                    <a:pt x="5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1" name="Group 1117">
            <a:extLst>
              <a:ext uri="{FF2B5EF4-FFF2-40B4-BE49-F238E27FC236}">
                <a16:creationId xmlns:a16="http://schemas.microsoft.com/office/drawing/2014/main" id="{B2CF1086-B178-477B-B29D-195825C5DD70}"/>
              </a:ext>
            </a:extLst>
          </p:cNvPr>
          <p:cNvGrpSpPr>
            <a:grpSpLocks/>
          </p:cNvGrpSpPr>
          <p:nvPr/>
        </p:nvGrpSpPr>
        <p:grpSpPr bwMode="auto">
          <a:xfrm>
            <a:off x="3481388" y="2817813"/>
            <a:ext cx="695325" cy="1150937"/>
            <a:chOff x="1026" y="2107"/>
            <a:chExt cx="438" cy="725"/>
          </a:xfrm>
        </p:grpSpPr>
        <p:sp>
          <p:nvSpPr>
            <p:cNvPr id="62750" name="Freeform 1118">
              <a:extLst>
                <a:ext uri="{FF2B5EF4-FFF2-40B4-BE49-F238E27FC236}">
                  <a16:creationId xmlns:a16="http://schemas.microsoft.com/office/drawing/2014/main" id="{75567F4B-2072-4608-97A9-86787B7BA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136"/>
              <a:ext cx="178" cy="190"/>
            </a:xfrm>
            <a:custGeom>
              <a:avLst/>
              <a:gdLst>
                <a:gd name="T0" fmla="*/ 178 w 178"/>
                <a:gd name="T1" fmla="*/ 174 h 190"/>
                <a:gd name="T2" fmla="*/ 15 w 178"/>
                <a:gd name="T3" fmla="*/ 0 h 190"/>
                <a:gd name="T4" fmla="*/ 0 w 178"/>
                <a:gd name="T5" fmla="*/ 14 h 190"/>
                <a:gd name="T6" fmla="*/ 165 w 178"/>
                <a:gd name="T7" fmla="*/ 190 h 190"/>
                <a:gd name="T8" fmla="*/ 178 w 178"/>
                <a:gd name="T9" fmla="*/ 17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0">
                  <a:moveTo>
                    <a:pt x="178" y="174"/>
                  </a:moveTo>
                  <a:lnTo>
                    <a:pt x="15" y="0"/>
                  </a:lnTo>
                  <a:lnTo>
                    <a:pt x="0" y="14"/>
                  </a:lnTo>
                  <a:lnTo>
                    <a:pt x="165" y="190"/>
                  </a:lnTo>
                  <a:lnTo>
                    <a:pt x="178" y="174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1" name="Freeform 1119">
              <a:extLst>
                <a:ext uri="{FF2B5EF4-FFF2-40B4-BE49-F238E27FC236}">
                  <a16:creationId xmlns:a16="http://schemas.microsoft.com/office/drawing/2014/main" id="{BAFECA46-28A6-438F-A616-E5E89602E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107"/>
              <a:ext cx="186" cy="515"/>
            </a:xfrm>
            <a:custGeom>
              <a:avLst/>
              <a:gdLst>
                <a:gd name="T0" fmla="*/ 186 w 186"/>
                <a:gd name="T1" fmla="*/ 181 h 515"/>
                <a:gd name="T2" fmla="*/ 186 w 186"/>
                <a:gd name="T3" fmla="*/ 181 h 515"/>
                <a:gd name="T4" fmla="*/ 186 w 186"/>
                <a:gd name="T5" fmla="*/ 181 h 515"/>
                <a:gd name="T6" fmla="*/ 186 w 186"/>
                <a:gd name="T7" fmla="*/ 181 h 515"/>
                <a:gd name="T8" fmla="*/ 15 w 186"/>
                <a:gd name="T9" fmla="*/ 0 h 515"/>
                <a:gd name="T10" fmla="*/ 0 w 186"/>
                <a:gd name="T11" fmla="*/ 16 h 515"/>
                <a:gd name="T12" fmla="*/ 166 w 186"/>
                <a:gd name="T13" fmla="*/ 189 h 515"/>
                <a:gd name="T14" fmla="*/ 166 w 186"/>
                <a:gd name="T15" fmla="*/ 515 h 515"/>
                <a:gd name="T16" fmla="*/ 186 w 186"/>
                <a:gd name="T17" fmla="*/ 515 h 515"/>
                <a:gd name="T18" fmla="*/ 186 w 186"/>
                <a:gd name="T19" fmla="*/ 181 h 515"/>
                <a:gd name="T20" fmla="*/ 186 w 186"/>
                <a:gd name="T21" fmla="*/ 181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515">
                  <a:moveTo>
                    <a:pt x="186" y="181"/>
                  </a:moveTo>
                  <a:lnTo>
                    <a:pt x="186" y="181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6" y="189"/>
                  </a:lnTo>
                  <a:lnTo>
                    <a:pt x="166" y="515"/>
                  </a:lnTo>
                  <a:lnTo>
                    <a:pt x="186" y="515"/>
                  </a:lnTo>
                  <a:lnTo>
                    <a:pt x="186" y="181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2" name="Freeform 1120">
              <a:extLst>
                <a:ext uri="{FF2B5EF4-FFF2-40B4-BE49-F238E27FC236}">
                  <a16:creationId xmlns:a16="http://schemas.microsoft.com/office/drawing/2014/main" id="{CCB26E72-3F77-4A75-8428-46EABE85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136"/>
              <a:ext cx="90" cy="94"/>
            </a:xfrm>
            <a:custGeom>
              <a:avLst/>
              <a:gdLst>
                <a:gd name="T0" fmla="*/ 90 w 90"/>
                <a:gd name="T1" fmla="*/ 78 h 94"/>
                <a:gd name="T2" fmla="*/ 15 w 90"/>
                <a:gd name="T3" fmla="*/ 0 h 94"/>
                <a:gd name="T4" fmla="*/ 0 w 90"/>
                <a:gd name="T5" fmla="*/ 14 h 94"/>
                <a:gd name="T6" fmla="*/ 75 w 90"/>
                <a:gd name="T7" fmla="*/ 94 h 94"/>
                <a:gd name="T8" fmla="*/ 90 w 90"/>
                <a:gd name="T9" fmla="*/ 78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4">
                  <a:moveTo>
                    <a:pt x="90" y="78"/>
                  </a:moveTo>
                  <a:lnTo>
                    <a:pt x="15" y="0"/>
                  </a:lnTo>
                  <a:lnTo>
                    <a:pt x="0" y="14"/>
                  </a:lnTo>
                  <a:lnTo>
                    <a:pt x="75" y="94"/>
                  </a:lnTo>
                  <a:lnTo>
                    <a:pt x="90" y="78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3" name="Freeform 1121">
              <a:extLst>
                <a:ext uri="{FF2B5EF4-FFF2-40B4-BE49-F238E27FC236}">
                  <a16:creationId xmlns:a16="http://schemas.microsoft.com/office/drawing/2014/main" id="{C9A4AA00-0BA3-4F87-8BBD-2CB5E9AF6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107"/>
              <a:ext cx="88" cy="96"/>
            </a:xfrm>
            <a:custGeom>
              <a:avLst/>
              <a:gdLst>
                <a:gd name="T0" fmla="*/ 88 w 88"/>
                <a:gd name="T1" fmla="*/ 80 h 96"/>
                <a:gd name="T2" fmla="*/ 15 w 88"/>
                <a:gd name="T3" fmla="*/ 0 h 96"/>
                <a:gd name="T4" fmla="*/ 0 w 88"/>
                <a:gd name="T5" fmla="*/ 16 h 96"/>
                <a:gd name="T6" fmla="*/ 76 w 88"/>
                <a:gd name="T7" fmla="*/ 96 h 96"/>
                <a:gd name="T8" fmla="*/ 88 w 88"/>
                <a:gd name="T9" fmla="*/ 8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6">
                  <a:moveTo>
                    <a:pt x="88" y="80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76" y="96"/>
                  </a:lnTo>
                  <a:lnTo>
                    <a:pt x="88" y="80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4" name="Freeform 1122">
              <a:extLst>
                <a:ext uri="{FF2B5EF4-FFF2-40B4-BE49-F238E27FC236}">
                  <a16:creationId xmlns:a16="http://schemas.microsoft.com/office/drawing/2014/main" id="{FEC49CE7-528C-4200-8DEA-7BC0C8A74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136"/>
              <a:ext cx="178" cy="190"/>
            </a:xfrm>
            <a:custGeom>
              <a:avLst/>
              <a:gdLst>
                <a:gd name="T0" fmla="*/ 0 w 178"/>
                <a:gd name="T1" fmla="*/ 174 h 190"/>
                <a:gd name="T2" fmla="*/ 163 w 178"/>
                <a:gd name="T3" fmla="*/ 0 h 190"/>
                <a:gd name="T4" fmla="*/ 178 w 178"/>
                <a:gd name="T5" fmla="*/ 14 h 190"/>
                <a:gd name="T6" fmla="*/ 13 w 178"/>
                <a:gd name="T7" fmla="*/ 190 h 190"/>
                <a:gd name="T8" fmla="*/ 0 w 178"/>
                <a:gd name="T9" fmla="*/ 17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0">
                  <a:moveTo>
                    <a:pt x="0" y="174"/>
                  </a:moveTo>
                  <a:lnTo>
                    <a:pt x="163" y="0"/>
                  </a:lnTo>
                  <a:lnTo>
                    <a:pt x="178" y="14"/>
                  </a:lnTo>
                  <a:lnTo>
                    <a:pt x="13" y="19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5" name="Freeform 1123">
              <a:extLst>
                <a:ext uri="{FF2B5EF4-FFF2-40B4-BE49-F238E27FC236}">
                  <a16:creationId xmlns:a16="http://schemas.microsoft.com/office/drawing/2014/main" id="{C5B88A46-4B01-4BE5-8A54-104D923A0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107"/>
              <a:ext cx="186" cy="515"/>
            </a:xfrm>
            <a:custGeom>
              <a:avLst/>
              <a:gdLst>
                <a:gd name="T0" fmla="*/ 0 w 186"/>
                <a:gd name="T1" fmla="*/ 181 h 515"/>
                <a:gd name="T2" fmla="*/ 0 w 186"/>
                <a:gd name="T3" fmla="*/ 181 h 515"/>
                <a:gd name="T4" fmla="*/ 0 w 186"/>
                <a:gd name="T5" fmla="*/ 181 h 515"/>
                <a:gd name="T6" fmla="*/ 3 w 186"/>
                <a:gd name="T7" fmla="*/ 181 h 515"/>
                <a:gd name="T8" fmla="*/ 170 w 186"/>
                <a:gd name="T9" fmla="*/ 0 h 515"/>
                <a:gd name="T10" fmla="*/ 186 w 186"/>
                <a:gd name="T11" fmla="*/ 16 h 515"/>
                <a:gd name="T12" fmla="*/ 20 w 186"/>
                <a:gd name="T13" fmla="*/ 189 h 515"/>
                <a:gd name="T14" fmla="*/ 20 w 186"/>
                <a:gd name="T15" fmla="*/ 515 h 515"/>
                <a:gd name="T16" fmla="*/ 0 w 186"/>
                <a:gd name="T17" fmla="*/ 515 h 515"/>
                <a:gd name="T18" fmla="*/ 0 w 186"/>
                <a:gd name="T19" fmla="*/ 181 h 515"/>
                <a:gd name="T20" fmla="*/ 0 w 186"/>
                <a:gd name="T21" fmla="*/ 181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515">
                  <a:moveTo>
                    <a:pt x="0" y="181"/>
                  </a:moveTo>
                  <a:lnTo>
                    <a:pt x="0" y="181"/>
                  </a:lnTo>
                  <a:lnTo>
                    <a:pt x="3" y="181"/>
                  </a:lnTo>
                  <a:lnTo>
                    <a:pt x="170" y="0"/>
                  </a:lnTo>
                  <a:lnTo>
                    <a:pt x="186" y="16"/>
                  </a:lnTo>
                  <a:lnTo>
                    <a:pt x="20" y="189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6" name="Freeform 1124">
              <a:extLst>
                <a:ext uri="{FF2B5EF4-FFF2-40B4-BE49-F238E27FC236}">
                  <a16:creationId xmlns:a16="http://schemas.microsoft.com/office/drawing/2014/main" id="{98330B8A-7143-437A-B21B-73205AB95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107"/>
              <a:ext cx="88" cy="96"/>
            </a:xfrm>
            <a:custGeom>
              <a:avLst/>
              <a:gdLst>
                <a:gd name="T0" fmla="*/ 12 w 88"/>
                <a:gd name="T1" fmla="*/ 96 h 96"/>
                <a:gd name="T2" fmla="*/ 88 w 88"/>
                <a:gd name="T3" fmla="*/ 16 h 96"/>
                <a:gd name="T4" fmla="*/ 72 w 88"/>
                <a:gd name="T5" fmla="*/ 0 h 96"/>
                <a:gd name="T6" fmla="*/ 0 w 88"/>
                <a:gd name="T7" fmla="*/ 80 h 96"/>
                <a:gd name="T8" fmla="*/ 12 w 88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6">
                  <a:moveTo>
                    <a:pt x="12" y="96"/>
                  </a:moveTo>
                  <a:lnTo>
                    <a:pt x="88" y="16"/>
                  </a:lnTo>
                  <a:lnTo>
                    <a:pt x="72" y="0"/>
                  </a:lnTo>
                  <a:lnTo>
                    <a:pt x="0" y="80"/>
                  </a:lnTo>
                  <a:lnTo>
                    <a:pt x="12" y="96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7" name="Freeform 1125">
              <a:extLst>
                <a:ext uri="{FF2B5EF4-FFF2-40B4-BE49-F238E27FC236}">
                  <a16:creationId xmlns:a16="http://schemas.microsoft.com/office/drawing/2014/main" id="{6F4062D3-03CE-4340-A275-DF323EE32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136"/>
              <a:ext cx="90" cy="94"/>
            </a:xfrm>
            <a:custGeom>
              <a:avLst/>
              <a:gdLst>
                <a:gd name="T0" fmla="*/ 0 w 90"/>
                <a:gd name="T1" fmla="*/ 78 h 94"/>
                <a:gd name="T2" fmla="*/ 15 w 90"/>
                <a:gd name="T3" fmla="*/ 94 h 94"/>
                <a:gd name="T4" fmla="*/ 90 w 90"/>
                <a:gd name="T5" fmla="*/ 14 h 94"/>
                <a:gd name="T6" fmla="*/ 75 w 90"/>
                <a:gd name="T7" fmla="*/ 0 h 94"/>
                <a:gd name="T8" fmla="*/ 0 w 90"/>
                <a:gd name="T9" fmla="*/ 78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4">
                  <a:moveTo>
                    <a:pt x="0" y="78"/>
                  </a:moveTo>
                  <a:lnTo>
                    <a:pt x="15" y="94"/>
                  </a:lnTo>
                  <a:lnTo>
                    <a:pt x="90" y="14"/>
                  </a:lnTo>
                  <a:lnTo>
                    <a:pt x="75" y="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8" name="Freeform 1126">
              <a:extLst>
                <a:ext uri="{FF2B5EF4-FFF2-40B4-BE49-F238E27FC236}">
                  <a16:creationId xmlns:a16="http://schemas.microsoft.com/office/drawing/2014/main" id="{9C3811AF-30DD-4708-8161-53B776189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2147"/>
              <a:ext cx="137" cy="392"/>
            </a:xfrm>
            <a:custGeom>
              <a:avLst/>
              <a:gdLst>
                <a:gd name="T0" fmla="*/ 0 w 55"/>
                <a:gd name="T1" fmla="*/ 1024 h 147"/>
                <a:gd name="T2" fmla="*/ 0 w 55"/>
                <a:gd name="T3" fmla="*/ 1024 h 147"/>
                <a:gd name="T4" fmla="*/ 0 w 55"/>
                <a:gd name="T5" fmla="*/ 1024 h 147"/>
                <a:gd name="T6" fmla="*/ 12 w 55"/>
                <a:gd name="T7" fmla="*/ 2787 h 147"/>
                <a:gd name="T8" fmla="*/ 12 w 55"/>
                <a:gd name="T9" fmla="*/ 2787 h 147"/>
                <a:gd name="T10" fmla="*/ 30 w 55"/>
                <a:gd name="T11" fmla="*/ 1045 h 147"/>
                <a:gd name="T12" fmla="*/ 849 w 55"/>
                <a:gd name="T13" fmla="*/ 0 h 147"/>
                <a:gd name="T14" fmla="*/ 849 w 55"/>
                <a:gd name="T15" fmla="*/ 0 h 147"/>
                <a:gd name="T16" fmla="*/ 0 w 55"/>
                <a:gd name="T17" fmla="*/ 1024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0" y="5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2" y="55"/>
                    <a:pt x="2" y="55"/>
                  </a:cubicBezTo>
                  <a:cubicBezTo>
                    <a:pt x="2" y="54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9" name="Freeform 1127">
              <a:extLst>
                <a:ext uri="{FF2B5EF4-FFF2-40B4-BE49-F238E27FC236}">
                  <a16:creationId xmlns:a16="http://schemas.microsoft.com/office/drawing/2014/main" id="{6E26E4C0-EC53-44FF-9771-EA15DFDAC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2166"/>
              <a:ext cx="141" cy="152"/>
            </a:xfrm>
            <a:custGeom>
              <a:avLst/>
              <a:gdLst>
                <a:gd name="T0" fmla="*/ 50 w 56"/>
                <a:gd name="T1" fmla="*/ 1024 h 57"/>
                <a:gd name="T2" fmla="*/ 894 w 56"/>
                <a:gd name="T3" fmla="*/ 0 h 57"/>
                <a:gd name="T4" fmla="*/ 894 w 56"/>
                <a:gd name="T5" fmla="*/ 0 h 57"/>
                <a:gd name="T6" fmla="*/ 0 w 56"/>
                <a:gd name="T7" fmla="*/ 1024 h 57"/>
                <a:gd name="T8" fmla="*/ 50 w 56"/>
                <a:gd name="T9" fmla="*/ 108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" y="54"/>
                  </a:moveTo>
                  <a:cubicBezTo>
                    <a:pt x="3" y="54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3" y="57"/>
                    <a:pt x="3" y="57"/>
                    <a:pt x="3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0" name="Freeform 1128">
              <a:extLst>
                <a:ext uri="{FF2B5EF4-FFF2-40B4-BE49-F238E27FC236}">
                  <a16:creationId xmlns:a16="http://schemas.microsoft.com/office/drawing/2014/main" id="{8AE7BB15-F495-4940-857B-8A4C340D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150"/>
              <a:ext cx="138" cy="392"/>
            </a:xfrm>
            <a:custGeom>
              <a:avLst/>
              <a:gdLst>
                <a:gd name="T0" fmla="*/ 868 w 55"/>
                <a:gd name="T1" fmla="*/ 1003 h 147"/>
                <a:gd name="T2" fmla="*/ 868 w 55"/>
                <a:gd name="T3" fmla="*/ 1024 h 147"/>
                <a:gd name="T4" fmla="*/ 868 w 55"/>
                <a:gd name="T5" fmla="*/ 1024 h 147"/>
                <a:gd name="T6" fmla="*/ 851 w 55"/>
                <a:gd name="T7" fmla="*/ 2787 h 147"/>
                <a:gd name="T8" fmla="*/ 851 w 55"/>
                <a:gd name="T9" fmla="*/ 2787 h 147"/>
                <a:gd name="T10" fmla="*/ 838 w 55"/>
                <a:gd name="T11" fmla="*/ 1045 h 147"/>
                <a:gd name="T12" fmla="*/ 0 w 55"/>
                <a:gd name="T13" fmla="*/ 0 h 147"/>
                <a:gd name="T14" fmla="*/ 0 w 55"/>
                <a:gd name="T15" fmla="*/ 0 h 147"/>
                <a:gd name="T16" fmla="*/ 868 w 55"/>
                <a:gd name="T17" fmla="*/ 1003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55" y="53"/>
                  </a:move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3" y="55"/>
                    <a:pt x="53" y="55"/>
                  </a:cubicBezTo>
                  <a:cubicBezTo>
                    <a:pt x="52" y="54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5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1" name="Freeform 1129">
              <a:extLst>
                <a:ext uri="{FF2B5EF4-FFF2-40B4-BE49-F238E27FC236}">
                  <a16:creationId xmlns:a16="http://schemas.microsoft.com/office/drawing/2014/main" id="{323EC535-2EAB-417D-AAA6-606FEB6AB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142"/>
              <a:ext cx="138" cy="154"/>
            </a:xfrm>
            <a:custGeom>
              <a:avLst/>
              <a:gdLst>
                <a:gd name="T0" fmla="*/ 50 w 55"/>
                <a:gd name="T1" fmla="*/ 56 h 58"/>
                <a:gd name="T2" fmla="*/ 868 w 55"/>
                <a:gd name="T3" fmla="*/ 1086 h 58"/>
                <a:gd name="T4" fmla="*/ 868 w 55"/>
                <a:gd name="T5" fmla="*/ 1086 h 58"/>
                <a:gd name="T6" fmla="*/ 0 w 55"/>
                <a:gd name="T7" fmla="*/ 56 h 58"/>
                <a:gd name="T8" fmla="*/ 50 w 5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" y="3"/>
                  </a:moveTo>
                  <a:cubicBezTo>
                    <a:pt x="3" y="4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2" name="Freeform 1130">
              <a:extLst>
                <a:ext uri="{FF2B5EF4-FFF2-40B4-BE49-F238E27FC236}">
                  <a16:creationId xmlns:a16="http://schemas.microsoft.com/office/drawing/2014/main" id="{1045EFF2-C6FE-4640-AE5E-6CF264420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136"/>
              <a:ext cx="178" cy="190"/>
            </a:xfrm>
            <a:custGeom>
              <a:avLst/>
              <a:gdLst>
                <a:gd name="T0" fmla="*/ 178 w 178"/>
                <a:gd name="T1" fmla="*/ 174 h 190"/>
                <a:gd name="T2" fmla="*/ 15 w 178"/>
                <a:gd name="T3" fmla="*/ 0 h 190"/>
                <a:gd name="T4" fmla="*/ 0 w 178"/>
                <a:gd name="T5" fmla="*/ 14 h 190"/>
                <a:gd name="T6" fmla="*/ 165 w 178"/>
                <a:gd name="T7" fmla="*/ 190 h 190"/>
                <a:gd name="T8" fmla="*/ 178 w 178"/>
                <a:gd name="T9" fmla="*/ 17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0">
                  <a:moveTo>
                    <a:pt x="178" y="174"/>
                  </a:moveTo>
                  <a:lnTo>
                    <a:pt x="15" y="0"/>
                  </a:lnTo>
                  <a:lnTo>
                    <a:pt x="0" y="14"/>
                  </a:lnTo>
                  <a:lnTo>
                    <a:pt x="165" y="190"/>
                  </a:lnTo>
                  <a:lnTo>
                    <a:pt x="178" y="174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3" name="Freeform 1131">
              <a:extLst>
                <a:ext uri="{FF2B5EF4-FFF2-40B4-BE49-F238E27FC236}">
                  <a16:creationId xmlns:a16="http://schemas.microsoft.com/office/drawing/2014/main" id="{EEEFB837-F004-4365-ACB0-75D366B5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107"/>
              <a:ext cx="186" cy="515"/>
            </a:xfrm>
            <a:custGeom>
              <a:avLst/>
              <a:gdLst>
                <a:gd name="T0" fmla="*/ 186 w 186"/>
                <a:gd name="T1" fmla="*/ 181 h 515"/>
                <a:gd name="T2" fmla="*/ 186 w 186"/>
                <a:gd name="T3" fmla="*/ 181 h 515"/>
                <a:gd name="T4" fmla="*/ 186 w 186"/>
                <a:gd name="T5" fmla="*/ 181 h 515"/>
                <a:gd name="T6" fmla="*/ 186 w 186"/>
                <a:gd name="T7" fmla="*/ 181 h 515"/>
                <a:gd name="T8" fmla="*/ 15 w 186"/>
                <a:gd name="T9" fmla="*/ 0 h 515"/>
                <a:gd name="T10" fmla="*/ 0 w 186"/>
                <a:gd name="T11" fmla="*/ 16 h 515"/>
                <a:gd name="T12" fmla="*/ 166 w 186"/>
                <a:gd name="T13" fmla="*/ 189 h 515"/>
                <a:gd name="T14" fmla="*/ 166 w 186"/>
                <a:gd name="T15" fmla="*/ 515 h 515"/>
                <a:gd name="T16" fmla="*/ 186 w 186"/>
                <a:gd name="T17" fmla="*/ 515 h 515"/>
                <a:gd name="T18" fmla="*/ 186 w 186"/>
                <a:gd name="T19" fmla="*/ 181 h 515"/>
                <a:gd name="T20" fmla="*/ 186 w 186"/>
                <a:gd name="T21" fmla="*/ 181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515">
                  <a:moveTo>
                    <a:pt x="186" y="181"/>
                  </a:moveTo>
                  <a:lnTo>
                    <a:pt x="186" y="181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6" y="189"/>
                  </a:lnTo>
                  <a:lnTo>
                    <a:pt x="166" y="515"/>
                  </a:lnTo>
                  <a:lnTo>
                    <a:pt x="186" y="515"/>
                  </a:lnTo>
                  <a:lnTo>
                    <a:pt x="186" y="181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4" name="Freeform 1132">
              <a:extLst>
                <a:ext uri="{FF2B5EF4-FFF2-40B4-BE49-F238E27FC236}">
                  <a16:creationId xmlns:a16="http://schemas.microsoft.com/office/drawing/2014/main" id="{C36F54F5-8017-4639-84D3-7F0F4FEE7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136"/>
              <a:ext cx="178" cy="190"/>
            </a:xfrm>
            <a:custGeom>
              <a:avLst/>
              <a:gdLst>
                <a:gd name="T0" fmla="*/ 0 w 178"/>
                <a:gd name="T1" fmla="*/ 174 h 190"/>
                <a:gd name="T2" fmla="*/ 163 w 178"/>
                <a:gd name="T3" fmla="*/ 0 h 190"/>
                <a:gd name="T4" fmla="*/ 178 w 178"/>
                <a:gd name="T5" fmla="*/ 14 h 190"/>
                <a:gd name="T6" fmla="*/ 13 w 178"/>
                <a:gd name="T7" fmla="*/ 190 h 190"/>
                <a:gd name="T8" fmla="*/ 0 w 178"/>
                <a:gd name="T9" fmla="*/ 17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0">
                  <a:moveTo>
                    <a:pt x="0" y="174"/>
                  </a:moveTo>
                  <a:lnTo>
                    <a:pt x="163" y="0"/>
                  </a:lnTo>
                  <a:lnTo>
                    <a:pt x="178" y="14"/>
                  </a:lnTo>
                  <a:lnTo>
                    <a:pt x="13" y="190"/>
                  </a:lnTo>
                  <a:lnTo>
                    <a:pt x="0" y="174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5" name="Freeform 1133">
              <a:extLst>
                <a:ext uri="{FF2B5EF4-FFF2-40B4-BE49-F238E27FC236}">
                  <a16:creationId xmlns:a16="http://schemas.microsoft.com/office/drawing/2014/main" id="{7044FA57-0B8A-4FCF-AD17-8B9C44F2F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107"/>
              <a:ext cx="186" cy="515"/>
            </a:xfrm>
            <a:custGeom>
              <a:avLst/>
              <a:gdLst>
                <a:gd name="T0" fmla="*/ 0 w 186"/>
                <a:gd name="T1" fmla="*/ 181 h 515"/>
                <a:gd name="T2" fmla="*/ 0 w 186"/>
                <a:gd name="T3" fmla="*/ 181 h 515"/>
                <a:gd name="T4" fmla="*/ 0 w 186"/>
                <a:gd name="T5" fmla="*/ 181 h 515"/>
                <a:gd name="T6" fmla="*/ 3 w 186"/>
                <a:gd name="T7" fmla="*/ 181 h 515"/>
                <a:gd name="T8" fmla="*/ 170 w 186"/>
                <a:gd name="T9" fmla="*/ 0 h 515"/>
                <a:gd name="T10" fmla="*/ 186 w 186"/>
                <a:gd name="T11" fmla="*/ 16 h 515"/>
                <a:gd name="T12" fmla="*/ 20 w 186"/>
                <a:gd name="T13" fmla="*/ 189 h 515"/>
                <a:gd name="T14" fmla="*/ 20 w 186"/>
                <a:gd name="T15" fmla="*/ 515 h 515"/>
                <a:gd name="T16" fmla="*/ 0 w 186"/>
                <a:gd name="T17" fmla="*/ 515 h 515"/>
                <a:gd name="T18" fmla="*/ 0 w 186"/>
                <a:gd name="T19" fmla="*/ 181 h 515"/>
                <a:gd name="T20" fmla="*/ 0 w 186"/>
                <a:gd name="T21" fmla="*/ 181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515">
                  <a:moveTo>
                    <a:pt x="0" y="181"/>
                  </a:moveTo>
                  <a:lnTo>
                    <a:pt x="0" y="181"/>
                  </a:lnTo>
                  <a:lnTo>
                    <a:pt x="3" y="181"/>
                  </a:lnTo>
                  <a:lnTo>
                    <a:pt x="170" y="0"/>
                  </a:lnTo>
                  <a:lnTo>
                    <a:pt x="186" y="16"/>
                  </a:lnTo>
                  <a:lnTo>
                    <a:pt x="20" y="189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1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6" name="Freeform 1134">
              <a:extLst>
                <a:ext uri="{FF2B5EF4-FFF2-40B4-BE49-F238E27FC236}">
                  <a16:creationId xmlns:a16="http://schemas.microsoft.com/office/drawing/2014/main" id="{779C1EB7-614D-4E2E-894A-AB08D0787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2614"/>
              <a:ext cx="202" cy="218"/>
            </a:xfrm>
            <a:custGeom>
              <a:avLst/>
              <a:gdLst>
                <a:gd name="T0" fmla="*/ 217 w 81"/>
                <a:gd name="T1" fmla="*/ 261 h 82"/>
                <a:gd name="T2" fmla="*/ 1037 w 81"/>
                <a:gd name="T3" fmla="*/ 261 h 82"/>
                <a:gd name="T4" fmla="*/ 1037 w 81"/>
                <a:gd name="T5" fmla="*/ 1257 h 82"/>
                <a:gd name="T6" fmla="*/ 217 w 81"/>
                <a:gd name="T7" fmla="*/ 1257 h 82"/>
                <a:gd name="T8" fmla="*/ 217 w 81"/>
                <a:gd name="T9" fmla="*/ 26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1" y="29"/>
                    <a:pt x="81" y="52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2"/>
                    <a:pt x="0" y="29"/>
                    <a:pt x="14" y="14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7" name="Freeform 1135">
              <a:extLst>
                <a:ext uri="{FF2B5EF4-FFF2-40B4-BE49-F238E27FC236}">
                  <a16:creationId xmlns:a16="http://schemas.microsoft.com/office/drawing/2014/main" id="{9F746D69-B6EA-4590-8BE5-01D04F2A4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27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08 w 36"/>
                <a:gd name="T5" fmla="*/ 171 h 36"/>
                <a:gd name="T6" fmla="*/ 145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4" y="20"/>
                    <a:pt x="31" y="14"/>
                    <a:pt x="26" y="9"/>
                  </a:cubicBezTo>
                  <a:cubicBezTo>
                    <a:pt x="21" y="4"/>
                    <a:pt x="15" y="1"/>
                    <a:pt x="9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8" name="Freeform 1136">
              <a:extLst>
                <a:ext uri="{FF2B5EF4-FFF2-40B4-BE49-F238E27FC236}">
                  <a16:creationId xmlns:a16="http://schemas.microsoft.com/office/drawing/2014/main" id="{40EF0C7E-4247-4FC0-9495-8E35704AA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723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58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2" y="39"/>
                    <a:pt x="26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9" name="Freeform 1137">
              <a:extLst>
                <a:ext uri="{FF2B5EF4-FFF2-40B4-BE49-F238E27FC236}">
                  <a16:creationId xmlns:a16="http://schemas.microsoft.com/office/drawing/2014/main" id="{DBD66950-8279-4089-BE77-D8D6D358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651"/>
              <a:ext cx="100" cy="96"/>
            </a:xfrm>
            <a:custGeom>
              <a:avLst/>
              <a:gdLst>
                <a:gd name="T0" fmla="*/ 208 w 40"/>
                <a:gd name="T1" fmla="*/ 0 h 36"/>
                <a:gd name="T2" fmla="*/ 50 w 40"/>
                <a:gd name="T3" fmla="*/ 683 h 36"/>
                <a:gd name="T4" fmla="*/ 625 w 40"/>
                <a:gd name="T5" fmla="*/ 512 h 36"/>
                <a:gd name="T6" fmla="*/ 208 w 40"/>
                <a:gd name="T7" fmla="*/ 0 h 36"/>
                <a:gd name="T8" fmla="*/ 208 w 40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13" y="0"/>
                  </a:moveTo>
                  <a:cubicBezTo>
                    <a:pt x="3" y="10"/>
                    <a:pt x="0" y="24"/>
                    <a:pt x="3" y="3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0" name="Freeform 1138">
              <a:extLst>
                <a:ext uri="{FF2B5EF4-FFF2-40B4-BE49-F238E27FC236}">
                  <a16:creationId xmlns:a16="http://schemas.microsoft.com/office/drawing/2014/main" id="{58AEAE5A-1B38-4EBE-A31A-DE14D93D7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2614"/>
              <a:ext cx="202" cy="218"/>
            </a:xfrm>
            <a:custGeom>
              <a:avLst/>
              <a:gdLst>
                <a:gd name="T0" fmla="*/ 217 w 81"/>
                <a:gd name="T1" fmla="*/ 261 h 82"/>
                <a:gd name="T2" fmla="*/ 1037 w 81"/>
                <a:gd name="T3" fmla="*/ 261 h 82"/>
                <a:gd name="T4" fmla="*/ 1037 w 81"/>
                <a:gd name="T5" fmla="*/ 1257 h 82"/>
                <a:gd name="T6" fmla="*/ 217 w 81"/>
                <a:gd name="T7" fmla="*/ 1257 h 82"/>
                <a:gd name="T8" fmla="*/ 217 w 81"/>
                <a:gd name="T9" fmla="*/ 26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1" y="29"/>
                    <a:pt x="81" y="52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2"/>
                    <a:pt x="0" y="29"/>
                    <a:pt x="14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1" name="Freeform 1139">
              <a:extLst>
                <a:ext uri="{FF2B5EF4-FFF2-40B4-BE49-F238E27FC236}">
                  <a16:creationId xmlns:a16="http://schemas.microsoft.com/office/drawing/2014/main" id="{B1F99805-73E5-4887-BB38-57836056F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627"/>
              <a:ext cx="132" cy="173"/>
            </a:xfrm>
            <a:custGeom>
              <a:avLst/>
              <a:gdLst>
                <a:gd name="T0" fmla="*/ 262 w 53"/>
                <a:gd name="T1" fmla="*/ 1147 h 65"/>
                <a:gd name="T2" fmla="*/ 262 w 53"/>
                <a:gd name="T3" fmla="*/ 282 h 65"/>
                <a:gd name="T4" fmla="*/ 819 w 53"/>
                <a:gd name="T5" fmla="*/ 149 h 65"/>
                <a:gd name="T6" fmla="*/ 187 w 53"/>
                <a:gd name="T7" fmla="*/ 226 h 65"/>
                <a:gd name="T8" fmla="*/ 187 w 53"/>
                <a:gd name="T9" fmla="*/ 1113 h 65"/>
                <a:gd name="T10" fmla="*/ 341 w 53"/>
                <a:gd name="T11" fmla="*/ 1224 h 65"/>
                <a:gd name="T12" fmla="*/ 262 w 53"/>
                <a:gd name="T13" fmla="*/ 1147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5">
                  <a:moveTo>
                    <a:pt x="17" y="61"/>
                  </a:moveTo>
                  <a:cubicBezTo>
                    <a:pt x="4" y="48"/>
                    <a:pt x="4" y="28"/>
                    <a:pt x="17" y="15"/>
                  </a:cubicBezTo>
                  <a:cubicBezTo>
                    <a:pt x="27" y="5"/>
                    <a:pt x="41" y="3"/>
                    <a:pt x="53" y="8"/>
                  </a:cubicBezTo>
                  <a:cubicBezTo>
                    <a:pt x="41" y="0"/>
                    <a:pt x="24" y="1"/>
                    <a:pt x="12" y="12"/>
                  </a:cubicBezTo>
                  <a:cubicBezTo>
                    <a:pt x="0" y="25"/>
                    <a:pt x="0" y="46"/>
                    <a:pt x="12" y="59"/>
                  </a:cubicBezTo>
                  <a:cubicBezTo>
                    <a:pt x="15" y="62"/>
                    <a:pt x="19" y="64"/>
                    <a:pt x="22" y="65"/>
                  </a:cubicBezTo>
                  <a:cubicBezTo>
                    <a:pt x="21" y="64"/>
                    <a:pt x="19" y="63"/>
                    <a:pt x="17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2" name="Group 1140">
            <a:extLst>
              <a:ext uri="{FF2B5EF4-FFF2-40B4-BE49-F238E27FC236}">
                <a16:creationId xmlns:a16="http://schemas.microsoft.com/office/drawing/2014/main" id="{B699CEC0-4E7D-4CF1-BF6B-804967B8E288}"/>
              </a:ext>
            </a:extLst>
          </p:cNvPr>
          <p:cNvGrpSpPr>
            <a:grpSpLocks/>
          </p:cNvGrpSpPr>
          <p:nvPr/>
        </p:nvGrpSpPr>
        <p:grpSpPr bwMode="auto">
          <a:xfrm>
            <a:off x="4927600" y="2894013"/>
            <a:ext cx="615950" cy="1082675"/>
            <a:chOff x="1937" y="2155"/>
            <a:chExt cx="388" cy="682"/>
          </a:xfrm>
        </p:grpSpPr>
        <p:sp>
          <p:nvSpPr>
            <p:cNvPr id="62728" name="Freeform 1141">
              <a:extLst>
                <a:ext uri="{FF2B5EF4-FFF2-40B4-BE49-F238E27FC236}">
                  <a16:creationId xmlns:a16="http://schemas.microsoft.com/office/drawing/2014/main" id="{278CDE05-C546-4997-BD23-6A03570E2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179"/>
              <a:ext cx="153" cy="213"/>
            </a:xfrm>
            <a:custGeom>
              <a:avLst/>
              <a:gdLst>
                <a:gd name="T0" fmla="*/ 153 w 153"/>
                <a:gd name="T1" fmla="*/ 200 h 213"/>
                <a:gd name="T2" fmla="*/ 18 w 153"/>
                <a:gd name="T3" fmla="*/ 0 h 213"/>
                <a:gd name="T4" fmla="*/ 0 w 153"/>
                <a:gd name="T5" fmla="*/ 10 h 213"/>
                <a:gd name="T6" fmla="*/ 135 w 153"/>
                <a:gd name="T7" fmla="*/ 213 h 213"/>
                <a:gd name="T8" fmla="*/ 153 w 153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13">
                  <a:moveTo>
                    <a:pt x="153" y="200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135" y="213"/>
                  </a:lnTo>
                  <a:lnTo>
                    <a:pt x="153" y="200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9" name="Freeform 1142">
              <a:extLst>
                <a:ext uri="{FF2B5EF4-FFF2-40B4-BE49-F238E27FC236}">
                  <a16:creationId xmlns:a16="http://schemas.microsoft.com/office/drawing/2014/main" id="{FB93E198-6E89-4680-864C-8B27DE0C6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155"/>
              <a:ext cx="155" cy="474"/>
            </a:xfrm>
            <a:custGeom>
              <a:avLst/>
              <a:gdLst>
                <a:gd name="T0" fmla="*/ 155 w 155"/>
                <a:gd name="T1" fmla="*/ 205 h 474"/>
                <a:gd name="T2" fmla="*/ 155 w 155"/>
                <a:gd name="T3" fmla="*/ 205 h 474"/>
                <a:gd name="T4" fmla="*/ 155 w 155"/>
                <a:gd name="T5" fmla="*/ 205 h 474"/>
                <a:gd name="T6" fmla="*/ 155 w 155"/>
                <a:gd name="T7" fmla="*/ 205 h 474"/>
                <a:gd name="T8" fmla="*/ 15 w 155"/>
                <a:gd name="T9" fmla="*/ 0 h 474"/>
                <a:gd name="T10" fmla="*/ 0 w 155"/>
                <a:gd name="T11" fmla="*/ 13 h 474"/>
                <a:gd name="T12" fmla="*/ 135 w 155"/>
                <a:gd name="T13" fmla="*/ 213 h 474"/>
                <a:gd name="T14" fmla="*/ 135 w 155"/>
                <a:gd name="T15" fmla="*/ 474 h 474"/>
                <a:gd name="T16" fmla="*/ 155 w 155"/>
                <a:gd name="T17" fmla="*/ 474 h 474"/>
                <a:gd name="T18" fmla="*/ 155 w 155"/>
                <a:gd name="T19" fmla="*/ 205 h 474"/>
                <a:gd name="T20" fmla="*/ 155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4"/>
                  </a:lnTo>
                  <a:lnTo>
                    <a:pt x="155" y="474"/>
                  </a:lnTo>
                  <a:lnTo>
                    <a:pt x="155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0" name="Freeform 1143">
              <a:extLst>
                <a:ext uri="{FF2B5EF4-FFF2-40B4-BE49-F238E27FC236}">
                  <a16:creationId xmlns:a16="http://schemas.microsoft.com/office/drawing/2014/main" id="{6803E276-D339-4EDD-9298-DFFB3C38A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179"/>
              <a:ext cx="48" cy="56"/>
            </a:xfrm>
            <a:custGeom>
              <a:avLst/>
              <a:gdLst>
                <a:gd name="T0" fmla="*/ 48 w 48"/>
                <a:gd name="T1" fmla="*/ 42 h 56"/>
                <a:gd name="T2" fmla="*/ 18 w 48"/>
                <a:gd name="T3" fmla="*/ 0 h 56"/>
                <a:gd name="T4" fmla="*/ 0 w 48"/>
                <a:gd name="T5" fmla="*/ 10 h 56"/>
                <a:gd name="T6" fmla="*/ 30 w 48"/>
                <a:gd name="T7" fmla="*/ 56 h 56"/>
                <a:gd name="T8" fmla="*/ 48 w 48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48" y="42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30" y="56"/>
                  </a:lnTo>
                  <a:lnTo>
                    <a:pt x="48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1" name="Freeform 1144">
              <a:extLst>
                <a:ext uri="{FF2B5EF4-FFF2-40B4-BE49-F238E27FC236}">
                  <a16:creationId xmlns:a16="http://schemas.microsoft.com/office/drawing/2014/main" id="{5A590BDE-D233-4ECF-A17B-30DC67A0B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155"/>
              <a:ext cx="45" cy="56"/>
            </a:xfrm>
            <a:custGeom>
              <a:avLst/>
              <a:gdLst>
                <a:gd name="T0" fmla="*/ 15 w 45"/>
                <a:gd name="T1" fmla="*/ 0 h 56"/>
                <a:gd name="T2" fmla="*/ 0 w 45"/>
                <a:gd name="T3" fmla="*/ 13 h 56"/>
                <a:gd name="T4" fmla="*/ 27 w 45"/>
                <a:gd name="T5" fmla="*/ 56 h 56"/>
                <a:gd name="T6" fmla="*/ 45 w 45"/>
                <a:gd name="T7" fmla="*/ 42 h 56"/>
                <a:gd name="T8" fmla="*/ 15 w 45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15" y="0"/>
                  </a:moveTo>
                  <a:lnTo>
                    <a:pt x="0" y="13"/>
                  </a:lnTo>
                  <a:lnTo>
                    <a:pt x="27" y="56"/>
                  </a:lnTo>
                  <a:lnTo>
                    <a:pt x="45" y="4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2" name="Freeform 1145">
              <a:extLst>
                <a:ext uri="{FF2B5EF4-FFF2-40B4-BE49-F238E27FC236}">
                  <a16:creationId xmlns:a16="http://schemas.microsoft.com/office/drawing/2014/main" id="{3040868C-93C0-4A02-A699-B623BEE0D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200"/>
              <a:ext cx="112" cy="413"/>
            </a:xfrm>
            <a:custGeom>
              <a:avLst/>
              <a:gdLst>
                <a:gd name="T0" fmla="*/ 694 w 45"/>
                <a:gd name="T1" fmla="*/ 1156 h 155"/>
                <a:gd name="T2" fmla="*/ 694 w 45"/>
                <a:gd name="T3" fmla="*/ 1172 h 155"/>
                <a:gd name="T4" fmla="*/ 694 w 45"/>
                <a:gd name="T5" fmla="*/ 1172 h 155"/>
                <a:gd name="T6" fmla="*/ 682 w 45"/>
                <a:gd name="T7" fmla="*/ 2931 h 155"/>
                <a:gd name="T8" fmla="*/ 682 w 45"/>
                <a:gd name="T9" fmla="*/ 2931 h 155"/>
                <a:gd name="T10" fmla="*/ 662 w 45"/>
                <a:gd name="T11" fmla="*/ 1194 h 155"/>
                <a:gd name="T12" fmla="*/ 0 w 45"/>
                <a:gd name="T13" fmla="*/ 0 h 155"/>
                <a:gd name="T14" fmla="*/ 0 w 45"/>
                <a:gd name="T15" fmla="*/ 0 h 155"/>
                <a:gd name="T16" fmla="*/ 694 w 45"/>
                <a:gd name="T17" fmla="*/ 115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55">
                  <a:moveTo>
                    <a:pt x="45" y="61"/>
                  </a:move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3" y="63"/>
                    <a:pt x="43" y="63"/>
                  </a:cubicBezTo>
                  <a:cubicBezTo>
                    <a:pt x="43" y="6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5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3" name="Freeform 1146">
              <a:extLst>
                <a:ext uri="{FF2B5EF4-FFF2-40B4-BE49-F238E27FC236}">
                  <a16:creationId xmlns:a16="http://schemas.microsoft.com/office/drawing/2014/main" id="{BFF011D4-47C8-4C1F-87D6-6D03BBD85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184"/>
              <a:ext cx="115" cy="176"/>
            </a:xfrm>
            <a:custGeom>
              <a:avLst/>
              <a:gdLst>
                <a:gd name="T0" fmla="*/ 50 w 46"/>
                <a:gd name="T1" fmla="*/ 56 h 66"/>
                <a:gd name="T2" fmla="*/ 720 w 46"/>
                <a:gd name="T3" fmla="*/ 1251 h 66"/>
                <a:gd name="T4" fmla="*/ 720 w 46"/>
                <a:gd name="T5" fmla="*/ 1251 h 66"/>
                <a:gd name="T6" fmla="*/ 0 w 46"/>
                <a:gd name="T7" fmla="*/ 56 h 66"/>
                <a:gd name="T8" fmla="*/ 63 w 46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6">
                  <a:moveTo>
                    <a:pt x="3" y="3"/>
                  </a:moveTo>
                  <a:cubicBezTo>
                    <a:pt x="3" y="4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4" name="Freeform 1147">
              <a:extLst>
                <a:ext uri="{FF2B5EF4-FFF2-40B4-BE49-F238E27FC236}">
                  <a16:creationId xmlns:a16="http://schemas.microsoft.com/office/drawing/2014/main" id="{F3125B21-4E46-4CE4-B89A-A34571E9A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179"/>
              <a:ext cx="150" cy="213"/>
            </a:xfrm>
            <a:custGeom>
              <a:avLst/>
              <a:gdLst>
                <a:gd name="T0" fmla="*/ 0 w 150"/>
                <a:gd name="T1" fmla="*/ 200 h 213"/>
                <a:gd name="T2" fmla="*/ 135 w 150"/>
                <a:gd name="T3" fmla="*/ 0 h 213"/>
                <a:gd name="T4" fmla="*/ 150 w 150"/>
                <a:gd name="T5" fmla="*/ 10 h 213"/>
                <a:gd name="T6" fmla="*/ 15 w 150"/>
                <a:gd name="T7" fmla="*/ 213 h 213"/>
                <a:gd name="T8" fmla="*/ 0 w 150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3">
                  <a:moveTo>
                    <a:pt x="0" y="200"/>
                  </a:moveTo>
                  <a:lnTo>
                    <a:pt x="135" y="0"/>
                  </a:lnTo>
                  <a:lnTo>
                    <a:pt x="150" y="10"/>
                  </a:lnTo>
                  <a:lnTo>
                    <a:pt x="15" y="213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5" name="Freeform 1148">
              <a:extLst>
                <a:ext uri="{FF2B5EF4-FFF2-40B4-BE49-F238E27FC236}">
                  <a16:creationId xmlns:a16="http://schemas.microsoft.com/office/drawing/2014/main" id="{828AA3C7-D16B-4A47-8150-C9FBAE876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155"/>
              <a:ext cx="155" cy="474"/>
            </a:xfrm>
            <a:custGeom>
              <a:avLst/>
              <a:gdLst>
                <a:gd name="T0" fmla="*/ 0 w 155"/>
                <a:gd name="T1" fmla="*/ 205 h 474"/>
                <a:gd name="T2" fmla="*/ 0 w 155"/>
                <a:gd name="T3" fmla="*/ 205 h 474"/>
                <a:gd name="T4" fmla="*/ 0 w 155"/>
                <a:gd name="T5" fmla="*/ 205 h 474"/>
                <a:gd name="T6" fmla="*/ 0 w 155"/>
                <a:gd name="T7" fmla="*/ 205 h 474"/>
                <a:gd name="T8" fmla="*/ 140 w 155"/>
                <a:gd name="T9" fmla="*/ 0 h 474"/>
                <a:gd name="T10" fmla="*/ 155 w 155"/>
                <a:gd name="T11" fmla="*/ 13 h 474"/>
                <a:gd name="T12" fmla="*/ 20 w 155"/>
                <a:gd name="T13" fmla="*/ 213 h 474"/>
                <a:gd name="T14" fmla="*/ 20 w 155"/>
                <a:gd name="T15" fmla="*/ 474 h 474"/>
                <a:gd name="T16" fmla="*/ 0 w 155"/>
                <a:gd name="T17" fmla="*/ 474 h 474"/>
                <a:gd name="T18" fmla="*/ 0 w 155"/>
                <a:gd name="T19" fmla="*/ 205 h 474"/>
                <a:gd name="T20" fmla="*/ 0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0" y="205"/>
                  </a:moveTo>
                  <a:lnTo>
                    <a:pt x="0" y="205"/>
                  </a:lnTo>
                  <a:lnTo>
                    <a:pt x="140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4"/>
                  </a:lnTo>
                  <a:lnTo>
                    <a:pt x="0" y="474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6" name="Freeform 1149">
              <a:extLst>
                <a:ext uri="{FF2B5EF4-FFF2-40B4-BE49-F238E27FC236}">
                  <a16:creationId xmlns:a16="http://schemas.microsoft.com/office/drawing/2014/main" id="{D07E4D9C-13DE-446D-AC08-E047736F9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2179"/>
              <a:ext cx="45" cy="56"/>
            </a:xfrm>
            <a:custGeom>
              <a:avLst/>
              <a:gdLst>
                <a:gd name="T0" fmla="*/ 0 w 45"/>
                <a:gd name="T1" fmla="*/ 42 h 56"/>
                <a:gd name="T2" fmla="*/ 17 w 45"/>
                <a:gd name="T3" fmla="*/ 56 h 56"/>
                <a:gd name="T4" fmla="*/ 45 w 45"/>
                <a:gd name="T5" fmla="*/ 10 h 56"/>
                <a:gd name="T6" fmla="*/ 30 w 45"/>
                <a:gd name="T7" fmla="*/ 0 h 56"/>
                <a:gd name="T8" fmla="*/ 0 w 45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2"/>
                  </a:moveTo>
                  <a:lnTo>
                    <a:pt x="17" y="56"/>
                  </a:lnTo>
                  <a:lnTo>
                    <a:pt x="45" y="10"/>
                  </a:lnTo>
                  <a:lnTo>
                    <a:pt x="30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7" name="Freeform 1150">
              <a:extLst>
                <a:ext uri="{FF2B5EF4-FFF2-40B4-BE49-F238E27FC236}">
                  <a16:creationId xmlns:a16="http://schemas.microsoft.com/office/drawing/2014/main" id="{DC5ADC7D-B72A-42D5-BCF8-1E1EF745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155"/>
              <a:ext cx="45" cy="56"/>
            </a:xfrm>
            <a:custGeom>
              <a:avLst/>
              <a:gdLst>
                <a:gd name="T0" fmla="*/ 0 w 45"/>
                <a:gd name="T1" fmla="*/ 42 h 56"/>
                <a:gd name="T2" fmla="*/ 15 w 45"/>
                <a:gd name="T3" fmla="*/ 56 h 56"/>
                <a:gd name="T4" fmla="*/ 45 w 45"/>
                <a:gd name="T5" fmla="*/ 13 h 56"/>
                <a:gd name="T6" fmla="*/ 30 w 45"/>
                <a:gd name="T7" fmla="*/ 0 h 56"/>
                <a:gd name="T8" fmla="*/ 0 w 45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2"/>
                  </a:moveTo>
                  <a:lnTo>
                    <a:pt x="15" y="56"/>
                  </a:lnTo>
                  <a:lnTo>
                    <a:pt x="45" y="13"/>
                  </a:lnTo>
                  <a:lnTo>
                    <a:pt x="30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8" name="Freeform 1151">
              <a:extLst>
                <a:ext uri="{FF2B5EF4-FFF2-40B4-BE49-F238E27FC236}">
                  <a16:creationId xmlns:a16="http://schemas.microsoft.com/office/drawing/2014/main" id="{67C5E2CB-698B-4D3A-941D-4AC4A12A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197"/>
              <a:ext cx="115" cy="414"/>
            </a:xfrm>
            <a:custGeom>
              <a:avLst/>
              <a:gdLst>
                <a:gd name="T0" fmla="*/ 0 w 46"/>
                <a:gd name="T1" fmla="*/ 1183 h 155"/>
                <a:gd name="T2" fmla="*/ 0 w 46"/>
                <a:gd name="T3" fmla="*/ 1183 h 155"/>
                <a:gd name="T4" fmla="*/ 0 w 46"/>
                <a:gd name="T5" fmla="*/ 1183 h 155"/>
                <a:gd name="T6" fmla="*/ 20 w 46"/>
                <a:gd name="T7" fmla="*/ 2954 h 155"/>
                <a:gd name="T8" fmla="*/ 20 w 46"/>
                <a:gd name="T9" fmla="*/ 2954 h 155"/>
                <a:gd name="T10" fmla="*/ 33 w 46"/>
                <a:gd name="T11" fmla="*/ 1199 h 155"/>
                <a:gd name="T12" fmla="*/ 720 w 46"/>
                <a:gd name="T13" fmla="*/ 0 h 155"/>
                <a:gd name="T14" fmla="*/ 720 w 46"/>
                <a:gd name="T15" fmla="*/ 0 h 155"/>
                <a:gd name="T16" fmla="*/ 0 w 46"/>
                <a:gd name="T17" fmla="*/ 1183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5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2" y="63"/>
                    <a:pt x="2" y="63"/>
                  </a:cubicBezTo>
                  <a:cubicBezTo>
                    <a:pt x="3" y="62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9" name="Freeform 1152">
              <a:extLst>
                <a:ext uri="{FF2B5EF4-FFF2-40B4-BE49-F238E27FC236}">
                  <a16:creationId xmlns:a16="http://schemas.microsoft.com/office/drawing/2014/main" id="{4E61E1BD-8EED-4859-9F1D-1FA15E3F1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211"/>
              <a:ext cx="118" cy="176"/>
            </a:xfrm>
            <a:custGeom>
              <a:avLst/>
              <a:gdLst>
                <a:gd name="T0" fmla="*/ 50 w 47"/>
                <a:gd name="T1" fmla="*/ 1195 h 66"/>
                <a:gd name="T2" fmla="*/ 743 w 47"/>
                <a:gd name="T3" fmla="*/ 0 h 66"/>
                <a:gd name="T4" fmla="*/ 743 w 47"/>
                <a:gd name="T5" fmla="*/ 0 h 66"/>
                <a:gd name="T6" fmla="*/ 0 w 47"/>
                <a:gd name="T7" fmla="*/ 1195 h 66"/>
                <a:gd name="T8" fmla="*/ 63 w 47"/>
                <a:gd name="T9" fmla="*/ 125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6">
                  <a:moveTo>
                    <a:pt x="3" y="63"/>
                  </a:moveTo>
                  <a:cubicBezTo>
                    <a:pt x="3" y="62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66"/>
                    <a:pt x="4" y="66"/>
                    <a:pt x="4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0" name="Freeform 1153">
              <a:extLst>
                <a:ext uri="{FF2B5EF4-FFF2-40B4-BE49-F238E27FC236}">
                  <a16:creationId xmlns:a16="http://schemas.microsoft.com/office/drawing/2014/main" id="{CE85F700-0BD6-4ECC-A253-A81CA08B8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179"/>
              <a:ext cx="153" cy="213"/>
            </a:xfrm>
            <a:custGeom>
              <a:avLst/>
              <a:gdLst>
                <a:gd name="T0" fmla="*/ 153 w 153"/>
                <a:gd name="T1" fmla="*/ 200 h 213"/>
                <a:gd name="T2" fmla="*/ 18 w 153"/>
                <a:gd name="T3" fmla="*/ 0 h 213"/>
                <a:gd name="T4" fmla="*/ 0 w 153"/>
                <a:gd name="T5" fmla="*/ 10 h 213"/>
                <a:gd name="T6" fmla="*/ 135 w 153"/>
                <a:gd name="T7" fmla="*/ 213 h 213"/>
                <a:gd name="T8" fmla="*/ 153 w 153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13">
                  <a:moveTo>
                    <a:pt x="153" y="200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135" y="213"/>
                  </a:lnTo>
                  <a:lnTo>
                    <a:pt x="153" y="20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1" name="Freeform 1154">
              <a:extLst>
                <a:ext uri="{FF2B5EF4-FFF2-40B4-BE49-F238E27FC236}">
                  <a16:creationId xmlns:a16="http://schemas.microsoft.com/office/drawing/2014/main" id="{8DF373DD-0FE6-419E-ACAA-C2AA67553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155"/>
              <a:ext cx="155" cy="474"/>
            </a:xfrm>
            <a:custGeom>
              <a:avLst/>
              <a:gdLst>
                <a:gd name="T0" fmla="*/ 155 w 155"/>
                <a:gd name="T1" fmla="*/ 205 h 474"/>
                <a:gd name="T2" fmla="*/ 155 w 155"/>
                <a:gd name="T3" fmla="*/ 205 h 474"/>
                <a:gd name="T4" fmla="*/ 155 w 155"/>
                <a:gd name="T5" fmla="*/ 205 h 474"/>
                <a:gd name="T6" fmla="*/ 155 w 155"/>
                <a:gd name="T7" fmla="*/ 205 h 474"/>
                <a:gd name="T8" fmla="*/ 15 w 155"/>
                <a:gd name="T9" fmla="*/ 0 h 474"/>
                <a:gd name="T10" fmla="*/ 0 w 155"/>
                <a:gd name="T11" fmla="*/ 13 h 474"/>
                <a:gd name="T12" fmla="*/ 135 w 155"/>
                <a:gd name="T13" fmla="*/ 213 h 474"/>
                <a:gd name="T14" fmla="*/ 135 w 155"/>
                <a:gd name="T15" fmla="*/ 474 h 474"/>
                <a:gd name="T16" fmla="*/ 155 w 155"/>
                <a:gd name="T17" fmla="*/ 474 h 474"/>
                <a:gd name="T18" fmla="*/ 155 w 155"/>
                <a:gd name="T19" fmla="*/ 205 h 474"/>
                <a:gd name="T20" fmla="*/ 155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4"/>
                  </a:lnTo>
                  <a:lnTo>
                    <a:pt x="155" y="474"/>
                  </a:lnTo>
                  <a:lnTo>
                    <a:pt x="155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2" name="Freeform 1155">
              <a:extLst>
                <a:ext uri="{FF2B5EF4-FFF2-40B4-BE49-F238E27FC236}">
                  <a16:creationId xmlns:a16="http://schemas.microsoft.com/office/drawing/2014/main" id="{6D954FF2-8D98-4166-ACF3-D9EB19EA1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179"/>
              <a:ext cx="150" cy="213"/>
            </a:xfrm>
            <a:custGeom>
              <a:avLst/>
              <a:gdLst>
                <a:gd name="T0" fmla="*/ 0 w 150"/>
                <a:gd name="T1" fmla="*/ 200 h 213"/>
                <a:gd name="T2" fmla="*/ 135 w 150"/>
                <a:gd name="T3" fmla="*/ 0 h 213"/>
                <a:gd name="T4" fmla="*/ 150 w 150"/>
                <a:gd name="T5" fmla="*/ 10 h 213"/>
                <a:gd name="T6" fmla="*/ 15 w 150"/>
                <a:gd name="T7" fmla="*/ 213 h 213"/>
                <a:gd name="T8" fmla="*/ 0 w 150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3">
                  <a:moveTo>
                    <a:pt x="0" y="200"/>
                  </a:moveTo>
                  <a:lnTo>
                    <a:pt x="135" y="0"/>
                  </a:lnTo>
                  <a:lnTo>
                    <a:pt x="150" y="10"/>
                  </a:lnTo>
                  <a:lnTo>
                    <a:pt x="15" y="213"/>
                  </a:lnTo>
                  <a:lnTo>
                    <a:pt x="0" y="20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3" name="Freeform 1156">
              <a:extLst>
                <a:ext uri="{FF2B5EF4-FFF2-40B4-BE49-F238E27FC236}">
                  <a16:creationId xmlns:a16="http://schemas.microsoft.com/office/drawing/2014/main" id="{F4A7BAD6-45BA-4391-A1B6-9249BB5B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155"/>
              <a:ext cx="155" cy="474"/>
            </a:xfrm>
            <a:custGeom>
              <a:avLst/>
              <a:gdLst>
                <a:gd name="T0" fmla="*/ 0 w 155"/>
                <a:gd name="T1" fmla="*/ 205 h 474"/>
                <a:gd name="T2" fmla="*/ 0 w 155"/>
                <a:gd name="T3" fmla="*/ 205 h 474"/>
                <a:gd name="T4" fmla="*/ 0 w 155"/>
                <a:gd name="T5" fmla="*/ 205 h 474"/>
                <a:gd name="T6" fmla="*/ 0 w 155"/>
                <a:gd name="T7" fmla="*/ 205 h 474"/>
                <a:gd name="T8" fmla="*/ 140 w 155"/>
                <a:gd name="T9" fmla="*/ 0 h 474"/>
                <a:gd name="T10" fmla="*/ 155 w 155"/>
                <a:gd name="T11" fmla="*/ 13 h 474"/>
                <a:gd name="T12" fmla="*/ 20 w 155"/>
                <a:gd name="T13" fmla="*/ 213 h 474"/>
                <a:gd name="T14" fmla="*/ 20 w 155"/>
                <a:gd name="T15" fmla="*/ 474 h 474"/>
                <a:gd name="T16" fmla="*/ 0 w 155"/>
                <a:gd name="T17" fmla="*/ 474 h 474"/>
                <a:gd name="T18" fmla="*/ 0 w 155"/>
                <a:gd name="T19" fmla="*/ 205 h 474"/>
                <a:gd name="T20" fmla="*/ 0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0" y="205"/>
                  </a:moveTo>
                  <a:lnTo>
                    <a:pt x="0" y="205"/>
                  </a:lnTo>
                  <a:lnTo>
                    <a:pt x="140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4"/>
                  </a:lnTo>
                  <a:lnTo>
                    <a:pt x="0" y="474"/>
                  </a:lnTo>
                  <a:lnTo>
                    <a:pt x="0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4" name="Freeform 1157">
              <a:extLst>
                <a:ext uri="{FF2B5EF4-FFF2-40B4-BE49-F238E27FC236}">
                  <a16:creationId xmlns:a16="http://schemas.microsoft.com/office/drawing/2014/main" id="{80EC2FD8-F125-4769-A3EF-EE07BDC0E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619"/>
              <a:ext cx="205" cy="218"/>
            </a:xfrm>
            <a:custGeom>
              <a:avLst/>
              <a:gdLst>
                <a:gd name="T0" fmla="*/ 220 w 82"/>
                <a:gd name="T1" fmla="*/ 282 h 82"/>
                <a:gd name="T2" fmla="*/ 1050 w 82"/>
                <a:gd name="T3" fmla="*/ 282 h 82"/>
                <a:gd name="T4" fmla="*/ 1050 w 82"/>
                <a:gd name="T5" fmla="*/ 1257 h 82"/>
                <a:gd name="T6" fmla="*/ 220 w 82"/>
                <a:gd name="T7" fmla="*/ 1257 h 82"/>
                <a:gd name="T8" fmla="*/ 220 w 82"/>
                <a:gd name="T9" fmla="*/ 2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5"/>
                  </a:moveTo>
                  <a:cubicBezTo>
                    <a:pt x="29" y="0"/>
                    <a:pt x="53" y="0"/>
                    <a:pt x="67" y="15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3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5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5" name="Freeform 1158">
              <a:extLst>
                <a:ext uri="{FF2B5EF4-FFF2-40B4-BE49-F238E27FC236}">
                  <a16:creationId xmlns:a16="http://schemas.microsoft.com/office/drawing/2014/main" id="{23272EEB-B8AB-4DAF-8778-7982B8A9B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632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08 w 36"/>
                <a:gd name="T5" fmla="*/ 192 h 36"/>
                <a:gd name="T6" fmla="*/ 158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4" y="20"/>
                    <a:pt x="31" y="14"/>
                    <a:pt x="26" y="10"/>
                  </a:cubicBezTo>
                  <a:cubicBezTo>
                    <a:pt x="21" y="5"/>
                    <a:pt x="16" y="2"/>
                    <a:pt x="1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6" name="Freeform 1159">
              <a:extLst>
                <a:ext uri="{FF2B5EF4-FFF2-40B4-BE49-F238E27FC236}">
                  <a16:creationId xmlns:a16="http://schemas.microsoft.com/office/drawing/2014/main" id="{C17C5FBC-0880-4EE8-A81E-63D0BCAFE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728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58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3" y="39"/>
                    <a:pt x="27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7" name="Freeform 1160">
              <a:extLst>
                <a:ext uri="{FF2B5EF4-FFF2-40B4-BE49-F238E27FC236}">
                  <a16:creationId xmlns:a16="http://schemas.microsoft.com/office/drawing/2014/main" id="{A5DC07B1-8C28-453D-997D-0D12191F6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659"/>
              <a:ext cx="97" cy="96"/>
            </a:xfrm>
            <a:custGeom>
              <a:avLst/>
              <a:gdLst>
                <a:gd name="T0" fmla="*/ 187 w 39"/>
                <a:gd name="T1" fmla="*/ 0 h 36"/>
                <a:gd name="T2" fmla="*/ 42 w 39"/>
                <a:gd name="T3" fmla="*/ 683 h 36"/>
                <a:gd name="T4" fmla="*/ 599 w 39"/>
                <a:gd name="T5" fmla="*/ 491 h 36"/>
                <a:gd name="T6" fmla="*/ 199 w 39"/>
                <a:gd name="T7" fmla="*/ 0 h 36"/>
                <a:gd name="T8" fmla="*/ 187 w 39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6">
                  <a:moveTo>
                    <a:pt x="12" y="0"/>
                  </a:moveTo>
                  <a:cubicBezTo>
                    <a:pt x="3" y="9"/>
                    <a:pt x="0" y="23"/>
                    <a:pt x="3" y="3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8" name="Freeform 1161">
              <a:extLst>
                <a:ext uri="{FF2B5EF4-FFF2-40B4-BE49-F238E27FC236}">
                  <a16:creationId xmlns:a16="http://schemas.microsoft.com/office/drawing/2014/main" id="{F2D08DDC-88AD-464D-9329-450EF7861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619"/>
              <a:ext cx="205" cy="218"/>
            </a:xfrm>
            <a:custGeom>
              <a:avLst/>
              <a:gdLst>
                <a:gd name="T0" fmla="*/ 220 w 82"/>
                <a:gd name="T1" fmla="*/ 282 h 82"/>
                <a:gd name="T2" fmla="*/ 1050 w 82"/>
                <a:gd name="T3" fmla="*/ 282 h 82"/>
                <a:gd name="T4" fmla="*/ 1050 w 82"/>
                <a:gd name="T5" fmla="*/ 1257 h 82"/>
                <a:gd name="T6" fmla="*/ 220 w 82"/>
                <a:gd name="T7" fmla="*/ 1257 h 82"/>
                <a:gd name="T8" fmla="*/ 220 w 82"/>
                <a:gd name="T9" fmla="*/ 2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5"/>
                  </a:moveTo>
                  <a:cubicBezTo>
                    <a:pt x="29" y="0"/>
                    <a:pt x="53" y="0"/>
                    <a:pt x="67" y="15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3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9" name="Freeform 1162">
              <a:extLst>
                <a:ext uri="{FF2B5EF4-FFF2-40B4-BE49-F238E27FC236}">
                  <a16:creationId xmlns:a16="http://schemas.microsoft.com/office/drawing/2014/main" id="{8695727D-9420-43A5-876B-E534F32DD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632"/>
              <a:ext cx="135" cy="176"/>
            </a:xfrm>
            <a:custGeom>
              <a:avLst/>
              <a:gdLst>
                <a:gd name="T0" fmla="*/ 283 w 54"/>
                <a:gd name="T1" fmla="*/ 1173 h 66"/>
                <a:gd name="T2" fmla="*/ 283 w 54"/>
                <a:gd name="T3" fmla="*/ 285 h 66"/>
                <a:gd name="T4" fmla="*/ 845 w 54"/>
                <a:gd name="T5" fmla="*/ 171 h 66"/>
                <a:gd name="T6" fmla="*/ 208 w 54"/>
                <a:gd name="T7" fmla="*/ 248 h 66"/>
                <a:gd name="T8" fmla="*/ 208 w 54"/>
                <a:gd name="T9" fmla="*/ 1117 h 66"/>
                <a:gd name="T10" fmla="*/ 363 w 54"/>
                <a:gd name="T11" fmla="*/ 1251 h 66"/>
                <a:gd name="T12" fmla="*/ 283 w 54"/>
                <a:gd name="T13" fmla="*/ 1173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6">
                  <a:moveTo>
                    <a:pt x="18" y="62"/>
                  </a:moveTo>
                  <a:cubicBezTo>
                    <a:pt x="5" y="49"/>
                    <a:pt x="5" y="28"/>
                    <a:pt x="18" y="15"/>
                  </a:cubicBezTo>
                  <a:cubicBezTo>
                    <a:pt x="27" y="6"/>
                    <a:pt x="42" y="3"/>
                    <a:pt x="54" y="9"/>
                  </a:cubicBezTo>
                  <a:cubicBezTo>
                    <a:pt x="41" y="0"/>
                    <a:pt x="24" y="2"/>
                    <a:pt x="13" y="13"/>
                  </a:cubicBezTo>
                  <a:cubicBezTo>
                    <a:pt x="0" y="25"/>
                    <a:pt x="0" y="46"/>
                    <a:pt x="13" y="59"/>
                  </a:cubicBezTo>
                  <a:cubicBezTo>
                    <a:pt x="16" y="62"/>
                    <a:pt x="19" y="64"/>
                    <a:pt x="23" y="66"/>
                  </a:cubicBezTo>
                  <a:cubicBezTo>
                    <a:pt x="21" y="65"/>
                    <a:pt x="19" y="63"/>
                    <a:pt x="18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3" name="Group 1163">
            <a:extLst>
              <a:ext uri="{FF2B5EF4-FFF2-40B4-BE49-F238E27FC236}">
                <a16:creationId xmlns:a16="http://schemas.microsoft.com/office/drawing/2014/main" id="{8194D11B-5A87-4BB4-B769-E40C4264830E}"/>
              </a:ext>
            </a:extLst>
          </p:cNvPr>
          <p:cNvGrpSpPr>
            <a:grpSpLocks/>
          </p:cNvGrpSpPr>
          <p:nvPr/>
        </p:nvGrpSpPr>
        <p:grpSpPr bwMode="auto">
          <a:xfrm>
            <a:off x="6391275" y="2719388"/>
            <a:ext cx="538163" cy="1258887"/>
            <a:chOff x="2859" y="2045"/>
            <a:chExt cx="339" cy="793"/>
          </a:xfrm>
        </p:grpSpPr>
        <p:sp>
          <p:nvSpPr>
            <p:cNvPr id="62706" name="Freeform 1164">
              <a:extLst>
                <a:ext uri="{FF2B5EF4-FFF2-40B4-BE49-F238E27FC236}">
                  <a16:creationId xmlns:a16="http://schemas.microsoft.com/office/drawing/2014/main" id="{451BF53D-31E0-4F49-9910-682C8E52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59"/>
              <a:ext cx="122" cy="306"/>
            </a:xfrm>
            <a:custGeom>
              <a:avLst/>
              <a:gdLst>
                <a:gd name="T0" fmla="*/ 122 w 122"/>
                <a:gd name="T1" fmla="*/ 298 h 306"/>
                <a:gd name="T2" fmla="*/ 17 w 122"/>
                <a:gd name="T3" fmla="*/ 0 h 306"/>
                <a:gd name="T4" fmla="*/ 0 w 122"/>
                <a:gd name="T5" fmla="*/ 8 h 306"/>
                <a:gd name="T6" fmla="*/ 105 w 122"/>
                <a:gd name="T7" fmla="*/ 306 h 306"/>
                <a:gd name="T8" fmla="*/ 122 w 122"/>
                <a:gd name="T9" fmla="*/ 298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6">
                  <a:moveTo>
                    <a:pt x="122" y="298"/>
                  </a:moveTo>
                  <a:lnTo>
                    <a:pt x="17" y="0"/>
                  </a:lnTo>
                  <a:lnTo>
                    <a:pt x="0" y="8"/>
                  </a:lnTo>
                  <a:lnTo>
                    <a:pt x="105" y="306"/>
                  </a:lnTo>
                  <a:lnTo>
                    <a:pt x="122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7" name="Freeform 1165">
              <a:extLst>
                <a:ext uri="{FF2B5EF4-FFF2-40B4-BE49-F238E27FC236}">
                  <a16:creationId xmlns:a16="http://schemas.microsoft.com/office/drawing/2014/main" id="{989BC506-6789-4DF9-8BA1-6B897E37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045"/>
              <a:ext cx="124" cy="584"/>
            </a:xfrm>
            <a:custGeom>
              <a:avLst/>
              <a:gdLst>
                <a:gd name="T0" fmla="*/ 124 w 124"/>
                <a:gd name="T1" fmla="*/ 299 h 584"/>
                <a:gd name="T2" fmla="*/ 124 w 124"/>
                <a:gd name="T3" fmla="*/ 299 h 584"/>
                <a:gd name="T4" fmla="*/ 124 w 124"/>
                <a:gd name="T5" fmla="*/ 299 h 584"/>
                <a:gd name="T6" fmla="*/ 124 w 124"/>
                <a:gd name="T7" fmla="*/ 299 h 584"/>
                <a:gd name="T8" fmla="*/ 17 w 124"/>
                <a:gd name="T9" fmla="*/ 0 h 584"/>
                <a:gd name="T10" fmla="*/ 0 w 124"/>
                <a:gd name="T11" fmla="*/ 8 h 584"/>
                <a:gd name="T12" fmla="*/ 104 w 124"/>
                <a:gd name="T13" fmla="*/ 307 h 584"/>
                <a:gd name="T14" fmla="*/ 104 w 124"/>
                <a:gd name="T15" fmla="*/ 584 h 584"/>
                <a:gd name="T16" fmla="*/ 124 w 124"/>
                <a:gd name="T17" fmla="*/ 584 h 584"/>
                <a:gd name="T18" fmla="*/ 124 w 124"/>
                <a:gd name="T19" fmla="*/ 299 h 584"/>
                <a:gd name="T20" fmla="*/ 124 w 124"/>
                <a:gd name="T21" fmla="*/ 299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584">
                  <a:moveTo>
                    <a:pt x="124" y="299"/>
                  </a:moveTo>
                  <a:lnTo>
                    <a:pt x="124" y="299"/>
                  </a:lnTo>
                  <a:lnTo>
                    <a:pt x="17" y="0"/>
                  </a:lnTo>
                  <a:lnTo>
                    <a:pt x="0" y="8"/>
                  </a:lnTo>
                  <a:lnTo>
                    <a:pt x="104" y="307"/>
                  </a:lnTo>
                  <a:lnTo>
                    <a:pt x="104" y="584"/>
                  </a:lnTo>
                  <a:lnTo>
                    <a:pt x="124" y="584"/>
                  </a:lnTo>
                  <a:lnTo>
                    <a:pt x="124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8" name="Freeform 1166">
              <a:extLst>
                <a:ext uri="{FF2B5EF4-FFF2-40B4-BE49-F238E27FC236}">
                  <a16:creationId xmlns:a16="http://schemas.microsoft.com/office/drawing/2014/main" id="{747E2440-D92E-41C0-9BDC-19122809F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59"/>
              <a:ext cx="77" cy="178"/>
            </a:xfrm>
            <a:custGeom>
              <a:avLst/>
              <a:gdLst>
                <a:gd name="T0" fmla="*/ 77 w 77"/>
                <a:gd name="T1" fmla="*/ 173 h 178"/>
                <a:gd name="T2" fmla="*/ 17 w 77"/>
                <a:gd name="T3" fmla="*/ 0 h 178"/>
                <a:gd name="T4" fmla="*/ 0 w 77"/>
                <a:gd name="T5" fmla="*/ 8 h 178"/>
                <a:gd name="T6" fmla="*/ 60 w 77"/>
                <a:gd name="T7" fmla="*/ 178 h 178"/>
                <a:gd name="T8" fmla="*/ 77 w 77"/>
                <a:gd name="T9" fmla="*/ 173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78">
                  <a:moveTo>
                    <a:pt x="77" y="173"/>
                  </a:moveTo>
                  <a:lnTo>
                    <a:pt x="17" y="0"/>
                  </a:lnTo>
                  <a:lnTo>
                    <a:pt x="0" y="8"/>
                  </a:lnTo>
                  <a:lnTo>
                    <a:pt x="60" y="178"/>
                  </a:lnTo>
                  <a:lnTo>
                    <a:pt x="77" y="173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9" name="Freeform 1167">
              <a:extLst>
                <a:ext uri="{FF2B5EF4-FFF2-40B4-BE49-F238E27FC236}">
                  <a16:creationId xmlns:a16="http://schemas.microsoft.com/office/drawing/2014/main" id="{FD529F71-2636-4001-AD57-B64B67F08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045"/>
              <a:ext cx="77" cy="179"/>
            </a:xfrm>
            <a:custGeom>
              <a:avLst/>
              <a:gdLst>
                <a:gd name="T0" fmla="*/ 77 w 77"/>
                <a:gd name="T1" fmla="*/ 171 h 179"/>
                <a:gd name="T2" fmla="*/ 17 w 77"/>
                <a:gd name="T3" fmla="*/ 0 h 179"/>
                <a:gd name="T4" fmla="*/ 0 w 77"/>
                <a:gd name="T5" fmla="*/ 8 h 179"/>
                <a:gd name="T6" fmla="*/ 57 w 77"/>
                <a:gd name="T7" fmla="*/ 179 h 179"/>
                <a:gd name="T8" fmla="*/ 77 w 77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79">
                  <a:moveTo>
                    <a:pt x="77" y="171"/>
                  </a:moveTo>
                  <a:lnTo>
                    <a:pt x="17" y="0"/>
                  </a:lnTo>
                  <a:lnTo>
                    <a:pt x="0" y="8"/>
                  </a:lnTo>
                  <a:lnTo>
                    <a:pt x="57" y="179"/>
                  </a:lnTo>
                  <a:lnTo>
                    <a:pt x="77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0" name="Freeform 1168">
              <a:extLst>
                <a:ext uri="{FF2B5EF4-FFF2-40B4-BE49-F238E27FC236}">
                  <a16:creationId xmlns:a16="http://schemas.microsoft.com/office/drawing/2014/main" id="{1F0131F0-4D1E-4E3F-9F95-CAE6C2F7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093"/>
              <a:ext cx="92" cy="504"/>
            </a:xfrm>
            <a:custGeom>
              <a:avLst/>
              <a:gdLst>
                <a:gd name="T0" fmla="*/ 569 w 37"/>
                <a:gd name="T1" fmla="*/ 1800 h 189"/>
                <a:gd name="T2" fmla="*/ 569 w 37"/>
                <a:gd name="T3" fmla="*/ 1821 h 189"/>
                <a:gd name="T4" fmla="*/ 569 w 37"/>
                <a:gd name="T5" fmla="*/ 1821 h 189"/>
                <a:gd name="T6" fmla="*/ 557 w 37"/>
                <a:gd name="T7" fmla="*/ 3584 h 189"/>
                <a:gd name="T8" fmla="*/ 557 w 37"/>
                <a:gd name="T9" fmla="*/ 3584 h 189"/>
                <a:gd name="T10" fmla="*/ 537 w 37"/>
                <a:gd name="T11" fmla="*/ 1843 h 189"/>
                <a:gd name="T12" fmla="*/ 0 w 37"/>
                <a:gd name="T13" fmla="*/ 0 h 189"/>
                <a:gd name="T14" fmla="*/ 0 w 37"/>
                <a:gd name="T15" fmla="*/ 0 h 189"/>
                <a:gd name="T16" fmla="*/ 569 w 37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89">
                  <a:moveTo>
                    <a:pt x="37" y="95"/>
                  </a:moveTo>
                  <a:cubicBezTo>
                    <a:pt x="37" y="96"/>
                    <a:pt x="37" y="96"/>
                    <a:pt x="37" y="9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5" y="97"/>
                    <a:pt x="35" y="97"/>
                  </a:cubicBezTo>
                  <a:cubicBezTo>
                    <a:pt x="34" y="9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1" name="Freeform 1169">
              <a:extLst>
                <a:ext uri="{FF2B5EF4-FFF2-40B4-BE49-F238E27FC236}">
                  <a16:creationId xmlns:a16="http://schemas.microsoft.com/office/drawing/2014/main" id="{78D193A3-A2C7-4F96-8C7D-5933985CC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067"/>
              <a:ext cx="92" cy="264"/>
            </a:xfrm>
            <a:custGeom>
              <a:avLst/>
              <a:gdLst>
                <a:gd name="T0" fmla="*/ 42 w 37"/>
                <a:gd name="T1" fmla="*/ 35 h 99"/>
                <a:gd name="T2" fmla="*/ 569 w 37"/>
                <a:gd name="T3" fmla="*/ 1877 h 99"/>
                <a:gd name="T4" fmla="*/ 569 w 37"/>
                <a:gd name="T5" fmla="*/ 1877 h 99"/>
                <a:gd name="T6" fmla="*/ 0 w 37"/>
                <a:gd name="T7" fmla="*/ 21 h 99"/>
                <a:gd name="T8" fmla="*/ 75 w 37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9">
                  <a:moveTo>
                    <a:pt x="3" y="2"/>
                  </a:moveTo>
                  <a:cubicBezTo>
                    <a:pt x="3" y="3"/>
                    <a:pt x="37" y="99"/>
                    <a:pt x="37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2" name="Freeform 1170">
              <a:extLst>
                <a:ext uri="{FF2B5EF4-FFF2-40B4-BE49-F238E27FC236}">
                  <a16:creationId xmlns:a16="http://schemas.microsoft.com/office/drawing/2014/main" id="{9AD36DE5-400A-4BA5-9C53-4827D59E3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059"/>
              <a:ext cx="122" cy="306"/>
            </a:xfrm>
            <a:custGeom>
              <a:avLst/>
              <a:gdLst>
                <a:gd name="T0" fmla="*/ 0 w 122"/>
                <a:gd name="T1" fmla="*/ 298 h 306"/>
                <a:gd name="T2" fmla="*/ 102 w 122"/>
                <a:gd name="T3" fmla="*/ 0 h 306"/>
                <a:gd name="T4" fmla="*/ 122 w 122"/>
                <a:gd name="T5" fmla="*/ 8 h 306"/>
                <a:gd name="T6" fmla="*/ 17 w 122"/>
                <a:gd name="T7" fmla="*/ 306 h 306"/>
                <a:gd name="T8" fmla="*/ 0 w 122"/>
                <a:gd name="T9" fmla="*/ 298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6">
                  <a:moveTo>
                    <a:pt x="0" y="298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6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3" name="Freeform 1171">
              <a:extLst>
                <a:ext uri="{FF2B5EF4-FFF2-40B4-BE49-F238E27FC236}">
                  <a16:creationId xmlns:a16="http://schemas.microsoft.com/office/drawing/2014/main" id="{5D8D49CE-63AD-4E16-A869-97A0A9A13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045"/>
              <a:ext cx="125" cy="584"/>
            </a:xfrm>
            <a:custGeom>
              <a:avLst/>
              <a:gdLst>
                <a:gd name="T0" fmla="*/ 0 w 125"/>
                <a:gd name="T1" fmla="*/ 299 h 584"/>
                <a:gd name="T2" fmla="*/ 0 w 125"/>
                <a:gd name="T3" fmla="*/ 299 h 584"/>
                <a:gd name="T4" fmla="*/ 0 w 125"/>
                <a:gd name="T5" fmla="*/ 299 h 584"/>
                <a:gd name="T6" fmla="*/ 0 w 125"/>
                <a:gd name="T7" fmla="*/ 299 h 584"/>
                <a:gd name="T8" fmla="*/ 105 w 125"/>
                <a:gd name="T9" fmla="*/ 0 h 584"/>
                <a:gd name="T10" fmla="*/ 125 w 125"/>
                <a:gd name="T11" fmla="*/ 8 h 584"/>
                <a:gd name="T12" fmla="*/ 20 w 125"/>
                <a:gd name="T13" fmla="*/ 307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9 h 584"/>
                <a:gd name="T20" fmla="*/ 0 w 125"/>
                <a:gd name="T21" fmla="*/ 299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9"/>
                  </a:moveTo>
                  <a:lnTo>
                    <a:pt x="0" y="299"/>
                  </a:lnTo>
                  <a:lnTo>
                    <a:pt x="105" y="0"/>
                  </a:lnTo>
                  <a:lnTo>
                    <a:pt x="125" y="8"/>
                  </a:lnTo>
                  <a:lnTo>
                    <a:pt x="20" y="307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4" name="Freeform 1172">
              <a:extLst>
                <a:ext uri="{FF2B5EF4-FFF2-40B4-BE49-F238E27FC236}">
                  <a16:creationId xmlns:a16="http://schemas.microsoft.com/office/drawing/2014/main" id="{2B2B43C6-B7A7-4A1C-8697-C0D4274E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059"/>
              <a:ext cx="80" cy="178"/>
            </a:xfrm>
            <a:custGeom>
              <a:avLst/>
              <a:gdLst>
                <a:gd name="T0" fmla="*/ 0 w 80"/>
                <a:gd name="T1" fmla="*/ 173 h 178"/>
                <a:gd name="T2" fmla="*/ 60 w 80"/>
                <a:gd name="T3" fmla="*/ 0 h 178"/>
                <a:gd name="T4" fmla="*/ 80 w 80"/>
                <a:gd name="T5" fmla="*/ 8 h 178"/>
                <a:gd name="T6" fmla="*/ 20 w 80"/>
                <a:gd name="T7" fmla="*/ 178 h 178"/>
                <a:gd name="T8" fmla="*/ 0 w 80"/>
                <a:gd name="T9" fmla="*/ 173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78">
                  <a:moveTo>
                    <a:pt x="0" y="173"/>
                  </a:moveTo>
                  <a:lnTo>
                    <a:pt x="60" y="0"/>
                  </a:lnTo>
                  <a:lnTo>
                    <a:pt x="80" y="8"/>
                  </a:lnTo>
                  <a:lnTo>
                    <a:pt x="20" y="178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5" name="Freeform 1173">
              <a:extLst>
                <a:ext uri="{FF2B5EF4-FFF2-40B4-BE49-F238E27FC236}">
                  <a16:creationId xmlns:a16="http://schemas.microsoft.com/office/drawing/2014/main" id="{232E4EFE-4FE3-4DE5-A620-E089DCB63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2045"/>
              <a:ext cx="77" cy="179"/>
            </a:xfrm>
            <a:custGeom>
              <a:avLst/>
              <a:gdLst>
                <a:gd name="T0" fmla="*/ 0 w 77"/>
                <a:gd name="T1" fmla="*/ 171 h 179"/>
                <a:gd name="T2" fmla="*/ 57 w 77"/>
                <a:gd name="T3" fmla="*/ 0 h 179"/>
                <a:gd name="T4" fmla="*/ 77 w 77"/>
                <a:gd name="T5" fmla="*/ 8 h 179"/>
                <a:gd name="T6" fmla="*/ 17 w 77"/>
                <a:gd name="T7" fmla="*/ 179 h 179"/>
                <a:gd name="T8" fmla="*/ 0 w 77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79">
                  <a:moveTo>
                    <a:pt x="0" y="171"/>
                  </a:moveTo>
                  <a:lnTo>
                    <a:pt x="57" y="0"/>
                  </a:lnTo>
                  <a:lnTo>
                    <a:pt x="77" y="8"/>
                  </a:lnTo>
                  <a:lnTo>
                    <a:pt x="17" y="179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6" name="Freeform 1174">
              <a:extLst>
                <a:ext uri="{FF2B5EF4-FFF2-40B4-BE49-F238E27FC236}">
                  <a16:creationId xmlns:a16="http://schemas.microsoft.com/office/drawing/2014/main" id="{77FB32B8-C7B0-451A-97F1-7D0CE142A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093"/>
              <a:ext cx="92" cy="504"/>
            </a:xfrm>
            <a:custGeom>
              <a:avLst/>
              <a:gdLst>
                <a:gd name="T0" fmla="*/ 0 w 37"/>
                <a:gd name="T1" fmla="*/ 1800 h 189"/>
                <a:gd name="T2" fmla="*/ 0 w 37"/>
                <a:gd name="T3" fmla="*/ 1821 h 189"/>
                <a:gd name="T4" fmla="*/ 0 w 37"/>
                <a:gd name="T5" fmla="*/ 1821 h 189"/>
                <a:gd name="T6" fmla="*/ 12 w 37"/>
                <a:gd name="T7" fmla="*/ 3584 h 189"/>
                <a:gd name="T8" fmla="*/ 12 w 37"/>
                <a:gd name="T9" fmla="*/ 3584 h 189"/>
                <a:gd name="T10" fmla="*/ 30 w 37"/>
                <a:gd name="T11" fmla="*/ 1843 h 189"/>
                <a:gd name="T12" fmla="*/ 569 w 37"/>
                <a:gd name="T13" fmla="*/ 0 h 189"/>
                <a:gd name="T14" fmla="*/ 569 w 37"/>
                <a:gd name="T15" fmla="*/ 0 h 189"/>
                <a:gd name="T16" fmla="*/ 0 w 37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89">
                  <a:moveTo>
                    <a:pt x="0" y="95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2" y="97"/>
                    <a:pt x="2" y="97"/>
                  </a:cubicBezTo>
                  <a:cubicBezTo>
                    <a:pt x="2" y="96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0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7" name="Freeform 1175">
              <a:extLst>
                <a:ext uri="{FF2B5EF4-FFF2-40B4-BE49-F238E27FC236}">
                  <a16:creationId xmlns:a16="http://schemas.microsoft.com/office/drawing/2014/main" id="{C414DE3D-05AC-46A5-AB9E-7F1B5DB4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67"/>
              <a:ext cx="93" cy="264"/>
            </a:xfrm>
            <a:custGeom>
              <a:avLst/>
              <a:gdLst>
                <a:gd name="T0" fmla="*/ 555 w 37"/>
                <a:gd name="T1" fmla="*/ 35 h 99"/>
                <a:gd name="T2" fmla="*/ 0 w 37"/>
                <a:gd name="T3" fmla="*/ 1877 h 99"/>
                <a:gd name="T4" fmla="*/ 0 w 37"/>
                <a:gd name="T5" fmla="*/ 1877 h 99"/>
                <a:gd name="T6" fmla="*/ 588 w 37"/>
                <a:gd name="T7" fmla="*/ 21 h 99"/>
                <a:gd name="T8" fmla="*/ 525 w 37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9">
                  <a:moveTo>
                    <a:pt x="35" y="2"/>
                  </a:moveTo>
                  <a:cubicBezTo>
                    <a:pt x="35" y="3"/>
                    <a:pt x="0" y="99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8" name="Freeform 1176">
              <a:extLst>
                <a:ext uri="{FF2B5EF4-FFF2-40B4-BE49-F238E27FC236}">
                  <a16:creationId xmlns:a16="http://schemas.microsoft.com/office/drawing/2014/main" id="{0A28C382-E366-486F-B8F6-3B6832267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59"/>
              <a:ext cx="122" cy="306"/>
            </a:xfrm>
            <a:custGeom>
              <a:avLst/>
              <a:gdLst>
                <a:gd name="T0" fmla="*/ 122 w 122"/>
                <a:gd name="T1" fmla="*/ 298 h 306"/>
                <a:gd name="T2" fmla="*/ 17 w 122"/>
                <a:gd name="T3" fmla="*/ 0 h 306"/>
                <a:gd name="T4" fmla="*/ 0 w 122"/>
                <a:gd name="T5" fmla="*/ 8 h 306"/>
                <a:gd name="T6" fmla="*/ 105 w 122"/>
                <a:gd name="T7" fmla="*/ 306 h 306"/>
                <a:gd name="T8" fmla="*/ 122 w 122"/>
                <a:gd name="T9" fmla="*/ 298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6">
                  <a:moveTo>
                    <a:pt x="122" y="298"/>
                  </a:moveTo>
                  <a:lnTo>
                    <a:pt x="17" y="0"/>
                  </a:lnTo>
                  <a:lnTo>
                    <a:pt x="0" y="8"/>
                  </a:lnTo>
                  <a:lnTo>
                    <a:pt x="105" y="306"/>
                  </a:lnTo>
                  <a:lnTo>
                    <a:pt x="122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9" name="Freeform 1177">
              <a:extLst>
                <a:ext uri="{FF2B5EF4-FFF2-40B4-BE49-F238E27FC236}">
                  <a16:creationId xmlns:a16="http://schemas.microsoft.com/office/drawing/2014/main" id="{3388FC12-AB38-4305-A12E-AB505644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045"/>
              <a:ext cx="124" cy="584"/>
            </a:xfrm>
            <a:custGeom>
              <a:avLst/>
              <a:gdLst>
                <a:gd name="T0" fmla="*/ 124 w 124"/>
                <a:gd name="T1" fmla="*/ 299 h 584"/>
                <a:gd name="T2" fmla="*/ 124 w 124"/>
                <a:gd name="T3" fmla="*/ 299 h 584"/>
                <a:gd name="T4" fmla="*/ 124 w 124"/>
                <a:gd name="T5" fmla="*/ 299 h 584"/>
                <a:gd name="T6" fmla="*/ 124 w 124"/>
                <a:gd name="T7" fmla="*/ 299 h 584"/>
                <a:gd name="T8" fmla="*/ 17 w 124"/>
                <a:gd name="T9" fmla="*/ 0 h 584"/>
                <a:gd name="T10" fmla="*/ 0 w 124"/>
                <a:gd name="T11" fmla="*/ 8 h 584"/>
                <a:gd name="T12" fmla="*/ 104 w 124"/>
                <a:gd name="T13" fmla="*/ 307 h 584"/>
                <a:gd name="T14" fmla="*/ 104 w 124"/>
                <a:gd name="T15" fmla="*/ 584 h 584"/>
                <a:gd name="T16" fmla="*/ 124 w 124"/>
                <a:gd name="T17" fmla="*/ 584 h 584"/>
                <a:gd name="T18" fmla="*/ 124 w 124"/>
                <a:gd name="T19" fmla="*/ 299 h 584"/>
                <a:gd name="T20" fmla="*/ 124 w 124"/>
                <a:gd name="T21" fmla="*/ 299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584">
                  <a:moveTo>
                    <a:pt x="124" y="299"/>
                  </a:moveTo>
                  <a:lnTo>
                    <a:pt x="124" y="299"/>
                  </a:lnTo>
                  <a:lnTo>
                    <a:pt x="17" y="0"/>
                  </a:lnTo>
                  <a:lnTo>
                    <a:pt x="0" y="8"/>
                  </a:lnTo>
                  <a:lnTo>
                    <a:pt x="104" y="307"/>
                  </a:lnTo>
                  <a:lnTo>
                    <a:pt x="104" y="584"/>
                  </a:lnTo>
                  <a:lnTo>
                    <a:pt x="124" y="584"/>
                  </a:lnTo>
                  <a:lnTo>
                    <a:pt x="124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0" name="Freeform 1178">
              <a:extLst>
                <a:ext uri="{FF2B5EF4-FFF2-40B4-BE49-F238E27FC236}">
                  <a16:creationId xmlns:a16="http://schemas.microsoft.com/office/drawing/2014/main" id="{B90DA544-6091-4B35-B44A-FEC138F97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059"/>
              <a:ext cx="122" cy="306"/>
            </a:xfrm>
            <a:custGeom>
              <a:avLst/>
              <a:gdLst>
                <a:gd name="T0" fmla="*/ 0 w 122"/>
                <a:gd name="T1" fmla="*/ 298 h 306"/>
                <a:gd name="T2" fmla="*/ 102 w 122"/>
                <a:gd name="T3" fmla="*/ 0 h 306"/>
                <a:gd name="T4" fmla="*/ 122 w 122"/>
                <a:gd name="T5" fmla="*/ 8 h 306"/>
                <a:gd name="T6" fmla="*/ 17 w 122"/>
                <a:gd name="T7" fmla="*/ 306 h 306"/>
                <a:gd name="T8" fmla="*/ 0 w 122"/>
                <a:gd name="T9" fmla="*/ 298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6">
                  <a:moveTo>
                    <a:pt x="0" y="298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6"/>
                  </a:lnTo>
                  <a:lnTo>
                    <a:pt x="0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1" name="Freeform 1179">
              <a:extLst>
                <a:ext uri="{FF2B5EF4-FFF2-40B4-BE49-F238E27FC236}">
                  <a16:creationId xmlns:a16="http://schemas.microsoft.com/office/drawing/2014/main" id="{985AB8BF-77ED-4975-BA51-446226678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045"/>
              <a:ext cx="125" cy="584"/>
            </a:xfrm>
            <a:custGeom>
              <a:avLst/>
              <a:gdLst>
                <a:gd name="T0" fmla="*/ 0 w 125"/>
                <a:gd name="T1" fmla="*/ 299 h 584"/>
                <a:gd name="T2" fmla="*/ 0 w 125"/>
                <a:gd name="T3" fmla="*/ 299 h 584"/>
                <a:gd name="T4" fmla="*/ 0 w 125"/>
                <a:gd name="T5" fmla="*/ 299 h 584"/>
                <a:gd name="T6" fmla="*/ 0 w 125"/>
                <a:gd name="T7" fmla="*/ 299 h 584"/>
                <a:gd name="T8" fmla="*/ 105 w 125"/>
                <a:gd name="T9" fmla="*/ 0 h 584"/>
                <a:gd name="T10" fmla="*/ 125 w 125"/>
                <a:gd name="T11" fmla="*/ 8 h 584"/>
                <a:gd name="T12" fmla="*/ 20 w 125"/>
                <a:gd name="T13" fmla="*/ 307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9 h 584"/>
                <a:gd name="T20" fmla="*/ 0 w 125"/>
                <a:gd name="T21" fmla="*/ 299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9"/>
                  </a:moveTo>
                  <a:lnTo>
                    <a:pt x="0" y="299"/>
                  </a:lnTo>
                  <a:lnTo>
                    <a:pt x="105" y="0"/>
                  </a:lnTo>
                  <a:lnTo>
                    <a:pt x="125" y="8"/>
                  </a:lnTo>
                  <a:lnTo>
                    <a:pt x="20" y="307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2" name="Freeform 1180">
              <a:extLst>
                <a:ext uri="{FF2B5EF4-FFF2-40B4-BE49-F238E27FC236}">
                  <a16:creationId xmlns:a16="http://schemas.microsoft.com/office/drawing/2014/main" id="{56FFB652-AF55-4583-B0C5-435431149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2619"/>
              <a:ext cx="205" cy="219"/>
            </a:xfrm>
            <a:custGeom>
              <a:avLst/>
              <a:gdLst>
                <a:gd name="T0" fmla="*/ 220 w 82"/>
                <a:gd name="T1" fmla="*/ 286 h 82"/>
                <a:gd name="T2" fmla="*/ 1050 w 82"/>
                <a:gd name="T3" fmla="*/ 286 h 82"/>
                <a:gd name="T4" fmla="*/ 1050 w 82"/>
                <a:gd name="T5" fmla="*/ 1277 h 82"/>
                <a:gd name="T6" fmla="*/ 220 w 82"/>
                <a:gd name="T7" fmla="*/ 1277 h 82"/>
                <a:gd name="T8" fmla="*/ 220 w 82"/>
                <a:gd name="T9" fmla="*/ 28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5"/>
                  </a:moveTo>
                  <a:cubicBezTo>
                    <a:pt x="29" y="0"/>
                    <a:pt x="53" y="0"/>
                    <a:pt x="67" y="15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3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5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3" name="Freeform 1181">
              <a:extLst>
                <a:ext uri="{FF2B5EF4-FFF2-40B4-BE49-F238E27FC236}">
                  <a16:creationId xmlns:a16="http://schemas.microsoft.com/office/drawing/2014/main" id="{B176CD3D-D465-4D40-9DC1-E7C02EEC3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632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08 w 36"/>
                <a:gd name="T5" fmla="*/ 192 h 36"/>
                <a:gd name="T6" fmla="*/ 145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4" y="20"/>
                    <a:pt x="31" y="14"/>
                    <a:pt x="26" y="10"/>
                  </a:cubicBezTo>
                  <a:cubicBezTo>
                    <a:pt x="21" y="5"/>
                    <a:pt x="16" y="2"/>
                    <a:pt x="9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4" name="Freeform 1182">
              <a:extLst>
                <a:ext uri="{FF2B5EF4-FFF2-40B4-BE49-F238E27FC236}">
                  <a16:creationId xmlns:a16="http://schemas.microsoft.com/office/drawing/2014/main" id="{23424630-0E8E-44D8-AFE0-0EB84F341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728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58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3" y="39"/>
                    <a:pt x="26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5" name="Freeform 1183">
              <a:extLst>
                <a:ext uri="{FF2B5EF4-FFF2-40B4-BE49-F238E27FC236}">
                  <a16:creationId xmlns:a16="http://schemas.microsoft.com/office/drawing/2014/main" id="{EF607A1F-8D81-49FE-959F-D0934C8CC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656"/>
              <a:ext cx="99" cy="99"/>
            </a:xfrm>
            <a:custGeom>
              <a:avLst/>
              <a:gdLst>
                <a:gd name="T0" fmla="*/ 196 w 40"/>
                <a:gd name="T1" fmla="*/ 21 h 37"/>
                <a:gd name="T2" fmla="*/ 62 w 40"/>
                <a:gd name="T3" fmla="*/ 709 h 37"/>
                <a:gd name="T4" fmla="*/ 606 w 40"/>
                <a:gd name="T5" fmla="*/ 516 h 37"/>
                <a:gd name="T6" fmla="*/ 196 w 40"/>
                <a:gd name="T7" fmla="*/ 0 h 37"/>
                <a:gd name="T8" fmla="*/ 196 w 40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13" y="1"/>
                  </a:moveTo>
                  <a:cubicBezTo>
                    <a:pt x="4" y="10"/>
                    <a:pt x="0" y="24"/>
                    <a:pt x="4" y="3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6" name="Freeform 1184">
              <a:extLst>
                <a:ext uri="{FF2B5EF4-FFF2-40B4-BE49-F238E27FC236}">
                  <a16:creationId xmlns:a16="http://schemas.microsoft.com/office/drawing/2014/main" id="{A5A2BC27-306E-4CF4-85B4-DB273B7A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2619"/>
              <a:ext cx="205" cy="219"/>
            </a:xfrm>
            <a:custGeom>
              <a:avLst/>
              <a:gdLst>
                <a:gd name="T0" fmla="*/ 220 w 82"/>
                <a:gd name="T1" fmla="*/ 286 h 82"/>
                <a:gd name="T2" fmla="*/ 1050 w 82"/>
                <a:gd name="T3" fmla="*/ 286 h 82"/>
                <a:gd name="T4" fmla="*/ 1050 w 82"/>
                <a:gd name="T5" fmla="*/ 1277 h 82"/>
                <a:gd name="T6" fmla="*/ 220 w 82"/>
                <a:gd name="T7" fmla="*/ 1277 h 82"/>
                <a:gd name="T8" fmla="*/ 220 w 82"/>
                <a:gd name="T9" fmla="*/ 28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5"/>
                  </a:moveTo>
                  <a:cubicBezTo>
                    <a:pt x="29" y="0"/>
                    <a:pt x="53" y="0"/>
                    <a:pt x="67" y="15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3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7" name="Freeform 1185">
              <a:extLst>
                <a:ext uri="{FF2B5EF4-FFF2-40B4-BE49-F238E27FC236}">
                  <a16:creationId xmlns:a16="http://schemas.microsoft.com/office/drawing/2014/main" id="{1771AA9F-F804-4613-8DC4-B43438A3F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632"/>
              <a:ext cx="135" cy="176"/>
            </a:xfrm>
            <a:custGeom>
              <a:avLst/>
              <a:gdLst>
                <a:gd name="T0" fmla="*/ 283 w 54"/>
                <a:gd name="T1" fmla="*/ 1160 h 66"/>
                <a:gd name="T2" fmla="*/ 283 w 54"/>
                <a:gd name="T3" fmla="*/ 285 h 66"/>
                <a:gd name="T4" fmla="*/ 845 w 54"/>
                <a:gd name="T5" fmla="*/ 171 h 66"/>
                <a:gd name="T6" fmla="*/ 208 w 54"/>
                <a:gd name="T7" fmla="*/ 248 h 66"/>
                <a:gd name="T8" fmla="*/ 208 w 54"/>
                <a:gd name="T9" fmla="*/ 1117 h 66"/>
                <a:gd name="T10" fmla="*/ 363 w 54"/>
                <a:gd name="T11" fmla="*/ 1251 h 66"/>
                <a:gd name="T12" fmla="*/ 283 w 54"/>
                <a:gd name="T13" fmla="*/ 116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6">
                  <a:moveTo>
                    <a:pt x="18" y="61"/>
                  </a:moveTo>
                  <a:cubicBezTo>
                    <a:pt x="5" y="49"/>
                    <a:pt x="5" y="28"/>
                    <a:pt x="18" y="15"/>
                  </a:cubicBezTo>
                  <a:cubicBezTo>
                    <a:pt x="27" y="5"/>
                    <a:pt x="42" y="3"/>
                    <a:pt x="54" y="9"/>
                  </a:cubicBezTo>
                  <a:cubicBezTo>
                    <a:pt x="41" y="0"/>
                    <a:pt x="24" y="1"/>
                    <a:pt x="13" y="13"/>
                  </a:cubicBezTo>
                  <a:cubicBezTo>
                    <a:pt x="0" y="25"/>
                    <a:pt x="0" y="46"/>
                    <a:pt x="13" y="59"/>
                  </a:cubicBezTo>
                  <a:cubicBezTo>
                    <a:pt x="16" y="62"/>
                    <a:pt x="19" y="64"/>
                    <a:pt x="23" y="66"/>
                  </a:cubicBezTo>
                  <a:cubicBezTo>
                    <a:pt x="21" y="64"/>
                    <a:pt x="19" y="63"/>
                    <a:pt x="18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4" name="Group 1186">
            <a:extLst>
              <a:ext uri="{FF2B5EF4-FFF2-40B4-BE49-F238E27FC236}">
                <a16:creationId xmlns:a16="http://schemas.microsoft.com/office/drawing/2014/main" id="{F393C332-97EB-4A0B-A4E1-EA3FE30ED56E}"/>
              </a:ext>
            </a:extLst>
          </p:cNvPr>
          <p:cNvGrpSpPr>
            <a:grpSpLocks/>
          </p:cNvGrpSpPr>
          <p:nvPr/>
        </p:nvGrpSpPr>
        <p:grpSpPr bwMode="auto">
          <a:xfrm>
            <a:off x="7735888" y="2863850"/>
            <a:ext cx="717550" cy="1117600"/>
            <a:chOff x="3742" y="2136"/>
            <a:chExt cx="452" cy="704"/>
          </a:xfrm>
        </p:grpSpPr>
        <p:sp>
          <p:nvSpPr>
            <p:cNvPr id="62684" name="Freeform 1187">
              <a:extLst>
                <a:ext uri="{FF2B5EF4-FFF2-40B4-BE49-F238E27FC236}">
                  <a16:creationId xmlns:a16="http://schemas.microsoft.com/office/drawing/2014/main" id="{43F86A2D-CF3B-42E3-BA4F-7E31D7DDF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171"/>
              <a:ext cx="165" cy="224"/>
            </a:xfrm>
            <a:custGeom>
              <a:avLst/>
              <a:gdLst>
                <a:gd name="T0" fmla="*/ 145 w 66"/>
                <a:gd name="T1" fmla="*/ 21 h 84"/>
                <a:gd name="T2" fmla="*/ 33 w 66"/>
                <a:gd name="T3" fmla="*/ 115 h 84"/>
                <a:gd name="T4" fmla="*/ 20 w 66"/>
                <a:gd name="T5" fmla="*/ 205 h 84"/>
                <a:gd name="T6" fmla="*/ 813 w 66"/>
                <a:gd name="T7" fmla="*/ 1557 h 84"/>
                <a:gd name="T8" fmla="*/ 863 w 66"/>
                <a:gd name="T9" fmla="*/ 1571 h 84"/>
                <a:gd name="T10" fmla="*/ 908 w 66"/>
                <a:gd name="T11" fmla="*/ 1571 h 84"/>
                <a:gd name="T12" fmla="*/ 1000 w 66"/>
                <a:gd name="T13" fmla="*/ 1480 h 84"/>
                <a:gd name="T14" fmla="*/ 1020 w 66"/>
                <a:gd name="T15" fmla="*/ 1387 h 84"/>
                <a:gd name="T16" fmla="*/ 220 w 66"/>
                <a:gd name="T17" fmla="*/ 35 h 84"/>
                <a:gd name="T18" fmla="*/ 188 w 66"/>
                <a:gd name="T19" fmla="*/ 0 h 84"/>
                <a:gd name="T20" fmla="*/ 14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9" y="1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3"/>
                    <a:pt x="54" y="83"/>
                    <a:pt x="55" y="83"/>
                  </a:cubicBezTo>
                  <a:cubicBezTo>
                    <a:pt x="56" y="84"/>
                    <a:pt x="57" y="83"/>
                    <a:pt x="58" y="83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5" name="Freeform 1188">
              <a:extLst>
                <a:ext uri="{FF2B5EF4-FFF2-40B4-BE49-F238E27FC236}">
                  <a16:creationId xmlns:a16="http://schemas.microsoft.com/office/drawing/2014/main" id="{DC7F578C-E2A7-4B93-96DD-26ABF1BC9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36"/>
              <a:ext cx="175" cy="496"/>
            </a:xfrm>
            <a:custGeom>
              <a:avLst/>
              <a:gdLst>
                <a:gd name="T0" fmla="*/ 125 w 70"/>
                <a:gd name="T1" fmla="*/ 21 h 186"/>
                <a:gd name="T2" fmla="*/ 20 w 70"/>
                <a:gd name="T3" fmla="*/ 115 h 186"/>
                <a:gd name="T4" fmla="*/ 0 w 70"/>
                <a:gd name="T5" fmla="*/ 149 h 186"/>
                <a:gd name="T6" fmla="*/ 0 w 70"/>
                <a:gd name="T7" fmla="*/ 171 h 186"/>
                <a:gd name="T8" fmla="*/ 0 w 70"/>
                <a:gd name="T9" fmla="*/ 205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36 h 186"/>
                <a:gd name="T22" fmla="*/ 1083 w 70"/>
                <a:gd name="T23" fmla="*/ 1501 h 186"/>
                <a:gd name="T24" fmla="*/ 208 w 70"/>
                <a:gd name="T25" fmla="*/ 35 h 186"/>
                <a:gd name="T26" fmla="*/ 125 w 70"/>
                <a:gd name="T27" fmla="*/ 21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52" y="84"/>
                    <a:pt x="54" y="86"/>
                  </a:cubicBezTo>
                  <a:cubicBezTo>
                    <a:pt x="54" y="88"/>
                    <a:pt x="54" y="182"/>
                    <a:pt x="54" y="182"/>
                  </a:cubicBezTo>
                  <a:cubicBezTo>
                    <a:pt x="54" y="184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4"/>
                    <a:pt x="70" y="1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0"/>
                    <a:pt x="70" y="79"/>
                    <a:pt x="69" y="7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6" name="Freeform 1189">
              <a:extLst>
                <a:ext uri="{FF2B5EF4-FFF2-40B4-BE49-F238E27FC236}">
                  <a16:creationId xmlns:a16="http://schemas.microsoft.com/office/drawing/2014/main" id="{8493CD92-9EBF-4762-8149-20E27B158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171"/>
              <a:ext cx="95" cy="117"/>
            </a:xfrm>
            <a:custGeom>
              <a:avLst/>
              <a:gdLst>
                <a:gd name="T0" fmla="*/ 220 w 38"/>
                <a:gd name="T1" fmla="*/ 35 h 44"/>
                <a:gd name="T2" fmla="*/ 188 w 38"/>
                <a:gd name="T3" fmla="*/ 0 h 44"/>
                <a:gd name="T4" fmla="*/ 145 w 38"/>
                <a:gd name="T5" fmla="*/ 21 h 44"/>
                <a:gd name="T6" fmla="*/ 33 w 38"/>
                <a:gd name="T7" fmla="*/ 114 h 44"/>
                <a:gd name="T8" fmla="*/ 20 w 38"/>
                <a:gd name="T9" fmla="*/ 205 h 44"/>
                <a:gd name="T10" fmla="*/ 395 w 38"/>
                <a:gd name="T11" fmla="*/ 827 h 44"/>
                <a:gd name="T12" fmla="*/ 595 w 38"/>
                <a:gd name="T13" fmla="*/ 657 h 44"/>
                <a:gd name="T14" fmla="*/ 220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14" y="2"/>
                  </a:move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38" y="35"/>
                    <a:pt x="38" y="35"/>
                    <a:pt x="38" y="35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7" name="Freeform 1190">
              <a:extLst>
                <a:ext uri="{FF2B5EF4-FFF2-40B4-BE49-F238E27FC236}">
                  <a16:creationId xmlns:a16="http://schemas.microsoft.com/office/drawing/2014/main" id="{CEE6C984-8E4C-4C8D-889E-C116DFDC1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36"/>
              <a:ext cx="93" cy="117"/>
            </a:xfrm>
            <a:custGeom>
              <a:avLst/>
              <a:gdLst>
                <a:gd name="T0" fmla="*/ 126 w 37"/>
                <a:gd name="T1" fmla="*/ 21 h 44"/>
                <a:gd name="T2" fmla="*/ 20 w 37"/>
                <a:gd name="T3" fmla="*/ 114 h 44"/>
                <a:gd name="T4" fmla="*/ 0 w 37"/>
                <a:gd name="T5" fmla="*/ 149 h 44"/>
                <a:gd name="T6" fmla="*/ 0 w 37"/>
                <a:gd name="T7" fmla="*/ 170 h 44"/>
                <a:gd name="T8" fmla="*/ 0 w 37"/>
                <a:gd name="T9" fmla="*/ 205 h 44"/>
                <a:gd name="T10" fmla="*/ 380 w 37"/>
                <a:gd name="T11" fmla="*/ 827 h 44"/>
                <a:gd name="T12" fmla="*/ 588 w 37"/>
                <a:gd name="T13" fmla="*/ 657 h 44"/>
                <a:gd name="T14" fmla="*/ 209 w 37"/>
                <a:gd name="T15" fmla="*/ 35 h 44"/>
                <a:gd name="T16" fmla="*/ 126 w 37"/>
                <a:gd name="T17" fmla="*/ 21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4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12" y="27"/>
                    <a:pt x="24" y="44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8" name="Freeform 1191">
              <a:extLst>
                <a:ext uri="{FF2B5EF4-FFF2-40B4-BE49-F238E27FC236}">
                  <a16:creationId xmlns:a16="http://schemas.microsoft.com/office/drawing/2014/main" id="{82BB7450-BA61-42A2-9B37-9E0FFBF6D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195"/>
              <a:ext cx="117" cy="413"/>
            </a:xfrm>
            <a:custGeom>
              <a:avLst/>
              <a:gdLst>
                <a:gd name="T0" fmla="*/ 695 w 47"/>
                <a:gd name="T1" fmla="*/ 1114 h 155"/>
                <a:gd name="T2" fmla="*/ 724 w 47"/>
                <a:gd name="T3" fmla="*/ 1228 h 155"/>
                <a:gd name="T4" fmla="*/ 682 w 47"/>
                <a:gd name="T5" fmla="*/ 2931 h 155"/>
                <a:gd name="T6" fmla="*/ 682 w 47"/>
                <a:gd name="T7" fmla="*/ 2931 h 155"/>
                <a:gd name="T8" fmla="*/ 662 w 47"/>
                <a:gd name="T9" fmla="*/ 1250 h 155"/>
                <a:gd name="T10" fmla="*/ 632 w 47"/>
                <a:gd name="T11" fmla="*/ 1114 h 155"/>
                <a:gd name="T12" fmla="*/ 0 w 47"/>
                <a:gd name="T13" fmla="*/ 0 h 155"/>
                <a:gd name="T14" fmla="*/ 0 w 47"/>
                <a:gd name="T15" fmla="*/ 0 h 155"/>
                <a:gd name="T16" fmla="*/ 695 w 47"/>
                <a:gd name="T17" fmla="*/ 1114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155">
                  <a:moveTo>
                    <a:pt x="45" y="59"/>
                  </a:moveTo>
                  <a:cubicBezTo>
                    <a:pt x="46" y="60"/>
                    <a:pt x="47" y="60"/>
                    <a:pt x="47" y="65"/>
                  </a:cubicBezTo>
                  <a:cubicBezTo>
                    <a:pt x="47" y="69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84"/>
                    <a:pt x="43" y="66"/>
                  </a:cubicBezTo>
                  <a:cubicBezTo>
                    <a:pt x="43" y="62"/>
                    <a:pt x="43" y="61"/>
                    <a:pt x="41" y="59"/>
                  </a:cubicBezTo>
                  <a:cubicBezTo>
                    <a:pt x="32" y="47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4" y="57"/>
                    <a:pt x="45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9" name="Freeform 1192">
              <a:extLst>
                <a:ext uri="{FF2B5EF4-FFF2-40B4-BE49-F238E27FC236}">
                  <a16:creationId xmlns:a16="http://schemas.microsoft.com/office/drawing/2014/main" id="{7A1D2CA6-A0B5-4F2B-B1EE-B2D89B407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179"/>
              <a:ext cx="120" cy="192"/>
            </a:xfrm>
            <a:custGeom>
              <a:avLst/>
              <a:gdLst>
                <a:gd name="T0" fmla="*/ 113 w 48"/>
                <a:gd name="T1" fmla="*/ 192 h 72"/>
                <a:gd name="T2" fmla="*/ 750 w 48"/>
                <a:gd name="T3" fmla="*/ 1365 h 72"/>
                <a:gd name="T4" fmla="*/ 750 w 48"/>
                <a:gd name="T5" fmla="*/ 1365 h 72"/>
                <a:gd name="T6" fmla="*/ 33 w 48"/>
                <a:gd name="T7" fmla="*/ 149 h 72"/>
                <a:gd name="T8" fmla="*/ 33 w 48"/>
                <a:gd name="T9" fmla="*/ 77 h 72"/>
                <a:gd name="T10" fmla="*/ 125 w 48"/>
                <a:gd name="T11" fmla="*/ 0 h 72"/>
                <a:gd name="T12" fmla="*/ 113 w 48"/>
                <a:gd name="T13" fmla="*/ 192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72">
                  <a:moveTo>
                    <a:pt x="7" y="10"/>
                  </a:moveTo>
                  <a:cubicBezTo>
                    <a:pt x="7" y="11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6"/>
                    <a:pt x="0" y="5"/>
                    <a:pt x="2" y="4"/>
                  </a:cubicBezTo>
                  <a:cubicBezTo>
                    <a:pt x="3" y="3"/>
                    <a:pt x="8" y="0"/>
                    <a:pt x="8" y="0"/>
                  </a:cubicBezTo>
                  <a:cubicBezTo>
                    <a:pt x="6" y="1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0" name="Freeform 1193">
              <a:extLst>
                <a:ext uri="{FF2B5EF4-FFF2-40B4-BE49-F238E27FC236}">
                  <a16:creationId xmlns:a16="http://schemas.microsoft.com/office/drawing/2014/main" id="{FC2EA649-41AD-439C-A5A9-4C7AB14AC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171"/>
              <a:ext cx="165" cy="224"/>
            </a:xfrm>
            <a:custGeom>
              <a:avLst/>
              <a:gdLst>
                <a:gd name="T0" fmla="*/ 895 w 66"/>
                <a:gd name="T1" fmla="*/ 21 h 84"/>
                <a:gd name="T2" fmla="*/ 1000 w 66"/>
                <a:gd name="T3" fmla="*/ 115 h 84"/>
                <a:gd name="T4" fmla="*/ 1020 w 66"/>
                <a:gd name="T5" fmla="*/ 205 h 84"/>
                <a:gd name="T6" fmla="*/ 220 w 66"/>
                <a:gd name="T7" fmla="*/ 1557 h 84"/>
                <a:gd name="T8" fmla="*/ 175 w 66"/>
                <a:gd name="T9" fmla="*/ 1571 h 84"/>
                <a:gd name="T10" fmla="*/ 125 w 66"/>
                <a:gd name="T11" fmla="*/ 1571 h 84"/>
                <a:gd name="T12" fmla="*/ 33 w 66"/>
                <a:gd name="T13" fmla="*/ 1480 h 84"/>
                <a:gd name="T14" fmla="*/ 20 w 66"/>
                <a:gd name="T15" fmla="*/ 1387 h 84"/>
                <a:gd name="T16" fmla="*/ 813 w 66"/>
                <a:gd name="T17" fmla="*/ 35 h 84"/>
                <a:gd name="T18" fmla="*/ 845 w 66"/>
                <a:gd name="T19" fmla="*/ 0 h 84"/>
                <a:gd name="T20" fmla="*/ 89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57" y="1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3"/>
                    <a:pt x="12" y="83"/>
                    <a:pt x="11" y="83"/>
                  </a:cubicBezTo>
                  <a:cubicBezTo>
                    <a:pt x="10" y="84"/>
                    <a:pt x="9" y="83"/>
                    <a:pt x="8" y="83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1" name="Freeform 1194">
              <a:extLst>
                <a:ext uri="{FF2B5EF4-FFF2-40B4-BE49-F238E27FC236}">
                  <a16:creationId xmlns:a16="http://schemas.microsoft.com/office/drawing/2014/main" id="{E32103A2-909B-4D92-AB92-83FD4AA90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136"/>
              <a:ext cx="175" cy="496"/>
            </a:xfrm>
            <a:custGeom>
              <a:avLst/>
              <a:gdLst>
                <a:gd name="T0" fmla="*/ 895 w 70"/>
                <a:gd name="T1" fmla="*/ 35 h 186"/>
                <a:gd name="T2" fmla="*/ 20 w 70"/>
                <a:gd name="T3" fmla="*/ 1501 h 186"/>
                <a:gd name="T4" fmla="*/ 0 w 70"/>
                <a:gd name="T5" fmla="*/ 1536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95 w 70"/>
                <a:gd name="T17" fmla="*/ 205 h 186"/>
                <a:gd name="T18" fmla="*/ 1095 w 70"/>
                <a:gd name="T19" fmla="*/ 171 h 186"/>
                <a:gd name="T20" fmla="*/ 1095 w 70"/>
                <a:gd name="T21" fmla="*/ 149 h 186"/>
                <a:gd name="T22" fmla="*/ 1083 w 70"/>
                <a:gd name="T23" fmla="*/ 115 h 186"/>
                <a:gd name="T24" fmla="*/ 970 w 70"/>
                <a:gd name="T25" fmla="*/ 21 h 186"/>
                <a:gd name="T26" fmla="*/ 89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7" y="2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4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4"/>
                    <a:pt x="16" y="182"/>
                  </a:cubicBezTo>
                  <a:cubicBezTo>
                    <a:pt x="16" y="182"/>
                    <a:pt x="16" y="88"/>
                    <a:pt x="16" y="86"/>
                  </a:cubicBezTo>
                  <a:cubicBezTo>
                    <a:pt x="18" y="84"/>
                    <a:pt x="70" y="11"/>
                    <a:pt x="70" y="11"/>
                  </a:cubicBezTo>
                  <a:cubicBezTo>
                    <a:pt x="70" y="10"/>
                    <a:pt x="70" y="10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7"/>
                    <a:pt x="69" y="6"/>
                    <a:pt x="69" y="6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7" y="2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2" name="Freeform 1195">
              <a:extLst>
                <a:ext uri="{FF2B5EF4-FFF2-40B4-BE49-F238E27FC236}">
                  <a16:creationId xmlns:a16="http://schemas.microsoft.com/office/drawing/2014/main" id="{1C03F95A-03EE-43BF-96E3-E59AD49CA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171"/>
              <a:ext cx="95" cy="117"/>
            </a:xfrm>
            <a:custGeom>
              <a:avLst/>
              <a:gdLst>
                <a:gd name="T0" fmla="*/ 375 w 38"/>
                <a:gd name="T1" fmla="*/ 35 h 44"/>
                <a:gd name="T2" fmla="*/ 408 w 38"/>
                <a:gd name="T3" fmla="*/ 0 h 44"/>
                <a:gd name="T4" fmla="*/ 458 w 38"/>
                <a:gd name="T5" fmla="*/ 21 h 44"/>
                <a:gd name="T6" fmla="*/ 563 w 38"/>
                <a:gd name="T7" fmla="*/ 114 h 44"/>
                <a:gd name="T8" fmla="*/ 583 w 38"/>
                <a:gd name="T9" fmla="*/ 205 h 44"/>
                <a:gd name="T10" fmla="*/ 208 w 38"/>
                <a:gd name="T11" fmla="*/ 827 h 44"/>
                <a:gd name="T12" fmla="*/ 0 w 38"/>
                <a:gd name="T13" fmla="*/ 657 h 44"/>
                <a:gd name="T14" fmla="*/ 375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24" y="2"/>
                  </a:moveTo>
                  <a:cubicBezTo>
                    <a:pt x="24" y="1"/>
                    <a:pt x="25" y="0"/>
                    <a:pt x="26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7"/>
                    <a:pt x="38" y="9"/>
                    <a:pt x="37" y="1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0" y="35"/>
                    <a:pt x="0" y="35"/>
                    <a:pt x="0" y="35"/>
                  </a:cubicBezTo>
                  <a:lnTo>
                    <a:pt x="2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3" name="Freeform 1196">
              <a:extLst>
                <a:ext uri="{FF2B5EF4-FFF2-40B4-BE49-F238E27FC236}">
                  <a16:creationId xmlns:a16="http://schemas.microsoft.com/office/drawing/2014/main" id="{33E7491F-EA25-4BCC-9E02-D6B81B09D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136"/>
              <a:ext cx="93" cy="117"/>
            </a:xfrm>
            <a:custGeom>
              <a:avLst/>
              <a:gdLst>
                <a:gd name="T0" fmla="*/ 460 w 37"/>
                <a:gd name="T1" fmla="*/ 21 h 44"/>
                <a:gd name="T2" fmla="*/ 568 w 37"/>
                <a:gd name="T3" fmla="*/ 114 h 44"/>
                <a:gd name="T4" fmla="*/ 588 w 37"/>
                <a:gd name="T5" fmla="*/ 149 h 44"/>
                <a:gd name="T6" fmla="*/ 588 w 37"/>
                <a:gd name="T7" fmla="*/ 170 h 44"/>
                <a:gd name="T8" fmla="*/ 588 w 37"/>
                <a:gd name="T9" fmla="*/ 205 h 44"/>
                <a:gd name="T10" fmla="*/ 209 w 37"/>
                <a:gd name="T11" fmla="*/ 827 h 44"/>
                <a:gd name="T12" fmla="*/ 0 w 37"/>
                <a:gd name="T13" fmla="*/ 657 h 44"/>
                <a:gd name="T14" fmla="*/ 380 w 37"/>
                <a:gd name="T15" fmla="*/ 35 h 44"/>
                <a:gd name="T16" fmla="*/ 460 w 37"/>
                <a:gd name="T17" fmla="*/ 21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4">
                  <a:moveTo>
                    <a:pt x="29" y="1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7"/>
                    <a:pt x="37" y="8"/>
                  </a:cubicBezTo>
                  <a:cubicBezTo>
                    <a:pt x="37" y="8"/>
                    <a:pt x="37" y="9"/>
                    <a:pt x="37" y="9"/>
                  </a:cubicBezTo>
                  <a:cubicBezTo>
                    <a:pt x="37" y="10"/>
                    <a:pt x="37" y="10"/>
                    <a:pt x="37" y="11"/>
                  </a:cubicBezTo>
                  <a:cubicBezTo>
                    <a:pt x="37" y="11"/>
                    <a:pt x="25" y="27"/>
                    <a:pt x="13" y="4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0"/>
                    <a:pt x="27" y="0"/>
                    <a:pt x="29" y="1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4" name="Freeform 1197">
              <a:extLst>
                <a:ext uri="{FF2B5EF4-FFF2-40B4-BE49-F238E27FC236}">
                  <a16:creationId xmlns:a16="http://schemas.microsoft.com/office/drawing/2014/main" id="{5A65D9DC-B58E-493C-9C3F-C411C1199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168"/>
              <a:ext cx="123" cy="443"/>
            </a:xfrm>
            <a:custGeom>
              <a:avLst/>
              <a:gdLst>
                <a:gd name="T0" fmla="*/ 20 w 49"/>
                <a:gd name="T1" fmla="*/ 1289 h 166"/>
                <a:gd name="T2" fmla="*/ 0 w 49"/>
                <a:gd name="T3" fmla="*/ 1388 h 166"/>
                <a:gd name="T4" fmla="*/ 0 w 49"/>
                <a:gd name="T5" fmla="*/ 3154 h 166"/>
                <a:gd name="T6" fmla="*/ 0 w 49"/>
                <a:gd name="T7" fmla="*/ 3154 h 166"/>
                <a:gd name="T8" fmla="*/ 50 w 49"/>
                <a:gd name="T9" fmla="*/ 1345 h 166"/>
                <a:gd name="T10" fmla="*/ 776 w 49"/>
                <a:gd name="T11" fmla="*/ 0 h 166"/>
                <a:gd name="T12" fmla="*/ 776 w 49"/>
                <a:gd name="T13" fmla="*/ 0 h 166"/>
                <a:gd name="T14" fmla="*/ 20 w 49"/>
                <a:gd name="T15" fmla="*/ 128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66">
                  <a:moveTo>
                    <a:pt x="1" y="68"/>
                  </a:moveTo>
                  <a:cubicBezTo>
                    <a:pt x="0" y="69"/>
                    <a:pt x="0" y="69"/>
                    <a:pt x="0" y="73"/>
                  </a:cubicBezTo>
                  <a:cubicBezTo>
                    <a:pt x="0" y="78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3" y="72"/>
                    <a:pt x="3" y="71"/>
                  </a:cubicBezTo>
                  <a:cubicBezTo>
                    <a:pt x="3" y="7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2" y="66"/>
                    <a:pt x="1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5" name="Freeform 1198">
              <a:extLst>
                <a:ext uri="{FF2B5EF4-FFF2-40B4-BE49-F238E27FC236}">
                  <a16:creationId xmlns:a16="http://schemas.microsoft.com/office/drawing/2014/main" id="{70873B77-F16D-4E5A-A2F7-4EA1B17BF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176"/>
              <a:ext cx="135" cy="179"/>
            </a:xfrm>
            <a:custGeom>
              <a:avLst/>
              <a:gdLst>
                <a:gd name="T0" fmla="*/ 675 w 54"/>
                <a:gd name="T1" fmla="*/ 150 h 67"/>
                <a:gd name="T2" fmla="*/ 0 w 54"/>
                <a:gd name="T3" fmla="*/ 1277 h 67"/>
                <a:gd name="T4" fmla="*/ 0 w 54"/>
                <a:gd name="T5" fmla="*/ 1277 h 67"/>
                <a:gd name="T6" fmla="*/ 688 w 54"/>
                <a:gd name="T7" fmla="*/ 56 h 67"/>
                <a:gd name="T8" fmla="*/ 750 w 54"/>
                <a:gd name="T9" fmla="*/ 21 h 67"/>
                <a:gd name="T10" fmla="*/ 845 w 54"/>
                <a:gd name="T11" fmla="*/ 115 h 67"/>
                <a:gd name="T12" fmla="*/ 675 w 54"/>
                <a:gd name="T13" fmla="*/ 15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7">
                  <a:moveTo>
                    <a:pt x="43" y="8"/>
                  </a:moveTo>
                  <a:cubicBezTo>
                    <a:pt x="43" y="9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1"/>
                    <a:pt x="46" y="0"/>
                    <a:pt x="48" y="1"/>
                  </a:cubicBezTo>
                  <a:cubicBezTo>
                    <a:pt x="49" y="3"/>
                    <a:pt x="54" y="6"/>
                    <a:pt x="54" y="6"/>
                  </a:cubicBezTo>
                  <a:cubicBezTo>
                    <a:pt x="52" y="5"/>
                    <a:pt x="48" y="3"/>
                    <a:pt x="4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6" name="Freeform 1199">
              <a:extLst>
                <a:ext uri="{FF2B5EF4-FFF2-40B4-BE49-F238E27FC236}">
                  <a16:creationId xmlns:a16="http://schemas.microsoft.com/office/drawing/2014/main" id="{3B2857FD-C871-4406-AEAD-3D05EFCC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171"/>
              <a:ext cx="165" cy="224"/>
            </a:xfrm>
            <a:custGeom>
              <a:avLst/>
              <a:gdLst>
                <a:gd name="T0" fmla="*/ 145 w 66"/>
                <a:gd name="T1" fmla="*/ 21 h 84"/>
                <a:gd name="T2" fmla="*/ 33 w 66"/>
                <a:gd name="T3" fmla="*/ 115 h 84"/>
                <a:gd name="T4" fmla="*/ 20 w 66"/>
                <a:gd name="T5" fmla="*/ 205 h 84"/>
                <a:gd name="T6" fmla="*/ 813 w 66"/>
                <a:gd name="T7" fmla="*/ 1557 h 84"/>
                <a:gd name="T8" fmla="*/ 863 w 66"/>
                <a:gd name="T9" fmla="*/ 1571 h 84"/>
                <a:gd name="T10" fmla="*/ 908 w 66"/>
                <a:gd name="T11" fmla="*/ 1571 h 84"/>
                <a:gd name="T12" fmla="*/ 1000 w 66"/>
                <a:gd name="T13" fmla="*/ 1480 h 84"/>
                <a:gd name="T14" fmla="*/ 1020 w 66"/>
                <a:gd name="T15" fmla="*/ 1387 h 84"/>
                <a:gd name="T16" fmla="*/ 220 w 66"/>
                <a:gd name="T17" fmla="*/ 35 h 84"/>
                <a:gd name="T18" fmla="*/ 188 w 66"/>
                <a:gd name="T19" fmla="*/ 0 h 84"/>
                <a:gd name="T20" fmla="*/ 14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9" y="1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3"/>
                    <a:pt x="54" y="83"/>
                    <a:pt x="55" y="83"/>
                  </a:cubicBezTo>
                  <a:cubicBezTo>
                    <a:pt x="56" y="84"/>
                    <a:pt x="57" y="83"/>
                    <a:pt x="58" y="83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7" name="Freeform 1200">
              <a:extLst>
                <a:ext uri="{FF2B5EF4-FFF2-40B4-BE49-F238E27FC236}">
                  <a16:creationId xmlns:a16="http://schemas.microsoft.com/office/drawing/2014/main" id="{BD1CA59E-4E4F-4357-A60B-0D52D1616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36"/>
              <a:ext cx="175" cy="496"/>
            </a:xfrm>
            <a:custGeom>
              <a:avLst/>
              <a:gdLst>
                <a:gd name="T0" fmla="*/ 125 w 70"/>
                <a:gd name="T1" fmla="*/ 21 h 186"/>
                <a:gd name="T2" fmla="*/ 20 w 70"/>
                <a:gd name="T3" fmla="*/ 115 h 186"/>
                <a:gd name="T4" fmla="*/ 0 w 70"/>
                <a:gd name="T5" fmla="*/ 149 h 186"/>
                <a:gd name="T6" fmla="*/ 0 w 70"/>
                <a:gd name="T7" fmla="*/ 171 h 186"/>
                <a:gd name="T8" fmla="*/ 0 w 70"/>
                <a:gd name="T9" fmla="*/ 205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36 h 186"/>
                <a:gd name="T22" fmla="*/ 1083 w 70"/>
                <a:gd name="T23" fmla="*/ 1501 h 186"/>
                <a:gd name="T24" fmla="*/ 208 w 70"/>
                <a:gd name="T25" fmla="*/ 35 h 186"/>
                <a:gd name="T26" fmla="*/ 125 w 70"/>
                <a:gd name="T27" fmla="*/ 21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52" y="84"/>
                    <a:pt x="54" y="86"/>
                  </a:cubicBezTo>
                  <a:cubicBezTo>
                    <a:pt x="54" y="88"/>
                    <a:pt x="54" y="182"/>
                    <a:pt x="54" y="182"/>
                  </a:cubicBezTo>
                  <a:cubicBezTo>
                    <a:pt x="54" y="184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4"/>
                    <a:pt x="70" y="1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0"/>
                    <a:pt x="70" y="79"/>
                    <a:pt x="69" y="7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8" name="Freeform 1201">
              <a:extLst>
                <a:ext uri="{FF2B5EF4-FFF2-40B4-BE49-F238E27FC236}">
                  <a16:creationId xmlns:a16="http://schemas.microsoft.com/office/drawing/2014/main" id="{1DA4ABA2-396D-404D-A625-991B548B1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171"/>
              <a:ext cx="165" cy="224"/>
            </a:xfrm>
            <a:custGeom>
              <a:avLst/>
              <a:gdLst>
                <a:gd name="T0" fmla="*/ 895 w 66"/>
                <a:gd name="T1" fmla="*/ 21 h 84"/>
                <a:gd name="T2" fmla="*/ 1000 w 66"/>
                <a:gd name="T3" fmla="*/ 115 h 84"/>
                <a:gd name="T4" fmla="*/ 1020 w 66"/>
                <a:gd name="T5" fmla="*/ 205 h 84"/>
                <a:gd name="T6" fmla="*/ 220 w 66"/>
                <a:gd name="T7" fmla="*/ 1557 h 84"/>
                <a:gd name="T8" fmla="*/ 175 w 66"/>
                <a:gd name="T9" fmla="*/ 1571 h 84"/>
                <a:gd name="T10" fmla="*/ 125 w 66"/>
                <a:gd name="T11" fmla="*/ 1571 h 84"/>
                <a:gd name="T12" fmla="*/ 33 w 66"/>
                <a:gd name="T13" fmla="*/ 1480 h 84"/>
                <a:gd name="T14" fmla="*/ 20 w 66"/>
                <a:gd name="T15" fmla="*/ 1387 h 84"/>
                <a:gd name="T16" fmla="*/ 813 w 66"/>
                <a:gd name="T17" fmla="*/ 35 h 84"/>
                <a:gd name="T18" fmla="*/ 845 w 66"/>
                <a:gd name="T19" fmla="*/ 0 h 84"/>
                <a:gd name="T20" fmla="*/ 89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57" y="1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3"/>
                    <a:pt x="12" y="83"/>
                    <a:pt x="11" y="83"/>
                  </a:cubicBezTo>
                  <a:cubicBezTo>
                    <a:pt x="10" y="84"/>
                    <a:pt x="9" y="83"/>
                    <a:pt x="8" y="83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9" name="Freeform 1202">
              <a:extLst>
                <a:ext uri="{FF2B5EF4-FFF2-40B4-BE49-F238E27FC236}">
                  <a16:creationId xmlns:a16="http://schemas.microsoft.com/office/drawing/2014/main" id="{D9BF91E2-A89C-4715-88E0-7D28F4CFE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136"/>
              <a:ext cx="175" cy="496"/>
            </a:xfrm>
            <a:custGeom>
              <a:avLst/>
              <a:gdLst>
                <a:gd name="T0" fmla="*/ 895 w 70"/>
                <a:gd name="T1" fmla="*/ 35 h 186"/>
                <a:gd name="T2" fmla="*/ 20 w 70"/>
                <a:gd name="T3" fmla="*/ 1501 h 186"/>
                <a:gd name="T4" fmla="*/ 0 w 70"/>
                <a:gd name="T5" fmla="*/ 1536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95 w 70"/>
                <a:gd name="T17" fmla="*/ 205 h 186"/>
                <a:gd name="T18" fmla="*/ 1095 w 70"/>
                <a:gd name="T19" fmla="*/ 171 h 186"/>
                <a:gd name="T20" fmla="*/ 1095 w 70"/>
                <a:gd name="T21" fmla="*/ 149 h 186"/>
                <a:gd name="T22" fmla="*/ 1083 w 70"/>
                <a:gd name="T23" fmla="*/ 115 h 186"/>
                <a:gd name="T24" fmla="*/ 970 w 70"/>
                <a:gd name="T25" fmla="*/ 21 h 186"/>
                <a:gd name="T26" fmla="*/ 89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7" y="2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4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4"/>
                    <a:pt x="16" y="182"/>
                  </a:cubicBezTo>
                  <a:cubicBezTo>
                    <a:pt x="16" y="182"/>
                    <a:pt x="16" y="88"/>
                    <a:pt x="16" y="86"/>
                  </a:cubicBezTo>
                  <a:cubicBezTo>
                    <a:pt x="18" y="84"/>
                    <a:pt x="70" y="11"/>
                    <a:pt x="70" y="11"/>
                  </a:cubicBezTo>
                  <a:cubicBezTo>
                    <a:pt x="70" y="10"/>
                    <a:pt x="70" y="10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7"/>
                    <a:pt x="69" y="6"/>
                    <a:pt x="69" y="6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0" name="Freeform 1203">
              <a:extLst>
                <a:ext uri="{FF2B5EF4-FFF2-40B4-BE49-F238E27FC236}">
                  <a16:creationId xmlns:a16="http://schemas.microsoft.com/office/drawing/2014/main" id="{E7C578BC-6FDF-4A50-9D7F-72925EC26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621"/>
              <a:ext cx="205" cy="219"/>
            </a:xfrm>
            <a:custGeom>
              <a:avLst/>
              <a:gdLst>
                <a:gd name="T0" fmla="*/ 220 w 82"/>
                <a:gd name="T1" fmla="*/ 264 h 82"/>
                <a:gd name="T2" fmla="*/ 1050 w 82"/>
                <a:gd name="T3" fmla="*/ 264 h 82"/>
                <a:gd name="T4" fmla="*/ 1050 w 82"/>
                <a:gd name="T5" fmla="*/ 1277 h 82"/>
                <a:gd name="T6" fmla="*/ 220 w 82"/>
                <a:gd name="T7" fmla="*/ 1277 h 82"/>
                <a:gd name="T8" fmla="*/ 220 w 82"/>
                <a:gd name="T9" fmla="*/ 264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4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1" name="Freeform 1204">
              <a:extLst>
                <a:ext uri="{FF2B5EF4-FFF2-40B4-BE49-F238E27FC236}">
                  <a16:creationId xmlns:a16="http://schemas.microsoft.com/office/drawing/2014/main" id="{CD54A524-341C-4DB1-B71E-6503B98E0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635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08 w 36"/>
                <a:gd name="T5" fmla="*/ 171 h 36"/>
                <a:gd name="T6" fmla="*/ 145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4" y="20"/>
                    <a:pt x="31" y="14"/>
                    <a:pt x="26" y="9"/>
                  </a:cubicBezTo>
                  <a:cubicBezTo>
                    <a:pt x="21" y="5"/>
                    <a:pt x="15" y="1"/>
                    <a:pt x="9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2" name="Freeform 1205">
              <a:extLst>
                <a:ext uri="{FF2B5EF4-FFF2-40B4-BE49-F238E27FC236}">
                  <a16:creationId xmlns:a16="http://schemas.microsoft.com/office/drawing/2014/main" id="{A568CC84-9ED1-4800-A358-B3BDC7B48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731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58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2" y="39"/>
                    <a:pt x="26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3" name="Freeform 1206">
              <a:extLst>
                <a:ext uri="{FF2B5EF4-FFF2-40B4-BE49-F238E27FC236}">
                  <a16:creationId xmlns:a16="http://schemas.microsoft.com/office/drawing/2014/main" id="{DC89F934-1CCC-4AA2-A1F2-3A0C49CED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659"/>
              <a:ext cx="100" cy="96"/>
            </a:xfrm>
            <a:custGeom>
              <a:avLst/>
              <a:gdLst>
                <a:gd name="T0" fmla="*/ 208 w 40"/>
                <a:gd name="T1" fmla="*/ 0 h 36"/>
                <a:gd name="T2" fmla="*/ 63 w 40"/>
                <a:gd name="T3" fmla="*/ 683 h 36"/>
                <a:gd name="T4" fmla="*/ 625 w 40"/>
                <a:gd name="T5" fmla="*/ 512 h 36"/>
                <a:gd name="T6" fmla="*/ 208 w 40"/>
                <a:gd name="T7" fmla="*/ 0 h 36"/>
                <a:gd name="T8" fmla="*/ 208 w 40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13" y="0"/>
                  </a:moveTo>
                  <a:cubicBezTo>
                    <a:pt x="4" y="10"/>
                    <a:pt x="0" y="24"/>
                    <a:pt x="4" y="3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4" name="Freeform 1207">
              <a:extLst>
                <a:ext uri="{FF2B5EF4-FFF2-40B4-BE49-F238E27FC236}">
                  <a16:creationId xmlns:a16="http://schemas.microsoft.com/office/drawing/2014/main" id="{68DA1966-CD2A-4A87-93A4-93EF2A81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621"/>
              <a:ext cx="205" cy="219"/>
            </a:xfrm>
            <a:custGeom>
              <a:avLst/>
              <a:gdLst>
                <a:gd name="T0" fmla="*/ 220 w 82"/>
                <a:gd name="T1" fmla="*/ 264 h 82"/>
                <a:gd name="T2" fmla="*/ 1050 w 82"/>
                <a:gd name="T3" fmla="*/ 264 h 82"/>
                <a:gd name="T4" fmla="*/ 1050 w 82"/>
                <a:gd name="T5" fmla="*/ 1277 h 82"/>
                <a:gd name="T6" fmla="*/ 220 w 82"/>
                <a:gd name="T7" fmla="*/ 1277 h 82"/>
                <a:gd name="T8" fmla="*/ 220 w 82"/>
                <a:gd name="T9" fmla="*/ 264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5" name="Freeform 1208">
              <a:extLst>
                <a:ext uri="{FF2B5EF4-FFF2-40B4-BE49-F238E27FC236}">
                  <a16:creationId xmlns:a16="http://schemas.microsoft.com/office/drawing/2014/main" id="{23E9BFC3-0749-44F3-B0C9-A49EA1D0E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635"/>
              <a:ext cx="135" cy="173"/>
            </a:xfrm>
            <a:custGeom>
              <a:avLst/>
              <a:gdLst>
                <a:gd name="T0" fmla="*/ 270 w 54"/>
                <a:gd name="T1" fmla="*/ 1147 h 65"/>
                <a:gd name="T2" fmla="*/ 270 w 54"/>
                <a:gd name="T3" fmla="*/ 282 h 65"/>
                <a:gd name="T4" fmla="*/ 845 w 54"/>
                <a:gd name="T5" fmla="*/ 149 h 65"/>
                <a:gd name="T6" fmla="*/ 208 w 54"/>
                <a:gd name="T7" fmla="*/ 226 h 65"/>
                <a:gd name="T8" fmla="*/ 208 w 54"/>
                <a:gd name="T9" fmla="*/ 1113 h 65"/>
                <a:gd name="T10" fmla="*/ 345 w 54"/>
                <a:gd name="T11" fmla="*/ 1224 h 65"/>
                <a:gd name="T12" fmla="*/ 270 w 54"/>
                <a:gd name="T13" fmla="*/ 1147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5">
                  <a:moveTo>
                    <a:pt x="17" y="61"/>
                  </a:moveTo>
                  <a:cubicBezTo>
                    <a:pt x="5" y="49"/>
                    <a:pt x="5" y="28"/>
                    <a:pt x="17" y="15"/>
                  </a:cubicBezTo>
                  <a:cubicBezTo>
                    <a:pt x="27" y="5"/>
                    <a:pt x="42" y="3"/>
                    <a:pt x="54" y="8"/>
                  </a:cubicBezTo>
                  <a:cubicBezTo>
                    <a:pt x="41" y="0"/>
                    <a:pt x="24" y="1"/>
                    <a:pt x="13" y="12"/>
                  </a:cubicBezTo>
                  <a:cubicBezTo>
                    <a:pt x="0" y="25"/>
                    <a:pt x="0" y="46"/>
                    <a:pt x="13" y="59"/>
                  </a:cubicBezTo>
                  <a:cubicBezTo>
                    <a:pt x="15" y="62"/>
                    <a:pt x="19" y="64"/>
                    <a:pt x="22" y="65"/>
                  </a:cubicBezTo>
                  <a:cubicBezTo>
                    <a:pt x="21" y="64"/>
                    <a:pt x="19" y="63"/>
                    <a:pt x="17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5" name="Group 1209">
            <a:extLst>
              <a:ext uri="{FF2B5EF4-FFF2-40B4-BE49-F238E27FC236}">
                <a16:creationId xmlns:a16="http://schemas.microsoft.com/office/drawing/2014/main" id="{6608A610-5E17-433B-A54F-70A9B848C154}"/>
              </a:ext>
            </a:extLst>
          </p:cNvPr>
          <p:cNvGrpSpPr>
            <a:grpSpLocks/>
          </p:cNvGrpSpPr>
          <p:nvPr/>
        </p:nvGrpSpPr>
        <p:grpSpPr bwMode="auto">
          <a:xfrm>
            <a:off x="9324975" y="2881313"/>
            <a:ext cx="428625" cy="1104900"/>
            <a:chOff x="4707" y="2147"/>
            <a:chExt cx="270" cy="696"/>
          </a:xfrm>
        </p:grpSpPr>
        <p:sp>
          <p:nvSpPr>
            <p:cNvPr id="62662" name="Freeform 1210">
              <a:extLst>
                <a:ext uri="{FF2B5EF4-FFF2-40B4-BE49-F238E27FC236}">
                  <a16:creationId xmlns:a16="http://schemas.microsoft.com/office/drawing/2014/main" id="{F504CAEA-21F6-4D32-AAA2-2751F41E0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184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1003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4"/>
                    <a:pt x="22" y="54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2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3" name="Freeform 1211">
              <a:extLst>
                <a:ext uri="{FF2B5EF4-FFF2-40B4-BE49-F238E27FC236}">
                  <a16:creationId xmlns:a16="http://schemas.microsoft.com/office/drawing/2014/main" id="{7D4DCA54-C400-4B22-8909-9DADB7999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184"/>
              <a:ext cx="52" cy="88"/>
            </a:xfrm>
            <a:custGeom>
              <a:avLst/>
              <a:gdLst>
                <a:gd name="T0" fmla="*/ 319 w 21"/>
                <a:gd name="T1" fmla="*/ 547 h 33"/>
                <a:gd name="T2" fmla="*/ 134 w 21"/>
                <a:gd name="T3" fmla="*/ 21 h 33"/>
                <a:gd name="T4" fmla="*/ 124 w 21"/>
                <a:gd name="T5" fmla="*/ 0 h 33"/>
                <a:gd name="T6" fmla="*/ 92 w 21"/>
                <a:gd name="T7" fmla="*/ 0 h 33"/>
                <a:gd name="T8" fmla="*/ 12 w 21"/>
                <a:gd name="T9" fmla="*/ 35 h 33"/>
                <a:gd name="T10" fmla="*/ 0 w 21"/>
                <a:gd name="T11" fmla="*/ 93 h 33"/>
                <a:gd name="T12" fmla="*/ 183 w 21"/>
                <a:gd name="T13" fmla="*/ 627 h 33"/>
                <a:gd name="T14" fmla="*/ 319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21" y="29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2" y="33"/>
                    <a:pt x="12" y="33"/>
                    <a:pt x="12" y="33"/>
                  </a:cubicBezTo>
                  <a:lnTo>
                    <a:pt x="21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4" name="Freeform 1212">
              <a:extLst>
                <a:ext uri="{FF2B5EF4-FFF2-40B4-BE49-F238E27FC236}">
                  <a16:creationId xmlns:a16="http://schemas.microsoft.com/office/drawing/2014/main" id="{D36C7929-B866-42A9-AF28-0348EF124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147"/>
              <a:ext cx="102" cy="488"/>
            </a:xfrm>
            <a:custGeom>
              <a:avLst/>
              <a:gdLst>
                <a:gd name="T0" fmla="*/ 124 w 41"/>
                <a:gd name="T1" fmla="*/ 21 h 183"/>
                <a:gd name="T2" fmla="*/ 30 w 41"/>
                <a:gd name="T3" fmla="*/ 56 h 183"/>
                <a:gd name="T4" fmla="*/ 0 w 41"/>
                <a:gd name="T5" fmla="*/ 93 h 183"/>
                <a:gd name="T6" fmla="*/ 0 w 41"/>
                <a:gd name="T7" fmla="*/ 115 h 183"/>
                <a:gd name="T8" fmla="*/ 0 w 41"/>
                <a:gd name="T9" fmla="*/ 136 h 183"/>
                <a:gd name="T10" fmla="*/ 403 w 41"/>
                <a:gd name="T11" fmla="*/ 1309 h 183"/>
                <a:gd name="T12" fmla="*/ 445 w 41"/>
                <a:gd name="T13" fmla="*/ 1557 h 183"/>
                <a:gd name="T14" fmla="*/ 445 w 41"/>
                <a:gd name="T15" fmla="*/ 3413 h 183"/>
                <a:gd name="T16" fmla="*/ 495 w 41"/>
                <a:gd name="T17" fmla="*/ 3469 h 183"/>
                <a:gd name="T18" fmla="*/ 587 w 41"/>
                <a:gd name="T19" fmla="*/ 3469 h 183"/>
                <a:gd name="T20" fmla="*/ 632 w 41"/>
                <a:gd name="T21" fmla="*/ 3413 h 183"/>
                <a:gd name="T22" fmla="*/ 632 w 41"/>
                <a:gd name="T23" fmla="*/ 1459 h 183"/>
                <a:gd name="T24" fmla="*/ 619 w 41"/>
                <a:gd name="T25" fmla="*/ 1288 h 183"/>
                <a:gd name="T26" fmla="*/ 187 w 41"/>
                <a:gd name="T27" fmla="*/ 35 h 183"/>
                <a:gd name="T28" fmla="*/ 124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8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9" y="75"/>
                    <a:pt x="29" y="82"/>
                  </a:cubicBezTo>
                  <a:cubicBezTo>
                    <a:pt x="29" y="107"/>
                    <a:pt x="29" y="180"/>
                    <a:pt x="29" y="180"/>
                  </a:cubicBezTo>
                  <a:cubicBezTo>
                    <a:pt x="29" y="182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40" y="183"/>
                    <a:pt x="41" y="182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5" name="Freeform 1213">
              <a:extLst>
                <a:ext uri="{FF2B5EF4-FFF2-40B4-BE49-F238E27FC236}">
                  <a16:creationId xmlns:a16="http://schemas.microsoft.com/office/drawing/2014/main" id="{A80523F0-4DCB-40CE-8DB0-4F2B28F8F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147"/>
              <a:ext cx="67" cy="112"/>
            </a:xfrm>
            <a:custGeom>
              <a:avLst/>
              <a:gdLst>
                <a:gd name="T0" fmla="*/ 184 w 27"/>
                <a:gd name="T1" fmla="*/ 35 h 42"/>
                <a:gd name="T2" fmla="*/ 124 w 27"/>
                <a:gd name="T3" fmla="*/ 21 h 42"/>
                <a:gd name="T4" fmla="*/ 30 w 27"/>
                <a:gd name="T5" fmla="*/ 56 h 42"/>
                <a:gd name="T6" fmla="*/ 0 w 27"/>
                <a:gd name="T7" fmla="*/ 93 h 42"/>
                <a:gd name="T8" fmla="*/ 0 w 27"/>
                <a:gd name="T9" fmla="*/ 115 h 42"/>
                <a:gd name="T10" fmla="*/ 0 w 27"/>
                <a:gd name="T11" fmla="*/ 136 h 42"/>
                <a:gd name="T12" fmla="*/ 228 w 27"/>
                <a:gd name="T13" fmla="*/ 797 h 42"/>
                <a:gd name="T14" fmla="*/ 412 w 27"/>
                <a:gd name="T15" fmla="*/ 704 h 42"/>
                <a:gd name="T16" fmla="*/ 184 w 27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2">
                  <a:moveTo>
                    <a:pt x="12" y="2"/>
                  </a:moveTo>
                  <a:cubicBezTo>
                    <a:pt x="11" y="1"/>
                    <a:pt x="9" y="0"/>
                    <a:pt x="8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7" y="25"/>
                    <a:pt x="15" y="42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9" y="20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6" name="Freeform 1214">
              <a:extLst>
                <a:ext uri="{FF2B5EF4-FFF2-40B4-BE49-F238E27FC236}">
                  <a16:creationId xmlns:a16="http://schemas.microsoft.com/office/drawing/2014/main" id="{AEEE2162-371D-40D7-9547-249BCE8CA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197"/>
              <a:ext cx="62" cy="424"/>
            </a:xfrm>
            <a:custGeom>
              <a:avLst/>
              <a:gdLst>
                <a:gd name="T0" fmla="*/ 382 w 25"/>
                <a:gd name="T1" fmla="*/ 1003 h 159"/>
                <a:gd name="T2" fmla="*/ 382 w 25"/>
                <a:gd name="T3" fmla="*/ 1080 h 159"/>
                <a:gd name="T4" fmla="*/ 350 w 25"/>
                <a:gd name="T5" fmla="*/ 3016 h 159"/>
                <a:gd name="T6" fmla="*/ 350 w 25"/>
                <a:gd name="T7" fmla="*/ 3016 h 159"/>
                <a:gd name="T8" fmla="*/ 350 w 25"/>
                <a:gd name="T9" fmla="*/ 1117 h 159"/>
                <a:gd name="T10" fmla="*/ 320 w 25"/>
                <a:gd name="T11" fmla="*/ 989 h 159"/>
                <a:gd name="T12" fmla="*/ 0 w 25"/>
                <a:gd name="T13" fmla="*/ 0 h 159"/>
                <a:gd name="T14" fmla="*/ 0 w 25"/>
                <a:gd name="T15" fmla="*/ 0 h 159"/>
                <a:gd name="T16" fmla="*/ 382 w 25"/>
                <a:gd name="T17" fmla="*/ 1003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59">
                  <a:moveTo>
                    <a:pt x="25" y="53"/>
                  </a:moveTo>
                  <a:cubicBezTo>
                    <a:pt x="25" y="54"/>
                    <a:pt x="25" y="54"/>
                    <a:pt x="25" y="57"/>
                  </a:cubicBezTo>
                  <a:cubicBezTo>
                    <a:pt x="25" y="61"/>
                    <a:pt x="23" y="159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72"/>
                    <a:pt x="23" y="59"/>
                  </a:cubicBezTo>
                  <a:cubicBezTo>
                    <a:pt x="23" y="56"/>
                    <a:pt x="22" y="54"/>
                    <a:pt x="21" y="52"/>
                  </a:cubicBezTo>
                  <a:cubicBezTo>
                    <a:pt x="17" y="4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4" y="51"/>
                    <a:pt x="2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7" name="Freeform 1215">
              <a:extLst>
                <a:ext uri="{FF2B5EF4-FFF2-40B4-BE49-F238E27FC236}">
                  <a16:creationId xmlns:a16="http://schemas.microsoft.com/office/drawing/2014/main" id="{C57B786A-3D1D-4555-84EB-EB5297180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189"/>
              <a:ext cx="50" cy="123"/>
            </a:xfrm>
            <a:custGeom>
              <a:avLst/>
              <a:gdLst>
                <a:gd name="T0" fmla="*/ 63 w 20"/>
                <a:gd name="T1" fmla="*/ 115 h 46"/>
                <a:gd name="T2" fmla="*/ 313 w 20"/>
                <a:gd name="T3" fmla="*/ 880 h 46"/>
                <a:gd name="T4" fmla="*/ 313 w 20"/>
                <a:gd name="T5" fmla="*/ 880 h 46"/>
                <a:gd name="T6" fmla="*/ 20 w 20"/>
                <a:gd name="T7" fmla="*/ 78 h 46"/>
                <a:gd name="T8" fmla="*/ 33 w 20"/>
                <a:gd name="T9" fmla="*/ 21 h 46"/>
                <a:gd name="T10" fmla="*/ 95 w 20"/>
                <a:gd name="T11" fmla="*/ 0 h 46"/>
                <a:gd name="T12" fmla="*/ 63 w 20"/>
                <a:gd name="T13" fmla="*/ 11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46">
                  <a:moveTo>
                    <a:pt x="4" y="6"/>
                  </a:moveTo>
                  <a:cubicBezTo>
                    <a:pt x="4" y="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0" y="2"/>
                    <a:pt x="2" y="1"/>
                  </a:cubicBezTo>
                  <a:cubicBezTo>
                    <a:pt x="3" y="1"/>
                    <a:pt x="6" y="0"/>
                    <a:pt x="6" y="0"/>
                  </a:cubicBezTo>
                  <a:cubicBezTo>
                    <a:pt x="5" y="0"/>
                    <a:pt x="2" y="2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8" name="Freeform 1216">
              <a:extLst>
                <a:ext uri="{FF2B5EF4-FFF2-40B4-BE49-F238E27FC236}">
                  <a16:creationId xmlns:a16="http://schemas.microsoft.com/office/drawing/2014/main" id="{DF4B411D-F296-4411-820C-C8620BF45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184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1003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63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3"/>
                    <a:pt x="30" y="4"/>
                    <a:pt x="30" y="5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9" name="Freeform 1217">
              <a:extLst>
                <a:ext uri="{FF2B5EF4-FFF2-40B4-BE49-F238E27FC236}">
                  <a16:creationId xmlns:a16="http://schemas.microsoft.com/office/drawing/2014/main" id="{C5268B2A-1DD0-4C3D-AC60-D43029A6F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184"/>
              <a:ext cx="53" cy="88"/>
            </a:xfrm>
            <a:custGeom>
              <a:avLst/>
              <a:gdLst>
                <a:gd name="T0" fmla="*/ 0 w 21"/>
                <a:gd name="T1" fmla="*/ 547 h 33"/>
                <a:gd name="T2" fmla="*/ 192 w 21"/>
                <a:gd name="T3" fmla="*/ 21 h 33"/>
                <a:gd name="T4" fmla="*/ 222 w 21"/>
                <a:gd name="T5" fmla="*/ 0 h 33"/>
                <a:gd name="T6" fmla="*/ 242 w 21"/>
                <a:gd name="T7" fmla="*/ 0 h 33"/>
                <a:gd name="T8" fmla="*/ 318 w 21"/>
                <a:gd name="T9" fmla="*/ 35 h 33"/>
                <a:gd name="T10" fmla="*/ 338 w 21"/>
                <a:gd name="T11" fmla="*/ 93 h 33"/>
                <a:gd name="T12" fmla="*/ 146 w 21"/>
                <a:gd name="T13" fmla="*/ 627 h 33"/>
                <a:gd name="T14" fmla="*/ 0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0" y="29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9" y="33"/>
                    <a:pt x="9" y="33"/>
                    <a:pt x="9" y="33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0" name="Freeform 1218">
              <a:extLst>
                <a:ext uri="{FF2B5EF4-FFF2-40B4-BE49-F238E27FC236}">
                  <a16:creationId xmlns:a16="http://schemas.microsoft.com/office/drawing/2014/main" id="{D1846441-D141-445B-9427-0F185A31B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2147"/>
              <a:ext cx="103" cy="488"/>
            </a:xfrm>
            <a:custGeom>
              <a:avLst/>
              <a:gdLst>
                <a:gd name="T0" fmla="*/ 472 w 41"/>
                <a:gd name="T1" fmla="*/ 35 h 183"/>
                <a:gd name="T2" fmla="*/ 20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50 w 41"/>
                <a:gd name="T9" fmla="*/ 3469 h 183"/>
                <a:gd name="T10" fmla="*/ 158 w 41"/>
                <a:gd name="T11" fmla="*/ 3469 h 183"/>
                <a:gd name="T12" fmla="*/ 209 w 41"/>
                <a:gd name="T13" fmla="*/ 3413 h 183"/>
                <a:gd name="T14" fmla="*/ 209 w 41"/>
                <a:gd name="T15" fmla="*/ 1557 h 183"/>
                <a:gd name="T16" fmla="*/ 239 w 41"/>
                <a:gd name="T17" fmla="*/ 1309 h 183"/>
                <a:gd name="T18" fmla="*/ 651 w 41"/>
                <a:gd name="T19" fmla="*/ 136 h 183"/>
                <a:gd name="T20" fmla="*/ 651 w 41"/>
                <a:gd name="T21" fmla="*/ 115 h 183"/>
                <a:gd name="T22" fmla="*/ 651 w 41"/>
                <a:gd name="T23" fmla="*/ 93 h 183"/>
                <a:gd name="T24" fmla="*/ 618 w 41"/>
                <a:gd name="T25" fmla="*/ 56 h 183"/>
                <a:gd name="T26" fmla="*/ 538 w 41"/>
                <a:gd name="T27" fmla="*/ 21 h 183"/>
                <a:gd name="T28" fmla="*/ 472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30" y="2"/>
                  </a:moveTo>
                  <a:cubicBezTo>
                    <a:pt x="30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2"/>
                    <a:pt x="2" y="183"/>
                    <a:pt x="3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3" y="182"/>
                    <a:pt x="13" y="180"/>
                  </a:cubicBezTo>
                  <a:cubicBezTo>
                    <a:pt x="13" y="180"/>
                    <a:pt x="13" y="107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30" y="2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1" name="Freeform 1219">
              <a:extLst>
                <a:ext uri="{FF2B5EF4-FFF2-40B4-BE49-F238E27FC236}">
                  <a16:creationId xmlns:a16="http://schemas.microsoft.com/office/drawing/2014/main" id="{B81BE89F-6A18-4FF8-B922-BD7F8418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2147"/>
              <a:ext cx="65" cy="112"/>
            </a:xfrm>
            <a:custGeom>
              <a:avLst/>
              <a:gdLst>
                <a:gd name="T0" fmla="*/ 238 w 26"/>
                <a:gd name="T1" fmla="*/ 35 h 42"/>
                <a:gd name="T2" fmla="*/ 300 w 26"/>
                <a:gd name="T3" fmla="*/ 21 h 42"/>
                <a:gd name="T4" fmla="*/ 375 w 26"/>
                <a:gd name="T5" fmla="*/ 56 h 42"/>
                <a:gd name="T6" fmla="*/ 408 w 26"/>
                <a:gd name="T7" fmla="*/ 93 h 42"/>
                <a:gd name="T8" fmla="*/ 408 w 26"/>
                <a:gd name="T9" fmla="*/ 115 h 42"/>
                <a:gd name="T10" fmla="*/ 408 w 26"/>
                <a:gd name="T11" fmla="*/ 136 h 42"/>
                <a:gd name="T12" fmla="*/ 175 w 26"/>
                <a:gd name="T13" fmla="*/ 797 h 42"/>
                <a:gd name="T14" fmla="*/ 0 w 26"/>
                <a:gd name="T15" fmla="*/ 704 h 42"/>
                <a:gd name="T16" fmla="*/ 238 w 26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42">
                  <a:moveTo>
                    <a:pt x="15" y="2"/>
                  </a:moveTo>
                  <a:cubicBezTo>
                    <a:pt x="15" y="1"/>
                    <a:pt x="17" y="0"/>
                    <a:pt x="19" y="1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4"/>
                    <a:pt x="26" y="4"/>
                    <a:pt x="26" y="5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7"/>
                    <a:pt x="19" y="25"/>
                    <a:pt x="11" y="4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" y="20"/>
                    <a:pt x="15" y="2"/>
                    <a:pt x="15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" name="Freeform 1220">
              <a:extLst>
                <a:ext uri="{FF2B5EF4-FFF2-40B4-BE49-F238E27FC236}">
                  <a16:creationId xmlns:a16="http://schemas.microsoft.com/office/drawing/2014/main" id="{0DD2ECC6-BB3C-49C0-911F-B724BBD0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181"/>
              <a:ext cx="63" cy="443"/>
            </a:xfrm>
            <a:custGeom>
              <a:avLst/>
              <a:gdLst>
                <a:gd name="T0" fmla="*/ 20 w 25"/>
                <a:gd name="T1" fmla="*/ 1083 h 166"/>
                <a:gd name="T2" fmla="*/ 0 w 25"/>
                <a:gd name="T3" fmla="*/ 1217 h 166"/>
                <a:gd name="T4" fmla="*/ 20 w 25"/>
                <a:gd name="T5" fmla="*/ 3154 h 166"/>
                <a:gd name="T6" fmla="*/ 20 w 25"/>
                <a:gd name="T7" fmla="*/ 3154 h 166"/>
                <a:gd name="T8" fmla="*/ 50 w 25"/>
                <a:gd name="T9" fmla="*/ 1233 h 166"/>
                <a:gd name="T10" fmla="*/ 63 w 25"/>
                <a:gd name="T11" fmla="*/ 1062 h 166"/>
                <a:gd name="T12" fmla="*/ 401 w 25"/>
                <a:gd name="T13" fmla="*/ 0 h 166"/>
                <a:gd name="T14" fmla="*/ 401 w 25"/>
                <a:gd name="T15" fmla="*/ 0 h 166"/>
                <a:gd name="T16" fmla="*/ 20 w 25"/>
                <a:gd name="T17" fmla="*/ 1083 h 1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66">
                  <a:moveTo>
                    <a:pt x="1" y="57"/>
                  </a:moveTo>
                  <a:cubicBezTo>
                    <a:pt x="1" y="58"/>
                    <a:pt x="0" y="60"/>
                    <a:pt x="0" y="64"/>
                  </a:cubicBezTo>
                  <a:cubicBezTo>
                    <a:pt x="0" y="67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3" y="79"/>
                    <a:pt x="3" y="65"/>
                  </a:cubicBezTo>
                  <a:cubicBezTo>
                    <a:pt x="3" y="62"/>
                    <a:pt x="4" y="58"/>
                    <a:pt x="4" y="56"/>
                  </a:cubicBezTo>
                  <a:cubicBezTo>
                    <a:pt x="9" y="4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" y="56"/>
                    <a:pt x="1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3" name="Freeform 1221">
              <a:extLst>
                <a:ext uri="{FF2B5EF4-FFF2-40B4-BE49-F238E27FC236}">
                  <a16:creationId xmlns:a16="http://schemas.microsoft.com/office/drawing/2014/main" id="{CE9C6D52-11AB-4F7D-9038-16DFECFFC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189"/>
              <a:ext cx="60" cy="118"/>
            </a:xfrm>
            <a:custGeom>
              <a:avLst/>
              <a:gdLst>
                <a:gd name="T0" fmla="*/ 283 w 24"/>
                <a:gd name="T1" fmla="*/ 94 h 44"/>
                <a:gd name="T2" fmla="*/ 0 w 24"/>
                <a:gd name="T3" fmla="*/ 847 h 44"/>
                <a:gd name="T4" fmla="*/ 0 w 24"/>
                <a:gd name="T5" fmla="*/ 847 h 44"/>
                <a:gd name="T6" fmla="*/ 283 w 24"/>
                <a:gd name="T7" fmla="*/ 21 h 44"/>
                <a:gd name="T8" fmla="*/ 313 w 24"/>
                <a:gd name="T9" fmla="*/ 0 h 44"/>
                <a:gd name="T10" fmla="*/ 375 w 24"/>
                <a:gd name="T11" fmla="*/ 35 h 44"/>
                <a:gd name="T12" fmla="*/ 283 w 24"/>
                <a:gd name="T13" fmla="*/ 9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4">
                  <a:moveTo>
                    <a:pt x="18" y="5"/>
                  </a:moveTo>
                  <a:cubicBezTo>
                    <a:pt x="18" y="5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1"/>
                    <a:pt x="24" y="2"/>
                    <a:pt x="24" y="2"/>
                  </a:cubicBezTo>
                  <a:cubicBezTo>
                    <a:pt x="23" y="2"/>
                    <a:pt x="20" y="1"/>
                    <a:pt x="1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4" name="Freeform 1222">
              <a:extLst>
                <a:ext uri="{FF2B5EF4-FFF2-40B4-BE49-F238E27FC236}">
                  <a16:creationId xmlns:a16="http://schemas.microsoft.com/office/drawing/2014/main" id="{899C71D8-B377-4965-B756-0B56117A7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184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1003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4"/>
                    <a:pt x="22" y="54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2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5" name="Freeform 1223">
              <a:extLst>
                <a:ext uri="{FF2B5EF4-FFF2-40B4-BE49-F238E27FC236}">
                  <a16:creationId xmlns:a16="http://schemas.microsoft.com/office/drawing/2014/main" id="{F60FA528-0B2E-466E-AA06-2C75ACB9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147"/>
              <a:ext cx="102" cy="488"/>
            </a:xfrm>
            <a:custGeom>
              <a:avLst/>
              <a:gdLst>
                <a:gd name="T0" fmla="*/ 124 w 41"/>
                <a:gd name="T1" fmla="*/ 21 h 183"/>
                <a:gd name="T2" fmla="*/ 30 w 41"/>
                <a:gd name="T3" fmla="*/ 56 h 183"/>
                <a:gd name="T4" fmla="*/ 0 w 41"/>
                <a:gd name="T5" fmla="*/ 93 h 183"/>
                <a:gd name="T6" fmla="*/ 0 w 41"/>
                <a:gd name="T7" fmla="*/ 115 h 183"/>
                <a:gd name="T8" fmla="*/ 0 w 41"/>
                <a:gd name="T9" fmla="*/ 136 h 183"/>
                <a:gd name="T10" fmla="*/ 403 w 41"/>
                <a:gd name="T11" fmla="*/ 1309 h 183"/>
                <a:gd name="T12" fmla="*/ 445 w 41"/>
                <a:gd name="T13" fmla="*/ 1557 h 183"/>
                <a:gd name="T14" fmla="*/ 445 w 41"/>
                <a:gd name="T15" fmla="*/ 3413 h 183"/>
                <a:gd name="T16" fmla="*/ 495 w 41"/>
                <a:gd name="T17" fmla="*/ 3469 h 183"/>
                <a:gd name="T18" fmla="*/ 587 w 41"/>
                <a:gd name="T19" fmla="*/ 3469 h 183"/>
                <a:gd name="T20" fmla="*/ 632 w 41"/>
                <a:gd name="T21" fmla="*/ 3413 h 183"/>
                <a:gd name="T22" fmla="*/ 632 w 41"/>
                <a:gd name="T23" fmla="*/ 1459 h 183"/>
                <a:gd name="T24" fmla="*/ 619 w 41"/>
                <a:gd name="T25" fmla="*/ 1288 h 183"/>
                <a:gd name="T26" fmla="*/ 187 w 41"/>
                <a:gd name="T27" fmla="*/ 35 h 183"/>
                <a:gd name="T28" fmla="*/ 124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8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9" y="75"/>
                    <a:pt x="29" y="82"/>
                  </a:cubicBezTo>
                  <a:cubicBezTo>
                    <a:pt x="29" y="107"/>
                    <a:pt x="29" y="180"/>
                    <a:pt x="29" y="180"/>
                  </a:cubicBezTo>
                  <a:cubicBezTo>
                    <a:pt x="29" y="182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40" y="183"/>
                    <a:pt x="41" y="182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8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6" name="Freeform 1224">
              <a:extLst>
                <a:ext uri="{FF2B5EF4-FFF2-40B4-BE49-F238E27FC236}">
                  <a16:creationId xmlns:a16="http://schemas.microsoft.com/office/drawing/2014/main" id="{F4D08B24-9984-4DAD-BB6A-2957B4CDB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184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1003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63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3"/>
                    <a:pt x="30" y="4"/>
                    <a:pt x="30" y="5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7" name="Freeform 1225">
              <a:extLst>
                <a:ext uri="{FF2B5EF4-FFF2-40B4-BE49-F238E27FC236}">
                  <a16:creationId xmlns:a16="http://schemas.microsoft.com/office/drawing/2014/main" id="{F85D544C-0217-4AED-B4F5-325108BA2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2147"/>
              <a:ext cx="103" cy="488"/>
            </a:xfrm>
            <a:custGeom>
              <a:avLst/>
              <a:gdLst>
                <a:gd name="T0" fmla="*/ 472 w 41"/>
                <a:gd name="T1" fmla="*/ 35 h 183"/>
                <a:gd name="T2" fmla="*/ 20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50 w 41"/>
                <a:gd name="T9" fmla="*/ 3469 h 183"/>
                <a:gd name="T10" fmla="*/ 158 w 41"/>
                <a:gd name="T11" fmla="*/ 3469 h 183"/>
                <a:gd name="T12" fmla="*/ 209 w 41"/>
                <a:gd name="T13" fmla="*/ 3413 h 183"/>
                <a:gd name="T14" fmla="*/ 209 w 41"/>
                <a:gd name="T15" fmla="*/ 1557 h 183"/>
                <a:gd name="T16" fmla="*/ 239 w 41"/>
                <a:gd name="T17" fmla="*/ 1309 h 183"/>
                <a:gd name="T18" fmla="*/ 651 w 41"/>
                <a:gd name="T19" fmla="*/ 136 h 183"/>
                <a:gd name="T20" fmla="*/ 651 w 41"/>
                <a:gd name="T21" fmla="*/ 115 h 183"/>
                <a:gd name="T22" fmla="*/ 651 w 41"/>
                <a:gd name="T23" fmla="*/ 93 h 183"/>
                <a:gd name="T24" fmla="*/ 618 w 41"/>
                <a:gd name="T25" fmla="*/ 56 h 183"/>
                <a:gd name="T26" fmla="*/ 538 w 41"/>
                <a:gd name="T27" fmla="*/ 21 h 183"/>
                <a:gd name="T28" fmla="*/ 472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30" y="2"/>
                  </a:moveTo>
                  <a:cubicBezTo>
                    <a:pt x="30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2"/>
                    <a:pt x="2" y="183"/>
                    <a:pt x="3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3" y="182"/>
                    <a:pt x="13" y="180"/>
                  </a:cubicBezTo>
                  <a:cubicBezTo>
                    <a:pt x="13" y="180"/>
                    <a:pt x="13" y="107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30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8" name="Freeform 1226">
              <a:extLst>
                <a:ext uri="{FF2B5EF4-FFF2-40B4-BE49-F238E27FC236}">
                  <a16:creationId xmlns:a16="http://schemas.microsoft.com/office/drawing/2014/main" id="{DF0B0B7D-CDB9-46A2-A763-B9FBAF4AA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624"/>
              <a:ext cx="205" cy="219"/>
            </a:xfrm>
            <a:custGeom>
              <a:avLst/>
              <a:gdLst>
                <a:gd name="T0" fmla="*/ 238 w 82"/>
                <a:gd name="T1" fmla="*/ 286 h 82"/>
                <a:gd name="T2" fmla="*/ 1063 w 82"/>
                <a:gd name="T3" fmla="*/ 286 h 82"/>
                <a:gd name="T4" fmla="*/ 1063 w 82"/>
                <a:gd name="T5" fmla="*/ 1277 h 82"/>
                <a:gd name="T6" fmla="*/ 238 w 82"/>
                <a:gd name="T7" fmla="*/ 1277 h 82"/>
                <a:gd name="T8" fmla="*/ 238 w 82"/>
                <a:gd name="T9" fmla="*/ 28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5" y="15"/>
                  </a:moveTo>
                  <a:cubicBezTo>
                    <a:pt x="29" y="0"/>
                    <a:pt x="53" y="0"/>
                    <a:pt x="68" y="15"/>
                  </a:cubicBezTo>
                  <a:cubicBezTo>
                    <a:pt x="82" y="29"/>
                    <a:pt x="82" y="53"/>
                    <a:pt x="68" y="67"/>
                  </a:cubicBezTo>
                  <a:cubicBezTo>
                    <a:pt x="53" y="82"/>
                    <a:pt x="29" y="82"/>
                    <a:pt x="15" y="67"/>
                  </a:cubicBezTo>
                  <a:cubicBezTo>
                    <a:pt x="0" y="53"/>
                    <a:pt x="0" y="29"/>
                    <a:pt x="15" y="15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9" name="Freeform 1227">
              <a:extLst>
                <a:ext uri="{FF2B5EF4-FFF2-40B4-BE49-F238E27FC236}">
                  <a16:creationId xmlns:a16="http://schemas.microsoft.com/office/drawing/2014/main" id="{42AD7FB4-94BF-44EA-B992-C8F73A01C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37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25 w 36"/>
                <a:gd name="T5" fmla="*/ 192 h 36"/>
                <a:gd name="T6" fmla="*/ 158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5" y="20"/>
                    <a:pt x="31" y="14"/>
                    <a:pt x="27" y="10"/>
                  </a:cubicBezTo>
                  <a:cubicBezTo>
                    <a:pt x="22" y="5"/>
                    <a:pt x="16" y="2"/>
                    <a:pt x="1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0" name="Freeform 1228">
              <a:extLst>
                <a:ext uri="{FF2B5EF4-FFF2-40B4-BE49-F238E27FC236}">
                  <a16:creationId xmlns:a16="http://schemas.microsoft.com/office/drawing/2014/main" id="{18201321-E00F-4B64-AABB-1A6BAAF9C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2733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45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2" y="39"/>
                    <a:pt x="26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1" name="Freeform 1229">
              <a:extLst>
                <a:ext uri="{FF2B5EF4-FFF2-40B4-BE49-F238E27FC236}">
                  <a16:creationId xmlns:a16="http://schemas.microsoft.com/office/drawing/2014/main" id="{BBD1BF06-5DE1-4D00-BFE3-AB07FB6C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661"/>
              <a:ext cx="98" cy="99"/>
            </a:xfrm>
            <a:custGeom>
              <a:avLst/>
              <a:gdLst>
                <a:gd name="T0" fmla="*/ 209 w 39"/>
                <a:gd name="T1" fmla="*/ 21 h 37"/>
                <a:gd name="T2" fmla="*/ 50 w 39"/>
                <a:gd name="T3" fmla="*/ 709 h 37"/>
                <a:gd name="T4" fmla="*/ 618 w 39"/>
                <a:gd name="T5" fmla="*/ 516 h 37"/>
                <a:gd name="T6" fmla="*/ 209 w 39"/>
                <a:gd name="T7" fmla="*/ 0 h 37"/>
                <a:gd name="T8" fmla="*/ 209 w 39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3" y="1"/>
                  </a:moveTo>
                  <a:cubicBezTo>
                    <a:pt x="3" y="10"/>
                    <a:pt x="0" y="24"/>
                    <a:pt x="3" y="3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2" name="Freeform 1230">
              <a:extLst>
                <a:ext uri="{FF2B5EF4-FFF2-40B4-BE49-F238E27FC236}">
                  <a16:creationId xmlns:a16="http://schemas.microsoft.com/office/drawing/2014/main" id="{3140ED92-B5A1-4164-A373-0A1D0E2C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624"/>
              <a:ext cx="205" cy="219"/>
            </a:xfrm>
            <a:custGeom>
              <a:avLst/>
              <a:gdLst>
                <a:gd name="T0" fmla="*/ 238 w 82"/>
                <a:gd name="T1" fmla="*/ 286 h 82"/>
                <a:gd name="T2" fmla="*/ 1063 w 82"/>
                <a:gd name="T3" fmla="*/ 286 h 82"/>
                <a:gd name="T4" fmla="*/ 1063 w 82"/>
                <a:gd name="T5" fmla="*/ 1277 h 82"/>
                <a:gd name="T6" fmla="*/ 238 w 82"/>
                <a:gd name="T7" fmla="*/ 1277 h 82"/>
                <a:gd name="T8" fmla="*/ 238 w 82"/>
                <a:gd name="T9" fmla="*/ 28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5" y="15"/>
                  </a:moveTo>
                  <a:cubicBezTo>
                    <a:pt x="29" y="0"/>
                    <a:pt x="53" y="0"/>
                    <a:pt x="68" y="15"/>
                  </a:cubicBezTo>
                  <a:cubicBezTo>
                    <a:pt x="82" y="29"/>
                    <a:pt x="82" y="53"/>
                    <a:pt x="68" y="67"/>
                  </a:cubicBezTo>
                  <a:cubicBezTo>
                    <a:pt x="53" y="82"/>
                    <a:pt x="29" y="82"/>
                    <a:pt x="15" y="67"/>
                  </a:cubicBezTo>
                  <a:cubicBezTo>
                    <a:pt x="0" y="53"/>
                    <a:pt x="0" y="29"/>
                    <a:pt x="15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3" name="Freeform 1231">
              <a:extLst>
                <a:ext uri="{FF2B5EF4-FFF2-40B4-BE49-F238E27FC236}">
                  <a16:creationId xmlns:a16="http://schemas.microsoft.com/office/drawing/2014/main" id="{6D8882D2-EB0C-43D1-A438-D086EDBB1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637"/>
              <a:ext cx="135" cy="176"/>
            </a:xfrm>
            <a:custGeom>
              <a:avLst/>
              <a:gdLst>
                <a:gd name="T0" fmla="*/ 283 w 54"/>
                <a:gd name="T1" fmla="*/ 1160 h 66"/>
                <a:gd name="T2" fmla="*/ 283 w 54"/>
                <a:gd name="T3" fmla="*/ 285 h 66"/>
                <a:gd name="T4" fmla="*/ 845 w 54"/>
                <a:gd name="T5" fmla="*/ 149 h 66"/>
                <a:gd name="T6" fmla="*/ 208 w 54"/>
                <a:gd name="T7" fmla="*/ 248 h 66"/>
                <a:gd name="T8" fmla="*/ 208 w 54"/>
                <a:gd name="T9" fmla="*/ 1117 h 66"/>
                <a:gd name="T10" fmla="*/ 363 w 54"/>
                <a:gd name="T11" fmla="*/ 1251 h 66"/>
                <a:gd name="T12" fmla="*/ 283 w 54"/>
                <a:gd name="T13" fmla="*/ 116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6">
                  <a:moveTo>
                    <a:pt x="18" y="61"/>
                  </a:moveTo>
                  <a:cubicBezTo>
                    <a:pt x="5" y="49"/>
                    <a:pt x="5" y="28"/>
                    <a:pt x="18" y="15"/>
                  </a:cubicBezTo>
                  <a:cubicBezTo>
                    <a:pt x="28" y="5"/>
                    <a:pt x="42" y="3"/>
                    <a:pt x="54" y="8"/>
                  </a:cubicBezTo>
                  <a:cubicBezTo>
                    <a:pt x="42" y="0"/>
                    <a:pt x="24" y="1"/>
                    <a:pt x="13" y="13"/>
                  </a:cubicBezTo>
                  <a:cubicBezTo>
                    <a:pt x="0" y="25"/>
                    <a:pt x="0" y="46"/>
                    <a:pt x="13" y="59"/>
                  </a:cubicBezTo>
                  <a:cubicBezTo>
                    <a:pt x="16" y="62"/>
                    <a:pt x="19" y="64"/>
                    <a:pt x="23" y="66"/>
                  </a:cubicBezTo>
                  <a:cubicBezTo>
                    <a:pt x="21" y="64"/>
                    <a:pt x="20" y="63"/>
                    <a:pt x="18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6" name="Group 1232">
            <a:extLst>
              <a:ext uri="{FF2B5EF4-FFF2-40B4-BE49-F238E27FC236}">
                <a16:creationId xmlns:a16="http://schemas.microsoft.com/office/drawing/2014/main" id="{78E90D92-DBE0-45BE-BCE1-B4F398E900C6}"/>
              </a:ext>
            </a:extLst>
          </p:cNvPr>
          <p:cNvGrpSpPr>
            <a:grpSpLocks/>
          </p:cNvGrpSpPr>
          <p:nvPr/>
        </p:nvGrpSpPr>
        <p:grpSpPr bwMode="auto">
          <a:xfrm>
            <a:off x="3489325" y="1722438"/>
            <a:ext cx="695325" cy="817562"/>
            <a:chOff x="1031" y="1417"/>
            <a:chExt cx="438" cy="515"/>
          </a:xfrm>
        </p:grpSpPr>
        <p:sp>
          <p:nvSpPr>
            <p:cNvPr id="62646" name="Freeform 1233">
              <a:extLst>
                <a:ext uri="{FF2B5EF4-FFF2-40B4-BE49-F238E27FC236}">
                  <a16:creationId xmlns:a16="http://schemas.microsoft.com/office/drawing/2014/main" id="{6DF87A53-0000-41A5-A7EA-1CE899621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444"/>
              <a:ext cx="178" cy="192"/>
            </a:xfrm>
            <a:custGeom>
              <a:avLst/>
              <a:gdLst>
                <a:gd name="T0" fmla="*/ 178 w 178"/>
                <a:gd name="T1" fmla="*/ 176 h 192"/>
                <a:gd name="T2" fmla="*/ 15 w 178"/>
                <a:gd name="T3" fmla="*/ 0 h 192"/>
                <a:gd name="T4" fmla="*/ 0 w 178"/>
                <a:gd name="T5" fmla="*/ 16 h 192"/>
                <a:gd name="T6" fmla="*/ 166 w 178"/>
                <a:gd name="T7" fmla="*/ 192 h 192"/>
                <a:gd name="T8" fmla="*/ 178 w 178"/>
                <a:gd name="T9" fmla="*/ 17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2">
                  <a:moveTo>
                    <a:pt x="178" y="176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166" y="192"/>
                  </a:lnTo>
                  <a:lnTo>
                    <a:pt x="178" y="176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7" name="Freeform 1234">
              <a:extLst>
                <a:ext uri="{FF2B5EF4-FFF2-40B4-BE49-F238E27FC236}">
                  <a16:creationId xmlns:a16="http://schemas.microsoft.com/office/drawing/2014/main" id="{2AD16541-5D30-48E4-92E3-62DC463D9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417"/>
              <a:ext cx="185" cy="515"/>
            </a:xfrm>
            <a:custGeom>
              <a:avLst/>
              <a:gdLst>
                <a:gd name="T0" fmla="*/ 185 w 185"/>
                <a:gd name="T1" fmla="*/ 182 h 515"/>
                <a:gd name="T2" fmla="*/ 185 w 185"/>
                <a:gd name="T3" fmla="*/ 182 h 515"/>
                <a:gd name="T4" fmla="*/ 185 w 185"/>
                <a:gd name="T5" fmla="*/ 182 h 515"/>
                <a:gd name="T6" fmla="*/ 185 w 185"/>
                <a:gd name="T7" fmla="*/ 182 h 515"/>
                <a:gd name="T8" fmla="*/ 15 w 185"/>
                <a:gd name="T9" fmla="*/ 0 h 515"/>
                <a:gd name="T10" fmla="*/ 0 w 185"/>
                <a:gd name="T11" fmla="*/ 16 h 515"/>
                <a:gd name="T12" fmla="*/ 165 w 185"/>
                <a:gd name="T13" fmla="*/ 190 h 515"/>
                <a:gd name="T14" fmla="*/ 165 w 185"/>
                <a:gd name="T15" fmla="*/ 515 h 515"/>
                <a:gd name="T16" fmla="*/ 185 w 185"/>
                <a:gd name="T17" fmla="*/ 515 h 515"/>
                <a:gd name="T18" fmla="*/ 185 w 185"/>
                <a:gd name="T19" fmla="*/ 182 h 515"/>
                <a:gd name="T20" fmla="*/ 185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185" y="182"/>
                  </a:moveTo>
                  <a:lnTo>
                    <a:pt x="185" y="182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5" y="190"/>
                  </a:lnTo>
                  <a:lnTo>
                    <a:pt x="165" y="515"/>
                  </a:lnTo>
                  <a:lnTo>
                    <a:pt x="185" y="515"/>
                  </a:lnTo>
                  <a:lnTo>
                    <a:pt x="185" y="182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8" name="Freeform 1235">
              <a:extLst>
                <a:ext uri="{FF2B5EF4-FFF2-40B4-BE49-F238E27FC236}">
                  <a16:creationId xmlns:a16="http://schemas.microsoft.com/office/drawing/2014/main" id="{819CAA41-313F-4CD5-BF0A-F39A7A194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444"/>
              <a:ext cx="91" cy="96"/>
            </a:xfrm>
            <a:custGeom>
              <a:avLst/>
              <a:gdLst>
                <a:gd name="T0" fmla="*/ 91 w 91"/>
                <a:gd name="T1" fmla="*/ 80 h 96"/>
                <a:gd name="T2" fmla="*/ 15 w 91"/>
                <a:gd name="T3" fmla="*/ 0 h 96"/>
                <a:gd name="T4" fmla="*/ 0 w 91"/>
                <a:gd name="T5" fmla="*/ 16 h 96"/>
                <a:gd name="T6" fmla="*/ 76 w 91"/>
                <a:gd name="T7" fmla="*/ 96 h 96"/>
                <a:gd name="T8" fmla="*/ 91 w 91"/>
                <a:gd name="T9" fmla="*/ 8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96">
                  <a:moveTo>
                    <a:pt x="91" y="80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76" y="96"/>
                  </a:lnTo>
                  <a:lnTo>
                    <a:pt x="91" y="80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9" name="Freeform 1236">
              <a:extLst>
                <a:ext uri="{FF2B5EF4-FFF2-40B4-BE49-F238E27FC236}">
                  <a16:creationId xmlns:a16="http://schemas.microsoft.com/office/drawing/2014/main" id="{CA1896D5-4D6B-450E-91F1-7585329FB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417"/>
              <a:ext cx="88" cy="94"/>
            </a:xfrm>
            <a:custGeom>
              <a:avLst/>
              <a:gdLst>
                <a:gd name="T0" fmla="*/ 88 w 88"/>
                <a:gd name="T1" fmla="*/ 80 h 94"/>
                <a:gd name="T2" fmla="*/ 15 w 88"/>
                <a:gd name="T3" fmla="*/ 0 h 94"/>
                <a:gd name="T4" fmla="*/ 0 w 88"/>
                <a:gd name="T5" fmla="*/ 16 h 94"/>
                <a:gd name="T6" fmla="*/ 75 w 88"/>
                <a:gd name="T7" fmla="*/ 94 h 94"/>
                <a:gd name="T8" fmla="*/ 88 w 88"/>
                <a:gd name="T9" fmla="*/ 8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4">
                  <a:moveTo>
                    <a:pt x="88" y="80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75" y="94"/>
                  </a:lnTo>
                  <a:lnTo>
                    <a:pt x="88" y="80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0" name="Freeform 1237">
              <a:extLst>
                <a:ext uri="{FF2B5EF4-FFF2-40B4-BE49-F238E27FC236}">
                  <a16:creationId xmlns:a16="http://schemas.microsoft.com/office/drawing/2014/main" id="{7F1E1E52-DA61-4206-833F-2FC4492E2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444"/>
              <a:ext cx="177" cy="192"/>
            </a:xfrm>
            <a:custGeom>
              <a:avLst/>
              <a:gdLst>
                <a:gd name="T0" fmla="*/ 0 w 177"/>
                <a:gd name="T1" fmla="*/ 176 h 192"/>
                <a:gd name="T2" fmla="*/ 162 w 177"/>
                <a:gd name="T3" fmla="*/ 0 h 192"/>
                <a:gd name="T4" fmla="*/ 177 w 177"/>
                <a:gd name="T5" fmla="*/ 16 h 192"/>
                <a:gd name="T6" fmla="*/ 12 w 177"/>
                <a:gd name="T7" fmla="*/ 192 h 192"/>
                <a:gd name="T8" fmla="*/ 0 w 177"/>
                <a:gd name="T9" fmla="*/ 17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92">
                  <a:moveTo>
                    <a:pt x="0" y="176"/>
                  </a:moveTo>
                  <a:lnTo>
                    <a:pt x="162" y="0"/>
                  </a:lnTo>
                  <a:lnTo>
                    <a:pt x="177" y="16"/>
                  </a:lnTo>
                  <a:lnTo>
                    <a:pt x="12" y="192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1" name="Freeform 1238">
              <a:extLst>
                <a:ext uri="{FF2B5EF4-FFF2-40B4-BE49-F238E27FC236}">
                  <a16:creationId xmlns:a16="http://schemas.microsoft.com/office/drawing/2014/main" id="{62DF45A8-65A1-4FD0-B317-79E2F3CD0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417"/>
              <a:ext cx="185" cy="515"/>
            </a:xfrm>
            <a:custGeom>
              <a:avLst/>
              <a:gdLst>
                <a:gd name="T0" fmla="*/ 0 w 185"/>
                <a:gd name="T1" fmla="*/ 182 h 515"/>
                <a:gd name="T2" fmla="*/ 0 w 185"/>
                <a:gd name="T3" fmla="*/ 182 h 515"/>
                <a:gd name="T4" fmla="*/ 0 w 185"/>
                <a:gd name="T5" fmla="*/ 182 h 515"/>
                <a:gd name="T6" fmla="*/ 2 w 185"/>
                <a:gd name="T7" fmla="*/ 182 h 515"/>
                <a:gd name="T8" fmla="*/ 170 w 185"/>
                <a:gd name="T9" fmla="*/ 0 h 515"/>
                <a:gd name="T10" fmla="*/ 185 w 185"/>
                <a:gd name="T11" fmla="*/ 16 h 515"/>
                <a:gd name="T12" fmla="*/ 20 w 185"/>
                <a:gd name="T13" fmla="*/ 190 h 515"/>
                <a:gd name="T14" fmla="*/ 20 w 185"/>
                <a:gd name="T15" fmla="*/ 515 h 515"/>
                <a:gd name="T16" fmla="*/ 0 w 185"/>
                <a:gd name="T17" fmla="*/ 515 h 515"/>
                <a:gd name="T18" fmla="*/ 0 w 185"/>
                <a:gd name="T19" fmla="*/ 182 h 515"/>
                <a:gd name="T20" fmla="*/ 0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0" y="182"/>
                  </a:moveTo>
                  <a:lnTo>
                    <a:pt x="0" y="182"/>
                  </a:lnTo>
                  <a:lnTo>
                    <a:pt x="2" y="182"/>
                  </a:lnTo>
                  <a:lnTo>
                    <a:pt x="170" y="0"/>
                  </a:lnTo>
                  <a:lnTo>
                    <a:pt x="185" y="16"/>
                  </a:lnTo>
                  <a:lnTo>
                    <a:pt x="20" y="190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2" name="Freeform 1239">
              <a:extLst>
                <a:ext uri="{FF2B5EF4-FFF2-40B4-BE49-F238E27FC236}">
                  <a16:creationId xmlns:a16="http://schemas.microsoft.com/office/drawing/2014/main" id="{F1E7E063-101B-4EA9-81D1-5D56E477D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1417"/>
              <a:ext cx="88" cy="94"/>
            </a:xfrm>
            <a:custGeom>
              <a:avLst/>
              <a:gdLst>
                <a:gd name="T0" fmla="*/ 13 w 88"/>
                <a:gd name="T1" fmla="*/ 94 h 94"/>
                <a:gd name="T2" fmla="*/ 88 w 88"/>
                <a:gd name="T3" fmla="*/ 16 h 94"/>
                <a:gd name="T4" fmla="*/ 73 w 88"/>
                <a:gd name="T5" fmla="*/ 0 h 94"/>
                <a:gd name="T6" fmla="*/ 0 w 88"/>
                <a:gd name="T7" fmla="*/ 80 h 94"/>
                <a:gd name="T8" fmla="*/ 13 w 88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4">
                  <a:moveTo>
                    <a:pt x="13" y="94"/>
                  </a:moveTo>
                  <a:lnTo>
                    <a:pt x="88" y="16"/>
                  </a:lnTo>
                  <a:lnTo>
                    <a:pt x="73" y="0"/>
                  </a:lnTo>
                  <a:lnTo>
                    <a:pt x="0" y="80"/>
                  </a:lnTo>
                  <a:lnTo>
                    <a:pt x="13" y="94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3" name="Freeform 1240">
              <a:extLst>
                <a:ext uri="{FF2B5EF4-FFF2-40B4-BE49-F238E27FC236}">
                  <a16:creationId xmlns:a16="http://schemas.microsoft.com/office/drawing/2014/main" id="{2614AEF6-37A9-4EC0-84F9-3845D5CA9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444"/>
              <a:ext cx="90" cy="96"/>
            </a:xfrm>
            <a:custGeom>
              <a:avLst/>
              <a:gdLst>
                <a:gd name="T0" fmla="*/ 0 w 90"/>
                <a:gd name="T1" fmla="*/ 80 h 96"/>
                <a:gd name="T2" fmla="*/ 15 w 90"/>
                <a:gd name="T3" fmla="*/ 96 h 96"/>
                <a:gd name="T4" fmla="*/ 90 w 90"/>
                <a:gd name="T5" fmla="*/ 16 h 96"/>
                <a:gd name="T6" fmla="*/ 75 w 90"/>
                <a:gd name="T7" fmla="*/ 0 h 96"/>
                <a:gd name="T8" fmla="*/ 0 w 90"/>
                <a:gd name="T9" fmla="*/ 8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6">
                  <a:moveTo>
                    <a:pt x="0" y="80"/>
                  </a:moveTo>
                  <a:lnTo>
                    <a:pt x="15" y="96"/>
                  </a:lnTo>
                  <a:lnTo>
                    <a:pt x="90" y="16"/>
                  </a:lnTo>
                  <a:lnTo>
                    <a:pt x="75" y="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4" name="Freeform 1241">
              <a:extLst>
                <a:ext uri="{FF2B5EF4-FFF2-40B4-BE49-F238E27FC236}">
                  <a16:creationId xmlns:a16="http://schemas.microsoft.com/office/drawing/2014/main" id="{72D657F7-C8CA-4A5B-B05C-162C71A97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1457"/>
              <a:ext cx="138" cy="392"/>
            </a:xfrm>
            <a:custGeom>
              <a:avLst/>
              <a:gdLst>
                <a:gd name="T0" fmla="*/ 0 w 55"/>
                <a:gd name="T1" fmla="*/ 1003 h 147"/>
                <a:gd name="T2" fmla="*/ 0 w 55"/>
                <a:gd name="T3" fmla="*/ 1003 h 147"/>
                <a:gd name="T4" fmla="*/ 0 w 55"/>
                <a:gd name="T5" fmla="*/ 1024 h 147"/>
                <a:gd name="T6" fmla="*/ 20 w 55"/>
                <a:gd name="T7" fmla="*/ 2787 h 147"/>
                <a:gd name="T8" fmla="*/ 20 w 55"/>
                <a:gd name="T9" fmla="*/ 2787 h 147"/>
                <a:gd name="T10" fmla="*/ 33 w 55"/>
                <a:gd name="T11" fmla="*/ 1024 h 147"/>
                <a:gd name="T12" fmla="*/ 868 w 55"/>
                <a:gd name="T13" fmla="*/ 0 h 147"/>
                <a:gd name="T14" fmla="*/ 868 w 55"/>
                <a:gd name="T15" fmla="*/ 0 h 147"/>
                <a:gd name="T16" fmla="*/ 0 w 55"/>
                <a:gd name="T17" fmla="*/ 1003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2" y="55"/>
                    <a:pt x="2" y="54"/>
                  </a:cubicBezTo>
                  <a:cubicBezTo>
                    <a:pt x="2" y="54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5" name="Freeform 1242">
              <a:extLst>
                <a:ext uri="{FF2B5EF4-FFF2-40B4-BE49-F238E27FC236}">
                  <a16:creationId xmlns:a16="http://schemas.microsoft.com/office/drawing/2014/main" id="{7ED93004-6DA7-48E6-9AD7-80721D424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473"/>
              <a:ext cx="140" cy="155"/>
            </a:xfrm>
            <a:custGeom>
              <a:avLst/>
              <a:gdLst>
                <a:gd name="T0" fmla="*/ 50 w 56"/>
                <a:gd name="T1" fmla="*/ 1050 h 58"/>
                <a:gd name="T2" fmla="*/ 875 w 56"/>
                <a:gd name="T3" fmla="*/ 0 h 58"/>
                <a:gd name="T4" fmla="*/ 875 w 56"/>
                <a:gd name="T5" fmla="*/ 0 h 58"/>
                <a:gd name="T6" fmla="*/ 0 w 56"/>
                <a:gd name="T7" fmla="*/ 1050 h 58"/>
                <a:gd name="T8" fmla="*/ 50 w 56"/>
                <a:gd name="T9" fmla="*/ 110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8">
                  <a:moveTo>
                    <a:pt x="3" y="55"/>
                  </a:moveTo>
                  <a:cubicBezTo>
                    <a:pt x="3" y="54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" y="58"/>
                    <a:pt x="3" y="58"/>
                    <a:pt x="3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6" name="Freeform 1243">
              <a:extLst>
                <a:ext uri="{FF2B5EF4-FFF2-40B4-BE49-F238E27FC236}">
                  <a16:creationId xmlns:a16="http://schemas.microsoft.com/office/drawing/2014/main" id="{17BC37D4-E5F3-4711-9B23-884BD0AD7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460"/>
              <a:ext cx="138" cy="392"/>
            </a:xfrm>
            <a:custGeom>
              <a:avLst/>
              <a:gdLst>
                <a:gd name="T0" fmla="*/ 868 w 55"/>
                <a:gd name="T1" fmla="*/ 1003 h 147"/>
                <a:gd name="T2" fmla="*/ 868 w 55"/>
                <a:gd name="T3" fmla="*/ 1003 h 147"/>
                <a:gd name="T4" fmla="*/ 868 w 55"/>
                <a:gd name="T5" fmla="*/ 1024 h 147"/>
                <a:gd name="T6" fmla="*/ 851 w 55"/>
                <a:gd name="T7" fmla="*/ 2787 h 147"/>
                <a:gd name="T8" fmla="*/ 851 w 55"/>
                <a:gd name="T9" fmla="*/ 2787 h 147"/>
                <a:gd name="T10" fmla="*/ 838 w 55"/>
                <a:gd name="T11" fmla="*/ 1024 h 147"/>
                <a:gd name="T12" fmla="*/ 0 w 55"/>
                <a:gd name="T13" fmla="*/ 0 h 147"/>
                <a:gd name="T14" fmla="*/ 0 w 55"/>
                <a:gd name="T15" fmla="*/ 0 h 147"/>
                <a:gd name="T16" fmla="*/ 868 w 55"/>
                <a:gd name="T17" fmla="*/ 1003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55" y="53"/>
                  </a:moveTo>
                  <a:cubicBezTo>
                    <a:pt x="55" y="53"/>
                    <a:pt x="55" y="53"/>
                    <a:pt x="55" y="53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3" y="55"/>
                    <a:pt x="53" y="54"/>
                  </a:cubicBezTo>
                  <a:cubicBezTo>
                    <a:pt x="52" y="54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5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7" name="Freeform 1244">
              <a:extLst>
                <a:ext uri="{FF2B5EF4-FFF2-40B4-BE49-F238E27FC236}">
                  <a16:creationId xmlns:a16="http://schemas.microsoft.com/office/drawing/2014/main" id="{1A9EE25F-A3C3-40D6-8B2E-62A029ED4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452"/>
              <a:ext cx="138" cy="155"/>
            </a:xfrm>
            <a:custGeom>
              <a:avLst/>
              <a:gdLst>
                <a:gd name="T0" fmla="*/ 50 w 55"/>
                <a:gd name="T1" fmla="*/ 56 h 58"/>
                <a:gd name="T2" fmla="*/ 868 w 55"/>
                <a:gd name="T3" fmla="*/ 1106 h 58"/>
                <a:gd name="T4" fmla="*/ 868 w 55"/>
                <a:gd name="T5" fmla="*/ 1106 h 58"/>
                <a:gd name="T6" fmla="*/ 0 w 55"/>
                <a:gd name="T7" fmla="*/ 56 h 58"/>
                <a:gd name="T8" fmla="*/ 50 w 5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" y="3"/>
                  </a:moveTo>
                  <a:cubicBezTo>
                    <a:pt x="3" y="3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8" name="Freeform 1245">
              <a:extLst>
                <a:ext uri="{FF2B5EF4-FFF2-40B4-BE49-F238E27FC236}">
                  <a16:creationId xmlns:a16="http://schemas.microsoft.com/office/drawing/2014/main" id="{EDB7B081-8254-4593-9EC4-73802FBA1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444"/>
              <a:ext cx="178" cy="192"/>
            </a:xfrm>
            <a:custGeom>
              <a:avLst/>
              <a:gdLst>
                <a:gd name="T0" fmla="*/ 178 w 178"/>
                <a:gd name="T1" fmla="*/ 176 h 192"/>
                <a:gd name="T2" fmla="*/ 15 w 178"/>
                <a:gd name="T3" fmla="*/ 0 h 192"/>
                <a:gd name="T4" fmla="*/ 0 w 178"/>
                <a:gd name="T5" fmla="*/ 16 h 192"/>
                <a:gd name="T6" fmla="*/ 166 w 178"/>
                <a:gd name="T7" fmla="*/ 192 h 192"/>
                <a:gd name="T8" fmla="*/ 178 w 178"/>
                <a:gd name="T9" fmla="*/ 17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2">
                  <a:moveTo>
                    <a:pt x="178" y="176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166" y="192"/>
                  </a:lnTo>
                  <a:lnTo>
                    <a:pt x="178" y="176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9" name="Freeform 1246">
              <a:extLst>
                <a:ext uri="{FF2B5EF4-FFF2-40B4-BE49-F238E27FC236}">
                  <a16:creationId xmlns:a16="http://schemas.microsoft.com/office/drawing/2014/main" id="{724385DB-7349-4125-B800-F61091FBA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417"/>
              <a:ext cx="185" cy="515"/>
            </a:xfrm>
            <a:custGeom>
              <a:avLst/>
              <a:gdLst>
                <a:gd name="T0" fmla="*/ 185 w 185"/>
                <a:gd name="T1" fmla="*/ 182 h 515"/>
                <a:gd name="T2" fmla="*/ 185 w 185"/>
                <a:gd name="T3" fmla="*/ 182 h 515"/>
                <a:gd name="T4" fmla="*/ 185 w 185"/>
                <a:gd name="T5" fmla="*/ 182 h 515"/>
                <a:gd name="T6" fmla="*/ 185 w 185"/>
                <a:gd name="T7" fmla="*/ 182 h 515"/>
                <a:gd name="T8" fmla="*/ 15 w 185"/>
                <a:gd name="T9" fmla="*/ 0 h 515"/>
                <a:gd name="T10" fmla="*/ 0 w 185"/>
                <a:gd name="T11" fmla="*/ 16 h 515"/>
                <a:gd name="T12" fmla="*/ 165 w 185"/>
                <a:gd name="T13" fmla="*/ 190 h 515"/>
                <a:gd name="T14" fmla="*/ 165 w 185"/>
                <a:gd name="T15" fmla="*/ 515 h 515"/>
                <a:gd name="T16" fmla="*/ 185 w 185"/>
                <a:gd name="T17" fmla="*/ 515 h 515"/>
                <a:gd name="T18" fmla="*/ 185 w 185"/>
                <a:gd name="T19" fmla="*/ 182 h 515"/>
                <a:gd name="T20" fmla="*/ 185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185" y="182"/>
                  </a:moveTo>
                  <a:lnTo>
                    <a:pt x="185" y="182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5" y="190"/>
                  </a:lnTo>
                  <a:lnTo>
                    <a:pt x="165" y="515"/>
                  </a:lnTo>
                  <a:lnTo>
                    <a:pt x="185" y="515"/>
                  </a:lnTo>
                  <a:lnTo>
                    <a:pt x="185" y="182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0" name="Freeform 1247">
              <a:extLst>
                <a:ext uri="{FF2B5EF4-FFF2-40B4-BE49-F238E27FC236}">
                  <a16:creationId xmlns:a16="http://schemas.microsoft.com/office/drawing/2014/main" id="{E758BC1D-D754-4476-9404-71C7683F8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444"/>
              <a:ext cx="177" cy="192"/>
            </a:xfrm>
            <a:custGeom>
              <a:avLst/>
              <a:gdLst>
                <a:gd name="T0" fmla="*/ 0 w 177"/>
                <a:gd name="T1" fmla="*/ 176 h 192"/>
                <a:gd name="T2" fmla="*/ 162 w 177"/>
                <a:gd name="T3" fmla="*/ 0 h 192"/>
                <a:gd name="T4" fmla="*/ 177 w 177"/>
                <a:gd name="T5" fmla="*/ 16 h 192"/>
                <a:gd name="T6" fmla="*/ 12 w 177"/>
                <a:gd name="T7" fmla="*/ 192 h 192"/>
                <a:gd name="T8" fmla="*/ 0 w 177"/>
                <a:gd name="T9" fmla="*/ 17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92">
                  <a:moveTo>
                    <a:pt x="0" y="176"/>
                  </a:moveTo>
                  <a:lnTo>
                    <a:pt x="162" y="0"/>
                  </a:lnTo>
                  <a:lnTo>
                    <a:pt x="177" y="16"/>
                  </a:lnTo>
                  <a:lnTo>
                    <a:pt x="12" y="192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1" name="Freeform 1248">
              <a:extLst>
                <a:ext uri="{FF2B5EF4-FFF2-40B4-BE49-F238E27FC236}">
                  <a16:creationId xmlns:a16="http://schemas.microsoft.com/office/drawing/2014/main" id="{4B4E3812-AFF3-410F-A5AD-A2DA29426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417"/>
              <a:ext cx="185" cy="515"/>
            </a:xfrm>
            <a:custGeom>
              <a:avLst/>
              <a:gdLst>
                <a:gd name="T0" fmla="*/ 0 w 185"/>
                <a:gd name="T1" fmla="*/ 182 h 515"/>
                <a:gd name="T2" fmla="*/ 0 w 185"/>
                <a:gd name="T3" fmla="*/ 182 h 515"/>
                <a:gd name="T4" fmla="*/ 0 w 185"/>
                <a:gd name="T5" fmla="*/ 182 h 515"/>
                <a:gd name="T6" fmla="*/ 2 w 185"/>
                <a:gd name="T7" fmla="*/ 182 h 515"/>
                <a:gd name="T8" fmla="*/ 170 w 185"/>
                <a:gd name="T9" fmla="*/ 0 h 515"/>
                <a:gd name="T10" fmla="*/ 185 w 185"/>
                <a:gd name="T11" fmla="*/ 16 h 515"/>
                <a:gd name="T12" fmla="*/ 20 w 185"/>
                <a:gd name="T13" fmla="*/ 190 h 515"/>
                <a:gd name="T14" fmla="*/ 20 w 185"/>
                <a:gd name="T15" fmla="*/ 515 h 515"/>
                <a:gd name="T16" fmla="*/ 0 w 185"/>
                <a:gd name="T17" fmla="*/ 515 h 515"/>
                <a:gd name="T18" fmla="*/ 0 w 185"/>
                <a:gd name="T19" fmla="*/ 182 h 515"/>
                <a:gd name="T20" fmla="*/ 0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0" y="182"/>
                  </a:moveTo>
                  <a:lnTo>
                    <a:pt x="0" y="182"/>
                  </a:lnTo>
                  <a:lnTo>
                    <a:pt x="2" y="182"/>
                  </a:lnTo>
                  <a:lnTo>
                    <a:pt x="170" y="0"/>
                  </a:lnTo>
                  <a:lnTo>
                    <a:pt x="185" y="16"/>
                  </a:lnTo>
                  <a:lnTo>
                    <a:pt x="20" y="190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2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7" name="Group 1249">
            <a:extLst>
              <a:ext uri="{FF2B5EF4-FFF2-40B4-BE49-F238E27FC236}">
                <a16:creationId xmlns:a16="http://schemas.microsoft.com/office/drawing/2014/main" id="{DB9E32BB-FFFF-44CB-A292-7CB254CF5D86}"/>
              </a:ext>
            </a:extLst>
          </p:cNvPr>
          <p:cNvGrpSpPr>
            <a:grpSpLocks/>
          </p:cNvGrpSpPr>
          <p:nvPr/>
        </p:nvGrpSpPr>
        <p:grpSpPr bwMode="auto">
          <a:xfrm>
            <a:off x="4962525" y="1771650"/>
            <a:ext cx="614363" cy="749300"/>
            <a:chOff x="1959" y="1448"/>
            <a:chExt cx="387" cy="472"/>
          </a:xfrm>
        </p:grpSpPr>
        <p:sp>
          <p:nvSpPr>
            <p:cNvPr id="62630" name="Freeform 1250">
              <a:extLst>
                <a:ext uri="{FF2B5EF4-FFF2-40B4-BE49-F238E27FC236}">
                  <a16:creationId xmlns:a16="http://schemas.microsoft.com/office/drawing/2014/main" id="{7188D1C5-2A89-4DC0-8C83-CDC43245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469"/>
              <a:ext cx="152" cy="214"/>
            </a:xfrm>
            <a:custGeom>
              <a:avLst/>
              <a:gdLst>
                <a:gd name="T0" fmla="*/ 152 w 152"/>
                <a:gd name="T1" fmla="*/ 203 h 214"/>
                <a:gd name="T2" fmla="*/ 17 w 152"/>
                <a:gd name="T3" fmla="*/ 0 h 214"/>
                <a:gd name="T4" fmla="*/ 0 w 152"/>
                <a:gd name="T5" fmla="*/ 14 h 214"/>
                <a:gd name="T6" fmla="*/ 135 w 152"/>
                <a:gd name="T7" fmla="*/ 214 h 214"/>
                <a:gd name="T8" fmla="*/ 152 w 152"/>
                <a:gd name="T9" fmla="*/ 20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14">
                  <a:moveTo>
                    <a:pt x="152" y="203"/>
                  </a:moveTo>
                  <a:lnTo>
                    <a:pt x="17" y="0"/>
                  </a:lnTo>
                  <a:lnTo>
                    <a:pt x="0" y="14"/>
                  </a:lnTo>
                  <a:lnTo>
                    <a:pt x="135" y="214"/>
                  </a:lnTo>
                  <a:lnTo>
                    <a:pt x="152" y="203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1" name="Freeform 1251">
              <a:extLst>
                <a:ext uri="{FF2B5EF4-FFF2-40B4-BE49-F238E27FC236}">
                  <a16:creationId xmlns:a16="http://schemas.microsoft.com/office/drawing/2014/main" id="{9C779E32-D75A-4EBA-B1D4-CAD438966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448"/>
              <a:ext cx="155" cy="472"/>
            </a:xfrm>
            <a:custGeom>
              <a:avLst/>
              <a:gdLst>
                <a:gd name="T0" fmla="*/ 155 w 155"/>
                <a:gd name="T1" fmla="*/ 205 h 472"/>
                <a:gd name="T2" fmla="*/ 155 w 155"/>
                <a:gd name="T3" fmla="*/ 205 h 472"/>
                <a:gd name="T4" fmla="*/ 155 w 155"/>
                <a:gd name="T5" fmla="*/ 205 h 472"/>
                <a:gd name="T6" fmla="*/ 155 w 155"/>
                <a:gd name="T7" fmla="*/ 205 h 472"/>
                <a:gd name="T8" fmla="*/ 15 w 155"/>
                <a:gd name="T9" fmla="*/ 0 h 472"/>
                <a:gd name="T10" fmla="*/ 0 w 155"/>
                <a:gd name="T11" fmla="*/ 13 h 472"/>
                <a:gd name="T12" fmla="*/ 135 w 155"/>
                <a:gd name="T13" fmla="*/ 213 h 472"/>
                <a:gd name="T14" fmla="*/ 135 w 155"/>
                <a:gd name="T15" fmla="*/ 472 h 472"/>
                <a:gd name="T16" fmla="*/ 155 w 155"/>
                <a:gd name="T17" fmla="*/ 472 h 472"/>
                <a:gd name="T18" fmla="*/ 155 w 155"/>
                <a:gd name="T19" fmla="*/ 205 h 472"/>
                <a:gd name="T20" fmla="*/ 155 w 155"/>
                <a:gd name="T21" fmla="*/ 205 h 4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2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2"/>
                  </a:lnTo>
                  <a:lnTo>
                    <a:pt x="155" y="472"/>
                  </a:lnTo>
                  <a:lnTo>
                    <a:pt x="155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2" name="Freeform 1252">
              <a:extLst>
                <a:ext uri="{FF2B5EF4-FFF2-40B4-BE49-F238E27FC236}">
                  <a16:creationId xmlns:a16="http://schemas.microsoft.com/office/drawing/2014/main" id="{29815295-F1C0-463A-9CC1-77D86371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469"/>
              <a:ext cx="47" cy="56"/>
            </a:xfrm>
            <a:custGeom>
              <a:avLst/>
              <a:gdLst>
                <a:gd name="T0" fmla="*/ 47 w 47"/>
                <a:gd name="T1" fmla="*/ 46 h 56"/>
                <a:gd name="T2" fmla="*/ 17 w 47"/>
                <a:gd name="T3" fmla="*/ 0 h 56"/>
                <a:gd name="T4" fmla="*/ 0 w 47"/>
                <a:gd name="T5" fmla="*/ 14 h 56"/>
                <a:gd name="T6" fmla="*/ 30 w 47"/>
                <a:gd name="T7" fmla="*/ 56 h 56"/>
                <a:gd name="T8" fmla="*/ 47 w 47"/>
                <a:gd name="T9" fmla="*/ 4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6">
                  <a:moveTo>
                    <a:pt x="47" y="46"/>
                  </a:moveTo>
                  <a:lnTo>
                    <a:pt x="17" y="0"/>
                  </a:lnTo>
                  <a:lnTo>
                    <a:pt x="0" y="14"/>
                  </a:lnTo>
                  <a:lnTo>
                    <a:pt x="30" y="56"/>
                  </a:lnTo>
                  <a:lnTo>
                    <a:pt x="47" y="46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3" name="Freeform 1253">
              <a:extLst>
                <a:ext uri="{FF2B5EF4-FFF2-40B4-BE49-F238E27FC236}">
                  <a16:creationId xmlns:a16="http://schemas.microsoft.com/office/drawing/2014/main" id="{B774A59E-4988-4EEB-BD43-98E66796B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448"/>
              <a:ext cx="45" cy="56"/>
            </a:xfrm>
            <a:custGeom>
              <a:avLst/>
              <a:gdLst>
                <a:gd name="T0" fmla="*/ 15 w 45"/>
                <a:gd name="T1" fmla="*/ 0 h 56"/>
                <a:gd name="T2" fmla="*/ 0 w 45"/>
                <a:gd name="T3" fmla="*/ 13 h 56"/>
                <a:gd name="T4" fmla="*/ 28 w 45"/>
                <a:gd name="T5" fmla="*/ 56 h 56"/>
                <a:gd name="T6" fmla="*/ 45 w 45"/>
                <a:gd name="T7" fmla="*/ 43 h 56"/>
                <a:gd name="T8" fmla="*/ 15 w 45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15" y="0"/>
                  </a:moveTo>
                  <a:lnTo>
                    <a:pt x="0" y="13"/>
                  </a:lnTo>
                  <a:lnTo>
                    <a:pt x="28" y="56"/>
                  </a:lnTo>
                  <a:lnTo>
                    <a:pt x="45" y="4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4" name="Freeform 1254">
              <a:extLst>
                <a:ext uri="{FF2B5EF4-FFF2-40B4-BE49-F238E27FC236}">
                  <a16:creationId xmlns:a16="http://schemas.microsoft.com/office/drawing/2014/main" id="{B7EA9A81-11A7-4312-A597-91BB59B37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493"/>
              <a:ext cx="113" cy="414"/>
            </a:xfrm>
            <a:custGeom>
              <a:avLst/>
              <a:gdLst>
                <a:gd name="T0" fmla="*/ 713 w 45"/>
                <a:gd name="T1" fmla="*/ 1162 h 155"/>
                <a:gd name="T2" fmla="*/ 713 w 45"/>
                <a:gd name="T3" fmla="*/ 1162 h 155"/>
                <a:gd name="T4" fmla="*/ 713 w 45"/>
                <a:gd name="T5" fmla="*/ 1183 h 155"/>
                <a:gd name="T6" fmla="*/ 693 w 45"/>
                <a:gd name="T7" fmla="*/ 2954 h 155"/>
                <a:gd name="T8" fmla="*/ 693 w 45"/>
                <a:gd name="T9" fmla="*/ 2954 h 155"/>
                <a:gd name="T10" fmla="*/ 681 w 45"/>
                <a:gd name="T11" fmla="*/ 1183 h 155"/>
                <a:gd name="T12" fmla="*/ 0 w 45"/>
                <a:gd name="T13" fmla="*/ 0 h 155"/>
                <a:gd name="T14" fmla="*/ 0 w 45"/>
                <a:gd name="T15" fmla="*/ 0 h 155"/>
                <a:gd name="T16" fmla="*/ 713 w 45"/>
                <a:gd name="T17" fmla="*/ 1162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55">
                  <a:moveTo>
                    <a:pt x="45" y="61"/>
                  </a:moveTo>
                  <a:cubicBezTo>
                    <a:pt x="45" y="61"/>
                    <a:pt x="45" y="61"/>
                    <a:pt x="45" y="61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3" y="63"/>
                    <a:pt x="43" y="62"/>
                  </a:cubicBezTo>
                  <a:cubicBezTo>
                    <a:pt x="43" y="6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5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5" name="Freeform 1255">
              <a:extLst>
                <a:ext uri="{FF2B5EF4-FFF2-40B4-BE49-F238E27FC236}">
                  <a16:creationId xmlns:a16="http://schemas.microsoft.com/office/drawing/2014/main" id="{0D9DE49F-3C3E-4B55-A997-B13F9BCF3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477"/>
              <a:ext cx="115" cy="176"/>
            </a:xfrm>
            <a:custGeom>
              <a:avLst/>
              <a:gdLst>
                <a:gd name="T0" fmla="*/ 50 w 46"/>
                <a:gd name="T1" fmla="*/ 56 h 66"/>
                <a:gd name="T2" fmla="*/ 720 w 46"/>
                <a:gd name="T3" fmla="*/ 1251 h 66"/>
                <a:gd name="T4" fmla="*/ 720 w 46"/>
                <a:gd name="T5" fmla="*/ 1251 h 66"/>
                <a:gd name="T6" fmla="*/ 0 w 46"/>
                <a:gd name="T7" fmla="*/ 35 h 66"/>
                <a:gd name="T8" fmla="*/ 63 w 46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6">
                  <a:moveTo>
                    <a:pt x="3" y="3"/>
                  </a:moveTo>
                  <a:cubicBezTo>
                    <a:pt x="3" y="3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6" name="Freeform 1256">
              <a:extLst>
                <a:ext uri="{FF2B5EF4-FFF2-40B4-BE49-F238E27FC236}">
                  <a16:creationId xmlns:a16="http://schemas.microsoft.com/office/drawing/2014/main" id="{FD2FAAB2-DEE3-447C-9153-0E004DF9E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469"/>
              <a:ext cx="150" cy="214"/>
            </a:xfrm>
            <a:custGeom>
              <a:avLst/>
              <a:gdLst>
                <a:gd name="T0" fmla="*/ 0 w 150"/>
                <a:gd name="T1" fmla="*/ 203 h 214"/>
                <a:gd name="T2" fmla="*/ 135 w 150"/>
                <a:gd name="T3" fmla="*/ 0 h 214"/>
                <a:gd name="T4" fmla="*/ 150 w 150"/>
                <a:gd name="T5" fmla="*/ 14 h 214"/>
                <a:gd name="T6" fmla="*/ 15 w 150"/>
                <a:gd name="T7" fmla="*/ 214 h 214"/>
                <a:gd name="T8" fmla="*/ 0 w 150"/>
                <a:gd name="T9" fmla="*/ 20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4">
                  <a:moveTo>
                    <a:pt x="0" y="203"/>
                  </a:moveTo>
                  <a:lnTo>
                    <a:pt x="135" y="0"/>
                  </a:lnTo>
                  <a:lnTo>
                    <a:pt x="150" y="14"/>
                  </a:lnTo>
                  <a:lnTo>
                    <a:pt x="15" y="214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7" name="Freeform 1257">
              <a:extLst>
                <a:ext uri="{FF2B5EF4-FFF2-40B4-BE49-F238E27FC236}">
                  <a16:creationId xmlns:a16="http://schemas.microsoft.com/office/drawing/2014/main" id="{5C6BD9C6-CCFC-4086-8FB1-61175C2C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448"/>
              <a:ext cx="155" cy="472"/>
            </a:xfrm>
            <a:custGeom>
              <a:avLst/>
              <a:gdLst>
                <a:gd name="T0" fmla="*/ 0 w 155"/>
                <a:gd name="T1" fmla="*/ 205 h 472"/>
                <a:gd name="T2" fmla="*/ 0 w 155"/>
                <a:gd name="T3" fmla="*/ 205 h 472"/>
                <a:gd name="T4" fmla="*/ 0 w 155"/>
                <a:gd name="T5" fmla="*/ 205 h 472"/>
                <a:gd name="T6" fmla="*/ 0 w 155"/>
                <a:gd name="T7" fmla="*/ 205 h 472"/>
                <a:gd name="T8" fmla="*/ 140 w 155"/>
                <a:gd name="T9" fmla="*/ 0 h 472"/>
                <a:gd name="T10" fmla="*/ 155 w 155"/>
                <a:gd name="T11" fmla="*/ 13 h 472"/>
                <a:gd name="T12" fmla="*/ 20 w 155"/>
                <a:gd name="T13" fmla="*/ 213 h 472"/>
                <a:gd name="T14" fmla="*/ 20 w 155"/>
                <a:gd name="T15" fmla="*/ 472 h 472"/>
                <a:gd name="T16" fmla="*/ 0 w 155"/>
                <a:gd name="T17" fmla="*/ 472 h 472"/>
                <a:gd name="T18" fmla="*/ 0 w 155"/>
                <a:gd name="T19" fmla="*/ 205 h 472"/>
                <a:gd name="T20" fmla="*/ 0 w 155"/>
                <a:gd name="T21" fmla="*/ 205 h 4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2">
                  <a:moveTo>
                    <a:pt x="0" y="205"/>
                  </a:moveTo>
                  <a:lnTo>
                    <a:pt x="0" y="205"/>
                  </a:lnTo>
                  <a:lnTo>
                    <a:pt x="140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2"/>
                  </a:lnTo>
                  <a:lnTo>
                    <a:pt x="0" y="472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8" name="Freeform 1258">
              <a:extLst>
                <a:ext uri="{FF2B5EF4-FFF2-40B4-BE49-F238E27FC236}">
                  <a16:creationId xmlns:a16="http://schemas.microsoft.com/office/drawing/2014/main" id="{361658E6-2901-41A7-BE59-E81D895D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469"/>
              <a:ext cx="45" cy="56"/>
            </a:xfrm>
            <a:custGeom>
              <a:avLst/>
              <a:gdLst>
                <a:gd name="T0" fmla="*/ 0 w 45"/>
                <a:gd name="T1" fmla="*/ 46 h 56"/>
                <a:gd name="T2" fmla="*/ 18 w 45"/>
                <a:gd name="T3" fmla="*/ 56 h 56"/>
                <a:gd name="T4" fmla="*/ 45 w 45"/>
                <a:gd name="T5" fmla="*/ 14 h 56"/>
                <a:gd name="T6" fmla="*/ 30 w 45"/>
                <a:gd name="T7" fmla="*/ 0 h 56"/>
                <a:gd name="T8" fmla="*/ 0 w 45"/>
                <a:gd name="T9" fmla="*/ 4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6"/>
                  </a:moveTo>
                  <a:lnTo>
                    <a:pt x="18" y="56"/>
                  </a:lnTo>
                  <a:lnTo>
                    <a:pt x="45" y="14"/>
                  </a:lnTo>
                  <a:lnTo>
                    <a:pt x="30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9" name="Freeform 1259">
              <a:extLst>
                <a:ext uri="{FF2B5EF4-FFF2-40B4-BE49-F238E27FC236}">
                  <a16:creationId xmlns:a16="http://schemas.microsoft.com/office/drawing/2014/main" id="{ACAEBB81-1916-46B7-869C-E3677A621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448"/>
              <a:ext cx="45" cy="56"/>
            </a:xfrm>
            <a:custGeom>
              <a:avLst/>
              <a:gdLst>
                <a:gd name="T0" fmla="*/ 0 w 45"/>
                <a:gd name="T1" fmla="*/ 43 h 56"/>
                <a:gd name="T2" fmla="*/ 15 w 45"/>
                <a:gd name="T3" fmla="*/ 56 h 56"/>
                <a:gd name="T4" fmla="*/ 45 w 45"/>
                <a:gd name="T5" fmla="*/ 13 h 56"/>
                <a:gd name="T6" fmla="*/ 30 w 45"/>
                <a:gd name="T7" fmla="*/ 0 h 56"/>
                <a:gd name="T8" fmla="*/ 0 w 45"/>
                <a:gd name="T9" fmla="*/ 43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3"/>
                  </a:moveTo>
                  <a:lnTo>
                    <a:pt x="15" y="56"/>
                  </a:lnTo>
                  <a:lnTo>
                    <a:pt x="45" y="13"/>
                  </a:lnTo>
                  <a:lnTo>
                    <a:pt x="30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0" name="Freeform 1260">
              <a:extLst>
                <a:ext uri="{FF2B5EF4-FFF2-40B4-BE49-F238E27FC236}">
                  <a16:creationId xmlns:a16="http://schemas.microsoft.com/office/drawing/2014/main" id="{FF684577-5E68-401A-982C-BF86B970E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491"/>
              <a:ext cx="115" cy="413"/>
            </a:xfrm>
            <a:custGeom>
              <a:avLst/>
              <a:gdLst>
                <a:gd name="T0" fmla="*/ 0 w 46"/>
                <a:gd name="T1" fmla="*/ 1156 h 155"/>
                <a:gd name="T2" fmla="*/ 0 w 46"/>
                <a:gd name="T3" fmla="*/ 1156 h 155"/>
                <a:gd name="T4" fmla="*/ 0 w 46"/>
                <a:gd name="T5" fmla="*/ 1172 h 155"/>
                <a:gd name="T6" fmla="*/ 20 w 46"/>
                <a:gd name="T7" fmla="*/ 2931 h 155"/>
                <a:gd name="T8" fmla="*/ 20 w 46"/>
                <a:gd name="T9" fmla="*/ 2931 h 155"/>
                <a:gd name="T10" fmla="*/ 33 w 46"/>
                <a:gd name="T11" fmla="*/ 1172 h 155"/>
                <a:gd name="T12" fmla="*/ 720 w 46"/>
                <a:gd name="T13" fmla="*/ 0 h 155"/>
                <a:gd name="T14" fmla="*/ 720 w 46"/>
                <a:gd name="T15" fmla="*/ 0 h 155"/>
                <a:gd name="T16" fmla="*/ 0 w 46"/>
                <a:gd name="T17" fmla="*/ 115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5">
                  <a:moveTo>
                    <a:pt x="0" y="61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2" y="63"/>
                    <a:pt x="2" y="62"/>
                  </a:cubicBezTo>
                  <a:cubicBezTo>
                    <a:pt x="3" y="62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1" name="Freeform 1261">
              <a:extLst>
                <a:ext uri="{FF2B5EF4-FFF2-40B4-BE49-F238E27FC236}">
                  <a16:creationId xmlns:a16="http://schemas.microsoft.com/office/drawing/2014/main" id="{EA0BEBB9-9717-422D-ABEB-51F6C01E8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504"/>
              <a:ext cx="117" cy="173"/>
            </a:xfrm>
            <a:custGeom>
              <a:avLst/>
              <a:gdLst>
                <a:gd name="T0" fmla="*/ 42 w 47"/>
                <a:gd name="T1" fmla="*/ 1168 h 65"/>
                <a:gd name="T2" fmla="*/ 724 w 47"/>
                <a:gd name="T3" fmla="*/ 0 h 65"/>
                <a:gd name="T4" fmla="*/ 724 w 47"/>
                <a:gd name="T5" fmla="*/ 0 h 65"/>
                <a:gd name="T6" fmla="*/ 0 w 47"/>
                <a:gd name="T7" fmla="*/ 1190 h 65"/>
                <a:gd name="T8" fmla="*/ 62 w 47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5">
                  <a:moveTo>
                    <a:pt x="3" y="62"/>
                  </a:moveTo>
                  <a:cubicBezTo>
                    <a:pt x="3" y="62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65"/>
                    <a:pt x="4" y="65"/>
                    <a:pt x="4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2" name="Freeform 1262">
              <a:extLst>
                <a:ext uri="{FF2B5EF4-FFF2-40B4-BE49-F238E27FC236}">
                  <a16:creationId xmlns:a16="http://schemas.microsoft.com/office/drawing/2014/main" id="{3E882912-1576-4D62-8F0C-8F425ABF2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469"/>
              <a:ext cx="152" cy="214"/>
            </a:xfrm>
            <a:custGeom>
              <a:avLst/>
              <a:gdLst>
                <a:gd name="T0" fmla="*/ 152 w 152"/>
                <a:gd name="T1" fmla="*/ 203 h 214"/>
                <a:gd name="T2" fmla="*/ 17 w 152"/>
                <a:gd name="T3" fmla="*/ 0 h 214"/>
                <a:gd name="T4" fmla="*/ 0 w 152"/>
                <a:gd name="T5" fmla="*/ 14 h 214"/>
                <a:gd name="T6" fmla="*/ 135 w 152"/>
                <a:gd name="T7" fmla="*/ 214 h 214"/>
                <a:gd name="T8" fmla="*/ 152 w 152"/>
                <a:gd name="T9" fmla="*/ 20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14">
                  <a:moveTo>
                    <a:pt x="152" y="203"/>
                  </a:moveTo>
                  <a:lnTo>
                    <a:pt x="17" y="0"/>
                  </a:lnTo>
                  <a:lnTo>
                    <a:pt x="0" y="14"/>
                  </a:lnTo>
                  <a:lnTo>
                    <a:pt x="135" y="214"/>
                  </a:lnTo>
                  <a:lnTo>
                    <a:pt x="152" y="203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3" name="Freeform 1263">
              <a:extLst>
                <a:ext uri="{FF2B5EF4-FFF2-40B4-BE49-F238E27FC236}">
                  <a16:creationId xmlns:a16="http://schemas.microsoft.com/office/drawing/2014/main" id="{30E91168-FF09-48D0-B7E1-CB19E2165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448"/>
              <a:ext cx="155" cy="472"/>
            </a:xfrm>
            <a:custGeom>
              <a:avLst/>
              <a:gdLst>
                <a:gd name="T0" fmla="*/ 155 w 155"/>
                <a:gd name="T1" fmla="*/ 205 h 472"/>
                <a:gd name="T2" fmla="*/ 155 w 155"/>
                <a:gd name="T3" fmla="*/ 205 h 472"/>
                <a:gd name="T4" fmla="*/ 155 w 155"/>
                <a:gd name="T5" fmla="*/ 205 h 472"/>
                <a:gd name="T6" fmla="*/ 155 w 155"/>
                <a:gd name="T7" fmla="*/ 205 h 472"/>
                <a:gd name="T8" fmla="*/ 15 w 155"/>
                <a:gd name="T9" fmla="*/ 0 h 472"/>
                <a:gd name="T10" fmla="*/ 0 w 155"/>
                <a:gd name="T11" fmla="*/ 13 h 472"/>
                <a:gd name="T12" fmla="*/ 135 w 155"/>
                <a:gd name="T13" fmla="*/ 213 h 472"/>
                <a:gd name="T14" fmla="*/ 135 w 155"/>
                <a:gd name="T15" fmla="*/ 472 h 472"/>
                <a:gd name="T16" fmla="*/ 155 w 155"/>
                <a:gd name="T17" fmla="*/ 472 h 472"/>
                <a:gd name="T18" fmla="*/ 155 w 155"/>
                <a:gd name="T19" fmla="*/ 205 h 472"/>
                <a:gd name="T20" fmla="*/ 155 w 155"/>
                <a:gd name="T21" fmla="*/ 205 h 4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2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2"/>
                  </a:lnTo>
                  <a:lnTo>
                    <a:pt x="155" y="472"/>
                  </a:lnTo>
                  <a:lnTo>
                    <a:pt x="155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4" name="Freeform 1264">
              <a:extLst>
                <a:ext uri="{FF2B5EF4-FFF2-40B4-BE49-F238E27FC236}">
                  <a16:creationId xmlns:a16="http://schemas.microsoft.com/office/drawing/2014/main" id="{EF7BDDDD-E0D1-43C2-801C-C8FE09762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469"/>
              <a:ext cx="150" cy="214"/>
            </a:xfrm>
            <a:custGeom>
              <a:avLst/>
              <a:gdLst>
                <a:gd name="T0" fmla="*/ 0 w 150"/>
                <a:gd name="T1" fmla="*/ 203 h 214"/>
                <a:gd name="T2" fmla="*/ 135 w 150"/>
                <a:gd name="T3" fmla="*/ 0 h 214"/>
                <a:gd name="T4" fmla="*/ 150 w 150"/>
                <a:gd name="T5" fmla="*/ 14 h 214"/>
                <a:gd name="T6" fmla="*/ 15 w 150"/>
                <a:gd name="T7" fmla="*/ 214 h 214"/>
                <a:gd name="T8" fmla="*/ 0 w 150"/>
                <a:gd name="T9" fmla="*/ 20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4">
                  <a:moveTo>
                    <a:pt x="0" y="203"/>
                  </a:moveTo>
                  <a:lnTo>
                    <a:pt x="135" y="0"/>
                  </a:lnTo>
                  <a:lnTo>
                    <a:pt x="150" y="14"/>
                  </a:lnTo>
                  <a:lnTo>
                    <a:pt x="15" y="214"/>
                  </a:lnTo>
                  <a:lnTo>
                    <a:pt x="0" y="203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5" name="Freeform 1265">
              <a:extLst>
                <a:ext uri="{FF2B5EF4-FFF2-40B4-BE49-F238E27FC236}">
                  <a16:creationId xmlns:a16="http://schemas.microsoft.com/office/drawing/2014/main" id="{67DDDCE7-D9AA-4218-BFA0-418589D1E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448"/>
              <a:ext cx="155" cy="472"/>
            </a:xfrm>
            <a:custGeom>
              <a:avLst/>
              <a:gdLst>
                <a:gd name="T0" fmla="*/ 0 w 155"/>
                <a:gd name="T1" fmla="*/ 205 h 472"/>
                <a:gd name="T2" fmla="*/ 0 w 155"/>
                <a:gd name="T3" fmla="*/ 205 h 472"/>
                <a:gd name="T4" fmla="*/ 0 w 155"/>
                <a:gd name="T5" fmla="*/ 205 h 472"/>
                <a:gd name="T6" fmla="*/ 0 w 155"/>
                <a:gd name="T7" fmla="*/ 205 h 472"/>
                <a:gd name="T8" fmla="*/ 140 w 155"/>
                <a:gd name="T9" fmla="*/ 0 h 472"/>
                <a:gd name="T10" fmla="*/ 155 w 155"/>
                <a:gd name="T11" fmla="*/ 13 h 472"/>
                <a:gd name="T12" fmla="*/ 20 w 155"/>
                <a:gd name="T13" fmla="*/ 213 h 472"/>
                <a:gd name="T14" fmla="*/ 20 w 155"/>
                <a:gd name="T15" fmla="*/ 472 h 472"/>
                <a:gd name="T16" fmla="*/ 0 w 155"/>
                <a:gd name="T17" fmla="*/ 472 h 472"/>
                <a:gd name="T18" fmla="*/ 0 w 155"/>
                <a:gd name="T19" fmla="*/ 205 h 472"/>
                <a:gd name="T20" fmla="*/ 0 w 155"/>
                <a:gd name="T21" fmla="*/ 205 h 4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2">
                  <a:moveTo>
                    <a:pt x="0" y="205"/>
                  </a:moveTo>
                  <a:lnTo>
                    <a:pt x="0" y="205"/>
                  </a:lnTo>
                  <a:lnTo>
                    <a:pt x="140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2"/>
                  </a:lnTo>
                  <a:lnTo>
                    <a:pt x="0" y="472"/>
                  </a:lnTo>
                  <a:lnTo>
                    <a:pt x="0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8" name="Group 1266">
            <a:extLst>
              <a:ext uri="{FF2B5EF4-FFF2-40B4-BE49-F238E27FC236}">
                <a16:creationId xmlns:a16="http://schemas.microsoft.com/office/drawing/2014/main" id="{2654187C-FDA5-4EB7-9A6C-76A78852E8A2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1604963"/>
            <a:ext cx="539750" cy="927100"/>
            <a:chOff x="2865" y="1343"/>
            <a:chExt cx="340" cy="584"/>
          </a:xfrm>
        </p:grpSpPr>
        <p:sp>
          <p:nvSpPr>
            <p:cNvPr id="62614" name="Freeform 1267">
              <a:extLst>
                <a:ext uri="{FF2B5EF4-FFF2-40B4-BE49-F238E27FC236}">
                  <a16:creationId xmlns:a16="http://schemas.microsoft.com/office/drawing/2014/main" id="{ED7B57FC-B6B4-4C95-AA29-134CB403D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356"/>
              <a:ext cx="123" cy="304"/>
            </a:xfrm>
            <a:custGeom>
              <a:avLst/>
              <a:gdLst>
                <a:gd name="T0" fmla="*/ 123 w 123"/>
                <a:gd name="T1" fmla="*/ 299 h 304"/>
                <a:gd name="T2" fmla="*/ 18 w 123"/>
                <a:gd name="T3" fmla="*/ 0 h 304"/>
                <a:gd name="T4" fmla="*/ 0 w 123"/>
                <a:gd name="T5" fmla="*/ 8 h 304"/>
                <a:gd name="T6" fmla="*/ 105 w 123"/>
                <a:gd name="T7" fmla="*/ 304 h 304"/>
                <a:gd name="T8" fmla="*/ 123 w 123"/>
                <a:gd name="T9" fmla="*/ 299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04">
                  <a:moveTo>
                    <a:pt x="123" y="299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105" y="304"/>
                  </a:lnTo>
                  <a:lnTo>
                    <a:pt x="123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5" name="Freeform 1268">
              <a:extLst>
                <a:ext uri="{FF2B5EF4-FFF2-40B4-BE49-F238E27FC236}">
                  <a16:creationId xmlns:a16="http://schemas.microsoft.com/office/drawing/2014/main" id="{F1FCAAA9-EC21-4CB5-BD42-1EFDF9010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343"/>
              <a:ext cx="125" cy="584"/>
            </a:xfrm>
            <a:custGeom>
              <a:avLst/>
              <a:gdLst>
                <a:gd name="T0" fmla="*/ 125 w 125"/>
                <a:gd name="T1" fmla="*/ 298 h 584"/>
                <a:gd name="T2" fmla="*/ 125 w 125"/>
                <a:gd name="T3" fmla="*/ 298 h 584"/>
                <a:gd name="T4" fmla="*/ 125 w 125"/>
                <a:gd name="T5" fmla="*/ 298 h 584"/>
                <a:gd name="T6" fmla="*/ 125 w 125"/>
                <a:gd name="T7" fmla="*/ 298 h 584"/>
                <a:gd name="T8" fmla="*/ 18 w 125"/>
                <a:gd name="T9" fmla="*/ 0 h 584"/>
                <a:gd name="T10" fmla="*/ 0 w 125"/>
                <a:gd name="T11" fmla="*/ 5 h 584"/>
                <a:gd name="T12" fmla="*/ 105 w 125"/>
                <a:gd name="T13" fmla="*/ 306 h 584"/>
                <a:gd name="T14" fmla="*/ 105 w 125"/>
                <a:gd name="T15" fmla="*/ 584 h 584"/>
                <a:gd name="T16" fmla="*/ 125 w 125"/>
                <a:gd name="T17" fmla="*/ 584 h 584"/>
                <a:gd name="T18" fmla="*/ 125 w 125"/>
                <a:gd name="T19" fmla="*/ 298 h 584"/>
                <a:gd name="T20" fmla="*/ 125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125" y="298"/>
                  </a:moveTo>
                  <a:lnTo>
                    <a:pt x="125" y="298"/>
                  </a:lnTo>
                  <a:lnTo>
                    <a:pt x="18" y="0"/>
                  </a:lnTo>
                  <a:lnTo>
                    <a:pt x="0" y="5"/>
                  </a:lnTo>
                  <a:lnTo>
                    <a:pt x="105" y="306"/>
                  </a:lnTo>
                  <a:lnTo>
                    <a:pt x="105" y="584"/>
                  </a:lnTo>
                  <a:lnTo>
                    <a:pt x="125" y="584"/>
                  </a:lnTo>
                  <a:lnTo>
                    <a:pt x="125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6" name="Freeform 1269">
              <a:extLst>
                <a:ext uri="{FF2B5EF4-FFF2-40B4-BE49-F238E27FC236}">
                  <a16:creationId xmlns:a16="http://schemas.microsoft.com/office/drawing/2014/main" id="{6823A8E8-8AEF-4990-BD6A-209E4F4BE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356"/>
              <a:ext cx="78" cy="179"/>
            </a:xfrm>
            <a:custGeom>
              <a:avLst/>
              <a:gdLst>
                <a:gd name="T0" fmla="*/ 78 w 78"/>
                <a:gd name="T1" fmla="*/ 171 h 179"/>
                <a:gd name="T2" fmla="*/ 18 w 78"/>
                <a:gd name="T3" fmla="*/ 0 h 179"/>
                <a:gd name="T4" fmla="*/ 0 w 78"/>
                <a:gd name="T5" fmla="*/ 8 h 179"/>
                <a:gd name="T6" fmla="*/ 60 w 78"/>
                <a:gd name="T7" fmla="*/ 179 h 179"/>
                <a:gd name="T8" fmla="*/ 78 w 78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79">
                  <a:moveTo>
                    <a:pt x="78" y="171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60" y="179"/>
                  </a:lnTo>
                  <a:lnTo>
                    <a:pt x="78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7" name="Freeform 1270">
              <a:extLst>
                <a:ext uri="{FF2B5EF4-FFF2-40B4-BE49-F238E27FC236}">
                  <a16:creationId xmlns:a16="http://schemas.microsoft.com/office/drawing/2014/main" id="{188A830D-C04B-48CA-98A7-A42E9254F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343"/>
              <a:ext cx="78" cy="178"/>
            </a:xfrm>
            <a:custGeom>
              <a:avLst/>
              <a:gdLst>
                <a:gd name="T0" fmla="*/ 78 w 78"/>
                <a:gd name="T1" fmla="*/ 170 h 178"/>
                <a:gd name="T2" fmla="*/ 18 w 78"/>
                <a:gd name="T3" fmla="*/ 0 h 178"/>
                <a:gd name="T4" fmla="*/ 0 w 78"/>
                <a:gd name="T5" fmla="*/ 5 h 178"/>
                <a:gd name="T6" fmla="*/ 58 w 78"/>
                <a:gd name="T7" fmla="*/ 178 h 178"/>
                <a:gd name="T8" fmla="*/ 78 w 78"/>
                <a:gd name="T9" fmla="*/ 170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78">
                  <a:moveTo>
                    <a:pt x="78" y="170"/>
                  </a:moveTo>
                  <a:lnTo>
                    <a:pt x="18" y="0"/>
                  </a:lnTo>
                  <a:lnTo>
                    <a:pt x="0" y="5"/>
                  </a:lnTo>
                  <a:lnTo>
                    <a:pt x="58" y="178"/>
                  </a:lnTo>
                  <a:lnTo>
                    <a:pt x="78" y="170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8" name="Freeform 1271">
              <a:extLst>
                <a:ext uri="{FF2B5EF4-FFF2-40B4-BE49-F238E27FC236}">
                  <a16:creationId xmlns:a16="http://schemas.microsoft.com/office/drawing/2014/main" id="{FB67BD79-310F-4F8C-B79A-E41FE509C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391"/>
              <a:ext cx="93" cy="504"/>
            </a:xfrm>
            <a:custGeom>
              <a:avLst/>
              <a:gdLst>
                <a:gd name="T0" fmla="*/ 588 w 37"/>
                <a:gd name="T1" fmla="*/ 1800 h 189"/>
                <a:gd name="T2" fmla="*/ 588 w 37"/>
                <a:gd name="T3" fmla="*/ 1800 h 189"/>
                <a:gd name="T4" fmla="*/ 588 w 37"/>
                <a:gd name="T5" fmla="*/ 1821 h 189"/>
                <a:gd name="T6" fmla="*/ 568 w 37"/>
                <a:gd name="T7" fmla="*/ 3584 h 189"/>
                <a:gd name="T8" fmla="*/ 568 w 37"/>
                <a:gd name="T9" fmla="*/ 3584 h 189"/>
                <a:gd name="T10" fmla="*/ 555 w 37"/>
                <a:gd name="T11" fmla="*/ 1821 h 189"/>
                <a:gd name="T12" fmla="*/ 0 w 37"/>
                <a:gd name="T13" fmla="*/ 0 h 189"/>
                <a:gd name="T14" fmla="*/ 0 w 37"/>
                <a:gd name="T15" fmla="*/ 0 h 189"/>
                <a:gd name="T16" fmla="*/ 588 w 37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89">
                  <a:moveTo>
                    <a:pt x="37" y="95"/>
                  </a:moveTo>
                  <a:cubicBezTo>
                    <a:pt x="37" y="95"/>
                    <a:pt x="37" y="95"/>
                    <a:pt x="37" y="95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5" y="97"/>
                    <a:pt x="35" y="96"/>
                  </a:cubicBezTo>
                  <a:cubicBezTo>
                    <a:pt x="34" y="9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9" name="Freeform 1272">
              <a:extLst>
                <a:ext uri="{FF2B5EF4-FFF2-40B4-BE49-F238E27FC236}">
                  <a16:creationId xmlns:a16="http://schemas.microsoft.com/office/drawing/2014/main" id="{D4AEA282-E5B3-4B20-A2CB-4055F2397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361"/>
              <a:ext cx="93" cy="267"/>
            </a:xfrm>
            <a:custGeom>
              <a:avLst/>
              <a:gdLst>
                <a:gd name="T0" fmla="*/ 50 w 37"/>
                <a:gd name="T1" fmla="*/ 56 h 100"/>
                <a:gd name="T2" fmla="*/ 588 w 37"/>
                <a:gd name="T3" fmla="*/ 1904 h 100"/>
                <a:gd name="T4" fmla="*/ 588 w 37"/>
                <a:gd name="T5" fmla="*/ 1904 h 100"/>
                <a:gd name="T6" fmla="*/ 0 w 37"/>
                <a:gd name="T7" fmla="*/ 35 h 100"/>
                <a:gd name="T8" fmla="*/ 83 w 37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00">
                  <a:moveTo>
                    <a:pt x="3" y="3"/>
                  </a:moveTo>
                  <a:cubicBezTo>
                    <a:pt x="3" y="3"/>
                    <a:pt x="37" y="100"/>
                    <a:pt x="37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0" name="Freeform 1273">
              <a:extLst>
                <a:ext uri="{FF2B5EF4-FFF2-40B4-BE49-F238E27FC236}">
                  <a16:creationId xmlns:a16="http://schemas.microsoft.com/office/drawing/2014/main" id="{266C2707-4D50-4AB7-995F-B97D00AC9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356"/>
              <a:ext cx="122" cy="304"/>
            </a:xfrm>
            <a:custGeom>
              <a:avLst/>
              <a:gdLst>
                <a:gd name="T0" fmla="*/ 0 w 122"/>
                <a:gd name="T1" fmla="*/ 299 h 304"/>
                <a:gd name="T2" fmla="*/ 102 w 122"/>
                <a:gd name="T3" fmla="*/ 0 h 304"/>
                <a:gd name="T4" fmla="*/ 122 w 122"/>
                <a:gd name="T5" fmla="*/ 8 h 304"/>
                <a:gd name="T6" fmla="*/ 17 w 122"/>
                <a:gd name="T7" fmla="*/ 304 h 304"/>
                <a:gd name="T8" fmla="*/ 0 w 122"/>
                <a:gd name="T9" fmla="*/ 299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4">
                  <a:moveTo>
                    <a:pt x="0" y="299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4"/>
                  </a:lnTo>
                  <a:lnTo>
                    <a:pt x="0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1" name="Freeform 1274">
              <a:extLst>
                <a:ext uri="{FF2B5EF4-FFF2-40B4-BE49-F238E27FC236}">
                  <a16:creationId xmlns:a16="http://schemas.microsoft.com/office/drawing/2014/main" id="{93827F44-40B7-4088-A334-B09B516C2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343"/>
              <a:ext cx="125" cy="584"/>
            </a:xfrm>
            <a:custGeom>
              <a:avLst/>
              <a:gdLst>
                <a:gd name="T0" fmla="*/ 0 w 125"/>
                <a:gd name="T1" fmla="*/ 298 h 584"/>
                <a:gd name="T2" fmla="*/ 0 w 125"/>
                <a:gd name="T3" fmla="*/ 298 h 584"/>
                <a:gd name="T4" fmla="*/ 0 w 125"/>
                <a:gd name="T5" fmla="*/ 298 h 584"/>
                <a:gd name="T6" fmla="*/ 0 w 125"/>
                <a:gd name="T7" fmla="*/ 298 h 584"/>
                <a:gd name="T8" fmla="*/ 105 w 125"/>
                <a:gd name="T9" fmla="*/ 0 h 584"/>
                <a:gd name="T10" fmla="*/ 125 w 125"/>
                <a:gd name="T11" fmla="*/ 5 h 584"/>
                <a:gd name="T12" fmla="*/ 20 w 125"/>
                <a:gd name="T13" fmla="*/ 306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8 h 584"/>
                <a:gd name="T20" fmla="*/ 0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8"/>
                  </a:moveTo>
                  <a:lnTo>
                    <a:pt x="0" y="298"/>
                  </a:lnTo>
                  <a:lnTo>
                    <a:pt x="105" y="0"/>
                  </a:lnTo>
                  <a:lnTo>
                    <a:pt x="125" y="5"/>
                  </a:lnTo>
                  <a:lnTo>
                    <a:pt x="20" y="306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2" name="Freeform 1275">
              <a:extLst>
                <a:ext uri="{FF2B5EF4-FFF2-40B4-BE49-F238E27FC236}">
                  <a16:creationId xmlns:a16="http://schemas.microsoft.com/office/drawing/2014/main" id="{A3A66CD8-04DC-483C-9687-51252EE91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356"/>
              <a:ext cx="80" cy="179"/>
            </a:xfrm>
            <a:custGeom>
              <a:avLst/>
              <a:gdLst>
                <a:gd name="T0" fmla="*/ 0 w 80"/>
                <a:gd name="T1" fmla="*/ 171 h 179"/>
                <a:gd name="T2" fmla="*/ 60 w 80"/>
                <a:gd name="T3" fmla="*/ 0 h 179"/>
                <a:gd name="T4" fmla="*/ 80 w 80"/>
                <a:gd name="T5" fmla="*/ 8 h 179"/>
                <a:gd name="T6" fmla="*/ 20 w 80"/>
                <a:gd name="T7" fmla="*/ 179 h 179"/>
                <a:gd name="T8" fmla="*/ 0 w 80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79">
                  <a:moveTo>
                    <a:pt x="0" y="171"/>
                  </a:moveTo>
                  <a:lnTo>
                    <a:pt x="60" y="0"/>
                  </a:lnTo>
                  <a:lnTo>
                    <a:pt x="80" y="8"/>
                  </a:lnTo>
                  <a:lnTo>
                    <a:pt x="20" y="179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3" name="Freeform 1276">
              <a:extLst>
                <a:ext uri="{FF2B5EF4-FFF2-40B4-BE49-F238E27FC236}">
                  <a16:creationId xmlns:a16="http://schemas.microsoft.com/office/drawing/2014/main" id="{DDDA06BF-1179-41ED-9AAF-33B5DE57F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343"/>
              <a:ext cx="78" cy="178"/>
            </a:xfrm>
            <a:custGeom>
              <a:avLst/>
              <a:gdLst>
                <a:gd name="T0" fmla="*/ 0 w 78"/>
                <a:gd name="T1" fmla="*/ 170 h 178"/>
                <a:gd name="T2" fmla="*/ 58 w 78"/>
                <a:gd name="T3" fmla="*/ 0 h 178"/>
                <a:gd name="T4" fmla="*/ 78 w 78"/>
                <a:gd name="T5" fmla="*/ 5 h 178"/>
                <a:gd name="T6" fmla="*/ 18 w 78"/>
                <a:gd name="T7" fmla="*/ 178 h 178"/>
                <a:gd name="T8" fmla="*/ 0 w 78"/>
                <a:gd name="T9" fmla="*/ 170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78">
                  <a:moveTo>
                    <a:pt x="0" y="170"/>
                  </a:moveTo>
                  <a:lnTo>
                    <a:pt x="58" y="0"/>
                  </a:lnTo>
                  <a:lnTo>
                    <a:pt x="78" y="5"/>
                  </a:lnTo>
                  <a:lnTo>
                    <a:pt x="18" y="178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4" name="Freeform 1277">
              <a:extLst>
                <a:ext uri="{FF2B5EF4-FFF2-40B4-BE49-F238E27FC236}">
                  <a16:creationId xmlns:a16="http://schemas.microsoft.com/office/drawing/2014/main" id="{75F249E2-0419-4F7F-A505-3052769AA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391"/>
              <a:ext cx="92" cy="504"/>
            </a:xfrm>
            <a:custGeom>
              <a:avLst/>
              <a:gdLst>
                <a:gd name="T0" fmla="*/ 0 w 37"/>
                <a:gd name="T1" fmla="*/ 1800 h 189"/>
                <a:gd name="T2" fmla="*/ 0 w 37"/>
                <a:gd name="T3" fmla="*/ 1800 h 189"/>
                <a:gd name="T4" fmla="*/ 0 w 37"/>
                <a:gd name="T5" fmla="*/ 1821 h 189"/>
                <a:gd name="T6" fmla="*/ 12 w 37"/>
                <a:gd name="T7" fmla="*/ 3584 h 189"/>
                <a:gd name="T8" fmla="*/ 12 w 37"/>
                <a:gd name="T9" fmla="*/ 3584 h 189"/>
                <a:gd name="T10" fmla="*/ 30 w 37"/>
                <a:gd name="T11" fmla="*/ 1821 h 189"/>
                <a:gd name="T12" fmla="*/ 569 w 37"/>
                <a:gd name="T13" fmla="*/ 0 h 189"/>
                <a:gd name="T14" fmla="*/ 569 w 37"/>
                <a:gd name="T15" fmla="*/ 0 h 189"/>
                <a:gd name="T16" fmla="*/ 0 w 37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89">
                  <a:moveTo>
                    <a:pt x="0" y="95"/>
                  </a:move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2" y="97"/>
                    <a:pt x="2" y="96"/>
                  </a:cubicBezTo>
                  <a:cubicBezTo>
                    <a:pt x="2" y="96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0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5" name="Freeform 1278">
              <a:extLst>
                <a:ext uri="{FF2B5EF4-FFF2-40B4-BE49-F238E27FC236}">
                  <a16:creationId xmlns:a16="http://schemas.microsoft.com/office/drawing/2014/main" id="{811856DC-A6F4-47AD-ABC6-529E38317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361"/>
              <a:ext cx="92" cy="267"/>
            </a:xfrm>
            <a:custGeom>
              <a:avLst/>
              <a:gdLst>
                <a:gd name="T0" fmla="*/ 537 w 37"/>
                <a:gd name="T1" fmla="*/ 56 h 100"/>
                <a:gd name="T2" fmla="*/ 0 w 37"/>
                <a:gd name="T3" fmla="*/ 1904 h 100"/>
                <a:gd name="T4" fmla="*/ 0 w 37"/>
                <a:gd name="T5" fmla="*/ 1904 h 100"/>
                <a:gd name="T6" fmla="*/ 569 w 37"/>
                <a:gd name="T7" fmla="*/ 35 h 100"/>
                <a:gd name="T8" fmla="*/ 507 w 37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00">
                  <a:moveTo>
                    <a:pt x="35" y="3"/>
                  </a:moveTo>
                  <a:cubicBezTo>
                    <a:pt x="35" y="3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6" name="Freeform 1279">
              <a:extLst>
                <a:ext uri="{FF2B5EF4-FFF2-40B4-BE49-F238E27FC236}">
                  <a16:creationId xmlns:a16="http://schemas.microsoft.com/office/drawing/2014/main" id="{72DD1ED3-0419-4210-94BB-1ABD58EA7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356"/>
              <a:ext cx="123" cy="304"/>
            </a:xfrm>
            <a:custGeom>
              <a:avLst/>
              <a:gdLst>
                <a:gd name="T0" fmla="*/ 123 w 123"/>
                <a:gd name="T1" fmla="*/ 299 h 304"/>
                <a:gd name="T2" fmla="*/ 18 w 123"/>
                <a:gd name="T3" fmla="*/ 0 h 304"/>
                <a:gd name="T4" fmla="*/ 0 w 123"/>
                <a:gd name="T5" fmla="*/ 8 h 304"/>
                <a:gd name="T6" fmla="*/ 105 w 123"/>
                <a:gd name="T7" fmla="*/ 304 h 304"/>
                <a:gd name="T8" fmla="*/ 123 w 123"/>
                <a:gd name="T9" fmla="*/ 299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04">
                  <a:moveTo>
                    <a:pt x="123" y="299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105" y="304"/>
                  </a:lnTo>
                  <a:lnTo>
                    <a:pt x="123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7" name="Freeform 1280">
              <a:extLst>
                <a:ext uri="{FF2B5EF4-FFF2-40B4-BE49-F238E27FC236}">
                  <a16:creationId xmlns:a16="http://schemas.microsoft.com/office/drawing/2014/main" id="{95187736-0E80-4644-81BF-E5F7000C1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343"/>
              <a:ext cx="125" cy="584"/>
            </a:xfrm>
            <a:custGeom>
              <a:avLst/>
              <a:gdLst>
                <a:gd name="T0" fmla="*/ 125 w 125"/>
                <a:gd name="T1" fmla="*/ 298 h 584"/>
                <a:gd name="T2" fmla="*/ 125 w 125"/>
                <a:gd name="T3" fmla="*/ 298 h 584"/>
                <a:gd name="T4" fmla="*/ 125 w 125"/>
                <a:gd name="T5" fmla="*/ 298 h 584"/>
                <a:gd name="T6" fmla="*/ 125 w 125"/>
                <a:gd name="T7" fmla="*/ 298 h 584"/>
                <a:gd name="T8" fmla="*/ 18 w 125"/>
                <a:gd name="T9" fmla="*/ 0 h 584"/>
                <a:gd name="T10" fmla="*/ 0 w 125"/>
                <a:gd name="T11" fmla="*/ 5 h 584"/>
                <a:gd name="T12" fmla="*/ 105 w 125"/>
                <a:gd name="T13" fmla="*/ 306 h 584"/>
                <a:gd name="T14" fmla="*/ 105 w 125"/>
                <a:gd name="T15" fmla="*/ 584 h 584"/>
                <a:gd name="T16" fmla="*/ 125 w 125"/>
                <a:gd name="T17" fmla="*/ 584 h 584"/>
                <a:gd name="T18" fmla="*/ 125 w 125"/>
                <a:gd name="T19" fmla="*/ 298 h 584"/>
                <a:gd name="T20" fmla="*/ 125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125" y="298"/>
                  </a:moveTo>
                  <a:lnTo>
                    <a:pt x="125" y="298"/>
                  </a:lnTo>
                  <a:lnTo>
                    <a:pt x="18" y="0"/>
                  </a:lnTo>
                  <a:lnTo>
                    <a:pt x="0" y="5"/>
                  </a:lnTo>
                  <a:lnTo>
                    <a:pt x="105" y="306"/>
                  </a:lnTo>
                  <a:lnTo>
                    <a:pt x="105" y="584"/>
                  </a:lnTo>
                  <a:lnTo>
                    <a:pt x="125" y="584"/>
                  </a:lnTo>
                  <a:lnTo>
                    <a:pt x="125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8" name="Freeform 1281">
              <a:extLst>
                <a:ext uri="{FF2B5EF4-FFF2-40B4-BE49-F238E27FC236}">
                  <a16:creationId xmlns:a16="http://schemas.microsoft.com/office/drawing/2014/main" id="{1A5471A7-FE62-43C4-9DB8-D3BB3B581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356"/>
              <a:ext cx="122" cy="304"/>
            </a:xfrm>
            <a:custGeom>
              <a:avLst/>
              <a:gdLst>
                <a:gd name="T0" fmla="*/ 0 w 122"/>
                <a:gd name="T1" fmla="*/ 299 h 304"/>
                <a:gd name="T2" fmla="*/ 102 w 122"/>
                <a:gd name="T3" fmla="*/ 0 h 304"/>
                <a:gd name="T4" fmla="*/ 122 w 122"/>
                <a:gd name="T5" fmla="*/ 8 h 304"/>
                <a:gd name="T6" fmla="*/ 17 w 122"/>
                <a:gd name="T7" fmla="*/ 304 h 304"/>
                <a:gd name="T8" fmla="*/ 0 w 122"/>
                <a:gd name="T9" fmla="*/ 299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4">
                  <a:moveTo>
                    <a:pt x="0" y="299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4"/>
                  </a:lnTo>
                  <a:lnTo>
                    <a:pt x="0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9" name="Freeform 1282">
              <a:extLst>
                <a:ext uri="{FF2B5EF4-FFF2-40B4-BE49-F238E27FC236}">
                  <a16:creationId xmlns:a16="http://schemas.microsoft.com/office/drawing/2014/main" id="{2410F943-A819-486C-92DE-7801A637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343"/>
              <a:ext cx="125" cy="584"/>
            </a:xfrm>
            <a:custGeom>
              <a:avLst/>
              <a:gdLst>
                <a:gd name="T0" fmla="*/ 0 w 125"/>
                <a:gd name="T1" fmla="*/ 298 h 584"/>
                <a:gd name="T2" fmla="*/ 0 w 125"/>
                <a:gd name="T3" fmla="*/ 298 h 584"/>
                <a:gd name="T4" fmla="*/ 0 w 125"/>
                <a:gd name="T5" fmla="*/ 298 h 584"/>
                <a:gd name="T6" fmla="*/ 0 w 125"/>
                <a:gd name="T7" fmla="*/ 298 h 584"/>
                <a:gd name="T8" fmla="*/ 105 w 125"/>
                <a:gd name="T9" fmla="*/ 0 h 584"/>
                <a:gd name="T10" fmla="*/ 125 w 125"/>
                <a:gd name="T11" fmla="*/ 5 h 584"/>
                <a:gd name="T12" fmla="*/ 20 w 125"/>
                <a:gd name="T13" fmla="*/ 306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8 h 584"/>
                <a:gd name="T20" fmla="*/ 0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8"/>
                  </a:moveTo>
                  <a:lnTo>
                    <a:pt x="0" y="298"/>
                  </a:lnTo>
                  <a:lnTo>
                    <a:pt x="105" y="0"/>
                  </a:lnTo>
                  <a:lnTo>
                    <a:pt x="125" y="5"/>
                  </a:lnTo>
                  <a:lnTo>
                    <a:pt x="20" y="306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9" name="Group 1283">
            <a:extLst>
              <a:ext uri="{FF2B5EF4-FFF2-40B4-BE49-F238E27FC236}">
                <a16:creationId xmlns:a16="http://schemas.microsoft.com/office/drawing/2014/main" id="{3F5B0A04-DFEA-4A26-A76B-9E9F4B787E78}"/>
              </a:ext>
            </a:extLst>
          </p:cNvPr>
          <p:cNvGrpSpPr>
            <a:grpSpLocks/>
          </p:cNvGrpSpPr>
          <p:nvPr/>
        </p:nvGrpSpPr>
        <p:grpSpPr bwMode="auto">
          <a:xfrm>
            <a:off x="7756525" y="1744663"/>
            <a:ext cx="719138" cy="787400"/>
            <a:chOff x="3719" y="1431"/>
            <a:chExt cx="453" cy="496"/>
          </a:xfrm>
        </p:grpSpPr>
        <p:sp>
          <p:nvSpPr>
            <p:cNvPr id="62598" name="Freeform 1284">
              <a:extLst>
                <a:ext uri="{FF2B5EF4-FFF2-40B4-BE49-F238E27FC236}">
                  <a16:creationId xmlns:a16="http://schemas.microsoft.com/office/drawing/2014/main" id="{481B0D8F-7591-43E6-AB47-C217038C9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468"/>
              <a:ext cx="166" cy="221"/>
            </a:xfrm>
            <a:custGeom>
              <a:avLst/>
              <a:gdLst>
                <a:gd name="T0" fmla="*/ 146 w 66"/>
                <a:gd name="T1" fmla="*/ 21 h 83"/>
                <a:gd name="T2" fmla="*/ 33 w 66"/>
                <a:gd name="T3" fmla="*/ 93 h 83"/>
                <a:gd name="T4" fmla="*/ 20 w 66"/>
                <a:gd name="T5" fmla="*/ 205 h 83"/>
                <a:gd name="T6" fmla="*/ 827 w 66"/>
                <a:gd name="T7" fmla="*/ 1544 h 83"/>
                <a:gd name="T8" fmla="*/ 873 w 66"/>
                <a:gd name="T9" fmla="*/ 1566 h 83"/>
                <a:gd name="T10" fmla="*/ 923 w 66"/>
                <a:gd name="T11" fmla="*/ 1544 h 83"/>
                <a:gd name="T12" fmla="*/ 1019 w 66"/>
                <a:gd name="T13" fmla="*/ 1475 h 83"/>
                <a:gd name="T14" fmla="*/ 1031 w 66"/>
                <a:gd name="T15" fmla="*/ 1361 h 83"/>
                <a:gd name="T16" fmla="*/ 221 w 66"/>
                <a:gd name="T17" fmla="*/ 35 h 83"/>
                <a:gd name="T18" fmla="*/ 189 w 66"/>
                <a:gd name="T19" fmla="*/ 0 h 83"/>
                <a:gd name="T20" fmla="*/ 146 w 66"/>
                <a:gd name="T21" fmla="*/ 21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3">
                  <a:moveTo>
                    <a:pt x="9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2"/>
                    <a:pt x="54" y="83"/>
                    <a:pt x="55" y="83"/>
                  </a:cubicBezTo>
                  <a:cubicBezTo>
                    <a:pt x="56" y="83"/>
                    <a:pt x="57" y="83"/>
                    <a:pt x="58" y="82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9" name="Freeform 1285">
              <a:extLst>
                <a:ext uri="{FF2B5EF4-FFF2-40B4-BE49-F238E27FC236}">
                  <a16:creationId xmlns:a16="http://schemas.microsoft.com/office/drawing/2014/main" id="{F0E52836-3CEB-4A16-A061-6ADA705E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431"/>
              <a:ext cx="175" cy="496"/>
            </a:xfrm>
            <a:custGeom>
              <a:avLst/>
              <a:gdLst>
                <a:gd name="T0" fmla="*/ 125 w 70"/>
                <a:gd name="T1" fmla="*/ 35 h 186"/>
                <a:gd name="T2" fmla="*/ 20 w 70"/>
                <a:gd name="T3" fmla="*/ 115 h 186"/>
                <a:gd name="T4" fmla="*/ 0 w 70"/>
                <a:gd name="T5" fmla="*/ 171 h 186"/>
                <a:gd name="T6" fmla="*/ 0 w 70"/>
                <a:gd name="T7" fmla="*/ 192 h 186"/>
                <a:gd name="T8" fmla="*/ 0 w 70"/>
                <a:gd name="T9" fmla="*/ 227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57 h 186"/>
                <a:gd name="T22" fmla="*/ 1083 w 70"/>
                <a:gd name="T23" fmla="*/ 1501 h 186"/>
                <a:gd name="T24" fmla="*/ 208 w 70"/>
                <a:gd name="T25" fmla="*/ 56 h 186"/>
                <a:gd name="T26" fmla="*/ 12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2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52" y="84"/>
                    <a:pt x="54" y="86"/>
                  </a:cubicBezTo>
                  <a:cubicBezTo>
                    <a:pt x="54" y="89"/>
                    <a:pt x="54" y="182"/>
                    <a:pt x="54" y="182"/>
                  </a:cubicBezTo>
                  <a:cubicBezTo>
                    <a:pt x="54" y="185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5"/>
                    <a:pt x="70" y="1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1"/>
                    <a:pt x="70" y="80"/>
                    <a:pt x="69" y="7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0" y="0"/>
                    <a:pt x="8" y="2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0" name="Freeform 1286">
              <a:extLst>
                <a:ext uri="{FF2B5EF4-FFF2-40B4-BE49-F238E27FC236}">
                  <a16:creationId xmlns:a16="http://schemas.microsoft.com/office/drawing/2014/main" id="{A6BB6F12-08B0-4B61-9CC8-355B83D7D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468"/>
              <a:ext cx="96" cy="117"/>
            </a:xfrm>
            <a:custGeom>
              <a:avLst/>
              <a:gdLst>
                <a:gd name="T0" fmla="*/ 222 w 38"/>
                <a:gd name="T1" fmla="*/ 35 h 44"/>
                <a:gd name="T2" fmla="*/ 192 w 38"/>
                <a:gd name="T3" fmla="*/ 0 h 44"/>
                <a:gd name="T4" fmla="*/ 147 w 38"/>
                <a:gd name="T5" fmla="*/ 21 h 44"/>
                <a:gd name="T6" fmla="*/ 33 w 38"/>
                <a:gd name="T7" fmla="*/ 93 h 44"/>
                <a:gd name="T8" fmla="*/ 20 w 38"/>
                <a:gd name="T9" fmla="*/ 205 h 44"/>
                <a:gd name="T10" fmla="*/ 402 w 38"/>
                <a:gd name="T11" fmla="*/ 827 h 44"/>
                <a:gd name="T12" fmla="*/ 614 w 38"/>
                <a:gd name="T13" fmla="*/ 657 h 44"/>
                <a:gd name="T14" fmla="*/ 222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14" y="2"/>
                  </a:move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38" y="35"/>
                    <a:pt x="38" y="35"/>
                    <a:pt x="38" y="35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1" name="Freeform 1287">
              <a:extLst>
                <a:ext uri="{FF2B5EF4-FFF2-40B4-BE49-F238E27FC236}">
                  <a16:creationId xmlns:a16="http://schemas.microsoft.com/office/drawing/2014/main" id="{B53A4976-F31C-4455-8A35-63F11081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431"/>
              <a:ext cx="93" cy="120"/>
            </a:xfrm>
            <a:custGeom>
              <a:avLst/>
              <a:gdLst>
                <a:gd name="T0" fmla="*/ 126 w 37"/>
                <a:gd name="T1" fmla="*/ 35 h 45"/>
                <a:gd name="T2" fmla="*/ 20 w 37"/>
                <a:gd name="T3" fmla="*/ 115 h 45"/>
                <a:gd name="T4" fmla="*/ 0 w 37"/>
                <a:gd name="T5" fmla="*/ 171 h 45"/>
                <a:gd name="T6" fmla="*/ 0 w 37"/>
                <a:gd name="T7" fmla="*/ 192 h 45"/>
                <a:gd name="T8" fmla="*/ 0 w 37"/>
                <a:gd name="T9" fmla="*/ 227 h 45"/>
                <a:gd name="T10" fmla="*/ 380 w 37"/>
                <a:gd name="T11" fmla="*/ 853 h 45"/>
                <a:gd name="T12" fmla="*/ 588 w 37"/>
                <a:gd name="T13" fmla="*/ 683 h 45"/>
                <a:gd name="T14" fmla="*/ 209 w 37"/>
                <a:gd name="T15" fmla="*/ 56 h 45"/>
                <a:gd name="T16" fmla="*/ 126 w 37"/>
                <a:gd name="T17" fmla="*/ 35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5">
                  <a:moveTo>
                    <a:pt x="8" y="2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12" y="28"/>
                    <a:pt x="24" y="4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0" y="0"/>
                    <a:pt x="8" y="2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2" name="Freeform 1288">
              <a:extLst>
                <a:ext uri="{FF2B5EF4-FFF2-40B4-BE49-F238E27FC236}">
                  <a16:creationId xmlns:a16="http://schemas.microsoft.com/office/drawing/2014/main" id="{1AFE4466-9676-4F03-987E-F388FE069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489"/>
              <a:ext cx="117" cy="416"/>
            </a:xfrm>
            <a:custGeom>
              <a:avLst/>
              <a:gdLst>
                <a:gd name="T0" fmla="*/ 695 w 47"/>
                <a:gd name="T1" fmla="*/ 1139 h 156"/>
                <a:gd name="T2" fmla="*/ 724 w 47"/>
                <a:gd name="T3" fmla="*/ 1229 h 156"/>
                <a:gd name="T4" fmla="*/ 682 w 47"/>
                <a:gd name="T5" fmla="*/ 2957 h 156"/>
                <a:gd name="T6" fmla="*/ 682 w 47"/>
                <a:gd name="T7" fmla="*/ 2957 h 156"/>
                <a:gd name="T8" fmla="*/ 662 w 47"/>
                <a:gd name="T9" fmla="*/ 1272 h 156"/>
                <a:gd name="T10" fmla="*/ 632 w 47"/>
                <a:gd name="T11" fmla="*/ 1139 h 156"/>
                <a:gd name="T12" fmla="*/ 0 w 47"/>
                <a:gd name="T13" fmla="*/ 0 h 156"/>
                <a:gd name="T14" fmla="*/ 0 w 47"/>
                <a:gd name="T15" fmla="*/ 0 h 156"/>
                <a:gd name="T16" fmla="*/ 695 w 47"/>
                <a:gd name="T17" fmla="*/ 1139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156">
                  <a:moveTo>
                    <a:pt x="45" y="60"/>
                  </a:moveTo>
                  <a:cubicBezTo>
                    <a:pt x="46" y="61"/>
                    <a:pt x="47" y="61"/>
                    <a:pt x="47" y="65"/>
                  </a:cubicBezTo>
                  <a:cubicBezTo>
                    <a:pt x="47" y="70"/>
                    <a:pt x="44" y="156"/>
                    <a:pt x="44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4" y="156"/>
                    <a:pt x="44" y="85"/>
                    <a:pt x="43" y="67"/>
                  </a:cubicBezTo>
                  <a:cubicBezTo>
                    <a:pt x="43" y="63"/>
                    <a:pt x="43" y="62"/>
                    <a:pt x="41" y="60"/>
                  </a:cubicBezTo>
                  <a:cubicBezTo>
                    <a:pt x="32" y="47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4" y="58"/>
                    <a:pt x="4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3" name="Freeform 1289">
              <a:extLst>
                <a:ext uri="{FF2B5EF4-FFF2-40B4-BE49-F238E27FC236}">
                  <a16:creationId xmlns:a16="http://schemas.microsoft.com/office/drawing/2014/main" id="{7D736890-4D0C-4D95-A7EA-7C28C4841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473"/>
              <a:ext cx="120" cy="192"/>
            </a:xfrm>
            <a:custGeom>
              <a:avLst/>
              <a:gdLst>
                <a:gd name="T0" fmla="*/ 113 w 48"/>
                <a:gd name="T1" fmla="*/ 205 h 72"/>
                <a:gd name="T2" fmla="*/ 750 w 48"/>
                <a:gd name="T3" fmla="*/ 1365 h 72"/>
                <a:gd name="T4" fmla="*/ 750 w 48"/>
                <a:gd name="T5" fmla="*/ 1365 h 72"/>
                <a:gd name="T6" fmla="*/ 33 w 48"/>
                <a:gd name="T7" fmla="*/ 171 h 72"/>
                <a:gd name="T8" fmla="*/ 33 w 48"/>
                <a:gd name="T9" fmla="*/ 93 h 72"/>
                <a:gd name="T10" fmla="*/ 125 w 48"/>
                <a:gd name="T11" fmla="*/ 0 h 72"/>
                <a:gd name="T12" fmla="*/ 113 w 48"/>
                <a:gd name="T13" fmla="*/ 205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72">
                  <a:moveTo>
                    <a:pt x="7" y="11"/>
                  </a:moveTo>
                  <a:cubicBezTo>
                    <a:pt x="7" y="1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7"/>
                    <a:pt x="0" y="6"/>
                    <a:pt x="2" y="5"/>
                  </a:cubicBezTo>
                  <a:cubicBezTo>
                    <a:pt x="3" y="4"/>
                    <a:pt x="8" y="0"/>
                    <a:pt x="8" y="0"/>
                  </a:cubicBezTo>
                  <a:cubicBezTo>
                    <a:pt x="6" y="2"/>
                    <a:pt x="3" y="5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4" name="Freeform 1290">
              <a:extLst>
                <a:ext uri="{FF2B5EF4-FFF2-40B4-BE49-F238E27FC236}">
                  <a16:creationId xmlns:a16="http://schemas.microsoft.com/office/drawing/2014/main" id="{D763F412-6096-4008-8B38-777DFCAA9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468"/>
              <a:ext cx="165" cy="221"/>
            </a:xfrm>
            <a:custGeom>
              <a:avLst/>
              <a:gdLst>
                <a:gd name="T0" fmla="*/ 895 w 66"/>
                <a:gd name="T1" fmla="*/ 21 h 83"/>
                <a:gd name="T2" fmla="*/ 1000 w 66"/>
                <a:gd name="T3" fmla="*/ 93 h 83"/>
                <a:gd name="T4" fmla="*/ 1020 w 66"/>
                <a:gd name="T5" fmla="*/ 205 h 83"/>
                <a:gd name="T6" fmla="*/ 220 w 66"/>
                <a:gd name="T7" fmla="*/ 1544 h 83"/>
                <a:gd name="T8" fmla="*/ 175 w 66"/>
                <a:gd name="T9" fmla="*/ 1566 h 83"/>
                <a:gd name="T10" fmla="*/ 125 w 66"/>
                <a:gd name="T11" fmla="*/ 1544 h 83"/>
                <a:gd name="T12" fmla="*/ 33 w 66"/>
                <a:gd name="T13" fmla="*/ 1475 h 83"/>
                <a:gd name="T14" fmla="*/ 20 w 66"/>
                <a:gd name="T15" fmla="*/ 1361 h 83"/>
                <a:gd name="T16" fmla="*/ 813 w 66"/>
                <a:gd name="T17" fmla="*/ 35 h 83"/>
                <a:gd name="T18" fmla="*/ 845 w 66"/>
                <a:gd name="T19" fmla="*/ 0 h 83"/>
                <a:gd name="T20" fmla="*/ 895 w 66"/>
                <a:gd name="T21" fmla="*/ 21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3">
                  <a:moveTo>
                    <a:pt x="57" y="1"/>
                  </a:moveTo>
                  <a:cubicBezTo>
                    <a:pt x="64" y="5"/>
                    <a:pt x="64" y="5"/>
                    <a:pt x="64" y="5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2"/>
                    <a:pt x="12" y="83"/>
                    <a:pt x="11" y="83"/>
                  </a:cubicBezTo>
                  <a:cubicBezTo>
                    <a:pt x="10" y="83"/>
                    <a:pt x="9" y="83"/>
                    <a:pt x="8" y="82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5" name="Freeform 1291">
              <a:extLst>
                <a:ext uri="{FF2B5EF4-FFF2-40B4-BE49-F238E27FC236}">
                  <a16:creationId xmlns:a16="http://schemas.microsoft.com/office/drawing/2014/main" id="{79C9DBCC-193A-4E86-AD29-7F322AEF3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431"/>
              <a:ext cx="175" cy="496"/>
            </a:xfrm>
            <a:custGeom>
              <a:avLst/>
              <a:gdLst>
                <a:gd name="T0" fmla="*/ 895 w 70"/>
                <a:gd name="T1" fmla="*/ 56 h 186"/>
                <a:gd name="T2" fmla="*/ 20 w 70"/>
                <a:gd name="T3" fmla="*/ 1501 h 186"/>
                <a:gd name="T4" fmla="*/ 0 w 70"/>
                <a:gd name="T5" fmla="*/ 1557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95 w 70"/>
                <a:gd name="T17" fmla="*/ 227 h 186"/>
                <a:gd name="T18" fmla="*/ 1095 w 70"/>
                <a:gd name="T19" fmla="*/ 192 h 186"/>
                <a:gd name="T20" fmla="*/ 1095 w 70"/>
                <a:gd name="T21" fmla="*/ 171 h 186"/>
                <a:gd name="T22" fmla="*/ 1083 w 70"/>
                <a:gd name="T23" fmla="*/ 115 h 186"/>
                <a:gd name="T24" fmla="*/ 970 w 70"/>
                <a:gd name="T25" fmla="*/ 35 h 186"/>
                <a:gd name="T26" fmla="*/ 895 w 70"/>
                <a:gd name="T27" fmla="*/ 56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7" y="3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5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5"/>
                    <a:pt x="16" y="182"/>
                  </a:cubicBezTo>
                  <a:cubicBezTo>
                    <a:pt x="16" y="182"/>
                    <a:pt x="16" y="89"/>
                    <a:pt x="16" y="86"/>
                  </a:cubicBezTo>
                  <a:cubicBezTo>
                    <a:pt x="18" y="84"/>
                    <a:pt x="70" y="12"/>
                    <a:pt x="70" y="12"/>
                  </a:cubicBezTo>
                  <a:cubicBezTo>
                    <a:pt x="70" y="11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69" y="7"/>
                    <a:pt x="69" y="6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0" y="0"/>
                    <a:pt x="58" y="1"/>
                    <a:pt x="57" y="3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6" name="Freeform 1292">
              <a:extLst>
                <a:ext uri="{FF2B5EF4-FFF2-40B4-BE49-F238E27FC236}">
                  <a16:creationId xmlns:a16="http://schemas.microsoft.com/office/drawing/2014/main" id="{4215358E-DE6F-4BFA-8578-98DFEBF44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468"/>
              <a:ext cx="95" cy="117"/>
            </a:xfrm>
            <a:custGeom>
              <a:avLst/>
              <a:gdLst>
                <a:gd name="T0" fmla="*/ 375 w 38"/>
                <a:gd name="T1" fmla="*/ 35 h 44"/>
                <a:gd name="T2" fmla="*/ 408 w 38"/>
                <a:gd name="T3" fmla="*/ 0 h 44"/>
                <a:gd name="T4" fmla="*/ 458 w 38"/>
                <a:gd name="T5" fmla="*/ 21 h 44"/>
                <a:gd name="T6" fmla="*/ 563 w 38"/>
                <a:gd name="T7" fmla="*/ 93 h 44"/>
                <a:gd name="T8" fmla="*/ 583 w 38"/>
                <a:gd name="T9" fmla="*/ 205 h 44"/>
                <a:gd name="T10" fmla="*/ 208 w 38"/>
                <a:gd name="T11" fmla="*/ 827 h 44"/>
                <a:gd name="T12" fmla="*/ 0 w 38"/>
                <a:gd name="T13" fmla="*/ 657 h 44"/>
                <a:gd name="T14" fmla="*/ 375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24" y="2"/>
                  </a:moveTo>
                  <a:cubicBezTo>
                    <a:pt x="24" y="1"/>
                    <a:pt x="25" y="0"/>
                    <a:pt x="26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7"/>
                    <a:pt x="38" y="9"/>
                    <a:pt x="37" y="1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0" y="35"/>
                    <a:pt x="0" y="35"/>
                    <a:pt x="0" y="35"/>
                  </a:cubicBezTo>
                  <a:lnTo>
                    <a:pt x="2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7" name="Freeform 1293">
              <a:extLst>
                <a:ext uri="{FF2B5EF4-FFF2-40B4-BE49-F238E27FC236}">
                  <a16:creationId xmlns:a16="http://schemas.microsoft.com/office/drawing/2014/main" id="{5A0F1021-750D-4883-860C-4B21CB1EE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431"/>
              <a:ext cx="93" cy="120"/>
            </a:xfrm>
            <a:custGeom>
              <a:avLst/>
              <a:gdLst>
                <a:gd name="T0" fmla="*/ 460 w 37"/>
                <a:gd name="T1" fmla="*/ 35 h 45"/>
                <a:gd name="T2" fmla="*/ 568 w 37"/>
                <a:gd name="T3" fmla="*/ 115 h 45"/>
                <a:gd name="T4" fmla="*/ 588 w 37"/>
                <a:gd name="T5" fmla="*/ 171 h 45"/>
                <a:gd name="T6" fmla="*/ 588 w 37"/>
                <a:gd name="T7" fmla="*/ 192 h 45"/>
                <a:gd name="T8" fmla="*/ 588 w 37"/>
                <a:gd name="T9" fmla="*/ 227 h 45"/>
                <a:gd name="T10" fmla="*/ 209 w 37"/>
                <a:gd name="T11" fmla="*/ 853 h 45"/>
                <a:gd name="T12" fmla="*/ 0 w 37"/>
                <a:gd name="T13" fmla="*/ 683 h 45"/>
                <a:gd name="T14" fmla="*/ 380 w 37"/>
                <a:gd name="T15" fmla="*/ 56 h 45"/>
                <a:gd name="T16" fmla="*/ 460 w 37"/>
                <a:gd name="T17" fmla="*/ 35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5">
                  <a:moveTo>
                    <a:pt x="29" y="2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7"/>
                    <a:pt x="37" y="8"/>
                    <a:pt x="37" y="9"/>
                  </a:cubicBezTo>
                  <a:cubicBezTo>
                    <a:pt x="37" y="9"/>
                    <a:pt x="37" y="9"/>
                    <a:pt x="37" y="10"/>
                  </a:cubicBezTo>
                  <a:cubicBezTo>
                    <a:pt x="37" y="10"/>
                    <a:pt x="37" y="11"/>
                    <a:pt x="37" y="12"/>
                  </a:cubicBezTo>
                  <a:cubicBezTo>
                    <a:pt x="37" y="12"/>
                    <a:pt x="25" y="28"/>
                    <a:pt x="13" y="4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1"/>
                    <a:pt x="27" y="0"/>
                    <a:pt x="29" y="2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8" name="Freeform 1294">
              <a:extLst>
                <a:ext uri="{FF2B5EF4-FFF2-40B4-BE49-F238E27FC236}">
                  <a16:creationId xmlns:a16="http://schemas.microsoft.com/office/drawing/2014/main" id="{56B00022-5AD7-4FEA-91EA-EF3D1D99B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465"/>
              <a:ext cx="123" cy="443"/>
            </a:xfrm>
            <a:custGeom>
              <a:avLst/>
              <a:gdLst>
                <a:gd name="T0" fmla="*/ 20 w 49"/>
                <a:gd name="T1" fmla="*/ 1276 h 166"/>
                <a:gd name="T2" fmla="*/ 0 w 49"/>
                <a:gd name="T3" fmla="*/ 1388 h 166"/>
                <a:gd name="T4" fmla="*/ 0 w 49"/>
                <a:gd name="T5" fmla="*/ 3154 h 166"/>
                <a:gd name="T6" fmla="*/ 0 w 49"/>
                <a:gd name="T7" fmla="*/ 3154 h 166"/>
                <a:gd name="T8" fmla="*/ 50 w 49"/>
                <a:gd name="T9" fmla="*/ 1345 h 166"/>
                <a:gd name="T10" fmla="*/ 776 w 49"/>
                <a:gd name="T11" fmla="*/ 0 h 166"/>
                <a:gd name="T12" fmla="*/ 776 w 49"/>
                <a:gd name="T13" fmla="*/ 0 h 166"/>
                <a:gd name="T14" fmla="*/ 20 w 49"/>
                <a:gd name="T15" fmla="*/ 1276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66">
                  <a:moveTo>
                    <a:pt x="1" y="67"/>
                  </a:moveTo>
                  <a:cubicBezTo>
                    <a:pt x="0" y="69"/>
                    <a:pt x="0" y="68"/>
                    <a:pt x="0" y="73"/>
                  </a:cubicBezTo>
                  <a:cubicBezTo>
                    <a:pt x="0" y="78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3" y="71"/>
                    <a:pt x="3" y="71"/>
                  </a:cubicBezTo>
                  <a:cubicBezTo>
                    <a:pt x="3" y="7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2" y="66"/>
                    <a:pt x="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9" name="Freeform 1295">
              <a:extLst>
                <a:ext uri="{FF2B5EF4-FFF2-40B4-BE49-F238E27FC236}">
                  <a16:creationId xmlns:a16="http://schemas.microsoft.com/office/drawing/2014/main" id="{D165E72B-5E74-4D9A-8409-DB23C721D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473"/>
              <a:ext cx="135" cy="179"/>
            </a:xfrm>
            <a:custGeom>
              <a:avLst/>
              <a:gdLst>
                <a:gd name="T0" fmla="*/ 675 w 54"/>
                <a:gd name="T1" fmla="*/ 150 h 67"/>
                <a:gd name="T2" fmla="*/ 0 w 54"/>
                <a:gd name="T3" fmla="*/ 1277 h 67"/>
                <a:gd name="T4" fmla="*/ 0 w 54"/>
                <a:gd name="T5" fmla="*/ 1277 h 67"/>
                <a:gd name="T6" fmla="*/ 688 w 54"/>
                <a:gd name="T7" fmla="*/ 56 h 67"/>
                <a:gd name="T8" fmla="*/ 750 w 54"/>
                <a:gd name="T9" fmla="*/ 21 h 67"/>
                <a:gd name="T10" fmla="*/ 845 w 54"/>
                <a:gd name="T11" fmla="*/ 115 h 67"/>
                <a:gd name="T12" fmla="*/ 675 w 54"/>
                <a:gd name="T13" fmla="*/ 15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7">
                  <a:moveTo>
                    <a:pt x="43" y="8"/>
                  </a:moveTo>
                  <a:cubicBezTo>
                    <a:pt x="43" y="9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1"/>
                    <a:pt x="46" y="0"/>
                    <a:pt x="48" y="1"/>
                  </a:cubicBezTo>
                  <a:cubicBezTo>
                    <a:pt x="49" y="2"/>
                    <a:pt x="54" y="6"/>
                    <a:pt x="54" y="6"/>
                  </a:cubicBezTo>
                  <a:cubicBezTo>
                    <a:pt x="52" y="4"/>
                    <a:pt x="48" y="3"/>
                    <a:pt x="4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0" name="Freeform 1296">
              <a:extLst>
                <a:ext uri="{FF2B5EF4-FFF2-40B4-BE49-F238E27FC236}">
                  <a16:creationId xmlns:a16="http://schemas.microsoft.com/office/drawing/2014/main" id="{0B7D0B80-53C2-4BB2-B62B-9A01A3184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468"/>
              <a:ext cx="166" cy="221"/>
            </a:xfrm>
            <a:custGeom>
              <a:avLst/>
              <a:gdLst>
                <a:gd name="T0" fmla="*/ 146 w 66"/>
                <a:gd name="T1" fmla="*/ 21 h 83"/>
                <a:gd name="T2" fmla="*/ 33 w 66"/>
                <a:gd name="T3" fmla="*/ 93 h 83"/>
                <a:gd name="T4" fmla="*/ 20 w 66"/>
                <a:gd name="T5" fmla="*/ 205 h 83"/>
                <a:gd name="T6" fmla="*/ 827 w 66"/>
                <a:gd name="T7" fmla="*/ 1544 h 83"/>
                <a:gd name="T8" fmla="*/ 873 w 66"/>
                <a:gd name="T9" fmla="*/ 1566 h 83"/>
                <a:gd name="T10" fmla="*/ 923 w 66"/>
                <a:gd name="T11" fmla="*/ 1544 h 83"/>
                <a:gd name="T12" fmla="*/ 1019 w 66"/>
                <a:gd name="T13" fmla="*/ 1475 h 83"/>
                <a:gd name="T14" fmla="*/ 1031 w 66"/>
                <a:gd name="T15" fmla="*/ 1361 h 83"/>
                <a:gd name="T16" fmla="*/ 221 w 66"/>
                <a:gd name="T17" fmla="*/ 35 h 83"/>
                <a:gd name="T18" fmla="*/ 189 w 66"/>
                <a:gd name="T19" fmla="*/ 0 h 83"/>
                <a:gd name="T20" fmla="*/ 146 w 66"/>
                <a:gd name="T21" fmla="*/ 21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3">
                  <a:moveTo>
                    <a:pt x="9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2"/>
                    <a:pt x="54" y="83"/>
                    <a:pt x="55" y="83"/>
                  </a:cubicBezTo>
                  <a:cubicBezTo>
                    <a:pt x="56" y="83"/>
                    <a:pt x="57" y="83"/>
                    <a:pt x="58" y="82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1" name="Freeform 1297">
              <a:extLst>
                <a:ext uri="{FF2B5EF4-FFF2-40B4-BE49-F238E27FC236}">
                  <a16:creationId xmlns:a16="http://schemas.microsoft.com/office/drawing/2014/main" id="{9662CFAF-36F2-4872-9E9E-3CC979645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431"/>
              <a:ext cx="175" cy="496"/>
            </a:xfrm>
            <a:custGeom>
              <a:avLst/>
              <a:gdLst>
                <a:gd name="T0" fmla="*/ 125 w 70"/>
                <a:gd name="T1" fmla="*/ 35 h 186"/>
                <a:gd name="T2" fmla="*/ 20 w 70"/>
                <a:gd name="T3" fmla="*/ 115 h 186"/>
                <a:gd name="T4" fmla="*/ 0 w 70"/>
                <a:gd name="T5" fmla="*/ 171 h 186"/>
                <a:gd name="T6" fmla="*/ 0 w 70"/>
                <a:gd name="T7" fmla="*/ 192 h 186"/>
                <a:gd name="T8" fmla="*/ 0 w 70"/>
                <a:gd name="T9" fmla="*/ 227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57 h 186"/>
                <a:gd name="T22" fmla="*/ 1083 w 70"/>
                <a:gd name="T23" fmla="*/ 1501 h 186"/>
                <a:gd name="T24" fmla="*/ 208 w 70"/>
                <a:gd name="T25" fmla="*/ 56 h 186"/>
                <a:gd name="T26" fmla="*/ 12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2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52" y="84"/>
                    <a:pt x="54" y="86"/>
                  </a:cubicBezTo>
                  <a:cubicBezTo>
                    <a:pt x="54" y="89"/>
                    <a:pt x="54" y="182"/>
                    <a:pt x="54" y="182"/>
                  </a:cubicBezTo>
                  <a:cubicBezTo>
                    <a:pt x="54" y="185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5"/>
                    <a:pt x="70" y="1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1"/>
                    <a:pt x="70" y="80"/>
                    <a:pt x="69" y="7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0" y="0"/>
                    <a:pt x="8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2" name="Freeform 1298">
              <a:extLst>
                <a:ext uri="{FF2B5EF4-FFF2-40B4-BE49-F238E27FC236}">
                  <a16:creationId xmlns:a16="http://schemas.microsoft.com/office/drawing/2014/main" id="{D0F32056-A0E1-4B0E-A70B-6C57D97B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468"/>
              <a:ext cx="165" cy="221"/>
            </a:xfrm>
            <a:custGeom>
              <a:avLst/>
              <a:gdLst>
                <a:gd name="T0" fmla="*/ 895 w 66"/>
                <a:gd name="T1" fmla="*/ 21 h 83"/>
                <a:gd name="T2" fmla="*/ 1000 w 66"/>
                <a:gd name="T3" fmla="*/ 93 h 83"/>
                <a:gd name="T4" fmla="*/ 1020 w 66"/>
                <a:gd name="T5" fmla="*/ 205 h 83"/>
                <a:gd name="T6" fmla="*/ 220 w 66"/>
                <a:gd name="T7" fmla="*/ 1544 h 83"/>
                <a:gd name="T8" fmla="*/ 175 w 66"/>
                <a:gd name="T9" fmla="*/ 1566 h 83"/>
                <a:gd name="T10" fmla="*/ 125 w 66"/>
                <a:gd name="T11" fmla="*/ 1544 h 83"/>
                <a:gd name="T12" fmla="*/ 33 w 66"/>
                <a:gd name="T13" fmla="*/ 1475 h 83"/>
                <a:gd name="T14" fmla="*/ 20 w 66"/>
                <a:gd name="T15" fmla="*/ 1361 h 83"/>
                <a:gd name="T16" fmla="*/ 813 w 66"/>
                <a:gd name="T17" fmla="*/ 35 h 83"/>
                <a:gd name="T18" fmla="*/ 845 w 66"/>
                <a:gd name="T19" fmla="*/ 0 h 83"/>
                <a:gd name="T20" fmla="*/ 895 w 66"/>
                <a:gd name="T21" fmla="*/ 21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3">
                  <a:moveTo>
                    <a:pt x="57" y="1"/>
                  </a:moveTo>
                  <a:cubicBezTo>
                    <a:pt x="64" y="5"/>
                    <a:pt x="64" y="5"/>
                    <a:pt x="64" y="5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2"/>
                    <a:pt x="12" y="83"/>
                    <a:pt x="11" y="83"/>
                  </a:cubicBezTo>
                  <a:cubicBezTo>
                    <a:pt x="10" y="83"/>
                    <a:pt x="9" y="83"/>
                    <a:pt x="8" y="82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3" name="Freeform 1299">
              <a:extLst>
                <a:ext uri="{FF2B5EF4-FFF2-40B4-BE49-F238E27FC236}">
                  <a16:creationId xmlns:a16="http://schemas.microsoft.com/office/drawing/2014/main" id="{4CAA5762-304A-45D6-BC98-57F05C52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431"/>
              <a:ext cx="175" cy="496"/>
            </a:xfrm>
            <a:custGeom>
              <a:avLst/>
              <a:gdLst>
                <a:gd name="T0" fmla="*/ 895 w 70"/>
                <a:gd name="T1" fmla="*/ 56 h 186"/>
                <a:gd name="T2" fmla="*/ 20 w 70"/>
                <a:gd name="T3" fmla="*/ 1501 h 186"/>
                <a:gd name="T4" fmla="*/ 0 w 70"/>
                <a:gd name="T5" fmla="*/ 1557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95 w 70"/>
                <a:gd name="T17" fmla="*/ 227 h 186"/>
                <a:gd name="T18" fmla="*/ 1095 w 70"/>
                <a:gd name="T19" fmla="*/ 192 h 186"/>
                <a:gd name="T20" fmla="*/ 1095 w 70"/>
                <a:gd name="T21" fmla="*/ 171 h 186"/>
                <a:gd name="T22" fmla="*/ 1083 w 70"/>
                <a:gd name="T23" fmla="*/ 115 h 186"/>
                <a:gd name="T24" fmla="*/ 970 w 70"/>
                <a:gd name="T25" fmla="*/ 35 h 186"/>
                <a:gd name="T26" fmla="*/ 895 w 70"/>
                <a:gd name="T27" fmla="*/ 56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7" y="3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5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5"/>
                    <a:pt x="16" y="182"/>
                  </a:cubicBezTo>
                  <a:cubicBezTo>
                    <a:pt x="16" y="182"/>
                    <a:pt x="16" y="89"/>
                    <a:pt x="16" y="86"/>
                  </a:cubicBezTo>
                  <a:cubicBezTo>
                    <a:pt x="18" y="84"/>
                    <a:pt x="70" y="12"/>
                    <a:pt x="70" y="12"/>
                  </a:cubicBezTo>
                  <a:cubicBezTo>
                    <a:pt x="70" y="11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69" y="7"/>
                    <a:pt x="69" y="6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0" y="0"/>
                    <a:pt x="58" y="1"/>
                    <a:pt x="57" y="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0" name="Group 1300">
            <a:extLst>
              <a:ext uri="{FF2B5EF4-FFF2-40B4-BE49-F238E27FC236}">
                <a16:creationId xmlns:a16="http://schemas.microsoft.com/office/drawing/2014/main" id="{7F2814C2-EEAD-4FB3-853B-1C05357F2158}"/>
              </a:ext>
            </a:extLst>
          </p:cNvPr>
          <p:cNvGrpSpPr>
            <a:grpSpLocks/>
          </p:cNvGrpSpPr>
          <p:nvPr/>
        </p:nvGrpSpPr>
        <p:grpSpPr bwMode="auto">
          <a:xfrm>
            <a:off x="9324975" y="1757363"/>
            <a:ext cx="428625" cy="774700"/>
            <a:chOff x="4707" y="1439"/>
            <a:chExt cx="270" cy="488"/>
          </a:xfrm>
        </p:grpSpPr>
        <p:sp>
          <p:nvSpPr>
            <p:cNvPr id="62582" name="Freeform 1301">
              <a:extLst>
                <a:ext uri="{FF2B5EF4-FFF2-40B4-BE49-F238E27FC236}">
                  <a16:creationId xmlns:a16="http://schemas.microsoft.com/office/drawing/2014/main" id="{733E92DB-F670-4D9E-8928-1F4C22E3B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476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989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3"/>
                    <a:pt x="21" y="53"/>
                    <a:pt x="22" y="54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1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3" name="Freeform 1302">
              <a:extLst>
                <a:ext uri="{FF2B5EF4-FFF2-40B4-BE49-F238E27FC236}">
                  <a16:creationId xmlns:a16="http://schemas.microsoft.com/office/drawing/2014/main" id="{97DCDC4B-DBAC-40AB-804D-C384A27ED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476"/>
              <a:ext cx="53" cy="88"/>
            </a:xfrm>
            <a:custGeom>
              <a:avLst/>
              <a:gdLst>
                <a:gd name="T0" fmla="*/ 338 w 21"/>
                <a:gd name="T1" fmla="*/ 547 h 33"/>
                <a:gd name="T2" fmla="*/ 146 w 21"/>
                <a:gd name="T3" fmla="*/ 21 h 33"/>
                <a:gd name="T4" fmla="*/ 126 w 21"/>
                <a:gd name="T5" fmla="*/ 0 h 33"/>
                <a:gd name="T6" fmla="*/ 96 w 21"/>
                <a:gd name="T7" fmla="*/ 0 h 33"/>
                <a:gd name="T8" fmla="*/ 20 w 21"/>
                <a:gd name="T9" fmla="*/ 35 h 33"/>
                <a:gd name="T10" fmla="*/ 0 w 21"/>
                <a:gd name="T11" fmla="*/ 93 h 33"/>
                <a:gd name="T12" fmla="*/ 192 w 21"/>
                <a:gd name="T13" fmla="*/ 627 h 33"/>
                <a:gd name="T14" fmla="*/ 338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21" y="29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2" y="33"/>
                    <a:pt x="12" y="33"/>
                    <a:pt x="12" y="33"/>
                  </a:cubicBezTo>
                  <a:lnTo>
                    <a:pt x="21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4" name="Freeform 1303">
              <a:extLst>
                <a:ext uri="{FF2B5EF4-FFF2-40B4-BE49-F238E27FC236}">
                  <a16:creationId xmlns:a16="http://schemas.microsoft.com/office/drawing/2014/main" id="{8D3BE077-3523-4D82-962D-C391D23F2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439"/>
              <a:ext cx="103" cy="488"/>
            </a:xfrm>
            <a:custGeom>
              <a:avLst/>
              <a:gdLst>
                <a:gd name="T0" fmla="*/ 126 w 41"/>
                <a:gd name="T1" fmla="*/ 21 h 183"/>
                <a:gd name="T2" fmla="*/ 33 w 41"/>
                <a:gd name="T3" fmla="*/ 56 h 183"/>
                <a:gd name="T4" fmla="*/ 0 w 41"/>
                <a:gd name="T5" fmla="*/ 93 h 183"/>
                <a:gd name="T6" fmla="*/ 0 w 41"/>
                <a:gd name="T7" fmla="*/ 93 h 183"/>
                <a:gd name="T8" fmla="*/ 0 w 41"/>
                <a:gd name="T9" fmla="*/ 136 h 183"/>
                <a:gd name="T10" fmla="*/ 409 w 41"/>
                <a:gd name="T11" fmla="*/ 1309 h 183"/>
                <a:gd name="T12" fmla="*/ 460 w 41"/>
                <a:gd name="T13" fmla="*/ 1557 h 183"/>
                <a:gd name="T14" fmla="*/ 460 w 41"/>
                <a:gd name="T15" fmla="*/ 3413 h 183"/>
                <a:gd name="T16" fmla="*/ 505 w 41"/>
                <a:gd name="T17" fmla="*/ 3469 h 183"/>
                <a:gd name="T18" fmla="*/ 600 w 41"/>
                <a:gd name="T19" fmla="*/ 3469 h 183"/>
                <a:gd name="T20" fmla="*/ 651 w 41"/>
                <a:gd name="T21" fmla="*/ 3413 h 183"/>
                <a:gd name="T22" fmla="*/ 651 w 41"/>
                <a:gd name="T23" fmla="*/ 1459 h 183"/>
                <a:gd name="T24" fmla="*/ 631 w 41"/>
                <a:gd name="T25" fmla="*/ 1288 h 183"/>
                <a:gd name="T26" fmla="*/ 188 w 41"/>
                <a:gd name="T27" fmla="*/ 35 h 183"/>
                <a:gd name="T28" fmla="*/ 126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8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9" y="75"/>
                    <a:pt x="29" y="82"/>
                  </a:cubicBezTo>
                  <a:cubicBezTo>
                    <a:pt x="29" y="106"/>
                    <a:pt x="29" y="180"/>
                    <a:pt x="29" y="180"/>
                  </a:cubicBezTo>
                  <a:cubicBezTo>
                    <a:pt x="29" y="181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40" y="183"/>
                    <a:pt x="41" y="181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5" name="Freeform 1304">
              <a:extLst>
                <a:ext uri="{FF2B5EF4-FFF2-40B4-BE49-F238E27FC236}">
                  <a16:creationId xmlns:a16="http://schemas.microsoft.com/office/drawing/2014/main" id="{044BAC10-0FD8-4857-9B21-0D86BAA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439"/>
              <a:ext cx="68" cy="112"/>
            </a:xfrm>
            <a:custGeom>
              <a:avLst/>
              <a:gdLst>
                <a:gd name="T0" fmla="*/ 191 w 27"/>
                <a:gd name="T1" fmla="*/ 35 h 42"/>
                <a:gd name="T2" fmla="*/ 126 w 27"/>
                <a:gd name="T3" fmla="*/ 21 h 42"/>
                <a:gd name="T4" fmla="*/ 33 w 27"/>
                <a:gd name="T5" fmla="*/ 56 h 42"/>
                <a:gd name="T6" fmla="*/ 0 w 27"/>
                <a:gd name="T7" fmla="*/ 93 h 42"/>
                <a:gd name="T8" fmla="*/ 0 w 27"/>
                <a:gd name="T9" fmla="*/ 93 h 42"/>
                <a:gd name="T10" fmla="*/ 0 w 27"/>
                <a:gd name="T11" fmla="*/ 136 h 42"/>
                <a:gd name="T12" fmla="*/ 242 w 27"/>
                <a:gd name="T13" fmla="*/ 797 h 42"/>
                <a:gd name="T14" fmla="*/ 431 w 27"/>
                <a:gd name="T15" fmla="*/ 683 h 42"/>
                <a:gd name="T16" fmla="*/ 191 w 27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2">
                  <a:moveTo>
                    <a:pt x="12" y="2"/>
                  </a:moveTo>
                  <a:cubicBezTo>
                    <a:pt x="11" y="1"/>
                    <a:pt x="9" y="0"/>
                    <a:pt x="8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7" y="24"/>
                    <a:pt x="15" y="42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19" y="20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6" name="Freeform 1305">
              <a:extLst>
                <a:ext uri="{FF2B5EF4-FFF2-40B4-BE49-F238E27FC236}">
                  <a16:creationId xmlns:a16="http://schemas.microsoft.com/office/drawing/2014/main" id="{FF1B19A2-C45A-49AA-8DAF-330C15CCD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489"/>
              <a:ext cx="63" cy="424"/>
            </a:xfrm>
            <a:custGeom>
              <a:avLst/>
              <a:gdLst>
                <a:gd name="T0" fmla="*/ 401 w 25"/>
                <a:gd name="T1" fmla="*/ 989 h 159"/>
                <a:gd name="T2" fmla="*/ 401 w 25"/>
                <a:gd name="T3" fmla="*/ 1080 h 159"/>
                <a:gd name="T4" fmla="*/ 368 w 25"/>
                <a:gd name="T5" fmla="*/ 3016 h 159"/>
                <a:gd name="T6" fmla="*/ 368 w 25"/>
                <a:gd name="T7" fmla="*/ 3016 h 159"/>
                <a:gd name="T8" fmla="*/ 368 w 25"/>
                <a:gd name="T9" fmla="*/ 1101 h 159"/>
                <a:gd name="T10" fmla="*/ 338 w 25"/>
                <a:gd name="T11" fmla="*/ 989 h 159"/>
                <a:gd name="T12" fmla="*/ 0 w 25"/>
                <a:gd name="T13" fmla="*/ 0 h 159"/>
                <a:gd name="T14" fmla="*/ 0 w 25"/>
                <a:gd name="T15" fmla="*/ 0 h 159"/>
                <a:gd name="T16" fmla="*/ 401 w 25"/>
                <a:gd name="T17" fmla="*/ 989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59">
                  <a:moveTo>
                    <a:pt x="25" y="52"/>
                  </a:moveTo>
                  <a:cubicBezTo>
                    <a:pt x="25" y="54"/>
                    <a:pt x="25" y="54"/>
                    <a:pt x="25" y="57"/>
                  </a:cubicBezTo>
                  <a:cubicBezTo>
                    <a:pt x="25" y="61"/>
                    <a:pt x="23" y="159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72"/>
                    <a:pt x="23" y="58"/>
                  </a:cubicBezTo>
                  <a:cubicBezTo>
                    <a:pt x="23" y="55"/>
                    <a:pt x="22" y="53"/>
                    <a:pt x="21" y="52"/>
                  </a:cubicBezTo>
                  <a:cubicBezTo>
                    <a:pt x="17" y="4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4" y="51"/>
                    <a:pt x="25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7" name="Freeform 1306">
              <a:extLst>
                <a:ext uri="{FF2B5EF4-FFF2-40B4-BE49-F238E27FC236}">
                  <a16:creationId xmlns:a16="http://schemas.microsoft.com/office/drawing/2014/main" id="{AE41F32C-29B0-4A7A-871C-0A2CF4D04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1479"/>
              <a:ext cx="50" cy="125"/>
            </a:xfrm>
            <a:custGeom>
              <a:avLst/>
              <a:gdLst>
                <a:gd name="T0" fmla="*/ 63 w 20"/>
                <a:gd name="T1" fmla="*/ 114 h 47"/>
                <a:gd name="T2" fmla="*/ 313 w 20"/>
                <a:gd name="T3" fmla="*/ 883 h 47"/>
                <a:gd name="T4" fmla="*/ 313 w 20"/>
                <a:gd name="T5" fmla="*/ 883 h 47"/>
                <a:gd name="T6" fmla="*/ 20 w 20"/>
                <a:gd name="T7" fmla="*/ 77 h 47"/>
                <a:gd name="T8" fmla="*/ 33 w 20"/>
                <a:gd name="T9" fmla="*/ 35 h 47"/>
                <a:gd name="T10" fmla="*/ 95 w 20"/>
                <a:gd name="T11" fmla="*/ 0 h 47"/>
                <a:gd name="T12" fmla="*/ 63 w 20"/>
                <a:gd name="T13" fmla="*/ 11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47">
                  <a:moveTo>
                    <a:pt x="4" y="6"/>
                  </a:moveTo>
                  <a:cubicBezTo>
                    <a:pt x="4" y="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3"/>
                    <a:pt x="2" y="2"/>
                  </a:cubicBezTo>
                  <a:cubicBezTo>
                    <a:pt x="3" y="1"/>
                    <a:pt x="6" y="0"/>
                    <a:pt x="6" y="0"/>
                  </a:cubicBezTo>
                  <a:cubicBezTo>
                    <a:pt x="5" y="1"/>
                    <a:pt x="2" y="2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8" name="Freeform 1307">
              <a:extLst>
                <a:ext uri="{FF2B5EF4-FFF2-40B4-BE49-F238E27FC236}">
                  <a16:creationId xmlns:a16="http://schemas.microsoft.com/office/drawing/2014/main" id="{85663EEC-3D5C-4039-B29C-816B99D89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476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989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63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0" y="4"/>
                    <a:pt x="30" y="5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3"/>
                    <a:pt x="9" y="53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1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9" name="Freeform 1308">
              <a:extLst>
                <a:ext uri="{FF2B5EF4-FFF2-40B4-BE49-F238E27FC236}">
                  <a16:creationId xmlns:a16="http://schemas.microsoft.com/office/drawing/2014/main" id="{6A736514-CACF-4394-AE92-641CF7BDC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476"/>
              <a:ext cx="52" cy="88"/>
            </a:xfrm>
            <a:custGeom>
              <a:avLst/>
              <a:gdLst>
                <a:gd name="T0" fmla="*/ 0 w 21"/>
                <a:gd name="T1" fmla="*/ 547 h 33"/>
                <a:gd name="T2" fmla="*/ 183 w 21"/>
                <a:gd name="T3" fmla="*/ 21 h 33"/>
                <a:gd name="T4" fmla="*/ 215 w 21"/>
                <a:gd name="T5" fmla="*/ 0 h 33"/>
                <a:gd name="T6" fmla="*/ 228 w 21"/>
                <a:gd name="T7" fmla="*/ 0 h 33"/>
                <a:gd name="T8" fmla="*/ 307 w 21"/>
                <a:gd name="T9" fmla="*/ 35 h 33"/>
                <a:gd name="T10" fmla="*/ 319 w 21"/>
                <a:gd name="T11" fmla="*/ 93 h 33"/>
                <a:gd name="T12" fmla="*/ 134 w 21"/>
                <a:gd name="T13" fmla="*/ 627 h 33"/>
                <a:gd name="T14" fmla="*/ 0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0" y="29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9" y="33"/>
                    <a:pt x="9" y="33"/>
                    <a:pt x="9" y="33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0" name="Freeform 1309">
              <a:extLst>
                <a:ext uri="{FF2B5EF4-FFF2-40B4-BE49-F238E27FC236}">
                  <a16:creationId xmlns:a16="http://schemas.microsoft.com/office/drawing/2014/main" id="{539D25A5-740D-4AB9-B160-AE797AA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439"/>
              <a:ext cx="102" cy="488"/>
            </a:xfrm>
            <a:custGeom>
              <a:avLst/>
              <a:gdLst>
                <a:gd name="T0" fmla="*/ 465 w 41"/>
                <a:gd name="T1" fmla="*/ 35 h 183"/>
                <a:gd name="T2" fmla="*/ 12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42 w 41"/>
                <a:gd name="T9" fmla="*/ 3469 h 183"/>
                <a:gd name="T10" fmla="*/ 154 w 41"/>
                <a:gd name="T11" fmla="*/ 3469 h 183"/>
                <a:gd name="T12" fmla="*/ 199 w 41"/>
                <a:gd name="T13" fmla="*/ 3413 h 183"/>
                <a:gd name="T14" fmla="*/ 199 w 41"/>
                <a:gd name="T15" fmla="*/ 1557 h 183"/>
                <a:gd name="T16" fmla="*/ 229 w 41"/>
                <a:gd name="T17" fmla="*/ 1309 h 183"/>
                <a:gd name="T18" fmla="*/ 632 w 41"/>
                <a:gd name="T19" fmla="*/ 136 h 183"/>
                <a:gd name="T20" fmla="*/ 632 w 41"/>
                <a:gd name="T21" fmla="*/ 93 h 183"/>
                <a:gd name="T22" fmla="*/ 632 w 41"/>
                <a:gd name="T23" fmla="*/ 93 h 183"/>
                <a:gd name="T24" fmla="*/ 600 w 41"/>
                <a:gd name="T25" fmla="*/ 56 h 183"/>
                <a:gd name="T26" fmla="*/ 525 w 41"/>
                <a:gd name="T27" fmla="*/ 21 h 183"/>
                <a:gd name="T28" fmla="*/ 465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30" y="2"/>
                  </a:moveTo>
                  <a:cubicBezTo>
                    <a:pt x="30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1"/>
                    <a:pt x="2" y="183"/>
                    <a:pt x="3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3" y="181"/>
                    <a:pt x="13" y="180"/>
                  </a:cubicBezTo>
                  <a:cubicBezTo>
                    <a:pt x="13" y="180"/>
                    <a:pt x="13" y="106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6"/>
                    <a:pt x="41" y="6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3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30" y="2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1" name="Freeform 1310">
              <a:extLst>
                <a:ext uri="{FF2B5EF4-FFF2-40B4-BE49-F238E27FC236}">
                  <a16:creationId xmlns:a16="http://schemas.microsoft.com/office/drawing/2014/main" id="{6B96FD61-1895-4A1B-9098-223AEC1CE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1439"/>
              <a:ext cx="65" cy="112"/>
            </a:xfrm>
            <a:custGeom>
              <a:avLst/>
              <a:gdLst>
                <a:gd name="T0" fmla="*/ 238 w 26"/>
                <a:gd name="T1" fmla="*/ 35 h 42"/>
                <a:gd name="T2" fmla="*/ 300 w 26"/>
                <a:gd name="T3" fmla="*/ 21 h 42"/>
                <a:gd name="T4" fmla="*/ 375 w 26"/>
                <a:gd name="T5" fmla="*/ 56 h 42"/>
                <a:gd name="T6" fmla="*/ 408 w 26"/>
                <a:gd name="T7" fmla="*/ 93 h 42"/>
                <a:gd name="T8" fmla="*/ 408 w 26"/>
                <a:gd name="T9" fmla="*/ 93 h 42"/>
                <a:gd name="T10" fmla="*/ 408 w 26"/>
                <a:gd name="T11" fmla="*/ 136 h 42"/>
                <a:gd name="T12" fmla="*/ 175 w 26"/>
                <a:gd name="T13" fmla="*/ 797 h 42"/>
                <a:gd name="T14" fmla="*/ 0 w 26"/>
                <a:gd name="T15" fmla="*/ 683 h 42"/>
                <a:gd name="T16" fmla="*/ 238 w 26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42">
                  <a:moveTo>
                    <a:pt x="15" y="2"/>
                  </a:moveTo>
                  <a:cubicBezTo>
                    <a:pt x="15" y="1"/>
                    <a:pt x="17" y="0"/>
                    <a:pt x="19" y="1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26" y="7"/>
                    <a:pt x="19" y="24"/>
                    <a:pt x="11" y="4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0"/>
                    <a:pt x="15" y="2"/>
                    <a:pt x="15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2" name="Freeform 1311">
              <a:extLst>
                <a:ext uri="{FF2B5EF4-FFF2-40B4-BE49-F238E27FC236}">
                  <a16:creationId xmlns:a16="http://schemas.microsoft.com/office/drawing/2014/main" id="{1D4BB29D-C2CB-4A0F-BBE4-D663A38B9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473"/>
              <a:ext cx="62" cy="443"/>
            </a:xfrm>
            <a:custGeom>
              <a:avLst/>
              <a:gdLst>
                <a:gd name="T0" fmla="*/ 12 w 25"/>
                <a:gd name="T1" fmla="*/ 1083 h 166"/>
                <a:gd name="T2" fmla="*/ 0 w 25"/>
                <a:gd name="T3" fmla="*/ 1196 h 166"/>
                <a:gd name="T4" fmla="*/ 12 w 25"/>
                <a:gd name="T5" fmla="*/ 3154 h 166"/>
                <a:gd name="T6" fmla="*/ 12 w 25"/>
                <a:gd name="T7" fmla="*/ 3154 h 166"/>
                <a:gd name="T8" fmla="*/ 42 w 25"/>
                <a:gd name="T9" fmla="*/ 1233 h 166"/>
                <a:gd name="T10" fmla="*/ 62 w 25"/>
                <a:gd name="T11" fmla="*/ 1062 h 166"/>
                <a:gd name="T12" fmla="*/ 382 w 25"/>
                <a:gd name="T13" fmla="*/ 0 h 166"/>
                <a:gd name="T14" fmla="*/ 382 w 25"/>
                <a:gd name="T15" fmla="*/ 0 h 166"/>
                <a:gd name="T16" fmla="*/ 12 w 25"/>
                <a:gd name="T17" fmla="*/ 1083 h 1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66">
                  <a:moveTo>
                    <a:pt x="1" y="57"/>
                  </a:moveTo>
                  <a:cubicBezTo>
                    <a:pt x="1" y="58"/>
                    <a:pt x="0" y="60"/>
                    <a:pt x="0" y="63"/>
                  </a:cubicBezTo>
                  <a:cubicBezTo>
                    <a:pt x="0" y="67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3" y="78"/>
                    <a:pt x="3" y="65"/>
                  </a:cubicBezTo>
                  <a:cubicBezTo>
                    <a:pt x="3" y="62"/>
                    <a:pt x="4" y="58"/>
                    <a:pt x="4" y="56"/>
                  </a:cubicBezTo>
                  <a:cubicBezTo>
                    <a:pt x="9" y="4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" y="55"/>
                    <a:pt x="1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3" name="Freeform 1312">
              <a:extLst>
                <a:ext uri="{FF2B5EF4-FFF2-40B4-BE49-F238E27FC236}">
                  <a16:creationId xmlns:a16="http://schemas.microsoft.com/office/drawing/2014/main" id="{3B0FF321-02E6-4DC8-85B0-4FE3DAFFD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1479"/>
              <a:ext cx="60" cy="120"/>
            </a:xfrm>
            <a:custGeom>
              <a:avLst/>
              <a:gdLst>
                <a:gd name="T0" fmla="*/ 283 w 24"/>
                <a:gd name="T1" fmla="*/ 93 h 45"/>
                <a:gd name="T2" fmla="*/ 0 w 24"/>
                <a:gd name="T3" fmla="*/ 853 h 45"/>
                <a:gd name="T4" fmla="*/ 0 w 24"/>
                <a:gd name="T5" fmla="*/ 853 h 45"/>
                <a:gd name="T6" fmla="*/ 283 w 24"/>
                <a:gd name="T7" fmla="*/ 35 h 45"/>
                <a:gd name="T8" fmla="*/ 313 w 24"/>
                <a:gd name="T9" fmla="*/ 21 h 45"/>
                <a:gd name="T10" fmla="*/ 375 w 24"/>
                <a:gd name="T11" fmla="*/ 56 h 45"/>
                <a:gd name="T12" fmla="*/ 283 w 24"/>
                <a:gd name="T13" fmla="*/ 9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5">
                  <a:moveTo>
                    <a:pt x="18" y="5"/>
                  </a:moveTo>
                  <a:cubicBezTo>
                    <a:pt x="18" y="6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1"/>
                    <a:pt x="19" y="0"/>
                    <a:pt x="20" y="1"/>
                  </a:cubicBezTo>
                  <a:cubicBezTo>
                    <a:pt x="21" y="1"/>
                    <a:pt x="24" y="3"/>
                    <a:pt x="24" y="3"/>
                  </a:cubicBezTo>
                  <a:cubicBezTo>
                    <a:pt x="23" y="2"/>
                    <a:pt x="20" y="2"/>
                    <a:pt x="1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4" name="Freeform 1313">
              <a:extLst>
                <a:ext uri="{FF2B5EF4-FFF2-40B4-BE49-F238E27FC236}">
                  <a16:creationId xmlns:a16="http://schemas.microsoft.com/office/drawing/2014/main" id="{84EC582C-FE08-4456-9610-0AC699DDA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476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989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3"/>
                    <a:pt x="21" y="53"/>
                    <a:pt x="22" y="54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1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5" name="Freeform 1314">
              <a:extLst>
                <a:ext uri="{FF2B5EF4-FFF2-40B4-BE49-F238E27FC236}">
                  <a16:creationId xmlns:a16="http://schemas.microsoft.com/office/drawing/2014/main" id="{EDBA54EC-51D6-4BB2-A455-131E02A0C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439"/>
              <a:ext cx="103" cy="488"/>
            </a:xfrm>
            <a:custGeom>
              <a:avLst/>
              <a:gdLst>
                <a:gd name="T0" fmla="*/ 126 w 41"/>
                <a:gd name="T1" fmla="*/ 21 h 183"/>
                <a:gd name="T2" fmla="*/ 33 w 41"/>
                <a:gd name="T3" fmla="*/ 56 h 183"/>
                <a:gd name="T4" fmla="*/ 0 w 41"/>
                <a:gd name="T5" fmla="*/ 93 h 183"/>
                <a:gd name="T6" fmla="*/ 0 w 41"/>
                <a:gd name="T7" fmla="*/ 93 h 183"/>
                <a:gd name="T8" fmla="*/ 0 w 41"/>
                <a:gd name="T9" fmla="*/ 136 h 183"/>
                <a:gd name="T10" fmla="*/ 409 w 41"/>
                <a:gd name="T11" fmla="*/ 1309 h 183"/>
                <a:gd name="T12" fmla="*/ 460 w 41"/>
                <a:gd name="T13" fmla="*/ 1557 h 183"/>
                <a:gd name="T14" fmla="*/ 460 w 41"/>
                <a:gd name="T15" fmla="*/ 3413 h 183"/>
                <a:gd name="T16" fmla="*/ 505 w 41"/>
                <a:gd name="T17" fmla="*/ 3469 h 183"/>
                <a:gd name="T18" fmla="*/ 600 w 41"/>
                <a:gd name="T19" fmla="*/ 3469 h 183"/>
                <a:gd name="T20" fmla="*/ 651 w 41"/>
                <a:gd name="T21" fmla="*/ 3413 h 183"/>
                <a:gd name="T22" fmla="*/ 651 w 41"/>
                <a:gd name="T23" fmla="*/ 1459 h 183"/>
                <a:gd name="T24" fmla="*/ 631 w 41"/>
                <a:gd name="T25" fmla="*/ 1288 h 183"/>
                <a:gd name="T26" fmla="*/ 188 w 41"/>
                <a:gd name="T27" fmla="*/ 35 h 183"/>
                <a:gd name="T28" fmla="*/ 126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8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9" y="75"/>
                    <a:pt x="29" y="82"/>
                  </a:cubicBezTo>
                  <a:cubicBezTo>
                    <a:pt x="29" y="106"/>
                    <a:pt x="29" y="180"/>
                    <a:pt x="29" y="180"/>
                  </a:cubicBezTo>
                  <a:cubicBezTo>
                    <a:pt x="29" y="181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40" y="183"/>
                    <a:pt x="41" y="181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8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6" name="Freeform 1315">
              <a:extLst>
                <a:ext uri="{FF2B5EF4-FFF2-40B4-BE49-F238E27FC236}">
                  <a16:creationId xmlns:a16="http://schemas.microsoft.com/office/drawing/2014/main" id="{CD431B8E-1597-4A06-8274-96F6E3A17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476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989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63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0" y="4"/>
                    <a:pt x="30" y="5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3"/>
                    <a:pt x="9" y="53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1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7" name="Freeform 1316">
              <a:extLst>
                <a:ext uri="{FF2B5EF4-FFF2-40B4-BE49-F238E27FC236}">
                  <a16:creationId xmlns:a16="http://schemas.microsoft.com/office/drawing/2014/main" id="{C3D9387C-5331-4A40-8534-CC5600D1D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439"/>
              <a:ext cx="102" cy="488"/>
            </a:xfrm>
            <a:custGeom>
              <a:avLst/>
              <a:gdLst>
                <a:gd name="T0" fmla="*/ 465 w 41"/>
                <a:gd name="T1" fmla="*/ 35 h 183"/>
                <a:gd name="T2" fmla="*/ 12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42 w 41"/>
                <a:gd name="T9" fmla="*/ 3469 h 183"/>
                <a:gd name="T10" fmla="*/ 154 w 41"/>
                <a:gd name="T11" fmla="*/ 3469 h 183"/>
                <a:gd name="T12" fmla="*/ 199 w 41"/>
                <a:gd name="T13" fmla="*/ 3413 h 183"/>
                <a:gd name="T14" fmla="*/ 199 w 41"/>
                <a:gd name="T15" fmla="*/ 1557 h 183"/>
                <a:gd name="T16" fmla="*/ 229 w 41"/>
                <a:gd name="T17" fmla="*/ 1309 h 183"/>
                <a:gd name="T18" fmla="*/ 632 w 41"/>
                <a:gd name="T19" fmla="*/ 136 h 183"/>
                <a:gd name="T20" fmla="*/ 632 w 41"/>
                <a:gd name="T21" fmla="*/ 93 h 183"/>
                <a:gd name="T22" fmla="*/ 632 w 41"/>
                <a:gd name="T23" fmla="*/ 93 h 183"/>
                <a:gd name="T24" fmla="*/ 600 w 41"/>
                <a:gd name="T25" fmla="*/ 56 h 183"/>
                <a:gd name="T26" fmla="*/ 525 w 41"/>
                <a:gd name="T27" fmla="*/ 21 h 183"/>
                <a:gd name="T28" fmla="*/ 465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30" y="2"/>
                  </a:moveTo>
                  <a:cubicBezTo>
                    <a:pt x="30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1"/>
                    <a:pt x="2" y="183"/>
                    <a:pt x="3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3" y="181"/>
                    <a:pt x="13" y="180"/>
                  </a:cubicBezTo>
                  <a:cubicBezTo>
                    <a:pt x="13" y="180"/>
                    <a:pt x="13" y="106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6"/>
                    <a:pt x="41" y="6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3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30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1" name="Group 1317">
            <a:extLst>
              <a:ext uri="{FF2B5EF4-FFF2-40B4-BE49-F238E27FC236}">
                <a16:creationId xmlns:a16="http://schemas.microsoft.com/office/drawing/2014/main" id="{7CC3A97F-961D-4658-AB04-55937DF58AE6}"/>
              </a:ext>
            </a:extLst>
          </p:cNvPr>
          <p:cNvGrpSpPr>
            <a:grpSpLocks/>
          </p:cNvGrpSpPr>
          <p:nvPr/>
        </p:nvGrpSpPr>
        <p:grpSpPr bwMode="auto">
          <a:xfrm>
            <a:off x="3560763" y="1549400"/>
            <a:ext cx="544512" cy="287338"/>
            <a:chOff x="1076" y="1308"/>
            <a:chExt cx="343" cy="181"/>
          </a:xfrm>
        </p:grpSpPr>
        <p:sp>
          <p:nvSpPr>
            <p:cNvPr id="62577" name="Freeform 1318">
              <a:extLst>
                <a:ext uri="{FF2B5EF4-FFF2-40B4-BE49-F238E27FC236}">
                  <a16:creationId xmlns:a16="http://schemas.microsoft.com/office/drawing/2014/main" id="{5E1B27B8-92C7-4421-9251-6CA85071F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308"/>
              <a:ext cx="343" cy="181"/>
            </a:xfrm>
            <a:custGeom>
              <a:avLst/>
              <a:gdLst>
                <a:gd name="T0" fmla="*/ 343 w 343"/>
                <a:gd name="T1" fmla="*/ 0 h 181"/>
                <a:gd name="T2" fmla="*/ 173 w 343"/>
                <a:gd name="T3" fmla="*/ 181 h 181"/>
                <a:gd name="T4" fmla="*/ 0 w 343"/>
                <a:gd name="T5" fmla="*/ 0 h 181"/>
                <a:gd name="T6" fmla="*/ 343 w 343"/>
                <a:gd name="T7" fmla="*/ 0 h 1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181">
                  <a:moveTo>
                    <a:pt x="343" y="0"/>
                  </a:moveTo>
                  <a:lnTo>
                    <a:pt x="173" y="181"/>
                  </a:lnTo>
                  <a:lnTo>
                    <a:pt x="0" y="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D01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8" name="Freeform 1319">
              <a:extLst>
                <a:ext uri="{FF2B5EF4-FFF2-40B4-BE49-F238E27FC236}">
                  <a16:creationId xmlns:a16="http://schemas.microsoft.com/office/drawing/2014/main" id="{C6DA7303-006D-43EC-A6BA-E7E82D8C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316"/>
              <a:ext cx="280" cy="115"/>
            </a:xfrm>
            <a:custGeom>
              <a:avLst/>
              <a:gdLst>
                <a:gd name="T0" fmla="*/ 658 w 112"/>
                <a:gd name="T1" fmla="*/ 824 h 43"/>
                <a:gd name="T2" fmla="*/ 33 w 112"/>
                <a:gd name="T3" fmla="*/ 56 h 43"/>
                <a:gd name="T4" fmla="*/ 50 w 112"/>
                <a:gd name="T5" fmla="*/ 0 h 43"/>
                <a:gd name="T6" fmla="*/ 1750 w 112"/>
                <a:gd name="T7" fmla="*/ 0 h 43"/>
                <a:gd name="T8" fmla="*/ 313 w 112"/>
                <a:gd name="T9" fmla="*/ 56 h 43"/>
                <a:gd name="T10" fmla="*/ 300 w 112"/>
                <a:gd name="T11" fmla="*/ 308 h 43"/>
                <a:gd name="T12" fmla="*/ 658 w 112"/>
                <a:gd name="T13" fmla="*/ 824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43">
                  <a:moveTo>
                    <a:pt x="42" y="43"/>
                  </a:moveTo>
                  <a:cubicBezTo>
                    <a:pt x="42" y="43"/>
                    <a:pt x="4" y="5"/>
                    <a:pt x="2" y="3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8" y="0"/>
                    <a:pt x="112" y="0"/>
                    <a:pt x="112" y="0"/>
                  </a:cubicBezTo>
                  <a:cubicBezTo>
                    <a:pt x="112" y="0"/>
                    <a:pt x="29" y="2"/>
                    <a:pt x="20" y="3"/>
                  </a:cubicBezTo>
                  <a:cubicBezTo>
                    <a:pt x="11" y="4"/>
                    <a:pt x="10" y="7"/>
                    <a:pt x="19" y="16"/>
                  </a:cubicBezTo>
                  <a:cubicBezTo>
                    <a:pt x="25" y="22"/>
                    <a:pt x="42" y="43"/>
                    <a:pt x="42" y="43"/>
                  </a:cubicBezTo>
                  <a:close/>
                </a:path>
              </a:pathLst>
            </a:custGeom>
            <a:solidFill>
              <a:srgbClr val="F3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9" name="Freeform 1320">
              <a:extLst>
                <a:ext uri="{FF2B5EF4-FFF2-40B4-BE49-F238E27FC236}">
                  <a16:creationId xmlns:a16="http://schemas.microsoft.com/office/drawing/2014/main" id="{3C9C2803-E8DD-4182-A70A-2547B48C9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1319"/>
              <a:ext cx="132" cy="50"/>
            </a:xfrm>
            <a:custGeom>
              <a:avLst/>
              <a:gdLst>
                <a:gd name="T0" fmla="*/ 199 w 53"/>
                <a:gd name="T1" fmla="*/ 347 h 19"/>
                <a:gd name="T2" fmla="*/ 137 w 53"/>
                <a:gd name="T3" fmla="*/ 271 h 19"/>
                <a:gd name="T4" fmla="*/ 154 w 53"/>
                <a:gd name="T5" fmla="*/ 34 h 19"/>
                <a:gd name="T6" fmla="*/ 819 w 53"/>
                <a:gd name="T7" fmla="*/ 0 h 19"/>
                <a:gd name="T8" fmla="*/ 75 w 53"/>
                <a:gd name="T9" fmla="*/ 89 h 19"/>
                <a:gd name="T10" fmla="*/ 199 w 53"/>
                <a:gd name="T11" fmla="*/ 34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9">
                  <a:moveTo>
                    <a:pt x="13" y="19"/>
                  </a:moveTo>
                  <a:cubicBezTo>
                    <a:pt x="12" y="17"/>
                    <a:pt x="10" y="16"/>
                    <a:pt x="9" y="15"/>
                  </a:cubicBezTo>
                  <a:cubicBezTo>
                    <a:pt x="0" y="6"/>
                    <a:pt x="1" y="3"/>
                    <a:pt x="10" y="2"/>
                  </a:cubicBezTo>
                  <a:cubicBezTo>
                    <a:pt x="14" y="2"/>
                    <a:pt x="33" y="1"/>
                    <a:pt x="53" y="0"/>
                  </a:cubicBezTo>
                  <a:cubicBezTo>
                    <a:pt x="38" y="2"/>
                    <a:pt x="8" y="1"/>
                    <a:pt x="5" y="5"/>
                  </a:cubicBezTo>
                  <a:cubicBezTo>
                    <a:pt x="3" y="9"/>
                    <a:pt x="11" y="16"/>
                    <a:pt x="1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0" name="Freeform 1321">
              <a:extLst>
                <a:ext uri="{FF2B5EF4-FFF2-40B4-BE49-F238E27FC236}">
                  <a16:creationId xmlns:a16="http://schemas.microsoft.com/office/drawing/2014/main" id="{A09B89E4-DBF4-443B-A0E1-3A568D93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324"/>
              <a:ext cx="160" cy="152"/>
            </a:xfrm>
            <a:custGeom>
              <a:avLst/>
              <a:gdLst>
                <a:gd name="T0" fmla="*/ 1000 w 64"/>
                <a:gd name="T1" fmla="*/ 0 h 57"/>
                <a:gd name="T2" fmla="*/ 113 w 64"/>
                <a:gd name="T3" fmla="*/ 1080 h 57"/>
                <a:gd name="T4" fmla="*/ 0 w 64"/>
                <a:gd name="T5" fmla="*/ 968 h 57"/>
                <a:gd name="T6" fmla="*/ 250 w 64"/>
                <a:gd name="T7" fmla="*/ 832 h 57"/>
                <a:gd name="T8" fmla="*/ 1000 w 6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7">
                  <a:moveTo>
                    <a:pt x="64" y="0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" y="51"/>
                    <a:pt x="9" y="49"/>
                    <a:pt x="16" y="44"/>
                  </a:cubicBezTo>
                  <a:cubicBezTo>
                    <a:pt x="20" y="41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AA0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1" name="Freeform 1322">
              <a:extLst>
                <a:ext uri="{FF2B5EF4-FFF2-40B4-BE49-F238E27FC236}">
                  <a16:creationId xmlns:a16="http://schemas.microsoft.com/office/drawing/2014/main" id="{611439D8-0147-4EC5-B6DC-79554C3BB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308"/>
              <a:ext cx="343" cy="181"/>
            </a:xfrm>
            <a:custGeom>
              <a:avLst/>
              <a:gdLst>
                <a:gd name="T0" fmla="*/ 343 w 343"/>
                <a:gd name="T1" fmla="*/ 0 h 181"/>
                <a:gd name="T2" fmla="*/ 173 w 343"/>
                <a:gd name="T3" fmla="*/ 181 h 181"/>
                <a:gd name="T4" fmla="*/ 0 w 343"/>
                <a:gd name="T5" fmla="*/ 0 h 181"/>
                <a:gd name="T6" fmla="*/ 343 w 343"/>
                <a:gd name="T7" fmla="*/ 0 h 1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181">
                  <a:moveTo>
                    <a:pt x="343" y="0"/>
                  </a:moveTo>
                  <a:lnTo>
                    <a:pt x="173" y="181"/>
                  </a:lnTo>
                  <a:lnTo>
                    <a:pt x="0" y="0"/>
                  </a:lnTo>
                  <a:lnTo>
                    <a:pt x="343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2" name="Group 1323">
            <a:extLst>
              <a:ext uri="{FF2B5EF4-FFF2-40B4-BE49-F238E27FC236}">
                <a16:creationId xmlns:a16="http://schemas.microsoft.com/office/drawing/2014/main" id="{69281405-6396-4C5C-908F-A97347DBF888}"/>
              </a:ext>
            </a:extLst>
          </p:cNvPr>
          <p:cNvGrpSpPr>
            <a:grpSpLocks/>
          </p:cNvGrpSpPr>
          <p:nvPr/>
        </p:nvGrpSpPr>
        <p:grpSpPr bwMode="auto">
          <a:xfrm>
            <a:off x="4994275" y="1501775"/>
            <a:ext cx="544513" cy="431800"/>
            <a:chOff x="1979" y="1278"/>
            <a:chExt cx="343" cy="272"/>
          </a:xfrm>
        </p:grpSpPr>
        <p:sp>
          <p:nvSpPr>
            <p:cNvPr id="62572" name="Freeform 1324">
              <a:extLst>
                <a:ext uri="{FF2B5EF4-FFF2-40B4-BE49-F238E27FC236}">
                  <a16:creationId xmlns:a16="http://schemas.microsoft.com/office/drawing/2014/main" id="{98BB5232-A004-4CC2-AC69-FE7333F2E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278"/>
              <a:ext cx="343" cy="272"/>
            </a:xfrm>
            <a:custGeom>
              <a:avLst/>
              <a:gdLst>
                <a:gd name="T0" fmla="*/ 343 w 343"/>
                <a:gd name="T1" fmla="*/ 0 h 272"/>
                <a:gd name="T2" fmla="*/ 173 w 343"/>
                <a:gd name="T3" fmla="*/ 272 h 272"/>
                <a:gd name="T4" fmla="*/ 0 w 343"/>
                <a:gd name="T5" fmla="*/ 0 h 272"/>
                <a:gd name="T6" fmla="*/ 343 w 343"/>
                <a:gd name="T7" fmla="*/ 0 h 2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272">
                  <a:moveTo>
                    <a:pt x="343" y="0"/>
                  </a:moveTo>
                  <a:lnTo>
                    <a:pt x="173" y="272"/>
                  </a:lnTo>
                  <a:lnTo>
                    <a:pt x="0" y="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A2D9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3" name="Freeform 1325">
              <a:extLst>
                <a:ext uri="{FF2B5EF4-FFF2-40B4-BE49-F238E27FC236}">
                  <a16:creationId xmlns:a16="http://schemas.microsoft.com/office/drawing/2014/main" id="{90D943B3-79C2-44AF-A007-BD092CF83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289"/>
              <a:ext cx="280" cy="173"/>
            </a:xfrm>
            <a:custGeom>
              <a:avLst/>
              <a:gdLst>
                <a:gd name="T0" fmla="*/ 675 w 112"/>
                <a:gd name="T1" fmla="*/ 1224 h 65"/>
                <a:gd name="T2" fmla="*/ 33 w 112"/>
                <a:gd name="T3" fmla="*/ 77 h 65"/>
                <a:gd name="T4" fmla="*/ 50 w 112"/>
                <a:gd name="T5" fmla="*/ 0 h 65"/>
                <a:gd name="T6" fmla="*/ 1750 w 112"/>
                <a:gd name="T7" fmla="*/ 0 h 65"/>
                <a:gd name="T8" fmla="*/ 313 w 112"/>
                <a:gd name="T9" fmla="*/ 93 h 65"/>
                <a:gd name="T10" fmla="*/ 313 w 112"/>
                <a:gd name="T11" fmla="*/ 452 h 65"/>
                <a:gd name="T12" fmla="*/ 675 w 112"/>
                <a:gd name="T13" fmla="*/ 12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65">
                  <a:moveTo>
                    <a:pt x="43" y="65"/>
                  </a:moveTo>
                  <a:cubicBezTo>
                    <a:pt x="43" y="65"/>
                    <a:pt x="5" y="8"/>
                    <a:pt x="2" y="4"/>
                  </a:cubicBezTo>
                  <a:cubicBezTo>
                    <a:pt x="0" y="1"/>
                    <a:pt x="0" y="0"/>
                    <a:pt x="3" y="0"/>
                  </a:cubicBezTo>
                  <a:cubicBezTo>
                    <a:pt x="8" y="0"/>
                    <a:pt x="112" y="0"/>
                    <a:pt x="112" y="0"/>
                  </a:cubicBezTo>
                  <a:cubicBezTo>
                    <a:pt x="112" y="0"/>
                    <a:pt x="29" y="4"/>
                    <a:pt x="20" y="5"/>
                  </a:cubicBezTo>
                  <a:cubicBezTo>
                    <a:pt x="12" y="6"/>
                    <a:pt x="11" y="11"/>
                    <a:pt x="20" y="24"/>
                  </a:cubicBezTo>
                  <a:cubicBezTo>
                    <a:pt x="26" y="34"/>
                    <a:pt x="43" y="65"/>
                    <a:pt x="43" y="65"/>
                  </a:cubicBezTo>
                  <a:close/>
                </a:path>
              </a:pathLst>
            </a:custGeom>
            <a:solidFill>
              <a:srgbClr val="DFF1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4" name="Freeform 1326">
              <a:extLst>
                <a:ext uri="{FF2B5EF4-FFF2-40B4-BE49-F238E27FC236}">
                  <a16:creationId xmlns:a16="http://schemas.microsoft.com/office/drawing/2014/main" id="{D5EC06FE-6510-409A-AACD-680E89EBC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297"/>
              <a:ext cx="131" cy="74"/>
            </a:xfrm>
            <a:custGeom>
              <a:avLst/>
              <a:gdLst>
                <a:gd name="T0" fmla="*/ 209 w 52"/>
                <a:gd name="T1" fmla="*/ 518 h 28"/>
                <a:gd name="T2" fmla="*/ 146 w 52"/>
                <a:gd name="T3" fmla="*/ 391 h 28"/>
                <a:gd name="T4" fmla="*/ 146 w 52"/>
                <a:gd name="T5" fmla="*/ 34 h 28"/>
                <a:gd name="T6" fmla="*/ 831 w 52"/>
                <a:gd name="T7" fmla="*/ 0 h 28"/>
                <a:gd name="T8" fmla="*/ 83 w 52"/>
                <a:gd name="T9" fmla="*/ 111 h 28"/>
                <a:gd name="T10" fmla="*/ 209 w 52"/>
                <a:gd name="T11" fmla="*/ 51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8">
                  <a:moveTo>
                    <a:pt x="13" y="28"/>
                  </a:moveTo>
                  <a:cubicBezTo>
                    <a:pt x="11" y="25"/>
                    <a:pt x="10" y="23"/>
                    <a:pt x="9" y="21"/>
                  </a:cubicBezTo>
                  <a:cubicBezTo>
                    <a:pt x="0" y="8"/>
                    <a:pt x="1" y="3"/>
                    <a:pt x="9" y="2"/>
                  </a:cubicBezTo>
                  <a:cubicBezTo>
                    <a:pt x="13" y="1"/>
                    <a:pt x="32" y="0"/>
                    <a:pt x="52" y="0"/>
                  </a:cubicBezTo>
                  <a:cubicBezTo>
                    <a:pt x="38" y="1"/>
                    <a:pt x="7" y="0"/>
                    <a:pt x="5" y="6"/>
                  </a:cubicBezTo>
                  <a:cubicBezTo>
                    <a:pt x="2" y="12"/>
                    <a:pt x="10" y="24"/>
                    <a:pt x="1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5" name="Freeform 1327">
              <a:extLst>
                <a:ext uri="{FF2B5EF4-FFF2-40B4-BE49-F238E27FC236}">
                  <a16:creationId xmlns:a16="http://schemas.microsoft.com/office/drawing/2014/main" id="{5D5CA0B5-0D6C-4DEE-A71E-614F52003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302"/>
              <a:ext cx="160" cy="229"/>
            </a:xfrm>
            <a:custGeom>
              <a:avLst/>
              <a:gdLst>
                <a:gd name="T0" fmla="*/ 1000 w 64"/>
                <a:gd name="T1" fmla="*/ 0 h 86"/>
                <a:gd name="T2" fmla="*/ 113 w 64"/>
                <a:gd name="T3" fmla="*/ 1624 h 86"/>
                <a:gd name="T4" fmla="*/ 0 w 64"/>
                <a:gd name="T5" fmla="*/ 1433 h 86"/>
                <a:gd name="T6" fmla="*/ 250 w 64"/>
                <a:gd name="T7" fmla="*/ 1249 h 86"/>
                <a:gd name="T8" fmla="*/ 1000 w 64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6">
                  <a:moveTo>
                    <a:pt x="64" y="0"/>
                  </a:moveTo>
                  <a:cubicBezTo>
                    <a:pt x="7" y="86"/>
                    <a:pt x="7" y="86"/>
                    <a:pt x="7" y="8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3" y="77"/>
                    <a:pt x="10" y="74"/>
                    <a:pt x="16" y="66"/>
                  </a:cubicBezTo>
                  <a:cubicBezTo>
                    <a:pt x="20" y="61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00A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6" name="Freeform 1328">
              <a:extLst>
                <a:ext uri="{FF2B5EF4-FFF2-40B4-BE49-F238E27FC236}">
                  <a16:creationId xmlns:a16="http://schemas.microsoft.com/office/drawing/2014/main" id="{A2FB38AE-59BA-4849-BE12-996D2B879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278"/>
              <a:ext cx="343" cy="272"/>
            </a:xfrm>
            <a:custGeom>
              <a:avLst/>
              <a:gdLst>
                <a:gd name="T0" fmla="*/ 343 w 343"/>
                <a:gd name="T1" fmla="*/ 0 h 272"/>
                <a:gd name="T2" fmla="*/ 173 w 343"/>
                <a:gd name="T3" fmla="*/ 272 h 272"/>
                <a:gd name="T4" fmla="*/ 0 w 343"/>
                <a:gd name="T5" fmla="*/ 0 h 272"/>
                <a:gd name="T6" fmla="*/ 343 w 343"/>
                <a:gd name="T7" fmla="*/ 0 h 2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272">
                  <a:moveTo>
                    <a:pt x="343" y="0"/>
                  </a:moveTo>
                  <a:lnTo>
                    <a:pt x="173" y="272"/>
                  </a:lnTo>
                  <a:lnTo>
                    <a:pt x="0" y="0"/>
                  </a:lnTo>
                  <a:lnTo>
                    <a:pt x="343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3" name="Group 1329">
            <a:extLst>
              <a:ext uri="{FF2B5EF4-FFF2-40B4-BE49-F238E27FC236}">
                <a16:creationId xmlns:a16="http://schemas.microsoft.com/office/drawing/2014/main" id="{4AB07F5A-2A54-404B-9885-007C6281499B}"/>
              </a:ext>
            </a:extLst>
          </p:cNvPr>
          <p:cNvGrpSpPr>
            <a:grpSpLocks/>
          </p:cNvGrpSpPr>
          <p:nvPr/>
        </p:nvGrpSpPr>
        <p:grpSpPr bwMode="auto">
          <a:xfrm>
            <a:off x="6505575" y="1301750"/>
            <a:ext cx="357188" cy="508000"/>
            <a:chOff x="2931" y="1152"/>
            <a:chExt cx="225" cy="320"/>
          </a:xfrm>
        </p:grpSpPr>
        <p:sp>
          <p:nvSpPr>
            <p:cNvPr id="62567" name="Freeform 1330">
              <a:extLst>
                <a:ext uri="{FF2B5EF4-FFF2-40B4-BE49-F238E27FC236}">
                  <a16:creationId xmlns:a16="http://schemas.microsoft.com/office/drawing/2014/main" id="{A2ACB322-6099-4AFB-8B92-53E03FB9A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52"/>
              <a:ext cx="225" cy="320"/>
            </a:xfrm>
            <a:custGeom>
              <a:avLst/>
              <a:gdLst>
                <a:gd name="T0" fmla="*/ 225 w 225"/>
                <a:gd name="T1" fmla="*/ 0 h 320"/>
                <a:gd name="T2" fmla="*/ 112 w 225"/>
                <a:gd name="T3" fmla="*/ 320 h 320"/>
                <a:gd name="T4" fmla="*/ 0 w 225"/>
                <a:gd name="T5" fmla="*/ 0 h 320"/>
                <a:gd name="T6" fmla="*/ 225 w 225"/>
                <a:gd name="T7" fmla="*/ 0 h 3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320">
                  <a:moveTo>
                    <a:pt x="225" y="0"/>
                  </a:moveTo>
                  <a:lnTo>
                    <a:pt x="112" y="320"/>
                  </a:lnTo>
                  <a:lnTo>
                    <a:pt x="0" y="0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D02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8" name="Freeform 1331">
              <a:extLst>
                <a:ext uri="{FF2B5EF4-FFF2-40B4-BE49-F238E27FC236}">
                  <a16:creationId xmlns:a16="http://schemas.microsoft.com/office/drawing/2014/main" id="{309EA1B9-2FF9-4569-B627-C36F6932C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165"/>
              <a:ext cx="183" cy="203"/>
            </a:xfrm>
            <a:custGeom>
              <a:avLst/>
              <a:gdLst>
                <a:gd name="T0" fmla="*/ 426 w 73"/>
                <a:gd name="T1" fmla="*/ 1448 h 76"/>
                <a:gd name="T2" fmla="*/ 20 w 73"/>
                <a:gd name="T3" fmla="*/ 93 h 76"/>
                <a:gd name="T4" fmla="*/ 20 w 73"/>
                <a:gd name="T5" fmla="*/ 0 h 76"/>
                <a:gd name="T6" fmla="*/ 1151 w 73"/>
                <a:gd name="T7" fmla="*/ 0 h 76"/>
                <a:gd name="T8" fmla="*/ 208 w 73"/>
                <a:gd name="T9" fmla="*/ 93 h 76"/>
                <a:gd name="T10" fmla="*/ 188 w 73"/>
                <a:gd name="T11" fmla="*/ 534 h 76"/>
                <a:gd name="T12" fmla="*/ 426 w 73"/>
                <a:gd name="T13" fmla="*/ 1448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76">
                  <a:moveTo>
                    <a:pt x="27" y="76"/>
                  </a:moveTo>
                  <a:cubicBezTo>
                    <a:pt x="27" y="76"/>
                    <a:pt x="2" y="8"/>
                    <a:pt x="1" y="5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5" y="0"/>
                    <a:pt x="73" y="0"/>
                    <a:pt x="73" y="0"/>
                  </a:cubicBezTo>
                  <a:cubicBezTo>
                    <a:pt x="73" y="0"/>
                    <a:pt x="19" y="4"/>
                    <a:pt x="13" y="5"/>
                  </a:cubicBezTo>
                  <a:cubicBezTo>
                    <a:pt x="7" y="7"/>
                    <a:pt x="6" y="12"/>
                    <a:pt x="12" y="28"/>
                  </a:cubicBezTo>
                  <a:cubicBezTo>
                    <a:pt x="16" y="39"/>
                    <a:pt x="27" y="76"/>
                    <a:pt x="27" y="76"/>
                  </a:cubicBezTo>
                  <a:close/>
                </a:path>
              </a:pathLst>
            </a:custGeom>
            <a:solidFill>
              <a:srgbClr val="EBA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9" name="Freeform 1332">
              <a:extLst>
                <a:ext uri="{FF2B5EF4-FFF2-40B4-BE49-F238E27FC236}">
                  <a16:creationId xmlns:a16="http://schemas.microsoft.com/office/drawing/2014/main" id="{016C8BC6-B678-4ABC-817A-87762D7DC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171"/>
              <a:ext cx="87" cy="88"/>
            </a:xfrm>
            <a:custGeom>
              <a:avLst/>
              <a:gdLst>
                <a:gd name="T0" fmla="*/ 137 w 35"/>
                <a:gd name="T1" fmla="*/ 627 h 33"/>
                <a:gd name="T2" fmla="*/ 92 w 35"/>
                <a:gd name="T3" fmla="*/ 491 h 33"/>
                <a:gd name="T4" fmla="*/ 104 w 35"/>
                <a:gd name="T5" fmla="*/ 56 h 33"/>
                <a:gd name="T6" fmla="*/ 537 w 35"/>
                <a:gd name="T7" fmla="*/ 0 h 33"/>
                <a:gd name="T8" fmla="*/ 62 w 35"/>
                <a:gd name="T9" fmla="*/ 149 h 33"/>
                <a:gd name="T10" fmla="*/ 137 w 35"/>
                <a:gd name="T11" fmla="*/ 627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3">
                  <a:moveTo>
                    <a:pt x="9" y="33"/>
                  </a:moveTo>
                  <a:cubicBezTo>
                    <a:pt x="8" y="30"/>
                    <a:pt x="7" y="28"/>
                    <a:pt x="6" y="26"/>
                  </a:cubicBezTo>
                  <a:cubicBezTo>
                    <a:pt x="0" y="10"/>
                    <a:pt x="1" y="5"/>
                    <a:pt x="7" y="3"/>
                  </a:cubicBezTo>
                  <a:cubicBezTo>
                    <a:pt x="9" y="3"/>
                    <a:pt x="22" y="2"/>
                    <a:pt x="35" y="0"/>
                  </a:cubicBezTo>
                  <a:cubicBezTo>
                    <a:pt x="25" y="3"/>
                    <a:pt x="5" y="2"/>
                    <a:pt x="4" y="8"/>
                  </a:cubicBezTo>
                  <a:cubicBezTo>
                    <a:pt x="2" y="15"/>
                    <a:pt x="7" y="29"/>
                    <a:pt x="9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0" name="Freeform 1333">
              <a:extLst>
                <a:ext uri="{FF2B5EF4-FFF2-40B4-BE49-F238E27FC236}">
                  <a16:creationId xmlns:a16="http://schemas.microsoft.com/office/drawing/2014/main" id="{3E9112B6-36CF-491F-AD0B-12964A699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181"/>
              <a:ext cx="105" cy="267"/>
            </a:xfrm>
            <a:custGeom>
              <a:avLst/>
              <a:gdLst>
                <a:gd name="T0" fmla="*/ 658 w 42"/>
                <a:gd name="T1" fmla="*/ 0 h 100"/>
                <a:gd name="T2" fmla="*/ 83 w 42"/>
                <a:gd name="T3" fmla="*/ 1904 h 100"/>
                <a:gd name="T4" fmla="*/ 0 w 42"/>
                <a:gd name="T5" fmla="*/ 1695 h 100"/>
                <a:gd name="T6" fmla="*/ 175 w 42"/>
                <a:gd name="T7" fmla="*/ 1447 h 100"/>
                <a:gd name="T8" fmla="*/ 658 w 42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0">
                  <a:moveTo>
                    <a:pt x="42" y="0"/>
                  </a:moveTo>
                  <a:cubicBezTo>
                    <a:pt x="5" y="100"/>
                    <a:pt x="5" y="100"/>
                    <a:pt x="5" y="10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2" y="90"/>
                    <a:pt x="6" y="86"/>
                    <a:pt x="11" y="76"/>
                  </a:cubicBezTo>
                  <a:cubicBezTo>
                    <a:pt x="13" y="71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AE0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1" name="Freeform 1334">
              <a:extLst>
                <a:ext uri="{FF2B5EF4-FFF2-40B4-BE49-F238E27FC236}">
                  <a16:creationId xmlns:a16="http://schemas.microsoft.com/office/drawing/2014/main" id="{995E6711-EB55-4D37-9BE1-5A152AF6D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52"/>
              <a:ext cx="225" cy="320"/>
            </a:xfrm>
            <a:custGeom>
              <a:avLst/>
              <a:gdLst>
                <a:gd name="T0" fmla="*/ 225 w 225"/>
                <a:gd name="T1" fmla="*/ 0 h 320"/>
                <a:gd name="T2" fmla="*/ 112 w 225"/>
                <a:gd name="T3" fmla="*/ 320 h 320"/>
                <a:gd name="T4" fmla="*/ 0 w 225"/>
                <a:gd name="T5" fmla="*/ 0 h 320"/>
                <a:gd name="T6" fmla="*/ 225 w 225"/>
                <a:gd name="T7" fmla="*/ 0 h 3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320">
                  <a:moveTo>
                    <a:pt x="225" y="0"/>
                  </a:moveTo>
                  <a:lnTo>
                    <a:pt x="112" y="320"/>
                  </a:lnTo>
                  <a:lnTo>
                    <a:pt x="0" y="0"/>
                  </a:lnTo>
                  <a:lnTo>
                    <a:pt x="225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4" name="Group 1335">
            <a:extLst>
              <a:ext uri="{FF2B5EF4-FFF2-40B4-BE49-F238E27FC236}">
                <a16:creationId xmlns:a16="http://schemas.microsoft.com/office/drawing/2014/main" id="{6FAC4128-799A-4061-9364-D7AFFF3A9A05}"/>
              </a:ext>
            </a:extLst>
          </p:cNvPr>
          <p:cNvGrpSpPr>
            <a:grpSpLocks/>
          </p:cNvGrpSpPr>
          <p:nvPr/>
        </p:nvGrpSpPr>
        <p:grpSpPr bwMode="auto">
          <a:xfrm>
            <a:off x="7937500" y="1649413"/>
            <a:ext cx="346075" cy="261937"/>
            <a:chOff x="3833" y="1371"/>
            <a:chExt cx="218" cy="165"/>
          </a:xfrm>
        </p:grpSpPr>
        <p:sp>
          <p:nvSpPr>
            <p:cNvPr id="62562" name="Freeform 1336">
              <a:extLst>
                <a:ext uri="{FF2B5EF4-FFF2-40B4-BE49-F238E27FC236}">
                  <a16:creationId xmlns:a16="http://schemas.microsoft.com/office/drawing/2014/main" id="{DF42E39E-C56A-41D8-835E-0D73D269D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371"/>
              <a:ext cx="218" cy="165"/>
            </a:xfrm>
            <a:custGeom>
              <a:avLst/>
              <a:gdLst>
                <a:gd name="T0" fmla="*/ 218 w 218"/>
                <a:gd name="T1" fmla="*/ 0 h 165"/>
                <a:gd name="T2" fmla="*/ 108 w 218"/>
                <a:gd name="T3" fmla="*/ 165 h 165"/>
                <a:gd name="T4" fmla="*/ 0 w 218"/>
                <a:gd name="T5" fmla="*/ 0 h 165"/>
                <a:gd name="T6" fmla="*/ 218 w 218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8" h="165">
                  <a:moveTo>
                    <a:pt x="218" y="0"/>
                  </a:moveTo>
                  <a:lnTo>
                    <a:pt x="108" y="165"/>
                  </a:lnTo>
                  <a:lnTo>
                    <a:pt x="0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A4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3" name="Freeform 1337">
              <a:extLst>
                <a:ext uri="{FF2B5EF4-FFF2-40B4-BE49-F238E27FC236}">
                  <a16:creationId xmlns:a16="http://schemas.microsoft.com/office/drawing/2014/main" id="{034197D7-7C26-4A9B-94D5-3A5B05289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379"/>
              <a:ext cx="180" cy="104"/>
            </a:xfrm>
            <a:custGeom>
              <a:avLst/>
              <a:gdLst>
                <a:gd name="T0" fmla="*/ 425 w 72"/>
                <a:gd name="T1" fmla="*/ 739 h 39"/>
                <a:gd name="T2" fmla="*/ 33 w 72"/>
                <a:gd name="T3" fmla="*/ 56 h 39"/>
                <a:gd name="T4" fmla="*/ 33 w 72"/>
                <a:gd name="T5" fmla="*/ 0 h 39"/>
                <a:gd name="T6" fmla="*/ 1125 w 72"/>
                <a:gd name="T7" fmla="*/ 0 h 39"/>
                <a:gd name="T8" fmla="*/ 208 w 72"/>
                <a:gd name="T9" fmla="*/ 56 h 39"/>
                <a:gd name="T10" fmla="*/ 208 w 72"/>
                <a:gd name="T11" fmla="*/ 264 h 39"/>
                <a:gd name="T12" fmla="*/ 425 w 72"/>
                <a:gd name="T13" fmla="*/ 739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39">
                  <a:moveTo>
                    <a:pt x="27" y="39"/>
                  </a:moveTo>
                  <a:cubicBezTo>
                    <a:pt x="27" y="39"/>
                    <a:pt x="3" y="4"/>
                    <a:pt x="2" y="3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5" y="0"/>
                    <a:pt x="72" y="0"/>
                    <a:pt x="72" y="0"/>
                  </a:cubicBezTo>
                  <a:cubicBezTo>
                    <a:pt x="72" y="0"/>
                    <a:pt x="19" y="2"/>
                    <a:pt x="13" y="3"/>
                  </a:cubicBezTo>
                  <a:cubicBezTo>
                    <a:pt x="8" y="4"/>
                    <a:pt x="7" y="6"/>
                    <a:pt x="13" y="14"/>
                  </a:cubicBezTo>
                  <a:cubicBezTo>
                    <a:pt x="17" y="20"/>
                    <a:pt x="27" y="39"/>
                    <a:pt x="27" y="39"/>
                  </a:cubicBezTo>
                  <a:close/>
                </a:path>
              </a:pathLst>
            </a:custGeom>
            <a:solidFill>
              <a:srgbClr val="D4D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4" name="Freeform 1338">
              <a:extLst>
                <a:ext uri="{FF2B5EF4-FFF2-40B4-BE49-F238E27FC236}">
                  <a16:creationId xmlns:a16="http://schemas.microsoft.com/office/drawing/2014/main" id="{56CD05B9-EBEE-40DF-B15E-0D5562CFE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381"/>
              <a:ext cx="86" cy="46"/>
            </a:xfrm>
            <a:custGeom>
              <a:avLst/>
              <a:gdLst>
                <a:gd name="T0" fmla="*/ 129 w 34"/>
                <a:gd name="T1" fmla="*/ 336 h 17"/>
                <a:gd name="T2" fmla="*/ 96 w 34"/>
                <a:gd name="T3" fmla="*/ 257 h 17"/>
                <a:gd name="T4" fmla="*/ 96 w 34"/>
                <a:gd name="T5" fmla="*/ 38 h 17"/>
                <a:gd name="T6" fmla="*/ 551 w 34"/>
                <a:gd name="T7" fmla="*/ 0 h 17"/>
                <a:gd name="T8" fmla="*/ 51 w 34"/>
                <a:gd name="T9" fmla="*/ 81 h 17"/>
                <a:gd name="T10" fmla="*/ 129 w 34"/>
                <a:gd name="T11" fmla="*/ 33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7">
                  <a:moveTo>
                    <a:pt x="8" y="17"/>
                  </a:moveTo>
                  <a:cubicBezTo>
                    <a:pt x="7" y="16"/>
                    <a:pt x="6" y="14"/>
                    <a:pt x="6" y="13"/>
                  </a:cubicBezTo>
                  <a:cubicBezTo>
                    <a:pt x="0" y="5"/>
                    <a:pt x="1" y="3"/>
                    <a:pt x="6" y="2"/>
                  </a:cubicBezTo>
                  <a:cubicBezTo>
                    <a:pt x="9" y="2"/>
                    <a:pt x="21" y="1"/>
                    <a:pt x="34" y="0"/>
                  </a:cubicBezTo>
                  <a:cubicBezTo>
                    <a:pt x="24" y="2"/>
                    <a:pt x="5" y="1"/>
                    <a:pt x="3" y="4"/>
                  </a:cubicBezTo>
                  <a:cubicBezTo>
                    <a:pt x="2" y="8"/>
                    <a:pt x="7" y="15"/>
                    <a:pt x="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5" name="Freeform 1339">
              <a:extLst>
                <a:ext uri="{FF2B5EF4-FFF2-40B4-BE49-F238E27FC236}">
                  <a16:creationId xmlns:a16="http://schemas.microsoft.com/office/drawing/2014/main" id="{2C267462-BFA6-465A-BCC0-1E208210E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387"/>
              <a:ext cx="103" cy="136"/>
            </a:xfrm>
            <a:custGeom>
              <a:avLst/>
              <a:gdLst>
                <a:gd name="T0" fmla="*/ 651 w 41"/>
                <a:gd name="T1" fmla="*/ 0 h 51"/>
                <a:gd name="T2" fmla="*/ 83 w 41"/>
                <a:gd name="T3" fmla="*/ 968 h 51"/>
                <a:gd name="T4" fmla="*/ 0 w 41"/>
                <a:gd name="T5" fmla="*/ 853 h 51"/>
                <a:gd name="T6" fmla="*/ 176 w 41"/>
                <a:gd name="T7" fmla="*/ 739 h 51"/>
                <a:gd name="T8" fmla="*/ 651 w 41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41" y="0"/>
                  </a:moveTo>
                  <a:cubicBezTo>
                    <a:pt x="5" y="51"/>
                    <a:pt x="5" y="51"/>
                    <a:pt x="5" y="51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6"/>
                    <a:pt x="6" y="44"/>
                    <a:pt x="11" y="39"/>
                  </a:cubicBezTo>
                  <a:cubicBezTo>
                    <a:pt x="13" y="36"/>
                    <a:pt x="41" y="0"/>
                    <a:pt x="41" y="0"/>
                  </a:cubicBezTo>
                  <a:close/>
                </a:path>
              </a:pathLst>
            </a:custGeom>
            <a:solidFill>
              <a:srgbClr val="127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6" name="Freeform 1340">
              <a:extLst>
                <a:ext uri="{FF2B5EF4-FFF2-40B4-BE49-F238E27FC236}">
                  <a16:creationId xmlns:a16="http://schemas.microsoft.com/office/drawing/2014/main" id="{40438668-6E9A-42BD-B9F8-87D074E81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371"/>
              <a:ext cx="218" cy="165"/>
            </a:xfrm>
            <a:custGeom>
              <a:avLst/>
              <a:gdLst>
                <a:gd name="T0" fmla="*/ 218 w 218"/>
                <a:gd name="T1" fmla="*/ 0 h 165"/>
                <a:gd name="T2" fmla="*/ 108 w 218"/>
                <a:gd name="T3" fmla="*/ 165 h 165"/>
                <a:gd name="T4" fmla="*/ 0 w 218"/>
                <a:gd name="T5" fmla="*/ 0 h 165"/>
                <a:gd name="T6" fmla="*/ 218 w 218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8" h="165">
                  <a:moveTo>
                    <a:pt x="218" y="0"/>
                  </a:moveTo>
                  <a:lnTo>
                    <a:pt x="108" y="165"/>
                  </a:lnTo>
                  <a:lnTo>
                    <a:pt x="0" y="0"/>
                  </a:lnTo>
                  <a:lnTo>
                    <a:pt x="218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5" name="Group 1341">
            <a:extLst>
              <a:ext uri="{FF2B5EF4-FFF2-40B4-BE49-F238E27FC236}">
                <a16:creationId xmlns:a16="http://schemas.microsoft.com/office/drawing/2014/main" id="{CE2E5276-94A9-4FFC-AF12-E2F89B9464FC}"/>
              </a:ext>
            </a:extLst>
          </p:cNvPr>
          <p:cNvGrpSpPr>
            <a:grpSpLocks/>
          </p:cNvGrpSpPr>
          <p:nvPr/>
        </p:nvGrpSpPr>
        <p:grpSpPr bwMode="auto">
          <a:xfrm>
            <a:off x="9386888" y="1473200"/>
            <a:ext cx="300037" cy="366713"/>
            <a:chOff x="4746" y="1260"/>
            <a:chExt cx="189" cy="231"/>
          </a:xfrm>
        </p:grpSpPr>
        <p:sp>
          <p:nvSpPr>
            <p:cNvPr id="62557" name="Freeform 1342">
              <a:extLst>
                <a:ext uri="{FF2B5EF4-FFF2-40B4-BE49-F238E27FC236}">
                  <a16:creationId xmlns:a16="http://schemas.microsoft.com/office/drawing/2014/main" id="{5B2C2ABA-933E-4D25-8DA7-1033D1734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1260"/>
              <a:ext cx="189" cy="231"/>
            </a:xfrm>
            <a:custGeom>
              <a:avLst/>
              <a:gdLst>
                <a:gd name="T0" fmla="*/ 189 w 189"/>
                <a:gd name="T1" fmla="*/ 0 h 231"/>
                <a:gd name="T2" fmla="*/ 95 w 189"/>
                <a:gd name="T3" fmla="*/ 231 h 231"/>
                <a:gd name="T4" fmla="*/ 0 w 189"/>
                <a:gd name="T5" fmla="*/ 0 h 231"/>
                <a:gd name="T6" fmla="*/ 189 w 189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9" h="231">
                  <a:moveTo>
                    <a:pt x="189" y="0"/>
                  </a:moveTo>
                  <a:lnTo>
                    <a:pt x="95" y="231"/>
                  </a:lnTo>
                  <a:lnTo>
                    <a:pt x="0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7A2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8" name="Freeform 1343">
              <a:extLst>
                <a:ext uri="{FF2B5EF4-FFF2-40B4-BE49-F238E27FC236}">
                  <a16:creationId xmlns:a16="http://schemas.microsoft.com/office/drawing/2014/main" id="{80372981-B9B5-4B61-B193-1E60CCA53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270"/>
              <a:ext cx="155" cy="147"/>
            </a:xfrm>
            <a:custGeom>
              <a:avLst/>
              <a:gdLst>
                <a:gd name="T0" fmla="*/ 363 w 62"/>
                <a:gd name="T1" fmla="*/ 1050 h 55"/>
                <a:gd name="T2" fmla="*/ 20 w 62"/>
                <a:gd name="T3" fmla="*/ 78 h 55"/>
                <a:gd name="T4" fmla="*/ 33 w 62"/>
                <a:gd name="T5" fmla="*/ 0 h 55"/>
                <a:gd name="T6" fmla="*/ 970 w 62"/>
                <a:gd name="T7" fmla="*/ 0 h 55"/>
                <a:gd name="T8" fmla="*/ 175 w 62"/>
                <a:gd name="T9" fmla="*/ 78 h 55"/>
                <a:gd name="T10" fmla="*/ 175 w 62"/>
                <a:gd name="T11" fmla="*/ 380 h 55"/>
                <a:gd name="T12" fmla="*/ 363 w 62"/>
                <a:gd name="T13" fmla="*/ 105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5">
                  <a:moveTo>
                    <a:pt x="23" y="55"/>
                  </a:moveTo>
                  <a:cubicBezTo>
                    <a:pt x="23" y="55"/>
                    <a:pt x="2" y="6"/>
                    <a:pt x="1" y="4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4" y="0"/>
                    <a:pt x="62" y="0"/>
                    <a:pt x="62" y="0"/>
                  </a:cubicBezTo>
                  <a:cubicBezTo>
                    <a:pt x="62" y="0"/>
                    <a:pt x="16" y="3"/>
                    <a:pt x="11" y="4"/>
                  </a:cubicBezTo>
                  <a:cubicBezTo>
                    <a:pt x="6" y="5"/>
                    <a:pt x="6" y="9"/>
                    <a:pt x="11" y="20"/>
                  </a:cubicBezTo>
                  <a:cubicBezTo>
                    <a:pt x="14" y="28"/>
                    <a:pt x="23" y="55"/>
                    <a:pt x="23" y="55"/>
                  </a:cubicBezTo>
                  <a:close/>
                </a:path>
              </a:pathLst>
            </a:custGeom>
            <a:solidFill>
              <a:srgbClr val="B48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9" name="Freeform 1344">
              <a:extLst>
                <a:ext uri="{FF2B5EF4-FFF2-40B4-BE49-F238E27FC236}">
                  <a16:creationId xmlns:a16="http://schemas.microsoft.com/office/drawing/2014/main" id="{668F4677-B2C1-4E0D-AED1-15D0E11E7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276"/>
              <a:ext cx="73" cy="63"/>
            </a:xfrm>
            <a:custGeom>
              <a:avLst/>
              <a:gdLst>
                <a:gd name="T0" fmla="*/ 113 w 29"/>
                <a:gd name="T1" fmla="*/ 433 h 24"/>
                <a:gd name="T2" fmla="*/ 83 w 29"/>
                <a:gd name="T3" fmla="*/ 323 h 24"/>
                <a:gd name="T4" fmla="*/ 83 w 29"/>
                <a:gd name="T5" fmla="*/ 34 h 24"/>
                <a:gd name="T6" fmla="*/ 463 w 29"/>
                <a:gd name="T7" fmla="*/ 0 h 24"/>
                <a:gd name="T8" fmla="*/ 50 w 29"/>
                <a:gd name="T9" fmla="*/ 110 h 24"/>
                <a:gd name="T10" fmla="*/ 113 w 29"/>
                <a:gd name="T11" fmla="*/ 433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4">
                  <a:moveTo>
                    <a:pt x="7" y="24"/>
                  </a:moveTo>
                  <a:cubicBezTo>
                    <a:pt x="6" y="22"/>
                    <a:pt x="5" y="20"/>
                    <a:pt x="5" y="18"/>
                  </a:cubicBezTo>
                  <a:cubicBezTo>
                    <a:pt x="0" y="7"/>
                    <a:pt x="0" y="3"/>
                    <a:pt x="5" y="2"/>
                  </a:cubicBezTo>
                  <a:cubicBezTo>
                    <a:pt x="7" y="2"/>
                    <a:pt x="18" y="1"/>
                    <a:pt x="29" y="0"/>
                  </a:cubicBezTo>
                  <a:cubicBezTo>
                    <a:pt x="21" y="2"/>
                    <a:pt x="4" y="1"/>
                    <a:pt x="3" y="6"/>
                  </a:cubicBezTo>
                  <a:cubicBezTo>
                    <a:pt x="1" y="11"/>
                    <a:pt x="6" y="20"/>
                    <a:pt x="7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0" name="Freeform 1345">
              <a:extLst>
                <a:ext uri="{FF2B5EF4-FFF2-40B4-BE49-F238E27FC236}">
                  <a16:creationId xmlns:a16="http://schemas.microsoft.com/office/drawing/2014/main" id="{B6CD69D2-8878-44B9-9A9B-F2A6FE6A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1281"/>
              <a:ext cx="87" cy="192"/>
            </a:xfrm>
            <a:custGeom>
              <a:avLst/>
              <a:gdLst>
                <a:gd name="T0" fmla="*/ 537 w 35"/>
                <a:gd name="T1" fmla="*/ 0 h 72"/>
                <a:gd name="T2" fmla="*/ 42 w 35"/>
                <a:gd name="T3" fmla="*/ 1365 h 72"/>
                <a:gd name="T4" fmla="*/ 0 w 35"/>
                <a:gd name="T5" fmla="*/ 1216 h 72"/>
                <a:gd name="T6" fmla="*/ 124 w 35"/>
                <a:gd name="T7" fmla="*/ 1059 h 72"/>
                <a:gd name="T8" fmla="*/ 537 w 35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2">
                  <a:moveTo>
                    <a:pt x="35" y="0"/>
                  </a:moveTo>
                  <a:cubicBezTo>
                    <a:pt x="3" y="72"/>
                    <a:pt x="3" y="72"/>
                    <a:pt x="3" y="7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5"/>
                    <a:pt x="5" y="63"/>
                    <a:pt x="8" y="56"/>
                  </a:cubicBezTo>
                  <a:cubicBezTo>
                    <a:pt x="10" y="51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560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1" name="Freeform 1346">
              <a:extLst>
                <a:ext uri="{FF2B5EF4-FFF2-40B4-BE49-F238E27FC236}">
                  <a16:creationId xmlns:a16="http://schemas.microsoft.com/office/drawing/2014/main" id="{CB4888C6-87FD-493C-88F7-9F65CAC6B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1260"/>
              <a:ext cx="189" cy="231"/>
            </a:xfrm>
            <a:custGeom>
              <a:avLst/>
              <a:gdLst>
                <a:gd name="T0" fmla="*/ 189 w 189"/>
                <a:gd name="T1" fmla="*/ 0 h 231"/>
                <a:gd name="T2" fmla="*/ 95 w 189"/>
                <a:gd name="T3" fmla="*/ 231 h 231"/>
                <a:gd name="T4" fmla="*/ 0 w 189"/>
                <a:gd name="T5" fmla="*/ 0 h 231"/>
                <a:gd name="T6" fmla="*/ 189 w 189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9" h="231">
                  <a:moveTo>
                    <a:pt x="189" y="0"/>
                  </a:moveTo>
                  <a:lnTo>
                    <a:pt x="95" y="231"/>
                  </a:lnTo>
                  <a:lnTo>
                    <a:pt x="0" y="0"/>
                  </a:lnTo>
                  <a:lnTo>
                    <a:pt x="189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86" name="Freeform 1347">
            <a:extLst>
              <a:ext uri="{FF2B5EF4-FFF2-40B4-BE49-F238E27FC236}">
                <a16:creationId xmlns:a16="http://schemas.microsoft.com/office/drawing/2014/main" id="{7FC1B9BE-905F-4C17-9941-064F2EB9CFA5}"/>
              </a:ext>
            </a:extLst>
          </p:cNvPr>
          <p:cNvSpPr>
            <a:spLocks/>
          </p:cNvSpPr>
          <p:nvPr/>
        </p:nvSpPr>
        <p:spPr bwMode="auto">
          <a:xfrm>
            <a:off x="2590800" y="3511550"/>
            <a:ext cx="293688" cy="304800"/>
          </a:xfrm>
          <a:custGeom>
            <a:avLst/>
            <a:gdLst>
              <a:gd name="T0" fmla="*/ 2147483646 w 74"/>
              <a:gd name="T1" fmla="*/ 2147483646 h 72"/>
              <a:gd name="T2" fmla="*/ 2147483646 w 74"/>
              <a:gd name="T3" fmla="*/ 2147483646 h 72"/>
              <a:gd name="T4" fmla="*/ 2147483646 w 74"/>
              <a:gd name="T5" fmla="*/ 2147483646 h 72"/>
              <a:gd name="T6" fmla="*/ 2147483646 w 74"/>
              <a:gd name="T7" fmla="*/ 2147483646 h 72"/>
              <a:gd name="T8" fmla="*/ 2147483646 w 74"/>
              <a:gd name="T9" fmla="*/ 2147483646 h 72"/>
              <a:gd name="T10" fmla="*/ 2147483646 w 74"/>
              <a:gd name="T11" fmla="*/ 2147483646 h 72"/>
              <a:gd name="T12" fmla="*/ 2147483646 w 74"/>
              <a:gd name="T13" fmla="*/ 2147483646 h 72"/>
              <a:gd name="T14" fmla="*/ 2147483646 w 74"/>
              <a:gd name="T15" fmla="*/ 2147483646 h 72"/>
              <a:gd name="T16" fmla="*/ 2147483646 w 74"/>
              <a:gd name="T17" fmla="*/ 2147483646 h 72"/>
              <a:gd name="T18" fmla="*/ 2147483646 w 74"/>
              <a:gd name="T19" fmla="*/ 2147483646 h 72"/>
              <a:gd name="T20" fmla="*/ 2147483646 w 74"/>
              <a:gd name="T21" fmla="*/ 2147483646 h 72"/>
              <a:gd name="T22" fmla="*/ 2147483646 w 74"/>
              <a:gd name="T23" fmla="*/ 2147483646 h 72"/>
              <a:gd name="T24" fmla="*/ 2147483646 w 74"/>
              <a:gd name="T25" fmla="*/ 2147483646 h 72"/>
              <a:gd name="T26" fmla="*/ 2147483646 w 74"/>
              <a:gd name="T27" fmla="*/ 2147483646 h 72"/>
              <a:gd name="T28" fmla="*/ 2147483646 w 74"/>
              <a:gd name="T29" fmla="*/ 2147483646 h 72"/>
              <a:gd name="T30" fmla="*/ 2147483646 w 74"/>
              <a:gd name="T31" fmla="*/ 2147483646 h 72"/>
              <a:gd name="T32" fmla="*/ 2147483646 w 74"/>
              <a:gd name="T33" fmla="*/ 2147483646 h 72"/>
              <a:gd name="T34" fmla="*/ 2147483646 w 74"/>
              <a:gd name="T35" fmla="*/ 2147483646 h 72"/>
              <a:gd name="T36" fmla="*/ 2147483646 w 74"/>
              <a:gd name="T37" fmla="*/ 2147483646 h 72"/>
              <a:gd name="T38" fmla="*/ 2147483646 w 74"/>
              <a:gd name="T39" fmla="*/ 2147483646 h 72"/>
              <a:gd name="T40" fmla="*/ 0 w 74"/>
              <a:gd name="T41" fmla="*/ 2147483646 h 72"/>
              <a:gd name="T42" fmla="*/ 2147483646 w 74"/>
              <a:gd name="T43" fmla="*/ 2147483646 h 72"/>
              <a:gd name="T44" fmla="*/ 2147483646 w 74"/>
              <a:gd name="T45" fmla="*/ 2147483646 h 72"/>
              <a:gd name="T46" fmla="*/ 2147483646 w 74"/>
              <a:gd name="T47" fmla="*/ 2147483646 h 72"/>
              <a:gd name="T48" fmla="*/ 2147483646 w 74"/>
              <a:gd name="T49" fmla="*/ 2147483646 h 72"/>
              <a:gd name="T50" fmla="*/ 2147483646 w 74"/>
              <a:gd name="T51" fmla="*/ 2147483646 h 72"/>
              <a:gd name="T52" fmla="*/ 2147483646 w 74"/>
              <a:gd name="T53" fmla="*/ 2147483646 h 72"/>
              <a:gd name="T54" fmla="*/ 2147483646 w 74"/>
              <a:gd name="T55" fmla="*/ 2147483646 h 72"/>
              <a:gd name="T56" fmla="*/ 2147483646 w 74"/>
              <a:gd name="T57" fmla="*/ 2147483646 h 72"/>
              <a:gd name="T58" fmla="*/ 2147483646 w 74"/>
              <a:gd name="T59" fmla="*/ 2147483646 h 72"/>
              <a:gd name="T60" fmla="*/ 2147483646 w 74"/>
              <a:gd name="T61" fmla="*/ 2147483646 h 7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4" h="72">
                <a:moveTo>
                  <a:pt x="57" y="2"/>
                </a:moveTo>
                <a:cubicBezTo>
                  <a:pt x="62" y="5"/>
                  <a:pt x="60" y="9"/>
                  <a:pt x="60" y="9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3"/>
                  <a:pt x="42" y="33"/>
                  <a:pt x="42" y="33"/>
                </a:cubicBezTo>
                <a:cubicBezTo>
                  <a:pt x="71" y="29"/>
                  <a:pt x="71" y="29"/>
                  <a:pt x="71" y="29"/>
                </a:cubicBezTo>
                <a:cubicBezTo>
                  <a:pt x="71" y="29"/>
                  <a:pt x="74" y="31"/>
                  <a:pt x="74" y="36"/>
                </a:cubicBezTo>
                <a:cubicBezTo>
                  <a:pt x="74" y="41"/>
                  <a:pt x="70" y="42"/>
                  <a:pt x="70" y="42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9"/>
                  <a:pt x="42" y="39"/>
                  <a:pt x="42" y="39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2"/>
                  <a:pt x="60" y="66"/>
                  <a:pt x="56" y="69"/>
                </a:cubicBezTo>
                <a:cubicBezTo>
                  <a:pt x="51" y="71"/>
                  <a:pt x="48" y="68"/>
                  <a:pt x="48" y="68"/>
                </a:cubicBezTo>
                <a:cubicBezTo>
                  <a:pt x="37" y="42"/>
                  <a:pt x="37" y="42"/>
                  <a:pt x="37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68"/>
                  <a:pt x="21" y="72"/>
                  <a:pt x="16" y="68"/>
                </a:cubicBezTo>
                <a:cubicBezTo>
                  <a:pt x="12" y="65"/>
                  <a:pt x="13" y="61"/>
                  <a:pt x="13" y="61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0" y="39"/>
                  <a:pt x="0" y="35"/>
                </a:cubicBezTo>
                <a:cubicBezTo>
                  <a:pt x="0" y="31"/>
                  <a:pt x="4" y="28"/>
                  <a:pt x="4" y="28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2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5"/>
                  <a:pt x="19" y="3"/>
                </a:cubicBezTo>
                <a:cubicBezTo>
                  <a:pt x="24" y="1"/>
                  <a:pt x="26" y="2"/>
                  <a:pt x="26" y="2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49" y="2"/>
                  <a:pt x="49" y="2"/>
                  <a:pt x="49" y="2"/>
                </a:cubicBezTo>
                <a:cubicBezTo>
                  <a:pt x="49" y="2"/>
                  <a:pt x="52" y="0"/>
                  <a:pt x="57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87" name="Freeform 1348">
            <a:extLst>
              <a:ext uri="{FF2B5EF4-FFF2-40B4-BE49-F238E27FC236}">
                <a16:creationId xmlns:a16="http://schemas.microsoft.com/office/drawing/2014/main" id="{1762185C-D538-452A-B8E1-E3AF95D7AA5F}"/>
              </a:ext>
            </a:extLst>
          </p:cNvPr>
          <p:cNvSpPr>
            <a:spLocks/>
          </p:cNvSpPr>
          <p:nvPr/>
        </p:nvSpPr>
        <p:spPr bwMode="auto">
          <a:xfrm>
            <a:off x="2590800" y="2749550"/>
            <a:ext cx="293688" cy="304800"/>
          </a:xfrm>
          <a:custGeom>
            <a:avLst/>
            <a:gdLst>
              <a:gd name="T0" fmla="*/ 2147483646 w 74"/>
              <a:gd name="T1" fmla="*/ 2147483646 h 72"/>
              <a:gd name="T2" fmla="*/ 2147483646 w 74"/>
              <a:gd name="T3" fmla="*/ 2147483646 h 72"/>
              <a:gd name="T4" fmla="*/ 2147483646 w 74"/>
              <a:gd name="T5" fmla="*/ 2147483646 h 72"/>
              <a:gd name="T6" fmla="*/ 2147483646 w 74"/>
              <a:gd name="T7" fmla="*/ 2147483646 h 72"/>
              <a:gd name="T8" fmla="*/ 2147483646 w 74"/>
              <a:gd name="T9" fmla="*/ 2147483646 h 72"/>
              <a:gd name="T10" fmla="*/ 2147483646 w 74"/>
              <a:gd name="T11" fmla="*/ 2147483646 h 72"/>
              <a:gd name="T12" fmla="*/ 2147483646 w 74"/>
              <a:gd name="T13" fmla="*/ 2147483646 h 72"/>
              <a:gd name="T14" fmla="*/ 2147483646 w 74"/>
              <a:gd name="T15" fmla="*/ 2147483646 h 72"/>
              <a:gd name="T16" fmla="*/ 2147483646 w 74"/>
              <a:gd name="T17" fmla="*/ 2147483646 h 72"/>
              <a:gd name="T18" fmla="*/ 2147483646 w 74"/>
              <a:gd name="T19" fmla="*/ 2147483646 h 72"/>
              <a:gd name="T20" fmla="*/ 2147483646 w 74"/>
              <a:gd name="T21" fmla="*/ 2147483646 h 72"/>
              <a:gd name="T22" fmla="*/ 2147483646 w 74"/>
              <a:gd name="T23" fmla="*/ 2147483646 h 72"/>
              <a:gd name="T24" fmla="*/ 2147483646 w 74"/>
              <a:gd name="T25" fmla="*/ 2147483646 h 72"/>
              <a:gd name="T26" fmla="*/ 2147483646 w 74"/>
              <a:gd name="T27" fmla="*/ 2147483646 h 72"/>
              <a:gd name="T28" fmla="*/ 2147483646 w 74"/>
              <a:gd name="T29" fmla="*/ 2147483646 h 72"/>
              <a:gd name="T30" fmla="*/ 2147483646 w 74"/>
              <a:gd name="T31" fmla="*/ 2147483646 h 72"/>
              <a:gd name="T32" fmla="*/ 2147483646 w 74"/>
              <a:gd name="T33" fmla="*/ 2147483646 h 72"/>
              <a:gd name="T34" fmla="*/ 2147483646 w 74"/>
              <a:gd name="T35" fmla="*/ 2147483646 h 72"/>
              <a:gd name="T36" fmla="*/ 2147483646 w 74"/>
              <a:gd name="T37" fmla="*/ 2147483646 h 72"/>
              <a:gd name="T38" fmla="*/ 2147483646 w 74"/>
              <a:gd name="T39" fmla="*/ 2147483646 h 72"/>
              <a:gd name="T40" fmla="*/ 0 w 74"/>
              <a:gd name="T41" fmla="*/ 2147483646 h 72"/>
              <a:gd name="T42" fmla="*/ 2147483646 w 74"/>
              <a:gd name="T43" fmla="*/ 2147483646 h 72"/>
              <a:gd name="T44" fmla="*/ 2147483646 w 74"/>
              <a:gd name="T45" fmla="*/ 2147483646 h 72"/>
              <a:gd name="T46" fmla="*/ 2147483646 w 74"/>
              <a:gd name="T47" fmla="*/ 2147483646 h 72"/>
              <a:gd name="T48" fmla="*/ 2147483646 w 74"/>
              <a:gd name="T49" fmla="*/ 2147483646 h 72"/>
              <a:gd name="T50" fmla="*/ 2147483646 w 74"/>
              <a:gd name="T51" fmla="*/ 2147483646 h 72"/>
              <a:gd name="T52" fmla="*/ 2147483646 w 74"/>
              <a:gd name="T53" fmla="*/ 2147483646 h 72"/>
              <a:gd name="T54" fmla="*/ 2147483646 w 74"/>
              <a:gd name="T55" fmla="*/ 2147483646 h 72"/>
              <a:gd name="T56" fmla="*/ 2147483646 w 74"/>
              <a:gd name="T57" fmla="*/ 2147483646 h 72"/>
              <a:gd name="T58" fmla="*/ 2147483646 w 74"/>
              <a:gd name="T59" fmla="*/ 2147483646 h 72"/>
              <a:gd name="T60" fmla="*/ 2147483646 w 74"/>
              <a:gd name="T61" fmla="*/ 2147483646 h 7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4" h="72">
                <a:moveTo>
                  <a:pt x="57" y="2"/>
                </a:moveTo>
                <a:cubicBezTo>
                  <a:pt x="62" y="5"/>
                  <a:pt x="60" y="9"/>
                  <a:pt x="60" y="9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3"/>
                  <a:pt x="42" y="33"/>
                  <a:pt x="42" y="33"/>
                </a:cubicBezTo>
                <a:cubicBezTo>
                  <a:pt x="71" y="29"/>
                  <a:pt x="71" y="29"/>
                  <a:pt x="71" y="29"/>
                </a:cubicBezTo>
                <a:cubicBezTo>
                  <a:pt x="71" y="29"/>
                  <a:pt x="74" y="31"/>
                  <a:pt x="74" y="36"/>
                </a:cubicBezTo>
                <a:cubicBezTo>
                  <a:pt x="74" y="41"/>
                  <a:pt x="70" y="42"/>
                  <a:pt x="70" y="42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9"/>
                  <a:pt x="42" y="39"/>
                  <a:pt x="42" y="39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2"/>
                  <a:pt x="60" y="66"/>
                  <a:pt x="56" y="69"/>
                </a:cubicBezTo>
                <a:cubicBezTo>
                  <a:pt x="51" y="71"/>
                  <a:pt x="48" y="68"/>
                  <a:pt x="48" y="68"/>
                </a:cubicBezTo>
                <a:cubicBezTo>
                  <a:pt x="37" y="42"/>
                  <a:pt x="37" y="42"/>
                  <a:pt x="37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68"/>
                  <a:pt x="21" y="72"/>
                  <a:pt x="16" y="68"/>
                </a:cubicBezTo>
                <a:cubicBezTo>
                  <a:pt x="12" y="65"/>
                  <a:pt x="13" y="61"/>
                  <a:pt x="13" y="61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0" y="39"/>
                  <a:pt x="0" y="35"/>
                </a:cubicBezTo>
                <a:cubicBezTo>
                  <a:pt x="0" y="31"/>
                  <a:pt x="4" y="28"/>
                  <a:pt x="4" y="28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2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5"/>
                  <a:pt x="19" y="3"/>
                </a:cubicBezTo>
                <a:cubicBezTo>
                  <a:pt x="24" y="1"/>
                  <a:pt x="26" y="2"/>
                  <a:pt x="26" y="2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49" y="2"/>
                  <a:pt x="49" y="2"/>
                  <a:pt x="49" y="2"/>
                </a:cubicBezTo>
                <a:cubicBezTo>
                  <a:pt x="49" y="2"/>
                  <a:pt x="52" y="0"/>
                  <a:pt x="5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2488" name="Group 1349">
            <a:extLst>
              <a:ext uri="{FF2B5EF4-FFF2-40B4-BE49-F238E27FC236}">
                <a16:creationId xmlns:a16="http://schemas.microsoft.com/office/drawing/2014/main" id="{9A1525F0-2949-44AD-A78D-ACBBD2230B92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911350"/>
            <a:ext cx="320675" cy="346075"/>
            <a:chOff x="378" y="2675"/>
            <a:chExt cx="202" cy="218"/>
          </a:xfrm>
        </p:grpSpPr>
        <p:sp>
          <p:nvSpPr>
            <p:cNvPr id="62551" name="Freeform 1350">
              <a:extLst>
                <a:ext uri="{FF2B5EF4-FFF2-40B4-BE49-F238E27FC236}">
                  <a16:creationId xmlns:a16="http://schemas.microsoft.com/office/drawing/2014/main" id="{6E258610-E2A6-4C73-BB92-4DD3E49D4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675"/>
              <a:ext cx="202" cy="218"/>
            </a:xfrm>
            <a:custGeom>
              <a:avLst/>
              <a:gdLst>
                <a:gd name="T0" fmla="*/ 217 w 81"/>
                <a:gd name="T1" fmla="*/ 261 h 82"/>
                <a:gd name="T2" fmla="*/ 1037 w 81"/>
                <a:gd name="T3" fmla="*/ 261 h 82"/>
                <a:gd name="T4" fmla="*/ 1037 w 81"/>
                <a:gd name="T5" fmla="*/ 1257 h 82"/>
                <a:gd name="T6" fmla="*/ 217 w 81"/>
                <a:gd name="T7" fmla="*/ 1257 h 82"/>
                <a:gd name="T8" fmla="*/ 217 w 81"/>
                <a:gd name="T9" fmla="*/ 26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1" y="29"/>
                    <a:pt x="81" y="52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2"/>
                    <a:pt x="0" y="29"/>
                    <a:pt x="14" y="14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2" name="Freeform 1351">
              <a:extLst>
                <a:ext uri="{FF2B5EF4-FFF2-40B4-BE49-F238E27FC236}">
                  <a16:creationId xmlns:a16="http://schemas.microsoft.com/office/drawing/2014/main" id="{EBD7DF27-D413-4122-8572-499337C67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2688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08 w 36"/>
                <a:gd name="T5" fmla="*/ 171 h 36"/>
                <a:gd name="T6" fmla="*/ 145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4" y="20"/>
                    <a:pt x="31" y="14"/>
                    <a:pt x="26" y="9"/>
                  </a:cubicBezTo>
                  <a:cubicBezTo>
                    <a:pt x="21" y="4"/>
                    <a:pt x="15" y="1"/>
                    <a:pt x="9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3" name="Freeform 1352">
              <a:extLst>
                <a:ext uri="{FF2B5EF4-FFF2-40B4-BE49-F238E27FC236}">
                  <a16:creationId xmlns:a16="http://schemas.microsoft.com/office/drawing/2014/main" id="{76036676-C111-4D9C-B7CC-59A4D7F48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2784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58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2" y="39"/>
                    <a:pt x="26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4" name="Freeform 1353">
              <a:extLst>
                <a:ext uri="{FF2B5EF4-FFF2-40B4-BE49-F238E27FC236}">
                  <a16:creationId xmlns:a16="http://schemas.microsoft.com/office/drawing/2014/main" id="{02E8E14F-CA3F-4DFB-858E-4DA562FAB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2712"/>
              <a:ext cx="100" cy="96"/>
            </a:xfrm>
            <a:custGeom>
              <a:avLst/>
              <a:gdLst>
                <a:gd name="T0" fmla="*/ 208 w 40"/>
                <a:gd name="T1" fmla="*/ 0 h 36"/>
                <a:gd name="T2" fmla="*/ 50 w 40"/>
                <a:gd name="T3" fmla="*/ 683 h 36"/>
                <a:gd name="T4" fmla="*/ 625 w 40"/>
                <a:gd name="T5" fmla="*/ 512 h 36"/>
                <a:gd name="T6" fmla="*/ 208 w 40"/>
                <a:gd name="T7" fmla="*/ 0 h 36"/>
                <a:gd name="T8" fmla="*/ 208 w 40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13" y="0"/>
                  </a:moveTo>
                  <a:cubicBezTo>
                    <a:pt x="3" y="10"/>
                    <a:pt x="0" y="24"/>
                    <a:pt x="3" y="3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5" name="Freeform 1354">
              <a:extLst>
                <a:ext uri="{FF2B5EF4-FFF2-40B4-BE49-F238E27FC236}">
                  <a16:creationId xmlns:a16="http://schemas.microsoft.com/office/drawing/2014/main" id="{192B127A-C9E0-4F88-A7A0-63CC7664F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675"/>
              <a:ext cx="202" cy="218"/>
            </a:xfrm>
            <a:custGeom>
              <a:avLst/>
              <a:gdLst>
                <a:gd name="T0" fmla="*/ 217 w 81"/>
                <a:gd name="T1" fmla="*/ 261 h 82"/>
                <a:gd name="T2" fmla="*/ 1037 w 81"/>
                <a:gd name="T3" fmla="*/ 261 h 82"/>
                <a:gd name="T4" fmla="*/ 1037 w 81"/>
                <a:gd name="T5" fmla="*/ 1257 h 82"/>
                <a:gd name="T6" fmla="*/ 217 w 81"/>
                <a:gd name="T7" fmla="*/ 1257 h 82"/>
                <a:gd name="T8" fmla="*/ 217 w 81"/>
                <a:gd name="T9" fmla="*/ 26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1" y="29"/>
                    <a:pt x="81" y="52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2"/>
                    <a:pt x="0" y="29"/>
                    <a:pt x="14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6" name="Freeform 1355">
              <a:extLst>
                <a:ext uri="{FF2B5EF4-FFF2-40B4-BE49-F238E27FC236}">
                  <a16:creationId xmlns:a16="http://schemas.microsoft.com/office/drawing/2014/main" id="{36F0C13E-7FBC-4BCC-9F7E-A466EA14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2688"/>
              <a:ext cx="132" cy="173"/>
            </a:xfrm>
            <a:custGeom>
              <a:avLst/>
              <a:gdLst>
                <a:gd name="T0" fmla="*/ 262 w 53"/>
                <a:gd name="T1" fmla="*/ 1147 h 65"/>
                <a:gd name="T2" fmla="*/ 262 w 53"/>
                <a:gd name="T3" fmla="*/ 282 h 65"/>
                <a:gd name="T4" fmla="*/ 819 w 53"/>
                <a:gd name="T5" fmla="*/ 149 h 65"/>
                <a:gd name="T6" fmla="*/ 187 w 53"/>
                <a:gd name="T7" fmla="*/ 226 h 65"/>
                <a:gd name="T8" fmla="*/ 187 w 53"/>
                <a:gd name="T9" fmla="*/ 1113 h 65"/>
                <a:gd name="T10" fmla="*/ 341 w 53"/>
                <a:gd name="T11" fmla="*/ 1224 h 65"/>
                <a:gd name="T12" fmla="*/ 262 w 53"/>
                <a:gd name="T13" fmla="*/ 1147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5">
                  <a:moveTo>
                    <a:pt x="17" y="61"/>
                  </a:moveTo>
                  <a:cubicBezTo>
                    <a:pt x="4" y="48"/>
                    <a:pt x="4" y="28"/>
                    <a:pt x="17" y="15"/>
                  </a:cubicBezTo>
                  <a:cubicBezTo>
                    <a:pt x="27" y="5"/>
                    <a:pt x="41" y="3"/>
                    <a:pt x="53" y="8"/>
                  </a:cubicBezTo>
                  <a:cubicBezTo>
                    <a:pt x="41" y="0"/>
                    <a:pt x="24" y="1"/>
                    <a:pt x="12" y="12"/>
                  </a:cubicBezTo>
                  <a:cubicBezTo>
                    <a:pt x="0" y="25"/>
                    <a:pt x="0" y="46"/>
                    <a:pt x="12" y="59"/>
                  </a:cubicBezTo>
                  <a:cubicBezTo>
                    <a:pt x="15" y="62"/>
                    <a:pt x="19" y="64"/>
                    <a:pt x="22" y="65"/>
                  </a:cubicBezTo>
                  <a:cubicBezTo>
                    <a:pt x="21" y="64"/>
                    <a:pt x="19" y="63"/>
                    <a:pt x="17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89" name="Freeform 1356">
            <a:extLst>
              <a:ext uri="{FF2B5EF4-FFF2-40B4-BE49-F238E27FC236}">
                <a16:creationId xmlns:a16="http://schemas.microsoft.com/office/drawing/2014/main" id="{18AD919E-E686-4A79-9BD3-88F28B39CD15}"/>
              </a:ext>
            </a:extLst>
          </p:cNvPr>
          <p:cNvSpPr>
            <a:spLocks/>
          </p:cNvSpPr>
          <p:nvPr/>
        </p:nvSpPr>
        <p:spPr bwMode="auto">
          <a:xfrm>
            <a:off x="2590800" y="4197350"/>
            <a:ext cx="293688" cy="304800"/>
          </a:xfrm>
          <a:custGeom>
            <a:avLst/>
            <a:gdLst>
              <a:gd name="T0" fmla="*/ 2147483646 w 74"/>
              <a:gd name="T1" fmla="*/ 2147483646 h 72"/>
              <a:gd name="T2" fmla="*/ 2147483646 w 74"/>
              <a:gd name="T3" fmla="*/ 2147483646 h 72"/>
              <a:gd name="T4" fmla="*/ 2147483646 w 74"/>
              <a:gd name="T5" fmla="*/ 2147483646 h 72"/>
              <a:gd name="T6" fmla="*/ 2147483646 w 74"/>
              <a:gd name="T7" fmla="*/ 2147483646 h 72"/>
              <a:gd name="T8" fmla="*/ 2147483646 w 74"/>
              <a:gd name="T9" fmla="*/ 2147483646 h 72"/>
              <a:gd name="T10" fmla="*/ 2147483646 w 74"/>
              <a:gd name="T11" fmla="*/ 2147483646 h 72"/>
              <a:gd name="T12" fmla="*/ 2147483646 w 74"/>
              <a:gd name="T13" fmla="*/ 2147483646 h 72"/>
              <a:gd name="T14" fmla="*/ 2147483646 w 74"/>
              <a:gd name="T15" fmla="*/ 2147483646 h 72"/>
              <a:gd name="T16" fmla="*/ 2147483646 w 74"/>
              <a:gd name="T17" fmla="*/ 2147483646 h 72"/>
              <a:gd name="T18" fmla="*/ 2147483646 w 74"/>
              <a:gd name="T19" fmla="*/ 2147483646 h 72"/>
              <a:gd name="T20" fmla="*/ 2147483646 w 74"/>
              <a:gd name="T21" fmla="*/ 2147483646 h 72"/>
              <a:gd name="T22" fmla="*/ 2147483646 w 74"/>
              <a:gd name="T23" fmla="*/ 2147483646 h 72"/>
              <a:gd name="T24" fmla="*/ 2147483646 w 74"/>
              <a:gd name="T25" fmla="*/ 2147483646 h 72"/>
              <a:gd name="T26" fmla="*/ 2147483646 w 74"/>
              <a:gd name="T27" fmla="*/ 2147483646 h 72"/>
              <a:gd name="T28" fmla="*/ 2147483646 w 74"/>
              <a:gd name="T29" fmla="*/ 2147483646 h 72"/>
              <a:gd name="T30" fmla="*/ 2147483646 w 74"/>
              <a:gd name="T31" fmla="*/ 2147483646 h 72"/>
              <a:gd name="T32" fmla="*/ 2147483646 w 74"/>
              <a:gd name="T33" fmla="*/ 2147483646 h 72"/>
              <a:gd name="T34" fmla="*/ 2147483646 w 74"/>
              <a:gd name="T35" fmla="*/ 2147483646 h 72"/>
              <a:gd name="T36" fmla="*/ 2147483646 w 74"/>
              <a:gd name="T37" fmla="*/ 2147483646 h 72"/>
              <a:gd name="T38" fmla="*/ 2147483646 w 74"/>
              <a:gd name="T39" fmla="*/ 2147483646 h 72"/>
              <a:gd name="T40" fmla="*/ 0 w 74"/>
              <a:gd name="T41" fmla="*/ 2147483646 h 72"/>
              <a:gd name="T42" fmla="*/ 2147483646 w 74"/>
              <a:gd name="T43" fmla="*/ 2147483646 h 72"/>
              <a:gd name="T44" fmla="*/ 2147483646 w 74"/>
              <a:gd name="T45" fmla="*/ 2147483646 h 72"/>
              <a:gd name="T46" fmla="*/ 2147483646 w 74"/>
              <a:gd name="T47" fmla="*/ 2147483646 h 72"/>
              <a:gd name="T48" fmla="*/ 2147483646 w 74"/>
              <a:gd name="T49" fmla="*/ 2147483646 h 72"/>
              <a:gd name="T50" fmla="*/ 2147483646 w 74"/>
              <a:gd name="T51" fmla="*/ 2147483646 h 72"/>
              <a:gd name="T52" fmla="*/ 2147483646 w 74"/>
              <a:gd name="T53" fmla="*/ 2147483646 h 72"/>
              <a:gd name="T54" fmla="*/ 2147483646 w 74"/>
              <a:gd name="T55" fmla="*/ 2147483646 h 72"/>
              <a:gd name="T56" fmla="*/ 2147483646 w 74"/>
              <a:gd name="T57" fmla="*/ 2147483646 h 72"/>
              <a:gd name="T58" fmla="*/ 2147483646 w 74"/>
              <a:gd name="T59" fmla="*/ 2147483646 h 72"/>
              <a:gd name="T60" fmla="*/ 2147483646 w 74"/>
              <a:gd name="T61" fmla="*/ 2147483646 h 7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4" h="72">
                <a:moveTo>
                  <a:pt x="57" y="2"/>
                </a:moveTo>
                <a:cubicBezTo>
                  <a:pt x="62" y="5"/>
                  <a:pt x="60" y="9"/>
                  <a:pt x="60" y="9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3"/>
                  <a:pt x="42" y="33"/>
                  <a:pt x="42" y="33"/>
                </a:cubicBezTo>
                <a:cubicBezTo>
                  <a:pt x="71" y="29"/>
                  <a:pt x="71" y="29"/>
                  <a:pt x="71" y="29"/>
                </a:cubicBezTo>
                <a:cubicBezTo>
                  <a:pt x="71" y="29"/>
                  <a:pt x="74" y="31"/>
                  <a:pt x="74" y="36"/>
                </a:cubicBezTo>
                <a:cubicBezTo>
                  <a:pt x="74" y="41"/>
                  <a:pt x="70" y="42"/>
                  <a:pt x="70" y="42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9"/>
                  <a:pt x="42" y="39"/>
                  <a:pt x="42" y="39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2"/>
                  <a:pt x="60" y="66"/>
                  <a:pt x="56" y="69"/>
                </a:cubicBezTo>
                <a:cubicBezTo>
                  <a:pt x="51" y="71"/>
                  <a:pt x="48" y="68"/>
                  <a:pt x="48" y="68"/>
                </a:cubicBezTo>
                <a:cubicBezTo>
                  <a:pt x="37" y="42"/>
                  <a:pt x="37" y="42"/>
                  <a:pt x="37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68"/>
                  <a:pt x="21" y="72"/>
                  <a:pt x="16" y="68"/>
                </a:cubicBezTo>
                <a:cubicBezTo>
                  <a:pt x="12" y="65"/>
                  <a:pt x="13" y="61"/>
                  <a:pt x="13" y="61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0" y="39"/>
                  <a:pt x="0" y="35"/>
                </a:cubicBezTo>
                <a:cubicBezTo>
                  <a:pt x="0" y="31"/>
                  <a:pt x="4" y="28"/>
                  <a:pt x="4" y="28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2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5"/>
                  <a:pt x="19" y="3"/>
                </a:cubicBezTo>
                <a:cubicBezTo>
                  <a:pt x="24" y="1"/>
                  <a:pt x="26" y="2"/>
                  <a:pt x="26" y="2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49" y="2"/>
                  <a:pt x="49" y="2"/>
                  <a:pt x="49" y="2"/>
                </a:cubicBezTo>
                <a:cubicBezTo>
                  <a:pt x="49" y="2"/>
                  <a:pt x="52" y="0"/>
                  <a:pt x="57" y="2"/>
                </a:cubicBezTo>
                <a:close/>
              </a:path>
            </a:pathLst>
          </a:cu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2490" name="Group 1357">
            <a:extLst>
              <a:ext uri="{FF2B5EF4-FFF2-40B4-BE49-F238E27FC236}">
                <a16:creationId xmlns:a16="http://schemas.microsoft.com/office/drawing/2014/main" id="{D1D9D358-2706-4AA5-846B-6D91E6258E4E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5653088"/>
            <a:ext cx="633413" cy="762000"/>
            <a:chOff x="1608" y="1440"/>
            <a:chExt cx="399" cy="480"/>
          </a:xfrm>
        </p:grpSpPr>
        <p:sp>
          <p:nvSpPr>
            <p:cNvPr id="62544" name="Freeform 1358">
              <a:extLst>
                <a:ext uri="{FF2B5EF4-FFF2-40B4-BE49-F238E27FC236}">
                  <a16:creationId xmlns:a16="http://schemas.microsoft.com/office/drawing/2014/main" id="{9804519A-E17A-4E4D-BF80-910BC41D9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440"/>
              <a:ext cx="399" cy="480"/>
            </a:xfrm>
            <a:custGeom>
              <a:avLst/>
              <a:gdLst>
                <a:gd name="T0" fmla="*/ 33 w 399"/>
                <a:gd name="T1" fmla="*/ 480 h 480"/>
                <a:gd name="T2" fmla="*/ 235 w 399"/>
                <a:gd name="T3" fmla="*/ 202 h 480"/>
                <a:gd name="T4" fmla="*/ 248 w 399"/>
                <a:gd name="T5" fmla="*/ 202 h 480"/>
                <a:gd name="T6" fmla="*/ 399 w 399"/>
                <a:gd name="T7" fmla="*/ 181 h 480"/>
                <a:gd name="T8" fmla="*/ 392 w 399"/>
                <a:gd name="T9" fmla="*/ 139 h 480"/>
                <a:gd name="T10" fmla="*/ 242 w 399"/>
                <a:gd name="T11" fmla="*/ 160 h 480"/>
                <a:gd name="T12" fmla="*/ 242 w 399"/>
                <a:gd name="T13" fmla="*/ 153 h 480"/>
                <a:gd name="T14" fmla="*/ 222 w 399"/>
                <a:gd name="T15" fmla="*/ 0 h 480"/>
                <a:gd name="T16" fmla="*/ 183 w 399"/>
                <a:gd name="T17" fmla="*/ 0 h 480"/>
                <a:gd name="T18" fmla="*/ 203 w 399"/>
                <a:gd name="T19" fmla="*/ 160 h 480"/>
                <a:gd name="T20" fmla="*/ 203 w 399"/>
                <a:gd name="T21" fmla="*/ 181 h 480"/>
                <a:gd name="T22" fmla="*/ 0 w 399"/>
                <a:gd name="T23" fmla="*/ 453 h 480"/>
                <a:gd name="T24" fmla="*/ 33 w 399"/>
                <a:gd name="T25" fmla="*/ 480 h 4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9" h="480">
                  <a:moveTo>
                    <a:pt x="33" y="480"/>
                  </a:moveTo>
                  <a:lnTo>
                    <a:pt x="235" y="202"/>
                  </a:lnTo>
                  <a:lnTo>
                    <a:pt x="248" y="202"/>
                  </a:lnTo>
                  <a:lnTo>
                    <a:pt x="399" y="181"/>
                  </a:lnTo>
                  <a:lnTo>
                    <a:pt x="392" y="139"/>
                  </a:lnTo>
                  <a:lnTo>
                    <a:pt x="242" y="160"/>
                  </a:lnTo>
                  <a:lnTo>
                    <a:pt x="242" y="153"/>
                  </a:lnTo>
                  <a:lnTo>
                    <a:pt x="222" y="0"/>
                  </a:lnTo>
                  <a:lnTo>
                    <a:pt x="183" y="0"/>
                  </a:lnTo>
                  <a:lnTo>
                    <a:pt x="203" y="160"/>
                  </a:lnTo>
                  <a:lnTo>
                    <a:pt x="203" y="181"/>
                  </a:lnTo>
                  <a:lnTo>
                    <a:pt x="0" y="453"/>
                  </a:lnTo>
                  <a:lnTo>
                    <a:pt x="33" y="48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45" name="Line 1359">
              <a:extLst>
                <a:ext uri="{FF2B5EF4-FFF2-40B4-BE49-F238E27FC236}">
                  <a16:creationId xmlns:a16="http://schemas.microsoft.com/office/drawing/2014/main" id="{4F79EA1A-E88F-458C-B86C-A4FD04550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41" y="1642"/>
              <a:ext cx="202" cy="278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6" name="Line 1360">
              <a:extLst>
                <a:ext uri="{FF2B5EF4-FFF2-40B4-BE49-F238E27FC236}">
                  <a16:creationId xmlns:a16="http://schemas.microsoft.com/office/drawing/2014/main" id="{569E2968-8F95-41FE-96B2-F36E0BDFAF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8" y="1621"/>
              <a:ext cx="203" cy="272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7" name="Line 1361">
              <a:extLst>
                <a:ext uri="{FF2B5EF4-FFF2-40B4-BE49-F238E27FC236}">
                  <a16:creationId xmlns:a16="http://schemas.microsoft.com/office/drawing/2014/main" id="{754E7AB8-7FB6-43F3-AE06-B8601F8FC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30" y="1440"/>
              <a:ext cx="20" cy="153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8" name="Line 1362">
              <a:extLst>
                <a:ext uri="{FF2B5EF4-FFF2-40B4-BE49-F238E27FC236}">
                  <a16:creationId xmlns:a16="http://schemas.microsoft.com/office/drawing/2014/main" id="{F73EC603-2428-47B0-8F2D-4AB5671B71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1" y="1440"/>
              <a:ext cx="20" cy="160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9" name="Line 1363">
              <a:extLst>
                <a:ext uri="{FF2B5EF4-FFF2-40B4-BE49-F238E27FC236}">
                  <a16:creationId xmlns:a16="http://schemas.microsoft.com/office/drawing/2014/main" id="{0434CFB7-76CE-43F2-9C20-8C3F78FE4C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6" y="1621"/>
              <a:ext cx="151" cy="21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0" name="Line 1364">
              <a:extLst>
                <a:ext uri="{FF2B5EF4-FFF2-40B4-BE49-F238E27FC236}">
                  <a16:creationId xmlns:a16="http://schemas.microsoft.com/office/drawing/2014/main" id="{82EBDFE7-F13D-468F-8471-5BBA23995D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50" y="1579"/>
              <a:ext cx="150" cy="21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91" name="Group 1365">
            <a:extLst>
              <a:ext uri="{FF2B5EF4-FFF2-40B4-BE49-F238E27FC236}">
                <a16:creationId xmlns:a16="http://schemas.microsoft.com/office/drawing/2014/main" id="{F0E3EF44-893B-423F-BA46-9FC3BFFC394B}"/>
              </a:ext>
            </a:extLst>
          </p:cNvPr>
          <p:cNvGrpSpPr>
            <a:grpSpLocks/>
          </p:cNvGrpSpPr>
          <p:nvPr/>
        </p:nvGrpSpPr>
        <p:grpSpPr bwMode="auto">
          <a:xfrm>
            <a:off x="9296400" y="5957888"/>
            <a:ext cx="442913" cy="533400"/>
            <a:chOff x="1608" y="1440"/>
            <a:chExt cx="399" cy="480"/>
          </a:xfrm>
        </p:grpSpPr>
        <p:sp>
          <p:nvSpPr>
            <p:cNvPr id="62537" name="Freeform 1366">
              <a:extLst>
                <a:ext uri="{FF2B5EF4-FFF2-40B4-BE49-F238E27FC236}">
                  <a16:creationId xmlns:a16="http://schemas.microsoft.com/office/drawing/2014/main" id="{066A9F29-2F39-4607-901D-329349F88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440"/>
              <a:ext cx="399" cy="480"/>
            </a:xfrm>
            <a:custGeom>
              <a:avLst/>
              <a:gdLst>
                <a:gd name="T0" fmla="*/ 33 w 399"/>
                <a:gd name="T1" fmla="*/ 480 h 480"/>
                <a:gd name="T2" fmla="*/ 235 w 399"/>
                <a:gd name="T3" fmla="*/ 202 h 480"/>
                <a:gd name="T4" fmla="*/ 248 w 399"/>
                <a:gd name="T5" fmla="*/ 202 h 480"/>
                <a:gd name="T6" fmla="*/ 399 w 399"/>
                <a:gd name="T7" fmla="*/ 181 h 480"/>
                <a:gd name="T8" fmla="*/ 392 w 399"/>
                <a:gd name="T9" fmla="*/ 139 h 480"/>
                <a:gd name="T10" fmla="*/ 242 w 399"/>
                <a:gd name="T11" fmla="*/ 160 h 480"/>
                <a:gd name="T12" fmla="*/ 242 w 399"/>
                <a:gd name="T13" fmla="*/ 153 h 480"/>
                <a:gd name="T14" fmla="*/ 222 w 399"/>
                <a:gd name="T15" fmla="*/ 0 h 480"/>
                <a:gd name="T16" fmla="*/ 183 w 399"/>
                <a:gd name="T17" fmla="*/ 0 h 480"/>
                <a:gd name="T18" fmla="*/ 203 w 399"/>
                <a:gd name="T19" fmla="*/ 160 h 480"/>
                <a:gd name="T20" fmla="*/ 203 w 399"/>
                <a:gd name="T21" fmla="*/ 181 h 480"/>
                <a:gd name="T22" fmla="*/ 0 w 399"/>
                <a:gd name="T23" fmla="*/ 453 h 480"/>
                <a:gd name="T24" fmla="*/ 33 w 399"/>
                <a:gd name="T25" fmla="*/ 480 h 4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9" h="480">
                  <a:moveTo>
                    <a:pt x="33" y="480"/>
                  </a:moveTo>
                  <a:lnTo>
                    <a:pt x="235" y="202"/>
                  </a:lnTo>
                  <a:lnTo>
                    <a:pt x="248" y="202"/>
                  </a:lnTo>
                  <a:lnTo>
                    <a:pt x="399" y="181"/>
                  </a:lnTo>
                  <a:lnTo>
                    <a:pt x="392" y="139"/>
                  </a:lnTo>
                  <a:lnTo>
                    <a:pt x="242" y="160"/>
                  </a:lnTo>
                  <a:lnTo>
                    <a:pt x="242" y="153"/>
                  </a:lnTo>
                  <a:lnTo>
                    <a:pt x="222" y="0"/>
                  </a:lnTo>
                  <a:lnTo>
                    <a:pt x="183" y="0"/>
                  </a:lnTo>
                  <a:lnTo>
                    <a:pt x="203" y="160"/>
                  </a:lnTo>
                  <a:lnTo>
                    <a:pt x="203" y="181"/>
                  </a:lnTo>
                  <a:lnTo>
                    <a:pt x="0" y="453"/>
                  </a:lnTo>
                  <a:lnTo>
                    <a:pt x="33" y="48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38" name="Line 1367">
              <a:extLst>
                <a:ext uri="{FF2B5EF4-FFF2-40B4-BE49-F238E27FC236}">
                  <a16:creationId xmlns:a16="http://schemas.microsoft.com/office/drawing/2014/main" id="{AA122045-E0F0-4333-B47C-29C562F10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41" y="1642"/>
              <a:ext cx="202" cy="278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9" name="Line 1368">
              <a:extLst>
                <a:ext uri="{FF2B5EF4-FFF2-40B4-BE49-F238E27FC236}">
                  <a16:creationId xmlns:a16="http://schemas.microsoft.com/office/drawing/2014/main" id="{4BC847DC-81D5-4EAC-8A5E-3AB057429B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8" y="1621"/>
              <a:ext cx="203" cy="272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0" name="Line 1369">
              <a:extLst>
                <a:ext uri="{FF2B5EF4-FFF2-40B4-BE49-F238E27FC236}">
                  <a16:creationId xmlns:a16="http://schemas.microsoft.com/office/drawing/2014/main" id="{8770AAD8-8E5C-410A-9108-7AF9262E8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30" y="1440"/>
              <a:ext cx="20" cy="153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1" name="Line 1370">
              <a:extLst>
                <a:ext uri="{FF2B5EF4-FFF2-40B4-BE49-F238E27FC236}">
                  <a16:creationId xmlns:a16="http://schemas.microsoft.com/office/drawing/2014/main" id="{2B99A5C3-2BD0-4C7F-9DD5-7691F8A6A5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1" y="1440"/>
              <a:ext cx="20" cy="160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2" name="Line 1371">
              <a:extLst>
                <a:ext uri="{FF2B5EF4-FFF2-40B4-BE49-F238E27FC236}">
                  <a16:creationId xmlns:a16="http://schemas.microsoft.com/office/drawing/2014/main" id="{D627B2C8-4D5A-420A-8A2C-103DBFC21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6" y="1621"/>
              <a:ext cx="151" cy="21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3" name="Line 1372">
              <a:extLst>
                <a:ext uri="{FF2B5EF4-FFF2-40B4-BE49-F238E27FC236}">
                  <a16:creationId xmlns:a16="http://schemas.microsoft.com/office/drawing/2014/main" id="{FE8CFB6C-FEE0-4CD7-882A-39DB31742C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50" y="1579"/>
              <a:ext cx="150" cy="21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92" name="Group 1373">
            <a:extLst>
              <a:ext uri="{FF2B5EF4-FFF2-40B4-BE49-F238E27FC236}">
                <a16:creationId xmlns:a16="http://schemas.microsoft.com/office/drawing/2014/main" id="{E06A4695-214F-4F30-8894-C4C9CD23E11A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5119688"/>
            <a:ext cx="1339850" cy="1477962"/>
            <a:chOff x="384" y="3120"/>
            <a:chExt cx="844" cy="931"/>
          </a:xfrm>
        </p:grpSpPr>
        <p:sp>
          <p:nvSpPr>
            <p:cNvPr id="62493" name="Freeform 1374">
              <a:extLst>
                <a:ext uri="{FF2B5EF4-FFF2-40B4-BE49-F238E27FC236}">
                  <a16:creationId xmlns:a16="http://schemas.microsoft.com/office/drawing/2014/main" id="{615857B7-2A68-4060-B358-FAB85348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3120"/>
              <a:ext cx="255" cy="466"/>
            </a:xfrm>
            <a:custGeom>
              <a:avLst/>
              <a:gdLst>
                <a:gd name="T0" fmla="*/ 31 w 255"/>
                <a:gd name="T1" fmla="*/ 466 h 466"/>
                <a:gd name="T2" fmla="*/ 136 w 255"/>
                <a:gd name="T3" fmla="*/ 150 h 466"/>
                <a:gd name="T4" fmla="*/ 146 w 255"/>
                <a:gd name="T5" fmla="*/ 144 h 466"/>
                <a:gd name="T6" fmla="*/ 255 w 255"/>
                <a:gd name="T7" fmla="*/ 89 h 466"/>
                <a:gd name="T8" fmla="*/ 240 w 255"/>
                <a:gd name="T9" fmla="*/ 61 h 466"/>
                <a:gd name="T10" fmla="*/ 130 w 255"/>
                <a:gd name="T11" fmla="*/ 117 h 466"/>
                <a:gd name="T12" fmla="*/ 130 w 255"/>
                <a:gd name="T13" fmla="*/ 111 h 466"/>
                <a:gd name="T14" fmla="*/ 78 w 255"/>
                <a:gd name="T15" fmla="*/ 0 h 466"/>
                <a:gd name="T16" fmla="*/ 47 w 255"/>
                <a:gd name="T17" fmla="*/ 11 h 466"/>
                <a:gd name="T18" fmla="*/ 99 w 255"/>
                <a:gd name="T19" fmla="*/ 128 h 466"/>
                <a:gd name="T20" fmla="*/ 104 w 255"/>
                <a:gd name="T21" fmla="*/ 139 h 466"/>
                <a:gd name="T22" fmla="*/ 0 w 255"/>
                <a:gd name="T23" fmla="*/ 455 h 466"/>
                <a:gd name="T24" fmla="*/ 31 w 255"/>
                <a:gd name="T25" fmla="*/ 466 h 4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5" h="466">
                  <a:moveTo>
                    <a:pt x="31" y="466"/>
                  </a:moveTo>
                  <a:lnTo>
                    <a:pt x="136" y="150"/>
                  </a:lnTo>
                  <a:lnTo>
                    <a:pt x="146" y="144"/>
                  </a:lnTo>
                  <a:lnTo>
                    <a:pt x="255" y="89"/>
                  </a:lnTo>
                  <a:lnTo>
                    <a:pt x="240" y="61"/>
                  </a:lnTo>
                  <a:lnTo>
                    <a:pt x="130" y="117"/>
                  </a:lnTo>
                  <a:lnTo>
                    <a:pt x="130" y="111"/>
                  </a:lnTo>
                  <a:lnTo>
                    <a:pt x="78" y="0"/>
                  </a:lnTo>
                  <a:lnTo>
                    <a:pt x="47" y="11"/>
                  </a:lnTo>
                  <a:lnTo>
                    <a:pt x="99" y="128"/>
                  </a:lnTo>
                  <a:lnTo>
                    <a:pt x="104" y="139"/>
                  </a:lnTo>
                  <a:lnTo>
                    <a:pt x="0" y="455"/>
                  </a:lnTo>
                  <a:lnTo>
                    <a:pt x="31" y="4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4" name="Freeform 1375">
              <a:extLst>
                <a:ext uri="{FF2B5EF4-FFF2-40B4-BE49-F238E27FC236}">
                  <a16:creationId xmlns:a16="http://schemas.microsoft.com/office/drawing/2014/main" id="{46F31917-DADF-438C-84A3-4CFEDC700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3120"/>
              <a:ext cx="255" cy="466"/>
            </a:xfrm>
            <a:custGeom>
              <a:avLst/>
              <a:gdLst>
                <a:gd name="T0" fmla="*/ 31 w 255"/>
                <a:gd name="T1" fmla="*/ 466 h 466"/>
                <a:gd name="T2" fmla="*/ 136 w 255"/>
                <a:gd name="T3" fmla="*/ 150 h 466"/>
                <a:gd name="T4" fmla="*/ 146 w 255"/>
                <a:gd name="T5" fmla="*/ 144 h 466"/>
                <a:gd name="T6" fmla="*/ 255 w 255"/>
                <a:gd name="T7" fmla="*/ 89 h 466"/>
                <a:gd name="T8" fmla="*/ 240 w 255"/>
                <a:gd name="T9" fmla="*/ 61 h 466"/>
                <a:gd name="T10" fmla="*/ 130 w 255"/>
                <a:gd name="T11" fmla="*/ 117 h 466"/>
                <a:gd name="T12" fmla="*/ 130 w 255"/>
                <a:gd name="T13" fmla="*/ 111 h 466"/>
                <a:gd name="T14" fmla="*/ 78 w 255"/>
                <a:gd name="T15" fmla="*/ 0 h 466"/>
                <a:gd name="T16" fmla="*/ 47 w 255"/>
                <a:gd name="T17" fmla="*/ 11 h 466"/>
                <a:gd name="T18" fmla="*/ 99 w 255"/>
                <a:gd name="T19" fmla="*/ 128 h 466"/>
                <a:gd name="T20" fmla="*/ 104 w 255"/>
                <a:gd name="T21" fmla="*/ 139 h 466"/>
                <a:gd name="T22" fmla="*/ 0 w 255"/>
                <a:gd name="T23" fmla="*/ 455 h 4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5" h="466">
                  <a:moveTo>
                    <a:pt x="31" y="466"/>
                  </a:moveTo>
                  <a:lnTo>
                    <a:pt x="136" y="150"/>
                  </a:lnTo>
                  <a:lnTo>
                    <a:pt x="146" y="144"/>
                  </a:lnTo>
                  <a:lnTo>
                    <a:pt x="255" y="89"/>
                  </a:lnTo>
                  <a:lnTo>
                    <a:pt x="240" y="61"/>
                  </a:lnTo>
                  <a:lnTo>
                    <a:pt x="130" y="117"/>
                  </a:lnTo>
                  <a:lnTo>
                    <a:pt x="130" y="111"/>
                  </a:lnTo>
                  <a:lnTo>
                    <a:pt x="78" y="0"/>
                  </a:lnTo>
                  <a:lnTo>
                    <a:pt x="47" y="11"/>
                  </a:lnTo>
                  <a:lnTo>
                    <a:pt x="99" y="128"/>
                  </a:lnTo>
                  <a:lnTo>
                    <a:pt x="104" y="139"/>
                  </a:lnTo>
                  <a:lnTo>
                    <a:pt x="0" y="4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Freeform 1376">
              <a:extLst>
                <a:ext uri="{FF2B5EF4-FFF2-40B4-BE49-F238E27FC236}">
                  <a16:creationId xmlns:a16="http://schemas.microsoft.com/office/drawing/2014/main" id="{9BAA857F-AAEA-48AE-A52B-147F3CC50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453"/>
              <a:ext cx="438" cy="233"/>
            </a:xfrm>
            <a:custGeom>
              <a:avLst/>
              <a:gdLst>
                <a:gd name="T0" fmla="*/ 0 w 438"/>
                <a:gd name="T1" fmla="*/ 166 h 233"/>
                <a:gd name="T2" fmla="*/ 318 w 438"/>
                <a:gd name="T3" fmla="*/ 138 h 233"/>
                <a:gd name="T4" fmla="*/ 328 w 438"/>
                <a:gd name="T5" fmla="*/ 149 h 233"/>
                <a:gd name="T6" fmla="*/ 417 w 438"/>
                <a:gd name="T7" fmla="*/ 233 h 233"/>
                <a:gd name="T8" fmla="*/ 438 w 438"/>
                <a:gd name="T9" fmla="*/ 205 h 233"/>
                <a:gd name="T10" fmla="*/ 344 w 438"/>
                <a:gd name="T11" fmla="*/ 122 h 233"/>
                <a:gd name="T12" fmla="*/ 344 w 438"/>
                <a:gd name="T13" fmla="*/ 122 h 233"/>
                <a:gd name="T14" fmla="*/ 422 w 438"/>
                <a:gd name="T15" fmla="*/ 22 h 233"/>
                <a:gd name="T16" fmla="*/ 401 w 438"/>
                <a:gd name="T17" fmla="*/ 0 h 233"/>
                <a:gd name="T18" fmla="*/ 323 w 438"/>
                <a:gd name="T19" fmla="*/ 100 h 233"/>
                <a:gd name="T20" fmla="*/ 313 w 438"/>
                <a:gd name="T21" fmla="*/ 105 h 233"/>
                <a:gd name="T22" fmla="*/ 0 w 438"/>
                <a:gd name="T23" fmla="*/ 133 h 233"/>
                <a:gd name="T24" fmla="*/ 0 w 438"/>
                <a:gd name="T25" fmla="*/ 166 h 2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8" h="233">
                  <a:moveTo>
                    <a:pt x="0" y="166"/>
                  </a:moveTo>
                  <a:lnTo>
                    <a:pt x="318" y="138"/>
                  </a:lnTo>
                  <a:lnTo>
                    <a:pt x="328" y="149"/>
                  </a:lnTo>
                  <a:lnTo>
                    <a:pt x="417" y="233"/>
                  </a:lnTo>
                  <a:lnTo>
                    <a:pt x="438" y="205"/>
                  </a:lnTo>
                  <a:lnTo>
                    <a:pt x="344" y="122"/>
                  </a:lnTo>
                  <a:lnTo>
                    <a:pt x="422" y="22"/>
                  </a:lnTo>
                  <a:lnTo>
                    <a:pt x="401" y="0"/>
                  </a:lnTo>
                  <a:lnTo>
                    <a:pt x="323" y="100"/>
                  </a:lnTo>
                  <a:lnTo>
                    <a:pt x="313" y="105"/>
                  </a:lnTo>
                  <a:lnTo>
                    <a:pt x="0" y="133"/>
                  </a:lnTo>
                  <a:lnTo>
                    <a:pt x="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Freeform 1377">
              <a:extLst>
                <a:ext uri="{FF2B5EF4-FFF2-40B4-BE49-F238E27FC236}">
                  <a16:creationId xmlns:a16="http://schemas.microsoft.com/office/drawing/2014/main" id="{ECC6A2B8-3782-4F48-BB2A-05BEEE44D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453"/>
              <a:ext cx="438" cy="233"/>
            </a:xfrm>
            <a:custGeom>
              <a:avLst/>
              <a:gdLst>
                <a:gd name="T0" fmla="*/ 0 w 438"/>
                <a:gd name="T1" fmla="*/ 166 h 233"/>
                <a:gd name="T2" fmla="*/ 318 w 438"/>
                <a:gd name="T3" fmla="*/ 138 h 233"/>
                <a:gd name="T4" fmla="*/ 328 w 438"/>
                <a:gd name="T5" fmla="*/ 149 h 233"/>
                <a:gd name="T6" fmla="*/ 417 w 438"/>
                <a:gd name="T7" fmla="*/ 233 h 233"/>
                <a:gd name="T8" fmla="*/ 438 w 438"/>
                <a:gd name="T9" fmla="*/ 205 h 233"/>
                <a:gd name="T10" fmla="*/ 344 w 438"/>
                <a:gd name="T11" fmla="*/ 122 h 233"/>
                <a:gd name="T12" fmla="*/ 344 w 438"/>
                <a:gd name="T13" fmla="*/ 122 h 233"/>
                <a:gd name="T14" fmla="*/ 422 w 438"/>
                <a:gd name="T15" fmla="*/ 22 h 233"/>
                <a:gd name="T16" fmla="*/ 401 w 438"/>
                <a:gd name="T17" fmla="*/ 0 h 233"/>
                <a:gd name="T18" fmla="*/ 323 w 438"/>
                <a:gd name="T19" fmla="*/ 100 h 233"/>
                <a:gd name="T20" fmla="*/ 313 w 438"/>
                <a:gd name="T21" fmla="*/ 105 h 233"/>
                <a:gd name="T22" fmla="*/ 0 w 438"/>
                <a:gd name="T23" fmla="*/ 133 h 2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8" h="233">
                  <a:moveTo>
                    <a:pt x="0" y="166"/>
                  </a:moveTo>
                  <a:lnTo>
                    <a:pt x="318" y="138"/>
                  </a:lnTo>
                  <a:lnTo>
                    <a:pt x="328" y="149"/>
                  </a:lnTo>
                  <a:lnTo>
                    <a:pt x="417" y="233"/>
                  </a:lnTo>
                  <a:lnTo>
                    <a:pt x="438" y="205"/>
                  </a:lnTo>
                  <a:lnTo>
                    <a:pt x="344" y="122"/>
                  </a:lnTo>
                  <a:lnTo>
                    <a:pt x="422" y="22"/>
                  </a:lnTo>
                  <a:lnTo>
                    <a:pt x="401" y="0"/>
                  </a:lnTo>
                  <a:lnTo>
                    <a:pt x="323" y="100"/>
                  </a:lnTo>
                  <a:lnTo>
                    <a:pt x="313" y="105"/>
                  </a:lnTo>
                  <a:lnTo>
                    <a:pt x="0" y="1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1378">
              <a:extLst>
                <a:ext uri="{FF2B5EF4-FFF2-40B4-BE49-F238E27FC236}">
                  <a16:creationId xmlns:a16="http://schemas.microsoft.com/office/drawing/2014/main" id="{D735AEB5-3CAA-4D26-8433-4247F0688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619"/>
              <a:ext cx="271" cy="432"/>
            </a:xfrm>
            <a:custGeom>
              <a:avLst/>
              <a:gdLst>
                <a:gd name="T0" fmla="*/ 0 w 271"/>
                <a:gd name="T1" fmla="*/ 17 h 432"/>
                <a:gd name="T2" fmla="*/ 120 w 271"/>
                <a:gd name="T3" fmla="*/ 288 h 432"/>
                <a:gd name="T4" fmla="*/ 115 w 271"/>
                <a:gd name="T5" fmla="*/ 299 h 432"/>
                <a:gd name="T6" fmla="*/ 73 w 271"/>
                <a:gd name="T7" fmla="*/ 421 h 432"/>
                <a:gd name="T8" fmla="*/ 99 w 271"/>
                <a:gd name="T9" fmla="*/ 432 h 432"/>
                <a:gd name="T10" fmla="*/ 141 w 271"/>
                <a:gd name="T11" fmla="*/ 310 h 432"/>
                <a:gd name="T12" fmla="*/ 146 w 271"/>
                <a:gd name="T13" fmla="*/ 310 h 432"/>
                <a:gd name="T14" fmla="*/ 261 w 271"/>
                <a:gd name="T15" fmla="*/ 355 h 432"/>
                <a:gd name="T16" fmla="*/ 271 w 271"/>
                <a:gd name="T17" fmla="*/ 321 h 432"/>
                <a:gd name="T18" fmla="*/ 157 w 271"/>
                <a:gd name="T19" fmla="*/ 277 h 432"/>
                <a:gd name="T20" fmla="*/ 146 w 271"/>
                <a:gd name="T21" fmla="*/ 277 h 432"/>
                <a:gd name="T22" fmla="*/ 26 w 271"/>
                <a:gd name="T23" fmla="*/ 0 h 432"/>
                <a:gd name="T24" fmla="*/ 0 w 271"/>
                <a:gd name="T25" fmla="*/ 17 h 4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1" h="432">
                  <a:moveTo>
                    <a:pt x="0" y="17"/>
                  </a:moveTo>
                  <a:lnTo>
                    <a:pt x="120" y="288"/>
                  </a:lnTo>
                  <a:lnTo>
                    <a:pt x="115" y="299"/>
                  </a:lnTo>
                  <a:lnTo>
                    <a:pt x="73" y="421"/>
                  </a:lnTo>
                  <a:lnTo>
                    <a:pt x="99" y="432"/>
                  </a:lnTo>
                  <a:lnTo>
                    <a:pt x="141" y="310"/>
                  </a:lnTo>
                  <a:lnTo>
                    <a:pt x="146" y="310"/>
                  </a:lnTo>
                  <a:lnTo>
                    <a:pt x="261" y="355"/>
                  </a:lnTo>
                  <a:lnTo>
                    <a:pt x="271" y="321"/>
                  </a:lnTo>
                  <a:lnTo>
                    <a:pt x="157" y="277"/>
                  </a:lnTo>
                  <a:lnTo>
                    <a:pt x="146" y="277"/>
                  </a:lnTo>
                  <a:lnTo>
                    <a:pt x="2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8" name="Freeform 1379">
              <a:extLst>
                <a:ext uri="{FF2B5EF4-FFF2-40B4-BE49-F238E27FC236}">
                  <a16:creationId xmlns:a16="http://schemas.microsoft.com/office/drawing/2014/main" id="{2757AF1D-54DB-4359-9F36-CB2EF95E4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619"/>
              <a:ext cx="271" cy="432"/>
            </a:xfrm>
            <a:custGeom>
              <a:avLst/>
              <a:gdLst>
                <a:gd name="T0" fmla="*/ 0 w 271"/>
                <a:gd name="T1" fmla="*/ 17 h 432"/>
                <a:gd name="T2" fmla="*/ 120 w 271"/>
                <a:gd name="T3" fmla="*/ 288 h 432"/>
                <a:gd name="T4" fmla="*/ 115 w 271"/>
                <a:gd name="T5" fmla="*/ 299 h 432"/>
                <a:gd name="T6" fmla="*/ 73 w 271"/>
                <a:gd name="T7" fmla="*/ 421 h 432"/>
                <a:gd name="T8" fmla="*/ 99 w 271"/>
                <a:gd name="T9" fmla="*/ 432 h 432"/>
                <a:gd name="T10" fmla="*/ 141 w 271"/>
                <a:gd name="T11" fmla="*/ 310 h 432"/>
                <a:gd name="T12" fmla="*/ 146 w 271"/>
                <a:gd name="T13" fmla="*/ 310 h 432"/>
                <a:gd name="T14" fmla="*/ 261 w 271"/>
                <a:gd name="T15" fmla="*/ 355 h 432"/>
                <a:gd name="T16" fmla="*/ 271 w 271"/>
                <a:gd name="T17" fmla="*/ 321 h 432"/>
                <a:gd name="T18" fmla="*/ 157 w 271"/>
                <a:gd name="T19" fmla="*/ 277 h 432"/>
                <a:gd name="T20" fmla="*/ 146 w 271"/>
                <a:gd name="T21" fmla="*/ 277 h 432"/>
                <a:gd name="T22" fmla="*/ 26 w 271"/>
                <a:gd name="T23" fmla="*/ 0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1" h="432">
                  <a:moveTo>
                    <a:pt x="0" y="17"/>
                  </a:moveTo>
                  <a:lnTo>
                    <a:pt x="120" y="288"/>
                  </a:lnTo>
                  <a:lnTo>
                    <a:pt x="115" y="299"/>
                  </a:lnTo>
                  <a:lnTo>
                    <a:pt x="73" y="421"/>
                  </a:lnTo>
                  <a:lnTo>
                    <a:pt x="99" y="432"/>
                  </a:lnTo>
                  <a:lnTo>
                    <a:pt x="141" y="310"/>
                  </a:lnTo>
                  <a:lnTo>
                    <a:pt x="146" y="310"/>
                  </a:lnTo>
                  <a:lnTo>
                    <a:pt x="261" y="355"/>
                  </a:lnTo>
                  <a:lnTo>
                    <a:pt x="271" y="321"/>
                  </a:lnTo>
                  <a:lnTo>
                    <a:pt x="157" y="277"/>
                  </a:lnTo>
                  <a:lnTo>
                    <a:pt x="146" y="277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9" name="Freeform 1380">
              <a:extLst>
                <a:ext uri="{FF2B5EF4-FFF2-40B4-BE49-F238E27FC236}">
                  <a16:creationId xmlns:a16="http://schemas.microsoft.com/office/drawing/2014/main" id="{0A493C7D-3FBA-4FFD-802D-4E45709EC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" y="3608"/>
              <a:ext cx="364" cy="332"/>
            </a:xfrm>
            <a:custGeom>
              <a:avLst/>
              <a:gdLst>
                <a:gd name="T0" fmla="*/ 343 w 364"/>
                <a:gd name="T1" fmla="*/ 0 h 332"/>
                <a:gd name="T2" fmla="*/ 135 w 364"/>
                <a:gd name="T3" fmla="*/ 172 h 332"/>
                <a:gd name="T4" fmla="*/ 125 w 364"/>
                <a:gd name="T5" fmla="*/ 166 h 332"/>
                <a:gd name="T6" fmla="*/ 5 w 364"/>
                <a:gd name="T7" fmla="*/ 150 h 332"/>
                <a:gd name="T8" fmla="*/ 0 w 364"/>
                <a:gd name="T9" fmla="*/ 183 h 332"/>
                <a:gd name="T10" fmla="*/ 120 w 364"/>
                <a:gd name="T11" fmla="*/ 200 h 332"/>
                <a:gd name="T12" fmla="*/ 120 w 364"/>
                <a:gd name="T13" fmla="*/ 205 h 332"/>
                <a:gd name="T14" fmla="*/ 104 w 364"/>
                <a:gd name="T15" fmla="*/ 332 h 332"/>
                <a:gd name="T16" fmla="*/ 135 w 364"/>
                <a:gd name="T17" fmla="*/ 332 h 332"/>
                <a:gd name="T18" fmla="*/ 151 w 364"/>
                <a:gd name="T19" fmla="*/ 205 h 332"/>
                <a:gd name="T20" fmla="*/ 156 w 364"/>
                <a:gd name="T21" fmla="*/ 194 h 332"/>
                <a:gd name="T22" fmla="*/ 364 w 364"/>
                <a:gd name="T23" fmla="*/ 22 h 332"/>
                <a:gd name="T24" fmla="*/ 343 w 364"/>
                <a:gd name="T25" fmla="*/ 0 h 3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332">
                  <a:moveTo>
                    <a:pt x="343" y="0"/>
                  </a:moveTo>
                  <a:lnTo>
                    <a:pt x="135" y="172"/>
                  </a:lnTo>
                  <a:lnTo>
                    <a:pt x="125" y="166"/>
                  </a:lnTo>
                  <a:lnTo>
                    <a:pt x="5" y="150"/>
                  </a:lnTo>
                  <a:lnTo>
                    <a:pt x="0" y="183"/>
                  </a:lnTo>
                  <a:lnTo>
                    <a:pt x="120" y="200"/>
                  </a:lnTo>
                  <a:lnTo>
                    <a:pt x="120" y="205"/>
                  </a:lnTo>
                  <a:lnTo>
                    <a:pt x="104" y="332"/>
                  </a:lnTo>
                  <a:lnTo>
                    <a:pt x="135" y="332"/>
                  </a:lnTo>
                  <a:lnTo>
                    <a:pt x="151" y="205"/>
                  </a:lnTo>
                  <a:lnTo>
                    <a:pt x="156" y="194"/>
                  </a:lnTo>
                  <a:lnTo>
                    <a:pt x="364" y="22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Freeform 1381">
              <a:extLst>
                <a:ext uri="{FF2B5EF4-FFF2-40B4-BE49-F238E27FC236}">
                  <a16:creationId xmlns:a16="http://schemas.microsoft.com/office/drawing/2014/main" id="{1F211007-5836-456D-B2FC-6305F1BD4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" y="3608"/>
              <a:ext cx="364" cy="332"/>
            </a:xfrm>
            <a:custGeom>
              <a:avLst/>
              <a:gdLst>
                <a:gd name="T0" fmla="*/ 343 w 364"/>
                <a:gd name="T1" fmla="*/ 0 h 332"/>
                <a:gd name="T2" fmla="*/ 135 w 364"/>
                <a:gd name="T3" fmla="*/ 172 h 332"/>
                <a:gd name="T4" fmla="*/ 125 w 364"/>
                <a:gd name="T5" fmla="*/ 166 h 332"/>
                <a:gd name="T6" fmla="*/ 5 w 364"/>
                <a:gd name="T7" fmla="*/ 150 h 332"/>
                <a:gd name="T8" fmla="*/ 0 w 364"/>
                <a:gd name="T9" fmla="*/ 183 h 332"/>
                <a:gd name="T10" fmla="*/ 120 w 364"/>
                <a:gd name="T11" fmla="*/ 200 h 332"/>
                <a:gd name="T12" fmla="*/ 120 w 364"/>
                <a:gd name="T13" fmla="*/ 205 h 332"/>
                <a:gd name="T14" fmla="*/ 104 w 364"/>
                <a:gd name="T15" fmla="*/ 332 h 332"/>
                <a:gd name="T16" fmla="*/ 135 w 364"/>
                <a:gd name="T17" fmla="*/ 332 h 332"/>
                <a:gd name="T18" fmla="*/ 151 w 364"/>
                <a:gd name="T19" fmla="*/ 205 h 332"/>
                <a:gd name="T20" fmla="*/ 156 w 364"/>
                <a:gd name="T21" fmla="*/ 194 h 332"/>
                <a:gd name="T22" fmla="*/ 364 w 364"/>
                <a:gd name="T23" fmla="*/ 22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4" h="332">
                  <a:moveTo>
                    <a:pt x="343" y="0"/>
                  </a:moveTo>
                  <a:lnTo>
                    <a:pt x="135" y="172"/>
                  </a:lnTo>
                  <a:lnTo>
                    <a:pt x="125" y="166"/>
                  </a:lnTo>
                  <a:lnTo>
                    <a:pt x="5" y="150"/>
                  </a:lnTo>
                  <a:lnTo>
                    <a:pt x="0" y="183"/>
                  </a:lnTo>
                  <a:lnTo>
                    <a:pt x="120" y="200"/>
                  </a:lnTo>
                  <a:lnTo>
                    <a:pt x="120" y="205"/>
                  </a:lnTo>
                  <a:lnTo>
                    <a:pt x="104" y="332"/>
                  </a:lnTo>
                  <a:lnTo>
                    <a:pt x="135" y="332"/>
                  </a:lnTo>
                  <a:lnTo>
                    <a:pt x="151" y="205"/>
                  </a:lnTo>
                  <a:lnTo>
                    <a:pt x="156" y="194"/>
                  </a:lnTo>
                  <a:lnTo>
                    <a:pt x="364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1" name="Freeform 1382">
              <a:extLst>
                <a:ext uri="{FF2B5EF4-FFF2-40B4-BE49-F238E27FC236}">
                  <a16:creationId xmlns:a16="http://schemas.microsoft.com/office/drawing/2014/main" id="{2EFF9E1E-44E2-416E-A902-2F2EBEC04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3242"/>
              <a:ext cx="375" cy="360"/>
            </a:xfrm>
            <a:custGeom>
              <a:avLst/>
              <a:gdLst>
                <a:gd name="T0" fmla="*/ 375 w 375"/>
                <a:gd name="T1" fmla="*/ 333 h 360"/>
                <a:gd name="T2" fmla="*/ 157 w 375"/>
                <a:gd name="T3" fmla="*/ 139 h 360"/>
                <a:gd name="T4" fmla="*/ 151 w 375"/>
                <a:gd name="T5" fmla="*/ 128 h 360"/>
                <a:gd name="T6" fmla="*/ 141 w 375"/>
                <a:gd name="T7" fmla="*/ 0 h 360"/>
                <a:gd name="T8" fmla="*/ 110 w 375"/>
                <a:gd name="T9" fmla="*/ 6 h 360"/>
                <a:gd name="T10" fmla="*/ 120 w 375"/>
                <a:gd name="T11" fmla="*/ 133 h 360"/>
                <a:gd name="T12" fmla="*/ 120 w 375"/>
                <a:gd name="T13" fmla="*/ 133 h 360"/>
                <a:gd name="T14" fmla="*/ 0 w 375"/>
                <a:gd name="T15" fmla="*/ 144 h 360"/>
                <a:gd name="T16" fmla="*/ 6 w 375"/>
                <a:gd name="T17" fmla="*/ 178 h 360"/>
                <a:gd name="T18" fmla="*/ 125 w 375"/>
                <a:gd name="T19" fmla="*/ 167 h 360"/>
                <a:gd name="T20" fmla="*/ 136 w 375"/>
                <a:gd name="T21" fmla="*/ 167 h 360"/>
                <a:gd name="T22" fmla="*/ 354 w 375"/>
                <a:gd name="T23" fmla="*/ 360 h 360"/>
                <a:gd name="T24" fmla="*/ 375 w 375"/>
                <a:gd name="T25" fmla="*/ 333 h 3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5" h="360">
                  <a:moveTo>
                    <a:pt x="375" y="333"/>
                  </a:moveTo>
                  <a:lnTo>
                    <a:pt x="157" y="139"/>
                  </a:lnTo>
                  <a:lnTo>
                    <a:pt x="151" y="128"/>
                  </a:lnTo>
                  <a:lnTo>
                    <a:pt x="141" y="0"/>
                  </a:lnTo>
                  <a:lnTo>
                    <a:pt x="110" y="6"/>
                  </a:lnTo>
                  <a:lnTo>
                    <a:pt x="120" y="133"/>
                  </a:lnTo>
                  <a:lnTo>
                    <a:pt x="0" y="144"/>
                  </a:lnTo>
                  <a:lnTo>
                    <a:pt x="6" y="178"/>
                  </a:lnTo>
                  <a:lnTo>
                    <a:pt x="125" y="167"/>
                  </a:lnTo>
                  <a:lnTo>
                    <a:pt x="136" y="167"/>
                  </a:lnTo>
                  <a:lnTo>
                    <a:pt x="354" y="360"/>
                  </a:lnTo>
                  <a:lnTo>
                    <a:pt x="375" y="3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Freeform 1383">
              <a:extLst>
                <a:ext uri="{FF2B5EF4-FFF2-40B4-BE49-F238E27FC236}">
                  <a16:creationId xmlns:a16="http://schemas.microsoft.com/office/drawing/2014/main" id="{D63E4CBD-E53A-4342-84A3-0FA082267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3242"/>
              <a:ext cx="375" cy="360"/>
            </a:xfrm>
            <a:custGeom>
              <a:avLst/>
              <a:gdLst>
                <a:gd name="T0" fmla="*/ 375 w 375"/>
                <a:gd name="T1" fmla="*/ 333 h 360"/>
                <a:gd name="T2" fmla="*/ 157 w 375"/>
                <a:gd name="T3" fmla="*/ 139 h 360"/>
                <a:gd name="T4" fmla="*/ 151 w 375"/>
                <a:gd name="T5" fmla="*/ 128 h 360"/>
                <a:gd name="T6" fmla="*/ 141 w 375"/>
                <a:gd name="T7" fmla="*/ 0 h 360"/>
                <a:gd name="T8" fmla="*/ 110 w 375"/>
                <a:gd name="T9" fmla="*/ 6 h 360"/>
                <a:gd name="T10" fmla="*/ 120 w 375"/>
                <a:gd name="T11" fmla="*/ 133 h 360"/>
                <a:gd name="T12" fmla="*/ 120 w 375"/>
                <a:gd name="T13" fmla="*/ 133 h 360"/>
                <a:gd name="T14" fmla="*/ 0 w 375"/>
                <a:gd name="T15" fmla="*/ 144 h 360"/>
                <a:gd name="T16" fmla="*/ 6 w 375"/>
                <a:gd name="T17" fmla="*/ 178 h 360"/>
                <a:gd name="T18" fmla="*/ 125 w 375"/>
                <a:gd name="T19" fmla="*/ 167 h 360"/>
                <a:gd name="T20" fmla="*/ 136 w 375"/>
                <a:gd name="T21" fmla="*/ 167 h 360"/>
                <a:gd name="T22" fmla="*/ 354 w 375"/>
                <a:gd name="T23" fmla="*/ 360 h 3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5" h="360">
                  <a:moveTo>
                    <a:pt x="375" y="333"/>
                  </a:moveTo>
                  <a:lnTo>
                    <a:pt x="157" y="139"/>
                  </a:lnTo>
                  <a:lnTo>
                    <a:pt x="151" y="128"/>
                  </a:lnTo>
                  <a:lnTo>
                    <a:pt x="141" y="0"/>
                  </a:lnTo>
                  <a:lnTo>
                    <a:pt x="110" y="6"/>
                  </a:lnTo>
                  <a:lnTo>
                    <a:pt x="120" y="133"/>
                  </a:lnTo>
                  <a:lnTo>
                    <a:pt x="0" y="144"/>
                  </a:lnTo>
                  <a:lnTo>
                    <a:pt x="6" y="178"/>
                  </a:lnTo>
                  <a:lnTo>
                    <a:pt x="125" y="167"/>
                  </a:lnTo>
                  <a:lnTo>
                    <a:pt x="136" y="167"/>
                  </a:lnTo>
                  <a:lnTo>
                    <a:pt x="354" y="3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3" name="Line 1384">
              <a:extLst>
                <a:ext uri="{FF2B5EF4-FFF2-40B4-BE49-F238E27FC236}">
                  <a16:creationId xmlns:a16="http://schemas.microsoft.com/office/drawing/2014/main" id="{15457B72-C0E9-47D2-81ED-30F6D495F6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1" y="3630"/>
              <a:ext cx="208" cy="172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4" name="Line 1385">
              <a:extLst>
                <a:ext uri="{FF2B5EF4-FFF2-40B4-BE49-F238E27FC236}">
                  <a16:creationId xmlns:a16="http://schemas.microsoft.com/office/drawing/2014/main" id="{31E67E81-6CD4-4D54-9ADB-00D89D535B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0" y="3608"/>
              <a:ext cx="208" cy="172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5" name="Line 1386">
              <a:extLst>
                <a:ext uri="{FF2B5EF4-FFF2-40B4-BE49-F238E27FC236}">
                  <a16:creationId xmlns:a16="http://schemas.microsoft.com/office/drawing/2014/main" id="{5289F088-6B23-4A8A-B4BA-5565CAA2F9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90" y="3619"/>
              <a:ext cx="120" cy="27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6" name="Line 1387">
              <a:extLst>
                <a:ext uri="{FF2B5EF4-FFF2-40B4-BE49-F238E27FC236}">
                  <a16:creationId xmlns:a16="http://schemas.microsoft.com/office/drawing/2014/main" id="{2D2D0D46-4C8C-4B0A-B13C-6EB382752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4" y="3636"/>
              <a:ext cx="120" cy="271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7" name="Line 1388">
              <a:extLst>
                <a:ext uri="{FF2B5EF4-FFF2-40B4-BE49-F238E27FC236}">
                  <a16:creationId xmlns:a16="http://schemas.microsoft.com/office/drawing/2014/main" id="{5857679A-2FBA-4F5A-A023-1E95BBC122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0" y="3558"/>
              <a:ext cx="313" cy="28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8" name="Line 1389">
              <a:extLst>
                <a:ext uri="{FF2B5EF4-FFF2-40B4-BE49-F238E27FC236}">
                  <a16:creationId xmlns:a16="http://schemas.microsoft.com/office/drawing/2014/main" id="{D7E0667A-13CD-4E2D-B5A1-3CF129E52E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0" y="3591"/>
              <a:ext cx="318" cy="28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9" name="Line 1390">
              <a:extLst>
                <a:ext uri="{FF2B5EF4-FFF2-40B4-BE49-F238E27FC236}">
                  <a16:creationId xmlns:a16="http://schemas.microsoft.com/office/drawing/2014/main" id="{66E19628-C590-457D-AB34-4756728F77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" y="3409"/>
              <a:ext cx="218" cy="193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0" name="Line 1391">
              <a:extLst>
                <a:ext uri="{FF2B5EF4-FFF2-40B4-BE49-F238E27FC236}">
                  <a16:creationId xmlns:a16="http://schemas.microsoft.com/office/drawing/2014/main" id="{A1F1BC63-9C78-4648-A915-C7E69CBA69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1" y="3381"/>
              <a:ext cx="218" cy="194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1" name="Line 1392">
              <a:extLst>
                <a:ext uri="{FF2B5EF4-FFF2-40B4-BE49-F238E27FC236}">
                  <a16:creationId xmlns:a16="http://schemas.microsoft.com/office/drawing/2014/main" id="{74FCF977-C01F-4F57-B729-4696AD2882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0" y="3270"/>
              <a:ext cx="105" cy="316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2" name="Line 1393">
              <a:extLst>
                <a:ext uri="{FF2B5EF4-FFF2-40B4-BE49-F238E27FC236}">
                  <a16:creationId xmlns:a16="http://schemas.microsoft.com/office/drawing/2014/main" id="{7ABE34DF-CA33-46AB-AE23-5170E60662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9" y="3259"/>
              <a:ext cx="104" cy="316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Line 1394">
              <a:extLst>
                <a:ext uri="{FF2B5EF4-FFF2-40B4-BE49-F238E27FC236}">
                  <a16:creationId xmlns:a16="http://schemas.microsoft.com/office/drawing/2014/main" id="{D79EA5E9-8D2F-4DEC-99AA-DF03FBA202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" y="3131"/>
              <a:ext cx="52" cy="11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Line 1395">
              <a:extLst>
                <a:ext uri="{FF2B5EF4-FFF2-40B4-BE49-F238E27FC236}">
                  <a16:creationId xmlns:a16="http://schemas.microsoft.com/office/drawing/2014/main" id="{CFFB6D01-0DB1-469B-8BAC-8083412E3D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7" y="3120"/>
              <a:ext cx="52" cy="111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5" name="Line 1396">
              <a:extLst>
                <a:ext uri="{FF2B5EF4-FFF2-40B4-BE49-F238E27FC236}">
                  <a16:creationId xmlns:a16="http://schemas.microsoft.com/office/drawing/2014/main" id="{60AE7417-97E1-4EA8-8C12-B646B3D99C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9" y="3181"/>
              <a:ext cx="110" cy="56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Line 1397">
              <a:extLst>
                <a:ext uri="{FF2B5EF4-FFF2-40B4-BE49-F238E27FC236}">
                  <a16:creationId xmlns:a16="http://schemas.microsoft.com/office/drawing/2014/main" id="{638A5DB9-A0F9-4011-9B1B-33C2BF98B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5" y="3209"/>
              <a:ext cx="109" cy="55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Line 1398">
              <a:extLst>
                <a:ext uri="{FF2B5EF4-FFF2-40B4-BE49-F238E27FC236}">
                  <a16:creationId xmlns:a16="http://schemas.microsoft.com/office/drawing/2014/main" id="{5DA25A4B-EF5A-42FE-A051-C5029D0B1F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34" y="3575"/>
              <a:ext cx="94" cy="83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Line 1399">
              <a:extLst>
                <a:ext uri="{FF2B5EF4-FFF2-40B4-BE49-F238E27FC236}">
                  <a16:creationId xmlns:a16="http://schemas.microsoft.com/office/drawing/2014/main" id="{6F11616D-A88E-43C8-94AA-9AB1635E37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8" y="3602"/>
              <a:ext cx="89" cy="84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9" name="Line 1400">
              <a:extLst>
                <a:ext uri="{FF2B5EF4-FFF2-40B4-BE49-F238E27FC236}">
                  <a16:creationId xmlns:a16="http://schemas.microsoft.com/office/drawing/2014/main" id="{F6035E52-7745-4351-9A0B-8AE489A85C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3" y="3453"/>
              <a:ext cx="78" cy="100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0" name="Line 1401">
              <a:extLst>
                <a:ext uri="{FF2B5EF4-FFF2-40B4-BE49-F238E27FC236}">
                  <a16:creationId xmlns:a16="http://schemas.microsoft.com/office/drawing/2014/main" id="{B264B155-D2BD-4204-A0C2-240B21674D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34" y="3475"/>
              <a:ext cx="78" cy="100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1" name="Line 1402">
              <a:extLst>
                <a:ext uri="{FF2B5EF4-FFF2-40B4-BE49-F238E27FC236}">
                  <a16:creationId xmlns:a16="http://schemas.microsoft.com/office/drawing/2014/main" id="{CB9CA895-5E5C-444C-931F-97F27206DB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0" y="3929"/>
              <a:ext cx="115" cy="45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2" name="Line 1403">
              <a:extLst>
                <a:ext uri="{FF2B5EF4-FFF2-40B4-BE49-F238E27FC236}">
                  <a16:creationId xmlns:a16="http://schemas.microsoft.com/office/drawing/2014/main" id="{DA1E30E8-DFAE-4C68-9B27-70A0137388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21" y="3896"/>
              <a:ext cx="114" cy="44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3" name="Line 1404">
              <a:extLst>
                <a:ext uri="{FF2B5EF4-FFF2-40B4-BE49-F238E27FC236}">
                  <a16:creationId xmlns:a16="http://schemas.microsoft.com/office/drawing/2014/main" id="{16CE14FA-1307-41A1-BEBD-BB9E585E7D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3918"/>
              <a:ext cx="42" cy="122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4" name="Line 1405">
              <a:extLst>
                <a:ext uri="{FF2B5EF4-FFF2-40B4-BE49-F238E27FC236}">
                  <a16:creationId xmlns:a16="http://schemas.microsoft.com/office/drawing/2014/main" id="{47B032F6-32E1-41F9-87F8-60BC15EF3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3" y="3929"/>
              <a:ext cx="42" cy="122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5" name="Line 1406">
              <a:extLst>
                <a:ext uri="{FF2B5EF4-FFF2-40B4-BE49-F238E27FC236}">
                  <a16:creationId xmlns:a16="http://schemas.microsoft.com/office/drawing/2014/main" id="{6A36EC1A-9838-4D76-B901-75F454344D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0" y="3813"/>
              <a:ext cx="16" cy="12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6" name="Line 1407">
              <a:extLst>
                <a:ext uri="{FF2B5EF4-FFF2-40B4-BE49-F238E27FC236}">
                  <a16:creationId xmlns:a16="http://schemas.microsoft.com/office/drawing/2014/main" id="{027B8F06-1B9A-43B1-BBA1-9F47F5639E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" y="3813"/>
              <a:ext cx="16" cy="12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7" name="Line 1408">
              <a:extLst>
                <a:ext uri="{FF2B5EF4-FFF2-40B4-BE49-F238E27FC236}">
                  <a16:creationId xmlns:a16="http://schemas.microsoft.com/office/drawing/2014/main" id="{F1C758C6-00E2-45DC-A010-257C80AE4D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" y="3791"/>
              <a:ext cx="120" cy="1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8" name="Line 1409">
              <a:extLst>
                <a:ext uri="{FF2B5EF4-FFF2-40B4-BE49-F238E27FC236}">
                  <a16:creationId xmlns:a16="http://schemas.microsoft.com/office/drawing/2014/main" id="{03B16A42-CF76-428A-A584-0D10FFADA7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0" y="3758"/>
              <a:ext cx="120" cy="16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9" name="Line 1410">
              <a:extLst>
                <a:ext uri="{FF2B5EF4-FFF2-40B4-BE49-F238E27FC236}">
                  <a16:creationId xmlns:a16="http://schemas.microsoft.com/office/drawing/2014/main" id="{9F31D556-7F61-4B11-926C-82CECEAF23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5" y="3242"/>
              <a:ext cx="10" cy="128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0" name="Line 1411">
              <a:extLst>
                <a:ext uri="{FF2B5EF4-FFF2-40B4-BE49-F238E27FC236}">
                  <a16:creationId xmlns:a16="http://schemas.microsoft.com/office/drawing/2014/main" id="{792A33B8-01A9-4B4E-8705-6ADEB772FC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" y="3248"/>
              <a:ext cx="10" cy="12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1" name="Line 1412">
              <a:extLst>
                <a:ext uri="{FF2B5EF4-FFF2-40B4-BE49-F238E27FC236}">
                  <a16:creationId xmlns:a16="http://schemas.microsoft.com/office/drawing/2014/main" id="{DDB47982-8700-4163-830A-804FDF7519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" y="3375"/>
              <a:ext cx="120" cy="11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2" name="Line 1413">
              <a:extLst>
                <a:ext uri="{FF2B5EF4-FFF2-40B4-BE49-F238E27FC236}">
                  <a16:creationId xmlns:a16="http://schemas.microsoft.com/office/drawing/2014/main" id="{70DDDFF7-A580-4381-A490-7F0CE9EE37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0" y="3409"/>
              <a:ext cx="119" cy="11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3" name="Freeform 1414">
              <a:extLst>
                <a:ext uri="{FF2B5EF4-FFF2-40B4-BE49-F238E27FC236}">
                  <a16:creationId xmlns:a16="http://schemas.microsoft.com/office/drawing/2014/main" id="{E8AAA078-9B46-4E0F-ABB8-F985EE248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3542"/>
              <a:ext cx="120" cy="127"/>
            </a:xfrm>
            <a:custGeom>
              <a:avLst/>
              <a:gdLst>
                <a:gd name="T0" fmla="*/ 845 w 23"/>
                <a:gd name="T1" fmla="*/ 668 h 23"/>
                <a:gd name="T2" fmla="*/ 2697 w 23"/>
                <a:gd name="T3" fmla="*/ 1005 h 23"/>
                <a:gd name="T4" fmla="*/ 2557 w 23"/>
                <a:gd name="T5" fmla="*/ 3203 h 23"/>
                <a:gd name="T6" fmla="*/ 574 w 23"/>
                <a:gd name="T7" fmla="*/ 3020 h 23"/>
                <a:gd name="T8" fmla="*/ 845 w 23"/>
                <a:gd name="T9" fmla="*/ 6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6" y="4"/>
                  </a:moveTo>
                  <a:cubicBezTo>
                    <a:pt x="10" y="0"/>
                    <a:pt x="16" y="1"/>
                    <a:pt x="19" y="6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4" name="Freeform 1415">
              <a:extLst>
                <a:ext uri="{FF2B5EF4-FFF2-40B4-BE49-F238E27FC236}">
                  <a16:creationId xmlns:a16="http://schemas.microsoft.com/office/drawing/2014/main" id="{CB9C1FA2-1EEF-42F6-9B3B-57F92AF9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3542"/>
              <a:ext cx="120" cy="127"/>
            </a:xfrm>
            <a:custGeom>
              <a:avLst/>
              <a:gdLst>
                <a:gd name="T0" fmla="*/ 845 w 23"/>
                <a:gd name="T1" fmla="*/ 668 h 23"/>
                <a:gd name="T2" fmla="*/ 2697 w 23"/>
                <a:gd name="T3" fmla="*/ 1005 h 23"/>
                <a:gd name="T4" fmla="*/ 2557 w 23"/>
                <a:gd name="T5" fmla="*/ 3203 h 23"/>
                <a:gd name="T6" fmla="*/ 574 w 23"/>
                <a:gd name="T7" fmla="*/ 3020 h 23"/>
                <a:gd name="T8" fmla="*/ 845 w 23"/>
                <a:gd name="T9" fmla="*/ 6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6" y="4"/>
                  </a:moveTo>
                  <a:cubicBezTo>
                    <a:pt x="10" y="0"/>
                    <a:pt x="16" y="1"/>
                    <a:pt x="19" y="6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6" y="4"/>
                  </a:cubicBezTo>
                  <a:close/>
                </a:path>
              </a:pathLst>
            </a:custGeom>
            <a:noFill/>
            <a:ln w="17463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5" name="Freeform 1416">
              <a:extLst>
                <a:ext uri="{FF2B5EF4-FFF2-40B4-BE49-F238E27FC236}">
                  <a16:creationId xmlns:a16="http://schemas.microsoft.com/office/drawing/2014/main" id="{B24EB6F1-C19A-4CCE-986E-495F68CF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3569"/>
              <a:ext cx="36" cy="39"/>
            </a:xfrm>
            <a:custGeom>
              <a:avLst/>
              <a:gdLst>
                <a:gd name="T0" fmla="*/ 262 w 7"/>
                <a:gd name="T1" fmla="*/ 184 h 7"/>
                <a:gd name="T2" fmla="*/ 818 w 7"/>
                <a:gd name="T3" fmla="*/ 184 h 7"/>
                <a:gd name="T4" fmla="*/ 689 w 7"/>
                <a:gd name="T5" fmla="*/ 1025 h 7"/>
                <a:gd name="T6" fmla="*/ 134 w 7"/>
                <a:gd name="T7" fmla="*/ 869 h 7"/>
                <a:gd name="T8" fmla="*/ 262 w 7"/>
                <a:gd name="T9" fmla="*/ 18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3" y="0"/>
                    <a:pt x="5" y="0"/>
                    <a:pt x="6" y="1"/>
                  </a:cubicBezTo>
                  <a:cubicBezTo>
                    <a:pt x="7" y="3"/>
                    <a:pt x="7" y="5"/>
                    <a:pt x="5" y="6"/>
                  </a:cubicBezTo>
                  <a:cubicBezTo>
                    <a:pt x="4" y="7"/>
                    <a:pt x="2" y="7"/>
                    <a:pt x="1" y="5"/>
                  </a:cubicBezTo>
                  <a:cubicBezTo>
                    <a:pt x="0" y="4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C0C0C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6" name="Freeform 1417">
              <a:extLst>
                <a:ext uri="{FF2B5EF4-FFF2-40B4-BE49-F238E27FC236}">
                  <a16:creationId xmlns:a16="http://schemas.microsoft.com/office/drawing/2014/main" id="{82631719-490E-4B78-BAF4-129BDF77C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3591"/>
              <a:ext cx="16" cy="17"/>
            </a:xfrm>
            <a:custGeom>
              <a:avLst/>
              <a:gdLst>
                <a:gd name="T0" fmla="*/ 144 w 3"/>
                <a:gd name="T1" fmla="*/ 193 h 3"/>
                <a:gd name="T2" fmla="*/ 453 w 3"/>
                <a:gd name="T3" fmla="*/ 193 h 3"/>
                <a:gd name="T4" fmla="*/ 453 w 3"/>
                <a:gd name="T5" fmla="*/ 544 h 3"/>
                <a:gd name="T6" fmla="*/ 144 w 3"/>
                <a:gd name="T7" fmla="*/ 351 h 3"/>
                <a:gd name="T8" fmla="*/ 144 w 3"/>
                <a:gd name="T9" fmla="*/ 19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>
            <a:extLst>
              <a:ext uri="{FF2B5EF4-FFF2-40B4-BE49-F238E27FC236}">
                <a16:creationId xmlns:a16="http://schemas.microsoft.com/office/drawing/2014/main" id="{6124C3BA-0C78-4936-8090-5416F05FB2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sz="5067"/>
              <a:t>Immunoglobulins (1)</a:t>
            </a:r>
            <a:endParaRPr lang="fr-FR" sz="5067" dirty="0"/>
          </a:p>
        </p:txBody>
      </p:sp>
      <p:grpSp>
        <p:nvGrpSpPr>
          <p:cNvPr id="63490" name="Group 3">
            <a:extLst>
              <a:ext uri="{FF2B5EF4-FFF2-40B4-BE49-F238E27FC236}">
                <a16:creationId xmlns:a16="http://schemas.microsoft.com/office/drawing/2014/main" id="{253EEB11-FE7E-406A-8CE8-3DE231F2A27D}"/>
              </a:ext>
            </a:extLst>
          </p:cNvPr>
          <p:cNvGrpSpPr>
            <a:grpSpLocks/>
          </p:cNvGrpSpPr>
          <p:nvPr/>
        </p:nvGrpSpPr>
        <p:grpSpPr bwMode="auto">
          <a:xfrm>
            <a:off x="4945063" y="4249738"/>
            <a:ext cx="1549400" cy="2165350"/>
            <a:chOff x="2155" y="2677"/>
            <a:chExt cx="976" cy="1364"/>
          </a:xfrm>
        </p:grpSpPr>
        <p:sp>
          <p:nvSpPr>
            <p:cNvPr id="106882" name="Freeform 4">
              <a:extLst>
                <a:ext uri="{FF2B5EF4-FFF2-40B4-BE49-F238E27FC236}">
                  <a16:creationId xmlns:a16="http://schemas.microsoft.com/office/drawing/2014/main" id="{EEF6610F-E7DF-454D-859E-B5C94F29C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3147"/>
              <a:ext cx="123" cy="83"/>
            </a:xfrm>
            <a:custGeom>
              <a:avLst/>
              <a:gdLst>
                <a:gd name="T0" fmla="*/ 0 w 129"/>
                <a:gd name="T1" fmla="*/ 0 h 81"/>
                <a:gd name="T2" fmla="*/ 112 w 129"/>
                <a:gd name="T3" fmla="*/ 8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0" y="0"/>
                  </a:moveTo>
                  <a:cubicBezTo>
                    <a:pt x="0" y="0"/>
                    <a:pt x="95" y="18"/>
                    <a:pt x="129" y="81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3" name="Freeform 5">
              <a:extLst>
                <a:ext uri="{FF2B5EF4-FFF2-40B4-BE49-F238E27FC236}">
                  <a16:creationId xmlns:a16="http://schemas.microsoft.com/office/drawing/2014/main" id="{F906A44D-A824-4FCE-9C12-C09DC3435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274"/>
              <a:ext cx="106" cy="126"/>
            </a:xfrm>
            <a:custGeom>
              <a:avLst/>
              <a:gdLst>
                <a:gd name="T0" fmla="*/ 96 w 111"/>
                <a:gd name="T1" fmla="*/ 132 h 123"/>
                <a:gd name="T2" fmla="*/ 53 w 111"/>
                <a:gd name="T3" fmla="*/ 0 h 123"/>
                <a:gd name="T4" fmla="*/ 44 w 111"/>
                <a:gd name="T5" fmla="*/ 0 h 123"/>
                <a:gd name="T6" fmla="*/ 0 w 111"/>
                <a:gd name="T7" fmla="*/ 132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23">
                  <a:moveTo>
                    <a:pt x="111" y="123"/>
                  </a:moveTo>
                  <a:cubicBezTo>
                    <a:pt x="73" y="73"/>
                    <a:pt x="59" y="32"/>
                    <a:pt x="6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32"/>
                    <a:pt x="38" y="73"/>
                    <a:pt x="0" y="123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4" name="Freeform 6">
              <a:extLst>
                <a:ext uri="{FF2B5EF4-FFF2-40B4-BE49-F238E27FC236}">
                  <a16:creationId xmlns:a16="http://schemas.microsoft.com/office/drawing/2014/main" id="{042B6720-F7C8-4159-9C01-C0393C066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3147"/>
              <a:ext cx="125" cy="84"/>
            </a:xfrm>
            <a:custGeom>
              <a:avLst/>
              <a:gdLst>
                <a:gd name="T0" fmla="*/ 115 w 130"/>
                <a:gd name="T1" fmla="*/ 0 h 82"/>
                <a:gd name="T2" fmla="*/ 0 w 130"/>
                <a:gd name="T3" fmla="*/ 88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0" h="82">
                  <a:moveTo>
                    <a:pt x="130" y="0"/>
                  </a:moveTo>
                  <a:cubicBezTo>
                    <a:pt x="130" y="0"/>
                    <a:pt x="33" y="18"/>
                    <a:pt x="0" y="82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5" name="Freeform 7">
              <a:extLst>
                <a:ext uri="{FF2B5EF4-FFF2-40B4-BE49-F238E27FC236}">
                  <a16:creationId xmlns:a16="http://schemas.microsoft.com/office/drawing/2014/main" id="{8A3CBCD6-67FE-4164-88E4-8E43B1D0B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3362"/>
              <a:ext cx="238" cy="360"/>
            </a:xfrm>
            <a:custGeom>
              <a:avLst/>
              <a:gdLst>
                <a:gd name="T0" fmla="*/ 178 w 249"/>
                <a:gd name="T1" fmla="*/ 218 h 352"/>
                <a:gd name="T2" fmla="*/ 181 w 249"/>
                <a:gd name="T3" fmla="*/ 200 h 352"/>
                <a:gd name="T4" fmla="*/ 201 w 249"/>
                <a:gd name="T5" fmla="*/ 156 h 352"/>
                <a:gd name="T6" fmla="*/ 157 w 249"/>
                <a:gd name="T7" fmla="*/ 17 h 352"/>
                <a:gd name="T8" fmla="*/ 52 w 249"/>
                <a:gd name="T9" fmla="*/ 95 h 352"/>
                <a:gd name="T10" fmla="*/ 47 w 249"/>
                <a:gd name="T11" fmla="*/ 143 h 352"/>
                <a:gd name="T12" fmla="*/ 38 w 249"/>
                <a:gd name="T13" fmla="*/ 158 h 352"/>
                <a:gd name="T14" fmla="*/ 36 w 249"/>
                <a:gd name="T15" fmla="*/ 177 h 352"/>
                <a:gd name="T16" fmla="*/ 17 w 249"/>
                <a:gd name="T17" fmla="*/ 220 h 352"/>
                <a:gd name="T18" fmla="*/ 61 w 249"/>
                <a:gd name="T19" fmla="*/ 360 h 352"/>
                <a:gd name="T20" fmla="*/ 166 w 249"/>
                <a:gd name="T21" fmla="*/ 282 h 352"/>
                <a:gd name="T22" fmla="*/ 172 w 249"/>
                <a:gd name="T23" fmla="*/ 232 h 352"/>
                <a:gd name="T24" fmla="*/ 178 w 249"/>
                <a:gd name="T25" fmla="*/ 218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3"/>
                  </a:moveTo>
                  <a:cubicBezTo>
                    <a:pt x="206" y="198"/>
                    <a:pt x="207" y="193"/>
                    <a:pt x="207" y="188"/>
                  </a:cubicBezTo>
                  <a:cubicBezTo>
                    <a:pt x="216" y="177"/>
                    <a:pt x="225" y="163"/>
                    <a:pt x="230" y="147"/>
                  </a:cubicBezTo>
                  <a:cubicBezTo>
                    <a:pt x="249" y="91"/>
                    <a:pt x="227" y="33"/>
                    <a:pt x="180" y="17"/>
                  </a:cubicBezTo>
                  <a:cubicBezTo>
                    <a:pt x="133" y="0"/>
                    <a:pt x="79" y="33"/>
                    <a:pt x="60" y="89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50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3" y="176"/>
                    <a:pt x="25" y="190"/>
                    <a:pt x="20" y="205"/>
                  </a:cubicBezTo>
                  <a:cubicBezTo>
                    <a:pt x="0" y="261"/>
                    <a:pt x="23" y="319"/>
                    <a:pt x="70" y="336"/>
                  </a:cubicBezTo>
                  <a:cubicBezTo>
                    <a:pt x="117" y="352"/>
                    <a:pt x="171" y="319"/>
                    <a:pt x="190" y="264"/>
                  </a:cubicBezTo>
                  <a:cubicBezTo>
                    <a:pt x="195" y="248"/>
                    <a:pt x="197" y="232"/>
                    <a:pt x="197" y="217"/>
                  </a:cubicBezTo>
                  <a:cubicBezTo>
                    <a:pt x="200" y="214"/>
                    <a:pt x="202" y="209"/>
                    <a:pt x="204" y="203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6" name="Freeform 8">
              <a:extLst>
                <a:ext uri="{FF2B5EF4-FFF2-40B4-BE49-F238E27FC236}">
                  <a16:creationId xmlns:a16="http://schemas.microsoft.com/office/drawing/2014/main" id="{EE5DF494-3C24-42DE-8D23-353CAF83B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376"/>
              <a:ext cx="153" cy="163"/>
            </a:xfrm>
            <a:custGeom>
              <a:avLst/>
              <a:gdLst>
                <a:gd name="T0" fmla="*/ 108 w 159"/>
                <a:gd name="T1" fmla="*/ 130 h 159"/>
                <a:gd name="T2" fmla="*/ 20 w 159"/>
                <a:gd name="T3" fmla="*/ 146 h 159"/>
                <a:gd name="T4" fmla="*/ 36 w 159"/>
                <a:gd name="T5" fmla="*/ 41 h 159"/>
                <a:gd name="T6" fmla="*/ 122 w 159"/>
                <a:gd name="T7" fmla="*/ 26 h 159"/>
                <a:gd name="T8" fmla="*/ 108 w 159"/>
                <a:gd name="T9" fmla="*/ 13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90" y="152"/>
                    <a:pt x="46" y="159"/>
                    <a:pt x="23" y="136"/>
                  </a:cubicBezTo>
                  <a:cubicBezTo>
                    <a:pt x="0" y="113"/>
                    <a:pt x="7" y="69"/>
                    <a:pt x="39" y="38"/>
                  </a:cubicBezTo>
                  <a:cubicBezTo>
                    <a:pt x="70" y="7"/>
                    <a:pt x="114" y="0"/>
                    <a:pt x="137" y="23"/>
                  </a:cubicBezTo>
                  <a:cubicBezTo>
                    <a:pt x="159" y="45"/>
                    <a:pt x="153" y="89"/>
                    <a:pt x="121" y="12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7" name="Freeform 9">
              <a:extLst>
                <a:ext uri="{FF2B5EF4-FFF2-40B4-BE49-F238E27FC236}">
                  <a16:creationId xmlns:a16="http://schemas.microsoft.com/office/drawing/2014/main" id="{55300104-B498-4371-822E-618EE494D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506"/>
              <a:ext cx="16" cy="30"/>
            </a:xfrm>
            <a:custGeom>
              <a:avLst/>
              <a:gdLst>
                <a:gd name="T0" fmla="*/ 14 w 17"/>
                <a:gd name="T1" fmla="*/ 0 h 29"/>
                <a:gd name="T2" fmla="*/ 7 w 17"/>
                <a:gd name="T3" fmla="*/ 32 h 29"/>
                <a:gd name="T4" fmla="*/ 14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7" y="0"/>
                    <a:pt x="0" y="9"/>
                    <a:pt x="7" y="29"/>
                  </a:cubicBezTo>
                  <a:cubicBezTo>
                    <a:pt x="7" y="29"/>
                    <a:pt x="8" y="9"/>
                    <a:pt x="17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8" name="Freeform 10">
              <a:extLst>
                <a:ext uri="{FF2B5EF4-FFF2-40B4-BE49-F238E27FC236}">
                  <a16:creationId xmlns:a16="http://schemas.microsoft.com/office/drawing/2014/main" id="{1E4B8798-967A-41F2-96DB-735DE7EE1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3541"/>
              <a:ext cx="104" cy="164"/>
            </a:xfrm>
            <a:custGeom>
              <a:avLst/>
              <a:gdLst>
                <a:gd name="T0" fmla="*/ 90 w 109"/>
                <a:gd name="T1" fmla="*/ 80 h 160"/>
                <a:gd name="T2" fmla="*/ 55 w 109"/>
                <a:gd name="T3" fmla="*/ 169 h 160"/>
                <a:gd name="T4" fmla="*/ 5 w 109"/>
                <a:gd name="T5" fmla="*/ 92 h 160"/>
                <a:gd name="T6" fmla="*/ 39 w 109"/>
                <a:gd name="T7" fmla="*/ 4 h 160"/>
                <a:gd name="T8" fmla="*/ 90 w 109"/>
                <a:gd name="T9" fmla="*/ 8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74"/>
                  </a:moveTo>
                  <a:cubicBezTo>
                    <a:pt x="109" y="116"/>
                    <a:pt x="91" y="153"/>
                    <a:pt x="64" y="157"/>
                  </a:cubicBezTo>
                  <a:cubicBezTo>
                    <a:pt x="37" y="160"/>
                    <a:pt x="11" y="129"/>
                    <a:pt x="5" y="86"/>
                  </a:cubicBezTo>
                  <a:cubicBezTo>
                    <a:pt x="0" y="44"/>
                    <a:pt x="18" y="7"/>
                    <a:pt x="45" y="4"/>
                  </a:cubicBezTo>
                  <a:cubicBezTo>
                    <a:pt x="72" y="0"/>
                    <a:pt x="99" y="32"/>
                    <a:pt x="104" y="74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9" name="Freeform 11">
              <a:extLst>
                <a:ext uri="{FF2B5EF4-FFF2-40B4-BE49-F238E27FC236}">
                  <a16:creationId xmlns:a16="http://schemas.microsoft.com/office/drawing/2014/main" id="{732123FC-08FA-41E9-9A20-1098FEFF4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3545"/>
              <a:ext cx="77" cy="98"/>
            </a:xfrm>
            <a:custGeom>
              <a:avLst/>
              <a:gdLst>
                <a:gd name="T0" fmla="*/ 65 w 81"/>
                <a:gd name="T1" fmla="*/ 59 h 96"/>
                <a:gd name="T2" fmla="*/ 28 w 81"/>
                <a:gd name="T3" fmla="*/ 98 h 96"/>
                <a:gd name="T4" fmla="*/ 5 w 81"/>
                <a:gd name="T5" fmla="*/ 44 h 96"/>
                <a:gd name="T6" fmla="*/ 44 w 81"/>
                <a:gd name="T7" fmla="*/ 4 h 96"/>
                <a:gd name="T8" fmla="*/ 65 w 81"/>
                <a:gd name="T9" fmla="*/ 59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56"/>
                  </a:moveTo>
                  <a:cubicBezTo>
                    <a:pt x="71" y="80"/>
                    <a:pt x="51" y="96"/>
                    <a:pt x="32" y="92"/>
                  </a:cubicBezTo>
                  <a:cubicBezTo>
                    <a:pt x="12" y="88"/>
                    <a:pt x="0" y="66"/>
                    <a:pt x="5" y="41"/>
                  </a:cubicBezTo>
                  <a:cubicBezTo>
                    <a:pt x="10" y="17"/>
                    <a:pt x="30" y="0"/>
                    <a:pt x="50" y="4"/>
                  </a:cubicBezTo>
                  <a:cubicBezTo>
                    <a:pt x="69" y="8"/>
                    <a:pt x="81" y="31"/>
                    <a:pt x="76" y="56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0" name="Freeform 12">
              <a:extLst>
                <a:ext uri="{FF2B5EF4-FFF2-40B4-BE49-F238E27FC236}">
                  <a16:creationId xmlns:a16="http://schemas.microsoft.com/office/drawing/2014/main" id="{5F623E9D-A0AD-460A-9172-B7D29E56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547"/>
              <a:ext cx="24" cy="25"/>
            </a:xfrm>
            <a:custGeom>
              <a:avLst/>
              <a:gdLst>
                <a:gd name="T0" fmla="*/ 20 w 25"/>
                <a:gd name="T1" fmla="*/ 19 h 24"/>
                <a:gd name="T2" fmla="*/ 9 w 25"/>
                <a:gd name="T3" fmla="*/ 25 h 24"/>
                <a:gd name="T4" fmla="*/ 2 w 25"/>
                <a:gd name="T5" fmla="*/ 9 h 24"/>
                <a:gd name="T6" fmla="*/ 13 w 25"/>
                <a:gd name="T7" fmla="*/ 2 h 24"/>
                <a:gd name="T8" fmla="*/ 20 w 25"/>
                <a:gd name="T9" fmla="*/ 1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9"/>
                  </a:cubicBezTo>
                  <a:cubicBezTo>
                    <a:pt x="3" y="3"/>
                    <a:pt x="10" y="0"/>
                    <a:pt x="16" y="2"/>
                  </a:cubicBezTo>
                  <a:cubicBezTo>
                    <a:pt x="21" y="4"/>
                    <a:pt x="25" y="1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1" name="Freeform 13">
              <a:extLst>
                <a:ext uri="{FF2B5EF4-FFF2-40B4-BE49-F238E27FC236}">
                  <a16:creationId xmlns:a16="http://schemas.microsoft.com/office/drawing/2014/main" id="{7B816822-5D43-4773-81F9-D7215C97E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3572"/>
              <a:ext cx="18" cy="17"/>
            </a:xfrm>
            <a:custGeom>
              <a:avLst/>
              <a:gdLst>
                <a:gd name="T0" fmla="*/ 17 w 18"/>
                <a:gd name="T1" fmla="*/ 11 h 17"/>
                <a:gd name="T2" fmla="*/ 7 w 18"/>
                <a:gd name="T3" fmla="*/ 15 h 17"/>
                <a:gd name="T4" fmla="*/ 1 w 18"/>
                <a:gd name="T5" fmla="*/ 5 h 17"/>
                <a:gd name="T6" fmla="*/ 11 w 18"/>
                <a:gd name="T7" fmla="*/ 1 h 17"/>
                <a:gd name="T8" fmla="*/ 17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5" y="15"/>
                    <a:pt x="11" y="17"/>
                    <a:pt x="7" y="15"/>
                  </a:cubicBezTo>
                  <a:cubicBezTo>
                    <a:pt x="2" y="14"/>
                    <a:pt x="0" y="9"/>
                    <a:pt x="1" y="5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6" y="2"/>
                    <a:pt x="18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2" name="Freeform 14">
              <a:extLst>
                <a:ext uri="{FF2B5EF4-FFF2-40B4-BE49-F238E27FC236}">
                  <a16:creationId xmlns:a16="http://schemas.microsoft.com/office/drawing/2014/main" id="{3495CF22-53FA-4970-86CE-591907C61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379"/>
              <a:ext cx="111" cy="97"/>
            </a:xfrm>
            <a:custGeom>
              <a:avLst/>
              <a:gdLst>
                <a:gd name="T0" fmla="*/ 93 w 116"/>
                <a:gd name="T1" fmla="*/ 23 h 94"/>
                <a:gd name="T2" fmla="*/ 67 w 116"/>
                <a:gd name="T3" fmla="*/ 88 h 94"/>
                <a:gd name="T4" fmla="*/ 10 w 116"/>
                <a:gd name="T5" fmla="*/ 79 h 94"/>
                <a:gd name="T6" fmla="*/ 34 w 116"/>
                <a:gd name="T7" fmla="*/ 14 h 94"/>
                <a:gd name="T8" fmla="*/ 93 w 116"/>
                <a:gd name="T9" fmla="*/ 2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0"/>
                  </a:moveTo>
                  <a:cubicBezTo>
                    <a:pt x="116" y="38"/>
                    <a:pt x="103" y="65"/>
                    <a:pt x="76" y="79"/>
                  </a:cubicBezTo>
                  <a:cubicBezTo>
                    <a:pt x="50" y="94"/>
                    <a:pt x="20" y="91"/>
                    <a:pt x="10" y="73"/>
                  </a:cubicBezTo>
                  <a:cubicBezTo>
                    <a:pt x="0" y="55"/>
                    <a:pt x="14" y="29"/>
                    <a:pt x="40" y="14"/>
                  </a:cubicBezTo>
                  <a:cubicBezTo>
                    <a:pt x="67" y="0"/>
                    <a:pt x="96" y="2"/>
                    <a:pt x="106" y="2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3" name="Freeform 15">
              <a:extLst>
                <a:ext uri="{FF2B5EF4-FFF2-40B4-BE49-F238E27FC236}">
                  <a16:creationId xmlns:a16="http://schemas.microsoft.com/office/drawing/2014/main" id="{83B50BC7-9E7C-45E0-A5B2-D1CBFB560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3388"/>
              <a:ext cx="51" cy="51"/>
            </a:xfrm>
            <a:custGeom>
              <a:avLst/>
              <a:gdLst>
                <a:gd name="T0" fmla="*/ 32 w 54"/>
                <a:gd name="T1" fmla="*/ 46 h 50"/>
                <a:gd name="T2" fmla="*/ 6 w 54"/>
                <a:gd name="T3" fmla="*/ 41 h 50"/>
                <a:gd name="T4" fmla="*/ 14 w 54"/>
                <a:gd name="T5" fmla="*/ 7 h 50"/>
                <a:gd name="T6" fmla="*/ 41 w 54"/>
                <a:gd name="T7" fmla="*/ 13 h 50"/>
                <a:gd name="T8" fmla="*/ 32 w 54"/>
                <a:gd name="T9" fmla="*/ 4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43"/>
                  </a:moveTo>
                  <a:cubicBezTo>
                    <a:pt x="26" y="50"/>
                    <a:pt x="11" y="48"/>
                    <a:pt x="6" y="38"/>
                  </a:cubicBezTo>
                  <a:cubicBezTo>
                    <a:pt x="0" y="27"/>
                    <a:pt x="5" y="14"/>
                    <a:pt x="17" y="7"/>
                  </a:cubicBezTo>
                  <a:cubicBezTo>
                    <a:pt x="29" y="0"/>
                    <a:pt x="43" y="3"/>
                    <a:pt x="49" y="13"/>
                  </a:cubicBezTo>
                  <a:cubicBezTo>
                    <a:pt x="54" y="23"/>
                    <a:pt x="49" y="37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4" name="Freeform 16">
              <a:extLst>
                <a:ext uri="{FF2B5EF4-FFF2-40B4-BE49-F238E27FC236}">
                  <a16:creationId xmlns:a16="http://schemas.microsoft.com/office/drawing/2014/main" id="{7457DF98-5862-4C80-BCEE-C97948CB9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3424"/>
              <a:ext cx="30" cy="32"/>
            </a:xfrm>
            <a:custGeom>
              <a:avLst/>
              <a:gdLst>
                <a:gd name="T0" fmla="*/ 21 w 31"/>
                <a:gd name="T1" fmla="*/ 27 h 31"/>
                <a:gd name="T2" fmla="*/ 5 w 31"/>
                <a:gd name="T3" fmla="*/ 30 h 31"/>
                <a:gd name="T4" fmla="*/ 6 w 31"/>
                <a:gd name="T5" fmla="*/ 7 h 31"/>
                <a:gd name="T6" fmla="*/ 23 w 31"/>
                <a:gd name="T7" fmla="*/ 5 h 31"/>
                <a:gd name="T8" fmla="*/ 21 w 31"/>
                <a:gd name="T9" fmla="*/ 2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4" y="24"/>
                  </a:moveTo>
                  <a:cubicBezTo>
                    <a:pt x="19" y="30"/>
                    <a:pt x="10" y="31"/>
                    <a:pt x="5" y="27"/>
                  </a:cubicBezTo>
                  <a:cubicBezTo>
                    <a:pt x="0" y="22"/>
                    <a:pt x="0" y="13"/>
                    <a:pt x="6" y="7"/>
                  </a:cubicBezTo>
                  <a:cubicBezTo>
                    <a:pt x="12" y="1"/>
                    <a:pt x="20" y="0"/>
                    <a:pt x="26" y="5"/>
                  </a:cubicBezTo>
                  <a:cubicBezTo>
                    <a:pt x="31" y="9"/>
                    <a:pt x="30" y="18"/>
                    <a:pt x="2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5" name="Freeform 17">
              <a:extLst>
                <a:ext uri="{FF2B5EF4-FFF2-40B4-BE49-F238E27FC236}">
                  <a16:creationId xmlns:a16="http://schemas.microsoft.com/office/drawing/2014/main" id="{299B9441-E804-4640-B3B8-F29B41CE5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3361"/>
              <a:ext cx="239" cy="359"/>
            </a:xfrm>
            <a:custGeom>
              <a:avLst/>
              <a:gdLst>
                <a:gd name="T0" fmla="*/ 180 w 249"/>
                <a:gd name="T1" fmla="*/ 218 h 351"/>
                <a:gd name="T2" fmla="*/ 182 w 249"/>
                <a:gd name="T3" fmla="*/ 199 h 351"/>
                <a:gd name="T4" fmla="*/ 203 w 249"/>
                <a:gd name="T5" fmla="*/ 155 h 351"/>
                <a:gd name="T6" fmla="*/ 159 w 249"/>
                <a:gd name="T7" fmla="*/ 16 h 351"/>
                <a:gd name="T8" fmla="*/ 54 w 249"/>
                <a:gd name="T9" fmla="*/ 94 h 351"/>
                <a:gd name="T10" fmla="*/ 47 w 249"/>
                <a:gd name="T11" fmla="*/ 142 h 351"/>
                <a:gd name="T12" fmla="*/ 38 w 249"/>
                <a:gd name="T13" fmla="*/ 156 h 351"/>
                <a:gd name="T14" fmla="*/ 36 w 249"/>
                <a:gd name="T15" fmla="*/ 176 h 351"/>
                <a:gd name="T16" fmla="*/ 17 w 249"/>
                <a:gd name="T17" fmla="*/ 219 h 351"/>
                <a:gd name="T18" fmla="*/ 61 w 249"/>
                <a:gd name="T19" fmla="*/ 359 h 351"/>
                <a:gd name="T20" fmla="*/ 168 w 249"/>
                <a:gd name="T21" fmla="*/ 281 h 351"/>
                <a:gd name="T22" fmla="*/ 174 w 249"/>
                <a:gd name="T23" fmla="*/ 231 h 351"/>
                <a:gd name="T24" fmla="*/ 180 w 249"/>
                <a:gd name="T25" fmla="*/ 21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6" y="187"/>
                  </a:cubicBezTo>
                  <a:cubicBezTo>
                    <a:pt x="216" y="176"/>
                    <a:pt x="224" y="162"/>
                    <a:pt x="230" y="146"/>
                  </a:cubicBezTo>
                  <a:cubicBezTo>
                    <a:pt x="249" y="90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4" y="103"/>
                    <a:pt x="52" y="118"/>
                    <a:pt x="53" y="133"/>
                  </a:cubicBezTo>
                  <a:cubicBezTo>
                    <a:pt x="49" y="136"/>
                    <a:pt x="46" y="141"/>
                    <a:pt x="44" y="147"/>
                  </a:cubicBezTo>
                  <a:cubicBezTo>
                    <a:pt x="42" y="154"/>
                    <a:pt x="41" y="160"/>
                    <a:pt x="42" y="164"/>
                  </a:cubicBezTo>
                  <a:cubicBezTo>
                    <a:pt x="33" y="176"/>
                    <a:pt x="25" y="189"/>
                    <a:pt x="20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1"/>
                    <a:pt x="197" y="216"/>
                  </a:cubicBezTo>
                  <a:cubicBezTo>
                    <a:pt x="200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6" name="Freeform 18">
              <a:extLst>
                <a:ext uri="{FF2B5EF4-FFF2-40B4-BE49-F238E27FC236}">
                  <a16:creationId xmlns:a16="http://schemas.microsoft.com/office/drawing/2014/main" id="{F8A42A75-4C7B-4063-9CEB-D05884F29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360"/>
              <a:ext cx="239" cy="359"/>
            </a:xfrm>
            <a:custGeom>
              <a:avLst/>
              <a:gdLst>
                <a:gd name="T0" fmla="*/ 39 w 249"/>
                <a:gd name="T1" fmla="*/ 218 h 351"/>
                <a:gd name="T2" fmla="*/ 37 w 249"/>
                <a:gd name="T3" fmla="*/ 200 h 351"/>
                <a:gd name="T4" fmla="*/ 16 w 249"/>
                <a:gd name="T5" fmla="*/ 156 h 351"/>
                <a:gd name="T6" fmla="*/ 60 w 249"/>
                <a:gd name="T7" fmla="*/ 16 h 351"/>
                <a:gd name="T8" fmla="*/ 167 w 249"/>
                <a:gd name="T9" fmla="*/ 94 h 351"/>
                <a:gd name="T10" fmla="*/ 173 w 249"/>
                <a:gd name="T11" fmla="*/ 142 h 351"/>
                <a:gd name="T12" fmla="*/ 181 w 249"/>
                <a:gd name="T13" fmla="*/ 158 h 351"/>
                <a:gd name="T14" fmla="*/ 183 w 249"/>
                <a:gd name="T15" fmla="*/ 177 h 351"/>
                <a:gd name="T16" fmla="*/ 203 w 249"/>
                <a:gd name="T17" fmla="*/ 219 h 351"/>
                <a:gd name="T18" fmla="*/ 158 w 249"/>
                <a:gd name="T19" fmla="*/ 359 h 351"/>
                <a:gd name="T20" fmla="*/ 53 w 249"/>
                <a:gd name="T21" fmla="*/ 281 h 351"/>
                <a:gd name="T22" fmla="*/ 46 w 249"/>
                <a:gd name="T23" fmla="*/ 231 h 351"/>
                <a:gd name="T24" fmla="*/ 39 w 249"/>
                <a:gd name="T25" fmla="*/ 21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3" y="197"/>
                    <a:pt x="42" y="192"/>
                    <a:pt x="43" y="188"/>
                  </a:cubicBezTo>
                  <a:cubicBezTo>
                    <a:pt x="33" y="176"/>
                    <a:pt x="24" y="162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3"/>
                    <a:pt x="197" y="119"/>
                    <a:pt x="196" y="133"/>
                  </a:cubicBezTo>
                  <a:cubicBezTo>
                    <a:pt x="199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89"/>
                    <a:pt x="229" y="204"/>
                  </a:cubicBezTo>
                  <a:cubicBezTo>
                    <a:pt x="249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7"/>
                    <a:pt x="52" y="231"/>
                    <a:pt x="52" y="216"/>
                  </a:cubicBezTo>
                  <a:cubicBezTo>
                    <a:pt x="49" y="213"/>
                    <a:pt x="47" y="208"/>
                    <a:pt x="45" y="203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7" name="Freeform 19">
              <a:extLst>
                <a:ext uri="{FF2B5EF4-FFF2-40B4-BE49-F238E27FC236}">
                  <a16:creationId xmlns:a16="http://schemas.microsoft.com/office/drawing/2014/main" id="{722384F3-32C6-473A-821D-75C8F3533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373"/>
              <a:ext cx="153" cy="163"/>
            </a:xfrm>
            <a:custGeom>
              <a:avLst/>
              <a:gdLst>
                <a:gd name="T0" fmla="*/ 35 w 159"/>
                <a:gd name="T1" fmla="*/ 130 h 159"/>
                <a:gd name="T2" fmla="*/ 121 w 159"/>
                <a:gd name="T3" fmla="*/ 146 h 159"/>
                <a:gd name="T4" fmla="*/ 107 w 159"/>
                <a:gd name="T5" fmla="*/ 41 h 159"/>
                <a:gd name="T6" fmla="*/ 19 w 159"/>
                <a:gd name="T7" fmla="*/ 26 h 159"/>
                <a:gd name="T8" fmla="*/ 35 w 159"/>
                <a:gd name="T9" fmla="*/ 13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121"/>
                  </a:moveTo>
                  <a:cubicBezTo>
                    <a:pt x="69" y="152"/>
                    <a:pt x="113" y="159"/>
                    <a:pt x="136" y="136"/>
                  </a:cubicBezTo>
                  <a:cubicBezTo>
                    <a:pt x="159" y="113"/>
                    <a:pt x="152" y="70"/>
                    <a:pt x="120" y="38"/>
                  </a:cubicBezTo>
                  <a:cubicBezTo>
                    <a:pt x="89" y="7"/>
                    <a:pt x="45" y="0"/>
                    <a:pt x="22" y="23"/>
                  </a:cubicBezTo>
                  <a:cubicBezTo>
                    <a:pt x="0" y="46"/>
                    <a:pt x="6" y="90"/>
                    <a:pt x="38" y="12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8" name="Freeform 20">
              <a:extLst>
                <a:ext uri="{FF2B5EF4-FFF2-40B4-BE49-F238E27FC236}">
                  <a16:creationId xmlns:a16="http://schemas.microsoft.com/office/drawing/2014/main" id="{420F792C-D482-47C0-AE0F-2264C05A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3504"/>
              <a:ext cx="16" cy="29"/>
            </a:xfrm>
            <a:custGeom>
              <a:avLst/>
              <a:gdLst>
                <a:gd name="T0" fmla="*/ 0 w 17"/>
                <a:gd name="T1" fmla="*/ 0 h 28"/>
                <a:gd name="T2" fmla="*/ 8 w 17"/>
                <a:gd name="T3" fmla="*/ 31 h 28"/>
                <a:gd name="T4" fmla="*/ 0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0"/>
                  </a:moveTo>
                  <a:cubicBezTo>
                    <a:pt x="0" y="0"/>
                    <a:pt x="17" y="8"/>
                    <a:pt x="10" y="28"/>
                  </a:cubicBezTo>
                  <a:cubicBezTo>
                    <a:pt x="10" y="28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9" name="Freeform 21">
              <a:extLst>
                <a:ext uri="{FF2B5EF4-FFF2-40B4-BE49-F238E27FC236}">
                  <a16:creationId xmlns:a16="http://schemas.microsoft.com/office/drawing/2014/main" id="{32C70C8C-3D74-4F79-9B21-3485FC42E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3539"/>
              <a:ext cx="104" cy="163"/>
            </a:xfrm>
            <a:custGeom>
              <a:avLst/>
              <a:gdLst>
                <a:gd name="T0" fmla="*/ 5 w 109"/>
                <a:gd name="T1" fmla="*/ 79 h 159"/>
                <a:gd name="T2" fmla="*/ 39 w 109"/>
                <a:gd name="T3" fmla="*/ 168 h 159"/>
                <a:gd name="T4" fmla="*/ 90 w 109"/>
                <a:gd name="T5" fmla="*/ 92 h 159"/>
                <a:gd name="T6" fmla="*/ 55 w 109"/>
                <a:gd name="T7" fmla="*/ 3 h 159"/>
                <a:gd name="T8" fmla="*/ 5 w 109"/>
                <a:gd name="T9" fmla="*/ 7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73"/>
                  </a:moveTo>
                  <a:cubicBezTo>
                    <a:pt x="0" y="116"/>
                    <a:pt x="18" y="153"/>
                    <a:pt x="45" y="156"/>
                  </a:cubicBezTo>
                  <a:cubicBezTo>
                    <a:pt x="72" y="159"/>
                    <a:pt x="98" y="128"/>
                    <a:pt x="104" y="86"/>
                  </a:cubicBezTo>
                  <a:cubicBezTo>
                    <a:pt x="109" y="44"/>
                    <a:pt x="91" y="7"/>
                    <a:pt x="64" y="3"/>
                  </a:cubicBezTo>
                  <a:cubicBezTo>
                    <a:pt x="37" y="0"/>
                    <a:pt x="10" y="31"/>
                    <a:pt x="5" y="73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0" name="Freeform 22">
              <a:extLst>
                <a:ext uri="{FF2B5EF4-FFF2-40B4-BE49-F238E27FC236}">
                  <a16:creationId xmlns:a16="http://schemas.microsoft.com/office/drawing/2014/main" id="{E844D05A-AE3C-4D17-A10B-2A0D83199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3543"/>
              <a:ext cx="77" cy="98"/>
            </a:xfrm>
            <a:custGeom>
              <a:avLst/>
              <a:gdLst>
                <a:gd name="T0" fmla="*/ 5 w 81"/>
                <a:gd name="T1" fmla="*/ 58 h 96"/>
                <a:gd name="T2" fmla="*/ 43 w 81"/>
                <a:gd name="T3" fmla="*/ 98 h 96"/>
                <a:gd name="T4" fmla="*/ 65 w 81"/>
                <a:gd name="T5" fmla="*/ 44 h 96"/>
                <a:gd name="T6" fmla="*/ 27 w 81"/>
                <a:gd name="T7" fmla="*/ 4 h 96"/>
                <a:gd name="T8" fmla="*/ 5 w 81"/>
                <a:gd name="T9" fmla="*/ 5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55"/>
                  </a:moveTo>
                  <a:cubicBezTo>
                    <a:pt x="10" y="79"/>
                    <a:pt x="30" y="96"/>
                    <a:pt x="49" y="92"/>
                  </a:cubicBezTo>
                  <a:cubicBezTo>
                    <a:pt x="69" y="88"/>
                    <a:pt x="81" y="65"/>
                    <a:pt x="76" y="41"/>
                  </a:cubicBezTo>
                  <a:cubicBezTo>
                    <a:pt x="71" y="16"/>
                    <a:pt x="51" y="0"/>
                    <a:pt x="31" y="4"/>
                  </a:cubicBezTo>
                  <a:cubicBezTo>
                    <a:pt x="12" y="8"/>
                    <a:pt x="0" y="31"/>
                    <a:pt x="5" y="55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1" name="Freeform 23">
              <a:extLst>
                <a:ext uri="{FF2B5EF4-FFF2-40B4-BE49-F238E27FC236}">
                  <a16:creationId xmlns:a16="http://schemas.microsoft.com/office/drawing/2014/main" id="{62670E2D-C5C8-4FEB-A025-43571832E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545"/>
              <a:ext cx="24" cy="25"/>
            </a:xfrm>
            <a:custGeom>
              <a:avLst/>
              <a:gdLst>
                <a:gd name="T0" fmla="*/ 2 w 25"/>
                <a:gd name="T1" fmla="*/ 18 h 24"/>
                <a:gd name="T2" fmla="*/ 13 w 25"/>
                <a:gd name="T3" fmla="*/ 25 h 24"/>
                <a:gd name="T4" fmla="*/ 21 w 25"/>
                <a:gd name="T5" fmla="*/ 8 h 24"/>
                <a:gd name="T6" fmla="*/ 9 w 25"/>
                <a:gd name="T7" fmla="*/ 2 h 24"/>
                <a:gd name="T8" fmla="*/ 2 w 25"/>
                <a:gd name="T9" fmla="*/ 1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5"/>
                  </a:moveTo>
                  <a:cubicBezTo>
                    <a:pt x="4" y="21"/>
                    <a:pt x="10" y="24"/>
                    <a:pt x="16" y="22"/>
                  </a:cubicBezTo>
                  <a:cubicBezTo>
                    <a:pt x="22" y="20"/>
                    <a:pt x="25" y="14"/>
                    <a:pt x="24" y="8"/>
                  </a:cubicBezTo>
                  <a:cubicBezTo>
                    <a:pt x="22" y="3"/>
                    <a:pt x="15" y="0"/>
                    <a:pt x="9" y="2"/>
                  </a:cubicBezTo>
                  <a:cubicBezTo>
                    <a:pt x="4" y="4"/>
                    <a:pt x="0" y="1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2" name="Freeform 24">
              <a:extLst>
                <a:ext uri="{FF2B5EF4-FFF2-40B4-BE49-F238E27FC236}">
                  <a16:creationId xmlns:a16="http://schemas.microsoft.com/office/drawing/2014/main" id="{83E032F0-2C77-48CB-AF2F-AAA4F3D3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3569"/>
              <a:ext cx="18" cy="17"/>
            </a:xfrm>
            <a:custGeom>
              <a:avLst/>
              <a:gdLst>
                <a:gd name="T0" fmla="*/ 1 w 18"/>
                <a:gd name="T1" fmla="*/ 11 h 17"/>
                <a:gd name="T2" fmla="*/ 11 w 18"/>
                <a:gd name="T3" fmla="*/ 16 h 17"/>
                <a:gd name="T4" fmla="*/ 17 w 18"/>
                <a:gd name="T5" fmla="*/ 6 h 17"/>
                <a:gd name="T6" fmla="*/ 7 w 18"/>
                <a:gd name="T7" fmla="*/ 1 h 17"/>
                <a:gd name="T8" fmla="*/ 1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11"/>
                  </a:moveTo>
                  <a:cubicBezTo>
                    <a:pt x="3" y="15"/>
                    <a:pt x="7" y="17"/>
                    <a:pt x="11" y="16"/>
                  </a:cubicBezTo>
                  <a:cubicBezTo>
                    <a:pt x="16" y="14"/>
                    <a:pt x="18" y="10"/>
                    <a:pt x="17" y="6"/>
                  </a:cubicBezTo>
                  <a:cubicBezTo>
                    <a:pt x="15" y="2"/>
                    <a:pt x="11" y="0"/>
                    <a:pt x="7" y="1"/>
                  </a:cubicBezTo>
                  <a:cubicBezTo>
                    <a:pt x="2" y="3"/>
                    <a:pt x="0" y="7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3" name="Freeform 25">
              <a:extLst>
                <a:ext uri="{FF2B5EF4-FFF2-40B4-BE49-F238E27FC236}">
                  <a16:creationId xmlns:a16="http://schemas.microsoft.com/office/drawing/2014/main" id="{4BD10E41-E7C4-4E1E-A3E8-B38009DA4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376"/>
              <a:ext cx="112" cy="97"/>
            </a:xfrm>
            <a:custGeom>
              <a:avLst/>
              <a:gdLst>
                <a:gd name="T0" fmla="*/ 10 w 116"/>
                <a:gd name="T1" fmla="*/ 24 h 94"/>
                <a:gd name="T2" fmla="*/ 37 w 116"/>
                <a:gd name="T3" fmla="*/ 89 h 94"/>
                <a:gd name="T4" fmla="*/ 95 w 116"/>
                <a:gd name="T5" fmla="*/ 80 h 94"/>
                <a:gd name="T6" fmla="*/ 68 w 116"/>
                <a:gd name="T7" fmla="*/ 15 h 94"/>
                <a:gd name="T8" fmla="*/ 10 w 116"/>
                <a:gd name="T9" fmla="*/ 2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21"/>
                  </a:moveTo>
                  <a:cubicBezTo>
                    <a:pt x="0" y="39"/>
                    <a:pt x="13" y="65"/>
                    <a:pt x="40" y="80"/>
                  </a:cubicBezTo>
                  <a:cubicBezTo>
                    <a:pt x="66" y="94"/>
                    <a:pt x="96" y="92"/>
                    <a:pt x="106" y="74"/>
                  </a:cubicBezTo>
                  <a:cubicBezTo>
                    <a:pt x="116" y="56"/>
                    <a:pt x="102" y="29"/>
                    <a:pt x="76" y="15"/>
                  </a:cubicBezTo>
                  <a:cubicBezTo>
                    <a:pt x="49" y="0"/>
                    <a:pt x="20" y="3"/>
                    <a:pt x="10" y="2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4" name="Freeform 26">
              <a:extLst>
                <a:ext uri="{FF2B5EF4-FFF2-40B4-BE49-F238E27FC236}">
                  <a16:creationId xmlns:a16="http://schemas.microsoft.com/office/drawing/2014/main" id="{5943F284-867F-4BED-A731-B14D564FE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3386"/>
              <a:ext cx="51" cy="51"/>
            </a:xfrm>
            <a:custGeom>
              <a:avLst/>
              <a:gdLst>
                <a:gd name="T0" fmla="*/ 13 w 54"/>
                <a:gd name="T1" fmla="*/ 46 h 50"/>
                <a:gd name="T2" fmla="*/ 41 w 54"/>
                <a:gd name="T3" fmla="*/ 40 h 50"/>
                <a:gd name="T4" fmla="*/ 31 w 54"/>
                <a:gd name="T5" fmla="*/ 7 h 50"/>
                <a:gd name="T6" fmla="*/ 5 w 54"/>
                <a:gd name="T7" fmla="*/ 13 h 50"/>
                <a:gd name="T8" fmla="*/ 13 w 54"/>
                <a:gd name="T9" fmla="*/ 4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43"/>
                  </a:moveTo>
                  <a:cubicBezTo>
                    <a:pt x="28" y="50"/>
                    <a:pt x="43" y="47"/>
                    <a:pt x="48" y="37"/>
                  </a:cubicBezTo>
                  <a:cubicBezTo>
                    <a:pt x="54" y="27"/>
                    <a:pt x="49" y="13"/>
                    <a:pt x="37" y="7"/>
                  </a:cubicBezTo>
                  <a:cubicBezTo>
                    <a:pt x="25" y="0"/>
                    <a:pt x="11" y="3"/>
                    <a:pt x="5" y="13"/>
                  </a:cubicBezTo>
                  <a:cubicBezTo>
                    <a:pt x="0" y="23"/>
                    <a:pt x="5" y="36"/>
                    <a:pt x="16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5" name="Freeform 27">
              <a:extLst>
                <a:ext uri="{FF2B5EF4-FFF2-40B4-BE49-F238E27FC236}">
                  <a16:creationId xmlns:a16="http://schemas.microsoft.com/office/drawing/2014/main" id="{B0E61D07-4F8E-485F-9539-4286B5D0E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421"/>
              <a:ext cx="30" cy="33"/>
            </a:xfrm>
            <a:custGeom>
              <a:avLst/>
              <a:gdLst>
                <a:gd name="T0" fmla="*/ 7 w 31"/>
                <a:gd name="T1" fmla="*/ 28 h 32"/>
                <a:gd name="T2" fmla="*/ 23 w 31"/>
                <a:gd name="T3" fmla="*/ 30 h 32"/>
                <a:gd name="T4" fmla="*/ 22 w 31"/>
                <a:gd name="T5" fmla="*/ 7 h 32"/>
                <a:gd name="T6" fmla="*/ 6 w 31"/>
                <a:gd name="T7" fmla="*/ 5 h 32"/>
                <a:gd name="T8" fmla="*/ 7 w 31"/>
                <a:gd name="T9" fmla="*/ 2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25"/>
                  </a:move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1" y="13"/>
                    <a:pt x="25" y="7"/>
                  </a:cubicBezTo>
                  <a:cubicBezTo>
                    <a:pt x="19" y="1"/>
                    <a:pt x="11" y="0"/>
                    <a:pt x="6" y="5"/>
                  </a:cubicBezTo>
                  <a:cubicBezTo>
                    <a:pt x="0" y="10"/>
                    <a:pt x="1" y="19"/>
                    <a:pt x="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6" name="Freeform 28">
              <a:extLst>
                <a:ext uri="{FF2B5EF4-FFF2-40B4-BE49-F238E27FC236}">
                  <a16:creationId xmlns:a16="http://schemas.microsoft.com/office/drawing/2014/main" id="{BA093E0A-6437-49E2-BC71-D97CA1609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358"/>
              <a:ext cx="239" cy="359"/>
            </a:xfrm>
            <a:custGeom>
              <a:avLst/>
              <a:gdLst>
                <a:gd name="T0" fmla="*/ 39 w 249"/>
                <a:gd name="T1" fmla="*/ 218 h 351"/>
                <a:gd name="T2" fmla="*/ 37 w 249"/>
                <a:gd name="T3" fmla="*/ 200 h 351"/>
                <a:gd name="T4" fmla="*/ 16 w 249"/>
                <a:gd name="T5" fmla="*/ 156 h 351"/>
                <a:gd name="T6" fmla="*/ 60 w 249"/>
                <a:gd name="T7" fmla="*/ 16 h 351"/>
                <a:gd name="T8" fmla="*/ 167 w 249"/>
                <a:gd name="T9" fmla="*/ 94 h 351"/>
                <a:gd name="T10" fmla="*/ 173 w 249"/>
                <a:gd name="T11" fmla="*/ 142 h 351"/>
                <a:gd name="T12" fmla="*/ 181 w 249"/>
                <a:gd name="T13" fmla="*/ 158 h 351"/>
                <a:gd name="T14" fmla="*/ 183 w 249"/>
                <a:gd name="T15" fmla="*/ 177 h 351"/>
                <a:gd name="T16" fmla="*/ 203 w 249"/>
                <a:gd name="T17" fmla="*/ 220 h 351"/>
                <a:gd name="T18" fmla="*/ 158 w 249"/>
                <a:gd name="T19" fmla="*/ 359 h 351"/>
                <a:gd name="T20" fmla="*/ 53 w 249"/>
                <a:gd name="T21" fmla="*/ 281 h 351"/>
                <a:gd name="T22" fmla="*/ 46 w 249"/>
                <a:gd name="T23" fmla="*/ 232 h 351"/>
                <a:gd name="T24" fmla="*/ 39 w 249"/>
                <a:gd name="T25" fmla="*/ 21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6"/>
                    <a:pt x="25" y="163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3"/>
                    <a:pt x="197" y="119"/>
                    <a:pt x="196" y="133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89"/>
                    <a:pt x="229" y="205"/>
                  </a:cubicBezTo>
                  <a:cubicBezTo>
                    <a:pt x="249" y="261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7"/>
                    <a:pt x="52" y="232"/>
                    <a:pt x="52" y="217"/>
                  </a:cubicBezTo>
                  <a:cubicBezTo>
                    <a:pt x="49" y="213"/>
                    <a:pt x="47" y="209"/>
                    <a:pt x="45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7" name="Freeform 29">
              <a:extLst>
                <a:ext uri="{FF2B5EF4-FFF2-40B4-BE49-F238E27FC236}">
                  <a16:creationId xmlns:a16="http://schemas.microsoft.com/office/drawing/2014/main" id="{0D9260DD-B524-41FA-8BE7-0B6EFF675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3677"/>
              <a:ext cx="239" cy="360"/>
            </a:xfrm>
            <a:custGeom>
              <a:avLst/>
              <a:gdLst>
                <a:gd name="T0" fmla="*/ 180 w 249"/>
                <a:gd name="T1" fmla="*/ 159 h 352"/>
                <a:gd name="T2" fmla="*/ 183 w 249"/>
                <a:gd name="T3" fmla="*/ 176 h 352"/>
                <a:gd name="T4" fmla="*/ 203 w 249"/>
                <a:gd name="T5" fmla="*/ 220 h 352"/>
                <a:gd name="T6" fmla="*/ 159 w 249"/>
                <a:gd name="T7" fmla="*/ 359 h 352"/>
                <a:gd name="T8" fmla="*/ 54 w 249"/>
                <a:gd name="T9" fmla="*/ 281 h 352"/>
                <a:gd name="T10" fmla="*/ 47 w 249"/>
                <a:gd name="T11" fmla="*/ 233 h 352"/>
                <a:gd name="T12" fmla="*/ 38 w 249"/>
                <a:gd name="T13" fmla="*/ 219 h 352"/>
                <a:gd name="T14" fmla="*/ 36 w 249"/>
                <a:gd name="T15" fmla="*/ 199 h 352"/>
                <a:gd name="T16" fmla="*/ 17 w 249"/>
                <a:gd name="T17" fmla="*/ 156 h 352"/>
                <a:gd name="T18" fmla="*/ 61 w 249"/>
                <a:gd name="T19" fmla="*/ 17 h 352"/>
                <a:gd name="T20" fmla="*/ 168 w 249"/>
                <a:gd name="T21" fmla="*/ 95 h 352"/>
                <a:gd name="T22" fmla="*/ 174 w 249"/>
                <a:gd name="T23" fmla="*/ 144 h 352"/>
                <a:gd name="T24" fmla="*/ 180 w 249"/>
                <a:gd name="T25" fmla="*/ 15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149"/>
                  </a:moveTo>
                  <a:cubicBezTo>
                    <a:pt x="206" y="154"/>
                    <a:pt x="207" y="159"/>
                    <a:pt x="207" y="164"/>
                  </a:cubicBezTo>
                  <a:cubicBezTo>
                    <a:pt x="216" y="175"/>
                    <a:pt x="225" y="189"/>
                    <a:pt x="230" y="205"/>
                  </a:cubicBezTo>
                  <a:cubicBezTo>
                    <a:pt x="249" y="261"/>
                    <a:pt x="227" y="319"/>
                    <a:pt x="180" y="335"/>
                  </a:cubicBezTo>
                  <a:cubicBezTo>
                    <a:pt x="133" y="352"/>
                    <a:pt x="79" y="319"/>
                    <a:pt x="60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50" y="215"/>
                    <a:pt x="46" y="210"/>
                    <a:pt x="44" y="204"/>
                  </a:cubicBezTo>
                  <a:cubicBezTo>
                    <a:pt x="42" y="198"/>
                    <a:pt x="41" y="192"/>
                    <a:pt x="42" y="187"/>
                  </a:cubicBezTo>
                  <a:cubicBezTo>
                    <a:pt x="33" y="176"/>
                    <a:pt x="25" y="162"/>
                    <a:pt x="20" y="147"/>
                  </a:cubicBezTo>
                  <a:cubicBezTo>
                    <a:pt x="0" y="91"/>
                    <a:pt x="23" y="33"/>
                    <a:pt x="70" y="17"/>
                  </a:cubicBezTo>
                  <a:cubicBezTo>
                    <a:pt x="117" y="0"/>
                    <a:pt x="171" y="33"/>
                    <a:pt x="190" y="89"/>
                  </a:cubicBezTo>
                  <a:cubicBezTo>
                    <a:pt x="195" y="104"/>
                    <a:pt x="197" y="120"/>
                    <a:pt x="197" y="135"/>
                  </a:cubicBezTo>
                  <a:cubicBezTo>
                    <a:pt x="200" y="138"/>
                    <a:pt x="202" y="143"/>
                    <a:pt x="204" y="149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8" name="Freeform 30">
              <a:extLst>
                <a:ext uri="{FF2B5EF4-FFF2-40B4-BE49-F238E27FC236}">
                  <a16:creationId xmlns:a16="http://schemas.microsoft.com/office/drawing/2014/main" id="{291AA9A7-072D-49AE-923A-0EDB13B3A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860"/>
              <a:ext cx="152" cy="163"/>
            </a:xfrm>
            <a:custGeom>
              <a:avLst/>
              <a:gdLst>
                <a:gd name="T0" fmla="*/ 106 w 159"/>
                <a:gd name="T1" fmla="*/ 41 h 159"/>
                <a:gd name="T2" fmla="*/ 20 w 159"/>
                <a:gd name="T3" fmla="*/ 26 h 159"/>
                <a:gd name="T4" fmla="*/ 33 w 159"/>
                <a:gd name="T5" fmla="*/ 130 h 159"/>
                <a:gd name="T6" fmla="*/ 119 w 159"/>
                <a:gd name="T7" fmla="*/ 146 h 159"/>
                <a:gd name="T8" fmla="*/ 106 w 159"/>
                <a:gd name="T9" fmla="*/ 4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38"/>
                  </a:moveTo>
                  <a:cubicBezTo>
                    <a:pt x="90" y="7"/>
                    <a:pt x="46" y="0"/>
                    <a:pt x="23" y="23"/>
                  </a:cubicBezTo>
                  <a:cubicBezTo>
                    <a:pt x="0" y="46"/>
                    <a:pt x="7" y="90"/>
                    <a:pt x="39" y="121"/>
                  </a:cubicBezTo>
                  <a:cubicBezTo>
                    <a:pt x="70" y="153"/>
                    <a:pt x="114" y="159"/>
                    <a:pt x="137" y="136"/>
                  </a:cubicBezTo>
                  <a:cubicBezTo>
                    <a:pt x="159" y="114"/>
                    <a:pt x="153" y="70"/>
                    <a:pt x="121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9" name="Freeform 31">
              <a:extLst>
                <a:ext uri="{FF2B5EF4-FFF2-40B4-BE49-F238E27FC236}">
                  <a16:creationId xmlns:a16="http://schemas.microsoft.com/office/drawing/2014/main" id="{9C707A42-E1FD-4DB6-BD28-6EC11ACE1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3863"/>
              <a:ext cx="16" cy="30"/>
            </a:xfrm>
            <a:custGeom>
              <a:avLst/>
              <a:gdLst>
                <a:gd name="T0" fmla="*/ 14 w 17"/>
                <a:gd name="T1" fmla="*/ 32 h 29"/>
                <a:gd name="T2" fmla="*/ 7 w 17"/>
                <a:gd name="T3" fmla="*/ 0 h 29"/>
                <a:gd name="T4" fmla="*/ 14 w 17"/>
                <a:gd name="T5" fmla="*/ 3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29"/>
                  </a:moveTo>
                  <a:cubicBezTo>
                    <a:pt x="17" y="29"/>
                    <a:pt x="0" y="20"/>
                    <a:pt x="7" y="0"/>
                  </a:cubicBezTo>
                  <a:cubicBezTo>
                    <a:pt x="7" y="0"/>
                    <a:pt x="8" y="20"/>
                    <a:pt x="17" y="2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0" name="Freeform 32">
              <a:extLst>
                <a:ext uri="{FF2B5EF4-FFF2-40B4-BE49-F238E27FC236}">
                  <a16:creationId xmlns:a16="http://schemas.microsoft.com/office/drawing/2014/main" id="{4D444AD2-5F60-4BDB-9207-E5960A14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694"/>
              <a:ext cx="104" cy="164"/>
            </a:xfrm>
            <a:custGeom>
              <a:avLst/>
              <a:gdLst>
                <a:gd name="T0" fmla="*/ 90 w 109"/>
                <a:gd name="T1" fmla="*/ 92 h 160"/>
                <a:gd name="T2" fmla="*/ 55 w 109"/>
                <a:gd name="T3" fmla="*/ 4 h 160"/>
                <a:gd name="T4" fmla="*/ 5 w 109"/>
                <a:gd name="T5" fmla="*/ 80 h 160"/>
                <a:gd name="T6" fmla="*/ 39 w 109"/>
                <a:gd name="T7" fmla="*/ 168 h 160"/>
                <a:gd name="T8" fmla="*/ 90 w 109"/>
                <a:gd name="T9" fmla="*/ 9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86"/>
                  </a:moveTo>
                  <a:cubicBezTo>
                    <a:pt x="109" y="44"/>
                    <a:pt x="91" y="7"/>
                    <a:pt x="64" y="4"/>
                  </a:cubicBezTo>
                  <a:cubicBezTo>
                    <a:pt x="37" y="0"/>
                    <a:pt x="11" y="32"/>
                    <a:pt x="5" y="74"/>
                  </a:cubicBez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9" y="128"/>
                    <a:pt x="104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1" name="Freeform 33">
              <a:extLst>
                <a:ext uri="{FF2B5EF4-FFF2-40B4-BE49-F238E27FC236}">
                  <a16:creationId xmlns:a16="http://schemas.microsoft.com/office/drawing/2014/main" id="{B0A50FD3-7DBC-43B7-9D57-B7683E54F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3756"/>
              <a:ext cx="77" cy="98"/>
            </a:xfrm>
            <a:custGeom>
              <a:avLst/>
              <a:gdLst>
                <a:gd name="T0" fmla="*/ 65 w 81"/>
                <a:gd name="T1" fmla="*/ 44 h 96"/>
                <a:gd name="T2" fmla="*/ 28 w 81"/>
                <a:gd name="T3" fmla="*/ 4 h 96"/>
                <a:gd name="T4" fmla="*/ 5 w 81"/>
                <a:gd name="T5" fmla="*/ 58 h 96"/>
                <a:gd name="T6" fmla="*/ 44 w 81"/>
                <a:gd name="T7" fmla="*/ 98 h 96"/>
                <a:gd name="T8" fmla="*/ 65 w 81"/>
                <a:gd name="T9" fmla="*/ 44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41"/>
                  </a:moveTo>
                  <a:cubicBezTo>
                    <a:pt x="71" y="16"/>
                    <a:pt x="51" y="0"/>
                    <a:pt x="32" y="4"/>
                  </a:cubicBezTo>
                  <a:cubicBezTo>
                    <a:pt x="12" y="8"/>
                    <a:pt x="0" y="31"/>
                    <a:pt x="5" y="55"/>
                  </a:cubicBezTo>
                  <a:cubicBezTo>
                    <a:pt x="10" y="79"/>
                    <a:pt x="30" y="96"/>
                    <a:pt x="50" y="92"/>
                  </a:cubicBezTo>
                  <a:cubicBezTo>
                    <a:pt x="69" y="88"/>
                    <a:pt x="81" y="65"/>
                    <a:pt x="76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2" name="Freeform 34">
              <a:extLst>
                <a:ext uri="{FF2B5EF4-FFF2-40B4-BE49-F238E27FC236}">
                  <a16:creationId xmlns:a16="http://schemas.microsoft.com/office/drawing/2014/main" id="{1753D973-FE41-4343-AD33-D07858DE7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827"/>
              <a:ext cx="23" cy="25"/>
            </a:xfrm>
            <a:custGeom>
              <a:avLst/>
              <a:gdLst>
                <a:gd name="T0" fmla="*/ 17 w 25"/>
                <a:gd name="T1" fmla="*/ 8 h 24"/>
                <a:gd name="T2" fmla="*/ 6 w 25"/>
                <a:gd name="T3" fmla="*/ 2 h 24"/>
                <a:gd name="T4" fmla="*/ 2 w 25"/>
                <a:gd name="T5" fmla="*/ 18 h 24"/>
                <a:gd name="T6" fmla="*/ 13 w 25"/>
                <a:gd name="T7" fmla="*/ 25 h 24"/>
                <a:gd name="T8" fmla="*/ 17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2" y="15"/>
                  </a:cubicBezTo>
                  <a:cubicBezTo>
                    <a:pt x="3" y="21"/>
                    <a:pt x="10" y="24"/>
                    <a:pt x="16" y="22"/>
                  </a:cubicBezTo>
                  <a:cubicBezTo>
                    <a:pt x="21" y="20"/>
                    <a:pt x="25" y="14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3" name="Freeform 35">
              <a:extLst>
                <a:ext uri="{FF2B5EF4-FFF2-40B4-BE49-F238E27FC236}">
                  <a16:creationId xmlns:a16="http://schemas.microsoft.com/office/drawing/2014/main" id="{0718B6DF-E2C5-4C23-9E8D-DA6E9426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3810"/>
              <a:ext cx="17" cy="18"/>
            </a:xfrm>
            <a:custGeom>
              <a:avLst/>
              <a:gdLst>
                <a:gd name="T0" fmla="*/ 14 w 18"/>
                <a:gd name="T1" fmla="*/ 6 h 18"/>
                <a:gd name="T2" fmla="*/ 7 w 18"/>
                <a:gd name="T3" fmla="*/ 2 h 18"/>
                <a:gd name="T4" fmla="*/ 1 w 18"/>
                <a:gd name="T5" fmla="*/ 12 h 18"/>
                <a:gd name="T6" fmla="*/ 9 w 18"/>
                <a:gd name="T7" fmla="*/ 16 h 18"/>
                <a:gd name="T8" fmla="*/ 14 w 18"/>
                <a:gd name="T9" fmla="*/ 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6"/>
                  </a:moveTo>
                  <a:cubicBezTo>
                    <a:pt x="15" y="2"/>
                    <a:pt x="11" y="0"/>
                    <a:pt x="7" y="2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3" y="16"/>
                    <a:pt x="7" y="18"/>
                    <a:pt x="11" y="16"/>
                  </a:cubicBezTo>
                  <a:cubicBezTo>
                    <a:pt x="16" y="15"/>
                    <a:pt x="18" y="10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4" name="Freeform 36">
              <a:extLst>
                <a:ext uri="{FF2B5EF4-FFF2-40B4-BE49-F238E27FC236}">
                  <a16:creationId xmlns:a16="http://schemas.microsoft.com/office/drawing/2014/main" id="{DDA0A659-87D0-4431-8A8C-583BFED44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924"/>
              <a:ext cx="112" cy="96"/>
            </a:xfrm>
            <a:custGeom>
              <a:avLst/>
              <a:gdLst>
                <a:gd name="T0" fmla="*/ 95 w 116"/>
                <a:gd name="T1" fmla="*/ 80 h 94"/>
                <a:gd name="T2" fmla="*/ 68 w 116"/>
                <a:gd name="T3" fmla="*/ 15 h 94"/>
                <a:gd name="T4" fmla="*/ 10 w 116"/>
                <a:gd name="T5" fmla="*/ 21 h 94"/>
                <a:gd name="T6" fmla="*/ 37 w 116"/>
                <a:gd name="T7" fmla="*/ 86 h 94"/>
                <a:gd name="T8" fmla="*/ 95 w 116"/>
                <a:gd name="T9" fmla="*/ 8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74"/>
                  </a:moveTo>
                  <a:cubicBezTo>
                    <a:pt x="116" y="56"/>
                    <a:pt x="103" y="29"/>
                    <a:pt x="76" y="15"/>
                  </a:cubicBezTo>
                  <a:cubicBezTo>
                    <a:pt x="50" y="0"/>
                    <a:pt x="20" y="3"/>
                    <a:pt x="10" y="21"/>
                  </a:cubicBezTo>
                  <a:cubicBezTo>
                    <a:pt x="0" y="39"/>
                    <a:pt x="14" y="65"/>
                    <a:pt x="40" y="80"/>
                  </a:cubicBezTo>
                  <a:cubicBezTo>
                    <a:pt x="67" y="94"/>
                    <a:pt x="96" y="92"/>
                    <a:pt x="106" y="7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5" name="Freeform 37">
              <a:extLst>
                <a:ext uri="{FF2B5EF4-FFF2-40B4-BE49-F238E27FC236}">
                  <a16:creationId xmlns:a16="http://schemas.microsoft.com/office/drawing/2014/main" id="{69C7936A-849E-4AF2-9E90-78233BC33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3960"/>
              <a:ext cx="52" cy="52"/>
            </a:xfrm>
            <a:custGeom>
              <a:avLst/>
              <a:gdLst>
                <a:gd name="T0" fmla="*/ 35 w 54"/>
                <a:gd name="T1" fmla="*/ 7 h 50"/>
                <a:gd name="T2" fmla="*/ 6 w 54"/>
                <a:gd name="T3" fmla="*/ 16 h 50"/>
                <a:gd name="T4" fmla="*/ 14 w 54"/>
                <a:gd name="T5" fmla="*/ 49 h 50"/>
                <a:gd name="T6" fmla="*/ 43 w 54"/>
                <a:gd name="T7" fmla="*/ 42 h 50"/>
                <a:gd name="T8" fmla="*/ 35 w 54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7"/>
                  </a:moveTo>
                  <a:cubicBezTo>
                    <a:pt x="26" y="0"/>
                    <a:pt x="11" y="3"/>
                    <a:pt x="6" y="13"/>
                  </a:cubicBezTo>
                  <a:cubicBezTo>
                    <a:pt x="0" y="23"/>
                    <a:pt x="5" y="36"/>
                    <a:pt x="17" y="43"/>
                  </a:cubicBezTo>
                  <a:cubicBezTo>
                    <a:pt x="29" y="50"/>
                    <a:pt x="43" y="47"/>
                    <a:pt x="49" y="37"/>
                  </a:cubicBezTo>
                  <a:cubicBezTo>
                    <a:pt x="54" y="27"/>
                    <a:pt x="49" y="13"/>
                    <a:pt x="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6" name="Freeform 38">
              <a:extLst>
                <a:ext uri="{FF2B5EF4-FFF2-40B4-BE49-F238E27FC236}">
                  <a16:creationId xmlns:a16="http://schemas.microsoft.com/office/drawing/2014/main" id="{65E9A2B6-1CE2-4FC9-A341-2708B3BB4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3943"/>
              <a:ext cx="29" cy="32"/>
            </a:xfrm>
            <a:custGeom>
              <a:avLst/>
              <a:gdLst>
                <a:gd name="T0" fmla="*/ 20 w 31"/>
                <a:gd name="T1" fmla="*/ 7 h 31"/>
                <a:gd name="T2" fmla="*/ 5 w 31"/>
                <a:gd name="T3" fmla="*/ 5 h 31"/>
                <a:gd name="T4" fmla="*/ 6 w 31"/>
                <a:gd name="T5" fmla="*/ 27 h 31"/>
                <a:gd name="T6" fmla="*/ 21 w 31"/>
                <a:gd name="T7" fmla="*/ 30 h 31"/>
                <a:gd name="T8" fmla="*/ 20 w 31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4" y="7"/>
                  </a:moveTo>
                  <a:cubicBezTo>
                    <a:pt x="19" y="1"/>
                    <a:pt x="10" y="0"/>
                    <a:pt x="5" y="5"/>
                  </a:cubicBezTo>
                  <a:cubicBezTo>
                    <a:pt x="0" y="9"/>
                    <a:pt x="0" y="18"/>
                    <a:pt x="6" y="24"/>
                  </a:cubicBezTo>
                  <a:cubicBezTo>
                    <a:pt x="12" y="30"/>
                    <a:pt x="20" y="31"/>
                    <a:pt x="26" y="27"/>
                  </a:cubicBezTo>
                  <a:cubicBezTo>
                    <a:pt x="31" y="22"/>
                    <a:pt x="30" y="13"/>
                    <a:pt x="2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7" name="Freeform 39">
              <a:extLst>
                <a:ext uri="{FF2B5EF4-FFF2-40B4-BE49-F238E27FC236}">
                  <a16:creationId xmlns:a16="http://schemas.microsoft.com/office/drawing/2014/main" id="{D5EDFF88-5D01-4D7E-BF71-C7C01420B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3679"/>
              <a:ext cx="239" cy="359"/>
            </a:xfrm>
            <a:custGeom>
              <a:avLst/>
              <a:gdLst>
                <a:gd name="T0" fmla="*/ 180 w 249"/>
                <a:gd name="T1" fmla="*/ 158 h 351"/>
                <a:gd name="T2" fmla="*/ 182 w 249"/>
                <a:gd name="T3" fmla="*/ 176 h 351"/>
                <a:gd name="T4" fmla="*/ 203 w 249"/>
                <a:gd name="T5" fmla="*/ 220 h 351"/>
                <a:gd name="T6" fmla="*/ 159 w 249"/>
                <a:gd name="T7" fmla="*/ 359 h 351"/>
                <a:gd name="T8" fmla="*/ 54 w 249"/>
                <a:gd name="T9" fmla="*/ 281 h 351"/>
                <a:gd name="T10" fmla="*/ 47 w 249"/>
                <a:gd name="T11" fmla="*/ 233 h 351"/>
                <a:gd name="T12" fmla="*/ 38 w 249"/>
                <a:gd name="T13" fmla="*/ 219 h 351"/>
                <a:gd name="T14" fmla="*/ 36 w 249"/>
                <a:gd name="T15" fmla="*/ 199 h 351"/>
                <a:gd name="T16" fmla="*/ 17 w 249"/>
                <a:gd name="T17" fmla="*/ 156 h 351"/>
                <a:gd name="T18" fmla="*/ 61 w 249"/>
                <a:gd name="T19" fmla="*/ 16 h 351"/>
                <a:gd name="T20" fmla="*/ 168 w 249"/>
                <a:gd name="T21" fmla="*/ 94 h 351"/>
                <a:gd name="T22" fmla="*/ 174 w 249"/>
                <a:gd name="T23" fmla="*/ 144 h 351"/>
                <a:gd name="T24" fmla="*/ 180 w 249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4"/>
                    <a:pt x="207" y="159"/>
                    <a:pt x="206" y="164"/>
                  </a:cubicBezTo>
                  <a:cubicBezTo>
                    <a:pt x="216" y="175"/>
                    <a:pt x="224" y="189"/>
                    <a:pt x="230" y="205"/>
                  </a:cubicBezTo>
                  <a:cubicBezTo>
                    <a:pt x="249" y="261"/>
                    <a:pt x="227" y="319"/>
                    <a:pt x="180" y="335"/>
                  </a:cubicBezTo>
                  <a:cubicBezTo>
                    <a:pt x="133" y="351"/>
                    <a:pt x="79" y="319"/>
                    <a:pt x="60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49" y="215"/>
                    <a:pt x="46" y="210"/>
                    <a:pt x="44" y="204"/>
                  </a:cubicBezTo>
                  <a:cubicBezTo>
                    <a:pt x="42" y="197"/>
                    <a:pt x="41" y="191"/>
                    <a:pt x="42" y="187"/>
                  </a:cubicBezTo>
                  <a:cubicBezTo>
                    <a:pt x="33" y="176"/>
                    <a:pt x="25" y="162"/>
                    <a:pt x="20" y="147"/>
                  </a:cubicBezTo>
                  <a:cubicBezTo>
                    <a:pt x="0" y="91"/>
                    <a:pt x="23" y="33"/>
                    <a:pt x="70" y="16"/>
                  </a:cubicBezTo>
                  <a:cubicBezTo>
                    <a:pt x="117" y="0"/>
                    <a:pt x="171" y="32"/>
                    <a:pt x="190" y="88"/>
                  </a:cubicBezTo>
                  <a:cubicBezTo>
                    <a:pt x="195" y="104"/>
                    <a:pt x="197" y="120"/>
                    <a:pt x="197" y="135"/>
                  </a:cubicBezTo>
                  <a:cubicBezTo>
                    <a:pt x="200" y="138"/>
                    <a:pt x="202" y="143"/>
                    <a:pt x="204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8" name="Freeform 40">
              <a:extLst>
                <a:ext uri="{FF2B5EF4-FFF2-40B4-BE49-F238E27FC236}">
                  <a16:creationId xmlns:a16="http://schemas.microsoft.com/office/drawing/2014/main" id="{DEBC4A11-2EF6-4BC1-8DAB-B8EE7E65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3680"/>
              <a:ext cx="238" cy="359"/>
            </a:xfrm>
            <a:custGeom>
              <a:avLst/>
              <a:gdLst>
                <a:gd name="T0" fmla="*/ 39 w 249"/>
                <a:gd name="T1" fmla="*/ 158 h 351"/>
                <a:gd name="T2" fmla="*/ 37 w 249"/>
                <a:gd name="T3" fmla="*/ 175 h 351"/>
                <a:gd name="T4" fmla="*/ 16 w 249"/>
                <a:gd name="T5" fmla="*/ 219 h 351"/>
                <a:gd name="T6" fmla="*/ 60 w 249"/>
                <a:gd name="T7" fmla="*/ 359 h 351"/>
                <a:gd name="T8" fmla="*/ 165 w 249"/>
                <a:gd name="T9" fmla="*/ 281 h 351"/>
                <a:gd name="T10" fmla="*/ 171 w 249"/>
                <a:gd name="T11" fmla="*/ 233 h 351"/>
                <a:gd name="T12" fmla="*/ 179 w 249"/>
                <a:gd name="T13" fmla="*/ 218 h 351"/>
                <a:gd name="T14" fmla="*/ 181 w 249"/>
                <a:gd name="T15" fmla="*/ 198 h 351"/>
                <a:gd name="T16" fmla="*/ 200 w 249"/>
                <a:gd name="T17" fmla="*/ 156 h 351"/>
                <a:gd name="T18" fmla="*/ 156 w 249"/>
                <a:gd name="T19" fmla="*/ 16 h 351"/>
                <a:gd name="T20" fmla="*/ 52 w 249"/>
                <a:gd name="T21" fmla="*/ 94 h 351"/>
                <a:gd name="T22" fmla="*/ 46 w 249"/>
                <a:gd name="T23" fmla="*/ 144 h 351"/>
                <a:gd name="T24" fmla="*/ 39 w 249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3"/>
                  </a:cubicBezTo>
                  <a:cubicBezTo>
                    <a:pt x="33" y="175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2"/>
                    <a:pt x="196" y="218"/>
                  </a:cubicBezTo>
                  <a:cubicBezTo>
                    <a:pt x="199" y="215"/>
                    <a:pt x="203" y="209"/>
                    <a:pt x="205" y="203"/>
                  </a:cubicBezTo>
                  <a:cubicBezTo>
                    <a:pt x="207" y="197"/>
                    <a:pt x="208" y="191"/>
                    <a:pt x="207" y="186"/>
                  </a:cubicBezTo>
                  <a:cubicBezTo>
                    <a:pt x="216" y="175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20"/>
                    <a:pt x="52" y="135"/>
                  </a:cubicBezTo>
                  <a:cubicBezTo>
                    <a:pt x="49" y="138"/>
                    <a:pt x="47" y="143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9" name="Freeform 41">
              <a:extLst>
                <a:ext uri="{FF2B5EF4-FFF2-40B4-BE49-F238E27FC236}">
                  <a16:creationId xmlns:a16="http://schemas.microsoft.com/office/drawing/2014/main" id="{DD77BC7C-F593-413F-9AB3-98B0F846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863"/>
              <a:ext cx="153" cy="163"/>
            </a:xfrm>
            <a:custGeom>
              <a:avLst/>
              <a:gdLst>
                <a:gd name="T0" fmla="*/ 35 w 159"/>
                <a:gd name="T1" fmla="*/ 41 h 159"/>
                <a:gd name="T2" fmla="*/ 121 w 159"/>
                <a:gd name="T3" fmla="*/ 26 h 159"/>
                <a:gd name="T4" fmla="*/ 107 w 159"/>
                <a:gd name="T5" fmla="*/ 130 h 159"/>
                <a:gd name="T6" fmla="*/ 19 w 159"/>
                <a:gd name="T7" fmla="*/ 146 h 159"/>
                <a:gd name="T8" fmla="*/ 35 w 159"/>
                <a:gd name="T9" fmla="*/ 4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0" y="121"/>
                  </a:cubicBezTo>
                  <a:cubicBezTo>
                    <a:pt x="89" y="152"/>
                    <a:pt x="45" y="159"/>
                    <a:pt x="22" y="136"/>
                  </a:cubicBezTo>
                  <a:cubicBezTo>
                    <a:pt x="0" y="113"/>
                    <a:pt x="6" y="69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0" name="Freeform 42">
              <a:extLst>
                <a:ext uri="{FF2B5EF4-FFF2-40B4-BE49-F238E27FC236}">
                  <a16:creationId xmlns:a16="http://schemas.microsoft.com/office/drawing/2014/main" id="{1E213F53-CEC4-4EC7-8D86-10524D3D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866"/>
              <a:ext cx="16" cy="29"/>
            </a:xfrm>
            <a:custGeom>
              <a:avLst/>
              <a:gdLst>
                <a:gd name="T0" fmla="*/ 0 w 17"/>
                <a:gd name="T1" fmla="*/ 31 h 28"/>
                <a:gd name="T2" fmla="*/ 8 w 17"/>
                <a:gd name="T3" fmla="*/ 0 h 28"/>
                <a:gd name="T4" fmla="*/ 0 w 17"/>
                <a:gd name="T5" fmla="*/ 3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28"/>
                  </a:moveTo>
                  <a:cubicBezTo>
                    <a:pt x="0" y="28"/>
                    <a:pt x="17" y="20"/>
                    <a:pt x="10" y="0"/>
                  </a:cubicBezTo>
                  <a:cubicBezTo>
                    <a:pt x="10" y="0"/>
                    <a:pt x="9" y="20"/>
                    <a:pt x="0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1" name="Freeform 43">
              <a:extLst>
                <a:ext uri="{FF2B5EF4-FFF2-40B4-BE49-F238E27FC236}">
                  <a16:creationId xmlns:a16="http://schemas.microsoft.com/office/drawing/2014/main" id="{0A774DA6-ABEE-4585-BA05-64AD60C72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3698"/>
              <a:ext cx="105" cy="162"/>
            </a:xfrm>
            <a:custGeom>
              <a:avLst/>
              <a:gdLst>
                <a:gd name="T0" fmla="*/ 5 w 109"/>
                <a:gd name="T1" fmla="*/ 92 h 159"/>
                <a:gd name="T2" fmla="*/ 39 w 109"/>
                <a:gd name="T3" fmla="*/ 3 h 159"/>
                <a:gd name="T4" fmla="*/ 92 w 109"/>
                <a:gd name="T5" fmla="*/ 76 h 159"/>
                <a:gd name="T6" fmla="*/ 58 w 109"/>
                <a:gd name="T7" fmla="*/ 165 h 159"/>
                <a:gd name="T8" fmla="*/ 5 w 109"/>
                <a:gd name="T9" fmla="*/ 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86"/>
                  </a:moveTo>
                  <a:cubicBezTo>
                    <a:pt x="0" y="43"/>
                    <a:pt x="18" y="6"/>
                    <a:pt x="45" y="3"/>
                  </a:cubicBezTo>
                  <a:cubicBezTo>
                    <a:pt x="72" y="0"/>
                    <a:pt x="98" y="31"/>
                    <a:pt x="104" y="73"/>
                  </a:cubicBezTo>
                  <a:cubicBezTo>
                    <a:pt x="109" y="115"/>
                    <a:pt x="91" y="152"/>
                    <a:pt x="64" y="156"/>
                  </a:cubicBezTo>
                  <a:cubicBezTo>
                    <a:pt x="37" y="159"/>
                    <a:pt x="10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2" name="Freeform 44">
              <a:extLst>
                <a:ext uri="{FF2B5EF4-FFF2-40B4-BE49-F238E27FC236}">
                  <a16:creationId xmlns:a16="http://schemas.microsoft.com/office/drawing/2014/main" id="{1A8C6904-27FC-49D8-A32E-7E4CADB3B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758"/>
              <a:ext cx="77" cy="98"/>
            </a:xfrm>
            <a:custGeom>
              <a:avLst/>
              <a:gdLst>
                <a:gd name="T0" fmla="*/ 5 w 81"/>
                <a:gd name="T1" fmla="*/ 44 h 96"/>
                <a:gd name="T2" fmla="*/ 43 w 81"/>
                <a:gd name="T3" fmla="*/ 4 h 96"/>
                <a:gd name="T4" fmla="*/ 65 w 81"/>
                <a:gd name="T5" fmla="*/ 58 h 96"/>
                <a:gd name="T6" fmla="*/ 27 w 81"/>
                <a:gd name="T7" fmla="*/ 98 h 96"/>
                <a:gd name="T8" fmla="*/ 5 w 81"/>
                <a:gd name="T9" fmla="*/ 44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41"/>
                  </a:move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1" y="31"/>
                    <a:pt x="76" y="55"/>
                  </a:cubicBezTo>
                  <a:cubicBezTo>
                    <a:pt x="71" y="80"/>
                    <a:pt x="51" y="96"/>
                    <a:pt x="31" y="92"/>
                  </a:cubicBezTo>
                  <a:cubicBezTo>
                    <a:pt x="12" y="88"/>
                    <a:pt x="0" y="65"/>
                    <a:pt x="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3" name="Freeform 45">
              <a:extLst>
                <a:ext uri="{FF2B5EF4-FFF2-40B4-BE49-F238E27FC236}">
                  <a16:creationId xmlns:a16="http://schemas.microsoft.com/office/drawing/2014/main" id="{9178ACBF-0C95-44D6-98D3-32A7D10E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830"/>
              <a:ext cx="24" cy="24"/>
            </a:xfrm>
            <a:custGeom>
              <a:avLst/>
              <a:gdLst>
                <a:gd name="T0" fmla="*/ 2 w 25"/>
                <a:gd name="T1" fmla="*/ 9 h 24"/>
                <a:gd name="T2" fmla="*/ 13 w 25"/>
                <a:gd name="T3" fmla="*/ 2 h 24"/>
                <a:gd name="T4" fmla="*/ 21 w 25"/>
                <a:gd name="T5" fmla="*/ 16 h 24"/>
                <a:gd name="T6" fmla="*/ 9 w 25"/>
                <a:gd name="T7" fmla="*/ 22 h 24"/>
                <a:gd name="T8" fmla="*/ 2 w 25"/>
                <a:gd name="T9" fmla="*/ 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9"/>
                  </a:move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1"/>
                    <a:pt x="24" y="16"/>
                  </a:cubicBezTo>
                  <a:cubicBezTo>
                    <a:pt x="22" y="21"/>
                    <a:pt x="15" y="24"/>
                    <a:pt x="9" y="22"/>
                  </a:cubicBezTo>
                  <a:cubicBezTo>
                    <a:pt x="4" y="20"/>
                    <a:pt x="0" y="14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4" name="Freeform 46">
              <a:extLst>
                <a:ext uri="{FF2B5EF4-FFF2-40B4-BE49-F238E27FC236}">
                  <a16:creationId xmlns:a16="http://schemas.microsoft.com/office/drawing/2014/main" id="{BF0F25A0-6FE6-4D05-BEC2-B9AC84554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3813"/>
              <a:ext cx="18" cy="18"/>
            </a:xfrm>
            <a:custGeom>
              <a:avLst/>
              <a:gdLst>
                <a:gd name="T0" fmla="*/ 1 w 18"/>
                <a:gd name="T1" fmla="*/ 6 h 17"/>
                <a:gd name="T2" fmla="*/ 11 w 18"/>
                <a:gd name="T3" fmla="*/ 1 h 17"/>
                <a:gd name="T4" fmla="*/ 17 w 18"/>
                <a:gd name="T5" fmla="*/ 14 h 17"/>
                <a:gd name="T6" fmla="*/ 7 w 18"/>
                <a:gd name="T7" fmla="*/ 19 h 17"/>
                <a:gd name="T8" fmla="*/ 1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6"/>
                  </a:moveTo>
                  <a:cubicBezTo>
                    <a:pt x="3" y="2"/>
                    <a:pt x="7" y="0"/>
                    <a:pt x="11" y="1"/>
                  </a:cubicBezTo>
                  <a:cubicBezTo>
                    <a:pt x="16" y="3"/>
                    <a:pt x="18" y="7"/>
                    <a:pt x="17" y="11"/>
                  </a:cubicBezTo>
                  <a:cubicBezTo>
                    <a:pt x="15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5" name="Freeform 47">
              <a:extLst>
                <a:ext uri="{FF2B5EF4-FFF2-40B4-BE49-F238E27FC236}">
                  <a16:creationId xmlns:a16="http://schemas.microsoft.com/office/drawing/2014/main" id="{D1FB4CB4-9C83-4B0C-BDDE-405257A3E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3927"/>
              <a:ext cx="111" cy="96"/>
            </a:xfrm>
            <a:custGeom>
              <a:avLst/>
              <a:gdLst>
                <a:gd name="T0" fmla="*/ 10 w 116"/>
                <a:gd name="T1" fmla="*/ 79 h 94"/>
                <a:gd name="T2" fmla="*/ 34 w 116"/>
                <a:gd name="T3" fmla="*/ 14 h 94"/>
                <a:gd name="T4" fmla="*/ 93 w 116"/>
                <a:gd name="T5" fmla="*/ 20 h 94"/>
                <a:gd name="T6" fmla="*/ 67 w 116"/>
                <a:gd name="T7" fmla="*/ 85 h 94"/>
                <a:gd name="T8" fmla="*/ 10 w 116"/>
                <a:gd name="T9" fmla="*/ 79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73"/>
                  </a:moveTo>
                  <a:cubicBezTo>
                    <a:pt x="0" y="55"/>
                    <a:pt x="13" y="29"/>
                    <a:pt x="40" y="14"/>
                  </a:cubicBezTo>
                  <a:cubicBezTo>
                    <a:pt x="66" y="0"/>
                    <a:pt x="96" y="2"/>
                    <a:pt x="106" y="20"/>
                  </a:cubicBezTo>
                  <a:cubicBezTo>
                    <a:pt x="116" y="38"/>
                    <a:pt x="102" y="65"/>
                    <a:pt x="76" y="79"/>
                  </a:cubicBezTo>
                  <a:cubicBezTo>
                    <a:pt x="49" y="94"/>
                    <a:pt x="20" y="91"/>
                    <a:pt x="10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6" name="Freeform 48">
              <a:extLst>
                <a:ext uri="{FF2B5EF4-FFF2-40B4-BE49-F238E27FC236}">
                  <a16:creationId xmlns:a16="http://schemas.microsoft.com/office/drawing/2014/main" id="{967FAE8F-23BC-4C34-936A-C85BF772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3962"/>
              <a:ext cx="51" cy="52"/>
            </a:xfrm>
            <a:custGeom>
              <a:avLst/>
              <a:gdLst>
                <a:gd name="T0" fmla="*/ 13 w 54"/>
                <a:gd name="T1" fmla="*/ 7 h 50"/>
                <a:gd name="T2" fmla="*/ 41 w 54"/>
                <a:gd name="T3" fmla="*/ 16 h 50"/>
                <a:gd name="T4" fmla="*/ 31 w 54"/>
                <a:gd name="T5" fmla="*/ 49 h 50"/>
                <a:gd name="T6" fmla="*/ 5 w 54"/>
                <a:gd name="T7" fmla="*/ 42 h 50"/>
                <a:gd name="T8" fmla="*/ 13 w 54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7"/>
                  </a:moveTo>
                  <a:cubicBezTo>
                    <a:pt x="28" y="0"/>
                    <a:pt x="43" y="3"/>
                    <a:pt x="48" y="13"/>
                  </a:cubicBezTo>
                  <a:cubicBezTo>
                    <a:pt x="54" y="23"/>
                    <a:pt x="49" y="37"/>
                    <a:pt x="37" y="43"/>
                  </a:cubicBezTo>
                  <a:cubicBezTo>
                    <a:pt x="25" y="50"/>
                    <a:pt x="11" y="48"/>
                    <a:pt x="5" y="37"/>
                  </a:cubicBezTo>
                  <a:cubicBezTo>
                    <a:pt x="0" y="27"/>
                    <a:pt x="5" y="14"/>
                    <a:pt x="1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7" name="Freeform 49">
              <a:extLst>
                <a:ext uri="{FF2B5EF4-FFF2-40B4-BE49-F238E27FC236}">
                  <a16:creationId xmlns:a16="http://schemas.microsoft.com/office/drawing/2014/main" id="{A0ADD74A-8411-41F6-9D5F-3380EEF50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3945"/>
              <a:ext cx="30" cy="33"/>
            </a:xfrm>
            <a:custGeom>
              <a:avLst/>
              <a:gdLst>
                <a:gd name="T0" fmla="*/ 7 w 31"/>
                <a:gd name="T1" fmla="*/ 7 h 32"/>
                <a:gd name="T2" fmla="*/ 23 w 31"/>
                <a:gd name="T3" fmla="*/ 5 h 32"/>
                <a:gd name="T4" fmla="*/ 22 w 31"/>
                <a:gd name="T5" fmla="*/ 28 h 32"/>
                <a:gd name="T6" fmla="*/ 6 w 31"/>
                <a:gd name="T7" fmla="*/ 30 h 32"/>
                <a:gd name="T8" fmla="*/ 7 w 31"/>
                <a:gd name="T9" fmla="*/ 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7"/>
                  </a:move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9"/>
                    <a:pt x="25" y="25"/>
                  </a:cubicBezTo>
                  <a:cubicBezTo>
                    <a:pt x="19" y="31"/>
                    <a:pt x="11" y="32"/>
                    <a:pt x="6" y="27"/>
                  </a:cubicBezTo>
                  <a:cubicBezTo>
                    <a:pt x="0" y="22"/>
                    <a:pt x="1" y="13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8" name="Freeform 50">
              <a:extLst>
                <a:ext uri="{FF2B5EF4-FFF2-40B4-BE49-F238E27FC236}">
                  <a16:creationId xmlns:a16="http://schemas.microsoft.com/office/drawing/2014/main" id="{66DF4743-5D3E-43E1-BAC1-83CFA93F5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682"/>
              <a:ext cx="238" cy="359"/>
            </a:xfrm>
            <a:custGeom>
              <a:avLst/>
              <a:gdLst>
                <a:gd name="T0" fmla="*/ 39 w 249"/>
                <a:gd name="T1" fmla="*/ 158 h 351"/>
                <a:gd name="T2" fmla="*/ 37 w 249"/>
                <a:gd name="T3" fmla="*/ 175 h 351"/>
                <a:gd name="T4" fmla="*/ 16 w 249"/>
                <a:gd name="T5" fmla="*/ 219 h 351"/>
                <a:gd name="T6" fmla="*/ 60 w 249"/>
                <a:gd name="T7" fmla="*/ 359 h 351"/>
                <a:gd name="T8" fmla="*/ 165 w 249"/>
                <a:gd name="T9" fmla="*/ 281 h 351"/>
                <a:gd name="T10" fmla="*/ 171 w 249"/>
                <a:gd name="T11" fmla="*/ 233 h 351"/>
                <a:gd name="T12" fmla="*/ 179 w 249"/>
                <a:gd name="T13" fmla="*/ 218 h 351"/>
                <a:gd name="T14" fmla="*/ 181 w 249"/>
                <a:gd name="T15" fmla="*/ 198 h 351"/>
                <a:gd name="T16" fmla="*/ 200 w 249"/>
                <a:gd name="T17" fmla="*/ 156 h 351"/>
                <a:gd name="T18" fmla="*/ 156 w 249"/>
                <a:gd name="T19" fmla="*/ 16 h 351"/>
                <a:gd name="T20" fmla="*/ 52 w 249"/>
                <a:gd name="T21" fmla="*/ 94 h 351"/>
                <a:gd name="T22" fmla="*/ 46 w 249"/>
                <a:gd name="T23" fmla="*/ 144 h 351"/>
                <a:gd name="T24" fmla="*/ 39 w 249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3"/>
                    <a:pt x="42" y="159"/>
                    <a:pt x="43" y="163"/>
                  </a:cubicBezTo>
                  <a:cubicBezTo>
                    <a:pt x="33" y="175"/>
                    <a:pt x="25" y="188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2"/>
                    <a:pt x="196" y="218"/>
                  </a:cubicBezTo>
                  <a:cubicBezTo>
                    <a:pt x="200" y="214"/>
                    <a:pt x="203" y="209"/>
                    <a:pt x="205" y="203"/>
                  </a:cubicBezTo>
                  <a:cubicBezTo>
                    <a:pt x="207" y="197"/>
                    <a:pt x="208" y="191"/>
                    <a:pt x="207" y="186"/>
                  </a:cubicBezTo>
                  <a:cubicBezTo>
                    <a:pt x="216" y="175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19"/>
                    <a:pt x="52" y="135"/>
                  </a:cubicBezTo>
                  <a:cubicBezTo>
                    <a:pt x="49" y="138"/>
                    <a:pt x="47" y="142"/>
                    <a:pt x="45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9" name="Freeform 51">
              <a:extLst>
                <a:ext uri="{FF2B5EF4-FFF2-40B4-BE49-F238E27FC236}">
                  <a16:creationId xmlns:a16="http://schemas.microsoft.com/office/drawing/2014/main" id="{42E1283A-1AC4-47E7-80A0-8BD206EAA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709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7 h 348"/>
                <a:gd name="T4" fmla="*/ 164 w 212"/>
                <a:gd name="T5" fmla="*/ 106 h 348"/>
                <a:gd name="T6" fmla="*/ 73 w 212"/>
                <a:gd name="T7" fmla="*/ 7 h 348"/>
                <a:gd name="T8" fmla="*/ 8 w 212"/>
                <a:gd name="T9" fmla="*/ 134 h 348"/>
                <a:gd name="T10" fmla="*/ 20 w 212"/>
                <a:gd name="T11" fmla="*/ 181 h 348"/>
                <a:gd name="T12" fmla="*/ 18 w 212"/>
                <a:gd name="T13" fmla="*/ 197 h 348"/>
                <a:gd name="T14" fmla="*/ 24 w 212"/>
                <a:gd name="T15" fmla="*/ 216 h 348"/>
                <a:gd name="T16" fmla="*/ 22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5 w 212"/>
                <a:gd name="T23" fmla="*/ 189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0" name="Freeform 52">
              <a:extLst>
                <a:ext uri="{FF2B5EF4-FFF2-40B4-BE49-F238E27FC236}">
                  <a16:creationId xmlns:a16="http://schemas.microsoft.com/office/drawing/2014/main" id="{18FEE2D4-2550-4C64-AC68-3937A0A33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720"/>
              <a:ext cx="133" cy="176"/>
            </a:xfrm>
            <a:custGeom>
              <a:avLst/>
              <a:gdLst>
                <a:gd name="T0" fmla="*/ 110 w 139"/>
                <a:gd name="T1" fmla="*/ 111 h 172"/>
                <a:gd name="T2" fmla="*/ 39 w 139"/>
                <a:gd name="T3" fmla="*/ 174 h 172"/>
                <a:gd name="T4" fmla="*/ 11 w 139"/>
                <a:gd name="T5" fmla="*/ 74 h 172"/>
                <a:gd name="T6" fmla="*/ 82 w 139"/>
                <a:gd name="T7" fmla="*/ 10 h 172"/>
                <a:gd name="T8" fmla="*/ 110 w 139"/>
                <a:gd name="T9" fmla="*/ 11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1" y="146"/>
                    <a:pt x="75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5"/>
                    <a:pt x="64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1" name="Freeform 53">
              <a:extLst>
                <a:ext uri="{FF2B5EF4-FFF2-40B4-BE49-F238E27FC236}">
                  <a16:creationId xmlns:a16="http://schemas.microsoft.com/office/drawing/2014/main" id="{664BAAE0-1EA8-48AF-8572-54D593245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886"/>
              <a:ext cx="16" cy="31"/>
            </a:xfrm>
            <a:custGeom>
              <a:avLst/>
              <a:gdLst>
                <a:gd name="T0" fmla="*/ 12 w 16"/>
                <a:gd name="T1" fmla="*/ 0 h 30"/>
                <a:gd name="T2" fmla="*/ 16 w 16"/>
                <a:gd name="T3" fmla="*/ 33 h 30"/>
                <a:gd name="T4" fmla="*/ 12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5"/>
                    <a:pt x="16" y="30"/>
                  </a:cubicBezTo>
                  <a:cubicBezTo>
                    <a:pt x="16" y="30"/>
                    <a:pt x="8" y="12"/>
                    <a:pt x="12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2" name="Freeform 54">
              <a:extLst>
                <a:ext uri="{FF2B5EF4-FFF2-40B4-BE49-F238E27FC236}">
                  <a16:creationId xmlns:a16="http://schemas.microsoft.com/office/drawing/2014/main" id="{9944F2ED-C669-4A5D-9794-418C1917D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905"/>
              <a:ext cx="127" cy="161"/>
            </a:xfrm>
            <a:custGeom>
              <a:avLst/>
              <a:gdLst>
                <a:gd name="T0" fmla="*/ 95 w 132"/>
                <a:gd name="T1" fmla="*/ 54 h 158"/>
                <a:gd name="T2" fmla="*/ 97 w 132"/>
                <a:gd name="T3" fmla="*/ 152 h 158"/>
                <a:gd name="T4" fmla="*/ 22 w 132"/>
                <a:gd name="T5" fmla="*/ 113 h 158"/>
                <a:gd name="T6" fmla="*/ 20 w 132"/>
                <a:gd name="T7" fmla="*/ 15 h 158"/>
                <a:gd name="T8" fmla="*/ 95 w 132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8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3" name="Freeform 55">
              <a:extLst>
                <a:ext uri="{FF2B5EF4-FFF2-40B4-BE49-F238E27FC236}">
                  <a16:creationId xmlns:a16="http://schemas.microsoft.com/office/drawing/2014/main" id="{17992DAA-7C5E-47AF-BDBD-7D3B8700A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915"/>
              <a:ext cx="80" cy="99"/>
            </a:xfrm>
            <a:custGeom>
              <a:avLst/>
              <a:gdLst>
                <a:gd name="T0" fmla="*/ 67 w 83"/>
                <a:gd name="T1" fmla="*/ 42 h 97"/>
                <a:gd name="T2" fmla="*/ 47 w 83"/>
                <a:gd name="T3" fmla="*/ 98 h 97"/>
                <a:gd name="T4" fmla="*/ 7 w 83"/>
                <a:gd name="T5" fmla="*/ 61 h 97"/>
                <a:gd name="T6" fmla="*/ 26 w 83"/>
                <a:gd name="T7" fmla="*/ 5 h 97"/>
                <a:gd name="T8" fmla="*/ 67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2" y="86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0"/>
                    <a:pt x="29" y="5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4" name="Freeform 56">
              <a:extLst>
                <a:ext uri="{FF2B5EF4-FFF2-40B4-BE49-F238E27FC236}">
                  <a16:creationId xmlns:a16="http://schemas.microsoft.com/office/drawing/2014/main" id="{1C2657D7-3A86-4B3C-8DEB-D21CE6181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923"/>
              <a:ext cx="22" cy="23"/>
            </a:xfrm>
            <a:custGeom>
              <a:avLst/>
              <a:gdLst>
                <a:gd name="T0" fmla="*/ 20 w 23"/>
                <a:gd name="T1" fmla="*/ 10 h 22"/>
                <a:gd name="T2" fmla="*/ 11 w 23"/>
                <a:gd name="T3" fmla="*/ 25 h 22"/>
                <a:gd name="T4" fmla="*/ 0 w 23"/>
                <a:gd name="T5" fmla="*/ 16 h 22"/>
                <a:gd name="T6" fmla="*/ 10 w 23"/>
                <a:gd name="T7" fmla="*/ 1 h 22"/>
                <a:gd name="T8" fmla="*/ 20 w 23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10"/>
                  </a:moveTo>
                  <a:cubicBezTo>
                    <a:pt x="23" y="15"/>
                    <a:pt x="19" y="21"/>
                    <a:pt x="13" y="22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5" name="Freeform 57">
              <a:extLst>
                <a:ext uri="{FF2B5EF4-FFF2-40B4-BE49-F238E27FC236}">
                  <a16:creationId xmlns:a16="http://schemas.microsoft.com/office/drawing/2014/main" id="{BD7CD638-CA3D-4255-9C96-51917245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953"/>
              <a:ext cx="16" cy="17"/>
            </a:xfrm>
            <a:custGeom>
              <a:avLst/>
              <a:gdLst>
                <a:gd name="T0" fmla="*/ 14 w 17"/>
                <a:gd name="T1" fmla="*/ 7 h 17"/>
                <a:gd name="T2" fmla="*/ 8 w 17"/>
                <a:gd name="T3" fmla="*/ 16 h 17"/>
                <a:gd name="T4" fmla="*/ 0 w 17"/>
                <a:gd name="T5" fmla="*/ 10 h 17"/>
                <a:gd name="T6" fmla="*/ 7 w 17"/>
                <a:gd name="T7" fmla="*/ 1 h 17"/>
                <a:gd name="T8" fmla="*/ 14 w 17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7" y="7"/>
                  </a:moveTo>
                  <a:cubicBezTo>
                    <a:pt x="17" y="12"/>
                    <a:pt x="14" y="15"/>
                    <a:pt x="10" y="16"/>
                  </a:cubicBezTo>
                  <a:cubicBezTo>
                    <a:pt x="5" y="17"/>
                    <a:pt x="1" y="14"/>
                    <a:pt x="0" y="10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6" name="Freeform 58">
              <a:extLst>
                <a:ext uri="{FF2B5EF4-FFF2-40B4-BE49-F238E27FC236}">
                  <a16:creationId xmlns:a16="http://schemas.microsoft.com/office/drawing/2014/main" id="{8CA431B0-760E-4C0D-9BA2-9E3765E98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724"/>
              <a:ext cx="92" cy="116"/>
            </a:xfrm>
            <a:custGeom>
              <a:avLst/>
              <a:gdLst>
                <a:gd name="T0" fmla="*/ 70 w 96"/>
                <a:gd name="T1" fmla="*/ 12 h 114"/>
                <a:gd name="T2" fmla="*/ 69 w 96"/>
                <a:gd name="T3" fmla="*/ 81 h 114"/>
                <a:gd name="T4" fmla="*/ 14 w 96"/>
                <a:gd name="T5" fmla="*/ 109 h 114"/>
                <a:gd name="T6" fmla="*/ 14 w 96"/>
                <a:gd name="T7" fmla="*/ 39 h 114"/>
                <a:gd name="T8" fmla="*/ 70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3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7" name="Freeform 59">
              <a:extLst>
                <a:ext uri="{FF2B5EF4-FFF2-40B4-BE49-F238E27FC236}">
                  <a16:creationId xmlns:a16="http://schemas.microsoft.com/office/drawing/2014/main" id="{C42A3980-7115-421E-B27D-F7B048A2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736"/>
              <a:ext cx="47" cy="55"/>
            </a:xfrm>
            <a:custGeom>
              <a:avLst/>
              <a:gdLst>
                <a:gd name="T0" fmla="*/ 36 w 50"/>
                <a:gd name="T1" fmla="*/ 41 h 54"/>
                <a:gd name="T2" fmla="*/ 9 w 50"/>
                <a:gd name="T3" fmla="*/ 50 h 54"/>
                <a:gd name="T4" fmla="*/ 8 w 50"/>
                <a:gd name="T5" fmla="*/ 15 h 54"/>
                <a:gd name="T6" fmla="*/ 33 w 50"/>
                <a:gd name="T7" fmla="*/ 6 h 54"/>
                <a:gd name="T8" fmla="*/ 36 w 50"/>
                <a:gd name="T9" fmla="*/ 4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8"/>
                  </a:moveTo>
                  <a:cubicBezTo>
                    <a:pt x="35" y="50"/>
                    <a:pt x="21" y="54"/>
                    <a:pt x="12" y="47"/>
                  </a:cubicBezTo>
                  <a:cubicBezTo>
                    <a:pt x="2" y="41"/>
                    <a:pt x="0" y="27"/>
                    <a:pt x="8" y="15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8" y="12"/>
                    <a:pt x="50" y="27"/>
                    <a:pt x="43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8" name="Freeform 60">
              <a:extLst>
                <a:ext uri="{FF2B5EF4-FFF2-40B4-BE49-F238E27FC236}">
                  <a16:creationId xmlns:a16="http://schemas.microsoft.com/office/drawing/2014/main" id="{606A15E7-C07B-4559-A831-3ED5A5A0D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790"/>
              <a:ext cx="28" cy="34"/>
            </a:xfrm>
            <a:custGeom>
              <a:avLst/>
              <a:gdLst>
                <a:gd name="T0" fmla="*/ 24 w 29"/>
                <a:gd name="T1" fmla="*/ 23 h 33"/>
                <a:gd name="T2" fmla="*/ 10 w 29"/>
                <a:gd name="T3" fmla="*/ 34 h 33"/>
                <a:gd name="T4" fmla="*/ 2 w 29"/>
                <a:gd name="T5" fmla="*/ 13 h 33"/>
                <a:gd name="T6" fmla="*/ 16 w 29"/>
                <a:gd name="T7" fmla="*/ 2 h 33"/>
                <a:gd name="T8" fmla="*/ 24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9" name="Freeform 61">
              <a:extLst>
                <a:ext uri="{FF2B5EF4-FFF2-40B4-BE49-F238E27FC236}">
                  <a16:creationId xmlns:a16="http://schemas.microsoft.com/office/drawing/2014/main" id="{FC058A35-0ADA-4704-99A9-A6281F260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707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7 h 348"/>
                <a:gd name="T4" fmla="*/ 164 w 212"/>
                <a:gd name="T5" fmla="*/ 106 h 348"/>
                <a:gd name="T6" fmla="*/ 73 w 212"/>
                <a:gd name="T7" fmla="*/ 7 h 348"/>
                <a:gd name="T8" fmla="*/ 8 w 212"/>
                <a:gd name="T9" fmla="*/ 134 h 348"/>
                <a:gd name="T10" fmla="*/ 20 w 212"/>
                <a:gd name="T11" fmla="*/ 181 h 348"/>
                <a:gd name="T12" fmla="*/ 18 w 212"/>
                <a:gd name="T13" fmla="*/ 197 h 348"/>
                <a:gd name="T14" fmla="*/ 24 w 212"/>
                <a:gd name="T15" fmla="*/ 216 h 348"/>
                <a:gd name="T16" fmla="*/ 22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5 w 212"/>
                <a:gd name="T23" fmla="*/ 189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0" name="Freeform 62">
              <a:extLst>
                <a:ext uri="{FF2B5EF4-FFF2-40B4-BE49-F238E27FC236}">
                  <a16:creationId xmlns:a16="http://schemas.microsoft.com/office/drawing/2014/main" id="{9B405409-3F3B-4A0D-84E8-833453A04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678"/>
              <a:ext cx="323" cy="288"/>
            </a:xfrm>
            <a:custGeom>
              <a:avLst/>
              <a:gdLst>
                <a:gd name="T0" fmla="*/ 188 w 337"/>
                <a:gd name="T1" fmla="*/ 75 h 282"/>
                <a:gd name="T2" fmla="*/ 175 w 337"/>
                <a:gd name="T3" fmla="*/ 67 h 282"/>
                <a:gd name="T4" fmla="*/ 145 w 337"/>
                <a:gd name="T5" fmla="*/ 35 h 282"/>
                <a:gd name="T6" fmla="*/ 23 w 337"/>
                <a:gd name="T7" fmla="*/ 53 h 282"/>
                <a:gd name="T8" fmla="*/ 59 w 337"/>
                <a:gd name="T9" fmla="*/ 196 h 282"/>
                <a:gd name="T10" fmla="*/ 98 w 337"/>
                <a:gd name="T11" fmla="*/ 213 h 282"/>
                <a:gd name="T12" fmla="*/ 108 w 337"/>
                <a:gd name="T13" fmla="*/ 228 h 282"/>
                <a:gd name="T14" fmla="*/ 122 w 337"/>
                <a:gd name="T15" fmla="*/ 234 h 282"/>
                <a:gd name="T16" fmla="*/ 151 w 337"/>
                <a:gd name="T17" fmla="*/ 266 h 282"/>
                <a:gd name="T18" fmla="*/ 274 w 337"/>
                <a:gd name="T19" fmla="*/ 247 h 282"/>
                <a:gd name="T20" fmla="*/ 237 w 337"/>
                <a:gd name="T21" fmla="*/ 104 h 282"/>
                <a:gd name="T22" fmla="*/ 198 w 337"/>
                <a:gd name="T23" fmla="*/ 87 h 282"/>
                <a:gd name="T24" fmla="*/ 188 w 337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2">
                  <a:moveTo>
                    <a:pt x="214" y="70"/>
                  </a:moveTo>
                  <a:cubicBezTo>
                    <a:pt x="209" y="67"/>
                    <a:pt x="204" y="65"/>
                    <a:pt x="199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8" y="152"/>
                    <a:pt x="68" y="184"/>
                  </a:cubicBezTo>
                  <a:cubicBezTo>
                    <a:pt x="82" y="193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9"/>
                  </a:cubicBezTo>
                  <a:cubicBezTo>
                    <a:pt x="147" y="231"/>
                    <a:pt x="158" y="241"/>
                    <a:pt x="172" y="250"/>
                  </a:cubicBezTo>
                  <a:cubicBezTo>
                    <a:pt x="222" y="282"/>
                    <a:pt x="284" y="274"/>
                    <a:pt x="311" y="232"/>
                  </a:cubicBezTo>
                  <a:cubicBezTo>
                    <a:pt x="337" y="190"/>
                    <a:pt x="319" y="130"/>
                    <a:pt x="269" y="98"/>
                  </a:cubicBezTo>
                  <a:cubicBezTo>
                    <a:pt x="255" y="89"/>
                    <a:pt x="240" y="84"/>
                    <a:pt x="225" y="81"/>
                  </a:cubicBezTo>
                  <a:cubicBezTo>
                    <a:pt x="222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1" name="Freeform 63">
              <a:extLst>
                <a:ext uri="{FF2B5EF4-FFF2-40B4-BE49-F238E27FC236}">
                  <a16:creationId xmlns:a16="http://schemas.microsoft.com/office/drawing/2014/main" id="{151F1A56-547C-431F-9C76-3A44ABE10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706"/>
              <a:ext cx="140" cy="174"/>
            </a:xfrm>
            <a:custGeom>
              <a:avLst/>
              <a:gdLst>
                <a:gd name="T0" fmla="*/ 108 w 146"/>
                <a:gd name="T1" fmla="*/ 57 h 170"/>
                <a:gd name="T2" fmla="*/ 101 w 146"/>
                <a:gd name="T3" fmla="*/ 165 h 170"/>
                <a:gd name="T4" fmla="*/ 20 w 146"/>
                <a:gd name="T5" fmla="*/ 124 h 170"/>
                <a:gd name="T6" fmla="*/ 28 w 146"/>
                <a:gd name="T7" fmla="*/ 16 h 170"/>
                <a:gd name="T8" fmla="*/ 108 w 146"/>
                <a:gd name="T9" fmla="*/ 5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4"/>
                  </a:moveTo>
                  <a:cubicBezTo>
                    <a:pt x="146" y="92"/>
                    <a:pt x="142" y="136"/>
                    <a:pt x="115" y="153"/>
                  </a:cubicBezTo>
                  <a:cubicBezTo>
                    <a:pt x="87" y="170"/>
                    <a:pt x="46" y="153"/>
                    <a:pt x="23" y="115"/>
                  </a:cubicBezTo>
                  <a:cubicBezTo>
                    <a:pt x="0" y="78"/>
                    <a:pt x="4" y="33"/>
                    <a:pt x="31" y="16"/>
                  </a:cubicBezTo>
                  <a:cubicBezTo>
                    <a:pt x="59" y="0"/>
                    <a:pt x="100" y="17"/>
                    <a:pt x="123" y="5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2" name="Freeform 64">
              <a:extLst>
                <a:ext uri="{FF2B5EF4-FFF2-40B4-BE49-F238E27FC236}">
                  <a16:creationId xmlns:a16="http://schemas.microsoft.com/office/drawing/2014/main" id="{0D07B746-456D-473E-A183-AB2463181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880"/>
              <a:ext cx="24" cy="19"/>
            </a:xfrm>
            <a:custGeom>
              <a:avLst/>
              <a:gdLst>
                <a:gd name="T0" fmla="*/ 0 w 25"/>
                <a:gd name="T1" fmla="*/ 0 h 18"/>
                <a:gd name="T2" fmla="*/ 22 w 25"/>
                <a:gd name="T3" fmla="*/ 19 h 18"/>
                <a:gd name="T4" fmla="*/ 0 w 2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0" y="0"/>
                    <a:pt x="5" y="18"/>
                    <a:pt x="25" y="16"/>
                  </a:cubicBezTo>
                  <a:cubicBezTo>
                    <a:pt x="25" y="16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3" name="Freeform 65">
              <a:extLst>
                <a:ext uri="{FF2B5EF4-FFF2-40B4-BE49-F238E27FC236}">
                  <a16:creationId xmlns:a16="http://schemas.microsoft.com/office/drawing/2014/main" id="{D0CBF0C9-2499-42B9-BCDC-98EA61A1F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842"/>
              <a:ext cx="152" cy="111"/>
            </a:xfrm>
            <a:custGeom>
              <a:avLst/>
              <a:gdLst>
                <a:gd name="T0" fmla="*/ 74 w 159"/>
                <a:gd name="T1" fmla="*/ 5 h 108"/>
                <a:gd name="T2" fmla="*/ 136 w 159"/>
                <a:gd name="T3" fmla="*/ 69 h 108"/>
                <a:gd name="T4" fmla="*/ 65 w 159"/>
                <a:gd name="T5" fmla="*/ 113 h 108"/>
                <a:gd name="T6" fmla="*/ 3 w 159"/>
                <a:gd name="T7" fmla="*/ 49 h 108"/>
                <a:gd name="T8" fmla="*/ 74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5"/>
                  </a:moveTo>
                  <a:cubicBezTo>
                    <a:pt x="127" y="10"/>
                    <a:pt x="159" y="35"/>
                    <a:pt x="156" y="63"/>
                  </a:cubicBezTo>
                  <a:cubicBezTo>
                    <a:pt x="152" y="90"/>
                    <a:pt x="116" y="108"/>
                    <a:pt x="74" y="104"/>
                  </a:cubicBezTo>
                  <a:cubicBezTo>
                    <a:pt x="31" y="99"/>
                    <a:pt x="0" y="73"/>
                    <a:pt x="3" y="46"/>
                  </a:cubicBezTo>
                  <a:cubicBezTo>
                    <a:pt x="6" y="18"/>
                    <a:pt x="42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4" name="Freeform 66">
              <a:extLst>
                <a:ext uri="{FF2B5EF4-FFF2-40B4-BE49-F238E27FC236}">
                  <a16:creationId xmlns:a16="http://schemas.microsoft.com/office/drawing/2014/main" id="{8EF5E123-DB12-40EC-BAA7-F3481C8EC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856"/>
              <a:ext cx="94" cy="88"/>
            </a:xfrm>
            <a:custGeom>
              <a:avLst/>
              <a:gdLst>
                <a:gd name="T0" fmla="*/ 57 w 98"/>
                <a:gd name="T1" fmla="*/ 11 h 86"/>
                <a:gd name="T2" fmla="*/ 79 w 98"/>
                <a:gd name="T3" fmla="*/ 65 h 86"/>
                <a:gd name="T4" fmla="*/ 31 w 98"/>
                <a:gd name="T5" fmla="*/ 82 h 86"/>
                <a:gd name="T6" fmla="*/ 8 w 98"/>
                <a:gd name="T7" fmla="*/ 27 h 86"/>
                <a:gd name="T8" fmla="*/ 57 w 98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1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1" y="80"/>
                    <a:pt x="56" y="86"/>
                    <a:pt x="34" y="76"/>
                  </a:cubicBezTo>
                  <a:cubicBezTo>
                    <a:pt x="11" y="66"/>
                    <a:pt x="0" y="42"/>
                    <a:pt x="8" y="24"/>
                  </a:cubicBezTo>
                  <a:cubicBezTo>
                    <a:pt x="17" y="6"/>
                    <a:pt x="42" y="0"/>
                    <a:pt x="6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5" name="Freeform 67">
              <a:extLst>
                <a:ext uri="{FF2B5EF4-FFF2-40B4-BE49-F238E27FC236}">
                  <a16:creationId xmlns:a16="http://schemas.microsoft.com/office/drawing/2014/main" id="{F6730CCB-2A4A-460F-98E9-7E6A5452B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881"/>
              <a:ext cx="23" cy="26"/>
            </a:xfrm>
            <a:custGeom>
              <a:avLst/>
              <a:gdLst>
                <a:gd name="T0" fmla="*/ 15 w 24"/>
                <a:gd name="T1" fmla="*/ 3 h 25"/>
                <a:gd name="T2" fmla="*/ 18 w 24"/>
                <a:gd name="T3" fmla="*/ 21 h 25"/>
                <a:gd name="T4" fmla="*/ 6 w 24"/>
                <a:gd name="T5" fmla="*/ 25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4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7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6" name="Freeform 68">
              <a:extLst>
                <a:ext uri="{FF2B5EF4-FFF2-40B4-BE49-F238E27FC236}">
                  <a16:creationId xmlns:a16="http://schemas.microsoft.com/office/drawing/2014/main" id="{1F0B95FB-4C4D-47BA-9DA3-D4B4A9A78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909"/>
              <a:ext cx="17" cy="18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3 h 18"/>
                <a:gd name="T4" fmla="*/ 5 w 18"/>
                <a:gd name="T5" fmla="*/ 16 h 18"/>
                <a:gd name="T6" fmla="*/ 3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5" y="16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7" name="Freeform 69">
              <a:extLst>
                <a:ext uri="{FF2B5EF4-FFF2-40B4-BE49-F238E27FC236}">
                  <a16:creationId xmlns:a16="http://schemas.microsoft.com/office/drawing/2014/main" id="{BE1BD481-1441-4F63-9B09-BBE468864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730"/>
              <a:ext cx="84" cy="120"/>
            </a:xfrm>
            <a:custGeom>
              <a:avLst/>
              <a:gdLst>
                <a:gd name="T0" fmla="*/ 26 w 87"/>
                <a:gd name="T1" fmla="*/ 6 h 117"/>
                <a:gd name="T2" fmla="*/ 70 w 87"/>
                <a:gd name="T3" fmla="*/ 52 h 117"/>
                <a:gd name="T4" fmla="*/ 52 w 87"/>
                <a:gd name="T5" fmla="*/ 121 h 117"/>
                <a:gd name="T6" fmla="*/ 8 w 87"/>
                <a:gd name="T7" fmla="*/ 74 h 117"/>
                <a:gd name="T8" fmla="*/ 26 w 87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6"/>
                  </a:moveTo>
                  <a:cubicBezTo>
                    <a:pt x="49" y="0"/>
                    <a:pt x="71" y="20"/>
                    <a:pt x="79" y="49"/>
                  </a:cubicBezTo>
                  <a:cubicBezTo>
                    <a:pt x="87" y="78"/>
                    <a:pt x="78" y="106"/>
                    <a:pt x="58" y="112"/>
                  </a:cubicBezTo>
                  <a:cubicBezTo>
                    <a:pt x="38" y="117"/>
                    <a:pt x="16" y="98"/>
                    <a:pt x="8" y="68"/>
                  </a:cubicBezTo>
                  <a:cubicBezTo>
                    <a:pt x="0" y="39"/>
                    <a:pt x="9" y="11"/>
                    <a:pt x="29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8" name="Freeform 70">
              <a:extLst>
                <a:ext uri="{FF2B5EF4-FFF2-40B4-BE49-F238E27FC236}">
                  <a16:creationId xmlns:a16="http://schemas.microsoft.com/office/drawing/2014/main" id="{FD61D87F-FC55-49D2-BB47-5A88CEE5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745"/>
              <a:ext cx="46" cy="56"/>
            </a:xfrm>
            <a:custGeom>
              <a:avLst/>
              <a:gdLst>
                <a:gd name="T0" fmla="*/ 38 w 48"/>
                <a:gd name="T1" fmla="*/ 24 h 54"/>
                <a:gd name="T2" fmla="*/ 28 w 48"/>
                <a:gd name="T3" fmla="*/ 56 h 54"/>
                <a:gd name="T4" fmla="*/ 4 w 48"/>
                <a:gd name="T5" fmla="*/ 36 h 54"/>
                <a:gd name="T6" fmla="*/ 14 w 48"/>
                <a:gd name="T7" fmla="*/ 3 h 54"/>
                <a:gd name="T8" fmla="*/ 38 w 48"/>
                <a:gd name="T9" fmla="*/ 2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1"/>
                  </a:moveTo>
                  <a:cubicBezTo>
                    <a:pt x="48" y="34"/>
                    <a:pt x="42" y="47"/>
                    <a:pt x="31" y="50"/>
                  </a:cubicBezTo>
                  <a:cubicBezTo>
                    <a:pt x="20" y="54"/>
                    <a:pt x="7" y="46"/>
                    <a:pt x="4" y="33"/>
                  </a:cubicBezTo>
                  <a:cubicBezTo>
                    <a:pt x="0" y="19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9" name="Freeform 71">
              <a:extLst>
                <a:ext uri="{FF2B5EF4-FFF2-40B4-BE49-F238E27FC236}">
                  <a16:creationId xmlns:a16="http://schemas.microsoft.com/office/drawing/2014/main" id="{CD884715-DDEE-436F-82DC-84582CAFB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804"/>
              <a:ext cx="29" cy="33"/>
            </a:xfrm>
            <a:custGeom>
              <a:avLst/>
              <a:gdLst>
                <a:gd name="T0" fmla="*/ 21 w 31"/>
                <a:gd name="T1" fmla="*/ 10 h 33"/>
                <a:gd name="T2" fmla="*/ 20 w 31"/>
                <a:gd name="T3" fmla="*/ 29 h 33"/>
                <a:gd name="T4" fmla="*/ 5 w 31"/>
                <a:gd name="T5" fmla="*/ 24 h 33"/>
                <a:gd name="T6" fmla="*/ 7 w 31"/>
                <a:gd name="T7" fmla="*/ 4 h 33"/>
                <a:gd name="T8" fmla="*/ 21 w 31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10"/>
                  </a:moveTo>
                  <a:cubicBezTo>
                    <a:pt x="31" y="17"/>
                    <a:pt x="30" y="26"/>
                    <a:pt x="24" y="29"/>
                  </a:cubicBezTo>
                  <a:cubicBezTo>
                    <a:pt x="18" y="33"/>
                    <a:pt x="9" y="31"/>
                    <a:pt x="5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3" y="0"/>
                    <a:pt x="22" y="3"/>
                    <a:pt x="2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0" name="Freeform 72">
              <a:extLst>
                <a:ext uri="{FF2B5EF4-FFF2-40B4-BE49-F238E27FC236}">
                  <a16:creationId xmlns:a16="http://schemas.microsoft.com/office/drawing/2014/main" id="{5DA62E67-6592-4B04-A7B1-8CB861D63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677"/>
              <a:ext cx="324" cy="288"/>
            </a:xfrm>
            <a:custGeom>
              <a:avLst/>
              <a:gdLst>
                <a:gd name="T0" fmla="*/ 189 w 338"/>
                <a:gd name="T1" fmla="*/ 75 h 282"/>
                <a:gd name="T2" fmla="*/ 176 w 338"/>
                <a:gd name="T3" fmla="*/ 67 h 282"/>
                <a:gd name="T4" fmla="*/ 146 w 338"/>
                <a:gd name="T5" fmla="*/ 35 h 282"/>
                <a:gd name="T6" fmla="*/ 24 w 338"/>
                <a:gd name="T7" fmla="*/ 53 h 282"/>
                <a:gd name="T8" fmla="*/ 60 w 338"/>
                <a:gd name="T9" fmla="*/ 196 h 282"/>
                <a:gd name="T10" fmla="*/ 98 w 338"/>
                <a:gd name="T11" fmla="*/ 213 h 282"/>
                <a:gd name="T12" fmla="*/ 108 w 338"/>
                <a:gd name="T13" fmla="*/ 228 h 282"/>
                <a:gd name="T14" fmla="*/ 122 w 338"/>
                <a:gd name="T15" fmla="*/ 234 h 282"/>
                <a:gd name="T16" fmla="*/ 151 w 338"/>
                <a:gd name="T17" fmla="*/ 266 h 282"/>
                <a:gd name="T18" fmla="*/ 274 w 338"/>
                <a:gd name="T19" fmla="*/ 246 h 282"/>
                <a:gd name="T20" fmla="*/ 237 w 338"/>
                <a:gd name="T21" fmla="*/ 104 h 282"/>
                <a:gd name="T22" fmla="*/ 198 w 338"/>
                <a:gd name="T23" fmla="*/ 86 h 282"/>
                <a:gd name="T24" fmla="*/ 18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2"/>
                    <a:pt x="97" y="198"/>
                    <a:pt x="111" y="201"/>
                  </a:cubicBezTo>
                  <a:cubicBezTo>
                    <a:pt x="113" y="205"/>
                    <a:pt x="118" y="209"/>
                    <a:pt x="123" y="213"/>
                  </a:cubicBezTo>
                  <a:cubicBezTo>
                    <a:pt x="129" y="216"/>
                    <a:pt x="134" y="218"/>
                    <a:pt x="139" y="219"/>
                  </a:cubicBezTo>
                  <a:cubicBezTo>
                    <a:pt x="148" y="230"/>
                    <a:pt x="159" y="241"/>
                    <a:pt x="172" y="250"/>
                  </a:cubicBezTo>
                  <a:cubicBezTo>
                    <a:pt x="222" y="282"/>
                    <a:pt x="284" y="273"/>
                    <a:pt x="311" y="231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1" name="Freeform 73">
              <a:extLst>
                <a:ext uri="{FF2B5EF4-FFF2-40B4-BE49-F238E27FC236}">
                  <a16:creationId xmlns:a16="http://schemas.microsoft.com/office/drawing/2014/main" id="{A1881D78-7900-4E0E-A3A4-D3A825FD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939"/>
              <a:ext cx="323" cy="288"/>
            </a:xfrm>
            <a:custGeom>
              <a:avLst/>
              <a:gdLst>
                <a:gd name="T0" fmla="*/ 187 w 338"/>
                <a:gd name="T1" fmla="*/ 75 h 282"/>
                <a:gd name="T2" fmla="*/ 175 w 338"/>
                <a:gd name="T3" fmla="*/ 68 h 282"/>
                <a:gd name="T4" fmla="*/ 145 w 338"/>
                <a:gd name="T5" fmla="*/ 35 h 282"/>
                <a:gd name="T6" fmla="*/ 24 w 338"/>
                <a:gd name="T7" fmla="*/ 54 h 282"/>
                <a:gd name="T8" fmla="*/ 60 w 338"/>
                <a:gd name="T9" fmla="*/ 196 h 282"/>
                <a:gd name="T10" fmla="*/ 97 w 338"/>
                <a:gd name="T11" fmla="*/ 213 h 282"/>
                <a:gd name="T12" fmla="*/ 108 w 338"/>
                <a:gd name="T13" fmla="*/ 228 h 282"/>
                <a:gd name="T14" fmla="*/ 121 w 338"/>
                <a:gd name="T15" fmla="*/ 234 h 282"/>
                <a:gd name="T16" fmla="*/ 151 w 338"/>
                <a:gd name="T17" fmla="*/ 266 h 282"/>
                <a:gd name="T18" fmla="*/ 271 w 338"/>
                <a:gd name="T19" fmla="*/ 247 h 282"/>
                <a:gd name="T20" fmla="*/ 235 w 338"/>
                <a:gd name="T21" fmla="*/ 104 h 282"/>
                <a:gd name="T22" fmla="*/ 197 w 338"/>
                <a:gd name="T23" fmla="*/ 87 h 282"/>
                <a:gd name="T24" fmla="*/ 187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10" y="67"/>
                    <a:pt x="204" y="65"/>
                    <a:pt x="200" y="65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9"/>
                    <a:pt x="27" y="51"/>
                  </a:cubicBezTo>
                  <a:cubicBezTo>
                    <a:pt x="0" y="93"/>
                    <a:pt x="19" y="152"/>
                    <a:pt x="69" y="184"/>
                  </a:cubicBezTo>
                  <a:cubicBezTo>
                    <a:pt x="83" y="193"/>
                    <a:pt x="97" y="198"/>
                    <a:pt x="111" y="201"/>
                  </a:cubicBezTo>
                  <a:cubicBezTo>
                    <a:pt x="114" y="205"/>
                    <a:pt x="118" y="210"/>
                    <a:pt x="123" y="213"/>
                  </a:cubicBezTo>
                  <a:cubicBezTo>
                    <a:pt x="129" y="217"/>
                    <a:pt x="135" y="219"/>
                    <a:pt x="139" y="219"/>
                  </a:cubicBezTo>
                  <a:cubicBezTo>
                    <a:pt x="148" y="231"/>
                    <a:pt x="159" y="242"/>
                    <a:pt x="173" y="250"/>
                  </a:cubicBezTo>
                  <a:cubicBezTo>
                    <a:pt x="223" y="282"/>
                    <a:pt x="285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1" y="84"/>
                    <a:pt x="226" y="81"/>
                  </a:cubicBezTo>
                  <a:cubicBezTo>
                    <a:pt x="223" y="77"/>
                    <a:pt x="219" y="74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2" name="Freeform 74">
              <a:extLst>
                <a:ext uri="{FF2B5EF4-FFF2-40B4-BE49-F238E27FC236}">
                  <a16:creationId xmlns:a16="http://schemas.microsoft.com/office/drawing/2014/main" id="{9B38D544-56BC-49C1-9242-7A30535D5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967"/>
              <a:ext cx="140" cy="174"/>
            </a:xfrm>
            <a:custGeom>
              <a:avLst/>
              <a:gdLst>
                <a:gd name="T0" fmla="*/ 108 w 146"/>
                <a:gd name="T1" fmla="*/ 58 h 170"/>
                <a:gd name="T2" fmla="*/ 101 w 146"/>
                <a:gd name="T3" fmla="*/ 165 h 170"/>
                <a:gd name="T4" fmla="*/ 20 w 146"/>
                <a:gd name="T5" fmla="*/ 125 h 170"/>
                <a:gd name="T6" fmla="*/ 28 w 146"/>
                <a:gd name="T7" fmla="*/ 17 h 170"/>
                <a:gd name="T8" fmla="*/ 108 w 146"/>
                <a:gd name="T9" fmla="*/ 5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5"/>
                  </a:moveTo>
                  <a:cubicBezTo>
                    <a:pt x="146" y="92"/>
                    <a:pt x="142" y="137"/>
                    <a:pt x="115" y="153"/>
                  </a:cubicBezTo>
                  <a:cubicBezTo>
                    <a:pt x="87" y="170"/>
                    <a:pt x="46" y="153"/>
                    <a:pt x="23" y="116"/>
                  </a:cubicBezTo>
                  <a:cubicBezTo>
                    <a:pt x="0" y="78"/>
                    <a:pt x="3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3" name="Freeform 75">
              <a:extLst>
                <a:ext uri="{FF2B5EF4-FFF2-40B4-BE49-F238E27FC236}">
                  <a16:creationId xmlns:a16="http://schemas.microsoft.com/office/drawing/2014/main" id="{3CB23F90-75AB-45F5-A891-63CC11684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3141"/>
              <a:ext cx="24" cy="20"/>
            </a:xfrm>
            <a:custGeom>
              <a:avLst/>
              <a:gdLst>
                <a:gd name="T0" fmla="*/ 0 w 25"/>
                <a:gd name="T1" fmla="*/ 0 h 19"/>
                <a:gd name="T2" fmla="*/ 22 w 25"/>
                <a:gd name="T3" fmla="*/ 19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6"/>
                  </a:cubicBezTo>
                  <a:cubicBezTo>
                    <a:pt x="25" y="16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4" name="Freeform 76">
              <a:extLst>
                <a:ext uri="{FF2B5EF4-FFF2-40B4-BE49-F238E27FC236}">
                  <a16:creationId xmlns:a16="http://schemas.microsoft.com/office/drawing/2014/main" id="{09E7869E-E355-4FB7-BE8C-700CC3DB4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03"/>
              <a:ext cx="153" cy="112"/>
            </a:xfrm>
            <a:custGeom>
              <a:avLst/>
              <a:gdLst>
                <a:gd name="T0" fmla="*/ 76 w 159"/>
                <a:gd name="T1" fmla="*/ 5 h 109"/>
                <a:gd name="T2" fmla="*/ 139 w 159"/>
                <a:gd name="T3" fmla="*/ 69 h 109"/>
                <a:gd name="T4" fmla="*/ 65 w 159"/>
                <a:gd name="T5" fmla="*/ 113 h 109"/>
                <a:gd name="T6" fmla="*/ 3 w 159"/>
                <a:gd name="T7" fmla="*/ 49 h 109"/>
                <a:gd name="T8" fmla="*/ 76 w 159"/>
                <a:gd name="T9" fmla="*/ 5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85" y="5"/>
                  </a:moveTo>
                  <a:cubicBezTo>
                    <a:pt x="128" y="10"/>
                    <a:pt x="159" y="36"/>
                    <a:pt x="156" y="63"/>
                  </a:cubicBezTo>
                  <a:cubicBezTo>
                    <a:pt x="153" y="90"/>
                    <a:pt x="116" y="109"/>
                    <a:pt x="74" y="104"/>
                  </a:cubicBezTo>
                  <a:cubicBezTo>
                    <a:pt x="32" y="99"/>
                    <a:pt x="0" y="73"/>
                    <a:pt x="3" y="46"/>
                  </a:cubicBezTo>
                  <a:cubicBezTo>
                    <a:pt x="6" y="19"/>
                    <a:pt x="43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5" name="Freeform 77">
              <a:extLst>
                <a:ext uri="{FF2B5EF4-FFF2-40B4-BE49-F238E27FC236}">
                  <a16:creationId xmlns:a16="http://schemas.microsoft.com/office/drawing/2014/main" id="{5C31C4A1-0E99-43DF-93F6-A39B3AD13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117"/>
              <a:ext cx="95" cy="89"/>
            </a:xfrm>
            <a:custGeom>
              <a:avLst/>
              <a:gdLst>
                <a:gd name="T0" fmla="*/ 57 w 99"/>
                <a:gd name="T1" fmla="*/ 11 h 87"/>
                <a:gd name="T2" fmla="*/ 80 w 99"/>
                <a:gd name="T3" fmla="*/ 66 h 87"/>
                <a:gd name="T4" fmla="*/ 31 w 99"/>
                <a:gd name="T5" fmla="*/ 82 h 87"/>
                <a:gd name="T6" fmla="*/ 9 w 99"/>
                <a:gd name="T7" fmla="*/ 28 h 87"/>
                <a:gd name="T8" fmla="*/ 57 w 99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7">
                  <a:moveTo>
                    <a:pt x="65" y="11"/>
                  </a:moveTo>
                  <a:cubicBezTo>
                    <a:pt x="87" y="21"/>
                    <a:pt x="99" y="45"/>
                    <a:pt x="90" y="63"/>
                  </a:cubicBezTo>
                  <a:cubicBezTo>
                    <a:pt x="82" y="81"/>
                    <a:pt x="57" y="87"/>
                    <a:pt x="34" y="76"/>
                  </a:cubicBezTo>
                  <a:cubicBezTo>
                    <a:pt x="12" y="66"/>
                    <a:pt x="0" y="43"/>
                    <a:pt x="9" y="25"/>
                  </a:cubicBezTo>
                  <a:cubicBezTo>
                    <a:pt x="17" y="7"/>
                    <a:pt x="42" y="0"/>
                    <a:pt x="65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6" name="Freeform 78">
              <a:extLst>
                <a:ext uri="{FF2B5EF4-FFF2-40B4-BE49-F238E27FC236}">
                  <a16:creationId xmlns:a16="http://schemas.microsoft.com/office/drawing/2014/main" id="{8152E993-B25F-46B8-AC8B-738D180AF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143"/>
              <a:ext cx="23" cy="26"/>
            </a:xfrm>
            <a:custGeom>
              <a:avLst/>
              <a:gdLst>
                <a:gd name="T0" fmla="*/ 15 w 24"/>
                <a:gd name="T1" fmla="*/ 3 h 25"/>
                <a:gd name="T2" fmla="*/ 18 w 24"/>
                <a:gd name="T3" fmla="*/ 21 h 25"/>
                <a:gd name="T4" fmla="*/ 6 w 24"/>
                <a:gd name="T5" fmla="*/ 25 h 25"/>
                <a:gd name="T6" fmla="*/ 3 w 24"/>
                <a:gd name="T7" fmla="*/ 6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2"/>
                    <a:pt x="21" y="18"/>
                  </a:cubicBezTo>
                  <a:cubicBezTo>
                    <a:pt x="17" y="23"/>
                    <a:pt x="11" y="25"/>
                    <a:pt x="6" y="22"/>
                  </a:cubicBezTo>
                  <a:cubicBezTo>
                    <a:pt x="1" y="18"/>
                    <a:pt x="0" y="12"/>
                    <a:pt x="3" y="6"/>
                  </a:cubicBezTo>
                  <a:cubicBezTo>
                    <a:pt x="6" y="1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7" name="Freeform 79">
              <a:extLst>
                <a:ext uri="{FF2B5EF4-FFF2-40B4-BE49-F238E27FC236}">
                  <a16:creationId xmlns:a16="http://schemas.microsoft.com/office/drawing/2014/main" id="{D6F1B340-2828-4A74-B6A2-3ADC055C7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3170"/>
              <a:ext cx="17" cy="18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3 h 18"/>
                <a:gd name="T4" fmla="*/ 4 w 18"/>
                <a:gd name="T5" fmla="*/ 16 h 18"/>
                <a:gd name="T6" fmla="*/ 2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5"/>
                    <a:pt x="18" y="10"/>
                    <a:pt x="15" y="13"/>
                  </a:cubicBezTo>
                  <a:cubicBezTo>
                    <a:pt x="13" y="17"/>
                    <a:pt x="8" y="18"/>
                    <a:pt x="4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8" name="Freeform 80">
              <a:extLst>
                <a:ext uri="{FF2B5EF4-FFF2-40B4-BE49-F238E27FC236}">
                  <a16:creationId xmlns:a16="http://schemas.microsoft.com/office/drawing/2014/main" id="{5989FDCA-A4E2-44DD-A98D-E09CA8F39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992"/>
              <a:ext cx="83" cy="118"/>
            </a:xfrm>
            <a:custGeom>
              <a:avLst/>
              <a:gdLst>
                <a:gd name="T0" fmla="*/ 26 w 87"/>
                <a:gd name="T1" fmla="*/ 5 h 116"/>
                <a:gd name="T2" fmla="*/ 69 w 87"/>
                <a:gd name="T3" fmla="*/ 51 h 116"/>
                <a:gd name="T4" fmla="*/ 50 w 87"/>
                <a:gd name="T5" fmla="*/ 117 h 116"/>
                <a:gd name="T6" fmla="*/ 8 w 87"/>
                <a:gd name="T7" fmla="*/ 71 h 116"/>
                <a:gd name="T8" fmla="*/ 26 w 87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6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7"/>
                    <a:pt x="78" y="105"/>
                    <a:pt x="58" y="111"/>
                  </a:cubicBezTo>
                  <a:cubicBezTo>
                    <a:pt x="38" y="116"/>
                    <a:pt x="16" y="97"/>
                    <a:pt x="8" y="68"/>
                  </a:cubicBezTo>
                  <a:cubicBezTo>
                    <a:pt x="0" y="38"/>
                    <a:pt x="9" y="10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9" name="Freeform 81">
              <a:extLst>
                <a:ext uri="{FF2B5EF4-FFF2-40B4-BE49-F238E27FC236}">
                  <a16:creationId xmlns:a16="http://schemas.microsoft.com/office/drawing/2014/main" id="{3489EDF3-1FD2-4851-B267-88A957D02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3006"/>
              <a:ext cx="45" cy="55"/>
            </a:xfrm>
            <a:custGeom>
              <a:avLst/>
              <a:gdLst>
                <a:gd name="T0" fmla="*/ 38 w 47"/>
                <a:gd name="T1" fmla="*/ 21 h 54"/>
                <a:gd name="T2" fmla="*/ 27 w 47"/>
                <a:gd name="T3" fmla="*/ 54 h 54"/>
                <a:gd name="T4" fmla="*/ 3 w 47"/>
                <a:gd name="T5" fmla="*/ 36 h 54"/>
                <a:gd name="T6" fmla="*/ 14 w 47"/>
                <a:gd name="T7" fmla="*/ 3 h 54"/>
                <a:gd name="T8" fmla="*/ 38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4" y="21"/>
                  </a:moveTo>
                  <a:cubicBezTo>
                    <a:pt x="47" y="34"/>
                    <a:pt x="41" y="48"/>
                    <a:pt x="30" y="51"/>
                  </a:cubicBezTo>
                  <a:cubicBezTo>
                    <a:pt x="19" y="54"/>
                    <a:pt x="7" y="46"/>
                    <a:pt x="3" y="33"/>
                  </a:cubicBezTo>
                  <a:cubicBezTo>
                    <a:pt x="0" y="20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0" name="Freeform 82">
              <a:extLst>
                <a:ext uri="{FF2B5EF4-FFF2-40B4-BE49-F238E27FC236}">
                  <a16:creationId xmlns:a16="http://schemas.microsoft.com/office/drawing/2014/main" id="{406FAC7B-0E49-4533-9D58-A81BB1612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3065"/>
              <a:ext cx="29" cy="34"/>
            </a:xfrm>
            <a:custGeom>
              <a:avLst/>
              <a:gdLst>
                <a:gd name="T0" fmla="*/ 23 w 30"/>
                <a:gd name="T1" fmla="*/ 9 h 33"/>
                <a:gd name="T2" fmla="*/ 20 w 30"/>
                <a:gd name="T3" fmla="*/ 32 h 33"/>
                <a:gd name="T4" fmla="*/ 5 w 30"/>
                <a:gd name="T5" fmla="*/ 26 h 33"/>
                <a:gd name="T6" fmla="*/ 7 w 30"/>
                <a:gd name="T7" fmla="*/ 3 h 33"/>
                <a:gd name="T8" fmla="*/ 23 w 30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9"/>
                  </a:moveTo>
                  <a:cubicBezTo>
                    <a:pt x="30" y="16"/>
                    <a:pt x="29" y="25"/>
                    <a:pt x="23" y="29"/>
                  </a:cubicBezTo>
                  <a:cubicBezTo>
                    <a:pt x="18" y="33"/>
                    <a:pt x="9" y="30"/>
                    <a:pt x="5" y="23"/>
                  </a:cubicBezTo>
                  <a:cubicBezTo>
                    <a:pt x="0" y="16"/>
                    <a:pt x="1" y="7"/>
                    <a:pt x="7" y="3"/>
                  </a:cubicBezTo>
                  <a:cubicBezTo>
                    <a:pt x="13" y="0"/>
                    <a:pt x="21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1" name="Freeform 83">
              <a:extLst>
                <a:ext uri="{FF2B5EF4-FFF2-40B4-BE49-F238E27FC236}">
                  <a16:creationId xmlns:a16="http://schemas.microsoft.com/office/drawing/2014/main" id="{9D0FE910-D5F0-4605-A18D-77A40E15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938"/>
              <a:ext cx="324" cy="288"/>
            </a:xfrm>
            <a:custGeom>
              <a:avLst/>
              <a:gdLst>
                <a:gd name="T0" fmla="*/ 189 w 338"/>
                <a:gd name="T1" fmla="*/ 75 h 282"/>
                <a:gd name="T2" fmla="*/ 176 w 338"/>
                <a:gd name="T3" fmla="*/ 67 h 282"/>
                <a:gd name="T4" fmla="*/ 145 w 338"/>
                <a:gd name="T5" fmla="*/ 35 h 282"/>
                <a:gd name="T6" fmla="*/ 23 w 338"/>
                <a:gd name="T7" fmla="*/ 53 h 282"/>
                <a:gd name="T8" fmla="*/ 59 w 338"/>
                <a:gd name="T9" fmla="*/ 196 h 282"/>
                <a:gd name="T10" fmla="*/ 98 w 338"/>
                <a:gd name="T11" fmla="*/ 213 h 282"/>
                <a:gd name="T12" fmla="*/ 108 w 338"/>
                <a:gd name="T13" fmla="*/ 228 h 282"/>
                <a:gd name="T14" fmla="*/ 122 w 338"/>
                <a:gd name="T15" fmla="*/ 234 h 282"/>
                <a:gd name="T16" fmla="*/ 151 w 338"/>
                <a:gd name="T17" fmla="*/ 266 h 282"/>
                <a:gd name="T18" fmla="*/ 274 w 338"/>
                <a:gd name="T19" fmla="*/ 247 h 282"/>
                <a:gd name="T20" fmla="*/ 237 w 338"/>
                <a:gd name="T21" fmla="*/ 104 h 282"/>
                <a:gd name="T22" fmla="*/ 198 w 338"/>
                <a:gd name="T23" fmla="*/ 87 h 282"/>
                <a:gd name="T24" fmla="*/ 18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9" y="152"/>
                    <a:pt x="68" y="184"/>
                  </a:cubicBezTo>
                  <a:cubicBezTo>
                    <a:pt x="82" y="193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9"/>
                  </a:cubicBezTo>
                  <a:cubicBezTo>
                    <a:pt x="147" y="231"/>
                    <a:pt x="159" y="241"/>
                    <a:pt x="172" y="250"/>
                  </a:cubicBezTo>
                  <a:cubicBezTo>
                    <a:pt x="222" y="282"/>
                    <a:pt x="284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2" name="Freeform 84">
              <a:extLst>
                <a:ext uri="{FF2B5EF4-FFF2-40B4-BE49-F238E27FC236}">
                  <a16:creationId xmlns:a16="http://schemas.microsoft.com/office/drawing/2014/main" id="{A4DEF87B-599E-4186-BAA4-6F1BA5408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825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7 h 348"/>
                <a:gd name="T4" fmla="*/ 164 w 212"/>
                <a:gd name="T5" fmla="*/ 106 h 348"/>
                <a:gd name="T6" fmla="*/ 73 w 212"/>
                <a:gd name="T7" fmla="*/ 7 h 348"/>
                <a:gd name="T8" fmla="*/ 8 w 212"/>
                <a:gd name="T9" fmla="*/ 134 h 348"/>
                <a:gd name="T10" fmla="*/ 20 w 212"/>
                <a:gd name="T11" fmla="*/ 181 h 348"/>
                <a:gd name="T12" fmla="*/ 18 w 212"/>
                <a:gd name="T13" fmla="*/ 197 h 348"/>
                <a:gd name="T14" fmla="*/ 24 w 212"/>
                <a:gd name="T15" fmla="*/ 216 h 348"/>
                <a:gd name="T16" fmla="*/ 22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5 w 212"/>
                <a:gd name="T23" fmla="*/ 189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3" name="Freeform 85">
              <a:extLst>
                <a:ext uri="{FF2B5EF4-FFF2-40B4-BE49-F238E27FC236}">
                  <a16:creationId xmlns:a16="http://schemas.microsoft.com/office/drawing/2014/main" id="{7AB9FD07-BDDB-472F-8190-071FE2A9C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834"/>
              <a:ext cx="133" cy="177"/>
            </a:xfrm>
            <a:custGeom>
              <a:avLst/>
              <a:gdLst>
                <a:gd name="T0" fmla="*/ 110 w 139"/>
                <a:gd name="T1" fmla="*/ 112 h 173"/>
                <a:gd name="T2" fmla="*/ 39 w 139"/>
                <a:gd name="T3" fmla="*/ 175 h 173"/>
                <a:gd name="T4" fmla="*/ 11 w 139"/>
                <a:gd name="T5" fmla="*/ 74 h 173"/>
                <a:gd name="T6" fmla="*/ 82 w 139"/>
                <a:gd name="T7" fmla="*/ 11 h 173"/>
                <a:gd name="T8" fmla="*/ 110 w 139"/>
                <a:gd name="T9" fmla="*/ 112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3">
                  <a:moveTo>
                    <a:pt x="125" y="105"/>
                  </a:moveTo>
                  <a:cubicBezTo>
                    <a:pt x="111" y="147"/>
                    <a:pt x="75" y="173"/>
                    <a:pt x="45" y="163"/>
                  </a:cubicBezTo>
                  <a:cubicBezTo>
                    <a:pt x="14" y="153"/>
                    <a:pt x="0" y="111"/>
                    <a:pt x="14" y="68"/>
                  </a:cubicBezTo>
                  <a:cubicBezTo>
                    <a:pt x="28" y="26"/>
                    <a:pt x="64" y="0"/>
                    <a:pt x="94" y="11"/>
                  </a:cubicBezTo>
                  <a:cubicBezTo>
                    <a:pt x="125" y="21"/>
                    <a:pt x="139" y="63"/>
                    <a:pt x="125" y="105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4" name="Freeform 86">
              <a:extLst>
                <a:ext uri="{FF2B5EF4-FFF2-40B4-BE49-F238E27FC236}">
                  <a16:creationId xmlns:a16="http://schemas.microsoft.com/office/drawing/2014/main" id="{0BB38F93-3D10-40F5-AF01-E33C69D82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3002"/>
              <a:ext cx="15" cy="31"/>
            </a:xfrm>
            <a:custGeom>
              <a:avLst/>
              <a:gdLst>
                <a:gd name="T0" fmla="*/ 9 w 16"/>
                <a:gd name="T1" fmla="*/ 0 h 30"/>
                <a:gd name="T2" fmla="*/ 13 w 16"/>
                <a:gd name="T3" fmla="*/ 33 h 30"/>
                <a:gd name="T4" fmla="*/ 9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5"/>
                    <a:pt x="16" y="30"/>
                  </a:cubicBezTo>
                  <a:cubicBezTo>
                    <a:pt x="16" y="30"/>
                    <a:pt x="8" y="12"/>
                    <a:pt x="12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5" name="Freeform 87">
              <a:extLst>
                <a:ext uri="{FF2B5EF4-FFF2-40B4-BE49-F238E27FC236}">
                  <a16:creationId xmlns:a16="http://schemas.microsoft.com/office/drawing/2014/main" id="{E7E3AE7F-349D-4F11-9DE0-21EB1F960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3020"/>
              <a:ext cx="126" cy="162"/>
            </a:xfrm>
            <a:custGeom>
              <a:avLst/>
              <a:gdLst>
                <a:gd name="T0" fmla="*/ 93 w 132"/>
                <a:gd name="T1" fmla="*/ 54 h 158"/>
                <a:gd name="T2" fmla="*/ 95 w 132"/>
                <a:gd name="T3" fmla="*/ 155 h 158"/>
                <a:gd name="T4" fmla="*/ 22 w 132"/>
                <a:gd name="T5" fmla="*/ 116 h 158"/>
                <a:gd name="T6" fmla="*/ 20 w 132"/>
                <a:gd name="T7" fmla="*/ 15 h 158"/>
                <a:gd name="T8" fmla="*/ 93 w 132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8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6" name="Freeform 88">
              <a:extLst>
                <a:ext uri="{FF2B5EF4-FFF2-40B4-BE49-F238E27FC236}">
                  <a16:creationId xmlns:a16="http://schemas.microsoft.com/office/drawing/2014/main" id="{893AB425-2811-4023-918E-9632D2DFA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3031"/>
              <a:ext cx="79" cy="99"/>
            </a:xfrm>
            <a:custGeom>
              <a:avLst/>
              <a:gdLst>
                <a:gd name="T0" fmla="*/ 66 w 83"/>
                <a:gd name="T1" fmla="*/ 42 h 97"/>
                <a:gd name="T2" fmla="*/ 46 w 83"/>
                <a:gd name="T3" fmla="*/ 98 h 97"/>
                <a:gd name="T4" fmla="*/ 7 w 83"/>
                <a:gd name="T5" fmla="*/ 61 h 97"/>
                <a:gd name="T6" fmla="*/ 26 w 83"/>
                <a:gd name="T7" fmla="*/ 5 h 97"/>
                <a:gd name="T8" fmla="*/ 66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2" y="86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0"/>
                    <a:pt x="29" y="5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7" name="Freeform 89">
              <a:extLst>
                <a:ext uri="{FF2B5EF4-FFF2-40B4-BE49-F238E27FC236}">
                  <a16:creationId xmlns:a16="http://schemas.microsoft.com/office/drawing/2014/main" id="{7A64CEC1-AA3B-49A9-9FF6-844E77165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3039"/>
              <a:ext cx="22" cy="22"/>
            </a:xfrm>
            <a:custGeom>
              <a:avLst/>
              <a:gdLst>
                <a:gd name="T0" fmla="*/ 20 w 23"/>
                <a:gd name="T1" fmla="*/ 10 h 22"/>
                <a:gd name="T2" fmla="*/ 11 w 23"/>
                <a:gd name="T3" fmla="*/ 22 h 22"/>
                <a:gd name="T4" fmla="*/ 0 w 23"/>
                <a:gd name="T5" fmla="*/ 13 h 22"/>
                <a:gd name="T6" fmla="*/ 10 w 23"/>
                <a:gd name="T7" fmla="*/ 1 h 22"/>
                <a:gd name="T8" fmla="*/ 20 w 23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10"/>
                  </a:moveTo>
                  <a:cubicBezTo>
                    <a:pt x="23" y="15"/>
                    <a:pt x="19" y="21"/>
                    <a:pt x="13" y="22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8" name="Freeform 90">
              <a:extLst>
                <a:ext uri="{FF2B5EF4-FFF2-40B4-BE49-F238E27FC236}">
                  <a16:creationId xmlns:a16="http://schemas.microsoft.com/office/drawing/2014/main" id="{695052EA-0D31-46F3-9233-B62D302CD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3069"/>
              <a:ext cx="17" cy="17"/>
            </a:xfrm>
            <a:custGeom>
              <a:avLst/>
              <a:gdLst>
                <a:gd name="T0" fmla="*/ 17 w 17"/>
                <a:gd name="T1" fmla="*/ 7 h 17"/>
                <a:gd name="T2" fmla="*/ 10 w 17"/>
                <a:gd name="T3" fmla="*/ 16 h 17"/>
                <a:gd name="T4" fmla="*/ 0 w 17"/>
                <a:gd name="T5" fmla="*/ 10 h 17"/>
                <a:gd name="T6" fmla="*/ 7 w 17"/>
                <a:gd name="T7" fmla="*/ 1 h 17"/>
                <a:gd name="T8" fmla="*/ 17 w 17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7" y="7"/>
                  </a:moveTo>
                  <a:cubicBezTo>
                    <a:pt x="17" y="12"/>
                    <a:pt x="14" y="15"/>
                    <a:pt x="10" y="16"/>
                  </a:cubicBezTo>
                  <a:cubicBezTo>
                    <a:pt x="5" y="17"/>
                    <a:pt x="1" y="14"/>
                    <a:pt x="0" y="10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9" name="Freeform 91">
              <a:extLst>
                <a:ext uri="{FF2B5EF4-FFF2-40B4-BE49-F238E27FC236}">
                  <a16:creationId xmlns:a16="http://schemas.microsoft.com/office/drawing/2014/main" id="{8C56F07A-E247-4892-9B6D-45BE67F02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839"/>
              <a:ext cx="92" cy="117"/>
            </a:xfrm>
            <a:custGeom>
              <a:avLst/>
              <a:gdLst>
                <a:gd name="T0" fmla="*/ 70 w 96"/>
                <a:gd name="T1" fmla="*/ 12 h 114"/>
                <a:gd name="T2" fmla="*/ 69 w 96"/>
                <a:gd name="T3" fmla="*/ 84 h 114"/>
                <a:gd name="T4" fmla="*/ 14 w 96"/>
                <a:gd name="T5" fmla="*/ 112 h 114"/>
                <a:gd name="T6" fmla="*/ 14 w 96"/>
                <a:gd name="T7" fmla="*/ 39 h 114"/>
                <a:gd name="T8" fmla="*/ 70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6" y="53"/>
                    <a:pt x="78" y="78"/>
                  </a:cubicBezTo>
                  <a:cubicBezTo>
                    <a:pt x="61" y="103"/>
                    <a:pt x="34" y="114"/>
                    <a:pt x="17" y="103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0" name="Freeform 92">
              <a:extLst>
                <a:ext uri="{FF2B5EF4-FFF2-40B4-BE49-F238E27FC236}">
                  <a16:creationId xmlns:a16="http://schemas.microsoft.com/office/drawing/2014/main" id="{5CA7CE84-94A7-43A7-82AA-6F6F007A6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852"/>
              <a:ext cx="48" cy="55"/>
            </a:xfrm>
            <a:custGeom>
              <a:avLst/>
              <a:gdLst>
                <a:gd name="T0" fmla="*/ 37 w 50"/>
                <a:gd name="T1" fmla="*/ 41 h 54"/>
                <a:gd name="T2" fmla="*/ 12 w 50"/>
                <a:gd name="T3" fmla="*/ 50 h 54"/>
                <a:gd name="T4" fmla="*/ 8 w 50"/>
                <a:gd name="T5" fmla="*/ 15 h 54"/>
                <a:gd name="T6" fmla="*/ 35 w 50"/>
                <a:gd name="T7" fmla="*/ 6 h 54"/>
                <a:gd name="T8" fmla="*/ 37 w 50"/>
                <a:gd name="T9" fmla="*/ 4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8"/>
                  </a:moveTo>
                  <a:cubicBezTo>
                    <a:pt x="35" y="50"/>
                    <a:pt x="21" y="54"/>
                    <a:pt x="12" y="47"/>
                  </a:cubicBezTo>
                  <a:cubicBezTo>
                    <a:pt x="2" y="41"/>
                    <a:pt x="0" y="27"/>
                    <a:pt x="8" y="15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8" y="12"/>
                    <a:pt x="50" y="27"/>
                    <a:pt x="43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1" name="Freeform 93">
              <a:extLst>
                <a:ext uri="{FF2B5EF4-FFF2-40B4-BE49-F238E27FC236}">
                  <a16:creationId xmlns:a16="http://schemas.microsoft.com/office/drawing/2014/main" id="{2A9FF881-3CB8-451C-AF1F-EAE498B6A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906"/>
              <a:ext cx="28" cy="34"/>
            </a:xfrm>
            <a:custGeom>
              <a:avLst/>
              <a:gdLst>
                <a:gd name="T0" fmla="*/ 24 w 29"/>
                <a:gd name="T1" fmla="*/ 23 h 33"/>
                <a:gd name="T2" fmla="*/ 10 w 29"/>
                <a:gd name="T3" fmla="*/ 34 h 33"/>
                <a:gd name="T4" fmla="*/ 2 w 29"/>
                <a:gd name="T5" fmla="*/ 13 h 33"/>
                <a:gd name="T6" fmla="*/ 16 w 29"/>
                <a:gd name="T7" fmla="*/ 2 h 33"/>
                <a:gd name="T8" fmla="*/ 24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2" name="Freeform 94">
              <a:extLst>
                <a:ext uri="{FF2B5EF4-FFF2-40B4-BE49-F238E27FC236}">
                  <a16:creationId xmlns:a16="http://schemas.microsoft.com/office/drawing/2014/main" id="{C9A2EEFF-66E4-4A09-84AC-31D312D4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823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7 h 348"/>
                <a:gd name="T4" fmla="*/ 164 w 212"/>
                <a:gd name="T5" fmla="*/ 106 h 348"/>
                <a:gd name="T6" fmla="*/ 73 w 212"/>
                <a:gd name="T7" fmla="*/ 7 h 348"/>
                <a:gd name="T8" fmla="*/ 8 w 212"/>
                <a:gd name="T9" fmla="*/ 134 h 348"/>
                <a:gd name="T10" fmla="*/ 20 w 212"/>
                <a:gd name="T11" fmla="*/ 181 h 348"/>
                <a:gd name="T12" fmla="*/ 18 w 212"/>
                <a:gd name="T13" fmla="*/ 197 h 348"/>
                <a:gd name="T14" fmla="*/ 24 w 212"/>
                <a:gd name="T15" fmla="*/ 216 h 348"/>
                <a:gd name="T16" fmla="*/ 22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5 w 212"/>
                <a:gd name="T23" fmla="*/ 189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0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3" name="Freeform 95">
              <a:extLst>
                <a:ext uri="{FF2B5EF4-FFF2-40B4-BE49-F238E27FC236}">
                  <a16:creationId xmlns:a16="http://schemas.microsoft.com/office/drawing/2014/main" id="{86D42E66-F7E5-40E2-8DA9-E0FD808DA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709"/>
              <a:ext cx="203" cy="356"/>
            </a:xfrm>
            <a:custGeom>
              <a:avLst/>
              <a:gdLst>
                <a:gd name="T0" fmla="*/ 20 w 212"/>
                <a:gd name="T1" fmla="*/ 175 h 348"/>
                <a:gd name="T2" fmla="*/ 25 w 212"/>
                <a:gd name="T3" fmla="*/ 158 h 348"/>
                <a:gd name="T4" fmla="*/ 23 w 212"/>
                <a:gd name="T5" fmla="*/ 107 h 348"/>
                <a:gd name="T6" fmla="*/ 114 w 212"/>
                <a:gd name="T7" fmla="*/ 7 h 348"/>
                <a:gd name="T8" fmla="*/ 179 w 212"/>
                <a:gd name="T9" fmla="*/ 135 h 348"/>
                <a:gd name="T10" fmla="*/ 167 w 212"/>
                <a:gd name="T11" fmla="*/ 181 h 348"/>
                <a:gd name="T12" fmla="*/ 168 w 212"/>
                <a:gd name="T13" fmla="*/ 198 h 348"/>
                <a:gd name="T14" fmla="*/ 162 w 212"/>
                <a:gd name="T15" fmla="*/ 217 h 348"/>
                <a:gd name="T16" fmla="*/ 164 w 212"/>
                <a:gd name="T17" fmla="*/ 266 h 348"/>
                <a:gd name="T18" fmla="*/ 73 w 212"/>
                <a:gd name="T19" fmla="*/ 365 h 348"/>
                <a:gd name="T20" fmla="*/ 9 w 212"/>
                <a:gd name="T21" fmla="*/ 238 h 348"/>
                <a:gd name="T22" fmla="*/ 21 w 212"/>
                <a:gd name="T23" fmla="*/ 190 h 348"/>
                <a:gd name="T24" fmla="*/ 20 w 212"/>
                <a:gd name="T25" fmla="*/ 175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3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4" name="Freeform 96">
              <a:extLst>
                <a:ext uri="{FF2B5EF4-FFF2-40B4-BE49-F238E27FC236}">
                  <a16:creationId xmlns:a16="http://schemas.microsoft.com/office/drawing/2014/main" id="{006D52B5-641E-4722-BF57-8BE2C2954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720"/>
              <a:ext cx="133" cy="176"/>
            </a:xfrm>
            <a:custGeom>
              <a:avLst/>
              <a:gdLst>
                <a:gd name="T0" fmla="*/ 11 w 139"/>
                <a:gd name="T1" fmla="*/ 111 h 172"/>
                <a:gd name="T2" fmla="*/ 83 w 139"/>
                <a:gd name="T3" fmla="*/ 174 h 172"/>
                <a:gd name="T4" fmla="*/ 110 w 139"/>
                <a:gd name="T5" fmla="*/ 74 h 172"/>
                <a:gd name="T6" fmla="*/ 39 w 139"/>
                <a:gd name="T7" fmla="*/ 10 h 172"/>
                <a:gd name="T8" fmla="*/ 11 w 139"/>
                <a:gd name="T9" fmla="*/ 11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5" name="Freeform 97">
              <a:extLst>
                <a:ext uri="{FF2B5EF4-FFF2-40B4-BE49-F238E27FC236}">
                  <a16:creationId xmlns:a16="http://schemas.microsoft.com/office/drawing/2014/main" id="{9B5DA7D6-6623-4051-A7D5-1BDB0ED1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886"/>
              <a:ext cx="16" cy="31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33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6" name="Freeform 98">
              <a:extLst>
                <a:ext uri="{FF2B5EF4-FFF2-40B4-BE49-F238E27FC236}">
                  <a16:creationId xmlns:a16="http://schemas.microsoft.com/office/drawing/2014/main" id="{511E6E2E-B48C-4A49-8C60-BBB655C99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906"/>
              <a:ext cx="126" cy="161"/>
            </a:xfrm>
            <a:custGeom>
              <a:avLst/>
              <a:gdLst>
                <a:gd name="T0" fmla="*/ 21 w 131"/>
                <a:gd name="T1" fmla="*/ 54 h 158"/>
                <a:gd name="T2" fmla="*/ 19 w 131"/>
                <a:gd name="T3" fmla="*/ 151 h 158"/>
                <a:gd name="T4" fmla="*/ 95 w 131"/>
                <a:gd name="T5" fmla="*/ 113 h 158"/>
                <a:gd name="T6" fmla="*/ 97 w 131"/>
                <a:gd name="T7" fmla="*/ 15 h 158"/>
                <a:gd name="T8" fmla="*/ 21 w 131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6"/>
                    <a:pt x="0" y="127"/>
                    <a:pt x="22" y="142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1"/>
                    <a:pt x="131" y="30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7" name="Freeform 99">
              <a:extLst>
                <a:ext uri="{FF2B5EF4-FFF2-40B4-BE49-F238E27FC236}">
                  <a16:creationId xmlns:a16="http://schemas.microsoft.com/office/drawing/2014/main" id="{06980620-36F8-451F-8867-E04E796B1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915"/>
              <a:ext cx="79" cy="100"/>
            </a:xfrm>
            <a:custGeom>
              <a:avLst/>
              <a:gdLst>
                <a:gd name="T0" fmla="*/ 6 w 82"/>
                <a:gd name="T1" fmla="*/ 42 h 98"/>
                <a:gd name="T2" fmla="*/ 26 w 82"/>
                <a:gd name="T3" fmla="*/ 98 h 98"/>
                <a:gd name="T4" fmla="*/ 67 w 82"/>
                <a:gd name="T5" fmla="*/ 62 h 98"/>
                <a:gd name="T6" fmla="*/ 47 w 82"/>
                <a:gd name="T7" fmla="*/ 6 h 98"/>
                <a:gd name="T8" fmla="*/ 6 w 82"/>
                <a:gd name="T9" fmla="*/ 4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8"/>
                    <a:pt x="69" y="82"/>
                    <a:pt x="76" y="59"/>
                  </a:cubicBezTo>
                  <a:cubicBezTo>
                    <a:pt x="82" y="35"/>
                    <a:pt x="72" y="11"/>
                    <a:pt x="53" y="6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8" name="Freeform 100">
              <a:extLst>
                <a:ext uri="{FF2B5EF4-FFF2-40B4-BE49-F238E27FC236}">
                  <a16:creationId xmlns:a16="http://schemas.microsoft.com/office/drawing/2014/main" id="{256A852B-0CB9-4226-9C1F-D40D9D327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923"/>
              <a:ext cx="23" cy="24"/>
            </a:xfrm>
            <a:custGeom>
              <a:avLst/>
              <a:gdLst>
                <a:gd name="T0" fmla="*/ 1 w 24"/>
                <a:gd name="T1" fmla="*/ 10 h 23"/>
                <a:gd name="T2" fmla="*/ 10 w 24"/>
                <a:gd name="T3" fmla="*/ 25 h 23"/>
                <a:gd name="T4" fmla="*/ 20 w 24"/>
                <a:gd name="T5" fmla="*/ 16 h 23"/>
                <a:gd name="T6" fmla="*/ 12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8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9" name="Freeform 101">
              <a:extLst>
                <a:ext uri="{FF2B5EF4-FFF2-40B4-BE49-F238E27FC236}">
                  <a16:creationId xmlns:a16="http://schemas.microsoft.com/office/drawing/2014/main" id="{F7C8E438-2F99-4166-95FB-6FAA5CED6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954"/>
              <a:ext cx="16" cy="16"/>
            </a:xfrm>
            <a:custGeom>
              <a:avLst/>
              <a:gdLst>
                <a:gd name="T0" fmla="*/ 1 w 17"/>
                <a:gd name="T1" fmla="*/ 7 h 16"/>
                <a:gd name="T2" fmla="*/ 8 w 17"/>
                <a:gd name="T3" fmla="*/ 16 h 16"/>
                <a:gd name="T4" fmla="*/ 14 w 17"/>
                <a:gd name="T5" fmla="*/ 9 h 16"/>
                <a:gd name="T6" fmla="*/ 8 w 17"/>
                <a:gd name="T7" fmla="*/ 1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1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0" name="Freeform 102">
              <a:extLst>
                <a:ext uri="{FF2B5EF4-FFF2-40B4-BE49-F238E27FC236}">
                  <a16:creationId xmlns:a16="http://schemas.microsoft.com/office/drawing/2014/main" id="{F4C7FD63-B6E9-4460-8E7D-91609FA6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725"/>
              <a:ext cx="91" cy="116"/>
            </a:xfrm>
            <a:custGeom>
              <a:avLst/>
              <a:gdLst>
                <a:gd name="T0" fmla="*/ 14 w 95"/>
                <a:gd name="T1" fmla="*/ 11 h 114"/>
                <a:gd name="T2" fmla="*/ 14 w 95"/>
                <a:gd name="T3" fmla="*/ 81 h 114"/>
                <a:gd name="T4" fmla="*/ 69 w 95"/>
                <a:gd name="T5" fmla="*/ 108 h 114"/>
                <a:gd name="T6" fmla="*/ 69 w 95"/>
                <a:gd name="T7" fmla="*/ 39 h 114"/>
                <a:gd name="T8" fmla="*/ 14 w 95"/>
                <a:gd name="T9" fmla="*/ 1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1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2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1" name="Freeform 103">
              <a:extLst>
                <a:ext uri="{FF2B5EF4-FFF2-40B4-BE49-F238E27FC236}">
                  <a16:creationId xmlns:a16="http://schemas.microsoft.com/office/drawing/2014/main" id="{0FC69BF2-542A-472E-B67A-1AFEA9421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736"/>
              <a:ext cx="48" cy="55"/>
            </a:xfrm>
            <a:custGeom>
              <a:avLst/>
              <a:gdLst>
                <a:gd name="T0" fmla="*/ 8 w 50"/>
                <a:gd name="T1" fmla="*/ 42 h 54"/>
                <a:gd name="T2" fmla="*/ 35 w 50"/>
                <a:gd name="T3" fmla="*/ 51 h 54"/>
                <a:gd name="T4" fmla="*/ 36 w 50"/>
                <a:gd name="T5" fmla="*/ 16 h 54"/>
                <a:gd name="T6" fmla="*/ 11 w 50"/>
                <a:gd name="T7" fmla="*/ 7 h 54"/>
                <a:gd name="T8" fmla="*/ 8 w 50"/>
                <a:gd name="T9" fmla="*/ 4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2"/>
                    <a:pt x="50" y="27"/>
                    <a:pt x="42" y="16"/>
                  </a:cubicBezTo>
                  <a:cubicBezTo>
                    <a:pt x="35" y="4"/>
                    <a:pt x="21" y="0"/>
                    <a:pt x="11" y="7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2" name="Freeform 104">
              <a:extLst>
                <a:ext uri="{FF2B5EF4-FFF2-40B4-BE49-F238E27FC236}">
                  <a16:creationId xmlns:a16="http://schemas.microsoft.com/office/drawing/2014/main" id="{96857DE8-554C-4779-880B-2928442D8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790"/>
              <a:ext cx="28" cy="34"/>
            </a:xfrm>
            <a:custGeom>
              <a:avLst/>
              <a:gdLst>
                <a:gd name="T0" fmla="*/ 2 w 29"/>
                <a:gd name="T1" fmla="*/ 23 h 33"/>
                <a:gd name="T2" fmla="*/ 16 w 29"/>
                <a:gd name="T3" fmla="*/ 34 h 33"/>
                <a:gd name="T4" fmla="*/ 24 w 29"/>
                <a:gd name="T5" fmla="*/ 13 h 33"/>
                <a:gd name="T6" fmla="*/ 10 w 29"/>
                <a:gd name="T7" fmla="*/ 2 h 33"/>
                <a:gd name="T8" fmla="*/ 2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3" name="Freeform 105">
              <a:extLst>
                <a:ext uri="{FF2B5EF4-FFF2-40B4-BE49-F238E27FC236}">
                  <a16:creationId xmlns:a16="http://schemas.microsoft.com/office/drawing/2014/main" id="{84B2E800-AEB3-4377-8CBB-56F403DC0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707"/>
              <a:ext cx="203" cy="356"/>
            </a:xfrm>
            <a:custGeom>
              <a:avLst/>
              <a:gdLst>
                <a:gd name="T0" fmla="*/ 20 w 212"/>
                <a:gd name="T1" fmla="*/ 175 h 348"/>
                <a:gd name="T2" fmla="*/ 25 w 212"/>
                <a:gd name="T3" fmla="*/ 158 h 348"/>
                <a:gd name="T4" fmla="*/ 23 w 212"/>
                <a:gd name="T5" fmla="*/ 107 h 348"/>
                <a:gd name="T6" fmla="*/ 114 w 212"/>
                <a:gd name="T7" fmla="*/ 7 h 348"/>
                <a:gd name="T8" fmla="*/ 179 w 212"/>
                <a:gd name="T9" fmla="*/ 135 h 348"/>
                <a:gd name="T10" fmla="*/ 167 w 212"/>
                <a:gd name="T11" fmla="*/ 181 h 348"/>
                <a:gd name="T12" fmla="*/ 168 w 212"/>
                <a:gd name="T13" fmla="*/ 198 h 348"/>
                <a:gd name="T14" fmla="*/ 162 w 212"/>
                <a:gd name="T15" fmla="*/ 217 h 348"/>
                <a:gd name="T16" fmla="*/ 164 w 212"/>
                <a:gd name="T17" fmla="*/ 266 h 348"/>
                <a:gd name="T18" fmla="*/ 73 w 212"/>
                <a:gd name="T19" fmla="*/ 365 h 348"/>
                <a:gd name="T20" fmla="*/ 9 w 212"/>
                <a:gd name="T21" fmla="*/ 238 h 348"/>
                <a:gd name="T22" fmla="*/ 21 w 212"/>
                <a:gd name="T23" fmla="*/ 190 h 348"/>
                <a:gd name="T24" fmla="*/ 20 w 212"/>
                <a:gd name="T25" fmla="*/ 175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4" name="Freeform 106">
              <a:extLst>
                <a:ext uri="{FF2B5EF4-FFF2-40B4-BE49-F238E27FC236}">
                  <a16:creationId xmlns:a16="http://schemas.microsoft.com/office/drawing/2014/main" id="{5424115C-E63F-4273-9766-9EA0CEDF5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679"/>
              <a:ext cx="324" cy="287"/>
            </a:xfrm>
            <a:custGeom>
              <a:avLst/>
              <a:gdLst>
                <a:gd name="T0" fmla="*/ 109 w 338"/>
                <a:gd name="T1" fmla="*/ 75 h 281"/>
                <a:gd name="T2" fmla="*/ 122 w 338"/>
                <a:gd name="T3" fmla="*/ 67 h 281"/>
                <a:gd name="T4" fmla="*/ 151 w 338"/>
                <a:gd name="T5" fmla="*/ 35 h 281"/>
                <a:gd name="T6" fmla="*/ 274 w 338"/>
                <a:gd name="T7" fmla="*/ 53 h 281"/>
                <a:gd name="T8" fmla="*/ 237 w 338"/>
                <a:gd name="T9" fmla="*/ 195 h 281"/>
                <a:gd name="T10" fmla="*/ 200 w 338"/>
                <a:gd name="T11" fmla="*/ 213 h 281"/>
                <a:gd name="T12" fmla="*/ 189 w 338"/>
                <a:gd name="T13" fmla="*/ 227 h 281"/>
                <a:gd name="T14" fmla="*/ 175 w 338"/>
                <a:gd name="T15" fmla="*/ 233 h 281"/>
                <a:gd name="T16" fmla="*/ 145 w 338"/>
                <a:gd name="T17" fmla="*/ 266 h 281"/>
                <a:gd name="T18" fmla="*/ 24 w 338"/>
                <a:gd name="T19" fmla="*/ 246 h 281"/>
                <a:gd name="T20" fmla="*/ 59 w 338"/>
                <a:gd name="T21" fmla="*/ 104 h 281"/>
                <a:gd name="T22" fmla="*/ 99 w 338"/>
                <a:gd name="T23" fmla="*/ 86 h 281"/>
                <a:gd name="T24" fmla="*/ 109 w 338"/>
                <a:gd name="T25" fmla="*/ 75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4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3"/>
                  </a:cubicBezTo>
                  <a:cubicBezTo>
                    <a:pt x="255" y="192"/>
                    <a:pt x="241" y="198"/>
                    <a:pt x="227" y="201"/>
                  </a:cubicBezTo>
                  <a:cubicBezTo>
                    <a:pt x="224" y="205"/>
                    <a:pt x="220" y="209"/>
                    <a:pt x="215" y="212"/>
                  </a:cubicBezTo>
                  <a:cubicBezTo>
                    <a:pt x="209" y="216"/>
                    <a:pt x="203" y="218"/>
                    <a:pt x="199" y="218"/>
                  </a:cubicBezTo>
                  <a:cubicBezTo>
                    <a:pt x="190" y="230"/>
                    <a:pt x="179" y="241"/>
                    <a:pt x="165" y="250"/>
                  </a:cubicBezTo>
                  <a:cubicBezTo>
                    <a:pt x="115" y="281"/>
                    <a:pt x="53" y="273"/>
                    <a:pt x="27" y="231"/>
                  </a:cubicBezTo>
                  <a:cubicBezTo>
                    <a:pt x="0" y="189"/>
                    <a:pt x="19" y="130"/>
                    <a:pt x="68" y="98"/>
                  </a:cubicBezTo>
                  <a:cubicBezTo>
                    <a:pt x="82" y="89"/>
                    <a:pt x="97" y="83"/>
                    <a:pt x="112" y="80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5" name="Freeform 107">
              <a:extLst>
                <a:ext uri="{FF2B5EF4-FFF2-40B4-BE49-F238E27FC236}">
                  <a16:creationId xmlns:a16="http://schemas.microsoft.com/office/drawing/2014/main" id="{C7EB50AB-3DF8-4F2F-83CB-E8E70FED1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706"/>
              <a:ext cx="140" cy="175"/>
            </a:xfrm>
            <a:custGeom>
              <a:avLst/>
              <a:gdLst>
                <a:gd name="T0" fmla="*/ 20 w 146"/>
                <a:gd name="T1" fmla="*/ 58 h 171"/>
                <a:gd name="T2" fmla="*/ 28 w 146"/>
                <a:gd name="T3" fmla="*/ 166 h 171"/>
                <a:gd name="T4" fmla="*/ 108 w 146"/>
                <a:gd name="T5" fmla="*/ 125 h 171"/>
                <a:gd name="T6" fmla="*/ 101 w 146"/>
                <a:gd name="T7" fmla="*/ 17 h 171"/>
                <a:gd name="T8" fmla="*/ 20 w 146"/>
                <a:gd name="T9" fmla="*/ 5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23" y="55"/>
                  </a:moveTo>
                  <a:cubicBezTo>
                    <a:pt x="0" y="93"/>
                    <a:pt x="4" y="137"/>
                    <a:pt x="31" y="154"/>
                  </a:cubicBezTo>
                  <a:cubicBezTo>
                    <a:pt x="59" y="171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7" y="0"/>
                    <a:pt x="46" y="17"/>
                    <a:pt x="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6" name="Freeform 108">
              <a:extLst>
                <a:ext uri="{FF2B5EF4-FFF2-40B4-BE49-F238E27FC236}">
                  <a16:creationId xmlns:a16="http://schemas.microsoft.com/office/drawing/2014/main" id="{BF3F5AC3-FABF-4B1F-8197-BA7671558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880"/>
              <a:ext cx="24" cy="20"/>
            </a:xfrm>
            <a:custGeom>
              <a:avLst/>
              <a:gdLst>
                <a:gd name="T0" fmla="*/ 22 w 25"/>
                <a:gd name="T1" fmla="*/ 0 h 19"/>
                <a:gd name="T2" fmla="*/ 0 w 25"/>
                <a:gd name="T3" fmla="*/ 20 h 19"/>
                <a:gd name="T4" fmla="*/ 22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7" name="Freeform 109">
              <a:extLst>
                <a:ext uri="{FF2B5EF4-FFF2-40B4-BE49-F238E27FC236}">
                  <a16:creationId xmlns:a16="http://schemas.microsoft.com/office/drawing/2014/main" id="{21FA4584-DCEF-4F56-BDB3-3E7AF1E9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843"/>
              <a:ext cx="152" cy="111"/>
            </a:xfrm>
            <a:custGeom>
              <a:avLst/>
              <a:gdLst>
                <a:gd name="T0" fmla="*/ 65 w 159"/>
                <a:gd name="T1" fmla="*/ 4 h 108"/>
                <a:gd name="T2" fmla="*/ 3 w 159"/>
                <a:gd name="T3" fmla="*/ 68 h 108"/>
                <a:gd name="T4" fmla="*/ 74 w 159"/>
                <a:gd name="T5" fmla="*/ 112 h 108"/>
                <a:gd name="T6" fmla="*/ 136 w 159"/>
                <a:gd name="T7" fmla="*/ 48 h 108"/>
                <a:gd name="T8" fmla="*/ 65 w 159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4"/>
                  </a:moveTo>
                  <a:cubicBezTo>
                    <a:pt x="31" y="9"/>
                    <a:pt x="0" y="35"/>
                    <a:pt x="3" y="62"/>
                  </a:cubicBezTo>
                  <a:cubicBezTo>
                    <a:pt x="6" y="90"/>
                    <a:pt x="42" y="108"/>
                    <a:pt x="85" y="103"/>
                  </a:cubicBezTo>
                  <a:cubicBezTo>
                    <a:pt x="127" y="98"/>
                    <a:pt x="159" y="72"/>
                    <a:pt x="156" y="45"/>
                  </a:cubicBezTo>
                  <a:cubicBezTo>
                    <a:pt x="153" y="18"/>
                    <a:pt x="116" y="0"/>
                    <a:pt x="74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8" name="Freeform 110">
              <a:extLst>
                <a:ext uri="{FF2B5EF4-FFF2-40B4-BE49-F238E27FC236}">
                  <a16:creationId xmlns:a16="http://schemas.microsoft.com/office/drawing/2014/main" id="{CDF8FC65-EA39-4CD0-9754-B1153F787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857"/>
              <a:ext cx="94" cy="88"/>
            </a:xfrm>
            <a:custGeom>
              <a:avLst/>
              <a:gdLst>
                <a:gd name="T0" fmla="*/ 31 w 98"/>
                <a:gd name="T1" fmla="*/ 10 h 86"/>
                <a:gd name="T2" fmla="*/ 9 w 98"/>
                <a:gd name="T3" fmla="*/ 65 h 86"/>
                <a:gd name="T4" fmla="*/ 57 w 98"/>
                <a:gd name="T5" fmla="*/ 82 h 86"/>
                <a:gd name="T6" fmla="*/ 79 w 98"/>
                <a:gd name="T7" fmla="*/ 27 h 86"/>
                <a:gd name="T8" fmla="*/ 31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34" y="10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8" y="42"/>
                    <a:pt x="90" y="24"/>
                  </a:cubicBezTo>
                  <a:cubicBezTo>
                    <a:pt x="82" y="6"/>
                    <a:pt x="57" y="0"/>
                    <a:pt x="3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9" name="Freeform 111">
              <a:extLst>
                <a:ext uri="{FF2B5EF4-FFF2-40B4-BE49-F238E27FC236}">
                  <a16:creationId xmlns:a16="http://schemas.microsoft.com/office/drawing/2014/main" id="{BC2904E7-6860-4E04-A8FC-E4CA5F0E8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882"/>
              <a:ext cx="23" cy="26"/>
            </a:xfrm>
            <a:custGeom>
              <a:avLst/>
              <a:gdLst>
                <a:gd name="T0" fmla="*/ 6 w 24"/>
                <a:gd name="T1" fmla="*/ 3 h 25"/>
                <a:gd name="T2" fmla="*/ 3 w 24"/>
                <a:gd name="T3" fmla="*/ 21 h 25"/>
                <a:gd name="T4" fmla="*/ 15 w 24"/>
                <a:gd name="T5" fmla="*/ 25 h 25"/>
                <a:gd name="T6" fmla="*/ 18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3" y="18"/>
                  </a:cubicBezTo>
                  <a:cubicBezTo>
                    <a:pt x="7" y="23"/>
                    <a:pt x="13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2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0" name="Freeform 112">
              <a:extLst>
                <a:ext uri="{FF2B5EF4-FFF2-40B4-BE49-F238E27FC236}">
                  <a16:creationId xmlns:a16="http://schemas.microsoft.com/office/drawing/2014/main" id="{A210A483-3420-40BD-B782-B83168396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910"/>
              <a:ext cx="17" cy="18"/>
            </a:xfrm>
            <a:custGeom>
              <a:avLst/>
              <a:gdLst>
                <a:gd name="T0" fmla="*/ 5 w 18"/>
                <a:gd name="T1" fmla="*/ 2 h 18"/>
                <a:gd name="T2" fmla="*/ 3 w 18"/>
                <a:gd name="T3" fmla="*/ 13 h 18"/>
                <a:gd name="T4" fmla="*/ 11 w 18"/>
                <a:gd name="T5" fmla="*/ 16 h 18"/>
                <a:gd name="T6" fmla="*/ 13 w 18"/>
                <a:gd name="T7" fmla="*/ 5 h 18"/>
                <a:gd name="T8" fmla="*/ 5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5" y="2"/>
                  </a:moveTo>
                  <a:cubicBezTo>
                    <a:pt x="1" y="4"/>
                    <a:pt x="0" y="9"/>
                    <a:pt x="3" y="13"/>
                  </a:cubicBezTo>
                  <a:cubicBezTo>
                    <a:pt x="5" y="17"/>
                    <a:pt x="10" y="18"/>
                    <a:pt x="14" y="16"/>
                  </a:cubicBezTo>
                  <a:cubicBezTo>
                    <a:pt x="17" y="13"/>
                    <a:pt x="18" y="8"/>
                    <a:pt x="16" y="5"/>
                  </a:cubicBezTo>
                  <a:cubicBezTo>
                    <a:pt x="13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1" name="Freeform 113">
              <a:extLst>
                <a:ext uri="{FF2B5EF4-FFF2-40B4-BE49-F238E27FC236}">
                  <a16:creationId xmlns:a16="http://schemas.microsoft.com/office/drawing/2014/main" id="{524B8F83-FBB1-4B34-B58B-DBA50AD7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731"/>
              <a:ext cx="84" cy="119"/>
            </a:xfrm>
            <a:custGeom>
              <a:avLst/>
              <a:gdLst>
                <a:gd name="T0" fmla="*/ 52 w 87"/>
                <a:gd name="T1" fmla="*/ 5 h 116"/>
                <a:gd name="T2" fmla="*/ 8 w 87"/>
                <a:gd name="T3" fmla="*/ 51 h 116"/>
                <a:gd name="T4" fmla="*/ 26 w 87"/>
                <a:gd name="T5" fmla="*/ 120 h 116"/>
                <a:gd name="T6" fmla="*/ 70 w 87"/>
                <a:gd name="T7" fmla="*/ 74 h 116"/>
                <a:gd name="T8" fmla="*/ 52 w 87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6">
                  <a:moveTo>
                    <a:pt x="58" y="5"/>
                  </a:moveTo>
                  <a:cubicBezTo>
                    <a:pt x="38" y="0"/>
                    <a:pt x="16" y="19"/>
                    <a:pt x="8" y="48"/>
                  </a:cubicBezTo>
                  <a:cubicBezTo>
                    <a:pt x="0" y="78"/>
                    <a:pt x="9" y="106"/>
                    <a:pt x="29" y="111"/>
                  </a:cubicBezTo>
                  <a:cubicBezTo>
                    <a:pt x="49" y="116"/>
                    <a:pt x="71" y="97"/>
                    <a:pt x="79" y="68"/>
                  </a:cubicBezTo>
                  <a:cubicBezTo>
                    <a:pt x="87" y="39"/>
                    <a:pt x="78" y="11"/>
                    <a:pt x="58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2" name="Freeform 114">
              <a:extLst>
                <a:ext uri="{FF2B5EF4-FFF2-40B4-BE49-F238E27FC236}">
                  <a16:creationId xmlns:a16="http://schemas.microsoft.com/office/drawing/2014/main" id="{7D7A0064-0B40-4586-8750-18EDBCB48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745"/>
              <a:ext cx="45" cy="56"/>
            </a:xfrm>
            <a:custGeom>
              <a:avLst/>
              <a:gdLst>
                <a:gd name="T0" fmla="*/ 3 w 47"/>
                <a:gd name="T1" fmla="*/ 24 h 54"/>
                <a:gd name="T2" fmla="*/ 14 w 47"/>
                <a:gd name="T3" fmla="*/ 57 h 54"/>
                <a:gd name="T4" fmla="*/ 38 w 47"/>
                <a:gd name="T5" fmla="*/ 36 h 54"/>
                <a:gd name="T6" fmla="*/ 27 w 47"/>
                <a:gd name="T7" fmla="*/ 4 h 54"/>
                <a:gd name="T8" fmla="*/ 3 w 47"/>
                <a:gd name="T9" fmla="*/ 2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3" y="21"/>
                  </a:moveTo>
                  <a:cubicBezTo>
                    <a:pt x="0" y="35"/>
                    <a:pt x="6" y="48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7" y="20"/>
                    <a:pt x="41" y="7"/>
                    <a:pt x="30" y="4"/>
                  </a:cubicBezTo>
                  <a:cubicBezTo>
                    <a:pt x="19" y="0"/>
                    <a:pt x="7" y="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3" name="Freeform 115">
              <a:extLst>
                <a:ext uri="{FF2B5EF4-FFF2-40B4-BE49-F238E27FC236}">
                  <a16:creationId xmlns:a16="http://schemas.microsoft.com/office/drawing/2014/main" id="{7E352284-BF0B-4F78-85DA-611F98EE0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05"/>
              <a:ext cx="28" cy="33"/>
            </a:xfrm>
            <a:custGeom>
              <a:avLst/>
              <a:gdLst>
                <a:gd name="T0" fmla="*/ 4 w 30"/>
                <a:gd name="T1" fmla="*/ 9 h 33"/>
                <a:gd name="T2" fmla="*/ 6 w 30"/>
                <a:gd name="T3" fmla="*/ 29 h 33"/>
                <a:gd name="T4" fmla="*/ 20 w 30"/>
                <a:gd name="T5" fmla="*/ 23 h 33"/>
                <a:gd name="T6" fmla="*/ 19 w 30"/>
                <a:gd name="T7" fmla="*/ 4 h 33"/>
                <a:gd name="T8" fmla="*/ 4 w 30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9"/>
                  </a:moveTo>
                  <a:cubicBezTo>
                    <a:pt x="0" y="16"/>
                    <a:pt x="1" y="25"/>
                    <a:pt x="6" y="29"/>
                  </a:cubicBezTo>
                  <a:cubicBezTo>
                    <a:pt x="12" y="33"/>
                    <a:pt x="21" y="30"/>
                    <a:pt x="25" y="23"/>
                  </a:cubicBezTo>
                  <a:cubicBezTo>
                    <a:pt x="30" y="16"/>
                    <a:pt x="29" y="8"/>
                    <a:pt x="23" y="4"/>
                  </a:cubicBezTo>
                  <a:cubicBezTo>
                    <a:pt x="17" y="0"/>
                    <a:pt x="9" y="2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4" name="Freeform 116">
              <a:extLst>
                <a:ext uri="{FF2B5EF4-FFF2-40B4-BE49-F238E27FC236}">
                  <a16:creationId xmlns:a16="http://schemas.microsoft.com/office/drawing/2014/main" id="{2A7B42BF-7E0C-4A51-9321-C80EB9FFB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2677"/>
              <a:ext cx="324" cy="288"/>
            </a:xfrm>
            <a:custGeom>
              <a:avLst/>
              <a:gdLst>
                <a:gd name="T0" fmla="*/ 109 w 338"/>
                <a:gd name="T1" fmla="*/ 75 h 282"/>
                <a:gd name="T2" fmla="*/ 122 w 338"/>
                <a:gd name="T3" fmla="*/ 68 h 282"/>
                <a:gd name="T4" fmla="*/ 152 w 338"/>
                <a:gd name="T5" fmla="*/ 35 h 282"/>
                <a:gd name="T6" fmla="*/ 274 w 338"/>
                <a:gd name="T7" fmla="*/ 54 h 282"/>
                <a:gd name="T8" fmla="*/ 238 w 338"/>
                <a:gd name="T9" fmla="*/ 196 h 282"/>
                <a:gd name="T10" fmla="*/ 200 w 338"/>
                <a:gd name="T11" fmla="*/ 213 h 282"/>
                <a:gd name="T12" fmla="*/ 189 w 338"/>
                <a:gd name="T13" fmla="*/ 228 h 282"/>
                <a:gd name="T14" fmla="*/ 175 w 338"/>
                <a:gd name="T15" fmla="*/ 234 h 282"/>
                <a:gd name="T16" fmla="*/ 146 w 338"/>
                <a:gd name="T17" fmla="*/ 266 h 282"/>
                <a:gd name="T18" fmla="*/ 24 w 338"/>
                <a:gd name="T19" fmla="*/ 247 h 282"/>
                <a:gd name="T20" fmla="*/ 60 w 338"/>
                <a:gd name="T21" fmla="*/ 104 h 282"/>
                <a:gd name="T22" fmla="*/ 100 w 338"/>
                <a:gd name="T23" fmla="*/ 87 h 282"/>
                <a:gd name="T24" fmla="*/ 10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5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9"/>
                    <a:pt x="311" y="51"/>
                  </a:cubicBezTo>
                  <a:cubicBezTo>
                    <a:pt x="338" y="93"/>
                    <a:pt x="319" y="152"/>
                    <a:pt x="270" y="184"/>
                  </a:cubicBezTo>
                  <a:cubicBezTo>
                    <a:pt x="256" y="193"/>
                    <a:pt x="242" y="198"/>
                    <a:pt x="227" y="201"/>
                  </a:cubicBezTo>
                  <a:cubicBezTo>
                    <a:pt x="225" y="205"/>
                    <a:pt x="221" y="210"/>
                    <a:pt x="215" y="213"/>
                  </a:cubicBezTo>
                  <a:cubicBezTo>
                    <a:pt x="210" y="217"/>
                    <a:pt x="204" y="219"/>
                    <a:pt x="199" y="219"/>
                  </a:cubicBezTo>
                  <a:cubicBezTo>
                    <a:pt x="191" y="231"/>
                    <a:pt x="179" y="242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4"/>
                    <a:pt x="113" y="81"/>
                  </a:cubicBezTo>
                  <a:cubicBezTo>
                    <a:pt x="115" y="77"/>
                    <a:pt x="119" y="74"/>
                    <a:pt x="12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5" name="Freeform 117">
              <a:extLst>
                <a:ext uri="{FF2B5EF4-FFF2-40B4-BE49-F238E27FC236}">
                  <a16:creationId xmlns:a16="http://schemas.microsoft.com/office/drawing/2014/main" id="{EF295A0C-B04B-4255-AE47-77366649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2940"/>
              <a:ext cx="323" cy="288"/>
            </a:xfrm>
            <a:custGeom>
              <a:avLst/>
              <a:gdLst>
                <a:gd name="T0" fmla="*/ 108 w 338"/>
                <a:gd name="T1" fmla="*/ 75 h 282"/>
                <a:gd name="T2" fmla="*/ 120 w 338"/>
                <a:gd name="T3" fmla="*/ 67 h 282"/>
                <a:gd name="T4" fmla="*/ 150 w 338"/>
                <a:gd name="T5" fmla="*/ 35 h 282"/>
                <a:gd name="T6" fmla="*/ 271 w 338"/>
                <a:gd name="T7" fmla="*/ 53 h 282"/>
                <a:gd name="T8" fmla="*/ 235 w 338"/>
                <a:gd name="T9" fmla="*/ 196 h 282"/>
                <a:gd name="T10" fmla="*/ 198 w 338"/>
                <a:gd name="T11" fmla="*/ 213 h 282"/>
                <a:gd name="T12" fmla="*/ 187 w 338"/>
                <a:gd name="T13" fmla="*/ 228 h 282"/>
                <a:gd name="T14" fmla="*/ 174 w 338"/>
                <a:gd name="T15" fmla="*/ 234 h 282"/>
                <a:gd name="T16" fmla="*/ 145 w 338"/>
                <a:gd name="T17" fmla="*/ 266 h 282"/>
                <a:gd name="T18" fmla="*/ 24 w 338"/>
                <a:gd name="T19" fmla="*/ 247 h 282"/>
                <a:gd name="T20" fmla="*/ 60 w 338"/>
                <a:gd name="T21" fmla="*/ 104 h 282"/>
                <a:gd name="T22" fmla="*/ 98 w 338"/>
                <a:gd name="T23" fmla="*/ 87 h 282"/>
                <a:gd name="T24" fmla="*/ 108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2"/>
                    <a:pt x="241" y="198"/>
                    <a:pt x="227" y="201"/>
                  </a:cubicBezTo>
                  <a:cubicBezTo>
                    <a:pt x="225" y="205"/>
                    <a:pt x="220" y="209"/>
                    <a:pt x="215" y="213"/>
                  </a:cubicBezTo>
                  <a:cubicBezTo>
                    <a:pt x="209" y="216"/>
                    <a:pt x="204" y="218"/>
                    <a:pt x="199" y="219"/>
                  </a:cubicBezTo>
                  <a:cubicBezTo>
                    <a:pt x="190" y="230"/>
                    <a:pt x="179" y="241"/>
                    <a:pt x="166" y="250"/>
                  </a:cubicBezTo>
                  <a:cubicBezTo>
                    <a:pt x="116" y="282"/>
                    <a:pt x="54" y="273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6" name="Freeform 118">
              <a:extLst>
                <a:ext uri="{FF2B5EF4-FFF2-40B4-BE49-F238E27FC236}">
                  <a16:creationId xmlns:a16="http://schemas.microsoft.com/office/drawing/2014/main" id="{02253EFD-B0B8-4A21-A87E-05C947124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967"/>
              <a:ext cx="140" cy="175"/>
            </a:xfrm>
            <a:custGeom>
              <a:avLst/>
              <a:gdLst>
                <a:gd name="T0" fmla="*/ 21 w 146"/>
                <a:gd name="T1" fmla="*/ 58 h 171"/>
                <a:gd name="T2" fmla="*/ 29 w 146"/>
                <a:gd name="T3" fmla="*/ 166 h 171"/>
                <a:gd name="T4" fmla="*/ 108 w 146"/>
                <a:gd name="T5" fmla="*/ 125 h 171"/>
                <a:gd name="T6" fmla="*/ 101 w 146"/>
                <a:gd name="T7" fmla="*/ 17 h 171"/>
                <a:gd name="T8" fmla="*/ 21 w 146"/>
                <a:gd name="T9" fmla="*/ 5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24" y="55"/>
                  </a:moveTo>
                  <a:cubicBezTo>
                    <a:pt x="0" y="93"/>
                    <a:pt x="4" y="137"/>
                    <a:pt x="32" y="154"/>
                  </a:cubicBezTo>
                  <a:cubicBezTo>
                    <a:pt x="59" y="171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8" y="0"/>
                    <a:pt x="47" y="17"/>
                    <a:pt x="24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7" name="Freeform 119">
              <a:extLst>
                <a:ext uri="{FF2B5EF4-FFF2-40B4-BE49-F238E27FC236}">
                  <a16:creationId xmlns:a16="http://schemas.microsoft.com/office/drawing/2014/main" id="{E00086BB-2A22-49E8-95EB-549E77787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141"/>
              <a:ext cx="23" cy="20"/>
            </a:xfrm>
            <a:custGeom>
              <a:avLst/>
              <a:gdLst>
                <a:gd name="T0" fmla="*/ 19 w 25"/>
                <a:gd name="T1" fmla="*/ 0 h 19"/>
                <a:gd name="T2" fmla="*/ 0 w 25"/>
                <a:gd name="T3" fmla="*/ 20 h 19"/>
                <a:gd name="T4" fmla="*/ 19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8" name="Freeform 120">
              <a:extLst>
                <a:ext uri="{FF2B5EF4-FFF2-40B4-BE49-F238E27FC236}">
                  <a16:creationId xmlns:a16="http://schemas.microsoft.com/office/drawing/2014/main" id="{40782191-E73E-4BCF-974E-165D143D9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104"/>
              <a:ext cx="153" cy="111"/>
            </a:xfrm>
            <a:custGeom>
              <a:avLst/>
              <a:gdLst>
                <a:gd name="T0" fmla="*/ 65 w 159"/>
                <a:gd name="T1" fmla="*/ 5 h 108"/>
                <a:gd name="T2" fmla="*/ 3 w 159"/>
                <a:gd name="T3" fmla="*/ 69 h 108"/>
                <a:gd name="T4" fmla="*/ 76 w 159"/>
                <a:gd name="T5" fmla="*/ 112 h 108"/>
                <a:gd name="T6" fmla="*/ 139 w 159"/>
                <a:gd name="T7" fmla="*/ 48 h 108"/>
                <a:gd name="T8" fmla="*/ 65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9"/>
                    <a:pt x="0" y="35"/>
                    <a:pt x="3" y="63"/>
                  </a:cubicBezTo>
                  <a:cubicBezTo>
                    <a:pt x="6" y="90"/>
                    <a:pt x="43" y="108"/>
                    <a:pt x="85" y="103"/>
                  </a:cubicBezTo>
                  <a:cubicBezTo>
                    <a:pt x="127" y="99"/>
                    <a:pt x="159" y="73"/>
                    <a:pt x="156" y="45"/>
                  </a:cubicBezTo>
                  <a:cubicBezTo>
                    <a:pt x="153" y="18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9" name="Freeform 121">
              <a:extLst>
                <a:ext uri="{FF2B5EF4-FFF2-40B4-BE49-F238E27FC236}">
                  <a16:creationId xmlns:a16="http://schemas.microsoft.com/office/drawing/2014/main" id="{D846C276-0AD3-48D0-BA33-C2FB20B72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118"/>
              <a:ext cx="95" cy="88"/>
            </a:xfrm>
            <a:custGeom>
              <a:avLst/>
              <a:gdLst>
                <a:gd name="T0" fmla="*/ 31 w 99"/>
                <a:gd name="T1" fmla="*/ 10 h 86"/>
                <a:gd name="T2" fmla="*/ 9 w 99"/>
                <a:gd name="T3" fmla="*/ 65 h 86"/>
                <a:gd name="T4" fmla="*/ 57 w 99"/>
                <a:gd name="T5" fmla="*/ 82 h 86"/>
                <a:gd name="T6" fmla="*/ 80 w 99"/>
                <a:gd name="T7" fmla="*/ 27 h 86"/>
                <a:gd name="T8" fmla="*/ 31 w 99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34" y="10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9" y="42"/>
                    <a:pt x="90" y="24"/>
                  </a:cubicBezTo>
                  <a:cubicBezTo>
                    <a:pt x="82" y="6"/>
                    <a:pt x="57" y="0"/>
                    <a:pt x="3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0" name="Freeform 122">
              <a:extLst>
                <a:ext uri="{FF2B5EF4-FFF2-40B4-BE49-F238E27FC236}">
                  <a16:creationId xmlns:a16="http://schemas.microsoft.com/office/drawing/2014/main" id="{5B007C09-6901-4A6D-9AF0-B6DE7F71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3143"/>
              <a:ext cx="23" cy="26"/>
            </a:xfrm>
            <a:custGeom>
              <a:avLst/>
              <a:gdLst>
                <a:gd name="T0" fmla="*/ 6 w 24"/>
                <a:gd name="T1" fmla="*/ 3 h 25"/>
                <a:gd name="T2" fmla="*/ 4 w 24"/>
                <a:gd name="T3" fmla="*/ 21 h 25"/>
                <a:gd name="T4" fmla="*/ 15 w 24"/>
                <a:gd name="T5" fmla="*/ 25 h 25"/>
                <a:gd name="T6" fmla="*/ 18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4" y="18"/>
                  </a:cubicBezTo>
                  <a:cubicBezTo>
                    <a:pt x="7" y="24"/>
                    <a:pt x="14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2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1" name="Freeform 123">
              <a:extLst>
                <a:ext uri="{FF2B5EF4-FFF2-40B4-BE49-F238E27FC236}">
                  <a16:creationId xmlns:a16="http://schemas.microsoft.com/office/drawing/2014/main" id="{B7FFDF05-45F3-4409-BF5D-A774F984D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3171"/>
              <a:ext cx="16" cy="18"/>
            </a:xfrm>
            <a:custGeom>
              <a:avLst/>
              <a:gdLst>
                <a:gd name="T0" fmla="*/ 4 w 17"/>
                <a:gd name="T1" fmla="*/ 2 h 18"/>
                <a:gd name="T2" fmla="*/ 2 w 17"/>
                <a:gd name="T3" fmla="*/ 13 h 18"/>
                <a:gd name="T4" fmla="*/ 10 w 17"/>
                <a:gd name="T5" fmla="*/ 16 h 18"/>
                <a:gd name="T6" fmla="*/ 12 w 17"/>
                <a:gd name="T7" fmla="*/ 5 h 18"/>
                <a:gd name="T8" fmla="*/ 4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1" y="4"/>
                    <a:pt x="0" y="9"/>
                    <a:pt x="2" y="13"/>
                  </a:cubicBezTo>
                  <a:cubicBezTo>
                    <a:pt x="5" y="17"/>
                    <a:pt x="9" y="18"/>
                    <a:pt x="13" y="16"/>
                  </a:cubicBezTo>
                  <a:cubicBezTo>
                    <a:pt x="16" y="14"/>
                    <a:pt x="17" y="9"/>
                    <a:pt x="15" y="5"/>
                  </a:cubicBezTo>
                  <a:cubicBezTo>
                    <a:pt x="12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2" name="Freeform 124">
              <a:extLst>
                <a:ext uri="{FF2B5EF4-FFF2-40B4-BE49-F238E27FC236}">
                  <a16:creationId xmlns:a16="http://schemas.microsoft.com/office/drawing/2014/main" id="{ACAC1CD3-74DC-42BD-8747-F632A7B3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992"/>
              <a:ext cx="84" cy="119"/>
            </a:xfrm>
            <a:custGeom>
              <a:avLst/>
              <a:gdLst>
                <a:gd name="T0" fmla="*/ 51 w 88"/>
                <a:gd name="T1" fmla="*/ 6 h 117"/>
                <a:gd name="T2" fmla="*/ 8 w 88"/>
                <a:gd name="T3" fmla="*/ 52 h 117"/>
                <a:gd name="T4" fmla="*/ 26 w 88"/>
                <a:gd name="T5" fmla="*/ 117 h 117"/>
                <a:gd name="T6" fmla="*/ 70 w 88"/>
                <a:gd name="T7" fmla="*/ 71 h 117"/>
                <a:gd name="T8" fmla="*/ 51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9" y="0"/>
                    <a:pt x="16" y="19"/>
                    <a:pt x="8" y="49"/>
                  </a:cubicBezTo>
                  <a:cubicBezTo>
                    <a:pt x="0" y="78"/>
                    <a:pt x="10" y="106"/>
                    <a:pt x="29" y="111"/>
                  </a:cubicBezTo>
                  <a:cubicBezTo>
                    <a:pt x="49" y="117"/>
                    <a:pt x="72" y="97"/>
                    <a:pt x="80" y="68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3" name="Freeform 125">
              <a:extLst>
                <a:ext uri="{FF2B5EF4-FFF2-40B4-BE49-F238E27FC236}">
                  <a16:creationId xmlns:a16="http://schemas.microsoft.com/office/drawing/2014/main" id="{96DEB00A-4311-4D24-B54B-7A4071915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3007"/>
              <a:ext cx="46" cy="55"/>
            </a:xfrm>
            <a:custGeom>
              <a:avLst/>
              <a:gdLst>
                <a:gd name="T0" fmla="*/ 4 w 48"/>
                <a:gd name="T1" fmla="*/ 21 h 54"/>
                <a:gd name="T2" fmla="*/ 14 w 48"/>
                <a:gd name="T3" fmla="*/ 53 h 54"/>
                <a:gd name="T4" fmla="*/ 38 w 48"/>
                <a:gd name="T5" fmla="*/ 35 h 54"/>
                <a:gd name="T6" fmla="*/ 28 w 48"/>
                <a:gd name="T7" fmla="*/ 3 h 54"/>
                <a:gd name="T8" fmla="*/ 4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4"/>
                    <a:pt x="6" y="47"/>
                    <a:pt x="17" y="50"/>
                  </a:cubicBezTo>
                  <a:cubicBezTo>
                    <a:pt x="28" y="54"/>
                    <a:pt x="40" y="45"/>
                    <a:pt x="44" y="32"/>
                  </a:cubicBezTo>
                  <a:cubicBezTo>
                    <a:pt x="48" y="19"/>
                    <a:pt x="42" y="6"/>
                    <a:pt x="31" y="3"/>
                  </a:cubicBezTo>
                  <a:cubicBezTo>
                    <a:pt x="20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4" name="Freeform 126">
              <a:extLst>
                <a:ext uri="{FF2B5EF4-FFF2-40B4-BE49-F238E27FC236}">
                  <a16:creationId xmlns:a16="http://schemas.microsoft.com/office/drawing/2014/main" id="{422E2BB7-4006-4E22-9A5A-D9FB884EF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3065"/>
              <a:ext cx="29" cy="34"/>
            </a:xfrm>
            <a:custGeom>
              <a:avLst/>
              <a:gdLst>
                <a:gd name="T0" fmla="*/ 4 w 30"/>
                <a:gd name="T1" fmla="*/ 10 h 33"/>
                <a:gd name="T2" fmla="*/ 7 w 30"/>
                <a:gd name="T3" fmla="*/ 32 h 33"/>
                <a:gd name="T4" fmla="*/ 23 w 30"/>
                <a:gd name="T5" fmla="*/ 27 h 33"/>
                <a:gd name="T6" fmla="*/ 20 w 30"/>
                <a:gd name="T7" fmla="*/ 4 h 33"/>
                <a:gd name="T8" fmla="*/ 4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cubicBezTo>
                    <a:pt x="0" y="17"/>
                    <a:pt x="1" y="25"/>
                    <a:pt x="7" y="29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3" y="4"/>
                  </a:cubicBezTo>
                  <a:cubicBezTo>
                    <a:pt x="17" y="0"/>
                    <a:pt x="9" y="3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5" name="Freeform 127">
              <a:extLst>
                <a:ext uri="{FF2B5EF4-FFF2-40B4-BE49-F238E27FC236}">
                  <a16:creationId xmlns:a16="http://schemas.microsoft.com/office/drawing/2014/main" id="{9132DBF2-B583-4039-B4B1-0EEA2600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939"/>
              <a:ext cx="324" cy="287"/>
            </a:xfrm>
            <a:custGeom>
              <a:avLst/>
              <a:gdLst>
                <a:gd name="T0" fmla="*/ 108 w 338"/>
                <a:gd name="T1" fmla="*/ 75 h 281"/>
                <a:gd name="T2" fmla="*/ 122 w 338"/>
                <a:gd name="T3" fmla="*/ 67 h 281"/>
                <a:gd name="T4" fmla="*/ 151 w 338"/>
                <a:gd name="T5" fmla="*/ 35 h 281"/>
                <a:gd name="T6" fmla="*/ 274 w 338"/>
                <a:gd name="T7" fmla="*/ 53 h 281"/>
                <a:gd name="T8" fmla="*/ 237 w 338"/>
                <a:gd name="T9" fmla="*/ 195 h 281"/>
                <a:gd name="T10" fmla="*/ 199 w 338"/>
                <a:gd name="T11" fmla="*/ 213 h 281"/>
                <a:gd name="T12" fmla="*/ 189 w 338"/>
                <a:gd name="T13" fmla="*/ 227 h 281"/>
                <a:gd name="T14" fmla="*/ 175 w 338"/>
                <a:gd name="T15" fmla="*/ 233 h 281"/>
                <a:gd name="T16" fmla="*/ 145 w 338"/>
                <a:gd name="T17" fmla="*/ 266 h 281"/>
                <a:gd name="T18" fmla="*/ 23 w 338"/>
                <a:gd name="T19" fmla="*/ 246 h 281"/>
                <a:gd name="T20" fmla="*/ 59 w 338"/>
                <a:gd name="T21" fmla="*/ 104 h 281"/>
                <a:gd name="T22" fmla="*/ 99 w 338"/>
                <a:gd name="T23" fmla="*/ 86 h 281"/>
                <a:gd name="T24" fmla="*/ 108 w 338"/>
                <a:gd name="T25" fmla="*/ 75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3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6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3"/>
                  </a:cubicBezTo>
                  <a:cubicBezTo>
                    <a:pt x="255" y="192"/>
                    <a:pt x="241" y="198"/>
                    <a:pt x="226" y="201"/>
                  </a:cubicBezTo>
                  <a:cubicBezTo>
                    <a:pt x="224" y="205"/>
                    <a:pt x="220" y="209"/>
                    <a:pt x="214" y="212"/>
                  </a:cubicBezTo>
                  <a:cubicBezTo>
                    <a:pt x="209" y="216"/>
                    <a:pt x="203" y="218"/>
                    <a:pt x="199" y="218"/>
                  </a:cubicBezTo>
                  <a:cubicBezTo>
                    <a:pt x="190" y="230"/>
                    <a:pt x="179" y="241"/>
                    <a:pt x="165" y="250"/>
                  </a:cubicBezTo>
                  <a:cubicBezTo>
                    <a:pt x="115" y="281"/>
                    <a:pt x="53" y="273"/>
                    <a:pt x="26" y="231"/>
                  </a:cubicBezTo>
                  <a:cubicBezTo>
                    <a:pt x="0" y="189"/>
                    <a:pt x="18" y="130"/>
                    <a:pt x="68" y="98"/>
                  </a:cubicBezTo>
                  <a:cubicBezTo>
                    <a:pt x="82" y="89"/>
                    <a:pt x="97" y="83"/>
                    <a:pt x="112" y="80"/>
                  </a:cubicBezTo>
                  <a:cubicBezTo>
                    <a:pt x="115" y="77"/>
                    <a:pt x="118" y="73"/>
                    <a:pt x="123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6" name="Freeform 128">
              <a:extLst>
                <a:ext uri="{FF2B5EF4-FFF2-40B4-BE49-F238E27FC236}">
                  <a16:creationId xmlns:a16="http://schemas.microsoft.com/office/drawing/2014/main" id="{AAE27D7C-9ACD-4A66-A1FC-F91EA79F3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825"/>
              <a:ext cx="203" cy="356"/>
            </a:xfrm>
            <a:custGeom>
              <a:avLst/>
              <a:gdLst>
                <a:gd name="T0" fmla="*/ 20 w 212"/>
                <a:gd name="T1" fmla="*/ 175 h 348"/>
                <a:gd name="T2" fmla="*/ 25 w 212"/>
                <a:gd name="T3" fmla="*/ 158 h 348"/>
                <a:gd name="T4" fmla="*/ 23 w 212"/>
                <a:gd name="T5" fmla="*/ 107 h 348"/>
                <a:gd name="T6" fmla="*/ 114 w 212"/>
                <a:gd name="T7" fmla="*/ 7 h 348"/>
                <a:gd name="T8" fmla="*/ 179 w 212"/>
                <a:gd name="T9" fmla="*/ 135 h 348"/>
                <a:gd name="T10" fmla="*/ 167 w 212"/>
                <a:gd name="T11" fmla="*/ 181 h 348"/>
                <a:gd name="T12" fmla="*/ 168 w 212"/>
                <a:gd name="T13" fmla="*/ 198 h 348"/>
                <a:gd name="T14" fmla="*/ 162 w 212"/>
                <a:gd name="T15" fmla="*/ 217 h 348"/>
                <a:gd name="T16" fmla="*/ 164 w 212"/>
                <a:gd name="T17" fmla="*/ 266 h 348"/>
                <a:gd name="T18" fmla="*/ 73 w 212"/>
                <a:gd name="T19" fmla="*/ 365 h 348"/>
                <a:gd name="T20" fmla="*/ 9 w 212"/>
                <a:gd name="T21" fmla="*/ 238 h 348"/>
                <a:gd name="T22" fmla="*/ 21 w 212"/>
                <a:gd name="T23" fmla="*/ 190 h 348"/>
                <a:gd name="T24" fmla="*/ 20 w 212"/>
                <a:gd name="T25" fmla="*/ 175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3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7" name="Freeform 129">
              <a:extLst>
                <a:ext uri="{FF2B5EF4-FFF2-40B4-BE49-F238E27FC236}">
                  <a16:creationId xmlns:a16="http://schemas.microsoft.com/office/drawing/2014/main" id="{11BD6C52-A5B3-481D-8D13-6BCAEBB23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835"/>
              <a:ext cx="133" cy="176"/>
            </a:xfrm>
            <a:custGeom>
              <a:avLst/>
              <a:gdLst>
                <a:gd name="T0" fmla="*/ 11 w 139"/>
                <a:gd name="T1" fmla="*/ 111 h 172"/>
                <a:gd name="T2" fmla="*/ 83 w 139"/>
                <a:gd name="T3" fmla="*/ 174 h 172"/>
                <a:gd name="T4" fmla="*/ 110 w 139"/>
                <a:gd name="T5" fmla="*/ 74 h 172"/>
                <a:gd name="T6" fmla="*/ 39 w 139"/>
                <a:gd name="T7" fmla="*/ 10 h 172"/>
                <a:gd name="T8" fmla="*/ 11 w 139"/>
                <a:gd name="T9" fmla="*/ 11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8" name="Freeform 130">
              <a:extLst>
                <a:ext uri="{FF2B5EF4-FFF2-40B4-BE49-F238E27FC236}">
                  <a16:creationId xmlns:a16="http://schemas.microsoft.com/office/drawing/2014/main" id="{A4B1BBA2-54B9-4D79-AA8E-B16511903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002"/>
              <a:ext cx="15" cy="31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33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9" name="Freeform 131">
              <a:extLst>
                <a:ext uri="{FF2B5EF4-FFF2-40B4-BE49-F238E27FC236}">
                  <a16:creationId xmlns:a16="http://schemas.microsoft.com/office/drawing/2014/main" id="{A44EE4BE-6DB3-4ABA-B7DE-ABDB184FB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3021"/>
              <a:ext cx="125" cy="162"/>
            </a:xfrm>
            <a:custGeom>
              <a:avLst/>
              <a:gdLst>
                <a:gd name="T0" fmla="*/ 21 w 131"/>
                <a:gd name="T1" fmla="*/ 54 h 158"/>
                <a:gd name="T2" fmla="*/ 19 w 131"/>
                <a:gd name="T3" fmla="*/ 154 h 158"/>
                <a:gd name="T4" fmla="*/ 93 w 131"/>
                <a:gd name="T5" fmla="*/ 116 h 158"/>
                <a:gd name="T6" fmla="*/ 94 w 131"/>
                <a:gd name="T7" fmla="*/ 15 h 158"/>
                <a:gd name="T8" fmla="*/ 21 w 131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6"/>
                    <a:pt x="0" y="127"/>
                    <a:pt x="22" y="142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1"/>
                    <a:pt x="131" y="30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0" name="Freeform 132">
              <a:extLst>
                <a:ext uri="{FF2B5EF4-FFF2-40B4-BE49-F238E27FC236}">
                  <a16:creationId xmlns:a16="http://schemas.microsoft.com/office/drawing/2014/main" id="{E78146FB-547D-41B9-82B6-B6484AC91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3031"/>
              <a:ext cx="78" cy="100"/>
            </a:xfrm>
            <a:custGeom>
              <a:avLst/>
              <a:gdLst>
                <a:gd name="T0" fmla="*/ 6 w 82"/>
                <a:gd name="T1" fmla="*/ 42 h 98"/>
                <a:gd name="T2" fmla="*/ 26 w 82"/>
                <a:gd name="T3" fmla="*/ 98 h 98"/>
                <a:gd name="T4" fmla="*/ 65 w 82"/>
                <a:gd name="T5" fmla="*/ 62 h 98"/>
                <a:gd name="T6" fmla="*/ 46 w 82"/>
                <a:gd name="T7" fmla="*/ 6 h 98"/>
                <a:gd name="T8" fmla="*/ 6 w 82"/>
                <a:gd name="T9" fmla="*/ 4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8"/>
                    <a:pt x="69" y="82"/>
                    <a:pt x="76" y="59"/>
                  </a:cubicBezTo>
                  <a:cubicBezTo>
                    <a:pt x="82" y="35"/>
                    <a:pt x="72" y="11"/>
                    <a:pt x="53" y="6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1" name="Freeform 133">
              <a:extLst>
                <a:ext uri="{FF2B5EF4-FFF2-40B4-BE49-F238E27FC236}">
                  <a16:creationId xmlns:a16="http://schemas.microsoft.com/office/drawing/2014/main" id="{897DB30A-D492-45A6-A171-8EE170387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039"/>
              <a:ext cx="23" cy="23"/>
            </a:xfrm>
            <a:custGeom>
              <a:avLst/>
              <a:gdLst>
                <a:gd name="T0" fmla="*/ 1 w 24"/>
                <a:gd name="T1" fmla="*/ 10 h 23"/>
                <a:gd name="T2" fmla="*/ 10 w 24"/>
                <a:gd name="T3" fmla="*/ 22 h 23"/>
                <a:gd name="T4" fmla="*/ 20 w 24"/>
                <a:gd name="T5" fmla="*/ 13 h 23"/>
                <a:gd name="T6" fmla="*/ 12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8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2" name="Freeform 134">
              <a:extLst>
                <a:ext uri="{FF2B5EF4-FFF2-40B4-BE49-F238E27FC236}">
                  <a16:creationId xmlns:a16="http://schemas.microsoft.com/office/drawing/2014/main" id="{8121E7A0-617E-47E1-9CA3-28FB1DA98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070"/>
              <a:ext cx="17" cy="16"/>
            </a:xfrm>
            <a:custGeom>
              <a:avLst/>
              <a:gdLst>
                <a:gd name="T0" fmla="*/ 1 w 17"/>
                <a:gd name="T1" fmla="*/ 7 h 16"/>
                <a:gd name="T2" fmla="*/ 8 w 17"/>
                <a:gd name="T3" fmla="*/ 16 h 16"/>
                <a:gd name="T4" fmla="*/ 17 w 17"/>
                <a:gd name="T5" fmla="*/ 9 h 16"/>
                <a:gd name="T6" fmla="*/ 10 w 17"/>
                <a:gd name="T7" fmla="*/ 1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1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3" name="Freeform 135">
              <a:extLst>
                <a:ext uri="{FF2B5EF4-FFF2-40B4-BE49-F238E27FC236}">
                  <a16:creationId xmlns:a16="http://schemas.microsoft.com/office/drawing/2014/main" id="{9FF6B027-E52E-4D82-9A33-27F757BAB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840"/>
              <a:ext cx="91" cy="117"/>
            </a:xfrm>
            <a:custGeom>
              <a:avLst/>
              <a:gdLst>
                <a:gd name="T0" fmla="*/ 14 w 95"/>
                <a:gd name="T1" fmla="*/ 11 h 114"/>
                <a:gd name="T2" fmla="*/ 14 w 95"/>
                <a:gd name="T3" fmla="*/ 84 h 114"/>
                <a:gd name="T4" fmla="*/ 69 w 95"/>
                <a:gd name="T5" fmla="*/ 111 h 114"/>
                <a:gd name="T6" fmla="*/ 69 w 95"/>
                <a:gd name="T7" fmla="*/ 39 h 114"/>
                <a:gd name="T8" fmla="*/ 14 w 95"/>
                <a:gd name="T9" fmla="*/ 1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1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2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4" name="Freeform 136">
              <a:extLst>
                <a:ext uri="{FF2B5EF4-FFF2-40B4-BE49-F238E27FC236}">
                  <a16:creationId xmlns:a16="http://schemas.microsoft.com/office/drawing/2014/main" id="{AA084D00-2C9D-4056-BCD5-33D892D54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852"/>
              <a:ext cx="48" cy="55"/>
            </a:xfrm>
            <a:custGeom>
              <a:avLst/>
              <a:gdLst>
                <a:gd name="T0" fmla="*/ 8 w 50"/>
                <a:gd name="T1" fmla="*/ 42 h 54"/>
                <a:gd name="T2" fmla="*/ 35 w 50"/>
                <a:gd name="T3" fmla="*/ 51 h 54"/>
                <a:gd name="T4" fmla="*/ 36 w 50"/>
                <a:gd name="T5" fmla="*/ 16 h 54"/>
                <a:gd name="T6" fmla="*/ 11 w 50"/>
                <a:gd name="T7" fmla="*/ 7 h 54"/>
                <a:gd name="T8" fmla="*/ 8 w 50"/>
                <a:gd name="T9" fmla="*/ 4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2"/>
                    <a:pt x="50" y="27"/>
                    <a:pt x="42" y="16"/>
                  </a:cubicBezTo>
                  <a:cubicBezTo>
                    <a:pt x="35" y="4"/>
                    <a:pt x="21" y="0"/>
                    <a:pt x="11" y="7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5" name="Freeform 137">
              <a:extLst>
                <a:ext uri="{FF2B5EF4-FFF2-40B4-BE49-F238E27FC236}">
                  <a16:creationId xmlns:a16="http://schemas.microsoft.com/office/drawing/2014/main" id="{37FA99DE-A51E-41F8-8BC8-AC4BA91D6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906"/>
              <a:ext cx="28" cy="34"/>
            </a:xfrm>
            <a:custGeom>
              <a:avLst/>
              <a:gdLst>
                <a:gd name="T0" fmla="*/ 2 w 29"/>
                <a:gd name="T1" fmla="*/ 23 h 33"/>
                <a:gd name="T2" fmla="*/ 16 w 29"/>
                <a:gd name="T3" fmla="*/ 34 h 33"/>
                <a:gd name="T4" fmla="*/ 24 w 29"/>
                <a:gd name="T5" fmla="*/ 13 h 33"/>
                <a:gd name="T6" fmla="*/ 10 w 29"/>
                <a:gd name="T7" fmla="*/ 2 h 33"/>
                <a:gd name="T8" fmla="*/ 2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6" name="Freeform 138">
              <a:extLst>
                <a:ext uri="{FF2B5EF4-FFF2-40B4-BE49-F238E27FC236}">
                  <a16:creationId xmlns:a16="http://schemas.microsoft.com/office/drawing/2014/main" id="{69679A34-A6F3-4DAB-8441-F57FD3C72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823"/>
              <a:ext cx="203" cy="356"/>
            </a:xfrm>
            <a:custGeom>
              <a:avLst/>
              <a:gdLst>
                <a:gd name="T0" fmla="*/ 20 w 212"/>
                <a:gd name="T1" fmla="*/ 175 h 348"/>
                <a:gd name="T2" fmla="*/ 25 w 212"/>
                <a:gd name="T3" fmla="*/ 158 h 348"/>
                <a:gd name="T4" fmla="*/ 23 w 212"/>
                <a:gd name="T5" fmla="*/ 107 h 348"/>
                <a:gd name="T6" fmla="*/ 114 w 212"/>
                <a:gd name="T7" fmla="*/ 7 h 348"/>
                <a:gd name="T8" fmla="*/ 179 w 212"/>
                <a:gd name="T9" fmla="*/ 135 h 348"/>
                <a:gd name="T10" fmla="*/ 167 w 212"/>
                <a:gd name="T11" fmla="*/ 181 h 348"/>
                <a:gd name="T12" fmla="*/ 168 w 212"/>
                <a:gd name="T13" fmla="*/ 198 h 348"/>
                <a:gd name="T14" fmla="*/ 162 w 212"/>
                <a:gd name="T15" fmla="*/ 217 h 348"/>
                <a:gd name="T16" fmla="*/ 164 w 212"/>
                <a:gd name="T17" fmla="*/ 266 h 348"/>
                <a:gd name="T18" fmla="*/ 73 w 212"/>
                <a:gd name="T19" fmla="*/ 365 h 348"/>
                <a:gd name="T20" fmla="*/ 9 w 212"/>
                <a:gd name="T21" fmla="*/ 238 h 348"/>
                <a:gd name="T22" fmla="*/ 21 w 212"/>
                <a:gd name="T23" fmla="*/ 190 h 348"/>
                <a:gd name="T24" fmla="*/ 20 w 212"/>
                <a:gd name="T25" fmla="*/ 175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7" name="Oval 139">
              <a:extLst>
                <a:ext uri="{FF2B5EF4-FFF2-40B4-BE49-F238E27FC236}">
                  <a16:creationId xmlns:a16="http://schemas.microsoft.com/office/drawing/2014/main" id="{41CDA180-FB11-49C9-93AC-50F05D104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3652"/>
              <a:ext cx="31" cy="32"/>
            </a:xfrm>
            <a:prstGeom prst="ellipse">
              <a:avLst/>
            </a:prstGeom>
            <a:solidFill>
              <a:srgbClr val="DBB9D5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7018" name="Freeform 140">
              <a:extLst>
                <a:ext uri="{FF2B5EF4-FFF2-40B4-BE49-F238E27FC236}">
                  <a16:creationId xmlns:a16="http://schemas.microsoft.com/office/drawing/2014/main" id="{97E55E08-C19B-43DC-B89A-6100DD31F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3657"/>
              <a:ext cx="10" cy="16"/>
            </a:xfrm>
            <a:custGeom>
              <a:avLst/>
              <a:gdLst>
                <a:gd name="T0" fmla="*/ 10 w 10"/>
                <a:gd name="T1" fmla="*/ 0 h 16"/>
                <a:gd name="T2" fmla="*/ 4 w 10"/>
                <a:gd name="T3" fmla="*/ 16 h 16"/>
                <a:gd name="T4" fmla="*/ 1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9" name="Oval 141">
              <a:extLst>
                <a:ext uri="{FF2B5EF4-FFF2-40B4-BE49-F238E27FC236}">
                  <a16:creationId xmlns:a16="http://schemas.microsoft.com/office/drawing/2014/main" id="{779024F8-65A9-46B8-8645-29D92BB68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3652"/>
              <a:ext cx="31" cy="32"/>
            </a:xfrm>
            <a:prstGeom prst="ellipse">
              <a:avLst/>
            </a:prstGeom>
            <a:solidFill>
              <a:srgbClr val="DBB9D5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7020" name="Freeform 142">
              <a:extLst>
                <a:ext uri="{FF2B5EF4-FFF2-40B4-BE49-F238E27FC236}">
                  <a16:creationId xmlns:a16="http://schemas.microsoft.com/office/drawing/2014/main" id="{56546F9A-6414-4B87-9070-A97B77D7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657"/>
              <a:ext cx="11" cy="16"/>
            </a:xfrm>
            <a:custGeom>
              <a:avLst/>
              <a:gdLst>
                <a:gd name="T0" fmla="*/ 11 w 11"/>
                <a:gd name="T1" fmla="*/ 0 h 16"/>
                <a:gd name="T2" fmla="*/ 5 w 11"/>
                <a:gd name="T3" fmla="*/ 16 h 16"/>
                <a:gd name="T4" fmla="*/ 11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21" name="Oval 143">
              <a:extLst>
                <a:ext uri="{FF2B5EF4-FFF2-40B4-BE49-F238E27FC236}">
                  <a16:creationId xmlns:a16="http://schemas.microsoft.com/office/drawing/2014/main" id="{94667BA8-72BB-4175-89E6-CE4BFC76D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3199"/>
              <a:ext cx="41" cy="4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7022" name="Oval 144">
              <a:extLst>
                <a:ext uri="{FF2B5EF4-FFF2-40B4-BE49-F238E27FC236}">
                  <a16:creationId xmlns:a16="http://schemas.microsoft.com/office/drawing/2014/main" id="{CCCCF931-19F6-447D-97CC-58A50F46A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3199"/>
              <a:ext cx="40" cy="4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63491" name="Group 145">
            <a:extLst>
              <a:ext uri="{FF2B5EF4-FFF2-40B4-BE49-F238E27FC236}">
                <a16:creationId xmlns:a16="http://schemas.microsoft.com/office/drawing/2014/main" id="{67257E79-D986-4280-94CB-1A28DCE31328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4173538"/>
            <a:ext cx="1550988" cy="2165350"/>
            <a:chOff x="620" y="2629"/>
            <a:chExt cx="977" cy="1364"/>
          </a:xfrm>
        </p:grpSpPr>
        <p:sp>
          <p:nvSpPr>
            <p:cNvPr id="106742" name="Freeform 146">
              <a:extLst>
                <a:ext uri="{FF2B5EF4-FFF2-40B4-BE49-F238E27FC236}">
                  <a16:creationId xmlns:a16="http://schemas.microsoft.com/office/drawing/2014/main" id="{E4D7E168-9B5F-406E-B340-43FD0900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3100"/>
              <a:ext cx="124" cy="82"/>
            </a:xfrm>
            <a:custGeom>
              <a:avLst/>
              <a:gdLst>
                <a:gd name="T0" fmla="*/ 0 w 129"/>
                <a:gd name="T1" fmla="*/ 0 h 80"/>
                <a:gd name="T2" fmla="*/ 114 w 129"/>
                <a:gd name="T3" fmla="*/ 86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0">
                  <a:moveTo>
                    <a:pt x="0" y="0"/>
                  </a:moveTo>
                  <a:cubicBezTo>
                    <a:pt x="0" y="0"/>
                    <a:pt x="95" y="18"/>
                    <a:pt x="129" y="80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3" name="Freeform 147">
              <a:extLst>
                <a:ext uri="{FF2B5EF4-FFF2-40B4-BE49-F238E27FC236}">
                  <a16:creationId xmlns:a16="http://schemas.microsoft.com/office/drawing/2014/main" id="{12E29112-31A6-4756-B97E-C84EA14E1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226"/>
              <a:ext cx="106" cy="127"/>
            </a:xfrm>
            <a:custGeom>
              <a:avLst/>
              <a:gdLst>
                <a:gd name="T0" fmla="*/ 96 w 111"/>
                <a:gd name="T1" fmla="*/ 133 h 124"/>
                <a:gd name="T2" fmla="*/ 53 w 111"/>
                <a:gd name="T3" fmla="*/ 0 h 124"/>
                <a:gd name="T4" fmla="*/ 45 w 111"/>
                <a:gd name="T5" fmla="*/ 0 h 124"/>
                <a:gd name="T6" fmla="*/ 0 w 111"/>
                <a:gd name="T7" fmla="*/ 133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24">
                  <a:moveTo>
                    <a:pt x="111" y="124"/>
                  </a:moveTo>
                  <a:cubicBezTo>
                    <a:pt x="73" y="73"/>
                    <a:pt x="60" y="33"/>
                    <a:pt x="6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33"/>
                    <a:pt x="39" y="73"/>
                    <a:pt x="0" y="124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4" name="Freeform 148">
              <a:extLst>
                <a:ext uri="{FF2B5EF4-FFF2-40B4-BE49-F238E27FC236}">
                  <a16:creationId xmlns:a16="http://schemas.microsoft.com/office/drawing/2014/main" id="{AB022A2B-DC2F-4931-8246-FD1734202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3100"/>
              <a:ext cx="124" cy="83"/>
            </a:xfrm>
            <a:custGeom>
              <a:avLst/>
              <a:gdLst>
                <a:gd name="T0" fmla="*/ 113 w 130"/>
                <a:gd name="T1" fmla="*/ 0 h 81"/>
                <a:gd name="T2" fmla="*/ 0 w 130"/>
                <a:gd name="T3" fmla="*/ 8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0" h="81">
                  <a:moveTo>
                    <a:pt x="130" y="0"/>
                  </a:moveTo>
                  <a:cubicBezTo>
                    <a:pt x="130" y="0"/>
                    <a:pt x="34" y="18"/>
                    <a:pt x="0" y="81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5" name="Freeform 149">
              <a:extLst>
                <a:ext uri="{FF2B5EF4-FFF2-40B4-BE49-F238E27FC236}">
                  <a16:creationId xmlns:a16="http://schemas.microsoft.com/office/drawing/2014/main" id="{2AE8AB58-CC7F-4EB4-8AEA-E528249C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3315"/>
              <a:ext cx="238" cy="359"/>
            </a:xfrm>
            <a:custGeom>
              <a:avLst/>
              <a:gdLst>
                <a:gd name="T0" fmla="*/ 180 w 248"/>
                <a:gd name="T1" fmla="*/ 218 h 351"/>
                <a:gd name="T2" fmla="*/ 182 w 248"/>
                <a:gd name="T3" fmla="*/ 200 h 351"/>
                <a:gd name="T4" fmla="*/ 202 w 248"/>
                <a:gd name="T5" fmla="*/ 156 h 351"/>
                <a:gd name="T6" fmla="*/ 158 w 248"/>
                <a:gd name="T7" fmla="*/ 16 h 351"/>
                <a:gd name="T8" fmla="*/ 53 w 248"/>
                <a:gd name="T9" fmla="*/ 94 h 351"/>
                <a:gd name="T10" fmla="*/ 46 w 248"/>
                <a:gd name="T11" fmla="*/ 142 h 351"/>
                <a:gd name="T12" fmla="*/ 37 w 248"/>
                <a:gd name="T13" fmla="*/ 158 h 351"/>
                <a:gd name="T14" fmla="*/ 36 w 248"/>
                <a:gd name="T15" fmla="*/ 176 h 351"/>
                <a:gd name="T16" fmla="*/ 16 w 248"/>
                <a:gd name="T17" fmla="*/ 219 h 351"/>
                <a:gd name="T18" fmla="*/ 60 w 248"/>
                <a:gd name="T19" fmla="*/ 359 h 351"/>
                <a:gd name="T20" fmla="*/ 167 w 248"/>
                <a:gd name="T21" fmla="*/ 281 h 351"/>
                <a:gd name="T22" fmla="*/ 173 w 248"/>
                <a:gd name="T23" fmla="*/ 231 h 351"/>
                <a:gd name="T24" fmla="*/ 180 w 248"/>
                <a:gd name="T25" fmla="*/ 21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4" y="203"/>
                  </a:moveTo>
                  <a:cubicBezTo>
                    <a:pt x="205" y="197"/>
                    <a:pt x="206" y="192"/>
                    <a:pt x="206" y="188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8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3" y="148"/>
                  </a:cubicBezTo>
                  <a:cubicBezTo>
                    <a:pt x="41" y="154"/>
                    <a:pt x="41" y="160"/>
                    <a:pt x="41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6" name="Freeform 150">
              <a:extLst>
                <a:ext uri="{FF2B5EF4-FFF2-40B4-BE49-F238E27FC236}">
                  <a16:creationId xmlns:a16="http://schemas.microsoft.com/office/drawing/2014/main" id="{B9BBF1D8-1A01-474D-B960-6B036E1E9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3328"/>
              <a:ext cx="152" cy="163"/>
            </a:xfrm>
            <a:custGeom>
              <a:avLst/>
              <a:gdLst>
                <a:gd name="T0" fmla="*/ 105 w 159"/>
                <a:gd name="T1" fmla="*/ 130 h 159"/>
                <a:gd name="T2" fmla="*/ 19 w 159"/>
                <a:gd name="T3" fmla="*/ 146 h 159"/>
                <a:gd name="T4" fmla="*/ 33 w 159"/>
                <a:gd name="T5" fmla="*/ 41 h 159"/>
                <a:gd name="T6" fmla="*/ 119 w 159"/>
                <a:gd name="T7" fmla="*/ 26 h 159"/>
                <a:gd name="T8" fmla="*/ 105 w 159"/>
                <a:gd name="T9" fmla="*/ 13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0" y="121"/>
                  </a:moveTo>
                  <a:cubicBezTo>
                    <a:pt x="89" y="152"/>
                    <a:pt x="45" y="159"/>
                    <a:pt x="22" y="136"/>
                  </a:cubicBezTo>
                  <a:cubicBezTo>
                    <a:pt x="0" y="113"/>
                    <a:pt x="7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0" y="121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7" name="Freeform 151">
              <a:extLst>
                <a:ext uri="{FF2B5EF4-FFF2-40B4-BE49-F238E27FC236}">
                  <a16:creationId xmlns:a16="http://schemas.microsoft.com/office/drawing/2014/main" id="{E3091864-F5EC-4BB8-B2DF-5B0439D24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3459"/>
              <a:ext cx="17" cy="29"/>
            </a:xfrm>
            <a:custGeom>
              <a:avLst/>
              <a:gdLst>
                <a:gd name="T0" fmla="*/ 15 w 18"/>
                <a:gd name="T1" fmla="*/ 0 h 28"/>
                <a:gd name="T2" fmla="*/ 7 w 18"/>
                <a:gd name="T3" fmla="*/ 31 h 28"/>
                <a:gd name="T4" fmla="*/ 15 w 1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8" y="0"/>
                  </a:moveTo>
                  <a:cubicBezTo>
                    <a:pt x="18" y="0"/>
                    <a:pt x="0" y="8"/>
                    <a:pt x="7" y="28"/>
                  </a:cubicBezTo>
                  <a:cubicBezTo>
                    <a:pt x="7" y="28"/>
                    <a:pt x="8" y="8"/>
                    <a:pt x="18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8" name="Freeform 152">
              <a:extLst>
                <a:ext uri="{FF2B5EF4-FFF2-40B4-BE49-F238E27FC236}">
                  <a16:creationId xmlns:a16="http://schemas.microsoft.com/office/drawing/2014/main" id="{8AC74531-7DBA-4C6E-AAC5-A828B3199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3494"/>
              <a:ext cx="105" cy="163"/>
            </a:xfrm>
            <a:custGeom>
              <a:avLst/>
              <a:gdLst>
                <a:gd name="T0" fmla="*/ 92 w 109"/>
                <a:gd name="T1" fmla="*/ 79 h 159"/>
                <a:gd name="T2" fmla="*/ 58 w 109"/>
                <a:gd name="T3" fmla="*/ 168 h 159"/>
                <a:gd name="T4" fmla="*/ 6 w 109"/>
                <a:gd name="T5" fmla="*/ 92 h 159"/>
                <a:gd name="T6" fmla="*/ 39 w 109"/>
                <a:gd name="T7" fmla="*/ 3 h 159"/>
                <a:gd name="T8" fmla="*/ 92 w 109"/>
                <a:gd name="T9" fmla="*/ 7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73"/>
                  </a:moveTo>
                  <a:cubicBezTo>
                    <a:pt x="109" y="115"/>
                    <a:pt x="92" y="152"/>
                    <a:pt x="64" y="156"/>
                  </a:cubicBezTo>
                  <a:cubicBezTo>
                    <a:pt x="37" y="159"/>
                    <a:pt x="11" y="128"/>
                    <a:pt x="6" y="86"/>
                  </a:cubicBez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9" y="31"/>
                    <a:pt x="104" y="73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9" name="Freeform 153">
              <a:extLst>
                <a:ext uri="{FF2B5EF4-FFF2-40B4-BE49-F238E27FC236}">
                  <a16:creationId xmlns:a16="http://schemas.microsoft.com/office/drawing/2014/main" id="{E181631D-1F78-4413-A8FD-1BFF9E3E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3498"/>
              <a:ext cx="77" cy="98"/>
            </a:xfrm>
            <a:custGeom>
              <a:avLst/>
              <a:gdLst>
                <a:gd name="T0" fmla="*/ 66 w 80"/>
                <a:gd name="T1" fmla="*/ 58 h 96"/>
                <a:gd name="T2" fmla="*/ 28 w 80"/>
                <a:gd name="T3" fmla="*/ 98 h 96"/>
                <a:gd name="T4" fmla="*/ 5 w 80"/>
                <a:gd name="T5" fmla="*/ 44 h 96"/>
                <a:gd name="T6" fmla="*/ 43 w 80"/>
                <a:gd name="T7" fmla="*/ 4 h 96"/>
                <a:gd name="T8" fmla="*/ 66 w 80"/>
                <a:gd name="T9" fmla="*/ 5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5" y="55"/>
                  </a:moveTo>
                  <a:cubicBezTo>
                    <a:pt x="70" y="79"/>
                    <a:pt x="50" y="96"/>
                    <a:pt x="31" y="92"/>
                  </a:cubicBezTo>
                  <a:cubicBezTo>
                    <a:pt x="11" y="88"/>
                    <a:pt x="0" y="65"/>
                    <a:pt x="5" y="41"/>
                  </a:cubicBezTo>
                  <a:cubicBezTo>
                    <a:pt x="10" y="16"/>
                    <a:pt x="29" y="0"/>
                    <a:pt x="49" y="4"/>
                  </a:cubicBezTo>
                  <a:cubicBezTo>
                    <a:pt x="68" y="8"/>
                    <a:pt x="80" y="30"/>
                    <a:pt x="75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0" name="Freeform 154">
              <a:extLst>
                <a:ext uri="{FF2B5EF4-FFF2-40B4-BE49-F238E27FC236}">
                  <a16:creationId xmlns:a16="http://schemas.microsoft.com/office/drawing/2014/main" id="{86F104D8-0464-4AA8-8621-7AE62F564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500"/>
              <a:ext cx="24" cy="25"/>
            </a:xfrm>
            <a:custGeom>
              <a:avLst/>
              <a:gdLst>
                <a:gd name="T0" fmla="*/ 20 w 25"/>
                <a:gd name="T1" fmla="*/ 18 h 24"/>
                <a:gd name="T2" fmla="*/ 9 w 25"/>
                <a:gd name="T3" fmla="*/ 24 h 24"/>
                <a:gd name="T4" fmla="*/ 2 w 25"/>
                <a:gd name="T5" fmla="*/ 8 h 24"/>
                <a:gd name="T6" fmla="*/ 13 w 25"/>
                <a:gd name="T7" fmla="*/ 2 h 24"/>
                <a:gd name="T8" fmla="*/ 20 w 25"/>
                <a:gd name="T9" fmla="*/ 1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5"/>
                  </a:moveTo>
                  <a:cubicBezTo>
                    <a:pt x="21" y="21"/>
                    <a:pt x="15" y="24"/>
                    <a:pt x="9" y="21"/>
                  </a:cubicBezTo>
                  <a:cubicBezTo>
                    <a:pt x="3" y="19"/>
                    <a:pt x="0" y="13"/>
                    <a:pt x="2" y="8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5" y="10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1" name="Freeform 155">
              <a:extLst>
                <a:ext uri="{FF2B5EF4-FFF2-40B4-BE49-F238E27FC236}">
                  <a16:creationId xmlns:a16="http://schemas.microsoft.com/office/drawing/2014/main" id="{239402FF-C38C-4284-937F-332AD21B0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3524"/>
              <a:ext cx="17" cy="17"/>
            </a:xfrm>
            <a:custGeom>
              <a:avLst/>
              <a:gdLst>
                <a:gd name="T0" fmla="*/ 14 w 18"/>
                <a:gd name="T1" fmla="*/ 11 h 17"/>
                <a:gd name="T2" fmla="*/ 7 w 18"/>
                <a:gd name="T3" fmla="*/ 16 h 17"/>
                <a:gd name="T4" fmla="*/ 2 w 18"/>
                <a:gd name="T5" fmla="*/ 6 h 17"/>
                <a:gd name="T6" fmla="*/ 9 w 18"/>
                <a:gd name="T7" fmla="*/ 1 h 17"/>
                <a:gd name="T8" fmla="*/ 14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6" y="15"/>
                    <a:pt x="11" y="17"/>
                    <a:pt x="7" y="16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2"/>
                    <a:pt x="7" y="0"/>
                    <a:pt x="12" y="1"/>
                  </a:cubicBezTo>
                  <a:cubicBezTo>
                    <a:pt x="16" y="3"/>
                    <a:pt x="18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2" name="Freeform 156">
              <a:extLst>
                <a:ext uri="{FF2B5EF4-FFF2-40B4-BE49-F238E27FC236}">
                  <a16:creationId xmlns:a16="http://schemas.microsoft.com/office/drawing/2014/main" id="{5CA6FE8A-B510-4E8D-AB27-6F8E50333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3331"/>
              <a:ext cx="111" cy="97"/>
            </a:xfrm>
            <a:custGeom>
              <a:avLst/>
              <a:gdLst>
                <a:gd name="T0" fmla="*/ 93 w 116"/>
                <a:gd name="T1" fmla="*/ 24 h 94"/>
                <a:gd name="T2" fmla="*/ 67 w 116"/>
                <a:gd name="T3" fmla="*/ 89 h 94"/>
                <a:gd name="T4" fmla="*/ 10 w 116"/>
                <a:gd name="T5" fmla="*/ 80 h 94"/>
                <a:gd name="T6" fmla="*/ 34 w 116"/>
                <a:gd name="T7" fmla="*/ 15 h 94"/>
                <a:gd name="T8" fmla="*/ 93 w 116"/>
                <a:gd name="T9" fmla="*/ 2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1"/>
                  </a:moveTo>
                  <a:cubicBezTo>
                    <a:pt x="116" y="39"/>
                    <a:pt x="103" y="65"/>
                    <a:pt x="76" y="80"/>
                  </a:cubicBezTo>
                  <a:cubicBezTo>
                    <a:pt x="50" y="94"/>
                    <a:pt x="20" y="92"/>
                    <a:pt x="10" y="74"/>
                  </a:cubicBezTo>
                  <a:cubicBezTo>
                    <a:pt x="0" y="56"/>
                    <a:pt x="14" y="29"/>
                    <a:pt x="40" y="15"/>
                  </a:cubicBezTo>
                  <a:cubicBezTo>
                    <a:pt x="67" y="0"/>
                    <a:pt x="97" y="3"/>
                    <a:pt x="106" y="2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3" name="Freeform 157">
              <a:extLst>
                <a:ext uri="{FF2B5EF4-FFF2-40B4-BE49-F238E27FC236}">
                  <a16:creationId xmlns:a16="http://schemas.microsoft.com/office/drawing/2014/main" id="{29111081-31C3-4449-BED4-3600A5FB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3341"/>
              <a:ext cx="53" cy="51"/>
            </a:xfrm>
            <a:custGeom>
              <a:avLst/>
              <a:gdLst>
                <a:gd name="T0" fmla="*/ 35 w 55"/>
                <a:gd name="T1" fmla="*/ 46 h 50"/>
                <a:gd name="T2" fmla="*/ 6 w 55"/>
                <a:gd name="T3" fmla="*/ 40 h 50"/>
                <a:gd name="T4" fmla="*/ 14 w 55"/>
                <a:gd name="T5" fmla="*/ 6 h 50"/>
                <a:gd name="T6" fmla="*/ 43 w 55"/>
                <a:gd name="T7" fmla="*/ 12 h 50"/>
                <a:gd name="T8" fmla="*/ 35 w 55"/>
                <a:gd name="T9" fmla="*/ 4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38" y="43"/>
                  </a:moveTo>
                  <a:cubicBezTo>
                    <a:pt x="26" y="50"/>
                    <a:pt x="12" y="47"/>
                    <a:pt x="6" y="37"/>
                  </a:cubicBezTo>
                  <a:cubicBezTo>
                    <a:pt x="0" y="27"/>
                    <a:pt x="5" y="13"/>
                    <a:pt x="17" y="6"/>
                  </a:cubicBezTo>
                  <a:cubicBezTo>
                    <a:pt x="29" y="0"/>
                    <a:pt x="43" y="2"/>
                    <a:pt x="49" y="12"/>
                  </a:cubicBezTo>
                  <a:cubicBezTo>
                    <a:pt x="55" y="22"/>
                    <a:pt x="50" y="36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4" name="Freeform 158">
              <a:extLst>
                <a:ext uri="{FF2B5EF4-FFF2-40B4-BE49-F238E27FC236}">
                  <a16:creationId xmlns:a16="http://schemas.microsoft.com/office/drawing/2014/main" id="{DE58528F-761A-4AA4-9952-EBB16EF52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3376"/>
              <a:ext cx="30" cy="33"/>
            </a:xfrm>
            <a:custGeom>
              <a:avLst/>
              <a:gdLst>
                <a:gd name="T0" fmla="*/ 22 w 31"/>
                <a:gd name="T1" fmla="*/ 28 h 32"/>
                <a:gd name="T2" fmla="*/ 5 w 31"/>
                <a:gd name="T3" fmla="*/ 30 h 32"/>
                <a:gd name="T4" fmla="*/ 6 w 31"/>
                <a:gd name="T5" fmla="*/ 7 h 32"/>
                <a:gd name="T6" fmla="*/ 23 w 31"/>
                <a:gd name="T7" fmla="*/ 5 h 32"/>
                <a:gd name="T8" fmla="*/ 22 w 31"/>
                <a:gd name="T9" fmla="*/ 2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25"/>
                  </a:moveTo>
                  <a:cubicBezTo>
                    <a:pt x="19" y="31"/>
                    <a:pt x="10" y="32"/>
                    <a:pt x="5" y="27"/>
                  </a:cubicBezTo>
                  <a:cubicBezTo>
                    <a:pt x="0" y="22"/>
                    <a:pt x="0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0" y="19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5" name="Freeform 159">
              <a:extLst>
                <a:ext uri="{FF2B5EF4-FFF2-40B4-BE49-F238E27FC236}">
                  <a16:creationId xmlns:a16="http://schemas.microsoft.com/office/drawing/2014/main" id="{F649A361-8F46-4A60-B181-42847834B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3313"/>
              <a:ext cx="238" cy="359"/>
            </a:xfrm>
            <a:custGeom>
              <a:avLst/>
              <a:gdLst>
                <a:gd name="T0" fmla="*/ 179 w 248"/>
                <a:gd name="T1" fmla="*/ 218 h 351"/>
                <a:gd name="T2" fmla="*/ 182 w 248"/>
                <a:gd name="T3" fmla="*/ 200 h 351"/>
                <a:gd name="T4" fmla="*/ 202 w 248"/>
                <a:gd name="T5" fmla="*/ 156 h 351"/>
                <a:gd name="T6" fmla="*/ 158 w 248"/>
                <a:gd name="T7" fmla="*/ 16 h 351"/>
                <a:gd name="T8" fmla="*/ 53 w 248"/>
                <a:gd name="T9" fmla="*/ 94 h 351"/>
                <a:gd name="T10" fmla="*/ 46 w 248"/>
                <a:gd name="T11" fmla="*/ 142 h 351"/>
                <a:gd name="T12" fmla="*/ 37 w 248"/>
                <a:gd name="T13" fmla="*/ 158 h 351"/>
                <a:gd name="T14" fmla="*/ 36 w 248"/>
                <a:gd name="T15" fmla="*/ 177 h 351"/>
                <a:gd name="T16" fmla="*/ 16 w 248"/>
                <a:gd name="T17" fmla="*/ 219 h 351"/>
                <a:gd name="T18" fmla="*/ 60 w 248"/>
                <a:gd name="T19" fmla="*/ 359 h 351"/>
                <a:gd name="T20" fmla="*/ 167 w 248"/>
                <a:gd name="T21" fmla="*/ 281 h 351"/>
                <a:gd name="T22" fmla="*/ 173 w 248"/>
                <a:gd name="T23" fmla="*/ 231 h 351"/>
                <a:gd name="T24" fmla="*/ 179 w 248"/>
                <a:gd name="T25" fmla="*/ 21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3" y="203"/>
                  </a:moveTo>
                  <a:cubicBezTo>
                    <a:pt x="205" y="197"/>
                    <a:pt x="206" y="192"/>
                    <a:pt x="206" y="188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8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9"/>
                    <a:pt x="52" y="133"/>
                  </a:cubicBezTo>
                  <a:cubicBezTo>
                    <a:pt x="49" y="137"/>
                    <a:pt x="45" y="142"/>
                    <a:pt x="43" y="148"/>
                  </a:cubicBezTo>
                  <a:cubicBezTo>
                    <a:pt x="41" y="154"/>
                    <a:pt x="41" y="160"/>
                    <a:pt x="41" y="165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4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3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6" name="Freeform 160">
              <a:extLst>
                <a:ext uri="{FF2B5EF4-FFF2-40B4-BE49-F238E27FC236}">
                  <a16:creationId xmlns:a16="http://schemas.microsoft.com/office/drawing/2014/main" id="{6F1EADA5-57C0-49FB-A656-F7EA68215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312"/>
              <a:ext cx="239" cy="360"/>
            </a:xfrm>
            <a:custGeom>
              <a:avLst/>
              <a:gdLst>
                <a:gd name="T0" fmla="*/ 39 w 249"/>
                <a:gd name="T1" fmla="*/ 218 h 352"/>
                <a:gd name="T2" fmla="*/ 37 w 249"/>
                <a:gd name="T3" fmla="*/ 200 h 352"/>
                <a:gd name="T4" fmla="*/ 16 w 249"/>
                <a:gd name="T5" fmla="*/ 156 h 352"/>
                <a:gd name="T6" fmla="*/ 60 w 249"/>
                <a:gd name="T7" fmla="*/ 16 h 352"/>
                <a:gd name="T8" fmla="*/ 168 w 249"/>
                <a:gd name="T9" fmla="*/ 94 h 352"/>
                <a:gd name="T10" fmla="*/ 173 w 249"/>
                <a:gd name="T11" fmla="*/ 143 h 352"/>
                <a:gd name="T12" fmla="*/ 181 w 249"/>
                <a:gd name="T13" fmla="*/ 158 h 352"/>
                <a:gd name="T14" fmla="*/ 183 w 249"/>
                <a:gd name="T15" fmla="*/ 177 h 352"/>
                <a:gd name="T16" fmla="*/ 203 w 249"/>
                <a:gd name="T17" fmla="*/ 220 h 352"/>
                <a:gd name="T18" fmla="*/ 158 w 249"/>
                <a:gd name="T19" fmla="*/ 359 h 352"/>
                <a:gd name="T20" fmla="*/ 53 w 249"/>
                <a:gd name="T21" fmla="*/ 281 h 352"/>
                <a:gd name="T22" fmla="*/ 47 w 249"/>
                <a:gd name="T23" fmla="*/ 232 h 352"/>
                <a:gd name="T24" fmla="*/ 39 w 249"/>
                <a:gd name="T25" fmla="*/ 218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7"/>
                    <a:pt x="25" y="163"/>
                    <a:pt x="19" y="147"/>
                  </a:cubicBezTo>
                  <a:cubicBezTo>
                    <a:pt x="0" y="91"/>
                    <a:pt x="22" y="33"/>
                    <a:pt x="69" y="16"/>
                  </a:cubicBezTo>
                  <a:cubicBezTo>
                    <a:pt x="117" y="0"/>
                    <a:pt x="170" y="32"/>
                    <a:pt x="190" y="88"/>
                  </a:cubicBezTo>
                  <a:cubicBezTo>
                    <a:pt x="195" y="104"/>
                    <a:pt x="197" y="119"/>
                    <a:pt x="196" y="134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7" y="176"/>
                    <a:pt x="224" y="190"/>
                    <a:pt x="230" y="205"/>
                  </a:cubicBezTo>
                  <a:cubicBezTo>
                    <a:pt x="249" y="261"/>
                    <a:pt x="226" y="319"/>
                    <a:pt x="179" y="335"/>
                  </a:cubicBezTo>
                  <a:cubicBezTo>
                    <a:pt x="132" y="352"/>
                    <a:pt x="79" y="319"/>
                    <a:pt x="59" y="263"/>
                  </a:cubicBezTo>
                  <a:cubicBezTo>
                    <a:pt x="54" y="248"/>
                    <a:pt x="52" y="232"/>
                    <a:pt x="53" y="217"/>
                  </a:cubicBezTo>
                  <a:cubicBezTo>
                    <a:pt x="50" y="213"/>
                    <a:pt x="47" y="209"/>
                    <a:pt x="45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7" name="Freeform 161">
              <a:extLst>
                <a:ext uri="{FF2B5EF4-FFF2-40B4-BE49-F238E27FC236}">
                  <a16:creationId xmlns:a16="http://schemas.microsoft.com/office/drawing/2014/main" id="{BC737F92-D88D-4F5B-BE76-54023DED6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3326"/>
              <a:ext cx="153" cy="162"/>
            </a:xfrm>
            <a:custGeom>
              <a:avLst/>
              <a:gdLst>
                <a:gd name="T0" fmla="*/ 35 w 159"/>
                <a:gd name="T1" fmla="*/ 129 h 158"/>
                <a:gd name="T2" fmla="*/ 121 w 159"/>
                <a:gd name="T3" fmla="*/ 147 h 158"/>
                <a:gd name="T4" fmla="*/ 108 w 159"/>
                <a:gd name="T5" fmla="*/ 41 h 158"/>
                <a:gd name="T6" fmla="*/ 20 w 159"/>
                <a:gd name="T7" fmla="*/ 25 h 158"/>
                <a:gd name="T8" fmla="*/ 35 w 159"/>
                <a:gd name="T9" fmla="*/ 129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8">
                  <a:moveTo>
                    <a:pt x="38" y="120"/>
                  </a:moveTo>
                  <a:cubicBezTo>
                    <a:pt x="69" y="152"/>
                    <a:pt x="113" y="158"/>
                    <a:pt x="136" y="136"/>
                  </a:cubicBezTo>
                  <a:cubicBezTo>
                    <a:pt x="159" y="113"/>
                    <a:pt x="152" y="69"/>
                    <a:pt x="121" y="38"/>
                  </a:cubicBezTo>
                  <a:cubicBezTo>
                    <a:pt x="89" y="6"/>
                    <a:pt x="45" y="0"/>
                    <a:pt x="23" y="22"/>
                  </a:cubicBezTo>
                  <a:cubicBezTo>
                    <a:pt x="0" y="45"/>
                    <a:pt x="7" y="89"/>
                    <a:pt x="38" y="120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8" name="Freeform 162">
              <a:extLst>
                <a:ext uri="{FF2B5EF4-FFF2-40B4-BE49-F238E27FC236}">
                  <a16:creationId xmlns:a16="http://schemas.microsoft.com/office/drawing/2014/main" id="{59D2C65B-C8EA-496E-BC10-A653F9FFB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3456"/>
              <a:ext cx="16" cy="30"/>
            </a:xfrm>
            <a:custGeom>
              <a:avLst/>
              <a:gdLst>
                <a:gd name="T0" fmla="*/ 0 w 17"/>
                <a:gd name="T1" fmla="*/ 0 h 29"/>
                <a:gd name="T2" fmla="*/ 8 w 17"/>
                <a:gd name="T3" fmla="*/ 32 h 29"/>
                <a:gd name="T4" fmla="*/ 0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0"/>
                  </a:moveTo>
                  <a:cubicBezTo>
                    <a:pt x="0" y="0"/>
                    <a:pt x="17" y="9"/>
                    <a:pt x="10" y="29"/>
                  </a:cubicBezTo>
                  <a:cubicBezTo>
                    <a:pt x="10" y="2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9" name="Freeform 163">
              <a:extLst>
                <a:ext uri="{FF2B5EF4-FFF2-40B4-BE49-F238E27FC236}">
                  <a16:creationId xmlns:a16="http://schemas.microsoft.com/office/drawing/2014/main" id="{85100477-5FB7-425F-9C95-1BAEE503C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3491"/>
              <a:ext cx="105" cy="164"/>
            </a:xfrm>
            <a:custGeom>
              <a:avLst/>
              <a:gdLst>
                <a:gd name="T0" fmla="*/ 5 w 109"/>
                <a:gd name="T1" fmla="*/ 80 h 160"/>
                <a:gd name="T2" fmla="*/ 39 w 109"/>
                <a:gd name="T3" fmla="*/ 168 h 160"/>
                <a:gd name="T4" fmla="*/ 92 w 109"/>
                <a:gd name="T5" fmla="*/ 92 h 160"/>
                <a:gd name="T6" fmla="*/ 58 w 109"/>
                <a:gd name="T7" fmla="*/ 4 h 160"/>
                <a:gd name="T8" fmla="*/ 5 w 109"/>
                <a:gd name="T9" fmla="*/ 8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5" y="74"/>
                  </a:move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9" y="128"/>
                    <a:pt x="104" y="86"/>
                  </a:cubicBezTo>
                  <a:cubicBezTo>
                    <a:pt x="109" y="44"/>
                    <a:pt x="91" y="7"/>
                    <a:pt x="64" y="4"/>
                  </a:cubicBezTo>
                  <a:cubicBezTo>
                    <a:pt x="37" y="0"/>
                    <a:pt x="11" y="32"/>
                    <a:pt x="5" y="7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0" name="Freeform 164">
              <a:extLst>
                <a:ext uri="{FF2B5EF4-FFF2-40B4-BE49-F238E27FC236}">
                  <a16:creationId xmlns:a16="http://schemas.microsoft.com/office/drawing/2014/main" id="{FDD21590-845C-4BF4-B0A3-663EDC59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3495"/>
              <a:ext cx="78" cy="98"/>
            </a:xfrm>
            <a:custGeom>
              <a:avLst/>
              <a:gdLst>
                <a:gd name="T0" fmla="*/ 5 w 81"/>
                <a:gd name="T1" fmla="*/ 58 h 96"/>
                <a:gd name="T2" fmla="*/ 43 w 81"/>
                <a:gd name="T3" fmla="*/ 98 h 96"/>
                <a:gd name="T4" fmla="*/ 67 w 81"/>
                <a:gd name="T5" fmla="*/ 44 h 96"/>
                <a:gd name="T6" fmla="*/ 29 w 81"/>
                <a:gd name="T7" fmla="*/ 4 h 96"/>
                <a:gd name="T8" fmla="*/ 5 w 81"/>
                <a:gd name="T9" fmla="*/ 5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55"/>
                  </a:moveTo>
                  <a:cubicBezTo>
                    <a:pt x="10" y="80"/>
                    <a:pt x="30" y="96"/>
                    <a:pt x="49" y="92"/>
                  </a:cubicBezTo>
                  <a:cubicBezTo>
                    <a:pt x="69" y="88"/>
                    <a:pt x="81" y="65"/>
                    <a:pt x="76" y="41"/>
                  </a:cubicBezTo>
                  <a:cubicBezTo>
                    <a:pt x="71" y="17"/>
                    <a:pt x="51" y="0"/>
                    <a:pt x="32" y="4"/>
                  </a:cubicBezTo>
                  <a:cubicBezTo>
                    <a:pt x="12" y="8"/>
                    <a:pt x="0" y="31"/>
                    <a:pt x="5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1" name="Freeform 165">
              <a:extLst>
                <a:ext uri="{FF2B5EF4-FFF2-40B4-BE49-F238E27FC236}">
                  <a16:creationId xmlns:a16="http://schemas.microsoft.com/office/drawing/2014/main" id="{22EAD553-6CDA-43A3-BEBA-F43F6238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3497"/>
              <a:ext cx="24" cy="25"/>
            </a:xfrm>
            <a:custGeom>
              <a:avLst/>
              <a:gdLst>
                <a:gd name="T0" fmla="*/ 1 w 25"/>
                <a:gd name="T1" fmla="*/ 19 h 24"/>
                <a:gd name="T2" fmla="*/ 13 w 25"/>
                <a:gd name="T3" fmla="*/ 25 h 24"/>
                <a:gd name="T4" fmla="*/ 20 w 25"/>
                <a:gd name="T5" fmla="*/ 8 h 24"/>
                <a:gd name="T6" fmla="*/ 9 w 25"/>
                <a:gd name="T7" fmla="*/ 2 h 24"/>
                <a:gd name="T8" fmla="*/ 1 w 25"/>
                <a:gd name="T9" fmla="*/ 1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" y="16"/>
                  </a:moveTo>
                  <a:cubicBezTo>
                    <a:pt x="3" y="21"/>
                    <a:pt x="10" y="24"/>
                    <a:pt x="16" y="22"/>
                  </a:cubicBezTo>
                  <a:cubicBezTo>
                    <a:pt x="21" y="20"/>
                    <a:pt x="25" y="14"/>
                    <a:pt x="23" y="8"/>
                  </a:cubicBez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2" name="Freeform 166">
              <a:extLst>
                <a:ext uri="{FF2B5EF4-FFF2-40B4-BE49-F238E27FC236}">
                  <a16:creationId xmlns:a16="http://schemas.microsoft.com/office/drawing/2014/main" id="{F4B03D1F-D8A5-4DDB-8165-24AF7A30D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3521"/>
              <a:ext cx="17" cy="18"/>
            </a:xfrm>
            <a:custGeom>
              <a:avLst/>
              <a:gdLst>
                <a:gd name="T0" fmla="*/ 2 w 18"/>
                <a:gd name="T1" fmla="*/ 12 h 18"/>
                <a:gd name="T2" fmla="*/ 9 w 18"/>
                <a:gd name="T3" fmla="*/ 16 h 18"/>
                <a:gd name="T4" fmla="*/ 14 w 18"/>
                <a:gd name="T5" fmla="*/ 6 h 18"/>
                <a:gd name="T6" fmla="*/ 7 w 18"/>
                <a:gd name="T7" fmla="*/ 2 h 18"/>
                <a:gd name="T8" fmla="*/ 2 w 18"/>
                <a:gd name="T9" fmla="*/ 1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2" y="12"/>
                  </a:moveTo>
                  <a:cubicBezTo>
                    <a:pt x="3" y="16"/>
                    <a:pt x="7" y="18"/>
                    <a:pt x="12" y="16"/>
                  </a:cubicBezTo>
                  <a:cubicBezTo>
                    <a:pt x="16" y="15"/>
                    <a:pt x="18" y="10"/>
                    <a:pt x="17" y="6"/>
                  </a:cubicBezTo>
                  <a:cubicBezTo>
                    <a:pt x="16" y="2"/>
                    <a:pt x="11" y="0"/>
                    <a:pt x="7" y="2"/>
                  </a:cubicBezTo>
                  <a:cubicBezTo>
                    <a:pt x="3" y="3"/>
                    <a:pt x="0" y="8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3" name="Freeform 167">
              <a:extLst>
                <a:ext uri="{FF2B5EF4-FFF2-40B4-BE49-F238E27FC236}">
                  <a16:creationId xmlns:a16="http://schemas.microsoft.com/office/drawing/2014/main" id="{4B434D0B-4F08-4F39-B95D-4D4DD0DEA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329"/>
              <a:ext cx="111" cy="97"/>
            </a:xfrm>
            <a:custGeom>
              <a:avLst/>
              <a:gdLst>
                <a:gd name="T0" fmla="*/ 10 w 116"/>
                <a:gd name="T1" fmla="*/ 23 h 94"/>
                <a:gd name="T2" fmla="*/ 34 w 116"/>
                <a:gd name="T3" fmla="*/ 88 h 94"/>
                <a:gd name="T4" fmla="*/ 93 w 116"/>
                <a:gd name="T5" fmla="*/ 79 h 94"/>
                <a:gd name="T6" fmla="*/ 67 w 116"/>
                <a:gd name="T7" fmla="*/ 14 h 94"/>
                <a:gd name="T8" fmla="*/ 10 w 116"/>
                <a:gd name="T9" fmla="*/ 2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20"/>
                  </a:moveTo>
                  <a:cubicBezTo>
                    <a:pt x="0" y="38"/>
                    <a:pt x="14" y="65"/>
                    <a:pt x="40" y="79"/>
                  </a:cubicBezTo>
                  <a:cubicBezTo>
                    <a:pt x="67" y="94"/>
                    <a:pt x="96" y="91"/>
                    <a:pt x="106" y="73"/>
                  </a:cubicBezTo>
                  <a:cubicBezTo>
                    <a:pt x="116" y="55"/>
                    <a:pt x="103" y="29"/>
                    <a:pt x="76" y="14"/>
                  </a:cubicBezTo>
                  <a:cubicBezTo>
                    <a:pt x="49" y="0"/>
                    <a:pt x="20" y="2"/>
                    <a:pt x="10" y="2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4" name="Freeform 168">
              <a:extLst>
                <a:ext uri="{FF2B5EF4-FFF2-40B4-BE49-F238E27FC236}">
                  <a16:creationId xmlns:a16="http://schemas.microsoft.com/office/drawing/2014/main" id="{AFEBE814-909C-4BDE-B8A2-E42D1223D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3338"/>
              <a:ext cx="52" cy="51"/>
            </a:xfrm>
            <a:custGeom>
              <a:avLst/>
              <a:gdLst>
                <a:gd name="T0" fmla="*/ 14 w 54"/>
                <a:gd name="T1" fmla="*/ 46 h 50"/>
                <a:gd name="T2" fmla="*/ 42 w 54"/>
                <a:gd name="T3" fmla="*/ 40 h 50"/>
                <a:gd name="T4" fmla="*/ 34 w 54"/>
                <a:gd name="T5" fmla="*/ 7 h 50"/>
                <a:gd name="T6" fmla="*/ 5 w 54"/>
                <a:gd name="T7" fmla="*/ 13 h 50"/>
                <a:gd name="T8" fmla="*/ 14 w 54"/>
                <a:gd name="T9" fmla="*/ 4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7" y="43"/>
                  </a:moveTo>
                  <a:cubicBezTo>
                    <a:pt x="29" y="50"/>
                    <a:pt x="43" y="47"/>
                    <a:pt x="48" y="37"/>
                  </a:cubicBezTo>
                  <a:cubicBezTo>
                    <a:pt x="54" y="27"/>
                    <a:pt x="49" y="14"/>
                    <a:pt x="37" y="7"/>
                  </a:cubicBezTo>
                  <a:cubicBezTo>
                    <a:pt x="25" y="0"/>
                    <a:pt x="11" y="3"/>
                    <a:pt x="5" y="13"/>
                  </a:cubicBezTo>
                  <a:cubicBezTo>
                    <a:pt x="0" y="23"/>
                    <a:pt x="5" y="37"/>
                    <a:pt x="1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5" name="Freeform 169">
              <a:extLst>
                <a:ext uri="{FF2B5EF4-FFF2-40B4-BE49-F238E27FC236}">
                  <a16:creationId xmlns:a16="http://schemas.microsoft.com/office/drawing/2014/main" id="{3442A2E1-2939-4753-87AF-A0C3E166B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3374"/>
              <a:ext cx="30" cy="32"/>
            </a:xfrm>
            <a:custGeom>
              <a:avLst/>
              <a:gdLst>
                <a:gd name="T0" fmla="*/ 6 w 31"/>
                <a:gd name="T1" fmla="*/ 27 h 31"/>
                <a:gd name="T2" fmla="*/ 22 w 31"/>
                <a:gd name="T3" fmla="*/ 29 h 31"/>
                <a:gd name="T4" fmla="*/ 21 w 31"/>
                <a:gd name="T5" fmla="*/ 7 h 31"/>
                <a:gd name="T6" fmla="*/ 5 w 31"/>
                <a:gd name="T7" fmla="*/ 4 h 31"/>
                <a:gd name="T8" fmla="*/ 6 w 31"/>
                <a:gd name="T9" fmla="*/ 2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6" y="24"/>
                  </a:moveTo>
                  <a:cubicBezTo>
                    <a:pt x="11" y="30"/>
                    <a:pt x="20" y="31"/>
                    <a:pt x="25" y="26"/>
                  </a:cubicBezTo>
                  <a:cubicBezTo>
                    <a:pt x="31" y="22"/>
                    <a:pt x="30" y="13"/>
                    <a:pt x="24" y="7"/>
                  </a:cubicBezTo>
                  <a:cubicBezTo>
                    <a:pt x="19" y="1"/>
                    <a:pt x="10" y="0"/>
                    <a:pt x="5" y="4"/>
                  </a:cubicBezTo>
                  <a:cubicBezTo>
                    <a:pt x="0" y="9"/>
                    <a:pt x="0" y="18"/>
                    <a:pt x="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6" name="Freeform 170">
              <a:extLst>
                <a:ext uri="{FF2B5EF4-FFF2-40B4-BE49-F238E27FC236}">
                  <a16:creationId xmlns:a16="http://schemas.microsoft.com/office/drawing/2014/main" id="{0AB5D81B-2BB6-4DA8-BC87-9D51417C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3310"/>
              <a:ext cx="239" cy="360"/>
            </a:xfrm>
            <a:custGeom>
              <a:avLst/>
              <a:gdLst>
                <a:gd name="T0" fmla="*/ 39 w 249"/>
                <a:gd name="T1" fmla="*/ 218 h 352"/>
                <a:gd name="T2" fmla="*/ 37 w 249"/>
                <a:gd name="T3" fmla="*/ 200 h 352"/>
                <a:gd name="T4" fmla="*/ 16 w 249"/>
                <a:gd name="T5" fmla="*/ 156 h 352"/>
                <a:gd name="T6" fmla="*/ 61 w 249"/>
                <a:gd name="T7" fmla="*/ 17 h 352"/>
                <a:gd name="T8" fmla="*/ 168 w 249"/>
                <a:gd name="T9" fmla="*/ 95 h 352"/>
                <a:gd name="T10" fmla="*/ 173 w 249"/>
                <a:gd name="T11" fmla="*/ 143 h 352"/>
                <a:gd name="T12" fmla="*/ 181 w 249"/>
                <a:gd name="T13" fmla="*/ 158 h 352"/>
                <a:gd name="T14" fmla="*/ 183 w 249"/>
                <a:gd name="T15" fmla="*/ 177 h 352"/>
                <a:gd name="T16" fmla="*/ 203 w 249"/>
                <a:gd name="T17" fmla="*/ 220 h 352"/>
                <a:gd name="T18" fmla="*/ 158 w 249"/>
                <a:gd name="T19" fmla="*/ 360 h 352"/>
                <a:gd name="T20" fmla="*/ 53 w 249"/>
                <a:gd name="T21" fmla="*/ 282 h 352"/>
                <a:gd name="T22" fmla="*/ 47 w 249"/>
                <a:gd name="T23" fmla="*/ 232 h 352"/>
                <a:gd name="T24" fmla="*/ 39 w 249"/>
                <a:gd name="T25" fmla="*/ 218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203"/>
                  </a:moveTo>
                  <a:cubicBezTo>
                    <a:pt x="43" y="198"/>
                    <a:pt x="42" y="193"/>
                    <a:pt x="43" y="188"/>
                  </a:cubicBezTo>
                  <a:cubicBezTo>
                    <a:pt x="33" y="177"/>
                    <a:pt x="25" y="163"/>
                    <a:pt x="19" y="147"/>
                  </a:cubicBezTo>
                  <a:cubicBezTo>
                    <a:pt x="0" y="91"/>
                    <a:pt x="23" y="33"/>
                    <a:pt x="70" y="17"/>
                  </a:cubicBezTo>
                  <a:cubicBezTo>
                    <a:pt x="117" y="0"/>
                    <a:pt x="170" y="33"/>
                    <a:pt x="190" y="89"/>
                  </a:cubicBezTo>
                  <a:cubicBezTo>
                    <a:pt x="195" y="104"/>
                    <a:pt x="197" y="119"/>
                    <a:pt x="196" y="134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7" y="176"/>
                    <a:pt x="224" y="190"/>
                    <a:pt x="230" y="205"/>
                  </a:cubicBezTo>
                  <a:cubicBezTo>
                    <a:pt x="249" y="261"/>
                    <a:pt x="226" y="319"/>
                    <a:pt x="179" y="336"/>
                  </a:cubicBezTo>
                  <a:cubicBezTo>
                    <a:pt x="132" y="352"/>
                    <a:pt x="79" y="319"/>
                    <a:pt x="59" y="264"/>
                  </a:cubicBezTo>
                  <a:cubicBezTo>
                    <a:pt x="54" y="248"/>
                    <a:pt x="52" y="232"/>
                    <a:pt x="53" y="217"/>
                  </a:cubicBezTo>
                  <a:cubicBezTo>
                    <a:pt x="50" y="214"/>
                    <a:pt x="47" y="209"/>
                    <a:pt x="45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7" name="Freeform 171">
              <a:extLst>
                <a:ext uri="{FF2B5EF4-FFF2-40B4-BE49-F238E27FC236}">
                  <a16:creationId xmlns:a16="http://schemas.microsoft.com/office/drawing/2014/main" id="{800C6158-48B4-4F9E-A132-21E31B9AA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3630"/>
              <a:ext cx="238" cy="359"/>
            </a:xfrm>
            <a:custGeom>
              <a:avLst/>
              <a:gdLst>
                <a:gd name="T0" fmla="*/ 180 w 248"/>
                <a:gd name="T1" fmla="*/ 158 h 351"/>
                <a:gd name="T2" fmla="*/ 182 w 248"/>
                <a:gd name="T3" fmla="*/ 175 h 351"/>
                <a:gd name="T4" fmla="*/ 202 w 248"/>
                <a:gd name="T5" fmla="*/ 219 h 351"/>
                <a:gd name="T6" fmla="*/ 158 w 248"/>
                <a:gd name="T7" fmla="*/ 359 h 351"/>
                <a:gd name="T8" fmla="*/ 53 w 248"/>
                <a:gd name="T9" fmla="*/ 281 h 351"/>
                <a:gd name="T10" fmla="*/ 46 w 248"/>
                <a:gd name="T11" fmla="*/ 233 h 351"/>
                <a:gd name="T12" fmla="*/ 37 w 248"/>
                <a:gd name="T13" fmla="*/ 218 h 351"/>
                <a:gd name="T14" fmla="*/ 36 w 248"/>
                <a:gd name="T15" fmla="*/ 198 h 351"/>
                <a:gd name="T16" fmla="*/ 16 w 248"/>
                <a:gd name="T17" fmla="*/ 156 h 351"/>
                <a:gd name="T18" fmla="*/ 60 w 248"/>
                <a:gd name="T19" fmla="*/ 16 h 351"/>
                <a:gd name="T20" fmla="*/ 167 w 248"/>
                <a:gd name="T21" fmla="*/ 94 h 351"/>
                <a:gd name="T22" fmla="*/ 173 w 248"/>
                <a:gd name="T23" fmla="*/ 144 h 351"/>
                <a:gd name="T24" fmla="*/ 180 w 248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4" y="148"/>
                  </a:moveTo>
                  <a:cubicBezTo>
                    <a:pt x="205" y="153"/>
                    <a:pt x="206" y="159"/>
                    <a:pt x="206" y="163"/>
                  </a:cubicBezTo>
                  <a:cubicBezTo>
                    <a:pt x="216" y="175"/>
                    <a:pt x="224" y="188"/>
                    <a:pt x="229" y="204"/>
                  </a:cubicBezTo>
                  <a:cubicBezTo>
                    <a:pt x="248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8"/>
                    <a:pt x="52" y="232"/>
                    <a:pt x="52" y="218"/>
                  </a:cubicBezTo>
                  <a:cubicBezTo>
                    <a:pt x="49" y="214"/>
                    <a:pt x="46" y="209"/>
                    <a:pt x="43" y="203"/>
                  </a:cubicBezTo>
                  <a:cubicBezTo>
                    <a:pt x="41" y="197"/>
                    <a:pt x="41" y="191"/>
                    <a:pt x="41" y="186"/>
                  </a:cubicBezTo>
                  <a:cubicBezTo>
                    <a:pt x="32" y="175"/>
                    <a:pt x="24" y="162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4"/>
                    <a:pt x="197" y="119"/>
                    <a:pt x="196" y="135"/>
                  </a:cubicBezTo>
                  <a:cubicBezTo>
                    <a:pt x="199" y="138"/>
                    <a:pt x="202" y="142"/>
                    <a:pt x="204" y="148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8" name="Freeform 172">
              <a:extLst>
                <a:ext uri="{FF2B5EF4-FFF2-40B4-BE49-F238E27FC236}">
                  <a16:creationId xmlns:a16="http://schemas.microsoft.com/office/drawing/2014/main" id="{3C98CE52-4775-4F38-9422-117AF7408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3813"/>
              <a:ext cx="153" cy="163"/>
            </a:xfrm>
            <a:custGeom>
              <a:avLst/>
              <a:gdLst>
                <a:gd name="T0" fmla="*/ 107 w 159"/>
                <a:gd name="T1" fmla="*/ 41 h 159"/>
                <a:gd name="T2" fmla="*/ 19 w 159"/>
                <a:gd name="T3" fmla="*/ 26 h 159"/>
                <a:gd name="T4" fmla="*/ 35 w 159"/>
                <a:gd name="T5" fmla="*/ 130 h 159"/>
                <a:gd name="T6" fmla="*/ 121 w 159"/>
                <a:gd name="T7" fmla="*/ 146 h 159"/>
                <a:gd name="T8" fmla="*/ 107 w 159"/>
                <a:gd name="T9" fmla="*/ 4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0" y="38"/>
                  </a:moveTo>
                  <a:cubicBezTo>
                    <a:pt x="89" y="7"/>
                    <a:pt x="45" y="0"/>
                    <a:pt x="22" y="23"/>
                  </a:cubicBezTo>
                  <a:cubicBezTo>
                    <a:pt x="0" y="46"/>
                    <a:pt x="7" y="89"/>
                    <a:pt x="38" y="121"/>
                  </a:cubicBezTo>
                  <a:cubicBezTo>
                    <a:pt x="69" y="152"/>
                    <a:pt x="113" y="159"/>
                    <a:pt x="136" y="136"/>
                  </a:cubicBezTo>
                  <a:cubicBezTo>
                    <a:pt x="159" y="113"/>
                    <a:pt x="152" y="69"/>
                    <a:pt x="120" y="38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9" name="Freeform 173">
              <a:extLst>
                <a:ext uri="{FF2B5EF4-FFF2-40B4-BE49-F238E27FC236}">
                  <a16:creationId xmlns:a16="http://schemas.microsoft.com/office/drawing/2014/main" id="{B979FB67-B157-479B-AE3C-3FFCD4B5E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3816"/>
              <a:ext cx="17" cy="29"/>
            </a:xfrm>
            <a:custGeom>
              <a:avLst/>
              <a:gdLst>
                <a:gd name="T0" fmla="*/ 15 w 18"/>
                <a:gd name="T1" fmla="*/ 31 h 28"/>
                <a:gd name="T2" fmla="*/ 7 w 18"/>
                <a:gd name="T3" fmla="*/ 0 h 28"/>
                <a:gd name="T4" fmla="*/ 15 w 18"/>
                <a:gd name="T5" fmla="*/ 3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8" y="28"/>
                  </a:moveTo>
                  <a:cubicBezTo>
                    <a:pt x="18" y="28"/>
                    <a:pt x="0" y="19"/>
                    <a:pt x="7" y="0"/>
                  </a:cubicBezTo>
                  <a:cubicBezTo>
                    <a:pt x="7" y="0"/>
                    <a:pt x="8" y="20"/>
                    <a:pt x="18" y="28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0" name="Freeform 174">
              <a:extLst>
                <a:ext uri="{FF2B5EF4-FFF2-40B4-BE49-F238E27FC236}">
                  <a16:creationId xmlns:a16="http://schemas.microsoft.com/office/drawing/2014/main" id="{45B1E9CA-32CC-49AA-BBC9-2AFFB44B7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3646"/>
              <a:ext cx="105" cy="164"/>
            </a:xfrm>
            <a:custGeom>
              <a:avLst/>
              <a:gdLst>
                <a:gd name="T0" fmla="*/ 92 w 109"/>
                <a:gd name="T1" fmla="*/ 92 h 160"/>
                <a:gd name="T2" fmla="*/ 58 w 109"/>
                <a:gd name="T3" fmla="*/ 4 h 160"/>
                <a:gd name="T4" fmla="*/ 6 w 109"/>
                <a:gd name="T5" fmla="*/ 80 h 160"/>
                <a:gd name="T6" fmla="*/ 39 w 109"/>
                <a:gd name="T7" fmla="*/ 169 h 160"/>
                <a:gd name="T8" fmla="*/ 92 w 109"/>
                <a:gd name="T9" fmla="*/ 9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86"/>
                  </a:moveTo>
                  <a:cubicBezTo>
                    <a:pt x="109" y="44"/>
                    <a:pt x="92" y="7"/>
                    <a:pt x="64" y="4"/>
                  </a:cubicBezTo>
                  <a:cubicBezTo>
                    <a:pt x="37" y="0"/>
                    <a:pt x="11" y="32"/>
                    <a:pt x="6" y="74"/>
                  </a:cubicBezTo>
                  <a:cubicBezTo>
                    <a:pt x="0" y="116"/>
                    <a:pt x="18" y="153"/>
                    <a:pt x="45" y="157"/>
                  </a:cubicBezTo>
                  <a:cubicBezTo>
                    <a:pt x="72" y="160"/>
                    <a:pt x="99" y="129"/>
                    <a:pt x="104" y="86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1" name="Freeform 175">
              <a:extLst>
                <a:ext uri="{FF2B5EF4-FFF2-40B4-BE49-F238E27FC236}">
                  <a16:creationId xmlns:a16="http://schemas.microsoft.com/office/drawing/2014/main" id="{1A2DB4A3-E53D-43E4-8B7E-7792CD315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3708"/>
              <a:ext cx="77" cy="98"/>
            </a:xfrm>
            <a:custGeom>
              <a:avLst/>
              <a:gdLst>
                <a:gd name="T0" fmla="*/ 66 w 80"/>
                <a:gd name="T1" fmla="*/ 44 h 96"/>
                <a:gd name="T2" fmla="*/ 28 w 80"/>
                <a:gd name="T3" fmla="*/ 4 h 96"/>
                <a:gd name="T4" fmla="*/ 5 w 80"/>
                <a:gd name="T5" fmla="*/ 58 h 96"/>
                <a:gd name="T6" fmla="*/ 43 w 80"/>
                <a:gd name="T7" fmla="*/ 98 h 96"/>
                <a:gd name="T8" fmla="*/ 66 w 80"/>
                <a:gd name="T9" fmla="*/ 44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5" y="41"/>
                  </a:moveTo>
                  <a:cubicBezTo>
                    <a:pt x="70" y="17"/>
                    <a:pt x="50" y="0"/>
                    <a:pt x="31" y="4"/>
                  </a:cubicBezTo>
                  <a:cubicBezTo>
                    <a:pt x="11" y="8"/>
                    <a:pt x="0" y="31"/>
                    <a:pt x="5" y="55"/>
                  </a:cubicBezTo>
                  <a:cubicBezTo>
                    <a:pt x="10" y="80"/>
                    <a:pt x="29" y="96"/>
                    <a:pt x="49" y="92"/>
                  </a:cubicBezTo>
                  <a:cubicBezTo>
                    <a:pt x="68" y="88"/>
                    <a:pt x="80" y="65"/>
                    <a:pt x="75" y="4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2" name="Freeform 176">
              <a:extLst>
                <a:ext uri="{FF2B5EF4-FFF2-40B4-BE49-F238E27FC236}">
                  <a16:creationId xmlns:a16="http://schemas.microsoft.com/office/drawing/2014/main" id="{BD594A0E-8F4B-4641-BC33-BECAA2CBF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3779"/>
              <a:ext cx="24" cy="25"/>
            </a:xfrm>
            <a:custGeom>
              <a:avLst/>
              <a:gdLst>
                <a:gd name="T0" fmla="*/ 20 w 25"/>
                <a:gd name="T1" fmla="*/ 8 h 24"/>
                <a:gd name="T2" fmla="*/ 9 w 25"/>
                <a:gd name="T3" fmla="*/ 2 h 24"/>
                <a:gd name="T4" fmla="*/ 2 w 25"/>
                <a:gd name="T5" fmla="*/ 19 h 24"/>
                <a:gd name="T6" fmla="*/ 13 w 25"/>
                <a:gd name="T7" fmla="*/ 25 h 24"/>
                <a:gd name="T8" fmla="*/ 20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1"/>
                    <a:pt x="10" y="24"/>
                    <a:pt x="16" y="22"/>
                  </a:cubicBezTo>
                  <a:cubicBezTo>
                    <a:pt x="22" y="20"/>
                    <a:pt x="25" y="14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3" name="Freeform 177">
              <a:extLst>
                <a:ext uri="{FF2B5EF4-FFF2-40B4-BE49-F238E27FC236}">
                  <a16:creationId xmlns:a16="http://schemas.microsoft.com/office/drawing/2014/main" id="{7E0BE1BB-5705-47DC-A17B-DDC2E2CE2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763"/>
              <a:ext cx="17" cy="17"/>
            </a:xfrm>
            <a:custGeom>
              <a:avLst/>
              <a:gdLst>
                <a:gd name="T0" fmla="*/ 14 w 18"/>
                <a:gd name="T1" fmla="*/ 6 h 17"/>
                <a:gd name="T2" fmla="*/ 7 w 18"/>
                <a:gd name="T3" fmla="*/ 1 h 17"/>
                <a:gd name="T4" fmla="*/ 2 w 18"/>
                <a:gd name="T5" fmla="*/ 11 h 17"/>
                <a:gd name="T6" fmla="*/ 9 w 18"/>
                <a:gd name="T7" fmla="*/ 15 h 17"/>
                <a:gd name="T8" fmla="*/ 14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6" y="2"/>
                    <a:pt x="11" y="0"/>
                    <a:pt x="7" y="1"/>
                  </a:cubicBezTo>
                  <a:cubicBezTo>
                    <a:pt x="3" y="3"/>
                    <a:pt x="0" y="7"/>
                    <a:pt x="2" y="11"/>
                  </a:cubicBezTo>
                  <a:cubicBezTo>
                    <a:pt x="3" y="15"/>
                    <a:pt x="7" y="17"/>
                    <a:pt x="12" y="15"/>
                  </a:cubicBezTo>
                  <a:cubicBezTo>
                    <a:pt x="16" y="14"/>
                    <a:pt x="18" y="10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4" name="Freeform 178">
              <a:extLst>
                <a:ext uri="{FF2B5EF4-FFF2-40B4-BE49-F238E27FC236}">
                  <a16:creationId xmlns:a16="http://schemas.microsoft.com/office/drawing/2014/main" id="{4BF785E5-CC49-4B15-AC01-82ECD9743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3876"/>
              <a:ext cx="111" cy="97"/>
            </a:xfrm>
            <a:custGeom>
              <a:avLst/>
              <a:gdLst>
                <a:gd name="T0" fmla="*/ 93 w 116"/>
                <a:gd name="T1" fmla="*/ 80 h 95"/>
                <a:gd name="T2" fmla="*/ 67 w 116"/>
                <a:gd name="T3" fmla="*/ 15 h 95"/>
                <a:gd name="T4" fmla="*/ 10 w 116"/>
                <a:gd name="T5" fmla="*/ 21 h 95"/>
                <a:gd name="T6" fmla="*/ 34 w 116"/>
                <a:gd name="T7" fmla="*/ 86 h 95"/>
                <a:gd name="T8" fmla="*/ 93 w 116"/>
                <a:gd name="T9" fmla="*/ 8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6" y="74"/>
                  </a:moveTo>
                  <a:cubicBezTo>
                    <a:pt x="116" y="56"/>
                    <a:pt x="103" y="30"/>
                    <a:pt x="76" y="15"/>
                  </a:cubicBezTo>
                  <a:cubicBezTo>
                    <a:pt x="50" y="0"/>
                    <a:pt x="20" y="3"/>
                    <a:pt x="10" y="21"/>
                  </a:cubicBezTo>
                  <a:cubicBezTo>
                    <a:pt x="0" y="39"/>
                    <a:pt x="14" y="65"/>
                    <a:pt x="40" y="80"/>
                  </a:cubicBezTo>
                  <a:cubicBezTo>
                    <a:pt x="67" y="95"/>
                    <a:pt x="97" y="92"/>
                    <a:pt x="106" y="74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5" name="Freeform 179">
              <a:extLst>
                <a:ext uri="{FF2B5EF4-FFF2-40B4-BE49-F238E27FC236}">
                  <a16:creationId xmlns:a16="http://schemas.microsoft.com/office/drawing/2014/main" id="{E52AA0AD-666A-4306-8458-EAEEC8B6E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3912"/>
              <a:ext cx="53" cy="52"/>
            </a:xfrm>
            <a:custGeom>
              <a:avLst/>
              <a:gdLst>
                <a:gd name="T0" fmla="*/ 35 w 55"/>
                <a:gd name="T1" fmla="*/ 7 h 50"/>
                <a:gd name="T2" fmla="*/ 6 w 55"/>
                <a:gd name="T3" fmla="*/ 16 h 50"/>
                <a:gd name="T4" fmla="*/ 14 w 55"/>
                <a:gd name="T5" fmla="*/ 49 h 50"/>
                <a:gd name="T6" fmla="*/ 43 w 55"/>
                <a:gd name="T7" fmla="*/ 42 h 50"/>
                <a:gd name="T8" fmla="*/ 35 w 55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38" y="7"/>
                  </a:moveTo>
                  <a:cubicBezTo>
                    <a:pt x="26" y="0"/>
                    <a:pt x="12" y="3"/>
                    <a:pt x="6" y="13"/>
                  </a:cubicBezTo>
                  <a:cubicBezTo>
                    <a:pt x="0" y="23"/>
                    <a:pt x="5" y="36"/>
                    <a:pt x="17" y="43"/>
                  </a:cubicBezTo>
                  <a:cubicBezTo>
                    <a:pt x="29" y="50"/>
                    <a:pt x="43" y="47"/>
                    <a:pt x="49" y="37"/>
                  </a:cubicBezTo>
                  <a:cubicBezTo>
                    <a:pt x="55" y="27"/>
                    <a:pt x="50" y="14"/>
                    <a:pt x="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6" name="Freeform 180">
              <a:extLst>
                <a:ext uri="{FF2B5EF4-FFF2-40B4-BE49-F238E27FC236}">
                  <a16:creationId xmlns:a16="http://schemas.microsoft.com/office/drawing/2014/main" id="{6C71F398-7C6B-4722-873B-A6FE7A563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895"/>
              <a:ext cx="30" cy="33"/>
            </a:xfrm>
            <a:custGeom>
              <a:avLst/>
              <a:gdLst>
                <a:gd name="T0" fmla="*/ 22 w 31"/>
                <a:gd name="T1" fmla="*/ 7 h 32"/>
                <a:gd name="T2" fmla="*/ 5 w 31"/>
                <a:gd name="T3" fmla="*/ 5 h 32"/>
                <a:gd name="T4" fmla="*/ 6 w 31"/>
                <a:gd name="T5" fmla="*/ 28 h 32"/>
                <a:gd name="T6" fmla="*/ 23 w 31"/>
                <a:gd name="T7" fmla="*/ 30 h 32"/>
                <a:gd name="T8" fmla="*/ 22 w 31"/>
                <a:gd name="T9" fmla="*/ 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7"/>
                  </a:moveTo>
                  <a:cubicBezTo>
                    <a:pt x="19" y="1"/>
                    <a:pt x="10" y="0"/>
                    <a:pt x="5" y="5"/>
                  </a:cubicBezTo>
                  <a:cubicBezTo>
                    <a:pt x="0" y="10"/>
                    <a:pt x="0" y="18"/>
                    <a:pt x="6" y="25"/>
                  </a:cubicBez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0" y="13"/>
                    <a:pt x="2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7" name="Freeform 181">
              <a:extLst>
                <a:ext uri="{FF2B5EF4-FFF2-40B4-BE49-F238E27FC236}">
                  <a16:creationId xmlns:a16="http://schemas.microsoft.com/office/drawing/2014/main" id="{5F54E481-D75F-4A93-BBE0-DF75E29C9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3631"/>
              <a:ext cx="237" cy="360"/>
            </a:xfrm>
            <a:custGeom>
              <a:avLst/>
              <a:gdLst>
                <a:gd name="T0" fmla="*/ 177 w 248"/>
                <a:gd name="T1" fmla="*/ 159 h 352"/>
                <a:gd name="T2" fmla="*/ 180 w 248"/>
                <a:gd name="T3" fmla="*/ 176 h 352"/>
                <a:gd name="T4" fmla="*/ 200 w 248"/>
                <a:gd name="T5" fmla="*/ 220 h 352"/>
                <a:gd name="T6" fmla="*/ 156 w 248"/>
                <a:gd name="T7" fmla="*/ 360 h 352"/>
                <a:gd name="T8" fmla="*/ 52 w 248"/>
                <a:gd name="T9" fmla="*/ 282 h 352"/>
                <a:gd name="T10" fmla="*/ 46 w 248"/>
                <a:gd name="T11" fmla="*/ 233 h 352"/>
                <a:gd name="T12" fmla="*/ 37 w 248"/>
                <a:gd name="T13" fmla="*/ 219 h 352"/>
                <a:gd name="T14" fmla="*/ 35 w 248"/>
                <a:gd name="T15" fmla="*/ 199 h 352"/>
                <a:gd name="T16" fmla="*/ 16 w 248"/>
                <a:gd name="T17" fmla="*/ 156 h 352"/>
                <a:gd name="T18" fmla="*/ 60 w 248"/>
                <a:gd name="T19" fmla="*/ 17 h 352"/>
                <a:gd name="T20" fmla="*/ 165 w 248"/>
                <a:gd name="T21" fmla="*/ 95 h 352"/>
                <a:gd name="T22" fmla="*/ 171 w 248"/>
                <a:gd name="T23" fmla="*/ 144 h 352"/>
                <a:gd name="T24" fmla="*/ 177 w 248"/>
                <a:gd name="T25" fmla="*/ 15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2">
                  <a:moveTo>
                    <a:pt x="203" y="149"/>
                  </a:moveTo>
                  <a:cubicBezTo>
                    <a:pt x="205" y="154"/>
                    <a:pt x="206" y="160"/>
                    <a:pt x="206" y="164"/>
                  </a:cubicBezTo>
                  <a:cubicBezTo>
                    <a:pt x="216" y="175"/>
                    <a:pt x="224" y="189"/>
                    <a:pt x="229" y="205"/>
                  </a:cubicBezTo>
                  <a:cubicBezTo>
                    <a:pt x="248" y="261"/>
                    <a:pt x="226" y="319"/>
                    <a:pt x="179" y="336"/>
                  </a:cubicBezTo>
                  <a:cubicBezTo>
                    <a:pt x="132" y="352"/>
                    <a:pt x="78" y="320"/>
                    <a:pt x="59" y="264"/>
                  </a:cubicBezTo>
                  <a:cubicBezTo>
                    <a:pt x="54" y="248"/>
                    <a:pt x="52" y="233"/>
                    <a:pt x="52" y="218"/>
                  </a:cubicBezTo>
                  <a:cubicBezTo>
                    <a:pt x="49" y="215"/>
                    <a:pt x="45" y="210"/>
                    <a:pt x="43" y="204"/>
                  </a:cubicBezTo>
                  <a:cubicBezTo>
                    <a:pt x="41" y="198"/>
                    <a:pt x="41" y="192"/>
                    <a:pt x="41" y="187"/>
                  </a:cubicBezTo>
                  <a:cubicBezTo>
                    <a:pt x="32" y="176"/>
                    <a:pt x="24" y="163"/>
                    <a:pt x="19" y="147"/>
                  </a:cubicBezTo>
                  <a:cubicBezTo>
                    <a:pt x="0" y="91"/>
                    <a:pt x="22" y="33"/>
                    <a:pt x="69" y="17"/>
                  </a:cubicBezTo>
                  <a:cubicBezTo>
                    <a:pt x="116" y="0"/>
                    <a:pt x="170" y="33"/>
                    <a:pt x="189" y="89"/>
                  </a:cubicBezTo>
                  <a:cubicBezTo>
                    <a:pt x="194" y="104"/>
                    <a:pt x="197" y="120"/>
                    <a:pt x="196" y="135"/>
                  </a:cubicBezTo>
                  <a:cubicBezTo>
                    <a:pt x="199" y="139"/>
                    <a:pt x="202" y="143"/>
                    <a:pt x="203" y="14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8" name="Freeform 182">
              <a:extLst>
                <a:ext uri="{FF2B5EF4-FFF2-40B4-BE49-F238E27FC236}">
                  <a16:creationId xmlns:a16="http://schemas.microsoft.com/office/drawing/2014/main" id="{EDC8C3D6-E148-441A-9706-ABA1773B2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3632"/>
              <a:ext cx="239" cy="359"/>
            </a:xfrm>
            <a:custGeom>
              <a:avLst/>
              <a:gdLst>
                <a:gd name="T0" fmla="*/ 39 w 249"/>
                <a:gd name="T1" fmla="*/ 158 h 351"/>
                <a:gd name="T2" fmla="*/ 37 w 249"/>
                <a:gd name="T3" fmla="*/ 176 h 351"/>
                <a:gd name="T4" fmla="*/ 16 w 249"/>
                <a:gd name="T5" fmla="*/ 220 h 351"/>
                <a:gd name="T6" fmla="*/ 60 w 249"/>
                <a:gd name="T7" fmla="*/ 359 h 351"/>
                <a:gd name="T8" fmla="*/ 168 w 249"/>
                <a:gd name="T9" fmla="*/ 281 h 351"/>
                <a:gd name="T10" fmla="*/ 173 w 249"/>
                <a:gd name="T11" fmla="*/ 233 h 351"/>
                <a:gd name="T12" fmla="*/ 181 w 249"/>
                <a:gd name="T13" fmla="*/ 219 h 351"/>
                <a:gd name="T14" fmla="*/ 183 w 249"/>
                <a:gd name="T15" fmla="*/ 199 h 351"/>
                <a:gd name="T16" fmla="*/ 203 w 249"/>
                <a:gd name="T17" fmla="*/ 156 h 351"/>
                <a:gd name="T18" fmla="*/ 158 w 249"/>
                <a:gd name="T19" fmla="*/ 16 h 351"/>
                <a:gd name="T20" fmla="*/ 53 w 249"/>
                <a:gd name="T21" fmla="*/ 94 h 351"/>
                <a:gd name="T22" fmla="*/ 47 w 249"/>
                <a:gd name="T23" fmla="*/ 144 h 351"/>
                <a:gd name="T24" fmla="*/ 39 w 249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4"/>
                  </a:cubicBezTo>
                  <a:cubicBezTo>
                    <a:pt x="33" y="175"/>
                    <a:pt x="25" y="189"/>
                    <a:pt x="19" y="205"/>
                  </a:cubicBezTo>
                  <a:cubicBezTo>
                    <a:pt x="0" y="261"/>
                    <a:pt x="22" y="319"/>
                    <a:pt x="69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8"/>
                    <a:pt x="197" y="233"/>
                    <a:pt x="196" y="218"/>
                  </a:cubicBezTo>
                  <a:cubicBezTo>
                    <a:pt x="200" y="215"/>
                    <a:pt x="203" y="210"/>
                    <a:pt x="205" y="204"/>
                  </a:cubicBezTo>
                  <a:cubicBezTo>
                    <a:pt x="207" y="197"/>
                    <a:pt x="208" y="191"/>
                    <a:pt x="207" y="187"/>
                  </a:cubicBezTo>
                  <a:cubicBezTo>
                    <a:pt x="217" y="176"/>
                    <a:pt x="224" y="162"/>
                    <a:pt x="230" y="147"/>
                  </a:cubicBezTo>
                  <a:cubicBezTo>
                    <a:pt x="249" y="91"/>
                    <a:pt x="226" y="33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20"/>
                    <a:pt x="53" y="135"/>
                  </a:cubicBezTo>
                  <a:cubicBezTo>
                    <a:pt x="50" y="138"/>
                    <a:pt x="47" y="143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9" name="Freeform 183">
              <a:extLst>
                <a:ext uri="{FF2B5EF4-FFF2-40B4-BE49-F238E27FC236}">
                  <a16:creationId xmlns:a16="http://schemas.microsoft.com/office/drawing/2014/main" id="{B933A849-0FA9-458A-8C8E-0E24B56EF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3815"/>
              <a:ext cx="152" cy="163"/>
            </a:xfrm>
            <a:custGeom>
              <a:avLst/>
              <a:gdLst>
                <a:gd name="T0" fmla="*/ 33 w 159"/>
                <a:gd name="T1" fmla="*/ 41 h 159"/>
                <a:gd name="T2" fmla="*/ 119 w 159"/>
                <a:gd name="T3" fmla="*/ 26 h 159"/>
                <a:gd name="T4" fmla="*/ 106 w 159"/>
                <a:gd name="T5" fmla="*/ 130 h 159"/>
                <a:gd name="T6" fmla="*/ 20 w 159"/>
                <a:gd name="T7" fmla="*/ 146 h 159"/>
                <a:gd name="T8" fmla="*/ 33 w 159"/>
                <a:gd name="T9" fmla="*/ 4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1" y="121"/>
                  </a:cubicBezTo>
                  <a:cubicBezTo>
                    <a:pt x="89" y="152"/>
                    <a:pt x="45" y="159"/>
                    <a:pt x="23" y="136"/>
                  </a:cubicBezTo>
                  <a:cubicBezTo>
                    <a:pt x="0" y="113"/>
                    <a:pt x="7" y="70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0" name="Freeform 184">
              <a:extLst>
                <a:ext uri="{FF2B5EF4-FFF2-40B4-BE49-F238E27FC236}">
                  <a16:creationId xmlns:a16="http://schemas.microsoft.com/office/drawing/2014/main" id="{3C63F4DE-863A-4755-957F-78BB3A629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3818"/>
              <a:ext cx="17" cy="30"/>
            </a:xfrm>
            <a:custGeom>
              <a:avLst/>
              <a:gdLst>
                <a:gd name="T0" fmla="*/ 0 w 17"/>
                <a:gd name="T1" fmla="*/ 32 h 29"/>
                <a:gd name="T2" fmla="*/ 10 w 17"/>
                <a:gd name="T3" fmla="*/ 0 h 29"/>
                <a:gd name="T4" fmla="*/ 0 w 17"/>
                <a:gd name="T5" fmla="*/ 3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0" y="29"/>
                    <a:pt x="17" y="20"/>
                    <a:pt x="10" y="0"/>
                  </a:cubicBezTo>
                  <a:cubicBezTo>
                    <a:pt x="10" y="0"/>
                    <a:pt x="9" y="20"/>
                    <a:pt x="0" y="2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1" name="Freeform 185">
              <a:extLst>
                <a:ext uri="{FF2B5EF4-FFF2-40B4-BE49-F238E27FC236}">
                  <a16:creationId xmlns:a16="http://schemas.microsoft.com/office/drawing/2014/main" id="{9175C07F-8C7E-4077-98CC-870F1BF3B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3650"/>
              <a:ext cx="105" cy="162"/>
            </a:xfrm>
            <a:custGeom>
              <a:avLst/>
              <a:gdLst>
                <a:gd name="T0" fmla="*/ 5 w 109"/>
                <a:gd name="T1" fmla="*/ 92 h 159"/>
                <a:gd name="T2" fmla="*/ 39 w 109"/>
                <a:gd name="T3" fmla="*/ 3 h 159"/>
                <a:gd name="T4" fmla="*/ 92 w 109"/>
                <a:gd name="T5" fmla="*/ 77 h 159"/>
                <a:gd name="T6" fmla="*/ 58 w 109"/>
                <a:gd name="T7" fmla="*/ 165 h 159"/>
                <a:gd name="T8" fmla="*/ 5 w 109"/>
                <a:gd name="T9" fmla="*/ 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86"/>
                  </a:move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9" y="31"/>
                    <a:pt x="104" y="74"/>
                  </a:cubicBezTo>
                  <a:cubicBezTo>
                    <a:pt x="109" y="116"/>
                    <a:pt x="91" y="153"/>
                    <a:pt x="64" y="156"/>
                  </a:cubicBezTo>
                  <a:cubicBezTo>
                    <a:pt x="37" y="159"/>
                    <a:pt x="11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2" name="Freeform 186">
              <a:extLst>
                <a:ext uri="{FF2B5EF4-FFF2-40B4-BE49-F238E27FC236}">
                  <a16:creationId xmlns:a16="http://schemas.microsoft.com/office/drawing/2014/main" id="{2C8BEC09-A7BE-47C5-A452-91B7F184D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711"/>
              <a:ext cx="78" cy="98"/>
            </a:xfrm>
            <a:custGeom>
              <a:avLst/>
              <a:gdLst>
                <a:gd name="T0" fmla="*/ 5 w 81"/>
                <a:gd name="T1" fmla="*/ 43 h 96"/>
                <a:gd name="T2" fmla="*/ 43 w 81"/>
                <a:gd name="T3" fmla="*/ 4 h 96"/>
                <a:gd name="T4" fmla="*/ 67 w 81"/>
                <a:gd name="T5" fmla="*/ 58 h 96"/>
                <a:gd name="T6" fmla="*/ 29 w 81"/>
                <a:gd name="T7" fmla="*/ 98 h 96"/>
                <a:gd name="T8" fmla="*/ 5 w 81"/>
                <a:gd name="T9" fmla="*/ 4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40"/>
                  </a:moveTo>
                  <a:cubicBezTo>
                    <a:pt x="10" y="16"/>
                    <a:pt x="30" y="0"/>
                    <a:pt x="49" y="4"/>
                  </a:cubicBezTo>
                  <a:cubicBezTo>
                    <a:pt x="69" y="7"/>
                    <a:pt x="81" y="30"/>
                    <a:pt x="76" y="55"/>
                  </a:cubicBezTo>
                  <a:cubicBezTo>
                    <a:pt x="71" y="79"/>
                    <a:pt x="51" y="96"/>
                    <a:pt x="32" y="92"/>
                  </a:cubicBezTo>
                  <a:cubicBezTo>
                    <a:pt x="12" y="88"/>
                    <a:pt x="0" y="65"/>
                    <a:pt x="5" y="4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3" name="Freeform 187">
              <a:extLst>
                <a:ext uri="{FF2B5EF4-FFF2-40B4-BE49-F238E27FC236}">
                  <a16:creationId xmlns:a16="http://schemas.microsoft.com/office/drawing/2014/main" id="{8992203F-14AE-46D5-A696-D6A4D6CD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783"/>
              <a:ext cx="24" cy="24"/>
            </a:xfrm>
            <a:custGeom>
              <a:avLst/>
              <a:gdLst>
                <a:gd name="T0" fmla="*/ 1 w 25"/>
                <a:gd name="T1" fmla="*/ 8 h 24"/>
                <a:gd name="T2" fmla="*/ 13 w 25"/>
                <a:gd name="T3" fmla="*/ 2 h 24"/>
                <a:gd name="T4" fmla="*/ 20 w 25"/>
                <a:gd name="T5" fmla="*/ 15 h 24"/>
                <a:gd name="T6" fmla="*/ 9 w 25"/>
                <a:gd name="T7" fmla="*/ 22 h 24"/>
                <a:gd name="T8" fmla="*/ 1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" y="8"/>
                  </a:moveTo>
                  <a:cubicBezTo>
                    <a:pt x="3" y="3"/>
                    <a:pt x="10" y="0"/>
                    <a:pt x="16" y="2"/>
                  </a:cubicBezTo>
                  <a:cubicBezTo>
                    <a:pt x="21" y="4"/>
                    <a:pt x="25" y="10"/>
                    <a:pt x="23" y="15"/>
                  </a:cubicBez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3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4" name="Freeform 188">
              <a:extLst>
                <a:ext uri="{FF2B5EF4-FFF2-40B4-BE49-F238E27FC236}">
                  <a16:creationId xmlns:a16="http://schemas.microsoft.com/office/drawing/2014/main" id="{6D3ECB4B-2472-428A-9001-D8567107F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765"/>
              <a:ext cx="17" cy="18"/>
            </a:xfrm>
            <a:custGeom>
              <a:avLst/>
              <a:gdLst>
                <a:gd name="T0" fmla="*/ 2 w 18"/>
                <a:gd name="T1" fmla="*/ 6 h 17"/>
                <a:gd name="T2" fmla="*/ 9 w 18"/>
                <a:gd name="T3" fmla="*/ 2 h 17"/>
                <a:gd name="T4" fmla="*/ 14 w 18"/>
                <a:gd name="T5" fmla="*/ 14 h 17"/>
                <a:gd name="T6" fmla="*/ 7 w 18"/>
                <a:gd name="T7" fmla="*/ 19 h 17"/>
                <a:gd name="T8" fmla="*/ 2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2" y="6"/>
                  </a:moveTo>
                  <a:cubicBezTo>
                    <a:pt x="3" y="2"/>
                    <a:pt x="7" y="0"/>
                    <a:pt x="12" y="2"/>
                  </a:cubicBezTo>
                  <a:cubicBezTo>
                    <a:pt x="16" y="3"/>
                    <a:pt x="18" y="7"/>
                    <a:pt x="17" y="11"/>
                  </a:cubicBezTo>
                  <a:cubicBezTo>
                    <a:pt x="16" y="15"/>
                    <a:pt x="11" y="17"/>
                    <a:pt x="7" y="16"/>
                  </a:cubicBezTo>
                  <a:cubicBezTo>
                    <a:pt x="3" y="14"/>
                    <a:pt x="0" y="10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5" name="Freeform 189">
              <a:extLst>
                <a:ext uri="{FF2B5EF4-FFF2-40B4-BE49-F238E27FC236}">
                  <a16:creationId xmlns:a16="http://schemas.microsoft.com/office/drawing/2014/main" id="{5F765C12-3FD6-47A8-8A8B-9E4678BFB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3879"/>
              <a:ext cx="111" cy="96"/>
            </a:xfrm>
            <a:custGeom>
              <a:avLst/>
              <a:gdLst>
                <a:gd name="T0" fmla="*/ 10 w 116"/>
                <a:gd name="T1" fmla="*/ 79 h 94"/>
                <a:gd name="T2" fmla="*/ 34 w 116"/>
                <a:gd name="T3" fmla="*/ 15 h 94"/>
                <a:gd name="T4" fmla="*/ 93 w 116"/>
                <a:gd name="T5" fmla="*/ 21 h 94"/>
                <a:gd name="T6" fmla="*/ 67 w 116"/>
                <a:gd name="T7" fmla="*/ 86 h 94"/>
                <a:gd name="T8" fmla="*/ 10 w 116"/>
                <a:gd name="T9" fmla="*/ 79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73"/>
                  </a:moveTo>
                  <a:cubicBezTo>
                    <a:pt x="0" y="56"/>
                    <a:pt x="14" y="29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ubicBezTo>
                    <a:pt x="116" y="39"/>
                    <a:pt x="103" y="65"/>
                    <a:pt x="76" y="80"/>
                  </a:cubicBezTo>
                  <a:cubicBezTo>
                    <a:pt x="49" y="94"/>
                    <a:pt x="20" y="91"/>
                    <a:pt x="10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6" name="Freeform 190">
              <a:extLst>
                <a:ext uri="{FF2B5EF4-FFF2-40B4-BE49-F238E27FC236}">
                  <a16:creationId xmlns:a16="http://schemas.microsoft.com/office/drawing/2014/main" id="{4155EC5B-9B12-413D-A68E-B12564B8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3915"/>
              <a:ext cx="52" cy="52"/>
            </a:xfrm>
            <a:custGeom>
              <a:avLst/>
              <a:gdLst>
                <a:gd name="T0" fmla="*/ 14 w 54"/>
                <a:gd name="T1" fmla="*/ 6 h 50"/>
                <a:gd name="T2" fmla="*/ 42 w 54"/>
                <a:gd name="T3" fmla="*/ 12 h 50"/>
                <a:gd name="T4" fmla="*/ 34 w 54"/>
                <a:gd name="T5" fmla="*/ 49 h 50"/>
                <a:gd name="T6" fmla="*/ 5 w 54"/>
                <a:gd name="T7" fmla="*/ 42 h 50"/>
                <a:gd name="T8" fmla="*/ 14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7" y="6"/>
                  </a:moveTo>
                  <a:cubicBezTo>
                    <a:pt x="29" y="0"/>
                    <a:pt x="43" y="2"/>
                    <a:pt x="48" y="12"/>
                  </a:cubicBezTo>
                  <a:cubicBezTo>
                    <a:pt x="54" y="22"/>
                    <a:pt x="49" y="36"/>
                    <a:pt x="37" y="43"/>
                  </a:cubicBezTo>
                  <a:cubicBezTo>
                    <a:pt x="25" y="50"/>
                    <a:pt x="11" y="47"/>
                    <a:pt x="5" y="37"/>
                  </a:cubicBezTo>
                  <a:cubicBezTo>
                    <a:pt x="0" y="27"/>
                    <a:pt x="5" y="13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7" name="Freeform 191">
              <a:extLst>
                <a:ext uri="{FF2B5EF4-FFF2-40B4-BE49-F238E27FC236}">
                  <a16:creationId xmlns:a16="http://schemas.microsoft.com/office/drawing/2014/main" id="{6D0118D6-ED72-45A4-8D1E-31DBAE78C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3898"/>
              <a:ext cx="30" cy="32"/>
            </a:xfrm>
            <a:custGeom>
              <a:avLst/>
              <a:gdLst>
                <a:gd name="T0" fmla="*/ 6 w 31"/>
                <a:gd name="T1" fmla="*/ 7 h 31"/>
                <a:gd name="T2" fmla="*/ 22 w 31"/>
                <a:gd name="T3" fmla="*/ 4 h 31"/>
                <a:gd name="T4" fmla="*/ 21 w 31"/>
                <a:gd name="T5" fmla="*/ 27 h 31"/>
                <a:gd name="T6" fmla="*/ 5 w 31"/>
                <a:gd name="T7" fmla="*/ 29 h 31"/>
                <a:gd name="T8" fmla="*/ 6 w 31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6" y="7"/>
                  </a:moveTo>
                  <a:cubicBezTo>
                    <a:pt x="11" y="1"/>
                    <a:pt x="20" y="0"/>
                    <a:pt x="25" y="4"/>
                  </a:cubicBezTo>
                  <a:cubicBezTo>
                    <a:pt x="31" y="9"/>
                    <a:pt x="30" y="18"/>
                    <a:pt x="24" y="24"/>
                  </a:cubicBezTo>
                  <a:cubicBezTo>
                    <a:pt x="19" y="30"/>
                    <a:pt x="10" y="31"/>
                    <a:pt x="5" y="26"/>
                  </a:cubicBezTo>
                  <a:cubicBezTo>
                    <a:pt x="0" y="22"/>
                    <a:pt x="0" y="13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8" name="Freeform 192">
              <a:extLst>
                <a:ext uri="{FF2B5EF4-FFF2-40B4-BE49-F238E27FC236}">
                  <a16:creationId xmlns:a16="http://schemas.microsoft.com/office/drawing/2014/main" id="{C6B3BCB9-BCED-4880-B617-5C479C94B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634"/>
              <a:ext cx="239" cy="359"/>
            </a:xfrm>
            <a:custGeom>
              <a:avLst/>
              <a:gdLst>
                <a:gd name="T0" fmla="*/ 39 w 249"/>
                <a:gd name="T1" fmla="*/ 158 h 351"/>
                <a:gd name="T2" fmla="*/ 37 w 249"/>
                <a:gd name="T3" fmla="*/ 176 h 351"/>
                <a:gd name="T4" fmla="*/ 16 w 249"/>
                <a:gd name="T5" fmla="*/ 219 h 351"/>
                <a:gd name="T6" fmla="*/ 61 w 249"/>
                <a:gd name="T7" fmla="*/ 359 h 351"/>
                <a:gd name="T8" fmla="*/ 168 w 249"/>
                <a:gd name="T9" fmla="*/ 281 h 351"/>
                <a:gd name="T10" fmla="*/ 173 w 249"/>
                <a:gd name="T11" fmla="*/ 233 h 351"/>
                <a:gd name="T12" fmla="*/ 181 w 249"/>
                <a:gd name="T13" fmla="*/ 218 h 351"/>
                <a:gd name="T14" fmla="*/ 183 w 249"/>
                <a:gd name="T15" fmla="*/ 199 h 351"/>
                <a:gd name="T16" fmla="*/ 203 w 249"/>
                <a:gd name="T17" fmla="*/ 156 h 351"/>
                <a:gd name="T18" fmla="*/ 158 w 249"/>
                <a:gd name="T19" fmla="*/ 16 h 351"/>
                <a:gd name="T20" fmla="*/ 53 w 249"/>
                <a:gd name="T21" fmla="*/ 94 h 351"/>
                <a:gd name="T22" fmla="*/ 47 w 249"/>
                <a:gd name="T23" fmla="*/ 144 h 351"/>
                <a:gd name="T24" fmla="*/ 39 w 249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4"/>
                  </a:cubicBezTo>
                  <a:cubicBezTo>
                    <a:pt x="33" y="175"/>
                    <a:pt x="25" y="189"/>
                    <a:pt x="19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8"/>
                    <a:pt x="197" y="233"/>
                    <a:pt x="196" y="218"/>
                  </a:cubicBezTo>
                  <a:cubicBezTo>
                    <a:pt x="200" y="215"/>
                    <a:pt x="203" y="210"/>
                    <a:pt x="205" y="203"/>
                  </a:cubicBezTo>
                  <a:cubicBezTo>
                    <a:pt x="207" y="197"/>
                    <a:pt x="208" y="191"/>
                    <a:pt x="207" y="187"/>
                  </a:cubicBezTo>
                  <a:cubicBezTo>
                    <a:pt x="217" y="175"/>
                    <a:pt x="224" y="162"/>
                    <a:pt x="230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20"/>
                    <a:pt x="53" y="135"/>
                  </a:cubicBezTo>
                  <a:cubicBezTo>
                    <a:pt x="50" y="138"/>
                    <a:pt x="47" y="143"/>
                    <a:pt x="45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9" name="Freeform 193">
              <a:extLst>
                <a:ext uri="{FF2B5EF4-FFF2-40B4-BE49-F238E27FC236}">
                  <a16:creationId xmlns:a16="http://schemas.microsoft.com/office/drawing/2014/main" id="{9E46B339-C517-43D4-9E5F-1EDFB3DA7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2662"/>
              <a:ext cx="204" cy="355"/>
            </a:xfrm>
            <a:custGeom>
              <a:avLst/>
              <a:gdLst>
                <a:gd name="T0" fmla="*/ 168 w 212"/>
                <a:gd name="T1" fmla="*/ 171 h 348"/>
                <a:gd name="T2" fmla="*/ 164 w 212"/>
                <a:gd name="T3" fmla="*/ 157 h 348"/>
                <a:gd name="T4" fmla="*/ 166 w 212"/>
                <a:gd name="T5" fmla="*/ 107 h 348"/>
                <a:gd name="T6" fmla="*/ 74 w 212"/>
                <a:gd name="T7" fmla="*/ 7 h 348"/>
                <a:gd name="T8" fmla="*/ 8 w 212"/>
                <a:gd name="T9" fmla="*/ 135 h 348"/>
                <a:gd name="T10" fmla="*/ 20 w 212"/>
                <a:gd name="T11" fmla="*/ 179 h 348"/>
                <a:gd name="T12" fmla="*/ 19 w 212"/>
                <a:gd name="T13" fmla="*/ 198 h 348"/>
                <a:gd name="T14" fmla="*/ 25 w 212"/>
                <a:gd name="T15" fmla="*/ 214 h 348"/>
                <a:gd name="T16" fmla="*/ 23 w 212"/>
                <a:gd name="T17" fmla="*/ 262 h 348"/>
                <a:gd name="T18" fmla="*/ 115 w 212"/>
                <a:gd name="T19" fmla="*/ 362 h 348"/>
                <a:gd name="T20" fmla="*/ 182 w 212"/>
                <a:gd name="T21" fmla="*/ 236 h 348"/>
                <a:gd name="T22" fmla="*/ 168 w 212"/>
                <a:gd name="T23" fmla="*/ 190 h 348"/>
                <a:gd name="T24" fmla="*/ 168 w 212"/>
                <a:gd name="T25" fmla="*/ 171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4" y="14"/>
                    <a:pt x="0" y="67"/>
                    <a:pt x="8" y="126"/>
                  </a:cubicBezTo>
                  <a:cubicBezTo>
                    <a:pt x="11" y="142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8" y="202"/>
                  </a:cubicBezTo>
                  <a:cubicBezTo>
                    <a:pt x="24" y="216"/>
                    <a:pt x="23" y="231"/>
                    <a:pt x="26" y="247"/>
                  </a:cubicBezTo>
                  <a:cubicBezTo>
                    <a:pt x="34" y="306"/>
                    <a:pt x="80" y="348"/>
                    <a:pt x="130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2" y="206"/>
                    <a:pt x="196" y="191"/>
                    <a:pt x="189" y="178"/>
                  </a:cubicBezTo>
                  <a:cubicBezTo>
                    <a:pt x="190" y="174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0" name="Freeform 194">
              <a:extLst>
                <a:ext uri="{FF2B5EF4-FFF2-40B4-BE49-F238E27FC236}">
                  <a16:creationId xmlns:a16="http://schemas.microsoft.com/office/drawing/2014/main" id="{38834430-C3C0-43B5-A608-670FEDE8A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2672"/>
              <a:ext cx="133" cy="176"/>
            </a:xfrm>
            <a:custGeom>
              <a:avLst/>
              <a:gdLst>
                <a:gd name="T0" fmla="*/ 110 w 139"/>
                <a:gd name="T1" fmla="*/ 111 h 172"/>
                <a:gd name="T2" fmla="*/ 39 w 139"/>
                <a:gd name="T3" fmla="*/ 174 h 172"/>
                <a:gd name="T4" fmla="*/ 11 w 139"/>
                <a:gd name="T5" fmla="*/ 74 h 172"/>
                <a:gd name="T6" fmla="*/ 83 w 139"/>
                <a:gd name="T7" fmla="*/ 10 h 172"/>
                <a:gd name="T8" fmla="*/ 110 w 139"/>
                <a:gd name="T9" fmla="*/ 11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2" y="146"/>
                    <a:pt x="76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5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1" name="Freeform 195">
              <a:extLst>
                <a:ext uri="{FF2B5EF4-FFF2-40B4-BE49-F238E27FC236}">
                  <a16:creationId xmlns:a16="http://schemas.microsoft.com/office/drawing/2014/main" id="{A11DCC04-D00F-4EEA-8DB7-47CD066C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2838"/>
              <a:ext cx="15" cy="31"/>
            </a:xfrm>
            <a:custGeom>
              <a:avLst/>
              <a:gdLst>
                <a:gd name="T0" fmla="*/ 11 w 15"/>
                <a:gd name="T1" fmla="*/ 0 h 30"/>
                <a:gd name="T2" fmla="*/ 15 w 15"/>
                <a:gd name="T3" fmla="*/ 33 h 30"/>
                <a:gd name="T4" fmla="*/ 11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1" y="0"/>
                  </a:moveTo>
                  <a:cubicBezTo>
                    <a:pt x="11" y="0"/>
                    <a:pt x="0" y="16"/>
                    <a:pt x="15" y="30"/>
                  </a:cubicBezTo>
                  <a:cubicBezTo>
                    <a:pt x="15" y="30"/>
                    <a:pt x="7" y="12"/>
                    <a:pt x="11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2" name="Freeform 196">
              <a:extLst>
                <a:ext uri="{FF2B5EF4-FFF2-40B4-BE49-F238E27FC236}">
                  <a16:creationId xmlns:a16="http://schemas.microsoft.com/office/drawing/2014/main" id="{961EFAC2-F84F-4FC1-97F2-F3CDA0591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857"/>
              <a:ext cx="127" cy="163"/>
            </a:xfrm>
            <a:custGeom>
              <a:avLst/>
              <a:gdLst>
                <a:gd name="T0" fmla="*/ 95 w 132"/>
                <a:gd name="T1" fmla="*/ 55 h 159"/>
                <a:gd name="T2" fmla="*/ 97 w 132"/>
                <a:gd name="T3" fmla="*/ 155 h 159"/>
                <a:gd name="T4" fmla="*/ 22 w 132"/>
                <a:gd name="T5" fmla="*/ 116 h 159"/>
                <a:gd name="T6" fmla="*/ 20 w 132"/>
                <a:gd name="T7" fmla="*/ 16 h 159"/>
                <a:gd name="T8" fmla="*/ 95 w 132"/>
                <a:gd name="T9" fmla="*/ 5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9">
                  <a:moveTo>
                    <a:pt x="107" y="52"/>
                  </a:moveTo>
                  <a:cubicBezTo>
                    <a:pt x="131" y="87"/>
                    <a:pt x="132" y="128"/>
                    <a:pt x="109" y="143"/>
                  </a:cubicBezTo>
                  <a:cubicBezTo>
                    <a:pt x="86" y="159"/>
                    <a:pt x="49" y="143"/>
                    <a:pt x="25" y="107"/>
                  </a:cubicBezTo>
                  <a:cubicBezTo>
                    <a:pt x="1" y="72"/>
                    <a:pt x="0" y="31"/>
                    <a:pt x="23" y="16"/>
                  </a:cubicBezTo>
                  <a:cubicBezTo>
                    <a:pt x="46" y="0"/>
                    <a:pt x="83" y="16"/>
                    <a:pt x="107" y="52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3" name="Freeform 197">
              <a:extLst>
                <a:ext uri="{FF2B5EF4-FFF2-40B4-BE49-F238E27FC236}">
                  <a16:creationId xmlns:a16="http://schemas.microsoft.com/office/drawing/2014/main" id="{E0FDADF3-08A4-43D4-8F4B-19436E6EF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2867"/>
              <a:ext cx="80" cy="99"/>
            </a:xfrm>
            <a:custGeom>
              <a:avLst/>
              <a:gdLst>
                <a:gd name="T0" fmla="*/ 67 w 83"/>
                <a:gd name="T1" fmla="*/ 42 h 97"/>
                <a:gd name="T2" fmla="*/ 47 w 83"/>
                <a:gd name="T3" fmla="*/ 98 h 97"/>
                <a:gd name="T4" fmla="*/ 7 w 83"/>
                <a:gd name="T5" fmla="*/ 61 h 97"/>
                <a:gd name="T6" fmla="*/ 26 w 83"/>
                <a:gd name="T7" fmla="*/ 5 h 97"/>
                <a:gd name="T8" fmla="*/ 67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3" y="87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1"/>
                    <a:pt x="29" y="5"/>
                  </a:cubicBezTo>
                  <a:cubicBezTo>
                    <a:pt x="49" y="0"/>
                    <a:pt x="70" y="15"/>
                    <a:pt x="7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4" name="Freeform 198">
              <a:extLst>
                <a:ext uri="{FF2B5EF4-FFF2-40B4-BE49-F238E27FC236}">
                  <a16:creationId xmlns:a16="http://schemas.microsoft.com/office/drawing/2014/main" id="{65ECF9E9-0B94-4ED6-A307-5F59D4AEE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875"/>
              <a:ext cx="23" cy="24"/>
            </a:xfrm>
            <a:custGeom>
              <a:avLst/>
              <a:gdLst>
                <a:gd name="T0" fmla="*/ 20 w 24"/>
                <a:gd name="T1" fmla="*/ 10 h 23"/>
                <a:gd name="T2" fmla="*/ 12 w 24"/>
                <a:gd name="T3" fmla="*/ 25 h 23"/>
                <a:gd name="T4" fmla="*/ 1 w 24"/>
                <a:gd name="T5" fmla="*/ 16 h 23"/>
                <a:gd name="T6" fmla="*/ 10 w 24"/>
                <a:gd name="T7" fmla="*/ 1 h 23"/>
                <a:gd name="T8" fmla="*/ 20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0"/>
                  </a:moveTo>
                  <a:cubicBezTo>
                    <a:pt x="24" y="16"/>
                    <a:pt x="19" y="21"/>
                    <a:pt x="13" y="22"/>
                  </a:cubicBezTo>
                  <a:cubicBezTo>
                    <a:pt x="7" y="23"/>
                    <a:pt x="1" y="19"/>
                    <a:pt x="1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5" name="Freeform 199">
              <a:extLst>
                <a:ext uri="{FF2B5EF4-FFF2-40B4-BE49-F238E27FC236}">
                  <a16:creationId xmlns:a16="http://schemas.microsoft.com/office/drawing/2014/main" id="{589F0CFD-87C8-4252-B8A8-A46B7C3EB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906"/>
              <a:ext cx="16" cy="16"/>
            </a:xfrm>
            <a:custGeom>
              <a:avLst/>
              <a:gdLst>
                <a:gd name="T0" fmla="*/ 14 w 17"/>
                <a:gd name="T1" fmla="*/ 7 h 16"/>
                <a:gd name="T2" fmla="*/ 8 w 17"/>
                <a:gd name="T3" fmla="*/ 15 h 16"/>
                <a:gd name="T4" fmla="*/ 1 w 17"/>
                <a:gd name="T5" fmla="*/ 9 h 16"/>
                <a:gd name="T6" fmla="*/ 8 w 17"/>
                <a:gd name="T7" fmla="*/ 0 h 16"/>
                <a:gd name="T8" fmla="*/ 14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5"/>
                  </a:cubicBezTo>
                  <a:cubicBezTo>
                    <a:pt x="5" y="16"/>
                    <a:pt x="1" y="13"/>
                    <a:pt x="1" y="9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6" name="Freeform 200">
              <a:extLst>
                <a:ext uri="{FF2B5EF4-FFF2-40B4-BE49-F238E27FC236}">
                  <a16:creationId xmlns:a16="http://schemas.microsoft.com/office/drawing/2014/main" id="{351C4A31-155A-4A1F-A497-53985751E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2677"/>
              <a:ext cx="92" cy="115"/>
            </a:xfrm>
            <a:custGeom>
              <a:avLst/>
              <a:gdLst>
                <a:gd name="T0" fmla="*/ 70 w 96"/>
                <a:gd name="T1" fmla="*/ 11 h 113"/>
                <a:gd name="T2" fmla="*/ 70 w 96"/>
                <a:gd name="T3" fmla="*/ 80 h 113"/>
                <a:gd name="T4" fmla="*/ 14 w 96"/>
                <a:gd name="T5" fmla="*/ 108 h 113"/>
                <a:gd name="T6" fmla="*/ 14 w 96"/>
                <a:gd name="T7" fmla="*/ 39 h 113"/>
                <a:gd name="T8" fmla="*/ 70 w 96"/>
                <a:gd name="T9" fmla="*/ 1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3">
                  <a:moveTo>
                    <a:pt x="79" y="11"/>
                  </a:moveTo>
                  <a:cubicBezTo>
                    <a:pt x="96" y="23"/>
                    <a:pt x="96" y="52"/>
                    <a:pt x="79" y="77"/>
                  </a:cubicBezTo>
                  <a:cubicBezTo>
                    <a:pt x="62" y="103"/>
                    <a:pt x="34" y="113"/>
                    <a:pt x="17" y="102"/>
                  </a:cubicBezTo>
                  <a:cubicBezTo>
                    <a:pt x="0" y="90"/>
                    <a:pt x="0" y="61"/>
                    <a:pt x="17" y="36"/>
                  </a:cubicBezTo>
                  <a:cubicBezTo>
                    <a:pt x="34" y="11"/>
                    <a:pt x="62" y="0"/>
                    <a:pt x="79" y="11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7" name="Freeform 201">
              <a:extLst>
                <a:ext uri="{FF2B5EF4-FFF2-40B4-BE49-F238E27FC236}">
                  <a16:creationId xmlns:a16="http://schemas.microsoft.com/office/drawing/2014/main" id="{EFF43CBA-3892-4EE1-B60A-62E0EA649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688"/>
              <a:ext cx="48" cy="55"/>
            </a:xfrm>
            <a:custGeom>
              <a:avLst/>
              <a:gdLst>
                <a:gd name="T0" fmla="*/ 37 w 50"/>
                <a:gd name="T1" fmla="*/ 42 h 54"/>
                <a:gd name="T2" fmla="*/ 12 w 50"/>
                <a:gd name="T3" fmla="*/ 51 h 54"/>
                <a:gd name="T4" fmla="*/ 8 w 50"/>
                <a:gd name="T5" fmla="*/ 16 h 54"/>
                <a:gd name="T6" fmla="*/ 35 w 50"/>
                <a:gd name="T7" fmla="*/ 6 h 54"/>
                <a:gd name="T8" fmla="*/ 37 w 50"/>
                <a:gd name="T9" fmla="*/ 4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1"/>
                    <a:pt x="0" y="27"/>
                    <a:pt x="8" y="16"/>
                  </a:cubicBezTo>
                  <a:cubicBezTo>
                    <a:pt x="16" y="4"/>
                    <a:pt x="29" y="0"/>
                    <a:pt x="39" y="6"/>
                  </a:cubicBezTo>
                  <a:cubicBezTo>
                    <a:pt x="49" y="13"/>
                    <a:pt x="50" y="27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8" name="Freeform 202">
              <a:extLst>
                <a:ext uri="{FF2B5EF4-FFF2-40B4-BE49-F238E27FC236}">
                  <a16:creationId xmlns:a16="http://schemas.microsoft.com/office/drawing/2014/main" id="{6E69C7F5-07E0-42A7-9948-E173E9780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742"/>
              <a:ext cx="28" cy="34"/>
            </a:xfrm>
            <a:custGeom>
              <a:avLst/>
              <a:gdLst>
                <a:gd name="T0" fmla="*/ 24 w 29"/>
                <a:gd name="T1" fmla="*/ 23 h 33"/>
                <a:gd name="T2" fmla="*/ 11 w 29"/>
                <a:gd name="T3" fmla="*/ 34 h 33"/>
                <a:gd name="T4" fmla="*/ 3 w 29"/>
                <a:gd name="T5" fmla="*/ 13 h 33"/>
                <a:gd name="T6" fmla="*/ 16 w 29"/>
                <a:gd name="T7" fmla="*/ 2 h 33"/>
                <a:gd name="T8" fmla="*/ 24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1" y="31"/>
                  </a:cubicBezTo>
                  <a:cubicBezTo>
                    <a:pt x="4" y="29"/>
                    <a:pt x="0" y="21"/>
                    <a:pt x="3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9" name="Freeform 203">
              <a:extLst>
                <a:ext uri="{FF2B5EF4-FFF2-40B4-BE49-F238E27FC236}">
                  <a16:creationId xmlns:a16="http://schemas.microsoft.com/office/drawing/2014/main" id="{5BE9A935-D80C-4581-93D5-79FDAA99D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2659"/>
              <a:ext cx="204" cy="356"/>
            </a:xfrm>
            <a:custGeom>
              <a:avLst/>
              <a:gdLst>
                <a:gd name="T0" fmla="*/ 168 w 212"/>
                <a:gd name="T1" fmla="*/ 174 h 348"/>
                <a:gd name="T2" fmla="*/ 164 w 212"/>
                <a:gd name="T3" fmla="*/ 158 h 348"/>
                <a:gd name="T4" fmla="*/ 166 w 212"/>
                <a:gd name="T5" fmla="*/ 107 h 348"/>
                <a:gd name="T6" fmla="*/ 74 w 212"/>
                <a:gd name="T7" fmla="*/ 7 h 348"/>
                <a:gd name="T8" fmla="*/ 8 w 212"/>
                <a:gd name="T9" fmla="*/ 135 h 348"/>
                <a:gd name="T10" fmla="*/ 20 w 212"/>
                <a:gd name="T11" fmla="*/ 181 h 348"/>
                <a:gd name="T12" fmla="*/ 19 w 212"/>
                <a:gd name="T13" fmla="*/ 198 h 348"/>
                <a:gd name="T14" fmla="*/ 24 w 212"/>
                <a:gd name="T15" fmla="*/ 217 h 348"/>
                <a:gd name="T16" fmla="*/ 22 w 212"/>
                <a:gd name="T17" fmla="*/ 265 h 348"/>
                <a:gd name="T18" fmla="*/ 115 w 212"/>
                <a:gd name="T19" fmla="*/ 365 h 348"/>
                <a:gd name="T20" fmla="*/ 182 w 212"/>
                <a:gd name="T21" fmla="*/ 237 h 348"/>
                <a:gd name="T22" fmla="*/ 168 w 212"/>
                <a:gd name="T23" fmla="*/ 190 h 348"/>
                <a:gd name="T24" fmla="*/ 168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30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2" y="206"/>
                    <a:pt x="196" y="191"/>
                    <a:pt x="189" y="178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0" name="Freeform 204">
              <a:extLst>
                <a:ext uri="{FF2B5EF4-FFF2-40B4-BE49-F238E27FC236}">
                  <a16:creationId xmlns:a16="http://schemas.microsoft.com/office/drawing/2014/main" id="{71A8B12A-575D-4EC5-971D-9476C64E1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631"/>
              <a:ext cx="324" cy="287"/>
            </a:xfrm>
            <a:custGeom>
              <a:avLst/>
              <a:gdLst>
                <a:gd name="T0" fmla="*/ 189 w 338"/>
                <a:gd name="T1" fmla="*/ 73 h 281"/>
                <a:gd name="T2" fmla="*/ 176 w 338"/>
                <a:gd name="T3" fmla="*/ 67 h 281"/>
                <a:gd name="T4" fmla="*/ 145 w 338"/>
                <a:gd name="T5" fmla="*/ 34 h 281"/>
                <a:gd name="T6" fmla="*/ 24 w 338"/>
                <a:gd name="T7" fmla="*/ 53 h 281"/>
                <a:gd name="T8" fmla="*/ 60 w 338"/>
                <a:gd name="T9" fmla="*/ 195 h 281"/>
                <a:gd name="T10" fmla="*/ 98 w 338"/>
                <a:gd name="T11" fmla="*/ 212 h 281"/>
                <a:gd name="T12" fmla="*/ 108 w 338"/>
                <a:gd name="T13" fmla="*/ 227 h 281"/>
                <a:gd name="T14" fmla="*/ 122 w 338"/>
                <a:gd name="T15" fmla="*/ 233 h 281"/>
                <a:gd name="T16" fmla="*/ 151 w 338"/>
                <a:gd name="T17" fmla="*/ 265 h 281"/>
                <a:gd name="T18" fmla="*/ 274 w 338"/>
                <a:gd name="T19" fmla="*/ 246 h 281"/>
                <a:gd name="T20" fmla="*/ 237 w 338"/>
                <a:gd name="T21" fmla="*/ 103 h 281"/>
                <a:gd name="T22" fmla="*/ 198 w 338"/>
                <a:gd name="T23" fmla="*/ 86 h 281"/>
                <a:gd name="T24" fmla="*/ 189 w 338"/>
                <a:gd name="T25" fmla="*/ 73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69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1"/>
                    <a:pt x="179" y="40"/>
                    <a:pt x="165" y="31"/>
                  </a:cubicBezTo>
                  <a:cubicBezTo>
                    <a:pt x="115" y="0"/>
                    <a:pt x="53" y="8"/>
                    <a:pt x="27" y="50"/>
                  </a:cubicBezTo>
                  <a:cubicBezTo>
                    <a:pt x="0" y="92"/>
                    <a:pt x="19" y="151"/>
                    <a:pt x="69" y="183"/>
                  </a:cubicBezTo>
                  <a:cubicBezTo>
                    <a:pt x="82" y="192"/>
                    <a:pt x="96" y="197"/>
                    <a:pt x="111" y="200"/>
                  </a:cubicBezTo>
                  <a:cubicBezTo>
                    <a:pt x="113" y="204"/>
                    <a:pt x="117" y="209"/>
                    <a:pt x="123" y="212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7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7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69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1" name="Freeform 205">
              <a:extLst>
                <a:ext uri="{FF2B5EF4-FFF2-40B4-BE49-F238E27FC236}">
                  <a16:creationId xmlns:a16="http://schemas.microsoft.com/office/drawing/2014/main" id="{7809E968-6E96-4568-922D-DE291AC30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658"/>
              <a:ext cx="140" cy="174"/>
            </a:xfrm>
            <a:custGeom>
              <a:avLst/>
              <a:gdLst>
                <a:gd name="T0" fmla="*/ 108 w 146"/>
                <a:gd name="T1" fmla="*/ 58 h 170"/>
                <a:gd name="T2" fmla="*/ 101 w 146"/>
                <a:gd name="T3" fmla="*/ 165 h 170"/>
                <a:gd name="T4" fmla="*/ 20 w 146"/>
                <a:gd name="T5" fmla="*/ 125 h 170"/>
                <a:gd name="T6" fmla="*/ 29 w 146"/>
                <a:gd name="T7" fmla="*/ 17 h 170"/>
                <a:gd name="T8" fmla="*/ 108 w 146"/>
                <a:gd name="T9" fmla="*/ 5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5"/>
                  </a:moveTo>
                  <a:cubicBezTo>
                    <a:pt x="146" y="92"/>
                    <a:pt x="143" y="137"/>
                    <a:pt x="115" y="153"/>
                  </a:cubicBezTo>
                  <a:cubicBezTo>
                    <a:pt x="87" y="170"/>
                    <a:pt x="46" y="153"/>
                    <a:pt x="23" y="116"/>
                  </a:cubicBezTo>
                  <a:cubicBezTo>
                    <a:pt x="0" y="78"/>
                    <a:pt x="4" y="34"/>
                    <a:pt x="32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2" name="Freeform 206">
              <a:extLst>
                <a:ext uri="{FF2B5EF4-FFF2-40B4-BE49-F238E27FC236}">
                  <a16:creationId xmlns:a16="http://schemas.microsoft.com/office/drawing/2014/main" id="{AF9DDABA-C173-41A7-A53A-A83ACB682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2832"/>
              <a:ext cx="25" cy="20"/>
            </a:xfrm>
            <a:custGeom>
              <a:avLst/>
              <a:gdLst>
                <a:gd name="T0" fmla="*/ 0 w 26"/>
                <a:gd name="T1" fmla="*/ 0 h 19"/>
                <a:gd name="T2" fmla="*/ 23 w 26"/>
                <a:gd name="T3" fmla="*/ 19 h 19"/>
                <a:gd name="T4" fmla="*/ 0 w 26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cubicBezTo>
                    <a:pt x="0" y="0"/>
                    <a:pt x="5" y="19"/>
                    <a:pt x="26" y="16"/>
                  </a:cubicBezTo>
                  <a:cubicBezTo>
                    <a:pt x="26" y="16"/>
                    <a:pt x="7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3" name="Freeform 207">
              <a:extLst>
                <a:ext uri="{FF2B5EF4-FFF2-40B4-BE49-F238E27FC236}">
                  <a16:creationId xmlns:a16="http://schemas.microsoft.com/office/drawing/2014/main" id="{5D273ED4-39D7-49F4-A8F2-DF25A83F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794"/>
              <a:ext cx="152" cy="112"/>
            </a:xfrm>
            <a:custGeom>
              <a:avLst/>
              <a:gdLst>
                <a:gd name="T0" fmla="*/ 74 w 159"/>
                <a:gd name="T1" fmla="*/ 5 h 109"/>
                <a:gd name="T2" fmla="*/ 136 w 159"/>
                <a:gd name="T3" fmla="*/ 69 h 109"/>
                <a:gd name="T4" fmla="*/ 65 w 159"/>
                <a:gd name="T5" fmla="*/ 113 h 109"/>
                <a:gd name="T6" fmla="*/ 3 w 159"/>
                <a:gd name="T7" fmla="*/ 49 h 109"/>
                <a:gd name="T8" fmla="*/ 74 w 159"/>
                <a:gd name="T9" fmla="*/ 5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85" y="5"/>
                  </a:moveTo>
                  <a:cubicBezTo>
                    <a:pt x="127" y="10"/>
                    <a:pt x="159" y="36"/>
                    <a:pt x="156" y="63"/>
                  </a:cubicBezTo>
                  <a:cubicBezTo>
                    <a:pt x="153" y="90"/>
                    <a:pt x="116" y="109"/>
                    <a:pt x="74" y="104"/>
                  </a:cubicBezTo>
                  <a:cubicBezTo>
                    <a:pt x="32" y="99"/>
                    <a:pt x="0" y="73"/>
                    <a:pt x="3" y="46"/>
                  </a:cubicBezTo>
                  <a:cubicBezTo>
                    <a:pt x="6" y="19"/>
                    <a:pt x="43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4" name="Freeform 208">
              <a:extLst>
                <a:ext uri="{FF2B5EF4-FFF2-40B4-BE49-F238E27FC236}">
                  <a16:creationId xmlns:a16="http://schemas.microsoft.com/office/drawing/2014/main" id="{E77F1931-1C37-44B1-8FB4-13D2215CE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808"/>
              <a:ext cx="94" cy="89"/>
            </a:xfrm>
            <a:custGeom>
              <a:avLst/>
              <a:gdLst>
                <a:gd name="T0" fmla="*/ 57 w 98"/>
                <a:gd name="T1" fmla="*/ 11 h 87"/>
                <a:gd name="T2" fmla="*/ 79 w 98"/>
                <a:gd name="T3" fmla="*/ 66 h 87"/>
                <a:gd name="T4" fmla="*/ 31 w 98"/>
                <a:gd name="T5" fmla="*/ 82 h 87"/>
                <a:gd name="T6" fmla="*/ 8 w 98"/>
                <a:gd name="T7" fmla="*/ 28 h 87"/>
                <a:gd name="T8" fmla="*/ 57 w 98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64" y="11"/>
                  </a:moveTo>
                  <a:cubicBezTo>
                    <a:pt x="87" y="21"/>
                    <a:pt x="98" y="45"/>
                    <a:pt x="90" y="63"/>
                  </a:cubicBezTo>
                  <a:cubicBezTo>
                    <a:pt x="81" y="81"/>
                    <a:pt x="56" y="87"/>
                    <a:pt x="34" y="76"/>
                  </a:cubicBezTo>
                  <a:cubicBezTo>
                    <a:pt x="11" y="66"/>
                    <a:pt x="0" y="43"/>
                    <a:pt x="8" y="25"/>
                  </a:cubicBezTo>
                  <a:cubicBezTo>
                    <a:pt x="17" y="7"/>
                    <a:pt x="42" y="0"/>
                    <a:pt x="6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5" name="Freeform 209">
              <a:extLst>
                <a:ext uri="{FF2B5EF4-FFF2-40B4-BE49-F238E27FC236}">
                  <a16:creationId xmlns:a16="http://schemas.microsoft.com/office/drawing/2014/main" id="{6B56BFF6-E5BE-4F78-A86F-9FF5CEC1A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834"/>
              <a:ext cx="24" cy="26"/>
            </a:xfrm>
            <a:custGeom>
              <a:avLst/>
              <a:gdLst>
                <a:gd name="T0" fmla="*/ 15 w 25"/>
                <a:gd name="T1" fmla="*/ 3 h 25"/>
                <a:gd name="T2" fmla="*/ 18 w 25"/>
                <a:gd name="T3" fmla="*/ 21 h 25"/>
                <a:gd name="T4" fmla="*/ 6 w 25"/>
                <a:gd name="T5" fmla="*/ 25 h 25"/>
                <a:gd name="T6" fmla="*/ 4 w 25"/>
                <a:gd name="T7" fmla="*/ 7 h 25"/>
                <a:gd name="T8" fmla="*/ 15 w 25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8" y="3"/>
                  </a:moveTo>
                  <a:cubicBezTo>
                    <a:pt x="23" y="6"/>
                    <a:pt x="25" y="13"/>
                    <a:pt x="21" y="18"/>
                  </a:cubicBezTo>
                  <a:cubicBezTo>
                    <a:pt x="18" y="23"/>
                    <a:pt x="11" y="25"/>
                    <a:pt x="6" y="22"/>
                  </a:cubicBezTo>
                  <a:cubicBezTo>
                    <a:pt x="1" y="19"/>
                    <a:pt x="0" y="12"/>
                    <a:pt x="4" y="7"/>
                  </a:cubicBezTo>
                  <a:cubicBezTo>
                    <a:pt x="7" y="1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6" name="Freeform 210">
              <a:extLst>
                <a:ext uri="{FF2B5EF4-FFF2-40B4-BE49-F238E27FC236}">
                  <a16:creationId xmlns:a16="http://schemas.microsoft.com/office/drawing/2014/main" id="{4686378D-C942-4047-8819-9AA63D747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2861"/>
              <a:ext cx="17" cy="19"/>
            </a:xfrm>
            <a:custGeom>
              <a:avLst/>
              <a:gdLst>
                <a:gd name="T0" fmla="*/ 11 w 18"/>
                <a:gd name="T1" fmla="*/ 3 h 19"/>
                <a:gd name="T2" fmla="*/ 13 w 18"/>
                <a:gd name="T3" fmla="*/ 13 h 19"/>
                <a:gd name="T4" fmla="*/ 5 w 18"/>
                <a:gd name="T5" fmla="*/ 16 h 19"/>
                <a:gd name="T6" fmla="*/ 3 w 18"/>
                <a:gd name="T7" fmla="*/ 5 h 19"/>
                <a:gd name="T8" fmla="*/ 11 w 18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4" y="3"/>
                  </a:moveTo>
                  <a:cubicBezTo>
                    <a:pt x="17" y="5"/>
                    <a:pt x="18" y="10"/>
                    <a:pt x="16" y="13"/>
                  </a:cubicBezTo>
                  <a:cubicBezTo>
                    <a:pt x="13" y="17"/>
                    <a:pt x="8" y="19"/>
                    <a:pt x="5" y="16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5" y="2"/>
                    <a:pt x="10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7" name="Freeform 211">
              <a:extLst>
                <a:ext uri="{FF2B5EF4-FFF2-40B4-BE49-F238E27FC236}">
                  <a16:creationId xmlns:a16="http://schemas.microsoft.com/office/drawing/2014/main" id="{43FA4F92-74FA-480A-B759-C50AC6C8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683"/>
              <a:ext cx="85" cy="119"/>
            </a:xfrm>
            <a:custGeom>
              <a:avLst/>
              <a:gdLst>
                <a:gd name="T0" fmla="*/ 26 w 88"/>
                <a:gd name="T1" fmla="*/ 5 h 116"/>
                <a:gd name="T2" fmla="*/ 71 w 88"/>
                <a:gd name="T3" fmla="*/ 51 h 116"/>
                <a:gd name="T4" fmla="*/ 52 w 88"/>
                <a:gd name="T5" fmla="*/ 120 h 116"/>
                <a:gd name="T6" fmla="*/ 8 w 88"/>
                <a:gd name="T7" fmla="*/ 74 h 116"/>
                <a:gd name="T8" fmla="*/ 26 w 88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6">
                  <a:moveTo>
                    <a:pt x="29" y="5"/>
                  </a:moveTo>
                  <a:cubicBezTo>
                    <a:pt x="49" y="0"/>
                    <a:pt x="72" y="19"/>
                    <a:pt x="80" y="48"/>
                  </a:cubicBezTo>
                  <a:cubicBezTo>
                    <a:pt x="88" y="77"/>
                    <a:pt x="78" y="105"/>
                    <a:pt x="58" y="111"/>
                  </a:cubicBezTo>
                  <a:cubicBezTo>
                    <a:pt x="39" y="116"/>
                    <a:pt x="16" y="97"/>
                    <a:pt x="8" y="68"/>
                  </a:cubicBezTo>
                  <a:cubicBezTo>
                    <a:pt x="0" y="39"/>
                    <a:pt x="10" y="10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8" name="Freeform 212">
              <a:extLst>
                <a:ext uri="{FF2B5EF4-FFF2-40B4-BE49-F238E27FC236}">
                  <a16:creationId xmlns:a16="http://schemas.microsoft.com/office/drawing/2014/main" id="{59323225-6E72-4633-93A7-5BF674733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697"/>
              <a:ext cx="46" cy="56"/>
            </a:xfrm>
            <a:custGeom>
              <a:avLst/>
              <a:gdLst>
                <a:gd name="T0" fmla="*/ 38 w 48"/>
                <a:gd name="T1" fmla="*/ 24 h 54"/>
                <a:gd name="T2" fmla="*/ 28 w 48"/>
                <a:gd name="T3" fmla="*/ 57 h 54"/>
                <a:gd name="T4" fmla="*/ 4 w 48"/>
                <a:gd name="T5" fmla="*/ 36 h 54"/>
                <a:gd name="T6" fmla="*/ 14 w 48"/>
                <a:gd name="T7" fmla="*/ 3 h 54"/>
                <a:gd name="T8" fmla="*/ 38 w 48"/>
                <a:gd name="T9" fmla="*/ 2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1"/>
                  </a:moveTo>
                  <a:cubicBezTo>
                    <a:pt x="48" y="34"/>
                    <a:pt x="42" y="48"/>
                    <a:pt x="31" y="51"/>
                  </a:cubicBezTo>
                  <a:cubicBezTo>
                    <a:pt x="20" y="54"/>
                    <a:pt x="8" y="46"/>
                    <a:pt x="4" y="33"/>
                  </a:cubicBezTo>
                  <a:cubicBezTo>
                    <a:pt x="0" y="20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9" name="Freeform 213">
              <a:extLst>
                <a:ext uri="{FF2B5EF4-FFF2-40B4-BE49-F238E27FC236}">
                  <a16:creationId xmlns:a16="http://schemas.microsoft.com/office/drawing/2014/main" id="{421352E5-0107-4D67-A79A-6BBDA17C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757"/>
              <a:ext cx="30" cy="33"/>
            </a:xfrm>
            <a:custGeom>
              <a:avLst/>
              <a:gdLst>
                <a:gd name="T0" fmla="*/ 23 w 31"/>
                <a:gd name="T1" fmla="*/ 9 h 33"/>
                <a:gd name="T2" fmla="*/ 21 w 31"/>
                <a:gd name="T3" fmla="*/ 29 h 33"/>
                <a:gd name="T4" fmla="*/ 5 w 31"/>
                <a:gd name="T5" fmla="*/ 23 h 33"/>
                <a:gd name="T6" fmla="*/ 7 w 31"/>
                <a:gd name="T7" fmla="*/ 4 h 33"/>
                <a:gd name="T8" fmla="*/ 23 w 31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9"/>
                  </a:moveTo>
                  <a:cubicBezTo>
                    <a:pt x="31" y="16"/>
                    <a:pt x="30" y="25"/>
                    <a:pt x="24" y="29"/>
                  </a:cubicBezTo>
                  <a:cubicBezTo>
                    <a:pt x="18" y="33"/>
                    <a:pt x="10" y="30"/>
                    <a:pt x="5" y="23"/>
                  </a:cubicBezTo>
                  <a:cubicBezTo>
                    <a:pt x="0" y="16"/>
                    <a:pt x="2" y="7"/>
                    <a:pt x="7" y="4"/>
                  </a:cubicBezTo>
                  <a:cubicBezTo>
                    <a:pt x="13" y="0"/>
                    <a:pt x="22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0" name="Freeform 214">
              <a:extLst>
                <a:ext uri="{FF2B5EF4-FFF2-40B4-BE49-F238E27FC236}">
                  <a16:creationId xmlns:a16="http://schemas.microsoft.com/office/drawing/2014/main" id="{8EC428A0-2BEA-4A2D-81F1-D56DFB56E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2629"/>
              <a:ext cx="324" cy="288"/>
            </a:xfrm>
            <a:custGeom>
              <a:avLst/>
              <a:gdLst>
                <a:gd name="T0" fmla="*/ 189 w 338"/>
                <a:gd name="T1" fmla="*/ 75 h 282"/>
                <a:gd name="T2" fmla="*/ 176 w 338"/>
                <a:gd name="T3" fmla="*/ 67 h 282"/>
                <a:gd name="T4" fmla="*/ 146 w 338"/>
                <a:gd name="T5" fmla="*/ 35 h 282"/>
                <a:gd name="T6" fmla="*/ 24 w 338"/>
                <a:gd name="T7" fmla="*/ 53 h 282"/>
                <a:gd name="T8" fmla="*/ 60 w 338"/>
                <a:gd name="T9" fmla="*/ 196 h 282"/>
                <a:gd name="T10" fmla="*/ 98 w 338"/>
                <a:gd name="T11" fmla="*/ 213 h 282"/>
                <a:gd name="T12" fmla="*/ 108 w 338"/>
                <a:gd name="T13" fmla="*/ 228 h 282"/>
                <a:gd name="T14" fmla="*/ 122 w 338"/>
                <a:gd name="T15" fmla="*/ 234 h 282"/>
                <a:gd name="T16" fmla="*/ 152 w 338"/>
                <a:gd name="T17" fmla="*/ 266 h 282"/>
                <a:gd name="T18" fmla="*/ 274 w 338"/>
                <a:gd name="T19" fmla="*/ 247 h 282"/>
                <a:gd name="T20" fmla="*/ 237 w 338"/>
                <a:gd name="T21" fmla="*/ 104 h 282"/>
                <a:gd name="T22" fmla="*/ 199 w 338"/>
                <a:gd name="T23" fmla="*/ 87 h 282"/>
                <a:gd name="T24" fmla="*/ 18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3"/>
                    <a:pt x="97" y="198"/>
                    <a:pt x="111" y="201"/>
                  </a:cubicBezTo>
                  <a:cubicBezTo>
                    <a:pt x="114" y="205"/>
                    <a:pt x="118" y="209"/>
                    <a:pt x="123" y="213"/>
                  </a:cubicBezTo>
                  <a:cubicBezTo>
                    <a:pt x="129" y="216"/>
                    <a:pt x="135" y="218"/>
                    <a:pt x="139" y="219"/>
                  </a:cubicBezTo>
                  <a:cubicBezTo>
                    <a:pt x="148" y="231"/>
                    <a:pt x="159" y="241"/>
                    <a:pt x="173" y="250"/>
                  </a:cubicBezTo>
                  <a:cubicBezTo>
                    <a:pt x="222" y="282"/>
                    <a:pt x="285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4"/>
                    <a:pt x="226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1" name="Freeform 215">
              <a:extLst>
                <a:ext uri="{FF2B5EF4-FFF2-40B4-BE49-F238E27FC236}">
                  <a16:creationId xmlns:a16="http://schemas.microsoft.com/office/drawing/2014/main" id="{1D6B16C2-06D2-41AA-BE65-35EAB6C8E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892"/>
              <a:ext cx="323" cy="287"/>
            </a:xfrm>
            <a:custGeom>
              <a:avLst/>
              <a:gdLst>
                <a:gd name="T0" fmla="*/ 188 w 337"/>
                <a:gd name="T1" fmla="*/ 75 h 281"/>
                <a:gd name="T2" fmla="*/ 175 w 337"/>
                <a:gd name="T3" fmla="*/ 67 h 281"/>
                <a:gd name="T4" fmla="*/ 145 w 337"/>
                <a:gd name="T5" fmla="*/ 35 h 281"/>
                <a:gd name="T6" fmla="*/ 23 w 337"/>
                <a:gd name="T7" fmla="*/ 53 h 281"/>
                <a:gd name="T8" fmla="*/ 59 w 337"/>
                <a:gd name="T9" fmla="*/ 195 h 281"/>
                <a:gd name="T10" fmla="*/ 98 w 337"/>
                <a:gd name="T11" fmla="*/ 213 h 281"/>
                <a:gd name="T12" fmla="*/ 108 w 337"/>
                <a:gd name="T13" fmla="*/ 228 h 281"/>
                <a:gd name="T14" fmla="*/ 122 w 337"/>
                <a:gd name="T15" fmla="*/ 233 h 281"/>
                <a:gd name="T16" fmla="*/ 151 w 337"/>
                <a:gd name="T17" fmla="*/ 266 h 281"/>
                <a:gd name="T18" fmla="*/ 274 w 337"/>
                <a:gd name="T19" fmla="*/ 246 h 281"/>
                <a:gd name="T20" fmla="*/ 237 w 337"/>
                <a:gd name="T21" fmla="*/ 104 h 281"/>
                <a:gd name="T22" fmla="*/ 198 w 337"/>
                <a:gd name="T23" fmla="*/ 86 h 281"/>
                <a:gd name="T24" fmla="*/ 188 w 337"/>
                <a:gd name="T25" fmla="*/ 75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1">
                  <a:moveTo>
                    <a:pt x="214" y="70"/>
                  </a:moveTo>
                  <a:cubicBezTo>
                    <a:pt x="209" y="67"/>
                    <a:pt x="204" y="65"/>
                    <a:pt x="199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8" y="152"/>
                    <a:pt x="68" y="183"/>
                  </a:cubicBezTo>
                  <a:cubicBezTo>
                    <a:pt x="82" y="192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7" y="230"/>
                    <a:pt x="158" y="241"/>
                    <a:pt x="172" y="250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7" y="189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2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2" name="Freeform 216">
              <a:extLst>
                <a:ext uri="{FF2B5EF4-FFF2-40B4-BE49-F238E27FC236}">
                  <a16:creationId xmlns:a16="http://schemas.microsoft.com/office/drawing/2014/main" id="{6824B057-1309-47ED-B18A-6AEFBAB33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2919"/>
              <a:ext cx="140" cy="175"/>
            </a:xfrm>
            <a:custGeom>
              <a:avLst/>
              <a:gdLst>
                <a:gd name="T0" fmla="*/ 108 w 146"/>
                <a:gd name="T1" fmla="*/ 58 h 171"/>
                <a:gd name="T2" fmla="*/ 101 w 146"/>
                <a:gd name="T3" fmla="*/ 166 h 171"/>
                <a:gd name="T4" fmla="*/ 20 w 146"/>
                <a:gd name="T5" fmla="*/ 125 h 171"/>
                <a:gd name="T6" fmla="*/ 28 w 146"/>
                <a:gd name="T7" fmla="*/ 17 h 171"/>
                <a:gd name="T8" fmla="*/ 108 w 146"/>
                <a:gd name="T9" fmla="*/ 5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123" y="55"/>
                  </a:moveTo>
                  <a:cubicBezTo>
                    <a:pt x="146" y="93"/>
                    <a:pt x="142" y="137"/>
                    <a:pt x="115" y="154"/>
                  </a:cubicBezTo>
                  <a:cubicBezTo>
                    <a:pt x="87" y="171"/>
                    <a:pt x="46" y="154"/>
                    <a:pt x="23" y="116"/>
                  </a:cubicBezTo>
                  <a:cubicBezTo>
                    <a:pt x="0" y="78"/>
                    <a:pt x="4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3" name="Freeform 217">
              <a:extLst>
                <a:ext uri="{FF2B5EF4-FFF2-40B4-BE49-F238E27FC236}">
                  <a16:creationId xmlns:a16="http://schemas.microsoft.com/office/drawing/2014/main" id="{1EA3B47B-E231-4E3C-A209-DB4AA74E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3093"/>
              <a:ext cx="24" cy="20"/>
            </a:xfrm>
            <a:custGeom>
              <a:avLst/>
              <a:gdLst>
                <a:gd name="T0" fmla="*/ 0 w 25"/>
                <a:gd name="T1" fmla="*/ 0 h 19"/>
                <a:gd name="T2" fmla="*/ 22 w 25"/>
                <a:gd name="T3" fmla="*/ 20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4" name="Freeform 218">
              <a:extLst>
                <a:ext uri="{FF2B5EF4-FFF2-40B4-BE49-F238E27FC236}">
                  <a16:creationId xmlns:a16="http://schemas.microsoft.com/office/drawing/2014/main" id="{BA9C4D65-5614-4F38-8248-9427880B6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3056"/>
              <a:ext cx="154" cy="111"/>
            </a:xfrm>
            <a:custGeom>
              <a:avLst/>
              <a:gdLst>
                <a:gd name="T0" fmla="*/ 77 w 160"/>
                <a:gd name="T1" fmla="*/ 4 h 108"/>
                <a:gd name="T2" fmla="*/ 139 w 160"/>
                <a:gd name="T3" fmla="*/ 68 h 108"/>
                <a:gd name="T4" fmla="*/ 65 w 160"/>
                <a:gd name="T5" fmla="*/ 112 h 108"/>
                <a:gd name="T6" fmla="*/ 4 w 160"/>
                <a:gd name="T7" fmla="*/ 48 h 108"/>
                <a:gd name="T8" fmla="*/ 77 w 160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08">
                  <a:moveTo>
                    <a:pt x="86" y="4"/>
                  </a:moveTo>
                  <a:cubicBezTo>
                    <a:pt x="128" y="9"/>
                    <a:pt x="160" y="35"/>
                    <a:pt x="156" y="62"/>
                  </a:cubicBezTo>
                  <a:cubicBezTo>
                    <a:pt x="153" y="90"/>
                    <a:pt x="117" y="108"/>
                    <a:pt x="74" y="103"/>
                  </a:cubicBezTo>
                  <a:cubicBezTo>
                    <a:pt x="32" y="98"/>
                    <a:pt x="0" y="72"/>
                    <a:pt x="4" y="45"/>
                  </a:cubicBezTo>
                  <a:cubicBezTo>
                    <a:pt x="7" y="18"/>
                    <a:pt x="43" y="0"/>
                    <a:pt x="86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5" name="Freeform 219">
              <a:extLst>
                <a:ext uri="{FF2B5EF4-FFF2-40B4-BE49-F238E27FC236}">
                  <a16:creationId xmlns:a16="http://schemas.microsoft.com/office/drawing/2014/main" id="{B467E2EE-87AF-451C-9809-4CF7D8EB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070"/>
              <a:ext cx="94" cy="88"/>
            </a:xfrm>
            <a:custGeom>
              <a:avLst/>
              <a:gdLst>
                <a:gd name="T0" fmla="*/ 57 w 98"/>
                <a:gd name="T1" fmla="*/ 10 h 86"/>
                <a:gd name="T2" fmla="*/ 79 w 98"/>
                <a:gd name="T3" fmla="*/ 65 h 86"/>
                <a:gd name="T4" fmla="*/ 31 w 98"/>
                <a:gd name="T5" fmla="*/ 82 h 86"/>
                <a:gd name="T6" fmla="*/ 8 w 98"/>
                <a:gd name="T7" fmla="*/ 27 h 86"/>
                <a:gd name="T8" fmla="*/ 57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0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1" y="80"/>
                    <a:pt x="56" y="86"/>
                    <a:pt x="34" y="76"/>
                  </a:cubicBezTo>
                  <a:cubicBezTo>
                    <a:pt x="11" y="65"/>
                    <a:pt x="0" y="42"/>
                    <a:pt x="8" y="24"/>
                  </a:cubicBezTo>
                  <a:cubicBezTo>
                    <a:pt x="17" y="6"/>
                    <a:pt x="42" y="0"/>
                    <a:pt x="6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6" name="Freeform 220">
              <a:extLst>
                <a:ext uri="{FF2B5EF4-FFF2-40B4-BE49-F238E27FC236}">
                  <a16:creationId xmlns:a16="http://schemas.microsoft.com/office/drawing/2014/main" id="{8412310C-4B31-40FE-8B06-BB8B97B80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3095"/>
              <a:ext cx="23" cy="26"/>
            </a:xfrm>
            <a:custGeom>
              <a:avLst/>
              <a:gdLst>
                <a:gd name="T0" fmla="*/ 15 w 24"/>
                <a:gd name="T1" fmla="*/ 3 h 25"/>
                <a:gd name="T2" fmla="*/ 18 w 24"/>
                <a:gd name="T3" fmla="*/ 21 h 25"/>
                <a:gd name="T4" fmla="*/ 6 w 24"/>
                <a:gd name="T5" fmla="*/ 25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3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7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7" name="Freeform 221">
              <a:extLst>
                <a:ext uri="{FF2B5EF4-FFF2-40B4-BE49-F238E27FC236}">
                  <a16:creationId xmlns:a16="http://schemas.microsoft.com/office/drawing/2014/main" id="{CF36D6F1-8FF3-45C8-80CC-124E0FB8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3123"/>
              <a:ext cx="18" cy="18"/>
            </a:xfrm>
            <a:custGeom>
              <a:avLst/>
              <a:gdLst>
                <a:gd name="T0" fmla="*/ 13 w 18"/>
                <a:gd name="T1" fmla="*/ 2 h 18"/>
                <a:gd name="T2" fmla="*/ 15 w 18"/>
                <a:gd name="T3" fmla="*/ 13 h 18"/>
                <a:gd name="T4" fmla="*/ 5 w 18"/>
                <a:gd name="T5" fmla="*/ 16 h 18"/>
                <a:gd name="T6" fmla="*/ 3 w 18"/>
                <a:gd name="T7" fmla="*/ 5 h 18"/>
                <a:gd name="T8" fmla="*/ 13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5" y="16"/>
                  </a:cubicBezTo>
                  <a:cubicBezTo>
                    <a:pt x="1" y="13"/>
                    <a:pt x="0" y="8"/>
                    <a:pt x="3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8" name="Freeform 222">
              <a:extLst>
                <a:ext uri="{FF2B5EF4-FFF2-40B4-BE49-F238E27FC236}">
                  <a16:creationId xmlns:a16="http://schemas.microsoft.com/office/drawing/2014/main" id="{F81A9EED-4F23-454A-986A-B8655701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2944"/>
              <a:ext cx="83" cy="119"/>
            </a:xfrm>
            <a:custGeom>
              <a:avLst/>
              <a:gdLst>
                <a:gd name="T0" fmla="*/ 26 w 87"/>
                <a:gd name="T1" fmla="*/ 5 h 117"/>
                <a:gd name="T2" fmla="*/ 69 w 87"/>
                <a:gd name="T3" fmla="*/ 51 h 117"/>
                <a:gd name="T4" fmla="*/ 50 w 87"/>
                <a:gd name="T5" fmla="*/ 117 h 117"/>
                <a:gd name="T6" fmla="*/ 8 w 87"/>
                <a:gd name="T7" fmla="*/ 71 h 117"/>
                <a:gd name="T8" fmla="*/ 26 w 87"/>
                <a:gd name="T9" fmla="*/ 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7"/>
                    <a:pt x="8" y="68"/>
                  </a:cubicBezTo>
                  <a:cubicBezTo>
                    <a:pt x="0" y="39"/>
                    <a:pt x="9" y="11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9" name="Freeform 223">
              <a:extLst>
                <a:ext uri="{FF2B5EF4-FFF2-40B4-BE49-F238E27FC236}">
                  <a16:creationId xmlns:a16="http://schemas.microsoft.com/office/drawing/2014/main" id="{7AEFE306-77CB-422F-87D2-997F751BC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958"/>
              <a:ext cx="47" cy="55"/>
            </a:xfrm>
            <a:custGeom>
              <a:avLst/>
              <a:gdLst>
                <a:gd name="T0" fmla="*/ 41 w 48"/>
                <a:gd name="T1" fmla="*/ 22 h 54"/>
                <a:gd name="T2" fmla="*/ 28 w 48"/>
                <a:gd name="T3" fmla="*/ 54 h 54"/>
                <a:gd name="T4" fmla="*/ 4 w 48"/>
                <a:gd name="T5" fmla="*/ 36 h 54"/>
                <a:gd name="T6" fmla="*/ 17 w 48"/>
                <a:gd name="T7" fmla="*/ 4 h 54"/>
                <a:gd name="T8" fmla="*/ 41 w 48"/>
                <a:gd name="T9" fmla="*/ 2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2"/>
                  </a:moveTo>
                  <a:cubicBezTo>
                    <a:pt x="48" y="35"/>
                    <a:pt x="42" y="48"/>
                    <a:pt x="31" y="51"/>
                  </a:cubicBezTo>
                  <a:cubicBezTo>
                    <a:pt x="19" y="54"/>
                    <a:pt x="7" y="46"/>
                    <a:pt x="4" y="33"/>
                  </a:cubicBezTo>
                  <a:cubicBezTo>
                    <a:pt x="0" y="20"/>
                    <a:pt x="6" y="7"/>
                    <a:pt x="17" y="4"/>
                  </a:cubicBezTo>
                  <a:cubicBezTo>
                    <a:pt x="28" y="0"/>
                    <a:pt x="40" y="8"/>
                    <a:pt x="4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0" name="Freeform 224">
              <a:extLst>
                <a:ext uri="{FF2B5EF4-FFF2-40B4-BE49-F238E27FC236}">
                  <a16:creationId xmlns:a16="http://schemas.microsoft.com/office/drawing/2014/main" id="{A344BD9D-CCD3-424B-8D10-D1EADC866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3017"/>
              <a:ext cx="30" cy="34"/>
            </a:xfrm>
            <a:custGeom>
              <a:avLst/>
              <a:gdLst>
                <a:gd name="T0" fmla="*/ 23 w 31"/>
                <a:gd name="T1" fmla="*/ 9 h 33"/>
                <a:gd name="T2" fmla="*/ 21 w 31"/>
                <a:gd name="T3" fmla="*/ 32 h 33"/>
                <a:gd name="T4" fmla="*/ 5 w 31"/>
                <a:gd name="T5" fmla="*/ 26 h 33"/>
                <a:gd name="T6" fmla="*/ 7 w 31"/>
                <a:gd name="T7" fmla="*/ 4 h 33"/>
                <a:gd name="T8" fmla="*/ 23 w 31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9"/>
                  </a:moveTo>
                  <a:cubicBezTo>
                    <a:pt x="31" y="16"/>
                    <a:pt x="30" y="25"/>
                    <a:pt x="24" y="29"/>
                  </a:cubicBezTo>
                  <a:cubicBezTo>
                    <a:pt x="18" y="33"/>
                    <a:pt x="9" y="30"/>
                    <a:pt x="5" y="23"/>
                  </a:cubicBezTo>
                  <a:cubicBezTo>
                    <a:pt x="0" y="16"/>
                    <a:pt x="1" y="8"/>
                    <a:pt x="7" y="4"/>
                  </a:cubicBezTo>
                  <a:cubicBezTo>
                    <a:pt x="13" y="0"/>
                    <a:pt x="21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1" name="Freeform 225">
              <a:extLst>
                <a:ext uri="{FF2B5EF4-FFF2-40B4-BE49-F238E27FC236}">
                  <a16:creationId xmlns:a16="http://schemas.microsoft.com/office/drawing/2014/main" id="{FA80A489-B579-44BB-8652-B3680B8BB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891"/>
              <a:ext cx="324" cy="287"/>
            </a:xfrm>
            <a:custGeom>
              <a:avLst/>
              <a:gdLst>
                <a:gd name="T0" fmla="*/ 189 w 338"/>
                <a:gd name="T1" fmla="*/ 73 h 281"/>
                <a:gd name="T2" fmla="*/ 176 w 338"/>
                <a:gd name="T3" fmla="*/ 67 h 281"/>
                <a:gd name="T4" fmla="*/ 145 w 338"/>
                <a:gd name="T5" fmla="*/ 34 h 281"/>
                <a:gd name="T6" fmla="*/ 24 w 338"/>
                <a:gd name="T7" fmla="*/ 53 h 281"/>
                <a:gd name="T8" fmla="*/ 60 w 338"/>
                <a:gd name="T9" fmla="*/ 195 h 281"/>
                <a:gd name="T10" fmla="*/ 98 w 338"/>
                <a:gd name="T11" fmla="*/ 212 h 281"/>
                <a:gd name="T12" fmla="*/ 108 w 338"/>
                <a:gd name="T13" fmla="*/ 227 h 281"/>
                <a:gd name="T14" fmla="*/ 122 w 338"/>
                <a:gd name="T15" fmla="*/ 233 h 281"/>
                <a:gd name="T16" fmla="*/ 151 w 338"/>
                <a:gd name="T17" fmla="*/ 265 h 281"/>
                <a:gd name="T18" fmla="*/ 274 w 338"/>
                <a:gd name="T19" fmla="*/ 246 h 281"/>
                <a:gd name="T20" fmla="*/ 237 w 338"/>
                <a:gd name="T21" fmla="*/ 103 h 281"/>
                <a:gd name="T22" fmla="*/ 198 w 338"/>
                <a:gd name="T23" fmla="*/ 86 h 281"/>
                <a:gd name="T24" fmla="*/ 189 w 338"/>
                <a:gd name="T25" fmla="*/ 73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69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1"/>
                    <a:pt x="179" y="40"/>
                    <a:pt x="165" y="31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1"/>
                    <a:pt x="69" y="183"/>
                  </a:cubicBezTo>
                  <a:cubicBezTo>
                    <a:pt x="82" y="192"/>
                    <a:pt x="97" y="197"/>
                    <a:pt x="111" y="200"/>
                  </a:cubicBezTo>
                  <a:cubicBezTo>
                    <a:pt x="113" y="204"/>
                    <a:pt x="118" y="209"/>
                    <a:pt x="123" y="212"/>
                  </a:cubicBezTo>
                  <a:cubicBezTo>
                    <a:pt x="129" y="216"/>
                    <a:pt x="134" y="218"/>
                    <a:pt x="139" y="218"/>
                  </a:cubicBezTo>
                  <a:cubicBezTo>
                    <a:pt x="148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7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6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2" name="Freeform 226">
              <a:extLst>
                <a:ext uri="{FF2B5EF4-FFF2-40B4-BE49-F238E27FC236}">
                  <a16:creationId xmlns:a16="http://schemas.microsoft.com/office/drawing/2014/main" id="{F59ECDA5-542D-41D3-8453-9E2CF5D8B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777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8 h 348"/>
                <a:gd name="T4" fmla="*/ 164 w 212"/>
                <a:gd name="T5" fmla="*/ 107 h 348"/>
                <a:gd name="T6" fmla="*/ 73 w 212"/>
                <a:gd name="T7" fmla="*/ 7 h 348"/>
                <a:gd name="T8" fmla="*/ 8 w 212"/>
                <a:gd name="T9" fmla="*/ 135 h 348"/>
                <a:gd name="T10" fmla="*/ 20 w 212"/>
                <a:gd name="T11" fmla="*/ 181 h 348"/>
                <a:gd name="T12" fmla="*/ 19 w 212"/>
                <a:gd name="T13" fmla="*/ 198 h 348"/>
                <a:gd name="T14" fmla="*/ 25 w 212"/>
                <a:gd name="T15" fmla="*/ 217 h 348"/>
                <a:gd name="T16" fmla="*/ 23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6 w 212"/>
                <a:gd name="T23" fmla="*/ 190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4" y="14"/>
                    <a:pt x="0" y="67"/>
                    <a:pt x="8" y="126"/>
                  </a:cubicBezTo>
                  <a:cubicBezTo>
                    <a:pt x="11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8" y="202"/>
                  </a:cubicBezTo>
                  <a:cubicBezTo>
                    <a:pt x="24" y="216"/>
                    <a:pt x="23" y="231"/>
                    <a:pt x="26" y="247"/>
                  </a:cubicBezTo>
                  <a:cubicBezTo>
                    <a:pt x="34" y="306"/>
                    <a:pt x="80" y="348"/>
                    <a:pt x="130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2" y="206"/>
                    <a:pt x="196" y="191"/>
                    <a:pt x="189" y="178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3" name="Freeform 227">
              <a:extLst>
                <a:ext uri="{FF2B5EF4-FFF2-40B4-BE49-F238E27FC236}">
                  <a16:creationId xmlns:a16="http://schemas.microsoft.com/office/drawing/2014/main" id="{D3C70ED1-3352-4B3E-AFCD-407360A60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2787"/>
              <a:ext cx="133" cy="176"/>
            </a:xfrm>
            <a:custGeom>
              <a:avLst/>
              <a:gdLst>
                <a:gd name="T0" fmla="*/ 110 w 139"/>
                <a:gd name="T1" fmla="*/ 111 h 172"/>
                <a:gd name="T2" fmla="*/ 39 w 139"/>
                <a:gd name="T3" fmla="*/ 174 h 172"/>
                <a:gd name="T4" fmla="*/ 11 w 139"/>
                <a:gd name="T5" fmla="*/ 74 h 172"/>
                <a:gd name="T6" fmla="*/ 83 w 139"/>
                <a:gd name="T7" fmla="*/ 10 h 172"/>
                <a:gd name="T8" fmla="*/ 110 w 139"/>
                <a:gd name="T9" fmla="*/ 11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2" y="146"/>
                    <a:pt x="76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5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4" name="Freeform 228">
              <a:extLst>
                <a:ext uri="{FF2B5EF4-FFF2-40B4-BE49-F238E27FC236}">
                  <a16:creationId xmlns:a16="http://schemas.microsoft.com/office/drawing/2014/main" id="{547EE099-B5BF-4B1C-819D-057675E0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954"/>
              <a:ext cx="15" cy="31"/>
            </a:xfrm>
            <a:custGeom>
              <a:avLst/>
              <a:gdLst>
                <a:gd name="T0" fmla="*/ 11 w 15"/>
                <a:gd name="T1" fmla="*/ 0 h 30"/>
                <a:gd name="T2" fmla="*/ 15 w 15"/>
                <a:gd name="T3" fmla="*/ 33 h 30"/>
                <a:gd name="T4" fmla="*/ 11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1" y="0"/>
                  </a:moveTo>
                  <a:cubicBezTo>
                    <a:pt x="11" y="0"/>
                    <a:pt x="0" y="16"/>
                    <a:pt x="15" y="30"/>
                  </a:cubicBezTo>
                  <a:cubicBezTo>
                    <a:pt x="15" y="30"/>
                    <a:pt x="7" y="12"/>
                    <a:pt x="11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5" name="Freeform 229">
              <a:extLst>
                <a:ext uri="{FF2B5EF4-FFF2-40B4-BE49-F238E27FC236}">
                  <a16:creationId xmlns:a16="http://schemas.microsoft.com/office/drawing/2014/main" id="{66589CFB-54E4-4A47-8C4F-97B56A876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2972"/>
              <a:ext cx="127" cy="163"/>
            </a:xfrm>
            <a:custGeom>
              <a:avLst/>
              <a:gdLst>
                <a:gd name="T0" fmla="*/ 95 w 132"/>
                <a:gd name="T1" fmla="*/ 55 h 159"/>
                <a:gd name="T2" fmla="*/ 97 w 132"/>
                <a:gd name="T3" fmla="*/ 155 h 159"/>
                <a:gd name="T4" fmla="*/ 22 w 132"/>
                <a:gd name="T5" fmla="*/ 116 h 159"/>
                <a:gd name="T6" fmla="*/ 20 w 132"/>
                <a:gd name="T7" fmla="*/ 16 h 159"/>
                <a:gd name="T8" fmla="*/ 95 w 132"/>
                <a:gd name="T9" fmla="*/ 5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9">
                  <a:moveTo>
                    <a:pt x="107" y="52"/>
                  </a:moveTo>
                  <a:cubicBezTo>
                    <a:pt x="131" y="87"/>
                    <a:pt x="132" y="128"/>
                    <a:pt x="109" y="143"/>
                  </a:cubicBezTo>
                  <a:cubicBezTo>
                    <a:pt x="86" y="159"/>
                    <a:pt x="49" y="143"/>
                    <a:pt x="25" y="107"/>
                  </a:cubicBezTo>
                  <a:cubicBezTo>
                    <a:pt x="1" y="72"/>
                    <a:pt x="0" y="31"/>
                    <a:pt x="23" y="16"/>
                  </a:cubicBezTo>
                  <a:cubicBezTo>
                    <a:pt x="46" y="0"/>
                    <a:pt x="83" y="16"/>
                    <a:pt x="107" y="52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6" name="Freeform 230">
              <a:extLst>
                <a:ext uri="{FF2B5EF4-FFF2-40B4-BE49-F238E27FC236}">
                  <a16:creationId xmlns:a16="http://schemas.microsoft.com/office/drawing/2014/main" id="{6A34FAC7-ACCD-4FB5-A092-DAAF62673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983"/>
              <a:ext cx="80" cy="99"/>
            </a:xfrm>
            <a:custGeom>
              <a:avLst/>
              <a:gdLst>
                <a:gd name="T0" fmla="*/ 67 w 83"/>
                <a:gd name="T1" fmla="*/ 42 h 97"/>
                <a:gd name="T2" fmla="*/ 48 w 83"/>
                <a:gd name="T3" fmla="*/ 98 h 97"/>
                <a:gd name="T4" fmla="*/ 7 w 83"/>
                <a:gd name="T5" fmla="*/ 61 h 97"/>
                <a:gd name="T6" fmla="*/ 26 w 83"/>
                <a:gd name="T7" fmla="*/ 5 h 97"/>
                <a:gd name="T8" fmla="*/ 67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3" y="87"/>
                    <a:pt x="54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1"/>
                    <a:pt x="29" y="5"/>
                  </a:cubicBezTo>
                  <a:cubicBezTo>
                    <a:pt x="49" y="0"/>
                    <a:pt x="70" y="15"/>
                    <a:pt x="7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7" name="Freeform 231">
              <a:extLst>
                <a:ext uri="{FF2B5EF4-FFF2-40B4-BE49-F238E27FC236}">
                  <a16:creationId xmlns:a16="http://schemas.microsoft.com/office/drawing/2014/main" id="{445B6F1E-1DFD-4008-9721-D90E13CCF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991"/>
              <a:ext cx="23" cy="23"/>
            </a:xfrm>
            <a:custGeom>
              <a:avLst/>
              <a:gdLst>
                <a:gd name="T0" fmla="*/ 20 w 24"/>
                <a:gd name="T1" fmla="*/ 10 h 23"/>
                <a:gd name="T2" fmla="*/ 12 w 24"/>
                <a:gd name="T3" fmla="*/ 22 h 23"/>
                <a:gd name="T4" fmla="*/ 1 w 24"/>
                <a:gd name="T5" fmla="*/ 13 h 23"/>
                <a:gd name="T6" fmla="*/ 10 w 24"/>
                <a:gd name="T7" fmla="*/ 1 h 23"/>
                <a:gd name="T8" fmla="*/ 20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0"/>
                  </a:moveTo>
                  <a:cubicBezTo>
                    <a:pt x="24" y="16"/>
                    <a:pt x="19" y="21"/>
                    <a:pt x="13" y="22"/>
                  </a:cubicBezTo>
                  <a:cubicBezTo>
                    <a:pt x="7" y="23"/>
                    <a:pt x="1" y="19"/>
                    <a:pt x="1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8" name="Freeform 232">
              <a:extLst>
                <a:ext uri="{FF2B5EF4-FFF2-40B4-BE49-F238E27FC236}">
                  <a16:creationId xmlns:a16="http://schemas.microsoft.com/office/drawing/2014/main" id="{78937E0E-911B-4DAE-86B1-F253A2174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022"/>
              <a:ext cx="16" cy="16"/>
            </a:xfrm>
            <a:custGeom>
              <a:avLst/>
              <a:gdLst>
                <a:gd name="T0" fmla="*/ 14 w 17"/>
                <a:gd name="T1" fmla="*/ 7 h 16"/>
                <a:gd name="T2" fmla="*/ 8 w 17"/>
                <a:gd name="T3" fmla="*/ 15 h 16"/>
                <a:gd name="T4" fmla="*/ 1 w 17"/>
                <a:gd name="T5" fmla="*/ 9 h 16"/>
                <a:gd name="T6" fmla="*/ 8 w 17"/>
                <a:gd name="T7" fmla="*/ 0 h 16"/>
                <a:gd name="T8" fmla="*/ 14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5"/>
                  </a:cubicBezTo>
                  <a:cubicBezTo>
                    <a:pt x="5" y="16"/>
                    <a:pt x="1" y="13"/>
                    <a:pt x="1" y="9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9" name="Freeform 233">
              <a:extLst>
                <a:ext uri="{FF2B5EF4-FFF2-40B4-BE49-F238E27FC236}">
                  <a16:creationId xmlns:a16="http://schemas.microsoft.com/office/drawing/2014/main" id="{3151AFEE-E5A4-4D15-87B9-6C4C1AB0C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2792"/>
              <a:ext cx="92" cy="116"/>
            </a:xfrm>
            <a:custGeom>
              <a:avLst/>
              <a:gdLst>
                <a:gd name="T0" fmla="*/ 70 w 96"/>
                <a:gd name="T1" fmla="*/ 11 h 113"/>
                <a:gd name="T2" fmla="*/ 70 w 96"/>
                <a:gd name="T3" fmla="*/ 83 h 113"/>
                <a:gd name="T4" fmla="*/ 14 w 96"/>
                <a:gd name="T5" fmla="*/ 111 h 113"/>
                <a:gd name="T6" fmla="*/ 14 w 96"/>
                <a:gd name="T7" fmla="*/ 39 h 113"/>
                <a:gd name="T8" fmla="*/ 70 w 96"/>
                <a:gd name="T9" fmla="*/ 1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3">
                  <a:moveTo>
                    <a:pt x="79" y="11"/>
                  </a:moveTo>
                  <a:cubicBezTo>
                    <a:pt x="96" y="23"/>
                    <a:pt x="96" y="52"/>
                    <a:pt x="79" y="77"/>
                  </a:cubicBezTo>
                  <a:cubicBezTo>
                    <a:pt x="62" y="102"/>
                    <a:pt x="34" y="113"/>
                    <a:pt x="17" y="102"/>
                  </a:cubicBezTo>
                  <a:cubicBezTo>
                    <a:pt x="0" y="90"/>
                    <a:pt x="0" y="61"/>
                    <a:pt x="17" y="36"/>
                  </a:cubicBezTo>
                  <a:cubicBezTo>
                    <a:pt x="34" y="11"/>
                    <a:pt x="62" y="0"/>
                    <a:pt x="79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0" name="Freeform 234">
              <a:extLst>
                <a:ext uri="{FF2B5EF4-FFF2-40B4-BE49-F238E27FC236}">
                  <a16:creationId xmlns:a16="http://schemas.microsoft.com/office/drawing/2014/main" id="{21EC15CF-D497-4620-90CC-105E20DD6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804"/>
              <a:ext cx="48" cy="55"/>
            </a:xfrm>
            <a:custGeom>
              <a:avLst/>
              <a:gdLst>
                <a:gd name="T0" fmla="*/ 37 w 50"/>
                <a:gd name="T1" fmla="*/ 42 h 54"/>
                <a:gd name="T2" fmla="*/ 12 w 50"/>
                <a:gd name="T3" fmla="*/ 51 h 54"/>
                <a:gd name="T4" fmla="*/ 8 w 50"/>
                <a:gd name="T5" fmla="*/ 16 h 54"/>
                <a:gd name="T6" fmla="*/ 35 w 50"/>
                <a:gd name="T7" fmla="*/ 6 h 54"/>
                <a:gd name="T8" fmla="*/ 37 w 50"/>
                <a:gd name="T9" fmla="*/ 4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1"/>
                    <a:pt x="0" y="27"/>
                    <a:pt x="8" y="16"/>
                  </a:cubicBezTo>
                  <a:cubicBezTo>
                    <a:pt x="16" y="4"/>
                    <a:pt x="29" y="0"/>
                    <a:pt x="39" y="6"/>
                  </a:cubicBezTo>
                  <a:cubicBezTo>
                    <a:pt x="49" y="13"/>
                    <a:pt x="50" y="27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1" name="Freeform 235">
              <a:extLst>
                <a:ext uri="{FF2B5EF4-FFF2-40B4-BE49-F238E27FC236}">
                  <a16:creationId xmlns:a16="http://schemas.microsoft.com/office/drawing/2014/main" id="{B05A73A8-41D6-4AE0-B0DA-D43A75568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858"/>
              <a:ext cx="28" cy="34"/>
            </a:xfrm>
            <a:custGeom>
              <a:avLst/>
              <a:gdLst>
                <a:gd name="T0" fmla="*/ 24 w 29"/>
                <a:gd name="T1" fmla="*/ 23 h 33"/>
                <a:gd name="T2" fmla="*/ 11 w 29"/>
                <a:gd name="T3" fmla="*/ 34 h 33"/>
                <a:gd name="T4" fmla="*/ 3 w 29"/>
                <a:gd name="T5" fmla="*/ 13 h 33"/>
                <a:gd name="T6" fmla="*/ 16 w 29"/>
                <a:gd name="T7" fmla="*/ 2 h 33"/>
                <a:gd name="T8" fmla="*/ 24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1" y="31"/>
                  </a:cubicBezTo>
                  <a:cubicBezTo>
                    <a:pt x="4" y="29"/>
                    <a:pt x="0" y="21"/>
                    <a:pt x="3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2" name="Freeform 236">
              <a:extLst>
                <a:ext uri="{FF2B5EF4-FFF2-40B4-BE49-F238E27FC236}">
                  <a16:creationId xmlns:a16="http://schemas.microsoft.com/office/drawing/2014/main" id="{24F713A9-002B-4BAA-9E2D-DA3942A63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775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8 h 348"/>
                <a:gd name="T4" fmla="*/ 164 w 212"/>
                <a:gd name="T5" fmla="*/ 107 h 348"/>
                <a:gd name="T6" fmla="*/ 73 w 212"/>
                <a:gd name="T7" fmla="*/ 7 h 348"/>
                <a:gd name="T8" fmla="*/ 8 w 212"/>
                <a:gd name="T9" fmla="*/ 135 h 348"/>
                <a:gd name="T10" fmla="*/ 20 w 212"/>
                <a:gd name="T11" fmla="*/ 181 h 348"/>
                <a:gd name="T12" fmla="*/ 19 w 212"/>
                <a:gd name="T13" fmla="*/ 198 h 348"/>
                <a:gd name="T14" fmla="*/ 24 w 212"/>
                <a:gd name="T15" fmla="*/ 217 h 348"/>
                <a:gd name="T16" fmla="*/ 22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6 w 212"/>
                <a:gd name="T23" fmla="*/ 190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30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2" y="206"/>
                    <a:pt x="196" y="191"/>
                    <a:pt x="189" y="178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3" name="Freeform 237">
              <a:extLst>
                <a:ext uri="{FF2B5EF4-FFF2-40B4-BE49-F238E27FC236}">
                  <a16:creationId xmlns:a16="http://schemas.microsoft.com/office/drawing/2014/main" id="{4EBDB8D3-DA83-40A5-AC7E-B7796183A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663"/>
              <a:ext cx="203" cy="354"/>
            </a:xfrm>
            <a:custGeom>
              <a:avLst/>
              <a:gdLst>
                <a:gd name="T0" fmla="*/ 19 w 211"/>
                <a:gd name="T1" fmla="*/ 171 h 347"/>
                <a:gd name="T2" fmla="*/ 24 w 211"/>
                <a:gd name="T3" fmla="*/ 156 h 347"/>
                <a:gd name="T4" fmla="*/ 22 w 211"/>
                <a:gd name="T5" fmla="*/ 106 h 347"/>
                <a:gd name="T6" fmla="*/ 114 w 211"/>
                <a:gd name="T7" fmla="*/ 7 h 347"/>
                <a:gd name="T8" fmla="*/ 181 w 211"/>
                <a:gd name="T9" fmla="*/ 134 h 347"/>
                <a:gd name="T10" fmla="*/ 168 w 211"/>
                <a:gd name="T11" fmla="*/ 178 h 347"/>
                <a:gd name="T12" fmla="*/ 169 w 211"/>
                <a:gd name="T13" fmla="*/ 197 h 347"/>
                <a:gd name="T14" fmla="*/ 164 w 211"/>
                <a:gd name="T15" fmla="*/ 213 h 347"/>
                <a:gd name="T16" fmla="*/ 165 w 211"/>
                <a:gd name="T17" fmla="*/ 262 h 347"/>
                <a:gd name="T18" fmla="*/ 73 w 211"/>
                <a:gd name="T19" fmla="*/ 362 h 347"/>
                <a:gd name="T20" fmla="*/ 8 w 211"/>
                <a:gd name="T21" fmla="*/ 236 h 347"/>
                <a:gd name="T22" fmla="*/ 20 w 211"/>
                <a:gd name="T23" fmla="*/ 189 h 347"/>
                <a:gd name="T24" fmla="*/ 19 w 211"/>
                <a:gd name="T25" fmla="*/ 171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8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4" name="Freeform 238">
              <a:extLst>
                <a:ext uri="{FF2B5EF4-FFF2-40B4-BE49-F238E27FC236}">
                  <a16:creationId xmlns:a16="http://schemas.microsoft.com/office/drawing/2014/main" id="{AFCABE1E-5588-4B7C-886C-C88683D9C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672"/>
              <a:ext cx="132" cy="177"/>
            </a:xfrm>
            <a:custGeom>
              <a:avLst/>
              <a:gdLst>
                <a:gd name="T0" fmla="*/ 11 w 138"/>
                <a:gd name="T1" fmla="*/ 112 h 173"/>
                <a:gd name="T2" fmla="*/ 82 w 138"/>
                <a:gd name="T3" fmla="*/ 175 h 173"/>
                <a:gd name="T4" fmla="*/ 110 w 138"/>
                <a:gd name="T5" fmla="*/ 74 h 173"/>
                <a:gd name="T6" fmla="*/ 38 w 138"/>
                <a:gd name="T7" fmla="*/ 10 h 173"/>
                <a:gd name="T8" fmla="*/ 11 w 138"/>
                <a:gd name="T9" fmla="*/ 112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3">
                  <a:moveTo>
                    <a:pt x="13" y="105"/>
                  </a:moveTo>
                  <a:cubicBezTo>
                    <a:pt x="27" y="147"/>
                    <a:pt x="63" y="173"/>
                    <a:pt x="94" y="163"/>
                  </a:cubicBezTo>
                  <a:cubicBezTo>
                    <a:pt x="125" y="153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3"/>
                    <a:pt x="13" y="105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5" name="Freeform 239">
              <a:extLst>
                <a:ext uri="{FF2B5EF4-FFF2-40B4-BE49-F238E27FC236}">
                  <a16:creationId xmlns:a16="http://schemas.microsoft.com/office/drawing/2014/main" id="{AABB0E97-85D0-4365-8856-A34F629F9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839"/>
              <a:ext cx="15" cy="31"/>
            </a:xfrm>
            <a:custGeom>
              <a:avLst/>
              <a:gdLst>
                <a:gd name="T0" fmla="*/ 4 w 15"/>
                <a:gd name="T1" fmla="*/ 0 h 30"/>
                <a:gd name="T2" fmla="*/ 0 w 15"/>
                <a:gd name="T3" fmla="*/ 33 h 30"/>
                <a:gd name="T4" fmla="*/ 4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4" y="0"/>
                  </a:moveTo>
                  <a:cubicBezTo>
                    <a:pt x="4" y="0"/>
                    <a:pt x="15" y="15"/>
                    <a:pt x="0" y="30"/>
                  </a:cubicBezTo>
                  <a:cubicBezTo>
                    <a:pt x="0" y="30"/>
                    <a:pt x="8" y="12"/>
                    <a:pt x="4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6" name="Freeform 240">
              <a:extLst>
                <a:ext uri="{FF2B5EF4-FFF2-40B4-BE49-F238E27FC236}">
                  <a16:creationId xmlns:a16="http://schemas.microsoft.com/office/drawing/2014/main" id="{E13A7D8E-0138-41C0-A465-443CAF89F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858"/>
              <a:ext cx="127" cy="162"/>
            </a:xfrm>
            <a:custGeom>
              <a:avLst/>
              <a:gdLst>
                <a:gd name="T0" fmla="*/ 22 w 132"/>
                <a:gd name="T1" fmla="*/ 54 h 158"/>
                <a:gd name="T2" fmla="*/ 20 w 132"/>
                <a:gd name="T3" fmla="*/ 155 h 158"/>
                <a:gd name="T4" fmla="*/ 95 w 132"/>
                <a:gd name="T5" fmla="*/ 116 h 158"/>
                <a:gd name="T6" fmla="*/ 97 w 132"/>
                <a:gd name="T7" fmla="*/ 15 h 158"/>
                <a:gd name="T8" fmla="*/ 22 w 132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25" y="51"/>
                  </a:moveTo>
                  <a:cubicBezTo>
                    <a:pt x="1" y="86"/>
                    <a:pt x="0" y="127"/>
                    <a:pt x="23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2" y="31"/>
                    <a:pt x="109" y="15"/>
                  </a:cubicBezTo>
                  <a:cubicBezTo>
                    <a:pt x="86" y="0"/>
                    <a:pt x="48" y="16"/>
                    <a:pt x="25" y="5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7" name="Freeform 241">
              <a:extLst>
                <a:ext uri="{FF2B5EF4-FFF2-40B4-BE49-F238E27FC236}">
                  <a16:creationId xmlns:a16="http://schemas.microsoft.com/office/drawing/2014/main" id="{AA3691E1-BAFE-466D-8988-DE9F4D263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868"/>
              <a:ext cx="80" cy="99"/>
            </a:xfrm>
            <a:custGeom>
              <a:avLst/>
              <a:gdLst>
                <a:gd name="T0" fmla="*/ 6 w 83"/>
                <a:gd name="T1" fmla="*/ 42 h 97"/>
                <a:gd name="T2" fmla="*/ 26 w 83"/>
                <a:gd name="T3" fmla="*/ 98 h 97"/>
                <a:gd name="T4" fmla="*/ 67 w 83"/>
                <a:gd name="T5" fmla="*/ 61 h 97"/>
                <a:gd name="T6" fmla="*/ 47 w 83"/>
                <a:gd name="T7" fmla="*/ 5 h 97"/>
                <a:gd name="T8" fmla="*/ 6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6" y="39"/>
                  </a:moveTo>
                  <a:cubicBezTo>
                    <a:pt x="0" y="63"/>
                    <a:pt x="10" y="86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3" y="34"/>
                    <a:pt x="72" y="10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8" name="Freeform 242">
              <a:extLst>
                <a:ext uri="{FF2B5EF4-FFF2-40B4-BE49-F238E27FC236}">
                  <a16:creationId xmlns:a16="http://schemas.microsoft.com/office/drawing/2014/main" id="{10C04EAE-CACC-43EE-835A-4E294A8AE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876"/>
              <a:ext cx="23" cy="23"/>
            </a:xfrm>
            <a:custGeom>
              <a:avLst/>
              <a:gdLst>
                <a:gd name="T0" fmla="*/ 1 w 24"/>
                <a:gd name="T1" fmla="*/ 9 h 22"/>
                <a:gd name="T2" fmla="*/ 10 w 24"/>
                <a:gd name="T3" fmla="*/ 24 h 22"/>
                <a:gd name="T4" fmla="*/ 20 w 24"/>
                <a:gd name="T5" fmla="*/ 16 h 22"/>
                <a:gd name="T6" fmla="*/ 12 w 24"/>
                <a:gd name="T7" fmla="*/ 1 h 22"/>
                <a:gd name="T8" fmla="*/ 1 w 24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1" y="9"/>
                  </a:moveTo>
                  <a:cubicBezTo>
                    <a:pt x="0" y="15"/>
                    <a:pt x="4" y="21"/>
                    <a:pt x="10" y="21"/>
                  </a:cubicBezTo>
                  <a:cubicBezTo>
                    <a:pt x="17" y="22"/>
                    <a:pt x="22" y="18"/>
                    <a:pt x="23" y="13"/>
                  </a:cubicBezTo>
                  <a:cubicBezTo>
                    <a:pt x="24" y="7"/>
                    <a:pt x="20" y="2"/>
                    <a:pt x="13" y="1"/>
                  </a:cubicBezTo>
                  <a:cubicBezTo>
                    <a:pt x="7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9" name="Freeform 243">
              <a:extLst>
                <a:ext uri="{FF2B5EF4-FFF2-40B4-BE49-F238E27FC236}">
                  <a16:creationId xmlns:a16="http://schemas.microsoft.com/office/drawing/2014/main" id="{C5FD4BF9-9D97-453F-B90E-9AF6BC85E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906"/>
              <a:ext cx="17" cy="17"/>
            </a:xfrm>
            <a:custGeom>
              <a:avLst/>
              <a:gdLst>
                <a:gd name="T0" fmla="*/ 1 w 18"/>
                <a:gd name="T1" fmla="*/ 7 h 17"/>
                <a:gd name="T2" fmla="*/ 8 w 18"/>
                <a:gd name="T3" fmla="*/ 16 h 17"/>
                <a:gd name="T4" fmla="*/ 14 w 18"/>
                <a:gd name="T5" fmla="*/ 10 h 17"/>
                <a:gd name="T6" fmla="*/ 9 w 18"/>
                <a:gd name="T7" fmla="*/ 1 h 17"/>
                <a:gd name="T8" fmla="*/ 1 w 18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7"/>
                    <a:pt x="16" y="14"/>
                    <a:pt x="17" y="10"/>
                  </a:cubicBezTo>
                  <a:cubicBezTo>
                    <a:pt x="18" y="5"/>
                    <a:pt x="14" y="2"/>
                    <a:pt x="10" y="1"/>
                  </a:cubicBezTo>
                  <a:cubicBezTo>
                    <a:pt x="6" y="0"/>
                    <a:pt x="2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0" name="Freeform 244">
              <a:extLst>
                <a:ext uri="{FF2B5EF4-FFF2-40B4-BE49-F238E27FC236}">
                  <a16:creationId xmlns:a16="http://schemas.microsoft.com/office/drawing/2014/main" id="{A00B5DD7-41FD-4D37-8C09-C8E00F984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2677"/>
              <a:ext cx="91" cy="116"/>
            </a:xfrm>
            <a:custGeom>
              <a:avLst/>
              <a:gdLst>
                <a:gd name="T0" fmla="*/ 14 w 95"/>
                <a:gd name="T1" fmla="*/ 12 h 114"/>
                <a:gd name="T2" fmla="*/ 14 w 95"/>
                <a:gd name="T3" fmla="*/ 81 h 114"/>
                <a:gd name="T4" fmla="*/ 69 w 95"/>
                <a:gd name="T5" fmla="*/ 109 h 114"/>
                <a:gd name="T6" fmla="*/ 69 w 95"/>
                <a:gd name="T7" fmla="*/ 39 h 114"/>
                <a:gd name="T8" fmla="*/ 14 w 95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2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2" y="114"/>
                    <a:pt x="78" y="103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2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1" name="Freeform 245">
              <a:extLst>
                <a:ext uri="{FF2B5EF4-FFF2-40B4-BE49-F238E27FC236}">
                  <a16:creationId xmlns:a16="http://schemas.microsoft.com/office/drawing/2014/main" id="{2BBDE7B2-AADB-46D2-9571-E4003FB93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689"/>
              <a:ext cx="48" cy="55"/>
            </a:xfrm>
            <a:custGeom>
              <a:avLst/>
              <a:gdLst>
                <a:gd name="T0" fmla="*/ 8 w 50"/>
                <a:gd name="T1" fmla="*/ 41 h 54"/>
                <a:gd name="T2" fmla="*/ 35 w 50"/>
                <a:gd name="T3" fmla="*/ 50 h 54"/>
                <a:gd name="T4" fmla="*/ 37 w 50"/>
                <a:gd name="T5" fmla="*/ 15 h 54"/>
                <a:gd name="T6" fmla="*/ 12 w 50"/>
                <a:gd name="T7" fmla="*/ 6 h 54"/>
                <a:gd name="T8" fmla="*/ 8 w 50"/>
                <a:gd name="T9" fmla="*/ 4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7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2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2" name="Freeform 246">
              <a:extLst>
                <a:ext uri="{FF2B5EF4-FFF2-40B4-BE49-F238E27FC236}">
                  <a16:creationId xmlns:a16="http://schemas.microsoft.com/office/drawing/2014/main" id="{773162C1-C6F3-4845-BFFC-3D5BFF72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743"/>
              <a:ext cx="28" cy="34"/>
            </a:xfrm>
            <a:custGeom>
              <a:avLst/>
              <a:gdLst>
                <a:gd name="T0" fmla="*/ 3 w 29"/>
                <a:gd name="T1" fmla="*/ 23 h 33"/>
                <a:gd name="T2" fmla="*/ 16 w 29"/>
                <a:gd name="T3" fmla="*/ 34 h 33"/>
                <a:gd name="T4" fmla="*/ 24 w 29"/>
                <a:gd name="T5" fmla="*/ 13 h 33"/>
                <a:gd name="T6" fmla="*/ 11 w 29"/>
                <a:gd name="T7" fmla="*/ 2 h 33"/>
                <a:gd name="T8" fmla="*/ 3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3" name="Freeform 247">
              <a:extLst>
                <a:ext uri="{FF2B5EF4-FFF2-40B4-BE49-F238E27FC236}">
                  <a16:creationId xmlns:a16="http://schemas.microsoft.com/office/drawing/2014/main" id="{05DF5A46-9833-4C84-95DA-3E42A4A28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661"/>
              <a:ext cx="203" cy="354"/>
            </a:xfrm>
            <a:custGeom>
              <a:avLst/>
              <a:gdLst>
                <a:gd name="T0" fmla="*/ 19 w 211"/>
                <a:gd name="T1" fmla="*/ 171 h 347"/>
                <a:gd name="T2" fmla="*/ 24 w 211"/>
                <a:gd name="T3" fmla="*/ 156 h 347"/>
                <a:gd name="T4" fmla="*/ 22 w 211"/>
                <a:gd name="T5" fmla="*/ 106 h 347"/>
                <a:gd name="T6" fmla="*/ 114 w 211"/>
                <a:gd name="T7" fmla="*/ 6 h 347"/>
                <a:gd name="T8" fmla="*/ 181 w 211"/>
                <a:gd name="T9" fmla="*/ 134 h 347"/>
                <a:gd name="T10" fmla="*/ 168 w 211"/>
                <a:gd name="T11" fmla="*/ 178 h 347"/>
                <a:gd name="T12" fmla="*/ 169 w 211"/>
                <a:gd name="T13" fmla="*/ 197 h 347"/>
                <a:gd name="T14" fmla="*/ 164 w 211"/>
                <a:gd name="T15" fmla="*/ 213 h 347"/>
                <a:gd name="T16" fmla="*/ 165 w 211"/>
                <a:gd name="T17" fmla="*/ 262 h 347"/>
                <a:gd name="T18" fmla="*/ 73 w 211"/>
                <a:gd name="T19" fmla="*/ 362 h 347"/>
                <a:gd name="T20" fmla="*/ 8 w 211"/>
                <a:gd name="T21" fmla="*/ 236 h 347"/>
                <a:gd name="T22" fmla="*/ 20 w 211"/>
                <a:gd name="T23" fmla="*/ 189 h 347"/>
                <a:gd name="T24" fmla="*/ 19 w 211"/>
                <a:gd name="T25" fmla="*/ 171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6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8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6" y="190"/>
                    <a:pt x="23" y="177"/>
                  </a:cubicBezTo>
                  <a:cubicBezTo>
                    <a:pt x="22" y="173"/>
                    <a:pt x="22" y="168"/>
                    <a:pt x="22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4" name="Freeform 248">
              <a:extLst>
                <a:ext uri="{FF2B5EF4-FFF2-40B4-BE49-F238E27FC236}">
                  <a16:creationId xmlns:a16="http://schemas.microsoft.com/office/drawing/2014/main" id="{2EDA8F84-BE9B-4AE7-BFD9-AB74F6DB8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631"/>
              <a:ext cx="324" cy="288"/>
            </a:xfrm>
            <a:custGeom>
              <a:avLst/>
              <a:gdLst>
                <a:gd name="T0" fmla="*/ 109 w 338"/>
                <a:gd name="T1" fmla="*/ 75 h 282"/>
                <a:gd name="T2" fmla="*/ 122 w 338"/>
                <a:gd name="T3" fmla="*/ 67 h 282"/>
                <a:gd name="T4" fmla="*/ 151 w 338"/>
                <a:gd name="T5" fmla="*/ 35 h 282"/>
                <a:gd name="T6" fmla="*/ 274 w 338"/>
                <a:gd name="T7" fmla="*/ 53 h 282"/>
                <a:gd name="T8" fmla="*/ 237 w 338"/>
                <a:gd name="T9" fmla="*/ 196 h 282"/>
                <a:gd name="T10" fmla="*/ 200 w 338"/>
                <a:gd name="T11" fmla="*/ 213 h 282"/>
                <a:gd name="T12" fmla="*/ 189 w 338"/>
                <a:gd name="T13" fmla="*/ 228 h 282"/>
                <a:gd name="T14" fmla="*/ 175 w 338"/>
                <a:gd name="T15" fmla="*/ 234 h 282"/>
                <a:gd name="T16" fmla="*/ 146 w 338"/>
                <a:gd name="T17" fmla="*/ 266 h 282"/>
                <a:gd name="T18" fmla="*/ 24 w 338"/>
                <a:gd name="T19" fmla="*/ 247 h 282"/>
                <a:gd name="T20" fmla="*/ 60 w 338"/>
                <a:gd name="T21" fmla="*/ 104 h 282"/>
                <a:gd name="T22" fmla="*/ 100 w 338"/>
                <a:gd name="T23" fmla="*/ 87 h 282"/>
                <a:gd name="T24" fmla="*/ 10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2"/>
                    <a:pt x="241" y="198"/>
                    <a:pt x="227" y="201"/>
                  </a:cubicBezTo>
                  <a:cubicBezTo>
                    <a:pt x="225" y="205"/>
                    <a:pt x="220" y="209"/>
                    <a:pt x="215" y="213"/>
                  </a:cubicBezTo>
                  <a:cubicBezTo>
                    <a:pt x="209" y="216"/>
                    <a:pt x="204" y="218"/>
                    <a:pt x="199" y="219"/>
                  </a:cubicBezTo>
                  <a:cubicBezTo>
                    <a:pt x="190" y="231"/>
                    <a:pt x="179" y="241"/>
                    <a:pt x="166" y="250"/>
                  </a:cubicBezTo>
                  <a:cubicBezTo>
                    <a:pt x="116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5" name="Freeform 249">
              <a:extLst>
                <a:ext uri="{FF2B5EF4-FFF2-40B4-BE49-F238E27FC236}">
                  <a16:creationId xmlns:a16="http://schemas.microsoft.com/office/drawing/2014/main" id="{B753F202-8FD1-444E-9192-0F82914D0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658"/>
              <a:ext cx="140" cy="175"/>
            </a:xfrm>
            <a:custGeom>
              <a:avLst/>
              <a:gdLst>
                <a:gd name="T0" fmla="*/ 21 w 146"/>
                <a:gd name="T1" fmla="*/ 58 h 171"/>
                <a:gd name="T2" fmla="*/ 29 w 146"/>
                <a:gd name="T3" fmla="*/ 166 h 171"/>
                <a:gd name="T4" fmla="*/ 108 w 146"/>
                <a:gd name="T5" fmla="*/ 125 h 171"/>
                <a:gd name="T6" fmla="*/ 101 w 146"/>
                <a:gd name="T7" fmla="*/ 17 h 171"/>
                <a:gd name="T8" fmla="*/ 21 w 146"/>
                <a:gd name="T9" fmla="*/ 5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24" y="55"/>
                  </a:moveTo>
                  <a:cubicBezTo>
                    <a:pt x="0" y="93"/>
                    <a:pt x="4" y="137"/>
                    <a:pt x="32" y="154"/>
                  </a:cubicBezTo>
                  <a:cubicBezTo>
                    <a:pt x="59" y="171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8" y="0"/>
                    <a:pt x="47" y="17"/>
                    <a:pt x="24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6" name="Freeform 250">
              <a:extLst>
                <a:ext uri="{FF2B5EF4-FFF2-40B4-BE49-F238E27FC236}">
                  <a16:creationId xmlns:a16="http://schemas.microsoft.com/office/drawing/2014/main" id="{FD6EED29-2ECB-44B6-86DB-6F0C104C0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832"/>
              <a:ext cx="24" cy="20"/>
            </a:xfrm>
            <a:custGeom>
              <a:avLst/>
              <a:gdLst>
                <a:gd name="T0" fmla="*/ 22 w 25"/>
                <a:gd name="T1" fmla="*/ 0 h 19"/>
                <a:gd name="T2" fmla="*/ 0 w 25"/>
                <a:gd name="T3" fmla="*/ 20 h 19"/>
                <a:gd name="T4" fmla="*/ 22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7" name="Freeform 251">
              <a:extLst>
                <a:ext uri="{FF2B5EF4-FFF2-40B4-BE49-F238E27FC236}">
                  <a16:creationId xmlns:a16="http://schemas.microsoft.com/office/drawing/2014/main" id="{02E9C8A1-C0A5-4194-A3ED-2E306123B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796"/>
              <a:ext cx="152" cy="110"/>
            </a:xfrm>
            <a:custGeom>
              <a:avLst/>
              <a:gdLst>
                <a:gd name="T0" fmla="*/ 65 w 159"/>
                <a:gd name="T1" fmla="*/ 5 h 108"/>
                <a:gd name="T2" fmla="*/ 3 w 159"/>
                <a:gd name="T3" fmla="*/ 66 h 108"/>
                <a:gd name="T4" fmla="*/ 74 w 159"/>
                <a:gd name="T5" fmla="*/ 109 h 108"/>
                <a:gd name="T6" fmla="*/ 136 w 159"/>
                <a:gd name="T7" fmla="*/ 49 h 108"/>
                <a:gd name="T8" fmla="*/ 65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9"/>
                    <a:pt x="0" y="35"/>
                    <a:pt x="3" y="63"/>
                  </a:cubicBezTo>
                  <a:cubicBezTo>
                    <a:pt x="6" y="90"/>
                    <a:pt x="43" y="108"/>
                    <a:pt x="85" y="103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8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8" name="Freeform 252">
              <a:extLst>
                <a:ext uri="{FF2B5EF4-FFF2-40B4-BE49-F238E27FC236}">
                  <a16:creationId xmlns:a16="http://schemas.microsoft.com/office/drawing/2014/main" id="{A913B129-1EFA-4026-9AB5-2500102EA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809"/>
              <a:ext cx="95" cy="88"/>
            </a:xfrm>
            <a:custGeom>
              <a:avLst/>
              <a:gdLst>
                <a:gd name="T0" fmla="*/ 31 w 99"/>
                <a:gd name="T1" fmla="*/ 11 h 86"/>
                <a:gd name="T2" fmla="*/ 9 w 99"/>
                <a:gd name="T3" fmla="*/ 65 h 86"/>
                <a:gd name="T4" fmla="*/ 57 w 99"/>
                <a:gd name="T5" fmla="*/ 82 h 86"/>
                <a:gd name="T6" fmla="*/ 80 w 99"/>
                <a:gd name="T7" fmla="*/ 27 h 86"/>
                <a:gd name="T8" fmla="*/ 31 w 99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34" y="11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9" y="42"/>
                    <a:pt x="90" y="24"/>
                  </a:cubicBezTo>
                  <a:cubicBezTo>
                    <a:pt x="82" y="6"/>
                    <a:pt x="57" y="0"/>
                    <a:pt x="3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9" name="Freeform 253">
              <a:extLst>
                <a:ext uri="{FF2B5EF4-FFF2-40B4-BE49-F238E27FC236}">
                  <a16:creationId xmlns:a16="http://schemas.microsoft.com/office/drawing/2014/main" id="{B3E84099-0FCF-4964-B782-08780F36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834"/>
              <a:ext cx="24" cy="26"/>
            </a:xfrm>
            <a:custGeom>
              <a:avLst/>
              <a:gdLst>
                <a:gd name="T0" fmla="*/ 6 w 24"/>
                <a:gd name="T1" fmla="*/ 3 h 25"/>
                <a:gd name="T2" fmla="*/ 3 w 24"/>
                <a:gd name="T3" fmla="*/ 21 h 25"/>
                <a:gd name="T4" fmla="*/ 18 w 24"/>
                <a:gd name="T5" fmla="*/ 25 h 25"/>
                <a:gd name="T6" fmla="*/ 21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3" y="18"/>
                  </a:cubicBezTo>
                  <a:cubicBezTo>
                    <a:pt x="7" y="24"/>
                    <a:pt x="13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2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0" name="Freeform 254">
              <a:extLst>
                <a:ext uri="{FF2B5EF4-FFF2-40B4-BE49-F238E27FC236}">
                  <a16:creationId xmlns:a16="http://schemas.microsoft.com/office/drawing/2014/main" id="{8E51C02D-7BD3-4529-A503-EBF61EB93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62"/>
              <a:ext cx="16" cy="18"/>
            </a:xfrm>
            <a:custGeom>
              <a:avLst/>
              <a:gdLst>
                <a:gd name="T0" fmla="*/ 4 w 17"/>
                <a:gd name="T1" fmla="*/ 2 h 18"/>
                <a:gd name="T2" fmla="*/ 2 w 17"/>
                <a:gd name="T3" fmla="*/ 13 h 18"/>
                <a:gd name="T4" fmla="*/ 10 w 17"/>
                <a:gd name="T5" fmla="*/ 16 h 18"/>
                <a:gd name="T6" fmla="*/ 12 w 17"/>
                <a:gd name="T7" fmla="*/ 5 h 18"/>
                <a:gd name="T8" fmla="*/ 4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1" y="4"/>
                    <a:pt x="0" y="9"/>
                    <a:pt x="2" y="13"/>
                  </a:cubicBezTo>
                  <a:cubicBezTo>
                    <a:pt x="4" y="17"/>
                    <a:pt x="9" y="18"/>
                    <a:pt x="13" y="16"/>
                  </a:cubicBezTo>
                  <a:cubicBezTo>
                    <a:pt x="16" y="14"/>
                    <a:pt x="17" y="9"/>
                    <a:pt x="15" y="5"/>
                  </a:cubicBezTo>
                  <a:cubicBezTo>
                    <a:pt x="12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1" name="Freeform 255">
              <a:extLst>
                <a:ext uri="{FF2B5EF4-FFF2-40B4-BE49-F238E27FC236}">
                  <a16:creationId xmlns:a16="http://schemas.microsoft.com/office/drawing/2014/main" id="{1365381D-F633-4E99-89A3-4DC6B65EA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683"/>
              <a:ext cx="85" cy="120"/>
            </a:xfrm>
            <a:custGeom>
              <a:avLst/>
              <a:gdLst>
                <a:gd name="T0" fmla="*/ 52 w 88"/>
                <a:gd name="T1" fmla="*/ 6 h 117"/>
                <a:gd name="T2" fmla="*/ 8 w 88"/>
                <a:gd name="T3" fmla="*/ 52 h 117"/>
                <a:gd name="T4" fmla="*/ 26 w 88"/>
                <a:gd name="T5" fmla="*/ 120 h 117"/>
                <a:gd name="T6" fmla="*/ 71 w 88"/>
                <a:gd name="T7" fmla="*/ 74 h 117"/>
                <a:gd name="T8" fmla="*/ 52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9" y="0"/>
                    <a:pt x="16" y="19"/>
                    <a:pt x="8" y="49"/>
                  </a:cubicBezTo>
                  <a:cubicBezTo>
                    <a:pt x="0" y="78"/>
                    <a:pt x="10" y="106"/>
                    <a:pt x="29" y="111"/>
                  </a:cubicBezTo>
                  <a:cubicBezTo>
                    <a:pt x="49" y="117"/>
                    <a:pt x="72" y="98"/>
                    <a:pt x="80" y="68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2" name="Freeform 256">
              <a:extLst>
                <a:ext uri="{FF2B5EF4-FFF2-40B4-BE49-F238E27FC236}">
                  <a16:creationId xmlns:a16="http://schemas.microsoft.com/office/drawing/2014/main" id="{6FE2D2C0-D758-41A0-BD85-0FAD285AD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698"/>
              <a:ext cx="46" cy="56"/>
            </a:xfrm>
            <a:custGeom>
              <a:avLst/>
              <a:gdLst>
                <a:gd name="T0" fmla="*/ 4 w 48"/>
                <a:gd name="T1" fmla="*/ 24 h 54"/>
                <a:gd name="T2" fmla="*/ 14 w 48"/>
                <a:gd name="T3" fmla="*/ 56 h 54"/>
                <a:gd name="T4" fmla="*/ 38 w 48"/>
                <a:gd name="T5" fmla="*/ 35 h 54"/>
                <a:gd name="T6" fmla="*/ 28 w 48"/>
                <a:gd name="T7" fmla="*/ 3 h 54"/>
                <a:gd name="T8" fmla="*/ 4 w 48"/>
                <a:gd name="T9" fmla="*/ 2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4"/>
                    <a:pt x="6" y="47"/>
                    <a:pt x="17" y="50"/>
                  </a:cubicBezTo>
                  <a:cubicBezTo>
                    <a:pt x="28" y="54"/>
                    <a:pt x="40" y="46"/>
                    <a:pt x="44" y="32"/>
                  </a:cubicBezTo>
                  <a:cubicBezTo>
                    <a:pt x="48" y="19"/>
                    <a:pt x="42" y="6"/>
                    <a:pt x="31" y="3"/>
                  </a:cubicBezTo>
                  <a:cubicBezTo>
                    <a:pt x="19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3" name="Freeform 257">
              <a:extLst>
                <a:ext uri="{FF2B5EF4-FFF2-40B4-BE49-F238E27FC236}">
                  <a16:creationId xmlns:a16="http://schemas.microsoft.com/office/drawing/2014/main" id="{B1354C23-BDAE-44D9-BA0C-513C0C347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757"/>
              <a:ext cx="29" cy="33"/>
            </a:xfrm>
            <a:custGeom>
              <a:avLst/>
              <a:gdLst>
                <a:gd name="T0" fmla="*/ 4 w 30"/>
                <a:gd name="T1" fmla="*/ 10 h 33"/>
                <a:gd name="T2" fmla="*/ 7 w 30"/>
                <a:gd name="T3" fmla="*/ 29 h 33"/>
                <a:gd name="T4" fmla="*/ 23 w 30"/>
                <a:gd name="T5" fmla="*/ 24 h 33"/>
                <a:gd name="T6" fmla="*/ 20 w 30"/>
                <a:gd name="T7" fmla="*/ 4 h 33"/>
                <a:gd name="T8" fmla="*/ 4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cubicBezTo>
                    <a:pt x="0" y="17"/>
                    <a:pt x="1" y="25"/>
                    <a:pt x="7" y="29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3" y="4"/>
                  </a:cubicBezTo>
                  <a:cubicBezTo>
                    <a:pt x="17" y="0"/>
                    <a:pt x="9" y="3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4" name="Freeform 258">
              <a:extLst>
                <a:ext uri="{FF2B5EF4-FFF2-40B4-BE49-F238E27FC236}">
                  <a16:creationId xmlns:a16="http://schemas.microsoft.com/office/drawing/2014/main" id="{424BB0BE-0773-4065-A7B0-E2B774466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630"/>
              <a:ext cx="323" cy="287"/>
            </a:xfrm>
            <a:custGeom>
              <a:avLst/>
              <a:gdLst>
                <a:gd name="T0" fmla="*/ 108 w 337"/>
                <a:gd name="T1" fmla="*/ 75 h 281"/>
                <a:gd name="T2" fmla="*/ 122 w 337"/>
                <a:gd name="T3" fmla="*/ 67 h 281"/>
                <a:gd name="T4" fmla="*/ 151 w 337"/>
                <a:gd name="T5" fmla="*/ 35 h 281"/>
                <a:gd name="T6" fmla="*/ 274 w 337"/>
                <a:gd name="T7" fmla="*/ 53 h 281"/>
                <a:gd name="T8" fmla="*/ 237 w 337"/>
                <a:gd name="T9" fmla="*/ 196 h 281"/>
                <a:gd name="T10" fmla="*/ 199 w 337"/>
                <a:gd name="T11" fmla="*/ 213 h 281"/>
                <a:gd name="T12" fmla="*/ 188 w 337"/>
                <a:gd name="T13" fmla="*/ 228 h 281"/>
                <a:gd name="T14" fmla="*/ 174 w 337"/>
                <a:gd name="T15" fmla="*/ 233 h 281"/>
                <a:gd name="T16" fmla="*/ 145 w 337"/>
                <a:gd name="T17" fmla="*/ 266 h 281"/>
                <a:gd name="T18" fmla="*/ 23 w 337"/>
                <a:gd name="T19" fmla="*/ 246 h 281"/>
                <a:gd name="T20" fmla="*/ 59 w 337"/>
                <a:gd name="T21" fmla="*/ 104 h 281"/>
                <a:gd name="T22" fmla="*/ 99 w 337"/>
                <a:gd name="T23" fmla="*/ 86 h 281"/>
                <a:gd name="T24" fmla="*/ 108 w 337"/>
                <a:gd name="T25" fmla="*/ 75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1">
                  <a:moveTo>
                    <a:pt x="123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6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7" y="92"/>
                    <a:pt x="319" y="152"/>
                    <a:pt x="269" y="184"/>
                  </a:cubicBezTo>
                  <a:cubicBezTo>
                    <a:pt x="255" y="192"/>
                    <a:pt x="241" y="198"/>
                    <a:pt x="226" y="201"/>
                  </a:cubicBezTo>
                  <a:cubicBezTo>
                    <a:pt x="224" y="205"/>
                    <a:pt x="220" y="209"/>
                    <a:pt x="214" y="213"/>
                  </a:cubicBezTo>
                  <a:cubicBezTo>
                    <a:pt x="209" y="216"/>
                    <a:pt x="203" y="218"/>
                    <a:pt x="198" y="218"/>
                  </a:cubicBezTo>
                  <a:cubicBezTo>
                    <a:pt x="190" y="230"/>
                    <a:pt x="179" y="241"/>
                    <a:pt x="165" y="250"/>
                  </a:cubicBezTo>
                  <a:cubicBezTo>
                    <a:pt x="115" y="281"/>
                    <a:pt x="53" y="273"/>
                    <a:pt x="26" y="231"/>
                  </a:cubicBezTo>
                  <a:cubicBezTo>
                    <a:pt x="0" y="189"/>
                    <a:pt x="18" y="130"/>
                    <a:pt x="68" y="98"/>
                  </a:cubicBezTo>
                  <a:cubicBezTo>
                    <a:pt x="82" y="89"/>
                    <a:pt x="97" y="83"/>
                    <a:pt x="112" y="80"/>
                  </a:cubicBezTo>
                  <a:cubicBezTo>
                    <a:pt x="115" y="77"/>
                    <a:pt x="118" y="73"/>
                    <a:pt x="123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5" name="Freeform 259">
              <a:extLst>
                <a:ext uri="{FF2B5EF4-FFF2-40B4-BE49-F238E27FC236}">
                  <a16:creationId xmlns:a16="http://schemas.microsoft.com/office/drawing/2014/main" id="{FEFEED24-3F0E-405A-A418-25FE122BB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892"/>
              <a:ext cx="324" cy="288"/>
            </a:xfrm>
            <a:custGeom>
              <a:avLst/>
              <a:gdLst>
                <a:gd name="T0" fmla="*/ 109 w 338"/>
                <a:gd name="T1" fmla="*/ 75 h 282"/>
                <a:gd name="T2" fmla="*/ 122 w 338"/>
                <a:gd name="T3" fmla="*/ 68 h 282"/>
                <a:gd name="T4" fmla="*/ 152 w 338"/>
                <a:gd name="T5" fmla="*/ 35 h 282"/>
                <a:gd name="T6" fmla="*/ 274 w 338"/>
                <a:gd name="T7" fmla="*/ 53 h 282"/>
                <a:gd name="T8" fmla="*/ 237 w 338"/>
                <a:gd name="T9" fmla="*/ 196 h 282"/>
                <a:gd name="T10" fmla="*/ 200 w 338"/>
                <a:gd name="T11" fmla="*/ 213 h 282"/>
                <a:gd name="T12" fmla="*/ 189 w 338"/>
                <a:gd name="T13" fmla="*/ 228 h 282"/>
                <a:gd name="T14" fmla="*/ 175 w 338"/>
                <a:gd name="T15" fmla="*/ 234 h 282"/>
                <a:gd name="T16" fmla="*/ 146 w 338"/>
                <a:gd name="T17" fmla="*/ 266 h 282"/>
                <a:gd name="T18" fmla="*/ 24 w 338"/>
                <a:gd name="T19" fmla="*/ 247 h 282"/>
                <a:gd name="T20" fmla="*/ 60 w 338"/>
                <a:gd name="T21" fmla="*/ 104 h 282"/>
                <a:gd name="T22" fmla="*/ 100 w 338"/>
                <a:gd name="T23" fmla="*/ 87 h 282"/>
                <a:gd name="T24" fmla="*/ 10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5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9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3"/>
                    <a:pt x="242" y="198"/>
                    <a:pt x="227" y="201"/>
                  </a:cubicBezTo>
                  <a:cubicBezTo>
                    <a:pt x="225" y="205"/>
                    <a:pt x="221" y="210"/>
                    <a:pt x="215" y="213"/>
                  </a:cubicBezTo>
                  <a:cubicBezTo>
                    <a:pt x="210" y="217"/>
                    <a:pt x="204" y="219"/>
                    <a:pt x="199" y="219"/>
                  </a:cubicBezTo>
                  <a:cubicBezTo>
                    <a:pt x="191" y="231"/>
                    <a:pt x="179" y="242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4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6" name="Freeform 260">
              <a:extLst>
                <a:ext uri="{FF2B5EF4-FFF2-40B4-BE49-F238E27FC236}">
                  <a16:creationId xmlns:a16="http://schemas.microsoft.com/office/drawing/2014/main" id="{16C034BE-67AB-4EBC-AE36-02B2448AC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920"/>
              <a:ext cx="140" cy="174"/>
            </a:xfrm>
            <a:custGeom>
              <a:avLst/>
              <a:gdLst>
                <a:gd name="T0" fmla="*/ 20 w 146"/>
                <a:gd name="T1" fmla="*/ 57 h 170"/>
                <a:gd name="T2" fmla="*/ 28 w 146"/>
                <a:gd name="T3" fmla="*/ 165 h 170"/>
                <a:gd name="T4" fmla="*/ 108 w 146"/>
                <a:gd name="T5" fmla="*/ 124 h 170"/>
                <a:gd name="T6" fmla="*/ 101 w 146"/>
                <a:gd name="T7" fmla="*/ 17 h 170"/>
                <a:gd name="T8" fmla="*/ 20 w 146"/>
                <a:gd name="T9" fmla="*/ 5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4"/>
                  </a:moveTo>
                  <a:cubicBezTo>
                    <a:pt x="0" y="92"/>
                    <a:pt x="3" y="136"/>
                    <a:pt x="31" y="153"/>
                  </a:cubicBezTo>
                  <a:cubicBezTo>
                    <a:pt x="59" y="170"/>
                    <a:pt x="100" y="153"/>
                    <a:pt x="123" y="115"/>
                  </a:cubicBezTo>
                  <a:cubicBezTo>
                    <a:pt x="146" y="78"/>
                    <a:pt x="142" y="33"/>
                    <a:pt x="114" y="17"/>
                  </a:cubicBezTo>
                  <a:cubicBezTo>
                    <a:pt x="87" y="0"/>
                    <a:pt x="46" y="17"/>
                    <a:pt x="23" y="5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7" name="Freeform 261">
              <a:extLst>
                <a:ext uri="{FF2B5EF4-FFF2-40B4-BE49-F238E27FC236}">
                  <a16:creationId xmlns:a16="http://schemas.microsoft.com/office/drawing/2014/main" id="{7467F2E8-B3E9-45A6-A5C1-29AC98DF0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3094"/>
              <a:ext cx="25" cy="19"/>
            </a:xfrm>
            <a:custGeom>
              <a:avLst/>
              <a:gdLst>
                <a:gd name="T0" fmla="*/ 23 w 26"/>
                <a:gd name="T1" fmla="*/ 0 h 18"/>
                <a:gd name="T2" fmla="*/ 0 w 26"/>
                <a:gd name="T3" fmla="*/ 19 h 18"/>
                <a:gd name="T4" fmla="*/ 23 w 2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cubicBezTo>
                    <a:pt x="26" y="0"/>
                    <a:pt x="21" y="18"/>
                    <a:pt x="0" y="16"/>
                  </a:cubicBezTo>
                  <a:cubicBezTo>
                    <a:pt x="0" y="16"/>
                    <a:pt x="19" y="11"/>
                    <a:pt x="26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8" name="Freeform 262">
              <a:extLst>
                <a:ext uri="{FF2B5EF4-FFF2-40B4-BE49-F238E27FC236}">
                  <a16:creationId xmlns:a16="http://schemas.microsoft.com/office/drawing/2014/main" id="{569B5DED-9075-4A17-B23E-D678CDF0C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3056"/>
              <a:ext cx="153" cy="111"/>
            </a:xfrm>
            <a:custGeom>
              <a:avLst/>
              <a:gdLst>
                <a:gd name="T0" fmla="*/ 65 w 159"/>
                <a:gd name="T1" fmla="*/ 5 h 108"/>
                <a:gd name="T2" fmla="*/ 3 w 159"/>
                <a:gd name="T3" fmla="*/ 69 h 108"/>
                <a:gd name="T4" fmla="*/ 76 w 159"/>
                <a:gd name="T5" fmla="*/ 113 h 108"/>
                <a:gd name="T6" fmla="*/ 139 w 159"/>
                <a:gd name="T7" fmla="*/ 49 h 108"/>
                <a:gd name="T8" fmla="*/ 65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10"/>
                    <a:pt x="0" y="36"/>
                    <a:pt x="3" y="63"/>
                  </a:cubicBezTo>
                  <a:cubicBezTo>
                    <a:pt x="6" y="90"/>
                    <a:pt x="43" y="108"/>
                    <a:pt x="85" y="104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9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9" name="Freeform 263">
              <a:extLst>
                <a:ext uri="{FF2B5EF4-FFF2-40B4-BE49-F238E27FC236}">
                  <a16:creationId xmlns:a16="http://schemas.microsoft.com/office/drawing/2014/main" id="{D0C4DB9B-A245-4748-B135-F0B8A9E7F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3070"/>
              <a:ext cx="94" cy="89"/>
            </a:xfrm>
            <a:custGeom>
              <a:avLst/>
              <a:gdLst>
                <a:gd name="T0" fmla="*/ 31 w 98"/>
                <a:gd name="T1" fmla="*/ 11 h 87"/>
                <a:gd name="T2" fmla="*/ 8 w 98"/>
                <a:gd name="T3" fmla="*/ 65 h 87"/>
                <a:gd name="T4" fmla="*/ 57 w 98"/>
                <a:gd name="T5" fmla="*/ 82 h 87"/>
                <a:gd name="T6" fmla="*/ 79 w 98"/>
                <a:gd name="T7" fmla="*/ 27 h 87"/>
                <a:gd name="T8" fmla="*/ 31 w 98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34" y="11"/>
                  </a:moveTo>
                  <a:cubicBezTo>
                    <a:pt x="11" y="21"/>
                    <a:pt x="0" y="44"/>
                    <a:pt x="8" y="62"/>
                  </a:cubicBezTo>
                  <a:cubicBezTo>
                    <a:pt x="16" y="80"/>
                    <a:pt x="42" y="87"/>
                    <a:pt x="64" y="76"/>
                  </a:cubicBezTo>
                  <a:cubicBezTo>
                    <a:pt x="87" y="66"/>
                    <a:pt x="98" y="43"/>
                    <a:pt x="90" y="24"/>
                  </a:cubicBezTo>
                  <a:cubicBezTo>
                    <a:pt x="81" y="6"/>
                    <a:pt x="56" y="0"/>
                    <a:pt x="3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0" name="Freeform 264">
              <a:extLst>
                <a:ext uri="{FF2B5EF4-FFF2-40B4-BE49-F238E27FC236}">
                  <a16:creationId xmlns:a16="http://schemas.microsoft.com/office/drawing/2014/main" id="{E9B42351-C930-49C5-91CD-CC5F6C735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3095"/>
              <a:ext cx="24" cy="27"/>
            </a:xfrm>
            <a:custGeom>
              <a:avLst/>
              <a:gdLst>
                <a:gd name="T0" fmla="*/ 7 w 25"/>
                <a:gd name="T1" fmla="*/ 4 h 26"/>
                <a:gd name="T2" fmla="*/ 4 w 25"/>
                <a:gd name="T3" fmla="*/ 22 h 26"/>
                <a:gd name="T4" fmla="*/ 16 w 25"/>
                <a:gd name="T5" fmla="*/ 25 h 26"/>
                <a:gd name="T6" fmla="*/ 18 w 25"/>
                <a:gd name="T7" fmla="*/ 7 h 26"/>
                <a:gd name="T8" fmla="*/ 7 w 25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">
                  <a:moveTo>
                    <a:pt x="7" y="4"/>
                  </a:moveTo>
                  <a:cubicBezTo>
                    <a:pt x="2" y="7"/>
                    <a:pt x="0" y="13"/>
                    <a:pt x="4" y="19"/>
                  </a:cubicBezTo>
                  <a:cubicBezTo>
                    <a:pt x="7" y="24"/>
                    <a:pt x="14" y="26"/>
                    <a:pt x="19" y="22"/>
                  </a:cubicBezTo>
                  <a:cubicBezTo>
                    <a:pt x="23" y="19"/>
                    <a:pt x="25" y="13"/>
                    <a:pt x="21" y="7"/>
                  </a:cubicBezTo>
                  <a:cubicBezTo>
                    <a:pt x="18" y="2"/>
                    <a:pt x="11" y="0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1" name="Freeform 265">
              <a:extLst>
                <a:ext uri="{FF2B5EF4-FFF2-40B4-BE49-F238E27FC236}">
                  <a16:creationId xmlns:a16="http://schemas.microsoft.com/office/drawing/2014/main" id="{4EF7D11E-5CDF-4144-AECB-EC632FAC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123"/>
              <a:ext cx="18" cy="18"/>
            </a:xfrm>
            <a:custGeom>
              <a:avLst/>
              <a:gdLst>
                <a:gd name="T0" fmla="*/ 4 w 18"/>
                <a:gd name="T1" fmla="*/ 2 h 18"/>
                <a:gd name="T2" fmla="*/ 2 w 18"/>
                <a:gd name="T3" fmla="*/ 13 h 18"/>
                <a:gd name="T4" fmla="*/ 13 w 18"/>
                <a:gd name="T5" fmla="*/ 16 h 18"/>
                <a:gd name="T6" fmla="*/ 15 w 18"/>
                <a:gd name="T7" fmla="*/ 5 h 18"/>
                <a:gd name="T8" fmla="*/ 4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4" y="2"/>
                  </a:moveTo>
                  <a:cubicBezTo>
                    <a:pt x="1" y="5"/>
                    <a:pt x="0" y="10"/>
                    <a:pt x="2" y="13"/>
                  </a:cubicBezTo>
                  <a:cubicBezTo>
                    <a:pt x="5" y="17"/>
                    <a:pt x="10" y="18"/>
                    <a:pt x="13" y="16"/>
                  </a:cubicBezTo>
                  <a:cubicBezTo>
                    <a:pt x="17" y="14"/>
                    <a:pt x="18" y="9"/>
                    <a:pt x="15" y="5"/>
                  </a:cubicBezTo>
                  <a:cubicBezTo>
                    <a:pt x="13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2" name="Freeform 266">
              <a:extLst>
                <a:ext uri="{FF2B5EF4-FFF2-40B4-BE49-F238E27FC236}">
                  <a16:creationId xmlns:a16="http://schemas.microsoft.com/office/drawing/2014/main" id="{C904DFDE-FFFF-4EFB-8BF5-5AC7F3EDA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944"/>
              <a:ext cx="84" cy="119"/>
            </a:xfrm>
            <a:custGeom>
              <a:avLst/>
              <a:gdLst>
                <a:gd name="T0" fmla="*/ 51 w 88"/>
                <a:gd name="T1" fmla="*/ 6 h 117"/>
                <a:gd name="T2" fmla="*/ 8 w 88"/>
                <a:gd name="T3" fmla="*/ 52 h 117"/>
                <a:gd name="T4" fmla="*/ 27 w 88"/>
                <a:gd name="T5" fmla="*/ 118 h 117"/>
                <a:gd name="T6" fmla="*/ 70 w 88"/>
                <a:gd name="T7" fmla="*/ 72 h 117"/>
                <a:gd name="T8" fmla="*/ 51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9" y="6"/>
                  </a:moveTo>
                  <a:cubicBezTo>
                    <a:pt x="39" y="0"/>
                    <a:pt x="16" y="20"/>
                    <a:pt x="8" y="49"/>
                  </a:cubicBezTo>
                  <a:cubicBezTo>
                    <a:pt x="0" y="78"/>
                    <a:pt x="10" y="106"/>
                    <a:pt x="30" y="112"/>
                  </a:cubicBezTo>
                  <a:cubicBezTo>
                    <a:pt x="49" y="117"/>
                    <a:pt x="72" y="98"/>
                    <a:pt x="80" y="69"/>
                  </a:cubicBezTo>
                  <a:cubicBezTo>
                    <a:pt x="88" y="39"/>
                    <a:pt x="78" y="11"/>
                    <a:pt x="59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3" name="Freeform 267">
              <a:extLst>
                <a:ext uri="{FF2B5EF4-FFF2-40B4-BE49-F238E27FC236}">
                  <a16:creationId xmlns:a16="http://schemas.microsoft.com/office/drawing/2014/main" id="{F1CFECE1-E206-4247-9870-9F28BC02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959"/>
              <a:ext cx="47" cy="55"/>
            </a:xfrm>
            <a:custGeom>
              <a:avLst/>
              <a:gdLst>
                <a:gd name="T0" fmla="*/ 4 w 48"/>
                <a:gd name="T1" fmla="*/ 21 h 54"/>
                <a:gd name="T2" fmla="*/ 17 w 48"/>
                <a:gd name="T3" fmla="*/ 54 h 54"/>
                <a:gd name="T4" fmla="*/ 41 w 48"/>
                <a:gd name="T5" fmla="*/ 36 h 54"/>
                <a:gd name="T6" fmla="*/ 28 w 48"/>
                <a:gd name="T7" fmla="*/ 3 h 54"/>
                <a:gd name="T8" fmla="*/ 4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4"/>
                    <a:pt x="6" y="47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8" y="20"/>
                    <a:pt x="42" y="6"/>
                    <a:pt x="31" y="3"/>
                  </a:cubicBezTo>
                  <a:cubicBezTo>
                    <a:pt x="20" y="0"/>
                    <a:pt x="8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4" name="Freeform 268">
              <a:extLst>
                <a:ext uri="{FF2B5EF4-FFF2-40B4-BE49-F238E27FC236}">
                  <a16:creationId xmlns:a16="http://schemas.microsoft.com/office/drawing/2014/main" id="{58B36194-C1C8-40EB-912B-89DE9E363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3017"/>
              <a:ext cx="30" cy="34"/>
            </a:xfrm>
            <a:custGeom>
              <a:avLst/>
              <a:gdLst>
                <a:gd name="T0" fmla="*/ 5 w 31"/>
                <a:gd name="T1" fmla="*/ 10 h 33"/>
                <a:gd name="T2" fmla="*/ 7 w 31"/>
                <a:gd name="T3" fmla="*/ 33 h 33"/>
                <a:gd name="T4" fmla="*/ 23 w 31"/>
                <a:gd name="T5" fmla="*/ 27 h 33"/>
                <a:gd name="T6" fmla="*/ 21 w 31"/>
                <a:gd name="T7" fmla="*/ 4 h 33"/>
                <a:gd name="T8" fmla="*/ 5 w 31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5" y="10"/>
                  </a:moveTo>
                  <a:cubicBezTo>
                    <a:pt x="0" y="17"/>
                    <a:pt x="1" y="26"/>
                    <a:pt x="7" y="30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1" y="17"/>
                    <a:pt x="29" y="8"/>
                    <a:pt x="24" y="4"/>
                  </a:cubicBezTo>
                  <a:cubicBezTo>
                    <a:pt x="18" y="0"/>
                    <a:pt x="9" y="3"/>
                    <a:pt x="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5" name="Freeform 269">
              <a:extLst>
                <a:ext uri="{FF2B5EF4-FFF2-40B4-BE49-F238E27FC236}">
                  <a16:creationId xmlns:a16="http://schemas.microsoft.com/office/drawing/2014/main" id="{ECD51D66-C4F7-48B4-8E01-A7CB7A1C1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891"/>
              <a:ext cx="324" cy="288"/>
            </a:xfrm>
            <a:custGeom>
              <a:avLst/>
              <a:gdLst>
                <a:gd name="T0" fmla="*/ 109 w 338"/>
                <a:gd name="T1" fmla="*/ 75 h 282"/>
                <a:gd name="T2" fmla="*/ 122 w 338"/>
                <a:gd name="T3" fmla="*/ 67 h 282"/>
                <a:gd name="T4" fmla="*/ 151 w 338"/>
                <a:gd name="T5" fmla="*/ 35 h 282"/>
                <a:gd name="T6" fmla="*/ 274 w 338"/>
                <a:gd name="T7" fmla="*/ 53 h 282"/>
                <a:gd name="T8" fmla="*/ 237 w 338"/>
                <a:gd name="T9" fmla="*/ 196 h 282"/>
                <a:gd name="T10" fmla="*/ 200 w 338"/>
                <a:gd name="T11" fmla="*/ 213 h 282"/>
                <a:gd name="T12" fmla="*/ 189 w 338"/>
                <a:gd name="T13" fmla="*/ 228 h 282"/>
                <a:gd name="T14" fmla="*/ 175 w 338"/>
                <a:gd name="T15" fmla="*/ 234 h 282"/>
                <a:gd name="T16" fmla="*/ 145 w 338"/>
                <a:gd name="T17" fmla="*/ 266 h 282"/>
                <a:gd name="T18" fmla="*/ 24 w 338"/>
                <a:gd name="T19" fmla="*/ 247 h 282"/>
                <a:gd name="T20" fmla="*/ 60 w 338"/>
                <a:gd name="T21" fmla="*/ 104 h 282"/>
                <a:gd name="T22" fmla="*/ 99 w 338"/>
                <a:gd name="T23" fmla="*/ 87 h 282"/>
                <a:gd name="T24" fmla="*/ 10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8" y="67"/>
                    <a:pt x="134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5" y="192"/>
                    <a:pt x="241" y="198"/>
                    <a:pt x="227" y="201"/>
                  </a:cubicBezTo>
                  <a:cubicBezTo>
                    <a:pt x="224" y="205"/>
                    <a:pt x="220" y="209"/>
                    <a:pt x="215" y="213"/>
                  </a:cubicBezTo>
                  <a:cubicBezTo>
                    <a:pt x="209" y="216"/>
                    <a:pt x="203" y="218"/>
                    <a:pt x="199" y="219"/>
                  </a:cubicBezTo>
                  <a:cubicBezTo>
                    <a:pt x="190" y="231"/>
                    <a:pt x="179" y="241"/>
                    <a:pt x="165" y="250"/>
                  </a:cubicBezTo>
                  <a:cubicBezTo>
                    <a:pt x="115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7" y="83"/>
                    <a:pt x="112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6" name="Freeform 270">
              <a:extLst>
                <a:ext uri="{FF2B5EF4-FFF2-40B4-BE49-F238E27FC236}">
                  <a16:creationId xmlns:a16="http://schemas.microsoft.com/office/drawing/2014/main" id="{2C9A500E-01AC-4903-8EB3-FA93BEA44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778"/>
              <a:ext cx="202" cy="355"/>
            </a:xfrm>
            <a:custGeom>
              <a:avLst/>
              <a:gdLst>
                <a:gd name="T0" fmla="*/ 19 w 211"/>
                <a:gd name="T1" fmla="*/ 174 h 347"/>
                <a:gd name="T2" fmla="*/ 24 w 211"/>
                <a:gd name="T3" fmla="*/ 157 h 347"/>
                <a:gd name="T4" fmla="*/ 22 w 211"/>
                <a:gd name="T5" fmla="*/ 106 h 347"/>
                <a:gd name="T6" fmla="*/ 113 w 211"/>
                <a:gd name="T7" fmla="*/ 7 h 347"/>
                <a:gd name="T8" fmla="*/ 178 w 211"/>
                <a:gd name="T9" fmla="*/ 134 h 347"/>
                <a:gd name="T10" fmla="*/ 166 w 211"/>
                <a:gd name="T11" fmla="*/ 180 h 347"/>
                <a:gd name="T12" fmla="*/ 167 w 211"/>
                <a:gd name="T13" fmla="*/ 197 h 347"/>
                <a:gd name="T14" fmla="*/ 161 w 211"/>
                <a:gd name="T15" fmla="*/ 216 h 347"/>
                <a:gd name="T16" fmla="*/ 163 w 211"/>
                <a:gd name="T17" fmla="*/ 265 h 347"/>
                <a:gd name="T18" fmla="*/ 73 w 211"/>
                <a:gd name="T19" fmla="*/ 365 h 347"/>
                <a:gd name="T20" fmla="*/ 8 w 211"/>
                <a:gd name="T21" fmla="*/ 237 h 347"/>
                <a:gd name="T22" fmla="*/ 20 w 211"/>
                <a:gd name="T23" fmla="*/ 189 h 347"/>
                <a:gd name="T24" fmla="*/ 19 w 211"/>
                <a:gd name="T25" fmla="*/ 174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8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7" name="Freeform 271">
              <a:extLst>
                <a:ext uri="{FF2B5EF4-FFF2-40B4-BE49-F238E27FC236}">
                  <a16:creationId xmlns:a16="http://schemas.microsoft.com/office/drawing/2014/main" id="{9EAAD30A-9FD9-4DAA-85CD-FE2059944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787"/>
              <a:ext cx="132" cy="177"/>
            </a:xfrm>
            <a:custGeom>
              <a:avLst/>
              <a:gdLst>
                <a:gd name="T0" fmla="*/ 11 w 138"/>
                <a:gd name="T1" fmla="*/ 112 h 173"/>
                <a:gd name="T2" fmla="*/ 82 w 138"/>
                <a:gd name="T3" fmla="*/ 175 h 173"/>
                <a:gd name="T4" fmla="*/ 110 w 138"/>
                <a:gd name="T5" fmla="*/ 74 h 173"/>
                <a:gd name="T6" fmla="*/ 38 w 138"/>
                <a:gd name="T7" fmla="*/ 10 h 173"/>
                <a:gd name="T8" fmla="*/ 11 w 138"/>
                <a:gd name="T9" fmla="*/ 112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3">
                  <a:moveTo>
                    <a:pt x="13" y="105"/>
                  </a:moveTo>
                  <a:cubicBezTo>
                    <a:pt x="27" y="147"/>
                    <a:pt x="63" y="173"/>
                    <a:pt x="94" y="163"/>
                  </a:cubicBezTo>
                  <a:cubicBezTo>
                    <a:pt x="125" y="153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3"/>
                    <a:pt x="13" y="105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8" name="Freeform 272">
              <a:extLst>
                <a:ext uri="{FF2B5EF4-FFF2-40B4-BE49-F238E27FC236}">
                  <a16:creationId xmlns:a16="http://schemas.microsoft.com/office/drawing/2014/main" id="{0B4F029E-AB16-4ACB-9FE7-CA1F601C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55"/>
              <a:ext cx="15" cy="31"/>
            </a:xfrm>
            <a:custGeom>
              <a:avLst/>
              <a:gdLst>
                <a:gd name="T0" fmla="*/ 4 w 15"/>
                <a:gd name="T1" fmla="*/ 0 h 30"/>
                <a:gd name="T2" fmla="*/ 0 w 15"/>
                <a:gd name="T3" fmla="*/ 33 h 30"/>
                <a:gd name="T4" fmla="*/ 4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4" y="0"/>
                  </a:moveTo>
                  <a:cubicBezTo>
                    <a:pt x="4" y="0"/>
                    <a:pt x="15" y="15"/>
                    <a:pt x="0" y="30"/>
                  </a:cubicBezTo>
                  <a:cubicBezTo>
                    <a:pt x="0" y="30"/>
                    <a:pt x="8" y="12"/>
                    <a:pt x="4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9" name="Freeform 273">
              <a:extLst>
                <a:ext uri="{FF2B5EF4-FFF2-40B4-BE49-F238E27FC236}">
                  <a16:creationId xmlns:a16="http://schemas.microsoft.com/office/drawing/2014/main" id="{3432CC4E-9190-412B-B918-16F29E126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973"/>
              <a:ext cx="127" cy="162"/>
            </a:xfrm>
            <a:custGeom>
              <a:avLst/>
              <a:gdLst>
                <a:gd name="T0" fmla="*/ 22 w 132"/>
                <a:gd name="T1" fmla="*/ 54 h 158"/>
                <a:gd name="T2" fmla="*/ 20 w 132"/>
                <a:gd name="T3" fmla="*/ 155 h 158"/>
                <a:gd name="T4" fmla="*/ 95 w 132"/>
                <a:gd name="T5" fmla="*/ 116 h 158"/>
                <a:gd name="T6" fmla="*/ 97 w 132"/>
                <a:gd name="T7" fmla="*/ 15 h 158"/>
                <a:gd name="T8" fmla="*/ 22 w 132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25" y="51"/>
                  </a:moveTo>
                  <a:cubicBezTo>
                    <a:pt x="1" y="86"/>
                    <a:pt x="0" y="127"/>
                    <a:pt x="23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2" y="31"/>
                    <a:pt x="109" y="15"/>
                  </a:cubicBezTo>
                  <a:cubicBezTo>
                    <a:pt x="86" y="0"/>
                    <a:pt x="48" y="16"/>
                    <a:pt x="25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0" name="Freeform 274">
              <a:extLst>
                <a:ext uri="{FF2B5EF4-FFF2-40B4-BE49-F238E27FC236}">
                  <a16:creationId xmlns:a16="http://schemas.microsoft.com/office/drawing/2014/main" id="{9DD9CB8A-84D3-4F96-874A-1E6CD33D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984"/>
              <a:ext cx="80" cy="99"/>
            </a:xfrm>
            <a:custGeom>
              <a:avLst/>
              <a:gdLst>
                <a:gd name="T0" fmla="*/ 6 w 83"/>
                <a:gd name="T1" fmla="*/ 42 h 97"/>
                <a:gd name="T2" fmla="*/ 26 w 83"/>
                <a:gd name="T3" fmla="*/ 98 h 97"/>
                <a:gd name="T4" fmla="*/ 67 w 83"/>
                <a:gd name="T5" fmla="*/ 61 h 97"/>
                <a:gd name="T6" fmla="*/ 47 w 83"/>
                <a:gd name="T7" fmla="*/ 5 h 97"/>
                <a:gd name="T8" fmla="*/ 6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6" y="39"/>
                  </a:moveTo>
                  <a:cubicBezTo>
                    <a:pt x="0" y="63"/>
                    <a:pt x="10" y="86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3" y="34"/>
                    <a:pt x="72" y="10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1" name="Freeform 275">
              <a:extLst>
                <a:ext uri="{FF2B5EF4-FFF2-40B4-BE49-F238E27FC236}">
                  <a16:creationId xmlns:a16="http://schemas.microsoft.com/office/drawing/2014/main" id="{6ADC4F17-8DF9-4618-BB44-6D173EEC4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992"/>
              <a:ext cx="23" cy="22"/>
            </a:xfrm>
            <a:custGeom>
              <a:avLst/>
              <a:gdLst>
                <a:gd name="T0" fmla="*/ 1 w 24"/>
                <a:gd name="T1" fmla="*/ 9 h 22"/>
                <a:gd name="T2" fmla="*/ 10 w 24"/>
                <a:gd name="T3" fmla="*/ 21 h 22"/>
                <a:gd name="T4" fmla="*/ 20 w 24"/>
                <a:gd name="T5" fmla="*/ 13 h 22"/>
                <a:gd name="T6" fmla="*/ 12 w 24"/>
                <a:gd name="T7" fmla="*/ 1 h 22"/>
                <a:gd name="T8" fmla="*/ 1 w 24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1" y="9"/>
                  </a:moveTo>
                  <a:cubicBezTo>
                    <a:pt x="0" y="15"/>
                    <a:pt x="4" y="21"/>
                    <a:pt x="10" y="21"/>
                  </a:cubicBezTo>
                  <a:cubicBezTo>
                    <a:pt x="17" y="22"/>
                    <a:pt x="22" y="18"/>
                    <a:pt x="23" y="13"/>
                  </a:cubicBezTo>
                  <a:cubicBezTo>
                    <a:pt x="24" y="7"/>
                    <a:pt x="20" y="2"/>
                    <a:pt x="13" y="1"/>
                  </a:cubicBezTo>
                  <a:cubicBezTo>
                    <a:pt x="7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2" name="Freeform 276">
              <a:extLst>
                <a:ext uri="{FF2B5EF4-FFF2-40B4-BE49-F238E27FC236}">
                  <a16:creationId xmlns:a16="http://schemas.microsoft.com/office/drawing/2014/main" id="{0A9102B8-E9A8-4ACD-A95B-2F93257E7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3022"/>
              <a:ext cx="17" cy="17"/>
            </a:xfrm>
            <a:custGeom>
              <a:avLst/>
              <a:gdLst>
                <a:gd name="T0" fmla="*/ 1 w 18"/>
                <a:gd name="T1" fmla="*/ 7 h 17"/>
                <a:gd name="T2" fmla="*/ 8 w 18"/>
                <a:gd name="T3" fmla="*/ 16 h 17"/>
                <a:gd name="T4" fmla="*/ 14 w 18"/>
                <a:gd name="T5" fmla="*/ 10 h 17"/>
                <a:gd name="T6" fmla="*/ 9 w 18"/>
                <a:gd name="T7" fmla="*/ 1 h 17"/>
                <a:gd name="T8" fmla="*/ 1 w 18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7"/>
                    <a:pt x="16" y="14"/>
                    <a:pt x="17" y="10"/>
                  </a:cubicBezTo>
                  <a:cubicBezTo>
                    <a:pt x="18" y="5"/>
                    <a:pt x="14" y="2"/>
                    <a:pt x="10" y="1"/>
                  </a:cubicBezTo>
                  <a:cubicBezTo>
                    <a:pt x="6" y="0"/>
                    <a:pt x="2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3" name="Freeform 277">
              <a:extLst>
                <a:ext uri="{FF2B5EF4-FFF2-40B4-BE49-F238E27FC236}">
                  <a16:creationId xmlns:a16="http://schemas.microsoft.com/office/drawing/2014/main" id="{5687328E-85E9-4966-95EB-E0398078C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2792"/>
              <a:ext cx="91" cy="117"/>
            </a:xfrm>
            <a:custGeom>
              <a:avLst/>
              <a:gdLst>
                <a:gd name="T0" fmla="*/ 14 w 95"/>
                <a:gd name="T1" fmla="*/ 12 h 114"/>
                <a:gd name="T2" fmla="*/ 14 w 95"/>
                <a:gd name="T3" fmla="*/ 84 h 114"/>
                <a:gd name="T4" fmla="*/ 69 w 95"/>
                <a:gd name="T5" fmla="*/ 112 h 114"/>
                <a:gd name="T6" fmla="*/ 69 w 95"/>
                <a:gd name="T7" fmla="*/ 39 h 114"/>
                <a:gd name="T8" fmla="*/ 14 w 95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2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2" y="114"/>
                    <a:pt x="78" y="103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2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4" name="Freeform 278">
              <a:extLst>
                <a:ext uri="{FF2B5EF4-FFF2-40B4-BE49-F238E27FC236}">
                  <a16:creationId xmlns:a16="http://schemas.microsoft.com/office/drawing/2014/main" id="{E0805B8B-EF98-4B8A-8FF2-E7C094B1F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805"/>
              <a:ext cx="48" cy="55"/>
            </a:xfrm>
            <a:custGeom>
              <a:avLst/>
              <a:gdLst>
                <a:gd name="T0" fmla="*/ 8 w 50"/>
                <a:gd name="T1" fmla="*/ 41 h 54"/>
                <a:gd name="T2" fmla="*/ 35 w 50"/>
                <a:gd name="T3" fmla="*/ 50 h 54"/>
                <a:gd name="T4" fmla="*/ 37 w 50"/>
                <a:gd name="T5" fmla="*/ 15 h 54"/>
                <a:gd name="T6" fmla="*/ 12 w 50"/>
                <a:gd name="T7" fmla="*/ 6 h 54"/>
                <a:gd name="T8" fmla="*/ 8 w 50"/>
                <a:gd name="T9" fmla="*/ 4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7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2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5" name="Freeform 279">
              <a:extLst>
                <a:ext uri="{FF2B5EF4-FFF2-40B4-BE49-F238E27FC236}">
                  <a16:creationId xmlns:a16="http://schemas.microsoft.com/office/drawing/2014/main" id="{B8259A8E-F7D5-40BC-AA04-2246994A2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859"/>
              <a:ext cx="28" cy="34"/>
            </a:xfrm>
            <a:custGeom>
              <a:avLst/>
              <a:gdLst>
                <a:gd name="T0" fmla="*/ 3 w 29"/>
                <a:gd name="T1" fmla="*/ 23 h 33"/>
                <a:gd name="T2" fmla="*/ 16 w 29"/>
                <a:gd name="T3" fmla="*/ 34 h 33"/>
                <a:gd name="T4" fmla="*/ 24 w 29"/>
                <a:gd name="T5" fmla="*/ 13 h 33"/>
                <a:gd name="T6" fmla="*/ 11 w 29"/>
                <a:gd name="T7" fmla="*/ 2 h 33"/>
                <a:gd name="T8" fmla="*/ 3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6" name="Freeform 280">
              <a:extLst>
                <a:ext uri="{FF2B5EF4-FFF2-40B4-BE49-F238E27FC236}">
                  <a16:creationId xmlns:a16="http://schemas.microsoft.com/office/drawing/2014/main" id="{6927BE7F-4AD1-419B-9CE5-A69B9064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776"/>
              <a:ext cx="202" cy="355"/>
            </a:xfrm>
            <a:custGeom>
              <a:avLst/>
              <a:gdLst>
                <a:gd name="T0" fmla="*/ 19 w 211"/>
                <a:gd name="T1" fmla="*/ 174 h 347"/>
                <a:gd name="T2" fmla="*/ 24 w 211"/>
                <a:gd name="T3" fmla="*/ 157 h 347"/>
                <a:gd name="T4" fmla="*/ 22 w 211"/>
                <a:gd name="T5" fmla="*/ 106 h 347"/>
                <a:gd name="T6" fmla="*/ 113 w 211"/>
                <a:gd name="T7" fmla="*/ 6 h 347"/>
                <a:gd name="T8" fmla="*/ 178 w 211"/>
                <a:gd name="T9" fmla="*/ 134 h 347"/>
                <a:gd name="T10" fmla="*/ 166 w 211"/>
                <a:gd name="T11" fmla="*/ 180 h 347"/>
                <a:gd name="T12" fmla="*/ 167 w 211"/>
                <a:gd name="T13" fmla="*/ 197 h 347"/>
                <a:gd name="T14" fmla="*/ 161 w 211"/>
                <a:gd name="T15" fmla="*/ 216 h 347"/>
                <a:gd name="T16" fmla="*/ 163 w 211"/>
                <a:gd name="T17" fmla="*/ 265 h 347"/>
                <a:gd name="T18" fmla="*/ 73 w 211"/>
                <a:gd name="T19" fmla="*/ 365 h 347"/>
                <a:gd name="T20" fmla="*/ 8 w 211"/>
                <a:gd name="T21" fmla="*/ 237 h 347"/>
                <a:gd name="T22" fmla="*/ 20 w 211"/>
                <a:gd name="T23" fmla="*/ 189 h 347"/>
                <a:gd name="T24" fmla="*/ 19 w 211"/>
                <a:gd name="T25" fmla="*/ 174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6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8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6" y="190"/>
                    <a:pt x="23" y="177"/>
                  </a:cubicBezTo>
                  <a:cubicBezTo>
                    <a:pt x="22" y="173"/>
                    <a:pt x="22" y="168"/>
                    <a:pt x="22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7" name="Oval 281">
              <a:extLst>
                <a:ext uri="{FF2B5EF4-FFF2-40B4-BE49-F238E27FC236}">
                  <a16:creationId xmlns:a16="http://schemas.microsoft.com/office/drawing/2014/main" id="{B0D9E60F-C575-4014-BF59-330C93407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3605"/>
              <a:ext cx="29" cy="31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6878" name="Freeform 282">
              <a:extLst>
                <a:ext uri="{FF2B5EF4-FFF2-40B4-BE49-F238E27FC236}">
                  <a16:creationId xmlns:a16="http://schemas.microsoft.com/office/drawing/2014/main" id="{C8956D68-A181-4C90-A4F6-807719863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609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5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5" y="16"/>
                  </a:cubicBezTo>
                  <a:cubicBezTo>
                    <a:pt x="5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9" name="Oval 283">
              <a:extLst>
                <a:ext uri="{FF2B5EF4-FFF2-40B4-BE49-F238E27FC236}">
                  <a16:creationId xmlns:a16="http://schemas.microsoft.com/office/drawing/2014/main" id="{272549F9-50A6-47EB-9FAE-BF7E8158B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" y="3605"/>
              <a:ext cx="30" cy="31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6880" name="Freeform 284">
              <a:extLst>
                <a:ext uri="{FF2B5EF4-FFF2-40B4-BE49-F238E27FC236}">
                  <a16:creationId xmlns:a16="http://schemas.microsoft.com/office/drawing/2014/main" id="{319BAD17-2A81-491F-BD53-6238FFAE1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609"/>
              <a:ext cx="10" cy="16"/>
            </a:xfrm>
            <a:custGeom>
              <a:avLst/>
              <a:gdLst>
                <a:gd name="T0" fmla="*/ 8 w 11"/>
                <a:gd name="T1" fmla="*/ 0 h 16"/>
                <a:gd name="T2" fmla="*/ 5 w 11"/>
                <a:gd name="T3" fmla="*/ 16 h 16"/>
                <a:gd name="T4" fmla="*/ 8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1" name="Oval 285">
              <a:extLst>
                <a:ext uri="{FF2B5EF4-FFF2-40B4-BE49-F238E27FC236}">
                  <a16:creationId xmlns:a16="http://schemas.microsoft.com/office/drawing/2014/main" id="{FFBB814E-6AEF-4250-9BB3-CEEFBF080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3207"/>
              <a:ext cx="51" cy="5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63492" name="Group 286">
            <a:extLst>
              <a:ext uri="{FF2B5EF4-FFF2-40B4-BE49-F238E27FC236}">
                <a16:creationId xmlns:a16="http://schemas.microsoft.com/office/drawing/2014/main" id="{9D6357EA-8CC8-46BB-8BCF-34D44E9C7CD9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371600"/>
            <a:ext cx="1500188" cy="2544763"/>
            <a:chOff x="2154" y="807"/>
            <a:chExt cx="945" cy="1603"/>
          </a:xfrm>
        </p:grpSpPr>
        <p:sp>
          <p:nvSpPr>
            <p:cNvPr id="106568" name="Freeform 287">
              <a:extLst>
                <a:ext uri="{FF2B5EF4-FFF2-40B4-BE49-F238E27FC236}">
                  <a16:creationId xmlns:a16="http://schemas.microsoft.com/office/drawing/2014/main" id="{62C70624-695B-4C3A-AC3A-C08F9E761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258"/>
              <a:ext cx="226" cy="244"/>
            </a:xfrm>
            <a:custGeom>
              <a:avLst/>
              <a:gdLst>
                <a:gd name="T0" fmla="*/ 0 w 243"/>
                <a:gd name="T1" fmla="*/ 0 h 247"/>
                <a:gd name="T2" fmla="*/ 73 w 243"/>
                <a:gd name="T3" fmla="*/ 238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0" y="0"/>
                  </a:moveTo>
                  <a:cubicBezTo>
                    <a:pt x="0" y="0"/>
                    <a:pt x="243" y="45"/>
                    <a:pt x="90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9" name="Freeform 288">
              <a:extLst>
                <a:ext uri="{FF2B5EF4-FFF2-40B4-BE49-F238E27FC236}">
                  <a16:creationId xmlns:a16="http://schemas.microsoft.com/office/drawing/2014/main" id="{3538CE77-9333-4C27-9E26-72DB98F95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1258"/>
              <a:ext cx="225" cy="244"/>
            </a:xfrm>
            <a:custGeom>
              <a:avLst/>
              <a:gdLst>
                <a:gd name="T0" fmla="*/ 193 w 243"/>
                <a:gd name="T1" fmla="*/ 0 h 247"/>
                <a:gd name="T2" fmla="*/ 121 w 243"/>
                <a:gd name="T3" fmla="*/ 238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243" y="0"/>
                  </a:moveTo>
                  <a:cubicBezTo>
                    <a:pt x="243" y="0"/>
                    <a:pt x="0" y="45"/>
                    <a:pt x="152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0" name="Freeform 289">
              <a:extLst>
                <a:ext uri="{FF2B5EF4-FFF2-40B4-BE49-F238E27FC236}">
                  <a16:creationId xmlns:a16="http://schemas.microsoft.com/office/drawing/2014/main" id="{52DBDCC9-F5E3-43CF-9CA1-FAC5D914D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753"/>
              <a:ext cx="231" cy="348"/>
            </a:xfrm>
            <a:custGeom>
              <a:avLst/>
              <a:gdLst>
                <a:gd name="T0" fmla="*/ 162 w 249"/>
                <a:gd name="T1" fmla="*/ 197 h 352"/>
                <a:gd name="T2" fmla="*/ 165 w 249"/>
                <a:gd name="T3" fmla="*/ 182 h 352"/>
                <a:gd name="T4" fmla="*/ 184 w 249"/>
                <a:gd name="T5" fmla="*/ 141 h 352"/>
                <a:gd name="T6" fmla="*/ 144 w 249"/>
                <a:gd name="T7" fmla="*/ 17 h 352"/>
                <a:gd name="T8" fmla="*/ 48 w 249"/>
                <a:gd name="T9" fmla="*/ 86 h 352"/>
                <a:gd name="T10" fmla="*/ 42 w 249"/>
                <a:gd name="T11" fmla="*/ 130 h 352"/>
                <a:gd name="T12" fmla="*/ 35 w 249"/>
                <a:gd name="T13" fmla="*/ 142 h 352"/>
                <a:gd name="T14" fmla="*/ 33 w 249"/>
                <a:gd name="T15" fmla="*/ 159 h 352"/>
                <a:gd name="T16" fmla="*/ 17 w 249"/>
                <a:gd name="T17" fmla="*/ 199 h 352"/>
                <a:gd name="T18" fmla="*/ 56 w 249"/>
                <a:gd name="T19" fmla="*/ 323 h 352"/>
                <a:gd name="T20" fmla="*/ 151 w 249"/>
                <a:gd name="T21" fmla="*/ 254 h 352"/>
                <a:gd name="T22" fmla="*/ 158 w 249"/>
                <a:gd name="T23" fmla="*/ 211 h 352"/>
                <a:gd name="T24" fmla="*/ 162 w 249"/>
                <a:gd name="T25" fmla="*/ 197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3"/>
                  </a:moveTo>
                  <a:cubicBezTo>
                    <a:pt x="206" y="198"/>
                    <a:pt x="207" y="193"/>
                    <a:pt x="207" y="188"/>
                  </a:cubicBezTo>
                  <a:cubicBezTo>
                    <a:pt x="216" y="177"/>
                    <a:pt x="225" y="163"/>
                    <a:pt x="230" y="147"/>
                  </a:cubicBezTo>
                  <a:cubicBezTo>
                    <a:pt x="249" y="91"/>
                    <a:pt x="227" y="33"/>
                    <a:pt x="180" y="17"/>
                  </a:cubicBezTo>
                  <a:cubicBezTo>
                    <a:pt x="133" y="0"/>
                    <a:pt x="79" y="33"/>
                    <a:pt x="60" y="89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50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3" y="176"/>
                    <a:pt x="25" y="190"/>
                    <a:pt x="20" y="205"/>
                  </a:cubicBezTo>
                  <a:cubicBezTo>
                    <a:pt x="0" y="261"/>
                    <a:pt x="23" y="319"/>
                    <a:pt x="70" y="335"/>
                  </a:cubicBezTo>
                  <a:cubicBezTo>
                    <a:pt x="117" y="352"/>
                    <a:pt x="171" y="319"/>
                    <a:pt x="190" y="263"/>
                  </a:cubicBezTo>
                  <a:cubicBezTo>
                    <a:pt x="195" y="248"/>
                    <a:pt x="197" y="232"/>
                    <a:pt x="197" y="217"/>
                  </a:cubicBezTo>
                  <a:cubicBezTo>
                    <a:pt x="200" y="214"/>
                    <a:pt x="202" y="209"/>
                    <a:pt x="204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1" name="Freeform 290">
              <a:extLst>
                <a:ext uri="{FF2B5EF4-FFF2-40B4-BE49-F238E27FC236}">
                  <a16:creationId xmlns:a16="http://schemas.microsoft.com/office/drawing/2014/main" id="{4AFD87E2-EFCB-4071-ADB5-34C772EB9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767"/>
              <a:ext cx="148" cy="157"/>
            </a:xfrm>
            <a:custGeom>
              <a:avLst/>
              <a:gdLst>
                <a:gd name="T0" fmla="*/ 98 w 159"/>
                <a:gd name="T1" fmla="*/ 117 h 159"/>
                <a:gd name="T2" fmla="*/ 19 w 159"/>
                <a:gd name="T3" fmla="*/ 130 h 159"/>
                <a:gd name="T4" fmla="*/ 32 w 159"/>
                <a:gd name="T5" fmla="*/ 38 h 159"/>
                <a:gd name="T6" fmla="*/ 111 w 159"/>
                <a:gd name="T7" fmla="*/ 23 h 159"/>
                <a:gd name="T8" fmla="*/ 98 w 159"/>
                <a:gd name="T9" fmla="*/ 11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90" y="152"/>
                    <a:pt x="46" y="159"/>
                    <a:pt x="23" y="136"/>
                  </a:cubicBezTo>
                  <a:cubicBezTo>
                    <a:pt x="0" y="113"/>
                    <a:pt x="7" y="69"/>
                    <a:pt x="39" y="38"/>
                  </a:cubicBezTo>
                  <a:cubicBezTo>
                    <a:pt x="70" y="6"/>
                    <a:pt x="114" y="0"/>
                    <a:pt x="137" y="23"/>
                  </a:cubicBezTo>
                  <a:cubicBezTo>
                    <a:pt x="159" y="45"/>
                    <a:pt x="153" y="89"/>
                    <a:pt x="121" y="121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2" name="Freeform 291">
              <a:extLst>
                <a:ext uri="{FF2B5EF4-FFF2-40B4-BE49-F238E27FC236}">
                  <a16:creationId xmlns:a16="http://schemas.microsoft.com/office/drawing/2014/main" id="{0F5A5ED0-EC70-4F6C-A7B5-C4EDD092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1893"/>
              <a:ext cx="16" cy="29"/>
            </a:xfrm>
            <a:custGeom>
              <a:avLst/>
              <a:gdLst>
                <a:gd name="T0" fmla="*/ 14 w 17"/>
                <a:gd name="T1" fmla="*/ 0 h 29"/>
                <a:gd name="T2" fmla="*/ 7 w 17"/>
                <a:gd name="T3" fmla="*/ 29 h 29"/>
                <a:gd name="T4" fmla="*/ 14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7" y="0"/>
                    <a:pt x="0" y="9"/>
                    <a:pt x="7" y="29"/>
                  </a:cubicBezTo>
                  <a:cubicBezTo>
                    <a:pt x="7" y="29"/>
                    <a:pt x="8" y="9"/>
                    <a:pt x="17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3" name="Freeform 292">
              <a:extLst>
                <a:ext uri="{FF2B5EF4-FFF2-40B4-BE49-F238E27FC236}">
                  <a16:creationId xmlns:a16="http://schemas.microsoft.com/office/drawing/2014/main" id="{B44D7A93-C9EC-474D-80CE-A7947559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26"/>
              <a:ext cx="101" cy="159"/>
            </a:xfrm>
            <a:custGeom>
              <a:avLst/>
              <a:gdLst>
                <a:gd name="T0" fmla="*/ 82 w 109"/>
                <a:gd name="T1" fmla="*/ 74 h 160"/>
                <a:gd name="T2" fmla="*/ 51 w 109"/>
                <a:gd name="T3" fmla="*/ 153 h 160"/>
                <a:gd name="T4" fmla="*/ 5 w 109"/>
                <a:gd name="T5" fmla="*/ 83 h 160"/>
                <a:gd name="T6" fmla="*/ 36 w 109"/>
                <a:gd name="T7" fmla="*/ 4 h 160"/>
                <a:gd name="T8" fmla="*/ 82 w 109"/>
                <a:gd name="T9" fmla="*/ 7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74"/>
                  </a:moveTo>
                  <a:cubicBezTo>
                    <a:pt x="109" y="116"/>
                    <a:pt x="91" y="153"/>
                    <a:pt x="64" y="156"/>
                  </a:cubicBezTo>
                  <a:cubicBezTo>
                    <a:pt x="37" y="160"/>
                    <a:pt x="11" y="128"/>
                    <a:pt x="5" y="86"/>
                  </a:cubicBezTo>
                  <a:cubicBezTo>
                    <a:pt x="0" y="44"/>
                    <a:pt x="18" y="7"/>
                    <a:pt x="45" y="4"/>
                  </a:cubicBezTo>
                  <a:cubicBezTo>
                    <a:pt x="72" y="0"/>
                    <a:pt x="99" y="32"/>
                    <a:pt x="104" y="7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4" name="Freeform 293">
              <a:extLst>
                <a:ext uri="{FF2B5EF4-FFF2-40B4-BE49-F238E27FC236}">
                  <a16:creationId xmlns:a16="http://schemas.microsoft.com/office/drawing/2014/main" id="{2BDAAD90-5733-49B4-88BB-A1185A44A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930"/>
              <a:ext cx="75" cy="95"/>
            </a:xfrm>
            <a:custGeom>
              <a:avLst/>
              <a:gdLst>
                <a:gd name="T0" fmla="*/ 60 w 81"/>
                <a:gd name="T1" fmla="*/ 52 h 96"/>
                <a:gd name="T2" fmla="*/ 26 w 81"/>
                <a:gd name="T3" fmla="*/ 89 h 96"/>
                <a:gd name="T4" fmla="*/ 5 w 81"/>
                <a:gd name="T5" fmla="*/ 41 h 96"/>
                <a:gd name="T6" fmla="*/ 40 w 81"/>
                <a:gd name="T7" fmla="*/ 4 h 96"/>
                <a:gd name="T8" fmla="*/ 60 w 81"/>
                <a:gd name="T9" fmla="*/ 5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55"/>
                  </a:moveTo>
                  <a:cubicBezTo>
                    <a:pt x="71" y="80"/>
                    <a:pt x="51" y="96"/>
                    <a:pt x="32" y="92"/>
                  </a:cubicBezTo>
                  <a:cubicBezTo>
                    <a:pt x="12" y="88"/>
                    <a:pt x="0" y="65"/>
                    <a:pt x="5" y="41"/>
                  </a:cubicBezTo>
                  <a:cubicBezTo>
                    <a:pt x="10" y="17"/>
                    <a:pt x="30" y="0"/>
                    <a:pt x="50" y="4"/>
                  </a:cubicBezTo>
                  <a:cubicBezTo>
                    <a:pt x="69" y="8"/>
                    <a:pt x="81" y="31"/>
                    <a:pt x="76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5" name="Freeform 294">
              <a:extLst>
                <a:ext uri="{FF2B5EF4-FFF2-40B4-BE49-F238E27FC236}">
                  <a16:creationId xmlns:a16="http://schemas.microsoft.com/office/drawing/2014/main" id="{77945A03-3BC6-4A25-9228-F79AC076D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1932"/>
              <a:ext cx="23" cy="24"/>
            </a:xfrm>
            <a:custGeom>
              <a:avLst/>
              <a:gdLst>
                <a:gd name="T0" fmla="*/ 17 w 25"/>
                <a:gd name="T1" fmla="*/ 16 h 24"/>
                <a:gd name="T2" fmla="*/ 6 w 25"/>
                <a:gd name="T3" fmla="*/ 22 h 24"/>
                <a:gd name="T4" fmla="*/ 2 w 25"/>
                <a:gd name="T5" fmla="*/ 9 h 24"/>
                <a:gd name="T6" fmla="*/ 13 w 25"/>
                <a:gd name="T7" fmla="*/ 2 h 24"/>
                <a:gd name="T8" fmla="*/ 17 w 25"/>
                <a:gd name="T9" fmla="*/ 1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9"/>
                  </a:cubicBezTo>
                  <a:cubicBezTo>
                    <a:pt x="3" y="3"/>
                    <a:pt x="10" y="0"/>
                    <a:pt x="16" y="2"/>
                  </a:cubicBezTo>
                  <a:cubicBezTo>
                    <a:pt x="21" y="4"/>
                    <a:pt x="25" y="1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6" name="Freeform 295">
              <a:extLst>
                <a:ext uri="{FF2B5EF4-FFF2-40B4-BE49-F238E27FC236}">
                  <a16:creationId xmlns:a16="http://schemas.microsoft.com/office/drawing/2014/main" id="{C2FA6E7A-43D1-497F-9A1D-58F7CAF49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955"/>
              <a:ext cx="17" cy="18"/>
            </a:xfrm>
            <a:custGeom>
              <a:avLst/>
              <a:gdLst>
                <a:gd name="T0" fmla="*/ 14 w 18"/>
                <a:gd name="T1" fmla="*/ 12 h 18"/>
                <a:gd name="T2" fmla="*/ 7 w 18"/>
                <a:gd name="T3" fmla="*/ 16 h 18"/>
                <a:gd name="T4" fmla="*/ 1 w 18"/>
                <a:gd name="T5" fmla="*/ 6 h 18"/>
                <a:gd name="T6" fmla="*/ 9 w 18"/>
                <a:gd name="T7" fmla="*/ 2 h 18"/>
                <a:gd name="T8" fmla="*/ 14 w 18"/>
                <a:gd name="T9" fmla="*/ 1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12"/>
                  </a:moveTo>
                  <a:cubicBezTo>
                    <a:pt x="15" y="16"/>
                    <a:pt x="11" y="18"/>
                    <a:pt x="7" y="16"/>
                  </a:cubicBezTo>
                  <a:cubicBezTo>
                    <a:pt x="2" y="15"/>
                    <a:pt x="0" y="10"/>
                    <a:pt x="1" y="6"/>
                  </a:cubicBezTo>
                  <a:cubicBezTo>
                    <a:pt x="3" y="2"/>
                    <a:pt x="7" y="0"/>
                    <a:pt x="11" y="2"/>
                  </a:cubicBezTo>
                  <a:cubicBezTo>
                    <a:pt x="16" y="3"/>
                    <a:pt x="18" y="8"/>
                    <a:pt x="1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7" name="Freeform 296">
              <a:extLst>
                <a:ext uri="{FF2B5EF4-FFF2-40B4-BE49-F238E27FC236}">
                  <a16:creationId xmlns:a16="http://schemas.microsoft.com/office/drawing/2014/main" id="{7C7E0A2D-A93B-47D8-99DD-D2ECA84C9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770"/>
              <a:ext cx="108" cy="93"/>
            </a:xfrm>
            <a:custGeom>
              <a:avLst/>
              <a:gdLst>
                <a:gd name="T0" fmla="*/ 86 w 116"/>
                <a:gd name="T1" fmla="*/ 20 h 94"/>
                <a:gd name="T2" fmla="*/ 61 w 116"/>
                <a:gd name="T3" fmla="*/ 76 h 94"/>
                <a:gd name="T4" fmla="*/ 7 w 116"/>
                <a:gd name="T5" fmla="*/ 70 h 94"/>
                <a:gd name="T6" fmla="*/ 32 w 116"/>
                <a:gd name="T7" fmla="*/ 14 h 94"/>
                <a:gd name="T8" fmla="*/ 86 w 116"/>
                <a:gd name="T9" fmla="*/ 2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0"/>
                  </a:moveTo>
                  <a:cubicBezTo>
                    <a:pt x="116" y="38"/>
                    <a:pt x="103" y="65"/>
                    <a:pt x="76" y="79"/>
                  </a:cubicBezTo>
                  <a:cubicBezTo>
                    <a:pt x="50" y="94"/>
                    <a:pt x="20" y="91"/>
                    <a:pt x="10" y="73"/>
                  </a:cubicBezTo>
                  <a:cubicBezTo>
                    <a:pt x="0" y="55"/>
                    <a:pt x="14" y="29"/>
                    <a:pt x="40" y="14"/>
                  </a:cubicBezTo>
                  <a:cubicBezTo>
                    <a:pt x="67" y="0"/>
                    <a:pt x="96" y="2"/>
                    <a:pt x="106" y="2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8" name="Freeform 297">
              <a:extLst>
                <a:ext uri="{FF2B5EF4-FFF2-40B4-BE49-F238E27FC236}">
                  <a16:creationId xmlns:a16="http://schemas.microsoft.com/office/drawing/2014/main" id="{19B0749C-76F4-4C16-AC55-7B5AC3C13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778"/>
              <a:ext cx="50" cy="50"/>
            </a:xfrm>
            <a:custGeom>
              <a:avLst/>
              <a:gdLst>
                <a:gd name="T0" fmla="*/ 30 w 54"/>
                <a:gd name="T1" fmla="*/ 43 h 50"/>
                <a:gd name="T2" fmla="*/ 6 w 54"/>
                <a:gd name="T3" fmla="*/ 37 h 50"/>
                <a:gd name="T4" fmla="*/ 14 w 54"/>
                <a:gd name="T5" fmla="*/ 7 h 50"/>
                <a:gd name="T6" fmla="*/ 39 w 54"/>
                <a:gd name="T7" fmla="*/ 13 h 50"/>
                <a:gd name="T8" fmla="*/ 30 w 54"/>
                <a:gd name="T9" fmla="*/ 4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43"/>
                  </a:moveTo>
                  <a:cubicBezTo>
                    <a:pt x="26" y="50"/>
                    <a:pt x="11" y="47"/>
                    <a:pt x="6" y="37"/>
                  </a:cubicBezTo>
                  <a:cubicBezTo>
                    <a:pt x="0" y="27"/>
                    <a:pt x="5" y="14"/>
                    <a:pt x="17" y="7"/>
                  </a:cubicBezTo>
                  <a:cubicBezTo>
                    <a:pt x="29" y="0"/>
                    <a:pt x="43" y="3"/>
                    <a:pt x="49" y="13"/>
                  </a:cubicBezTo>
                  <a:cubicBezTo>
                    <a:pt x="54" y="23"/>
                    <a:pt x="49" y="37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9" name="Freeform 298">
              <a:extLst>
                <a:ext uri="{FF2B5EF4-FFF2-40B4-BE49-F238E27FC236}">
                  <a16:creationId xmlns:a16="http://schemas.microsoft.com/office/drawing/2014/main" id="{DEF15206-3CA3-4E23-B267-328C396C1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814"/>
              <a:ext cx="29" cy="30"/>
            </a:xfrm>
            <a:custGeom>
              <a:avLst/>
              <a:gdLst>
                <a:gd name="T0" fmla="*/ 20 w 31"/>
                <a:gd name="T1" fmla="*/ 21 h 31"/>
                <a:gd name="T2" fmla="*/ 5 w 31"/>
                <a:gd name="T3" fmla="*/ 23 h 31"/>
                <a:gd name="T4" fmla="*/ 6 w 31"/>
                <a:gd name="T5" fmla="*/ 7 h 31"/>
                <a:gd name="T6" fmla="*/ 21 w 31"/>
                <a:gd name="T7" fmla="*/ 4 h 31"/>
                <a:gd name="T8" fmla="*/ 20 w 31"/>
                <a:gd name="T9" fmla="*/ 2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4" y="24"/>
                  </a:moveTo>
                  <a:cubicBezTo>
                    <a:pt x="19" y="30"/>
                    <a:pt x="10" y="31"/>
                    <a:pt x="5" y="26"/>
                  </a:cubicBezTo>
                  <a:cubicBezTo>
                    <a:pt x="0" y="22"/>
                    <a:pt x="0" y="13"/>
                    <a:pt x="6" y="7"/>
                  </a:cubicBezTo>
                  <a:cubicBezTo>
                    <a:pt x="12" y="1"/>
                    <a:pt x="20" y="0"/>
                    <a:pt x="26" y="4"/>
                  </a:cubicBezTo>
                  <a:cubicBezTo>
                    <a:pt x="31" y="9"/>
                    <a:pt x="30" y="18"/>
                    <a:pt x="2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0" name="Freeform 299">
              <a:extLst>
                <a:ext uri="{FF2B5EF4-FFF2-40B4-BE49-F238E27FC236}">
                  <a16:creationId xmlns:a16="http://schemas.microsoft.com/office/drawing/2014/main" id="{5FA3F25B-78FF-49A4-AE4E-390E214E5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752"/>
              <a:ext cx="231" cy="348"/>
            </a:xfrm>
            <a:custGeom>
              <a:avLst/>
              <a:gdLst>
                <a:gd name="T0" fmla="*/ 162 w 249"/>
                <a:gd name="T1" fmla="*/ 197 h 351"/>
                <a:gd name="T2" fmla="*/ 164 w 249"/>
                <a:gd name="T3" fmla="*/ 181 h 351"/>
                <a:gd name="T4" fmla="*/ 184 w 249"/>
                <a:gd name="T5" fmla="*/ 143 h 351"/>
                <a:gd name="T6" fmla="*/ 144 w 249"/>
                <a:gd name="T7" fmla="*/ 16 h 351"/>
                <a:gd name="T8" fmla="*/ 48 w 249"/>
                <a:gd name="T9" fmla="*/ 85 h 351"/>
                <a:gd name="T10" fmla="*/ 42 w 249"/>
                <a:gd name="T11" fmla="*/ 130 h 351"/>
                <a:gd name="T12" fmla="*/ 35 w 249"/>
                <a:gd name="T13" fmla="*/ 144 h 351"/>
                <a:gd name="T14" fmla="*/ 33 w 249"/>
                <a:gd name="T15" fmla="*/ 161 h 351"/>
                <a:gd name="T16" fmla="*/ 17 w 249"/>
                <a:gd name="T17" fmla="*/ 198 h 351"/>
                <a:gd name="T18" fmla="*/ 56 w 249"/>
                <a:gd name="T19" fmla="*/ 326 h 351"/>
                <a:gd name="T20" fmla="*/ 151 w 249"/>
                <a:gd name="T21" fmla="*/ 257 h 351"/>
                <a:gd name="T22" fmla="*/ 158 w 249"/>
                <a:gd name="T23" fmla="*/ 210 h 351"/>
                <a:gd name="T24" fmla="*/ 162 w 249"/>
                <a:gd name="T25" fmla="*/ 197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6" y="187"/>
                  </a:cubicBezTo>
                  <a:cubicBezTo>
                    <a:pt x="216" y="176"/>
                    <a:pt x="224" y="162"/>
                    <a:pt x="230" y="146"/>
                  </a:cubicBezTo>
                  <a:cubicBezTo>
                    <a:pt x="249" y="90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4" y="103"/>
                    <a:pt x="52" y="118"/>
                    <a:pt x="53" y="133"/>
                  </a:cubicBezTo>
                  <a:cubicBezTo>
                    <a:pt x="49" y="136"/>
                    <a:pt x="46" y="141"/>
                    <a:pt x="44" y="147"/>
                  </a:cubicBezTo>
                  <a:cubicBezTo>
                    <a:pt x="42" y="154"/>
                    <a:pt x="41" y="160"/>
                    <a:pt x="42" y="164"/>
                  </a:cubicBezTo>
                  <a:cubicBezTo>
                    <a:pt x="33" y="175"/>
                    <a:pt x="25" y="189"/>
                    <a:pt x="20" y="204"/>
                  </a:cubicBezTo>
                  <a:cubicBezTo>
                    <a:pt x="0" y="260"/>
                    <a:pt x="23" y="318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1"/>
                    <a:pt x="197" y="216"/>
                  </a:cubicBezTo>
                  <a:cubicBezTo>
                    <a:pt x="200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1" name="Freeform 300">
              <a:extLst>
                <a:ext uri="{FF2B5EF4-FFF2-40B4-BE49-F238E27FC236}">
                  <a16:creationId xmlns:a16="http://schemas.microsoft.com/office/drawing/2014/main" id="{6AC62DCC-0343-4DE3-9273-34D24B151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751"/>
              <a:ext cx="231" cy="348"/>
            </a:xfrm>
            <a:custGeom>
              <a:avLst/>
              <a:gdLst>
                <a:gd name="T0" fmla="*/ 36 w 249"/>
                <a:gd name="T1" fmla="*/ 197 h 351"/>
                <a:gd name="T2" fmla="*/ 34 w 249"/>
                <a:gd name="T3" fmla="*/ 182 h 351"/>
                <a:gd name="T4" fmla="*/ 16 w 249"/>
                <a:gd name="T5" fmla="*/ 144 h 351"/>
                <a:gd name="T6" fmla="*/ 55 w 249"/>
                <a:gd name="T7" fmla="*/ 16 h 351"/>
                <a:gd name="T8" fmla="*/ 150 w 249"/>
                <a:gd name="T9" fmla="*/ 85 h 351"/>
                <a:gd name="T10" fmla="*/ 157 w 249"/>
                <a:gd name="T11" fmla="*/ 130 h 351"/>
                <a:gd name="T12" fmla="*/ 163 w 249"/>
                <a:gd name="T13" fmla="*/ 145 h 351"/>
                <a:gd name="T14" fmla="*/ 165 w 249"/>
                <a:gd name="T15" fmla="*/ 162 h 351"/>
                <a:gd name="T16" fmla="*/ 183 w 249"/>
                <a:gd name="T17" fmla="*/ 198 h 351"/>
                <a:gd name="T18" fmla="*/ 143 w 249"/>
                <a:gd name="T19" fmla="*/ 326 h 351"/>
                <a:gd name="T20" fmla="*/ 47 w 249"/>
                <a:gd name="T21" fmla="*/ 257 h 351"/>
                <a:gd name="T22" fmla="*/ 42 w 249"/>
                <a:gd name="T23" fmla="*/ 210 h 351"/>
                <a:gd name="T24" fmla="*/ 36 w 249"/>
                <a:gd name="T25" fmla="*/ 197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3" y="197"/>
                    <a:pt x="42" y="192"/>
                    <a:pt x="43" y="188"/>
                  </a:cubicBezTo>
                  <a:cubicBezTo>
                    <a:pt x="33" y="176"/>
                    <a:pt x="24" y="162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3"/>
                    <a:pt x="197" y="119"/>
                    <a:pt x="196" y="133"/>
                  </a:cubicBezTo>
                  <a:cubicBezTo>
                    <a:pt x="199" y="136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89"/>
                    <a:pt x="229" y="204"/>
                  </a:cubicBezTo>
                  <a:cubicBezTo>
                    <a:pt x="249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7"/>
                    <a:pt x="52" y="231"/>
                    <a:pt x="52" y="216"/>
                  </a:cubicBezTo>
                  <a:cubicBezTo>
                    <a:pt x="49" y="213"/>
                    <a:pt x="47" y="208"/>
                    <a:pt x="45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2" name="Freeform 301">
              <a:extLst>
                <a:ext uri="{FF2B5EF4-FFF2-40B4-BE49-F238E27FC236}">
                  <a16:creationId xmlns:a16="http://schemas.microsoft.com/office/drawing/2014/main" id="{0BDCCE86-638F-49EA-826C-B5EF4A4B0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764"/>
              <a:ext cx="147" cy="158"/>
            </a:xfrm>
            <a:custGeom>
              <a:avLst/>
              <a:gdLst>
                <a:gd name="T0" fmla="*/ 30 w 159"/>
                <a:gd name="T1" fmla="*/ 118 h 159"/>
                <a:gd name="T2" fmla="*/ 107 w 159"/>
                <a:gd name="T3" fmla="*/ 133 h 159"/>
                <a:gd name="T4" fmla="*/ 95 w 159"/>
                <a:gd name="T5" fmla="*/ 38 h 159"/>
                <a:gd name="T6" fmla="*/ 17 w 159"/>
                <a:gd name="T7" fmla="*/ 23 h 159"/>
                <a:gd name="T8" fmla="*/ 30 w 159"/>
                <a:gd name="T9" fmla="*/ 11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121"/>
                  </a:moveTo>
                  <a:cubicBezTo>
                    <a:pt x="69" y="152"/>
                    <a:pt x="113" y="159"/>
                    <a:pt x="136" y="136"/>
                  </a:cubicBezTo>
                  <a:cubicBezTo>
                    <a:pt x="159" y="113"/>
                    <a:pt x="152" y="69"/>
                    <a:pt x="120" y="38"/>
                  </a:cubicBezTo>
                  <a:cubicBezTo>
                    <a:pt x="89" y="7"/>
                    <a:pt x="45" y="0"/>
                    <a:pt x="22" y="23"/>
                  </a:cubicBezTo>
                  <a:cubicBezTo>
                    <a:pt x="0" y="46"/>
                    <a:pt x="6" y="90"/>
                    <a:pt x="38" y="121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3" name="Freeform 302">
              <a:extLst>
                <a:ext uri="{FF2B5EF4-FFF2-40B4-BE49-F238E27FC236}">
                  <a16:creationId xmlns:a16="http://schemas.microsoft.com/office/drawing/2014/main" id="{0FCE5759-810C-41A5-B6F1-E3377B5AD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891"/>
              <a:ext cx="15" cy="28"/>
            </a:xfrm>
            <a:custGeom>
              <a:avLst/>
              <a:gdLst>
                <a:gd name="T0" fmla="*/ 0 w 17"/>
                <a:gd name="T1" fmla="*/ 0 h 28"/>
                <a:gd name="T2" fmla="*/ 7 w 17"/>
                <a:gd name="T3" fmla="*/ 28 h 28"/>
                <a:gd name="T4" fmla="*/ 0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0"/>
                  </a:moveTo>
                  <a:cubicBezTo>
                    <a:pt x="0" y="0"/>
                    <a:pt x="17" y="8"/>
                    <a:pt x="10" y="28"/>
                  </a:cubicBezTo>
                  <a:cubicBezTo>
                    <a:pt x="10" y="28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4" name="Freeform 303">
              <a:extLst>
                <a:ext uri="{FF2B5EF4-FFF2-40B4-BE49-F238E27FC236}">
                  <a16:creationId xmlns:a16="http://schemas.microsoft.com/office/drawing/2014/main" id="{F45ECE9B-707C-47BA-BC66-1F4078AD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924"/>
              <a:ext cx="101" cy="158"/>
            </a:xfrm>
            <a:custGeom>
              <a:avLst/>
              <a:gdLst>
                <a:gd name="T0" fmla="*/ 5 w 109"/>
                <a:gd name="T1" fmla="*/ 73 h 159"/>
                <a:gd name="T2" fmla="*/ 36 w 109"/>
                <a:gd name="T3" fmla="*/ 153 h 159"/>
                <a:gd name="T4" fmla="*/ 82 w 109"/>
                <a:gd name="T5" fmla="*/ 83 h 159"/>
                <a:gd name="T6" fmla="*/ 51 w 109"/>
                <a:gd name="T7" fmla="*/ 3 h 159"/>
                <a:gd name="T8" fmla="*/ 5 w 109"/>
                <a:gd name="T9" fmla="*/ 73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73"/>
                  </a:moveTo>
                  <a:cubicBezTo>
                    <a:pt x="0" y="116"/>
                    <a:pt x="18" y="153"/>
                    <a:pt x="45" y="156"/>
                  </a:cubicBezTo>
                  <a:cubicBezTo>
                    <a:pt x="72" y="159"/>
                    <a:pt x="98" y="128"/>
                    <a:pt x="104" y="86"/>
                  </a:cubicBezTo>
                  <a:cubicBezTo>
                    <a:pt x="109" y="44"/>
                    <a:pt x="91" y="7"/>
                    <a:pt x="64" y="3"/>
                  </a:cubicBezTo>
                  <a:cubicBezTo>
                    <a:pt x="37" y="0"/>
                    <a:pt x="10" y="31"/>
                    <a:pt x="5" y="73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5" name="Freeform 304">
              <a:extLst>
                <a:ext uri="{FF2B5EF4-FFF2-40B4-BE49-F238E27FC236}">
                  <a16:creationId xmlns:a16="http://schemas.microsoft.com/office/drawing/2014/main" id="{DCDF0AC3-54A7-4624-A2A9-E52D36B3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28"/>
              <a:ext cx="75" cy="95"/>
            </a:xfrm>
            <a:custGeom>
              <a:avLst/>
              <a:gdLst>
                <a:gd name="T0" fmla="*/ 5 w 81"/>
                <a:gd name="T1" fmla="*/ 52 h 96"/>
                <a:gd name="T2" fmla="*/ 39 w 81"/>
                <a:gd name="T3" fmla="*/ 89 h 96"/>
                <a:gd name="T4" fmla="*/ 60 w 81"/>
                <a:gd name="T5" fmla="*/ 41 h 96"/>
                <a:gd name="T6" fmla="*/ 25 w 81"/>
                <a:gd name="T7" fmla="*/ 4 h 96"/>
                <a:gd name="T8" fmla="*/ 5 w 81"/>
                <a:gd name="T9" fmla="*/ 5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55"/>
                  </a:moveTo>
                  <a:cubicBezTo>
                    <a:pt x="10" y="79"/>
                    <a:pt x="30" y="96"/>
                    <a:pt x="49" y="92"/>
                  </a:cubicBezTo>
                  <a:cubicBezTo>
                    <a:pt x="69" y="88"/>
                    <a:pt x="81" y="65"/>
                    <a:pt x="76" y="41"/>
                  </a:cubicBezTo>
                  <a:cubicBezTo>
                    <a:pt x="71" y="16"/>
                    <a:pt x="51" y="0"/>
                    <a:pt x="31" y="4"/>
                  </a:cubicBezTo>
                  <a:cubicBezTo>
                    <a:pt x="12" y="8"/>
                    <a:pt x="0" y="31"/>
                    <a:pt x="5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6" name="Freeform 305">
              <a:extLst>
                <a:ext uri="{FF2B5EF4-FFF2-40B4-BE49-F238E27FC236}">
                  <a16:creationId xmlns:a16="http://schemas.microsoft.com/office/drawing/2014/main" id="{1FE8FF76-0ABA-4981-A714-BA271E48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930"/>
              <a:ext cx="24" cy="24"/>
            </a:xfrm>
            <a:custGeom>
              <a:avLst/>
              <a:gdLst>
                <a:gd name="T0" fmla="*/ 2 w 25"/>
                <a:gd name="T1" fmla="*/ 15 h 24"/>
                <a:gd name="T2" fmla="*/ 13 w 25"/>
                <a:gd name="T3" fmla="*/ 22 h 24"/>
                <a:gd name="T4" fmla="*/ 21 w 25"/>
                <a:gd name="T5" fmla="*/ 8 h 24"/>
                <a:gd name="T6" fmla="*/ 9 w 25"/>
                <a:gd name="T7" fmla="*/ 2 h 24"/>
                <a:gd name="T8" fmla="*/ 2 w 25"/>
                <a:gd name="T9" fmla="*/ 1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5"/>
                  </a:moveTo>
                  <a:cubicBezTo>
                    <a:pt x="4" y="21"/>
                    <a:pt x="10" y="24"/>
                    <a:pt x="16" y="22"/>
                  </a:cubicBezTo>
                  <a:cubicBezTo>
                    <a:pt x="22" y="20"/>
                    <a:pt x="25" y="13"/>
                    <a:pt x="24" y="8"/>
                  </a:cubicBezTo>
                  <a:cubicBezTo>
                    <a:pt x="22" y="3"/>
                    <a:pt x="15" y="0"/>
                    <a:pt x="9" y="2"/>
                  </a:cubicBezTo>
                  <a:cubicBezTo>
                    <a:pt x="4" y="4"/>
                    <a:pt x="0" y="1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7" name="Freeform 306">
              <a:extLst>
                <a:ext uri="{FF2B5EF4-FFF2-40B4-BE49-F238E27FC236}">
                  <a16:creationId xmlns:a16="http://schemas.microsoft.com/office/drawing/2014/main" id="{14049A42-F24F-44F8-A62C-87614B5D6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953"/>
              <a:ext cx="16" cy="17"/>
            </a:xfrm>
            <a:custGeom>
              <a:avLst/>
              <a:gdLst>
                <a:gd name="T0" fmla="*/ 1 w 18"/>
                <a:gd name="T1" fmla="*/ 11 h 17"/>
                <a:gd name="T2" fmla="*/ 8 w 18"/>
                <a:gd name="T3" fmla="*/ 16 h 17"/>
                <a:gd name="T4" fmla="*/ 12 w 18"/>
                <a:gd name="T5" fmla="*/ 6 h 17"/>
                <a:gd name="T6" fmla="*/ 4 w 18"/>
                <a:gd name="T7" fmla="*/ 1 h 17"/>
                <a:gd name="T8" fmla="*/ 1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11"/>
                  </a:moveTo>
                  <a:cubicBezTo>
                    <a:pt x="3" y="15"/>
                    <a:pt x="7" y="17"/>
                    <a:pt x="11" y="16"/>
                  </a:cubicBezTo>
                  <a:cubicBezTo>
                    <a:pt x="16" y="14"/>
                    <a:pt x="18" y="10"/>
                    <a:pt x="17" y="6"/>
                  </a:cubicBezTo>
                  <a:cubicBezTo>
                    <a:pt x="15" y="2"/>
                    <a:pt x="11" y="0"/>
                    <a:pt x="7" y="1"/>
                  </a:cubicBezTo>
                  <a:cubicBezTo>
                    <a:pt x="2" y="3"/>
                    <a:pt x="0" y="7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8" name="Freeform 307">
              <a:extLst>
                <a:ext uri="{FF2B5EF4-FFF2-40B4-BE49-F238E27FC236}">
                  <a16:creationId xmlns:a16="http://schemas.microsoft.com/office/drawing/2014/main" id="{17AF2811-2A5A-4F74-805E-4E75E7AF5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767"/>
              <a:ext cx="108" cy="93"/>
            </a:xfrm>
            <a:custGeom>
              <a:avLst/>
              <a:gdLst>
                <a:gd name="T0" fmla="*/ 7 w 116"/>
                <a:gd name="T1" fmla="*/ 21 h 94"/>
                <a:gd name="T2" fmla="*/ 32 w 116"/>
                <a:gd name="T3" fmla="*/ 77 h 94"/>
                <a:gd name="T4" fmla="*/ 86 w 116"/>
                <a:gd name="T5" fmla="*/ 71 h 94"/>
                <a:gd name="T6" fmla="*/ 61 w 116"/>
                <a:gd name="T7" fmla="*/ 15 h 94"/>
                <a:gd name="T8" fmla="*/ 7 w 116"/>
                <a:gd name="T9" fmla="*/ 2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21"/>
                  </a:moveTo>
                  <a:cubicBezTo>
                    <a:pt x="0" y="39"/>
                    <a:pt x="13" y="65"/>
                    <a:pt x="40" y="80"/>
                  </a:cubicBezTo>
                  <a:cubicBezTo>
                    <a:pt x="66" y="94"/>
                    <a:pt x="96" y="92"/>
                    <a:pt x="106" y="74"/>
                  </a:cubicBezTo>
                  <a:cubicBezTo>
                    <a:pt x="116" y="56"/>
                    <a:pt x="102" y="29"/>
                    <a:pt x="76" y="15"/>
                  </a:cubicBezTo>
                  <a:cubicBezTo>
                    <a:pt x="49" y="0"/>
                    <a:pt x="20" y="3"/>
                    <a:pt x="10" y="2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9" name="Freeform 308">
              <a:extLst>
                <a:ext uri="{FF2B5EF4-FFF2-40B4-BE49-F238E27FC236}">
                  <a16:creationId xmlns:a16="http://schemas.microsoft.com/office/drawing/2014/main" id="{9C6255DE-F1DA-4930-BEB8-195BF454E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776"/>
              <a:ext cx="50" cy="50"/>
            </a:xfrm>
            <a:custGeom>
              <a:avLst/>
              <a:gdLst>
                <a:gd name="T0" fmla="*/ 13 w 54"/>
                <a:gd name="T1" fmla="*/ 43 h 50"/>
                <a:gd name="T2" fmla="*/ 38 w 54"/>
                <a:gd name="T3" fmla="*/ 37 h 50"/>
                <a:gd name="T4" fmla="*/ 29 w 54"/>
                <a:gd name="T5" fmla="*/ 7 h 50"/>
                <a:gd name="T6" fmla="*/ 5 w 54"/>
                <a:gd name="T7" fmla="*/ 13 h 50"/>
                <a:gd name="T8" fmla="*/ 13 w 54"/>
                <a:gd name="T9" fmla="*/ 4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43"/>
                  </a:moveTo>
                  <a:cubicBezTo>
                    <a:pt x="28" y="50"/>
                    <a:pt x="43" y="47"/>
                    <a:pt x="48" y="37"/>
                  </a:cubicBezTo>
                  <a:cubicBezTo>
                    <a:pt x="54" y="27"/>
                    <a:pt x="49" y="13"/>
                    <a:pt x="37" y="7"/>
                  </a:cubicBezTo>
                  <a:cubicBezTo>
                    <a:pt x="25" y="0"/>
                    <a:pt x="11" y="2"/>
                    <a:pt x="5" y="13"/>
                  </a:cubicBezTo>
                  <a:cubicBezTo>
                    <a:pt x="0" y="23"/>
                    <a:pt x="5" y="36"/>
                    <a:pt x="16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0" name="Freeform 309">
              <a:extLst>
                <a:ext uri="{FF2B5EF4-FFF2-40B4-BE49-F238E27FC236}">
                  <a16:creationId xmlns:a16="http://schemas.microsoft.com/office/drawing/2014/main" id="{8B9B6003-833B-4941-80C3-7E3F81751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811"/>
              <a:ext cx="29" cy="31"/>
            </a:xfrm>
            <a:custGeom>
              <a:avLst/>
              <a:gdLst>
                <a:gd name="T0" fmla="*/ 7 w 31"/>
                <a:gd name="T1" fmla="*/ 22 h 32"/>
                <a:gd name="T2" fmla="*/ 21 w 31"/>
                <a:gd name="T3" fmla="*/ 24 h 32"/>
                <a:gd name="T4" fmla="*/ 21 w 31"/>
                <a:gd name="T5" fmla="*/ 7 h 32"/>
                <a:gd name="T6" fmla="*/ 6 w 31"/>
                <a:gd name="T7" fmla="*/ 5 h 32"/>
                <a:gd name="T8" fmla="*/ 7 w 31"/>
                <a:gd name="T9" fmla="*/ 2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25"/>
                  </a:move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1" y="13"/>
                    <a:pt x="25" y="7"/>
                  </a:cubicBezTo>
                  <a:cubicBezTo>
                    <a:pt x="19" y="1"/>
                    <a:pt x="11" y="0"/>
                    <a:pt x="6" y="5"/>
                  </a:cubicBezTo>
                  <a:cubicBezTo>
                    <a:pt x="0" y="10"/>
                    <a:pt x="1" y="19"/>
                    <a:pt x="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1" name="Freeform 310">
              <a:extLst>
                <a:ext uri="{FF2B5EF4-FFF2-40B4-BE49-F238E27FC236}">
                  <a16:creationId xmlns:a16="http://schemas.microsoft.com/office/drawing/2014/main" id="{2BB7BF06-2E55-412D-A70E-86F66B03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749"/>
              <a:ext cx="231" cy="348"/>
            </a:xfrm>
            <a:custGeom>
              <a:avLst/>
              <a:gdLst>
                <a:gd name="T0" fmla="*/ 36 w 249"/>
                <a:gd name="T1" fmla="*/ 197 h 351"/>
                <a:gd name="T2" fmla="*/ 34 w 249"/>
                <a:gd name="T3" fmla="*/ 182 h 351"/>
                <a:gd name="T4" fmla="*/ 16 w 249"/>
                <a:gd name="T5" fmla="*/ 144 h 351"/>
                <a:gd name="T6" fmla="*/ 55 w 249"/>
                <a:gd name="T7" fmla="*/ 16 h 351"/>
                <a:gd name="T8" fmla="*/ 150 w 249"/>
                <a:gd name="T9" fmla="*/ 85 h 351"/>
                <a:gd name="T10" fmla="*/ 157 w 249"/>
                <a:gd name="T11" fmla="*/ 130 h 351"/>
                <a:gd name="T12" fmla="*/ 163 w 249"/>
                <a:gd name="T13" fmla="*/ 145 h 351"/>
                <a:gd name="T14" fmla="*/ 165 w 249"/>
                <a:gd name="T15" fmla="*/ 162 h 351"/>
                <a:gd name="T16" fmla="*/ 183 w 249"/>
                <a:gd name="T17" fmla="*/ 198 h 351"/>
                <a:gd name="T18" fmla="*/ 143 w 249"/>
                <a:gd name="T19" fmla="*/ 326 h 351"/>
                <a:gd name="T20" fmla="*/ 47 w 249"/>
                <a:gd name="T21" fmla="*/ 257 h 351"/>
                <a:gd name="T22" fmla="*/ 42 w 249"/>
                <a:gd name="T23" fmla="*/ 210 h 351"/>
                <a:gd name="T24" fmla="*/ 36 w 249"/>
                <a:gd name="T25" fmla="*/ 197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6"/>
                    <a:pt x="25" y="163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3"/>
                    <a:pt x="197" y="119"/>
                    <a:pt x="196" y="133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89"/>
                    <a:pt x="229" y="204"/>
                  </a:cubicBezTo>
                  <a:cubicBezTo>
                    <a:pt x="249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7"/>
                    <a:pt x="52" y="232"/>
                    <a:pt x="53" y="216"/>
                  </a:cubicBezTo>
                  <a:cubicBezTo>
                    <a:pt x="49" y="213"/>
                    <a:pt x="47" y="209"/>
                    <a:pt x="45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2" name="Freeform 311">
              <a:extLst>
                <a:ext uri="{FF2B5EF4-FFF2-40B4-BE49-F238E27FC236}">
                  <a16:creationId xmlns:a16="http://schemas.microsoft.com/office/drawing/2014/main" id="{C7D705F0-2AB5-404A-953F-A2049C4E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058"/>
              <a:ext cx="231" cy="348"/>
            </a:xfrm>
            <a:custGeom>
              <a:avLst/>
              <a:gdLst>
                <a:gd name="T0" fmla="*/ 162 w 249"/>
                <a:gd name="T1" fmla="*/ 143 h 352"/>
                <a:gd name="T2" fmla="*/ 165 w 249"/>
                <a:gd name="T3" fmla="*/ 158 h 352"/>
                <a:gd name="T4" fmla="*/ 184 w 249"/>
                <a:gd name="T5" fmla="*/ 199 h 352"/>
                <a:gd name="T6" fmla="*/ 144 w 249"/>
                <a:gd name="T7" fmla="*/ 323 h 352"/>
                <a:gd name="T8" fmla="*/ 48 w 249"/>
                <a:gd name="T9" fmla="*/ 254 h 352"/>
                <a:gd name="T10" fmla="*/ 42 w 249"/>
                <a:gd name="T11" fmla="*/ 212 h 352"/>
                <a:gd name="T12" fmla="*/ 35 w 249"/>
                <a:gd name="T13" fmla="*/ 198 h 352"/>
                <a:gd name="T14" fmla="*/ 33 w 249"/>
                <a:gd name="T15" fmla="*/ 181 h 352"/>
                <a:gd name="T16" fmla="*/ 17 w 249"/>
                <a:gd name="T17" fmla="*/ 141 h 352"/>
                <a:gd name="T18" fmla="*/ 56 w 249"/>
                <a:gd name="T19" fmla="*/ 16 h 352"/>
                <a:gd name="T20" fmla="*/ 151 w 249"/>
                <a:gd name="T21" fmla="*/ 85 h 352"/>
                <a:gd name="T22" fmla="*/ 158 w 249"/>
                <a:gd name="T23" fmla="*/ 130 h 352"/>
                <a:gd name="T24" fmla="*/ 162 w 249"/>
                <a:gd name="T25" fmla="*/ 14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149"/>
                  </a:moveTo>
                  <a:cubicBezTo>
                    <a:pt x="206" y="154"/>
                    <a:pt x="207" y="159"/>
                    <a:pt x="207" y="164"/>
                  </a:cubicBezTo>
                  <a:cubicBezTo>
                    <a:pt x="216" y="175"/>
                    <a:pt x="225" y="189"/>
                    <a:pt x="230" y="205"/>
                  </a:cubicBezTo>
                  <a:cubicBezTo>
                    <a:pt x="249" y="261"/>
                    <a:pt x="227" y="319"/>
                    <a:pt x="180" y="335"/>
                  </a:cubicBezTo>
                  <a:cubicBezTo>
                    <a:pt x="133" y="352"/>
                    <a:pt x="79" y="319"/>
                    <a:pt x="60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50" y="215"/>
                    <a:pt x="46" y="210"/>
                    <a:pt x="44" y="204"/>
                  </a:cubicBezTo>
                  <a:cubicBezTo>
                    <a:pt x="42" y="198"/>
                    <a:pt x="41" y="192"/>
                    <a:pt x="42" y="187"/>
                  </a:cubicBezTo>
                  <a:cubicBezTo>
                    <a:pt x="33" y="176"/>
                    <a:pt x="25" y="162"/>
                    <a:pt x="20" y="147"/>
                  </a:cubicBezTo>
                  <a:cubicBezTo>
                    <a:pt x="0" y="91"/>
                    <a:pt x="23" y="33"/>
                    <a:pt x="70" y="16"/>
                  </a:cubicBezTo>
                  <a:cubicBezTo>
                    <a:pt x="117" y="0"/>
                    <a:pt x="171" y="33"/>
                    <a:pt x="190" y="88"/>
                  </a:cubicBezTo>
                  <a:cubicBezTo>
                    <a:pt x="195" y="104"/>
                    <a:pt x="197" y="120"/>
                    <a:pt x="197" y="135"/>
                  </a:cubicBezTo>
                  <a:cubicBezTo>
                    <a:pt x="200" y="138"/>
                    <a:pt x="202" y="143"/>
                    <a:pt x="204" y="149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3" name="Freeform 312">
              <a:extLst>
                <a:ext uri="{FF2B5EF4-FFF2-40B4-BE49-F238E27FC236}">
                  <a16:creationId xmlns:a16="http://schemas.microsoft.com/office/drawing/2014/main" id="{CB281F3F-BD42-4B1B-B583-D75F288D3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2235"/>
              <a:ext cx="148" cy="157"/>
            </a:xfrm>
            <a:custGeom>
              <a:avLst/>
              <a:gdLst>
                <a:gd name="T0" fmla="*/ 98 w 159"/>
                <a:gd name="T1" fmla="*/ 38 h 159"/>
                <a:gd name="T2" fmla="*/ 19 w 159"/>
                <a:gd name="T3" fmla="*/ 23 h 159"/>
                <a:gd name="T4" fmla="*/ 32 w 159"/>
                <a:gd name="T5" fmla="*/ 117 h 159"/>
                <a:gd name="T6" fmla="*/ 111 w 159"/>
                <a:gd name="T7" fmla="*/ 130 h 159"/>
                <a:gd name="T8" fmla="*/ 98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38"/>
                  </a:moveTo>
                  <a:cubicBezTo>
                    <a:pt x="90" y="7"/>
                    <a:pt x="46" y="0"/>
                    <a:pt x="23" y="23"/>
                  </a:cubicBezTo>
                  <a:cubicBezTo>
                    <a:pt x="0" y="46"/>
                    <a:pt x="7" y="90"/>
                    <a:pt x="39" y="121"/>
                  </a:cubicBezTo>
                  <a:cubicBezTo>
                    <a:pt x="70" y="152"/>
                    <a:pt x="114" y="159"/>
                    <a:pt x="137" y="136"/>
                  </a:cubicBezTo>
                  <a:cubicBezTo>
                    <a:pt x="159" y="114"/>
                    <a:pt x="153" y="70"/>
                    <a:pt x="121" y="38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4" name="Freeform 313">
              <a:extLst>
                <a:ext uri="{FF2B5EF4-FFF2-40B4-BE49-F238E27FC236}">
                  <a16:creationId xmlns:a16="http://schemas.microsoft.com/office/drawing/2014/main" id="{3638D907-344B-42ED-A4B5-68378C75A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238"/>
              <a:ext cx="16" cy="29"/>
            </a:xfrm>
            <a:custGeom>
              <a:avLst/>
              <a:gdLst>
                <a:gd name="T0" fmla="*/ 14 w 17"/>
                <a:gd name="T1" fmla="*/ 29 h 29"/>
                <a:gd name="T2" fmla="*/ 7 w 17"/>
                <a:gd name="T3" fmla="*/ 0 h 29"/>
                <a:gd name="T4" fmla="*/ 14 w 17"/>
                <a:gd name="T5" fmla="*/ 2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29"/>
                  </a:moveTo>
                  <a:cubicBezTo>
                    <a:pt x="17" y="29"/>
                    <a:pt x="0" y="20"/>
                    <a:pt x="7" y="0"/>
                  </a:cubicBezTo>
                  <a:cubicBezTo>
                    <a:pt x="7" y="0"/>
                    <a:pt x="8" y="20"/>
                    <a:pt x="17" y="2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5" name="Freeform 314">
              <a:extLst>
                <a:ext uri="{FF2B5EF4-FFF2-40B4-BE49-F238E27FC236}">
                  <a16:creationId xmlns:a16="http://schemas.microsoft.com/office/drawing/2014/main" id="{93609EC0-CE1C-4D57-ABA1-23863BBD7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2075"/>
              <a:ext cx="101" cy="158"/>
            </a:xfrm>
            <a:custGeom>
              <a:avLst/>
              <a:gdLst>
                <a:gd name="T0" fmla="*/ 82 w 109"/>
                <a:gd name="T1" fmla="*/ 83 h 160"/>
                <a:gd name="T2" fmla="*/ 51 w 109"/>
                <a:gd name="T3" fmla="*/ 3 h 160"/>
                <a:gd name="T4" fmla="*/ 5 w 109"/>
                <a:gd name="T5" fmla="*/ 71 h 160"/>
                <a:gd name="T6" fmla="*/ 36 w 109"/>
                <a:gd name="T7" fmla="*/ 150 h 160"/>
                <a:gd name="T8" fmla="*/ 82 w 109"/>
                <a:gd name="T9" fmla="*/ 83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86"/>
                  </a:moveTo>
                  <a:cubicBezTo>
                    <a:pt x="109" y="44"/>
                    <a:pt x="91" y="7"/>
                    <a:pt x="64" y="3"/>
                  </a:cubicBezTo>
                  <a:cubicBezTo>
                    <a:pt x="37" y="0"/>
                    <a:pt x="11" y="31"/>
                    <a:pt x="5" y="74"/>
                  </a:cubicBez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9" y="128"/>
                    <a:pt x="104" y="86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6" name="Freeform 315">
              <a:extLst>
                <a:ext uri="{FF2B5EF4-FFF2-40B4-BE49-F238E27FC236}">
                  <a16:creationId xmlns:a16="http://schemas.microsoft.com/office/drawing/2014/main" id="{40F4EC25-704F-4CE5-AEED-088C7991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134"/>
              <a:ext cx="75" cy="95"/>
            </a:xfrm>
            <a:custGeom>
              <a:avLst/>
              <a:gdLst>
                <a:gd name="T0" fmla="*/ 60 w 81"/>
                <a:gd name="T1" fmla="*/ 40 h 96"/>
                <a:gd name="T2" fmla="*/ 26 w 81"/>
                <a:gd name="T3" fmla="*/ 4 h 96"/>
                <a:gd name="T4" fmla="*/ 5 w 81"/>
                <a:gd name="T5" fmla="*/ 52 h 96"/>
                <a:gd name="T6" fmla="*/ 40 w 81"/>
                <a:gd name="T7" fmla="*/ 89 h 96"/>
                <a:gd name="T8" fmla="*/ 60 w 81"/>
                <a:gd name="T9" fmla="*/ 4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40"/>
                  </a:moveTo>
                  <a:cubicBezTo>
                    <a:pt x="71" y="16"/>
                    <a:pt x="51" y="0"/>
                    <a:pt x="32" y="4"/>
                  </a:cubicBezTo>
                  <a:cubicBezTo>
                    <a:pt x="12" y="8"/>
                    <a:pt x="0" y="30"/>
                    <a:pt x="5" y="55"/>
                  </a:cubicBezTo>
                  <a:cubicBezTo>
                    <a:pt x="10" y="79"/>
                    <a:pt x="30" y="96"/>
                    <a:pt x="50" y="92"/>
                  </a:cubicBezTo>
                  <a:cubicBezTo>
                    <a:pt x="69" y="88"/>
                    <a:pt x="81" y="65"/>
                    <a:pt x="76" y="4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7" name="Freeform 316">
              <a:extLst>
                <a:ext uri="{FF2B5EF4-FFF2-40B4-BE49-F238E27FC236}">
                  <a16:creationId xmlns:a16="http://schemas.microsoft.com/office/drawing/2014/main" id="{07E2EA07-305A-4278-8D57-7FE2D00E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203"/>
              <a:ext cx="23" cy="24"/>
            </a:xfrm>
            <a:custGeom>
              <a:avLst/>
              <a:gdLst>
                <a:gd name="T0" fmla="*/ 17 w 25"/>
                <a:gd name="T1" fmla="*/ 8 h 24"/>
                <a:gd name="T2" fmla="*/ 6 w 25"/>
                <a:gd name="T3" fmla="*/ 2 h 24"/>
                <a:gd name="T4" fmla="*/ 2 w 25"/>
                <a:gd name="T5" fmla="*/ 15 h 24"/>
                <a:gd name="T6" fmla="*/ 13 w 25"/>
                <a:gd name="T7" fmla="*/ 22 h 24"/>
                <a:gd name="T8" fmla="*/ 17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2" y="15"/>
                  </a:cubicBezTo>
                  <a:cubicBezTo>
                    <a:pt x="3" y="21"/>
                    <a:pt x="10" y="24"/>
                    <a:pt x="16" y="22"/>
                  </a:cubicBezTo>
                  <a:cubicBezTo>
                    <a:pt x="21" y="20"/>
                    <a:pt x="25" y="14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8" name="Freeform 317">
              <a:extLst>
                <a:ext uri="{FF2B5EF4-FFF2-40B4-BE49-F238E27FC236}">
                  <a16:creationId xmlns:a16="http://schemas.microsoft.com/office/drawing/2014/main" id="{F0CF4D9C-7B44-4392-B6B8-4BA687A66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187"/>
              <a:ext cx="17" cy="16"/>
            </a:xfrm>
            <a:custGeom>
              <a:avLst/>
              <a:gdLst>
                <a:gd name="T0" fmla="*/ 14 w 18"/>
                <a:gd name="T1" fmla="*/ 6 h 17"/>
                <a:gd name="T2" fmla="*/ 7 w 18"/>
                <a:gd name="T3" fmla="*/ 2 h 17"/>
                <a:gd name="T4" fmla="*/ 1 w 18"/>
                <a:gd name="T5" fmla="*/ 9 h 17"/>
                <a:gd name="T6" fmla="*/ 9 w 18"/>
                <a:gd name="T7" fmla="*/ 13 h 17"/>
                <a:gd name="T8" fmla="*/ 14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5" y="2"/>
                    <a:pt x="11" y="0"/>
                    <a:pt x="7" y="2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3" y="15"/>
                    <a:pt x="7" y="17"/>
                    <a:pt x="11" y="16"/>
                  </a:cubicBezTo>
                  <a:cubicBezTo>
                    <a:pt x="16" y="15"/>
                    <a:pt x="18" y="10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9" name="Freeform 318">
              <a:extLst>
                <a:ext uri="{FF2B5EF4-FFF2-40B4-BE49-F238E27FC236}">
                  <a16:creationId xmlns:a16="http://schemas.microsoft.com/office/drawing/2014/main" id="{54325D7B-42A2-4FB8-96BA-773F1FE02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296"/>
              <a:ext cx="107" cy="93"/>
            </a:xfrm>
            <a:custGeom>
              <a:avLst/>
              <a:gdLst>
                <a:gd name="T0" fmla="*/ 83 w 116"/>
                <a:gd name="T1" fmla="*/ 71 h 94"/>
                <a:gd name="T2" fmla="*/ 60 w 116"/>
                <a:gd name="T3" fmla="*/ 15 h 94"/>
                <a:gd name="T4" fmla="*/ 7 w 116"/>
                <a:gd name="T5" fmla="*/ 21 h 94"/>
                <a:gd name="T6" fmla="*/ 31 w 116"/>
                <a:gd name="T7" fmla="*/ 77 h 94"/>
                <a:gd name="T8" fmla="*/ 83 w 116"/>
                <a:gd name="T9" fmla="*/ 7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74"/>
                  </a:moveTo>
                  <a:cubicBezTo>
                    <a:pt x="116" y="56"/>
                    <a:pt x="103" y="29"/>
                    <a:pt x="76" y="15"/>
                  </a:cubicBezTo>
                  <a:cubicBezTo>
                    <a:pt x="50" y="0"/>
                    <a:pt x="20" y="3"/>
                    <a:pt x="10" y="21"/>
                  </a:cubicBezTo>
                  <a:cubicBezTo>
                    <a:pt x="0" y="39"/>
                    <a:pt x="14" y="65"/>
                    <a:pt x="40" y="80"/>
                  </a:cubicBezTo>
                  <a:cubicBezTo>
                    <a:pt x="67" y="94"/>
                    <a:pt x="96" y="92"/>
                    <a:pt x="106" y="74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0" name="Freeform 319">
              <a:extLst>
                <a:ext uri="{FF2B5EF4-FFF2-40B4-BE49-F238E27FC236}">
                  <a16:creationId xmlns:a16="http://schemas.microsoft.com/office/drawing/2014/main" id="{799268A6-AAE4-4C82-B800-720D3F67C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332"/>
              <a:ext cx="50" cy="49"/>
            </a:xfrm>
            <a:custGeom>
              <a:avLst/>
              <a:gdLst>
                <a:gd name="T0" fmla="*/ 30 w 54"/>
                <a:gd name="T1" fmla="*/ 7 h 50"/>
                <a:gd name="T2" fmla="*/ 6 w 54"/>
                <a:gd name="T3" fmla="*/ 12 h 50"/>
                <a:gd name="T4" fmla="*/ 14 w 54"/>
                <a:gd name="T5" fmla="*/ 40 h 50"/>
                <a:gd name="T6" fmla="*/ 39 w 54"/>
                <a:gd name="T7" fmla="*/ 34 h 50"/>
                <a:gd name="T8" fmla="*/ 30 w 54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7"/>
                  </a:moveTo>
                  <a:cubicBezTo>
                    <a:pt x="26" y="0"/>
                    <a:pt x="11" y="2"/>
                    <a:pt x="6" y="12"/>
                  </a:cubicBezTo>
                  <a:cubicBezTo>
                    <a:pt x="0" y="23"/>
                    <a:pt x="5" y="36"/>
                    <a:pt x="17" y="43"/>
                  </a:cubicBezTo>
                  <a:cubicBezTo>
                    <a:pt x="29" y="50"/>
                    <a:pt x="43" y="47"/>
                    <a:pt x="49" y="37"/>
                  </a:cubicBezTo>
                  <a:cubicBezTo>
                    <a:pt x="54" y="27"/>
                    <a:pt x="49" y="13"/>
                    <a:pt x="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1" name="Freeform 320">
              <a:extLst>
                <a:ext uri="{FF2B5EF4-FFF2-40B4-BE49-F238E27FC236}">
                  <a16:creationId xmlns:a16="http://schemas.microsoft.com/office/drawing/2014/main" id="{59A5BD89-5D0B-435F-A5DB-34453584D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315"/>
              <a:ext cx="29" cy="31"/>
            </a:xfrm>
            <a:custGeom>
              <a:avLst/>
              <a:gdLst>
                <a:gd name="T0" fmla="*/ 20 w 31"/>
                <a:gd name="T1" fmla="*/ 7 h 31"/>
                <a:gd name="T2" fmla="*/ 5 w 31"/>
                <a:gd name="T3" fmla="*/ 4 h 31"/>
                <a:gd name="T4" fmla="*/ 6 w 31"/>
                <a:gd name="T5" fmla="*/ 24 h 31"/>
                <a:gd name="T6" fmla="*/ 21 w 31"/>
                <a:gd name="T7" fmla="*/ 26 h 31"/>
                <a:gd name="T8" fmla="*/ 20 w 31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4" y="7"/>
                  </a:moveTo>
                  <a:cubicBezTo>
                    <a:pt x="19" y="1"/>
                    <a:pt x="10" y="0"/>
                    <a:pt x="5" y="4"/>
                  </a:cubicBezTo>
                  <a:cubicBezTo>
                    <a:pt x="0" y="9"/>
                    <a:pt x="0" y="18"/>
                    <a:pt x="6" y="24"/>
                  </a:cubicBezTo>
                  <a:cubicBezTo>
                    <a:pt x="12" y="30"/>
                    <a:pt x="20" y="31"/>
                    <a:pt x="26" y="26"/>
                  </a:cubicBezTo>
                  <a:cubicBezTo>
                    <a:pt x="31" y="22"/>
                    <a:pt x="30" y="13"/>
                    <a:pt x="2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2" name="Freeform 321">
              <a:extLst>
                <a:ext uri="{FF2B5EF4-FFF2-40B4-BE49-F238E27FC236}">
                  <a16:creationId xmlns:a16="http://schemas.microsoft.com/office/drawing/2014/main" id="{43985D26-95B0-4E80-86B1-A762EC194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060"/>
              <a:ext cx="231" cy="347"/>
            </a:xfrm>
            <a:custGeom>
              <a:avLst/>
              <a:gdLst>
                <a:gd name="T0" fmla="*/ 162 w 249"/>
                <a:gd name="T1" fmla="*/ 142 h 351"/>
                <a:gd name="T2" fmla="*/ 164 w 249"/>
                <a:gd name="T3" fmla="*/ 158 h 351"/>
                <a:gd name="T4" fmla="*/ 184 w 249"/>
                <a:gd name="T5" fmla="*/ 199 h 351"/>
                <a:gd name="T6" fmla="*/ 144 w 249"/>
                <a:gd name="T7" fmla="*/ 323 h 351"/>
                <a:gd name="T8" fmla="*/ 48 w 249"/>
                <a:gd name="T9" fmla="*/ 254 h 351"/>
                <a:gd name="T10" fmla="*/ 42 w 249"/>
                <a:gd name="T11" fmla="*/ 212 h 351"/>
                <a:gd name="T12" fmla="*/ 35 w 249"/>
                <a:gd name="T13" fmla="*/ 198 h 351"/>
                <a:gd name="T14" fmla="*/ 33 w 249"/>
                <a:gd name="T15" fmla="*/ 181 h 351"/>
                <a:gd name="T16" fmla="*/ 17 w 249"/>
                <a:gd name="T17" fmla="*/ 141 h 351"/>
                <a:gd name="T18" fmla="*/ 56 w 249"/>
                <a:gd name="T19" fmla="*/ 16 h 351"/>
                <a:gd name="T20" fmla="*/ 151 w 249"/>
                <a:gd name="T21" fmla="*/ 85 h 351"/>
                <a:gd name="T22" fmla="*/ 158 w 249"/>
                <a:gd name="T23" fmla="*/ 130 h 351"/>
                <a:gd name="T24" fmla="*/ 162 w 249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4"/>
                    <a:pt x="207" y="159"/>
                    <a:pt x="206" y="164"/>
                  </a:cubicBezTo>
                  <a:cubicBezTo>
                    <a:pt x="216" y="175"/>
                    <a:pt x="224" y="189"/>
                    <a:pt x="230" y="205"/>
                  </a:cubicBezTo>
                  <a:cubicBezTo>
                    <a:pt x="249" y="261"/>
                    <a:pt x="227" y="319"/>
                    <a:pt x="180" y="335"/>
                  </a:cubicBezTo>
                  <a:cubicBezTo>
                    <a:pt x="133" y="351"/>
                    <a:pt x="79" y="319"/>
                    <a:pt x="60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49" y="215"/>
                    <a:pt x="46" y="210"/>
                    <a:pt x="44" y="204"/>
                  </a:cubicBezTo>
                  <a:cubicBezTo>
                    <a:pt x="42" y="197"/>
                    <a:pt x="41" y="191"/>
                    <a:pt x="42" y="187"/>
                  </a:cubicBezTo>
                  <a:cubicBezTo>
                    <a:pt x="33" y="175"/>
                    <a:pt x="25" y="162"/>
                    <a:pt x="20" y="147"/>
                  </a:cubicBezTo>
                  <a:cubicBezTo>
                    <a:pt x="0" y="91"/>
                    <a:pt x="23" y="32"/>
                    <a:pt x="70" y="16"/>
                  </a:cubicBezTo>
                  <a:cubicBezTo>
                    <a:pt x="117" y="0"/>
                    <a:pt x="171" y="32"/>
                    <a:pt x="190" y="88"/>
                  </a:cubicBezTo>
                  <a:cubicBezTo>
                    <a:pt x="195" y="104"/>
                    <a:pt x="197" y="120"/>
                    <a:pt x="197" y="135"/>
                  </a:cubicBezTo>
                  <a:cubicBezTo>
                    <a:pt x="200" y="138"/>
                    <a:pt x="202" y="143"/>
                    <a:pt x="204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3" name="Freeform 322">
              <a:extLst>
                <a:ext uri="{FF2B5EF4-FFF2-40B4-BE49-F238E27FC236}">
                  <a16:creationId xmlns:a16="http://schemas.microsoft.com/office/drawing/2014/main" id="{30A34322-4E27-4787-90D5-686D01B3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061"/>
              <a:ext cx="231" cy="347"/>
            </a:xfrm>
            <a:custGeom>
              <a:avLst/>
              <a:gdLst>
                <a:gd name="T0" fmla="*/ 36 w 249"/>
                <a:gd name="T1" fmla="*/ 142 h 351"/>
                <a:gd name="T2" fmla="*/ 34 w 249"/>
                <a:gd name="T3" fmla="*/ 157 h 351"/>
                <a:gd name="T4" fmla="*/ 16 w 249"/>
                <a:gd name="T5" fmla="*/ 198 h 351"/>
                <a:gd name="T6" fmla="*/ 55 w 249"/>
                <a:gd name="T7" fmla="*/ 323 h 351"/>
                <a:gd name="T8" fmla="*/ 150 w 249"/>
                <a:gd name="T9" fmla="*/ 254 h 351"/>
                <a:gd name="T10" fmla="*/ 157 w 249"/>
                <a:gd name="T11" fmla="*/ 212 h 351"/>
                <a:gd name="T12" fmla="*/ 163 w 249"/>
                <a:gd name="T13" fmla="*/ 197 h 351"/>
                <a:gd name="T14" fmla="*/ 165 w 249"/>
                <a:gd name="T15" fmla="*/ 180 h 351"/>
                <a:gd name="T16" fmla="*/ 183 w 249"/>
                <a:gd name="T17" fmla="*/ 141 h 351"/>
                <a:gd name="T18" fmla="*/ 143 w 249"/>
                <a:gd name="T19" fmla="*/ 16 h 351"/>
                <a:gd name="T20" fmla="*/ 47 w 249"/>
                <a:gd name="T21" fmla="*/ 85 h 351"/>
                <a:gd name="T22" fmla="*/ 42 w 249"/>
                <a:gd name="T23" fmla="*/ 130 h 351"/>
                <a:gd name="T24" fmla="*/ 36 w 249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3"/>
                  </a:cubicBezTo>
                  <a:cubicBezTo>
                    <a:pt x="33" y="175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2"/>
                    <a:pt x="196" y="218"/>
                  </a:cubicBezTo>
                  <a:cubicBezTo>
                    <a:pt x="199" y="214"/>
                    <a:pt x="203" y="209"/>
                    <a:pt x="205" y="203"/>
                  </a:cubicBezTo>
                  <a:cubicBezTo>
                    <a:pt x="207" y="197"/>
                    <a:pt x="208" y="191"/>
                    <a:pt x="207" y="186"/>
                  </a:cubicBezTo>
                  <a:cubicBezTo>
                    <a:pt x="216" y="175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20"/>
                    <a:pt x="52" y="135"/>
                  </a:cubicBezTo>
                  <a:cubicBezTo>
                    <a:pt x="49" y="138"/>
                    <a:pt x="47" y="143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4" name="Freeform 323">
              <a:extLst>
                <a:ext uri="{FF2B5EF4-FFF2-40B4-BE49-F238E27FC236}">
                  <a16:creationId xmlns:a16="http://schemas.microsoft.com/office/drawing/2014/main" id="{DDD3A0FA-A42A-4B3F-9CE0-F6862BC93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238"/>
              <a:ext cx="148" cy="157"/>
            </a:xfrm>
            <a:custGeom>
              <a:avLst/>
              <a:gdLst>
                <a:gd name="T0" fmla="*/ 31 w 159"/>
                <a:gd name="T1" fmla="*/ 38 h 159"/>
                <a:gd name="T2" fmla="*/ 110 w 159"/>
                <a:gd name="T3" fmla="*/ 23 h 159"/>
                <a:gd name="T4" fmla="*/ 97 w 159"/>
                <a:gd name="T5" fmla="*/ 117 h 159"/>
                <a:gd name="T6" fmla="*/ 18 w 159"/>
                <a:gd name="T7" fmla="*/ 130 h 159"/>
                <a:gd name="T8" fmla="*/ 31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89"/>
                    <a:pt x="120" y="121"/>
                  </a:cubicBezTo>
                  <a:cubicBezTo>
                    <a:pt x="89" y="152"/>
                    <a:pt x="45" y="159"/>
                    <a:pt x="22" y="136"/>
                  </a:cubicBezTo>
                  <a:cubicBezTo>
                    <a:pt x="0" y="113"/>
                    <a:pt x="6" y="69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5" name="Freeform 324">
              <a:extLst>
                <a:ext uri="{FF2B5EF4-FFF2-40B4-BE49-F238E27FC236}">
                  <a16:creationId xmlns:a16="http://schemas.microsoft.com/office/drawing/2014/main" id="{7DF1C24D-6CC4-4828-9B9D-0E64E728F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241"/>
              <a:ext cx="16" cy="28"/>
            </a:xfrm>
            <a:custGeom>
              <a:avLst/>
              <a:gdLst>
                <a:gd name="T0" fmla="*/ 0 w 17"/>
                <a:gd name="T1" fmla="*/ 28 h 28"/>
                <a:gd name="T2" fmla="*/ 8 w 17"/>
                <a:gd name="T3" fmla="*/ 0 h 28"/>
                <a:gd name="T4" fmla="*/ 0 w 17"/>
                <a:gd name="T5" fmla="*/ 2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28"/>
                  </a:moveTo>
                  <a:cubicBezTo>
                    <a:pt x="0" y="28"/>
                    <a:pt x="17" y="20"/>
                    <a:pt x="10" y="0"/>
                  </a:cubicBezTo>
                  <a:cubicBezTo>
                    <a:pt x="10" y="0"/>
                    <a:pt x="9" y="20"/>
                    <a:pt x="0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6" name="Freeform 325">
              <a:extLst>
                <a:ext uri="{FF2B5EF4-FFF2-40B4-BE49-F238E27FC236}">
                  <a16:creationId xmlns:a16="http://schemas.microsoft.com/office/drawing/2014/main" id="{B0C40C10-0861-4DF5-A91D-A7238B5D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078"/>
              <a:ext cx="101" cy="157"/>
            </a:xfrm>
            <a:custGeom>
              <a:avLst/>
              <a:gdLst>
                <a:gd name="T0" fmla="*/ 5 w 109"/>
                <a:gd name="T1" fmla="*/ 83 h 159"/>
                <a:gd name="T2" fmla="*/ 36 w 109"/>
                <a:gd name="T3" fmla="*/ 3 h 159"/>
                <a:gd name="T4" fmla="*/ 82 w 109"/>
                <a:gd name="T5" fmla="*/ 70 h 159"/>
                <a:gd name="T6" fmla="*/ 51 w 109"/>
                <a:gd name="T7" fmla="*/ 150 h 159"/>
                <a:gd name="T8" fmla="*/ 5 w 109"/>
                <a:gd name="T9" fmla="*/ 83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86"/>
                  </a:moveTo>
                  <a:cubicBezTo>
                    <a:pt x="0" y="43"/>
                    <a:pt x="18" y="6"/>
                    <a:pt x="45" y="3"/>
                  </a:cubicBezTo>
                  <a:cubicBezTo>
                    <a:pt x="72" y="0"/>
                    <a:pt x="98" y="31"/>
                    <a:pt x="104" y="73"/>
                  </a:cubicBezTo>
                  <a:cubicBezTo>
                    <a:pt x="109" y="115"/>
                    <a:pt x="91" y="152"/>
                    <a:pt x="64" y="156"/>
                  </a:cubicBezTo>
                  <a:cubicBezTo>
                    <a:pt x="37" y="159"/>
                    <a:pt x="10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7" name="Freeform 326">
              <a:extLst>
                <a:ext uri="{FF2B5EF4-FFF2-40B4-BE49-F238E27FC236}">
                  <a16:creationId xmlns:a16="http://schemas.microsoft.com/office/drawing/2014/main" id="{4D177BDA-8EE6-4269-9C49-BFB97225F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136"/>
              <a:ext cx="75" cy="95"/>
            </a:xfrm>
            <a:custGeom>
              <a:avLst/>
              <a:gdLst>
                <a:gd name="T0" fmla="*/ 5 w 81"/>
                <a:gd name="T1" fmla="*/ 41 h 96"/>
                <a:gd name="T2" fmla="*/ 39 w 81"/>
                <a:gd name="T3" fmla="*/ 4 h 96"/>
                <a:gd name="T4" fmla="*/ 60 w 81"/>
                <a:gd name="T5" fmla="*/ 52 h 96"/>
                <a:gd name="T6" fmla="*/ 25 w 81"/>
                <a:gd name="T7" fmla="*/ 89 h 96"/>
                <a:gd name="T8" fmla="*/ 5 w 81"/>
                <a:gd name="T9" fmla="*/ 4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41"/>
                  </a:move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1" y="31"/>
                    <a:pt x="76" y="55"/>
                  </a:cubicBezTo>
                  <a:cubicBezTo>
                    <a:pt x="71" y="80"/>
                    <a:pt x="51" y="96"/>
                    <a:pt x="31" y="92"/>
                  </a:cubicBezTo>
                  <a:cubicBezTo>
                    <a:pt x="12" y="88"/>
                    <a:pt x="0" y="65"/>
                    <a:pt x="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8" name="Freeform 327">
              <a:extLst>
                <a:ext uri="{FF2B5EF4-FFF2-40B4-BE49-F238E27FC236}">
                  <a16:creationId xmlns:a16="http://schemas.microsoft.com/office/drawing/2014/main" id="{A22C0CF2-84D4-4344-B356-273DB433B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205"/>
              <a:ext cx="23" cy="24"/>
            </a:xfrm>
            <a:custGeom>
              <a:avLst/>
              <a:gdLst>
                <a:gd name="T0" fmla="*/ 2 w 25"/>
                <a:gd name="T1" fmla="*/ 9 h 24"/>
                <a:gd name="T2" fmla="*/ 13 w 25"/>
                <a:gd name="T3" fmla="*/ 2 h 24"/>
                <a:gd name="T4" fmla="*/ 18 w 25"/>
                <a:gd name="T5" fmla="*/ 16 h 24"/>
                <a:gd name="T6" fmla="*/ 6 w 25"/>
                <a:gd name="T7" fmla="*/ 22 h 24"/>
                <a:gd name="T8" fmla="*/ 2 w 25"/>
                <a:gd name="T9" fmla="*/ 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9"/>
                  </a:move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0"/>
                    <a:pt x="24" y="16"/>
                  </a:cubicBezTo>
                  <a:cubicBezTo>
                    <a:pt x="22" y="21"/>
                    <a:pt x="15" y="24"/>
                    <a:pt x="9" y="22"/>
                  </a:cubicBezTo>
                  <a:cubicBezTo>
                    <a:pt x="4" y="20"/>
                    <a:pt x="0" y="14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9" name="Freeform 328">
              <a:extLst>
                <a:ext uri="{FF2B5EF4-FFF2-40B4-BE49-F238E27FC236}">
                  <a16:creationId xmlns:a16="http://schemas.microsoft.com/office/drawing/2014/main" id="{550DB759-A9AB-4A6E-B939-0EE213AD2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189"/>
              <a:ext cx="17" cy="17"/>
            </a:xfrm>
            <a:custGeom>
              <a:avLst/>
              <a:gdLst>
                <a:gd name="T0" fmla="*/ 1 w 18"/>
                <a:gd name="T1" fmla="*/ 6 h 17"/>
                <a:gd name="T2" fmla="*/ 9 w 18"/>
                <a:gd name="T3" fmla="*/ 1 h 17"/>
                <a:gd name="T4" fmla="*/ 14 w 18"/>
                <a:gd name="T5" fmla="*/ 11 h 17"/>
                <a:gd name="T6" fmla="*/ 7 w 18"/>
                <a:gd name="T7" fmla="*/ 16 h 17"/>
                <a:gd name="T8" fmla="*/ 1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6"/>
                  </a:moveTo>
                  <a:cubicBezTo>
                    <a:pt x="3" y="2"/>
                    <a:pt x="7" y="0"/>
                    <a:pt x="11" y="1"/>
                  </a:cubicBezTo>
                  <a:cubicBezTo>
                    <a:pt x="16" y="3"/>
                    <a:pt x="18" y="7"/>
                    <a:pt x="17" y="11"/>
                  </a:cubicBezTo>
                  <a:cubicBezTo>
                    <a:pt x="15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0" name="Freeform 329">
              <a:extLst>
                <a:ext uri="{FF2B5EF4-FFF2-40B4-BE49-F238E27FC236}">
                  <a16:creationId xmlns:a16="http://schemas.microsoft.com/office/drawing/2014/main" id="{43AFC561-34D8-4864-BC61-1008A72B6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298"/>
              <a:ext cx="107" cy="94"/>
            </a:xfrm>
            <a:custGeom>
              <a:avLst/>
              <a:gdLst>
                <a:gd name="T0" fmla="*/ 7 w 116"/>
                <a:gd name="T1" fmla="*/ 71 h 95"/>
                <a:gd name="T2" fmla="*/ 31 w 116"/>
                <a:gd name="T3" fmla="*/ 15 h 95"/>
                <a:gd name="T4" fmla="*/ 83 w 116"/>
                <a:gd name="T5" fmla="*/ 21 h 95"/>
                <a:gd name="T6" fmla="*/ 60 w 116"/>
                <a:gd name="T7" fmla="*/ 77 h 95"/>
                <a:gd name="T8" fmla="*/ 7 w 116"/>
                <a:gd name="T9" fmla="*/ 7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" y="74"/>
                  </a:moveTo>
                  <a:cubicBezTo>
                    <a:pt x="0" y="56"/>
                    <a:pt x="13" y="30"/>
                    <a:pt x="40" y="15"/>
                  </a:cubicBezTo>
                  <a:cubicBezTo>
                    <a:pt x="66" y="0"/>
                    <a:pt x="96" y="3"/>
                    <a:pt x="106" y="21"/>
                  </a:cubicBezTo>
                  <a:cubicBezTo>
                    <a:pt x="116" y="39"/>
                    <a:pt x="102" y="66"/>
                    <a:pt x="76" y="80"/>
                  </a:cubicBezTo>
                  <a:cubicBezTo>
                    <a:pt x="49" y="95"/>
                    <a:pt x="20" y="92"/>
                    <a:pt x="10" y="7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1" name="Freeform 330">
              <a:extLst>
                <a:ext uri="{FF2B5EF4-FFF2-40B4-BE49-F238E27FC236}">
                  <a16:creationId xmlns:a16="http://schemas.microsoft.com/office/drawing/2014/main" id="{6A67461A-FB32-4CEE-BC6F-F620F9E20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334"/>
              <a:ext cx="50" cy="49"/>
            </a:xfrm>
            <a:custGeom>
              <a:avLst/>
              <a:gdLst>
                <a:gd name="T0" fmla="*/ 13 w 54"/>
                <a:gd name="T1" fmla="*/ 7 h 50"/>
                <a:gd name="T2" fmla="*/ 38 w 54"/>
                <a:gd name="T3" fmla="*/ 13 h 50"/>
                <a:gd name="T4" fmla="*/ 29 w 54"/>
                <a:gd name="T5" fmla="*/ 40 h 50"/>
                <a:gd name="T6" fmla="*/ 5 w 54"/>
                <a:gd name="T7" fmla="*/ 34 h 50"/>
                <a:gd name="T8" fmla="*/ 13 w 54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7"/>
                  </a:moveTo>
                  <a:cubicBezTo>
                    <a:pt x="28" y="0"/>
                    <a:pt x="43" y="3"/>
                    <a:pt x="48" y="13"/>
                  </a:cubicBezTo>
                  <a:cubicBezTo>
                    <a:pt x="54" y="23"/>
                    <a:pt x="49" y="37"/>
                    <a:pt x="37" y="43"/>
                  </a:cubicBezTo>
                  <a:cubicBezTo>
                    <a:pt x="25" y="50"/>
                    <a:pt x="11" y="47"/>
                    <a:pt x="5" y="37"/>
                  </a:cubicBezTo>
                  <a:cubicBezTo>
                    <a:pt x="0" y="27"/>
                    <a:pt x="5" y="14"/>
                    <a:pt x="1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2" name="Freeform 331">
              <a:extLst>
                <a:ext uri="{FF2B5EF4-FFF2-40B4-BE49-F238E27FC236}">
                  <a16:creationId xmlns:a16="http://schemas.microsoft.com/office/drawing/2014/main" id="{7729FD03-8A65-42BA-B573-5C8E48187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317"/>
              <a:ext cx="29" cy="32"/>
            </a:xfrm>
            <a:custGeom>
              <a:avLst/>
              <a:gdLst>
                <a:gd name="T0" fmla="*/ 7 w 31"/>
                <a:gd name="T1" fmla="*/ 7 h 32"/>
                <a:gd name="T2" fmla="*/ 21 w 31"/>
                <a:gd name="T3" fmla="*/ 5 h 32"/>
                <a:gd name="T4" fmla="*/ 21 w 31"/>
                <a:gd name="T5" fmla="*/ 25 h 32"/>
                <a:gd name="T6" fmla="*/ 6 w 31"/>
                <a:gd name="T7" fmla="*/ 27 h 32"/>
                <a:gd name="T8" fmla="*/ 7 w 31"/>
                <a:gd name="T9" fmla="*/ 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7"/>
                  </a:move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9"/>
                    <a:pt x="25" y="25"/>
                  </a:cubicBezTo>
                  <a:cubicBezTo>
                    <a:pt x="19" y="31"/>
                    <a:pt x="11" y="32"/>
                    <a:pt x="6" y="27"/>
                  </a:cubicBezTo>
                  <a:cubicBezTo>
                    <a:pt x="0" y="22"/>
                    <a:pt x="1" y="13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3" name="Freeform 332">
              <a:extLst>
                <a:ext uri="{FF2B5EF4-FFF2-40B4-BE49-F238E27FC236}">
                  <a16:creationId xmlns:a16="http://schemas.microsoft.com/office/drawing/2014/main" id="{B0C20F7E-314C-4FF5-A6A0-BEAFFA2FB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063"/>
              <a:ext cx="231" cy="347"/>
            </a:xfrm>
            <a:custGeom>
              <a:avLst/>
              <a:gdLst>
                <a:gd name="T0" fmla="*/ 36 w 249"/>
                <a:gd name="T1" fmla="*/ 142 h 351"/>
                <a:gd name="T2" fmla="*/ 34 w 249"/>
                <a:gd name="T3" fmla="*/ 157 h 351"/>
                <a:gd name="T4" fmla="*/ 16 w 249"/>
                <a:gd name="T5" fmla="*/ 198 h 351"/>
                <a:gd name="T6" fmla="*/ 55 w 249"/>
                <a:gd name="T7" fmla="*/ 323 h 351"/>
                <a:gd name="T8" fmla="*/ 150 w 249"/>
                <a:gd name="T9" fmla="*/ 254 h 351"/>
                <a:gd name="T10" fmla="*/ 157 w 249"/>
                <a:gd name="T11" fmla="*/ 212 h 351"/>
                <a:gd name="T12" fmla="*/ 163 w 249"/>
                <a:gd name="T13" fmla="*/ 197 h 351"/>
                <a:gd name="T14" fmla="*/ 165 w 249"/>
                <a:gd name="T15" fmla="*/ 180 h 351"/>
                <a:gd name="T16" fmla="*/ 183 w 249"/>
                <a:gd name="T17" fmla="*/ 140 h 351"/>
                <a:gd name="T18" fmla="*/ 143 w 249"/>
                <a:gd name="T19" fmla="*/ 16 h 351"/>
                <a:gd name="T20" fmla="*/ 47 w 249"/>
                <a:gd name="T21" fmla="*/ 85 h 351"/>
                <a:gd name="T22" fmla="*/ 42 w 249"/>
                <a:gd name="T23" fmla="*/ 129 h 351"/>
                <a:gd name="T24" fmla="*/ 36 w 249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3"/>
                    <a:pt x="42" y="159"/>
                    <a:pt x="43" y="163"/>
                  </a:cubicBezTo>
                  <a:cubicBezTo>
                    <a:pt x="33" y="175"/>
                    <a:pt x="25" y="188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2"/>
                    <a:pt x="196" y="218"/>
                  </a:cubicBezTo>
                  <a:cubicBezTo>
                    <a:pt x="200" y="214"/>
                    <a:pt x="203" y="209"/>
                    <a:pt x="205" y="203"/>
                  </a:cubicBezTo>
                  <a:cubicBezTo>
                    <a:pt x="207" y="197"/>
                    <a:pt x="208" y="191"/>
                    <a:pt x="207" y="186"/>
                  </a:cubicBezTo>
                  <a:cubicBezTo>
                    <a:pt x="216" y="175"/>
                    <a:pt x="224" y="162"/>
                    <a:pt x="229" y="146"/>
                  </a:cubicBezTo>
                  <a:cubicBezTo>
                    <a:pt x="249" y="90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8"/>
                    <a:pt x="47" y="142"/>
                    <a:pt x="45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4" name="Freeform 333">
              <a:extLst>
                <a:ext uri="{FF2B5EF4-FFF2-40B4-BE49-F238E27FC236}">
                  <a16:creationId xmlns:a16="http://schemas.microsoft.com/office/drawing/2014/main" id="{D825112A-15D1-44F7-90D4-2D545142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838"/>
              <a:ext cx="197" cy="344"/>
            </a:xfrm>
            <a:custGeom>
              <a:avLst/>
              <a:gdLst>
                <a:gd name="T0" fmla="*/ 152 w 212"/>
                <a:gd name="T1" fmla="*/ 157 h 348"/>
                <a:gd name="T2" fmla="*/ 148 w 212"/>
                <a:gd name="T3" fmla="*/ 142 h 348"/>
                <a:gd name="T4" fmla="*/ 151 w 212"/>
                <a:gd name="T5" fmla="*/ 98 h 348"/>
                <a:gd name="T6" fmla="*/ 67 w 212"/>
                <a:gd name="T7" fmla="*/ 7 h 348"/>
                <a:gd name="T8" fmla="*/ 7 w 212"/>
                <a:gd name="T9" fmla="*/ 123 h 348"/>
                <a:gd name="T10" fmla="*/ 19 w 212"/>
                <a:gd name="T11" fmla="*/ 163 h 348"/>
                <a:gd name="T12" fmla="*/ 18 w 212"/>
                <a:gd name="T13" fmla="*/ 180 h 348"/>
                <a:gd name="T14" fmla="*/ 21 w 212"/>
                <a:gd name="T15" fmla="*/ 196 h 348"/>
                <a:gd name="T16" fmla="*/ 20 w 212"/>
                <a:gd name="T17" fmla="*/ 239 h 348"/>
                <a:gd name="T18" fmla="*/ 104 w 212"/>
                <a:gd name="T19" fmla="*/ 329 h 348"/>
                <a:gd name="T20" fmla="*/ 164 w 212"/>
                <a:gd name="T21" fmla="*/ 215 h 348"/>
                <a:gd name="T22" fmla="*/ 151 w 212"/>
                <a:gd name="T23" fmla="*/ 172 h 348"/>
                <a:gd name="T24" fmla="*/ 152 w 212"/>
                <a:gd name="T25" fmla="*/ 157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7" y="152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6" y="156"/>
                    <a:pt x="23" y="169"/>
                  </a:cubicBezTo>
                  <a:cubicBezTo>
                    <a:pt x="21" y="174"/>
                    <a:pt x="21" y="180"/>
                    <a:pt x="21" y="186"/>
                  </a:cubicBezTo>
                  <a:cubicBezTo>
                    <a:pt x="22" y="193"/>
                    <a:pt x="25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90" y="174"/>
                    <a:pt x="190" y="168"/>
                    <a:pt x="189" y="163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5" name="Freeform 334">
              <a:extLst>
                <a:ext uri="{FF2B5EF4-FFF2-40B4-BE49-F238E27FC236}">
                  <a16:creationId xmlns:a16="http://schemas.microsoft.com/office/drawing/2014/main" id="{651A6F25-FF08-4E46-A327-D2B688707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848"/>
              <a:ext cx="129" cy="170"/>
            </a:xfrm>
            <a:custGeom>
              <a:avLst/>
              <a:gdLst>
                <a:gd name="T0" fmla="*/ 100 w 139"/>
                <a:gd name="T1" fmla="*/ 101 h 172"/>
                <a:gd name="T2" fmla="*/ 36 w 139"/>
                <a:gd name="T3" fmla="*/ 156 h 172"/>
                <a:gd name="T4" fmla="*/ 11 w 139"/>
                <a:gd name="T5" fmla="*/ 65 h 172"/>
                <a:gd name="T6" fmla="*/ 75 w 139"/>
                <a:gd name="T7" fmla="*/ 10 h 172"/>
                <a:gd name="T8" fmla="*/ 100 w 139"/>
                <a:gd name="T9" fmla="*/ 10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1" y="147"/>
                    <a:pt x="75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6" name="Freeform 335">
              <a:extLst>
                <a:ext uri="{FF2B5EF4-FFF2-40B4-BE49-F238E27FC236}">
                  <a16:creationId xmlns:a16="http://schemas.microsoft.com/office/drawing/2014/main" id="{5F92C731-15E1-4638-B41A-BA5E154EA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010"/>
              <a:ext cx="15" cy="29"/>
            </a:xfrm>
            <a:custGeom>
              <a:avLst/>
              <a:gdLst>
                <a:gd name="T0" fmla="*/ 9 w 16"/>
                <a:gd name="T1" fmla="*/ 0 h 29"/>
                <a:gd name="T2" fmla="*/ 13 w 16"/>
                <a:gd name="T3" fmla="*/ 29 h 29"/>
                <a:gd name="T4" fmla="*/ 9 w 16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9">
                  <a:moveTo>
                    <a:pt x="12" y="0"/>
                  </a:moveTo>
                  <a:cubicBezTo>
                    <a:pt x="12" y="0"/>
                    <a:pt x="0" y="15"/>
                    <a:pt x="16" y="29"/>
                  </a:cubicBezTo>
                  <a:cubicBezTo>
                    <a:pt x="16" y="29"/>
                    <a:pt x="8" y="11"/>
                    <a:pt x="12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7" name="Freeform 336">
              <a:extLst>
                <a:ext uri="{FF2B5EF4-FFF2-40B4-BE49-F238E27FC236}">
                  <a16:creationId xmlns:a16="http://schemas.microsoft.com/office/drawing/2014/main" id="{7BDF55C5-50DB-4C3E-A408-42AD91C45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028"/>
              <a:ext cx="122" cy="156"/>
            </a:xfrm>
            <a:custGeom>
              <a:avLst/>
              <a:gdLst>
                <a:gd name="T0" fmla="*/ 85 w 132"/>
                <a:gd name="T1" fmla="*/ 48 h 158"/>
                <a:gd name="T2" fmla="*/ 86 w 132"/>
                <a:gd name="T3" fmla="*/ 137 h 158"/>
                <a:gd name="T4" fmla="*/ 19 w 132"/>
                <a:gd name="T5" fmla="*/ 104 h 158"/>
                <a:gd name="T6" fmla="*/ 18 w 132"/>
                <a:gd name="T7" fmla="*/ 15 h 158"/>
                <a:gd name="T8" fmla="*/ 85 w 132"/>
                <a:gd name="T9" fmla="*/ 48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9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8" name="Freeform 337">
              <a:extLst>
                <a:ext uri="{FF2B5EF4-FFF2-40B4-BE49-F238E27FC236}">
                  <a16:creationId xmlns:a16="http://schemas.microsoft.com/office/drawing/2014/main" id="{396A32B1-400D-4E63-BB92-D84CAA5D7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037"/>
              <a:ext cx="77" cy="96"/>
            </a:xfrm>
            <a:custGeom>
              <a:avLst/>
              <a:gdLst>
                <a:gd name="T0" fmla="*/ 61 w 83"/>
                <a:gd name="T1" fmla="*/ 36 h 98"/>
                <a:gd name="T2" fmla="*/ 42 w 83"/>
                <a:gd name="T3" fmla="*/ 86 h 98"/>
                <a:gd name="T4" fmla="*/ 6 w 83"/>
                <a:gd name="T5" fmla="*/ 56 h 98"/>
                <a:gd name="T6" fmla="*/ 23 w 83"/>
                <a:gd name="T7" fmla="*/ 6 h 98"/>
                <a:gd name="T8" fmla="*/ 61 w 83"/>
                <a:gd name="T9" fmla="*/ 36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8">
                  <a:moveTo>
                    <a:pt x="76" y="39"/>
                  </a:moveTo>
                  <a:cubicBezTo>
                    <a:pt x="83" y="63"/>
                    <a:pt x="72" y="87"/>
                    <a:pt x="53" y="92"/>
                  </a:cubicBezTo>
                  <a:cubicBezTo>
                    <a:pt x="34" y="98"/>
                    <a:pt x="13" y="83"/>
                    <a:pt x="7" y="59"/>
                  </a:cubicBezTo>
                  <a:cubicBezTo>
                    <a:pt x="0" y="35"/>
                    <a:pt x="10" y="11"/>
                    <a:pt x="29" y="6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9" name="Freeform 338">
              <a:extLst>
                <a:ext uri="{FF2B5EF4-FFF2-40B4-BE49-F238E27FC236}">
                  <a16:creationId xmlns:a16="http://schemas.microsoft.com/office/drawing/2014/main" id="{2904C0AA-C1E0-4EBC-96D5-F654A97F9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045"/>
              <a:ext cx="21" cy="22"/>
            </a:xfrm>
            <a:custGeom>
              <a:avLst/>
              <a:gdLst>
                <a:gd name="T0" fmla="*/ 17 w 23"/>
                <a:gd name="T1" fmla="*/ 9 h 22"/>
                <a:gd name="T2" fmla="*/ 10 w 23"/>
                <a:gd name="T3" fmla="*/ 21 h 22"/>
                <a:gd name="T4" fmla="*/ 0 w 23"/>
                <a:gd name="T5" fmla="*/ 12 h 22"/>
                <a:gd name="T6" fmla="*/ 7 w 23"/>
                <a:gd name="T7" fmla="*/ 0 h 22"/>
                <a:gd name="T8" fmla="*/ 17 w 23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9"/>
                  </a:moveTo>
                  <a:cubicBezTo>
                    <a:pt x="23" y="15"/>
                    <a:pt x="19" y="20"/>
                    <a:pt x="13" y="21"/>
                  </a:cubicBezTo>
                  <a:cubicBezTo>
                    <a:pt x="7" y="22"/>
                    <a:pt x="1" y="18"/>
                    <a:pt x="0" y="12"/>
                  </a:cubicBezTo>
                  <a:cubicBezTo>
                    <a:pt x="0" y="7"/>
                    <a:pt x="4" y="1"/>
                    <a:pt x="10" y="0"/>
                  </a:cubicBezTo>
                  <a:cubicBezTo>
                    <a:pt x="16" y="0"/>
                    <a:pt x="22" y="4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0" name="Freeform 339">
              <a:extLst>
                <a:ext uri="{FF2B5EF4-FFF2-40B4-BE49-F238E27FC236}">
                  <a16:creationId xmlns:a16="http://schemas.microsoft.com/office/drawing/2014/main" id="{BCC1F9F6-B6BA-475E-AB5A-E6B6E2FF3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074"/>
              <a:ext cx="16" cy="16"/>
            </a:xfrm>
            <a:custGeom>
              <a:avLst/>
              <a:gdLst>
                <a:gd name="T0" fmla="*/ 14 w 17"/>
                <a:gd name="T1" fmla="*/ 7 h 16"/>
                <a:gd name="T2" fmla="*/ 8 w 17"/>
                <a:gd name="T3" fmla="*/ 16 h 16"/>
                <a:gd name="T4" fmla="*/ 0 w 17"/>
                <a:gd name="T5" fmla="*/ 9 h 16"/>
                <a:gd name="T6" fmla="*/ 7 w 17"/>
                <a:gd name="T7" fmla="*/ 1 h 16"/>
                <a:gd name="T8" fmla="*/ 14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6"/>
                  </a:cubicBezTo>
                  <a:cubicBezTo>
                    <a:pt x="5" y="16"/>
                    <a:pt x="1" y="13"/>
                    <a:pt x="0" y="9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1" name="Freeform 340">
              <a:extLst>
                <a:ext uri="{FF2B5EF4-FFF2-40B4-BE49-F238E27FC236}">
                  <a16:creationId xmlns:a16="http://schemas.microsoft.com/office/drawing/2014/main" id="{E504D93B-B293-445B-B1A3-EF6FBAFC4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853"/>
              <a:ext cx="89" cy="112"/>
            </a:xfrm>
            <a:custGeom>
              <a:avLst/>
              <a:gdLst>
                <a:gd name="T0" fmla="*/ 63 w 96"/>
                <a:gd name="T1" fmla="*/ 12 h 114"/>
                <a:gd name="T2" fmla="*/ 62 w 96"/>
                <a:gd name="T3" fmla="*/ 75 h 114"/>
                <a:gd name="T4" fmla="*/ 14 w 96"/>
                <a:gd name="T5" fmla="*/ 96 h 114"/>
                <a:gd name="T6" fmla="*/ 14 w 96"/>
                <a:gd name="T7" fmla="*/ 33 h 114"/>
                <a:gd name="T8" fmla="*/ 63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6" y="53"/>
                    <a:pt x="78" y="78"/>
                  </a:cubicBezTo>
                  <a:cubicBezTo>
                    <a:pt x="61" y="103"/>
                    <a:pt x="34" y="114"/>
                    <a:pt x="17" y="102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2" name="Freeform 341">
              <a:extLst>
                <a:ext uri="{FF2B5EF4-FFF2-40B4-BE49-F238E27FC236}">
                  <a16:creationId xmlns:a16="http://schemas.microsoft.com/office/drawing/2014/main" id="{D08AE079-D23B-4EA5-AD63-B7DF735A3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864"/>
              <a:ext cx="46" cy="53"/>
            </a:xfrm>
            <a:custGeom>
              <a:avLst/>
              <a:gdLst>
                <a:gd name="T0" fmla="*/ 34 w 50"/>
                <a:gd name="T1" fmla="*/ 36 h 54"/>
                <a:gd name="T2" fmla="*/ 9 w 50"/>
                <a:gd name="T3" fmla="*/ 45 h 54"/>
                <a:gd name="T4" fmla="*/ 6 w 50"/>
                <a:gd name="T5" fmla="*/ 16 h 54"/>
                <a:gd name="T6" fmla="*/ 30 w 50"/>
                <a:gd name="T7" fmla="*/ 7 h 54"/>
                <a:gd name="T8" fmla="*/ 34 w 50"/>
                <a:gd name="T9" fmla="*/ 3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2"/>
                    <a:pt x="0" y="27"/>
                    <a:pt x="8" y="16"/>
                  </a:cubicBezTo>
                  <a:cubicBezTo>
                    <a:pt x="15" y="5"/>
                    <a:pt x="29" y="0"/>
                    <a:pt x="39" y="7"/>
                  </a:cubicBezTo>
                  <a:cubicBezTo>
                    <a:pt x="48" y="13"/>
                    <a:pt x="50" y="28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3" name="Freeform 342">
              <a:extLst>
                <a:ext uri="{FF2B5EF4-FFF2-40B4-BE49-F238E27FC236}">
                  <a16:creationId xmlns:a16="http://schemas.microsoft.com/office/drawing/2014/main" id="{EC290C28-0709-4AA4-AB6A-5D7E3ABDD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916"/>
              <a:ext cx="26" cy="33"/>
            </a:xfrm>
            <a:custGeom>
              <a:avLst/>
              <a:gdLst>
                <a:gd name="T0" fmla="*/ 20 w 29"/>
                <a:gd name="T1" fmla="*/ 20 h 33"/>
                <a:gd name="T2" fmla="*/ 7 w 29"/>
                <a:gd name="T3" fmla="*/ 31 h 33"/>
                <a:gd name="T4" fmla="*/ 2 w 29"/>
                <a:gd name="T5" fmla="*/ 13 h 33"/>
                <a:gd name="T6" fmla="*/ 13 w 29"/>
                <a:gd name="T7" fmla="*/ 2 h 33"/>
                <a:gd name="T8" fmla="*/ 20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4" name="Freeform 343">
              <a:extLst>
                <a:ext uri="{FF2B5EF4-FFF2-40B4-BE49-F238E27FC236}">
                  <a16:creationId xmlns:a16="http://schemas.microsoft.com/office/drawing/2014/main" id="{39ADA7FF-B184-45F4-848F-DF758272A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836"/>
              <a:ext cx="197" cy="344"/>
            </a:xfrm>
            <a:custGeom>
              <a:avLst/>
              <a:gdLst>
                <a:gd name="T0" fmla="*/ 152 w 212"/>
                <a:gd name="T1" fmla="*/ 157 h 348"/>
                <a:gd name="T2" fmla="*/ 148 w 212"/>
                <a:gd name="T3" fmla="*/ 142 h 348"/>
                <a:gd name="T4" fmla="*/ 151 w 212"/>
                <a:gd name="T5" fmla="*/ 98 h 348"/>
                <a:gd name="T6" fmla="*/ 67 w 212"/>
                <a:gd name="T7" fmla="*/ 7 h 348"/>
                <a:gd name="T8" fmla="*/ 7 w 212"/>
                <a:gd name="T9" fmla="*/ 123 h 348"/>
                <a:gd name="T10" fmla="*/ 19 w 212"/>
                <a:gd name="T11" fmla="*/ 163 h 348"/>
                <a:gd name="T12" fmla="*/ 18 w 212"/>
                <a:gd name="T13" fmla="*/ 180 h 348"/>
                <a:gd name="T14" fmla="*/ 21 w 212"/>
                <a:gd name="T15" fmla="*/ 196 h 348"/>
                <a:gd name="T16" fmla="*/ 20 w 212"/>
                <a:gd name="T17" fmla="*/ 239 h 348"/>
                <a:gd name="T18" fmla="*/ 104 w 212"/>
                <a:gd name="T19" fmla="*/ 329 h 348"/>
                <a:gd name="T20" fmla="*/ 164 w 212"/>
                <a:gd name="T21" fmla="*/ 215 h 348"/>
                <a:gd name="T22" fmla="*/ 151 w 212"/>
                <a:gd name="T23" fmla="*/ 172 h 348"/>
                <a:gd name="T24" fmla="*/ 152 w 212"/>
                <a:gd name="T25" fmla="*/ 157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7" y="152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6" y="156"/>
                    <a:pt x="23" y="169"/>
                  </a:cubicBezTo>
                  <a:cubicBezTo>
                    <a:pt x="21" y="174"/>
                    <a:pt x="21" y="180"/>
                    <a:pt x="21" y="186"/>
                  </a:cubicBezTo>
                  <a:cubicBezTo>
                    <a:pt x="22" y="193"/>
                    <a:pt x="25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90" y="174"/>
                    <a:pt x="190" y="168"/>
                    <a:pt x="189" y="16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5" name="Freeform 344">
              <a:extLst>
                <a:ext uri="{FF2B5EF4-FFF2-40B4-BE49-F238E27FC236}">
                  <a16:creationId xmlns:a16="http://schemas.microsoft.com/office/drawing/2014/main" id="{11849F6E-EEAF-4476-B5F3-536BEB073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808"/>
              <a:ext cx="313" cy="279"/>
            </a:xfrm>
            <a:custGeom>
              <a:avLst/>
              <a:gdLst>
                <a:gd name="T0" fmla="*/ 172 w 337"/>
                <a:gd name="T1" fmla="*/ 67 h 282"/>
                <a:gd name="T2" fmla="*/ 160 w 337"/>
                <a:gd name="T3" fmla="*/ 61 h 282"/>
                <a:gd name="T4" fmla="*/ 132 w 337"/>
                <a:gd name="T5" fmla="*/ 32 h 282"/>
                <a:gd name="T6" fmla="*/ 20 w 337"/>
                <a:gd name="T7" fmla="*/ 47 h 282"/>
                <a:gd name="T8" fmla="*/ 55 w 337"/>
                <a:gd name="T9" fmla="*/ 178 h 282"/>
                <a:gd name="T10" fmla="*/ 89 w 337"/>
                <a:gd name="T11" fmla="*/ 195 h 282"/>
                <a:gd name="T12" fmla="*/ 98 w 337"/>
                <a:gd name="T13" fmla="*/ 207 h 282"/>
                <a:gd name="T14" fmla="*/ 111 w 337"/>
                <a:gd name="T15" fmla="*/ 213 h 282"/>
                <a:gd name="T16" fmla="*/ 138 w 337"/>
                <a:gd name="T17" fmla="*/ 241 h 282"/>
                <a:gd name="T18" fmla="*/ 249 w 337"/>
                <a:gd name="T19" fmla="*/ 225 h 282"/>
                <a:gd name="T20" fmla="*/ 215 w 337"/>
                <a:gd name="T21" fmla="*/ 95 h 282"/>
                <a:gd name="T22" fmla="*/ 180 w 337"/>
                <a:gd name="T23" fmla="*/ 77 h 282"/>
                <a:gd name="T24" fmla="*/ 172 w 337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2">
                  <a:moveTo>
                    <a:pt x="214" y="70"/>
                  </a:moveTo>
                  <a:cubicBezTo>
                    <a:pt x="209" y="67"/>
                    <a:pt x="204" y="65"/>
                    <a:pt x="199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8" y="152"/>
                    <a:pt x="68" y="184"/>
                  </a:cubicBezTo>
                  <a:cubicBezTo>
                    <a:pt x="82" y="192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9"/>
                  </a:cubicBezTo>
                  <a:cubicBezTo>
                    <a:pt x="147" y="230"/>
                    <a:pt x="158" y="241"/>
                    <a:pt x="172" y="250"/>
                  </a:cubicBezTo>
                  <a:cubicBezTo>
                    <a:pt x="222" y="282"/>
                    <a:pt x="284" y="273"/>
                    <a:pt x="311" y="231"/>
                  </a:cubicBezTo>
                  <a:cubicBezTo>
                    <a:pt x="337" y="189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6" name="Freeform 345">
              <a:extLst>
                <a:ext uri="{FF2B5EF4-FFF2-40B4-BE49-F238E27FC236}">
                  <a16:creationId xmlns:a16="http://schemas.microsoft.com/office/drawing/2014/main" id="{8B8AA3B5-C814-4E0F-A20B-91C3D5EF1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835"/>
              <a:ext cx="135" cy="169"/>
            </a:xfrm>
            <a:custGeom>
              <a:avLst/>
              <a:gdLst>
                <a:gd name="T0" fmla="*/ 97 w 146"/>
                <a:gd name="T1" fmla="*/ 52 h 171"/>
                <a:gd name="T2" fmla="*/ 91 w 146"/>
                <a:gd name="T3" fmla="*/ 148 h 171"/>
                <a:gd name="T4" fmla="*/ 18 w 146"/>
                <a:gd name="T5" fmla="*/ 113 h 171"/>
                <a:gd name="T6" fmla="*/ 25 w 146"/>
                <a:gd name="T7" fmla="*/ 17 h 171"/>
                <a:gd name="T8" fmla="*/ 97 w 146"/>
                <a:gd name="T9" fmla="*/ 52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123" y="55"/>
                  </a:moveTo>
                  <a:cubicBezTo>
                    <a:pt x="146" y="93"/>
                    <a:pt x="142" y="137"/>
                    <a:pt x="115" y="154"/>
                  </a:cubicBezTo>
                  <a:cubicBezTo>
                    <a:pt x="87" y="171"/>
                    <a:pt x="46" y="154"/>
                    <a:pt x="23" y="116"/>
                  </a:cubicBezTo>
                  <a:cubicBezTo>
                    <a:pt x="0" y="78"/>
                    <a:pt x="4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7" name="Freeform 346">
              <a:extLst>
                <a:ext uri="{FF2B5EF4-FFF2-40B4-BE49-F238E27FC236}">
                  <a16:creationId xmlns:a16="http://schemas.microsoft.com/office/drawing/2014/main" id="{BA3F21C1-1A0B-4CC1-9EC6-F90F2BDCF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003"/>
              <a:ext cx="23" cy="19"/>
            </a:xfrm>
            <a:custGeom>
              <a:avLst/>
              <a:gdLst>
                <a:gd name="T0" fmla="*/ 0 w 25"/>
                <a:gd name="T1" fmla="*/ 0 h 19"/>
                <a:gd name="T2" fmla="*/ 19 w 25"/>
                <a:gd name="T3" fmla="*/ 17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5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8" name="Freeform 347">
              <a:extLst>
                <a:ext uri="{FF2B5EF4-FFF2-40B4-BE49-F238E27FC236}">
                  <a16:creationId xmlns:a16="http://schemas.microsoft.com/office/drawing/2014/main" id="{8B696217-B766-4B56-9D2C-4CB4FB52B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967"/>
              <a:ext cx="148" cy="107"/>
            </a:xfrm>
            <a:custGeom>
              <a:avLst/>
              <a:gdLst>
                <a:gd name="T0" fmla="*/ 69 w 159"/>
                <a:gd name="T1" fmla="*/ 4 h 108"/>
                <a:gd name="T2" fmla="*/ 126 w 159"/>
                <a:gd name="T3" fmla="*/ 59 h 108"/>
                <a:gd name="T4" fmla="*/ 60 w 159"/>
                <a:gd name="T5" fmla="*/ 100 h 108"/>
                <a:gd name="T6" fmla="*/ 3 w 159"/>
                <a:gd name="T7" fmla="*/ 45 h 108"/>
                <a:gd name="T8" fmla="*/ 69 w 159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4"/>
                  </a:moveTo>
                  <a:cubicBezTo>
                    <a:pt x="127" y="9"/>
                    <a:pt x="159" y="35"/>
                    <a:pt x="156" y="62"/>
                  </a:cubicBezTo>
                  <a:cubicBezTo>
                    <a:pt x="152" y="90"/>
                    <a:pt x="116" y="108"/>
                    <a:pt x="74" y="103"/>
                  </a:cubicBezTo>
                  <a:cubicBezTo>
                    <a:pt x="31" y="99"/>
                    <a:pt x="0" y="73"/>
                    <a:pt x="3" y="45"/>
                  </a:cubicBezTo>
                  <a:cubicBezTo>
                    <a:pt x="6" y="18"/>
                    <a:pt x="42" y="0"/>
                    <a:pt x="85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9" name="Freeform 348">
              <a:extLst>
                <a:ext uri="{FF2B5EF4-FFF2-40B4-BE49-F238E27FC236}">
                  <a16:creationId xmlns:a16="http://schemas.microsoft.com/office/drawing/2014/main" id="{AE464808-C0B8-4975-BE58-BFFDC2D70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980"/>
              <a:ext cx="91" cy="85"/>
            </a:xfrm>
            <a:custGeom>
              <a:avLst/>
              <a:gdLst>
                <a:gd name="T0" fmla="*/ 51 w 98"/>
                <a:gd name="T1" fmla="*/ 10 h 86"/>
                <a:gd name="T2" fmla="*/ 72 w 98"/>
                <a:gd name="T3" fmla="*/ 59 h 86"/>
                <a:gd name="T4" fmla="*/ 28 w 98"/>
                <a:gd name="T5" fmla="*/ 73 h 86"/>
                <a:gd name="T6" fmla="*/ 7 w 98"/>
                <a:gd name="T7" fmla="*/ 24 h 86"/>
                <a:gd name="T8" fmla="*/ 51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0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1" y="80"/>
                    <a:pt x="56" y="86"/>
                    <a:pt x="34" y="76"/>
                  </a:cubicBezTo>
                  <a:cubicBezTo>
                    <a:pt x="11" y="65"/>
                    <a:pt x="0" y="42"/>
                    <a:pt x="8" y="24"/>
                  </a:cubicBezTo>
                  <a:cubicBezTo>
                    <a:pt x="17" y="6"/>
                    <a:pt x="42" y="0"/>
                    <a:pt x="6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0" name="Freeform 349">
              <a:extLst>
                <a:ext uri="{FF2B5EF4-FFF2-40B4-BE49-F238E27FC236}">
                  <a16:creationId xmlns:a16="http://schemas.microsoft.com/office/drawing/2014/main" id="{95ABAAED-DE08-48F2-A760-4A5D32D4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005"/>
              <a:ext cx="22" cy="25"/>
            </a:xfrm>
            <a:custGeom>
              <a:avLst/>
              <a:gdLst>
                <a:gd name="T0" fmla="*/ 15 w 24"/>
                <a:gd name="T1" fmla="*/ 3 h 25"/>
                <a:gd name="T2" fmla="*/ 16 w 24"/>
                <a:gd name="T3" fmla="*/ 18 h 25"/>
                <a:gd name="T4" fmla="*/ 6 w 24"/>
                <a:gd name="T5" fmla="*/ 22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3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7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1" name="Freeform 350">
              <a:extLst>
                <a:ext uri="{FF2B5EF4-FFF2-40B4-BE49-F238E27FC236}">
                  <a16:creationId xmlns:a16="http://schemas.microsoft.com/office/drawing/2014/main" id="{42E2CCD1-FFA9-4195-9BC5-41A59DFA3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032"/>
              <a:ext cx="17" cy="17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0 h 18"/>
                <a:gd name="T4" fmla="*/ 5 w 18"/>
                <a:gd name="T5" fmla="*/ 13 h 18"/>
                <a:gd name="T6" fmla="*/ 3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5" y="16"/>
                  </a:cubicBezTo>
                  <a:cubicBezTo>
                    <a:pt x="1" y="13"/>
                    <a:pt x="0" y="8"/>
                    <a:pt x="3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2" name="Freeform 351">
              <a:extLst>
                <a:ext uri="{FF2B5EF4-FFF2-40B4-BE49-F238E27FC236}">
                  <a16:creationId xmlns:a16="http://schemas.microsoft.com/office/drawing/2014/main" id="{1D10B3E3-2408-4038-8059-9305DCC2C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859"/>
              <a:ext cx="81" cy="115"/>
            </a:xfrm>
            <a:custGeom>
              <a:avLst/>
              <a:gdLst>
                <a:gd name="T0" fmla="*/ 23 w 87"/>
                <a:gd name="T1" fmla="*/ 5 h 117"/>
                <a:gd name="T2" fmla="*/ 64 w 87"/>
                <a:gd name="T3" fmla="*/ 45 h 117"/>
                <a:gd name="T4" fmla="*/ 47 w 87"/>
                <a:gd name="T5" fmla="*/ 105 h 117"/>
                <a:gd name="T6" fmla="*/ 7 w 87"/>
                <a:gd name="T7" fmla="*/ 65 h 117"/>
                <a:gd name="T8" fmla="*/ 23 w 87"/>
                <a:gd name="T9" fmla="*/ 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7"/>
                    <a:pt x="8" y="68"/>
                  </a:cubicBezTo>
                  <a:cubicBezTo>
                    <a:pt x="0" y="39"/>
                    <a:pt x="9" y="11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3" name="Freeform 352">
              <a:extLst>
                <a:ext uri="{FF2B5EF4-FFF2-40B4-BE49-F238E27FC236}">
                  <a16:creationId xmlns:a16="http://schemas.microsoft.com/office/drawing/2014/main" id="{4DCE1ABE-D2C9-4330-A067-99CB6D049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872"/>
              <a:ext cx="45" cy="54"/>
            </a:xfrm>
            <a:custGeom>
              <a:avLst/>
              <a:gdLst>
                <a:gd name="T0" fmla="*/ 36 w 48"/>
                <a:gd name="T1" fmla="*/ 22 h 54"/>
                <a:gd name="T2" fmla="*/ 25 w 48"/>
                <a:gd name="T3" fmla="*/ 51 h 54"/>
                <a:gd name="T4" fmla="*/ 4 w 48"/>
                <a:gd name="T5" fmla="*/ 33 h 54"/>
                <a:gd name="T6" fmla="*/ 14 w 48"/>
                <a:gd name="T7" fmla="*/ 4 h 54"/>
                <a:gd name="T8" fmla="*/ 36 w 48"/>
                <a:gd name="T9" fmla="*/ 2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2"/>
                  </a:moveTo>
                  <a:cubicBezTo>
                    <a:pt x="48" y="35"/>
                    <a:pt x="42" y="48"/>
                    <a:pt x="31" y="51"/>
                  </a:cubicBezTo>
                  <a:cubicBezTo>
                    <a:pt x="20" y="54"/>
                    <a:pt x="7" y="46"/>
                    <a:pt x="4" y="33"/>
                  </a:cubicBezTo>
                  <a:cubicBezTo>
                    <a:pt x="0" y="20"/>
                    <a:pt x="6" y="7"/>
                    <a:pt x="17" y="4"/>
                  </a:cubicBezTo>
                  <a:cubicBezTo>
                    <a:pt x="28" y="0"/>
                    <a:pt x="40" y="8"/>
                    <a:pt x="4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4" name="Freeform 353">
              <a:extLst>
                <a:ext uri="{FF2B5EF4-FFF2-40B4-BE49-F238E27FC236}">
                  <a16:creationId xmlns:a16="http://schemas.microsoft.com/office/drawing/2014/main" id="{19DEBDBB-ED61-4FB7-B0A3-805356474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930"/>
              <a:ext cx="29" cy="32"/>
            </a:xfrm>
            <a:custGeom>
              <a:avLst/>
              <a:gdLst>
                <a:gd name="T0" fmla="*/ 21 w 31"/>
                <a:gd name="T1" fmla="*/ 9 h 33"/>
                <a:gd name="T2" fmla="*/ 20 w 31"/>
                <a:gd name="T3" fmla="*/ 26 h 33"/>
                <a:gd name="T4" fmla="*/ 5 w 31"/>
                <a:gd name="T5" fmla="*/ 20 h 33"/>
                <a:gd name="T6" fmla="*/ 7 w 31"/>
                <a:gd name="T7" fmla="*/ 4 h 33"/>
                <a:gd name="T8" fmla="*/ 21 w 31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9"/>
                  </a:moveTo>
                  <a:cubicBezTo>
                    <a:pt x="31" y="16"/>
                    <a:pt x="30" y="25"/>
                    <a:pt x="24" y="29"/>
                  </a:cubicBezTo>
                  <a:cubicBezTo>
                    <a:pt x="18" y="33"/>
                    <a:pt x="9" y="30"/>
                    <a:pt x="5" y="23"/>
                  </a:cubicBezTo>
                  <a:cubicBezTo>
                    <a:pt x="0" y="16"/>
                    <a:pt x="1" y="8"/>
                    <a:pt x="7" y="4"/>
                  </a:cubicBezTo>
                  <a:cubicBezTo>
                    <a:pt x="13" y="0"/>
                    <a:pt x="22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5" name="Freeform 354">
              <a:extLst>
                <a:ext uri="{FF2B5EF4-FFF2-40B4-BE49-F238E27FC236}">
                  <a16:creationId xmlns:a16="http://schemas.microsoft.com/office/drawing/2014/main" id="{B14C031C-A318-42F6-B236-71BB4A45D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807"/>
              <a:ext cx="314" cy="278"/>
            </a:xfrm>
            <a:custGeom>
              <a:avLst/>
              <a:gdLst>
                <a:gd name="T0" fmla="*/ 172 w 338"/>
                <a:gd name="T1" fmla="*/ 67 h 281"/>
                <a:gd name="T2" fmla="*/ 161 w 338"/>
                <a:gd name="T3" fmla="*/ 61 h 281"/>
                <a:gd name="T4" fmla="*/ 133 w 338"/>
                <a:gd name="T5" fmla="*/ 31 h 281"/>
                <a:gd name="T6" fmla="*/ 21 w 338"/>
                <a:gd name="T7" fmla="*/ 47 h 281"/>
                <a:gd name="T8" fmla="*/ 55 w 338"/>
                <a:gd name="T9" fmla="*/ 177 h 281"/>
                <a:gd name="T10" fmla="*/ 89 w 338"/>
                <a:gd name="T11" fmla="*/ 194 h 281"/>
                <a:gd name="T12" fmla="*/ 98 w 338"/>
                <a:gd name="T13" fmla="*/ 206 h 281"/>
                <a:gd name="T14" fmla="*/ 111 w 338"/>
                <a:gd name="T15" fmla="*/ 212 h 281"/>
                <a:gd name="T16" fmla="*/ 138 w 338"/>
                <a:gd name="T17" fmla="*/ 240 h 281"/>
                <a:gd name="T18" fmla="*/ 249 w 338"/>
                <a:gd name="T19" fmla="*/ 225 h 281"/>
                <a:gd name="T20" fmla="*/ 216 w 338"/>
                <a:gd name="T21" fmla="*/ 95 h 281"/>
                <a:gd name="T22" fmla="*/ 180 w 338"/>
                <a:gd name="T23" fmla="*/ 77 h 281"/>
                <a:gd name="T24" fmla="*/ 172 w 338"/>
                <a:gd name="T25" fmla="*/ 67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70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2"/>
                    <a:pt x="180" y="40"/>
                    <a:pt x="166" y="31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1"/>
                    <a:pt x="69" y="183"/>
                  </a:cubicBezTo>
                  <a:cubicBezTo>
                    <a:pt x="82" y="192"/>
                    <a:pt x="97" y="198"/>
                    <a:pt x="111" y="200"/>
                  </a:cubicBezTo>
                  <a:cubicBezTo>
                    <a:pt x="113" y="204"/>
                    <a:pt x="118" y="209"/>
                    <a:pt x="123" y="212"/>
                  </a:cubicBezTo>
                  <a:cubicBezTo>
                    <a:pt x="129" y="216"/>
                    <a:pt x="134" y="218"/>
                    <a:pt x="139" y="218"/>
                  </a:cubicBezTo>
                  <a:cubicBezTo>
                    <a:pt x="148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6" name="Freeform 355">
              <a:extLst>
                <a:ext uri="{FF2B5EF4-FFF2-40B4-BE49-F238E27FC236}">
                  <a16:creationId xmlns:a16="http://schemas.microsoft.com/office/drawing/2014/main" id="{13E78901-AB40-4E0E-A437-C98868A21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060"/>
              <a:ext cx="313" cy="279"/>
            </a:xfrm>
            <a:custGeom>
              <a:avLst/>
              <a:gdLst>
                <a:gd name="T0" fmla="*/ 169 w 338"/>
                <a:gd name="T1" fmla="*/ 67 h 282"/>
                <a:gd name="T2" fmla="*/ 158 w 338"/>
                <a:gd name="T3" fmla="*/ 61 h 282"/>
                <a:gd name="T4" fmla="*/ 132 w 338"/>
                <a:gd name="T5" fmla="*/ 32 h 282"/>
                <a:gd name="T6" fmla="*/ 21 w 338"/>
                <a:gd name="T7" fmla="*/ 47 h 282"/>
                <a:gd name="T8" fmla="*/ 55 w 338"/>
                <a:gd name="T9" fmla="*/ 178 h 282"/>
                <a:gd name="T10" fmla="*/ 88 w 338"/>
                <a:gd name="T11" fmla="*/ 195 h 282"/>
                <a:gd name="T12" fmla="*/ 98 w 338"/>
                <a:gd name="T13" fmla="*/ 207 h 282"/>
                <a:gd name="T14" fmla="*/ 110 w 338"/>
                <a:gd name="T15" fmla="*/ 213 h 282"/>
                <a:gd name="T16" fmla="*/ 137 w 338"/>
                <a:gd name="T17" fmla="*/ 241 h 282"/>
                <a:gd name="T18" fmla="*/ 247 w 338"/>
                <a:gd name="T19" fmla="*/ 226 h 282"/>
                <a:gd name="T20" fmla="*/ 214 w 338"/>
                <a:gd name="T21" fmla="*/ 95 h 282"/>
                <a:gd name="T22" fmla="*/ 180 w 338"/>
                <a:gd name="T23" fmla="*/ 78 h 282"/>
                <a:gd name="T24" fmla="*/ 169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10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3" y="192"/>
                    <a:pt x="97" y="198"/>
                    <a:pt x="111" y="201"/>
                  </a:cubicBezTo>
                  <a:cubicBezTo>
                    <a:pt x="114" y="205"/>
                    <a:pt x="118" y="209"/>
                    <a:pt x="123" y="213"/>
                  </a:cubicBezTo>
                  <a:cubicBezTo>
                    <a:pt x="129" y="216"/>
                    <a:pt x="135" y="218"/>
                    <a:pt x="139" y="219"/>
                  </a:cubicBezTo>
                  <a:cubicBezTo>
                    <a:pt x="148" y="231"/>
                    <a:pt x="159" y="241"/>
                    <a:pt x="173" y="250"/>
                  </a:cubicBezTo>
                  <a:cubicBezTo>
                    <a:pt x="223" y="282"/>
                    <a:pt x="285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1" y="83"/>
                    <a:pt x="226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7" name="Freeform 356">
              <a:extLst>
                <a:ext uri="{FF2B5EF4-FFF2-40B4-BE49-F238E27FC236}">
                  <a16:creationId xmlns:a16="http://schemas.microsoft.com/office/drawing/2014/main" id="{8BD3C54E-033B-4CD4-9E4C-C9EFED435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088"/>
              <a:ext cx="135" cy="168"/>
            </a:xfrm>
            <a:custGeom>
              <a:avLst/>
              <a:gdLst>
                <a:gd name="T0" fmla="*/ 97 w 146"/>
                <a:gd name="T1" fmla="*/ 51 h 170"/>
                <a:gd name="T2" fmla="*/ 91 w 146"/>
                <a:gd name="T3" fmla="*/ 147 h 170"/>
                <a:gd name="T4" fmla="*/ 18 w 146"/>
                <a:gd name="T5" fmla="*/ 112 h 170"/>
                <a:gd name="T6" fmla="*/ 25 w 146"/>
                <a:gd name="T7" fmla="*/ 16 h 170"/>
                <a:gd name="T8" fmla="*/ 97 w 146"/>
                <a:gd name="T9" fmla="*/ 51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4"/>
                  </a:moveTo>
                  <a:cubicBezTo>
                    <a:pt x="146" y="92"/>
                    <a:pt x="142" y="136"/>
                    <a:pt x="115" y="153"/>
                  </a:cubicBezTo>
                  <a:cubicBezTo>
                    <a:pt x="87" y="170"/>
                    <a:pt x="46" y="153"/>
                    <a:pt x="23" y="115"/>
                  </a:cubicBezTo>
                  <a:cubicBezTo>
                    <a:pt x="0" y="77"/>
                    <a:pt x="3" y="33"/>
                    <a:pt x="31" y="16"/>
                  </a:cubicBezTo>
                  <a:cubicBezTo>
                    <a:pt x="59" y="0"/>
                    <a:pt x="100" y="16"/>
                    <a:pt x="123" y="5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8" name="Freeform 357">
              <a:extLst>
                <a:ext uri="{FF2B5EF4-FFF2-40B4-BE49-F238E27FC236}">
                  <a16:creationId xmlns:a16="http://schemas.microsoft.com/office/drawing/2014/main" id="{AA2602DC-4D9E-4A4A-AC0D-7DE5BCFBC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255"/>
              <a:ext cx="23" cy="19"/>
            </a:xfrm>
            <a:custGeom>
              <a:avLst/>
              <a:gdLst>
                <a:gd name="T0" fmla="*/ 0 w 25"/>
                <a:gd name="T1" fmla="*/ 0 h 19"/>
                <a:gd name="T2" fmla="*/ 19 w 25"/>
                <a:gd name="T3" fmla="*/ 17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9" name="Freeform 358">
              <a:extLst>
                <a:ext uri="{FF2B5EF4-FFF2-40B4-BE49-F238E27FC236}">
                  <a16:creationId xmlns:a16="http://schemas.microsoft.com/office/drawing/2014/main" id="{06C45BE3-87BF-4897-A334-B27447C6F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219"/>
              <a:ext cx="147" cy="107"/>
            </a:xfrm>
            <a:custGeom>
              <a:avLst/>
              <a:gdLst>
                <a:gd name="T0" fmla="*/ 67 w 159"/>
                <a:gd name="T1" fmla="*/ 5 h 108"/>
                <a:gd name="T2" fmla="*/ 123 w 159"/>
                <a:gd name="T3" fmla="*/ 60 h 108"/>
                <a:gd name="T4" fmla="*/ 58 w 159"/>
                <a:gd name="T5" fmla="*/ 101 h 108"/>
                <a:gd name="T6" fmla="*/ 3 w 159"/>
                <a:gd name="T7" fmla="*/ 46 h 108"/>
                <a:gd name="T8" fmla="*/ 67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5"/>
                  </a:moveTo>
                  <a:cubicBezTo>
                    <a:pt x="128" y="9"/>
                    <a:pt x="159" y="35"/>
                    <a:pt x="156" y="63"/>
                  </a:cubicBezTo>
                  <a:cubicBezTo>
                    <a:pt x="153" y="90"/>
                    <a:pt x="116" y="108"/>
                    <a:pt x="74" y="104"/>
                  </a:cubicBezTo>
                  <a:cubicBezTo>
                    <a:pt x="32" y="99"/>
                    <a:pt x="0" y="73"/>
                    <a:pt x="3" y="46"/>
                  </a:cubicBezTo>
                  <a:cubicBezTo>
                    <a:pt x="6" y="18"/>
                    <a:pt x="43" y="0"/>
                    <a:pt x="85" y="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0" name="Freeform 359">
              <a:extLst>
                <a:ext uri="{FF2B5EF4-FFF2-40B4-BE49-F238E27FC236}">
                  <a16:creationId xmlns:a16="http://schemas.microsoft.com/office/drawing/2014/main" id="{2782B7AA-F72E-42A5-AA26-0B24EA458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232"/>
              <a:ext cx="92" cy="85"/>
            </a:xfrm>
            <a:custGeom>
              <a:avLst/>
              <a:gdLst>
                <a:gd name="T0" fmla="*/ 52 w 99"/>
                <a:gd name="T1" fmla="*/ 11 h 86"/>
                <a:gd name="T2" fmla="*/ 72 w 99"/>
                <a:gd name="T3" fmla="*/ 59 h 86"/>
                <a:gd name="T4" fmla="*/ 28 w 99"/>
                <a:gd name="T5" fmla="*/ 73 h 86"/>
                <a:gd name="T6" fmla="*/ 7 w 99"/>
                <a:gd name="T7" fmla="*/ 24 h 86"/>
                <a:gd name="T8" fmla="*/ 52 w 99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65" y="11"/>
                  </a:moveTo>
                  <a:cubicBezTo>
                    <a:pt x="87" y="21"/>
                    <a:pt x="99" y="44"/>
                    <a:pt x="90" y="62"/>
                  </a:cubicBezTo>
                  <a:cubicBezTo>
                    <a:pt x="82" y="80"/>
                    <a:pt x="57" y="86"/>
                    <a:pt x="34" y="76"/>
                  </a:cubicBezTo>
                  <a:cubicBezTo>
                    <a:pt x="12" y="65"/>
                    <a:pt x="0" y="42"/>
                    <a:pt x="9" y="24"/>
                  </a:cubicBezTo>
                  <a:cubicBezTo>
                    <a:pt x="17" y="6"/>
                    <a:pt x="42" y="0"/>
                    <a:pt x="65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1" name="Freeform 360">
              <a:extLst>
                <a:ext uri="{FF2B5EF4-FFF2-40B4-BE49-F238E27FC236}">
                  <a16:creationId xmlns:a16="http://schemas.microsoft.com/office/drawing/2014/main" id="{2060BF07-E00D-438B-BC88-9558BAF72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257"/>
              <a:ext cx="23" cy="25"/>
            </a:xfrm>
            <a:custGeom>
              <a:avLst/>
              <a:gdLst>
                <a:gd name="T0" fmla="*/ 15 w 24"/>
                <a:gd name="T1" fmla="*/ 3 h 25"/>
                <a:gd name="T2" fmla="*/ 18 w 24"/>
                <a:gd name="T3" fmla="*/ 18 h 25"/>
                <a:gd name="T4" fmla="*/ 6 w 24"/>
                <a:gd name="T5" fmla="*/ 22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7" y="24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6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2" name="Freeform 361">
              <a:extLst>
                <a:ext uri="{FF2B5EF4-FFF2-40B4-BE49-F238E27FC236}">
                  <a16:creationId xmlns:a16="http://schemas.microsoft.com/office/drawing/2014/main" id="{7FC8AA32-943D-4769-BF74-4E0FB5494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284"/>
              <a:ext cx="17" cy="18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3 h 18"/>
                <a:gd name="T4" fmla="*/ 4 w 18"/>
                <a:gd name="T5" fmla="*/ 16 h 18"/>
                <a:gd name="T6" fmla="*/ 2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4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3" name="Freeform 362">
              <a:extLst>
                <a:ext uri="{FF2B5EF4-FFF2-40B4-BE49-F238E27FC236}">
                  <a16:creationId xmlns:a16="http://schemas.microsoft.com/office/drawing/2014/main" id="{DC40AFFC-0A7D-4859-8BFA-A6FCA2269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111"/>
              <a:ext cx="80" cy="115"/>
            </a:xfrm>
            <a:custGeom>
              <a:avLst/>
              <a:gdLst>
                <a:gd name="T0" fmla="*/ 23 w 87"/>
                <a:gd name="T1" fmla="*/ 6 h 117"/>
                <a:gd name="T2" fmla="*/ 62 w 87"/>
                <a:gd name="T3" fmla="*/ 46 h 117"/>
                <a:gd name="T4" fmla="*/ 45 w 87"/>
                <a:gd name="T5" fmla="*/ 105 h 117"/>
                <a:gd name="T6" fmla="*/ 6 w 87"/>
                <a:gd name="T7" fmla="*/ 65 h 117"/>
                <a:gd name="T8" fmla="*/ 23 w 87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6"/>
                  </a:moveTo>
                  <a:cubicBezTo>
                    <a:pt x="49" y="0"/>
                    <a:pt x="71" y="20"/>
                    <a:pt x="79" y="49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8"/>
                    <a:pt x="8" y="68"/>
                  </a:cubicBezTo>
                  <a:cubicBezTo>
                    <a:pt x="0" y="39"/>
                    <a:pt x="9" y="11"/>
                    <a:pt x="29" y="6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4" name="Freeform 363">
              <a:extLst>
                <a:ext uri="{FF2B5EF4-FFF2-40B4-BE49-F238E27FC236}">
                  <a16:creationId xmlns:a16="http://schemas.microsoft.com/office/drawing/2014/main" id="{EAE1A330-20FE-4D27-B13E-3C0244EB6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126"/>
              <a:ext cx="43" cy="53"/>
            </a:xfrm>
            <a:custGeom>
              <a:avLst/>
              <a:gdLst>
                <a:gd name="T0" fmla="*/ 34 w 47"/>
                <a:gd name="T1" fmla="*/ 21 h 54"/>
                <a:gd name="T2" fmla="*/ 23 w 47"/>
                <a:gd name="T3" fmla="*/ 47 h 54"/>
                <a:gd name="T4" fmla="*/ 3 w 47"/>
                <a:gd name="T5" fmla="*/ 29 h 54"/>
                <a:gd name="T6" fmla="*/ 14 w 47"/>
                <a:gd name="T7" fmla="*/ 3 h 54"/>
                <a:gd name="T8" fmla="*/ 34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4" y="21"/>
                  </a:moveTo>
                  <a:cubicBezTo>
                    <a:pt x="47" y="34"/>
                    <a:pt x="41" y="47"/>
                    <a:pt x="30" y="50"/>
                  </a:cubicBezTo>
                  <a:cubicBezTo>
                    <a:pt x="19" y="54"/>
                    <a:pt x="7" y="46"/>
                    <a:pt x="3" y="32"/>
                  </a:cubicBezTo>
                  <a:cubicBezTo>
                    <a:pt x="0" y="19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5" name="Freeform 364">
              <a:extLst>
                <a:ext uri="{FF2B5EF4-FFF2-40B4-BE49-F238E27FC236}">
                  <a16:creationId xmlns:a16="http://schemas.microsoft.com/office/drawing/2014/main" id="{E072F955-5DB9-4876-B6E8-5958F7C65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182"/>
              <a:ext cx="28" cy="33"/>
            </a:xfrm>
            <a:custGeom>
              <a:avLst/>
              <a:gdLst>
                <a:gd name="T0" fmla="*/ 21 w 30"/>
                <a:gd name="T1" fmla="*/ 10 h 33"/>
                <a:gd name="T2" fmla="*/ 19 w 30"/>
                <a:gd name="T3" fmla="*/ 29 h 33"/>
                <a:gd name="T4" fmla="*/ 5 w 30"/>
                <a:gd name="T5" fmla="*/ 24 h 33"/>
                <a:gd name="T6" fmla="*/ 7 w 30"/>
                <a:gd name="T7" fmla="*/ 4 h 33"/>
                <a:gd name="T8" fmla="*/ 21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10"/>
                  </a:moveTo>
                  <a:cubicBezTo>
                    <a:pt x="30" y="17"/>
                    <a:pt x="29" y="25"/>
                    <a:pt x="23" y="29"/>
                  </a:cubicBezTo>
                  <a:cubicBezTo>
                    <a:pt x="18" y="33"/>
                    <a:pt x="9" y="31"/>
                    <a:pt x="5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3" y="0"/>
                    <a:pt x="21" y="3"/>
                    <a:pt x="2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6" name="Freeform 365">
              <a:extLst>
                <a:ext uri="{FF2B5EF4-FFF2-40B4-BE49-F238E27FC236}">
                  <a16:creationId xmlns:a16="http://schemas.microsoft.com/office/drawing/2014/main" id="{8872341A-B0A8-4A38-9FAE-3498DCE7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059"/>
              <a:ext cx="313" cy="278"/>
            </a:xfrm>
            <a:custGeom>
              <a:avLst/>
              <a:gdLst>
                <a:gd name="T0" fmla="*/ 169 w 338"/>
                <a:gd name="T1" fmla="*/ 67 h 281"/>
                <a:gd name="T2" fmla="*/ 158 w 338"/>
                <a:gd name="T3" fmla="*/ 61 h 281"/>
                <a:gd name="T4" fmla="*/ 131 w 338"/>
                <a:gd name="T5" fmla="*/ 32 h 281"/>
                <a:gd name="T6" fmla="*/ 20 w 338"/>
                <a:gd name="T7" fmla="*/ 47 h 281"/>
                <a:gd name="T8" fmla="*/ 54 w 338"/>
                <a:gd name="T9" fmla="*/ 178 h 281"/>
                <a:gd name="T10" fmla="*/ 88 w 338"/>
                <a:gd name="T11" fmla="*/ 195 h 281"/>
                <a:gd name="T12" fmla="*/ 98 w 338"/>
                <a:gd name="T13" fmla="*/ 207 h 281"/>
                <a:gd name="T14" fmla="*/ 110 w 338"/>
                <a:gd name="T15" fmla="*/ 212 h 281"/>
                <a:gd name="T16" fmla="*/ 136 w 338"/>
                <a:gd name="T17" fmla="*/ 241 h 281"/>
                <a:gd name="T18" fmla="*/ 247 w 338"/>
                <a:gd name="T19" fmla="*/ 225 h 281"/>
                <a:gd name="T20" fmla="*/ 214 w 338"/>
                <a:gd name="T21" fmla="*/ 95 h 281"/>
                <a:gd name="T22" fmla="*/ 179 w 338"/>
                <a:gd name="T23" fmla="*/ 77 h 281"/>
                <a:gd name="T24" fmla="*/ 169 w 338"/>
                <a:gd name="T25" fmla="*/ 67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9" y="152"/>
                    <a:pt x="68" y="184"/>
                  </a:cubicBezTo>
                  <a:cubicBezTo>
                    <a:pt x="82" y="192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7" y="230"/>
                    <a:pt x="159" y="241"/>
                    <a:pt x="172" y="250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7" name="Freeform 366">
              <a:extLst>
                <a:ext uri="{FF2B5EF4-FFF2-40B4-BE49-F238E27FC236}">
                  <a16:creationId xmlns:a16="http://schemas.microsoft.com/office/drawing/2014/main" id="{20F626B3-3100-419A-97EF-07409BA6B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950"/>
              <a:ext cx="197" cy="344"/>
            </a:xfrm>
            <a:custGeom>
              <a:avLst/>
              <a:gdLst>
                <a:gd name="T0" fmla="*/ 152 w 212"/>
                <a:gd name="T1" fmla="*/ 157 h 348"/>
                <a:gd name="T2" fmla="*/ 148 w 212"/>
                <a:gd name="T3" fmla="*/ 142 h 348"/>
                <a:gd name="T4" fmla="*/ 151 w 212"/>
                <a:gd name="T5" fmla="*/ 98 h 348"/>
                <a:gd name="T6" fmla="*/ 67 w 212"/>
                <a:gd name="T7" fmla="*/ 7 h 348"/>
                <a:gd name="T8" fmla="*/ 7 w 212"/>
                <a:gd name="T9" fmla="*/ 123 h 348"/>
                <a:gd name="T10" fmla="*/ 19 w 212"/>
                <a:gd name="T11" fmla="*/ 163 h 348"/>
                <a:gd name="T12" fmla="*/ 18 w 212"/>
                <a:gd name="T13" fmla="*/ 180 h 348"/>
                <a:gd name="T14" fmla="*/ 21 w 212"/>
                <a:gd name="T15" fmla="*/ 196 h 348"/>
                <a:gd name="T16" fmla="*/ 20 w 212"/>
                <a:gd name="T17" fmla="*/ 239 h 348"/>
                <a:gd name="T18" fmla="*/ 104 w 212"/>
                <a:gd name="T19" fmla="*/ 329 h 348"/>
                <a:gd name="T20" fmla="*/ 164 w 212"/>
                <a:gd name="T21" fmla="*/ 215 h 348"/>
                <a:gd name="T22" fmla="*/ 151 w 212"/>
                <a:gd name="T23" fmla="*/ 172 h 348"/>
                <a:gd name="T24" fmla="*/ 152 w 212"/>
                <a:gd name="T25" fmla="*/ 157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7" y="152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6" y="156"/>
                    <a:pt x="23" y="169"/>
                  </a:cubicBezTo>
                  <a:cubicBezTo>
                    <a:pt x="21" y="174"/>
                    <a:pt x="21" y="180"/>
                    <a:pt x="21" y="186"/>
                  </a:cubicBezTo>
                  <a:cubicBezTo>
                    <a:pt x="22" y="193"/>
                    <a:pt x="25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90" y="174"/>
                    <a:pt x="190" y="168"/>
                    <a:pt x="189" y="163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8" name="Freeform 367">
              <a:extLst>
                <a:ext uri="{FF2B5EF4-FFF2-40B4-BE49-F238E27FC236}">
                  <a16:creationId xmlns:a16="http://schemas.microsoft.com/office/drawing/2014/main" id="{E9CC0412-1ABC-491A-9AFD-AB8759DA9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959"/>
              <a:ext cx="129" cy="171"/>
            </a:xfrm>
            <a:custGeom>
              <a:avLst/>
              <a:gdLst>
                <a:gd name="T0" fmla="*/ 100 w 139"/>
                <a:gd name="T1" fmla="*/ 101 h 172"/>
                <a:gd name="T2" fmla="*/ 36 w 139"/>
                <a:gd name="T3" fmla="*/ 159 h 172"/>
                <a:gd name="T4" fmla="*/ 11 w 139"/>
                <a:gd name="T5" fmla="*/ 68 h 172"/>
                <a:gd name="T6" fmla="*/ 75 w 139"/>
                <a:gd name="T7" fmla="*/ 10 h 172"/>
                <a:gd name="T8" fmla="*/ 100 w 139"/>
                <a:gd name="T9" fmla="*/ 10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1" y="147"/>
                    <a:pt x="75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9" name="Freeform 368">
              <a:extLst>
                <a:ext uri="{FF2B5EF4-FFF2-40B4-BE49-F238E27FC236}">
                  <a16:creationId xmlns:a16="http://schemas.microsoft.com/office/drawing/2014/main" id="{5150D9CA-3AFD-4DDC-8D8D-B8EC7311A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122"/>
              <a:ext cx="14" cy="28"/>
            </a:xfrm>
            <a:custGeom>
              <a:avLst/>
              <a:gdLst>
                <a:gd name="T0" fmla="*/ 8 w 15"/>
                <a:gd name="T1" fmla="*/ 0 h 29"/>
                <a:gd name="T2" fmla="*/ 12 w 15"/>
                <a:gd name="T3" fmla="*/ 26 h 29"/>
                <a:gd name="T4" fmla="*/ 8 w 15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11" y="0"/>
                  </a:moveTo>
                  <a:cubicBezTo>
                    <a:pt x="11" y="0"/>
                    <a:pt x="0" y="15"/>
                    <a:pt x="15" y="29"/>
                  </a:cubicBezTo>
                  <a:cubicBezTo>
                    <a:pt x="15" y="29"/>
                    <a:pt x="7" y="11"/>
                    <a:pt x="11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0" name="Freeform 369">
              <a:extLst>
                <a:ext uri="{FF2B5EF4-FFF2-40B4-BE49-F238E27FC236}">
                  <a16:creationId xmlns:a16="http://schemas.microsoft.com/office/drawing/2014/main" id="{4AB546E3-BE33-4498-A217-1A5D9D2FE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139"/>
              <a:ext cx="123" cy="157"/>
            </a:xfrm>
            <a:custGeom>
              <a:avLst/>
              <a:gdLst>
                <a:gd name="T0" fmla="*/ 87 w 132"/>
                <a:gd name="T1" fmla="*/ 51 h 158"/>
                <a:gd name="T2" fmla="*/ 89 w 132"/>
                <a:gd name="T3" fmla="*/ 140 h 158"/>
                <a:gd name="T4" fmla="*/ 20 w 132"/>
                <a:gd name="T5" fmla="*/ 104 h 158"/>
                <a:gd name="T6" fmla="*/ 19 w 132"/>
                <a:gd name="T7" fmla="*/ 15 h 158"/>
                <a:gd name="T8" fmla="*/ 87 w 132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9" y="142"/>
                    <a:pt x="25" y="107"/>
                  </a:cubicBezTo>
                  <a:cubicBezTo>
                    <a:pt x="1" y="71"/>
                    <a:pt x="0" y="30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1" name="Freeform 370">
              <a:extLst>
                <a:ext uri="{FF2B5EF4-FFF2-40B4-BE49-F238E27FC236}">
                  <a16:creationId xmlns:a16="http://schemas.microsoft.com/office/drawing/2014/main" id="{57AEBC66-854B-4DB9-951C-EAEC7B2E2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1148"/>
              <a:ext cx="77" cy="97"/>
            </a:xfrm>
            <a:custGeom>
              <a:avLst/>
              <a:gdLst>
                <a:gd name="T0" fmla="*/ 61 w 83"/>
                <a:gd name="T1" fmla="*/ 39 h 98"/>
                <a:gd name="T2" fmla="*/ 42 w 83"/>
                <a:gd name="T3" fmla="*/ 89 h 98"/>
                <a:gd name="T4" fmla="*/ 6 w 83"/>
                <a:gd name="T5" fmla="*/ 56 h 98"/>
                <a:gd name="T6" fmla="*/ 23 w 83"/>
                <a:gd name="T7" fmla="*/ 6 h 98"/>
                <a:gd name="T8" fmla="*/ 61 w 83"/>
                <a:gd name="T9" fmla="*/ 3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8">
                  <a:moveTo>
                    <a:pt x="76" y="39"/>
                  </a:moveTo>
                  <a:cubicBezTo>
                    <a:pt x="83" y="63"/>
                    <a:pt x="72" y="87"/>
                    <a:pt x="53" y="92"/>
                  </a:cubicBezTo>
                  <a:cubicBezTo>
                    <a:pt x="34" y="98"/>
                    <a:pt x="13" y="83"/>
                    <a:pt x="7" y="59"/>
                  </a:cubicBezTo>
                  <a:cubicBezTo>
                    <a:pt x="0" y="35"/>
                    <a:pt x="10" y="11"/>
                    <a:pt x="29" y="6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2" name="Freeform 371">
              <a:extLst>
                <a:ext uri="{FF2B5EF4-FFF2-40B4-BE49-F238E27FC236}">
                  <a16:creationId xmlns:a16="http://schemas.microsoft.com/office/drawing/2014/main" id="{927117A3-F41E-4AF4-A21C-C8E6A2C89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157"/>
              <a:ext cx="22" cy="22"/>
            </a:xfrm>
            <a:custGeom>
              <a:avLst/>
              <a:gdLst>
                <a:gd name="T0" fmla="*/ 20 w 23"/>
                <a:gd name="T1" fmla="*/ 9 h 22"/>
                <a:gd name="T2" fmla="*/ 11 w 23"/>
                <a:gd name="T3" fmla="*/ 21 h 22"/>
                <a:gd name="T4" fmla="*/ 0 w 23"/>
                <a:gd name="T5" fmla="*/ 12 h 22"/>
                <a:gd name="T6" fmla="*/ 10 w 23"/>
                <a:gd name="T7" fmla="*/ 0 h 22"/>
                <a:gd name="T8" fmla="*/ 20 w 23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9"/>
                  </a:moveTo>
                  <a:cubicBezTo>
                    <a:pt x="23" y="15"/>
                    <a:pt x="19" y="20"/>
                    <a:pt x="13" y="21"/>
                  </a:cubicBezTo>
                  <a:cubicBezTo>
                    <a:pt x="7" y="22"/>
                    <a:pt x="1" y="18"/>
                    <a:pt x="0" y="12"/>
                  </a:cubicBezTo>
                  <a:cubicBezTo>
                    <a:pt x="0" y="7"/>
                    <a:pt x="4" y="1"/>
                    <a:pt x="10" y="0"/>
                  </a:cubicBezTo>
                  <a:cubicBezTo>
                    <a:pt x="16" y="0"/>
                    <a:pt x="22" y="4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3" name="Freeform 372">
              <a:extLst>
                <a:ext uri="{FF2B5EF4-FFF2-40B4-BE49-F238E27FC236}">
                  <a16:creationId xmlns:a16="http://schemas.microsoft.com/office/drawing/2014/main" id="{2D8A40C8-784E-4E9A-B3C1-B169981E6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186"/>
              <a:ext cx="15" cy="16"/>
            </a:xfrm>
            <a:custGeom>
              <a:avLst/>
              <a:gdLst>
                <a:gd name="T0" fmla="*/ 11 w 17"/>
                <a:gd name="T1" fmla="*/ 7 h 16"/>
                <a:gd name="T2" fmla="*/ 7 w 17"/>
                <a:gd name="T3" fmla="*/ 16 h 16"/>
                <a:gd name="T4" fmla="*/ 0 w 17"/>
                <a:gd name="T5" fmla="*/ 9 h 16"/>
                <a:gd name="T6" fmla="*/ 4 w 17"/>
                <a:gd name="T7" fmla="*/ 1 h 16"/>
                <a:gd name="T8" fmla="*/ 1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6"/>
                  </a:cubicBezTo>
                  <a:cubicBezTo>
                    <a:pt x="5" y="16"/>
                    <a:pt x="1" y="13"/>
                    <a:pt x="0" y="9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4" name="Freeform 373">
              <a:extLst>
                <a:ext uri="{FF2B5EF4-FFF2-40B4-BE49-F238E27FC236}">
                  <a16:creationId xmlns:a16="http://schemas.microsoft.com/office/drawing/2014/main" id="{17556027-1B4E-4E3F-A6DD-2A35BF3F0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964"/>
              <a:ext cx="89" cy="113"/>
            </a:xfrm>
            <a:custGeom>
              <a:avLst/>
              <a:gdLst>
                <a:gd name="T0" fmla="*/ 63 w 96"/>
                <a:gd name="T1" fmla="*/ 12 h 114"/>
                <a:gd name="T2" fmla="*/ 62 w 96"/>
                <a:gd name="T3" fmla="*/ 75 h 114"/>
                <a:gd name="T4" fmla="*/ 14 w 96"/>
                <a:gd name="T5" fmla="*/ 99 h 114"/>
                <a:gd name="T6" fmla="*/ 14 w 96"/>
                <a:gd name="T7" fmla="*/ 36 h 114"/>
                <a:gd name="T8" fmla="*/ 63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6" y="53"/>
                    <a:pt x="78" y="78"/>
                  </a:cubicBezTo>
                  <a:cubicBezTo>
                    <a:pt x="61" y="103"/>
                    <a:pt x="34" y="114"/>
                    <a:pt x="17" y="102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5" name="Freeform 374">
              <a:extLst>
                <a:ext uri="{FF2B5EF4-FFF2-40B4-BE49-F238E27FC236}">
                  <a16:creationId xmlns:a16="http://schemas.microsoft.com/office/drawing/2014/main" id="{661EB189-5C8E-4245-85F9-7DA325C9C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975"/>
              <a:ext cx="47" cy="54"/>
            </a:xfrm>
            <a:custGeom>
              <a:avLst/>
              <a:gdLst>
                <a:gd name="T0" fmla="*/ 36 w 50"/>
                <a:gd name="T1" fmla="*/ 39 h 54"/>
                <a:gd name="T2" fmla="*/ 9 w 50"/>
                <a:gd name="T3" fmla="*/ 48 h 54"/>
                <a:gd name="T4" fmla="*/ 8 w 50"/>
                <a:gd name="T5" fmla="*/ 16 h 54"/>
                <a:gd name="T6" fmla="*/ 33 w 50"/>
                <a:gd name="T7" fmla="*/ 7 h 54"/>
                <a:gd name="T8" fmla="*/ 36 w 50"/>
                <a:gd name="T9" fmla="*/ 3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2"/>
                    <a:pt x="0" y="27"/>
                    <a:pt x="8" y="16"/>
                  </a:cubicBezTo>
                  <a:cubicBezTo>
                    <a:pt x="15" y="5"/>
                    <a:pt x="29" y="0"/>
                    <a:pt x="39" y="7"/>
                  </a:cubicBezTo>
                  <a:cubicBezTo>
                    <a:pt x="48" y="13"/>
                    <a:pt x="50" y="28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6" name="Freeform 375">
              <a:extLst>
                <a:ext uri="{FF2B5EF4-FFF2-40B4-BE49-F238E27FC236}">
                  <a16:creationId xmlns:a16="http://schemas.microsoft.com/office/drawing/2014/main" id="{F7D34685-09F6-4708-9D3B-770F02D1E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028"/>
              <a:ext cx="27" cy="32"/>
            </a:xfrm>
            <a:custGeom>
              <a:avLst/>
              <a:gdLst>
                <a:gd name="T0" fmla="*/ 21 w 29"/>
                <a:gd name="T1" fmla="*/ 17 h 33"/>
                <a:gd name="T2" fmla="*/ 7 w 29"/>
                <a:gd name="T3" fmla="*/ 28 h 33"/>
                <a:gd name="T4" fmla="*/ 2 w 29"/>
                <a:gd name="T5" fmla="*/ 13 h 33"/>
                <a:gd name="T6" fmla="*/ 16 w 29"/>
                <a:gd name="T7" fmla="*/ 2 h 33"/>
                <a:gd name="T8" fmla="*/ 21 w 29"/>
                <a:gd name="T9" fmla="*/ 1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7" name="Freeform 376">
              <a:extLst>
                <a:ext uri="{FF2B5EF4-FFF2-40B4-BE49-F238E27FC236}">
                  <a16:creationId xmlns:a16="http://schemas.microsoft.com/office/drawing/2014/main" id="{BD5FB80F-1F4F-4DDF-B5FA-CE06AC67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948"/>
              <a:ext cx="197" cy="344"/>
            </a:xfrm>
            <a:custGeom>
              <a:avLst/>
              <a:gdLst>
                <a:gd name="T0" fmla="*/ 152 w 212"/>
                <a:gd name="T1" fmla="*/ 157 h 348"/>
                <a:gd name="T2" fmla="*/ 148 w 212"/>
                <a:gd name="T3" fmla="*/ 142 h 348"/>
                <a:gd name="T4" fmla="*/ 151 w 212"/>
                <a:gd name="T5" fmla="*/ 98 h 348"/>
                <a:gd name="T6" fmla="*/ 67 w 212"/>
                <a:gd name="T7" fmla="*/ 7 h 348"/>
                <a:gd name="T8" fmla="*/ 7 w 212"/>
                <a:gd name="T9" fmla="*/ 123 h 348"/>
                <a:gd name="T10" fmla="*/ 19 w 212"/>
                <a:gd name="T11" fmla="*/ 163 h 348"/>
                <a:gd name="T12" fmla="*/ 18 w 212"/>
                <a:gd name="T13" fmla="*/ 180 h 348"/>
                <a:gd name="T14" fmla="*/ 21 w 212"/>
                <a:gd name="T15" fmla="*/ 196 h 348"/>
                <a:gd name="T16" fmla="*/ 20 w 212"/>
                <a:gd name="T17" fmla="*/ 239 h 348"/>
                <a:gd name="T18" fmla="*/ 104 w 212"/>
                <a:gd name="T19" fmla="*/ 329 h 348"/>
                <a:gd name="T20" fmla="*/ 164 w 212"/>
                <a:gd name="T21" fmla="*/ 215 h 348"/>
                <a:gd name="T22" fmla="*/ 151 w 212"/>
                <a:gd name="T23" fmla="*/ 172 h 348"/>
                <a:gd name="T24" fmla="*/ 152 w 212"/>
                <a:gd name="T25" fmla="*/ 157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7" y="152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6" y="156"/>
                    <a:pt x="23" y="169"/>
                  </a:cubicBezTo>
                  <a:cubicBezTo>
                    <a:pt x="21" y="174"/>
                    <a:pt x="21" y="180"/>
                    <a:pt x="21" y="186"/>
                  </a:cubicBezTo>
                  <a:cubicBezTo>
                    <a:pt x="22" y="193"/>
                    <a:pt x="25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90" y="174"/>
                    <a:pt x="190" y="168"/>
                    <a:pt x="189" y="16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8" name="Freeform 377">
              <a:extLst>
                <a:ext uri="{FF2B5EF4-FFF2-40B4-BE49-F238E27FC236}">
                  <a16:creationId xmlns:a16="http://schemas.microsoft.com/office/drawing/2014/main" id="{DBD33670-1400-4BFC-90E3-42C09068B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839"/>
              <a:ext cx="197" cy="344"/>
            </a:xfrm>
            <a:custGeom>
              <a:avLst/>
              <a:gdLst>
                <a:gd name="T0" fmla="*/ 19 w 212"/>
                <a:gd name="T1" fmla="*/ 156 h 348"/>
                <a:gd name="T2" fmla="*/ 22 w 212"/>
                <a:gd name="T3" fmla="*/ 142 h 348"/>
                <a:gd name="T4" fmla="*/ 20 w 212"/>
                <a:gd name="T5" fmla="*/ 98 h 348"/>
                <a:gd name="T6" fmla="*/ 104 w 212"/>
                <a:gd name="T7" fmla="*/ 7 h 348"/>
                <a:gd name="T8" fmla="*/ 164 w 212"/>
                <a:gd name="T9" fmla="*/ 123 h 348"/>
                <a:gd name="T10" fmla="*/ 152 w 212"/>
                <a:gd name="T11" fmla="*/ 163 h 348"/>
                <a:gd name="T12" fmla="*/ 152 w 212"/>
                <a:gd name="T13" fmla="*/ 180 h 348"/>
                <a:gd name="T14" fmla="*/ 149 w 212"/>
                <a:gd name="T15" fmla="*/ 196 h 348"/>
                <a:gd name="T16" fmla="*/ 151 w 212"/>
                <a:gd name="T17" fmla="*/ 238 h 348"/>
                <a:gd name="T18" fmla="*/ 67 w 212"/>
                <a:gd name="T19" fmla="*/ 329 h 348"/>
                <a:gd name="T20" fmla="*/ 7 w 212"/>
                <a:gd name="T21" fmla="*/ 214 h 348"/>
                <a:gd name="T22" fmla="*/ 19 w 212"/>
                <a:gd name="T23" fmla="*/ 172 h 348"/>
                <a:gd name="T24" fmla="*/ 19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6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1"/>
                    <a:pt x="197" y="156"/>
                    <a:pt x="190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9" name="Freeform 378">
              <a:extLst>
                <a:ext uri="{FF2B5EF4-FFF2-40B4-BE49-F238E27FC236}">
                  <a16:creationId xmlns:a16="http://schemas.microsoft.com/office/drawing/2014/main" id="{66296A97-918C-4A57-A363-5D80BCCF3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849"/>
              <a:ext cx="129" cy="170"/>
            </a:xfrm>
            <a:custGeom>
              <a:avLst/>
              <a:gdLst>
                <a:gd name="T0" fmla="*/ 11 w 139"/>
                <a:gd name="T1" fmla="*/ 101 h 172"/>
                <a:gd name="T2" fmla="*/ 76 w 139"/>
                <a:gd name="T3" fmla="*/ 156 h 172"/>
                <a:gd name="T4" fmla="*/ 100 w 139"/>
                <a:gd name="T5" fmla="*/ 65 h 172"/>
                <a:gd name="T6" fmla="*/ 36 w 139"/>
                <a:gd name="T7" fmla="*/ 10 h 172"/>
                <a:gd name="T8" fmla="*/ 11 w 139"/>
                <a:gd name="T9" fmla="*/ 10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0" name="Freeform 379">
              <a:extLst>
                <a:ext uri="{FF2B5EF4-FFF2-40B4-BE49-F238E27FC236}">
                  <a16:creationId xmlns:a16="http://schemas.microsoft.com/office/drawing/2014/main" id="{5126A944-C921-4DF9-85E1-D0A61AB7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010"/>
              <a:ext cx="15" cy="30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30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1" name="Freeform 380">
              <a:extLst>
                <a:ext uri="{FF2B5EF4-FFF2-40B4-BE49-F238E27FC236}">
                  <a16:creationId xmlns:a16="http://schemas.microsoft.com/office/drawing/2014/main" id="{596284CD-2DE6-4B13-BB64-31CF521A3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028"/>
              <a:ext cx="122" cy="156"/>
            </a:xfrm>
            <a:custGeom>
              <a:avLst/>
              <a:gdLst>
                <a:gd name="T0" fmla="*/ 19 w 131"/>
                <a:gd name="T1" fmla="*/ 48 h 158"/>
                <a:gd name="T2" fmla="*/ 18 w 131"/>
                <a:gd name="T3" fmla="*/ 137 h 158"/>
                <a:gd name="T4" fmla="*/ 87 w 131"/>
                <a:gd name="T5" fmla="*/ 104 h 158"/>
                <a:gd name="T6" fmla="*/ 88 w 131"/>
                <a:gd name="T7" fmla="*/ 16 h 158"/>
                <a:gd name="T8" fmla="*/ 19 w 131"/>
                <a:gd name="T9" fmla="*/ 48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7"/>
                    <a:pt x="0" y="128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2"/>
                    <a:pt x="131" y="31"/>
                    <a:pt x="109" y="16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2" name="Freeform 381">
              <a:extLst>
                <a:ext uri="{FF2B5EF4-FFF2-40B4-BE49-F238E27FC236}">
                  <a16:creationId xmlns:a16="http://schemas.microsoft.com/office/drawing/2014/main" id="{DF208BFE-3D1B-4AC4-97B4-728487060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038"/>
              <a:ext cx="76" cy="95"/>
            </a:xfrm>
            <a:custGeom>
              <a:avLst/>
              <a:gdLst>
                <a:gd name="T0" fmla="*/ 6 w 82"/>
                <a:gd name="T1" fmla="*/ 36 h 97"/>
                <a:gd name="T2" fmla="*/ 23 w 82"/>
                <a:gd name="T3" fmla="*/ 86 h 97"/>
                <a:gd name="T4" fmla="*/ 60 w 82"/>
                <a:gd name="T5" fmla="*/ 55 h 97"/>
                <a:gd name="T6" fmla="*/ 42 w 82"/>
                <a:gd name="T7" fmla="*/ 5 h 97"/>
                <a:gd name="T8" fmla="*/ 6 w 82"/>
                <a:gd name="T9" fmla="*/ 36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7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2" y="34"/>
                    <a:pt x="72" y="11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3" name="Freeform 382">
              <a:extLst>
                <a:ext uri="{FF2B5EF4-FFF2-40B4-BE49-F238E27FC236}">
                  <a16:creationId xmlns:a16="http://schemas.microsoft.com/office/drawing/2014/main" id="{94C97BA4-AF3F-422D-8756-7C7CA771F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045"/>
              <a:ext cx="23" cy="23"/>
            </a:xfrm>
            <a:custGeom>
              <a:avLst/>
              <a:gdLst>
                <a:gd name="T0" fmla="*/ 1 w 24"/>
                <a:gd name="T1" fmla="*/ 10 h 23"/>
                <a:gd name="T2" fmla="*/ 10 w 24"/>
                <a:gd name="T3" fmla="*/ 22 h 23"/>
                <a:gd name="T4" fmla="*/ 20 w 24"/>
                <a:gd name="T5" fmla="*/ 13 h 23"/>
                <a:gd name="T6" fmla="*/ 12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4" name="Freeform 383">
              <a:extLst>
                <a:ext uri="{FF2B5EF4-FFF2-40B4-BE49-F238E27FC236}">
                  <a16:creationId xmlns:a16="http://schemas.microsoft.com/office/drawing/2014/main" id="{227BB3DB-F973-4BE4-9B1E-29BB8D87D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075"/>
              <a:ext cx="15" cy="16"/>
            </a:xfrm>
            <a:custGeom>
              <a:avLst/>
              <a:gdLst>
                <a:gd name="T0" fmla="*/ 1 w 17"/>
                <a:gd name="T1" fmla="*/ 7 h 16"/>
                <a:gd name="T2" fmla="*/ 5 w 17"/>
                <a:gd name="T3" fmla="*/ 15 h 16"/>
                <a:gd name="T4" fmla="*/ 11 w 17"/>
                <a:gd name="T5" fmla="*/ 9 h 16"/>
                <a:gd name="T6" fmla="*/ 7 w 17"/>
                <a:gd name="T7" fmla="*/ 0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0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5" name="Freeform 384">
              <a:extLst>
                <a:ext uri="{FF2B5EF4-FFF2-40B4-BE49-F238E27FC236}">
                  <a16:creationId xmlns:a16="http://schemas.microsoft.com/office/drawing/2014/main" id="{0C4D4D9D-BB41-47BA-92D9-C2E363D9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854"/>
              <a:ext cx="88" cy="111"/>
            </a:xfrm>
            <a:custGeom>
              <a:avLst/>
              <a:gdLst>
                <a:gd name="T0" fmla="*/ 14 w 95"/>
                <a:gd name="T1" fmla="*/ 11 h 113"/>
                <a:gd name="T2" fmla="*/ 14 w 95"/>
                <a:gd name="T3" fmla="*/ 74 h 113"/>
                <a:gd name="T4" fmla="*/ 62 w 95"/>
                <a:gd name="T5" fmla="*/ 96 h 113"/>
                <a:gd name="T6" fmla="*/ 62 w 95"/>
                <a:gd name="T7" fmla="*/ 33 h 113"/>
                <a:gd name="T8" fmla="*/ 14 w 95"/>
                <a:gd name="T9" fmla="*/ 1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3">
                  <a:moveTo>
                    <a:pt x="17" y="11"/>
                  </a:moveTo>
                  <a:cubicBezTo>
                    <a:pt x="0" y="23"/>
                    <a:pt x="0" y="52"/>
                    <a:pt x="17" y="77"/>
                  </a:cubicBezTo>
                  <a:cubicBezTo>
                    <a:pt x="34" y="102"/>
                    <a:pt x="61" y="113"/>
                    <a:pt x="78" y="102"/>
                  </a:cubicBezTo>
                  <a:cubicBezTo>
                    <a:pt x="95" y="90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6" name="Freeform 385">
              <a:extLst>
                <a:ext uri="{FF2B5EF4-FFF2-40B4-BE49-F238E27FC236}">
                  <a16:creationId xmlns:a16="http://schemas.microsoft.com/office/drawing/2014/main" id="{E7C8944D-C76B-470A-8770-BBF9E21A0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865"/>
              <a:ext cx="47" cy="53"/>
            </a:xfrm>
            <a:custGeom>
              <a:avLst/>
              <a:gdLst>
                <a:gd name="T0" fmla="*/ 8 w 50"/>
                <a:gd name="T1" fmla="*/ 36 h 54"/>
                <a:gd name="T2" fmla="*/ 33 w 50"/>
                <a:gd name="T3" fmla="*/ 45 h 54"/>
                <a:gd name="T4" fmla="*/ 35 w 50"/>
                <a:gd name="T5" fmla="*/ 16 h 54"/>
                <a:gd name="T6" fmla="*/ 8 w 50"/>
                <a:gd name="T7" fmla="*/ 6 h 54"/>
                <a:gd name="T8" fmla="*/ 8 w 50"/>
                <a:gd name="T9" fmla="*/ 3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1"/>
                    <a:pt x="50" y="27"/>
                    <a:pt x="42" y="16"/>
                  </a:cubicBezTo>
                  <a:cubicBezTo>
                    <a:pt x="35" y="4"/>
                    <a:pt x="21" y="0"/>
                    <a:pt x="11" y="6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7" name="Freeform 386">
              <a:extLst>
                <a:ext uri="{FF2B5EF4-FFF2-40B4-BE49-F238E27FC236}">
                  <a16:creationId xmlns:a16="http://schemas.microsoft.com/office/drawing/2014/main" id="{46827F19-E29E-4547-80E9-923875C4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917"/>
              <a:ext cx="27" cy="33"/>
            </a:xfrm>
            <a:custGeom>
              <a:avLst/>
              <a:gdLst>
                <a:gd name="T0" fmla="*/ 2 w 29"/>
                <a:gd name="T1" fmla="*/ 20 h 33"/>
                <a:gd name="T2" fmla="*/ 16 w 29"/>
                <a:gd name="T3" fmla="*/ 31 h 33"/>
                <a:gd name="T4" fmla="*/ 21 w 29"/>
                <a:gd name="T5" fmla="*/ 13 h 33"/>
                <a:gd name="T6" fmla="*/ 7 w 29"/>
                <a:gd name="T7" fmla="*/ 2 h 33"/>
                <a:gd name="T8" fmla="*/ 2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8" name="Freeform 387">
              <a:extLst>
                <a:ext uri="{FF2B5EF4-FFF2-40B4-BE49-F238E27FC236}">
                  <a16:creationId xmlns:a16="http://schemas.microsoft.com/office/drawing/2014/main" id="{CEBEF360-0FD6-4A9C-9D95-EEAC29E7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837"/>
              <a:ext cx="197" cy="344"/>
            </a:xfrm>
            <a:custGeom>
              <a:avLst/>
              <a:gdLst>
                <a:gd name="T0" fmla="*/ 19 w 212"/>
                <a:gd name="T1" fmla="*/ 156 h 348"/>
                <a:gd name="T2" fmla="*/ 22 w 212"/>
                <a:gd name="T3" fmla="*/ 142 h 348"/>
                <a:gd name="T4" fmla="*/ 20 w 212"/>
                <a:gd name="T5" fmla="*/ 98 h 348"/>
                <a:gd name="T6" fmla="*/ 104 w 212"/>
                <a:gd name="T7" fmla="*/ 7 h 348"/>
                <a:gd name="T8" fmla="*/ 164 w 212"/>
                <a:gd name="T9" fmla="*/ 122 h 348"/>
                <a:gd name="T10" fmla="*/ 152 w 212"/>
                <a:gd name="T11" fmla="*/ 163 h 348"/>
                <a:gd name="T12" fmla="*/ 152 w 212"/>
                <a:gd name="T13" fmla="*/ 180 h 348"/>
                <a:gd name="T14" fmla="*/ 149 w 212"/>
                <a:gd name="T15" fmla="*/ 196 h 348"/>
                <a:gd name="T16" fmla="*/ 151 w 212"/>
                <a:gd name="T17" fmla="*/ 238 h 348"/>
                <a:gd name="T18" fmla="*/ 67 w 212"/>
                <a:gd name="T19" fmla="*/ 329 h 348"/>
                <a:gd name="T20" fmla="*/ 7 w 212"/>
                <a:gd name="T21" fmla="*/ 214 h 348"/>
                <a:gd name="T22" fmla="*/ 19 w 212"/>
                <a:gd name="T23" fmla="*/ 172 h 348"/>
                <a:gd name="T24" fmla="*/ 19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6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5"/>
                  </a:cubicBezTo>
                  <a:cubicBezTo>
                    <a:pt x="202" y="141"/>
                    <a:pt x="197" y="156"/>
                    <a:pt x="190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9" name="Freeform 388">
              <a:extLst>
                <a:ext uri="{FF2B5EF4-FFF2-40B4-BE49-F238E27FC236}">
                  <a16:creationId xmlns:a16="http://schemas.microsoft.com/office/drawing/2014/main" id="{34629ED5-6FB0-4C49-9F49-C660495F7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808"/>
              <a:ext cx="314" cy="279"/>
            </a:xfrm>
            <a:custGeom>
              <a:avLst/>
              <a:gdLst>
                <a:gd name="T0" fmla="*/ 99 w 338"/>
                <a:gd name="T1" fmla="*/ 67 h 282"/>
                <a:gd name="T2" fmla="*/ 111 w 338"/>
                <a:gd name="T3" fmla="*/ 62 h 282"/>
                <a:gd name="T4" fmla="*/ 138 w 338"/>
                <a:gd name="T5" fmla="*/ 32 h 282"/>
                <a:gd name="T6" fmla="*/ 249 w 338"/>
                <a:gd name="T7" fmla="*/ 48 h 282"/>
                <a:gd name="T8" fmla="*/ 216 w 338"/>
                <a:gd name="T9" fmla="*/ 178 h 282"/>
                <a:gd name="T10" fmla="*/ 182 w 338"/>
                <a:gd name="T11" fmla="*/ 195 h 282"/>
                <a:gd name="T12" fmla="*/ 173 w 338"/>
                <a:gd name="T13" fmla="*/ 207 h 282"/>
                <a:gd name="T14" fmla="*/ 160 w 338"/>
                <a:gd name="T15" fmla="*/ 213 h 282"/>
                <a:gd name="T16" fmla="*/ 132 w 338"/>
                <a:gd name="T17" fmla="*/ 241 h 282"/>
                <a:gd name="T18" fmla="*/ 21 w 338"/>
                <a:gd name="T19" fmla="*/ 226 h 282"/>
                <a:gd name="T20" fmla="*/ 55 w 338"/>
                <a:gd name="T21" fmla="*/ 95 h 282"/>
                <a:gd name="T22" fmla="*/ 90 w 338"/>
                <a:gd name="T23" fmla="*/ 78 h 282"/>
                <a:gd name="T24" fmla="*/ 99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8" y="67"/>
                    <a:pt x="133" y="65"/>
                    <a:pt x="138" y="65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9"/>
                    <a:pt x="311" y="51"/>
                  </a:cubicBezTo>
                  <a:cubicBezTo>
                    <a:pt x="338" y="93"/>
                    <a:pt x="319" y="152"/>
                    <a:pt x="269" y="184"/>
                  </a:cubicBezTo>
                  <a:cubicBezTo>
                    <a:pt x="255" y="193"/>
                    <a:pt x="241" y="198"/>
                    <a:pt x="227" y="201"/>
                  </a:cubicBezTo>
                  <a:cubicBezTo>
                    <a:pt x="224" y="205"/>
                    <a:pt x="220" y="210"/>
                    <a:pt x="215" y="213"/>
                  </a:cubicBezTo>
                  <a:cubicBezTo>
                    <a:pt x="209" y="217"/>
                    <a:pt x="203" y="219"/>
                    <a:pt x="199" y="219"/>
                  </a:cubicBezTo>
                  <a:cubicBezTo>
                    <a:pt x="190" y="231"/>
                    <a:pt x="179" y="242"/>
                    <a:pt x="165" y="250"/>
                  </a:cubicBezTo>
                  <a:cubicBezTo>
                    <a:pt x="115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8" y="98"/>
                  </a:cubicBezTo>
                  <a:cubicBezTo>
                    <a:pt x="82" y="89"/>
                    <a:pt x="97" y="84"/>
                    <a:pt x="112" y="81"/>
                  </a:cubicBezTo>
                  <a:cubicBezTo>
                    <a:pt x="115" y="77"/>
                    <a:pt x="119" y="74"/>
                    <a:pt x="124" y="70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0" name="Freeform 389">
              <a:extLst>
                <a:ext uri="{FF2B5EF4-FFF2-40B4-BE49-F238E27FC236}">
                  <a16:creationId xmlns:a16="http://schemas.microsoft.com/office/drawing/2014/main" id="{2850C8C3-DFB1-444C-8FFB-96B6E17D6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836"/>
              <a:ext cx="135" cy="168"/>
            </a:xfrm>
            <a:custGeom>
              <a:avLst/>
              <a:gdLst>
                <a:gd name="T0" fmla="*/ 18 w 146"/>
                <a:gd name="T1" fmla="*/ 52 h 170"/>
                <a:gd name="T2" fmla="*/ 25 w 146"/>
                <a:gd name="T3" fmla="*/ 147 h 170"/>
                <a:gd name="T4" fmla="*/ 97 w 146"/>
                <a:gd name="T5" fmla="*/ 113 h 170"/>
                <a:gd name="T6" fmla="*/ 91 w 146"/>
                <a:gd name="T7" fmla="*/ 17 h 170"/>
                <a:gd name="T8" fmla="*/ 18 w 146"/>
                <a:gd name="T9" fmla="*/ 5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5"/>
                  </a:moveTo>
                  <a:cubicBezTo>
                    <a:pt x="0" y="92"/>
                    <a:pt x="4" y="137"/>
                    <a:pt x="31" y="153"/>
                  </a:cubicBezTo>
                  <a:cubicBezTo>
                    <a:pt x="59" y="170"/>
                    <a:pt x="100" y="153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7" y="0"/>
                    <a:pt x="46" y="17"/>
                    <a:pt x="23" y="5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1" name="Freeform 390">
              <a:extLst>
                <a:ext uri="{FF2B5EF4-FFF2-40B4-BE49-F238E27FC236}">
                  <a16:creationId xmlns:a16="http://schemas.microsoft.com/office/drawing/2014/main" id="{A7953E13-5737-4FE2-B5DE-8ABD28D20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004"/>
              <a:ext cx="23" cy="19"/>
            </a:xfrm>
            <a:custGeom>
              <a:avLst/>
              <a:gdLst>
                <a:gd name="T0" fmla="*/ 19 w 25"/>
                <a:gd name="T1" fmla="*/ 0 h 19"/>
                <a:gd name="T2" fmla="*/ 0 w 25"/>
                <a:gd name="T3" fmla="*/ 16 h 19"/>
                <a:gd name="T4" fmla="*/ 19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6"/>
                  </a:cubicBezTo>
                  <a:cubicBezTo>
                    <a:pt x="0" y="16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2" name="Freeform 391">
              <a:extLst>
                <a:ext uri="{FF2B5EF4-FFF2-40B4-BE49-F238E27FC236}">
                  <a16:creationId xmlns:a16="http://schemas.microsoft.com/office/drawing/2014/main" id="{BA0CD07D-44AF-4507-B88C-989CFC01D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967"/>
              <a:ext cx="147" cy="108"/>
            </a:xfrm>
            <a:custGeom>
              <a:avLst/>
              <a:gdLst>
                <a:gd name="T0" fmla="*/ 58 w 159"/>
                <a:gd name="T1" fmla="*/ 5 h 109"/>
                <a:gd name="T2" fmla="*/ 3 w 159"/>
                <a:gd name="T3" fmla="*/ 60 h 109"/>
                <a:gd name="T4" fmla="*/ 67 w 159"/>
                <a:gd name="T5" fmla="*/ 101 h 109"/>
                <a:gd name="T6" fmla="*/ 123 w 159"/>
                <a:gd name="T7" fmla="*/ 46 h 109"/>
                <a:gd name="T8" fmla="*/ 58 w 159"/>
                <a:gd name="T9" fmla="*/ 5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74" y="5"/>
                  </a:moveTo>
                  <a:cubicBezTo>
                    <a:pt x="31" y="10"/>
                    <a:pt x="0" y="36"/>
                    <a:pt x="3" y="63"/>
                  </a:cubicBezTo>
                  <a:cubicBezTo>
                    <a:pt x="6" y="90"/>
                    <a:pt x="42" y="109"/>
                    <a:pt x="85" y="104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9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3" name="Freeform 392">
              <a:extLst>
                <a:ext uri="{FF2B5EF4-FFF2-40B4-BE49-F238E27FC236}">
                  <a16:creationId xmlns:a16="http://schemas.microsoft.com/office/drawing/2014/main" id="{F3A3721C-5ADA-4618-8407-FBEE700D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980"/>
              <a:ext cx="91" cy="86"/>
            </a:xfrm>
            <a:custGeom>
              <a:avLst/>
              <a:gdLst>
                <a:gd name="T0" fmla="*/ 28 w 98"/>
                <a:gd name="T1" fmla="*/ 11 h 87"/>
                <a:gd name="T2" fmla="*/ 7 w 98"/>
                <a:gd name="T3" fmla="*/ 60 h 87"/>
                <a:gd name="T4" fmla="*/ 52 w 98"/>
                <a:gd name="T5" fmla="*/ 73 h 87"/>
                <a:gd name="T6" fmla="*/ 72 w 98"/>
                <a:gd name="T7" fmla="*/ 25 h 87"/>
                <a:gd name="T8" fmla="*/ 28 w 98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34" y="11"/>
                  </a:moveTo>
                  <a:cubicBezTo>
                    <a:pt x="12" y="21"/>
                    <a:pt x="0" y="44"/>
                    <a:pt x="9" y="63"/>
                  </a:cubicBezTo>
                  <a:cubicBezTo>
                    <a:pt x="17" y="81"/>
                    <a:pt x="42" y="87"/>
                    <a:pt x="65" y="76"/>
                  </a:cubicBezTo>
                  <a:cubicBezTo>
                    <a:pt x="87" y="66"/>
                    <a:pt x="98" y="43"/>
                    <a:pt x="90" y="25"/>
                  </a:cubicBezTo>
                  <a:cubicBezTo>
                    <a:pt x="82" y="7"/>
                    <a:pt x="57" y="0"/>
                    <a:pt x="34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4" name="Freeform 393">
              <a:extLst>
                <a:ext uri="{FF2B5EF4-FFF2-40B4-BE49-F238E27FC236}">
                  <a16:creationId xmlns:a16="http://schemas.microsoft.com/office/drawing/2014/main" id="{9858FCFA-0961-40E8-B857-E8702658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005"/>
              <a:ext cx="22" cy="26"/>
            </a:xfrm>
            <a:custGeom>
              <a:avLst/>
              <a:gdLst>
                <a:gd name="T0" fmla="*/ 6 w 24"/>
                <a:gd name="T1" fmla="*/ 4 h 26"/>
                <a:gd name="T2" fmla="*/ 3 w 24"/>
                <a:gd name="T3" fmla="*/ 19 h 26"/>
                <a:gd name="T4" fmla="*/ 15 w 24"/>
                <a:gd name="T5" fmla="*/ 23 h 26"/>
                <a:gd name="T6" fmla="*/ 16 w 24"/>
                <a:gd name="T7" fmla="*/ 7 h 26"/>
                <a:gd name="T8" fmla="*/ 6 w 24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6" y="4"/>
                  </a:moveTo>
                  <a:cubicBezTo>
                    <a:pt x="1" y="7"/>
                    <a:pt x="0" y="13"/>
                    <a:pt x="3" y="19"/>
                  </a:cubicBezTo>
                  <a:cubicBezTo>
                    <a:pt x="7" y="24"/>
                    <a:pt x="13" y="26"/>
                    <a:pt x="18" y="23"/>
                  </a:cubicBezTo>
                  <a:cubicBezTo>
                    <a:pt x="23" y="19"/>
                    <a:pt x="24" y="13"/>
                    <a:pt x="21" y="7"/>
                  </a:cubicBezTo>
                  <a:cubicBezTo>
                    <a:pt x="18" y="2"/>
                    <a:pt x="11" y="0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5" name="Freeform 394">
              <a:extLst>
                <a:ext uri="{FF2B5EF4-FFF2-40B4-BE49-F238E27FC236}">
                  <a16:creationId xmlns:a16="http://schemas.microsoft.com/office/drawing/2014/main" id="{EA5593F6-33E3-4981-A220-4971105DC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032"/>
              <a:ext cx="17" cy="17"/>
            </a:xfrm>
            <a:custGeom>
              <a:avLst/>
              <a:gdLst>
                <a:gd name="T0" fmla="*/ 5 w 18"/>
                <a:gd name="T1" fmla="*/ 2 h 18"/>
                <a:gd name="T2" fmla="*/ 3 w 18"/>
                <a:gd name="T3" fmla="*/ 10 h 18"/>
                <a:gd name="T4" fmla="*/ 11 w 18"/>
                <a:gd name="T5" fmla="*/ 13 h 18"/>
                <a:gd name="T6" fmla="*/ 13 w 18"/>
                <a:gd name="T7" fmla="*/ 5 h 18"/>
                <a:gd name="T8" fmla="*/ 5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5" y="2"/>
                  </a:moveTo>
                  <a:cubicBezTo>
                    <a:pt x="1" y="5"/>
                    <a:pt x="0" y="10"/>
                    <a:pt x="3" y="13"/>
                  </a:cubicBezTo>
                  <a:cubicBezTo>
                    <a:pt x="5" y="17"/>
                    <a:pt x="10" y="18"/>
                    <a:pt x="14" y="16"/>
                  </a:cubicBezTo>
                  <a:cubicBezTo>
                    <a:pt x="17" y="14"/>
                    <a:pt x="18" y="9"/>
                    <a:pt x="16" y="5"/>
                  </a:cubicBezTo>
                  <a:cubicBezTo>
                    <a:pt x="13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6" name="Freeform 395">
              <a:extLst>
                <a:ext uri="{FF2B5EF4-FFF2-40B4-BE49-F238E27FC236}">
                  <a16:creationId xmlns:a16="http://schemas.microsoft.com/office/drawing/2014/main" id="{66264E31-E45A-478B-8E5B-00EB4EA88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860"/>
              <a:ext cx="80" cy="114"/>
            </a:xfrm>
            <a:custGeom>
              <a:avLst/>
              <a:gdLst>
                <a:gd name="T0" fmla="*/ 45 w 87"/>
                <a:gd name="T1" fmla="*/ 5 h 116"/>
                <a:gd name="T2" fmla="*/ 6 w 87"/>
                <a:gd name="T3" fmla="*/ 45 h 116"/>
                <a:gd name="T4" fmla="*/ 23 w 87"/>
                <a:gd name="T5" fmla="*/ 105 h 116"/>
                <a:gd name="T6" fmla="*/ 62 w 87"/>
                <a:gd name="T7" fmla="*/ 65 h 116"/>
                <a:gd name="T8" fmla="*/ 45 w 87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6">
                  <a:moveTo>
                    <a:pt x="58" y="5"/>
                  </a:moveTo>
                  <a:cubicBezTo>
                    <a:pt x="38" y="0"/>
                    <a:pt x="16" y="19"/>
                    <a:pt x="8" y="48"/>
                  </a:cubicBezTo>
                  <a:cubicBezTo>
                    <a:pt x="0" y="77"/>
                    <a:pt x="9" y="105"/>
                    <a:pt x="29" y="111"/>
                  </a:cubicBezTo>
                  <a:cubicBezTo>
                    <a:pt x="49" y="116"/>
                    <a:pt x="71" y="97"/>
                    <a:pt x="79" y="68"/>
                  </a:cubicBezTo>
                  <a:cubicBezTo>
                    <a:pt x="87" y="38"/>
                    <a:pt x="78" y="10"/>
                    <a:pt x="58" y="5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7" name="Freeform 396">
              <a:extLst>
                <a:ext uri="{FF2B5EF4-FFF2-40B4-BE49-F238E27FC236}">
                  <a16:creationId xmlns:a16="http://schemas.microsoft.com/office/drawing/2014/main" id="{509134E2-F7AB-40A6-9837-71E94D81B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873"/>
              <a:ext cx="44" cy="54"/>
            </a:xfrm>
            <a:custGeom>
              <a:avLst/>
              <a:gdLst>
                <a:gd name="T0" fmla="*/ 3 w 47"/>
                <a:gd name="T1" fmla="*/ 21 h 54"/>
                <a:gd name="T2" fmla="*/ 14 w 47"/>
                <a:gd name="T3" fmla="*/ 51 h 54"/>
                <a:gd name="T4" fmla="*/ 36 w 47"/>
                <a:gd name="T5" fmla="*/ 33 h 54"/>
                <a:gd name="T6" fmla="*/ 24 w 47"/>
                <a:gd name="T7" fmla="*/ 3 h 54"/>
                <a:gd name="T8" fmla="*/ 3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3" y="21"/>
                  </a:moveTo>
                  <a:cubicBezTo>
                    <a:pt x="0" y="34"/>
                    <a:pt x="6" y="48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7" y="20"/>
                    <a:pt x="41" y="6"/>
                    <a:pt x="30" y="3"/>
                  </a:cubicBezTo>
                  <a:cubicBezTo>
                    <a:pt x="19" y="0"/>
                    <a:pt x="7" y="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8" name="Freeform 397">
              <a:extLst>
                <a:ext uri="{FF2B5EF4-FFF2-40B4-BE49-F238E27FC236}">
                  <a16:creationId xmlns:a16="http://schemas.microsoft.com/office/drawing/2014/main" id="{5877BCF7-014E-456A-993D-7B24FB768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931"/>
              <a:ext cx="28" cy="31"/>
            </a:xfrm>
            <a:custGeom>
              <a:avLst/>
              <a:gdLst>
                <a:gd name="T0" fmla="*/ 4 w 30"/>
                <a:gd name="T1" fmla="*/ 9 h 32"/>
                <a:gd name="T2" fmla="*/ 7 w 30"/>
                <a:gd name="T3" fmla="*/ 26 h 32"/>
                <a:gd name="T4" fmla="*/ 20 w 30"/>
                <a:gd name="T5" fmla="*/ 20 h 32"/>
                <a:gd name="T6" fmla="*/ 19 w 30"/>
                <a:gd name="T7" fmla="*/ 3 h 32"/>
                <a:gd name="T8" fmla="*/ 4 w 30"/>
                <a:gd name="T9" fmla="*/ 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4" y="9"/>
                  </a:moveTo>
                  <a:cubicBezTo>
                    <a:pt x="0" y="16"/>
                    <a:pt x="1" y="25"/>
                    <a:pt x="7" y="29"/>
                  </a:cubicBezTo>
                  <a:cubicBezTo>
                    <a:pt x="12" y="32"/>
                    <a:pt x="21" y="30"/>
                    <a:pt x="25" y="23"/>
                  </a:cubicBezTo>
                  <a:cubicBezTo>
                    <a:pt x="30" y="16"/>
                    <a:pt x="29" y="7"/>
                    <a:pt x="23" y="3"/>
                  </a:cubicBezTo>
                  <a:cubicBezTo>
                    <a:pt x="17" y="0"/>
                    <a:pt x="9" y="2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9" name="Freeform 398">
              <a:extLst>
                <a:ext uri="{FF2B5EF4-FFF2-40B4-BE49-F238E27FC236}">
                  <a16:creationId xmlns:a16="http://schemas.microsoft.com/office/drawing/2014/main" id="{A48E1229-A06E-4188-A705-7F9460A88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807"/>
              <a:ext cx="314" cy="279"/>
            </a:xfrm>
            <a:custGeom>
              <a:avLst/>
              <a:gdLst>
                <a:gd name="T0" fmla="*/ 99 w 338"/>
                <a:gd name="T1" fmla="*/ 67 h 282"/>
                <a:gd name="T2" fmla="*/ 111 w 338"/>
                <a:gd name="T3" fmla="*/ 61 h 282"/>
                <a:gd name="T4" fmla="*/ 139 w 338"/>
                <a:gd name="T5" fmla="*/ 32 h 282"/>
                <a:gd name="T6" fmla="*/ 249 w 338"/>
                <a:gd name="T7" fmla="*/ 47 h 282"/>
                <a:gd name="T8" fmla="*/ 216 w 338"/>
                <a:gd name="T9" fmla="*/ 178 h 282"/>
                <a:gd name="T10" fmla="*/ 182 w 338"/>
                <a:gd name="T11" fmla="*/ 195 h 282"/>
                <a:gd name="T12" fmla="*/ 173 w 338"/>
                <a:gd name="T13" fmla="*/ 207 h 282"/>
                <a:gd name="T14" fmla="*/ 160 w 338"/>
                <a:gd name="T15" fmla="*/ 213 h 282"/>
                <a:gd name="T16" fmla="*/ 133 w 338"/>
                <a:gd name="T17" fmla="*/ 241 h 282"/>
                <a:gd name="T18" fmla="*/ 21 w 338"/>
                <a:gd name="T19" fmla="*/ 226 h 282"/>
                <a:gd name="T20" fmla="*/ 55 w 338"/>
                <a:gd name="T21" fmla="*/ 95 h 282"/>
                <a:gd name="T22" fmla="*/ 91 w 338"/>
                <a:gd name="T23" fmla="*/ 78 h 282"/>
                <a:gd name="T24" fmla="*/ 99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8"/>
                    <a:pt x="311" y="50"/>
                  </a:cubicBezTo>
                  <a:cubicBezTo>
                    <a:pt x="338" y="92"/>
                    <a:pt x="319" y="152"/>
                    <a:pt x="270" y="184"/>
                  </a:cubicBezTo>
                  <a:cubicBezTo>
                    <a:pt x="256" y="192"/>
                    <a:pt x="242" y="198"/>
                    <a:pt x="227" y="201"/>
                  </a:cubicBezTo>
                  <a:cubicBezTo>
                    <a:pt x="225" y="205"/>
                    <a:pt x="221" y="209"/>
                    <a:pt x="215" y="213"/>
                  </a:cubicBezTo>
                  <a:cubicBezTo>
                    <a:pt x="210" y="216"/>
                    <a:pt x="204" y="218"/>
                    <a:pt x="199" y="219"/>
                  </a:cubicBezTo>
                  <a:cubicBezTo>
                    <a:pt x="191" y="231"/>
                    <a:pt x="179" y="241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0" name="Freeform 399">
              <a:extLst>
                <a:ext uri="{FF2B5EF4-FFF2-40B4-BE49-F238E27FC236}">
                  <a16:creationId xmlns:a16="http://schemas.microsoft.com/office/drawing/2014/main" id="{9040D928-00FF-4705-AF68-2499DCD3C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061"/>
              <a:ext cx="313" cy="278"/>
            </a:xfrm>
            <a:custGeom>
              <a:avLst/>
              <a:gdLst>
                <a:gd name="T0" fmla="*/ 98 w 338"/>
                <a:gd name="T1" fmla="*/ 67 h 281"/>
                <a:gd name="T2" fmla="*/ 110 w 338"/>
                <a:gd name="T3" fmla="*/ 61 h 281"/>
                <a:gd name="T4" fmla="*/ 136 w 338"/>
                <a:gd name="T5" fmla="*/ 32 h 281"/>
                <a:gd name="T6" fmla="*/ 247 w 338"/>
                <a:gd name="T7" fmla="*/ 47 h 281"/>
                <a:gd name="T8" fmla="*/ 214 w 338"/>
                <a:gd name="T9" fmla="*/ 177 h 281"/>
                <a:gd name="T10" fmla="*/ 180 w 338"/>
                <a:gd name="T11" fmla="*/ 195 h 281"/>
                <a:gd name="T12" fmla="*/ 170 w 338"/>
                <a:gd name="T13" fmla="*/ 206 h 281"/>
                <a:gd name="T14" fmla="*/ 157 w 338"/>
                <a:gd name="T15" fmla="*/ 212 h 281"/>
                <a:gd name="T16" fmla="*/ 132 w 338"/>
                <a:gd name="T17" fmla="*/ 240 h 281"/>
                <a:gd name="T18" fmla="*/ 21 w 338"/>
                <a:gd name="T19" fmla="*/ 225 h 281"/>
                <a:gd name="T20" fmla="*/ 55 w 338"/>
                <a:gd name="T21" fmla="*/ 95 h 281"/>
                <a:gd name="T22" fmla="*/ 90 w 338"/>
                <a:gd name="T23" fmla="*/ 77 h 281"/>
                <a:gd name="T24" fmla="*/ 98 w 338"/>
                <a:gd name="T25" fmla="*/ 67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8" y="40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3"/>
                  </a:cubicBezTo>
                  <a:cubicBezTo>
                    <a:pt x="256" y="192"/>
                    <a:pt x="241" y="198"/>
                    <a:pt x="227" y="201"/>
                  </a:cubicBezTo>
                  <a:cubicBezTo>
                    <a:pt x="225" y="205"/>
                    <a:pt x="220" y="209"/>
                    <a:pt x="215" y="212"/>
                  </a:cubicBezTo>
                  <a:cubicBezTo>
                    <a:pt x="209" y="216"/>
                    <a:pt x="204" y="218"/>
                    <a:pt x="199" y="218"/>
                  </a:cubicBezTo>
                  <a:cubicBezTo>
                    <a:pt x="190" y="230"/>
                    <a:pt x="179" y="241"/>
                    <a:pt x="166" y="249"/>
                  </a:cubicBezTo>
                  <a:cubicBezTo>
                    <a:pt x="116" y="281"/>
                    <a:pt x="54" y="273"/>
                    <a:pt x="27" y="231"/>
                  </a:cubicBezTo>
                  <a:cubicBezTo>
                    <a:pt x="0" y="189"/>
                    <a:pt x="19" y="129"/>
                    <a:pt x="69" y="98"/>
                  </a:cubicBezTo>
                  <a:cubicBezTo>
                    <a:pt x="83" y="89"/>
                    <a:pt x="98" y="83"/>
                    <a:pt x="113" y="80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1" name="Freeform 400">
              <a:extLst>
                <a:ext uri="{FF2B5EF4-FFF2-40B4-BE49-F238E27FC236}">
                  <a16:creationId xmlns:a16="http://schemas.microsoft.com/office/drawing/2014/main" id="{315CB737-6FDA-488D-9FF1-F93E2A861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088"/>
              <a:ext cx="136" cy="168"/>
            </a:xfrm>
            <a:custGeom>
              <a:avLst/>
              <a:gdLst>
                <a:gd name="T0" fmla="*/ 19 w 146"/>
                <a:gd name="T1" fmla="*/ 52 h 170"/>
                <a:gd name="T2" fmla="*/ 26 w 146"/>
                <a:gd name="T3" fmla="*/ 148 h 170"/>
                <a:gd name="T4" fmla="*/ 100 w 146"/>
                <a:gd name="T5" fmla="*/ 113 h 170"/>
                <a:gd name="T6" fmla="*/ 93 w 146"/>
                <a:gd name="T7" fmla="*/ 17 h 170"/>
                <a:gd name="T8" fmla="*/ 19 w 146"/>
                <a:gd name="T9" fmla="*/ 5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4" y="55"/>
                  </a:moveTo>
                  <a:cubicBezTo>
                    <a:pt x="0" y="93"/>
                    <a:pt x="4" y="137"/>
                    <a:pt x="32" y="154"/>
                  </a:cubicBezTo>
                  <a:cubicBezTo>
                    <a:pt x="59" y="170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8" y="0"/>
                    <a:pt x="47" y="17"/>
                    <a:pt x="24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2" name="Freeform 401">
              <a:extLst>
                <a:ext uri="{FF2B5EF4-FFF2-40B4-BE49-F238E27FC236}">
                  <a16:creationId xmlns:a16="http://schemas.microsoft.com/office/drawing/2014/main" id="{7A1B3C00-1DEC-4BB3-B5AF-F6F9BA353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256"/>
              <a:ext cx="23" cy="19"/>
            </a:xfrm>
            <a:custGeom>
              <a:avLst/>
              <a:gdLst>
                <a:gd name="T0" fmla="*/ 19 w 25"/>
                <a:gd name="T1" fmla="*/ 0 h 19"/>
                <a:gd name="T2" fmla="*/ 0 w 25"/>
                <a:gd name="T3" fmla="*/ 17 h 19"/>
                <a:gd name="T4" fmla="*/ 19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3" name="Freeform 402">
              <a:extLst>
                <a:ext uri="{FF2B5EF4-FFF2-40B4-BE49-F238E27FC236}">
                  <a16:creationId xmlns:a16="http://schemas.microsoft.com/office/drawing/2014/main" id="{676F0005-38B8-4E3F-BFCD-4F3C384BB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220"/>
              <a:ext cx="147" cy="107"/>
            </a:xfrm>
            <a:custGeom>
              <a:avLst/>
              <a:gdLst>
                <a:gd name="T0" fmla="*/ 58 w 159"/>
                <a:gd name="T1" fmla="*/ 4 h 108"/>
                <a:gd name="T2" fmla="*/ 3 w 159"/>
                <a:gd name="T3" fmla="*/ 59 h 108"/>
                <a:gd name="T4" fmla="*/ 67 w 159"/>
                <a:gd name="T5" fmla="*/ 100 h 108"/>
                <a:gd name="T6" fmla="*/ 123 w 159"/>
                <a:gd name="T7" fmla="*/ 45 h 108"/>
                <a:gd name="T8" fmla="*/ 58 w 159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4"/>
                  </a:moveTo>
                  <a:cubicBezTo>
                    <a:pt x="32" y="9"/>
                    <a:pt x="0" y="35"/>
                    <a:pt x="3" y="62"/>
                  </a:cubicBezTo>
                  <a:cubicBezTo>
                    <a:pt x="6" y="89"/>
                    <a:pt x="43" y="108"/>
                    <a:pt x="85" y="103"/>
                  </a:cubicBezTo>
                  <a:cubicBezTo>
                    <a:pt x="127" y="98"/>
                    <a:pt x="159" y="72"/>
                    <a:pt x="156" y="45"/>
                  </a:cubicBezTo>
                  <a:cubicBezTo>
                    <a:pt x="153" y="18"/>
                    <a:pt x="116" y="0"/>
                    <a:pt x="74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4" name="Freeform 403">
              <a:extLst>
                <a:ext uri="{FF2B5EF4-FFF2-40B4-BE49-F238E27FC236}">
                  <a16:creationId xmlns:a16="http://schemas.microsoft.com/office/drawing/2014/main" id="{5AA1005B-1E34-4395-830D-4289049AF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233"/>
              <a:ext cx="92" cy="85"/>
            </a:xfrm>
            <a:custGeom>
              <a:avLst/>
              <a:gdLst>
                <a:gd name="T0" fmla="*/ 28 w 99"/>
                <a:gd name="T1" fmla="*/ 10 h 86"/>
                <a:gd name="T2" fmla="*/ 7 w 99"/>
                <a:gd name="T3" fmla="*/ 59 h 86"/>
                <a:gd name="T4" fmla="*/ 52 w 99"/>
                <a:gd name="T5" fmla="*/ 72 h 86"/>
                <a:gd name="T6" fmla="*/ 72 w 99"/>
                <a:gd name="T7" fmla="*/ 24 h 86"/>
                <a:gd name="T8" fmla="*/ 28 w 99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34" y="10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5"/>
                  </a:cubicBezTo>
                  <a:cubicBezTo>
                    <a:pt x="87" y="65"/>
                    <a:pt x="99" y="42"/>
                    <a:pt x="90" y="24"/>
                  </a:cubicBezTo>
                  <a:cubicBezTo>
                    <a:pt x="82" y="6"/>
                    <a:pt x="57" y="0"/>
                    <a:pt x="3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5" name="Freeform 404">
              <a:extLst>
                <a:ext uri="{FF2B5EF4-FFF2-40B4-BE49-F238E27FC236}">
                  <a16:creationId xmlns:a16="http://schemas.microsoft.com/office/drawing/2014/main" id="{391FBAF3-956C-4766-AF0F-1D70DAC8D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258"/>
              <a:ext cx="22" cy="25"/>
            </a:xfrm>
            <a:custGeom>
              <a:avLst/>
              <a:gdLst>
                <a:gd name="T0" fmla="*/ 6 w 24"/>
                <a:gd name="T1" fmla="*/ 3 h 25"/>
                <a:gd name="T2" fmla="*/ 4 w 24"/>
                <a:gd name="T3" fmla="*/ 18 h 25"/>
                <a:gd name="T4" fmla="*/ 15 w 24"/>
                <a:gd name="T5" fmla="*/ 22 h 25"/>
                <a:gd name="T6" fmla="*/ 16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4" y="18"/>
                  </a:cubicBezTo>
                  <a:cubicBezTo>
                    <a:pt x="7" y="23"/>
                    <a:pt x="14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1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6" name="Freeform 405">
              <a:extLst>
                <a:ext uri="{FF2B5EF4-FFF2-40B4-BE49-F238E27FC236}">
                  <a16:creationId xmlns:a16="http://schemas.microsoft.com/office/drawing/2014/main" id="{F871A834-25B1-48E7-9F68-97E824670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284"/>
              <a:ext cx="16" cy="19"/>
            </a:xfrm>
            <a:custGeom>
              <a:avLst/>
              <a:gdLst>
                <a:gd name="T0" fmla="*/ 4 w 17"/>
                <a:gd name="T1" fmla="*/ 3 h 19"/>
                <a:gd name="T2" fmla="*/ 2 w 17"/>
                <a:gd name="T3" fmla="*/ 14 h 19"/>
                <a:gd name="T4" fmla="*/ 10 w 17"/>
                <a:gd name="T5" fmla="*/ 16 h 19"/>
                <a:gd name="T6" fmla="*/ 12 w 17"/>
                <a:gd name="T7" fmla="*/ 6 h 19"/>
                <a:gd name="T8" fmla="*/ 4 w 17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9">
                  <a:moveTo>
                    <a:pt x="4" y="3"/>
                  </a:moveTo>
                  <a:cubicBezTo>
                    <a:pt x="1" y="5"/>
                    <a:pt x="0" y="10"/>
                    <a:pt x="2" y="14"/>
                  </a:cubicBezTo>
                  <a:cubicBezTo>
                    <a:pt x="5" y="17"/>
                    <a:pt x="9" y="19"/>
                    <a:pt x="13" y="16"/>
                  </a:cubicBezTo>
                  <a:cubicBezTo>
                    <a:pt x="16" y="14"/>
                    <a:pt x="17" y="9"/>
                    <a:pt x="15" y="6"/>
                  </a:cubicBezTo>
                  <a:cubicBezTo>
                    <a:pt x="12" y="2"/>
                    <a:pt x="8" y="0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7" name="Freeform 406">
              <a:extLst>
                <a:ext uri="{FF2B5EF4-FFF2-40B4-BE49-F238E27FC236}">
                  <a16:creationId xmlns:a16="http://schemas.microsoft.com/office/drawing/2014/main" id="{43196CEC-C7CD-44B7-9249-CCBE88DF1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112"/>
              <a:ext cx="82" cy="114"/>
            </a:xfrm>
            <a:custGeom>
              <a:avLst/>
              <a:gdLst>
                <a:gd name="T0" fmla="*/ 47 w 88"/>
                <a:gd name="T1" fmla="*/ 5 h 116"/>
                <a:gd name="T2" fmla="*/ 7 w 88"/>
                <a:gd name="T3" fmla="*/ 45 h 116"/>
                <a:gd name="T4" fmla="*/ 23 w 88"/>
                <a:gd name="T5" fmla="*/ 105 h 116"/>
                <a:gd name="T6" fmla="*/ 65 w 88"/>
                <a:gd name="T7" fmla="*/ 65 h 116"/>
                <a:gd name="T8" fmla="*/ 47 w 88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6">
                  <a:moveTo>
                    <a:pt x="58" y="5"/>
                  </a:moveTo>
                  <a:cubicBezTo>
                    <a:pt x="39" y="0"/>
                    <a:pt x="16" y="19"/>
                    <a:pt x="8" y="48"/>
                  </a:cubicBezTo>
                  <a:cubicBezTo>
                    <a:pt x="0" y="78"/>
                    <a:pt x="10" y="106"/>
                    <a:pt x="29" y="111"/>
                  </a:cubicBezTo>
                  <a:cubicBezTo>
                    <a:pt x="49" y="116"/>
                    <a:pt x="72" y="97"/>
                    <a:pt x="80" y="68"/>
                  </a:cubicBezTo>
                  <a:cubicBezTo>
                    <a:pt x="88" y="39"/>
                    <a:pt x="78" y="11"/>
                    <a:pt x="58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8" name="Freeform 407">
              <a:extLst>
                <a:ext uri="{FF2B5EF4-FFF2-40B4-BE49-F238E27FC236}">
                  <a16:creationId xmlns:a16="http://schemas.microsoft.com/office/drawing/2014/main" id="{4232BFC9-B67D-4094-A650-217446D6A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126"/>
              <a:ext cx="44" cy="53"/>
            </a:xfrm>
            <a:custGeom>
              <a:avLst/>
              <a:gdLst>
                <a:gd name="T0" fmla="*/ 4 w 48"/>
                <a:gd name="T1" fmla="*/ 21 h 54"/>
                <a:gd name="T2" fmla="*/ 14 w 48"/>
                <a:gd name="T3" fmla="*/ 48 h 54"/>
                <a:gd name="T4" fmla="*/ 34 w 48"/>
                <a:gd name="T5" fmla="*/ 30 h 54"/>
                <a:gd name="T6" fmla="*/ 24 w 48"/>
                <a:gd name="T7" fmla="*/ 3 h 54"/>
                <a:gd name="T8" fmla="*/ 4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5"/>
                    <a:pt x="6" y="48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8" y="20"/>
                    <a:pt x="42" y="7"/>
                    <a:pt x="31" y="3"/>
                  </a:cubicBezTo>
                  <a:cubicBezTo>
                    <a:pt x="20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9" name="Freeform 408">
              <a:extLst>
                <a:ext uri="{FF2B5EF4-FFF2-40B4-BE49-F238E27FC236}">
                  <a16:creationId xmlns:a16="http://schemas.microsoft.com/office/drawing/2014/main" id="{9A67C3B7-11E6-48D8-A842-B93E4C3E8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183"/>
              <a:ext cx="28" cy="33"/>
            </a:xfrm>
            <a:custGeom>
              <a:avLst/>
              <a:gdLst>
                <a:gd name="T0" fmla="*/ 4 w 30"/>
                <a:gd name="T1" fmla="*/ 9 h 33"/>
                <a:gd name="T2" fmla="*/ 7 w 30"/>
                <a:gd name="T3" fmla="*/ 29 h 33"/>
                <a:gd name="T4" fmla="*/ 21 w 30"/>
                <a:gd name="T5" fmla="*/ 23 h 33"/>
                <a:gd name="T6" fmla="*/ 19 w 30"/>
                <a:gd name="T7" fmla="*/ 4 h 33"/>
                <a:gd name="T8" fmla="*/ 4 w 30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9"/>
                  </a:moveTo>
                  <a:cubicBezTo>
                    <a:pt x="0" y="16"/>
                    <a:pt x="1" y="25"/>
                    <a:pt x="7" y="29"/>
                  </a:cubicBezTo>
                  <a:cubicBezTo>
                    <a:pt x="13" y="33"/>
                    <a:pt x="21" y="30"/>
                    <a:pt x="26" y="23"/>
                  </a:cubicBezTo>
                  <a:cubicBezTo>
                    <a:pt x="30" y="16"/>
                    <a:pt x="29" y="8"/>
                    <a:pt x="23" y="4"/>
                  </a:cubicBezTo>
                  <a:cubicBezTo>
                    <a:pt x="17" y="0"/>
                    <a:pt x="9" y="2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0" name="Freeform 409">
              <a:extLst>
                <a:ext uri="{FF2B5EF4-FFF2-40B4-BE49-F238E27FC236}">
                  <a16:creationId xmlns:a16="http://schemas.microsoft.com/office/drawing/2014/main" id="{ECDB6E80-FE51-4DC2-9B2B-44392E0E3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059"/>
              <a:ext cx="313" cy="279"/>
            </a:xfrm>
            <a:custGeom>
              <a:avLst/>
              <a:gdLst>
                <a:gd name="T0" fmla="*/ 98 w 338"/>
                <a:gd name="T1" fmla="*/ 67 h 282"/>
                <a:gd name="T2" fmla="*/ 110 w 338"/>
                <a:gd name="T3" fmla="*/ 62 h 282"/>
                <a:gd name="T4" fmla="*/ 136 w 338"/>
                <a:gd name="T5" fmla="*/ 32 h 282"/>
                <a:gd name="T6" fmla="*/ 247 w 338"/>
                <a:gd name="T7" fmla="*/ 48 h 282"/>
                <a:gd name="T8" fmla="*/ 214 w 338"/>
                <a:gd name="T9" fmla="*/ 178 h 282"/>
                <a:gd name="T10" fmla="*/ 180 w 338"/>
                <a:gd name="T11" fmla="*/ 195 h 282"/>
                <a:gd name="T12" fmla="*/ 169 w 338"/>
                <a:gd name="T13" fmla="*/ 207 h 282"/>
                <a:gd name="T14" fmla="*/ 157 w 338"/>
                <a:gd name="T15" fmla="*/ 213 h 282"/>
                <a:gd name="T16" fmla="*/ 131 w 338"/>
                <a:gd name="T17" fmla="*/ 241 h 282"/>
                <a:gd name="T18" fmla="*/ 20 w 338"/>
                <a:gd name="T19" fmla="*/ 226 h 282"/>
                <a:gd name="T20" fmla="*/ 54 w 338"/>
                <a:gd name="T21" fmla="*/ 95 h 282"/>
                <a:gd name="T22" fmla="*/ 89 w 338"/>
                <a:gd name="T23" fmla="*/ 78 h 282"/>
                <a:gd name="T24" fmla="*/ 98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3" y="70"/>
                  </a:moveTo>
                  <a:cubicBezTo>
                    <a:pt x="128" y="67"/>
                    <a:pt x="133" y="65"/>
                    <a:pt x="138" y="65"/>
                  </a:cubicBezTo>
                  <a:cubicBezTo>
                    <a:pt x="146" y="52"/>
                    <a:pt x="158" y="41"/>
                    <a:pt x="172" y="32"/>
                  </a:cubicBezTo>
                  <a:cubicBezTo>
                    <a:pt x="222" y="0"/>
                    <a:pt x="284" y="9"/>
                    <a:pt x="311" y="51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5" y="193"/>
                    <a:pt x="241" y="198"/>
                    <a:pt x="226" y="201"/>
                  </a:cubicBezTo>
                  <a:cubicBezTo>
                    <a:pt x="224" y="205"/>
                    <a:pt x="220" y="210"/>
                    <a:pt x="214" y="213"/>
                  </a:cubicBezTo>
                  <a:cubicBezTo>
                    <a:pt x="209" y="217"/>
                    <a:pt x="203" y="219"/>
                    <a:pt x="199" y="219"/>
                  </a:cubicBezTo>
                  <a:cubicBezTo>
                    <a:pt x="190" y="231"/>
                    <a:pt x="179" y="242"/>
                    <a:pt x="165" y="250"/>
                  </a:cubicBezTo>
                  <a:cubicBezTo>
                    <a:pt x="115" y="282"/>
                    <a:pt x="53" y="274"/>
                    <a:pt x="26" y="232"/>
                  </a:cubicBezTo>
                  <a:cubicBezTo>
                    <a:pt x="0" y="190"/>
                    <a:pt x="18" y="130"/>
                    <a:pt x="68" y="98"/>
                  </a:cubicBezTo>
                  <a:cubicBezTo>
                    <a:pt x="82" y="89"/>
                    <a:pt x="97" y="84"/>
                    <a:pt x="112" y="81"/>
                  </a:cubicBezTo>
                  <a:cubicBezTo>
                    <a:pt x="115" y="77"/>
                    <a:pt x="118" y="73"/>
                    <a:pt x="123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1" name="Freeform 410">
              <a:extLst>
                <a:ext uri="{FF2B5EF4-FFF2-40B4-BE49-F238E27FC236}">
                  <a16:creationId xmlns:a16="http://schemas.microsoft.com/office/drawing/2014/main" id="{E1DDD42E-58D3-49B6-9380-FEEACDD20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951"/>
              <a:ext cx="197" cy="344"/>
            </a:xfrm>
            <a:custGeom>
              <a:avLst/>
              <a:gdLst>
                <a:gd name="T0" fmla="*/ 19 w 212"/>
                <a:gd name="T1" fmla="*/ 156 h 348"/>
                <a:gd name="T2" fmla="*/ 22 w 212"/>
                <a:gd name="T3" fmla="*/ 142 h 348"/>
                <a:gd name="T4" fmla="*/ 20 w 212"/>
                <a:gd name="T5" fmla="*/ 98 h 348"/>
                <a:gd name="T6" fmla="*/ 104 w 212"/>
                <a:gd name="T7" fmla="*/ 7 h 348"/>
                <a:gd name="T8" fmla="*/ 164 w 212"/>
                <a:gd name="T9" fmla="*/ 123 h 348"/>
                <a:gd name="T10" fmla="*/ 152 w 212"/>
                <a:gd name="T11" fmla="*/ 163 h 348"/>
                <a:gd name="T12" fmla="*/ 152 w 212"/>
                <a:gd name="T13" fmla="*/ 180 h 348"/>
                <a:gd name="T14" fmla="*/ 149 w 212"/>
                <a:gd name="T15" fmla="*/ 196 h 348"/>
                <a:gd name="T16" fmla="*/ 151 w 212"/>
                <a:gd name="T17" fmla="*/ 238 h 348"/>
                <a:gd name="T18" fmla="*/ 67 w 212"/>
                <a:gd name="T19" fmla="*/ 329 h 348"/>
                <a:gd name="T20" fmla="*/ 7 w 212"/>
                <a:gd name="T21" fmla="*/ 214 h 348"/>
                <a:gd name="T22" fmla="*/ 19 w 212"/>
                <a:gd name="T23" fmla="*/ 172 h 348"/>
                <a:gd name="T24" fmla="*/ 19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6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1"/>
                    <a:pt x="197" y="156"/>
                    <a:pt x="190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2" name="Freeform 411">
              <a:extLst>
                <a:ext uri="{FF2B5EF4-FFF2-40B4-BE49-F238E27FC236}">
                  <a16:creationId xmlns:a16="http://schemas.microsoft.com/office/drawing/2014/main" id="{3DB7496A-18F0-4E05-9C7B-01C1E724B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960"/>
              <a:ext cx="128" cy="170"/>
            </a:xfrm>
            <a:custGeom>
              <a:avLst/>
              <a:gdLst>
                <a:gd name="T0" fmla="*/ 11 w 139"/>
                <a:gd name="T1" fmla="*/ 101 h 172"/>
                <a:gd name="T2" fmla="*/ 74 w 139"/>
                <a:gd name="T3" fmla="*/ 156 h 172"/>
                <a:gd name="T4" fmla="*/ 98 w 139"/>
                <a:gd name="T5" fmla="*/ 65 h 172"/>
                <a:gd name="T6" fmla="*/ 35 w 139"/>
                <a:gd name="T7" fmla="*/ 10 h 172"/>
                <a:gd name="T8" fmla="*/ 11 w 139"/>
                <a:gd name="T9" fmla="*/ 10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3" name="Freeform 412">
              <a:extLst>
                <a:ext uri="{FF2B5EF4-FFF2-40B4-BE49-F238E27FC236}">
                  <a16:creationId xmlns:a16="http://schemas.microsoft.com/office/drawing/2014/main" id="{84904FAD-39D8-4CCC-9FD9-33E314027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122"/>
              <a:ext cx="14" cy="29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27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4" name="Freeform 413">
              <a:extLst>
                <a:ext uri="{FF2B5EF4-FFF2-40B4-BE49-F238E27FC236}">
                  <a16:creationId xmlns:a16="http://schemas.microsoft.com/office/drawing/2014/main" id="{5F4608EA-3572-41AB-ACF5-F568DA5A5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139"/>
              <a:ext cx="122" cy="157"/>
            </a:xfrm>
            <a:custGeom>
              <a:avLst/>
              <a:gdLst>
                <a:gd name="T0" fmla="*/ 19 w 131"/>
                <a:gd name="T1" fmla="*/ 51 h 158"/>
                <a:gd name="T2" fmla="*/ 18 w 131"/>
                <a:gd name="T3" fmla="*/ 140 h 158"/>
                <a:gd name="T4" fmla="*/ 87 w 131"/>
                <a:gd name="T5" fmla="*/ 104 h 158"/>
                <a:gd name="T6" fmla="*/ 88 w 131"/>
                <a:gd name="T7" fmla="*/ 16 h 158"/>
                <a:gd name="T8" fmla="*/ 19 w 131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7"/>
                    <a:pt x="0" y="128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2"/>
                    <a:pt x="131" y="31"/>
                    <a:pt x="109" y="16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5" name="Freeform 414">
              <a:extLst>
                <a:ext uri="{FF2B5EF4-FFF2-40B4-BE49-F238E27FC236}">
                  <a16:creationId xmlns:a16="http://schemas.microsoft.com/office/drawing/2014/main" id="{CA3DD631-1D91-4251-A6F1-7BB20D5F2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149"/>
              <a:ext cx="76" cy="96"/>
            </a:xfrm>
            <a:custGeom>
              <a:avLst/>
              <a:gdLst>
                <a:gd name="T0" fmla="*/ 6 w 82"/>
                <a:gd name="T1" fmla="*/ 39 h 97"/>
                <a:gd name="T2" fmla="*/ 23 w 82"/>
                <a:gd name="T3" fmla="*/ 89 h 97"/>
                <a:gd name="T4" fmla="*/ 60 w 82"/>
                <a:gd name="T5" fmla="*/ 55 h 97"/>
                <a:gd name="T6" fmla="*/ 42 w 82"/>
                <a:gd name="T7" fmla="*/ 5 h 97"/>
                <a:gd name="T8" fmla="*/ 6 w 82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7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2" y="34"/>
                    <a:pt x="72" y="11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6" name="Freeform 415">
              <a:extLst>
                <a:ext uri="{FF2B5EF4-FFF2-40B4-BE49-F238E27FC236}">
                  <a16:creationId xmlns:a16="http://schemas.microsoft.com/office/drawing/2014/main" id="{82EDF3F7-7D52-42D2-ADE4-B76136C1C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57"/>
              <a:ext cx="22" cy="23"/>
            </a:xfrm>
            <a:custGeom>
              <a:avLst/>
              <a:gdLst>
                <a:gd name="T0" fmla="*/ 1 w 24"/>
                <a:gd name="T1" fmla="*/ 10 h 23"/>
                <a:gd name="T2" fmla="*/ 7 w 24"/>
                <a:gd name="T3" fmla="*/ 22 h 23"/>
                <a:gd name="T4" fmla="*/ 17 w 24"/>
                <a:gd name="T5" fmla="*/ 13 h 23"/>
                <a:gd name="T6" fmla="*/ 10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7" name="Freeform 416">
              <a:extLst>
                <a:ext uri="{FF2B5EF4-FFF2-40B4-BE49-F238E27FC236}">
                  <a16:creationId xmlns:a16="http://schemas.microsoft.com/office/drawing/2014/main" id="{A2921C6C-7B7F-4606-BF84-033F9C8C1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187"/>
              <a:ext cx="16" cy="16"/>
            </a:xfrm>
            <a:custGeom>
              <a:avLst/>
              <a:gdLst>
                <a:gd name="T0" fmla="*/ 1 w 17"/>
                <a:gd name="T1" fmla="*/ 7 h 16"/>
                <a:gd name="T2" fmla="*/ 8 w 17"/>
                <a:gd name="T3" fmla="*/ 15 h 16"/>
                <a:gd name="T4" fmla="*/ 14 w 17"/>
                <a:gd name="T5" fmla="*/ 9 h 16"/>
                <a:gd name="T6" fmla="*/ 8 w 17"/>
                <a:gd name="T7" fmla="*/ 0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0"/>
                  </a:cubicBezTo>
                  <a:cubicBezTo>
                    <a:pt x="5" y="0"/>
                    <a:pt x="1" y="2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8" name="Freeform 417">
              <a:extLst>
                <a:ext uri="{FF2B5EF4-FFF2-40B4-BE49-F238E27FC236}">
                  <a16:creationId xmlns:a16="http://schemas.microsoft.com/office/drawing/2014/main" id="{04C28919-B6D4-4FA2-9FB9-E7CBD7B82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965"/>
              <a:ext cx="88" cy="112"/>
            </a:xfrm>
            <a:custGeom>
              <a:avLst/>
              <a:gdLst>
                <a:gd name="T0" fmla="*/ 14 w 95"/>
                <a:gd name="T1" fmla="*/ 11 h 113"/>
                <a:gd name="T2" fmla="*/ 14 w 95"/>
                <a:gd name="T3" fmla="*/ 74 h 113"/>
                <a:gd name="T4" fmla="*/ 62 w 95"/>
                <a:gd name="T5" fmla="*/ 99 h 113"/>
                <a:gd name="T6" fmla="*/ 62 w 95"/>
                <a:gd name="T7" fmla="*/ 36 h 113"/>
                <a:gd name="T8" fmla="*/ 14 w 95"/>
                <a:gd name="T9" fmla="*/ 1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3">
                  <a:moveTo>
                    <a:pt x="17" y="11"/>
                  </a:moveTo>
                  <a:cubicBezTo>
                    <a:pt x="0" y="23"/>
                    <a:pt x="0" y="52"/>
                    <a:pt x="17" y="77"/>
                  </a:cubicBezTo>
                  <a:cubicBezTo>
                    <a:pt x="34" y="102"/>
                    <a:pt x="61" y="113"/>
                    <a:pt x="78" y="102"/>
                  </a:cubicBezTo>
                  <a:cubicBezTo>
                    <a:pt x="95" y="90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9" name="Freeform 418">
              <a:extLst>
                <a:ext uri="{FF2B5EF4-FFF2-40B4-BE49-F238E27FC236}">
                  <a16:creationId xmlns:a16="http://schemas.microsoft.com/office/drawing/2014/main" id="{54E90A42-78A6-46C9-AD14-8A64919B8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976"/>
              <a:ext cx="46" cy="54"/>
            </a:xfrm>
            <a:custGeom>
              <a:avLst/>
              <a:gdLst>
                <a:gd name="T0" fmla="*/ 6 w 50"/>
                <a:gd name="T1" fmla="*/ 38 h 54"/>
                <a:gd name="T2" fmla="*/ 30 w 50"/>
                <a:gd name="T3" fmla="*/ 48 h 54"/>
                <a:gd name="T4" fmla="*/ 33 w 50"/>
                <a:gd name="T5" fmla="*/ 15 h 54"/>
                <a:gd name="T6" fmla="*/ 8 w 50"/>
                <a:gd name="T7" fmla="*/ 6 h 54"/>
                <a:gd name="T8" fmla="*/ 6 w 50"/>
                <a:gd name="T9" fmla="*/ 3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1"/>
                    <a:pt x="50" y="27"/>
                    <a:pt x="42" y="15"/>
                  </a:cubicBezTo>
                  <a:cubicBezTo>
                    <a:pt x="35" y="4"/>
                    <a:pt x="21" y="0"/>
                    <a:pt x="11" y="6"/>
                  </a:cubicBezTo>
                  <a:cubicBezTo>
                    <a:pt x="2" y="13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0" name="Freeform 419">
              <a:extLst>
                <a:ext uri="{FF2B5EF4-FFF2-40B4-BE49-F238E27FC236}">
                  <a16:creationId xmlns:a16="http://schemas.microsoft.com/office/drawing/2014/main" id="{0F1B616B-F128-45AF-A0D7-7AA255607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029"/>
              <a:ext cx="27" cy="32"/>
            </a:xfrm>
            <a:custGeom>
              <a:avLst/>
              <a:gdLst>
                <a:gd name="T0" fmla="*/ 2 w 29"/>
                <a:gd name="T1" fmla="*/ 17 h 33"/>
                <a:gd name="T2" fmla="*/ 16 w 29"/>
                <a:gd name="T3" fmla="*/ 28 h 33"/>
                <a:gd name="T4" fmla="*/ 21 w 29"/>
                <a:gd name="T5" fmla="*/ 13 h 33"/>
                <a:gd name="T6" fmla="*/ 7 w 29"/>
                <a:gd name="T7" fmla="*/ 2 h 33"/>
                <a:gd name="T8" fmla="*/ 2 w 29"/>
                <a:gd name="T9" fmla="*/ 1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1" name="Freeform 420">
              <a:extLst>
                <a:ext uri="{FF2B5EF4-FFF2-40B4-BE49-F238E27FC236}">
                  <a16:creationId xmlns:a16="http://schemas.microsoft.com/office/drawing/2014/main" id="{3A088178-AEE0-4498-AFA9-05AFA580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949"/>
              <a:ext cx="197" cy="344"/>
            </a:xfrm>
            <a:custGeom>
              <a:avLst/>
              <a:gdLst>
                <a:gd name="T0" fmla="*/ 19 w 212"/>
                <a:gd name="T1" fmla="*/ 156 h 348"/>
                <a:gd name="T2" fmla="*/ 22 w 212"/>
                <a:gd name="T3" fmla="*/ 142 h 348"/>
                <a:gd name="T4" fmla="*/ 20 w 212"/>
                <a:gd name="T5" fmla="*/ 98 h 348"/>
                <a:gd name="T6" fmla="*/ 104 w 212"/>
                <a:gd name="T7" fmla="*/ 7 h 348"/>
                <a:gd name="T8" fmla="*/ 164 w 212"/>
                <a:gd name="T9" fmla="*/ 122 h 348"/>
                <a:gd name="T10" fmla="*/ 152 w 212"/>
                <a:gd name="T11" fmla="*/ 163 h 348"/>
                <a:gd name="T12" fmla="*/ 152 w 212"/>
                <a:gd name="T13" fmla="*/ 180 h 348"/>
                <a:gd name="T14" fmla="*/ 149 w 212"/>
                <a:gd name="T15" fmla="*/ 196 h 348"/>
                <a:gd name="T16" fmla="*/ 151 w 212"/>
                <a:gd name="T17" fmla="*/ 238 h 348"/>
                <a:gd name="T18" fmla="*/ 67 w 212"/>
                <a:gd name="T19" fmla="*/ 329 h 348"/>
                <a:gd name="T20" fmla="*/ 7 w 212"/>
                <a:gd name="T21" fmla="*/ 214 h 348"/>
                <a:gd name="T22" fmla="*/ 19 w 212"/>
                <a:gd name="T23" fmla="*/ 172 h 348"/>
                <a:gd name="T24" fmla="*/ 19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6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5"/>
                  </a:cubicBezTo>
                  <a:cubicBezTo>
                    <a:pt x="202" y="141"/>
                    <a:pt x="197" y="156"/>
                    <a:pt x="190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2" name="Oval 421">
              <a:extLst>
                <a:ext uri="{FF2B5EF4-FFF2-40B4-BE49-F238E27FC236}">
                  <a16:creationId xmlns:a16="http://schemas.microsoft.com/office/drawing/2014/main" id="{52544D6B-578B-4E36-B639-6ECA9B372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033"/>
              <a:ext cx="30" cy="32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03" name="Freeform 422">
              <a:extLst>
                <a:ext uri="{FF2B5EF4-FFF2-40B4-BE49-F238E27FC236}">
                  <a16:creationId xmlns:a16="http://schemas.microsoft.com/office/drawing/2014/main" id="{0BAFBE48-79CA-48F1-8830-896E6B9EB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038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4" name="Oval 423">
              <a:extLst>
                <a:ext uri="{FF2B5EF4-FFF2-40B4-BE49-F238E27FC236}">
                  <a16:creationId xmlns:a16="http://schemas.microsoft.com/office/drawing/2014/main" id="{7F404002-EFC1-4AF5-8703-945DD0BA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2033"/>
              <a:ext cx="29" cy="32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05" name="Freeform 424">
              <a:extLst>
                <a:ext uri="{FF2B5EF4-FFF2-40B4-BE49-F238E27FC236}">
                  <a16:creationId xmlns:a16="http://schemas.microsoft.com/office/drawing/2014/main" id="{D0FAC2BF-6B8F-421D-A6D1-BE7F8EE39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038"/>
              <a:ext cx="10" cy="16"/>
            </a:xfrm>
            <a:custGeom>
              <a:avLst/>
              <a:gdLst>
                <a:gd name="T0" fmla="*/ 8 w 11"/>
                <a:gd name="T1" fmla="*/ 0 h 16"/>
                <a:gd name="T2" fmla="*/ 5 w 11"/>
                <a:gd name="T3" fmla="*/ 16 h 16"/>
                <a:gd name="T4" fmla="*/ 8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6" name="Freeform 425">
              <a:extLst>
                <a:ext uri="{FF2B5EF4-FFF2-40B4-BE49-F238E27FC236}">
                  <a16:creationId xmlns:a16="http://schemas.microsoft.com/office/drawing/2014/main" id="{E41C29DA-DF05-4D57-9ABA-D9B6EB283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451"/>
              <a:ext cx="212" cy="347"/>
            </a:xfrm>
            <a:custGeom>
              <a:avLst/>
              <a:gdLst>
                <a:gd name="T0" fmla="*/ 26 w 228"/>
                <a:gd name="T1" fmla="*/ 151 h 351"/>
                <a:gd name="T2" fmla="*/ 31 w 228"/>
                <a:gd name="T3" fmla="*/ 137 h 351"/>
                <a:gd name="T4" fmla="*/ 31 w 228"/>
                <a:gd name="T5" fmla="*/ 93 h 351"/>
                <a:gd name="T6" fmla="*/ 120 w 228"/>
                <a:gd name="T7" fmla="*/ 11 h 351"/>
                <a:gd name="T8" fmla="*/ 173 w 228"/>
                <a:gd name="T9" fmla="*/ 130 h 351"/>
                <a:gd name="T10" fmla="*/ 158 w 228"/>
                <a:gd name="T11" fmla="*/ 171 h 351"/>
                <a:gd name="T12" fmla="*/ 158 w 228"/>
                <a:gd name="T13" fmla="*/ 188 h 351"/>
                <a:gd name="T14" fmla="*/ 153 w 228"/>
                <a:gd name="T15" fmla="*/ 203 h 351"/>
                <a:gd name="T16" fmla="*/ 152 w 228"/>
                <a:gd name="T17" fmla="*/ 246 h 351"/>
                <a:gd name="T18" fmla="*/ 63 w 228"/>
                <a:gd name="T19" fmla="*/ 328 h 351"/>
                <a:gd name="T20" fmla="*/ 10 w 228"/>
                <a:gd name="T21" fmla="*/ 210 h 351"/>
                <a:gd name="T22" fmla="*/ 26 w 228"/>
                <a:gd name="T23" fmla="*/ 167 h 351"/>
                <a:gd name="T24" fmla="*/ 26 w 228"/>
                <a:gd name="T25" fmla="*/ 15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8" h="351">
                  <a:moveTo>
                    <a:pt x="32" y="157"/>
                  </a:moveTo>
                  <a:cubicBezTo>
                    <a:pt x="33" y="152"/>
                    <a:pt x="35" y="147"/>
                    <a:pt x="38" y="143"/>
                  </a:cubicBezTo>
                  <a:cubicBezTo>
                    <a:pt x="36" y="128"/>
                    <a:pt x="36" y="112"/>
                    <a:pt x="39" y="96"/>
                  </a:cubicBezTo>
                  <a:cubicBezTo>
                    <a:pt x="52" y="38"/>
                    <a:pt x="102" y="0"/>
                    <a:pt x="150" y="11"/>
                  </a:cubicBezTo>
                  <a:cubicBezTo>
                    <a:pt x="199" y="21"/>
                    <a:pt x="228" y="77"/>
                    <a:pt x="215" y="135"/>
                  </a:cubicBezTo>
                  <a:cubicBezTo>
                    <a:pt x="212" y="150"/>
                    <a:pt x="206" y="165"/>
                    <a:pt x="197" y="177"/>
                  </a:cubicBezTo>
                  <a:cubicBezTo>
                    <a:pt x="199" y="181"/>
                    <a:pt x="199" y="187"/>
                    <a:pt x="197" y="194"/>
                  </a:cubicBezTo>
                  <a:cubicBezTo>
                    <a:pt x="196" y="200"/>
                    <a:pt x="193" y="206"/>
                    <a:pt x="190" y="209"/>
                  </a:cubicBezTo>
                  <a:cubicBezTo>
                    <a:pt x="193" y="224"/>
                    <a:pt x="192" y="239"/>
                    <a:pt x="189" y="255"/>
                  </a:cubicBezTo>
                  <a:cubicBezTo>
                    <a:pt x="176" y="313"/>
                    <a:pt x="127" y="351"/>
                    <a:pt x="78" y="340"/>
                  </a:cubicBezTo>
                  <a:cubicBezTo>
                    <a:pt x="29" y="330"/>
                    <a:pt x="0" y="274"/>
                    <a:pt x="13" y="216"/>
                  </a:cubicBezTo>
                  <a:cubicBezTo>
                    <a:pt x="17" y="200"/>
                    <a:pt x="23" y="185"/>
                    <a:pt x="32" y="173"/>
                  </a:cubicBezTo>
                  <a:cubicBezTo>
                    <a:pt x="31" y="169"/>
                    <a:pt x="31" y="163"/>
                    <a:pt x="32" y="15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7" name="Freeform 426">
              <a:extLst>
                <a:ext uri="{FF2B5EF4-FFF2-40B4-BE49-F238E27FC236}">
                  <a16:creationId xmlns:a16="http://schemas.microsoft.com/office/drawing/2014/main" id="{872A719A-9489-4E01-8ABD-D84CD25E5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1466"/>
              <a:ext cx="126" cy="168"/>
            </a:xfrm>
            <a:custGeom>
              <a:avLst/>
              <a:gdLst>
                <a:gd name="T0" fmla="*/ 8 w 135"/>
                <a:gd name="T1" fmla="*/ 96 h 170"/>
                <a:gd name="T2" fmla="*/ 70 w 135"/>
                <a:gd name="T3" fmla="*/ 157 h 170"/>
                <a:gd name="T4" fmla="*/ 101 w 135"/>
                <a:gd name="T5" fmla="*/ 68 h 170"/>
                <a:gd name="T6" fmla="*/ 40 w 135"/>
                <a:gd name="T7" fmla="*/ 7 h 170"/>
                <a:gd name="T8" fmla="*/ 8 w 135"/>
                <a:gd name="T9" fmla="*/ 96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70">
                  <a:moveTo>
                    <a:pt x="11" y="99"/>
                  </a:moveTo>
                  <a:cubicBezTo>
                    <a:pt x="21" y="142"/>
                    <a:pt x="55" y="170"/>
                    <a:pt x="86" y="163"/>
                  </a:cubicBezTo>
                  <a:cubicBezTo>
                    <a:pt x="118" y="155"/>
                    <a:pt x="135" y="114"/>
                    <a:pt x="124" y="71"/>
                  </a:cubicBezTo>
                  <a:cubicBezTo>
                    <a:pt x="114" y="28"/>
                    <a:pt x="80" y="0"/>
                    <a:pt x="49" y="7"/>
                  </a:cubicBezTo>
                  <a:cubicBezTo>
                    <a:pt x="17" y="15"/>
                    <a:pt x="0" y="56"/>
                    <a:pt x="11" y="9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8" name="Freeform 427">
              <a:extLst>
                <a:ext uri="{FF2B5EF4-FFF2-40B4-BE49-F238E27FC236}">
                  <a16:creationId xmlns:a16="http://schemas.microsoft.com/office/drawing/2014/main" id="{9CB41C55-2A09-4DB8-8DD4-2092DC9AC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629"/>
              <a:ext cx="15" cy="30"/>
            </a:xfrm>
            <a:custGeom>
              <a:avLst/>
              <a:gdLst>
                <a:gd name="T0" fmla="*/ 6 w 16"/>
                <a:gd name="T1" fmla="*/ 0 h 30"/>
                <a:gd name="T2" fmla="*/ 0 w 16"/>
                <a:gd name="T3" fmla="*/ 30 h 30"/>
                <a:gd name="T4" fmla="*/ 6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6" y="0"/>
                  </a:moveTo>
                  <a:cubicBezTo>
                    <a:pt x="6" y="0"/>
                    <a:pt x="16" y="17"/>
                    <a:pt x="0" y="30"/>
                  </a:cubicBezTo>
                  <a:cubicBezTo>
                    <a:pt x="0" y="30"/>
                    <a:pt x="9" y="13"/>
                    <a:pt x="6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9" name="Freeform 428">
              <a:extLst>
                <a:ext uri="{FF2B5EF4-FFF2-40B4-BE49-F238E27FC236}">
                  <a16:creationId xmlns:a16="http://schemas.microsoft.com/office/drawing/2014/main" id="{BF8C2B61-77A5-4823-A946-6E94453B1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645"/>
              <a:ext cx="129" cy="152"/>
            </a:xfrm>
            <a:custGeom>
              <a:avLst/>
              <a:gdLst>
                <a:gd name="T0" fmla="*/ 25 w 139"/>
                <a:gd name="T1" fmla="*/ 43 h 154"/>
                <a:gd name="T2" fmla="*/ 18 w 139"/>
                <a:gd name="T3" fmla="*/ 131 h 154"/>
                <a:gd name="T4" fmla="*/ 87 w 139"/>
                <a:gd name="T5" fmla="*/ 105 h 154"/>
                <a:gd name="T6" fmla="*/ 95 w 139"/>
                <a:gd name="T7" fmla="*/ 17 h 154"/>
                <a:gd name="T8" fmla="*/ 25 w 139"/>
                <a:gd name="T9" fmla="*/ 4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54">
                  <a:moveTo>
                    <a:pt x="31" y="46"/>
                  </a:moveTo>
                  <a:cubicBezTo>
                    <a:pt x="4" y="79"/>
                    <a:pt x="0" y="120"/>
                    <a:pt x="22" y="137"/>
                  </a:cubicBezTo>
                  <a:cubicBezTo>
                    <a:pt x="43" y="154"/>
                    <a:pt x="82" y="141"/>
                    <a:pt x="109" y="108"/>
                  </a:cubicBezTo>
                  <a:cubicBezTo>
                    <a:pt x="135" y="75"/>
                    <a:pt x="139" y="34"/>
                    <a:pt x="118" y="17"/>
                  </a:cubicBezTo>
                  <a:cubicBezTo>
                    <a:pt x="96" y="0"/>
                    <a:pt x="57" y="13"/>
                    <a:pt x="31" y="4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0" name="Freeform 429">
              <a:extLst>
                <a:ext uri="{FF2B5EF4-FFF2-40B4-BE49-F238E27FC236}">
                  <a16:creationId xmlns:a16="http://schemas.microsoft.com/office/drawing/2014/main" id="{14EF3F58-1373-420C-9BFE-4C95B86C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1654"/>
              <a:ext cx="78" cy="96"/>
            </a:xfrm>
            <a:custGeom>
              <a:avLst/>
              <a:gdLst>
                <a:gd name="T0" fmla="*/ 7 w 84"/>
                <a:gd name="T1" fmla="*/ 33 h 98"/>
                <a:gd name="T2" fmla="*/ 21 w 84"/>
                <a:gd name="T3" fmla="*/ 85 h 98"/>
                <a:gd name="T4" fmla="*/ 61 w 84"/>
                <a:gd name="T5" fmla="*/ 58 h 98"/>
                <a:gd name="T6" fmla="*/ 46 w 84"/>
                <a:gd name="T7" fmla="*/ 6 h 98"/>
                <a:gd name="T8" fmla="*/ 7 w 84"/>
                <a:gd name="T9" fmla="*/ 33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98">
                  <a:moveTo>
                    <a:pt x="8" y="36"/>
                  </a:moveTo>
                  <a:cubicBezTo>
                    <a:pt x="0" y="60"/>
                    <a:pt x="8" y="84"/>
                    <a:pt x="27" y="91"/>
                  </a:cubicBezTo>
                  <a:cubicBezTo>
                    <a:pt x="45" y="98"/>
                    <a:pt x="67" y="84"/>
                    <a:pt x="76" y="61"/>
                  </a:cubicBezTo>
                  <a:cubicBezTo>
                    <a:pt x="84" y="38"/>
                    <a:pt x="76" y="13"/>
                    <a:pt x="57" y="6"/>
                  </a:cubicBezTo>
                  <a:cubicBezTo>
                    <a:pt x="38" y="0"/>
                    <a:pt x="16" y="13"/>
                    <a:pt x="8" y="36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1" name="Freeform 430">
              <a:extLst>
                <a:ext uri="{FF2B5EF4-FFF2-40B4-BE49-F238E27FC236}">
                  <a16:creationId xmlns:a16="http://schemas.microsoft.com/office/drawing/2014/main" id="{9DE74F0B-5852-4AD6-A25B-D44CD83C8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662"/>
              <a:ext cx="23" cy="23"/>
            </a:xfrm>
            <a:custGeom>
              <a:avLst/>
              <a:gdLst>
                <a:gd name="T0" fmla="*/ 1 w 24"/>
                <a:gd name="T1" fmla="*/ 10 h 23"/>
                <a:gd name="T2" fmla="*/ 10 w 24"/>
                <a:gd name="T3" fmla="*/ 22 h 23"/>
                <a:gd name="T4" fmla="*/ 20 w 24"/>
                <a:gd name="T5" fmla="*/ 14 h 23"/>
                <a:gd name="T6" fmla="*/ 12 w 24"/>
                <a:gd name="T7" fmla="*/ 2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5"/>
                    <a:pt x="3" y="21"/>
                    <a:pt x="10" y="22"/>
                  </a:cubicBezTo>
                  <a:cubicBezTo>
                    <a:pt x="16" y="23"/>
                    <a:pt x="22" y="20"/>
                    <a:pt x="23" y="14"/>
                  </a:cubicBezTo>
                  <a:cubicBezTo>
                    <a:pt x="24" y="9"/>
                    <a:pt x="20" y="3"/>
                    <a:pt x="14" y="2"/>
                  </a:cubicBezTo>
                  <a:cubicBezTo>
                    <a:pt x="8" y="0"/>
                    <a:pt x="2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2" name="Freeform 431">
              <a:extLst>
                <a:ext uri="{FF2B5EF4-FFF2-40B4-BE49-F238E27FC236}">
                  <a16:creationId xmlns:a16="http://schemas.microsoft.com/office/drawing/2014/main" id="{16C737F0-EE01-4AA8-ADD9-DD4C586B3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692"/>
              <a:ext cx="16" cy="17"/>
            </a:xfrm>
            <a:custGeom>
              <a:avLst/>
              <a:gdLst>
                <a:gd name="T0" fmla="*/ 1 w 18"/>
                <a:gd name="T1" fmla="*/ 7 h 17"/>
                <a:gd name="T2" fmla="*/ 4 w 18"/>
                <a:gd name="T3" fmla="*/ 16 h 17"/>
                <a:gd name="T4" fmla="*/ 12 w 18"/>
                <a:gd name="T5" fmla="*/ 11 h 17"/>
                <a:gd name="T6" fmla="*/ 7 w 18"/>
                <a:gd name="T7" fmla="*/ 1 h 17"/>
                <a:gd name="T8" fmla="*/ 1 w 18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0" y="11"/>
                    <a:pt x="3" y="15"/>
                    <a:pt x="7" y="16"/>
                  </a:cubicBezTo>
                  <a:cubicBezTo>
                    <a:pt x="12" y="17"/>
                    <a:pt x="16" y="15"/>
                    <a:pt x="17" y="11"/>
                  </a:cubicBezTo>
                  <a:cubicBezTo>
                    <a:pt x="18" y="7"/>
                    <a:pt x="15" y="2"/>
                    <a:pt x="10" y="1"/>
                  </a:cubicBezTo>
                  <a:cubicBezTo>
                    <a:pt x="6" y="0"/>
                    <a:pt x="2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3" name="Freeform 432">
              <a:extLst>
                <a:ext uri="{FF2B5EF4-FFF2-40B4-BE49-F238E27FC236}">
                  <a16:creationId xmlns:a16="http://schemas.microsoft.com/office/drawing/2014/main" id="{34E8F30F-919D-4989-8E00-45C175FC4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470"/>
              <a:ext cx="87" cy="114"/>
            </a:xfrm>
            <a:custGeom>
              <a:avLst/>
              <a:gdLst>
                <a:gd name="T0" fmla="*/ 17 w 94"/>
                <a:gd name="T1" fmla="*/ 10 h 116"/>
                <a:gd name="T2" fmla="*/ 12 w 94"/>
                <a:gd name="T3" fmla="*/ 73 h 116"/>
                <a:gd name="T4" fmla="*/ 58 w 94"/>
                <a:gd name="T5" fmla="*/ 100 h 116"/>
                <a:gd name="T6" fmla="*/ 63 w 94"/>
                <a:gd name="T7" fmla="*/ 37 h 116"/>
                <a:gd name="T8" fmla="*/ 17 w 94"/>
                <a:gd name="T9" fmla="*/ 1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6">
                  <a:moveTo>
                    <a:pt x="20" y="10"/>
                  </a:moveTo>
                  <a:cubicBezTo>
                    <a:pt x="2" y="21"/>
                    <a:pt x="0" y="50"/>
                    <a:pt x="15" y="76"/>
                  </a:cubicBezTo>
                  <a:cubicBezTo>
                    <a:pt x="30" y="103"/>
                    <a:pt x="56" y="116"/>
                    <a:pt x="74" y="106"/>
                  </a:cubicBezTo>
                  <a:cubicBezTo>
                    <a:pt x="92" y="95"/>
                    <a:pt x="94" y="66"/>
                    <a:pt x="79" y="40"/>
                  </a:cubicBezTo>
                  <a:cubicBezTo>
                    <a:pt x="64" y="13"/>
                    <a:pt x="38" y="0"/>
                    <a:pt x="20" y="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4" name="Freeform 433">
              <a:extLst>
                <a:ext uri="{FF2B5EF4-FFF2-40B4-BE49-F238E27FC236}">
                  <a16:creationId xmlns:a16="http://schemas.microsoft.com/office/drawing/2014/main" id="{DEEC95A7-6AA7-4645-881F-DA611ECC1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482"/>
              <a:ext cx="47" cy="53"/>
            </a:xfrm>
            <a:custGeom>
              <a:avLst/>
              <a:gdLst>
                <a:gd name="T0" fmla="*/ 7 w 50"/>
                <a:gd name="T1" fmla="*/ 34 h 54"/>
                <a:gd name="T2" fmla="*/ 31 w 50"/>
                <a:gd name="T3" fmla="*/ 46 h 54"/>
                <a:gd name="T4" fmla="*/ 36 w 50"/>
                <a:gd name="T5" fmla="*/ 17 h 54"/>
                <a:gd name="T6" fmla="*/ 10 w 50"/>
                <a:gd name="T7" fmla="*/ 5 h 54"/>
                <a:gd name="T8" fmla="*/ 7 w 50"/>
                <a:gd name="T9" fmla="*/ 3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7" y="37"/>
                  </a:moveTo>
                  <a:cubicBezTo>
                    <a:pt x="13" y="49"/>
                    <a:pt x="27" y="54"/>
                    <a:pt x="37" y="49"/>
                  </a:cubicBezTo>
                  <a:cubicBezTo>
                    <a:pt x="47" y="43"/>
                    <a:pt x="50" y="29"/>
                    <a:pt x="43" y="17"/>
                  </a:cubicBezTo>
                  <a:cubicBezTo>
                    <a:pt x="37" y="5"/>
                    <a:pt x="23" y="0"/>
                    <a:pt x="13" y="5"/>
                  </a:cubicBezTo>
                  <a:cubicBezTo>
                    <a:pt x="3" y="11"/>
                    <a:pt x="0" y="25"/>
                    <a:pt x="7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5" name="Freeform 434">
              <a:extLst>
                <a:ext uri="{FF2B5EF4-FFF2-40B4-BE49-F238E27FC236}">
                  <a16:creationId xmlns:a16="http://schemas.microsoft.com/office/drawing/2014/main" id="{6A013128-0340-4117-B345-688DC9343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1536"/>
              <a:ext cx="26" cy="33"/>
            </a:xfrm>
            <a:custGeom>
              <a:avLst/>
              <a:gdLst>
                <a:gd name="T0" fmla="*/ 2 w 28"/>
                <a:gd name="T1" fmla="*/ 19 h 33"/>
                <a:gd name="T2" fmla="*/ 14 w 28"/>
                <a:gd name="T3" fmla="*/ 31 h 33"/>
                <a:gd name="T4" fmla="*/ 21 w 28"/>
                <a:gd name="T5" fmla="*/ 14 h 33"/>
                <a:gd name="T6" fmla="*/ 8 w 28"/>
                <a:gd name="T7" fmla="*/ 2 h 33"/>
                <a:gd name="T8" fmla="*/ 2 w 28"/>
                <a:gd name="T9" fmla="*/ 1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" y="19"/>
                  </a:moveTo>
                  <a:cubicBezTo>
                    <a:pt x="3" y="27"/>
                    <a:pt x="10" y="33"/>
                    <a:pt x="17" y="31"/>
                  </a:cubicBezTo>
                  <a:cubicBezTo>
                    <a:pt x="24" y="30"/>
                    <a:pt x="28" y="22"/>
                    <a:pt x="27" y="14"/>
                  </a:cubicBezTo>
                  <a:cubicBezTo>
                    <a:pt x="25" y="6"/>
                    <a:pt x="18" y="0"/>
                    <a:pt x="11" y="2"/>
                  </a:cubicBezTo>
                  <a:cubicBezTo>
                    <a:pt x="4" y="3"/>
                    <a:pt x="0" y="11"/>
                    <a:pt x="2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6" name="Freeform 435">
              <a:extLst>
                <a:ext uri="{FF2B5EF4-FFF2-40B4-BE49-F238E27FC236}">
                  <a16:creationId xmlns:a16="http://schemas.microsoft.com/office/drawing/2014/main" id="{F698990C-0020-4F38-9B2F-731DAE9B4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449"/>
              <a:ext cx="212" cy="347"/>
            </a:xfrm>
            <a:custGeom>
              <a:avLst/>
              <a:gdLst>
                <a:gd name="T0" fmla="*/ 26 w 228"/>
                <a:gd name="T1" fmla="*/ 151 h 351"/>
                <a:gd name="T2" fmla="*/ 31 w 228"/>
                <a:gd name="T3" fmla="*/ 137 h 351"/>
                <a:gd name="T4" fmla="*/ 31 w 228"/>
                <a:gd name="T5" fmla="*/ 93 h 351"/>
                <a:gd name="T6" fmla="*/ 120 w 228"/>
                <a:gd name="T7" fmla="*/ 11 h 351"/>
                <a:gd name="T8" fmla="*/ 173 w 228"/>
                <a:gd name="T9" fmla="*/ 130 h 351"/>
                <a:gd name="T10" fmla="*/ 159 w 228"/>
                <a:gd name="T11" fmla="*/ 171 h 351"/>
                <a:gd name="T12" fmla="*/ 159 w 228"/>
                <a:gd name="T13" fmla="*/ 188 h 351"/>
                <a:gd name="T14" fmla="*/ 154 w 228"/>
                <a:gd name="T15" fmla="*/ 203 h 351"/>
                <a:gd name="T16" fmla="*/ 152 w 228"/>
                <a:gd name="T17" fmla="*/ 246 h 351"/>
                <a:gd name="T18" fmla="*/ 63 w 228"/>
                <a:gd name="T19" fmla="*/ 328 h 351"/>
                <a:gd name="T20" fmla="*/ 10 w 228"/>
                <a:gd name="T21" fmla="*/ 210 h 351"/>
                <a:gd name="T22" fmla="*/ 26 w 228"/>
                <a:gd name="T23" fmla="*/ 167 h 351"/>
                <a:gd name="T24" fmla="*/ 26 w 228"/>
                <a:gd name="T25" fmla="*/ 15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8" h="351">
                  <a:moveTo>
                    <a:pt x="32" y="157"/>
                  </a:moveTo>
                  <a:cubicBezTo>
                    <a:pt x="33" y="152"/>
                    <a:pt x="36" y="147"/>
                    <a:pt x="38" y="143"/>
                  </a:cubicBezTo>
                  <a:cubicBezTo>
                    <a:pt x="36" y="128"/>
                    <a:pt x="36" y="112"/>
                    <a:pt x="39" y="96"/>
                  </a:cubicBezTo>
                  <a:cubicBezTo>
                    <a:pt x="52" y="38"/>
                    <a:pt x="102" y="0"/>
                    <a:pt x="150" y="11"/>
                  </a:cubicBezTo>
                  <a:cubicBezTo>
                    <a:pt x="199" y="21"/>
                    <a:pt x="228" y="77"/>
                    <a:pt x="215" y="135"/>
                  </a:cubicBezTo>
                  <a:cubicBezTo>
                    <a:pt x="212" y="150"/>
                    <a:pt x="206" y="165"/>
                    <a:pt x="198" y="177"/>
                  </a:cubicBezTo>
                  <a:cubicBezTo>
                    <a:pt x="199" y="181"/>
                    <a:pt x="199" y="187"/>
                    <a:pt x="198" y="194"/>
                  </a:cubicBezTo>
                  <a:cubicBezTo>
                    <a:pt x="196" y="200"/>
                    <a:pt x="194" y="206"/>
                    <a:pt x="191" y="209"/>
                  </a:cubicBezTo>
                  <a:cubicBezTo>
                    <a:pt x="193" y="224"/>
                    <a:pt x="193" y="239"/>
                    <a:pt x="189" y="255"/>
                  </a:cubicBezTo>
                  <a:cubicBezTo>
                    <a:pt x="176" y="313"/>
                    <a:pt x="127" y="351"/>
                    <a:pt x="78" y="340"/>
                  </a:cubicBezTo>
                  <a:cubicBezTo>
                    <a:pt x="30" y="330"/>
                    <a:pt x="0" y="274"/>
                    <a:pt x="13" y="216"/>
                  </a:cubicBezTo>
                  <a:cubicBezTo>
                    <a:pt x="17" y="200"/>
                    <a:pt x="23" y="185"/>
                    <a:pt x="32" y="173"/>
                  </a:cubicBezTo>
                  <a:cubicBezTo>
                    <a:pt x="31" y="169"/>
                    <a:pt x="31" y="163"/>
                    <a:pt x="32" y="157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7" name="Freeform 436">
              <a:extLst>
                <a:ext uri="{FF2B5EF4-FFF2-40B4-BE49-F238E27FC236}">
                  <a16:creationId xmlns:a16="http://schemas.microsoft.com/office/drawing/2014/main" id="{16F0E04A-5461-4E1A-B204-ACB60F914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1450"/>
              <a:ext cx="235" cy="347"/>
            </a:xfrm>
            <a:custGeom>
              <a:avLst/>
              <a:gdLst>
                <a:gd name="T0" fmla="*/ 163 w 253"/>
                <a:gd name="T1" fmla="*/ 140 h 351"/>
                <a:gd name="T2" fmla="*/ 158 w 253"/>
                <a:gd name="T3" fmla="*/ 129 h 351"/>
                <a:gd name="T4" fmla="*/ 151 w 253"/>
                <a:gd name="T5" fmla="*/ 83 h 351"/>
                <a:gd name="T6" fmla="*/ 55 w 253"/>
                <a:gd name="T7" fmla="*/ 17 h 351"/>
                <a:gd name="T8" fmla="*/ 17 w 253"/>
                <a:gd name="T9" fmla="*/ 143 h 351"/>
                <a:gd name="T10" fmla="*/ 35 w 253"/>
                <a:gd name="T11" fmla="*/ 182 h 351"/>
                <a:gd name="T12" fmla="*/ 37 w 253"/>
                <a:gd name="T13" fmla="*/ 199 h 351"/>
                <a:gd name="T14" fmla="*/ 44 w 253"/>
                <a:gd name="T15" fmla="*/ 213 h 351"/>
                <a:gd name="T16" fmla="*/ 51 w 253"/>
                <a:gd name="T17" fmla="*/ 255 h 351"/>
                <a:gd name="T18" fmla="*/ 149 w 253"/>
                <a:gd name="T19" fmla="*/ 321 h 351"/>
                <a:gd name="T20" fmla="*/ 186 w 253"/>
                <a:gd name="T21" fmla="*/ 195 h 351"/>
                <a:gd name="T22" fmla="*/ 166 w 253"/>
                <a:gd name="T23" fmla="*/ 155 h 351"/>
                <a:gd name="T24" fmla="*/ 163 w 253"/>
                <a:gd name="T25" fmla="*/ 140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5" y="146"/>
                  </a:moveTo>
                  <a:cubicBezTo>
                    <a:pt x="203" y="140"/>
                    <a:pt x="200" y="136"/>
                    <a:pt x="197" y="133"/>
                  </a:cubicBezTo>
                  <a:cubicBezTo>
                    <a:pt x="198" y="118"/>
                    <a:pt x="195" y="102"/>
                    <a:pt x="189" y="86"/>
                  </a:cubicBezTo>
                  <a:cubicBezTo>
                    <a:pt x="169" y="31"/>
                    <a:pt x="114" y="0"/>
                    <a:pt x="68" y="17"/>
                  </a:cubicBezTo>
                  <a:cubicBezTo>
                    <a:pt x="21" y="34"/>
                    <a:pt x="0" y="93"/>
                    <a:pt x="20" y="149"/>
                  </a:cubicBezTo>
                  <a:cubicBezTo>
                    <a:pt x="26" y="164"/>
                    <a:pt x="34" y="177"/>
                    <a:pt x="44" y="188"/>
                  </a:cubicBezTo>
                  <a:cubicBezTo>
                    <a:pt x="43" y="193"/>
                    <a:pt x="44" y="199"/>
                    <a:pt x="46" y="205"/>
                  </a:cubicBezTo>
                  <a:cubicBezTo>
                    <a:pt x="49" y="211"/>
                    <a:pt x="52" y="216"/>
                    <a:pt x="55" y="219"/>
                  </a:cubicBezTo>
                  <a:cubicBezTo>
                    <a:pt x="55" y="234"/>
                    <a:pt x="58" y="249"/>
                    <a:pt x="63" y="264"/>
                  </a:cubicBezTo>
                  <a:cubicBezTo>
                    <a:pt x="84" y="320"/>
                    <a:pt x="138" y="351"/>
                    <a:pt x="185" y="333"/>
                  </a:cubicBezTo>
                  <a:cubicBezTo>
                    <a:pt x="232" y="316"/>
                    <a:pt x="253" y="257"/>
                    <a:pt x="232" y="201"/>
                  </a:cubicBezTo>
                  <a:cubicBezTo>
                    <a:pt x="226" y="186"/>
                    <a:pt x="218" y="172"/>
                    <a:pt x="208" y="161"/>
                  </a:cubicBezTo>
                  <a:cubicBezTo>
                    <a:pt x="208" y="157"/>
                    <a:pt x="207" y="151"/>
                    <a:pt x="205" y="146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8" name="Freeform 437">
              <a:extLst>
                <a:ext uri="{FF2B5EF4-FFF2-40B4-BE49-F238E27FC236}">
                  <a16:creationId xmlns:a16="http://schemas.microsoft.com/office/drawing/2014/main" id="{F99BD727-A7C7-4DEC-9684-4B041FCF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472"/>
              <a:ext cx="116" cy="164"/>
            </a:xfrm>
            <a:custGeom>
              <a:avLst/>
              <a:gdLst>
                <a:gd name="T0" fmla="*/ 97 w 125"/>
                <a:gd name="T1" fmla="*/ 86 h 166"/>
                <a:gd name="T2" fmla="*/ 44 w 125"/>
                <a:gd name="T3" fmla="*/ 157 h 166"/>
                <a:gd name="T4" fmla="*/ 5 w 125"/>
                <a:gd name="T5" fmla="*/ 74 h 166"/>
                <a:gd name="T6" fmla="*/ 57 w 125"/>
                <a:gd name="T7" fmla="*/ 4 h 166"/>
                <a:gd name="T8" fmla="*/ 97 w 125"/>
                <a:gd name="T9" fmla="*/ 86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66">
                  <a:moveTo>
                    <a:pt x="121" y="89"/>
                  </a:moveTo>
                  <a:cubicBezTo>
                    <a:pt x="117" y="133"/>
                    <a:pt x="87" y="166"/>
                    <a:pt x="55" y="163"/>
                  </a:cubicBezTo>
                  <a:cubicBezTo>
                    <a:pt x="23" y="160"/>
                    <a:pt x="0" y="121"/>
                    <a:pt x="5" y="77"/>
                  </a:cubicBezTo>
                  <a:cubicBezTo>
                    <a:pt x="9" y="33"/>
                    <a:pt x="39" y="0"/>
                    <a:pt x="71" y="4"/>
                  </a:cubicBezTo>
                  <a:cubicBezTo>
                    <a:pt x="103" y="7"/>
                    <a:pt x="125" y="45"/>
                    <a:pt x="121" y="8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9" name="Freeform 438">
              <a:extLst>
                <a:ext uri="{FF2B5EF4-FFF2-40B4-BE49-F238E27FC236}">
                  <a16:creationId xmlns:a16="http://schemas.microsoft.com/office/drawing/2014/main" id="{7859E2C8-37C3-48E8-A8A8-D36A735BB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638"/>
              <a:ext cx="17" cy="28"/>
            </a:xfrm>
            <a:custGeom>
              <a:avLst/>
              <a:gdLst>
                <a:gd name="T0" fmla="*/ 8 w 18"/>
                <a:gd name="T1" fmla="*/ 0 h 29"/>
                <a:gd name="T2" fmla="*/ 15 w 18"/>
                <a:gd name="T3" fmla="*/ 26 h 29"/>
                <a:gd name="T4" fmla="*/ 8 w 1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8" y="0"/>
                  </a:moveTo>
                  <a:cubicBezTo>
                    <a:pt x="8" y="0"/>
                    <a:pt x="0" y="18"/>
                    <a:pt x="18" y="29"/>
                  </a:cubicBezTo>
                  <a:cubicBezTo>
                    <a:pt x="18" y="29"/>
                    <a:pt x="6" y="13"/>
                    <a:pt x="8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0" name="Freeform 439">
              <a:extLst>
                <a:ext uri="{FF2B5EF4-FFF2-40B4-BE49-F238E27FC236}">
                  <a16:creationId xmlns:a16="http://schemas.microsoft.com/office/drawing/2014/main" id="{3423E95F-6F52-4E34-B4D8-C52925E94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648"/>
              <a:ext cx="139" cy="143"/>
            </a:xfrm>
            <a:custGeom>
              <a:avLst/>
              <a:gdLst>
                <a:gd name="T0" fmla="*/ 87 w 150"/>
                <a:gd name="T1" fmla="*/ 36 h 145"/>
                <a:gd name="T2" fmla="*/ 104 w 150"/>
                <a:gd name="T3" fmla="*/ 120 h 145"/>
                <a:gd name="T4" fmla="*/ 32 w 150"/>
                <a:gd name="T5" fmla="*/ 105 h 145"/>
                <a:gd name="T6" fmla="*/ 16 w 150"/>
                <a:gd name="T7" fmla="*/ 20 h 145"/>
                <a:gd name="T8" fmla="*/ 87 w 150"/>
                <a:gd name="T9" fmla="*/ 3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45">
                  <a:moveTo>
                    <a:pt x="109" y="37"/>
                  </a:moveTo>
                  <a:cubicBezTo>
                    <a:pt x="140" y="66"/>
                    <a:pt x="150" y="106"/>
                    <a:pt x="131" y="126"/>
                  </a:cubicBezTo>
                  <a:cubicBezTo>
                    <a:pt x="112" y="145"/>
                    <a:pt x="72" y="138"/>
                    <a:pt x="41" y="109"/>
                  </a:cubicBezTo>
                  <a:cubicBezTo>
                    <a:pt x="10" y="79"/>
                    <a:pt x="0" y="39"/>
                    <a:pt x="19" y="20"/>
                  </a:cubicBezTo>
                  <a:cubicBezTo>
                    <a:pt x="38" y="0"/>
                    <a:pt x="79" y="7"/>
                    <a:pt x="109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1" name="Freeform 440">
              <a:extLst>
                <a:ext uri="{FF2B5EF4-FFF2-40B4-BE49-F238E27FC236}">
                  <a16:creationId xmlns:a16="http://schemas.microsoft.com/office/drawing/2014/main" id="{0A9A5A3E-B07C-4699-89EB-21DBA30F6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1656"/>
              <a:ext cx="80" cy="96"/>
            </a:xfrm>
            <a:custGeom>
              <a:avLst/>
              <a:gdLst>
                <a:gd name="T0" fmla="*/ 59 w 87"/>
                <a:gd name="T1" fmla="*/ 29 h 98"/>
                <a:gd name="T2" fmla="*/ 51 w 87"/>
                <a:gd name="T3" fmla="*/ 82 h 98"/>
                <a:gd name="T4" fmla="*/ 9 w 87"/>
                <a:gd name="T5" fmla="*/ 63 h 98"/>
                <a:gd name="T6" fmla="*/ 17 w 87"/>
                <a:gd name="T7" fmla="*/ 9 h 98"/>
                <a:gd name="T8" fmla="*/ 59 w 87"/>
                <a:gd name="T9" fmla="*/ 2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76" y="32"/>
                  </a:moveTo>
                  <a:cubicBezTo>
                    <a:pt x="87" y="54"/>
                    <a:pt x="82" y="79"/>
                    <a:pt x="65" y="88"/>
                  </a:cubicBezTo>
                  <a:cubicBezTo>
                    <a:pt x="47" y="98"/>
                    <a:pt x="23" y="87"/>
                    <a:pt x="12" y="66"/>
                  </a:cubicBezTo>
                  <a:cubicBezTo>
                    <a:pt x="0" y="44"/>
                    <a:pt x="5" y="18"/>
                    <a:pt x="23" y="9"/>
                  </a:cubicBezTo>
                  <a:cubicBezTo>
                    <a:pt x="40" y="0"/>
                    <a:pt x="64" y="10"/>
                    <a:pt x="76" y="3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2" name="Freeform 441">
              <a:extLst>
                <a:ext uri="{FF2B5EF4-FFF2-40B4-BE49-F238E27FC236}">
                  <a16:creationId xmlns:a16="http://schemas.microsoft.com/office/drawing/2014/main" id="{852CD548-6BEC-4657-A8FD-9723174F2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667"/>
              <a:ext cx="23" cy="24"/>
            </a:xfrm>
            <a:custGeom>
              <a:avLst/>
              <a:gdLst>
                <a:gd name="T0" fmla="*/ 17 w 25"/>
                <a:gd name="T1" fmla="*/ 8 h 24"/>
                <a:gd name="T2" fmla="*/ 13 w 25"/>
                <a:gd name="T3" fmla="*/ 22 h 24"/>
                <a:gd name="T4" fmla="*/ 2 w 25"/>
                <a:gd name="T5" fmla="*/ 16 h 24"/>
                <a:gd name="T6" fmla="*/ 6 w 25"/>
                <a:gd name="T7" fmla="*/ 2 h 24"/>
                <a:gd name="T8" fmla="*/ 17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5" y="13"/>
                    <a:pt x="22" y="20"/>
                    <a:pt x="16" y="22"/>
                  </a:cubicBezTo>
                  <a:cubicBezTo>
                    <a:pt x="10" y="24"/>
                    <a:pt x="4" y="21"/>
                    <a:pt x="2" y="16"/>
                  </a:cubicBezTo>
                  <a:cubicBezTo>
                    <a:pt x="0" y="10"/>
                    <a:pt x="3" y="4"/>
                    <a:pt x="8" y="2"/>
                  </a:cubicBezTo>
                  <a:cubicBezTo>
                    <a:pt x="14" y="0"/>
                    <a:pt x="21" y="3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3" name="Freeform 442">
              <a:extLst>
                <a:ext uri="{FF2B5EF4-FFF2-40B4-BE49-F238E27FC236}">
                  <a16:creationId xmlns:a16="http://schemas.microsoft.com/office/drawing/2014/main" id="{124DFF6F-9C48-439D-AE9C-84D239F2C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698"/>
              <a:ext cx="17" cy="17"/>
            </a:xfrm>
            <a:custGeom>
              <a:avLst/>
              <a:gdLst>
                <a:gd name="T0" fmla="*/ 14 w 18"/>
                <a:gd name="T1" fmla="*/ 6 h 17"/>
                <a:gd name="T2" fmla="*/ 9 w 18"/>
                <a:gd name="T3" fmla="*/ 16 h 17"/>
                <a:gd name="T4" fmla="*/ 1 w 18"/>
                <a:gd name="T5" fmla="*/ 11 h 17"/>
                <a:gd name="T6" fmla="*/ 6 w 18"/>
                <a:gd name="T7" fmla="*/ 1 h 17"/>
                <a:gd name="T8" fmla="*/ 14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8" y="10"/>
                    <a:pt x="16" y="14"/>
                    <a:pt x="12" y="16"/>
                  </a:cubicBezTo>
                  <a:cubicBezTo>
                    <a:pt x="7" y="17"/>
                    <a:pt x="3" y="15"/>
                    <a:pt x="1" y="11"/>
                  </a:cubicBezTo>
                  <a:cubicBezTo>
                    <a:pt x="0" y="7"/>
                    <a:pt x="2" y="3"/>
                    <a:pt x="6" y="1"/>
                  </a:cubicBezTo>
                  <a:cubicBezTo>
                    <a:pt x="10" y="0"/>
                    <a:pt x="15" y="2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4" name="Freeform 443">
              <a:extLst>
                <a:ext uri="{FF2B5EF4-FFF2-40B4-BE49-F238E27FC236}">
                  <a16:creationId xmlns:a16="http://schemas.microsoft.com/office/drawing/2014/main" id="{3ACCF4CB-CA92-4437-9338-6C22FE67B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476"/>
              <a:ext cx="85" cy="116"/>
            </a:xfrm>
            <a:custGeom>
              <a:avLst/>
              <a:gdLst>
                <a:gd name="T0" fmla="*/ 54 w 91"/>
                <a:gd name="T1" fmla="*/ 8 h 118"/>
                <a:gd name="T2" fmla="*/ 65 w 91"/>
                <a:gd name="T3" fmla="*/ 70 h 118"/>
                <a:gd name="T4" fmla="*/ 20 w 91"/>
                <a:gd name="T5" fmla="*/ 104 h 118"/>
                <a:gd name="T6" fmla="*/ 8 w 91"/>
                <a:gd name="T7" fmla="*/ 42 h 118"/>
                <a:gd name="T8" fmla="*/ 54 w 91"/>
                <a:gd name="T9" fmla="*/ 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8">
                  <a:moveTo>
                    <a:pt x="66" y="8"/>
                  </a:moveTo>
                  <a:cubicBezTo>
                    <a:pt x="85" y="16"/>
                    <a:pt x="91" y="45"/>
                    <a:pt x="80" y="73"/>
                  </a:cubicBezTo>
                  <a:cubicBezTo>
                    <a:pt x="68" y="101"/>
                    <a:pt x="44" y="118"/>
                    <a:pt x="25" y="110"/>
                  </a:cubicBezTo>
                  <a:cubicBezTo>
                    <a:pt x="6" y="102"/>
                    <a:pt x="0" y="73"/>
                    <a:pt x="11" y="45"/>
                  </a:cubicBezTo>
                  <a:cubicBezTo>
                    <a:pt x="22" y="17"/>
                    <a:pt x="47" y="0"/>
                    <a:pt x="66" y="8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5" name="Freeform 444">
              <a:extLst>
                <a:ext uri="{FF2B5EF4-FFF2-40B4-BE49-F238E27FC236}">
                  <a16:creationId xmlns:a16="http://schemas.microsoft.com/office/drawing/2014/main" id="{C9483F93-63D0-480A-85A0-A55A1183B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487"/>
              <a:ext cx="46" cy="55"/>
            </a:xfrm>
            <a:custGeom>
              <a:avLst/>
              <a:gdLst>
                <a:gd name="T0" fmla="*/ 36 w 49"/>
                <a:gd name="T1" fmla="*/ 35 h 55"/>
                <a:gd name="T2" fmla="*/ 13 w 49"/>
                <a:gd name="T3" fmla="*/ 51 h 55"/>
                <a:gd name="T4" fmla="*/ 5 w 49"/>
                <a:gd name="T5" fmla="*/ 20 h 55"/>
                <a:gd name="T6" fmla="*/ 27 w 49"/>
                <a:gd name="T7" fmla="*/ 4 h 55"/>
                <a:gd name="T8" fmla="*/ 36 w 49"/>
                <a:gd name="T9" fmla="*/ 3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44" y="35"/>
                  </a:moveTo>
                  <a:cubicBezTo>
                    <a:pt x="39" y="48"/>
                    <a:pt x="26" y="55"/>
                    <a:pt x="16" y="51"/>
                  </a:cubicBezTo>
                  <a:cubicBezTo>
                    <a:pt x="5" y="46"/>
                    <a:pt x="0" y="33"/>
                    <a:pt x="5" y="20"/>
                  </a:cubicBezTo>
                  <a:cubicBezTo>
                    <a:pt x="10" y="7"/>
                    <a:pt x="23" y="0"/>
                    <a:pt x="33" y="4"/>
                  </a:cubicBezTo>
                  <a:cubicBezTo>
                    <a:pt x="44" y="9"/>
                    <a:pt x="49" y="22"/>
                    <a:pt x="4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6" name="Freeform 445">
              <a:extLst>
                <a:ext uri="{FF2B5EF4-FFF2-40B4-BE49-F238E27FC236}">
                  <a16:creationId xmlns:a16="http://schemas.microsoft.com/office/drawing/2014/main" id="{1361BB83-58F8-4E71-8720-2C175AB0F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546"/>
              <a:ext cx="25" cy="30"/>
            </a:xfrm>
            <a:custGeom>
              <a:avLst/>
              <a:gdLst>
                <a:gd name="T0" fmla="*/ 20 w 27"/>
                <a:gd name="T1" fmla="*/ 15 h 31"/>
                <a:gd name="T2" fmla="*/ 10 w 27"/>
                <a:gd name="T3" fmla="*/ 28 h 31"/>
                <a:gd name="T4" fmla="*/ 1 w 27"/>
                <a:gd name="T5" fmla="*/ 15 h 31"/>
                <a:gd name="T6" fmla="*/ 12 w 27"/>
                <a:gd name="T7" fmla="*/ 0 h 31"/>
                <a:gd name="T8" fmla="*/ 20 w 27"/>
                <a:gd name="T9" fmla="*/ 1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26" y="16"/>
                  </a:moveTo>
                  <a:cubicBezTo>
                    <a:pt x="26" y="25"/>
                    <a:pt x="20" y="31"/>
                    <a:pt x="13" y="31"/>
                  </a:cubicBezTo>
                  <a:cubicBezTo>
                    <a:pt x="6" y="30"/>
                    <a:pt x="0" y="23"/>
                    <a:pt x="1" y="15"/>
                  </a:cubicBezTo>
                  <a:cubicBezTo>
                    <a:pt x="2" y="6"/>
                    <a:pt x="8" y="0"/>
                    <a:pt x="15" y="0"/>
                  </a:cubicBezTo>
                  <a:cubicBezTo>
                    <a:pt x="22" y="1"/>
                    <a:pt x="27" y="8"/>
                    <a:pt x="2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7" name="Freeform 446">
              <a:extLst>
                <a:ext uri="{FF2B5EF4-FFF2-40B4-BE49-F238E27FC236}">
                  <a16:creationId xmlns:a16="http://schemas.microsoft.com/office/drawing/2014/main" id="{1AE682ED-7532-40BA-85A3-0642F50A7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448"/>
              <a:ext cx="235" cy="347"/>
            </a:xfrm>
            <a:custGeom>
              <a:avLst/>
              <a:gdLst>
                <a:gd name="T0" fmla="*/ 164 w 253"/>
                <a:gd name="T1" fmla="*/ 140 h 351"/>
                <a:gd name="T2" fmla="*/ 159 w 253"/>
                <a:gd name="T3" fmla="*/ 129 h 351"/>
                <a:gd name="T4" fmla="*/ 151 w 253"/>
                <a:gd name="T5" fmla="*/ 83 h 351"/>
                <a:gd name="T6" fmla="*/ 55 w 253"/>
                <a:gd name="T7" fmla="*/ 17 h 351"/>
                <a:gd name="T8" fmla="*/ 18 w 253"/>
                <a:gd name="T9" fmla="*/ 143 h 351"/>
                <a:gd name="T10" fmla="*/ 35 w 253"/>
                <a:gd name="T11" fmla="*/ 182 h 351"/>
                <a:gd name="T12" fmla="*/ 38 w 253"/>
                <a:gd name="T13" fmla="*/ 199 h 351"/>
                <a:gd name="T14" fmla="*/ 45 w 253"/>
                <a:gd name="T15" fmla="*/ 213 h 351"/>
                <a:gd name="T16" fmla="*/ 51 w 253"/>
                <a:gd name="T17" fmla="*/ 255 h 351"/>
                <a:gd name="T18" fmla="*/ 149 w 253"/>
                <a:gd name="T19" fmla="*/ 321 h 351"/>
                <a:gd name="T20" fmla="*/ 187 w 253"/>
                <a:gd name="T21" fmla="*/ 195 h 351"/>
                <a:gd name="T22" fmla="*/ 166 w 253"/>
                <a:gd name="T23" fmla="*/ 155 h 351"/>
                <a:gd name="T24" fmla="*/ 164 w 253"/>
                <a:gd name="T25" fmla="*/ 140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6" y="146"/>
                  </a:moveTo>
                  <a:cubicBezTo>
                    <a:pt x="204" y="140"/>
                    <a:pt x="201" y="136"/>
                    <a:pt x="198" y="133"/>
                  </a:cubicBezTo>
                  <a:cubicBezTo>
                    <a:pt x="198" y="118"/>
                    <a:pt x="196" y="102"/>
                    <a:pt x="190" y="86"/>
                  </a:cubicBezTo>
                  <a:cubicBezTo>
                    <a:pt x="169" y="31"/>
                    <a:pt x="115" y="0"/>
                    <a:pt x="68" y="17"/>
                  </a:cubicBezTo>
                  <a:cubicBezTo>
                    <a:pt x="22" y="34"/>
                    <a:pt x="0" y="93"/>
                    <a:pt x="21" y="149"/>
                  </a:cubicBezTo>
                  <a:cubicBezTo>
                    <a:pt x="27" y="164"/>
                    <a:pt x="35" y="177"/>
                    <a:pt x="44" y="188"/>
                  </a:cubicBezTo>
                  <a:cubicBezTo>
                    <a:pt x="44" y="193"/>
                    <a:pt x="45" y="199"/>
                    <a:pt x="47" y="205"/>
                  </a:cubicBezTo>
                  <a:cubicBezTo>
                    <a:pt x="49" y="211"/>
                    <a:pt x="52" y="216"/>
                    <a:pt x="56" y="219"/>
                  </a:cubicBezTo>
                  <a:cubicBezTo>
                    <a:pt x="56" y="234"/>
                    <a:pt x="58" y="249"/>
                    <a:pt x="64" y="264"/>
                  </a:cubicBezTo>
                  <a:cubicBezTo>
                    <a:pt x="84" y="320"/>
                    <a:pt x="139" y="351"/>
                    <a:pt x="185" y="333"/>
                  </a:cubicBezTo>
                  <a:cubicBezTo>
                    <a:pt x="232" y="316"/>
                    <a:pt x="253" y="257"/>
                    <a:pt x="233" y="201"/>
                  </a:cubicBezTo>
                  <a:cubicBezTo>
                    <a:pt x="227" y="186"/>
                    <a:pt x="218" y="172"/>
                    <a:pt x="208" y="161"/>
                  </a:cubicBezTo>
                  <a:cubicBezTo>
                    <a:pt x="208" y="157"/>
                    <a:pt x="208" y="151"/>
                    <a:pt x="206" y="146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8" name="Oval 447">
              <a:extLst>
                <a:ext uri="{FF2B5EF4-FFF2-40B4-BE49-F238E27FC236}">
                  <a16:creationId xmlns:a16="http://schemas.microsoft.com/office/drawing/2014/main" id="{FE45B291-7B88-4FE4-B97F-49856B3B0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" y="1487"/>
              <a:ext cx="29" cy="31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29" name="Freeform 448">
              <a:extLst>
                <a:ext uri="{FF2B5EF4-FFF2-40B4-BE49-F238E27FC236}">
                  <a16:creationId xmlns:a16="http://schemas.microsoft.com/office/drawing/2014/main" id="{AC735371-0EC4-4358-9493-BC730BCA6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91"/>
              <a:ext cx="10" cy="16"/>
            </a:xfrm>
            <a:custGeom>
              <a:avLst/>
              <a:gdLst>
                <a:gd name="T0" fmla="*/ 10 w 10"/>
                <a:gd name="T1" fmla="*/ 0 h 16"/>
                <a:gd name="T2" fmla="*/ 5 w 10"/>
                <a:gd name="T3" fmla="*/ 16 h 16"/>
                <a:gd name="T4" fmla="*/ 1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5" y="16"/>
                  </a:cubicBezTo>
                  <a:cubicBezTo>
                    <a:pt x="5" y="16"/>
                    <a:pt x="4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0" name="Oval 449">
              <a:extLst>
                <a:ext uri="{FF2B5EF4-FFF2-40B4-BE49-F238E27FC236}">
                  <a16:creationId xmlns:a16="http://schemas.microsoft.com/office/drawing/2014/main" id="{310CF24B-F086-457B-95F8-C0447CC8F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1018"/>
              <a:ext cx="29" cy="31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31" name="Freeform 450">
              <a:extLst>
                <a:ext uri="{FF2B5EF4-FFF2-40B4-BE49-F238E27FC236}">
                  <a16:creationId xmlns:a16="http://schemas.microsoft.com/office/drawing/2014/main" id="{2688C5ED-88F0-47E1-BF8C-6C5A5A49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023"/>
              <a:ext cx="11" cy="16"/>
            </a:xfrm>
            <a:custGeom>
              <a:avLst/>
              <a:gdLst>
                <a:gd name="T0" fmla="*/ 11 w 11"/>
                <a:gd name="T1" fmla="*/ 0 h 16"/>
                <a:gd name="T2" fmla="*/ 5 w 11"/>
                <a:gd name="T3" fmla="*/ 16 h 16"/>
                <a:gd name="T4" fmla="*/ 11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2" name="Oval 451">
              <a:extLst>
                <a:ext uri="{FF2B5EF4-FFF2-40B4-BE49-F238E27FC236}">
                  <a16:creationId xmlns:a16="http://schemas.microsoft.com/office/drawing/2014/main" id="{02409B52-F539-4022-B260-80E2CB94D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094"/>
              <a:ext cx="30" cy="31"/>
            </a:xfrm>
            <a:prstGeom prst="ellipse">
              <a:avLst/>
            </a:prstGeom>
            <a:solidFill>
              <a:srgbClr val="A4BFE0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33" name="Freeform 452">
              <a:extLst>
                <a:ext uri="{FF2B5EF4-FFF2-40B4-BE49-F238E27FC236}">
                  <a16:creationId xmlns:a16="http://schemas.microsoft.com/office/drawing/2014/main" id="{93B0F8FF-D62A-49CE-B5E4-ACF96135F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098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4" name="Oval 453">
              <a:extLst>
                <a:ext uri="{FF2B5EF4-FFF2-40B4-BE49-F238E27FC236}">
                  <a16:creationId xmlns:a16="http://schemas.microsoft.com/office/drawing/2014/main" id="{C354597E-E191-4BDE-8DFD-A33334AAC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171"/>
              <a:ext cx="30" cy="32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35" name="Freeform 454">
              <a:extLst>
                <a:ext uri="{FF2B5EF4-FFF2-40B4-BE49-F238E27FC236}">
                  <a16:creationId xmlns:a16="http://schemas.microsoft.com/office/drawing/2014/main" id="{F467ADD7-D51E-4DF6-8167-8A41EDAF2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175"/>
              <a:ext cx="10" cy="16"/>
            </a:xfrm>
            <a:custGeom>
              <a:avLst/>
              <a:gdLst>
                <a:gd name="T0" fmla="*/ 8 w 11"/>
                <a:gd name="T1" fmla="*/ 0 h 16"/>
                <a:gd name="T2" fmla="*/ 5 w 11"/>
                <a:gd name="T3" fmla="*/ 16 h 16"/>
                <a:gd name="T4" fmla="*/ 8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6"/>
                    <a:pt x="5" y="16"/>
                  </a:cubicBezTo>
                  <a:cubicBezTo>
                    <a:pt x="5" y="16"/>
                    <a:pt x="4" y="1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6" name="Oval 455">
              <a:extLst>
                <a:ext uri="{FF2B5EF4-FFF2-40B4-BE49-F238E27FC236}">
                  <a16:creationId xmlns:a16="http://schemas.microsoft.com/office/drawing/2014/main" id="{414B3FF5-AE81-4922-BABA-E22944C58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1095"/>
              <a:ext cx="29" cy="31"/>
            </a:xfrm>
            <a:prstGeom prst="ellipse">
              <a:avLst/>
            </a:prstGeom>
            <a:solidFill>
              <a:srgbClr val="A4BFE0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37" name="Freeform 456">
              <a:extLst>
                <a:ext uri="{FF2B5EF4-FFF2-40B4-BE49-F238E27FC236}">
                  <a16:creationId xmlns:a16="http://schemas.microsoft.com/office/drawing/2014/main" id="{8FFE14B5-6BAA-4FCA-B810-D654E78E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099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8" name="Oval 457">
              <a:extLst>
                <a:ext uri="{FF2B5EF4-FFF2-40B4-BE49-F238E27FC236}">
                  <a16:creationId xmlns:a16="http://schemas.microsoft.com/office/drawing/2014/main" id="{EFA08D7F-4863-4212-940C-0C9B9448B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" y="1174"/>
              <a:ext cx="29" cy="32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39" name="Freeform 458">
              <a:extLst>
                <a:ext uri="{FF2B5EF4-FFF2-40B4-BE49-F238E27FC236}">
                  <a16:creationId xmlns:a16="http://schemas.microsoft.com/office/drawing/2014/main" id="{2C2FEE68-26AD-4CF2-9B0E-88D01FAEC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179"/>
              <a:ext cx="10" cy="16"/>
            </a:xfrm>
            <a:custGeom>
              <a:avLst/>
              <a:gdLst>
                <a:gd name="T0" fmla="*/ 10 w 10"/>
                <a:gd name="T1" fmla="*/ 0 h 16"/>
                <a:gd name="T2" fmla="*/ 4 w 10"/>
                <a:gd name="T3" fmla="*/ 16 h 16"/>
                <a:gd name="T4" fmla="*/ 1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0" name="Oval 459">
              <a:extLst>
                <a:ext uri="{FF2B5EF4-FFF2-40B4-BE49-F238E27FC236}">
                  <a16:creationId xmlns:a16="http://schemas.microsoft.com/office/drawing/2014/main" id="{75B31B3E-0387-4569-9100-AA0F901E2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011"/>
              <a:ext cx="30" cy="31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41" name="Freeform 460">
              <a:extLst>
                <a:ext uri="{FF2B5EF4-FFF2-40B4-BE49-F238E27FC236}">
                  <a16:creationId xmlns:a16="http://schemas.microsoft.com/office/drawing/2014/main" id="{CF8E2416-F3A2-4E3C-A522-DCD461E0F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016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493" name="Group 461">
            <a:extLst>
              <a:ext uri="{FF2B5EF4-FFF2-40B4-BE49-F238E27FC236}">
                <a16:creationId xmlns:a16="http://schemas.microsoft.com/office/drawing/2014/main" id="{9D2238E8-EBD2-4932-976E-D1F54FF2A33A}"/>
              </a:ext>
            </a:extLst>
          </p:cNvPr>
          <p:cNvGrpSpPr>
            <a:grpSpLocks/>
          </p:cNvGrpSpPr>
          <p:nvPr/>
        </p:nvGrpSpPr>
        <p:grpSpPr bwMode="auto">
          <a:xfrm>
            <a:off x="7762875" y="4325938"/>
            <a:ext cx="1495425" cy="2089150"/>
            <a:chOff x="3930" y="2725"/>
            <a:chExt cx="942" cy="1316"/>
          </a:xfrm>
        </p:grpSpPr>
        <p:sp>
          <p:nvSpPr>
            <p:cNvPr id="64446" name="Freeform 462">
              <a:extLst>
                <a:ext uri="{FF2B5EF4-FFF2-40B4-BE49-F238E27FC236}">
                  <a16:creationId xmlns:a16="http://schemas.microsoft.com/office/drawing/2014/main" id="{62DA3462-D4FA-4C66-B409-75E3A4172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180"/>
              <a:ext cx="224" cy="244"/>
            </a:xfrm>
            <a:custGeom>
              <a:avLst/>
              <a:gdLst>
                <a:gd name="T0" fmla="*/ 0 w 243"/>
                <a:gd name="T1" fmla="*/ 0 h 247"/>
                <a:gd name="T2" fmla="*/ 71 w 243"/>
                <a:gd name="T3" fmla="*/ 238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0" y="0"/>
                  </a:moveTo>
                  <a:cubicBezTo>
                    <a:pt x="0" y="0"/>
                    <a:pt x="243" y="45"/>
                    <a:pt x="90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7" name="Freeform 463">
              <a:extLst>
                <a:ext uri="{FF2B5EF4-FFF2-40B4-BE49-F238E27FC236}">
                  <a16:creationId xmlns:a16="http://schemas.microsoft.com/office/drawing/2014/main" id="{22953F63-EEE4-456D-993A-A48ADC85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3180"/>
              <a:ext cx="226" cy="244"/>
            </a:xfrm>
            <a:custGeom>
              <a:avLst/>
              <a:gdLst>
                <a:gd name="T0" fmla="*/ 194 w 244"/>
                <a:gd name="T1" fmla="*/ 0 h 247"/>
                <a:gd name="T2" fmla="*/ 122 w 244"/>
                <a:gd name="T3" fmla="*/ 238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4" h="247">
                  <a:moveTo>
                    <a:pt x="244" y="0"/>
                  </a:moveTo>
                  <a:cubicBezTo>
                    <a:pt x="244" y="0"/>
                    <a:pt x="0" y="45"/>
                    <a:pt x="153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8" name="Freeform 464">
              <a:extLst>
                <a:ext uri="{FF2B5EF4-FFF2-40B4-BE49-F238E27FC236}">
                  <a16:creationId xmlns:a16="http://schemas.microsoft.com/office/drawing/2014/main" id="{9274F2C9-9550-4FC8-93DF-DF41F045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3387"/>
              <a:ext cx="229" cy="346"/>
            </a:xfrm>
            <a:custGeom>
              <a:avLst/>
              <a:gdLst>
                <a:gd name="T0" fmla="*/ 160 w 248"/>
                <a:gd name="T1" fmla="*/ 194 h 351"/>
                <a:gd name="T2" fmla="*/ 162 w 248"/>
                <a:gd name="T3" fmla="*/ 179 h 351"/>
                <a:gd name="T4" fmla="*/ 180 w 248"/>
                <a:gd name="T5" fmla="*/ 141 h 351"/>
                <a:gd name="T6" fmla="*/ 140 w 248"/>
                <a:gd name="T7" fmla="*/ 16 h 351"/>
                <a:gd name="T8" fmla="*/ 46 w 248"/>
                <a:gd name="T9" fmla="*/ 85 h 351"/>
                <a:gd name="T10" fmla="*/ 41 w 248"/>
                <a:gd name="T11" fmla="*/ 127 h 351"/>
                <a:gd name="T12" fmla="*/ 34 w 248"/>
                <a:gd name="T13" fmla="*/ 142 h 351"/>
                <a:gd name="T14" fmla="*/ 32 w 248"/>
                <a:gd name="T15" fmla="*/ 158 h 351"/>
                <a:gd name="T16" fmla="*/ 16 w 248"/>
                <a:gd name="T17" fmla="*/ 195 h 351"/>
                <a:gd name="T18" fmla="*/ 54 w 248"/>
                <a:gd name="T19" fmla="*/ 320 h 351"/>
                <a:gd name="T20" fmla="*/ 150 w 248"/>
                <a:gd name="T21" fmla="*/ 251 h 351"/>
                <a:gd name="T22" fmla="*/ 154 w 248"/>
                <a:gd name="T23" fmla="*/ 207 h 351"/>
                <a:gd name="T24" fmla="*/ 160 w 248"/>
                <a:gd name="T25" fmla="*/ 194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3" y="203"/>
                  </a:moveTo>
                  <a:cubicBezTo>
                    <a:pt x="205" y="197"/>
                    <a:pt x="206" y="192"/>
                    <a:pt x="206" y="188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8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5" y="141"/>
                    <a:pt x="43" y="148"/>
                  </a:cubicBezTo>
                  <a:cubicBezTo>
                    <a:pt x="41" y="154"/>
                    <a:pt x="41" y="160"/>
                    <a:pt x="41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3" y="203"/>
                  </a:cubicBezTo>
                  <a:close/>
                </a:path>
              </a:pathLst>
            </a:custGeom>
            <a:solidFill>
              <a:srgbClr val="F8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9" name="Freeform 465">
              <a:extLst>
                <a:ext uri="{FF2B5EF4-FFF2-40B4-BE49-F238E27FC236}">
                  <a16:creationId xmlns:a16="http://schemas.microsoft.com/office/drawing/2014/main" id="{EC5538EE-AA7F-4419-A9D0-BD2B04C3D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3400"/>
              <a:ext cx="147" cy="157"/>
            </a:xfrm>
            <a:custGeom>
              <a:avLst/>
              <a:gdLst>
                <a:gd name="T0" fmla="*/ 95 w 159"/>
                <a:gd name="T1" fmla="*/ 117 h 159"/>
                <a:gd name="T2" fmla="*/ 17 w 159"/>
                <a:gd name="T3" fmla="*/ 130 h 159"/>
                <a:gd name="T4" fmla="*/ 30 w 159"/>
                <a:gd name="T5" fmla="*/ 38 h 159"/>
                <a:gd name="T6" fmla="*/ 107 w 159"/>
                <a:gd name="T7" fmla="*/ 23 h 159"/>
                <a:gd name="T8" fmla="*/ 95 w 159"/>
                <a:gd name="T9" fmla="*/ 11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0" y="121"/>
                  </a:moveTo>
                  <a:cubicBezTo>
                    <a:pt x="89" y="152"/>
                    <a:pt x="45" y="159"/>
                    <a:pt x="22" y="136"/>
                  </a:cubicBezTo>
                  <a:cubicBezTo>
                    <a:pt x="0" y="113"/>
                    <a:pt x="6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0" y="121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0" name="Freeform 466">
              <a:extLst>
                <a:ext uri="{FF2B5EF4-FFF2-40B4-BE49-F238E27FC236}">
                  <a16:creationId xmlns:a16="http://schemas.microsoft.com/office/drawing/2014/main" id="{6486967C-F38E-483E-ABB1-70476A2CD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526"/>
              <a:ext cx="17" cy="28"/>
            </a:xfrm>
            <a:custGeom>
              <a:avLst/>
              <a:gdLst>
                <a:gd name="T0" fmla="*/ 15 w 18"/>
                <a:gd name="T1" fmla="*/ 0 h 28"/>
                <a:gd name="T2" fmla="*/ 7 w 18"/>
                <a:gd name="T3" fmla="*/ 28 h 28"/>
                <a:gd name="T4" fmla="*/ 15 w 1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8" y="0"/>
                  </a:moveTo>
                  <a:cubicBezTo>
                    <a:pt x="18" y="0"/>
                    <a:pt x="0" y="8"/>
                    <a:pt x="7" y="28"/>
                  </a:cubicBezTo>
                  <a:cubicBezTo>
                    <a:pt x="7" y="28"/>
                    <a:pt x="8" y="8"/>
                    <a:pt x="18" y="0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1" name="Freeform 467">
              <a:extLst>
                <a:ext uri="{FF2B5EF4-FFF2-40B4-BE49-F238E27FC236}">
                  <a16:creationId xmlns:a16="http://schemas.microsoft.com/office/drawing/2014/main" id="{AB86BDC1-6AB0-4385-9C2C-7DD3DA582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3560"/>
              <a:ext cx="101" cy="156"/>
            </a:xfrm>
            <a:custGeom>
              <a:avLst/>
              <a:gdLst>
                <a:gd name="T0" fmla="*/ 82 w 109"/>
                <a:gd name="T1" fmla="*/ 70 h 159"/>
                <a:gd name="T2" fmla="*/ 51 w 109"/>
                <a:gd name="T3" fmla="*/ 147 h 159"/>
                <a:gd name="T4" fmla="*/ 5 w 109"/>
                <a:gd name="T5" fmla="*/ 80 h 159"/>
                <a:gd name="T6" fmla="*/ 36 w 109"/>
                <a:gd name="T7" fmla="*/ 3 h 159"/>
                <a:gd name="T8" fmla="*/ 82 w 109"/>
                <a:gd name="T9" fmla="*/ 7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73"/>
                  </a:moveTo>
                  <a:cubicBezTo>
                    <a:pt x="109" y="116"/>
                    <a:pt x="92" y="152"/>
                    <a:pt x="64" y="156"/>
                  </a:cubicBezTo>
                  <a:cubicBezTo>
                    <a:pt x="37" y="159"/>
                    <a:pt x="11" y="128"/>
                    <a:pt x="5" y="86"/>
                  </a:cubicBez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9" y="31"/>
                    <a:pt x="104" y="73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2" name="Freeform 468">
              <a:extLst>
                <a:ext uri="{FF2B5EF4-FFF2-40B4-BE49-F238E27FC236}">
                  <a16:creationId xmlns:a16="http://schemas.microsoft.com/office/drawing/2014/main" id="{2118D4F5-1181-4B8B-9517-8BD7A75F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3564"/>
              <a:ext cx="74" cy="94"/>
            </a:xfrm>
            <a:custGeom>
              <a:avLst/>
              <a:gdLst>
                <a:gd name="T0" fmla="*/ 59 w 80"/>
                <a:gd name="T1" fmla="*/ 52 h 96"/>
                <a:gd name="T2" fmla="*/ 25 w 80"/>
                <a:gd name="T3" fmla="*/ 86 h 96"/>
                <a:gd name="T4" fmla="*/ 5 w 80"/>
                <a:gd name="T5" fmla="*/ 38 h 96"/>
                <a:gd name="T6" fmla="*/ 39 w 80"/>
                <a:gd name="T7" fmla="*/ 4 h 96"/>
                <a:gd name="T8" fmla="*/ 59 w 80"/>
                <a:gd name="T9" fmla="*/ 5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5" y="55"/>
                  </a:moveTo>
                  <a:cubicBezTo>
                    <a:pt x="70" y="79"/>
                    <a:pt x="50" y="96"/>
                    <a:pt x="31" y="92"/>
                  </a:cubicBezTo>
                  <a:cubicBezTo>
                    <a:pt x="11" y="88"/>
                    <a:pt x="0" y="65"/>
                    <a:pt x="5" y="41"/>
                  </a:cubicBezTo>
                  <a:cubicBezTo>
                    <a:pt x="9" y="16"/>
                    <a:pt x="29" y="0"/>
                    <a:pt x="49" y="4"/>
                  </a:cubicBezTo>
                  <a:cubicBezTo>
                    <a:pt x="68" y="8"/>
                    <a:pt x="80" y="31"/>
                    <a:pt x="75" y="55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3" name="Freeform 469">
              <a:extLst>
                <a:ext uri="{FF2B5EF4-FFF2-40B4-BE49-F238E27FC236}">
                  <a16:creationId xmlns:a16="http://schemas.microsoft.com/office/drawing/2014/main" id="{4E78E050-773A-475F-80AE-95FCAF488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3566"/>
              <a:ext cx="23" cy="23"/>
            </a:xfrm>
            <a:custGeom>
              <a:avLst/>
              <a:gdLst>
                <a:gd name="T0" fmla="*/ 17 w 25"/>
                <a:gd name="T1" fmla="*/ 12 h 24"/>
                <a:gd name="T2" fmla="*/ 6 w 25"/>
                <a:gd name="T3" fmla="*/ 19 h 24"/>
                <a:gd name="T4" fmla="*/ 2 w 25"/>
                <a:gd name="T5" fmla="*/ 8 h 24"/>
                <a:gd name="T6" fmla="*/ 13 w 25"/>
                <a:gd name="T7" fmla="*/ 2 h 24"/>
                <a:gd name="T8" fmla="*/ 17 w 25"/>
                <a:gd name="T9" fmla="*/ 1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5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19"/>
                    <a:pt x="0" y="13"/>
                    <a:pt x="2" y="8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5" y="10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4" name="Freeform 470">
              <a:extLst>
                <a:ext uri="{FF2B5EF4-FFF2-40B4-BE49-F238E27FC236}">
                  <a16:creationId xmlns:a16="http://schemas.microsoft.com/office/drawing/2014/main" id="{573015E9-9BD4-4548-AA00-6B7E5B582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588"/>
              <a:ext cx="17" cy="17"/>
            </a:xfrm>
            <a:custGeom>
              <a:avLst/>
              <a:gdLst>
                <a:gd name="T0" fmla="*/ 14 w 18"/>
                <a:gd name="T1" fmla="*/ 11 h 17"/>
                <a:gd name="T2" fmla="*/ 7 w 18"/>
                <a:gd name="T3" fmla="*/ 16 h 17"/>
                <a:gd name="T4" fmla="*/ 1 w 18"/>
                <a:gd name="T5" fmla="*/ 6 h 17"/>
                <a:gd name="T6" fmla="*/ 9 w 18"/>
                <a:gd name="T7" fmla="*/ 1 h 17"/>
                <a:gd name="T8" fmla="*/ 14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5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3" y="2"/>
                    <a:pt x="7" y="0"/>
                    <a:pt x="12" y="1"/>
                  </a:cubicBezTo>
                  <a:cubicBezTo>
                    <a:pt x="16" y="3"/>
                    <a:pt x="18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5" name="Freeform 471">
              <a:extLst>
                <a:ext uri="{FF2B5EF4-FFF2-40B4-BE49-F238E27FC236}">
                  <a16:creationId xmlns:a16="http://schemas.microsoft.com/office/drawing/2014/main" id="{95CFFE50-CC2A-4240-9227-FACFC33CB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3403"/>
              <a:ext cx="107" cy="93"/>
            </a:xfrm>
            <a:custGeom>
              <a:avLst/>
              <a:gdLst>
                <a:gd name="T0" fmla="*/ 83 w 116"/>
                <a:gd name="T1" fmla="*/ 21 h 94"/>
                <a:gd name="T2" fmla="*/ 60 w 116"/>
                <a:gd name="T3" fmla="*/ 77 h 94"/>
                <a:gd name="T4" fmla="*/ 7 w 116"/>
                <a:gd name="T5" fmla="*/ 71 h 94"/>
                <a:gd name="T6" fmla="*/ 31 w 116"/>
                <a:gd name="T7" fmla="*/ 15 h 94"/>
                <a:gd name="T8" fmla="*/ 83 w 116"/>
                <a:gd name="T9" fmla="*/ 2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1"/>
                  </a:moveTo>
                  <a:cubicBezTo>
                    <a:pt x="116" y="39"/>
                    <a:pt x="103" y="65"/>
                    <a:pt x="76" y="80"/>
                  </a:cubicBezTo>
                  <a:cubicBezTo>
                    <a:pt x="50" y="94"/>
                    <a:pt x="20" y="92"/>
                    <a:pt x="10" y="74"/>
                  </a:cubicBezTo>
                  <a:cubicBezTo>
                    <a:pt x="0" y="56"/>
                    <a:pt x="14" y="29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6" name="Freeform 472">
              <a:extLst>
                <a:ext uri="{FF2B5EF4-FFF2-40B4-BE49-F238E27FC236}">
                  <a16:creationId xmlns:a16="http://schemas.microsoft.com/office/drawing/2014/main" id="{637F4C98-E725-4A40-9506-62468409E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412"/>
              <a:ext cx="51" cy="49"/>
            </a:xfrm>
            <a:custGeom>
              <a:avLst/>
              <a:gdLst>
                <a:gd name="T0" fmla="*/ 30 w 55"/>
                <a:gd name="T1" fmla="*/ 40 h 50"/>
                <a:gd name="T2" fmla="*/ 6 w 55"/>
                <a:gd name="T3" fmla="*/ 34 h 50"/>
                <a:gd name="T4" fmla="*/ 14 w 55"/>
                <a:gd name="T5" fmla="*/ 6 h 50"/>
                <a:gd name="T6" fmla="*/ 39 w 55"/>
                <a:gd name="T7" fmla="*/ 12 h 50"/>
                <a:gd name="T8" fmla="*/ 30 w 55"/>
                <a:gd name="T9" fmla="*/ 4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38" y="43"/>
                  </a:moveTo>
                  <a:cubicBezTo>
                    <a:pt x="26" y="50"/>
                    <a:pt x="12" y="47"/>
                    <a:pt x="6" y="37"/>
                  </a:cubicBezTo>
                  <a:cubicBezTo>
                    <a:pt x="0" y="27"/>
                    <a:pt x="5" y="13"/>
                    <a:pt x="17" y="6"/>
                  </a:cubicBezTo>
                  <a:cubicBezTo>
                    <a:pt x="29" y="0"/>
                    <a:pt x="43" y="2"/>
                    <a:pt x="49" y="12"/>
                  </a:cubicBezTo>
                  <a:cubicBezTo>
                    <a:pt x="55" y="22"/>
                    <a:pt x="50" y="36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7" name="Freeform 473">
              <a:extLst>
                <a:ext uri="{FF2B5EF4-FFF2-40B4-BE49-F238E27FC236}">
                  <a16:creationId xmlns:a16="http://schemas.microsoft.com/office/drawing/2014/main" id="{3ACE5D69-0D57-49CB-A722-8008B0783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3446"/>
              <a:ext cx="28" cy="32"/>
            </a:xfrm>
            <a:custGeom>
              <a:avLst/>
              <a:gdLst>
                <a:gd name="T0" fmla="*/ 19 w 31"/>
                <a:gd name="T1" fmla="*/ 25 h 32"/>
                <a:gd name="T2" fmla="*/ 5 w 31"/>
                <a:gd name="T3" fmla="*/ 27 h 32"/>
                <a:gd name="T4" fmla="*/ 5 w 31"/>
                <a:gd name="T5" fmla="*/ 7 h 32"/>
                <a:gd name="T6" fmla="*/ 19 w 31"/>
                <a:gd name="T7" fmla="*/ 5 h 32"/>
                <a:gd name="T8" fmla="*/ 19 w 31"/>
                <a:gd name="T9" fmla="*/ 2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25"/>
                  </a:moveTo>
                  <a:cubicBezTo>
                    <a:pt x="19" y="31"/>
                    <a:pt x="10" y="32"/>
                    <a:pt x="5" y="27"/>
                  </a:cubicBezTo>
                  <a:cubicBezTo>
                    <a:pt x="0" y="22"/>
                    <a:pt x="0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0" y="19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8" name="Freeform 474">
              <a:extLst>
                <a:ext uri="{FF2B5EF4-FFF2-40B4-BE49-F238E27FC236}">
                  <a16:creationId xmlns:a16="http://schemas.microsoft.com/office/drawing/2014/main" id="{7C0B0C2F-C2B1-4D10-96EA-D2DE50D2C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3385"/>
              <a:ext cx="230" cy="346"/>
            </a:xfrm>
            <a:custGeom>
              <a:avLst/>
              <a:gdLst>
                <a:gd name="T0" fmla="*/ 161 w 249"/>
                <a:gd name="T1" fmla="*/ 194 h 351"/>
                <a:gd name="T2" fmla="*/ 163 w 249"/>
                <a:gd name="T3" fmla="*/ 179 h 351"/>
                <a:gd name="T4" fmla="*/ 181 w 249"/>
                <a:gd name="T5" fmla="*/ 141 h 351"/>
                <a:gd name="T6" fmla="*/ 141 w 249"/>
                <a:gd name="T7" fmla="*/ 16 h 351"/>
                <a:gd name="T8" fmla="*/ 47 w 249"/>
                <a:gd name="T9" fmla="*/ 85 h 351"/>
                <a:gd name="T10" fmla="*/ 42 w 249"/>
                <a:gd name="T11" fmla="*/ 127 h 351"/>
                <a:gd name="T12" fmla="*/ 35 w 249"/>
                <a:gd name="T13" fmla="*/ 142 h 351"/>
                <a:gd name="T14" fmla="*/ 33 w 249"/>
                <a:gd name="T15" fmla="*/ 159 h 351"/>
                <a:gd name="T16" fmla="*/ 16 w 249"/>
                <a:gd name="T17" fmla="*/ 195 h 351"/>
                <a:gd name="T18" fmla="*/ 55 w 249"/>
                <a:gd name="T19" fmla="*/ 320 h 351"/>
                <a:gd name="T20" fmla="*/ 151 w 249"/>
                <a:gd name="T21" fmla="*/ 251 h 351"/>
                <a:gd name="T22" fmla="*/ 155 w 249"/>
                <a:gd name="T23" fmla="*/ 207 h 351"/>
                <a:gd name="T24" fmla="*/ 161 w 249"/>
                <a:gd name="T25" fmla="*/ 194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7" y="188"/>
                  </a:cubicBezTo>
                  <a:cubicBezTo>
                    <a:pt x="216" y="176"/>
                    <a:pt x="225" y="163"/>
                    <a:pt x="230" y="147"/>
                  </a:cubicBezTo>
                  <a:cubicBezTo>
                    <a:pt x="249" y="91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5" y="103"/>
                    <a:pt x="52" y="119"/>
                    <a:pt x="53" y="133"/>
                  </a:cubicBezTo>
                  <a:cubicBezTo>
                    <a:pt x="50" y="137"/>
                    <a:pt x="46" y="142"/>
                    <a:pt x="44" y="148"/>
                  </a:cubicBezTo>
                  <a:cubicBezTo>
                    <a:pt x="42" y="154"/>
                    <a:pt x="42" y="160"/>
                    <a:pt x="42" y="165"/>
                  </a:cubicBezTo>
                  <a:cubicBezTo>
                    <a:pt x="33" y="176"/>
                    <a:pt x="25" y="189"/>
                    <a:pt x="20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1"/>
                    <a:pt x="197" y="216"/>
                  </a:cubicBezTo>
                  <a:cubicBezTo>
                    <a:pt x="200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9" name="Freeform 475">
              <a:extLst>
                <a:ext uri="{FF2B5EF4-FFF2-40B4-BE49-F238E27FC236}">
                  <a16:creationId xmlns:a16="http://schemas.microsoft.com/office/drawing/2014/main" id="{6F866AE2-E26C-4A4D-BFE1-AF46D1C37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3384"/>
              <a:ext cx="230" cy="347"/>
            </a:xfrm>
            <a:custGeom>
              <a:avLst/>
              <a:gdLst>
                <a:gd name="T0" fmla="*/ 36 w 249"/>
                <a:gd name="T1" fmla="*/ 194 h 352"/>
                <a:gd name="T2" fmla="*/ 34 w 249"/>
                <a:gd name="T3" fmla="*/ 179 h 352"/>
                <a:gd name="T4" fmla="*/ 16 w 249"/>
                <a:gd name="T5" fmla="*/ 141 h 352"/>
                <a:gd name="T6" fmla="*/ 54 w 249"/>
                <a:gd name="T7" fmla="*/ 16 h 352"/>
                <a:gd name="T8" fmla="*/ 150 w 249"/>
                <a:gd name="T9" fmla="*/ 85 h 352"/>
                <a:gd name="T10" fmla="*/ 154 w 249"/>
                <a:gd name="T11" fmla="*/ 128 h 352"/>
                <a:gd name="T12" fmla="*/ 162 w 249"/>
                <a:gd name="T13" fmla="*/ 142 h 352"/>
                <a:gd name="T14" fmla="*/ 163 w 249"/>
                <a:gd name="T15" fmla="*/ 159 h 352"/>
                <a:gd name="T16" fmla="*/ 181 w 249"/>
                <a:gd name="T17" fmla="*/ 196 h 352"/>
                <a:gd name="T18" fmla="*/ 140 w 249"/>
                <a:gd name="T19" fmla="*/ 320 h 352"/>
                <a:gd name="T20" fmla="*/ 46 w 249"/>
                <a:gd name="T21" fmla="*/ 251 h 352"/>
                <a:gd name="T22" fmla="*/ 42 w 249"/>
                <a:gd name="T23" fmla="*/ 208 h 352"/>
                <a:gd name="T24" fmla="*/ 36 w 249"/>
                <a:gd name="T25" fmla="*/ 194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7"/>
                    <a:pt x="25" y="163"/>
                    <a:pt x="19" y="147"/>
                  </a:cubicBezTo>
                  <a:cubicBezTo>
                    <a:pt x="0" y="91"/>
                    <a:pt x="22" y="33"/>
                    <a:pt x="69" y="16"/>
                  </a:cubicBezTo>
                  <a:cubicBezTo>
                    <a:pt x="116" y="0"/>
                    <a:pt x="170" y="33"/>
                    <a:pt x="189" y="88"/>
                  </a:cubicBezTo>
                  <a:cubicBezTo>
                    <a:pt x="195" y="104"/>
                    <a:pt x="197" y="119"/>
                    <a:pt x="196" y="134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90"/>
                    <a:pt x="229" y="205"/>
                  </a:cubicBezTo>
                  <a:cubicBezTo>
                    <a:pt x="249" y="261"/>
                    <a:pt x="226" y="319"/>
                    <a:pt x="179" y="335"/>
                  </a:cubicBezTo>
                  <a:cubicBezTo>
                    <a:pt x="132" y="352"/>
                    <a:pt x="79" y="319"/>
                    <a:pt x="59" y="263"/>
                  </a:cubicBezTo>
                  <a:cubicBezTo>
                    <a:pt x="54" y="248"/>
                    <a:pt x="52" y="232"/>
                    <a:pt x="53" y="217"/>
                  </a:cubicBezTo>
                  <a:cubicBezTo>
                    <a:pt x="50" y="213"/>
                    <a:pt x="47" y="209"/>
                    <a:pt x="45" y="203"/>
                  </a:cubicBezTo>
                  <a:close/>
                </a:path>
              </a:pathLst>
            </a:custGeom>
            <a:solidFill>
              <a:srgbClr val="F8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0" name="Freeform 476">
              <a:extLst>
                <a:ext uri="{FF2B5EF4-FFF2-40B4-BE49-F238E27FC236}">
                  <a16:creationId xmlns:a16="http://schemas.microsoft.com/office/drawing/2014/main" id="{497958D2-EA75-43FA-9C4F-8B2D37E5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398"/>
              <a:ext cx="147" cy="156"/>
            </a:xfrm>
            <a:custGeom>
              <a:avLst/>
              <a:gdLst>
                <a:gd name="T0" fmla="*/ 30 w 159"/>
                <a:gd name="T1" fmla="*/ 116 h 158"/>
                <a:gd name="T2" fmla="*/ 107 w 159"/>
                <a:gd name="T3" fmla="*/ 130 h 158"/>
                <a:gd name="T4" fmla="*/ 96 w 159"/>
                <a:gd name="T5" fmla="*/ 38 h 158"/>
                <a:gd name="T6" fmla="*/ 18 w 159"/>
                <a:gd name="T7" fmla="*/ 22 h 158"/>
                <a:gd name="T8" fmla="*/ 30 w 159"/>
                <a:gd name="T9" fmla="*/ 11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8">
                  <a:moveTo>
                    <a:pt x="38" y="120"/>
                  </a:moveTo>
                  <a:cubicBezTo>
                    <a:pt x="69" y="152"/>
                    <a:pt x="113" y="158"/>
                    <a:pt x="136" y="136"/>
                  </a:cubicBezTo>
                  <a:cubicBezTo>
                    <a:pt x="159" y="113"/>
                    <a:pt x="152" y="69"/>
                    <a:pt x="121" y="38"/>
                  </a:cubicBezTo>
                  <a:cubicBezTo>
                    <a:pt x="89" y="6"/>
                    <a:pt x="45" y="0"/>
                    <a:pt x="23" y="22"/>
                  </a:cubicBezTo>
                  <a:cubicBezTo>
                    <a:pt x="0" y="45"/>
                    <a:pt x="7" y="89"/>
                    <a:pt x="38" y="120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1" name="Freeform 477">
              <a:extLst>
                <a:ext uri="{FF2B5EF4-FFF2-40B4-BE49-F238E27FC236}">
                  <a16:creationId xmlns:a16="http://schemas.microsoft.com/office/drawing/2014/main" id="{488AE4DD-1C83-4DAB-A06E-7FB93C12B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3523"/>
              <a:ext cx="15" cy="29"/>
            </a:xfrm>
            <a:custGeom>
              <a:avLst/>
              <a:gdLst>
                <a:gd name="T0" fmla="*/ 0 w 17"/>
                <a:gd name="T1" fmla="*/ 0 h 29"/>
                <a:gd name="T2" fmla="*/ 7 w 17"/>
                <a:gd name="T3" fmla="*/ 29 h 29"/>
                <a:gd name="T4" fmla="*/ 0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0"/>
                  </a:moveTo>
                  <a:cubicBezTo>
                    <a:pt x="0" y="0"/>
                    <a:pt x="17" y="9"/>
                    <a:pt x="10" y="29"/>
                  </a:cubicBezTo>
                  <a:cubicBezTo>
                    <a:pt x="10" y="2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2" name="Freeform 478">
              <a:extLst>
                <a:ext uri="{FF2B5EF4-FFF2-40B4-BE49-F238E27FC236}">
                  <a16:creationId xmlns:a16="http://schemas.microsoft.com/office/drawing/2014/main" id="{FC7A68B6-FEE5-4269-BDC9-DB851CF71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3557"/>
              <a:ext cx="101" cy="157"/>
            </a:xfrm>
            <a:custGeom>
              <a:avLst/>
              <a:gdLst>
                <a:gd name="T0" fmla="*/ 5 w 109"/>
                <a:gd name="T1" fmla="*/ 71 h 160"/>
                <a:gd name="T2" fmla="*/ 36 w 109"/>
                <a:gd name="T3" fmla="*/ 147 h 160"/>
                <a:gd name="T4" fmla="*/ 82 w 109"/>
                <a:gd name="T5" fmla="*/ 80 h 160"/>
                <a:gd name="T6" fmla="*/ 51 w 109"/>
                <a:gd name="T7" fmla="*/ 4 h 160"/>
                <a:gd name="T8" fmla="*/ 5 w 109"/>
                <a:gd name="T9" fmla="*/ 71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5" y="74"/>
                  </a:move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9" y="128"/>
                    <a:pt x="104" y="86"/>
                  </a:cubicBezTo>
                  <a:cubicBezTo>
                    <a:pt x="109" y="44"/>
                    <a:pt x="91" y="7"/>
                    <a:pt x="64" y="4"/>
                  </a:cubicBezTo>
                  <a:cubicBezTo>
                    <a:pt x="37" y="0"/>
                    <a:pt x="11" y="32"/>
                    <a:pt x="5" y="74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3" name="Freeform 479">
              <a:extLst>
                <a:ext uri="{FF2B5EF4-FFF2-40B4-BE49-F238E27FC236}">
                  <a16:creationId xmlns:a16="http://schemas.microsoft.com/office/drawing/2014/main" id="{0326B542-F460-4497-85D8-1AD7BA81B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561"/>
              <a:ext cx="75" cy="94"/>
            </a:xfrm>
            <a:custGeom>
              <a:avLst/>
              <a:gdLst>
                <a:gd name="T0" fmla="*/ 5 w 81"/>
                <a:gd name="T1" fmla="*/ 52 h 96"/>
                <a:gd name="T2" fmla="*/ 39 w 81"/>
                <a:gd name="T3" fmla="*/ 86 h 96"/>
                <a:gd name="T4" fmla="*/ 60 w 81"/>
                <a:gd name="T5" fmla="*/ 38 h 96"/>
                <a:gd name="T6" fmla="*/ 26 w 81"/>
                <a:gd name="T7" fmla="*/ 4 h 96"/>
                <a:gd name="T8" fmla="*/ 5 w 81"/>
                <a:gd name="T9" fmla="*/ 5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55"/>
                  </a:moveTo>
                  <a:cubicBezTo>
                    <a:pt x="10" y="80"/>
                    <a:pt x="30" y="96"/>
                    <a:pt x="49" y="92"/>
                  </a:cubicBezTo>
                  <a:cubicBezTo>
                    <a:pt x="69" y="88"/>
                    <a:pt x="81" y="65"/>
                    <a:pt x="76" y="41"/>
                  </a:cubicBezTo>
                  <a:cubicBezTo>
                    <a:pt x="71" y="17"/>
                    <a:pt x="51" y="0"/>
                    <a:pt x="32" y="4"/>
                  </a:cubicBezTo>
                  <a:cubicBezTo>
                    <a:pt x="12" y="8"/>
                    <a:pt x="0" y="31"/>
                    <a:pt x="5" y="55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4" name="Freeform 480">
              <a:extLst>
                <a:ext uri="{FF2B5EF4-FFF2-40B4-BE49-F238E27FC236}">
                  <a16:creationId xmlns:a16="http://schemas.microsoft.com/office/drawing/2014/main" id="{5CBBF402-4DAB-42F8-8971-0E3F4124D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3563"/>
              <a:ext cx="23" cy="23"/>
            </a:xfrm>
            <a:custGeom>
              <a:avLst/>
              <a:gdLst>
                <a:gd name="T0" fmla="*/ 1 w 25"/>
                <a:gd name="T1" fmla="*/ 13 h 24"/>
                <a:gd name="T2" fmla="*/ 12 w 25"/>
                <a:gd name="T3" fmla="*/ 19 h 24"/>
                <a:gd name="T4" fmla="*/ 17 w 25"/>
                <a:gd name="T5" fmla="*/ 8 h 24"/>
                <a:gd name="T6" fmla="*/ 6 w 25"/>
                <a:gd name="T7" fmla="*/ 2 h 24"/>
                <a:gd name="T8" fmla="*/ 1 w 25"/>
                <a:gd name="T9" fmla="*/ 1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" y="16"/>
                  </a:moveTo>
                  <a:cubicBezTo>
                    <a:pt x="3" y="21"/>
                    <a:pt x="10" y="24"/>
                    <a:pt x="15" y="22"/>
                  </a:cubicBezTo>
                  <a:cubicBezTo>
                    <a:pt x="21" y="20"/>
                    <a:pt x="25" y="14"/>
                    <a:pt x="23" y="8"/>
                  </a:cubicBezTo>
                  <a:cubicBezTo>
                    <a:pt x="21" y="3"/>
                    <a:pt x="14" y="0"/>
                    <a:pt x="9" y="2"/>
                  </a:cubicBezTo>
                  <a:cubicBezTo>
                    <a:pt x="3" y="4"/>
                    <a:pt x="0" y="10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5" name="Freeform 481">
              <a:extLst>
                <a:ext uri="{FF2B5EF4-FFF2-40B4-BE49-F238E27FC236}">
                  <a16:creationId xmlns:a16="http://schemas.microsoft.com/office/drawing/2014/main" id="{4EA4C1EC-EABB-400F-A31F-C2E6BBBE1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3585"/>
              <a:ext cx="16" cy="18"/>
            </a:xfrm>
            <a:custGeom>
              <a:avLst/>
              <a:gdLst>
                <a:gd name="T0" fmla="*/ 1 w 18"/>
                <a:gd name="T1" fmla="*/ 12 h 18"/>
                <a:gd name="T2" fmla="*/ 9 w 18"/>
                <a:gd name="T3" fmla="*/ 16 h 18"/>
                <a:gd name="T4" fmla="*/ 12 w 18"/>
                <a:gd name="T5" fmla="*/ 6 h 18"/>
                <a:gd name="T6" fmla="*/ 4 w 18"/>
                <a:gd name="T7" fmla="*/ 2 h 18"/>
                <a:gd name="T8" fmla="*/ 1 w 18"/>
                <a:gd name="T9" fmla="*/ 1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2"/>
                  </a:moveTo>
                  <a:cubicBezTo>
                    <a:pt x="3" y="16"/>
                    <a:pt x="7" y="18"/>
                    <a:pt x="12" y="16"/>
                  </a:cubicBezTo>
                  <a:cubicBezTo>
                    <a:pt x="16" y="15"/>
                    <a:pt x="18" y="10"/>
                    <a:pt x="17" y="6"/>
                  </a:cubicBezTo>
                  <a:cubicBezTo>
                    <a:pt x="16" y="2"/>
                    <a:pt x="11" y="0"/>
                    <a:pt x="7" y="2"/>
                  </a:cubicBezTo>
                  <a:cubicBezTo>
                    <a:pt x="2" y="3"/>
                    <a:pt x="0" y="8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6" name="Freeform 482">
              <a:extLst>
                <a:ext uri="{FF2B5EF4-FFF2-40B4-BE49-F238E27FC236}">
                  <a16:creationId xmlns:a16="http://schemas.microsoft.com/office/drawing/2014/main" id="{FD430E21-BD3C-4ABE-853F-F8949C163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401"/>
              <a:ext cx="108" cy="93"/>
            </a:xfrm>
            <a:custGeom>
              <a:avLst/>
              <a:gdLst>
                <a:gd name="T0" fmla="*/ 7 w 116"/>
                <a:gd name="T1" fmla="*/ 20 h 94"/>
                <a:gd name="T2" fmla="*/ 32 w 116"/>
                <a:gd name="T3" fmla="*/ 76 h 94"/>
                <a:gd name="T4" fmla="*/ 86 w 116"/>
                <a:gd name="T5" fmla="*/ 70 h 94"/>
                <a:gd name="T6" fmla="*/ 61 w 116"/>
                <a:gd name="T7" fmla="*/ 14 h 94"/>
                <a:gd name="T8" fmla="*/ 7 w 116"/>
                <a:gd name="T9" fmla="*/ 2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20"/>
                  </a:moveTo>
                  <a:cubicBezTo>
                    <a:pt x="0" y="38"/>
                    <a:pt x="14" y="65"/>
                    <a:pt x="40" y="79"/>
                  </a:cubicBezTo>
                  <a:cubicBezTo>
                    <a:pt x="67" y="94"/>
                    <a:pt x="96" y="91"/>
                    <a:pt x="106" y="73"/>
                  </a:cubicBezTo>
                  <a:cubicBezTo>
                    <a:pt x="116" y="55"/>
                    <a:pt x="102" y="29"/>
                    <a:pt x="76" y="14"/>
                  </a:cubicBezTo>
                  <a:cubicBezTo>
                    <a:pt x="49" y="0"/>
                    <a:pt x="20" y="2"/>
                    <a:pt x="10" y="20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7" name="Freeform 483">
              <a:extLst>
                <a:ext uri="{FF2B5EF4-FFF2-40B4-BE49-F238E27FC236}">
                  <a16:creationId xmlns:a16="http://schemas.microsoft.com/office/drawing/2014/main" id="{DB08CC9E-8373-45C3-ACFE-A04E5A18A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409"/>
              <a:ext cx="50" cy="49"/>
            </a:xfrm>
            <a:custGeom>
              <a:avLst/>
              <a:gdLst>
                <a:gd name="T0" fmla="*/ 14 w 54"/>
                <a:gd name="T1" fmla="*/ 40 h 50"/>
                <a:gd name="T2" fmla="*/ 38 w 54"/>
                <a:gd name="T3" fmla="*/ 34 h 50"/>
                <a:gd name="T4" fmla="*/ 29 w 54"/>
                <a:gd name="T5" fmla="*/ 7 h 50"/>
                <a:gd name="T6" fmla="*/ 5 w 54"/>
                <a:gd name="T7" fmla="*/ 13 h 50"/>
                <a:gd name="T8" fmla="*/ 14 w 54"/>
                <a:gd name="T9" fmla="*/ 4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7" y="43"/>
                  </a:moveTo>
                  <a:cubicBezTo>
                    <a:pt x="28" y="50"/>
                    <a:pt x="43" y="47"/>
                    <a:pt x="48" y="37"/>
                  </a:cubicBezTo>
                  <a:cubicBezTo>
                    <a:pt x="54" y="27"/>
                    <a:pt x="49" y="14"/>
                    <a:pt x="37" y="7"/>
                  </a:cubicBezTo>
                  <a:cubicBezTo>
                    <a:pt x="25" y="0"/>
                    <a:pt x="11" y="3"/>
                    <a:pt x="5" y="13"/>
                  </a:cubicBezTo>
                  <a:cubicBezTo>
                    <a:pt x="0" y="23"/>
                    <a:pt x="5" y="37"/>
                    <a:pt x="1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8" name="Freeform 484">
              <a:extLst>
                <a:ext uri="{FF2B5EF4-FFF2-40B4-BE49-F238E27FC236}">
                  <a16:creationId xmlns:a16="http://schemas.microsoft.com/office/drawing/2014/main" id="{1E0ABE0A-CBFF-473A-929F-EAFC4F222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444"/>
              <a:ext cx="28" cy="31"/>
            </a:xfrm>
            <a:custGeom>
              <a:avLst/>
              <a:gdLst>
                <a:gd name="T0" fmla="*/ 6 w 30"/>
                <a:gd name="T1" fmla="*/ 24 h 31"/>
                <a:gd name="T2" fmla="*/ 20 w 30"/>
                <a:gd name="T3" fmla="*/ 26 h 31"/>
                <a:gd name="T4" fmla="*/ 20 w 30"/>
                <a:gd name="T5" fmla="*/ 7 h 31"/>
                <a:gd name="T6" fmla="*/ 5 w 30"/>
                <a:gd name="T7" fmla="*/ 4 h 31"/>
                <a:gd name="T8" fmla="*/ 6 w 30"/>
                <a:gd name="T9" fmla="*/ 2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1">
                  <a:moveTo>
                    <a:pt x="6" y="24"/>
                  </a:moveTo>
                  <a:cubicBezTo>
                    <a:pt x="11" y="30"/>
                    <a:pt x="20" y="31"/>
                    <a:pt x="25" y="26"/>
                  </a:cubicBezTo>
                  <a:cubicBezTo>
                    <a:pt x="30" y="22"/>
                    <a:pt x="30" y="13"/>
                    <a:pt x="24" y="7"/>
                  </a:cubicBezTo>
                  <a:cubicBezTo>
                    <a:pt x="19" y="1"/>
                    <a:pt x="10" y="0"/>
                    <a:pt x="5" y="4"/>
                  </a:cubicBezTo>
                  <a:cubicBezTo>
                    <a:pt x="0" y="9"/>
                    <a:pt x="0" y="18"/>
                    <a:pt x="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9" name="Freeform 485">
              <a:extLst>
                <a:ext uri="{FF2B5EF4-FFF2-40B4-BE49-F238E27FC236}">
                  <a16:creationId xmlns:a16="http://schemas.microsoft.com/office/drawing/2014/main" id="{43340BBC-D1AC-4B25-B69C-FEA247280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382"/>
              <a:ext cx="230" cy="347"/>
            </a:xfrm>
            <a:custGeom>
              <a:avLst/>
              <a:gdLst>
                <a:gd name="T0" fmla="*/ 36 w 249"/>
                <a:gd name="T1" fmla="*/ 194 h 352"/>
                <a:gd name="T2" fmla="*/ 34 w 249"/>
                <a:gd name="T3" fmla="*/ 179 h 352"/>
                <a:gd name="T4" fmla="*/ 16 w 249"/>
                <a:gd name="T5" fmla="*/ 141 h 352"/>
                <a:gd name="T6" fmla="*/ 55 w 249"/>
                <a:gd name="T7" fmla="*/ 17 h 352"/>
                <a:gd name="T8" fmla="*/ 151 w 249"/>
                <a:gd name="T9" fmla="*/ 86 h 352"/>
                <a:gd name="T10" fmla="*/ 154 w 249"/>
                <a:gd name="T11" fmla="*/ 128 h 352"/>
                <a:gd name="T12" fmla="*/ 162 w 249"/>
                <a:gd name="T13" fmla="*/ 142 h 352"/>
                <a:gd name="T14" fmla="*/ 163 w 249"/>
                <a:gd name="T15" fmla="*/ 159 h 352"/>
                <a:gd name="T16" fmla="*/ 181 w 249"/>
                <a:gd name="T17" fmla="*/ 196 h 352"/>
                <a:gd name="T18" fmla="*/ 140 w 249"/>
                <a:gd name="T19" fmla="*/ 321 h 352"/>
                <a:gd name="T20" fmla="*/ 46 w 249"/>
                <a:gd name="T21" fmla="*/ 252 h 352"/>
                <a:gd name="T22" fmla="*/ 42 w 249"/>
                <a:gd name="T23" fmla="*/ 208 h 352"/>
                <a:gd name="T24" fmla="*/ 36 w 249"/>
                <a:gd name="T25" fmla="*/ 194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203"/>
                  </a:moveTo>
                  <a:cubicBezTo>
                    <a:pt x="43" y="198"/>
                    <a:pt x="42" y="193"/>
                    <a:pt x="43" y="188"/>
                  </a:cubicBezTo>
                  <a:cubicBezTo>
                    <a:pt x="33" y="177"/>
                    <a:pt x="25" y="163"/>
                    <a:pt x="19" y="147"/>
                  </a:cubicBezTo>
                  <a:cubicBezTo>
                    <a:pt x="0" y="91"/>
                    <a:pt x="23" y="33"/>
                    <a:pt x="70" y="17"/>
                  </a:cubicBezTo>
                  <a:cubicBezTo>
                    <a:pt x="117" y="0"/>
                    <a:pt x="170" y="33"/>
                    <a:pt x="190" y="89"/>
                  </a:cubicBezTo>
                  <a:cubicBezTo>
                    <a:pt x="195" y="104"/>
                    <a:pt x="197" y="119"/>
                    <a:pt x="196" y="134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1"/>
                    <a:pt x="207" y="165"/>
                  </a:cubicBezTo>
                  <a:cubicBezTo>
                    <a:pt x="217" y="176"/>
                    <a:pt x="224" y="190"/>
                    <a:pt x="230" y="205"/>
                  </a:cubicBezTo>
                  <a:cubicBezTo>
                    <a:pt x="249" y="261"/>
                    <a:pt x="226" y="319"/>
                    <a:pt x="179" y="336"/>
                  </a:cubicBezTo>
                  <a:cubicBezTo>
                    <a:pt x="132" y="352"/>
                    <a:pt x="79" y="320"/>
                    <a:pt x="59" y="264"/>
                  </a:cubicBezTo>
                  <a:cubicBezTo>
                    <a:pt x="54" y="248"/>
                    <a:pt x="52" y="232"/>
                    <a:pt x="53" y="217"/>
                  </a:cubicBezTo>
                  <a:cubicBezTo>
                    <a:pt x="50" y="214"/>
                    <a:pt x="47" y="209"/>
                    <a:pt x="45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0" name="Freeform 486">
              <a:extLst>
                <a:ext uri="{FF2B5EF4-FFF2-40B4-BE49-F238E27FC236}">
                  <a16:creationId xmlns:a16="http://schemas.microsoft.com/office/drawing/2014/main" id="{96307FF6-66D2-4250-8BA4-0E19970B2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691"/>
              <a:ext cx="229" cy="346"/>
            </a:xfrm>
            <a:custGeom>
              <a:avLst/>
              <a:gdLst>
                <a:gd name="T0" fmla="*/ 160 w 248"/>
                <a:gd name="T1" fmla="*/ 142 h 351"/>
                <a:gd name="T2" fmla="*/ 162 w 248"/>
                <a:gd name="T3" fmla="*/ 157 h 351"/>
                <a:gd name="T4" fmla="*/ 180 w 248"/>
                <a:gd name="T5" fmla="*/ 195 h 351"/>
                <a:gd name="T6" fmla="*/ 140 w 248"/>
                <a:gd name="T7" fmla="*/ 320 h 351"/>
                <a:gd name="T8" fmla="*/ 46 w 248"/>
                <a:gd name="T9" fmla="*/ 251 h 351"/>
                <a:gd name="T10" fmla="*/ 41 w 248"/>
                <a:gd name="T11" fmla="*/ 209 h 351"/>
                <a:gd name="T12" fmla="*/ 34 w 248"/>
                <a:gd name="T13" fmla="*/ 194 h 351"/>
                <a:gd name="T14" fmla="*/ 32 w 248"/>
                <a:gd name="T15" fmla="*/ 177 h 351"/>
                <a:gd name="T16" fmla="*/ 16 w 248"/>
                <a:gd name="T17" fmla="*/ 141 h 351"/>
                <a:gd name="T18" fmla="*/ 54 w 248"/>
                <a:gd name="T19" fmla="*/ 16 h 351"/>
                <a:gd name="T20" fmla="*/ 150 w 248"/>
                <a:gd name="T21" fmla="*/ 85 h 351"/>
                <a:gd name="T22" fmla="*/ 154 w 248"/>
                <a:gd name="T23" fmla="*/ 129 h 351"/>
                <a:gd name="T24" fmla="*/ 160 w 248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3" y="148"/>
                  </a:moveTo>
                  <a:cubicBezTo>
                    <a:pt x="205" y="153"/>
                    <a:pt x="206" y="159"/>
                    <a:pt x="206" y="163"/>
                  </a:cubicBezTo>
                  <a:cubicBezTo>
                    <a:pt x="216" y="175"/>
                    <a:pt x="224" y="188"/>
                    <a:pt x="229" y="204"/>
                  </a:cubicBezTo>
                  <a:cubicBezTo>
                    <a:pt x="248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8"/>
                    <a:pt x="52" y="232"/>
                    <a:pt x="52" y="218"/>
                  </a:cubicBezTo>
                  <a:cubicBezTo>
                    <a:pt x="49" y="214"/>
                    <a:pt x="45" y="209"/>
                    <a:pt x="43" y="203"/>
                  </a:cubicBezTo>
                  <a:cubicBezTo>
                    <a:pt x="41" y="197"/>
                    <a:pt x="41" y="191"/>
                    <a:pt x="41" y="186"/>
                  </a:cubicBezTo>
                  <a:cubicBezTo>
                    <a:pt x="32" y="175"/>
                    <a:pt x="24" y="162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4"/>
                    <a:pt x="197" y="119"/>
                    <a:pt x="196" y="135"/>
                  </a:cubicBezTo>
                  <a:cubicBezTo>
                    <a:pt x="199" y="138"/>
                    <a:pt x="202" y="142"/>
                    <a:pt x="203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1" name="Freeform 487">
              <a:extLst>
                <a:ext uri="{FF2B5EF4-FFF2-40B4-BE49-F238E27FC236}">
                  <a16:creationId xmlns:a16="http://schemas.microsoft.com/office/drawing/2014/main" id="{CB02DAD3-0A49-4641-A531-B66531C12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3867"/>
              <a:ext cx="147" cy="157"/>
            </a:xfrm>
            <a:custGeom>
              <a:avLst/>
              <a:gdLst>
                <a:gd name="T0" fmla="*/ 95 w 159"/>
                <a:gd name="T1" fmla="*/ 38 h 159"/>
                <a:gd name="T2" fmla="*/ 17 w 159"/>
                <a:gd name="T3" fmla="*/ 23 h 159"/>
                <a:gd name="T4" fmla="*/ 30 w 159"/>
                <a:gd name="T5" fmla="*/ 117 h 159"/>
                <a:gd name="T6" fmla="*/ 107 w 159"/>
                <a:gd name="T7" fmla="*/ 130 h 159"/>
                <a:gd name="T8" fmla="*/ 95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0" y="38"/>
                  </a:moveTo>
                  <a:cubicBezTo>
                    <a:pt x="89" y="7"/>
                    <a:pt x="45" y="0"/>
                    <a:pt x="22" y="23"/>
                  </a:cubicBezTo>
                  <a:cubicBezTo>
                    <a:pt x="0" y="46"/>
                    <a:pt x="6" y="89"/>
                    <a:pt x="38" y="121"/>
                  </a:cubicBezTo>
                  <a:cubicBezTo>
                    <a:pt x="69" y="152"/>
                    <a:pt x="113" y="159"/>
                    <a:pt x="136" y="136"/>
                  </a:cubicBezTo>
                  <a:cubicBezTo>
                    <a:pt x="159" y="113"/>
                    <a:pt x="152" y="69"/>
                    <a:pt x="120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2" name="Freeform 488">
              <a:extLst>
                <a:ext uri="{FF2B5EF4-FFF2-40B4-BE49-F238E27FC236}">
                  <a16:creationId xmlns:a16="http://schemas.microsoft.com/office/drawing/2014/main" id="{0540B4C8-33D0-4F40-80B2-CE851917C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870"/>
              <a:ext cx="17" cy="28"/>
            </a:xfrm>
            <a:custGeom>
              <a:avLst/>
              <a:gdLst>
                <a:gd name="T0" fmla="*/ 15 w 18"/>
                <a:gd name="T1" fmla="*/ 28 h 28"/>
                <a:gd name="T2" fmla="*/ 7 w 18"/>
                <a:gd name="T3" fmla="*/ 0 h 28"/>
                <a:gd name="T4" fmla="*/ 15 w 18"/>
                <a:gd name="T5" fmla="*/ 2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8" y="28"/>
                  </a:moveTo>
                  <a:cubicBezTo>
                    <a:pt x="18" y="28"/>
                    <a:pt x="0" y="19"/>
                    <a:pt x="7" y="0"/>
                  </a:cubicBezTo>
                  <a:cubicBezTo>
                    <a:pt x="7" y="0"/>
                    <a:pt x="8" y="20"/>
                    <a:pt x="18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3" name="Freeform 489">
              <a:extLst>
                <a:ext uri="{FF2B5EF4-FFF2-40B4-BE49-F238E27FC236}">
                  <a16:creationId xmlns:a16="http://schemas.microsoft.com/office/drawing/2014/main" id="{FC952CD7-0603-4041-AB05-B62B20214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707"/>
              <a:ext cx="101" cy="157"/>
            </a:xfrm>
            <a:custGeom>
              <a:avLst/>
              <a:gdLst>
                <a:gd name="T0" fmla="*/ 82 w 109"/>
                <a:gd name="T1" fmla="*/ 80 h 160"/>
                <a:gd name="T2" fmla="*/ 51 w 109"/>
                <a:gd name="T3" fmla="*/ 4 h 160"/>
                <a:gd name="T4" fmla="*/ 5 w 109"/>
                <a:gd name="T5" fmla="*/ 71 h 160"/>
                <a:gd name="T6" fmla="*/ 36 w 109"/>
                <a:gd name="T7" fmla="*/ 148 h 160"/>
                <a:gd name="T8" fmla="*/ 82 w 109"/>
                <a:gd name="T9" fmla="*/ 8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86"/>
                  </a:moveTo>
                  <a:cubicBezTo>
                    <a:pt x="109" y="44"/>
                    <a:pt x="92" y="7"/>
                    <a:pt x="64" y="4"/>
                  </a:cubicBezTo>
                  <a:cubicBezTo>
                    <a:pt x="37" y="0"/>
                    <a:pt x="11" y="32"/>
                    <a:pt x="5" y="74"/>
                  </a:cubicBezTo>
                  <a:cubicBezTo>
                    <a:pt x="0" y="116"/>
                    <a:pt x="18" y="153"/>
                    <a:pt x="45" y="157"/>
                  </a:cubicBezTo>
                  <a:cubicBezTo>
                    <a:pt x="72" y="160"/>
                    <a:pt x="99" y="129"/>
                    <a:pt x="104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4" name="Freeform 490">
              <a:extLst>
                <a:ext uri="{FF2B5EF4-FFF2-40B4-BE49-F238E27FC236}">
                  <a16:creationId xmlns:a16="http://schemas.microsoft.com/office/drawing/2014/main" id="{22D1FABD-9A01-4A9C-A463-EF68DAC3F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3766"/>
              <a:ext cx="74" cy="94"/>
            </a:xfrm>
            <a:custGeom>
              <a:avLst/>
              <a:gdLst>
                <a:gd name="T0" fmla="*/ 59 w 80"/>
                <a:gd name="T1" fmla="*/ 38 h 96"/>
                <a:gd name="T2" fmla="*/ 25 w 80"/>
                <a:gd name="T3" fmla="*/ 4 h 96"/>
                <a:gd name="T4" fmla="*/ 5 w 80"/>
                <a:gd name="T5" fmla="*/ 52 h 96"/>
                <a:gd name="T6" fmla="*/ 39 w 80"/>
                <a:gd name="T7" fmla="*/ 86 h 96"/>
                <a:gd name="T8" fmla="*/ 59 w 80"/>
                <a:gd name="T9" fmla="*/ 3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5" y="41"/>
                  </a:moveTo>
                  <a:cubicBezTo>
                    <a:pt x="70" y="17"/>
                    <a:pt x="50" y="0"/>
                    <a:pt x="31" y="4"/>
                  </a:cubicBezTo>
                  <a:cubicBezTo>
                    <a:pt x="11" y="8"/>
                    <a:pt x="0" y="31"/>
                    <a:pt x="5" y="55"/>
                  </a:cubicBezTo>
                  <a:cubicBezTo>
                    <a:pt x="9" y="80"/>
                    <a:pt x="29" y="96"/>
                    <a:pt x="49" y="92"/>
                  </a:cubicBezTo>
                  <a:cubicBezTo>
                    <a:pt x="68" y="88"/>
                    <a:pt x="80" y="65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5" name="Freeform 491">
              <a:extLst>
                <a:ext uri="{FF2B5EF4-FFF2-40B4-BE49-F238E27FC236}">
                  <a16:creationId xmlns:a16="http://schemas.microsoft.com/office/drawing/2014/main" id="{BD9ABE67-106E-45F0-9FA7-2EFA1AF0A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3835"/>
              <a:ext cx="23" cy="23"/>
            </a:xfrm>
            <a:custGeom>
              <a:avLst/>
              <a:gdLst>
                <a:gd name="T0" fmla="*/ 17 w 25"/>
                <a:gd name="T1" fmla="*/ 8 h 24"/>
                <a:gd name="T2" fmla="*/ 6 w 25"/>
                <a:gd name="T3" fmla="*/ 2 h 24"/>
                <a:gd name="T4" fmla="*/ 2 w 25"/>
                <a:gd name="T5" fmla="*/ 13 h 24"/>
                <a:gd name="T6" fmla="*/ 13 w 25"/>
                <a:gd name="T7" fmla="*/ 19 h 24"/>
                <a:gd name="T8" fmla="*/ 17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1"/>
                    <a:pt x="10" y="24"/>
                    <a:pt x="16" y="22"/>
                  </a:cubicBezTo>
                  <a:cubicBezTo>
                    <a:pt x="22" y="20"/>
                    <a:pt x="25" y="14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6" name="Freeform 492">
              <a:extLst>
                <a:ext uri="{FF2B5EF4-FFF2-40B4-BE49-F238E27FC236}">
                  <a16:creationId xmlns:a16="http://schemas.microsoft.com/office/drawing/2014/main" id="{485CDB70-17EA-4A76-AC8D-5DCE786B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19"/>
              <a:ext cx="17" cy="17"/>
            </a:xfrm>
            <a:custGeom>
              <a:avLst/>
              <a:gdLst>
                <a:gd name="T0" fmla="*/ 14 w 18"/>
                <a:gd name="T1" fmla="*/ 6 h 17"/>
                <a:gd name="T2" fmla="*/ 7 w 18"/>
                <a:gd name="T3" fmla="*/ 1 h 17"/>
                <a:gd name="T4" fmla="*/ 1 w 18"/>
                <a:gd name="T5" fmla="*/ 11 h 17"/>
                <a:gd name="T6" fmla="*/ 9 w 18"/>
                <a:gd name="T7" fmla="*/ 15 h 17"/>
                <a:gd name="T8" fmla="*/ 14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5" y="2"/>
                    <a:pt x="11" y="0"/>
                    <a:pt x="7" y="1"/>
                  </a:cubicBezTo>
                  <a:cubicBezTo>
                    <a:pt x="2" y="3"/>
                    <a:pt x="0" y="7"/>
                    <a:pt x="1" y="11"/>
                  </a:cubicBezTo>
                  <a:cubicBezTo>
                    <a:pt x="3" y="15"/>
                    <a:pt x="7" y="17"/>
                    <a:pt x="12" y="15"/>
                  </a:cubicBezTo>
                  <a:cubicBezTo>
                    <a:pt x="16" y="14"/>
                    <a:pt x="18" y="10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7" name="Freeform 493">
              <a:extLst>
                <a:ext uri="{FF2B5EF4-FFF2-40B4-BE49-F238E27FC236}">
                  <a16:creationId xmlns:a16="http://schemas.microsoft.com/office/drawing/2014/main" id="{216FA0B0-A49F-4C57-B094-067861E0F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3928"/>
              <a:ext cx="107" cy="93"/>
            </a:xfrm>
            <a:custGeom>
              <a:avLst/>
              <a:gdLst>
                <a:gd name="T0" fmla="*/ 83 w 116"/>
                <a:gd name="T1" fmla="*/ 69 h 95"/>
                <a:gd name="T2" fmla="*/ 60 w 116"/>
                <a:gd name="T3" fmla="*/ 15 h 95"/>
                <a:gd name="T4" fmla="*/ 7 w 116"/>
                <a:gd name="T5" fmla="*/ 21 h 95"/>
                <a:gd name="T6" fmla="*/ 31 w 116"/>
                <a:gd name="T7" fmla="*/ 74 h 95"/>
                <a:gd name="T8" fmla="*/ 83 w 116"/>
                <a:gd name="T9" fmla="*/ 69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6" y="74"/>
                  </a:moveTo>
                  <a:cubicBezTo>
                    <a:pt x="116" y="56"/>
                    <a:pt x="103" y="30"/>
                    <a:pt x="76" y="15"/>
                  </a:cubicBezTo>
                  <a:cubicBezTo>
                    <a:pt x="50" y="0"/>
                    <a:pt x="20" y="3"/>
                    <a:pt x="10" y="21"/>
                  </a:cubicBezTo>
                  <a:cubicBezTo>
                    <a:pt x="0" y="39"/>
                    <a:pt x="14" y="65"/>
                    <a:pt x="40" y="80"/>
                  </a:cubicBezTo>
                  <a:cubicBezTo>
                    <a:pt x="67" y="95"/>
                    <a:pt x="96" y="92"/>
                    <a:pt x="106" y="7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8" name="Freeform 494">
              <a:extLst>
                <a:ext uri="{FF2B5EF4-FFF2-40B4-BE49-F238E27FC236}">
                  <a16:creationId xmlns:a16="http://schemas.microsoft.com/office/drawing/2014/main" id="{FEB0C773-BE4D-4039-B689-BE709BCE7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963"/>
              <a:ext cx="51" cy="49"/>
            </a:xfrm>
            <a:custGeom>
              <a:avLst/>
              <a:gdLst>
                <a:gd name="T0" fmla="*/ 30 w 55"/>
                <a:gd name="T1" fmla="*/ 7 h 50"/>
                <a:gd name="T2" fmla="*/ 6 w 55"/>
                <a:gd name="T3" fmla="*/ 13 h 50"/>
                <a:gd name="T4" fmla="*/ 14 w 55"/>
                <a:gd name="T5" fmla="*/ 40 h 50"/>
                <a:gd name="T6" fmla="*/ 39 w 55"/>
                <a:gd name="T7" fmla="*/ 34 h 50"/>
                <a:gd name="T8" fmla="*/ 30 w 55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38" y="7"/>
                  </a:moveTo>
                  <a:cubicBezTo>
                    <a:pt x="26" y="0"/>
                    <a:pt x="12" y="3"/>
                    <a:pt x="6" y="13"/>
                  </a:cubicBezTo>
                  <a:cubicBezTo>
                    <a:pt x="0" y="23"/>
                    <a:pt x="5" y="37"/>
                    <a:pt x="17" y="43"/>
                  </a:cubicBezTo>
                  <a:cubicBezTo>
                    <a:pt x="29" y="50"/>
                    <a:pt x="43" y="47"/>
                    <a:pt x="49" y="37"/>
                  </a:cubicBezTo>
                  <a:cubicBezTo>
                    <a:pt x="55" y="27"/>
                    <a:pt x="50" y="14"/>
                    <a:pt x="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9" name="Freeform 495">
              <a:extLst>
                <a:ext uri="{FF2B5EF4-FFF2-40B4-BE49-F238E27FC236}">
                  <a16:creationId xmlns:a16="http://schemas.microsoft.com/office/drawing/2014/main" id="{39B86A91-1B8A-43BA-A361-FF2C730E2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946"/>
              <a:ext cx="28" cy="32"/>
            </a:xfrm>
            <a:custGeom>
              <a:avLst/>
              <a:gdLst>
                <a:gd name="T0" fmla="*/ 19 w 31"/>
                <a:gd name="T1" fmla="*/ 7 h 32"/>
                <a:gd name="T2" fmla="*/ 5 w 31"/>
                <a:gd name="T3" fmla="*/ 5 h 32"/>
                <a:gd name="T4" fmla="*/ 5 w 31"/>
                <a:gd name="T5" fmla="*/ 25 h 32"/>
                <a:gd name="T6" fmla="*/ 19 w 31"/>
                <a:gd name="T7" fmla="*/ 27 h 32"/>
                <a:gd name="T8" fmla="*/ 19 w 31"/>
                <a:gd name="T9" fmla="*/ 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7"/>
                  </a:moveTo>
                  <a:cubicBezTo>
                    <a:pt x="19" y="1"/>
                    <a:pt x="10" y="0"/>
                    <a:pt x="5" y="5"/>
                  </a:cubicBezTo>
                  <a:cubicBezTo>
                    <a:pt x="0" y="10"/>
                    <a:pt x="0" y="19"/>
                    <a:pt x="6" y="25"/>
                  </a:cubicBez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0" y="13"/>
                    <a:pt x="2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0" name="Freeform 496">
              <a:extLst>
                <a:ext uri="{FF2B5EF4-FFF2-40B4-BE49-F238E27FC236}">
                  <a16:creationId xmlns:a16="http://schemas.microsoft.com/office/drawing/2014/main" id="{044AF116-C3EC-41AF-9392-BAB15E050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693"/>
              <a:ext cx="230" cy="346"/>
            </a:xfrm>
            <a:custGeom>
              <a:avLst/>
              <a:gdLst>
                <a:gd name="T0" fmla="*/ 161 w 249"/>
                <a:gd name="T1" fmla="*/ 142 h 351"/>
                <a:gd name="T2" fmla="*/ 163 w 249"/>
                <a:gd name="T3" fmla="*/ 157 h 351"/>
                <a:gd name="T4" fmla="*/ 181 w 249"/>
                <a:gd name="T5" fmla="*/ 195 h 351"/>
                <a:gd name="T6" fmla="*/ 141 w 249"/>
                <a:gd name="T7" fmla="*/ 320 h 351"/>
                <a:gd name="T8" fmla="*/ 47 w 249"/>
                <a:gd name="T9" fmla="*/ 251 h 351"/>
                <a:gd name="T10" fmla="*/ 42 w 249"/>
                <a:gd name="T11" fmla="*/ 208 h 351"/>
                <a:gd name="T12" fmla="*/ 35 w 249"/>
                <a:gd name="T13" fmla="*/ 194 h 351"/>
                <a:gd name="T14" fmla="*/ 33 w 249"/>
                <a:gd name="T15" fmla="*/ 177 h 351"/>
                <a:gd name="T16" fmla="*/ 16 w 249"/>
                <a:gd name="T17" fmla="*/ 140 h 351"/>
                <a:gd name="T18" fmla="*/ 55 w 249"/>
                <a:gd name="T19" fmla="*/ 16 h 351"/>
                <a:gd name="T20" fmla="*/ 151 w 249"/>
                <a:gd name="T21" fmla="*/ 85 h 351"/>
                <a:gd name="T22" fmla="*/ 155 w 249"/>
                <a:gd name="T23" fmla="*/ 128 h 351"/>
                <a:gd name="T24" fmla="*/ 161 w 249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3"/>
                    <a:pt x="207" y="159"/>
                    <a:pt x="207" y="163"/>
                  </a:cubicBezTo>
                  <a:cubicBezTo>
                    <a:pt x="216" y="174"/>
                    <a:pt x="225" y="188"/>
                    <a:pt x="230" y="204"/>
                  </a:cubicBezTo>
                  <a:cubicBezTo>
                    <a:pt x="249" y="260"/>
                    <a:pt x="227" y="318"/>
                    <a:pt x="180" y="335"/>
                  </a:cubicBezTo>
                  <a:cubicBezTo>
                    <a:pt x="133" y="351"/>
                    <a:pt x="79" y="319"/>
                    <a:pt x="60" y="263"/>
                  </a:cubicBezTo>
                  <a:cubicBezTo>
                    <a:pt x="55" y="247"/>
                    <a:pt x="52" y="232"/>
                    <a:pt x="53" y="217"/>
                  </a:cubicBezTo>
                  <a:cubicBezTo>
                    <a:pt x="50" y="214"/>
                    <a:pt x="46" y="209"/>
                    <a:pt x="44" y="203"/>
                  </a:cubicBezTo>
                  <a:cubicBezTo>
                    <a:pt x="42" y="197"/>
                    <a:pt x="42" y="191"/>
                    <a:pt x="42" y="186"/>
                  </a:cubicBezTo>
                  <a:cubicBezTo>
                    <a:pt x="33" y="175"/>
                    <a:pt x="25" y="162"/>
                    <a:pt x="20" y="146"/>
                  </a:cubicBezTo>
                  <a:cubicBezTo>
                    <a:pt x="0" y="90"/>
                    <a:pt x="23" y="32"/>
                    <a:pt x="70" y="16"/>
                  </a:cubicBezTo>
                  <a:cubicBezTo>
                    <a:pt x="117" y="0"/>
                    <a:pt x="171" y="32"/>
                    <a:pt x="190" y="88"/>
                  </a:cubicBezTo>
                  <a:cubicBezTo>
                    <a:pt x="195" y="103"/>
                    <a:pt x="197" y="119"/>
                    <a:pt x="197" y="134"/>
                  </a:cubicBezTo>
                  <a:cubicBezTo>
                    <a:pt x="200" y="138"/>
                    <a:pt x="202" y="142"/>
                    <a:pt x="204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1" name="Freeform 497">
              <a:extLst>
                <a:ext uri="{FF2B5EF4-FFF2-40B4-BE49-F238E27FC236}">
                  <a16:creationId xmlns:a16="http://schemas.microsoft.com/office/drawing/2014/main" id="{805CFA2B-32DE-4C4D-87E7-104DD23D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693"/>
              <a:ext cx="231" cy="347"/>
            </a:xfrm>
            <a:custGeom>
              <a:avLst/>
              <a:gdLst>
                <a:gd name="T0" fmla="*/ 36 w 249"/>
                <a:gd name="T1" fmla="*/ 142 h 352"/>
                <a:gd name="T2" fmla="*/ 34 w 249"/>
                <a:gd name="T3" fmla="*/ 158 h 352"/>
                <a:gd name="T4" fmla="*/ 16 w 249"/>
                <a:gd name="T5" fmla="*/ 196 h 352"/>
                <a:gd name="T6" fmla="*/ 55 w 249"/>
                <a:gd name="T7" fmla="*/ 320 h 352"/>
                <a:gd name="T8" fmla="*/ 150 w 249"/>
                <a:gd name="T9" fmla="*/ 251 h 352"/>
                <a:gd name="T10" fmla="*/ 157 w 249"/>
                <a:gd name="T11" fmla="*/ 209 h 352"/>
                <a:gd name="T12" fmla="*/ 163 w 249"/>
                <a:gd name="T13" fmla="*/ 195 h 352"/>
                <a:gd name="T14" fmla="*/ 165 w 249"/>
                <a:gd name="T15" fmla="*/ 178 h 352"/>
                <a:gd name="T16" fmla="*/ 183 w 249"/>
                <a:gd name="T17" fmla="*/ 141 h 352"/>
                <a:gd name="T18" fmla="*/ 143 w 249"/>
                <a:gd name="T19" fmla="*/ 16 h 352"/>
                <a:gd name="T20" fmla="*/ 47 w 249"/>
                <a:gd name="T21" fmla="*/ 85 h 352"/>
                <a:gd name="T22" fmla="*/ 42 w 249"/>
                <a:gd name="T23" fmla="*/ 129 h 352"/>
                <a:gd name="T24" fmla="*/ 36 w 249"/>
                <a:gd name="T25" fmla="*/ 142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148"/>
                  </a:moveTo>
                  <a:cubicBezTo>
                    <a:pt x="43" y="154"/>
                    <a:pt x="42" y="159"/>
                    <a:pt x="43" y="164"/>
                  </a:cubicBezTo>
                  <a:cubicBezTo>
                    <a:pt x="33" y="175"/>
                    <a:pt x="25" y="189"/>
                    <a:pt x="19" y="205"/>
                  </a:cubicBezTo>
                  <a:cubicBezTo>
                    <a:pt x="0" y="261"/>
                    <a:pt x="22" y="319"/>
                    <a:pt x="69" y="335"/>
                  </a:cubicBezTo>
                  <a:cubicBezTo>
                    <a:pt x="116" y="352"/>
                    <a:pt x="170" y="319"/>
                    <a:pt x="189" y="263"/>
                  </a:cubicBezTo>
                  <a:cubicBezTo>
                    <a:pt x="195" y="248"/>
                    <a:pt x="197" y="233"/>
                    <a:pt x="196" y="218"/>
                  </a:cubicBezTo>
                  <a:cubicBezTo>
                    <a:pt x="200" y="215"/>
                    <a:pt x="203" y="210"/>
                    <a:pt x="205" y="204"/>
                  </a:cubicBezTo>
                  <a:cubicBezTo>
                    <a:pt x="207" y="197"/>
                    <a:pt x="208" y="191"/>
                    <a:pt x="207" y="187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9" y="91"/>
                    <a:pt x="226" y="33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20"/>
                    <a:pt x="53" y="135"/>
                  </a:cubicBezTo>
                  <a:cubicBezTo>
                    <a:pt x="50" y="138"/>
                    <a:pt x="47" y="143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2" name="Freeform 498">
              <a:extLst>
                <a:ext uri="{FF2B5EF4-FFF2-40B4-BE49-F238E27FC236}">
                  <a16:creationId xmlns:a16="http://schemas.microsoft.com/office/drawing/2014/main" id="{2CD2A2D1-EC2C-470D-9FE0-366F4ED6A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3869"/>
              <a:ext cx="147" cy="157"/>
            </a:xfrm>
            <a:custGeom>
              <a:avLst/>
              <a:gdLst>
                <a:gd name="T0" fmla="*/ 30 w 159"/>
                <a:gd name="T1" fmla="*/ 38 h 159"/>
                <a:gd name="T2" fmla="*/ 107 w 159"/>
                <a:gd name="T3" fmla="*/ 23 h 159"/>
                <a:gd name="T4" fmla="*/ 96 w 159"/>
                <a:gd name="T5" fmla="*/ 117 h 159"/>
                <a:gd name="T6" fmla="*/ 18 w 159"/>
                <a:gd name="T7" fmla="*/ 130 h 159"/>
                <a:gd name="T8" fmla="*/ 30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1" y="121"/>
                  </a:cubicBezTo>
                  <a:cubicBezTo>
                    <a:pt x="89" y="152"/>
                    <a:pt x="45" y="159"/>
                    <a:pt x="23" y="136"/>
                  </a:cubicBezTo>
                  <a:cubicBezTo>
                    <a:pt x="0" y="113"/>
                    <a:pt x="7" y="70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3" name="Freeform 499">
              <a:extLst>
                <a:ext uri="{FF2B5EF4-FFF2-40B4-BE49-F238E27FC236}">
                  <a16:creationId xmlns:a16="http://schemas.microsoft.com/office/drawing/2014/main" id="{9AFB7E65-1376-4E5C-A7BC-04D4F26EE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3872"/>
              <a:ext cx="16" cy="29"/>
            </a:xfrm>
            <a:custGeom>
              <a:avLst/>
              <a:gdLst>
                <a:gd name="T0" fmla="*/ 0 w 17"/>
                <a:gd name="T1" fmla="*/ 29 h 29"/>
                <a:gd name="T2" fmla="*/ 8 w 17"/>
                <a:gd name="T3" fmla="*/ 0 h 29"/>
                <a:gd name="T4" fmla="*/ 0 w 17"/>
                <a:gd name="T5" fmla="*/ 2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0" y="29"/>
                    <a:pt x="17" y="20"/>
                    <a:pt x="10" y="0"/>
                  </a:cubicBezTo>
                  <a:cubicBezTo>
                    <a:pt x="10" y="0"/>
                    <a:pt x="9" y="20"/>
                    <a:pt x="0" y="2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4" name="Freeform 500">
              <a:extLst>
                <a:ext uri="{FF2B5EF4-FFF2-40B4-BE49-F238E27FC236}">
                  <a16:creationId xmlns:a16="http://schemas.microsoft.com/office/drawing/2014/main" id="{8D237939-D7B3-4DA9-B4E7-6CF9A2E50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3710"/>
              <a:ext cx="101" cy="157"/>
            </a:xfrm>
            <a:custGeom>
              <a:avLst/>
              <a:gdLst>
                <a:gd name="T0" fmla="*/ 5 w 109"/>
                <a:gd name="T1" fmla="*/ 80 h 160"/>
                <a:gd name="T2" fmla="*/ 36 w 109"/>
                <a:gd name="T3" fmla="*/ 3 h 160"/>
                <a:gd name="T4" fmla="*/ 82 w 109"/>
                <a:gd name="T5" fmla="*/ 71 h 160"/>
                <a:gd name="T6" fmla="*/ 51 w 109"/>
                <a:gd name="T7" fmla="*/ 147 h 160"/>
                <a:gd name="T8" fmla="*/ 5 w 109"/>
                <a:gd name="T9" fmla="*/ 8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5" y="86"/>
                  </a:move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9" y="31"/>
                    <a:pt x="104" y="74"/>
                  </a:cubicBezTo>
                  <a:cubicBezTo>
                    <a:pt x="109" y="116"/>
                    <a:pt x="91" y="153"/>
                    <a:pt x="64" y="156"/>
                  </a:cubicBezTo>
                  <a:cubicBezTo>
                    <a:pt x="37" y="160"/>
                    <a:pt x="11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5" name="Freeform 501">
              <a:extLst>
                <a:ext uri="{FF2B5EF4-FFF2-40B4-BE49-F238E27FC236}">
                  <a16:creationId xmlns:a16="http://schemas.microsoft.com/office/drawing/2014/main" id="{580F3F66-D1B2-4FA2-9949-09A76226A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3769"/>
              <a:ext cx="75" cy="94"/>
            </a:xfrm>
            <a:custGeom>
              <a:avLst/>
              <a:gdLst>
                <a:gd name="T0" fmla="*/ 5 w 81"/>
                <a:gd name="T1" fmla="*/ 37 h 96"/>
                <a:gd name="T2" fmla="*/ 39 w 81"/>
                <a:gd name="T3" fmla="*/ 4 h 96"/>
                <a:gd name="T4" fmla="*/ 60 w 81"/>
                <a:gd name="T5" fmla="*/ 52 h 96"/>
                <a:gd name="T6" fmla="*/ 26 w 81"/>
                <a:gd name="T7" fmla="*/ 86 h 96"/>
                <a:gd name="T8" fmla="*/ 5 w 81"/>
                <a:gd name="T9" fmla="*/ 37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40"/>
                  </a:moveTo>
                  <a:cubicBezTo>
                    <a:pt x="10" y="16"/>
                    <a:pt x="30" y="0"/>
                    <a:pt x="49" y="4"/>
                  </a:cubicBezTo>
                  <a:cubicBezTo>
                    <a:pt x="69" y="7"/>
                    <a:pt x="81" y="30"/>
                    <a:pt x="76" y="55"/>
                  </a:cubicBezTo>
                  <a:cubicBezTo>
                    <a:pt x="71" y="79"/>
                    <a:pt x="51" y="96"/>
                    <a:pt x="32" y="92"/>
                  </a:cubicBezTo>
                  <a:cubicBezTo>
                    <a:pt x="12" y="88"/>
                    <a:pt x="0" y="65"/>
                    <a:pt x="5" y="4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6" name="Freeform 502">
              <a:extLst>
                <a:ext uri="{FF2B5EF4-FFF2-40B4-BE49-F238E27FC236}">
                  <a16:creationId xmlns:a16="http://schemas.microsoft.com/office/drawing/2014/main" id="{28DF2BE7-5F48-41FC-B7A4-08BE2E851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3838"/>
              <a:ext cx="23" cy="23"/>
            </a:xfrm>
            <a:custGeom>
              <a:avLst/>
              <a:gdLst>
                <a:gd name="T0" fmla="*/ 1 w 25"/>
                <a:gd name="T1" fmla="*/ 8 h 24"/>
                <a:gd name="T2" fmla="*/ 12 w 25"/>
                <a:gd name="T3" fmla="*/ 2 h 24"/>
                <a:gd name="T4" fmla="*/ 17 w 25"/>
                <a:gd name="T5" fmla="*/ 12 h 24"/>
                <a:gd name="T6" fmla="*/ 6 w 25"/>
                <a:gd name="T7" fmla="*/ 19 h 24"/>
                <a:gd name="T8" fmla="*/ 1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" y="8"/>
                  </a:moveTo>
                  <a:cubicBezTo>
                    <a:pt x="3" y="3"/>
                    <a:pt x="10" y="0"/>
                    <a:pt x="15" y="2"/>
                  </a:cubicBezTo>
                  <a:cubicBezTo>
                    <a:pt x="21" y="4"/>
                    <a:pt x="25" y="10"/>
                    <a:pt x="23" y="15"/>
                  </a:cubicBezTo>
                  <a:cubicBezTo>
                    <a:pt x="21" y="21"/>
                    <a:pt x="14" y="24"/>
                    <a:pt x="9" y="22"/>
                  </a:cubicBezTo>
                  <a:cubicBezTo>
                    <a:pt x="3" y="20"/>
                    <a:pt x="0" y="13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7" name="Freeform 503">
              <a:extLst>
                <a:ext uri="{FF2B5EF4-FFF2-40B4-BE49-F238E27FC236}">
                  <a16:creationId xmlns:a16="http://schemas.microsoft.com/office/drawing/2014/main" id="{16ED51DC-0A02-4ACB-943A-447DBEF2C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3821"/>
              <a:ext cx="17" cy="17"/>
            </a:xfrm>
            <a:custGeom>
              <a:avLst/>
              <a:gdLst>
                <a:gd name="T0" fmla="*/ 1 w 18"/>
                <a:gd name="T1" fmla="*/ 6 h 17"/>
                <a:gd name="T2" fmla="*/ 9 w 18"/>
                <a:gd name="T3" fmla="*/ 2 h 17"/>
                <a:gd name="T4" fmla="*/ 14 w 18"/>
                <a:gd name="T5" fmla="*/ 11 h 17"/>
                <a:gd name="T6" fmla="*/ 7 w 18"/>
                <a:gd name="T7" fmla="*/ 16 h 17"/>
                <a:gd name="T8" fmla="*/ 1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6"/>
                  </a:moveTo>
                  <a:cubicBezTo>
                    <a:pt x="3" y="2"/>
                    <a:pt x="7" y="0"/>
                    <a:pt x="12" y="2"/>
                  </a:cubicBezTo>
                  <a:cubicBezTo>
                    <a:pt x="16" y="3"/>
                    <a:pt x="18" y="7"/>
                    <a:pt x="17" y="11"/>
                  </a:cubicBezTo>
                  <a:cubicBezTo>
                    <a:pt x="16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8" name="Freeform 504">
              <a:extLst>
                <a:ext uri="{FF2B5EF4-FFF2-40B4-BE49-F238E27FC236}">
                  <a16:creationId xmlns:a16="http://schemas.microsoft.com/office/drawing/2014/main" id="{100E2EDA-7EC6-4F0B-B37C-A856E09B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3930"/>
              <a:ext cx="107" cy="93"/>
            </a:xfrm>
            <a:custGeom>
              <a:avLst/>
              <a:gdLst>
                <a:gd name="T0" fmla="*/ 7 w 116"/>
                <a:gd name="T1" fmla="*/ 70 h 94"/>
                <a:gd name="T2" fmla="*/ 31 w 116"/>
                <a:gd name="T3" fmla="*/ 15 h 94"/>
                <a:gd name="T4" fmla="*/ 83 w 116"/>
                <a:gd name="T5" fmla="*/ 21 h 94"/>
                <a:gd name="T6" fmla="*/ 60 w 116"/>
                <a:gd name="T7" fmla="*/ 77 h 94"/>
                <a:gd name="T8" fmla="*/ 7 w 116"/>
                <a:gd name="T9" fmla="*/ 7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73"/>
                  </a:moveTo>
                  <a:cubicBezTo>
                    <a:pt x="0" y="56"/>
                    <a:pt x="14" y="29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ubicBezTo>
                    <a:pt x="116" y="39"/>
                    <a:pt x="102" y="65"/>
                    <a:pt x="76" y="80"/>
                  </a:cubicBezTo>
                  <a:cubicBezTo>
                    <a:pt x="49" y="94"/>
                    <a:pt x="20" y="91"/>
                    <a:pt x="10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9" name="Freeform 505">
              <a:extLst>
                <a:ext uri="{FF2B5EF4-FFF2-40B4-BE49-F238E27FC236}">
                  <a16:creationId xmlns:a16="http://schemas.microsoft.com/office/drawing/2014/main" id="{3AD1644A-7FD0-4603-A15D-906F7D5D5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966"/>
              <a:ext cx="49" cy="49"/>
            </a:xfrm>
            <a:custGeom>
              <a:avLst/>
              <a:gdLst>
                <a:gd name="T0" fmla="*/ 13 w 54"/>
                <a:gd name="T1" fmla="*/ 6 h 50"/>
                <a:gd name="T2" fmla="*/ 36 w 54"/>
                <a:gd name="T3" fmla="*/ 12 h 50"/>
                <a:gd name="T4" fmla="*/ 28 w 54"/>
                <a:gd name="T5" fmla="*/ 40 h 50"/>
                <a:gd name="T6" fmla="*/ 5 w 54"/>
                <a:gd name="T7" fmla="*/ 34 h 50"/>
                <a:gd name="T8" fmla="*/ 13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7" y="6"/>
                  </a:moveTo>
                  <a:cubicBezTo>
                    <a:pt x="28" y="0"/>
                    <a:pt x="43" y="2"/>
                    <a:pt x="48" y="12"/>
                  </a:cubicBezTo>
                  <a:cubicBezTo>
                    <a:pt x="54" y="22"/>
                    <a:pt x="49" y="36"/>
                    <a:pt x="37" y="43"/>
                  </a:cubicBezTo>
                  <a:cubicBezTo>
                    <a:pt x="25" y="50"/>
                    <a:pt x="11" y="47"/>
                    <a:pt x="5" y="37"/>
                  </a:cubicBezTo>
                  <a:cubicBezTo>
                    <a:pt x="0" y="27"/>
                    <a:pt x="5" y="13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0" name="Freeform 506">
              <a:extLst>
                <a:ext uri="{FF2B5EF4-FFF2-40B4-BE49-F238E27FC236}">
                  <a16:creationId xmlns:a16="http://schemas.microsoft.com/office/drawing/2014/main" id="{51C38412-1595-4E59-8BFA-DAA9A3E1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3949"/>
              <a:ext cx="28" cy="31"/>
            </a:xfrm>
            <a:custGeom>
              <a:avLst/>
              <a:gdLst>
                <a:gd name="T0" fmla="*/ 6 w 30"/>
                <a:gd name="T1" fmla="*/ 7 h 31"/>
                <a:gd name="T2" fmla="*/ 20 w 30"/>
                <a:gd name="T3" fmla="*/ 4 h 31"/>
                <a:gd name="T4" fmla="*/ 20 w 30"/>
                <a:gd name="T5" fmla="*/ 24 h 31"/>
                <a:gd name="T6" fmla="*/ 5 w 30"/>
                <a:gd name="T7" fmla="*/ 26 h 31"/>
                <a:gd name="T8" fmla="*/ 6 w 30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1">
                  <a:moveTo>
                    <a:pt x="6" y="7"/>
                  </a:moveTo>
                  <a:cubicBezTo>
                    <a:pt x="11" y="1"/>
                    <a:pt x="20" y="0"/>
                    <a:pt x="25" y="4"/>
                  </a:cubicBezTo>
                  <a:cubicBezTo>
                    <a:pt x="30" y="9"/>
                    <a:pt x="30" y="18"/>
                    <a:pt x="24" y="24"/>
                  </a:cubicBezTo>
                  <a:cubicBezTo>
                    <a:pt x="19" y="30"/>
                    <a:pt x="10" y="31"/>
                    <a:pt x="5" y="26"/>
                  </a:cubicBezTo>
                  <a:cubicBezTo>
                    <a:pt x="0" y="22"/>
                    <a:pt x="0" y="13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1" name="Freeform 507">
              <a:extLst>
                <a:ext uri="{FF2B5EF4-FFF2-40B4-BE49-F238E27FC236}">
                  <a16:creationId xmlns:a16="http://schemas.microsoft.com/office/drawing/2014/main" id="{48007A1F-D9B3-4CB7-A7D1-8C4D2BE1D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695"/>
              <a:ext cx="230" cy="346"/>
            </a:xfrm>
            <a:custGeom>
              <a:avLst/>
              <a:gdLst>
                <a:gd name="T0" fmla="*/ 36 w 249"/>
                <a:gd name="T1" fmla="*/ 142 h 351"/>
                <a:gd name="T2" fmla="*/ 34 w 249"/>
                <a:gd name="T3" fmla="*/ 158 h 351"/>
                <a:gd name="T4" fmla="*/ 16 w 249"/>
                <a:gd name="T5" fmla="*/ 195 h 351"/>
                <a:gd name="T6" fmla="*/ 55 w 249"/>
                <a:gd name="T7" fmla="*/ 320 h 351"/>
                <a:gd name="T8" fmla="*/ 151 w 249"/>
                <a:gd name="T9" fmla="*/ 251 h 351"/>
                <a:gd name="T10" fmla="*/ 154 w 249"/>
                <a:gd name="T11" fmla="*/ 209 h 351"/>
                <a:gd name="T12" fmla="*/ 162 w 249"/>
                <a:gd name="T13" fmla="*/ 194 h 351"/>
                <a:gd name="T14" fmla="*/ 163 w 249"/>
                <a:gd name="T15" fmla="*/ 178 h 351"/>
                <a:gd name="T16" fmla="*/ 181 w 249"/>
                <a:gd name="T17" fmla="*/ 141 h 351"/>
                <a:gd name="T18" fmla="*/ 140 w 249"/>
                <a:gd name="T19" fmla="*/ 16 h 351"/>
                <a:gd name="T20" fmla="*/ 46 w 249"/>
                <a:gd name="T21" fmla="*/ 85 h 351"/>
                <a:gd name="T22" fmla="*/ 42 w 249"/>
                <a:gd name="T23" fmla="*/ 129 h 351"/>
                <a:gd name="T24" fmla="*/ 36 w 249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4"/>
                  </a:cubicBezTo>
                  <a:cubicBezTo>
                    <a:pt x="33" y="175"/>
                    <a:pt x="25" y="189"/>
                    <a:pt x="19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8"/>
                    <a:pt x="197" y="233"/>
                    <a:pt x="196" y="218"/>
                  </a:cubicBezTo>
                  <a:cubicBezTo>
                    <a:pt x="200" y="215"/>
                    <a:pt x="203" y="210"/>
                    <a:pt x="205" y="203"/>
                  </a:cubicBezTo>
                  <a:cubicBezTo>
                    <a:pt x="207" y="197"/>
                    <a:pt x="208" y="191"/>
                    <a:pt x="207" y="187"/>
                  </a:cubicBezTo>
                  <a:cubicBezTo>
                    <a:pt x="217" y="175"/>
                    <a:pt x="224" y="162"/>
                    <a:pt x="230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20"/>
                    <a:pt x="53" y="135"/>
                  </a:cubicBezTo>
                  <a:cubicBezTo>
                    <a:pt x="50" y="138"/>
                    <a:pt x="47" y="143"/>
                    <a:pt x="45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2" name="Freeform 508">
              <a:extLst>
                <a:ext uri="{FF2B5EF4-FFF2-40B4-BE49-F238E27FC236}">
                  <a16:creationId xmlns:a16="http://schemas.microsoft.com/office/drawing/2014/main" id="{D7CD479D-80C4-4A33-96C1-0E157E45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757"/>
              <a:ext cx="196" cy="343"/>
            </a:xfrm>
            <a:custGeom>
              <a:avLst/>
              <a:gdLst>
                <a:gd name="T0" fmla="*/ 150 w 212"/>
                <a:gd name="T1" fmla="*/ 156 h 348"/>
                <a:gd name="T2" fmla="*/ 145 w 212"/>
                <a:gd name="T3" fmla="*/ 142 h 348"/>
                <a:gd name="T4" fmla="*/ 148 w 212"/>
                <a:gd name="T5" fmla="*/ 98 h 348"/>
                <a:gd name="T6" fmla="*/ 66 w 212"/>
                <a:gd name="T7" fmla="*/ 7 h 348"/>
                <a:gd name="T8" fmla="*/ 6 w 212"/>
                <a:gd name="T9" fmla="*/ 120 h 348"/>
                <a:gd name="T10" fmla="*/ 18 w 212"/>
                <a:gd name="T11" fmla="*/ 163 h 348"/>
                <a:gd name="T12" fmla="*/ 17 w 212"/>
                <a:gd name="T13" fmla="*/ 177 h 348"/>
                <a:gd name="T14" fmla="*/ 21 w 212"/>
                <a:gd name="T15" fmla="*/ 193 h 348"/>
                <a:gd name="T16" fmla="*/ 19 w 212"/>
                <a:gd name="T17" fmla="*/ 237 h 348"/>
                <a:gd name="T18" fmla="*/ 102 w 212"/>
                <a:gd name="T19" fmla="*/ 326 h 348"/>
                <a:gd name="T20" fmla="*/ 162 w 212"/>
                <a:gd name="T21" fmla="*/ 213 h 348"/>
                <a:gd name="T22" fmla="*/ 150 w 212"/>
                <a:gd name="T23" fmla="*/ 170 h 348"/>
                <a:gd name="T24" fmla="*/ 150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2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2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9" y="178"/>
                  </a:cubicBezTo>
                  <a:cubicBezTo>
                    <a:pt x="190" y="174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3" name="Freeform 509">
              <a:extLst>
                <a:ext uri="{FF2B5EF4-FFF2-40B4-BE49-F238E27FC236}">
                  <a16:creationId xmlns:a16="http://schemas.microsoft.com/office/drawing/2014/main" id="{780AED6B-3722-434C-B5A6-69A10A3E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767"/>
              <a:ext cx="128" cy="169"/>
            </a:xfrm>
            <a:custGeom>
              <a:avLst/>
              <a:gdLst>
                <a:gd name="T0" fmla="*/ 98 w 139"/>
                <a:gd name="T1" fmla="*/ 98 h 172"/>
                <a:gd name="T2" fmla="*/ 35 w 139"/>
                <a:gd name="T3" fmla="*/ 153 h 172"/>
                <a:gd name="T4" fmla="*/ 11 w 139"/>
                <a:gd name="T5" fmla="*/ 65 h 172"/>
                <a:gd name="T6" fmla="*/ 74 w 139"/>
                <a:gd name="T7" fmla="*/ 10 h 172"/>
                <a:gd name="T8" fmla="*/ 98 w 139"/>
                <a:gd name="T9" fmla="*/ 98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1" y="146"/>
                    <a:pt x="75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4" name="Freeform 510">
              <a:extLst>
                <a:ext uri="{FF2B5EF4-FFF2-40B4-BE49-F238E27FC236}">
                  <a16:creationId xmlns:a16="http://schemas.microsoft.com/office/drawing/2014/main" id="{C7AD88FD-93FC-47A2-AFA4-C7A53ED1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927"/>
              <a:ext cx="14" cy="30"/>
            </a:xfrm>
            <a:custGeom>
              <a:avLst/>
              <a:gdLst>
                <a:gd name="T0" fmla="*/ 8 w 15"/>
                <a:gd name="T1" fmla="*/ 0 h 30"/>
                <a:gd name="T2" fmla="*/ 12 w 15"/>
                <a:gd name="T3" fmla="*/ 30 h 30"/>
                <a:gd name="T4" fmla="*/ 8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1" y="0"/>
                  </a:moveTo>
                  <a:cubicBezTo>
                    <a:pt x="11" y="0"/>
                    <a:pt x="0" y="16"/>
                    <a:pt x="15" y="30"/>
                  </a:cubicBezTo>
                  <a:cubicBezTo>
                    <a:pt x="15" y="30"/>
                    <a:pt x="7" y="12"/>
                    <a:pt x="11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5" name="Freeform 511">
              <a:extLst>
                <a:ext uri="{FF2B5EF4-FFF2-40B4-BE49-F238E27FC236}">
                  <a16:creationId xmlns:a16="http://schemas.microsoft.com/office/drawing/2014/main" id="{2F3B45DB-6231-4F56-BE72-E15EEA4BB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945"/>
              <a:ext cx="122" cy="157"/>
            </a:xfrm>
            <a:custGeom>
              <a:avLst/>
              <a:gdLst>
                <a:gd name="T0" fmla="*/ 85 w 132"/>
                <a:gd name="T1" fmla="*/ 49 h 159"/>
                <a:gd name="T2" fmla="*/ 86 w 132"/>
                <a:gd name="T3" fmla="*/ 137 h 159"/>
                <a:gd name="T4" fmla="*/ 19 w 132"/>
                <a:gd name="T5" fmla="*/ 104 h 159"/>
                <a:gd name="T6" fmla="*/ 18 w 132"/>
                <a:gd name="T7" fmla="*/ 16 h 159"/>
                <a:gd name="T8" fmla="*/ 85 w 132"/>
                <a:gd name="T9" fmla="*/ 4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9">
                  <a:moveTo>
                    <a:pt x="107" y="52"/>
                  </a:moveTo>
                  <a:cubicBezTo>
                    <a:pt x="131" y="87"/>
                    <a:pt x="132" y="128"/>
                    <a:pt x="109" y="143"/>
                  </a:cubicBezTo>
                  <a:cubicBezTo>
                    <a:pt x="86" y="159"/>
                    <a:pt x="49" y="143"/>
                    <a:pt x="25" y="107"/>
                  </a:cubicBezTo>
                  <a:cubicBezTo>
                    <a:pt x="1" y="72"/>
                    <a:pt x="0" y="31"/>
                    <a:pt x="23" y="16"/>
                  </a:cubicBezTo>
                  <a:cubicBezTo>
                    <a:pt x="46" y="0"/>
                    <a:pt x="83" y="16"/>
                    <a:pt x="107" y="5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6" name="Freeform 512">
              <a:extLst>
                <a:ext uri="{FF2B5EF4-FFF2-40B4-BE49-F238E27FC236}">
                  <a16:creationId xmlns:a16="http://schemas.microsoft.com/office/drawing/2014/main" id="{CF5D8642-F6CA-4882-859F-3353166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955"/>
              <a:ext cx="77" cy="96"/>
            </a:xfrm>
            <a:custGeom>
              <a:avLst/>
              <a:gdLst>
                <a:gd name="T0" fmla="*/ 61 w 83"/>
                <a:gd name="T1" fmla="*/ 39 h 97"/>
                <a:gd name="T2" fmla="*/ 42 w 83"/>
                <a:gd name="T3" fmla="*/ 89 h 97"/>
                <a:gd name="T4" fmla="*/ 6 w 83"/>
                <a:gd name="T5" fmla="*/ 55 h 97"/>
                <a:gd name="T6" fmla="*/ 23 w 83"/>
                <a:gd name="T7" fmla="*/ 5 h 97"/>
                <a:gd name="T8" fmla="*/ 61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3" y="87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1"/>
                    <a:pt x="29" y="5"/>
                  </a:cubicBezTo>
                  <a:cubicBezTo>
                    <a:pt x="49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7" name="Freeform 513">
              <a:extLst>
                <a:ext uri="{FF2B5EF4-FFF2-40B4-BE49-F238E27FC236}">
                  <a16:creationId xmlns:a16="http://schemas.microsoft.com/office/drawing/2014/main" id="{406D70EF-B870-40C2-8F89-612B3C030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963"/>
              <a:ext cx="23" cy="23"/>
            </a:xfrm>
            <a:custGeom>
              <a:avLst/>
              <a:gdLst>
                <a:gd name="T0" fmla="*/ 20 w 24"/>
                <a:gd name="T1" fmla="*/ 10 h 23"/>
                <a:gd name="T2" fmla="*/ 12 w 24"/>
                <a:gd name="T3" fmla="*/ 22 h 23"/>
                <a:gd name="T4" fmla="*/ 1 w 24"/>
                <a:gd name="T5" fmla="*/ 13 h 23"/>
                <a:gd name="T6" fmla="*/ 10 w 24"/>
                <a:gd name="T7" fmla="*/ 1 h 23"/>
                <a:gd name="T8" fmla="*/ 20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0"/>
                  </a:moveTo>
                  <a:cubicBezTo>
                    <a:pt x="24" y="16"/>
                    <a:pt x="19" y="21"/>
                    <a:pt x="13" y="22"/>
                  </a:cubicBezTo>
                  <a:cubicBezTo>
                    <a:pt x="7" y="23"/>
                    <a:pt x="1" y="19"/>
                    <a:pt x="1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8" name="Freeform 514">
              <a:extLst>
                <a:ext uri="{FF2B5EF4-FFF2-40B4-BE49-F238E27FC236}">
                  <a16:creationId xmlns:a16="http://schemas.microsoft.com/office/drawing/2014/main" id="{E10BACE4-39A6-4300-A271-B4D6CA323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2992"/>
              <a:ext cx="15" cy="16"/>
            </a:xfrm>
            <a:custGeom>
              <a:avLst/>
              <a:gdLst>
                <a:gd name="T0" fmla="*/ 11 w 17"/>
                <a:gd name="T1" fmla="*/ 7 h 16"/>
                <a:gd name="T2" fmla="*/ 7 w 17"/>
                <a:gd name="T3" fmla="*/ 15 h 16"/>
                <a:gd name="T4" fmla="*/ 1 w 17"/>
                <a:gd name="T5" fmla="*/ 9 h 16"/>
                <a:gd name="T6" fmla="*/ 5 w 17"/>
                <a:gd name="T7" fmla="*/ 0 h 16"/>
                <a:gd name="T8" fmla="*/ 1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5"/>
                  </a:cubicBezTo>
                  <a:cubicBezTo>
                    <a:pt x="5" y="16"/>
                    <a:pt x="1" y="13"/>
                    <a:pt x="1" y="9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9" name="Freeform 515">
              <a:extLst>
                <a:ext uri="{FF2B5EF4-FFF2-40B4-BE49-F238E27FC236}">
                  <a16:creationId xmlns:a16="http://schemas.microsoft.com/office/drawing/2014/main" id="{CDD99052-F69B-42AE-9A2F-AE071AC8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772"/>
              <a:ext cx="88" cy="112"/>
            </a:xfrm>
            <a:custGeom>
              <a:avLst/>
              <a:gdLst>
                <a:gd name="T0" fmla="*/ 61 w 96"/>
                <a:gd name="T1" fmla="*/ 11 h 114"/>
                <a:gd name="T2" fmla="*/ 61 w 96"/>
                <a:gd name="T3" fmla="*/ 74 h 114"/>
                <a:gd name="T4" fmla="*/ 14 w 96"/>
                <a:gd name="T5" fmla="*/ 96 h 114"/>
                <a:gd name="T6" fmla="*/ 14 w 96"/>
                <a:gd name="T7" fmla="*/ 33 h 114"/>
                <a:gd name="T8" fmla="*/ 61 w 96"/>
                <a:gd name="T9" fmla="*/ 1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1"/>
                  </a:moveTo>
                  <a:cubicBezTo>
                    <a:pt x="96" y="23"/>
                    <a:pt x="96" y="52"/>
                    <a:pt x="79" y="77"/>
                  </a:cubicBezTo>
                  <a:cubicBezTo>
                    <a:pt x="62" y="103"/>
                    <a:pt x="34" y="114"/>
                    <a:pt x="17" y="102"/>
                  </a:cubicBezTo>
                  <a:cubicBezTo>
                    <a:pt x="0" y="90"/>
                    <a:pt x="0" y="61"/>
                    <a:pt x="17" y="36"/>
                  </a:cubicBezTo>
                  <a:cubicBezTo>
                    <a:pt x="34" y="11"/>
                    <a:pt x="62" y="0"/>
                    <a:pt x="79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0" name="Freeform 516">
              <a:extLst>
                <a:ext uri="{FF2B5EF4-FFF2-40B4-BE49-F238E27FC236}">
                  <a16:creationId xmlns:a16="http://schemas.microsoft.com/office/drawing/2014/main" id="{D81C7483-6BB7-411B-8E5C-55880FE18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2"/>
              <a:ext cx="47" cy="54"/>
            </a:xfrm>
            <a:custGeom>
              <a:avLst/>
              <a:gdLst>
                <a:gd name="T0" fmla="*/ 36 w 50"/>
                <a:gd name="T1" fmla="*/ 39 h 54"/>
                <a:gd name="T2" fmla="*/ 9 w 50"/>
                <a:gd name="T3" fmla="*/ 48 h 54"/>
                <a:gd name="T4" fmla="*/ 8 w 50"/>
                <a:gd name="T5" fmla="*/ 16 h 54"/>
                <a:gd name="T6" fmla="*/ 33 w 50"/>
                <a:gd name="T7" fmla="*/ 6 h 54"/>
                <a:gd name="T8" fmla="*/ 36 w 50"/>
                <a:gd name="T9" fmla="*/ 3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1"/>
                    <a:pt x="0" y="27"/>
                    <a:pt x="8" y="16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9" y="13"/>
                    <a:pt x="50" y="27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1" name="Freeform 517">
              <a:extLst>
                <a:ext uri="{FF2B5EF4-FFF2-40B4-BE49-F238E27FC236}">
                  <a16:creationId xmlns:a16="http://schemas.microsoft.com/office/drawing/2014/main" id="{4580F876-00E2-46E3-A920-67EC0F8F3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835"/>
              <a:ext cx="27" cy="32"/>
            </a:xfrm>
            <a:custGeom>
              <a:avLst/>
              <a:gdLst>
                <a:gd name="T0" fmla="*/ 21 w 29"/>
                <a:gd name="T1" fmla="*/ 17 h 33"/>
                <a:gd name="T2" fmla="*/ 8 w 29"/>
                <a:gd name="T3" fmla="*/ 28 h 33"/>
                <a:gd name="T4" fmla="*/ 3 w 29"/>
                <a:gd name="T5" fmla="*/ 13 h 33"/>
                <a:gd name="T6" fmla="*/ 16 w 29"/>
                <a:gd name="T7" fmla="*/ 2 h 33"/>
                <a:gd name="T8" fmla="*/ 21 w 29"/>
                <a:gd name="T9" fmla="*/ 1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1" y="31"/>
                  </a:cubicBezTo>
                  <a:cubicBezTo>
                    <a:pt x="4" y="29"/>
                    <a:pt x="0" y="21"/>
                    <a:pt x="3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2" name="Freeform 518">
              <a:extLst>
                <a:ext uri="{FF2B5EF4-FFF2-40B4-BE49-F238E27FC236}">
                  <a16:creationId xmlns:a16="http://schemas.microsoft.com/office/drawing/2014/main" id="{CA82B549-1B67-4526-8B28-8C0A15F59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755"/>
              <a:ext cx="196" cy="343"/>
            </a:xfrm>
            <a:custGeom>
              <a:avLst/>
              <a:gdLst>
                <a:gd name="T0" fmla="*/ 150 w 212"/>
                <a:gd name="T1" fmla="*/ 156 h 348"/>
                <a:gd name="T2" fmla="*/ 145 w 212"/>
                <a:gd name="T3" fmla="*/ 142 h 348"/>
                <a:gd name="T4" fmla="*/ 148 w 212"/>
                <a:gd name="T5" fmla="*/ 98 h 348"/>
                <a:gd name="T6" fmla="*/ 66 w 212"/>
                <a:gd name="T7" fmla="*/ 7 h 348"/>
                <a:gd name="T8" fmla="*/ 6 w 212"/>
                <a:gd name="T9" fmla="*/ 120 h 348"/>
                <a:gd name="T10" fmla="*/ 18 w 212"/>
                <a:gd name="T11" fmla="*/ 163 h 348"/>
                <a:gd name="T12" fmla="*/ 17 w 212"/>
                <a:gd name="T13" fmla="*/ 177 h 348"/>
                <a:gd name="T14" fmla="*/ 21 w 212"/>
                <a:gd name="T15" fmla="*/ 193 h 348"/>
                <a:gd name="T16" fmla="*/ 19 w 212"/>
                <a:gd name="T17" fmla="*/ 237 h 348"/>
                <a:gd name="T18" fmla="*/ 102 w 212"/>
                <a:gd name="T19" fmla="*/ 326 h 348"/>
                <a:gd name="T20" fmla="*/ 162 w 212"/>
                <a:gd name="T21" fmla="*/ 213 h 348"/>
                <a:gd name="T22" fmla="*/ 150 w 212"/>
                <a:gd name="T23" fmla="*/ 170 h 348"/>
                <a:gd name="T24" fmla="*/ 150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2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9" y="178"/>
                  </a:cubicBezTo>
                  <a:cubicBezTo>
                    <a:pt x="190" y="174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3" name="Freeform 519">
              <a:extLst>
                <a:ext uri="{FF2B5EF4-FFF2-40B4-BE49-F238E27FC236}">
                  <a16:creationId xmlns:a16="http://schemas.microsoft.com/office/drawing/2014/main" id="{7644E2A0-AB44-4024-A936-CCF97D062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727"/>
              <a:ext cx="313" cy="277"/>
            </a:xfrm>
            <a:custGeom>
              <a:avLst/>
              <a:gdLst>
                <a:gd name="T0" fmla="*/ 169 w 338"/>
                <a:gd name="T1" fmla="*/ 66 h 281"/>
                <a:gd name="T2" fmla="*/ 158 w 338"/>
                <a:gd name="T3" fmla="*/ 61 h 281"/>
                <a:gd name="T4" fmla="*/ 131 w 338"/>
                <a:gd name="T5" fmla="*/ 31 h 281"/>
                <a:gd name="T6" fmla="*/ 20 w 338"/>
                <a:gd name="T7" fmla="*/ 47 h 281"/>
                <a:gd name="T8" fmla="*/ 54 w 338"/>
                <a:gd name="T9" fmla="*/ 174 h 281"/>
                <a:gd name="T10" fmla="*/ 88 w 338"/>
                <a:gd name="T11" fmla="*/ 191 h 281"/>
                <a:gd name="T12" fmla="*/ 98 w 338"/>
                <a:gd name="T13" fmla="*/ 203 h 281"/>
                <a:gd name="T14" fmla="*/ 110 w 338"/>
                <a:gd name="T15" fmla="*/ 209 h 281"/>
                <a:gd name="T16" fmla="*/ 136 w 338"/>
                <a:gd name="T17" fmla="*/ 239 h 281"/>
                <a:gd name="T18" fmla="*/ 247 w 338"/>
                <a:gd name="T19" fmla="*/ 222 h 281"/>
                <a:gd name="T20" fmla="*/ 214 w 338"/>
                <a:gd name="T21" fmla="*/ 94 h 281"/>
                <a:gd name="T22" fmla="*/ 179 w 338"/>
                <a:gd name="T23" fmla="*/ 77 h 281"/>
                <a:gd name="T24" fmla="*/ 169 w 338"/>
                <a:gd name="T25" fmla="*/ 66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69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1"/>
                    <a:pt x="179" y="40"/>
                    <a:pt x="165" y="31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9" y="151"/>
                    <a:pt x="68" y="183"/>
                  </a:cubicBezTo>
                  <a:cubicBezTo>
                    <a:pt x="82" y="192"/>
                    <a:pt x="96" y="197"/>
                    <a:pt x="111" y="200"/>
                  </a:cubicBezTo>
                  <a:cubicBezTo>
                    <a:pt x="113" y="204"/>
                    <a:pt x="117" y="209"/>
                    <a:pt x="123" y="212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7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7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69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4" name="Freeform 520">
              <a:extLst>
                <a:ext uri="{FF2B5EF4-FFF2-40B4-BE49-F238E27FC236}">
                  <a16:creationId xmlns:a16="http://schemas.microsoft.com/office/drawing/2014/main" id="{100AD568-ACBA-416A-86E5-B94EEF3ED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754"/>
              <a:ext cx="135" cy="167"/>
            </a:xfrm>
            <a:custGeom>
              <a:avLst/>
              <a:gdLst>
                <a:gd name="T0" fmla="*/ 97 w 146"/>
                <a:gd name="T1" fmla="*/ 52 h 170"/>
                <a:gd name="T2" fmla="*/ 91 w 146"/>
                <a:gd name="T3" fmla="*/ 144 h 170"/>
                <a:gd name="T4" fmla="*/ 18 w 146"/>
                <a:gd name="T5" fmla="*/ 110 h 170"/>
                <a:gd name="T6" fmla="*/ 25 w 146"/>
                <a:gd name="T7" fmla="*/ 17 h 170"/>
                <a:gd name="T8" fmla="*/ 97 w 146"/>
                <a:gd name="T9" fmla="*/ 5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5"/>
                  </a:moveTo>
                  <a:cubicBezTo>
                    <a:pt x="146" y="92"/>
                    <a:pt x="143" y="137"/>
                    <a:pt x="115" y="153"/>
                  </a:cubicBezTo>
                  <a:cubicBezTo>
                    <a:pt x="87" y="170"/>
                    <a:pt x="46" y="153"/>
                    <a:pt x="23" y="116"/>
                  </a:cubicBezTo>
                  <a:cubicBezTo>
                    <a:pt x="0" y="78"/>
                    <a:pt x="4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5" name="Freeform 521">
              <a:extLst>
                <a:ext uri="{FF2B5EF4-FFF2-40B4-BE49-F238E27FC236}">
                  <a16:creationId xmlns:a16="http://schemas.microsoft.com/office/drawing/2014/main" id="{101F9BB6-7F08-4D96-83F2-48FD28FEA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921"/>
              <a:ext cx="24" cy="19"/>
            </a:xfrm>
            <a:custGeom>
              <a:avLst/>
              <a:gdLst>
                <a:gd name="T0" fmla="*/ 0 w 26"/>
                <a:gd name="T1" fmla="*/ 0 h 19"/>
                <a:gd name="T2" fmla="*/ 20 w 26"/>
                <a:gd name="T3" fmla="*/ 16 h 19"/>
                <a:gd name="T4" fmla="*/ 0 w 26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cubicBezTo>
                    <a:pt x="0" y="0"/>
                    <a:pt x="5" y="19"/>
                    <a:pt x="26" y="16"/>
                  </a:cubicBezTo>
                  <a:cubicBezTo>
                    <a:pt x="26" y="16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6" name="Freeform 522">
              <a:extLst>
                <a:ext uri="{FF2B5EF4-FFF2-40B4-BE49-F238E27FC236}">
                  <a16:creationId xmlns:a16="http://schemas.microsoft.com/office/drawing/2014/main" id="{9EBE529C-489D-435D-8ADC-9BB2E067F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885"/>
              <a:ext cx="147" cy="107"/>
            </a:xfrm>
            <a:custGeom>
              <a:avLst/>
              <a:gdLst>
                <a:gd name="T0" fmla="*/ 67 w 159"/>
                <a:gd name="T1" fmla="*/ 5 h 109"/>
                <a:gd name="T2" fmla="*/ 123 w 159"/>
                <a:gd name="T3" fmla="*/ 60 h 109"/>
                <a:gd name="T4" fmla="*/ 58 w 159"/>
                <a:gd name="T5" fmla="*/ 98 h 109"/>
                <a:gd name="T6" fmla="*/ 3 w 159"/>
                <a:gd name="T7" fmla="*/ 43 h 109"/>
                <a:gd name="T8" fmla="*/ 67 w 159"/>
                <a:gd name="T9" fmla="*/ 5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85" y="5"/>
                  </a:moveTo>
                  <a:cubicBezTo>
                    <a:pt x="127" y="10"/>
                    <a:pt x="159" y="36"/>
                    <a:pt x="156" y="63"/>
                  </a:cubicBezTo>
                  <a:cubicBezTo>
                    <a:pt x="153" y="90"/>
                    <a:pt x="116" y="109"/>
                    <a:pt x="74" y="104"/>
                  </a:cubicBezTo>
                  <a:cubicBezTo>
                    <a:pt x="31" y="99"/>
                    <a:pt x="0" y="73"/>
                    <a:pt x="3" y="46"/>
                  </a:cubicBezTo>
                  <a:cubicBezTo>
                    <a:pt x="6" y="19"/>
                    <a:pt x="42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7" name="Freeform 523">
              <a:extLst>
                <a:ext uri="{FF2B5EF4-FFF2-40B4-BE49-F238E27FC236}">
                  <a16:creationId xmlns:a16="http://schemas.microsoft.com/office/drawing/2014/main" id="{C8FA8F04-882C-4370-8E69-B59D42EB6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899"/>
              <a:ext cx="91" cy="85"/>
            </a:xfrm>
            <a:custGeom>
              <a:avLst/>
              <a:gdLst>
                <a:gd name="T0" fmla="*/ 51 w 98"/>
                <a:gd name="T1" fmla="*/ 10 h 86"/>
                <a:gd name="T2" fmla="*/ 72 w 98"/>
                <a:gd name="T3" fmla="*/ 59 h 86"/>
                <a:gd name="T4" fmla="*/ 28 w 98"/>
                <a:gd name="T5" fmla="*/ 72 h 86"/>
                <a:gd name="T6" fmla="*/ 7 w 98"/>
                <a:gd name="T7" fmla="*/ 24 h 86"/>
                <a:gd name="T8" fmla="*/ 51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0"/>
                  </a:moveTo>
                  <a:cubicBezTo>
                    <a:pt x="87" y="20"/>
                    <a:pt x="98" y="44"/>
                    <a:pt x="90" y="62"/>
                  </a:cubicBezTo>
                  <a:cubicBezTo>
                    <a:pt x="81" y="80"/>
                    <a:pt x="56" y="86"/>
                    <a:pt x="34" y="75"/>
                  </a:cubicBezTo>
                  <a:cubicBezTo>
                    <a:pt x="11" y="65"/>
                    <a:pt x="0" y="42"/>
                    <a:pt x="8" y="24"/>
                  </a:cubicBezTo>
                  <a:cubicBezTo>
                    <a:pt x="17" y="6"/>
                    <a:pt x="42" y="0"/>
                    <a:pt x="6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8" name="Freeform 524">
              <a:extLst>
                <a:ext uri="{FF2B5EF4-FFF2-40B4-BE49-F238E27FC236}">
                  <a16:creationId xmlns:a16="http://schemas.microsoft.com/office/drawing/2014/main" id="{3AA091A7-7C84-4B6A-9036-7E96117A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923"/>
              <a:ext cx="22" cy="25"/>
            </a:xfrm>
            <a:custGeom>
              <a:avLst/>
              <a:gdLst>
                <a:gd name="T0" fmla="*/ 15 w 24"/>
                <a:gd name="T1" fmla="*/ 3 h 25"/>
                <a:gd name="T2" fmla="*/ 16 w 24"/>
                <a:gd name="T3" fmla="*/ 18 h 25"/>
                <a:gd name="T4" fmla="*/ 6 w 24"/>
                <a:gd name="T5" fmla="*/ 22 h 25"/>
                <a:gd name="T6" fmla="*/ 4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3"/>
                    <a:pt x="11" y="25"/>
                    <a:pt x="6" y="22"/>
                  </a:cubicBezTo>
                  <a:cubicBezTo>
                    <a:pt x="1" y="19"/>
                    <a:pt x="0" y="12"/>
                    <a:pt x="4" y="7"/>
                  </a:cubicBezTo>
                  <a:cubicBezTo>
                    <a:pt x="7" y="1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9" name="Freeform 525">
              <a:extLst>
                <a:ext uri="{FF2B5EF4-FFF2-40B4-BE49-F238E27FC236}">
                  <a16:creationId xmlns:a16="http://schemas.microsoft.com/office/drawing/2014/main" id="{8BD6D7A7-9A32-4E4A-9F73-B301FAC35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949"/>
              <a:ext cx="16" cy="19"/>
            </a:xfrm>
            <a:custGeom>
              <a:avLst/>
              <a:gdLst>
                <a:gd name="T0" fmla="*/ 10 w 18"/>
                <a:gd name="T1" fmla="*/ 3 h 19"/>
                <a:gd name="T2" fmla="*/ 11 w 18"/>
                <a:gd name="T3" fmla="*/ 14 h 19"/>
                <a:gd name="T4" fmla="*/ 4 w 18"/>
                <a:gd name="T5" fmla="*/ 16 h 19"/>
                <a:gd name="T6" fmla="*/ 3 w 18"/>
                <a:gd name="T7" fmla="*/ 5 h 19"/>
                <a:gd name="T8" fmla="*/ 10 w 18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4" y="3"/>
                  </a:moveTo>
                  <a:cubicBezTo>
                    <a:pt x="17" y="5"/>
                    <a:pt x="18" y="10"/>
                    <a:pt x="16" y="14"/>
                  </a:cubicBezTo>
                  <a:cubicBezTo>
                    <a:pt x="13" y="17"/>
                    <a:pt x="8" y="19"/>
                    <a:pt x="5" y="16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5" y="2"/>
                    <a:pt x="10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0" name="Freeform 526">
              <a:extLst>
                <a:ext uri="{FF2B5EF4-FFF2-40B4-BE49-F238E27FC236}">
                  <a16:creationId xmlns:a16="http://schemas.microsoft.com/office/drawing/2014/main" id="{C19C7B65-2750-427C-A45E-797C27E76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777"/>
              <a:ext cx="81" cy="115"/>
            </a:xfrm>
            <a:custGeom>
              <a:avLst/>
              <a:gdLst>
                <a:gd name="T0" fmla="*/ 23 w 88"/>
                <a:gd name="T1" fmla="*/ 5 h 116"/>
                <a:gd name="T2" fmla="*/ 63 w 88"/>
                <a:gd name="T3" fmla="*/ 48 h 116"/>
                <a:gd name="T4" fmla="*/ 45 w 88"/>
                <a:gd name="T5" fmla="*/ 108 h 116"/>
                <a:gd name="T6" fmla="*/ 6 w 88"/>
                <a:gd name="T7" fmla="*/ 65 h 116"/>
                <a:gd name="T8" fmla="*/ 23 w 88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6">
                  <a:moveTo>
                    <a:pt x="29" y="5"/>
                  </a:moveTo>
                  <a:cubicBezTo>
                    <a:pt x="49" y="0"/>
                    <a:pt x="72" y="19"/>
                    <a:pt x="80" y="48"/>
                  </a:cubicBezTo>
                  <a:cubicBezTo>
                    <a:pt x="88" y="77"/>
                    <a:pt x="78" y="105"/>
                    <a:pt x="58" y="111"/>
                  </a:cubicBezTo>
                  <a:cubicBezTo>
                    <a:pt x="39" y="116"/>
                    <a:pt x="16" y="97"/>
                    <a:pt x="8" y="68"/>
                  </a:cubicBezTo>
                  <a:cubicBezTo>
                    <a:pt x="0" y="39"/>
                    <a:pt x="10" y="11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1" name="Freeform 527">
              <a:extLst>
                <a:ext uri="{FF2B5EF4-FFF2-40B4-BE49-F238E27FC236}">
                  <a16:creationId xmlns:a16="http://schemas.microsoft.com/office/drawing/2014/main" id="{47A89ECB-8BF5-494B-8E50-65622C65A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91"/>
              <a:ext cx="44" cy="54"/>
            </a:xfrm>
            <a:custGeom>
              <a:avLst/>
              <a:gdLst>
                <a:gd name="T0" fmla="*/ 34 w 48"/>
                <a:gd name="T1" fmla="*/ 21 h 54"/>
                <a:gd name="T2" fmla="*/ 24 w 48"/>
                <a:gd name="T3" fmla="*/ 51 h 54"/>
                <a:gd name="T4" fmla="*/ 4 w 48"/>
                <a:gd name="T5" fmla="*/ 33 h 54"/>
                <a:gd name="T6" fmla="*/ 14 w 48"/>
                <a:gd name="T7" fmla="*/ 3 h 54"/>
                <a:gd name="T8" fmla="*/ 34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1"/>
                  </a:moveTo>
                  <a:cubicBezTo>
                    <a:pt x="48" y="34"/>
                    <a:pt x="42" y="48"/>
                    <a:pt x="31" y="51"/>
                  </a:cubicBezTo>
                  <a:cubicBezTo>
                    <a:pt x="20" y="54"/>
                    <a:pt x="8" y="46"/>
                    <a:pt x="4" y="33"/>
                  </a:cubicBezTo>
                  <a:cubicBezTo>
                    <a:pt x="0" y="20"/>
                    <a:pt x="6" y="7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6" name="Freeform 528">
              <a:extLst>
                <a:ext uri="{FF2B5EF4-FFF2-40B4-BE49-F238E27FC236}">
                  <a16:creationId xmlns:a16="http://schemas.microsoft.com/office/drawing/2014/main" id="{4F0389DD-1264-498D-87B6-81F90FA8E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848"/>
              <a:ext cx="29" cy="33"/>
            </a:xfrm>
            <a:custGeom>
              <a:avLst/>
              <a:gdLst>
                <a:gd name="T0" fmla="*/ 21 w 31"/>
                <a:gd name="T1" fmla="*/ 9 h 33"/>
                <a:gd name="T2" fmla="*/ 20 w 31"/>
                <a:gd name="T3" fmla="*/ 29 h 33"/>
                <a:gd name="T4" fmla="*/ 5 w 31"/>
                <a:gd name="T5" fmla="*/ 23 h 33"/>
                <a:gd name="T6" fmla="*/ 7 w 31"/>
                <a:gd name="T7" fmla="*/ 4 h 33"/>
                <a:gd name="T8" fmla="*/ 21 w 31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9"/>
                  </a:moveTo>
                  <a:cubicBezTo>
                    <a:pt x="31" y="16"/>
                    <a:pt x="30" y="25"/>
                    <a:pt x="24" y="29"/>
                  </a:cubicBezTo>
                  <a:cubicBezTo>
                    <a:pt x="18" y="33"/>
                    <a:pt x="10" y="30"/>
                    <a:pt x="5" y="23"/>
                  </a:cubicBezTo>
                  <a:cubicBezTo>
                    <a:pt x="0" y="16"/>
                    <a:pt x="1" y="7"/>
                    <a:pt x="7" y="4"/>
                  </a:cubicBezTo>
                  <a:cubicBezTo>
                    <a:pt x="13" y="0"/>
                    <a:pt x="22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7" name="Freeform 529">
              <a:extLst>
                <a:ext uri="{FF2B5EF4-FFF2-40B4-BE49-F238E27FC236}">
                  <a16:creationId xmlns:a16="http://schemas.microsoft.com/office/drawing/2014/main" id="{6BE8FA8D-2F08-4AC7-A730-A70006C4B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725"/>
              <a:ext cx="313" cy="278"/>
            </a:xfrm>
            <a:custGeom>
              <a:avLst/>
              <a:gdLst>
                <a:gd name="T0" fmla="*/ 169 w 338"/>
                <a:gd name="T1" fmla="*/ 67 h 282"/>
                <a:gd name="T2" fmla="*/ 158 w 338"/>
                <a:gd name="T3" fmla="*/ 62 h 282"/>
                <a:gd name="T4" fmla="*/ 132 w 338"/>
                <a:gd name="T5" fmla="*/ 32 h 282"/>
                <a:gd name="T6" fmla="*/ 21 w 338"/>
                <a:gd name="T7" fmla="*/ 47 h 282"/>
                <a:gd name="T8" fmla="*/ 55 w 338"/>
                <a:gd name="T9" fmla="*/ 175 h 282"/>
                <a:gd name="T10" fmla="*/ 88 w 338"/>
                <a:gd name="T11" fmla="*/ 192 h 282"/>
                <a:gd name="T12" fmla="*/ 98 w 338"/>
                <a:gd name="T13" fmla="*/ 204 h 282"/>
                <a:gd name="T14" fmla="*/ 110 w 338"/>
                <a:gd name="T15" fmla="*/ 210 h 282"/>
                <a:gd name="T16" fmla="*/ 137 w 338"/>
                <a:gd name="T17" fmla="*/ 240 h 282"/>
                <a:gd name="T18" fmla="*/ 247 w 338"/>
                <a:gd name="T19" fmla="*/ 223 h 282"/>
                <a:gd name="T20" fmla="*/ 214 w 338"/>
                <a:gd name="T21" fmla="*/ 95 h 282"/>
                <a:gd name="T22" fmla="*/ 180 w 338"/>
                <a:gd name="T23" fmla="*/ 78 h 282"/>
                <a:gd name="T24" fmla="*/ 169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5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3"/>
                    <a:pt x="97" y="198"/>
                    <a:pt x="111" y="201"/>
                  </a:cubicBezTo>
                  <a:cubicBezTo>
                    <a:pt x="114" y="205"/>
                    <a:pt x="118" y="209"/>
                    <a:pt x="123" y="213"/>
                  </a:cubicBezTo>
                  <a:cubicBezTo>
                    <a:pt x="129" y="217"/>
                    <a:pt x="134" y="219"/>
                    <a:pt x="139" y="219"/>
                  </a:cubicBezTo>
                  <a:cubicBezTo>
                    <a:pt x="148" y="231"/>
                    <a:pt x="159" y="241"/>
                    <a:pt x="173" y="250"/>
                  </a:cubicBezTo>
                  <a:cubicBezTo>
                    <a:pt x="222" y="282"/>
                    <a:pt x="285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4"/>
                    <a:pt x="226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8" name="Freeform 530">
              <a:extLst>
                <a:ext uri="{FF2B5EF4-FFF2-40B4-BE49-F238E27FC236}">
                  <a16:creationId xmlns:a16="http://schemas.microsoft.com/office/drawing/2014/main" id="{B231B19D-5A98-4282-810D-13BEF4BB0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979"/>
              <a:ext cx="312" cy="277"/>
            </a:xfrm>
            <a:custGeom>
              <a:avLst/>
              <a:gdLst>
                <a:gd name="T0" fmla="*/ 169 w 338"/>
                <a:gd name="T1" fmla="*/ 67 h 281"/>
                <a:gd name="T2" fmla="*/ 158 w 338"/>
                <a:gd name="T3" fmla="*/ 61 h 281"/>
                <a:gd name="T4" fmla="*/ 130 w 338"/>
                <a:gd name="T5" fmla="*/ 32 h 281"/>
                <a:gd name="T6" fmla="*/ 21 w 338"/>
                <a:gd name="T7" fmla="*/ 47 h 281"/>
                <a:gd name="T8" fmla="*/ 54 w 338"/>
                <a:gd name="T9" fmla="*/ 175 h 281"/>
                <a:gd name="T10" fmla="*/ 87 w 338"/>
                <a:gd name="T11" fmla="*/ 192 h 281"/>
                <a:gd name="T12" fmla="*/ 97 w 338"/>
                <a:gd name="T13" fmla="*/ 204 h 281"/>
                <a:gd name="T14" fmla="*/ 109 w 338"/>
                <a:gd name="T15" fmla="*/ 209 h 281"/>
                <a:gd name="T16" fmla="*/ 137 w 338"/>
                <a:gd name="T17" fmla="*/ 239 h 281"/>
                <a:gd name="T18" fmla="*/ 246 w 338"/>
                <a:gd name="T19" fmla="*/ 222 h 281"/>
                <a:gd name="T20" fmla="*/ 212 w 338"/>
                <a:gd name="T21" fmla="*/ 95 h 281"/>
                <a:gd name="T22" fmla="*/ 178 w 338"/>
                <a:gd name="T23" fmla="*/ 77 h 281"/>
                <a:gd name="T24" fmla="*/ 169 w 338"/>
                <a:gd name="T25" fmla="*/ 67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5" y="70"/>
                  </a:moveTo>
                  <a:cubicBezTo>
                    <a:pt x="210" y="67"/>
                    <a:pt x="205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3" y="192"/>
                    <a:pt x="97" y="198"/>
                    <a:pt x="111" y="201"/>
                  </a:cubicBezTo>
                  <a:cubicBezTo>
                    <a:pt x="114" y="205"/>
                    <a:pt x="118" y="209"/>
                    <a:pt x="124" y="213"/>
                  </a:cubicBezTo>
                  <a:cubicBezTo>
                    <a:pt x="129" y="216"/>
                    <a:pt x="135" y="218"/>
                    <a:pt x="139" y="218"/>
                  </a:cubicBezTo>
                  <a:cubicBezTo>
                    <a:pt x="148" y="230"/>
                    <a:pt x="159" y="241"/>
                    <a:pt x="173" y="250"/>
                  </a:cubicBezTo>
                  <a:cubicBezTo>
                    <a:pt x="223" y="281"/>
                    <a:pt x="285" y="273"/>
                    <a:pt x="312" y="231"/>
                  </a:cubicBezTo>
                  <a:cubicBezTo>
                    <a:pt x="338" y="189"/>
                    <a:pt x="320" y="130"/>
                    <a:pt x="270" y="98"/>
                  </a:cubicBezTo>
                  <a:cubicBezTo>
                    <a:pt x="256" y="89"/>
                    <a:pt x="241" y="83"/>
                    <a:pt x="226" y="80"/>
                  </a:cubicBezTo>
                  <a:cubicBezTo>
                    <a:pt x="223" y="77"/>
                    <a:pt x="220" y="73"/>
                    <a:pt x="215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9" name="Freeform 531">
              <a:extLst>
                <a:ext uri="{FF2B5EF4-FFF2-40B4-BE49-F238E27FC236}">
                  <a16:creationId xmlns:a16="http://schemas.microsoft.com/office/drawing/2014/main" id="{FD13BBB9-89BF-4BB3-A202-503003EA2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3005"/>
              <a:ext cx="135" cy="169"/>
            </a:xfrm>
            <a:custGeom>
              <a:avLst/>
              <a:gdLst>
                <a:gd name="T0" fmla="*/ 97 w 146"/>
                <a:gd name="T1" fmla="*/ 52 h 171"/>
                <a:gd name="T2" fmla="*/ 91 w 146"/>
                <a:gd name="T3" fmla="*/ 148 h 171"/>
                <a:gd name="T4" fmla="*/ 18 w 146"/>
                <a:gd name="T5" fmla="*/ 113 h 171"/>
                <a:gd name="T6" fmla="*/ 25 w 146"/>
                <a:gd name="T7" fmla="*/ 17 h 171"/>
                <a:gd name="T8" fmla="*/ 97 w 146"/>
                <a:gd name="T9" fmla="*/ 52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123" y="55"/>
                  </a:moveTo>
                  <a:cubicBezTo>
                    <a:pt x="146" y="93"/>
                    <a:pt x="142" y="137"/>
                    <a:pt x="115" y="154"/>
                  </a:cubicBezTo>
                  <a:cubicBezTo>
                    <a:pt x="87" y="171"/>
                    <a:pt x="46" y="154"/>
                    <a:pt x="23" y="116"/>
                  </a:cubicBezTo>
                  <a:cubicBezTo>
                    <a:pt x="0" y="78"/>
                    <a:pt x="4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0" name="Freeform 532">
              <a:extLst>
                <a:ext uri="{FF2B5EF4-FFF2-40B4-BE49-F238E27FC236}">
                  <a16:creationId xmlns:a16="http://schemas.microsoft.com/office/drawing/2014/main" id="{10558912-96BC-45B6-B19D-3FEA8F152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3173"/>
              <a:ext cx="23" cy="19"/>
            </a:xfrm>
            <a:custGeom>
              <a:avLst/>
              <a:gdLst>
                <a:gd name="T0" fmla="*/ 0 w 25"/>
                <a:gd name="T1" fmla="*/ 0 h 19"/>
                <a:gd name="T2" fmla="*/ 19 w 25"/>
                <a:gd name="T3" fmla="*/ 17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1" name="Freeform 533">
              <a:extLst>
                <a:ext uri="{FF2B5EF4-FFF2-40B4-BE49-F238E27FC236}">
                  <a16:creationId xmlns:a16="http://schemas.microsoft.com/office/drawing/2014/main" id="{3B8BB6A9-3283-401F-ADE8-170D00E3D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3137"/>
              <a:ext cx="147" cy="107"/>
            </a:xfrm>
            <a:custGeom>
              <a:avLst/>
              <a:gdLst>
                <a:gd name="T0" fmla="*/ 67 w 159"/>
                <a:gd name="T1" fmla="*/ 4 h 108"/>
                <a:gd name="T2" fmla="*/ 123 w 159"/>
                <a:gd name="T3" fmla="*/ 59 h 108"/>
                <a:gd name="T4" fmla="*/ 58 w 159"/>
                <a:gd name="T5" fmla="*/ 100 h 108"/>
                <a:gd name="T6" fmla="*/ 3 w 159"/>
                <a:gd name="T7" fmla="*/ 45 h 108"/>
                <a:gd name="T8" fmla="*/ 67 w 159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4"/>
                  </a:moveTo>
                  <a:cubicBezTo>
                    <a:pt x="128" y="9"/>
                    <a:pt x="159" y="35"/>
                    <a:pt x="156" y="62"/>
                  </a:cubicBezTo>
                  <a:cubicBezTo>
                    <a:pt x="153" y="90"/>
                    <a:pt x="117" y="108"/>
                    <a:pt x="74" y="103"/>
                  </a:cubicBezTo>
                  <a:cubicBezTo>
                    <a:pt x="32" y="98"/>
                    <a:pt x="0" y="73"/>
                    <a:pt x="3" y="45"/>
                  </a:cubicBezTo>
                  <a:cubicBezTo>
                    <a:pt x="7" y="18"/>
                    <a:pt x="43" y="0"/>
                    <a:pt x="85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2" name="Freeform 534">
              <a:extLst>
                <a:ext uri="{FF2B5EF4-FFF2-40B4-BE49-F238E27FC236}">
                  <a16:creationId xmlns:a16="http://schemas.microsoft.com/office/drawing/2014/main" id="{C4BA509A-FFDA-4725-8FBF-54A5FE6C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150"/>
              <a:ext cx="91" cy="85"/>
            </a:xfrm>
            <a:custGeom>
              <a:avLst/>
              <a:gdLst>
                <a:gd name="T0" fmla="*/ 51 w 98"/>
                <a:gd name="T1" fmla="*/ 10 h 86"/>
                <a:gd name="T2" fmla="*/ 72 w 98"/>
                <a:gd name="T3" fmla="*/ 59 h 86"/>
                <a:gd name="T4" fmla="*/ 28 w 98"/>
                <a:gd name="T5" fmla="*/ 73 h 86"/>
                <a:gd name="T6" fmla="*/ 7 w 98"/>
                <a:gd name="T7" fmla="*/ 24 h 86"/>
                <a:gd name="T8" fmla="*/ 51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0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1" y="80"/>
                    <a:pt x="56" y="86"/>
                    <a:pt x="34" y="76"/>
                  </a:cubicBezTo>
                  <a:cubicBezTo>
                    <a:pt x="11" y="65"/>
                    <a:pt x="0" y="42"/>
                    <a:pt x="8" y="24"/>
                  </a:cubicBezTo>
                  <a:cubicBezTo>
                    <a:pt x="16" y="6"/>
                    <a:pt x="42" y="0"/>
                    <a:pt x="6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3" name="Freeform 535">
              <a:extLst>
                <a:ext uri="{FF2B5EF4-FFF2-40B4-BE49-F238E27FC236}">
                  <a16:creationId xmlns:a16="http://schemas.microsoft.com/office/drawing/2014/main" id="{50AFF7CD-98B1-4133-A537-3E8E1416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175"/>
              <a:ext cx="22" cy="25"/>
            </a:xfrm>
            <a:custGeom>
              <a:avLst/>
              <a:gdLst>
                <a:gd name="T0" fmla="*/ 15 w 24"/>
                <a:gd name="T1" fmla="*/ 3 h 25"/>
                <a:gd name="T2" fmla="*/ 16 w 24"/>
                <a:gd name="T3" fmla="*/ 18 h 25"/>
                <a:gd name="T4" fmla="*/ 6 w 24"/>
                <a:gd name="T5" fmla="*/ 22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3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7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4" name="Freeform 536">
              <a:extLst>
                <a:ext uri="{FF2B5EF4-FFF2-40B4-BE49-F238E27FC236}">
                  <a16:creationId xmlns:a16="http://schemas.microsoft.com/office/drawing/2014/main" id="{1E7FA218-ABDF-4C44-BE7D-267C0B40C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3202"/>
              <a:ext cx="17" cy="17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0 h 18"/>
                <a:gd name="T4" fmla="*/ 5 w 18"/>
                <a:gd name="T5" fmla="*/ 13 h 18"/>
                <a:gd name="T6" fmla="*/ 3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5" y="16"/>
                  </a:cubicBezTo>
                  <a:cubicBezTo>
                    <a:pt x="1" y="13"/>
                    <a:pt x="0" y="8"/>
                    <a:pt x="3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5" name="Freeform 537">
              <a:extLst>
                <a:ext uri="{FF2B5EF4-FFF2-40B4-BE49-F238E27FC236}">
                  <a16:creationId xmlns:a16="http://schemas.microsoft.com/office/drawing/2014/main" id="{1A068F79-0D8C-425A-9D29-11BB2F46E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3029"/>
              <a:ext cx="81" cy="115"/>
            </a:xfrm>
            <a:custGeom>
              <a:avLst/>
              <a:gdLst>
                <a:gd name="T0" fmla="*/ 23 w 87"/>
                <a:gd name="T1" fmla="*/ 5 h 117"/>
                <a:gd name="T2" fmla="*/ 64 w 87"/>
                <a:gd name="T3" fmla="*/ 45 h 117"/>
                <a:gd name="T4" fmla="*/ 47 w 87"/>
                <a:gd name="T5" fmla="*/ 105 h 117"/>
                <a:gd name="T6" fmla="*/ 7 w 87"/>
                <a:gd name="T7" fmla="*/ 65 h 117"/>
                <a:gd name="T8" fmla="*/ 23 w 87"/>
                <a:gd name="T9" fmla="*/ 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7"/>
                    <a:pt x="8" y="68"/>
                  </a:cubicBezTo>
                  <a:cubicBezTo>
                    <a:pt x="0" y="39"/>
                    <a:pt x="9" y="11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6" name="Freeform 538">
              <a:extLst>
                <a:ext uri="{FF2B5EF4-FFF2-40B4-BE49-F238E27FC236}">
                  <a16:creationId xmlns:a16="http://schemas.microsoft.com/office/drawing/2014/main" id="{8BF00D8A-FF57-4541-B0C9-789BEEF86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043"/>
              <a:ext cx="44" cy="53"/>
            </a:xfrm>
            <a:custGeom>
              <a:avLst/>
              <a:gdLst>
                <a:gd name="T0" fmla="*/ 34 w 48"/>
                <a:gd name="T1" fmla="*/ 22 h 54"/>
                <a:gd name="T2" fmla="*/ 24 w 48"/>
                <a:gd name="T3" fmla="*/ 48 h 54"/>
                <a:gd name="T4" fmla="*/ 4 w 48"/>
                <a:gd name="T5" fmla="*/ 30 h 54"/>
                <a:gd name="T6" fmla="*/ 14 w 48"/>
                <a:gd name="T7" fmla="*/ 4 h 54"/>
                <a:gd name="T8" fmla="*/ 34 w 48"/>
                <a:gd name="T9" fmla="*/ 2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2"/>
                  </a:moveTo>
                  <a:cubicBezTo>
                    <a:pt x="48" y="35"/>
                    <a:pt x="42" y="48"/>
                    <a:pt x="31" y="51"/>
                  </a:cubicBezTo>
                  <a:cubicBezTo>
                    <a:pt x="19" y="54"/>
                    <a:pt x="7" y="46"/>
                    <a:pt x="4" y="33"/>
                  </a:cubicBezTo>
                  <a:cubicBezTo>
                    <a:pt x="0" y="20"/>
                    <a:pt x="6" y="7"/>
                    <a:pt x="17" y="4"/>
                  </a:cubicBezTo>
                  <a:cubicBezTo>
                    <a:pt x="28" y="0"/>
                    <a:pt x="40" y="8"/>
                    <a:pt x="4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7" name="Freeform 539">
              <a:extLst>
                <a:ext uri="{FF2B5EF4-FFF2-40B4-BE49-F238E27FC236}">
                  <a16:creationId xmlns:a16="http://schemas.microsoft.com/office/drawing/2014/main" id="{E272CCB3-AD68-4B7B-9063-52160512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3100"/>
              <a:ext cx="28" cy="33"/>
            </a:xfrm>
            <a:custGeom>
              <a:avLst/>
              <a:gdLst>
                <a:gd name="T0" fmla="*/ 19 w 31"/>
                <a:gd name="T1" fmla="*/ 9 h 33"/>
                <a:gd name="T2" fmla="*/ 18 w 31"/>
                <a:gd name="T3" fmla="*/ 29 h 33"/>
                <a:gd name="T4" fmla="*/ 5 w 31"/>
                <a:gd name="T5" fmla="*/ 23 h 33"/>
                <a:gd name="T6" fmla="*/ 5 w 31"/>
                <a:gd name="T7" fmla="*/ 4 h 33"/>
                <a:gd name="T8" fmla="*/ 19 w 31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9"/>
                  </a:moveTo>
                  <a:cubicBezTo>
                    <a:pt x="31" y="16"/>
                    <a:pt x="30" y="25"/>
                    <a:pt x="24" y="29"/>
                  </a:cubicBezTo>
                  <a:cubicBezTo>
                    <a:pt x="18" y="33"/>
                    <a:pt x="9" y="30"/>
                    <a:pt x="5" y="23"/>
                  </a:cubicBezTo>
                  <a:cubicBezTo>
                    <a:pt x="0" y="16"/>
                    <a:pt x="1" y="8"/>
                    <a:pt x="7" y="4"/>
                  </a:cubicBezTo>
                  <a:cubicBezTo>
                    <a:pt x="13" y="0"/>
                    <a:pt x="21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8" name="Freeform 540">
              <a:extLst>
                <a:ext uri="{FF2B5EF4-FFF2-40B4-BE49-F238E27FC236}">
                  <a16:creationId xmlns:a16="http://schemas.microsoft.com/office/drawing/2014/main" id="{6693E509-BB98-4095-854F-B5109FFB2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2978"/>
              <a:ext cx="312" cy="277"/>
            </a:xfrm>
            <a:custGeom>
              <a:avLst/>
              <a:gdLst>
                <a:gd name="T0" fmla="*/ 169 w 338"/>
                <a:gd name="T1" fmla="*/ 66 h 281"/>
                <a:gd name="T2" fmla="*/ 158 w 338"/>
                <a:gd name="T3" fmla="*/ 61 h 281"/>
                <a:gd name="T4" fmla="*/ 129 w 338"/>
                <a:gd name="T5" fmla="*/ 31 h 281"/>
                <a:gd name="T6" fmla="*/ 21 w 338"/>
                <a:gd name="T7" fmla="*/ 47 h 281"/>
                <a:gd name="T8" fmla="*/ 54 w 338"/>
                <a:gd name="T9" fmla="*/ 174 h 281"/>
                <a:gd name="T10" fmla="*/ 87 w 338"/>
                <a:gd name="T11" fmla="*/ 191 h 281"/>
                <a:gd name="T12" fmla="*/ 97 w 338"/>
                <a:gd name="T13" fmla="*/ 203 h 281"/>
                <a:gd name="T14" fmla="*/ 109 w 338"/>
                <a:gd name="T15" fmla="*/ 209 h 281"/>
                <a:gd name="T16" fmla="*/ 136 w 338"/>
                <a:gd name="T17" fmla="*/ 239 h 281"/>
                <a:gd name="T18" fmla="*/ 245 w 338"/>
                <a:gd name="T19" fmla="*/ 222 h 281"/>
                <a:gd name="T20" fmla="*/ 211 w 338"/>
                <a:gd name="T21" fmla="*/ 94 h 281"/>
                <a:gd name="T22" fmla="*/ 177 w 338"/>
                <a:gd name="T23" fmla="*/ 77 h 281"/>
                <a:gd name="T24" fmla="*/ 169 w 338"/>
                <a:gd name="T25" fmla="*/ 66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69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1"/>
                    <a:pt x="179" y="40"/>
                    <a:pt x="165" y="31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1"/>
                    <a:pt x="69" y="183"/>
                  </a:cubicBezTo>
                  <a:cubicBezTo>
                    <a:pt x="82" y="192"/>
                    <a:pt x="97" y="197"/>
                    <a:pt x="111" y="200"/>
                  </a:cubicBezTo>
                  <a:cubicBezTo>
                    <a:pt x="113" y="204"/>
                    <a:pt x="117" y="209"/>
                    <a:pt x="123" y="212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8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7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6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9" name="Freeform 541">
              <a:extLst>
                <a:ext uri="{FF2B5EF4-FFF2-40B4-BE49-F238E27FC236}">
                  <a16:creationId xmlns:a16="http://schemas.microsoft.com/office/drawing/2014/main" id="{B30D5462-5AD4-4E5B-A06A-29FFFA24C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868"/>
              <a:ext cx="196" cy="343"/>
            </a:xfrm>
            <a:custGeom>
              <a:avLst/>
              <a:gdLst>
                <a:gd name="T0" fmla="*/ 150 w 212"/>
                <a:gd name="T1" fmla="*/ 156 h 348"/>
                <a:gd name="T2" fmla="*/ 145 w 212"/>
                <a:gd name="T3" fmla="*/ 142 h 348"/>
                <a:gd name="T4" fmla="*/ 148 w 212"/>
                <a:gd name="T5" fmla="*/ 98 h 348"/>
                <a:gd name="T6" fmla="*/ 66 w 212"/>
                <a:gd name="T7" fmla="*/ 7 h 348"/>
                <a:gd name="T8" fmla="*/ 6 w 212"/>
                <a:gd name="T9" fmla="*/ 120 h 348"/>
                <a:gd name="T10" fmla="*/ 18 w 212"/>
                <a:gd name="T11" fmla="*/ 163 h 348"/>
                <a:gd name="T12" fmla="*/ 17 w 212"/>
                <a:gd name="T13" fmla="*/ 177 h 348"/>
                <a:gd name="T14" fmla="*/ 21 w 212"/>
                <a:gd name="T15" fmla="*/ 193 h 348"/>
                <a:gd name="T16" fmla="*/ 19 w 212"/>
                <a:gd name="T17" fmla="*/ 237 h 348"/>
                <a:gd name="T18" fmla="*/ 102 w 212"/>
                <a:gd name="T19" fmla="*/ 326 h 348"/>
                <a:gd name="T20" fmla="*/ 162 w 212"/>
                <a:gd name="T21" fmla="*/ 213 h 348"/>
                <a:gd name="T22" fmla="*/ 150 w 212"/>
                <a:gd name="T23" fmla="*/ 170 h 348"/>
                <a:gd name="T24" fmla="*/ 150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2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9" y="178"/>
                  </a:cubicBezTo>
                  <a:cubicBezTo>
                    <a:pt x="190" y="174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0" name="Freeform 542">
              <a:extLst>
                <a:ext uri="{FF2B5EF4-FFF2-40B4-BE49-F238E27FC236}">
                  <a16:creationId xmlns:a16="http://schemas.microsoft.com/office/drawing/2014/main" id="{28D1DEC8-508B-42F4-BAF6-373BC20D1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878"/>
              <a:ext cx="129" cy="170"/>
            </a:xfrm>
            <a:custGeom>
              <a:avLst/>
              <a:gdLst>
                <a:gd name="T0" fmla="*/ 100 w 139"/>
                <a:gd name="T1" fmla="*/ 101 h 172"/>
                <a:gd name="T2" fmla="*/ 36 w 139"/>
                <a:gd name="T3" fmla="*/ 156 h 172"/>
                <a:gd name="T4" fmla="*/ 11 w 139"/>
                <a:gd name="T5" fmla="*/ 65 h 172"/>
                <a:gd name="T6" fmla="*/ 75 w 139"/>
                <a:gd name="T7" fmla="*/ 10 h 172"/>
                <a:gd name="T8" fmla="*/ 100 w 139"/>
                <a:gd name="T9" fmla="*/ 10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2" y="146"/>
                    <a:pt x="75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1" name="Freeform 543">
              <a:extLst>
                <a:ext uri="{FF2B5EF4-FFF2-40B4-BE49-F238E27FC236}">
                  <a16:creationId xmlns:a16="http://schemas.microsoft.com/office/drawing/2014/main" id="{1EAA7F8B-193A-455E-B17C-783F1A8A0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039"/>
              <a:ext cx="14" cy="29"/>
            </a:xfrm>
            <a:custGeom>
              <a:avLst/>
              <a:gdLst>
                <a:gd name="T0" fmla="*/ 8 w 15"/>
                <a:gd name="T1" fmla="*/ 0 h 30"/>
                <a:gd name="T2" fmla="*/ 12 w 15"/>
                <a:gd name="T3" fmla="*/ 27 h 30"/>
                <a:gd name="T4" fmla="*/ 8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1" y="0"/>
                  </a:moveTo>
                  <a:cubicBezTo>
                    <a:pt x="11" y="0"/>
                    <a:pt x="0" y="16"/>
                    <a:pt x="15" y="30"/>
                  </a:cubicBezTo>
                  <a:cubicBezTo>
                    <a:pt x="15" y="30"/>
                    <a:pt x="7" y="12"/>
                    <a:pt x="11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2" name="Freeform 544">
              <a:extLst>
                <a:ext uri="{FF2B5EF4-FFF2-40B4-BE49-F238E27FC236}">
                  <a16:creationId xmlns:a16="http://schemas.microsoft.com/office/drawing/2014/main" id="{74B2528F-C831-4E59-AD5C-F85983A6C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3057"/>
              <a:ext cx="122" cy="156"/>
            </a:xfrm>
            <a:custGeom>
              <a:avLst/>
              <a:gdLst>
                <a:gd name="T0" fmla="*/ 85 w 132"/>
                <a:gd name="T1" fmla="*/ 49 h 159"/>
                <a:gd name="T2" fmla="*/ 86 w 132"/>
                <a:gd name="T3" fmla="*/ 134 h 159"/>
                <a:gd name="T4" fmla="*/ 19 w 132"/>
                <a:gd name="T5" fmla="*/ 101 h 159"/>
                <a:gd name="T6" fmla="*/ 18 w 132"/>
                <a:gd name="T7" fmla="*/ 16 h 159"/>
                <a:gd name="T8" fmla="*/ 85 w 132"/>
                <a:gd name="T9" fmla="*/ 4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9">
                  <a:moveTo>
                    <a:pt x="107" y="52"/>
                  </a:moveTo>
                  <a:cubicBezTo>
                    <a:pt x="131" y="87"/>
                    <a:pt x="132" y="128"/>
                    <a:pt x="109" y="143"/>
                  </a:cubicBezTo>
                  <a:cubicBezTo>
                    <a:pt x="86" y="159"/>
                    <a:pt x="49" y="143"/>
                    <a:pt x="25" y="107"/>
                  </a:cubicBezTo>
                  <a:cubicBezTo>
                    <a:pt x="1" y="72"/>
                    <a:pt x="0" y="31"/>
                    <a:pt x="23" y="16"/>
                  </a:cubicBezTo>
                  <a:cubicBezTo>
                    <a:pt x="46" y="0"/>
                    <a:pt x="83" y="16"/>
                    <a:pt x="107" y="5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3" name="Freeform 545">
              <a:extLst>
                <a:ext uri="{FF2B5EF4-FFF2-40B4-BE49-F238E27FC236}">
                  <a16:creationId xmlns:a16="http://schemas.microsoft.com/office/drawing/2014/main" id="{1071A759-8A3E-406B-8F63-A7EB39AC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3066"/>
              <a:ext cx="77" cy="96"/>
            </a:xfrm>
            <a:custGeom>
              <a:avLst/>
              <a:gdLst>
                <a:gd name="T0" fmla="*/ 61 w 83"/>
                <a:gd name="T1" fmla="*/ 39 h 97"/>
                <a:gd name="T2" fmla="*/ 42 w 83"/>
                <a:gd name="T3" fmla="*/ 89 h 97"/>
                <a:gd name="T4" fmla="*/ 6 w 83"/>
                <a:gd name="T5" fmla="*/ 55 h 97"/>
                <a:gd name="T6" fmla="*/ 23 w 83"/>
                <a:gd name="T7" fmla="*/ 5 h 97"/>
                <a:gd name="T8" fmla="*/ 61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3" y="87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1"/>
                    <a:pt x="29" y="5"/>
                  </a:cubicBezTo>
                  <a:cubicBezTo>
                    <a:pt x="49" y="0"/>
                    <a:pt x="70" y="15"/>
                    <a:pt x="7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4" name="Freeform 546">
              <a:extLst>
                <a:ext uri="{FF2B5EF4-FFF2-40B4-BE49-F238E27FC236}">
                  <a16:creationId xmlns:a16="http://schemas.microsoft.com/office/drawing/2014/main" id="{DF7E661A-4C58-46C7-AE6D-13EFE51AC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074"/>
              <a:ext cx="23" cy="23"/>
            </a:xfrm>
            <a:custGeom>
              <a:avLst/>
              <a:gdLst>
                <a:gd name="T0" fmla="*/ 20 w 24"/>
                <a:gd name="T1" fmla="*/ 10 h 23"/>
                <a:gd name="T2" fmla="*/ 12 w 24"/>
                <a:gd name="T3" fmla="*/ 22 h 23"/>
                <a:gd name="T4" fmla="*/ 1 w 24"/>
                <a:gd name="T5" fmla="*/ 13 h 23"/>
                <a:gd name="T6" fmla="*/ 10 w 24"/>
                <a:gd name="T7" fmla="*/ 1 h 23"/>
                <a:gd name="T8" fmla="*/ 20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0"/>
                  </a:moveTo>
                  <a:cubicBezTo>
                    <a:pt x="24" y="16"/>
                    <a:pt x="19" y="21"/>
                    <a:pt x="13" y="22"/>
                  </a:cubicBezTo>
                  <a:cubicBezTo>
                    <a:pt x="7" y="23"/>
                    <a:pt x="1" y="19"/>
                    <a:pt x="1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5" name="Freeform 547">
              <a:extLst>
                <a:ext uri="{FF2B5EF4-FFF2-40B4-BE49-F238E27FC236}">
                  <a16:creationId xmlns:a16="http://schemas.microsoft.com/office/drawing/2014/main" id="{49581521-2A7C-4386-A934-41BEA9DC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3104"/>
              <a:ext cx="16" cy="16"/>
            </a:xfrm>
            <a:custGeom>
              <a:avLst/>
              <a:gdLst>
                <a:gd name="T0" fmla="*/ 14 w 17"/>
                <a:gd name="T1" fmla="*/ 7 h 16"/>
                <a:gd name="T2" fmla="*/ 8 w 17"/>
                <a:gd name="T3" fmla="*/ 15 h 16"/>
                <a:gd name="T4" fmla="*/ 1 w 17"/>
                <a:gd name="T5" fmla="*/ 9 h 16"/>
                <a:gd name="T6" fmla="*/ 8 w 17"/>
                <a:gd name="T7" fmla="*/ 0 h 16"/>
                <a:gd name="T8" fmla="*/ 14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5"/>
                  </a:cubicBezTo>
                  <a:cubicBezTo>
                    <a:pt x="5" y="16"/>
                    <a:pt x="1" y="13"/>
                    <a:pt x="1" y="9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6" name="Freeform 548">
              <a:extLst>
                <a:ext uri="{FF2B5EF4-FFF2-40B4-BE49-F238E27FC236}">
                  <a16:creationId xmlns:a16="http://schemas.microsoft.com/office/drawing/2014/main" id="{85600E2D-8351-47D3-80FC-3EA2E1E3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883"/>
              <a:ext cx="88" cy="111"/>
            </a:xfrm>
            <a:custGeom>
              <a:avLst/>
              <a:gdLst>
                <a:gd name="T0" fmla="*/ 61 w 96"/>
                <a:gd name="T1" fmla="*/ 11 h 113"/>
                <a:gd name="T2" fmla="*/ 61 w 96"/>
                <a:gd name="T3" fmla="*/ 74 h 113"/>
                <a:gd name="T4" fmla="*/ 14 w 96"/>
                <a:gd name="T5" fmla="*/ 96 h 113"/>
                <a:gd name="T6" fmla="*/ 14 w 96"/>
                <a:gd name="T7" fmla="*/ 33 h 113"/>
                <a:gd name="T8" fmla="*/ 61 w 96"/>
                <a:gd name="T9" fmla="*/ 1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3">
                  <a:moveTo>
                    <a:pt x="79" y="11"/>
                  </a:moveTo>
                  <a:cubicBezTo>
                    <a:pt x="96" y="23"/>
                    <a:pt x="96" y="52"/>
                    <a:pt x="79" y="77"/>
                  </a:cubicBezTo>
                  <a:cubicBezTo>
                    <a:pt x="62" y="103"/>
                    <a:pt x="34" y="113"/>
                    <a:pt x="17" y="102"/>
                  </a:cubicBezTo>
                  <a:cubicBezTo>
                    <a:pt x="0" y="90"/>
                    <a:pt x="0" y="61"/>
                    <a:pt x="17" y="36"/>
                  </a:cubicBezTo>
                  <a:cubicBezTo>
                    <a:pt x="34" y="11"/>
                    <a:pt x="62" y="0"/>
                    <a:pt x="79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7" name="Freeform 549">
              <a:extLst>
                <a:ext uri="{FF2B5EF4-FFF2-40B4-BE49-F238E27FC236}">
                  <a16:creationId xmlns:a16="http://schemas.microsoft.com/office/drawing/2014/main" id="{2EFB3A67-5880-4E66-9C4D-9E0F41B41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894"/>
              <a:ext cx="47" cy="53"/>
            </a:xfrm>
            <a:custGeom>
              <a:avLst/>
              <a:gdLst>
                <a:gd name="T0" fmla="*/ 36 w 50"/>
                <a:gd name="T1" fmla="*/ 36 h 54"/>
                <a:gd name="T2" fmla="*/ 9 w 50"/>
                <a:gd name="T3" fmla="*/ 45 h 54"/>
                <a:gd name="T4" fmla="*/ 8 w 50"/>
                <a:gd name="T5" fmla="*/ 16 h 54"/>
                <a:gd name="T6" fmla="*/ 33 w 50"/>
                <a:gd name="T7" fmla="*/ 6 h 54"/>
                <a:gd name="T8" fmla="*/ 36 w 50"/>
                <a:gd name="T9" fmla="*/ 3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1"/>
                    <a:pt x="0" y="27"/>
                    <a:pt x="8" y="16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9" y="13"/>
                    <a:pt x="50" y="27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8" name="Freeform 550">
              <a:extLst>
                <a:ext uri="{FF2B5EF4-FFF2-40B4-BE49-F238E27FC236}">
                  <a16:creationId xmlns:a16="http://schemas.microsoft.com/office/drawing/2014/main" id="{59F42044-AA1C-4D5B-B210-8AF14BE21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946"/>
              <a:ext cx="26" cy="33"/>
            </a:xfrm>
            <a:custGeom>
              <a:avLst/>
              <a:gdLst>
                <a:gd name="T0" fmla="*/ 20 w 29"/>
                <a:gd name="T1" fmla="*/ 20 h 33"/>
                <a:gd name="T2" fmla="*/ 8 w 29"/>
                <a:gd name="T3" fmla="*/ 31 h 33"/>
                <a:gd name="T4" fmla="*/ 3 w 29"/>
                <a:gd name="T5" fmla="*/ 13 h 33"/>
                <a:gd name="T6" fmla="*/ 13 w 29"/>
                <a:gd name="T7" fmla="*/ 2 h 33"/>
                <a:gd name="T8" fmla="*/ 20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1" y="31"/>
                  </a:cubicBezTo>
                  <a:cubicBezTo>
                    <a:pt x="4" y="29"/>
                    <a:pt x="0" y="21"/>
                    <a:pt x="3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9" name="Freeform 551">
              <a:extLst>
                <a:ext uri="{FF2B5EF4-FFF2-40B4-BE49-F238E27FC236}">
                  <a16:creationId xmlns:a16="http://schemas.microsoft.com/office/drawing/2014/main" id="{6A80B564-030D-4AEB-A141-A5EDDD5A0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866"/>
              <a:ext cx="196" cy="343"/>
            </a:xfrm>
            <a:custGeom>
              <a:avLst/>
              <a:gdLst>
                <a:gd name="T0" fmla="*/ 150 w 212"/>
                <a:gd name="T1" fmla="*/ 156 h 348"/>
                <a:gd name="T2" fmla="*/ 145 w 212"/>
                <a:gd name="T3" fmla="*/ 142 h 348"/>
                <a:gd name="T4" fmla="*/ 148 w 212"/>
                <a:gd name="T5" fmla="*/ 98 h 348"/>
                <a:gd name="T6" fmla="*/ 66 w 212"/>
                <a:gd name="T7" fmla="*/ 7 h 348"/>
                <a:gd name="T8" fmla="*/ 6 w 212"/>
                <a:gd name="T9" fmla="*/ 120 h 348"/>
                <a:gd name="T10" fmla="*/ 18 w 212"/>
                <a:gd name="T11" fmla="*/ 163 h 348"/>
                <a:gd name="T12" fmla="*/ 17 w 212"/>
                <a:gd name="T13" fmla="*/ 177 h 348"/>
                <a:gd name="T14" fmla="*/ 21 w 212"/>
                <a:gd name="T15" fmla="*/ 193 h 348"/>
                <a:gd name="T16" fmla="*/ 19 w 212"/>
                <a:gd name="T17" fmla="*/ 237 h 348"/>
                <a:gd name="T18" fmla="*/ 102 w 212"/>
                <a:gd name="T19" fmla="*/ 326 h 348"/>
                <a:gd name="T20" fmla="*/ 162 w 212"/>
                <a:gd name="T21" fmla="*/ 213 h 348"/>
                <a:gd name="T22" fmla="*/ 150 w 212"/>
                <a:gd name="T23" fmla="*/ 170 h 348"/>
                <a:gd name="T24" fmla="*/ 150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9" y="178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0" name="Freeform 552">
              <a:extLst>
                <a:ext uri="{FF2B5EF4-FFF2-40B4-BE49-F238E27FC236}">
                  <a16:creationId xmlns:a16="http://schemas.microsoft.com/office/drawing/2014/main" id="{103BDEBE-8F0D-46F4-86D8-311AFFA8B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758"/>
              <a:ext cx="195" cy="342"/>
            </a:xfrm>
            <a:custGeom>
              <a:avLst/>
              <a:gdLst>
                <a:gd name="T0" fmla="*/ 17 w 211"/>
                <a:gd name="T1" fmla="*/ 156 h 347"/>
                <a:gd name="T2" fmla="*/ 21 w 211"/>
                <a:gd name="T3" fmla="*/ 141 h 347"/>
                <a:gd name="T4" fmla="*/ 19 w 211"/>
                <a:gd name="T5" fmla="*/ 97 h 347"/>
                <a:gd name="T6" fmla="*/ 102 w 211"/>
                <a:gd name="T7" fmla="*/ 7 h 347"/>
                <a:gd name="T8" fmla="*/ 161 w 211"/>
                <a:gd name="T9" fmla="*/ 119 h 347"/>
                <a:gd name="T10" fmla="*/ 150 w 211"/>
                <a:gd name="T11" fmla="*/ 162 h 347"/>
                <a:gd name="T12" fmla="*/ 151 w 211"/>
                <a:gd name="T13" fmla="*/ 176 h 347"/>
                <a:gd name="T14" fmla="*/ 145 w 211"/>
                <a:gd name="T15" fmla="*/ 192 h 347"/>
                <a:gd name="T16" fmla="*/ 147 w 211"/>
                <a:gd name="T17" fmla="*/ 236 h 347"/>
                <a:gd name="T18" fmla="*/ 65 w 211"/>
                <a:gd name="T19" fmla="*/ 326 h 347"/>
                <a:gd name="T20" fmla="*/ 6 w 211"/>
                <a:gd name="T21" fmla="*/ 213 h 347"/>
                <a:gd name="T22" fmla="*/ 18 w 211"/>
                <a:gd name="T23" fmla="*/ 169 h 347"/>
                <a:gd name="T24" fmla="*/ 17 w 211"/>
                <a:gd name="T25" fmla="*/ 15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2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1" name="Freeform 553">
              <a:extLst>
                <a:ext uri="{FF2B5EF4-FFF2-40B4-BE49-F238E27FC236}">
                  <a16:creationId xmlns:a16="http://schemas.microsoft.com/office/drawing/2014/main" id="{4A347207-CC4E-45C5-A71D-0CDE828DD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767"/>
              <a:ext cx="127" cy="170"/>
            </a:xfrm>
            <a:custGeom>
              <a:avLst/>
              <a:gdLst>
                <a:gd name="T0" fmla="*/ 10 w 138"/>
                <a:gd name="T1" fmla="*/ 99 h 173"/>
                <a:gd name="T2" fmla="*/ 74 w 138"/>
                <a:gd name="T3" fmla="*/ 154 h 173"/>
                <a:gd name="T4" fmla="*/ 98 w 138"/>
                <a:gd name="T5" fmla="*/ 65 h 173"/>
                <a:gd name="T6" fmla="*/ 34 w 138"/>
                <a:gd name="T7" fmla="*/ 10 h 173"/>
                <a:gd name="T8" fmla="*/ 10 w 138"/>
                <a:gd name="T9" fmla="*/ 99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3">
                  <a:moveTo>
                    <a:pt x="13" y="105"/>
                  </a:moveTo>
                  <a:cubicBezTo>
                    <a:pt x="27" y="147"/>
                    <a:pt x="63" y="173"/>
                    <a:pt x="94" y="163"/>
                  </a:cubicBezTo>
                  <a:cubicBezTo>
                    <a:pt x="125" y="153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3"/>
                    <a:pt x="13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2" name="Freeform 554">
              <a:extLst>
                <a:ext uri="{FF2B5EF4-FFF2-40B4-BE49-F238E27FC236}">
                  <a16:creationId xmlns:a16="http://schemas.microsoft.com/office/drawing/2014/main" id="{39415432-206E-495D-A0C8-F229B01F0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928"/>
              <a:ext cx="14" cy="30"/>
            </a:xfrm>
            <a:custGeom>
              <a:avLst/>
              <a:gdLst>
                <a:gd name="T0" fmla="*/ 3 w 15"/>
                <a:gd name="T1" fmla="*/ 0 h 30"/>
                <a:gd name="T2" fmla="*/ 0 w 15"/>
                <a:gd name="T3" fmla="*/ 30 h 30"/>
                <a:gd name="T4" fmla="*/ 3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3" y="0"/>
                  </a:moveTo>
                  <a:cubicBezTo>
                    <a:pt x="3" y="0"/>
                    <a:pt x="15" y="15"/>
                    <a:pt x="0" y="30"/>
                  </a:cubicBezTo>
                  <a:cubicBezTo>
                    <a:pt x="0" y="30"/>
                    <a:pt x="8" y="12"/>
                    <a:pt x="3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3" name="Freeform 555">
              <a:extLst>
                <a:ext uri="{FF2B5EF4-FFF2-40B4-BE49-F238E27FC236}">
                  <a16:creationId xmlns:a16="http://schemas.microsoft.com/office/drawing/2014/main" id="{013DC28A-C77A-4CE0-BCBA-6C02ADB2F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946"/>
              <a:ext cx="122" cy="156"/>
            </a:xfrm>
            <a:custGeom>
              <a:avLst/>
              <a:gdLst>
                <a:gd name="T0" fmla="*/ 19 w 131"/>
                <a:gd name="T1" fmla="*/ 48 h 158"/>
                <a:gd name="T2" fmla="*/ 18 w 131"/>
                <a:gd name="T3" fmla="*/ 137 h 158"/>
                <a:gd name="T4" fmla="*/ 87 w 131"/>
                <a:gd name="T5" fmla="*/ 104 h 158"/>
                <a:gd name="T6" fmla="*/ 88 w 131"/>
                <a:gd name="T7" fmla="*/ 15 h 158"/>
                <a:gd name="T8" fmla="*/ 19 w 131"/>
                <a:gd name="T9" fmla="*/ 48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1" y="86"/>
                    <a:pt x="0" y="127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1" y="31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4" name="Freeform 556">
              <a:extLst>
                <a:ext uri="{FF2B5EF4-FFF2-40B4-BE49-F238E27FC236}">
                  <a16:creationId xmlns:a16="http://schemas.microsoft.com/office/drawing/2014/main" id="{9EAAE967-EE4A-4049-994A-1CA12559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2956"/>
              <a:ext cx="77" cy="96"/>
            </a:xfrm>
            <a:custGeom>
              <a:avLst/>
              <a:gdLst>
                <a:gd name="T0" fmla="*/ 6 w 83"/>
                <a:gd name="T1" fmla="*/ 39 h 97"/>
                <a:gd name="T2" fmla="*/ 23 w 83"/>
                <a:gd name="T3" fmla="*/ 89 h 97"/>
                <a:gd name="T4" fmla="*/ 61 w 83"/>
                <a:gd name="T5" fmla="*/ 55 h 97"/>
                <a:gd name="T6" fmla="*/ 42 w 83"/>
                <a:gd name="T7" fmla="*/ 5 h 97"/>
                <a:gd name="T8" fmla="*/ 6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6" y="39"/>
                  </a:moveTo>
                  <a:cubicBezTo>
                    <a:pt x="0" y="63"/>
                    <a:pt x="10" y="86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3" y="34"/>
                    <a:pt x="72" y="10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5" name="Freeform 557">
              <a:extLst>
                <a:ext uri="{FF2B5EF4-FFF2-40B4-BE49-F238E27FC236}">
                  <a16:creationId xmlns:a16="http://schemas.microsoft.com/office/drawing/2014/main" id="{D89845D2-A0CF-4285-A2DC-59E02AD88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964"/>
              <a:ext cx="22" cy="22"/>
            </a:xfrm>
            <a:custGeom>
              <a:avLst/>
              <a:gdLst>
                <a:gd name="T0" fmla="*/ 1 w 24"/>
                <a:gd name="T1" fmla="*/ 9 h 22"/>
                <a:gd name="T2" fmla="*/ 7 w 24"/>
                <a:gd name="T3" fmla="*/ 21 h 22"/>
                <a:gd name="T4" fmla="*/ 17 w 24"/>
                <a:gd name="T5" fmla="*/ 13 h 22"/>
                <a:gd name="T6" fmla="*/ 10 w 24"/>
                <a:gd name="T7" fmla="*/ 1 h 22"/>
                <a:gd name="T8" fmla="*/ 1 w 24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1" y="9"/>
                  </a:moveTo>
                  <a:cubicBezTo>
                    <a:pt x="0" y="15"/>
                    <a:pt x="4" y="21"/>
                    <a:pt x="10" y="21"/>
                  </a:cubicBezTo>
                  <a:cubicBezTo>
                    <a:pt x="17" y="22"/>
                    <a:pt x="22" y="18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6" name="Freeform 558">
              <a:extLst>
                <a:ext uri="{FF2B5EF4-FFF2-40B4-BE49-F238E27FC236}">
                  <a16:creationId xmlns:a16="http://schemas.microsoft.com/office/drawing/2014/main" id="{CDD50AED-3376-4EC5-BA1A-46CB60F0D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2992"/>
              <a:ext cx="16" cy="17"/>
            </a:xfrm>
            <a:custGeom>
              <a:avLst/>
              <a:gdLst>
                <a:gd name="T0" fmla="*/ 1 w 18"/>
                <a:gd name="T1" fmla="*/ 7 h 17"/>
                <a:gd name="T2" fmla="*/ 5 w 18"/>
                <a:gd name="T3" fmla="*/ 16 h 17"/>
                <a:gd name="T4" fmla="*/ 12 w 18"/>
                <a:gd name="T5" fmla="*/ 10 h 17"/>
                <a:gd name="T6" fmla="*/ 7 w 18"/>
                <a:gd name="T7" fmla="*/ 1 h 17"/>
                <a:gd name="T8" fmla="*/ 1 w 18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7"/>
                    <a:pt x="16" y="14"/>
                    <a:pt x="17" y="10"/>
                  </a:cubicBezTo>
                  <a:cubicBezTo>
                    <a:pt x="18" y="5"/>
                    <a:pt x="14" y="2"/>
                    <a:pt x="10" y="1"/>
                  </a:cubicBezTo>
                  <a:cubicBezTo>
                    <a:pt x="6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7" name="Freeform 559">
              <a:extLst>
                <a:ext uri="{FF2B5EF4-FFF2-40B4-BE49-F238E27FC236}">
                  <a16:creationId xmlns:a16="http://schemas.microsoft.com/office/drawing/2014/main" id="{87BC0F15-9ABE-4744-B4AE-0B367234D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772"/>
              <a:ext cx="88" cy="112"/>
            </a:xfrm>
            <a:custGeom>
              <a:avLst/>
              <a:gdLst>
                <a:gd name="T0" fmla="*/ 14 w 95"/>
                <a:gd name="T1" fmla="*/ 12 h 114"/>
                <a:gd name="T2" fmla="*/ 14 w 95"/>
                <a:gd name="T3" fmla="*/ 75 h 114"/>
                <a:gd name="T4" fmla="*/ 62 w 95"/>
                <a:gd name="T5" fmla="*/ 97 h 114"/>
                <a:gd name="T6" fmla="*/ 62 w 95"/>
                <a:gd name="T7" fmla="*/ 33 h 114"/>
                <a:gd name="T8" fmla="*/ 14 w 95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2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3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8" name="Freeform 560">
              <a:extLst>
                <a:ext uri="{FF2B5EF4-FFF2-40B4-BE49-F238E27FC236}">
                  <a16:creationId xmlns:a16="http://schemas.microsoft.com/office/drawing/2014/main" id="{369062D1-57A8-435E-95EA-D8ABD7EA4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783"/>
              <a:ext cx="46" cy="54"/>
            </a:xfrm>
            <a:custGeom>
              <a:avLst/>
              <a:gdLst>
                <a:gd name="T0" fmla="*/ 6 w 50"/>
                <a:gd name="T1" fmla="*/ 38 h 54"/>
                <a:gd name="T2" fmla="*/ 30 w 50"/>
                <a:gd name="T3" fmla="*/ 47 h 54"/>
                <a:gd name="T4" fmla="*/ 34 w 50"/>
                <a:gd name="T5" fmla="*/ 15 h 54"/>
                <a:gd name="T6" fmla="*/ 9 w 50"/>
                <a:gd name="T7" fmla="*/ 6 h 54"/>
                <a:gd name="T8" fmla="*/ 6 w 50"/>
                <a:gd name="T9" fmla="*/ 3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7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2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9" name="Freeform 561">
              <a:extLst>
                <a:ext uri="{FF2B5EF4-FFF2-40B4-BE49-F238E27FC236}">
                  <a16:creationId xmlns:a16="http://schemas.microsoft.com/office/drawing/2014/main" id="{808F1492-AF1B-4E28-9810-49324BDCF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836"/>
              <a:ext cx="27" cy="32"/>
            </a:xfrm>
            <a:custGeom>
              <a:avLst/>
              <a:gdLst>
                <a:gd name="T0" fmla="*/ 3 w 29"/>
                <a:gd name="T1" fmla="*/ 17 h 33"/>
                <a:gd name="T2" fmla="*/ 16 w 29"/>
                <a:gd name="T3" fmla="*/ 28 h 33"/>
                <a:gd name="T4" fmla="*/ 21 w 29"/>
                <a:gd name="T5" fmla="*/ 13 h 33"/>
                <a:gd name="T6" fmla="*/ 8 w 29"/>
                <a:gd name="T7" fmla="*/ 2 h 33"/>
                <a:gd name="T8" fmla="*/ 3 w 29"/>
                <a:gd name="T9" fmla="*/ 1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0" name="Freeform 562">
              <a:extLst>
                <a:ext uri="{FF2B5EF4-FFF2-40B4-BE49-F238E27FC236}">
                  <a16:creationId xmlns:a16="http://schemas.microsoft.com/office/drawing/2014/main" id="{751FD893-357E-456D-B328-7F88358A4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756"/>
              <a:ext cx="195" cy="342"/>
            </a:xfrm>
            <a:custGeom>
              <a:avLst/>
              <a:gdLst>
                <a:gd name="T0" fmla="*/ 17 w 211"/>
                <a:gd name="T1" fmla="*/ 156 h 347"/>
                <a:gd name="T2" fmla="*/ 21 w 211"/>
                <a:gd name="T3" fmla="*/ 141 h 347"/>
                <a:gd name="T4" fmla="*/ 19 w 211"/>
                <a:gd name="T5" fmla="*/ 97 h 347"/>
                <a:gd name="T6" fmla="*/ 102 w 211"/>
                <a:gd name="T7" fmla="*/ 7 h 347"/>
                <a:gd name="T8" fmla="*/ 161 w 211"/>
                <a:gd name="T9" fmla="*/ 119 h 347"/>
                <a:gd name="T10" fmla="*/ 150 w 211"/>
                <a:gd name="T11" fmla="*/ 162 h 347"/>
                <a:gd name="T12" fmla="*/ 151 w 211"/>
                <a:gd name="T13" fmla="*/ 176 h 347"/>
                <a:gd name="T14" fmla="*/ 145 w 211"/>
                <a:gd name="T15" fmla="*/ 192 h 347"/>
                <a:gd name="T16" fmla="*/ 147 w 211"/>
                <a:gd name="T17" fmla="*/ 236 h 347"/>
                <a:gd name="T18" fmla="*/ 65 w 211"/>
                <a:gd name="T19" fmla="*/ 326 h 347"/>
                <a:gd name="T20" fmla="*/ 6 w 211"/>
                <a:gd name="T21" fmla="*/ 213 h 347"/>
                <a:gd name="T22" fmla="*/ 18 w 211"/>
                <a:gd name="T23" fmla="*/ 169 h 347"/>
                <a:gd name="T24" fmla="*/ 17 w 211"/>
                <a:gd name="T25" fmla="*/ 15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1" name="Freeform 563">
              <a:extLst>
                <a:ext uri="{FF2B5EF4-FFF2-40B4-BE49-F238E27FC236}">
                  <a16:creationId xmlns:a16="http://schemas.microsoft.com/office/drawing/2014/main" id="{38AFD54B-759A-4517-A14A-F44B1B7E7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727"/>
              <a:ext cx="312" cy="278"/>
            </a:xfrm>
            <a:custGeom>
              <a:avLst/>
              <a:gdLst>
                <a:gd name="T0" fmla="*/ 97 w 338"/>
                <a:gd name="T1" fmla="*/ 67 h 282"/>
                <a:gd name="T2" fmla="*/ 108 w 338"/>
                <a:gd name="T3" fmla="*/ 61 h 282"/>
                <a:gd name="T4" fmla="*/ 136 w 338"/>
                <a:gd name="T5" fmla="*/ 32 h 282"/>
                <a:gd name="T6" fmla="*/ 245 w 338"/>
                <a:gd name="T7" fmla="*/ 47 h 282"/>
                <a:gd name="T8" fmla="*/ 211 w 338"/>
                <a:gd name="T9" fmla="*/ 175 h 282"/>
                <a:gd name="T10" fmla="*/ 179 w 338"/>
                <a:gd name="T11" fmla="*/ 192 h 282"/>
                <a:gd name="T12" fmla="*/ 169 w 338"/>
                <a:gd name="T13" fmla="*/ 204 h 282"/>
                <a:gd name="T14" fmla="*/ 157 w 338"/>
                <a:gd name="T15" fmla="*/ 210 h 282"/>
                <a:gd name="T16" fmla="*/ 129 w 338"/>
                <a:gd name="T17" fmla="*/ 240 h 282"/>
                <a:gd name="T18" fmla="*/ 21 w 338"/>
                <a:gd name="T19" fmla="*/ 223 h 282"/>
                <a:gd name="T20" fmla="*/ 54 w 338"/>
                <a:gd name="T21" fmla="*/ 95 h 282"/>
                <a:gd name="T22" fmla="*/ 88 w 338"/>
                <a:gd name="T23" fmla="*/ 78 h 282"/>
                <a:gd name="T24" fmla="*/ 97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2"/>
                    <a:pt x="241" y="198"/>
                    <a:pt x="227" y="201"/>
                  </a:cubicBezTo>
                  <a:cubicBezTo>
                    <a:pt x="224" y="205"/>
                    <a:pt x="220" y="209"/>
                    <a:pt x="215" y="213"/>
                  </a:cubicBezTo>
                  <a:cubicBezTo>
                    <a:pt x="209" y="216"/>
                    <a:pt x="204" y="218"/>
                    <a:pt x="199" y="219"/>
                  </a:cubicBezTo>
                  <a:cubicBezTo>
                    <a:pt x="190" y="231"/>
                    <a:pt x="179" y="241"/>
                    <a:pt x="165" y="250"/>
                  </a:cubicBezTo>
                  <a:cubicBezTo>
                    <a:pt x="116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2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2" name="Freeform 564">
              <a:extLst>
                <a:ext uri="{FF2B5EF4-FFF2-40B4-BE49-F238E27FC236}">
                  <a16:creationId xmlns:a16="http://schemas.microsoft.com/office/drawing/2014/main" id="{9D002735-1C85-4421-94F2-9C7F76286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2755"/>
              <a:ext cx="135" cy="167"/>
            </a:xfrm>
            <a:custGeom>
              <a:avLst/>
              <a:gdLst>
                <a:gd name="T0" fmla="*/ 18 w 146"/>
                <a:gd name="T1" fmla="*/ 51 h 170"/>
                <a:gd name="T2" fmla="*/ 26 w 146"/>
                <a:gd name="T3" fmla="*/ 144 h 170"/>
                <a:gd name="T4" fmla="*/ 97 w 146"/>
                <a:gd name="T5" fmla="*/ 109 h 170"/>
                <a:gd name="T6" fmla="*/ 91 w 146"/>
                <a:gd name="T7" fmla="*/ 16 h 170"/>
                <a:gd name="T8" fmla="*/ 18 w 146"/>
                <a:gd name="T9" fmla="*/ 51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4"/>
                  </a:moveTo>
                  <a:cubicBezTo>
                    <a:pt x="0" y="92"/>
                    <a:pt x="4" y="136"/>
                    <a:pt x="32" y="153"/>
                  </a:cubicBezTo>
                  <a:cubicBezTo>
                    <a:pt x="59" y="170"/>
                    <a:pt x="100" y="153"/>
                    <a:pt x="123" y="115"/>
                  </a:cubicBezTo>
                  <a:cubicBezTo>
                    <a:pt x="146" y="77"/>
                    <a:pt x="143" y="33"/>
                    <a:pt x="115" y="16"/>
                  </a:cubicBezTo>
                  <a:cubicBezTo>
                    <a:pt x="88" y="0"/>
                    <a:pt x="46" y="16"/>
                    <a:pt x="23" y="5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3" name="Freeform 565">
              <a:extLst>
                <a:ext uri="{FF2B5EF4-FFF2-40B4-BE49-F238E27FC236}">
                  <a16:creationId xmlns:a16="http://schemas.microsoft.com/office/drawing/2014/main" id="{E3253B67-1123-43AC-8046-A3ADF068F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921"/>
              <a:ext cx="23" cy="19"/>
            </a:xfrm>
            <a:custGeom>
              <a:avLst/>
              <a:gdLst>
                <a:gd name="T0" fmla="*/ 19 w 25"/>
                <a:gd name="T1" fmla="*/ 0 h 19"/>
                <a:gd name="T2" fmla="*/ 0 w 25"/>
                <a:gd name="T3" fmla="*/ 17 h 19"/>
                <a:gd name="T4" fmla="*/ 19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4" name="Freeform 566">
              <a:extLst>
                <a:ext uri="{FF2B5EF4-FFF2-40B4-BE49-F238E27FC236}">
                  <a16:creationId xmlns:a16="http://schemas.microsoft.com/office/drawing/2014/main" id="{69748E0D-39CC-47B6-BF51-98CE4D7BE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886"/>
              <a:ext cx="147" cy="106"/>
            </a:xfrm>
            <a:custGeom>
              <a:avLst/>
              <a:gdLst>
                <a:gd name="T0" fmla="*/ 58 w 159"/>
                <a:gd name="T1" fmla="*/ 5 h 108"/>
                <a:gd name="T2" fmla="*/ 3 w 159"/>
                <a:gd name="T3" fmla="*/ 60 h 108"/>
                <a:gd name="T4" fmla="*/ 67 w 159"/>
                <a:gd name="T5" fmla="*/ 97 h 108"/>
                <a:gd name="T6" fmla="*/ 123 w 159"/>
                <a:gd name="T7" fmla="*/ 43 h 108"/>
                <a:gd name="T8" fmla="*/ 58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9"/>
                    <a:pt x="0" y="35"/>
                    <a:pt x="3" y="63"/>
                  </a:cubicBezTo>
                  <a:cubicBezTo>
                    <a:pt x="6" y="90"/>
                    <a:pt x="43" y="108"/>
                    <a:pt x="85" y="103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8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5" name="Freeform 567">
              <a:extLst>
                <a:ext uri="{FF2B5EF4-FFF2-40B4-BE49-F238E27FC236}">
                  <a16:creationId xmlns:a16="http://schemas.microsoft.com/office/drawing/2014/main" id="{35FD5729-7518-4F13-B6C9-EE430867A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899"/>
              <a:ext cx="92" cy="85"/>
            </a:xfrm>
            <a:custGeom>
              <a:avLst/>
              <a:gdLst>
                <a:gd name="T0" fmla="*/ 28 w 99"/>
                <a:gd name="T1" fmla="*/ 11 h 86"/>
                <a:gd name="T2" fmla="*/ 7 w 99"/>
                <a:gd name="T3" fmla="*/ 59 h 86"/>
                <a:gd name="T4" fmla="*/ 52 w 99"/>
                <a:gd name="T5" fmla="*/ 73 h 86"/>
                <a:gd name="T6" fmla="*/ 72 w 99"/>
                <a:gd name="T7" fmla="*/ 24 h 86"/>
                <a:gd name="T8" fmla="*/ 28 w 99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34" y="11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9" y="42"/>
                    <a:pt x="90" y="24"/>
                  </a:cubicBezTo>
                  <a:cubicBezTo>
                    <a:pt x="82" y="6"/>
                    <a:pt x="57" y="0"/>
                    <a:pt x="3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6" name="Freeform 568">
              <a:extLst>
                <a:ext uri="{FF2B5EF4-FFF2-40B4-BE49-F238E27FC236}">
                  <a16:creationId xmlns:a16="http://schemas.microsoft.com/office/drawing/2014/main" id="{951B38CD-1A75-4261-AEFC-6D97BEB49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923"/>
              <a:ext cx="22" cy="25"/>
            </a:xfrm>
            <a:custGeom>
              <a:avLst/>
              <a:gdLst>
                <a:gd name="T0" fmla="*/ 6 w 24"/>
                <a:gd name="T1" fmla="*/ 3 h 25"/>
                <a:gd name="T2" fmla="*/ 3 w 24"/>
                <a:gd name="T3" fmla="*/ 18 h 25"/>
                <a:gd name="T4" fmla="*/ 15 w 24"/>
                <a:gd name="T5" fmla="*/ 22 h 25"/>
                <a:gd name="T6" fmla="*/ 16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3" y="18"/>
                  </a:cubicBezTo>
                  <a:cubicBezTo>
                    <a:pt x="7" y="24"/>
                    <a:pt x="13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2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7" name="Freeform 569">
              <a:extLst>
                <a:ext uri="{FF2B5EF4-FFF2-40B4-BE49-F238E27FC236}">
                  <a16:creationId xmlns:a16="http://schemas.microsoft.com/office/drawing/2014/main" id="{8CCC935C-EC43-47B6-A32C-1412A09A3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950"/>
              <a:ext cx="15" cy="18"/>
            </a:xfrm>
            <a:custGeom>
              <a:avLst/>
              <a:gdLst>
                <a:gd name="T0" fmla="*/ 4 w 17"/>
                <a:gd name="T1" fmla="*/ 2 h 18"/>
                <a:gd name="T2" fmla="*/ 2 w 17"/>
                <a:gd name="T3" fmla="*/ 13 h 18"/>
                <a:gd name="T4" fmla="*/ 9 w 17"/>
                <a:gd name="T5" fmla="*/ 16 h 18"/>
                <a:gd name="T6" fmla="*/ 10 w 17"/>
                <a:gd name="T7" fmla="*/ 5 h 18"/>
                <a:gd name="T8" fmla="*/ 4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0" y="4"/>
                    <a:pt x="0" y="9"/>
                    <a:pt x="2" y="13"/>
                  </a:cubicBezTo>
                  <a:cubicBezTo>
                    <a:pt x="4" y="17"/>
                    <a:pt x="9" y="18"/>
                    <a:pt x="13" y="16"/>
                  </a:cubicBezTo>
                  <a:cubicBezTo>
                    <a:pt x="16" y="14"/>
                    <a:pt x="17" y="9"/>
                    <a:pt x="15" y="5"/>
                  </a:cubicBezTo>
                  <a:cubicBezTo>
                    <a:pt x="12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8" name="Freeform 570">
              <a:extLst>
                <a:ext uri="{FF2B5EF4-FFF2-40B4-BE49-F238E27FC236}">
                  <a16:creationId xmlns:a16="http://schemas.microsoft.com/office/drawing/2014/main" id="{48F2A886-342C-4EFA-A6BA-91D3FD13E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2777"/>
              <a:ext cx="81" cy="116"/>
            </a:xfrm>
            <a:custGeom>
              <a:avLst/>
              <a:gdLst>
                <a:gd name="T0" fmla="*/ 45 w 88"/>
                <a:gd name="T1" fmla="*/ 6 h 117"/>
                <a:gd name="T2" fmla="*/ 6 w 88"/>
                <a:gd name="T3" fmla="*/ 49 h 117"/>
                <a:gd name="T4" fmla="*/ 23 w 88"/>
                <a:gd name="T5" fmla="*/ 108 h 117"/>
                <a:gd name="T6" fmla="*/ 63 w 88"/>
                <a:gd name="T7" fmla="*/ 65 h 117"/>
                <a:gd name="T8" fmla="*/ 45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8" y="0"/>
                    <a:pt x="16" y="20"/>
                    <a:pt x="8" y="49"/>
                  </a:cubicBezTo>
                  <a:cubicBezTo>
                    <a:pt x="0" y="78"/>
                    <a:pt x="9" y="106"/>
                    <a:pt x="29" y="111"/>
                  </a:cubicBezTo>
                  <a:cubicBezTo>
                    <a:pt x="49" y="117"/>
                    <a:pt x="72" y="98"/>
                    <a:pt x="80" y="68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9" name="Freeform 571">
              <a:extLst>
                <a:ext uri="{FF2B5EF4-FFF2-40B4-BE49-F238E27FC236}">
                  <a16:creationId xmlns:a16="http://schemas.microsoft.com/office/drawing/2014/main" id="{FD834866-A548-4953-8B9E-108FCF2A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792"/>
              <a:ext cx="43" cy="54"/>
            </a:xfrm>
            <a:custGeom>
              <a:avLst/>
              <a:gdLst>
                <a:gd name="T0" fmla="*/ 4 w 47"/>
                <a:gd name="T1" fmla="*/ 21 h 54"/>
                <a:gd name="T2" fmla="*/ 14 w 47"/>
                <a:gd name="T3" fmla="*/ 50 h 54"/>
                <a:gd name="T4" fmla="*/ 34 w 47"/>
                <a:gd name="T5" fmla="*/ 32 h 54"/>
                <a:gd name="T6" fmla="*/ 23 w 47"/>
                <a:gd name="T7" fmla="*/ 3 h 54"/>
                <a:gd name="T8" fmla="*/ 4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" y="21"/>
                  </a:moveTo>
                  <a:cubicBezTo>
                    <a:pt x="0" y="34"/>
                    <a:pt x="6" y="47"/>
                    <a:pt x="17" y="50"/>
                  </a:cubicBezTo>
                  <a:cubicBezTo>
                    <a:pt x="28" y="54"/>
                    <a:pt x="40" y="46"/>
                    <a:pt x="44" y="32"/>
                  </a:cubicBezTo>
                  <a:cubicBezTo>
                    <a:pt x="47" y="19"/>
                    <a:pt x="42" y="6"/>
                    <a:pt x="30" y="3"/>
                  </a:cubicBezTo>
                  <a:cubicBezTo>
                    <a:pt x="19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0" name="Freeform 572">
              <a:extLst>
                <a:ext uri="{FF2B5EF4-FFF2-40B4-BE49-F238E27FC236}">
                  <a16:creationId xmlns:a16="http://schemas.microsoft.com/office/drawing/2014/main" id="{70D5EC1D-65C5-4FE2-BB91-AA6B4CE27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2848"/>
              <a:ext cx="28" cy="33"/>
            </a:xfrm>
            <a:custGeom>
              <a:avLst/>
              <a:gdLst>
                <a:gd name="T0" fmla="*/ 4 w 30"/>
                <a:gd name="T1" fmla="*/ 10 h 33"/>
                <a:gd name="T2" fmla="*/ 7 w 30"/>
                <a:gd name="T3" fmla="*/ 29 h 33"/>
                <a:gd name="T4" fmla="*/ 21 w 30"/>
                <a:gd name="T5" fmla="*/ 24 h 33"/>
                <a:gd name="T6" fmla="*/ 19 w 30"/>
                <a:gd name="T7" fmla="*/ 4 h 33"/>
                <a:gd name="T8" fmla="*/ 4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cubicBezTo>
                    <a:pt x="0" y="17"/>
                    <a:pt x="1" y="25"/>
                    <a:pt x="7" y="29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3" y="4"/>
                  </a:cubicBezTo>
                  <a:cubicBezTo>
                    <a:pt x="17" y="0"/>
                    <a:pt x="9" y="3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1" name="Freeform 573">
              <a:extLst>
                <a:ext uri="{FF2B5EF4-FFF2-40B4-BE49-F238E27FC236}">
                  <a16:creationId xmlns:a16="http://schemas.microsoft.com/office/drawing/2014/main" id="{2CD35813-8A38-4273-B57E-F16ED3398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726"/>
              <a:ext cx="313" cy="277"/>
            </a:xfrm>
            <a:custGeom>
              <a:avLst/>
              <a:gdLst>
                <a:gd name="T0" fmla="*/ 98 w 338"/>
                <a:gd name="T1" fmla="*/ 67 h 281"/>
                <a:gd name="T2" fmla="*/ 110 w 338"/>
                <a:gd name="T3" fmla="*/ 61 h 281"/>
                <a:gd name="T4" fmla="*/ 137 w 338"/>
                <a:gd name="T5" fmla="*/ 32 h 281"/>
                <a:gd name="T6" fmla="*/ 248 w 338"/>
                <a:gd name="T7" fmla="*/ 47 h 281"/>
                <a:gd name="T8" fmla="*/ 215 w 338"/>
                <a:gd name="T9" fmla="*/ 175 h 281"/>
                <a:gd name="T10" fmla="*/ 180 w 338"/>
                <a:gd name="T11" fmla="*/ 192 h 281"/>
                <a:gd name="T12" fmla="*/ 170 w 338"/>
                <a:gd name="T13" fmla="*/ 204 h 281"/>
                <a:gd name="T14" fmla="*/ 157 w 338"/>
                <a:gd name="T15" fmla="*/ 209 h 281"/>
                <a:gd name="T16" fmla="*/ 132 w 338"/>
                <a:gd name="T17" fmla="*/ 239 h 281"/>
                <a:gd name="T18" fmla="*/ 21 w 338"/>
                <a:gd name="T19" fmla="*/ 222 h 281"/>
                <a:gd name="T20" fmla="*/ 55 w 338"/>
                <a:gd name="T21" fmla="*/ 95 h 281"/>
                <a:gd name="T22" fmla="*/ 90 w 338"/>
                <a:gd name="T23" fmla="*/ 77 h 281"/>
                <a:gd name="T24" fmla="*/ 98 w 338"/>
                <a:gd name="T25" fmla="*/ 67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4" y="70"/>
                  </a:moveTo>
                  <a:cubicBezTo>
                    <a:pt x="129" y="67"/>
                    <a:pt x="134" y="65"/>
                    <a:pt x="139" y="64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8"/>
                    <a:pt x="312" y="50"/>
                  </a:cubicBezTo>
                  <a:cubicBezTo>
                    <a:pt x="338" y="92"/>
                    <a:pt x="320" y="152"/>
                    <a:pt x="270" y="184"/>
                  </a:cubicBezTo>
                  <a:cubicBezTo>
                    <a:pt x="256" y="192"/>
                    <a:pt x="242" y="198"/>
                    <a:pt x="227" y="201"/>
                  </a:cubicBezTo>
                  <a:cubicBezTo>
                    <a:pt x="225" y="205"/>
                    <a:pt x="221" y="209"/>
                    <a:pt x="215" y="213"/>
                  </a:cubicBezTo>
                  <a:cubicBezTo>
                    <a:pt x="210" y="216"/>
                    <a:pt x="204" y="218"/>
                    <a:pt x="199" y="218"/>
                  </a:cubicBezTo>
                  <a:cubicBezTo>
                    <a:pt x="191" y="230"/>
                    <a:pt x="180" y="241"/>
                    <a:pt x="166" y="250"/>
                  </a:cubicBezTo>
                  <a:cubicBezTo>
                    <a:pt x="116" y="281"/>
                    <a:pt x="54" y="273"/>
                    <a:pt x="27" y="231"/>
                  </a:cubicBezTo>
                  <a:cubicBezTo>
                    <a:pt x="0" y="189"/>
                    <a:pt x="19" y="130"/>
                    <a:pt x="69" y="98"/>
                  </a:cubicBezTo>
                  <a:cubicBezTo>
                    <a:pt x="83" y="89"/>
                    <a:pt x="98" y="83"/>
                    <a:pt x="113" y="80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2" name="Freeform 574">
              <a:extLst>
                <a:ext uri="{FF2B5EF4-FFF2-40B4-BE49-F238E27FC236}">
                  <a16:creationId xmlns:a16="http://schemas.microsoft.com/office/drawing/2014/main" id="{DEAC4376-67EF-4E1B-BA6C-384380D30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979"/>
              <a:ext cx="313" cy="278"/>
            </a:xfrm>
            <a:custGeom>
              <a:avLst/>
              <a:gdLst>
                <a:gd name="T0" fmla="*/ 98 w 338"/>
                <a:gd name="T1" fmla="*/ 67 h 282"/>
                <a:gd name="T2" fmla="*/ 110 w 338"/>
                <a:gd name="T3" fmla="*/ 62 h 282"/>
                <a:gd name="T4" fmla="*/ 137 w 338"/>
                <a:gd name="T5" fmla="*/ 32 h 282"/>
                <a:gd name="T6" fmla="*/ 247 w 338"/>
                <a:gd name="T7" fmla="*/ 48 h 282"/>
                <a:gd name="T8" fmla="*/ 214 w 338"/>
                <a:gd name="T9" fmla="*/ 175 h 282"/>
                <a:gd name="T10" fmla="*/ 180 w 338"/>
                <a:gd name="T11" fmla="*/ 192 h 282"/>
                <a:gd name="T12" fmla="*/ 170 w 338"/>
                <a:gd name="T13" fmla="*/ 204 h 282"/>
                <a:gd name="T14" fmla="*/ 157 w 338"/>
                <a:gd name="T15" fmla="*/ 210 h 282"/>
                <a:gd name="T16" fmla="*/ 132 w 338"/>
                <a:gd name="T17" fmla="*/ 240 h 282"/>
                <a:gd name="T18" fmla="*/ 21 w 338"/>
                <a:gd name="T19" fmla="*/ 223 h 282"/>
                <a:gd name="T20" fmla="*/ 55 w 338"/>
                <a:gd name="T21" fmla="*/ 95 h 282"/>
                <a:gd name="T22" fmla="*/ 90 w 338"/>
                <a:gd name="T23" fmla="*/ 78 h 282"/>
                <a:gd name="T24" fmla="*/ 98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5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2" y="0"/>
                    <a:pt x="285" y="9"/>
                    <a:pt x="311" y="51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3"/>
                    <a:pt x="241" y="198"/>
                    <a:pt x="227" y="201"/>
                  </a:cubicBezTo>
                  <a:cubicBezTo>
                    <a:pt x="225" y="205"/>
                    <a:pt x="221" y="210"/>
                    <a:pt x="215" y="213"/>
                  </a:cubicBezTo>
                  <a:cubicBezTo>
                    <a:pt x="209" y="217"/>
                    <a:pt x="204" y="219"/>
                    <a:pt x="199" y="219"/>
                  </a:cubicBezTo>
                  <a:cubicBezTo>
                    <a:pt x="190" y="231"/>
                    <a:pt x="179" y="242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4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3" name="Freeform 575">
              <a:extLst>
                <a:ext uri="{FF2B5EF4-FFF2-40B4-BE49-F238E27FC236}">
                  <a16:creationId xmlns:a16="http://schemas.microsoft.com/office/drawing/2014/main" id="{92A30735-2D6D-497F-AC60-5E9DA4C6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3006"/>
              <a:ext cx="135" cy="168"/>
            </a:xfrm>
            <a:custGeom>
              <a:avLst/>
              <a:gdLst>
                <a:gd name="T0" fmla="*/ 18 w 146"/>
                <a:gd name="T1" fmla="*/ 51 h 170"/>
                <a:gd name="T2" fmla="*/ 25 w 146"/>
                <a:gd name="T3" fmla="*/ 147 h 170"/>
                <a:gd name="T4" fmla="*/ 97 w 146"/>
                <a:gd name="T5" fmla="*/ 112 h 170"/>
                <a:gd name="T6" fmla="*/ 90 w 146"/>
                <a:gd name="T7" fmla="*/ 17 h 170"/>
                <a:gd name="T8" fmla="*/ 18 w 146"/>
                <a:gd name="T9" fmla="*/ 51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4"/>
                  </a:moveTo>
                  <a:cubicBezTo>
                    <a:pt x="0" y="92"/>
                    <a:pt x="3" y="136"/>
                    <a:pt x="31" y="153"/>
                  </a:cubicBezTo>
                  <a:cubicBezTo>
                    <a:pt x="58" y="170"/>
                    <a:pt x="99" y="153"/>
                    <a:pt x="123" y="115"/>
                  </a:cubicBezTo>
                  <a:cubicBezTo>
                    <a:pt x="146" y="78"/>
                    <a:pt x="142" y="33"/>
                    <a:pt x="114" y="17"/>
                  </a:cubicBezTo>
                  <a:cubicBezTo>
                    <a:pt x="87" y="0"/>
                    <a:pt x="46" y="17"/>
                    <a:pt x="23" y="5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4" name="Freeform 576">
              <a:extLst>
                <a:ext uri="{FF2B5EF4-FFF2-40B4-BE49-F238E27FC236}">
                  <a16:creationId xmlns:a16="http://schemas.microsoft.com/office/drawing/2014/main" id="{D49ABBEA-39B8-4EAF-9312-0103AA40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174"/>
              <a:ext cx="24" cy="18"/>
            </a:xfrm>
            <a:custGeom>
              <a:avLst/>
              <a:gdLst>
                <a:gd name="T0" fmla="*/ 22 w 25"/>
                <a:gd name="T1" fmla="*/ 0 h 18"/>
                <a:gd name="T2" fmla="*/ 0 w 25"/>
                <a:gd name="T3" fmla="*/ 16 h 18"/>
                <a:gd name="T4" fmla="*/ 22 w 2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25" y="0"/>
                  </a:moveTo>
                  <a:cubicBezTo>
                    <a:pt x="25" y="0"/>
                    <a:pt x="21" y="18"/>
                    <a:pt x="0" y="16"/>
                  </a:cubicBezTo>
                  <a:cubicBezTo>
                    <a:pt x="0" y="16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5" name="Freeform 577">
              <a:extLst>
                <a:ext uri="{FF2B5EF4-FFF2-40B4-BE49-F238E27FC236}">
                  <a16:creationId xmlns:a16="http://schemas.microsoft.com/office/drawing/2014/main" id="{6BE422A6-603B-4129-80E4-9A3077E1A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3137"/>
              <a:ext cx="147" cy="107"/>
            </a:xfrm>
            <a:custGeom>
              <a:avLst/>
              <a:gdLst>
                <a:gd name="T0" fmla="*/ 58 w 159"/>
                <a:gd name="T1" fmla="*/ 5 h 108"/>
                <a:gd name="T2" fmla="*/ 3 w 159"/>
                <a:gd name="T3" fmla="*/ 60 h 108"/>
                <a:gd name="T4" fmla="*/ 67 w 159"/>
                <a:gd name="T5" fmla="*/ 101 h 108"/>
                <a:gd name="T6" fmla="*/ 123 w 159"/>
                <a:gd name="T7" fmla="*/ 46 h 108"/>
                <a:gd name="T8" fmla="*/ 58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10"/>
                    <a:pt x="0" y="36"/>
                    <a:pt x="3" y="63"/>
                  </a:cubicBezTo>
                  <a:cubicBezTo>
                    <a:pt x="6" y="90"/>
                    <a:pt x="43" y="108"/>
                    <a:pt x="85" y="104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9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6" name="Freeform 578">
              <a:extLst>
                <a:ext uri="{FF2B5EF4-FFF2-40B4-BE49-F238E27FC236}">
                  <a16:creationId xmlns:a16="http://schemas.microsoft.com/office/drawing/2014/main" id="{2C0C7A3E-70BA-49F8-BEA0-21021207A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3150"/>
              <a:ext cx="90" cy="86"/>
            </a:xfrm>
            <a:custGeom>
              <a:avLst/>
              <a:gdLst>
                <a:gd name="T0" fmla="*/ 26 w 98"/>
                <a:gd name="T1" fmla="*/ 11 h 87"/>
                <a:gd name="T2" fmla="*/ 6 w 98"/>
                <a:gd name="T3" fmla="*/ 59 h 87"/>
                <a:gd name="T4" fmla="*/ 50 w 98"/>
                <a:gd name="T5" fmla="*/ 73 h 87"/>
                <a:gd name="T6" fmla="*/ 70 w 98"/>
                <a:gd name="T7" fmla="*/ 24 h 87"/>
                <a:gd name="T8" fmla="*/ 26 w 98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34" y="11"/>
                  </a:moveTo>
                  <a:cubicBezTo>
                    <a:pt x="11" y="21"/>
                    <a:pt x="0" y="44"/>
                    <a:pt x="8" y="62"/>
                  </a:cubicBezTo>
                  <a:cubicBezTo>
                    <a:pt x="16" y="81"/>
                    <a:pt x="41" y="87"/>
                    <a:pt x="64" y="76"/>
                  </a:cubicBezTo>
                  <a:cubicBezTo>
                    <a:pt x="86" y="66"/>
                    <a:pt x="98" y="43"/>
                    <a:pt x="90" y="24"/>
                  </a:cubicBezTo>
                  <a:cubicBezTo>
                    <a:pt x="81" y="6"/>
                    <a:pt x="56" y="0"/>
                    <a:pt x="3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7" name="Freeform 579">
              <a:extLst>
                <a:ext uri="{FF2B5EF4-FFF2-40B4-BE49-F238E27FC236}">
                  <a16:creationId xmlns:a16="http://schemas.microsoft.com/office/drawing/2014/main" id="{B7DD7B69-8A0A-4E83-9F65-10DC0A57D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175"/>
              <a:ext cx="23" cy="26"/>
            </a:xfrm>
            <a:custGeom>
              <a:avLst/>
              <a:gdLst>
                <a:gd name="T0" fmla="*/ 6 w 25"/>
                <a:gd name="T1" fmla="*/ 4 h 26"/>
                <a:gd name="T2" fmla="*/ 4 w 25"/>
                <a:gd name="T3" fmla="*/ 19 h 26"/>
                <a:gd name="T4" fmla="*/ 15 w 25"/>
                <a:gd name="T5" fmla="*/ 22 h 26"/>
                <a:gd name="T6" fmla="*/ 16 w 25"/>
                <a:gd name="T7" fmla="*/ 7 h 26"/>
                <a:gd name="T8" fmla="*/ 6 w 25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">
                  <a:moveTo>
                    <a:pt x="6" y="4"/>
                  </a:moveTo>
                  <a:cubicBezTo>
                    <a:pt x="2" y="7"/>
                    <a:pt x="0" y="13"/>
                    <a:pt x="4" y="19"/>
                  </a:cubicBezTo>
                  <a:cubicBezTo>
                    <a:pt x="7" y="24"/>
                    <a:pt x="14" y="26"/>
                    <a:pt x="19" y="22"/>
                  </a:cubicBezTo>
                  <a:cubicBezTo>
                    <a:pt x="23" y="19"/>
                    <a:pt x="25" y="13"/>
                    <a:pt x="21" y="7"/>
                  </a:cubicBezTo>
                  <a:cubicBezTo>
                    <a:pt x="18" y="2"/>
                    <a:pt x="11" y="0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8" name="Freeform 580">
              <a:extLst>
                <a:ext uri="{FF2B5EF4-FFF2-40B4-BE49-F238E27FC236}">
                  <a16:creationId xmlns:a16="http://schemas.microsoft.com/office/drawing/2014/main" id="{0DCFE562-8F8A-4544-8EB4-3EA6F1FD9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202"/>
              <a:ext cx="16" cy="17"/>
            </a:xfrm>
            <a:custGeom>
              <a:avLst/>
              <a:gdLst>
                <a:gd name="T0" fmla="*/ 4 w 17"/>
                <a:gd name="T1" fmla="*/ 2 h 18"/>
                <a:gd name="T2" fmla="*/ 2 w 17"/>
                <a:gd name="T3" fmla="*/ 10 h 18"/>
                <a:gd name="T4" fmla="*/ 10 w 17"/>
                <a:gd name="T5" fmla="*/ 13 h 18"/>
                <a:gd name="T6" fmla="*/ 12 w 17"/>
                <a:gd name="T7" fmla="*/ 5 h 18"/>
                <a:gd name="T8" fmla="*/ 4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1" y="5"/>
                    <a:pt x="0" y="10"/>
                    <a:pt x="2" y="13"/>
                  </a:cubicBezTo>
                  <a:cubicBezTo>
                    <a:pt x="5" y="17"/>
                    <a:pt x="9" y="18"/>
                    <a:pt x="13" y="16"/>
                  </a:cubicBezTo>
                  <a:cubicBezTo>
                    <a:pt x="17" y="14"/>
                    <a:pt x="17" y="9"/>
                    <a:pt x="15" y="5"/>
                  </a:cubicBezTo>
                  <a:cubicBezTo>
                    <a:pt x="13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9" name="Freeform 581">
              <a:extLst>
                <a:ext uri="{FF2B5EF4-FFF2-40B4-BE49-F238E27FC236}">
                  <a16:creationId xmlns:a16="http://schemas.microsoft.com/office/drawing/2014/main" id="{9FF62145-7CAA-4478-9932-39392C10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3029"/>
              <a:ext cx="82" cy="115"/>
            </a:xfrm>
            <a:custGeom>
              <a:avLst/>
              <a:gdLst>
                <a:gd name="T0" fmla="*/ 47 w 88"/>
                <a:gd name="T1" fmla="*/ 6 h 117"/>
                <a:gd name="T2" fmla="*/ 7 w 88"/>
                <a:gd name="T3" fmla="*/ 46 h 117"/>
                <a:gd name="T4" fmla="*/ 23 w 88"/>
                <a:gd name="T5" fmla="*/ 106 h 117"/>
                <a:gd name="T6" fmla="*/ 65 w 88"/>
                <a:gd name="T7" fmla="*/ 66 h 117"/>
                <a:gd name="T8" fmla="*/ 47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9" y="0"/>
                    <a:pt x="16" y="20"/>
                    <a:pt x="8" y="49"/>
                  </a:cubicBezTo>
                  <a:cubicBezTo>
                    <a:pt x="0" y="78"/>
                    <a:pt x="10" y="106"/>
                    <a:pt x="29" y="112"/>
                  </a:cubicBezTo>
                  <a:cubicBezTo>
                    <a:pt x="49" y="117"/>
                    <a:pt x="72" y="98"/>
                    <a:pt x="80" y="69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0" name="Freeform 582">
              <a:extLst>
                <a:ext uri="{FF2B5EF4-FFF2-40B4-BE49-F238E27FC236}">
                  <a16:creationId xmlns:a16="http://schemas.microsoft.com/office/drawing/2014/main" id="{A674CB10-E225-4571-8F55-D11A8EC6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3044"/>
              <a:ext cx="45" cy="53"/>
            </a:xfrm>
            <a:custGeom>
              <a:avLst/>
              <a:gdLst>
                <a:gd name="T0" fmla="*/ 4 w 48"/>
                <a:gd name="T1" fmla="*/ 21 h 54"/>
                <a:gd name="T2" fmla="*/ 14 w 48"/>
                <a:gd name="T3" fmla="*/ 48 h 54"/>
                <a:gd name="T4" fmla="*/ 36 w 48"/>
                <a:gd name="T5" fmla="*/ 30 h 54"/>
                <a:gd name="T6" fmla="*/ 25 w 48"/>
                <a:gd name="T7" fmla="*/ 3 h 54"/>
                <a:gd name="T8" fmla="*/ 4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4"/>
                    <a:pt x="6" y="47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8" y="20"/>
                    <a:pt x="42" y="6"/>
                    <a:pt x="31" y="3"/>
                  </a:cubicBezTo>
                  <a:cubicBezTo>
                    <a:pt x="20" y="0"/>
                    <a:pt x="8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1" name="Freeform 583">
              <a:extLst>
                <a:ext uri="{FF2B5EF4-FFF2-40B4-BE49-F238E27FC236}">
                  <a16:creationId xmlns:a16="http://schemas.microsoft.com/office/drawing/2014/main" id="{286670F8-5522-4BF6-9434-EF8BE4FA9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3100"/>
              <a:ext cx="27" cy="33"/>
            </a:xfrm>
            <a:custGeom>
              <a:avLst/>
              <a:gdLst>
                <a:gd name="T0" fmla="*/ 5 w 30"/>
                <a:gd name="T1" fmla="*/ 10 h 33"/>
                <a:gd name="T2" fmla="*/ 5 w 30"/>
                <a:gd name="T3" fmla="*/ 30 h 33"/>
                <a:gd name="T4" fmla="*/ 19 w 30"/>
                <a:gd name="T5" fmla="*/ 24 h 33"/>
                <a:gd name="T6" fmla="*/ 18 w 30"/>
                <a:gd name="T7" fmla="*/ 4 h 33"/>
                <a:gd name="T8" fmla="*/ 5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5" y="10"/>
                  </a:moveTo>
                  <a:cubicBezTo>
                    <a:pt x="0" y="17"/>
                    <a:pt x="1" y="26"/>
                    <a:pt x="7" y="30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4" y="4"/>
                  </a:cubicBezTo>
                  <a:cubicBezTo>
                    <a:pt x="18" y="0"/>
                    <a:pt x="9" y="3"/>
                    <a:pt x="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2" name="Freeform 584">
              <a:extLst>
                <a:ext uri="{FF2B5EF4-FFF2-40B4-BE49-F238E27FC236}">
                  <a16:creationId xmlns:a16="http://schemas.microsoft.com/office/drawing/2014/main" id="{0811E0AF-E0E1-443C-93AC-E57904F0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978"/>
              <a:ext cx="312" cy="278"/>
            </a:xfrm>
            <a:custGeom>
              <a:avLst/>
              <a:gdLst>
                <a:gd name="T0" fmla="*/ 97 w 338"/>
                <a:gd name="T1" fmla="*/ 67 h 282"/>
                <a:gd name="T2" fmla="*/ 108 w 338"/>
                <a:gd name="T3" fmla="*/ 61 h 282"/>
                <a:gd name="T4" fmla="*/ 136 w 338"/>
                <a:gd name="T5" fmla="*/ 32 h 282"/>
                <a:gd name="T6" fmla="*/ 245 w 338"/>
                <a:gd name="T7" fmla="*/ 47 h 282"/>
                <a:gd name="T8" fmla="*/ 211 w 338"/>
                <a:gd name="T9" fmla="*/ 175 h 282"/>
                <a:gd name="T10" fmla="*/ 179 w 338"/>
                <a:gd name="T11" fmla="*/ 192 h 282"/>
                <a:gd name="T12" fmla="*/ 169 w 338"/>
                <a:gd name="T13" fmla="*/ 204 h 282"/>
                <a:gd name="T14" fmla="*/ 157 w 338"/>
                <a:gd name="T15" fmla="*/ 210 h 282"/>
                <a:gd name="T16" fmla="*/ 129 w 338"/>
                <a:gd name="T17" fmla="*/ 240 h 282"/>
                <a:gd name="T18" fmla="*/ 21 w 338"/>
                <a:gd name="T19" fmla="*/ 223 h 282"/>
                <a:gd name="T20" fmla="*/ 54 w 338"/>
                <a:gd name="T21" fmla="*/ 95 h 282"/>
                <a:gd name="T22" fmla="*/ 88 w 338"/>
                <a:gd name="T23" fmla="*/ 78 h 282"/>
                <a:gd name="T24" fmla="*/ 97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5" y="192"/>
                    <a:pt x="241" y="198"/>
                    <a:pt x="227" y="201"/>
                  </a:cubicBezTo>
                  <a:cubicBezTo>
                    <a:pt x="224" y="205"/>
                    <a:pt x="220" y="209"/>
                    <a:pt x="215" y="213"/>
                  </a:cubicBezTo>
                  <a:cubicBezTo>
                    <a:pt x="209" y="216"/>
                    <a:pt x="203" y="218"/>
                    <a:pt x="199" y="219"/>
                  </a:cubicBezTo>
                  <a:cubicBezTo>
                    <a:pt x="190" y="231"/>
                    <a:pt x="179" y="241"/>
                    <a:pt x="165" y="250"/>
                  </a:cubicBezTo>
                  <a:cubicBezTo>
                    <a:pt x="115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8" y="98"/>
                  </a:cubicBezTo>
                  <a:cubicBezTo>
                    <a:pt x="82" y="89"/>
                    <a:pt x="97" y="83"/>
                    <a:pt x="112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3" name="Freeform 585">
              <a:extLst>
                <a:ext uri="{FF2B5EF4-FFF2-40B4-BE49-F238E27FC236}">
                  <a16:creationId xmlns:a16="http://schemas.microsoft.com/office/drawing/2014/main" id="{77C88741-72D3-4C6F-B338-85C5A93A8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869"/>
              <a:ext cx="195" cy="342"/>
            </a:xfrm>
            <a:custGeom>
              <a:avLst/>
              <a:gdLst>
                <a:gd name="T0" fmla="*/ 17 w 211"/>
                <a:gd name="T1" fmla="*/ 156 h 347"/>
                <a:gd name="T2" fmla="*/ 21 w 211"/>
                <a:gd name="T3" fmla="*/ 141 h 347"/>
                <a:gd name="T4" fmla="*/ 19 w 211"/>
                <a:gd name="T5" fmla="*/ 97 h 347"/>
                <a:gd name="T6" fmla="*/ 102 w 211"/>
                <a:gd name="T7" fmla="*/ 7 h 347"/>
                <a:gd name="T8" fmla="*/ 161 w 211"/>
                <a:gd name="T9" fmla="*/ 119 h 347"/>
                <a:gd name="T10" fmla="*/ 150 w 211"/>
                <a:gd name="T11" fmla="*/ 162 h 347"/>
                <a:gd name="T12" fmla="*/ 151 w 211"/>
                <a:gd name="T13" fmla="*/ 176 h 347"/>
                <a:gd name="T14" fmla="*/ 145 w 211"/>
                <a:gd name="T15" fmla="*/ 192 h 347"/>
                <a:gd name="T16" fmla="*/ 147 w 211"/>
                <a:gd name="T17" fmla="*/ 236 h 347"/>
                <a:gd name="T18" fmla="*/ 65 w 211"/>
                <a:gd name="T19" fmla="*/ 326 h 347"/>
                <a:gd name="T20" fmla="*/ 6 w 211"/>
                <a:gd name="T21" fmla="*/ 213 h 347"/>
                <a:gd name="T22" fmla="*/ 18 w 211"/>
                <a:gd name="T23" fmla="*/ 169 h 347"/>
                <a:gd name="T24" fmla="*/ 17 w 211"/>
                <a:gd name="T25" fmla="*/ 15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2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4" name="Freeform 586">
              <a:extLst>
                <a:ext uri="{FF2B5EF4-FFF2-40B4-BE49-F238E27FC236}">
                  <a16:creationId xmlns:a16="http://schemas.microsoft.com/office/drawing/2014/main" id="{5DDE92DF-3096-4A43-8FEC-CFDE5858B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878"/>
              <a:ext cx="127" cy="171"/>
            </a:xfrm>
            <a:custGeom>
              <a:avLst/>
              <a:gdLst>
                <a:gd name="T0" fmla="*/ 10 w 138"/>
                <a:gd name="T1" fmla="*/ 102 h 173"/>
                <a:gd name="T2" fmla="*/ 74 w 138"/>
                <a:gd name="T3" fmla="*/ 157 h 173"/>
                <a:gd name="T4" fmla="*/ 98 w 138"/>
                <a:gd name="T5" fmla="*/ 65 h 173"/>
                <a:gd name="T6" fmla="*/ 34 w 138"/>
                <a:gd name="T7" fmla="*/ 10 h 173"/>
                <a:gd name="T8" fmla="*/ 10 w 138"/>
                <a:gd name="T9" fmla="*/ 102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3">
                  <a:moveTo>
                    <a:pt x="13" y="105"/>
                  </a:moveTo>
                  <a:cubicBezTo>
                    <a:pt x="27" y="147"/>
                    <a:pt x="63" y="173"/>
                    <a:pt x="94" y="163"/>
                  </a:cubicBezTo>
                  <a:cubicBezTo>
                    <a:pt x="125" y="153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3"/>
                    <a:pt x="13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5" name="Freeform 587">
              <a:extLst>
                <a:ext uri="{FF2B5EF4-FFF2-40B4-BE49-F238E27FC236}">
                  <a16:creationId xmlns:a16="http://schemas.microsoft.com/office/drawing/2014/main" id="{CBB0CDAA-1CA2-4E8F-97E5-59EEFE9BF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3040"/>
              <a:ext cx="14" cy="29"/>
            </a:xfrm>
            <a:custGeom>
              <a:avLst/>
              <a:gdLst>
                <a:gd name="T0" fmla="*/ 3 w 15"/>
                <a:gd name="T1" fmla="*/ 0 h 30"/>
                <a:gd name="T2" fmla="*/ 0 w 15"/>
                <a:gd name="T3" fmla="*/ 27 h 30"/>
                <a:gd name="T4" fmla="*/ 3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3" y="0"/>
                  </a:moveTo>
                  <a:cubicBezTo>
                    <a:pt x="3" y="0"/>
                    <a:pt x="15" y="15"/>
                    <a:pt x="0" y="30"/>
                  </a:cubicBezTo>
                  <a:cubicBezTo>
                    <a:pt x="0" y="30"/>
                    <a:pt x="8" y="12"/>
                    <a:pt x="3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6" name="Freeform 588">
              <a:extLst>
                <a:ext uri="{FF2B5EF4-FFF2-40B4-BE49-F238E27FC236}">
                  <a16:creationId xmlns:a16="http://schemas.microsoft.com/office/drawing/2014/main" id="{4924FA3C-CCAD-42FD-B85F-80D2E041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3058"/>
              <a:ext cx="121" cy="155"/>
            </a:xfrm>
            <a:custGeom>
              <a:avLst/>
              <a:gdLst>
                <a:gd name="T0" fmla="*/ 18 w 131"/>
                <a:gd name="T1" fmla="*/ 48 h 158"/>
                <a:gd name="T2" fmla="*/ 17 w 131"/>
                <a:gd name="T3" fmla="*/ 134 h 158"/>
                <a:gd name="T4" fmla="*/ 84 w 131"/>
                <a:gd name="T5" fmla="*/ 101 h 158"/>
                <a:gd name="T6" fmla="*/ 86 w 131"/>
                <a:gd name="T7" fmla="*/ 15 h 158"/>
                <a:gd name="T8" fmla="*/ 18 w 131"/>
                <a:gd name="T9" fmla="*/ 48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1" y="86"/>
                    <a:pt x="0" y="127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1" y="31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7" name="Freeform 589">
              <a:extLst>
                <a:ext uri="{FF2B5EF4-FFF2-40B4-BE49-F238E27FC236}">
                  <a16:creationId xmlns:a16="http://schemas.microsoft.com/office/drawing/2014/main" id="{B0714456-98BF-4153-9154-B54011DE0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3067"/>
              <a:ext cx="77" cy="96"/>
            </a:xfrm>
            <a:custGeom>
              <a:avLst/>
              <a:gdLst>
                <a:gd name="T0" fmla="*/ 6 w 83"/>
                <a:gd name="T1" fmla="*/ 39 h 97"/>
                <a:gd name="T2" fmla="*/ 23 w 83"/>
                <a:gd name="T3" fmla="*/ 89 h 97"/>
                <a:gd name="T4" fmla="*/ 61 w 83"/>
                <a:gd name="T5" fmla="*/ 55 h 97"/>
                <a:gd name="T6" fmla="*/ 42 w 83"/>
                <a:gd name="T7" fmla="*/ 5 h 97"/>
                <a:gd name="T8" fmla="*/ 6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6" y="39"/>
                  </a:moveTo>
                  <a:cubicBezTo>
                    <a:pt x="0" y="63"/>
                    <a:pt x="10" y="86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3" y="34"/>
                    <a:pt x="72" y="10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8" name="Freeform 590">
              <a:extLst>
                <a:ext uri="{FF2B5EF4-FFF2-40B4-BE49-F238E27FC236}">
                  <a16:creationId xmlns:a16="http://schemas.microsoft.com/office/drawing/2014/main" id="{351B6D39-0CDA-4D18-9DF7-43ED7338D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3075"/>
              <a:ext cx="23" cy="22"/>
            </a:xfrm>
            <a:custGeom>
              <a:avLst/>
              <a:gdLst>
                <a:gd name="T0" fmla="*/ 1 w 24"/>
                <a:gd name="T1" fmla="*/ 9 h 22"/>
                <a:gd name="T2" fmla="*/ 10 w 24"/>
                <a:gd name="T3" fmla="*/ 21 h 22"/>
                <a:gd name="T4" fmla="*/ 20 w 24"/>
                <a:gd name="T5" fmla="*/ 13 h 22"/>
                <a:gd name="T6" fmla="*/ 12 w 24"/>
                <a:gd name="T7" fmla="*/ 1 h 22"/>
                <a:gd name="T8" fmla="*/ 1 w 24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1" y="9"/>
                  </a:moveTo>
                  <a:cubicBezTo>
                    <a:pt x="0" y="15"/>
                    <a:pt x="4" y="21"/>
                    <a:pt x="10" y="21"/>
                  </a:cubicBezTo>
                  <a:cubicBezTo>
                    <a:pt x="17" y="22"/>
                    <a:pt x="22" y="18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9" name="Freeform 591">
              <a:extLst>
                <a:ext uri="{FF2B5EF4-FFF2-40B4-BE49-F238E27FC236}">
                  <a16:creationId xmlns:a16="http://schemas.microsoft.com/office/drawing/2014/main" id="{FA8E86A8-941C-4B9A-A26D-5011B2691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104"/>
              <a:ext cx="16" cy="17"/>
            </a:xfrm>
            <a:custGeom>
              <a:avLst/>
              <a:gdLst>
                <a:gd name="T0" fmla="*/ 1 w 18"/>
                <a:gd name="T1" fmla="*/ 7 h 17"/>
                <a:gd name="T2" fmla="*/ 5 w 18"/>
                <a:gd name="T3" fmla="*/ 16 h 17"/>
                <a:gd name="T4" fmla="*/ 12 w 18"/>
                <a:gd name="T5" fmla="*/ 10 h 17"/>
                <a:gd name="T6" fmla="*/ 7 w 18"/>
                <a:gd name="T7" fmla="*/ 1 h 17"/>
                <a:gd name="T8" fmla="*/ 1 w 18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7"/>
                    <a:pt x="16" y="14"/>
                    <a:pt x="17" y="10"/>
                  </a:cubicBezTo>
                  <a:cubicBezTo>
                    <a:pt x="18" y="5"/>
                    <a:pt x="14" y="2"/>
                    <a:pt x="10" y="1"/>
                  </a:cubicBezTo>
                  <a:cubicBezTo>
                    <a:pt x="6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0" name="Freeform 592">
              <a:extLst>
                <a:ext uri="{FF2B5EF4-FFF2-40B4-BE49-F238E27FC236}">
                  <a16:creationId xmlns:a16="http://schemas.microsoft.com/office/drawing/2014/main" id="{F846FBFF-81BA-463F-A837-3854F7801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883"/>
              <a:ext cx="87" cy="112"/>
            </a:xfrm>
            <a:custGeom>
              <a:avLst/>
              <a:gdLst>
                <a:gd name="T0" fmla="*/ 14 w 95"/>
                <a:gd name="T1" fmla="*/ 12 h 114"/>
                <a:gd name="T2" fmla="*/ 14 w 95"/>
                <a:gd name="T3" fmla="*/ 75 h 114"/>
                <a:gd name="T4" fmla="*/ 60 w 95"/>
                <a:gd name="T5" fmla="*/ 97 h 114"/>
                <a:gd name="T6" fmla="*/ 60 w 95"/>
                <a:gd name="T7" fmla="*/ 33 h 114"/>
                <a:gd name="T8" fmla="*/ 14 w 95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2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3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1" name="Freeform 593">
              <a:extLst>
                <a:ext uri="{FF2B5EF4-FFF2-40B4-BE49-F238E27FC236}">
                  <a16:creationId xmlns:a16="http://schemas.microsoft.com/office/drawing/2014/main" id="{EF0F149C-C8BE-4363-A2CC-A73CC499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895"/>
              <a:ext cx="47" cy="53"/>
            </a:xfrm>
            <a:custGeom>
              <a:avLst/>
              <a:gdLst>
                <a:gd name="T0" fmla="*/ 8 w 50"/>
                <a:gd name="T1" fmla="*/ 35 h 54"/>
                <a:gd name="T2" fmla="*/ 33 w 50"/>
                <a:gd name="T3" fmla="*/ 44 h 54"/>
                <a:gd name="T4" fmla="*/ 36 w 50"/>
                <a:gd name="T5" fmla="*/ 15 h 54"/>
                <a:gd name="T6" fmla="*/ 9 w 50"/>
                <a:gd name="T7" fmla="*/ 6 h 54"/>
                <a:gd name="T8" fmla="*/ 8 w 50"/>
                <a:gd name="T9" fmla="*/ 3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7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2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2" name="Freeform 594">
              <a:extLst>
                <a:ext uri="{FF2B5EF4-FFF2-40B4-BE49-F238E27FC236}">
                  <a16:creationId xmlns:a16="http://schemas.microsoft.com/office/drawing/2014/main" id="{B2FF8E52-0D7B-4E8B-94F3-DF419C47E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947"/>
              <a:ext cx="27" cy="33"/>
            </a:xfrm>
            <a:custGeom>
              <a:avLst/>
              <a:gdLst>
                <a:gd name="T0" fmla="*/ 3 w 29"/>
                <a:gd name="T1" fmla="*/ 20 h 33"/>
                <a:gd name="T2" fmla="*/ 16 w 29"/>
                <a:gd name="T3" fmla="*/ 31 h 33"/>
                <a:gd name="T4" fmla="*/ 21 w 29"/>
                <a:gd name="T5" fmla="*/ 13 h 33"/>
                <a:gd name="T6" fmla="*/ 8 w 29"/>
                <a:gd name="T7" fmla="*/ 2 h 33"/>
                <a:gd name="T8" fmla="*/ 3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3" name="Freeform 595">
              <a:extLst>
                <a:ext uri="{FF2B5EF4-FFF2-40B4-BE49-F238E27FC236}">
                  <a16:creationId xmlns:a16="http://schemas.microsoft.com/office/drawing/2014/main" id="{E5877EC6-7CFF-4730-8824-FA581B628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867"/>
              <a:ext cx="195" cy="342"/>
            </a:xfrm>
            <a:custGeom>
              <a:avLst/>
              <a:gdLst>
                <a:gd name="T0" fmla="*/ 17 w 211"/>
                <a:gd name="T1" fmla="*/ 156 h 347"/>
                <a:gd name="T2" fmla="*/ 21 w 211"/>
                <a:gd name="T3" fmla="*/ 141 h 347"/>
                <a:gd name="T4" fmla="*/ 19 w 211"/>
                <a:gd name="T5" fmla="*/ 97 h 347"/>
                <a:gd name="T6" fmla="*/ 102 w 211"/>
                <a:gd name="T7" fmla="*/ 7 h 347"/>
                <a:gd name="T8" fmla="*/ 161 w 211"/>
                <a:gd name="T9" fmla="*/ 119 h 347"/>
                <a:gd name="T10" fmla="*/ 150 w 211"/>
                <a:gd name="T11" fmla="*/ 162 h 347"/>
                <a:gd name="T12" fmla="*/ 151 w 211"/>
                <a:gd name="T13" fmla="*/ 176 h 347"/>
                <a:gd name="T14" fmla="*/ 145 w 211"/>
                <a:gd name="T15" fmla="*/ 192 h 347"/>
                <a:gd name="T16" fmla="*/ 147 w 211"/>
                <a:gd name="T17" fmla="*/ 236 h 347"/>
                <a:gd name="T18" fmla="*/ 65 w 211"/>
                <a:gd name="T19" fmla="*/ 326 h 347"/>
                <a:gd name="T20" fmla="*/ 6 w 211"/>
                <a:gd name="T21" fmla="*/ 213 h 347"/>
                <a:gd name="T22" fmla="*/ 18 w 211"/>
                <a:gd name="T23" fmla="*/ 169 h 347"/>
                <a:gd name="T24" fmla="*/ 17 w 211"/>
                <a:gd name="T25" fmla="*/ 15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4" name="Oval 596">
              <a:extLst>
                <a:ext uri="{FF2B5EF4-FFF2-40B4-BE49-F238E27FC236}">
                  <a16:creationId xmlns:a16="http://schemas.microsoft.com/office/drawing/2014/main" id="{C5F24ECD-137B-4D08-B737-A476E2A32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" y="3666"/>
              <a:ext cx="28" cy="31"/>
            </a:xfrm>
            <a:prstGeom prst="ellipse">
              <a:avLst/>
            </a:prstGeom>
            <a:solidFill>
              <a:srgbClr val="C04040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6565" name="Freeform 597">
              <a:extLst>
                <a:ext uri="{FF2B5EF4-FFF2-40B4-BE49-F238E27FC236}">
                  <a16:creationId xmlns:a16="http://schemas.microsoft.com/office/drawing/2014/main" id="{82947CF1-2232-41E6-90FD-44FF7206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3670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6" name="Oval 598">
              <a:extLst>
                <a:ext uri="{FF2B5EF4-FFF2-40B4-BE49-F238E27FC236}">
                  <a16:creationId xmlns:a16="http://schemas.microsoft.com/office/drawing/2014/main" id="{FFEDB976-2710-4802-AABA-F2CFA9842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666"/>
              <a:ext cx="30" cy="31"/>
            </a:xfrm>
            <a:prstGeom prst="ellipse">
              <a:avLst/>
            </a:prstGeom>
            <a:solidFill>
              <a:srgbClr val="C04040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6567" name="Freeform 599">
              <a:extLst>
                <a:ext uri="{FF2B5EF4-FFF2-40B4-BE49-F238E27FC236}">
                  <a16:creationId xmlns:a16="http://schemas.microsoft.com/office/drawing/2014/main" id="{6CFD1625-B6DF-43FE-8101-157D1E4E5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670"/>
              <a:ext cx="10" cy="16"/>
            </a:xfrm>
            <a:custGeom>
              <a:avLst/>
              <a:gdLst>
                <a:gd name="T0" fmla="*/ 8 w 11"/>
                <a:gd name="T1" fmla="*/ 0 h 16"/>
                <a:gd name="T2" fmla="*/ 5 w 11"/>
                <a:gd name="T3" fmla="*/ 16 h 16"/>
                <a:gd name="T4" fmla="*/ 8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494" name="Group 600">
            <a:extLst>
              <a:ext uri="{FF2B5EF4-FFF2-40B4-BE49-F238E27FC236}">
                <a16:creationId xmlns:a16="http://schemas.microsoft.com/office/drawing/2014/main" id="{5BCEA59C-22D1-47F6-A58B-5486C6B8CF0E}"/>
              </a:ext>
            </a:extLst>
          </p:cNvPr>
          <p:cNvGrpSpPr>
            <a:grpSpLocks/>
          </p:cNvGrpSpPr>
          <p:nvPr/>
        </p:nvGrpSpPr>
        <p:grpSpPr bwMode="auto">
          <a:xfrm>
            <a:off x="7000875" y="1211263"/>
            <a:ext cx="3143250" cy="2955925"/>
            <a:chOff x="3450" y="763"/>
            <a:chExt cx="1980" cy="1862"/>
          </a:xfrm>
        </p:grpSpPr>
        <p:sp>
          <p:nvSpPr>
            <p:cNvPr id="63665" name="Oval 601">
              <a:extLst>
                <a:ext uri="{FF2B5EF4-FFF2-40B4-BE49-F238E27FC236}">
                  <a16:creationId xmlns:a16="http://schemas.microsoft.com/office/drawing/2014/main" id="{77CC2DC6-6D5B-4703-B9F8-3F77E7663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494"/>
              <a:ext cx="474" cy="474"/>
            </a:xfrm>
            <a:prstGeom prst="ellipse">
              <a:avLst/>
            </a:prstGeom>
            <a:noFill/>
            <a:ln w="17463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3666" name="Freeform 602">
              <a:extLst>
                <a:ext uri="{FF2B5EF4-FFF2-40B4-BE49-F238E27FC236}">
                  <a16:creationId xmlns:a16="http://schemas.microsoft.com/office/drawing/2014/main" id="{36A98AE8-4A60-41BA-9AC2-BE48EC33A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004"/>
              <a:ext cx="128" cy="130"/>
            </a:xfrm>
            <a:custGeom>
              <a:avLst/>
              <a:gdLst>
                <a:gd name="T0" fmla="*/ 0 w 244"/>
                <a:gd name="T1" fmla="*/ 0 h 247"/>
                <a:gd name="T2" fmla="*/ 13 w 244"/>
                <a:gd name="T3" fmla="*/ 36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4" h="247">
                  <a:moveTo>
                    <a:pt x="0" y="0"/>
                  </a:moveTo>
                  <a:cubicBezTo>
                    <a:pt x="0" y="0"/>
                    <a:pt x="244" y="46"/>
                    <a:pt x="91" y="247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7" name="Freeform 603">
              <a:extLst>
                <a:ext uri="{FF2B5EF4-FFF2-40B4-BE49-F238E27FC236}">
                  <a16:creationId xmlns:a16="http://schemas.microsoft.com/office/drawing/2014/main" id="{68881706-B673-4214-809D-63107711A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004"/>
              <a:ext cx="128" cy="130"/>
            </a:xfrm>
            <a:custGeom>
              <a:avLst/>
              <a:gdLst>
                <a:gd name="T0" fmla="*/ 35 w 243"/>
                <a:gd name="T1" fmla="*/ 0 h 247"/>
                <a:gd name="T2" fmla="*/ 23 w 243"/>
                <a:gd name="T3" fmla="*/ 36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243" y="0"/>
                  </a:moveTo>
                  <a:cubicBezTo>
                    <a:pt x="243" y="0"/>
                    <a:pt x="0" y="46"/>
                    <a:pt x="153" y="247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8" name="Freeform 604">
              <a:extLst>
                <a:ext uri="{FF2B5EF4-FFF2-40B4-BE49-F238E27FC236}">
                  <a16:creationId xmlns:a16="http://schemas.microsoft.com/office/drawing/2014/main" id="{C52F3A81-0732-4736-9FAF-73BB8E5C7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225"/>
              <a:ext cx="130" cy="184"/>
            </a:xfrm>
            <a:custGeom>
              <a:avLst/>
              <a:gdLst>
                <a:gd name="T0" fmla="*/ 29 w 249"/>
                <a:gd name="T1" fmla="*/ 29 h 351"/>
                <a:gd name="T2" fmla="*/ 29 w 249"/>
                <a:gd name="T3" fmla="*/ 27 h 351"/>
                <a:gd name="T4" fmla="*/ 33 w 249"/>
                <a:gd name="T5" fmla="*/ 21 h 351"/>
                <a:gd name="T6" fmla="*/ 26 w 249"/>
                <a:gd name="T7" fmla="*/ 2 h 351"/>
                <a:gd name="T8" fmla="*/ 8 w 249"/>
                <a:gd name="T9" fmla="*/ 13 h 351"/>
                <a:gd name="T10" fmla="*/ 8 w 249"/>
                <a:gd name="T11" fmla="*/ 19 h 351"/>
                <a:gd name="T12" fmla="*/ 6 w 249"/>
                <a:gd name="T13" fmla="*/ 21 h 351"/>
                <a:gd name="T14" fmla="*/ 6 w 249"/>
                <a:gd name="T15" fmla="*/ 24 h 351"/>
                <a:gd name="T16" fmla="*/ 3 w 249"/>
                <a:gd name="T17" fmla="*/ 29 h 351"/>
                <a:gd name="T18" fmla="*/ 10 w 249"/>
                <a:gd name="T19" fmla="*/ 48 h 351"/>
                <a:gd name="T20" fmla="*/ 27 w 249"/>
                <a:gd name="T21" fmla="*/ 38 h 351"/>
                <a:gd name="T22" fmla="*/ 28 w 249"/>
                <a:gd name="T23" fmla="*/ 31 h 351"/>
                <a:gd name="T24" fmla="*/ 29 w 249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8"/>
                    <a:pt x="207" y="192"/>
                    <a:pt x="206" y="188"/>
                  </a:cubicBezTo>
                  <a:cubicBezTo>
                    <a:pt x="216" y="176"/>
                    <a:pt x="224" y="163"/>
                    <a:pt x="230" y="147"/>
                  </a:cubicBezTo>
                  <a:cubicBezTo>
                    <a:pt x="249" y="91"/>
                    <a:pt x="227" y="32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3"/>
                    <a:pt x="52" y="119"/>
                    <a:pt x="53" y="133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2" y="176"/>
                    <a:pt x="25" y="189"/>
                    <a:pt x="19" y="205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7"/>
                    <a:pt x="197" y="232"/>
                    <a:pt x="196" y="217"/>
                  </a:cubicBezTo>
                  <a:cubicBezTo>
                    <a:pt x="199" y="213"/>
                    <a:pt x="202" y="209"/>
                    <a:pt x="204" y="203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9" name="Freeform 605">
              <a:extLst>
                <a:ext uri="{FF2B5EF4-FFF2-40B4-BE49-F238E27FC236}">
                  <a16:creationId xmlns:a16="http://schemas.microsoft.com/office/drawing/2014/main" id="{DFD72FA6-1A15-44A9-BC00-18A75F565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232"/>
              <a:ext cx="83" cy="83"/>
            </a:xfrm>
            <a:custGeom>
              <a:avLst/>
              <a:gdLst>
                <a:gd name="T0" fmla="*/ 17 w 159"/>
                <a:gd name="T1" fmla="*/ 17 h 159"/>
                <a:gd name="T2" fmla="*/ 3 w 159"/>
                <a:gd name="T3" fmla="*/ 19 h 159"/>
                <a:gd name="T4" fmla="*/ 5 w 159"/>
                <a:gd name="T5" fmla="*/ 5 h 159"/>
                <a:gd name="T6" fmla="*/ 19 w 159"/>
                <a:gd name="T7" fmla="*/ 3 h 159"/>
                <a:gd name="T8" fmla="*/ 17 w 159"/>
                <a:gd name="T9" fmla="*/ 1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90" y="152"/>
                    <a:pt x="46" y="159"/>
                    <a:pt x="23" y="136"/>
                  </a:cubicBezTo>
                  <a:cubicBezTo>
                    <a:pt x="0" y="114"/>
                    <a:pt x="7" y="70"/>
                    <a:pt x="38" y="38"/>
                  </a:cubicBezTo>
                  <a:cubicBezTo>
                    <a:pt x="70" y="7"/>
                    <a:pt x="114" y="0"/>
                    <a:pt x="136" y="23"/>
                  </a:cubicBezTo>
                  <a:cubicBezTo>
                    <a:pt x="159" y="46"/>
                    <a:pt x="152" y="90"/>
                    <a:pt x="121" y="121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0" name="Freeform 606">
              <a:extLst>
                <a:ext uri="{FF2B5EF4-FFF2-40B4-BE49-F238E27FC236}">
                  <a16:creationId xmlns:a16="http://schemas.microsoft.com/office/drawing/2014/main" id="{D672333A-6568-443B-B890-C3B36A808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299"/>
              <a:ext cx="9" cy="15"/>
            </a:xfrm>
            <a:custGeom>
              <a:avLst/>
              <a:gdLst>
                <a:gd name="T0" fmla="*/ 3 w 17"/>
                <a:gd name="T1" fmla="*/ 0 h 28"/>
                <a:gd name="T2" fmla="*/ 1 w 17"/>
                <a:gd name="T3" fmla="*/ 4 h 28"/>
                <a:gd name="T4" fmla="*/ 3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7" y="0"/>
                  </a:moveTo>
                  <a:cubicBezTo>
                    <a:pt x="17" y="0"/>
                    <a:pt x="0" y="9"/>
                    <a:pt x="7" y="28"/>
                  </a:cubicBezTo>
                  <a:cubicBezTo>
                    <a:pt x="7" y="28"/>
                    <a:pt x="8" y="8"/>
                    <a:pt x="17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1" name="Freeform 607">
              <a:extLst>
                <a:ext uri="{FF2B5EF4-FFF2-40B4-BE49-F238E27FC236}">
                  <a16:creationId xmlns:a16="http://schemas.microsoft.com/office/drawing/2014/main" id="{952A2C50-4F97-46CF-AD47-4111AE814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317"/>
              <a:ext cx="58" cy="84"/>
            </a:xfrm>
            <a:custGeom>
              <a:avLst/>
              <a:gdLst>
                <a:gd name="T0" fmla="*/ 15 w 109"/>
                <a:gd name="T1" fmla="*/ 11 h 160"/>
                <a:gd name="T2" fmla="*/ 10 w 109"/>
                <a:gd name="T3" fmla="*/ 23 h 160"/>
                <a:gd name="T4" fmla="*/ 1 w 109"/>
                <a:gd name="T5" fmla="*/ 13 h 160"/>
                <a:gd name="T6" fmla="*/ 7 w 109"/>
                <a:gd name="T7" fmla="*/ 1 h 160"/>
                <a:gd name="T8" fmla="*/ 15 w 109"/>
                <a:gd name="T9" fmla="*/ 11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74"/>
                  </a:moveTo>
                  <a:cubicBezTo>
                    <a:pt x="109" y="116"/>
                    <a:pt x="91" y="153"/>
                    <a:pt x="64" y="156"/>
                  </a:cubicBezTo>
                  <a:cubicBezTo>
                    <a:pt x="37" y="160"/>
                    <a:pt x="10" y="128"/>
                    <a:pt x="5" y="86"/>
                  </a:cubicBez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8" y="31"/>
                    <a:pt x="104" y="7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2" name="Freeform 608">
              <a:extLst>
                <a:ext uri="{FF2B5EF4-FFF2-40B4-BE49-F238E27FC236}">
                  <a16:creationId xmlns:a16="http://schemas.microsoft.com/office/drawing/2014/main" id="{22BD71F5-2573-4C07-9DF6-6BB734C3E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319"/>
              <a:ext cx="43" cy="50"/>
            </a:xfrm>
            <a:custGeom>
              <a:avLst/>
              <a:gdLst>
                <a:gd name="T0" fmla="*/ 11 w 81"/>
                <a:gd name="T1" fmla="*/ 8 h 96"/>
                <a:gd name="T2" fmla="*/ 4 w 81"/>
                <a:gd name="T3" fmla="*/ 13 h 96"/>
                <a:gd name="T4" fmla="*/ 1 w 81"/>
                <a:gd name="T5" fmla="*/ 6 h 96"/>
                <a:gd name="T6" fmla="*/ 7 w 81"/>
                <a:gd name="T7" fmla="*/ 1 h 96"/>
                <a:gd name="T8" fmla="*/ 11 w 81"/>
                <a:gd name="T9" fmla="*/ 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55"/>
                  </a:moveTo>
                  <a:cubicBezTo>
                    <a:pt x="71" y="79"/>
                    <a:pt x="51" y="96"/>
                    <a:pt x="31" y="92"/>
                  </a:cubicBezTo>
                  <a:cubicBezTo>
                    <a:pt x="12" y="88"/>
                    <a:pt x="0" y="65"/>
                    <a:pt x="5" y="41"/>
                  </a:cubicBez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1" y="31"/>
                    <a:pt x="76" y="55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3" name="Freeform 609">
              <a:extLst>
                <a:ext uri="{FF2B5EF4-FFF2-40B4-BE49-F238E27FC236}">
                  <a16:creationId xmlns:a16="http://schemas.microsoft.com/office/drawing/2014/main" id="{6D4E7F8F-D41A-46E1-942C-5826CE7C3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320"/>
              <a:ext cx="13" cy="13"/>
            </a:xfrm>
            <a:custGeom>
              <a:avLst/>
              <a:gdLst>
                <a:gd name="T0" fmla="*/ 3 w 25"/>
                <a:gd name="T1" fmla="*/ 3 h 24"/>
                <a:gd name="T2" fmla="*/ 2 w 25"/>
                <a:gd name="T3" fmla="*/ 4 h 24"/>
                <a:gd name="T4" fmla="*/ 1 w 25"/>
                <a:gd name="T5" fmla="*/ 1 h 24"/>
                <a:gd name="T6" fmla="*/ 2 w 25"/>
                <a:gd name="T7" fmla="*/ 1 h 24"/>
                <a:gd name="T8" fmla="*/ 3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2" y="21"/>
                    <a:pt x="15" y="24"/>
                    <a:pt x="9" y="22"/>
                  </a:cubicBezTo>
                  <a:cubicBezTo>
                    <a:pt x="4" y="20"/>
                    <a:pt x="0" y="14"/>
                    <a:pt x="2" y="8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4" name="Freeform 610">
              <a:extLst>
                <a:ext uri="{FF2B5EF4-FFF2-40B4-BE49-F238E27FC236}">
                  <a16:creationId xmlns:a16="http://schemas.microsoft.com/office/drawing/2014/main" id="{264492FD-0919-444D-9328-077975300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1332"/>
              <a:ext cx="10" cy="9"/>
            </a:xfrm>
            <a:custGeom>
              <a:avLst/>
              <a:gdLst>
                <a:gd name="T0" fmla="*/ 3 w 18"/>
                <a:gd name="T1" fmla="*/ 2 h 17"/>
                <a:gd name="T2" fmla="*/ 1 w 18"/>
                <a:gd name="T3" fmla="*/ 2 h 17"/>
                <a:gd name="T4" fmla="*/ 1 w 18"/>
                <a:gd name="T5" fmla="*/ 1 h 17"/>
                <a:gd name="T6" fmla="*/ 2 w 18"/>
                <a:gd name="T7" fmla="*/ 1 h 17"/>
                <a:gd name="T8" fmla="*/ 3 w 1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11"/>
                  </a:moveTo>
                  <a:cubicBezTo>
                    <a:pt x="15" y="15"/>
                    <a:pt x="11" y="17"/>
                    <a:pt x="6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7" y="0"/>
                    <a:pt x="11" y="2"/>
                  </a:cubicBezTo>
                  <a:cubicBezTo>
                    <a:pt x="15" y="3"/>
                    <a:pt x="18" y="7"/>
                    <a:pt x="1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5" name="Freeform 611">
              <a:extLst>
                <a:ext uri="{FF2B5EF4-FFF2-40B4-BE49-F238E27FC236}">
                  <a16:creationId xmlns:a16="http://schemas.microsoft.com/office/drawing/2014/main" id="{D30BC1E0-5AF3-41B3-B938-DD68EBB3E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234"/>
              <a:ext cx="61" cy="49"/>
            </a:xfrm>
            <a:custGeom>
              <a:avLst/>
              <a:gdLst>
                <a:gd name="T0" fmla="*/ 15 w 116"/>
                <a:gd name="T1" fmla="*/ 3 h 95"/>
                <a:gd name="T2" fmla="*/ 11 w 116"/>
                <a:gd name="T3" fmla="*/ 11 h 95"/>
                <a:gd name="T4" fmla="*/ 2 w 116"/>
                <a:gd name="T5" fmla="*/ 10 h 95"/>
                <a:gd name="T6" fmla="*/ 6 w 116"/>
                <a:gd name="T7" fmla="*/ 2 h 95"/>
                <a:gd name="T8" fmla="*/ 15 w 116"/>
                <a:gd name="T9" fmla="*/ 3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6" y="21"/>
                  </a:moveTo>
                  <a:cubicBezTo>
                    <a:pt x="116" y="39"/>
                    <a:pt x="102" y="65"/>
                    <a:pt x="76" y="80"/>
                  </a:cubicBezTo>
                  <a:cubicBezTo>
                    <a:pt x="49" y="95"/>
                    <a:pt x="20" y="92"/>
                    <a:pt x="10" y="74"/>
                  </a:cubicBezTo>
                  <a:cubicBezTo>
                    <a:pt x="0" y="56"/>
                    <a:pt x="13" y="30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6" name="Freeform 612">
              <a:extLst>
                <a:ext uri="{FF2B5EF4-FFF2-40B4-BE49-F238E27FC236}">
                  <a16:creationId xmlns:a16="http://schemas.microsoft.com/office/drawing/2014/main" id="{AFDFA6DE-CA8F-413F-83BA-3EE35B547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238"/>
              <a:ext cx="28" cy="27"/>
            </a:xfrm>
            <a:custGeom>
              <a:avLst/>
              <a:gdLst>
                <a:gd name="T0" fmla="*/ 5 w 54"/>
                <a:gd name="T1" fmla="*/ 6 h 50"/>
                <a:gd name="T2" fmla="*/ 1 w 54"/>
                <a:gd name="T3" fmla="*/ 6 h 50"/>
                <a:gd name="T4" fmla="*/ 3 w 54"/>
                <a:gd name="T5" fmla="*/ 1 h 50"/>
                <a:gd name="T6" fmla="*/ 7 w 54"/>
                <a:gd name="T7" fmla="*/ 2 h 50"/>
                <a:gd name="T8" fmla="*/ 5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7" y="43"/>
                  </a:moveTo>
                  <a:cubicBezTo>
                    <a:pt x="25" y="50"/>
                    <a:pt x="11" y="47"/>
                    <a:pt x="6" y="37"/>
                  </a:cubicBezTo>
                  <a:cubicBezTo>
                    <a:pt x="0" y="27"/>
                    <a:pt x="5" y="14"/>
                    <a:pt x="17" y="7"/>
                  </a:cubicBezTo>
                  <a:cubicBezTo>
                    <a:pt x="29" y="0"/>
                    <a:pt x="43" y="3"/>
                    <a:pt x="48" y="13"/>
                  </a:cubicBezTo>
                  <a:cubicBezTo>
                    <a:pt x="54" y="23"/>
                    <a:pt x="49" y="36"/>
                    <a:pt x="3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7" name="Freeform 613">
              <a:extLst>
                <a:ext uri="{FF2B5EF4-FFF2-40B4-BE49-F238E27FC236}">
                  <a16:creationId xmlns:a16="http://schemas.microsoft.com/office/drawing/2014/main" id="{5BF226C8-2D19-4E2D-8B2B-094F3D8C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257"/>
              <a:ext cx="16" cy="16"/>
            </a:xfrm>
            <a:custGeom>
              <a:avLst/>
              <a:gdLst>
                <a:gd name="T0" fmla="*/ 4 w 31"/>
                <a:gd name="T1" fmla="*/ 4 h 32"/>
                <a:gd name="T2" fmla="*/ 1 w 31"/>
                <a:gd name="T3" fmla="*/ 4 h 32"/>
                <a:gd name="T4" fmla="*/ 1 w 31"/>
                <a:gd name="T5" fmla="*/ 1 h 32"/>
                <a:gd name="T6" fmla="*/ 4 w 31"/>
                <a:gd name="T7" fmla="*/ 1 h 32"/>
                <a:gd name="T8" fmla="*/ 4 w 31"/>
                <a:gd name="T9" fmla="*/ 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25"/>
                  </a:moveTo>
                  <a:cubicBezTo>
                    <a:pt x="20" y="31"/>
                    <a:pt x="11" y="32"/>
                    <a:pt x="6" y="27"/>
                  </a:cubicBezTo>
                  <a:cubicBezTo>
                    <a:pt x="0" y="22"/>
                    <a:pt x="1" y="14"/>
                    <a:pt x="7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9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8" name="Freeform 614">
              <a:extLst>
                <a:ext uri="{FF2B5EF4-FFF2-40B4-BE49-F238E27FC236}">
                  <a16:creationId xmlns:a16="http://schemas.microsoft.com/office/drawing/2014/main" id="{B2EFF689-D588-4E7A-956C-61D251640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224"/>
              <a:ext cx="131" cy="185"/>
            </a:xfrm>
            <a:custGeom>
              <a:avLst/>
              <a:gdLst>
                <a:gd name="T0" fmla="*/ 29 w 249"/>
                <a:gd name="T1" fmla="*/ 29 h 352"/>
                <a:gd name="T2" fmla="*/ 30 w 249"/>
                <a:gd name="T3" fmla="*/ 27 h 352"/>
                <a:gd name="T4" fmla="*/ 34 w 249"/>
                <a:gd name="T5" fmla="*/ 21 h 352"/>
                <a:gd name="T6" fmla="*/ 26 w 249"/>
                <a:gd name="T7" fmla="*/ 2 h 352"/>
                <a:gd name="T8" fmla="*/ 8 w 249"/>
                <a:gd name="T9" fmla="*/ 13 h 352"/>
                <a:gd name="T10" fmla="*/ 8 w 249"/>
                <a:gd name="T11" fmla="*/ 19 h 352"/>
                <a:gd name="T12" fmla="*/ 6 w 249"/>
                <a:gd name="T13" fmla="*/ 22 h 352"/>
                <a:gd name="T14" fmla="*/ 6 w 249"/>
                <a:gd name="T15" fmla="*/ 24 h 352"/>
                <a:gd name="T16" fmla="*/ 3 w 249"/>
                <a:gd name="T17" fmla="*/ 30 h 352"/>
                <a:gd name="T18" fmla="*/ 10 w 249"/>
                <a:gd name="T19" fmla="*/ 48 h 352"/>
                <a:gd name="T20" fmla="*/ 28 w 249"/>
                <a:gd name="T21" fmla="*/ 38 h 352"/>
                <a:gd name="T22" fmla="*/ 28 w 249"/>
                <a:gd name="T23" fmla="*/ 32 h 352"/>
                <a:gd name="T24" fmla="*/ 29 w 249"/>
                <a:gd name="T25" fmla="*/ 2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3"/>
                  </a:moveTo>
                  <a:cubicBezTo>
                    <a:pt x="206" y="198"/>
                    <a:pt x="207" y="192"/>
                    <a:pt x="206" y="188"/>
                  </a:cubicBezTo>
                  <a:cubicBezTo>
                    <a:pt x="216" y="177"/>
                    <a:pt x="224" y="163"/>
                    <a:pt x="230" y="147"/>
                  </a:cubicBezTo>
                  <a:cubicBezTo>
                    <a:pt x="249" y="91"/>
                    <a:pt x="226" y="33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2" y="176"/>
                    <a:pt x="25" y="190"/>
                    <a:pt x="19" y="205"/>
                  </a:cubicBezTo>
                  <a:cubicBezTo>
                    <a:pt x="0" y="261"/>
                    <a:pt x="22" y="319"/>
                    <a:pt x="70" y="335"/>
                  </a:cubicBezTo>
                  <a:cubicBezTo>
                    <a:pt x="117" y="352"/>
                    <a:pt x="170" y="319"/>
                    <a:pt x="190" y="263"/>
                  </a:cubicBezTo>
                  <a:cubicBezTo>
                    <a:pt x="195" y="248"/>
                    <a:pt x="197" y="232"/>
                    <a:pt x="196" y="217"/>
                  </a:cubicBezTo>
                  <a:cubicBezTo>
                    <a:pt x="199" y="213"/>
                    <a:pt x="202" y="209"/>
                    <a:pt x="204" y="20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9" name="Freeform 615">
              <a:extLst>
                <a:ext uri="{FF2B5EF4-FFF2-40B4-BE49-F238E27FC236}">
                  <a16:creationId xmlns:a16="http://schemas.microsoft.com/office/drawing/2014/main" id="{26654654-1D0E-42E1-8706-B8CE9AAC7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224"/>
              <a:ext cx="130" cy="184"/>
            </a:xfrm>
            <a:custGeom>
              <a:avLst/>
              <a:gdLst>
                <a:gd name="T0" fmla="*/ 6 w 249"/>
                <a:gd name="T1" fmla="*/ 29 h 351"/>
                <a:gd name="T2" fmla="*/ 6 w 249"/>
                <a:gd name="T3" fmla="*/ 27 h 351"/>
                <a:gd name="T4" fmla="*/ 3 w 249"/>
                <a:gd name="T5" fmla="*/ 21 h 351"/>
                <a:gd name="T6" fmla="*/ 10 w 249"/>
                <a:gd name="T7" fmla="*/ 2 h 351"/>
                <a:gd name="T8" fmla="*/ 27 w 249"/>
                <a:gd name="T9" fmla="*/ 13 h 351"/>
                <a:gd name="T10" fmla="*/ 28 w 249"/>
                <a:gd name="T11" fmla="*/ 19 h 351"/>
                <a:gd name="T12" fmla="*/ 29 w 249"/>
                <a:gd name="T13" fmla="*/ 21 h 351"/>
                <a:gd name="T14" fmla="*/ 30 w 249"/>
                <a:gd name="T15" fmla="*/ 24 h 351"/>
                <a:gd name="T16" fmla="*/ 33 w 249"/>
                <a:gd name="T17" fmla="*/ 29 h 351"/>
                <a:gd name="T18" fmla="*/ 26 w 249"/>
                <a:gd name="T19" fmla="*/ 48 h 351"/>
                <a:gd name="T20" fmla="*/ 8 w 249"/>
                <a:gd name="T21" fmla="*/ 38 h 351"/>
                <a:gd name="T22" fmla="*/ 8 w 249"/>
                <a:gd name="T23" fmla="*/ 31 h 351"/>
                <a:gd name="T24" fmla="*/ 6 w 249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4" y="197"/>
                    <a:pt x="43" y="192"/>
                    <a:pt x="43" y="187"/>
                  </a:cubicBezTo>
                  <a:cubicBezTo>
                    <a:pt x="33" y="176"/>
                    <a:pt x="25" y="162"/>
                    <a:pt x="20" y="146"/>
                  </a:cubicBezTo>
                  <a:cubicBezTo>
                    <a:pt x="0" y="90"/>
                    <a:pt x="23" y="32"/>
                    <a:pt x="70" y="16"/>
                  </a:cubicBezTo>
                  <a:cubicBezTo>
                    <a:pt x="117" y="0"/>
                    <a:pt x="171" y="32"/>
                    <a:pt x="190" y="88"/>
                  </a:cubicBezTo>
                  <a:cubicBezTo>
                    <a:pt x="195" y="103"/>
                    <a:pt x="197" y="118"/>
                    <a:pt x="197" y="133"/>
                  </a:cubicBezTo>
                  <a:cubicBezTo>
                    <a:pt x="200" y="136"/>
                    <a:pt x="203" y="141"/>
                    <a:pt x="206" y="147"/>
                  </a:cubicBezTo>
                  <a:cubicBezTo>
                    <a:pt x="208" y="154"/>
                    <a:pt x="208" y="160"/>
                    <a:pt x="208" y="164"/>
                  </a:cubicBezTo>
                  <a:cubicBezTo>
                    <a:pt x="217" y="175"/>
                    <a:pt x="225" y="189"/>
                    <a:pt x="230" y="204"/>
                  </a:cubicBezTo>
                  <a:cubicBezTo>
                    <a:pt x="249" y="260"/>
                    <a:pt x="227" y="318"/>
                    <a:pt x="180" y="335"/>
                  </a:cubicBezTo>
                  <a:cubicBezTo>
                    <a:pt x="133" y="351"/>
                    <a:pt x="79" y="319"/>
                    <a:pt x="60" y="263"/>
                  </a:cubicBezTo>
                  <a:cubicBezTo>
                    <a:pt x="54" y="247"/>
                    <a:pt x="52" y="231"/>
                    <a:pt x="53" y="216"/>
                  </a:cubicBezTo>
                  <a:cubicBezTo>
                    <a:pt x="50" y="213"/>
                    <a:pt x="47" y="208"/>
                    <a:pt x="45" y="203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0" name="Freeform 616">
              <a:extLst>
                <a:ext uri="{FF2B5EF4-FFF2-40B4-BE49-F238E27FC236}">
                  <a16:creationId xmlns:a16="http://schemas.microsoft.com/office/drawing/2014/main" id="{6E5559BD-E39F-454D-91AF-3D27F3E8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231"/>
              <a:ext cx="83" cy="83"/>
            </a:xfrm>
            <a:custGeom>
              <a:avLst/>
              <a:gdLst>
                <a:gd name="T0" fmla="*/ 5 w 159"/>
                <a:gd name="T1" fmla="*/ 17 h 159"/>
                <a:gd name="T2" fmla="*/ 19 w 159"/>
                <a:gd name="T3" fmla="*/ 19 h 159"/>
                <a:gd name="T4" fmla="*/ 17 w 159"/>
                <a:gd name="T5" fmla="*/ 5 h 159"/>
                <a:gd name="T6" fmla="*/ 3 w 159"/>
                <a:gd name="T7" fmla="*/ 3 h 159"/>
                <a:gd name="T8" fmla="*/ 5 w 159"/>
                <a:gd name="T9" fmla="*/ 1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121"/>
                  </a:moveTo>
                  <a:cubicBezTo>
                    <a:pt x="70" y="152"/>
                    <a:pt x="114" y="159"/>
                    <a:pt x="136" y="136"/>
                  </a:cubicBezTo>
                  <a:cubicBezTo>
                    <a:pt x="159" y="113"/>
                    <a:pt x="152" y="69"/>
                    <a:pt x="121" y="38"/>
                  </a:cubicBezTo>
                  <a:cubicBezTo>
                    <a:pt x="90" y="7"/>
                    <a:pt x="46" y="0"/>
                    <a:pt x="23" y="23"/>
                  </a:cubicBezTo>
                  <a:cubicBezTo>
                    <a:pt x="0" y="46"/>
                    <a:pt x="7" y="89"/>
                    <a:pt x="38" y="121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1" name="Freeform 617">
              <a:extLst>
                <a:ext uri="{FF2B5EF4-FFF2-40B4-BE49-F238E27FC236}">
                  <a16:creationId xmlns:a16="http://schemas.microsoft.com/office/drawing/2014/main" id="{95145311-CD01-464F-8126-0924542CE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1298"/>
              <a:ext cx="9" cy="15"/>
            </a:xfrm>
            <a:custGeom>
              <a:avLst/>
              <a:gdLst>
                <a:gd name="T0" fmla="*/ 0 w 18"/>
                <a:gd name="T1" fmla="*/ 0 h 29"/>
                <a:gd name="T2" fmla="*/ 2 w 18"/>
                <a:gd name="T3" fmla="*/ 4 h 29"/>
                <a:gd name="T4" fmla="*/ 0 w 1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0" y="0"/>
                  </a:moveTo>
                  <a:cubicBezTo>
                    <a:pt x="0" y="0"/>
                    <a:pt x="18" y="9"/>
                    <a:pt x="11" y="29"/>
                  </a:cubicBezTo>
                  <a:cubicBezTo>
                    <a:pt x="11" y="29"/>
                    <a:pt x="10" y="9"/>
                    <a:pt x="0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2" name="Freeform 618">
              <a:extLst>
                <a:ext uri="{FF2B5EF4-FFF2-40B4-BE49-F238E27FC236}">
                  <a16:creationId xmlns:a16="http://schemas.microsoft.com/office/drawing/2014/main" id="{0A2BDAC0-2085-4B30-80D7-A9DB3AADF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316"/>
              <a:ext cx="57" cy="83"/>
            </a:xfrm>
            <a:custGeom>
              <a:avLst/>
              <a:gdLst>
                <a:gd name="T0" fmla="*/ 1 w 109"/>
                <a:gd name="T1" fmla="*/ 10 h 159"/>
                <a:gd name="T2" fmla="*/ 7 w 109"/>
                <a:gd name="T3" fmla="*/ 22 h 159"/>
                <a:gd name="T4" fmla="*/ 15 w 109"/>
                <a:gd name="T5" fmla="*/ 12 h 159"/>
                <a:gd name="T6" fmla="*/ 9 w 109"/>
                <a:gd name="T7" fmla="*/ 1 h 159"/>
                <a:gd name="T8" fmla="*/ 1 w 109"/>
                <a:gd name="T9" fmla="*/ 1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73"/>
                  </a:moveTo>
                  <a:cubicBezTo>
                    <a:pt x="0" y="115"/>
                    <a:pt x="17" y="152"/>
                    <a:pt x="45" y="156"/>
                  </a:cubicBezTo>
                  <a:cubicBezTo>
                    <a:pt x="72" y="159"/>
                    <a:pt x="98" y="128"/>
                    <a:pt x="103" y="86"/>
                  </a:cubicBezTo>
                  <a:cubicBezTo>
                    <a:pt x="109" y="43"/>
                    <a:pt x="91" y="6"/>
                    <a:pt x="64" y="3"/>
                  </a:cubicBezTo>
                  <a:cubicBezTo>
                    <a:pt x="36" y="0"/>
                    <a:pt x="10" y="31"/>
                    <a:pt x="5" y="73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3" name="Freeform 619">
              <a:extLst>
                <a:ext uri="{FF2B5EF4-FFF2-40B4-BE49-F238E27FC236}">
                  <a16:creationId xmlns:a16="http://schemas.microsoft.com/office/drawing/2014/main" id="{14909F65-6CD5-4666-9064-C681C849C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318"/>
              <a:ext cx="42" cy="50"/>
            </a:xfrm>
            <a:custGeom>
              <a:avLst/>
              <a:gdLst>
                <a:gd name="T0" fmla="*/ 1 w 80"/>
                <a:gd name="T1" fmla="*/ 8 h 97"/>
                <a:gd name="T2" fmla="*/ 7 w 80"/>
                <a:gd name="T3" fmla="*/ 13 h 97"/>
                <a:gd name="T4" fmla="*/ 11 w 80"/>
                <a:gd name="T5" fmla="*/ 6 h 97"/>
                <a:gd name="T6" fmla="*/ 4 w 80"/>
                <a:gd name="T7" fmla="*/ 1 h 97"/>
                <a:gd name="T8" fmla="*/ 1 w 80"/>
                <a:gd name="T9" fmla="*/ 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7">
                  <a:moveTo>
                    <a:pt x="5" y="56"/>
                  </a:moveTo>
                  <a:cubicBezTo>
                    <a:pt x="10" y="80"/>
                    <a:pt x="29" y="97"/>
                    <a:pt x="49" y="93"/>
                  </a:cubicBezTo>
                  <a:cubicBezTo>
                    <a:pt x="68" y="89"/>
                    <a:pt x="80" y="66"/>
                    <a:pt x="75" y="41"/>
                  </a:cubicBezTo>
                  <a:cubicBezTo>
                    <a:pt x="70" y="17"/>
                    <a:pt x="51" y="0"/>
                    <a:pt x="31" y="4"/>
                  </a:cubicBezTo>
                  <a:cubicBezTo>
                    <a:pt x="12" y="8"/>
                    <a:pt x="0" y="31"/>
                    <a:pt x="5" y="5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4" name="Freeform 620">
              <a:extLst>
                <a:ext uri="{FF2B5EF4-FFF2-40B4-BE49-F238E27FC236}">
                  <a16:creationId xmlns:a16="http://schemas.microsoft.com/office/drawing/2014/main" id="{CE926113-F711-4D35-8DB4-DF7B1497D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1319"/>
              <a:ext cx="13" cy="12"/>
            </a:xfrm>
            <a:custGeom>
              <a:avLst/>
              <a:gdLst>
                <a:gd name="T0" fmla="*/ 1 w 25"/>
                <a:gd name="T1" fmla="*/ 2 h 23"/>
                <a:gd name="T2" fmla="*/ 2 w 25"/>
                <a:gd name="T3" fmla="*/ 3 h 23"/>
                <a:gd name="T4" fmla="*/ 3 w 25"/>
                <a:gd name="T5" fmla="*/ 1 h 23"/>
                <a:gd name="T6" fmla="*/ 2 w 25"/>
                <a:gd name="T7" fmla="*/ 1 h 23"/>
                <a:gd name="T8" fmla="*/ 1 w 25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" y="15"/>
                  </a:moveTo>
                  <a:cubicBezTo>
                    <a:pt x="4" y="21"/>
                    <a:pt x="10" y="23"/>
                    <a:pt x="16" y="21"/>
                  </a:cubicBezTo>
                  <a:cubicBezTo>
                    <a:pt x="22" y="19"/>
                    <a:pt x="25" y="13"/>
                    <a:pt x="23" y="8"/>
                  </a:cubicBezTo>
                  <a:cubicBezTo>
                    <a:pt x="21" y="2"/>
                    <a:pt x="15" y="0"/>
                    <a:pt x="9" y="2"/>
                  </a:cubicBezTo>
                  <a:cubicBezTo>
                    <a:pt x="3" y="4"/>
                    <a:pt x="0" y="1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5" name="Freeform 621">
              <a:extLst>
                <a:ext uri="{FF2B5EF4-FFF2-40B4-BE49-F238E27FC236}">
                  <a16:creationId xmlns:a16="http://schemas.microsoft.com/office/drawing/2014/main" id="{7329A4D6-2BE9-460C-8DDE-B090FC53B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331"/>
              <a:ext cx="9" cy="9"/>
            </a:xfrm>
            <a:custGeom>
              <a:avLst/>
              <a:gdLst>
                <a:gd name="T0" fmla="*/ 1 w 18"/>
                <a:gd name="T1" fmla="*/ 2 h 17"/>
                <a:gd name="T2" fmla="*/ 2 w 18"/>
                <a:gd name="T3" fmla="*/ 2 h 17"/>
                <a:gd name="T4" fmla="*/ 2 w 18"/>
                <a:gd name="T5" fmla="*/ 1 h 17"/>
                <a:gd name="T6" fmla="*/ 1 w 18"/>
                <a:gd name="T7" fmla="*/ 1 h 17"/>
                <a:gd name="T8" fmla="*/ 1 w 1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11"/>
                  </a:moveTo>
                  <a:cubicBezTo>
                    <a:pt x="2" y="15"/>
                    <a:pt x="7" y="17"/>
                    <a:pt x="11" y="15"/>
                  </a:cubicBezTo>
                  <a:cubicBezTo>
                    <a:pt x="15" y="14"/>
                    <a:pt x="18" y="10"/>
                    <a:pt x="16" y="6"/>
                  </a:cubicBezTo>
                  <a:cubicBezTo>
                    <a:pt x="15" y="2"/>
                    <a:pt x="11" y="0"/>
                    <a:pt x="6" y="1"/>
                  </a:cubicBezTo>
                  <a:cubicBezTo>
                    <a:pt x="2" y="3"/>
                    <a:pt x="0" y="7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6" name="Freeform 622">
              <a:extLst>
                <a:ext uri="{FF2B5EF4-FFF2-40B4-BE49-F238E27FC236}">
                  <a16:creationId xmlns:a16="http://schemas.microsoft.com/office/drawing/2014/main" id="{1869A0D3-8469-4969-B1A1-55A7E9B6E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1233"/>
              <a:ext cx="61" cy="49"/>
            </a:xfrm>
            <a:custGeom>
              <a:avLst/>
              <a:gdLst>
                <a:gd name="T0" fmla="*/ 2 w 116"/>
                <a:gd name="T1" fmla="*/ 3 h 94"/>
                <a:gd name="T2" fmla="*/ 6 w 116"/>
                <a:gd name="T3" fmla="*/ 11 h 94"/>
                <a:gd name="T4" fmla="*/ 15 w 116"/>
                <a:gd name="T5" fmla="*/ 10 h 94"/>
                <a:gd name="T6" fmla="*/ 11 w 116"/>
                <a:gd name="T7" fmla="*/ 2 h 94"/>
                <a:gd name="T8" fmla="*/ 2 w 116"/>
                <a:gd name="T9" fmla="*/ 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21"/>
                  </a:moveTo>
                  <a:cubicBezTo>
                    <a:pt x="0" y="39"/>
                    <a:pt x="13" y="65"/>
                    <a:pt x="40" y="80"/>
                  </a:cubicBezTo>
                  <a:cubicBezTo>
                    <a:pt x="66" y="94"/>
                    <a:pt x="96" y="91"/>
                    <a:pt x="106" y="73"/>
                  </a:cubicBezTo>
                  <a:cubicBezTo>
                    <a:pt x="116" y="56"/>
                    <a:pt x="102" y="29"/>
                    <a:pt x="76" y="15"/>
                  </a:cubicBezTo>
                  <a:cubicBezTo>
                    <a:pt x="49" y="0"/>
                    <a:pt x="19" y="3"/>
                    <a:pt x="10" y="21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7" name="Freeform 623">
              <a:extLst>
                <a:ext uri="{FF2B5EF4-FFF2-40B4-BE49-F238E27FC236}">
                  <a16:creationId xmlns:a16="http://schemas.microsoft.com/office/drawing/2014/main" id="{6F0A1C7E-2AAA-46D8-8A70-2695FE1E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1237"/>
              <a:ext cx="29" cy="26"/>
            </a:xfrm>
            <a:custGeom>
              <a:avLst/>
              <a:gdLst>
                <a:gd name="T0" fmla="*/ 3 w 55"/>
                <a:gd name="T1" fmla="*/ 6 h 49"/>
                <a:gd name="T2" fmla="*/ 7 w 55"/>
                <a:gd name="T3" fmla="*/ 6 h 49"/>
                <a:gd name="T4" fmla="*/ 6 w 55"/>
                <a:gd name="T5" fmla="*/ 1 h 49"/>
                <a:gd name="T6" fmla="*/ 1 w 55"/>
                <a:gd name="T7" fmla="*/ 2 h 49"/>
                <a:gd name="T8" fmla="*/ 3 w 55"/>
                <a:gd name="T9" fmla="*/ 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">
                  <a:moveTo>
                    <a:pt x="17" y="43"/>
                  </a:moveTo>
                  <a:cubicBezTo>
                    <a:pt x="29" y="49"/>
                    <a:pt x="43" y="47"/>
                    <a:pt x="49" y="37"/>
                  </a:cubicBezTo>
                  <a:cubicBezTo>
                    <a:pt x="55" y="27"/>
                    <a:pt x="50" y="13"/>
                    <a:pt x="38" y="6"/>
                  </a:cubicBezTo>
                  <a:cubicBezTo>
                    <a:pt x="26" y="0"/>
                    <a:pt x="12" y="2"/>
                    <a:pt x="6" y="12"/>
                  </a:cubicBezTo>
                  <a:cubicBezTo>
                    <a:pt x="0" y="22"/>
                    <a:pt x="5" y="36"/>
                    <a:pt x="1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8" name="Freeform 624">
              <a:extLst>
                <a:ext uri="{FF2B5EF4-FFF2-40B4-BE49-F238E27FC236}">
                  <a16:creationId xmlns:a16="http://schemas.microsoft.com/office/drawing/2014/main" id="{5313C6CB-F94D-48EC-981D-A463B4F7D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256"/>
              <a:ext cx="16" cy="16"/>
            </a:xfrm>
            <a:custGeom>
              <a:avLst/>
              <a:gdLst>
                <a:gd name="T0" fmla="*/ 1 w 31"/>
                <a:gd name="T1" fmla="*/ 3 h 32"/>
                <a:gd name="T2" fmla="*/ 4 w 31"/>
                <a:gd name="T3" fmla="*/ 4 h 32"/>
                <a:gd name="T4" fmla="*/ 4 w 31"/>
                <a:gd name="T5" fmla="*/ 1 h 32"/>
                <a:gd name="T6" fmla="*/ 1 w 31"/>
                <a:gd name="T7" fmla="*/ 1 h 32"/>
                <a:gd name="T8" fmla="*/ 1 w 31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6" y="24"/>
                  </a:moveTo>
                  <a:cubicBezTo>
                    <a:pt x="12" y="30"/>
                    <a:pt x="21" y="32"/>
                    <a:pt x="26" y="27"/>
                  </a:cubicBezTo>
                  <a:cubicBezTo>
                    <a:pt x="31" y="22"/>
                    <a:pt x="31" y="13"/>
                    <a:pt x="25" y="7"/>
                  </a:cubicBezTo>
                  <a:cubicBezTo>
                    <a:pt x="19" y="1"/>
                    <a:pt x="10" y="0"/>
                    <a:pt x="5" y="5"/>
                  </a:cubicBezTo>
                  <a:cubicBezTo>
                    <a:pt x="0" y="10"/>
                    <a:pt x="1" y="18"/>
                    <a:pt x="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9" name="Freeform 625">
              <a:extLst>
                <a:ext uri="{FF2B5EF4-FFF2-40B4-BE49-F238E27FC236}">
                  <a16:creationId xmlns:a16="http://schemas.microsoft.com/office/drawing/2014/main" id="{EAC7A3F3-C7E7-405A-8BF2-230F13DB9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223"/>
              <a:ext cx="130" cy="184"/>
            </a:xfrm>
            <a:custGeom>
              <a:avLst/>
              <a:gdLst>
                <a:gd name="T0" fmla="*/ 7 w 248"/>
                <a:gd name="T1" fmla="*/ 29 h 351"/>
                <a:gd name="T2" fmla="*/ 6 w 248"/>
                <a:gd name="T3" fmla="*/ 27 h 351"/>
                <a:gd name="T4" fmla="*/ 3 w 248"/>
                <a:gd name="T5" fmla="*/ 21 h 351"/>
                <a:gd name="T6" fmla="*/ 10 w 248"/>
                <a:gd name="T7" fmla="*/ 2 h 351"/>
                <a:gd name="T8" fmla="*/ 27 w 248"/>
                <a:gd name="T9" fmla="*/ 13 h 351"/>
                <a:gd name="T10" fmla="*/ 28 w 248"/>
                <a:gd name="T11" fmla="*/ 19 h 351"/>
                <a:gd name="T12" fmla="*/ 29 w 248"/>
                <a:gd name="T13" fmla="*/ 21 h 351"/>
                <a:gd name="T14" fmla="*/ 30 w 248"/>
                <a:gd name="T15" fmla="*/ 24 h 351"/>
                <a:gd name="T16" fmla="*/ 33 w 248"/>
                <a:gd name="T17" fmla="*/ 29 h 351"/>
                <a:gd name="T18" fmla="*/ 26 w 248"/>
                <a:gd name="T19" fmla="*/ 48 h 351"/>
                <a:gd name="T20" fmla="*/ 8 w 248"/>
                <a:gd name="T21" fmla="*/ 38 h 351"/>
                <a:gd name="T22" fmla="*/ 7 w 248"/>
                <a:gd name="T23" fmla="*/ 31 h 351"/>
                <a:gd name="T24" fmla="*/ 7 w 248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45" y="203"/>
                  </a:moveTo>
                  <a:cubicBezTo>
                    <a:pt x="43" y="197"/>
                    <a:pt x="42" y="192"/>
                    <a:pt x="42" y="188"/>
                  </a:cubicBezTo>
                  <a:cubicBezTo>
                    <a:pt x="32" y="176"/>
                    <a:pt x="24" y="162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4" y="103"/>
                    <a:pt x="196" y="118"/>
                    <a:pt x="196" y="133"/>
                  </a:cubicBezTo>
                  <a:cubicBezTo>
                    <a:pt x="199" y="136"/>
                    <a:pt x="203" y="141"/>
                    <a:pt x="205" y="148"/>
                  </a:cubicBezTo>
                  <a:cubicBezTo>
                    <a:pt x="207" y="154"/>
                    <a:pt x="207" y="160"/>
                    <a:pt x="207" y="164"/>
                  </a:cubicBezTo>
                  <a:cubicBezTo>
                    <a:pt x="216" y="176"/>
                    <a:pt x="224" y="189"/>
                    <a:pt x="229" y="204"/>
                  </a:cubicBezTo>
                  <a:cubicBezTo>
                    <a:pt x="248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7"/>
                    <a:pt x="51" y="231"/>
                    <a:pt x="52" y="216"/>
                  </a:cubicBezTo>
                  <a:cubicBezTo>
                    <a:pt x="49" y="213"/>
                    <a:pt x="46" y="208"/>
                    <a:pt x="45" y="20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0" name="Freeform 626">
              <a:extLst>
                <a:ext uri="{FF2B5EF4-FFF2-40B4-BE49-F238E27FC236}">
                  <a16:creationId xmlns:a16="http://schemas.microsoft.com/office/drawing/2014/main" id="{D317CB42-FADC-4620-B683-C39FB4B60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1387"/>
              <a:ext cx="131" cy="184"/>
            </a:xfrm>
            <a:custGeom>
              <a:avLst/>
              <a:gdLst>
                <a:gd name="T0" fmla="*/ 29 w 249"/>
                <a:gd name="T1" fmla="*/ 21 h 351"/>
                <a:gd name="T2" fmla="*/ 30 w 249"/>
                <a:gd name="T3" fmla="*/ 24 h 351"/>
                <a:gd name="T4" fmla="*/ 34 w 249"/>
                <a:gd name="T5" fmla="*/ 29 h 351"/>
                <a:gd name="T6" fmla="*/ 26 w 249"/>
                <a:gd name="T7" fmla="*/ 48 h 351"/>
                <a:gd name="T8" fmla="*/ 8 w 249"/>
                <a:gd name="T9" fmla="*/ 38 h 351"/>
                <a:gd name="T10" fmla="*/ 8 w 249"/>
                <a:gd name="T11" fmla="*/ 31 h 351"/>
                <a:gd name="T12" fmla="*/ 6 w 249"/>
                <a:gd name="T13" fmla="*/ 29 h 351"/>
                <a:gd name="T14" fmla="*/ 6 w 249"/>
                <a:gd name="T15" fmla="*/ 27 h 351"/>
                <a:gd name="T16" fmla="*/ 3 w 249"/>
                <a:gd name="T17" fmla="*/ 21 h 351"/>
                <a:gd name="T18" fmla="*/ 10 w 249"/>
                <a:gd name="T19" fmla="*/ 2 h 351"/>
                <a:gd name="T20" fmla="*/ 28 w 249"/>
                <a:gd name="T21" fmla="*/ 13 h 351"/>
                <a:gd name="T22" fmla="*/ 28 w 249"/>
                <a:gd name="T23" fmla="*/ 19 h 351"/>
                <a:gd name="T24" fmla="*/ 29 w 249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4"/>
                    <a:pt x="207" y="159"/>
                    <a:pt x="206" y="164"/>
                  </a:cubicBezTo>
                  <a:cubicBezTo>
                    <a:pt x="216" y="175"/>
                    <a:pt x="224" y="189"/>
                    <a:pt x="230" y="204"/>
                  </a:cubicBezTo>
                  <a:cubicBezTo>
                    <a:pt x="249" y="260"/>
                    <a:pt x="227" y="319"/>
                    <a:pt x="179" y="335"/>
                  </a:cubicBezTo>
                  <a:cubicBezTo>
                    <a:pt x="132" y="351"/>
                    <a:pt x="79" y="319"/>
                    <a:pt x="59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49" y="215"/>
                    <a:pt x="46" y="210"/>
                    <a:pt x="44" y="203"/>
                  </a:cubicBezTo>
                  <a:cubicBezTo>
                    <a:pt x="42" y="197"/>
                    <a:pt x="41" y="191"/>
                    <a:pt x="42" y="187"/>
                  </a:cubicBezTo>
                  <a:cubicBezTo>
                    <a:pt x="32" y="175"/>
                    <a:pt x="25" y="162"/>
                    <a:pt x="19" y="147"/>
                  </a:cubicBezTo>
                  <a:cubicBezTo>
                    <a:pt x="0" y="91"/>
                    <a:pt x="23" y="32"/>
                    <a:pt x="70" y="16"/>
                  </a:cubicBezTo>
                  <a:cubicBezTo>
                    <a:pt x="117" y="0"/>
                    <a:pt x="170" y="32"/>
                    <a:pt x="190" y="88"/>
                  </a:cubicBezTo>
                  <a:cubicBezTo>
                    <a:pt x="195" y="104"/>
                    <a:pt x="197" y="120"/>
                    <a:pt x="196" y="135"/>
                  </a:cubicBezTo>
                  <a:cubicBezTo>
                    <a:pt x="199" y="138"/>
                    <a:pt x="202" y="143"/>
                    <a:pt x="204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1" name="Freeform 627">
              <a:extLst>
                <a:ext uri="{FF2B5EF4-FFF2-40B4-BE49-F238E27FC236}">
                  <a16:creationId xmlns:a16="http://schemas.microsoft.com/office/drawing/2014/main" id="{F63FF816-FEBD-499E-B351-F54D39782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481"/>
              <a:ext cx="83" cy="83"/>
            </a:xfrm>
            <a:custGeom>
              <a:avLst/>
              <a:gdLst>
                <a:gd name="T0" fmla="*/ 17 w 159"/>
                <a:gd name="T1" fmla="*/ 5 h 159"/>
                <a:gd name="T2" fmla="*/ 3 w 159"/>
                <a:gd name="T3" fmla="*/ 3 h 159"/>
                <a:gd name="T4" fmla="*/ 5 w 159"/>
                <a:gd name="T5" fmla="*/ 17 h 159"/>
                <a:gd name="T6" fmla="*/ 19 w 159"/>
                <a:gd name="T7" fmla="*/ 19 h 159"/>
                <a:gd name="T8" fmla="*/ 17 w 159"/>
                <a:gd name="T9" fmla="*/ 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38"/>
                  </a:moveTo>
                  <a:cubicBezTo>
                    <a:pt x="90" y="7"/>
                    <a:pt x="46" y="0"/>
                    <a:pt x="23" y="23"/>
                  </a:cubicBezTo>
                  <a:cubicBezTo>
                    <a:pt x="0" y="46"/>
                    <a:pt x="7" y="90"/>
                    <a:pt x="38" y="121"/>
                  </a:cubicBezTo>
                  <a:cubicBezTo>
                    <a:pt x="70" y="152"/>
                    <a:pt x="114" y="159"/>
                    <a:pt x="136" y="136"/>
                  </a:cubicBezTo>
                  <a:cubicBezTo>
                    <a:pt x="159" y="113"/>
                    <a:pt x="152" y="69"/>
                    <a:pt x="121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2" name="Freeform 628">
              <a:extLst>
                <a:ext uri="{FF2B5EF4-FFF2-40B4-BE49-F238E27FC236}">
                  <a16:creationId xmlns:a16="http://schemas.microsoft.com/office/drawing/2014/main" id="{DAC1CE63-366F-4EBA-B597-EBC26AB82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1482"/>
              <a:ext cx="9" cy="15"/>
            </a:xfrm>
            <a:custGeom>
              <a:avLst/>
              <a:gdLst>
                <a:gd name="T0" fmla="*/ 3 w 17"/>
                <a:gd name="T1" fmla="*/ 4 h 28"/>
                <a:gd name="T2" fmla="*/ 1 w 17"/>
                <a:gd name="T3" fmla="*/ 0 h 28"/>
                <a:gd name="T4" fmla="*/ 3 w 17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7" y="28"/>
                  </a:moveTo>
                  <a:cubicBezTo>
                    <a:pt x="17" y="28"/>
                    <a:pt x="0" y="20"/>
                    <a:pt x="7" y="0"/>
                  </a:cubicBezTo>
                  <a:cubicBezTo>
                    <a:pt x="7" y="0"/>
                    <a:pt x="8" y="20"/>
                    <a:pt x="17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3" name="Freeform 629">
              <a:extLst>
                <a:ext uri="{FF2B5EF4-FFF2-40B4-BE49-F238E27FC236}">
                  <a16:creationId xmlns:a16="http://schemas.microsoft.com/office/drawing/2014/main" id="{4484B95C-591E-48E5-8EB1-768557BAA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396"/>
              <a:ext cx="57" cy="83"/>
            </a:xfrm>
            <a:custGeom>
              <a:avLst/>
              <a:gdLst>
                <a:gd name="T0" fmla="*/ 15 w 109"/>
                <a:gd name="T1" fmla="*/ 12 h 159"/>
                <a:gd name="T2" fmla="*/ 9 w 109"/>
                <a:gd name="T3" fmla="*/ 1 h 159"/>
                <a:gd name="T4" fmla="*/ 1 w 109"/>
                <a:gd name="T5" fmla="*/ 10 h 159"/>
                <a:gd name="T6" fmla="*/ 7 w 109"/>
                <a:gd name="T7" fmla="*/ 22 h 159"/>
                <a:gd name="T8" fmla="*/ 15 w 109"/>
                <a:gd name="T9" fmla="*/ 1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86"/>
                  </a:moveTo>
                  <a:cubicBezTo>
                    <a:pt x="109" y="44"/>
                    <a:pt x="91" y="7"/>
                    <a:pt x="64" y="3"/>
                  </a:cubicBezTo>
                  <a:cubicBezTo>
                    <a:pt x="37" y="0"/>
                    <a:pt x="10" y="31"/>
                    <a:pt x="5" y="73"/>
                  </a:cubicBezTo>
                  <a:cubicBezTo>
                    <a:pt x="0" y="116"/>
                    <a:pt x="18" y="152"/>
                    <a:pt x="45" y="156"/>
                  </a:cubicBezTo>
                  <a:cubicBezTo>
                    <a:pt x="72" y="159"/>
                    <a:pt x="98" y="128"/>
                    <a:pt x="104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4" name="Freeform 630">
              <a:extLst>
                <a:ext uri="{FF2B5EF4-FFF2-40B4-BE49-F238E27FC236}">
                  <a16:creationId xmlns:a16="http://schemas.microsoft.com/office/drawing/2014/main" id="{B0637C76-1C2A-4E13-9448-1B2D8DF8B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427"/>
              <a:ext cx="42" cy="50"/>
            </a:xfrm>
            <a:custGeom>
              <a:avLst/>
              <a:gdLst>
                <a:gd name="T0" fmla="*/ 10 w 81"/>
                <a:gd name="T1" fmla="*/ 6 h 96"/>
                <a:gd name="T2" fmla="*/ 4 w 81"/>
                <a:gd name="T3" fmla="*/ 1 h 96"/>
                <a:gd name="T4" fmla="*/ 1 w 81"/>
                <a:gd name="T5" fmla="*/ 8 h 96"/>
                <a:gd name="T6" fmla="*/ 7 w 81"/>
                <a:gd name="T7" fmla="*/ 13 h 96"/>
                <a:gd name="T8" fmla="*/ 10 w 81"/>
                <a:gd name="T9" fmla="*/ 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41"/>
                  </a:moveTo>
                  <a:cubicBezTo>
                    <a:pt x="71" y="17"/>
                    <a:pt x="51" y="0"/>
                    <a:pt x="31" y="4"/>
                  </a:cubicBezTo>
                  <a:cubicBezTo>
                    <a:pt x="12" y="8"/>
                    <a:pt x="0" y="31"/>
                    <a:pt x="5" y="56"/>
                  </a:cubicBezTo>
                  <a:cubicBezTo>
                    <a:pt x="10" y="80"/>
                    <a:pt x="30" y="96"/>
                    <a:pt x="49" y="92"/>
                  </a:cubicBezTo>
                  <a:cubicBezTo>
                    <a:pt x="69" y="88"/>
                    <a:pt x="81" y="66"/>
                    <a:pt x="76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5" name="Freeform 631">
              <a:extLst>
                <a:ext uri="{FF2B5EF4-FFF2-40B4-BE49-F238E27FC236}">
                  <a16:creationId xmlns:a16="http://schemas.microsoft.com/office/drawing/2014/main" id="{316F4801-38EA-423E-B04F-C2A513D0D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464"/>
              <a:ext cx="13" cy="12"/>
            </a:xfrm>
            <a:custGeom>
              <a:avLst/>
              <a:gdLst>
                <a:gd name="T0" fmla="*/ 3 w 25"/>
                <a:gd name="T1" fmla="*/ 1 h 23"/>
                <a:gd name="T2" fmla="*/ 2 w 25"/>
                <a:gd name="T3" fmla="*/ 1 h 23"/>
                <a:gd name="T4" fmla="*/ 1 w 25"/>
                <a:gd name="T5" fmla="*/ 2 h 23"/>
                <a:gd name="T6" fmla="*/ 2 w 25"/>
                <a:gd name="T7" fmla="*/ 3 h 23"/>
                <a:gd name="T8" fmla="*/ 3 w 25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3" y="8"/>
                  </a:moveTo>
                  <a:cubicBezTo>
                    <a:pt x="22" y="2"/>
                    <a:pt x="15" y="0"/>
                    <a:pt x="9" y="2"/>
                  </a:cubicBezTo>
                  <a:cubicBezTo>
                    <a:pt x="4" y="4"/>
                    <a:pt x="0" y="10"/>
                    <a:pt x="2" y="15"/>
                  </a:cubicBezTo>
                  <a:cubicBezTo>
                    <a:pt x="4" y="21"/>
                    <a:pt x="10" y="23"/>
                    <a:pt x="16" y="21"/>
                  </a:cubicBezTo>
                  <a:cubicBezTo>
                    <a:pt x="22" y="19"/>
                    <a:pt x="25" y="13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6" name="Freeform 632">
              <a:extLst>
                <a:ext uri="{FF2B5EF4-FFF2-40B4-BE49-F238E27FC236}">
                  <a16:creationId xmlns:a16="http://schemas.microsoft.com/office/drawing/2014/main" id="{FA57FBB4-D257-4E63-9FD9-E60C1521C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1455"/>
              <a:ext cx="9" cy="9"/>
            </a:xfrm>
            <a:custGeom>
              <a:avLst/>
              <a:gdLst>
                <a:gd name="T0" fmla="*/ 2 w 18"/>
                <a:gd name="T1" fmla="*/ 1 h 17"/>
                <a:gd name="T2" fmla="*/ 1 w 18"/>
                <a:gd name="T3" fmla="*/ 1 h 17"/>
                <a:gd name="T4" fmla="*/ 1 w 18"/>
                <a:gd name="T5" fmla="*/ 2 h 17"/>
                <a:gd name="T6" fmla="*/ 2 w 18"/>
                <a:gd name="T7" fmla="*/ 2 h 17"/>
                <a:gd name="T8" fmla="*/ 2 w 18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6"/>
                  </a:moveTo>
                  <a:cubicBezTo>
                    <a:pt x="15" y="2"/>
                    <a:pt x="11" y="0"/>
                    <a:pt x="6" y="1"/>
                  </a:cubicBezTo>
                  <a:cubicBezTo>
                    <a:pt x="2" y="3"/>
                    <a:pt x="0" y="7"/>
                    <a:pt x="1" y="11"/>
                  </a:cubicBezTo>
                  <a:cubicBezTo>
                    <a:pt x="2" y="15"/>
                    <a:pt x="7" y="17"/>
                    <a:pt x="11" y="16"/>
                  </a:cubicBezTo>
                  <a:cubicBezTo>
                    <a:pt x="15" y="14"/>
                    <a:pt x="18" y="10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7" name="Freeform 633">
              <a:extLst>
                <a:ext uri="{FF2B5EF4-FFF2-40B4-BE49-F238E27FC236}">
                  <a16:creationId xmlns:a16="http://schemas.microsoft.com/office/drawing/2014/main" id="{6DC1922A-4D05-4F5C-A5B1-5A3F8CE29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1513"/>
              <a:ext cx="61" cy="49"/>
            </a:xfrm>
            <a:custGeom>
              <a:avLst/>
              <a:gdLst>
                <a:gd name="T0" fmla="*/ 15 w 116"/>
                <a:gd name="T1" fmla="*/ 10 h 94"/>
                <a:gd name="T2" fmla="*/ 11 w 116"/>
                <a:gd name="T3" fmla="*/ 2 h 94"/>
                <a:gd name="T4" fmla="*/ 2 w 116"/>
                <a:gd name="T5" fmla="*/ 3 h 94"/>
                <a:gd name="T6" fmla="*/ 6 w 116"/>
                <a:gd name="T7" fmla="*/ 11 h 94"/>
                <a:gd name="T8" fmla="*/ 15 w 116"/>
                <a:gd name="T9" fmla="*/ 1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73"/>
                  </a:moveTo>
                  <a:cubicBezTo>
                    <a:pt x="116" y="55"/>
                    <a:pt x="102" y="29"/>
                    <a:pt x="76" y="14"/>
                  </a:cubicBezTo>
                  <a:cubicBezTo>
                    <a:pt x="49" y="0"/>
                    <a:pt x="20" y="2"/>
                    <a:pt x="10" y="20"/>
                  </a:cubicBezTo>
                  <a:cubicBezTo>
                    <a:pt x="0" y="38"/>
                    <a:pt x="13" y="65"/>
                    <a:pt x="40" y="79"/>
                  </a:cubicBezTo>
                  <a:cubicBezTo>
                    <a:pt x="67" y="94"/>
                    <a:pt x="96" y="91"/>
                    <a:pt x="106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8" name="Freeform 634">
              <a:extLst>
                <a:ext uri="{FF2B5EF4-FFF2-40B4-BE49-F238E27FC236}">
                  <a16:creationId xmlns:a16="http://schemas.microsoft.com/office/drawing/2014/main" id="{9B17A61B-BB24-4B44-95F9-E879C532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532"/>
              <a:ext cx="28" cy="26"/>
            </a:xfrm>
            <a:custGeom>
              <a:avLst/>
              <a:gdLst>
                <a:gd name="T0" fmla="*/ 5 w 54"/>
                <a:gd name="T1" fmla="*/ 1 h 49"/>
                <a:gd name="T2" fmla="*/ 1 w 54"/>
                <a:gd name="T3" fmla="*/ 2 h 49"/>
                <a:gd name="T4" fmla="*/ 3 w 54"/>
                <a:gd name="T5" fmla="*/ 6 h 49"/>
                <a:gd name="T6" fmla="*/ 7 w 54"/>
                <a:gd name="T7" fmla="*/ 6 h 49"/>
                <a:gd name="T8" fmla="*/ 5 w 54"/>
                <a:gd name="T9" fmla="*/ 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9">
                  <a:moveTo>
                    <a:pt x="37" y="6"/>
                  </a:moveTo>
                  <a:cubicBezTo>
                    <a:pt x="25" y="0"/>
                    <a:pt x="11" y="2"/>
                    <a:pt x="6" y="12"/>
                  </a:cubicBezTo>
                  <a:cubicBezTo>
                    <a:pt x="0" y="22"/>
                    <a:pt x="5" y="36"/>
                    <a:pt x="17" y="43"/>
                  </a:cubicBezTo>
                  <a:cubicBezTo>
                    <a:pt x="29" y="49"/>
                    <a:pt x="43" y="47"/>
                    <a:pt x="48" y="37"/>
                  </a:cubicBezTo>
                  <a:cubicBezTo>
                    <a:pt x="54" y="27"/>
                    <a:pt x="49" y="13"/>
                    <a:pt x="3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9" name="Freeform 635">
              <a:extLst>
                <a:ext uri="{FF2B5EF4-FFF2-40B4-BE49-F238E27FC236}">
                  <a16:creationId xmlns:a16="http://schemas.microsoft.com/office/drawing/2014/main" id="{CD236362-F1E8-4834-BFBB-1EB708CB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523"/>
              <a:ext cx="17" cy="16"/>
            </a:xfrm>
            <a:custGeom>
              <a:avLst/>
              <a:gdLst>
                <a:gd name="T0" fmla="*/ 4 w 31"/>
                <a:gd name="T1" fmla="*/ 1 h 32"/>
                <a:gd name="T2" fmla="*/ 1 w 31"/>
                <a:gd name="T3" fmla="*/ 1 h 32"/>
                <a:gd name="T4" fmla="*/ 1 w 31"/>
                <a:gd name="T5" fmla="*/ 4 h 32"/>
                <a:gd name="T6" fmla="*/ 4 w 31"/>
                <a:gd name="T7" fmla="*/ 4 h 32"/>
                <a:gd name="T8" fmla="*/ 4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7"/>
                  </a:moveTo>
                  <a:cubicBezTo>
                    <a:pt x="20" y="1"/>
                    <a:pt x="11" y="0"/>
                    <a:pt x="6" y="5"/>
                  </a:cubicBezTo>
                  <a:cubicBezTo>
                    <a:pt x="0" y="10"/>
                    <a:pt x="1" y="19"/>
                    <a:pt x="7" y="25"/>
                  </a:cubicBez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1" y="14"/>
                    <a:pt x="2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0" name="Freeform 636">
              <a:extLst>
                <a:ext uri="{FF2B5EF4-FFF2-40B4-BE49-F238E27FC236}">
                  <a16:creationId xmlns:a16="http://schemas.microsoft.com/office/drawing/2014/main" id="{5B5029D2-AB45-4513-94CD-478902708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1388"/>
              <a:ext cx="131" cy="184"/>
            </a:xfrm>
            <a:custGeom>
              <a:avLst/>
              <a:gdLst>
                <a:gd name="T0" fmla="*/ 29 w 249"/>
                <a:gd name="T1" fmla="*/ 21 h 351"/>
                <a:gd name="T2" fmla="*/ 30 w 249"/>
                <a:gd name="T3" fmla="*/ 24 h 351"/>
                <a:gd name="T4" fmla="*/ 34 w 249"/>
                <a:gd name="T5" fmla="*/ 29 h 351"/>
                <a:gd name="T6" fmla="*/ 26 w 249"/>
                <a:gd name="T7" fmla="*/ 48 h 351"/>
                <a:gd name="T8" fmla="*/ 8 w 249"/>
                <a:gd name="T9" fmla="*/ 38 h 351"/>
                <a:gd name="T10" fmla="*/ 8 w 249"/>
                <a:gd name="T11" fmla="*/ 31 h 351"/>
                <a:gd name="T12" fmla="*/ 6 w 249"/>
                <a:gd name="T13" fmla="*/ 29 h 351"/>
                <a:gd name="T14" fmla="*/ 6 w 249"/>
                <a:gd name="T15" fmla="*/ 27 h 351"/>
                <a:gd name="T16" fmla="*/ 3 w 249"/>
                <a:gd name="T17" fmla="*/ 21 h 351"/>
                <a:gd name="T18" fmla="*/ 10 w 249"/>
                <a:gd name="T19" fmla="*/ 2 h 351"/>
                <a:gd name="T20" fmla="*/ 28 w 249"/>
                <a:gd name="T21" fmla="*/ 13 h 351"/>
                <a:gd name="T22" fmla="*/ 28 w 249"/>
                <a:gd name="T23" fmla="*/ 19 h 351"/>
                <a:gd name="T24" fmla="*/ 29 w 249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4"/>
                    <a:pt x="207" y="159"/>
                    <a:pt x="206" y="163"/>
                  </a:cubicBezTo>
                  <a:cubicBezTo>
                    <a:pt x="216" y="175"/>
                    <a:pt x="224" y="189"/>
                    <a:pt x="230" y="204"/>
                  </a:cubicBezTo>
                  <a:cubicBezTo>
                    <a:pt x="249" y="260"/>
                    <a:pt x="226" y="319"/>
                    <a:pt x="179" y="335"/>
                  </a:cubicBezTo>
                  <a:cubicBezTo>
                    <a:pt x="132" y="351"/>
                    <a:pt x="79" y="319"/>
                    <a:pt x="59" y="263"/>
                  </a:cubicBezTo>
                  <a:cubicBezTo>
                    <a:pt x="54" y="248"/>
                    <a:pt x="52" y="232"/>
                    <a:pt x="53" y="218"/>
                  </a:cubicBezTo>
                  <a:cubicBezTo>
                    <a:pt x="49" y="215"/>
                    <a:pt x="46" y="209"/>
                    <a:pt x="44" y="203"/>
                  </a:cubicBezTo>
                  <a:cubicBezTo>
                    <a:pt x="42" y="197"/>
                    <a:pt x="41" y="191"/>
                    <a:pt x="42" y="186"/>
                  </a:cubicBezTo>
                  <a:cubicBezTo>
                    <a:pt x="32" y="175"/>
                    <a:pt x="25" y="162"/>
                    <a:pt x="19" y="147"/>
                  </a:cubicBezTo>
                  <a:cubicBezTo>
                    <a:pt x="0" y="91"/>
                    <a:pt x="22" y="32"/>
                    <a:pt x="70" y="16"/>
                  </a:cubicBezTo>
                  <a:cubicBezTo>
                    <a:pt x="117" y="0"/>
                    <a:pt x="170" y="32"/>
                    <a:pt x="190" y="88"/>
                  </a:cubicBezTo>
                  <a:cubicBezTo>
                    <a:pt x="195" y="104"/>
                    <a:pt x="197" y="120"/>
                    <a:pt x="196" y="135"/>
                  </a:cubicBezTo>
                  <a:cubicBezTo>
                    <a:pt x="199" y="138"/>
                    <a:pt x="202" y="143"/>
                    <a:pt x="204" y="14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1" name="Freeform 637">
              <a:extLst>
                <a:ext uri="{FF2B5EF4-FFF2-40B4-BE49-F238E27FC236}">
                  <a16:creationId xmlns:a16="http://schemas.microsoft.com/office/drawing/2014/main" id="{66263179-6331-4FA5-878E-C3778FBFC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388"/>
              <a:ext cx="131" cy="184"/>
            </a:xfrm>
            <a:custGeom>
              <a:avLst/>
              <a:gdLst>
                <a:gd name="T0" fmla="*/ 7 w 249"/>
                <a:gd name="T1" fmla="*/ 21 h 351"/>
                <a:gd name="T2" fmla="*/ 6 w 249"/>
                <a:gd name="T3" fmla="*/ 24 h 351"/>
                <a:gd name="T4" fmla="*/ 3 w 249"/>
                <a:gd name="T5" fmla="*/ 29 h 351"/>
                <a:gd name="T6" fmla="*/ 10 w 249"/>
                <a:gd name="T7" fmla="*/ 48 h 351"/>
                <a:gd name="T8" fmla="*/ 28 w 249"/>
                <a:gd name="T9" fmla="*/ 38 h 351"/>
                <a:gd name="T10" fmla="*/ 29 w 249"/>
                <a:gd name="T11" fmla="*/ 31 h 351"/>
                <a:gd name="T12" fmla="*/ 30 w 249"/>
                <a:gd name="T13" fmla="*/ 29 h 351"/>
                <a:gd name="T14" fmla="*/ 30 w 249"/>
                <a:gd name="T15" fmla="*/ 27 h 351"/>
                <a:gd name="T16" fmla="*/ 34 w 249"/>
                <a:gd name="T17" fmla="*/ 21 h 351"/>
                <a:gd name="T18" fmla="*/ 26 w 249"/>
                <a:gd name="T19" fmla="*/ 2 h 351"/>
                <a:gd name="T20" fmla="*/ 9 w 249"/>
                <a:gd name="T21" fmla="*/ 13 h 351"/>
                <a:gd name="T22" fmla="*/ 8 w 249"/>
                <a:gd name="T23" fmla="*/ 19 h 351"/>
                <a:gd name="T24" fmla="*/ 7 w 249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4" y="153"/>
                    <a:pt x="43" y="159"/>
                    <a:pt x="43" y="163"/>
                  </a:cubicBezTo>
                  <a:cubicBezTo>
                    <a:pt x="33" y="174"/>
                    <a:pt x="25" y="188"/>
                    <a:pt x="20" y="204"/>
                  </a:cubicBezTo>
                  <a:cubicBezTo>
                    <a:pt x="0" y="260"/>
                    <a:pt x="23" y="318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2"/>
                    <a:pt x="197" y="217"/>
                  </a:cubicBezTo>
                  <a:cubicBezTo>
                    <a:pt x="200" y="214"/>
                    <a:pt x="203" y="209"/>
                    <a:pt x="206" y="203"/>
                  </a:cubicBezTo>
                  <a:cubicBezTo>
                    <a:pt x="208" y="197"/>
                    <a:pt x="208" y="191"/>
                    <a:pt x="208" y="186"/>
                  </a:cubicBezTo>
                  <a:cubicBezTo>
                    <a:pt x="217" y="175"/>
                    <a:pt x="225" y="162"/>
                    <a:pt x="230" y="146"/>
                  </a:cubicBezTo>
                  <a:cubicBezTo>
                    <a:pt x="249" y="90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4" y="103"/>
                    <a:pt x="52" y="119"/>
                    <a:pt x="53" y="134"/>
                  </a:cubicBezTo>
                  <a:cubicBezTo>
                    <a:pt x="50" y="138"/>
                    <a:pt x="47" y="142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2" name="Freeform 638">
              <a:extLst>
                <a:ext uri="{FF2B5EF4-FFF2-40B4-BE49-F238E27FC236}">
                  <a16:creationId xmlns:a16="http://schemas.microsoft.com/office/drawing/2014/main" id="{17E8597A-06B2-441F-A4D8-0ED4C9ADD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1482"/>
              <a:ext cx="84" cy="84"/>
            </a:xfrm>
            <a:custGeom>
              <a:avLst/>
              <a:gdLst>
                <a:gd name="T0" fmla="*/ 6 w 159"/>
                <a:gd name="T1" fmla="*/ 6 h 159"/>
                <a:gd name="T2" fmla="*/ 20 w 159"/>
                <a:gd name="T3" fmla="*/ 3 h 159"/>
                <a:gd name="T4" fmla="*/ 18 w 159"/>
                <a:gd name="T5" fmla="*/ 17 h 159"/>
                <a:gd name="T6" fmla="*/ 3 w 159"/>
                <a:gd name="T7" fmla="*/ 20 h 159"/>
                <a:gd name="T8" fmla="*/ 6 w 159"/>
                <a:gd name="T9" fmla="*/ 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70" y="6"/>
                    <a:pt x="114" y="0"/>
                    <a:pt x="136" y="22"/>
                  </a:cubicBezTo>
                  <a:cubicBezTo>
                    <a:pt x="159" y="45"/>
                    <a:pt x="152" y="89"/>
                    <a:pt x="121" y="120"/>
                  </a:cubicBezTo>
                  <a:cubicBezTo>
                    <a:pt x="90" y="152"/>
                    <a:pt x="46" y="159"/>
                    <a:pt x="23" y="136"/>
                  </a:cubicBezTo>
                  <a:cubicBezTo>
                    <a:pt x="0" y="113"/>
                    <a:pt x="7" y="69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3" name="Freeform 639">
              <a:extLst>
                <a:ext uri="{FF2B5EF4-FFF2-40B4-BE49-F238E27FC236}">
                  <a16:creationId xmlns:a16="http://schemas.microsoft.com/office/drawing/2014/main" id="{777C4F5F-6661-40CF-9A21-571E45B8C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483"/>
              <a:ext cx="9" cy="15"/>
            </a:xfrm>
            <a:custGeom>
              <a:avLst/>
              <a:gdLst>
                <a:gd name="T0" fmla="*/ 0 w 18"/>
                <a:gd name="T1" fmla="*/ 4 h 29"/>
                <a:gd name="T2" fmla="*/ 2 w 18"/>
                <a:gd name="T3" fmla="*/ 0 h 29"/>
                <a:gd name="T4" fmla="*/ 0 w 18"/>
                <a:gd name="T5" fmla="*/ 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0" y="29"/>
                  </a:moveTo>
                  <a:cubicBezTo>
                    <a:pt x="0" y="29"/>
                    <a:pt x="18" y="20"/>
                    <a:pt x="11" y="0"/>
                  </a:cubicBezTo>
                  <a:cubicBezTo>
                    <a:pt x="11" y="0"/>
                    <a:pt x="10" y="20"/>
                    <a:pt x="0" y="2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4" name="Freeform 640">
              <a:extLst>
                <a:ext uri="{FF2B5EF4-FFF2-40B4-BE49-F238E27FC236}">
                  <a16:creationId xmlns:a16="http://schemas.microsoft.com/office/drawing/2014/main" id="{3611F8FA-77C1-4D91-A1C1-69E7604B4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397"/>
              <a:ext cx="58" cy="84"/>
            </a:xfrm>
            <a:custGeom>
              <a:avLst/>
              <a:gdLst>
                <a:gd name="T0" fmla="*/ 1 w 109"/>
                <a:gd name="T1" fmla="*/ 13 h 160"/>
                <a:gd name="T2" fmla="*/ 7 w 109"/>
                <a:gd name="T3" fmla="*/ 1 h 160"/>
                <a:gd name="T4" fmla="*/ 15 w 109"/>
                <a:gd name="T5" fmla="*/ 11 h 160"/>
                <a:gd name="T6" fmla="*/ 10 w 109"/>
                <a:gd name="T7" fmla="*/ 23 h 160"/>
                <a:gd name="T8" fmla="*/ 1 w 109"/>
                <a:gd name="T9" fmla="*/ 13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5" y="86"/>
                  </a:moveTo>
                  <a:cubicBezTo>
                    <a:pt x="0" y="44"/>
                    <a:pt x="17" y="7"/>
                    <a:pt x="45" y="4"/>
                  </a:cubicBezTo>
                  <a:cubicBezTo>
                    <a:pt x="72" y="0"/>
                    <a:pt x="98" y="32"/>
                    <a:pt x="103" y="74"/>
                  </a:cubicBezTo>
                  <a:cubicBezTo>
                    <a:pt x="109" y="116"/>
                    <a:pt x="91" y="153"/>
                    <a:pt x="64" y="156"/>
                  </a:cubicBezTo>
                  <a:cubicBezTo>
                    <a:pt x="36" y="160"/>
                    <a:pt x="10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5" name="Freeform 641">
              <a:extLst>
                <a:ext uri="{FF2B5EF4-FFF2-40B4-BE49-F238E27FC236}">
                  <a16:creationId xmlns:a16="http://schemas.microsoft.com/office/drawing/2014/main" id="{FBB43FAF-82E8-4B0A-877C-040F97CEB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428"/>
              <a:ext cx="42" cy="51"/>
            </a:xfrm>
            <a:custGeom>
              <a:avLst/>
              <a:gdLst>
                <a:gd name="T0" fmla="*/ 1 w 80"/>
                <a:gd name="T1" fmla="*/ 6 h 96"/>
                <a:gd name="T2" fmla="*/ 7 w 80"/>
                <a:gd name="T3" fmla="*/ 1 h 96"/>
                <a:gd name="T4" fmla="*/ 11 w 80"/>
                <a:gd name="T5" fmla="*/ 8 h 96"/>
                <a:gd name="T6" fmla="*/ 4 w 80"/>
                <a:gd name="T7" fmla="*/ 14 h 96"/>
                <a:gd name="T8" fmla="*/ 1 w 80"/>
                <a:gd name="T9" fmla="*/ 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5" y="41"/>
                  </a:moveTo>
                  <a:cubicBezTo>
                    <a:pt x="10" y="16"/>
                    <a:pt x="29" y="0"/>
                    <a:pt x="49" y="4"/>
                  </a:cubicBezTo>
                  <a:cubicBezTo>
                    <a:pt x="68" y="8"/>
                    <a:pt x="80" y="31"/>
                    <a:pt x="75" y="55"/>
                  </a:cubicBezTo>
                  <a:cubicBezTo>
                    <a:pt x="70" y="79"/>
                    <a:pt x="51" y="96"/>
                    <a:pt x="31" y="92"/>
                  </a:cubicBezTo>
                  <a:cubicBezTo>
                    <a:pt x="12" y="88"/>
                    <a:pt x="0" y="65"/>
                    <a:pt x="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6" name="Freeform 642">
              <a:extLst>
                <a:ext uri="{FF2B5EF4-FFF2-40B4-BE49-F238E27FC236}">
                  <a16:creationId xmlns:a16="http://schemas.microsoft.com/office/drawing/2014/main" id="{18E6F105-E793-47C8-A3FE-6B385533A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1465"/>
              <a:ext cx="13" cy="12"/>
            </a:xfrm>
            <a:custGeom>
              <a:avLst/>
              <a:gdLst>
                <a:gd name="T0" fmla="*/ 1 w 25"/>
                <a:gd name="T1" fmla="*/ 1 h 24"/>
                <a:gd name="T2" fmla="*/ 2 w 25"/>
                <a:gd name="T3" fmla="*/ 1 h 24"/>
                <a:gd name="T4" fmla="*/ 3 w 25"/>
                <a:gd name="T5" fmla="*/ 2 h 24"/>
                <a:gd name="T6" fmla="*/ 2 w 25"/>
                <a:gd name="T7" fmla="*/ 3 h 24"/>
                <a:gd name="T8" fmla="*/ 1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8"/>
                  </a:move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0"/>
                    <a:pt x="23" y="16"/>
                  </a:cubicBez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7" name="Freeform 643">
              <a:extLst>
                <a:ext uri="{FF2B5EF4-FFF2-40B4-BE49-F238E27FC236}">
                  <a16:creationId xmlns:a16="http://schemas.microsoft.com/office/drawing/2014/main" id="{995015A7-E894-43E7-9812-5BD832EA2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456"/>
              <a:ext cx="10" cy="9"/>
            </a:xfrm>
            <a:custGeom>
              <a:avLst/>
              <a:gdLst>
                <a:gd name="T0" fmla="*/ 1 w 18"/>
                <a:gd name="T1" fmla="*/ 1 h 18"/>
                <a:gd name="T2" fmla="*/ 2 w 18"/>
                <a:gd name="T3" fmla="*/ 1 h 18"/>
                <a:gd name="T4" fmla="*/ 3 w 18"/>
                <a:gd name="T5" fmla="*/ 2 h 18"/>
                <a:gd name="T6" fmla="*/ 1 w 18"/>
                <a:gd name="T7" fmla="*/ 2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6"/>
                  </a:moveTo>
                  <a:cubicBezTo>
                    <a:pt x="2" y="2"/>
                    <a:pt x="7" y="0"/>
                    <a:pt x="11" y="2"/>
                  </a:cubicBezTo>
                  <a:cubicBezTo>
                    <a:pt x="15" y="3"/>
                    <a:pt x="18" y="8"/>
                    <a:pt x="16" y="12"/>
                  </a:cubicBezTo>
                  <a:cubicBezTo>
                    <a:pt x="15" y="16"/>
                    <a:pt x="11" y="18"/>
                    <a:pt x="6" y="16"/>
                  </a:cubicBezTo>
                  <a:cubicBezTo>
                    <a:pt x="2" y="15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8" name="Freeform 644">
              <a:extLst>
                <a:ext uri="{FF2B5EF4-FFF2-40B4-BE49-F238E27FC236}">
                  <a16:creationId xmlns:a16="http://schemas.microsoft.com/office/drawing/2014/main" id="{23E0FCB3-FEF4-48C4-94B7-8595931DD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514"/>
              <a:ext cx="61" cy="49"/>
            </a:xfrm>
            <a:custGeom>
              <a:avLst/>
              <a:gdLst>
                <a:gd name="T0" fmla="*/ 2 w 116"/>
                <a:gd name="T1" fmla="*/ 10 h 94"/>
                <a:gd name="T2" fmla="*/ 6 w 116"/>
                <a:gd name="T3" fmla="*/ 2 h 94"/>
                <a:gd name="T4" fmla="*/ 15 w 116"/>
                <a:gd name="T5" fmla="*/ 3 h 94"/>
                <a:gd name="T6" fmla="*/ 11 w 116"/>
                <a:gd name="T7" fmla="*/ 11 h 94"/>
                <a:gd name="T8" fmla="*/ 2 w 116"/>
                <a:gd name="T9" fmla="*/ 1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74"/>
                  </a:moveTo>
                  <a:cubicBezTo>
                    <a:pt x="0" y="56"/>
                    <a:pt x="13" y="29"/>
                    <a:pt x="40" y="15"/>
                  </a:cubicBezTo>
                  <a:cubicBezTo>
                    <a:pt x="66" y="0"/>
                    <a:pt x="96" y="3"/>
                    <a:pt x="106" y="21"/>
                  </a:cubicBezTo>
                  <a:cubicBezTo>
                    <a:pt x="116" y="39"/>
                    <a:pt x="102" y="65"/>
                    <a:pt x="76" y="80"/>
                  </a:cubicBezTo>
                  <a:cubicBezTo>
                    <a:pt x="49" y="94"/>
                    <a:pt x="19" y="92"/>
                    <a:pt x="10" y="7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9" name="Freeform 645">
              <a:extLst>
                <a:ext uri="{FF2B5EF4-FFF2-40B4-BE49-F238E27FC236}">
                  <a16:creationId xmlns:a16="http://schemas.microsoft.com/office/drawing/2014/main" id="{213E6432-8D4B-4E4A-B5DD-2167B6EC2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533"/>
              <a:ext cx="29" cy="26"/>
            </a:xfrm>
            <a:custGeom>
              <a:avLst/>
              <a:gdLst>
                <a:gd name="T0" fmla="*/ 3 w 55"/>
                <a:gd name="T1" fmla="*/ 1 h 50"/>
                <a:gd name="T2" fmla="*/ 7 w 55"/>
                <a:gd name="T3" fmla="*/ 2 h 50"/>
                <a:gd name="T4" fmla="*/ 6 w 55"/>
                <a:gd name="T5" fmla="*/ 6 h 50"/>
                <a:gd name="T6" fmla="*/ 1 w 55"/>
                <a:gd name="T7" fmla="*/ 5 h 50"/>
                <a:gd name="T8" fmla="*/ 3 w 55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17" y="7"/>
                  </a:moveTo>
                  <a:cubicBezTo>
                    <a:pt x="29" y="0"/>
                    <a:pt x="43" y="3"/>
                    <a:pt x="49" y="13"/>
                  </a:cubicBezTo>
                  <a:cubicBezTo>
                    <a:pt x="55" y="23"/>
                    <a:pt x="50" y="36"/>
                    <a:pt x="38" y="43"/>
                  </a:cubicBezTo>
                  <a:cubicBezTo>
                    <a:pt x="26" y="50"/>
                    <a:pt x="12" y="47"/>
                    <a:pt x="6" y="37"/>
                  </a:cubicBezTo>
                  <a:cubicBezTo>
                    <a:pt x="0" y="27"/>
                    <a:pt x="5" y="14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0" name="Freeform 646">
              <a:extLst>
                <a:ext uri="{FF2B5EF4-FFF2-40B4-BE49-F238E27FC236}">
                  <a16:creationId xmlns:a16="http://schemas.microsoft.com/office/drawing/2014/main" id="{0993A199-E523-41BE-98FF-D1DFB3E3F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524"/>
              <a:ext cx="16" cy="17"/>
            </a:xfrm>
            <a:custGeom>
              <a:avLst/>
              <a:gdLst>
                <a:gd name="T0" fmla="*/ 1 w 31"/>
                <a:gd name="T1" fmla="*/ 1 h 32"/>
                <a:gd name="T2" fmla="*/ 4 w 31"/>
                <a:gd name="T3" fmla="*/ 1 h 32"/>
                <a:gd name="T4" fmla="*/ 4 w 31"/>
                <a:gd name="T5" fmla="*/ 4 h 32"/>
                <a:gd name="T6" fmla="*/ 1 w 31"/>
                <a:gd name="T7" fmla="*/ 4 h 32"/>
                <a:gd name="T8" fmla="*/ 1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6" y="7"/>
                  </a:move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8"/>
                    <a:pt x="25" y="24"/>
                  </a:cubicBez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3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1" name="Freeform 647">
              <a:extLst>
                <a:ext uri="{FF2B5EF4-FFF2-40B4-BE49-F238E27FC236}">
                  <a16:creationId xmlns:a16="http://schemas.microsoft.com/office/drawing/2014/main" id="{715FE6A5-C015-4067-9C0A-F49A4FD7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389"/>
              <a:ext cx="130" cy="184"/>
            </a:xfrm>
            <a:custGeom>
              <a:avLst/>
              <a:gdLst>
                <a:gd name="T0" fmla="*/ 7 w 248"/>
                <a:gd name="T1" fmla="*/ 21 h 352"/>
                <a:gd name="T2" fmla="*/ 6 w 248"/>
                <a:gd name="T3" fmla="*/ 24 h 352"/>
                <a:gd name="T4" fmla="*/ 3 w 248"/>
                <a:gd name="T5" fmla="*/ 29 h 352"/>
                <a:gd name="T6" fmla="*/ 10 w 248"/>
                <a:gd name="T7" fmla="*/ 48 h 352"/>
                <a:gd name="T8" fmla="*/ 27 w 248"/>
                <a:gd name="T9" fmla="*/ 38 h 352"/>
                <a:gd name="T10" fmla="*/ 28 w 248"/>
                <a:gd name="T11" fmla="*/ 31 h 352"/>
                <a:gd name="T12" fmla="*/ 29 w 248"/>
                <a:gd name="T13" fmla="*/ 29 h 352"/>
                <a:gd name="T14" fmla="*/ 30 w 248"/>
                <a:gd name="T15" fmla="*/ 27 h 352"/>
                <a:gd name="T16" fmla="*/ 33 w 248"/>
                <a:gd name="T17" fmla="*/ 21 h 352"/>
                <a:gd name="T18" fmla="*/ 26 w 248"/>
                <a:gd name="T19" fmla="*/ 3 h 352"/>
                <a:gd name="T20" fmla="*/ 8 w 248"/>
                <a:gd name="T21" fmla="*/ 13 h 352"/>
                <a:gd name="T22" fmla="*/ 7 w 248"/>
                <a:gd name="T23" fmla="*/ 19 h 352"/>
                <a:gd name="T24" fmla="*/ 7 w 248"/>
                <a:gd name="T25" fmla="*/ 21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2">
                  <a:moveTo>
                    <a:pt x="45" y="149"/>
                  </a:moveTo>
                  <a:cubicBezTo>
                    <a:pt x="43" y="154"/>
                    <a:pt x="42" y="159"/>
                    <a:pt x="42" y="164"/>
                  </a:cubicBezTo>
                  <a:cubicBezTo>
                    <a:pt x="32" y="175"/>
                    <a:pt x="24" y="189"/>
                    <a:pt x="19" y="205"/>
                  </a:cubicBezTo>
                  <a:cubicBezTo>
                    <a:pt x="0" y="261"/>
                    <a:pt x="22" y="319"/>
                    <a:pt x="69" y="335"/>
                  </a:cubicBezTo>
                  <a:cubicBezTo>
                    <a:pt x="116" y="352"/>
                    <a:pt x="170" y="319"/>
                    <a:pt x="189" y="263"/>
                  </a:cubicBezTo>
                  <a:cubicBezTo>
                    <a:pt x="194" y="248"/>
                    <a:pt x="196" y="233"/>
                    <a:pt x="196" y="218"/>
                  </a:cubicBezTo>
                  <a:cubicBezTo>
                    <a:pt x="199" y="215"/>
                    <a:pt x="203" y="210"/>
                    <a:pt x="205" y="204"/>
                  </a:cubicBezTo>
                  <a:cubicBezTo>
                    <a:pt x="207" y="198"/>
                    <a:pt x="207" y="192"/>
                    <a:pt x="207" y="187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8" y="91"/>
                    <a:pt x="226" y="33"/>
                    <a:pt x="179" y="17"/>
                  </a:cubicBezTo>
                  <a:cubicBezTo>
                    <a:pt x="132" y="0"/>
                    <a:pt x="78" y="33"/>
                    <a:pt x="59" y="89"/>
                  </a:cubicBezTo>
                  <a:cubicBezTo>
                    <a:pt x="54" y="104"/>
                    <a:pt x="51" y="120"/>
                    <a:pt x="52" y="135"/>
                  </a:cubicBezTo>
                  <a:cubicBezTo>
                    <a:pt x="49" y="138"/>
                    <a:pt x="46" y="143"/>
                    <a:pt x="45" y="14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2" name="Freeform 648">
              <a:extLst>
                <a:ext uri="{FF2B5EF4-FFF2-40B4-BE49-F238E27FC236}">
                  <a16:creationId xmlns:a16="http://schemas.microsoft.com/office/drawing/2014/main" id="{F80E19D4-C9F1-410B-BE77-A37D84F37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780"/>
              <a:ext cx="111" cy="182"/>
            </a:xfrm>
            <a:custGeom>
              <a:avLst/>
              <a:gdLst>
                <a:gd name="T0" fmla="*/ 27 w 212"/>
                <a:gd name="T1" fmla="*/ 23 h 348"/>
                <a:gd name="T2" fmla="*/ 26 w 212"/>
                <a:gd name="T3" fmla="*/ 21 h 348"/>
                <a:gd name="T4" fmla="*/ 27 w 212"/>
                <a:gd name="T5" fmla="*/ 15 h 348"/>
                <a:gd name="T6" fmla="*/ 12 w 212"/>
                <a:gd name="T7" fmla="*/ 1 h 348"/>
                <a:gd name="T8" fmla="*/ 1 w 212"/>
                <a:gd name="T9" fmla="*/ 18 h 348"/>
                <a:gd name="T10" fmla="*/ 3 w 212"/>
                <a:gd name="T11" fmla="*/ 24 h 348"/>
                <a:gd name="T12" fmla="*/ 3 w 212"/>
                <a:gd name="T13" fmla="*/ 27 h 348"/>
                <a:gd name="T14" fmla="*/ 4 w 212"/>
                <a:gd name="T15" fmla="*/ 29 h 348"/>
                <a:gd name="T16" fmla="*/ 4 w 212"/>
                <a:gd name="T17" fmla="*/ 36 h 348"/>
                <a:gd name="T18" fmla="*/ 19 w 212"/>
                <a:gd name="T19" fmla="*/ 49 h 348"/>
                <a:gd name="T20" fmla="*/ 29 w 212"/>
                <a:gd name="T21" fmla="*/ 32 h 348"/>
                <a:gd name="T22" fmla="*/ 27 w 212"/>
                <a:gd name="T23" fmla="*/ 26 h 348"/>
                <a:gd name="T24" fmla="*/ 27 w 212"/>
                <a:gd name="T25" fmla="*/ 2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6" y="152"/>
                    <a:pt x="184" y="148"/>
                  </a:cubicBezTo>
                  <a:cubicBezTo>
                    <a:pt x="188" y="133"/>
                    <a:pt x="189" y="117"/>
                    <a:pt x="186" y="101"/>
                  </a:cubicBezTo>
                  <a:cubicBezTo>
                    <a:pt x="178" y="42"/>
                    <a:pt x="131" y="0"/>
                    <a:pt x="82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5" y="156"/>
                    <a:pt x="22" y="169"/>
                  </a:cubicBezTo>
                  <a:cubicBezTo>
                    <a:pt x="21" y="174"/>
                    <a:pt x="20" y="180"/>
                    <a:pt x="21" y="186"/>
                  </a:cubicBezTo>
                  <a:cubicBezTo>
                    <a:pt x="22" y="193"/>
                    <a:pt x="24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2" y="281"/>
                    <a:pt x="203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89" y="174"/>
                    <a:pt x="190" y="168"/>
                    <a:pt x="189" y="16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3" name="Freeform 649">
              <a:extLst>
                <a:ext uri="{FF2B5EF4-FFF2-40B4-BE49-F238E27FC236}">
                  <a16:creationId xmlns:a16="http://schemas.microsoft.com/office/drawing/2014/main" id="{D804CEF6-EFA2-49F1-A27D-1A80087CC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785"/>
              <a:ext cx="73" cy="90"/>
            </a:xfrm>
            <a:custGeom>
              <a:avLst/>
              <a:gdLst>
                <a:gd name="T0" fmla="*/ 19 w 138"/>
                <a:gd name="T1" fmla="*/ 15 h 172"/>
                <a:gd name="T2" fmla="*/ 6 w 138"/>
                <a:gd name="T3" fmla="*/ 23 h 172"/>
                <a:gd name="T4" fmla="*/ 2 w 138"/>
                <a:gd name="T5" fmla="*/ 10 h 172"/>
                <a:gd name="T6" fmla="*/ 14 w 138"/>
                <a:gd name="T7" fmla="*/ 2 h 172"/>
                <a:gd name="T8" fmla="*/ 19 w 138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25" y="104"/>
                  </a:moveTo>
                  <a:cubicBezTo>
                    <a:pt x="111" y="146"/>
                    <a:pt x="75" y="172"/>
                    <a:pt x="44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7" y="26"/>
                    <a:pt x="63" y="0"/>
                    <a:pt x="94" y="10"/>
                  </a:cubicBezTo>
                  <a:cubicBezTo>
                    <a:pt x="125" y="20"/>
                    <a:pt x="138" y="62"/>
                    <a:pt x="125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4" name="Freeform 650">
              <a:extLst>
                <a:ext uri="{FF2B5EF4-FFF2-40B4-BE49-F238E27FC236}">
                  <a16:creationId xmlns:a16="http://schemas.microsoft.com/office/drawing/2014/main" id="{15703EB0-6869-40BD-95BA-3753B12A4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870"/>
              <a:ext cx="8" cy="16"/>
            </a:xfrm>
            <a:custGeom>
              <a:avLst/>
              <a:gdLst>
                <a:gd name="T0" fmla="*/ 2 w 16"/>
                <a:gd name="T1" fmla="*/ 0 h 30"/>
                <a:gd name="T2" fmla="*/ 2 w 16"/>
                <a:gd name="T3" fmla="*/ 5 h 30"/>
                <a:gd name="T4" fmla="*/ 2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6"/>
                    <a:pt x="16" y="30"/>
                  </a:cubicBezTo>
                  <a:cubicBezTo>
                    <a:pt x="16" y="30"/>
                    <a:pt x="7" y="12"/>
                    <a:pt x="12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5" name="Freeform 651">
              <a:extLst>
                <a:ext uri="{FF2B5EF4-FFF2-40B4-BE49-F238E27FC236}">
                  <a16:creationId xmlns:a16="http://schemas.microsoft.com/office/drawing/2014/main" id="{991C584C-FFD6-410C-92FB-500373DE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880"/>
              <a:ext cx="69" cy="83"/>
            </a:xfrm>
            <a:custGeom>
              <a:avLst/>
              <a:gdLst>
                <a:gd name="T0" fmla="*/ 15 w 131"/>
                <a:gd name="T1" fmla="*/ 7 h 158"/>
                <a:gd name="T2" fmla="*/ 16 w 131"/>
                <a:gd name="T3" fmla="*/ 20 h 158"/>
                <a:gd name="T4" fmla="*/ 4 w 131"/>
                <a:gd name="T5" fmla="*/ 15 h 158"/>
                <a:gd name="T6" fmla="*/ 3 w 131"/>
                <a:gd name="T7" fmla="*/ 2 h 158"/>
                <a:gd name="T8" fmla="*/ 15 w 131"/>
                <a:gd name="T9" fmla="*/ 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107" y="51"/>
                  </a:moveTo>
                  <a:cubicBezTo>
                    <a:pt x="130" y="86"/>
                    <a:pt x="131" y="127"/>
                    <a:pt x="109" y="142"/>
                  </a:cubicBezTo>
                  <a:cubicBezTo>
                    <a:pt x="86" y="158"/>
                    <a:pt x="48" y="142"/>
                    <a:pt x="24" y="107"/>
                  </a:cubicBezTo>
                  <a:cubicBezTo>
                    <a:pt x="1" y="71"/>
                    <a:pt x="0" y="30"/>
                    <a:pt x="22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6" name="Freeform 652">
              <a:extLst>
                <a:ext uri="{FF2B5EF4-FFF2-40B4-BE49-F238E27FC236}">
                  <a16:creationId xmlns:a16="http://schemas.microsoft.com/office/drawing/2014/main" id="{1C40D55C-D5E1-4564-BE9D-4040335A8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885"/>
              <a:ext cx="43" cy="51"/>
            </a:xfrm>
            <a:custGeom>
              <a:avLst/>
              <a:gdLst>
                <a:gd name="T0" fmla="*/ 11 w 82"/>
                <a:gd name="T1" fmla="*/ 5 h 98"/>
                <a:gd name="T2" fmla="*/ 8 w 82"/>
                <a:gd name="T3" fmla="*/ 13 h 98"/>
                <a:gd name="T4" fmla="*/ 1 w 82"/>
                <a:gd name="T5" fmla="*/ 8 h 98"/>
                <a:gd name="T6" fmla="*/ 4 w 82"/>
                <a:gd name="T7" fmla="*/ 1 h 98"/>
                <a:gd name="T8" fmla="*/ 11 w 82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76" y="39"/>
                  </a:moveTo>
                  <a:cubicBezTo>
                    <a:pt x="82" y="63"/>
                    <a:pt x="72" y="87"/>
                    <a:pt x="53" y="92"/>
                  </a:cubicBezTo>
                  <a:cubicBezTo>
                    <a:pt x="34" y="98"/>
                    <a:pt x="13" y="83"/>
                    <a:pt x="6" y="59"/>
                  </a:cubicBezTo>
                  <a:cubicBezTo>
                    <a:pt x="0" y="35"/>
                    <a:pt x="10" y="11"/>
                    <a:pt x="29" y="6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7" name="Freeform 653">
              <a:extLst>
                <a:ext uri="{FF2B5EF4-FFF2-40B4-BE49-F238E27FC236}">
                  <a16:creationId xmlns:a16="http://schemas.microsoft.com/office/drawing/2014/main" id="{62F308E3-A94F-4156-AC2C-67FA70AC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890"/>
              <a:ext cx="12" cy="11"/>
            </a:xfrm>
            <a:custGeom>
              <a:avLst/>
              <a:gdLst>
                <a:gd name="T0" fmla="*/ 3 w 24"/>
                <a:gd name="T1" fmla="*/ 2 h 22"/>
                <a:gd name="T2" fmla="*/ 2 w 24"/>
                <a:gd name="T3" fmla="*/ 3 h 22"/>
                <a:gd name="T4" fmla="*/ 1 w 24"/>
                <a:gd name="T5" fmla="*/ 2 h 22"/>
                <a:gd name="T6" fmla="*/ 2 w 24"/>
                <a:gd name="T7" fmla="*/ 0 h 22"/>
                <a:gd name="T8" fmla="*/ 3 w 24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23" y="9"/>
                  </a:moveTo>
                  <a:cubicBezTo>
                    <a:pt x="24" y="15"/>
                    <a:pt x="20" y="20"/>
                    <a:pt x="14" y="21"/>
                  </a:cubicBezTo>
                  <a:cubicBezTo>
                    <a:pt x="8" y="22"/>
                    <a:pt x="2" y="18"/>
                    <a:pt x="1" y="12"/>
                  </a:cubicBezTo>
                  <a:cubicBezTo>
                    <a:pt x="0" y="7"/>
                    <a:pt x="5" y="1"/>
                    <a:pt x="11" y="0"/>
                  </a:cubicBezTo>
                  <a:cubicBezTo>
                    <a:pt x="17" y="0"/>
                    <a:pt x="23" y="3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Freeform 654">
              <a:extLst>
                <a:ext uri="{FF2B5EF4-FFF2-40B4-BE49-F238E27FC236}">
                  <a16:creationId xmlns:a16="http://schemas.microsoft.com/office/drawing/2014/main" id="{3A31066E-602C-4858-AF13-43BFEFFC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905"/>
              <a:ext cx="9" cy="8"/>
            </a:xfrm>
            <a:custGeom>
              <a:avLst/>
              <a:gdLst>
                <a:gd name="T0" fmla="*/ 2 w 17"/>
                <a:gd name="T1" fmla="*/ 1 h 16"/>
                <a:gd name="T2" fmla="*/ 2 w 17"/>
                <a:gd name="T3" fmla="*/ 2 h 16"/>
                <a:gd name="T4" fmla="*/ 0 w 17"/>
                <a:gd name="T5" fmla="*/ 2 h 16"/>
                <a:gd name="T6" fmla="*/ 1 w 17"/>
                <a:gd name="T7" fmla="*/ 1 h 16"/>
                <a:gd name="T8" fmla="*/ 2 w 17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7"/>
                  </a:moveTo>
                  <a:cubicBezTo>
                    <a:pt x="17" y="11"/>
                    <a:pt x="14" y="15"/>
                    <a:pt x="9" y="16"/>
                  </a:cubicBezTo>
                  <a:cubicBezTo>
                    <a:pt x="5" y="16"/>
                    <a:pt x="1" y="13"/>
                    <a:pt x="0" y="9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2" y="0"/>
                    <a:pt x="16" y="3"/>
                    <a:pt x="1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9" name="Freeform 655">
              <a:extLst>
                <a:ext uri="{FF2B5EF4-FFF2-40B4-BE49-F238E27FC236}">
                  <a16:creationId xmlns:a16="http://schemas.microsoft.com/office/drawing/2014/main" id="{C433115E-F3B1-4A99-A04E-35925B415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787"/>
              <a:ext cx="50" cy="60"/>
            </a:xfrm>
            <a:custGeom>
              <a:avLst/>
              <a:gdLst>
                <a:gd name="T0" fmla="*/ 12 w 95"/>
                <a:gd name="T1" fmla="*/ 2 h 114"/>
                <a:gd name="T2" fmla="*/ 12 w 95"/>
                <a:gd name="T3" fmla="*/ 12 h 114"/>
                <a:gd name="T4" fmla="*/ 3 w 95"/>
                <a:gd name="T5" fmla="*/ 15 h 114"/>
                <a:gd name="T6" fmla="*/ 3 w 95"/>
                <a:gd name="T7" fmla="*/ 5 h 114"/>
                <a:gd name="T8" fmla="*/ 12 w 95"/>
                <a:gd name="T9" fmla="*/ 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78" y="12"/>
                  </a:moveTo>
                  <a:cubicBezTo>
                    <a:pt x="95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2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1" y="0"/>
                    <a:pt x="78" y="1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0" name="Freeform 656">
              <a:extLst>
                <a:ext uri="{FF2B5EF4-FFF2-40B4-BE49-F238E27FC236}">
                  <a16:creationId xmlns:a16="http://schemas.microsoft.com/office/drawing/2014/main" id="{09054221-2E16-4073-B4A3-E8AF5C4DC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793"/>
              <a:ext cx="27" cy="28"/>
            </a:xfrm>
            <a:custGeom>
              <a:avLst/>
              <a:gdLst>
                <a:gd name="T0" fmla="*/ 6 w 50"/>
                <a:gd name="T1" fmla="*/ 5 h 54"/>
                <a:gd name="T2" fmla="*/ 2 w 50"/>
                <a:gd name="T3" fmla="*/ 7 h 54"/>
                <a:gd name="T4" fmla="*/ 1 w 50"/>
                <a:gd name="T5" fmla="*/ 2 h 54"/>
                <a:gd name="T6" fmla="*/ 6 w 50"/>
                <a:gd name="T7" fmla="*/ 1 h 54"/>
                <a:gd name="T8" fmla="*/ 6 w 50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2" y="39"/>
                  </a:moveTo>
                  <a:cubicBezTo>
                    <a:pt x="35" y="50"/>
                    <a:pt x="21" y="54"/>
                    <a:pt x="11" y="48"/>
                  </a:cubicBezTo>
                  <a:cubicBezTo>
                    <a:pt x="2" y="42"/>
                    <a:pt x="0" y="27"/>
                    <a:pt x="7" y="16"/>
                  </a:cubicBezTo>
                  <a:cubicBezTo>
                    <a:pt x="15" y="4"/>
                    <a:pt x="29" y="0"/>
                    <a:pt x="39" y="7"/>
                  </a:cubicBezTo>
                  <a:cubicBezTo>
                    <a:pt x="48" y="13"/>
                    <a:pt x="50" y="27"/>
                    <a:pt x="4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Freeform 657">
              <a:extLst>
                <a:ext uri="{FF2B5EF4-FFF2-40B4-BE49-F238E27FC236}">
                  <a16:creationId xmlns:a16="http://schemas.microsoft.com/office/drawing/2014/main" id="{6327E5B1-2D49-4703-B7EB-70EE7172A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821"/>
              <a:ext cx="16" cy="17"/>
            </a:xfrm>
            <a:custGeom>
              <a:avLst/>
              <a:gdLst>
                <a:gd name="T0" fmla="*/ 4 w 29"/>
                <a:gd name="T1" fmla="*/ 3 h 33"/>
                <a:gd name="T2" fmla="*/ 2 w 29"/>
                <a:gd name="T3" fmla="*/ 4 h 33"/>
                <a:gd name="T4" fmla="*/ 1 w 29"/>
                <a:gd name="T5" fmla="*/ 2 h 33"/>
                <a:gd name="T6" fmla="*/ 3 w 29"/>
                <a:gd name="T7" fmla="*/ 1 h 33"/>
                <a:gd name="T8" fmla="*/ 4 w 29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4" y="28"/>
                    <a:pt x="17" y="33"/>
                    <a:pt x="10" y="31"/>
                  </a:cubicBezTo>
                  <a:cubicBezTo>
                    <a:pt x="3" y="29"/>
                    <a:pt x="0" y="21"/>
                    <a:pt x="2" y="13"/>
                  </a:cubicBezTo>
                  <a:cubicBezTo>
                    <a:pt x="4" y="5"/>
                    <a:pt x="12" y="0"/>
                    <a:pt x="18" y="2"/>
                  </a:cubicBezTo>
                  <a:cubicBezTo>
                    <a:pt x="25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Freeform 658">
              <a:extLst>
                <a:ext uri="{FF2B5EF4-FFF2-40B4-BE49-F238E27FC236}">
                  <a16:creationId xmlns:a16="http://schemas.microsoft.com/office/drawing/2014/main" id="{FA07B27E-B6ED-4E27-91B4-30B6CC7E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778"/>
              <a:ext cx="111" cy="183"/>
            </a:xfrm>
            <a:custGeom>
              <a:avLst/>
              <a:gdLst>
                <a:gd name="T0" fmla="*/ 27 w 211"/>
                <a:gd name="T1" fmla="*/ 24 h 348"/>
                <a:gd name="T2" fmla="*/ 27 w 211"/>
                <a:gd name="T3" fmla="*/ 22 h 348"/>
                <a:gd name="T4" fmla="*/ 27 w 211"/>
                <a:gd name="T5" fmla="*/ 15 h 348"/>
                <a:gd name="T6" fmla="*/ 12 w 211"/>
                <a:gd name="T7" fmla="*/ 1 h 348"/>
                <a:gd name="T8" fmla="*/ 1 w 211"/>
                <a:gd name="T9" fmla="*/ 18 h 348"/>
                <a:gd name="T10" fmla="*/ 3 w 211"/>
                <a:gd name="T11" fmla="*/ 25 h 348"/>
                <a:gd name="T12" fmla="*/ 3 w 211"/>
                <a:gd name="T13" fmla="*/ 27 h 348"/>
                <a:gd name="T14" fmla="*/ 4 w 211"/>
                <a:gd name="T15" fmla="*/ 29 h 348"/>
                <a:gd name="T16" fmla="*/ 4 w 211"/>
                <a:gd name="T17" fmla="*/ 36 h 348"/>
                <a:gd name="T18" fmla="*/ 19 w 211"/>
                <a:gd name="T19" fmla="*/ 49 h 348"/>
                <a:gd name="T20" fmla="*/ 29 w 211"/>
                <a:gd name="T21" fmla="*/ 33 h 348"/>
                <a:gd name="T22" fmla="*/ 27 w 211"/>
                <a:gd name="T23" fmla="*/ 26 h 348"/>
                <a:gd name="T24" fmla="*/ 27 w 211"/>
                <a:gd name="T25" fmla="*/ 2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8">
                  <a:moveTo>
                    <a:pt x="189" y="163"/>
                  </a:moveTo>
                  <a:cubicBezTo>
                    <a:pt x="188" y="157"/>
                    <a:pt x="186" y="152"/>
                    <a:pt x="184" y="148"/>
                  </a:cubicBezTo>
                  <a:cubicBezTo>
                    <a:pt x="188" y="133"/>
                    <a:pt x="189" y="117"/>
                    <a:pt x="186" y="101"/>
                  </a:cubicBezTo>
                  <a:cubicBezTo>
                    <a:pt x="178" y="42"/>
                    <a:pt x="131" y="0"/>
                    <a:pt x="82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5" y="156"/>
                    <a:pt x="22" y="169"/>
                  </a:cubicBezTo>
                  <a:cubicBezTo>
                    <a:pt x="21" y="174"/>
                    <a:pt x="20" y="180"/>
                    <a:pt x="21" y="186"/>
                  </a:cubicBezTo>
                  <a:cubicBezTo>
                    <a:pt x="22" y="193"/>
                    <a:pt x="24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1" y="281"/>
                    <a:pt x="203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89" y="174"/>
                    <a:pt x="190" y="168"/>
                    <a:pt x="189" y="16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3" name="Freeform 659">
              <a:extLst>
                <a:ext uri="{FF2B5EF4-FFF2-40B4-BE49-F238E27FC236}">
                  <a16:creationId xmlns:a16="http://schemas.microsoft.com/office/drawing/2014/main" id="{08B9CBA8-5340-49E1-B487-BD413654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764"/>
              <a:ext cx="177" cy="147"/>
            </a:xfrm>
            <a:custGeom>
              <a:avLst/>
              <a:gdLst>
                <a:gd name="T0" fmla="*/ 31 w 338"/>
                <a:gd name="T1" fmla="*/ 10 h 281"/>
                <a:gd name="T2" fmla="*/ 29 w 338"/>
                <a:gd name="T3" fmla="*/ 9 h 281"/>
                <a:gd name="T4" fmla="*/ 24 w 338"/>
                <a:gd name="T5" fmla="*/ 5 h 281"/>
                <a:gd name="T6" fmla="*/ 4 w 338"/>
                <a:gd name="T7" fmla="*/ 7 h 281"/>
                <a:gd name="T8" fmla="*/ 10 w 338"/>
                <a:gd name="T9" fmla="*/ 26 h 281"/>
                <a:gd name="T10" fmla="*/ 16 w 338"/>
                <a:gd name="T11" fmla="*/ 29 h 281"/>
                <a:gd name="T12" fmla="*/ 18 w 338"/>
                <a:gd name="T13" fmla="*/ 30 h 281"/>
                <a:gd name="T14" fmla="*/ 20 w 338"/>
                <a:gd name="T15" fmla="*/ 31 h 281"/>
                <a:gd name="T16" fmla="*/ 25 w 338"/>
                <a:gd name="T17" fmla="*/ 36 h 281"/>
                <a:gd name="T18" fmla="*/ 45 w 338"/>
                <a:gd name="T19" fmla="*/ 33 h 281"/>
                <a:gd name="T20" fmla="*/ 39 w 338"/>
                <a:gd name="T21" fmla="*/ 14 h 281"/>
                <a:gd name="T22" fmla="*/ 32 w 338"/>
                <a:gd name="T23" fmla="*/ 12 h 281"/>
                <a:gd name="T24" fmla="*/ 31 w 338"/>
                <a:gd name="T25" fmla="*/ 1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2"/>
                    <a:pt x="97" y="198"/>
                    <a:pt x="111" y="201"/>
                  </a:cubicBezTo>
                  <a:cubicBezTo>
                    <a:pt x="114" y="205"/>
                    <a:pt x="118" y="209"/>
                    <a:pt x="123" y="213"/>
                  </a:cubicBezTo>
                  <a:cubicBezTo>
                    <a:pt x="129" y="216"/>
                    <a:pt x="135" y="218"/>
                    <a:pt x="139" y="218"/>
                  </a:cubicBezTo>
                  <a:cubicBezTo>
                    <a:pt x="148" y="230"/>
                    <a:pt x="159" y="241"/>
                    <a:pt x="173" y="250"/>
                  </a:cubicBezTo>
                  <a:cubicBezTo>
                    <a:pt x="223" y="281"/>
                    <a:pt x="285" y="273"/>
                    <a:pt x="311" y="231"/>
                  </a:cubicBezTo>
                  <a:cubicBezTo>
                    <a:pt x="338" y="189"/>
                    <a:pt x="319" y="130"/>
                    <a:pt x="269" y="98"/>
                  </a:cubicBezTo>
                  <a:cubicBezTo>
                    <a:pt x="255" y="89"/>
                    <a:pt x="240" y="83"/>
                    <a:pt x="226" y="80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4" name="Freeform 660">
              <a:extLst>
                <a:ext uri="{FF2B5EF4-FFF2-40B4-BE49-F238E27FC236}">
                  <a16:creationId xmlns:a16="http://schemas.microsoft.com/office/drawing/2014/main" id="{3B4D1525-26BF-4F07-A6C2-A90A0B6B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778"/>
              <a:ext cx="77" cy="90"/>
            </a:xfrm>
            <a:custGeom>
              <a:avLst/>
              <a:gdLst>
                <a:gd name="T0" fmla="*/ 18 w 146"/>
                <a:gd name="T1" fmla="*/ 8 h 171"/>
                <a:gd name="T2" fmla="*/ 17 w 146"/>
                <a:gd name="T3" fmla="*/ 23 h 171"/>
                <a:gd name="T4" fmla="*/ 3 w 146"/>
                <a:gd name="T5" fmla="*/ 17 h 171"/>
                <a:gd name="T6" fmla="*/ 4 w 146"/>
                <a:gd name="T7" fmla="*/ 3 h 171"/>
                <a:gd name="T8" fmla="*/ 18 w 146"/>
                <a:gd name="T9" fmla="*/ 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123" y="55"/>
                  </a:moveTo>
                  <a:cubicBezTo>
                    <a:pt x="146" y="93"/>
                    <a:pt x="142" y="137"/>
                    <a:pt x="114" y="154"/>
                  </a:cubicBezTo>
                  <a:cubicBezTo>
                    <a:pt x="87" y="171"/>
                    <a:pt x="46" y="154"/>
                    <a:pt x="23" y="116"/>
                  </a:cubicBezTo>
                  <a:cubicBezTo>
                    <a:pt x="0" y="78"/>
                    <a:pt x="3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5" name="Freeform 661">
              <a:extLst>
                <a:ext uri="{FF2B5EF4-FFF2-40B4-BE49-F238E27FC236}">
                  <a16:creationId xmlns:a16="http://schemas.microsoft.com/office/drawing/2014/main" id="{43991C69-8817-4EB8-88F2-E6475824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867"/>
              <a:ext cx="13" cy="10"/>
            </a:xfrm>
            <a:custGeom>
              <a:avLst/>
              <a:gdLst>
                <a:gd name="T0" fmla="*/ 0 w 25"/>
                <a:gd name="T1" fmla="*/ 0 h 19"/>
                <a:gd name="T2" fmla="*/ 4 w 25"/>
                <a:gd name="T3" fmla="*/ 3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6" name="Freeform 662">
              <a:extLst>
                <a:ext uri="{FF2B5EF4-FFF2-40B4-BE49-F238E27FC236}">
                  <a16:creationId xmlns:a16="http://schemas.microsoft.com/office/drawing/2014/main" id="{AD3A3EAA-330D-413C-967A-18244882B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848"/>
              <a:ext cx="84" cy="57"/>
            </a:xfrm>
            <a:custGeom>
              <a:avLst/>
              <a:gdLst>
                <a:gd name="T0" fmla="*/ 13 w 159"/>
                <a:gd name="T1" fmla="*/ 1 h 108"/>
                <a:gd name="T2" fmla="*/ 23 w 159"/>
                <a:gd name="T3" fmla="*/ 9 h 108"/>
                <a:gd name="T4" fmla="*/ 11 w 159"/>
                <a:gd name="T5" fmla="*/ 15 h 108"/>
                <a:gd name="T6" fmla="*/ 1 w 159"/>
                <a:gd name="T7" fmla="*/ 7 h 108"/>
                <a:gd name="T8" fmla="*/ 13 w 159"/>
                <a:gd name="T9" fmla="*/ 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4"/>
                  </a:moveTo>
                  <a:cubicBezTo>
                    <a:pt x="127" y="9"/>
                    <a:pt x="159" y="35"/>
                    <a:pt x="156" y="62"/>
                  </a:cubicBezTo>
                  <a:cubicBezTo>
                    <a:pt x="153" y="90"/>
                    <a:pt x="116" y="108"/>
                    <a:pt x="74" y="103"/>
                  </a:cubicBezTo>
                  <a:cubicBezTo>
                    <a:pt x="32" y="98"/>
                    <a:pt x="0" y="73"/>
                    <a:pt x="3" y="45"/>
                  </a:cubicBezTo>
                  <a:cubicBezTo>
                    <a:pt x="6" y="18"/>
                    <a:pt x="43" y="0"/>
                    <a:pt x="85" y="4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7" name="Freeform 663">
              <a:extLst>
                <a:ext uri="{FF2B5EF4-FFF2-40B4-BE49-F238E27FC236}">
                  <a16:creationId xmlns:a16="http://schemas.microsoft.com/office/drawing/2014/main" id="{762B13D6-0273-461A-99BE-0EBADF649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855"/>
              <a:ext cx="52" cy="45"/>
            </a:xfrm>
            <a:custGeom>
              <a:avLst/>
              <a:gdLst>
                <a:gd name="T0" fmla="*/ 9 w 99"/>
                <a:gd name="T1" fmla="*/ 2 h 86"/>
                <a:gd name="T2" fmla="*/ 13 w 99"/>
                <a:gd name="T3" fmla="*/ 9 h 86"/>
                <a:gd name="T4" fmla="*/ 5 w 99"/>
                <a:gd name="T5" fmla="*/ 11 h 86"/>
                <a:gd name="T6" fmla="*/ 2 w 99"/>
                <a:gd name="T7" fmla="*/ 4 h 86"/>
                <a:gd name="T8" fmla="*/ 9 w 99"/>
                <a:gd name="T9" fmla="*/ 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65" y="10"/>
                  </a:moveTo>
                  <a:cubicBezTo>
                    <a:pt x="87" y="21"/>
                    <a:pt x="99" y="44"/>
                    <a:pt x="90" y="62"/>
                  </a:cubicBezTo>
                  <a:cubicBezTo>
                    <a:pt x="82" y="80"/>
                    <a:pt x="57" y="86"/>
                    <a:pt x="34" y="76"/>
                  </a:cubicBezTo>
                  <a:cubicBezTo>
                    <a:pt x="12" y="65"/>
                    <a:pt x="0" y="42"/>
                    <a:pt x="9" y="24"/>
                  </a:cubicBezTo>
                  <a:cubicBezTo>
                    <a:pt x="17" y="6"/>
                    <a:pt x="42" y="0"/>
                    <a:pt x="65" y="1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8" name="Freeform 664">
              <a:extLst>
                <a:ext uri="{FF2B5EF4-FFF2-40B4-BE49-F238E27FC236}">
                  <a16:creationId xmlns:a16="http://schemas.microsoft.com/office/drawing/2014/main" id="{F3433896-DD97-4F9C-90E9-307A7B916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868"/>
              <a:ext cx="13" cy="13"/>
            </a:xfrm>
            <a:custGeom>
              <a:avLst/>
              <a:gdLst>
                <a:gd name="T0" fmla="*/ 3 w 24"/>
                <a:gd name="T1" fmla="*/ 1 h 25"/>
                <a:gd name="T2" fmla="*/ 3 w 24"/>
                <a:gd name="T3" fmla="*/ 3 h 25"/>
                <a:gd name="T4" fmla="*/ 1 w 24"/>
                <a:gd name="T5" fmla="*/ 3 h 25"/>
                <a:gd name="T6" fmla="*/ 1 w 24"/>
                <a:gd name="T7" fmla="*/ 1 h 25"/>
                <a:gd name="T8" fmla="*/ 3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7" y="23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6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9" name="Freeform 665">
              <a:extLst>
                <a:ext uri="{FF2B5EF4-FFF2-40B4-BE49-F238E27FC236}">
                  <a16:creationId xmlns:a16="http://schemas.microsoft.com/office/drawing/2014/main" id="{C930F7F0-807A-4C3F-A655-A3D35E16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882"/>
              <a:ext cx="10" cy="10"/>
            </a:xfrm>
            <a:custGeom>
              <a:avLst/>
              <a:gdLst>
                <a:gd name="T0" fmla="*/ 2 w 18"/>
                <a:gd name="T1" fmla="*/ 1 h 18"/>
                <a:gd name="T2" fmla="*/ 2 w 18"/>
                <a:gd name="T3" fmla="*/ 2 h 18"/>
                <a:gd name="T4" fmla="*/ 1 w 18"/>
                <a:gd name="T5" fmla="*/ 3 h 18"/>
                <a:gd name="T6" fmla="*/ 1 w 18"/>
                <a:gd name="T7" fmla="*/ 1 h 18"/>
                <a:gd name="T8" fmla="*/ 2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4" y="16"/>
                  </a:cubicBezTo>
                  <a:cubicBezTo>
                    <a:pt x="1" y="13"/>
                    <a:pt x="0" y="8"/>
                    <a:pt x="2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0" name="Freeform 666">
              <a:extLst>
                <a:ext uri="{FF2B5EF4-FFF2-40B4-BE49-F238E27FC236}">
                  <a16:creationId xmlns:a16="http://schemas.microsoft.com/office/drawing/2014/main" id="{9E6B2628-69DF-4ACE-A02C-831411BDA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791"/>
              <a:ext cx="46" cy="61"/>
            </a:xfrm>
            <a:custGeom>
              <a:avLst/>
              <a:gdLst>
                <a:gd name="T0" fmla="*/ 4 w 87"/>
                <a:gd name="T1" fmla="*/ 1 h 117"/>
                <a:gd name="T2" fmla="*/ 12 w 87"/>
                <a:gd name="T3" fmla="*/ 7 h 117"/>
                <a:gd name="T4" fmla="*/ 8 w 87"/>
                <a:gd name="T5" fmla="*/ 16 h 117"/>
                <a:gd name="T6" fmla="*/ 1 w 87"/>
                <a:gd name="T7" fmla="*/ 9 h 117"/>
                <a:gd name="T8" fmla="*/ 4 w 87"/>
                <a:gd name="T9" fmla="*/ 1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7"/>
                    <a:pt x="8" y="68"/>
                  </a:cubicBezTo>
                  <a:cubicBezTo>
                    <a:pt x="0" y="39"/>
                    <a:pt x="9" y="11"/>
                    <a:pt x="29" y="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1" name="Freeform 667">
              <a:extLst>
                <a:ext uri="{FF2B5EF4-FFF2-40B4-BE49-F238E27FC236}">
                  <a16:creationId xmlns:a16="http://schemas.microsoft.com/office/drawing/2014/main" id="{8346CE49-5205-4025-B0EF-AB7627348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798"/>
              <a:ext cx="24" cy="28"/>
            </a:xfrm>
            <a:custGeom>
              <a:avLst/>
              <a:gdLst>
                <a:gd name="T0" fmla="*/ 6 w 47"/>
                <a:gd name="T1" fmla="*/ 3 h 54"/>
                <a:gd name="T2" fmla="*/ 4 w 47"/>
                <a:gd name="T3" fmla="*/ 7 h 54"/>
                <a:gd name="T4" fmla="*/ 1 w 47"/>
                <a:gd name="T5" fmla="*/ 5 h 54"/>
                <a:gd name="T6" fmla="*/ 3 w 47"/>
                <a:gd name="T7" fmla="*/ 1 h 54"/>
                <a:gd name="T8" fmla="*/ 6 w 47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4" y="22"/>
                  </a:moveTo>
                  <a:cubicBezTo>
                    <a:pt x="47" y="35"/>
                    <a:pt x="41" y="48"/>
                    <a:pt x="30" y="51"/>
                  </a:cubicBezTo>
                  <a:cubicBezTo>
                    <a:pt x="19" y="54"/>
                    <a:pt x="7" y="46"/>
                    <a:pt x="3" y="33"/>
                  </a:cubicBezTo>
                  <a:cubicBezTo>
                    <a:pt x="0" y="20"/>
                    <a:pt x="6" y="7"/>
                    <a:pt x="17" y="4"/>
                  </a:cubicBezTo>
                  <a:cubicBezTo>
                    <a:pt x="28" y="0"/>
                    <a:pt x="40" y="8"/>
                    <a:pt x="4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2" name="Freeform 668">
              <a:extLst>
                <a:ext uri="{FF2B5EF4-FFF2-40B4-BE49-F238E27FC236}">
                  <a16:creationId xmlns:a16="http://schemas.microsoft.com/office/drawing/2014/main" id="{11722486-6ADB-4FEB-8118-01DD93382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828"/>
              <a:ext cx="16" cy="18"/>
            </a:xfrm>
            <a:custGeom>
              <a:avLst/>
              <a:gdLst>
                <a:gd name="T0" fmla="*/ 4 w 30"/>
                <a:gd name="T1" fmla="*/ 2 h 33"/>
                <a:gd name="T2" fmla="*/ 3 w 30"/>
                <a:gd name="T3" fmla="*/ 5 h 33"/>
                <a:gd name="T4" fmla="*/ 1 w 30"/>
                <a:gd name="T5" fmla="*/ 4 h 33"/>
                <a:gd name="T6" fmla="*/ 1 w 30"/>
                <a:gd name="T7" fmla="*/ 1 h 33"/>
                <a:gd name="T8" fmla="*/ 4 w 30"/>
                <a:gd name="T9" fmla="*/ 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9"/>
                  </a:moveTo>
                  <a:cubicBezTo>
                    <a:pt x="30" y="16"/>
                    <a:pt x="29" y="25"/>
                    <a:pt x="23" y="29"/>
                  </a:cubicBezTo>
                  <a:cubicBezTo>
                    <a:pt x="18" y="33"/>
                    <a:pt x="9" y="30"/>
                    <a:pt x="4" y="23"/>
                  </a:cubicBezTo>
                  <a:cubicBezTo>
                    <a:pt x="0" y="16"/>
                    <a:pt x="1" y="8"/>
                    <a:pt x="7" y="4"/>
                  </a:cubicBezTo>
                  <a:cubicBezTo>
                    <a:pt x="13" y="0"/>
                    <a:pt x="21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3" name="Freeform 669">
              <a:extLst>
                <a:ext uri="{FF2B5EF4-FFF2-40B4-BE49-F238E27FC236}">
                  <a16:creationId xmlns:a16="http://schemas.microsoft.com/office/drawing/2014/main" id="{6E21A0A5-C08E-4CE0-BC26-2EFCCE639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763"/>
              <a:ext cx="177" cy="148"/>
            </a:xfrm>
            <a:custGeom>
              <a:avLst/>
              <a:gdLst>
                <a:gd name="T0" fmla="*/ 31 w 338"/>
                <a:gd name="T1" fmla="*/ 10 h 281"/>
                <a:gd name="T2" fmla="*/ 29 w 338"/>
                <a:gd name="T3" fmla="*/ 9 h 281"/>
                <a:gd name="T4" fmla="*/ 24 w 338"/>
                <a:gd name="T5" fmla="*/ 4 h 281"/>
                <a:gd name="T6" fmla="*/ 4 w 338"/>
                <a:gd name="T7" fmla="*/ 7 h 281"/>
                <a:gd name="T8" fmla="*/ 10 w 338"/>
                <a:gd name="T9" fmla="*/ 27 h 281"/>
                <a:gd name="T10" fmla="*/ 16 w 338"/>
                <a:gd name="T11" fmla="*/ 29 h 281"/>
                <a:gd name="T12" fmla="*/ 18 w 338"/>
                <a:gd name="T13" fmla="*/ 31 h 281"/>
                <a:gd name="T14" fmla="*/ 20 w 338"/>
                <a:gd name="T15" fmla="*/ 32 h 281"/>
                <a:gd name="T16" fmla="*/ 25 w 338"/>
                <a:gd name="T17" fmla="*/ 36 h 281"/>
                <a:gd name="T18" fmla="*/ 45 w 338"/>
                <a:gd name="T19" fmla="*/ 34 h 281"/>
                <a:gd name="T20" fmla="*/ 39 w 338"/>
                <a:gd name="T21" fmla="*/ 14 h 281"/>
                <a:gd name="T22" fmla="*/ 32 w 338"/>
                <a:gd name="T23" fmla="*/ 12 h 281"/>
                <a:gd name="T24" fmla="*/ 31 w 338"/>
                <a:gd name="T25" fmla="*/ 1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69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1"/>
                    <a:pt x="179" y="40"/>
                    <a:pt x="165" y="31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8" y="151"/>
                    <a:pt x="68" y="183"/>
                  </a:cubicBezTo>
                  <a:cubicBezTo>
                    <a:pt x="82" y="192"/>
                    <a:pt x="96" y="197"/>
                    <a:pt x="111" y="200"/>
                  </a:cubicBezTo>
                  <a:cubicBezTo>
                    <a:pt x="113" y="204"/>
                    <a:pt x="117" y="209"/>
                    <a:pt x="123" y="212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7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7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6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4" name="Freeform 670">
              <a:extLst>
                <a:ext uri="{FF2B5EF4-FFF2-40B4-BE49-F238E27FC236}">
                  <a16:creationId xmlns:a16="http://schemas.microsoft.com/office/drawing/2014/main" id="{034B6F3B-A8B9-4E92-B374-4CD3558FB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898"/>
              <a:ext cx="178" cy="147"/>
            </a:xfrm>
            <a:custGeom>
              <a:avLst/>
              <a:gdLst>
                <a:gd name="T0" fmla="*/ 32 w 338"/>
                <a:gd name="T1" fmla="*/ 10 h 282"/>
                <a:gd name="T2" fmla="*/ 29 w 338"/>
                <a:gd name="T3" fmla="*/ 9 h 282"/>
                <a:gd name="T4" fmla="*/ 24 w 338"/>
                <a:gd name="T5" fmla="*/ 5 h 282"/>
                <a:gd name="T6" fmla="*/ 4 w 338"/>
                <a:gd name="T7" fmla="*/ 7 h 282"/>
                <a:gd name="T8" fmla="*/ 10 w 338"/>
                <a:gd name="T9" fmla="*/ 26 h 282"/>
                <a:gd name="T10" fmla="*/ 16 w 338"/>
                <a:gd name="T11" fmla="*/ 29 h 282"/>
                <a:gd name="T12" fmla="*/ 18 w 338"/>
                <a:gd name="T13" fmla="*/ 30 h 282"/>
                <a:gd name="T14" fmla="*/ 20 w 338"/>
                <a:gd name="T15" fmla="*/ 31 h 282"/>
                <a:gd name="T16" fmla="*/ 25 w 338"/>
                <a:gd name="T17" fmla="*/ 35 h 282"/>
                <a:gd name="T18" fmla="*/ 45 w 338"/>
                <a:gd name="T19" fmla="*/ 33 h 282"/>
                <a:gd name="T20" fmla="*/ 39 w 338"/>
                <a:gd name="T21" fmla="*/ 14 h 282"/>
                <a:gd name="T22" fmla="*/ 33 w 338"/>
                <a:gd name="T23" fmla="*/ 11 h 282"/>
                <a:gd name="T24" fmla="*/ 32 w 338"/>
                <a:gd name="T25" fmla="*/ 1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2"/>
                    <a:pt x="97" y="198"/>
                    <a:pt x="111" y="201"/>
                  </a:cubicBezTo>
                  <a:cubicBezTo>
                    <a:pt x="113" y="205"/>
                    <a:pt x="118" y="209"/>
                    <a:pt x="123" y="213"/>
                  </a:cubicBezTo>
                  <a:cubicBezTo>
                    <a:pt x="129" y="216"/>
                    <a:pt x="134" y="218"/>
                    <a:pt x="139" y="219"/>
                  </a:cubicBezTo>
                  <a:cubicBezTo>
                    <a:pt x="148" y="231"/>
                    <a:pt x="159" y="241"/>
                    <a:pt x="172" y="250"/>
                  </a:cubicBezTo>
                  <a:cubicBezTo>
                    <a:pt x="222" y="282"/>
                    <a:pt x="284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5" name="Freeform 671">
              <a:extLst>
                <a:ext uri="{FF2B5EF4-FFF2-40B4-BE49-F238E27FC236}">
                  <a16:creationId xmlns:a16="http://schemas.microsoft.com/office/drawing/2014/main" id="{3E03CE10-A30C-4A03-9AF2-B5586B529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912"/>
              <a:ext cx="77" cy="89"/>
            </a:xfrm>
            <a:custGeom>
              <a:avLst/>
              <a:gdLst>
                <a:gd name="T0" fmla="*/ 18 w 146"/>
                <a:gd name="T1" fmla="*/ 8 h 171"/>
                <a:gd name="T2" fmla="*/ 17 w 146"/>
                <a:gd name="T3" fmla="*/ 22 h 171"/>
                <a:gd name="T4" fmla="*/ 4 w 146"/>
                <a:gd name="T5" fmla="*/ 16 h 171"/>
                <a:gd name="T6" fmla="*/ 5 w 146"/>
                <a:gd name="T7" fmla="*/ 3 h 171"/>
                <a:gd name="T8" fmla="*/ 18 w 146"/>
                <a:gd name="T9" fmla="*/ 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123" y="55"/>
                  </a:moveTo>
                  <a:cubicBezTo>
                    <a:pt x="146" y="93"/>
                    <a:pt x="143" y="137"/>
                    <a:pt x="115" y="154"/>
                  </a:cubicBezTo>
                  <a:cubicBezTo>
                    <a:pt x="88" y="171"/>
                    <a:pt x="47" y="154"/>
                    <a:pt x="24" y="116"/>
                  </a:cubicBezTo>
                  <a:cubicBezTo>
                    <a:pt x="0" y="78"/>
                    <a:pt x="4" y="34"/>
                    <a:pt x="32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6" name="Freeform 672">
              <a:extLst>
                <a:ext uri="{FF2B5EF4-FFF2-40B4-BE49-F238E27FC236}">
                  <a16:creationId xmlns:a16="http://schemas.microsoft.com/office/drawing/2014/main" id="{2D8E9417-58C8-4877-99AA-8DACBB824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001"/>
              <a:ext cx="13" cy="10"/>
            </a:xfrm>
            <a:custGeom>
              <a:avLst/>
              <a:gdLst>
                <a:gd name="T0" fmla="*/ 0 w 25"/>
                <a:gd name="T1" fmla="*/ 0 h 19"/>
                <a:gd name="T2" fmla="*/ 4 w 25"/>
                <a:gd name="T3" fmla="*/ 3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7" name="Freeform 673">
              <a:extLst>
                <a:ext uri="{FF2B5EF4-FFF2-40B4-BE49-F238E27FC236}">
                  <a16:creationId xmlns:a16="http://schemas.microsoft.com/office/drawing/2014/main" id="{D719FCDA-A309-4DC9-A38B-1D6614CCA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982"/>
              <a:ext cx="83" cy="57"/>
            </a:xfrm>
            <a:custGeom>
              <a:avLst/>
              <a:gdLst>
                <a:gd name="T0" fmla="*/ 12 w 159"/>
                <a:gd name="T1" fmla="*/ 1 h 108"/>
                <a:gd name="T2" fmla="*/ 22 w 159"/>
                <a:gd name="T3" fmla="*/ 9 h 108"/>
                <a:gd name="T4" fmla="*/ 10 w 159"/>
                <a:gd name="T5" fmla="*/ 15 h 108"/>
                <a:gd name="T6" fmla="*/ 1 w 159"/>
                <a:gd name="T7" fmla="*/ 7 h 108"/>
                <a:gd name="T8" fmla="*/ 12 w 159"/>
                <a:gd name="T9" fmla="*/ 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5"/>
                  </a:moveTo>
                  <a:cubicBezTo>
                    <a:pt x="127" y="9"/>
                    <a:pt x="159" y="35"/>
                    <a:pt x="156" y="63"/>
                  </a:cubicBezTo>
                  <a:cubicBezTo>
                    <a:pt x="153" y="90"/>
                    <a:pt x="116" y="108"/>
                    <a:pt x="74" y="103"/>
                  </a:cubicBezTo>
                  <a:cubicBezTo>
                    <a:pt x="32" y="99"/>
                    <a:pt x="0" y="73"/>
                    <a:pt x="3" y="45"/>
                  </a:cubicBezTo>
                  <a:cubicBezTo>
                    <a:pt x="6" y="18"/>
                    <a:pt x="43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8" name="Freeform 674">
              <a:extLst>
                <a:ext uri="{FF2B5EF4-FFF2-40B4-BE49-F238E27FC236}">
                  <a16:creationId xmlns:a16="http://schemas.microsoft.com/office/drawing/2014/main" id="{1A47BED5-51D2-44F1-A535-4DE3EC7A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989"/>
              <a:ext cx="52" cy="45"/>
            </a:xfrm>
            <a:custGeom>
              <a:avLst/>
              <a:gdLst>
                <a:gd name="T0" fmla="*/ 10 w 98"/>
                <a:gd name="T1" fmla="*/ 2 h 86"/>
                <a:gd name="T2" fmla="*/ 13 w 98"/>
                <a:gd name="T3" fmla="*/ 9 h 86"/>
                <a:gd name="T4" fmla="*/ 5 w 98"/>
                <a:gd name="T5" fmla="*/ 11 h 86"/>
                <a:gd name="T6" fmla="*/ 2 w 98"/>
                <a:gd name="T7" fmla="*/ 4 h 86"/>
                <a:gd name="T8" fmla="*/ 10 w 98"/>
                <a:gd name="T9" fmla="*/ 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5" y="11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2" y="80"/>
                    <a:pt x="57" y="86"/>
                    <a:pt x="34" y="76"/>
                  </a:cubicBezTo>
                  <a:cubicBezTo>
                    <a:pt x="12" y="65"/>
                    <a:pt x="0" y="42"/>
                    <a:pt x="9" y="24"/>
                  </a:cubicBezTo>
                  <a:cubicBezTo>
                    <a:pt x="17" y="6"/>
                    <a:pt x="42" y="0"/>
                    <a:pt x="65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9" name="Freeform 675">
              <a:extLst>
                <a:ext uri="{FF2B5EF4-FFF2-40B4-BE49-F238E27FC236}">
                  <a16:creationId xmlns:a16="http://schemas.microsoft.com/office/drawing/2014/main" id="{47D55CDB-84EB-4CB3-8F56-01340D867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002"/>
              <a:ext cx="13" cy="13"/>
            </a:xfrm>
            <a:custGeom>
              <a:avLst/>
              <a:gdLst>
                <a:gd name="T0" fmla="*/ 3 w 25"/>
                <a:gd name="T1" fmla="*/ 1 h 25"/>
                <a:gd name="T2" fmla="*/ 3 w 25"/>
                <a:gd name="T3" fmla="*/ 3 h 25"/>
                <a:gd name="T4" fmla="*/ 1 w 25"/>
                <a:gd name="T5" fmla="*/ 3 h 25"/>
                <a:gd name="T6" fmla="*/ 1 w 25"/>
                <a:gd name="T7" fmla="*/ 1 h 25"/>
                <a:gd name="T8" fmla="*/ 3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9" y="3"/>
                  </a:moveTo>
                  <a:cubicBezTo>
                    <a:pt x="24" y="6"/>
                    <a:pt x="25" y="13"/>
                    <a:pt x="21" y="18"/>
                  </a:cubicBezTo>
                  <a:cubicBezTo>
                    <a:pt x="18" y="24"/>
                    <a:pt x="11" y="25"/>
                    <a:pt x="7" y="22"/>
                  </a:cubicBezTo>
                  <a:cubicBezTo>
                    <a:pt x="2" y="19"/>
                    <a:pt x="0" y="12"/>
                    <a:pt x="4" y="7"/>
                  </a:cubicBezTo>
                  <a:cubicBezTo>
                    <a:pt x="7" y="2"/>
                    <a:pt x="14" y="0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0" name="Freeform 676">
              <a:extLst>
                <a:ext uri="{FF2B5EF4-FFF2-40B4-BE49-F238E27FC236}">
                  <a16:creationId xmlns:a16="http://schemas.microsoft.com/office/drawing/2014/main" id="{7322F436-9166-47BA-B379-042A659CC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016"/>
              <a:ext cx="9" cy="9"/>
            </a:xfrm>
            <a:custGeom>
              <a:avLst/>
              <a:gdLst>
                <a:gd name="T0" fmla="*/ 2 w 17"/>
                <a:gd name="T1" fmla="*/ 1 h 18"/>
                <a:gd name="T2" fmla="*/ 2 w 17"/>
                <a:gd name="T3" fmla="*/ 2 h 18"/>
                <a:gd name="T4" fmla="*/ 1 w 17"/>
                <a:gd name="T5" fmla="*/ 2 h 18"/>
                <a:gd name="T6" fmla="*/ 1 w 17"/>
                <a:gd name="T7" fmla="*/ 1 h 18"/>
                <a:gd name="T8" fmla="*/ 2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3" y="2"/>
                  </a:moveTo>
                  <a:cubicBezTo>
                    <a:pt x="16" y="4"/>
                    <a:pt x="17" y="9"/>
                    <a:pt x="15" y="13"/>
                  </a:cubicBezTo>
                  <a:cubicBezTo>
                    <a:pt x="12" y="17"/>
                    <a:pt x="8" y="18"/>
                    <a:pt x="4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1" name="Freeform 677">
              <a:extLst>
                <a:ext uri="{FF2B5EF4-FFF2-40B4-BE49-F238E27FC236}">
                  <a16:creationId xmlns:a16="http://schemas.microsoft.com/office/drawing/2014/main" id="{4DC45EF0-ABD6-45D1-8677-C17FCE3BF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924"/>
              <a:ext cx="46" cy="62"/>
            </a:xfrm>
            <a:custGeom>
              <a:avLst/>
              <a:gdLst>
                <a:gd name="T0" fmla="*/ 4 w 88"/>
                <a:gd name="T1" fmla="*/ 1 h 117"/>
                <a:gd name="T2" fmla="*/ 12 w 88"/>
                <a:gd name="T3" fmla="*/ 7 h 117"/>
                <a:gd name="T4" fmla="*/ 8 w 88"/>
                <a:gd name="T5" fmla="*/ 16 h 117"/>
                <a:gd name="T6" fmla="*/ 1 w 88"/>
                <a:gd name="T7" fmla="*/ 10 h 117"/>
                <a:gd name="T8" fmla="*/ 4 w 88"/>
                <a:gd name="T9" fmla="*/ 1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30" y="6"/>
                  </a:moveTo>
                  <a:cubicBezTo>
                    <a:pt x="49" y="0"/>
                    <a:pt x="72" y="19"/>
                    <a:pt x="80" y="49"/>
                  </a:cubicBezTo>
                  <a:cubicBezTo>
                    <a:pt x="88" y="78"/>
                    <a:pt x="78" y="106"/>
                    <a:pt x="59" y="111"/>
                  </a:cubicBezTo>
                  <a:cubicBezTo>
                    <a:pt x="39" y="117"/>
                    <a:pt x="16" y="98"/>
                    <a:pt x="8" y="68"/>
                  </a:cubicBezTo>
                  <a:cubicBezTo>
                    <a:pt x="0" y="39"/>
                    <a:pt x="10" y="11"/>
                    <a:pt x="30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2" name="Freeform 678">
              <a:extLst>
                <a:ext uri="{FF2B5EF4-FFF2-40B4-BE49-F238E27FC236}">
                  <a16:creationId xmlns:a16="http://schemas.microsoft.com/office/drawing/2014/main" id="{B12F5017-1B59-4F48-BF2D-47CAFA22E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932"/>
              <a:ext cx="25" cy="28"/>
            </a:xfrm>
            <a:custGeom>
              <a:avLst/>
              <a:gdLst>
                <a:gd name="T0" fmla="*/ 6 w 48"/>
                <a:gd name="T1" fmla="*/ 3 h 54"/>
                <a:gd name="T2" fmla="*/ 4 w 48"/>
                <a:gd name="T3" fmla="*/ 7 h 54"/>
                <a:gd name="T4" fmla="*/ 1 w 48"/>
                <a:gd name="T5" fmla="*/ 5 h 54"/>
                <a:gd name="T6" fmla="*/ 3 w 48"/>
                <a:gd name="T7" fmla="*/ 1 h 54"/>
                <a:gd name="T8" fmla="*/ 6 w 48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1"/>
                  </a:moveTo>
                  <a:cubicBezTo>
                    <a:pt x="48" y="34"/>
                    <a:pt x="42" y="47"/>
                    <a:pt x="31" y="50"/>
                  </a:cubicBezTo>
                  <a:cubicBezTo>
                    <a:pt x="20" y="54"/>
                    <a:pt x="8" y="46"/>
                    <a:pt x="4" y="32"/>
                  </a:cubicBezTo>
                  <a:cubicBezTo>
                    <a:pt x="0" y="19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3" name="Freeform 679">
              <a:extLst>
                <a:ext uri="{FF2B5EF4-FFF2-40B4-BE49-F238E27FC236}">
                  <a16:creationId xmlns:a16="http://schemas.microsoft.com/office/drawing/2014/main" id="{E6590092-C9A5-4486-8EB7-0E04564F5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962"/>
              <a:ext cx="15" cy="17"/>
            </a:xfrm>
            <a:custGeom>
              <a:avLst/>
              <a:gdLst>
                <a:gd name="T0" fmla="*/ 4 w 30"/>
                <a:gd name="T1" fmla="*/ 2 h 33"/>
                <a:gd name="T2" fmla="*/ 3 w 30"/>
                <a:gd name="T3" fmla="*/ 4 h 33"/>
                <a:gd name="T4" fmla="*/ 1 w 30"/>
                <a:gd name="T5" fmla="*/ 3 h 33"/>
                <a:gd name="T6" fmla="*/ 1 w 30"/>
                <a:gd name="T7" fmla="*/ 1 h 33"/>
                <a:gd name="T8" fmla="*/ 4 w 30"/>
                <a:gd name="T9" fmla="*/ 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10"/>
                  </a:moveTo>
                  <a:cubicBezTo>
                    <a:pt x="30" y="17"/>
                    <a:pt x="29" y="25"/>
                    <a:pt x="23" y="29"/>
                  </a:cubicBezTo>
                  <a:cubicBezTo>
                    <a:pt x="17" y="33"/>
                    <a:pt x="9" y="31"/>
                    <a:pt x="4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2" y="0"/>
                    <a:pt x="21" y="3"/>
                    <a:pt x="2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4" name="Freeform 680">
              <a:extLst>
                <a:ext uri="{FF2B5EF4-FFF2-40B4-BE49-F238E27FC236}">
                  <a16:creationId xmlns:a16="http://schemas.microsoft.com/office/drawing/2014/main" id="{8ABA3E3B-59DF-4E4F-B84D-064936C6F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897"/>
              <a:ext cx="178" cy="147"/>
            </a:xfrm>
            <a:custGeom>
              <a:avLst/>
              <a:gdLst>
                <a:gd name="T0" fmla="*/ 32 w 338"/>
                <a:gd name="T1" fmla="*/ 10 h 281"/>
                <a:gd name="T2" fmla="*/ 29 w 338"/>
                <a:gd name="T3" fmla="*/ 9 h 281"/>
                <a:gd name="T4" fmla="*/ 24 w 338"/>
                <a:gd name="T5" fmla="*/ 5 h 281"/>
                <a:gd name="T6" fmla="*/ 4 w 338"/>
                <a:gd name="T7" fmla="*/ 7 h 281"/>
                <a:gd name="T8" fmla="*/ 10 w 338"/>
                <a:gd name="T9" fmla="*/ 26 h 281"/>
                <a:gd name="T10" fmla="*/ 16 w 338"/>
                <a:gd name="T11" fmla="*/ 29 h 281"/>
                <a:gd name="T12" fmla="*/ 18 w 338"/>
                <a:gd name="T13" fmla="*/ 30 h 281"/>
                <a:gd name="T14" fmla="*/ 20 w 338"/>
                <a:gd name="T15" fmla="*/ 31 h 281"/>
                <a:gd name="T16" fmla="*/ 25 w 338"/>
                <a:gd name="T17" fmla="*/ 36 h 281"/>
                <a:gd name="T18" fmla="*/ 45 w 338"/>
                <a:gd name="T19" fmla="*/ 33 h 281"/>
                <a:gd name="T20" fmla="*/ 39 w 338"/>
                <a:gd name="T21" fmla="*/ 14 h 281"/>
                <a:gd name="T22" fmla="*/ 33 w 338"/>
                <a:gd name="T23" fmla="*/ 12 h 281"/>
                <a:gd name="T24" fmla="*/ 32 w 338"/>
                <a:gd name="T25" fmla="*/ 1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5" y="70"/>
                  </a:moveTo>
                  <a:cubicBezTo>
                    <a:pt x="210" y="67"/>
                    <a:pt x="205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3"/>
                  </a:cubicBezTo>
                  <a:cubicBezTo>
                    <a:pt x="83" y="192"/>
                    <a:pt x="97" y="198"/>
                    <a:pt x="111" y="201"/>
                  </a:cubicBezTo>
                  <a:cubicBezTo>
                    <a:pt x="114" y="205"/>
                    <a:pt x="118" y="209"/>
                    <a:pt x="124" y="213"/>
                  </a:cubicBezTo>
                  <a:cubicBezTo>
                    <a:pt x="129" y="216"/>
                    <a:pt x="135" y="218"/>
                    <a:pt x="139" y="218"/>
                  </a:cubicBezTo>
                  <a:cubicBezTo>
                    <a:pt x="148" y="230"/>
                    <a:pt x="159" y="241"/>
                    <a:pt x="173" y="250"/>
                  </a:cubicBezTo>
                  <a:cubicBezTo>
                    <a:pt x="223" y="281"/>
                    <a:pt x="285" y="273"/>
                    <a:pt x="312" y="231"/>
                  </a:cubicBezTo>
                  <a:cubicBezTo>
                    <a:pt x="338" y="189"/>
                    <a:pt x="320" y="130"/>
                    <a:pt x="270" y="98"/>
                  </a:cubicBezTo>
                  <a:cubicBezTo>
                    <a:pt x="256" y="89"/>
                    <a:pt x="241" y="83"/>
                    <a:pt x="226" y="80"/>
                  </a:cubicBezTo>
                  <a:cubicBezTo>
                    <a:pt x="223" y="77"/>
                    <a:pt x="219" y="73"/>
                    <a:pt x="215" y="7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5" name="Freeform 681">
              <a:extLst>
                <a:ext uri="{FF2B5EF4-FFF2-40B4-BE49-F238E27FC236}">
                  <a16:creationId xmlns:a16="http://schemas.microsoft.com/office/drawing/2014/main" id="{ED26F5DD-D867-4364-ABB1-FCE7FDF5C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839"/>
              <a:ext cx="112" cy="182"/>
            </a:xfrm>
            <a:custGeom>
              <a:avLst/>
              <a:gdLst>
                <a:gd name="T0" fmla="*/ 28 w 212"/>
                <a:gd name="T1" fmla="*/ 23 h 348"/>
                <a:gd name="T2" fmla="*/ 27 w 212"/>
                <a:gd name="T3" fmla="*/ 21 h 348"/>
                <a:gd name="T4" fmla="*/ 27 w 212"/>
                <a:gd name="T5" fmla="*/ 15 h 348"/>
                <a:gd name="T6" fmla="*/ 12 w 212"/>
                <a:gd name="T7" fmla="*/ 1 h 348"/>
                <a:gd name="T8" fmla="*/ 1 w 212"/>
                <a:gd name="T9" fmla="*/ 18 h 348"/>
                <a:gd name="T10" fmla="*/ 3 w 212"/>
                <a:gd name="T11" fmla="*/ 24 h 348"/>
                <a:gd name="T12" fmla="*/ 3 w 212"/>
                <a:gd name="T13" fmla="*/ 27 h 348"/>
                <a:gd name="T14" fmla="*/ 4 w 212"/>
                <a:gd name="T15" fmla="*/ 29 h 348"/>
                <a:gd name="T16" fmla="*/ 4 w 212"/>
                <a:gd name="T17" fmla="*/ 36 h 348"/>
                <a:gd name="T18" fmla="*/ 19 w 212"/>
                <a:gd name="T19" fmla="*/ 49 h 348"/>
                <a:gd name="T20" fmla="*/ 30 w 212"/>
                <a:gd name="T21" fmla="*/ 32 h 348"/>
                <a:gd name="T22" fmla="*/ 27 w 212"/>
                <a:gd name="T23" fmla="*/ 26 h 348"/>
                <a:gd name="T24" fmla="*/ 28 w 212"/>
                <a:gd name="T25" fmla="*/ 2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6" y="152"/>
                    <a:pt x="184" y="148"/>
                  </a:cubicBezTo>
                  <a:cubicBezTo>
                    <a:pt x="188" y="133"/>
                    <a:pt x="189" y="117"/>
                    <a:pt x="186" y="101"/>
                  </a:cubicBezTo>
                  <a:cubicBezTo>
                    <a:pt x="178" y="42"/>
                    <a:pt x="131" y="0"/>
                    <a:pt x="82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5" y="156"/>
                    <a:pt x="22" y="169"/>
                  </a:cubicBezTo>
                  <a:cubicBezTo>
                    <a:pt x="21" y="174"/>
                    <a:pt x="20" y="180"/>
                    <a:pt x="21" y="186"/>
                  </a:cubicBezTo>
                  <a:cubicBezTo>
                    <a:pt x="22" y="193"/>
                    <a:pt x="24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2" y="281"/>
                    <a:pt x="203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89" y="174"/>
                    <a:pt x="190" y="168"/>
                    <a:pt x="189" y="16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6" name="Freeform 682">
              <a:extLst>
                <a:ext uri="{FF2B5EF4-FFF2-40B4-BE49-F238E27FC236}">
                  <a16:creationId xmlns:a16="http://schemas.microsoft.com/office/drawing/2014/main" id="{9A6FDF21-9FE9-4D2D-A4C0-662911260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844"/>
              <a:ext cx="72" cy="90"/>
            </a:xfrm>
            <a:custGeom>
              <a:avLst/>
              <a:gdLst>
                <a:gd name="T0" fmla="*/ 18 w 138"/>
                <a:gd name="T1" fmla="*/ 15 h 172"/>
                <a:gd name="T2" fmla="*/ 6 w 138"/>
                <a:gd name="T3" fmla="*/ 23 h 172"/>
                <a:gd name="T4" fmla="*/ 2 w 138"/>
                <a:gd name="T5" fmla="*/ 10 h 172"/>
                <a:gd name="T6" fmla="*/ 14 w 138"/>
                <a:gd name="T7" fmla="*/ 2 h 172"/>
                <a:gd name="T8" fmla="*/ 18 w 138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25" y="104"/>
                  </a:moveTo>
                  <a:cubicBezTo>
                    <a:pt x="111" y="146"/>
                    <a:pt x="75" y="172"/>
                    <a:pt x="44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7" y="26"/>
                    <a:pt x="63" y="0"/>
                    <a:pt x="94" y="10"/>
                  </a:cubicBezTo>
                  <a:cubicBezTo>
                    <a:pt x="125" y="20"/>
                    <a:pt x="138" y="62"/>
                    <a:pt x="125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7" name="Freeform 683">
              <a:extLst>
                <a:ext uri="{FF2B5EF4-FFF2-40B4-BE49-F238E27FC236}">
                  <a16:creationId xmlns:a16="http://schemas.microsoft.com/office/drawing/2014/main" id="{03926275-4A21-4243-AE51-BB998172B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930"/>
              <a:ext cx="9" cy="15"/>
            </a:xfrm>
            <a:custGeom>
              <a:avLst/>
              <a:gdLst>
                <a:gd name="T0" fmla="*/ 2 w 16"/>
                <a:gd name="T1" fmla="*/ 0 h 30"/>
                <a:gd name="T2" fmla="*/ 3 w 16"/>
                <a:gd name="T3" fmla="*/ 4 h 30"/>
                <a:gd name="T4" fmla="*/ 2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6"/>
                    <a:pt x="16" y="30"/>
                  </a:cubicBezTo>
                  <a:cubicBezTo>
                    <a:pt x="16" y="30"/>
                    <a:pt x="7" y="12"/>
                    <a:pt x="12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8" name="Freeform 684">
              <a:extLst>
                <a:ext uri="{FF2B5EF4-FFF2-40B4-BE49-F238E27FC236}">
                  <a16:creationId xmlns:a16="http://schemas.microsoft.com/office/drawing/2014/main" id="{3D18B878-C98C-4673-956C-E26B90B84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939"/>
              <a:ext cx="69" cy="83"/>
            </a:xfrm>
            <a:custGeom>
              <a:avLst/>
              <a:gdLst>
                <a:gd name="T0" fmla="*/ 15 w 131"/>
                <a:gd name="T1" fmla="*/ 7 h 158"/>
                <a:gd name="T2" fmla="*/ 16 w 131"/>
                <a:gd name="T3" fmla="*/ 20 h 158"/>
                <a:gd name="T4" fmla="*/ 4 w 131"/>
                <a:gd name="T5" fmla="*/ 15 h 158"/>
                <a:gd name="T6" fmla="*/ 3 w 131"/>
                <a:gd name="T7" fmla="*/ 2 h 158"/>
                <a:gd name="T8" fmla="*/ 15 w 131"/>
                <a:gd name="T9" fmla="*/ 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107" y="51"/>
                  </a:moveTo>
                  <a:cubicBezTo>
                    <a:pt x="130" y="86"/>
                    <a:pt x="131" y="127"/>
                    <a:pt x="109" y="142"/>
                  </a:cubicBezTo>
                  <a:cubicBezTo>
                    <a:pt x="86" y="158"/>
                    <a:pt x="48" y="142"/>
                    <a:pt x="24" y="107"/>
                  </a:cubicBezTo>
                  <a:cubicBezTo>
                    <a:pt x="1" y="71"/>
                    <a:pt x="0" y="30"/>
                    <a:pt x="22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9" name="Freeform 685">
              <a:extLst>
                <a:ext uri="{FF2B5EF4-FFF2-40B4-BE49-F238E27FC236}">
                  <a16:creationId xmlns:a16="http://schemas.microsoft.com/office/drawing/2014/main" id="{2488829A-FCF2-4714-9C9D-AD4F9E8CA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944"/>
              <a:ext cx="43" cy="52"/>
            </a:xfrm>
            <a:custGeom>
              <a:avLst/>
              <a:gdLst>
                <a:gd name="T0" fmla="*/ 11 w 82"/>
                <a:gd name="T1" fmla="*/ 6 h 98"/>
                <a:gd name="T2" fmla="*/ 8 w 82"/>
                <a:gd name="T3" fmla="*/ 14 h 98"/>
                <a:gd name="T4" fmla="*/ 1 w 82"/>
                <a:gd name="T5" fmla="*/ 8 h 98"/>
                <a:gd name="T6" fmla="*/ 4 w 82"/>
                <a:gd name="T7" fmla="*/ 1 h 98"/>
                <a:gd name="T8" fmla="*/ 11 w 82"/>
                <a:gd name="T9" fmla="*/ 6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76" y="39"/>
                  </a:moveTo>
                  <a:cubicBezTo>
                    <a:pt x="82" y="63"/>
                    <a:pt x="72" y="87"/>
                    <a:pt x="53" y="92"/>
                  </a:cubicBezTo>
                  <a:cubicBezTo>
                    <a:pt x="34" y="98"/>
                    <a:pt x="13" y="83"/>
                    <a:pt x="6" y="59"/>
                  </a:cubicBezTo>
                  <a:cubicBezTo>
                    <a:pt x="0" y="35"/>
                    <a:pt x="10" y="11"/>
                    <a:pt x="29" y="6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0" name="Freeform 686">
              <a:extLst>
                <a:ext uri="{FF2B5EF4-FFF2-40B4-BE49-F238E27FC236}">
                  <a16:creationId xmlns:a16="http://schemas.microsoft.com/office/drawing/2014/main" id="{D0260E4A-418E-49DE-9E64-965CF08C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949"/>
              <a:ext cx="13" cy="11"/>
            </a:xfrm>
            <a:custGeom>
              <a:avLst/>
              <a:gdLst>
                <a:gd name="T0" fmla="*/ 4 w 24"/>
                <a:gd name="T1" fmla="*/ 2 h 22"/>
                <a:gd name="T2" fmla="*/ 2 w 24"/>
                <a:gd name="T3" fmla="*/ 3 h 22"/>
                <a:gd name="T4" fmla="*/ 1 w 24"/>
                <a:gd name="T5" fmla="*/ 2 h 22"/>
                <a:gd name="T6" fmla="*/ 2 w 24"/>
                <a:gd name="T7" fmla="*/ 0 h 22"/>
                <a:gd name="T8" fmla="*/ 4 w 24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23" y="9"/>
                  </a:moveTo>
                  <a:cubicBezTo>
                    <a:pt x="24" y="15"/>
                    <a:pt x="20" y="20"/>
                    <a:pt x="14" y="21"/>
                  </a:cubicBezTo>
                  <a:cubicBezTo>
                    <a:pt x="8" y="22"/>
                    <a:pt x="2" y="18"/>
                    <a:pt x="1" y="12"/>
                  </a:cubicBezTo>
                  <a:cubicBezTo>
                    <a:pt x="0" y="7"/>
                    <a:pt x="5" y="1"/>
                    <a:pt x="11" y="0"/>
                  </a:cubicBezTo>
                  <a:cubicBezTo>
                    <a:pt x="17" y="0"/>
                    <a:pt x="23" y="3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1" name="Freeform 687">
              <a:extLst>
                <a:ext uri="{FF2B5EF4-FFF2-40B4-BE49-F238E27FC236}">
                  <a16:creationId xmlns:a16="http://schemas.microsoft.com/office/drawing/2014/main" id="{73527362-519A-450D-B53D-4F885A683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964"/>
              <a:ext cx="9" cy="9"/>
            </a:xfrm>
            <a:custGeom>
              <a:avLst/>
              <a:gdLst>
                <a:gd name="T0" fmla="*/ 2 w 17"/>
                <a:gd name="T1" fmla="*/ 1 h 16"/>
                <a:gd name="T2" fmla="*/ 2 w 17"/>
                <a:gd name="T3" fmla="*/ 3 h 16"/>
                <a:gd name="T4" fmla="*/ 0 w 17"/>
                <a:gd name="T5" fmla="*/ 2 h 16"/>
                <a:gd name="T6" fmla="*/ 1 w 17"/>
                <a:gd name="T7" fmla="*/ 1 h 16"/>
                <a:gd name="T8" fmla="*/ 2 w 17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7"/>
                  </a:moveTo>
                  <a:cubicBezTo>
                    <a:pt x="17" y="11"/>
                    <a:pt x="14" y="15"/>
                    <a:pt x="9" y="16"/>
                  </a:cubicBezTo>
                  <a:cubicBezTo>
                    <a:pt x="5" y="16"/>
                    <a:pt x="1" y="13"/>
                    <a:pt x="0" y="9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2" y="0"/>
                    <a:pt x="16" y="3"/>
                    <a:pt x="1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2" name="Freeform 688">
              <a:extLst>
                <a:ext uri="{FF2B5EF4-FFF2-40B4-BE49-F238E27FC236}">
                  <a16:creationId xmlns:a16="http://schemas.microsoft.com/office/drawing/2014/main" id="{56F4C3FF-A210-4EBF-9DBA-DC6576CAC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847"/>
              <a:ext cx="49" cy="59"/>
            </a:xfrm>
            <a:custGeom>
              <a:avLst/>
              <a:gdLst>
                <a:gd name="T0" fmla="*/ 11 w 95"/>
                <a:gd name="T1" fmla="*/ 2 h 114"/>
                <a:gd name="T2" fmla="*/ 11 w 95"/>
                <a:gd name="T3" fmla="*/ 11 h 114"/>
                <a:gd name="T4" fmla="*/ 3 w 95"/>
                <a:gd name="T5" fmla="*/ 14 h 114"/>
                <a:gd name="T6" fmla="*/ 3 w 95"/>
                <a:gd name="T7" fmla="*/ 5 h 114"/>
                <a:gd name="T8" fmla="*/ 11 w 95"/>
                <a:gd name="T9" fmla="*/ 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78" y="12"/>
                  </a:moveTo>
                  <a:cubicBezTo>
                    <a:pt x="95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2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1" y="0"/>
                    <a:pt x="78" y="1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3" name="Freeform 689">
              <a:extLst>
                <a:ext uri="{FF2B5EF4-FFF2-40B4-BE49-F238E27FC236}">
                  <a16:creationId xmlns:a16="http://schemas.microsoft.com/office/drawing/2014/main" id="{95AA0ADD-0955-430E-94D2-DDA7EA3F2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852"/>
              <a:ext cx="26" cy="29"/>
            </a:xfrm>
            <a:custGeom>
              <a:avLst/>
              <a:gdLst>
                <a:gd name="T0" fmla="*/ 6 w 50"/>
                <a:gd name="T1" fmla="*/ 6 h 54"/>
                <a:gd name="T2" fmla="*/ 2 w 50"/>
                <a:gd name="T3" fmla="*/ 8 h 54"/>
                <a:gd name="T4" fmla="*/ 1 w 50"/>
                <a:gd name="T5" fmla="*/ 3 h 54"/>
                <a:gd name="T6" fmla="*/ 5 w 50"/>
                <a:gd name="T7" fmla="*/ 1 h 54"/>
                <a:gd name="T8" fmla="*/ 6 w 50"/>
                <a:gd name="T9" fmla="*/ 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2" y="39"/>
                  </a:moveTo>
                  <a:cubicBezTo>
                    <a:pt x="35" y="50"/>
                    <a:pt x="21" y="54"/>
                    <a:pt x="11" y="48"/>
                  </a:cubicBezTo>
                  <a:cubicBezTo>
                    <a:pt x="2" y="42"/>
                    <a:pt x="0" y="27"/>
                    <a:pt x="7" y="16"/>
                  </a:cubicBezTo>
                  <a:cubicBezTo>
                    <a:pt x="15" y="4"/>
                    <a:pt x="29" y="0"/>
                    <a:pt x="39" y="7"/>
                  </a:cubicBezTo>
                  <a:cubicBezTo>
                    <a:pt x="48" y="13"/>
                    <a:pt x="50" y="27"/>
                    <a:pt x="4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4" name="Freeform 690">
              <a:extLst>
                <a:ext uri="{FF2B5EF4-FFF2-40B4-BE49-F238E27FC236}">
                  <a16:creationId xmlns:a16="http://schemas.microsoft.com/office/drawing/2014/main" id="{463A7B38-18B9-46AD-A4CF-2989901DF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880"/>
              <a:ext cx="15" cy="18"/>
            </a:xfrm>
            <a:custGeom>
              <a:avLst/>
              <a:gdLst>
                <a:gd name="T0" fmla="*/ 4 w 29"/>
                <a:gd name="T1" fmla="*/ 3 h 33"/>
                <a:gd name="T2" fmla="*/ 2 w 29"/>
                <a:gd name="T3" fmla="*/ 5 h 33"/>
                <a:gd name="T4" fmla="*/ 1 w 29"/>
                <a:gd name="T5" fmla="*/ 2 h 33"/>
                <a:gd name="T6" fmla="*/ 3 w 29"/>
                <a:gd name="T7" fmla="*/ 1 h 33"/>
                <a:gd name="T8" fmla="*/ 4 w 29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4" y="28"/>
                    <a:pt x="17" y="33"/>
                    <a:pt x="10" y="31"/>
                  </a:cubicBezTo>
                  <a:cubicBezTo>
                    <a:pt x="3" y="29"/>
                    <a:pt x="0" y="21"/>
                    <a:pt x="2" y="13"/>
                  </a:cubicBezTo>
                  <a:cubicBezTo>
                    <a:pt x="4" y="5"/>
                    <a:pt x="12" y="0"/>
                    <a:pt x="19" y="2"/>
                  </a:cubicBezTo>
                  <a:cubicBezTo>
                    <a:pt x="25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5" name="Freeform 691">
              <a:extLst>
                <a:ext uri="{FF2B5EF4-FFF2-40B4-BE49-F238E27FC236}">
                  <a16:creationId xmlns:a16="http://schemas.microsoft.com/office/drawing/2014/main" id="{765BBA38-FF10-42D5-ABC8-9502882E0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838"/>
              <a:ext cx="112" cy="182"/>
            </a:xfrm>
            <a:custGeom>
              <a:avLst/>
              <a:gdLst>
                <a:gd name="T0" fmla="*/ 28 w 212"/>
                <a:gd name="T1" fmla="*/ 23 h 348"/>
                <a:gd name="T2" fmla="*/ 27 w 212"/>
                <a:gd name="T3" fmla="*/ 21 h 348"/>
                <a:gd name="T4" fmla="*/ 27 w 212"/>
                <a:gd name="T5" fmla="*/ 15 h 348"/>
                <a:gd name="T6" fmla="*/ 12 w 212"/>
                <a:gd name="T7" fmla="*/ 1 h 348"/>
                <a:gd name="T8" fmla="*/ 1 w 212"/>
                <a:gd name="T9" fmla="*/ 18 h 348"/>
                <a:gd name="T10" fmla="*/ 3 w 212"/>
                <a:gd name="T11" fmla="*/ 24 h 348"/>
                <a:gd name="T12" fmla="*/ 3 w 212"/>
                <a:gd name="T13" fmla="*/ 27 h 348"/>
                <a:gd name="T14" fmla="*/ 4 w 212"/>
                <a:gd name="T15" fmla="*/ 29 h 348"/>
                <a:gd name="T16" fmla="*/ 4 w 212"/>
                <a:gd name="T17" fmla="*/ 36 h 348"/>
                <a:gd name="T18" fmla="*/ 19 w 212"/>
                <a:gd name="T19" fmla="*/ 49 h 348"/>
                <a:gd name="T20" fmla="*/ 30 w 212"/>
                <a:gd name="T21" fmla="*/ 32 h 348"/>
                <a:gd name="T22" fmla="*/ 27 w 212"/>
                <a:gd name="T23" fmla="*/ 26 h 348"/>
                <a:gd name="T24" fmla="*/ 28 w 212"/>
                <a:gd name="T25" fmla="*/ 2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6" y="152"/>
                    <a:pt x="184" y="148"/>
                  </a:cubicBezTo>
                  <a:cubicBezTo>
                    <a:pt x="188" y="133"/>
                    <a:pt x="189" y="117"/>
                    <a:pt x="186" y="101"/>
                  </a:cubicBezTo>
                  <a:cubicBezTo>
                    <a:pt x="178" y="42"/>
                    <a:pt x="131" y="0"/>
                    <a:pt x="82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5" y="156"/>
                    <a:pt x="22" y="169"/>
                  </a:cubicBezTo>
                  <a:cubicBezTo>
                    <a:pt x="21" y="174"/>
                    <a:pt x="20" y="180"/>
                    <a:pt x="21" y="186"/>
                  </a:cubicBezTo>
                  <a:cubicBezTo>
                    <a:pt x="22" y="193"/>
                    <a:pt x="24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2" y="281"/>
                    <a:pt x="203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89" y="174"/>
                    <a:pt x="190" y="168"/>
                    <a:pt x="189" y="16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6" name="Freeform 692">
              <a:extLst>
                <a:ext uri="{FF2B5EF4-FFF2-40B4-BE49-F238E27FC236}">
                  <a16:creationId xmlns:a16="http://schemas.microsoft.com/office/drawing/2014/main" id="{FAD735F7-3257-474C-BE2B-A3DFD261B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780"/>
              <a:ext cx="110" cy="183"/>
            </a:xfrm>
            <a:custGeom>
              <a:avLst/>
              <a:gdLst>
                <a:gd name="T0" fmla="*/ 3 w 211"/>
                <a:gd name="T1" fmla="*/ 24 h 348"/>
                <a:gd name="T2" fmla="*/ 4 w 211"/>
                <a:gd name="T3" fmla="*/ 22 h 348"/>
                <a:gd name="T4" fmla="*/ 4 w 211"/>
                <a:gd name="T5" fmla="*/ 15 h 348"/>
                <a:gd name="T6" fmla="*/ 18 w 211"/>
                <a:gd name="T7" fmla="*/ 1 h 348"/>
                <a:gd name="T8" fmla="*/ 29 w 211"/>
                <a:gd name="T9" fmla="*/ 18 h 348"/>
                <a:gd name="T10" fmla="*/ 27 w 211"/>
                <a:gd name="T11" fmla="*/ 25 h 348"/>
                <a:gd name="T12" fmla="*/ 27 w 211"/>
                <a:gd name="T13" fmla="*/ 27 h 348"/>
                <a:gd name="T14" fmla="*/ 26 w 211"/>
                <a:gd name="T15" fmla="*/ 29 h 348"/>
                <a:gd name="T16" fmla="*/ 27 w 211"/>
                <a:gd name="T17" fmla="*/ 36 h 348"/>
                <a:gd name="T18" fmla="*/ 11 w 211"/>
                <a:gd name="T19" fmla="*/ 49 h 348"/>
                <a:gd name="T20" fmla="*/ 1 w 211"/>
                <a:gd name="T21" fmla="*/ 33 h 348"/>
                <a:gd name="T22" fmla="*/ 3 w 211"/>
                <a:gd name="T23" fmla="*/ 26 h 348"/>
                <a:gd name="T24" fmla="*/ 3 w 211"/>
                <a:gd name="T25" fmla="*/ 2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8">
                  <a:moveTo>
                    <a:pt x="22" y="162"/>
                  </a:moveTo>
                  <a:cubicBezTo>
                    <a:pt x="23" y="156"/>
                    <a:pt x="25" y="151"/>
                    <a:pt x="27" y="148"/>
                  </a:cubicBezTo>
                  <a:cubicBezTo>
                    <a:pt x="23" y="133"/>
                    <a:pt x="22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4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9"/>
                  </a:cubicBezTo>
                  <a:cubicBezTo>
                    <a:pt x="190" y="173"/>
                    <a:pt x="191" y="179"/>
                    <a:pt x="190" y="186"/>
                  </a:cubicBezTo>
                  <a:cubicBezTo>
                    <a:pt x="189" y="192"/>
                    <a:pt x="187" y="198"/>
                    <a:pt x="184" y="202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8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1"/>
                    <a:pt x="23" y="178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7" name="Freeform 693">
              <a:extLst>
                <a:ext uri="{FF2B5EF4-FFF2-40B4-BE49-F238E27FC236}">
                  <a16:creationId xmlns:a16="http://schemas.microsoft.com/office/drawing/2014/main" id="{8EBD2D50-3EBB-4137-9D6A-BC03D8AFB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785"/>
              <a:ext cx="73" cy="90"/>
            </a:xfrm>
            <a:custGeom>
              <a:avLst/>
              <a:gdLst>
                <a:gd name="T0" fmla="*/ 2 w 138"/>
                <a:gd name="T1" fmla="*/ 15 h 172"/>
                <a:gd name="T2" fmla="*/ 14 w 138"/>
                <a:gd name="T3" fmla="*/ 23 h 172"/>
                <a:gd name="T4" fmla="*/ 19 w 138"/>
                <a:gd name="T5" fmla="*/ 10 h 172"/>
                <a:gd name="T6" fmla="*/ 6 w 138"/>
                <a:gd name="T7" fmla="*/ 2 h 172"/>
                <a:gd name="T8" fmla="*/ 2 w 138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3" y="104"/>
                  </a:moveTo>
                  <a:cubicBezTo>
                    <a:pt x="27" y="146"/>
                    <a:pt x="63" y="172"/>
                    <a:pt x="94" y="162"/>
                  </a:cubicBezTo>
                  <a:cubicBezTo>
                    <a:pt x="124" y="152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2"/>
                    <a:pt x="13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8" name="Freeform 694">
              <a:extLst>
                <a:ext uri="{FF2B5EF4-FFF2-40B4-BE49-F238E27FC236}">
                  <a16:creationId xmlns:a16="http://schemas.microsoft.com/office/drawing/2014/main" id="{0B9256A4-88DA-4E61-9E90-400F797DE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871"/>
              <a:ext cx="7" cy="16"/>
            </a:xfrm>
            <a:custGeom>
              <a:avLst/>
              <a:gdLst>
                <a:gd name="T0" fmla="*/ 0 w 15"/>
                <a:gd name="T1" fmla="*/ 0 h 30"/>
                <a:gd name="T2" fmla="*/ 0 w 15"/>
                <a:gd name="T3" fmla="*/ 5 h 30"/>
                <a:gd name="T4" fmla="*/ 0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3" y="0"/>
                  </a:moveTo>
                  <a:cubicBezTo>
                    <a:pt x="3" y="0"/>
                    <a:pt x="15" y="16"/>
                    <a:pt x="0" y="30"/>
                  </a:cubicBezTo>
                  <a:cubicBezTo>
                    <a:pt x="0" y="30"/>
                    <a:pt x="8" y="12"/>
                    <a:pt x="3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9" name="Freeform 695">
              <a:extLst>
                <a:ext uri="{FF2B5EF4-FFF2-40B4-BE49-F238E27FC236}">
                  <a16:creationId xmlns:a16="http://schemas.microsoft.com/office/drawing/2014/main" id="{6448161E-5377-4840-AA8B-3ABAA654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880"/>
              <a:ext cx="68" cy="83"/>
            </a:xfrm>
            <a:custGeom>
              <a:avLst/>
              <a:gdLst>
                <a:gd name="T0" fmla="*/ 3 w 131"/>
                <a:gd name="T1" fmla="*/ 7 h 158"/>
                <a:gd name="T2" fmla="*/ 3 w 131"/>
                <a:gd name="T3" fmla="*/ 20 h 158"/>
                <a:gd name="T4" fmla="*/ 15 w 131"/>
                <a:gd name="T5" fmla="*/ 15 h 158"/>
                <a:gd name="T6" fmla="*/ 16 w 131"/>
                <a:gd name="T7" fmla="*/ 2 h 158"/>
                <a:gd name="T8" fmla="*/ 3 w 131"/>
                <a:gd name="T9" fmla="*/ 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1" y="87"/>
                    <a:pt x="0" y="128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1" y="31"/>
                    <a:pt x="109" y="16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0" name="Freeform 696">
              <a:extLst>
                <a:ext uri="{FF2B5EF4-FFF2-40B4-BE49-F238E27FC236}">
                  <a16:creationId xmlns:a16="http://schemas.microsoft.com/office/drawing/2014/main" id="{79E853C6-6664-454E-9346-A4CF9BD3A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885"/>
              <a:ext cx="44" cy="51"/>
            </a:xfrm>
            <a:custGeom>
              <a:avLst/>
              <a:gdLst>
                <a:gd name="T0" fmla="*/ 1 w 83"/>
                <a:gd name="T1" fmla="*/ 6 h 97"/>
                <a:gd name="T2" fmla="*/ 4 w 83"/>
                <a:gd name="T3" fmla="*/ 13 h 97"/>
                <a:gd name="T4" fmla="*/ 11 w 83"/>
                <a:gd name="T5" fmla="*/ 8 h 97"/>
                <a:gd name="T6" fmla="*/ 8 w 83"/>
                <a:gd name="T7" fmla="*/ 1 h 97"/>
                <a:gd name="T8" fmla="*/ 1 w 83"/>
                <a:gd name="T9" fmla="*/ 6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3" y="34"/>
                    <a:pt x="72" y="11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1" name="Freeform 697">
              <a:extLst>
                <a:ext uri="{FF2B5EF4-FFF2-40B4-BE49-F238E27FC236}">
                  <a16:creationId xmlns:a16="http://schemas.microsoft.com/office/drawing/2014/main" id="{E895F821-AA77-4C0F-BD98-BAFBCF9AA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890"/>
              <a:ext cx="12" cy="12"/>
            </a:xfrm>
            <a:custGeom>
              <a:avLst/>
              <a:gdLst>
                <a:gd name="T0" fmla="*/ 1 w 24"/>
                <a:gd name="T1" fmla="*/ 2 h 23"/>
                <a:gd name="T2" fmla="*/ 2 w 24"/>
                <a:gd name="T3" fmla="*/ 3 h 23"/>
                <a:gd name="T4" fmla="*/ 3 w 24"/>
                <a:gd name="T5" fmla="*/ 2 h 23"/>
                <a:gd name="T6" fmla="*/ 2 w 24"/>
                <a:gd name="T7" fmla="*/ 1 h 23"/>
                <a:gd name="T8" fmla="*/ 1 w 24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5"/>
                    <a:pt x="4" y="21"/>
                    <a:pt x="10" y="22"/>
                  </a:cubicBezTo>
                  <a:cubicBezTo>
                    <a:pt x="17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2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2" name="Freeform 698">
              <a:extLst>
                <a:ext uri="{FF2B5EF4-FFF2-40B4-BE49-F238E27FC236}">
                  <a16:creationId xmlns:a16="http://schemas.microsoft.com/office/drawing/2014/main" id="{4E9B3BD9-927B-40EB-A9DF-361078285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905"/>
              <a:ext cx="9" cy="9"/>
            </a:xfrm>
            <a:custGeom>
              <a:avLst/>
              <a:gdLst>
                <a:gd name="T0" fmla="*/ 1 w 18"/>
                <a:gd name="T1" fmla="*/ 1 h 16"/>
                <a:gd name="T2" fmla="*/ 1 w 18"/>
                <a:gd name="T3" fmla="*/ 3 h 16"/>
                <a:gd name="T4" fmla="*/ 3 w 18"/>
                <a:gd name="T5" fmla="*/ 2 h 16"/>
                <a:gd name="T6" fmla="*/ 2 w 18"/>
                <a:gd name="T7" fmla="*/ 0 h 16"/>
                <a:gd name="T8" fmla="*/ 1 w 18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" y="7"/>
                  </a:moveTo>
                  <a:cubicBezTo>
                    <a:pt x="0" y="11"/>
                    <a:pt x="3" y="15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8" y="5"/>
                    <a:pt x="14" y="1"/>
                    <a:pt x="10" y="0"/>
                  </a:cubicBezTo>
                  <a:cubicBezTo>
                    <a:pt x="6" y="0"/>
                    <a:pt x="1" y="2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3" name="Freeform 699">
              <a:extLst>
                <a:ext uri="{FF2B5EF4-FFF2-40B4-BE49-F238E27FC236}">
                  <a16:creationId xmlns:a16="http://schemas.microsoft.com/office/drawing/2014/main" id="{B91557BE-F149-418F-865F-43A2DE247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788"/>
              <a:ext cx="50" cy="59"/>
            </a:xfrm>
            <a:custGeom>
              <a:avLst/>
              <a:gdLst>
                <a:gd name="T0" fmla="*/ 3 w 95"/>
                <a:gd name="T1" fmla="*/ 2 h 113"/>
                <a:gd name="T2" fmla="*/ 3 w 95"/>
                <a:gd name="T3" fmla="*/ 11 h 113"/>
                <a:gd name="T4" fmla="*/ 12 w 95"/>
                <a:gd name="T5" fmla="*/ 15 h 113"/>
                <a:gd name="T6" fmla="*/ 12 w 95"/>
                <a:gd name="T7" fmla="*/ 5 h 113"/>
                <a:gd name="T8" fmla="*/ 3 w 95"/>
                <a:gd name="T9" fmla="*/ 2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3">
                  <a:moveTo>
                    <a:pt x="17" y="11"/>
                  </a:moveTo>
                  <a:cubicBezTo>
                    <a:pt x="0" y="23"/>
                    <a:pt x="0" y="52"/>
                    <a:pt x="17" y="77"/>
                  </a:cubicBezTo>
                  <a:cubicBezTo>
                    <a:pt x="34" y="102"/>
                    <a:pt x="61" y="113"/>
                    <a:pt x="78" y="102"/>
                  </a:cubicBezTo>
                  <a:cubicBezTo>
                    <a:pt x="95" y="90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4" name="Freeform 700">
              <a:extLst>
                <a:ext uri="{FF2B5EF4-FFF2-40B4-BE49-F238E27FC236}">
                  <a16:creationId xmlns:a16="http://schemas.microsoft.com/office/drawing/2014/main" id="{98DD7403-4167-47D0-8A80-A741E1AA5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794"/>
              <a:ext cx="26" cy="28"/>
            </a:xfrm>
            <a:custGeom>
              <a:avLst/>
              <a:gdLst>
                <a:gd name="T0" fmla="*/ 1 w 50"/>
                <a:gd name="T1" fmla="*/ 5 h 54"/>
                <a:gd name="T2" fmla="*/ 5 w 50"/>
                <a:gd name="T3" fmla="*/ 7 h 54"/>
                <a:gd name="T4" fmla="*/ 6 w 50"/>
                <a:gd name="T5" fmla="*/ 2 h 54"/>
                <a:gd name="T6" fmla="*/ 2 w 50"/>
                <a:gd name="T7" fmla="*/ 1 h 54"/>
                <a:gd name="T8" fmla="*/ 1 w 50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3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5" name="Freeform 701">
              <a:extLst>
                <a:ext uri="{FF2B5EF4-FFF2-40B4-BE49-F238E27FC236}">
                  <a16:creationId xmlns:a16="http://schemas.microsoft.com/office/drawing/2014/main" id="{103506B8-BCAF-413E-BF3B-B80CB6587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821"/>
              <a:ext cx="15" cy="18"/>
            </a:xfrm>
            <a:custGeom>
              <a:avLst/>
              <a:gdLst>
                <a:gd name="T0" fmla="*/ 1 w 29"/>
                <a:gd name="T1" fmla="*/ 3 h 33"/>
                <a:gd name="T2" fmla="*/ 3 w 29"/>
                <a:gd name="T3" fmla="*/ 5 h 33"/>
                <a:gd name="T4" fmla="*/ 4 w 29"/>
                <a:gd name="T5" fmla="*/ 2 h 33"/>
                <a:gd name="T6" fmla="*/ 2 w 29"/>
                <a:gd name="T7" fmla="*/ 1 h 33"/>
                <a:gd name="T8" fmla="*/ 1 w 29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6" name="Freeform 702">
              <a:extLst>
                <a:ext uri="{FF2B5EF4-FFF2-40B4-BE49-F238E27FC236}">
                  <a16:creationId xmlns:a16="http://schemas.microsoft.com/office/drawing/2014/main" id="{58854BC4-1DD5-4FD7-9C05-FD87653DA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779"/>
              <a:ext cx="110" cy="182"/>
            </a:xfrm>
            <a:custGeom>
              <a:avLst/>
              <a:gdLst>
                <a:gd name="T0" fmla="*/ 3 w 211"/>
                <a:gd name="T1" fmla="*/ 23 h 348"/>
                <a:gd name="T2" fmla="*/ 4 w 211"/>
                <a:gd name="T3" fmla="*/ 21 h 348"/>
                <a:gd name="T4" fmla="*/ 4 w 211"/>
                <a:gd name="T5" fmla="*/ 14 h 348"/>
                <a:gd name="T6" fmla="*/ 18 w 211"/>
                <a:gd name="T7" fmla="*/ 1 h 348"/>
                <a:gd name="T8" fmla="*/ 29 w 211"/>
                <a:gd name="T9" fmla="*/ 18 h 348"/>
                <a:gd name="T10" fmla="*/ 27 w 211"/>
                <a:gd name="T11" fmla="*/ 24 h 348"/>
                <a:gd name="T12" fmla="*/ 27 w 211"/>
                <a:gd name="T13" fmla="*/ 27 h 348"/>
                <a:gd name="T14" fmla="*/ 26 w 211"/>
                <a:gd name="T15" fmla="*/ 29 h 348"/>
                <a:gd name="T16" fmla="*/ 27 w 211"/>
                <a:gd name="T17" fmla="*/ 35 h 348"/>
                <a:gd name="T18" fmla="*/ 11 w 211"/>
                <a:gd name="T19" fmla="*/ 49 h 348"/>
                <a:gd name="T20" fmla="*/ 1 w 211"/>
                <a:gd name="T21" fmla="*/ 32 h 348"/>
                <a:gd name="T22" fmla="*/ 3 w 211"/>
                <a:gd name="T23" fmla="*/ 26 h 348"/>
                <a:gd name="T24" fmla="*/ 3 w 211"/>
                <a:gd name="T25" fmla="*/ 2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8">
                  <a:moveTo>
                    <a:pt x="22" y="162"/>
                  </a:moveTo>
                  <a:cubicBezTo>
                    <a:pt x="23" y="156"/>
                    <a:pt x="25" y="151"/>
                    <a:pt x="27" y="148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4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9"/>
                  </a:cubicBezTo>
                  <a:cubicBezTo>
                    <a:pt x="190" y="173"/>
                    <a:pt x="191" y="179"/>
                    <a:pt x="190" y="186"/>
                  </a:cubicBezTo>
                  <a:cubicBezTo>
                    <a:pt x="189" y="192"/>
                    <a:pt x="187" y="198"/>
                    <a:pt x="184" y="202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8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1"/>
                    <a:pt x="23" y="178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7" name="Freeform 703">
              <a:extLst>
                <a:ext uri="{FF2B5EF4-FFF2-40B4-BE49-F238E27FC236}">
                  <a16:creationId xmlns:a16="http://schemas.microsoft.com/office/drawing/2014/main" id="{342BF496-EE34-4368-A855-792A2E92B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764"/>
              <a:ext cx="177" cy="148"/>
            </a:xfrm>
            <a:custGeom>
              <a:avLst/>
              <a:gdLst>
                <a:gd name="T0" fmla="*/ 18 w 338"/>
                <a:gd name="T1" fmla="*/ 10 h 282"/>
                <a:gd name="T2" fmla="*/ 20 w 338"/>
                <a:gd name="T3" fmla="*/ 9 h 282"/>
                <a:gd name="T4" fmla="*/ 25 w 338"/>
                <a:gd name="T5" fmla="*/ 5 h 282"/>
                <a:gd name="T6" fmla="*/ 45 w 338"/>
                <a:gd name="T7" fmla="*/ 7 h 282"/>
                <a:gd name="T8" fmla="*/ 39 w 338"/>
                <a:gd name="T9" fmla="*/ 27 h 282"/>
                <a:gd name="T10" fmla="*/ 32 w 338"/>
                <a:gd name="T11" fmla="*/ 29 h 282"/>
                <a:gd name="T12" fmla="*/ 31 w 338"/>
                <a:gd name="T13" fmla="*/ 31 h 282"/>
                <a:gd name="T14" fmla="*/ 28 w 338"/>
                <a:gd name="T15" fmla="*/ 31 h 282"/>
                <a:gd name="T16" fmla="*/ 24 w 338"/>
                <a:gd name="T17" fmla="*/ 36 h 282"/>
                <a:gd name="T18" fmla="*/ 4 w 338"/>
                <a:gd name="T19" fmla="*/ 34 h 282"/>
                <a:gd name="T20" fmla="*/ 10 w 338"/>
                <a:gd name="T21" fmla="*/ 14 h 282"/>
                <a:gd name="T22" fmla="*/ 16 w 338"/>
                <a:gd name="T23" fmla="*/ 12 h 282"/>
                <a:gd name="T24" fmla="*/ 18 w 338"/>
                <a:gd name="T25" fmla="*/ 1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5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9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3"/>
                    <a:pt x="241" y="198"/>
                    <a:pt x="227" y="201"/>
                  </a:cubicBezTo>
                  <a:cubicBezTo>
                    <a:pt x="224" y="205"/>
                    <a:pt x="220" y="210"/>
                    <a:pt x="215" y="213"/>
                  </a:cubicBezTo>
                  <a:cubicBezTo>
                    <a:pt x="209" y="217"/>
                    <a:pt x="204" y="219"/>
                    <a:pt x="199" y="219"/>
                  </a:cubicBezTo>
                  <a:cubicBezTo>
                    <a:pt x="190" y="231"/>
                    <a:pt x="179" y="242"/>
                    <a:pt x="165" y="250"/>
                  </a:cubicBezTo>
                  <a:cubicBezTo>
                    <a:pt x="116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4"/>
                    <a:pt x="112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8" name="Freeform 704">
              <a:extLst>
                <a:ext uri="{FF2B5EF4-FFF2-40B4-BE49-F238E27FC236}">
                  <a16:creationId xmlns:a16="http://schemas.microsoft.com/office/drawing/2014/main" id="{BC0B1099-3923-4D72-9224-4C6889820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778"/>
              <a:ext cx="77" cy="90"/>
            </a:xfrm>
            <a:custGeom>
              <a:avLst/>
              <a:gdLst>
                <a:gd name="T0" fmla="*/ 3 w 146"/>
                <a:gd name="T1" fmla="*/ 8 h 170"/>
                <a:gd name="T2" fmla="*/ 5 w 146"/>
                <a:gd name="T3" fmla="*/ 23 h 170"/>
                <a:gd name="T4" fmla="*/ 18 w 146"/>
                <a:gd name="T5" fmla="*/ 17 h 170"/>
                <a:gd name="T6" fmla="*/ 17 w 146"/>
                <a:gd name="T7" fmla="*/ 3 h 170"/>
                <a:gd name="T8" fmla="*/ 3 w 146"/>
                <a:gd name="T9" fmla="*/ 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4"/>
                  </a:moveTo>
                  <a:cubicBezTo>
                    <a:pt x="0" y="92"/>
                    <a:pt x="4" y="136"/>
                    <a:pt x="32" y="153"/>
                  </a:cubicBezTo>
                  <a:cubicBezTo>
                    <a:pt x="59" y="170"/>
                    <a:pt x="100" y="153"/>
                    <a:pt x="123" y="115"/>
                  </a:cubicBezTo>
                  <a:cubicBezTo>
                    <a:pt x="146" y="78"/>
                    <a:pt x="143" y="33"/>
                    <a:pt x="115" y="17"/>
                  </a:cubicBezTo>
                  <a:cubicBezTo>
                    <a:pt x="88" y="0"/>
                    <a:pt x="46" y="17"/>
                    <a:pt x="23" y="54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9" name="Freeform 705">
              <a:extLst>
                <a:ext uri="{FF2B5EF4-FFF2-40B4-BE49-F238E27FC236}">
                  <a16:creationId xmlns:a16="http://schemas.microsoft.com/office/drawing/2014/main" id="{745D377E-AE76-4ADA-8751-2C4B3115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868"/>
              <a:ext cx="13" cy="9"/>
            </a:xfrm>
            <a:custGeom>
              <a:avLst/>
              <a:gdLst>
                <a:gd name="T0" fmla="*/ 4 w 25"/>
                <a:gd name="T1" fmla="*/ 0 h 18"/>
                <a:gd name="T2" fmla="*/ 0 w 25"/>
                <a:gd name="T3" fmla="*/ 2 h 18"/>
                <a:gd name="T4" fmla="*/ 4 w 2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25" y="0"/>
                  </a:moveTo>
                  <a:cubicBezTo>
                    <a:pt x="25" y="0"/>
                    <a:pt x="21" y="18"/>
                    <a:pt x="0" y="16"/>
                  </a:cubicBezTo>
                  <a:cubicBezTo>
                    <a:pt x="0" y="16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0" name="Freeform 706">
              <a:extLst>
                <a:ext uri="{FF2B5EF4-FFF2-40B4-BE49-F238E27FC236}">
                  <a16:creationId xmlns:a16="http://schemas.microsoft.com/office/drawing/2014/main" id="{13309343-B5CF-4BFA-9931-A44293EEA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848"/>
              <a:ext cx="84" cy="57"/>
            </a:xfrm>
            <a:custGeom>
              <a:avLst/>
              <a:gdLst>
                <a:gd name="T0" fmla="*/ 11 w 159"/>
                <a:gd name="T1" fmla="*/ 1 h 108"/>
                <a:gd name="T2" fmla="*/ 1 w 159"/>
                <a:gd name="T3" fmla="*/ 9 h 108"/>
                <a:gd name="T4" fmla="*/ 13 w 159"/>
                <a:gd name="T5" fmla="*/ 15 h 108"/>
                <a:gd name="T6" fmla="*/ 23 w 159"/>
                <a:gd name="T7" fmla="*/ 7 h 108"/>
                <a:gd name="T8" fmla="*/ 11 w 159"/>
                <a:gd name="T9" fmla="*/ 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10"/>
                    <a:pt x="0" y="36"/>
                    <a:pt x="3" y="63"/>
                  </a:cubicBezTo>
                  <a:cubicBezTo>
                    <a:pt x="6" y="90"/>
                    <a:pt x="43" y="108"/>
                    <a:pt x="85" y="104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9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1" name="Freeform 707">
              <a:extLst>
                <a:ext uri="{FF2B5EF4-FFF2-40B4-BE49-F238E27FC236}">
                  <a16:creationId xmlns:a16="http://schemas.microsoft.com/office/drawing/2014/main" id="{39A19446-585A-498E-BFF1-DDF7CC64E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855"/>
              <a:ext cx="52" cy="46"/>
            </a:xfrm>
            <a:custGeom>
              <a:avLst/>
              <a:gdLst>
                <a:gd name="T0" fmla="*/ 5 w 99"/>
                <a:gd name="T1" fmla="*/ 2 h 87"/>
                <a:gd name="T2" fmla="*/ 2 w 99"/>
                <a:gd name="T3" fmla="*/ 9 h 87"/>
                <a:gd name="T4" fmla="*/ 9 w 99"/>
                <a:gd name="T5" fmla="*/ 11 h 87"/>
                <a:gd name="T6" fmla="*/ 13 w 99"/>
                <a:gd name="T7" fmla="*/ 4 h 87"/>
                <a:gd name="T8" fmla="*/ 5 w 99"/>
                <a:gd name="T9" fmla="*/ 2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7">
                  <a:moveTo>
                    <a:pt x="34" y="11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1"/>
                    <a:pt x="42" y="87"/>
                    <a:pt x="65" y="76"/>
                  </a:cubicBezTo>
                  <a:cubicBezTo>
                    <a:pt x="87" y="66"/>
                    <a:pt x="99" y="43"/>
                    <a:pt x="90" y="24"/>
                  </a:cubicBezTo>
                  <a:cubicBezTo>
                    <a:pt x="82" y="6"/>
                    <a:pt x="57" y="0"/>
                    <a:pt x="34" y="11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2" name="Freeform 708">
              <a:extLst>
                <a:ext uri="{FF2B5EF4-FFF2-40B4-BE49-F238E27FC236}">
                  <a16:creationId xmlns:a16="http://schemas.microsoft.com/office/drawing/2014/main" id="{6649D2E8-4E4A-42F7-9093-12A0E4A4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868"/>
              <a:ext cx="12" cy="14"/>
            </a:xfrm>
            <a:custGeom>
              <a:avLst/>
              <a:gdLst>
                <a:gd name="T0" fmla="*/ 1 w 24"/>
                <a:gd name="T1" fmla="*/ 1 h 26"/>
                <a:gd name="T2" fmla="*/ 1 w 24"/>
                <a:gd name="T3" fmla="*/ 3 h 26"/>
                <a:gd name="T4" fmla="*/ 3 w 24"/>
                <a:gd name="T5" fmla="*/ 3 h 26"/>
                <a:gd name="T6" fmla="*/ 3 w 24"/>
                <a:gd name="T7" fmla="*/ 1 h 26"/>
                <a:gd name="T8" fmla="*/ 1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6" y="4"/>
                  </a:moveTo>
                  <a:cubicBezTo>
                    <a:pt x="1" y="7"/>
                    <a:pt x="0" y="13"/>
                    <a:pt x="3" y="19"/>
                  </a:cubicBezTo>
                  <a:cubicBezTo>
                    <a:pt x="7" y="24"/>
                    <a:pt x="13" y="26"/>
                    <a:pt x="18" y="22"/>
                  </a:cubicBezTo>
                  <a:cubicBezTo>
                    <a:pt x="23" y="19"/>
                    <a:pt x="24" y="13"/>
                    <a:pt x="21" y="7"/>
                  </a:cubicBezTo>
                  <a:cubicBezTo>
                    <a:pt x="18" y="2"/>
                    <a:pt x="11" y="0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3" name="Freeform 709">
              <a:extLst>
                <a:ext uri="{FF2B5EF4-FFF2-40B4-BE49-F238E27FC236}">
                  <a16:creationId xmlns:a16="http://schemas.microsoft.com/office/drawing/2014/main" id="{35CE97C7-D0E8-449F-8867-B6C36813B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882"/>
              <a:ext cx="9" cy="10"/>
            </a:xfrm>
            <a:custGeom>
              <a:avLst/>
              <a:gdLst>
                <a:gd name="T0" fmla="*/ 1 w 17"/>
                <a:gd name="T1" fmla="*/ 1 h 18"/>
                <a:gd name="T2" fmla="*/ 1 w 17"/>
                <a:gd name="T3" fmla="*/ 2 h 18"/>
                <a:gd name="T4" fmla="*/ 2 w 17"/>
                <a:gd name="T5" fmla="*/ 3 h 18"/>
                <a:gd name="T6" fmla="*/ 2 w 17"/>
                <a:gd name="T7" fmla="*/ 1 h 18"/>
                <a:gd name="T8" fmla="*/ 1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0" y="5"/>
                    <a:pt x="0" y="10"/>
                    <a:pt x="2" y="13"/>
                  </a:cubicBezTo>
                  <a:cubicBezTo>
                    <a:pt x="4" y="17"/>
                    <a:pt x="9" y="18"/>
                    <a:pt x="13" y="16"/>
                  </a:cubicBezTo>
                  <a:cubicBezTo>
                    <a:pt x="16" y="14"/>
                    <a:pt x="17" y="9"/>
                    <a:pt x="15" y="5"/>
                  </a:cubicBezTo>
                  <a:cubicBezTo>
                    <a:pt x="12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4" name="Freeform 710">
              <a:extLst>
                <a:ext uri="{FF2B5EF4-FFF2-40B4-BE49-F238E27FC236}">
                  <a16:creationId xmlns:a16="http://schemas.microsoft.com/office/drawing/2014/main" id="{F1491368-735A-472C-B614-1A0DEFC17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791"/>
              <a:ext cx="46" cy="61"/>
            </a:xfrm>
            <a:custGeom>
              <a:avLst/>
              <a:gdLst>
                <a:gd name="T0" fmla="*/ 8 w 88"/>
                <a:gd name="T1" fmla="*/ 1 h 117"/>
                <a:gd name="T2" fmla="*/ 1 w 88"/>
                <a:gd name="T3" fmla="*/ 7 h 117"/>
                <a:gd name="T4" fmla="*/ 4 w 88"/>
                <a:gd name="T5" fmla="*/ 16 h 117"/>
                <a:gd name="T6" fmla="*/ 12 w 88"/>
                <a:gd name="T7" fmla="*/ 10 h 117"/>
                <a:gd name="T8" fmla="*/ 8 w 88"/>
                <a:gd name="T9" fmla="*/ 1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8" y="0"/>
                    <a:pt x="16" y="20"/>
                    <a:pt x="8" y="49"/>
                  </a:cubicBezTo>
                  <a:cubicBezTo>
                    <a:pt x="0" y="78"/>
                    <a:pt x="9" y="106"/>
                    <a:pt x="29" y="112"/>
                  </a:cubicBezTo>
                  <a:cubicBezTo>
                    <a:pt x="49" y="117"/>
                    <a:pt x="71" y="98"/>
                    <a:pt x="80" y="69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5" name="Freeform 711">
              <a:extLst>
                <a:ext uri="{FF2B5EF4-FFF2-40B4-BE49-F238E27FC236}">
                  <a16:creationId xmlns:a16="http://schemas.microsoft.com/office/drawing/2014/main" id="{6CC2602A-575F-41FF-991C-6CFEE2EE8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798"/>
              <a:ext cx="25" cy="29"/>
            </a:xfrm>
            <a:custGeom>
              <a:avLst/>
              <a:gdLst>
                <a:gd name="T0" fmla="*/ 1 w 47"/>
                <a:gd name="T1" fmla="*/ 3 h 54"/>
                <a:gd name="T2" fmla="*/ 3 w 47"/>
                <a:gd name="T3" fmla="*/ 8 h 54"/>
                <a:gd name="T4" fmla="*/ 6 w 47"/>
                <a:gd name="T5" fmla="*/ 5 h 54"/>
                <a:gd name="T6" fmla="*/ 5 w 47"/>
                <a:gd name="T7" fmla="*/ 1 h 54"/>
                <a:gd name="T8" fmla="*/ 1 w 47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" y="21"/>
                  </a:moveTo>
                  <a:cubicBezTo>
                    <a:pt x="0" y="34"/>
                    <a:pt x="6" y="47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7" y="20"/>
                    <a:pt x="42" y="6"/>
                    <a:pt x="30" y="3"/>
                  </a:cubicBezTo>
                  <a:cubicBezTo>
                    <a:pt x="19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6" name="Freeform 712">
              <a:extLst>
                <a:ext uri="{FF2B5EF4-FFF2-40B4-BE49-F238E27FC236}">
                  <a16:creationId xmlns:a16="http://schemas.microsoft.com/office/drawing/2014/main" id="{44FF47D5-BF2E-40BD-A792-12F888A52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828"/>
              <a:ext cx="16" cy="18"/>
            </a:xfrm>
            <a:custGeom>
              <a:avLst/>
              <a:gdLst>
                <a:gd name="T0" fmla="*/ 1 w 30"/>
                <a:gd name="T1" fmla="*/ 2 h 33"/>
                <a:gd name="T2" fmla="*/ 1 w 30"/>
                <a:gd name="T3" fmla="*/ 5 h 33"/>
                <a:gd name="T4" fmla="*/ 4 w 30"/>
                <a:gd name="T5" fmla="*/ 4 h 33"/>
                <a:gd name="T6" fmla="*/ 3 w 30"/>
                <a:gd name="T7" fmla="*/ 1 h 33"/>
                <a:gd name="T8" fmla="*/ 1 w 30"/>
                <a:gd name="T9" fmla="*/ 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cubicBezTo>
                    <a:pt x="0" y="17"/>
                    <a:pt x="1" y="26"/>
                    <a:pt x="7" y="30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3" y="4"/>
                  </a:cubicBezTo>
                  <a:cubicBezTo>
                    <a:pt x="17" y="0"/>
                    <a:pt x="9" y="3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7" name="Freeform 713">
              <a:extLst>
                <a:ext uri="{FF2B5EF4-FFF2-40B4-BE49-F238E27FC236}">
                  <a16:creationId xmlns:a16="http://schemas.microsoft.com/office/drawing/2014/main" id="{C5895272-BCF5-4B73-B980-6D69EA836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763"/>
              <a:ext cx="178" cy="148"/>
            </a:xfrm>
            <a:custGeom>
              <a:avLst/>
              <a:gdLst>
                <a:gd name="T0" fmla="*/ 18 w 338"/>
                <a:gd name="T1" fmla="*/ 10 h 282"/>
                <a:gd name="T2" fmla="*/ 20 w 338"/>
                <a:gd name="T3" fmla="*/ 9 h 282"/>
                <a:gd name="T4" fmla="*/ 25 w 338"/>
                <a:gd name="T5" fmla="*/ 5 h 282"/>
                <a:gd name="T6" fmla="*/ 45 w 338"/>
                <a:gd name="T7" fmla="*/ 7 h 282"/>
                <a:gd name="T8" fmla="*/ 39 w 338"/>
                <a:gd name="T9" fmla="*/ 27 h 282"/>
                <a:gd name="T10" fmla="*/ 33 w 338"/>
                <a:gd name="T11" fmla="*/ 29 h 282"/>
                <a:gd name="T12" fmla="*/ 32 w 338"/>
                <a:gd name="T13" fmla="*/ 31 h 282"/>
                <a:gd name="T14" fmla="*/ 29 w 338"/>
                <a:gd name="T15" fmla="*/ 31 h 282"/>
                <a:gd name="T16" fmla="*/ 24 w 338"/>
                <a:gd name="T17" fmla="*/ 36 h 282"/>
                <a:gd name="T18" fmla="*/ 4 w 338"/>
                <a:gd name="T19" fmla="*/ 34 h 282"/>
                <a:gd name="T20" fmla="*/ 10 w 338"/>
                <a:gd name="T21" fmla="*/ 14 h 282"/>
                <a:gd name="T22" fmla="*/ 17 w 338"/>
                <a:gd name="T23" fmla="*/ 12 h 282"/>
                <a:gd name="T24" fmla="*/ 18 w 338"/>
                <a:gd name="T25" fmla="*/ 1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9" y="64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8"/>
                    <a:pt x="312" y="50"/>
                  </a:cubicBezTo>
                  <a:cubicBezTo>
                    <a:pt x="338" y="92"/>
                    <a:pt x="320" y="152"/>
                    <a:pt x="270" y="184"/>
                  </a:cubicBezTo>
                  <a:cubicBezTo>
                    <a:pt x="256" y="192"/>
                    <a:pt x="242" y="198"/>
                    <a:pt x="227" y="201"/>
                  </a:cubicBezTo>
                  <a:cubicBezTo>
                    <a:pt x="225" y="205"/>
                    <a:pt x="221" y="209"/>
                    <a:pt x="215" y="213"/>
                  </a:cubicBezTo>
                  <a:cubicBezTo>
                    <a:pt x="210" y="216"/>
                    <a:pt x="204" y="218"/>
                    <a:pt x="199" y="219"/>
                  </a:cubicBezTo>
                  <a:cubicBezTo>
                    <a:pt x="191" y="231"/>
                    <a:pt x="180" y="241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8" name="Freeform 714">
              <a:extLst>
                <a:ext uri="{FF2B5EF4-FFF2-40B4-BE49-F238E27FC236}">
                  <a16:creationId xmlns:a16="http://schemas.microsoft.com/office/drawing/2014/main" id="{806D158D-3F54-4780-9C6F-DBFBD00D2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898"/>
              <a:ext cx="177" cy="147"/>
            </a:xfrm>
            <a:custGeom>
              <a:avLst/>
              <a:gdLst>
                <a:gd name="T0" fmla="*/ 18 w 338"/>
                <a:gd name="T1" fmla="*/ 10 h 281"/>
                <a:gd name="T2" fmla="*/ 20 w 338"/>
                <a:gd name="T3" fmla="*/ 9 h 281"/>
                <a:gd name="T4" fmla="*/ 25 w 338"/>
                <a:gd name="T5" fmla="*/ 4 h 281"/>
                <a:gd name="T6" fmla="*/ 45 w 338"/>
                <a:gd name="T7" fmla="*/ 7 h 281"/>
                <a:gd name="T8" fmla="*/ 39 w 338"/>
                <a:gd name="T9" fmla="*/ 26 h 281"/>
                <a:gd name="T10" fmla="*/ 32 w 338"/>
                <a:gd name="T11" fmla="*/ 29 h 281"/>
                <a:gd name="T12" fmla="*/ 31 w 338"/>
                <a:gd name="T13" fmla="*/ 30 h 281"/>
                <a:gd name="T14" fmla="*/ 28 w 338"/>
                <a:gd name="T15" fmla="*/ 31 h 281"/>
                <a:gd name="T16" fmla="*/ 24 w 338"/>
                <a:gd name="T17" fmla="*/ 36 h 281"/>
                <a:gd name="T18" fmla="*/ 4 w 338"/>
                <a:gd name="T19" fmla="*/ 33 h 281"/>
                <a:gd name="T20" fmla="*/ 10 w 338"/>
                <a:gd name="T21" fmla="*/ 14 h 281"/>
                <a:gd name="T22" fmla="*/ 16 w 338"/>
                <a:gd name="T23" fmla="*/ 12 h 281"/>
                <a:gd name="T24" fmla="*/ 18 w 338"/>
                <a:gd name="T25" fmla="*/ 1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4" y="70"/>
                  </a:moveTo>
                  <a:cubicBezTo>
                    <a:pt x="129" y="66"/>
                    <a:pt x="134" y="65"/>
                    <a:pt x="138" y="64"/>
                  </a:cubicBezTo>
                  <a:cubicBezTo>
                    <a:pt x="147" y="52"/>
                    <a:pt x="159" y="40"/>
                    <a:pt x="173" y="31"/>
                  </a:cubicBezTo>
                  <a:cubicBezTo>
                    <a:pt x="222" y="0"/>
                    <a:pt x="285" y="8"/>
                    <a:pt x="311" y="50"/>
                  </a:cubicBezTo>
                  <a:cubicBezTo>
                    <a:pt x="338" y="92"/>
                    <a:pt x="319" y="151"/>
                    <a:pt x="269" y="183"/>
                  </a:cubicBezTo>
                  <a:cubicBezTo>
                    <a:pt x="256" y="192"/>
                    <a:pt x="241" y="198"/>
                    <a:pt x="227" y="200"/>
                  </a:cubicBezTo>
                  <a:cubicBezTo>
                    <a:pt x="225" y="205"/>
                    <a:pt x="221" y="209"/>
                    <a:pt x="215" y="212"/>
                  </a:cubicBezTo>
                  <a:cubicBezTo>
                    <a:pt x="209" y="216"/>
                    <a:pt x="204" y="218"/>
                    <a:pt x="199" y="218"/>
                  </a:cubicBezTo>
                  <a:cubicBezTo>
                    <a:pt x="190" y="230"/>
                    <a:pt x="179" y="241"/>
                    <a:pt x="166" y="249"/>
                  </a:cubicBezTo>
                  <a:cubicBezTo>
                    <a:pt x="116" y="281"/>
                    <a:pt x="54" y="273"/>
                    <a:pt x="27" y="231"/>
                  </a:cubicBezTo>
                  <a:cubicBezTo>
                    <a:pt x="0" y="189"/>
                    <a:pt x="19" y="129"/>
                    <a:pt x="69" y="98"/>
                  </a:cubicBezTo>
                  <a:cubicBezTo>
                    <a:pt x="83" y="89"/>
                    <a:pt x="98" y="83"/>
                    <a:pt x="113" y="80"/>
                  </a:cubicBezTo>
                  <a:cubicBezTo>
                    <a:pt x="115" y="76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9" name="Freeform 715">
              <a:extLst>
                <a:ext uri="{FF2B5EF4-FFF2-40B4-BE49-F238E27FC236}">
                  <a16:creationId xmlns:a16="http://schemas.microsoft.com/office/drawing/2014/main" id="{089BA9CE-AE5B-4841-961B-9A18E8552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912"/>
              <a:ext cx="77" cy="89"/>
            </a:xfrm>
            <a:custGeom>
              <a:avLst/>
              <a:gdLst>
                <a:gd name="T0" fmla="*/ 3 w 146"/>
                <a:gd name="T1" fmla="*/ 8 h 170"/>
                <a:gd name="T2" fmla="*/ 4 w 146"/>
                <a:gd name="T3" fmla="*/ 22 h 170"/>
                <a:gd name="T4" fmla="*/ 18 w 146"/>
                <a:gd name="T5" fmla="*/ 17 h 170"/>
                <a:gd name="T6" fmla="*/ 17 w 146"/>
                <a:gd name="T7" fmla="*/ 3 h 170"/>
                <a:gd name="T8" fmla="*/ 3 w 146"/>
                <a:gd name="T9" fmla="*/ 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5"/>
                  </a:moveTo>
                  <a:cubicBezTo>
                    <a:pt x="0" y="92"/>
                    <a:pt x="3" y="137"/>
                    <a:pt x="31" y="154"/>
                  </a:cubicBezTo>
                  <a:cubicBezTo>
                    <a:pt x="58" y="170"/>
                    <a:pt x="99" y="153"/>
                    <a:pt x="123" y="116"/>
                  </a:cubicBezTo>
                  <a:cubicBezTo>
                    <a:pt x="146" y="78"/>
                    <a:pt x="142" y="34"/>
                    <a:pt x="114" y="17"/>
                  </a:cubicBezTo>
                  <a:cubicBezTo>
                    <a:pt x="87" y="0"/>
                    <a:pt x="46" y="17"/>
                    <a:pt x="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0" name="Freeform 716">
              <a:extLst>
                <a:ext uri="{FF2B5EF4-FFF2-40B4-BE49-F238E27FC236}">
                  <a16:creationId xmlns:a16="http://schemas.microsoft.com/office/drawing/2014/main" id="{19824930-1500-4AED-9BAE-71665B4CC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001"/>
              <a:ext cx="13" cy="10"/>
            </a:xfrm>
            <a:custGeom>
              <a:avLst/>
              <a:gdLst>
                <a:gd name="T0" fmla="*/ 4 w 25"/>
                <a:gd name="T1" fmla="*/ 0 h 19"/>
                <a:gd name="T2" fmla="*/ 0 w 25"/>
                <a:gd name="T3" fmla="*/ 2 h 19"/>
                <a:gd name="T4" fmla="*/ 4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6"/>
                  </a:cubicBezTo>
                  <a:cubicBezTo>
                    <a:pt x="0" y="16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1" name="Freeform 717">
              <a:extLst>
                <a:ext uri="{FF2B5EF4-FFF2-40B4-BE49-F238E27FC236}">
                  <a16:creationId xmlns:a16="http://schemas.microsoft.com/office/drawing/2014/main" id="{54498C84-B786-4FF9-8D28-A34E3FBAF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982"/>
              <a:ext cx="84" cy="57"/>
            </a:xfrm>
            <a:custGeom>
              <a:avLst/>
              <a:gdLst>
                <a:gd name="T0" fmla="*/ 11 w 159"/>
                <a:gd name="T1" fmla="*/ 1 h 109"/>
                <a:gd name="T2" fmla="*/ 1 w 159"/>
                <a:gd name="T3" fmla="*/ 9 h 109"/>
                <a:gd name="T4" fmla="*/ 13 w 159"/>
                <a:gd name="T5" fmla="*/ 15 h 109"/>
                <a:gd name="T6" fmla="*/ 23 w 159"/>
                <a:gd name="T7" fmla="*/ 7 h 109"/>
                <a:gd name="T8" fmla="*/ 11 w 159"/>
                <a:gd name="T9" fmla="*/ 1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74" y="5"/>
                  </a:moveTo>
                  <a:cubicBezTo>
                    <a:pt x="32" y="10"/>
                    <a:pt x="0" y="36"/>
                    <a:pt x="3" y="63"/>
                  </a:cubicBezTo>
                  <a:cubicBezTo>
                    <a:pt x="6" y="90"/>
                    <a:pt x="43" y="109"/>
                    <a:pt x="85" y="104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9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2" name="Freeform 718">
              <a:extLst>
                <a:ext uri="{FF2B5EF4-FFF2-40B4-BE49-F238E27FC236}">
                  <a16:creationId xmlns:a16="http://schemas.microsoft.com/office/drawing/2014/main" id="{5822FD6A-CD2D-4C5F-8169-E66BFC26A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989"/>
              <a:ext cx="51" cy="45"/>
            </a:xfrm>
            <a:custGeom>
              <a:avLst/>
              <a:gdLst>
                <a:gd name="T0" fmla="*/ 5 w 98"/>
                <a:gd name="T1" fmla="*/ 2 h 86"/>
                <a:gd name="T2" fmla="*/ 1 w 98"/>
                <a:gd name="T3" fmla="*/ 9 h 86"/>
                <a:gd name="T4" fmla="*/ 9 w 98"/>
                <a:gd name="T5" fmla="*/ 10 h 86"/>
                <a:gd name="T6" fmla="*/ 12 w 98"/>
                <a:gd name="T7" fmla="*/ 4 h 86"/>
                <a:gd name="T8" fmla="*/ 5 w 98"/>
                <a:gd name="T9" fmla="*/ 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34" y="10"/>
                  </a:moveTo>
                  <a:cubicBezTo>
                    <a:pt x="11" y="21"/>
                    <a:pt x="0" y="44"/>
                    <a:pt x="8" y="62"/>
                  </a:cubicBezTo>
                  <a:cubicBezTo>
                    <a:pt x="16" y="80"/>
                    <a:pt x="41" y="86"/>
                    <a:pt x="64" y="75"/>
                  </a:cubicBezTo>
                  <a:cubicBezTo>
                    <a:pt x="86" y="65"/>
                    <a:pt x="98" y="42"/>
                    <a:pt x="90" y="24"/>
                  </a:cubicBezTo>
                  <a:cubicBezTo>
                    <a:pt x="81" y="6"/>
                    <a:pt x="56" y="0"/>
                    <a:pt x="3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3" name="Freeform 719">
              <a:extLst>
                <a:ext uri="{FF2B5EF4-FFF2-40B4-BE49-F238E27FC236}">
                  <a16:creationId xmlns:a16="http://schemas.microsoft.com/office/drawing/2014/main" id="{2E94BD7C-A2B6-4A9D-B244-5272F0F37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002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3 h 25"/>
                <a:gd name="T4" fmla="*/ 3 w 25"/>
                <a:gd name="T5" fmla="*/ 3 h 25"/>
                <a:gd name="T6" fmla="*/ 3 w 25"/>
                <a:gd name="T7" fmla="*/ 1 h 25"/>
                <a:gd name="T8" fmla="*/ 1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6" y="3"/>
                  </a:moveTo>
                  <a:cubicBezTo>
                    <a:pt x="2" y="6"/>
                    <a:pt x="0" y="13"/>
                    <a:pt x="4" y="18"/>
                  </a:cubicBezTo>
                  <a:cubicBezTo>
                    <a:pt x="7" y="23"/>
                    <a:pt x="14" y="25"/>
                    <a:pt x="19" y="22"/>
                  </a:cubicBezTo>
                  <a:cubicBezTo>
                    <a:pt x="23" y="19"/>
                    <a:pt x="25" y="12"/>
                    <a:pt x="21" y="7"/>
                  </a:cubicBezTo>
                  <a:cubicBezTo>
                    <a:pt x="18" y="1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4" name="Freeform 720">
              <a:extLst>
                <a:ext uri="{FF2B5EF4-FFF2-40B4-BE49-F238E27FC236}">
                  <a16:creationId xmlns:a16="http://schemas.microsoft.com/office/drawing/2014/main" id="{C83B47FA-70FE-4BC4-84D7-C7A86CC17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1016"/>
              <a:ext cx="9" cy="10"/>
            </a:xfrm>
            <a:custGeom>
              <a:avLst/>
              <a:gdLst>
                <a:gd name="T0" fmla="*/ 1 w 17"/>
                <a:gd name="T1" fmla="*/ 1 h 19"/>
                <a:gd name="T2" fmla="*/ 1 w 17"/>
                <a:gd name="T3" fmla="*/ 2 h 19"/>
                <a:gd name="T4" fmla="*/ 2 w 17"/>
                <a:gd name="T5" fmla="*/ 2 h 19"/>
                <a:gd name="T6" fmla="*/ 2 w 17"/>
                <a:gd name="T7" fmla="*/ 1 h 19"/>
                <a:gd name="T8" fmla="*/ 1 w 17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9">
                  <a:moveTo>
                    <a:pt x="4" y="3"/>
                  </a:moveTo>
                  <a:cubicBezTo>
                    <a:pt x="1" y="5"/>
                    <a:pt x="0" y="10"/>
                    <a:pt x="2" y="14"/>
                  </a:cubicBezTo>
                  <a:cubicBezTo>
                    <a:pt x="5" y="17"/>
                    <a:pt x="9" y="19"/>
                    <a:pt x="13" y="16"/>
                  </a:cubicBezTo>
                  <a:cubicBezTo>
                    <a:pt x="17" y="14"/>
                    <a:pt x="17" y="9"/>
                    <a:pt x="15" y="5"/>
                  </a:cubicBezTo>
                  <a:cubicBezTo>
                    <a:pt x="13" y="2"/>
                    <a:pt x="8" y="0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5" name="Freeform 721">
              <a:extLst>
                <a:ext uri="{FF2B5EF4-FFF2-40B4-BE49-F238E27FC236}">
                  <a16:creationId xmlns:a16="http://schemas.microsoft.com/office/drawing/2014/main" id="{2AB73F85-B83C-4E12-8618-4475D9B4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925"/>
              <a:ext cx="46" cy="61"/>
            </a:xfrm>
            <a:custGeom>
              <a:avLst/>
              <a:gdLst>
                <a:gd name="T0" fmla="*/ 8 w 88"/>
                <a:gd name="T1" fmla="*/ 1 h 116"/>
                <a:gd name="T2" fmla="*/ 1 w 88"/>
                <a:gd name="T3" fmla="*/ 7 h 116"/>
                <a:gd name="T4" fmla="*/ 4 w 88"/>
                <a:gd name="T5" fmla="*/ 16 h 116"/>
                <a:gd name="T6" fmla="*/ 12 w 88"/>
                <a:gd name="T7" fmla="*/ 10 h 116"/>
                <a:gd name="T8" fmla="*/ 8 w 88"/>
                <a:gd name="T9" fmla="*/ 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6">
                  <a:moveTo>
                    <a:pt x="58" y="5"/>
                  </a:moveTo>
                  <a:cubicBezTo>
                    <a:pt x="39" y="0"/>
                    <a:pt x="16" y="19"/>
                    <a:pt x="8" y="48"/>
                  </a:cubicBezTo>
                  <a:cubicBezTo>
                    <a:pt x="0" y="77"/>
                    <a:pt x="10" y="106"/>
                    <a:pt x="29" y="111"/>
                  </a:cubicBezTo>
                  <a:cubicBezTo>
                    <a:pt x="49" y="116"/>
                    <a:pt x="72" y="97"/>
                    <a:pt x="80" y="68"/>
                  </a:cubicBezTo>
                  <a:cubicBezTo>
                    <a:pt x="88" y="39"/>
                    <a:pt x="78" y="11"/>
                    <a:pt x="58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6" name="Freeform 722">
              <a:extLst>
                <a:ext uri="{FF2B5EF4-FFF2-40B4-BE49-F238E27FC236}">
                  <a16:creationId xmlns:a16="http://schemas.microsoft.com/office/drawing/2014/main" id="{D3FB08A4-4ED3-44A8-BCBF-4050CF77D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932"/>
              <a:ext cx="25" cy="28"/>
            </a:xfrm>
            <a:custGeom>
              <a:avLst/>
              <a:gdLst>
                <a:gd name="T0" fmla="*/ 1 w 48"/>
                <a:gd name="T1" fmla="*/ 3 h 54"/>
                <a:gd name="T2" fmla="*/ 3 w 48"/>
                <a:gd name="T3" fmla="*/ 7 h 54"/>
                <a:gd name="T4" fmla="*/ 6 w 48"/>
                <a:gd name="T5" fmla="*/ 5 h 54"/>
                <a:gd name="T6" fmla="*/ 4 w 48"/>
                <a:gd name="T7" fmla="*/ 1 h 54"/>
                <a:gd name="T8" fmla="*/ 1 w 48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4"/>
                    <a:pt x="6" y="48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8" y="20"/>
                    <a:pt x="42" y="7"/>
                    <a:pt x="31" y="3"/>
                  </a:cubicBezTo>
                  <a:cubicBezTo>
                    <a:pt x="20" y="0"/>
                    <a:pt x="8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7" name="Freeform 723">
              <a:extLst>
                <a:ext uri="{FF2B5EF4-FFF2-40B4-BE49-F238E27FC236}">
                  <a16:creationId xmlns:a16="http://schemas.microsoft.com/office/drawing/2014/main" id="{A54F0137-2116-43DB-A251-2EF77EAA1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963"/>
              <a:ext cx="16" cy="17"/>
            </a:xfrm>
            <a:custGeom>
              <a:avLst/>
              <a:gdLst>
                <a:gd name="T0" fmla="*/ 1 w 30"/>
                <a:gd name="T1" fmla="*/ 2 h 33"/>
                <a:gd name="T2" fmla="*/ 1 w 30"/>
                <a:gd name="T3" fmla="*/ 4 h 33"/>
                <a:gd name="T4" fmla="*/ 4 w 30"/>
                <a:gd name="T5" fmla="*/ 3 h 33"/>
                <a:gd name="T6" fmla="*/ 3 w 30"/>
                <a:gd name="T7" fmla="*/ 1 h 33"/>
                <a:gd name="T8" fmla="*/ 1 w 30"/>
                <a:gd name="T9" fmla="*/ 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5" y="9"/>
                  </a:moveTo>
                  <a:cubicBezTo>
                    <a:pt x="0" y="16"/>
                    <a:pt x="1" y="25"/>
                    <a:pt x="7" y="29"/>
                  </a:cubicBezTo>
                  <a:cubicBezTo>
                    <a:pt x="13" y="33"/>
                    <a:pt x="21" y="30"/>
                    <a:pt x="26" y="23"/>
                  </a:cubicBezTo>
                  <a:cubicBezTo>
                    <a:pt x="30" y="16"/>
                    <a:pt x="29" y="7"/>
                    <a:pt x="23" y="4"/>
                  </a:cubicBezTo>
                  <a:cubicBezTo>
                    <a:pt x="18" y="0"/>
                    <a:pt x="9" y="2"/>
                    <a:pt x="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8" name="Freeform 724">
              <a:extLst>
                <a:ext uri="{FF2B5EF4-FFF2-40B4-BE49-F238E27FC236}">
                  <a16:creationId xmlns:a16="http://schemas.microsoft.com/office/drawing/2014/main" id="{5B216EE5-48C3-47B9-8A13-05646CCA9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897"/>
              <a:ext cx="177" cy="148"/>
            </a:xfrm>
            <a:custGeom>
              <a:avLst/>
              <a:gdLst>
                <a:gd name="T0" fmla="*/ 18 w 338"/>
                <a:gd name="T1" fmla="*/ 10 h 282"/>
                <a:gd name="T2" fmla="*/ 20 w 338"/>
                <a:gd name="T3" fmla="*/ 9 h 282"/>
                <a:gd name="T4" fmla="*/ 25 w 338"/>
                <a:gd name="T5" fmla="*/ 5 h 282"/>
                <a:gd name="T6" fmla="*/ 45 w 338"/>
                <a:gd name="T7" fmla="*/ 7 h 282"/>
                <a:gd name="T8" fmla="*/ 39 w 338"/>
                <a:gd name="T9" fmla="*/ 27 h 282"/>
                <a:gd name="T10" fmla="*/ 32 w 338"/>
                <a:gd name="T11" fmla="*/ 29 h 282"/>
                <a:gd name="T12" fmla="*/ 31 w 338"/>
                <a:gd name="T13" fmla="*/ 31 h 282"/>
                <a:gd name="T14" fmla="*/ 28 w 338"/>
                <a:gd name="T15" fmla="*/ 31 h 282"/>
                <a:gd name="T16" fmla="*/ 24 w 338"/>
                <a:gd name="T17" fmla="*/ 36 h 282"/>
                <a:gd name="T18" fmla="*/ 4 w 338"/>
                <a:gd name="T19" fmla="*/ 34 h 282"/>
                <a:gd name="T20" fmla="*/ 10 w 338"/>
                <a:gd name="T21" fmla="*/ 14 h 282"/>
                <a:gd name="T22" fmla="*/ 16 w 338"/>
                <a:gd name="T23" fmla="*/ 12 h 282"/>
                <a:gd name="T24" fmla="*/ 18 w 338"/>
                <a:gd name="T25" fmla="*/ 1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8" y="67"/>
                    <a:pt x="133" y="65"/>
                    <a:pt x="138" y="65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9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5" y="193"/>
                    <a:pt x="241" y="198"/>
                    <a:pt x="227" y="201"/>
                  </a:cubicBezTo>
                  <a:cubicBezTo>
                    <a:pt x="224" y="205"/>
                    <a:pt x="220" y="210"/>
                    <a:pt x="215" y="213"/>
                  </a:cubicBezTo>
                  <a:cubicBezTo>
                    <a:pt x="209" y="217"/>
                    <a:pt x="203" y="219"/>
                    <a:pt x="199" y="219"/>
                  </a:cubicBezTo>
                  <a:cubicBezTo>
                    <a:pt x="190" y="231"/>
                    <a:pt x="179" y="242"/>
                    <a:pt x="165" y="250"/>
                  </a:cubicBezTo>
                  <a:cubicBezTo>
                    <a:pt x="115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8" y="98"/>
                  </a:cubicBezTo>
                  <a:cubicBezTo>
                    <a:pt x="82" y="89"/>
                    <a:pt x="97" y="84"/>
                    <a:pt x="112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9" name="Freeform 725">
              <a:extLst>
                <a:ext uri="{FF2B5EF4-FFF2-40B4-BE49-F238E27FC236}">
                  <a16:creationId xmlns:a16="http://schemas.microsoft.com/office/drawing/2014/main" id="{01F2D365-A3BE-4D6D-94EA-08C53CBF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839"/>
              <a:ext cx="111" cy="183"/>
            </a:xfrm>
            <a:custGeom>
              <a:avLst/>
              <a:gdLst>
                <a:gd name="T0" fmla="*/ 3 w 211"/>
                <a:gd name="T1" fmla="*/ 24 h 348"/>
                <a:gd name="T2" fmla="*/ 4 w 211"/>
                <a:gd name="T3" fmla="*/ 22 h 348"/>
                <a:gd name="T4" fmla="*/ 4 w 211"/>
                <a:gd name="T5" fmla="*/ 15 h 348"/>
                <a:gd name="T6" fmla="*/ 19 w 211"/>
                <a:gd name="T7" fmla="*/ 1 h 348"/>
                <a:gd name="T8" fmla="*/ 29 w 211"/>
                <a:gd name="T9" fmla="*/ 18 h 348"/>
                <a:gd name="T10" fmla="*/ 27 w 211"/>
                <a:gd name="T11" fmla="*/ 25 h 348"/>
                <a:gd name="T12" fmla="*/ 28 w 211"/>
                <a:gd name="T13" fmla="*/ 27 h 348"/>
                <a:gd name="T14" fmla="*/ 27 w 211"/>
                <a:gd name="T15" fmla="*/ 29 h 348"/>
                <a:gd name="T16" fmla="*/ 27 w 211"/>
                <a:gd name="T17" fmla="*/ 36 h 348"/>
                <a:gd name="T18" fmla="*/ 12 w 211"/>
                <a:gd name="T19" fmla="*/ 49 h 348"/>
                <a:gd name="T20" fmla="*/ 1 w 211"/>
                <a:gd name="T21" fmla="*/ 33 h 348"/>
                <a:gd name="T22" fmla="*/ 3 w 211"/>
                <a:gd name="T23" fmla="*/ 26 h 348"/>
                <a:gd name="T24" fmla="*/ 3 w 211"/>
                <a:gd name="T25" fmla="*/ 2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8">
                  <a:moveTo>
                    <a:pt x="22" y="162"/>
                  </a:moveTo>
                  <a:cubicBezTo>
                    <a:pt x="23" y="156"/>
                    <a:pt x="25" y="151"/>
                    <a:pt x="27" y="148"/>
                  </a:cubicBezTo>
                  <a:cubicBezTo>
                    <a:pt x="23" y="133"/>
                    <a:pt x="22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4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9"/>
                  </a:cubicBezTo>
                  <a:cubicBezTo>
                    <a:pt x="190" y="173"/>
                    <a:pt x="191" y="179"/>
                    <a:pt x="190" y="186"/>
                  </a:cubicBezTo>
                  <a:cubicBezTo>
                    <a:pt x="189" y="192"/>
                    <a:pt x="187" y="198"/>
                    <a:pt x="184" y="202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8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1"/>
                    <a:pt x="23" y="178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0" name="Freeform 726">
              <a:extLst>
                <a:ext uri="{FF2B5EF4-FFF2-40B4-BE49-F238E27FC236}">
                  <a16:creationId xmlns:a16="http://schemas.microsoft.com/office/drawing/2014/main" id="{EC717275-7DF4-4D39-A10B-DFB811D20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845"/>
              <a:ext cx="72" cy="90"/>
            </a:xfrm>
            <a:custGeom>
              <a:avLst/>
              <a:gdLst>
                <a:gd name="T0" fmla="*/ 2 w 138"/>
                <a:gd name="T1" fmla="*/ 15 h 172"/>
                <a:gd name="T2" fmla="*/ 14 w 138"/>
                <a:gd name="T3" fmla="*/ 23 h 172"/>
                <a:gd name="T4" fmla="*/ 18 w 138"/>
                <a:gd name="T5" fmla="*/ 10 h 172"/>
                <a:gd name="T6" fmla="*/ 6 w 138"/>
                <a:gd name="T7" fmla="*/ 2 h 172"/>
                <a:gd name="T8" fmla="*/ 2 w 138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3" y="104"/>
                  </a:moveTo>
                  <a:cubicBezTo>
                    <a:pt x="27" y="146"/>
                    <a:pt x="63" y="172"/>
                    <a:pt x="94" y="162"/>
                  </a:cubicBezTo>
                  <a:cubicBezTo>
                    <a:pt x="124" y="152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2"/>
                    <a:pt x="13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1" name="Freeform 727">
              <a:extLst>
                <a:ext uri="{FF2B5EF4-FFF2-40B4-BE49-F238E27FC236}">
                  <a16:creationId xmlns:a16="http://schemas.microsoft.com/office/drawing/2014/main" id="{6CFF04DE-D31E-43C4-A816-36113966D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930"/>
              <a:ext cx="8" cy="16"/>
            </a:xfrm>
            <a:custGeom>
              <a:avLst/>
              <a:gdLst>
                <a:gd name="T0" fmla="*/ 1 w 15"/>
                <a:gd name="T1" fmla="*/ 0 h 30"/>
                <a:gd name="T2" fmla="*/ 0 w 15"/>
                <a:gd name="T3" fmla="*/ 5 h 30"/>
                <a:gd name="T4" fmla="*/ 1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3" y="0"/>
                  </a:moveTo>
                  <a:cubicBezTo>
                    <a:pt x="3" y="0"/>
                    <a:pt x="15" y="15"/>
                    <a:pt x="0" y="30"/>
                  </a:cubicBezTo>
                  <a:cubicBezTo>
                    <a:pt x="0" y="30"/>
                    <a:pt x="8" y="12"/>
                    <a:pt x="3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2" name="Freeform 728">
              <a:extLst>
                <a:ext uri="{FF2B5EF4-FFF2-40B4-BE49-F238E27FC236}">
                  <a16:creationId xmlns:a16="http://schemas.microsoft.com/office/drawing/2014/main" id="{66EA7CFD-AB1B-43D9-9A88-1FD556F06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939"/>
              <a:ext cx="69" cy="83"/>
            </a:xfrm>
            <a:custGeom>
              <a:avLst/>
              <a:gdLst>
                <a:gd name="T0" fmla="*/ 4 w 131"/>
                <a:gd name="T1" fmla="*/ 7 h 158"/>
                <a:gd name="T2" fmla="*/ 3 w 131"/>
                <a:gd name="T3" fmla="*/ 20 h 158"/>
                <a:gd name="T4" fmla="*/ 15 w 131"/>
                <a:gd name="T5" fmla="*/ 15 h 158"/>
                <a:gd name="T6" fmla="*/ 16 w 131"/>
                <a:gd name="T7" fmla="*/ 2 h 158"/>
                <a:gd name="T8" fmla="*/ 4 w 131"/>
                <a:gd name="T9" fmla="*/ 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1" y="87"/>
                    <a:pt x="0" y="128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1" y="31"/>
                    <a:pt x="109" y="16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3" name="Freeform 729">
              <a:extLst>
                <a:ext uri="{FF2B5EF4-FFF2-40B4-BE49-F238E27FC236}">
                  <a16:creationId xmlns:a16="http://schemas.microsoft.com/office/drawing/2014/main" id="{47D6E68D-C2DD-4B34-BEA6-FB7C995F0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945"/>
              <a:ext cx="43" cy="51"/>
            </a:xfrm>
            <a:custGeom>
              <a:avLst/>
              <a:gdLst>
                <a:gd name="T0" fmla="*/ 1 w 82"/>
                <a:gd name="T1" fmla="*/ 6 h 97"/>
                <a:gd name="T2" fmla="*/ 4 w 82"/>
                <a:gd name="T3" fmla="*/ 13 h 97"/>
                <a:gd name="T4" fmla="*/ 11 w 82"/>
                <a:gd name="T5" fmla="*/ 8 h 97"/>
                <a:gd name="T6" fmla="*/ 8 w 82"/>
                <a:gd name="T7" fmla="*/ 1 h 97"/>
                <a:gd name="T8" fmla="*/ 1 w 82"/>
                <a:gd name="T9" fmla="*/ 6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7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2" y="34"/>
                    <a:pt x="72" y="11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4" name="Freeform 730">
              <a:extLst>
                <a:ext uri="{FF2B5EF4-FFF2-40B4-BE49-F238E27FC236}">
                  <a16:creationId xmlns:a16="http://schemas.microsoft.com/office/drawing/2014/main" id="{993EF0C0-4EBE-4F98-8242-4BDF8B569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949"/>
              <a:ext cx="13" cy="12"/>
            </a:xfrm>
            <a:custGeom>
              <a:avLst/>
              <a:gdLst>
                <a:gd name="T0" fmla="*/ 1 w 24"/>
                <a:gd name="T1" fmla="*/ 2 h 23"/>
                <a:gd name="T2" fmla="*/ 2 w 24"/>
                <a:gd name="T3" fmla="*/ 3 h 23"/>
                <a:gd name="T4" fmla="*/ 4 w 24"/>
                <a:gd name="T5" fmla="*/ 2 h 23"/>
                <a:gd name="T6" fmla="*/ 2 w 24"/>
                <a:gd name="T7" fmla="*/ 1 h 23"/>
                <a:gd name="T8" fmla="*/ 1 w 24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5"/>
                    <a:pt x="4" y="21"/>
                    <a:pt x="10" y="22"/>
                  </a:cubicBezTo>
                  <a:cubicBezTo>
                    <a:pt x="17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2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5" name="Freeform 731">
              <a:extLst>
                <a:ext uri="{FF2B5EF4-FFF2-40B4-BE49-F238E27FC236}">
                  <a16:creationId xmlns:a16="http://schemas.microsoft.com/office/drawing/2014/main" id="{24C1A24C-8267-4B13-A291-B7DDBC5F4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965"/>
              <a:ext cx="10" cy="8"/>
            </a:xfrm>
            <a:custGeom>
              <a:avLst/>
              <a:gdLst>
                <a:gd name="T0" fmla="*/ 1 w 18"/>
                <a:gd name="T1" fmla="*/ 1 h 16"/>
                <a:gd name="T2" fmla="*/ 1 w 18"/>
                <a:gd name="T3" fmla="*/ 2 h 16"/>
                <a:gd name="T4" fmla="*/ 3 w 18"/>
                <a:gd name="T5" fmla="*/ 2 h 16"/>
                <a:gd name="T6" fmla="*/ 2 w 18"/>
                <a:gd name="T7" fmla="*/ 0 h 16"/>
                <a:gd name="T8" fmla="*/ 1 w 18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" y="7"/>
                  </a:moveTo>
                  <a:cubicBezTo>
                    <a:pt x="0" y="11"/>
                    <a:pt x="3" y="15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8" y="5"/>
                    <a:pt x="14" y="1"/>
                    <a:pt x="10" y="0"/>
                  </a:cubicBezTo>
                  <a:cubicBezTo>
                    <a:pt x="6" y="0"/>
                    <a:pt x="1" y="2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" name="Freeform 732">
              <a:extLst>
                <a:ext uri="{FF2B5EF4-FFF2-40B4-BE49-F238E27FC236}">
                  <a16:creationId xmlns:a16="http://schemas.microsoft.com/office/drawing/2014/main" id="{DAAC43F2-DFCD-495E-9F0F-5B12AD2B7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847"/>
              <a:ext cx="50" cy="59"/>
            </a:xfrm>
            <a:custGeom>
              <a:avLst/>
              <a:gdLst>
                <a:gd name="T0" fmla="*/ 3 w 95"/>
                <a:gd name="T1" fmla="*/ 2 h 113"/>
                <a:gd name="T2" fmla="*/ 3 w 95"/>
                <a:gd name="T3" fmla="*/ 11 h 113"/>
                <a:gd name="T4" fmla="*/ 12 w 95"/>
                <a:gd name="T5" fmla="*/ 15 h 113"/>
                <a:gd name="T6" fmla="*/ 12 w 95"/>
                <a:gd name="T7" fmla="*/ 5 h 113"/>
                <a:gd name="T8" fmla="*/ 3 w 95"/>
                <a:gd name="T9" fmla="*/ 2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3">
                  <a:moveTo>
                    <a:pt x="17" y="11"/>
                  </a:moveTo>
                  <a:cubicBezTo>
                    <a:pt x="0" y="23"/>
                    <a:pt x="0" y="52"/>
                    <a:pt x="17" y="77"/>
                  </a:cubicBezTo>
                  <a:cubicBezTo>
                    <a:pt x="34" y="102"/>
                    <a:pt x="61" y="113"/>
                    <a:pt x="78" y="102"/>
                  </a:cubicBezTo>
                  <a:cubicBezTo>
                    <a:pt x="95" y="90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7" name="Freeform 733">
              <a:extLst>
                <a:ext uri="{FF2B5EF4-FFF2-40B4-BE49-F238E27FC236}">
                  <a16:creationId xmlns:a16="http://schemas.microsoft.com/office/drawing/2014/main" id="{0538A5D7-9FEA-474D-9904-D020EBEB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853"/>
              <a:ext cx="26" cy="28"/>
            </a:xfrm>
            <a:custGeom>
              <a:avLst/>
              <a:gdLst>
                <a:gd name="T0" fmla="*/ 1 w 50"/>
                <a:gd name="T1" fmla="*/ 5 h 54"/>
                <a:gd name="T2" fmla="*/ 5 w 50"/>
                <a:gd name="T3" fmla="*/ 7 h 54"/>
                <a:gd name="T4" fmla="*/ 6 w 50"/>
                <a:gd name="T5" fmla="*/ 2 h 54"/>
                <a:gd name="T6" fmla="*/ 2 w 50"/>
                <a:gd name="T7" fmla="*/ 1 h 54"/>
                <a:gd name="T8" fmla="*/ 1 w 50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3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8" name="Freeform 734">
              <a:extLst>
                <a:ext uri="{FF2B5EF4-FFF2-40B4-BE49-F238E27FC236}">
                  <a16:creationId xmlns:a16="http://schemas.microsoft.com/office/drawing/2014/main" id="{687FEDF2-15D9-4052-8F30-D062C68C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881"/>
              <a:ext cx="15" cy="17"/>
            </a:xfrm>
            <a:custGeom>
              <a:avLst/>
              <a:gdLst>
                <a:gd name="T0" fmla="*/ 1 w 29"/>
                <a:gd name="T1" fmla="*/ 3 h 33"/>
                <a:gd name="T2" fmla="*/ 3 w 29"/>
                <a:gd name="T3" fmla="*/ 4 h 33"/>
                <a:gd name="T4" fmla="*/ 4 w 29"/>
                <a:gd name="T5" fmla="*/ 2 h 33"/>
                <a:gd name="T6" fmla="*/ 2 w 29"/>
                <a:gd name="T7" fmla="*/ 1 h 33"/>
                <a:gd name="T8" fmla="*/ 1 w 29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9" name="Freeform 735">
              <a:extLst>
                <a:ext uri="{FF2B5EF4-FFF2-40B4-BE49-F238E27FC236}">
                  <a16:creationId xmlns:a16="http://schemas.microsoft.com/office/drawing/2014/main" id="{D264D60D-3282-447F-8CCF-519213F9E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838"/>
              <a:ext cx="111" cy="183"/>
            </a:xfrm>
            <a:custGeom>
              <a:avLst/>
              <a:gdLst>
                <a:gd name="T0" fmla="*/ 3 w 211"/>
                <a:gd name="T1" fmla="*/ 24 h 348"/>
                <a:gd name="T2" fmla="*/ 4 w 211"/>
                <a:gd name="T3" fmla="*/ 22 h 348"/>
                <a:gd name="T4" fmla="*/ 4 w 211"/>
                <a:gd name="T5" fmla="*/ 15 h 348"/>
                <a:gd name="T6" fmla="*/ 19 w 211"/>
                <a:gd name="T7" fmla="*/ 1 h 348"/>
                <a:gd name="T8" fmla="*/ 29 w 211"/>
                <a:gd name="T9" fmla="*/ 18 h 348"/>
                <a:gd name="T10" fmla="*/ 27 w 211"/>
                <a:gd name="T11" fmla="*/ 25 h 348"/>
                <a:gd name="T12" fmla="*/ 28 w 211"/>
                <a:gd name="T13" fmla="*/ 27 h 348"/>
                <a:gd name="T14" fmla="*/ 27 w 211"/>
                <a:gd name="T15" fmla="*/ 29 h 348"/>
                <a:gd name="T16" fmla="*/ 27 w 211"/>
                <a:gd name="T17" fmla="*/ 36 h 348"/>
                <a:gd name="T18" fmla="*/ 12 w 211"/>
                <a:gd name="T19" fmla="*/ 49 h 348"/>
                <a:gd name="T20" fmla="*/ 1 w 211"/>
                <a:gd name="T21" fmla="*/ 33 h 348"/>
                <a:gd name="T22" fmla="*/ 3 w 211"/>
                <a:gd name="T23" fmla="*/ 26 h 348"/>
                <a:gd name="T24" fmla="*/ 3 w 211"/>
                <a:gd name="T25" fmla="*/ 2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8">
                  <a:moveTo>
                    <a:pt x="22" y="162"/>
                  </a:moveTo>
                  <a:cubicBezTo>
                    <a:pt x="23" y="156"/>
                    <a:pt x="25" y="151"/>
                    <a:pt x="27" y="148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4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9"/>
                  </a:cubicBezTo>
                  <a:cubicBezTo>
                    <a:pt x="190" y="173"/>
                    <a:pt x="191" y="179"/>
                    <a:pt x="190" y="186"/>
                  </a:cubicBezTo>
                  <a:cubicBezTo>
                    <a:pt x="189" y="192"/>
                    <a:pt x="187" y="198"/>
                    <a:pt x="184" y="202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8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1"/>
                    <a:pt x="23" y="178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0" name="Freeform 736">
              <a:extLst>
                <a:ext uri="{FF2B5EF4-FFF2-40B4-BE49-F238E27FC236}">
                  <a16:creationId xmlns:a16="http://schemas.microsoft.com/office/drawing/2014/main" id="{952DD013-BB26-4DF7-AD17-8C3F338C0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079"/>
              <a:ext cx="109" cy="181"/>
            </a:xfrm>
            <a:custGeom>
              <a:avLst/>
              <a:gdLst>
                <a:gd name="T0" fmla="*/ 27 w 207"/>
                <a:gd name="T1" fmla="*/ 26 h 346"/>
                <a:gd name="T2" fmla="*/ 27 w 207"/>
                <a:gd name="T3" fmla="*/ 24 h 346"/>
                <a:gd name="T4" fmla="*/ 29 w 207"/>
                <a:gd name="T5" fmla="*/ 17 h 346"/>
                <a:gd name="T6" fmla="*/ 18 w 207"/>
                <a:gd name="T7" fmla="*/ 1 h 346"/>
                <a:gd name="T8" fmla="*/ 3 w 207"/>
                <a:gd name="T9" fmla="*/ 15 h 346"/>
                <a:gd name="T10" fmla="*/ 4 w 207"/>
                <a:gd name="T11" fmla="*/ 21 h 346"/>
                <a:gd name="T12" fmla="*/ 3 w 207"/>
                <a:gd name="T13" fmla="*/ 23 h 346"/>
                <a:gd name="T14" fmla="*/ 3 w 207"/>
                <a:gd name="T15" fmla="*/ 26 h 346"/>
                <a:gd name="T16" fmla="*/ 1 w 207"/>
                <a:gd name="T17" fmla="*/ 32 h 346"/>
                <a:gd name="T18" fmla="*/ 12 w 207"/>
                <a:gd name="T19" fmla="*/ 49 h 346"/>
                <a:gd name="T20" fmla="*/ 27 w 207"/>
                <a:gd name="T21" fmla="*/ 35 h 346"/>
                <a:gd name="T22" fmla="*/ 27 w 207"/>
                <a:gd name="T23" fmla="*/ 28 h 346"/>
                <a:gd name="T24" fmla="*/ 27 w 207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7" h="346">
                  <a:moveTo>
                    <a:pt x="187" y="183"/>
                  </a:moveTo>
                  <a:cubicBezTo>
                    <a:pt x="187" y="177"/>
                    <a:pt x="187" y="171"/>
                    <a:pt x="186" y="167"/>
                  </a:cubicBezTo>
                  <a:cubicBezTo>
                    <a:pt x="193" y="154"/>
                    <a:pt x="198" y="139"/>
                    <a:pt x="200" y="122"/>
                  </a:cubicBezTo>
                  <a:cubicBezTo>
                    <a:pt x="207" y="63"/>
                    <a:pt x="172" y="11"/>
                    <a:pt x="123" y="5"/>
                  </a:cubicBezTo>
                  <a:cubicBezTo>
                    <a:pt x="73" y="0"/>
                    <a:pt x="28" y="43"/>
                    <a:pt x="21" y="102"/>
                  </a:cubicBezTo>
                  <a:cubicBezTo>
                    <a:pt x="19" y="117"/>
                    <a:pt x="20" y="133"/>
                    <a:pt x="24" y="147"/>
                  </a:cubicBezTo>
                  <a:cubicBezTo>
                    <a:pt x="21" y="151"/>
                    <a:pt x="19" y="157"/>
                    <a:pt x="19" y="163"/>
                  </a:cubicBezTo>
                  <a:cubicBezTo>
                    <a:pt x="18" y="170"/>
                    <a:pt x="18" y="176"/>
                    <a:pt x="20" y="180"/>
                  </a:cubicBezTo>
                  <a:cubicBezTo>
                    <a:pt x="13" y="193"/>
                    <a:pt x="9" y="208"/>
                    <a:pt x="7" y="224"/>
                  </a:cubicBezTo>
                  <a:cubicBezTo>
                    <a:pt x="0" y="282"/>
                    <a:pt x="34" y="335"/>
                    <a:pt x="84" y="341"/>
                  </a:cubicBezTo>
                  <a:cubicBezTo>
                    <a:pt x="133" y="346"/>
                    <a:pt x="179" y="303"/>
                    <a:pt x="186" y="244"/>
                  </a:cubicBezTo>
                  <a:cubicBezTo>
                    <a:pt x="188" y="228"/>
                    <a:pt x="186" y="212"/>
                    <a:pt x="182" y="197"/>
                  </a:cubicBezTo>
                  <a:cubicBezTo>
                    <a:pt x="184" y="194"/>
                    <a:pt x="186" y="188"/>
                    <a:pt x="187" y="183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1" name="Freeform 737">
              <a:extLst>
                <a:ext uri="{FF2B5EF4-FFF2-40B4-BE49-F238E27FC236}">
                  <a16:creationId xmlns:a16="http://schemas.microsoft.com/office/drawing/2014/main" id="{2B8B9AE6-0330-4F91-A78F-179300302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082"/>
              <a:ext cx="78" cy="89"/>
            </a:xfrm>
            <a:custGeom>
              <a:avLst/>
              <a:gdLst>
                <a:gd name="T0" fmla="*/ 18 w 147"/>
                <a:gd name="T1" fmla="*/ 17 h 170"/>
                <a:gd name="T2" fmla="*/ 4 w 147"/>
                <a:gd name="T3" fmla="*/ 22 h 170"/>
                <a:gd name="T4" fmla="*/ 4 w 147"/>
                <a:gd name="T5" fmla="*/ 8 h 170"/>
                <a:gd name="T6" fmla="*/ 18 w 147"/>
                <a:gd name="T7" fmla="*/ 3 h 170"/>
                <a:gd name="T8" fmla="*/ 18 w 147"/>
                <a:gd name="T9" fmla="*/ 1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70">
                  <a:moveTo>
                    <a:pt x="123" y="117"/>
                  </a:moveTo>
                  <a:cubicBezTo>
                    <a:pt x="99" y="154"/>
                    <a:pt x="57" y="170"/>
                    <a:pt x="30" y="152"/>
                  </a:cubicBezTo>
                  <a:cubicBezTo>
                    <a:pt x="3" y="135"/>
                    <a:pt x="0" y="91"/>
                    <a:pt x="24" y="53"/>
                  </a:cubicBezTo>
                  <a:cubicBezTo>
                    <a:pt x="48" y="16"/>
                    <a:pt x="89" y="0"/>
                    <a:pt x="117" y="18"/>
                  </a:cubicBezTo>
                  <a:cubicBezTo>
                    <a:pt x="144" y="35"/>
                    <a:pt x="147" y="79"/>
                    <a:pt x="123" y="117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2" name="Freeform 738">
              <a:extLst>
                <a:ext uri="{FF2B5EF4-FFF2-40B4-BE49-F238E27FC236}">
                  <a16:creationId xmlns:a16="http://schemas.microsoft.com/office/drawing/2014/main" id="{DC59D182-EC2D-4AC5-A1CD-D3A396BD4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159"/>
              <a:ext cx="8" cy="16"/>
            </a:xfrm>
            <a:custGeom>
              <a:avLst/>
              <a:gdLst>
                <a:gd name="T0" fmla="*/ 2 w 15"/>
                <a:gd name="T1" fmla="*/ 0 h 30"/>
                <a:gd name="T2" fmla="*/ 2 w 15"/>
                <a:gd name="T3" fmla="*/ 5 h 30"/>
                <a:gd name="T4" fmla="*/ 2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cubicBezTo>
                    <a:pt x="15" y="0"/>
                    <a:pt x="0" y="12"/>
                    <a:pt x="11" y="30"/>
                  </a:cubicBezTo>
                  <a:cubicBezTo>
                    <a:pt x="11" y="30"/>
                    <a:pt x="8" y="11"/>
                    <a:pt x="15" y="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3" name="Freeform 739">
              <a:extLst>
                <a:ext uri="{FF2B5EF4-FFF2-40B4-BE49-F238E27FC236}">
                  <a16:creationId xmlns:a16="http://schemas.microsoft.com/office/drawing/2014/main" id="{0D70A212-DF5E-466C-848B-CDA95B268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174"/>
              <a:ext cx="64" cy="85"/>
            </a:xfrm>
            <a:custGeom>
              <a:avLst/>
              <a:gdLst>
                <a:gd name="T0" fmla="*/ 16 w 122"/>
                <a:gd name="T1" fmla="*/ 9 h 163"/>
                <a:gd name="T2" fmla="*/ 13 w 122"/>
                <a:gd name="T3" fmla="*/ 22 h 163"/>
                <a:gd name="T4" fmla="*/ 2 w 122"/>
                <a:gd name="T5" fmla="*/ 14 h 163"/>
                <a:gd name="T6" fmla="*/ 5 w 122"/>
                <a:gd name="T7" fmla="*/ 2 h 163"/>
                <a:gd name="T8" fmla="*/ 16 w 122"/>
                <a:gd name="T9" fmla="*/ 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63">
                  <a:moveTo>
                    <a:pt x="108" y="65"/>
                  </a:moveTo>
                  <a:cubicBezTo>
                    <a:pt x="122" y="105"/>
                    <a:pt x="113" y="145"/>
                    <a:pt x="87" y="154"/>
                  </a:cubicBezTo>
                  <a:cubicBezTo>
                    <a:pt x="61" y="163"/>
                    <a:pt x="29" y="138"/>
                    <a:pt x="14" y="98"/>
                  </a:cubicBezTo>
                  <a:cubicBezTo>
                    <a:pt x="0" y="58"/>
                    <a:pt x="10" y="18"/>
                    <a:pt x="36" y="9"/>
                  </a:cubicBezTo>
                  <a:cubicBezTo>
                    <a:pt x="61" y="0"/>
                    <a:pt x="94" y="25"/>
                    <a:pt x="108" y="65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4" name="Freeform 740">
              <a:extLst>
                <a:ext uri="{FF2B5EF4-FFF2-40B4-BE49-F238E27FC236}">
                  <a16:creationId xmlns:a16="http://schemas.microsoft.com/office/drawing/2014/main" id="{90A2566F-5FEA-44E2-9A09-8CF948D2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180"/>
              <a:ext cx="39" cy="47"/>
            </a:xfrm>
            <a:custGeom>
              <a:avLst/>
              <a:gdLst>
                <a:gd name="T0" fmla="*/ 11 w 73"/>
                <a:gd name="T1" fmla="*/ 7 h 90"/>
                <a:gd name="T2" fmla="*/ 6 w 73"/>
                <a:gd name="T3" fmla="*/ 13 h 90"/>
                <a:gd name="T4" fmla="*/ 1 w 73"/>
                <a:gd name="T5" fmla="*/ 7 h 90"/>
                <a:gd name="T6" fmla="*/ 5 w 73"/>
                <a:gd name="T7" fmla="*/ 0 h 90"/>
                <a:gd name="T8" fmla="*/ 11 w 73"/>
                <a:gd name="T9" fmla="*/ 7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0">
                  <a:moveTo>
                    <a:pt x="73" y="45"/>
                  </a:moveTo>
                  <a:cubicBezTo>
                    <a:pt x="73" y="69"/>
                    <a:pt x="57" y="90"/>
                    <a:pt x="37" y="90"/>
                  </a:cubicBezTo>
                  <a:cubicBezTo>
                    <a:pt x="17" y="90"/>
                    <a:pt x="1" y="71"/>
                    <a:pt x="1" y="46"/>
                  </a:cubicBezTo>
                  <a:cubicBezTo>
                    <a:pt x="0" y="21"/>
                    <a:pt x="16" y="1"/>
                    <a:pt x="36" y="0"/>
                  </a:cubicBezTo>
                  <a:cubicBezTo>
                    <a:pt x="56" y="0"/>
                    <a:pt x="72" y="20"/>
                    <a:pt x="73" y="4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5" name="Freeform 741">
              <a:extLst>
                <a:ext uri="{FF2B5EF4-FFF2-40B4-BE49-F238E27FC236}">
                  <a16:creationId xmlns:a16="http://schemas.microsoft.com/office/drawing/2014/main" id="{C361048A-9CA6-402E-96A6-33E6B475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180"/>
              <a:ext cx="13" cy="12"/>
            </a:xfrm>
            <a:custGeom>
              <a:avLst/>
              <a:gdLst>
                <a:gd name="T0" fmla="*/ 4 w 24"/>
                <a:gd name="T1" fmla="*/ 2 h 23"/>
                <a:gd name="T2" fmla="*/ 2 w 24"/>
                <a:gd name="T3" fmla="*/ 3 h 23"/>
                <a:gd name="T4" fmla="*/ 1 w 24"/>
                <a:gd name="T5" fmla="*/ 2 h 23"/>
                <a:gd name="T6" fmla="*/ 2 w 24"/>
                <a:gd name="T7" fmla="*/ 1 h 23"/>
                <a:gd name="T8" fmla="*/ 4 w 24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3"/>
                  </a:moveTo>
                  <a:cubicBezTo>
                    <a:pt x="22" y="19"/>
                    <a:pt x="17" y="23"/>
                    <a:pt x="11" y="22"/>
                  </a:cubicBezTo>
                  <a:cubicBezTo>
                    <a:pt x="4" y="21"/>
                    <a:pt x="0" y="16"/>
                    <a:pt x="1" y="10"/>
                  </a:cubicBezTo>
                  <a:cubicBezTo>
                    <a:pt x="1" y="4"/>
                    <a:pt x="7" y="0"/>
                    <a:pt x="13" y="1"/>
                  </a:cubicBezTo>
                  <a:cubicBezTo>
                    <a:pt x="19" y="2"/>
                    <a:pt x="24" y="7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6" name="Freeform 742">
              <a:extLst>
                <a:ext uri="{FF2B5EF4-FFF2-40B4-BE49-F238E27FC236}">
                  <a16:creationId xmlns:a16="http://schemas.microsoft.com/office/drawing/2014/main" id="{24352B59-0BA7-4420-9E8A-9FF5BB420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194"/>
              <a:ext cx="9" cy="9"/>
            </a:xfrm>
            <a:custGeom>
              <a:avLst/>
              <a:gdLst>
                <a:gd name="T0" fmla="*/ 3 w 17"/>
                <a:gd name="T1" fmla="*/ 2 h 16"/>
                <a:gd name="T2" fmla="*/ 1 w 17"/>
                <a:gd name="T3" fmla="*/ 3 h 16"/>
                <a:gd name="T4" fmla="*/ 0 w 17"/>
                <a:gd name="T5" fmla="*/ 1 h 16"/>
                <a:gd name="T6" fmla="*/ 2 w 17"/>
                <a:gd name="T7" fmla="*/ 0 h 16"/>
                <a:gd name="T8" fmla="*/ 3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9"/>
                  </a:moveTo>
                  <a:cubicBezTo>
                    <a:pt x="16" y="13"/>
                    <a:pt x="12" y="16"/>
                    <a:pt x="8" y="16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ubicBezTo>
                    <a:pt x="14" y="1"/>
                    <a:pt x="17" y="5"/>
                    <a:pt x="1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7" name="Freeform 743">
              <a:extLst>
                <a:ext uri="{FF2B5EF4-FFF2-40B4-BE49-F238E27FC236}">
                  <a16:creationId xmlns:a16="http://schemas.microsoft.com/office/drawing/2014/main" id="{4E31434C-FA3D-4AFD-95CB-8E72EFBE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085"/>
              <a:ext cx="57" cy="54"/>
            </a:xfrm>
            <a:custGeom>
              <a:avLst/>
              <a:gdLst>
                <a:gd name="T0" fmla="*/ 14 w 109"/>
                <a:gd name="T1" fmla="*/ 2 h 103"/>
                <a:gd name="T2" fmla="*/ 11 w 109"/>
                <a:gd name="T3" fmla="*/ 11 h 103"/>
                <a:gd name="T4" fmla="*/ 2 w 109"/>
                <a:gd name="T5" fmla="*/ 13 h 103"/>
                <a:gd name="T6" fmla="*/ 4 w 109"/>
                <a:gd name="T7" fmla="*/ 3 h 103"/>
                <a:gd name="T8" fmla="*/ 14 w 109"/>
                <a:gd name="T9" fmla="*/ 2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3">
                  <a:moveTo>
                    <a:pt x="96" y="15"/>
                  </a:moveTo>
                  <a:cubicBezTo>
                    <a:pt x="109" y="31"/>
                    <a:pt x="102" y="59"/>
                    <a:pt x="79" y="79"/>
                  </a:cubicBezTo>
                  <a:cubicBezTo>
                    <a:pt x="56" y="99"/>
                    <a:pt x="27" y="103"/>
                    <a:pt x="13" y="87"/>
                  </a:cubicBezTo>
                  <a:cubicBezTo>
                    <a:pt x="0" y="72"/>
                    <a:pt x="7" y="43"/>
                    <a:pt x="30" y="23"/>
                  </a:cubicBezTo>
                  <a:cubicBezTo>
                    <a:pt x="53" y="3"/>
                    <a:pt x="82" y="0"/>
                    <a:pt x="96" y="1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8" name="Freeform 744">
              <a:extLst>
                <a:ext uri="{FF2B5EF4-FFF2-40B4-BE49-F238E27FC236}">
                  <a16:creationId xmlns:a16="http://schemas.microsoft.com/office/drawing/2014/main" id="{85FF4FB2-411A-4FB7-9FEA-99ACA3993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090"/>
              <a:ext cx="27" cy="26"/>
            </a:xfrm>
            <a:custGeom>
              <a:avLst/>
              <a:gdLst>
                <a:gd name="T0" fmla="*/ 6 w 52"/>
                <a:gd name="T1" fmla="*/ 6 h 50"/>
                <a:gd name="T2" fmla="*/ 1 w 52"/>
                <a:gd name="T3" fmla="*/ 6 h 50"/>
                <a:gd name="T4" fmla="*/ 2 w 52"/>
                <a:gd name="T5" fmla="*/ 2 h 50"/>
                <a:gd name="T6" fmla="*/ 6 w 52"/>
                <a:gd name="T7" fmla="*/ 1 h 50"/>
                <a:gd name="T8" fmla="*/ 6 w 52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0">
                  <a:moveTo>
                    <a:pt x="40" y="40"/>
                  </a:moveTo>
                  <a:cubicBezTo>
                    <a:pt x="30" y="50"/>
                    <a:pt x="16" y="50"/>
                    <a:pt x="8" y="42"/>
                  </a:cubicBezTo>
                  <a:cubicBezTo>
                    <a:pt x="0" y="33"/>
                    <a:pt x="2" y="19"/>
                    <a:pt x="12" y="9"/>
                  </a:cubicBezTo>
                  <a:cubicBezTo>
                    <a:pt x="22" y="0"/>
                    <a:pt x="37" y="0"/>
                    <a:pt x="45" y="8"/>
                  </a:cubicBezTo>
                  <a:cubicBezTo>
                    <a:pt x="52" y="17"/>
                    <a:pt x="50" y="31"/>
                    <a:pt x="4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9" name="Freeform 745">
              <a:extLst>
                <a:ext uri="{FF2B5EF4-FFF2-40B4-BE49-F238E27FC236}">
                  <a16:creationId xmlns:a16="http://schemas.microsoft.com/office/drawing/2014/main" id="{034E35BC-76FA-4EE7-9703-6E20A2E9C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113"/>
              <a:ext cx="16" cy="17"/>
            </a:xfrm>
            <a:custGeom>
              <a:avLst/>
              <a:gdLst>
                <a:gd name="T0" fmla="*/ 4 w 30"/>
                <a:gd name="T1" fmla="*/ 3 h 33"/>
                <a:gd name="T2" fmla="*/ 1 w 30"/>
                <a:gd name="T3" fmla="*/ 4 h 33"/>
                <a:gd name="T4" fmla="*/ 1 w 30"/>
                <a:gd name="T5" fmla="*/ 2 h 33"/>
                <a:gd name="T6" fmla="*/ 3 w 30"/>
                <a:gd name="T7" fmla="*/ 1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23"/>
                  </a:moveTo>
                  <a:cubicBezTo>
                    <a:pt x="21" y="30"/>
                    <a:pt x="13" y="33"/>
                    <a:pt x="7" y="30"/>
                  </a:cubicBezTo>
                  <a:cubicBezTo>
                    <a:pt x="1" y="26"/>
                    <a:pt x="0" y="17"/>
                    <a:pt x="4" y="10"/>
                  </a:cubicBezTo>
                  <a:cubicBezTo>
                    <a:pt x="8" y="3"/>
                    <a:pt x="16" y="0"/>
                    <a:pt x="23" y="4"/>
                  </a:cubicBezTo>
                  <a:cubicBezTo>
                    <a:pt x="29" y="7"/>
                    <a:pt x="30" y="16"/>
                    <a:pt x="26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0" name="Freeform 746">
              <a:extLst>
                <a:ext uri="{FF2B5EF4-FFF2-40B4-BE49-F238E27FC236}">
                  <a16:creationId xmlns:a16="http://schemas.microsoft.com/office/drawing/2014/main" id="{4D5AE74E-D6E1-405A-ACB4-95358793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078"/>
              <a:ext cx="109" cy="181"/>
            </a:xfrm>
            <a:custGeom>
              <a:avLst/>
              <a:gdLst>
                <a:gd name="T0" fmla="*/ 27 w 207"/>
                <a:gd name="T1" fmla="*/ 26 h 346"/>
                <a:gd name="T2" fmla="*/ 27 w 207"/>
                <a:gd name="T3" fmla="*/ 24 h 346"/>
                <a:gd name="T4" fmla="*/ 29 w 207"/>
                <a:gd name="T5" fmla="*/ 17 h 346"/>
                <a:gd name="T6" fmla="*/ 18 w 207"/>
                <a:gd name="T7" fmla="*/ 1 h 346"/>
                <a:gd name="T8" fmla="*/ 3 w 207"/>
                <a:gd name="T9" fmla="*/ 15 h 346"/>
                <a:gd name="T10" fmla="*/ 4 w 207"/>
                <a:gd name="T11" fmla="*/ 21 h 346"/>
                <a:gd name="T12" fmla="*/ 3 w 207"/>
                <a:gd name="T13" fmla="*/ 23 h 346"/>
                <a:gd name="T14" fmla="*/ 3 w 207"/>
                <a:gd name="T15" fmla="*/ 26 h 346"/>
                <a:gd name="T16" fmla="*/ 1 w 207"/>
                <a:gd name="T17" fmla="*/ 32 h 346"/>
                <a:gd name="T18" fmla="*/ 12 w 207"/>
                <a:gd name="T19" fmla="*/ 49 h 346"/>
                <a:gd name="T20" fmla="*/ 27 w 207"/>
                <a:gd name="T21" fmla="*/ 35 h 346"/>
                <a:gd name="T22" fmla="*/ 27 w 207"/>
                <a:gd name="T23" fmla="*/ 28 h 346"/>
                <a:gd name="T24" fmla="*/ 27 w 207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7" h="346">
                  <a:moveTo>
                    <a:pt x="187" y="183"/>
                  </a:moveTo>
                  <a:cubicBezTo>
                    <a:pt x="188" y="177"/>
                    <a:pt x="187" y="172"/>
                    <a:pt x="186" y="167"/>
                  </a:cubicBezTo>
                  <a:cubicBezTo>
                    <a:pt x="193" y="154"/>
                    <a:pt x="198" y="139"/>
                    <a:pt x="200" y="122"/>
                  </a:cubicBezTo>
                  <a:cubicBezTo>
                    <a:pt x="207" y="64"/>
                    <a:pt x="173" y="11"/>
                    <a:pt x="123" y="5"/>
                  </a:cubicBezTo>
                  <a:cubicBezTo>
                    <a:pt x="74" y="0"/>
                    <a:pt x="28" y="43"/>
                    <a:pt x="21" y="102"/>
                  </a:cubicBezTo>
                  <a:cubicBezTo>
                    <a:pt x="20" y="118"/>
                    <a:pt x="21" y="133"/>
                    <a:pt x="24" y="147"/>
                  </a:cubicBezTo>
                  <a:cubicBezTo>
                    <a:pt x="22" y="151"/>
                    <a:pt x="20" y="157"/>
                    <a:pt x="19" y="163"/>
                  </a:cubicBezTo>
                  <a:cubicBezTo>
                    <a:pt x="18" y="170"/>
                    <a:pt x="19" y="176"/>
                    <a:pt x="21" y="180"/>
                  </a:cubicBezTo>
                  <a:cubicBezTo>
                    <a:pt x="14" y="193"/>
                    <a:pt x="9" y="208"/>
                    <a:pt x="7" y="224"/>
                  </a:cubicBezTo>
                  <a:cubicBezTo>
                    <a:pt x="0" y="282"/>
                    <a:pt x="35" y="335"/>
                    <a:pt x="84" y="341"/>
                  </a:cubicBezTo>
                  <a:cubicBezTo>
                    <a:pt x="134" y="346"/>
                    <a:pt x="179" y="303"/>
                    <a:pt x="186" y="244"/>
                  </a:cubicBezTo>
                  <a:cubicBezTo>
                    <a:pt x="188" y="228"/>
                    <a:pt x="187" y="212"/>
                    <a:pt x="183" y="197"/>
                  </a:cubicBezTo>
                  <a:cubicBezTo>
                    <a:pt x="185" y="194"/>
                    <a:pt x="187" y="188"/>
                    <a:pt x="187" y="18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1" name="Freeform 747">
              <a:extLst>
                <a:ext uri="{FF2B5EF4-FFF2-40B4-BE49-F238E27FC236}">
                  <a16:creationId xmlns:a16="http://schemas.microsoft.com/office/drawing/2014/main" id="{7B785FF1-ABD0-47C6-96B3-1A300749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075"/>
              <a:ext cx="124" cy="185"/>
            </a:xfrm>
            <a:custGeom>
              <a:avLst/>
              <a:gdLst>
                <a:gd name="T0" fmla="*/ 29 w 236"/>
                <a:gd name="T1" fmla="*/ 23 h 352"/>
                <a:gd name="T2" fmla="*/ 28 w 236"/>
                <a:gd name="T3" fmla="*/ 20 h 352"/>
                <a:gd name="T4" fmla="*/ 27 w 236"/>
                <a:gd name="T5" fmla="*/ 14 h 352"/>
                <a:gd name="T6" fmla="*/ 11 w 236"/>
                <a:gd name="T7" fmla="*/ 2 h 352"/>
                <a:gd name="T8" fmla="*/ 2 w 236"/>
                <a:gd name="T9" fmla="*/ 20 h 352"/>
                <a:gd name="T10" fmla="*/ 5 w 236"/>
                <a:gd name="T11" fmla="*/ 26 h 352"/>
                <a:gd name="T12" fmla="*/ 5 w 236"/>
                <a:gd name="T13" fmla="*/ 29 h 352"/>
                <a:gd name="T14" fmla="*/ 6 w 236"/>
                <a:gd name="T15" fmla="*/ 31 h 352"/>
                <a:gd name="T16" fmla="*/ 7 w 236"/>
                <a:gd name="T17" fmla="*/ 37 h 352"/>
                <a:gd name="T18" fmla="*/ 24 w 236"/>
                <a:gd name="T19" fmla="*/ 49 h 352"/>
                <a:gd name="T20" fmla="*/ 32 w 236"/>
                <a:gd name="T21" fmla="*/ 30 h 352"/>
                <a:gd name="T22" fmla="*/ 29 w 236"/>
                <a:gd name="T23" fmla="*/ 25 h 352"/>
                <a:gd name="T24" fmla="*/ 29 w 236"/>
                <a:gd name="T25" fmla="*/ 2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6" h="352">
                  <a:moveTo>
                    <a:pt x="199" y="155"/>
                  </a:moveTo>
                  <a:cubicBezTo>
                    <a:pt x="198" y="149"/>
                    <a:pt x="195" y="144"/>
                    <a:pt x="192" y="141"/>
                  </a:cubicBezTo>
                  <a:cubicBezTo>
                    <a:pt x="194" y="126"/>
                    <a:pt x="194" y="110"/>
                    <a:pt x="189" y="94"/>
                  </a:cubicBezTo>
                  <a:cubicBezTo>
                    <a:pt x="174" y="36"/>
                    <a:pt x="123" y="0"/>
                    <a:pt x="75" y="13"/>
                  </a:cubicBezTo>
                  <a:cubicBezTo>
                    <a:pt x="27" y="25"/>
                    <a:pt x="0" y="82"/>
                    <a:pt x="15" y="139"/>
                  </a:cubicBezTo>
                  <a:cubicBezTo>
                    <a:pt x="19" y="155"/>
                    <a:pt x="26" y="169"/>
                    <a:pt x="35" y="181"/>
                  </a:cubicBezTo>
                  <a:cubicBezTo>
                    <a:pt x="34" y="185"/>
                    <a:pt x="34" y="191"/>
                    <a:pt x="35" y="198"/>
                  </a:cubicBezTo>
                  <a:cubicBezTo>
                    <a:pt x="37" y="204"/>
                    <a:pt x="40" y="209"/>
                    <a:pt x="43" y="213"/>
                  </a:cubicBezTo>
                  <a:cubicBezTo>
                    <a:pt x="41" y="227"/>
                    <a:pt x="42" y="243"/>
                    <a:pt x="46" y="258"/>
                  </a:cubicBezTo>
                  <a:cubicBezTo>
                    <a:pt x="61" y="316"/>
                    <a:pt x="113" y="352"/>
                    <a:pt x="161" y="339"/>
                  </a:cubicBezTo>
                  <a:cubicBezTo>
                    <a:pt x="209" y="326"/>
                    <a:pt x="236" y="270"/>
                    <a:pt x="221" y="212"/>
                  </a:cubicBezTo>
                  <a:cubicBezTo>
                    <a:pt x="216" y="196"/>
                    <a:pt x="209" y="182"/>
                    <a:pt x="200" y="170"/>
                  </a:cubicBezTo>
                  <a:cubicBezTo>
                    <a:pt x="201" y="166"/>
                    <a:pt x="201" y="160"/>
                    <a:pt x="199" y="155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2" name="Freeform 748">
              <a:extLst>
                <a:ext uri="{FF2B5EF4-FFF2-40B4-BE49-F238E27FC236}">
                  <a16:creationId xmlns:a16="http://schemas.microsoft.com/office/drawing/2014/main" id="{5D6A48A0-A5CF-49E7-8A38-72616AC41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084"/>
              <a:ext cx="69" cy="89"/>
            </a:xfrm>
            <a:custGeom>
              <a:avLst/>
              <a:gdLst>
                <a:gd name="T0" fmla="*/ 18 w 132"/>
                <a:gd name="T1" fmla="*/ 14 h 170"/>
                <a:gd name="T2" fmla="*/ 7 w 132"/>
                <a:gd name="T3" fmla="*/ 24 h 170"/>
                <a:gd name="T4" fmla="*/ 2 w 132"/>
                <a:gd name="T5" fmla="*/ 10 h 170"/>
                <a:gd name="T6" fmla="*/ 12 w 132"/>
                <a:gd name="T7" fmla="*/ 1 h 170"/>
                <a:gd name="T8" fmla="*/ 18 w 132"/>
                <a:gd name="T9" fmla="*/ 14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70">
                  <a:moveTo>
                    <a:pt x="124" y="96"/>
                  </a:moveTo>
                  <a:cubicBezTo>
                    <a:pt x="115" y="140"/>
                    <a:pt x="82" y="170"/>
                    <a:pt x="51" y="163"/>
                  </a:cubicBezTo>
                  <a:cubicBezTo>
                    <a:pt x="19" y="157"/>
                    <a:pt x="0" y="117"/>
                    <a:pt x="9" y="73"/>
                  </a:cubicBezTo>
                  <a:cubicBezTo>
                    <a:pt x="18" y="30"/>
                    <a:pt x="50" y="0"/>
                    <a:pt x="82" y="6"/>
                  </a:cubicBezTo>
                  <a:cubicBezTo>
                    <a:pt x="114" y="13"/>
                    <a:pt x="132" y="53"/>
                    <a:pt x="124" y="96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3" name="Freeform 749">
              <a:extLst>
                <a:ext uri="{FF2B5EF4-FFF2-40B4-BE49-F238E27FC236}">
                  <a16:creationId xmlns:a16="http://schemas.microsoft.com/office/drawing/2014/main" id="{31C65B94-0300-4EF9-BABF-C7540BEAD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172"/>
              <a:ext cx="9" cy="15"/>
            </a:xfrm>
            <a:custGeom>
              <a:avLst/>
              <a:gdLst>
                <a:gd name="T0" fmla="*/ 2 w 17"/>
                <a:gd name="T1" fmla="*/ 0 h 29"/>
                <a:gd name="T2" fmla="*/ 3 w 17"/>
                <a:gd name="T3" fmla="*/ 4 h 29"/>
                <a:gd name="T4" fmla="*/ 2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9" y="0"/>
                  </a:moveTo>
                  <a:cubicBezTo>
                    <a:pt x="9" y="0"/>
                    <a:pt x="0" y="17"/>
                    <a:pt x="17" y="29"/>
                  </a:cubicBezTo>
                  <a:cubicBezTo>
                    <a:pt x="17" y="29"/>
                    <a:pt x="6" y="12"/>
                    <a:pt x="9" y="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4" name="Freeform 750">
              <a:extLst>
                <a:ext uri="{FF2B5EF4-FFF2-40B4-BE49-F238E27FC236}">
                  <a16:creationId xmlns:a16="http://schemas.microsoft.com/office/drawing/2014/main" id="{BC4FACA0-44EE-4348-8B14-AD8EA442E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179"/>
              <a:ext cx="74" cy="80"/>
            </a:xfrm>
            <a:custGeom>
              <a:avLst/>
              <a:gdLst>
                <a:gd name="T0" fmla="*/ 16 w 142"/>
                <a:gd name="T1" fmla="*/ 6 h 153"/>
                <a:gd name="T2" fmla="*/ 17 w 142"/>
                <a:gd name="T3" fmla="*/ 19 h 153"/>
                <a:gd name="T4" fmla="*/ 5 w 142"/>
                <a:gd name="T5" fmla="*/ 16 h 153"/>
                <a:gd name="T6" fmla="*/ 3 w 142"/>
                <a:gd name="T7" fmla="*/ 3 h 153"/>
                <a:gd name="T8" fmla="*/ 16 w 142"/>
                <a:gd name="T9" fmla="*/ 6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53">
                  <a:moveTo>
                    <a:pt x="109" y="44"/>
                  </a:moveTo>
                  <a:cubicBezTo>
                    <a:pt x="137" y="76"/>
                    <a:pt x="142" y="117"/>
                    <a:pt x="122" y="135"/>
                  </a:cubicBezTo>
                  <a:cubicBezTo>
                    <a:pt x="101" y="153"/>
                    <a:pt x="61" y="141"/>
                    <a:pt x="34" y="109"/>
                  </a:cubicBezTo>
                  <a:cubicBezTo>
                    <a:pt x="6" y="77"/>
                    <a:pt x="0" y="36"/>
                    <a:pt x="21" y="18"/>
                  </a:cubicBezTo>
                  <a:cubicBezTo>
                    <a:pt x="42" y="0"/>
                    <a:pt x="81" y="12"/>
                    <a:pt x="109" y="44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5" name="Freeform 751">
              <a:extLst>
                <a:ext uri="{FF2B5EF4-FFF2-40B4-BE49-F238E27FC236}">
                  <a16:creationId xmlns:a16="http://schemas.microsoft.com/office/drawing/2014/main" id="{19BDA4CB-2CF9-4E3C-9244-80CFCF88C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1183"/>
              <a:ext cx="45" cy="52"/>
            </a:xfrm>
            <a:custGeom>
              <a:avLst/>
              <a:gdLst>
                <a:gd name="T0" fmla="*/ 11 w 85"/>
                <a:gd name="T1" fmla="*/ 5 h 98"/>
                <a:gd name="T2" fmla="*/ 8 w 85"/>
                <a:gd name="T3" fmla="*/ 13 h 98"/>
                <a:gd name="T4" fmla="*/ 2 w 85"/>
                <a:gd name="T5" fmla="*/ 10 h 98"/>
                <a:gd name="T6" fmla="*/ 4 w 85"/>
                <a:gd name="T7" fmla="*/ 1 h 98"/>
                <a:gd name="T8" fmla="*/ 11 w 85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98">
                  <a:moveTo>
                    <a:pt x="76" y="36"/>
                  </a:moveTo>
                  <a:cubicBezTo>
                    <a:pt x="85" y="59"/>
                    <a:pt x="78" y="83"/>
                    <a:pt x="59" y="91"/>
                  </a:cubicBezTo>
                  <a:cubicBezTo>
                    <a:pt x="41" y="98"/>
                    <a:pt x="18" y="86"/>
                    <a:pt x="9" y="63"/>
                  </a:cubicBezTo>
                  <a:cubicBezTo>
                    <a:pt x="0" y="40"/>
                    <a:pt x="7" y="15"/>
                    <a:pt x="25" y="8"/>
                  </a:cubicBezTo>
                  <a:cubicBezTo>
                    <a:pt x="44" y="0"/>
                    <a:pt x="66" y="13"/>
                    <a:pt x="76" y="36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6" name="Freeform 752">
              <a:extLst>
                <a:ext uri="{FF2B5EF4-FFF2-40B4-BE49-F238E27FC236}">
                  <a16:creationId xmlns:a16="http://schemas.microsoft.com/office/drawing/2014/main" id="{122CC559-B6CA-4146-A9FB-EA29A5ABC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189"/>
              <a:ext cx="13" cy="12"/>
            </a:xfrm>
            <a:custGeom>
              <a:avLst/>
              <a:gdLst>
                <a:gd name="T0" fmla="*/ 3 w 25"/>
                <a:gd name="T1" fmla="*/ 2 h 23"/>
                <a:gd name="T2" fmla="*/ 2 w 25"/>
                <a:gd name="T3" fmla="*/ 3 h 23"/>
                <a:gd name="T4" fmla="*/ 1 w 25"/>
                <a:gd name="T5" fmla="*/ 2 h 23"/>
                <a:gd name="T6" fmla="*/ 2 w 25"/>
                <a:gd name="T7" fmla="*/ 1 h 23"/>
                <a:gd name="T8" fmla="*/ 3 w 25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3" y="9"/>
                  </a:moveTo>
                  <a:cubicBezTo>
                    <a:pt x="25" y="14"/>
                    <a:pt x="21" y="20"/>
                    <a:pt x="15" y="22"/>
                  </a:cubicBezTo>
                  <a:cubicBezTo>
                    <a:pt x="9" y="23"/>
                    <a:pt x="3" y="20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6" y="0"/>
                    <a:pt x="22" y="3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7" name="Freeform 753">
              <a:extLst>
                <a:ext uri="{FF2B5EF4-FFF2-40B4-BE49-F238E27FC236}">
                  <a16:creationId xmlns:a16="http://schemas.microsoft.com/office/drawing/2014/main" id="{A0022284-14D3-4DAE-8764-3402D9EE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1205"/>
              <a:ext cx="9" cy="9"/>
            </a:xfrm>
            <a:custGeom>
              <a:avLst/>
              <a:gdLst>
                <a:gd name="T0" fmla="*/ 3 w 18"/>
                <a:gd name="T1" fmla="*/ 1 h 17"/>
                <a:gd name="T2" fmla="*/ 2 w 18"/>
                <a:gd name="T3" fmla="*/ 2 h 17"/>
                <a:gd name="T4" fmla="*/ 1 w 18"/>
                <a:gd name="T5" fmla="*/ 2 h 17"/>
                <a:gd name="T6" fmla="*/ 1 w 18"/>
                <a:gd name="T7" fmla="*/ 1 h 17"/>
                <a:gd name="T8" fmla="*/ 3 w 18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8" y="11"/>
                    <a:pt x="16" y="15"/>
                    <a:pt x="11" y="16"/>
                  </a:cubicBezTo>
                  <a:cubicBezTo>
                    <a:pt x="7" y="17"/>
                    <a:pt x="3" y="15"/>
                    <a:pt x="2" y="11"/>
                  </a:cubicBezTo>
                  <a:cubicBezTo>
                    <a:pt x="0" y="7"/>
                    <a:pt x="3" y="2"/>
                    <a:pt x="7" y="1"/>
                  </a:cubicBezTo>
                  <a:cubicBezTo>
                    <a:pt x="12" y="0"/>
                    <a:pt x="16" y="2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8" name="Freeform 754">
              <a:extLst>
                <a:ext uri="{FF2B5EF4-FFF2-40B4-BE49-F238E27FC236}">
                  <a16:creationId xmlns:a16="http://schemas.microsoft.com/office/drawing/2014/main" id="{5411C763-88B0-4528-A726-8D9F1AAC0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087"/>
              <a:ext cx="49" cy="61"/>
            </a:xfrm>
            <a:custGeom>
              <a:avLst/>
              <a:gdLst>
                <a:gd name="T0" fmla="*/ 10 w 94"/>
                <a:gd name="T1" fmla="*/ 2 h 116"/>
                <a:gd name="T2" fmla="*/ 11 w 94"/>
                <a:gd name="T3" fmla="*/ 11 h 116"/>
                <a:gd name="T4" fmla="*/ 3 w 94"/>
                <a:gd name="T5" fmla="*/ 15 h 116"/>
                <a:gd name="T6" fmla="*/ 2 w 94"/>
                <a:gd name="T7" fmla="*/ 6 h 116"/>
                <a:gd name="T8" fmla="*/ 10 w 94"/>
                <a:gd name="T9" fmla="*/ 2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6">
                  <a:moveTo>
                    <a:pt x="72" y="9"/>
                  </a:moveTo>
                  <a:cubicBezTo>
                    <a:pt x="90" y="18"/>
                    <a:pt x="94" y="48"/>
                    <a:pt x="80" y="75"/>
                  </a:cubicBezTo>
                  <a:cubicBezTo>
                    <a:pt x="66" y="102"/>
                    <a:pt x="40" y="116"/>
                    <a:pt x="22" y="106"/>
                  </a:cubicBezTo>
                  <a:cubicBezTo>
                    <a:pt x="4" y="97"/>
                    <a:pt x="0" y="68"/>
                    <a:pt x="14" y="41"/>
                  </a:cubicBezTo>
                  <a:cubicBezTo>
                    <a:pt x="28" y="14"/>
                    <a:pt x="54" y="0"/>
                    <a:pt x="72" y="9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9" name="Freeform 755">
              <a:extLst>
                <a:ext uri="{FF2B5EF4-FFF2-40B4-BE49-F238E27FC236}">
                  <a16:creationId xmlns:a16="http://schemas.microsoft.com/office/drawing/2014/main" id="{A1AD09E4-AC4D-4454-B1B5-BA56AEE14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093"/>
              <a:ext cx="26" cy="28"/>
            </a:xfrm>
            <a:custGeom>
              <a:avLst/>
              <a:gdLst>
                <a:gd name="T0" fmla="*/ 6 w 50"/>
                <a:gd name="T1" fmla="*/ 5 h 55"/>
                <a:gd name="T2" fmla="*/ 2 w 50"/>
                <a:gd name="T3" fmla="*/ 7 h 55"/>
                <a:gd name="T4" fmla="*/ 1 w 50"/>
                <a:gd name="T5" fmla="*/ 3 h 55"/>
                <a:gd name="T6" fmla="*/ 5 w 50"/>
                <a:gd name="T7" fmla="*/ 1 h 55"/>
                <a:gd name="T8" fmla="*/ 6 w 50"/>
                <a:gd name="T9" fmla="*/ 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5">
                  <a:moveTo>
                    <a:pt x="44" y="37"/>
                  </a:moveTo>
                  <a:cubicBezTo>
                    <a:pt x="38" y="49"/>
                    <a:pt x="24" y="55"/>
                    <a:pt x="14" y="50"/>
                  </a:cubicBezTo>
                  <a:cubicBezTo>
                    <a:pt x="4" y="44"/>
                    <a:pt x="0" y="30"/>
                    <a:pt x="6" y="18"/>
                  </a:cubicBezTo>
                  <a:cubicBezTo>
                    <a:pt x="13" y="6"/>
                    <a:pt x="26" y="0"/>
                    <a:pt x="36" y="5"/>
                  </a:cubicBezTo>
                  <a:cubicBezTo>
                    <a:pt x="47" y="11"/>
                    <a:pt x="50" y="25"/>
                    <a:pt x="4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0" name="Freeform 756">
              <a:extLst>
                <a:ext uri="{FF2B5EF4-FFF2-40B4-BE49-F238E27FC236}">
                  <a16:creationId xmlns:a16="http://schemas.microsoft.com/office/drawing/2014/main" id="{9CA49D94-4C87-40BF-A696-AD8AEC3E1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122"/>
              <a:ext cx="15" cy="17"/>
            </a:xfrm>
            <a:custGeom>
              <a:avLst/>
              <a:gdLst>
                <a:gd name="T0" fmla="*/ 4 w 28"/>
                <a:gd name="T1" fmla="*/ 3 h 32"/>
                <a:gd name="T2" fmla="*/ 2 w 28"/>
                <a:gd name="T3" fmla="*/ 5 h 32"/>
                <a:gd name="T4" fmla="*/ 1 w 28"/>
                <a:gd name="T5" fmla="*/ 2 h 32"/>
                <a:gd name="T6" fmla="*/ 3 w 28"/>
                <a:gd name="T7" fmla="*/ 1 h 32"/>
                <a:gd name="T8" fmla="*/ 4 w 28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26" y="18"/>
                  </a:moveTo>
                  <a:cubicBezTo>
                    <a:pt x="25" y="26"/>
                    <a:pt x="18" y="32"/>
                    <a:pt x="11" y="31"/>
                  </a:cubicBezTo>
                  <a:cubicBezTo>
                    <a:pt x="4" y="29"/>
                    <a:pt x="0" y="22"/>
                    <a:pt x="1" y="14"/>
                  </a:cubicBezTo>
                  <a:cubicBezTo>
                    <a:pt x="3" y="5"/>
                    <a:pt x="9" y="0"/>
                    <a:pt x="16" y="1"/>
                  </a:cubicBezTo>
                  <a:cubicBezTo>
                    <a:pt x="23" y="2"/>
                    <a:pt x="28" y="10"/>
                    <a:pt x="2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1" name="Freeform 757">
              <a:extLst>
                <a:ext uri="{FF2B5EF4-FFF2-40B4-BE49-F238E27FC236}">
                  <a16:creationId xmlns:a16="http://schemas.microsoft.com/office/drawing/2014/main" id="{4701BF7F-3897-4471-A512-049344261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074"/>
              <a:ext cx="124" cy="185"/>
            </a:xfrm>
            <a:custGeom>
              <a:avLst/>
              <a:gdLst>
                <a:gd name="T0" fmla="*/ 29 w 235"/>
                <a:gd name="T1" fmla="*/ 23 h 352"/>
                <a:gd name="T2" fmla="*/ 28 w 235"/>
                <a:gd name="T3" fmla="*/ 20 h 352"/>
                <a:gd name="T4" fmla="*/ 28 w 235"/>
                <a:gd name="T5" fmla="*/ 14 h 352"/>
                <a:gd name="T6" fmla="*/ 11 w 235"/>
                <a:gd name="T7" fmla="*/ 2 h 352"/>
                <a:gd name="T8" fmla="*/ 2 w 235"/>
                <a:gd name="T9" fmla="*/ 20 h 352"/>
                <a:gd name="T10" fmla="*/ 5 w 235"/>
                <a:gd name="T11" fmla="*/ 26 h 352"/>
                <a:gd name="T12" fmla="*/ 5 w 235"/>
                <a:gd name="T13" fmla="*/ 29 h 352"/>
                <a:gd name="T14" fmla="*/ 6 w 235"/>
                <a:gd name="T15" fmla="*/ 31 h 352"/>
                <a:gd name="T16" fmla="*/ 7 w 235"/>
                <a:gd name="T17" fmla="*/ 37 h 352"/>
                <a:gd name="T18" fmla="*/ 23 w 235"/>
                <a:gd name="T19" fmla="*/ 49 h 352"/>
                <a:gd name="T20" fmla="*/ 32 w 235"/>
                <a:gd name="T21" fmla="*/ 30 h 352"/>
                <a:gd name="T22" fmla="*/ 30 w 235"/>
                <a:gd name="T23" fmla="*/ 25 h 352"/>
                <a:gd name="T24" fmla="*/ 29 w 235"/>
                <a:gd name="T25" fmla="*/ 2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5" h="352">
                  <a:moveTo>
                    <a:pt x="199" y="155"/>
                  </a:moveTo>
                  <a:cubicBezTo>
                    <a:pt x="197" y="149"/>
                    <a:pt x="195" y="144"/>
                    <a:pt x="192" y="141"/>
                  </a:cubicBezTo>
                  <a:cubicBezTo>
                    <a:pt x="194" y="126"/>
                    <a:pt x="193" y="110"/>
                    <a:pt x="189" y="94"/>
                  </a:cubicBezTo>
                  <a:cubicBezTo>
                    <a:pt x="174" y="36"/>
                    <a:pt x="123" y="0"/>
                    <a:pt x="75" y="13"/>
                  </a:cubicBezTo>
                  <a:cubicBezTo>
                    <a:pt x="27" y="25"/>
                    <a:pt x="0" y="82"/>
                    <a:pt x="15" y="139"/>
                  </a:cubicBezTo>
                  <a:cubicBezTo>
                    <a:pt x="19" y="155"/>
                    <a:pt x="26" y="169"/>
                    <a:pt x="34" y="181"/>
                  </a:cubicBezTo>
                  <a:cubicBezTo>
                    <a:pt x="33" y="185"/>
                    <a:pt x="33" y="191"/>
                    <a:pt x="35" y="198"/>
                  </a:cubicBezTo>
                  <a:cubicBezTo>
                    <a:pt x="37" y="204"/>
                    <a:pt x="40" y="209"/>
                    <a:pt x="43" y="213"/>
                  </a:cubicBezTo>
                  <a:cubicBezTo>
                    <a:pt x="41" y="227"/>
                    <a:pt x="42" y="243"/>
                    <a:pt x="46" y="258"/>
                  </a:cubicBezTo>
                  <a:cubicBezTo>
                    <a:pt x="61" y="316"/>
                    <a:pt x="112" y="352"/>
                    <a:pt x="160" y="339"/>
                  </a:cubicBezTo>
                  <a:cubicBezTo>
                    <a:pt x="209" y="326"/>
                    <a:pt x="235" y="270"/>
                    <a:pt x="220" y="212"/>
                  </a:cubicBezTo>
                  <a:cubicBezTo>
                    <a:pt x="216" y="196"/>
                    <a:pt x="209" y="182"/>
                    <a:pt x="200" y="170"/>
                  </a:cubicBezTo>
                  <a:cubicBezTo>
                    <a:pt x="201" y="166"/>
                    <a:pt x="200" y="160"/>
                    <a:pt x="199" y="15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2" name="Freeform 758">
              <a:extLst>
                <a:ext uri="{FF2B5EF4-FFF2-40B4-BE49-F238E27FC236}">
                  <a16:creationId xmlns:a16="http://schemas.microsoft.com/office/drawing/2014/main" id="{34CA90D0-B1B8-4593-B8F2-0A041C711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373"/>
              <a:ext cx="131" cy="124"/>
            </a:xfrm>
            <a:custGeom>
              <a:avLst/>
              <a:gdLst>
                <a:gd name="T0" fmla="*/ 9 w 249"/>
                <a:gd name="T1" fmla="*/ 0 h 238"/>
                <a:gd name="T2" fmla="*/ 36 w 249"/>
                <a:gd name="T3" fmla="*/ 27 h 2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9" h="238">
                  <a:moveTo>
                    <a:pt x="67" y="0"/>
                  </a:moveTo>
                  <a:cubicBezTo>
                    <a:pt x="67" y="0"/>
                    <a:pt x="0" y="238"/>
                    <a:pt x="249" y="19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3" name="Freeform 759">
              <a:extLst>
                <a:ext uri="{FF2B5EF4-FFF2-40B4-BE49-F238E27FC236}">
                  <a16:creationId xmlns:a16="http://schemas.microsoft.com/office/drawing/2014/main" id="{830CAC1F-F09C-4374-8336-E95C1AF5D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406"/>
              <a:ext cx="138" cy="119"/>
            </a:xfrm>
            <a:custGeom>
              <a:avLst/>
              <a:gdLst>
                <a:gd name="T0" fmla="*/ 0 w 262"/>
                <a:gd name="T1" fmla="*/ 29 h 226"/>
                <a:gd name="T2" fmla="*/ 38 w 262"/>
                <a:gd name="T3" fmla="*/ 33 h 2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2" h="226">
                  <a:moveTo>
                    <a:pt x="0" y="198"/>
                  </a:moveTo>
                  <a:cubicBezTo>
                    <a:pt x="0" y="198"/>
                    <a:pt x="148" y="0"/>
                    <a:pt x="262" y="226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4" name="Freeform 760">
              <a:extLst>
                <a:ext uri="{FF2B5EF4-FFF2-40B4-BE49-F238E27FC236}">
                  <a16:creationId xmlns:a16="http://schemas.microsoft.com/office/drawing/2014/main" id="{271AC81F-DED3-43B2-A488-C745399EB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473"/>
              <a:ext cx="182" cy="110"/>
            </a:xfrm>
            <a:custGeom>
              <a:avLst/>
              <a:gdLst>
                <a:gd name="T0" fmla="*/ 24 w 347"/>
                <a:gd name="T1" fmla="*/ 27 h 210"/>
                <a:gd name="T2" fmla="*/ 22 w 347"/>
                <a:gd name="T3" fmla="*/ 26 h 210"/>
                <a:gd name="T4" fmla="*/ 15 w 347"/>
                <a:gd name="T5" fmla="*/ 27 h 210"/>
                <a:gd name="T6" fmla="*/ 1 w 347"/>
                <a:gd name="T7" fmla="*/ 12 h 210"/>
                <a:gd name="T8" fmla="*/ 18 w 347"/>
                <a:gd name="T9" fmla="*/ 1 h 210"/>
                <a:gd name="T10" fmla="*/ 24 w 347"/>
                <a:gd name="T11" fmla="*/ 3 h 210"/>
                <a:gd name="T12" fmla="*/ 27 w 347"/>
                <a:gd name="T13" fmla="*/ 3 h 210"/>
                <a:gd name="T14" fmla="*/ 29 w 347"/>
                <a:gd name="T15" fmla="*/ 4 h 210"/>
                <a:gd name="T16" fmla="*/ 36 w 347"/>
                <a:gd name="T17" fmla="*/ 3 h 210"/>
                <a:gd name="T18" fmla="*/ 49 w 347"/>
                <a:gd name="T19" fmla="*/ 18 h 210"/>
                <a:gd name="T20" fmla="*/ 32 w 347"/>
                <a:gd name="T21" fmla="*/ 29 h 210"/>
                <a:gd name="T22" fmla="*/ 26 w 347"/>
                <a:gd name="T23" fmla="*/ 27 h 210"/>
                <a:gd name="T24" fmla="*/ 24 w 347"/>
                <a:gd name="T25" fmla="*/ 27 h 2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10">
                  <a:moveTo>
                    <a:pt x="163" y="188"/>
                  </a:moveTo>
                  <a:cubicBezTo>
                    <a:pt x="157" y="188"/>
                    <a:pt x="152" y="186"/>
                    <a:pt x="149" y="184"/>
                  </a:cubicBezTo>
                  <a:cubicBezTo>
                    <a:pt x="134" y="187"/>
                    <a:pt x="118" y="189"/>
                    <a:pt x="102" y="187"/>
                  </a:cubicBezTo>
                  <a:cubicBezTo>
                    <a:pt x="43" y="179"/>
                    <a:pt x="0" y="133"/>
                    <a:pt x="7" y="84"/>
                  </a:cubicBezTo>
                  <a:cubicBezTo>
                    <a:pt x="13" y="34"/>
                    <a:pt x="65" y="0"/>
                    <a:pt x="124" y="8"/>
                  </a:cubicBezTo>
                  <a:cubicBezTo>
                    <a:pt x="140" y="10"/>
                    <a:pt x="155" y="15"/>
                    <a:pt x="168" y="22"/>
                  </a:cubicBezTo>
                  <a:cubicBezTo>
                    <a:pt x="172" y="20"/>
                    <a:pt x="178" y="20"/>
                    <a:pt x="185" y="20"/>
                  </a:cubicBezTo>
                  <a:cubicBezTo>
                    <a:pt x="191" y="21"/>
                    <a:pt x="197" y="23"/>
                    <a:pt x="201" y="26"/>
                  </a:cubicBezTo>
                  <a:cubicBezTo>
                    <a:pt x="215" y="23"/>
                    <a:pt x="230" y="21"/>
                    <a:pt x="246" y="23"/>
                  </a:cubicBezTo>
                  <a:cubicBezTo>
                    <a:pt x="305" y="31"/>
                    <a:pt x="347" y="77"/>
                    <a:pt x="341" y="126"/>
                  </a:cubicBezTo>
                  <a:cubicBezTo>
                    <a:pt x="335" y="176"/>
                    <a:pt x="282" y="210"/>
                    <a:pt x="223" y="202"/>
                  </a:cubicBezTo>
                  <a:cubicBezTo>
                    <a:pt x="207" y="200"/>
                    <a:pt x="192" y="195"/>
                    <a:pt x="179" y="187"/>
                  </a:cubicBezTo>
                  <a:cubicBezTo>
                    <a:pt x="174" y="189"/>
                    <a:pt x="169" y="189"/>
                    <a:pt x="163" y="188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5" name="Freeform 761">
              <a:extLst>
                <a:ext uri="{FF2B5EF4-FFF2-40B4-BE49-F238E27FC236}">
                  <a16:creationId xmlns:a16="http://schemas.microsoft.com/office/drawing/2014/main" id="{5CF64EF6-75A9-486A-B796-B6A65F2E0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477"/>
              <a:ext cx="91" cy="73"/>
            </a:xfrm>
            <a:custGeom>
              <a:avLst/>
              <a:gdLst>
                <a:gd name="T0" fmla="*/ 15 w 173"/>
                <a:gd name="T1" fmla="*/ 18 h 139"/>
                <a:gd name="T2" fmla="*/ 24 w 173"/>
                <a:gd name="T3" fmla="*/ 6 h 139"/>
                <a:gd name="T4" fmla="*/ 10 w 173"/>
                <a:gd name="T5" fmla="*/ 2 h 139"/>
                <a:gd name="T6" fmla="*/ 2 w 173"/>
                <a:gd name="T7" fmla="*/ 14 h 139"/>
                <a:gd name="T8" fmla="*/ 15 w 173"/>
                <a:gd name="T9" fmla="*/ 18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39">
                  <a:moveTo>
                    <a:pt x="105" y="125"/>
                  </a:moveTo>
                  <a:cubicBezTo>
                    <a:pt x="147" y="111"/>
                    <a:pt x="173" y="74"/>
                    <a:pt x="162" y="44"/>
                  </a:cubicBezTo>
                  <a:cubicBezTo>
                    <a:pt x="152" y="13"/>
                    <a:pt x="109" y="0"/>
                    <a:pt x="68" y="14"/>
                  </a:cubicBezTo>
                  <a:cubicBezTo>
                    <a:pt x="26" y="28"/>
                    <a:pt x="0" y="65"/>
                    <a:pt x="11" y="95"/>
                  </a:cubicBezTo>
                  <a:cubicBezTo>
                    <a:pt x="21" y="126"/>
                    <a:pt x="63" y="139"/>
                    <a:pt x="105" y="125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6" name="Freeform 762">
              <a:extLst>
                <a:ext uri="{FF2B5EF4-FFF2-40B4-BE49-F238E27FC236}">
                  <a16:creationId xmlns:a16="http://schemas.microsoft.com/office/drawing/2014/main" id="{DA5F2FD9-D82F-4002-838E-57AD6D372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483"/>
              <a:ext cx="15" cy="8"/>
            </a:xfrm>
            <a:custGeom>
              <a:avLst/>
              <a:gdLst>
                <a:gd name="T0" fmla="*/ 0 w 30"/>
                <a:gd name="T1" fmla="*/ 2 h 16"/>
                <a:gd name="T2" fmla="*/ 4 w 30"/>
                <a:gd name="T3" fmla="*/ 2 h 16"/>
                <a:gd name="T4" fmla="*/ 0 w 30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6">
                  <a:moveTo>
                    <a:pt x="0" y="12"/>
                  </a:moveTo>
                  <a:cubicBezTo>
                    <a:pt x="0" y="12"/>
                    <a:pt x="15" y="0"/>
                    <a:pt x="30" y="16"/>
                  </a:cubicBezTo>
                  <a:cubicBezTo>
                    <a:pt x="30" y="16"/>
                    <a:pt x="12" y="7"/>
                    <a:pt x="0" y="12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7" name="Freeform 763">
              <a:extLst>
                <a:ext uri="{FF2B5EF4-FFF2-40B4-BE49-F238E27FC236}">
                  <a16:creationId xmlns:a16="http://schemas.microsoft.com/office/drawing/2014/main" id="{C1323AA8-1BFA-4857-9A09-C68A541E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485"/>
              <a:ext cx="83" cy="69"/>
            </a:xfrm>
            <a:custGeom>
              <a:avLst/>
              <a:gdLst>
                <a:gd name="T0" fmla="*/ 7 w 158"/>
                <a:gd name="T1" fmla="*/ 15 h 131"/>
                <a:gd name="T2" fmla="*/ 20 w 158"/>
                <a:gd name="T3" fmla="*/ 16 h 131"/>
                <a:gd name="T4" fmla="*/ 15 w 158"/>
                <a:gd name="T5" fmla="*/ 4 h 131"/>
                <a:gd name="T6" fmla="*/ 2 w 158"/>
                <a:gd name="T7" fmla="*/ 3 h 131"/>
                <a:gd name="T8" fmla="*/ 7 w 158"/>
                <a:gd name="T9" fmla="*/ 15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31">
                  <a:moveTo>
                    <a:pt x="52" y="107"/>
                  </a:moveTo>
                  <a:cubicBezTo>
                    <a:pt x="87" y="131"/>
                    <a:pt x="128" y="131"/>
                    <a:pt x="143" y="108"/>
                  </a:cubicBezTo>
                  <a:cubicBezTo>
                    <a:pt x="158" y="85"/>
                    <a:pt x="142" y="48"/>
                    <a:pt x="106" y="24"/>
                  </a:cubicBezTo>
                  <a:cubicBezTo>
                    <a:pt x="71" y="1"/>
                    <a:pt x="30" y="0"/>
                    <a:pt x="15" y="23"/>
                  </a:cubicBezTo>
                  <a:cubicBezTo>
                    <a:pt x="0" y="46"/>
                    <a:pt x="16" y="84"/>
                    <a:pt x="52" y="10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8" name="Freeform 764">
              <a:extLst>
                <a:ext uri="{FF2B5EF4-FFF2-40B4-BE49-F238E27FC236}">
                  <a16:creationId xmlns:a16="http://schemas.microsoft.com/office/drawing/2014/main" id="{3A7DCA31-8228-43B7-BCF7-F7CAD6FA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1487"/>
              <a:ext cx="51" cy="44"/>
            </a:xfrm>
            <a:custGeom>
              <a:avLst/>
              <a:gdLst>
                <a:gd name="T0" fmla="*/ 6 w 97"/>
                <a:gd name="T1" fmla="*/ 11 h 83"/>
                <a:gd name="T2" fmla="*/ 13 w 97"/>
                <a:gd name="T3" fmla="*/ 8 h 83"/>
                <a:gd name="T4" fmla="*/ 8 w 97"/>
                <a:gd name="T5" fmla="*/ 1 h 83"/>
                <a:gd name="T6" fmla="*/ 1 w 97"/>
                <a:gd name="T7" fmla="*/ 4 h 83"/>
                <a:gd name="T8" fmla="*/ 6 w 97"/>
                <a:gd name="T9" fmla="*/ 11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3">
                  <a:moveTo>
                    <a:pt x="39" y="76"/>
                  </a:moveTo>
                  <a:cubicBezTo>
                    <a:pt x="63" y="83"/>
                    <a:pt x="86" y="72"/>
                    <a:pt x="92" y="53"/>
                  </a:cubicBezTo>
                  <a:cubicBezTo>
                    <a:pt x="97" y="34"/>
                    <a:pt x="81" y="13"/>
                    <a:pt x="57" y="7"/>
                  </a:cubicBezTo>
                  <a:cubicBezTo>
                    <a:pt x="33" y="0"/>
                    <a:pt x="10" y="11"/>
                    <a:pt x="5" y="30"/>
                  </a:cubicBezTo>
                  <a:cubicBezTo>
                    <a:pt x="0" y="49"/>
                    <a:pt x="15" y="70"/>
                    <a:pt x="39" y="7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9" name="Freeform 765">
              <a:extLst>
                <a:ext uri="{FF2B5EF4-FFF2-40B4-BE49-F238E27FC236}">
                  <a16:creationId xmlns:a16="http://schemas.microsoft.com/office/drawing/2014/main" id="{6D5A4DF0-A8F7-4ADA-8ABB-4BE92F8D3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494"/>
              <a:ext cx="12" cy="12"/>
            </a:xfrm>
            <a:custGeom>
              <a:avLst/>
              <a:gdLst>
                <a:gd name="T0" fmla="*/ 2 w 23"/>
                <a:gd name="T1" fmla="*/ 3 h 24"/>
                <a:gd name="T2" fmla="*/ 3 w 23"/>
                <a:gd name="T3" fmla="*/ 2 h 24"/>
                <a:gd name="T4" fmla="*/ 2 w 23"/>
                <a:gd name="T5" fmla="*/ 1 h 24"/>
                <a:gd name="T6" fmla="*/ 1 w 23"/>
                <a:gd name="T7" fmla="*/ 2 h 24"/>
                <a:gd name="T8" fmla="*/ 2 w 23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10" y="23"/>
                  </a:moveTo>
                  <a:cubicBezTo>
                    <a:pt x="16" y="24"/>
                    <a:pt x="21" y="19"/>
                    <a:pt x="22" y="13"/>
                  </a:cubicBezTo>
                  <a:cubicBezTo>
                    <a:pt x="23" y="7"/>
                    <a:pt x="19" y="2"/>
                    <a:pt x="13" y="1"/>
                  </a:cubicBezTo>
                  <a:cubicBezTo>
                    <a:pt x="7" y="0"/>
                    <a:pt x="2" y="5"/>
                    <a:pt x="1" y="11"/>
                  </a:cubicBezTo>
                  <a:cubicBezTo>
                    <a:pt x="0" y="17"/>
                    <a:pt x="4" y="22"/>
                    <a:pt x="1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0" name="Freeform 766">
              <a:extLst>
                <a:ext uri="{FF2B5EF4-FFF2-40B4-BE49-F238E27FC236}">
                  <a16:creationId xmlns:a16="http://schemas.microsoft.com/office/drawing/2014/main" id="{54A29BA7-FC90-4CAB-BB69-97BFADD2A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1491"/>
              <a:ext cx="9" cy="9"/>
            </a:xfrm>
            <a:custGeom>
              <a:avLst/>
              <a:gdLst>
                <a:gd name="T0" fmla="*/ 1 w 16"/>
                <a:gd name="T1" fmla="*/ 3 h 17"/>
                <a:gd name="T2" fmla="*/ 3 w 16"/>
                <a:gd name="T3" fmla="*/ 2 h 17"/>
                <a:gd name="T4" fmla="*/ 2 w 16"/>
                <a:gd name="T5" fmla="*/ 1 h 17"/>
                <a:gd name="T6" fmla="*/ 0 w 16"/>
                <a:gd name="T7" fmla="*/ 1 h 17"/>
                <a:gd name="T8" fmla="*/ 1 w 16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7" y="17"/>
                  </a:moveTo>
                  <a:cubicBezTo>
                    <a:pt x="11" y="17"/>
                    <a:pt x="15" y="14"/>
                    <a:pt x="15" y="10"/>
                  </a:cubicBezTo>
                  <a:cubicBezTo>
                    <a:pt x="16" y="5"/>
                    <a:pt x="13" y="1"/>
                    <a:pt x="9" y="1"/>
                  </a:cubicBezTo>
                  <a:cubicBezTo>
                    <a:pt x="5" y="0"/>
                    <a:pt x="1" y="3"/>
                    <a:pt x="0" y="8"/>
                  </a:cubicBezTo>
                  <a:cubicBezTo>
                    <a:pt x="0" y="12"/>
                    <a:pt x="3" y="16"/>
                    <a:pt x="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1" name="Freeform 767">
              <a:extLst>
                <a:ext uri="{FF2B5EF4-FFF2-40B4-BE49-F238E27FC236}">
                  <a16:creationId xmlns:a16="http://schemas.microsoft.com/office/drawing/2014/main" id="{8E02AB58-9CF3-43CD-B095-41DA24039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480"/>
              <a:ext cx="59" cy="50"/>
            </a:xfrm>
            <a:custGeom>
              <a:avLst/>
              <a:gdLst>
                <a:gd name="T0" fmla="*/ 2 w 114"/>
                <a:gd name="T1" fmla="*/ 11 h 96"/>
                <a:gd name="T2" fmla="*/ 11 w 114"/>
                <a:gd name="T3" fmla="*/ 11 h 96"/>
                <a:gd name="T4" fmla="*/ 14 w 114"/>
                <a:gd name="T5" fmla="*/ 3 h 96"/>
                <a:gd name="T6" fmla="*/ 5 w 114"/>
                <a:gd name="T7" fmla="*/ 3 h 96"/>
                <a:gd name="T8" fmla="*/ 2 w 114"/>
                <a:gd name="T9" fmla="*/ 1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6">
                  <a:moveTo>
                    <a:pt x="12" y="80"/>
                  </a:moveTo>
                  <a:cubicBezTo>
                    <a:pt x="24" y="96"/>
                    <a:pt x="53" y="96"/>
                    <a:pt x="78" y="79"/>
                  </a:cubicBezTo>
                  <a:cubicBezTo>
                    <a:pt x="103" y="61"/>
                    <a:pt x="114" y="34"/>
                    <a:pt x="102" y="17"/>
                  </a:cubicBezTo>
                  <a:cubicBezTo>
                    <a:pt x="90" y="0"/>
                    <a:pt x="60" y="0"/>
                    <a:pt x="36" y="18"/>
                  </a:cubicBezTo>
                  <a:cubicBezTo>
                    <a:pt x="11" y="35"/>
                    <a:pt x="0" y="63"/>
                    <a:pt x="12" y="8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2" name="Freeform 768">
              <a:extLst>
                <a:ext uri="{FF2B5EF4-FFF2-40B4-BE49-F238E27FC236}">
                  <a16:creationId xmlns:a16="http://schemas.microsoft.com/office/drawing/2014/main" id="{56C9987F-C8C9-4228-9CD3-CDF480E13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495"/>
              <a:ext cx="28" cy="27"/>
            </a:xfrm>
            <a:custGeom>
              <a:avLst/>
              <a:gdLst>
                <a:gd name="T0" fmla="*/ 6 w 53"/>
                <a:gd name="T1" fmla="*/ 6 h 50"/>
                <a:gd name="T2" fmla="*/ 7 w 53"/>
                <a:gd name="T3" fmla="*/ 2 h 50"/>
                <a:gd name="T4" fmla="*/ 2 w 53"/>
                <a:gd name="T5" fmla="*/ 1 h 50"/>
                <a:gd name="T6" fmla="*/ 1 w 53"/>
                <a:gd name="T7" fmla="*/ 6 h 50"/>
                <a:gd name="T8" fmla="*/ 6 w 53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0">
                  <a:moveTo>
                    <a:pt x="38" y="42"/>
                  </a:moveTo>
                  <a:cubicBezTo>
                    <a:pt x="49" y="34"/>
                    <a:pt x="53" y="21"/>
                    <a:pt x="47" y="11"/>
                  </a:cubicBezTo>
                  <a:cubicBezTo>
                    <a:pt x="40" y="1"/>
                    <a:pt x="26" y="0"/>
                    <a:pt x="15" y="8"/>
                  </a:cubicBezTo>
                  <a:cubicBezTo>
                    <a:pt x="3" y="15"/>
                    <a:pt x="0" y="29"/>
                    <a:pt x="6" y="39"/>
                  </a:cubicBezTo>
                  <a:cubicBezTo>
                    <a:pt x="12" y="48"/>
                    <a:pt x="27" y="50"/>
                    <a:pt x="38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3" name="Freeform 769">
              <a:extLst>
                <a:ext uri="{FF2B5EF4-FFF2-40B4-BE49-F238E27FC236}">
                  <a16:creationId xmlns:a16="http://schemas.microsoft.com/office/drawing/2014/main" id="{5FCE9B33-0922-4D3D-9A3F-1DC777C6F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487"/>
              <a:ext cx="17" cy="15"/>
            </a:xfrm>
            <a:custGeom>
              <a:avLst/>
              <a:gdLst>
                <a:gd name="T0" fmla="*/ 3 w 33"/>
                <a:gd name="T1" fmla="*/ 4 h 29"/>
                <a:gd name="T2" fmla="*/ 4 w 33"/>
                <a:gd name="T3" fmla="*/ 2 h 29"/>
                <a:gd name="T4" fmla="*/ 2 w 33"/>
                <a:gd name="T5" fmla="*/ 1 h 29"/>
                <a:gd name="T6" fmla="*/ 1 w 33"/>
                <a:gd name="T7" fmla="*/ 3 h 29"/>
                <a:gd name="T8" fmla="*/ 3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0" y="27"/>
                  </a:moveTo>
                  <a:cubicBezTo>
                    <a:pt x="28" y="24"/>
                    <a:pt x="33" y="17"/>
                    <a:pt x="31" y="10"/>
                  </a:cubicBezTo>
                  <a:cubicBezTo>
                    <a:pt x="29" y="4"/>
                    <a:pt x="21" y="0"/>
                    <a:pt x="13" y="3"/>
                  </a:cubicBezTo>
                  <a:cubicBezTo>
                    <a:pt x="5" y="5"/>
                    <a:pt x="0" y="12"/>
                    <a:pt x="2" y="19"/>
                  </a:cubicBezTo>
                  <a:cubicBezTo>
                    <a:pt x="4" y="26"/>
                    <a:pt x="12" y="29"/>
                    <a:pt x="2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4" name="Freeform 770">
              <a:extLst>
                <a:ext uri="{FF2B5EF4-FFF2-40B4-BE49-F238E27FC236}">
                  <a16:creationId xmlns:a16="http://schemas.microsoft.com/office/drawing/2014/main" id="{5EDEBB5E-2691-4B2A-9A32-DE19B5012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473"/>
              <a:ext cx="182" cy="110"/>
            </a:xfrm>
            <a:custGeom>
              <a:avLst/>
              <a:gdLst>
                <a:gd name="T0" fmla="*/ 24 w 347"/>
                <a:gd name="T1" fmla="*/ 27 h 210"/>
                <a:gd name="T2" fmla="*/ 22 w 347"/>
                <a:gd name="T3" fmla="*/ 26 h 210"/>
                <a:gd name="T4" fmla="*/ 15 w 347"/>
                <a:gd name="T5" fmla="*/ 27 h 210"/>
                <a:gd name="T6" fmla="*/ 1 w 347"/>
                <a:gd name="T7" fmla="*/ 12 h 210"/>
                <a:gd name="T8" fmla="*/ 18 w 347"/>
                <a:gd name="T9" fmla="*/ 1 h 210"/>
                <a:gd name="T10" fmla="*/ 24 w 347"/>
                <a:gd name="T11" fmla="*/ 3 h 210"/>
                <a:gd name="T12" fmla="*/ 27 w 347"/>
                <a:gd name="T13" fmla="*/ 3 h 210"/>
                <a:gd name="T14" fmla="*/ 29 w 347"/>
                <a:gd name="T15" fmla="*/ 4 h 210"/>
                <a:gd name="T16" fmla="*/ 36 w 347"/>
                <a:gd name="T17" fmla="*/ 3 h 210"/>
                <a:gd name="T18" fmla="*/ 49 w 347"/>
                <a:gd name="T19" fmla="*/ 18 h 210"/>
                <a:gd name="T20" fmla="*/ 32 w 347"/>
                <a:gd name="T21" fmla="*/ 29 h 210"/>
                <a:gd name="T22" fmla="*/ 26 w 347"/>
                <a:gd name="T23" fmla="*/ 27 h 210"/>
                <a:gd name="T24" fmla="*/ 24 w 347"/>
                <a:gd name="T25" fmla="*/ 27 h 2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10">
                  <a:moveTo>
                    <a:pt x="163" y="188"/>
                  </a:moveTo>
                  <a:cubicBezTo>
                    <a:pt x="157" y="188"/>
                    <a:pt x="152" y="186"/>
                    <a:pt x="149" y="184"/>
                  </a:cubicBezTo>
                  <a:cubicBezTo>
                    <a:pt x="134" y="187"/>
                    <a:pt x="118" y="189"/>
                    <a:pt x="102" y="187"/>
                  </a:cubicBezTo>
                  <a:cubicBezTo>
                    <a:pt x="43" y="179"/>
                    <a:pt x="0" y="133"/>
                    <a:pt x="7" y="84"/>
                  </a:cubicBezTo>
                  <a:cubicBezTo>
                    <a:pt x="13" y="34"/>
                    <a:pt x="65" y="0"/>
                    <a:pt x="124" y="8"/>
                  </a:cubicBezTo>
                  <a:cubicBezTo>
                    <a:pt x="140" y="10"/>
                    <a:pt x="155" y="15"/>
                    <a:pt x="168" y="22"/>
                  </a:cubicBezTo>
                  <a:cubicBezTo>
                    <a:pt x="172" y="20"/>
                    <a:pt x="178" y="20"/>
                    <a:pt x="185" y="20"/>
                  </a:cubicBezTo>
                  <a:cubicBezTo>
                    <a:pt x="191" y="21"/>
                    <a:pt x="197" y="23"/>
                    <a:pt x="201" y="26"/>
                  </a:cubicBezTo>
                  <a:cubicBezTo>
                    <a:pt x="215" y="22"/>
                    <a:pt x="230" y="21"/>
                    <a:pt x="246" y="23"/>
                  </a:cubicBezTo>
                  <a:cubicBezTo>
                    <a:pt x="305" y="31"/>
                    <a:pt x="347" y="77"/>
                    <a:pt x="341" y="126"/>
                  </a:cubicBezTo>
                  <a:cubicBezTo>
                    <a:pt x="335" y="176"/>
                    <a:pt x="282" y="210"/>
                    <a:pt x="223" y="202"/>
                  </a:cubicBezTo>
                  <a:cubicBezTo>
                    <a:pt x="207" y="200"/>
                    <a:pt x="192" y="195"/>
                    <a:pt x="179" y="187"/>
                  </a:cubicBezTo>
                  <a:cubicBezTo>
                    <a:pt x="174" y="189"/>
                    <a:pt x="169" y="189"/>
                    <a:pt x="163" y="18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5" name="Freeform 771">
              <a:extLst>
                <a:ext uri="{FF2B5EF4-FFF2-40B4-BE49-F238E27FC236}">
                  <a16:creationId xmlns:a16="http://schemas.microsoft.com/office/drawing/2014/main" id="{7C5ECE37-CAD4-4530-8CA4-64584A2C0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555"/>
              <a:ext cx="162" cy="162"/>
            </a:xfrm>
            <a:custGeom>
              <a:avLst/>
              <a:gdLst>
                <a:gd name="T0" fmla="*/ 31 w 308"/>
                <a:gd name="T1" fmla="*/ 14 h 309"/>
                <a:gd name="T2" fmla="*/ 29 w 308"/>
                <a:gd name="T3" fmla="*/ 13 h 309"/>
                <a:gd name="T4" fmla="*/ 25 w 308"/>
                <a:gd name="T5" fmla="*/ 7 h 309"/>
                <a:gd name="T6" fmla="*/ 5 w 308"/>
                <a:gd name="T7" fmla="*/ 5 h 309"/>
                <a:gd name="T8" fmla="*/ 7 w 308"/>
                <a:gd name="T9" fmla="*/ 25 h 309"/>
                <a:gd name="T10" fmla="*/ 12 w 308"/>
                <a:gd name="T11" fmla="*/ 29 h 309"/>
                <a:gd name="T12" fmla="*/ 14 w 308"/>
                <a:gd name="T13" fmla="*/ 31 h 309"/>
                <a:gd name="T14" fmla="*/ 16 w 308"/>
                <a:gd name="T15" fmla="*/ 32 h 309"/>
                <a:gd name="T16" fmla="*/ 19 w 308"/>
                <a:gd name="T17" fmla="*/ 38 h 309"/>
                <a:gd name="T18" fmla="*/ 40 w 308"/>
                <a:gd name="T19" fmla="*/ 39 h 309"/>
                <a:gd name="T20" fmla="*/ 38 w 308"/>
                <a:gd name="T21" fmla="*/ 19 h 309"/>
                <a:gd name="T22" fmla="*/ 33 w 308"/>
                <a:gd name="T23" fmla="*/ 16 h 309"/>
                <a:gd name="T24" fmla="*/ 31 w 308"/>
                <a:gd name="T25" fmla="*/ 14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09">
                  <a:moveTo>
                    <a:pt x="214" y="95"/>
                  </a:moveTo>
                  <a:cubicBezTo>
                    <a:pt x="210" y="91"/>
                    <a:pt x="205" y="88"/>
                    <a:pt x="201" y="87"/>
                  </a:cubicBezTo>
                  <a:cubicBezTo>
                    <a:pt x="195" y="73"/>
                    <a:pt x="187" y="59"/>
                    <a:pt x="175" y="48"/>
                  </a:cubicBezTo>
                  <a:cubicBezTo>
                    <a:pt x="133" y="6"/>
                    <a:pt x="71" y="0"/>
                    <a:pt x="35" y="35"/>
                  </a:cubicBezTo>
                  <a:cubicBezTo>
                    <a:pt x="0" y="70"/>
                    <a:pt x="5" y="132"/>
                    <a:pt x="47" y="174"/>
                  </a:cubicBezTo>
                  <a:cubicBezTo>
                    <a:pt x="58" y="186"/>
                    <a:pt x="71" y="194"/>
                    <a:pt x="84" y="200"/>
                  </a:cubicBezTo>
                  <a:cubicBezTo>
                    <a:pt x="86" y="205"/>
                    <a:pt x="89" y="210"/>
                    <a:pt x="94" y="215"/>
                  </a:cubicBezTo>
                  <a:cubicBezTo>
                    <a:pt x="98" y="219"/>
                    <a:pt x="103" y="223"/>
                    <a:pt x="108" y="224"/>
                  </a:cubicBezTo>
                  <a:cubicBezTo>
                    <a:pt x="114" y="237"/>
                    <a:pt x="122" y="250"/>
                    <a:pt x="134" y="262"/>
                  </a:cubicBezTo>
                  <a:cubicBezTo>
                    <a:pt x="175" y="304"/>
                    <a:pt x="238" y="309"/>
                    <a:pt x="273" y="274"/>
                  </a:cubicBezTo>
                  <a:cubicBezTo>
                    <a:pt x="308" y="239"/>
                    <a:pt x="303" y="177"/>
                    <a:pt x="261" y="135"/>
                  </a:cubicBezTo>
                  <a:cubicBezTo>
                    <a:pt x="250" y="123"/>
                    <a:pt x="236" y="114"/>
                    <a:pt x="223" y="108"/>
                  </a:cubicBezTo>
                  <a:cubicBezTo>
                    <a:pt x="221" y="104"/>
                    <a:pt x="218" y="100"/>
                    <a:pt x="214" y="95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6" name="Freeform 772">
              <a:extLst>
                <a:ext uri="{FF2B5EF4-FFF2-40B4-BE49-F238E27FC236}">
                  <a16:creationId xmlns:a16="http://schemas.microsoft.com/office/drawing/2014/main" id="{6E797DEE-7CC3-4826-9201-0EA4B90E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567"/>
              <a:ext cx="72" cy="90"/>
            </a:xfrm>
            <a:custGeom>
              <a:avLst/>
              <a:gdLst>
                <a:gd name="T0" fmla="*/ 18 w 139"/>
                <a:gd name="T1" fmla="*/ 9 h 172"/>
                <a:gd name="T2" fmla="*/ 13 w 139"/>
                <a:gd name="T3" fmla="*/ 23 h 172"/>
                <a:gd name="T4" fmla="*/ 2 w 139"/>
                <a:gd name="T5" fmla="*/ 15 h 172"/>
                <a:gd name="T6" fmla="*/ 6 w 139"/>
                <a:gd name="T7" fmla="*/ 2 h 172"/>
                <a:gd name="T8" fmla="*/ 18 w 139"/>
                <a:gd name="T9" fmla="*/ 9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67"/>
                  </a:moveTo>
                  <a:cubicBezTo>
                    <a:pt x="139" y="109"/>
                    <a:pt x="126" y="151"/>
                    <a:pt x="96" y="162"/>
                  </a:cubicBezTo>
                  <a:cubicBezTo>
                    <a:pt x="65" y="172"/>
                    <a:pt x="29" y="146"/>
                    <a:pt x="14" y="105"/>
                  </a:cubicBezTo>
                  <a:cubicBezTo>
                    <a:pt x="0" y="63"/>
                    <a:pt x="14" y="20"/>
                    <a:pt x="44" y="10"/>
                  </a:cubicBezTo>
                  <a:cubicBezTo>
                    <a:pt x="75" y="0"/>
                    <a:pt x="111" y="25"/>
                    <a:pt x="125" y="6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7" name="Freeform 773">
              <a:extLst>
                <a:ext uri="{FF2B5EF4-FFF2-40B4-BE49-F238E27FC236}">
                  <a16:creationId xmlns:a16="http://schemas.microsoft.com/office/drawing/2014/main" id="{6B6E2F6E-8E1B-4AF9-98D4-CF065B89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659"/>
              <a:ext cx="12" cy="11"/>
            </a:xfrm>
            <a:custGeom>
              <a:avLst/>
              <a:gdLst>
                <a:gd name="T0" fmla="*/ 0 w 21"/>
                <a:gd name="T1" fmla="*/ 0 h 22"/>
                <a:gd name="T2" fmla="*/ 4 w 21"/>
                <a:gd name="T3" fmla="*/ 3 h 22"/>
                <a:gd name="T4" fmla="*/ 0 w 21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0"/>
                  </a:moveTo>
                  <a:cubicBezTo>
                    <a:pt x="0" y="0"/>
                    <a:pt x="0" y="19"/>
                    <a:pt x="21" y="22"/>
                  </a:cubicBezTo>
                  <a:cubicBezTo>
                    <a:pt x="21" y="22"/>
                    <a:pt x="3" y="12"/>
                    <a:pt x="0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8" name="Freeform 774">
              <a:extLst>
                <a:ext uri="{FF2B5EF4-FFF2-40B4-BE49-F238E27FC236}">
                  <a16:creationId xmlns:a16="http://schemas.microsoft.com/office/drawing/2014/main" id="{11BAD787-8F10-4167-93F2-BB704DBF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649"/>
              <a:ext cx="86" cy="64"/>
            </a:xfrm>
            <a:custGeom>
              <a:avLst/>
              <a:gdLst>
                <a:gd name="T0" fmla="*/ 14 w 164"/>
                <a:gd name="T1" fmla="*/ 2 h 122"/>
                <a:gd name="T2" fmla="*/ 22 w 164"/>
                <a:gd name="T3" fmla="*/ 13 h 122"/>
                <a:gd name="T4" fmla="*/ 9 w 164"/>
                <a:gd name="T5" fmla="*/ 16 h 122"/>
                <a:gd name="T6" fmla="*/ 2 w 164"/>
                <a:gd name="T7" fmla="*/ 5 h 122"/>
                <a:gd name="T8" fmla="*/ 14 w 164"/>
                <a:gd name="T9" fmla="*/ 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2">
                  <a:moveTo>
                    <a:pt x="98" y="14"/>
                  </a:moveTo>
                  <a:cubicBezTo>
                    <a:pt x="138" y="28"/>
                    <a:pt x="164" y="60"/>
                    <a:pt x="155" y="86"/>
                  </a:cubicBezTo>
                  <a:cubicBezTo>
                    <a:pt x="146" y="112"/>
                    <a:pt x="106" y="122"/>
                    <a:pt x="66" y="108"/>
                  </a:cubicBezTo>
                  <a:cubicBezTo>
                    <a:pt x="25" y="94"/>
                    <a:pt x="0" y="62"/>
                    <a:pt x="9" y="36"/>
                  </a:cubicBezTo>
                  <a:cubicBezTo>
                    <a:pt x="18" y="10"/>
                    <a:pt x="58" y="0"/>
                    <a:pt x="98" y="1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9" name="Freeform 775">
              <a:extLst>
                <a:ext uri="{FF2B5EF4-FFF2-40B4-BE49-F238E27FC236}">
                  <a16:creationId xmlns:a16="http://schemas.microsoft.com/office/drawing/2014/main" id="{94620B2B-ECFB-4B00-B25E-A084B1AA1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656"/>
              <a:ext cx="50" cy="45"/>
            </a:xfrm>
            <a:custGeom>
              <a:avLst/>
              <a:gdLst>
                <a:gd name="T0" fmla="*/ 10 w 96"/>
                <a:gd name="T1" fmla="*/ 2 h 87"/>
                <a:gd name="T2" fmla="*/ 11 w 96"/>
                <a:gd name="T3" fmla="*/ 10 h 87"/>
                <a:gd name="T4" fmla="*/ 4 w 96"/>
                <a:gd name="T5" fmla="*/ 10 h 87"/>
                <a:gd name="T6" fmla="*/ 2 w 96"/>
                <a:gd name="T7" fmla="*/ 2 h 87"/>
                <a:gd name="T8" fmla="*/ 10 w 96"/>
                <a:gd name="T9" fmla="*/ 2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7">
                  <a:moveTo>
                    <a:pt x="70" y="15"/>
                  </a:moveTo>
                  <a:cubicBezTo>
                    <a:pt x="90" y="30"/>
                    <a:pt x="96" y="55"/>
                    <a:pt x="83" y="71"/>
                  </a:cubicBezTo>
                  <a:cubicBezTo>
                    <a:pt x="71" y="87"/>
                    <a:pt x="46" y="87"/>
                    <a:pt x="26" y="72"/>
                  </a:cubicBezTo>
                  <a:cubicBezTo>
                    <a:pt x="6" y="57"/>
                    <a:pt x="0" y="32"/>
                    <a:pt x="12" y="16"/>
                  </a:cubicBezTo>
                  <a:cubicBezTo>
                    <a:pt x="25" y="0"/>
                    <a:pt x="50" y="0"/>
                    <a:pt x="70" y="15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0" name="Freeform 776">
              <a:extLst>
                <a:ext uri="{FF2B5EF4-FFF2-40B4-BE49-F238E27FC236}">
                  <a16:creationId xmlns:a16="http://schemas.microsoft.com/office/drawing/2014/main" id="{F94B70AA-FF2B-482E-A834-DEDF7F991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666"/>
              <a:ext cx="12" cy="12"/>
            </a:xfrm>
            <a:custGeom>
              <a:avLst/>
              <a:gdLst>
                <a:gd name="T0" fmla="*/ 3 w 24"/>
                <a:gd name="T1" fmla="*/ 1 h 24"/>
                <a:gd name="T2" fmla="*/ 3 w 24"/>
                <a:gd name="T3" fmla="*/ 3 h 24"/>
                <a:gd name="T4" fmla="*/ 1 w 24"/>
                <a:gd name="T5" fmla="*/ 3 h 24"/>
                <a:gd name="T6" fmla="*/ 1 w 24"/>
                <a:gd name="T7" fmla="*/ 1 h 24"/>
                <a:gd name="T8" fmla="*/ 3 w 24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cubicBezTo>
                    <a:pt x="24" y="8"/>
                    <a:pt x="24" y="15"/>
                    <a:pt x="20" y="19"/>
                  </a:cubicBezTo>
                  <a:cubicBezTo>
                    <a:pt x="15" y="24"/>
                    <a:pt x="8" y="24"/>
                    <a:pt x="4" y="20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9" y="0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1" name="Freeform 777">
              <a:extLst>
                <a:ext uri="{FF2B5EF4-FFF2-40B4-BE49-F238E27FC236}">
                  <a16:creationId xmlns:a16="http://schemas.microsoft.com/office/drawing/2014/main" id="{7D4E12F8-C317-43CC-A4C6-16B0873A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681"/>
              <a:ext cx="9" cy="9"/>
            </a:xfrm>
            <a:custGeom>
              <a:avLst/>
              <a:gdLst>
                <a:gd name="T0" fmla="*/ 2 w 17"/>
                <a:gd name="T1" fmla="*/ 1 h 17"/>
                <a:gd name="T2" fmla="*/ 2 w 17"/>
                <a:gd name="T3" fmla="*/ 2 h 17"/>
                <a:gd name="T4" fmla="*/ 1 w 17"/>
                <a:gd name="T5" fmla="*/ 2 h 17"/>
                <a:gd name="T6" fmla="*/ 1 w 17"/>
                <a:gd name="T7" fmla="*/ 1 h 17"/>
                <a:gd name="T8" fmla="*/ 2 w 17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4" y="3"/>
                  </a:moveTo>
                  <a:cubicBezTo>
                    <a:pt x="17" y="6"/>
                    <a:pt x="17" y="11"/>
                    <a:pt x="14" y="14"/>
                  </a:cubicBezTo>
                  <a:cubicBezTo>
                    <a:pt x="11" y="17"/>
                    <a:pt x="6" y="17"/>
                    <a:pt x="3" y="15"/>
                  </a:cubicBezTo>
                  <a:cubicBezTo>
                    <a:pt x="0" y="12"/>
                    <a:pt x="0" y="7"/>
                    <a:pt x="3" y="3"/>
                  </a:cubicBezTo>
                  <a:cubicBezTo>
                    <a:pt x="6" y="0"/>
                    <a:pt x="11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2" name="Freeform 778">
              <a:extLst>
                <a:ext uri="{FF2B5EF4-FFF2-40B4-BE49-F238E27FC236}">
                  <a16:creationId xmlns:a16="http://schemas.microsoft.com/office/drawing/2014/main" id="{C71FEDE2-4F32-4075-89B6-8A1564B56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578"/>
              <a:ext cx="40" cy="58"/>
            </a:xfrm>
            <a:custGeom>
              <a:avLst/>
              <a:gdLst>
                <a:gd name="T0" fmla="*/ 5 w 77"/>
                <a:gd name="T1" fmla="*/ 0 h 111"/>
                <a:gd name="T2" fmla="*/ 10 w 77"/>
                <a:gd name="T3" fmla="*/ 8 h 111"/>
                <a:gd name="T4" fmla="*/ 6 w 77"/>
                <a:gd name="T5" fmla="*/ 16 h 111"/>
                <a:gd name="T6" fmla="*/ 1 w 77"/>
                <a:gd name="T7" fmla="*/ 8 h 111"/>
                <a:gd name="T8" fmla="*/ 5 w 77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1">
                  <a:moveTo>
                    <a:pt x="36" y="0"/>
                  </a:moveTo>
                  <a:cubicBezTo>
                    <a:pt x="57" y="0"/>
                    <a:pt x="75" y="23"/>
                    <a:pt x="76" y="54"/>
                  </a:cubicBezTo>
                  <a:cubicBezTo>
                    <a:pt x="77" y="84"/>
                    <a:pt x="62" y="109"/>
                    <a:pt x="41" y="110"/>
                  </a:cubicBezTo>
                  <a:cubicBezTo>
                    <a:pt x="21" y="111"/>
                    <a:pt x="3" y="87"/>
                    <a:pt x="2" y="57"/>
                  </a:cubicBezTo>
                  <a:cubicBezTo>
                    <a:pt x="0" y="27"/>
                    <a:pt x="16" y="1"/>
                    <a:pt x="36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3" name="Freeform 779">
              <a:extLst>
                <a:ext uri="{FF2B5EF4-FFF2-40B4-BE49-F238E27FC236}">
                  <a16:creationId xmlns:a16="http://schemas.microsoft.com/office/drawing/2014/main" id="{FF53A381-FCB3-42BF-9663-938CD207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584"/>
              <a:ext cx="23" cy="27"/>
            </a:xfrm>
            <a:custGeom>
              <a:avLst/>
              <a:gdLst>
                <a:gd name="T0" fmla="*/ 6 w 44"/>
                <a:gd name="T1" fmla="*/ 4 h 51"/>
                <a:gd name="T2" fmla="*/ 3 w 44"/>
                <a:gd name="T3" fmla="*/ 7 h 51"/>
                <a:gd name="T4" fmla="*/ 1 w 44"/>
                <a:gd name="T5" fmla="*/ 4 h 51"/>
                <a:gd name="T6" fmla="*/ 3 w 44"/>
                <a:gd name="T7" fmla="*/ 1 h 51"/>
                <a:gd name="T8" fmla="*/ 6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43" y="24"/>
                  </a:moveTo>
                  <a:cubicBezTo>
                    <a:pt x="44" y="38"/>
                    <a:pt x="35" y="50"/>
                    <a:pt x="23" y="50"/>
                  </a:cubicBezTo>
                  <a:cubicBezTo>
                    <a:pt x="12" y="51"/>
                    <a:pt x="2" y="40"/>
                    <a:pt x="1" y="27"/>
                  </a:cubicBezTo>
                  <a:cubicBezTo>
                    <a:pt x="0" y="13"/>
                    <a:pt x="9" y="2"/>
                    <a:pt x="21" y="1"/>
                  </a:cubicBezTo>
                  <a:cubicBezTo>
                    <a:pt x="32" y="0"/>
                    <a:pt x="42" y="11"/>
                    <a:pt x="4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4" name="Freeform 780">
              <a:extLst>
                <a:ext uri="{FF2B5EF4-FFF2-40B4-BE49-F238E27FC236}">
                  <a16:creationId xmlns:a16="http://schemas.microsoft.com/office/drawing/2014/main" id="{BCB11CC4-82A9-43A1-9D16-BFB687935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1614"/>
              <a:ext cx="16" cy="18"/>
            </a:xfrm>
            <a:custGeom>
              <a:avLst/>
              <a:gdLst>
                <a:gd name="T0" fmla="*/ 4 w 30"/>
                <a:gd name="T1" fmla="*/ 2 h 34"/>
                <a:gd name="T2" fmla="*/ 3 w 30"/>
                <a:gd name="T3" fmla="*/ 4 h 34"/>
                <a:gd name="T4" fmla="*/ 1 w 30"/>
                <a:gd name="T5" fmla="*/ 3 h 34"/>
                <a:gd name="T6" fmla="*/ 2 w 30"/>
                <a:gd name="T7" fmla="*/ 1 h 34"/>
                <a:gd name="T8" fmla="*/ 4 w 30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12"/>
                  </a:moveTo>
                  <a:cubicBezTo>
                    <a:pt x="30" y="20"/>
                    <a:pt x="27" y="29"/>
                    <a:pt x="20" y="31"/>
                  </a:cubicBezTo>
                  <a:cubicBezTo>
                    <a:pt x="14" y="34"/>
                    <a:pt x="6" y="29"/>
                    <a:pt x="3" y="21"/>
                  </a:cubicBezTo>
                  <a:cubicBezTo>
                    <a:pt x="0" y="14"/>
                    <a:pt x="3" y="5"/>
                    <a:pt x="10" y="3"/>
                  </a:cubicBezTo>
                  <a:cubicBezTo>
                    <a:pt x="16" y="0"/>
                    <a:pt x="24" y="5"/>
                    <a:pt x="2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5" name="Freeform 781">
              <a:extLst>
                <a:ext uri="{FF2B5EF4-FFF2-40B4-BE49-F238E27FC236}">
                  <a16:creationId xmlns:a16="http://schemas.microsoft.com/office/drawing/2014/main" id="{0F5EA782-3EF9-432A-A676-27F07E7AD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554"/>
              <a:ext cx="161" cy="162"/>
            </a:xfrm>
            <a:custGeom>
              <a:avLst/>
              <a:gdLst>
                <a:gd name="T0" fmla="*/ 31 w 308"/>
                <a:gd name="T1" fmla="*/ 14 h 310"/>
                <a:gd name="T2" fmla="*/ 29 w 308"/>
                <a:gd name="T3" fmla="*/ 13 h 310"/>
                <a:gd name="T4" fmla="*/ 25 w 308"/>
                <a:gd name="T5" fmla="*/ 7 h 310"/>
                <a:gd name="T6" fmla="*/ 5 w 308"/>
                <a:gd name="T7" fmla="*/ 5 h 310"/>
                <a:gd name="T8" fmla="*/ 7 w 308"/>
                <a:gd name="T9" fmla="*/ 25 h 310"/>
                <a:gd name="T10" fmla="*/ 12 w 308"/>
                <a:gd name="T11" fmla="*/ 29 h 310"/>
                <a:gd name="T12" fmla="*/ 14 w 308"/>
                <a:gd name="T13" fmla="*/ 31 h 310"/>
                <a:gd name="T14" fmla="*/ 15 w 308"/>
                <a:gd name="T15" fmla="*/ 32 h 310"/>
                <a:gd name="T16" fmla="*/ 19 w 308"/>
                <a:gd name="T17" fmla="*/ 38 h 310"/>
                <a:gd name="T18" fmla="*/ 39 w 308"/>
                <a:gd name="T19" fmla="*/ 39 h 310"/>
                <a:gd name="T20" fmla="*/ 37 w 308"/>
                <a:gd name="T21" fmla="*/ 19 h 310"/>
                <a:gd name="T22" fmla="*/ 32 w 308"/>
                <a:gd name="T23" fmla="*/ 16 h 310"/>
                <a:gd name="T24" fmla="*/ 31 w 308"/>
                <a:gd name="T25" fmla="*/ 14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10">
                  <a:moveTo>
                    <a:pt x="214" y="96"/>
                  </a:moveTo>
                  <a:cubicBezTo>
                    <a:pt x="210" y="92"/>
                    <a:pt x="205" y="89"/>
                    <a:pt x="201" y="87"/>
                  </a:cubicBezTo>
                  <a:cubicBezTo>
                    <a:pt x="195" y="73"/>
                    <a:pt x="186" y="60"/>
                    <a:pt x="175" y="48"/>
                  </a:cubicBezTo>
                  <a:cubicBezTo>
                    <a:pt x="133" y="6"/>
                    <a:pt x="71" y="0"/>
                    <a:pt x="35" y="35"/>
                  </a:cubicBezTo>
                  <a:cubicBezTo>
                    <a:pt x="0" y="70"/>
                    <a:pt x="5" y="133"/>
                    <a:pt x="47" y="175"/>
                  </a:cubicBezTo>
                  <a:cubicBezTo>
                    <a:pt x="58" y="186"/>
                    <a:pt x="71" y="195"/>
                    <a:pt x="84" y="201"/>
                  </a:cubicBezTo>
                  <a:cubicBezTo>
                    <a:pt x="86" y="205"/>
                    <a:pt x="89" y="210"/>
                    <a:pt x="93" y="215"/>
                  </a:cubicBezTo>
                  <a:cubicBezTo>
                    <a:pt x="98" y="220"/>
                    <a:pt x="103" y="223"/>
                    <a:pt x="108" y="224"/>
                  </a:cubicBezTo>
                  <a:cubicBezTo>
                    <a:pt x="113" y="238"/>
                    <a:pt x="122" y="251"/>
                    <a:pt x="133" y="262"/>
                  </a:cubicBezTo>
                  <a:cubicBezTo>
                    <a:pt x="175" y="304"/>
                    <a:pt x="237" y="310"/>
                    <a:pt x="273" y="275"/>
                  </a:cubicBezTo>
                  <a:cubicBezTo>
                    <a:pt x="308" y="240"/>
                    <a:pt x="303" y="177"/>
                    <a:pt x="261" y="135"/>
                  </a:cubicBezTo>
                  <a:cubicBezTo>
                    <a:pt x="249" y="123"/>
                    <a:pt x="236" y="115"/>
                    <a:pt x="222" y="109"/>
                  </a:cubicBezTo>
                  <a:cubicBezTo>
                    <a:pt x="221" y="105"/>
                    <a:pt x="218" y="100"/>
                    <a:pt x="214" y="9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6" name="Freeform 782">
              <a:extLst>
                <a:ext uri="{FF2B5EF4-FFF2-40B4-BE49-F238E27FC236}">
                  <a16:creationId xmlns:a16="http://schemas.microsoft.com/office/drawing/2014/main" id="{C42A3778-0333-497F-A502-6D2818FC2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1532"/>
              <a:ext cx="162" cy="162"/>
            </a:xfrm>
            <a:custGeom>
              <a:avLst/>
              <a:gdLst>
                <a:gd name="T0" fmla="*/ 14 w 308"/>
                <a:gd name="T1" fmla="*/ 31 h 309"/>
                <a:gd name="T2" fmla="*/ 15 w 308"/>
                <a:gd name="T3" fmla="*/ 32 h 309"/>
                <a:gd name="T4" fmla="*/ 19 w 308"/>
                <a:gd name="T5" fmla="*/ 38 h 309"/>
                <a:gd name="T6" fmla="*/ 39 w 308"/>
                <a:gd name="T7" fmla="*/ 39 h 309"/>
                <a:gd name="T8" fmla="*/ 38 w 308"/>
                <a:gd name="T9" fmla="*/ 19 h 309"/>
                <a:gd name="T10" fmla="*/ 33 w 308"/>
                <a:gd name="T11" fmla="*/ 16 h 309"/>
                <a:gd name="T12" fmla="*/ 31 w 308"/>
                <a:gd name="T13" fmla="*/ 14 h 309"/>
                <a:gd name="T14" fmla="*/ 29 w 308"/>
                <a:gd name="T15" fmla="*/ 13 h 309"/>
                <a:gd name="T16" fmla="*/ 25 w 308"/>
                <a:gd name="T17" fmla="*/ 7 h 309"/>
                <a:gd name="T18" fmla="*/ 5 w 308"/>
                <a:gd name="T19" fmla="*/ 5 h 309"/>
                <a:gd name="T20" fmla="*/ 7 w 308"/>
                <a:gd name="T21" fmla="*/ 25 h 309"/>
                <a:gd name="T22" fmla="*/ 13 w 308"/>
                <a:gd name="T23" fmla="*/ 29 h 309"/>
                <a:gd name="T24" fmla="*/ 14 w 308"/>
                <a:gd name="T25" fmla="*/ 31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09">
                  <a:moveTo>
                    <a:pt x="94" y="213"/>
                  </a:moveTo>
                  <a:cubicBezTo>
                    <a:pt x="98" y="218"/>
                    <a:pt x="103" y="221"/>
                    <a:pt x="107" y="222"/>
                  </a:cubicBezTo>
                  <a:cubicBezTo>
                    <a:pt x="113" y="236"/>
                    <a:pt x="121" y="250"/>
                    <a:pt x="133" y="261"/>
                  </a:cubicBezTo>
                  <a:cubicBezTo>
                    <a:pt x="175" y="303"/>
                    <a:pt x="237" y="309"/>
                    <a:pt x="272" y="274"/>
                  </a:cubicBezTo>
                  <a:cubicBezTo>
                    <a:pt x="308" y="239"/>
                    <a:pt x="303" y="177"/>
                    <a:pt x="261" y="135"/>
                  </a:cubicBezTo>
                  <a:cubicBezTo>
                    <a:pt x="250" y="123"/>
                    <a:pt x="237" y="114"/>
                    <a:pt x="223" y="109"/>
                  </a:cubicBezTo>
                  <a:cubicBezTo>
                    <a:pt x="222" y="104"/>
                    <a:pt x="219" y="99"/>
                    <a:pt x="214" y="94"/>
                  </a:cubicBezTo>
                  <a:cubicBezTo>
                    <a:pt x="210" y="90"/>
                    <a:pt x="205" y="86"/>
                    <a:pt x="200" y="85"/>
                  </a:cubicBezTo>
                  <a:cubicBezTo>
                    <a:pt x="194" y="72"/>
                    <a:pt x="186" y="59"/>
                    <a:pt x="174" y="47"/>
                  </a:cubicBezTo>
                  <a:cubicBezTo>
                    <a:pt x="133" y="5"/>
                    <a:pt x="70" y="0"/>
                    <a:pt x="35" y="35"/>
                  </a:cubicBezTo>
                  <a:cubicBezTo>
                    <a:pt x="0" y="70"/>
                    <a:pt x="5" y="132"/>
                    <a:pt x="46" y="174"/>
                  </a:cubicBezTo>
                  <a:cubicBezTo>
                    <a:pt x="58" y="186"/>
                    <a:pt x="71" y="195"/>
                    <a:pt x="85" y="201"/>
                  </a:cubicBezTo>
                  <a:cubicBezTo>
                    <a:pt x="87" y="205"/>
                    <a:pt x="90" y="209"/>
                    <a:pt x="94" y="21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7" name="Freeform 783">
              <a:extLst>
                <a:ext uri="{FF2B5EF4-FFF2-40B4-BE49-F238E27FC236}">
                  <a16:creationId xmlns:a16="http://schemas.microsoft.com/office/drawing/2014/main" id="{3156031C-E54D-448D-91F6-BB28B698A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591"/>
              <a:ext cx="74" cy="90"/>
            </a:xfrm>
            <a:custGeom>
              <a:avLst/>
              <a:gdLst>
                <a:gd name="T0" fmla="*/ 2 w 140"/>
                <a:gd name="T1" fmla="*/ 15 h 172"/>
                <a:gd name="T2" fmla="*/ 6 w 140"/>
                <a:gd name="T3" fmla="*/ 2 h 172"/>
                <a:gd name="T4" fmla="*/ 19 w 140"/>
                <a:gd name="T5" fmla="*/ 9 h 172"/>
                <a:gd name="T6" fmla="*/ 14 w 140"/>
                <a:gd name="T7" fmla="*/ 23 h 172"/>
                <a:gd name="T8" fmla="*/ 2 w 140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72">
                  <a:moveTo>
                    <a:pt x="15" y="105"/>
                  </a:moveTo>
                  <a:cubicBezTo>
                    <a:pt x="0" y="63"/>
                    <a:pt x="14" y="21"/>
                    <a:pt x="44" y="10"/>
                  </a:cubicBezTo>
                  <a:cubicBezTo>
                    <a:pt x="75" y="0"/>
                    <a:pt x="111" y="25"/>
                    <a:pt x="125" y="67"/>
                  </a:cubicBezTo>
                  <a:cubicBezTo>
                    <a:pt x="140" y="109"/>
                    <a:pt x="126" y="152"/>
                    <a:pt x="96" y="162"/>
                  </a:cubicBezTo>
                  <a:cubicBezTo>
                    <a:pt x="65" y="172"/>
                    <a:pt x="29" y="147"/>
                    <a:pt x="15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8" name="Freeform 784">
              <a:extLst>
                <a:ext uri="{FF2B5EF4-FFF2-40B4-BE49-F238E27FC236}">
                  <a16:creationId xmlns:a16="http://schemas.microsoft.com/office/drawing/2014/main" id="{A6098D63-E7B5-48F1-BBDB-7ACB4C26A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578"/>
              <a:ext cx="11" cy="12"/>
            </a:xfrm>
            <a:custGeom>
              <a:avLst/>
              <a:gdLst>
                <a:gd name="T0" fmla="*/ 3 w 21"/>
                <a:gd name="T1" fmla="*/ 4 h 22"/>
                <a:gd name="T2" fmla="*/ 0 w 21"/>
                <a:gd name="T3" fmla="*/ 0 h 22"/>
                <a:gd name="T4" fmla="*/ 3 w 21"/>
                <a:gd name="T5" fmla="*/ 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21" y="22"/>
                  </a:moveTo>
                  <a:cubicBezTo>
                    <a:pt x="21" y="22"/>
                    <a:pt x="21" y="3"/>
                    <a:pt x="0" y="0"/>
                  </a:cubicBezTo>
                  <a:cubicBezTo>
                    <a:pt x="0" y="0"/>
                    <a:pt x="18" y="10"/>
                    <a:pt x="21" y="2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9" name="Freeform 785">
              <a:extLst>
                <a:ext uri="{FF2B5EF4-FFF2-40B4-BE49-F238E27FC236}">
                  <a16:creationId xmlns:a16="http://schemas.microsoft.com/office/drawing/2014/main" id="{C1ACAC4E-82EF-404E-AEFC-033FC7C4E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536"/>
              <a:ext cx="86" cy="64"/>
            </a:xfrm>
            <a:custGeom>
              <a:avLst/>
              <a:gdLst>
                <a:gd name="T0" fmla="*/ 9 w 164"/>
                <a:gd name="T1" fmla="*/ 16 h 122"/>
                <a:gd name="T2" fmla="*/ 2 w 164"/>
                <a:gd name="T3" fmla="*/ 5 h 122"/>
                <a:gd name="T4" fmla="*/ 14 w 164"/>
                <a:gd name="T5" fmla="*/ 2 h 122"/>
                <a:gd name="T6" fmla="*/ 22 w 164"/>
                <a:gd name="T7" fmla="*/ 13 h 122"/>
                <a:gd name="T8" fmla="*/ 9 w 164"/>
                <a:gd name="T9" fmla="*/ 1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2">
                  <a:moveTo>
                    <a:pt x="66" y="108"/>
                  </a:moveTo>
                  <a:cubicBezTo>
                    <a:pt x="26" y="94"/>
                    <a:pt x="0" y="62"/>
                    <a:pt x="9" y="36"/>
                  </a:cubicBezTo>
                  <a:cubicBezTo>
                    <a:pt x="18" y="10"/>
                    <a:pt x="58" y="0"/>
                    <a:pt x="98" y="14"/>
                  </a:cubicBezTo>
                  <a:cubicBezTo>
                    <a:pt x="138" y="28"/>
                    <a:pt x="164" y="60"/>
                    <a:pt x="155" y="86"/>
                  </a:cubicBezTo>
                  <a:cubicBezTo>
                    <a:pt x="146" y="112"/>
                    <a:pt x="106" y="122"/>
                    <a:pt x="66" y="10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0" name="Freeform 786">
              <a:extLst>
                <a:ext uri="{FF2B5EF4-FFF2-40B4-BE49-F238E27FC236}">
                  <a16:creationId xmlns:a16="http://schemas.microsoft.com/office/drawing/2014/main" id="{AF42804F-9091-4A85-8564-4472B3BA1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547"/>
              <a:ext cx="50" cy="46"/>
            </a:xfrm>
            <a:custGeom>
              <a:avLst/>
              <a:gdLst>
                <a:gd name="T0" fmla="*/ 4 w 96"/>
                <a:gd name="T1" fmla="*/ 11 h 87"/>
                <a:gd name="T2" fmla="*/ 2 w 96"/>
                <a:gd name="T3" fmla="*/ 2 h 87"/>
                <a:gd name="T4" fmla="*/ 10 w 96"/>
                <a:gd name="T5" fmla="*/ 2 h 87"/>
                <a:gd name="T6" fmla="*/ 11 w 96"/>
                <a:gd name="T7" fmla="*/ 11 h 87"/>
                <a:gd name="T8" fmla="*/ 4 w 96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7">
                  <a:moveTo>
                    <a:pt x="26" y="72"/>
                  </a:moveTo>
                  <a:cubicBezTo>
                    <a:pt x="6" y="57"/>
                    <a:pt x="0" y="32"/>
                    <a:pt x="12" y="16"/>
                  </a:cubicBezTo>
                  <a:cubicBezTo>
                    <a:pt x="25" y="0"/>
                    <a:pt x="50" y="0"/>
                    <a:pt x="70" y="15"/>
                  </a:cubicBezTo>
                  <a:cubicBezTo>
                    <a:pt x="90" y="30"/>
                    <a:pt x="96" y="55"/>
                    <a:pt x="83" y="71"/>
                  </a:cubicBezTo>
                  <a:cubicBezTo>
                    <a:pt x="71" y="87"/>
                    <a:pt x="46" y="87"/>
                    <a:pt x="26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1" name="Freeform 787">
              <a:extLst>
                <a:ext uri="{FF2B5EF4-FFF2-40B4-BE49-F238E27FC236}">
                  <a16:creationId xmlns:a16="http://schemas.microsoft.com/office/drawing/2014/main" id="{32B8DF64-FEF7-42E1-A8F3-F1EB3E5B9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70"/>
              <a:ext cx="12" cy="13"/>
            </a:xfrm>
            <a:custGeom>
              <a:avLst/>
              <a:gdLst>
                <a:gd name="T0" fmla="*/ 1 w 24"/>
                <a:gd name="T1" fmla="*/ 3 h 24"/>
                <a:gd name="T2" fmla="*/ 1 w 24"/>
                <a:gd name="T3" fmla="*/ 1 h 24"/>
                <a:gd name="T4" fmla="*/ 3 w 24"/>
                <a:gd name="T5" fmla="*/ 1 h 24"/>
                <a:gd name="T6" fmla="*/ 3 w 24"/>
                <a:gd name="T7" fmla="*/ 3 h 24"/>
                <a:gd name="T8" fmla="*/ 1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9" y="0"/>
                    <a:pt x="16" y="0"/>
                    <a:pt x="20" y="4"/>
                  </a:cubicBezTo>
                  <a:cubicBezTo>
                    <a:pt x="24" y="8"/>
                    <a:pt x="23" y="15"/>
                    <a:pt x="19" y="20"/>
                  </a:cubicBezTo>
                  <a:cubicBezTo>
                    <a:pt x="15" y="24"/>
                    <a:pt x="8" y="24"/>
                    <a:pt x="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2" name="Freeform 788">
              <a:extLst>
                <a:ext uri="{FF2B5EF4-FFF2-40B4-BE49-F238E27FC236}">
                  <a16:creationId xmlns:a16="http://schemas.microsoft.com/office/drawing/2014/main" id="{1110EBB1-1B89-4005-9A8B-292BFDC85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558"/>
              <a:ext cx="8" cy="10"/>
            </a:xfrm>
            <a:custGeom>
              <a:avLst/>
              <a:gdLst>
                <a:gd name="T0" fmla="*/ 0 w 17"/>
                <a:gd name="T1" fmla="*/ 2 h 18"/>
                <a:gd name="T2" fmla="*/ 0 w 17"/>
                <a:gd name="T3" fmla="*/ 1 h 18"/>
                <a:gd name="T4" fmla="*/ 1 w 17"/>
                <a:gd name="T5" fmla="*/ 1 h 18"/>
                <a:gd name="T6" fmla="*/ 1 w 17"/>
                <a:gd name="T7" fmla="*/ 2 h 18"/>
                <a:gd name="T8" fmla="*/ 0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2" y="15"/>
                  </a:moveTo>
                  <a:cubicBezTo>
                    <a:pt x="0" y="12"/>
                    <a:pt x="0" y="7"/>
                    <a:pt x="3" y="4"/>
                  </a:cubicBezTo>
                  <a:cubicBezTo>
                    <a:pt x="6" y="1"/>
                    <a:pt x="11" y="0"/>
                    <a:pt x="14" y="3"/>
                  </a:cubicBezTo>
                  <a:cubicBezTo>
                    <a:pt x="17" y="6"/>
                    <a:pt x="17" y="11"/>
                    <a:pt x="14" y="15"/>
                  </a:cubicBezTo>
                  <a:cubicBezTo>
                    <a:pt x="10" y="18"/>
                    <a:pt x="5" y="18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3" name="Freeform 789">
              <a:extLst>
                <a:ext uri="{FF2B5EF4-FFF2-40B4-BE49-F238E27FC236}">
                  <a16:creationId xmlns:a16="http://schemas.microsoft.com/office/drawing/2014/main" id="{0E53C22B-81E7-4C75-AE43-E7C67F4F9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1612"/>
              <a:ext cx="40" cy="58"/>
            </a:xfrm>
            <a:custGeom>
              <a:avLst/>
              <a:gdLst>
                <a:gd name="T0" fmla="*/ 6 w 77"/>
                <a:gd name="T1" fmla="*/ 16 h 111"/>
                <a:gd name="T2" fmla="*/ 1 w 77"/>
                <a:gd name="T3" fmla="*/ 8 h 111"/>
                <a:gd name="T4" fmla="*/ 5 w 77"/>
                <a:gd name="T5" fmla="*/ 1 h 111"/>
                <a:gd name="T6" fmla="*/ 10 w 77"/>
                <a:gd name="T7" fmla="*/ 8 h 111"/>
                <a:gd name="T8" fmla="*/ 6 w 77"/>
                <a:gd name="T9" fmla="*/ 16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1">
                  <a:moveTo>
                    <a:pt x="41" y="110"/>
                  </a:moveTo>
                  <a:cubicBezTo>
                    <a:pt x="21" y="111"/>
                    <a:pt x="3" y="88"/>
                    <a:pt x="2" y="57"/>
                  </a:cubicBezTo>
                  <a:cubicBezTo>
                    <a:pt x="0" y="27"/>
                    <a:pt x="16" y="2"/>
                    <a:pt x="36" y="1"/>
                  </a:cubicBezTo>
                  <a:cubicBezTo>
                    <a:pt x="57" y="0"/>
                    <a:pt x="75" y="24"/>
                    <a:pt x="76" y="54"/>
                  </a:cubicBezTo>
                  <a:cubicBezTo>
                    <a:pt x="77" y="84"/>
                    <a:pt x="62" y="110"/>
                    <a:pt x="41" y="1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4" name="Freeform 790">
              <a:extLst>
                <a:ext uri="{FF2B5EF4-FFF2-40B4-BE49-F238E27FC236}">
                  <a16:creationId xmlns:a16="http://schemas.microsoft.com/office/drawing/2014/main" id="{CB8AAA3B-8BE3-4A56-A0D4-E54E2F486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638"/>
              <a:ext cx="23" cy="27"/>
            </a:xfrm>
            <a:custGeom>
              <a:avLst/>
              <a:gdLst>
                <a:gd name="T0" fmla="*/ 1 w 44"/>
                <a:gd name="T1" fmla="*/ 4 h 51"/>
                <a:gd name="T2" fmla="*/ 3 w 44"/>
                <a:gd name="T3" fmla="*/ 1 h 51"/>
                <a:gd name="T4" fmla="*/ 6 w 44"/>
                <a:gd name="T5" fmla="*/ 4 h 51"/>
                <a:gd name="T6" fmla="*/ 3 w 44"/>
                <a:gd name="T7" fmla="*/ 7 h 51"/>
                <a:gd name="T8" fmla="*/ 1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" y="27"/>
                  </a:moveTo>
                  <a:cubicBezTo>
                    <a:pt x="0" y="13"/>
                    <a:pt x="9" y="1"/>
                    <a:pt x="20" y="1"/>
                  </a:cubicBezTo>
                  <a:cubicBezTo>
                    <a:pt x="32" y="0"/>
                    <a:pt x="42" y="10"/>
                    <a:pt x="43" y="24"/>
                  </a:cubicBezTo>
                  <a:cubicBezTo>
                    <a:pt x="44" y="38"/>
                    <a:pt x="35" y="49"/>
                    <a:pt x="23" y="50"/>
                  </a:cubicBezTo>
                  <a:cubicBezTo>
                    <a:pt x="12" y="51"/>
                    <a:pt x="2" y="40"/>
                    <a:pt x="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5" name="Freeform 791">
              <a:extLst>
                <a:ext uri="{FF2B5EF4-FFF2-40B4-BE49-F238E27FC236}">
                  <a16:creationId xmlns:a16="http://schemas.microsoft.com/office/drawing/2014/main" id="{570CEEB1-A054-419F-AE1E-672D4FC57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616"/>
              <a:ext cx="16" cy="18"/>
            </a:xfrm>
            <a:custGeom>
              <a:avLst/>
              <a:gdLst>
                <a:gd name="T0" fmla="*/ 1 w 30"/>
                <a:gd name="T1" fmla="*/ 3 h 34"/>
                <a:gd name="T2" fmla="*/ 2 w 30"/>
                <a:gd name="T3" fmla="*/ 1 h 34"/>
                <a:gd name="T4" fmla="*/ 4 w 30"/>
                <a:gd name="T5" fmla="*/ 2 h 34"/>
                <a:gd name="T6" fmla="*/ 3 w 30"/>
                <a:gd name="T7" fmla="*/ 4 h 34"/>
                <a:gd name="T8" fmla="*/ 1 w 30"/>
                <a:gd name="T9" fmla="*/ 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" y="21"/>
                  </a:moveTo>
                  <a:cubicBezTo>
                    <a:pt x="0" y="14"/>
                    <a:pt x="3" y="5"/>
                    <a:pt x="10" y="3"/>
                  </a:cubicBezTo>
                  <a:cubicBezTo>
                    <a:pt x="16" y="0"/>
                    <a:pt x="24" y="5"/>
                    <a:pt x="27" y="13"/>
                  </a:cubicBezTo>
                  <a:cubicBezTo>
                    <a:pt x="30" y="20"/>
                    <a:pt x="27" y="29"/>
                    <a:pt x="20" y="31"/>
                  </a:cubicBezTo>
                  <a:cubicBezTo>
                    <a:pt x="14" y="34"/>
                    <a:pt x="6" y="29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6" name="Freeform 792">
              <a:extLst>
                <a:ext uri="{FF2B5EF4-FFF2-40B4-BE49-F238E27FC236}">
                  <a16:creationId xmlns:a16="http://schemas.microsoft.com/office/drawing/2014/main" id="{245EEA55-1A19-481D-9C88-60AE31620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533"/>
              <a:ext cx="161" cy="162"/>
            </a:xfrm>
            <a:custGeom>
              <a:avLst/>
              <a:gdLst>
                <a:gd name="T0" fmla="*/ 14 w 308"/>
                <a:gd name="T1" fmla="*/ 31 h 310"/>
                <a:gd name="T2" fmla="*/ 15 w 308"/>
                <a:gd name="T3" fmla="*/ 32 h 310"/>
                <a:gd name="T4" fmla="*/ 19 w 308"/>
                <a:gd name="T5" fmla="*/ 38 h 310"/>
                <a:gd name="T6" fmla="*/ 39 w 308"/>
                <a:gd name="T7" fmla="*/ 39 h 310"/>
                <a:gd name="T8" fmla="*/ 37 w 308"/>
                <a:gd name="T9" fmla="*/ 19 h 310"/>
                <a:gd name="T10" fmla="*/ 32 w 308"/>
                <a:gd name="T11" fmla="*/ 16 h 310"/>
                <a:gd name="T12" fmla="*/ 31 w 308"/>
                <a:gd name="T13" fmla="*/ 14 h 310"/>
                <a:gd name="T14" fmla="*/ 29 w 308"/>
                <a:gd name="T15" fmla="*/ 13 h 310"/>
                <a:gd name="T16" fmla="*/ 25 w 308"/>
                <a:gd name="T17" fmla="*/ 7 h 310"/>
                <a:gd name="T18" fmla="*/ 5 w 308"/>
                <a:gd name="T19" fmla="*/ 5 h 310"/>
                <a:gd name="T20" fmla="*/ 7 w 308"/>
                <a:gd name="T21" fmla="*/ 25 h 310"/>
                <a:gd name="T22" fmla="*/ 13 w 308"/>
                <a:gd name="T23" fmla="*/ 29 h 310"/>
                <a:gd name="T24" fmla="*/ 14 w 308"/>
                <a:gd name="T25" fmla="*/ 31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10">
                  <a:moveTo>
                    <a:pt x="94" y="214"/>
                  </a:moveTo>
                  <a:cubicBezTo>
                    <a:pt x="98" y="218"/>
                    <a:pt x="103" y="221"/>
                    <a:pt x="107" y="223"/>
                  </a:cubicBezTo>
                  <a:cubicBezTo>
                    <a:pt x="113" y="237"/>
                    <a:pt x="122" y="250"/>
                    <a:pt x="133" y="262"/>
                  </a:cubicBezTo>
                  <a:cubicBezTo>
                    <a:pt x="175" y="304"/>
                    <a:pt x="237" y="310"/>
                    <a:pt x="273" y="275"/>
                  </a:cubicBezTo>
                  <a:cubicBezTo>
                    <a:pt x="308" y="240"/>
                    <a:pt x="303" y="177"/>
                    <a:pt x="261" y="135"/>
                  </a:cubicBezTo>
                  <a:cubicBezTo>
                    <a:pt x="250" y="124"/>
                    <a:pt x="237" y="115"/>
                    <a:pt x="224" y="109"/>
                  </a:cubicBezTo>
                  <a:cubicBezTo>
                    <a:pt x="222" y="105"/>
                    <a:pt x="219" y="99"/>
                    <a:pt x="214" y="95"/>
                  </a:cubicBezTo>
                  <a:cubicBezTo>
                    <a:pt x="210" y="90"/>
                    <a:pt x="205" y="87"/>
                    <a:pt x="200" y="86"/>
                  </a:cubicBezTo>
                  <a:cubicBezTo>
                    <a:pt x="194" y="72"/>
                    <a:pt x="186" y="59"/>
                    <a:pt x="175" y="48"/>
                  </a:cubicBezTo>
                  <a:cubicBezTo>
                    <a:pt x="133" y="6"/>
                    <a:pt x="70" y="0"/>
                    <a:pt x="35" y="35"/>
                  </a:cubicBezTo>
                  <a:cubicBezTo>
                    <a:pt x="0" y="70"/>
                    <a:pt x="5" y="133"/>
                    <a:pt x="47" y="175"/>
                  </a:cubicBezTo>
                  <a:cubicBezTo>
                    <a:pt x="58" y="186"/>
                    <a:pt x="72" y="195"/>
                    <a:pt x="86" y="201"/>
                  </a:cubicBezTo>
                  <a:cubicBezTo>
                    <a:pt x="87" y="205"/>
                    <a:pt x="90" y="210"/>
                    <a:pt x="94" y="21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7" name="Freeform 793">
              <a:extLst>
                <a:ext uri="{FF2B5EF4-FFF2-40B4-BE49-F238E27FC236}">
                  <a16:creationId xmlns:a16="http://schemas.microsoft.com/office/drawing/2014/main" id="{016ABCD4-828D-4DEB-82D0-7D98A9FA7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1644"/>
              <a:ext cx="182" cy="110"/>
            </a:xfrm>
            <a:custGeom>
              <a:avLst/>
              <a:gdLst>
                <a:gd name="T0" fmla="*/ 27 w 347"/>
                <a:gd name="T1" fmla="*/ 3 h 209"/>
                <a:gd name="T2" fmla="*/ 29 w 347"/>
                <a:gd name="T3" fmla="*/ 4 h 209"/>
                <a:gd name="T4" fmla="*/ 36 w 347"/>
                <a:gd name="T5" fmla="*/ 3 h 209"/>
                <a:gd name="T6" fmla="*/ 49 w 347"/>
                <a:gd name="T7" fmla="*/ 18 h 209"/>
                <a:gd name="T8" fmla="*/ 32 w 347"/>
                <a:gd name="T9" fmla="*/ 29 h 209"/>
                <a:gd name="T10" fmla="*/ 26 w 347"/>
                <a:gd name="T11" fmla="*/ 27 h 209"/>
                <a:gd name="T12" fmla="*/ 24 w 347"/>
                <a:gd name="T13" fmla="*/ 27 h 209"/>
                <a:gd name="T14" fmla="*/ 21 w 347"/>
                <a:gd name="T15" fmla="*/ 27 h 209"/>
                <a:gd name="T16" fmla="*/ 15 w 347"/>
                <a:gd name="T17" fmla="*/ 27 h 209"/>
                <a:gd name="T18" fmla="*/ 1 w 347"/>
                <a:gd name="T19" fmla="*/ 12 h 209"/>
                <a:gd name="T20" fmla="*/ 18 w 347"/>
                <a:gd name="T21" fmla="*/ 1 h 209"/>
                <a:gd name="T22" fmla="*/ 25 w 347"/>
                <a:gd name="T23" fmla="*/ 3 h 209"/>
                <a:gd name="T24" fmla="*/ 27 w 347"/>
                <a:gd name="T25" fmla="*/ 3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9">
                  <a:moveTo>
                    <a:pt x="184" y="21"/>
                  </a:moveTo>
                  <a:cubicBezTo>
                    <a:pt x="190" y="21"/>
                    <a:pt x="195" y="23"/>
                    <a:pt x="199" y="25"/>
                  </a:cubicBezTo>
                  <a:cubicBezTo>
                    <a:pt x="214" y="22"/>
                    <a:pt x="230" y="20"/>
                    <a:pt x="246" y="22"/>
                  </a:cubicBezTo>
                  <a:cubicBezTo>
                    <a:pt x="305" y="30"/>
                    <a:pt x="347" y="76"/>
                    <a:pt x="341" y="125"/>
                  </a:cubicBezTo>
                  <a:cubicBezTo>
                    <a:pt x="335" y="175"/>
                    <a:pt x="282" y="209"/>
                    <a:pt x="223" y="201"/>
                  </a:cubicBezTo>
                  <a:cubicBezTo>
                    <a:pt x="207" y="199"/>
                    <a:pt x="193" y="194"/>
                    <a:pt x="180" y="187"/>
                  </a:cubicBezTo>
                  <a:cubicBezTo>
                    <a:pt x="175" y="189"/>
                    <a:pt x="169" y="189"/>
                    <a:pt x="163" y="189"/>
                  </a:cubicBezTo>
                  <a:cubicBezTo>
                    <a:pt x="156" y="188"/>
                    <a:pt x="151" y="186"/>
                    <a:pt x="147" y="183"/>
                  </a:cubicBezTo>
                  <a:cubicBezTo>
                    <a:pt x="133" y="187"/>
                    <a:pt x="117" y="188"/>
                    <a:pt x="101" y="186"/>
                  </a:cubicBezTo>
                  <a:cubicBezTo>
                    <a:pt x="43" y="178"/>
                    <a:pt x="0" y="132"/>
                    <a:pt x="6" y="83"/>
                  </a:cubicBezTo>
                  <a:cubicBezTo>
                    <a:pt x="13" y="33"/>
                    <a:pt x="65" y="0"/>
                    <a:pt x="124" y="7"/>
                  </a:cubicBezTo>
                  <a:cubicBezTo>
                    <a:pt x="141" y="9"/>
                    <a:pt x="156" y="14"/>
                    <a:pt x="169" y="22"/>
                  </a:cubicBezTo>
                  <a:cubicBezTo>
                    <a:pt x="173" y="20"/>
                    <a:pt x="179" y="20"/>
                    <a:pt x="184" y="21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8" name="Freeform 794">
              <a:extLst>
                <a:ext uri="{FF2B5EF4-FFF2-40B4-BE49-F238E27FC236}">
                  <a16:creationId xmlns:a16="http://schemas.microsoft.com/office/drawing/2014/main" id="{636ED0D2-0250-42B1-9C84-C95FA3D86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677"/>
              <a:ext cx="90" cy="73"/>
            </a:xfrm>
            <a:custGeom>
              <a:avLst/>
              <a:gdLst>
                <a:gd name="T0" fmla="*/ 9 w 172"/>
                <a:gd name="T1" fmla="*/ 2 h 139"/>
                <a:gd name="T2" fmla="*/ 2 w 172"/>
                <a:gd name="T3" fmla="*/ 14 h 139"/>
                <a:gd name="T4" fmla="*/ 15 w 172"/>
                <a:gd name="T5" fmla="*/ 18 h 139"/>
                <a:gd name="T6" fmla="*/ 23 w 172"/>
                <a:gd name="T7" fmla="*/ 6 h 139"/>
                <a:gd name="T8" fmla="*/ 9 w 172"/>
                <a:gd name="T9" fmla="*/ 2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39">
                  <a:moveTo>
                    <a:pt x="67" y="14"/>
                  </a:moveTo>
                  <a:cubicBezTo>
                    <a:pt x="25" y="28"/>
                    <a:pt x="0" y="65"/>
                    <a:pt x="10" y="95"/>
                  </a:cubicBezTo>
                  <a:cubicBezTo>
                    <a:pt x="21" y="126"/>
                    <a:pt x="63" y="139"/>
                    <a:pt x="105" y="125"/>
                  </a:cubicBezTo>
                  <a:cubicBezTo>
                    <a:pt x="147" y="111"/>
                    <a:pt x="172" y="74"/>
                    <a:pt x="162" y="44"/>
                  </a:cubicBezTo>
                  <a:cubicBezTo>
                    <a:pt x="151" y="13"/>
                    <a:pt x="109" y="0"/>
                    <a:pt x="67" y="1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9" name="Freeform 795">
              <a:extLst>
                <a:ext uri="{FF2B5EF4-FFF2-40B4-BE49-F238E27FC236}">
                  <a16:creationId xmlns:a16="http://schemas.microsoft.com/office/drawing/2014/main" id="{77DFF823-DB04-4022-B4EC-5EC759EEA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737"/>
              <a:ext cx="16" cy="7"/>
            </a:xfrm>
            <a:custGeom>
              <a:avLst/>
              <a:gdLst>
                <a:gd name="T0" fmla="*/ 5 w 30"/>
                <a:gd name="T1" fmla="*/ 0 h 15"/>
                <a:gd name="T2" fmla="*/ 0 w 30"/>
                <a:gd name="T3" fmla="*/ 0 h 15"/>
                <a:gd name="T4" fmla="*/ 5 w 30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30" y="3"/>
                  </a:moveTo>
                  <a:cubicBezTo>
                    <a:pt x="30" y="3"/>
                    <a:pt x="15" y="15"/>
                    <a:pt x="0" y="0"/>
                  </a:cubicBezTo>
                  <a:cubicBezTo>
                    <a:pt x="0" y="0"/>
                    <a:pt x="19" y="8"/>
                    <a:pt x="30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0" name="Freeform 796">
              <a:extLst>
                <a:ext uri="{FF2B5EF4-FFF2-40B4-BE49-F238E27FC236}">
                  <a16:creationId xmlns:a16="http://schemas.microsoft.com/office/drawing/2014/main" id="{8578CD1B-1360-410A-B658-07F4A34A8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1673"/>
              <a:ext cx="83" cy="69"/>
            </a:xfrm>
            <a:custGeom>
              <a:avLst/>
              <a:gdLst>
                <a:gd name="T0" fmla="*/ 15 w 159"/>
                <a:gd name="T1" fmla="*/ 4 h 131"/>
                <a:gd name="T2" fmla="*/ 2 w 159"/>
                <a:gd name="T3" fmla="*/ 3 h 131"/>
                <a:gd name="T4" fmla="*/ 7 w 159"/>
                <a:gd name="T5" fmla="*/ 15 h 131"/>
                <a:gd name="T6" fmla="*/ 20 w 159"/>
                <a:gd name="T7" fmla="*/ 16 h 131"/>
                <a:gd name="T8" fmla="*/ 15 w 159"/>
                <a:gd name="T9" fmla="*/ 4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31">
                  <a:moveTo>
                    <a:pt x="107" y="24"/>
                  </a:moveTo>
                  <a:cubicBezTo>
                    <a:pt x="71" y="1"/>
                    <a:pt x="30" y="0"/>
                    <a:pt x="15" y="23"/>
                  </a:cubicBezTo>
                  <a:cubicBezTo>
                    <a:pt x="0" y="46"/>
                    <a:pt x="17" y="84"/>
                    <a:pt x="52" y="107"/>
                  </a:cubicBezTo>
                  <a:cubicBezTo>
                    <a:pt x="88" y="130"/>
                    <a:pt x="129" y="131"/>
                    <a:pt x="144" y="108"/>
                  </a:cubicBezTo>
                  <a:cubicBezTo>
                    <a:pt x="159" y="85"/>
                    <a:pt x="142" y="47"/>
                    <a:pt x="107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1" name="Freeform 797">
              <a:extLst>
                <a:ext uri="{FF2B5EF4-FFF2-40B4-BE49-F238E27FC236}">
                  <a16:creationId xmlns:a16="http://schemas.microsoft.com/office/drawing/2014/main" id="{2CD05A0B-2CAD-4831-BC12-6C33B2CCE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1697"/>
              <a:ext cx="51" cy="43"/>
            </a:xfrm>
            <a:custGeom>
              <a:avLst/>
              <a:gdLst>
                <a:gd name="T0" fmla="*/ 8 w 97"/>
                <a:gd name="T1" fmla="*/ 1 h 82"/>
                <a:gd name="T2" fmla="*/ 1 w 97"/>
                <a:gd name="T3" fmla="*/ 4 h 82"/>
                <a:gd name="T4" fmla="*/ 6 w 97"/>
                <a:gd name="T5" fmla="*/ 11 h 82"/>
                <a:gd name="T6" fmla="*/ 13 w 97"/>
                <a:gd name="T7" fmla="*/ 7 h 82"/>
                <a:gd name="T8" fmla="*/ 8 w 97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58" y="6"/>
                  </a:moveTo>
                  <a:cubicBezTo>
                    <a:pt x="34" y="0"/>
                    <a:pt x="10" y="10"/>
                    <a:pt x="5" y="29"/>
                  </a:cubicBezTo>
                  <a:cubicBezTo>
                    <a:pt x="0" y="48"/>
                    <a:pt x="15" y="69"/>
                    <a:pt x="39" y="76"/>
                  </a:cubicBezTo>
                  <a:cubicBezTo>
                    <a:pt x="63" y="82"/>
                    <a:pt x="87" y="71"/>
                    <a:pt x="92" y="52"/>
                  </a:cubicBezTo>
                  <a:cubicBezTo>
                    <a:pt x="97" y="33"/>
                    <a:pt x="82" y="12"/>
                    <a:pt x="58" y="6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2" name="Freeform 798">
              <a:extLst>
                <a:ext uri="{FF2B5EF4-FFF2-40B4-BE49-F238E27FC236}">
                  <a16:creationId xmlns:a16="http://schemas.microsoft.com/office/drawing/2014/main" id="{2369C92E-B425-46A6-90A0-E474DB458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721"/>
              <a:ext cx="12" cy="12"/>
            </a:xfrm>
            <a:custGeom>
              <a:avLst/>
              <a:gdLst>
                <a:gd name="T0" fmla="*/ 2 w 22"/>
                <a:gd name="T1" fmla="*/ 1 h 24"/>
                <a:gd name="T2" fmla="*/ 1 w 22"/>
                <a:gd name="T3" fmla="*/ 2 h 24"/>
                <a:gd name="T4" fmla="*/ 2 w 22"/>
                <a:gd name="T5" fmla="*/ 3 h 24"/>
                <a:gd name="T6" fmla="*/ 3 w 22"/>
                <a:gd name="T7" fmla="*/ 2 h 24"/>
                <a:gd name="T8" fmla="*/ 2 w 22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12" y="1"/>
                  </a:moveTo>
                  <a:cubicBezTo>
                    <a:pt x="7" y="0"/>
                    <a:pt x="1" y="5"/>
                    <a:pt x="1" y="11"/>
                  </a:cubicBezTo>
                  <a:cubicBezTo>
                    <a:pt x="0" y="17"/>
                    <a:pt x="4" y="22"/>
                    <a:pt x="10" y="23"/>
                  </a:cubicBezTo>
                  <a:cubicBezTo>
                    <a:pt x="15" y="24"/>
                    <a:pt x="21" y="20"/>
                    <a:pt x="21" y="13"/>
                  </a:cubicBezTo>
                  <a:cubicBezTo>
                    <a:pt x="22" y="7"/>
                    <a:pt x="18" y="2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3" name="Freeform 799">
              <a:extLst>
                <a:ext uri="{FF2B5EF4-FFF2-40B4-BE49-F238E27FC236}">
                  <a16:creationId xmlns:a16="http://schemas.microsoft.com/office/drawing/2014/main" id="{C3A54D88-5714-4E2A-81FD-48E5BBF9D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1727"/>
              <a:ext cx="9" cy="9"/>
            </a:xfrm>
            <a:custGeom>
              <a:avLst/>
              <a:gdLst>
                <a:gd name="T0" fmla="*/ 2 w 16"/>
                <a:gd name="T1" fmla="*/ 0 h 17"/>
                <a:gd name="T2" fmla="*/ 0 w 16"/>
                <a:gd name="T3" fmla="*/ 1 h 17"/>
                <a:gd name="T4" fmla="*/ 1 w 16"/>
                <a:gd name="T5" fmla="*/ 3 h 17"/>
                <a:gd name="T6" fmla="*/ 3 w 16"/>
                <a:gd name="T7" fmla="*/ 2 h 17"/>
                <a:gd name="T8" fmla="*/ 2 w 16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9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0" y="12"/>
                    <a:pt x="2" y="16"/>
                    <a:pt x="7" y="17"/>
                  </a:cubicBezTo>
                  <a:cubicBezTo>
                    <a:pt x="11" y="17"/>
                    <a:pt x="15" y="14"/>
                    <a:pt x="15" y="9"/>
                  </a:cubicBezTo>
                  <a:cubicBezTo>
                    <a:pt x="16" y="5"/>
                    <a:pt x="13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4" name="Freeform 800">
              <a:extLst>
                <a:ext uri="{FF2B5EF4-FFF2-40B4-BE49-F238E27FC236}">
                  <a16:creationId xmlns:a16="http://schemas.microsoft.com/office/drawing/2014/main" id="{833E55DD-97F2-4339-A9A7-8EBB13D0A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697"/>
              <a:ext cx="60" cy="51"/>
            </a:xfrm>
            <a:custGeom>
              <a:avLst/>
              <a:gdLst>
                <a:gd name="T0" fmla="*/ 15 w 113"/>
                <a:gd name="T1" fmla="*/ 3 h 96"/>
                <a:gd name="T2" fmla="*/ 5 w 113"/>
                <a:gd name="T3" fmla="*/ 3 h 96"/>
                <a:gd name="T4" fmla="*/ 2 w 113"/>
                <a:gd name="T5" fmla="*/ 12 h 96"/>
                <a:gd name="T6" fmla="*/ 12 w 113"/>
                <a:gd name="T7" fmla="*/ 12 h 96"/>
                <a:gd name="T8" fmla="*/ 15 w 113"/>
                <a:gd name="T9" fmla="*/ 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6">
                  <a:moveTo>
                    <a:pt x="102" y="17"/>
                  </a:moveTo>
                  <a:cubicBezTo>
                    <a:pt x="90" y="0"/>
                    <a:pt x="60" y="0"/>
                    <a:pt x="35" y="17"/>
                  </a:cubicBezTo>
                  <a:cubicBezTo>
                    <a:pt x="11" y="35"/>
                    <a:pt x="0" y="62"/>
                    <a:pt x="12" y="79"/>
                  </a:cubicBezTo>
                  <a:cubicBezTo>
                    <a:pt x="23" y="96"/>
                    <a:pt x="53" y="96"/>
                    <a:pt x="78" y="78"/>
                  </a:cubicBezTo>
                  <a:cubicBezTo>
                    <a:pt x="103" y="61"/>
                    <a:pt x="113" y="33"/>
                    <a:pt x="102" y="17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5" name="Freeform 801">
              <a:extLst>
                <a:ext uri="{FF2B5EF4-FFF2-40B4-BE49-F238E27FC236}">
                  <a16:creationId xmlns:a16="http://schemas.microsoft.com/office/drawing/2014/main" id="{1D337217-D21C-4B93-ACF2-F8204C357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1706"/>
              <a:ext cx="28" cy="26"/>
            </a:xfrm>
            <a:custGeom>
              <a:avLst/>
              <a:gdLst>
                <a:gd name="T0" fmla="*/ 2 w 54"/>
                <a:gd name="T1" fmla="*/ 1 h 50"/>
                <a:gd name="T2" fmla="*/ 1 w 54"/>
                <a:gd name="T3" fmla="*/ 5 h 50"/>
                <a:gd name="T4" fmla="*/ 5 w 54"/>
                <a:gd name="T5" fmla="*/ 6 h 50"/>
                <a:gd name="T6" fmla="*/ 7 w 54"/>
                <a:gd name="T7" fmla="*/ 2 h 50"/>
                <a:gd name="T8" fmla="*/ 2 w 54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5" y="8"/>
                  </a:moveTo>
                  <a:cubicBezTo>
                    <a:pt x="4" y="16"/>
                    <a:pt x="0" y="30"/>
                    <a:pt x="7" y="39"/>
                  </a:cubicBezTo>
                  <a:cubicBezTo>
                    <a:pt x="13" y="49"/>
                    <a:pt x="28" y="50"/>
                    <a:pt x="39" y="43"/>
                  </a:cubicBezTo>
                  <a:cubicBezTo>
                    <a:pt x="50" y="35"/>
                    <a:pt x="54" y="21"/>
                    <a:pt x="48" y="11"/>
                  </a:cubicBezTo>
                  <a:cubicBezTo>
                    <a:pt x="41" y="2"/>
                    <a:pt x="27" y="0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6" name="Freeform 802">
              <a:extLst>
                <a:ext uri="{FF2B5EF4-FFF2-40B4-BE49-F238E27FC236}">
                  <a16:creationId xmlns:a16="http://schemas.microsoft.com/office/drawing/2014/main" id="{CAF3DDEB-21F4-4D87-B9CF-0903D6C5E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725"/>
              <a:ext cx="17" cy="15"/>
            </a:xfrm>
            <a:custGeom>
              <a:avLst/>
              <a:gdLst>
                <a:gd name="T0" fmla="*/ 2 w 33"/>
                <a:gd name="T1" fmla="*/ 1 h 29"/>
                <a:gd name="T2" fmla="*/ 1 w 33"/>
                <a:gd name="T3" fmla="*/ 3 h 29"/>
                <a:gd name="T4" fmla="*/ 3 w 33"/>
                <a:gd name="T5" fmla="*/ 4 h 29"/>
                <a:gd name="T6" fmla="*/ 4 w 33"/>
                <a:gd name="T7" fmla="*/ 2 h 29"/>
                <a:gd name="T8" fmla="*/ 2 w 33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13" y="2"/>
                  </a:moveTo>
                  <a:cubicBezTo>
                    <a:pt x="5" y="5"/>
                    <a:pt x="0" y="12"/>
                    <a:pt x="3" y="19"/>
                  </a:cubicBezTo>
                  <a:cubicBezTo>
                    <a:pt x="5" y="26"/>
                    <a:pt x="13" y="29"/>
                    <a:pt x="21" y="27"/>
                  </a:cubicBezTo>
                  <a:cubicBezTo>
                    <a:pt x="29" y="24"/>
                    <a:pt x="33" y="17"/>
                    <a:pt x="31" y="10"/>
                  </a:cubicBezTo>
                  <a:cubicBezTo>
                    <a:pt x="29" y="3"/>
                    <a:pt x="21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7" name="Freeform 803">
              <a:extLst>
                <a:ext uri="{FF2B5EF4-FFF2-40B4-BE49-F238E27FC236}">
                  <a16:creationId xmlns:a16="http://schemas.microsoft.com/office/drawing/2014/main" id="{E18E01A6-7E43-44A1-9B2D-FB0F1C14C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644"/>
              <a:ext cx="182" cy="110"/>
            </a:xfrm>
            <a:custGeom>
              <a:avLst/>
              <a:gdLst>
                <a:gd name="T0" fmla="*/ 27 w 347"/>
                <a:gd name="T1" fmla="*/ 3 h 209"/>
                <a:gd name="T2" fmla="*/ 29 w 347"/>
                <a:gd name="T3" fmla="*/ 4 h 209"/>
                <a:gd name="T4" fmla="*/ 36 w 347"/>
                <a:gd name="T5" fmla="*/ 3 h 209"/>
                <a:gd name="T6" fmla="*/ 49 w 347"/>
                <a:gd name="T7" fmla="*/ 18 h 209"/>
                <a:gd name="T8" fmla="*/ 32 w 347"/>
                <a:gd name="T9" fmla="*/ 29 h 209"/>
                <a:gd name="T10" fmla="*/ 26 w 347"/>
                <a:gd name="T11" fmla="*/ 27 h 209"/>
                <a:gd name="T12" fmla="*/ 24 w 347"/>
                <a:gd name="T13" fmla="*/ 27 h 209"/>
                <a:gd name="T14" fmla="*/ 21 w 347"/>
                <a:gd name="T15" fmla="*/ 27 h 209"/>
                <a:gd name="T16" fmla="*/ 15 w 347"/>
                <a:gd name="T17" fmla="*/ 27 h 209"/>
                <a:gd name="T18" fmla="*/ 1 w 347"/>
                <a:gd name="T19" fmla="*/ 12 h 209"/>
                <a:gd name="T20" fmla="*/ 18 w 347"/>
                <a:gd name="T21" fmla="*/ 1 h 209"/>
                <a:gd name="T22" fmla="*/ 25 w 347"/>
                <a:gd name="T23" fmla="*/ 3 h 209"/>
                <a:gd name="T24" fmla="*/ 27 w 347"/>
                <a:gd name="T25" fmla="*/ 3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9">
                  <a:moveTo>
                    <a:pt x="184" y="21"/>
                  </a:moveTo>
                  <a:cubicBezTo>
                    <a:pt x="190" y="21"/>
                    <a:pt x="195" y="23"/>
                    <a:pt x="199" y="25"/>
                  </a:cubicBezTo>
                  <a:cubicBezTo>
                    <a:pt x="214" y="22"/>
                    <a:pt x="230" y="20"/>
                    <a:pt x="246" y="22"/>
                  </a:cubicBezTo>
                  <a:cubicBezTo>
                    <a:pt x="305" y="30"/>
                    <a:pt x="347" y="76"/>
                    <a:pt x="341" y="125"/>
                  </a:cubicBezTo>
                  <a:cubicBezTo>
                    <a:pt x="335" y="175"/>
                    <a:pt x="282" y="209"/>
                    <a:pt x="223" y="201"/>
                  </a:cubicBezTo>
                  <a:cubicBezTo>
                    <a:pt x="207" y="199"/>
                    <a:pt x="193" y="194"/>
                    <a:pt x="180" y="187"/>
                  </a:cubicBezTo>
                  <a:cubicBezTo>
                    <a:pt x="175" y="189"/>
                    <a:pt x="169" y="190"/>
                    <a:pt x="163" y="189"/>
                  </a:cubicBezTo>
                  <a:cubicBezTo>
                    <a:pt x="157" y="188"/>
                    <a:pt x="151" y="186"/>
                    <a:pt x="147" y="183"/>
                  </a:cubicBezTo>
                  <a:cubicBezTo>
                    <a:pt x="133" y="187"/>
                    <a:pt x="117" y="188"/>
                    <a:pt x="101" y="186"/>
                  </a:cubicBezTo>
                  <a:cubicBezTo>
                    <a:pt x="43" y="178"/>
                    <a:pt x="0" y="132"/>
                    <a:pt x="6" y="83"/>
                  </a:cubicBezTo>
                  <a:cubicBezTo>
                    <a:pt x="13" y="34"/>
                    <a:pt x="65" y="0"/>
                    <a:pt x="124" y="7"/>
                  </a:cubicBezTo>
                  <a:cubicBezTo>
                    <a:pt x="141" y="9"/>
                    <a:pt x="156" y="14"/>
                    <a:pt x="169" y="22"/>
                  </a:cubicBezTo>
                  <a:cubicBezTo>
                    <a:pt x="173" y="20"/>
                    <a:pt x="179" y="20"/>
                    <a:pt x="184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8" name="Freeform 804">
              <a:extLst>
                <a:ext uri="{FF2B5EF4-FFF2-40B4-BE49-F238E27FC236}">
                  <a16:creationId xmlns:a16="http://schemas.microsoft.com/office/drawing/2014/main" id="{C8683153-B03F-47FE-BFE4-09690760A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155"/>
              <a:ext cx="176" cy="149"/>
            </a:xfrm>
            <a:custGeom>
              <a:avLst/>
              <a:gdLst>
                <a:gd name="T0" fmla="*/ 17 w 335"/>
                <a:gd name="T1" fmla="*/ 30 h 285"/>
                <a:gd name="T2" fmla="*/ 16 w 335"/>
                <a:gd name="T3" fmla="*/ 29 h 285"/>
                <a:gd name="T4" fmla="*/ 9 w 335"/>
                <a:gd name="T5" fmla="*/ 26 h 285"/>
                <a:gd name="T6" fmla="*/ 4 w 335"/>
                <a:gd name="T7" fmla="*/ 7 h 285"/>
                <a:gd name="T8" fmla="*/ 24 w 335"/>
                <a:gd name="T9" fmla="*/ 5 h 285"/>
                <a:gd name="T10" fmla="*/ 29 w 335"/>
                <a:gd name="T11" fmla="*/ 9 h 285"/>
                <a:gd name="T12" fmla="*/ 31 w 335"/>
                <a:gd name="T13" fmla="*/ 10 h 285"/>
                <a:gd name="T14" fmla="*/ 33 w 335"/>
                <a:gd name="T15" fmla="*/ 12 h 285"/>
                <a:gd name="T16" fmla="*/ 39 w 335"/>
                <a:gd name="T17" fmla="*/ 15 h 285"/>
                <a:gd name="T18" fmla="*/ 45 w 335"/>
                <a:gd name="T19" fmla="*/ 34 h 285"/>
                <a:gd name="T20" fmla="*/ 24 w 335"/>
                <a:gd name="T21" fmla="*/ 36 h 285"/>
                <a:gd name="T22" fmla="*/ 19 w 335"/>
                <a:gd name="T23" fmla="*/ 31 h 285"/>
                <a:gd name="T24" fmla="*/ 17 w 335"/>
                <a:gd name="T25" fmla="*/ 30 h 2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5">
                  <a:moveTo>
                    <a:pt x="120" y="212"/>
                  </a:moveTo>
                  <a:cubicBezTo>
                    <a:pt x="115" y="209"/>
                    <a:pt x="111" y="205"/>
                    <a:pt x="109" y="201"/>
                  </a:cubicBezTo>
                  <a:cubicBezTo>
                    <a:pt x="94" y="198"/>
                    <a:pt x="79" y="192"/>
                    <a:pt x="66" y="183"/>
                  </a:cubicBezTo>
                  <a:cubicBezTo>
                    <a:pt x="17" y="149"/>
                    <a:pt x="0" y="89"/>
                    <a:pt x="28" y="48"/>
                  </a:cubicBezTo>
                  <a:cubicBezTo>
                    <a:pt x="56" y="7"/>
                    <a:pt x="118" y="0"/>
                    <a:pt x="167" y="34"/>
                  </a:cubicBezTo>
                  <a:cubicBezTo>
                    <a:pt x="180" y="43"/>
                    <a:pt x="191" y="54"/>
                    <a:pt x="199" y="66"/>
                  </a:cubicBezTo>
                  <a:cubicBezTo>
                    <a:pt x="204" y="66"/>
                    <a:pt x="210" y="69"/>
                    <a:pt x="215" y="72"/>
                  </a:cubicBezTo>
                  <a:cubicBezTo>
                    <a:pt x="221" y="76"/>
                    <a:pt x="225" y="80"/>
                    <a:pt x="227" y="85"/>
                  </a:cubicBezTo>
                  <a:cubicBezTo>
                    <a:pt x="241" y="88"/>
                    <a:pt x="255" y="94"/>
                    <a:pt x="269" y="103"/>
                  </a:cubicBezTo>
                  <a:cubicBezTo>
                    <a:pt x="318" y="136"/>
                    <a:pt x="335" y="196"/>
                    <a:pt x="307" y="238"/>
                  </a:cubicBezTo>
                  <a:cubicBezTo>
                    <a:pt x="279" y="279"/>
                    <a:pt x="216" y="285"/>
                    <a:pt x="167" y="252"/>
                  </a:cubicBezTo>
                  <a:cubicBezTo>
                    <a:pt x="154" y="242"/>
                    <a:pt x="142" y="231"/>
                    <a:pt x="134" y="218"/>
                  </a:cubicBezTo>
                  <a:cubicBezTo>
                    <a:pt x="130" y="218"/>
                    <a:pt x="125" y="216"/>
                    <a:pt x="120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9" name="Freeform 805">
              <a:extLst>
                <a:ext uri="{FF2B5EF4-FFF2-40B4-BE49-F238E27FC236}">
                  <a16:creationId xmlns:a16="http://schemas.microsoft.com/office/drawing/2014/main" id="{53EBEFD6-C0D6-46B9-9724-5E748ED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164"/>
              <a:ext cx="89" cy="68"/>
            </a:xfrm>
            <a:custGeom>
              <a:avLst/>
              <a:gdLst>
                <a:gd name="T0" fmla="*/ 11 w 168"/>
                <a:gd name="T1" fmla="*/ 19 h 128"/>
                <a:gd name="T2" fmla="*/ 24 w 168"/>
                <a:gd name="T3" fmla="*/ 11 h 128"/>
                <a:gd name="T4" fmla="*/ 14 w 168"/>
                <a:gd name="T5" fmla="*/ 1 h 128"/>
                <a:gd name="T6" fmla="*/ 1 w 168"/>
                <a:gd name="T7" fmla="*/ 8 h 128"/>
                <a:gd name="T8" fmla="*/ 11 w 168"/>
                <a:gd name="T9" fmla="*/ 19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28">
                  <a:moveTo>
                    <a:pt x="76" y="122"/>
                  </a:moveTo>
                  <a:cubicBezTo>
                    <a:pt x="120" y="128"/>
                    <a:pt x="159" y="107"/>
                    <a:pt x="164" y="75"/>
                  </a:cubicBezTo>
                  <a:cubicBezTo>
                    <a:pt x="168" y="43"/>
                    <a:pt x="136" y="12"/>
                    <a:pt x="93" y="6"/>
                  </a:cubicBezTo>
                  <a:cubicBezTo>
                    <a:pt x="49" y="0"/>
                    <a:pt x="10" y="20"/>
                    <a:pt x="5" y="52"/>
                  </a:cubicBezTo>
                  <a:cubicBezTo>
                    <a:pt x="0" y="84"/>
                    <a:pt x="32" y="115"/>
                    <a:pt x="76" y="12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0" name="Freeform 806">
              <a:extLst>
                <a:ext uri="{FF2B5EF4-FFF2-40B4-BE49-F238E27FC236}">
                  <a16:creationId xmlns:a16="http://schemas.microsoft.com/office/drawing/2014/main" id="{3220442C-35BE-46DE-919F-E4AB5DF0E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193"/>
              <a:ext cx="13" cy="10"/>
            </a:xfrm>
            <a:custGeom>
              <a:avLst/>
              <a:gdLst>
                <a:gd name="T0" fmla="*/ 0 w 25"/>
                <a:gd name="T1" fmla="*/ 1 h 20"/>
                <a:gd name="T2" fmla="*/ 4 w 25"/>
                <a:gd name="T3" fmla="*/ 3 h 20"/>
                <a:gd name="T4" fmla="*/ 0 w 25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0" y="3"/>
                  </a:moveTo>
                  <a:cubicBezTo>
                    <a:pt x="0" y="3"/>
                    <a:pt x="19" y="0"/>
                    <a:pt x="25" y="20"/>
                  </a:cubicBezTo>
                  <a:cubicBezTo>
                    <a:pt x="25" y="20"/>
                    <a:pt x="12" y="4"/>
                    <a:pt x="0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1" name="Freeform 807">
              <a:extLst>
                <a:ext uri="{FF2B5EF4-FFF2-40B4-BE49-F238E27FC236}">
                  <a16:creationId xmlns:a16="http://schemas.microsoft.com/office/drawing/2014/main" id="{A8563550-5292-4C23-9098-6E021BA7C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203"/>
              <a:ext cx="67" cy="84"/>
            </a:xfrm>
            <a:custGeom>
              <a:avLst/>
              <a:gdLst>
                <a:gd name="T0" fmla="*/ 3 w 129"/>
                <a:gd name="T1" fmla="*/ 15 h 161"/>
                <a:gd name="T2" fmla="*/ 15 w 129"/>
                <a:gd name="T3" fmla="*/ 21 h 161"/>
                <a:gd name="T4" fmla="*/ 15 w 129"/>
                <a:gd name="T5" fmla="*/ 8 h 161"/>
                <a:gd name="T6" fmla="*/ 4 w 129"/>
                <a:gd name="T7" fmla="*/ 2 h 161"/>
                <a:gd name="T8" fmla="*/ 3 w 129"/>
                <a:gd name="T9" fmla="*/ 15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1">
                  <a:moveTo>
                    <a:pt x="21" y="105"/>
                  </a:moveTo>
                  <a:cubicBezTo>
                    <a:pt x="42" y="142"/>
                    <a:pt x="79" y="161"/>
                    <a:pt x="102" y="148"/>
                  </a:cubicBezTo>
                  <a:cubicBezTo>
                    <a:pt x="126" y="134"/>
                    <a:pt x="129" y="93"/>
                    <a:pt x="108" y="56"/>
                  </a:cubicBezTo>
                  <a:cubicBezTo>
                    <a:pt x="87" y="19"/>
                    <a:pt x="50" y="0"/>
                    <a:pt x="26" y="14"/>
                  </a:cubicBezTo>
                  <a:cubicBezTo>
                    <a:pt x="2" y="28"/>
                    <a:pt x="0" y="68"/>
                    <a:pt x="21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2" name="Freeform 808">
              <a:extLst>
                <a:ext uri="{FF2B5EF4-FFF2-40B4-BE49-F238E27FC236}">
                  <a16:creationId xmlns:a16="http://schemas.microsoft.com/office/drawing/2014/main" id="{A7F028D8-91FF-4AD5-AAA8-686DBFC65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207"/>
              <a:ext cx="49" cy="47"/>
            </a:xfrm>
            <a:custGeom>
              <a:avLst/>
              <a:gdLst>
                <a:gd name="T0" fmla="*/ 3 w 94"/>
                <a:gd name="T1" fmla="*/ 10 h 90"/>
                <a:gd name="T2" fmla="*/ 11 w 94"/>
                <a:gd name="T3" fmla="*/ 10 h 90"/>
                <a:gd name="T4" fmla="*/ 10 w 94"/>
                <a:gd name="T5" fmla="*/ 3 h 90"/>
                <a:gd name="T6" fmla="*/ 2 w 94"/>
                <a:gd name="T7" fmla="*/ 2 h 90"/>
                <a:gd name="T8" fmla="*/ 3 w 94"/>
                <a:gd name="T9" fmla="*/ 1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0">
                  <a:moveTo>
                    <a:pt x="23" y="72"/>
                  </a:moveTo>
                  <a:cubicBezTo>
                    <a:pt x="41" y="89"/>
                    <a:pt x="67" y="90"/>
                    <a:pt x="80" y="75"/>
                  </a:cubicBezTo>
                  <a:cubicBezTo>
                    <a:pt x="94" y="60"/>
                    <a:pt x="89" y="35"/>
                    <a:pt x="71" y="18"/>
                  </a:cubicBezTo>
                  <a:cubicBezTo>
                    <a:pt x="52" y="2"/>
                    <a:pt x="27" y="0"/>
                    <a:pt x="13" y="15"/>
                  </a:cubicBezTo>
                  <a:cubicBezTo>
                    <a:pt x="0" y="30"/>
                    <a:pt x="4" y="56"/>
                    <a:pt x="23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3" name="Freeform 809">
              <a:extLst>
                <a:ext uri="{FF2B5EF4-FFF2-40B4-BE49-F238E27FC236}">
                  <a16:creationId xmlns:a16="http://schemas.microsoft.com/office/drawing/2014/main" id="{6C21B508-70DE-4878-AFCE-E705EFA91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209"/>
              <a:ext cx="13" cy="13"/>
            </a:xfrm>
            <a:custGeom>
              <a:avLst/>
              <a:gdLst>
                <a:gd name="T0" fmla="*/ 1 w 25"/>
                <a:gd name="T1" fmla="*/ 3 h 25"/>
                <a:gd name="T2" fmla="*/ 3 w 25"/>
                <a:gd name="T3" fmla="*/ 3 h 25"/>
                <a:gd name="T4" fmla="*/ 3 w 25"/>
                <a:gd name="T5" fmla="*/ 1 h 25"/>
                <a:gd name="T6" fmla="*/ 1 w 25"/>
                <a:gd name="T7" fmla="*/ 1 h 25"/>
                <a:gd name="T8" fmla="*/ 1 w 25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6" y="22"/>
                  </a:moveTo>
                  <a:cubicBezTo>
                    <a:pt x="11" y="25"/>
                    <a:pt x="18" y="23"/>
                    <a:pt x="21" y="18"/>
                  </a:cubicBezTo>
                  <a:cubicBezTo>
                    <a:pt x="25" y="13"/>
                    <a:pt x="24" y="6"/>
                    <a:pt x="19" y="3"/>
                  </a:cubicBezTo>
                  <a:cubicBezTo>
                    <a:pt x="14" y="0"/>
                    <a:pt x="7" y="1"/>
                    <a:pt x="4" y="7"/>
                  </a:cubicBezTo>
                  <a:cubicBezTo>
                    <a:pt x="0" y="12"/>
                    <a:pt x="1" y="18"/>
                    <a:pt x="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4" name="Freeform 810">
              <a:extLst>
                <a:ext uri="{FF2B5EF4-FFF2-40B4-BE49-F238E27FC236}">
                  <a16:creationId xmlns:a16="http://schemas.microsoft.com/office/drawing/2014/main" id="{C1FB9025-2E4F-4005-843F-E33BB01A8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213"/>
              <a:ext cx="9" cy="10"/>
            </a:xfrm>
            <a:custGeom>
              <a:avLst/>
              <a:gdLst>
                <a:gd name="T0" fmla="*/ 1 w 18"/>
                <a:gd name="T1" fmla="*/ 3 h 18"/>
                <a:gd name="T2" fmla="*/ 2 w 18"/>
                <a:gd name="T3" fmla="*/ 2 h 18"/>
                <a:gd name="T4" fmla="*/ 2 w 18"/>
                <a:gd name="T5" fmla="*/ 1 h 18"/>
                <a:gd name="T6" fmla="*/ 1 w 18"/>
                <a:gd name="T7" fmla="*/ 1 h 18"/>
                <a:gd name="T8" fmla="*/ 1 w 18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4" y="16"/>
                  </a:moveTo>
                  <a:cubicBezTo>
                    <a:pt x="8" y="18"/>
                    <a:pt x="12" y="17"/>
                    <a:pt x="15" y="13"/>
                  </a:cubicBezTo>
                  <a:cubicBezTo>
                    <a:pt x="18" y="9"/>
                    <a:pt x="17" y="4"/>
                    <a:pt x="13" y="2"/>
                  </a:cubicBezTo>
                  <a:cubicBezTo>
                    <a:pt x="10" y="0"/>
                    <a:pt x="5" y="1"/>
                    <a:pt x="2" y="5"/>
                  </a:cubicBezTo>
                  <a:cubicBezTo>
                    <a:pt x="0" y="8"/>
                    <a:pt x="1" y="13"/>
                    <a:pt x="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5" name="Freeform 811">
              <a:extLst>
                <a:ext uri="{FF2B5EF4-FFF2-40B4-BE49-F238E27FC236}">
                  <a16:creationId xmlns:a16="http://schemas.microsoft.com/office/drawing/2014/main" id="{FF357066-D114-4222-BA14-E6805C0ED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163"/>
              <a:ext cx="60" cy="43"/>
            </a:xfrm>
            <a:custGeom>
              <a:avLst/>
              <a:gdLst>
                <a:gd name="T0" fmla="*/ 1 w 114"/>
                <a:gd name="T1" fmla="*/ 7 h 82"/>
                <a:gd name="T2" fmla="*/ 9 w 114"/>
                <a:gd name="T3" fmla="*/ 12 h 82"/>
                <a:gd name="T4" fmla="*/ 16 w 114"/>
                <a:gd name="T5" fmla="*/ 5 h 82"/>
                <a:gd name="T6" fmla="*/ 7 w 114"/>
                <a:gd name="T7" fmla="*/ 1 h 82"/>
                <a:gd name="T8" fmla="*/ 1 w 114"/>
                <a:gd name="T9" fmla="*/ 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82">
                  <a:moveTo>
                    <a:pt x="2" y="49"/>
                  </a:moveTo>
                  <a:cubicBezTo>
                    <a:pt x="5" y="69"/>
                    <a:pt x="32" y="82"/>
                    <a:pt x="62" y="78"/>
                  </a:cubicBezTo>
                  <a:cubicBezTo>
                    <a:pt x="92" y="74"/>
                    <a:pt x="114" y="54"/>
                    <a:pt x="111" y="34"/>
                  </a:cubicBezTo>
                  <a:cubicBezTo>
                    <a:pt x="108" y="13"/>
                    <a:pt x="82" y="0"/>
                    <a:pt x="52" y="4"/>
                  </a:cubicBezTo>
                  <a:cubicBezTo>
                    <a:pt x="22" y="9"/>
                    <a:pt x="0" y="28"/>
                    <a:pt x="2" y="4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6" name="Freeform 812">
              <a:extLst>
                <a:ext uri="{FF2B5EF4-FFF2-40B4-BE49-F238E27FC236}">
                  <a16:creationId xmlns:a16="http://schemas.microsoft.com/office/drawing/2014/main" id="{CB5651F1-719B-47FB-863D-ADE0DF8BE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171"/>
              <a:ext cx="27" cy="24"/>
            </a:xfrm>
            <a:custGeom>
              <a:avLst/>
              <a:gdLst>
                <a:gd name="T0" fmla="*/ 4 w 52"/>
                <a:gd name="T1" fmla="*/ 6 h 45"/>
                <a:gd name="T2" fmla="*/ 7 w 52"/>
                <a:gd name="T3" fmla="*/ 3 h 45"/>
                <a:gd name="T4" fmla="*/ 3 w 52"/>
                <a:gd name="T5" fmla="*/ 1 h 45"/>
                <a:gd name="T6" fmla="*/ 1 w 52"/>
                <a:gd name="T7" fmla="*/ 4 h 45"/>
                <a:gd name="T8" fmla="*/ 4 w 52"/>
                <a:gd name="T9" fmla="*/ 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5">
                  <a:moveTo>
                    <a:pt x="29" y="43"/>
                  </a:moveTo>
                  <a:cubicBezTo>
                    <a:pt x="42" y="42"/>
                    <a:pt x="52" y="31"/>
                    <a:pt x="51" y="20"/>
                  </a:cubicBezTo>
                  <a:cubicBezTo>
                    <a:pt x="49" y="8"/>
                    <a:pt x="37" y="0"/>
                    <a:pt x="24" y="2"/>
                  </a:cubicBezTo>
                  <a:cubicBezTo>
                    <a:pt x="10" y="4"/>
                    <a:pt x="0" y="14"/>
                    <a:pt x="2" y="26"/>
                  </a:cubicBezTo>
                  <a:cubicBezTo>
                    <a:pt x="3" y="37"/>
                    <a:pt x="15" y="45"/>
                    <a:pt x="2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7" name="Freeform 813">
              <a:extLst>
                <a:ext uri="{FF2B5EF4-FFF2-40B4-BE49-F238E27FC236}">
                  <a16:creationId xmlns:a16="http://schemas.microsoft.com/office/drawing/2014/main" id="{7B4C13E9-B956-453B-9CC2-ED9915E9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173"/>
              <a:ext cx="16" cy="15"/>
            </a:xfrm>
            <a:custGeom>
              <a:avLst/>
              <a:gdLst>
                <a:gd name="T0" fmla="*/ 2 w 32"/>
                <a:gd name="T1" fmla="*/ 4 h 28"/>
                <a:gd name="T2" fmla="*/ 4 w 32"/>
                <a:gd name="T3" fmla="*/ 3 h 28"/>
                <a:gd name="T4" fmla="*/ 3 w 32"/>
                <a:gd name="T5" fmla="*/ 1 h 28"/>
                <a:gd name="T6" fmla="*/ 1 w 32"/>
                <a:gd name="T7" fmla="*/ 2 h 28"/>
                <a:gd name="T8" fmla="*/ 2 w 32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3" y="27"/>
                  </a:moveTo>
                  <a:cubicBezTo>
                    <a:pt x="22" y="28"/>
                    <a:pt x="29" y="24"/>
                    <a:pt x="31" y="17"/>
                  </a:cubicBezTo>
                  <a:cubicBezTo>
                    <a:pt x="32" y="10"/>
                    <a:pt x="26" y="3"/>
                    <a:pt x="18" y="2"/>
                  </a:cubicBezTo>
                  <a:cubicBezTo>
                    <a:pt x="10" y="0"/>
                    <a:pt x="2" y="5"/>
                    <a:pt x="1" y="12"/>
                  </a:cubicBezTo>
                  <a:cubicBezTo>
                    <a:pt x="0" y="19"/>
                    <a:pt x="5" y="26"/>
                    <a:pt x="1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8" name="Freeform 814">
              <a:extLst>
                <a:ext uri="{FF2B5EF4-FFF2-40B4-BE49-F238E27FC236}">
                  <a16:creationId xmlns:a16="http://schemas.microsoft.com/office/drawing/2014/main" id="{1ACDBA47-A7BF-4025-95D2-6449806E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155"/>
              <a:ext cx="176" cy="149"/>
            </a:xfrm>
            <a:custGeom>
              <a:avLst/>
              <a:gdLst>
                <a:gd name="T0" fmla="*/ 17 w 335"/>
                <a:gd name="T1" fmla="*/ 30 h 284"/>
                <a:gd name="T2" fmla="*/ 16 w 335"/>
                <a:gd name="T3" fmla="*/ 29 h 284"/>
                <a:gd name="T4" fmla="*/ 9 w 335"/>
                <a:gd name="T5" fmla="*/ 26 h 284"/>
                <a:gd name="T6" fmla="*/ 4 w 335"/>
                <a:gd name="T7" fmla="*/ 7 h 284"/>
                <a:gd name="T8" fmla="*/ 24 w 335"/>
                <a:gd name="T9" fmla="*/ 5 h 284"/>
                <a:gd name="T10" fmla="*/ 29 w 335"/>
                <a:gd name="T11" fmla="*/ 9 h 284"/>
                <a:gd name="T12" fmla="*/ 31 w 335"/>
                <a:gd name="T13" fmla="*/ 10 h 284"/>
                <a:gd name="T14" fmla="*/ 33 w 335"/>
                <a:gd name="T15" fmla="*/ 12 h 284"/>
                <a:gd name="T16" fmla="*/ 39 w 335"/>
                <a:gd name="T17" fmla="*/ 15 h 284"/>
                <a:gd name="T18" fmla="*/ 45 w 335"/>
                <a:gd name="T19" fmla="*/ 34 h 284"/>
                <a:gd name="T20" fmla="*/ 24 w 335"/>
                <a:gd name="T21" fmla="*/ 36 h 284"/>
                <a:gd name="T22" fmla="*/ 19 w 335"/>
                <a:gd name="T23" fmla="*/ 31 h 284"/>
                <a:gd name="T24" fmla="*/ 17 w 335"/>
                <a:gd name="T25" fmla="*/ 30 h 2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4">
                  <a:moveTo>
                    <a:pt x="120" y="211"/>
                  </a:moveTo>
                  <a:cubicBezTo>
                    <a:pt x="115" y="208"/>
                    <a:pt x="112" y="204"/>
                    <a:pt x="109" y="200"/>
                  </a:cubicBezTo>
                  <a:cubicBezTo>
                    <a:pt x="94" y="197"/>
                    <a:pt x="80" y="191"/>
                    <a:pt x="66" y="182"/>
                  </a:cubicBezTo>
                  <a:cubicBezTo>
                    <a:pt x="17" y="148"/>
                    <a:pt x="0" y="88"/>
                    <a:pt x="28" y="47"/>
                  </a:cubicBezTo>
                  <a:cubicBezTo>
                    <a:pt x="56" y="6"/>
                    <a:pt x="118" y="0"/>
                    <a:pt x="167" y="33"/>
                  </a:cubicBezTo>
                  <a:cubicBezTo>
                    <a:pt x="180" y="42"/>
                    <a:pt x="191" y="53"/>
                    <a:pt x="200" y="65"/>
                  </a:cubicBezTo>
                  <a:cubicBezTo>
                    <a:pt x="204" y="65"/>
                    <a:pt x="210" y="68"/>
                    <a:pt x="215" y="71"/>
                  </a:cubicBezTo>
                  <a:cubicBezTo>
                    <a:pt x="221" y="75"/>
                    <a:pt x="225" y="79"/>
                    <a:pt x="227" y="84"/>
                  </a:cubicBezTo>
                  <a:cubicBezTo>
                    <a:pt x="241" y="87"/>
                    <a:pt x="256" y="93"/>
                    <a:pt x="269" y="102"/>
                  </a:cubicBezTo>
                  <a:cubicBezTo>
                    <a:pt x="318" y="135"/>
                    <a:pt x="335" y="196"/>
                    <a:pt x="307" y="237"/>
                  </a:cubicBezTo>
                  <a:cubicBezTo>
                    <a:pt x="279" y="278"/>
                    <a:pt x="217" y="284"/>
                    <a:pt x="168" y="251"/>
                  </a:cubicBezTo>
                  <a:cubicBezTo>
                    <a:pt x="154" y="242"/>
                    <a:pt x="143" y="230"/>
                    <a:pt x="134" y="217"/>
                  </a:cubicBezTo>
                  <a:cubicBezTo>
                    <a:pt x="130" y="217"/>
                    <a:pt x="125" y="215"/>
                    <a:pt x="120" y="2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9" name="Freeform 815">
              <a:extLst>
                <a:ext uri="{FF2B5EF4-FFF2-40B4-BE49-F238E27FC236}">
                  <a16:creationId xmlns:a16="http://schemas.microsoft.com/office/drawing/2014/main" id="{C28764CD-F879-4054-86D1-909470CC2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169"/>
              <a:ext cx="108" cy="182"/>
            </a:xfrm>
            <a:custGeom>
              <a:avLst/>
              <a:gdLst>
                <a:gd name="T0" fmla="*/ 3 w 205"/>
                <a:gd name="T1" fmla="*/ 26 h 347"/>
                <a:gd name="T2" fmla="*/ 3 w 205"/>
                <a:gd name="T3" fmla="*/ 24 h 347"/>
                <a:gd name="T4" fmla="*/ 1 w 205"/>
                <a:gd name="T5" fmla="*/ 18 h 347"/>
                <a:gd name="T6" fmla="*/ 12 w 205"/>
                <a:gd name="T7" fmla="*/ 1 h 347"/>
                <a:gd name="T8" fmla="*/ 27 w 205"/>
                <a:gd name="T9" fmla="*/ 15 h 347"/>
                <a:gd name="T10" fmla="*/ 27 w 205"/>
                <a:gd name="T11" fmla="*/ 22 h 347"/>
                <a:gd name="T12" fmla="*/ 27 w 205"/>
                <a:gd name="T13" fmla="*/ 24 h 347"/>
                <a:gd name="T14" fmla="*/ 27 w 205"/>
                <a:gd name="T15" fmla="*/ 26 h 347"/>
                <a:gd name="T16" fmla="*/ 29 w 205"/>
                <a:gd name="T17" fmla="*/ 33 h 347"/>
                <a:gd name="T18" fmla="*/ 18 w 205"/>
                <a:gd name="T19" fmla="*/ 49 h 347"/>
                <a:gd name="T20" fmla="*/ 3 w 205"/>
                <a:gd name="T21" fmla="*/ 35 h 347"/>
                <a:gd name="T22" fmla="*/ 3 w 205"/>
                <a:gd name="T23" fmla="*/ 28 h 347"/>
                <a:gd name="T24" fmla="*/ 3 w 205"/>
                <a:gd name="T25" fmla="*/ 2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5" h="347">
                  <a:moveTo>
                    <a:pt x="19" y="183"/>
                  </a:moveTo>
                  <a:cubicBezTo>
                    <a:pt x="18" y="177"/>
                    <a:pt x="19" y="171"/>
                    <a:pt x="20" y="167"/>
                  </a:cubicBezTo>
                  <a:cubicBezTo>
                    <a:pt x="13" y="154"/>
                    <a:pt x="8" y="139"/>
                    <a:pt x="6" y="122"/>
                  </a:cubicBezTo>
                  <a:cubicBezTo>
                    <a:pt x="0" y="63"/>
                    <a:pt x="34" y="11"/>
                    <a:pt x="84" y="6"/>
                  </a:cubicBezTo>
                  <a:cubicBezTo>
                    <a:pt x="133" y="0"/>
                    <a:pt x="179" y="44"/>
                    <a:pt x="185" y="102"/>
                  </a:cubicBezTo>
                  <a:cubicBezTo>
                    <a:pt x="187" y="118"/>
                    <a:pt x="185" y="134"/>
                    <a:pt x="182" y="148"/>
                  </a:cubicBezTo>
                  <a:cubicBezTo>
                    <a:pt x="184" y="152"/>
                    <a:pt x="186" y="158"/>
                    <a:pt x="187" y="164"/>
                  </a:cubicBezTo>
                  <a:cubicBezTo>
                    <a:pt x="188" y="171"/>
                    <a:pt x="187" y="177"/>
                    <a:pt x="185" y="181"/>
                  </a:cubicBezTo>
                  <a:cubicBezTo>
                    <a:pt x="192" y="194"/>
                    <a:pt x="197" y="209"/>
                    <a:pt x="199" y="225"/>
                  </a:cubicBezTo>
                  <a:cubicBezTo>
                    <a:pt x="205" y="284"/>
                    <a:pt x="170" y="336"/>
                    <a:pt x="121" y="341"/>
                  </a:cubicBezTo>
                  <a:cubicBezTo>
                    <a:pt x="71" y="347"/>
                    <a:pt x="26" y="303"/>
                    <a:pt x="19" y="244"/>
                  </a:cubicBezTo>
                  <a:cubicBezTo>
                    <a:pt x="18" y="228"/>
                    <a:pt x="19" y="212"/>
                    <a:pt x="23" y="197"/>
                  </a:cubicBezTo>
                  <a:cubicBezTo>
                    <a:pt x="21" y="194"/>
                    <a:pt x="19" y="188"/>
                    <a:pt x="19" y="183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0" name="Freeform 816">
              <a:extLst>
                <a:ext uri="{FF2B5EF4-FFF2-40B4-BE49-F238E27FC236}">
                  <a16:creationId xmlns:a16="http://schemas.microsoft.com/office/drawing/2014/main" id="{89CD8F4B-2C3E-4BFA-8A59-C71492C68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172"/>
              <a:ext cx="77" cy="89"/>
            </a:xfrm>
            <a:custGeom>
              <a:avLst/>
              <a:gdLst>
                <a:gd name="T0" fmla="*/ 3 w 146"/>
                <a:gd name="T1" fmla="*/ 17 h 170"/>
                <a:gd name="T2" fmla="*/ 17 w 146"/>
                <a:gd name="T3" fmla="*/ 22 h 170"/>
                <a:gd name="T4" fmla="*/ 18 w 146"/>
                <a:gd name="T5" fmla="*/ 8 h 170"/>
                <a:gd name="T6" fmla="*/ 4 w 146"/>
                <a:gd name="T7" fmla="*/ 3 h 170"/>
                <a:gd name="T8" fmla="*/ 3 w 146"/>
                <a:gd name="T9" fmla="*/ 1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116"/>
                  </a:moveTo>
                  <a:cubicBezTo>
                    <a:pt x="47" y="153"/>
                    <a:pt x="88" y="170"/>
                    <a:pt x="115" y="152"/>
                  </a:cubicBezTo>
                  <a:cubicBezTo>
                    <a:pt x="143" y="135"/>
                    <a:pt x="146" y="91"/>
                    <a:pt x="122" y="53"/>
                  </a:cubicBezTo>
                  <a:cubicBezTo>
                    <a:pt x="98" y="16"/>
                    <a:pt x="57" y="0"/>
                    <a:pt x="30" y="17"/>
                  </a:cubicBezTo>
                  <a:cubicBezTo>
                    <a:pt x="3" y="34"/>
                    <a:pt x="0" y="78"/>
                    <a:pt x="23" y="11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1" name="Freeform 817">
              <a:extLst>
                <a:ext uri="{FF2B5EF4-FFF2-40B4-BE49-F238E27FC236}">
                  <a16:creationId xmlns:a16="http://schemas.microsoft.com/office/drawing/2014/main" id="{D5AB0DC3-9520-4420-B8BB-FDC3640E9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49"/>
              <a:ext cx="8" cy="16"/>
            </a:xfrm>
            <a:custGeom>
              <a:avLst/>
              <a:gdLst>
                <a:gd name="T0" fmla="*/ 0 w 15"/>
                <a:gd name="T1" fmla="*/ 0 h 30"/>
                <a:gd name="T2" fmla="*/ 1 w 15"/>
                <a:gd name="T3" fmla="*/ 5 h 30"/>
                <a:gd name="T4" fmla="*/ 0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0" y="0"/>
                  </a:moveTo>
                  <a:cubicBezTo>
                    <a:pt x="0" y="0"/>
                    <a:pt x="15" y="12"/>
                    <a:pt x="3" y="30"/>
                  </a:cubicBezTo>
                  <a:cubicBezTo>
                    <a:pt x="3" y="30"/>
                    <a:pt x="7" y="11"/>
                    <a:pt x="0" y="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2" name="Freeform 818">
              <a:extLst>
                <a:ext uri="{FF2B5EF4-FFF2-40B4-BE49-F238E27FC236}">
                  <a16:creationId xmlns:a16="http://schemas.microsoft.com/office/drawing/2014/main" id="{A175077D-0184-4172-A5A9-7D1044E06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264"/>
              <a:ext cx="64" cy="86"/>
            </a:xfrm>
            <a:custGeom>
              <a:avLst/>
              <a:gdLst>
                <a:gd name="T0" fmla="*/ 2 w 122"/>
                <a:gd name="T1" fmla="*/ 9 h 163"/>
                <a:gd name="T2" fmla="*/ 5 w 122"/>
                <a:gd name="T3" fmla="*/ 23 h 163"/>
                <a:gd name="T4" fmla="*/ 15 w 122"/>
                <a:gd name="T5" fmla="*/ 14 h 163"/>
                <a:gd name="T6" fmla="*/ 13 w 122"/>
                <a:gd name="T7" fmla="*/ 2 h 163"/>
                <a:gd name="T8" fmla="*/ 2 w 122"/>
                <a:gd name="T9" fmla="*/ 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63">
                  <a:moveTo>
                    <a:pt x="14" y="64"/>
                  </a:moveTo>
                  <a:cubicBezTo>
                    <a:pt x="0" y="104"/>
                    <a:pt x="9" y="144"/>
                    <a:pt x="35" y="154"/>
                  </a:cubicBezTo>
                  <a:cubicBezTo>
                    <a:pt x="60" y="163"/>
                    <a:pt x="93" y="138"/>
                    <a:pt x="107" y="98"/>
                  </a:cubicBezTo>
                  <a:cubicBezTo>
                    <a:pt x="122" y="58"/>
                    <a:pt x="113" y="18"/>
                    <a:pt x="87" y="9"/>
                  </a:cubicBezTo>
                  <a:cubicBezTo>
                    <a:pt x="61" y="0"/>
                    <a:pt x="28" y="24"/>
                    <a:pt x="14" y="64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3" name="Freeform 819">
              <a:extLst>
                <a:ext uri="{FF2B5EF4-FFF2-40B4-BE49-F238E27FC236}">
                  <a16:creationId xmlns:a16="http://schemas.microsoft.com/office/drawing/2014/main" id="{786533F3-4A29-412E-ADCE-F700934F6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270"/>
              <a:ext cx="39" cy="47"/>
            </a:xfrm>
            <a:custGeom>
              <a:avLst/>
              <a:gdLst>
                <a:gd name="T0" fmla="*/ 0 w 73"/>
                <a:gd name="T1" fmla="*/ 6 h 90"/>
                <a:gd name="T2" fmla="*/ 5 w 73"/>
                <a:gd name="T3" fmla="*/ 13 h 90"/>
                <a:gd name="T4" fmla="*/ 11 w 73"/>
                <a:gd name="T5" fmla="*/ 7 h 90"/>
                <a:gd name="T6" fmla="*/ 6 w 73"/>
                <a:gd name="T7" fmla="*/ 0 h 90"/>
                <a:gd name="T8" fmla="*/ 0 w 73"/>
                <a:gd name="T9" fmla="*/ 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0">
                  <a:moveTo>
                    <a:pt x="0" y="44"/>
                  </a:moveTo>
                  <a:cubicBezTo>
                    <a:pt x="0" y="69"/>
                    <a:pt x="16" y="90"/>
                    <a:pt x="36" y="90"/>
                  </a:cubicBezTo>
                  <a:cubicBezTo>
                    <a:pt x="55" y="90"/>
                    <a:pt x="72" y="71"/>
                    <a:pt x="73" y="46"/>
                  </a:cubicBezTo>
                  <a:cubicBezTo>
                    <a:pt x="73" y="21"/>
                    <a:pt x="57" y="1"/>
                    <a:pt x="37" y="0"/>
                  </a:cubicBezTo>
                  <a:cubicBezTo>
                    <a:pt x="18" y="0"/>
                    <a:pt x="1" y="19"/>
                    <a:pt x="0" y="44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4" name="Freeform 820">
              <a:extLst>
                <a:ext uri="{FF2B5EF4-FFF2-40B4-BE49-F238E27FC236}">
                  <a16:creationId xmlns:a16="http://schemas.microsoft.com/office/drawing/2014/main" id="{B29BC82C-2060-4CB3-803C-68BDEB1B7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270"/>
              <a:ext cx="12" cy="12"/>
            </a:xfrm>
            <a:custGeom>
              <a:avLst/>
              <a:gdLst>
                <a:gd name="T0" fmla="*/ 0 w 23"/>
                <a:gd name="T1" fmla="*/ 2 h 22"/>
                <a:gd name="T2" fmla="*/ 2 w 23"/>
                <a:gd name="T3" fmla="*/ 4 h 22"/>
                <a:gd name="T4" fmla="*/ 3 w 23"/>
                <a:gd name="T5" fmla="*/ 2 h 22"/>
                <a:gd name="T6" fmla="*/ 2 w 23"/>
                <a:gd name="T7" fmla="*/ 1 h 22"/>
                <a:gd name="T8" fmla="*/ 0 w 23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0" y="13"/>
                  </a:moveTo>
                  <a:cubicBezTo>
                    <a:pt x="1" y="18"/>
                    <a:pt x="6" y="22"/>
                    <a:pt x="13" y="22"/>
                  </a:cubicBezTo>
                  <a:cubicBezTo>
                    <a:pt x="19" y="21"/>
                    <a:pt x="23" y="16"/>
                    <a:pt x="23" y="10"/>
                  </a:cubicBezTo>
                  <a:cubicBezTo>
                    <a:pt x="22" y="4"/>
                    <a:pt x="17" y="0"/>
                    <a:pt x="10" y="1"/>
                  </a:cubicBezTo>
                  <a:cubicBezTo>
                    <a:pt x="4" y="2"/>
                    <a:pt x="0" y="7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5" name="Freeform 821">
              <a:extLst>
                <a:ext uri="{FF2B5EF4-FFF2-40B4-BE49-F238E27FC236}">
                  <a16:creationId xmlns:a16="http://schemas.microsoft.com/office/drawing/2014/main" id="{3937AED7-8FA5-4F5C-89F5-D12D8883B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1285"/>
              <a:ext cx="9" cy="8"/>
            </a:xfrm>
            <a:custGeom>
              <a:avLst/>
              <a:gdLst>
                <a:gd name="T0" fmla="*/ 1 w 17"/>
                <a:gd name="T1" fmla="*/ 2 h 16"/>
                <a:gd name="T2" fmla="*/ 2 w 17"/>
                <a:gd name="T3" fmla="*/ 2 h 16"/>
                <a:gd name="T4" fmla="*/ 3 w 17"/>
                <a:gd name="T5" fmla="*/ 1 h 16"/>
                <a:gd name="T6" fmla="*/ 1 w 17"/>
                <a:gd name="T7" fmla="*/ 0 h 16"/>
                <a:gd name="T8" fmla="*/ 1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9"/>
                  </a:moveTo>
                  <a:cubicBezTo>
                    <a:pt x="1" y="13"/>
                    <a:pt x="5" y="16"/>
                    <a:pt x="10" y="15"/>
                  </a:cubicBezTo>
                  <a:cubicBezTo>
                    <a:pt x="14" y="15"/>
                    <a:pt x="17" y="11"/>
                    <a:pt x="17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3" y="1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6" name="Freeform 822">
              <a:extLst>
                <a:ext uri="{FF2B5EF4-FFF2-40B4-BE49-F238E27FC236}">
                  <a16:creationId xmlns:a16="http://schemas.microsoft.com/office/drawing/2014/main" id="{090CA8B7-09F2-4950-8E5B-444A01DB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174"/>
              <a:ext cx="57" cy="55"/>
            </a:xfrm>
            <a:custGeom>
              <a:avLst/>
              <a:gdLst>
                <a:gd name="T0" fmla="*/ 2 w 109"/>
                <a:gd name="T1" fmla="*/ 2 h 104"/>
                <a:gd name="T2" fmla="*/ 4 w 109"/>
                <a:gd name="T3" fmla="*/ 12 h 104"/>
                <a:gd name="T4" fmla="*/ 14 w 109"/>
                <a:gd name="T5" fmla="*/ 13 h 104"/>
                <a:gd name="T6" fmla="*/ 11 w 109"/>
                <a:gd name="T7" fmla="*/ 4 h 104"/>
                <a:gd name="T8" fmla="*/ 2 w 109"/>
                <a:gd name="T9" fmla="*/ 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4">
                  <a:moveTo>
                    <a:pt x="14" y="15"/>
                  </a:moveTo>
                  <a:cubicBezTo>
                    <a:pt x="0" y="31"/>
                    <a:pt x="8" y="60"/>
                    <a:pt x="30" y="80"/>
                  </a:cubicBezTo>
                  <a:cubicBezTo>
                    <a:pt x="53" y="100"/>
                    <a:pt x="82" y="104"/>
                    <a:pt x="96" y="88"/>
                  </a:cubicBezTo>
                  <a:cubicBezTo>
                    <a:pt x="109" y="73"/>
                    <a:pt x="102" y="44"/>
                    <a:pt x="79" y="24"/>
                  </a:cubicBezTo>
                  <a:cubicBezTo>
                    <a:pt x="57" y="4"/>
                    <a:pt x="27" y="0"/>
                    <a:pt x="14" y="1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7" name="Freeform 823">
              <a:extLst>
                <a:ext uri="{FF2B5EF4-FFF2-40B4-BE49-F238E27FC236}">
                  <a16:creationId xmlns:a16="http://schemas.microsoft.com/office/drawing/2014/main" id="{DDBE2BEF-8812-47FF-A0F6-7806E8FF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180"/>
              <a:ext cx="27" cy="26"/>
            </a:xfrm>
            <a:custGeom>
              <a:avLst/>
              <a:gdLst>
                <a:gd name="T0" fmla="*/ 2 w 52"/>
                <a:gd name="T1" fmla="*/ 6 h 51"/>
                <a:gd name="T2" fmla="*/ 6 w 52"/>
                <a:gd name="T3" fmla="*/ 6 h 51"/>
                <a:gd name="T4" fmla="*/ 6 w 52"/>
                <a:gd name="T5" fmla="*/ 2 h 51"/>
                <a:gd name="T6" fmla="*/ 1 w 52"/>
                <a:gd name="T7" fmla="*/ 2 h 51"/>
                <a:gd name="T8" fmla="*/ 2 w 52"/>
                <a:gd name="T9" fmla="*/ 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12" y="41"/>
                  </a:moveTo>
                  <a:cubicBezTo>
                    <a:pt x="22" y="50"/>
                    <a:pt x="37" y="51"/>
                    <a:pt x="44" y="42"/>
                  </a:cubicBezTo>
                  <a:cubicBezTo>
                    <a:pt x="52" y="34"/>
                    <a:pt x="50" y="19"/>
                    <a:pt x="40" y="10"/>
                  </a:cubicBezTo>
                  <a:cubicBezTo>
                    <a:pt x="30" y="1"/>
                    <a:pt x="16" y="0"/>
                    <a:pt x="8" y="9"/>
                  </a:cubicBezTo>
                  <a:cubicBezTo>
                    <a:pt x="0" y="17"/>
                    <a:pt x="2" y="32"/>
                    <a:pt x="12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8" name="Freeform 824">
              <a:extLst>
                <a:ext uri="{FF2B5EF4-FFF2-40B4-BE49-F238E27FC236}">
                  <a16:creationId xmlns:a16="http://schemas.microsoft.com/office/drawing/2014/main" id="{31A2F61F-B5B1-449B-ABEC-1E074A07A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203"/>
              <a:ext cx="15" cy="17"/>
            </a:xfrm>
            <a:custGeom>
              <a:avLst/>
              <a:gdLst>
                <a:gd name="T0" fmla="*/ 1 w 30"/>
                <a:gd name="T1" fmla="*/ 3 h 33"/>
                <a:gd name="T2" fmla="*/ 3 w 30"/>
                <a:gd name="T3" fmla="*/ 4 h 33"/>
                <a:gd name="T4" fmla="*/ 4 w 30"/>
                <a:gd name="T5" fmla="*/ 2 h 33"/>
                <a:gd name="T6" fmla="*/ 1 w 30"/>
                <a:gd name="T7" fmla="*/ 1 h 33"/>
                <a:gd name="T8" fmla="*/ 1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23"/>
                  </a:moveTo>
                  <a:cubicBezTo>
                    <a:pt x="9" y="30"/>
                    <a:pt x="17" y="33"/>
                    <a:pt x="23" y="29"/>
                  </a:cubicBezTo>
                  <a:cubicBezTo>
                    <a:pt x="29" y="26"/>
                    <a:pt x="30" y="17"/>
                    <a:pt x="26" y="10"/>
                  </a:cubicBezTo>
                  <a:cubicBezTo>
                    <a:pt x="22" y="3"/>
                    <a:pt x="14" y="0"/>
                    <a:pt x="8" y="3"/>
                  </a:cubicBezTo>
                  <a:cubicBezTo>
                    <a:pt x="2" y="7"/>
                    <a:pt x="0" y="16"/>
                    <a:pt x="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9" name="Freeform 825">
              <a:extLst>
                <a:ext uri="{FF2B5EF4-FFF2-40B4-BE49-F238E27FC236}">
                  <a16:creationId xmlns:a16="http://schemas.microsoft.com/office/drawing/2014/main" id="{7B958D25-4D86-42EB-B7DB-38132ABB4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168"/>
              <a:ext cx="109" cy="182"/>
            </a:xfrm>
            <a:custGeom>
              <a:avLst/>
              <a:gdLst>
                <a:gd name="T0" fmla="*/ 3 w 206"/>
                <a:gd name="T1" fmla="*/ 26 h 347"/>
                <a:gd name="T2" fmla="*/ 3 w 206"/>
                <a:gd name="T3" fmla="*/ 24 h 347"/>
                <a:gd name="T4" fmla="*/ 1 w 206"/>
                <a:gd name="T5" fmla="*/ 18 h 347"/>
                <a:gd name="T6" fmla="*/ 12 w 206"/>
                <a:gd name="T7" fmla="*/ 1 h 347"/>
                <a:gd name="T8" fmla="*/ 28 w 206"/>
                <a:gd name="T9" fmla="*/ 15 h 347"/>
                <a:gd name="T10" fmla="*/ 27 w 206"/>
                <a:gd name="T11" fmla="*/ 22 h 347"/>
                <a:gd name="T12" fmla="*/ 28 w 206"/>
                <a:gd name="T13" fmla="*/ 24 h 347"/>
                <a:gd name="T14" fmla="*/ 28 w 206"/>
                <a:gd name="T15" fmla="*/ 26 h 347"/>
                <a:gd name="T16" fmla="*/ 30 w 206"/>
                <a:gd name="T17" fmla="*/ 33 h 347"/>
                <a:gd name="T18" fmla="*/ 18 w 206"/>
                <a:gd name="T19" fmla="*/ 49 h 347"/>
                <a:gd name="T20" fmla="*/ 3 w 206"/>
                <a:gd name="T21" fmla="*/ 35 h 347"/>
                <a:gd name="T22" fmla="*/ 4 w 206"/>
                <a:gd name="T23" fmla="*/ 28 h 347"/>
                <a:gd name="T24" fmla="*/ 3 w 206"/>
                <a:gd name="T25" fmla="*/ 2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6" h="347">
                  <a:moveTo>
                    <a:pt x="19" y="183"/>
                  </a:moveTo>
                  <a:cubicBezTo>
                    <a:pt x="19" y="177"/>
                    <a:pt x="19" y="172"/>
                    <a:pt x="20" y="167"/>
                  </a:cubicBezTo>
                  <a:cubicBezTo>
                    <a:pt x="13" y="154"/>
                    <a:pt x="8" y="139"/>
                    <a:pt x="7" y="122"/>
                  </a:cubicBezTo>
                  <a:cubicBezTo>
                    <a:pt x="0" y="63"/>
                    <a:pt x="35" y="11"/>
                    <a:pt x="84" y="6"/>
                  </a:cubicBezTo>
                  <a:cubicBezTo>
                    <a:pt x="134" y="0"/>
                    <a:pt x="179" y="44"/>
                    <a:pt x="186" y="103"/>
                  </a:cubicBezTo>
                  <a:cubicBezTo>
                    <a:pt x="187" y="118"/>
                    <a:pt x="186" y="134"/>
                    <a:pt x="182" y="148"/>
                  </a:cubicBezTo>
                  <a:cubicBezTo>
                    <a:pt x="185" y="152"/>
                    <a:pt x="187" y="158"/>
                    <a:pt x="188" y="164"/>
                  </a:cubicBezTo>
                  <a:cubicBezTo>
                    <a:pt x="188" y="171"/>
                    <a:pt x="188" y="177"/>
                    <a:pt x="186" y="181"/>
                  </a:cubicBezTo>
                  <a:cubicBezTo>
                    <a:pt x="193" y="194"/>
                    <a:pt x="197" y="209"/>
                    <a:pt x="199" y="225"/>
                  </a:cubicBezTo>
                  <a:cubicBezTo>
                    <a:pt x="206" y="284"/>
                    <a:pt x="171" y="336"/>
                    <a:pt x="121" y="341"/>
                  </a:cubicBezTo>
                  <a:cubicBezTo>
                    <a:pt x="72" y="347"/>
                    <a:pt x="27" y="303"/>
                    <a:pt x="20" y="244"/>
                  </a:cubicBezTo>
                  <a:cubicBezTo>
                    <a:pt x="18" y="228"/>
                    <a:pt x="20" y="212"/>
                    <a:pt x="24" y="197"/>
                  </a:cubicBezTo>
                  <a:cubicBezTo>
                    <a:pt x="22" y="194"/>
                    <a:pt x="20" y="188"/>
                    <a:pt x="19" y="18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0" name="Freeform 826">
              <a:extLst>
                <a:ext uri="{FF2B5EF4-FFF2-40B4-BE49-F238E27FC236}">
                  <a16:creationId xmlns:a16="http://schemas.microsoft.com/office/drawing/2014/main" id="{65F3A7C2-538F-4EF0-A17E-FB94FE43D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244"/>
              <a:ext cx="108" cy="181"/>
            </a:xfrm>
            <a:custGeom>
              <a:avLst/>
              <a:gdLst>
                <a:gd name="T0" fmla="*/ 3 w 205"/>
                <a:gd name="T1" fmla="*/ 26 h 346"/>
                <a:gd name="T2" fmla="*/ 3 w 205"/>
                <a:gd name="T3" fmla="*/ 24 h 346"/>
                <a:gd name="T4" fmla="*/ 1 w 205"/>
                <a:gd name="T5" fmla="*/ 17 h 346"/>
                <a:gd name="T6" fmla="*/ 12 w 205"/>
                <a:gd name="T7" fmla="*/ 1 h 346"/>
                <a:gd name="T8" fmla="*/ 27 w 205"/>
                <a:gd name="T9" fmla="*/ 15 h 346"/>
                <a:gd name="T10" fmla="*/ 27 w 205"/>
                <a:gd name="T11" fmla="*/ 21 h 346"/>
                <a:gd name="T12" fmla="*/ 27 w 205"/>
                <a:gd name="T13" fmla="*/ 23 h 346"/>
                <a:gd name="T14" fmla="*/ 27 w 205"/>
                <a:gd name="T15" fmla="*/ 26 h 346"/>
                <a:gd name="T16" fmla="*/ 29 w 205"/>
                <a:gd name="T17" fmla="*/ 32 h 346"/>
                <a:gd name="T18" fmla="*/ 18 w 205"/>
                <a:gd name="T19" fmla="*/ 49 h 346"/>
                <a:gd name="T20" fmla="*/ 3 w 205"/>
                <a:gd name="T21" fmla="*/ 35 h 346"/>
                <a:gd name="T22" fmla="*/ 4 w 205"/>
                <a:gd name="T23" fmla="*/ 28 h 346"/>
                <a:gd name="T24" fmla="*/ 3 w 205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5" h="346">
                  <a:moveTo>
                    <a:pt x="19" y="182"/>
                  </a:moveTo>
                  <a:cubicBezTo>
                    <a:pt x="19" y="176"/>
                    <a:pt x="19" y="171"/>
                    <a:pt x="20" y="166"/>
                  </a:cubicBezTo>
                  <a:cubicBezTo>
                    <a:pt x="13" y="153"/>
                    <a:pt x="8" y="138"/>
                    <a:pt x="7" y="121"/>
                  </a:cubicBezTo>
                  <a:cubicBezTo>
                    <a:pt x="0" y="63"/>
                    <a:pt x="35" y="10"/>
                    <a:pt x="84" y="5"/>
                  </a:cubicBezTo>
                  <a:cubicBezTo>
                    <a:pt x="134" y="0"/>
                    <a:pt x="179" y="43"/>
                    <a:pt x="186" y="102"/>
                  </a:cubicBezTo>
                  <a:cubicBezTo>
                    <a:pt x="187" y="118"/>
                    <a:pt x="186" y="133"/>
                    <a:pt x="182" y="147"/>
                  </a:cubicBezTo>
                  <a:cubicBezTo>
                    <a:pt x="185" y="151"/>
                    <a:pt x="187" y="157"/>
                    <a:pt x="188" y="163"/>
                  </a:cubicBezTo>
                  <a:cubicBezTo>
                    <a:pt x="188" y="170"/>
                    <a:pt x="188" y="176"/>
                    <a:pt x="186" y="180"/>
                  </a:cubicBezTo>
                  <a:cubicBezTo>
                    <a:pt x="193" y="193"/>
                    <a:pt x="197" y="208"/>
                    <a:pt x="199" y="224"/>
                  </a:cubicBezTo>
                  <a:cubicBezTo>
                    <a:pt x="205" y="283"/>
                    <a:pt x="171" y="335"/>
                    <a:pt x="121" y="340"/>
                  </a:cubicBezTo>
                  <a:cubicBezTo>
                    <a:pt x="72" y="346"/>
                    <a:pt x="26" y="302"/>
                    <a:pt x="20" y="244"/>
                  </a:cubicBezTo>
                  <a:cubicBezTo>
                    <a:pt x="18" y="227"/>
                    <a:pt x="20" y="211"/>
                    <a:pt x="24" y="197"/>
                  </a:cubicBezTo>
                  <a:cubicBezTo>
                    <a:pt x="22" y="193"/>
                    <a:pt x="20" y="188"/>
                    <a:pt x="19" y="182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1" name="Freeform 827">
              <a:extLst>
                <a:ext uri="{FF2B5EF4-FFF2-40B4-BE49-F238E27FC236}">
                  <a16:creationId xmlns:a16="http://schemas.microsoft.com/office/drawing/2014/main" id="{B768902A-419A-46D9-AB18-D63E832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246"/>
              <a:ext cx="76" cy="89"/>
            </a:xfrm>
            <a:custGeom>
              <a:avLst/>
              <a:gdLst>
                <a:gd name="T0" fmla="*/ 3 w 146"/>
                <a:gd name="T1" fmla="*/ 17 h 170"/>
                <a:gd name="T2" fmla="*/ 16 w 146"/>
                <a:gd name="T3" fmla="*/ 22 h 170"/>
                <a:gd name="T4" fmla="*/ 17 w 146"/>
                <a:gd name="T5" fmla="*/ 8 h 170"/>
                <a:gd name="T6" fmla="*/ 4 w 146"/>
                <a:gd name="T7" fmla="*/ 3 h 170"/>
                <a:gd name="T8" fmla="*/ 3 w 146"/>
                <a:gd name="T9" fmla="*/ 1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4" y="116"/>
                  </a:moveTo>
                  <a:cubicBezTo>
                    <a:pt x="47" y="153"/>
                    <a:pt x="89" y="170"/>
                    <a:pt x="116" y="152"/>
                  </a:cubicBezTo>
                  <a:cubicBezTo>
                    <a:pt x="143" y="135"/>
                    <a:pt x="146" y="91"/>
                    <a:pt x="123" y="54"/>
                  </a:cubicBezTo>
                  <a:cubicBezTo>
                    <a:pt x="99" y="16"/>
                    <a:pt x="58" y="0"/>
                    <a:pt x="30" y="17"/>
                  </a:cubicBezTo>
                  <a:cubicBezTo>
                    <a:pt x="3" y="34"/>
                    <a:pt x="0" y="79"/>
                    <a:pt x="24" y="11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2" name="Freeform 828">
              <a:extLst>
                <a:ext uri="{FF2B5EF4-FFF2-40B4-BE49-F238E27FC236}">
                  <a16:creationId xmlns:a16="http://schemas.microsoft.com/office/drawing/2014/main" id="{73C9078E-A1CC-4773-8A96-16AEEB5B8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324"/>
              <a:ext cx="8" cy="16"/>
            </a:xfrm>
            <a:custGeom>
              <a:avLst/>
              <a:gdLst>
                <a:gd name="T0" fmla="*/ 0 w 15"/>
                <a:gd name="T1" fmla="*/ 0 h 30"/>
                <a:gd name="T2" fmla="*/ 1 w 15"/>
                <a:gd name="T3" fmla="*/ 5 h 30"/>
                <a:gd name="T4" fmla="*/ 0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0" y="0"/>
                  </a:moveTo>
                  <a:cubicBezTo>
                    <a:pt x="0" y="0"/>
                    <a:pt x="15" y="13"/>
                    <a:pt x="4" y="30"/>
                  </a:cubicBezTo>
                  <a:cubicBezTo>
                    <a:pt x="4" y="30"/>
                    <a:pt x="7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3" name="Freeform 829">
              <a:extLst>
                <a:ext uri="{FF2B5EF4-FFF2-40B4-BE49-F238E27FC236}">
                  <a16:creationId xmlns:a16="http://schemas.microsoft.com/office/drawing/2014/main" id="{CE3832D1-0EC6-466F-9318-3110AF7F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339"/>
              <a:ext cx="64" cy="85"/>
            </a:xfrm>
            <a:custGeom>
              <a:avLst/>
              <a:gdLst>
                <a:gd name="T0" fmla="*/ 2 w 122"/>
                <a:gd name="T1" fmla="*/ 9 h 163"/>
                <a:gd name="T2" fmla="*/ 5 w 122"/>
                <a:gd name="T3" fmla="*/ 22 h 163"/>
                <a:gd name="T4" fmla="*/ 16 w 122"/>
                <a:gd name="T5" fmla="*/ 14 h 163"/>
                <a:gd name="T6" fmla="*/ 13 w 122"/>
                <a:gd name="T7" fmla="*/ 2 h 163"/>
                <a:gd name="T8" fmla="*/ 2 w 122"/>
                <a:gd name="T9" fmla="*/ 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63">
                  <a:moveTo>
                    <a:pt x="14" y="65"/>
                  </a:moveTo>
                  <a:cubicBezTo>
                    <a:pt x="0" y="105"/>
                    <a:pt x="9" y="144"/>
                    <a:pt x="35" y="154"/>
                  </a:cubicBezTo>
                  <a:cubicBezTo>
                    <a:pt x="61" y="163"/>
                    <a:pt x="93" y="138"/>
                    <a:pt x="108" y="98"/>
                  </a:cubicBezTo>
                  <a:cubicBezTo>
                    <a:pt x="122" y="58"/>
                    <a:pt x="113" y="18"/>
                    <a:pt x="87" y="9"/>
                  </a:cubicBezTo>
                  <a:cubicBezTo>
                    <a:pt x="62" y="0"/>
                    <a:pt x="29" y="25"/>
                    <a:pt x="14" y="6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4" name="Freeform 830">
              <a:extLst>
                <a:ext uri="{FF2B5EF4-FFF2-40B4-BE49-F238E27FC236}">
                  <a16:creationId xmlns:a16="http://schemas.microsoft.com/office/drawing/2014/main" id="{6B43DE14-1298-47C9-BDF0-E38F889B6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344"/>
              <a:ext cx="39" cy="48"/>
            </a:xfrm>
            <a:custGeom>
              <a:avLst/>
              <a:gdLst>
                <a:gd name="T0" fmla="*/ 1 w 74"/>
                <a:gd name="T1" fmla="*/ 6 h 91"/>
                <a:gd name="T2" fmla="*/ 5 w 74"/>
                <a:gd name="T3" fmla="*/ 13 h 91"/>
                <a:gd name="T4" fmla="*/ 11 w 74"/>
                <a:gd name="T5" fmla="*/ 7 h 91"/>
                <a:gd name="T6" fmla="*/ 6 w 74"/>
                <a:gd name="T7" fmla="*/ 0 h 91"/>
                <a:gd name="T8" fmla="*/ 1 w 74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1">
                  <a:moveTo>
                    <a:pt x="1" y="44"/>
                  </a:moveTo>
                  <a:cubicBezTo>
                    <a:pt x="0" y="69"/>
                    <a:pt x="16" y="90"/>
                    <a:pt x="36" y="90"/>
                  </a:cubicBezTo>
                  <a:cubicBezTo>
                    <a:pt x="56" y="91"/>
                    <a:pt x="72" y="71"/>
                    <a:pt x="73" y="46"/>
                  </a:cubicBezTo>
                  <a:cubicBezTo>
                    <a:pt x="74" y="21"/>
                    <a:pt x="58" y="1"/>
                    <a:pt x="38" y="0"/>
                  </a:cubicBezTo>
                  <a:cubicBezTo>
                    <a:pt x="18" y="0"/>
                    <a:pt x="1" y="20"/>
                    <a:pt x="1" y="44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5" name="Freeform 831">
              <a:extLst>
                <a:ext uri="{FF2B5EF4-FFF2-40B4-BE49-F238E27FC236}">
                  <a16:creationId xmlns:a16="http://schemas.microsoft.com/office/drawing/2014/main" id="{D372C33F-AD2B-4463-AF61-E75CE2106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345"/>
              <a:ext cx="13" cy="12"/>
            </a:xfrm>
            <a:custGeom>
              <a:avLst/>
              <a:gdLst>
                <a:gd name="T0" fmla="*/ 1 w 24"/>
                <a:gd name="T1" fmla="*/ 2 h 23"/>
                <a:gd name="T2" fmla="*/ 2 w 24"/>
                <a:gd name="T3" fmla="*/ 3 h 23"/>
                <a:gd name="T4" fmla="*/ 4 w 24"/>
                <a:gd name="T5" fmla="*/ 2 h 23"/>
                <a:gd name="T6" fmla="*/ 2 w 24"/>
                <a:gd name="T7" fmla="*/ 1 h 23"/>
                <a:gd name="T8" fmla="*/ 1 w 24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3"/>
                  </a:moveTo>
                  <a:cubicBezTo>
                    <a:pt x="1" y="19"/>
                    <a:pt x="7" y="23"/>
                    <a:pt x="13" y="22"/>
                  </a:cubicBezTo>
                  <a:cubicBezTo>
                    <a:pt x="19" y="21"/>
                    <a:pt x="24" y="16"/>
                    <a:pt x="23" y="10"/>
                  </a:cubicBezTo>
                  <a:cubicBezTo>
                    <a:pt x="23" y="5"/>
                    <a:pt x="17" y="0"/>
                    <a:pt x="11" y="1"/>
                  </a:cubicBezTo>
                  <a:cubicBezTo>
                    <a:pt x="5" y="2"/>
                    <a:pt x="0" y="7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6" name="Freeform 832">
              <a:extLst>
                <a:ext uri="{FF2B5EF4-FFF2-40B4-BE49-F238E27FC236}">
                  <a16:creationId xmlns:a16="http://schemas.microsoft.com/office/drawing/2014/main" id="{361CD7BB-71BD-4C76-9A31-97EB7EC9F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359"/>
              <a:ext cx="8" cy="8"/>
            </a:xfrm>
            <a:custGeom>
              <a:avLst/>
              <a:gdLst>
                <a:gd name="T0" fmla="*/ 0 w 17"/>
                <a:gd name="T1" fmla="*/ 2 h 16"/>
                <a:gd name="T2" fmla="*/ 1 w 17"/>
                <a:gd name="T3" fmla="*/ 2 h 16"/>
                <a:gd name="T4" fmla="*/ 2 w 17"/>
                <a:gd name="T5" fmla="*/ 1 h 16"/>
                <a:gd name="T6" fmla="*/ 0 w 17"/>
                <a:gd name="T7" fmla="*/ 1 h 16"/>
                <a:gd name="T8" fmla="*/ 0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9"/>
                  </a:moveTo>
                  <a:cubicBezTo>
                    <a:pt x="1" y="13"/>
                    <a:pt x="5" y="16"/>
                    <a:pt x="9" y="16"/>
                  </a:cubicBezTo>
                  <a:cubicBezTo>
                    <a:pt x="14" y="15"/>
                    <a:pt x="17" y="11"/>
                    <a:pt x="16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7" name="Freeform 833">
              <a:extLst>
                <a:ext uri="{FF2B5EF4-FFF2-40B4-BE49-F238E27FC236}">
                  <a16:creationId xmlns:a16="http://schemas.microsoft.com/office/drawing/2014/main" id="{61BF6636-84B1-481D-B894-5FE0DEBFC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249"/>
              <a:ext cx="57" cy="54"/>
            </a:xfrm>
            <a:custGeom>
              <a:avLst/>
              <a:gdLst>
                <a:gd name="T0" fmla="*/ 2 w 109"/>
                <a:gd name="T1" fmla="*/ 2 h 104"/>
                <a:gd name="T2" fmla="*/ 4 w 109"/>
                <a:gd name="T3" fmla="*/ 11 h 104"/>
                <a:gd name="T4" fmla="*/ 14 w 109"/>
                <a:gd name="T5" fmla="*/ 12 h 104"/>
                <a:gd name="T6" fmla="*/ 11 w 109"/>
                <a:gd name="T7" fmla="*/ 3 h 104"/>
                <a:gd name="T8" fmla="*/ 2 w 109"/>
                <a:gd name="T9" fmla="*/ 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4">
                  <a:moveTo>
                    <a:pt x="13" y="16"/>
                  </a:moveTo>
                  <a:cubicBezTo>
                    <a:pt x="0" y="31"/>
                    <a:pt x="7" y="60"/>
                    <a:pt x="30" y="80"/>
                  </a:cubicBezTo>
                  <a:cubicBezTo>
                    <a:pt x="52" y="100"/>
                    <a:pt x="82" y="104"/>
                    <a:pt x="95" y="88"/>
                  </a:cubicBezTo>
                  <a:cubicBezTo>
                    <a:pt x="109" y="73"/>
                    <a:pt x="102" y="44"/>
                    <a:pt x="79" y="24"/>
                  </a:cubicBezTo>
                  <a:cubicBezTo>
                    <a:pt x="56" y="4"/>
                    <a:pt x="27" y="0"/>
                    <a:pt x="13" y="1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8" name="Freeform 834">
              <a:extLst>
                <a:ext uri="{FF2B5EF4-FFF2-40B4-BE49-F238E27FC236}">
                  <a16:creationId xmlns:a16="http://schemas.microsoft.com/office/drawing/2014/main" id="{6612E564-5018-42F7-9541-91C96E76F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255"/>
              <a:ext cx="28" cy="26"/>
            </a:xfrm>
            <a:custGeom>
              <a:avLst/>
              <a:gdLst>
                <a:gd name="T0" fmla="*/ 2 w 53"/>
                <a:gd name="T1" fmla="*/ 6 h 50"/>
                <a:gd name="T2" fmla="*/ 7 w 53"/>
                <a:gd name="T3" fmla="*/ 6 h 50"/>
                <a:gd name="T4" fmla="*/ 6 w 53"/>
                <a:gd name="T5" fmla="*/ 2 h 50"/>
                <a:gd name="T6" fmla="*/ 1 w 53"/>
                <a:gd name="T7" fmla="*/ 1 h 50"/>
                <a:gd name="T8" fmla="*/ 2 w 53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0">
                  <a:moveTo>
                    <a:pt x="12" y="40"/>
                  </a:moveTo>
                  <a:cubicBezTo>
                    <a:pt x="23" y="49"/>
                    <a:pt x="37" y="50"/>
                    <a:pt x="45" y="41"/>
                  </a:cubicBezTo>
                  <a:cubicBezTo>
                    <a:pt x="53" y="33"/>
                    <a:pt x="51" y="18"/>
                    <a:pt x="41" y="9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7"/>
                    <a:pt x="2" y="31"/>
                    <a:pt x="12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9" name="Freeform 835">
              <a:extLst>
                <a:ext uri="{FF2B5EF4-FFF2-40B4-BE49-F238E27FC236}">
                  <a16:creationId xmlns:a16="http://schemas.microsoft.com/office/drawing/2014/main" id="{C3BFCDA5-6A5F-4CD8-8FAE-807B341C2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277"/>
              <a:ext cx="15" cy="17"/>
            </a:xfrm>
            <a:custGeom>
              <a:avLst/>
              <a:gdLst>
                <a:gd name="T0" fmla="*/ 1 w 30"/>
                <a:gd name="T1" fmla="*/ 3 h 33"/>
                <a:gd name="T2" fmla="*/ 3 w 30"/>
                <a:gd name="T3" fmla="*/ 4 h 33"/>
                <a:gd name="T4" fmla="*/ 4 w 30"/>
                <a:gd name="T5" fmla="*/ 2 h 33"/>
                <a:gd name="T6" fmla="*/ 1 w 30"/>
                <a:gd name="T7" fmla="*/ 1 h 33"/>
                <a:gd name="T8" fmla="*/ 1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23"/>
                  </a:moveTo>
                  <a:cubicBezTo>
                    <a:pt x="8" y="30"/>
                    <a:pt x="16" y="33"/>
                    <a:pt x="22" y="30"/>
                  </a:cubicBezTo>
                  <a:cubicBezTo>
                    <a:pt x="28" y="26"/>
                    <a:pt x="30" y="17"/>
                    <a:pt x="26" y="10"/>
                  </a:cubicBezTo>
                  <a:cubicBezTo>
                    <a:pt x="22" y="3"/>
                    <a:pt x="13" y="0"/>
                    <a:pt x="7" y="4"/>
                  </a:cubicBezTo>
                  <a:cubicBezTo>
                    <a:pt x="1" y="7"/>
                    <a:pt x="0" y="16"/>
                    <a:pt x="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0" name="Freeform 836">
              <a:extLst>
                <a:ext uri="{FF2B5EF4-FFF2-40B4-BE49-F238E27FC236}">
                  <a16:creationId xmlns:a16="http://schemas.microsoft.com/office/drawing/2014/main" id="{A38393A8-FFA6-41A0-94AC-6C2E5F7BB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243"/>
              <a:ext cx="108" cy="181"/>
            </a:xfrm>
            <a:custGeom>
              <a:avLst/>
              <a:gdLst>
                <a:gd name="T0" fmla="*/ 3 w 205"/>
                <a:gd name="T1" fmla="*/ 26 h 346"/>
                <a:gd name="T2" fmla="*/ 3 w 205"/>
                <a:gd name="T3" fmla="*/ 24 h 346"/>
                <a:gd name="T4" fmla="*/ 1 w 205"/>
                <a:gd name="T5" fmla="*/ 17 h 346"/>
                <a:gd name="T6" fmla="*/ 12 w 205"/>
                <a:gd name="T7" fmla="*/ 1 h 346"/>
                <a:gd name="T8" fmla="*/ 27 w 205"/>
                <a:gd name="T9" fmla="*/ 15 h 346"/>
                <a:gd name="T10" fmla="*/ 27 w 205"/>
                <a:gd name="T11" fmla="*/ 21 h 346"/>
                <a:gd name="T12" fmla="*/ 27 w 205"/>
                <a:gd name="T13" fmla="*/ 23 h 346"/>
                <a:gd name="T14" fmla="*/ 27 w 205"/>
                <a:gd name="T15" fmla="*/ 26 h 346"/>
                <a:gd name="T16" fmla="*/ 29 w 205"/>
                <a:gd name="T17" fmla="*/ 32 h 346"/>
                <a:gd name="T18" fmla="*/ 18 w 205"/>
                <a:gd name="T19" fmla="*/ 49 h 346"/>
                <a:gd name="T20" fmla="*/ 3 w 205"/>
                <a:gd name="T21" fmla="*/ 35 h 346"/>
                <a:gd name="T22" fmla="*/ 3 w 205"/>
                <a:gd name="T23" fmla="*/ 28 h 346"/>
                <a:gd name="T24" fmla="*/ 3 w 205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5" h="346">
                  <a:moveTo>
                    <a:pt x="19" y="182"/>
                  </a:moveTo>
                  <a:cubicBezTo>
                    <a:pt x="18" y="176"/>
                    <a:pt x="19" y="171"/>
                    <a:pt x="20" y="167"/>
                  </a:cubicBezTo>
                  <a:cubicBezTo>
                    <a:pt x="13" y="153"/>
                    <a:pt x="8" y="138"/>
                    <a:pt x="6" y="121"/>
                  </a:cubicBezTo>
                  <a:cubicBezTo>
                    <a:pt x="0" y="63"/>
                    <a:pt x="34" y="10"/>
                    <a:pt x="84" y="5"/>
                  </a:cubicBezTo>
                  <a:cubicBezTo>
                    <a:pt x="133" y="0"/>
                    <a:pt x="179" y="43"/>
                    <a:pt x="185" y="102"/>
                  </a:cubicBezTo>
                  <a:cubicBezTo>
                    <a:pt x="187" y="118"/>
                    <a:pt x="185" y="133"/>
                    <a:pt x="182" y="147"/>
                  </a:cubicBezTo>
                  <a:cubicBezTo>
                    <a:pt x="184" y="151"/>
                    <a:pt x="186" y="157"/>
                    <a:pt x="187" y="163"/>
                  </a:cubicBezTo>
                  <a:cubicBezTo>
                    <a:pt x="188" y="170"/>
                    <a:pt x="187" y="176"/>
                    <a:pt x="185" y="180"/>
                  </a:cubicBezTo>
                  <a:cubicBezTo>
                    <a:pt x="192" y="193"/>
                    <a:pt x="197" y="208"/>
                    <a:pt x="199" y="224"/>
                  </a:cubicBezTo>
                  <a:cubicBezTo>
                    <a:pt x="205" y="283"/>
                    <a:pt x="170" y="335"/>
                    <a:pt x="121" y="340"/>
                  </a:cubicBezTo>
                  <a:cubicBezTo>
                    <a:pt x="71" y="346"/>
                    <a:pt x="26" y="302"/>
                    <a:pt x="20" y="244"/>
                  </a:cubicBezTo>
                  <a:cubicBezTo>
                    <a:pt x="18" y="227"/>
                    <a:pt x="19" y="211"/>
                    <a:pt x="23" y="197"/>
                  </a:cubicBezTo>
                  <a:cubicBezTo>
                    <a:pt x="21" y="193"/>
                    <a:pt x="19" y="188"/>
                    <a:pt x="19" y="18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1" name="Freeform 837">
              <a:extLst>
                <a:ext uri="{FF2B5EF4-FFF2-40B4-BE49-F238E27FC236}">
                  <a16:creationId xmlns:a16="http://schemas.microsoft.com/office/drawing/2014/main" id="{20CF6DE1-FE60-48A8-BE18-2A46A2E8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287"/>
              <a:ext cx="176" cy="149"/>
            </a:xfrm>
            <a:custGeom>
              <a:avLst/>
              <a:gdLst>
                <a:gd name="T0" fmla="*/ 17 w 335"/>
                <a:gd name="T1" fmla="*/ 30 h 285"/>
                <a:gd name="T2" fmla="*/ 16 w 335"/>
                <a:gd name="T3" fmla="*/ 29 h 285"/>
                <a:gd name="T4" fmla="*/ 9 w 335"/>
                <a:gd name="T5" fmla="*/ 26 h 285"/>
                <a:gd name="T6" fmla="*/ 4 w 335"/>
                <a:gd name="T7" fmla="*/ 7 h 285"/>
                <a:gd name="T8" fmla="*/ 24 w 335"/>
                <a:gd name="T9" fmla="*/ 5 h 285"/>
                <a:gd name="T10" fmla="*/ 29 w 335"/>
                <a:gd name="T11" fmla="*/ 9 h 285"/>
                <a:gd name="T12" fmla="*/ 31 w 335"/>
                <a:gd name="T13" fmla="*/ 10 h 285"/>
                <a:gd name="T14" fmla="*/ 33 w 335"/>
                <a:gd name="T15" fmla="*/ 12 h 285"/>
                <a:gd name="T16" fmla="*/ 39 w 335"/>
                <a:gd name="T17" fmla="*/ 15 h 285"/>
                <a:gd name="T18" fmla="*/ 45 w 335"/>
                <a:gd name="T19" fmla="*/ 34 h 285"/>
                <a:gd name="T20" fmla="*/ 24 w 335"/>
                <a:gd name="T21" fmla="*/ 36 h 285"/>
                <a:gd name="T22" fmla="*/ 19 w 335"/>
                <a:gd name="T23" fmla="*/ 31 h 285"/>
                <a:gd name="T24" fmla="*/ 17 w 335"/>
                <a:gd name="T25" fmla="*/ 30 h 2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5">
                  <a:moveTo>
                    <a:pt x="120" y="212"/>
                  </a:moveTo>
                  <a:cubicBezTo>
                    <a:pt x="115" y="209"/>
                    <a:pt x="112" y="205"/>
                    <a:pt x="109" y="201"/>
                  </a:cubicBezTo>
                  <a:cubicBezTo>
                    <a:pt x="95" y="198"/>
                    <a:pt x="80" y="192"/>
                    <a:pt x="66" y="183"/>
                  </a:cubicBezTo>
                  <a:cubicBezTo>
                    <a:pt x="17" y="149"/>
                    <a:pt x="0" y="89"/>
                    <a:pt x="28" y="48"/>
                  </a:cubicBezTo>
                  <a:cubicBezTo>
                    <a:pt x="56" y="7"/>
                    <a:pt x="118" y="0"/>
                    <a:pt x="167" y="34"/>
                  </a:cubicBezTo>
                  <a:cubicBezTo>
                    <a:pt x="181" y="43"/>
                    <a:pt x="191" y="54"/>
                    <a:pt x="200" y="66"/>
                  </a:cubicBezTo>
                  <a:cubicBezTo>
                    <a:pt x="204" y="66"/>
                    <a:pt x="210" y="68"/>
                    <a:pt x="215" y="72"/>
                  </a:cubicBezTo>
                  <a:cubicBezTo>
                    <a:pt x="221" y="76"/>
                    <a:pt x="225" y="80"/>
                    <a:pt x="227" y="84"/>
                  </a:cubicBezTo>
                  <a:cubicBezTo>
                    <a:pt x="241" y="88"/>
                    <a:pt x="256" y="94"/>
                    <a:pt x="269" y="103"/>
                  </a:cubicBezTo>
                  <a:cubicBezTo>
                    <a:pt x="318" y="136"/>
                    <a:pt x="335" y="196"/>
                    <a:pt x="307" y="237"/>
                  </a:cubicBezTo>
                  <a:cubicBezTo>
                    <a:pt x="279" y="279"/>
                    <a:pt x="217" y="285"/>
                    <a:pt x="168" y="252"/>
                  </a:cubicBezTo>
                  <a:cubicBezTo>
                    <a:pt x="154" y="242"/>
                    <a:pt x="143" y="231"/>
                    <a:pt x="134" y="218"/>
                  </a:cubicBezTo>
                  <a:cubicBezTo>
                    <a:pt x="130" y="217"/>
                    <a:pt x="125" y="215"/>
                    <a:pt x="120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2" name="Freeform 838">
              <a:extLst>
                <a:ext uri="{FF2B5EF4-FFF2-40B4-BE49-F238E27FC236}">
                  <a16:creationId xmlns:a16="http://schemas.microsoft.com/office/drawing/2014/main" id="{FD91FE02-610D-4D99-A49B-E5DBD3C4C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296"/>
              <a:ext cx="88" cy="67"/>
            </a:xfrm>
            <a:custGeom>
              <a:avLst/>
              <a:gdLst>
                <a:gd name="T0" fmla="*/ 11 w 167"/>
                <a:gd name="T1" fmla="*/ 17 h 129"/>
                <a:gd name="T2" fmla="*/ 24 w 167"/>
                <a:gd name="T3" fmla="*/ 10 h 129"/>
                <a:gd name="T4" fmla="*/ 13 w 167"/>
                <a:gd name="T5" fmla="*/ 1 h 129"/>
                <a:gd name="T6" fmla="*/ 1 w 167"/>
                <a:gd name="T7" fmla="*/ 8 h 129"/>
                <a:gd name="T8" fmla="*/ 11 w 167"/>
                <a:gd name="T9" fmla="*/ 17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29">
                  <a:moveTo>
                    <a:pt x="75" y="123"/>
                  </a:moveTo>
                  <a:cubicBezTo>
                    <a:pt x="119" y="129"/>
                    <a:pt x="158" y="108"/>
                    <a:pt x="163" y="76"/>
                  </a:cubicBezTo>
                  <a:cubicBezTo>
                    <a:pt x="167" y="44"/>
                    <a:pt x="136" y="13"/>
                    <a:pt x="92" y="7"/>
                  </a:cubicBezTo>
                  <a:cubicBezTo>
                    <a:pt x="48" y="0"/>
                    <a:pt x="9" y="21"/>
                    <a:pt x="4" y="53"/>
                  </a:cubicBezTo>
                  <a:cubicBezTo>
                    <a:pt x="0" y="85"/>
                    <a:pt x="31" y="116"/>
                    <a:pt x="75" y="12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3" name="Freeform 839">
              <a:extLst>
                <a:ext uri="{FF2B5EF4-FFF2-40B4-BE49-F238E27FC236}">
                  <a16:creationId xmlns:a16="http://schemas.microsoft.com/office/drawing/2014/main" id="{4C2B4043-7A71-4C74-9063-FE34809FC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324"/>
              <a:ext cx="13" cy="11"/>
            </a:xfrm>
            <a:custGeom>
              <a:avLst/>
              <a:gdLst>
                <a:gd name="T0" fmla="*/ 0 w 25"/>
                <a:gd name="T1" fmla="*/ 1 h 20"/>
                <a:gd name="T2" fmla="*/ 4 w 25"/>
                <a:gd name="T3" fmla="*/ 3 h 20"/>
                <a:gd name="T4" fmla="*/ 0 w 25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0" y="3"/>
                  </a:moveTo>
                  <a:cubicBezTo>
                    <a:pt x="0" y="3"/>
                    <a:pt x="19" y="0"/>
                    <a:pt x="25" y="20"/>
                  </a:cubicBezTo>
                  <a:cubicBezTo>
                    <a:pt x="25" y="20"/>
                    <a:pt x="12" y="4"/>
                    <a:pt x="0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4" name="Freeform 840">
              <a:extLst>
                <a:ext uri="{FF2B5EF4-FFF2-40B4-BE49-F238E27FC236}">
                  <a16:creationId xmlns:a16="http://schemas.microsoft.com/office/drawing/2014/main" id="{0D926A55-2C4B-41F6-81DF-B6C79CCCB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334"/>
              <a:ext cx="67" cy="85"/>
            </a:xfrm>
            <a:custGeom>
              <a:avLst/>
              <a:gdLst>
                <a:gd name="T0" fmla="*/ 3 w 129"/>
                <a:gd name="T1" fmla="*/ 15 h 161"/>
                <a:gd name="T2" fmla="*/ 15 w 129"/>
                <a:gd name="T3" fmla="*/ 22 h 161"/>
                <a:gd name="T4" fmla="*/ 15 w 129"/>
                <a:gd name="T5" fmla="*/ 8 h 161"/>
                <a:gd name="T6" fmla="*/ 4 w 129"/>
                <a:gd name="T7" fmla="*/ 2 h 161"/>
                <a:gd name="T8" fmla="*/ 3 w 129"/>
                <a:gd name="T9" fmla="*/ 15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1">
                  <a:moveTo>
                    <a:pt x="22" y="105"/>
                  </a:moveTo>
                  <a:cubicBezTo>
                    <a:pt x="43" y="142"/>
                    <a:pt x="79" y="161"/>
                    <a:pt x="103" y="148"/>
                  </a:cubicBezTo>
                  <a:cubicBezTo>
                    <a:pt x="127" y="134"/>
                    <a:pt x="129" y="93"/>
                    <a:pt x="108" y="56"/>
                  </a:cubicBezTo>
                  <a:cubicBezTo>
                    <a:pt x="87" y="19"/>
                    <a:pt x="50" y="0"/>
                    <a:pt x="27" y="14"/>
                  </a:cubicBezTo>
                  <a:cubicBezTo>
                    <a:pt x="3" y="27"/>
                    <a:pt x="0" y="68"/>
                    <a:pt x="22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5" name="Freeform 841">
              <a:extLst>
                <a:ext uri="{FF2B5EF4-FFF2-40B4-BE49-F238E27FC236}">
                  <a16:creationId xmlns:a16="http://schemas.microsoft.com/office/drawing/2014/main" id="{251B4E93-3020-4F9B-9D8A-09CC5C274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339"/>
              <a:ext cx="49" cy="47"/>
            </a:xfrm>
            <a:custGeom>
              <a:avLst/>
              <a:gdLst>
                <a:gd name="T0" fmla="*/ 3 w 94"/>
                <a:gd name="T1" fmla="*/ 10 h 90"/>
                <a:gd name="T2" fmla="*/ 11 w 94"/>
                <a:gd name="T3" fmla="*/ 10 h 90"/>
                <a:gd name="T4" fmla="*/ 10 w 94"/>
                <a:gd name="T5" fmla="*/ 3 h 90"/>
                <a:gd name="T6" fmla="*/ 2 w 94"/>
                <a:gd name="T7" fmla="*/ 2 h 90"/>
                <a:gd name="T8" fmla="*/ 3 w 94"/>
                <a:gd name="T9" fmla="*/ 1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0">
                  <a:moveTo>
                    <a:pt x="23" y="72"/>
                  </a:moveTo>
                  <a:cubicBezTo>
                    <a:pt x="42" y="89"/>
                    <a:pt x="67" y="90"/>
                    <a:pt x="81" y="75"/>
                  </a:cubicBezTo>
                  <a:cubicBezTo>
                    <a:pt x="94" y="60"/>
                    <a:pt x="90" y="35"/>
                    <a:pt x="71" y="18"/>
                  </a:cubicBezTo>
                  <a:cubicBezTo>
                    <a:pt x="53" y="2"/>
                    <a:pt x="27" y="0"/>
                    <a:pt x="14" y="15"/>
                  </a:cubicBezTo>
                  <a:cubicBezTo>
                    <a:pt x="0" y="30"/>
                    <a:pt x="5" y="55"/>
                    <a:pt x="23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6" name="Freeform 842">
              <a:extLst>
                <a:ext uri="{FF2B5EF4-FFF2-40B4-BE49-F238E27FC236}">
                  <a16:creationId xmlns:a16="http://schemas.microsoft.com/office/drawing/2014/main" id="{BA1471BA-1609-4498-AB70-6C7E0046D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341"/>
              <a:ext cx="12" cy="13"/>
            </a:xfrm>
            <a:custGeom>
              <a:avLst/>
              <a:gdLst>
                <a:gd name="T0" fmla="*/ 1 w 24"/>
                <a:gd name="T1" fmla="*/ 3 h 25"/>
                <a:gd name="T2" fmla="*/ 3 w 24"/>
                <a:gd name="T3" fmla="*/ 3 h 25"/>
                <a:gd name="T4" fmla="*/ 3 w 24"/>
                <a:gd name="T5" fmla="*/ 1 h 25"/>
                <a:gd name="T6" fmla="*/ 1 w 24"/>
                <a:gd name="T7" fmla="*/ 1 h 25"/>
                <a:gd name="T8" fmla="*/ 1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5" y="22"/>
                  </a:moveTo>
                  <a:cubicBezTo>
                    <a:pt x="10" y="25"/>
                    <a:pt x="17" y="23"/>
                    <a:pt x="20" y="18"/>
                  </a:cubicBezTo>
                  <a:cubicBezTo>
                    <a:pt x="24" y="13"/>
                    <a:pt x="23" y="6"/>
                    <a:pt x="18" y="3"/>
                  </a:cubicBezTo>
                  <a:cubicBezTo>
                    <a:pt x="13" y="0"/>
                    <a:pt x="7" y="1"/>
                    <a:pt x="3" y="6"/>
                  </a:cubicBezTo>
                  <a:cubicBezTo>
                    <a:pt x="0" y="12"/>
                    <a:pt x="1" y="18"/>
                    <a:pt x="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7" name="Freeform 843">
              <a:extLst>
                <a:ext uri="{FF2B5EF4-FFF2-40B4-BE49-F238E27FC236}">
                  <a16:creationId xmlns:a16="http://schemas.microsoft.com/office/drawing/2014/main" id="{171CAA0D-725E-42C6-A99A-9D933413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345"/>
              <a:ext cx="9" cy="9"/>
            </a:xfrm>
            <a:custGeom>
              <a:avLst/>
              <a:gdLst>
                <a:gd name="T0" fmla="*/ 1 w 18"/>
                <a:gd name="T1" fmla="*/ 2 h 18"/>
                <a:gd name="T2" fmla="*/ 2 w 18"/>
                <a:gd name="T3" fmla="*/ 2 h 18"/>
                <a:gd name="T4" fmla="*/ 2 w 18"/>
                <a:gd name="T5" fmla="*/ 1 h 18"/>
                <a:gd name="T6" fmla="*/ 1 w 18"/>
                <a:gd name="T7" fmla="*/ 1 h 18"/>
                <a:gd name="T8" fmla="*/ 1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4" y="15"/>
                  </a:moveTo>
                  <a:cubicBezTo>
                    <a:pt x="8" y="18"/>
                    <a:pt x="13" y="17"/>
                    <a:pt x="15" y="13"/>
                  </a:cubicBezTo>
                  <a:cubicBezTo>
                    <a:pt x="18" y="9"/>
                    <a:pt x="17" y="4"/>
                    <a:pt x="14" y="2"/>
                  </a:cubicBezTo>
                  <a:cubicBezTo>
                    <a:pt x="10" y="0"/>
                    <a:pt x="5" y="1"/>
                    <a:pt x="3" y="4"/>
                  </a:cubicBezTo>
                  <a:cubicBezTo>
                    <a:pt x="0" y="8"/>
                    <a:pt x="1" y="13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8" name="Freeform 844">
              <a:extLst>
                <a:ext uri="{FF2B5EF4-FFF2-40B4-BE49-F238E27FC236}">
                  <a16:creationId xmlns:a16="http://schemas.microsoft.com/office/drawing/2014/main" id="{A351845A-56FE-4ED7-A102-1280F624A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294"/>
              <a:ext cx="60" cy="43"/>
            </a:xfrm>
            <a:custGeom>
              <a:avLst/>
              <a:gdLst>
                <a:gd name="T0" fmla="*/ 1 w 114"/>
                <a:gd name="T1" fmla="*/ 7 h 82"/>
                <a:gd name="T2" fmla="*/ 9 w 114"/>
                <a:gd name="T3" fmla="*/ 12 h 82"/>
                <a:gd name="T4" fmla="*/ 16 w 114"/>
                <a:gd name="T5" fmla="*/ 5 h 82"/>
                <a:gd name="T6" fmla="*/ 7 w 114"/>
                <a:gd name="T7" fmla="*/ 1 h 82"/>
                <a:gd name="T8" fmla="*/ 1 w 114"/>
                <a:gd name="T9" fmla="*/ 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82">
                  <a:moveTo>
                    <a:pt x="3" y="49"/>
                  </a:moveTo>
                  <a:cubicBezTo>
                    <a:pt x="6" y="69"/>
                    <a:pt x="32" y="82"/>
                    <a:pt x="62" y="78"/>
                  </a:cubicBezTo>
                  <a:cubicBezTo>
                    <a:pt x="92" y="74"/>
                    <a:pt x="114" y="54"/>
                    <a:pt x="111" y="33"/>
                  </a:cubicBezTo>
                  <a:cubicBezTo>
                    <a:pt x="109" y="13"/>
                    <a:pt x="82" y="0"/>
                    <a:pt x="52" y="4"/>
                  </a:cubicBezTo>
                  <a:cubicBezTo>
                    <a:pt x="22" y="8"/>
                    <a:pt x="0" y="28"/>
                    <a:pt x="3" y="4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9" name="Freeform 845">
              <a:extLst>
                <a:ext uri="{FF2B5EF4-FFF2-40B4-BE49-F238E27FC236}">
                  <a16:creationId xmlns:a16="http://schemas.microsoft.com/office/drawing/2014/main" id="{FCA3FC1B-6D41-4B46-9C6F-51279F023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303"/>
              <a:ext cx="27" cy="23"/>
            </a:xfrm>
            <a:custGeom>
              <a:avLst/>
              <a:gdLst>
                <a:gd name="T0" fmla="*/ 4 w 52"/>
                <a:gd name="T1" fmla="*/ 6 h 45"/>
                <a:gd name="T2" fmla="*/ 7 w 52"/>
                <a:gd name="T3" fmla="*/ 3 h 45"/>
                <a:gd name="T4" fmla="*/ 3 w 52"/>
                <a:gd name="T5" fmla="*/ 1 h 45"/>
                <a:gd name="T6" fmla="*/ 1 w 52"/>
                <a:gd name="T7" fmla="*/ 4 h 45"/>
                <a:gd name="T8" fmla="*/ 4 w 52"/>
                <a:gd name="T9" fmla="*/ 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5">
                  <a:moveTo>
                    <a:pt x="28" y="43"/>
                  </a:moveTo>
                  <a:cubicBezTo>
                    <a:pt x="42" y="42"/>
                    <a:pt x="52" y="31"/>
                    <a:pt x="50" y="19"/>
                  </a:cubicBezTo>
                  <a:cubicBezTo>
                    <a:pt x="49" y="8"/>
                    <a:pt x="37" y="0"/>
                    <a:pt x="23" y="2"/>
                  </a:cubicBezTo>
                  <a:cubicBezTo>
                    <a:pt x="9" y="4"/>
                    <a:pt x="0" y="14"/>
                    <a:pt x="1" y="26"/>
                  </a:cubicBezTo>
                  <a:cubicBezTo>
                    <a:pt x="3" y="37"/>
                    <a:pt x="15" y="45"/>
                    <a:pt x="2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0" name="Freeform 846">
              <a:extLst>
                <a:ext uri="{FF2B5EF4-FFF2-40B4-BE49-F238E27FC236}">
                  <a16:creationId xmlns:a16="http://schemas.microsoft.com/office/drawing/2014/main" id="{0D110DB6-85F8-4D73-9FB4-E0ADA02D8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305"/>
              <a:ext cx="16" cy="15"/>
            </a:xfrm>
            <a:custGeom>
              <a:avLst/>
              <a:gdLst>
                <a:gd name="T0" fmla="*/ 2 w 32"/>
                <a:gd name="T1" fmla="*/ 4 h 28"/>
                <a:gd name="T2" fmla="*/ 4 w 32"/>
                <a:gd name="T3" fmla="*/ 3 h 28"/>
                <a:gd name="T4" fmla="*/ 3 w 32"/>
                <a:gd name="T5" fmla="*/ 1 h 28"/>
                <a:gd name="T6" fmla="*/ 1 w 32"/>
                <a:gd name="T7" fmla="*/ 2 h 28"/>
                <a:gd name="T8" fmla="*/ 2 w 32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4" y="27"/>
                  </a:moveTo>
                  <a:cubicBezTo>
                    <a:pt x="22" y="28"/>
                    <a:pt x="30" y="24"/>
                    <a:pt x="31" y="17"/>
                  </a:cubicBezTo>
                  <a:cubicBezTo>
                    <a:pt x="32" y="10"/>
                    <a:pt x="26" y="3"/>
                    <a:pt x="18" y="2"/>
                  </a:cubicBezTo>
                  <a:cubicBezTo>
                    <a:pt x="10" y="0"/>
                    <a:pt x="2" y="5"/>
                    <a:pt x="1" y="12"/>
                  </a:cubicBezTo>
                  <a:cubicBezTo>
                    <a:pt x="0" y="19"/>
                    <a:pt x="6" y="25"/>
                    <a:pt x="1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1" name="Freeform 847">
              <a:extLst>
                <a:ext uri="{FF2B5EF4-FFF2-40B4-BE49-F238E27FC236}">
                  <a16:creationId xmlns:a16="http://schemas.microsoft.com/office/drawing/2014/main" id="{0A1F0E12-C78F-4499-852C-50F217A22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286"/>
              <a:ext cx="176" cy="150"/>
            </a:xfrm>
            <a:custGeom>
              <a:avLst/>
              <a:gdLst>
                <a:gd name="T0" fmla="*/ 17 w 335"/>
                <a:gd name="T1" fmla="*/ 31 h 285"/>
                <a:gd name="T2" fmla="*/ 16 w 335"/>
                <a:gd name="T3" fmla="*/ 29 h 285"/>
                <a:gd name="T4" fmla="*/ 9 w 335"/>
                <a:gd name="T5" fmla="*/ 27 h 285"/>
                <a:gd name="T6" fmla="*/ 4 w 335"/>
                <a:gd name="T7" fmla="*/ 7 h 285"/>
                <a:gd name="T8" fmla="*/ 24 w 335"/>
                <a:gd name="T9" fmla="*/ 5 h 285"/>
                <a:gd name="T10" fmla="*/ 29 w 335"/>
                <a:gd name="T11" fmla="*/ 9 h 285"/>
                <a:gd name="T12" fmla="*/ 31 w 335"/>
                <a:gd name="T13" fmla="*/ 11 h 285"/>
                <a:gd name="T14" fmla="*/ 33 w 335"/>
                <a:gd name="T15" fmla="*/ 12 h 285"/>
                <a:gd name="T16" fmla="*/ 39 w 335"/>
                <a:gd name="T17" fmla="*/ 15 h 285"/>
                <a:gd name="T18" fmla="*/ 45 w 335"/>
                <a:gd name="T19" fmla="*/ 35 h 285"/>
                <a:gd name="T20" fmla="*/ 24 w 335"/>
                <a:gd name="T21" fmla="*/ 37 h 285"/>
                <a:gd name="T22" fmla="*/ 19 w 335"/>
                <a:gd name="T23" fmla="*/ 32 h 285"/>
                <a:gd name="T24" fmla="*/ 17 w 335"/>
                <a:gd name="T25" fmla="*/ 31 h 2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5">
                  <a:moveTo>
                    <a:pt x="120" y="212"/>
                  </a:moveTo>
                  <a:cubicBezTo>
                    <a:pt x="116" y="209"/>
                    <a:pt x="112" y="205"/>
                    <a:pt x="110" y="201"/>
                  </a:cubicBezTo>
                  <a:cubicBezTo>
                    <a:pt x="95" y="198"/>
                    <a:pt x="80" y="192"/>
                    <a:pt x="66" y="183"/>
                  </a:cubicBezTo>
                  <a:cubicBezTo>
                    <a:pt x="17" y="149"/>
                    <a:pt x="0" y="89"/>
                    <a:pt x="28" y="48"/>
                  </a:cubicBezTo>
                  <a:cubicBezTo>
                    <a:pt x="56" y="7"/>
                    <a:pt x="119" y="0"/>
                    <a:pt x="167" y="34"/>
                  </a:cubicBezTo>
                  <a:cubicBezTo>
                    <a:pt x="181" y="43"/>
                    <a:pt x="192" y="54"/>
                    <a:pt x="200" y="66"/>
                  </a:cubicBezTo>
                  <a:cubicBezTo>
                    <a:pt x="205" y="66"/>
                    <a:pt x="210" y="69"/>
                    <a:pt x="216" y="72"/>
                  </a:cubicBezTo>
                  <a:cubicBezTo>
                    <a:pt x="221" y="76"/>
                    <a:pt x="225" y="80"/>
                    <a:pt x="227" y="84"/>
                  </a:cubicBezTo>
                  <a:cubicBezTo>
                    <a:pt x="242" y="88"/>
                    <a:pt x="256" y="94"/>
                    <a:pt x="269" y="103"/>
                  </a:cubicBezTo>
                  <a:cubicBezTo>
                    <a:pt x="318" y="136"/>
                    <a:pt x="335" y="196"/>
                    <a:pt x="307" y="238"/>
                  </a:cubicBezTo>
                  <a:cubicBezTo>
                    <a:pt x="279" y="279"/>
                    <a:pt x="217" y="285"/>
                    <a:pt x="168" y="252"/>
                  </a:cubicBezTo>
                  <a:cubicBezTo>
                    <a:pt x="154" y="242"/>
                    <a:pt x="143" y="231"/>
                    <a:pt x="135" y="218"/>
                  </a:cubicBezTo>
                  <a:cubicBezTo>
                    <a:pt x="130" y="218"/>
                    <a:pt x="125" y="215"/>
                    <a:pt x="120" y="2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2" name="Freeform 848">
              <a:extLst>
                <a:ext uri="{FF2B5EF4-FFF2-40B4-BE49-F238E27FC236}">
                  <a16:creationId xmlns:a16="http://schemas.microsoft.com/office/drawing/2014/main" id="{DE263C11-9C96-46BE-8AA9-11B02A41E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468"/>
              <a:ext cx="185" cy="130"/>
            </a:xfrm>
            <a:custGeom>
              <a:avLst/>
              <a:gdLst>
                <a:gd name="T0" fmla="*/ 29 w 352"/>
                <a:gd name="T1" fmla="*/ 6 h 247"/>
                <a:gd name="T2" fmla="*/ 27 w 352"/>
                <a:gd name="T3" fmla="*/ 6 h 247"/>
                <a:gd name="T4" fmla="*/ 21 w 352"/>
                <a:gd name="T5" fmla="*/ 3 h 247"/>
                <a:gd name="T6" fmla="*/ 2 w 352"/>
                <a:gd name="T7" fmla="*/ 10 h 247"/>
                <a:gd name="T8" fmla="*/ 13 w 352"/>
                <a:gd name="T9" fmla="*/ 28 h 247"/>
                <a:gd name="T10" fmla="*/ 19 w 352"/>
                <a:gd name="T11" fmla="*/ 28 h 247"/>
                <a:gd name="T12" fmla="*/ 22 w 352"/>
                <a:gd name="T13" fmla="*/ 29 h 247"/>
                <a:gd name="T14" fmla="*/ 24 w 352"/>
                <a:gd name="T15" fmla="*/ 30 h 247"/>
                <a:gd name="T16" fmla="*/ 30 w 352"/>
                <a:gd name="T17" fmla="*/ 33 h 247"/>
                <a:gd name="T18" fmla="*/ 49 w 352"/>
                <a:gd name="T19" fmla="*/ 26 h 247"/>
                <a:gd name="T20" fmla="*/ 38 w 352"/>
                <a:gd name="T21" fmla="*/ 8 h 247"/>
                <a:gd name="T22" fmla="*/ 32 w 352"/>
                <a:gd name="T23" fmla="*/ 7 h 247"/>
                <a:gd name="T24" fmla="*/ 29 w 352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2" h="247">
                  <a:moveTo>
                    <a:pt x="202" y="44"/>
                  </a:moveTo>
                  <a:cubicBezTo>
                    <a:pt x="197" y="42"/>
                    <a:pt x="191" y="41"/>
                    <a:pt x="187" y="42"/>
                  </a:cubicBezTo>
                  <a:cubicBezTo>
                    <a:pt x="176" y="32"/>
                    <a:pt x="162" y="24"/>
                    <a:pt x="146" y="19"/>
                  </a:cubicBezTo>
                  <a:cubicBezTo>
                    <a:pt x="90" y="0"/>
                    <a:pt x="31" y="23"/>
                    <a:pt x="16" y="71"/>
                  </a:cubicBezTo>
                  <a:cubicBezTo>
                    <a:pt x="0" y="118"/>
                    <a:pt x="33" y="171"/>
                    <a:pt x="89" y="190"/>
                  </a:cubicBezTo>
                  <a:cubicBezTo>
                    <a:pt x="105" y="195"/>
                    <a:pt x="120" y="197"/>
                    <a:pt x="135" y="196"/>
                  </a:cubicBezTo>
                  <a:cubicBezTo>
                    <a:pt x="138" y="199"/>
                    <a:pt x="143" y="202"/>
                    <a:pt x="149" y="204"/>
                  </a:cubicBezTo>
                  <a:cubicBezTo>
                    <a:pt x="155" y="206"/>
                    <a:pt x="161" y="207"/>
                    <a:pt x="166" y="206"/>
                  </a:cubicBezTo>
                  <a:cubicBezTo>
                    <a:pt x="177" y="216"/>
                    <a:pt x="191" y="223"/>
                    <a:pt x="206" y="228"/>
                  </a:cubicBezTo>
                  <a:cubicBezTo>
                    <a:pt x="262" y="247"/>
                    <a:pt x="321" y="224"/>
                    <a:pt x="336" y="176"/>
                  </a:cubicBezTo>
                  <a:cubicBezTo>
                    <a:pt x="352" y="129"/>
                    <a:pt x="319" y="76"/>
                    <a:pt x="263" y="57"/>
                  </a:cubicBezTo>
                  <a:cubicBezTo>
                    <a:pt x="247" y="52"/>
                    <a:pt x="231" y="50"/>
                    <a:pt x="216" y="51"/>
                  </a:cubicBezTo>
                  <a:cubicBezTo>
                    <a:pt x="213" y="48"/>
                    <a:pt x="208" y="45"/>
                    <a:pt x="202" y="44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3" name="Freeform 849">
              <a:extLst>
                <a:ext uri="{FF2B5EF4-FFF2-40B4-BE49-F238E27FC236}">
                  <a16:creationId xmlns:a16="http://schemas.microsoft.com/office/drawing/2014/main" id="{D1AE6034-7D55-4850-A00E-FE96603D4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487"/>
              <a:ext cx="84" cy="83"/>
            </a:xfrm>
            <a:custGeom>
              <a:avLst/>
              <a:gdLst>
                <a:gd name="T0" fmla="*/ 18 w 160"/>
                <a:gd name="T1" fmla="*/ 6 h 158"/>
                <a:gd name="T2" fmla="*/ 20 w 160"/>
                <a:gd name="T3" fmla="*/ 19 h 158"/>
                <a:gd name="T4" fmla="*/ 6 w 160"/>
                <a:gd name="T5" fmla="*/ 18 h 158"/>
                <a:gd name="T6" fmla="*/ 3 w 160"/>
                <a:gd name="T7" fmla="*/ 3 h 158"/>
                <a:gd name="T8" fmla="*/ 18 w 160"/>
                <a:gd name="T9" fmla="*/ 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58">
                  <a:moveTo>
                    <a:pt x="121" y="38"/>
                  </a:moveTo>
                  <a:cubicBezTo>
                    <a:pt x="152" y="68"/>
                    <a:pt x="160" y="112"/>
                    <a:pt x="137" y="135"/>
                  </a:cubicBezTo>
                  <a:cubicBezTo>
                    <a:pt x="115" y="158"/>
                    <a:pt x="71" y="152"/>
                    <a:pt x="39" y="121"/>
                  </a:cubicBezTo>
                  <a:cubicBezTo>
                    <a:pt x="7" y="90"/>
                    <a:pt x="0" y="47"/>
                    <a:pt x="23" y="23"/>
                  </a:cubicBezTo>
                  <a:cubicBezTo>
                    <a:pt x="45" y="0"/>
                    <a:pt x="89" y="7"/>
                    <a:pt x="121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4" name="Freeform 850">
              <a:extLst>
                <a:ext uri="{FF2B5EF4-FFF2-40B4-BE49-F238E27FC236}">
                  <a16:creationId xmlns:a16="http://schemas.microsoft.com/office/drawing/2014/main" id="{D1640B9B-2BF3-4489-8233-60693DA92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568"/>
              <a:ext cx="15" cy="9"/>
            </a:xfrm>
            <a:custGeom>
              <a:avLst/>
              <a:gdLst>
                <a:gd name="T0" fmla="*/ 0 w 29"/>
                <a:gd name="T1" fmla="*/ 0 h 17"/>
                <a:gd name="T2" fmla="*/ 4 w 29"/>
                <a:gd name="T3" fmla="*/ 2 h 17"/>
                <a:gd name="T4" fmla="*/ 0 w 2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0" y="0"/>
                  </a:moveTo>
                  <a:cubicBezTo>
                    <a:pt x="0" y="0"/>
                    <a:pt x="9" y="17"/>
                    <a:pt x="29" y="10"/>
                  </a:cubicBezTo>
                  <a:cubicBezTo>
                    <a:pt x="29" y="10"/>
                    <a:pt x="9" y="10"/>
                    <a:pt x="0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5" name="Freeform 851">
              <a:extLst>
                <a:ext uri="{FF2B5EF4-FFF2-40B4-BE49-F238E27FC236}">
                  <a16:creationId xmlns:a16="http://schemas.microsoft.com/office/drawing/2014/main" id="{A9711E49-25A7-40EF-A469-73E0BA082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534"/>
              <a:ext cx="84" cy="57"/>
            </a:xfrm>
            <a:custGeom>
              <a:avLst/>
              <a:gdLst>
                <a:gd name="T0" fmla="*/ 11 w 160"/>
                <a:gd name="T1" fmla="*/ 1 h 110"/>
                <a:gd name="T2" fmla="*/ 23 w 160"/>
                <a:gd name="T3" fmla="*/ 6 h 110"/>
                <a:gd name="T4" fmla="*/ 13 w 160"/>
                <a:gd name="T5" fmla="*/ 15 h 110"/>
                <a:gd name="T6" fmla="*/ 1 w 160"/>
                <a:gd name="T7" fmla="*/ 9 h 110"/>
                <a:gd name="T8" fmla="*/ 11 w 160"/>
                <a:gd name="T9" fmla="*/ 1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0">
                  <a:moveTo>
                    <a:pt x="73" y="5"/>
                  </a:moveTo>
                  <a:cubicBezTo>
                    <a:pt x="115" y="0"/>
                    <a:pt x="152" y="17"/>
                    <a:pt x="156" y="44"/>
                  </a:cubicBezTo>
                  <a:cubicBezTo>
                    <a:pt x="160" y="71"/>
                    <a:pt x="129" y="98"/>
                    <a:pt x="87" y="104"/>
                  </a:cubicBezTo>
                  <a:cubicBezTo>
                    <a:pt x="45" y="110"/>
                    <a:pt x="7" y="92"/>
                    <a:pt x="4" y="65"/>
                  </a:cubicBezTo>
                  <a:cubicBezTo>
                    <a:pt x="0" y="38"/>
                    <a:pt x="31" y="11"/>
                    <a:pt x="73" y="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6" name="Freeform 852">
              <a:extLst>
                <a:ext uri="{FF2B5EF4-FFF2-40B4-BE49-F238E27FC236}">
                  <a16:creationId xmlns:a16="http://schemas.microsoft.com/office/drawing/2014/main" id="{98F66F79-E261-412C-998C-C56A28DC0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546"/>
              <a:ext cx="50" cy="42"/>
            </a:xfrm>
            <a:custGeom>
              <a:avLst/>
              <a:gdLst>
                <a:gd name="T0" fmla="*/ 8 w 96"/>
                <a:gd name="T1" fmla="*/ 1 h 80"/>
                <a:gd name="T2" fmla="*/ 13 w 96"/>
                <a:gd name="T3" fmla="*/ 7 h 80"/>
                <a:gd name="T4" fmla="*/ 6 w 96"/>
                <a:gd name="T5" fmla="*/ 11 h 80"/>
                <a:gd name="T6" fmla="*/ 1 w 96"/>
                <a:gd name="T7" fmla="*/ 5 h 80"/>
                <a:gd name="T8" fmla="*/ 8 w 96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0">
                  <a:moveTo>
                    <a:pt x="55" y="5"/>
                  </a:moveTo>
                  <a:cubicBezTo>
                    <a:pt x="79" y="9"/>
                    <a:pt x="96" y="29"/>
                    <a:pt x="92" y="48"/>
                  </a:cubicBezTo>
                  <a:cubicBezTo>
                    <a:pt x="89" y="68"/>
                    <a:pt x="66" y="80"/>
                    <a:pt x="41" y="75"/>
                  </a:cubicBezTo>
                  <a:cubicBezTo>
                    <a:pt x="17" y="71"/>
                    <a:pt x="0" y="51"/>
                    <a:pt x="4" y="32"/>
                  </a:cubicBezTo>
                  <a:cubicBezTo>
                    <a:pt x="8" y="12"/>
                    <a:pt x="30" y="0"/>
                    <a:pt x="55" y="5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7" name="Freeform 853">
              <a:extLst>
                <a:ext uri="{FF2B5EF4-FFF2-40B4-BE49-F238E27FC236}">
                  <a16:creationId xmlns:a16="http://schemas.microsoft.com/office/drawing/2014/main" id="{180C77BC-64DB-4E8B-A027-D666064C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562"/>
              <a:ext cx="12" cy="13"/>
            </a:xfrm>
            <a:custGeom>
              <a:avLst/>
              <a:gdLst>
                <a:gd name="T0" fmla="*/ 2 w 24"/>
                <a:gd name="T1" fmla="*/ 1 h 25"/>
                <a:gd name="T2" fmla="*/ 3 w 24"/>
                <a:gd name="T3" fmla="*/ 2 h 25"/>
                <a:gd name="T4" fmla="*/ 2 w 24"/>
                <a:gd name="T5" fmla="*/ 3 h 25"/>
                <a:gd name="T6" fmla="*/ 1 w 24"/>
                <a:gd name="T7" fmla="*/ 2 h 25"/>
                <a:gd name="T8" fmla="*/ 2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6" y="2"/>
                  </a:moveTo>
                  <a:cubicBezTo>
                    <a:pt x="21" y="4"/>
                    <a:pt x="24" y="10"/>
                    <a:pt x="22" y="16"/>
                  </a:cubicBezTo>
                  <a:cubicBezTo>
                    <a:pt x="20" y="22"/>
                    <a:pt x="14" y="25"/>
                    <a:pt x="9" y="24"/>
                  </a:cubicBezTo>
                  <a:cubicBezTo>
                    <a:pt x="3" y="22"/>
                    <a:pt x="0" y="16"/>
                    <a:pt x="2" y="10"/>
                  </a:cubicBezTo>
                  <a:cubicBezTo>
                    <a:pt x="4" y="4"/>
                    <a:pt x="10" y="0"/>
                    <a:pt x="1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8" name="Freeform 854">
              <a:extLst>
                <a:ext uri="{FF2B5EF4-FFF2-40B4-BE49-F238E27FC236}">
                  <a16:creationId xmlns:a16="http://schemas.microsoft.com/office/drawing/2014/main" id="{B7A7467D-E8AC-415F-87A3-F1FA2E8EF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574"/>
              <a:ext cx="9" cy="9"/>
            </a:xfrm>
            <a:custGeom>
              <a:avLst/>
              <a:gdLst>
                <a:gd name="T0" fmla="*/ 2 w 17"/>
                <a:gd name="T1" fmla="*/ 1 h 18"/>
                <a:gd name="T2" fmla="*/ 2 w 17"/>
                <a:gd name="T3" fmla="*/ 2 h 18"/>
                <a:gd name="T4" fmla="*/ 1 w 17"/>
                <a:gd name="T5" fmla="*/ 3 h 18"/>
                <a:gd name="T6" fmla="*/ 1 w 17"/>
                <a:gd name="T7" fmla="*/ 1 h 18"/>
                <a:gd name="T8" fmla="*/ 2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1" y="1"/>
                  </a:moveTo>
                  <a:cubicBezTo>
                    <a:pt x="15" y="2"/>
                    <a:pt x="17" y="7"/>
                    <a:pt x="15" y="11"/>
                  </a:cubicBezTo>
                  <a:cubicBezTo>
                    <a:pt x="14" y="15"/>
                    <a:pt x="10" y="18"/>
                    <a:pt x="6" y="17"/>
                  </a:cubicBezTo>
                  <a:cubicBezTo>
                    <a:pt x="2" y="15"/>
                    <a:pt x="0" y="11"/>
                    <a:pt x="1" y="6"/>
                  </a:cubicBezTo>
                  <a:cubicBezTo>
                    <a:pt x="2" y="2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9" name="Freeform 855">
              <a:extLst>
                <a:ext uri="{FF2B5EF4-FFF2-40B4-BE49-F238E27FC236}">
                  <a16:creationId xmlns:a16="http://schemas.microsoft.com/office/drawing/2014/main" id="{299937B2-D192-4AB8-A5CD-B1D117AD3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501"/>
              <a:ext cx="49" cy="60"/>
            </a:xfrm>
            <a:custGeom>
              <a:avLst/>
              <a:gdLst>
                <a:gd name="T0" fmla="*/ 3 w 94"/>
                <a:gd name="T1" fmla="*/ 2 h 115"/>
                <a:gd name="T2" fmla="*/ 11 w 94"/>
                <a:gd name="T3" fmla="*/ 5 h 115"/>
                <a:gd name="T4" fmla="*/ 10 w 94"/>
                <a:gd name="T5" fmla="*/ 15 h 115"/>
                <a:gd name="T6" fmla="*/ 2 w 94"/>
                <a:gd name="T7" fmla="*/ 11 h 115"/>
                <a:gd name="T8" fmla="*/ 3 w 94"/>
                <a:gd name="T9" fmla="*/ 2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5">
                  <a:moveTo>
                    <a:pt x="20" y="10"/>
                  </a:moveTo>
                  <a:cubicBezTo>
                    <a:pt x="38" y="0"/>
                    <a:pt x="64" y="13"/>
                    <a:pt x="79" y="39"/>
                  </a:cubicBezTo>
                  <a:cubicBezTo>
                    <a:pt x="94" y="66"/>
                    <a:pt x="92" y="95"/>
                    <a:pt x="74" y="105"/>
                  </a:cubicBezTo>
                  <a:cubicBezTo>
                    <a:pt x="56" y="115"/>
                    <a:pt x="29" y="102"/>
                    <a:pt x="14" y="76"/>
                  </a:cubicBezTo>
                  <a:cubicBezTo>
                    <a:pt x="0" y="50"/>
                    <a:pt x="2" y="20"/>
                    <a:pt x="20" y="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0" name="Freeform 856">
              <a:extLst>
                <a:ext uri="{FF2B5EF4-FFF2-40B4-BE49-F238E27FC236}">
                  <a16:creationId xmlns:a16="http://schemas.microsoft.com/office/drawing/2014/main" id="{40CC9D06-D4B8-4E9B-8B3F-192C00254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509"/>
              <a:ext cx="26" cy="29"/>
            </a:xfrm>
            <a:custGeom>
              <a:avLst/>
              <a:gdLst>
                <a:gd name="T0" fmla="*/ 6 w 50"/>
                <a:gd name="T1" fmla="*/ 3 h 55"/>
                <a:gd name="T2" fmla="*/ 5 w 50"/>
                <a:gd name="T3" fmla="*/ 7 h 55"/>
                <a:gd name="T4" fmla="*/ 1 w 50"/>
                <a:gd name="T5" fmla="*/ 6 h 55"/>
                <a:gd name="T6" fmla="*/ 2 w 50"/>
                <a:gd name="T7" fmla="*/ 1 h 55"/>
                <a:gd name="T8" fmla="*/ 6 w 50"/>
                <a:gd name="T9" fmla="*/ 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5">
                  <a:moveTo>
                    <a:pt x="43" y="17"/>
                  </a:moveTo>
                  <a:cubicBezTo>
                    <a:pt x="50" y="29"/>
                    <a:pt x="47" y="43"/>
                    <a:pt x="37" y="49"/>
                  </a:cubicBezTo>
                  <a:cubicBezTo>
                    <a:pt x="28" y="55"/>
                    <a:pt x="14" y="50"/>
                    <a:pt x="7" y="38"/>
                  </a:cubicBezTo>
                  <a:cubicBezTo>
                    <a:pt x="0" y="26"/>
                    <a:pt x="3" y="12"/>
                    <a:pt x="12" y="6"/>
                  </a:cubicBezTo>
                  <a:cubicBezTo>
                    <a:pt x="22" y="0"/>
                    <a:pt x="36" y="5"/>
                    <a:pt x="4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1" name="Freeform 857">
              <a:extLst>
                <a:ext uri="{FF2B5EF4-FFF2-40B4-BE49-F238E27FC236}">
                  <a16:creationId xmlns:a16="http://schemas.microsoft.com/office/drawing/2014/main" id="{991D6F44-5816-4E2D-9D15-3A639DDB3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537"/>
              <a:ext cx="17" cy="17"/>
            </a:xfrm>
            <a:custGeom>
              <a:avLst/>
              <a:gdLst>
                <a:gd name="T0" fmla="*/ 4 w 32"/>
                <a:gd name="T1" fmla="*/ 1 h 31"/>
                <a:gd name="T2" fmla="*/ 4 w 32"/>
                <a:gd name="T3" fmla="*/ 4 h 31"/>
                <a:gd name="T4" fmla="*/ 1 w 32"/>
                <a:gd name="T5" fmla="*/ 4 h 31"/>
                <a:gd name="T6" fmla="*/ 1 w 32"/>
                <a:gd name="T7" fmla="*/ 1 h 31"/>
                <a:gd name="T8" fmla="*/ 4 w 32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4" y="6"/>
                  </a:moveTo>
                  <a:cubicBezTo>
                    <a:pt x="31" y="12"/>
                    <a:pt x="32" y="20"/>
                    <a:pt x="27" y="26"/>
                  </a:cubicBezTo>
                  <a:cubicBezTo>
                    <a:pt x="22" y="31"/>
                    <a:pt x="13" y="30"/>
                    <a:pt x="7" y="25"/>
                  </a:cubicBezTo>
                  <a:cubicBezTo>
                    <a:pt x="1" y="19"/>
                    <a:pt x="0" y="10"/>
                    <a:pt x="5" y="5"/>
                  </a:cubicBezTo>
                  <a:cubicBezTo>
                    <a:pt x="9" y="0"/>
                    <a:pt x="18" y="0"/>
                    <a:pt x="2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2" name="Freeform 858">
              <a:extLst>
                <a:ext uri="{FF2B5EF4-FFF2-40B4-BE49-F238E27FC236}">
                  <a16:creationId xmlns:a16="http://schemas.microsoft.com/office/drawing/2014/main" id="{CAC41C32-BE53-4F09-8595-813DAD6BC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468"/>
              <a:ext cx="185" cy="129"/>
            </a:xfrm>
            <a:custGeom>
              <a:avLst/>
              <a:gdLst>
                <a:gd name="T0" fmla="*/ 29 w 352"/>
                <a:gd name="T1" fmla="*/ 6 h 247"/>
                <a:gd name="T2" fmla="*/ 27 w 352"/>
                <a:gd name="T3" fmla="*/ 6 h 247"/>
                <a:gd name="T4" fmla="*/ 21 w 352"/>
                <a:gd name="T5" fmla="*/ 3 h 247"/>
                <a:gd name="T6" fmla="*/ 2 w 352"/>
                <a:gd name="T7" fmla="*/ 10 h 247"/>
                <a:gd name="T8" fmla="*/ 13 w 352"/>
                <a:gd name="T9" fmla="*/ 27 h 247"/>
                <a:gd name="T10" fmla="*/ 19 w 352"/>
                <a:gd name="T11" fmla="*/ 28 h 247"/>
                <a:gd name="T12" fmla="*/ 22 w 352"/>
                <a:gd name="T13" fmla="*/ 29 h 247"/>
                <a:gd name="T14" fmla="*/ 24 w 352"/>
                <a:gd name="T15" fmla="*/ 29 h 247"/>
                <a:gd name="T16" fmla="*/ 30 w 352"/>
                <a:gd name="T17" fmla="*/ 32 h 247"/>
                <a:gd name="T18" fmla="*/ 49 w 352"/>
                <a:gd name="T19" fmla="*/ 25 h 247"/>
                <a:gd name="T20" fmla="*/ 38 w 352"/>
                <a:gd name="T21" fmla="*/ 8 h 247"/>
                <a:gd name="T22" fmla="*/ 32 w 352"/>
                <a:gd name="T23" fmla="*/ 7 h 247"/>
                <a:gd name="T24" fmla="*/ 29 w 352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2" h="247">
                  <a:moveTo>
                    <a:pt x="203" y="44"/>
                  </a:moveTo>
                  <a:cubicBezTo>
                    <a:pt x="197" y="42"/>
                    <a:pt x="192" y="41"/>
                    <a:pt x="187" y="42"/>
                  </a:cubicBezTo>
                  <a:cubicBezTo>
                    <a:pt x="176" y="32"/>
                    <a:pt x="162" y="24"/>
                    <a:pt x="146" y="19"/>
                  </a:cubicBezTo>
                  <a:cubicBezTo>
                    <a:pt x="90" y="0"/>
                    <a:pt x="32" y="23"/>
                    <a:pt x="16" y="71"/>
                  </a:cubicBezTo>
                  <a:cubicBezTo>
                    <a:pt x="0" y="118"/>
                    <a:pt x="33" y="171"/>
                    <a:pt x="90" y="190"/>
                  </a:cubicBezTo>
                  <a:cubicBezTo>
                    <a:pt x="105" y="195"/>
                    <a:pt x="120" y="197"/>
                    <a:pt x="135" y="196"/>
                  </a:cubicBezTo>
                  <a:cubicBezTo>
                    <a:pt x="138" y="199"/>
                    <a:pt x="143" y="203"/>
                    <a:pt x="149" y="205"/>
                  </a:cubicBezTo>
                  <a:cubicBezTo>
                    <a:pt x="156" y="207"/>
                    <a:pt x="162" y="207"/>
                    <a:pt x="166" y="206"/>
                  </a:cubicBezTo>
                  <a:cubicBezTo>
                    <a:pt x="178" y="216"/>
                    <a:pt x="191" y="223"/>
                    <a:pt x="206" y="228"/>
                  </a:cubicBezTo>
                  <a:cubicBezTo>
                    <a:pt x="263" y="247"/>
                    <a:pt x="321" y="224"/>
                    <a:pt x="336" y="176"/>
                  </a:cubicBezTo>
                  <a:cubicBezTo>
                    <a:pt x="352" y="129"/>
                    <a:pt x="319" y="76"/>
                    <a:pt x="263" y="57"/>
                  </a:cubicBezTo>
                  <a:cubicBezTo>
                    <a:pt x="247" y="52"/>
                    <a:pt x="231" y="50"/>
                    <a:pt x="216" y="51"/>
                  </a:cubicBezTo>
                  <a:cubicBezTo>
                    <a:pt x="213" y="48"/>
                    <a:pt x="208" y="46"/>
                    <a:pt x="203" y="4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3" name="Freeform 859">
              <a:extLst>
                <a:ext uri="{FF2B5EF4-FFF2-40B4-BE49-F238E27FC236}">
                  <a16:creationId xmlns:a16="http://schemas.microsoft.com/office/drawing/2014/main" id="{52187E90-7D19-4531-B29D-B1322274A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400"/>
              <a:ext cx="179" cy="147"/>
            </a:xfrm>
            <a:custGeom>
              <a:avLst/>
              <a:gdLst>
                <a:gd name="T0" fmla="*/ 18 w 340"/>
                <a:gd name="T1" fmla="*/ 10 h 279"/>
                <a:gd name="T2" fmla="*/ 17 w 340"/>
                <a:gd name="T3" fmla="*/ 12 h 279"/>
                <a:gd name="T4" fmla="*/ 10 w 340"/>
                <a:gd name="T5" fmla="*/ 14 h 279"/>
                <a:gd name="T6" fmla="*/ 4 w 340"/>
                <a:gd name="T7" fmla="*/ 33 h 279"/>
                <a:gd name="T8" fmla="*/ 24 w 340"/>
                <a:gd name="T9" fmla="*/ 36 h 279"/>
                <a:gd name="T10" fmla="*/ 29 w 340"/>
                <a:gd name="T11" fmla="*/ 32 h 279"/>
                <a:gd name="T12" fmla="*/ 31 w 340"/>
                <a:gd name="T13" fmla="*/ 31 h 279"/>
                <a:gd name="T14" fmla="*/ 33 w 340"/>
                <a:gd name="T15" fmla="*/ 30 h 279"/>
                <a:gd name="T16" fmla="*/ 39 w 340"/>
                <a:gd name="T17" fmla="*/ 27 h 279"/>
                <a:gd name="T18" fmla="*/ 46 w 340"/>
                <a:gd name="T19" fmla="*/ 7 h 279"/>
                <a:gd name="T20" fmla="*/ 26 w 340"/>
                <a:gd name="T21" fmla="*/ 4 h 279"/>
                <a:gd name="T22" fmla="*/ 21 w 340"/>
                <a:gd name="T23" fmla="*/ 9 h 279"/>
                <a:gd name="T24" fmla="*/ 18 w 340"/>
                <a:gd name="T25" fmla="*/ 10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126" y="68"/>
                  </a:moveTo>
                  <a:cubicBezTo>
                    <a:pt x="121" y="71"/>
                    <a:pt x="117" y="74"/>
                    <a:pt x="115" y="78"/>
                  </a:cubicBezTo>
                  <a:cubicBezTo>
                    <a:pt x="100" y="80"/>
                    <a:pt x="85" y="86"/>
                    <a:pt x="70" y="94"/>
                  </a:cubicBezTo>
                  <a:cubicBezTo>
                    <a:pt x="20" y="125"/>
                    <a:pt x="0" y="184"/>
                    <a:pt x="26" y="227"/>
                  </a:cubicBezTo>
                  <a:cubicBezTo>
                    <a:pt x="51" y="269"/>
                    <a:pt x="113" y="279"/>
                    <a:pt x="164" y="248"/>
                  </a:cubicBezTo>
                  <a:cubicBezTo>
                    <a:pt x="178" y="240"/>
                    <a:pt x="189" y="230"/>
                    <a:pt x="198" y="218"/>
                  </a:cubicBezTo>
                  <a:cubicBezTo>
                    <a:pt x="203" y="218"/>
                    <a:pt x="208" y="216"/>
                    <a:pt x="214" y="212"/>
                  </a:cubicBezTo>
                  <a:cubicBezTo>
                    <a:pt x="220" y="209"/>
                    <a:pt x="224" y="205"/>
                    <a:pt x="226" y="201"/>
                  </a:cubicBezTo>
                  <a:cubicBezTo>
                    <a:pt x="241" y="198"/>
                    <a:pt x="255" y="193"/>
                    <a:pt x="269" y="185"/>
                  </a:cubicBezTo>
                  <a:cubicBezTo>
                    <a:pt x="320" y="154"/>
                    <a:pt x="340" y="95"/>
                    <a:pt x="314" y="52"/>
                  </a:cubicBezTo>
                  <a:cubicBezTo>
                    <a:pt x="288" y="10"/>
                    <a:pt x="226" y="0"/>
                    <a:pt x="176" y="31"/>
                  </a:cubicBezTo>
                  <a:cubicBezTo>
                    <a:pt x="161" y="39"/>
                    <a:pt x="150" y="50"/>
                    <a:pt x="141" y="62"/>
                  </a:cubicBezTo>
                  <a:cubicBezTo>
                    <a:pt x="136" y="63"/>
                    <a:pt x="131" y="65"/>
                    <a:pt x="126" y="68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4" name="Freeform 860">
              <a:extLst>
                <a:ext uri="{FF2B5EF4-FFF2-40B4-BE49-F238E27FC236}">
                  <a16:creationId xmlns:a16="http://schemas.microsoft.com/office/drawing/2014/main" id="{AAEB17EC-332F-4CF3-B056-82AEBA3E1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471"/>
              <a:ext cx="86" cy="66"/>
            </a:xfrm>
            <a:custGeom>
              <a:avLst/>
              <a:gdLst>
                <a:gd name="T0" fmla="*/ 11 w 165"/>
                <a:gd name="T1" fmla="*/ 1 h 125"/>
                <a:gd name="T2" fmla="*/ 23 w 165"/>
                <a:gd name="T3" fmla="*/ 8 h 125"/>
                <a:gd name="T4" fmla="*/ 13 w 165"/>
                <a:gd name="T5" fmla="*/ 18 h 125"/>
                <a:gd name="T6" fmla="*/ 1 w 165"/>
                <a:gd name="T7" fmla="*/ 11 h 125"/>
                <a:gd name="T8" fmla="*/ 11 w 165"/>
                <a:gd name="T9" fmla="*/ 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25">
                  <a:moveTo>
                    <a:pt x="77" y="4"/>
                  </a:moveTo>
                  <a:cubicBezTo>
                    <a:pt x="121" y="0"/>
                    <a:pt x="160" y="23"/>
                    <a:pt x="162" y="55"/>
                  </a:cubicBezTo>
                  <a:cubicBezTo>
                    <a:pt x="165" y="87"/>
                    <a:pt x="132" y="117"/>
                    <a:pt x="88" y="121"/>
                  </a:cubicBezTo>
                  <a:cubicBezTo>
                    <a:pt x="44" y="125"/>
                    <a:pt x="6" y="102"/>
                    <a:pt x="3" y="70"/>
                  </a:cubicBezTo>
                  <a:cubicBezTo>
                    <a:pt x="0" y="37"/>
                    <a:pt x="33" y="8"/>
                    <a:pt x="77" y="4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5" name="Freeform 861">
              <a:extLst>
                <a:ext uri="{FF2B5EF4-FFF2-40B4-BE49-F238E27FC236}">
                  <a16:creationId xmlns:a16="http://schemas.microsoft.com/office/drawing/2014/main" id="{DB668774-2636-4B5A-9EE5-86F77671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502"/>
              <a:ext cx="13" cy="10"/>
            </a:xfrm>
            <a:custGeom>
              <a:avLst/>
              <a:gdLst>
                <a:gd name="T0" fmla="*/ 0 w 26"/>
                <a:gd name="T1" fmla="*/ 2 h 20"/>
                <a:gd name="T2" fmla="*/ 4 w 26"/>
                <a:gd name="T3" fmla="*/ 0 h 20"/>
                <a:gd name="T4" fmla="*/ 0 w 26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16"/>
                  </a:moveTo>
                  <a:cubicBezTo>
                    <a:pt x="0" y="16"/>
                    <a:pt x="18" y="20"/>
                    <a:pt x="26" y="0"/>
                  </a:cubicBezTo>
                  <a:cubicBezTo>
                    <a:pt x="26" y="0"/>
                    <a:pt x="12" y="15"/>
                    <a:pt x="0" y="16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6" name="Freeform 862">
              <a:extLst>
                <a:ext uri="{FF2B5EF4-FFF2-40B4-BE49-F238E27FC236}">
                  <a16:creationId xmlns:a16="http://schemas.microsoft.com/office/drawing/2014/main" id="{42B5545F-F4D4-4116-9D4C-C67685F0B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419"/>
              <a:ext cx="68" cy="84"/>
            </a:xfrm>
            <a:custGeom>
              <a:avLst/>
              <a:gdLst>
                <a:gd name="T0" fmla="*/ 3 w 129"/>
                <a:gd name="T1" fmla="*/ 8 h 159"/>
                <a:gd name="T2" fmla="*/ 16 w 129"/>
                <a:gd name="T3" fmla="*/ 2 h 159"/>
                <a:gd name="T4" fmla="*/ 16 w 129"/>
                <a:gd name="T5" fmla="*/ 16 h 159"/>
                <a:gd name="T6" fmla="*/ 3 w 129"/>
                <a:gd name="T7" fmla="*/ 21 h 159"/>
                <a:gd name="T8" fmla="*/ 3 w 129"/>
                <a:gd name="T9" fmla="*/ 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59">
                  <a:moveTo>
                    <a:pt x="22" y="53"/>
                  </a:moveTo>
                  <a:cubicBezTo>
                    <a:pt x="45" y="17"/>
                    <a:pt x="83" y="0"/>
                    <a:pt x="106" y="15"/>
                  </a:cubicBezTo>
                  <a:cubicBezTo>
                    <a:pt x="129" y="29"/>
                    <a:pt x="129" y="70"/>
                    <a:pt x="106" y="106"/>
                  </a:cubicBezTo>
                  <a:cubicBezTo>
                    <a:pt x="83" y="142"/>
                    <a:pt x="46" y="159"/>
                    <a:pt x="23" y="144"/>
                  </a:cubicBezTo>
                  <a:cubicBezTo>
                    <a:pt x="0" y="129"/>
                    <a:pt x="0" y="88"/>
                    <a:pt x="22" y="53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7" name="Freeform 863">
              <a:extLst>
                <a:ext uri="{FF2B5EF4-FFF2-40B4-BE49-F238E27FC236}">
                  <a16:creationId xmlns:a16="http://schemas.microsoft.com/office/drawing/2014/main" id="{D1C57270-3628-4006-A8A1-EACD593A1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452"/>
              <a:ext cx="50" cy="46"/>
            </a:xfrm>
            <a:custGeom>
              <a:avLst/>
              <a:gdLst>
                <a:gd name="T0" fmla="*/ 4 w 95"/>
                <a:gd name="T1" fmla="*/ 2 h 87"/>
                <a:gd name="T2" fmla="*/ 12 w 95"/>
                <a:gd name="T3" fmla="*/ 2 h 87"/>
                <a:gd name="T4" fmla="*/ 10 w 95"/>
                <a:gd name="T5" fmla="*/ 11 h 87"/>
                <a:gd name="T6" fmla="*/ 2 w 95"/>
                <a:gd name="T7" fmla="*/ 11 h 87"/>
                <a:gd name="T8" fmla="*/ 4 w 95"/>
                <a:gd name="T9" fmla="*/ 2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7">
                  <a:moveTo>
                    <a:pt x="25" y="15"/>
                  </a:moveTo>
                  <a:cubicBezTo>
                    <a:pt x="44" y="0"/>
                    <a:pt x="70" y="0"/>
                    <a:pt x="82" y="15"/>
                  </a:cubicBezTo>
                  <a:cubicBezTo>
                    <a:pt x="95" y="31"/>
                    <a:pt x="89" y="56"/>
                    <a:pt x="70" y="71"/>
                  </a:cubicBezTo>
                  <a:cubicBezTo>
                    <a:pt x="51" y="87"/>
                    <a:pt x="25" y="87"/>
                    <a:pt x="12" y="72"/>
                  </a:cubicBezTo>
                  <a:cubicBezTo>
                    <a:pt x="0" y="56"/>
                    <a:pt x="5" y="31"/>
                    <a:pt x="25" y="1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8" name="Freeform 864">
              <a:extLst>
                <a:ext uri="{FF2B5EF4-FFF2-40B4-BE49-F238E27FC236}">
                  <a16:creationId xmlns:a16="http://schemas.microsoft.com/office/drawing/2014/main" id="{9C39E6DA-8422-4F9E-A910-F6377FE4E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483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3 w 25"/>
                <a:gd name="T3" fmla="*/ 1 h 25"/>
                <a:gd name="T4" fmla="*/ 3 w 25"/>
                <a:gd name="T5" fmla="*/ 3 h 25"/>
                <a:gd name="T6" fmla="*/ 1 w 25"/>
                <a:gd name="T7" fmla="*/ 3 h 25"/>
                <a:gd name="T8" fmla="*/ 1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7" y="3"/>
                  </a:moveTo>
                  <a:cubicBezTo>
                    <a:pt x="12" y="0"/>
                    <a:pt x="18" y="1"/>
                    <a:pt x="21" y="7"/>
                  </a:cubicBezTo>
                  <a:cubicBezTo>
                    <a:pt x="25" y="12"/>
                    <a:pt x="23" y="19"/>
                    <a:pt x="18" y="22"/>
                  </a:cubicBezTo>
                  <a:cubicBezTo>
                    <a:pt x="13" y="25"/>
                    <a:pt x="7" y="23"/>
                    <a:pt x="4" y="18"/>
                  </a:cubicBezTo>
                  <a:cubicBezTo>
                    <a:pt x="0" y="12"/>
                    <a:pt x="2" y="6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9" name="Freeform 865">
              <a:extLst>
                <a:ext uri="{FF2B5EF4-FFF2-40B4-BE49-F238E27FC236}">
                  <a16:creationId xmlns:a16="http://schemas.microsoft.com/office/drawing/2014/main" id="{5431FDBE-4C62-42FB-9762-1C4017738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83"/>
              <a:ext cx="9" cy="10"/>
            </a:xfrm>
            <a:custGeom>
              <a:avLst/>
              <a:gdLst>
                <a:gd name="T0" fmla="*/ 1 w 18"/>
                <a:gd name="T1" fmla="*/ 1 h 18"/>
                <a:gd name="T2" fmla="*/ 2 w 18"/>
                <a:gd name="T3" fmla="*/ 1 h 18"/>
                <a:gd name="T4" fmla="*/ 2 w 18"/>
                <a:gd name="T5" fmla="*/ 3 h 18"/>
                <a:gd name="T6" fmla="*/ 1 w 18"/>
                <a:gd name="T7" fmla="*/ 2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5" y="2"/>
                  </a:moveTo>
                  <a:cubicBezTo>
                    <a:pt x="8" y="0"/>
                    <a:pt x="13" y="1"/>
                    <a:pt x="15" y="5"/>
                  </a:cubicBezTo>
                  <a:cubicBezTo>
                    <a:pt x="18" y="9"/>
                    <a:pt x="17" y="14"/>
                    <a:pt x="13" y="16"/>
                  </a:cubicBezTo>
                  <a:cubicBezTo>
                    <a:pt x="10" y="18"/>
                    <a:pt x="5" y="17"/>
                    <a:pt x="2" y="13"/>
                  </a:cubicBezTo>
                  <a:cubicBezTo>
                    <a:pt x="0" y="9"/>
                    <a:pt x="1" y="4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0" name="Freeform 866">
              <a:extLst>
                <a:ext uri="{FF2B5EF4-FFF2-40B4-BE49-F238E27FC236}">
                  <a16:creationId xmlns:a16="http://schemas.microsoft.com/office/drawing/2014/main" id="{5651FFAC-0E86-4AEE-BDB0-E107E618D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495"/>
              <a:ext cx="61" cy="44"/>
            </a:xfrm>
            <a:custGeom>
              <a:avLst/>
              <a:gdLst>
                <a:gd name="T0" fmla="*/ 1 w 116"/>
                <a:gd name="T1" fmla="*/ 5 h 85"/>
                <a:gd name="T2" fmla="*/ 9 w 116"/>
                <a:gd name="T3" fmla="*/ 1 h 85"/>
                <a:gd name="T4" fmla="*/ 16 w 116"/>
                <a:gd name="T5" fmla="*/ 7 h 85"/>
                <a:gd name="T6" fmla="*/ 7 w 116"/>
                <a:gd name="T7" fmla="*/ 11 h 85"/>
                <a:gd name="T8" fmla="*/ 1 w 116"/>
                <a:gd name="T9" fmla="*/ 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5">
                  <a:moveTo>
                    <a:pt x="4" y="32"/>
                  </a:moveTo>
                  <a:cubicBezTo>
                    <a:pt x="8" y="12"/>
                    <a:pt x="35" y="0"/>
                    <a:pt x="65" y="6"/>
                  </a:cubicBezTo>
                  <a:cubicBezTo>
                    <a:pt x="95" y="12"/>
                    <a:pt x="116" y="33"/>
                    <a:pt x="112" y="53"/>
                  </a:cubicBezTo>
                  <a:cubicBezTo>
                    <a:pt x="108" y="73"/>
                    <a:pt x="81" y="85"/>
                    <a:pt x="51" y="79"/>
                  </a:cubicBezTo>
                  <a:cubicBezTo>
                    <a:pt x="21" y="73"/>
                    <a:pt x="0" y="52"/>
                    <a:pt x="4" y="32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1" name="Freeform 867">
              <a:extLst>
                <a:ext uri="{FF2B5EF4-FFF2-40B4-BE49-F238E27FC236}">
                  <a16:creationId xmlns:a16="http://schemas.microsoft.com/office/drawing/2014/main" id="{004584CE-A160-4BC7-8EF2-70931F438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506"/>
              <a:ext cx="27" cy="24"/>
            </a:xfrm>
            <a:custGeom>
              <a:avLst/>
              <a:gdLst>
                <a:gd name="T0" fmla="*/ 4 w 53"/>
                <a:gd name="T1" fmla="*/ 1 h 46"/>
                <a:gd name="T2" fmla="*/ 7 w 53"/>
                <a:gd name="T3" fmla="*/ 4 h 46"/>
                <a:gd name="T4" fmla="*/ 3 w 53"/>
                <a:gd name="T5" fmla="*/ 6 h 46"/>
                <a:gd name="T6" fmla="*/ 1 w 53"/>
                <a:gd name="T7" fmla="*/ 3 h 46"/>
                <a:gd name="T8" fmla="*/ 4 w 53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6">
                  <a:moveTo>
                    <a:pt x="30" y="2"/>
                  </a:moveTo>
                  <a:cubicBezTo>
                    <a:pt x="43" y="5"/>
                    <a:pt x="53" y="16"/>
                    <a:pt x="51" y="27"/>
                  </a:cubicBezTo>
                  <a:cubicBezTo>
                    <a:pt x="49" y="38"/>
                    <a:pt x="36" y="46"/>
                    <a:pt x="23" y="43"/>
                  </a:cubicBezTo>
                  <a:cubicBezTo>
                    <a:pt x="9" y="41"/>
                    <a:pt x="0" y="30"/>
                    <a:pt x="2" y="18"/>
                  </a:cubicBezTo>
                  <a:cubicBezTo>
                    <a:pt x="4" y="7"/>
                    <a:pt x="17" y="0"/>
                    <a:pt x="3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2" name="Freeform 868">
              <a:extLst>
                <a:ext uri="{FF2B5EF4-FFF2-40B4-BE49-F238E27FC236}">
                  <a16:creationId xmlns:a16="http://schemas.microsoft.com/office/drawing/2014/main" id="{41839592-9BE0-4A55-B738-6709306FE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514"/>
              <a:ext cx="16" cy="14"/>
            </a:xfrm>
            <a:custGeom>
              <a:avLst/>
              <a:gdLst>
                <a:gd name="T0" fmla="*/ 2 w 31"/>
                <a:gd name="T1" fmla="*/ 1 h 27"/>
                <a:gd name="T2" fmla="*/ 4 w 31"/>
                <a:gd name="T3" fmla="*/ 2 h 27"/>
                <a:gd name="T4" fmla="*/ 3 w 31"/>
                <a:gd name="T5" fmla="*/ 4 h 27"/>
                <a:gd name="T6" fmla="*/ 1 w 31"/>
                <a:gd name="T7" fmla="*/ 2 h 27"/>
                <a:gd name="T8" fmla="*/ 2 w 31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14" y="1"/>
                  </a:moveTo>
                  <a:cubicBezTo>
                    <a:pt x="22" y="0"/>
                    <a:pt x="30" y="5"/>
                    <a:pt x="30" y="12"/>
                  </a:cubicBezTo>
                  <a:cubicBezTo>
                    <a:pt x="31" y="19"/>
                    <a:pt x="25" y="25"/>
                    <a:pt x="17" y="26"/>
                  </a:cubicBezTo>
                  <a:cubicBezTo>
                    <a:pt x="9" y="27"/>
                    <a:pt x="1" y="22"/>
                    <a:pt x="1" y="15"/>
                  </a:cubicBezTo>
                  <a:cubicBezTo>
                    <a:pt x="0" y="8"/>
                    <a:pt x="6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3" name="Freeform 869">
              <a:extLst>
                <a:ext uri="{FF2B5EF4-FFF2-40B4-BE49-F238E27FC236}">
                  <a16:creationId xmlns:a16="http://schemas.microsoft.com/office/drawing/2014/main" id="{5D08A038-C446-4AC5-9053-ED254361D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1401"/>
              <a:ext cx="179" cy="146"/>
            </a:xfrm>
            <a:custGeom>
              <a:avLst/>
              <a:gdLst>
                <a:gd name="T0" fmla="*/ 18 w 340"/>
                <a:gd name="T1" fmla="*/ 9 h 279"/>
                <a:gd name="T2" fmla="*/ 17 w 340"/>
                <a:gd name="T3" fmla="*/ 11 h 279"/>
                <a:gd name="T4" fmla="*/ 10 w 340"/>
                <a:gd name="T5" fmla="*/ 14 h 279"/>
                <a:gd name="T6" fmla="*/ 4 w 340"/>
                <a:gd name="T7" fmla="*/ 32 h 279"/>
                <a:gd name="T8" fmla="*/ 24 w 340"/>
                <a:gd name="T9" fmla="*/ 36 h 279"/>
                <a:gd name="T10" fmla="*/ 29 w 340"/>
                <a:gd name="T11" fmla="*/ 31 h 279"/>
                <a:gd name="T12" fmla="*/ 31 w 340"/>
                <a:gd name="T13" fmla="*/ 30 h 279"/>
                <a:gd name="T14" fmla="*/ 33 w 340"/>
                <a:gd name="T15" fmla="*/ 29 h 279"/>
                <a:gd name="T16" fmla="*/ 39 w 340"/>
                <a:gd name="T17" fmla="*/ 26 h 279"/>
                <a:gd name="T18" fmla="*/ 46 w 340"/>
                <a:gd name="T19" fmla="*/ 7 h 279"/>
                <a:gd name="T20" fmla="*/ 26 w 340"/>
                <a:gd name="T21" fmla="*/ 4 h 279"/>
                <a:gd name="T22" fmla="*/ 21 w 340"/>
                <a:gd name="T23" fmla="*/ 9 h 279"/>
                <a:gd name="T24" fmla="*/ 18 w 340"/>
                <a:gd name="T25" fmla="*/ 9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126" y="67"/>
                  </a:moveTo>
                  <a:cubicBezTo>
                    <a:pt x="121" y="70"/>
                    <a:pt x="117" y="74"/>
                    <a:pt x="115" y="78"/>
                  </a:cubicBezTo>
                  <a:cubicBezTo>
                    <a:pt x="100" y="80"/>
                    <a:pt x="85" y="86"/>
                    <a:pt x="71" y="94"/>
                  </a:cubicBezTo>
                  <a:cubicBezTo>
                    <a:pt x="20" y="125"/>
                    <a:pt x="0" y="184"/>
                    <a:pt x="26" y="227"/>
                  </a:cubicBezTo>
                  <a:cubicBezTo>
                    <a:pt x="51" y="269"/>
                    <a:pt x="113" y="279"/>
                    <a:pt x="164" y="248"/>
                  </a:cubicBezTo>
                  <a:cubicBezTo>
                    <a:pt x="178" y="240"/>
                    <a:pt x="189" y="229"/>
                    <a:pt x="198" y="218"/>
                  </a:cubicBezTo>
                  <a:cubicBezTo>
                    <a:pt x="203" y="218"/>
                    <a:pt x="209" y="216"/>
                    <a:pt x="214" y="212"/>
                  </a:cubicBezTo>
                  <a:cubicBezTo>
                    <a:pt x="220" y="209"/>
                    <a:pt x="224" y="205"/>
                    <a:pt x="226" y="201"/>
                  </a:cubicBezTo>
                  <a:cubicBezTo>
                    <a:pt x="241" y="198"/>
                    <a:pt x="255" y="193"/>
                    <a:pt x="269" y="184"/>
                  </a:cubicBezTo>
                  <a:cubicBezTo>
                    <a:pt x="320" y="154"/>
                    <a:pt x="340" y="94"/>
                    <a:pt x="314" y="52"/>
                  </a:cubicBezTo>
                  <a:cubicBezTo>
                    <a:pt x="288" y="9"/>
                    <a:pt x="226" y="0"/>
                    <a:pt x="176" y="30"/>
                  </a:cubicBezTo>
                  <a:cubicBezTo>
                    <a:pt x="162" y="39"/>
                    <a:pt x="150" y="50"/>
                    <a:pt x="141" y="62"/>
                  </a:cubicBezTo>
                  <a:cubicBezTo>
                    <a:pt x="136" y="63"/>
                    <a:pt x="131" y="64"/>
                    <a:pt x="126" y="6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4" name="Freeform 870">
              <a:extLst>
                <a:ext uri="{FF2B5EF4-FFF2-40B4-BE49-F238E27FC236}">
                  <a16:creationId xmlns:a16="http://schemas.microsoft.com/office/drawing/2014/main" id="{7D769630-68F0-4811-B38B-CCE8F9F61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44"/>
              <a:ext cx="178" cy="147"/>
            </a:xfrm>
            <a:custGeom>
              <a:avLst/>
              <a:gdLst>
                <a:gd name="T0" fmla="*/ 18 w 340"/>
                <a:gd name="T1" fmla="*/ 10 h 280"/>
                <a:gd name="T2" fmla="*/ 16 w 340"/>
                <a:gd name="T3" fmla="*/ 12 h 280"/>
                <a:gd name="T4" fmla="*/ 10 w 340"/>
                <a:gd name="T5" fmla="*/ 14 h 280"/>
                <a:gd name="T6" fmla="*/ 4 w 340"/>
                <a:gd name="T7" fmla="*/ 33 h 280"/>
                <a:gd name="T8" fmla="*/ 24 w 340"/>
                <a:gd name="T9" fmla="*/ 36 h 280"/>
                <a:gd name="T10" fmla="*/ 28 w 340"/>
                <a:gd name="T11" fmla="*/ 32 h 280"/>
                <a:gd name="T12" fmla="*/ 31 w 340"/>
                <a:gd name="T13" fmla="*/ 31 h 280"/>
                <a:gd name="T14" fmla="*/ 32 w 340"/>
                <a:gd name="T15" fmla="*/ 29 h 280"/>
                <a:gd name="T16" fmla="*/ 39 w 340"/>
                <a:gd name="T17" fmla="*/ 27 h 280"/>
                <a:gd name="T18" fmla="*/ 45 w 340"/>
                <a:gd name="T19" fmla="*/ 8 h 280"/>
                <a:gd name="T20" fmla="*/ 25 w 340"/>
                <a:gd name="T21" fmla="*/ 4 h 280"/>
                <a:gd name="T22" fmla="*/ 20 w 340"/>
                <a:gd name="T23" fmla="*/ 9 h 280"/>
                <a:gd name="T24" fmla="*/ 18 w 340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80">
                  <a:moveTo>
                    <a:pt x="127" y="68"/>
                  </a:moveTo>
                  <a:cubicBezTo>
                    <a:pt x="122" y="71"/>
                    <a:pt x="118" y="75"/>
                    <a:pt x="115" y="78"/>
                  </a:cubicBezTo>
                  <a:cubicBezTo>
                    <a:pt x="100" y="81"/>
                    <a:pt x="85" y="86"/>
                    <a:pt x="71" y="95"/>
                  </a:cubicBezTo>
                  <a:cubicBezTo>
                    <a:pt x="20" y="126"/>
                    <a:pt x="0" y="185"/>
                    <a:pt x="26" y="227"/>
                  </a:cubicBezTo>
                  <a:cubicBezTo>
                    <a:pt x="52" y="270"/>
                    <a:pt x="114" y="280"/>
                    <a:pt x="164" y="249"/>
                  </a:cubicBezTo>
                  <a:cubicBezTo>
                    <a:pt x="178" y="241"/>
                    <a:pt x="189" y="230"/>
                    <a:pt x="198" y="218"/>
                  </a:cubicBezTo>
                  <a:cubicBezTo>
                    <a:pt x="203" y="218"/>
                    <a:pt x="209" y="216"/>
                    <a:pt x="214" y="213"/>
                  </a:cubicBezTo>
                  <a:cubicBezTo>
                    <a:pt x="220" y="210"/>
                    <a:pt x="224" y="205"/>
                    <a:pt x="227" y="201"/>
                  </a:cubicBezTo>
                  <a:cubicBezTo>
                    <a:pt x="241" y="199"/>
                    <a:pt x="256" y="193"/>
                    <a:pt x="269" y="185"/>
                  </a:cubicBezTo>
                  <a:cubicBezTo>
                    <a:pt x="320" y="154"/>
                    <a:pt x="340" y="95"/>
                    <a:pt x="314" y="53"/>
                  </a:cubicBezTo>
                  <a:cubicBezTo>
                    <a:pt x="289" y="10"/>
                    <a:pt x="227" y="0"/>
                    <a:pt x="176" y="31"/>
                  </a:cubicBezTo>
                  <a:cubicBezTo>
                    <a:pt x="162" y="40"/>
                    <a:pt x="150" y="51"/>
                    <a:pt x="141" y="63"/>
                  </a:cubicBezTo>
                  <a:cubicBezTo>
                    <a:pt x="137" y="63"/>
                    <a:pt x="132" y="65"/>
                    <a:pt x="127" y="68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5" name="Freeform 871">
              <a:extLst>
                <a:ext uri="{FF2B5EF4-FFF2-40B4-BE49-F238E27FC236}">
                  <a16:creationId xmlns:a16="http://schemas.microsoft.com/office/drawing/2014/main" id="{78211317-0DC3-40BD-8F9E-C323CACBB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1515"/>
              <a:ext cx="87" cy="65"/>
            </a:xfrm>
            <a:custGeom>
              <a:avLst/>
              <a:gdLst>
                <a:gd name="T0" fmla="*/ 11 w 166"/>
                <a:gd name="T1" fmla="*/ 1 h 124"/>
                <a:gd name="T2" fmla="*/ 24 w 166"/>
                <a:gd name="T3" fmla="*/ 8 h 124"/>
                <a:gd name="T4" fmla="*/ 13 w 166"/>
                <a:gd name="T5" fmla="*/ 17 h 124"/>
                <a:gd name="T6" fmla="*/ 1 w 166"/>
                <a:gd name="T7" fmla="*/ 10 h 124"/>
                <a:gd name="T8" fmla="*/ 11 w 166"/>
                <a:gd name="T9" fmla="*/ 1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124">
                  <a:moveTo>
                    <a:pt x="78" y="4"/>
                  </a:moveTo>
                  <a:cubicBezTo>
                    <a:pt x="122" y="0"/>
                    <a:pt x="160" y="22"/>
                    <a:pt x="163" y="55"/>
                  </a:cubicBezTo>
                  <a:cubicBezTo>
                    <a:pt x="166" y="87"/>
                    <a:pt x="132" y="116"/>
                    <a:pt x="88" y="120"/>
                  </a:cubicBezTo>
                  <a:cubicBezTo>
                    <a:pt x="44" y="124"/>
                    <a:pt x="6" y="101"/>
                    <a:pt x="3" y="69"/>
                  </a:cubicBezTo>
                  <a:cubicBezTo>
                    <a:pt x="0" y="37"/>
                    <a:pt x="34" y="8"/>
                    <a:pt x="78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6" name="Freeform 872">
              <a:extLst>
                <a:ext uri="{FF2B5EF4-FFF2-40B4-BE49-F238E27FC236}">
                  <a16:creationId xmlns:a16="http://schemas.microsoft.com/office/drawing/2014/main" id="{0A2E32F6-43C6-4436-BF90-9FA8AA241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546"/>
              <a:ext cx="14" cy="10"/>
            </a:xfrm>
            <a:custGeom>
              <a:avLst/>
              <a:gdLst>
                <a:gd name="T0" fmla="*/ 0 w 26"/>
                <a:gd name="T1" fmla="*/ 2 h 20"/>
                <a:gd name="T2" fmla="*/ 4 w 26"/>
                <a:gd name="T3" fmla="*/ 0 h 20"/>
                <a:gd name="T4" fmla="*/ 0 w 26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15"/>
                  </a:moveTo>
                  <a:cubicBezTo>
                    <a:pt x="0" y="15"/>
                    <a:pt x="19" y="20"/>
                    <a:pt x="26" y="0"/>
                  </a:cubicBezTo>
                  <a:cubicBezTo>
                    <a:pt x="26" y="0"/>
                    <a:pt x="13" y="15"/>
                    <a:pt x="0" y="1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7" name="Freeform 873">
              <a:extLst>
                <a:ext uri="{FF2B5EF4-FFF2-40B4-BE49-F238E27FC236}">
                  <a16:creationId xmlns:a16="http://schemas.microsoft.com/office/drawing/2014/main" id="{F9D57133-B084-4CCC-A7D5-618B1A46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463"/>
              <a:ext cx="68" cy="83"/>
            </a:xfrm>
            <a:custGeom>
              <a:avLst/>
              <a:gdLst>
                <a:gd name="T0" fmla="*/ 3 w 130"/>
                <a:gd name="T1" fmla="*/ 8 h 159"/>
                <a:gd name="T2" fmla="*/ 15 w 130"/>
                <a:gd name="T3" fmla="*/ 2 h 159"/>
                <a:gd name="T4" fmla="*/ 15 w 130"/>
                <a:gd name="T5" fmla="*/ 15 h 159"/>
                <a:gd name="T6" fmla="*/ 3 w 130"/>
                <a:gd name="T7" fmla="*/ 21 h 159"/>
                <a:gd name="T8" fmla="*/ 3 w 130"/>
                <a:gd name="T9" fmla="*/ 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59">
                  <a:moveTo>
                    <a:pt x="23" y="53"/>
                  </a:moveTo>
                  <a:cubicBezTo>
                    <a:pt x="46" y="17"/>
                    <a:pt x="83" y="0"/>
                    <a:pt x="106" y="15"/>
                  </a:cubicBezTo>
                  <a:cubicBezTo>
                    <a:pt x="129" y="30"/>
                    <a:pt x="130" y="71"/>
                    <a:pt x="107" y="107"/>
                  </a:cubicBezTo>
                  <a:cubicBezTo>
                    <a:pt x="84" y="142"/>
                    <a:pt x="46" y="159"/>
                    <a:pt x="23" y="145"/>
                  </a:cubicBezTo>
                  <a:cubicBezTo>
                    <a:pt x="0" y="130"/>
                    <a:pt x="0" y="89"/>
                    <a:pt x="23" y="53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8" name="Freeform 874">
              <a:extLst>
                <a:ext uri="{FF2B5EF4-FFF2-40B4-BE49-F238E27FC236}">
                  <a16:creationId xmlns:a16="http://schemas.microsoft.com/office/drawing/2014/main" id="{69E8A322-39FA-4180-83B0-DB09E454D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496"/>
              <a:ext cx="50" cy="46"/>
            </a:xfrm>
            <a:custGeom>
              <a:avLst/>
              <a:gdLst>
                <a:gd name="T0" fmla="*/ 4 w 95"/>
                <a:gd name="T1" fmla="*/ 2 h 88"/>
                <a:gd name="T2" fmla="*/ 12 w 95"/>
                <a:gd name="T3" fmla="*/ 2 h 88"/>
                <a:gd name="T4" fmla="*/ 10 w 95"/>
                <a:gd name="T5" fmla="*/ 10 h 88"/>
                <a:gd name="T6" fmla="*/ 2 w 95"/>
                <a:gd name="T7" fmla="*/ 10 h 88"/>
                <a:gd name="T8" fmla="*/ 4 w 95"/>
                <a:gd name="T9" fmla="*/ 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8">
                  <a:moveTo>
                    <a:pt x="25" y="16"/>
                  </a:moveTo>
                  <a:cubicBezTo>
                    <a:pt x="45" y="0"/>
                    <a:pt x="70" y="0"/>
                    <a:pt x="83" y="16"/>
                  </a:cubicBezTo>
                  <a:cubicBezTo>
                    <a:pt x="95" y="31"/>
                    <a:pt x="90" y="56"/>
                    <a:pt x="70" y="72"/>
                  </a:cubicBezTo>
                  <a:cubicBezTo>
                    <a:pt x="51" y="88"/>
                    <a:pt x="25" y="88"/>
                    <a:pt x="13" y="72"/>
                  </a:cubicBezTo>
                  <a:cubicBezTo>
                    <a:pt x="0" y="57"/>
                    <a:pt x="6" y="31"/>
                    <a:pt x="25" y="1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9" name="Freeform 875">
              <a:extLst>
                <a:ext uri="{FF2B5EF4-FFF2-40B4-BE49-F238E27FC236}">
                  <a16:creationId xmlns:a16="http://schemas.microsoft.com/office/drawing/2014/main" id="{2B6DB86E-8A35-4C80-82FC-CE4E1D36B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527"/>
              <a:ext cx="13" cy="13"/>
            </a:xfrm>
            <a:custGeom>
              <a:avLst/>
              <a:gdLst>
                <a:gd name="T0" fmla="*/ 1 w 24"/>
                <a:gd name="T1" fmla="*/ 1 h 25"/>
                <a:gd name="T2" fmla="*/ 3 w 24"/>
                <a:gd name="T3" fmla="*/ 1 h 25"/>
                <a:gd name="T4" fmla="*/ 3 w 24"/>
                <a:gd name="T5" fmla="*/ 3 h 25"/>
                <a:gd name="T6" fmla="*/ 1 w 24"/>
                <a:gd name="T7" fmla="*/ 3 h 25"/>
                <a:gd name="T8" fmla="*/ 1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1" y="0"/>
                    <a:pt x="18" y="2"/>
                    <a:pt x="21" y="7"/>
                  </a:cubicBezTo>
                  <a:cubicBezTo>
                    <a:pt x="24" y="13"/>
                    <a:pt x="23" y="19"/>
                    <a:pt x="18" y="22"/>
                  </a:cubicBezTo>
                  <a:cubicBezTo>
                    <a:pt x="13" y="25"/>
                    <a:pt x="6" y="23"/>
                    <a:pt x="3" y="18"/>
                  </a:cubicBezTo>
                  <a:cubicBezTo>
                    <a:pt x="0" y="13"/>
                    <a:pt x="1" y="6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0" name="Freeform 876">
              <a:extLst>
                <a:ext uri="{FF2B5EF4-FFF2-40B4-BE49-F238E27FC236}">
                  <a16:creationId xmlns:a16="http://schemas.microsoft.com/office/drawing/2014/main" id="{E1C38016-FB94-4656-90D5-168E12979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527"/>
              <a:ext cx="9" cy="10"/>
            </a:xfrm>
            <a:custGeom>
              <a:avLst/>
              <a:gdLst>
                <a:gd name="T0" fmla="*/ 1 w 17"/>
                <a:gd name="T1" fmla="*/ 1 h 18"/>
                <a:gd name="T2" fmla="*/ 2 w 17"/>
                <a:gd name="T3" fmla="*/ 1 h 18"/>
                <a:gd name="T4" fmla="*/ 2 w 17"/>
                <a:gd name="T5" fmla="*/ 3 h 18"/>
                <a:gd name="T6" fmla="*/ 1 w 17"/>
                <a:gd name="T7" fmla="*/ 2 h 18"/>
                <a:gd name="T8" fmla="*/ 1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8" y="0"/>
                    <a:pt x="13" y="1"/>
                    <a:pt x="15" y="5"/>
                  </a:cubicBezTo>
                  <a:cubicBezTo>
                    <a:pt x="17" y="9"/>
                    <a:pt x="16" y="13"/>
                    <a:pt x="13" y="16"/>
                  </a:cubicBezTo>
                  <a:cubicBezTo>
                    <a:pt x="9" y="18"/>
                    <a:pt x="4" y="16"/>
                    <a:pt x="2" y="13"/>
                  </a:cubicBezTo>
                  <a:cubicBezTo>
                    <a:pt x="0" y="9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1" name="Freeform 877">
              <a:extLst>
                <a:ext uri="{FF2B5EF4-FFF2-40B4-BE49-F238E27FC236}">
                  <a16:creationId xmlns:a16="http://schemas.microsoft.com/office/drawing/2014/main" id="{4274E704-74DA-444C-8457-98346BC75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539"/>
              <a:ext cx="61" cy="44"/>
            </a:xfrm>
            <a:custGeom>
              <a:avLst/>
              <a:gdLst>
                <a:gd name="T0" fmla="*/ 1 w 115"/>
                <a:gd name="T1" fmla="*/ 4 h 84"/>
                <a:gd name="T2" fmla="*/ 10 w 115"/>
                <a:gd name="T3" fmla="*/ 1 h 84"/>
                <a:gd name="T4" fmla="*/ 16 w 115"/>
                <a:gd name="T5" fmla="*/ 7 h 84"/>
                <a:gd name="T6" fmla="*/ 7 w 115"/>
                <a:gd name="T7" fmla="*/ 11 h 84"/>
                <a:gd name="T8" fmla="*/ 1 w 115"/>
                <a:gd name="T9" fmla="*/ 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4">
                  <a:moveTo>
                    <a:pt x="3" y="31"/>
                  </a:moveTo>
                  <a:cubicBezTo>
                    <a:pt x="7" y="11"/>
                    <a:pt x="35" y="0"/>
                    <a:pt x="64" y="5"/>
                  </a:cubicBezTo>
                  <a:cubicBezTo>
                    <a:pt x="94" y="11"/>
                    <a:pt x="115" y="32"/>
                    <a:pt x="111" y="52"/>
                  </a:cubicBezTo>
                  <a:cubicBezTo>
                    <a:pt x="107" y="72"/>
                    <a:pt x="80" y="84"/>
                    <a:pt x="50" y="78"/>
                  </a:cubicBezTo>
                  <a:cubicBezTo>
                    <a:pt x="21" y="73"/>
                    <a:pt x="0" y="52"/>
                    <a:pt x="3" y="3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2" name="Freeform 878">
              <a:extLst>
                <a:ext uri="{FF2B5EF4-FFF2-40B4-BE49-F238E27FC236}">
                  <a16:creationId xmlns:a16="http://schemas.microsoft.com/office/drawing/2014/main" id="{F51EDE93-49DD-43BD-955F-3D6699FE9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549"/>
              <a:ext cx="28" cy="24"/>
            </a:xfrm>
            <a:custGeom>
              <a:avLst/>
              <a:gdLst>
                <a:gd name="T0" fmla="*/ 4 w 53"/>
                <a:gd name="T1" fmla="*/ 1 h 46"/>
                <a:gd name="T2" fmla="*/ 7 w 53"/>
                <a:gd name="T3" fmla="*/ 4 h 46"/>
                <a:gd name="T4" fmla="*/ 3 w 53"/>
                <a:gd name="T5" fmla="*/ 6 h 46"/>
                <a:gd name="T6" fmla="*/ 1 w 53"/>
                <a:gd name="T7" fmla="*/ 3 h 46"/>
                <a:gd name="T8" fmla="*/ 4 w 53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6">
                  <a:moveTo>
                    <a:pt x="30" y="3"/>
                  </a:moveTo>
                  <a:cubicBezTo>
                    <a:pt x="44" y="5"/>
                    <a:pt x="53" y="16"/>
                    <a:pt x="51" y="28"/>
                  </a:cubicBezTo>
                  <a:cubicBezTo>
                    <a:pt x="49" y="39"/>
                    <a:pt x="37" y="46"/>
                    <a:pt x="23" y="44"/>
                  </a:cubicBezTo>
                  <a:cubicBezTo>
                    <a:pt x="10" y="41"/>
                    <a:pt x="0" y="30"/>
                    <a:pt x="2" y="19"/>
                  </a:cubicBezTo>
                  <a:cubicBezTo>
                    <a:pt x="4" y="8"/>
                    <a:pt x="17" y="0"/>
                    <a:pt x="3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3" name="Freeform 879">
              <a:extLst>
                <a:ext uri="{FF2B5EF4-FFF2-40B4-BE49-F238E27FC236}">
                  <a16:creationId xmlns:a16="http://schemas.microsoft.com/office/drawing/2014/main" id="{AC81D121-A9DB-405E-B00D-57CAD0649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558"/>
              <a:ext cx="16" cy="14"/>
            </a:xfrm>
            <a:custGeom>
              <a:avLst/>
              <a:gdLst>
                <a:gd name="T0" fmla="*/ 2 w 32"/>
                <a:gd name="T1" fmla="*/ 1 h 28"/>
                <a:gd name="T2" fmla="*/ 4 w 32"/>
                <a:gd name="T3" fmla="*/ 2 h 28"/>
                <a:gd name="T4" fmla="*/ 3 w 32"/>
                <a:gd name="T5" fmla="*/ 4 h 28"/>
                <a:gd name="T6" fmla="*/ 1 w 32"/>
                <a:gd name="T7" fmla="*/ 2 h 28"/>
                <a:gd name="T8" fmla="*/ 2 w 32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4" y="1"/>
                  </a:moveTo>
                  <a:cubicBezTo>
                    <a:pt x="23" y="0"/>
                    <a:pt x="30" y="5"/>
                    <a:pt x="31" y="12"/>
                  </a:cubicBezTo>
                  <a:cubicBezTo>
                    <a:pt x="32" y="19"/>
                    <a:pt x="26" y="26"/>
                    <a:pt x="17" y="27"/>
                  </a:cubicBezTo>
                  <a:cubicBezTo>
                    <a:pt x="9" y="28"/>
                    <a:pt x="2" y="23"/>
                    <a:pt x="1" y="16"/>
                  </a:cubicBezTo>
                  <a:cubicBezTo>
                    <a:pt x="0" y="9"/>
                    <a:pt x="6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4" name="Freeform 880">
              <a:extLst>
                <a:ext uri="{FF2B5EF4-FFF2-40B4-BE49-F238E27FC236}">
                  <a16:creationId xmlns:a16="http://schemas.microsoft.com/office/drawing/2014/main" id="{06A57074-29EB-476C-978F-39727875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444"/>
              <a:ext cx="178" cy="147"/>
            </a:xfrm>
            <a:custGeom>
              <a:avLst/>
              <a:gdLst>
                <a:gd name="T0" fmla="*/ 18 w 340"/>
                <a:gd name="T1" fmla="*/ 10 h 279"/>
                <a:gd name="T2" fmla="*/ 16 w 340"/>
                <a:gd name="T3" fmla="*/ 12 h 279"/>
                <a:gd name="T4" fmla="*/ 10 w 340"/>
                <a:gd name="T5" fmla="*/ 14 h 279"/>
                <a:gd name="T6" fmla="*/ 4 w 340"/>
                <a:gd name="T7" fmla="*/ 33 h 279"/>
                <a:gd name="T8" fmla="*/ 24 w 340"/>
                <a:gd name="T9" fmla="*/ 36 h 279"/>
                <a:gd name="T10" fmla="*/ 28 w 340"/>
                <a:gd name="T11" fmla="*/ 32 h 279"/>
                <a:gd name="T12" fmla="*/ 31 w 340"/>
                <a:gd name="T13" fmla="*/ 31 h 279"/>
                <a:gd name="T14" fmla="*/ 32 w 340"/>
                <a:gd name="T15" fmla="*/ 30 h 279"/>
                <a:gd name="T16" fmla="*/ 39 w 340"/>
                <a:gd name="T17" fmla="*/ 27 h 279"/>
                <a:gd name="T18" fmla="*/ 45 w 340"/>
                <a:gd name="T19" fmla="*/ 7 h 279"/>
                <a:gd name="T20" fmla="*/ 25 w 340"/>
                <a:gd name="T21" fmla="*/ 4 h 279"/>
                <a:gd name="T22" fmla="*/ 20 w 340"/>
                <a:gd name="T23" fmla="*/ 9 h 279"/>
                <a:gd name="T24" fmla="*/ 18 w 340"/>
                <a:gd name="T25" fmla="*/ 10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127" y="68"/>
                  </a:moveTo>
                  <a:cubicBezTo>
                    <a:pt x="122" y="71"/>
                    <a:pt x="118" y="75"/>
                    <a:pt x="115" y="78"/>
                  </a:cubicBezTo>
                  <a:cubicBezTo>
                    <a:pt x="100" y="81"/>
                    <a:pt x="85" y="86"/>
                    <a:pt x="71" y="95"/>
                  </a:cubicBezTo>
                  <a:cubicBezTo>
                    <a:pt x="20" y="125"/>
                    <a:pt x="0" y="185"/>
                    <a:pt x="26" y="227"/>
                  </a:cubicBezTo>
                  <a:cubicBezTo>
                    <a:pt x="52" y="270"/>
                    <a:pt x="114" y="279"/>
                    <a:pt x="164" y="249"/>
                  </a:cubicBezTo>
                  <a:cubicBezTo>
                    <a:pt x="178" y="240"/>
                    <a:pt x="190" y="230"/>
                    <a:pt x="199" y="218"/>
                  </a:cubicBezTo>
                  <a:cubicBezTo>
                    <a:pt x="203" y="218"/>
                    <a:pt x="209" y="216"/>
                    <a:pt x="215" y="213"/>
                  </a:cubicBezTo>
                  <a:cubicBezTo>
                    <a:pt x="220" y="209"/>
                    <a:pt x="224" y="205"/>
                    <a:pt x="227" y="201"/>
                  </a:cubicBezTo>
                  <a:cubicBezTo>
                    <a:pt x="241" y="199"/>
                    <a:pt x="256" y="193"/>
                    <a:pt x="270" y="185"/>
                  </a:cubicBezTo>
                  <a:cubicBezTo>
                    <a:pt x="320" y="154"/>
                    <a:pt x="340" y="95"/>
                    <a:pt x="315" y="52"/>
                  </a:cubicBezTo>
                  <a:cubicBezTo>
                    <a:pt x="289" y="10"/>
                    <a:pt x="227" y="0"/>
                    <a:pt x="176" y="31"/>
                  </a:cubicBezTo>
                  <a:cubicBezTo>
                    <a:pt x="162" y="40"/>
                    <a:pt x="150" y="50"/>
                    <a:pt x="141" y="63"/>
                  </a:cubicBezTo>
                  <a:cubicBezTo>
                    <a:pt x="137" y="63"/>
                    <a:pt x="132" y="65"/>
                    <a:pt x="127" y="6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5" name="Freeform 881">
              <a:extLst>
                <a:ext uri="{FF2B5EF4-FFF2-40B4-BE49-F238E27FC236}">
                  <a16:creationId xmlns:a16="http://schemas.microsoft.com/office/drawing/2014/main" id="{75ED5139-FE18-4B3A-B815-BC1173EBF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389"/>
              <a:ext cx="184" cy="129"/>
            </a:xfrm>
            <a:custGeom>
              <a:avLst/>
              <a:gdLst>
                <a:gd name="T0" fmla="*/ 29 w 351"/>
                <a:gd name="T1" fmla="*/ 6 h 247"/>
                <a:gd name="T2" fmla="*/ 27 w 351"/>
                <a:gd name="T3" fmla="*/ 6 h 247"/>
                <a:gd name="T4" fmla="*/ 21 w 351"/>
                <a:gd name="T5" fmla="*/ 3 h 247"/>
                <a:gd name="T6" fmla="*/ 2 w 351"/>
                <a:gd name="T7" fmla="*/ 10 h 247"/>
                <a:gd name="T8" fmla="*/ 13 w 351"/>
                <a:gd name="T9" fmla="*/ 27 h 247"/>
                <a:gd name="T10" fmla="*/ 19 w 351"/>
                <a:gd name="T11" fmla="*/ 28 h 247"/>
                <a:gd name="T12" fmla="*/ 21 w 351"/>
                <a:gd name="T13" fmla="*/ 29 h 247"/>
                <a:gd name="T14" fmla="*/ 24 w 351"/>
                <a:gd name="T15" fmla="*/ 29 h 247"/>
                <a:gd name="T16" fmla="*/ 30 w 351"/>
                <a:gd name="T17" fmla="*/ 32 h 247"/>
                <a:gd name="T18" fmla="*/ 48 w 351"/>
                <a:gd name="T19" fmla="*/ 25 h 247"/>
                <a:gd name="T20" fmla="*/ 38 w 351"/>
                <a:gd name="T21" fmla="*/ 8 h 247"/>
                <a:gd name="T22" fmla="*/ 31 w 351"/>
                <a:gd name="T23" fmla="*/ 7 h 247"/>
                <a:gd name="T24" fmla="*/ 29 w 351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47">
                  <a:moveTo>
                    <a:pt x="202" y="44"/>
                  </a:moveTo>
                  <a:cubicBezTo>
                    <a:pt x="196" y="42"/>
                    <a:pt x="191" y="41"/>
                    <a:pt x="186" y="42"/>
                  </a:cubicBezTo>
                  <a:cubicBezTo>
                    <a:pt x="175" y="32"/>
                    <a:pt x="161" y="24"/>
                    <a:pt x="145" y="19"/>
                  </a:cubicBezTo>
                  <a:cubicBezTo>
                    <a:pt x="89" y="0"/>
                    <a:pt x="31" y="23"/>
                    <a:pt x="15" y="71"/>
                  </a:cubicBezTo>
                  <a:cubicBezTo>
                    <a:pt x="0" y="118"/>
                    <a:pt x="33" y="171"/>
                    <a:pt x="89" y="190"/>
                  </a:cubicBezTo>
                  <a:cubicBezTo>
                    <a:pt x="104" y="195"/>
                    <a:pt x="119" y="197"/>
                    <a:pt x="134" y="196"/>
                  </a:cubicBezTo>
                  <a:cubicBezTo>
                    <a:pt x="137" y="199"/>
                    <a:pt x="142" y="202"/>
                    <a:pt x="149" y="204"/>
                  </a:cubicBezTo>
                  <a:cubicBezTo>
                    <a:pt x="155" y="207"/>
                    <a:pt x="161" y="207"/>
                    <a:pt x="166" y="206"/>
                  </a:cubicBezTo>
                  <a:cubicBezTo>
                    <a:pt x="177" y="216"/>
                    <a:pt x="190" y="223"/>
                    <a:pt x="206" y="228"/>
                  </a:cubicBezTo>
                  <a:cubicBezTo>
                    <a:pt x="262" y="247"/>
                    <a:pt x="320" y="224"/>
                    <a:pt x="336" y="176"/>
                  </a:cubicBezTo>
                  <a:cubicBezTo>
                    <a:pt x="351" y="129"/>
                    <a:pt x="318" y="76"/>
                    <a:pt x="262" y="57"/>
                  </a:cubicBezTo>
                  <a:cubicBezTo>
                    <a:pt x="246" y="52"/>
                    <a:pt x="230" y="50"/>
                    <a:pt x="215" y="51"/>
                  </a:cubicBezTo>
                  <a:cubicBezTo>
                    <a:pt x="212" y="48"/>
                    <a:pt x="207" y="46"/>
                    <a:pt x="202" y="44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6" name="Freeform 882">
              <a:extLst>
                <a:ext uri="{FF2B5EF4-FFF2-40B4-BE49-F238E27FC236}">
                  <a16:creationId xmlns:a16="http://schemas.microsoft.com/office/drawing/2014/main" id="{61ABD773-F2EE-43AB-A238-5C6A45728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408"/>
              <a:ext cx="84" cy="83"/>
            </a:xfrm>
            <a:custGeom>
              <a:avLst/>
              <a:gdLst>
                <a:gd name="T0" fmla="*/ 17 w 159"/>
                <a:gd name="T1" fmla="*/ 5 h 159"/>
                <a:gd name="T2" fmla="*/ 20 w 159"/>
                <a:gd name="T3" fmla="*/ 19 h 159"/>
                <a:gd name="T4" fmla="*/ 6 w 159"/>
                <a:gd name="T5" fmla="*/ 17 h 159"/>
                <a:gd name="T6" fmla="*/ 3 w 159"/>
                <a:gd name="T7" fmla="*/ 4 h 159"/>
                <a:gd name="T8" fmla="*/ 17 w 159"/>
                <a:gd name="T9" fmla="*/ 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0" y="38"/>
                  </a:moveTo>
                  <a:cubicBezTo>
                    <a:pt x="152" y="69"/>
                    <a:pt x="159" y="112"/>
                    <a:pt x="137" y="135"/>
                  </a:cubicBezTo>
                  <a:cubicBezTo>
                    <a:pt x="114" y="159"/>
                    <a:pt x="70" y="152"/>
                    <a:pt x="39" y="121"/>
                  </a:cubicBezTo>
                  <a:cubicBezTo>
                    <a:pt x="7" y="90"/>
                    <a:pt x="0" y="47"/>
                    <a:pt x="22" y="24"/>
                  </a:cubicBezTo>
                  <a:cubicBezTo>
                    <a:pt x="45" y="0"/>
                    <a:pt x="89" y="7"/>
                    <a:pt x="120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7" name="Freeform 883">
              <a:extLst>
                <a:ext uri="{FF2B5EF4-FFF2-40B4-BE49-F238E27FC236}">
                  <a16:creationId xmlns:a16="http://schemas.microsoft.com/office/drawing/2014/main" id="{02762954-C477-4077-B736-FD305A52A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488"/>
              <a:ext cx="15" cy="10"/>
            </a:xfrm>
            <a:custGeom>
              <a:avLst/>
              <a:gdLst>
                <a:gd name="T0" fmla="*/ 0 w 29"/>
                <a:gd name="T1" fmla="*/ 0 h 18"/>
                <a:gd name="T2" fmla="*/ 4 w 29"/>
                <a:gd name="T3" fmla="*/ 2 h 18"/>
                <a:gd name="T4" fmla="*/ 0 w 2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8">
                  <a:moveTo>
                    <a:pt x="0" y="0"/>
                  </a:moveTo>
                  <a:cubicBezTo>
                    <a:pt x="0" y="0"/>
                    <a:pt x="9" y="18"/>
                    <a:pt x="29" y="10"/>
                  </a:cubicBezTo>
                  <a:cubicBezTo>
                    <a:pt x="29" y="10"/>
                    <a:pt x="9" y="10"/>
                    <a:pt x="0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8" name="Freeform 884">
              <a:extLst>
                <a:ext uri="{FF2B5EF4-FFF2-40B4-BE49-F238E27FC236}">
                  <a16:creationId xmlns:a16="http://schemas.microsoft.com/office/drawing/2014/main" id="{085C0A3D-DBD3-4E80-B4D7-B3AFC5FA7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454"/>
              <a:ext cx="84" cy="58"/>
            </a:xfrm>
            <a:custGeom>
              <a:avLst/>
              <a:gdLst>
                <a:gd name="T0" fmla="*/ 11 w 160"/>
                <a:gd name="T1" fmla="*/ 1 h 110"/>
                <a:gd name="T2" fmla="*/ 23 w 160"/>
                <a:gd name="T3" fmla="*/ 6 h 110"/>
                <a:gd name="T4" fmla="*/ 13 w 160"/>
                <a:gd name="T5" fmla="*/ 15 h 110"/>
                <a:gd name="T6" fmla="*/ 1 w 160"/>
                <a:gd name="T7" fmla="*/ 9 h 110"/>
                <a:gd name="T8" fmla="*/ 11 w 160"/>
                <a:gd name="T9" fmla="*/ 1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0">
                  <a:moveTo>
                    <a:pt x="73" y="6"/>
                  </a:moveTo>
                  <a:cubicBezTo>
                    <a:pt x="116" y="0"/>
                    <a:pt x="153" y="17"/>
                    <a:pt x="156" y="44"/>
                  </a:cubicBezTo>
                  <a:cubicBezTo>
                    <a:pt x="160" y="71"/>
                    <a:pt x="129" y="98"/>
                    <a:pt x="87" y="104"/>
                  </a:cubicBezTo>
                  <a:cubicBezTo>
                    <a:pt x="45" y="110"/>
                    <a:pt x="8" y="92"/>
                    <a:pt x="4" y="65"/>
                  </a:cubicBezTo>
                  <a:cubicBezTo>
                    <a:pt x="0" y="38"/>
                    <a:pt x="31" y="11"/>
                    <a:pt x="73" y="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9" name="Freeform 885">
              <a:extLst>
                <a:ext uri="{FF2B5EF4-FFF2-40B4-BE49-F238E27FC236}">
                  <a16:creationId xmlns:a16="http://schemas.microsoft.com/office/drawing/2014/main" id="{A49CCB8E-ADDA-47E6-8496-AAF049D66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467"/>
              <a:ext cx="50" cy="42"/>
            </a:xfrm>
            <a:custGeom>
              <a:avLst/>
              <a:gdLst>
                <a:gd name="T0" fmla="*/ 8 w 95"/>
                <a:gd name="T1" fmla="*/ 1 h 80"/>
                <a:gd name="T2" fmla="*/ 13 w 95"/>
                <a:gd name="T3" fmla="*/ 7 h 80"/>
                <a:gd name="T4" fmla="*/ 6 w 95"/>
                <a:gd name="T5" fmla="*/ 11 h 80"/>
                <a:gd name="T6" fmla="*/ 1 w 95"/>
                <a:gd name="T7" fmla="*/ 5 h 80"/>
                <a:gd name="T8" fmla="*/ 8 w 95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0">
                  <a:moveTo>
                    <a:pt x="54" y="5"/>
                  </a:moveTo>
                  <a:cubicBezTo>
                    <a:pt x="79" y="9"/>
                    <a:pt x="95" y="29"/>
                    <a:pt x="92" y="48"/>
                  </a:cubicBezTo>
                  <a:cubicBezTo>
                    <a:pt x="88" y="68"/>
                    <a:pt x="65" y="80"/>
                    <a:pt x="41" y="75"/>
                  </a:cubicBezTo>
                  <a:cubicBezTo>
                    <a:pt x="16" y="71"/>
                    <a:pt x="0" y="51"/>
                    <a:pt x="3" y="32"/>
                  </a:cubicBezTo>
                  <a:cubicBezTo>
                    <a:pt x="7" y="12"/>
                    <a:pt x="30" y="0"/>
                    <a:pt x="54" y="5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0" name="Freeform 886">
              <a:extLst>
                <a:ext uri="{FF2B5EF4-FFF2-40B4-BE49-F238E27FC236}">
                  <a16:creationId xmlns:a16="http://schemas.microsoft.com/office/drawing/2014/main" id="{A37AA3A1-9FD6-437F-B90B-68BC82E3D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483"/>
              <a:ext cx="12" cy="13"/>
            </a:xfrm>
            <a:custGeom>
              <a:avLst/>
              <a:gdLst>
                <a:gd name="T0" fmla="*/ 2 w 23"/>
                <a:gd name="T1" fmla="*/ 1 h 25"/>
                <a:gd name="T2" fmla="*/ 3 w 23"/>
                <a:gd name="T3" fmla="*/ 2 h 25"/>
                <a:gd name="T4" fmla="*/ 1 w 23"/>
                <a:gd name="T5" fmla="*/ 3 h 25"/>
                <a:gd name="T6" fmla="*/ 1 w 23"/>
                <a:gd name="T7" fmla="*/ 2 h 25"/>
                <a:gd name="T8" fmla="*/ 2 w 23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5" y="2"/>
                  </a:moveTo>
                  <a:cubicBezTo>
                    <a:pt x="20" y="4"/>
                    <a:pt x="23" y="10"/>
                    <a:pt x="21" y="16"/>
                  </a:cubicBezTo>
                  <a:cubicBezTo>
                    <a:pt x="19" y="22"/>
                    <a:pt x="13" y="25"/>
                    <a:pt x="8" y="24"/>
                  </a:cubicBezTo>
                  <a:cubicBezTo>
                    <a:pt x="2" y="22"/>
                    <a:pt x="0" y="16"/>
                    <a:pt x="2" y="10"/>
                  </a:cubicBezTo>
                  <a:cubicBezTo>
                    <a:pt x="3" y="4"/>
                    <a:pt x="10" y="0"/>
                    <a:pt x="1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1" name="Freeform 887">
              <a:extLst>
                <a:ext uri="{FF2B5EF4-FFF2-40B4-BE49-F238E27FC236}">
                  <a16:creationId xmlns:a16="http://schemas.microsoft.com/office/drawing/2014/main" id="{ECC43C72-3AC7-466B-ABA8-E75286B27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495"/>
              <a:ext cx="9" cy="9"/>
            </a:xfrm>
            <a:custGeom>
              <a:avLst/>
              <a:gdLst>
                <a:gd name="T0" fmla="*/ 2 w 17"/>
                <a:gd name="T1" fmla="*/ 1 h 18"/>
                <a:gd name="T2" fmla="*/ 2 w 17"/>
                <a:gd name="T3" fmla="*/ 2 h 18"/>
                <a:gd name="T4" fmla="*/ 1 w 17"/>
                <a:gd name="T5" fmla="*/ 3 h 18"/>
                <a:gd name="T6" fmla="*/ 1 w 17"/>
                <a:gd name="T7" fmla="*/ 1 h 18"/>
                <a:gd name="T8" fmla="*/ 2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1" y="1"/>
                  </a:moveTo>
                  <a:cubicBezTo>
                    <a:pt x="15" y="2"/>
                    <a:pt x="17" y="7"/>
                    <a:pt x="16" y="11"/>
                  </a:cubicBezTo>
                  <a:cubicBezTo>
                    <a:pt x="14" y="15"/>
                    <a:pt x="10" y="18"/>
                    <a:pt x="6" y="17"/>
                  </a:cubicBezTo>
                  <a:cubicBezTo>
                    <a:pt x="2" y="15"/>
                    <a:pt x="0" y="11"/>
                    <a:pt x="1" y="6"/>
                  </a:cubicBezTo>
                  <a:cubicBezTo>
                    <a:pt x="3" y="2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2" name="Freeform 888">
              <a:extLst>
                <a:ext uri="{FF2B5EF4-FFF2-40B4-BE49-F238E27FC236}">
                  <a16:creationId xmlns:a16="http://schemas.microsoft.com/office/drawing/2014/main" id="{E0347616-F182-4DA0-B5A9-7FE7E09F8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421"/>
              <a:ext cx="49" cy="61"/>
            </a:xfrm>
            <a:custGeom>
              <a:avLst/>
              <a:gdLst>
                <a:gd name="T0" fmla="*/ 3 w 94"/>
                <a:gd name="T1" fmla="*/ 2 h 115"/>
                <a:gd name="T2" fmla="*/ 11 w 94"/>
                <a:gd name="T3" fmla="*/ 6 h 115"/>
                <a:gd name="T4" fmla="*/ 10 w 94"/>
                <a:gd name="T5" fmla="*/ 16 h 115"/>
                <a:gd name="T6" fmla="*/ 2 w 94"/>
                <a:gd name="T7" fmla="*/ 11 h 115"/>
                <a:gd name="T8" fmla="*/ 3 w 94"/>
                <a:gd name="T9" fmla="*/ 2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5">
                  <a:moveTo>
                    <a:pt x="20" y="10"/>
                  </a:moveTo>
                  <a:cubicBezTo>
                    <a:pt x="38" y="0"/>
                    <a:pt x="64" y="13"/>
                    <a:pt x="79" y="39"/>
                  </a:cubicBezTo>
                  <a:cubicBezTo>
                    <a:pt x="94" y="66"/>
                    <a:pt x="92" y="95"/>
                    <a:pt x="74" y="105"/>
                  </a:cubicBezTo>
                  <a:cubicBezTo>
                    <a:pt x="56" y="115"/>
                    <a:pt x="30" y="102"/>
                    <a:pt x="15" y="76"/>
                  </a:cubicBezTo>
                  <a:cubicBezTo>
                    <a:pt x="0" y="50"/>
                    <a:pt x="2" y="20"/>
                    <a:pt x="20" y="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3" name="Freeform 889">
              <a:extLst>
                <a:ext uri="{FF2B5EF4-FFF2-40B4-BE49-F238E27FC236}">
                  <a16:creationId xmlns:a16="http://schemas.microsoft.com/office/drawing/2014/main" id="{AD596513-C99D-4130-8BDD-B58F9ED1A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30"/>
              <a:ext cx="26" cy="29"/>
            </a:xfrm>
            <a:custGeom>
              <a:avLst/>
              <a:gdLst>
                <a:gd name="T0" fmla="*/ 6 w 50"/>
                <a:gd name="T1" fmla="*/ 3 h 54"/>
                <a:gd name="T2" fmla="*/ 5 w 50"/>
                <a:gd name="T3" fmla="*/ 8 h 54"/>
                <a:gd name="T4" fmla="*/ 1 w 50"/>
                <a:gd name="T5" fmla="*/ 6 h 54"/>
                <a:gd name="T6" fmla="*/ 2 w 50"/>
                <a:gd name="T7" fmla="*/ 1 h 54"/>
                <a:gd name="T8" fmla="*/ 6 w 50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16"/>
                  </a:moveTo>
                  <a:cubicBezTo>
                    <a:pt x="50" y="28"/>
                    <a:pt x="48" y="42"/>
                    <a:pt x="38" y="48"/>
                  </a:cubicBezTo>
                  <a:cubicBezTo>
                    <a:pt x="28" y="54"/>
                    <a:pt x="14" y="49"/>
                    <a:pt x="7" y="37"/>
                  </a:cubicBezTo>
                  <a:cubicBezTo>
                    <a:pt x="0" y="25"/>
                    <a:pt x="3" y="11"/>
                    <a:pt x="13" y="5"/>
                  </a:cubicBezTo>
                  <a:cubicBezTo>
                    <a:pt x="23" y="0"/>
                    <a:pt x="37" y="4"/>
                    <a:pt x="4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4" name="Freeform 890">
              <a:extLst>
                <a:ext uri="{FF2B5EF4-FFF2-40B4-BE49-F238E27FC236}">
                  <a16:creationId xmlns:a16="http://schemas.microsoft.com/office/drawing/2014/main" id="{1DA87479-76C1-41D8-8124-E877B9EAD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1458"/>
              <a:ext cx="17" cy="16"/>
            </a:xfrm>
            <a:custGeom>
              <a:avLst/>
              <a:gdLst>
                <a:gd name="T0" fmla="*/ 4 w 32"/>
                <a:gd name="T1" fmla="*/ 1 h 31"/>
                <a:gd name="T2" fmla="*/ 4 w 32"/>
                <a:gd name="T3" fmla="*/ 4 h 31"/>
                <a:gd name="T4" fmla="*/ 1 w 32"/>
                <a:gd name="T5" fmla="*/ 4 h 31"/>
                <a:gd name="T6" fmla="*/ 1 w 32"/>
                <a:gd name="T7" fmla="*/ 1 h 31"/>
                <a:gd name="T8" fmla="*/ 4 w 32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5" y="6"/>
                  </a:moveTo>
                  <a:cubicBezTo>
                    <a:pt x="31" y="12"/>
                    <a:pt x="32" y="20"/>
                    <a:pt x="27" y="26"/>
                  </a:cubicBezTo>
                  <a:cubicBezTo>
                    <a:pt x="23" y="31"/>
                    <a:pt x="14" y="30"/>
                    <a:pt x="8" y="25"/>
                  </a:cubicBezTo>
                  <a:cubicBezTo>
                    <a:pt x="1" y="19"/>
                    <a:pt x="0" y="10"/>
                    <a:pt x="5" y="5"/>
                  </a:cubicBezTo>
                  <a:cubicBezTo>
                    <a:pt x="10" y="0"/>
                    <a:pt x="19" y="0"/>
                    <a:pt x="2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5" name="Freeform 891">
              <a:extLst>
                <a:ext uri="{FF2B5EF4-FFF2-40B4-BE49-F238E27FC236}">
                  <a16:creationId xmlns:a16="http://schemas.microsoft.com/office/drawing/2014/main" id="{8538E11B-AE25-4591-94E8-452F6CD81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88"/>
              <a:ext cx="184" cy="130"/>
            </a:xfrm>
            <a:custGeom>
              <a:avLst/>
              <a:gdLst>
                <a:gd name="T0" fmla="*/ 29 w 351"/>
                <a:gd name="T1" fmla="*/ 6 h 247"/>
                <a:gd name="T2" fmla="*/ 27 w 351"/>
                <a:gd name="T3" fmla="*/ 6 h 247"/>
                <a:gd name="T4" fmla="*/ 21 w 351"/>
                <a:gd name="T5" fmla="*/ 3 h 247"/>
                <a:gd name="T6" fmla="*/ 2 w 351"/>
                <a:gd name="T7" fmla="*/ 10 h 247"/>
                <a:gd name="T8" fmla="*/ 13 w 351"/>
                <a:gd name="T9" fmla="*/ 28 h 247"/>
                <a:gd name="T10" fmla="*/ 19 w 351"/>
                <a:gd name="T11" fmla="*/ 28 h 247"/>
                <a:gd name="T12" fmla="*/ 21 w 351"/>
                <a:gd name="T13" fmla="*/ 30 h 247"/>
                <a:gd name="T14" fmla="*/ 24 w 351"/>
                <a:gd name="T15" fmla="*/ 30 h 247"/>
                <a:gd name="T16" fmla="*/ 30 w 351"/>
                <a:gd name="T17" fmla="*/ 33 h 247"/>
                <a:gd name="T18" fmla="*/ 48 w 351"/>
                <a:gd name="T19" fmla="*/ 26 h 247"/>
                <a:gd name="T20" fmla="*/ 38 w 351"/>
                <a:gd name="T21" fmla="*/ 8 h 247"/>
                <a:gd name="T22" fmla="*/ 31 w 351"/>
                <a:gd name="T23" fmla="*/ 7 h 247"/>
                <a:gd name="T24" fmla="*/ 29 w 351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47">
                  <a:moveTo>
                    <a:pt x="202" y="44"/>
                  </a:moveTo>
                  <a:cubicBezTo>
                    <a:pt x="196" y="42"/>
                    <a:pt x="191" y="41"/>
                    <a:pt x="187" y="42"/>
                  </a:cubicBezTo>
                  <a:cubicBezTo>
                    <a:pt x="175" y="32"/>
                    <a:pt x="161" y="24"/>
                    <a:pt x="145" y="19"/>
                  </a:cubicBezTo>
                  <a:cubicBezTo>
                    <a:pt x="89" y="0"/>
                    <a:pt x="31" y="24"/>
                    <a:pt x="15" y="71"/>
                  </a:cubicBezTo>
                  <a:cubicBezTo>
                    <a:pt x="0" y="118"/>
                    <a:pt x="33" y="171"/>
                    <a:pt x="89" y="190"/>
                  </a:cubicBezTo>
                  <a:cubicBezTo>
                    <a:pt x="104" y="195"/>
                    <a:pt x="120" y="197"/>
                    <a:pt x="134" y="196"/>
                  </a:cubicBezTo>
                  <a:cubicBezTo>
                    <a:pt x="137" y="199"/>
                    <a:pt x="143" y="203"/>
                    <a:pt x="149" y="205"/>
                  </a:cubicBezTo>
                  <a:cubicBezTo>
                    <a:pt x="155" y="207"/>
                    <a:pt x="161" y="207"/>
                    <a:pt x="166" y="206"/>
                  </a:cubicBezTo>
                  <a:cubicBezTo>
                    <a:pt x="177" y="216"/>
                    <a:pt x="190" y="223"/>
                    <a:pt x="206" y="228"/>
                  </a:cubicBezTo>
                  <a:cubicBezTo>
                    <a:pt x="262" y="247"/>
                    <a:pt x="320" y="224"/>
                    <a:pt x="336" y="177"/>
                  </a:cubicBezTo>
                  <a:cubicBezTo>
                    <a:pt x="351" y="129"/>
                    <a:pt x="318" y="76"/>
                    <a:pt x="262" y="57"/>
                  </a:cubicBezTo>
                  <a:cubicBezTo>
                    <a:pt x="246" y="52"/>
                    <a:pt x="230" y="50"/>
                    <a:pt x="215" y="51"/>
                  </a:cubicBezTo>
                  <a:cubicBezTo>
                    <a:pt x="212" y="48"/>
                    <a:pt x="207" y="46"/>
                    <a:pt x="202" y="4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6" name="Freeform 892">
              <a:extLst>
                <a:ext uri="{FF2B5EF4-FFF2-40B4-BE49-F238E27FC236}">
                  <a16:creationId xmlns:a16="http://schemas.microsoft.com/office/drawing/2014/main" id="{C55C6EA6-9710-4BC8-94C6-819A9D25A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444"/>
              <a:ext cx="180" cy="143"/>
            </a:xfrm>
            <a:custGeom>
              <a:avLst/>
              <a:gdLst>
                <a:gd name="T0" fmla="*/ 19 w 344"/>
                <a:gd name="T1" fmla="*/ 30 h 273"/>
                <a:gd name="T2" fmla="*/ 17 w 344"/>
                <a:gd name="T3" fmla="*/ 29 h 273"/>
                <a:gd name="T4" fmla="*/ 10 w 344"/>
                <a:gd name="T5" fmla="*/ 27 h 273"/>
                <a:gd name="T6" fmla="*/ 3 w 344"/>
                <a:gd name="T7" fmla="*/ 8 h 273"/>
                <a:gd name="T8" fmla="*/ 23 w 344"/>
                <a:gd name="T9" fmla="*/ 4 h 273"/>
                <a:gd name="T10" fmla="*/ 28 w 344"/>
                <a:gd name="T11" fmla="*/ 8 h 273"/>
                <a:gd name="T12" fmla="*/ 30 w 344"/>
                <a:gd name="T13" fmla="*/ 9 h 273"/>
                <a:gd name="T14" fmla="*/ 32 w 344"/>
                <a:gd name="T15" fmla="*/ 10 h 273"/>
                <a:gd name="T16" fmla="*/ 38 w 344"/>
                <a:gd name="T17" fmla="*/ 13 h 273"/>
                <a:gd name="T18" fmla="*/ 46 w 344"/>
                <a:gd name="T19" fmla="*/ 31 h 273"/>
                <a:gd name="T20" fmla="*/ 26 w 344"/>
                <a:gd name="T21" fmla="*/ 35 h 273"/>
                <a:gd name="T22" fmla="*/ 21 w 344"/>
                <a:gd name="T23" fmla="*/ 31 h 273"/>
                <a:gd name="T24" fmla="*/ 19 w 344"/>
                <a:gd name="T25" fmla="*/ 30 h 2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4" h="273">
                  <a:moveTo>
                    <a:pt x="132" y="211"/>
                  </a:moveTo>
                  <a:cubicBezTo>
                    <a:pt x="127" y="208"/>
                    <a:pt x="123" y="205"/>
                    <a:pt x="120" y="201"/>
                  </a:cubicBezTo>
                  <a:cubicBezTo>
                    <a:pt x="105" y="200"/>
                    <a:pt x="90" y="195"/>
                    <a:pt x="75" y="187"/>
                  </a:cubicBezTo>
                  <a:cubicBezTo>
                    <a:pt x="23" y="159"/>
                    <a:pt x="0" y="101"/>
                    <a:pt x="23" y="57"/>
                  </a:cubicBezTo>
                  <a:cubicBezTo>
                    <a:pt x="46" y="13"/>
                    <a:pt x="108" y="0"/>
                    <a:pt x="160" y="28"/>
                  </a:cubicBezTo>
                  <a:cubicBezTo>
                    <a:pt x="174" y="36"/>
                    <a:pt x="186" y="46"/>
                    <a:pt x="196" y="57"/>
                  </a:cubicBezTo>
                  <a:cubicBezTo>
                    <a:pt x="200" y="57"/>
                    <a:pt x="206" y="58"/>
                    <a:pt x="212" y="62"/>
                  </a:cubicBezTo>
                  <a:cubicBezTo>
                    <a:pt x="218" y="65"/>
                    <a:pt x="222" y="69"/>
                    <a:pt x="225" y="73"/>
                  </a:cubicBezTo>
                  <a:cubicBezTo>
                    <a:pt x="239" y="74"/>
                    <a:pt x="254" y="79"/>
                    <a:pt x="268" y="86"/>
                  </a:cubicBezTo>
                  <a:cubicBezTo>
                    <a:pt x="321" y="114"/>
                    <a:pt x="344" y="172"/>
                    <a:pt x="320" y="216"/>
                  </a:cubicBezTo>
                  <a:cubicBezTo>
                    <a:pt x="297" y="260"/>
                    <a:pt x="236" y="273"/>
                    <a:pt x="183" y="245"/>
                  </a:cubicBezTo>
                  <a:cubicBezTo>
                    <a:pt x="169" y="237"/>
                    <a:pt x="156" y="227"/>
                    <a:pt x="147" y="215"/>
                  </a:cubicBezTo>
                  <a:cubicBezTo>
                    <a:pt x="142" y="215"/>
                    <a:pt x="137" y="214"/>
                    <a:pt x="132" y="211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7" name="Freeform 893">
              <a:extLst>
                <a:ext uri="{FF2B5EF4-FFF2-40B4-BE49-F238E27FC236}">
                  <a16:creationId xmlns:a16="http://schemas.microsoft.com/office/drawing/2014/main" id="{429EF09A-6455-496C-8CE7-6497B653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1455"/>
              <a:ext cx="86" cy="63"/>
            </a:xfrm>
            <a:custGeom>
              <a:avLst/>
              <a:gdLst>
                <a:gd name="T0" fmla="*/ 12 w 163"/>
                <a:gd name="T1" fmla="*/ 17 h 120"/>
                <a:gd name="T2" fmla="*/ 24 w 163"/>
                <a:gd name="T3" fmla="*/ 9 h 120"/>
                <a:gd name="T4" fmla="*/ 12 w 163"/>
                <a:gd name="T5" fmla="*/ 1 h 120"/>
                <a:gd name="T6" fmla="*/ 1 w 163"/>
                <a:gd name="T7" fmla="*/ 8 h 120"/>
                <a:gd name="T8" fmla="*/ 12 w 163"/>
                <a:gd name="T9" fmla="*/ 17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20">
                  <a:moveTo>
                    <a:pt x="79" y="119"/>
                  </a:moveTo>
                  <a:cubicBezTo>
                    <a:pt x="124" y="120"/>
                    <a:pt x="160" y="95"/>
                    <a:pt x="162" y="63"/>
                  </a:cubicBezTo>
                  <a:cubicBezTo>
                    <a:pt x="163" y="31"/>
                    <a:pt x="128" y="3"/>
                    <a:pt x="84" y="2"/>
                  </a:cubicBezTo>
                  <a:cubicBezTo>
                    <a:pt x="40" y="0"/>
                    <a:pt x="3" y="25"/>
                    <a:pt x="2" y="57"/>
                  </a:cubicBezTo>
                  <a:cubicBezTo>
                    <a:pt x="0" y="90"/>
                    <a:pt x="35" y="117"/>
                    <a:pt x="79" y="119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8" name="Freeform 894">
              <a:extLst>
                <a:ext uri="{FF2B5EF4-FFF2-40B4-BE49-F238E27FC236}">
                  <a16:creationId xmlns:a16="http://schemas.microsoft.com/office/drawing/2014/main" id="{DE7F39CE-0B6C-4C3D-8C3D-230D0E64F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476"/>
              <a:ext cx="14" cy="10"/>
            </a:xfrm>
            <a:custGeom>
              <a:avLst/>
              <a:gdLst>
                <a:gd name="T0" fmla="*/ 0 w 27"/>
                <a:gd name="T1" fmla="*/ 1 h 19"/>
                <a:gd name="T2" fmla="*/ 4 w 27"/>
                <a:gd name="T3" fmla="*/ 3 h 19"/>
                <a:gd name="T4" fmla="*/ 0 w 27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9">
                  <a:moveTo>
                    <a:pt x="0" y="5"/>
                  </a:moveTo>
                  <a:cubicBezTo>
                    <a:pt x="0" y="5"/>
                    <a:pt x="18" y="0"/>
                    <a:pt x="27" y="19"/>
                  </a:cubicBezTo>
                  <a:cubicBezTo>
                    <a:pt x="27" y="19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9" name="Freeform 895">
              <a:extLst>
                <a:ext uri="{FF2B5EF4-FFF2-40B4-BE49-F238E27FC236}">
                  <a16:creationId xmlns:a16="http://schemas.microsoft.com/office/drawing/2014/main" id="{DC28E490-21FF-4DC8-88AC-A03953EAB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484"/>
              <a:ext cx="71" cy="83"/>
            </a:xfrm>
            <a:custGeom>
              <a:avLst/>
              <a:gdLst>
                <a:gd name="T0" fmla="*/ 4 w 135"/>
                <a:gd name="T1" fmla="*/ 16 h 157"/>
                <a:gd name="T2" fmla="*/ 16 w 135"/>
                <a:gd name="T3" fmla="*/ 21 h 157"/>
                <a:gd name="T4" fmla="*/ 16 w 135"/>
                <a:gd name="T5" fmla="*/ 7 h 157"/>
                <a:gd name="T6" fmla="*/ 3 w 135"/>
                <a:gd name="T7" fmla="*/ 2 h 157"/>
                <a:gd name="T8" fmla="*/ 4 w 135"/>
                <a:gd name="T9" fmla="*/ 16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57">
                  <a:moveTo>
                    <a:pt x="27" y="108"/>
                  </a:moveTo>
                  <a:cubicBezTo>
                    <a:pt x="52" y="142"/>
                    <a:pt x="90" y="157"/>
                    <a:pt x="112" y="141"/>
                  </a:cubicBezTo>
                  <a:cubicBezTo>
                    <a:pt x="135" y="125"/>
                    <a:pt x="133" y="84"/>
                    <a:pt x="108" y="50"/>
                  </a:cubicBezTo>
                  <a:cubicBezTo>
                    <a:pt x="83" y="15"/>
                    <a:pt x="45" y="0"/>
                    <a:pt x="23" y="16"/>
                  </a:cubicBezTo>
                  <a:cubicBezTo>
                    <a:pt x="0" y="32"/>
                    <a:pt x="2" y="73"/>
                    <a:pt x="27" y="108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0" name="Freeform 896">
              <a:extLst>
                <a:ext uri="{FF2B5EF4-FFF2-40B4-BE49-F238E27FC236}">
                  <a16:creationId xmlns:a16="http://schemas.microsoft.com/office/drawing/2014/main" id="{A833B6A2-9756-4F6D-B136-83E74730D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489"/>
              <a:ext cx="51" cy="46"/>
            </a:xfrm>
            <a:custGeom>
              <a:avLst/>
              <a:gdLst>
                <a:gd name="T0" fmla="*/ 4 w 96"/>
                <a:gd name="T1" fmla="*/ 11 h 87"/>
                <a:gd name="T2" fmla="*/ 13 w 96"/>
                <a:gd name="T3" fmla="*/ 11 h 87"/>
                <a:gd name="T4" fmla="*/ 11 w 96"/>
                <a:gd name="T5" fmla="*/ 2 h 87"/>
                <a:gd name="T6" fmla="*/ 2 w 96"/>
                <a:gd name="T7" fmla="*/ 3 h 87"/>
                <a:gd name="T8" fmla="*/ 4 w 96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7">
                  <a:moveTo>
                    <a:pt x="27" y="73"/>
                  </a:moveTo>
                  <a:cubicBezTo>
                    <a:pt x="47" y="87"/>
                    <a:pt x="73" y="86"/>
                    <a:pt x="85" y="70"/>
                  </a:cubicBezTo>
                  <a:cubicBezTo>
                    <a:pt x="96" y="53"/>
                    <a:pt x="89" y="29"/>
                    <a:pt x="69" y="14"/>
                  </a:cubicBezTo>
                  <a:cubicBezTo>
                    <a:pt x="49" y="0"/>
                    <a:pt x="23" y="1"/>
                    <a:pt x="12" y="17"/>
                  </a:cubicBezTo>
                  <a:cubicBezTo>
                    <a:pt x="0" y="33"/>
                    <a:pt x="7" y="58"/>
                    <a:pt x="27" y="73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1" name="Freeform 897">
              <a:extLst>
                <a:ext uri="{FF2B5EF4-FFF2-40B4-BE49-F238E27FC236}">
                  <a16:creationId xmlns:a16="http://schemas.microsoft.com/office/drawing/2014/main" id="{FE71F9E4-48E3-41E8-958B-7CC9A50F1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491"/>
              <a:ext cx="13" cy="13"/>
            </a:xfrm>
            <a:custGeom>
              <a:avLst/>
              <a:gdLst>
                <a:gd name="T0" fmla="*/ 1 w 24"/>
                <a:gd name="T1" fmla="*/ 3 h 25"/>
                <a:gd name="T2" fmla="*/ 3 w 24"/>
                <a:gd name="T3" fmla="*/ 3 h 25"/>
                <a:gd name="T4" fmla="*/ 3 w 24"/>
                <a:gd name="T5" fmla="*/ 1 h 25"/>
                <a:gd name="T6" fmla="*/ 1 w 24"/>
                <a:gd name="T7" fmla="*/ 1 h 25"/>
                <a:gd name="T8" fmla="*/ 1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23"/>
                  </a:moveTo>
                  <a:cubicBezTo>
                    <a:pt x="12" y="25"/>
                    <a:pt x="18" y="23"/>
                    <a:pt x="21" y="18"/>
                  </a:cubicBezTo>
                  <a:cubicBezTo>
                    <a:pt x="24" y="12"/>
                    <a:pt x="22" y="5"/>
                    <a:pt x="17" y="3"/>
                  </a:cubicBezTo>
                  <a:cubicBezTo>
                    <a:pt x="12" y="0"/>
                    <a:pt x="5" y="2"/>
                    <a:pt x="3" y="8"/>
                  </a:cubicBezTo>
                  <a:cubicBezTo>
                    <a:pt x="0" y="13"/>
                    <a:pt x="1" y="20"/>
                    <a:pt x="6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2" name="Freeform 898">
              <a:extLst>
                <a:ext uri="{FF2B5EF4-FFF2-40B4-BE49-F238E27FC236}">
                  <a16:creationId xmlns:a16="http://schemas.microsoft.com/office/drawing/2014/main" id="{B291E587-005E-45F0-85D3-93B28D1F8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494"/>
              <a:ext cx="10" cy="9"/>
            </a:xfrm>
            <a:custGeom>
              <a:avLst/>
              <a:gdLst>
                <a:gd name="T0" fmla="*/ 1 w 18"/>
                <a:gd name="T1" fmla="*/ 2 h 18"/>
                <a:gd name="T2" fmla="*/ 3 w 18"/>
                <a:gd name="T3" fmla="*/ 2 h 18"/>
                <a:gd name="T4" fmla="*/ 2 w 18"/>
                <a:gd name="T5" fmla="*/ 1 h 18"/>
                <a:gd name="T6" fmla="*/ 1 w 18"/>
                <a:gd name="T7" fmla="*/ 1 h 18"/>
                <a:gd name="T8" fmla="*/ 1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5" y="16"/>
                  </a:moveTo>
                  <a:cubicBezTo>
                    <a:pt x="9" y="18"/>
                    <a:pt x="14" y="17"/>
                    <a:pt x="16" y="13"/>
                  </a:cubicBezTo>
                  <a:cubicBezTo>
                    <a:pt x="18" y="9"/>
                    <a:pt x="17" y="4"/>
                    <a:pt x="13" y="2"/>
                  </a:cubicBezTo>
                  <a:cubicBezTo>
                    <a:pt x="9" y="0"/>
                    <a:pt x="5" y="2"/>
                    <a:pt x="3" y="6"/>
                  </a:cubicBezTo>
                  <a:cubicBezTo>
                    <a:pt x="0" y="10"/>
                    <a:pt x="2" y="14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3" name="Freeform 899">
              <a:extLst>
                <a:ext uri="{FF2B5EF4-FFF2-40B4-BE49-F238E27FC236}">
                  <a16:creationId xmlns:a16="http://schemas.microsoft.com/office/drawing/2014/main" id="{9A3C355B-74CF-4C08-939C-C2053A93B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452"/>
              <a:ext cx="62" cy="45"/>
            </a:xfrm>
            <a:custGeom>
              <a:avLst/>
              <a:gdLst>
                <a:gd name="T0" fmla="*/ 1 w 117"/>
                <a:gd name="T1" fmla="*/ 8 h 86"/>
                <a:gd name="T2" fmla="*/ 10 w 117"/>
                <a:gd name="T3" fmla="*/ 11 h 86"/>
                <a:gd name="T4" fmla="*/ 16 w 117"/>
                <a:gd name="T5" fmla="*/ 4 h 86"/>
                <a:gd name="T6" fmla="*/ 7 w 117"/>
                <a:gd name="T7" fmla="*/ 1 h 86"/>
                <a:gd name="T8" fmla="*/ 1 w 117"/>
                <a:gd name="T9" fmla="*/ 8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6">
                  <a:moveTo>
                    <a:pt x="5" y="56"/>
                  </a:moveTo>
                  <a:cubicBezTo>
                    <a:pt x="10" y="76"/>
                    <a:pt x="38" y="86"/>
                    <a:pt x="67" y="79"/>
                  </a:cubicBezTo>
                  <a:cubicBezTo>
                    <a:pt x="97" y="72"/>
                    <a:pt x="117" y="50"/>
                    <a:pt x="112" y="30"/>
                  </a:cubicBezTo>
                  <a:cubicBezTo>
                    <a:pt x="107" y="10"/>
                    <a:pt x="79" y="0"/>
                    <a:pt x="50" y="7"/>
                  </a:cubicBezTo>
                  <a:cubicBezTo>
                    <a:pt x="20" y="14"/>
                    <a:pt x="0" y="37"/>
                    <a:pt x="5" y="56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4" name="Freeform 900">
              <a:extLst>
                <a:ext uri="{FF2B5EF4-FFF2-40B4-BE49-F238E27FC236}">
                  <a16:creationId xmlns:a16="http://schemas.microsoft.com/office/drawing/2014/main" id="{2DF623E2-19C7-488D-B6BE-C383FED5D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462"/>
              <a:ext cx="29" cy="24"/>
            </a:xfrm>
            <a:custGeom>
              <a:avLst/>
              <a:gdLst>
                <a:gd name="T0" fmla="*/ 5 w 54"/>
                <a:gd name="T1" fmla="*/ 6 h 47"/>
                <a:gd name="T2" fmla="*/ 8 w 54"/>
                <a:gd name="T3" fmla="*/ 3 h 47"/>
                <a:gd name="T4" fmla="*/ 3 w 54"/>
                <a:gd name="T5" fmla="*/ 1 h 47"/>
                <a:gd name="T6" fmla="*/ 1 w 54"/>
                <a:gd name="T7" fmla="*/ 4 h 47"/>
                <a:gd name="T8" fmla="*/ 5 w 54"/>
                <a:gd name="T9" fmla="*/ 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7">
                  <a:moveTo>
                    <a:pt x="32" y="44"/>
                  </a:moveTo>
                  <a:cubicBezTo>
                    <a:pt x="45" y="41"/>
                    <a:pt x="54" y="29"/>
                    <a:pt x="51" y="18"/>
                  </a:cubicBezTo>
                  <a:cubicBezTo>
                    <a:pt x="48" y="7"/>
                    <a:pt x="35" y="0"/>
                    <a:pt x="22" y="3"/>
                  </a:cubicBezTo>
                  <a:cubicBezTo>
                    <a:pt x="9" y="7"/>
                    <a:pt x="0" y="18"/>
                    <a:pt x="3" y="29"/>
                  </a:cubicBezTo>
                  <a:cubicBezTo>
                    <a:pt x="5" y="41"/>
                    <a:pt x="18" y="47"/>
                    <a:pt x="32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5" name="Freeform 901">
              <a:extLst>
                <a:ext uri="{FF2B5EF4-FFF2-40B4-BE49-F238E27FC236}">
                  <a16:creationId xmlns:a16="http://schemas.microsoft.com/office/drawing/2014/main" id="{3223DB1E-0D43-42E9-96F1-54A804B22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462"/>
              <a:ext cx="16" cy="14"/>
            </a:xfrm>
            <a:custGeom>
              <a:avLst/>
              <a:gdLst>
                <a:gd name="T0" fmla="*/ 2 w 31"/>
                <a:gd name="T1" fmla="*/ 4 h 27"/>
                <a:gd name="T2" fmla="*/ 4 w 31"/>
                <a:gd name="T3" fmla="*/ 2 h 27"/>
                <a:gd name="T4" fmla="*/ 3 w 31"/>
                <a:gd name="T5" fmla="*/ 1 h 27"/>
                <a:gd name="T6" fmla="*/ 1 w 31"/>
                <a:gd name="T7" fmla="*/ 2 h 27"/>
                <a:gd name="T8" fmla="*/ 2 w 31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15" y="26"/>
                  </a:moveTo>
                  <a:cubicBezTo>
                    <a:pt x="23" y="27"/>
                    <a:pt x="30" y="21"/>
                    <a:pt x="31" y="14"/>
                  </a:cubicBezTo>
                  <a:cubicBezTo>
                    <a:pt x="31" y="7"/>
                    <a:pt x="25" y="1"/>
                    <a:pt x="17" y="1"/>
                  </a:cubicBezTo>
                  <a:cubicBezTo>
                    <a:pt x="8" y="0"/>
                    <a:pt x="1" y="5"/>
                    <a:pt x="1" y="12"/>
                  </a:cubicBezTo>
                  <a:cubicBezTo>
                    <a:pt x="0" y="19"/>
                    <a:pt x="6" y="26"/>
                    <a:pt x="1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6" name="Freeform 902">
              <a:extLst>
                <a:ext uri="{FF2B5EF4-FFF2-40B4-BE49-F238E27FC236}">
                  <a16:creationId xmlns:a16="http://schemas.microsoft.com/office/drawing/2014/main" id="{F692FFDF-8B6F-4493-B5D0-1763C447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444"/>
              <a:ext cx="180" cy="143"/>
            </a:xfrm>
            <a:custGeom>
              <a:avLst/>
              <a:gdLst>
                <a:gd name="T0" fmla="*/ 19 w 344"/>
                <a:gd name="T1" fmla="*/ 30 h 272"/>
                <a:gd name="T2" fmla="*/ 17 w 344"/>
                <a:gd name="T3" fmla="*/ 29 h 272"/>
                <a:gd name="T4" fmla="*/ 10 w 344"/>
                <a:gd name="T5" fmla="*/ 27 h 272"/>
                <a:gd name="T6" fmla="*/ 3 w 344"/>
                <a:gd name="T7" fmla="*/ 8 h 272"/>
                <a:gd name="T8" fmla="*/ 23 w 344"/>
                <a:gd name="T9" fmla="*/ 4 h 272"/>
                <a:gd name="T10" fmla="*/ 28 w 344"/>
                <a:gd name="T11" fmla="*/ 8 h 272"/>
                <a:gd name="T12" fmla="*/ 30 w 344"/>
                <a:gd name="T13" fmla="*/ 9 h 272"/>
                <a:gd name="T14" fmla="*/ 32 w 344"/>
                <a:gd name="T15" fmla="*/ 11 h 272"/>
                <a:gd name="T16" fmla="*/ 38 w 344"/>
                <a:gd name="T17" fmla="*/ 13 h 272"/>
                <a:gd name="T18" fmla="*/ 46 w 344"/>
                <a:gd name="T19" fmla="*/ 32 h 272"/>
                <a:gd name="T20" fmla="*/ 26 w 344"/>
                <a:gd name="T21" fmla="*/ 35 h 272"/>
                <a:gd name="T22" fmla="*/ 21 w 344"/>
                <a:gd name="T23" fmla="*/ 31 h 272"/>
                <a:gd name="T24" fmla="*/ 19 w 344"/>
                <a:gd name="T25" fmla="*/ 30 h 2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4" h="272">
                  <a:moveTo>
                    <a:pt x="132" y="210"/>
                  </a:moveTo>
                  <a:cubicBezTo>
                    <a:pt x="127" y="207"/>
                    <a:pt x="123" y="204"/>
                    <a:pt x="120" y="200"/>
                  </a:cubicBezTo>
                  <a:cubicBezTo>
                    <a:pt x="105" y="199"/>
                    <a:pt x="90" y="194"/>
                    <a:pt x="75" y="186"/>
                  </a:cubicBezTo>
                  <a:cubicBezTo>
                    <a:pt x="23" y="159"/>
                    <a:pt x="0" y="100"/>
                    <a:pt x="23" y="56"/>
                  </a:cubicBezTo>
                  <a:cubicBezTo>
                    <a:pt x="47" y="13"/>
                    <a:pt x="108" y="0"/>
                    <a:pt x="160" y="28"/>
                  </a:cubicBezTo>
                  <a:cubicBezTo>
                    <a:pt x="174" y="35"/>
                    <a:pt x="186" y="45"/>
                    <a:pt x="196" y="56"/>
                  </a:cubicBezTo>
                  <a:cubicBezTo>
                    <a:pt x="200" y="56"/>
                    <a:pt x="206" y="58"/>
                    <a:pt x="212" y="61"/>
                  </a:cubicBezTo>
                  <a:cubicBezTo>
                    <a:pt x="218" y="64"/>
                    <a:pt x="222" y="68"/>
                    <a:pt x="225" y="72"/>
                  </a:cubicBezTo>
                  <a:cubicBezTo>
                    <a:pt x="240" y="74"/>
                    <a:pt x="254" y="78"/>
                    <a:pt x="268" y="86"/>
                  </a:cubicBezTo>
                  <a:cubicBezTo>
                    <a:pt x="321" y="114"/>
                    <a:pt x="344" y="172"/>
                    <a:pt x="321" y="216"/>
                  </a:cubicBezTo>
                  <a:cubicBezTo>
                    <a:pt x="297" y="259"/>
                    <a:pt x="236" y="272"/>
                    <a:pt x="184" y="244"/>
                  </a:cubicBezTo>
                  <a:cubicBezTo>
                    <a:pt x="169" y="237"/>
                    <a:pt x="157" y="226"/>
                    <a:pt x="147" y="215"/>
                  </a:cubicBezTo>
                  <a:cubicBezTo>
                    <a:pt x="142" y="214"/>
                    <a:pt x="137" y="213"/>
                    <a:pt x="132" y="2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7" name="Freeform 903">
              <a:extLst>
                <a:ext uri="{FF2B5EF4-FFF2-40B4-BE49-F238E27FC236}">
                  <a16:creationId xmlns:a16="http://schemas.microsoft.com/office/drawing/2014/main" id="{9800EA5F-90CF-4CDA-A03F-4BD676284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451"/>
              <a:ext cx="184" cy="122"/>
            </a:xfrm>
            <a:custGeom>
              <a:avLst/>
              <a:gdLst>
                <a:gd name="T0" fmla="*/ 22 w 351"/>
                <a:gd name="T1" fmla="*/ 28 h 233"/>
                <a:gd name="T2" fmla="*/ 20 w 351"/>
                <a:gd name="T3" fmla="*/ 27 h 233"/>
                <a:gd name="T4" fmla="*/ 14 w 351"/>
                <a:gd name="T5" fmla="*/ 27 h 233"/>
                <a:gd name="T6" fmla="*/ 2 w 351"/>
                <a:gd name="T7" fmla="*/ 10 h 233"/>
                <a:gd name="T8" fmla="*/ 20 w 351"/>
                <a:gd name="T9" fmla="*/ 2 h 233"/>
                <a:gd name="T10" fmla="*/ 26 w 351"/>
                <a:gd name="T11" fmla="*/ 5 h 233"/>
                <a:gd name="T12" fmla="*/ 28 w 351"/>
                <a:gd name="T13" fmla="*/ 5 h 233"/>
                <a:gd name="T14" fmla="*/ 30 w 351"/>
                <a:gd name="T15" fmla="*/ 6 h 233"/>
                <a:gd name="T16" fmla="*/ 37 w 351"/>
                <a:gd name="T17" fmla="*/ 6 h 233"/>
                <a:gd name="T18" fmla="*/ 49 w 351"/>
                <a:gd name="T19" fmla="*/ 23 h 233"/>
                <a:gd name="T20" fmla="*/ 31 w 351"/>
                <a:gd name="T21" fmla="*/ 31 h 233"/>
                <a:gd name="T22" fmla="*/ 25 w 351"/>
                <a:gd name="T23" fmla="*/ 28 h 233"/>
                <a:gd name="T24" fmla="*/ 22 w 351"/>
                <a:gd name="T25" fmla="*/ 28 h 2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33">
                  <a:moveTo>
                    <a:pt x="155" y="198"/>
                  </a:moveTo>
                  <a:cubicBezTo>
                    <a:pt x="150" y="196"/>
                    <a:pt x="145" y="194"/>
                    <a:pt x="141" y="191"/>
                  </a:cubicBezTo>
                  <a:cubicBezTo>
                    <a:pt x="126" y="193"/>
                    <a:pt x="110" y="193"/>
                    <a:pt x="94" y="189"/>
                  </a:cubicBezTo>
                  <a:cubicBezTo>
                    <a:pt x="37" y="174"/>
                    <a:pt x="0" y="124"/>
                    <a:pt x="12" y="75"/>
                  </a:cubicBezTo>
                  <a:cubicBezTo>
                    <a:pt x="24" y="27"/>
                    <a:pt x="81" y="0"/>
                    <a:pt x="138" y="14"/>
                  </a:cubicBezTo>
                  <a:cubicBezTo>
                    <a:pt x="154" y="18"/>
                    <a:pt x="168" y="25"/>
                    <a:pt x="179" y="33"/>
                  </a:cubicBezTo>
                  <a:cubicBezTo>
                    <a:pt x="184" y="32"/>
                    <a:pt x="190" y="32"/>
                    <a:pt x="196" y="34"/>
                  </a:cubicBezTo>
                  <a:cubicBezTo>
                    <a:pt x="203" y="35"/>
                    <a:pt x="208" y="38"/>
                    <a:pt x="212" y="41"/>
                  </a:cubicBezTo>
                  <a:cubicBezTo>
                    <a:pt x="226" y="39"/>
                    <a:pt x="242" y="40"/>
                    <a:pt x="257" y="44"/>
                  </a:cubicBezTo>
                  <a:cubicBezTo>
                    <a:pt x="315" y="58"/>
                    <a:pt x="351" y="109"/>
                    <a:pt x="339" y="157"/>
                  </a:cubicBezTo>
                  <a:cubicBezTo>
                    <a:pt x="327" y="206"/>
                    <a:pt x="271" y="233"/>
                    <a:pt x="213" y="219"/>
                  </a:cubicBezTo>
                  <a:cubicBezTo>
                    <a:pt x="197" y="215"/>
                    <a:pt x="183" y="208"/>
                    <a:pt x="171" y="199"/>
                  </a:cubicBezTo>
                  <a:cubicBezTo>
                    <a:pt x="166" y="200"/>
                    <a:pt x="161" y="199"/>
                    <a:pt x="155" y="198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8" name="Freeform 904">
              <a:extLst>
                <a:ext uri="{FF2B5EF4-FFF2-40B4-BE49-F238E27FC236}">
                  <a16:creationId xmlns:a16="http://schemas.microsoft.com/office/drawing/2014/main" id="{9E20B002-1804-4ECB-8EC7-296ED965C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458"/>
              <a:ext cx="89" cy="69"/>
            </a:xfrm>
            <a:custGeom>
              <a:avLst/>
              <a:gdLst>
                <a:gd name="T0" fmla="*/ 14 w 170"/>
                <a:gd name="T1" fmla="*/ 17 h 133"/>
                <a:gd name="T2" fmla="*/ 24 w 170"/>
                <a:gd name="T3" fmla="*/ 7 h 133"/>
                <a:gd name="T4" fmla="*/ 10 w 170"/>
                <a:gd name="T5" fmla="*/ 2 h 133"/>
                <a:gd name="T6" fmla="*/ 1 w 170"/>
                <a:gd name="T7" fmla="*/ 11 h 133"/>
                <a:gd name="T8" fmla="*/ 14 w 170"/>
                <a:gd name="T9" fmla="*/ 17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33">
                  <a:moveTo>
                    <a:pt x="97" y="124"/>
                  </a:moveTo>
                  <a:cubicBezTo>
                    <a:pt x="141" y="115"/>
                    <a:pt x="170" y="82"/>
                    <a:pt x="164" y="50"/>
                  </a:cubicBezTo>
                  <a:cubicBezTo>
                    <a:pt x="157" y="19"/>
                    <a:pt x="116" y="0"/>
                    <a:pt x="73" y="10"/>
                  </a:cubicBezTo>
                  <a:cubicBezTo>
                    <a:pt x="30" y="19"/>
                    <a:pt x="0" y="52"/>
                    <a:pt x="7" y="83"/>
                  </a:cubicBezTo>
                  <a:cubicBezTo>
                    <a:pt x="14" y="115"/>
                    <a:pt x="54" y="133"/>
                    <a:pt x="97" y="124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9" name="Freeform 905">
              <a:extLst>
                <a:ext uri="{FF2B5EF4-FFF2-40B4-BE49-F238E27FC236}">
                  <a16:creationId xmlns:a16="http://schemas.microsoft.com/office/drawing/2014/main" id="{7D701448-68A5-4756-B433-737A3E4EE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468"/>
              <a:ext cx="15" cy="9"/>
            </a:xfrm>
            <a:custGeom>
              <a:avLst/>
              <a:gdLst>
                <a:gd name="T0" fmla="*/ 0 w 29"/>
                <a:gd name="T1" fmla="*/ 2 h 17"/>
                <a:gd name="T2" fmla="*/ 4 w 29"/>
                <a:gd name="T3" fmla="*/ 3 h 17"/>
                <a:gd name="T4" fmla="*/ 0 w 29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0" y="10"/>
                  </a:moveTo>
                  <a:cubicBezTo>
                    <a:pt x="0" y="10"/>
                    <a:pt x="16" y="0"/>
                    <a:pt x="29" y="17"/>
                  </a:cubicBezTo>
                  <a:cubicBezTo>
                    <a:pt x="29" y="17"/>
                    <a:pt x="12" y="7"/>
                    <a:pt x="0" y="1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0" name="Freeform 906">
              <a:extLst>
                <a:ext uri="{FF2B5EF4-FFF2-40B4-BE49-F238E27FC236}">
                  <a16:creationId xmlns:a16="http://schemas.microsoft.com/office/drawing/2014/main" id="{D5F70DA1-272F-4DE9-A782-16077349C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1473"/>
              <a:ext cx="80" cy="74"/>
            </a:xfrm>
            <a:custGeom>
              <a:avLst/>
              <a:gdLst>
                <a:gd name="T0" fmla="*/ 6 w 153"/>
                <a:gd name="T1" fmla="*/ 16 h 141"/>
                <a:gd name="T2" fmla="*/ 19 w 153"/>
                <a:gd name="T3" fmla="*/ 17 h 141"/>
                <a:gd name="T4" fmla="*/ 15 w 153"/>
                <a:gd name="T5" fmla="*/ 5 h 141"/>
                <a:gd name="T6" fmla="*/ 3 w 153"/>
                <a:gd name="T7" fmla="*/ 3 h 141"/>
                <a:gd name="T8" fmla="*/ 6 w 153"/>
                <a:gd name="T9" fmla="*/ 16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1">
                  <a:moveTo>
                    <a:pt x="44" y="109"/>
                  </a:moveTo>
                  <a:cubicBezTo>
                    <a:pt x="77" y="136"/>
                    <a:pt x="117" y="141"/>
                    <a:pt x="135" y="120"/>
                  </a:cubicBezTo>
                  <a:cubicBezTo>
                    <a:pt x="153" y="99"/>
                    <a:pt x="141" y="60"/>
                    <a:pt x="108" y="33"/>
                  </a:cubicBezTo>
                  <a:cubicBezTo>
                    <a:pt x="76" y="5"/>
                    <a:pt x="35" y="0"/>
                    <a:pt x="17" y="21"/>
                  </a:cubicBezTo>
                  <a:cubicBezTo>
                    <a:pt x="0" y="42"/>
                    <a:pt x="12" y="81"/>
                    <a:pt x="44" y="109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1" name="Freeform 907">
              <a:extLst>
                <a:ext uri="{FF2B5EF4-FFF2-40B4-BE49-F238E27FC236}">
                  <a16:creationId xmlns:a16="http://schemas.microsoft.com/office/drawing/2014/main" id="{CB5A2495-0B29-4071-8820-FFE0BAC9C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475"/>
              <a:ext cx="52" cy="45"/>
            </a:xfrm>
            <a:custGeom>
              <a:avLst/>
              <a:gdLst>
                <a:gd name="T0" fmla="*/ 5 w 98"/>
                <a:gd name="T1" fmla="*/ 11 h 86"/>
                <a:gd name="T2" fmla="*/ 13 w 98"/>
                <a:gd name="T3" fmla="*/ 8 h 86"/>
                <a:gd name="T4" fmla="*/ 10 w 98"/>
                <a:gd name="T5" fmla="*/ 2 h 86"/>
                <a:gd name="T6" fmla="*/ 1 w 98"/>
                <a:gd name="T7" fmla="*/ 4 h 86"/>
                <a:gd name="T8" fmla="*/ 5 w 98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35" y="76"/>
                  </a:moveTo>
                  <a:cubicBezTo>
                    <a:pt x="59" y="86"/>
                    <a:pt x="83" y="78"/>
                    <a:pt x="91" y="60"/>
                  </a:cubicBezTo>
                  <a:cubicBezTo>
                    <a:pt x="98" y="41"/>
                    <a:pt x="85" y="19"/>
                    <a:pt x="62" y="9"/>
                  </a:cubicBezTo>
                  <a:cubicBezTo>
                    <a:pt x="39" y="0"/>
                    <a:pt x="14" y="8"/>
                    <a:pt x="7" y="26"/>
                  </a:cubicBezTo>
                  <a:cubicBezTo>
                    <a:pt x="0" y="45"/>
                    <a:pt x="12" y="67"/>
                    <a:pt x="35" y="76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2" name="Freeform 908">
              <a:extLst>
                <a:ext uri="{FF2B5EF4-FFF2-40B4-BE49-F238E27FC236}">
                  <a16:creationId xmlns:a16="http://schemas.microsoft.com/office/drawing/2014/main" id="{A5B72990-A4C9-4978-B1E5-46298900C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481"/>
              <a:ext cx="13" cy="13"/>
            </a:xfrm>
            <a:custGeom>
              <a:avLst/>
              <a:gdLst>
                <a:gd name="T0" fmla="*/ 2 w 23"/>
                <a:gd name="T1" fmla="*/ 3 h 25"/>
                <a:gd name="T2" fmla="*/ 4 w 23"/>
                <a:gd name="T3" fmla="*/ 2 h 25"/>
                <a:gd name="T4" fmla="*/ 3 w 23"/>
                <a:gd name="T5" fmla="*/ 1 h 25"/>
                <a:gd name="T6" fmla="*/ 1 w 23"/>
                <a:gd name="T7" fmla="*/ 2 h 25"/>
                <a:gd name="T8" fmla="*/ 2 w 23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14" y="25"/>
                    <a:pt x="20" y="21"/>
                    <a:pt x="22" y="15"/>
                  </a:cubicBezTo>
                  <a:cubicBezTo>
                    <a:pt x="23" y="9"/>
                    <a:pt x="20" y="3"/>
                    <a:pt x="14" y="1"/>
                  </a:cubicBezTo>
                  <a:cubicBezTo>
                    <a:pt x="9" y="0"/>
                    <a:pt x="3" y="4"/>
                    <a:pt x="1" y="10"/>
                  </a:cubicBezTo>
                  <a:cubicBezTo>
                    <a:pt x="0" y="16"/>
                    <a:pt x="3" y="22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3" name="Freeform 909">
              <a:extLst>
                <a:ext uri="{FF2B5EF4-FFF2-40B4-BE49-F238E27FC236}">
                  <a16:creationId xmlns:a16="http://schemas.microsoft.com/office/drawing/2014/main" id="{06310C4C-6C4C-468F-A23F-5D10FE9C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480"/>
              <a:ext cx="9" cy="9"/>
            </a:xfrm>
            <a:custGeom>
              <a:avLst/>
              <a:gdLst>
                <a:gd name="T0" fmla="*/ 1 w 17"/>
                <a:gd name="T1" fmla="*/ 3 h 18"/>
                <a:gd name="T2" fmla="*/ 2 w 17"/>
                <a:gd name="T3" fmla="*/ 2 h 18"/>
                <a:gd name="T4" fmla="*/ 2 w 17"/>
                <a:gd name="T5" fmla="*/ 1 h 18"/>
                <a:gd name="T6" fmla="*/ 1 w 17"/>
                <a:gd name="T7" fmla="*/ 1 h 18"/>
                <a:gd name="T8" fmla="*/ 1 w 17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7" y="17"/>
                  </a:moveTo>
                  <a:cubicBezTo>
                    <a:pt x="11" y="18"/>
                    <a:pt x="15" y="15"/>
                    <a:pt x="16" y="11"/>
                  </a:cubicBezTo>
                  <a:cubicBezTo>
                    <a:pt x="17" y="7"/>
                    <a:pt x="15" y="2"/>
                    <a:pt x="11" y="1"/>
                  </a:cubicBezTo>
                  <a:cubicBezTo>
                    <a:pt x="7" y="0"/>
                    <a:pt x="2" y="3"/>
                    <a:pt x="1" y="7"/>
                  </a:cubicBezTo>
                  <a:cubicBezTo>
                    <a:pt x="0" y="12"/>
                    <a:pt x="3" y="16"/>
                    <a:pt x="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4" name="Freeform 910">
              <a:extLst>
                <a:ext uri="{FF2B5EF4-FFF2-40B4-BE49-F238E27FC236}">
                  <a16:creationId xmlns:a16="http://schemas.microsoft.com/office/drawing/2014/main" id="{BF3E1AEB-1DC2-4C03-8B8B-D4228056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458"/>
              <a:ext cx="61" cy="49"/>
            </a:xfrm>
            <a:custGeom>
              <a:avLst/>
              <a:gdLst>
                <a:gd name="T0" fmla="*/ 2 w 116"/>
                <a:gd name="T1" fmla="*/ 10 h 94"/>
                <a:gd name="T2" fmla="*/ 11 w 116"/>
                <a:gd name="T3" fmla="*/ 11 h 94"/>
                <a:gd name="T4" fmla="*/ 15 w 116"/>
                <a:gd name="T5" fmla="*/ 3 h 94"/>
                <a:gd name="T6" fmla="*/ 6 w 116"/>
                <a:gd name="T7" fmla="*/ 2 h 94"/>
                <a:gd name="T8" fmla="*/ 2 w 116"/>
                <a:gd name="T9" fmla="*/ 1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9" y="72"/>
                  </a:moveTo>
                  <a:cubicBezTo>
                    <a:pt x="19" y="90"/>
                    <a:pt x="49" y="94"/>
                    <a:pt x="75" y="79"/>
                  </a:cubicBezTo>
                  <a:cubicBezTo>
                    <a:pt x="102" y="65"/>
                    <a:pt x="116" y="39"/>
                    <a:pt x="106" y="21"/>
                  </a:cubicBezTo>
                  <a:cubicBezTo>
                    <a:pt x="97" y="3"/>
                    <a:pt x="67" y="0"/>
                    <a:pt x="40" y="14"/>
                  </a:cubicBezTo>
                  <a:cubicBezTo>
                    <a:pt x="14" y="28"/>
                    <a:pt x="0" y="54"/>
                    <a:pt x="9" y="7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5" name="Freeform 911">
              <a:extLst>
                <a:ext uri="{FF2B5EF4-FFF2-40B4-BE49-F238E27FC236}">
                  <a16:creationId xmlns:a16="http://schemas.microsoft.com/office/drawing/2014/main" id="{F5B8D6B4-50F0-40C6-8C4F-4D835F30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472"/>
              <a:ext cx="29" cy="26"/>
            </a:xfrm>
            <a:custGeom>
              <a:avLst/>
              <a:gdLst>
                <a:gd name="T0" fmla="*/ 6 w 55"/>
                <a:gd name="T1" fmla="*/ 6 h 50"/>
                <a:gd name="T2" fmla="*/ 7 w 55"/>
                <a:gd name="T3" fmla="*/ 2 h 50"/>
                <a:gd name="T4" fmla="*/ 3 w 55"/>
                <a:gd name="T5" fmla="*/ 1 h 50"/>
                <a:gd name="T6" fmla="*/ 1 w 55"/>
                <a:gd name="T7" fmla="*/ 5 h 50"/>
                <a:gd name="T8" fmla="*/ 6 w 55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37" y="44"/>
                  </a:moveTo>
                  <a:cubicBezTo>
                    <a:pt x="49" y="37"/>
                    <a:pt x="55" y="24"/>
                    <a:pt x="50" y="14"/>
                  </a:cubicBezTo>
                  <a:cubicBezTo>
                    <a:pt x="44" y="3"/>
                    <a:pt x="30" y="0"/>
                    <a:pt x="18" y="6"/>
                  </a:cubicBezTo>
                  <a:cubicBezTo>
                    <a:pt x="6" y="13"/>
                    <a:pt x="0" y="26"/>
                    <a:pt x="6" y="36"/>
                  </a:cubicBezTo>
                  <a:cubicBezTo>
                    <a:pt x="11" y="47"/>
                    <a:pt x="25" y="50"/>
                    <a:pt x="37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6" name="Freeform 912">
              <a:extLst>
                <a:ext uri="{FF2B5EF4-FFF2-40B4-BE49-F238E27FC236}">
                  <a16:creationId xmlns:a16="http://schemas.microsoft.com/office/drawing/2014/main" id="{A2EB4068-7BFF-4DC0-A311-9900DC2F9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466"/>
              <a:ext cx="17" cy="15"/>
            </a:xfrm>
            <a:custGeom>
              <a:avLst/>
              <a:gdLst>
                <a:gd name="T0" fmla="*/ 3 w 32"/>
                <a:gd name="T1" fmla="*/ 4 h 28"/>
                <a:gd name="T2" fmla="*/ 5 w 32"/>
                <a:gd name="T3" fmla="*/ 2 h 28"/>
                <a:gd name="T4" fmla="*/ 2 w 32"/>
                <a:gd name="T5" fmla="*/ 1 h 28"/>
                <a:gd name="T6" fmla="*/ 1 w 32"/>
                <a:gd name="T7" fmla="*/ 3 h 28"/>
                <a:gd name="T8" fmla="*/ 3 w 32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8" y="27"/>
                  </a:moveTo>
                  <a:cubicBezTo>
                    <a:pt x="26" y="25"/>
                    <a:pt x="32" y="18"/>
                    <a:pt x="31" y="11"/>
                  </a:cubicBezTo>
                  <a:cubicBezTo>
                    <a:pt x="29" y="4"/>
                    <a:pt x="22" y="0"/>
                    <a:pt x="13" y="2"/>
                  </a:cubicBezTo>
                  <a:cubicBezTo>
                    <a:pt x="5" y="3"/>
                    <a:pt x="0" y="10"/>
                    <a:pt x="1" y="17"/>
                  </a:cubicBezTo>
                  <a:cubicBezTo>
                    <a:pt x="2" y="24"/>
                    <a:pt x="10" y="28"/>
                    <a:pt x="18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7" name="Freeform 913">
              <a:extLst>
                <a:ext uri="{FF2B5EF4-FFF2-40B4-BE49-F238E27FC236}">
                  <a16:creationId xmlns:a16="http://schemas.microsoft.com/office/drawing/2014/main" id="{946D493D-DCC1-4C21-A237-33A4EE314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451"/>
              <a:ext cx="184" cy="122"/>
            </a:xfrm>
            <a:custGeom>
              <a:avLst/>
              <a:gdLst>
                <a:gd name="T0" fmla="*/ 22 w 351"/>
                <a:gd name="T1" fmla="*/ 28 h 234"/>
                <a:gd name="T2" fmla="*/ 20 w 351"/>
                <a:gd name="T3" fmla="*/ 27 h 234"/>
                <a:gd name="T4" fmla="*/ 14 w 351"/>
                <a:gd name="T5" fmla="*/ 27 h 234"/>
                <a:gd name="T6" fmla="*/ 2 w 351"/>
                <a:gd name="T7" fmla="*/ 11 h 234"/>
                <a:gd name="T8" fmla="*/ 20 w 351"/>
                <a:gd name="T9" fmla="*/ 2 h 234"/>
                <a:gd name="T10" fmla="*/ 26 w 351"/>
                <a:gd name="T11" fmla="*/ 5 h 234"/>
                <a:gd name="T12" fmla="*/ 28 w 351"/>
                <a:gd name="T13" fmla="*/ 5 h 234"/>
                <a:gd name="T14" fmla="*/ 30 w 351"/>
                <a:gd name="T15" fmla="*/ 6 h 234"/>
                <a:gd name="T16" fmla="*/ 37 w 351"/>
                <a:gd name="T17" fmla="*/ 6 h 234"/>
                <a:gd name="T18" fmla="*/ 49 w 351"/>
                <a:gd name="T19" fmla="*/ 22 h 234"/>
                <a:gd name="T20" fmla="*/ 31 w 351"/>
                <a:gd name="T21" fmla="*/ 31 h 234"/>
                <a:gd name="T22" fmla="*/ 25 w 351"/>
                <a:gd name="T23" fmla="*/ 28 h 234"/>
                <a:gd name="T24" fmla="*/ 22 w 351"/>
                <a:gd name="T25" fmla="*/ 28 h 2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34">
                  <a:moveTo>
                    <a:pt x="155" y="199"/>
                  </a:moveTo>
                  <a:cubicBezTo>
                    <a:pt x="150" y="197"/>
                    <a:pt x="145" y="195"/>
                    <a:pt x="141" y="192"/>
                  </a:cubicBezTo>
                  <a:cubicBezTo>
                    <a:pt x="126" y="194"/>
                    <a:pt x="110" y="194"/>
                    <a:pt x="94" y="189"/>
                  </a:cubicBezTo>
                  <a:cubicBezTo>
                    <a:pt x="37" y="175"/>
                    <a:pt x="0" y="124"/>
                    <a:pt x="12" y="76"/>
                  </a:cubicBezTo>
                  <a:cubicBezTo>
                    <a:pt x="24" y="28"/>
                    <a:pt x="81" y="0"/>
                    <a:pt x="138" y="15"/>
                  </a:cubicBezTo>
                  <a:cubicBezTo>
                    <a:pt x="154" y="19"/>
                    <a:pt x="168" y="25"/>
                    <a:pt x="179" y="34"/>
                  </a:cubicBezTo>
                  <a:cubicBezTo>
                    <a:pt x="184" y="33"/>
                    <a:pt x="190" y="33"/>
                    <a:pt x="196" y="34"/>
                  </a:cubicBezTo>
                  <a:cubicBezTo>
                    <a:pt x="203" y="36"/>
                    <a:pt x="208" y="39"/>
                    <a:pt x="212" y="42"/>
                  </a:cubicBezTo>
                  <a:cubicBezTo>
                    <a:pt x="226" y="40"/>
                    <a:pt x="242" y="41"/>
                    <a:pt x="257" y="45"/>
                  </a:cubicBezTo>
                  <a:cubicBezTo>
                    <a:pt x="315" y="59"/>
                    <a:pt x="351" y="110"/>
                    <a:pt x="339" y="158"/>
                  </a:cubicBezTo>
                  <a:cubicBezTo>
                    <a:pt x="327" y="206"/>
                    <a:pt x="271" y="234"/>
                    <a:pt x="213" y="219"/>
                  </a:cubicBezTo>
                  <a:cubicBezTo>
                    <a:pt x="197" y="215"/>
                    <a:pt x="183" y="208"/>
                    <a:pt x="171" y="200"/>
                  </a:cubicBezTo>
                  <a:cubicBezTo>
                    <a:pt x="166" y="200"/>
                    <a:pt x="161" y="200"/>
                    <a:pt x="155" y="19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8" name="Freeform 914">
              <a:extLst>
                <a:ext uri="{FF2B5EF4-FFF2-40B4-BE49-F238E27FC236}">
                  <a16:creationId xmlns:a16="http://schemas.microsoft.com/office/drawing/2014/main" id="{5A18E820-61C7-4B94-929F-4A83AF41D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207"/>
              <a:ext cx="119" cy="133"/>
            </a:xfrm>
            <a:custGeom>
              <a:avLst/>
              <a:gdLst>
                <a:gd name="T0" fmla="*/ 0 w 226"/>
                <a:gd name="T1" fmla="*/ 19 h 253"/>
                <a:gd name="T2" fmla="*/ 33 w 226"/>
                <a:gd name="T3" fmla="*/ 0 h 2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6" h="253">
                  <a:moveTo>
                    <a:pt x="0" y="135"/>
                  </a:moveTo>
                  <a:cubicBezTo>
                    <a:pt x="0" y="135"/>
                    <a:pt x="217" y="253"/>
                    <a:pt x="226" y="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9" name="Freeform 915">
              <a:extLst>
                <a:ext uri="{FF2B5EF4-FFF2-40B4-BE49-F238E27FC236}">
                  <a16:creationId xmlns:a16="http://schemas.microsoft.com/office/drawing/2014/main" id="{4FE0CA4A-2C0C-42A3-BF37-835615A50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244"/>
              <a:ext cx="129" cy="130"/>
            </a:xfrm>
            <a:custGeom>
              <a:avLst/>
              <a:gdLst>
                <a:gd name="T0" fmla="*/ 23 w 245"/>
                <a:gd name="T1" fmla="*/ 36 h 249"/>
                <a:gd name="T2" fmla="*/ 36 w 245"/>
                <a:gd name="T3" fmla="*/ 0 h 2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249">
                  <a:moveTo>
                    <a:pt x="160" y="249"/>
                  </a:moveTo>
                  <a:cubicBezTo>
                    <a:pt x="160" y="249"/>
                    <a:pt x="0" y="60"/>
                    <a:pt x="245" y="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0" name="Freeform 916">
              <a:extLst>
                <a:ext uri="{FF2B5EF4-FFF2-40B4-BE49-F238E27FC236}">
                  <a16:creationId xmlns:a16="http://schemas.microsoft.com/office/drawing/2014/main" id="{0FB50539-8477-45E3-8DE8-C5310841B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955"/>
              <a:ext cx="132" cy="184"/>
            </a:xfrm>
            <a:custGeom>
              <a:avLst/>
              <a:gdLst>
                <a:gd name="T0" fmla="*/ 29 w 252"/>
                <a:gd name="T1" fmla="*/ 29 h 351"/>
                <a:gd name="T2" fmla="*/ 28 w 252"/>
                <a:gd name="T3" fmla="*/ 31 h 351"/>
                <a:gd name="T4" fmla="*/ 27 w 252"/>
                <a:gd name="T5" fmla="*/ 38 h 351"/>
                <a:gd name="T6" fmla="*/ 10 w 252"/>
                <a:gd name="T7" fmla="*/ 48 h 351"/>
                <a:gd name="T8" fmla="*/ 3 w 252"/>
                <a:gd name="T9" fmla="*/ 29 h 351"/>
                <a:gd name="T10" fmla="*/ 6 w 252"/>
                <a:gd name="T11" fmla="*/ 24 h 351"/>
                <a:gd name="T12" fmla="*/ 7 w 252"/>
                <a:gd name="T13" fmla="*/ 21 h 351"/>
                <a:gd name="T14" fmla="*/ 8 w 252"/>
                <a:gd name="T15" fmla="*/ 19 h 351"/>
                <a:gd name="T16" fmla="*/ 9 w 252"/>
                <a:gd name="T17" fmla="*/ 13 h 351"/>
                <a:gd name="T18" fmla="*/ 26 w 252"/>
                <a:gd name="T19" fmla="*/ 3 h 351"/>
                <a:gd name="T20" fmla="*/ 33 w 252"/>
                <a:gd name="T21" fmla="*/ 21 h 351"/>
                <a:gd name="T22" fmla="*/ 30 w 252"/>
                <a:gd name="T23" fmla="*/ 27 h 351"/>
                <a:gd name="T24" fmla="*/ 29 w 252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205" y="204"/>
                  </a:moveTo>
                  <a:cubicBezTo>
                    <a:pt x="203" y="210"/>
                    <a:pt x="200" y="214"/>
                    <a:pt x="197" y="218"/>
                  </a:cubicBezTo>
                  <a:cubicBezTo>
                    <a:pt x="197" y="233"/>
                    <a:pt x="195" y="248"/>
                    <a:pt x="189" y="264"/>
                  </a:cubicBezTo>
                  <a:cubicBezTo>
                    <a:pt x="169" y="320"/>
                    <a:pt x="114" y="351"/>
                    <a:pt x="68" y="334"/>
                  </a:cubicBezTo>
                  <a:cubicBezTo>
                    <a:pt x="21" y="317"/>
                    <a:pt x="0" y="258"/>
                    <a:pt x="20" y="202"/>
                  </a:cubicBezTo>
                  <a:cubicBezTo>
                    <a:pt x="25" y="187"/>
                    <a:pt x="34" y="174"/>
                    <a:pt x="43" y="163"/>
                  </a:cubicBezTo>
                  <a:cubicBezTo>
                    <a:pt x="43" y="158"/>
                    <a:pt x="43" y="152"/>
                    <a:pt x="46" y="146"/>
                  </a:cubicBezTo>
                  <a:cubicBezTo>
                    <a:pt x="48" y="140"/>
                    <a:pt x="51" y="135"/>
                    <a:pt x="55" y="132"/>
                  </a:cubicBezTo>
                  <a:cubicBezTo>
                    <a:pt x="54" y="117"/>
                    <a:pt x="57" y="102"/>
                    <a:pt x="62" y="87"/>
                  </a:cubicBezTo>
                  <a:cubicBezTo>
                    <a:pt x="83" y="31"/>
                    <a:pt x="137" y="0"/>
                    <a:pt x="184" y="17"/>
                  </a:cubicBezTo>
                  <a:cubicBezTo>
                    <a:pt x="230" y="34"/>
                    <a:pt x="252" y="93"/>
                    <a:pt x="231" y="149"/>
                  </a:cubicBezTo>
                  <a:cubicBezTo>
                    <a:pt x="226" y="164"/>
                    <a:pt x="217" y="178"/>
                    <a:pt x="207" y="189"/>
                  </a:cubicBezTo>
                  <a:cubicBezTo>
                    <a:pt x="207" y="193"/>
                    <a:pt x="207" y="199"/>
                    <a:pt x="205" y="204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1" name="Freeform 917">
              <a:extLst>
                <a:ext uri="{FF2B5EF4-FFF2-40B4-BE49-F238E27FC236}">
                  <a16:creationId xmlns:a16="http://schemas.microsoft.com/office/drawing/2014/main" id="{B34238E0-F109-471B-9F03-28E03210F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040"/>
              <a:ext cx="65" cy="87"/>
            </a:xfrm>
            <a:custGeom>
              <a:avLst/>
              <a:gdLst>
                <a:gd name="T0" fmla="*/ 17 w 125"/>
                <a:gd name="T1" fmla="*/ 11 h 166"/>
                <a:gd name="T2" fmla="*/ 8 w 125"/>
                <a:gd name="T3" fmla="*/ 1 h 166"/>
                <a:gd name="T4" fmla="*/ 1 w 125"/>
                <a:gd name="T5" fmla="*/ 13 h 166"/>
                <a:gd name="T6" fmla="*/ 10 w 125"/>
                <a:gd name="T7" fmla="*/ 24 h 166"/>
                <a:gd name="T8" fmla="*/ 17 w 125"/>
                <a:gd name="T9" fmla="*/ 11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66">
                  <a:moveTo>
                    <a:pt x="121" y="77"/>
                  </a:moveTo>
                  <a:cubicBezTo>
                    <a:pt x="116" y="33"/>
                    <a:pt x="86" y="0"/>
                    <a:pt x="54" y="4"/>
                  </a:cubicBezTo>
                  <a:cubicBezTo>
                    <a:pt x="22" y="7"/>
                    <a:pt x="0" y="45"/>
                    <a:pt x="4" y="89"/>
                  </a:cubicBezTo>
                  <a:cubicBezTo>
                    <a:pt x="9" y="133"/>
                    <a:pt x="38" y="166"/>
                    <a:pt x="71" y="163"/>
                  </a:cubicBezTo>
                  <a:cubicBezTo>
                    <a:pt x="103" y="160"/>
                    <a:pt x="125" y="121"/>
                    <a:pt x="121" y="7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2" name="Freeform 918">
              <a:extLst>
                <a:ext uri="{FF2B5EF4-FFF2-40B4-BE49-F238E27FC236}">
                  <a16:creationId xmlns:a16="http://schemas.microsoft.com/office/drawing/2014/main" id="{9F3B07CA-6DF9-4061-9A71-A4D45C91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024"/>
              <a:ext cx="10" cy="15"/>
            </a:xfrm>
            <a:custGeom>
              <a:avLst/>
              <a:gdLst>
                <a:gd name="T0" fmla="*/ 1 w 18"/>
                <a:gd name="T1" fmla="*/ 4 h 28"/>
                <a:gd name="T2" fmla="*/ 3 w 18"/>
                <a:gd name="T3" fmla="*/ 0 h 28"/>
                <a:gd name="T4" fmla="*/ 1 w 18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8" y="28"/>
                  </a:moveTo>
                  <a:cubicBezTo>
                    <a:pt x="8" y="28"/>
                    <a:pt x="0" y="11"/>
                    <a:pt x="18" y="0"/>
                  </a:cubicBezTo>
                  <a:cubicBezTo>
                    <a:pt x="18" y="0"/>
                    <a:pt x="6" y="16"/>
                    <a:pt x="8" y="28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3" name="Freeform 919">
              <a:extLst>
                <a:ext uri="{FF2B5EF4-FFF2-40B4-BE49-F238E27FC236}">
                  <a16:creationId xmlns:a16="http://schemas.microsoft.com/office/drawing/2014/main" id="{175E850B-9330-4E31-819F-F9D4EE54F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1958"/>
              <a:ext cx="78" cy="76"/>
            </a:xfrm>
            <a:custGeom>
              <a:avLst/>
              <a:gdLst>
                <a:gd name="T0" fmla="*/ 16 w 149"/>
                <a:gd name="T1" fmla="*/ 16 h 146"/>
                <a:gd name="T2" fmla="*/ 19 w 149"/>
                <a:gd name="T3" fmla="*/ 3 h 146"/>
                <a:gd name="T4" fmla="*/ 6 w 149"/>
                <a:gd name="T5" fmla="*/ 5 h 146"/>
                <a:gd name="T6" fmla="*/ 3 w 149"/>
                <a:gd name="T7" fmla="*/ 18 h 146"/>
                <a:gd name="T8" fmla="*/ 16 w 149"/>
                <a:gd name="T9" fmla="*/ 1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6">
                  <a:moveTo>
                    <a:pt x="108" y="109"/>
                  </a:moveTo>
                  <a:cubicBezTo>
                    <a:pt x="139" y="79"/>
                    <a:pt x="149" y="40"/>
                    <a:pt x="130" y="20"/>
                  </a:cubicBezTo>
                  <a:cubicBezTo>
                    <a:pt x="111" y="0"/>
                    <a:pt x="71" y="8"/>
                    <a:pt x="40" y="37"/>
                  </a:cubicBezTo>
                  <a:cubicBezTo>
                    <a:pt x="9" y="66"/>
                    <a:pt x="0" y="106"/>
                    <a:pt x="19" y="126"/>
                  </a:cubicBezTo>
                  <a:cubicBezTo>
                    <a:pt x="38" y="146"/>
                    <a:pt x="78" y="138"/>
                    <a:pt x="108" y="109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4" name="Freeform 920">
              <a:extLst>
                <a:ext uri="{FF2B5EF4-FFF2-40B4-BE49-F238E27FC236}">
                  <a16:creationId xmlns:a16="http://schemas.microsoft.com/office/drawing/2014/main" id="{81F94B74-3230-4EC3-A104-9CB1ED24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1979"/>
              <a:ext cx="46" cy="51"/>
            </a:xfrm>
            <a:custGeom>
              <a:avLst/>
              <a:gdLst>
                <a:gd name="T0" fmla="*/ 11 w 87"/>
                <a:gd name="T1" fmla="*/ 9 h 98"/>
                <a:gd name="T2" fmla="*/ 10 w 87"/>
                <a:gd name="T3" fmla="*/ 2 h 98"/>
                <a:gd name="T4" fmla="*/ 2 w 87"/>
                <a:gd name="T5" fmla="*/ 5 h 98"/>
                <a:gd name="T6" fmla="*/ 3 w 87"/>
                <a:gd name="T7" fmla="*/ 12 h 98"/>
                <a:gd name="T8" fmla="*/ 11 w 87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76" y="66"/>
                  </a:moveTo>
                  <a:cubicBezTo>
                    <a:pt x="87" y="44"/>
                    <a:pt x="82" y="18"/>
                    <a:pt x="65" y="9"/>
                  </a:cubicBezTo>
                  <a:cubicBezTo>
                    <a:pt x="47" y="0"/>
                    <a:pt x="23" y="10"/>
                    <a:pt x="12" y="32"/>
                  </a:cubicBezTo>
                  <a:cubicBezTo>
                    <a:pt x="0" y="54"/>
                    <a:pt x="5" y="79"/>
                    <a:pt x="23" y="89"/>
                  </a:cubicBezTo>
                  <a:cubicBezTo>
                    <a:pt x="40" y="98"/>
                    <a:pt x="64" y="88"/>
                    <a:pt x="76" y="6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5" name="Freeform 921">
              <a:extLst>
                <a:ext uri="{FF2B5EF4-FFF2-40B4-BE49-F238E27FC236}">
                  <a16:creationId xmlns:a16="http://schemas.microsoft.com/office/drawing/2014/main" id="{D59DFD6F-48CA-413C-9BC3-4E9F0F553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011"/>
              <a:ext cx="14" cy="13"/>
            </a:xfrm>
            <a:custGeom>
              <a:avLst/>
              <a:gdLst>
                <a:gd name="T0" fmla="*/ 4 w 25"/>
                <a:gd name="T1" fmla="*/ 3 h 24"/>
                <a:gd name="T2" fmla="*/ 3 w 25"/>
                <a:gd name="T3" fmla="*/ 1 h 24"/>
                <a:gd name="T4" fmla="*/ 1 w 25"/>
                <a:gd name="T5" fmla="*/ 1 h 24"/>
                <a:gd name="T6" fmla="*/ 2 w 25"/>
                <a:gd name="T7" fmla="*/ 3 h 24"/>
                <a:gd name="T8" fmla="*/ 4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5" y="10"/>
                    <a:pt x="22" y="4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3"/>
                    <a:pt x="3" y="19"/>
                    <a:pt x="9" y="21"/>
                  </a:cubicBezTo>
                  <a:cubicBezTo>
                    <a:pt x="14" y="24"/>
                    <a:pt x="21" y="21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6" name="Freeform 922">
              <a:extLst>
                <a:ext uri="{FF2B5EF4-FFF2-40B4-BE49-F238E27FC236}">
                  <a16:creationId xmlns:a16="http://schemas.microsoft.com/office/drawing/2014/main" id="{F820BB3B-24B2-43D7-85F2-36B07B154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998"/>
              <a:ext cx="9" cy="10"/>
            </a:xfrm>
            <a:custGeom>
              <a:avLst/>
              <a:gdLst>
                <a:gd name="T0" fmla="*/ 3 w 18"/>
                <a:gd name="T1" fmla="*/ 2 h 18"/>
                <a:gd name="T2" fmla="*/ 2 w 18"/>
                <a:gd name="T3" fmla="*/ 1 h 18"/>
                <a:gd name="T4" fmla="*/ 1 w 18"/>
                <a:gd name="T5" fmla="*/ 1 h 18"/>
                <a:gd name="T6" fmla="*/ 1 w 18"/>
                <a:gd name="T7" fmla="*/ 3 h 18"/>
                <a:gd name="T8" fmla="*/ 3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12"/>
                  </a:moveTo>
                  <a:cubicBezTo>
                    <a:pt x="18" y="8"/>
                    <a:pt x="16" y="4"/>
                    <a:pt x="12" y="2"/>
                  </a:cubicBezTo>
                  <a:cubicBezTo>
                    <a:pt x="7" y="0"/>
                    <a:pt x="3" y="2"/>
                    <a:pt x="1" y="6"/>
                  </a:cubicBezTo>
                  <a:cubicBezTo>
                    <a:pt x="0" y="10"/>
                    <a:pt x="2" y="15"/>
                    <a:pt x="6" y="16"/>
                  </a:cubicBezTo>
                  <a:cubicBezTo>
                    <a:pt x="11" y="18"/>
                    <a:pt x="15" y="16"/>
                    <a:pt x="1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7" name="Freeform 923">
              <a:extLst>
                <a:ext uri="{FF2B5EF4-FFF2-40B4-BE49-F238E27FC236}">
                  <a16:creationId xmlns:a16="http://schemas.microsoft.com/office/drawing/2014/main" id="{CCF53FA3-C54C-400C-8C32-54D297C44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064"/>
              <a:ext cx="48" cy="61"/>
            </a:xfrm>
            <a:custGeom>
              <a:avLst/>
              <a:gdLst>
                <a:gd name="T0" fmla="*/ 9 w 92"/>
                <a:gd name="T1" fmla="*/ 16 h 117"/>
                <a:gd name="T2" fmla="*/ 11 w 92"/>
                <a:gd name="T3" fmla="*/ 6 h 117"/>
                <a:gd name="T4" fmla="*/ 4 w 92"/>
                <a:gd name="T5" fmla="*/ 1 h 117"/>
                <a:gd name="T6" fmla="*/ 2 w 92"/>
                <a:gd name="T7" fmla="*/ 10 h 117"/>
                <a:gd name="T8" fmla="*/ 9 w 92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7">
                  <a:moveTo>
                    <a:pt x="66" y="110"/>
                  </a:moveTo>
                  <a:cubicBezTo>
                    <a:pt x="85" y="102"/>
                    <a:pt x="92" y="73"/>
                    <a:pt x="80" y="45"/>
                  </a:cubicBezTo>
                  <a:cubicBezTo>
                    <a:pt x="69" y="17"/>
                    <a:pt x="44" y="0"/>
                    <a:pt x="25" y="8"/>
                  </a:cubicBezTo>
                  <a:cubicBezTo>
                    <a:pt x="6" y="16"/>
                    <a:pt x="0" y="45"/>
                    <a:pt x="12" y="73"/>
                  </a:cubicBezTo>
                  <a:cubicBezTo>
                    <a:pt x="23" y="101"/>
                    <a:pt x="47" y="117"/>
                    <a:pt x="66" y="11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8" name="Freeform 924">
              <a:extLst>
                <a:ext uri="{FF2B5EF4-FFF2-40B4-BE49-F238E27FC236}">
                  <a16:creationId xmlns:a16="http://schemas.microsoft.com/office/drawing/2014/main" id="{627AD128-D090-486A-B085-1C214197F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090"/>
              <a:ext cx="25" cy="29"/>
            </a:xfrm>
            <a:custGeom>
              <a:avLst/>
              <a:gdLst>
                <a:gd name="T0" fmla="*/ 6 w 49"/>
                <a:gd name="T1" fmla="*/ 3 h 54"/>
                <a:gd name="T2" fmla="*/ 2 w 49"/>
                <a:gd name="T3" fmla="*/ 1 h 54"/>
                <a:gd name="T4" fmla="*/ 1 w 49"/>
                <a:gd name="T5" fmla="*/ 5 h 54"/>
                <a:gd name="T6" fmla="*/ 5 w 49"/>
                <a:gd name="T7" fmla="*/ 8 h 54"/>
                <a:gd name="T8" fmla="*/ 6 w 49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44" y="20"/>
                  </a:moveTo>
                  <a:cubicBezTo>
                    <a:pt x="39" y="7"/>
                    <a:pt x="26" y="0"/>
                    <a:pt x="15" y="4"/>
                  </a:cubicBezTo>
                  <a:cubicBezTo>
                    <a:pt x="5" y="8"/>
                    <a:pt x="0" y="22"/>
                    <a:pt x="5" y="35"/>
                  </a:cubicBezTo>
                  <a:cubicBezTo>
                    <a:pt x="10" y="47"/>
                    <a:pt x="22" y="54"/>
                    <a:pt x="33" y="50"/>
                  </a:cubicBezTo>
                  <a:cubicBezTo>
                    <a:pt x="44" y="46"/>
                    <a:pt x="49" y="32"/>
                    <a:pt x="4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9" name="Freeform 925">
              <a:extLst>
                <a:ext uri="{FF2B5EF4-FFF2-40B4-BE49-F238E27FC236}">
                  <a16:creationId xmlns:a16="http://schemas.microsoft.com/office/drawing/2014/main" id="{3D9AD372-65F7-4C56-B455-A742A98CD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072"/>
              <a:ext cx="14" cy="16"/>
            </a:xfrm>
            <a:custGeom>
              <a:avLst/>
              <a:gdLst>
                <a:gd name="T0" fmla="*/ 4 w 27"/>
                <a:gd name="T1" fmla="*/ 2 h 31"/>
                <a:gd name="T2" fmla="*/ 2 w 27"/>
                <a:gd name="T3" fmla="*/ 0 h 31"/>
                <a:gd name="T4" fmla="*/ 1 w 27"/>
                <a:gd name="T5" fmla="*/ 2 h 31"/>
                <a:gd name="T6" fmla="*/ 2 w 27"/>
                <a:gd name="T7" fmla="*/ 4 h 31"/>
                <a:gd name="T8" fmla="*/ 4 w 2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26" y="14"/>
                  </a:moveTo>
                  <a:cubicBezTo>
                    <a:pt x="25" y="6"/>
                    <a:pt x="19" y="0"/>
                    <a:pt x="12" y="0"/>
                  </a:cubicBezTo>
                  <a:cubicBezTo>
                    <a:pt x="5" y="1"/>
                    <a:pt x="0" y="8"/>
                    <a:pt x="1" y="16"/>
                  </a:cubicBezTo>
                  <a:cubicBezTo>
                    <a:pt x="1" y="24"/>
                    <a:pt x="7" y="31"/>
                    <a:pt x="14" y="30"/>
                  </a:cubicBezTo>
                  <a:cubicBezTo>
                    <a:pt x="21" y="30"/>
                    <a:pt x="27" y="23"/>
                    <a:pt x="2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0" name="Freeform 926">
              <a:extLst>
                <a:ext uri="{FF2B5EF4-FFF2-40B4-BE49-F238E27FC236}">
                  <a16:creationId xmlns:a16="http://schemas.microsoft.com/office/drawing/2014/main" id="{0ACF88E2-F421-43CB-A2DC-7F1A3272C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956"/>
              <a:ext cx="132" cy="184"/>
            </a:xfrm>
            <a:custGeom>
              <a:avLst/>
              <a:gdLst>
                <a:gd name="T0" fmla="*/ 29 w 252"/>
                <a:gd name="T1" fmla="*/ 29 h 351"/>
                <a:gd name="T2" fmla="*/ 28 w 252"/>
                <a:gd name="T3" fmla="*/ 31 h 351"/>
                <a:gd name="T4" fmla="*/ 27 w 252"/>
                <a:gd name="T5" fmla="*/ 38 h 351"/>
                <a:gd name="T6" fmla="*/ 10 w 252"/>
                <a:gd name="T7" fmla="*/ 48 h 351"/>
                <a:gd name="T8" fmla="*/ 3 w 252"/>
                <a:gd name="T9" fmla="*/ 29 h 351"/>
                <a:gd name="T10" fmla="*/ 6 w 252"/>
                <a:gd name="T11" fmla="*/ 24 h 351"/>
                <a:gd name="T12" fmla="*/ 7 w 252"/>
                <a:gd name="T13" fmla="*/ 21 h 351"/>
                <a:gd name="T14" fmla="*/ 8 w 252"/>
                <a:gd name="T15" fmla="*/ 19 h 351"/>
                <a:gd name="T16" fmla="*/ 9 w 252"/>
                <a:gd name="T17" fmla="*/ 13 h 351"/>
                <a:gd name="T18" fmla="*/ 26 w 252"/>
                <a:gd name="T19" fmla="*/ 3 h 351"/>
                <a:gd name="T20" fmla="*/ 34 w 252"/>
                <a:gd name="T21" fmla="*/ 21 h 351"/>
                <a:gd name="T22" fmla="*/ 30 w 252"/>
                <a:gd name="T23" fmla="*/ 27 h 351"/>
                <a:gd name="T24" fmla="*/ 29 w 252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205" y="204"/>
                  </a:moveTo>
                  <a:cubicBezTo>
                    <a:pt x="203" y="210"/>
                    <a:pt x="200" y="214"/>
                    <a:pt x="197" y="217"/>
                  </a:cubicBezTo>
                  <a:cubicBezTo>
                    <a:pt x="198" y="233"/>
                    <a:pt x="195" y="248"/>
                    <a:pt x="190" y="264"/>
                  </a:cubicBezTo>
                  <a:cubicBezTo>
                    <a:pt x="169" y="320"/>
                    <a:pt x="115" y="351"/>
                    <a:pt x="68" y="334"/>
                  </a:cubicBezTo>
                  <a:cubicBezTo>
                    <a:pt x="21" y="317"/>
                    <a:pt x="0" y="258"/>
                    <a:pt x="20" y="202"/>
                  </a:cubicBezTo>
                  <a:cubicBezTo>
                    <a:pt x="26" y="187"/>
                    <a:pt x="34" y="174"/>
                    <a:pt x="44" y="163"/>
                  </a:cubicBezTo>
                  <a:cubicBezTo>
                    <a:pt x="43" y="158"/>
                    <a:pt x="44" y="152"/>
                    <a:pt x="46" y="146"/>
                  </a:cubicBezTo>
                  <a:cubicBezTo>
                    <a:pt x="48" y="140"/>
                    <a:pt x="52" y="135"/>
                    <a:pt x="55" y="132"/>
                  </a:cubicBezTo>
                  <a:cubicBezTo>
                    <a:pt x="55" y="117"/>
                    <a:pt x="57" y="102"/>
                    <a:pt x="63" y="87"/>
                  </a:cubicBezTo>
                  <a:cubicBezTo>
                    <a:pt x="83" y="31"/>
                    <a:pt x="138" y="0"/>
                    <a:pt x="184" y="17"/>
                  </a:cubicBezTo>
                  <a:cubicBezTo>
                    <a:pt x="231" y="34"/>
                    <a:pt x="252" y="93"/>
                    <a:pt x="232" y="149"/>
                  </a:cubicBezTo>
                  <a:cubicBezTo>
                    <a:pt x="226" y="164"/>
                    <a:pt x="218" y="178"/>
                    <a:pt x="208" y="189"/>
                  </a:cubicBezTo>
                  <a:cubicBezTo>
                    <a:pt x="208" y="193"/>
                    <a:pt x="207" y="199"/>
                    <a:pt x="205" y="20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1" name="Freeform 927">
              <a:extLst>
                <a:ext uri="{FF2B5EF4-FFF2-40B4-BE49-F238E27FC236}">
                  <a16:creationId xmlns:a16="http://schemas.microsoft.com/office/drawing/2014/main" id="{47ECBC13-6826-49F9-AAF6-A291ED2D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051"/>
              <a:ext cx="178" cy="146"/>
            </a:xfrm>
            <a:custGeom>
              <a:avLst/>
              <a:gdLst>
                <a:gd name="T0" fmla="*/ 18 w 339"/>
                <a:gd name="T1" fmla="*/ 10 h 280"/>
                <a:gd name="T2" fmla="*/ 17 w 339"/>
                <a:gd name="T3" fmla="*/ 11 h 280"/>
                <a:gd name="T4" fmla="*/ 10 w 339"/>
                <a:gd name="T5" fmla="*/ 14 h 280"/>
                <a:gd name="T6" fmla="*/ 4 w 339"/>
                <a:gd name="T7" fmla="*/ 32 h 280"/>
                <a:gd name="T8" fmla="*/ 24 w 339"/>
                <a:gd name="T9" fmla="*/ 35 h 280"/>
                <a:gd name="T10" fmla="*/ 29 w 339"/>
                <a:gd name="T11" fmla="*/ 31 h 280"/>
                <a:gd name="T12" fmla="*/ 31 w 339"/>
                <a:gd name="T13" fmla="*/ 30 h 280"/>
                <a:gd name="T14" fmla="*/ 33 w 339"/>
                <a:gd name="T15" fmla="*/ 29 h 280"/>
                <a:gd name="T16" fmla="*/ 39 w 339"/>
                <a:gd name="T17" fmla="*/ 26 h 280"/>
                <a:gd name="T18" fmla="*/ 45 w 339"/>
                <a:gd name="T19" fmla="*/ 7 h 280"/>
                <a:gd name="T20" fmla="*/ 25 w 339"/>
                <a:gd name="T21" fmla="*/ 4 h 280"/>
                <a:gd name="T22" fmla="*/ 20 w 339"/>
                <a:gd name="T23" fmla="*/ 9 h 280"/>
                <a:gd name="T24" fmla="*/ 18 w 339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126" y="69"/>
                  </a:moveTo>
                  <a:cubicBezTo>
                    <a:pt x="121" y="72"/>
                    <a:pt x="117" y="75"/>
                    <a:pt x="114" y="79"/>
                  </a:cubicBezTo>
                  <a:cubicBezTo>
                    <a:pt x="99" y="82"/>
                    <a:pt x="84" y="87"/>
                    <a:pt x="70" y="96"/>
                  </a:cubicBezTo>
                  <a:cubicBezTo>
                    <a:pt x="20" y="127"/>
                    <a:pt x="0" y="187"/>
                    <a:pt x="27" y="229"/>
                  </a:cubicBezTo>
                  <a:cubicBezTo>
                    <a:pt x="53" y="271"/>
                    <a:pt x="115" y="280"/>
                    <a:pt x="165" y="249"/>
                  </a:cubicBezTo>
                  <a:cubicBezTo>
                    <a:pt x="179" y="241"/>
                    <a:pt x="190" y="230"/>
                    <a:pt x="199" y="218"/>
                  </a:cubicBezTo>
                  <a:cubicBezTo>
                    <a:pt x="204" y="218"/>
                    <a:pt x="209" y="216"/>
                    <a:pt x="215" y="213"/>
                  </a:cubicBezTo>
                  <a:cubicBezTo>
                    <a:pt x="220" y="209"/>
                    <a:pt x="225" y="205"/>
                    <a:pt x="227" y="201"/>
                  </a:cubicBezTo>
                  <a:cubicBezTo>
                    <a:pt x="242" y="198"/>
                    <a:pt x="256" y="193"/>
                    <a:pt x="270" y="184"/>
                  </a:cubicBezTo>
                  <a:cubicBezTo>
                    <a:pt x="320" y="153"/>
                    <a:pt x="339" y="93"/>
                    <a:pt x="313" y="51"/>
                  </a:cubicBezTo>
                  <a:cubicBezTo>
                    <a:pt x="287" y="9"/>
                    <a:pt x="225" y="0"/>
                    <a:pt x="175" y="31"/>
                  </a:cubicBezTo>
                  <a:cubicBezTo>
                    <a:pt x="161" y="40"/>
                    <a:pt x="149" y="51"/>
                    <a:pt x="140" y="63"/>
                  </a:cubicBezTo>
                  <a:cubicBezTo>
                    <a:pt x="136" y="64"/>
                    <a:pt x="131" y="66"/>
                    <a:pt x="126" y="69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2" name="Freeform 928">
              <a:extLst>
                <a:ext uri="{FF2B5EF4-FFF2-40B4-BE49-F238E27FC236}">
                  <a16:creationId xmlns:a16="http://schemas.microsoft.com/office/drawing/2014/main" id="{5E7E3257-C3B4-43C5-A319-653A47D71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122"/>
              <a:ext cx="87" cy="65"/>
            </a:xfrm>
            <a:custGeom>
              <a:avLst/>
              <a:gdLst>
                <a:gd name="T0" fmla="*/ 12 w 165"/>
                <a:gd name="T1" fmla="*/ 1 h 125"/>
                <a:gd name="T2" fmla="*/ 24 w 165"/>
                <a:gd name="T3" fmla="*/ 8 h 125"/>
                <a:gd name="T4" fmla="*/ 13 w 165"/>
                <a:gd name="T5" fmla="*/ 17 h 125"/>
                <a:gd name="T6" fmla="*/ 1 w 165"/>
                <a:gd name="T7" fmla="*/ 10 h 125"/>
                <a:gd name="T8" fmla="*/ 12 w 165"/>
                <a:gd name="T9" fmla="*/ 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25">
                  <a:moveTo>
                    <a:pt x="77" y="4"/>
                  </a:moveTo>
                  <a:cubicBezTo>
                    <a:pt x="121" y="0"/>
                    <a:pt x="159" y="22"/>
                    <a:pt x="162" y="55"/>
                  </a:cubicBezTo>
                  <a:cubicBezTo>
                    <a:pt x="165" y="87"/>
                    <a:pt x="132" y="116"/>
                    <a:pt x="88" y="121"/>
                  </a:cubicBezTo>
                  <a:cubicBezTo>
                    <a:pt x="44" y="125"/>
                    <a:pt x="6" y="103"/>
                    <a:pt x="3" y="71"/>
                  </a:cubicBezTo>
                  <a:cubicBezTo>
                    <a:pt x="0" y="39"/>
                    <a:pt x="33" y="9"/>
                    <a:pt x="77" y="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3" name="Freeform 929">
              <a:extLst>
                <a:ext uri="{FF2B5EF4-FFF2-40B4-BE49-F238E27FC236}">
                  <a16:creationId xmlns:a16="http://schemas.microsoft.com/office/drawing/2014/main" id="{03084C17-26BF-423D-AEF7-2D63054BE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152"/>
              <a:ext cx="13" cy="10"/>
            </a:xfrm>
            <a:custGeom>
              <a:avLst/>
              <a:gdLst>
                <a:gd name="T0" fmla="*/ 0 w 25"/>
                <a:gd name="T1" fmla="*/ 2 h 20"/>
                <a:gd name="T2" fmla="*/ 4 w 25"/>
                <a:gd name="T3" fmla="*/ 0 h 20"/>
                <a:gd name="T4" fmla="*/ 0 w 25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0" y="16"/>
                  </a:moveTo>
                  <a:cubicBezTo>
                    <a:pt x="0" y="16"/>
                    <a:pt x="18" y="20"/>
                    <a:pt x="25" y="0"/>
                  </a:cubicBezTo>
                  <a:cubicBezTo>
                    <a:pt x="25" y="0"/>
                    <a:pt x="12" y="15"/>
                    <a:pt x="0" y="1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4" name="Freeform 930">
              <a:extLst>
                <a:ext uri="{FF2B5EF4-FFF2-40B4-BE49-F238E27FC236}">
                  <a16:creationId xmlns:a16="http://schemas.microsoft.com/office/drawing/2014/main" id="{1D4C4BC5-B3AB-4082-9DF5-A527E8343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069"/>
              <a:ext cx="68" cy="84"/>
            </a:xfrm>
            <a:custGeom>
              <a:avLst/>
              <a:gdLst>
                <a:gd name="T0" fmla="*/ 3 w 129"/>
                <a:gd name="T1" fmla="*/ 8 h 160"/>
                <a:gd name="T2" fmla="*/ 15 w 129"/>
                <a:gd name="T3" fmla="*/ 2 h 160"/>
                <a:gd name="T4" fmla="*/ 16 w 129"/>
                <a:gd name="T5" fmla="*/ 15 h 160"/>
                <a:gd name="T6" fmla="*/ 3 w 129"/>
                <a:gd name="T7" fmla="*/ 21 h 160"/>
                <a:gd name="T8" fmla="*/ 3 w 129"/>
                <a:gd name="T9" fmla="*/ 8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0">
                  <a:moveTo>
                    <a:pt x="22" y="54"/>
                  </a:moveTo>
                  <a:cubicBezTo>
                    <a:pt x="45" y="17"/>
                    <a:pt x="82" y="0"/>
                    <a:pt x="105" y="15"/>
                  </a:cubicBezTo>
                  <a:cubicBezTo>
                    <a:pt x="128" y="29"/>
                    <a:pt x="129" y="70"/>
                    <a:pt x="106" y="106"/>
                  </a:cubicBezTo>
                  <a:cubicBezTo>
                    <a:pt x="84" y="142"/>
                    <a:pt x="47" y="160"/>
                    <a:pt x="23" y="145"/>
                  </a:cubicBezTo>
                  <a:cubicBezTo>
                    <a:pt x="0" y="131"/>
                    <a:pt x="0" y="90"/>
                    <a:pt x="22" y="5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5" name="Freeform 931">
              <a:extLst>
                <a:ext uri="{FF2B5EF4-FFF2-40B4-BE49-F238E27FC236}">
                  <a16:creationId xmlns:a16="http://schemas.microsoft.com/office/drawing/2014/main" id="{976DD804-9E44-4573-9DC1-86CA30F3D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102"/>
              <a:ext cx="49" cy="46"/>
            </a:xfrm>
            <a:custGeom>
              <a:avLst/>
              <a:gdLst>
                <a:gd name="T0" fmla="*/ 4 w 95"/>
                <a:gd name="T1" fmla="*/ 2 h 88"/>
                <a:gd name="T2" fmla="*/ 11 w 95"/>
                <a:gd name="T3" fmla="*/ 2 h 88"/>
                <a:gd name="T4" fmla="*/ 10 w 95"/>
                <a:gd name="T5" fmla="*/ 10 h 88"/>
                <a:gd name="T6" fmla="*/ 2 w 95"/>
                <a:gd name="T7" fmla="*/ 10 h 88"/>
                <a:gd name="T8" fmla="*/ 4 w 95"/>
                <a:gd name="T9" fmla="*/ 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8">
                  <a:moveTo>
                    <a:pt x="25" y="16"/>
                  </a:moveTo>
                  <a:cubicBezTo>
                    <a:pt x="44" y="0"/>
                    <a:pt x="70" y="0"/>
                    <a:pt x="82" y="16"/>
                  </a:cubicBezTo>
                  <a:cubicBezTo>
                    <a:pt x="95" y="31"/>
                    <a:pt x="90" y="56"/>
                    <a:pt x="70" y="72"/>
                  </a:cubicBezTo>
                  <a:cubicBezTo>
                    <a:pt x="51" y="88"/>
                    <a:pt x="25" y="88"/>
                    <a:pt x="13" y="73"/>
                  </a:cubicBezTo>
                  <a:cubicBezTo>
                    <a:pt x="0" y="57"/>
                    <a:pt x="6" y="32"/>
                    <a:pt x="25" y="1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6" name="Freeform 932">
              <a:extLst>
                <a:ext uri="{FF2B5EF4-FFF2-40B4-BE49-F238E27FC236}">
                  <a16:creationId xmlns:a16="http://schemas.microsoft.com/office/drawing/2014/main" id="{D1ABE31E-A803-4C6B-9684-EAFFC33E1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133"/>
              <a:ext cx="12" cy="14"/>
            </a:xfrm>
            <a:custGeom>
              <a:avLst/>
              <a:gdLst>
                <a:gd name="T0" fmla="*/ 1 w 24"/>
                <a:gd name="T1" fmla="*/ 1 h 25"/>
                <a:gd name="T2" fmla="*/ 3 w 24"/>
                <a:gd name="T3" fmla="*/ 1 h 25"/>
                <a:gd name="T4" fmla="*/ 3 w 24"/>
                <a:gd name="T5" fmla="*/ 4 h 25"/>
                <a:gd name="T6" fmla="*/ 1 w 24"/>
                <a:gd name="T7" fmla="*/ 3 h 25"/>
                <a:gd name="T8" fmla="*/ 1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1" y="0"/>
                    <a:pt x="18" y="1"/>
                    <a:pt x="21" y="7"/>
                  </a:cubicBezTo>
                  <a:cubicBezTo>
                    <a:pt x="24" y="12"/>
                    <a:pt x="23" y="19"/>
                    <a:pt x="18" y="22"/>
                  </a:cubicBezTo>
                  <a:cubicBezTo>
                    <a:pt x="13" y="25"/>
                    <a:pt x="6" y="23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7" name="Freeform 933">
              <a:extLst>
                <a:ext uri="{FF2B5EF4-FFF2-40B4-BE49-F238E27FC236}">
                  <a16:creationId xmlns:a16="http://schemas.microsoft.com/office/drawing/2014/main" id="{F81BA8FA-DC97-4D37-BFF9-C25666A46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2133"/>
              <a:ext cx="9" cy="10"/>
            </a:xfrm>
            <a:custGeom>
              <a:avLst/>
              <a:gdLst>
                <a:gd name="T0" fmla="*/ 1 w 17"/>
                <a:gd name="T1" fmla="*/ 1 h 18"/>
                <a:gd name="T2" fmla="*/ 2 w 17"/>
                <a:gd name="T3" fmla="*/ 1 h 18"/>
                <a:gd name="T4" fmla="*/ 2 w 17"/>
                <a:gd name="T5" fmla="*/ 3 h 18"/>
                <a:gd name="T6" fmla="*/ 1 w 17"/>
                <a:gd name="T7" fmla="*/ 2 h 18"/>
                <a:gd name="T8" fmla="*/ 1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8" y="0"/>
                    <a:pt x="12" y="1"/>
                    <a:pt x="15" y="5"/>
                  </a:cubicBezTo>
                  <a:cubicBezTo>
                    <a:pt x="17" y="9"/>
                    <a:pt x="16" y="13"/>
                    <a:pt x="13" y="16"/>
                  </a:cubicBezTo>
                  <a:cubicBezTo>
                    <a:pt x="9" y="18"/>
                    <a:pt x="4" y="17"/>
                    <a:pt x="2" y="13"/>
                  </a:cubicBezTo>
                  <a:cubicBezTo>
                    <a:pt x="0" y="9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8" name="Freeform 934">
              <a:extLst>
                <a:ext uri="{FF2B5EF4-FFF2-40B4-BE49-F238E27FC236}">
                  <a16:creationId xmlns:a16="http://schemas.microsoft.com/office/drawing/2014/main" id="{88E553CD-C317-4B4A-8D09-446BFF9C0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146"/>
              <a:ext cx="61" cy="44"/>
            </a:xfrm>
            <a:custGeom>
              <a:avLst/>
              <a:gdLst>
                <a:gd name="T0" fmla="*/ 1 w 116"/>
                <a:gd name="T1" fmla="*/ 5 h 84"/>
                <a:gd name="T2" fmla="*/ 9 w 116"/>
                <a:gd name="T3" fmla="*/ 1 h 84"/>
                <a:gd name="T4" fmla="*/ 16 w 116"/>
                <a:gd name="T5" fmla="*/ 7 h 84"/>
                <a:gd name="T6" fmla="*/ 7 w 116"/>
                <a:gd name="T7" fmla="*/ 11 h 84"/>
                <a:gd name="T8" fmla="*/ 1 w 116"/>
                <a:gd name="T9" fmla="*/ 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4">
                  <a:moveTo>
                    <a:pt x="4" y="32"/>
                  </a:moveTo>
                  <a:cubicBezTo>
                    <a:pt x="8" y="12"/>
                    <a:pt x="35" y="0"/>
                    <a:pt x="65" y="5"/>
                  </a:cubicBezTo>
                  <a:cubicBezTo>
                    <a:pt x="94" y="11"/>
                    <a:pt x="116" y="31"/>
                    <a:pt x="112" y="52"/>
                  </a:cubicBezTo>
                  <a:cubicBezTo>
                    <a:pt x="108" y="72"/>
                    <a:pt x="81" y="84"/>
                    <a:pt x="51" y="78"/>
                  </a:cubicBezTo>
                  <a:cubicBezTo>
                    <a:pt x="22" y="73"/>
                    <a:pt x="0" y="52"/>
                    <a:pt x="4" y="32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9" name="Freeform 935">
              <a:extLst>
                <a:ext uri="{FF2B5EF4-FFF2-40B4-BE49-F238E27FC236}">
                  <a16:creationId xmlns:a16="http://schemas.microsoft.com/office/drawing/2014/main" id="{357BDEE9-424C-418A-81DF-1B455BE1E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157"/>
              <a:ext cx="28" cy="24"/>
            </a:xfrm>
            <a:custGeom>
              <a:avLst/>
              <a:gdLst>
                <a:gd name="T0" fmla="*/ 4 w 53"/>
                <a:gd name="T1" fmla="*/ 1 h 46"/>
                <a:gd name="T2" fmla="*/ 7 w 53"/>
                <a:gd name="T3" fmla="*/ 4 h 46"/>
                <a:gd name="T4" fmla="*/ 3 w 53"/>
                <a:gd name="T5" fmla="*/ 6 h 46"/>
                <a:gd name="T6" fmla="*/ 1 w 53"/>
                <a:gd name="T7" fmla="*/ 3 h 46"/>
                <a:gd name="T8" fmla="*/ 4 w 53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6">
                  <a:moveTo>
                    <a:pt x="30" y="3"/>
                  </a:moveTo>
                  <a:cubicBezTo>
                    <a:pt x="43" y="5"/>
                    <a:pt x="53" y="16"/>
                    <a:pt x="51" y="27"/>
                  </a:cubicBezTo>
                  <a:cubicBezTo>
                    <a:pt x="49" y="39"/>
                    <a:pt x="36" y="46"/>
                    <a:pt x="23" y="44"/>
                  </a:cubicBezTo>
                  <a:cubicBezTo>
                    <a:pt x="10" y="42"/>
                    <a:pt x="0" y="31"/>
                    <a:pt x="2" y="19"/>
                  </a:cubicBezTo>
                  <a:cubicBezTo>
                    <a:pt x="4" y="8"/>
                    <a:pt x="16" y="0"/>
                    <a:pt x="3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0" name="Freeform 936">
              <a:extLst>
                <a:ext uri="{FF2B5EF4-FFF2-40B4-BE49-F238E27FC236}">
                  <a16:creationId xmlns:a16="http://schemas.microsoft.com/office/drawing/2014/main" id="{8977F370-6B89-45E8-8C31-AAFF3F830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2165"/>
              <a:ext cx="16" cy="14"/>
            </a:xfrm>
            <a:custGeom>
              <a:avLst/>
              <a:gdLst>
                <a:gd name="T0" fmla="*/ 2 w 32"/>
                <a:gd name="T1" fmla="*/ 1 h 27"/>
                <a:gd name="T2" fmla="*/ 4 w 32"/>
                <a:gd name="T3" fmla="*/ 2 h 27"/>
                <a:gd name="T4" fmla="*/ 3 w 32"/>
                <a:gd name="T5" fmla="*/ 4 h 27"/>
                <a:gd name="T6" fmla="*/ 1 w 32"/>
                <a:gd name="T7" fmla="*/ 2 h 27"/>
                <a:gd name="T8" fmla="*/ 2 w 3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4" y="1"/>
                  </a:moveTo>
                  <a:cubicBezTo>
                    <a:pt x="22" y="0"/>
                    <a:pt x="30" y="5"/>
                    <a:pt x="31" y="12"/>
                  </a:cubicBezTo>
                  <a:cubicBezTo>
                    <a:pt x="32" y="19"/>
                    <a:pt x="26" y="25"/>
                    <a:pt x="17" y="26"/>
                  </a:cubicBezTo>
                  <a:cubicBezTo>
                    <a:pt x="9" y="27"/>
                    <a:pt x="2" y="23"/>
                    <a:pt x="1" y="16"/>
                  </a:cubicBezTo>
                  <a:cubicBezTo>
                    <a:pt x="0" y="9"/>
                    <a:pt x="6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1" name="Freeform 937">
              <a:extLst>
                <a:ext uri="{FF2B5EF4-FFF2-40B4-BE49-F238E27FC236}">
                  <a16:creationId xmlns:a16="http://schemas.microsoft.com/office/drawing/2014/main" id="{EEEFE8CA-45C4-454E-A2A3-0EBAD025E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051"/>
              <a:ext cx="178" cy="147"/>
            </a:xfrm>
            <a:custGeom>
              <a:avLst/>
              <a:gdLst>
                <a:gd name="T0" fmla="*/ 18 w 339"/>
                <a:gd name="T1" fmla="*/ 10 h 280"/>
                <a:gd name="T2" fmla="*/ 16 w 339"/>
                <a:gd name="T3" fmla="*/ 12 h 280"/>
                <a:gd name="T4" fmla="*/ 10 w 339"/>
                <a:gd name="T5" fmla="*/ 14 h 280"/>
                <a:gd name="T6" fmla="*/ 4 w 339"/>
                <a:gd name="T7" fmla="*/ 33 h 280"/>
                <a:gd name="T8" fmla="*/ 24 w 339"/>
                <a:gd name="T9" fmla="*/ 36 h 280"/>
                <a:gd name="T10" fmla="*/ 29 w 339"/>
                <a:gd name="T11" fmla="*/ 32 h 280"/>
                <a:gd name="T12" fmla="*/ 31 w 339"/>
                <a:gd name="T13" fmla="*/ 30 h 280"/>
                <a:gd name="T14" fmla="*/ 33 w 339"/>
                <a:gd name="T15" fmla="*/ 29 h 280"/>
                <a:gd name="T16" fmla="*/ 39 w 339"/>
                <a:gd name="T17" fmla="*/ 27 h 280"/>
                <a:gd name="T18" fmla="*/ 45 w 339"/>
                <a:gd name="T19" fmla="*/ 7 h 280"/>
                <a:gd name="T20" fmla="*/ 25 w 339"/>
                <a:gd name="T21" fmla="*/ 4 h 280"/>
                <a:gd name="T22" fmla="*/ 20 w 339"/>
                <a:gd name="T23" fmla="*/ 9 h 280"/>
                <a:gd name="T24" fmla="*/ 18 w 339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125" y="69"/>
                  </a:moveTo>
                  <a:cubicBezTo>
                    <a:pt x="120" y="72"/>
                    <a:pt x="116" y="75"/>
                    <a:pt x="113" y="79"/>
                  </a:cubicBezTo>
                  <a:cubicBezTo>
                    <a:pt x="98" y="82"/>
                    <a:pt x="83" y="87"/>
                    <a:pt x="69" y="96"/>
                  </a:cubicBezTo>
                  <a:cubicBezTo>
                    <a:pt x="19" y="127"/>
                    <a:pt x="0" y="187"/>
                    <a:pt x="26" y="229"/>
                  </a:cubicBezTo>
                  <a:cubicBezTo>
                    <a:pt x="52" y="271"/>
                    <a:pt x="114" y="280"/>
                    <a:pt x="164" y="249"/>
                  </a:cubicBezTo>
                  <a:cubicBezTo>
                    <a:pt x="178" y="240"/>
                    <a:pt x="189" y="230"/>
                    <a:pt x="198" y="218"/>
                  </a:cubicBezTo>
                  <a:cubicBezTo>
                    <a:pt x="203" y="218"/>
                    <a:pt x="209" y="216"/>
                    <a:pt x="214" y="212"/>
                  </a:cubicBezTo>
                  <a:cubicBezTo>
                    <a:pt x="220" y="209"/>
                    <a:pt x="224" y="205"/>
                    <a:pt x="226" y="201"/>
                  </a:cubicBezTo>
                  <a:cubicBezTo>
                    <a:pt x="241" y="198"/>
                    <a:pt x="255" y="192"/>
                    <a:pt x="269" y="184"/>
                  </a:cubicBezTo>
                  <a:cubicBezTo>
                    <a:pt x="319" y="153"/>
                    <a:pt x="339" y="93"/>
                    <a:pt x="312" y="51"/>
                  </a:cubicBezTo>
                  <a:cubicBezTo>
                    <a:pt x="286" y="9"/>
                    <a:pt x="224" y="0"/>
                    <a:pt x="174" y="31"/>
                  </a:cubicBezTo>
                  <a:cubicBezTo>
                    <a:pt x="160" y="40"/>
                    <a:pt x="148" y="51"/>
                    <a:pt x="139" y="63"/>
                  </a:cubicBezTo>
                  <a:cubicBezTo>
                    <a:pt x="135" y="64"/>
                    <a:pt x="130" y="65"/>
                    <a:pt x="125" y="6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2" name="Freeform 938">
              <a:extLst>
                <a:ext uri="{FF2B5EF4-FFF2-40B4-BE49-F238E27FC236}">
                  <a16:creationId xmlns:a16="http://schemas.microsoft.com/office/drawing/2014/main" id="{43221F67-19B4-45B7-B9D6-46872CA30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1858"/>
              <a:ext cx="178" cy="146"/>
            </a:xfrm>
            <a:custGeom>
              <a:avLst/>
              <a:gdLst>
                <a:gd name="T0" fmla="*/ 31 w 339"/>
                <a:gd name="T1" fmla="*/ 30 h 280"/>
                <a:gd name="T2" fmla="*/ 33 w 339"/>
                <a:gd name="T3" fmla="*/ 29 h 280"/>
                <a:gd name="T4" fmla="*/ 39 w 339"/>
                <a:gd name="T5" fmla="*/ 26 h 280"/>
                <a:gd name="T6" fmla="*/ 45 w 339"/>
                <a:gd name="T7" fmla="*/ 7 h 280"/>
                <a:gd name="T8" fmla="*/ 25 w 339"/>
                <a:gd name="T9" fmla="*/ 4 h 280"/>
                <a:gd name="T10" fmla="*/ 20 w 339"/>
                <a:gd name="T11" fmla="*/ 9 h 280"/>
                <a:gd name="T12" fmla="*/ 18 w 339"/>
                <a:gd name="T13" fmla="*/ 9 h 280"/>
                <a:gd name="T14" fmla="*/ 16 w 339"/>
                <a:gd name="T15" fmla="*/ 11 h 280"/>
                <a:gd name="T16" fmla="*/ 10 w 339"/>
                <a:gd name="T17" fmla="*/ 14 h 280"/>
                <a:gd name="T18" fmla="*/ 4 w 339"/>
                <a:gd name="T19" fmla="*/ 32 h 280"/>
                <a:gd name="T20" fmla="*/ 24 w 339"/>
                <a:gd name="T21" fmla="*/ 35 h 280"/>
                <a:gd name="T22" fmla="*/ 29 w 339"/>
                <a:gd name="T23" fmla="*/ 31 h 280"/>
                <a:gd name="T24" fmla="*/ 31 w 339"/>
                <a:gd name="T25" fmla="*/ 3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214" y="212"/>
                  </a:moveTo>
                  <a:cubicBezTo>
                    <a:pt x="219" y="209"/>
                    <a:pt x="223" y="205"/>
                    <a:pt x="225" y="201"/>
                  </a:cubicBezTo>
                  <a:cubicBezTo>
                    <a:pt x="240" y="199"/>
                    <a:pt x="255" y="193"/>
                    <a:pt x="269" y="184"/>
                  </a:cubicBezTo>
                  <a:cubicBezTo>
                    <a:pt x="320" y="153"/>
                    <a:pt x="339" y="93"/>
                    <a:pt x="313" y="51"/>
                  </a:cubicBezTo>
                  <a:cubicBezTo>
                    <a:pt x="287" y="9"/>
                    <a:pt x="225" y="0"/>
                    <a:pt x="174" y="31"/>
                  </a:cubicBezTo>
                  <a:cubicBezTo>
                    <a:pt x="161" y="40"/>
                    <a:pt x="149" y="50"/>
                    <a:pt x="141" y="62"/>
                  </a:cubicBezTo>
                  <a:cubicBezTo>
                    <a:pt x="136" y="62"/>
                    <a:pt x="130" y="64"/>
                    <a:pt x="125" y="68"/>
                  </a:cubicBezTo>
                  <a:cubicBezTo>
                    <a:pt x="119" y="71"/>
                    <a:pt x="115" y="75"/>
                    <a:pt x="113" y="80"/>
                  </a:cubicBezTo>
                  <a:cubicBezTo>
                    <a:pt x="98" y="82"/>
                    <a:pt x="84" y="88"/>
                    <a:pt x="70" y="96"/>
                  </a:cubicBezTo>
                  <a:cubicBezTo>
                    <a:pt x="20" y="127"/>
                    <a:pt x="0" y="187"/>
                    <a:pt x="26" y="229"/>
                  </a:cubicBezTo>
                  <a:cubicBezTo>
                    <a:pt x="53" y="271"/>
                    <a:pt x="115" y="280"/>
                    <a:pt x="165" y="249"/>
                  </a:cubicBezTo>
                  <a:cubicBezTo>
                    <a:pt x="179" y="240"/>
                    <a:pt x="191" y="229"/>
                    <a:pt x="200" y="217"/>
                  </a:cubicBezTo>
                  <a:cubicBezTo>
                    <a:pt x="204" y="217"/>
                    <a:pt x="209" y="215"/>
                    <a:pt x="214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3" name="Freeform 939">
              <a:extLst>
                <a:ext uri="{FF2B5EF4-FFF2-40B4-BE49-F238E27FC236}">
                  <a16:creationId xmlns:a16="http://schemas.microsoft.com/office/drawing/2014/main" id="{B2ECCD4C-B67F-4348-9FF5-CB71BB590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868"/>
              <a:ext cx="87" cy="65"/>
            </a:xfrm>
            <a:custGeom>
              <a:avLst/>
              <a:gdLst>
                <a:gd name="T0" fmla="*/ 13 w 166"/>
                <a:gd name="T1" fmla="*/ 17 h 125"/>
                <a:gd name="T2" fmla="*/ 1 w 166"/>
                <a:gd name="T3" fmla="*/ 10 h 125"/>
                <a:gd name="T4" fmla="*/ 11 w 166"/>
                <a:gd name="T5" fmla="*/ 1 h 125"/>
                <a:gd name="T6" fmla="*/ 24 w 166"/>
                <a:gd name="T7" fmla="*/ 8 h 125"/>
                <a:gd name="T8" fmla="*/ 13 w 166"/>
                <a:gd name="T9" fmla="*/ 1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125">
                  <a:moveTo>
                    <a:pt x="89" y="121"/>
                  </a:moveTo>
                  <a:cubicBezTo>
                    <a:pt x="45" y="125"/>
                    <a:pt x="7" y="103"/>
                    <a:pt x="3" y="71"/>
                  </a:cubicBezTo>
                  <a:cubicBezTo>
                    <a:pt x="0" y="39"/>
                    <a:pt x="33" y="9"/>
                    <a:pt x="77" y="4"/>
                  </a:cubicBezTo>
                  <a:cubicBezTo>
                    <a:pt x="121" y="0"/>
                    <a:pt x="160" y="22"/>
                    <a:pt x="163" y="55"/>
                  </a:cubicBezTo>
                  <a:cubicBezTo>
                    <a:pt x="166" y="87"/>
                    <a:pt x="133" y="116"/>
                    <a:pt x="89" y="12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4" name="Freeform 940">
              <a:extLst>
                <a:ext uri="{FF2B5EF4-FFF2-40B4-BE49-F238E27FC236}">
                  <a16:creationId xmlns:a16="http://schemas.microsoft.com/office/drawing/2014/main" id="{8C3668F8-C0F0-4EE6-B00F-562662FC9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893"/>
              <a:ext cx="14" cy="10"/>
            </a:xfrm>
            <a:custGeom>
              <a:avLst/>
              <a:gdLst>
                <a:gd name="T0" fmla="*/ 4 w 26"/>
                <a:gd name="T1" fmla="*/ 1 h 20"/>
                <a:gd name="T2" fmla="*/ 0 w 26"/>
                <a:gd name="T3" fmla="*/ 3 h 20"/>
                <a:gd name="T4" fmla="*/ 4 w 26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26" y="4"/>
                  </a:moveTo>
                  <a:cubicBezTo>
                    <a:pt x="26" y="4"/>
                    <a:pt x="7" y="0"/>
                    <a:pt x="0" y="20"/>
                  </a:cubicBezTo>
                  <a:cubicBezTo>
                    <a:pt x="0" y="20"/>
                    <a:pt x="14" y="5"/>
                    <a:pt x="26" y="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5" name="Freeform 941">
              <a:extLst>
                <a:ext uri="{FF2B5EF4-FFF2-40B4-BE49-F238E27FC236}">
                  <a16:creationId xmlns:a16="http://schemas.microsoft.com/office/drawing/2014/main" id="{A1C635D1-9634-4C9D-851D-069B050D6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903"/>
              <a:ext cx="68" cy="83"/>
            </a:xfrm>
            <a:custGeom>
              <a:avLst/>
              <a:gdLst>
                <a:gd name="T0" fmla="*/ 16 w 129"/>
                <a:gd name="T1" fmla="*/ 15 h 159"/>
                <a:gd name="T2" fmla="*/ 4 w 129"/>
                <a:gd name="T3" fmla="*/ 21 h 159"/>
                <a:gd name="T4" fmla="*/ 3 w 129"/>
                <a:gd name="T5" fmla="*/ 8 h 159"/>
                <a:gd name="T6" fmla="*/ 15 w 129"/>
                <a:gd name="T7" fmla="*/ 2 h 159"/>
                <a:gd name="T8" fmla="*/ 16 w 129"/>
                <a:gd name="T9" fmla="*/ 1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59">
                  <a:moveTo>
                    <a:pt x="107" y="106"/>
                  </a:moveTo>
                  <a:cubicBezTo>
                    <a:pt x="84" y="142"/>
                    <a:pt x="47" y="159"/>
                    <a:pt x="24" y="145"/>
                  </a:cubicBezTo>
                  <a:cubicBezTo>
                    <a:pt x="0" y="130"/>
                    <a:pt x="0" y="89"/>
                    <a:pt x="22" y="53"/>
                  </a:cubicBezTo>
                  <a:cubicBezTo>
                    <a:pt x="45" y="17"/>
                    <a:pt x="82" y="0"/>
                    <a:pt x="105" y="14"/>
                  </a:cubicBezTo>
                  <a:cubicBezTo>
                    <a:pt x="128" y="29"/>
                    <a:pt x="129" y="70"/>
                    <a:pt x="107" y="10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6" name="Freeform 942">
              <a:extLst>
                <a:ext uri="{FF2B5EF4-FFF2-40B4-BE49-F238E27FC236}">
                  <a16:creationId xmlns:a16="http://schemas.microsoft.com/office/drawing/2014/main" id="{7C633296-0388-4B47-95F1-7C56905DE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907"/>
              <a:ext cx="49" cy="46"/>
            </a:xfrm>
            <a:custGeom>
              <a:avLst/>
              <a:gdLst>
                <a:gd name="T0" fmla="*/ 10 w 94"/>
                <a:gd name="T1" fmla="*/ 10 h 88"/>
                <a:gd name="T2" fmla="*/ 2 w 94"/>
                <a:gd name="T3" fmla="*/ 10 h 88"/>
                <a:gd name="T4" fmla="*/ 4 w 94"/>
                <a:gd name="T5" fmla="*/ 2 h 88"/>
                <a:gd name="T6" fmla="*/ 11 w 94"/>
                <a:gd name="T7" fmla="*/ 2 h 88"/>
                <a:gd name="T8" fmla="*/ 10 w 94"/>
                <a:gd name="T9" fmla="*/ 1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8">
                  <a:moveTo>
                    <a:pt x="70" y="72"/>
                  </a:moveTo>
                  <a:cubicBezTo>
                    <a:pt x="51" y="88"/>
                    <a:pt x="25" y="88"/>
                    <a:pt x="12" y="73"/>
                  </a:cubicBezTo>
                  <a:cubicBezTo>
                    <a:pt x="0" y="57"/>
                    <a:pt x="5" y="32"/>
                    <a:pt x="24" y="16"/>
                  </a:cubicBezTo>
                  <a:cubicBezTo>
                    <a:pt x="43" y="1"/>
                    <a:pt x="69" y="0"/>
                    <a:pt x="82" y="16"/>
                  </a:cubicBezTo>
                  <a:cubicBezTo>
                    <a:pt x="94" y="31"/>
                    <a:pt x="89" y="56"/>
                    <a:pt x="70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7" name="Freeform 943">
              <a:extLst>
                <a:ext uri="{FF2B5EF4-FFF2-40B4-BE49-F238E27FC236}">
                  <a16:creationId xmlns:a16="http://schemas.microsoft.com/office/drawing/2014/main" id="{7C07F867-A43C-4CB0-806E-B2ACAF417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1909"/>
              <a:ext cx="13" cy="13"/>
            </a:xfrm>
            <a:custGeom>
              <a:avLst/>
              <a:gdLst>
                <a:gd name="T0" fmla="*/ 3 w 25"/>
                <a:gd name="T1" fmla="*/ 3 h 25"/>
                <a:gd name="T2" fmla="*/ 1 w 25"/>
                <a:gd name="T3" fmla="*/ 3 h 25"/>
                <a:gd name="T4" fmla="*/ 1 w 25"/>
                <a:gd name="T5" fmla="*/ 1 h 25"/>
                <a:gd name="T6" fmla="*/ 3 w 25"/>
                <a:gd name="T7" fmla="*/ 1 h 25"/>
                <a:gd name="T8" fmla="*/ 3 w 25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9" y="22"/>
                  </a:moveTo>
                  <a:cubicBezTo>
                    <a:pt x="14" y="25"/>
                    <a:pt x="7" y="23"/>
                    <a:pt x="4" y="18"/>
                  </a:cubicBezTo>
                  <a:cubicBezTo>
                    <a:pt x="0" y="12"/>
                    <a:pt x="2" y="6"/>
                    <a:pt x="7" y="3"/>
                  </a:cubicBezTo>
                  <a:cubicBezTo>
                    <a:pt x="12" y="0"/>
                    <a:pt x="18" y="1"/>
                    <a:pt x="21" y="7"/>
                  </a:cubicBezTo>
                  <a:cubicBezTo>
                    <a:pt x="25" y="12"/>
                    <a:pt x="23" y="19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8" name="Freeform 944">
              <a:extLst>
                <a:ext uri="{FF2B5EF4-FFF2-40B4-BE49-F238E27FC236}">
                  <a16:creationId xmlns:a16="http://schemas.microsoft.com/office/drawing/2014/main" id="{B2099363-0066-4BD3-A162-10915FCB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912"/>
              <a:ext cx="9" cy="10"/>
            </a:xfrm>
            <a:custGeom>
              <a:avLst/>
              <a:gdLst>
                <a:gd name="T0" fmla="*/ 2 w 18"/>
                <a:gd name="T1" fmla="*/ 2 h 19"/>
                <a:gd name="T2" fmla="*/ 1 w 18"/>
                <a:gd name="T3" fmla="*/ 2 h 19"/>
                <a:gd name="T4" fmla="*/ 1 w 18"/>
                <a:gd name="T5" fmla="*/ 1 h 19"/>
                <a:gd name="T6" fmla="*/ 2 w 18"/>
                <a:gd name="T7" fmla="*/ 1 h 19"/>
                <a:gd name="T8" fmla="*/ 2 w 18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4" y="16"/>
                  </a:moveTo>
                  <a:cubicBezTo>
                    <a:pt x="10" y="19"/>
                    <a:pt x="5" y="17"/>
                    <a:pt x="3" y="13"/>
                  </a:cubicBezTo>
                  <a:cubicBezTo>
                    <a:pt x="0" y="10"/>
                    <a:pt x="1" y="5"/>
                    <a:pt x="5" y="3"/>
                  </a:cubicBezTo>
                  <a:cubicBezTo>
                    <a:pt x="8" y="0"/>
                    <a:pt x="13" y="2"/>
                    <a:pt x="16" y="5"/>
                  </a:cubicBezTo>
                  <a:cubicBezTo>
                    <a:pt x="18" y="9"/>
                    <a:pt x="17" y="14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9" name="Freeform 945">
              <a:extLst>
                <a:ext uri="{FF2B5EF4-FFF2-40B4-BE49-F238E27FC236}">
                  <a16:creationId xmlns:a16="http://schemas.microsoft.com/office/drawing/2014/main" id="{CECFFEDE-7896-4454-9641-D10B34F7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866"/>
              <a:ext cx="60" cy="43"/>
            </a:xfrm>
            <a:custGeom>
              <a:avLst/>
              <a:gdLst>
                <a:gd name="T0" fmla="*/ 16 w 115"/>
                <a:gd name="T1" fmla="*/ 7 h 83"/>
                <a:gd name="T2" fmla="*/ 7 w 115"/>
                <a:gd name="T3" fmla="*/ 11 h 83"/>
                <a:gd name="T4" fmla="*/ 1 w 115"/>
                <a:gd name="T5" fmla="*/ 5 h 83"/>
                <a:gd name="T6" fmla="*/ 9 w 115"/>
                <a:gd name="T7" fmla="*/ 1 h 83"/>
                <a:gd name="T8" fmla="*/ 16 w 115"/>
                <a:gd name="T9" fmla="*/ 7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3">
                  <a:moveTo>
                    <a:pt x="112" y="51"/>
                  </a:moveTo>
                  <a:cubicBezTo>
                    <a:pt x="108" y="72"/>
                    <a:pt x="81" y="83"/>
                    <a:pt x="51" y="78"/>
                  </a:cubicBezTo>
                  <a:cubicBezTo>
                    <a:pt x="21" y="73"/>
                    <a:pt x="0" y="52"/>
                    <a:pt x="4" y="32"/>
                  </a:cubicBezTo>
                  <a:cubicBezTo>
                    <a:pt x="7" y="12"/>
                    <a:pt x="35" y="0"/>
                    <a:pt x="64" y="5"/>
                  </a:cubicBezTo>
                  <a:cubicBezTo>
                    <a:pt x="94" y="10"/>
                    <a:pt x="115" y="31"/>
                    <a:pt x="112" y="5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0" name="Freeform 946">
              <a:extLst>
                <a:ext uri="{FF2B5EF4-FFF2-40B4-BE49-F238E27FC236}">
                  <a16:creationId xmlns:a16="http://schemas.microsoft.com/office/drawing/2014/main" id="{88AB5868-E71F-4F96-9317-F55B77352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1874"/>
              <a:ext cx="28" cy="25"/>
            </a:xfrm>
            <a:custGeom>
              <a:avLst/>
              <a:gdLst>
                <a:gd name="T0" fmla="*/ 3 w 52"/>
                <a:gd name="T1" fmla="*/ 7 h 46"/>
                <a:gd name="T2" fmla="*/ 1 w 52"/>
                <a:gd name="T3" fmla="*/ 3 h 46"/>
                <a:gd name="T4" fmla="*/ 5 w 52"/>
                <a:gd name="T5" fmla="*/ 1 h 46"/>
                <a:gd name="T6" fmla="*/ 8 w 52"/>
                <a:gd name="T7" fmla="*/ 4 h 46"/>
                <a:gd name="T8" fmla="*/ 3 w 52"/>
                <a:gd name="T9" fmla="*/ 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6">
                  <a:moveTo>
                    <a:pt x="23" y="44"/>
                  </a:moveTo>
                  <a:cubicBezTo>
                    <a:pt x="9" y="41"/>
                    <a:pt x="0" y="30"/>
                    <a:pt x="2" y="19"/>
                  </a:cubicBezTo>
                  <a:cubicBezTo>
                    <a:pt x="4" y="7"/>
                    <a:pt x="16" y="0"/>
                    <a:pt x="30" y="2"/>
                  </a:cubicBezTo>
                  <a:cubicBezTo>
                    <a:pt x="43" y="5"/>
                    <a:pt x="52" y="16"/>
                    <a:pt x="51" y="27"/>
                  </a:cubicBezTo>
                  <a:cubicBezTo>
                    <a:pt x="49" y="38"/>
                    <a:pt x="36" y="46"/>
                    <a:pt x="23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1" name="Freeform 947">
              <a:extLst>
                <a:ext uri="{FF2B5EF4-FFF2-40B4-BE49-F238E27FC236}">
                  <a16:creationId xmlns:a16="http://schemas.microsoft.com/office/drawing/2014/main" id="{CA4B0840-E3AE-4C4B-A93C-571B0F4CB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876"/>
              <a:ext cx="17" cy="14"/>
            </a:xfrm>
            <a:custGeom>
              <a:avLst/>
              <a:gdLst>
                <a:gd name="T0" fmla="*/ 3 w 32"/>
                <a:gd name="T1" fmla="*/ 4 h 27"/>
                <a:gd name="T2" fmla="*/ 1 w 32"/>
                <a:gd name="T3" fmla="*/ 2 h 27"/>
                <a:gd name="T4" fmla="*/ 2 w 32"/>
                <a:gd name="T5" fmla="*/ 1 h 27"/>
                <a:gd name="T6" fmla="*/ 5 w 32"/>
                <a:gd name="T7" fmla="*/ 2 h 27"/>
                <a:gd name="T8" fmla="*/ 3 w 32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8" y="26"/>
                  </a:moveTo>
                  <a:cubicBezTo>
                    <a:pt x="9" y="27"/>
                    <a:pt x="2" y="23"/>
                    <a:pt x="1" y="16"/>
                  </a:cubicBezTo>
                  <a:cubicBezTo>
                    <a:pt x="0" y="9"/>
                    <a:pt x="6" y="2"/>
                    <a:pt x="14" y="1"/>
                  </a:cubicBezTo>
                  <a:cubicBezTo>
                    <a:pt x="23" y="0"/>
                    <a:pt x="30" y="5"/>
                    <a:pt x="31" y="12"/>
                  </a:cubicBezTo>
                  <a:cubicBezTo>
                    <a:pt x="32" y="19"/>
                    <a:pt x="26" y="25"/>
                    <a:pt x="18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2" name="Freeform 948">
              <a:extLst>
                <a:ext uri="{FF2B5EF4-FFF2-40B4-BE49-F238E27FC236}">
                  <a16:creationId xmlns:a16="http://schemas.microsoft.com/office/drawing/2014/main" id="{FA673797-4445-466D-9837-4A3B676B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857"/>
              <a:ext cx="178" cy="147"/>
            </a:xfrm>
            <a:custGeom>
              <a:avLst/>
              <a:gdLst>
                <a:gd name="T0" fmla="*/ 31 w 339"/>
                <a:gd name="T1" fmla="*/ 30 h 281"/>
                <a:gd name="T2" fmla="*/ 33 w 339"/>
                <a:gd name="T3" fmla="*/ 29 h 281"/>
                <a:gd name="T4" fmla="*/ 39 w 339"/>
                <a:gd name="T5" fmla="*/ 26 h 281"/>
                <a:gd name="T6" fmla="*/ 45 w 339"/>
                <a:gd name="T7" fmla="*/ 7 h 281"/>
                <a:gd name="T8" fmla="*/ 25 w 339"/>
                <a:gd name="T9" fmla="*/ 4 h 281"/>
                <a:gd name="T10" fmla="*/ 20 w 339"/>
                <a:gd name="T11" fmla="*/ 9 h 281"/>
                <a:gd name="T12" fmla="*/ 18 w 339"/>
                <a:gd name="T13" fmla="*/ 10 h 281"/>
                <a:gd name="T14" fmla="*/ 16 w 339"/>
                <a:gd name="T15" fmla="*/ 12 h 281"/>
                <a:gd name="T16" fmla="*/ 10 w 339"/>
                <a:gd name="T17" fmla="*/ 14 h 281"/>
                <a:gd name="T18" fmla="*/ 4 w 339"/>
                <a:gd name="T19" fmla="*/ 33 h 281"/>
                <a:gd name="T20" fmla="*/ 24 w 339"/>
                <a:gd name="T21" fmla="*/ 36 h 281"/>
                <a:gd name="T22" fmla="*/ 29 w 339"/>
                <a:gd name="T23" fmla="*/ 31 h 281"/>
                <a:gd name="T24" fmla="*/ 31 w 339"/>
                <a:gd name="T25" fmla="*/ 3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1">
                  <a:moveTo>
                    <a:pt x="214" y="212"/>
                  </a:moveTo>
                  <a:cubicBezTo>
                    <a:pt x="219" y="209"/>
                    <a:pt x="223" y="205"/>
                    <a:pt x="225" y="201"/>
                  </a:cubicBezTo>
                  <a:cubicBezTo>
                    <a:pt x="240" y="199"/>
                    <a:pt x="255" y="193"/>
                    <a:pt x="269" y="184"/>
                  </a:cubicBezTo>
                  <a:cubicBezTo>
                    <a:pt x="320" y="153"/>
                    <a:pt x="339" y="94"/>
                    <a:pt x="313" y="51"/>
                  </a:cubicBezTo>
                  <a:cubicBezTo>
                    <a:pt x="287" y="9"/>
                    <a:pt x="225" y="0"/>
                    <a:pt x="174" y="31"/>
                  </a:cubicBezTo>
                  <a:cubicBezTo>
                    <a:pt x="161" y="40"/>
                    <a:pt x="149" y="50"/>
                    <a:pt x="141" y="62"/>
                  </a:cubicBezTo>
                  <a:cubicBezTo>
                    <a:pt x="136" y="63"/>
                    <a:pt x="130" y="64"/>
                    <a:pt x="125" y="68"/>
                  </a:cubicBezTo>
                  <a:cubicBezTo>
                    <a:pt x="119" y="71"/>
                    <a:pt x="115" y="76"/>
                    <a:pt x="112" y="80"/>
                  </a:cubicBezTo>
                  <a:cubicBezTo>
                    <a:pt x="98" y="82"/>
                    <a:pt x="83" y="88"/>
                    <a:pt x="70" y="96"/>
                  </a:cubicBezTo>
                  <a:cubicBezTo>
                    <a:pt x="20" y="128"/>
                    <a:pt x="0" y="187"/>
                    <a:pt x="26" y="229"/>
                  </a:cubicBezTo>
                  <a:cubicBezTo>
                    <a:pt x="53" y="272"/>
                    <a:pt x="115" y="281"/>
                    <a:pt x="165" y="249"/>
                  </a:cubicBezTo>
                  <a:cubicBezTo>
                    <a:pt x="179" y="241"/>
                    <a:pt x="191" y="230"/>
                    <a:pt x="200" y="217"/>
                  </a:cubicBezTo>
                  <a:cubicBezTo>
                    <a:pt x="204" y="217"/>
                    <a:pt x="209" y="215"/>
                    <a:pt x="214" y="2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3" name="Freeform 949">
              <a:extLst>
                <a:ext uri="{FF2B5EF4-FFF2-40B4-BE49-F238E27FC236}">
                  <a16:creationId xmlns:a16="http://schemas.microsoft.com/office/drawing/2014/main" id="{DB302E29-E32E-471C-8A28-1B8E72949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1898"/>
              <a:ext cx="132" cy="184"/>
            </a:xfrm>
            <a:custGeom>
              <a:avLst/>
              <a:gdLst>
                <a:gd name="T0" fmla="*/ 7 w 252"/>
                <a:gd name="T1" fmla="*/ 21 h 351"/>
                <a:gd name="T2" fmla="*/ 8 w 252"/>
                <a:gd name="T3" fmla="*/ 19 h 351"/>
                <a:gd name="T4" fmla="*/ 9 w 252"/>
                <a:gd name="T5" fmla="*/ 13 h 351"/>
                <a:gd name="T6" fmla="*/ 26 w 252"/>
                <a:gd name="T7" fmla="*/ 3 h 351"/>
                <a:gd name="T8" fmla="*/ 34 w 252"/>
                <a:gd name="T9" fmla="*/ 21 h 351"/>
                <a:gd name="T10" fmla="*/ 30 w 252"/>
                <a:gd name="T11" fmla="*/ 27 h 351"/>
                <a:gd name="T12" fmla="*/ 30 w 252"/>
                <a:gd name="T13" fmla="*/ 29 h 351"/>
                <a:gd name="T14" fmla="*/ 28 w 252"/>
                <a:gd name="T15" fmla="*/ 31 h 351"/>
                <a:gd name="T16" fmla="*/ 27 w 252"/>
                <a:gd name="T17" fmla="*/ 38 h 351"/>
                <a:gd name="T18" fmla="*/ 10 w 252"/>
                <a:gd name="T19" fmla="*/ 48 h 351"/>
                <a:gd name="T20" fmla="*/ 3 w 252"/>
                <a:gd name="T21" fmla="*/ 29 h 351"/>
                <a:gd name="T22" fmla="*/ 7 w 252"/>
                <a:gd name="T23" fmla="*/ 24 h 351"/>
                <a:gd name="T24" fmla="*/ 7 w 252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47" y="147"/>
                  </a:moveTo>
                  <a:cubicBezTo>
                    <a:pt x="49" y="141"/>
                    <a:pt x="52" y="137"/>
                    <a:pt x="55" y="134"/>
                  </a:cubicBezTo>
                  <a:cubicBezTo>
                    <a:pt x="54" y="118"/>
                    <a:pt x="57" y="103"/>
                    <a:pt x="63" y="87"/>
                  </a:cubicBezTo>
                  <a:cubicBezTo>
                    <a:pt x="83" y="31"/>
                    <a:pt x="137" y="0"/>
                    <a:pt x="184" y="17"/>
                  </a:cubicBezTo>
                  <a:cubicBezTo>
                    <a:pt x="231" y="35"/>
                    <a:pt x="252" y="93"/>
                    <a:pt x="232" y="149"/>
                  </a:cubicBezTo>
                  <a:cubicBezTo>
                    <a:pt x="226" y="164"/>
                    <a:pt x="218" y="177"/>
                    <a:pt x="208" y="188"/>
                  </a:cubicBezTo>
                  <a:cubicBezTo>
                    <a:pt x="209" y="193"/>
                    <a:pt x="208" y="199"/>
                    <a:pt x="206" y="205"/>
                  </a:cubicBezTo>
                  <a:cubicBezTo>
                    <a:pt x="204" y="211"/>
                    <a:pt x="200" y="216"/>
                    <a:pt x="197" y="219"/>
                  </a:cubicBezTo>
                  <a:cubicBezTo>
                    <a:pt x="197" y="234"/>
                    <a:pt x="195" y="249"/>
                    <a:pt x="189" y="264"/>
                  </a:cubicBezTo>
                  <a:cubicBezTo>
                    <a:pt x="169" y="320"/>
                    <a:pt x="115" y="351"/>
                    <a:pt x="68" y="334"/>
                  </a:cubicBezTo>
                  <a:cubicBezTo>
                    <a:pt x="21" y="317"/>
                    <a:pt x="0" y="258"/>
                    <a:pt x="20" y="202"/>
                  </a:cubicBezTo>
                  <a:cubicBezTo>
                    <a:pt x="26" y="187"/>
                    <a:pt x="34" y="173"/>
                    <a:pt x="45" y="162"/>
                  </a:cubicBezTo>
                  <a:cubicBezTo>
                    <a:pt x="44" y="158"/>
                    <a:pt x="45" y="152"/>
                    <a:pt x="47" y="14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4" name="Freeform 950">
              <a:extLst>
                <a:ext uri="{FF2B5EF4-FFF2-40B4-BE49-F238E27FC236}">
                  <a16:creationId xmlns:a16="http://schemas.microsoft.com/office/drawing/2014/main" id="{E85B764E-0975-47E9-87EB-68F4D8CA3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910"/>
              <a:ext cx="66" cy="87"/>
            </a:xfrm>
            <a:custGeom>
              <a:avLst/>
              <a:gdLst>
                <a:gd name="T0" fmla="*/ 1 w 126"/>
                <a:gd name="T1" fmla="*/ 13 h 166"/>
                <a:gd name="T2" fmla="*/ 10 w 126"/>
                <a:gd name="T3" fmla="*/ 24 h 166"/>
                <a:gd name="T4" fmla="*/ 17 w 126"/>
                <a:gd name="T5" fmla="*/ 11 h 166"/>
                <a:gd name="T6" fmla="*/ 8 w 126"/>
                <a:gd name="T7" fmla="*/ 1 h 166"/>
                <a:gd name="T8" fmla="*/ 1 w 126"/>
                <a:gd name="T9" fmla="*/ 13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166">
                  <a:moveTo>
                    <a:pt x="5" y="89"/>
                  </a:moveTo>
                  <a:cubicBezTo>
                    <a:pt x="10" y="133"/>
                    <a:pt x="39" y="166"/>
                    <a:pt x="71" y="162"/>
                  </a:cubicBezTo>
                  <a:cubicBezTo>
                    <a:pt x="104" y="159"/>
                    <a:pt x="126" y="121"/>
                    <a:pt x="121" y="77"/>
                  </a:cubicBezTo>
                  <a:cubicBezTo>
                    <a:pt x="117" y="33"/>
                    <a:pt x="87" y="0"/>
                    <a:pt x="55" y="3"/>
                  </a:cubicBezTo>
                  <a:cubicBezTo>
                    <a:pt x="23" y="6"/>
                    <a:pt x="0" y="45"/>
                    <a:pt x="5" y="8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5" name="Freeform 951">
              <a:extLst>
                <a:ext uri="{FF2B5EF4-FFF2-40B4-BE49-F238E27FC236}">
                  <a16:creationId xmlns:a16="http://schemas.microsoft.com/office/drawing/2014/main" id="{27A9CF21-6F0C-4240-BF33-490E5FCFD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998"/>
              <a:ext cx="10" cy="15"/>
            </a:xfrm>
            <a:custGeom>
              <a:avLst/>
              <a:gdLst>
                <a:gd name="T0" fmla="*/ 2 w 18"/>
                <a:gd name="T1" fmla="*/ 0 h 28"/>
                <a:gd name="T2" fmla="*/ 0 w 18"/>
                <a:gd name="T3" fmla="*/ 4 h 28"/>
                <a:gd name="T4" fmla="*/ 2 w 1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0" y="0"/>
                  </a:moveTo>
                  <a:cubicBezTo>
                    <a:pt x="10" y="0"/>
                    <a:pt x="18" y="17"/>
                    <a:pt x="0" y="28"/>
                  </a:cubicBezTo>
                  <a:cubicBezTo>
                    <a:pt x="0" y="28"/>
                    <a:pt x="12" y="12"/>
                    <a:pt x="10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6" name="Freeform 952">
              <a:extLst>
                <a:ext uri="{FF2B5EF4-FFF2-40B4-BE49-F238E27FC236}">
                  <a16:creationId xmlns:a16="http://schemas.microsoft.com/office/drawing/2014/main" id="{6534910E-3FF7-4262-86E6-0527E1454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003"/>
              <a:ext cx="78" cy="76"/>
            </a:xfrm>
            <a:custGeom>
              <a:avLst/>
              <a:gdLst>
                <a:gd name="T0" fmla="*/ 6 w 149"/>
                <a:gd name="T1" fmla="*/ 5 h 146"/>
                <a:gd name="T2" fmla="*/ 3 w 149"/>
                <a:gd name="T3" fmla="*/ 18 h 146"/>
                <a:gd name="T4" fmla="*/ 16 w 149"/>
                <a:gd name="T5" fmla="*/ 16 h 146"/>
                <a:gd name="T6" fmla="*/ 19 w 149"/>
                <a:gd name="T7" fmla="*/ 3 h 146"/>
                <a:gd name="T8" fmla="*/ 6 w 149"/>
                <a:gd name="T9" fmla="*/ 5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6">
                  <a:moveTo>
                    <a:pt x="40" y="37"/>
                  </a:moveTo>
                  <a:cubicBezTo>
                    <a:pt x="9" y="67"/>
                    <a:pt x="0" y="107"/>
                    <a:pt x="19" y="126"/>
                  </a:cubicBezTo>
                  <a:cubicBezTo>
                    <a:pt x="38" y="146"/>
                    <a:pt x="78" y="139"/>
                    <a:pt x="109" y="109"/>
                  </a:cubicBezTo>
                  <a:cubicBezTo>
                    <a:pt x="139" y="80"/>
                    <a:pt x="149" y="40"/>
                    <a:pt x="130" y="20"/>
                  </a:cubicBezTo>
                  <a:cubicBezTo>
                    <a:pt x="111" y="0"/>
                    <a:pt x="71" y="8"/>
                    <a:pt x="40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7" name="Freeform 953">
              <a:extLst>
                <a:ext uri="{FF2B5EF4-FFF2-40B4-BE49-F238E27FC236}">
                  <a16:creationId xmlns:a16="http://schemas.microsoft.com/office/drawing/2014/main" id="{C816EF4F-51FF-459E-B778-3A9EA1B99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007"/>
              <a:ext cx="46" cy="51"/>
            </a:xfrm>
            <a:custGeom>
              <a:avLst/>
              <a:gdLst>
                <a:gd name="T0" fmla="*/ 2 w 87"/>
                <a:gd name="T1" fmla="*/ 5 h 98"/>
                <a:gd name="T2" fmla="*/ 3 w 87"/>
                <a:gd name="T3" fmla="*/ 12 h 98"/>
                <a:gd name="T4" fmla="*/ 11 w 87"/>
                <a:gd name="T5" fmla="*/ 9 h 98"/>
                <a:gd name="T6" fmla="*/ 10 w 87"/>
                <a:gd name="T7" fmla="*/ 2 h 98"/>
                <a:gd name="T8" fmla="*/ 2 w 87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12" y="33"/>
                  </a:moveTo>
                  <a:cubicBezTo>
                    <a:pt x="0" y="54"/>
                    <a:pt x="5" y="80"/>
                    <a:pt x="23" y="89"/>
                  </a:cubicBezTo>
                  <a:cubicBezTo>
                    <a:pt x="41" y="98"/>
                    <a:pt x="64" y="88"/>
                    <a:pt x="76" y="66"/>
                  </a:cubicBezTo>
                  <a:cubicBezTo>
                    <a:pt x="87" y="44"/>
                    <a:pt x="82" y="19"/>
                    <a:pt x="65" y="9"/>
                  </a:cubicBezTo>
                  <a:cubicBezTo>
                    <a:pt x="47" y="0"/>
                    <a:pt x="23" y="11"/>
                    <a:pt x="12" y="3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8" name="Freeform 954">
              <a:extLst>
                <a:ext uri="{FF2B5EF4-FFF2-40B4-BE49-F238E27FC236}">
                  <a16:creationId xmlns:a16="http://schemas.microsoft.com/office/drawing/2014/main" id="{9EE294FB-CAB8-448B-8962-51F431E1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013"/>
              <a:ext cx="13" cy="13"/>
            </a:xfrm>
            <a:custGeom>
              <a:avLst/>
              <a:gdLst>
                <a:gd name="T0" fmla="*/ 1 w 25"/>
                <a:gd name="T1" fmla="*/ 2 h 24"/>
                <a:gd name="T2" fmla="*/ 2 w 25"/>
                <a:gd name="T3" fmla="*/ 4 h 24"/>
                <a:gd name="T4" fmla="*/ 3 w 25"/>
                <a:gd name="T5" fmla="*/ 3 h 24"/>
                <a:gd name="T6" fmla="*/ 2 w 25"/>
                <a:gd name="T7" fmla="*/ 1 h 24"/>
                <a:gd name="T8" fmla="*/ 1 w 25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9"/>
                  </a:moveTo>
                  <a:cubicBezTo>
                    <a:pt x="0" y="14"/>
                    <a:pt x="3" y="20"/>
                    <a:pt x="9" y="22"/>
                  </a:cubicBezTo>
                  <a:cubicBezTo>
                    <a:pt x="15" y="24"/>
                    <a:pt x="21" y="22"/>
                    <a:pt x="23" y="16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9" name="Freeform 955">
              <a:extLst>
                <a:ext uri="{FF2B5EF4-FFF2-40B4-BE49-F238E27FC236}">
                  <a16:creationId xmlns:a16="http://schemas.microsoft.com/office/drawing/2014/main" id="{8B4E6887-7309-493F-A466-9D51F20AB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2030"/>
              <a:ext cx="9" cy="9"/>
            </a:xfrm>
            <a:custGeom>
              <a:avLst/>
              <a:gdLst>
                <a:gd name="T0" fmla="*/ 1 w 18"/>
                <a:gd name="T1" fmla="*/ 1 h 18"/>
                <a:gd name="T2" fmla="*/ 1 w 18"/>
                <a:gd name="T3" fmla="*/ 2 h 18"/>
                <a:gd name="T4" fmla="*/ 2 w 18"/>
                <a:gd name="T5" fmla="*/ 2 h 18"/>
                <a:gd name="T6" fmla="*/ 2 w 18"/>
                <a:gd name="T7" fmla="*/ 1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6"/>
                  </a:moveTo>
                  <a:cubicBezTo>
                    <a:pt x="0" y="10"/>
                    <a:pt x="2" y="15"/>
                    <a:pt x="6" y="16"/>
                  </a:cubicBezTo>
                  <a:cubicBezTo>
                    <a:pt x="10" y="18"/>
                    <a:pt x="15" y="16"/>
                    <a:pt x="16" y="12"/>
                  </a:cubicBezTo>
                  <a:cubicBezTo>
                    <a:pt x="18" y="8"/>
                    <a:pt x="16" y="3"/>
                    <a:pt x="11" y="2"/>
                  </a:cubicBezTo>
                  <a:cubicBezTo>
                    <a:pt x="7" y="0"/>
                    <a:pt x="2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0" name="Freeform 956">
              <a:extLst>
                <a:ext uri="{FF2B5EF4-FFF2-40B4-BE49-F238E27FC236}">
                  <a16:creationId xmlns:a16="http://schemas.microsoft.com/office/drawing/2014/main" id="{25F2B973-597F-409C-A449-5950EF939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912"/>
              <a:ext cx="48" cy="62"/>
            </a:xfrm>
            <a:custGeom>
              <a:avLst/>
              <a:gdLst>
                <a:gd name="T0" fmla="*/ 4 w 91"/>
                <a:gd name="T1" fmla="*/ 1 h 117"/>
                <a:gd name="T2" fmla="*/ 2 w 91"/>
                <a:gd name="T3" fmla="*/ 11 h 117"/>
                <a:gd name="T4" fmla="*/ 9 w 91"/>
                <a:gd name="T5" fmla="*/ 16 h 117"/>
                <a:gd name="T6" fmla="*/ 12 w 91"/>
                <a:gd name="T7" fmla="*/ 6 h 117"/>
                <a:gd name="T8" fmla="*/ 4 w 91"/>
                <a:gd name="T9" fmla="*/ 1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7">
                  <a:moveTo>
                    <a:pt x="25" y="8"/>
                  </a:moveTo>
                  <a:cubicBezTo>
                    <a:pt x="6" y="15"/>
                    <a:pt x="0" y="44"/>
                    <a:pt x="11" y="72"/>
                  </a:cubicBezTo>
                  <a:cubicBezTo>
                    <a:pt x="23" y="100"/>
                    <a:pt x="47" y="117"/>
                    <a:pt x="66" y="109"/>
                  </a:cubicBezTo>
                  <a:cubicBezTo>
                    <a:pt x="85" y="102"/>
                    <a:pt x="91" y="73"/>
                    <a:pt x="80" y="44"/>
                  </a:cubicBezTo>
                  <a:cubicBezTo>
                    <a:pt x="69" y="16"/>
                    <a:pt x="44" y="0"/>
                    <a:pt x="25" y="8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1" name="Freeform 957">
              <a:extLst>
                <a:ext uri="{FF2B5EF4-FFF2-40B4-BE49-F238E27FC236}">
                  <a16:creationId xmlns:a16="http://schemas.microsoft.com/office/drawing/2014/main" id="{71309099-ACE9-4B31-AB16-B5022BB68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1918"/>
              <a:ext cx="26" cy="29"/>
            </a:xfrm>
            <a:custGeom>
              <a:avLst/>
              <a:gdLst>
                <a:gd name="T0" fmla="*/ 1 w 49"/>
                <a:gd name="T1" fmla="*/ 5 h 54"/>
                <a:gd name="T2" fmla="*/ 5 w 49"/>
                <a:gd name="T3" fmla="*/ 8 h 54"/>
                <a:gd name="T4" fmla="*/ 6 w 49"/>
                <a:gd name="T5" fmla="*/ 3 h 54"/>
                <a:gd name="T6" fmla="*/ 2 w 49"/>
                <a:gd name="T7" fmla="*/ 1 h 54"/>
                <a:gd name="T8" fmla="*/ 1 w 49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5" y="34"/>
                  </a:moveTo>
                  <a:cubicBezTo>
                    <a:pt x="10" y="47"/>
                    <a:pt x="22" y="54"/>
                    <a:pt x="33" y="50"/>
                  </a:cubicBezTo>
                  <a:cubicBezTo>
                    <a:pt x="44" y="46"/>
                    <a:pt x="49" y="32"/>
                    <a:pt x="44" y="19"/>
                  </a:cubicBezTo>
                  <a:cubicBezTo>
                    <a:pt x="39" y="7"/>
                    <a:pt x="26" y="0"/>
                    <a:pt x="15" y="4"/>
                  </a:cubicBezTo>
                  <a:cubicBezTo>
                    <a:pt x="5" y="8"/>
                    <a:pt x="0" y="22"/>
                    <a:pt x="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2" name="Freeform 958">
              <a:extLst>
                <a:ext uri="{FF2B5EF4-FFF2-40B4-BE49-F238E27FC236}">
                  <a16:creationId xmlns:a16="http://schemas.microsoft.com/office/drawing/2014/main" id="{CA35A368-56D0-4FF8-8A87-7BF57A2ED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949"/>
              <a:ext cx="14" cy="16"/>
            </a:xfrm>
            <a:custGeom>
              <a:avLst/>
              <a:gdLst>
                <a:gd name="T0" fmla="*/ 1 w 27"/>
                <a:gd name="T1" fmla="*/ 3 h 31"/>
                <a:gd name="T2" fmla="*/ 2 w 27"/>
                <a:gd name="T3" fmla="*/ 4 h 31"/>
                <a:gd name="T4" fmla="*/ 4 w 27"/>
                <a:gd name="T5" fmla="*/ 2 h 31"/>
                <a:gd name="T6" fmla="*/ 2 w 27"/>
                <a:gd name="T7" fmla="*/ 1 h 31"/>
                <a:gd name="T8" fmla="*/ 1 w 27"/>
                <a:gd name="T9" fmla="*/ 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1" y="17"/>
                  </a:moveTo>
                  <a:cubicBezTo>
                    <a:pt x="1" y="25"/>
                    <a:pt x="7" y="31"/>
                    <a:pt x="14" y="31"/>
                  </a:cubicBezTo>
                  <a:cubicBezTo>
                    <a:pt x="21" y="30"/>
                    <a:pt x="27" y="23"/>
                    <a:pt x="26" y="15"/>
                  </a:cubicBezTo>
                  <a:cubicBezTo>
                    <a:pt x="25" y="7"/>
                    <a:pt x="19" y="0"/>
                    <a:pt x="12" y="1"/>
                  </a:cubicBezTo>
                  <a:cubicBezTo>
                    <a:pt x="5" y="1"/>
                    <a:pt x="0" y="8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3" name="Freeform 959">
              <a:extLst>
                <a:ext uri="{FF2B5EF4-FFF2-40B4-BE49-F238E27FC236}">
                  <a16:creationId xmlns:a16="http://schemas.microsoft.com/office/drawing/2014/main" id="{A6BA2EC8-A37B-47B6-A25D-8324C0744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1897"/>
              <a:ext cx="133" cy="184"/>
            </a:xfrm>
            <a:custGeom>
              <a:avLst/>
              <a:gdLst>
                <a:gd name="T0" fmla="*/ 7 w 253"/>
                <a:gd name="T1" fmla="*/ 21 h 351"/>
                <a:gd name="T2" fmla="*/ 8 w 253"/>
                <a:gd name="T3" fmla="*/ 19 h 351"/>
                <a:gd name="T4" fmla="*/ 9 w 253"/>
                <a:gd name="T5" fmla="*/ 13 h 351"/>
                <a:gd name="T6" fmla="*/ 27 w 253"/>
                <a:gd name="T7" fmla="*/ 3 h 351"/>
                <a:gd name="T8" fmla="*/ 34 w 253"/>
                <a:gd name="T9" fmla="*/ 21 h 351"/>
                <a:gd name="T10" fmla="*/ 30 w 253"/>
                <a:gd name="T11" fmla="*/ 27 h 351"/>
                <a:gd name="T12" fmla="*/ 30 w 253"/>
                <a:gd name="T13" fmla="*/ 29 h 351"/>
                <a:gd name="T14" fmla="*/ 29 w 253"/>
                <a:gd name="T15" fmla="*/ 31 h 351"/>
                <a:gd name="T16" fmla="*/ 28 w 253"/>
                <a:gd name="T17" fmla="*/ 38 h 351"/>
                <a:gd name="T18" fmla="*/ 10 w 253"/>
                <a:gd name="T19" fmla="*/ 48 h 351"/>
                <a:gd name="T20" fmla="*/ 3 w 253"/>
                <a:gd name="T21" fmla="*/ 29 h 351"/>
                <a:gd name="T22" fmla="*/ 7 w 253"/>
                <a:gd name="T23" fmla="*/ 24 h 351"/>
                <a:gd name="T24" fmla="*/ 7 w 253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48" y="147"/>
                  </a:moveTo>
                  <a:cubicBezTo>
                    <a:pt x="49" y="141"/>
                    <a:pt x="52" y="137"/>
                    <a:pt x="55" y="134"/>
                  </a:cubicBezTo>
                  <a:cubicBezTo>
                    <a:pt x="55" y="118"/>
                    <a:pt x="57" y="103"/>
                    <a:pt x="63" y="87"/>
                  </a:cubicBezTo>
                  <a:cubicBezTo>
                    <a:pt x="83" y="31"/>
                    <a:pt x="138" y="0"/>
                    <a:pt x="184" y="17"/>
                  </a:cubicBezTo>
                  <a:cubicBezTo>
                    <a:pt x="231" y="35"/>
                    <a:pt x="253" y="93"/>
                    <a:pt x="232" y="149"/>
                  </a:cubicBezTo>
                  <a:cubicBezTo>
                    <a:pt x="227" y="164"/>
                    <a:pt x="219" y="177"/>
                    <a:pt x="209" y="188"/>
                  </a:cubicBezTo>
                  <a:cubicBezTo>
                    <a:pt x="209" y="193"/>
                    <a:pt x="209" y="199"/>
                    <a:pt x="206" y="205"/>
                  </a:cubicBezTo>
                  <a:cubicBezTo>
                    <a:pt x="204" y="211"/>
                    <a:pt x="201" y="216"/>
                    <a:pt x="197" y="219"/>
                  </a:cubicBezTo>
                  <a:cubicBezTo>
                    <a:pt x="198" y="234"/>
                    <a:pt x="195" y="249"/>
                    <a:pt x="190" y="264"/>
                  </a:cubicBezTo>
                  <a:cubicBezTo>
                    <a:pt x="169" y="320"/>
                    <a:pt x="115" y="351"/>
                    <a:pt x="68" y="334"/>
                  </a:cubicBezTo>
                  <a:cubicBezTo>
                    <a:pt x="22" y="317"/>
                    <a:pt x="0" y="258"/>
                    <a:pt x="21" y="202"/>
                  </a:cubicBezTo>
                  <a:cubicBezTo>
                    <a:pt x="26" y="187"/>
                    <a:pt x="35" y="173"/>
                    <a:pt x="45" y="162"/>
                  </a:cubicBezTo>
                  <a:cubicBezTo>
                    <a:pt x="45" y="158"/>
                    <a:pt x="45" y="152"/>
                    <a:pt x="48" y="14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4" name="Freeform 960">
              <a:extLst>
                <a:ext uri="{FF2B5EF4-FFF2-40B4-BE49-F238E27FC236}">
                  <a16:creationId xmlns:a16="http://schemas.microsoft.com/office/drawing/2014/main" id="{FD65D936-4FF5-4152-995F-39D2CB915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243"/>
              <a:ext cx="165" cy="158"/>
            </a:xfrm>
            <a:custGeom>
              <a:avLst/>
              <a:gdLst>
                <a:gd name="T0" fmla="*/ 31 w 315"/>
                <a:gd name="T1" fmla="*/ 30 h 302"/>
                <a:gd name="T2" fmla="*/ 29 w 315"/>
                <a:gd name="T3" fmla="*/ 32 h 302"/>
                <a:gd name="T4" fmla="*/ 25 w 315"/>
                <a:gd name="T5" fmla="*/ 37 h 302"/>
                <a:gd name="T6" fmla="*/ 5 w 315"/>
                <a:gd name="T7" fmla="*/ 38 h 302"/>
                <a:gd name="T8" fmla="*/ 7 w 315"/>
                <a:gd name="T9" fmla="*/ 18 h 302"/>
                <a:gd name="T10" fmla="*/ 13 w 315"/>
                <a:gd name="T11" fmla="*/ 15 h 302"/>
                <a:gd name="T12" fmla="*/ 14 w 315"/>
                <a:gd name="T13" fmla="*/ 13 h 302"/>
                <a:gd name="T14" fmla="*/ 16 w 315"/>
                <a:gd name="T15" fmla="*/ 12 h 302"/>
                <a:gd name="T16" fmla="*/ 20 w 315"/>
                <a:gd name="T17" fmla="*/ 6 h 302"/>
                <a:gd name="T18" fmla="*/ 40 w 315"/>
                <a:gd name="T19" fmla="*/ 5 h 302"/>
                <a:gd name="T20" fmla="*/ 38 w 315"/>
                <a:gd name="T21" fmla="*/ 25 h 302"/>
                <a:gd name="T22" fmla="*/ 32 w 315"/>
                <a:gd name="T23" fmla="*/ 29 h 302"/>
                <a:gd name="T24" fmla="*/ 31 w 315"/>
                <a:gd name="T25" fmla="*/ 30 h 3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2">
                  <a:moveTo>
                    <a:pt x="215" y="213"/>
                  </a:moveTo>
                  <a:cubicBezTo>
                    <a:pt x="210" y="217"/>
                    <a:pt x="206" y="219"/>
                    <a:pt x="202" y="221"/>
                  </a:cubicBezTo>
                  <a:cubicBezTo>
                    <a:pt x="195" y="234"/>
                    <a:pt x="186" y="248"/>
                    <a:pt x="174" y="259"/>
                  </a:cubicBezTo>
                  <a:cubicBezTo>
                    <a:pt x="130" y="299"/>
                    <a:pt x="68" y="302"/>
                    <a:pt x="34" y="266"/>
                  </a:cubicBezTo>
                  <a:cubicBezTo>
                    <a:pt x="0" y="229"/>
                    <a:pt x="8" y="167"/>
                    <a:pt x="51" y="127"/>
                  </a:cubicBezTo>
                  <a:cubicBezTo>
                    <a:pt x="63" y="116"/>
                    <a:pt x="76" y="108"/>
                    <a:pt x="90" y="102"/>
                  </a:cubicBezTo>
                  <a:cubicBezTo>
                    <a:pt x="91" y="98"/>
                    <a:pt x="95" y="93"/>
                    <a:pt x="99" y="89"/>
                  </a:cubicBezTo>
                  <a:cubicBezTo>
                    <a:pt x="104" y="84"/>
                    <a:pt x="109" y="81"/>
                    <a:pt x="114" y="80"/>
                  </a:cubicBezTo>
                  <a:cubicBezTo>
                    <a:pt x="120" y="67"/>
                    <a:pt x="129" y="54"/>
                    <a:pt x="141" y="43"/>
                  </a:cubicBezTo>
                  <a:cubicBezTo>
                    <a:pt x="185" y="3"/>
                    <a:pt x="247" y="0"/>
                    <a:pt x="281" y="36"/>
                  </a:cubicBezTo>
                  <a:cubicBezTo>
                    <a:pt x="315" y="73"/>
                    <a:pt x="307" y="135"/>
                    <a:pt x="264" y="175"/>
                  </a:cubicBezTo>
                  <a:cubicBezTo>
                    <a:pt x="252" y="186"/>
                    <a:pt x="238" y="195"/>
                    <a:pt x="224" y="200"/>
                  </a:cubicBezTo>
                  <a:cubicBezTo>
                    <a:pt x="222" y="204"/>
                    <a:pt x="219" y="209"/>
                    <a:pt x="215" y="21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5" name="Freeform 961">
              <a:extLst>
                <a:ext uri="{FF2B5EF4-FFF2-40B4-BE49-F238E27FC236}">
                  <a16:creationId xmlns:a16="http://schemas.microsoft.com/office/drawing/2014/main" id="{F2CDDDC0-B84A-44B8-B34F-48921FD41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299"/>
              <a:ext cx="74" cy="90"/>
            </a:xfrm>
            <a:custGeom>
              <a:avLst/>
              <a:gdLst>
                <a:gd name="T0" fmla="*/ 18 w 141"/>
                <a:gd name="T1" fmla="*/ 15 h 172"/>
                <a:gd name="T2" fmla="*/ 14 w 141"/>
                <a:gd name="T3" fmla="*/ 2 h 172"/>
                <a:gd name="T4" fmla="*/ 2 w 141"/>
                <a:gd name="T5" fmla="*/ 9 h 172"/>
                <a:gd name="T6" fmla="*/ 6 w 141"/>
                <a:gd name="T7" fmla="*/ 23 h 172"/>
                <a:gd name="T8" fmla="*/ 18 w 141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72">
                  <a:moveTo>
                    <a:pt x="125" y="107"/>
                  </a:moveTo>
                  <a:cubicBezTo>
                    <a:pt x="141" y="66"/>
                    <a:pt x="129" y="23"/>
                    <a:pt x="99" y="11"/>
                  </a:cubicBezTo>
                  <a:cubicBezTo>
                    <a:pt x="69" y="0"/>
                    <a:pt x="32" y="24"/>
                    <a:pt x="16" y="65"/>
                  </a:cubicBezTo>
                  <a:cubicBezTo>
                    <a:pt x="0" y="106"/>
                    <a:pt x="11" y="149"/>
                    <a:pt x="42" y="161"/>
                  </a:cubicBezTo>
                  <a:cubicBezTo>
                    <a:pt x="72" y="172"/>
                    <a:pt x="109" y="148"/>
                    <a:pt x="125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6" name="Freeform 962">
              <a:extLst>
                <a:ext uri="{FF2B5EF4-FFF2-40B4-BE49-F238E27FC236}">
                  <a16:creationId xmlns:a16="http://schemas.microsoft.com/office/drawing/2014/main" id="{98F18E0A-A2E8-43F3-A0E9-F3CFF071E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287"/>
              <a:ext cx="11" cy="11"/>
            </a:xfrm>
            <a:custGeom>
              <a:avLst/>
              <a:gdLst>
                <a:gd name="T0" fmla="*/ 0 w 22"/>
                <a:gd name="T1" fmla="*/ 3 h 20"/>
                <a:gd name="T2" fmla="*/ 3 w 22"/>
                <a:gd name="T3" fmla="*/ 0 h 20"/>
                <a:gd name="T4" fmla="*/ 0 w 22"/>
                <a:gd name="T5" fmla="*/ 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cubicBezTo>
                    <a:pt x="0" y="20"/>
                    <a:pt x="1" y="1"/>
                    <a:pt x="22" y="0"/>
                  </a:cubicBezTo>
                  <a:cubicBezTo>
                    <a:pt x="22" y="0"/>
                    <a:pt x="4" y="8"/>
                    <a:pt x="0" y="2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7" name="Freeform 963">
              <a:extLst>
                <a:ext uri="{FF2B5EF4-FFF2-40B4-BE49-F238E27FC236}">
                  <a16:creationId xmlns:a16="http://schemas.microsoft.com/office/drawing/2014/main" id="{82D2706F-556C-4B85-9A08-2F5CF85E0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247"/>
              <a:ext cx="86" cy="62"/>
            </a:xfrm>
            <a:custGeom>
              <a:avLst/>
              <a:gdLst>
                <a:gd name="T0" fmla="*/ 14 w 163"/>
                <a:gd name="T1" fmla="*/ 15 h 119"/>
                <a:gd name="T2" fmla="*/ 23 w 163"/>
                <a:gd name="T3" fmla="*/ 5 h 119"/>
                <a:gd name="T4" fmla="*/ 9 w 163"/>
                <a:gd name="T5" fmla="*/ 2 h 119"/>
                <a:gd name="T6" fmla="*/ 1 w 163"/>
                <a:gd name="T7" fmla="*/ 11 h 119"/>
                <a:gd name="T8" fmla="*/ 14 w 163"/>
                <a:gd name="T9" fmla="*/ 15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19">
                  <a:moveTo>
                    <a:pt x="96" y="107"/>
                  </a:moveTo>
                  <a:cubicBezTo>
                    <a:pt x="137" y="95"/>
                    <a:pt x="163" y="64"/>
                    <a:pt x="155" y="37"/>
                  </a:cubicBezTo>
                  <a:cubicBezTo>
                    <a:pt x="147" y="11"/>
                    <a:pt x="108" y="0"/>
                    <a:pt x="67" y="12"/>
                  </a:cubicBezTo>
                  <a:cubicBezTo>
                    <a:pt x="27" y="24"/>
                    <a:pt x="0" y="56"/>
                    <a:pt x="8" y="82"/>
                  </a:cubicBezTo>
                  <a:cubicBezTo>
                    <a:pt x="16" y="108"/>
                    <a:pt x="55" y="119"/>
                    <a:pt x="96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8" name="Freeform 964">
              <a:extLst>
                <a:ext uri="{FF2B5EF4-FFF2-40B4-BE49-F238E27FC236}">
                  <a16:creationId xmlns:a16="http://schemas.microsoft.com/office/drawing/2014/main" id="{CB3C5279-4657-479E-BC01-9A960BBC7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257"/>
              <a:ext cx="50" cy="46"/>
            </a:xfrm>
            <a:custGeom>
              <a:avLst/>
              <a:gdLst>
                <a:gd name="T0" fmla="*/ 10 w 97"/>
                <a:gd name="T1" fmla="*/ 10 h 88"/>
                <a:gd name="T2" fmla="*/ 12 w 97"/>
                <a:gd name="T3" fmla="*/ 3 h 88"/>
                <a:gd name="T4" fmla="*/ 4 w 97"/>
                <a:gd name="T5" fmla="*/ 2 h 88"/>
                <a:gd name="T6" fmla="*/ 2 w 97"/>
                <a:gd name="T7" fmla="*/ 10 h 88"/>
                <a:gd name="T8" fmla="*/ 10 w 97"/>
                <a:gd name="T9" fmla="*/ 1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8">
                  <a:moveTo>
                    <a:pt x="69" y="73"/>
                  </a:moveTo>
                  <a:cubicBezTo>
                    <a:pt x="90" y="59"/>
                    <a:pt x="97" y="34"/>
                    <a:pt x="85" y="18"/>
                  </a:cubicBezTo>
                  <a:cubicBezTo>
                    <a:pt x="74" y="2"/>
                    <a:pt x="48" y="0"/>
                    <a:pt x="28" y="14"/>
                  </a:cubicBezTo>
                  <a:cubicBezTo>
                    <a:pt x="7" y="29"/>
                    <a:pt x="0" y="54"/>
                    <a:pt x="12" y="70"/>
                  </a:cubicBezTo>
                  <a:cubicBezTo>
                    <a:pt x="23" y="86"/>
                    <a:pt x="49" y="88"/>
                    <a:pt x="69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9" name="Freeform 965">
              <a:extLst>
                <a:ext uri="{FF2B5EF4-FFF2-40B4-BE49-F238E27FC236}">
                  <a16:creationId xmlns:a16="http://schemas.microsoft.com/office/drawing/2014/main" id="{2AD18F66-E7D1-4098-A1E8-90F9D9875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279"/>
              <a:ext cx="12" cy="13"/>
            </a:xfrm>
            <a:custGeom>
              <a:avLst/>
              <a:gdLst>
                <a:gd name="T0" fmla="*/ 3 w 24"/>
                <a:gd name="T1" fmla="*/ 3 h 24"/>
                <a:gd name="T2" fmla="*/ 3 w 24"/>
                <a:gd name="T3" fmla="*/ 1 h 24"/>
                <a:gd name="T4" fmla="*/ 1 w 24"/>
                <a:gd name="T5" fmla="*/ 1 h 24"/>
                <a:gd name="T6" fmla="*/ 1 w 24"/>
                <a:gd name="T7" fmla="*/ 3 h 24"/>
                <a:gd name="T8" fmla="*/ 3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cubicBezTo>
                    <a:pt x="24" y="17"/>
                    <a:pt x="24" y="10"/>
                    <a:pt x="20" y="5"/>
                  </a:cubicBezTo>
                  <a:cubicBezTo>
                    <a:pt x="16" y="1"/>
                    <a:pt x="9" y="0"/>
                    <a:pt x="5" y="4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9" y="24"/>
                    <a:pt x="16" y="24"/>
                    <a:pt x="2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0" name="Freeform 966">
              <a:extLst>
                <a:ext uri="{FF2B5EF4-FFF2-40B4-BE49-F238E27FC236}">
                  <a16:creationId xmlns:a16="http://schemas.microsoft.com/office/drawing/2014/main" id="{E0CF9DC1-B1DD-4F68-9EB9-909AA2060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268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2 w 17"/>
                <a:gd name="T3" fmla="*/ 1 h 17"/>
                <a:gd name="T4" fmla="*/ 1 w 17"/>
                <a:gd name="T5" fmla="*/ 1 h 17"/>
                <a:gd name="T6" fmla="*/ 1 w 17"/>
                <a:gd name="T7" fmla="*/ 2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4" y="15"/>
                  </a:moveTo>
                  <a:cubicBezTo>
                    <a:pt x="17" y="12"/>
                    <a:pt x="17" y="7"/>
                    <a:pt x="14" y="4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6" y="17"/>
                    <a:pt x="11" y="17"/>
                    <a:pt x="1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1" name="Freeform 967">
              <a:extLst>
                <a:ext uri="{FF2B5EF4-FFF2-40B4-BE49-F238E27FC236}">
                  <a16:creationId xmlns:a16="http://schemas.microsoft.com/office/drawing/2014/main" id="{214C344C-297C-407B-96F1-048A2561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319"/>
              <a:ext cx="42" cy="59"/>
            </a:xfrm>
            <a:custGeom>
              <a:avLst/>
              <a:gdLst>
                <a:gd name="T0" fmla="*/ 5 w 80"/>
                <a:gd name="T1" fmla="*/ 16 h 113"/>
                <a:gd name="T2" fmla="*/ 11 w 80"/>
                <a:gd name="T3" fmla="*/ 8 h 113"/>
                <a:gd name="T4" fmla="*/ 7 w 80"/>
                <a:gd name="T5" fmla="*/ 1 h 113"/>
                <a:gd name="T6" fmla="*/ 1 w 80"/>
                <a:gd name="T7" fmla="*/ 8 h 113"/>
                <a:gd name="T8" fmla="*/ 5 w 80"/>
                <a:gd name="T9" fmla="*/ 1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13">
                  <a:moveTo>
                    <a:pt x="35" y="111"/>
                  </a:moveTo>
                  <a:cubicBezTo>
                    <a:pt x="56" y="113"/>
                    <a:pt x="74" y="90"/>
                    <a:pt x="77" y="59"/>
                  </a:cubicBezTo>
                  <a:cubicBezTo>
                    <a:pt x="80" y="29"/>
                    <a:pt x="65" y="3"/>
                    <a:pt x="45" y="2"/>
                  </a:cubicBezTo>
                  <a:cubicBezTo>
                    <a:pt x="24" y="0"/>
                    <a:pt x="6" y="23"/>
                    <a:pt x="3" y="53"/>
                  </a:cubicBezTo>
                  <a:cubicBezTo>
                    <a:pt x="0" y="83"/>
                    <a:pt x="15" y="109"/>
                    <a:pt x="35" y="1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2" name="Freeform 968">
              <a:extLst>
                <a:ext uri="{FF2B5EF4-FFF2-40B4-BE49-F238E27FC236}">
                  <a16:creationId xmlns:a16="http://schemas.microsoft.com/office/drawing/2014/main" id="{E6703216-3DA4-4AB0-A2D4-2B2944D1D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345"/>
              <a:ext cx="23" cy="27"/>
            </a:xfrm>
            <a:custGeom>
              <a:avLst/>
              <a:gdLst>
                <a:gd name="T0" fmla="*/ 6 w 44"/>
                <a:gd name="T1" fmla="*/ 4 h 51"/>
                <a:gd name="T2" fmla="*/ 4 w 44"/>
                <a:gd name="T3" fmla="*/ 1 h 51"/>
                <a:gd name="T4" fmla="*/ 1 w 44"/>
                <a:gd name="T5" fmla="*/ 4 h 51"/>
                <a:gd name="T6" fmla="*/ 3 w 44"/>
                <a:gd name="T7" fmla="*/ 7 h 51"/>
                <a:gd name="T8" fmla="*/ 6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43" y="28"/>
                  </a:moveTo>
                  <a:cubicBezTo>
                    <a:pt x="44" y="14"/>
                    <a:pt x="36" y="2"/>
                    <a:pt x="25" y="1"/>
                  </a:cubicBezTo>
                  <a:cubicBezTo>
                    <a:pt x="13" y="0"/>
                    <a:pt x="3" y="10"/>
                    <a:pt x="1" y="24"/>
                  </a:cubicBezTo>
                  <a:cubicBezTo>
                    <a:pt x="0" y="37"/>
                    <a:pt x="8" y="49"/>
                    <a:pt x="20" y="50"/>
                  </a:cubicBezTo>
                  <a:cubicBezTo>
                    <a:pt x="31" y="51"/>
                    <a:pt x="42" y="41"/>
                    <a:pt x="4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3" name="Freeform 969">
              <a:extLst>
                <a:ext uri="{FF2B5EF4-FFF2-40B4-BE49-F238E27FC236}">
                  <a16:creationId xmlns:a16="http://schemas.microsoft.com/office/drawing/2014/main" id="{9D20D3E9-C4A3-444A-A1CB-C2200A658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324"/>
              <a:ext cx="16" cy="17"/>
            </a:xfrm>
            <a:custGeom>
              <a:avLst/>
              <a:gdLst>
                <a:gd name="T0" fmla="*/ 4 w 30"/>
                <a:gd name="T1" fmla="*/ 3 h 33"/>
                <a:gd name="T2" fmla="*/ 3 w 30"/>
                <a:gd name="T3" fmla="*/ 1 h 33"/>
                <a:gd name="T4" fmla="*/ 1 w 30"/>
                <a:gd name="T5" fmla="*/ 2 h 33"/>
                <a:gd name="T6" fmla="*/ 2 w 30"/>
                <a:gd name="T7" fmla="*/ 4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7" y="22"/>
                  </a:moveTo>
                  <a:cubicBezTo>
                    <a:pt x="30" y="14"/>
                    <a:pt x="28" y="5"/>
                    <a:pt x="21" y="3"/>
                  </a:cubicBezTo>
                  <a:cubicBezTo>
                    <a:pt x="15" y="0"/>
                    <a:pt x="7" y="4"/>
                    <a:pt x="4" y="12"/>
                  </a:cubicBezTo>
                  <a:cubicBezTo>
                    <a:pt x="0" y="19"/>
                    <a:pt x="3" y="28"/>
                    <a:pt x="9" y="30"/>
                  </a:cubicBezTo>
                  <a:cubicBezTo>
                    <a:pt x="16" y="33"/>
                    <a:pt x="24" y="29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4" name="Freeform 970">
              <a:extLst>
                <a:ext uri="{FF2B5EF4-FFF2-40B4-BE49-F238E27FC236}">
                  <a16:creationId xmlns:a16="http://schemas.microsoft.com/office/drawing/2014/main" id="{388F7ECE-64F6-4737-A6D9-2ED4564B2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244"/>
              <a:ext cx="166" cy="158"/>
            </a:xfrm>
            <a:custGeom>
              <a:avLst/>
              <a:gdLst>
                <a:gd name="T0" fmla="*/ 32 w 315"/>
                <a:gd name="T1" fmla="*/ 30 h 303"/>
                <a:gd name="T2" fmla="*/ 30 w 315"/>
                <a:gd name="T3" fmla="*/ 31 h 303"/>
                <a:gd name="T4" fmla="*/ 25 w 315"/>
                <a:gd name="T5" fmla="*/ 37 h 303"/>
                <a:gd name="T6" fmla="*/ 5 w 315"/>
                <a:gd name="T7" fmla="*/ 38 h 303"/>
                <a:gd name="T8" fmla="*/ 7 w 315"/>
                <a:gd name="T9" fmla="*/ 18 h 303"/>
                <a:gd name="T10" fmla="*/ 13 w 315"/>
                <a:gd name="T11" fmla="*/ 15 h 303"/>
                <a:gd name="T12" fmla="*/ 14 w 315"/>
                <a:gd name="T13" fmla="*/ 13 h 303"/>
                <a:gd name="T14" fmla="*/ 17 w 315"/>
                <a:gd name="T15" fmla="*/ 11 h 303"/>
                <a:gd name="T16" fmla="*/ 21 w 315"/>
                <a:gd name="T17" fmla="*/ 6 h 303"/>
                <a:gd name="T18" fmla="*/ 41 w 315"/>
                <a:gd name="T19" fmla="*/ 5 h 303"/>
                <a:gd name="T20" fmla="*/ 38 w 315"/>
                <a:gd name="T21" fmla="*/ 25 h 303"/>
                <a:gd name="T22" fmla="*/ 33 w 315"/>
                <a:gd name="T23" fmla="*/ 29 h 303"/>
                <a:gd name="T24" fmla="*/ 32 w 315"/>
                <a:gd name="T25" fmla="*/ 30 h 3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3">
                  <a:moveTo>
                    <a:pt x="214" y="213"/>
                  </a:moveTo>
                  <a:cubicBezTo>
                    <a:pt x="210" y="217"/>
                    <a:pt x="205" y="220"/>
                    <a:pt x="201" y="221"/>
                  </a:cubicBezTo>
                  <a:cubicBezTo>
                    <a:pt x="195" y="235"/>
                    <a:pt x="186" y="248"/>
                    <a:pt x="173" y="259"/>
                  </a:cubicBezTo>
                  <a:cubicBezTo>
                    <a:pt x="130" y="300"/>
                    <a:pt x="67" y="303"/>
                    <a:pt x="34" y="266"/>
                  </a:cubicBezTo>
                  <a:cubicBezTo>
                    <a:pt x="0" y="230"/>
                    <a:pt x="7" y="168"/>
                    <a:pt x="51" y="127"/>
                  </a:cubicBezTo>
                  <a:cubicBezTo>
                    <a:pt x="63" y="116"/>
                    <a:pt x="76" y="108"/>
                    <a:pt x="89" y="103"/>
                  </a:cubicBezTo>
                  <a:cubicBezTo>
                    <a:pt x="91" y="99"/>
                    <a:pt x="94" y="94"/>
                    <a:pt x="99" y="89"/>
                  </a:cubicBezTo>
                  <a:cubicBezTo>
                    <a:pt x="104" y="85"/>
                    <a:pt x="109" y="82"/>
                    <a:pt x="114" y="80"/>
                  </a:cubicBezTo>
                  <a:cubicBezTo>
                    <a:pt x="120" y="67"/>
                    <a:pt x="129" y="55"/>
                    <a:pt x="141" y="44"/>
                  </a:cubicBezTo>
                  <a:cubicBezTo>
                    <a:pt x="184" y="3"/>
                    <a:pt x="247" y="0"/>
                    <a:pt x="281" y="37"/>
                  </a:cubicBezTo>
                  <a:cubicBezTo>
                    <a:pt x="315" y="73"/>
                    <a:pt x="307" y="135"/>
                    <a:pt x="263" y="176"/>
                  </a:cubicBezTo>
                  <a:cubicBezTo>
                    <a:pt x="251" y="187"/>
                    <a:pt x="238" y="195"/>
                    <a:pt x="223" y="201"/>
                  </a:cubicBezTo>
                  <a:cubicBezTo>
                    <a:pt x="222" y="205"/>
                    <a:pt x="219" y="209"/>
                    <a:pt x="214" y="2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5" name="Freeform 971">
              <a:extLst>
                <a:ext uri="{FF2B5EF4-FFF2-40B4-BE49-F238E27FC236}">
                  <a16:creationId xmlns:a16="http://schemas.microsoft.com/office/drawing/2014/main" id="{D625A92B-5F0A-40AA-9C6C-1C988D92F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325"/>
              <a:ext cx="182" cy="108"/>
            </a:xfrm>
            <a:custGeom>
              <a:avLst/>
              <a:gdLst>
                <a:gd name="T0" fmla="*/ 24 w 347"/>
                <a:gd name="T1" fmla="*/ 27 h 206"/>
                <a:gd name="T2" fmla="*/ 22 w 347"/>
                <a:gd name="T3" fmla="*/ 26 h 206"/>
                <a:gd name="T4" fmla="*/ 15 w 347"/>
                <a:gd name="T5" fmla="*/ 27 h 206"/>
                <a:gd name="T6" fmla="*/ 1 w 347"/>
                <a:gd name="T7" fmla="*/ 12 h 206"/>
                <a:gd name="T8" fmla="*/ 18 w 347"/>
                <a:gd name="T9" fmla="*/ 1 h 206"/>
                <a:gd name="T10" fmla="*/ 24 w 347"/>
                <a:gd name="T11" fmla="*/ 3 h 206"/>
                <a:gd name="T12" fmla="*/ 26 w 347"/>
                <a:gd name="T13" fmla="*/ 3 h 206"/>
                <a:gd name="T14" fmla="*/ 29 w 347"/>
                <a:gd name="T15" fmla="*/ 4 h 206"/>
                <a:gd name="T16" fmla="*/ 36 w 347"/>
                <a:gd name="T17" fmla="*/ 3 h 206"/>
                <a:gd name="T18" fmla="*/ 49 w 347"/>
                <a:gd name="T19" fmla="*/ 18 h 206"/>
                <a:gd name="T20" fmla="*/ 32 w 347"/>
                <a:gd name="T21" fmla="*/ 29 h 206"/>
                <a:gd name="T22" fmla="*/ 26 w 347"/>
                <a:gd name="T23" fmla="*/ 27 h 206"/>
                <a:gd name="T24" fmla="*/ 24 w 347"/>
                <a:gd name="T25" fmla="*/ 27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6">
                  <a:moveTo>
                    <a:pt x="164" y="187"/>
                  </a:moveTo>
                  <a:cubicBezTo>
                    <a:pt x="158" y="186"/>
                    <a:pt x="153" y="184"/>
                    <a:pt x="149" y="182"/>
                  </a:cubicBezTo>
                  <a:cubicBezTo>
                    <a:pt x="135" y="186"/>
                    <a:pt x="119" y="187"/>
                    <a:pt x="102" y="185"/>
                  </a:cubicBezTo>
                  <a:cubicBezTo>
                    <a:pt x="43" y="179"/>
                    <a:pt x="0" y="133"/>
                    <a:pt x="6" y="84"/>
                  </a:cubicBezTo>
                  <a:cubicBezTo>
                    <a:pt x="12" y="34"/>
                    <a:pt x="64" y="0"/>
                    <a:pt x="123" y="7"/>
                  </a:cubicBezTo>
                  <a:cubicBezTo>
                    <a:pt x="139" y="8"/>
                    <a:pt x="154" y="13"/>
                    <a:pt x="167" y="20"/>
                  </a:cubicBezTo>
                  <a:cubicBezTo>
                    <a:pt x="171" y="18"/>
                    <a:pt x="177" y="18"/>
                    <a:pt x="183" y="18"/>
                  </a:cubicBezTo>
                  <a:cubicBezTo>
                    <a:pt x="190" y="19"/>
                    <a:pt x="196" y="21"/>
                    <a:pt x="199" y="24"/>
                  </a:cubicBezTo>
                  <a:cubicBezTo>
                    <a:pt x="214" y="20"/>
                    <a:pt x="229" y="19"/>
                    <a:pt x="245" y="21"/>
                  </a:cubicBezTo>
                  <a:cubicBezTo>
                    <a:pt x="304" y="28"/>
                    <a:pt x="347" y="73"/>
                    <a:pt x="341" y="123"/>
                  </a:cubicBezTo>
                  <a:cubicBezTo>
                    <a:pt x="335" y="172"/>
                    <a:pt x="283" y="206"/>
                    <a:pt x="224" y="200"/>
                  </a:cubicBezTo>
                  <a:cubicBezTo>
                    <a:pt x="208" y="198"/>
                    <a:pt x="193" y="193"/>
                    <a:pt x="179" y="185"/>
                  </a:cubicBezTo>
                  <a:cubicBezTo>
                    <a:pt x="175" y="187"/>
                    <a:pt x="170" y="187"/>
                    <a:pt x="164" y="187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6" name="Freeform 972">
              <a:extLst>
                <a:ext uri="{FF2B5EF4-FFF2-40B4-BE49-F238E27FC236}">
                  <a16:creationId xmlns:a16="http://schemas.microsoft.com/office/drawing/2014/main" id="{021A11C8-9254-42E5-AE74-F297E7616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329"/>
              <a:ext cx="90" cy="72"/>
            </a:xfrm>
            <a:custGeom>
              <a:avLst/>
              <a:gdLst>
                <a:gd name="T0" fmla="*/ 15 w 172"/>
                <a:gd name="T1" fmla="*/ 18 h 139"/>
                <a:gd name="T2" fmla="*/ 23 w 172"/>
                <a:gd name="T3" fmla="*/ 6 h 139"/>
                <a:gd name="T4" fmla="*/ 9 w 172"/>
                <a:gd name="T5" fmla="*/ 2 h 139"/>
                <a:gd name="T6" fmla="*/ 2 w 172"/>
                <a:gd name="T7" fmla="*/ 13 h 139"/>
                <a:gd name="T8" fmla="*/ 15 w 172"/>
                <a:gd name="T9" fmla="*/ 18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39">
                  <a:moveTo>
                    <a:pt x="105" y="125"/>
                  </a:moveTo>
                  <a:cubicBezTo>
                    <a:pt x="147" y="110"/>
                    <a:pt x="172" y="73"/>
                    <a:pt x="161" y="43"/>
                  </a:cubicBezTo>
                  <a:cubicBezTo>
                    <a:pt x="151" y="12"/>
                    <a:pt x="108" y="0"/>
                    <a:pt x="66" y="14"/>
                  </a:cubicBezTo>
                  <a:cubicBezTo>
                    <a:pt x="25" y="29"/>
                    <a:pt x="0" y="66"/>
                    <a:pt x="10" y="96"/>
                  </a:cubicBezTo>
                  <a:cubicBezTo>
                    <a:pt x="21" y="127"/>
                    <a:pt x="64" y="139"/>
                    <a:pt x="105" y="125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7" name="Freeform 973">
              <a:extLst>
                <a:ext uri="{FF2B5EF4-FFF2-40B4-BE49-F238E27FC236}">
                  <a16:creationId xmlns:a16="http://schemas.microsoft.com/office/drawing/2014/main" id="{1DBA9FA7-60C6-4445-83E6-99015AEFC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334"/>
              <a:ext cx="15" cy="8"/>
            </a:xfrm>
            <a:custGeom>
              <a:avLst/>
              <a:gdLst>
                <a:gd name="T0" fmla="*/ 0 w 30"/>
                <a:gd name="T1" fmla="*/ 2 h 15"/>
                <a:gd name="T2" fmla="*/ 4 w 30"/>
                <a:gd name="T3" fmla="*/ 2 h 15"/>
                <a:gd name="T4" fmla="*/ 0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0" y="12"/>
                  </a:moveTo>
                  <a:cubicBezTo>
                    <a:pt x="0" y="12"/>
                    <a:pt x="15" y="0"/>
                    <a:pt x="30" y="15"/>
                  </a:cubicBezTo>
                  <a:cubicBezTo>
                    <a:pt x="30" y="15"/>
                    <a:pt x="12" y="7"/>
                    <a:pt x="0" y="12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8" name="Freeform 974">
              <a:extLst>
                <a:ext uri="{FF2B5EF4-FFF2-40B4-BE49-F238E27FC236}">
                  <a16:creationId xmlns:a16="http://schemas.microsoft.com/office/drawing/2014/main" id="{14F6C11F-95AB-467F-86DF-368A3C49B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336"/>
              <a:ext cx="83" cy="68"/>
            </a:xfrm>
            <a:custGeom>
              <a:avLst/>
              <a:gdLst>
                <a:gd name="T0" fmla="*/ 8 w 159"/>
                <a:gd name="T1" fmla="*/ 16 h 129"/>
                <a:gd name="T2" fmla="*/ 20 w 159"/>
                <a:gd name="T3" fmla="*/ 16 h 129"/>
                <a:gd name="T4" fmla="*/ 15 w 159"/>
                <a:gd name="T5" fmla="*/ 3 h 129"/>
                <a:gd name="T6" fmla="*/ 2 w 159"/>
                <a:gd name="T7" fmla="*/ 3 h 129"/>
                <a:gd name="T8" fmla="*/ 8 w 159"/>
                <a:gd name="T9" fmla="*/ 16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9">
                  <a:moveTo>
                    <a:pt x="53" y="106"/>
                  </a:moveTo>
                  <a:cubicBezTo>
                    <a:pt x="89" y="129"/>
                    <a:pt x="130" y="129"/>
                    <a:pt x="144" y="106"/>
                  </a:cubicBezTo>
                  <a:cubicBezTo>
                    <a:pt x="159" y="83"/>
                    <a:pt x="142" y="46"/>
                    <a:pt x="107" y="23"/>
                  </a:cubicBezTo>
                  <a:cubicBezTo>
                    <a:pt x="71" y="0"/>
                    <a:pt x="30" y="0"/>
                    <a:pt x="15" y="23"/>
                  </a:cubicBezTo>
                  <a:cubicBezTo>
                    <a:pt x="0" y="46"/>
                    <a:pt x="17" y="83"/>
                    <a:pt x="53" y="10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9" name="Freeform 975">
              <a:extLst>
                <a:ext uri="{FF2B5EF4-FFF2-40B4-BE49-F238E27FC236}">
                  <a16:creationId xmlns:a16="http://schemas.microsoft.com/office/drawing/2014/main" id="{0AEECD19-3207-421B-AE2D-BD515EC25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339"/>
              <a:ext cx="51" cy="42"/>
            </a:xfrm>
            <a:custGeom>
              <a:avLst/>
              <a:gdLst>
                <a:gd name="T0" fmla="*/ 6 w 97"/>
                <a:gd name="T1" fmla="*/ 10 h 82"/>
                <a:gd name="T2" fmla="*/ 13 w 97"/>
                <a:gd name="T3" fmla="*/ 7 h 82"/>
                <a:gd name="T4" fmla="*/ 8 w 97"/>
                <a:gd name="T5" fmla="*/ 1 h 82"/>
                <a:gd name="T6" fmla="*/ 1 w 97"/>
                <a:gd name="T7" fmla="*/ 4 h 82"/>
                <a:gd name="T8" fmla="*/ 6 w 97"/>
                <a:gd name="T9" fmla="*/ 1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40" y="76"/>
                  </a:moveTo>
                  <a:cubicBezTo>
                    <a:pt x="64" y="82"/>
                    <a:pt x="87" y="71"/>
                    <a:pt x="92" y="52"/>
                  </a:cubicBezTo>
                  <a:cubicBezTo>
                    <a:pt x="97" y="32"/>
                    <a:pt x="81" y="12"/>
                    <a:pt x="57" y="6"/>
                  </a:cubicBezTo>
                  <a:cubicBezTo>
                    <a:pt x="33" y="0"/>
                    <a:pt x="10" y="10"/>
                    <a:pt x="5" y="30"/>
                  </a:cubicBezTo>
                  <a:cubicBezTo>
                    <a:pt x="0" y="49"/>
                    <a:pt x="16" y="69"/>
                    <a:pt x="40" y="76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0" name="Freeform 976">
              <a:extLst>
                <a:ext uri="{FF2B5EF4-FFF2-40B4-BE49-F238E27FC236}">
                  <a16:creationId xmlns:a16="http://schemas.microsoft.com/office/drawing/2014/main" id="{64CA1D9F-E809-4029-A2D8-607D67473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345"/>
              <a:ext cx="12" cy="12"/>
            </a:xfrm>
            <a:custGeom>
              <a:avLst/>
              <a:gdLst>
                <a:gd name="T0" fmla="*/ 2 w 22"/>
                <a:gd name="T1" fmla="*/ 3 h 23"/>
                <a:gd name="T2" fmla="*/ 3 w 22"/>
                <a:gd name="T3" fmla="*/ 2 h 23"/>
                <a:gd name="T4" fmla="*/ 2 w 22"/>
                <a:gd name="T5" fmla="*/ 0 h 23"/>
                <a:gd name="T6" fmla="*/ 0 w 22"/>
                <a:gd name="T7" fmla="*/ 2 h 23"/>
                <a:gd name="T8" fmla="*/ 2 w 22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9" y="23"/>
                  </a:moveTo>
                  <a:cubicBezTo>
                    <a:pt x="15" y="23"/>
                    <a:pt x="20" y="19"/>
                    <a:pt x="21" y="13"/>
                  </a:cubicBezTo>
                  <a:cubicBezTo>
                    <a:pt x="22" y="7"/>
                    <a:pt x="18" y="1"/>
                    <a:pt x="12" y="0"/>
                  </a:cubicBezTo>
                  <a:cubicBezTo>
                    <a:pt x="6" y="0"/>
                    <a:pt x="1" y="4"/>
                    <a:pt x="0" y="10"/>
                  </a:cubicBezTo>
                  <a:cubicBezTo>
                    <a:pt x="0" y="17"/>
                    <a:pt x="4" y="22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1" name="Freeform 977">
              <a:extLst>
                <a:ext uri="{FF2B5EF4-FFF2-40B4-BE49-F238E27FC236}">
                  <a16:creationId xmlns:a16="http://schemas.microsoft.com/office/drawing/2014/main" id="{1699AADB-D747-4595-B61B-21EC2F582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342"/>
              <a:ext cx="9" cy="9"/>
            </a:xfrm>
            <a:custGeom>
              <a:avLst/>
              <a:gdLst>
                <a:gd name="T0" fmla="*/ 1 w 16"/>
                <a:gd name="T1" fmla="*/ 3 h 17"/>
                <a:gd name="T2" fmla="*/ 3 w 16"/>
                <a:gd name="T3" fmla="*/ 2 h 17"/>
                <a:gd name="T4" fmla="*/ 2 w 16"/>
                <a:gd name="T5" fmla="*/ 1 h 17"/>
                <a:gd name="T6" fmla="*/ 0 w 16"/>
                <a:gd name="T7" fmla="*/ 1 h 17"/>
                <a:gd name="T8" fmla="*/ 1 w 16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7" y="17"/>
                  </a:moveTo>
                  <a:cubicBezTo>
                    <a:pt x="11" y="17"/>
                    <a:pt x="15" y="14"/>
                    <a:pt x="16" y="10"/>
                  </a:cubicBezTo>
                  <a:cubicBezTo>
                    <a:pt x="16" y="5"/>
                    <a:pt x="13" y="1"/>
                    <a:pt x="9" y="1"/>
                  </a:cubicBezTo>
                  <a:cubicBezTo>
                    <a:pt x="5" y="0"/>
                    <a:pt x="1" y="4"/>
                    <a:pt x="0" y="8"/>
                  </a:cubicBezTo>
                  <a:cubicBezTo>
                    <a:pt x="0" y="12"/>
                    <a:pt x="3" y="17"/>
                    <a:pt x="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2" name="Freeform 978">
              <a:extLst>
                <a:ext uri="{FF2B5EF4-FFF2-40B4-BE49-F238E27FC236}">
                  <a16:creationId xmlns:a16="http://schemas.microsoft.com/office/drawing/2014/main" id="{5624BE33-F387-45A1-B201-ADB48BB33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331"/>
              <a:ext cx="59" cy="51"/>
            </a:xfrm>
            <a:custGeom>
              <a:avLst/>
              <a:gdLst>
                <a:gd name="T0" fmla="*/ 2 w 113"/>
                <a:gd name="T1" fmla="*/ 12 h 97"/>
                <a:gd name="T2" fmla="*/ 11 w 113"/>
                <a:gd name="T3" fmla="*/ 12 h 97"/>
                <a:gd name="T4" fmla="*/ 15 w 113"/>
                <a:gd name="T5" fmla="*/ 2 h 97"/>
                <a:gd name="T6" fmla="*/ 5 w 113"/>
                <a:gd name="T7" fmla="*/ 3 h 97"/>
                <a:gd name="T8" fmla="*/ 2 w 113"/>
                <a:gd name="T9" fmla="*/ 1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7">
                  <a:moveTo>
                    <a:pt x="11" y="80"/>
                  </a:moveTo>
                  <a:cubicBezTo>
                    <a:pt x="23" y="97"/>
                    <a:pt x="53" y="96"/>
                    <a:pt x="78" y="79"/>
                  </a:cubicBezTo>
                  <a:cubicBezTo>
                    <a:pt x="102" y="61"/>
                    <a:pt x="113" y="33"/>
                    <a:pt x="101" y="16"/>
                  </a:cubicBezTo>
                  <a:cubicBezTo>
                    <a:pt x="89" y="0"/>
                    <a:pt x="59" y="1"/>
                    <a:pt x="35" y="18"/>
                  </a:cubicBezTo>
                  <a:cubicBezTo>
                    <a:pt x="10" y="36"/>
                    <a:pt x="0" y="64"/>
                    <a:pt x="11" y="8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3" name="Freeform 979">
              <a:extLst>
                <a:ext uri="{FF2B5EF4-FFF2-40B4-BE49-F238E27FC236}">
                  <a16:creationId xmlns:a16="http://schemas.microsoft.com/office/drawing/2014/main" id="{0D967961-0664-46DF-8BAC-302591FD9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347"/>
              <a:ext cx="28" cy="26"/>
            </a:xfrm>
            <a:custGeom>
              <a:avLst/>
              <a:gdLst>
                <a:gd name="T0" fmla="*/ 5 w 54"/>
                <a:gd name="T1" fmla="*/ 6 h 50"/>
                <a:gd name="T2" fmla="*/ 6 w 54"/>
                <a:gd name="T3" fmla="*/ 2 h 50"/>
                <a:gd name="T4" fmla="*/ 2 w 54"/>
                <a:gd name="T5" fmla="*/ 1 h 50"/>
                <a:gd name="T6" fmla="*/ 1 w 54"/>
                <a:gd name="T7" fmla="*/ 5 h 50"/>
                <a:gd name="T8" fmla="*/ 5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9" y="42"/>
                  </a:moveTo>
                  <a:cubicBezTo>
                    <a:pt x="50" y="35"/>
                    <a:pt x="54" y="21"/>
                    <a:pt x="47" y="11"/>
                  </a:cubicBezTo>
                  <a:cubicBezTo>
                    <a:pt x="41" y="2"/>
                    <a:pt x="26" y="0"/>
                    <a:pt x="15" y="8"/>
                  </a:cubicBezTo>
                  <a:cubicBezTo>
                    <a:pt x="4" y="16"/>
                    <a:pt x="0" y="30"/>
                    <a:pt x="6" y="39"/>
                  </a:cubicBezTo>
                  <a:cubicBezTo>
                    <a:pt x="13" y="49"/>
                    <a:pt x="27" y="50"/>
                    <a:pt x="39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4" name="Freeform 980">
              <a:extLst>
                <a:ext uri="{FF2B5EF4-FFF2-40B4-BE49-F238E27FC236}">
                  <a16:creationId xmlns:a16="http://schemas.microsoft.com/office/drawing/2014/main" id="{96F4BC50-D02F-47EC-9B38-7BC1FF0E0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339"/>
              <a:ext cx="18" cy="15"/>
            </a:xfrm>
            <a:custGeom>
              <a:avLst/>
              <a:gdLst>
                <a:gd name="T0" fmla="*/ 3 w 33"/>
                <a:gd name="T1" fmla="*/ 4 h 29"/>
                <a:gd name="T2" fmla="*/ 5 w 33"/>
                <a:gd name="T3" fmla="*/ 2 h 29"/>
                <a:gd name="T4" fmla="*/ 2 w 33"/>
                <a:gd name="T5" fmla="*/ 1 h 29"/>
                <a:gd name="T6" fmla="*/ 1 w 33"/>
                <a:gd name="T7" fmla="*/ 3 h 29"/>
                <a:gd name="T8" fmla="*/ 3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0" y="27"/>
                  </a:moveTo>
                  <a:cubicBezTo>
                    <a:pt x="28" y="24"/>
                    <a:pt x="33" y="17"/>
                    <a:pt x="31" y="10"/>
                  </a:cubicBezTo>
                  <a:cubicBezTo>
                    <a:pt x="29" y="3"/>
                    <a:pt x="21" y="0"/>
                    <a:pt x="13" y="2"/>
                  </a:cubicBezTo>
                  <a:cubicBezTo>
                    <a:pt x="5" y="5"/>
                    <a:pt x="0" y="12"/>
                    <a:pt x="2" y="19"/>
                  </a:cubicBezTo>
                  <a:cubicBezTo>
                    <a:pt x="4" y="26"/>
                    <a:pt x="13" y="29"/>
                    <a:pt x="2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5" name="Freeform 981">
              <a:extLst>
                <a:ext uri="{FF2B5EF4-FFF2-40B4-BE49-F238E27FC236}">
                  <a16:creationId xmlns:a16="http://schemas.microsoft.com/office/drawing/2014/main" id="{E9A99DE7-DCAF-47BF-AB37-B89AA340C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325"/>
              <a:ext cx="182" cy="108"/>
            </a:xfrm>
            <a:custGeom>
              <a:avLst/>
              <a:gdLst>
                <a:gd name="T0" fmla="*/ 24 w 347"/>
                <a:gd name="T1" fmla="*/ 27 h 206"/>
                <a:gd name="T2" fmla="*/ 22 w 347"/>
                <a:gd name="T3" fmla="*/ 26 h 206"/>
                <a:gd name="T4" fmla="*/ 15 w 347"/>
                <a:gd name="T5" fmla="*/ 27 h 206"/>
                <a:gd name="T6" fmla="*/ 1 w 347"/>
                <a:gd name="T7" fmla="*/ 12 h 206"/>
                <a:gd name="T8" fmla="*/ 18 w 347"/>
                <a:gd name="T9" fmla="*/ 1 h 206"/>
                <a:gd name="T10" fmla="*/ 24 w 347"/>
                <a:gd name="T11" fmla="*/ 3 h 206"/>
                <a:gd name="T12" fmla="*/ 26 w 347"/>
                <a:gd name="T13" fmla="*/ 3 h 206"/>
                <a:gd name="T14" fmla="*/ 29 w 347"/>
                <a:gd name="T15" fmla="*/ 4 h 206"/>
                <a:gd name="T16" fmla="*/ 36 w 347"/>
                <a:gd name="T17" fmla="*/ 3 h 206"/>
                <a:gd name="T18" fmla="*/ 49 w 347"/>
                <a:gd name="T19" fmla="*/ 18 h 206"/>
                <a:gd name="T20" fmla="*/ 32 w 347"/>
                <a:gd name="T21" fmla="*/ 29 h 206"/>
                <a:gd name="T22" fmla="*/ 26 w 347"/>
                <a:gd name="T23" fmla="*/ 27 h 206"/>
                <a:gd name="T24" fmla="*/ 24 w 347"/>
                <a:gd name="T25" fmla="*/ 27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6">
                  <a:moveTo>
                    <a:pt x="164" y="187"/>
                  </a:moveTo>
                  <a:cubicBezTo>
                    <a:pt x="158" y="186"/>
                    <a:pt x="153" y="184"/>
                    <a:pt x="149" y="182"/>
                  </a:cubicBezTo>
                  <a:cubicBezTo>
                    <a:pt x="135" y="186"/>
                    <a:pt x="119" y="187"/>
                    <a:pt x="102" y="185"/>
                  </a:cubicBezTo>
                  <a:cubicBezTo>
                    <a:pt x="43" y="179"/>
                    <a:pt x="0" y="133"/>
                    <a:pt x="6" y="84"/>
                  </a:cubicBezTo>
                  <a:cubicBezTo>
                    <a:pt x="12" y="34"/>
                    <a:pt x="64" y="0"/>
                    <a:pt x="123" y="7"/>
                  </a:cubicBezTo>
                  <a:cubicBezTo>
                    <a:pt x="139" y="8"/>
                    <a:pt x="154" y="13"/>
                    <a:pt x="167" y="20"/>
                  </a:cubicBezTo>
                  <a:cubicBezTo>
                    <a:pt x="171" y="18"/>
                    <a:pt x="177" y="18"/>
                    <a:pt x="183" y="18"/>
                  </a:cubicBezTo>
                  <a:cubicBezTo>
                    <a:pt x="190" y="19"/>
                    <a:pt x="196" y="21"/>
                    <a:pt x="199" y="24"/>
                  </a:cubicBezTo>
                  <a:cubicBezTo>
                    <a:pt x="214" y="20"/>
                    <a:pt x="229" y="19"/>
                    <a:pt x="245" y="21"/>
                  </a:cubicBezTo>
                  <a:cubicBezTo>
                    <a:pt x="304" y="28"/>
                    <a:pt x="347" y="73"/>
                    <a:pt x="341" y="123"/>
                  </a:cubicBezTo>
                  <a:cubicBezTo>
                    <a:pt x="335" y="172"/>
                    <a:pt x="283" y="206"/>
                    <a:pt x="224" y="200"/>
                  </a:cubicBezTo>
                  <a:cubicBezTo>
                    <a:pt x="208" y="198"/>
                    <a:pt x="193" y="193"/>
                    <a:pt x="179" y="185"/>
                  </a:cubicBezTo>
                  <a:cubicBezTo>
                    <a:pt x="175" y="187"/>
                    <a:pt x="170" y="187"/>
                    <a:pt x="164" y="18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6" name="Freeform 982">
              <a:extLst>
                <a:ext uri="{FF2B5EF4-FFF2-40B4-BE49-F238E27FC236}">
                  <a16:creationId xmlns:a16="http://schemas.microsoft.com/office/drawing/2014/main" id="{A24E16DA-DD17-49E9-90CF-51C73A7FD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232"/>
              <a:ext cx="182" cy="109"/>
            </a:xfrm>
            <a:custGeom>
              <a:avLst/>
              <a:gdLst>
                <a:gd name="T0" fmla="*/ 24 w 346"/>
                <a:gd name="T1" fmla="*/ 27 h 207"/>
                <a:gd name="T2" fmla="*/ 22 w 346"/>
                <a:gd name="T3" fmla="*/ 27 h 207"/>
                <a:gd name="T4" fmla="*/ 15 w 346"/>
                <a:gd name="T5" fmla="*/ 27 h 207"/>
                <a:gd name="T6" fmla="*/ 1 w 346"/>
                <a:gd name="T7" fmla="*/ 12 h 207"/>
                <a:gd name="T8" fmla="*/ 18 w 346"/>
                <a:gd name="T9" fmla="*/ 1 h 207"/>
                <a:gd name="T10" fmla="*/ 24 w 346"/>
                <a:gd name="T11" fmla="*/ 3 h 207"/>
                <a:gd name="T12" fmla="*/ 26 w 346"/>
                <a:gd name="T13" fmla="*/ 3 h 207"/>
                <a:gd name="T14" fmla="*/ 29 w 346"/>
                <a:gd name="T15" fmla="*/ 4 h 207"/>
                <a:gd name="T16" fmla="*/ 36 w 346"/>
                <a:gd name="T17" fmla="*/ 3 h 207"/>
                <a:gd name="T18" fmla="*/ 49 w 346"/>
                <a:gd name="T19" fmla="*/ 18 h 207"/>
                <a:gd name="T20" fmla="*/ 33 w 346"/>
                <a:gd name="T21" fmla="*/ 29 h 207"/>
                <a:gd name="T22" fmla="*/ 26 w 346"/>
                <a:gd name="T23" fmla="*/ 27 h 207"/>
                <a:gd name="T24" fmla="*/ 24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63" y="187"/>
                  </a:moveTo>
                  <a:cubicBezTo>
                    <a:pt x="158" y="187"/>
                    <a:pt x="152" y="185"/>
                    <a:pt x="149" y="183"/>
                  </a:cubicBezTo>
                  <a:cubicBezTo>
                    <a:pt x="134" y="187"/>
                    <a:pt x="118" y="188"/>
                    <a:pt x="102" y="186"/>
                  </a:cubicBezTo>
                  <a:cubicBezTo>
                    <a:pt x="43" y="179"/>
                    <a:pt x="0" y="134"/>
                    <a:pt x="6" y="84"/>
                  </a:cubicBezTo>
                  <a:cubicBezTo>
                    <a:pt x="11" y="35"/>
                    <a:pt x="64" y="0"/>
                    <a:pt x="122" y="7"/>
                  </a:cubicBezTo>
                  <a:cubicBezTo>
                    <a:pt x="138" y="9"/>
                    <a:pt x="153" y="14"/>
                    <a:pt x="166" y="21"/>
                  </a:cubicBezTo>
                  <a:cubicBezTo>
                    <a:pt x="170" y="19"/>
                    <a:pt x="176" y="18"/>
                    <a:pt x="183" y="19"/>
                  </a:cubicBezTo>
                  <a:cubicBezTo>
                    <a:pt x="189" y="20"/>
                    <a:pt x="195" y="22"/>
                    <a:pt x="199" y="25"/>
                  </a:cubicBezTo>
                  <a:cubicBezTo>
                    <a:pt x="213" y="21"/>
                    <a:pt x="229" y="20"/>
                    <a:pt x="245" y="21"/>
                  </a:cubicBezTo>
                  <a:cubicBezTo>
                    <a:pt x="303" y="28"/>
                    <a:pt x="346" y="74"/>
                    <a:pt x="341" y="123"/>
                  </a:cubicBezTo>
                  <a:cubicBezTo>
                    <a:pt x="335" y="173"/>
                    <a:pt x="283" y="207"/>
                    <a:pt x="224" y="200"/>
                  </a:cubicBezTo>
                  <a:cubicBezTo>
                    <a:pt x="207" y="198"/>
                    <a:pt x="192" y="193"/>
                    <a:pt x="179" y="186"/>
                  </a:cubicBezTo>
                  <a:cubicBezTo>
                    <a:pt x="175" y="187"/>
                    <a:pt x="169" y="188"/>
                    <a:pt x="163" y="18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7" name="Freeform 983">
              <a:extLst>
                <a:ext uri="{FF2B5EF4-FFF2-40B4-BE49-F238E27FC236}">
                  <a16:creationId xmlns:a16="http://schemas.microsoft.com/office/drawing/2014/main" id="{03E86BE6-4303-4CED-901F-B7A61D3C3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235"/>
              <a:ext cx="91" cy="74"/>
            </a:xfrm>
            <a:custGeom>
              <a:avLst/>
              <a:gdLst>
                <a:gd name="T0" fmla="*/ 15 w 173"/>
                <a:gd name="T1" fmla="*/ 19 h 140"/>
                <a:gd name="T2" fmla="*/ 24 w 173"/>
                <a:gd name="T3" fmla="*/ 6 h 140"/>
                <a:gd name="T4" fmla="*/ 9 w 173"/>
                <a:gd name="T5" fmla="*/ 2 h 140"/>
                <a:gd name="T6" fmla="*/ 2 w 173"/>
                <a:gd name="T7" fmla="*/ 14 h 140"/>
                <a:gd name="T8" fmla="*/ 15 w 173"/>
                <a:gd name="T9" fmla="*/ 19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40">
                  <a:moveTo>
                    <a:pt x="106" y="125"/>
                  </a:moveTo>
                  <a:cubicBezTo>
                    <a:pt x="148" y="111"/>
                    <a:pt x="173" y="74"/>
                    <a:pt x="162" y="43"/>
                  </a:cubicBezTo>
                  <a:cubicBezTo>
                    <a:pt x="151" y="13"/>
                    <a:pt x="109" y="0"/>
                    <a:pt x="67" y="15"/>
                  </a:cubicBezTo>
                  <a:cubicBezTo>
                    <a:pt x="25" y="30"/>
                    <a:pt x="0" y="66"/>
                    <a:pt x="11" y="97"/>
                  </a:cubicBezTo>
                  <a:cubicBezTo>
                    <a:pt x="22" y="127"/>
                    <a:pt x="64" y="140"/>
                    <a:pt x="106" y="12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8" name="Freeform 984">
              <a:extLst>
                <a:ext uri="{FF2B5EF4-FFF2-40B4-BE49-F238E27FC236}">
                  <a16:creationId xmlns:a16="http://schemas.microsoft.com/office/drawing/2014/main" id="{3FD067C8-829D-4E45-8BFC-85EBB0CBC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241"/>
              <a:ext cx="15" cy="8"/>
            </a:xfrm>
            <a:custGeom>
              <a:avLst/>
              <a:gdLst>
                <a:gd name="T0" fmla="*/ 0 w 30"/>
                <a:gd name="T1" fmla="*/ 2 h 15"/>
                <a:gd name="T2" fmla="*/ 4 w 30"/>
                <a:gd name="T3" fmla="*/ 2 h 15"/>
                <a:gd name="T4" fmla="*/ 0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0" y="12"/>
                  </a:moveTo>
                  <a:cubicBezTo>
                    <a:pt x="0" y="12"/>
                    <a:pt x="15" y="0"/>
                    <a:pt x="30" y="15"/>
                  </a:cubicBezTo>
                  <a:cubicBezTo>
                    <a:pt x="30" y="15"/>
                    <a:pt x="11" y="7"/>
                    <a:pt x="0" y="12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9" name="Freeform 985">
              <a:extLst>
                <a:ext uri="{FF2B5EF4-FFF2-40B4-BE49-F238E27FC236}">
                  <a16:creationId xmlns:a16="http://schemas.microsoft.com/office/drawing/2014/main" id="{5F347351-111A-4CFD-AF54-2D5D0673B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244"/>
              <a:ext cx="83" cy="67"/>
            </a:xfrm>
            <a:custGeom>
              <a:avLst/>
              <a:gdLst>
                <a:gd name="T0" fmla="*/ 7 w 159"/>
                <a:gd name="T1" fmla="*/ 15 h 129"/>
                <a:gd name="T2" fmla="*/ 20 w 159"/>
                <a:gd name="T3" fmla="*/ 15 h 129"/>
                <a:gd name="T4" fmla="*/ 15 w 159"/>
                <a:gd name="T5" fmla="*/ 3 h 129"/>
                <a:gd name="T6" fmla="*/ 2 w 159"/>
                <a:gd name="T7" fmla="*/ 3 h 129"/>
                <a:gd name="T8" fmla="*/ 7 w 159"/>
                <a:gd name="T9" fmla="*/ 15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9">
                  <a:moveTo>
                    <a:pt x="52" y="106"/>
                  </a:moveTo>
                  <a:cubicBezTo>
                    <a:pt x="88" y="129"/>
                    <a:pt x="129" y="129"/>
                    <a:pt x="144" y="106"/>
                  </a:cubicBezTo>
                  <a:cubicBezTo>
                    <a:pt x="159" y="83"/>
                    <a:pt x="142" y="46"/>
                    <a:pt x="106" y="23"/>
                  </a:cubicBezTo>
                  <a:cubicBezTo>
                    <a:pt x="70" y="0"/>
                    <a:pt x="29" y="0"/>
                    <a:pt x="14" y="23"/>
                  </a:cubicBezTo>
                  <a:cubicBezTo>
                    <a:pt x="0" y="46"/>
                    <a:pt x="17" y="83"/>
                    <a:pt x="52" y="10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0" name="Freeform 986">
              <a:extLst>
                <a:ext uri="{FF2B5EF4-FFF2-40B4-BE49-F238E27FC236}">
                  <a16:creationId xmlns:a16="http://schemas.microsoft.com/office/drawing/2014/main" id="{5E76E96D-6E21-442B-9769-53EE61C6E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245"/>
              <a:ext cx="51" cy="43"/>
            </a:xfrm>
            <a:custGeom>
              <a:avLst/>
              <a:gdLst>
                <a:gd name="T0" fmla="*/ 6 w 97"/>
                <a:gd name="T1" fmla="*/ 11 h 82"/>
                <a:gd name="T2" fmla="*/ 14 w 97"/>
                <a:gd name="T3" fmla="*/ 7 h 82"/>
                <a:gd name="T4" fmla="*/ 8 w 97"/>
                <a:gd name="T5" fmla="*/ 1 h 82"/>
                <a:gd name="T6" fmla="*/ 1 w 97"/>
                <a:gd name="T7" fmla="*/ 4 h 82"/>
                <a:gd name="T8" fmla="*/ 6 w 97"/>
                <a:gd name="T9" fmla="*/ 1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40" y="76"/>
                  </a:moveTo>
                  <a:cubicBezTo>
                    <a:pt x="64" y="82"/>
                    <a:pt x="88" y="72"/>
                    <a:pt x="93" y="52"/>
                  </a:cubicBezTo>
                  <a:cubicBezTo>
                    <a:pt x="97" y="33"/>
                    <a:pt x="82" y="12"/>
                    <a:pt x="58" y="6"/>
                  </a:cubicBezTo>
                  <a:cubicBezTo>
                    <a:pt x="34" y="0"/>
                    <a:pt x="10" y="11"/>
                    <a:pt x="5" y="30"/>
                  </a:cubicBezTo>
                  <a:cubicBezTo>
                    <a:pt x="0" y="50"/>
                    <a:pt x="16" y="70"/>
                    <a:pt x="40" y="7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1" name="Freeform 987">
              <a:extLst>
                <a:ext uri="{FF2B5EF4-FFF2-40B4-BE49-F238E27FC236}">
                  <a16:creationId xmlns:a16="http://schemas.microsoft.com/office/drawing/2014/main" id="{F08262DF-A3FE-4751-A676-E29276910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251"/>
              <a:ext cx="11" cy="13"/>
            </a:xfrm>
            <a:custGeom>
              <a:avLst/>
              <a:gdLst>
                <a:gd name="T0" fmla="*/ 2 w 22"/>
                <a:gd name="T1" fmla="*/ 4 h 24"/>
                <a:gd name="T2" fmla="*/ 3 w 22"/>
                <a:gd name="T3" fmla="*/ 2 h 24"/>
                <a:gd name="T4" fmla="*/ 2 w 22"/>
                <a:gd name="T5" fmla="*/ 1 h 24"/>
                <a:gd name="T6" fmla="*/ 1 w 22"/>
                <a:gd name="T7" fmla="*/ 2 h 24"/>
                <a:gd name="T8" fmla="*/ 2 w 22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10" y="23"/>
                  </a:moveTo>
                  <a:cubicBezTo>
                    <a:pt x="16" y="24"/>
                    <a:pt x="21" y="20"/>
                    <a:pt x="22" y="13"/>
                  </a:cubicBezTo>
                  <a:cubicBezTo>
                    <a:pt x="22" y="7"/>
                    <a:pt x="18" y="2"/>
                    <a:pt x="13" y="1"/>
                  </a:cubicBezTo>
                  <a:cubicBezTo>
                    <a:pt x="7" y="0"/>
                    <a:pt x="2" y="5"/>
                    <a:pt x="1" y="11"/>
                  </a:cubicBezTo>
                  <a:cubicBezTo>
                    <a:pt x="0" y="17"/>
                    <a:pt x="4" y="23"/>
                    <a:pt x="1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2" name="Freeform 988">
              <a:extLst>
                <a:ext uri="{FF2B5EF4-FFF2-40B4-BE49-F238E27FC236}">
                  <a16:creationId xmlns:a16="http://schemas.microsoft.com/office/drawing/2014/main" id="{6AB65CA2-FDE9-4AA2-B0FD-DB7B1F9E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49"/>
              <a:ext cx="9" cy="9"/>
            </a:xfrm>
            <a:custGeom>
              <a:avLst/>
              <a:gdLst>
                <a:gd name="T0" fmla="*/ 1 w 17"/>
                <a:gd name="T1" fmla="*/ 3 h 17"/>
                <a:gd name="T2" fmla="*/ 2 w 17"/>
                <a:gd name="T3" fmla="*/ 2 h 17"/>
                <a:gd name="T4" fmla="*/ 2 w 17"/>
                <a:gd name="T5" fmla="*/ 1 h 17"/>
                <a:gd name="T6" fmla="*/ 1 w 17"/>
                <a:gd name="T7" fmla="*/ 1 h 17"/>
                <a:gd name="T8" fmla="*/ 1 w 17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12" y="17"/>
                    <a:pt x="16" y="14"/>
                    <a:pt x="16" y="9"/>
                  </a:cubicBez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2" y="3"/>
                    <a:pt x="1" y="8"/>
                  </a:cubicBezTo>
                  <a:cubicBezTo>
                    <a:pt x="0" y="12"/>
                    <a:pt x="3" y="16"/>
                    <a:pt x="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3" name="Freeform 989">
              <a:extLst>
                <a:ext uri="{FF2B5EF4-FFF2-40B4-BE49-F238E27FC236}">
                  <a16:creationId xmlns:a16="http://schemas.microsoft.com/office/drawing/2014/main" id="{C21B6642-E04E-498B-897E-534D75B48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238"/>
              <a:ext cx="59" cy="51"/>
            </a:xfrm>
            <a:custGeom>
              <a:avLst/>
              <a:gdLst>
                <a:gd name="T0" fmla="*/ 2 w 113"/>
                <a:gd name="T1" fmla="*/ 11 h 98"/>
                <a:gd name="T2" fmla="*/ 11 w 113"/>
                <a:gd name="T3" fmla="*/ 11 h 98"/>
                <a:gd name="T4" fmla="*/ 15 w 113"/>
                <a:gd name="T5" fmla="*/ 3 h 98"/>
                <a:gd name="T6" fmla="*/ 5 w 113"/>
                <a:gd name="T7" fmla="*/ 3 h 98"/>
                <a:gd name="T8" fmla="*/ 2 w 113"/>
                <a:gd name="T9" fmla="*/ 11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8">
                  <a:moveTo>
                    <a:pt x="12" y="81"/>
                  </a:moveTo>
                  <a:cubicBezTo>
                    <a:pt x="24" y="98"/>
                    <a:pt x="54" y="97"/>
                    <a:pt x="78" y="79"/>
                  </a:cubicBezTo>
                  <a:cubicBezTo>
                    <a:pt x="103" y="62"/>
                    <a:pt x="113" y="34"/>
                    <a:pt x="101" y="17"/>
                  </a:cubicBezTo>
                  <a:cubicBezTo>
                    <a:pt x="89" y="0"/>
                    <a:pt x="60" y="1"/>
                    <a:pt x="35" y="19"/>
                  </a:cubicBezTo>
                  <a:cubicBezTo>
                    <a:pt x="10" y="36"/>
                    <a:pt x="0" y="64"/>
                    <a:pt x="12" y="8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4" name="Freeform 990">
              <a:extLst>
                <a:ext uri="{FF2B5EF4-FFF2-40B4-BE49-F238E27FC236}">
                  <a16:creationId xmlns:a16="http://schemas.microsoft.com/office/drawing/2014/main" id="{C732C4E9-F102-4907-91D5-2282BEC82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254"/>
              <a:ext cx="28" cy="26"/>
            </a:xfrm>
            <a:custGeom>
              <a:avLst/>
              <a:gdLst>
                <a:gd name="T0" fmla="*/ 5 w 54"/>
                <a:gd name="T1" fmla="*/ 6 h 50"/>
                <a:gd name="T2" fmla="*/ 7 w 54"/>
                <a:gd name="T3" fmla="*/ 2 h 50"/>
                <a:gd name="T4" fmla="*/ 2 w 54"/>
                <a:gd name="T5" fmla="*/ 1 h 50"/>
                <a:gd name="T6" fmla="*/ 1 w 54"/>
                <a:gd name="T7" fmla="*/ 5 h 50"/>
                <a:gd name="T8" fmla="*/ 5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9" y="42"/>
                  </a:moveTo>
                  <a:cubicBezTo>
                    <a:pt x="50" y="34"/>
                    <a:pt x="54" y="20"/>
                    <a:pt x="48" y="11"/>
                  </a:cubicBezTo>
                  <a:cubicBezTo>
                    <a:pt x="41" y="1"/>
                    <a:pt x="27" y="0"/>
                    <a:pt x="15" y="8"/>
                  </a:cubicBezTo>
                  <a:cubicBezTo>
                    <a:pt x="4" y="16"/>
                    <a:pt x="0" y="30"/>
                    <a:pt x="7" y="39"/>
                  </a:cubicBezTo>
                  <a:cubicBezTo>
                    <a:pt x="14" y="48"/>
                    <a:pt x="28" y="50"/>
                    <a:pt x="39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5" name="Freeform 991">
              <a:extLst>
                <a:ext uri="{FF2B5EF4-FFF2-40B4-BE49-F238E27FC236}">
                  <a16:creationId xmlns:a16="http://schemas.microsoft.com/office/drawing/2014/main" id="{68EDF85E-3A91-4F27-AE51-FEFAEFF73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246"/>
              <a:ext cx="18" cy="15"/>
            </a:xfrm>
            <a:custGeom>
              <a:avLst/>
              <a:gdLst>
                <a:gd name="T0" fmla="*/ 3 w 33"/>
                <a:gd name="T1" fmla="*/ 4 h 29"/>
                <a:gd name="T2" fmla="*/ 5 w 33"/>
                <a:gd name="T3" fmla="*/ 2 h 29"/>
                <a:gd name="T4" fmla="*/ 2 w 33"/>
                <a:gd name="T5" fmla="*/ 1 h 29"/>
                <a:gd name="T6" fmla="*/ 1 w 33"/>
                <a:gd name="T7" fmla="*/ 3 h 29"/>
                <a:gd name="T8" fmla="*/ 3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0" y="26"/>
                  </a:moveTo>
                  <a:cubicBezTo>
                    <a:pt x="28" y="24"/>
                    <a:pt x="33" y="16"/>
                    <a:pt x="31" y="10"/>
                  </a:cubicBezTo>
                  <a:cubicBezTo>
                    <a:pt x="28" y="3"/>
                    <a:pt x="20" y="0"/>
                    <a:pt x="12" y="2"/>
                  </a:cubicBezTo>
                  <a:cubicBezTo>
                    <a:pt x="4" y="5"/>
                    <a:pt x="0" y="12"/>
                    <a:pt x="2" y="19"/>
                  </a:cubicBezTo>
                  <a:cubicBezTo>
                    <a:pt x="4" y="26"/>
                    <a:pt x="12" y="29"/>
                    <a:pt x="2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6" name="Freeform 992">
              <a:extLst>
                <a:ext uri="{FF2B5EF4-FFF2-40B4-BE49-F238E27FC236}">
                  <a16:creationId xmlns:a16="http://schemas.microsoft.com/office/drawing/2014/main" id="{0382DFE2-0BD4-443B-91DC-C26696E50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232"/>
              <a:ext cx="181" cy="109"/>
            </a:xfrm>
            <a:custGeom>
              <a:avLst/>
              <a:gdLst>
                <a:gd name="T0" fmla="*/ 23 w 346"/>
                <a:gd name="T1" fmla="*/ 27 h 207"/>
                <a:gd name="T2" fmla="*/ 21 w 346"/>
                <a:gd name="T3" fmla="*/ 27 h 207"/>
                <a:gd name="T4" fmla="*/ 15 w 346"/>
                <a:gd name="T5" fmla="*/ 27 h 207"/>
                <a:gd name="T6" fmla="*/ 1 w 346"/>
                <a:gd name="T7" fmla="*/ 12 h 207"/>
                <a:gd name="T8" fmla="*/ 17 w 346"/>
                <a:gd name="T9" fmla="*/ 1 h 207"/>
                <a:gd name="T10" fmla="*/ 24 w 346"/>
                <a:gd name="T11" fmla="*/ 3 h 207"/>
                <a:gd name="T12" fmla="*/ 26 w 346"/>
                <a:gd name="T13" fmla="*/ 3 h 207"/>
                <a:gd name="T14" fmla="*/ 28 w 346"/>
                <a:gd name="T15" fmla="*/ 4 h 207"/>
                <a:gd name="T16" fmla="*/ 35 w 346"/>
                <a:gd name="T17" fmla="*/ 3 h 207"/>
                <a:gd name="T18" fmla="*/ 49 w 346"/>
                <a:gd name="T19" fmla="*/ 18 h 207"/>
                <a:gd name="T20" fmla="*/ 32 w 346"/>
                <a:gd name="T21" fmla="*/ 29 h 207"/>
                <a:gd name="T22" fmla="*/ 26 w 346"/>
                <a:gd name="T23" fmla="*/ 27 h 207"/>
                <a:gd name="T24" fmla="*/ 23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63" y="187"/>
                  </a:moveTo>
                  <a:cubicBezTo>
                    <a:pt x="158" y="187"/>
                    <a:pt x="152" y="185"/>
                    <a:pt x="149" y="183"/>
                  </a:cubicBezTo>
                  <a:cubicBezTo>
                    <a:pt x="134" y="187"/>
                    <a:pt x="118" y="188"/>
                    <a:pt x="102" y="186"/>
                  </a:cubicBezTo>
                  <a:cubicBezTo>
                    <a:pt x="43" y="179"/>
                    <a:pt x="0" y="134"/>
                    <a:pt x="6" y="84"/>
                  </a:cubicBezTo>
                  <a:cubicBezTo>
                    <a:pt x="11" y="35"/>
                    <a:pt x="64" y="0"/>
                    <a:pt x="122" y="7"/>
                  </a:cubicBezTo>
                  <a:cubicBezTo>
                    <a:pt x="138" y="9"/>
                    <a:pt x="153" y="14"/>
                    <a:pt x="166" y="21"/>
                  </a:cubicBezTo>
                  <a:cubicBezTo>
                    <a:pt x="170" y="19"/>
                    <a:pt x="176" y="18"/>
                    <a:pt x="183" y="19"/>
                  </a:cubicBezTo>
                  <a:cubicBezTo>
                    <a:pt x="189" y="20"/>
                    <a:pt x="195" y="22"/>
                    <a:pt x="199" y="25"/>
                  </a:cubicBezTo>
                  <a:cubicBezTo>
                    <a:pt x="213" y="21"/>
                    <a:pt x="229" y="20"/>
                    <a:pt x="245" y="21"/>
                  </a:cubicBezTo>
                  <a:cubicBezTo>
                    <a:pt x="303" y="28"/>
                    <a:pt x="346" y="74"/>
                    <a:pt x="341" y="123"/>
                  </a:cubicBezTo>
                  <a:cubicBezTo>
                    <a:pt x="335" y="173"/>
                    <a:pt x="283" y="207"/>
                    <a:pt x="224" y="200"/>
                  </a:cubicBezTo>
                  <a:cubicBezTo>
                    <a:pt x="207" y="198"/>
                    <a:pt x="192" y="193"/>
                    <a:pt x="179" y="186"/>
                  </a:cubicBezTo>
                  <a:cubicBezTo>
                    <a:pt x="175" y="187"/>
                    <a:pt x="169" y="188"/>
                    <a:pt x="163" y="18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7" name="Freeform 993">
              <a:extLst>
                <a:ext uri="{FF2B5EF4-FFF2-40B4-BE49-F238E27FC236}">
                  <a16:creationId xmlns:a16="http://schemas.microsoft.com/office/drawing/2014/main" id="{13244867-B318-4837-A0C0-81A82CFDB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271"/>
              <a:ext cx="166" cy="159"/>
            </a:xfrm>
            <a:custGeom>
              <a:avLst/>
              <a:gdLst>
                <a:gd name="T0" fmla="*/ 32 w 315"/>
                <a:gd name="T1" fmla="*/ 31 h 302"/>
                <a:gd name="T2" fmla="*/ 30 w 315"/>
                <a:gd name="T3" fmla="*/ 32 h 302"/>
                <a:gd name="T4" fmla="*/ 25 w 315"/>
                <a:gd name="T5" fmla="*/ 38 h 302"/>
                <a:gd name="T6" fmla="*/ 5 w 315"/>
                <a:gd name="T7" fmla="*/ 39 h 302"/>
                <a:gd name="T8" fmla="*/ 7 w 315"/>
                <a:gd name="T9" fmla="*/ 18 h 302"/>
                <a:gd name="T10" fmla="*/ 13 w 315"/>
                <a:gd name="T11" fmla="*/ 15 h 302"/>
                <a:gd name="T12" fmla="*/ 14 w 315"/>
                <a:gd name="T13" fmla="*/ 13 h 302"/>
                <a:gd name="T14" fmla="*/ 17 w 315"/>
                <a:gd name="T15" fmla="*/ 12 h 302"/>
                <a:gd name="T16" fmla="*/ 21 w 315"/>
                <a:gd name="T17" fmla="*/ 6 h 302"/>
                <a:gd name="T18" fmla="*/ 41 w 315"/>
                <a:gd name="T19" fmla="*/ 5 h 302"/>
                <a:gd name="T20" fmla="*/ 38 w 315"/>
                <a:gd name="T21" fmla="*/ 25 h 302"/>
                <a:gd name="T22" fmla="*/ 33 w 315"/>
                <a:gd name="T23" fmla="*/ 29 h 302"/>
                <a:gd name="T24" fmla="*/ 32 w 315"/>
                <a:gd name="T25" fmla="*/ 31 h 3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2">
                  <a:moveTo>
                    <a:pt x="215" y="212"/>
                  </a:moveTo>
                  <a:cubicBezTo>
                    <a:pt x="210" y="216"/>
                    <a:pt x="206" y="219"/>
                    <a:pt x="202" y="221"/>
                  </a:cubicBezTo>
                  <a:cubicBezTo>
                    <a:pt x="195" y="234"/>
                    <a:pt x="186" y="247"/>
                    <a:pt x="174" y="259"/>
                  </a:cubicBezTo>
                  <a:cubicBezTo>
                    <a:pt x="130" y="299"/>
                    <a:pt x="68" y="302"/>
                    <a:pt x="34" y="266"/>
                  </a:cubicBezTo>
                  <a:cubicBezTo>
                    <a:pt x="0" y="229"/>
                    <a:pt x="8" y="167"/>
                    <a:pt x="51" y="127"/>
                  </a:cubicBezTo>
                  <a:cubicBezTo>
                    <a:pt x="63" y="116"/>
                    <a:pt x="76" y="108"/>
                    <a:pt x="90" y="102"/>
                  </a:cubicBezTo>
                  <a:cubicBezTo>
                    <a:pt x="91" y="98"/>
                    <a:pt x="95" y="93"/>
                    <a:pt x="99" y="88"/>
                  </a:cubicBezTo>
                  <a:cubicBezTo>
                    <a:pt x="104" y="84"/>
                    <a:pt x="109" y="81"/>
                    <a:pt x="114" y="80"/>
                  </a:cubicBezTo>
                  <a:cubicBezTo>
                    <a:pt x="120" y="66"/>
                    <a:pt x="129" y="54"/>
                    <a:pt x="141" y="43"/>
                  </a:cubicBezTo>
                  <a:cubicBezTo>
                    <a:pt x="185" y="3"/>
                    <a:pt x="247" y="0"/>
                    <a:pt x="281" y="36"/>
                  </a:cubicBezTo>
                  <a:cubicBezTo>
                    <a:pt x="315" y="72"/>
                    <a:pt x="307" y="135"/>
                    <a:pt x="264" y="175"/>
                  </a:cubicBezTo>
                  <a:cubicBezTo>
                    <a:pt x="252" y="186"/>
                    <a:pt x="238" y="195"/>
                    <a:pt x="224" y="200"/>
                  </a:cubicBezTo>
                  <a:cubicBezTo>
                    <a:pt x="222" y="204"/>
                    <a:pt x="219" y="208"/>
                    <a:pt x="215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8" name="Freeform 994">
              <a:extLst>
                <a:ext uri="{FF2B5EF4-FFF2-40B4-BE49-F238E27FC236}">
                  <a16:creationId xmlns:a16="http://schemas.microsoft.com/office/drawing/2014/main" id="{79E110F9-A828-49EB-99BA-F1EF63BE7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327"/>
              <a:ext cx="74" cy="91"/>
            </a:xfrm>
            <a:custGeom>
              <a:avLst/>
              <a:gdLst>
                <a:gd name="T0" fmla="*/ 18 w 141"/>
                <a:gd name="T1" fmla="*/ 16 h 173"/>
                <a:gd name="T2" fmla="*/ 14 w 141"/>
                <a:gd name="T3" fmla="*/ 2 h 173"/>
                <a:gd name="T4" fmla="*/ 2 w 141"/>
                <a:gd name="T5" fmla="*/ 9 h 173"/>
                <a:gd name="T6" fmla="*/ 6 w 141"/>
                <a:gd name="T7" fmla="*/ 24 h 173"/>
                <a:gd name="T8" fmla="*/ 18 w 141"/>
                <a:gd name="T9" fmla="*/ 1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73">
                  <a:moveTo>
                    <a:pt x="125" y="108"/>
                  </a:moveTo>
                  <a:cubicBezTo>
                    <a:pt x="141" y="66"/>
                    <a:pt x="129" y="24"/>
                    <a:pt x="99" y="12"/>
                  </a:cubicBezTo>
                  <a:cubicBezTo>
                    <a:pt x="69" y="0"/>
                    <a:pt x="32" y="24"/>
                    <a:pt x="16" y="66"/>
                  </a:cubicBezTo>
                  <a:cubicBezTo>
                    <a:pt x="0" y="107"/>
                    <a:pt x="11" y="150"/>
                    <a:pt x="42" y="161"/>
                  </a:cubicBezTo>
                  <a:cubicBezTo>
                    <a:pt x="72" y="173"/>
                    <a:pt x="109" y="149"/>
                    <a:pt x="125" y="10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9" name="Freeform 995">
              <a:extLst>
                <a:ext uri="{FF2B5EF4-FFF2-40B4-BE49-F238E27FC236}">
                  <a16:creationId xmlns:a16="http://schemas.microsoft.com/office/drawing/2014/main" id="{972BA4AA-C0D1-4694-BFF4-5FE61984B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315"/>
              <a:ext cx="12" cy="11"/>
            </a:xfrm>
            <a:custGeom>
              <a:avLst/>
              <a:gdLst>
                <a:gd name="T0" fmla="*/ 0 w 22"/>
                <a:gd name="T1" fmla="*/ 3 h 21"/>
                <a:gd name="T2" fmla="*/ 4 w 22"/>
                <a:gd name="T3" fmla="*/ 0 h 21"/>
                <a:gd name="T4" fmla="*/ 0 w 22"/>
                <a:gd name="T5" fmla="*/ 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1">
                  <a:moveTo>
                    <a:pt x="0" y="21"/>
                  </a:moveTo>
                  <a:cubicBezTo>
                    <a:pt x="0" y="21"/>
                    <a:pt x="1" y="2"/>
                    <a:pt x="22" y="0"/>
                  </a:cubicBezTo>
                  <a:cubicBezTo>
                    <a:pt x="22" y="0"/>
                    <a:pt x="4" y="9"/>
                    <a:pt x="0" y="2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0" name="Freeform 996">
              <a:extLst>
                <a:ext uri="{FF2B5EF4-FFF2-40B4-BE49-F238E27FC236}">
                  <a16:creationId xmlns:a16="http://schemas.microsoft.com/office/drawing/2014/main" id="{84F2B5DC-4EF3-4400-812C-31CC0AE7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275"/>
              <a:ext cx="86" cy="62"/>
            </a:xfrm>
            <a:custGeom>
              <a:avLst/>
              <a:gdLst>
                <a:gd name="T0" fmla="*/ 14 w 163"/>
                <a:gd name="T1" fmla="*/ 15 h 119"/>
                <a:gd name="T2" fmla="*/ 23 w 163"/>
                <a:gd name="T3" fmla="*/ 5 h 119"/>
                <a:gd name="T4" fmla="*/ 9 w 163"/>
                <a:gd name="T5" fmla="*/ 2 h 119"/>
                <a:gd name="T6" fmla="*/ 1 w 163"/>
                <a:gd name="T7" fmla="*/ 11 h 119"/>
                <a:gd name="T8" fmla="*/ 14 w 163"/>
                <a:gd name="T9" fmla="*/ 15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19">
                  <a:moveTo>
                    <a:pt x="96" y="107"/>
                  </a:moveTo>
                  <a:cubicBezTo>
                    <a:pt x="137" y="95"/>
                    <a:pt x="163" y="64"/>
                    <a:pt x="155" y="37"/>
                  </a:cubicBezTo>
                  <a:cubicBezTo>
                    <a:pt x="147" y="11"/>
                    <a:pt x="108" y="0"/>
                    <a:pt x="67" y="12"/>
                  </a:cubicBezTo>
                  <a:cubicBezTo>
                    <a:pt x="27" y="24"/>
                    <a:pt x="0" y="55"/>
                    <a:pt x="8" y="82"/>
                  </a:cubicBezTo>
                  <a:cubicBezTo>
                    <a:pt x="16" y="108"/>
                    <a:pt x="55" y="119"/>
                    <a:pt x="96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1" name="Freeform 997">
              <a:extLst>
                <a:ext uri="{FF2B5EF4-FFF2-40B4-BE49-F238E27FC236}">
                  <a16:creationId xmlns:a16="http://schemas.microsoft.com/office/drawing/2014/main" id="{02257C9F-F536-446A-A273-77008778C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285"/>
              <a:ext cx="51" cy="46"/>
            </a:xfrm>
            <a:custGeom>
              <a:avLst/>
              <a:gdLst>
                <a:gd name="T0" fmla="*/ 10 w 97"/>
                <a:gd name="T1" fmla="*/ 11 h 87"/>
                <a:gd name="T2" fmla="*/ 13 w 97"/>
                <a:gd name="T3" fmla="*/ 3 h 87"/>
                <a:gd name="T4" fmla="*/ 4 w 97"/>
                <a:gd name="T5" fmla="*/ 2 h 87"/>
                <a:gd name="T6" fmla="*/ 2 w 97"/>
                <a:gd name="T7" fmla="*/ 11 h 87"/>
                <a:gd name="T8" fmla="*/ 10 w 97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7">
                  <a:moveTo>
                    <a:pt x="69" y="73"/>
                  </a:moveTo>
                  <a:cubicBezTo>
                    <a:pt x="90" y="59"/>
                    <a:pt x="97" y="34"/>
                    <a:pt x="85" y="18"/>
                  </a:cubicBezTo>
                  <a:cubicBezTo>
                    <a:pt x="74" y="1"/>
                    <a:pt x="48" y="0"/>
                    <a:pt x="28" y="14"/>
                  </a:cubicBezTo>
                  <a:cubicBezTo>
                    <a:pt x="7" y="29"/>
                    <a:pt x="0" y="53"/>
                    <a:pt x="12" y="70"/>
                  </a:cubicBezTo>
                  <a:cubicBezTo>
                    <a:pt x="23" y="86"/>
                    <a:pt x="49" y="87"/>
                    <a:pt x="69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2" name="Freeform 998">
              <a:extLst>
                <a:ext uri="{FF2B5EF4-FFF2-40B4-BE49-F238E27FC236}">
                  <a16:creationId xmlns:a16="http://schemas.microsoft.com/office/drawing/2014/main" id="{B912AA78-E79A-4EB3-B99B-B423D59C7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308"/>
              <a:ext cx="13" cy="12"/>
            </a:xfrm>
            <a:custGeom>
              <a:avLst/>
              <a:gdLst>
                <a:gd name="T0" fmla="*/ 3 w 24"/>
                <a:gd name="T1" fmla="*/ 3 h 24"/>
                <a:gd name="T2" fmla="*/ 3 w 24"/>
                <a:gd name="T3" fmla="*/ 1 h 24"/>
                <a:gd name="T4" fmla="*/ 1 w 24"/>
                <a:gd name="T5" fmla="*/ 1 h 24"/>
                <a:gd name="T6" fmla="*/ 1 w 24"/>
                <a:gd name="T7" fmla="*/ 3 h 24"/>
                <a:gd name="T8" fmla="*/ 3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cubicBezTo>
                    <a:pt x="24" y="16"/>
                    <a:pt x="24" y="9"/>
                    <a:pt x="20" y="5"/>
                  </a:cubicBezTo>
                  <a:cubicBezTo>
                    <a:pt x="16" y="0"/>
                    <a:pt x="9" y="0"/>
                    <a:pt x="5" y="4"/>
                  </a:cubicBezTo>
                  <a:cubicBezTo>
                    <a:pt x="1" y="8"/>
                    <a:pt x="0" y="15"/>
                    <a:pt x="5" y="19"/>
                  </a:cubicBezTo>
                  <a:cubicBezTo>
                    <a:pt x="9" y="24"/>
                    <a:pt x="16" y="24"/>
                    <a:pt x="2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3" name="Freeform 999">
              <a:extLst>
                <a:ext uri="{FF2B5EF4-FFF2-40B4-BE49-F238E27FC236}">
                  <a16:creationId xmlns:a16="http://schemas.microsoft.com/office/drawing/2014/main" id="{CB21AB05-CEFC-4DFB-BB7A-7598A03F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296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2 w 17"/>
                <a:gd name="T3" fmla="*/ 1 h 17"/>
                <a:gd name="T4" fmla="*/ 1 w 17"/>
                <a:gd name="T5" fmla="*/ 1 h 17"/>
                <a:gd name="T6" fmla="*/ 1 w 17"/>
                <a:gd name="T7" fmla="*/ 2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4" y="14"/>
                  </a:moveTo>
                  <a:cubicBezTo>
                    <a:pt x="17" y="12"/>
                    <a:pt x="17" y="7"/>
                    <a:pt x="14" y="3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0" y="5"/>
                    <a:pt x="0" y="10"/>
                    <a:pt x="3" y="14"/>
                  </a:cubicBezTo>
                  <a:cubicBezTo>
                    <a:pt x="6" y="17"/>
                    <a:pt x="11" y="17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4" name="Freeform 1000">
              <a:extLst>
                <a:ext uri="{FF2B5EF4-FFF2-40B4-BE49-F238E27FC236}">
                  <a16:creationId xmlns:a16="http://schemas.microsoft.com/office/drawing/2014/main" id="{EE9C4666-519E-4DCC-A159-536CB8389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347"/>
              <a:ext cx="42" cy="59"/>
            </a:xfrm>
            <a:custGeom>
              <a:avLst/>
              <a:gdLst>
                <a:gd name="T0" fmla="*/ 5 w 80"/>
                <a:gd name="T1" fmla="*/ 16 h 112"/>
                <a:gd name="T2" fmla="*/ 11 w 80"/>
                <a:gd name="T3" fmla="*/ 8 h 112"/>
                <a:gd name="T4" fmla="*/ 7 w 80"/>
                <a:gd name="T5" fmla="*/ 1 h 112"/>
                <a:gd name="T6" fmla="*/ 1 w 80"/>
                <a:gd name="T7" fmla="*/ 8 h 112"/>
                <a:gd name="T8" fmla="*/ 5 w 80"/>
                <a:gd name="T9" fmla="*/ 16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12">
                  <a:moveTo>
                    <a:pt x="35" y="111"/>
                  </a:moveTo>
                  <a:cubicBezTo>
                    <a:pt x="56" y="112"/>
                    <a:pt x="74" y="89"/>
                    <a:pt x="77" y="59"/>
                  </a:cubicBezTo>
                  <a:cubicBezTo>
                    <a:pt x="80" y="29"/>
                    <a:pt x="65" y="3"/>
                    <a:pt x="45" y="1"/>
                  </a:cubicBezTo>
                  <a:cubicBezTo>
                    <a:pt x="24" y="0"/>
                    <a:pt x="6" y="23"/>
                    <a:pt x="3" y="53"/>
                  </a:cubicBezTo>
                  <a:cubicBezTo>
                    <a:pt x="0" y="83"/>
                    <a:pt x="15" y="109"/>
                    <a:pt x="35" y="1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5" name="Freeform 1001">
              <a:extLst>
                <a:ext uri="{FF2B5EF4-FFF2-40B4-BE49-F238E27FC236}">
                  <a16:creationId xmlns:a16="http://schemas.microsoft.com/office/drawing/2014/main" id="{F930D4ED-211B-4253-AA3F-E1A426368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373"/>
              <a:ext cx="23" cy="27"/>
            </a:xfrm>
            <a:custGeom>
              <a:avLst/>
              <a:gdLst>
                <a:gd name="T0" fmla="*/ 6 w 44"/>
                <a:gd name="T1" fmla="*/ 4 h 51"/>
                <a:gd name="T2" fmla="*/ 4 w 44"/>
                <a:gd name="T3" fmla="*/ 1 h 51"/>
                <a:gd name="T4" fmla="*/ 1 w 44"/>
                <a:gd name="T5" fmla="*/ 3 h 51"/>
                <a:gd name="T6" fmla="*/ 3 w 44"/>
                <a:gd name="T7" fmla="*/ 7 h 51"/>
                <a:gd name="T8" fmla="*/ 6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43" y="28"/>
                  </a:moveTo>
                  <a:cubicBezTo>
                    <a:pt x="44" y="14"/>
                    <a:pt x="36" y="2"/>
                    <a:pt x="25" y="1"/>
                  </a:cubicBezTo>
                  <a:cubicBezTo>
                    <a:pt x="13" y="0"/>
                    <a:pt x="3" y="10"/>
                    <a:pt x="2" y="23"/>
                  </a:cubicBezTo>
                  <a:cubicBezTo>
                    <a:pt x="0" y="37"/>
                    <a:pt x="8" y="49"/>
                    <a:pt x="20" y="50"/>
                  </a:cubicBezTo>
                  <a:cubicBezTo>
                    <a:pt x="31" y="51"/>
                    <a:pt x="42" y="41"/>
                    <a:pt x="4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6" name="Freeform 1002">
              <a:extLst>
                <a:ext uri="{FF2B5EF4-FFF2-40B4-BE49-F238E27FC236}">
                  <a16:creationId xmlns:a16="http://schemas.microsoft.com/office/drawing/2014/main" id="{B2D41D2A-D9B9-420E-A89A-67A357246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352"/>
              <a:ext cx="16" cy="17"/>
            </a:xfrm>
            <a:custGeom>
              <a:avLst/>
              <a:gdLst>
                <a:gd name="T0" fmla="*/ 4 w 30"/>
                <a:gd name="T1" fmla="*/ 3 h 33"/>
                <a:gd name="T2" fmla="*/ 3 w 30"/>
                <a:gd name="T3" fmla="*/ 1 h 33"/>
                <a:gd name="T4" fmla="*/ 1 w 30"/>
                <a:gd name="T5" fmla="*/ 2 h 33"/>
                <a:gd name="T6" fmla="*/ 2 w 30"/>
                <a:gd name="T7" fmla="*/ 4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7" y="21"/>
                  </a:moveTo>
                  <a:cubicBezTo>
                    <a:pt x="30" y="14"/>
                    <a:pt x="28" y="5"/>
                    <a:pt x="21" y="2"/>
                  </a:cubicBezTo>
                  <a:cubicBezTo>
                    <a:pt x="15" y="0"/>
                    <a:pt x="7" y="4"/>
                    <a:pt x="4" y="11"/>
                  </a:cubicBezTo>
                  <a:cubicBezTo>
                    <a:pt x="0" y="19"/>
                    <a:pt x="3" y="28"/>
                    <a:pt x="9" y="30"/>
                  </a:cubicBezTo>
                  <a:cubicBezTo>
                    <a:pt x="16" y="33"/>
                    <a:pt x="24" y="29"/>
                    <a:pt x="2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7" name="Freeform 1003">
              <a:extLst>
                <a:ext uri="{FF2B5EF4-FFF2-40B4-BE49-F238E27FC236}">
                  <a16:creationId xmlns:a16="http://schemas.microsoft.com/office/drawing/2014/main" id="{F1C86030-C131-4BE7-90F7-E9D9600F0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272"/>
              <a:ext cx="165" cy="159"/>
            </a:xfrm>
            <a:custGeom>
              <a:avLst/>
              <a:gdLst>
                <a:gd name="T0" fmla="*/ 31 w 315"/>
                <a:gd name="T1" fmla="*/ 31 h 303"/>
                <a:gd name="T2" fmla="*/ 29 w 315"/>
                <a:gd name="T3" fmla="*/ 32 h 303"/>
                <a:gd name="T4" fmla="*/ 25 w 315"/>
                <a:gd name="T5" fmla="*/ 37 h 303"/>
                <a:gd name="T6" fmla="*/ 5 w 315"/>
                <a:gd name="T7" fmla="*/ 38 h 303"/>
                <a:gd name="T8" fmla="*/ 7 w 315"/>
                <a:gd name="T9" fmla="*/ 18 h 303"/>
                <a:gd name="T10" fmla="*/ 13 w 315"/>
                <a:gd name="T11" fmla="*/ 15 h 303"/>
                <a:gd name="T12" fmla="*/ 14 w 315"/>
                <a:gd name="T13" fmla="*/ 13 h 303"/>
                <a:gd name="T14" fmla="*/ 16 w 315"/>
                <a:gd name="T15" fmla="*/ 12 h 303"/>
                <a:gd name="T16" fmla="*/ 20 w 315"/>
                <a:gd name="T17" fmla="*/ 6 h 303"/>
                <a:gd name="T18" fmla="*/ 40 w 315"/>
                <a:gd name="T19" fmla="*/ 5 h 303"/>
                <a:gd name="T20" fmla="*/ 38 w 315"/>
                <a:gd name="T21" fmla="*/ 25 h 303"/>
                <a:gd name="T22" fmla="*/ 32 w 315"/>
                <a:gd name="T23" fmla="*/ 29 h 303"/>
                <a:gd name="T24" fmla="*/ 31 w 315"/>
                <a:gd name="T25" fmla="*/ 31 h 3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3">
                  <a:moveTo>
                    <a:pt x="214" y="213"/>
                  </a:moveTo>
                  <a:cubicBezTo>
                    <a:pt x="210" y="217"/>
                    <a:pt x="205" y="220"/>
                    <a:pt x="201" y="221"/>
                  </a:cubicBezTo>
                  <a:cubicBezTo>
                    <a:pt x="195" y="235"/>
                    <a:pt x="186" y="248"/>
                    <a:pt x="173" y="259"/>
                  </a:cubicBezTo>
                  <a:cubicBezTo>
                    <a:pt x="130" y="299"/>
                    <a:pt x="67" y="303"/>
                    <a:pt x="34" y="266"/>
                  </a:cubicBezTo>
                  <a:cubicBezTo>
                    <a:pt x="0" y="230"/>
                    <a:pt x="7" y="167"/>
                    <a:pt x="51" y="127"/>
                  </a:cubicBezTo>
                  <a:cubicBezTo>
                    <a:pt x="63" y="116"/>
                    <a:pt x="76" y="108"/>
                    <a:pt x="89" y="103"/>
                  </a:cubicBezTo>
                  <a:cubicBezTo>
                    <a:pt x="91" y="98"/>
                    <a:pt x="94" y="93"/>
                    <a:pt x="99" y="89"/>
                  </a:cubicBezTo>
                  <a:cubicBezTo>
                    <a:pt x="104" y="84"/>
                    <a:pt x="109" y="81"/>
                    <a:pt x="114" y="80"/>
                  </a:cubicBezTo>
                  <a:cubicBezTo>
                    <a:pt x="120" y="67"/>
                    <a:pt x="129" y="54"/>
                    <a:pt x="141" y="44"/>
                  </a:cubicBezTo>
                  <a:cubicBezTo>
                    <a:pt x="184" y="3"/>
                    <a:pt x="247" y="0"/>
                    <a:pt x="281" y="37"/>
                  </a:cubicBezTo>
                  <a:cubicBezTo>
                    <a:pt x="315" y="73"/>
                    <a:pt x="307" y="135"/>
                    <a:pt x="263" y="175"/>
                  </a:cubicBezTo>
                  <a:cubicBezTo>
                    <a:pt x="251" y="187"/>
                    <a:pt x="238" y="195"/>
                    <a:pt x="224" y="200"/>
                  </a:cubicBezTo>
                  <a:cubicBezTo>
                    <a:pt x="222" y="205"/>
                    <a:pt x="219" y="209"/>
                    <a:pt x="214" y="2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8" name="Freeform 1004">
              <a:extLst>
                <a:ext uri="{FF2B5EF4-FFF2-40B4-BE49-F238E27FC236}">
                  <a16:creationId xmlns:a16="http://schemas.microsoft.com/office/drawing/2014/main" id="{DB3D2DB6-2692-4642-9215-138789C4F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446"/>
              <a:ext cx="146" cy="178"/>
            </a:xfrm>
            <a:custGeom>
              <a:avLst/>
              <a:gdLst>
                <a:gd name="T0" fmla="*/ 9 w 279"/>
                <a:gd name="T1" fmla="*/ 18 h 340"/>
                <a:gd name="T2" fmla="*/ 9 w 279"/>
                <a:gd name="T3" fmla="*/ 20 h 340"/>
                <a:gd name="T4" fmla="*/ 4 w 279"/>
                <a:gd name="T5" fmla="*/ 25 h 340"/>
                <a:gd name="T6" fmla="*/ 7 w 279"/>
                <a:gd name="T7" fmla="*/ 45 h 340"/>
                <a:gd name="T8" fmla="*/ 26 w 279"/>
                <a:gd name="T9" fmla="*/ 39 h 340"/>
                <a:gd name="T10" fmla="*/ 29 w 279"/>
                <a:gd name="T11" fmla="*/ 32 h 340"/>
                <a:gd name="T12" fmla="*/ 30 w 279"/>
                <a:gd name="T13" fmla="*/ 31 h 340"/>
                <a:gd name="T14" fmla="*/ 31 w 279"/>
                <a:gd name="T15" fmla="*/ 28 h 340"/>
                <a:gd name="T16" fmla="*/ 36 w 279"/>
                <a:gd name="T17" fmla="*/ 24 h 340"/>
                <a:gd name="T18" fmla="*/ 32 w 279"/>
                <a:gd name="T19" fmla="*/ 4 h 340"/>
                <a:gd name="T20" fmla="*/ 14 w 279"/>
                <a:gd name="T21" fmla="*/ 10 h 340"/>
                <a:gd name="T22" fmla="*/ 11 w 279"/>
                <a:gd name="T23" fmla="*/ 16 h 340"/>
                <a:gd name="T24" fmla="*/ 9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67" y="127"/>
                  </a:moveTo>
                  <a:cubicBezTo>
                    <a:pt x="64" y="131"/>
                    <a:pt x="62" y="137"/>
                    <a:pt x="62" y="141"/>
                  </a:cubicBezTo>
                  <a:cubicBezTo>
                    <a:pt x="50" y="150"/>
                    <a:pt x="39" y="162"/>
                    <a:pt x="30" y="176"/>
                  </a:cubicBezTo>
                  <a:cubicBezTo>
                    <a:pt x="0" y="227"/>
                    <a:pt x="9" y="289"/>
                    <a:pt x="52" y="314"/>
                  </a:cubicBezTo>
                  <a:cubicBezTo>
                    <a:pt x="94" y="340"/>
                    <a:pt x="154" y="320"/>
                    <a:pt x="184" y="269"/>
                  </a:cubicBezTo>
                  <a:cubicBezTo>
                    <a:pt x="193" y="255"/>
                    <a:pt x="198" y="241"/>
                    <a:pt x="200" y="226"/>
                  </a:cubicBezTo>
                  <a:cubicBezTo>
                    <a:pt x="204" y="224"/>
                    <a:pt x="209" y="220"/>
                    <a:pt x="212" y="214"/>
                  </a:cubicBezTo>
                  <a:cubicBezTo>
                    <a:pt x="215" y="209"/>
                    <a:pt x="217" y="203"/>
                    <a:pt x="218" y="198"/>
                  </a:cubicBezTo>
                  <a:cubicBezTo>
                    <a:pt x="229" y="189"/>
                    <a:pt x="240" y="178"/>
                    <a:pt x="248" y="164"/>
                  </a:cubicBezTo>
                  <a:cubicBezTo>
                    <a:pt x="279" y="113"/>
                    <a:pt x="269" y="51"/>
                    <a:pt x="226" y="26"/>
                  </a:cubicBezTo>
                  <a:cubicBezTo>
                    <a:pt x="184" y="0"/>
                    <a:pt x="124" y="20"/>
                    <a:pt x="94" y="71"/>
                  </a:cubicBezTo>
                  <a:cubicBezTo>
                    <a:pt x="85" y="85"/>
                    <a:pt x="80" y="100"/>
                    <a:pt x="77" y="115"/>
                  </a:cubicBezTo>
                  <a:cubicBezTo>
                    <a:pt x="74" y="118"/>
                    <a:pt x="70" y="122"/>
                    <a:pt x="67" y="12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9" name="Freeform 1005">
              <a:extLst>
                <a:ext uri="{FF2B5EF4-FFF2-40B4-BE49-F238E27FC236}">
                  <a16:creationId xmlns:a16="http://schemas.microsoft.com/office/drawing/2014/main" id="{BE32AE67-7767-4F33-ABFE-C8AD92751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538"/>
              <a:ext cx="90" cy="77"/>
            </a:xfrm>
            <a:custGeom>
              <a:avLst/>
              <a:gdLst>
                <a:gd name="T0" fmla="*/ 8 w 170"/>
                <a:gd name="T1" fmla="*/ 4 h 146"/>
                <a:gd name="T2" fmla="*/ 22 w 170"/>
                <a:gd name="T3" fmla="*/ 4 h 146"/>
                <a:gd name="T4" fmla="*/ 17 w 170"/>
                <a:gd name="T5" fmla="*/ 18 h 146"/>
                <a:gd name="T6" fmla="*/ 3 w 170"/>
                <a:gd name="T7" fmla="*/ 17 h 146"/>
                <a:gd name="T8" fmla="*/ 8 w 170"/>
                <a:gd name="T9" fmla="*/ 4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46">
                  <a:moveTo>
                    <a:pt x="53" y="24"/>
                  </a:moveTo>
                  <a:cubicBezTo>
                    <a:pt x="90" y="0"/>
                    <a:pt x="135" y="3"/>
                    <a:pt x="152" y="30"/>
                  </a:cubicBezTo>
                  <a:cubicBezTo>
                    <a:pt x="170" y="57"/>
                    <a:pt x="154" y="98"/>
                    <a:pt x="116" y="122"/>
                  </a:cubicBezTo>
                  <a:cubicBezTo>
                    <a:pt x="79" y="146"/>
                    <a:pt x="35" y="144"/>
                    <a:pt x="17" y="116"/>
                  </a:cubicBezTo>
                  <a:cubicBezTo>
                    <a:pt x="0" y="89"/>
                    <a:pt x="16" y="48"/>
                    <a:pt x="53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0" name="Freeform 1006">
              <a:extLst>
                <a:ext uri="{FF2B5EF4-FFF2-40B4-BE49-F238E27FC236}">
                  <a16:creationId xmlns:a16="http://schemas.microsoft.com/office/drawing/2014/main" id="{9A439F02-BD63-40E0-9CD4-84B5385DC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547"/>
              <a:ext cx="10" cy="13"/>
            </a:xfrm>
            <a:custGeom>
              <a:avLst/>
              <a:gdLst>
                <a:gd name="T0" fmla="*/ 0 w 18"/>
                <a:gd name="T1" fmla="*/ 4 h 26"/>
                <a:gd name="T2" fmla="*/ 3 w 18"/>
                <a:gd name="T3" fmla="*/ 0 h 26"/>
                <a:gd name="T4" fmla="*/ 0 w 18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6">
                  <a:moveTo>
                    <a:pt x="0" y="26"/>
                  </a:moveTo>
                  <a:cubicBezTo>
                    <a:pt x="0" y="26"/>
                    <a:pt x="18" y="21"/>
                    <a:pt x="16" y="0"/>
                  </a:cubicBezTo>
                  <a:cubicBezTo>
                    <a:pt x="16" y="0"/>
                    <a:pt x="11" y="20"/>
                    <a:pt x="0" y="2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1" name="Freeform 1007">
              <a:extLst>
                <a:ext uri="{FF2B5EF4-FFF2-40B4-BE49-F238E27FC236}">
                  <a16:creationId xmlns:a16="http://schemas.microsoft.com/office/drawing/2014/main" id="{466C1BB8-0152-4429-98CF-423A45A02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460"/>
              <a:ext cx="56" cy="82"/>
            </a:xfrm>
            <a:custGeom>
              <a:avLst/>
              <a:gdLst>
                <a:gd name="T0" fmla="*/ 1 w 107"/>
                <a:gd name="T1" fmla="*/ 10 h 158"/>
                <a:gd name="T2" fmla="*/ 8 w 107"/>
                <a:gd name="T3" fmla="*/ 1 h 158"/>
                <a:gd name="T4" fmla="*/ 15 w 107"/>
                <a:gd name="T5" fmla="*/ 11 h 158"/>
                <a:gd name="T6" fmla="*/ 7 w 107"/>
                <a:gd name="T7" fmla="*/ 22 h 158"/>
                <a:gd name="T8" fmla="*/ 1 w 107"/>
                <a:gd name="T9" fmla="*/ 1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58">
                  <a:moveTo>
                    <a:pt x="4" y="74"/>
                  </a:moveTo>
                  <a:cubicBezTo>
                    <a:pt x="8" y="32"/>
                    <a:pt x="33" y="0"/>
                    <a:pt x="60" y="2"/>
                  </a:cubicBezTo>
                  <a:cubicBezTo>
                    <a:pt x="88" y="5"/>
                    <a:pt x="107" y="41"/>
                    <a:pt x="103" y="83"/>
                  </a:cubicBezTo>
                  <a:cubicBezTo>
                    <a:pt x="99" y="125"/>
                    <a:pt x="74" y="158"/>
                    <a:pt x="47" y="155"/>
                  </a:cubicBezTo>
                  <a:cubicBezTo>
                    <a:pt x="20" y="153"/>
                    <a:pt x="0" y="117"/>
                    <a:pt x="4" y="7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2" name="Freeform 1008">
              <a:extLst>
                <a:ext uri="{FF2B5EF4-FFF2-40B4-BE49-F238E27FC236}">
                  <a16:creationId xmlns:a16="http://schemas.microsoft.com/office/drawing/2014/main" id="{1EDAB0D8-B522-4178-B948-E98F17297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491"/>
              <a:ext cx="45" cy="51"/>
            </a:xfrm>
            <a:custGeom>
              <a:avLst/>
              <a:gdLst>
                <a:gd name="T0" fmla="*/ 2 w 86"/>
                <a:gd name="T1" fmla="*/ 5 h 98"/>
                <a:gd name="T2" fmla="*/ 9 w 86"/>
                <a:gd name="T3" fmla="*/ 1 h 98"/>
                <a:gd name="T4" fmla="*/ 11 w 86"/>
                <a:gd name="T5" fmla="*/ 9 h 98"/>
                <a:gd name="T6" fmla="*/ 4 w 86"/>
                <a:gd name="T7" fmla="*/ 12 h 98"/>
                <a:gd name="T8" fmla="*/ 2 w 86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10" y="34"/>
                  </a:moveTo>
                  <a:cubicBezTo>
                    <a:pt x="19" y="12"/>
                    <a:pt x="42" y="0"/>
                    <a:pt x="61" y="8"/>
                  </a:cubicBezTo>
                  <a:cubicBezTo>
                    <a:pt x="79" y="16"/>
                    <a:pt x="86" y="41"/>
                    <a:pt x="76" y="63"/>
                  </a:cubicBezTo>
                  <a:cubicBezTo>
                    <a:pt x="66" y="86"/>
                    <a:pt x="43" y="98"/>
                    <a:pt x="25" y="90"/>
                  </a:cubicBezTo>
                  <a:cubicBezTo>
                    <a:pt x="6" y="82"/>
                    <a:pt x="0" y="57"/>
                    <a:pt x="10" y="3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3" name="Freeform 1009">
              <a:extLst>
                <a:ext uri="{FF2B5EF4-FFF2-40B4-BE49-F238E27FC236}">
                  <a16:creationId xmlns:a16="http://schemas.microsoft.com/office/drawing/2014/main" id="{A1DC117C-EF97-4E8C-ADA5-4349110E4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528"/>
              <a:ext cx="13" cy="12"/>
            </a:xfrm>
            <a:custGeom>
              <a:avLst/>
              <a:gdLst>
                <a:gd name="T0" fmla="*/ 1 w 25"/>
                <a:gd name="T1" fmla="*/ 1 h 24"/>
                <a:gd name="T2" fmla="*/ 3 w 25"/>
                <a:gd name="T3" fmla="*/ 1 h 24"/>
                <a:gd name="T4" fmla="*/ 3 w 25"/>
                <a:gd name="T5" fmla="*/ 3 h 24"/>
                <a:gd name="T6" fmla="*/ 1 w 25"/>
                <a:gd name="T7" fmla="*/ 3 h 24"/>
                <a:gd name="T8" fmla="*/ 1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3" y="6"/>
                  </a:moveTo>
                  <a:cubicBezTo>
                    <a:pt x="6" y="1"/>
                    <a:pt x="13" y="0"/>
                    <a:pt x="18" y="3"/>
                  </a:cubicBezTo>
                  <a:cubicBezTo>
                    <a:pt x="24" y="6"/>
                    <a:pt x="25" y="13"/>
                    <a:pt x="22" y="18"/>
                  </a:cubicBezTo>
                  <a:cubicBezTo>
                    <a:pt x="19" y="22"/>
                    <a:pt x="13" y="24"/>
                    <a:pt x="7" y="21"/>
                  </a:cubicBezTo>
                  <a:cubicBezTo>
                    <a:pt x="2" y="17"/>
                    <a:pt x="0" y="11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4" name="Freeform 1010">
              <a:extLst>
                <a:ext uri="{FF2B5EF4-FFF2-40B4-BE49-F238E27FC236}">
                  <a16:creationId xmlns:a16="http://schemas.microsoft.com/office/drawing/2014/main" id="{660790F5-E484-4599-B321-850E8076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521"/>
              <a:ext cx="10" cy="9"/>
            </a:xfrm>
            <a:custGeom>
              <a:avLst/>
              <a:gdLst>
                <a:gd name="T0" fmla="*/ 1 w 18"/>
                <a:gd name="T1" fmla="*/ 1 h 18"/>
                <a:gd name="T2" fmla="*/ 2 w 18"/>
                <a:gd name="T3" fmla="*/ 1 h 18"/>
                <a:gd name="T4" fmla="*/ 3 w 18"/>
                <a:gd name="T5" fmla="*/ 2 h 18"/>
                <a:gd name="T6" fmla="*/ 1 w 18"/>
                <a:gd name="T7" fmla="*/ 2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2" y="5"/>
                  </a:moveTo>
                  <a:cubicBezTo>
                    <a:pt x="4" y="2"/>
                    <a:pt x="9" y="0"/>
                    <a:pt x="13" y="3"/>
                  </a:cubicBezTo>
                  <a:cubicBezTo>
                    <a:pt x="17" y="5"/>
                    <a:pt x="18" y="10"/>
                    <a:pt x="16" y="14"/>
                  </a:cubicBezTo>
                  <a:cubicBezTo>
                    <a:pt x="14" y="17"/>
                    <a:pt x="9" y="18"/>
                    <a:pt x="5" y="16"/>
                  </a:cubicBezTo>
                  <a:cubicBezTo>
                    <a:pt x="1" y="13"/>
                    <a:pt x="0" y="9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5" name="Freeform 1011">
              <a:extLst>
                <a:ext uri="{FF2B5EF4-FFF2-40B4-BE49-F238E27FC236}">
                  <a16:creationId xmlns:a16="http://schemas.microsoft.com/office/drawing/2014/main" id="{56A9A685-F350-4B7E-A61F-C62E5C125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2569"/>
              <a:ext cx="61" cy="46"/>
            </a:xfrm>
            <a:custGeom>
              <a:avLst/>
              <a:gdLst>
                <a:gd name="T0" fmla="*/ 1 w 117"/>
                <a:gd name="T1" fmla="*/ 8 h 89"/>
                <a:gd name="T2" fmla="*/ 7 w 117"/>
                <a:gd name="T3" fmla="*/ 2 h 89"/>
                <a:gd name="T4" fmla="*/ 16 w 117"/>
                <a:gd name="T5" fmla="*/ 4 h 89"/>
                <a:gd name="T6" fmla="*/ 10 w 117"/>
                <a:gd name="T7" fmla="*/ 11 h 89"/>
                <a:gd name="T8" fmla="*/ 1 w 117"/>
                <a:gd name="T9" fmla="*/ 8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9">
                  <a:moveTo>
                    <a:pt x="6" y="60"/>
                  </a:moveTo>
                  <a:cubicBezTo>
                    <a:pt x="0" y="41"/>
                    <a:pt x="19" y="18"/>
                    <a:pt x="48" y="9"/>
                  </a:cubicBezTo>
                  <a:cubicBezTo>
                    <a:pt x="77" y="0"/>
                    <a:pt x="105" y="9"/>
                    <a:pt x="111" y="29"/>
                  </a:cubicBezTo>
                  <a:cubicBezTo>
                    <a:pt x="117" y="48"/>
                    <a:pt x="98" y="71"/>
                    <a:pt x="69" y="80"/>
                  </a:cubicBezTo>
                  <a:cubicBezTo>
                    <a:pt x="40" y="89"/>
                    <a:pt x="12" y="80"/>
                    <a:pt x="6" y="6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6" name="Freeform 1012">
              <a:extLst>
                <a:ext uri="{FF2B5EF4-FFF2-40B4-BE49-F238E27FC236}">
                  <a16:creationId xmlns:a16="http://schemas.microsoft.com/office/drawing/2014/main" id="{F6B98301-3DB9-4D0C-AFEB-32F1BA35C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585"/>
              <a:ext cx="28" cy="25"/>
            </a:xfrm>
            <a:custGeom>
              <a:avLst/>
              <a:gdLst>
                <a:gd name="T0" fmla="*/ 3 w 54"/>
                <a:gd name="T1" fmla="*/ 1 h 48"/>
                <a:gd name="T2" fmla="*/ 7 w 54"/>
                <a:gd name="T3" fmla="*/ 2 h 48"/>
                <a:gd name="T4" fmla="*/ 5 w 54"/>
                <a:gd name="T5" fmla="*/ 6 h 48"/>
                <a:gd name="T6" fmla="*/ 1 w 54"/>
                <a:gd name="T7" fmla="*/ 4 h 48"/>
                <a:gd name="T8" fmla="*/ 3 w 54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8">
                  <a:moveTo>
                    <a:pt x="20" y="4"/>
                  </a:moveTo>
                  <a:cubicBezTo>
                    <a:pt x="33" y="0"/>
                    <a:pt x="47" y="5"/>
                    <a:pt x="50" y="16"/>
                  </a:cubicBezTo>
                  <a:cubicBezTo>
                    <a:pt x="54" y="27"/>
                    <a:pt x="46" y="40"/>
                    <a:pt x="33" y="44"/>
                  </a:cubicBezTo>
                  <a:cubicBezTo>
                    <a:pt x="20" y="48"/>
                    <a:pt x="6" y="42"/>
                    <a:pt x="3" y="31"/>
                  </a:cubicBezTo>
                  <a:cubicBezTo>
                    <a:pt x="0" y="20"/>
                    <a:pt x="7" y="8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7" name="Freeform 1013">
              <a:extLst>
                <a:ext uri="{FF2B5EF4-FFF2-40B4-BE49-F238E27FC236}">
                  <a16:creationId xmlns:a16="http://schemas.microsoft.com/office/drawing/2014/main" id="{C1389D18-CF60-47BA-AB3D-A0CDD3EC4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581"/>
              <a:ext cx="17" cy="15"/>
            </a:xfrm>
            <a:custGeom>
              <a:avLst/>
              <a:gdLst>
                <a:gd name="T0" fmla="*/ 2 w 33"/>
                <a:gd name="T1" fmla="*/ 1 h 30"/>
                <a:gd name="T2" fmla="*/ 4 w 33"/>
                <a:gd name="T3" fmla="*/ 1 h 30"/>
                <a:gd name="T4" fmla="*/ 3 w 33"/>
                <a:gd name="T5" fmla="*/ 4 h 30"/>
                <a:gd name="T6" fmla="*/ 1 w 33"/>
                <a:gd name="T7" fmla="*/ 3 h 30"/>
                <a:gd name="T8" fmla="*/ 2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9" y="5"/>
                  </a:moveTo>
                  <a:cubicBezTo>
                    <a:pt x="16" y="0"/>
                    <a:pt x="25" y="1"/>
                    <a:pt x="29" y="6"/>
                  </a:cubicBezTo>
                  <a:cubicBezTo>
                    <a:pt x="33" y="12"/>
                    <a:pt x="30" y="21"/>
                    <a:pt x="23" y="26"/>
                  </a:cubicBezTo>
                  <a:cubicBezTo>
                    <a:pt x="17" y="30"/>
                    <a:pt x="8" y="29"/>
                    <a:pt x="4" y="24"/>
                  </a:cubicBezTo>
                  <a:cubicBezTo>
                    <a:pt x="0" y="18"/>
                    <a:pt x="2" y="9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8" name="Freeform 1014">
              <a:extLst>
                <a:ext uri="{FF2B5EF4-FFF2-40B4-BE49-F238E27FC236}">
                  <a16:creationId xmlns:a16="http://schemas.microsoft.com/office/drawing/2014/main" id="{21B893BB-DAAE-4F2A-BE7A-36FEAF512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447"/>
              <a:ext cx="146" cy="178"/>
            </a:xfrm>
            <a:custGeom>
              <a:avLst/>
              <a:gdLst>
                <a:gd name="T0" fmla="*/ 10 w 279"/>
                <a:gd name="T1" fmla="*/ 18 h 340"/>
                <a:gd name="T2" fmla="*/ 9 w 279"/>
                <a:gd name="T3" fmla="*/ 20 h 340"/>
                <a:gd name="T4" fmla="*/ 4 w 279"/>
                <a:gd name="T5" fmla="*/ 25 h 340"/>
                <a:gd name="T6" fmla="*/ 8 w 279"/>
                <a:gd name="T7" fmla="*/ 45 h 340"/>
                <a:gd name="T8" fmla="*/ 27 w 279"/>
                <a:gd name="T9" fmla="*/ 39 h 340"/>
                <a:gd name="T10" fmla="*/ 29 w 279"/>
                <a:gd name="T11" fmla="*/ 32 h 340"/>
                <a:gd name="T12" fmla="*/ 30 w 279"/>
                <a:gd name="T13" fmla="*/ 31 h 340"/>
                <a:gd name="T14" fmla="*/ 31 w 279"/>
                <a:gd name="T15" fmla="*/ 28 h 340"/>
                <a:gd name="T16" fmla="*/ 36 w 279"/>
                <a:gd name="T17" fmla="*/ 24 h 340"/>
                <a:gd name="T18" fmla="*/ 32 w 279"/>
                <a:gd name="T19" fmla="*/ 4 h 340"/>
                <a:gd name="T20" fmla="*/ 14 w 279"/>
                <a:gd name="T21" fmla="*/ 10 h 340"/>
                <a:gd name="T22" fmla="*/ 11 w 279"/>
                <a:gd name="T23" fmla="*/ 16 h 340"/>
                <a:gd name="T24" fmla="*/ 10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68" y="126"/>
                  </a:moveTo>
                  <a:cubicBezTo>
                    <a:pt x="65" y="131"/>
                    <a:pt x="63" y="136"/>
                    <a:pt x="63" y="141"/>
                  </a:cubicBezTo>
                  <a:cubicBezTo>
                    <a:pt x="50" y="150"/>
                    <a:pt x="40" y="161"/>
                    <a:pt x="31" y="176"/>
                  </a:cubicBezTo>
                  <a:cubicBezTo>
                    <a:pt x="0" y="226"/>
                    <a:pt x="10" y="288"/>
                    <a:pt x="53" y="314"/>
                  </a:cubicBezTo>
                  <a:cubicBezTo>
                    <a:pt x="95" y="340"/>
                    <a:pt x="154" y="319"/>
                    <a:pt x="185" y="269"/>
                  </a:cubicBezTo>
                  <a:cubicBezTo>
                    <a:pt x="193" y="255"/>
                    <a:pt x="199" y="241"/>
                    <a:pt x="201" y="226"/>
                  </a:cubicBezTo>
                  <a:cubicBezTo>
                    <a:pt x="205" y="224"/>
                    <a:pt x="209" y="219"/>
                    <a:pt x="213" y="214"/>
                  </a:cubicBezTo>
                  <a:cubicBezTo>
                    <a:pt x="216" y="208"/>
                    <a:pt x="218" y="202"/>
                    <a:pt x="218" y="198"/>
                  </a:cubicBezTo>
                  <a:cubicBezTo>
                    <a:pt x="230" y="189"/>
                    <a:pt x="240" y="177"/>
                    <a:pt x="249" y="164"/>
                  </a:cubicBezTo>
                  <a:cubicBezTo>
                    <a:pt x="279" y="113"/>
                    <a:pt x="270" y="51"/>
                    <a:pt x="227" y="25"/>
                  </a:cubicBezTo>
                  <a:cubicBezTo>
                    <a:pt x="185" y="0"/>
                    <a:pt x="125" y="20"/>
                    <a:pt x="95" y="70"/>
                  </a:cubicBezTo>
                  <a:cubicBezTo>
                    <a:pt x="86" y="85"/>
                    <a:pt x="81" y="100"/>
                    <a:pt x="78" y="115"/>
                  </a:cubicBezTo>
                  <a:cubicBezTo>
                    <a:pt x="75" y="117"/>
                    <a:pt x="71" y="121"/>
                    <a:pt x="68" y="1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9" name="Freeform 1015">
              <a:extLst>
                <a:ext uri="{FF2B5EF4-FFF2-40B4-BE49-F238E27FC236}">
                  <a16:creationId xmlns:a16="http://schemas.microsoft.com/office/drawing/2014/main" id="{856DBA88-9A5C-4998-8F05-2F86A18AB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438"/>
              <a:ext cx="130" cy="184"/>
            </a:xfrm>
            <a:custGeom>
              <a:avLst/>
              <a:gdLst>
                <a:gd name="T0" fmla="*/ 6 w 247"/>
                <a:gd name="T1" fmla="*/ 29 h 351"/>
                <a:gd name="T2" fmla="*/ 7 w 247"/>
                <a:gd name="T3" fmla="*/ 31 h 351"/>
                <a:gd name="T4" fmla="*/ 8 w 247"/>
                <a:gd name="T5" fmla="*/ 38 h 351"/>
                <a:gd name="T6" fmla="*/ 26 w 247"/>
                <a:gd name="T7" fmla="*/ 48 h 351"/>
                <a:gd name="T8" fmla="*/ 33 w 247"/>
                <a:gd name="T9" fmla="*/ 30 h 351"/>
                <a:gd name="T10" fmla="*/ 30 w 247"/>
                <a:gd name="T11" fmla="*/ 24 h 351"/>
                <a:gd name="T12" fmla="*/ 30 w 247"/>
                <a:gd name="T13" fmla="*/ 21 h 351"/>
                <a:gd name="T14" fmla="*/ 28 w 247"/>
                <a:gd name="T15" fmla="*/ 19 h 351"/>
                <a:gd name="T16" fmla="*/ 28 w 247"/>
                <a:gd name="T17" fmla="*/ 13 h 351"/>
                <a:gd name="T18" fmla="*/ 10 w 247"/>
                <a:gd name="T19" fmla="*/ 2 h 351"/>
                <a:gd name="T20" fmla="*/ 3 w 247"/>
                <a:gd name="T21" fmla="*/ 21 h 351"/>
                <a:gd name="T22" fmla="*/ 6 w 247"/>
                <a:gd name="T23" fmla="*/ 27 h 351"/>
                <a:gd name="T24" fmla="*/ 6 w 247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1">
                  <a:moveTo>
                    <a:pt x="44" y="202"/>
                  </a:moveTo>
                  <a:cubicBezTo>
                    <a:pt x="46" y="208"/>
                    <a:pt x="48" y="212"/>
                    <a:pt x="51" y="216"/>
                  </a:cubicBezTo>
                  <a:cubicBezTo>
                    <a:pt x="50" y="231"/>
                    <a:pt x="52" y="247"/>
                    <a:pt x="57" y="262"/>
                  </a:cubicBezTo>
                  <a:cubicBezTo>
                    <a:pt x="76" y="319"/>
                    <a:pt x="129" y="351"/>
                    <a:pt x="177" y="336"/>
                  </a:cubicBezTo>
                  <a:cubicBezTo>
                    <a:pt x="224" y="320"/>
                    <a:pt x="247" y="262"/>
                    <a:pt x="228" y="206"/>
                  </a:cubicBezTo>
                  <a:cubicBezTo>
                    <a:pt x="223" y="190"/>
                    <a:pt x="216" y="177"/>
                    <a:pt x="206" y="166"/>
                  </a:cubicBezTo>
                  <a:cubicBezTo>
                    <a:pt x="207" y="161"/>
                    <a:pt x="207" y="155"/>
                    <a:pt x="205" y="149"/>
                  </a:cubicBezTo>
                  <a:cubicBezTo>
                    <a:pt x="202" y="143"/>
                    <a:pt x="199" y="138"/>
                    <a:pt x="196" y="134"/>
                  </a:cubicBezTo>
                  <a:cubicBezTo>
                    <a:pt x="197" y="120"/>
                    <a:pt x="195" y="104"/>
                    <a:pt x="190" y="89"/>
                  </a:cubicBezTo>
                  <a:cubicBezTo>
                    <a:pt x="171" y="33"/>
                    <a:pt x="118" y="0"/>
                    <a:pt x="71" y="16"/>
                  </a:cubicBezTo>
                  <a:cubicBezTo>
                    <a:pt x="23" y="31"/>
                    <a:pt x="0" y="89"/>
                    <a:pt x="19" y="146"/>
                  </a:cubicBezTo>
                  <a:cubicBezTo>
                    <a:pt x="24" y="161"/>
                    <a:pt x="32" y="175"/>
                    <a:pt x="42" y="187"/>
                  </a:cubicBezTo>
                  <a:cubicBezTo>
                    <a:pt x="41" y="191"/>
                    <a:pt x="42" y="197"/>
                    <a:pt x="44" y="202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0" name="Freeform 1016">
              <a:extLst>
                <a:ext uri="{FF2B5EF4-FFF2-40B4-BE49-F238E27FC236}">
                  <a16:creationId xmlns:a16="http://schemas.microsoft.com/office/drawing/2014/main" id="{302FE686-AEAF-416F-AFB0-F12AE8AC1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523"/>
              <a:ext cx="67" cy="88"/>
            </a:xfrm>
            <a:custGeom>
              <a:avLst/>
              <a:gdLst>
                <a:gd name="T0" fmla="*/ 1 w 127"/>
                <a:gd name="T1" fmla="*/ 11 h 168"/>
                <a:gd name="T2" fmla="*/ 11 w 127"/>
                <a:gd name="T3" fmla="*/ 1 h 168"/>
                <a:gd name="T4" fmla="*/ 18 w 127"/>
                <a:gd name="T5" fmla="*/ 13 h 168"/>
                <a:gd name="T6" fmla="*/ 8 w 127"/>
                <a:gd name="T7" fmla="*/ 24 h 168"/>
                <a:gd name="T8" fmla="*/ 1 w 127"/>
                <a:gd name="T9" fmla="*/ 1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68">
                  <a:moveTo>
                    <a:pt x="6" y="76"/>
                  </a:moveTo>
                  <a:cubicBezTo>
                    <a:pt x="12" y="32"/>
                    <a:pt x="42" y="0"/>
                    <a:pt x="74" y="5"/>
                  </a:cubicBezTo>
                  <a:cubicBezTo>
                    <a:pt x="106" y="9"/>
                    <a:pt x="127" y="48"/>
                    <a:pt x="122" y="92"/>
                  </a:cubicBezTo>
                  <a:cubicBezTo>
                    <a:pt x="116" y="136"/>
                    <a:pt x="85" y="168"/>
                    <a:pt x="53" y="163"/>
                  </a:cubicBezTo>
                  <a:cubicBezTo>
                    <a:pt x="21" y="159"/>
                    <a:pt x="0" y="120"/>
                    <a:pt x="6" y="7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1" name="Freeform 1017">
              <a:extLst>
                <a:ext uri="{FF2B5EF4-FFF2-40B4-BE49-F238E27FC236}">
                  <a16:creationId xmlns:a16="http://schemas.microsoft.com/office/drawing/2014/main" id="{DAA5B637-3ECC-4729-A0C9-9BD78FE71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508"/>
              <a:ext cx="9" cy="15"/>
            </a:xfrm>
            <a:custGeom>
              <a:avLst/>
              <a:gdLst>
                <a:gd name="T0" fmla="*/ 2 w 18"/>
                <a:gd name="T1" fmla="*/ 4 h 29"/>
                <a:gd name="T2" fmla="*/ 0 w 18"/>
                <a:gd name="T3" fmla="*/ 0 h 29"/>
                <a:gd name="T4" fmla="*/ 2 w 18"/>
                <a:gd name="T5" fmla="*/ 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9" y="29"/>
                  </a:moveTo>
                  <a:cubicBezTo>
                    <a:pt x="9" y="29"/>
                    <a:pt x="18" y="12"/>
                    <a:pt x="0" y="0"/>
                  </a:cubicBezTo>
                  <a:cubicBezTo>
                    <a:pt x="0" y="0"/>
                    <a:pt x="12" y="17"/>
                    <a:pt x="9" y="29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2" name="Freeform 1018">
              <a:extLst>
                <a:ext uri="{FF2B5EF4-FFF2-40B4-BE49-F238E27FC236}">
                  <a16:creationId xmlns:a16="http://schemas.microsoft.com/office/drawing/2014/main" id="{84DE2FE5-56D9-47D9-9301-BB86375A1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440"/>
              <a:ext cx="78" cy="77"/>
            </a:xfrm>
            <a:custGeom>
              <a:avLst/>
              <a:gdLst>
                <a:gd name="T0" fmla="*/ 6 w 147"/>
                <a:gd name="T1" fmla="*/ 16 h 148"/>
                <a:gd name="T2" fmla="*/ 3 w 147"/>
                <a:gd name="T3" fmla="*/ 3 h 148"/>
                <a:gd name="T4" fmla="*/ 16 w 147"/>
                <a:gd name="T5" fmla="*/ 5 h 148"/>
                <a:gd name="T6" fmla="*/ 19 w 147"/>
                <a:gd name="T7" fmla="*/ 18 h 148"/>
                <a:gd name="T8" fmla="*/ 6 w 147"/>
                <a:gd name="T9" fmla="*/ 16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48">
                  <a:moveTo>
                    <a:pt x="38" y="109"/>
                  </a:moveTo>
                  <a:cubicBezTo>
                    <a:pt x="8" y="79"/>
                    <a:pt x="0" y="38"/>
                    <a:pt x="19" y="19"/>
                  </a:cubicBezTo>
                  <a:cubicBezTo>
                    <a:pt x="39" y="0"/>
                    <a:pt x="79" y="9"/>
                    <a:pt x="109" y="39"/>
                  </a:cubicBezTo>
                  <a:cubicBezTo>
                    <a:pt x="138" y="70"/>
                    <a:pt x="147" y="110"/>
                    <a:pt x="127" y="129"/>
                  </a:cubicBezTo>
                  <a:cubicBezTo>
                    <a:pt x="107" y="148"/>
                    <a:pt x="67" y="139"/>
                    <a:pt x="38" y="109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3" name="Freeform 1019">
              <a:extLst>
                <a:ext uri="{FF2B5EF4-FFF2-40B4-BE49-F238E27FC236}">
                  <a16:creationId xmlns:a16="http://schemas.microsoft.com/office/drawing/2014/main" id="{DA069AF6-C9CA-4F11-8333-4042B57E9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462"/>
              <a:ext cx="45" cy="51"/>
            </a:xfrm>
            <a:custGeom>
              <a:avLst/>
              <a:gdLst>
                <a:gd name="T0" fmla="*/ 2 w 86"/>
                <a:gd name="T1" fmla="*/ 9 h 98"/>
                <a:gd name="T2" fmla="*/ 3 w 86"/>
                <a:gd name="T3" fmla="*/ 1 h 98"/>
                <a:gd name="T4" fmla="*/ 10 w 86"/>
                <a:gd name="T5" fmla="*/ 5 h 98"/>
                <a:gd name="T6" fmla="*/ 9 w 86"/>
                <a:gd name="T7" fmla="*/ 12 h 98"/>
                <a:gd name="T8" fmla="*/ 2 w 86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11" y="65"/>
                  </a:moveTo>
                  <a:cubicBezTo>
                    <a:pt x="0" y="42"/>
                    <a:pt x="6" y="17"/>
                    <a:pt x="23" y="8"/>
                  </a:cubicBezTo>
                  <a:cubicBezTo>
                    <a:pt x="41" y="0"/>
                    <a:pt x="65" y="11"/>
                    <a:pt x="75" y="33"/>
                  </a:cubicBezTo>
                  <a:cubicBezTo>
                    <a:pt x="86" y="55"/>
                    <a:pt x="81" y="81"/>
                    <a:pt x="63" y="89"/>
                  </a:cubicBezTo>
                  <a:cubicBezTo>
                    <a:pt x="45" y="98"/>
                    <a:pt x="21" y="87"/>
                    <a:pt x="11" y="6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4" name="Freeform 1020">
              <a:extLst>
                <a:ext uri="{FF2B5EF4-FFF2-40B4-BE49-F238E27FC236}">
                  <a16:creationId xmlns:a16="http://schemas.microsoft.com/office/drawing/2014/main" id="{1DB32F71-354A-4ED5-AA27-FDADE5619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494"/>
              <a:ext cx="13" cy="13"/>
            </a:xfrm>
            <a:custGeom>
              <a:avLst/>
              <a:gdLst>
                <a:gd name="T0" fmla="*/ 1 w 25"/>
                <a:gd name="T1" fmla="*/ 3 h 24"/>
                <a:gd name="T2" fmla="*/ 2 w 25"/>
                <a:gd name="T3" fmla="*/ 1 h 24"/>
                <a:gd name="T4" fmla="*/ 3 w 25"/>
                <a:gd name="T5" fmla="*/ 2 h 24"/>
                <a:gd name="T6" fmla="*/ 2 w 25"/>
                <a:gd name="T7" fmla="*/ 4 h 24"/>
                <a:gd name="T8" fmla="*/ 1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6"/>
                  </a:moveTo>
                  <a:cubicBezTo>
                    <a:pt x="0" y="10"/>
                    <a:pt x="4" y="4"/>
                    <a:pt x="9" y="2"/>
                  </a:cubicBezTo>
                  <a:cubicBezTo>
                    <a:pt x="15" y="0"/>
                    <a:pt x="22" y="3"/>
                    <a:pt x="23" y="9"/>
                  </a:cubicBezTo>
                  <a:cubicBezTo>
                    <a:pt x="25" y="14"/>
                    <a:pt x="22" y="20"/>
                    <a:pt x="16" y="22"/>
                  </a:cubicBezTo>
                  <a:cubicBezTo>
                    <a:pt x="10" y="24"/>
                    <a:pt x="4" y="21"/>
                    <a:pt x="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5" name="Freeform 1021">
              <a:extLst>
                <a:ext uri="{FF2B5EF4-FFF2-40B4-BE49-F238E27FC236}">
                  <a16:creationId xmlns:a16="http://schemas.microsoft.com/office/drawing/2014/main" id="{F424158D-B0D5-42B3-84C7-AB047520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482"/>
              <a:ext cx="10" cy="9"/>
            </a:xfrm>
            <a:custGeom>
              <a:avLst/>
              <a:gdLst>
                <a:gd name="T0" fmla="*/ 1 w 18"/>
                <a:gd name="T1" fmla="*/ 2 h 18"/>
                <a:gd name="T2" fmla="*/ 1 w 18"/>
                <a:gd name="T3" fmla="*/ 1 h 18"/>
                <a:gd name="T4" fmla="*/ 3 w 18"/>
                <a:gd name="T5" fmla="*/ 1 h 18"/>
                <a:gd name="T6" fmla="*/ 2 w 18"/>
                <a:gd name="T7" fmla="*/ 2 h 18"/>
                <a:gd name="T8" fmla="*/ 1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1"/>
                  </a:moveTo>
                  <a:cubicBezTo>
                    <a:pt x="0" y="8"/>
                    <a:pt x="2" y="3"/>
                    <a:pt x="7" y="2"/>
                  </a:cubicBezTo>
                  <a:cubicBezTo>
                    <a:pt x="11" y="0"/>
                    <a:pt x="15" y="2"/>
                    <a:pt x="17" y="6"/>
                  </a:cubicBezTo>
                  <a:cubicBezTo>
                    <a:pt x="18" y="10"/>
                    <a:pt x="16" y="15"/>
                    <a:pt x="11" y="16"/>
                  </a:cubicBezTo>
                  <a:cubicBezTo>
                    <a:pt x="7" y="18"/>
                    <a:pt x="2" y="15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6" name="Freeform 1022">
              <a:extLst>
                <a:ext uri="{FF2B5EF4-FFF2-40B4-BE49-F238E27FC236}">
                  <a16:creationId xmlns:a16="http://schemas.microsoft.com/office/drawing/2014/main" id="{0A2DDEE8-D69B-4E31-B953-466C75E10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548"/>
              <a:ext cx="49" cy="61"/>
            </a:xfrm>
            <a:custGeom>
              <a:avLst/>
              <a:gdLst>
                <a:gd name="T0" fmla="*/ 4 w 93"/>
                <a:gd name="T1" fmla="*/ 15 h 117"/>
                <a:gd name="T2" fmla="*/ 2 w 93"/>
                <a:gd name="T3" fmla="*/ 6 h 117"/>
                <a:gd name="T4" fmla="*/ 10 w 93"/>
                <a:gd name="T5" fmla="*/ 1 h 117"/>
                <a:gd name="T6" fmla="*/ 12 w 93"/>
                <a:gd name="T7" fmla="*/ 10 h 117"/>
                <a:gd name="T8" fmla="*/ 4 w 93"/>
                <a:gd name="T9" fmla="*/ 1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17">
                  <a:moveTo>
                    <a:pt x="24" y="108"/>
                  </a:moveTo>
                  <a:cubicBezTo>
                    <a:pt x="5" y="100"/>
                    <a:pt x="0" y="71"/>
                    <a:pt x="12" y="43"/>
                  </a:cubicBezTo>
                  <a:cubicBezTo>
                    <a:pt x="25" y="15"/>
                    <a:pt x="50" y="0"/>
                    <a:pt x="69" y="8"/>
                  </a:cubicBezTo>
                  <a:cubicBezTo>
                    <a:pt x="87" y="16"/>
                    <a:pt x="93" y="45"/>
                    <a:pt x="80" y="73"/>
                  </a:cubicBezTo>
                  <a:cubicBezTo>
                    <a:pt x="68" y="101"/>
                    <a:pt x="43" y="117"/>
                    <a:pt x="24" y="108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7" name="Freeform 1023">
              <a:extLst>
                <a:ext uri="{FF2B5EF4-FFF2-40B4-BE49-F238E27FC236}">
                  <a16:creationId xmlns:a16="http://schemas.microsoft.com/office/drawing/2014/main" id="{DEB0C475-8835-4647-A6C3-DC7F1C011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2574"/>
              <a:ext cx="26" cy="29"/>
            </a:xfrm>
            <a:custGeom>
              <a:avLst/>
              <a:gdLst>
                <a:gd name="T0" fmla="*/ 1 w 49"/>
                <a:gd name="T1" fmla="*/ 3 h 55"/>
                <a:gd name="T2" fmla="*/ 5 w 49"/>
                <a:gd name="T3" fmla="*/ 1 h 55"/>
                <a:gd name="T4" fmla="*/ 6 w 49"/>
                <a:gd name="T5" fmla="*/ 5 h 55"/>
                <a:gd name="T6" fmla="*/ 2 w 49"/>
                <a:gd name="T7" fmla="*/ 7 h 55"/>
                <a:gd name="T8" fmla="*/ 1 w 49"/>
                <a:gd name="T9" fmla="*/ 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5" y="19"/>
                  </a:moveTo>
                  <a:cubicBezTo>
                    <a:pt x="10" y="7"/>
                    <a:pt x="23" y="0"/>
                    <a:pt x="34" y="5"/>
                  </a:cubicBezTo>
                  <a:cubicBezTo>
                    <a:pt x="45" y="9"/>
                    <a:pt x="49" y="23"/>
                    <a:pt x="44" y="36"/>
                  </a:cubicBezTo>
                  <a:cubicBezTo>
                    <a:pt x="38" y="48"/>
                    <a:pt x="25" y="55"/>
                    <a:pt x="15" y="50"/>
                  </a:cubicBezTo>
                  <a:cubicBezTo>
                    <a:pt x="4" y="46"/>
                    <a:pt x="0" y="32"/>
                    <a:pt x="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8" name="Freeform 1024">
              <a:extLst>
                <a:ext uri="{FF2B5EF4-FFF2-40B4-BE49-F238E27FC236}">
                  <a16:creationId xmlns:a16="http://schemas.microsoft.com/office/drawing/2014/main" id="{E2284F39-FE05-4C7D-B237-74A7666B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556"/>
              <a:ext cx="14" cy="16"/>
            </a:xfrm>
            <a:custGeom>
              <a:avLst/>
              <a:gdLst>
                <a:gd name="T0" fmla="*/ 1 w 27"/>
                <a:gd name="T1" fmla="*/ 2 h 32"/>
                <a:gd name="T2" fmla="*/ 2 w 27"/>
                <a:gd name="T3" fmla="*/ 1 h 32"/>
                <a:gd name="T4" fmla="*/ 4 w 27"/>
                <a:gd name="T5" fmla="*/ 3 h 32"/>
                <a:gd name="T6" fmla="*/ 2 w 27"/>
                <a:gd name="T7" fmla="*/ 4 h 32"/>
                <a:gd name="T8" fmla="*/ 1 w 27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1" y="15"/>
                  </a:moveTo>
                  <a:cubicBezTo>
                    <a:pt x="2" y="6"/>
                    <a:pt x="8" y="0"/>
                    <a:pt x="15" y="1"/>
                  </a:cubicBezTo>
                  <a:cubicBezTo>
                    <a:pt x="22" y="2"/>
                    <a:pt x="27" y="9"/>
                    <a:pt x="27" y="17"/>
                  </a:cubicBezTo>
                  <a:cubicBezTo>
                    <a:pt x="26" y="26"/>
                    <a:pt x="19" y="32"/>
                    <a:pt x="12" y="31"/>
                  </a:cubicBezTo>
                  <a:cubicBezTo>
                    <a:pt x="5" y="30"/>
                    <a:pt x="0" y="23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9" name="Freeform 1025">
              <a:extLst>
                <a:ext uri="{FF2B5EF4-FFF2-40B4-BE49-F238E27FC236}">
                  <a16:creationId xmlns:a16="http://schemas.microsoft.com/office/drawing/2014/main" id="{933A3160-0F4C-4AA7-817B-A32BD8DF7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439"/>
              <a:ext cx="129" cy="184"/>
            </a:xfrm>
            <a:custGeom>
              <a:avLst/>
              <a:gdLst>
                <a:gd name="T0" fmla="*/ 6 w 246"/>
                <a:gd name="T1" fmla="*/ 29 h 351"/>
                <a:gd name="T2" fmla="*/ 7 w 246"/>
                <a:gd name="T3" fmla="*/ 31 h 351"/>
                <a:gd name="T4" fmla="*/ 8 w 246"/>
                <a:gd name="T5" fmla="*/ 38 h 351"/>
                <a:gd name="T6" fmla="*/ 25 w 246"/>
                <a:gd name="T7" fmla="*/ 48 h 351"/>
                <a:gd name="T8" fmla="*/ 33 w 246"/>
                <a:gd name="T9" fmla="*/ 30 h 351"/>
                <a:gd name="T10" fmla="*/ 30 w 246"/>
                <a:gd name="T11" fmla="*/ 24 h 351"/>
                <a:gd name="T12" fmla="*/ 29 w 246"/>
                <a:gd name="T13" fmla="*/ 21 h 351"/>
                <a:gd name="T14" fmla="*/ 28 w 246"/>
                <a:gd name="T15" fmla="*/ 19 h 351"/>
                <a:gd name="T16" fmla="*/ 27 w 246"/>
                <a:gd name="T17" fmla="*/ 13 h 351"/>
                <a:gd name="T18" fmla="*/ 10 w 246"/>
                <a:gd name="T19" fmla="*/ 2 h 351"/>
                <a:gd name="T20" fmla="*/ 3 w 246"/>
                <a:gd name="T21" fmla="*/ 21 h 351"/>
                <a:gd name="T22" fmla="*/ 6 w 246"/>
                <a:gd name="T23" fmla="*/ 27 h 351"/>
                <a:gd name="T24" fmla="*/ 6 w 246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6" h="351">
                  <a:moveTo>
                    <a:pt x="43" y="202"/>
                  </a:moveTo>
                  <a:cubicBezTo>
                    <a:pt x="45" y="208"/>
                    <a:pt x="48" y="212"/>
                    <a:pt x="51" y="216"/>
                  </a:cubicBezTo>
                  <a:cubicBezTo>
                    <a:pt x="50" y="231"/>
                    <a:pt x="52" y="247"/>
                    <a:pt x="57" y="262"/>
                  </a:cubicBezTo>
                  <a:cubicBezTo>
                    <a:pt x="75" y="319"/>
                    <a:pt x="129" y="351"/>
                    <a:pt x="176" y="336"/>
                  </a:cubicBezTo>
                  <a:cubicBezTo>
                    <a:pt x="223" y="320"/>
                    <a:pt x="246" y="262"/>
                    <a:pt x="228" y="206"/>
                  </a:cubicBezTo>
                  <a:cubicBezTo>
                    <a:pt x="223" y="190"/>
                    <a:pt x="215" y="177"/>
                    <a:pt x="206" y="166"/>
                  </a:cubicBezTo>
                  <a:cubicBezTo>
                    <a:pt x="207" y="161"/>
                    <a:pt x="206" y="155"/>
                    <a:pt x="204" y="149"/>
                  </a:cubicBezTo>
                  <a:cubicBezTo>
                    <a:pt x="202" y="143"/>
                    <a:pt x="199" y="137"/>
                    <a:pt x="195" y="134"/>
                  </a:cubicBezTo>
                  <a:cubicBezTo>
                    <a:pt x="196" y="120"/>
                    <a:pt x="194" y="104"/>
                    <a:pt x="189" y="89"/>
                  </a:cubicBezTo>
                  <a:cubicBezTo>
                    <a:pt x="170" y="33"/>
                    <a:pt x="117" y="0"/>
                    <a:pt x="70" y="16"/>
                  </a:cubicBezTo>
                  <a:cubicBezTo>
                    <a:pt x="23" y="31"/>
                    <a:pt x="0" y="89"/>
                    <a:pt x="18" y="146"/>
                  </a:cubicBezTo>
                  <a:cubicBezTo>
                    <a:pt x="23" y="161"/>
                    <a:pt x="31" y="175"/>
                    <a:pt x="41" y="187"/>
                  </a:cubicBezTo>
                  <a:cubicBezTo>
                    <a:pt x="41" y="191"/>
                    <a:pt x="41" y="197"/>
                    <a:pt x="43" y="20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0" name="Freeform 1026">
              <a:extLst>
                <a:ext uri="{FF2B5EF4-FFF2-40B4-BE49-F238E27FC236}">
                  <a16:creationId xmlns:a16="http://schemas.microsoft.com/office/drawing/2014/main" id="{89B6C095-85D9-42C8-99FD-D5F7178FC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323"/>
              <a:ext cx="129" cy="184"/>
            </a:xfrm>
            <a:custGeom>
              <a:avLst/>
              <a:gdLst>
                <a:gd name="T0" fmla="*/ 6 w 247"/>
                <a:gd name="T1" fmla="*/ 29 h 352"/>
                <a:gd name="T2" fmla="*/ 7 w 247"/>
                <a:gd name="T3" fmla="*/ 31 h 352"/>
                <a:gd name="T4" fmla="*/ 8 w 247"/>
                <a:gd name="T5" fmla="*/ 38 h 352"/>
                <a:gd name="T6" fmla="*/ 25 w 247"/>
                <a:gd name="T7" fmla="*/ 48 h 352"/>
                <a:gd name="T8" fmla="*/ 32 w 247"/>
                <a:gd name="T9" fmla="*/ 29 h 352"/>
                <a:gd name="T10" fmla="*/ 29 w 247"/>
                <a:gd name="T11" fmla="*/ 24 h 352"/>
                <a:gd name="T12" fmla="*/ 29 w 247"/>
                <a:gd name="T13" fmla="*/ 21 h 352"/>
                <a:gd name="T14" fmla="*/ 28 w 247"/>
                <a:gd name="T15" fmla="*/ 19 h 352"/>
                <a:gd name="T16" fmla="*/ 27 w 247"/>
                <a:gd name="T17" fmla="*/ 13 h 352"/>
                <a:gd name="T18" fmla="*/ 10 w 247"/>
                <a:gd name="T19" fmla="*/ 2 h 352"/>
                <a:gd name="T20" fmla="*/ 3 w 247"/>
                <a:gd name="T21" fmla="*/ 21 h 352"/>
                <a:gd name="T22" fmla="*/ 6 w 247"/>
                <a:gd name="T23" fmla="*/ 27 h 352"/>
                <a:gd name="T24" fmla="*/ 6 w 247"/>
                <a:gd name="T25" fmla="*/ 2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2">
                  <a:moveTo>
                    <a:pt x="44" y="202"/>
                  </a:moveTo>
                  <a:cubicBezTo>
                    <a:pt x="45" y="208"/>
                    <a:pt x="48" y="213"/>
                    <a:pt x="51" y="216"/>
                  </a:cubicBezTo>
                  <a:cubicBezTo>
                    <a:pt x="50" y="231"/>
                    <a:pt x="52" y="247"/>
                    <a:pt x="57" y="263"/>
                  </a:cubicBezTo>
                  <a:cubicBezTo>
                    <a:pt x="76" y="319"/>
                    <a:pt x="129" y="352"/>
                    <a:pt x="176" y="336"/>
                  </a:cubicBezTo>
                  <a:cubicBezTo>
                    <a:pt x="224" y="321"/>
                    <a:pt x="247" y="262"/>
                    <a:pt x="228" y="206"/>
                  </a:cubicBezTo>
                  <a:cubicBezTo>
                    <a:pt x="223" y="191"/>
                    <a:pt x="215" y="177"/>
                    <a:pt x="206" y="166"/>
                  </a:cubicBezTo>
                  <a:cubicBezTo>
                    <a:pt x="207" y="161"/>
                    <a:pt x="206" y="155"/>
                    <a:pt x="204" y="149"/>
                  </a:cubicBezTo>
                  <a:cubicBezTo>
                    <a:pt x="202" y="143"/>
                    <a:pt x="199" y="138"/>
                    <a:pt x="196" y="135"/>
                  </a:cubicBezTo>
                  <a:cubicBezTo>
                    <a:pt x="196" y="120"/>
                    <a:pt x="195" y="105"/>
                    <a:pt x="189" y="89"/>
                  </a:cubicBezTo>
                  <a:cubicBezTo>
                    <a:pt x="171" y="33"/>
                    <a:pt x="117" y="0"/>
                    <a:pt x="70" y="16"/>
                  </a:cubicBezTo>
                  <a:cubicBezTo>
                    <a:pt x="23" y="32"/>
                    <a:pt x="0" y="90"/>
                    <a:pt x="19" y="146"/>
                  </a:cubicBezTo>
                  <a:cubicBezTo>
                    <a:pt x="24" y="162"/>
                    <a:pt x="32" y="176"/>
                    <a:pt x="41" y="187"/>
                  </a:cubicBezTo>
                  <a:cubicBezTo>
                    <a:pt x="41" y="192"/>
                    <a:pt x="42" y="197"/>
                    <a:pt x="44" y="202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1" name="Freeform 1027">
              <a:extLst>
                <a:ext uri="{FF2B5EF4-FFF2-40B4-BE49-F238E27FC236}">
                  <a16:creationId xmlns:a16="http://schemas.microsoft.com/office/drawing/2014/main" id="{8E034CAC-CC04-4459-AF0A-C2BBA4981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409"/>
              <a:ext cx="67" cy="87"/>
            </a:xfrm>
            <a:custGeom>
              <a:avLst/>
              <a:gdLst>
                <a:gd name="T0" fmla="*/ 1 w 128"/>
                <a:gd name="T1" fmla="*/ 11 h 167"/>
                <a:gd name="T2" fmla="*/ 10 w 128"/>
                <a:gd name="T3" fmla="*/ 1 h 167"/>
                <a:gd name="T4" fmla="*/ 18 w 128"/>
                <a:gd name="T5" fmla="*/ 13 h 167"/>
                <a:gd name="T6" fmla="*/ 8 w 128"/>
                <a:gd name="T7" fmla="*/ 23 h 167"/>
                <a:gd name="T8" fmla="*/ 1 w 128"/>
                <a:gd name="T9" fmla="*/ 11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7">
                  <a:moveTo>
                    <a:pt x="6" y="76"/>
                  </a:moveTo>
                  <a:cubicBezTo>
                    <a:pt x="12" y="32"/>
                    <a:pt x="43" y="0"/>
                    <a:pt x="75" y="4"/>
                  </a:cubicBezTo>
                  <a:cubicBezTo>
                    <a:pt x="107" y="8"/>
                    <a:pt x="128" y="48"/>
                    <a:pt x="122" y="91"/>
                  </a:cubicBezTo>
                  <a:cubicBezTo>
                    <a:pt x="116" y="135"/>
                    <a:pt x="86" y="167"/>
                    <a:pt x="54" y="163"/>
                  </a:cubicBezTo>
                  <a:cubicBezTo>
                    <a:pt x="22" y="158"/>
                    <a:pt x="0" y="119"/>
                    <a:pt x="6" y="7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2" name="Freeform 1028">
              <a:extLst>
                <a:ext uri="{FF2B5EF4-FFF2-40B4-BE49-F238E27FC236}">
                  <a16:creationId xmlns:a16="http://schemas.microsoft.com/office/drawing/2014/main" id="{742EDE55-DA4D-48D8-AF8F-A70D2E4FF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394"/>
              <a:ext cx="10" cy="14"/>
            </a:xfrm>
            <a:custGeom>
              <a:avLst/>
              <a:gdLst>
                <a:gd name="T0" fmla="*/ 2 w 18"/>
                <a:gd name="T1" fmla="*/ 4 h 28"/>
                <a:gd name="T2" fmla="*/ 0 w 18"/>
                <a:gd name="T3" fmla="*/ 0 h 28"/>
                <a:gd name="T4" fmla="*/ 2 w 18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9" y="28"/>
                  </a:moveTo>
                  <a:cubicBezTo>
                    <a:pt x="9" y="28"/>
                    <a:pt x="18" y="11"/>
                    <a:pt x="0" y="0"/>
                  </a:cubicBezTo>
                  <a:cubicBezTo>
                    <a:pt x="0" y="0"/>
                    <a:pt x="11" y="16"/>
                    <a:pt x="9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3" name="Freeform 1029">
              <a:extLst>
                <a:ext uri="{FF2B5EF4-FFF2-40B4-BE49-F238E27FC236}">
                  <a16:creationId xmlns:a16="http://schemas.microsoft.com/office/drawing/2014/main" id="{90A5DE80-DC55-4F07-9441-B59573C9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325"/>
              <a:ext cx="77" cy="78"/>
            </a:xfrm>
            <a:custGeom>
              <a:avLst/>
              <a:gdLst>
                <a:gd name="T0" fmla="*/ 5 w 147"/>
                <a:gd name="T1" fmla="*/ 16 h 149"/>
                <a:gd name="T2" fmla="*/ 3 w 147"/>
                <a:gd name="T3" fmla="*/ 3 h 149"/>
                <a:gd name="T4" fmla="*/ 16 w 147"/>
                <a:gd name="T5" fmla="*/ 6 h 149"/>
                <a:gd name="T6" fmla="*/ 18 w 147"/>
                <a:gd name="T7" fmla="*/ 19 h 149"/>
                <a:gd name="T8" fmla="*/ 5 w 147"/>
                <a:gd name="T9" fmla="*/ 16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49">
                  <a:moveTo>
                    <a:pt x="38" y="109"/>
                  </a:moveTo>
                  <a:cubicBezTo>
                    <a:pt x="9" y="79"/>
                    <a:pt x="0" y="39"/>
                    <a:pt x="20" y="20"/>
                  </a:cubicBezTo>
                  <a:cubicBezTo>
                    <a:pt x="40" y="0"/>
                    <a:pt x="80" y="9"/>
                    <a:pt x="109" y="40"/>
                  </a:cubicBezTo>
                  <a:cubicBezTo>
                    <a:pt x="139" y="70"/>
                    <a:pt x="147" y="110"/>
                    <a:pt x="128" y="129"/>
                  </a:cubicBezTo>
                  <a:cubicBezTo>
                    <a:pt x="108" y="149"/>
                    <a:pt x="68" y="140"/>
                    <a:pt x="38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4" name="Freeform 1030">
              <a:extLst>
                <a:ext uri="{FF2B5EF4-FFF2-40B4-BE49-F238E27FC236}">
                  <a16:creationId xmlns:a16="http://schemas.microsoft.com/office/drawing/2014/main" id="{FED09AD5-31EF-4FFD-A162-0CE6C041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347"/>
              <a:ext cx="45" cy="51"/>
            </a:xfrm>
            <a:custGeom>
              <a:avLst/>
              <a:gdLst>
                <a:gd name="T0" fmla="*/ 2 w 86"/>
                <a:gd name="T1" fmla="*/ 9 h 98"/>
                <a:gd name="T2" fmla="*/ 3 w 86"/>
                <a:gd name="T3" fmla="*/ 2 h 98"/>
                <a:gd name="T4" fmla="*/ 10 w 86"/>
                <a:gd name="T5" fmla="*/ 5 h 98"/>
                <a:gd name="T6" fmla="*/ 9 w 86"/>
                <a:gd name="T7" fmla="*/ 12 h 98"/>
                <a:gd name="T8" fmla="*/ 2 w 86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10" y="65"/>
                  </a:moveTo>
                  <a:cubicBezTo>
                    <a:pt x="0" y="43"/>
                    <a:pt x="5" y="17"/>
                    <a:pt x="23" y="9"/>
                  </a:cubicBezTo>
                  <a:cubicBezTo>
                    <a:pt x="41" y="0"/>
                    <a:pt x="64" y="11"/>
                    <a:pt x="75" y="33"/>
                  </a:cubicBezTo>
                  <a:cubicBezTo>
                    <a:pt x="86" y="56"/>
                    <a:pt x="80" y="81"/>
                    <a:pt x="62" y="90"/>
                  </a:cubicBezTo>
                  <a:cubicBezTo>
                    <a:pt x="45" y="98"/>
                    <a:pt x="21" y="87"/>
                    <a:pt x="10" y="6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5" name="Freeform 1031">
              <a:extLst>
                <a:ext uri="{FF2B5EF4-FFF2-40B4-BE49-F238E27FC236}">
                  <a16:creationId xmlns:a16="http://schemas.microsoft.com/office/drawing/2014/main" id="{847F7149-C9E1-4A27-A783-1FB47225F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380"/>
              <a:ext cx="13" cy="13"/>
            </a:xfrm>
            <a:custGeom>
              <a:avLst/>
              <a:gdLst>
                <a:gd name="T0" fmla="*/ 1 w 25"/>
                <a:gd name="T1" fmla="*/ 2 h 24"/>
                <a:gd name="T2" fmla="*/ 2 w 25"/>
                <a:gd name="T3" fmla="*/ 1 h 24"/>
                <a:gd name="T4" fmla="*/ 3 w 25"/>
                <a:gd name="T5" fmla="*/ 1 h 24"/>
                <a:gd name="T6" fmla="*/ 2 w 25"/>
                <a:gd name="T7" fmla="*/ 4 h 24"/>
                <a:gd name="T8" fmla="*/ 1 w 25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5"/>
                  </a:moveTo>
                  <a:cubicBezTo>
                    <a:pt x="0" y="10"/>
                    <a:pt x="3" y="4"/>
                    <a:pt x="9" y="2"/>
                  </a:cubicBezTo>
                  <a:cubicBezTo>
                    <a:pt x="15" y="0"/>
                    <a:pt x="21" y="3"/>
                    <a:pt x="23" y="8"/>
                  </a:cubicBezTo>
                  <a:cubicBezTo>
                    <a:pt x="25" y="14"/>
                    <a:pt x="22" y="20"/>
                    <a:pt x="16" y="22"/>
                  </a:cubicBezTo>
                  <a:cubicBezTo>
                    <a:pt x="10" y="24"/>
                    <a:pt x="4" y="21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6" name="Freeform 1032">
              <a:extLst>
                <a:ext uri="{FF2B5EF4-FFF2-40B4-BE49-F238E27FC236}">
                  <a16:creationId xmlns:a16="http://schemas.microsoft.com/office/drawing/2014/main" id="{2B862E6C-68EA-4A3D-B746-B52CE2D5C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367"/>
              <a:ext cx="9" cy="9"/>
            </a:xfrm>
            <a:custGeom>
              <a:avLst/>
              <a:gdLst>
                <a:gd name="T0" fmla="*/ 1 w 18"/>
                <a:gd name="T1" fmla="*/ 2 h 17"/>
                <a:gd name="T2" fmla="*/ 1 w 18"/>
                <a:gd name="T3" fmla="*/ 1 h 17"/>
                <a:gd name="T4" fmla="*/ 2 w 18"/>
                <a:gd name="T5" fmla="*/ 1 h 17"/>
                <a:gd name="T6" fmla="*/ 2 w 18"/>
                <a:gd name="T7" fmla="*/ 2 h 17"/>
                <a:gd name="T8" fmla="*/ 1 w 1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11"/>
                  </a:moveTo>
                  <a:cubicBezTo>
                    <a:pt x="0" y="7"/>
                    <a:pt x="2" y="3"/>
                    <a:pt x="6" y="1"/>
                  </a:cubicBezTo>
                  <a:cubicBezTo>
                    <a:pt x="11" y="0"/>
                    <a:pt x="15" y="2"/>
                    <a:pt x="16" y="6"/>
                  </a:cubicBezTo>
                  <a:cubicBezTo>
                    <a:pt x="18" y="10"/>
                    <a:pt x="15" y="14"/>
                    <a:pt x="11" y="15"/>
                  </a:cubicBezTo>
                  <a:cubicBezTo>
                    <a:pt x="7" y="17"/>
                    <a:pt x="2" y="15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7" name="Freeform 1033">
              <a:extLst>
                <a:ext uri="{FF2B5EF4-FFF2-40B4-BE49-F238E27FC236}">
                  <a16:creationId xmlns:a16="http://schemas.microsoft.com/office/drawing/2014/main" id="{93322D20-8C0D-4C13-8569-E939DBFD6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433"/>
              <a:ext cx="48" cy="61"/>
            </a:xfrm>
            <a:custGeom>
              <a:avLst/>
              <a:gdLst>
                <a:gd name="T0" fmla="*/ 4 w 92"/>
                <a:gd name="T1" fmla="*/ 16 h 117"/>
                <a:gd name="T2" fmla="*/ 2 w 92"/>
                <a:gd name="T3" fmla="*/ 6 h 117"/>
                <a:gd name="T4" fmla="*/ 9 w 92"/>
                <a:gd name="T5" fmla="*/ 1 h 117"/>
                <a:gd name="T6" fmla="*/ 11 w 92"/>
                <a:gd name="T7" fmla="*/ 10 h 117"/>
                <a:gd name="T8" fmla="*/ 4 w 92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7">
                  <a:moveTo>
                    <a:pt x="24" y="109"/>
                  </a:moveTo>
                  <a:cubicBezTo>
                    <a:pt x="5" y="100"/>
                    <a:pt x="0" y="71"/>
                    <a:pt x="12" y="43"/>
                  </a:cubicBezTo>
                  <a:cubicBezTo>
                    <a:pt x="24" y="16"/>
                    <a:pt x="50" y="0"/>
                    <a:pt x="68" y="8"/>
                  </a:cubicBezTo>
                  <a:cubicBezTo>
                    <a:pt x="87" y="17"/>
                    <a:pt x="92" y="46"/>
                    <a:pt x="80" y="73"/>
                  </a:cubicBezTo>
                  <a:cubicBezTo>
                    <a:pt x="68" y="101"/>
                    <a:pt x="43" y="117"/>
                    <a:pt x="24" y="109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8" name="Freeform 1034">
              <a:extLst>
                <a:ext uri="{FF2B5EF4-FFF2-40B4-BE49-F238E27FC236}">
                  <a16:creationId xmlns:a16="http://schemas.microsoft.com/office/drawing/2014/main" id="{D6E1E17D-0BFE-4587-9552-7058145CA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460"/>
              <a:ext cx="25" cy="28"/>
            </a:xfrm>
            <a:custGeom>
              <a:avLst/>
              <a:gdLst>
                <a:gd name="T0" fmla="*/ 1 w 49"/>
                <a:gd name="T1" fmla="*/ 3 h 54"/>
                <a:gd name="T2" fmla="*/ 5 w 49"/>
                <a:gd name="T3" fmla="*/ 1 h 54"/>
                <a:gd name="T4" fmla="*/ 6 w 49"/>
                <a:gd name="T5" fmla="*/ 5 h 54"/>
                <a:gd name="T6" fmla="*/ 2 w 49"/>
                <a:gd name="T7" fmla="*/ 7 h 54"/>
                <a:gd name="T8" fmla="*/ 1 w 49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5" y="19"/>
                  </a:moveTo>
                  <a:cubicBezTo>
                    <a:pt x="10" y="6"/>
                    <a:pt x="23" y="0"/>
                    <a:pt x="34" y="4"/>
                  </a:cubicBezTo>
                  <a:cubicBezTo>
                    <a:pt x="44" y="9"/>
                    <a:pt x="49" y="22"/>
                    <a:pt x="43" y="35"/>
                  </a:cubicBezTo>
                  <a:cubicBezTo>
                    <a:pt x="38" y="48"/>
                    <a:pt x="25" y="54"/>
                    <a:pt x="14" y="50"/>
                  </a:cubicBezTo>
                  <a:cubicBezTo>
                    <a:pt x="4" y="45"/>
                    <a:pt x="0" y="31"/>
                    <a:pt x="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9" name="Freeform 1035">
              <a:extLst>
                <a:ext uri="{FF2B5EF4-FFF2-40B4-BE49-F238E27FC236}">
                  <a16:creationId xmlns:a16="http://schemas.microsoft.com/office/drawing/2014/main" id="{DD721D4C-9293-4C95-B8F9-9A875FBA4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441"/>
              <a:ext cx="14" cy="17"/>
            </a:xfrm>
            <a:custGeom>
              <a:avLst/>
              <a:gdLst>
                <a:gd name="T0" fmla="*/ 1 w 27"/>
                <a:gd name="T1" fmla="*/ 2 h 31"/>
                <a:gd name="T2" fmla="*/ 2 w 27"/>
                <a:gd name="T3" fmla="*/ 0 h 31"/>
                <a:gd name="T4" fmla="*/ 4 w 27"/>
                <a:gd name="T5" fmla="*/ 3 h 31"/>
                <a:gd name="T6" fmla="*/ 2 w 27"/>
                <a:gd name="T7" fmla="*/ 5 h 31"/>
                <a:gd name="T8" fmla="*/ 1 w 2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1" y="14"/>
                  </a:moveTo>
                  <a:cubicBezTo>
                    <a:pt x="2" y="6"/>
                    <a:pt x="8" y="0"/>
                    <a:pt x="15" y="0"/>
                  </a:cubicBezTo>
                  <a:cubicBezTo>
                    <a:pt x="22" y="1"/>
                    <a:pt x="27" y="8"/>
                    <a:pt x="26" y="17"/>
                  </a:cubicBezTo>
                  <a:cubicBezTo>
                    <a:pt x="26" y="25"/>
                    <a:pt x="19" y="31"/>
                    <a:pt x="12" y="30"/>
                  </a:cubicBezTo>
                  <a:cubicBezTo>
                    <a:pt x="5" y="30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0" name="Freeform 1036">
              <a:extLst>
                <a:ext uri="{FF2B5EF4-FFF2-40B4-BE49-F238E27FC236}">
                  <a16:creationId xmlns:a16="http://schemas.microsoft.com/office/drawing/2014/main" id="{AD756AC2-F33D-4261-84D1-7D19C6D1B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324"/>
              <a:ext cx="129" cy="184"/>
            </a:xfrm>
            <a:custGeom>
              <a:avLst/>
              <a:gdLst>
                <a:gd name="T0" fmla="*/ 6 w 247"/>
                <a:gd name="T1" fmla="*/ 29 h 352"/>
                <a:gd name="T2" fmla="*/ 7 w 247"/>
                <a:gd name="T3" fmla="*/ 31 h 352"/>
                <a:gd name="T4" fmla="*/ 8 w 247"/>
                <a:gd name="T5" fmla="*/ 38 h 352"/>
                <a:gd name="T6" fmla="*/ 25 w 247"/>
                <a:gd name="T7" fmla="*/ 48 h 352"/>
                <a:gd name="T8" fmla="*/ 33 w 247"/>
                <a:gd name="T9" fmla="*/ 29 h 352"/>
                <a:gd name="T10" fmla="*/ 29 w 247"/>
                <a:gd name="T11" fmla="*/ 24 h 352"/>
                <a:gd name="T12" fmla="*/ 29 w 247"/>
                <a:gd name="T13" fmla="*/ 21 h 352"/>
                <a:gd name="T14" fmla="*/ 28 w 247"/>
                <a:gd name="T15" fmla="*/ 19 h 352"/>
                <a:gd name="T16" fmla="*/ 27 w 247"/>
                <a:gd name="T17" fmla="*/ 13 h 352"/>
                <a:gd name="T18" fmla="*/ 10 w 247"/>
                <a:gd name="T19" fmla="*/ 2 h 352"/>
                <a:gd name="T20" fmla="*/ 3 w 247"/>
                <a:gd name="T21" fmla="*/ 21 h 352"/>
                <a:gd name="T22" fmla="*/ 6 w 247"/>
                <a:gd name="T23" fmla="*/ 27 h 352"/>
                <a:gd name="T24" fmla="*/ 6 w 247"/>
                <a:gd name="T25" fmla="*/ 2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2">
                  <a:moveTo>
                    <a:pt x="44" y="202"/>
                  </a:moveTo>
                  <a:cubicBezTo>
                    <a:pt x="46" y="208"/>
                    <a:pt x="48" y="213"/>
                    <a:pt x="51" y="216"/>
                  </a:cubicBezTo>
                  <a:cubicBezTo>
                    <a:pt x="50" y="231"/>
                    <a:pt x="52" y="247"/>
                    <a:pt x="58" y="263"/>
                  </a:cubicBezTo>
                  <a:cubicBezTo>
                    <a:pt x="76" y="319"/>
                    <a:pt x="130" y="352"/>
                    <a:pt x="177" y="336"/>
                  </a:cubicBezTo>
                  <a:cubicBezTo>
                    <a:pt x="224" y="320"/>
                    <a:pt x="247" y="262"/>
                    <a:pt x="229" y="206"/>
                  </a:cubicBezTo>
                  <a:cubicBezTo>
                    <a:pt x="223" y="191"/>
                    <a:pt x="216" y="177"/>
                    <a:pt x="206" y="166"/>
                  </a:cubicBezTo>
                  <a:cubicBezTo>
                    <a:pt x="207" y="161"/>
                    <a:pt x="207" y="155"/>
                    <a:pt x="205" y="149"/>
                  </a:cubicBezTo>
                  <a:cubicBezTo>
                    <a:pt x="203" y="143"/>
                    <a:pt x="199" y="138"/>
                    <a:pt x="196" y="135"/>
                  </a:cubicBezTo>
                  <a:cubicBezTo>
                    <a:pt x="197" y="120"/>
                    <a:pt x="195" y="105"/>
                    <a:pt x="190" y="89"/>
                  </a:cubicBezTo>
                  <a:cubicBezTo>
                    <a:pt x="171" y="33"/>
                    <a:pt x="118" y="0"/>
                    <a:pt x="71" y="16"/>
                  </a:cubicBezTo>
                  <a:cubicBezTo>
                    <a:pt x="23" y="32"/>
                    <a:pt x="0" y="90"/>
                    <a:pt x="19" y="146"/>
                  </a:cubicBezTo>
                  <a:cubicBezTo>
                    <a:pt x="24" y="162"/>
                    <a:pt x="32" y="176"/>
                    <a:pt x="42" y="187"/>
                  </a:cubicBezTo>
                  <a:cubicBezTo>
                    <a:pt x="41" y="192"/>
                    <a:pt x="42" y="197"/>
                    <a:pt x="44" y="20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1" name="Freeform 1037">
              <a:extLst>
                <a:ext uri="{FF2B5EF4-FFF2-40B4-BE49-F238E27FC236}">
                  <a16:creationId xmlns:a16="http://schemas.microsoft.com/office/drawing/2014/main" id="{9104F5FA-9840-445E-8938-275D43E6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26"/>
              <a:ext cx="146" cy="178"/>
            </a:xfrm>
            <a:custGeom>
              <a:avLst/>
              <a:gdLst>
                <a:gd name="T0" fmla="*/ 10 w 279"/>
                <a:gd name="T1" fmla="*/ 18 h 340"/>
                <a:gd name="T2" fmla="*/ 9 w 279"/>
                <a:gd name="T3" fmla="*/ 20 h 340"/>
                <a:gd name="T4" fmla="*/ 4 w 279"/>
                <a:gd name="T5" fmla="*/ 25 h 340"/>
                <a:gd name="T6" fmla="*/ 7 w 279"/>
                <a:gd name="T7" fmla="*/ 45 h 340"/>
                <a:gd name="T8" fmla="*/ 27 w 279"/>
                <a:gd name="T9" fmla="*/ 39 h 340"/>
                <a:gd name="T10" fmla="*/ 29 w 279"/>
                <a:gd name="T11" fmla="*/ 32 h 340"/>
                <a:gd name="T12" fmla="*/ 30 w 279"/>
                <a:gd name="T13" fmla="*/ 31 h 340"/>
                <a:gd name="T14" fmla="*/ 31 w 279"/>
                <a:gd name="T15" fmla="*/ 28 h 340"/>
                <a:gd name="T16" fmla="*/ 36 w 279"/>
                <a:gd name="T17" fmla="*/ 24 h 340"/>
                <a:gd name="T18" fmla="*/ 32 w 279"/>
                <a:gd name="T19" fmla="*/ 4 h 340"/>
                <a:gd name="T20" fmla="*/ 14 w 279"/>
                <a:gd name="T21" fmla="*/ 10 h 340"/>
                <a:gd name="T22" fmla="*/ 11 w 279"/>
                <a:gd name="T23" fmla="*/ 16 h 340"/>
                <a:gd name="T24" fmla="*/ 10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68" y="126"/>
                  </a:moveTo>
                  <a:cubicBezTo>
                    <a:pt x="65" y="131"/>
                    <a:pt x="63" y="137"/>
                    <a:pt x="62" y="141"/>
                  </a:cubicBezTo>
                  <a:cubicBezTo>
                    <a:pt x="50" y="150"/>
                    <a:pt x="39" y="162"/>
                    <a:pt x="31" y="176"/>
                  </a:cubicBezTo>
                  <a:cubicBezTo>
                    <a:pt x="0" y="227"/>
                    <a:pt x="10" y="289"/>
                    <a:pt x="52" y="314"/>
                  </a:cubicBezTo>
                  <a:cubicBezTo>
                    <a:pt x="95" y="340"/>
                    <a:pt x="154" y="320"/>
                    <a:pt x="185" y="269"/>
                  </a:cubicBezTo>
                  <a:cubicBezTo>
                    <a:pt x="193" y="255"/>
                    <a:pt x="198" y="241"/>
                    <a:pt x="201" y="226"/>
                  </a:cubicBezTo>
                  <a:cubicBezTo>
                    <a:pt x="205" y="224"/>
                    <a:pt x="209" y="220"/>
                    <a:pt x="213" y="214"/>
                  </a:cubicBezTo>
                  <a:cubicBezTo>
                    <a:pt x="216" y="209"/>
                    <a:pt x="218" y="203"/>
                    <a:pt x="218" y="198"/>
                  </a:cubicBezTo>
                  <a:cubicBezTo>
                    <a:pt x="230" y="189"/>
                    <a:pt x="240" y="178"/>
                    <a:pt x="249" y="164"/>
                  </a:cubicBezTo>
                  <a:cubicBezTo>
                    <a:pt x="279" y="113"/>
                    <a:pt x="270" y="51"/>
                    <a:pt x="227" y="26"/>
                  </a:cubicBezTo>
                  <a:cubicBezTo>
                    <a:pt x="184" y="0"/>
                    <a:pt x="125" y="20"/>
                    <a:pt x="94" y="71"/>
                  </a:cubicBezTo>
                  <a:cubicBezTo>
                    <a:pt x="86" y="85"/>
                    <a:pt x="80" y="100"/>
                    <a:pt x="78" y="115"/>
                  </a:cubicBezTo>
                  <a:cubicBezTo>
                    <a:pt x="74" y="118"/>
                    <a:pt x="71" y="121"/>
                    <a:pt x="68" y="126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2" name="Freeform 1038">
              <a:extLst>
                <a:ext uri="{FF2B5EF4-FFF2-40B4-BE49-F238E27FC236}">
                  <a16:creationId xmlns:a16="http://schemas.microsoft.com/office/drawing/2014/main" id="{6B3EE7A4-D7BC-4375-AB96-A4EB55940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418"/>
              <a:ext cx="90" cy="77"/>
            </a:xfrm>
            <a:custGeom>
              <a:avLst/>
              <a:gdLst>
                <a:gd name="T0" fmla="*/ 8 w 170"/>
                <a:gd name="T1" fmla="*/ 4 h 146"/>
                <a:gd name="T2" fmla="*/ 23 w 170"/>
                <a:gd name="T3" fmla="*/ 4 h 146"/>
                <a:gd name="T4" fmla="*/ 17 w 170"/>
                <a:gd name="T5" fmla="*/ 18 h 146"/>
                <a:gd name="T6" fmla="*/ 3 w 170"/>
                <a:gd name="T7" fmla="*/ 17 h 146"/>
                <a:gd name="T8" fmla="*/ 8 w 170"/>
                <a:gd name="T9" fmla="*/ 4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46">
                  <a:moveTo>
                    <a:pt x="54" y="24"/>
                  </a:moveTo>
                  <a:cubicBezTo>
                    <a:pt x="91" y="0"/>
                    <a:pt x="135" y="3"/>
                    <a:pt x="153" y="30"/>
                  </a:cubicBezTo>
                  <a:cubicBezTo>
                    <a:pt x="170" y="57"/>
                    <a:pt x="154" y="98"/>
                    <a:pt x="117" y="122"/>
                  </a:cubicBezTo>
                  <a:cubicBezTo>
                    <a:pt x="80" y="146"/>
                    <a:pt x="35" y="144"/>
                    <a:pt x="18" y="116"/>
                  </a:cubicBezTo>
                  <a:cubicBezTo>
                    <a:pt x="0" y="89"/>
                    <a:pt x="16" y="48"/>
                    <a:pt x="54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3" name="Freeform 1039">
              <a:extLst>
                <a:ext uri="{FF2B5EF4-FFF2-40B4-BE49-F238E27FC236}">
                  <a16:creationId xmlns:a16="http://schemas.microsoft.com/office/drawing/2014/main" id="{8B6190A2-3A54-443A-B925-C67A9A737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427"/>
              <a:ext cx="10" cy="13"/>
            </a:xfrm>
            <a:custGeom>
              <a:avLst/>
              <a:gdLst>
                <a:gd name="T0" fmla="*/ 0 w 19"/>
                <a:gd name="T1" fmla="*/ 4 h 26"/>
                <a:gd name="T2" fmla="*/ 2 w 19"/>
                <a:gd name="T3" fmla="*/ 0 h 26"/>
                <a:gd name="T4" fmla="*/ 0 w 19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6">
                  <a:moveTo>
                    <a:pt x="0" y="26"/>
                  </a:moveTo>
                  <a:cubicBezTo>
                    <a:pt x="0" y="26"/>
                    <a:pt x="19" y="21"/>
                    <a:pt x="16" y="0"/>
                  </a:cubicBezTo>
                  <a:cubicBezTo>
                    <a:pt x="16" y="0"/>
                    <a:pt x="11" y="20"/>
                    <a:pt x="0" y="2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4" name="Freeform 1040">
              <a:extLst>
                <a:ext uri="{FF2B5EF4-FFF2-40B4-BE49-F238E27FC236}">
                  <a16:creationId xmlns:a16="http://schemas.microsoft.com/office/drawing/2014/main" id="{B230AE96-7247-4C8A-B3EB-45F8A62D8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340"/>
              <a:ext cx="56" cy="82"/>
            </a:xfrm>
            <a:custGeom>
              <a:avLst/>
              <a:gdLst>
                <a:gd name="T0" fmla="*/ 1 w 107"/>
                <a:gd name="T1" fmla="*/ 10 h 158"/>
                <a:gd name="T2" fmla="*/ 8 w 107"/>
                <a:gd name="T3" fmla="*/ 1 h 158"/>
                <a:gd name="T4" fmla="*/ 15 w 107"/>
                <a:gd name="T5" fmla="*/ 11 h 158"/>
                <a:gd name="T6" fmla="*/ 7 w 107"/>
                <a:gd name="T7" fmla="*/ 22 h 158"/>
                <a:gd name="T8" fmla="*/ 1 w 107"/>
                <a:gd name="T9" fmla="*/ 1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58">
                  <a:moveTo>
                    <a:pt x="4" y="74"/>
                  </a:moveTo>
                  <a:cubicBezTo>
                    <a:pt x="8" y="32"/>
                    <a:pt x="33" y="0"/>
                    <a:pt x="60" y="2"/>
                  </a:cubicBezTo>
                  <a:cubicBezTo>
                    <a:pt x="87" y="4"/>
                    <a:pt x="107" y="41"/>
                    <a:pt x="103" y="83"/>
                  </a:cubicBezTo>
                  <a:cubicBezTo>
                    <a:pt x="99" y="125"/>
                    <a:pt x="74" y="158"/>
                    <a:pt x="47" y="155"/>
                  </a:cubicBezTo>
                  <a:cubicBezTo>
                    <a:pt x="19" y="153"/>
                    <a:pt x="0" y="117"/>
                    <a:pt x="4" y="7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5" name="Freeform 1041">
              <a:extLst>
                <a:ext uri="{FF2B5EF4-FFF2-40B4-BE49-F238E27FC236}">
                  <a16:creationId xmlns:a16="http://schemas.microsoft.com/office/drawing/2014/main" id="{E32BEF75-318A-4C4B-9E5E-9797AE805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370"/>
              <a:ext cx="45" cy="52"/>
            </a:xfrm>
            <a:custGeom>
              <a:avLst/>
              <a:gdLst>
                <a:gd name="T0" fmla="*/ 2 w 86"/>
                <a:gd name="T1" fmla="*/ 5 h 98"/>
                <a:gd name="T2" fmla="*/ 9 w 86"/>
                <a:gd name="T3" fmla="*/ 1 h 98"/>
                <a:gd name="T4" fmla="*/ 11 w 86"/>
                <a:gd name="T5" fmla="*/ 10 h 98"/>
                <a:gd name="T6" fmla="*/ 4 w 86"/>
                <a:gd name="T7" fmla="*/ 13 h 98"/>
                <a:gd name="T8" fmla="*/ 2 w 86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10" y="34"/>
                  </a:moveTo>
                  <a:cubicBezTo>
                    <a:pt x="20" y="12"/>
                    <a:pt x="43" y="0"/>
                    <a:pt x="61" y="8"/>
                  </a:cubicBezTo>
                  <a:cubicBezTo>
                    <a:pt x="79" y="16"/>
                    <a:pt x="86" y="40"/>
                    <a:pt x="76" y="63"/>
                  </a:cubicBezTo>
                  <a:cubicBezTo>
                    <a:pt x="66" y="86"/>
                    <a:pt x="43" y="98"/>
                    <a:pt x="25" y="90"/>
                  </a:cubicBezTo>
                  <a:cubicBezTo>
                    <a:pt x="7" y="82"/>
                    <a:pt x="0" y="57"/>
                    <a:pt x="10" y="3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6" name="Freeform 1042">
              <a:extLst>
                <a:ext uri="{FF2B5EF4-FFF2-40B4-BE49-F238E27FC236}">
                  <a16:creationId xmlns:a16="http://schemas.microsoft.com/office/drawing/2014/main" id="{A6436FB0-D184-4FFE-B49C-089E868C9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407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3 w 25"/>
                <a:gd name="T3" fmla="*/ 1 h 25"/>
                <a:gd name="T4" fmla="*/ 3 w 25"/>
                <a:gd name="T5" fmla="*/ 3 h 25"/>
                <a:gd name="T6" fmla="*/ 1 w 25"/>
                <a:gd name="T7" fmla="*/ 3 h 25"/>
                <a:gd name="T8" fmla="*/ 1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3" y="7"/>
                  </a:moveTo>
                  <a:cubicBezTo>
                    <a:pt x="6" y="2"/>
                    <a:pt x="13" y="0"/>
                    <a:pt x="18" y="4"/>
                  </a:cubicBezTo>
                  <a:cubicBezTo>
                    <a:pt x="23" y="7"/>
                    <a:pt x="25" y="14"/>
                    <a:pt x="22" y="18"/>
                  </a:cubicBezTo>
                  <a:cubicBezTo>
                    <a:pt x="19" y="23"/>
                    <a:pt x="12" y="25"/>
                    <a:pt x="7" y="22"/>
                  </a:cubicBezTo>
                  <a:cubicBezTo>
                    <a:pt x="2" y="18"/>
                    <a:pt x="0" y="12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7" name="Freeform 1043">
              <a:extLst>
                <a:ext uri="{FF2B5EF4-FFF2-40B4-BE49-F238E27FC236}">
                  <a16:creationId xmlns:a16="http://schemas.microsoft.com/office/drawing/2014/main" id="{ADFFCF30-49BA-4018-A991-D9925318F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401"/>
              <a:ext cx="10" cy="9"/>
            </a:xfrm>
            <a:custGeom>
              <a:avLst/>
              <a:gdLst>
                <a:gd name="T0" fmla="*/ 1 w 18"/>
                <a:gd name="T1" fmla="*/ 1 h 18"/>
                <a:gd name="T2" fmla="*/ 2 w 18"/>
                <a:gd name="T3" fmla="*/ 1 h 18"/>
                <a:gd name="T4" fmla="*/ 3 w 18"/>
                <a:gd name="T5" fmla="*/ 2 h 18"/>
                <a:gd name="T6" fmla="*/ 1 w 18"/>
                <a:gd name="T7" fmla="*/ 2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2" y="5"/>
                  </a:moveTo>
                  <a:cubicBezTo>
                    <a:pt x="5" y="1"/>
                    <a:pt x="9" y="0"/>
                    <a:pt x="13" y="3"/>
                  </a:cubicBezTo>
                  <a:cubicBezTo>
                    <a:pt x="17" y="5"/>
                    <a:pt x="18" y="10"/>
                    <a:pt x="16" y="13"/>
                  </a:cubicBezTo>
                  <a:cubicBezTo>
                    <a:pt x="14" y="17"/>
                    <a:pt x="9" y="18"/>
                    <a:pt x="5" y="16"/>
                  </a:cubicBezTo>
                  <a:cubicBezTo>
                    <a:pt x="2" y="13"/>
                    <a:pt x="0" y="9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8" name="Freeform 1044">
              <a:extLst>
                <a:ext uri="{FF2B5EF4-FFF2-40B4-BE49-F238E27FC236}">
                  <a16:creationId xmlns:a16="http://schemas.microsoft.com/office/drawing/2014/main" id="{1BA446F5-1FEE-4F4C-B441-81350E119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449"/>
              <a:ext cx="61" cy="46"/>
            </a:xfrm>
            <a:custGeom>
              <a:avLst/>
              <a:gdLst>
                <a:gd name="T0" fmla="*/ 1 w 117"/>
                <a:gd name="T1" fmla="*/ 8 h 89"/>
                <a:gd name="T2" fmla="*/ 7 w 117"/>
                <a:gd name="T3" fmla="*/ 2 h 89"/>
                <a:gd name="T4" fmla="*/ 16 w 117"/>
                <a:gd name="T5" fmla="*/ 4 h 89"/>
                <a:gd name="T6" fmla="*/ 10 w 117"/>
                <a:gd name="T7" fmla="*/ 11 h 89"/>
                <a:gd name="T8" fmla="*/ 1 w 117"/>
                <a:gd name="T9" fmla="*/ 8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9">
                  <a:moveTo>
                    <a:pt x="6" y="60"/>
                  </a:moveTo>
                  <a:cubicBezTo>
                    <a:pt x="0" y="41"/>
                    <a:pt x="19" y="18"/>
                    <a:pt x="48" y="9"/>
                  </a:cubicBezTo>
                  <a:cubicBezTo>
                    <a:pt x="77" y="0"/>
                    <a:pt x="105" y="9"/>
                    <a:pt x="111" y="29"/>
                  </a:cubicBezTo>
                  <a:cubicBezTo>
                    <a:pt x="117" y="48"/>
                    <a:pt x="98" y="71"/>
                    <a:pt x="69" y="80"/>
                  </a:cubicBezTo>
                  <a:cubicBezTo>
                    <a:pt x="40" y="89"/>
                    <a:pt x="12" y="80"/>
                    <a:pt x="6" y="6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9" name="Freeform 1045">
              <a:extLst>
                <a:ext uri="{FF2B5EF4-FFF2-40B4-BE49-F238E27FC236}">
                  <a16:creationId xmlns:a16="http://schemas.microsoft.com/office/drawing/2014/main" id="{42ABCF17-D96A-4160-B887-9E8AC789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465"/>
              <a:ext cx="28" cy="25"/>
            </a:xfrm>
            <a:custGeom>
              <a:avLst/>
              <a:gdLst>
                <a:gd name="T0" fmla="*/ 3 w 54"/>
                <a:gd name="T1" fmla="*/ 1 h 48"/>
                <a:gd name="T2" fmla="*/ 7 w 54"/>
                <a:gd name="T3" fmla="*/ 2 h 48"/>
                <a:gd name="T4" fmla="*/ 5 w 54"/>
                <a:gd name="T5" fmla="*/ 6 h 48"/>
                <a:gd name="T6" fmla="*/ 1 w 54"/>
                <a:gd name="T7" fmla="*/ 4 h 48"/>
                <a:gd name="T8" fmla="*/ 3 w 54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8">
                  <a:moveTo>
                    <a:pt x="21" y="4"/>
                  </a:moveTo>
                  <a:cubicBezTo>
                    <a:pt x="34" y="0"/>
                    <a:pt x="47" y="5"/>
                    <a:pt x="51" y="16"/>
                  </a:cubicBezTo>
                  <a:cubicBezTo>
                    <a:pt x="54" y="27"/>
                    <a:pt x="46" y="40"/>
                    <a:pt x="33" y="44"/>
                  </a:cubicBezTo>
                  <a:cubicBezTo>
                    <a:pt x="20" y="48"/>
                    <a:pt x="7" y="42"/>
                    <a:pt x="4" y="31"/>
                  </a:cubicBezTo>
                  <a:cubicBezTo>
                    <a:pt x="0" y="20"/>
                    <a:pt x="8" y="8"/>
                    <a:pt x="2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0" name="Freeform 1046">
              <a:extLst>
                <a:ext uri="{FF2B5EF4-FFF2-40B4-BE49-F238E27FC236}">
                  <a16:creationId xmlns:a16="http://schemas.microsoft.com/office/drawing/2014/main" id="{BDC7F7BE-45C7-4D4E-8E3C-0AAA8FCE0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461"/>
              <a:ext cx="17" cy="15"/>
            </a:xfrm>
            <a:custGeom>
              <a:avLst/>
              <a:gdLst>
                <a:gd name="T0" fmla="*/ 2 w 33"/>
                <a:gd name="T1" fmla="*/ 1 h 30"/>
                <a:gd name="T2" fmla="*/ 4 w 33"/>
                <a:gd name="T3" fmla="*/ 1 h 30"/>
                <a:gd name="T4" fmla="*/ 3 w 33"/>
                <a:gd name="T5" fmla="*/ 4 h 30"/>
                <a:gd name="T6" fmla="*/ 1 w 33"/>
                <a:gd name="T7" fmla="*/ 3 h 30"/>
                <a:gd name="T8" fmla="*/ 2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10" y="5"/>
                  </a:moveTo>
                  <a:cubicBezTo>
                    <a:pt x="16" y="0"/>
                    <a:pt x="25" y="1"/>
                    <a:pt x="29" y="6"/>
                  </a:cubicBezTo>
                  <a:cubicBezTo>
                    <a:pt x="33" y="12"/>
                    <a:pt x="31" y="21"/>
                    <a:pt x="24" y="26"/>
                  </a:cubicBezTo>
                  <a:cubicBezTo>
                    <a:pt x="17" y="30"/>
                    <a:pt x="8" y="29"/>
                    <a:pt x="4" y="24"/>
                  </a:cubicBezTo>
                  <a:cubicBezTo>
                    <a:pt x="0" y="18"/>
                    <a:pt x="3" y="9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1" name="Freeform 1047">
              <a:extLst>
                <a:ext uri="{FF2B5EF4-FFF2-40B4-BE49-F238E27FC236}">
                  <a16:creationId xmlns:a16="http://schemas.microsoft.com/office/drawing/2014/main" id="{A1B8421C-1AF5-45F3-B714-5A9822239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327"/>
              <a:ext cx="147" cy="178"/>
            </a:xfrm>
            <a:custGeom>
              <a:avLst/>
              <a:gdLst>
                <a:gd name="T0" fmla="*/ 10 w 279"/>
                <a:gd name="T1" fmla="*/ 18 h 340"/>
                <a:gd name="T2" fmla="*/ 9 w 279"/>
                <a:gd name="T3" fmla="*/ 20 h 340"/>
                <a:gd name="T4" fmla="*/ 4 w 279"/>
                <a:gd name="T5" fmla="*/ 25 h 340"/>
                <a:gd name="T6" fmla="*/ 7 w 279"/>
                <a:gd name="T7" fmla="*/ 45 h 340"/>
                <a:gd name="T8" fmla="*/ 27 w 279"/>
                <a:gd name="T9" fmla="*/ 39 h 340"/>
                <a:gd name="T10" fmla="*/ 30 w 279"/>
                <a:gd name="T11" fmla="*/ 32 h 340"/>
                <a:gd name="T12" fmla="*/ 31 w 279"/>
                <a:gd name="T13" fmla="*/ 31 h 340"/>
                <a:gd name="T14" fmla="*/ 32 w 279"/>
                <a:gd name="T15" fmla="*/ 28 h 340"/>
                <a:gd name="T16" fmla="*/ 36 w 279"/>
                <a:gd name="T17" fmla="*/ 24 h 340"/>
                <a:gd name="T18" fmla="*/ 33 w 279"/>
                <a:gd name="T19" fmla="*/ 4 h 340"/>
                <a:gd name="T20" fmla="*/ 14 w 279"/>
                <a:gd name="T21" fmla="*/ 10 h 340"/>
                <a:gd name="T22" fmla="*/ 12 w 279"/>
                <a:gd name="T23" fmla="*/ 16 h 340"/>
                <a:gd name="T24" fmla="*/ 10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68" y="126"/>
                  </a:moveTo>
                  <a:cubicBezTo>
                    <a:pt x="65" y="131"/>
                    <a:pt x="63" y="136"/>
                    <a:pt x="62" y="141"/>
                  </a:cubicBezTo>
                  <a:cubicBezTo>
                    <a:pt x="50" y="150"/>
                    <a:pt x="39" y="161"/>
                    <a:pt x="31" y="176"/>
                  </a:cubicBezTo>
                  <a:cubicBezTo>
                    <a:pt x="0" y="226"/>
                    <a:pt x="10" y="288"/>
                    <a:pt x="52" y="314"/>
                  </a:cubicBezTo>
                  <a:cubicBezTo>
                    <a:pt x="95" y="340"/>
                    <a:pt x="154" y="319"/>
                    <a:pt x="185" y="269"/>
                  </a:cubicBezTo>
                  <a:cubicBezTo>
                    <a:pt x="193" y="255"/>
                    <a:pt x="198" y="240"/>
                    <a:pt x="201" y="226"/>
                  </a:cubicBezTo>
                  <a:cubicBezTo>
                    <a:pt x="205" y="224"/>
                    <a:pt x="209" y="219"/>
                    <a:pt x="212" y="214"/>
                  </a:cubicBezTo>
                  <a:cubicBezTo>
                    <a:pt x="216" y="208"/>
                    <a:pt x="218" y="202"/>
                    <a:pt x="218" y="198"/>
                  </a:cubicBezTo>
                  <a:cubicBezTo>
                    <a:pt x="230" y="189"/>
                    <a:pt x="240" y="177"/>
                    <a:pt x="248" y="164"/>
                  </a:cubicBezTo>
                  <a:cubicBezTo>
                    <a:pt x="279" y="113"/>
                    <a:pt x="269" y="51"/>
                    <a:pt x="227" y="25"/>
                  </a:cubicBezTo>
                  <a:cubicBezTo>
                    <a:pt x="184" y="0"/>
                    <a:pt x="125" y="20"/>
                    <a:pt x="94" y="70"/>
                  </a:cubicBezTo>
                  <a:cubicBezTo>
                    <a:pt x="86" y="85"/>
                    <a:pt x="80" y="100"/>
                    <a:pt x="78" y="115"/>
                  </a:cubicBezTo>
                  <a:cubicBezTo>
                    <a:pt x="74" y="117"/>
                    <a:pt x="71" y="121"/>
                    <a:pt x="68" y="1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2" name="Freeform 1048">
              <a:extLst>
                <a:ext uri="{FF2B5EF4-FFF2-40B4-BE49-F238E27FC236}">
                  <a16:creationId xmlns:a16="http://schemas.microsoft.com/office/drawing/2014/main" id="{54EFEA39-29DF-4A35-9757-E929E42F5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115"/>
              <a:ext cx="156" cy="167"/>
            </a:xfrm>
            <a:custGeom>
              <a:avLst/>
              <a:gdLst>
                <a:gd name="T0" fmla="*/ 30 w 297"/>
                <a:gd name="T1" fmla="*/ 31 h 319"/>
                <a:gd name="T2" fmla="*/ 29 w 297"/>
                <a:gd name="T3" fmla="*/ 32 h 319"/>
                <a:gd name="T4" fmla="*/ 25 w 297"/>
                <a:gd name="T5" fmla="*/ 38 h 319"/>
                <a:gd name="T6" fmla="*/ 6 w 297"/>
                <a:gd name="T7" fmla="*/ 41 h 319"/>
                <a:gd name="T8" fmla="*/ 6 w 297"/>
                <a:gd name="T9" fmla="*/ 21 h 319"/>
                <a:gd name="T10" fmla="*/ 11 w 297"/>
                <a:gd name="T11" fmla="*/ 17 h 319"/>
                <a:gd name="T12" fmla="*/ 12 w 297"/>
                <a:gd name="T13" fmla="*/ 15 h 319"/>
                <a:gd name="T14" fmla="*/ 14 w 297"/>
                <a:gd name="T15" fmla="*/ 14 h 319"/>
                <a:gd name="T16" fmla="*/ 18 w 297"/>
                <a:gd name="T17" fmla="*/ 8 h 319"/>
                <a:gd name="T18" fmla="*/ 37 w 297"/>
                <a:gd name="T19" fmla="*/ 5 h 319"/>
                <a:gd name="T20" fmla="*/ 37 w 297"/>
                <a:gd name="T21" fmla="*/ 25 h 319"/>
                <a:gd name="T22" fmla="*/ 32 w 297"/>
                <a:gd name="T23" fmla="*/ 29 h 319"/>
                <a:gd name="T24" fmla="*/ 30 w 297"/>
                <a:gd name="T25" fmla="*/ 31 h 3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319">
                  <a:moveTo>
                    <a:pt x="212" y="215"/>
                  </a:moveTo>
                  <a:cubicBezTo>
                    <a:pt x="208" y="219"/>
                    <a:pt x="204" y="222"/>
                    <a:pt x="200" y="224"/>
                  </a:cubicBezTo>
                  <a:cubicBezTo>
                    <a:pt x="195" y="238"/>
                    <a:pt x="187" y="252"/>
                    <a:pt x="176" y="265"/>
                  </a:cubicBezTo>
                  <a:cubicBezTo>
                    <a:pt x="137" y="310"/>
                    <a:pt x="75" y="319"/>
                    <a:pt x="38" y="287"/>
                  </a:cubicBezTo>
                  <a:cubicBezTo>
                    <a:pt x="0" y="254"/>
                    <a:pt x="1" y="191"/>
                    <a:pt x="40" y="147"/>
                  </a:cubicBezTo>
                  <a:cubicBezTo>
                    <a:pt x="51" y="135"/>
                    <a:pt x="63" y="125"/>
                    <a:pt x="76" y="118"/>
                  </a:cubicBezTo>
                  <a:cubicBezTo>
                    <a:pt x="77" y="114"/>
                    <a:pt x="80" y="108"/>
                    <a:pt x="84" y="103"/>
                  </a:cubicBezTo>
                  <a:cubicBezTo>
                    <a:pt x="88" y="99"/>
                    <a:pt x="93" y="95"/>
                    <a:pt x="98" y="93"/>
                  </a:cubicBezTo>
                  <a:cubicBezTo>
                    <a:pt x="103" y="79"/>
                    <a:pt x="110" y="66"/>
                    <a:pt x="121" y="54"/>
                  </a:cubicBezTo>
                  <a:cubicBezTo>
                    <a:pt x="160" y="9"/>
                    <a:pt x="222" y="0"/>
                    <a:pt x="259" y="32"/>
                  </a:cubicBezTo>
                  <a:cubicBezTo>
                    <a:pt x="297" y="65"/>
                    <a:pt x="296" y="128"/>
                    <a:pt x="257" y="172"/>
                  </a:cubicBezTo>
                  <a:cubicBezTo>
                    <a:pt x="246" y="185"/>
                    <a:pt x="233" y="194"/>
                    <a:pt x="220" y="201"/>
                  </a:cubicBezTo>
                  <a:cubicBezTo>
                    <a:pt x="218" y="206"/>
                    <a:pt x="216" y="210"/>
                    <a:pt x="212" y="215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3" name="Freeform 1049">
              <a:extLst>
                <a:ext uri="{FF2B5EF4-FFF2-40B4-BE49-F238E27FC236}">
                  <a16:creationId xmlns:a16="http://schemas.microsoft.com/office/drawing/2014/main" id="{283F95A9-6DA9-4948-9854-4134ED142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180"/>
              <a:ext cx="71" cy="89"/>
            </a:xfrm>
            <a:custGeom>
              <a:avLst/>
              <a:gdLst>
                <a:gd name="T0" fmla="*/ 18 w 136"/>
                <a:gd name="T1" fmla="*/ 15 h 171"/>
                <a:gd name="T2" fmla="*/ 13 w 136"/>
                <a:gd name="T3" fmla="*/ 1 h 171"/>
                <a:gd name="T4" fmla="*/ 2 w 136"/>
                <a:gd name="T5" fmla="*/ 10 h 171"/>
                <a:gd name="T6" fmla="*/ 7 w 136"/>
                <a:gd name="T7" fmla="*/ 23 h 171"/>
                <a:gd name="T8" fmla="*/ 18 w 136"/>
                <a:gd name="T9" fmla="*/ 1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71">
                  <a:moveTo>
                    <a:pt x="125" y="101"/>
                  </a:moveTo>
                  <a:cubicBezTo>
                    <a:pt x="136" y="58"/>
                    <a:pt x="120" y="17"/>
                    <a:pt x="89" y="8"/>
                  </a:cubicBezTo>
                  <a:cubicBezTo>
                    <a:pt x="58" y="0"/>
                    <a:pt x="23" y="28"/>
                    <a:pt x="12" y="71"/>
                  </a:cubicBezTo>
                  <a:cubicBezTo>
                    <a:pt x="0" y="113"/>
                    <a:pt x="16" y="155"/>
                    <a:pt x="47" y="163"/>
                  </a:cubicBezTo>
                  <a:cubicBezTo>
                    <a:pt x="79" y="171"/>
                    <a:pt x="113" y="144"/>
                    <a:pt x="125" y="101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4" name="Freeform 1050">
              <a:extLst>
                <a:ext uri="{FF2B5EF4-FFF2-40B4-BE49-F238E27FC236}">
                  <a16:creationId xmlns:a16="http://schemas.microsoft.com/office/drawing/2014/main" id="{7C2A6747-992A-4775-9BBE-E04B2F077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165"/>
              <a:ext cx="11" cy="13"/>
            </a:xfrm>
            <a:custGeom>
              <a:avLst/>
              <a:gdLst>
                <a:gd name="T0" fmla="*/ 1 w 21"/>
                <a:gd name="T1" fmla="*/ 4 h 23"/>
                <a:gd name="T2" fmla="*/ 3 w 21"/>
                <a:gd name="T3" fmla="*/ 0 h 23"/>
                <a:gd name="T4" fmla="*/ 1 w 21"/>
                <a:gd name="T5" fmla="*/ 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1" y="23"/>
                  </a:moveTo>
                  <a:cubicBezTo>
                    <a:pt x="1" y="23"/>
                    <a:pt x="0" y="4"/>
                    <a:pt x="21" y="0"/>
                  </a:cubicBezTo>
                  <a:cubicBezTo>
                    <a:pt x="21" y="0"/>
                    <a:pt x="4" y="11"/>
                    <a:pt x="1" y="23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5" name="Freeform 1051">
              <a:extLst>
                <a:ext uri="{FF2B5EF4-FFF2-40B4-BE49-F238E27FC236}">
                  <a16:creationId xmlns:a16="http://schemas.microsoft.com/office/drawing/2014/main" id="{3DF11221-E73A-44C8-9F4F-C6B784995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2119"/>
              <a:ext cx="86" cy="66"/>
            </a:xfrm>
            <a:custGeom>
              <a:avLst/>
              <a:gdLst>
                <a:gd name="T0" fmla="*/ 15 w 163"/>
                <a:gd name="T1" fmla="*/ 16 h 125"/>
                <a:gd name="T2" fmla="*/ 22 w 163"/>
                <a:gd name="T3" fmla="*/ 5 h 125"/>
                <a:gd name="T4" fmla="*/ 9 w 163"/>
                <a:gd name="T5" fmla="*/ 3 h 125"/>
                <a:gd name="T6" fmla="*/ 2 w 163"/>
                <a:gd name="T7" fmla="*/ 14 h 125"/>
                <a:gd name="T8" fmla="*/ 15 w 163"/>
                <a:gd name="T9" fmla="*/ 16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25">
                  <a:moveTo>
                    <a:pt x="101" y="108"/>
                  </a:moveTo>
                  <a:cubicBezTo>
                    <a:pt x="140" y="92"/>
                    <a:pt x="163" y="58"/>
                    <a:pt x="152" y="33"/>
                  </a:cubicBezTo>
                  <a:cubicBezTo>
                    <a:pt x="142" y="7"/>
                    <a:pt x="101" y="0"/>
                    <a:pt x="62" y="17"/>
                  </a:cubicBezTo>
                  <a:cubicBezTo>
                    <a:pt x="23" y="33"/>
                    <a:pt x="0" y="67"/>
                    <a:pt x="11" y="92"/>
                  </a:cubicBezTo>
                  <a:cubicBezTo>
                    <a:pt x="21" y="117"/>
                    <a:pt x="62" y="125"/>
                    <a:pt x="101" y="108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6" name="Freeform 1052">
              <a:extLst>
                <a:ext uri="{FF2B5EF4-FFF2-40B4-BE49-F238E27FC236}">
                  <a16:creationId xmlns:a16="http://schemas.microsoft.com/office/drawing/2014/main" id="{1EC9CBD9-7A99-40A7-B217-224FC902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132"/>
              <a:ext cx="49" cy="47"/>
            </a:xfrm>
            <a:custGeom>
              <a:avLst/>
              <a:gdLst>
                <a:gd name="T0" fmla="*/ 10 w 94"/>
                <a:gd name="T1" fmla="*/ 11 h 89"/>
                <a:gd name="T2" fmla="*/ 11 w 94"/>
                <a:gd name="T3" fmla="*/ 2 h 89"/>
                <a:gd name="T4" fmla="*/ 3 w 94"/>
                <a:gd name="T5" fmla="*/ 3 h 89"/>
                <a:gd name="T6" fmla="*/ 2 w 94"/>
                <a:gd name="T7" fmla="*/ 11 h 89"/>
                <a:gd name="T8" fmla="*/ 10 w 94"/>
                <a:gd name="T9" fmla="*/ 11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9">
                  <a:moveTo>
                    <a:pt x="71" y="72"/>
                  </a:moveTo>
                  <a:cubicBezTo>
                    <a:pt x="89" y="55"/>
                    <a:pt x="94" y="30"/>
                    <a:pt x="81" y="15"/>
                  </a:cubicBezTo>
                  <a:cubicBezTo>
                    <a:pt x="67" y="0"/>
                    <a:pt x="42" y="1"/>
                    <a:pt x="23" y="18"/>
                  </a:cubicBezTo>
                  <a:cubicBezTo>
                    <a:pt x="4" y="34"/>
                    <a:pt x="0" y="59"/>
                    <a:pt x="13" y="74"/>
                  </a:cubicBezTo>
                  <a:cubicBezTo>
                    <a:pt x="26" y="89"/>
                    <a:pt x="52" y="88"/>
                    <a:pt x="71" y="7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7" name="Freeform 1053">
              <a:extLst>
                <a:ext uri="{FF2B5EF4-FFF2-40B4-BE49-F238E27FC236}">
                  <a16:creationId xmlns:a16="http://schemas.microsoft.com/office/drawing/2014/main" id="{71EB5656-4556-4676-A4EC-59AEF4F52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157"/>
              <a:ext cx="12" cy="12"/>
            </a:xfrm>
            <a:custGeom>
              <a:avLst/>
              <a:gdLst>
                <a:gd name="T0" fmla="*/ 3 w 24"/>
                <a:gd name="T1" fmla="*/ 3 h 24"/>
                <a:gd name="T2" fmla="*/ 3 w 24"/>
                <a:gd name="T3" fmla="*/ 1 h 24"/>
                <a:gd name="T4" fmla="*/ 1 w 24"/>
                <a:gd name="T5" fmla="*/ 1 h 24"/>
                <a:gd name="T6" fmla="*/ 1 w 24"/>
                <a:gd name="T7" fmla="*/ 3 h 24"/>
                <a:gd name="T8" fmla="*/ 3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cubicBezTo>
                    <a:pt x="24" y="15"/>
                    <a:pt x="24" y="9"/>
                    <a:pt x="19" y="4"/>
                  </a:cubicBezTo>
                  <a:cubicBezTo>
                    <a:pt x="14" y="0"/>
                    <a:pt x="7" y="1"/>
                    <a:pt x="4" y="5"/>
                  </a:cubicBezTo>
                  <a:cubicBezTo>
                    <a:pt x="0" y="9"/>
                    <a:pt x="1" y="16"/>
                    <a:pt x="5" y="20"/>
                  </a:cubicBezTo>
                  <a:cubicBezTo>
                    <a:pt x="10" y="24"/>
                    <a:pt x="17" y="24"/>
                    <a:pt x="2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8" name="Freeform 1054">
              <a:extLst>
                <a:ext uri="{FF2B5EF4-FFF2-40B4-BE49-F238E27FC236}">
                  <a16:creationId xmlns:a16="http://schemas.microsoft.com/office/drawing/2014/main" id="{204ED85E-60C1-453A-B5D8-86375875C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144"/>
              <a:ext cx="10" cy="10"/>
            </a:xfrm>
            <a:custGeom>
              <a:avLst/>
              <a:gdLst>
                <a:gd name="T0" fmla="*/ 2 w 18"/>
                <a:gd name="T1" fmla="*/ 2 h 18"/>
                <a:gd name="T2" fmla="*/ 2 w 18"/>
                <a:gd name="T3" fmla="*/ 1 h 18"/>
                <a:gd name="T4" fmla="*/ 1 w 18"/>
                <a:gd name="T5" fmla="*/ 1 h 18"/>
                <a:gd name="T6" fmla="*/ 1 w 18"/>
                <a:gd name="T7" fmla="*/ 2 h 18"/>
                <a:gd name="T8" fmla="*/ 2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5" y="14"/>
                  </a:moveTo>
                  <a:cubicBezTo>
                    <a:pt x="18" y="11"/>
                    <a:pt x="17" y="6"/>
                    <a:pt x="14" y="3"/>
                  </a:cubicBezTo>
                  <a:cubicBezTo>
                    <a:pt x="10" y="0"/>
                    <a:pt x="5" y="0"/>
                    <a:pt x="3" y="4"/>
                  </a:cubicBezTo>
                  <a:cubicBezTo>
                    <a:pt x="0" y="7"/>
                    <a:pt x="0" y="12"/>
                    <a:pt x="4" y="15"/>
                  </a:cubicBezTo>
                  <a:cubicBezTo>
                    <a:pt x="7" y="18"/>
                    <a:pt x="12" y="17"/>
                    <a:pt x="1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9" name="Freeform 1055">
              <a:extLst>
                <a:ext uri="{FF2B5EF4-FFF2-40B4-BE49-F238E27FC236}">
                  <a16:creationId xmlns:a16="http://schemas.microsoft.com/office/drawing/2014/main" id="{5D70D252-E279-43FD-9156-D24722DC4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202"/>
              <a:ext cx="40" cy="57"/>
            </a:xfrm>
            <a:custGeom>
              <a:avLst/>
              <a:gdLst>
                <a:gd name="T0" fmla="*/ 6 w 76"/>
                <a:gd name="T1" fmla="*/ 16 h 110"/>
                <a:gd name="T2" fmla="*/ 11 w 76"/>
                <a:gd name="T3" fmla="*/ 8 h 110"/>
                <a:gd name="T4" fmla="*/ 5 w 76"/>
                <a:gd name="T5" fmla="*/ 0 h 110"/>
                <a:gd name="T6" fmla="*/ 1 w 76"/>
                <a:gd name="T7" fmla="*/ 8 h 110"/>
                <a:gd name="T8" fmla="*/ 6 w 76"/>
                <a:gd name="T9" fmla="*/ 16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0">
                  <a:moveTo>
                    <a:pt x="39" y="110"/>
                  </a:moveTo>
                  <a:cubicBezTo>
                    <a:pt x="59" y="109"/>
                    <a:pt x="76" y="85"/>
                    <a:pt x="75" y="54"/>
                  </a:cubicBezTo>
                  <a:cubicBezTo>
                    <a:pt x="74" y="24"/>
                    <a:pt x="57" y="0"/>
                    <a:pt x="37" y="0"/>
                  </a:cubicBezTo>
                  <a:cubicBezTo>
                    <a:pt x="16" y="1"/>
                    <a:pt x="0" y="25"/>
                    <a:pt x="1" y="56"/>
                  </a:cubicBezTo>
                  <a:cubicBezTo>
                    <a:pt x="1" y="86"/>
                    <a:pt x="19" y="110"/>
                    <a:pt x="39" y="11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0" name="Freeform 1056">
              <a:extLst>
                <a:ext uri="{FF2B5EF4-FFF2-40B4-BE49-F238E27FC236}">
                  <a16:creationId xmlns:a16="http://schemas.microsoft.com/office/drawing/2014/main" id="{62F77BFF-33C1-4EC5-83C5-97A65C71C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227"/>
              <a:ext cx="22" cy="27"/>
            </a:xfrm>
            <a:custGeom>
              <a:avLst/>
              <a:gdLst>
                <a:gd name="T0" fmla="*/ 6 w 42"/>
                <a:gd name="T1" fmla="*/ 4 h 50"/>
                <a:gd name="T2" fmla="*/ 3 w 42"/>
                <a:gd name="T3" fmla="*/ 0 h 50"/>
                <a:gd name="T4" fmla="*/ 0 w 42"/>
                <a:gd name="T5" fmla="*/ 4 h 50"/>
                <a:gd name="T6" fmla="*/ 3 w 42"/>
                <a:gd name="T7" fmla="*/ 8 h 50"/>
                <a:gd name="T8" fmla="*/ 6 w 42"/>
                <a:gd name="T9" fmla="*/ 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0">
                  <a:moveTo>
                    <a:pt x="42" y="25"/>
                  </a:moveTo>
                  <a:cubicBezTo>
                    <a:pt x="42" y="11"/>
                    <a:pt x="33" y="0"/>
                    <a:pt x="21" y="0"/>
                  </a:cubicBezTo>
                  <a:cubicBezTo>
                    <a:pt x="10" y="0"/>
                    <a:pt x="0" y="12"/>
                    <a:pt x="0" y="25"/>
                  </a:cubicBezTo>
                  <a:cubicBezTo>
                    <a:pt x="0" y="39"/>
                    <a:pt x="10" y="50"/>
                    <a:pt x="21" y="50"/>
                  </a:cubicBezTo>
                  <a:cubicBezTo>
                    <a:pt x="33" y="50"/>
                    <a:pt x="42" y="39"/>
                    <a:pt x="4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1" name="Freeform 1057">
              <a:extLst>
                <a:ext uri="{FF2B5EF4-FFF2-40B4-BE49-F238E27FC236}">
                  <a16:creationId xmlns:a16="http://schemas.microsoft.com/office/drawing/2014/main" id="{95027BFA-FCC0-4A52-9485-05374E8D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206"/>
              <a:ext cx="16" cy="17"/>
            </a:xfrm>
            <a:custGeom>
              <a:avLst/>
              <a:gdLst>
                <a:gd name="T0" fmla="*/ 4 w 30"/>
                <a:gd name="T1" fmla="*/ 3 h 33"/>
                <a:gd name="T2" fmla="*/ 3 w 30"/>
                <a:gd name="T3" fmla="*/ 1 h 33"/>
                <a:gd name="T4" fmla="*/ 1 w 30"/>
                <a:gd name="T5" fmla="*/ 2 h 33"/>
                <a:gd name="T6" fmla="*/ 2 w 30"/>
                <a:gd name="T7" fmla="*/ 4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7" y="20"/>
                  </a:moveTo>
                  <a:cubicBezTo>
                    <a:pt x="30" y="12"/>
                    <a:pt x="26" y="4"/>
                    <a:pt x="19" y="2"/>
                  </a:cubicBezTo>
                  <a:cubicBezTo>
                    <a:pt x="13" y="0"/>
                    <a:pt x="5" y="5"/>
                    <a:pt x="3" y="13"/>
                  </a:cubicBezTo>
                  <a:cubicBezTo>
                    <a:pt x="0" y="21"/>
                    <a:pt x="4" y="29"/>
                    <a:pt x="11" y="31"/>
                  </a:cubicBezTo>
                  <a:cubicBezTo>
                    <a:pt x="17" y="33"/>
                    <a:pt x="25" y="28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2" name="Freeform 1058">
              <a:extLst>
                <a:ext uri="{FF2B5EF4-FFF2-40B4-BE49-F238E27FC236}">
                  <a16:creationId xmlns:a16="http://schemas.microsoft.com/office/drawing/2014/main" id="{92E0BA55-A82F-46AD-84C0-719C56CC4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116"/>
              <a:ext cx="156" cy="167"/>
            </a:xfrm>
            <a:custGeom>
              <a:avLst/>
              <a:gdLst>
                <a:gd name="T0" fmla="*/ 30 w 297"/>
                <a:gd name="T1" fmla="*/ 30 h 320"/>
                <a:gd name="T2" fmla="*/ 29 w 297"/>
                <a:gd name="T3" fmla="*/ 32 h 320"/>
                <a:gd name="T4" fmla="*/ 25 w 297"/>
                <a:gd name="T5" fmla="*/ 38 h 320"/>
                <a:gd name="T6" fmla="*/ 6 w 297"/>
                <a:gd name="T7" fmla="*/ 41 h 320"/>
                <a:gd name="T8" fmla="*/ 6 w 297"/>
                <a:gd name="T9" fmla="*/ 21 h 320"/>
                <a:gd name="T10" fmla="*/ 11 w 297"/>
                <a:gd name="T11" fmla="*/ 17 h 320"/>
                <a:gd name="T12" fmla="*/ 12 w 297"/>
                <a:gd name="T13" fmla="*/ 15 h 320"/>
                <a:gd name="T14" fmla="*/ 14 w 297"/>
                <a:gd name="T15" fmla="*/ 14 h 320"/>
                <a:gd name="T16" fmla="*/ 18 w 297"/>
                <a:gd name="T17" fmla="*/ 8 h 320"/>
                <a:gd name="T18" fmla="*/ 37 w 297"/>
                <a:gd name="T19" fmla="*/ 5 h 320"/>
                <a:gd name="T20" fmla="*/ 37 w 297"/>
                <a:gd name="T21" fmla="*/ 25 h 320"/>
                <a:gd name="T22" fmla="*/ 32 w 297"/>
                <a:gd name="T23" fmla="*/ 29 h 320"/>
                <a:gd name="T24" fmla="*/ 30 w 297"/>
                <a:gd name="T25" fmla="*/ 30 h 3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320">
                  <a:moveTo>
                    <a:pt x="212" y="215"/>
                  </a:moveTo>
                  <a:cubicBezTo>
                    <a:pt x="208" y="220"/>
                    <a:pt x="204" y="223"/>
                    <a:pt x="200" y="225"/>
                  </a:cubicBezTo>
                  <a:cubicBezTo>
                    <a:pt x="195" y="239"/>
                    <a:pt x="187" y="253"/>
                    <a:pt x="176" y="266"/>
                  </a:cubicBezTo>
                  <a:cubicBezTo>
                    <a:pt x="137" y="310"/>
                    <a:pt x="75" y="320"/>
                    <a:pt x="38" y="287"/>
                  </a:cubicBezTo>
                  <a:cubicBezTo>
                    <a:pt x="0" y="255"/>
                    <a:pt x="1" y="192"/>
                    <a:pt x="40" y="147"/>
                  </a:cubicBezTo>
                  <a:cubicBezTo>
                    <a:pt x="51" y="135"/>
                    <a:pt x="63" y="126"/>
                    <a:pt x="76" y="119"/>
                  </a:cubicBezTo>
                  <a:cubicBezTo>
                    <a:pt x="77" y="114"/>
                    <a:pt x="80" y="109"/>
                    <a:pt x="84" y="104"/>
                  </a:cubicBezTo>
                  <a:cubicBezTo>
                    <a:pt x="88" y="99"/>
                    <a:pt x="93" y="96"/>
                    <a:pt x="98" y="94"/>
                  </a:cubicBezTo>
                  <a:cubicBezTo>
                    <a:pt x="103" y="80"/>
                    <a:pt x="110" y="67"/>
                    <a:pt x="121" y="55"/>
                  </a:cubicBezTo>
                  <a:cubicBezTo>
                    <a:pt x="160" y="10"/>
                    <a:pt x="222" y="0"/>
                    <a:pt x="259" y="33"/>
                  </a:cubicBezTo>
                  <a:cubicBezTo>
                    <a:pt x="297" y="66"/>
                    <a:pt x="296" y="128"/>
                    <a:pt x="257" y="173"/>
                  </a:cubicBezTo>
                  <a:cubicBezTo>
                    <a:pt x="246" y="185"/>
                    <a:pt x="233" y="195"/>
                    <a:pt x="220" y="202"/>
                  </a:cubicBezTo>
                  <a:cubicBezTo>
                    <a:pt x="218" y="206"/>
                    <a:pt x="216" y="211"/>
                    <a:pt x="212" y="2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3" name="Freeform 1059">
              <a:extLst>
                <a:ext uri="{FF2B5EF4-FFF2-40B4-BE49-F238E27FC236}">
                  <a16:creationId xmlns:a16="http://schemas.microsoft.com/office/drawing/2014/main" id="{AC3DC9F9-0FB8-47A2-B565-E4F35E928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116"/>
              <a:ext cx="173" cy="151"/>
            </a:xfrm>
            <a:custGeom>
              <a:avLst/>
              <a:gdLst>
                <a:gd name="T0" fmla="*/ 31 w 330"/>
                <a:gd name="T1" fmla="*/ 30 h 289"/>
                <a:gd name="T2" fmla="*/ 29 w 330"/>
                <a:gd name="T3" fmla="*/ 31 h 289"/>
                <a:gd name="T4" fmla="*/ 25 w 330"/>
                <a:gd name="T5" fmla="*/ 36 h 289"/>
                <a:gd name="T6" fmla="*/ 4 w 330"/>
                <a:gd name="T7" fmla="*/ 35 h 289"/>
                <a:gd name="T8" fmla="*/ 9 w 330"/>
                <a:gd name="T9" fmla="*/ 16 h 289"/>
                <a:gd name="T10" fmla="*/ 15 w 330"/>
                <a:gd name="T11" fmla="*/ 13 h 289"/>
                <a:gd name="T12" fmla="*/ 16 w 330"/>
                <a:gd name="T13" fmla="*/ 11 h 289"/>
                <a:gd name="T14" fmla="*/ 19 w 330"/>
                <a:gd name="T15" fmla="*/ 10 h 289"/>
                <a:gd name="T16" fmla="*/ 23 w 330"/>
                <a:gd name="T17" fmla="*/ 5 h 289"/>
                <a:gd name="T18" fmla="*/ 43 w 330"/>
                <a:gd name="T19" fmla="*/ 6 h 289"/>
                <a:gd name="T20" fmla="*/ 38 w 330"/>
                <a:gd name="T21" fmla="*/ 26 h 289"/>
                <a:gd name="T22" fmla="*/ 33 w 330"/>
                <a:gd name="T23" fmla="*/ 29 h 289"/>
                <a:gd name="T24" fmla="*/ 31 w 330"/>
                <a:gd name="T25" fmla="*/ 30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0" h="289">
                  <a:moveTo>
                    <a:pt x="215" y="212"/>
                  </a:moveTo>
                  <a:cubicBezTo>
                    <a:pt x="211" y="216"/>
                    <a:pt x="206" y="218"/>
                    <a:pt x="202" y="219"/>
                  </a:cubicBezTo>
                  <a:cubicBezTo>
                    <a:pt x="194" y="232"/>
                    <a:pt x="183" y="244"/>
                    <a:pt x="170" y="254"/>
                  </a:cubicBezTo>
                  <a:cubicBezTo>
                    <a:pt x="122" y="289"/>
                    <a:pt x="60" y="286"/>
                    <a:pt x="30" y="246"/>
                  </a:cubicBezTo>
                  <a:cubicBezTo>
                    <a:pt x="0" y="206"/>
                    <a:pt x="14" y="145"/>
                    <a:pt x="62" y="109"/>
                  </a:cubicBezTo>
                  <a:cubicBezTo>
                    <a:pt x="75" y="100"/>
                    <a:pt x="89" y="93"/>
                    <a:pt x="103" y="89"/>
                  </a:cubicBezTo>
                  <a:cubicBezTo>
                    <a:pt x="105" y="85"/>
                    <a:pt x="109" y="80"/>
                    <a:pt x="114" y="76"/>
                  </a:cubicBezTo>
                  <a:cubicBezTo>
                    <a:pt x="119" y="73"/>
                    <a:pt x="125" y="70"/>
                    <a:pt x="129" y="69"/>
                  </a:cubicBezTo>
                  <a:cubicBezTo>
                    <a:pt x="137" y="57"/>
                    <a:pt x="147" y="45"/>
                    <a:pt x="160" y="36"/>
                  </a:cubicBezTo>
                  <a:cubicBezTo>
                    <a:pt x="208" y="0"/>
                    <a:pt x="270" y="4"/>
                    <a:pt x="300" y="44"/>
                  </a:cubicBezTo>
                  <a:cubicBezTo>
                    <a:pt x="330" y="84"/>
                    <a:pt x="316" y="145"/>
                    <a:pt x="268" y="180"/>
                  </a:cubicBezTo>
                  <a:cubicBezTo>
                    <a:pt x="255" y="190"/>
                    <a:pt x="240" y="197"/>
                    <a:pt x="226" y="201"/>
                  </a:cubicBezTo>
                  <a:cubicBezTo>
                    <a:pt x="224" y="205"/>
                    <a:pt x="220" y="209"/>
                    <a:pt x="215" y="212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4" name="Freeform 1060">
              <a:extLst>
                <a:ext uri="{FF2B5EF4-FFF2-40B4-BE49-F238E27FC236}">
                  <a16:creationId xmlns:a16="http://schemas.microsoft.com/office/drawing/2014/main" id="{A46951F0-FDB2-4DD7-A822-BE5B856CD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164"/>
              <a:ext cx="76" cy="91"/>
            </a:xfrm>
            <a:custGeom>
              <a:avLst/>
              <a:gdLst>
                <a:gd name="T0" fmla="*/ 18 w 144"/>
                <a:gd name="T1" fmla="*/ 16 h 172"/>
                <a:gd name="T2" fmla="*/ 16 w 144"/>
                <a:gd name="T3" fmla="*/ 2 h 172"/>
                <a:gd name="T4" fmla="*/ 3 w 144"/>
                <a:gd name="T5" fmla="*/ 8 h 172"/>
                <a:gd name="T6" fmla="*/ 5 w 144"/>
                <a:gd name="T7" fmla="*/ 23 h 172"/>
                <a:gd name="T8" fmla="*/ 18 w 144"/>
                <a:gd name="T9" fmla="*/ 16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72">
                  <a:moveTo>
                    <a:pt x="124" y="112"/>
                  </a:moveTo>
                  <a:cubicBezTo>
                    <a:pt x="144" y="73"/>
                    <a:pt x="137" y="29"/>
                    <a:pt x="108" y="15"/>
                  </a:cubicBezTo>
                  <a:cubicBezTo>
                    <a:pt x="80" y="0"/>
                    <a:pt x="40" y="20"/>
                    <a:pt x="20" y="59"/>
                  </a:cubicBezTo>
                  <a:cubicBezTo>
                    <a:pt x="0" y="98"/>
                    <a:pt x="7" y="142"/>
                    <a:pt x="35" y="157"/>
                  </a:cubicBezTo>
                  <a:cubicBezTo>
                    <a:pt x="64" y="172"/>
                    <a:pt x="104" y="152"/>
                    <a:pt x="124" y="112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5" name="Freeform 1061">
              <a:extLst>
                <a:ext uri="{FF2B5EF4-FFF2-40B4-BE49-F238E27FC236}">
                  <a16:creationId xmlns:a16="http://schemas.microsoft.com/office/drawing/2014/main" id="{EBAF6E58-CCD6-4EC4-84CE-684B5C8E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154"/>
              <a:ext cx="13" cy="10"/>
            </a:xfrm>
            <a:custGeom>
              <a:avLst/>
              <a:gdLst>
                <a:gd name="T0" fmla="*/ 0 w 24"/>
                <a:gd name="T1" fmla="*/ 3 h 19"/>
                <a:gd name="T2" fmla="*/ 4 w 24"/>
                <a:gd name="T3" fmla="*/ 1 h 19"/>
                <a:gd name="T4" fmla="*/ 0 w 24"/>
                <a:gd name="T5" fmla="*/ 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19"/>
                  </a:moveTo>
                  <a:cubicBezTo>
                    <a:pt x="0" y="19"/>
                    <a:pt x="3" y="0"/>
                    <a:pt x="24" y="1"/>
                  </a:cubicBezTo>
                  <a:cubicBezTo>
                    <a:pt x="24" y="1"/>
                    <a:pt x="5" y="8"/>
                    <a:pt x="0" y="19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6" name="Freeform 1062">
              <a:extLst>
                <a:ext uri="{FF2B5EF4-FFF2-40B4-BE49-F238E27FC236}">
                  <a16:creationId xmlns:a16="http://schemas.microsoft.com/office/drawing/2014/main" id="{6824300A-B59B-4C00-98D0-1BB5996F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2120"/>
              <a:ext cx="85" cy="60"/>
            </a:xfrm>
            <a:custGeom>
              <a:avLst/>
              <a:gdLst>
                <a:gd name="T0" fmla="*/ 13 w 162"/>
                <a:gd name="T1" fmla="*/ 15 h 114"/>
                <a:gd name="T2" fmla="*/ 23 w 162"/>
                <a:gd name="T3" fmla="*/ 6 h 114"/>
                <a:gd name="T4" fmla="*/ 10 w 162"/>
                <a:gd name="T5" fmla="*/ 1 h 114"/>
                <a:gd name="T6" fmla="*/ 1 w 162"/>
                <a:gd name="T7" fmla="*/ 10 h 114"/>
                <a:gd name="T8" fmla="*/ 13 w 162"/>
                <a:gd name="T9" fmla="*/ 15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14">
                  <a:moveTo>
                    <a:pt x="90" y="106"/>
                  </a:moveTo>
                  <a:cubicBezTo>
                    <a:pt x="132" y="98"/>
                    <a:pt x="162" y="70"/>
                    <a:pt x="156" y="43"/>
                  </a:cubicBezTo>
                  <a:cubicBezTo>
                    <a:pt x="151" y="16"/>
                    <a:pt x="113" y="0"/>
                    <a:pt x="72" y="8"/>
                  </a:cubicBezTo>
                  <a:cubicBezTo>
                    <a:pt x="30" y="16"/>
                    <a:pt x="0" y="44"/>
                    <a:pt x="5" y="71"/>
                  </a:cubicBezTo>
                  <a:cubicBezTo>
                    <a:pt x="10" y="98"/>
                    <a:pt x="48" y="114"/>
                    <a:pt x="90" y="106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7" name="Freeform 1063">
              <a:extLst>
                <a:ext uri="{FF2B5EF4-FFF2-40B4-BE49-F238E27FC236}">
                  <a16:creationId xmlns:a16="http://schemas.microsoft.com/office/drawing/2014/main" id="{B99AB50A-EF70-4F3C-8A30-4B6F6D2D3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128"/>
              <a:ext cx="52" cy="45"/>
            </a:xfrm>
            <a:custGeom>
              <a:avLst/>
              <a:gdLst>
                <a:gd name="T0" fmla="*/ 10 w 98"/>
                <a:gd name="T1" fmla="*/ 10 h 87"/>
                <a:gd name="T2" fmla="*/ 13 w 98"/>
                <a:gd name="T3" fmla="*/ 3 h 87"/>
                <a:gd name="T4" fmla="*/ 4 w 98"/>
                <a:gd name="T5" fmla="*/ 2 h 87"/>
                <a:gd name="T6" fmla="*/ 2 w 98"/>
                <a:gd name="T7" fmla="*/ 9 h 87"/>
                <a:gd name="T8" fmla="*/ 10 w 98"/>
                <a:gd name="T9" fmla="*/ 1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66" y="75"/>
                  </a:moveTo>
                  <a:cubicBezTo>
                    <a:pt x="88" y="62"/>
                    <a:pt x="98" y="39"/>
                    <a:pt x="88" y="21"/>
                  </a:cubicBezTo>
                  <a:cubicBezTo>
                    <a:pt x="78" y="4"/>
                    <a:pt x="53" y="0"/>
                    <a:pt x="31" y="12"/>
                  </a:cubicBezTo>
                  <a:cubicBezTo>
                    <a:pt x="9" y="24"/>
                    <a:pt x="0" y="48"/>
                    <a:pt x="9" y="65"/>
                  </a:cubicBezTo>
                  <a:cubicBezTo>
                    <a:pt x="19" y="82"/>
                    <a:pt x="45" y="87"/>
                    <a:pt x="66" y="7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8" name="Freeform 1064">
              <a:extLst>
                <a:ext uri="{FF2B5EF4-FFF2-40B4-BE49-F238E27FC236}">
                  <a16:creationId xmlns:a16="http://schemas.microsoft.com/office/drawing/2014/main" id="{4569CF1E-A050-4180-BBE8-D219DAA65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148"/>
              <a:ext cx="13" cy="13"/>
            </a:xfrm>
            <a:custGeom>
              <a:avLst/>
              <a:gdLst>
                <a:gd name="T0" fmla="*/ 3 w 25"/>
                <a:gd name="T1" fmla="*/ 3 h 25"/>
                <a:gd name="T2" fmla="*/ 3 w 25"/>
                <a:gd name="T3" fmla="*/ 1 h 25"/>
                <a:gd name="T4" fmla="*/ 1 w 25"/>
                <a:gd name="T5" fmla="*/ 1 h 25"/>
                <a:gd name="T6" fmla="*/ 1 w 25"/>
                <a:gd name="T7" fmla="*/ 3 h 25"/>
                <a:gd name="T8" fmla="*/ 3 w 25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9" y="21"/>
                  </a:moveTo>
                  <a:cubicBezTo>
                    <a:pt x="24" y="18"/>
                    <a:pt x="25" y="11"/>
                    <a:pt x="21" y="6"/>
                  </a:cubicBezTo>
                  <a:cubicBezTo>
                    <a:pt x="17" y="1"/>
                    <a:pt x="10" y="0"/>
                    <a:pt x="6" y="3"/>
                  </a:cubicBezTo>
                  <a:cubicBezTo>
                    <a:pt x="1" y="7"/>
                    <a:pt x="0" y="13"/>
                    <a:pt x="4" y="18"/>
                  </a:cubicBezTo>
                  <a:cubicBezTo>
                    <a:pt x="8" y="23"/>
                    <a:pt x="15" y="25"/>
                    <a:pt x="1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9" name="Freeform 1065">
              <a:extLst>
                <a:ext uri="{FF2B5EF4-FFF2-40B4-BE49-F238E27FC236}">
                  <a16:creationId xmlns:a16="http://schemas.microsoft.com/office/drawing/2014/main" id="{4CCA48A6-BB1E-469B-B98C-760E3FCC9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137"/>
              <a:ext cx="9" cy="10"/>
            </a:xfrm>
            <a:custGeom>
              <a:avLst/>
              <a:gdLst>
                <a:gd name="T0" fmla="*/ 2 w 17"/>
                <a:gd name="T1" fmla="*/ 2 h 18"/>
                <a:gd name="T2" fmla="*/ 2 w 17"/>
                <a:gd name="T3" fmla="*/ 1 h 18"/>
                <a:gd name="T4" fmla="*/ 1 w 17"/>
                <a:gd name="T5" fmla="*/ 1 h 18"/>
                <a:gd name="T6" fmla="*/ 1 w 17"/>
                <a:gd name="T7" fmla="*/ 2 h 18"/>
                <a:gd name="T8" fmla="*/ 2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3" y="15"/>
                  </a:moveTo>
                  <a:cubicBezTo>
                    <a:pt x="17" y="13"/>
                    <a:pt x="17" y="8"/>
                    <a:pt x="15" y="4"/>
                  </a:cubicBezTo>
                  <a:cubicBezTo>
                    <a:pt x="12" y="1"/>
                    <a:pt x="7" y="0"/>
                    <a:pt x="4" y="2"/>
                  </a:cubicBezTo>
                  <a:cubicBezTo>
                    <a:pt x="0" y="5"/>
                    <a:pt x="0" y="10"/>
                    <a:pt x="2" y="13"/>
                  </a:cubicBezTo>
                  <a:cubicBezTo>
                    <a:pt x="5" y="17"/>
                    <a:pt x="10" y="18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0" name="Freeform 1066">
              <a:extLst>
                <a:ext uri="{FF2B5EF4-FFF2-40B4-BE49-F238E27FC236}">
                  <a16:creationId xmlns:a16="http://schemas.microsoft.com/office/drawing/2014/main" id="{7493D6C7-AAF2-4EB5-84CD-7879929C5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182"/>
              <a:ext cx="44" cy="61"/>
            </a:xfrm>
            <a:custGeom>
              <a:avLst/>
              <a:gdLst>
                <a:gd name="T0" fmla="*/ 4 w 84"/>
                <a:gd name="T1" fmla="*/ 16 h 116"/>
                <a:gd name="T2" fmla="*/ 11 w 84"/>
                <a:gd name="T3" fmla="*/ 9 h 116"/>
                <a:gd name="T4" fmla="*/ 7 w 84"/>
                <a:gd name="T5" fmla="*/ 1 h 116"/>
                <a:gd name="T6" fmla="*/ 1 w 84"/>
                <a:gd name="T7" fmla="*/ 7 h 116"/>
                <a:gd name="T8" fmla="*/ 4 w 84"/>
                <a:gd name="T9" fmla="*/ 1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16">
                  <a:moveTo>
                    <a:pt x="31" y="112"/>
                  </a:moveTo>
                  <a:cubicBezTo>
                    <a:pt x="51" y="116"/>
                    <a:pt x="72" y="95"/>
                    <a:pt x="78" y="65"/>
                  </a:cubicBezTo>
                  <a:cubicBezTo>
                    <a:pt x="84" y="35"/>
                    <a:pt x="72" y="8"/>
                    <a:pt x="52" y="4"/>
                  </a:cubicBezTo>
                  <a:cubicBezTo>
                    <a:pt x="32" y="0"/>
                    <a:pt x="11" y="21"/>
                    <a:pt x="5" y="51"/>
                  </a:cubicBezTo>
                  <a:cubicBezTo>
                    <a:pt x="0" y="81"/>
                    <a:pt x="11" y="108"/>
                    <a:pt x="31" y="11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1" name="Freeform 1067">
              <a:extLst>
                <a:ext uri="{FF2B5EF4-FFF2-40B4-BE49-F238E27FC236}">
                  <a16:creationId xmlns:a16="http://schemas.microsoft.com/office/drawing/2014/main" id="{1358C7CB-8165-4767-8A63-CFDA260BB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207"/>
              <a:ext cx="24" cy="28"/>
            </a:xfrm>
            <a:custGeom>
              <a:avLst/>
              <a:gdLst>
                <a:gd name="T0" fmla="*/ 6 w 46"/>
                <a:gd name="T1" fmla="*/ 4 h 53"/>
                <a:gd name="T2" fmla="*/ 4 w 46"/>
                <a:gd name="T3" fmla="*/ 1 h 53"/>
                <a:gd name="T4" fmla="*/ 1 w 46"/>
                <a:gd name="T5" fmla="*/ 3 h 53"/>
                <a:gd name="T6" fmla="*/ 3 w 46"/>
                <a:gd name="T7" fmla="*/ 7 h 53"/>
                <a:gd name="T8" fmla="*/ 6 w 46"/>
                <a:gd name="T9" fmla="*/ 4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44" y="31"/>
                  </a:moveTo>
                  <a:cubicBezTo>
                    <a:pt x="46" y="18"/>
                    <a:pt x="40" y="5"/>
                    <a:pt x="28" y="2"/>
                  </a:cubicBezTo>
                  <a:cubicBezTo>
                    <a:pt x="17" y="0"/>
                    <a:pt x="6" y="9"/>
                    <a:pt x="3" y="22"/>
                  </a:cubicBezTo>
                  <a:cubicBezTo>
                    <a:pt x="0" y="36"/>
                    <a:pt x="7" y="49"/>
                    <a:pt x="18" y="51"/>
                  </a:cubicBezTo>
                  <a:cubicBezTo>
                    <a:pt x="29" y="53"/>
                    <a:pt x="41" y="44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2" name="Freeform 1068">
              <a:extLst>
                <a:ext uri="{FF2B5EF4-FFF2-40B4-BE49-F238E27FC236}">
                  <a16:creationId xmlns:a16="http://schemas.microsoft.com/office/drawing/2014/main" id="{6F7C0F94-1B51-43DB-98E0-5591E25B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187"/>
              <a:ext cx="17" cy="18"/>
            </a:xfrm>
            <a:custGeom>
              <a:avLst/>
              <a:gdLst>
                <a:gd name="T0" fmla="*/ 4 w 31"/>
                <a:gd name="T1" fmla="*/ 4 h 33"/>
                <a:gd name="T2" fmla="*/ 4 w 31"/>
                <a:gd name="T3" fmla="*/ 1 h 33"/>
                <a:gd name="T4" fmla="*/ 1 w 31"/>
                <a:gd name="T5" fmla="*/ 2 h 33"/>
                <a:gd name="T6" fmla="*/ 1 w 31"/>
                <a:gd name="T7" fmla="*/ 5 h 33"/>
                <a:gd name="T8" fmla="*/ 4 w 31"/>
                <a:gd name="T9" fmla="*/ 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7" y="23"/>
                  </a:moveTo>
                  <a:cubicBezTo>
                    <a:pt x="31" y="16"/>
                    <a:pt x="29" y="7"/>
                    <a:pt x="23" y="3"/>
                  </a:cubicBezTo>
                  <a:cubicBezTo>
                    <a:pt x="17" y="0"/>
                    <a:pt x="8" y="3"/>
                    <a:pt x="4" y="10"/>
                  </a:cubicBezTo>
                  <a:cubicBezTo>
                    <a:pt x="0" y="18"/>
                    <a:pt x="2" y="26"/>
                    <a:pt x="8" y="30"/>
                  </a:cubicBezTo>
                  <a:cubicBezTo>
                    <a:pt x="14" y="33"/>
                    <a:pt x="22" y="30"/>
                    <a:pt x="27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3" name="Freeform 1069">
              <a:extLst>
                <a:ext uri="{FF2B5EF4-FFF2-40B4-BE49-F238E27FC236}">
                  <a16:creationId xmlns:a16="http://schemas.microsoft.com/office/drawing/2014/main" id="{267A0136-9009-4214-BEB4-F4875DF8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117"/>
              <a:ext cx="172" cy="151"/>
            </a:xfrm>
            <a:custGeom>
              <a:avLst/>
              <a:gdLst>
                <a:gd name="T0" fmla="*/ 31 w 329"/>
                <a:gd name="T1" fmla="*/ 30 h 289"/>
                <a:gd name="T2" fmla="*/ 29 w 329"/>
                <a:gd name="T3" fmla="*/ 31 h 289"/>
                <a:gd name="T4" fmla="*/ 24 w 329"/>
                <a:gd name="T5" fmla="*/ 36 h 289"/>
                <a:gd name="T6" fmla="*/ 4 w 329"/>
                <a:gd name="T7" fmla="*/ 35 h 289"/>
                <a:gd name="T8" fmla="*/ 9 w 329"/>
                <a:gd name="T9" fmla="*/ 16 h 289"/>
                <a:gd name="T10" fmla="*/ 15 w 329"/>
                <a:gd name="T11" fmla="*/ 13 h 289"/>
                <a:gd name="T12" fmla="*/ 16 w 329"/>
                <a:gd name="T13" fmla="*/ 11 h 289"/>
                <a:gd name="T14" fmla="*/ 18 w 329"/>
                <a:gd name="T15" fmla="*/ 10 h 289"/>
                <a:gd name="T16" fmla="*/ 23 w 329"/>
                <a:gd name="T17" fmla="*/ 5 h 289"/>
                <a:gd name="T18" fmla="*/ 43 w 329"/>
                <a:gd name="T19" fmla="*/ 6 h 289"/>
                <a:gd name="T20" fmla="*/ 38 w 329"/>
                <a:gd name="T21" fmla="*/ 26 h 289"/>
                <a:gd name="T22" fmla="*/ 32 w 329"/>
                <a:gd name="T23" fmla="*/ 28 h 289"/>
                <a:gd name="T24" fmla="*/ 31 w 329"/>
                <a:gd name="T25" fmla="*/ 30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9" h="289">
                  <a:moveTo>
                    <a:pt x="215" y="211"/>
                  </a:moveTo>
                  <a:cubicBezTo>
                    <a:pt x="210" y="215"/>
                    <a:pt x="205" y="217"/>
                    <a:pt x="201" y="218"/>
                  </a:cubicBezTo>
                  <a:cubicBezTo>
                    <a:pt x="193" y="231"/>
                    <a:pt x="183" y="243"/>
                    <a:pt x="169" y="253"/>
                  </a:cubicBezTo>
                  <a:cubicBezTo>
                    <a:pt x="122" y="289"/>
                    <a:pt x="59" y="285"/>
                    <a:pt x="30" y="245"/>
                  </a:cubicBezTo>
                  <a:cubicBezTo>
                    <a:pt x="0" y="205"/>
                    <a:pt x="14" y="144"/>
                    <a:pt x="61" y="109"/>
                  </a:cubicBezTo>
                  <a:cubicBezTo>
                    <a:pt x="74" y="99"/>
                    <a:pt x="88" y="93"/>
                    <a:pt x="102" y="89"/>
                  </a:cubicBezTo>
                  <a:cubicBezTo>
                    <a:pt x="104" y="84"/>
                    <a:pt x="108" y="80"/>
                    <a:pt x="114" y="76"/>
                  </a:cubicBezTo>
                  <a:cubicBezTo>
                    <a:pt x="119" y="72"/>
                    <a:pt x="124" y="70"/>
                    <a:pt x="129" y="69"/>
                  </a:cubicBezTo>
                  <a:cubicBezTo>
                    <a:pt x="137" y="56"/>
                    <a:pt x="147" y="45"/>
                    <a:pt x="160" y="35"/>
                  </a:cubicBezTo>
                  <a:cubicBezTo>
                    <a:pt x="207" y="0"/>
                    <a:pt x="270" y="3"/>
                    <a:pt x="300" y="43"/>
                  </a:cubicBezTo>
                  <a:cubicBezTo>
                    <a:pt x="329" y="83"/>
                    <a:pt x="315" y="144"/>
                    <a:pt x="268" y="179"/>
                  </a:cubicBezTo>
                  <a:cubicBezTo>
                    <a:pt x="254" y="189"/>
                    <a:pt x="240" y="196"/>
                    <a:pt x="225" y="200"/>
                  </a:cubicBezTo>
                  <a:cubicBezTo>
                    <a:pt x="223" y="204"/>
                    <a:pt x="220" y="208"/>
                    <a:pt x="215" y="2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4" name="Freeform 1070">
              <a:extLst>
                <a:ext uri="{FF2B5EF4-FFF2-40B4-BE49-F238E27FC236}">
                  <a16:creationId xmlns:a16="http://schemas.microsoft.com/office/drawing/2014/main" id="{3EE13D3D-9C21-4C43-8757-552466065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207"/>
              <a:ext cx="118" cy="133"/>
            </a:xfrm>
            <a:custGeom>
              <a:avLst/>
              <a:gdLst>
                <a:gd name="T0" fmla="*/ 32 w 226"/>
                <a:gd name="T1" fmla="*/ 19 h 253"/>
                <a:gd name="T2" fmla="*/ 0 w 226"/>
                <a:gd name="T3" fmla="*/ 0 h 2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6" h="253">
                  <a:moveTo>
                    <a:pt x="226" y="135"/>
                  </a:moveTo>
                  <a:cubicBezTo>
                    <a:pt x="226" y="135"/>
                    <a:pt x="9" y="253"/>
                    <a:pt x="0" y="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5" name="Freeform 1071">
              <a:extLst>
                <a:ext uri="{FF2B5EF4-FFF2-40B4-BE49-F238E27FC236}">
                  <a16:creationId xmlns:a16="http://schemas.microsoft.com/office/drawing/2014/main" id="{78B5B42E-3DE0-44FB-BE36-D822EFF45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244"/>
              <a:ext cx="129" cy="130"/>
            </a:xfrm>
            <a:custGeom>
              <a:avLst/>
              <a:gdLst>
                <a:gd name="T0" fmla="*/ 13 w 245"/>
                <a:gd name="T1" fmla="*/ 36 h 249"/>
                <a:gd name="T2" fmla="*/ 0 w 245"/>
                <a:gd name="T3" fmla="*/ 0 h 2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249">
                  <a:moveTo>
                    <a:pt x="85" y="249"/>
                  </a:moveTo>
                  <a:cubicBezTo>
                    <a:pt x="85" y="249"/>
                    <a:pt x="245" y="60"/>
                    <a:pt x="0" y="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6" name="Freeform 1072">
              <a:extLst>
                <a:ext uri="{FF2B5EF4-FFF2-40B4-BE49-F238E27FC236}">
                  <a16:creationId xmlns:a16="http://schemas.microsoft.com/office/drawing/2014/main" id="{28ADFB63-F03B-45BA-8D19-A9ACDD688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1955"/>
              <a:ext cx="132" cy="184"/>
            </a:xfrm>
            <a:custGeom>
              <a:avLst/>
              <a:gdLst>
                <a:gd name="T0" fmla="*/ 7 w 252"/>
                <a:gd name="T1" fmla="*/ 29 h 351"/>
                <a:gd name="T2" fmla="*/ 8 w 252"/>
                <a:gd name="T3" fmla="*/ 31 h 351"/>
                <a:gd name="T4" fmla="*/ 9 w 252"/>
                <a:gd name="T5" fmla="*/ 38 h 351"/>
                <a:gd name="T6" fmla="*/ 26 w 252"/>
                <a:gd name="T7" fmla="*/ 48 h 351"/>
                <a:gd name="T8" fmla="*/ 34 w 252"/>
                <a:gd name="T9" fmla="*/ 29 h 351"/>
                <a:gd name="T10" fmla="*/ 30 w 252"/>
                <a:gd name="T11" fmla="*/ 24 h 351"/>
                <a:gd name="T12" fmla="*/ 30 w 252"/>
                <a:gd name="T13" fmla="*/ 21 h 351"/>
                <a:gd name="T14" fmla="*/ 28 w 252"/>
                <a:gd name="T15" fmla="*/ 19 h 351"/>
                <a:gd name="T16" fmla="*/ 27 w 252"/>
                <a:gd name="T17" fmla="*/ 13 h 351"/>
                <a:gd name="T18" fmla="*/ 10 w 252"/>
                <a:gd name="T19" fmla="*/ 3 h 351"/>
                <a:gd name="T20" fmla="*/ 3 w 252"/>
                <a:gd name="T21" fmla="*/ 21 h 351"/>
                <a:gd name="T22" fmla="*/ 7 w 252"/>
                <a:gd name="T23" fmla="*/ 27 h 351"/>
                <a:gd name="T24" fmla="*/ 7 w 252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47" y="204"/>
                  </a:moveTo>
                  <a:cubicBezTo>
                    <a:pt x="49" y="210"/>
                    <a:pt x="52" y="214"/>
                    <a:pt x="55" y="218"/>
                  </a:cubicBezTo>
                  <a:cubicBezTo>
                    <a:pt x="55" y="233"/>
                    <a:pt x="57" y="248"/>
                    <a:pt x="63" y="264"/>
                  </a:cubicBezTo>
                  <a:cubicBezTo>
                    <a:pt x="83" y="320"/>
                    <a:pt x="138" y="351"/>
                    <a:pt x="184" y="334"/>
                  </a:cubicBezTo>
                  <a:cubicBezTo>
                    <a:pt x="231" y="317"/>
                    <a:pt x="252" y="258"/>
                    <a:pt x="232" y="202"/>
                  </a:cubicBezTo>
                  <a:cubicBezTo>
                    <a:pt x="227" y="187"/>
                    <a:pt x="219" y="174"/>
                    <a:pt x="209" y="163"/>
                  </a:cubicBezTo>
                  <a:cubicBezTo>
                    <a:pt x="209" y="158"/>
                    <a:pt x="209" y="152"/>
                    <a:pt x="206" y="146"/>
                  </a:cubicBezTo>
                  <a:cubicBezTo>
                    <a:pt x="204" y="140"/>
                    <a:pt x="201" y="135"/>
                    <a:pt x="197" y="132"/>
                  </a:cubicBezTo>
                  <a:cubicBezTo>
                    <a:pt x="198" y="117"/>
                    <a:pt x="195" y="102"/>
                    <a:pt x="190" y="87"/>
                  </a:cubicBezTo>
                  <a:cubicBezTo>
                    <a:pt x="169" y="31"/>
                    <a:pt x="115" y="0"/>
                    <a:pt x="68" y="17"/>
                  </a:cubicBezTo>
                  <a:cubicBezTo>
                    <a:pt x="22" y="34"/>
                    <a:pt x="0" y="93"/>
                    <a:pt x="21" y="149"/>
                  </a:cubicBezTo>
                  <a:cubicBezTo>
                    <a:pt x="26" y="164"/>
                    <a:pt x="35" y="178"/>
                    <a:pt x="45" y="189"/>
                  </a:cubicBezTo>
                  <a:cubicBezTo>
                    <a:pt x="45" y="193"/>
                    <a:pt x="45" y="199"/>
                    <a:pt x="47" y="204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7" name="Freeform 1073">
              <a:extLst>
                <a:ext uri="{FF2B5EF4-FFF2-40B4-BE49-F238E27FC236}">
                  <a16:creationId xmlns:a16="http://schemas.microsoft.com/office/drawing/2014/main" id="{5A001E2A-E5DA-401D-A0CE-95665F658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040"/>
              <a:ext cx="66" cy="87"/>
            </a:xfrm>
            <a:custGeom>
              <a:avLst/>
              <a:gdLst>
                <a:gd name="T0" fmla="*/ 1 w 125"/>
                <a:gd name="T1" fmla="*/ 11 h 166"/>
                <a:gd name="T2" fmla="*/ 11 w 125"/>
                <a:gd name="T3" fmla="*/ 1 h 166"/>
                <a:gd name="T4" fmla="*/ 18 w 125"/>
                <a:gd name="T5" fmla="*/ 13 h 166"/>
                <a:gd name="T6" fmla="*/ 8 w 125"/>
                <a:gd name="T7" fmla="*/ 24 h 166"/>
                <a:gd name="T8" fmla="*/ 1 w 125"/>
                <a:gd name="T9" fmla="*/ 11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66">
                  <a:moveTo>
                    <a:pt x="4" y="77"/>
                  </a:moveTo>
                  <a:cubicBezTo>
                    <a:pt x="9" y="33"/>
                    <a:pt x="39" y="0"/>
                    <a:pt x="71" y="4"/>
                  </a:cubicBezTo>
                  <a:cubicBezTo>
                    <a:pt x="103" y="7"/>
                    <a:pt x="125" y="45"/>
                    <a:pt x="121" y="89"/>
                  </a:cubicBezTo>
                  <a:cubicBezTo>
                    <a:pt x="116" y="133"/>
                    <a:pt x="87" y="166"/>
                    <a:pt x="54" y="163"/>
                  </a:cubicBezTo>
                  <a:cubicBezTo>
                    <a:pt x="22" y="160"/>
                    <a:pt x="0" y="121"/>
                    <a:pt x="4" y="7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8" name="Freeform 1074">
              <a:extLst>
                <a:ext uri="{FF2B5EF4-FFF2-40B4-BE49-F238E27FC236}">
                  <a16:creationId xmlns:a16="http://schemas.microsoft.com/office/drawing/2014/main" id="{09479922-3AC9-4279-80A0-9CBB0E414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024"/>
              <a:ext cx="9" cy="15"/>
            </a:xfrm>
            <a:custGeom>
              <a:avLst/>
              <a:gdLst>
                <a:gd name="T0" fmla="*/ 2 w 18"/>
                <a:gd name="T1" fmla="*/ 4 h 28"/>
                <a:gd name="T2" fmla="*/ 0 w 18"/>
                <a:gd name="T3" fmla="*/ 0 h 28"/>
                <a:gd name="T4" fmla="*/ 2 w 18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0" y="28"/>
                  </a:moveTo>
                  <a:cubicBezTo>
                    <a:pt x="10" y="28"/>
                    <a:pt x="18" y="11"/>
                    <a:pt x="0" y="0"/>
                  </a:cubicBezTo>
                  <a:cubicBezTo>
                    <a:pt x="0" y="0"/>
                    <a:pt x="12" y="16"/>
                    <a:pt x="10" y="28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9" name="Freeform 1075">
              <a:extLst>
                <a:ext uri="{FF2B5EF4-FFF2-40B4-BE49-F238E27FC236}">
                  <a16:creationId xmlns:a16="http://schemas.microsoft.com/office/drawing/2014/main" id="{F18C5E46-C29C-4B98-BC13-99CC7D04A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1958"/>
              <a:ext cx="78" cy="76"/>
            </a:xfrm>
            <a:custGeom>
              <a:avLst/>
              <a:gdLst>
                <a:gd name="T0" fmla="*/ 6 w 149"/>
                <a:gd name="T1" fmla="*/ 16 h 146"/>
                <a:gd name="T2" fmla="*/ 3 w 149"/>
                <a:gd name="T3" fmla="*/ 3 h 146"/>
                <a:gd name="T4" fmla="*/ 16 w 149"/>
                <a:gd name="T5" fmla="*/ 5 h 146"/>
                <a:gd name="T6" fmla="*/ 19 w 149"/>
                <a:gd name="T7" fmla="*/ 18 h 146"/>
                <a:gd name="T8" fmla="*/ 6 w 149"/>
                <a:gd name="T9" fmla="*/ 1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6">
                  <a:moveTo>
                    <a:pt x="41" y="109"/>
                  </a:moveTo>
                  <a:cubicBezTo>
                    <a:pt x="10" y="79"/>
                    <a:pt x="0" y="40"/>
                    <a:pt x="19" y="20"/>
                  </a:cubicBezTo>
                  <a:cubicBezTo>
                    <a:pt x="38" y="0"/>
                    <a:pt x="78" y="8"/>
                    <a:pt x="109" y="37"/>
                  </a:cubicBezTo>
                  <a:cubicBezTo>
                    <a:pt x="140" y="66"/>
                    <a:pt x="149" y="106"/>
                    <a:pt x="130" y="126"/>
                  </a:cubicBezTo>
                  <a:cubicBezTo>
                    <a:pt x="112" y="146"/>
                    <a:pt x="71" y="138"/>
                    <a:pt x="41" y="109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0" name="Freeform 1076">
              <a:extLst>
                <a:ext uri="{FF2B5EF4-FFF2-40B4-BE49-F238E27FC236}">
                  <a16:creationId xmlns:a16="http://schemas.microsoft.com/office/drawing/2014/main" id="{3BCFB3D9-CAD6-4EB1-834E-422DB6C3B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1979"/>
              <a:ext cx="46" cy="51"/>
            </a:xfrm>
            <a:custGeom>
              <a:avLst/>
              <a:gdLst>
                <a:gd name="T0" fmla="*/ 2 w 87"/>
                <a:gd name="T1" fmla="*/ 9 h 98"/>
                <a:gd name="T2" fmla="*/ 3 w 87"/>
                <a:gd name="T3" fmla="*/ 2 h 98"/>
                <a:gd name="T4" fmla="*/ 11 w 87"/>
                <a:gd name="T5" fmla="*/ 5 h 98"/>
                <a:gd name="T6" fmla="*/ 10 w 87"/>
                <a:gd name="T7" fmla="*/ 12 h 98"/>
                <a:gd name="T8" fmla="*/ 2 w 87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11" y="66"/>
                  </a:moveTo>
                  <a:cubicBezTo>
                    <a:pt x="0" y="44"/>
                    <a:pt x="5" y="18"/>
                    <a:pt x="22" y="9"/>
                  </a:cubicBezTo>
                  <a:cubicBezTo>
                    <a:pt x="40" y="0"/>
                    <a:pt x="64" y="10"/>
                    <a:pt x="75" y="32"/>
                  </a:cubicBezTo>
                  <a:cubicBezTo>
                    <a:pt x="87" y="54"/>
                    <a:pt x="82" y="79"/>
                    <a:pt x="64" y="89"/>
                  </a:cubicBezTo>
                  <a:cubicBezTo>
                    <a:pt x="47" y="98"/>
                    <a:pt x="23" y="88"/>
                    <a:pt x="11" y="6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1" name="Freeform 1077">
              <a:extLst>
                <a:ext uri="{FF2B5EF4-FFF2-40B4-BE49-F238E27FC236}">
                  <a16:creationId xmlns:a16="http://schemas.microsoft.com/office/drawing/2014/main" id="{95A99A54-340F-47EA-912D-257DFE8A4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011"/>
              <a:ext cx="13" cy="13"/>
            </a:xfrm>
            <a:custGeom>
              <a:avLst/>
              <a:gdLst>
                <a:gd name="T0" fmla="*/ 1 w 25"/>
                <a:gd name="T1" fmla="*/ 3 h 24"/>
                <a:gd name="T2" fmla="*/ 2 w 25"/>
                <a:gd name="T3" fmla="*/ 1 h 24"/>
                <a:gd name="T4" fmla="*/ 3 w 25"/>
                <a:gd name="T5" fmla="*/ 1 h 24"/>
                <a:gd name="T6" fmla="*/ 2 w 25"/>
                <a:gd name="T7" fmla="*/ 3 h 24"/>
                <a:gd name="T8" fmla="*/ 1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6"/>
                  </a:moveTo>
                  <a:cubicBezTo>
                    <a:pt x="0" y="10"/>
                    <a:pt x="3" y="4"/>
                    <a:pt x="9" y="2"/>
                  </a:cubicBezTo>
                  <a:cubicBezTo>
                    <a:pt x="15" y="0"/>
                    <a:pt x="21" y="2"/>
                    <a:pt x="23" y="8"/>
                  </a:cubicBezTo>
                  <a:cubicBezTo>
                    <a:pt x="25" y="13"/>
                    <a:pt x="22" y="19"/>
                    <a:pt x="16" y="21"/>
                  </a:cubicBezTo>
                  <a:cubicBezTo>
                    <a:pt x="11" y="24"/>
                    <a:pt x="4" y="21"/>
                    <a:pt x="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2" name="Freeform 1078">
              <a:extLst>
                <a:ext uri="{FF2B5EF4-FFF2-40B4-BE49-F238E27FC236}">
                  <a16:creationId xmlns:a16="http://schemas.microsoft.com/office/drawing/2014/main" id="{386A7269-3FA5-477A-9E53-A62E556D2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998"/>
              <a:ext cx="9" cy="10"/>
            </a:xfrm>
            <a:custGeom>
              <a:avLst/>
              <a:gdLst>
                <a:gd name="T0" fmla="*/ 1 w 18"/>
                <a:gd name="T1" fmla="*/ 2 h 18"/>
                <a:gd name="T2" fmla="*/ 1 w 18"/>
                <a:gd name="T3" fmla="*/ 1 h 18"/>
                <a:gd name="T4" fmla="*/ 3 w 18"/>
                <a:gd name="T5" fmla="*/ 1 h 18"/>
                <a:gd name="T6" fmla="*/ 2 w 18"/>
                <a:gd name="T7" fmla="*/ 3 h 18"/>
                <a:gd name="T8" fmla="*/ 1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2"/>
                  </a:moveTo>
                  <a:cubicBezTo>
                    <a:pt x="0" y="8"/>
                    <a:pt x="2" y="4"/>
                    <a:pt x="7" y="2"/>
                  </a:cubicBezTo>
                  <a:cubicBezTo>
                    <a:pt x="11" y="0"/>
                    <a:pt x="15" y="2"/>
                    <a:pt x="17" y="6"/>
                  </a:cubicBezTo>
                  <a:cubicBezTo>
                    <a:pt x="18" y="10"/>
                    <a:pt x="16" y="15"/>
                    <a:pt x="12" y="16"/>
                  </a:cubicBezTo>
                  <a:cubicBezTo>
                    <a:pt x="8" y="18"/>
                    <a:pt x="3" y="16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3" name="Freeform 1079">
              <a:extLst>
                <a:ext uri="{FF2B5EF4-FFF2-40B4-BE49-F238E27FC236}">
                  <a16:creationId xmlns:a16="http://schemas.microsoft.com/office/drawing/2014/main" id="{CD817CBF-DCFD-4706-8C55-A5CA57C7E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064"/>
              <a:ext cx="48" cy="61"/>
            </a:xfrm>
            <a:custGeom>
              <a:avLst/>
              <a:gdLst>
                <a:gd name="T0" fmla="*/ 4 w 92"/>
                <a:gd name="T1" fmla="*/ 16 h 117"/>
                <a:gd name="T2" fmla="*/ 2 w 92"/>
                <a:gd name="T3" fmla="*/ 6 h 117"/>
                <a:gd name="T4" fmla="*/ 9 w 92"/>
                <a:gd name="T5" fmla="*/ 1 h 117"/>
                <a:gd name="T6" fmla="*/ 11 w 92"/>
                <a:gd name="T7" fmla="*/ 10 h 117"/>
                <a:gd name="T8" fmla="*/ 4 w 92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7">
                  <a:moveTo>
                    <a:pt x="26" y="110"/>
                  </a:moveTo>
                  <a:cubicBezTo>
                    <a:pt x="7" y="102"/>
                    <a:pt x="0" y="73"/>
                    <a:pt x="12" y="45"/>
                  </a:cubicBezTo>
                  <a:cubicBezTo>
                    <a:pt x="23" y="17"/>
                    <a:pt x="48" y="0"/>
                    <a:pt x="67" y="8"/>
                  </a:cubicBezTo>
                  <a:cubicBezTo>
                    <a:pt x="86" y="16"/>
                    <a:pt x="92" y="45"/>
                    <a:pt x="81" y="73"/>
                  </a:cubicBezTo>
                  <a:cubicBezTo>
                    <a:pt x="69" y="101"/>
                    <a:pt x="45" y="117"/>
                    <a:pt x="26" y="11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4" name="Freeform 1080">
              <a:extLst>
                <a:ext uri="{FF2B5EF4-FFF2-40B4-BE49-F238E27FC236}">
                  <a16:creationId xmlns:a16="http://schemas.microsoft.com/office/drawing/2014/main" id="{E0C20E95-A2DD-478D-850D-35CB3A442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090"/>
              <a:ext cx="26" cy="29"/>
            </a:xfrm>
            <a:custGeom>
              <a:avLst/>
              <a:gdLst>
                <a:gd name="T0" fmla="*/ 1 w 49"/>
                <a:gd name="T1" fmla="*/ 3 h 54"/>
                <a:gd name="T2" fmla="*/ 5 w 49"/>
                <a:gd name="T3" fmla="*/ 1 h 54"/>
                <a:gd name="T4" fmla="*/ 6 w 49"/>
                <a:gd name="T5" fmla="*/ 5 h 54"/>
                <a:gd name="T6" fmla="*/ 2 w 49"/>
                <a:gd name="T7" fmla="*/ 8 h 54"/>
                <a:gd name="T8" fmla="*/ 1 w 49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5" y="20"/>
                  </a:moveTo>
                  <a:cubicBezTo>
                    <a:pt x="10" y="7"/>
                    <a:pt x="23" y="0"/>
                    <a:pt x="34" y="4"/>
                  </a:cubicBezTo>
                  <a:cubicBezTo>
                    <a:pt x="44" y="8"/>
                    <a:pt x="49" y="22"/>
                    <a:pt x="44" y="35"/>
                  </a:cubicBezTo>
                  <a:cubicBezTo>
                    <a:pt x="39" y="47"/>
                    <a:pt x="27" y="54"/>
                    <a:pt x="16" y="50"/>
                  </a:cubicBezTo>
                  <a:cubicBezTo>
                    <a:pt x="5" y="46"/>
                    <a:pt x="0" y="32"/>
                    <a:pt x="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5" name="Freeform 1081">
              <a:extLst>
                <a:ext uri="{FF2B5EF4-FFF2-40B4-BE49-F238E27FC236}">
                  <a16:creationId xmlns:a16="http://schemas.microsoft.com/office/drawing/2014/main" id="{24820151-DF47-4867-8609-6E69EEAE0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072"/>
              <a:ext cx="14" cy="16"/>
            </a:xfrm>
            <a:custGeom>
              <a:avLst/>
              <a:gdLst>
                <a:gd name="T0" fmla="*/ 1 w 27"/>
                <a:gd name="T1" fmla="*/ 2 h 31"/>
                <a:gd name="T2" fmla="*/ 2 w 27"/>
                <a:gd name="T3" fmla="*/ 0 h 31"/>
                <a:gd name="T4" fmla="*/ 4 w 27"/>
                <a:gd name="T5" fmla="*/ 2 h 31"/>
                <a:gd name="T6" fmla="*/ 2 w 27"/>
                <a:gd name="T7" fmla="*/ 4 h 31"/>
                <a:gd name="T8" fmla="*/ 1 w 2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1" y="14"/>
                  </a:moveTo>
                  <a:cubicBezTo>
                    <a:pt x="2" y="6"/>
                    <a:pt x="8" y="0"/>
                    <a:pt x="15" y="0"/>
                  </a:cubicBezTo>
                  <a:cubicBezTo>
                    <a:pt x="22" y="1"/>
                    <a:pt x="27" y="8"/>
                    <a:pt x="26" y="16"/>
                  </a:cubicBezTo>
                  <a:cubicBezTo>
                    <a:pt x="26" y="24"/>
                    <a:pt x="20" y="31"/>
                    <a:pt x="13" y="30"/>
                  </a:cubicBezTo>
                  <a:cubicBezTo>
                    <a:pt x="6" y="30"/>
                    <a:pt x="0" y="23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6" name="Freeform 1082">
              <a:extLst>
                <a:ext uri="{FF2B5EF4-FFF2-40B4-BE49-F238E27FC236}">
                  <a16:creationId xmlns:a16="http://schemas.microsoft.com/office/drawing/2014/main" id="{B65E90F8-0048-4192-9E82-C8C2B6072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1956"/>
              <a:ext cx="133" cy="184"/>
            </a:xfrm>
            <a:custGeom>
              <a:avLst/>
              <a:gdLst>
                <a:gd name="T0" fmla="*/ 7 w 252"/>
                <a:gd name="T1" fmla="*/ 29 h 351"/>
                <a:gd name="T2" fmla="*/ 8 w 252"/>
                <a:gd name="T3" fmla="*/ 31 h 351"/>
                <a:gd name="T4" fmla="*/ 9 w 252"/>
                <a:gd name="T5" fmla="*/ 38 h 351"/>
                <a:gd name="T6" fmla="*/ 27 w 252"/>
                <a:gd name="T7" fmla="*/ 48 h 351"/>
                <a:gd name="T8" fmla="*/ 34 w 252"/>
                <a:gd name="T9" fmla="*/ 29 h 351"/>
                <a:gd name="T10" fmla="*/ 31 w 252"/>
                <a:gd name="T11" fmla="*/ 24 h 351"/>
                <a:gd name="T12" fmla="*/ 31 w 252"/>
                <a:gd name="T13" fmla="*/ 21 h 351"/>
                <a:gd name="T14" fmla="*/ 29 w 252"/>
                <a:gd name="T15" fmla="*/ 19 h 351"/>
                <a:gd name="T16" fmla="*/ 28 w 252"/>
                <a:gd name="T17" fmla="*/ 13 h 351"/>
                <a:gd name="T18" fmla="*/ 10 w 252"/>
                <a:gd name="T19" fmla="*/ 3 h 351"/>
                <a:gd name="T20" fmla="*/ 3 w 252"/>
                <a:gd name="T21" fmla="*/ 21 h 351"/>
                <a:gd name="T22" fmla="*/ 6 w 252"/>
                <a:gd name="T23" fmla="*/ 27 h 351"/>
                <a:gd name="T24" fmla="*/ 7 w 252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47" y="204"/>
                  </a:moveTo>
                  <a:cubicBezTo>
                    <a:pt x="49" y="210"/>
                    <a:pt x="52" y="214"/>
                    <a:pt x="55" y="217"/>
                  </a:cubicBezTo>
                  <a:cubicBezTo>
                    <a:pt x="54" y="233"/>
                    <a:pt x="57" y="248"/>
                    <a:pt x="62" y="264"/>
                  </a:cubicBezTo>
                  <a:cubicBezTo>
                    <a:pt x="83" y="320"/>
                    <a:pt x="137" y="351"/>
                    <a:pt x="184" y="334"/>
                  </a:cubicBezTo>
                  <a:cubicBezTo>
                    <a:pt x="231" y="317"/>
                    <a:pt x="252" y="258"/>
                    <a:pt x="232" y="202"/>
                  </a:cubicBezTo>
                  <a:cubicBezTo>
                    <a:pt x="226" y="187"/>
                    <a:pt x="218" y="174"/>
                    <a:pt x="208" y="163"/>
                  </a:cubicBezTo>
                  <a:cubicBezTo>
                    <a:pt x="209" y="158"/>
                    <a:pt x="208" y="152"/>
                    <a:pt x="206" y="146"/>
                  </a:cubicBezTo>
                  <a:cubicBezTo>
                    <a:pt x="204" y="140"/>
                    <a:pt x="200" y="135"/>
                    <a:pt x="197" y="132"/>
                  </a:cubicBezTo>
                  <a:cubicBezTo>
                    <a:pt x="197" y="117"/>
                    <a:pt x="195" y="102"/>
                    <a:pt x="189" y="87"/>
                  </a:cubicBezTo>
                  <a:cubicBezTo>
                    <a:pt x="169" y="31"/>
                    <a:pt x="114" y="0"/>
                    <a:pt x="68" y="17"/>
                  </a:cubicBezTo>
                  <a:cubicBezTo>
                    <a:pt x="21" y="34"/>
                    <a:pt x="0" y="93"/>
                    <a:pt x="20" y="149"/>
                  </a:cubicBezTo>
                  <a:cubicBezTo>
                    <a:pt x="26" y="164"/>
                    <a:pt x="34" y="178"/>
                    <a:pt x="44" y="189"/>
                  </a:cubicBezTo>
                  <a:cubicBezTo>
                    <a:pt x="44" y="193"/>
                    <a:pt x="45" y="199"/>
                    <a:pt x="47" y="20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7" name="Freeform 1083">
              <a:extLst>
                <a:ext uri="{FF2B5EF4-FFF2-40B4-BE49-F238E27FC236}">
                  <a16:creationId xmlns:a16="http://schemas.microsoft.com/office/drawing/2014/main" id="{5044DC85-893B-4101-8BEC-ED2E5F76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051"/>
              <a:ext cx="178" cy="146"/>
            </a:xfrm>
            <a:custGeom>
              <a:avLst/>
              <a:gdLst>
                <a:gd name="T0" fmla="*/ 31 w 339"/>
                <a:gd name="T1" fmla="*/ 10 h 280"/>
                <a:gd name="T2" fmla="*/ 33 w 339"/>
                <a:gd name="T3" fmla="*/ 11 h 280"/>
                <a:gd name="T4" fmla="*/ 39 w 339"/>
                <a:gd name="T5" fmla="*/ 14 h 280"/>
                <a:gd name="T6" fmla="*/ 45 w 339"/>
                <a:gd name="T7" fmla="*/ 32 h 280"/>
                <a:gd name="T8" fmla="*/ 25 w 339"/>
                <a:gd name="T9" fmla="*/ 35 h 280"/>
                <a:gd name="T10" fmla="*/ 20 w 339"/>
                <a:gd name="T11" fmla="*/ 31 h 280"/>
                <a:gd name="T12" fmla="*/ 18 w 339"/>
                <a:gd name="T13" fmla="*/ 30 h 280"/>
                <a:gd name="T14" fmla="*/ 16 w 339"/>
                <a:gd name="T15" fmla="*/ 29 h 280"/>
                <a:gd name="T16" fmla="*/ 10 w 339"/>
                <a:gd name="T17" fmla="*/ 26 h 280"/>
                <a:gd name="T18" fmla="*/ 4 w 339"/>
                <a:gd name="T19" fmla="*/ 7 h 280"/>
                <a:gd name="T20" fmla="*/ 24 w 339"/>
                <a:gd name="T21" fmla="*/ 4 h 280"/>
                <a:gd name="T22" fmla="*/ 29 w 339"/>
                <a:gd name="T23" fmla="*/ 9 h 280"/>
                <a:gd name="T24" fmla="*/ 31 w 339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213" y="69"/>
                  </a:moveTo>
                  <a:cubicBezTo>
                    <a:pt x="218" y="72"/>
                    <a:pt x="222" y="75"/>
                    <a:pt x="225" y="79"/>
                  </a:cubicBezTo>
                  <a:cubicBezTo>
                    <a:pt x="240" y="82"/>
                    <a:pt x="255" y="87"/>
                    <a:pt x="269" y="96"/>
                  </a:cubicBezTo>
                  <a:cubicBezTo>
                    <a:pt x="319" y="127"/>
                    <a:pt x="339" y="187"/>
                    <a:pt x="312" y="229"/>
                  </a:cubicBezTo>
                  <a:cubicBezTo>
                    <a:pt x="286" y="271"/>
                    <a:pt x="224" y="280"/>
                    <a:pt x="174" y="249"/>
                  </a:cubicBezTo>
                  <a:cubicBezTo>
                    <a:pt x="160" y="241"/>
                    <a:pt x="149" y="230"/>
                    <a:pt x="140" y="218"/>
                  </a:cubicBezTo>
                  <a:cubicBezTo>
                    <a:pt x="135" y="218"/>
                    <a:pt x="130" y="216"/>
                    <a:pt x="124" y="213"/>
                  </a:cubicBezTo>
                  <a:cubicBezTo>
                    <a:pt x="119" y="209"/>
                    <a:pt x="114" y="205"/>
                    <a:pt x="112" y="201"/>
                  </a:cubicBezTo>
                  <a:cubicBezTo>
                    <a:pt x="97" y="198"/>
                    <a:pt x="83" y="193"/>
                    <a:pt x="69" y="184"/>
                  </a:cubicBezTo>
                  <a:cubicBezTo>
                    <a:pt x="19" y="153"/>
                    <a:pt x="0" y="93"/>
                    <a:pt x="26" y="51"/>
                  </a:cubicBezTo>
                  <a:cubicBezTo>
                    <a:pt x="52" y="9"/>
                    <a:pt x="114" y="0"/>
                    <a:pt x="164" y="31"/>
                  </a:cubicBezTo>
                  <a:cubicBezTo>
                    <a:pt x="179" y="40"/>
                    <a:pt x="190" y="51"/>
                    <a:pt x="199" y="63"/>
                  </a:cubicBezTo>
                  <a:cubicBezTo>
                    <a:pt x="203" y="64"/>
                    <a:pt x="209" y="66"/>
                    <a:pt x="213" y="69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8" name="Freeform 1084">
              <a:extLst>
                <a:ext uri="{FF2B5EF4-FFF2-40B4-BE49-F238E27FC236}">
                  <a16:creationId xmlns:a16="http://schemas.microsoft.com/office/drawing/2014/main" id="{F9A3E87C-B49B-4C20-8567-3D0B36FCA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122"/>
              <a:ext cx="86" cy="65"/>
            </a:xfrm>
            <a:custGeom>
              <a:avLst/>
              <a:gdLst>
                <a:gd name="T0" fmla="*/ 13 w 165"/>
                <a:gd name="T1" fmla="*/ 1 h 125"/>
                <a:gd name="T2" fmla="*/ 1 w 165"/>
                <a:gd name="T3" fmla="*/ 8 h 125"/>
                <a:gd name="T4" fmla="*/ 11 w 165"/>
                <a:gd name="T5" fmla="*/ 17 h 125"/>
                <a:gd name="T6" fmla="*/ 23 w 165"/>
                <a:gd name="T7" fmla="*/ 10 h 125"/>
                <a:gd name="T8" fmla="*/ 13 w 165"/>
                <a:gd name="T9" fmla="*/ 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25">
                  <a:moveTo>
                    <a:pt x="88" y="4"/>
                  </a:moveTo>
                  <a:cubicBezTo>
                    <a:pt x="44" y="0"/>
                    <a:pt x="6" y="22"/>
                    <a:pt x="3" y="55"/>
                  </a:cubicBezTo>
                  <a:cubicBezTo>
                    <a:pt x="0" y="87"/>
                    <a:pt x="33" y="116"/>
                    <a:pt x="77" y="121"/>
                  </a:cubicBezTo>
                  <a:cubicBezTo>
                    <a:pt x="121" y="125"/>
                    <a:pt x="159" y="103"/>
                    <a:pt x="162" y="71"/>
                  </a:cubicBezTo>
                  <a:cubicBezTo>
                    <a:pt x="165" y="39"/>
                    <a:pt x="132" y="9"/>
                    <a:pt x="88" y="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9" name="Freeform 1085">
              <a:extLst>
                <a:ext uri="{FF2B5EF4-FFF2-40B4-BE49-F238E27FC236}">
                  <a16:creationId xmlns:a16="http://schemas.microsoft.com/office/drawing/2014/main" id="{48CB4F64-4585-44B8-84B6-D1A71BEDD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2152"/>
              <a:ext cx="13" cy="10"/>
            </a:xfrm>
            <a:custGeom>
              <a:avLst/>
              <a:gdLst>
                <a:gd name="T0" fmla="*/ 4 w 25"/>
                <a:gd name="T1" fmla="*/ 2 h 20"/>
                <a:gd name="T2" fmla="*/ 0 w 25"/>
                <a:gd name="T3" fmla="*/ 0 h 20"/>
                <a:gd name="T4" fmla="*/ 4 w 25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16"/>
                  </a:moveTo>
                  <a:cubicBezTo>
                    <a:pt x="25" y="16"/>
                    <a:pt x="7" y="20"/>
                    <a:pt x="0" y="0"/>
                  </a:cubicBezTo>
                  <a:cubicBezTo>
                    <a:pt x="0" y="0"/>
                    <a:pt x="13" y="15"/>
                    <a:pt x="25" y="1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0" name="Freeform 1086">
              <a:extLst>
                <a:ext uri="{FF2B5EF4-FFF2-40B4-BE49-F238E27FC236}">
                  <a16:creationId xmlns:a16="http://schemas.microsoft.com/office/drawing/2014/main" id="{3537ADBE-99B7-4DAA-B50A-0D93B84E7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069"/>
              <a:ext cx="68" cy="84"/>
            </a:xfrm>
            <a:custGeom>
              <a:avLst/>
              <a:gdLst>
                <a:gd name="T0" fmla="*/ 16 w 129"/>
                <a:gd name="T1" fmla="*/ 8 h 160"/>
                <a:gd name="T2" fmla="*/ 4 w 129"/>
                <a:gd name="T3" fmla="*/ 2 h 160"/>
                <a:gd name="T4" fmla="*/ 3 w 129"/>
                <a:gd name="T5" fmla="*/ 15 h 160"/>
                <a:gd name="T6" fmla="*/ 16 w 129"/>
                <a:gd name="T7" fmla="*/ 21 h 160"/>
                <a:gd name="T8" fmla="*/ 16 w 129"/>
                <a:gd name="T9" fmla="*/ 8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0">
                  <a:moveTo>
                    <a:pt x="107" y="54"/>
                  </a:moveTo>
                  <a:cubicBezTo>
                    <a:pt x="84" y="17"/>
                    <a:pt x="47" y="0"/>
                    <a:pt x="24" y="15"/>
                  </a:cubicBezTo>
                  <a:cubicBezTo>
                    <a:pt x="1" y="29"/>
                    <a:pt x="0" y="70"/>
                    <a:pt x="23" y="106"/>
                  </a:cubicBezTo>
                  <a:cubicBezTo>
                    <a:pt x="45" y="142"/>
                    <a:pt x="82" y="160"/>
                    <a:pt x="106" y="145"/>
                  </a:cubicBezTo>
                  <a:cubicBezTo>
                    <a:pt x="129" y="131"/>
                    <a:pt x="129" y="90"/>
                    <a:pt x="107" y="5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1" name="Freeform 1087">
              <a:extLst>
                <a:ext uri="{FF2B5EF4-FFF2-40B4-BE49-F238E27FC236}">
                  <a16:creationId xmlns:a16="http://schemas.microsoft.com/office/drawing/2014/main" id="{A19E31D7-786D-4E20-A18E-F4593246C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102"/>
              <a:ext cx="50" cy="46"/>
            </a:xfrm>
            <a:custGeom>
              <a:avLst/>
              <a:gdLst>
                <a:gd name="T0" fmla="*/ 10 w 95"/>
                <a:gd name="T1" fmla="*/ 2 h 88"/>
                <a:gd name="T2" fmla="*/ 2 w 95"/>
                <a:gd name="T3" fmla="*/ 2 h 88"/>
                <a:gd name="T4" fmla="*/ 4 w 95"/>
                <a:gd name="T5" fmla="*/ 10 h 88"/>
                <a:gd name="T6" fmla="*/ 12 w 95"/>
                <a:gd name="T7" fmla="*/ 10 h 88"/>
                <a:gd name="T8" fmla="*/ 10 w 95"/>
                <a:gd name="T9" fmla="*/ 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8">
                  <a:moveTo>
                    <a:pt x="70" y="16"/>
                  </a:moveTo>
                  <a:cubicBezTo>
                    <a:pt x="51" y="0"/>
                    <a:pt x="25" y="0"/>
                    <a:pt x="13" y="16"/>
                  </a:cubicBezTo>
                  <a:cubicBezTo>
                    <a:pt x="0" y="31"/>
                    <a:pt x="5" y="56"/>
                    <a:pt x="25" y="72"/>
                  </a:cubicBezTo>
                  <a:cubicBezTo>
                    <a:pt x="44" y="88"/>
                    <a:pt x="70" y="88"/>
                    <a:pt x="82" y="73"/>
                  </a:cubicBezTo>
                  <a:cubicBezTo>
                    <a:pt x="95" y="57"/>
                    <a:pt x="90" y="32"/>
                    <a:pt x="70" y="1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2" name="Freeform 1088">
              <a:extLst>
                <a:ext uri="{FF2B5EF4-FFF2-40B4-BE49-F238E27FC236}">
                  <a16:creationId xmlns:a16="http://schemas.microsoft.com/office/drawing/2014/main" id="{ACA4E583-492C-455C-8543-E32E132B2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2133"/>
              <a:ext cx="12" cy="14"/>
            </a:xfrm>
            <a:custGeom>
              <a:avLst/>
              <a:gdLst>
                <a:gd name="T0" fmla="*/ 3 w 24"/>
                <a:gd name="T1" fmla="*/ 1 h 25"/>
                <a:gd name="T2" fmla="*/ 1 w 24"/>
                <a:gd name="T3" fmla="*/ 1 h 25"/>
                <a:gd name="T4" fmla="*/ 1 w 24"/>
                <a:gd name="T5" fmla="*/ 4 h 25"/>
                <a:gd name="T6" fmla="*/ 3 w 24"/>
                <a:gd name="T7" fmla="*/ 3 h 25"/>
                <a:gd name="T8" fmla="*/ 3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13" y="0"/>
                    <a:pt x="6" y="1"/>
                    <a:pt x="3" y="7"/>
                  </a:cubicBezTo>
                  <a:cubicBezTo>
                    <a:pt x="0" y="12"/>
                    <a:pt x="1" y="19"/>
                    <a:pt x="6" y="22"/>
                  </a:cubicBezTo>
                  <a:cubicBezTo>
                    <a:pt x="11" y="25"/>
                    <a:pt x="18" y="23"/>
                    <a:pt x="21" y="18"/>
                  </a:cubicBezTo>
                  <a:cubicBezTo>
                    <a:pt x="24" y="12"/>
                    <a:pt x="23" y="6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3" name="Freeform 1089">
              <a:extLst>
                <a:ext uri="{FF2B5EF4-FFF2-40B4-BE49-F238E27FC236}">
                  <a16:creationId xmlns:a16="http://schemas.microsoft.com/office/drawing/2014/main" id="{2F4E8993-0295-4CE4-BA36-661407C6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2133"/>
              <a:ext cx="9" cy="10"/>
            </a:xfrm>
            <a:custGeom>
              <a:avLst/>
              <a:gdLst>
                <a:gd name="T0" fmla="*/ 2 w 17"/>
                <a:gd name="T1" fmla="*/ 1 h 18"/>
                <a:gd name="T2" fmla="*/ 1 w 17"/>
                <a:gd name="T3" fmla="*/ 1 h 18"/>
                <a:gd name="T4" fmla="*/ 1 w 17"/>
                <a:gd name="T5" fmla="*/ 3 h 18"/>
                <a:gd name="T6" fmla="*/ 2 w 17"/>
                <a:gd name="T7" fmla="*/ 2 h 18"/>
                <a:gd name="T8" fmla="*/ 2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3" y="2"/>
                  </a:moveTo>
                  <a:cubicBezTo>
                    <a:pt x="9" y="0"/>
                    <a:pt x="5" y="1"/>
                    <a:pt x="2" y="5"/>
                  </a:cubicBezTo>
                  <a:cubicBezTo>
                    <a:pt x="0" y="9"/>
                    <a:pt x="1" y="13"/>
                    <a:pt x="4" y="16"/>
                  </a:cubicBezTo>
                  <a:cubicBezTo>
                    <a:pt x="8" y="18"/>
                    <a:pt x="13" y="17"/>
                    <a:pt x="15" y="13"/>
                  </a:cubicBezTo>
                  <a:cubicBezTo>
                    <a:pt x="17" y="9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4" name="Freeform 1090">
              <a:extLst>
                <a:ext uri="{FF2B5EF4-FFF2-40B4-BE49-F238E27FC236}">
                  <a16:creationId xmlns:a16="http://schemas.microsoft.com/office/drawing/2014/main" id="{2C155AC7-2BCE-4256-8DA7-C5B9315C7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146"/>
              <a:ext cx="60" cy="44"/>
            </a:xfrm>
            <a:custGeom>
              <a:avLst/>
              <a:gdLst>
                <a:gd name="T0" fmla="*/ 16 w 116"/>
                <a:gd name="T1" fmla="*/ 5 h 84"/>
                <a:gd name="T2" fmla="*/ 7 w 116"/>
                <a:gd name="T3" fmla="*/ 1 h 84"/>
                <a:gd name="T4" fmla="*/ 1 w 116"/>
                <a:gd name="T5" fmla="*/ 7 h 84"/>
                <a:gd name="T6" fmla="*/ 9 w 116"/>
                <a:gd name="T7" fmla="*/ 11 h 84"/>
                <a:gd name="T8" fmla="*/ 16 w 116"/>
                <a:gd name="T9" fmla="*/ 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4">
                  <a:moveTo>
                    <a:pt x="112" y="32"/>
                  </a:moveTo>
                  <a:cubicBezTo>
                    <a:pt x="108" y="12"/>
                    <a:pt x="81" y="0"/>
                    <a:pt x="51" y="5"/>
                  </a:cubicBezTo>
                  <a:cubicBezTo>
                    <a:pt x="22" y="11"/>
                    <a:pt x="0" y="31"/>
                    <a:pt x="4" y="52"/>
                  </a:cubicBezTo>
                  <a:cubicBezTo>
                    <a:pt x="8" y="72"/>
                    <a:pt x="35" y="84"/>
                    <a:pt x="65" y="78"/>
                  </a:cubicBezTo>
                  <a:cubicBezTo>
                    <a:pt x="94" y="73"/>
                    <a:pt x="116" y="52"/>
                    <a:pt x="112" y="32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5" name="Freeform 1091">
              <a:extLst>
                <a:ext uri="{FF2B5EF4-FFF2-40B4-BE49-F238E27FC236}">
                  <a16:creationId xmlns:a16="http://schemas.microsoft.com/office/drawing/2014/main" id="{C8B503E0-0AEF-4C83-A6A3-F8B67F927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157"/>
              <a:ext cx="28" cy="24"/>
            </a:xfrm>
            <a:custGeom>
              <a:avLst/>
              <a:gdLst>
                <a:gd name="T0" fmla="*/ 3 w 53"/>
                <a:gd name="T1" fmla="*/ 1 h 46"/>
                <a:gd name="T2" fmla="*/ 1 w 53"/>
                <a:gd name="T3" fmla="*/ 4 h 46"/>
                <a:gd name="T4" fmla="*/ 4 w 53"/>
                <a:gd name="T5" fmla="*/ 6 h 46"/>
                <a:gd name="T6" fmla="*/ 7 w 53"/>
                <a:gd name="T7" fmla="*/ 3 h 46"/>
                <a:gd name="T8" fmla="*/ 3 w 53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6">
                  <a:moveTo>
                    <a:pt x="23" y="3"/>
                  </a:moveTo>
                  <a:cubicBezTo>
                    <a:pt x="10" y="5"/>
                    <a:pt x="0" y="16"/>
                    <a:pt x="2" y="27"/>
                  </a:cubicBezTo>
                  <a:cubicBezTo>
                    <a:pt x="4" y="39"/>
                    <a:pt x="17" y="46"/>
                    <a:pt x="30" y="44"/>
                  </a:cubicBezTo>
                  <a:cubicBezTo>
                    <a:pt x="43" y="42"/>
                    <a:pt x="53" y="31"/>
                    <a:pt x="51" y="19"/>
                  </a:cubicBezTo>
                  <a:cubicBezTo>
                    <a:pt x="49" y="8"/>
                    <a:pt x="37" y="0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6" name="Freeform 1092">
              <a:extLst>
                <a:ext uri="{FF2B5EF4-FFF2-40B4-BE49-F238E27FC236}">
                  <a16:creationId xmlns:a16="http://schemas.microsoft.com/office/drawing/2014/main" id="{26C81958-2974-42BB-A76B-67174E12B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165"/>
              <a:ext cx="17" cy="14"/>
            </a:xfrm>
            <a:custGeom>
              <a:avLst/>
              <a:gdLst>
                <a:gd name="T0" fmla="*/ 3 w 32"/>
                <a:gd name="T1" fmla="*/ 1 h 27"/>
                <a:gd name="T2" fmla="*/ 1 w 32"/>
                <a:gd name="T3" fmla="*/ 2 h 27"/>
                <a:gd name="T4" fmla="*/ 2 w 32"/>
                <a:gd name="T5" fmla="*/ 4 h 27"/>
                <a:gd name="T6" fmla="*/ 5 w 32"/>
                <a:gd name="T7" fmla="*/ 2 h 27"/>
                <a:gd name="T8" fmla="*/ 3 w 3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8" y="1"/>
                  </a:moveTo>
                  <a:cubicBezTo>
                    <a:pt x="10" y="0"/>
                    <a:pt x="2" y="5"/>
                    <a:pt x="1" y="12"/>
                  </a:cubicBezTo>
                  <a:cubicBezTo>
                    <a:pt x="0" y="19"/>
                    <a:pt x="6" y="25"/>
                    <a:pt x="15" y="26"/>
                  </a:cubicBezTo>
                  <a:cubicBezTo>
                    <a:pt x="23" y="27"/>
                    <a:pt x="30" y="23"/>
                    <a:pt x="31" y="16"/>
                  </a:cubicBezTo>
                  <a:cubicBezTo>
                    <a:pt x="32" y="9"/>
                    <a:pt x="26" y="2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7" name="Freeform 1093">
              <a:extLst>
                <a:ext uri="{FF2B5EF4-FFF2-40B4-BE49-F238E27FC236}">
                  <a16:creationId xmlns:a16="http://schemas.microsoft.com/office/drawing/2014/main" id="{033CBBB1-73A1-4761-843B-0CDF5CB1C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051"/>
              <a:ext cx="177" cy="147"/>
            </a:xfrm>
            <a:custGeom>
              <a:avLst/>
              <a:gdLst>
                <a:gd name="T0" fmla="*/ 30 w 339"/>
                <a:gd name="T1" fmla="*/ 10 h 280"/>
                <a:gd name="T2" fmla="*/ 32 w 339"/>
                <a:gd name="T3" fmla="*/ 12 h 280"/>
                <a:gd name="T4" fmla="*/ 39 w 339"/>
                <a:gd name="T5" fmla="*/ 14 h 280"/>
                <a:gd name="T6" fmla="*/ 44 w 339"/>
                <a:gd name="T7" fmla="*/ 33 h 280"/>
                <a:gd name="T8" fmla="*/ 25 w 339"/>
                <a:gd name="T9" fmla="*/ 36 h 280"/>
                <a:gd name="T10" fmla="*/ 20 w 339"/>
                <a:gd name="T11" fmla="*/ 32 h 280"/>
                <a:gd name="T12" fmla="*/ 18 w 339"/>
                <a:gd name="T13" fmla="*/ 30 h 280"/>
                <a:gd name="T14" fmla="*/ 16 w 339"/>
                <a:gd name="T15" fmla="*/ 29 h 280"/>
                <a:gd name="T16" fmla="*/ 10 w 339"/>
                <a:gd name="T17" fmla="*/ 27 h 280"/>
                <a:gd name="T18" fmla="*/ 4 w 339"/>
                <a:gd name="T19" fmla="*/ 7 h 280"/>
                <a:gd name="T20" fmla="*/ 23 w 339"/>
                <a:gd name="T21" fmla="*/ 4 h 280"/>
                <a:gd name="T22" fmla="*/ 28 w 339"/>
                <a:gd name="T23" fmla="*/ 9 h 280"/>
                <a:gd name="T24" fmla="*/ 30 w 339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214" y="69"/>
                  </a:moveTo>
                  <a:cubicBezTo>
                    <a:pt x="219" y="72"/>
                    <a:pt x="223" y="75"/>
                    <a:pt x="226" y="79"/>
                  </a:cubicBezTo>
                  <a:cubicBezTo>
                    <a:pt x="241" y="82"/>
                    <a:pt x="256" y="87"/>
                    <a:pt x="270" y="96"/>
                  </a:cubicBezTo>
                  <a:cubicBezTo>
                    <a:pt x="320" y="127"/>
                    <a:pt x="339" y="187"/>
                    <a:pt x="313" y="229"/>
                  </a:cubicBezTo>
                  <a:cubicBezTo>
                    <a:pt x="287" y="271"/>
                    <a:pt x="225" y="280"/>
                    <a:pt x="175" y="249"/>
                  </a:cubicBezTo>
                  <a:cubicBezTo>
                    <a:pt x="161" y="240"/>
                    <a:pt x="150" y="230"/>
                    <a:pt x="141" y="218"/>
                  </a:cubicBezTo>
                  <a:cubicBezTo>
                    <a:pt x="136" y="218"/>
                    <a:pt x="130" y="216"/>
                    <a:pt x="125" y="212"/>
                  </a:cubicBezTo>
                  <a:cubicBezTo>
                    <a:pt x="119" y="209"/>
                    <a:pt x="115" y="205"/>
                    <a:pt x="113" y="201"/>
                  </a:cubicBezTo>
                  <a:cubicBezTo>
                    <a:pt x="98" y="198"/>
                    <a:pt x="84" y="192"/>
                    <a:pt x="70" y="184"/>
                  </a:cubicBezTo>
                  <a:cubicBezTo>
                    <a:pt x="20" y="153"/>
                    <a:pt x="0" y="93"/>
                    <a:pt x="27" y="51"/>
                  </a:cubicBezTo>
                  <a:cubicBezTo>
                    <a:pt x="53" y="9"/>
                    <a:pt x="115" y="0"/>
                    <a:pt x="165" y="31"/>
                  </a:cubicBezTo>
                  <a:cubicBezTo>
                    <a:pt x="179" y="40"/>
                    <a:pt x="191" y="51"/>
                    <a:pt x="200" y="63"/>
                  </a:cubicBezTo>
                  <a:cubicBezTo>
                    <a:pt x="204" y="64"/>
                    <a:pt x="209" y="65"/>
                    <a:pt x="214" y="6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8" name="Freeform 1094">
              <a:extLst>
                <a:ext uri="{FF2B5EF4-FFF2-40B4-BE49-F238E27FC236}">
                  <a16:creationId xmlns:a16="http://schemas.microsoft.com/office/drawing/2014/main" id="{8C1A6289-C360-46CC-A2C6-662167201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858"/>
              <a:ext cx="178" cy="146"/>
            </a:xfrm>
            <a:custGeom>
              <a:avLst/>
              <a:gdLst>
                <a:gd name="T0" fmla="*/ 18 w 339"/>
                <a:gd name="T1" fmla="*/ 30 h 280"/>
                <a:gd name="T2" fmla="*/ 17 w 339"/>
                <a:gd name="T3" fmla="*/ 29 h 280"/>
                <a:gd name="T4" fmla="*/ 10 w 339"/>
                <a:gd name="T5" fmla="*/ 26 h 280"/>
                <a:gd name="T6" fmla="*/ 4 w 339"/>
                <a:gd name="T7" fmla="*/ 7 h 280"/>
                <a:gd name="T8" fmla="*/ 24 w 339"/>
                <a:gd name="T9" fmla="*/ 4 h 280"/>
                <a:gd name="T10" fmla="*/ 29 w 339"/>
                <a:gd name="T11" fmla="*/ 9 h 280"/>
                <a:gd name="T12" fmla="*/ 31 w 339"/>
                <a:gd name="T13" fmla="*/ 9 h 280"/>
                <a:gd name="T14" fmla="*/ 33 w 339"/>
                <a:gd name="T15" fmla="*/ 11 h 280"/>
                <a:gd name="T16" fmla="*/ 39 w 339"/>
                <a:gd name="T17" fmla="*/ 14 h 280"/>
                <a:gd name="T18" fmla="*/ 45 w 339"/>
                <a:gd name="T19" fmla="*/ 32 h 280"/>
                <a:gd name="T20" fmla="*/ 25 w 339"/>
                <a:gd name="T21" fmla="*/ 35 h 280"/>
                <a:gd name="T22" fmla="*/ 20 w 339"/>
                <a:gd name="T23" fmla="*/ 31 h 280"/>
                <a:gd name="T24" fmla="*/ 18 w 339"/>
                <a:gd name="T25" fmla="*/ 3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125" y="212"/>
                  </a:moveTo>
                  <a:cubicBezTo>
                    <a:pt x="120" y="209"/>
                    <a:pt x="116" y="205"/>
                    <a:pt x="114" y="201"/>
                  </a:cubicBezTo>
                  <a:cubicBezTo>
                    <a:pt x="99" y="199"/>
                    <a:pt x="84" y="193"/>
                    <a:pt x="70" y="184"/>
                  </a:cubicBezTo>
                  <a:cubicBezTo>
                    <a:pt x="19" y="153"/>
                    <a:pt x="0" y="93"/>
                    <a:pt x="26" y="51"/>
                  </a:cubicBezTo>
                  <a:cubicBezTo>
                    <a:pt x="52" y="9"/>
                    <a:pt x="114" y="0"/>
                    <a:pt x="165" y="31"/>
                  </a:cubicBezTo>
                  <a:cubicBezTo>
                    <a:pt x="178" y="40"/>
                    <a:pt x="190" y="50"/>
                    <a:pt x="198" y="62"/>
                  </a:cubicBezTo>
                  <a:cubicBezTo>
                    <a:pt x="203" y="62"/>
                    <a:pt x="209" y="64"/>
                    <a:pt x="214" y="68"/>
                  </a:cubicBezTo>
                  <a:cubicBezTo>
                    <a:pt x="220" y="71"/>
                    <a:pt x="224" y="75"/>
                    <a:pt x="226" y="80"/>
                  </a:cubicBezTo>
                  <a:cubicBezTo>
                    <a:pt x="241" y="82"/>
                    <a:pt x="255" y="88"/>
                    <a:pt x="269" y="96"/>
                  </a:cubicBezTo>
                  <a:cubicBezTo>
                    <a:pt x="319" y="127"/>
                    <a:pt x="339" y="187"/>
                    <a:pt x="313" y="229"/>
                  </a:cubicBezTo>
                  <a:cubicBezTo>
                    <a:pt x="286" y="271"/>
                    <a:pt x="224" y="280"/>
                    <a:pt x="174" y="249"/>
                  </a:cubicBezTo>
                  <a:cubicBezTo>
                    <a:pt x="160" y="240"/>
                    <a:pt x="148" y="229"/>
                    <a:pt x="139" y="217"/>
                  </a:cubicBezTo>
                  <a:cubicBezTo>
                    <a:pt x="135" y="217"/>
                    <a:pt x="130" y="215"/>
                    <a:pt x="125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9" name="Freeform 1095">
              <a:extLst>
                <a:ext uri="{FF2B5EF4-FFF2-40B4-BE49-F238E27FC236}">
                  <a16:creationId xmlns:a16="http://schemas.microsoft.com/office/drawing/2014/main" id="{EFA996A4-A03A-4BAD-8C9F-D15D67EBD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868"/>
              <a:ext cx="87" cy="65"/>
            </a:xfrm>
            <a:custGeom>
              <a:avLst/>
              <a:gdLst>
                <a:gd name="T0" fmla="*/ 11 w 166"/>
                <a:gd name="T1" fmla="*/ 17 h 125"/>
                <a:gd name="T2" fmla="*/ 24 w 166"/>
                <a:gd name="T3" fmla="*/ 10 h 125"/>
                <a:gd name="T4" fmla="*/ 13 w 166"/>
                <a:gd name="T5" fmla="*/ 1 h 125"/>
                <a:gd name="T6" fmla="*/ 1 w 166"/>
                <a:gd name="T7" fmla="*/ 8 h 125"/>
                <a:gd name="T8" fmla="*/ 11 w 166"/>
                <a:gd name="T9" fmla="*/ 1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125">
                  <a:moveTo>
                    <a:pt x="77" y="121"/>
                  </a:moveTo>
                  <a:cubicBezTo>
                    <a:pt x="121" y="125"/>
                    <a:pt x="159" y="103"/>
                    <a:pt x="163" y="71"/>
                  </a:cubicBezTo>
                  <a:cubicBezTo>
                    <a:pt x="166" y="39"/>
                    <a:pt x="133" y="9"/>
                    <a:pt x="89" y="4"/>
                  </a:cubicBezTo>
                  <a:cubicBezTo>
                    <a:pt x="45" y="0"/>
                    <a:pt x="6" y="22"/>
                    <a:pt x="3" y="55"/>
                  </a:cubicBezTo>
                  <a:cubicBezTo>
                    <a:pt x="0" y="87"/>
                    <a:pt x="33" y="116"/>
                    <a:pt x="77" y="12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0" name="Freeform 1096">
              <a:extLst>
                <a:ext uri="{FF2B5EF4-FFF2-40B4-BE49-F238E27FC236}">
                  <a16:creationId xmlns:a16="http://schemas.microsoft.com/office/drawing/2014/main" id="{F171DA98-7B34-4805-9784-DD24545DC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893"/>
              <a:ext cx="14" cy="10"/>
            </a:xfrm>
            <a:custGeom>
              <a:avLst/>
              <a:gdLst>
                <a:gd name="T0" fmla="*/ 0 w 26"/>
                <a:gd name="T1" fmla="*/ 1 h 20"/>
                <a:gd name="T2" fmla="*/ 4 w 26"/>
                <a:gd name="T3" fmla="*/ 3 h 20"/>
                <a:gd name="T4" fmla="*/ 0 w 26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4"/>
                  </a:moveTo>
                  <a:cubicBezTo>
                    <a:pt x="0" y="4"/>
                    <a:pt x="19" y="0"/>
                    <a:pt x="26" y="20"/>
                  </a:cubicBezTo>
                  <a:cubicBezTo>
                    <a:pt x="26" y="20"/>
                    <a:pt x="12" y="5"/>
                    <a:pt x="0" y="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1" name="Freeform 1097">
              <a:extLst>
                <a:ext uri="{FF2B5EF4-FFF2-40B4-BE49-F238E27FC236}">
                  <a16:creationId xmlns:a16="http://schemas.microsoft.com/office/drawing/2014/main" id="{C69810C6-8DA3-474E-B1EC-4EF6BDF76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903"/>
              <a:ext cx="68" cy="83"/>
            </a:xfrm>
            <a:custGeom>
              <a:avLst/>
              <a:gdLst>
                <a:gd name="T0" fmla="*/ 3 w 129"/>
                <a:gd name="T1" fmla="*/ 15 h 159"/>
                <a:gd name="T2" fmla="*/ 15 w 129"/>
                <a:gd name="T3" fmla="*/ 21 h 159"/>
                <a:gd name="T4" fmla="*/ 16 w 129"/>
                <a:gd name="T5" fmla="*/ 8 h 159"/>
                <a:gd name="T6" fmla="*/ 4 w 129"/>
                <a:gd name="T7" fmla="*/ 2 h 159"/>
                <a:gd name="T8" fmla="*/ 3 w 129"/>
                <a:gd name="T9" fmla="*/ 1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59">
                  <a:moveTo>
                    <a:pt x="22" y="106"/>
                  </a:moveTo>
                  <a:cubicBezTo>
                    <a:pt x="45" y="142"/>
                    <a:pt x="82" y="159"/>
                    <a:pt x="105" y="145"/>
                  </a:cubicBezTo>
                  <a:cubicBezTo>
                    <a:pt x="129" y="130"/>
                    <a:pt x="129" y="89"/>
                    <a:pt x="107" y="53"/>
                  </a:cubicBezTo>
                  <a:cubicBezTo>
                    <a:pt x="84" y="17"/>
                    <a:pt x="47" y="0"/>
                    <a:pt x="24" y="14"/>
                  </a:cubicBezTo>
                  <a:cubicBezTo>
                    <a:pt x="1" y="29"/>
                    <a:pt x="0" y="70"/>
                    <a:pt x="22" y="10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2" name="Freeform 1098">
              <a:extLst>
                <a:ext uri="{FF2B5EF4-FFF2-40B4-BE49-F238E27FC236}">
                  <a16:creationId xmlns:a16="http://schemas.microsoft.com/office/drawing/2014/main" id="{8EC54225-75AD-4102-8BC5-DCDF12CD8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907"/>
              <a:ext cx="49" cy="46"/>
            </a:xfrm>
            <a:custGeom>
              <a:avLst/>
              <a:gdLst>
                <a:gd name="T0" fmla="*/ 4 w 94"/>
                <a:gd name="T1" fmla="*/ 10 h 88"/>
                <a:gd name="T2" fmla="*/ 11 w 94"/>
                <a:gd name="T3" fmla="*/ 10 h 88"/>
                <a:gd name="T4" fmla="*/ 10 w 94"/>
                <a:gd name="T5" fmla="*/ 2 h 88"/>
                <a:gd name="T6" fmla="*/ 2 w 94"/>
                <a:gd name="T7" fmla="*/ 2 h 88"/>
                <a:gd name="T8" fmla="*/ 4 w 94"/>
                <a:gd name="T9" fmla="*/ 1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8">
                  <a:moveTo>
                    <a:pt x="24" y="72"/>
                  </a:moveTo>
                  <a:cubicBezTo>
                    <a:pt x="43" y="88"/>
                    <a:pt x="69" y="88"/>
                    <a:pt x="82" y="73"/>
                  </a:cubicBezTo>
                  <a:cubicBezTo>
                    <a:pt x="94" y="57"/>
                    <a:pt x="89" y="32"/>
                    <a:pt x="70" y="16"/>
                  </a:cubicBezTo>
                  <a:cubicBezTo>
                    <a:pt x="51" y="1"/>
                    <a:pt x="25" y="0"/>
                    <a:pt x="12" y="16"/>
                  </a:cubicBezTo>
                  <a:cubicBezTo>
                    <a:pt x="0" y="31"/>
                    <a:pt x="5" y="56"/>
                    <a:pt x="24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3" name="Freeform 1099">
              <a:extLst>
                <a:ext uri="{FF2B5EF4-FFF2-40B4-BE49-F238E27FC236}">
                  <a16:creationId xmlns:a16="http://schemas.microsoft.com/office/drawing/2014/main" id="{0E576583-A205-422C-9CE4-59A0D1CA4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909"/>
              <a:ext cx="13" cy="13"/>
            </a:xfrm>
            <a:custGeom>
              <a:avLst/>
              <a:gdLst>
                <a:gd name="T0" fmla="*/ 1 w 25"/>
                <a:gd name="T1" fmla="*/ 3 h 25"/>
                <a:gd name="T2" fmla="*/ 3 w 25"/>
                <a:gd name="T3" fmla="*/ 3 h 25"/>
                <a:gd name="T4" fmla="*/ 3 w 25"/>
                <a:gd name="T5" fmla="*/ 1 h 25"/>
                <a:gd name="T6" fmla="*/ 1 w 25"/>
                <a:gd name="T7" fmla="*/ 1 h 25"/>
                <a:gd name="T8" fmla="*/ 1 w 25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6" y="22"/>
                  </a:moveTo>
                  <a:cubicBezTo>
                    <a:pt x="11" y="25"/>
                    <a:pt x="18" y="23"/>
                    <a:pt x="21" y="18"/>
                  </a:cubicBezTo>
                  <a:cubicBezTo>
                    <a:pt x="25" y="12"/>
                    <a:pt x="23" y="6"/>
                    <a:pt x="18" y="3"/>
                  </a:cubicBezTo>
                  <a:cubicBezTo>
                    <a:pt x="13" y="0"/>
                    <a:pt x="7" y="1"/>
                    <a:pt x="4" y="7"/>
                  </a:cubicBezTo>
                  <a:cubicBezTo>
                    <a:pt x="0" y="12"/>
                    <a:pt x="2" y="19"/>
                    <a:pt x="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4" name="Freeform 1100">
              <a:extLst>
                <a:ext uri="{FF2B5EF4-FFF2-40B4-BE49-F238E27FC236}">
                  <a16:creationId xmlns:a16="http://schemas.microsoft.com/office/drawing/2014/main" id="{545C970C-B080-42C8-9009-6A7664C95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1912"/>
              <a:ext cx="10" cy="10"/>
            </a:xfrm>
            <a:custGeom>
              <a:avLst/>
              <a:gdLst>
                <a:gd name="T0" fmla="*/ 1 w 18"/>
                <a:gd name="T1" fmla="*/ 2 h 19"/>
                <a:gd name="T2" fmla="*/ 2 w 18"/>
                <a:gd name="T3" fmla="*/ 2 h 19"/>
                <a:gd name="T4" fmla="*/ 2 w 18"/>
                <a:gd name="T5" fmla="*/ 1 h 19"/>
                <a:gd name="T6" fmla="*/ 1 w 18"/>
                <a:gd name="T7" fmla="*/ 1 h 19"/>
                <a:gd name="T8" fmla="*/ 1 w 18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5" y="16"/>
                  </a:moveTo>
                  <a:cubicBezTo>
                    <a:pt x="8" y="19"/>
                    <a:pt x="13" y="17"/>
                    <a:pt x="15" y="13"/>
                  </a:cubicBezTo>
                  <a:cubicBezTo>
                    <a:pt x="18" y="10"/>
                    <a:pt x="17" y="5"/>
                    <a:pt x="13" y="3"/>
                  </a:cubicBezTo>
                  <a:cubicBezTo>
                    <a:pt x="10" y="0"/>
                    <a:pt x="5" y="2"/>
                    <a:pt x="2" y="5"/>
                  </a:cubicBezTo>
                  <a:cubicBezTo>
                    <a:pt x="0" y="9"/>
                    <a:pt x="1" y="14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5" name="Freeform 1101">
              <a:extLst>
                <a:ext uri="{FF2B5EF4-FFF2-40B4-BE49-F238E27FC236}">
                  <a16:creationId xmlns:a16="http://schemas.microsoft.com/office/drawing/2014/main" id="{63109340-A062-49F0-B10F-097401896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1866"/>
              <a:ext cx="61" cy="43"/>
            </a:xfrm>
            <a:custGeom>
              <a:avLst/>
              <a:gdLst>
                <a:gd name="T0" fmla="*/ 1 w 115"/>
                <a:gd name="T1" fmla="*/ 7 h 83"/>
                <a:gd name="T2" fmla="*/ 10 w 115"/>
                <a:gd name="T3" fmla="*/ 11 h 83"/>
                <a:gd name="T4" fmla="*/ 16 w 115"/>
                <a:gd name="T5" fmla="*/ 5 h 83"/>
                <a:gd name="T6" fmla="*/ 7 w 115"/>
                <a:gd name="T7" fmla="*/ 1 h 83"/>
                <a:gd name="T8" fmla="*/ 1 w 115"/>
                <a:gd name="T9" fmla="*/ 7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3">
                  <a:moveTo>
                    <a:pt x="3" y="51"/>
                  </a:moveTo>
                  <a:cubicBezTo>
                    <a:pt x="7" y="72"/>
                    <a:pt x="34" y="83"/>
                    <a:pt x="64" y="78"/>
                  </a:cubicBezTo>
                  <a:cubicBezTo>
                    <a:pt x="94" y="73"/>
                    <a:pt x="115" y="52"/>
                    <a:pt x="111" y="32"/>
                  </a:cubicBezTo>
                  <a:cubicBezTo>
                    <a:pt x="108" y="12"/>
                    <a:pt x="81" y="0"/>
                    <a:pt x="51" y="5"/>
                  </a:cubicBezTo>
                  <a:cubicBezTo>
                    <a:pt x="21" y="10"/>
                    <a:pt x="0" y="31"/>
                    <a:pt x="3" y="5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6" name="Freeform 1102">
              <a:extLst>
                <a:ext uri="{FF2B5EF4-FFF2-40B4-BE49-F238E27FC236}">
                  <a16:creationId xmlns:a16="http://schemas.microsoft.com/office/drawing/2014/main" id="{7C2667BC-2B56-4D92-95CE-992B198EE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874"/>
              <a:ext cx="27" cy="25"/>
            </a:xfrm>
            <a:custGeom>
              <a:avLst/>
              <a:gdLst>
                <a:gd name="T0" fmla="*/ 4 w 52"/>
                <a:gd name="T1" fmla="*/ 7 h 46"/>
                <a:gd name="T2" fmla="*/ 7 w 52"/>
                <a:gd name="T3" fmla="*/ 3 h 46"/>
                <a:gd name="T4" fmla="*/ 3 w 52"/>
                <a:gd name="T5" fmla="*/ 1 h 46"/>
                <a:gd name="T6" fmla="*/ 1 w 52"/>
                <a:gd name="T7" fmla="*/ 4 h 46"/>
                <a:gd name="T8" fmla="*/ 4 w 52"/>
                <a:gd name="T9" fmla="*/ 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6">
                  <a:moveTo>
                    <a:pt x="29" y="44"/>
                  </a:moveTo>
                  <a:cubicBezTo>
                    <a:pt x="43" y="41"/>
                    <a:pt x="52" y="30"/>
                    <a:pt x="50" y="19"/>
                  </a:cubicBezTo>
                  <a:cubicBezTo>
                    <a:pt x="48" y="7"/>
                    <a:pt x="36" y="0"/>
                    <a:pt x="22" y="2"/>
                  </a:cubicBezTo>
                  <a:cubicBezTo>
                    <a:pt x="9" y="5"/>
                    <a:pt x="0" y="16"/>
                    <a:pt x="1" y="27"/>
                  </a:cubicBezTo>
                  <a:cubicBezTo>
                    <a:pt x="3" y="38"/>
                    <a:pt x="16" y="46"/>
                    <a:pt x="29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7" name="Freeform 1103">
              <a:extLst>
                <a:ext uri="{FF2B5EF4-FFF2-40B4-BE49-F238E27FC236}">
                  <a16:creationId xmlns:a16="http://schemas.microsoft.com/office/drawing/2014/main" id="{A9BA143F-519A-4A8D-8E70-D481CC7F0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876"/>
              <a:ext cx="16" cy="14"/>
            </a:xfrm>
            <a:custGeom>
              <a:avLst/>
              <a:gdLst>
                <a:gd name="T0" fmla="*/ 2 w 32"/>
                <a:gd name="T1" fmla="*/ 4 h 27"/>
                <a:gd name="T2" fmla="*/ 4 w 32"/>
                <a:gd name="T3" fmla="*/ 2 h 27"/>
                <a:gd name="T4" fmla="*/ 3 w 32"/>
                <a:gd name="T5" fmla="*/ 1 h 27"/>
                <a:gd name="T6" fmla="*/ 1 w 32"/>
                <a:gd name="T7" fmla="*/ 2 h 27"/>
                <a:gd name="T8" fmla="*/ 2 w 32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4" y="26"/>
                  </a:moveTo>
                  <a:cubicBezTo>
                    <a:pt x="23" y="27"/>
                    <a:pt x="30" y="23"/>
                    <a:pt x="31" y="16"/>
                  </a:cubicBezTo>
                  <a:cubicBezTo>
                    <a:pt x="32" y="9"/>
                    <a:pt x="26" y="2"/>
                    <a:pt x="18" y="1"/>
                  </a:cubicBezTo>
                  <a:cubicBezTo>
                    <a:pt x="9" y="0"/>
                    <a:pt x="2" y="5"/>
                    <a:pt x="1" y="12"/>
                  </a:cubicBezTo>
                  <a:cubicBezTo>
                    <a:pt x="0" y="19"/>
                    <a:pt x="6" y="25"/>
                    <a:pt x="1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8" name="Freeform 1104">
              <a:extLst>
                <a:ext uri="{FF2B5EF4-FFF2-40B4-BE49-F238E27FC236}">
                  <a16:creationId xmlns:a16="http://schemas.microsoft.com/office/drawing/2014/main" id="{B0FB7855-EB0B-4956-BBCF-3B2F0A2D3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857"/>
              <a:ext cx="178" cy="147"/>
            </a:xfrm>
            <a:custGeom>
              <a:avLst/>
              <a:gdLst>
                <a:gd name="T0" fmla="*/ 18 w 339"/>
                <a:gd name="T1" fmla="*/ 30 h 281"/>
                <a:gd name="T2" fmla="*/ 17 w 339"/>
                <a:gd name="T3" fmla="*/ 29 h 281"/>
                <a:gd name="T4" fmla="*/ 10 w 339"/>
                <a:gd name="T5" fmla="*/ 26 h 281"/>
                <a:gd name="T6" fmla="*/ 4 w 339"/>
                <a:gd name="T7" fmla="*/ 7 h 281"/>
                <a:gd name="T8" fmla="*/ 24 w 339"/>
                <a:gd name="T9" fmla="*/ 4 h 281"/>
                <a:gd name="T10" fmla="*/ 29 w 339"/>
                <a:gd name="T11" fmla="*/ 9 h 281"/>
                <a:gd name="T12" fmla="*/ 31 w 339"/>
                <a:gd name="T13" fmla="*/ 10 h 281"/>
                <a:gd name="T14" fmla="*/ 33 w 339"/>
                <a:gd name="T15" fmla="*/ 12 h 281"/>
                <a:gd name="T16" fmla="*/ 39 w 339"/>
                <a:gd name="T17" fmla="*/ 14 h 281"/>
                <a:gd name="T18" fmla="*/ 45 w 339"/>
                <a:gd name="T19" fmla="*/ 33 h 281"/>
                <a:gd name="T20" fmla="*/ 25 w 339"/>
                <a:gd name="T21" fmla="*/ 36 h 281"/>
                <a:gd name="T22" fmla="*/ 20 w 339"/>
                <a:gd name="T23" fmla="*/ 31 h 281"/>
                <a:gd name="T24" fmla="*/ 18 w 339"/>
                <a:gd name="T25" fmla="*/ 3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1">
                  <a:moveTo>
                    <a:pt x="125" y="212"/>
                  </a:moveTo>
                  <a:cubicBezTo>
                    <a:pt x="120" y="209"/>
                    <a:pt x="116" y="205"/>
                    <a:pt x="114" y="201"/>
                  </a:cubicBezTo>
                  <a:cubicBezTo>
                    <a:pt x="99" y="199"/>
                    <a:pt x="84" y="193"/>
                    <a:pt x="70" y="184"/>
                  </a:cubicBezTo>
                  <a:cubicBezTo>
                    <a:pt x="19" y="153"/>
                    <a:pt x="0" y="94"/>
                    <a:pt x="26" y="51"/>
                  </a:cubicBezTo>
                  <a:cubicBezTo>
                    <a:pt x="52" y="9"/>
                    <a:pt x="114" y="0"/>
                    <a:pt x="165" y="31"/>
                  </a:cubicBezTo>
                  <a:cubicBezTo>
                    <a:pt x="178" y="40"/>
                    <a:pt x="190" y="50"/>
                    <a:pt x="198" y="62"/>
                  </a:cubicBezTo>
                  <a:cubicBezTo>
                    <a:pt x="203" y="63"/>
                    <a:pt x="209" y="64"/>
                    <a:pt x="214" y="68"/>
                  </a:cubicBezTo>
                  <a:cubicBezTo>
                    <a:pt x="220" y="71"/>
                    <a:pt x="224" y="76"/>
                    <a:pt x="227" y="80"/>
                  </a:cubicBezTo>
                  <a:cubicBezTo>
                    <a:pt x="241" y="82"/>
                    <a:pt x="256" y="88"/>
                    <a:pt x="269" y="96"/>
                  </a:cubicBezTo>
                  <a:cubicBezTo>
                    <a:pt x="319" y="128"/>
                    <a:pt x="339" y="187"/>
                    <a:pt x="313" y="229"/>
                  </a:cubicBezTo>
                  <a:cubicBezTo>
                    <a:pt x="286" y="272"/>
                    <a:pt x="224" y="281"/>
                    <a:pt x="174" y="249"/>
                  </a:cubicBezTo>
                  <a:cubicBezTo>
                    <a:pt x="160" y="241"/>
                    <a:pt x="148" y="230"/>
                    <a:pt x="140" y="217"/>
                  </a:cubicBezTo>
                  <a:cubicBezTo>
                    <a:pt x="135" y="217"/>
                    <a:pt x="130" y="215"/>
                    <a:pt x="125" y="2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9" name="Freeform 1105">
              <a:extLst>
                <a:ext uri="{FF2B5EF4-FFF2-40B4-BE49-F238E27FC236}">
                  <a16:creationId xmlns:a16="http://schemas.microsoft.com/office/drawing/2014/main" id="{8B22A0D1-8769-44EA-9B53-FCCCBADD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898"/>
              <a:ext cx="132" cy="184"/>
            </a:xfrm>
            <a:custGeom>
              <a:avLst/>
              <a:gdLst>
                <a:gd name="T0" fmla="*/ 29 w 252"/>
                <a:gd name="T1" fmla="*/ 21 h 351"/>
                <a:gd name="T2" fmla="*/ 28 w 252"/>
                <a:gd name="T3" fmla="*/ 19 h 351"/>
                <a:gd name="T4" fmla="*/ 27 w 252"/>
                <a:gd name="T5" fmla="*/ 13 h 351"/>
                <a:gd name="T6" fmla="*/ 10 w 252"/>
                <a:gd name="T7" fmla="*/ 3 h 351"/>
                <a:gd name="T8" fmla="*/ 3 w 252"/>
                <a:gd name="T9" fmla="*/ 21 h 351"/>
                <a:gd name="T10" fmla="*/ 6 w 252"/>
                <a:gd name="T11" fmla="*/ 27 h 351"/>
                <a:gd name="T12" fmla="*/ 7 w 252"/>
                <a:gd name="T13" fmla="*/ 29 h 351"/>
                <a:gd name="T14" fmla="*/ 8 w 252"/>
                <a:gd name="T15" fmla="*/ 31 h 351"/>
                <a:gd name="T16" fmla="*/ 9 w 252"/>
                <a:gd name="T17" fmla="*/ 38 h 351"/>
                <a:gd name="T18" fmla="*/ 26 w 252"/>
                <a:gd name="T19" fmla="*/ 48 h 351"/>
                <a:gd name="T20" fmla="*/ 34 w 252"/>
                <a:gd name="T21" fmla="*/ 29 h 351"/>
                <a:gd name="T22" fmla="*/ 30 w 252"/>
                <a:gd name="T23" fmla="*/ 24 h 351"/>
                <a:gd name="T24" fmla="*/ 29 w 252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205" y="147"/>
                  </a:moveTo>
                  <a:cubicBezTo>
                    <a:pt x="203" y="141"/>
                    <a:pt x="200" y="137"/>
                    <a:pt x="197" y="134"/>
                  </a:cubicBezTo>
                  <a:cubicBezTo>
                    <a:pt x="198" y="118"/>
                    <a:pt x="195" y="103"/>
                    <a:pt x="189" y="87"/>
                  </a:cubicBezTo>
                  <a:cubicBezTo>
                    <a:pt x="169" y="31"/>
                    <a:pt x="115" y="0"/>
                    <a:pt x="68" y="17"/>
                  </a:cubicBezTo>
                  <a:cubicBezTo>
                    <a:pt x="21" y="35"/>
                    <a:pt x="0" y="93"/>
                    <a:pt x="20" y="149"/>
                  </a:cubicBezTo>
                  <a:cubicBezTo>
                    <a:pt x="26" y="164"/>
                    <a:pt x="34" y="177"/>
                    <a:pt x="44" y="188"/>
                  </a:cubicBezTo>
                  <a:cubicBezTo>
                    <a:pt x="43" y="193"/>
                    <a:pt x="44" y="199"/>
                    <a:pt x="46" y="205"/>
                  </a:cubicBezTo>
                  <a:cubicBezTo>
                    <a:pt x="48" y="211"/>
                    <a:pt x="52" y="216"/>
                    <a:pt x="55" y="219"/>
                  </a:cubicBezTo>
                  <a:cubicBezTo>
                    <a:pt x="55" y="234"/>
                    <a:pt x="57" y="249"/>
                    <a:pt x="63" y="264"/>
                  </a:cubicBezTo>
                  <a:cubicBezTo>
                    <a:pt x="83" y="320"/>
                    <a:pt x="137" y="351"/>
                    <a:pt x="184" y="334"/>
                  </a:cubicBezTo>
                  <a:cubicBezTo>
                    <a:pt x="231" y="317"/>
                    <a:pt x="252" y="258"/>
                    <a:pt x="232" y="202"/>
                  </a:cubicBezTo>
                  <a:cubicBezTo>
                    <a:pt x="226" y="187"/>
                    <a:pt x="218" y="173"/>
                    <a:pt x="207" y="162"/>
                  </a:cubicBezTo>
                  <a:cubicBezTo>
                    <a:pt x="208" y="158"/>
                    <a:pt x="207" y="152"/>
                    <a:pt x="205" y="14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0" name="Freeform 1106">
              <a:extLst>
                <a:ext uri="{FF2B5EF4-FFF2-40B4-BE49-F238E27FC236}">
                  <a16:creationId xmlns:a16="http://schemas.microsoft.com/office/drawing/2014/main" id="{80B61661-7D46-49EB-A40A-030603E1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910"/>
              <a:ext cx="67" cy="87"/>
            </a:xfrm>
            <a:custGeom>
              <a:avLst/>
              <a:gdLst>
                <a:gd name="T0" fmla="*/ 18 w 126"/>
                <a:gd name="T1" fmla="*/ 13 h 166"/>
                <a:gd name="T2" fmla="*/ 8 w 126"/>
                <a:gd name="T3" fmla="*/ 24 h 166"/>
                <a:gd name="T4" fmla="*/ 1 w 126"/>
                <a:gd name="T5" fmla="*/ 11 h 166"/>
                <a:gd name="T6" fmla="*/ 11 w 126"/>
                <a:gd name="T7" fmla="*/ 1 h 166"/>
                <a:gd name="T8" fmla="*/ 18 w 126"/>
                <a:gd name="T9" fmla="*/ 13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166">
                  <a:moveTo>
                    <a:pt x="121" y="89"/>
                  </a:moveTo>
                  <a:cubicBezTo>
                    <a:pt x="116" y="133"/>
                    <a:pt x="87" y="166"/>
                    <a:pt x="55" y="162"/>
                  </a:cubicBezTo>
                  <a:cubicBezTo>
                    <a:pt x="22" y="159"/>
                    <a:pt x="0" y="121"/>
                    <a:pt x="5" y="77"/>
                  </a:cubicBezTo>
                  <a:cubicBezTo>
                    <a:pt x="9" y="33"/>
                    <a:pt x="39" y="0"/>
                    <a:pt x="71" y="3"/>
                  </a:cubicBezTo>
                  <a:cubicBezTo>
                    <a:pt x="103" y="6"/>
                    <a:pt x="126" y="45"/>
                    <a:pt x="121" y="8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1" name="Freeform 1107">
              <a:extLst>
                <a:ext uri="{FF2B5EF4-FFF2-40B4-BE49-F238E27FC236}">
                  <a16:creationId xmlns:a16="http://schemas.microsoft.com/office/drawing/2014/main" id="{DE42BD10-F164-4B96-AB92-CD37B167F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998"/>
              <a:ext cx="9" cy="15"/>
            </a:xfrm>
            <a:custGeom>
              <a:avLst/>
              <a:gdLst>
                <a:gd name="T0" fmla="*/ 1 w 18"/>
                <a:gd name="T1" fmla="*/ 0 h 28"/>
                <a:gd name="T2" fmla="*/ 3 w 18"/>
                <a:gd name="T3" fmla="*/ 4 h 28"/>
                <a:gd name="T4" fmla="*/ 1 w 1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8" y="0"/>
                  </a:moveTo>
                  <a:cubicBezTo>
                    <a:pt x="8" y="0"/>
                    <a:pt x="0" y="17"/>
                    <a:pt x="18" y="28"/>
                  </a:cubicBezTo>
                  <a:cubicBezTo>
                    <a:pt x="18" y="28"/>
                    <a:pt x="6" y="12"/>
                    <a:pt x="8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2" name="Freeform 1108">
              <a:extLst>
                <a:ext uri="{FF2B5EF4-FFF2-40B4-BE49-F238E27FC236}">
                  <a16:creationId xmlns:a16="http://schemas.microsoft.com/office/drawing/2014/main" id="{78CA091C-1B1D-41F1-B6EF-DDB686BDC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2003"/>
              <a:ext cx="78" cy="76"/>
            </a:xfrm>
            <a:custGeom>
              <a:avLst/>
              <a:gdLst>
                <a:gd name="T0" fmla="*/ 16 w 149"/>
                <a:gd name="T1" fmla="*/ 5 h 146"/>
                <a:gd name="T2" fmla="*/ 19 w 149"/>
                <a:gd name="T3" fmla="*/ 18 h 146"/>
                <a:gd name="T4" fmla="*/ 6 w 149"/>
                <a:gd name="T5" fmla="*/ 16 h 146"/>
                <a:gd name="T6" fmla="*/ 3 w 149"/>
                <a:gd name="T7" fmla="*/ 3 h 146"/>
                <a:gd name="T8" fmla="*/ 16 w 149"/>
                <a:gd name="T9" fmla="*/ 5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6">
                  <a:moveTo>
                    <a:pt x="109" y="37"/>
                  </a:moveTo>
                  <a:cubicBezTo>
                    <a:pt x="140" y="67"/>
                    <a:pt x="149" y="107"/>
                    <a:pt x="130" y="126"/>
                  </a:cubicBezTo>
                  <a:cubicBezTo>
                    <a:pt x="111" y="146"/>
                    <a:pt x="71" y="139"/>
                    <a:pt x="40" y="109"/>
                  </a:cubicBezTo>
                  <a:cubicBezTo>
                    <a:pt x="10" y="80"/>
                    <a:pt x="0" y="40"/>
                    <a:pt x="19" y="20"/>
                  </a:cubicBezTo>
                  <a:cubicBezTo>
                    <a:pt x="38" y="0"/>
                    <a:pt x="78" y="8"/>
                    <a:pt x="109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3" name="Freeform 1109">
              <a:extLst>
                <a:ext uri="{FF2B5EF4-FFF2-40B4-BE49-F238E27FC236}">
                  <a16:creationId xmlns:a16="http://schemas.microsoft.com/office/drawing/2014/main" id="{0306C09D-C1AE-486E-ADA3-71EDC303B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2007"/>
              <a:ext cx="45" cy="51"/>
            </a:xfrm>
            <a:custGeom>
              <a:avLst/>
              <a:gdLst>
                <a:gd name="T0" fmla="*/ 10 w 87"/>
                <a:gd name="T1" fmla="*/ 5 h 98"/>
                <a:gd name="T2" fmla="*/ 9 w 87"/>
                <a:gd name="T3" fmla="*/ 12 h 98"/>
                <a:gd name="T4" fmla="*/ 2 w 87"/>
                <a:gd name="T5" fmla="*/ 9 h 98"/>
                <a:gd name="T6" fmla="*/ 3 w 87"/>
                <a:gd name="T7" fmla="*/ 2 h 98"/>
                <a:gd name="T8" fmla="*/ 10 w 87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75" y="33"/>
                  </a:moveTo>
                  <a:cubicBezTo>
                    <a:pt x="87" y="54"/>
                    <a:pt x="82" y="80"/>
                    <a:pt x="64" y="89"/>
                  </a:cubicBezTo>
                  <a:cubicBezTo>
                    <a:pt x="46" y="98"/>
                    <a:pt x="23" y="88"/>
                    <a:pt x="11" y="66"/>
                  </a:cubicBezTo>
                  <a:cubicBezTo>
                    <a:pt x="0" y="44"/>
                    <a:pt x="5" y="19"/>
                    <a:pt x="22" y="9"/>
                  </a:cubicBezTo>
                  <a:cubicBezTo>
                    <a:pt x="40" y="0"/>
                    <a:pt x="64" y="11"/>
                    <a:pt x="75" y="3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4" name="Freeform 1110">
              <a:extLst>
                <a:ext uri="{FF2B5EF4-FFF2-40B4-BE49-F238E27FC236}">
                  <a16:creationId xmlns:a16="http://schemas.microsoft.com/office/drawing/2014/main" id="{1B23603F-D62A-407C-B340-D563660A7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013"/>
              <a:ext cx="13" cy="13"/>
            </a:xfrm>
            <a:custGeom>
              <a:avLst/>
              <a:gdLst>
                <a:gd name="T0" fmla="*/ 3 w 25"/>
                <a:gd name="T1" fmla="*/ 2 h 24"/>
                <a:gd name="T2" fmla="*/ 2 w 25"/>
                <a:gd name="T3" fmla="*/ 4 h 24"/>
                <a:gd name="T4" fmla="*/ 1 w 25"/>
                <a:gd name="T5" fmla="*/ 3 h 24"/>
                <a:gd name="T6" fmla="*/ 2 w 25"/>
                <a:gd name="T7" fmla="*/ 1 h 24"/>
                <a:gd name="T8" fmla="*/ 3 w 25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9"/>
                  </a:moveTo>
                  <a:cubicBezTo>
                    <a:pt x="25" y="14"/>
                    <a:pt x="22" y="20"/>
                    <a:pt x="16" y="22"/>
                  </a:cubicBezTo>
                  <a:cubicBezTo>
                    <a:pt x="10" y="24"/>
                    <a:pt x="4" y="22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1" y="3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5" name="Freeform 1111">
              <a:extLst>
                <a:ext uri="{FF2B5EF4-FFF2-40B4-BE49-F238E27FC236}">
                  <a16:creationId xmlns:a16="http://schemas.microsoft.com/office/drawing/2014/main" id="{A3B091EE-5B90-40F8-91EE-C073AABE4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030"/>
              <a:ext cx="9" cy="9"/>
            </a:xfrm>
            <a:custGeom>
              <a:avLst/>
              <a:gdLst>
                <a:gd name="T0" fmla="*/ 3 w 18"/>
                <a:gd name="T1" fmla="*/ 1 h 18"/>
                <a:gd name="T2" fmla="*/ 2 w 18"/>
                <a:gd name="T3" fmla="*/ 2 h 18"/>
                <a:gd name="T4" fmla="*/ 1 w 18"/>
                <a:gd name="T5" fmla="*/ 2 h 18"/>
                <a:gd name="T6" fmla="*/ 1 w 18"/>
                <a:gd name="T7" fmla="*/ 1 h 18"/>
                <a:gd name="T8" fmla="*/ 3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6"/>
                  </a:moveTo>
                  <a:cubicBezTo>
                    <a:pt x="18" y="10"/>
                    <a:pt x="16" y="15"/>
                    <a:pt x="12" y="16"/>
                  </a:cubicBezTo>
                  <a:cubicBezTo>
                    <a:pt x="8" y="18"/>
                    <a:pt x="3" y="16"/>
                    <a:pt x="2" y="12"/>
                  </a:cubicBezTo>
                  <a:cubicBezTo>
                    <a:pt x="0" y="8"/>
                    <a:pt x="3" y="3"/>
                    <a:pt x="7" y="2"/>
                  </a:cubicBezTo>
                  <a:cubicBezTo>
                    <a:pt x="11" y="0"/>
                    <a:pt x="16" y="2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6" name="Freeform 1112">
              <a:extLst>
                <a:ext uri="{FF2B5EF4-FFF2-40B4-BE49-F238E27FC236}">
                  <a16:creationId xmlns:a16="http://schemas.microsoft.com/office/drawing/2014/main" id="{A190E8C6-A384-4B24-AA76-F893EEAAD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912"/>
              <a:ext cx="48" cy="62"/>
            </a:xfrm>
            <a:custGeom>
              <a:avLst/>
              <a:gdLst>
                <a:gd name="T0" fmla="*/ 9 w 91"/>
                <a:gd name="T1" fmla="*/ 1 h 117"/>
                <a:gd name="T2" fmla="*/ 12 w 91"/>
                <a:gd name="T3" fmla="*/ 11 h 117"/>
                <a:gd name="T4" fmla="*/ 4 w 91"/>
                <a:gd name="T5" fmla="*/ 16 h 117"/>
                <a:gd name="T6" fmla="*/ 2 w 91"/>
                <a:gd name="T7" fmla="*/ 6 h 117"/>
                <a:gd name="T8" fmla="*/ 9 w 91"/>
                <a:gd name="T9" fmla="*/ 1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7">
                  <a:moveTo>
                    <a:pt x="66" y="8"/>
                  </a:moveTo>
                  <a:cubicBezTo>
                    <a:pt x="85" y="15"/>
                    <a:pt x="91" y="44"/>
                    <a:pt x="80" y="72"/>
                  </a:cubicBezTo>
                  <a:cubicBezTo>
                    <a:pt x="68" y="100"/>
                    <a:pt x="44" y="117"/>
                    <a:pt x="25" y="109"/>
                  </a:cubicBezTo>
                  <a:cubicBezTo>
                    <a:pt x="6" y="102"/>
                    <a:pt x="0" y="73"/>
                    <a:pt x="11" y="44"/>
                  </a:cubicBezTo>
                  <a:cubicBezTo>
                    <a:pt x="22" y="16"/>
                    <a:pt x="47" y="0"/>
                    <a:pt x="66" y="8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7" name="Freeform 1113">
              <a:extLst>
                <a:ext uri="{FF2B5EF4-FFF2-40B4-BE49-F238E27FC236}">
                  <a16:creationId xmlns:a16="http://schemas.microsoft.com/office/drawing/2014/main" id="{844DE59D-F290-4C2C-8F24-3F7D2AD5D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918"/>
              <a:ext cx="26" cy="29"/>
            </a:xfrm>
            <a:custGeom>
              <a:avLst/>
              <a:gdLst>
                <a:gd name="T0" fmla="*/ 6 w 49"/>
                <a:gd name="T1" fmla="*/ 5 h 54"/>
                <a:gd name="T2" fmla="*/ 2 w 49"/>
                <a:gd name="T3" fmla="*/ 8 h 54"/>
                <a:gd name="T4" fmla="*/ 1 w 49"/>
                <a:gd name="T5" fmla="*/ 3 h 54"/>
                <a:gd name="T6" fmla="*/ 5 w 49"/>
                <a:gd name="T7" fmla="*/ 1 h 54"/>
                <a:gd name="T8" fmla="*/ 6 w 49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44" y="34"/>
                  </a:moveTo>
                  <a:cubicBezTo>
                    <a:pt x="39" y="47"/>
                    <a:pt x="27" y="54"/>
                    <a:pt x="16" y="50"/>
                  </a:cubicBezTo>
                  <a:cubicBezTo>
                    <a:pt x="5" y="46"/>
                    <a:pt x="0" y="32"/>
                    <a:pt x="5" y="19"/>
                  </a:cubicBezTo>
                  <a:cubicBezTo>
                    <a:pt x="10" y="7"/>
                    <a:pt x="23" y="0"/>
                    <a:pt x="34" y="4"/>
                  </a:cubicBezTo>
                  <a:cubicBezTo>
                    <a:pt x="44" y="8"/>
                    <a:pt x="49" y="22"/>
                    <a:pt x="4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8" name="Freeform 1114">
              <a:extLst>
                <a:ext uri="{FF2B5EF4-FFF2-40B4-BE49-F238E27FC236}">
                  <a16:creationId xmlns:a16="http://schemas.microsoft.com/office/drawing/2014/main" id="{3FD8465C-F12D-4807-AAA7-5EE7B6B95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949"/>
              <a:ext cx="14" cy="16"/>
            </a:xfrm>
            <a:custGeom>
              <a:avLst/>
              <a:gdLst>
                <a:gd name="T0" fmla="*/ 4 w 27"/>
                <a:gd name="T1" fmla="*/ 3 h 31"/>
                <a:gd name="T2" fmla="*/ 2 w 27"/>
                <a:gd name="T3" fmla="*/ 4 h 31"/>
                <a:gd name="T4" fmla="*/ 1 w 27"/>
                <a:gd name="T5" fmla="*/ 2 h 31"/>
                <a:gd name="T6" fmla="*/ 2 w 27"/>
                <a:gd name="T7" fmla="*/ 1 h 31"/>
                <a:gd name="T8" fmla="*/ 4 w 27"/>
                <a:gd name="T9" fmla="*/ 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26" y="17"/>
                  </a:moveTo>
                  <a:cubicBezTo>
                    <a:pt x="26" y="25"/>
                    <a:pt x="20" y="31"/>
                    <a:pt x="13" y="31"/>
                  </a:cubicBezTo>
                  <a:cubicBezTo>
                    <a:pt x="6" y="30"/>
                    <a:pt x="0" y="23"/>
                    <a:pt x="1" y="15"/>
                  </a:cubicBezTo>
                  <a:cubicBezTo>
                    <a:pt x="2" y="7"/>
                    <a:pt x="8" y="0"/>
                    <a:pt x="15" y="1"/>
                  </a:cubicBezTo>
                  <a:cubicBezTo>
                    <a:pt x="22" y="1"/>
                    <a:pt x="27" y="8"/>
                    <a:pt x="2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9" name="Freeform 1115">
              <a:extLst>
                <a:ext uri="{FF2B5EF4-FFF2-40B4-BE49-F238E27FC236}">
                  <a16:creationId xmlns:a16="http://schemas.microsoft.com/office/drawing/2014/main" id="{7299144B-DCDD-4AC0-B36B-55949E153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897"/>
              <a:ext cx="132" cy="184"/>
            </a:xfrm>
            <a:custGeom>
              <a:avLst/>
              <a:gdLst>
                <a:gd name="T0" fmla="*/ 29 w 252"/>
                <a:gd name="T1" fmla="*/ 21 h 351"/>
                <a:gd name="T2" fmla="*/ 28 w 252"/>
                <a:gd name="T3" fmla="*/ 19 h 351"/>
                <a:gd name="T4" fmla="*/ 27 w 252"/>
                <a:gd name="T5" fmla="*/ 13 h 351"/>
                <a:gd name="T6" fmla="*/ 10 w 252"/>
                <a:gd name="T7" fmla="*/ 3 h 351"/>
                <a:gd name="T8" fmla="*/ 3 w 252"/>
                <a:gd name="T9" fmla="*/ 21 h 351"/>
                <a:gd name="T10" fmla="*/ 6 w 252"/>
                <a:gd name="T11" fmla="*/ 27 h 351"/>
                <a:gd name="T12" fmla="*/ 7 w 252"/>
                <a:gd name="T13" fmla="*/ 29 h 351"/>
                <a:gd name="T14" fmla="*/ 8 w 252"/>
                <a:gd name="T15" fmla="*/ 31 h 351"/>
                <a:gd name="T16" fmla="*/ 9 w 252"/>
                <a:gd name="T17" fmla="*/ 38 h 351"/>
                <a:gd name="T18" fmla="*/ 26 w 252"/>
                <a:gd name="T19" fmla="*/ 48 h 351"/>
                <a:gd name="T20" fmla="*/ 33 w 252"/>
                <a:gd name="T21" fmla="*/ 29 h 351"/>
                <a:gd name="T22" fmla="*/ 30 w 252"/>
                <a:gd name="T23" fmla="*/ 24 h 351"/>
                <a:gd name="T24" fmla="*/ 29 w 252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205" y="147"/>
                  </a:moveTo>
                  <a:cubicBezTo>
                    <a:pt x="203" y="141"/>
                    <a:pt x="200" y="137"/>
                    <a:pt x="197" y="134"/>
                  </a:cubicBezTo>
                  <a:cubicBezTo>
                    <a:pt x="197" y="118"/>
                    <a:pt x="195" y="103"/>
                    <a:pt x="189" y="87"/>
                  </a:cubicBezTo>
                  <a:cubicBezTo>
                    <a:pt x="169" y="31"/>
                    <a:pt x="114" y="0"/>
                    <a:pt x="68" y="17"/>
                  </a:cubicBezTo>
                  <a:cubicBezTo>
                    <a:pt x="21" y="35"/>
                    <a:pt x="0" y="93"/>
                    <a:pt x="20" y="149"/>
                  </a:cubicBezTo>
                  <a:cubicBezTo>
                    <a:pt x="25" y="164"/>
                    <a:pt x="33" y="177"/>
                    <a:pt x="43" y="188"/>
                  </a:cubicBezTo>
                  <a:cubicBezTo>
                    <a:pt x="43" y="193"/>
                    <a:pt x="43" y="199"/>
                    <a:pt x="46" y="205"/>
                  </a:cubicBezTo>
                  <a:cubicBezTo>
                    <a:pt x="48" y="211"/>
                    <a:pt x="51" y="216"/>
                    <a:pt x="55" y="219"/>
                  </a:cubicBezTo>
                  <a:cubicBezTo>
                    <a:pt x="54" y="234"/>
                    <a:pt x="57" y="249"/>
                    <a:pt x="62" y="264"/>
                  </a:cubicBezTo>
                  <a:cubicBezTo>
                    <a:pt x="83" y="320"/>
                    <a:pt x="137" y="351"/>
                    <a:pt x="184" y="334"/>
                  </a:cubicBezTo>
                  <a:cubicBezTo>
                    <a:pt x="230" y="317"/>
                    <a:pt x="252" y="258"/>
                    <a:pt x="231" y="202"/>
                  </a:cubicBezTo>
                  <a:cubicBezTo>
                    <a:pt x="226" y="187"/>
                    <a:pt x="217" y="173"/>
                    <a:pt x="207" y="162"/>
                  </a:cubicBezTo>
                  <a:cubicBezTo>
                    <a:pt x="207" y="158"/>
                    <a:pt x="207" y="152"/>
                    <a:pt x="205" y="14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0" name="Freeform 1116">
              <a:extLst>
                <a:ext uri="{FF2B5EF4-FFF2-40B4-BE49-F238E27FC236}">
                  <a16:creationId xmlns:a16="http://schemas.microsoft.com/office/drawing/2014/main" id="{B38A595B-7240-45CF-82C6-15BE9F5F2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2243"/>
              <a:ext cx="165" cy="158"/>
            </a:xfrm>
            <a:custGeom>
              <a:avLst/>
              <a:gdLst>
                <a:gd name="T0" fmla="*/ 14 w 315"/>
                <a:gd name="T1" fmla="*/ 30 h 302"/>
                <a:gd name="T2" fmla="*/ 16 w 315"/>
                <a:gd name="T3" fmla="*/ 32 h 302"/>
                <a:gd name="T4" fmla="*/ 20 w 315"/>
                <a:gd name="T5" fmla="*/ 37 h 302"/>
                <a:gd name="T6" fmla="*/ 40 w 315"/>
                <a:gd name="T7" fmla="*/ 38 h 302"/>
                <a:gd name="T8" fmla="*/ 38 w 315"/>
                <a:gd name="T9" fmla="*/ 18 h 302"/>
                <a:gd name="T10" fmla="*/ 32 w 315"/>
                <a:gd name="T11" fmla="*/ 15 h 302"/>
                <a:gd name="T12" fmla="*/ 31 w 315"/>
                <a:gd name="T13" fmla="*/ 13 h 302"/>
                <a:gd name="T14" fmla="*/ 29 w 315"/>
                <a:gd name="T15" fmla="*/ 12 h 302"/>
                <a:gd name="T16" fmla="*/ 25 w 315"/>
                <a:gd name="T17" fmla="*/ 6 h 302"/>
                <a:gd name="T18" fmla="*/ 5 w 315"/>
                <a:gd name="T19" fmla="*/ 5 h 302"/>
                <a:gd name="T20" fmla="*/ 7 w 315"/>
                <a:gd name="T21" fmla="*/ 25 h 302"/>
                <a:gd name="T22" fmla="*/ 13 w 315"/>
                <a:gd name="T23" fmla="*/ 29 h 302"/>
                <a:gd name="T24" fmla="*/ 14 w 315"/>
                <a:gd name="T25" fmla="*/ 30 h 3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2">
                  <a:moveTo>
                    <a:pt x="100" y="213"/>
                  </a:moveTo>
                  <a:cubicBezTo>
                    <a:pt x="105" y="217"/>
                    <a:pt x="109" y="219"/>
                    <a:pt x="113" y="221"/>
                  </a:cubicBezTo>
                  <a:cubicBezTo>
                    <a:pt x="120" y="234"/>
                    <a:pt x="129" y="248"/>
                    <a:pt x="141" y="259"/>
                  </a:cubicBezTo>
                  <a:cubicBezTo>
                    <a:pt x="185" y="299"/>
                    <a:pt x="247" y="302"/>
                    <a:pt x="281" y="266"/>
                  </a:cubicBezTo>
                  <a:cubicBezTo>
                    <a:pt x="315" y="229"/>
                    <a:pt x="307" y="167"/>
                    <a:pt x="264" y="127"/>
                  </a:cubicBezTo>
                  <a:cubicBezTo>
                    <a:pt x="252" y="116"/>
                    <a:pt x="239" y="108"/>
                    <a:pt x="225" y="102"/>
                  </a:cubicBezTo>
                  <a:cubicBezTo>
                    <a:pt x="224" y="98"/>
                    <a:pt x="220" y="93"/>
                    <a:pt x="216" y="89"/>
                  </a:cubicBezTo>
                  <a:cubicBezTo>
                    <a:pt x="211" y="84"/>
                    <a:pt x="206" y="81"/>
                    <a:pt x="201" y="80"/>
                  </a:cubicBezTo>
                  <a:cubicBezTo>
                    <a:pt x="195" y="67"/>
                    <a:pt x="186" y="54"/>
                    <a:pt x="174" y="43"/>
                  </a:cubicBezTo>
                  <a:cubicBezTo>
                    <a:pt x="130" y="3"/>
                    <a:pt x="68" y="0"/>
                    <a:pt x="34" y="36"/>
                  </a:cubicBezTo>
                  <a:cubicBezTo>
                    <a:pt x="0" y="73"/>
                    <a:pt x="8" y="135"/>
                    <a:pt x="51" y="175"/>
                  </a:cubicBezTo>
                  <a:cubicBezTo>
                    <a:pt x="63" y="186"/>
                    <a:pt x="77" y="195"/>
                    <a:pt x="91" y="200"/>
                  </a:cubicBezTo>
                  <a:cubicBezTo>
                    <a:pt x="93" y="204"/>
                    <a:pt x="96" y="209"/>
                    <a:pt x="100" y="21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1" name="Freeform 1117">
              <a:extLst>
                <a:ext uri="{FF2B5EF4-FFF2-40B4-BE49-F238E27FC236}">
                  <a16:creationId xmlns:a16="http://schemas.microsoft.com/office/drawing/2014/main" id="{0D3D8012-0576-41C4-A50D-42B8F568D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2299"/>
              <a:ext cx="74" cy="90"/>
            </a:xfrm>
            <a:custGeom>
              <a:avLst/>
              <a:gdLst>
                <a:gd name="T0" fmla="*/ 2 w 141"/>
                <a:gd name="T1" fmla="*/ 15 h 172"/>
                <a:gd name="T2" fmla="*/ 6 w 141"/>
                <a:gd name="T3" fmla="*/ 2 h 172"/>
                <a:gd name="T4" fmla="*/ 18 w 141"/>
                <a:gd name="T5" fmla="*/ 9 h 172"/>
                <a:gd name="T6" fmla="*/ 14 w 141"/>
                <a:gd name="T7" fmla="*/ 23 h 172"/>
                <a:gd name="T8" fmla="*/ 2 w 141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72">
                  <a:moveTo>
                    <a:pt x="16" y="107"/>
                  </a:moveTo>
                  <a:cubicBezTo>
                    <a:pt x="0" y="66"/>
                    <a:pt x="12" y="23"/>
                    <a:pt x="42" y="11"/>
                  </a:cubicBezTo>
                  <a:cubicBezTo>
                    <a:pt x="72" y="0"/>
                    <a:pt x="109" y="24"/>
                    <a:pt x="125" y="65"/>
                  </a:cubicBezTo>
                  <a:cubicBezTo>
                    <a:pt x="141" y="106"/>
                    <a:pt x="130" y="149"/>
                    <a:pt x="100" y="161"/>
                  </a:cubicBezTo>
                  <a:cubicBezTo>
                    <a:pt x="69" y="172"/>
                    <a:pt x="32" y="148"/>
                    <a:pt x="16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2" name="Freeform 1118">
              <a:extLst>
                <a:ext uri="{FF2B5EF4-FFF2-40B4-BE49-F238E27FC236}">
                  <a16:creationId xmlns:a16="http://schemas.microsoft.com/office/drawing/2014/main" id="{E2721103-43A4-4633-B1CE-3D6B017B7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2287"/>
              <a:ext cx="11" cy="11"/>
            </a:xfrm>
            <a:custGeom>
              <a:avLst/>
              <a:gdLst>
                <a:gd name="T0" fmla="*/ 3 w 22"/>
                <a:gd name="T1" fmla="*/ 3 h 20"/>
                <a:gd name="T2" fmla="*/ 0 w 22"/>
                <a:gd name="T3" fmla="*/ 0 h 20"/>
                <a:gd name="T4" fmla="*/ 3 w 22"/>
                <a:gd name="T5" fmla="*/ 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0">
                  <a:moveTo>
                    <a:pt x="22" y="20"/>
                  </a:moveTo>
                  <a:cubicBezTo>
                    <a:pt x="22" y="20"/>
                    <a:pt x="21" y="1"/>
                    <a:pt x="0" y="0"/>
                  </a:cubicBezTo>
                  <a:cubicBezTo>
                    <a:pt x="0" y="0"/>
                    <a:pt x="18" y="8"/>
                    <a:pt x="22" y="2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3" name="Freeform 1119">
              <a:extLst>
                <a:ext uri="{FF2B5EF4-FFF2-40B4-BE49-F238E27FC236}">
                  <a16:creationId xmlns:a16="http://schemas.microsoft.com/office/drawing/2014/main" id="{E7CA7E6C-1BFE-4819-8239-BB94865AA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47"/>
              <a:ext cx="86" cy="62"/>
            </a:xfrm>
            <a:custGeom>
              <a:avLst/>
              <a:gdLst>
                <a:gd name="T0" fmla="*/ 9 w 163"/>
                <a:gd name="T1" fmla="*/ 15 h 119"/>
                <a:gd name="T2" fmla="*/ 1 w 163"/>
                <a:gd name="T3" fmla="*/ 5 h 119"/>
                <a:gd name="T4" fmla="*/ 14 w 163"/>
                <a:gd name="T5" fmla="*/ 2 h 119"/>
                <a:gd name="T6" fmla="*/ 23 w 163"/>
                <a:gd name="T7" fmla="*/ 11 h 119"/>
                <a:gd name="T8" fmla="*/ 9 w 163"/>
                <a:gd name="T9" fmla="*/ 15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19">
                  <a:moveTo>
                    <a:pt x="67" y="107"/>
                  </a:moveTo>
                  <a:cubicBezTo>
                    <a:pt x="26" y="95"/>
                    <a:pt x="0" y="64"/>
                    <a:pt x="8" y="37"/>
                  </a:cubicBezTo>
                  <a:cubicBezTo>
                    <a:pt x="16" y="11"/>
                    <a:pt x="55" y="0"/>
                    <a:pt x="96" y="12"/>
                  </a:cubicBezTo>
                  <a:cubicBezTo>
                    <a:pt x="136" y="24"/>
                    <a:pt x="163" y="56"/>
                    <a:pt x="155" y="82"/>
                  </a:cubicBezTo>
                  <a:cubicBezTo>
                    <a:pt x="147" y="108"/>
                    <a:pt x="108" y="119"/>
                    <a:pt x="67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4" name="Freeform 1120">
              <a:extLst>
                <a:ext uri="{FF2B5EF4-FFF2-40B4-BE49-F238E27FC236}">
                  <a16:creationId xmlns:a16="http://schemas.microsoft.com/office/drawing/2014/main" id="{45AEADD7-1B46-4717-8A6E-5A29550AD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257"/>
              <a:ext cx="51" cy="46"/>
            </a:xfrm>
            <a:custGeom>
              <a:avLst/>
              <a:gdLst>
                <a:gd name="T0" fmla="*/ 4 w 97"/>
                <a:gd name="T1" fmla="*/ 10 h 88"/>
                <a:gd name="T2" fmla="*/ 2 w 97"/>
                <a:gd name="T3" fmla="*/ 3 h 88"/>
                <a:gd name="T4" fmla="*/ 10 w 97"/>
                <a:gd name="T5" fmla="*/ 2 h 88"/>
                <a:gd name="T6" fmla="*/ 13 w 97"/>
                <a:gd name="T7" fmla="*/ 10 h 88"/>
                <a:gd name="T8" fmla="*/ 4 w 97"/>
                <a:gd name="T9" fmla="*/ 1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8">
                  <a:moveTo>
                    <a:pt x="28" y="73"/>
                  </a:moveTo>
                  <a:cubicBezTo>
                    <a:pt x="7" y="59"/>
                    <a:pt x="0" y="34"/>
                    <a:pt x="12" y="18"/>
                  </a:cubicBezTo>
                  <a:cubicBezTo>
                    <a:pt x="23" y="2"/>
                    <a:pt x="49" y="0"/>
                    <a:pt x="69" y="14"/>
                  </a:cubicBezTo>
                  <a:cubicBezTo>
                    <a:pt x="90" y="29"/>
                    <a:pt x="97" y="54"/>
                    <a:pt x="85" y="70"/>
                  </a:cubicBezTo>
                  <a:cubicBezTo>
                    <a:pt x="74" y="86"/>
                    <a:pt x="48" y="88"/>
                    <a:pt x="28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5" name="Freeform 1121">
              <a:extLst>
                <a:ext uri="{FF2B5EF4-FFF2-40B4-BE49-F238E27FC236}">
                  <a16:creationId xmlns:a16="http://schemas.microsoft.com/office/drawing/2014/main" id="{A0FC4BAD-C3D1-4D31-9987-3D681909F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2279"/>
              <a:ext cx="13" cy="13"/>
            </a:xfrm>
            <a:custGeom>
              <a:avLst/>
              <a:gdLst>
                <a:gd name="T0" fmla="*/ 1 w 24"/>
                <a:gd name="T1" fmla="*/ 3 h 24"/>
                <a:gd name="T2" fmla="*/ 1 w 24"/>
                <a:gd name="T3" fmla="*/ 1 h 24"/>
                <a:gd name="T4" fmla="*/ 3 w 24"/>
                <a:gd name="T5" fmla="*/ 1 h 24"/>
                <a:gd name="T6" fmla="*/ 3 w 24"/>
                <a:gd name="T7" fmla="*/ 3 h 24"/>
                <a:gd name="T8" fmla="*/ 1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20"/>
                  </a:moveTo>
                  <a:cubicBezTo>
                    <a:pt x="0" y="17"/>
                    <a:pt x="0" y="10"/>
                    <a:pt x="4" y="5"/>
                  </a:cubicBezTo>
                  <a:cubicBezTo>
                    <a:pt x="8" y="1"/>
                    <a:pt x="15" y="0"/>
                    <a:pt x="19" y="4"/>
                  </a:cubicBezTo>
                  <a:cubicBezTo>
                    <a:pt x="24" y="8"/>
                    <a:pt x="24" y="15"/>
                    <a:pt x="19" y="19"/>
                  </a:cubicBezTo>
                  <a:cubicBezTo>
                    <a:pt x="15" y="24"/>
                    <a:pt x="8" y="24"/>
                    <a:pt x="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6" name="Freeform 1122">
              <a:extLst>
                <a:ext uri="{FF2B5EF4-FFF2-40B4-BE49-F238E27FC236}">
                  <a16:creationId xmlns:a16="http://schemas.microsoft.com/office/drawing/2014/main" id="{D315ABC3-2C2E-4772-8A91-044D0E870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2268"/>
              <a:ext cx="9" cy="9"/>
            </a:xfrm>
            <a:custGeom>
              <a:avLst/>
              <a:gdLst>
                <a:gd name="T0" fmla="*/ 1 w 17"/>
                <a:gd name="T1" fmla="*/ 2 h 17"/>
                <a:gd name="T2" fmla="*/ 1 w 17"/>
                <a:gd name="T3" fmla="*/ 1 h 17"/>
                <a:gd name="T4" fmla="*/ 2 w 17"/>
                <a:gd name="T5" fmla="*/ 1 h 17"/>
                <a:gd name="T6" fmla="*/ 2 w 17"/>
                <a:gd name="T7" fmla="*/ 2 h 17"/>
                <a:gd name="T8" fmla="*/ 1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3" y="15"/>
                  </a:moveTo>
                  <a:cubicBezTo>
                    <a:pt x="0" y="12"/>
                    <a:pt x="0" y="7"/>
                    <a:pt x="3" y="4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17" y="6"/>
                    <a:pt x="17" y="11"/>
                    <a:pt x="14" y="14"/>
                  </a:cubicBezTo>
                  <a:cubicBezTo>
                    <a:pt x="11" y="17"/>
                    <a:pt x="6" y="17"/>
                    <a:pt x="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7" name="Freeform 1123">
              <a:extLst>
                <a:ext uri="{FF2B5EF4-FFF2-40B4-BE49-F238E27FC236}">
                  <a16:creationId xmlns:a16="http://schemas.microsoft.com/office/drawing/2014/main" id="{4EEF48C4-5D8D-4ECB-B6F3-6F2E6B96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319"/>
              <a:ext cx="41" cy="59"/>
            </a:xfrm>
            <a:custGeom>
              <a:avLst/>
              <a:gdLst>
                <a:gd name="T0" fmla="*/ 6 w 80"/>
                <a:gd name="T1" fmla="*/ 16 h 113"/>
                <a:gd name="T2" fmla="*/ 1 w 80"/>
                <a:gd name="T3" fmla="*/ 8 h 113"/>
                <a:gd name="T4" fmla="*/ 5 w 80"/>
                <a:gd name="T5" fmla="*/ 1 h 113"/>
                <a:gd name="T6" fmla="*/ 10 w 80"/>
                <a:gd name="T7" fmla="*/ 8 h 113"/>
                <a:gd name="T8" fmla="*/ 6 w 80"/>
                <a:gd name="T9" fmla="*/ 1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13">
                  <a:moveTo>
                    <a:pt x="45" y="111"/>
                  </a:moveTo>
                  <a:cubicBezTo>
                    <a:pt x="24" y="113"/>
                    <a:pt x="6" y="90"/>
                    <a:pt x="3" y="59"/>
                  </a:cubicBezTo>
                  <a:cubicBezTo>
                    <a:pt x="0" y="29"/>
                    <a:pt x="15" y="3"/>
                    <a:pt x="35" y="2"/>
                  </a:cubicBezTo>
                  <a:cubicBezTo>
                    <a:pt x="56" y="0"/>
                    <a:pt x="74" y="23"/>
                    <a:pt x="77" y="53"/>
                  </a:cubicBezTo>
                  <a:cubicBezTo>
                    <a:pt x="80" y="83"/>
                    <a:pt x="65" y="109"/>
                    <a:pt x="45" y="1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8" name="Freeform 1124">
              <a:extLst>
                <a:ext uri="{FF2B5EF4-FFF2-40B4-BE49-F238E27FC236}">
                  <a16:creationId xmlns:a16="http://schemas.microsoft.com/office/drawing/2014/main" id="{4CB9B9A2-8D86-41D7-A5B5-0B221F7CB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2345"/>
              <a:ext cx="23" cy="27"/>
            </a:xfrm>
            <a:custGeom>
              <a:avLst/>
              <a:gdLst>
                <a:gd name="T0" fmla="*/ 1 w 44"/>
                <a:gd name="T1" fmla="*/ 4 h 51"/>
                <a:gd name="T2" fmla="*/ 3 w 44"/>
                <a:gd name="T3" fmla="*/ 1 h 51"/>
                <a:gd name="T4" fmla="*/ 6 w 44"/>
                <a:gd name="T5" fmla="*/ 4 h 51"/>
                <a:gd name="T6" fmla="*/ 4 w 44"/>
                <a:gd name="T7" fmla="*/ 7 h 51"/>
                <a:gd name="T8" fmla="*/ 1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" y="28"/>
                  </a:moveTo>
                  <a:cubicBezTo>
                    <a:pt x="0" y="14"/>
                    <a:pt x="8" y="2"/>
                    <a:pt x="19" y="1"/>
                  </a:cubicBezTo>
                  <a:cubicBezTo>
                    <a:pt x="31" y="0"/>
                    <a:pt x="41" y="10"/>
                    <a:pt x="43" y="24"/>
                  </a:cubicBezTo>
                  <a:cubicBezTo>
                    <a:pt x="44" y="37"/>
                    <a:pt x="36" y="49"/>
                    <a:pt x="24" y="50"/>
                  </a:cubicBezTo>
                  <a:cubicBezTo>
                    <a:pt x="13" y="51"/>
                    <a:pt x="2" y="41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9" name="Freeform 1125">
              <a:extLst>
                <a:ext uri="{FF2B5EF4-FFF2-40B4-BE49-F238E27FC236}">
                  <a16:creationId xmlns:a16="http://schemas.microsoft.com/office/drawing/2014/main" id="{178D7C39-75A7-4313-835B-AA218E3F2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2324"/>
              <a:ext cx="15" cy="17"/>
            </a:xfrm>
            <a:custGeom>
              <a:avLst/>
              <a:gdLst>
                <a:gd name="T0" fmla="*/ 1 w 30"/>
                <a:gd name="T1" fmla="*/ 3 h 33"/>
                <a:gd name="T2" fmla="*/ 2 w 30"/>
                <a:gd name="T3" fmla="*/ 1 h 33"/>
                <a:gd name="T4" fmla="*/ 4 w 30"/>
                <a:gd name="T5" fmla="*/ 2 h 33"/>
                <a:gd name="T6" fmla="*/ 3 w 30"/>
                <a:gd name="T7" fmla="*/ 4 h 33"/>
                <a:gd name="T8" fmla="*/ 1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3" y="22"/>
                  </a:moveTo>
                  <a:cubicBezTo>
                    <a:pt x="0" y="14"/>
                    <a:pt x="2" y="5"/>
                    <a:pt x="9" y="3"/>
                  </a:cubicBezTo>
                  <a:cubicBezTo>
                    <a:pt x="15" y="0"/>
                    <a:pt x="23" y="4"/>
                    <a:pt x="27" y="12"/>
                  </a:cubicBezTo>
                  <a:cubicBezTo>
                    <a:pt x="30" y="19"/>
                    <a:pt x="27" y="28"/>
                    <a:pt x="21" y="30"/>
                  </a:cubicBezTo>
                  <a:cubicBezTo>
                    <a:pt x="14" y="33"/>
                    <a:pt x="6" y="29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0" name="Freeform 1126">
              <a:extLst>
                <a:ext uri="{FF2B5EF4-FFF2-40B4-BE49-F238E27FC236}">
                  <a16:creationId xmlns:a16="http://schemas.microsoft.com/office/drawing/2014/main" id="{105BC928-1FA5-44CA-B2A6-FA19CDF14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244"/>
              <a:ext cx="165" cy="158"/>
            </a:xfrm>
            <a:custGeom>
              <a:avLst/>
              <a:gdLst>
                <a:gd name="T0" fmla="*/ 15 w 315"/>
                <a:gd name="T1" fmla="*/ 30 h 303"/>
                <a:gd name="T2" fmla="*/ 16 w 315"/>
                <a:gd name="T3" fmla="*/ 31 h 303"/>
                <a:gd name="T4" fmla="*/ 20 w 315"/>
                <a:gd name="T5" fmla="*/ 37 h 303"/>
                <a:gd name="T6" fmla="*/ 40 w 315"/>
                <a:gd name="T7" fmla="*/ 38 h 303"/>
                <a:gd name="T8" fmla="*/ 38 w 315"/>
                <a:gd name="T9" fmla="*/ 18 h 303"/>
                <a:gd name="T10" fmla="*/ 32 w 315"/>
                <a:gd name="T11" fmla="*/ 15 h 303"/>
                <a:gd name="T12" fmla="*/ 31 w 315"/>
                <a:gd name="T13" fmla="*/ 13 h 303"/>
                <a:gd name="T14" fmla="*/ 29 w 315"/>
                <a:gd name="T15" fmla="*/ 11 h 303"/>
                <a:gd name="T16" fmla="*/ 25 w 315"/>
                <a:gd name="T17" fmla="*/ 6 h 303"/>
                <a:gd name="T18" fmla="*/ 5 w 315"/>
                <a:gd name="T19" fmla="*/ 5 h 303"/>
                <a:gd name="T20" fmla="*/ 7 w 315"/>
                <a:gd name="T21" fmla="*/ 25 h 303"/>
                <a:gd name="T22" fmla="*/ 13 w 315"/>
                <a:gd name="T23" fmla="*/ 29 h 303"/>
                <a:gd name="T24" fmla="*/ 15 w 315"/>
                <a:gd name="T25" fmla="*/ 30 h 3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3">
                  <a:moveTo>
                    <a:pt x="101" y="213"/>
                  </a:moveTo>
                  <a:cubicBezTo>
                    <a:pt x="105" y="217"/>
                    <a:pt x="110" y="220"/>
                    <a:pt x="114" y="221"/>
                  </a:cubicBezTo>
                  <a:cubicBezTo>
                    <a:pt x="120" y="235"/>
                    <a:pt x="129" y="248"/>
                    <a:pt x="142" y="259"/>
                  </a:cubicBezTo>
                  <a:cubicBezTo>
                    <a:pt x="185" y="300"/>
                    <a:pt x="248" y="303"/>
                    <a:pt x="281" y="266"/>
                  </a:cubicBezTo>
                  <a:cubicBezTo>
                    <a:pt x="315" y="230"/>
                    <a:pt x="308" y="168"/>
                    <a:pt x="264" y="127"/>
                  </a:cubicBezTo>
                  <a:cubicBezTo>
                    <a:pt x="252" y="116"/>
                    <a:pt x="239" y="108"/>
                    <a:pt x="226" y="103"/>
                  </a:cubicBezTo>
                  <a:cubicBezTo>
                    <a:pt x="224" y="99"/>
                    <a:pt x="221" y="94"/>
                    <a:pt x="216" y="89"/>
                  </a:cubicBezTo>
                  <a:cubicBezTo>
                    <a:pt x="211" y="85"/>
                    <a:pt x="206" y="82"/>
                    <a:pt x="201" y="80"/>
                  </a:cubicBezTo>
                  <a:cubicBezTo>
                    <a:pt x="195" y="67"/>
                    <a:pt x="186" y="55"/>
                    <a:pt x="174" y="44"/>
                  </a:cubicBezTo>
                  <a:cubicBezTo>
                    <a:pt x="131" y="3"/>
                    <a:pt x="68" y="0"/>
                    <a:pt x="34" y="37"/>
                  </a:cubicBezTo>
                  <a:cubicBezTo>
                    <a:pt x="0" y="73"/>
                    <a:pt x="8" y="135"/>
                    <a:pt x="52" y="176"/>
                  </a:cubicBezTo>
                  <a:cubicBezTo>
                    <a:pt x="64" y="187"/>
                    <a:pt x="77" y="195"/>
                    <a:pt x="92" y="201"/>
                  </a:cubicBezTo>
                  <a:cubicBezTo>
                    <a:pt x="93" y="205"/>
                    <a:pt x="96" y="209"/>
                    <a:pt x="101" y="2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1" name="Freeform 1127">
              <a:extLst>
                <a:ext uri="{FF2B5EF4-FFF2-40B4-BE49-F238E27FC236}">
                  <a16:creationId xmlns:a16="http://schemas.microsoft.com/office/drawing/2014/main" id="{BAB5E8DC-0EE3-426A-8B3E-A539A7893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325"/>
              <a:ext cx="182" cy="108"/>
            </a:xfrm>
            <a:custGeom>
              <a:avLst/>
              <a:gdLst>
                <a:gd name="T0" fmla="*/ 26 w 347"/>
                <a:gd name="T1" fmla="*/ 27 h 206"/>
                <a:gd name="T2" fmla="*/ 29 w 347"/>
                <a:gd name="T3" fmla="*/ 26 h 206"/>
                <a:gd name="T4" fmla="*/ 36 w 347"/>
                <a:gd name="T5" fmla="*/ 27 h 206"/>
                <a:gd name="T6" fmla="*/ 49 w 347"/>
                <a:gd name="T7" fmla="*/ 12 h 206"/>
                <a:gd name="T8" fmla="*/ 32 w 347"/>
                <a:gd name="T9" fmla="*/ 1 h 206"/>
                <a:gd name="T10" fmla="*/ 26 w 347"/>
                <a:gd name="T11" fmla="*/ 3 h 206"/>
                <a:gd name="T12" fmla="*/ 24 w 347"/>
                <a:gd name="T13" fmla="*/ 3 h 206"/>
                <a:gd name="T14" fmla="*/ 22 w 347"/>
                <a:gd name="T15" fmla="*/ 4 h 206"/>
                <a:gd name="T16" fmla="*/ 15 w 347"/>
                <a:gd name="T17" fmla="*/ 3 h 206"/>
                <a:gd name="T18" fmla="*/ 1 w 347"/>
                <a:gd name="T19" fmla="*/ 18 h 206"/>
                <a:gd name="T20" fmla="*/ 18 w 347"/>
                <a:gd name="T21" fmla="*/ 29 h 206"/>
                <a:gd name="T22" fmla="*/ 24 w 347"/>
                <a:gd name="T23" fmla="*/ 27 h 206"/>
                <a:gd name="T24" fmla="*/ 26 w 347"/>
                <a:gd name="T25" fmla="*/ 27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6">
                  <a:moveTo>
                    <a:pt x="183" y="187"/>
                  </a:moveTo>
                  <a:cubicBezTo>
                    <a:pt x="189" y="186"/>
                    <a:pt x="194" y="184"/>
                    <a:pt x="198" y="182"/>
                  </a:cubicBezTo>
                  <a:cubicBezTo>
                    <a:pt x="212" y="186"/>
                    <a:pt x="228" y="187"/>
                    <a:pt x="245" y="185"/>
                  </a:cubicBezTo>
                  <a:cubicBezTo>
                    <a:pt x="304" y="179"/>
                    <a:pt x="347" y="133"/>
                    <a:pt x="341" y="84"/>
                  </a:cubicBezTo>
                  <a:cubicBezTo>
                    <a:pt x="335" y="34"/>
                    <a:pt x="283" y="0"/>
                    <a:pt x="224" y="7"/>
                  </a:cubicBezTo>
                  <a:cubicBezTo>
                    <a:pt x="208" y="8"/>
                    <a:pt x="193" y="13"/>
                    <a:pt x="180" y="20"/>
                  </a:cubicBezTo>
                  <a:cubicBezTo>
                    <a:pt x="176" y="18"/>
                    <a:pt x="170" y="18"/>
                    <a:pt x="164" y="18"/>
                  </a:cubicBezTo>
                  <a:cubicBezTo>
                    <a:pt x="157" y="19"/>
                    <a:pt x="151" y="21"/>
                    <a:pt x="148" y="24"/>
                  </a:cubicBezTo>
                  <a:cubicBezTo>
                    <a:pt x="133" y="20"/>
                    <a:pt x="118" y="19"/>
                    <a:pt x="102" y="21"/>
                  </a:cubicBezTo>
                  <a:cubicBezTo>
                    <a:pt x="43" y="28"/>
                    <a:pt x="0" y="73"/>
                    <a:pt x="6" y="123"/>
                  </a:cubicBezTo>
                  <a:cubicBezTo>
                    <a:pt x="12" y="172"/>
                    <a:pt x="64" y="206"/>
                    <a:pt x="123" y="200"/>
                  </a:cubicBezTo>
                  <a:cubicBezTo>
                    <a:pt x="139" y="198"/>
                    <a:pt x="154" y="193"/>
                    <a:pt x="168" y="185"/>
                  </a:cubicBezTo>
                  <a:cubicBezTo>
                    <a:pt x="172" y="187"/>
                    <a:pt x="177" y="187"/>
                    <a:pt x="183" y="187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2" name="Freeform 1128">
              <a:extLst>
                <a:ext uri="{FF2B5EF4-FFF2-40B4-BE49-F238E27FC236}">
                  <a16:creationId xmlns:a16="http://schemas.microsoft.com/office/drawing/2014/main" id="{8FAC26CD-FC11-44B5-B5B9-B550F5D7E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2329"/>
              <a:ext cx="90" cy="72"/>
            </a:xfrm>
            <a:custGeom>
              <a:avLst/>
              <a:gdLst>
                <a:gd name="T0" fmla="*/ 9 w 172"/>
                <a:gd name="T1" fmla="*/ 18 h 139"/>
                <a:gd name="T2" fmla="*/ 2 w 172"/>
                <a:gd name="T3" fmla="*/ 6 h 139"/>
                <a:gd name="T4" fmla="*/ 15 w 172"/>
                <a:gd name="T5" fmla="*/ 2 h 139"/>
                <a:gd name="T6" fmla="*/ 23 w 172"/>
                <a:gd name="T7" fmla="*/ 13 h 139"/>
                <a:gd name="T8" fmla="*/ 9 w 172"/>
                <a:gd name="T9" fmla="*/ 18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39">
                  <a:moveTo>
                    <a:pt x="67" y="125"/>
                  </a:moveTo>
                  <a:cubicBezTo>
                    <a:pt x="25" y="110"/>
                    <a:pt x="0" y="73"/>
                    <a:pt x="11" y="43"/>
                  </a:cubicBezTo>
                  <a:cubicBezTo>
                    <a:pt x="21" y="12"/>
                    <a:pt x="64" y="0"/>
                    <a:pt x="106" y="14"/>
                  </a:cubicBezTo>
                  <a:cubicBezTo>
                    <a:pt x="147" y="29"/>
                    <a:pt x="172" y="66"/>
                    <a:pt x="162" y="96"/>
                  </a:cubicBezTo>
                  <a:cubicBezTo>
                    <a:pt x="151" y="127"/>
                    <a:pt x="108" y="139"/>
                    <a:pt x="67" y="125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3" name="Freeform 1129">
              <a:extLst>
                <a:ext uri="{FF2B5EF4-FFF2-40B4-BE49-F238E27FC236}">
                  <a16:creationId xmlns:a16="http://schemas.microsoft.com/office/drawing/2014/main" id="{C61F231C-01D0-4EA5-8992-6095FE10B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2334"/>
              <a:ext cx="16" cy="8"/>
            </a:xfrm>
            <a:custGeom>
              <a:avLst/>
              <a:gdLst>
                <a:gd name="T0" fmla="*/ 5 w 30"/>
                <a:gd name="T1" fmla="*/ 2 h 15"/>
                <a:gd name="T2" fmla="*/ 0 w 30"/>
                <a:gd name="T3" fmla="*/ 2 h 15"/>
                <a:gd name="T4" fmla="*/ 5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30" y="12"/>
                  </a:moveTo>
                  <a:cubicBezTo>
                    <a:pt x="30" y="12"/>
                    <a:pt x="15" y="0"/>
                    <a:pt x="0" y="15"/>
                  </a:cubicBezTo>
                  <a:cubicBezTo>
                    <a:pt x="0" y="15"/>
                    <a:pt x="18" y="7"/>
                    <a:pt x="30" y="12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4" name="Freeform 1130">
              <a:extLst>
                <a:ext uri="{FF2B5EF4-FFF2-40B4-BE49-F238E27FC236}">
                  <a16:creationId xmlns:a16="http://schemas.microsoft.com/office/drawing/2014/main" id="{F2391F40-7A58-4268-8CE7-E66B1EA09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336"/>
              <a:ext cx="84" cy="68"/>
            </a:xfrm>
            <a:custGeom>
              <a:avLst/>
              <a:gdLst>
                <a:gd name="T0" fmla="*/ 16 w 159"/>
                <a:gd name="T1" fmla="*/ 16 h 129"/>
                <a:gd name="T2" fmla="*/ 2 w 159"/>
                <a:gd name="T3" fmla="*/ 16 h 129"/>
                <a:gd name="T4" fmla="*/ 7 w 159"/>
                <a:gd name="T5" fmla="*/ 3 h 129"/>
                <a:gd name="T6" fmla="*/ 21 w 159"/>
                <a:gd name="T7" fmla="*/ 3 h 129"/>
                <a:gd name="T8" fmla="*/ 16 w 159"/>
                <a:gd name="T9" fmla="*/ 16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9">
                  <a:moveTo>
                    <a:pt x="106" y="106"/>
                  </a:moveTo>
                  <a:cubicBezTo>
                    <a:pt x="71" y="129"/>
                    <a:pt x="29" y="129"/>
                    <a:pt x="15" y="106"/>
                  </a:cubicBezTo>
                  <a:cubicBezTo>
                    <a:pt x="0" y="83"/>
                    <a:pt x="17" y="46"/>
                    <a:pt x="52" y="23"/>
                  </a:cubicBezTo>
                  <a:cubicBezTo>
                    <a:pt x="88" y="0"/>
                    <a:pt x="129" y="0"/>
                    <a:pt x="144" y="23"/>
                  </a:cubicBezTo>
                  <a:cubicBezTo>
                    <a:pt x="159" y="46"/>
                    <a:pt x="142" y="83"/>
                    <a:pt x="106" y="10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5" name="Freeform 1131">
              <a:extLst>
                <a:ext uri="{FF2B5EF4-FFF2-40B4-BE49-F238E27FC236}">
                  <a16:creationId xmlns:a16="http://schemas.microsoft.com/office/drawing/2014/main" id="{92E4180B-2E7C-4BB3-9F90-D9AA9ED54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339"/>
              <a:ext cx="51" cy="42"/>
            </a:xfrm>
            <a:custGeom>
              <a:avLst/>
              <a:gdLst>
                <a:gd name="T0" fmla="*/ 8 w 97"/>
                <a:gd name="T1" fmla="*/ 10 h 82"/>
                <a:gd name="T2" fmla="*/ 1 w 97"/>
                <a:gd name="T3" fmla="*/ 7 h 82"/>
                <a:gd name="T4" fmla="*/ 6 w 97"/>
                <a:gd name="T5" fmla="*/ 1 h 82"/>
                <a:gd name="T6" fmla="*/ 13 w 97"/>
                <a:gd name="T7" fmla="*/ 4 h 82"/>
                <a:gd name="T8" fmla="*/ 8 w 97"/>
                <a:gd name="T9" fmla="*/ 1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57" y="76"/>
                  </a:moveTo>
                  <a:cubicBezTo>
                    <a:pt x="33" y="82"/>
                    <a:pt x="10" y="71"/>
                    <a:pt x="5" y="52"/>
                  </a:cubicBezTo>
                  <a:cubicBezTo>
                    <a:pt x="0" y="32"/>
                    <a:pt x="16" y="12"/>
                    <a:pt x="40" y="6"/>
                  </a:cubicBezTo>
                  <a:cubicBezTo>
                    <a:pt x="64" y="0"/>
                    <a:pt x="87" y="10"/>
                    <a:pt x="92" y="30"/>
                  </a:cubicBezTo>
                  <a:cubicBezTo>
                    <a:pt x="97" y="49"/>
                    <a:pt x="81" y="69"/>
                    <a:pt x="57" y="76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6" name="Freeform 1132">
              <a:extLst>
                <a:ext uri="{FF2B5EF4-FFF2-40B4-BE49-F238E27FC236}">
                  <a16:creationId xmlns:a16="http://schemas.microsoft.com/office/drawing/2014/main" id="{AF709906-7A1E-4913-B8E8-0D23E4634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345"/>
              <a:ext cx="11" cy="12"/>
            </a:xfrm>
            <a:custGeom>
              <a:avLst/>
              <a:gdLst>
                <a:gd name="T0" fmla="*/ 2 w 22"/>
                <a:gd name="T1" fmla="*/ 3 h 23"/>
                <a:gd name="T2" fmla="*/ 1 w 22"/>
                <a:gd name="T3" fmla="*/ 2 h 23"/>
                <a:gd name="T4" fmla="*/ 2 w 22"/>
                <a:gd name="T5" fmla="*/ 0 h 23"/>
                <a:gd name="T6" fmla="*/ 3 w 22"/>
                <a:gd name="T7" fmla="*/ 2 h 23"/>
                <a:gd name="T8" fmla="*/ 2 w 22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13" y="23"/>
                  </a:moveTo>
                  <a:cubicBezTo>
                    <a:pt x="7" y="23"/>
                    <a:pt x="2" y="19"/>
                    <a:pt x="1" y="13"/>
                  </a:cubicBezTo>
                  <a:cubicBezTo>
                    <a:pt x="0" y="7"/>
                    <a:pt x="4" y="1"/>
                    <a:pt x="10" y="0"/>
                  </a:cubicBezTo>
                  <a:cubicBezTo>
                    <a:pt x="16" y="0"/>
                    <a:pt x="21" y="4"/>
                    <a:pt x="22" y="10"/>
                  </a:cubicBezTo>
                  <a:cubicBezTo>
                    <a:pt x="22" y="17"/>
                    <a:pt x="18" y="22"/>
                    <a:pt x="1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7" name="Freeform 1133">
              <a:extLst>
                <a:ext uri="{FF2B5EF4-FFF2-40B4-BE49-F238E27FC236}">
                  <a16:creationId xmlns:a16="http://schemas.microsoft.com/office/drawing/2014/main" id="{B4229813-0B44-47DA-8EAE-DE1E7EA99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342"/>
              <a:ext cx="8" cy="9"/>
            </a:xfrm>
            <a:custGeom>
              <a:avLst/>
              <a:gdLst>
                <a:gd name="T0" fmla="*/ 2 w 16"/>
                <a:gd name="T1" fmla="*/ 3 h 17"/>
                <a:gd name="T2" fmla="*/ 0 w 16"/>
                <a:gd name="T3" fmla="*/ 2 h 17"/>
                <a:gd name="T4" fmla="*/ 1 w 16"/>
                <a:gd name="T5" fmla="*/ 1 h 17"/>
                <a:gd name="T6" fmla="*/ 2 w 16"/>
                <a:gd name="T7" fmla="*/ 1 h 17"/>
                <a:gd name="T8" fmla="*/ 2 w 16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9" y="17"/>
                  </a:moveTo>
                  <a:cubicBezTo>
                    <a:pt x="5" y="17"/>
                    <a:pt x="1" y="14"/>
                    <a:pt x="0" y="10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1" y="0"/>
                    <a:pt x="15" y="4"/>
                    <a:pt x="16" y="8"/>
                  </a:cubicBezTo>
                  <a:cubicBezTo>
                    <a:pt x="16" y="12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8" name="Freeform 1134">
              <a:extLst>
                <a:ext uri="{FF2B5EF4-FFF2-40B4-BE49-F238E27FC236}">
                  <a16:creationId xmlns:a16="http://schemas.microsoft.com/office/drawing/2014/main" id="{C8034754-B27E-4233-A109-9051C7F80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2331"/>
              <a:ext cx="59" cy="51"/>
            </a:xfrm>
            <a:custGeom>
              <a:avLst/>
              <a:gdLst>
                <a:gd name="T0" fmla="*/ 15 w 113"/>
                <a:gd name="T1" fmla="*/ 12 h 97"/>
                <a:gd name="T2" fmla="*/ 5 w 113"/>
                <a:gd name="T3" fmla="*/ 12 h 97"/>
                <a:gd name="T4" fmla="*/ 2 w 113"/>
                <a:gd name="T5" fmla="*/ 2 h 97"/>
                <a:gd name="T6" fmla="*/ 11 w 113"/>
                <a:gd name="T7" fmla="*/ 3 h 97"/>
                <a:gd name="T8" fmla="*/ 15 w 113"/>
                <a:gd name="T9" fmla="*/ 1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7">
                  <a:moveTo>
                    <a:pt x="102" y="80"/>
                  </a:moveTo>
                  <a:cubicBezTo>
                    <a:pt x="90" y="97"/>
                    <a:pt x="60" y="96"/>
                    <a:pt x="35" y="79"/>
                  </a:cubicBezTo>
                  <a:cubicBezTo>
                    <a:pt x="11" y="61"/>
                    <a:pt x="0" y="33"/>
                    <a:pt x="12" y="16"/>
                  </a:cubicBezTo>
                  <a:cubicBezTo>
                    <a:pt x="24" y="0"/>
                    <a:pt x="54" y="1"/>
                    <a:pt x="78" y="18"/>
                  </a:cubicBezTo>
                  <a:cubicBezTo>
                    <a:pt x="103" y="36"/>
                    <a:pt x="113" y="64"/>
                    <a:pt x="102" y="8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9" name="Freeform 1135">
              <a:extLst>
                <a:ext uri="{FF2B5EF4-FFF2-40B4-BE49-F238E27FC236}">
                  <a16:creationId xmlns:a16="http://schemas.microsoft.com/office/drawing/2014/main" id="{DE637833-F49E-4C7F-B58F-EB2316487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347"/>
              <a:ext cx="28" cy="26"/>
            </a:xfrm>
            <a:custGeom>
              <a:avLst/>
              <a:gdLst>
                <a:gd name="T0" fmla="*/ 2 w 54"/>
                <a:gd name="T1" fmla="*/ 6 h 50"/>
                <a:gd name="T2" fmla="*/ 1 w 54"/>
                <a:gd name="T3" fmla="*/ 2 h 50"/>
                <a:gd name="T4" fmla="*/ 5 w 54"/>
                <a:gd name="T5" fmla="*/ 1 h 50"/>
                <a:gd name="T6" fmla="*/ 7 w 54"/>
                <a:gd name="T7" fmla="*/ 5 h 50"/>
                <a:gd name="T8" fmla="*/ 2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5" y="42"/>
                  </a:moveTo>
                  <a:cubicBezTo>
                    <a:pt x="4" y="35"/>
                    <a:pt x="0" y="21"/>
                    <a:pt x="7" y="11"/>
                  </a:cubicBezTo>
                  <a:cubicBezTo>
                    <a:pt x="13" y="2"/>
                    <a:pt x="28" y="0"/>
                    <a:pt x="39" y="8"/>
                  </a:cubicBezTo>
                  <a:cubicBezTo>
                    <a:pt x="50" y="16"/>
                    <a:pt x="54" y="30"/>
                    <a:pt x="48" y="39"/>
                  </a:cubicBezTo>
                  <a:cubicBezTo>
                    <a:pt x="41" y="49"/>
                    <a:pt x="27" y="50"/>
                    <a:pt x="15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0" name="Freeform 1136">
              <a:extLst>
                <a:ext uri="{FF2B5EF4-FFF2-40B4-BE49-F238E27FC236}">
                  <a16:creationId xmlns:a16="http://schemas.microsoft.com/office/drawing/2014/main" id="{87AA13A4-390F-43F7-B0A9-5967559A8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2339"/>
              <a:ext cx="17" cy="15"/>
            </a:xfrm>
            <a:custGeom>
              <a:avLst/>
              <a:gdLst>
                <a:gd name="T0" fmla="*/ 2 w 33"/>
                <a:gd name="T1" fmla="*/ 4 h 29"/>
                <a:gd name="T2" fmla="*/ 1 w 33"/>
                <a:gd name="T3" fmla="*/ 2 h 29"/>
                <a:gd name="T4" fmla="*/ 3 w 33"/>
                <a:gd name="T5" fmla="*/ 1 h 29"/>
                <a:gd name="T6" fmla="*/ 4 w 33"/>
                <a:gd name="T7" fmla="*/ 3 h 29"/>
                <a:gd name="T8" fmla="*/ 2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13" y="27"/>
                  </a:moveTo>
                  <a:cubicBezTo>
                    <a:pt x="5" y="24"/>
                    <a:pt x="0" y="17"/>
                    <a:pt x="2" y="10"/>
                  </a:cubicBezTo>
                  <a:cubicBezTo>
                    <a:pt x="4" y="3"/>
                    <a:pt x="12" y="0"/>
                    <a:pt x="20" y="2"/>
                  </a:cubicBezTo>
                  <a:cubicBezTo>
                    <a:pt x="28" y="5"/>
                    <a:pt x="33" y="12"/>
                    <a:pt x="31" y="19"/>
                  </a:cubicBezTo>
                  <a:cubicBezTo>
                    <a:pt x="29" y="26"/>
                    <a:pt x="20" y="29"/>
                    <a:pt x="1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1" name="Freeform 1137">
              <a:extLst>
                <a:ext uri="{FF2B5EF4-FFF2-40B4-BE49-F238E27FC236}">
                  <a16:creationId xmlns:a16="http://schemas.microsoft.com/office/drawing/2014/main" id="{4690C7E9-6025-4E6E-B1AF-65D14A0FE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2325"/>
              <a:ext cx="183" cy="108"/>
            </a:xfrm>
            <a:custGeom>
              <a:avLst/>
              <a:gdLst>
                <a:gd name="T0" fmla="*/ 27 w 347"/>
                <a:gd name="T1" fmla="*/ 27 h 206"/>
                <a:gd name="T2" fmla="*/ 29 w 347"/>
                <a:gd name="T3" fmla="*/ 26 h 206"/>
                <a:gd name="T4" fmla="*/ 36 w 347"/>
                <a:gd name="T5" fmla="*/ 27 h 206"/>
                <a:gd name="T6" fmla="*/ 50 w 347"/>
                <a:gd name="T7" fmla="*/ 12 h 206"/>
                <a:gd name="T8" fmla="*/ 33 w 347"/>
                <a:gd name="T9" fmla="*/ 1 h 206"/>
                <a:gd name="T10" fmla="*/ 26 w 347"/>
                <a:gd name="T11" fmla="*/ 3 h 206"/>
                <a:gd name="T12" fmla="*/ 24 w 347"/>
                <a:gd name="T13" fmla="*/ 3 h 206"/>
                <a:gd name="T14" fmla="*/ 22 w 347"/>
                <a:gd name="T15" fmla="*/ 4 h 206"/>
                <a:gd name="T16" fmla="*/ 15 w 347"/>
                <a:gd name="T17" fmla="*/ 3 h 206"/>
                <a:gd name="T18" fmla="*/ 1 w 347"/>
                <a:gd name="T19" fmla="*/ 18 h 206"/>
                <a:gd name="T20" fmla="*/ 18 w 347"/>
                <a:gd name="T21" fmla="*/ 29 h 206"/>
                <a:gd name="T22" fmla="*/ 25 w 347"/>
                <a:gd name="T23" fmla="*/ 27 h 206"/>
                <a:gd name="T24" fmla="*/ 27 w 347"/>
                <a:gd name="T25" fmla="*/ 27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6">
                  <a:moveTo>
                    <a:pt x="183" y="187"/>
                  </a:moveTo>
                  <a:cubicBezTo>
                    <a:pt x="189" y="186"/>
                    <a:pt x="194" y="184"/>
                    <a:pt x="198" y="182"/>
                  </a:cubicBezTo>
                  <a:cubicBezTo>
                    <a:pt x="212" y="186"/>
                    <a:pt x="228" y="187"/>
                    <a:pt x="245" y="185"/>
                  </a:cubicBezTo>
                  <a:cubicBezTo>
                    <a:pt x="304" y="179"/>
                    <a:pt x="347" y="133"/>
                    <a:pt x="341" y="84"/>
                  </a:cubicBezTo>
                  <a:cubicBezTo>
                    <a:pt x="335" y="34"/>
                    <a:pt x="283" y="0"/>
                    <a:pt x="224" y="7"/>
                  </a:cubicBezTo>
                  <a:cubicBezTo>
                    <a:pt x="208" y="8"/>
                    <a:pt x="193" y="13"/>
                    <a:pt x="180" y="20"/>
                  </a:cubicBezTo>
                  <a:cubicBezTo>
                    <a:pt x="176" y="18"/>
                    <a:pt x="170" y="18"/>
                    <a:pt x="164" y="18"/>
                  </a:cubicBezTo>
                  <a:cubicBezTo>
                    <a:pt x="157" y="19"/>
                    <a:pt x="151" y="21"/>
                    <a:pt x="148" y="24"/>
                  </a:cubicBezTo>
                  <a:cubicBezTo>
                    <a:pt x="133" y="20"/>
                    <a:pt x="118" y="19"/>
                    <a:pt x="102" y="21"/>
                  </a:cubicBezTo>
                  <a:cubicBezTo>
                    <a:pt x="43" y="28"/>
                    <a:pt x="0" y="73"/>
                    <a:pt x="6" y="123"/>
                  </a:cubicBezTo>
                  <a:cubicBezTo>
                    <a:pt x="12" y="172"/>
                    <a:pt x="64" y="206"/>
                    <a:pt x="123" y="200"/>
                  </a:cubicBezTo>
                  <a:cubicBezTo>
                    <a:pt x="139" y="198"/>
                    <a:pt x="154" y="193"/>
                    <a:pt x="168" y="185"/>
                  </a:cubicBezTo>
                  <a:cubicBezTo>
                    <a:pt x="172" y="187"/>
                    <a:pt x="177" y="187"/>
                    <a:pt x="183" y="18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2" name="Freeform 1138">
              <a:extLst>
                <a:ext uri="{FF2B5EF4-FFF2-40B4-BE49-F238E27FC236}">
                  <a16:creationId xmlns:a16="http://schemas.microsoft.com/office/drawing/2014/main" id="{2D1AAD42-96B6-44C4-87FA-EB8F51347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32"/>
              <a:ext cx="181" cy="109"/>
            </a:xfrm>
            <a:custGeom>
              <a:avLst/>
              <a:gdLst>
                <a:gd name="T0" fmla="*/ 26 w 346"/>
                <a:gd name="T1" fmla="*/ 27 h 207"/>
                <a:gd name="T2" fmla="*/ 28 w 346"/>
                <a:gd name="T3" fmla="*/ 27 h 207"/>
                <a:gd name="T4" fmla="*/ 35 w 346"/>
                <a:gd name="T5" fmla="*/ 27 h 207"/>
                <a:gd name="T6" fmla="*/ 49 w 346"/>
                <a:gd name="T7" fmla="*/ 12 h 207"/>
                <a:gd name="T8" fmla="*/ 32 w 346"/>
                <a:gd name="T9" fmla="*/ 1 h 207"/>
                <a:gd name="T10" fmla="*/ 26 w 346"/>
                <a:gd name="T11" fmla="*/ 3 h 207"/>
                <a:gd name="T12" fmla="*/ 23 w 346"/>
                <a:gd name="T13" fmla="*/ 3 h 207"/>
                <a:gd name="T14" fmla="*/ 21 w 346"/>
                <a:gd name="T15" fmla="*/ 4 h 207"/>
                <a:gd name="T16" fmla="*/ 15 w 346"/>
                <a:gd name="T17" fmla="*/ 3 h 207"/>
                <a:gd name="T18" fmla="*/ 1 w 346"/>
                <a:gd name="T19" fmla="*/ 18 h 207"/>
                <a:gd name="T20" fmla="*/ 17 w 346"/>
                <a:gd name="T21" fmla="*/ 29 h 207"/>
                <a:gd name="T22" fmla="*/ 24 w 346"/>
                <a:gd name="T23" fmla="*/ 27 h 207"/>
                <a:gd name="T24" fmla="*/ 26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83" y="187"/>
                  </a:moveTo>
                  <a:cubicBezTo>
                    <a:pt x="188" y="187"/>
                    <a:pt x="194" y="185"/>
                    <a:pt x="197" y="183"/>
                  </a:cubicBezTo>
                  <a:cubicBezTo>
                    <a:pt x="212" y="187"/>
                    <a:pt x="228" y="188"/>
                    <a:pt x="244" y="186"/>
                  </a:cubicBezTo>
                  <a:cubicBezTo>
                    <a:pt x="303" y="179"/>
                    <a:pt x="346" y="134"/>
                    <a:pt x="340" y="84"/>
                  </a:cubicBezTo>
                  <a:cubicBezTo>
                    <a:pt x="335" y="35"/>
                    <a:pt x="282" y="0"/>
                    <a:pt x="224" y="7"/>
                  </a:cubicBezTo>
                  <a:cubicBezTo>
                    <a:pt x="208" y="9"/>
                    <a:pt x="193" y="14"/>
                    <a:pt x="180" y="21"/>
                  </a:cubicBezTo>
                  <a:cubicBezTo>
                    <a:pt x="176" y="19"/>
                    <a:pt x="170" y="18"/>
                    <a:pt x="163" y="19"/>
                  </a:cubicBezTo>
                  <a:cubicBezTo>
                    <a:pt x="157" y="20"/>
                    <a:pt x="151" y="22"/>
                    <a:pt x="147" y="25"/>
                  </a:cubicBezTo>
                  <a:cubicBezTo>
                    <a:pt x="133" y="21"/>
                    <a:pt x="117" y="20"/>
                    <a:pt x="101" y="21"/>
                  </a:cubicBezTo>
                  <a:cubicBezTo>
                    <a:pt x="43" y="28"/>
                    <a:pt x="0" y="74"/>
                    <a:pt x="5" y="123"/>
                  </a:cubicBezTo>
                  <a:cubicBezTo>
                    <a:pt x="11" y="173"/>
                    <a:pt x="63" y="207"/>
                    <a:pt x="122" y="200"/>
                  </a:cubicBezTo>
                  <a:cubicBezTo>
                    <a:pt x="139" y="198"/>
                    <a:pt x="154" y="193"/>
                    <a:pt x="167" y="186"/>
                  </a:cubicBezTo>
                  <a:cubicBezTo>
                    <a:pt x="171" y="187"/>
                    <a:pt x="177" y="188"/>
                    <a:pt x="183" y="18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3" name="Freeform 1139">
              <a:extLst>
                <a:ext uri="{FF2B5EF4-FFF2-40B4-BE49-F238E27FC236}">
                  <a16:creationId xmlns:a16="http://schemas.microsoft.com/office/drawing/2014/main" id="{B182A278-FFD0-4D60-8D3C-1A2A9DF7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235"/>
              <a:ext cx="91" cy="74"/>
            </a:xfrm>
            <a:custGeom>
              <a:avLst/>
              <a:gdLst>
                <a:gd name="T0" fmla="*/ 9 w 173"/>
                <a:gd name="T1" fmla="*/ 19 h 140"/>
                <a:gd name="T2" fmla="*/ 2 w 173"/>
                <a:gd name="T3" fmla="*/ 6 h 140"/>
                <a:gd name="T4" fmla="*/ 15 w 173"/>
                <a:gd name="T5" fmla="*/ 2 h 140"/>
                <a:gd name="T6" fmla="*/ 24 w 173"/>
                <a:gd name="T7" fmla="*/ 14 h 140"/>
                <a:gd name="T8" fmla="*/ 9 w 173"/>
                <a:gd name="T9" fmla="*/ 19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40">
                  <a:moveTo>
                    <a:pt x="67" y="125"/>
                  </a:moveTo>
                  <a:cubicBezTo>
                    <a:pt x="25" y="111"/>
                    <a:pt x="0" y="74"/>
                    <a:pt x="11" y="43"/>
                  </a:cubicBezTo>
                  <a:cubicBezTo>
                    <a:pt x="22" y="13"/>
                    <a:pt x="64" y="0"/>
                    <a:pt x="106" y="15"/>
                  </a:cubicBezTo>
                  <a:cubicBezTo>
                    <a:pt x="148" y="30"/>
                    <a:pt x="173" y="66"/>
                    <a:pt x="162" y="97"/>
                  </a:cubicBezTo>
                  <a:cubicBezTo>
                    <a:pt x="151" y="127"/>
                    <a:pt x="109" y="140"/>
                    <a:pt x="67" y="12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4" name="Freeform 1140">
              <a:extLst>
                <a:ext uri="{FF2B5EF4-FFF2-40B4-BE49-F238E27FC236}">
                  <a16:creationId xmlns:a16="http://schemas.microsoft.com/office/drawing/2014/main" id="{51D136FB-FB78-4593-902D-9B1A0F457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241"/>
              <a:ext cx="16" cy="8"/>
            </a:xfrm>
            <a:custGeom>
              <a:avLst/>
              <a:gdLst>
                <a:gd name="T0" fmla="*/ 5 w 30"/>
                <a:gd name="T1" fmla="*/ 2 h 15"/>
                <a:gd name="T2" fmla="*/ 0 w 30"/>
                <a:gd name="T3" fmla="*/ 2 h 15"/>
                <a:gd name="T4" fmla="*/ 5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30" y="12"/>
                  </a:moveTo>
                  <a:cubicBezTo>
                    <a:pt x="30" y="12"/>
                    <a:pt x="15" y="0"/>
                    <a:pt x="0" y="15"/>
                  </a:cubicBezTo>
                  <a:cubicBezTo>
                    <a:pt x="0" y="15"/>
                    <a:pt x="19" y="7"/>
                    <a:pt x="30" y="12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5" name="Freeform 1141">
              <a:extLst>
                <a:ext uri="{FF2B5EF4-FFF2-40B4-BE49-F238E27FC236}">
                  <a16:creationId xmlns:a16="http://schemas.microsoft.com/office/drawing/2014/main" id="{14447D7B-734D-458D-ACBD-8046EC3F3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244"/>
              <a:ext cx="84" cy="67"/>
            </a:xfrm>
            <a:custGeom>
              <a:avLst/>
              <a:gdLst>
                <a:gd name="T0" fmla="*/ 16 w 159"/>
                <a:gd name="T1" fmla="*/ 15 h 129"/>
                <a:gd name="T2" fmla="*/ 2 w 159"/>
                <a:gd name="T3" fmla="*/ 15 h 129"/>
                <a:gd name="T4" fmla="*/ 8 w 159"/>
                <a:gd name="T5" fmla="*/ 3 h 129"/>
                <a:gd name="T6" fmla="*/ 22 w 159"/>
                <a:gd name="T7" fmla="*/ 3 h 129"/>
                <a:gd name="T8" fmla="*/ 16 w 159"/>
                <a:gd name="T9" fmla="*/ 15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9">
                  <a:moveTo>
                    <a:pt x="107" y="106"/>
                  </a:moveTo>
                  <a:cubicBezTo>
                    <a:pt x="71" y="129"/>
                    <a:pt x="30" y="129"/>
                    <a:pt x="15" y="106"/>
                  </a:cubicBezTo>
                  <a:cubicBezTo>
                    <a:pt x="0" y="83"/>
                    <a:pt x="17" y="46"/>
                    <a:pt x="53" y="23"/>
                  </a:cubicBezTo>
                  <a:cubicBezTo>
                    <a:pt x="89" y="0"/>
                    <a:pt x="130" y="0"/>
                    <a:pt x="145" y="23"/>
                  </a:cubicBezTo>
                  <a:cubicBezTo>
                    <a:pt x="159" y="46"/>
                    <a:pt x="142" y="83"/>
                    <a:pt x="107" y="10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6" name="Freeform 1142">
              <a:extLst>
                <a:ext uri="{FF2B5EF4-FFF2-40B4-BE49-F238E27FC236}">
                  <a16:creationId xmlns:a16="http://schemas.microsoft.com/office/drawing/2014/main" id="{E52DB9EB-327F-43E4-BA1A-6AB3D2EA8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2245"/>
              <a:ext cx="51" cy="43"/>
            </a:xfrm>
            <a:custGeom>
              <a:avLst/>
              <a:gdLst>
                <a:gd name="T0" fmla="*/ 8 w 97"/>
                <a:gd name="T1" fmla="*/ 11 h 82"/>
                <a:gd name="T2" fmla="*/ 1 w 97"/>
                <a:gd name="T3" fmla="*/ 7 h 82"/>
                <a:gd name="T4" fmla="*/ 6 w 97"/>
                <a:gd name="T5" fmla="*/ 1 h 82"/>
                <a:gd name="T6" fmla="*/ 13 w 97"/>
                <a:gd name="T7" fmla="*/ 4 h 82"/>
                <a:gd name="T8" fmla="*/ 8 w 97"/>
                <a:gd name="T9" fmla="*/ 1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57" y="76"/>
                  </a:moveTo>
                  <a:cubicBezTo>
                    <a:pt x="33" y="82"/>
                    <a:pt x="9" y="72"/>
                    <a:pt x="4" y="52"/>
                  </a:cubicBezTo>
                  <a:cubicBezTo>
                    <a:pt x="0" y="33"/>
                    <a:pt x="15" y="12"/>
                    <a:pt x="39" y="6"/>
                  </a:cubicBezTo>
                  <a:cubicBezTo>
                    <a:pt x="63" y="0"/>
                    <a:pt x="87" y="11"/>
                    <a:pt x="92" y="30"/>
                  </a:cubicBezTo>
                  <a:cubicBezTo>
                    <a:pt x="97" y="50"/>
                    <a:pt x="81" y="70"/>
                    <a:pt x="57" y="7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7" name="Freeform 1143">
              <a:extLst>
                <a:ext uri="{FF2B5EF4-FFF2-40B4-BE49-F238E27FC236}">
                  <a16:creationId xmlns:a16="http://schemas.microsoft.com/office/drawing/2014/main" id="{C1286D1F-6887-4778-8FB8-68E918C8E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251"/>
              <a:ext cx="12" cy="13"/>
            </a:xfrm>
            <a:custGeom>
              <a:avLst/>
              <a:gdLst>
                <a:gd name="T0" fmla="*/ 2 w 22"/>
                <a:gd name="T1" fmla="*/ 4 h 24"/>
                <a:gd name="T2" fmla="*/ 0 w 22"/>
                <a:gd name="T3" fmla="*/ 2 h 24"/>
                <a:gd name="T4" fmla="*/ 2 w 22"/>
                <a:gd name="T5" fmla="*/ 1 h 24"/>
                <a:gd name="T6" fmla="*/ 3 w 22"/>
                <a:gd name="T7" fmla="*/ 2 h 24"/>
                <a:gd name="T8" fmla="*/ 2 w 22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12" y="23"/>
                  </a:moveTo>
                  <a:cubicBezTo>
                    <a:pt x="6" y="24"/>
                    <a:pt x="1" y="20"/>
                    <a:pt x="0" y="13"/>
                  </a:cubicBezTo>
                  <a:cubicBezTo>
                    <a:pt x="0" y="7"/>
                    <a:pt x="4" y="2"/>
                    <a:pt x="9" y="1"/>
                  </a:cubicBezTo>
                  <a:cubicBezTo>
                    <a:pt x="15" y="0"/>
                    <a:pt x="20" y="5"/>
                    <a:pt x="21" y="11"/>
                  </a:cubicBezTo>
                  <a:cubicBezTo>
                    <a:pt x="22" y="17"/>
                    <a:pt x="18" y="23"/>
                    <a:pt x="1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8" name="Freeform 1144">
              <a:extLst>
                <a:ext uri="{FF2B5EF4-FFF2-40B4-BE49-F238E27FC236}">
                  <a16:creationId xmlns:a16="http://schemas.microsoft.com/office/drawing/2014/main" id="{D6D70396-49D0-4506-BB3D-E91586562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249"/>
              <a:ext cx="9" cy="9"/>
            </a:xfrm>
            <a:custGeom>
              <a:avLst/>
              <a:gdLst>
                <a:gd name="T0" fmla="*/ 2 w 17"/>
                <a:gd name="T1" fmla="*/ 3 h 17"/>
                <a:gd name="T2" fmla="*/ 1 w 17"/>
                <a:gd name="T3" fmla="*/ 2 h 17"/>
                <a:gd name="T4" fmla="*/ 1 w 17"/>
                <a:gd name="T5" fmla="*/ 1 h 17"/>
                <a:gd name="T6" fmla="*/ 2 w 17"/>
                <a:gd name="T7" fmla="*/ 1 h 17"/>
                <a:gd name="T8" fmla="*/ 2 w 17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5" y="17"/>
                    <a:pt x="1" y="14"/>
                    <a:pt x="1" y="9"/>
                  </a:cubicBezTo>
                  <a:cubicBezTo>
                    <a:pt x="0" y="5"/>
                    <a:pt x="3" y="1"/>
                    <a:pt x="8" y="1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7" y="12"/>
                    <a:pt x="14" y="16"/>
                    <a:pt x="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9" name="Freeform 1145">
              <a:extLst>
                <a:ext uri="{FF2B5EF4-FFF2-40B4-BE49-F238E27FC236}">
                  <a16:creationId xmlns:a16="http://schemas.microsoft.com/office/drawing/2014/main" id="{37DD9672-C430-40EB-B66D-3D55210EC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2238"/>
              <a:ext cx="60" cy="51"/>
            </a:xfrm>
            <a:custGeom>
              <a:avLst/>
              <a:gdLst>
                <a:gd name="T0" fmla="*/ 15 w 113"/>
                <a:gd name="T1" fmla="*/ 11 h 98"/>
                <a:gd name="T2" fmla="*/ 5 w 113"/>
                <a:gd name="T3" fmla="*/ 11 h 98"/>
                <a:gd name="T4" fmla="*/ 2 w 113"/>
                <a:gd name="T5" fmla="*/ 3 h 98"/>
                <a:gd name="T6" fmla="*/ 12 w 113"/>
                <a:gd name="T7" fmla="*/ 3 h 98"/>
                <a:gd name="T8" fmla="*/ 15 w 113"/>
                <a:gd name="T9" fmla="*/ 11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8">
                  <a:moveTo>
                    <a:pt x="101" y="81"/>
                  </a:moveTo>
                  <a:cubicBezTo>
                    <a:pt x="89" y="98"/>
                    <a:pt x="59" y="97"/>
                    <a:pt x="35" y="79"/>
                  </a:cubicBezTo>
                  <a:cubicBezTo>
                    <a:pt x="10" y="62"/>
                    <a:pt x="0" y="34"/>
                    <a:pt x="12" y="17"/>
                  </a:cubicBezTo>
                  <a:cubicBezTo>
                    <a:pt x="24" y="0"/>
                    <a:pt x="53" y="1"/>
                    <a:pt x="78" y="19"/>
                  </a:cubicBezTo>
                  <a:cubicBezTo>
                    <a:pt x="103" y="36"/>
                    <a:pt x="113" y="64"/>
                    <a:pt x="101" y="8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0" name="Freeform 1146">
              <a:extLst>
                <a:ext uri="{FF2B5EF4-FFF2-40B4-BE49-F238E27FC236}">
                  <a16:creationId xmlns:a16="http://schemas.microsoft.com/office/drawing/2014/main" id="{4AF4615B-D77A-4BD4-B94D-3ECECBA55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2254"/>
              <a:ext cx="29" cy="26"/>
            </a:xfrm>
            <a:custGeom>
              <a:avLst/>
              <a:gdLst>
                <a:gd name="T0" fmla="*/ 2 w 54"/>
                <a:gd name="T1" fmla="*/ 6 h 50"/>
                <a:gd name="T2" fmla="*/ 1 w 54"/>
                <a:gd name="T3" fmla="*/ 2 h 50"/>
                <a:gd name="T4" fmla="*/ 6 w 54"/>
                <a:gd name="T5" fmla="*/ 1 h 50"/>
                <a:gd name="T6" fmla="*/ 7 w 54"/>
                <a:gd name="T7" fmla="*/ 5 h 50"/>
                <a:gd name="T8" fmla="*/ 2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5" y="42"/>
                  </a:moveTo>
                  <a:cubicBezTo>
                    <a:pt x="4" y="34"/>
                    <a:pt x="0" y="20"/>
                    <a:pt x="6" y="11"/>
                  </a:cubicBezTo>
                  <a:cubicBezTo>
                    <a:pt x="13" y="1"/>
                    <a:pt x="27" y="0"/>
                    <a:pt x="39" y="8"/>
                  </a:cubicBezTo>
                  <a:cubicBezTo>
                    <a:pt x="50" y="16"/>
                    <a:pt x="54" y="30"/>
                    <a:pt x="47" y="39"/>
                  </a:cubicBezTo>
                  <a:cubicBezTo>
                    <a:pt x="40" y="48"/>
                    <a:pt x="26" y="50"/>
                    <a:pt x="15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1" name="Freeform 1147">
              <a:extLst>
                <a:ext uri="{FF2B5EF4-FFF2-40B4-BE49-F238E27FC236}">
                  <a16:creationId xmlns:a16="http://schemas.microsoft.com/office/drawing/2014/main" id="{C232F787-ACC0-4D76-AC62-D0760EA19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246"/>
              <a:ext cx="17" cy="15"/>
            </a:xfrm>
            <a:custGeom>
              <a:avLst/>
              <a:gdLst>
                <a:gd name="T0" fmla="*/ 2 w 33"/>
                <a:gd name="T1" fmla="*/ 4 h 29"/>
                <a:gd name="T2" fmla="*/ 1 w 33"/>
                <a:gd name="T3" fmla="*/ 2 h 29"/>
                <a:gd name="T4" fmla="*/ 3 w 33"/>
                <a:gd name="T5" fmla="*/ 1 h 29"/>
                <a:gd name="T6" fmla="*/ 4 w 33"/>
                <a:gd name="T7" fmla="*/ 3 h 29"/>
                <a:gd name="T8" fmla="*/ 2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13" y="26"/>
                  </a:moveTo>
                  <a:cubicBezTo>
                    <a:pt x="5" y="24"/>
                    <a:pt x="0" y="16"/>
                    <a:pt x="2" y="10"/>
                  </a:cubicBezTo>
                  <a:cubicBezTo>
                    <a:pt x="5" y="3"/>
                    <a:pt x="13" y="0"/>
                    <a:pt x="21" y="2"/>
                  </a:cubicBezTo>
                  <a:cubicBezTo>
                    <a:pt x="29" y="5"/>
                    <a:pt x="33" y="12"/>
                    <a:pt x="31" y="19"/>
                  </a:cubicBezTo>
                  <a:cubicBezTo>
                    <a:pt x="29" y="26"/>
                    <a:pt x="21" y="29"/>
                    <a:pt x="13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2" name="Freeform 1148">
              <a:extLst>
                <a:ext uri="{FF2B5EF4-FFF2-40B4-BE49-F238E27FC236}">
                  <a16:creationId xmlns:a16="http://schemas.microsoft.com/office/drawing/2014/main" id="{233D55E9-DE20-4981-A745-D4018F0E7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232"/>
              <a:ext cx="181" cy="109"/>
            </a:xfrm>
            <a:custGeom>
              <a:avLst/>
              <a:gdLst>
                <a:gd name="T0" fmla="*/ 26 w 346"/>
                <a:gd name="T1" fmla="*/ 27 h 207"/>
                <a:gd name="T2" fmla="*/ 28 w 346"/>
                <a:gd name="T3" fmla="*/ 27 h 207"/>
                <a:gd name="T4" fmla="*/ 35 w 346"/>
                <a:gd name="T5" fmla="*/ 27 h 207"/>
                <a:gd name="T6" fmla="*/ 49 w 346"/>
                <a:gd name="T7" fmla="*/ 12 h 207"/>
                <a:gd name="T8" fmla="*/ 32 w 346"/>
                <a:gd name="T9" fmla="*/ 1 h 207"/>
                <a:gd name="T10" fmla="*/ 26 w 346"/>
                <a:gd name="T11" fmla="*/ 3 h 207"/>
                <a:gd name="T12" fmla="*/ 23 w 346"/>
                <a:gd name="T13" fmla="*/ 3 h 207"/>
                <a:gd name="T14" fmla="*/ 21 w 346"/>
                <a:gd name="T15" fmla="*/ 4 h 207"/>
                <a:gd name="T16" fmla="*/ 15 w 346"/>
                <a:gd name="T17" fmla="*/ 3 h 207"/>
                <a:gd name="T18" fmla="*/ 1 w 346"/>
                <a:gd name="T19" fmla="*/ 18 h 207"/>
                <a:gd name="T20" fmla="*/ 17 w 346"/>
                <a:gd name="T21" fmla="*/ 29 h 207"/>
                <a:gd name="T22" fmla="*/ 24 w 346"/>
                <a:gd name="T23" fmla="*/ 27 h 207"/>
                <a:gd name="T24" fmla="*/ 26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83" y="187"/>
                  </a:moveTo>
                  <a:cubicBezTo>
                    <a:pt x="188" y="187"/>
                    <a:pt x="194" y="185"/>
                    <a:pt x="197" y="183"/>
                  </a:cubicBezTo>
                  <a:cubicBezTo>
                    <a:pt x="212" y="187"/>
                    <a:pt x="228" y="188"/>
                    <a:pt x="244" y="186"/>
                  </a:cubicBezTo>
                  <a:cubicBezTo>
                    <a:pt x="303" y="179"/>
                    <a:pt x="346" y="134"/>
                    <a:pt x="340" y="84"/>
                  </a:cubicBezTo>
                  <a:cubicBezTo>
                    <a:pt x="335" y="35"/>
                    <a:pt x="282" y="0"/>
                    <a:pt x="224" y="7"/>
                  </a:cubicBezTo>
                  <a:cubicBezTo>
                    <a:pt x="208" y="9"/>
                    <a:pt x="193" y="14"/>
                    <a:pt x="180" y="21"/>
                  </a:cubicBezTo>
                  <a:cubicBezTo>
                    <a:pt x="176" y="19"/>
                    <a:pt x="170" y="18"/>
                    <a:pt x="163" y="19"/>
                  </a:cubicBezTo>
                  <a:cubicBezTo>
                    <a:pt x="157" y="20"/>
                    <a:pt x="151" y="22"/>
                    <a:pt x="147" y="25"/>
                  </a:cubicBezTo>
                  <a:cubicBezTo>
                    <a:pt x="133" y="21"/>
                    <a:pt x="117" y="20"/>
                    <a:pt x="101" y="21"/>
                  </a:cubicBezTo>
                  <a:cubicBezTo>
                    <a:pt x="43" y="28"/>
                    <a:pt x="0" y="74"/>
                    <a:pt x="5" y="123"/>
                  </a:cubicBezTo>
                  <a:cubicBezTo>
                    <a:pt x="11" y="173"/>
                    <a:pt x="63" y="207"/>
                    <a:pt x="122" y="200"/>
                  </a:cubicBezTo>
                  <a:cubicBezTo>
                    <a:pt x="139" y="198"/>
                    <a:pt x="154" y="193"/>
                    <a:pt x="167" y="186"/>
                  </a:cubicBezTo>
                  <a:cubicBezTo>
                    <a:pt x="171" y="187"/>
                    <a:pt x="177" y="188"/>
                    <a:pt x="183" y="18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3" name="Freeform 1149">
              <a:extLst>
                <a:ext uri="{FF2B5EF4-FFF2-40B4-BE49-F238E27FC236}">
                  <a16:creationId xmlns:a16="http://schemas.microsoft.com/office/drawing/2014/main" id="{4E348035-26C4-4F20-962B-97544B2F2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271"/>
              <a:ext cx="165" cy="159"/>
            </a:xfrm>
            <a:custGeom>
              <a:avLst/>
              <a:gdLst>
                <a:gd name="T0" fmla="*/ 14 w 315"/>
                <a:gd name="T1" fmla="*/ 31 h 302"/>
                <a:gd name="T2" fmla="*/ 16 w 315"/>
                <a:gd name="T3" fmla="*/ 32 h 302"/>
                <a:gd name="T4" fmla="*/ 20 w 315"/>
                <a:gd name="T5" fmla="*/ 38 h 302"/>
                <a:gd name="T6" fmla="*/ 40 w 315"/>
                <a:gd name="T7" fmla="*/ 39 h 302"/>
                <a:gd name="T8" fmla="*/ 38 w 315"/>
                <a:gd name="T9" fmla="*/ 18 h 302"/>
                <a:gd name="T10" fmla="*/ 32 w 315"/>
                <a:gd name="T11" fmla="*/ 15 h 302"/>
                <a:gd name="T12" fmla="*/ 31 w 315"/>
                <a:gd name="T13" fmla="*/ 13 h 302"/>
                <a:gd name="T14" fmla="*/ 29 w 315"/>
                <a:gd name="T15" fmla="*/ 12 h 302"/>
                <a:gd name="T16" fmla="*/ 25 w 315"/>
                <a:gd name="T17" fmla="*/ 6 h 302"/>
                <a:gd name="T18" fmla="*/ 5 w 315"/>
                <a:gd name="T19" fmla="*/ 5 h 302"/>
                <a:gd name="T20" fmla="*/ 7 w 315"/>
                <a:gd name="T21" fmla="*/ 25 h 302"/>
                <a:gd name="T22" fmla="*/ 13 w 315"/>
                <a:gd name="T23" fmla="*/ 29 h 302"/>
                <a:gd name="T24" fmla="*/ 14 w 315"/>
                <a:gd name="T25" fmla="*/ 31 h 3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2">
                  <a:moveTo>
                    <a:pt x="100" y="212"/>
                  </a:moveTo>
                  <a:cubicBezTo>
                    <a:pt x="105" y="216"/>
                    <a:pt x="109" y="219"/>
                    <a:pt x="113" y="221"/>
                  </a:cubicBezTo>
                  <a:cubicBezTo>
                    <a:pt x="120" y="234"/>
                    <a:pt x="129" y="247"/>
                    <a:pt x="141" y="259"/>
                  </a:cubicBezTo>
                  <a:cubicBezTo>
                    <a:pt x="185" y="299"/>
                    <a:pt x="247" y="302"/>
                    <a:pt x="281" y="266"/>
                  </a:cubicBezTo>
                  <a:cubicBezTo>
                    <a:pt x="315" y="229"/>
                    <a:pt x="307" y="167"/>
                    <a:pt x="264" y="127"/>
                  </a:cubicBezTo>
                  <a:cubicBezTo>
                    <a:pt x="252" y="116"/>
                    <a:pt x="239" y="108"/>
                    <a:pt x="225" y="102"/>
                  </a:cubicBezTo>
                  <a:cubicBezTo>
                    <a:pt x="224" y="98"/>
                    <a:pt x="220" y="93"/>
                    <a:pt x="216" y="88"/>
                  </a:cubicBezTo>
                  <a:cubicBezTo>
                    <a:pt x="211" y="84"/>
                    <a:pt x="206" y="81"/>
                    <a:pt x="201" y="80"/>
                  </a:cubicBezTo>
                  <a:cubicBezTo>
                    <a:pt x="195" y="66"/>
                    <a:pt x="186" y="54"/>
                    <a:pt x="174" y="43"/>
                  </a:cubicBezTo>
                  <a:cubicBezTo>
                    <a:pt x="130" y="3"/>
                    <a:pt x="68" y="0"/>
                    <a:pt x="34" y="36"/>
                  </a:cubicBezTo>
                  <a:cubicBezTo>
                    <a:pt x="0" y="72"/>
                    <a:pt x="8" y="135"/>
                    <a:pt x="51" y="175"/>
                  </a:cubicBezTo>
                  <a:cubicBezTo>
                    <a:pt x="63" y="186"/>
                    <a:pt x="77" y="195"/>
                    <a:pt x="91" y="200"/>
                  </a:cubicBezTo>
                  <a:cubicBezTo>
                    <a:pt x="93" y="204"/>
                    <a:pt x="96" y="208"/>
                    <a:pt x="100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4" name="Freeform 1150">
              <a:extLst>
                <a:ext uri="{FF2B5EF4-FFF2-40B4-BE49-F238E27FC236}">
                  <a16:creationId xmlns:a16="http://schemas.microsoft.com/office/drawing/2014/main" id="{7188FEA3-78D0-4D94-9971-7AEB03758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2327"/>
              <a:ext cx="74" cy="91"/>
            </a:xfrm>
            <a:custGeom>
              <a:avLst/>
              <a:gdLst>
                <a:gd name="T0" fmla="*/ 2 w 141"/>
                <a:gd name="T1" fmla="*/ 16 h 173"/>
                <a:gd name="T2" fmla="*/ 6 w 141"/>
                <a:gd name="T3" fmla="*/ 2 h 173"/>
                <a:gd name="T4" fmla="*/ 18 w 141"/>
                <a:gd name="T5" fmla="*/ 9 h 173"/>
                <a:gd name="T6" fmla="*/ 14 w 141"/>
                <a:gd name="T7" fmla="*/ 24 h 173"/>
                <a:gd name="T8" fmla="*/ 2 w 141"/>
                <a:gd name="T9" fmla="*/ 1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73">
                  <a:moveTo>
                    <a:pt x="16" y="108"/>
                  </a:moveTo>
                  <a:cubicBezTo>
                    <a:pt x="0" y="66"/>
                    <a:pt x="12" y="24"/>
                    <a:pt x="42" y="12"/>
                  </a:cubicBezTo>
                  <a:cubicBezTo>
                    <a:pt x="72" y="0"/>
                    <a:pt x="109" y="24"/>
                    <a:pt x="125" y="66"/>
                  </a:cubicBezTo>
                  <a:cubicBezTo>
                    <a:pt x="141" y="107"/>
                    <a:pt x="130" y="150"/>
                    <a:pt x="99" y="161"/>
                  </a:cubicBezTo>
                  <a:cubicBezTo>
                    <a:pt x="69" y="173"/>
                    <a:pt x="32" y="149"/>
                    <a:pt x="16" y="10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5" name="Freeform 1151">
              <a:extLst>
                <a:ext uri="{FF2B5EF4-FFF2-40B4-BE49-F238E27FC236}">
                  <a16:creationId xmlns:a16="http://schemas.microsoft.com/office/drawing/2014/main" id="{42C7E439-7DDA-4D2F-879B-AA4A4D9A0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315"/>
              <a:ext cx="12" cy="11"/>
            </a:xfrm>
            <a:custGeom>
              <a:avLst/>
              <a:gdLst>
                <a:gd name="T0" fmla="*/ 4 w 22"/>
                <a:gd name="T1" fmla="*/ 3 h 21"/>
                <a:gd name="T2" fmla="*/ 0 w 22"/>
                <a:gd name="T3" fmla="*/ 0 h 21"/>
                <a:gd name="T4" fmla="*/ 4 w 22"/>
                <a:gd name="T5" fmla="*/ 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22" y="21"/>
                    <a:pt x="21" y="2"/>
                    <a:pt x="0" y="0"/>
                  </a:cubicBezTo>
                  <a:cubicBezTo>
                    <a:pt x="0" y="0"/>
                    <a:pt x="18" y="9"/>
                    <a:pt x="22" y="2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6" name="Freeform 1152">
              <a:extLst>
                <a:ext uri="{FF2B5EF4-FFF2-40B4-BE49-F238E27FC236}">
                  <a16:creationId xmlns:a16="http://schemas.microsoft.com/office/drawing/2014/main" id="{651F8C8E-1CD6-412C-AD6F-490AC215C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275"/>
              <a:ext cx="85" cy="62"/>
            </a:xfrm>
            <a:custGeom>
              <a:avLst/>
              <a:gdLst>
                <a:gd name="T0" fmla="*/ 9 w 163"/>
                <a:gd name="T1" fmla="*/ 15 h 119"/>
                <a:gd name="T2" fmla="*/ 1 w 163"/>
                <a:gd name="T3" fmla="*/ 5 h 119"/>
                <a:gd name="T4" fmla="*/ 14 w 163"/>
                <a:gd name="T5" fmla="*/ 2 h 119"/>
                <a:gd name="T6" fmla="*/ 22 w 163"/>
                <a:gd name="T7" fmla="*/ 11 h 119"/>
                <a:gd name="T8" fmla="*/ 9 w 163"/>
                <a:gd name="T9" fmla="*/ 15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19">
                  <a:moveTo>
                    <a:pt x="67" y="107"/>
                  </a:moveTo>
                  <a:cubicBezTo>
                    <a:pt x="26" y="95"/>
                    <a:pt x="0" y="64"/>
                    <a:pt x="8" y="37"/>
                  </a:cubicBezTo>
                  <a:cubicBezTo>
                    <a:pt x="16" y="11"/>
                    <a:pt x="55" y="0"/>
                    <a:pt x="96" y="12"/>
                  </a:cubicBezTo>
                  <a:cubicBezTo>
                    <a:pt x="136" y="24"/>
                    <a:pt x="163" y="55"/>
                    <a:pt x="155" y="82"/>
                  </a:cubicBezTo>
                  <a:cubicBezTo>
                    <a:pt x="147" y="108"/>
                    <a:pt x="108" y="119"/>
                    <a:pt x="67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7" name="Freeform 1153">
              <a:extLst>
                <a:ext uri="{FF2B5EF4-FFF2-40B4-BE49-F238E27FC236}">
                  <a16:creationId xmlns:a16="http://schemas.microsoft.com/office/drawing/2014/main" id="{3F68247F-8DB4-424C-89FE-185F1282C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2285"/>
              <a:ext cx="51" cy="46"/>
            </a:xfrm>
            <a:custGeom>
              <a:avLst/>
              <a:gdLst>
                <a:gd name="T0" fmla="*/ 4 w 97"/>
                <a:gd name="T1" fmla="*/ 11 h 87"/>
                <a:gd name="T2" fmla="*/ 2 w 97"/>
                <a:gd name="T3" fmla="*/ 3 h 87"/>
                <a:gd name="T4" fmla="*/ 10 w 97"/>
                <a:gd name="T5" fmla="*/ 2 h 87"/>
                <a:gd name="T6" fmla="*/ 13 w 97"/>
                <a:gd name="T7" fmla="*/ 11 h 87"/>
                <a:gd name="T8" fmla="*/ 4 w 97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7">
                  <a:moveTo>
                    <a:pt x="28" y="73"/>
                  </a:moveTo>
                  <a:cubicBezTo>
                    <a:pt x="7" y="59"/>
                    <a:pt x="0" y="34"/>
                    <a:pt x="12" y="18"/>
                  </a:cubicBezTo>
                  <a:cubicBezTo>
                    <a:pt x="23" y="1"/>
                    <a:pt x="49" y="0"/>
                    <a:pt x="69" y="14"/>
                  </a:cubicBezTo>
                  <a:cubicBezTo>
                    <a:pt x="90" y="29"/>
                    <a:pt x="97" y="53"/>
                    <a:pt x="85" y="70"/>
                  </a:cubicBezTo>
                  <a:cubicBezTo>
                    <a:pt x="74" y="86"/>
                    <a:pt x="48" y="87"/>
                    <a:pt x="28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8" name="Freeform 1154">
              <a:extLst>
                <a:ext uri="{FF2B5EF4-FFF2-40B4-BE49-F238E27FC236}">
                  <a16:creationId xmlns:a16="http://schemas.microsoft.com/office/drawing/2014/main" id="{AE8DF4AF-BC4A-4CFA-A93B-E970152DA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308"/>
              <a:ext cx="13" cy="12"/>
            </a:xfrm>
            <a:custGeom>
              <a:avLst/>
              <a:gdLst>
                <a:gd name="T0" fmla="*/ 1 w 24"/>
                <a:gd name="T1" fmla="*/ 3 h 24"/>
                <a:gd name="T2" fmla="*/ 1 w 24"/>
                <a:gd name="T3" fmla="*/ 1 h 24"/>
                <a:gd name="T4" fmla="*/ 3 w 24"/>
                <a:gd name="T5" fmla="*/ 1 h 24"/>
                <a:gd name="T6" fmla="*/ 3 w 24"/>
                <a:gd name="T7" fmla="*/ 3 h 24"/>
                <a:gd name="T8" fmla="*/ 1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4" y="15"/>
                    <a:pt x="19" y="19"/>
                  </a:cubicBezTo>
                  <a:cubicBezTo>
                    <a:pt x="15" y="24"/>
                    <a:pt x="8" y="24"/>
                    <a:pt x="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9" name="Freeform 1155">
              <a:extLst>
                <a:ext uri="{FF2B5EF4-FFF2-40B4-BE49-F238E27FC236}">
                  <a16:creationId xmlns:a16="http://schemas.microsoft.com/office/drawing/2014/main" id="{49D60799-8C43-44B4-B3A3-4A67C0AD7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4" y="2296"/>
              <a:ext cx="9" cy="9"/>
            </a:xfrm>
            <a:custGeom>
              <a:avLst/>
              <a:gdLst>
                <a:gd name="T0" fmla="*/ 1 w 17"/>
                <a:gd name="T1" fmla="*/ 2 h 17"/>
                <a:gd name="T2" fmla="*/ 1 w 17"/>
                <a:gd name="T3" fmla="*/ 1 h 17"/>
                <a:gd name="T4" fmla="*/ 2 w 17"/>
                <a:gd name="T5" fmla="*/ 1 h 17"/>
                <a:gd name="T6" fmla="*/ 2 w 17"/>
                <a:gd name="T7" fmla="*/ 2 h 17"/>
                <a:gd name="T8" fmla="*/ 1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3" y="14"/>
                  </a:moveTo>
                  <a:cubicBezTo>
                    <a:pt x="0" y="12"/>
                    <a:pt x="0" y="7"/>
                    <a:pt x="3" y="3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17" y="5"/>
                    <a:pt x="17" y="10"/>
                    <a:pt x="14" y="14"/>
                  </a:cubicBezTo>
                  <a:cubicBezTo>
                    <a:pt x="11" y="17"/>
                    <a:pt x="6" y="17"/>
                    <a:pt x="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0" name="Freeform 1156">
              <a:extLst>
                <a:ext uri="{FF2B5EF4-FFF2-40B4-BE49-F238E27FC236}">
                  <a16:creationId xmlns:a16="http://schemas.microsoft.com/office/drawing/2014/main" id="{2D1A8121-29B1-4656-990B-037DC2BAF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347"/>
              <a:ext cx="42" cy="59"/>
            </a:xfrm>
            <a:custGeom>
              <a:avLst/>
              <a:gdLst>
                <a:gd name="T0" fmla="*/ 7 w 80"/>
                <a:gd name="T1" fmla="*/ 16 h 112"/>
                <a:gd name="T2" fmla="*/ 1 w 80"/>
                <a:gd name="T3" fmla="*/ 8 h 112"/>
                <a:gd name="T4" fmla="*/ 5 w 80"/>
                <a:gd name="T5" fmla="*/ 1 h 112"/>
                <a:gd name="T6" fmla="*/ 11 w 80"/>
                <a:gd name="T7" fmla="*/ 8 h 112"/>
                <a:gd name="T8" fmla="*/ 7 w 80"/>
                <a:gd name="T9" fmla="*/ 16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12">
                  <a:moveTo>
                    <a:pt x="45" y="111"/>
                  </a:moveTo>
                  <a:cubicBezTo>
                    <a:pt x="24" y="112"/>
                    <a:pt x="6" y="89"/>
                    <a:pt x="3" y="59"/>
                  </a:cubicBezTo>
                  <a:cubicBezTo>
                    <a:pt x="0" y="29"/>
                    <a:pt x="15" y="3"/>
                    <a:pt x="35" y="1"/>
                  </a:cubicBezTo>
                  <a:cubicBezTo>
                    <a:pt x="56" y="0"/>
                    <a:pt x="74" y="23"/>
                    <a:pt x="77" y="53"/>
                  </a:cubicBezTo>
                  <a:cubicBezTo>
                    <a:pt x="80" y="83"/>
                    <a:pt x="65" y="109"/>
                    <a:pt x="45" y="1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1" name="Freeform 1157">
              <a:extLst>
                <a:ext uri="{FF2B5EF4-FFF2-40B4-BE49-F238E27FC236}">
                  <a16:creationId xmlns:a16="http://schemas.microsoft.com/office/drawing/2014/main" id="{5A9F1532-2534-41BD-A72E-D17230B1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373"/>
              <a:ext cx="23" cy="27"/>
            </a:xfrm>
            <a:custGeom>
              <a:avLst/>
              <a:gdLst>
                <a:gd name="T0" fmla="*/ 1 w 44"/>
                <a:gd name="T1" fmla="*/ 4 h 51"/>
                <a:gd name="T2" fmla="*/ 3 w 44"/>
                <a:gd name="T3" fmla="*/ 1 h 51"/>
                <a:gd name="T4" fmla="*/ 6 w 44"/>
                <a:gd name="T5" fmla="*/ 3 h 51"/>
                <a:gd name="T6" fmla="*/ 4 w 44"/>
                <a:gd name="T7" fmla="*/ 7 h 51"/>
                <a:gd name="T8" fmla="*/ 1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" y="28"/>
                  </a:moveTo>
                  <a:cubicBezTo>
                    <a:pt x="0" y="14"/>
                    <a:pt x="8" y="2"/>
                    <a:pt x="19" y="1"/>
                  </a:cubicBezTo>
                  <a:cubicBezTo>
                    <a:pt x="31" y="0"/>
                    <a:pt x="41" y="10"/>
                    <a:pt x="42" y="23"/>
                  </a:cubicBezTo>
                  <a:cubicBezTo>
                    <a:pt x="44" y="37"/>
                    <a:pt x="36" y="49"/>
                    <a:pt x="24" y="50"/>
                  </a:cubicBezTo>
                  <a:cubicBezTo>
                    <a:pt x="13" y="51"/>
                    <a:pt x="2" y="41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2" name="Freeform 1158">
              <a:extLst>
                <a:ext uri="{FF2B5EF4-FFF2-40B4-BE49-F238E27FC236}">
                  <a16:creationId xmlns:a16="http://schemas.microsoft.com/office/drawing/2014/main" id="{A3E42BEE-5BFC-4E7F-BFA7-DC0EE1D41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352"/>
              <a:ext cx="16" cy="17"/>
            </a:xfrm>
            <a:custGeom>
              <a:avLst/>
              <a:gdLst>
                <a:gd name="T0" fmla="*/ 1 w 30"/>
                <a:gd name="T1" fmla="*/ 3 h 33"/>
                <a:gd name="T2" fmla="*/ 2 w 30"/>
                <a:gd name="T3" fmla="*/ 1 h 33"/>
                <a:gd name="T4" fmla="*/ 4 w 30"/>
                <a:gd name="T5" fmla="*/ 2 h 33"/>
                <a:gd name="T6" fmla="*/ 3 w 30"/>
                <a:gd name="T7" fmla="*/ 4 h 33"/>
                <a:gd name="T8" fmla="*/ 1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3" y="21"/>
                  </a:moveTo>
                  <a:cubicBezTo>
                    <a:pt x="0" y="14"/>
                    <a:pt x="2" y="5"/>
                    <a:pt x="9" y="2"/>
                  </a:cubicBezTo>
                  <a:cubicBezTo>
                    <a:pt x="15" y="0"/>
                    <a:pt x="23" y="4"/>
                    <a:pt x="26" y="11"/>
                  </a:cubicBezTo>
                  <a:cubicBezTo>
                    <a:pt x="30" y="19"/>
                    <a:pt x="27" y="28"/>
                    <a:pt x="21" y="30"/>
                  </a:cubicBezTo>
                  <a:cubicBezTo>
                    <a:pt x="14" y="33"/>
                    <a:pt x="6" y="29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3" name="Freeform 1159">
              <a:extLst>
                <a:ext uri="{FF2B5EF4-FFF2-40B4-BE49-F238E27FC236}">
                  <a16:creationId xmlns:a16="http://schemas.microsoft.com/office/drawing/2014/main" id="{C1511016-B85C-4E82-B8E2-22191611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272"/>
              <a:ext cx="165" cy="159"/>
            </a:xfrm>
            <a:custGeom>
              <a:avLst/>
              <a:gdLst>
                <a:gd name="T0" fmla="*/ 15 w 315"/>
                <a:gd name="T1" fmla="*/ 31 h 303"/>
                <a:gd name="T2" fmla="*/ 16 w 315"/>
                <a:gd name="T3" fmla="*/ 32 h 303"/>
                <a:gd name="T4" fmla="*/ 20 w 315"/>
                <a:gd name="T5" fmla="*/ 37 h 303"/>
                <a:gd name="T6" fmla="*/ 40 w 315"/>
                <a:gd name="T7" fmla="*/ 38 h 303"/>
                <a:gd name="T8" fmla="*/ 38 w 315"/>
                <a:gd name="T9" fmla="*/ 18 h 303"/>
                <a:gd name="T10" fmla="*/ 32 w 315"/>
                <a:gd name="T11" fmla="*/ 15 h 303"/>
                <a:gd name="T12" fmla="*/ 31 w 315"/>
                <a:gd name="T13" fmla="*/ 13 h 303"/>
                <a:gd name="T14" fmla="*/ 29 w 315"/>
                <a:gd name="T15" fmla="*/ 12 h 303"/>
                <a:gd name="T16" fmla="*/ 25 w 315"/>
                <a:gd name="T17" fmla="*/ 6 h 303"/>
                <a:gd name="T18" fmla="*/ 5 w 315"/>
                <a:gd name="T19" fmla="*/ 5 h 303"/>
                <a:gd name="T20" fmla="*/ 7 w 315"/>
                <a:gd name="T21" fmla="*/ 25 h 303"/>
                <a:gd name="T22" fmla="*/ 13 w 315"/>
                <a:gd name="T23" fmla="*/ 29 h 303"/>
                <a:gd name="T24" fmla="*/ 15 w 315"/>
                <a:gd name="T25" fmla="*/ 31 h 3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3">
                  <a:moveTo>
                    <a:pt x="101" y="213"/>
                  </a:moveTo>
                  <a:cubicBezTo>
                    <a:pt x="105" y="217"/>
                    <a:pt x="110" y="220"/>
                    <a:pt x="114" y="221"/>
                  </a:cubicBezTo>
                  <a:cubicBezTo>
                    <a:pt x="120" y="235"/>
                    <a:pt x="129" y="248"/>
                    <a:pt x="142" y="259"/>
                  </a:cubicBezTo>
                  <a:cubicBezTo>
                    <a:pt x="185" y="299"/>
                    <a:pt x="248" y="303"/>
                    <a:pt x="281" y="266"/>
                  </a:cubicBezTo>
                  <a:cubicBezTo>
                    <a:pt x="315" y="230"/>
                    <a:pt x="308" y="167"/>
                    <a:pt x="264" y="127"/>
                  </a:cubicBezTo>
                  <a:cubicBezTo>
                    <a:pt x="252" y="116"/>
                    <a:pt x="239" y="108"/>
                    <a:pt x="226" y="103"/>
                  </a:cubicBezTo>
                  <a:cubicBezTo>
                    <a:pt x="224" y="98"/>
                    <a:pt x="221" y="93"/>
                    <a:pt x="216" y="89"/>
                  </a:cubicBezTo>
                  <a:cubicBezTo>
                    <a:pt x="211" y="84"/>
                    <a:pt x="206" y="81"/>
                    <a:pt x="201" y="80"/>
                  </a:cubicBezTo>
                  <a:cubicBezTo>
                    <a:pt x="195" y="67"/>
                    <a:pt x="186" y="54"/>
                    <a:pt x="174" y="44"/>
                  </a:cubicBezTo>
                  <a:cubicBezTo>
                    <a:pt x="131" y="3"/>
                    <a:pt x="68" y="0"/>
                    <a:pt x="34" y="37"/>
                  </a:cubicBezTo>
                  <a:cubicBezTo>
                    <a:pt x="0" y="73"/>
                    <a:pt x="8" y="135"/>
                    <a:pt x="52" y="175"/>
                  </a:cubicBezTo>
                  <a:cubicBezTo>
                    <a:pt x="64" y="187"/>
                    <a:pt x="77" y="195"/>
                    <a:pt x="92" y="200"/>
                  </a:cubicBezTo>
                  <a:cubicBezTo>
                    <a:pt x="93" y="205"/>
                    <a:pt x="96" y="209"/>
                    <a:pt x="101" y="2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4" name="Freeform 1160">
              <a:extLst>
                <a:ext uri="{FF2B5EF4-FFF2-40B4-BE49-F238E27FC236}">
                  <a16:creationId xmlns:a16="http://schemas.microsoft.com/office/drawing/2014/main" id="{50F130BA-39B4-47EE-B6D7-1A0784DDF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446"/>
              <a:ext cx="147" cy="178"/>
            </a:xfrm>
            <a:custGeom>
              <a:avLst/>
              <a:gdLst>
                <a:gd name="T0" fmla="*/ 31 w 279"/>
                <a:gd name="T1" fmla="*/ 18 h 340"/>
                <a:gd name="T2" fmla="*/ 32 w 279"/>
                <a:gd name="T3" fmla="*/ 20 h 340"/>
                <a:gd name="T4" fmla="*/ 36 w 279"/>
                <a:gd name="T5" fmla="*/ 25 h 340"/>
                <a:gd name="T6" fmla="*/ 33 w 279"/>
                <a:gd name="T7" fmla="*/ 45 h 340"/>
                <a:gd name="T8" fmla="*/ 14 w 279"/>
                <a:gd name="T9" fmla="*/ 39 h 340"/>
                <a:gd name="T10" fmla="*/ 12 w 279"/>
                <a:gd name="T11" fmla="*/ 32 h 340"/>
                <a:gd name="T12" fmla="*/ 9 w 279"/>
                <a:gd name="T13" fmla="*/ 31 h 340"/>
                <a:gd name="T14" fmla="*/ 9 w 279"/>
                <a:gd name="T15" fmla="*/ 28 h 340"/>
                <a:gd name="T16" fmla="*/ 4 w 279"/>
                <a:gd name="T17" fmla="*/ 24 h 340"/>
                <a:gd name="T18" fmla="*/ 8 w 279"/>
                <a:gd name="T19" fmla="*/ 4 h 340"/>
                <a:gd name="T20" fmla="*/ 27 w 279"/>
                <a:gd name="T21" fmla="*/ 10 h 340"/>
                <a:gd name="T22" fmla="*/ 30 w 279"/>
                <a:gd name="T23" fmla="*/ 16 h 340"/>
                <a:gd name="T24" fmla="*/ 31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212" y="127"/>
                  </a:moveTo>
                  <a:cubicBezTo>
                    <a:pt x="215" y="131"/>
                    <a:pt x="217" y="137"/>
                    <a:pt x="217" y="141"/>
                  </a:cubicBezTo>
                  <a:cubicBezTo>
                    <a:pt x="229" y="150"/>
                    <a:pt x="240" y="162"/>
                    <a:pt x="249" y="176"/>
                  </a:cubicBezTo>
                  <a:cubicBezTo>
                    <a:pt x="279" y="227"/>
                    <a:pt x="270" y="289"/>
                    <a:pt x="227" y="314"/>
                  </a:cubicBezTo>
                  <a:cubicBezTo>
                    <a:pt x="185" y="340"/>
                    <a:pt x="125" y="320"/>
                    <a:pt x="95" y="269"/>
                  </a:cubicBezTo>
                  <a:cubicBezTo>
                    <a:pt x="86" y="255"/>
                    <a:pt x="81" y="241"/>
                    <a:pt x="79" y="226"/>
                  </a:cubicBezTo>
                  <a:cubicBezTo>
                    <a:pt x="75" y="224"/>
                    <a:pt x="70" y="220"/>
                    <a:pt x="67" y="214"/>
                  </a:cubicBezTo>
                  <a:cubicBezTo>
                    <a:pt x="64" y="209"/>
                    <a:pt x="62" y="203"/>
                    <a:pt x="61" y="198"/>
                  </a:cubicBezTo>
                  <a:cubicBezTo>
                    <a:pt x="50" y="189"/>
                    <a:pt x="39" y="178"/>
                    <a:pt x="31" y="164"/>
                  </a:cubicBezTo>
                  <a:cubicBezTo>
                    <a:pt x="0" y="113"/>
                    <a:pt x="10" y="51"/>
                    <a:pt x="53" y="26"/>
                  </a:cubicBezTo>
                  <a:cubicBezTo>
                    <a:pt x="95" y="0"/>
                    <a:pt x="155" y="20"/>
                    <a:pt x="185" y="71"/>
                  </a:cubicBezTo>
                  <a:cubicBezTo>
                    <a:pt x="194" y="85"/>
                    <a:pt x="199" y="100"/>
                    <a:pt x="202" y="115"/>
                  </a:cubicBezTo>
                  <a:cubicBezTo>
                    <a:pt x="205" y="118"/>
                    <a:pt x="209" y="122"/>
                    <a:pt x="212" y="12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5" name="Freeform 1161">
              <a:extLst>
                <a:ext uri="{FF2B5EF4-FFF2-40B4-BE49-F238E27FC236}">
                  <a16:creationId xmlns:a16="http://schemas.microsoft.com/office/drawing/2014/main" id="{4C29E575-B709-46BD-B9F4-8F0A1D02E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538"/>
              <a:ext cx="89" cy="77"/>
            </a:xfrm>
            <a:custGeom>
              <a:avLst/>
              <a:gdLst>
                <a:gd name="T0" fmla="*/ 17 w 170"/>
                <a:gd name="T1" fmla="*/ 4 h 146"/>
                <a:gd name="T2" fmla="*/ 3 w 170"/>
                <a:gd name="T3" fmla="*/ 4 h 146"/>
                <a:gd name="T4" fmla="*/ 8 w 170"/>
                <a:gd name="T5" fmla="*/ 18 h 146"/>
                <a:gd name="T6" fmla="*/ 22 w 170"/>
                <a:gd name="T7" fmla="*/ 17 h 146"/>
                <a:gd name="T8" fmla="*/ 17 w 170"/>
                <a:gd name="T9" fmla="*/ 4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46">
                  <a:moveTo>
                    <a:pt x="117" y="24"/>
                  </a:moveTo>
                  <a:cubicBezTo>
                    <a:pt x="80" y="0"/>
                    <a:pt x="35" y="3"/>
                    <a:pt x="18" y="30"/>
                  </a:cubicBezTo>
                  <a:cubicBezTo>
                    <a:pt x="0" y="57"/>
                    <a:pt x="16" y="98"/>
                    <a:pt x="54" y="122"/>
                  </a:cubicBezTo>
                  <a:cubicBezTo>
                    <a:pt x="91" y="146"/>
                    <a:pt x="135" y="144"/>
                    <a:pt x="153" y="116"/>
                  </a:cubicBezTo>
                  <a:cubicBezTo>
                    <a:pt x="170" y="89"/>
                    <a:pt x="154" y="48"/>
                    <a:pt x="117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6" name="Freeform 1162">
              <a:extLst>
                <a:ext uri="{FF2B5EF4-FFF2-40B4-BE49-F238E27FC236}">
                  <a16:creationId xmlns:a16="http://schemas.microsoft.com/office/drawing/2014/main" id="{29539FD3-BF8B-4416-82CC-9F19DE14E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547"/>
              <a:ext cx="9" cy="13"/>
            </a:xfrm>
            <a:custGeom>
              <a:avLst/>
              <a:gdLst>
                <a:gd name="T0" fmla="*/ 3 w 18"/>
                <a:gd name="T1" fmla="*/ 4 h 26"/>
                <a:gd name="T2" fmla="*/ 1 w 18"/>
                <a:gd name="T3" fmla="*/ 0 h 26"/>
                <a:gd name="T4" fmla="*/ 3 w 18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6">
                  <a:moveTo>
                    <a:pt x="18" y="26"/>
                  </a:moveTo>
                  <a:cubicBezTo>
                    <a:pt x="18" y="26"/>
                    <a:pt x="0" y="21"/>
                    <a:pt x="2" y="0"/>
                  </a:cubicBezTo>
                  <a:cubicBezTo>
                    <a:pt x="2" y="0"/>
                    <a:pt x="7" y="20"/>
                    <a:pt x="18" y="2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7" name="Freeform 1163">
              <a:extLst>
                <a:ext uri="{FF2B5EF4-FFF2-40B4-BE49-F238E27FC236}">
                  <a16:creationId xmlns:a16="http://schemas.microsoft.com/office/drawing/2014/main" id="{AEF9DEA7-0B41-4D6B-9BC1-6D9BD77C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460"/>
              <a:ext cx="57" cy="82"/>
            </a:xfrm>
            <a:custGeom>
              <a:avLst/>
              <a:gdLst>
                <a:gd name="T0" fmla="*/ 15 w 107"/>
                <a:gd name="T1" fmla="*/ 10 h 158"/>
                <a:gd name="T2" fmla="*/ 7 w 107"/>
                <a:gd name="T3" fmla="*/ 1 h 158"/>
                <a:gd name="T4" fmla="*/ 1 w 107"/>
                <a:gd name="T5" fmla="*/ 11 h 158"/>
                <a:gd name="T6" fmla="*/ 9 w 107"/>
                <a:gd name="T7" fmla="*/ 22 h 158"/>
                <a:gd name="T8" fmla="*/ 15 w 107"/>
                <a:gd name="T9" fmla="*/ 1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58">
                  <a:moveTo>
                    <a:pt x="103" y="74"/>
                  </a:moveTo>
                  <a:cubicBezTo>
                    <a:pt x="99" y="32"/>
                    <a:pt x="74" y="0"/>
                    <a:pt x="47" y="2"/>
                  </a:cubicBezTo>
                  <a:cubicBezTo>
                    <a:pt x="19" y="5"/>
                    <a:pt x="0" y="41"/>
                    <a:pt x="4" y="83"/>
                  </a:cubicBezTo>
                  <a:cubicBezTo>
                    <a:pt x="8" y="125"/>
                    <a:pt x="33" y="158"/>
                    <a:pt x="60" y="155"/>
                  </a:cubicBezTo>
                  <a:cubicBezTo>
                    <a:pt x="87" y="153"/>
                    <a:pt x="107" y="117"/>
                    <a:pt x="103" y="7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8" name="Freeform 1164">
              <a:extLst>
                <a:ext uri="{FF2B5EF4-FFF2-40B4-BE49-F238E27FC236}">
                  <a16:creationId xmlns:a16="http://schemas.microsoft.com/office/drawing/2014/main" id="{1FB8067B-2106-40FA-A5C1-D0BFD87CA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491"/>
              <a:ext cx="44" cy="51"/>
            </a:xfrm>
            <a:custGeom>
              <a:avLst/>
              <a:gdLst>
                <a:gd name="T0" fmla="*/ 10 w 85"/>
                <a:gd name="T1" fmla="*/ 5 h 98"/>
                <a:gd name="T2" fmla="*/ 3 w 85"/>
                <a:gd name="T3" fmla="*/ 1 h 98"/>
                <a:gd name="T4" fmla="*/ 2 w 85"/>
                <a:gd name="T5" fmla="*/ 9 h 98"/>
                <a:gd name="T6" fmla="*/ 9 w 85"/>
                <a:gd name="T7" fmla="*/ 12 h 98"/>
                <a:gd name="T8" fmla="*/ 10 w 85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98">
                  <a:moveTo>
                    <a:pt x="75" y="34"/>
                  </a:moveTo>
                  <a:cubicBezTo>
                    <a:pt x="66" y="12"/>
                    <a:pt x="43" y="0"/>
                    <a:pt x="24" y="8"/>
                  </a:cubicBezTo>
                  <a:cubicBezTo>
                    <a:pt x="6" y="16"/>
                    <a:pt x="0" y="41"/>
                    <a:pt x="9" y="63"/>
                  </a:cubicBezTo>
                  <a:cubicBezTo>
                    <a:pt x="19" y="86"/>
                    <a:pt x="42" y="98"/>
                    <a:pt x="61" y="90"/>
                  </a:cubicBezTo>
                  <a:cubicBezTo>
                    <a:pt x="79" y="82"/>
                    <a:pt x="85" y="57"/>
                    <a:pt x="75" y="3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9" name="Freeform 1165">
              <a:extLst>
                <a:ext uri="{FF2B5EF4-FFF2-40B4-BE49-F238E27FC236}">
                  <a16:creationId xmlns:a16="http://schemas.microsoft.com/office/drawing/2014/main" id="{02BD2172-CC49-4496-B8D0-50D1E976A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528"/>
              <a:ext cx="13" cy="12"/>
            </a:xfrm>
            <a:custGeom>
              <a:avLst/>
              <a:gdLst>
                <a:gd name="T0" fmla="*/ 3 w 25"/>
                <a:gd name="T1" fmla="*/ 1 h 24"/>
                <a:gd name="T2" fmla="*/ 1 w 25"/>
                <a:gd name="T3" fmla="*/ 1 h 24"/>
                <a:gd name="T4" fmla="*/ 1 w 25"/>
                <a:gd name="T5" fmla="*/ 3 h 24"/>
                <a:gd name="T6" fmla="*/ 3 w 25"/>
                <a:gd name="T7" fmla="*/ 3 h 24"/>
                <a:gd name="T8" fmla="*/ 3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2" y="6"/>
                  </a:moveTo>
                  <a:cubicBezTo>
                    <a:pt x="19" y="1"/>
                    <a:pt x="12" y="0"/>
                    <a:pt x="7" y="3"/>
                  </a:cubicBezTo>
                  <a:cubicBezTo>
                    <a:pt x="1" y="6"/>
                    <a:pt x="0" y="13"/>
                    <a:pt x="3" y="18"/>
                  </a:cubicBezTo>
                  <a:cubicBezTo>
                    <a:pt x="6" y="22"/>
                    <a:pt x="12" y="24"/>
                    <a:pt x="18" y="21"/>
                  </a:cubicBezTo>
                  <a:cubicBezTo>
                    <a:pt x="23" y="17"/>
                    <a:pt x="25" y="11"/>
                    <a:pt x="2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0" name="Freeform 1166">
              <a:extLst>
                <a:ext uri="{FF2B5EF4-FFF2-40B4-BE49-F238E27FC236}">
                  <a16:creationId xmlns:a16="http://schemas.microsoft.com/office/drawing/2014/main" id="{73B413A5-92FE-4C4B-A847-20807CE6D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521"/>
              <a:ext cx="9" cy="9"/>
            </a:xfrm>
            <a:custGeom>
              <a:avLst/>
              <a:gdLst>
                <a:gd name="T0" fmla="*/ 2 w 18"/>
                <a:gd name="T1" fmla="*/ 1 h 18"/>
                <a:gd name="T2" fmla="*/ 1 w 18"/>
                <a:gd name="T3" fmla="*/ 1 h 18"/>
                <a:gd name="T4" fmla="*/ 1 w 18"/>
                <a:gd name="T5" fmla="*/ 2 h 18"/>
                <a:gd name="T6" fmla="*/ 2 w 18"/>
                <a:gd name="T7" fmla="*/ 2 h 18"/>
                <a:gd name="T8" fmla="*/ 2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6" y="5"/>
                  </a:moveTo>
                  <a:cubicBezTo>
                    <a:pt x="14" y="2"/>
                    <a:pt x="9" y="0"/>
                    <a:pt x="5" y="3"/>
                  </a:cubicBezTo>
                  <a:cubicBezTo>
                    <a:pt x="1" y="5"/>
                    <a:pt x="0" y="10"/>
                    <a:pt x="2" y="14"/>
                  </a:cubicBezTo>
                  <a:cubicBezTo>
                    <a:pt x="4" y="17"/>
                    <a:pt x="9" y="18"/>
                    <a:pt x="13" y="16"/>
                  </a:cubicBezTo>
                  <a:cubicBezTo>
                    <a:pt x="17" y="13"/>
                    <a:pt x="18" y="9"/>
                    <a:pt x="1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1" name="Freeform 1167">
              <a:extLst>
                <a:ext uri="{FF2B5EF4-FFF2-40B4-BE49-F238E27FC236}">
                  <a16:creationId xmlns:a16="http://schemas.microsoft.com/office/drawing/2014/main" id="{5D4B8B4D-E185-41A5-B273-D974746B9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2569"/>
              <a:ext cx="61" cy="46"/>
            </a:xfrm>
            <a:custGeom>
              <a:avLst/>
              <a:gdLst>
                <a:gd name="T0" fmla="*/ 16 w 117"/>
                <a:gd name="T1" fmla="*/ 8 h 89"/>
                <a:gd name="T2" fmla="*/ 10 w 117"/>
                <a:gd name="T3" fmla="*/ 2 h 89"/>
                <a:gd name="T4" fmla="*/ 1 w 117"/>
                <a:gd name="T5" fmla="*/ 4 h 89"/>
                <a:gd name="T6" fmla="*/ 7 w 117"/>
                <a:gd name="T7" fmla="*/ 11 h 89"/>
                <a:gd name="T8" fmla="*/ 16 w 117"/>
                <a:gd name="T9" fmla="*/ 8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9">
                  <a:moveTo>
                    <a:pt x="111" y="60"/>
                  </a:moveTo>
                  <a:cubicBezTo>
                    <a:pt x="117" y="41"/>
                    <a:pt x="98" y="18"/>
                    <a:pt x="69" y="9"/>
                  </a:cubicBezTo>
                  <a:cubicBezTo>
                    <a:pt x="40" y="0"/>
                    <a:pt x="12" y="9"/>
                    <a:pt x="6" y="29"/>
                  </a:cubicBezTo>
                  <a:cubicBezTo>
                    <a:pt x="0" y="48"/>
                    <a:pt x="19" y="71"/>
                    <a:pt x="48" y="80"/>
                  </a:cubicBezTo>
                  <a:cubicBezTo>
                    <a:pt x="77" y="89"/>
                    <a:pt x="105" y="80"/>
                    <a:pt x="111" y="6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2" name="Freeform 1168">
              <a:extLst>
                <a:ext uri="{FF2B5EF4-FFF2-40B4-BE49-F238E27FC236}">
                  <a16:creationId xmlns:a16="http://schemas.microsoft.com/office/drawing/2014/main" id="{594E3373-FD18-448C-91DF-C6DCB21A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2585"/>
              <a:ext cx="28" cy="25"/>
            </a:xfrm>
            <a:custGeom>
              <a:avLst/>
              <a:gdLst>
                <a:gd name="T0" fmla="*/ 5 w 54"/>
                <a:gd name="T1" fmla="*/ 1 h 48"/>
                <a:gd name="T2" fmla="*/ 1 w 54"/>
                <a:gd name="T3" fmla="*/ 2 h 48"/>
                <a:gd name="T4" fmla="*/ 3 w 54"/>
                <a:gd name="T5" fmla="*/ 6 h 48"/>
                <a:gd name="T6" fmla="*/ 7 w 54"/>
                <a:gd name="T7" fmla="*/ 4 h 48"/>
                <a:gd name="T8" fmla="*/ 5 w 54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8">
                  <a:moveTo>
                    <a:pt x="34" y="4"/>
                  </a:moveTo>
                  <a:cubicBezTo>
                    <a:pt x="21" y="0"/>
                    <a:pt x="7" y="5"/>
                    <a:pt x="4" y="16"/>
                  </a:cubicBezTo>
                  <a:cubicBezTo>
                    <a:pt x="0" y="27"/>
                    <a:pt x="8" y="40"/>
                    <a:pt x="21" y="44"/>
                  </a:cubicBezTo>
                  <a:cubicBezTo>
                    <a:pt x="34" y="48"/>
                    <a:pt x="48" y="42"/>
                    <a:pt x="51" y="31"/>
                  </a:cubicBezTo>
                  <a:cubicBezTo>
                    <a:pt x="54" y="20"/>
                    <a:pt x="47" y="8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3" name="Freeform 1169">
              <a:extLst>
                <a:ext uri="{FF2B5EF4-FFF2-40B4-BE49-F238E27FC236}">
                  <a16:creationId xmlns:a16="http://schemas.microsoft.com/office/drawing/2014/main" id="{129B4002-A455-4BE8-B7C7-85DC2D84A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581"/>
              <a:ext cx="17" cy="15"/>
            </a:xfrm>
            <a:custGeom>
              <a:avLst/>
              <a:gdLst>
                <a:gd name="T0" fmla="*/ 3 w 33"/>
                <a:gd name="T1" fmla="*/ 1 h 30"/>
                <a:gd name="T2" fmla="*/ 1 w 33"/>
                <a:gd name="T3" fmla="*/ 1 h 30"/>
                <a:gd name="T4" fmla="*/ 2 w 33"/>
                <a:gd name="T5" fmla="*/ 4 h 30"/>
                <a:gd name="T6" fmla="*/ 4 w 33"/>
                <a:gd name="T7" fmla="*/ 3 h 30"/>
                <a:gd name="T8" fmla="*/ 3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4" y="5"/>
                  </a:moveTo>
                  <a:cubicBezTo>
                    <a:pt x="17" y="0"/>
                    <a:pt x="8" y="1"/>
                    <a:pt x="4" y="6"/>
                  </a:cubicBezTo>
                  <a:cubicBezTo>
                    <a:pt x="0" y="12"/>
                    <a:pt x="3" y="21"/>
                    <a:pt x="10" y="26"/>
                  </a:cubicBezTo>
                  <a:cubicBezTo>
                    <a:pt x="16" y="30"/>
                    <a:pt x="25" y="29"/>
                    <a:pt x="29" y="24"/>
                  </a:cubicBezTo>
                  <a:cubicBezTo>
                    <a:pt x="33" y="18"/>
                    <a:pt x="31" y="9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4" name="Freeform 1170">
              <a:extLst>
                <a:ext uri="{FF2B5EF4-FFF2-40B4-BE49-F238E27FC236}">
                  <a16:creationId xmlns:a16="http://schemas.microsoft.com/office/drawing/2014/main" id="{9E430DDD-8619-408B-9757-980C5CF49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447"/>
              <a:ext cx="147" cy="178"/>
            </a:xfrm>
            <a:custGeom>
              <a:avLst/>
              <a:gdLst>
                <a:gd name="T0" fmla="*/ 31 w 279"/>
                <a:gd name="T1" fmla="*/ 18 h 340"/>
                <a:gd name="T2" fmla="*/ 32 w 279"/>
                <a:gd name="T3" fmla="*/ 20 h 340"/>
                <a:gd name="T4" fmla="*/ 36 w 279"/>
                <a:gd name="T5" fmla="*/ 25 h 340"/>
                <a:gd name="T6" fmla="*/ 33 w 279"/>
                <a:gd name="T7" fmla="*/ 45 h 340"/>
                <a:gd name="T8" fmla="*/ 14 w 279"/>
                <a:gd name="T9" fmla="*/ 39 h 340"/>
                <a:gd name="T10" fmla="*/ 12 w 279"/>
                <a:gd name="T11" fmla="*/ 32 h 340"/>
                <a:gd name="T12" fmla="*/ 9 w 279"/>
                <a:gd name="T13" fmla="*/ 31 h 340"/>
                <a:gd name="T14" fmla="*/ 9 w 279"/>
                <a:gd name="T15" fmla="*/ 28 h 340"/>
                <a:gd name="T16" fmla="*/ 4 w 279"/>
                <a:gd name="T17" fmla="*/ 24 h 340"/>
                <a:gd name="T18" fmla="*/ 7 w 279"/>
                <a:gd name="T19" fmla="*/ 4 h 340"/>
                <a:gd name="T20" fmla="*/ 27 w 279"/>
                <a:gd name="T21" fmla="*/ 10 h 340"/>
                <a:gd name="T22" fmla="*/ 30 w 279"/>
                <a:gd name="T23" fmla="*/ 16 h 340"/>
                <a:gd name="T24" fmla="*/ 31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211" y="126"/>
                  </a:moveTo>
                  <a:cubicBezTo>
                    <a:pt x="214" y="131"/>
                    <a:pt x="216" y="136"/>
                    <a:pt x="216" y="141"/>
                  </a:cubicBezTo>
                  <a:cubicBezTo>
                    <a:pt x="229" y="150"/>
                    <a:pt x="239" y="161"/>
                    <a:pt x="248" y="176"/>
                  </a:cubicBezTo>
                  <a:cubicBezTo>
                    <a:pt x="279" y="226"/>
                    <a:pt x="269" y="288"/>
                    <a:pt x="226" y="314"/>
                  </a:cubicBezTo>
                  <a:cubicBezTo>
                    <a:pt x="184" y="340"/>
                    <a:pt x="125" y="319"/>
                    <a:pt x="94" y="269"/>
                  </a:cubicBezTo>
                  <a:cubicBezTo>
                    <a:pt x="86" y="255"/>
                    <a:pt x="80" y="241"/>
                    <a:pt x="78" y="226"/>
                  </a:cubicBezTo>
                  <a:cubicBezTo>
                    <a:pt x="74" y="224"/>
                    <a:pt x="70" y="219"/>
                    <a:pt x="66" y="214"/>
                  </a:cubicBezTo>
                  <a:cubicBezTo>
                    <a:pt x="63" y="208"/>
                    <a:pt x="61" y="202"/>
                    <a:pt x="61" y="198"/>
                  </a:cubicBezTo>
                  <a:cubicBezTo>
                    <a:pt x="49" y="189"/>
                    <a:pt x="39" y="177"/>
                    <a:pt x="30" y="164"/>
                  </a:cubicBezTo>
                  <a:cubicBezTo>
                    <a:pt x="0" y="113"/>
                    <a:pt x="9" y="51"/>
                    <a:pt x="52" y="25"/>
                  </a:cubicBezTo>
                  <a:cubicBezTo>
                    <a:pt x="94" y="0"/>
                    <a:pt x="154" y="20"/>
                    <a:pt x="184" y="70"/>
                  </a:cubicBezTo>
                  <a:cubicBezTo>
                    <a:pt x="193" y="85"/>
                    <a:pt x="198" y="100"/>
                    <a:pt x="201" y="115"/>
                  </a:cubicBezTo>
                  <a:cubicBezTo>
                    <a:pt x="204" y="117"/>
                    <a:pt x="208" y="121"/>
                    <a:pt x="211" y="1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5" name="Freeform 1171">
              <a:extLst>
                <a:ext uri="{FF2B5EF4-FFF2-40B4-BE49-F238E27FC236}">
                  <a16:creationId xmlns:a16="http://schemas.microsoft.com/office/drawing/2014/main" id="{214B82AD-A1A7-4C18-974E-6D4524E73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438"/>
              <a:ext cx="130" cy="184"/>
            </a:xfrm>
            <a:custGeom>
              <a:avLst/>
              <a:gdLst>
                <a:gd name="T0" fmla="*/ 29 w 247"/>
                <a:gd name="T1" fmla="*/ 29 h 351"/>
                <a:gd name="T2" fmla="*/ 28 w 247"/>
                <a:gd name="T3" fmla="*/ 31 h 351"/>
                <a:gd name="T4" fmla="*/ 28 w 247"/>
                <a:gd name="T5" fmla="*/ 38 h 351"/>
                <a:gd name="T6" fmla="*/ 10 w 247"/>
                <a:gd name="T7" fmla="*/ 48 h 351"/>
                <a:gd name="T8" fmla="*/ 3 w 247"/>
                <a:gd name="T9" fmla="*/ 30 h 351"/>
                <a:gd name="T10" fmla="*/ 6 w 247"/>
                <a:gd name="T11" fmla="*/ 24 h 351"/>
                <a:gd name="T12" fmla="*/ 6 w 247"/>
                <a:gd name="T13" fmla="*/ 21 h 351"/>
                <a:gd name="T14" fmla="*/ 7 w 247"/>
                <a:gd name="T15" fmla="*/ 19 h 351"/>
                <a:gd name="T16" fmla="*/ 8 w 247"/>
                <a:gd name="T17" fmla="*/ 13 h 351"/>
                <a:gd name="T18" fmla="*/ 26 w 247"/>
                <a:gd name="T19" fmla="*/ 2 h 351"/>
                <a:gd name="T20" fmla="*/ 33 w 247"/>
                <a:gd name="T21" fmla="*/ 21 h 351"/>
                <a:gd name="T22" fmla="*/ 30 w 247"/>
                <a:gd name="T23" fmla="*/ 27 h 351"/>
                <a:gd name="T24" fmla="*/ 29 w 247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1">
                  <a:moveTo>
                    <a:pt x="203" y="202"/>
                  </a:moveTo>
                  <a:cubicBezTo>
                    <a:pt x="201" y="208"/>
                    <a:pt x="199" y="212"/>
                    <a:pt x="196" y="216"/>
                  </a:cubicBezTo>
                  <a:cubicBezTo>
                    <a:pt x="197" y="231"/>
                    <a:pt x="195" y="247"/>
                    <a:pt x="190" y="262"/>
                  </a:cubicBezTo>
                  <a:cubicBezTo>
                    <a:pt x="171" y="319"/>
                    <a:pt x="118" y="351"/>
                    <a:pt x="70" y="336"/>
                  </a:cubicBezTo>
                  <a:cubicBezTo>
                    <a:pt x="23" y="320"/>
                    <a:pt x="0" y="262"/>
                    <a:pt x="19" y="206"/>
                  </a:cubicBezTo>
                  <a:cubicBezTo>
                    <a:pt x="24" y="190"/>
                    <a:pt x="31" y="177"/>
                    <a:pt x="41" y="166"/>
                  </a:cubicBezTo>
                  <a:cubicBezTo>
                    <a:pt x="40" y="161"/>
                    <a:pt x="40" y="155"/>
                    <a:pt x="43" y="149"/>
                  </a:cubicBezTo>
                  <a:cubicBezTo>
                    <a:pt x="45" y="143"/>
                    <a:pt x="48" y="138"/>
                    <a:pt x="51" y="134"/>
                  </a:cubicBezTo>
                  <a:cubicBezTo>
                    <a:pt x="50" y="120"/>
                    <a:pt x="52" y="104"/>
                    <a:pt x="57" y="89"/>
                  </a:cubicBezTo>
                  <a:cubicBezTo>
                    <a:pt x="76" y="33"/>
                    <a:pt x="129" y="0"/>
                    <a:pt x="176" y="16"/>
                  </a:cubicBezTo>
                  <a:cubicBezTo>
                    <a:pt x="224" y="31"/>
                    <a:pt x="247" y="89"/>
                    <a:pt x="228" y="146"/>
                  </a:cubicBezTo>
                  <a:cubicBezTo>
                    <a:pt x="223" y="161"/>
                    <a:pt x="215" y="175"/>
                    <a:pt x="205" y="187"/>
                  </a:cubicBezTo>
                  <a:cubicBezTo>
                    <a:pt x="206" y="191"/>
                    <a:pt x="205" y="197"/>
                    <a:pt x="203" y="202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6" name="Freeform 1172">
              <a:extLst>
                <a:ext uri="{FF2B5EF4-FFF2-40B4-BE49-F238E27FC236}">
                  <a16:creationId xmlns:a16="http://schemas.microsoft.com/office/drawing/2014/main" id="{0981D678-7280-4FF1-857A-31DBBCADA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523"/>
              <a:ext cx="67" cy="88"/>
            </a:xfrm>
            <a:custGeom>
              <a:avLst/>
              <a:gdLst>
                <a:gd name="T0" fmla="*/ 18 w 127"/>
                <a:gd name="T1" fmla="*/ 11 h 168"/>
                <a:gd name="T2" fmla="*/ 8 w 127"/>
                <a:gd name="T3" fmla="*/ 1 h 168"/>
                <a:gd name="T4" fmla="*/ 1 w 127"/>
                <a:gd name="T5" fmla="*/ 13 h 168"/>
                <a:gd name="T6" fmla="*/ 11 w 127"/>
                <a:gd name="T7" fmla="*/ 24 h 168"/>
                <a:gd name="T8" fmla="*/ 18 w 127"/>
                <a:gd name="T9" fmla="*/ 1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68">
                  <a:moveTo>
                    <a:pt x="121" y="76"/>
                  </a:moveTo>
                  <a:cubicBezTo>
                    <a:pt x="115" y="32"/>
                    <a:pt x="85" y="0"/>
                    <a:pt x="53" y="5"/>
                  </a:cubicBezTo>
                  <a:cubicBezTo>
                    <a:pt x="21" y="9"/>
                    <a:pt x="0" y="48"/>
                    <a:pt x="5" y="92"/>
                  </a:cubicBezTo>
                  <a:cubicBezTo>
                    <a:pt x="11" y="136"/>
                    <a:pt x="42" y="168"/>
                    <a:pt x="74" y="163"/>
                  </a:cubicBezTo>
                  <a:cubicBezTo>
                    <a:pt x="106" y="159"/>
                    <a:pt x="127" y="120"/>
                    <a:pt x="121" y="7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7" name="Freeform 1173">
              <a:extLst>
                <a:ext uri="{FF2B5EF4-FFF2-40B4-BE49-F238E27FC236}">
                  <a16:creationId xmlns:a16="http://schemas.microsoft.com/office/drawing/2014/main" id="{1FB61403-4976-4789-813D-F47355D03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508"/>
              <a:ext cx="9" cy="15"/>
            </a:xfrm>
            <a:custGeom>
              <a:avLst/>
              <a:gdLst>
                <a:gd name="T0" fmla="*/ 2 w 18"/>
                <a:gd name="T1" fmla="*/ 4 h 29"/>
                <a:gd name="T2" fmla="*/ 3 w 18"/>
                <a:gd name="T3" fmla="*/ 0 h 29"/>
                <a:gd name="T4" fmla="*/ 2 w 18"/>
                <a:gd name="T5" fmla="*/ 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9" y="29"/>
                  </a:moveTo>
                  <a:cubicBezTo>
                    <a:pt x="9" y="29"/>
                    <a:pt x="0" y="12"/>
                    <a:pt x="18" y="0"/>
                  </a:cubicBezTo>
                  <a:cubicBezTo>
                    <a:pt x="18" y="0"/>
                    <a:pt x="6" y="17"/>
                    <a:pt x="9" y="29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8" name="Freeform 1174">
              <a:extLst>
                <a:ext uri="{FF2B5EF4-FFF2-40B4-BE49-F238E27FC236}">
                  <a16:creationId xmlns:a16="http://schemas.microsoft.com/office/drawing/2014/main" id="{BBAFE5E7-FC23-4065-836E-EB1CE2442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440"/>
              <a:ext cx="77" cy="77"/>
            </a:xfrm>
            <a:custGeom>
              <a:avLst/>
              <a:gdLst>
                <a:gd name="T0" fmla="*/ 16 w 147"/>
                <a:gd name="T1" fmla="*/ 16 h 148"/>
                <a:gd name="T2" fmla="*/ 18 w 147"/>
                <a:gd name="T3" fmla="*/ 3 h 148"/>
                <a:gd name="T4" fmla="*/ 5 w 147"/>
                <a:gd name="T5" fmla="*/ 5 h 148"/>
                <a:gd name="T6" fmla="*/ 3 w 147"/>
                <a:gd name="T7" fmla="*/ 18 h 148"/>
                <a:gd name="T8" fmla="*/ 16 w 147"/>
                <a:gd name="T9" fmla="*/ 16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48">
                  <a:moveTo>
                    <a:pt x="109" y="109"/>
                  </a:moveTo>
                  <a:cubicBezTo>
                    <a:pt x="139" y="79"/>
                    <a:pt x="147" y="38"/>
                    <a:pt x="128" y="19"/>
                  </a:cubicBezTo>
                  <a:cubicBezTo>
                    <a:pt x="108" y="0"/>
                    <a:pt x="68" y="9"/>
                    <a:pt x="38" y="39"/>
                  </a:cubicBezTo>
                  <a:cubicBezTo>
                    <a:pt x="9" y="70"/>
                    <a:pt x="0" y="110"/>
                    <a:pt x="20" y="129"/>
                  </a:cubicBezTo>
                  <a:cubicBezTo>
                    <a:pt x="40" y="148"/>
                    <a:pt x="80" y="139"/>
                    <a:pt x="109" y="109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9" name="Freeform 1175">
              <a:extLst>
                <a:ext uri="{FF2B5EF4-FFF2-40B4-BE49-F238E27FC236}">
                  <a16:creationId xmlns:a16="http://schemas.microsoft.com/office/drawing/2014/main" id="{910035F8-B6D5-4E2F-BDCD-D6722C3B5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462"/>
              <a:ext cx="45" cy="51"/>
            </a:xfrm>
            <a:custGeom>
              <a:avLst/>
              <a:gdLst>
                <a:gd name="T0" fmla="*/ 10 w 86"/>
                <a:gd name="T1" fmla="*/ 9 h 98"/>
                <a:gd name="T2" fmla="*/ 9 w 86"/>
                <a:gd name="T3" fmla="*/ 1 h 98"/>
                <a:gd name="T4" fmla="*/ 2 w 86"/>
                <a:gd name="T5" fmla="*/ 5 h 98"/>
                <a:gd name="T6" fmla="*/ 3 w 86"/>
                <a:gd name="T7" fmla="*/ 12 h 98"/>
                <a:gd name="T8" fmla="*/ 10 w 86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75" y="65"/>
                  </a:moveTo>
                  <a:cubicBezTo>
                    <a:pt x="86" y="42"/>
                    <a:pt x="80" y="17"/>
                    <a:pt x="63" y="8"/>
                  </a:cubicBezTo>
                  <a:cubicBezTo>
                    <a:pt x="45" y="0"/>
                    <a:pt x="21" y="11"/>
                    <a:pt x="11" y="33"/>
                  </a:cubicBezTo>
                  <a:cubicBezTo>
                    <a:pt x="0" y="55"/>
                    <a:pt x="5" y="81"/>
                    <a:pt x="23" y="89"/>
                  </a:cubicBezTo>
                  <a:cubicBezTo>
                    <a:pt x="41" y="98"/>
                    <a:pt x="65" y="87"/>
                    <a:pt x="75" y="6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0" name="Freeform 1176">
              <a:extLst>
                <a:ext uri="{FF2B5EF4-FFF2-40B4-BE49-F238E27FC236}">
                  <a16:creationId xmlns:a16="http://schemas.microsoft.com/office/drawing/2014/main" id="{4E0619DD-89D6-4BBE-A08D-3C7BB6259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494"/>
              <a:ext cx="13" cy="13"/>
            </a:xfrm>
            <a:custGeom>
              <a:avLst/>
              <a:gdLst>
                <a:gd name="T0" fmla="*/ 3 w 25"/>
                <a:gd name="T1" fmla="*/ 3 h 24"/>
                <a:gd name="T2" fmla="*/ 2 w 25"/>
                <a:gd name="T3" fmla="*/ 1 h 24"/>
                <a:gd name="T4" fmla="*/ 1 w 25"/>
                <a:gd name="T5" fmla="*/ 2 h 24"/>
                <a:gd name="T6" fmla="*/ 2 w 25"/>
                <a:gd name="T7" fmla="*/ 4 h 24"/>
                <a:gd name="T8" fmla="*/ 3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5" y="10"/>
                    <a:pt x="21" y="4"/>
                    <a:pt x="16" y="2"/>
                  </a:cubicBezTo>
                  <a:cubicBezTo>
                    <a:pt x="10" y="0"/>
                    <a:pt x="3" y="3"/>
                    <a:pt x="2" y="9"/>
                  </a:cubicBezTo>
                  <a:cubicBezTo>
                    <a:pt x="0" y="14"/>
                    <a:pt x="3" y="20"/>
                    <a:pt x="9" y="22"/>
                  </a:cubicBezTo>
                  <a:cubicBezTo>
                    <a:pt x="15" y="24"/>
                    <a:pt x="21" y="21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1" name="Freeform 1177">
              <a:extLst>
                <a:ext uri="{FF2B5EF4-FFF2-40B4-BE49-F238E27FC236}">
                  <a16:creationId xmlns:a16="http://schemas.microsoft.com/office/drawing/2014/main" id="{F2AF3B10-3CC4-4C13-AC9A-365C48AB7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482"/>
              <a:ext cx="9" cy="9"/>
            </a:xfrm>
            <a:custGeom>
              <a:avLst/>
              <a:gdLst>
                <a:gd name="T0" fmla="*/ 3 w 18"/>
                <a:gd name="T1" fmla="*/ 2 h 18"/>
                <a:gd name="T2" fmla="*/ 2 w 18"/>
                <a:gd name="T3" fmla="*/ 1 h 18"/>
                <a:gd name="T4" fmla="*/ 1 w 18"/>
                <a:gd name="T5" fmla="*/ 1 h 18"/>
                <a:gd name="T6" fmla="*/ 1 w 18"/>
                <a:gd name="T7" fmla="*/ 2 h 18"/>
                <a:gd name="T8" fmla="*/ 3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11"/>
                  </a:moveTo>
                  <a:cubicBezTo>
                    <a:pt x="18" y="8"/>
                    <a:pt x="16" y="3"/>
                    <a:pt x="11" y="2"/>
                  </a:cubicBezTo>
                  <a:cubicBezTo>
                    <a:pt x="7" y="0"/>
                    <a:pt x="3" y="2"/>
                    <a:pt x="1" y="6"/>
                  </a:cubicBezTo>
                  <a:cubicBezTo>
                    <a:pt x="0" y="10"/>
                    <a:pt x="2" y="15"/>
                    <a:pt x="7" y="16"/>
                  </a:cubicBezTo>
                  <a:cubicBezTo>
                    <a:pt x="11" y="18"/>
                    <a:pt x="16" y="15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2" name="Freeform 1178">
              <a:extLst>
                <a:ext uri="{FF2B5EF4-FFF2-40B4-BE49-F238E27FC236}">
                  <a16:creationId xmlns:a16="http://schemas.microsoft.com/office/drawing/2014/main" id="{AD10F6F2-46C6-425D-B0E4-F80C85FA9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548"/>
              <a:ext cx="49" cy="61"/>
            </a:xfrm>
            <a:custGeom>
              <a:avLst/>
              <a:gdLst>
                <a:gd name="T0" fmla="*/ 10 w 93"/>
                <a:gd name="T1" fmla="*/ 15 h 117"/>
                <a:gd name="T2" fmla="*/ 12 w 93"/>
                <a:gd name="T3" fmla="*/ 6 h 117"/>
                <a:gd name="T4" fmla="*/ 4 w 93"/>
                <a:gd name="T5" fmla="*/ 1 h 117"/>
                <a:gd name="T6" fmla="*/ 2 w 93"/>
                <a:gd name="T7" fmla="*/ 10 h 117"/>
                <a:gd name="T8" fmla="*/ 10 w 93"/>
                <a:gd name="T9" fmla="*/ 1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17">
                  <a:moveTo>
                    <a:pt x="69" y="108"/>
                  </a:moveTo>
                  <a:cubicBezTo>
                    <a:pt x="88" y="100"/>
                    <a:pt x="93" y="71"/>
                    <a:pt x="81" y="43"/>
                  </a:cubicBezTo>
                  <a:cubicBezTo>
                    <a:pt x="68" y="15"/>
                    <a:pt x="43" y="0"/>
                    <a:pt x="25" y="8"/>
                  </a:cubicBezTo>
                  <a:cubicBezTo>
                    <a:pt x="6" y="16"/>
                    <a:pt x="0" y="45"/>
                    <a:pt x="13" y="73"/>
                  </a:cubicBezTo>
                  <a:cubicBezTo>
                    <a:pt x="25" y="101"/>
                    <a:pt x="50" y="117"/>
                    <a:pt x="69" y="108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3" name="Freeform 1179">
              <a:extLst>
                <a:ext uri="{FF2B5EF4-FFF2-40B4-BE49-F238E27FC236}">
                  <a16:creationId xmlns:a16="http://schemas.microsoft.com/office/drawing/2014/main" id="{432CA4C4-65E4-4157-9A4B-BC543034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574"/>
              <a:ext cx="26" cy="29"/>
            </a:xfrm>
            <a:custGeom>
              <a:avLst/>
              <a:gdLst>
                <a:gd name="T0" fmla="*/ 6 w 49"/>
                <a:gd name="T1" fmla="*/ 3 h 55"/>
                <a:gd name="T2" fmla="*/ 2 w 49"/>
                <a:gd name="T3" fmla="*/ 1 h 55"/>
                <a:gd name="T4" fmla="*/ 1 w 49"/>
                <a:gd name="T5" fmla="*/ 5 h 55"/>
                <a:gd name="T6" fmla="*/ 5 w 49"/>
                <a:gd name="T7" fmla="*/ 7 h 55"/>
                <a:gd name="T8" fmla="*/ 6 w 49"/>
                <a:gd name="T9" fmla="*/ 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44" y="19"/>
                  </a:moveTo>
                  <a:cubicBezTo>
                    <a:pt x="39" y="7"/>
                    <a:pt x="26" y="0"/>
                    <a:pt x="15" y="5"/>
                  </a:cubicBezTo>
                  <a:cubicBezTo>
                    <a:pt x="4" y="9"/>
                    <a:pt x="0" y="23"/>
                    <a:pt x="5" y="36"/>
                  </a:cubicBezTo>
                  <a:cubicBezTo>
                    <a:pt x="11" y="48"/>
                    <a:pt x="24" y="55"/>
                    <a:pt x="34" y="50"/>
                  </a:cubicBezTo>
                  <a:cubicBezTo>
                    <a:pt x="45" y="46"/>
                    <a:pt x="49" y="32"/>
                    <a:pt x="4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4" name="Freeform 1180">
              <a:extLst>
                <a:ext uri="{FF2B5EF4-FFF2-40B4-BE49-F238E27FC236}">
                  <a16:creationId xmlns:a16="http://schemas.microsoft.com/office/drawing/2014/main" id="{C1CF0637-C3D3-4BDA-BB8A-3777ECC65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556"/>
              <a:ext cx="14" cy="16"/>
            </a:xfrm>
            <a:custGeom>
              <a:avLst/>
              <a:gdLst>
                <a:gd name="T0" fmla="*/ 4 w 27"/>
                <a:gd name="T1" fmla="*/ 2 h 32"/>
                <a:gd name="T2" fmla="*/ 2 w 27"/>
                <a:gd name="T3" fmla="*/ 1 h 32"/>
                <a:gd name="T4" fmla="*/ 0 w 27"/>
                <a:gd name="T5" fmla="*/ 3 h 32"/>
                <a:gd name="T6" fmla="*/ 2 w 27"/>
                <a:gd name="T7" fmla="*/ 4 h 32"/>
                <a:gd name="T8" fmla="*/ 4 w 27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26" y="15"/>
                  </a:moveTo>
                  <a:cubicBezTo>
                    <a:pt x="25" y="6"/>
                    <a:pt x="19" y="0"/>
                    <a:pt x="12" y="1"/>
                  </a:cubicBezTo>
                  <a:cubicBezTo>
                    <a:pt x="5" y="2"/>
                    <a:pt x="0" y="9"/>
                    <a:pt x="0" y="17"/>
                  </a:cubicBezTo>
                  <a:cubicBezTo>
                    <a:pt x="1" y="26"/>
                    <a:pt x="8" y="32"/>
                    <a:pt x="15" y="31"/>
                  </a:cubicBezTo>
                  <a:cubicBezTo>
                    <a:pt x="22" y="30"/>
                    <a:pt x="27" y="23"/>
                    <a:pt x="2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5" name="Freeform 1181">
              <a:extLst>
                <a:ext uri="{FF2B5EF4-FFF2-40B4-BE49-F238E27FC236}">
                  <a16:creationId xmlns:a16="http://schemas.microsoft.com/office/drawing/2014/main" id="{D20E4FB8-08DF-40E9-87AF-20483379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439"/>
              <a:ext cx="129" cy="184"/>
            </a:xfrm>
            <a:custGeom>
              <a:avLst/>
              <a:gdLst>
                <a:gd name="T0" fmla="*/ 29 w 246"/>
                <a:gd name="T1" fmla="*/ 29 h 351"/>
                <a:gd name="T2" fmla="*/ 28 w 246"/>
                <a:gd name="T3" fmla="*/ 31 h 351"/>
                <a:gd name="T4" fmla="*/ 27 w 246"/>
                <a:gd name="T5" fmla="*/ 38 h 351"/>
                <a:gd name="T6" fmla="*/ 10 w 246"/>
                <a:gd name="T7" fmla="*/ 48 h 351"/>
                <a:gd name="T8" fmla="*/ 3 w 246"/>
                <a:gd name="T9" fmla="*/ 30 h 351"/>
                <a:gd name="T10" fmla="*/ 6 w 246"/>
                <a:gd name="T11" fmla="*/ 24 h 351"/>
                <a:gd name="T12" fmla="*/ 6 w 246"/>
                <a:gd name="T13" fmla="*/ 21 h 351"/>
                <a:gd name="T14" fmla="*/ 7 w 246"/>
                <a:gd name="T15" fmla="*/ 19 h 351"/>
                <a:gd name="T16" fmla="*/ 8 w 246"/>
                <a:gd name="T17" fmla="*/ 13 h 351"/>
                <a:gd name="T18" fmla="*/ 25 w 246"/>
                <a:gd name="T19" fmla="*/ 2 h 351"/>
                <a:gd name="T20" fmla="*/ 33 w 246"/>
                <a:gd name="T21" fmla="*/ 21 h 351"/>
                <a:gd name="T22" fmla="*/ 30 w 246"/>
                <a:gd name="T23" fmla="*/ 27 h 351"/>
                <a:gd name="T24" fmla="*/ 29 w 246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6" h="351">
                  <a:moveTo>
                    <a:pt x="203" y="202"/>
                  </a:moveTo>
                  <a:cubicBezTo>
                    <a:pt x="201" y="208"/>
                    <a:pt x="198" y="212"/>
                    <a:pt x="195" y="216"/>
                  </a:cubicBezTo>
                  <a:cubicBezTo>
                    <a:pt x="196" y="231"/>
                    <a:pt x="194" y="247"/>
                    <a:pt x="189" y="262"/>
                  </a:cubicBezTo>
                  <a:cubicBezTo>
                    <a:pt x="171" y="319"/>
                    <a:pt x="117" y="351"/>
                    <a:pt x="70" y="336"/>
                  </a:cubicBezTo>
                  <a:cubicBezTo>
                    <a:pt x="23" y="320"/>
                    <a:pt x="0" y="262"/>
                    <a:pt x="18" y="206"/>
                  </a:cubicBezTo>
                  <a:cubicBezTo>
                    <a:pt x="23" y="190"/>
                    <a:pt x="31" y="177"/>
                    <a:pt x="40" y="166"/>
                  </a:cubicBezTo>
                  <a:cubicBezTo>
                    <a:pt x="40" y="161"/>
                    <a:pt x="40" y="155"/>
                    <a:pt x="42" y="149"/>
                  </a:cubicBezTo>
                  <a:cubicBezTo>
                    <a:pt x="44" y="143"/>
                    <a:pt x="47" y="137"/>
                    <a:pt x="51" y="134"/>
                  </a:cubicBezTo>
                  <a:cubicBezTo>
                    <a:pt x="50" y="120"/>
                    <a:pt x="52" y="104"/>
                    <a:pt x="57" y="89"/>
                  </a:cubicBezTo>
                  <a:cubicBezTo>
                    <a:pt x="76" y="33"/>
                    <a:pt x="129" y="0"/>
                    <a:pt x="176" y="16"/>
                  </a:cubicBezTo>
                  <a:cubicBezTo>
                    <a:pt x="223" y="31"/>
                    <a:pt x="246" y="89"/>
                    <a:pt x="228" y="146"/>
                  </a:cubicBezTo>
                  <a:cubicBezTo>
                    <a:pt x="223" y="161"/>
                    <a:pt x="215" y="175"/>
                    <a:pt x="205" y="187"/>
                  </a:cubicBezTo>
                  <a:cubicBezTo>
                    <a:pt x="205" y="191"/>
                    <a:pt x="205" y="197"/>
                    <a:pt x="203" y="20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6" name="Freeform 1182">
              <a:extLst>
                <a:ext uri="{FF2B5EF4-FFF2-40B4-BE49-F238E27FC236}">
                  <a16:creationId xmlns:a16="http://schemas.microsoft.com/office/drawing/2014/main" id="{1BE7F368-64EC-4330-8A80-6B610A3C9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2323"/>
              <a:ext cx="130" cy="184"/>
            </a:xfrm>
            <a:custGeom>
              <a:avLst/>
              <a:gdLst>
                <a:gd name="T0" fmla="*/ 29 w 247"/>
                <a:gd name="T1" fmla="*/ 29 h 352"/>
                <a:gd name="T2" fmla="*/ 28 w 247"/>
                <a:gd name="T3" fmla="*/ 31 h 352"/>
                <a:gd name="T4" fmla="*/ 28 w 247"/>
                <a:gd name="T5" fmla="*/ 38 h 352"/>
                <a:gd name="T6" fmla="*/ 10 w 247"/>
                <a:gd name="T7" fmla="*/ 48 h 352"/>
                <a:gd name="T8" fmla="*/ 3 w 247"/>
                <a:gd name="T9" fmla="*/ 29 h 352"/>
                <a:gd name="T10" fmla="*/ 6 w 247"/>
                <a:gd name="T11" fmla="*/ 24 h 352"/>
                <a:gd name="T12" fmla="*/ 6 w 247"/>
                <a:gd name="T13" fmla="*/ 21 h 352"/>
                <a:gd name="T14" fmla="*/ 7 w 247"/>
                <a:gd name="T15" fmla="*/ 19 h 352"/>
                <a:gd name="T16" fmla="*/ 8 w 247"/>
                <a:gd name="T17" fmla="*/ 13 h 352"/>
                <a:gd name="T18" fmla="*/ 26 w 247"/>
                <a:gd name="T19" fmla="*/ 2 h 352"/>
                <a:gd name="T20" fmla="*/ 34 w 247"/>
                <a:gd name="T21" fmla="*/ 21 h 352"/>
                <a:gd name="T22" fmla="*/ 30 w 247"/>
                <a:gd name="T23" fmla="*/ 27 h 352"/>
                <a:gd name="T24" fmla="*/ 29 w 247"/>
                <a:gd name="T25" fmla="*/ 2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2">
                  <a:moveTo>
                    <a:pt x="203" y="202"/>
                  </a:moveTo>
                  <a:cubicBezTo>
                    <a:pt x="202" y="208"/>
                    <a:pt x="199" y="213"/>
                    <a:pt x="196" y="216"/>
                  </a:cubicBezTo>
                  <a:cubicBezTo>
                    <a:pt x="197" y="231"/>
                    <a:pt x="195" y="247"/>
                    <a:pt x="190" y="263"/>
                  </a:cubicBezTo>
                  <a:cubicBezTo>
                    <a:pt x="171" y="319"/>
                    <a:pt x="118" y="352"/>
                    <a:pt x="71" y="336"/>
                  </a:cubicBezTo>
                  <a:cubicBezTo>
                    <a:pt x="23" y="321"/>
                    <a:pt x="0" y="262"/>
                    <a:pt x="19" y="206"/>
                  </a:cubicBezTo>
                  <a:cubicBezTo>
                    <a:pt x="24" y="191"/>
                    <a:pt x="32" y="177"/>
                    <a:pt x="41" y="166"/>
                  </a:cubicBezTo>
                  <a:cubicBezTo>
                    <a:pt x="40" y="161"/>
                    <a:pt x="41" y="155"/>
                    <a:pt x="43" y="149"/>
                  </a:cubicBezTo>
                  <a:cubicBezTo>
                    <a:pt x="45" y="143"/>
                    <a:pt x="48" y="138"/>
                    <a:pt x="51" y="135"/>
                  </a:cubicBezTo>
                  <a:cubicBezTo>
                    <a:pt x="51" y="120"/>
                    <a:pt x="53" y="105"/>
                    <a:pt x="58" y="89"/>
                  </a:cubicBezTo>
                  <a:cubicBezTo>
                    <a:pt x="76" y="33"/>
                    <a:pt x="130" y="0"/>
                    <a:pt x="177" y="16"/>
                  </a:cubicBezTo>
                  <a:cubicBezTo>
                    <a:pt x="224" y="32"/>
                    <a:pt x="247" y="90"/>
                    <a:pt x="229" y="146"/>
                  </a:cubicBezTo>
                  <a:cubicBezTo>
                    <a:pt x="223" y="162"/>
                    <a:pt x="215" y="176"/>
                    <a:pt x="206" y="187"/>
                  </a:cubicBezTo>
                  <a:cubicBezTo>
                    <a:pt x="206" y="192"/>
                    <a:pt x="205" y="197"/>
                    <a:pt x="203" y="202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7" name="Freeform 1183">
              <a:extLst>
                <a:ext uri="{FF2B5EF4-FFF2-40B4-BE49-F238E27FC236}">
                  <a16:creationId xmlns:a16="http://schemas.microsoft.com/office/drawing/2014/main" id="{11BE073C-0746-4076-97D3-459345F39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2409"/>
              <a:ext cx="67" cy="87"/>
            </a:xfrm>
            <a:custGeom>
              <a:avLst/>
              <a:gdLst>
                <a:gd name="T0" fmla="*/ 18 w 128"/>
                <a:gd name="T1" fmla="*/ 11 h 167"/>
                <a:gd name="T2" fmla="*/ 8 w 128"/>
                <a:gd name="T3" fmla="*/ 1 h 167"/>
                <a:gd name="T4" fmla="*/ 1 w 128"/>
                <a:gd name="T5" fmla="*/ 13 h 167"/>
                <a:gd name="T6" fmla="*/ 10 w 128"/>
                <a:gd name="T7" fmla="*/ 23 h 167"/>
                <a:gd name="T8" fmla="*/ 18 w 128"/>
                <a:gd name="T9" fmla="*/ 11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7">
                  <a:moveTo>
                    <a:pt x="122" y="76"/>
                  </a:moveTo>
                  <a:cubicBezTo>
                    <a:pt x="116" y="32"/>
                    <a:pt x="85" y="0"/>
                    <a:pt x="53" y="4"/>
                  </a:cubicBezTo>
                  <a:cubicBezTo>
                    <a:pt x="21" y="8"/>
                    <a:pt x="0" y="48"/>
                    <a:pt x="6" y="91"/>
                  </a:cubicBezTo>
                  <a:cubicBezTo>
                    <a:pt x="12" y="135"/>
                    <a:pt x="42" y="167"/>
                    <a:pt x="74" y="163"/>
                  </a:cubicBezTo>
                  <a:cubicBezTo>
                    <a:pt x="106" y="158"/>
                    <a:pt x="128" y="119"/>
                    <a:pt x="122" y="7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8" name="Freeform 1184">
              <a:extLst>
                <a:ext uri="{FF2B5EF4-FFF2-40B4-BE49-F238E27FC236}">
                  <a16:creationId xmlns:a16="http://schemas.microsoft.com/office/drawing/2014/main" id="{D30377BE-4A6C-4A33-8465-599C87808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94"/>
              <a:ext cx="9" cy="14"/>
            </a:xfrm>
            <a:custGeom>
              <a:avLst/>
              <a:gdLst>
                <a:gd name="T0" fmla="*/ 2 w 18"/>
                <a:gd name="T1" fmla="*/ 4 h 28"/>
                <a:gd name="T2" fmla="*/ 3 w 18"/>
                <a:gd name="T3" fmla="*/ 0 h 28"/>
                <a:gd name="T4" fmla="*/ 2 w 18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9" y="28"/>
                  </a:moveTo>
                  <a:cubicBezTo>
                    <a:pt x="9" y="28"/>
                    <a:pt x="0" y="11"/>
                    <a:pt x="18" y="0"/>
                  </a:cubicBezTo>
                  <a:cubicBezTo>
                    <a:pt x="18" y="0"/>
                    <a:pt x="7" y="16"/>
                    <a:pt x="9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9" name="Freeform 1185">
              <a:extLst>
                <a:ext uri="{FF2B5EF4-FFF2-40B4-BE49-F238E27FC236}">
                  <a16:creationId xmlns:a16="http://schemas.microsoft.com/office/drawing/2014/main" id="{576D3FCF-6AEA-4652-B310-B70BE9138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2325"/>
              <a:ext cx="77" cy="78"/>
            </a:xfrm>
            <a:custGeom>
              <a:avLst/>
              <a:gdLst>
                <a:gd name="T0" fmla="*/ 16 w 147"/>
                <a:gd name="T1" fmla="*/ 16 h 149"/>
                <a:gd name="T2" fmla="*/ 18 w 147"/>
                <a:gd name="T3" fmla="*/ 3 h 149"/>
                <a:gd name="T4" fmla="*/ 5 w 147"/>
                <a:gd name="T5" fmla="*/ 6 h 149"/>
                <a:gd name="T6" fmla="*/ 3 w 147"/>
                <a:gd name="T7" fmla="*/ 19 h 149"/>
                <a:gd name="T8" fmla="*/ 16 w 147"/>
                <a:gd name="T9" fmla="*/ 16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49">
                  <a:moveTo>
                    <a:pt x="109" y="109"/>
                  </a:moveTo>
                  <a:cubicBezTo>
                    <a:pt x="138" y="79"/>
                    <a:pt x="147" y="39"/>
                    <a:pt x="127" y="20"/>
                  </a:cubicBezTo>
                  <a:cubicBezTo>
                    <a:pt x="107" y="0"/>
                    <a:pt x="67" y="9"/>
                    <a:pt x="38" y="40"/>
                  </a:cubicBezTo>
                  <a:cubicBezTo>
                    <a:pt x="8" y="70"/>
                    <a:pt x="0" y="110"/>
                    <a:pt x="19" y="129"/>
                  </a:cubicBezTo>
                  <a:cubicBezTo>
                    <a:pt x="39" y="149"/>
                    <a:pt x="79" y="140"/>
                    <a:pt x="109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0" name="Freeform 1186">
              <a:extLst>
                <a:ext uri="{FF2B5EF4-FFF2-40B4-BE49-F238E27FC236}">
                  <a16:creationId xmlns:a16="http://schemas.microsoft.com/office/drawing/2014/main" id="{27BD0B2A-5459-4626-AA8A-A8C0D65AD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2347"/>
              <a:ext cx="45" cy="51"/>
            </a:xfrm>
            <a:custGeom>
              <a:avLst/>
              <a:gdLst>
                <a:gd name="T0" fmla="*/ 11 w 86"/>
                <a:gd name="T1" fmla="*/ 9 h 98"/>
                <a:gd name="T2" fmla="*/ 9 w 86"/>
                <a:gd name="T3" fmla="*/ 2 h 98"/>
                <a:gd name="T4" fmla="*/ 2 w 86"/>
                <a:gd name="T5" fmla="*/ 5 h 98"/>
                <a:gd name="T6" fmla="*/ 4 w 86"/>
                <a:gd name="T7" fmla="*/ 12 h 98"/>
                <a:gd name="T8" fmla="*/ 11 w 86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76" y="65"/>
                  </a:moveTo>
                  <a:cubicBezTo>
                    <a:pt x="86" y="43"/>
                    <a:pt x="81" y="17"/>
                    <a:pt x="63" y="9"/>
                  </a:cubicBezTo>
                  <a:cubicBezTo>
                    <a:pt x="45" y="0"/>
                    <a:pt x="22" y="11"/>
                    <a:pt x="11" y="33"/>
                  </a:cubicBezTo>
                  <a:cubicBezTo>
                    <a:pt x="0" y="56"/>
                    <a:pt x="6" y="81"/>
                    <a:pt x="24" y="90"/>
                  </a:cubicBezTo>
                  <a:cubicBezTo>
                    <a:pt x="42" y="98"/>
                    <a:pt x="65" y="87"/>
                    <a:pt x="76" y="6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1" name="Freeform 1187">
              <a:extLst>
                <a:ext uri="{FF2B5EF4-FFF2-40B4-BE49-F238E27FC236}">
                  <a16:creationId xmlns:a16="http://schemas.microsoft.com/office/drawing/2014/main" id="{942C309F-D2D8-40B7-8A40-752F4044F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380"/>
              <a:ext cx="13" cy="13"/>
            </a:xfrm>
            <a:custGeom>
              <a:avLst/>
              <a:gdLst>
                <a:gd name="T0" fmla="*/ 3 w 25"/>
                <a:gd name="T1" fmla="*/ 2 h 24"/>
                <a:gd name="T2" fmla="*/ 2 w 25"/>
                <a:gd name="T3" fmla="*/ 1 h 24"/>
                <a:gd name="T4" fmla="*/ 1 w 25"/>
                <a:gd name="T5" fmla="*/ 1 h 24"/>
                <a:gd name="T6" fmla="*/ 2 w 25"/>
                <a:gd name="T7" fmla="*/ 4 h 24"/>
                <a:gd name="T8" fmla="*/ 3 w 25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5"/>
                  </a:moveTo>
                  <a:cubicBezTo>
                    <a:pt x="25" y="10"/>
                    <a:pt x="22" y="4"/>
                    <a:pt x="16" y="2"/>
                  </a:cubicBezTo>
                  <a:cubicBezTo>
                    <a:pt x="10" y="0"/>
                    <a:pt x="4" y="3"/>
                    <a:pt x="2" y="8"/>
                  </a:cubicBezTo>
                  <a:cubicBezTo>
                    <a:pt x="0" y="14"/>
                    <a:pt x="3" y="20"/>
                    <a:pt x="9" y="22"/>
                  </a:cubicBezTo>
                  <a:cubicBezTo>
                    <a:pt x="15" y="24"/>
                    <a:pt x="21" y="21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2" name="Freeform 1188">
              <a:extLst>
                <a:ext uri="{FF2B5EF4-FFF2-40B4-BE49-F238E27FC236}">
                  <a16:creationId xmlns:a16="http://schemas.microsoft.com/office/drawing/2014/main" id="{3394F23E-74F4-4A4A-AB08-0E13EF85A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367"/>
              <a:ext cx="10" cy="9"/>
            </a:xfrm>
            <a:custGeom>
              <a:avLst/>
              <a:gdLst>
                <a:gd name="T0" fmla="*/ 3 w 18"/>
                <a:gd name="T1" fmla="*/ 2 h 17"/>
                <a:gd name="T2" fmla="*/ 2 w 18"/>
                <a:gd name="T3" fmla="*/ 1 h 17"/>
                <a:gd name="T4" fmla="*/ 1 w 18"/>
                <a:gd name="T5" fmla="*/ 1 h 17"/>
                <a:gd name="T6" fmla="*/ 1 w 18"/>
                <a:gd name="T7" fmla="*/ 2 h 17"/>
                <a:gd name="T8" fmla="*/ 3 w 1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8" y="7"/>
                    <a:pt x="16" y="3"/>
                    <a:pt x="12" y="1"/>
                  </a:cubicBezTo>
                  <a:cubicBezTo>
                    <a:pt x="7" y="0"/>
                    <a:pt x="3" y="2"/>
                    <a:pt x="2" y="6"/>
                  </a:cubicBezTo>
                  <a:cubicBezTo>
                    <a:pt x="0" y="10"/>
                    <a:pt x="3" y="14"/>
                    <a:pt x="7" y="15"/>
                  </a:cubicBezTo>
                  <a:cubicBezTo>
                    <a:pt x="11" y="17"/>
                    <a:pt x="16" y="15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3" name="Freeform 1189">
              <a:extLst>
                <a:ext uri="{FF2B5EF4-FFF2-40B4-BE49-F238E27FC236}">
                  <a16:creationId xmlns:a16="http://schemas.microsoft.com/office/drawing/2014/main" id="{CAA2B7F9-109B-4079-8A51-34778727A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33"/>
              <a:ext cx="49" cy="61"/>
            </a:xfrm>
            <a:custGeom>
              <a:avLst/>
              <a:gdLst>
                <a:gd name="T0" fmla="*/ 10 w 92"/>
                <a:gd name="T1" fmla="*/ 16 h 117"/>
                <a:gd name="T2" fmla="*/ 12 w 92"/>
                <a:gd name="T3" fmla="*/ 6 h 117"/>
                <a:gd name="T4" fmla="*/ 4 w 92"/>
                <a:gd name="T5" fmla="*/ 1 h 117"/>
                <a:gd name="T6" fmla="*/ 2 w 92"/>
                <a:gd name="T7" fmla="*/ 10 h 117"/>
                <a:gd name="T8" fmla="*/ 10 w 92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7">
                  <a:moveTo>
                    <a:pt x="68" y="109"/>
                  </a:moveTo>
                  <a:cubicBezTo>
                    <a:pt x="87" y="100"/>
                    <a:pt x="92" y="71"/>
                    <a:pt x="80" y="43"/>
                  </a:cubicBezTo>
                  <a:cubicBezTo>
                    <a:pt x="68" y="16"/>
                    <a:pt x="42" y="0"/>
                    <a:pt x="24" y="8"/>
                  </a:cubicBezTo>
                  <a:cubicBezTo>
                    <a:pt x="5" y="17"/>
                    <a:pt x="0" y="46"/>
                    <a:pt x="12" y="73"/>
                  </a:cubicBezTo>
                  <a:cubicBezTo>
                    <a:pt x="24" y="101"/>
                    <a:pt x="49" y="117"/>
                    <a:pt x="68" y="109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4" name="Freeform 1190">
              <a:extLst>
                <a:ext uri="{FF2B5EF4-FFF2-40B4-BE49-F238E27FC236}">
                  <a16:creationId xmlns:a16="http://schemas.microsoft.com/office/drawing/2014/main" id="{4AF46E36-994B-477D-8C05-30EB930EC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460"/>
              <a:ext cx="26" cy="28"/>
            </a:xfrm>
            <a:custGeom>
              <a:avLst/>
              <a:gdLst>
                <a:gd name="T0" fmla="*/ 6 w 49"/>
                <a:gd name="T1" fmla="*/ 3 h 54"/>
                <a:gd name="T2" fmla="*/ 2 w 49"/>
                <a:gd name="T3" fmla="*/ 1 h 54"/>
                <a:gd name="T4" fmla="*/ 1 w 49"/>
                <a:gd name="T5" fmla="*/ 5 h 54"/>
                <a:gd name="T6" fmla="*/ 5 w 49"/>
                <a:gd name="T7" fmla="*/ 7 h 54"/>
                <a:gd name="T8" fmla="*/ 6 w 49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44" y="19"/>
                  </a:moveTo>
                  <a:cubicBezTo>
                    <a:pt x="39" y="6"/>
                    <a:pt x="26" y="0"/>
                    <a:pt x="15" y="4"/>
                  </a:cubicBezTo>
                  <a:cubicBezTo>
                    <a:pt x="5" y="9"/>
                    <a:pt x="0" y="22"/>
                    <a:pt x="6" y="35"/>
                  </a:cubicBezTo>
                  <a:cubicBezTo>
                    <a:pt x="11" y="48"/>
                    <a:pt x="24" y="54"/>
                    <a:pt x="35" y="50"/>
                  </a:cubicBezTo>
                  <a:cubicBezTo>
                    <a:pt x="45" y="45"/>
                    <a:pt x="49" y="31"/>
                    <a:pt x="4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5" name="Freeform 1191">
              <a:extLst>
                <a:ext uri="{FF2B5EF4-FFF2-40B4-BE49-F238E27FC236}">
                  <a16:creationId xmlns:a16="http://schemas.microsoft.com/office/drawing/2014/main" id="{EBD7AE19-FF49-4805-93EA-115241A2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2441"/>
              <a:ext cx="14" cy="17"/>
            </a:xfrm>
            <a:custGeom>
              <a:avLst/>
              <a:gdLst>
                <a:gd name="T0" fmla="*/ 4 w 27"/>
                <a:gd name="T1" fmla="*/ 2 h 31"/>
                <a:gd name="T2" fmla="*/ 2 w 27"/>
                <a:gd name="T3" fmla="*/ 0 h 31"/>
                <a:gd name="T4" fmla="*/ 1 w 27"/>
                <a:gd name="T5" fmla="*/ 3 h 31"/>
                <a:gd name="T6" fmla="*/ 2 w 27"/>
                <a:gd name="T7" fmla="*/ 5 h 31"/>
                <a:gd name="T8" fmla="*/ 4 w 2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26" y="14"/>
                  </a:moveTo>
                  <a:cubicBezTo>
                    <a:pt x="25" y="6"/>
                    <a:pt x="19" y="0"/>
                    <a:pt x="12" y="0"/>
                  </a:cubicBezTo>
                  <a:cubicBezTo>
                    <a:pt x="5" y="1"/>
                    <a:pt x="0" y="8"/>
                    <a:pt x="1" y="17"/>
                  </a:cubicBezTo>
                  <a:cubicBezTo>
                    <a:pt x="2" y="25"/>
                    <a:pt x="8" y="31"/>
                    <a:pt x="15" y="30"/>
                  </a:cubicBezTo>
                  <a:cubicBezTo>
                    <a:pt x="22" y="30"/>
                    <a:pt x="27" y="22"/>
                    <a:pt x="2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6" name="Freeform 1192">
              <a:extLst>
                <a:ext uri="{FF2B5EF4-FFF2-40B4-BE49-F238E27FC236}">
                  <a16:creationId xmlns:a16="http://schemas.microsoft.com/office/drawing/2014/main" id="{E029B23C-E825-4825-B61E-0EF67FF6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2324"/>
              <a:ext cx="130" cy="184"/>
            </a:xfrm>
            <a:custGeom>
              <a:avLst/>
              <a:gdLst>
                <a:gd name="T0" fmla="*/ 29 w 247"/>
                <a:gd name="T1" fmla="*/ 29 h 352"/>
                <a:gd name="T2" fmla="*/ 28 w 247"/>
                <a:gd name="T3" fmla="*/ 31 h 352"/>
                <a:gd name="T4" fmla="*/ 27 w 247"/>
                <a:gd name="T5" fmla="*/ 38 h 352"/>
                <a:gd name="T6" fmla="*/ 10 w 247"/>
                <a:gd name="T7" fmla="*/ 48 h 352"/>
                <a:gd name="T8" fmla="*/ 3 w 247"/>
                <a:gd name="T9" fmla="*/ 29 h 352"/>
                <a:gd name="T10" fmla="*/ 6 w 247"/>
                <a:gd name="T11" fmla="*/ 24 h 352"/>
                <a:gd name="T12" fmla="*/ 6 w 247"/>
                <a:gd name="T13" fmla="*/ 21 h 352"/>
                <a:gd name="T14" fmla="*/ 7 w 247"/>
                <a:gd name="T15" fmla="*/ 19 h 352"/>
                <a:gd name="T16" fmla="*/ 8 w 247"/>
                <a:gd name="T17" fmla="*/ 13 h 352"/>
                <a:gd name="T18" fmla="*/ 26 w 247"/>
                <a:gd name="T19" fmla="*/ 2 h 352"/>
                <a:gd name="T20" fmla="*/ 33 w 247"/>
                <a:gd name="T21" fmla="*/ 21 h 352"/>
                <a:gd name="T22" fmla="*/ 30 w 247"/>
                <a:gd name="T23" fmla="*/ 27 h 352"/>
                <a:gd name="T24" fmla="*/ 29 w 247"/>
                <a:gd name="T25" fmla="*/ 2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2">
                  <a:moveTo>
                    <a:pt x="203" y="202"/>
                  </a:moveTo>
                  <a:cubicBezTo>
                    <a:pt x="201" y="208"/>
                    <a:pt x="199" y="213"/>
                    <a:pt x="196" y="216"/>
                  </a:cubicBezTo>
                  <a:cubicBezTo>
                    <a:pt x="197" y="231"/>
                    <a:pt x="195" y="247"/>
                    <a:pt x="189" y="263"/>
                  </a:cubicBezTo>
                  <a:cubicBezTo>
                    <a:pt x="171" y="319"/>
                    <a:pt x="117" y="352"/>
                    <a:pt x="70" y="336"/>
                  </a:cubicBezTo>
                  <a:cubicBezTo>
                    <a:pt x="23" y="320"/>
                    <a:pt x="0" y="262"/>
                    <a:pt x="18" y="206"/>
                  </a:cubicBezTo>
                  <a:cubicBezTo>
                    <a:pt x="24" y="191"/>
                    <a:pt x="31" y="177"/>
                    <a:pt x="41" y="166"/>
                  </a:cubicBezTo>
                  <a:cubicBezTo>
                    <a:pt x="40" y="161"/>
                    <a:pt x="40" y="155"/>
                    <a:pt x="42" y="149"/>
                  </a:cubicBezTo>
                  <a:cubicBezTo>
                    <a:pt x="44" y="143"/>
                    <a:pt x="48" y="138"/>
                    <a:pt x="51" y="135"/>
                  </a:cubicBezTo>
                  <a:cubicBezTo>
                    <a:pt x="50" y="120"/>
                    <a:pt x="52" y="105"/>
                    <a:pt x="57" y="89"/>
                  </a:cubicBezTo>
                  <a:cubicBezTo>
                    <a:pt x="76" y="33"/>
                    <a:pt x="129" y="0"/>
                    <a:pt x="176" y="16"/>
                  </a:cubicBezTo>
                  <a:cubicBezTo>
                    <a:pt x="224" y="32"/>
                    <a:pt x="247" y="90"/>
                    <a:pt x="228" y="146"/>
                  </a:cubicBezTo>
                  <a:cubicBezTo>
                    <a:pt x="223" y="162"/>
                    <a:pt x="215" y="176"/>
                    <a:pt x="205" y="187"/>
                  </a:cubicBezTo>
                  <a:cubicBezTo>
                    <a:pt x="206" y="192"/>
                    <a:pt x="205" y="197"/>
                    <a:pt x="203" y="20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7" name="Freeform 1193">
              <a:extLst>
                <a:ext uri="{FF2B5EF4-FFF2-40B4-BE49-F238E27FC236}">
                  <a16:creationId xmlns:a16="http://schemas.microsoft.com/office/drawing/2014/main" id="{A5F99AA0-0440-4640-9137-8E5B45193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326"/>
              <a:ext cx="147" cy="178"/>
            </a:xfrm>
            <a:custGeom>
              <a:avLst/>
              <a:gdLst>
                <a:gd name="T0" fmla="*/ 31 w 279"/>
                <a:gd name="T1" fmla="*/ 18 h 340"/>
                <a:gd name="T2" fmla="*/ 32 w 279"/>
                <a:gd name="T3" fmla="*/ 20 h 340"/>
                <a:gd name="T4" fmla="*/ 36 w 279"/>
                <a:gd name="T5" fmla="*/ 25 h 340"/>
                <a:gd name="T6" fmla="*/ 33 w 279"/>
                <a:gd name="T7" fmla="*/ 45 h 340"/>
                <a:gd name="T8" fmla="*/ 14 w 279"/>
                <a:gd name="T9" fmla="*/ 39 h 340"/>
                <a:gd name="T10" fmla="*/ 12 w 279"/>
                <a:gd name="T11" fmla="*/ 32 h 340"/>
                <a:gd name="T12" fmla="*/ 9 w 279"/>
                <a:gd name="T13" fmla="*/ 31 h 340"/>
                <a:gd name="T14" fmla="*/ 9 w 279"/>
                <a:gd name="T15" fmla="*/ 28 h 340"/>
                <a:gd name="T16" fmla="*/ 4 w 279"/>
                <a:gd name="T17" fmla="*/ 24 h 340"/>
                <a:gd name="T18" fmla="*/ 7 w 279"/>
                <a:gd name="T19" fmla="*/ 4 h 340"/>
                <a:gd name="T20" fmla="*/ 27 w 279"/>
                <a:gd name="T21" fmla="*/ 10 h 340"/>
                <a:gd name="T22" fmla="*/ 30 w 279"/>
                <a:gd name="T23" fmla="*/ 16 h 340"/>
                <a:gd name="T24" fmla="*/ 31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211" y="126"/>
                  </a:moveTo>
                  <a:cubicBezTo>
                    <a:pt x="214" y="131"/>
                    <a:pt x="216" y="137"/>
                    <a:pt x="217" y="141"/>
                  </a:cubicBezTo>
                  <a:cubicBezTo>
                    <a:pt x="229" y="150"/>
                    <a:pt x="240" y="162"/>
                    <a:pt x="248" y="176"/>
                  </a:cubicBezTo>
                  <a:cubicBezTo>
                    <a:pt x="279" y="227"/>
                    <a:pt x="269" y="289"/>
                    <a:pt x="227" y="314"/>
                  </a:cubicBezTo>
                  <a:cubicBezTo>
                    <a:pt x="184" y="340"/>
                    <a:pt x="125" y="320"/>
                    <a:pt x="94" y="269"/>
                  </a:cubicBezTo>
                  <a:cubicBezTo>
                    <a:pt x="86" y="255"/>
                    <a:pt x="81" y="241"/>
                    <a:pt x="78" y="226"/>
                  </a:cubicBezTo>
                  <a:cubicBezTo>
                    <a:pt x="74" y="224"/>
                    <a:pt x="70" y="220"/>
                    <a:pt x="66" y="214"/>
                  </a:cubicBezTo>
                  <a:cubicBezTo>
                    <a:pt x="63" y="209"/>
                    <a:pt x="61" y="203"/>
                    <a:pt x="61" y="198"/>
                  </a:cubicBezTo>
                  <a:cubicBezTo>
                    <a:pt x="49" y="189"/>
                    <a:pt x="39" y="178"/>
                    <a:pt x="30" y="164"/>
                  </a:cubicBezTo>
                  <a:cubicBezTo>
                    <a:pt x="0" y="113"/>
                    <a:pt x="9" y="51"/>
                    <a:pt x="52" y="26"/>
                  </a:cubicBezTo>
                  <a:cubicBezTo>
                    <a:pt x="95" y="0"/>
                    <a:pt x="154" y="20"/>
                    <a:pt x="185" y="71"/>
                  </a:cubicBezTo>
                  <a:cubicBezTo>
                    <a:pt x="193" y="85"/>
                    <a:pt x="199" y="100"/>
                    <a:pt x="201" y="115"/>
                  </a:cubicBezTo>
                  <a:cubicBezTo>
                    <a:pt x="205" y="118"/>
                    <a:pt x="208" y="121"/>
                    <a:pt x="211" y="126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8" name="Freeform 1194">
              <a:extLst>
                <a:ext uri="{FF2B5EF4-FFF2-40B4-BE49-F238E27FC236}">
                  <a16:creationId xmlns:a16="http://schemas.microsoft.com/office/drawing/2014/main" id="{EABD70AD-A56C-4D1D-856F-5166DA285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418"/>
              <a:ext cx="89" cy="77"/>
            </a:xfrm>
            <a:custGeom>
              <a:avLst/>
              <a:gdLst>
                <a:gd name="T0" fmla="*/ 17 w 170"/>
                <a:gd name="T1" fmla="*/ 4 h 146"/>
                <a:gd name="T2" fmla="*/ 3 w 170"/>
                <a:gd name="T3" fmla="*/ 4 h 146"/>
                <a:gd name="T4" fmla="*/ 8 w 170"/>
                <a:gd name="T5" fmla="*/ 18 h 146"/>
                <a:gd name="T6" fmla="*/ 22 w 170"/>
                <a:gd name="T7" fmla="*/ 17 h 146"/>
                <a:gd name="T8" fmla="*/ 17 w 170"/>
                <a:gd name="T9" fmla="*/ 4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46">
                  <a:moveTo>
                    <a:pt x="116" y="24"/>
                  </a:moveTo>
                  <a:cubicBezTo>
                    <a:pt x="79" y="0"/>
                    <a:pt x="35" y="3"/>
                    <a:pt x="17" y="30"/>
                  </a:cubicBezTo>
                  <a:cubicBezTo>
                    <a:pt x="0" y="57"/>
                    <a:pt x="16" y="98"/>
                    <a:pt x="53" y="122"/>
                  </a:cubicBezTo>
                  <a:cubicBezTo>
                    <a:pt x="90" y="146"/>
                    <a:pt x="135" y="144"/>
                    <a:pt x="152" y="116"/>
                  </a:cubicBezTo>
                  <a:cubicBezTo>
                    <a:pt x="170" y="89"/>
                    <a:pt x="154" y="48"/>
                    <a:pt x="116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9" name="Freeform 1195">
              <a:extLst>
                <a:ext uri="{FF2B5EF4-FFF2-40B4-BE49-F238E27FC236}">
                  <a16:creationId xmlns:a16="http://schemas.microsoft.com/office/drawing/2014/main" id="{F7F8E49D-913D-440A-B7CE-E738C5CC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427"/>
              <a:ext cx="10" cy="13"/>
            </a:xfrm>
            <a:custGeom>
              <a:avLst/>
              <a:gdLst>
                <a:gd name="T0" fmla="*/ 3 w 19"/>
                <a:gd name="T1" fmla="*/ 4 h 26"/>
                <a:gd name="T2" fmla="*/ 1 w 19"/>
                <a:gd name="T3" fmla="*/ 0 h 26"/>
                <a:gd name="T4" fmla="*/ 3 w 19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6">
                  <a:moveTo>
                    <a:pt x="19" y="26"/>
                  </a:moveTo>
                  <a:cubicBezTo>
                    <a:pt x="19" y="26"/>
                    <a:pt x="0" y="21"/>
                    <a:pt x="3" y="0"/>
                  </a:cubicBezTo>
                  <a:cubicBezTo>
                    <a:pt x="3" y="0"/>
                    <a:pt x="8" y="20"/>
                    <a:pt x="19" y="2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0" name="Freeform 1196">
              <a:extLst>
                <a:ext uri="{FF2B5EF4-FFF2-40B4-BE49-F238E27FC236}">
                  <a16:creationId xmlns:a16="http://schemas.microsoft.com/office/drawing/2014/main" id="{915E64B4-0258-4829-A7CF-AC5FB34C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340"/>
              <a:ext cx="56" cy="82"/>
            </a:xfrm>
            <a:custGeom>
              <a:avLst/>
              <a:gdLst>
                <a:gd name="T0" fmla="*/ 15 w 107"/>
                <a:gd name="T1" fmla="*/ 10 h 158"/>
                <a:gd name="T2" fmla="*/ 7 w 107"/>
                <a:gd name="T3" fmla="*/ 1 h 158"/>
                <a:gd name="T4" fmla="*/ 1 w 107"/>
                <a:gd name="T5" fmla="*/ 11 h 158"/>
                <a:gd name="T6" fmla="*/ 8 w 107"/>
                <a:gd name="T7" fmla="*/ 22 h 158"/>
                <a:gd name="T8" fmla="*/ 15 w 107"/>
                <a:gd name="T9" fmla="*/ 1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58">
                  <a:moveTo>
                    <a:pt x="103" y="74"/>
                  </a:moveTo>
                  <a:cubicBezTo>
                    <a:pt x="99" y="32"/>
                    <a:pt x="74" y="0"/>
                    <a:pt x="47" y="2"/>
                  </a:cubicBezTo>
                  <a:cubicBezTo>
                    <a:pt x="20" y="4"/>
                    <a:pt x="0" y="41"/>
                    <a:pt x="4" y="83"/>
                  </a:cubicBezTo>
                  <a:cubicBezTo>
                    <a:pt x="8" y="125"/>
                    <a:pt x="33" y="158"/>
                    <a:pt x="60" y="155"/>
                  </a:cubicBezTo>
                  <a:cubicBezTo>
                    <a:pt x="88" y="153"/>
                    <a:pt x="107" y="117"/>
                    <a:pt x="103" y="7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1" name="Freeform 1197">
              <a:extLst>
                <a:ext uri="{FF2B5EF4-FFF2-40B4-BE49-F238E27FC236}">
                  <a16:creationId xmlns:a16="http://schemas.microsoft.com/office/drawing/2014/main" id="{A745F7A9-0AF4-40EA-ABAE-EE57E8D78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370"/>
              <a:ext cx="45" cy="52"/>
            </a:xfrm>
            <a:custGeom>
              <a:avLst/>
              <a:gdLst>
                <a:gd name="T0" fmla="*/ 11 w 86"/>
                <a:gd name="T1" fmla="*/ 5 h 98"/>
                <a:gd name="T2" fmla="*/ 4 w 86"/>
                <a:gd name="T3" fmla="*/ 1 h 98"/>
                <a:gd name="T4" fmla="*/ 2 w 86"/>
                <a:gd name="T5" fmla="*/ 10 h 98"/>
                <a:gd name="T6" fmla="*/ 9 w 86"/>
                <a:gd name="T7" fmla="*/ 13 h 98"/>
                <a:gd name="T8" fmla="*/ 11 w 86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76" y="34"/>
                  </a:moveTo>
                  <a:cubicBezTo>
                    <a:pt x="66" y="12"/>
                    <a:pt x="43" y="0"/>
                    <a:pt x="25" y="8"/>
                  </a:cubicBezTo>
                  <a:cubicBezTo>
                    <a:pt x="7" y="16"/>
                    <a:pt x="0" y="40"/>
                    <a:pt x="10" y="63"/>
                  </a:cubicBezTo>
                  <a:cubicBezTo>
                    <a:pt x="20" y="86"/>
                    <a:pt x="43" y="98"/>
                    <a:pt x="61" y="90"/>
                  </a:cubicBezTo>
                  <a:cubicBezTo>
                    <a:pt x="79" y="82"/>
                    <a:pt x="86" y="57"/>
                    <a:pt x="76" y="3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2" name="Freeform 1198">
              <a:extLst>
                <a:ext uri="{FF2B5EF4-FFF2-40B4-BE49-F238E27FC236}">
                  <a16:creationId xmlns:a16="http://schemas.microsoft.com/office/drawing/2014/main" id="{5D201ECC-CEB2-45BF-86CC-131CD310E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407"/>
              <a:ext cx="13" cy="13"/>
            </a:xfrm>
            <a:custGeom>
              <a:avLst/>
              <a:gdLst>
                <a:gd name="T0" fmla="*/ 3 w 25"/>
                <a:gd name="T1" fmla="*/ 1 h 25"/>
                <a:gd name="T2" fmla="*/ 1 w 25"/>
                <a:gd name="T3" fmla="*/ 1 h 25"/>
                <a:gd name="T4" fmla="*/ 1 w 25"/>
                <a:gd name="T5" fmla="*/ 3 h 25"/>
                <a:gd name="T6" fmla="*/ 3 w 25"/>
                <a:gd name="T7" fmla="*/ 3 h 25"/>
                <a:gd name="T8" fmla="*/ 3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2" y="7"/>
                  </a:moveTo>
                  <a:cubicBezTo>
                    <a:pt x="19" y="2"/>
                    <a:pt x="12" y="0"/>
                    <a:pt x="7" y="4"/>
                  </a:cubicBezTo>
                  <a:cubicBezTo>
                    <a:pt x="2" y="7"/>
                    <a:pt x="0" y="14"/>
                    <a:pt x="3" y="18"/>
                  </a:cubicBezTo>
                  <a:cubicBezTo>
                    <a:pt x="6" y="23"/>
                    <a:pt x="13" y="25"/>
                    <a:pt x="18" y="22"/>
                  </a:cubicBezTo>
                  <a:cubicBezTo>
                    <a:pt x="23" y="18"/>
                    <a:pt x="25" y="12"/>
                    <a:pt x="2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3" name="Freeform 1199">
              <a:extLst>
                <a:ext uri="{FF2B5EF4-FFF2-40B4-BE49-F238E27FC236}">
                  <a16:creationId xmlns:a16="http://schemas.microsoft.com/office/drawing/2014/main" id="{E8E21072-2EA9-4F4E-9700-81FE39234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2401"/>
              <a:ext cx="9" cy="9"/>
            </a:xfrm>
            <a:custGeom>
              <a:avLst/>
              <a:gdLst>
                <a:gd name="T0" fmla="*/ 2 w 18"/>
                <a:gd name="T1" fmla="*/ 1 h 18"/>
                <a:gd name="T2" fmla="*/ 1 w 18"/>
                <a:gd name="T3" fmla="*/ 1 h 18"/>
                <a:gd name="T4" fmla="*/ 1 w 18"/>
                <a:gd name="T5" fmla="*/ 2 h 18"/>
                <a:gd name="T6" fmla="*/ 2 w 18"/>
                <a:gd name="T7" fmla="*/ 2 h 18"/>
                <a:gd name="T8" fmla="*/ 2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6" y="5"/>
                  </a:moveTo>
                  <a:cubicBezTo>
                    <a:pt x="13" y="1"/>
                    <a:pt x="9" y="0"/>
                    <a:pt x="5" y="3"/>
                  </a:cubicBezTo>
                  <a:cubicBezTo>
                    <a:pt x="1" y="5"/>
                    <a:pt x="0" y="10"/>
                    <a:pt x="2" y="13"/>
                  </a:cubicBezTo>
                  <a:cubicBezTo>
                    <a:pt x="4" y="17"/>
                    <a:pt x="9" y="18"/>
                    <a:pt x="13" y="16"/>
                  </a:cubicBezTo>
                  <a:cubicBezTo>
                    <a:pt x="16" y="13"/>
                    <a:pt x="18" y="9"/>
                    <a:pt x="1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4" name="Freeform 1200">
              <a:extLst>
                <a:ext uri="{FF2B5EF4-FFF2-40B4-BE49-F238E27FC236}">
                  <a16:creationId xmlns:a16="http://schemas.microsoft.com/office/drawing/2014/main" id="{1DB8B0B2-082C-4827-8607-A10D6FF89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449"/>
              <a:ext cx="61" cy="46"/>
            </a:xfrm>
            <a:custGeom>
              <a:avLst/>
              <a:gdLst>
                <a:gd name="T0" fmla="*/ 16 w 117"/>
                <a:gd name="T1" fmla="*/ 8 h 89"/>
                <a:gd name="T2" fmla="*/ 10 w 117"/>
                <a:gd name="T3" fmla="*/ 2 h 89"/>
                <a:gd name="T4" fmla="*/ 1 w 117"/>
                <a:gd name="T5" fmla="*/ 4 h 89"/>
                <a:gd name="T6" fmla="*/ 7 w 117"/>
                <a:gd name="T7" fmla="*/ 11 h 89"/>
                <a:gd name="T8" fmla="*/ 16 w 117"/>
                <a:gd name="T9" fmla="*/ 8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9">
                  <a:moveTo>
                    <a:pt x="111" y="60"/>
                  </a:moveTo>
                  <a:cubicBezTo>
                    <a:pt x="117" y="41"/>
                    <a:pt x="98" y="18"/>
                    <a:pt x="69" y="9"/>
                  </a:cubicBezTo>
                  <a:cubicBezTo>
                    <a:pt x="40" y="0"/>
                    <a:pt x="12" y="9"/>
                    <a:pt x="6" y="29"/>
                  </a:cubicBezTo>
                  <a:cubicBezTo>
                    <a:pt x="0" y="48"/>
                    <a:pt x="19" y="71"/>
                    <a:pt x="48" y="80"/>
                  </a:cubicBezTo>
                  <a:cubicBezTo>
                    <a:pt x="77" y="89"/>
                    <a:pt x="105" y="80"/>
                    <a:pt x="111" y="6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5" name="Freeform 1201">
              <a:extLst>
                <a:ext uri="{FF2B5EF4-FFF2-40B4-BE49-F238E27FC236}">
                  <a16:creationId xmlns:a16="http://schemas.microsoft.com/office/drawing/2014/main" id="{5611BBF1-59C5-464F-97DB-E88E82211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465"/>
              <a:ext cx="28" cy="25"/>
            </a:xfrm>
            <a:custGeom>
              <a:avLst/>
              <a:gdLst>
                <a:gd name="T0" fmla="*/ 5 w 54"/>
                <a:gd name="T1" fmla="*/ 1 h 48"/>
                <a:gd name="T2" fmla="*/ 1 w 54"/>
                <a:gd name="T3" fmla="*/ 2 h 48"/>
                <a:gd name="T4" fmla="*/ 3 w 54"/>
                <a:gd name="T5" fmla="*/ 6 h 48"/>
                <a:gd name="T6" fmla="*/ 7 w 54"/>
                <a:gd name="T7" fmla="*/ 4 h 48"/>
                <a:gd name="T8" fmla="*/ 5 w 54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8">
                  <a:moveTo>
                    <a:pt x="33" y="4"/>
                  </a:moveTo>
                  <a:cubicBezTo>
                    <a:pt x="20" y="0"/>
                    <a:pt x="7" y="5"/>
                    <a:pt x="3" y="16"/>
                  </a:cubicBezTo>
                  <a:cubicBezTo>
                    <a:pt x="0" y="27"/>
                    <a:pt x="8" y="40"/>
                    <a:pt x="21" y="44"/>
                  </a:cubicBezTo>
                  <a:cubicBezTo>
                    <a:pt x="34" y="48"/>
                    <a:pt x="47" y="42"/>
                    <a:pt x="50" y="31"/>
                  </a:cubicBezTo>
                  <a:cubicBezTo>
                    <a:pt x="54" y="20"/>
                    <a:pt x="46" y="8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6" name="Freeform 1202">
              <a:extLst>
                <a:ext uri="{FF2B5EF4-FFF2-40B4-BE49-F238E27FC236}">
                  <a16:creationId xmlns:a16="http://schemas.microsoft.com/office/drawing/2014/main" id="{72B7A2BF-8319-4F44-90BC-5179DCFA2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461"/>
              <a:ext cx="18" cy="15"/>
            </a:xfrm>
            <a:custGeom>
              <a:avLst/>
              <a:gdLst>
                <a:gd name="T0" fmla="*/ 4 w 33"/>
                <a:gd name="T1" fmla="*/ 1 h 30"/>
                <a:gd name="T2" fmla="*/ 1 w 33"/>
                <a:gd name="T3" fmla="*/ 1 h 30"/>
                <a:gd name="T4" fmla="*/ 2 w 33"/>
                <a:gd name="T5" fmla="*/ 4 h 30"/>
                <a:gd name="T6" fmla="*/ 5 w 33"/>
                <a:gd name="T7" fmla="*/ 3 h 30"/>
                <a:gd name="T8" fmla="*/ 4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3" y="5"/>
                  </a:moveTo>
                  <a:cubicBezTo>
                    <a:pt x="17" y="0"/>
                    <a:pt x="8" y="1"/>
                    <a:pt x="4" y="6"/>
                  </a:cubicBezTo>
                  <a:cubicBezTo>
                    <a:pt x="0" y="12"/>
                    <a:pt x="2" y="21"/>
                    <a:pt x="9" y="26"/>
                  </a:cubicBezTo>
                  <a:cubicBezTo>
                    <a:pt x="16" y="30"/>
                    <a:pt x="25" y="29"/>
                    <a:pt x="29" y="24"/>
                  </a:cubicBezTo>
                  <a:cubicBezTo>
                    <a:pt x="33" y="18"/>
                    <a:pt x="30" y="9"/>
                    <a:pt x="2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7" name="Freeform 1203">
              <a:extLst>
                <a:ext uri="{FF2B5EF4-FFF2-40B4-BE49-F238E27FC236}">
                  <a16:creationId xmlns:a16="http://schemas.microsoft.com/office/drawing/2014/main" id="{7E1BBB1B-6498-4BF6-AD2E-EA1027951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327"/>
              <a:ext cx="146" cy="178"/>
            </a:xfrm>
            <a:custGeom>
              <a:avLst/>
              <a:gdLst>
                <a:gd name="T0" fmla="*/ 30 w 279"/>
                <a:gd name="T1" fmla="*/ 18 h 340"/>
                <a:gd name="T2" fmla="*/ 31 w 279"/>
                <a:gd name="T3" fmla="*/ 20 h 340"/>
                <a:gd name="T4" fmla="*/ 36 w 279"/>
                <a:gd name="T5" fmla="*/ 25 h 340"/>
                <a:gd name="T6" fmla="*/ 32 w 279"/>
                <a:gd name="T7" fmla="*/ 45 h 340"/>
                <a:gd name="T8" fmla="*/ 14 w 279"/>
                <a:gd name="T9" fmla="*/ 39 h 340"/>
                <a:gd name="T10" fmla="*/ 11 w 279"/>
                <a:gd name="T11" fmla="*/ 32 h 340"/>
                <a:gd name="T12" fmla="*/ 9 w 279"/>
                <a:gd name="T13" fmla="*/ 31 h 340"/>
                <a:gd name="T14" fmla="*/ 9 w 279"/>
                <a:gd name="T15" fmla="*/ 28 h 340"/>
                <a:gd name="T16" fmla="*/ 4 w 279"/>
                <a:gd name="T17" fmla="*/ 24 h 340"/>
                <a:gd name="T18" fmla="*/ 7 w 279"/>
                <a:gd name="T19" fmla="*/ 4 h 340"/>
                <a:gd name="T20" fmla="*/ 27 w 279"/>
                <a:gd name="T21" fmla="*/ 10 h 340"/>
                <a:gd name="T22" fmla="*/ 29 w 279"/>
                <a:gd name="T23" fmla="*/ 16 h 340"/>
                <a:gd name="T24" fmla="*/ 30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211" y="126"/>
                  </a:moveTo>
                  <a:cubicBezTo>
                    <a:pt x="215" y="131"/>
                    <a:pt x="216" y="136"/>
                    <a:pt x="217" y="141"/>
                  </a:cubicBezTo>
                  <a:cubicBezTo>
                    <a:pt x="229" y="150"/>
                    <a:pt x="240" y="161"/>
                    <a:pt x="248" y="176"/>
                  </a:cubicBezTo>
                  <a:cubicBezTo>
                    <a:pt x="279" y="226"/>
                    <a:pt x="269" y="288"/>
                    <a:pt x="227" y="314"/>
                  </a:cubicBezTo>
                  <a:cubicBezTo>
                    <a:pt x="184" y="340"/>
                    <a:pt x="125" y="319"/>
                    <a:pt x="94" y="269"/>
                  </a:cubicBezTo>
                  <a:cubicBezTo>
                    <a:pt x="86" y="255"/>
                    <a:pt x="81" y="240"/>
                    <a:pt x="78" y="226"/>
                  </a:cubicBezTo>
                  <a:cubicBezTo>
                    <a:pt x="74" y="224"/>
                    <a:pt x="70" y="219"/>
                    <a:pt x="67" y="214"/>
                  </a:cubicBezTo>
                  <a:cubicBezTo>
                    <a:pt x="63" y="208"/>
                    <a:pt x="61" y="202"/>
                    <a:pt x="61" y="198"/>
                  </a:cubicBezTo>
                  <a:cubicBezTo>
                    <a:pt x="49" y="189"/>
                    <a:pt x="39" y="177"/>
                    <a:pt x="31" y="164"/>
                  </a:cubicBezTo>
                  <a:cubicBezTo>
                    <a:pt x="0" y="113"/>
                    <a:pt x="10" y="51"/>
                    <a:pt x="52" y="25"/>
                  </a:cubicBezTo>
                  <a:cubicBezTo>
                    <a:pt x="95" y="0"/>
                    <a:pt x="154" y="20"/>
                    <a:pt x="185" y="70"/>
                  </a:cubicBezTo>
                  <a:cubicBezTo>
                    <a:pt x="193" y="85"/>
                    <a:pt x="199" y="100"/>
                    <a:pt x="201" y="115"/>
                  </a:cubicBezTo>
                  <a:cubicBezTo>
                    <a:pt x="205" y="117"/>
                    <a:pt x="208" y="121"/>
                    <a:pt x="211" y="1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8" name="Freeform 1204">
              <a:extLst>
                <a:ext uri="{FF2B5EF4-FFF2-40B4-BE49-F238E27FC236}">
                  <a16:creationId xmlns:a16="http://schemas.microsoft.com/office/drawing/2014/main" id="{825FC773-2A64-4F4B-AFBB-C50A51909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115"/>
              <a:ext cx="156" cy="167"/>
            </a:xfrm>
            <a:custGeom>
              <a:avLst/>
              <a:gdLst>
                <a:gd name="T0" fmla="*/ 13 w 297"/>
                <a:gd name="T1" fmla="*/ 31 h 319"/>
                <a:gd name="T2" fmla="*/ 14 w 297"/>
                <a:gd name="T3" fmla="*/ 32 h 319"/>
                <a:gd name="T4" fmla="*/ 18 w 297"/>
                <a:gd name="T5" fmla="*/ 38 h 319"/>
                <a:gd name="T6" fmla="*/ 37 w 297"/>
                <a:gd name="T7" fmla="*/ 41 h 319"/>
                <a:gd name="T8" fmla="*/ 37 w 297"/>
                <a:gd name="T9" fmla="*/ 21 h 319"/>
                <a:gd name="T10" fmla="*/ 32 w 297"/>
                <a:gd name="T11" fmla="*/ 17 h 319"/>
                <a:gd name="T12" fmla="*/ 31 w 297"/>
                <a:gd name="T13" fmla="*/ 15 h 319"/>
                <a:gd name="T14" fmla="*/ 29 w 297"/>
                <a:gd name="T15" fmla="*/ 14 h 319"/>
                <a:gd name="T16" fmla="*/ 25 w 297"/>
                <a:gd name="T17" fmla="*/ 8 h 319"/>
                <a:gd name="T18" fmla="*/ 6 w 297"/>
                <a:gd name="T19" fmla="*/ 5 h 319"/>
                <a:gd name="T20" fmla="*/ 6 w 297"/>
                <a:gd name="T21" fmla="*/ 25 h 319"/>
                <a:gd name="T22" fmla="*/ 11 w 297"/>
                <a:gd name="T23" fmla="*/ 29 h 319"/>
                <a:gd name="T24" fmla="*/ 13 w 297"/>
                <a:gd name="T25" fmla="*/ 31 h 3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319">
                  <a:moveTo>
                    <a:pt x="85" y="215"/>
                  </a:moveTo>
                  <a:cubicBezTo>
                    <a:pt x="89" y="219"/>
                    <a:pt x="93" y="222"/>
                    <a:pt x="97" y="224"/>
                  </a:cubicBezTo>
                  <a:cubicBezTo>
                    <a:pt x="102" y="238"/>
                    <a:pt x="110" y="252"/>
                    <a:pt x="121" y="265"/>
                  </a:cubicBezTo>
                  <a:cubicBezTo>
                    <a:pt x="160" y="310"/>
                    <a:pt x="222" y="319"/>
                    <a:pt x="259" y="287"/>
                  </a:cubicBezTo>
                  <a:cubicBezTo>
                    <a:pt x="297" y="254"/>
                    <a:pt x="296" y="191"/>
                    <a:pt x="257" y="147"/>
                  </a:cubicBezTo>
                  <a:cubicBezTo>
                    <a:pt x="246" y="135"/>
                    <a:pt x="234" y="125"/>
                    <a:pt x="221" y="118"/>
                  </a:cubicBezTo>
                  <a:cubicBezTo>
                    <a:pt x="220" y="114"/>
                    <a:pt x="217" y="108"/>
                    <a:pt x="213" y="103"/>
                  </a:cubicBezTo>
                  <a:cubicBezTo>
                    <a:pt x="209" y="99"/>
                    <a:pt x="204" y="95"/>
                    <a:pt x="199" y="93"/>
                  </a:cubicBezTo>
                  <a:cubicBezTo>
                    <a:pt x="194" y="79"/>
                    <a:pt x="187" y="66"/>
                    <a:pt x="176" y="54"/>
                  </a:cubicBezTo>
                  <a:cubicBezTo>
                    <a:pt x="137" y="9"/>
                    <a:pt x="75" y="0"/>
                    <a:pt x="38" y="32"/>
                  </a:cubicBezTo>
                  <a:cubicBezTo>
                    <a:pt x="0" y="65"/>
                    <a:pt x="1" y="128"/>
                    <a:pt x="40" y="172"/>
                  </a:cubicBezTo>
                  <a:cubicBezTo>
                    <a:pt x="51" y="185"/>
                    <a:pt x="64" y="194"/>
                    <a:pt x="77" y="201"/>
                  </a:cubicBezTo>
                  <a:cubicBezTo>
                    <a:pt x="79" y="206"/>
                    <a:pt x="81" y="210"/>
                    <a:pt x="85" y="215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9" name="Freeform 1205">
              <a:extLst>
                <a:ext uri="{FF2B5EF4-FFF2-40B4-BE49-F238E27FC236}">
                  <a16:creationId xmlns:a16="http://schemas.microsoft.com/office/drawing/2014/main" id="{937C24C8-A3B6-4F90-8481-36BD06422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2180"/>
              <a:ext cx="71" cy="89"/>
            </a:xfrm>
            <a:custGeom>
              <a:avLst/>
              <a:gdLst>
                <a:gd name="T0" fmla="*/ 2 w 136"/>
                <a:gd name="T1" fmla="*/ 15 h 171"/>
                <a:gd name="T2" fmla="*/ 7 w 136"/>
                <a:gd name="T3" fmla="*/ 1 h 171"/>
                <a:gd name="T4" fmla="*/ 18 w 136"/>
                <a:gd name="T5" fmla="*/ 10 h 171"/>
                <a:gd name="T6" fmla="*/ 13 w 136"/>
                <a:gd name="T7" fmla="*/ 23 h 171"/>
                <a:gd name="T8" fmla="*/ 2 w 136"/>
                <a:gd name="T9" fmla="*/ 1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71">
                  <a:moveTo>
                    <a:pt x="11" y="101"/>
                  </a:moveTo>
                  <a:cubicBezTo>
                    <a:pt x="0" y="58"/>
                    <a:pt x="16" y="17"/>
                    <a:pt x="47" y="8"/>
                  </a:cubicBezTo>
                  <a:cubicBezTo>
                    <a:pt x="78" y="0"/>
                    <a:pt x="113" y="28"/>
                    <a:pt x="124" y="71"/>
                  </a:cubicBezTo>
                  <a:cubicBezTo>
                    <a:pt x="136" y="113"/>
                    <a:pt x="120" y="155"/>
                    <a:pt x="89" y="163"/>
                  </a:cubicBezTo>
                  <a:cubicBezTo>
                    <a:pt x="57" y="171"/>
                    <a:pt x="23" y="144"/>
                    <a:pt x="11" y="101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0" name="Freeform 1206">
              <a:extLst>
                <a:ext uri="{FF2B5EF4-FFF2-40B4-BE49-F238E27FC236}">
                  <a16:creationId xmlns:a16="http://schemas.microsoft.com/office/drawing/2014/main" id="{679D0253-A071-406D-8DF6-76B9FE2C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165"/>
              <a:ext cx="11" cy="13"/>
            </a:xfrm>
            <a:custGeom>
              <a:avLst/>
              <a:gdLst>
                <a:gd name="T0" fmla="*/ 3 w 21"/>
                <a:gd name="T1" fmla="*/ 4 h 23"/>
                <a:gd name="T2" fmla="*/ 0 w 21"/>
                <a:gd name="T3" fmla="*/ 0 h 23"/>
                <a:gd name="T4" fmla="*/ 3 w 21"/>
                <a:gd name="T5" fmla="*/ 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20" y="23"/>
                  </a:moveTo>
                  <a:cubicBezTo>
                    <a:pt x="20" y="23"/>
                    <a:pt x="21" y="4"/>
                    <a:pt x="0" y="0"/>
                  </a:cubicBezTo>
                  <a:cubicBezTo>
                    <a:pt x="0" y="0"/>
                    <a:pt x="17" y="11"/>
                    <a:pt x="20" y="23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1" name="Freeform 1207">
              <a:extLst>
                <a:ext uri="{FF2B5EF4-FFF2-40B4-BE49-F238E27FC236}">
                  <a16:creationId xmlns:a16="http://schemas.microsoft.com/office/drawing/2014/main" id="{8E7A9B78-F976-4795-BE09-22A95C04E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119"/>
              <a:ext cx="86" cy="66"/>
            </a:xfrm>
            <a:custGeom>
              <a:avLst/>
              <a:gdLst>
                <a:gd name="T0" fmla="*/ 9 w 163"/>
                <a:gd name="T1" fmla="*/ 16 h 125"/>
                <a:gd name="T2" fmla="*/ 2 w 163"/>
                <a:gd name="T3" fmla="*/ 5 h 125"/>
                <a:gd name="T4" fmla="*/ 15 w 163"/>
                <a:gd name="T5" fmla="*/ 3 h 125"/>
                <a:gd name="T6" fmla="*/ 22 w 163"/>
                <a:gd name="T7" fmla="*/ 14 h 125"/>
                <a:gd name="T8" fmla="*/ 9 w 163"/>
                <a:gd name="T9" fmla="*/ 16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25">
                  <a:moveTo>
                    <a:pt x="62" y="108"/>
                  </a:moveTo>
                  <a:cubicBezTo>
                    <a:pt x="23" y="92"/>
                    <a:pt x="0" y="58"/>
                    <a:pt x="11" y="33"/>
                  </a:cubicBezTo>
                  <a:cubicBezTo>
                    <a:pt x="21" y="7"/>
                    <a:pt x="62" y="0"/>
                    <a:pt x="101" y="17"/>
                  </a:cubicBezTo>
                  <a:cubicBezTo>
                    <a:pt x="140" y="33"/>
                    <a:pt x="163" y="67"/>
                    <a:pt x="152" y="92"/>
                  </a:cubicBezTo>
                  <a:cubicBezTo>
                    <a:pt x="142" y="117"/>
                    <a:pt x="101" y="125"/>
                    <a:pt x="62" y="108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2" name="Freeform 1208">
              <a:extLst>
                <a:ext uri="{FF2B5EF4-FFF2-40B4-BE49-F238E27FC236}">
                  <a16:creationId xmlns:a16="http://schemas.microsoft.com/office/drawing/2014/main" id="{E5FF23B8-2B0F-4EC2-9200-0C085F9A0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2132"/>
              <a:ext cx="50" cy="47"/>
            </a:xfrm>
            <a:custGeom>
              <a:avLst/>
              <a:gdLst>
                <a:gd name="T0" fmla="*/ 3 w 94"/>
                <a:gd name="T1" fmla="*/ 11 h 89"/>
                <a:gd name="T2" fmla="*/ 2 w 94"/>
                <a:gd name="T3" fmla="*/ 2 h 89"/>
                <a:gd name="T4" fmla="*/ 11 w 94"/>
                <a:gd name="T5" fmla="*/ 3 h 89"/>
                <a:gd name="T6" fmla="*/ 12 w 94"/>
                <a:gd name="T7" fmla="*/ 11 h 89"/>
                <a:gd name="T8" fmla="*/ 3 w 94"/>
                <a:gd name="T9" fmla="*/ 11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9">
                  <a:moveTo>
                    <a:pt x="23" y="72"/>
                  </a:moveTo>
                  <a:cubicBezTo>
                    <a:pt x="5" y="55"/>
                    <a:pt x="0" y="30"/>
                    <a:pt x="13" y="15"/>
                  </a:cubicBezTo>
                  <a:cubicBezTo>
                    <a:pt x="27" y="0"/>
                    <a:pt x="52" y="1"/>
                    <a:pt x="71" y="18"/>
                  </a:cubicBezTo>
                  <a:cubicBezTo>
                    <a:pt x="90" y="34"/>
                    <a:pt x="94" y="59"/>
                    <a:pt x="81" y="74"/>
                  </a:cubicBezTo>
                  <a:cubicBezTo>
                    <a:pt x="68" y="89"/>
                    <a:pt x="42" y="88"/>
                    <a:pt x="23" y="7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3" name="Freeform 1209">
              <a:extLst>
                <a:ext uri="{FF2B5EF4-FFF2-40B4-BE49-F238E27FC236}">
                  <a16:creationId xmlns:a16="http://schemas.microsoft.com/office/drawing/2014/main" id="{9DB63254-449B-4FFF-8B28-44CB24A7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157"/>
              <a:ext cx="13" cy="12"/>
            </a:xfrm>
            <a:custGeom>
              <a:avLst/>
              <a:gdLst>
                <a:gd name="T0" fmla="*/ 1 w 24"/>
                <a:gd name="T1" fmla="*/ 3 h 24"/>
                <a:gd name="T2" fmla="*/ 1 w 24"/>
                <a:gd name="T3" fmla="*/ 1 h 24"/>
                <a:gd name="T4" fmla="*/ 3 w 24"/>
                <a:gd name="T5" fmla="*/ 1 h 24"/>
                <a:gd name="T6" fmla="*/ 3 w 24"/>
                <a:gd name="T7" fmla="*/ 3 h 24"/>
                <a:gd name="T8" fmla="*/ 1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3" y="20"/>
                  </a:moveTo>
                  <a:cubicBezTo>
                    <a:pt x="0" y="15"/>
                    <a:pt x="0" y="9"/>
                    <a:pt x="5" y="4"/>
                  </a:cubicBezTo>
                  <a:cubicBezTo>
                    <a:pt x="10" y="0"/>
                    <a:pt x="17" y="1"/>
                    <a:pt x="20" y="5"/>
                  </a:cubicBezTo>
                  <a:cubicBezTo>
                    <a:pt x="24" y="9"/>
                    <a:pt x="23" y="16"/>
                    <a:pt x="19" y="20"/>
                  </a:cubicBezTo>
                  <a:cubicBezTo>
                    <a:pt x="14" y="24"/>
                    <a:pt x="7" y="24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4" name="Freeform 1210">
              <a:extLst>
                <a:ext uri="{FF2B5EF4-FFF2-40B4-BE49-F238E27FC236}">
                  <a16:creationId xmlns:a16="http://schemas.microsoft.com/office/drawing/2014/main" id="{9D89E3D2-7347-4C37-8668-7093C6D8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144"/>
              <a:ext cx="10" cy="10"/>
            </a:xfrm>
            <a:custGeom>
              <a:avLst/>
              <a:gdLst>
                <a:gd name="T0" fmla="*/ 1 w 18"/>
                <a:gd name="T1" fmla="*/ 2 h 18"/>
                <a:gd name="T2" fmla="*/ 1 w 18"/>
                <a:gd name="T3" fmla="*/ 1 h 18"/>
                <a:gd name="T4" fmla="*/ 2 w 18"/>
                <a:gd name="T5" fmla="*/ 1 h 18"/>
                <a:gd name="T6" fmla="*/ 2 w 18"/>
                <a:gd name="T7" fmla="*/ 2 h 18"/>
                <a:gd name="T8" fmla="*/ 1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3" y="14"/>
                  </a:moveTo>
                  <a:cubicBezTo>
                    <a:pt x="0" y="11"/>
                    <a:pt x="1" y="6"/>
                    <a:pt x="4" y="3"/>
                  </a:cubicBezTo>
                  <a:cubicBezTo>
                    <a:pt x="8" y="0"/>
                    <a:pt x="13" y="0"/>
                    <a:pt x="15" y="4"/>
                  </a:cubicBezTo>
                  <a:cubicBezTo>
                    <a:pt x="18" y="7"/>
                    <a:pt x="18" y="12"/>
                    <a:pt x="14" y="15"/>
                  </a:cubicBezTo>
                  <a:cubicBezTo>
                    <a:pt x="11" y="18"/>
                    <a:pt x="6" y="17"/>
                    <a:pt x="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5" name="Freeform 1211">
              <a:extLst>
                <a:ext uri="{FF2B5EF4-FFF2-40B4-BE49-F238E27FC236}">
                  <a16:creationId xmlns:a16="http://schemas.microsoft.com/office/drawing/2014/main" id="{4947F163-EA07-4E87-ACDF-7385FF079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202"/>
              <a:ext cx="40" cy="57"/>
            </a:xfrm>
            <a:custGeom>
              <a:avLst/>
              <a:gdLst>
                <a:gd name="T0" fmla="*/ 5 w 76"/>
                <a:gd name="T1" fmla="*/ 16 h 110"/>
                <a:gd name="T2" fmla="*/ 1 w 76"/>
                <a:gd name="T3" fmla="*/ 8 h 110"/>
                <a:gd name="T4" fmla="*/ 6 w 76"/>
                <a:gd name="T5" fmla="*/ 0 h 110"/>
                <a:gd name="T6" fmla="*/ 11 w 76"/>
                <a:gd name="T7" fmla="*/ 8 h 110"/>
                <a:gd name="T8" fmla="*/ 5 w 76"/>
                <a:gd name="T9" fmla="*/ 16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0">
                  <a:moveTo>
                    <a:pt x="37" y="110"/>
                  </a:moveTo>
                  <a:cubicBezTo>
                    <a:pt x="17" y="109"/>
                    <a:pt x="0" y="85"/>
                    <a:pt x="1" y="54"/>
                  </a:cubicBezTo>
                  <a:cubicBezTo>
                    <a:pt x="2" y="24"/>
                    <a:pt x="19" y="0"/>
                    <a:pt x="39" y="0"/>
                  </a:cubicBezTo>
                  <a:cubicBezTo>
                    <a:pt x="60" y="1"/>
                    <a:pt x="76" y="25"/>
                    <a:pt x="75" y="56"/>
                  </a:cubicBezTo>
                  <a:cubicBezTo>
                    <a:pt x="75" y="86"/>
                    <a:pt x="58" y="110"/>
                    <a:pt x="37" y="11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6" name="Freeform 1212">
              <a:extLst>
                <a:ext uri="{FF2B5EF4-FFF2-40B4-BE49-F238E27FC236}">
                  <a16:creationId xmlns:a16="http://schemas.microsoft.com/office/drawing/2014/main" id="{E960782A-44B3-4054-B790-72EE95BDD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227"/>
              <a:ext cx="22" cy="27"/>
            </a:xfrm>
            <a:custGeom>
              <a:avLst/>
              <a:gdLst>
                <a:gd name="T0" fmla="*/ 0 w 42"/>
                <a:gd name="T1" fmla="*/ 4 h 50"/>
                <a:gd name="T2" fmla="*/ 3 w 42"/>
                <a:gd name="T3" fmla="*/ 0 h 50"/>
                <a:gd name="T4" fmla="*/ 6 w 42"/>
                <a:gd name="T5" fmla="*/ 4 h 50"/>
                <a:gd name="T6" fmla="*/ 3 w 42"/>
                <a:gd name="T7" fmla="*/ 8 h 50"/>
                <a:gd name="T8" fmla="*/ 0 w 42"/>
                <a:gd name="T9" fmla="*/ 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0">
                  <a:moveTo>
                    <a:pt x="0" y="25"/>
                  </a:moveTo>
                  <a:cubicBezTo>
                    <a:pt x="0" y="11"/>
                    <a:pt x="9" y="0"/>
                    <a:pt x="21" y="0"/>
                  </a:cubicBezTo>
                  <a:cubicBezTo>
                    <a:pt x="32" y="0"/>
                    <a:pt x="42" y="12"/>
                    <a:pt x="42" y="25"/>
                  </a:cubicBezTo>
                  <a:cubicBezTo>
                    <a:pt x="42" y="39"/>
                    <a:pt x="32" y="50"/>
                    <a:pt x="21" y="50"/>
                  </a:cubicBezTo>
                  <a:cubicBezTo>
                    <a:pt x="9" y="50"/>
                    <a:pt x="0" y="39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7" name="Freeform 1213">
              <a:extLst>
                <a:ext uri="{FF2B5EF4-FFF2-40B4-BE49-F238E27FC236}">
                  <a16:creationId xmlns:a16="http://schemas.microsoft.com/office/drawing/2014/main" id="{33161609-EBB6-4372-8483-A8F776F0D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2206"/>
              <a:ext cx="16" cy="17"/>
            </a:xfrm>
            <a:custGeom>
              <a:avLst/>
              <a:gdLst>
                <a:gd name="T0" fmla="*/ 1 w 30"/>
                <a:gd name="T1" fmla="*/ 3 h 33"/>
                <a:gd name="T2" fmla="*/ 2 w 30"/>
                <a:gd name="T3" fmla="*/ 1 h 33"/>
                <a:gd name="T4" fmla="*/ 4 w 30"/>
                <a:gd name="T5" fmla="*/ 2 h 33"/>
                <a:gd name="T6" fmla="*/ 3 w 30"/>
                <a:gd name="T7" fmla="*/ 4 h 33"/>
                <a:gd name="T8" fmla="*/ 1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3" y="20"/>
                  </a:moveTo>
                  <a:cubicBezTo>
                    <a:pt x="0" y="12"/>
                    <a:pt x="4" y="4"/>
                    <a:pt x="11" y="2"/>
                  </a:cubicBezTo>
                  <a:cubicBezTo>
                    <a:pt x="17" y="0"/>
                    <a:pt x="25" y="5"/>
                    <a:pt x="27" y="13"/>
                  </a:cubicBezTo>
                  <a:cubicBezTo>
                    <a:pt x="30" y="21"/>
                    <a:pt x="26" y="29"/>
                    <a:pt x="19" y="31"/>
                  </a:cubicBezTo>
                  <a:cubicBezTo>
                    <a:pt x="13" y="33"/>
                    <a:pt x="5" y="28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8" name="Freeform 1214">
              <a:extLst>
                <a:ext uri="{FF2B5EF4-FFF2-40B4-BE49-F238E27FC236}">
                  <a16:creationId xmlns:a16="http://schemas.microsoft.com/office/drawing/2014/main" id="{234655EB-DE2A-44A3-B94C-496A980BD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116"/>
              <a:ext cx="156" cy="167"/>
            </a:xfrm>
            <a:custGeom>
              <a:avLst/>
              <a:gdLst>
                <a:gd name="T0" fmla="*/ 13 w 297"/>
                <a:gd name="T1" fmla="*/ 30 h 320"/>
                <a:gd name="T2" fmla="*/ 14 w 297"/>
                <a:gd name="T3" fmla="*/ 32 h 320"/>
                <a:gd name="T4" fmla="*/ 18 w 297"/>
                <a:gd name="T5" fmla="*/ 38 h 320"/>
                <a:gd name="T6" fmla="*/ 37 w 297"/>
                <a:gd name="T7" fmla="*/ 41 h 320"/>
                <a:gd name="T8" fmla="*/ 37 w 297"/>
                <a:gd name="T9" fmla="*/ 21 h 320"/>
                <a:gd name="T10" fmla="*/ 32 w 297"/>
                <a:gd name="T11" fmla="*/ 17 h 320"/>
                <a:gd name="T12" fmla="*/ 31 w 297"/>
                <a:gd name="T13" fmla="*/ 15 h 320"/>
                <a:gd name="T14" fmla="*/ 29 w 297"/>
                <a:gd name="T15" fmla="*/ 14 h 320"/>
                <a:gd name="T16" fmla="*/ 25 w 297"/>
                <a:gd name="T17" fmla="*/ 8 h 320"/>
                <a:gd name="T18" fmla="*/ 6 w 297"/>
                <a:gd name="T19" fmla="*/ 5 h 320"/>
                <a:gd name="T20" fmla="*/ 6 w 297"/>
                <a:gd name="T21" fmla="*/ 25 h 320"/>
                <a:gd name="T22" fmla="*/ 11 w 297"/>
                <a:gd name="T23" fmla="*/ 29 h 320"/>
                <a:gd name="T24" fmla="*/ 13 w 297"/>
                <a:gd name="T25" fmla="*/ 30 h 3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320">
                  <a:moveTo>
                    <a:pt x="85" y="215"/>
                  </a:moveTo>
                  <a:cubicBezTo>
                    <a:pt x="89" y="220"/>
                    <a:pt x="93" y="223"/>
                    <a:pt x="97" y="225"/>
                  </a:cubicBezTo>
                  <a:cubicBezTo>
                    <a:pt x="102" y="239"/>
                    <a:pt x="110" y="253"/>
                    <a:pt x="121" y="266"/>
                  </a:cubicBezTo>
                  <a:cubicBezTo>
                    <a:pt x="160" y="310"/>
                    <a:pt x="222" y="320"/>
                    <a:pt x="259" y="287"/>
                  </a:cubicBezTo>
                  <a:cubicBezTo>
                    <a:pt x="297" y="255"/>
                    <a:pt x="296" y="192"/>
                    <a:pt x="257" y="147"/>
                  </a:cubicBezTo>
                  <a:cubicBezTo>
                    <a:pt x="246" y="135"/>
                    <a:pt x="234" y="126"/>
                    <a:pt x="221" y="119"/>
                  </a:cubicBezTo>
                  <a:cubicBezTo>
                    <a:pt x="220" y="114"/>
                    <a:pt x="217" y="109"/>
                    <a:pt x="213" y="104"/>
                  </a:cubicBezTo>
                  <a:cubicBezTo>
                    <a:pt x="209" y="99"/>
                    <a:pt x="204" y="96"/>
                    <a:pt x="199" y="94"/>
                  </a:cubicBezTo>
                  <a:cubicBezTo>
                    <a:pt x="194" y="80"/>
                    <a:pt x="187" y="67"/>
                    <a:pt x="176" y="55"/>
                  </a:cubicBezTo>
                  <a:cubicBezTo>
                    <a:pt x="137" y="10"/>
                    <a:pt x="75" y="0"/>
                    <a:pt x="38" y="33"/>
                  </a:cubicBezTo>
                  <a:cubicBezTo>
                    <a:pt x="0" y="66"/>
                    <a:pt x="1" y="128"/>
                    <a:pt x="40" y="173"/>
                  </a:cubicBezTo>
                  <a:cubicBezTo>
                    <a:pt x="51" y="185"/>
                    <a:pt x="64" y="195"/>
                    <a:pt x="77" y="202"/>
                  </a:cubicBezTo>
                  <a:cubicBezTo>
                    <a:pt x="79" y="206"/>
                    <a:pt x="81" y="211"/>
                    <a:pt x="85" y="2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9" name="Freeform 1215">
              <a:extLst>
                <a:ext uri="{FF2B5EF4-FFF2-40B4-BE49-F238E27FC236}">
                  <a16:creationId xmlns:a16="http://schemas.microsoft.com/office/drawing/2014/main" id="{2B4D252E-C9ED-4FCF-85DE-0C2F8A4D3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116"/>
              <a:ext cx="174" cy="151"/>
            </a:xfrm>
            <a:custGeom>
              <a:avLst/>
              <a:gdLst>
                <a:gd name="T0" fmla="*/ 17 w 332"/>
                <a:gd name="T1" fmla="*/ 30 h 288"/>
                <a:gd name="T2" fmla="*/ 19 w 332"/>
                <a:gd name="T3" fmla="*/ 31 h 288"/>
                <a:gd name="T4" fmla="*/ 24 w 332"/>
                <a:gd name="T5" fmla="*/ 37 h 288"/>
                <a:gd name="T6" fmla="*/ 44 w 332"/>
                <a:gd name="T7" fmla="*/ 35 h 288"/>
                <a:gd name="T8" fmla="*/ 39 w 332"/>
                <a:gd name="T9" fmla="*/ 15 h 288"/>
                <a:gd name="T10" fmla="*/ 32 w 332"/>
                <a:gd name="T11" fmla="*/ 13 h 288"/>
                <a:gd name="T12" fmla="*/ 31 w 332"/>
                <a:gd name="T13" fmla="*/ 10 h 288"/>
                <a:gd name="T14" fmla="*/ 29 w 332"/>
                <a:gd name="T15" fmla="*/ 10 h 288"/>
                <a:gd name="T16" fmla="*/ 25 w 332"/>
                <a:gd name="T17" fmla="*/ 5 h 288"/>
                <a:gd name="T18" fmla="*/ 4 w 332"/>
                <a:gd name="T19" fmla="*/ 7 h 288"/>
                <a:gd name="T20" fmla="*/ 9 w 332"/>
                <a:gd name="T21" fmla="*/ 26 h 288"/>
                <a:gd name="T22" fmla="*/ 15 w 332"/>
                <a:gd name="T23" fmla="*/ 29 h 288"/>
                <a:gd name="T24" fmla="*/ 17 w 332"/>
                <a:gd name="T25" fmla="*/ 30 h 2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2" h="288">
                  <a:moveTo>
                    <a:pt x="117" y="212"/>
                  </a:moveTo>
                  <a:cubicBezTo>
                    <a:pt x="122" y="216"/>
                    <a:pt x="127" y="218"/>
                    <a:pt x="131" y="219"/>
                  </a:cubicBezTo>
                  <a:cubicBezTo>
                    <a:pt x="139" y="231"/>
                    <a:pt x="150" y="243"/>
                    <a:pt x="163" y="253"/>
                  </a:cubicBezTo>
                  <a:cubicBezTo>
                    <a:pt x="212" y="288"/>
                    <a:pt x="274" y="283"/>
                    <a:pt x="303" y="243"/>
                  </a:cubicBezTo>
                  <a:cubicBezTo>
                    <a:pt x="332" y="202"/>
                    <a:pt x="317" y="142"/>
                    <a:pt x="269" y="107"/>
                  </a:cubicBezTo>
                  <a:cubicBezTo>
                    <a:pt x="256" y="98"/>
                    <a:pt x="242" y="91"/>
                    <a:pt x="228" y="87"/>
                  </a:cubicBezTo>
                  <a:cubicBezTo>
                    <a:pt x="225" y="83"/>
                    <a:pt x="221" y="79"/>
                    <a:pt x="216" y="75"/>
                  </a:cubicBezTo>
                  <a:cubicBezTo>
                    <a:pt x="211" y="71"/>
                    <a:pt x="205" y="69"/>
                    <a:pt x="201" y="68"/>
                  </a:cubicBezTo>
                  <a:cubicBezTo>
                    <a:pt x="193" y="56"/>
                    <a:pt x="182" y="44"/>
                    <a:pt x="169" y="35"/>
                  </a:cubicBezTo>
                  <a:cubicBezTo>
                    <a:pt x="121" y="0"/>
                    <a:pt x="59" y="5"/>
                    <a:pt x="29" y="45"/>
                  </a:cubicBezTo>
                  <a:cubicBezTo>
                    <a:pt x="0" y="86"/>
                    <a:pt x="16" y="146"/>
                    <a:pt x="64" y="181"/>
                  </a:cubicBezTo>
                  <a:cubicBezTo>
                    <a:pt x="77" y="191"/>
                    <a:pt x="92" y="197"/>
                    <a:pt x="107" y="201"/>
                  </a:cubicBezTo>
                  <a:cubicBezTo>
                    <a:pt x="109" y="205"/>
                    <a:pt x="112" y="209"/>
                    <a:pt x="117" y="212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0" name="Freeform 1216">
              <a:extLst>
                <a:ext uri="{FF2B5EF4-FFF2-40B4-BE49-F238E27FC236}">
                  <a16:creationId xmlns:a16="http://schemas.microsoft.com/office/drawing/2014/main" id="{8CF4AA11-B8E7-490D-A303-91054AB43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164"/>
              <a:ext cx="76" cy="90"/>
            </a:xfrm>
            <a:custGeom>
              <a:avLst/>
              <a:gdLst>
                <a:gd name="T0" fmla="*/ 3 w 144"/>
                <a:gd name="T1" fmla="*/ 16 h 172"/>
                <a:gd name="T2" fmla="*/ 5 w 144"/>
                <a:gd name="T3" fmla="*/ 2 h 172"/>
                <a:gd name="T4" fmla="*/ 18 w 144"/>
                <a:gd name="T5" fmla="*/ 8 h 172"/>
                <a:gd name="T6" fmla="*/ 16 w 144"/>
                <a:gd name="T7" fmla="*/ 23 h 172"/>
                <a:gd name="T8" fmla="*/ 3 w 144"/>
                <a:gd name="T9" fmla="*/ 16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72">
                  <a:moveTo>
                    <a:pt x="20" y="113"/>
                  </a:moveTo>
                  <a:cubicBezTo>
                    <a:pt x="0" y="74"/>
                    <a:pt x="6" y="30"/>
                    <a:pt x="34" y="15"/>
                  </a:cubicBezTo>
                  <a:cubicBezTo>
                    <a:pt x="63" y="0"/>
                    <a:pt x="103" y="19"/>
                    <a:pt x="124" y="58"/>
                  </a:cubicBezTo>
                  <a:cubicBezTo>
                    <a:pt x="144" y="97"/>
                    <a:pt x="138" y="141"/>
                    <a:pt x="110" y="156"/>
                  </a:cubicBezTo>
                  <a:cubicBezTo>
                    <a:pt x="81" y="172"/>
                    <a:pt x="41" y="152"/>
                    <a:pt x="20" y="113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1" name="Freeform 1217">
              <a:extLst>
                <a:ext uri="{FF2B5EF4-FFF2-40B4-BE49-F238E27FC236}">
                  <a16:creationId xmlns:a16="http://schemas.microsoft.com/office/drawing/2014/main" id="{579B15EF-47F3-4EEE-B077-C1E2F25E3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2153"/>
              <a:ext cx="13" cy="10"/>
            </a:xfrm>
            <a:custGeom>
              <a:avLst/>
              <a:gdLst>
                <a:gd name="T0" fmla="*/ 4 w 25"/>
                <a:gd name="T1" fmla="*/ 3 h 19"/>
                <a:gd name="T2" fmla="*/ 0 w 25"/>
                <a:gd name="T3" fmla="*/ 1 h 19"/>
                <a:gd name="T4" fmla="*/ 4 w 25"/>
                <a:gd name="T5" fmla="*/ 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19"/>
                  </a:moveTo>
                  <a:cubicBezTo>
                    <a:pt x="25" y="19"/>
                    <a:pt x="21" y="0"/>
                    <a:pt x="0" y="1"/>
                  </a:cubicBezTo>
                  <a:cubicBezTo>
                    <a:pt x="0" y="1"/>
                    <a:pt x="19" y="8"/>
                    <a:pt x="25" y="19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2" name="Freeform 1218">
              <a:extLst>
                <a:ext uri="{FF2B5EF4-FFF2-40B4-BE49-F238E27FC236}">
                  <a16:creationId xmlns:a16="http://schemas.microsoft.com/office/drawing/2014/main" id="{8426CCD5-5292-4F05-9824-5980CD93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2121"/>
              <a:ext cx="84" cy="59"/>
            </a:xfrm>
            <a:custGeom>
              <a:avLst/>
              <a:gdLst>
                <a:gd name="T0" fmla="*/ 10 w 161"/>
                <a:gd name="T1" fmla="*/ 15 h 112"/>
                <a:gd name="T2" fmla="*/ 1 w 161"/>
                <a:gd name="T3" fmla="*/ 6 h 112"/>
                <a:gd name="T4" fmla="*/ 13 w 161"/>
                <a:gd name="T5" fmla="*/ 1 h 112"/>
                <a:gd name="T6" fmla="*/ 22 w 161"/>
                <a:gd name="T7" fmla="*/ 10 h 112"/>
                <a:gd name="T8" fmla="*/ 10 w 161"/>
                <a:gd name="T9" fmla="*/ 15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12">
                  <a:moveTo>
                    <a:pt x="72" y="105"/>
                  </a:moveTo>
                  <a:cubicBezTo>
                    <a:pt x="30" y="98"/>
                    <a:pt x="0" y="71"/>
                    <a:pt x="4" y="43"/>
                  </a:cubicBezTo>
                  <a:cubicBezTo>
                    <a:pt x="9" y="16"/>
                    <a:pt x="47" y="0"/>
                    <a:pt x="88" y="7"/>
                  </a:cubicBezTo>
                  <a:cubicBezTo>
                    <a:pt x="130" y="14"/>
                    <a:pt x="161" y="42"/>
                    <a:pt x="156" y="69"/>
                  </a:cubicBezTo>
                  <a:cubicBezTo>
                    <a:pt x="151" y="96"/>
                    <a:pt x="114" y="112"/>
                    <a:pt x="72" y="105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3" name="Freeform 1219">
              <a:extLst>
                <a:ext uri="{FF2B5EF4-FFF2-40B4-BE49-F238E27FC236}">
                  <a16:creationId xmlns:a16="http://schemas.microsoft.com/office/drawing/2014/main" id="{2129B618-1ED7-4BEB-AAA3-3E49CA3A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128"/>
              <a:ext cx="52" cy="45"/>
            </a:xfrm>
            <a:custGeom>
              <a:avLst/>
              <a:gdLst>
                <a:gd name="T0" fmla="*/ 5 w 98"/>
                <a:gd name="T1" fmla="*/ 10 h 87"/>
                <a:gd name="T2" fmla="*/ 2 w 98"/>
                <a:gd name="T3" fmla="*/ 3 h 87"/>
                <a:gd name="T4" fmla="*/ 10 w 98"/>
                <a:gd name="T5" fmla="*/ 2 h 87"/>
                <a:gd name="T6" fmla="*/ 13 w 98"/>
                <a:gd name="T7" fmla="*/ 9 h 87"/>
                <a:gd name="T8" fmla="*/ 5 w 98"/>
                <a:gd name="T9" fmla="*/ 1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32" y="76"/>
                  </a:moveTo>
                  <a:cubicBezTo>
                    <a:pt x="10" y="64"/>
                    <a:pt x="0" y="40"/>
                    <a:pt x="10" y="23"/>
                  </a:cubicBezTo>
                  <a:cubicBezTo>
                    <a:pt x="19" y="5"/>
                    <a:pt x="45" y="0"/>
                    <a:pt x="66" y="12"/>
                  </a:cubicBezTo>
                  <a:cubicBezTo>
                    <a:pt x="88" y="24"/>
                    <a:pt x="98" y="48"/>
                    <a:pt x="89" y="65"/>
                  </a:cubicBezTo>
                  <a:cubicBezTo>
                    <a:pt x="80" y="83"/>
                    <a:pt x="54" y="87"/>
                    <a:pt x="32" y="76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4" name="Freeform 1220">
              <a:extLst>
                <a:ext uri="{FF2B5EF4-FFF2-40B4-BE49-F238E27FC236}">
                  <a16:creationId xmlns:a16="http://schemas.microsoft.com/office/drawing/2014/main" id="{ED8869A9-C317-4822-B12C-CDBF7B395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148"/>
              <a:ext cx="13" cy="13"/>
            </a:xfrm>
            <a:custGeom>
              <a:avLst/>
              <a:gdLst>
                <a:gd name="T0" fmla="*/ 1 w 24"/>
                <a:gd name="T1" fmla="*/ 3 h 25"/>
                <a:gd name="T2" fmla="*/ 1 w 24"/>
                <a:gd name="T3" fmla="*/ 1 h 25"/>
                <a:gd name="T4" fmla="*/ 3 w 24"/>
                <a:gd name="T5" fmla="*/ 1 h 25"/>
                <a:gd name="T6" fmla="*/ 3 w 24"/>
                <a:gd name="T7" fmla="*/ 3 h 25"/>
                <a:gd name="T8" fmla="*/ 1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5" y="21"/>
                  </a:moveTo>
                  <a:cubicBezTo>
                    <a:pt x="0" y="18"/>
                    <a:pt x="0" y="11"/>
                    <a:pt x="3" y="6"/>
                  </a:cubicBezTo>
                  <a:cubicBezTo>
                    <a:pt x="7" y="1"/>
                    <a:pt x="14" y="0"/>
                    <a:pt x="18" y="3"/>
                  </a:cubicBezTo>
                  <a:cubicBezTo>
                    <a:pt x="23" y="7"/>
                    <a:pt x="24" y="13"/>
                    <a:pt x="20" y="18"/>
                  </a:cubicBezTo>
                  <a:cubicBezTo>
                    <a:pt x="17" y="23"/>
                    <a:pt x="10" y="25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5" name="Freeform 1221">
              <a:extLst>
                <a:ext uri="{FF2B5EF4-FFF2-40B4-BE49-F238E27FC236}">
                  <a16:creationId xmlns:a16="http://schemas.microsoft.com/office/drawing/2014/main" id="{44396618-F3E3-4C50-9E2A-73668ABCE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137"/>
              <a:ext cx="9" cy="10"/>
            </a:xfrm>
            <a:custGeom>
              <a:avLst/>
              <a:gdLst>
                <a:gd name="T0" fmla="*/ 1 w 18"/>
                <a:gd name="T1" fmla="*/ 3 h 18"/>
                <a:gd name="T2" fmla="*/ 1 w 18"/>
                <a:gd name="T3" fmla="*/ 1 h 18"/>
                <a:gd name="T4" fmla="*/ 2 w 18"/>
                <a:gd name="T5" fmla="*/ 1 h 18"/>
                <a:gd name="T6" fmla="*/ 2 w 18"/>
                <a:gd name="T7" fmla="*/ 2 h 18"/>
                <a:gd name="T8" fmla="*/ 1 w 18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4" y="16"/>
                  </a:moveTo>
                  <a:cubicBezTo>
                    <a:pt x="1" y="13"/>
                    <a:pt x="0" y="8"/>
                    <a:pt x="3" y="5"/>
                  </a:cubicBezTo>
                  <a:cubicBezTo>
                    <a:pt x="6" y="1"/>
                    <a:pt x="11" y="0"/>
                    <a:pt x="14" y="3"/>
                  </a:cubicBezTo>
                  <a:cubicBezTo>
                    <a:pt x="17" y="5"/>
                    <a:pt x="18" y="10"/>
                    <a:pt x="15" y="14"/>
                  </a:cubicBezTo>
                  <a:cubicBezTo>
                    <a:pt x="13" y="17"/>
                    <a:pt x="8" y="18"/>
                    <a:pt x="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6" name="Freeform 1222">
              <a:extLst>
                <a:ext uri="{FF2B5EF4-FFF2-40B4-BE49-F238E27FC236}">
                  <a16:creationId xmlns:a16="http://schemas.microsoft.com/office/drawing/2014/main" id="{02921DE6-7ECD-41E1-A4DD-9AB1A1938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181"/>
              <a:ext cx="45" cy="60"/>
            </a:xfrm>
            <a:custGeom>
              <a:avLst/>
              <a:gdLst>
                <a:gd name="T0" fmla="*/ 8 w 85"/>
                <a:gd name="T1" fmla="*/ 16 h 115"/>
                <a:gd name="T2" fmla="*/ 1 w 85"/>
                <a:gd name="T3" fmla="*/ 9 h 115"/>
                <a:gd name="T4" fmla="*/ 4 w 85"/>
                <a:gd name="T5" fmla="*/ 1 h 115"/>
                <a:gd name="T6" fmla="*/ 12 w 85"/>
                <a:gd name="T7" fmla="*/ 7 h 115"/>
                <a:gd name="T8" fmla="*/ 8 w 85"/>
                <a:gd name="T9" fmla="*/ 1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5">
                  <a:moveTo>
                    <a:pt x="54" y="111"/>
                  </a:moveTo>
                  <a:cubicBezTo>
                    <a:pt x="34" y="115"/>
                    <a:pt x="12" y="95"/>
                    <a:pt x="6" y="65"/>
                  </a:cubicBezTo>
                  <a:cubicBezTo>
                    <a:pt x="0" y="36"/>
                    <a:pt x="11" y="8"/>
                    <a:pt x="31" y="4"/>
                  </a:cubicBezTo>
                  <a:cubicBezTo>
                    <a:pt x="51" y="0"/>
                    <a:pt x="72" y="20"/>
                    <a:pt x="78" y="50"/>
                  </a:cubicBezTo>
                  <a:cubicBezTo>
                    <a:pt x="85" y="79"/>
                    <a:pt x="74" y="107"/>
                    <a:pt x="54" y="111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7" name="Freeform 1223">
              <a:extLst>
                <a:ext uri="{FF2B5EF4-FFF2-40B4-BE49-F238E27FC236}">
                  <a16:creationId xmlns:a16="http://schemas.microsoft.com/office/drawing/2014/main" id="{72036E27-1423-4EB4-94EA-3CC745EBC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206"/>
              <a:ext cx="25" cy="29"/>
            </a:xfrm>
            <a:custGeom>
              <a:avLst/>
              <a:gdLst>
                <a:gd name="T0" fmla="*/ 1 w 47"/>
                <a:gd name="T1" fmla="*/ 5 h 54"/>
                <a:gd name="T2" fmla="*/ 3 w 47"/>
                <a:gd name="T3" fmla="*/ 1 h 54"/>
                <a:gd name="T4" fmla="*/ 6 w 47"/>
                <a:gd name="T5" fmla="*/ 3 h 54"/>
                <a:gd name="T6" fmla="*/ 4 w 47"/>
                <a:gd name="T7" fmla="*/ 8 h 54"/>
                <a:gd name="T8" fmla="*/ 1 w 47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3" y="32"/>
                  </a:moveTo>
                  <a:cubicBezTo>
                    <a:pt x="0" y="18"/>
                    <a:pt x="6" y="5"/>
                    <a:pt x="18" y="3"/>
                  </a:cubicBezTo>
                  <a:cubicBezTo>
                    <a:pt x="29" y="0"/>
                    <a:pt x="40" y="9"/>
                    <a:pt x="43" y="22"/>
                  </a:cubicBezTo>
                  <a:cubicBezTo>
                    <a:pt x="47" y="36"/>
                    <a:pt x="40" y="48"/>
                    <a:pt x="29" y="51"/>
                  </a:cubicBezTo>
                  <a:cubicBezTo>
                    <a:pt x="17" y="54"/>
                    <a:pt x="6" y="45"/>
                    <a:pt x="3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8" name="Freeform 1224">
              <a:extLst>
                <a:ext uri="{FF2B5EF4-FFF2-40B4-BE49-F238E27FC236}">
                  <a16:creationId xmlns:a16="http://schemas.microsoft.com/office/drawing/2014/main" id="{2057CDD0-2983-4BDC-99DC-78F2EF2BF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186"/>
              <a:ext cx="16" cy="18"/>
            </a:xfrm>
            <a:custGeom>
              <a:avLst/>
              <a:gdLst>
                <a:gd name="T0" fmla="*/ 1 w 30"/>
                <a:gd name="T1" fmla="*/ 3 h 34"/>
                <a:gd name="T2" fmla="*/ 1 w 30"/>
                <a:gd name="T3" fmla="*/ 1 h 34"/>
                <a:gd name="T4" fmla="*/ 4 w 30"/>
                <a:gd name="T5" fmla="*/ 2 h 34"/>
                <a:gd name="T6" fmla="*/ 3 w 30"/>
                <a:gd name="T7" fmla="*/ 4 h 34"/>
                <a:gd name="T8" fmla="*/ 1 w 30"/>
                <a:gd name="T9" fmla="*/ 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4" y="23"/>
                  </a:moveTo>
                  <a:cubicBezTo>
                    <a:pt x="0" y="16"/>
                    <a:pt x="1" y="8"/>
                    <a:pt x="8" y="4"/>
                  </a:cubicBezTo>
                  <a:cubicBezTo>
                    <a:pt x="14" y="0"/>
                    <a:pt x="22" y="3"/>
                    <a:pt x="26" y="11"/>
                  </a:cubicBezTo>
                  <a:cubicBezTo>
                    <a:pt x="30" y="18"/>
                    <a:pt x="29" y="27"/>
                    <a:pt x="23" y="30"/>
                  </a:cubicBezTo>
                  <a:cubicBezTo>
                    <a:pt x="17" y="34"/>
                    <a:pt x="8" y="31"/>
                    <a:pt x="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9" name="Freeform 1225">
              <a:extLst>
                <a:ext uri="{FF2B5EF4-FFF2-40B4-BE49-F238E27FC236}">
                  <a16:creationId xmlns:a16="http://schemas.microsoft.com/office/drawing/2014/main" id="{1F454DBE-08B5-4596-9644-E4C64B94D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117"/>
              <a:ext cx="174" cy="151"/>
            </a:xfrm>
            <a:custGeom>
              <a:avLst/>
              <a:gdLst>
                <a:gd name="T0" fmla="*/ 17 w 332"/>
                <a:gd name="T1" fmla="*/ 31 h 287"/>
                <a:gd name="T2" fmla="*/ 19 w 332"/>
                <a:gd name="T3" fmla="*/ 32 h 287"/>
                <a:gd name="T4" fmla="*/ 24 w 332"/>
                <a:gd name="T5" fmla="*/ 37 h 287"/>
                <a:gd name="T6" fmla="*/ 44 w 332"/>
                <a:gd name="T7" fmla="*/ 35 h 287"/>
                <a:gd name="T8" fmla="*/ 38 w 332"/>
                <a:gd name="T9" fmla="*/ 15 h 287"/>
                <a:gd name="T10" fmla="*/ 32 w 332"/>
                <a:gd name="T11" fmla="*/ 13 h 287"/>
                <a:gd name="T12" fmla="*/ 31 w 332"/>
                <a:gd name="T13" fmla="*/ 11 h 287"/>
                <a:gd name="T14" fmla="*/ 29 w 332"/>
                <a:gd name="T15" fmla="*/ 9 h 287"/>
                <a:gd name="T16" fmla="*/ 25 w 332"/>
                <a:gd name="T17" fmla="*/ 5 h 287"/>
                <a:gd name="T18" fmla="*/ 4 w 332"/>
                <a:gd name="T19" fmla="*/ 7 h 287"/>
                <a:gd name="T20" fmla="*/ 9 w 332"/>
                <a:gd name="T21" fmla="*/ 26 h 287"/>
                <a:gd name="T22" fmla="*/ 15 w 332"/>
                <a:gd name="T23" fmla="*/ 29 h 287"/>
                <a:gd name="T24" fmla="*/ 17 w 332"/>
                <a:gd name="T25" fmla="*/ 31 h 2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2" h="287">
                  <a:moveTo>
                    <a:pt x="117" y="212"/>
                  </a:moveTo>
                  <a:cubicBezTo>
                    <a:pt x="121" y="215"/>
                    <a:pt x="126" y="217"/>
                    <a:pt x="131" y="218"/>
                  </a:cubicBezTo>
                  <a:cubicBezTo>
                    <a:pt x="139" y="231"/>
                    <a:pt x="150" y="243"/>
                    <a:pt x="163" y="252"/>
                  </a:cubicBezTo>
                  <a:cubicBezTo>
                    <a:pt x="211" y="287"/>
                    <a:pt x="274" y="282"/>
                    <a:pt x="303" y="242"/>
                  </a:cubicBezTo>
                  <a:cubicBezTo>
                    <a:pt x="332" y="202"/>
                    <a:pt x="316" y="141"/>
                    <a:pt x="268" y="106"/>
                  </a:cubicBezTo>
                  <a:cubicBezTo>
                    <a:pt x="255" y="97"/>
                    <a:pt x="241" y="90"/>
                    <a:pt x="227" y="87"/>
                  </a:cubicBezTo>
                  <a:cubicBezTo>
                    <a:pt x="225" y="83"/>
                    <a:pt x="221" y="78"/>
                    <a:pt x="216" y="74"/>
                  </a:cubicBezTo>
                  <a:cubicBezTo>
                    <a:pt x="210" y="70"/>
                    <a:pt x="205" y="68"/>
                    <a:pt x="200" y="67"/>
                  </a:cubicBezTo>
                  <a:cubicBezTo>
                    <a:pt x="192" y="55"/>
                    <a:pt x="182" y="44"/>
                    <a:pt x="169" y="34"/>
                  </a:cubicBezTo>
                  <a:cubicBezTo>
                    <a:pt x="121" y="0"/>
                    <a:pt x="58" y="4"/>
                    <a:pt x="29" y="45"/>
                  </a:cubicBezTo>
                  <a:cubicBezTo>
                    <a:pt x="0" y="85"/>
                    <a:pt x="15" y="146"/>
                    <a:pt x="63" y="180"/>
                  </a:cubicBezTo>
                  <a:cubicBezTo>
                    <a:pt x="77" y="190"/>
                    <a:pt x="91" y="197"/>
                    <a:pt x="106" y="200"/>
                  </a:cubicBezTo>
                  <a:cubicBezTo>
                    <a:pt x="108" y="204"/>
                    <a:pt x="112" y="208"/>
                    <a:pt x="117" y="2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0" name="Freeform 1226">
              <a:extLst>
                <a:ext uri="{FF2B5EF4-FFF2-40B4-BE49-F238E27FC236}">
                  <a16:creationId xmlns:a16="http://schemas.microsoft.com/office/drawing/2014/main" id="{D4FC33E6-0CB9-445E-9629-92B24E33F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1373"/>
              <a:ext cx="130" cy="124"/>
            </a:xfrm>
            <a:custGeom>
              <a:avLst/>
              <a:gdLst>
                <a:gd name="T0" fmla="*/ 26 w 248"/>
                <a:gd name="T1" fmla="*/ 0 h 238"/>
                <a:gd name="T2" fmla="*/ 0 w 248"/>
                <a:gd name="T3" fmla="*/ 27 h 2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8" h="238">
                  <a:moveTo>
                    <a:pt x="182" y="0"/>
                  </a:moveTo>
                  <a:cubicBezTo>
                    <a:pt x="182" y="0"/>
                    <a:pt x="248" y="238"/>
                    <a:pt x="0" y="19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1" name="Freeform 1227">
              <a:extLst>
                <a:ext uri="{FF2B5EF4-FFF2-40B4-BE49-F238E27FC236}">
                  <a16:creationId xmlns:a16="http://schemas.microsoft.com/office/drawing/2014/main" id="{A4C93C84-3E34-46A8-9DF6-4CA433A5D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1406"/>
              <a:ext cx="137" cy="119"/>
            </a:xfrm>
            <a:custGeom>
              <a:avLst/>
              <a:gdLst>
                <a:gd name="T0" fmla="*/ 38 w 262"/>
                <a:gd name="T1" fmla="*/ 29 h 226"/>
                <a:gd name="T2" fmla="*/ 0 w 262"/>
                <a:gd name="T3" fmla="*/ 33 h 2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2" h="226">
                  <a:moveTo>
                    <a:pt x="262" y="198"/>
                  </a:moveTo>
                  <a:cubicBezTo>
                    <a:pt x="262" y="198"/>
                    <a:pt x="113" y="0"/>
                    <a:pt x="0" y="226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2" name="Freeform 1228">
              <a:extLst>
                <a:ext uri="{FF2B5EF4-FFF2-40B4-BE49-F238E27FC236}">
                  <a16:creationId xmlns:a16="http://schemas.microsoft.com/office/drawing/2014/main" id="{F1930EA2-9687-4F83-A255-B8477A50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474"/>
              <a:ext cx="182" cy="109"/>
            </a:xfrm>
            <a:custGeom>
              <a:avLst/>
              <a:gdLst>
                <a:gd name="T0" fmla="*/ 27 w 347"/>
                <a:gd name="T1" fmla="*/ 27 h 209"/>
                <a:gd name="T2" fmla="*/ 29 w 347"/>
                <a:gd name="T3" fmla="*/ 26 h 209"/>
                <a:gd name="T4" fmla="*/ 36 w 347"/>
                <a:gd name="T5" fmla="*/ 27 h 209"/>
                <a:gd name="T6" fmla="*/ 49 w 347"/>
                <a:gd name="T7" fmla="*/ 11 h 209"/>
                <a:gd name="T8" fmla="*/ 32 w 347"/>
                <a:gd name="T9" fmla="*/ 1 h 209"/>
                <a:gd name="T10" fmla="*/ 26 w 347"/>
                <a:gd name="T11" fmla="*/ 3 h 209"/>
                <a:gd name="T12" fmla="*/ 24 w 347"/>
                <a:gd name="T13" fmla="*/ 3 h 209"/>
                <a:gd name="T14" fmla="*/ 21 w 347"/>
                <a:gd name="T15" fmla="*/ 4 h 209"/>
                <a:gd name="T16" fmla="*/ 15 w 347"/>
                <a:gd name="T17" fmla="*/ 3 h 209"/>
                <a:gd name="T18" fmla="*/ 1 w 347"/>
                <a:gd name="T19" fmla="*/ 18 h 209"/>
                <a:gd name="T20" fmla="*/ 18 w 347"/>
                <a:gd name="T21" fmla="*/ 29 h 209"/>
                <a:gd name="T22" fmla="*/ 25 w 347"/>
                <a:gd name="T23" fmla="*/ 27 h 209"/>
                <a:gd name="T24" fmla="*/ 27 w 347"/>
                <a:gd name="T25" fmla="*/ 27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9">
                  <a:moveTo>
                    <a:pt x="184" y="188"/>
                  </a:moveTo>
                  <a:cubicBezTo>
                    <a:pt x="190" y="187"/>
                    <a:pt x="195" y="185"/>
                    <a:pt x="199" y="183"/>
                  </a:cubicBezTo>
                  <a:cubicBezTo>
                    <a:pt x="214" y="187"/>
                    <a:pt x="230" y="188"/>
                    <a:pt x="246" y="186"/>
                  </a:cubicBezTo>
                  <a:cubicBezTo>
                    <a:pt x="305" y="178"/>
                    <a:pt x="347" y="132"/>
                    <a:pt x="341" y="83"/>
                  </a:cubicBezTo>
                  <a:cubicBezTo>
                    <a:pt x="335" y="34"/>
                    <a:pt x="282" y="0"/>
                    <a:pt x="224" y="7"/>
                  </a:cubicBezTo>
                  <a:cubicBezTo>
                    <a:pt x="208" y="9"/>
                    <a:pt x="193" y="14"/>
                    <a:pt x="180" y="21"/>
                  </a:cubicBezTo>
                  <a:cubicBezTo>
                    <a:pt x="176" y="19"/>
                    <a:pt x="170" y="19"/>
                    <a:pt x="163" y="20"/>
                  </a:cubicBezTo>
                  <a:cubicBezTo>
                    <a:pt x="157" y="20"/>
                    <a:pt x="151" y="23"/>
                    <a:pt x="147" y="25"/>
                  </a:cubicBezTo>
                  <a:cubicBezTo>
                    <a:pt x="133" y="22"/>
                    <a:pt x="118" y="21"/>
                    <a:pt x="102" y="23"/>
                  </a:cubicBezTo>
                  <a:cubicBezTo>
                    <a:pt x="43" y="30"/>
                    <a:pt x="0" y="76"/>
                    <a:pt x="7" y="125"/>
                  </a:cubicBezTo>
                  <a:cubicBezTo>
                    <a:pt x="13" y="175"/>
                    <a:pt x="66" y="209"/>
                    <a:pt x="124" y="201"/>
                  </a:cubicBezTo>
                  <a:cubicBezTo>
                    <a:pt x="141" y="199"/>
                    <a:pt x="156" y="194"/>
                    <a:pt x="169" y="187"/>
                  </a:cubicBezTo>
                  <a:cubicBezTo>
                    <a:pt x="173" y="188"/>
                    <a:pt x="179" y="188"/>
                    <a:pt x="184" y="188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3" name="Freeform 1229">
              <a:extLst>
                <a:ext uri="{FF2B5EF4-FFF2-40B4-BE49-F238E27FC236}">
                  <a16:creationId xmlns:a16="http://schemas.microsoft.com/office/drawing/2014/main" id="{F77E97B0-A771-4358-9F77-D9DF0A027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477"/>
              <a:ext cx="91" cy="73"/>
            </a:xfrm>
            <a:custGeom>
              <a:avLst/>
              <a:gdLst>
                <a:gd name="T0" fmla="*/ 9 w 173"/>
                <a:gd name="T1" fmla="*/ 18 h 139"/>
                <a:gd name="T2" fmla="*/ 2 w 173"/>
                <a:gd name="T3" fmla="*/ 6 h 139"/>
                <a:gd name="T4" fmla="*/ 15 w 173"/>
                <a:gd name="T5" fmla="*/ 2 h 139"/>
                <a:gd name="T6" fmla="*/ 24 w 173"/>
                <a:gd name="T7" fmla="*/ 14 h 139"/>
                <a:gd name="T8" fmla="*/ 9 w 173"/>
                <a:gd name="T9" fmla="*/ 18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39">
                  <a:moveTo>
                    <a:pt x="67" y="125"/>
                  </a:moveTo>
                  <a:cubicBezTo>
                    <a:pt x="26" y="111"/>
                    <a:pt x="0" y="75"/>
                    <a:pt x="10" y="44"/>
                  </a:cubicBezTo>
                  <a:cubicBezTo>
                    <a:pt x="21" y="13"/>
                    <a:pt x="63" y="0"/>
                    <a:pt x="105" y="14"/>
                  </a:cubicBezTo>
                  <a:cubicBezTo>
                    <a:pt x="147" y="29"/>
                    <a:pt x="173" y="65"/>
                    <a:pt x="162" y="96"/>
                  </a:cubicBezTo>
                  <a:cubicBezTo>
                    <a:pt x="152" y="126"/>
                    <a:pt x="109" y="139"/>
                    <a:pt x="67" y="125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4" name="Freeform 1230">
              <a:extLst>
                <a:ext uri="{FF2B5EF4-FFF2-40B4-BE49-F238E27FC236}">
                  <a16:creationId xmlns:a16="http://schemas.microsoft.com/office/drawing/2014/main" id="{A4881F91-B35B-4477-9564-C6A6DBD37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483"/>
              <a:ext cx="16" cy="8"/>
            </a:xfrm>
            <a:custGeom>
              <a:avLst/>
              <a:gdLst>
                <a:gd name="T0" fmla="*/ 5 w 30"/>
                <a:gd name="T1" fmla="*/ 2 h 15"/>
                <a:gd name="T2" fmla="*/ 0 w 30"/>
                <a:gd name="T3" fmla="*/ 2 h 15"/>
                <a:gd name="T4" fmla="*/ 5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30" y="11"/>
                  </a:moveTo>
                  <a:cubicBezTo>
                    <a:pt x="30" y="11"/>
                    <a:pt x="14" y="0"/>
                    <a:pt x="0" y="15"/>
                  </a:cubicBezTo>
                  <a:cubicBezTo>
                    <a:pt x="0" y="15"/>
                    <a:pt x="18" y="7"/>
                    <a:pt x="30" y="11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5" name="Freeform 1231">
              <a:extLst>
                <a:ext uri="{FF2B5EF4-FFF2-40B4-BE49-F238E27FC236}">
                  <a16:creationId xmlns:a16="http://schemas.microsoft.com/office/drawing/2014/main" id="{FA0E222B-4E1D-4F04-9BDC-6FF81B529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486"/>
              <a:ext cx="83" cy="68"/>
            </a:xfrm>
            <a:custGeom>
              <a:avLst/>
              <a:gdLst>
                <a:gd name="T0" fmla="*/ 15 w 159"/>
                <a:gd name="T1" fmla="*/ 15 h 130"/>
                <a:gd name="T2" fmla="*/ 2 w 159"/>
                <a:gd name="T3" fmla="*/ 15 h 130"/>
                <a:gd name="T4" fmla="*/ 7 w 159"/>
                <a:gd name="T5" fmla="*/ 3 h 130"/>
                <a:gd name="T6" fmla="*/ 20 w 159"/>
                <a:gd name="T7" fmla="*/ 3 h 130"/>
                <a:gd name="T8" fmla="*/ 15 w 159"/>
                <a:gd name="T9" fmla="*/ 15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30">
                  <a:moveTo>
                    <a:pt x="107" y="106"/>
                  </a:moveTo>
                  <a:cubicBezTo>
                    <a:pt x="72" y="130"/>
                    <a:pt x="31" y="130"/>
                    <a:pt x="15" y="107"/>
                  </a:cubicBezTo>
                  <a:cubicBezTo>
                    <a:pt x="0" y="84"/>
                    <a:pt x="17" y="47"/>
                    <a:pt x="52" y="23"/>
                  </a:cubicBezTo>
                  <a:cubicBezTo>
                    <a:pt x="88" y="0"/>
                    <a:pt x="129" y="0"/>
                    <a:pt x="144" y="23"/>
                  </a:cubicBezTo>
                  <a:cubicBezTo>
                    <a:pt x="159" y="45"/>
                    <a:pt x="142" y="83"/>
                    <a:pt x="107" y="106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6" name="Freeform 1232">
              <a:extLst>
                <a:ext uri="{FF2B5EF4-FFF2-40B4-BE49-F238E27FC236}">
                  <a16:creationId xmlns:a16="http://schemas.microsoft.com/office/drawing/2014/main" id="{337F8091-2539-42D4-B3E9-EAD5756D9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487"/>
              <a:ext cx="51" cy="44"/>
            </a:xfrm>
            <a:custGeom>
              <a:avLst/>
              <a:gdLst>
                <a:gd name="T0" fmla="*/ 8 w 97"/>
                <a:gd name="T1" fmla="*/ 11 h 83"/>
                <a:gd name="T2" fmla="*/ 1 w 97"/>
                <a:gd name="T3" fmla="*/ 8 h 83"/>
                <a:gd name="T4" fmla="*/ 6 w 97"/>
                <a:gd name="T5" fmla="*/ 1 h 83"/>
                <a:gd name="T6" fmla="*/ 13 w 97"/>
                <a:gd name="T7" fmla="*/ 4 h 83"/>
                <a:gd name="T8" fmla="*/ 8 w 97"/>
                <a:gd name="T9" fmla="*/ 11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3">
                  <a:moveTo>
                    <a:pt x="58" y="76"/>
                  </a:moveTo>
                  <a:cubicBezTo>
                    <a:pt x="34" y="83"/>
                    <a:pt x="10" y="72"/>
                    <a:pt x="5" y="53"/>
                  </a:cubicBezTo>
                  <a:cubicBezTo>
                    <a:pt x="0" y="34"/>
                    <a:pt x="15" y="13"/>
                    <a:pt x="39" y="7"/>
                  </a:cubicBezTo>
                  <a:cubicBezTo>
                    <a:pt x="63" y="0"/>
                    <a:pt x="87" y="11"/>
                    <a:pt x="92" y="30"/>
                  </a:cubicBezTo>
                  <a:cubicBezTo>
                    <a:pt x="97" y="49"/>
                    <a:pt x="82" y="70"/>
                    <a:pt x="58" y="7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7" name="Freeform 1233">
              <a:extLst>
                <a:ext uri="{FF2B5EF4-FFF2-40B4-BE49-F238E27FC236}">
                  <a16:creationId xmlns:a16="http://schemas.microsoft.com/office/drawing/2014/main" id="{FC097C7A-E46E-4F73-BFC0-B985069E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494"/>
              <a:ext cx="12" cy="12"/>
            </a:xfrm>
            <a:custGeom>
              <a:avLst/>
              <a:gdLst>
                <a:gd name="T0" fmla="*/ 2 w 22"/>
                <a:gd name="T1" fmla="*/ 3 h 24"/>
                <a:gd name="T2" fmla="*/ 1 w 22"/>
                <a:gd name="T3" fmla="*/ 2 h 24"/>
                <a:gd name="T4" fmla="*/ 2 w 22"/>
                <a:gd name="T5" fmla="*/ 1 h 24"/>
                <a:gd name="T6" fmla="*/ 3 w 22"/>
                <a:gd name="T7" fmla="*/ 2 h 24"/>
                <a:gd name="T8" fmla="*/ 2 w 22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13" y="23"/>
                  </a:moveTo>
                  <a:cubicBezTo>
                    <a:pt x="7" y="24"/>
                    <a:pt x="2" y="20"/>
                    <a:pt x="1" y="14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5" y="0"/>
                    <a:pt x="21" y="5"/>
                    <a:pt x="21" y="11"/>
                  </a:cubicBezTo>
                  <a:cubicBezTo>
                    <a:pt x="22" y="17"/>
                    <a:pt x="18" y="23"/>
                    <a:pt x="1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8" name="Freeform 1234">
              <a:extLst>
                <a:ext uri="{FF2B5EF4-FFF2-40B4-BE49-F238E27FC236}">
                  <a16:creationId xmlns:a16="http://schemas.microsoft.com/office/drawing/2014/main" id="{06633EB9-2C52-4E5E-A3E6-1AB35C3D8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1491"/>
              <a:ext cx="8" cy="9"/>
            </a:xfrm>
            <a:custGeom>
              <a:avLst/>
              <a:gdLst>
                <a:gd name="T0" fmla="*/ 2 w 16"/>
                <a:gd name="T1" fmla="*/ 3 h 17"/>
                <a:gd name="T2" fmla="*/ 0 w 16"/>
                <a:gd name="T3" fmla="*/ 2 h 17"/>
                <a:gd name="T4" fmla="*/ 1 w 16"/>
                <a:gd name="T5" fmla="*/ 1 h 17"/>
                <a:gd name="T6" fmla="*/ 2 w 16"/>
                <a:gd name="T7" fmla="*/ 1 h 17"/>
                <a:gd name="T8" fmla="*/ 2 w 16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9" y="17"/>
                  </a:moveTo>
                  <a:cubicBezTo>
                    <a:pt x="5" y="17"/>
                    <a:pt x="1" y="14"/>
                    <a:pt x="0" y="10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1" y="0"/>
                    <a:pt x="15" y="3"/>
                    <a:pt x="15" y="8"/>
                  </a:cubicBezTo>
                  <a:cubicBezTo>
                    <a:pt x="16" y="12"/>
                    <a:pt x="13" y="16"/>
                    <a:pt x="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9" name="Freeform 1235">
              <a:extLst>
                <a:ext uri="{FF2B5EF4-FFF2-40B4-BE49-F238E27FC236}">
                  <a16:creationId xmlns:a16="http://schemas.microsoft.com/office/drawing/2014/main" id="{07EC720E-93FD-4FCB-8C88-9A87BDF82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1480"/>
              <a:ext cx="60" cy="50"/>
            </a:xfrm>
            <a:custGeom>
              <a:avLst/>
              <a:gdLst>
                <a:gd name="T0" fmla="*/ 15 w 114"/>
                <a:gd name="T1" fmla="*/ 11 h 97"/>
                <a:gd name="T2" fmla="*/ 5 w 114"/>
                <a:gd name="T3" fmla="*/ 11 h 97"/>
                <a:gd name="T4" fmla="*/ 2 w 114"/>
                <a:gd name="T5" fmla="*/ 3 h 97"/>
                <a:gd name="T6" fmla="*/ 12 w 114"/>
                <a:gd name="T7" fmla="*/ 3 h 97"/>
                <a:gd name="T8" fmla="*/ 15 w 114"/>
                <a:gd name="T9" fmla="*/ 11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7">
                  <a:moveTo>
                    <a:pt x="102" y="80"/>
                  </a:moveTo>
                  <a:cubicBezTo>
                    <a:pt x="90" y="97"/>
                    <a:pt x="60" y="96"/>
                    <a:pt x="36" y="79"/>
                  </a:cubicBezTo>
                  <a:cubicBezTo>
                    <a:pt x="11" y="61"/>
                    <a:pt x="0" y="34"/>
                    <a:pt x="12" y="17"/>
                  </a:cubicBezTo>
                  <a:cubicBezTo>
                    <a:pt x="24" y="0"/>
                    <a:pt x="53" y="1"/>
                    <a:pt x="78" y="18"/>
                  </a:cubicBezTo>
                  <a:cubicBezTo>
                    <a:pt x="103" y="35"/>
                    <a:pt x="114" y="63"/>
                    <a:pt x="102" y="8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0" name="Freeform 1236">
              <a:extLst>
                <a:ext uri="{FF2B5EF4-FFF2-40B4-BE49-F238E27FC236}">
                  <a16:creationId xmlns:a16="http://schemas.microsoft.com/office/drawing/2014/main" id="{7924EBBC-F9D6-4173-B9E4-6FB0A49B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1495"/>
              <a:ext cx="29" cy="27"/>
            </a:xfrm>
            <a:custGeom>
              <a:avLst/>
              <a:gdLst>
                <a:gd name="T0" fmla="*/ 3 w 54"/>
                <a:gd name="T1" fmla="*/ 6 h 50"/>
                <a:gd name="T2" fmla="*/ 1 w 54"/>
                <a:gd name="T3" fmla="*/ 2 h 50"/>
                <a:gd name="T4" fmla="*/ 6 w 54"/>
                <a:gd name="T5" fmla="*/ 1 h 50"/>
                <a:gd name="T6" fmla="*/ 8 w 54"/>
                <a:gd name="T7" fmla="*/ 6 h 50"/>
                <a:gd name="T8" fmla="*/ 3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42"/>
                  </a:moveTo>
                  <a:cubicBezTo>
                    <a:pt x="4" y="35"/>
                    <a:pt x="0" y="21"/>
                    <a:pt x="7" y="11"/>
                  </a:cubicBezTo>
                  <a:cubicBezTo>
                    <a:pt x="13" y="2"/>
                    <a:pt x="28" y="0"/>
                    <a:pt x="39" y="8"/>
                  </a:cubicBezTo>
                  <a:cubicBezTo>
                    <a:pt x="50" y="15"/>
                    <a:pt x="54" y="29"/>
                    <a:pt x="48" y="39"/>
                  </a:cubicBezTo>
                  <a:cubicBezTo>
                    <a:pt x="41" y="48"/>
                    <a:pt x="27" y="50"/>
                    <a:pt x="1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1" name="Freeform 1237">
              <a:extLst>
                <a:ext uri="{FF2B5EF4-FFF2-40B4-BE49-F238E27FC236}">
                  <a16:creationId xmlns:a16="http://schemas.microsoft.com/office/drawing/2014/main" id="{330F1B11-7527-4516-87FF-1EAFF6EE3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487"/>
              <a:ext cx="17" cy="16"/>
            </a:xfrm>
            <a:custGeom>
              <a:avLst/>
              <a:gdLst>
                <a:gd name="T0" fmla="*/ 2 w 33"/>
                <a:gd name="T1" fmla="*/ 4 h 30"/>
                <a:gd name="T2" fmla="*/ 1 w 33"/>
                <a:gd name="T3" fmla="*/ 2 h 30"/>
                <a:gd name="T4" fmla="*/ 3 w 33"/>
                <a:gd name="T5" fmla="*/ 1 h 30"/>
                <a:gd name="T6" fmla="*/ 4 w 33"/>
                <a:gd name="T7" fmla="*/ 3 h 30"/>
                <a:gd name="T8" fmla="*/ 2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12" y="27"/>
                  </a:moveTo>
                  <a:cubicBezTo>
                    <a:pt x="4" y="25"/>
                    <a:pt x="0" y="17"/>
                    <a:pt x="2" y="11"/>
                  </a:cubicBezTo>
                  <a:cubicBezTo>
                    <a:pt x="4" y="4"/>
                    <a:pt x="12" y="0"/>
                    <a:pt x="20" y="3"/>
                  </a:cubicBezTo>
                  <a:cubicBezTo>
                    <a:pt x="28" y="5"/>
                    <a:pt x="33" y="13"/>
                    <a:pt x="31" y="19"/>
                  </a:cubicBezTo>
                  <a:cubicBezTo>
                    <a:pt x="29" y="26"/>
                    <a:pt x="20" y="30"/>
                    <a:pt x="1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2" name="Freeform 1238">
              <a:extLst>
                <a:ext uri="{FF2B5EF4-FFF2-40B4-BE49-F238E27FC236}">
                  <a16:creationId xmlns:a16="http://schemas.microsoft.com/office/drawing/2014/main" id="{53193375-83BF-4973-9881-44007A35D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1474"/>
              <a:ext cx="182" cy="109"/>
            </a:xfrm>
            <a:custGeom>
              <a:avLst/>
              <a:gdLst>
                <a:gd name="T0" fmla="*/ 27 w 348"/>
                <a:gd name="T1" fmla="*/ 27 h 209"/>
                <a:gd name="T2" fmla="*/ 28 w 348"/>
                <a:gd name="T3" fmla="*/ 26 h 209"/>
                <a:gd name="T4" fmla="*/ 35 w 348"/>
                <a:gd name="T5" fmla="*/ 27 h 209"/>
                <a:gd name="T6" fmla="*/ 49 w 348"/>
                <a:gd name="T7" fmla="*/ 11 h 209"/>
                <a:gd name="T8" fmla="*/ 32 w 348"/>
                <a:gd name="T9" fmla="*/ 1 h 209"/>
                <a:gd name="T10" fmla="*/ 26 w 348"/>
                <a:gd name="T11" fmla="*/ 3 h 209"/>
                <a:gd name="T12" fmla="*/ 23 w 348"/>
                <a:gd name="T13" fmla="*/ 3 h 209"/>
                <a:gd name="T14" fmla="*/ 21 w 348"/>
                <a:gd name="T15" fmla="*/ 4 h 209"/>
                <a:gd name="T16" fmla="*/ 15 w 348"/>
                <a:gd name="T17" fmla="*/ 3 h 209"/>
                <a:gd name="T18" fmla="*/ 1 w 348"/>
                <a:gd name="T19" fmla="*/ 18 h 209"/>
                <a:gd name="T20" fmla="*/ 18 w 348"/>
                <a:gd name="T21" fmla="*/ 29 h 209"/>
                <a:gd name="T22" fmla="*/ 24 w 348"/>
                <a:gd name="T23" fmla="*/ 27 h 209"/>
                <a:gd name="T24" fmla="*/ 27 w 348"/>
                <a:gd name="T25" fmla="*/ 27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8" h="209">
                  <a:moveTo>
                    <a:pt x="185" y="188"/>
                  </a:moveTo>
                  <a:cubicBezTo>
                    <a:pt x="190" y="187"/>
                    <a:pt x="195" y="185"/>
                    <a:pt x="199" y="183"/>
                  </a:cubicBezTo>
                  <a:cubicBezTo>
                    <a:pt x="214" y="187"/>
                    <a:pt x="230" y="188"/>
                    <a:pt x="246" y="186"/>
                  </a:cubicBezTo>
                  <a:cubicBezTo>
                    <a:pt x="305" y="178"/>
                    <a:pt x="348" y="132"/>
                    <a:pt x="341" y="83"/>
                  </a:cubicBezTo>
                  <a:cubicBezTo>
                    <a:pt x="335" y="34"/>
                    <a:pt x="282" y="0"/>
                    <a:pt x="224" y="7"/>
                  </a:cubicBezTo>
                  <a:cubicBezTo>
                    <a:pt x="208" y="9"/>
                    <a:pt x="193" y="14"/>
                    <a:pt x="180" y="21"/>
                  </a:cubicBezTo>
                  <a:cubicBezTo>
                    <a:pt x="176" y="19"/>
                    <a:pt x="170" y="19"/>
                    <a:pt x="163" y="20"/>
                  </a:cubicBezTo>
                  <a:cubicBezTo>
                    <a:pt x="157" y="20"/>
                    <a:pt x="151" y="23"/>
                    <a:pt x="147" y="25"/>
                  </a:cubicBezTo>
                  <a:cubicBezTo>
                    <a:pt x="133" y="22"/>
                    <a:pt x="118" y="21"/>
                    <a:pt x="102" y="23"/>
                  </a:cubicBezTo>
                  <a:cubicBezTo>
                    <a:pt x="43" y="30"/>
                    <a:pt x="0" y="76"/>
                    <a:pt x="7" y="125"/>
                  </a:cubicBezTo>
                  <a:cubicBezTo>
                    <a:pt x="13" y="175"/>
                    <a:pt x="66" y="209"/>
                    <a:pt x="124" y="201"/>
                  </a:cubicBezTo>
                  <a:cubicBezTo>
                    <a:pt x="141" y="199"/>
                    <a:pt x="156" y="194"/>
                    <a:pt x="169" y="187"/>
                  </a:cubicBezTo>
                  <a:cubicBezTo>
                    <a:pt x="173" y="188"/>
                    <a:pt x="179" y="188"/>
                    <a:pt x="185" y="18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3" name="Freeform 1239">
              <a:extLst>
                <a:ext uri="{FF2B5EF4-FFF2-40B4-BE49-F238E27FC236}">
                  <a16:creationId xmlns:a16="http://schemas.microsoft.com/office/drawing/2014/main" id="{9A50C137-A11E-4DB2-82CE-6CD1A41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1555"/>
              <a:ext cx="161" cy="162"/>
            </a:xfrm>
            <a:custGeom>
              <a:avLst/>
              <a:gdLst>
                <a:gd name="T0" fmla="*/ 14 w 308"/>
                <a:gd name="T1" fmla="*/ 14 h 310"/>
                <a:gd name="T2" fmla="*/ 15 w 308"/>
                <a:gd name="T3" fmla="*/ 13 h 310"/>
                <a:gd name="T4" fmla="*/ 19 w 308"/>
                <a:gd name="T5" fmla="*/ 7 h 310"/>
                <a:gd name="T6" fmla="*/ 39 w 308"/>
                <a:gd name="T7" fmla="*/ 5 h 310"/>
                <a:gd name="T8" fmla="*/ 37 w 308"/>
                <a:gd name="T9" fmla="*/ 25 h 310"/>
                <a:gd name="T10" fmla="*/ 32 w 308"/>
                <a:gd name="T11" fmla="*/ 29 h 310"/>
                <a:gd name="T12" fmla="*/ 31 w 308"/>
                <a:gd name="T13" fmla="*/ 31 h 310"/>
                <a:gd name="T14" fmla="*/ 29 w 308"/>
                <a:gd name="T15" fmla="*/ 32 h 310"/>
                <a:gd name="T16" fmla="*/ 25 w 308"/>
                <a:gd name="T17" fmla="*/ 38 h 310"/>
                <a:gd name="T18" fmla="*/ 5 w 308"/>
                <a:gd name="T19" fmla="*/ 39 h 310"/>
                <a:gd name="T20" fmla="*/ 7 w 308"/>
                <a:gd name="T21" fmla="*/ 19 h 310"/>
                <a:gd name="T22" fmla="*/ 12 w 308"/>
                <a:gd name="T23" fmla="*/ 15 h 310"/>
                <a:gd name="T24" fmla="*/ 14 w 308"/>
                <a:gd name="T25" fmla="*/ 14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10">
                  <a:moveTo>
                    <a:pt x="94" y="96"/>
                  </a:moveTo>
                  <a:cubicBezTo>
                    <a:pt x="98" y="92"/>
                    <a:pt x="102" y="89"/>
                    <a:pt x="107" y="87"/>
                  </a:cubicBezTo>
                  <a:cubicBezTo>
                    <a:pt x="112" y="73"/>
                    <a:pt x="121" y="60"/>
                    <a:pt x="133" y="48"/>
                  </a:cubicBezTo>
                  <a:cubicBezTo>
                    <a:pt x="175" y="6"/>
                    <a:pt x="237" y="0"/>
                    <a:pt x="272" y="35"/>
                  </a:cubicBezTo>
                  <a:cubicBezTo>
                    <a:pt x="308" y="70"/>
                    <a:pt x="302" y="133"/>
                    <a:pt x="261" y="175"/>
                  </a:cubicBezTo>
                  <a:cubicBezTo>
                    <a:pt x="249" y="186"/>
                    <a:pt x="237" y="195"/>
                    <a:pt x="223" y="201"/>
                  </a:cubicBezTo>
                  <a:cubicBezTo>
                    <a:pt x="222" y="205"/>
                    <a:pt x="219" y="210"/>
                    <a:pt x="214" y="215"/>
                  </a:cubicBezTo>
                  <a:cubicBezTo>
                    <a:pt x="210" y="220"/>
                    <a:pt x="204" y="223"/>
                    <a:pt x="200" y="224"/>
                  </a:cubicBezTo>
                  <a:cubicBezTo>
                    <a:pt x="194" y="238"/>
                    <a:pt x="186" y="250"/>
                    <a:pt x="174" y="262"/>
                  </a:cubicBezTo>
                  <a:cubicBezTo>
                    <a:pt x="133" y="304"/>
                    <a:pt x="70" y="310"/>
                    <a:pt x="35" y="275"/>
                  </a:cubicBezTo>
                  <a:cubicBezTo>
                    <a:pt x="0" y="240"/>
                    <a:pt x="5" y="177"/>
                    <a:pt x="46" y="135"/>
                  </a:cubicBezTo>
                  <a:cubicBezTo>
                    <a:pt x="58" y="123"/>
                    <a:pt x="71" y="114"/>
                    <a:pt x="85" y="108"/>
                  </a:cubicBezTo>
                  <a:cubicBezTo>
                    <a:pt x="87" y="104"/>
                    <a:pt x="90" y="100"/>
                    <a:pt x="94" y="96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4" name="Freeform 1240">
              <a:extLst>
                <a:ext uri="{FF2B5EF4-FFF2-40B4-BE49-F238E27FC236}">
                  <a16:creationId xmlns:a16="http://schemas.microsoft.com/office/drawing/2014/main" id="{485D7A59-F7A1-4EA7-9A36-C693BC9E7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1567"/>
              <a:ext cx="73" cy="90"/>
            </a:xfrm>
            <a:custGeom>
              <a:avLst/>
              <a:gdLst>
                <a:gd name="T0" fmla="*/ 2 w 139"/>
                <a:gd name="T1" fmla="*/ 9 h 172"/>
                <a:gd name="T2" fmla="*/ 6 w 139"/>
                <a:gd name="T3" fmla="*/ 23 h 172"/>
                <a:gd name="T4" fmla="*/ 18 w 139"/>
                <a:gd name="T5" fmla="*/ 15 h 172"/>
                <a:gd name="T6" fmla="*/ 14 w 139"/>
                <a:gd name="T7" fmla="*/ 2 h 172"/>
                <a:gd name="T8" fmla="*/ 2 w 139"/>
                <a:gd name="T9" fmla="*/ 9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67"/>
                  </a:moveTo>
                  <a:cubicBezTo>
                    <a:pt x="0" y="109"/>
                    <a:pt x="14" y="151"/>
                    <a:pt x="44" y="162"/>
                  </a:cubicBezTo>
                  <a:cubicBezTo>
                    <a:pt x="75" y="172"/>
                    <a:pt x="111" y="147"/>
                    <a:pt x="125" y="105"/>
                  </a:cubicBezTo>
                  <a:cubicBezTo>
                    <a:pt x="139" y="63"/>
                    <a:pt x="126" y="21"/>
                    <a:pt x="96" y="10"/>
                  </a:cubicBezTo>
                  <a:cubicBezTo>
                    <a:pt x="65" y="0"/>
                    <a:pt x="29" y="25"/>
                    <a:pt x="14" y="6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5" name="Freeform 1241">
              <a:extLst>
                <a:ext uri="{FF2B5EF4-FFF2-40B4-BE49-F238E27FC236}">
                  <a16:creationId xmlns:a16="http://schemas.microsoft.com/office/drawing/2014/main" id="{4720C5C5-37CC-4D5F-B833-C23B834E6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1659"/>
              <a:ext cx="11" cy="11"/>
            </a:xfrm>
            <a:custGeom>
              <a:avLst/>
              <a:gdLst>
                <a:gd name="T0" fmla="*/ 3 w 21"/>
                <a:gd name="T1" fmla="*/ 0 h 22"/>
                <a:gd name="T2" fmla="*/ 0 w 21"/>
                <a:gd name="T3" fmla="*/ 3 h 22"/>
                <a:gd name="T4" fmla="*/ 3 w 21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21" y="0"/>
                  </a:moveTo>
                  <a:cubicBezTo>
                    <a:pt x="21" y="0"/>
                    <a:pt x="21" y="19"/>
                    <a:pt x="0" y="22"/>
                  </a:cubicBezTo>
                  <a:cubicBezTo>
                    <a:pt x="0" y="22"/>
                    <a:pt x="18" y="12"/>
                    <a:pt x="21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6" name="Freeform 1242">
              <a:extLst>
                <a:ext uri="{FF2B5EF4-FFF2-40B4-BE49-F238E27FC236}">
                  <a16:creationId xmlns:a16="http://schemas.microsoft.com/office/drawing/2014/main" id="{63597A61-3B5A-4C8A-88DC-D984F7556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649"/>
              <a:ext cx="87" cy="64"/>
            </a:xfrm>
            <a:custGeom>
              <a:avLst/>
              <a:gdLst>
                <a:gd name="T0" fmla="*/ 10 w 164"/>
                <a:gd name="T1" fmla="*/ 2 h 122"/>
                <a:gd name="T2" fmla="*/ 2 w 164"/>
                <a:gd name="T3" fmla="*/ 13 h 122"/>
                <a:gd name="T4" fmla="*/ 15 w 164"/>
                <a:gd name="T5" fmla="*/ 16 h 122"/>
                <a:gd name="T6" fmla="*/ 23 w 164"/>
                <a:gd name="T7" fmla="*/ 5 h 122"/>
                <a:gd name="T8" fmla="*/ 10 w 164"/>
                <a:gd name="T9" fmla="*/ 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2">
                  <a:moveTo>
                    <a:pt x="66" y="14"/>
                  </a:moveTo>
                  <a:cubicBezTo>
                    <a:pt x="26" y="28"/>
                    <a:pt x="0" y="60"/>
                    <a:pt x="9" y="86"/>
                  </a:cubicBezTo>
                  <a:cubicBezTo>
                    <a:pt x="18" y="112"/>
                    <a:pt x="58" y="122"/>
                    <a:pt x="98" y="108"/>
                  </a:cubicBezTo>
                  <a:cubicBezTo>
                    <a:pt x="138" y="94"/>
                    <a:pt x="164" y="62"/>
                    <a:pt x="155" y="36"/>
                  </a:cubicBezTo>
                  <a:cubicBezTo>
                    <a:pt x="146" y="10"/>
                    <a:pt x="106" y="0"/>
                    <a:pt x="66" y="1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7" name="Freeform 1243">
              <a:extLst>
                <a:ext uri="{FF2B5EF4-FFF2-40B4-BE49-F238E27FC236}">
                  <a16:creationId xmlns:a16="http://schemas.microsoft.com/office/drawing/2014/main" id="{A83FCB52-3CCC-4978-9539-2ED824821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1656"/>
              <a:ext cx="50" cy="46"/>
            </a:xfrm>
            <a:custGeom>
              <a:avLst/>
              <a:gdLst>
                <a:gd name="T0" fmla="*/ 4 w 96"/>
                <a:gd name="T1" fmla="*/ 2 h 88"/>
                <a:gd name="T2" fmla="*/ 2 w 96"/>
                <a:gd name="T3" fmla="*/ 10 h 88"/>
                <a:gd name="T4" fmla="*/ 10 w 96"/>
                <a:gd name="T5" fmla="*/ 10 h 88"/>
                <a:gd name="T6" fmla="*/ 11 w 96"/>
                <a:gd name="T7" fmla="*/ 2 h 88"/>
                <a:gd name="T8" fmla="*/ 4 w 96"/>
                <a:gd name="T9" fmla="*/ 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8">
                  <a:moveTo>
                    <a:pt x="26" y="15"/>
                  </a:moveTo>
                  <a:cubicBezTo>
                    <a:pt x="6" y="30"/>
                    <a:pt x="0" y="56"/>
                    <a:pt x="12" y="71"/>
                  </a:cubicBezTo>
                  <a:cubicBezTo>
                    <a:pt x="24" y="87"/>
                    <a:pt x="50" y="88"/>
                    <a:pt x="70" y="72"/>
                  </a:cubicBezTo>
                  <a:cubicBezTo>
                    <a:pt x="90" y="57"/>
                    <a:pt x="96" y="32"/>
                    <a:pt x="83" y="16"/>
                  </a:cubicBezTo>
                  <a:cubicBezTo>
                    <a:pt x="71" y="1"/>
                    <a:pt x="45" y="0"/>
                    <a:pt x="26" y="15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" name="Freeform 1244">
              <a:extLst>
                <a:ext uri="{FF2B5EF4-FFF2-40B4-BE49-F238E27FC236}">
                  <a16:creationId xmlns:a16="http://schemas.microsoft.com/office/drawing/2014/main" id="{C041E726-C9B8-492A-B454-B7B07F227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666"/>
              <a:ext cx="13" cy="12"/>
            </a:xfrm>
            <a:custGeom>
              <a:avLst/>
              <a:gdLst>
                <a:gd name="T0" fmla="*/ 1 w 25"/>
                <a:gd name="T1" fmla="*/ 1 h 24"/>
                <a:gd name="T2" fmla="*/ 1 w 25"/>
                <a:gd name="T3" fmla="*/ 3 h 24"/>
                <a:gd name="T4" fmla="*/ 3 w 25"/>
                <a:gd name="T5" fmla="*/ 3 h 24"/>
                <a:gd name="T6" fmla="*/ 3 w 25"/>
                <a:gd name="T7" fmla="*/ 1 h 24"/>
                <a:gd name="T8" fmla="*/ 1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4"/>
                  </a:moveTo>
                  <a:cubicBezTo>
                    <a:pt x="0" y="8"/>
                    <a:pt x="1" y="15"/>
                    <a:pt x="5" y="19"/>
                  </a:cubicBezTo>
                  <a:cubicBezTo>
                    <a:pt x="10" y="24"/>
                    <a:pt x="16" y="24"/>
                    <a:pt x="21" y="20"/>
                  </a:cubicBezTo>
                  <a:cubicBezTo>
                    <a:pt x="25" y="16"/>
                    <a:pt x="24" y="9"/>
                    <a:pt x="20" y="5"/>
                  </a:cubicBezTo>
                  <a:cubicBezTo>
                    <a:pt x="15" y="0"/>
                    <a:pt x="9" y="0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9" name="Freeform 1245">
              <a:extLst>
                <a:ext uri="{FF2B5EF4-FFF2-40B4-BE49-F238E27FC236}">
                  <a16:creationId xmlns:a16="http://schemas.microsoft.com/office/drawing/2014/main" id="{462183FC-1540-4DD6-9A1E-2C6528DA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1681"/>
              <a:ext cx="9" cy="9"/>
            </a:xfrm>
            <a:custGeom>
              <a:avLst/>
              <a:gdLst>
                <a:gd name="T0" fmla="*/ 1 w 18"/>
                <a:gd name="T1" fmla="*/ 1 h 18"/>
                <a:gd name="T2" fmla="*/ 1 w 18"/>
                <a:gd name="T3" fmla="*/ 2 h 18"/>
                <a:gd name="T4" fmla="*/ 2 w 18"/>
                <a:gd name="T5" fmla="*/ 2 h 18"/>
                <a:gd name="T6" fmla="*/ 2 w 18"/>
                <a:gd name="T7" fmla="*/ 1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3" y="3"/>
                  </a:moveTo>
                  <a:cubicBezTo>
                    <a:pt x="0" y="6"/>
                    <a:pt x="1" y="11"/>
                    <a:pt x="4" y="14"/>
                  </a:cubicBezTo>
                  <a:cubicBezTo>
                    <a:pt x="7" y="18"/>
                    <a:pt x="12" y="18"/>
                    <a:pt x="15" y="15"/>
                  </a:cubicBezTo>
                  <a:cubicBezTo>
                    <a:pt x="18" y="12"/>
                    <a:pt x="18" y="7"/>
                    <a:pt x="14" y="4"/>
                  </a:cubicBezTo>
                  <a:cubicBezTo>
                    <a:pt x="11" y="0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0" name="Freeform 1246">
              <a:extLst>
                <a:ext uri="{FF2B5EF4-FFF2-40B4-BE49-F238E27FC236}">
                  <a16:creationId xmlns:a16="http://schemas.microsoft.com/office/drawing/2014/main" id="{91BF0592-193E-4983-9576-3D29E311C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578"/>
              <a:ext cx="40" cy="58"/>
            </a:xfrm>
            <a:custGeom>
              <a:avLst/>
              <a:gdLst>
                <a:gd name="T0" fmla="*/ 6 w 77"/>
                <a:gd name="T1" fmla="*/ 1 h 111"/>
                <a:gd name="T2" fmla="*/ 1 w 77"/>
                <a:gd name="T3" fmla="*/ 8 h 111"/>
                <a:gd name="T4" fmla="*/ 5 w 77"/>
                <a:gd name="T5" fmla="*/ 16 h 111"/>
                <a:gd name="T6" fmla="*/ 10 w 77"/>
                <a:gd name="T7" fmla="*/ 8 h 111"/>
                <a:gd name="T8" fmla="*/ 6 w 77"/>
                <a:gd name="T9" fmla="*/ 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1">
                  <a:moveTo>
                    <a:pt x="41" y="1"/>
                  </a:moveTo>
                  <a:cubicBezTo>
                    <a:pt x="21" y="0"/>
                    <a:pt x="3" y="24"/>
                    <a:pt x="2" y="54"/>
                  </a:cubicBezTo>
                  <a:cubicBezTo>
                    <a:pt x="0" y="84"/>
                    <a:pt x="16" y="109"/>
                    <a:pt x="36" y="110"/>
                  </a:cubicBezTo>
                  <a:cubicBezTo>
                    <a:pt x="57" y="111"/>
                    <a:pt x="75" y="87"/>
                    <a:pt x="76" y="57"/>
                  </a:cubicBezTo>
                  <a:cubicBezTo>
                    <a:pt x="77" y="27"/>
                    <a:pt x="62" y="2"/>
                    <a:pt x="41" y="1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1" name="Freeform 1247">
              <a:extLst>
                <a:ext uri="{FF2B5EF4-FFF2-40B4-BE49-F238E27FC236}">
                  <a16:creationId xmlns:a16="http://schemas.microsoft.com/office/drawing/2014/main" id="{64216A54-4978-40B9-A9A1-66D09D77A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1584"/>
              <a:ext cx="22" cy="27"/>
            </a:xfrm>
            <a:custGeom>
              <a:avLst/>
              <a:gdLst>
                <a:gd name="T0" fmla="*/ 1 w 43"/>
                <a:gd name="T1" fmla="*/ 4 h 51"/>
                <a:gd name="T2" fmla="*/ 3 w 43"/>
                <a:gd name="T3" fmla="*/ 7 h 51"/>
                <a:gd name="T4" fmla="*/ 6 w 43"/>
                <a:gd name="T5" fmla="*/ 4 h 51"/>
                <a:gd name="T6" fmla="*/ 3 w 43"/>
                <a:gd name="T7" fmla="*/ 1 h 51"/>
                <a:gd name="T8" fmla="*/ 1 w 43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1" y="25"/>
                  </a:moveTo>
                  <a:cubicBezTo>
                    <a:pt x="0" y="38"/>
                    <a:pt x="9" y="50"/>
                    <a:pt x="20" y="50"/>
                  </a:cubicBezTo>
                  <a:cubicBezTo>
                    <a:pt x="32" y="51"/>
                    <a:pt x="42" y="41"/>
                    <a:pt x="43" y="27"/>
                  </a:cubicBezTo>
                  <a:cubicBezTo>
                    <a:pt x="43" y="13"/>
                    <a:pt x="35" y="2"/>
                    <a:pt x="23" y="1"/>
                  </a:cubicBezTo>
                  <a:cubicBezTo>
                    <a:pt x="12" y="0"/>
                    <a:pt x="2" y="11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2" name="Freeform 1248">
              <a:extLst>
                <a:ext uri="{FF2B5EF4-FFF2-40B4-BE49-F238E27FC236}">
                  <a16:creationId xmlns:a16="http://schemas.microsoft.com/office/drawing/2014/main" id="{0074AE86-9E8C-4D7B-8E54-5D07509DC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1615"/>
              <a:ext cx="15" cy="17"/>
            </a:xfrm>
            <a:custGeom>
              <a:avLst/>
              <a:gdLst>
                <a:gd name="T0" fmla="*/ 1 w 30"/>
                <a:gd name="T1" fmla="*/ 2 h 33"/>
                <a:gd name="T2" fmla="*/ 2 w 30"/>
                <a:gd name="T3" fmla="*/ 4 h 33"/>
                <a:gd name="T4" fmla="*/ 4 w 30"/>
                <a:gd name="T5" fmla="*/ 3 h 33"/>
                <a:gd name="T6" fmla="*/ 3 w 30"/>
                <a:gd name="T7" fmla="*/ 1 h 33"/>
                <a:gd name="T8" fmla="*/ 1 w 30"/>
                <a:gd name="T9" fmla="*/ 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3" y="12"/>
                  </a:moveTo>
                  <a:cubicBezTo>
                    <a:pt x="0" y="19"/>
                    <a:pt x="3" y="28"/>
                    <a:pt x="10" y="30"/>
                  </a:cubicBezTo>
                  <a:cubicBezTo>
                    <a:pt x="16" y="33"/>
                    <a:pt x="24" y="28"/>
                    <a:pt x="27" y="21"/>
                  </a:cubicBezTo>
                  <a:cubicBezTo>
                    <a:pt x="30" y="13"/>
                    <a:pt x="27" y="4"/>
                    <a:pt x="20" y="2"/>
                  </a:cubicBezTo>
                  <a:cubicBezTo>
                    <a:pt x="14" y="0"/>
                    <a:pt x="6" y="4"/>
                    <a:pt x="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3" name="Freeform 1249">
              <a:extLst>
                <a:ext uri="{FF2B5EF4-FFF2-40B4-BE49-F238E27FC236}">
                  <a16:creationId xmlns:a16="http://schemas.microsoft.com/office/drawing/2014/main" id="{72F1A057-5DCD-4ACD-936A-67847C454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1554"/>
              <a:ext cx="162" cy="162"/>
            </a:xfrm>
            <a:custGeom>
              <a:avLst/>
              <a:gdLst>
                <a:gd name="T0" fmla="*/ 14 w 308"/>
                <a:gd name="T1" fmla="*/ 14 h 310"/>
                <a:gd name="T2" fmla="*/ 15 w 308"/>
                <a:gd name="T3" fmla="*/ 13 h 310"/>
                <a:gd name="T4" fmla="*/ 19 w 308"/>
                <a:gd name="T5" fmla="*/ 7 h 310"/>
                <a:gd name="T6" fmla="*/ 40 w 308"/>
                <a:gd name="T7" fmla="*/ 5 h 310"/>
                <a:gd name="T8" fmla="*/ 38 w 308"/>
                <a:gd name="T9" fmla="*/ 25 h 310"/>
                <a:gd name="T10" fmla="*/ 33 w 308"/>
                <a:gd name="T11" fmla="*/ 29 h 310"/>
                <a:gd name="T12" fmla="*/ 31 w 308"/>
                <a:gd name="T13" fmla="*/ 31 h 310"/>
                <a:gd name="T14" fmla="*/ 29 w 308"/>
                <a:gd name="T15" fmla="*/ 32 h 310"/>
                <a:gd name="T16" fmla="*/ 25 w 308"/>
                <a:gd name="T17" fmla="*/ 38 h 310"/>
                <a:gd name="T18" fmla="*/ 5 w 308"/>
                <a:gd name="T19" fmla="*/ 39 h 310"/>
                <a:gd name="T20" fmla="*/ 7 w 308"/>
                <a:gd name="T21" fmla="*/ 19 h 310"/>
                <a:gd name="T22" fmla="*/ 13 w 308"/>
                <a:gd name="T23" fmla="*/ 16 h 310"/>
                <a:gd name="T24" fmla="*/ 14 w 308"/>
                <a:gd name="T25" fmla="*/ 14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10">
                  <a:moveTo>
                    <a:pt x="94" y="96"/>
                  </a:moveTo>
                  <a:cubicBezTo>
                    <a:pt x="98" y="92"/>
                    <a:pt x="103" y="89"/>
                    <a:pt x="107" y="87"/>
                  </a:cubicBezTo>
                  <a:cubicBezTo>
                    <a:pt x="113" y="73"/>
                    <a:pt x="121" y="60"/>
                    <a:pt x="133" y="48"/>
                  </a:cubicBezTo>
                  <a:cubicBezTo>
                    <a:pt x="175" y="6"/>
                    <a:pt x="237" y="0"/>
                    <a:pt x="273" y="35"/>
                  </a:cubicBezTo>
                  <a:cubicBezTo>
                    <a:pt x="308" y="70"/>
                    <a:pt x="303" y="133"/>
                    <a:pt x="261" y="175"/>
                  </a:cubicBezTo>
                  <a:cubicBezTo>
                    <a:pt x="250" y="186"/>
                    <a:pt x="237" y="195"/>
                    <a:pt x="224" y="201"/>
                  </a:cubicBezTo>
                  <a:cubicBezTo>
                    <a:pt x="222" y="206"/>
                    <a:pt x="219" y="211"/>
                    <a:pt x="214" y="215"/>
                  </a:cubicBezTo>
                  <a:cubicBezTo>
                    <a:pt x="210" y="220"/>
                    <a:pt x="205" y="223"/>
                    <a:pt x="200" y="225"/>
                  </a:cubicBezTo>
                  <a:cubicBezTo>
                    <a:pt x="194" y="238"/>
                    <a:pt x="186" y="251"/>
                    <a:pt x="174" y="262"/>
                  </a:cubicBezTo>
                  <a:cubicBezTo>
                    <a:pt x="133" y="304"/>
                    <a:pt x="70" y="310"/>
                    <a:pt x="35" y="275"/>
                  </a:cubicBezTo>
                  <a:cubicBezTo>
                    <a:pt x="0" y="240"/>
                    <a:pt x="5" y="178"/>
                    <a:pt x="47" y="135"/>
                  </a:cubicBezTo>
                  <a:cubicBezTo>
                    <a:pt x="58" y="124"/>
                    <a:pt x="72" y="115"/>
                    <a:pt x="85" y="109"/>
                  </a:cubicBezTo>
                  <a:cubicBezTo>
                    <a:pt x="87" y="105"/>
                    <a:pt x="90" y="100"/>
                    <a:pt x="94" y="9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4" name="Freeform 1250">
              <a:extLst>
                <a:ext uri="{FF2B5EF4-FFF2-40B4-BE49-F238E27FC236}">
                  <a16:creationId xmlns:a16="http://schemas.microsoft.com/office/drawing/2014/main" id="{B90A8451-1422-4B41-B1FB-9F530CD39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1532"/>
              <a:ext cx="161" cy="162"/>
            </a:xfrm>
            <a:custGeom>
              <a:avLst/>
              <a:gdLst>
                <a:gd name="T0" fmla="*/ 31 w 308"/>
                <a:gd name="T1" fmla="*/ 31 h 309"/>
                <a:gd name="T2" fmla="*/ 29 w 308"/>
                <a:gd name="T3" fmla="*/ 32 h 309"/>
                <a:gd name="T4" fmla="*/ 25 w 308"/>
                <a:gd name="T5" fmla="*/ 38 h 309"/>
                <a:gd name="T6" fmla="*/ 5 w 308"/>
                <a:gd name="T7" fmla="*/ 39 h 309"/>
                <a:gd name="T8" fmla="*/ 7 w 308"/>
                <a:gd name="T9" fmla="*/ 19 h 309"/>
                <a:gd name="T10" fmla="*/ 12 w 308"/>
                <a:gd name="T11" fmla="*/ 16 h 309"/>
                <a:gd name="T12" fmla="*/ 14 w 308"/>
                <a:gd name="T13" fmla="*/ 14 h 309"/>
                <a:gd name="T14" fmla="*/ 15 w 308"/>
                <a:gd name="T15" fmla="*/ 13 h 309"/>
                <a:gd name="T16" fmla="*/ 19 w 308"/>
                <a:gd name="T17" fmla="*/ 7 h 309"/>
                <a:gd name="T18" fmla="*/ 39 w 308"/>
                <a:gd name="T19" fmla="*/ 5 h 309"/>
                <a:gd name="T20" fmla="*/ 37 w 308"/>
                <a:gd name="T21" fmla="*/ 25 h 309"/>
                <a:gd name="T22" fmla="*/ 32 w 308"/>
                <a:gd name="T23" fmla="*/ 29 h 309"/>
                <a:gd name="T24" fmla="*/ 31 w 308"/>
                <a:gd name="T25" fmla="*/ 31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09">
                  <a:moveTo>
                    <a:pt x="214" y="214"/>
                  </a:moveTo>
                  <a:cubicBezTo>
                    <a:pt x="210" y="218"/>
                    <a:pt x="205" y="221"/>
                    <a:pt x="201" y="222"/>
                  </a:cubicBezTo>
                  <a:cubicBezTo>
                    <a:pt x="195" y="236"/>
                    <a:pt x="186" y="250"/>
                    <a:pt x="175" y="262"/>
                  </a:cubicBezTo>
                  <a:cubicBezTo>
                    <a:pt x="133" y="304"/>
                    <a:pt x="71" y="309"/>
                    <a:pt x="35" y="274"/>
                  </a:cubicBezTo>
                  <a:cubicBezTo>
                    <a:pt x="0" y="239"/>
                    <a:pt x="5" y="177"/>
                    <a:pt x="47" y="135"/>
                  </a:cubicBezTo>
                  <a:cubicBezTo>
                    <a:pt x="58" y="123"/>
                    <a:pt x="71" y="115"/>
                    <a:pt x="84" y="109"/>
                  </a:cubicBezTo>
                  <a:cubicBezTo>
                    <a:pt x="86" y="104"/>
                    <a:pt x="89" y="99"/>
                    <a:pt x="94" y="94"/>
                  </a:cubicBezTo>
                  <a:cubicBezTo>
                    <a:pt x="98" y="90"/>
                    <a:pt x="103" y="87"/>
                    <a:pt x="108" y="85"/>
                  </a:cubicBezTo>
                  <a:cubicBezTo>
                    <a:pt x="114" y="72"/>
                    <a:pt x="122" y="59"/>
                    <a:pt x="133" y="47"/>
                  </a:cubicBezTo>
                  <a:cubicBezTo>
                    <a:pt x="175" y="5"/>
                    <a:pt x="238" y="0"/>
                    <a:pt x="273" y="35"/>
                  </a:cubicBezTo>
                  <a:cubicBezTo>
                    <a:pt x="308" y="70"/>
                    <a:pt x="303" y="132"/>
                    <a:pt x="261" y="174"/>
                  </a:cubicBezTo>
                  <a:cubicBezTo>
                    <a:pt x="250" y="186"/>
                    <a:pt x="236" y="195"/>
                    <a:pt x="222" y="201"/>
                  </a:cubicBezTo>
                  <a:cubicBezTo>
                    <a:pt x="221" y="205"/>
                    <a:pt x="218" y="210"/>
                    <a:pt x="214" y="214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5" name="Freeform 1251">
              <a:extLst>
                <a:ext uri="{FF2B5EF4-FFF2-40B4-BE49-F238E27FC236}">
                  <a16:creationId xmlns:a16="http://schemas.microsoft.com/office/drawing/2014/main" id="{4F996E42-2529-45AC-A7F2-E277CB72E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591"/>
              <a:ext cx="73" cy="91"/>
            </a:xfrm>
            <a:custGeom>
              <a:avLst/>
              <a:gdLst>
                <a:gd name="T0" fmla="*/ 18 w 139"/>
                <a:gd name="T1" fmla="*/ 15 h 173"/>
                <a:gd name="T2" fmla="*/ 14 w 139"/>
                <a:gd name="T3" fmla="*/ 2 h 173"/>
                <a:gd name="T4" fmla="*/ 2 w 139"/>
                <a:gd name="T5" fmla="*/ 10 h 173"/>
                <a:gd name="T6" fmla="*/ 6 w 139"/>
                <a:gd name="T7" fmla="*/ 24 h 173"/>
                <a:gd name="T8" fmla="*/ 18 w 139"/>
                <a:gd name="T9" fmla="*/ 1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3">
                  <a:moveTo>
                    <a:pt x="125" y="105"/>
                  </a:moveTo>
                  <a:cubicBezTo>
                    <a:pt x="139" y="63"/>
                    <a:pt x="126" y="21"/>
                    <a:pt x="95" y="10"/>
                  </a:cubicBezTo>
                  <a:cubicBezTo>
                    <a:pt x="65" y="0"/>
                    <a:pt x="29" y="26"/>
                    <a:pt x="14" y="68"/>
                  </a:cubicBezTo>
                  <a:cubicBezTo>
                    <a:pt x="0" y="109"/>
                    <a:pt x="13" y="152"/>
                    <a:pt x="44" y="162"/>
                  </a:cubicBezTo>
                  <a:cubicBezTo>
                    <a:pt x="75" y="173"/>
                    <a:pt x="111" y="147"/>
                    <a:pt x="125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6" name="Freeform 1252">
              <a:extLst>
                <a:ext uri="{FF2B5EF4-FFF2-40B4-BE49-F238E27FC236}">
                  <a16:creationId xmlns:a16="http://schemas.microsoft.com/office/drawing/2014/main" id="{91346E71-A25D-4E5A-8181-88DAA5940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579"/>
              <a:ext cx="11" cy="11"/>
            </a:xfrm>
            <a:custGeom>
              <a:avLst/>
              <a:gdLst>
                <a:gd name="T0" fmla="*/ 0 w 21"/>
                <a:gd name="T1" fmla="*/ 3 h 21"/>
                <a:gd name="T2" fmla="*/ 3 w 21"/>
                <a:gd name="T3" fmla="*/ 0 h 21"/>
                <a:gd name="T4" fmla="*/ 0 w 21"/>
                <a:gd name="T5" fmla="*/ 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0" y="21"/>
                  </a:moveTo>
                  <a:cubicBezTo>
                    <a:pt x="0" y="21"/>
                    <a:pt x="0" y="2"/>
                    <a:pt x="21" y="0"/>
                  </a:cubicBezTo>
                  <a:cubicBezTo>
                    <a:pt x="21" y="0"/>
                    <a:pt x="3" y="9"/>
                    <a:pt x="0" y="2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7" name="Freeform 1253">
              <a:extLst>
                <a:ext uri="{FF2B5EF4-FFF2-40B4-BE49-F238E27FC236}">
                  <a16:creationId xmlns:a16="http://schemas.microsoft.com/office/drawing/2014/main" id="{34279477-D013-41E4-B90F-015AAA8DB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536"/>
              <a:ext cx="85" cy="64"/>
            </a:xfrm>
            <a:custGeom>
              <a:avLst/>
              <a:gdLst>
                <a:gd name="T0" fmla="*/ 14 w 163"/>
                <a:gd name="T1" fmla="*/ 16 h 122"/>
                <a:gd name="T2" fmla="*/ 22 w 163"/>
                <a:gd name="T3" fmla="*/ 5 h 122"/>
                <a:gd name="T4" fmla="*/ 9 w 163"/>
                <a:gd name="T5" fmla="*/ 2 h 122"/>
                <a:gd name="T6" fmla="*/ 2 w 163"/>
                <a:gd name="T7" fmla="*/ 13 h 122"/>
                <a:gd name="T8" fmla="*/ 14 w 163"/>
                <a:gd name="T9" fmla="*/ 1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22">
                  <a:moveTo>
                    <a:pt x="98" y="108"/>
                  </a:moveTo>
                  <a:cubicBezTo>
                    <a:pt x="138" y="94"/>
                    <a:pt x="163" y="62"/>
                    <a:pt x="154" y="36"/>
                  </a:cubicBezTo>
                  <a:cubicBezTo>
                    <a:pt x="145" y="10"/>
                    <a:pt x="106" y="0"/>
                    <a:pt x="65" y="14"/>
                  </a:cubicBezTo>
                  <a:cubicBezTo>
                    <a:pt x="25" y="28"/>
                    <a:pt x="0" y="60"/>
                    <a:pt x="9" y="86"/>
                  </a:cubicBezTo>
                  <a:cubicBezTo>
                    <a:pt x="18" y="112"/>
                    <a:pt x="58" y="122"/>
                    <a:pt x="98" y="10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8" name="Freeform 1254">
              <a:extLst>
                <a:ext uri="{FF2B5EF4-FFF2-40B4-BE49-F238E27FC236}">
                  <a16:creationId xmlns:a16="http://schemas.microsoft.com/office/drawing/2014/main" id="{FF830DCA-81B7-4840-8AE1-7518E2579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547"/>
              <a:ext cx="51" cy="46"/>
            </a:xfrm>
            <a:custGeom>
              <a:avLst/>
              <a:gdLst>
                <a:gd name="T0" fmla="*/ 11 w 96"/>
                <a:gd name="T1" fmla="*/ 11 h 87"/>
                <a:gd name="T2" fmla="*/ 12 w 96"/>
                <a:gd name="T3" fmla="*/ 2 h 87"/>
                <a:gd name="T4" fmla="*/ 4 w 96"/>
                <a:gd name="T5" fmla="*/ 2 h 87"/>
                <a:gd name="T6" fmla="*/ 2 w 96"/>
                <a:gd name="T7" fmla="*/ 11 h 87"/>
                <a:gd name="T8" fmla="*/ 11 w 96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7">
                  <a:moveTo>
                    <a:pt x="70" y="72"/>
                  </a:moveTo>
                  <a:cubicBezTo>
                    <a:pt x="90" y="57"/>
                    <a:pt x="96" y="32"/>
                    <a:pt x="83" y="16"/>
                  </a:cubicBezTo>
                  <a:cubicBezTo>
                    <a:pt x="71" y="0"/>
                    <a:pt x="45" y="0"/>
                    <a:pt x="26" y="15"/>
                  </a:cubicBezTo>
                  <a:cubicBezTo>
                    <a:pt x="6" y="30"/>
                    <a:pt x="0" y="55"/>
                    <a:pt x="12" y="71"/>
                  </a:cubicBezTo>
                  <a:cubicBezTo>
                    <a:pt x="24" y="87"/>
                    <a:pt x="50" y="87"/>
                    <a:pt x="70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9" name="Freeform 1255">
              <a:extLst>
                <a:ext uri="{FF2B5EF4-FFF2-40B4-BE49-F238E27FC236}">
                  <a16:creationId xmlns:a16="http://schemas.microsoft.com/office/drawing/2014/main" id="{8534753C-DBE1-4E6D-B842-6DB23BFC4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570"/>
              <a:ext cx="13" cy="13"/>
            </a:xfrm>
            <a:custGeom>
              <a:avLst/>
              <a:gdLst>
                <a:gd name="T0" fmla="*/ 3 w 24"/>
                <a:gd name="T1" fmla="*/ 3 h 24"/>
                <a:gd name="T2" fmla="*/ 3 w 24"/>
                <a:gd name="T3" fmla="*/ 1 h 24"/>
                <a:gd name="T4" fmla="*/ 1 w 24"/>
                <a:gd name="T5" fmla="*/ 1 h 24"/>
                <a:gd name="T6" fmla="*/ 1 w 24"/>
                <a:gd name="T7" fmla="*/ 3 h 24"/>
                <a:gd name="T8" fmla="*/ 3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cubicBezTo>
                    <a:pt x="24" y="16"/>
                    <a:pt x="24" y="9"/>
                    <a:pt x="20" y="5"/>
                  </a:cubicBezTo>
                  <a:cubicBezTo>
                    <a:pt x="15" y="0"/>
                    <a:pt x="8" y="0"/>
                    <a:pt x="4" y="4"/>
                  </a:cubicBezTo>
                  <a:cubicBezTo>
                    <a:pt x="0" y="8"/>
                    <a:pt x="0" y="15"/>
                    <a:pt x="5" y="20"/>
                  </a:cubicBezTo>
                  <a:cubicBezTo>
                    <a:pt x="9" y="24"/>
                    <a:pt x="16" y="24"/>
                    <a:pt x="2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0" name="Freeform 1256">
              <a:extLst>
                <a:ext uri="{FF2B5EF4-FFF2-40B4-BE49-F238E27FC236}">
                  <a16:creationId xmlns:a16="http://schemas.microsoft.com/office/drawing/2014/main" id="{CA6B2C55-2677-4B7D-A53D-6197A2A55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559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2 w 17"/>
                <a:gd name="T3" fmla="*/ 1 h 17"/>
                <a:gd name="T4" fmla="*/ 1 w 17"/>
                <a:gd name="T5" fmla="*/ 1 h 17"/>
                <a:gd name="T6" fmla="*/ 1 w 17"/>
                <a:gd name="T7" fmla="*/ 2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4" y="14"/>
                  </a:moveTo>
                  <a:cubicBezTo>
                    <a:pt x="17" y="11"/>
                    <a:pt x="17" y="6"/>
                    <a:pt x="14" y="3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6" y="17"/>
                    <a:pt x="11" y="17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1" name="Freeform 1257">
              <a:extLst>
                <a:ext uri="{FF2B5EF4-FFF2-40B4-BE49-F238E27FC236}">
                  <a16:creationId xmlns:a16="http://schemas.microsoft.com/office/drawing/2014/main" id="{D22DB7BB-A18A-45A6-82FD-B5467745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612"/>
              <a:ext cx="40" cy="59"/>
            </a:xfrm>
            <a:custGeom>
              <a:avLst/>
              <a:gdLst>
                <a:gd name="T0" fmla="*/ 5 w 77"/>
                <a:gd name="T1" fmla="*/ 16 h 112"/>
                <a:gd name="T2" fmla="*/ 10 w 77"/>
                <a:gd name="T3" fmla="*/ 8 h 112"/>
                <a:gd name="T4" fmla="*/ 6 w 77"/>
                <a:gd name="T5" fmla="*/ 1 h 112"/>
                <a:gd name="T6" fmla="*/ 1 w 77"/>
                <a:gd name="T7" fmla="*/ 8 h 112"/>
                <a:gd name="T8" fmla="*/ 5 w 77"/>
                <a:gd name="T9" fmla="*/ 16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2">
                  <a:moveTo>
                    <a:pt x="36" y="111"/>
                  </a:moveTo>
                  <a:cubicBezTo>
                    <a:pt x="57" y="112"/>
                    <a:pt x="75" y="88"/>
                    <a:pt x="76" y="58"/>
                  </a:cubicBezTo>
                  <a:cubicBezTo>
                    <a:pt x="77" y="27"/>
                    <a:pt x="62" y="2"/>
                    <a:pt x="41" y="1"/>
                  </a:cubicBezTo>
                  <a:cubicBezTo>
                    <a:pt x="21" y="0"/>
                    <a:pt x="3" y="24"/>
                    <a:pt x="2" y="54"/>
                  </a:cubicBezTo>
                  <a:cubicBezTo>
                    <a:pt x="0" y="84"/>
                    <a:pt x="16" y="110"/>
                    <a:pt x="36" y="1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2" name="Freeform 1258">
              <a:extLst>
                <a:ext uri="{FF2B5EF4-FFF2-40B4-BE49-F238E27FC236}">
                  <a16:creationId xmlns:a16="http://schemas.microsoft.com/office/drawing/2014/main" id="{F0E05F72-7C2B-4B1C-A991-C8F06CAC9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638"/>
              <a:ext cx="23" cy="27"/>
            </a:xfrm>
            <a:custGeom>
              <a:avLst/>
              <a:gdLst>
                <a:gd name="T0" fmla="*/ 6 w 44"/>
                <a:gd name="T1" fmla="*/ 4 h 51"/>
                <a:gd name="T2" fmla="*/ 3 w 44"/>
                <a:gd name="T3" fmla="*/ 1 h 51"/>
                <a:gd name="T4" fmla="*/ 1 w 44"/>
                <a:gd name="T5" fmla="*/ 4 h 51"/>
                <a:gd name="T6" fmla="*/ 3 w 44"/>
                <a:gd name="T7" fmla="*/ 7 h 51"/>
                <a:gd name="T8" fmla="*/ 6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43" y="27"/>
                  </a:moveTo>
                  <a:cubicBezTo>
                    <a:pt x="44" y="13"/>
                    <a:pt x="35" y="2"/>
                    <a:pt x="23" y="1"/>
                  </a:cubicBezTo>
                  <a:cubicBezTo>
                    <a:pt x="12" y="0"/>
                    <a:pt x="2" y="11"/>
                    <a:pt x="1" y="24"/>
                  </a:cubicBezTo>
                  <a:cubicBezTo>
                    <a:pt x="0" y="38"/>
                    <a:pt x="9" y="50"/>
                    <a:pt x="20" y="50"/>
                  </a:cubicBezTo>
                  <a:cubicBezTo>
                    <a:pt x="32" y="51"/>
                    <a:pt x="42" y="40"/>
                    <a:pt x="4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3" name="Freeform 1259">
              <a:extLst>
                <a:ext uri="{FF2B5EF4-FFF2-40B4-BE49-F238E27FC236}">
                  <a16:creationId xmlns:a16="http://schemas.microsoft.com/office/drawing/2014/main" id="{795B3176-70B4-4CD4-AA50-7E5D5E501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617"/>
              <a:ext cx="15" cy="17"/>
            </a:xfrm>
            <a:custGeom>
              <a:avLst/>
              <a:gdLst>
                <a:gd name="T0" fmla="*/ 4 w 30"/>
                <a:gd name="T1" fmla="*/ 3 h 33"/>
                <a:gd name="T2" fmla="*/ 3 w 30"/>
                <a:gd name="T3" fmla="*/ 1 h 33"/>
                <a:gd name="T4" fmla="*/ 1 w 30"/>
                <a:gd name="T5" fmla="*/ 2 h 33"/>
                <a:gd name="T6" fmla="*/ 2 w 30"/>
                <a:gd name="T7" fmla="*/ 4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7" y="21"/>
                  </a:moveTo>
                  <a:cubicBezTo>
                    <a:pt x="30" y="13"/>
                    <a:pt x="27" y="5"/>
                    <a:pt x="20" y="2"/>
                  </a:cubicBezTo>
                  <a:cubicBezTo>
                    <a:pt x="14" y="0"/>
                    <a:pt x="6" y="4"/>
                    <a:pt x="3" y="12"/>
                  </a:cubicBezTo>
                  <a:cubicBezTo>
                    <a:pt x="0" y="20"/>
                    <a:pt x="3" y="28"/>
                    <a:pt x="10" y="30"/>
                  </a:cubicBezTo>
                  <a:cubicBezTo>
                    <a:pt x="16" y="33"/>
                    <a:pt x="24" y="28"/>
                    <a:pt x="2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4" name="Freeform 1260">
              <a:extLst>
                <a:ext uri="{FF2B5EF4-FFF2-40B4-BE49-F238E27FC236}">
                  <a16:creationId xmlns:a16="http://schemas.microsoft.com/office/drawing/2014/main" id="{AC6CE9C8-C40B-40B9-ACB9-DAD742E55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1533"/>
              <a:ext cx="162" cy="162"/>
            </a:xfrm>
            <a:custGeom>
              <a:avLst/>
              <a:gdLst>
                <a:gd name="T0" fmla="*/ 31 w 308"/>
                <a:gd name="T1" fmla="*/ 31 h 310"/>
                <a:gd name="T2" fmla="*/ 29 w 308"/>
                <a:gd name="T3" fmla="*/ 32 h 310"/>
                <a:gd name="T4" fmla="*/ 25 w 308"/>
                <a:gd name="T5" fmla="*/ 38 h 310"/>
                <a:gd name="T6" fmla="*/ 5 w 308"/>
                <a:gd name="T7" fmla="*/ 39 h 310"/>
                <a:gd name="T8" fmla="*/ 7 w 308"/>
                <a:gd name="T9" fmla="*/ 19 h 310"/>
                <a:gd name="T10" fmla="*/ 12 w 308"/>
                <a:gd name="T11" fmla="*/ 16 h 310"/>
                <a:gd name="T12" fmla="*/ 14 w 308"/>
                <a:gd name="T13" fmla="*/ 14 h 310"/>
                <a:gd name="T14" fmla="*/ 16 w 308"/>
                <a:gd name="T15" fmla="*/ 13 h 310"/>
                <a:gd name="T16" fmla="*/ 19 w 308"/>
                <a:gd name="T17" fmla="*/ 7 h 310"/>
                <a:gd name="T18" fmla="*/ 40 w 308"/>
                <a:gd name="T19" fmla="*/ 5 h 310"/>
                <a:gd name="T20" fmla="*/ 38 w 308"/>
                <a:gd name="T21" fmla="*/ 25 h 310"/>
                <a:gd name="T22" fmla="*/ 33 w 308"/>
                <a:gd name="T23" fmla="*/ 29 h 310"/>
                <a:gd name="T24" fmla="*/ 31 w 308"/>
                <a:gd name="T25" fmla="*/ 31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10">
                  <a:moveTo>
                    <a:pt x="214" y="214"/>
                  </a:moveTo>
                  <a:cubicBezTo>
                    <a:pt x="209" y="218"/>
                    <a:pt x="205" y="221"/>
                    <a:pt x="201" y="223"/>
                  </a:cubicBezTo>
                  <a:cubicBezTo>
                    <a:pt x="195" y="237"/>
                    <a:pt x="186" y="250"/>
                    <a:pt x="175" y="262"/>
                  </a:cubicBezTo>
                  <a:cubicBezTo>
                    <a:pt x="133" y="304"/>
                    <a:pt x="70" y="310"/>
                    <a:pt x="35" y="275"/>
                  </a:cubicBezTo>
                  <a:cubicBezTo>
                    <a:pt x="0" y="240"/>
                    <a:pt x="5" y="177"/>
                    <a:pt x="47" y="135"/>
                  </a:cubicBezTo>
                  <a:cubicBezTo>
                    <a:pt x="58" y="124"/>
                    <a:pt x="71" y="115"/>
                    <a:pt x="84" y="109"/>
                  </a:cubicBezTo>
                  <a:cubicBezTo>
                    <a:pt x="86" y="105"/>
                    <a:pt x="89" y="100"/>
                    <a:pt x="93" y="95"/>
                  </a:cubicBezTo>
                  <a:cubicBezTo>
                    <a:pt x="98" y="90"/>
                    <a:pt x="103" y="87"/>
                    <a:pt x="108" y="86"/>
                  </a:cubicBezTo>
                  <a:cubicBezTo>
                    <a:pt x="113" y="72"/>
                    <a:pt x="122" y="59"/>
                    <a:pt x="133" y="48"/>
                  </a:cubicBezTo>
                  <a:cubicBezTo>
                    <a:pt x="175" y="6"/>
                    <a:pt x="237" y="0"/>
                    <a:pt x="273" y="35"/>
                  </a:cubicBezTo>
                  <a:cubicBezTo>
                    <a:pt x="308" y="70"/>
                    <a:pt x="303" y="133"/>
                    <a:pt x="261" y="175"/>
                  </a:cubicBezTo>
                  <a:cubicBezTo>
                    <a:pt x="249" y="187"/>
                    <a:pt x="236" y="196"/>
                    <a:pt x="222" y="201"/>
                  </a:cubicBezTo>
                  <a:cubicBezTo>
                    <a:pt x="221" y="206"/>
                    <a:pt x="218" y="210"/>
                    <a:pt x="214" y="21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5" name="Freeform 1261">
              <a:extLst>
                <a:ext uri="{FF2B5EF4-FFF2-40B4-BE49-F238E27FC236}">
                  <a16:creationId xmlns:a16="http://schemas.microsoft.com/office/drawing/2014/main" id="{0448D9B0-ADB1-41A3-9169-4091F8888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644"/>
              <a:ext cx="183" cy="110"/>
            </a:xfrm>
            <a:custGeom>
              <a:avLst/>
              <a:gdLst>
                <a:gd name="T0" fmla="*/ 24 w 348"/>
                <a:gd name="T1" fmla="*/ 3 h 209"/>
                <a:gd name="T2" fmla="*/ 22 w 348"/>
                <a:gd name="T3" fmla="*/ 4 h 209"/>
                <a:gd name="T4" fmla="*/ 15 w 348"/>
                <a:gd name="T5" fmla="*/ 3 h 209"/>
                <a:gd name="T6" fmla="*/ 1 w 348"/>
                <a:gd name="T7" fmla="*/ 18 h 209"/>
                <a:gd name="T8" fmla="*/ 18 w 348"/>
                <a:gd name="T9" fmla="*/ 29 h 209"/>
                <a:gd name="T10" fmla="*/ 24 w 348"/>
                <a:gd name="T11" fmla="*/ 27 h 209"/>
                <a:gd name="T12" fmla="*/ 27 w 348"/>
                <a:gd name="T13" fmla="*/ 27 h 209"/>
                <a:gd name="T14" fmla="*/ 29 w 348"/>
                <a:gd name="T15" fmla="*/ 27 h 209"/>
                <a:gd name="T16" fmla="*/ 36 w 348"/>
                <a:gd name="T17" fmla="*/ 27 h 209"/>
                <a:gd name="T18" fmla="*/ 49 w 348"/>
                <a:gd name="T19" fmla="*/ 12 h 209"/>
                <a:gd name="T20" fmla="*/ 33 w 348"/>
                <a:gd name="T21" fmla="*/ 1 h 209"/>
                <a:gd name="T22" fmla="*/ 26 w 348"/>
                <a:gd name="T23" fmla="*/ 3 h 209"/>
                <a:gd name="T24" fmla="*/ 24 w 348"/>
                <a:gd name="T25" fmla="*/ 3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8" h="209">
                  <a:moveTo>
                    <a:pt x="163" y="21"/>
                  </a:moveTo>
                  <a:cubicBezTo>
                    <a:pt x="158" y="22"/>
                    <a:pt x="153" y="23"/>
                    <a:pt x="149" y="26"/>
                  </a:cubicBezTo>
                  <a:cubicBezTo>
                    <a:pt x="134" y="22"/>
                    <a:pt x="118" y="21"/>
                    <a:pt x="102" y="23"/>
                  </a:cubicBezTo>
                  <a:cubicBezTo>
                    <a:pt x="43" y="30"/>
                    <a:pt x="0" y="76"/>
                    <a:pt x="7" y="126"/>
                  </a:cubicBezTo>
                  <a:cubicBezTo>
                    <a:pt x="13" y="175"/>
                    <a:pt x="66" y="209"/>
                    <a:pt x="124" y="201"/>
                  </a:cubicBezTo>
                  <a:cubicBezTo>
                    <a:pt x="140" y="199"/>
                    <a:pt x="155" y="194"/>
                    <a:pt x="168" y="187"/>
                  </a:cubicBezTo>
                  <a:cubicBezTo>
                    <a:pt x="172" y="189"/>
                    <a:pt x="178" y="190"/>
                    <a:pt x="185" y="189"/>
                  </a:cubicBezTo>
                  <a:cubicBezTo>
                    <a:pt x="191" y="188"/>
                    <a:pt x="197" y="186"/>
                    <a:pt x="201" y="183"/>
                  </a:cubicBezTo>
                  <a:cubicBezTo>
                    <a:pt x="215" y="187"/>
                    <a:pt x="230" y="188"/>
                    <a:pt x="246" y="186"/>
                  </a:cubicBezTo>
                  <a:cubicBezTo>
                    <a:pt x="305" y="178"/>
                    <a:pt x="348" y="132"/>
                    <a:pt x="341" y="83"/>
                  </a:cubicBezTo>
                  <a:cubicBezTo>
                    <a:pt x="335" y="34"/>
                    <a:pt x="282" y="0"/>
                    <a:pt x="224" y="7"/>
                  </a:cubicBezTo>
                  <a:cubicBezTo>
                    <a:pt x="207" y="9"/>
                    <a:pt x="192" y="14"/>
                    <a:pt x="179" y="22"/>
                  </a:cubicBezTo>
                  <a:cubicBezTo>
                    <a:pt x="175" y="21"/>
                    <a:pt x="169" y="20"/>
                    <a:pt x="163" y="21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6" name="Freeform 1262">
              <a:extLst>
                <a:ext uri="{FF2B5EF4-FFF2-40B4-BE49-F238E27FC236}">
                  <a16:creationId xmlns:a16="http://schemas.microsoft.com/office/drawing/2014/main" id="{678F4324-3603-4CF6-B128-C3A55512E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1677"/>
              <a:ext cx="91" cy="73"/>
            </a:xfrm>
            <a:custGeom>
              <a:avLst/>
              <a:gdLst>
                <a:gd name="T0" fmla="*/ 15 w 173"/>
                <a:gd name="T1" fmla="*/ 2 h 139"/>
                <a:gd name="T2" fmla="*/ 24 w 173"/>
                <a:gd name="T3" fmla="*/ 14 h 139"/>
                <a:gd name="T4" fmla="*/ 10 w 173"/>
                <a:gd name="T5" fmla="*/ 18 h 139"/>
                <a:gd name="T6" fmla="*/ 2 w 173"/>
                <a:gd name="T7" fmla="*/ 6 h 139"/>
                <a:gd name="T8" fmla="*/ 15 w 173"/>
                <a:gd name="T9" fmla="*/ 2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39">
                  <a:moveTo>
                    <a:pt x="106" y="14"/>
                  </a:moveTo>
                  <a:cubicBezTo>
                    <a:pt x="147" y="29"/>
                    <a:pt x="173" y="65"/>
                    <a:pt x="162" y="96"/>
                  </a:cubicBezTo>
                  <a:cubicBezTo>
                    <a:pt x="152" y="126"/>
                    <a:pt x="110" y="139"/>
                    <a:pt x="68" y="125"/>
                  </a:cubicBezTo>
                  <a:cubicBezTo>
                    <a:pt x="26" y="111"/>
                    <a:pt x="0" y="75"/>
                    <a:pt x="11" y="44"/>
                  </a:cubicBezTo>
                  <a:cubicBezTo>
                    <a:pt x="21" y="13"/>
                    <a:pt x="64" y="0"/>
                    <a:pt x="106" y="1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7" name="Freeform 1263">
              <a:extLst>
                <a:ext uri="{FF2B5EF4-FFF2-40B4-BE49-F238E27FC236}">
                  <a16:creationId xmlns:a16="http://schemas.microsoft.com/office/drawing/2014/main" id="{C2458282-B8D1-44EC-9CD8-B91FFFB15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737"/>
              <a:ext cx="16" cy="7"/>
            </a:xfrm>
            <a:custGeom>
              <a:avLst/>
              <a:gdLst>
                <a:gd name="T0" fmla="*/ 0 w 30"/>
                <a:gd name="T1" fmla="*/ 0 h 15"/>
                <a:gd name="T2" fmla="*/ 5 w 30"/>
                <a:gd name="T3" fmla="*/ 0 h 15"/>
                <a:gd name="T4" fmla="*/ 0 w 30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0" y="3"/>
                  </a:moveTo>
                  <a:cubicBezTo>
                    <a:pt x="0" y="3"/>
                    <a:pt x="16" y="15"/>
                    <a:pt x="30" y="0"/>
                  </a:cubicBezTo>
                  <a:cubicBezTo>
                    <a:pt x="30" y="0"/>
                    <a:pt x="12" y="8"/>
                    <a:pt x="0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8" name="Freeform 1264">
              <a:extLst>
                <a:ext uri="{FF2B5EF4-FFF2-40B4-BE49-F238E27FC236}">
                  <a16:creationId xmlns:a16="http://schemas.microsoft.com/office/drawing/2014/main" id="{4E165E06-F7F7-4FF0-9745-57E30EE29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673"/>
              <a:ext cx="84" cy="69"/>
            </a:xfrm>
            <a:custGeom>
              <a:avLst/>
              <a:gdLst>
                <a:gd name="T0" fmla="*/ 7 w 159"/>
                <a:gd name="T1" fmla="*/ 4 h 131"/>
                <a:gd name="T2" fmla="*/ 21 w 159"/>
                <a:gd name="T3" fmla="*/ 3 h 131"/>
                <a:gd name="T4" fmla="*/ 16 w 159"/>
                <a:gd name="T5" fmla="*/ 15 h 131"/>
                <a:gd name="T6" fmla="*/ 2 w 159"/>
                <a:gd name="T7" fmla="*/ 16 h 131"/>
                <a:gd name="T8" fmla="*/ 7 w 159"/>
                <a:gd name="T9" fmla="*/ 4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31">
                  <a:moveTo>
                    <a:pt x="52" y="24"/>
                  </a:moveTo>
                  <a:cubicBezTo>
                    <a:pt x="87" y="1"/>
                    <a:pt x="128" y="0"/>
                    <a:pt x="144" y="23"/>
                  </a:cubicBezTo>
                  <a:cubicBezTo>
                    <a:pt x="159" y="46"/>
                    <a:pt x="142" y="84"/>
                    <a:pt x="107" y="107"/>
                  </a:cubicBezTo>
                  <a:cubicBezTo>
                    <a:pt x="71" y="131"/>
                    <a:pt x="30" y="131"/>
                    <a:pt x="15" y="108"/>
                  </a:cubicBezTo>
                  <a:cubicBezTo>
                    <a:pt x="0" y="85"/>
                    <a:pt x="16" y="48"/>
                    <a:pt x="52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9" name="Freeform 1265">
              <a:extLst>
                <a:ext uri="{FF2B5EF4-FFF2-40B4-BE49-F238E27FC236}">
                  <a16:creationId xmlns:a16="http://schemas.microsoft.com/office/drawing/2014/main" id="{8F8E2CEF-F7BB-47E1-8CF0-DFC057FE2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697"/>
              <a:ext cx="51" cy="43"/>
            </a:xfrm>
            <a:custGeom>
              <a:avLst/>
              <a:gdLst>
                <a:gd name="T0" fmla="*/ 6 w 97"/>
                <a:gd name="T1" fmla="*/ 1 h 82"/>
                <a:gd name="T2" fmla="*/ 13 w 97"/>
                <a:gd name="T3" fmla="*/ 4 h 82"/>
                <a:gd name="T4" fmla="*/ 8 w 97"/>
                <a:gd name="T5" fmla="*/ 11 h 82"/>
                <a:gd name="T6" fmla="*/ 1 w 97"/>
                <a:gd name="T7" fmla="*/ 7 h 82"/>
                <a:gd name="T8" fmla="*/ 6 w 97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39" y="6"/>
                  </a:moveTo>
                  <a:cubicBezTo>
                    <a:pt x="63" y="0"/>
                    <a:pt x="87" y="10"/>
                    <a:pt x="92" y="29"/>
                  </a:cubicBezTo>
                  <a:cubicBezTo>
                    <a:pt x="97" y="49"/>
                    <a:pt x="81" y="69"/>
                    <a:pt x="57" y="76"/>
                  </a:cubicBezTo>
                  <a:cubicBezTo>
                    <a:pt x="33" y="82"/>
                    <a:pt x="10" y="72"/>
                    <a:pt x="5" y="52"/>
                  </a:cubicBezTo>
                  <a:cubicBezTo>
                    <a:pt x="0" y="33"/>
                    <a:pt x="15" y="12"/>
                    <a:pt x="39" y="6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0" name="Freeform 1266">
              <a:extLst>
                <a:ext uri="{FF2B5EF4-FFF2-40B4-BE49-F238E27FC236}">
                  <a16:creationId xmlns:a16="http://schemas.microsoft.com/office/drawing/2014/main" id="{602B851A-C61B-493D-B93A-16D12528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721"/>
              <a:ext cx="11" cy="12"/>
            </a:xfrm>
            <a:custGeom>
              <a:avLst/>
              <a:gdLst>
                <a:gd name="T0" fmla="*/ 2 w 22"/>
                <a:gd name="T1" fmla="*/ 1 h 24"/>
                <a:gd name="T2" fmla="*/ 3 w 22"/>
                <a:gd name="T3" fmla="*/ 2 h 24"/>
                <a:gd name="T4" fmla="*/ 2 w 22"/>
                <a:gd name="T5" fmla="*/ 3 h 24"/>
                <a:gd name="T6" fmla="*/ 0 w 22"/>
                <a:gd name="T7" fmla="*/ 2 h 24"/>
                <a:gd name="T8" fmla="*/ 2 w 22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9" y="1"/>
                  </a:moveTo>
                  <a:cubicBezTo>
                    <a:pt x="15" y="0"/>
                    <a:pt x="20" y="5"/>
                    <a:pt x="21" y="11"/>
                  </a:cubicBezTo>
                  <a:cubicBezTo>
                    <a:pt x="22" y="17"/>
                    <a:pt x="18" y="23"/>
                    <a:pt x="12" y="23"/>
                  </a:cubicBezTo>
                  <a:cubicBezTo>
                    <a:pt x="7" y="24"/>
                    <a:pt x="1" y="20"/>
                    <a:pt x="0" y="14"/>
                  </a:cubicBezTo>
                  <a:cubicBezTo>
                    <a:pt x="0" y="7"/>
                    <a:pt x="4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1" name="Freeform 1267">
              <a:extLst>
                <a:ext uri="{FF2B5EF4-FFF2-40B4-BE49-F238E27FC236}">
                  <a16:creationId xmlns:a16="http://schemas.microsoft.com/office/drawing/2014/main" id="{AE48BB69-6A29-403B-8AB3-A55376E49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727"/>
              <a:ext cx="8" cy="9"/>
            </a:xfrm>
            <a:custGeom>
              <a:avLst/>
              <a:gdLst>
                <a:gd name="T0" fmla="*/ 1 w 16"/>
                <a:gd name="T1" fmla="*/ 1 h 17"/>
                <a:gd name="T2" fmla="*/ 2 w 16"/>
                <a:gd name="T3" fmla="*/ 1 h 17"/>
                <a:gd name="T4" fmla="*/ 2 w 16"/>
                <a:gd name="T5" fmla="*/ 3 h 17"/>
                <a:gd name="T6" fmla="*/ 1 w 16"/>
                <a:gd name="T7" fmla="*/ 2 h 17"/>
                <a:gd name="T8" fmla="*/ 1 w 16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7" y="1"/>
                  </a:moveTo>
                  <a:cubicBezTo>
                    <a:pt x="11" y="0"/>
                    <a:pt x="15" y="3"/>
                    <a:pt x="16" y="8"/>
                  </a:cubicBezTo>
                  <a:cubicBezTo>
                    <a:pt x="16" y="12"/>
                    <a:pt x="13" y="16"/>
                    <a:pt x="9" y="17"/>
                  </a:cubicBezTo>
                  <a:cubicBezTo>
                    <a:pt x="5" y="17"/>
                    <a:pt x="1" y="14"/>
                    <a:pt x="1" y="10"/>
                  </a:cubicBezTo>
                  <a:cubicBezTo>
                    <a:pt x="0" y="5"/>
                    <a:pt x="3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2" name="Freeform 1268">
              <a:extLst>
                <a:ext uri="{FF2B5EF4-FFF2-40B4-BE49-F238E27FC236}">
                  <a16:creationId xmlns:a16="http://schemas.microsoft.com/office/drawing/2014/main" id="{65BB9A28-D7C4-4904-B441-36D76FAC5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697"/>
              <a:ext cx="60" cy="51"/>
            </a:xfrm>
            <a:custGeom>
              <a:avLst/>
              <a:gdLst>
                <a:gd name="T0" fmla="*/ 2 w 114"/>
                <a:gd name="T1" fmla="*/ 3 h 96"/>
                <a:gd name="T2" fmla="*/ 12 w 114"/>
                <a:gd name="T3" fmla="*/ 3 h 96"/>
                <a:gd name="T4" fmla="*/ 15 w 114"/>
                <a:gd name="T5" fmla="*/ 12 h 96"/>
                <a:gd name="T6" fmla="*/ 5 w 114"/>
                <a:gd name="T7" fmla="*/ 12 h 96"/>
                <a:gd name="T8" fmla="*/ 2 w 114"/>
                <a:gd name="T9" fmla="*/ 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6">
                  <a:moveTo>
                    <a:pt x="12" y="17"/>
                  </a:moveTo>
                  <a:cubicBezTo>
                    <a:pt x="24" y="0"/>
                    <a:pt x="53" y="0"/>
                    <a:pt x="78" y="18"/>
                  </a:cubicBezTo>
                  <a:cubicBezTo>
                    <a:pt x="103" y="35"/>
                    <a:pt x="114" y="63"/>
                    <a:pt x="102" y="79"/>
                  </a:cubicBezTo>
                  <a:cubicBezTo>
                    <a:pt x="90" y="96"/>
                    <a:pt x="61" y="96"/>
                    <a:pt x="36" y="79"/>
                  </a:cubicBezTo>
                  <a:cubicBezTo>
                    <a:pt x="11" y="61"/>
                    <a:pt x="0" y="34"/>
                    <a:pt x="12" y="17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3" name="Freeform 1269">
              <a:extLst>
                <a:ext uri="{FF2B5EF4-FFF2-40B4-BE49-F238E27FC236}">
                  <a16:creationId xmlns:a16="http://schemas.microsoft.com/office/drawing/2014/main" id="{F61F0FAF-0977-4642-BDDF-96DFDEC6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706"/>
              <a:ext cx="28" cy="26"/>
            </a:xfrm>
            <a:custGeom>
              <a:avLst/>
              <a:gdLst>
                <a:gd name="T0" fmla="*/ 5 w 54"/>
                <a:gd name="T1" fmla="*/ 1 h 50"/>
                <a:gd name="T2" fmla="*/ 6 w 54"/>
                <a:gd name="T3" fmla="*/ 5 h 50"/>
                <a:gd name="T4" fmla="*/ 2 w 54"/>
                <a:gd name="T5" fmla="*/ 6 h 50"/>
                <a:gd name="T6" fmla="*/ 1 w 54"/>
                <a:gd name="T7" fmla="*/ 2 h 50"/>
                <a:gd name="T8" fmla="*/ 5 w 54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8"/>
                  </a:moveTo>
                  <a:cubicBezTo>
                    <a:pt x="50" y="16"/>
                    <a:pt x="54" y="30"/>
                    <a:pt x="47" y="39"/>
                  </a:cubicBezTo>
                  <a:cubicBezTo>
                    <a:pt x="41" y="49"/>
                    <a:pt x="26" y="50"/>
                    <a:pt x="15" y="43"/>
                  </a:cubicBezTo>
                  <a:cubicBezTo>
                    <a:pt x="4" y="35"/>
                    <a:pt x="0" y="21"/>
                    <a:pt x="6" y="12"/>
                  </a:cubicBezTo>
                  <a:cubicBezTo>
                    <a:pt x="13" y="2"/>
                    <a:pt x="27" y="0"/>
                    <a:pt x="3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4" name="Freeform 1270">
              <a:extLst>
                <a:ext uri="{FF2B5EF4-FFF2-40B4-BE49-F238E27FC236}">
                  <a16:creationId xmlns:a16="http://schemas.microsoft.com/office/drawing/2014/main" id="{F2D581F8-0A20-48AD-A58B-D8FC2917E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725"/>
              <a:ext cx="17" cy="15"/>
            </a:xfrm>
            <a:custGeom>
              <a:avLst/>
              <a:gdLst>
                <a:gd name="T0" fmla="*/ 3 w 33"/>
                <a:gd name="T1" fmla="*/ 1 h 29"/>
                <a:gd name="T2" fmla="*/ 4 w 33"/>
                <a:gd name="T3" fmla="*/ 3 h 29"/>
                <a:gd name="T4" fmla="*/ 2 w 33"/>
                <a:gd name="T5" fmla="*/ 4 h 29"/>
                <a:gd name="T6" fmla="*/ 1 w 33"/>
                <a:gd name="T7" fmla="*/ 2 h 29"/>
                <a:gd name="T8" fmla="*/ 3 w 33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0" y="2"/>
                  </a:moveTo>
                  <a:cubicBezTo>
                    <a:pt x="28" y="5"/>
                    <a:pt x="33" y="12"/>
                    <a:pt x="31" y="19"/>
                  </a:cubicBezTo>
                  <a:cubicBezTo>
                    <a:pt x="29" y="26"/>
                    <a:pt x="21" y="29"/>
                    <a:pt x="13" y="27"/>
                  </a:cubicBezTo>
                  <a:cubicBezTo>
                    <a:pt x="5" y="24"/>
                    <a:pt x="0" y="17"/>
                    <a:pt x="2" y="10"/>
                  </a:cubicBezTo>
                  <a:cubicBezTo>
                    <a:pt x="4" y="3"/>
                    <a:pt x="13" y="0"/>
                    <a:pt x="2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5" name="Freeform 1271">
              <a:extLst>
                <a:ext uri="{FF2B5EF4-FFF2-40B4-BE49-F238E27FC236}">
                  <a16:creationId xmlns:a16="http://schemas.microsoft.com/office/drawing/2014/main" id="{92C79E37-17C5-4E5C-883F-32CD75AA0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644"/>
              <a:ext cx="183" cy="110"/>
            </a:xfrm>
            <a:custGeom>
              <a:avLst/>
              <a:gdLst>
                <a:gd name="T0" fmla="*/ 24 w 348"/>
                <a:gd name="T1" fmla="*/ 3 h 209"/>
                <a:gd name="T2" fmla="*/ 22 w 348"/>
                <a:gd name="T3" fmla="*/ 4 h 209"/>
                <a:gd name="T4" fmla="*/ 15 w 348"/>
                <a:gd name="T5" fmla="*/ 3 h 209"/>
                <a:gd name="T6" fmla="*/ 1 w 348"/>
                <a:gd name="T7" fmla="*/ 18 h 209"/>
                <a:gd name="T8" fmla="*/ 18 w 348"/>
                <a:gd name="T9" fmla="*/ 29 h 209"/>
                <a:gd name="T10" fmla="*/ 24 w 348"/>
                <a:gd name="T11" fmla="*/ 27 h 209"/>
                <a:gd name="T12" fmla="*/ 27 w 348"/>
                <a:gd name="T13" fmla="*/ 27 h 209"/>
                <a:gd name="T14" fmla="*/ 29 w 348"/>
                <a:gd name="T15" fmla="*/ 27 h 209"/>
                <a:gd name="T16" fmla="*/ 36 w 348"/>
                <a:gd name="T17" fmla="*/ 27 h 209"/>
                <a:gd name="T18" fmla="*/ 49 w 348"/>
                <a:gd name="T19" fmla="*/ 12 h 209"/>
                <a:gd name="T20" fmla="*/ 33 w 348"/>
                <a:gd name="T21" fmla="*/ 1 h 209"/>
                <a:gd name="T22" fmla="*/ 26 w 348"/>
                <a:gd name="T23" fmla="*/ 3 h 209"/>
                <a:gd name="T24" fmla="*/ 24 w 348"/>
                <a:gd name="T25" fmla="*/ 3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8" h="209">
                  <a:moveTo>
                    <a:pt x="163" y="21"/>
                  </a:moveTo>
                  <a:cubicBezTo>
                    <a:pt x="158" y="22"/>
                    <a:pt x="153" y="23"/>
                    <a:pt x="149" y="26"/>
                  </a:cubicBezTo>
                  <a:cubicBezTo>
                    <a:pt x="134" y="22"/>
                    <a:pt x="118" y="21"/>
                    <a:pt x="102" y="23"/>
                  </a:cubicBezTo>
                  <a:cubicBezTo>
                    <a:pt x="43" y="30"/>
                    <a:pt x="0" y="76"/>
                    <a:pt x="7" y="126"/>
                  </a:cubicBezTo>
                  <a:cubicBezTo>
                    <a:pt x="13" y="175"/>
                    <a:pt x="66" y="209"/>
                    <a:pt x="124" y="201"/>
                  </a:cubicBezTo>
                  <a:cubicBezTo>
                    <a:pt x="140" y="199"/>
                    <a:pt x="155" y="194"/>
                    <a:pt x="168" y="187"/>
                  </a:cubicBezTo>
                  <a:cubicBezTo>
                    <a:pt x="172" y="189"/>
                    <a:pt x="178" y="190"/>
                    <a:pt x="185" y="189"/>
                  </a:cubicBezTo>
                  <a:cubicBezTo>
                    <a:pt x="191" y="188"/>
                    <a:pt x="197" y="186"/>
                    <a:pt x="201" y="183"/>
                  </a:cubicBezTo>
                  <a:cubicBezTo>
                    <a:pt x="215" y="187"/>
                    <a:pt x="230" y="188"/>
                    <a:pt x="246" y="186"/>
                  </a:cubicBezTo>
                  <a:cubicBezTo>
                    <a:pt x="305" y="178"/>
                    <a:pt x="348" y="132"/>
                    <a:pt x="341" y="83"/>
                  </a:cubicBezTo>
                  <a:cubicBezTo>
                    <a:pt x="335" y="34"/>
                    <a:pt x="282" y="0"/>
                    <a:pt x="224" y="7"/>
                  </a:cubicBezTo>
                  <a:cubicBezTo>
                    <a:pt x="207" y="9"/>
                    <a:pt x="192" y="14"/>
                    <a:pt x="179" y="22"/>
                  </a:cubicBezTo>
                  <a:cubicBezTo>
                    <a:pt x="175" y="21"/>
                    <a:pt x="169" y="20"/>
                    <a:pt x="163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6" name="Freeform 1272">
              <a:extLst>
                <a:ext uri="{FF2B5EF4-FFF2-40B4-BE49-F238E27FC236}">
                  <a16:creationId xmlns:a16="http://schemas.microsoft.com/office/drawing/2014/main" id="{50B28851-F155-4D0C-8E51-C67065B1F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156"/>
              <a:ext cx="176" cy="148"/>
            </a:xfrm>
            <a:custGeom>
              <a:avLst/>
              <a:gdLst>
                <a:gd name="T0" fmla="*/ 31 w 335"/>
                <a:gd name="T1" fmla="*/ 30 h 284"/>
                <a:gd name="T2" fmla="*/ 33 w 335"/>
                <a:gd name="T3" fmla="*/ 29 h 284"/>
                <a:gd name="T4" fmla="*/ 39 w 335"/>
                <a:gd name="T5" fmla="*/ 26 h 284"/>
                <a:gd name="T6" fmla="*/ 45 w 335"/>
                <a:gd name="T7" fmla="*/ 7 h 284"/>
                <a:gd name="T8" fmla="*/ 24 w 335"/>
                <a:gd name="T9" fmla="*/ 5 h 284"/>
                <a:gd name="T10" fmla="*/ 19 w 335"/>
                <a:gd name="T11" fmla="*/ 9 h 284"/>
                <a:gd name="T12" fmla="*/ 17 w 335"/>
                <a:gd name="T13" fmla="*/ 10 h 284"/>
                <a:gd name="T14" fmla="*/ 16 w 335"/>
                <a:gd name="T15" fmla="*/ 12 h 284"/>
                <a:gd name="T16" fmla="*/ 9 w 335"/>
                <a:gd name="T17" fmla="*/ 15 h 284"/>
                <a:gd name="T18" fmla="*/ 4 w 335"/>
                <a:gd name="T19" fmla="*/ 34 h 284"/>
                <a:gd name="T20" fmla="*/ 24 w 335"/>
                <a:gd name="T21" fmla="*/ 35 h 284"/>
                <a:gd name="T22" fmla="*/ 29 w 335"/>
                <a:gd name="T23" fmla="*/ 31 h 284"/>
                <a:gd name="T24" fmla="*/ 31 w 335"/>
                <a:gd name="T25" fmla="*/ 30 h 2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4">
                  <a:moveTo>
                    <a:pt x="215" y="211"/>
                  </a:moveTo>
                  <a:cubicBezTo>
                    <a:pt x="220" y="208"/>
                    <a:pt x="223" y="204"/>
                    <a:pt x="226" y="201"/>
                  </a:cubicBezTo>
                  <a:cubicBezTo>
                    <a:pt x="241" y="197"/>
                    <a:pt x="255" y="191"/>
                    <a:pt x="269" y="182"/>
                  </a:cubicBezTo>
                  <a:cubicBezTo>
                    <a:pt x="318" y="149"/>
                    <a:pt x="335" y="88"/>
                    <a:pt x="307" y="47"/>
                  </a:cubicBezTo>
                  <a:cubicBezTo>
                    <a:pt x="279" y="6"/>
                    <a:pt x="217" y="0"/>
                    <a:pt x="168" y="33"/>
                  </a:cubicBezTo>
                  <a:cubicBezTo>
                    <a:pt x="155" y="42"/>
                    <a:pt x="144" y="53"/>
                    <a:pt x="135" y="65"/>
                  </a:cubicBezTo>
                  <a:cubicBezTo>
                    <a:pt x="131" y="66"/>
                    <a:pt x="125" y="68"/>
                    <a:pt x="120" y="71"/>
                  </a:cubicBezTo>
                  <a:cubicBezTo>
                    <a:pt x="114" y="75"/>
                    <a:pt x="110" y="80"/>
                    <a:pt x="108" y="84"/>
                  </a:cubicBezTo>
                  <a:cubicBezTo>
                    <a:pt x="94" y="87"/>
                    <a:pt x="79" y="93"/>
                    <a:pt x="66" y="102"/>
                  </a:cubicBezTo>
                  <a:cubicBezTo>
                    <a:pt x="17" y="135"/>
                    <a:pt x="0" y="196"/>
                    <a:pt x="28" y="237"/>
                  </a:cubicBezTo>
                  <a:cubicBezTo>
                    <a:pt x="56" y="278"/>
                    <a:pt x="118" y="284"/>
                    <a:pt x="167" y="251"/>
                  </a:cubicBezTo>
                  <a:cubicBezTo>
                    <a:pt x="181" y="242"/>
                    <a:pt x="192" y="230"/>
                    <a:pt x="201" y="218"/>
                  </a:cubicBezTo>
                  <a:cubicBezTo>
                    <a:pt x="205" y="217"/>
                    <a:pt x="210" y="215"/>
                    <a:pt x="215" y="211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7" name="Freeform 1273">
              <a:extLst>
                <a:ext uri="{FF2B5EF4-FFF2-40B4-BE49-F238E27FC236}">
                  <a16:creationId xmlns:a16="http://schemas.microsoft.com/office/drawing/2014/main" id="{442D8CC5-0D70-4C5E-A095-E65DD9EFE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164"/>
              <a:ext cx="88" cy="68"/>
            </a:xfrm>
            <a:custGeom>
              <a:avLst/>
              <a:gdLst>
                <a:gd name="T0" fmla="*/ 13 w 167"/>
                <a:gd name="T1" fmla="*/ 19 h 128"/>
                <a:gd name="T2" fmla="*/ 1 w 167"/>
                <a:gd name="T3" fmla="*/ 11 h 128"/>
                <a:gd name="T4" fmla="*/ 11 w 167"/>
                <a:gd name="T5" fmla="*/ 1 h 128"/>
                <a:gd name="T6" fmla="*/ 24 w 167"/>
                <a:gd name="T7" fmla="*/ 8 h 128"/>
                <a:gd name="T8" fmla="*/ 13 w 167"/>
                <a:gd name="T9" fmla="*/ 19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28">
                  <a:moveTo>
                    <a:pt x="92" y="122"/>
                  </a:moveTo>
                  <a:cubicBezTo>
                    <a:pt x="48" y="128"/>
                    <a:pt x="9" y="107"/>
                    <a:pt x="4" y="75"/>
                  </a:cubicBezTo>
                  <a:cubicBezTo>
                    <a:pt x="0" y="43"/>
                    <a:pt x="31" y="12"/>
                    <a:pt x="75" y="6"/>
                  </a:cubicBezTo>
                  <a:cubicBezTo>
                    <a:pt x="119" y="0"/>
                    <a:pt x="158" y="21"/>
                    <a:pt x="163" y="53"/>
                  </a:cubicBezTo>
                  <a:cubicBezTo>
                    <a:pt x="167" y="85"/>
                    <a:pt x="136" y="116"/>
                    <a:pt x="92" y="12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8" name="Freeform 1274">
              <a:extLst>
                <a:ext uri="{FF2B5EF4-FFF2-40B4-BE49-F238E27FC236}">
                  <a16:creationId xmlns:a16="http://schemas.microsoft.com/office/drawing/2014/main" id="{375FAB91-77DD-47E7-BBD6-2BD784B75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193"/>
              <a:ext cx="13" cy="10"/>
            </a:xfrm>
            <a:custGeom>
              <a:avLst/>
              <a:gdLst>
                <a:gd name="T0" fmla="*/ 4 w 25"/>
                <a:gd name="T1" fmla="*/ 1 h 20"/>
                <a:gd name="T2" fmla="*/ 0 w 25"/>
                <a:gd name="T3" fmla="*/ 3 h 20"/>
                <a:gd name="T4" fmla="*/ 4 w 25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3"/>
                  </a:moveTo>
                  <a:cubicBezTo>
                    <a:pt x="25" y="3"/>
                    <a:pt x="6" y="0"/>
                    <a:pt x="0" y="20"/>
                  </a:cubicBezTo>
                  <a:cubicBezTo>
                    <a:pt x="0" y="20"/>
                    <a:pt x="13" y="5"/>
                    <a:pt x="25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9" name="Freeform 1275">
              <a:extLst>
                <a:ext uri="{FF2B5EF4-FFF2-40B4-BE49-F238E27FC236}">
                  <a16:creationId xmlns:a16="http://schemas.microsoft.com/office/drawing/2014/main" id="{C5107CD1-320A-4828-8B73-56FE348E7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03"/>
              <a:ext cx="68" cy="84"/>
            </a:xfrm>
            <a:custGeom>
              <a:avLst/>
              <a:gdLst>
                <a:gd name="T0" fmla="*/ 16 w 129"/>
                <a:gd name="T1" fmla="*/ 15 h 160"/>
                <a:gd name="T2" fmla="*/ 4 w 129"/>
                <a:gd name="T3" fmla="*/ 21 h 160"/>
                <a:gd name="T4" fmla="*/ 3 w 129"/>
                <a:gd name="T5" fmla="*/ 8 h 160"/>
                <a:gd name="T6" fmla="*/ 15 w 129"/>
                <a:gd name="T7" fmla="*/ 2 h 160"/>
                <a:gd name="T8" fmla="*/ 16 w 129"/>
                <a:gd name="T9" fmla="*/ 1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0">
                  <a:moveTo>
                    <a:pt x="108" y="105"/>
                  </a:moveTo>
                  <a:cubicBezTo>
                    <a:pt x="87" y="142"/>
                    <a:pt x="50" y="160"/>
                    <a:pt x="26" y="147"/>
                  </a:cubicBezTo>
                  <a:cubicBezTo>
                    <a:pt x="2" y="133"/>
                    <a:pt x="0" y="92"/>
                    <a:pt x="21" y="55"/>
                  </a:cubicBezTo>
                  <a:cubicBezTo>
                    <a:pt x="42" y="19"/>
                    <a:pt x="79" y="0"/>
                    <a:pt x="102" y="13"/>
                  </a:cubicBezTo>
                  <a:cubicBezTo>
                    <a:pt x="126" y="27"/>
                    <a:pt x="129" y="68"/>
                    <a:pt x="108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0" name="Freeform 1276">
              <a:extLst>
                <a:ext uri="{FF2B5EF4-FFF2-40B4-BE49-F238E27FC236}">
                  <a16:creationId xmlns:a16="http://schemas.microsoft.com/office/drawing/2014/main" id="{B681FD28-22EC-49E1-A1FF-300841A46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207"/>
              <a:ext cx="50" cy="47"/>
            </a:xfrm>
            <a:custGeom>
              <a:avLst/>
              <a:gdLst>
                <a:gd name="T0" fmla="*/ 11 w 94"/>
                <a:gd name="T1" fmla="*/ 11 h 89"/>
                <a:gd name="T2" fmla="*/ 2 w 94"/>
                <a:gd name="T3" fmla="*/ 11 h 89"/>
                <a:gd name="T4" fmla="*/ 3 w 94"/>
                <a:gd name="T5" fmla="*/ 3 h 89"/>
                <a:gd name="T6" fmla="*/ 12 w 94"/>
                <a:gd name="T7" fmla="*/ 2 h 89"/>
                <a:gd name="T8" fmla="*/ 11 w 94"/>
                <a:gd name="T9" fmla="*/ 11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9">
                  <a:moveTo>
                    <a:pt x="71" y="71"/>
                  </a:moveTo>
                  <a:cubicBezTo>
                    <a:pt x="52" y="88"/>
                    <a:pt x="27" y="89"/>
                    <a:pt x="13" y="74"/>
                  </a:cubicBezTo>
                  <a:cubicBezTo>
                    <a:pt x="0" y="60"/>
                    <a:pt x="4" y="34"/>
                    <a:pt x="23" y="18"/>
                  </a:cubicBezTo>
                  <a:cubicBezTo>
                    <a:pt x="41" y="1"/>
                    <a:pt x="67" y="0"/>
                    <a:pt x="80" y="14"/>
                  </a:cubicBezTo>
                  <a:cubicBezTo>
                    <a:pt x="94" y="29"/>
                    <a:pt x="89" y="55"/>
                    <a:pt x="71" y="7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1" name="Freeform 1277">
              <a:extLst>
                <a:ext uri="{FF2B5EF4-FFF2-40B4-BE49-F238E27FC236}">
                  <a16:creationId xmlns:a16="http://schemas.microsoft.com/office/drawing/2014/main" id="{81604276-0465-4F2E-8B99-B9404A27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1209"/>
              <a:ext cx="13" cy="13"/>
            </a:xfrm>
            <a:custGeom>
              <a:avLst/>
              <a:gdLst>
                <a:gd name="T0" fmla="*/ 3 w 24"/>
                <a:gd name="T1" fmla="*/ 3 h 25"/>
                <a:gd name="T2" fmla="*/ 1 w 24"/>
                <a:gd name="T3" fmla="*/ 3 h 25"/>
                <a:gd name="T4" fmla="*/ 1 w 24"/>
                <a:gd name="T5" fmla="*/ 1 h 25"/>
                <a:gd name="T6" fmla="*/ 3 w 24"/>
                <a:gd name="T7" fmla="*/ 1 h 25"/>
                <a:gd name="T8" fmla="*/ 3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9" y="22"/>
                  </a:moveTo>
                  <a:cubicBezTo>
                    <a:pt x="14" y="25"/>
                    <a:pt x="7" y="24"/>
                    <a:pt x="4" y="18"/>
                  </a:cubicBezTo>
                  <a:cubicBezTo>
                    <a:pt x="0" y="13"/>
                    <a:pt x="1" y="7"/>
                    <a:pt x="6" y="3"/>
                  </a:cubicBezTo>
                  <a:cubicBezTo>
                    <a:pt x="11" y="0"/>
                    <a:pt x="17" y="2"/>
                    <a:pt x="21" y="7"/>
                  </a:cubicBezTo>
                  <a:cubicBezTo>
                    <a:pt x="24" y="12"/>
                    <a:pt x="23" y="19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2" name="Freeform 1278">
              <a:extLst>
                <a:ext uri="{FF2B5EF4-FFF2-40B4-BE49-F238E27FC236}">
                  <a16:creationId xmlns:a16="http://schemas.microsoft.com/office/drawing/2014/main" id="{4DE7246D-9548-4497-9417-570C32F89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" y="1213"/>
              <a:ext cx="9" cy="10"/>
            </a:xfrm>
            <a:custGeom>
              <a:avLst/>
              <a:gdLst>
                <a:gd name="T0" fmla="*/ 2 w 18"/>
                <a:gd name="T1" fmla="*/ 3 h 18"/>
                <a:gd name="T2" fmla="*/ 1 w 18"/>
                <a:gd name="T3" fmla="*/ 2 h 18"/>
                <a:gd name="T4" fmla="*/ 1 w 18"/>
                <a:gd name="T5" fmla="*/ 1 h 18"/>
                <a:gd name="T6" fmla="*/ 2 w 18"/>
                <a:gd name="T7" fmla="*/ 1 h 18"/>
                <a:gd name="T8" fmla="*/ 2 w 18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4" y="16"/>
                  </a:moveTo>
                  <a:cubicBezTo>
                    <a:pt x="10" y="18"/>
                    <a:pt x="5" y="17"/>
                    <a:pt x="3" y="13"/>
                  </a:cubicBezTo>
                  <a:cubicBezTo>
                    <a:pt x="0" y="10"/>
                    <a:pt x="1" y="5"/>
                    <a:pt x="4" y="2"/>
                  </a:cubicBezTo>
                  <a:cubicBezTo>
                    <a:pt x="8" y="0"/>
                    <a:pt x="13" y="1"/>
                    <a:pt x="15" y="5"/>
                  </a:cubicBezTo>
                  <a:cubicBezTo>
                    <a:pt x="18" y="9"/>
                    <a:pt x="17" y="13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3" name="Freeform 1279">
              <a:extLst>
                <a:ext uri="{FF2B5EF4-FFF2-40B4-BE49-F238E27FC236}">
                  <a16:creationId xmlns:a16="http://schemas.microsoft.com/office/drawing/2014/main" id="{8252D318-06E6-4271-A11E-C0CAE8BDF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" y="1163"/>
              <a:ext cx="59" cy="43"/>
            </a:xfrm>
            <a:custGeom>
              <a:avLst/>
              <a:gdLst>
                <a:gd name="T0" fmla="*/ 16 w 114"/>
                <a:gd name="T1" fmla="*/ 7 h 82"/>
                <a:gd name="T2" fmla="*/ 7 w 114"/>
                <a:gd name="T3" fmla="*/ 12 h 82"/>
                <a:gd name="T4" fmla="*/ 1 w 114"/>
                <a:gd name="T5" fmla="*/ 5 h 82"/>
                <a:gd name="T6" fmla="*/ 9 w 114"/>
                <a:gd name="T7" fmla="*/ 1 h 82"/>
                <a:gd name="T8" fmla="*/ 16 w 114"/>
                <a:gd name="T9" fmla="*/ 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82">
                  <a:moveTo>
                    <a:pt x="111" y="49"/>
                  </a:moveTo>
                  <a:cubicBezTo>
                    <a:pt x="108" y="69"/>
                    <a:pt x="82" y="82"/>
                    <a:pt x="52" y="78"/>
                  </a:cubicBezTo>
                  <a:cubicBezTo>
                    <a:pt x="22" y="74"/>
                    <a:pt x="0" y="54"/>
                    <a:pt x="3" y="34"/>
                  </a:cubicBezTo>
                  <a:cubicBezTo>
                    <a:pt x="6" y="13"/>
                    <a:pt x="32" y="0"/>
                    <a:pt x="62" y="5"/>
                  </a:cubicBezTo>
                  <a:cubicBezTo>
                    <a:pt x="92" y="9"/>
                    <a:pt x="114" y="29"/>
                    <a:pt x="111" y="4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4" name="Freeform 1280">
              <a:extLst>
                <a:ext uri="{FF2B5EF4-FFF2-40B4-BE49-F238E27FC236}">
                  <a16:creationId xmlns:a16="http://schemas.microsoft.com/office/drawing/2014/main" id="{0D78E0D9-F912-4A1C-837A-D587A1245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1171"/>
              <a:ext cx="27" cy="24"/>
            </a:xfrm>
            <a:custGeom>
              <a:avLst/>
              <a:gdLst>
                <a:gd name="T0" fmla="*/ 3 w 52"/>
                <a:gd name="T1" fmla="*/ 6 h 45"/>
                <a:gd name="T2" fmla="*/ 1 w 52"/>
                <a:gd name="T3" fmla="*/ 3 h 45"/>
                <a:gd name="T4" fmla="*/ 4 w 52"/>
                <a:gd name="T5" fmla="*/ 1 h 45"/>
                <a:gd name="T6" fmla="*/ 7 w 52"/>
                <a:gd name="T7" fmla="*/ 4 h 45"/>
                <a:gd name="T8" fmla="*/ 3 w 52"/>
                <a:gd name="T9" fmla="*/ 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5">
                  <a:moveTo>
                    <a:pt x="24" y="44"/>
                  </a:moveTo>
                  <a:cubicBezTo>
                    <a:pt x="10" y="42"/>
                    <a:pt x="0" y="31"/>
                    <a:pt x="2" y="20"/>
                  </a:cubicBezTo>
                  <a:cubicBezTo>
                    <a:pt x="3" y="8"/>
                    <a:pt x="15" y="0"/>
                    <a:pt x="29" y="2"/>
                  </a:cubicBezTo>
                  <a:cubicBezTo>
                    <a:pt x="43" y="4"/>
                    <a:pt x="52" y="15"/>
                    <a:pt x="51" y="26"/>
                  </a:cubicBezTo>
                  <a:cubicBezTo>
                    <a:pt x="50" y="37"/>
                    <a:pt x="37" y="45"/>
                    <a:pt x="24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5" name="Freeform 1281">
              <a:extLst>
                <a:ext uri="{FF2B5EF4-FFF2-40B4-BE49-F238E27FC236}">
                  <a16:creationId xmlns:a16="http://schemas.microsoft.com/office/drawing/2014/main" id="{1C6C99A7-8ECF-49D8-8AF8-777AE4C71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1174"/>
              <a:ext cx="17" cy="15"/>
            </a:xfrm>
            <a:custGeom>
              <a:avLst/>
              <a:gdLst>
                <a:gd name="T0" fmla="*/ 3 w 32"/>
                <a:gd name="T1" fmla="*/ 4 h 28"/>
                <a:gd name="T2" fmla="*/ 1 w 32"/>
                <a:gd name="T3" fmla="*/ 3 h 28"/>
                <a:gd name="T4" fmla="*/ 2 w 32"/>
                <a:gd name="T5" fmla="*/ 1 h 28"/>
                <a:gd name="T6" fmla="*/ 5 w 32"/>
                <a:gd name="T7" fmla="*/ 2 h 28"/>
                <a:gd name="T8" fmla="*/ 3 w 32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8" y="26"/>
                  </a:moveTo>
                  <a:cubicBezTo>
                    <a:pt x="10" y="28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2" y="0"/>
                    <a:pt x="30" y="4"/>
                    <a:pt x="31" y="11"/>
                  </a:cubicBezTo>
                  <a:cubicBezTo>
                    <a:pt x="32" y="18"/>
                    <a:pt x="26" y="25"/>
                    <a:pt x="18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6" name="Freeform 1282">
              <a:extLst>
                <a:ext uri="{FF2B5EF4-FFF2-40B4-BE49-F238E27FC236}">
                  <a16:creationId xmlns:a16="http://schemas.microsoft.com/office/drawing/2014/main" id="{9DD7D569-1A2A-4830-B73B-117A325E2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1155"/>
              <a:ext cx="176" cy="149"/>
            </a:xfrm>
            <a:custGeom>
              <a:avLst/>
              <a:gdLst>
                <a:gd name="T0" fmla="*/ 31 w 335"/>
                <a:gd name="T1" fmla="*/ 30 h 284"/>
                <a:gd name="T2" fmla="*/ 33 w 335"/>
                <a:gd name="T3" fmla="*/ 29 h 284"/>
                <a:gd name="T4" fmla="*/ 39 w 335"/>
                <a:gd name="T5" fmla="*/ 26 h 284"/>
                <a:gd name="T6" fmla="*/ 45 w 335"/>
                <a:gd name="T7" fmla="*/ 7 h 284"/>
                <a:gd name="T8" fmla="*/ 24 w 335"/>
                <a:gd name="T9" fmla="*/ 5 h 284"/>
                <a:gd name="T10" fmla="*/ 19 w 335"/>
                <a:gd name="T11" fmla="*/ 9 h 284"/>
                <a:gd name="T12" fmla="*/ 17 w 335"/>
                <a:gd name="T13" fmla="*/ 10 h 284"/>
                <a:gd name="T14" fmla="*/ 16 w 335"/>
                <a:gd name="T15" fmla="*/ 12 h 284"/>
                <a:gd name="T16" fmla="*/ 9 w 335"/>
                <a:gd name="T17" fmla="*/ 15 h 284"/>
                <a:gd name="T18" fmla="*/ 4 w 335"/>
                <a:gd name="T19" fmla="*/ 34 h 284"/>
                <a:gd name="T20" fmla="*/ 24 w 335"/>
                <a:gd name="T21" fmla="*/ 36 h 284"/>
                <a:gd name="T22" fmla="*/ 29 w 335"/>
                <a:gd name="T23" fmla="*/ 31 h 284"/>
                <a:gd name="T24" fmla="*/ 31 w 335"/>
                <a:gd name="T25" fmla="*/ 30 h 2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4">
                  <a:moveTo>
                    <a:pt x="215" y="212"/>
                  </a:moveTo>
                  <a:cubicBezTo>
                    <a:pt x="219" y="208"/>
                    <a:pt x="223" y="204"/>
                    <a:pt x="226" y="201"/>
                  </a:cubicBezTo>
                  <a:cubicBezTo>
                    <a:pt x="240" y="197"/>
                    <a:pt x="255" y="191"/>
                    <a:pt x="269" y="182"/>
                  </a:cubicBezTo>
                  <a:cubicBezTo>
                    <a:pt x="318" y="149"/>
                    <a:pt x="335" y="88"/>
                    <a:pt x="307" y="47"/>
                  </a:cubicBezTo>
                  <a:cubicBezTo>
                    <a:pt x="279" y="6"/>
                    <a:pt x="217" y="0"/>
                    <a:pt x="168" y="33"/>
                  </a:cubicBezTo>
                  <a:cubicBezTo>
                    <a:pt x="154" y="42"/>
                    <a:pt x="143" y="53"/>
                    <a:pt x="135" y="65"/>
                  </a:cubicBezTo>
                  <a:cubicBezTo>
                    <a:pt x="130" y="66"/>
                    <a:pt x="125" y="68"/>
                    <a:pt x="119" y="72"/>
                  </a:cubicBezTo>
                  <a:cubicBezTo>
                    <a:pt x="114" y="75"/>
                    <a:pt x="110" y="80"/>
                    <a:pt x="108" y="84"/>
                  </a:cubicBezTo>
                  <a:cubicBezTo>
                    <a:pt x="93" y="87"/>
                    <a:pt x="79" y="93"/>
                    <a:pt x="66" y="102"/>
                  </a:cubicBezTo>
                  <a:cubicBezTo>
                    <a:pt x="17" y="135"/>
                    <a:pt x="0" y="196"/>
                    <a:pt x="28" y="237"/>
                  </a:cubicBezTo>
                  <a:cubicBezTo>
                    <a:pt x="56" y="278"/>
                    <a:pt x="118" y="284"/>
                    <a:pt x="167" y="251"/>
                  </a:cubicBezTo>
                  <a:cubicBezTo>
                    <a:pt x="181" y="242"/>
                    <a:pt x="192" y="230"/>
                    <a:pt x="200" y="218"/>
                  </a:cubicBezTo>
                  <a:cubicBezTo>
                    <a:pt x="205" y="217"/>
                    <a:pt x="210" y="215"/>
                    <a:pt x="215" y="2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7" name="Freeform 1283">
              <a:extLst>
                <a:ext uri="{FF2B5EF4-FFF2-40B4-BE49-F238E27FC236}">
                  <a16:creationId xmlns:a16="http://schemas.microsoft.com/office/drawing/2014/main" id="{06A216B6-3BA0-4685-AF12-8267F546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169"/>
              <a:ext cx="108" cy="182"/>
            </a:xfrm>
            <a:custGeom>
              <a:avLst/>
              <a:gdLst>
                <a:gd name="T0" fmla="*/ 27 w 205"/>
                <a:gd name="T1" fmla="*/ 26 h 346"/>
                <a:gd name="T2" fmla="*/ 27 w 205"/>
                <a:gd name="T3" fmla="*/ 24 h 346"/>
                <a:gd name="T4" fmla="*/ 29 w 205"/>
                <a:gd name="T5" fmla="*/ 18 h 346"/>
                <a:gd name="T6" fmla="*/ 18 w 205"/>
                <a:gd name="T7" fmla="*/ 1 h 346"/>
                <a:gd name="T8" fmla="*/ 3 w 205"/>
                <a:gd name="T9" fmla="*/ 15 h 346"/>
                <a:gd name="T10" fmla="*/ 3 w 205"/>
                <a:gd name="T11" fmla="*/ 22 h 346"/>
                <a:gd name="T12" fmla="*/ 3 w 205"/>
                <a:gd name="T13" fmla="*/ 24 h 346"/>
                <a:gd name="T14" fmla="*/ 3 w 205"/>
                <a:gd name="T15" fmla="*/ 26 h 346"/>
                <a:gd name="T16" fmla="*/ 1 w 205"/>
                <a:gd name="T17" fmla="*/ 33 h 346"/>
                <a:gd name="T18" fmla="*/ 12 w 205"/>
                <a:gd name="T19" fmla="*/ 49 h 346"/>
                <a:gd name="T20" fmla="*/ 27 w 205"/>
                <a:gd name="T21" fmla="*/ 35 h 346"/>
                <a:gd name="T22" fmla="*/ 27 w 205"/>
                <a:gd name="T23" fmla="*/ 29 h 346"/>
                <a:gd name="T24" fmla="*/ 27 w 205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5" h="346">
                  <a:moveTo>
                    <a:pt x="186" y="182"/>
                  </a:moveTo>
                  <a:cubicBezTo>
                    <a:pt x="187" y="176"/>
                    <a:pt x="186" y="171"/>
                    <a:pt x="185" y="166"/>
                  </a:cubicBezTo>
                  <a:cubicBezTo>
                    <a:pt x="192" y="153"/>
                    <a:pt x="197" y="138"/>
                    <a:pt x="199" y="121"/>
                  </a:cubicBezTo>
                  <a:cubicBezTo>
                    <a:pt x="205" y="63"/>
                    <a:pt x="170" y="10"/>
                    <a:pt x="121" y="5"/>
                  </a:cubicBezTo>
                  <a:cubicBezTo>
                    <a:pt x="72" y="0"/>
                    <a:pt x="26" y="43"/>
                    <a:pt x="20" y="102"/>
                  </a:cubicBezTo>
                  <a:cubicBezTo>
                    <a:pt x="18" y="118"/>
                    <a:pt x="19" y="133"/>
                    <a:pt x="23" y="147"/>
                  </a:cubicBezTo>
                  <a:cubicBezTo>
                    <a:pt x="20" y="151"/>
                    <a:pt x="18" y="157"/>
                    <a:pt x="18" y="163"/>
                  </a:cubicBezTo>
                  <a:cubicBezTo>
                    <a:pt x="17" y="170"/>
                    <a:pt x="18" y="176"/>
                    <a:pt x="19" y="180"/>
                  </a:cubicBezTo>
                  <a:cubicBezTo>
                    <a:pt x="13" y="193"/>
                    <a:pt x="8" y="208"/>
                    <a:pt x="6" y="224"/>
                  </a:cubicBezTo>
                  <a:cubicBezTo>
                    <a:pt x="0" y="283"/>
                    <a:pt x="35" y="335"/>
                    <a:pt x="84" y="340"/>
                  </a:cubicBezTo>
                  <a:cubicBezTo>
                    <a:pt x="133" y="346"/>
                    <a:pt x="179" y="302"/>
                    <a:pt x="185" y="244"/>
                  </a:cubicBezTo>
                  <a:cubicBezTo>
                    <a:pt x="187" y="227"/>
                    <a:pt x="186" y="211"/>
                    <a:pt x="182" y="197"/>
                  </a:cubicBezTo>
                  <a:cubicBezTo>
                    <a:pt x="184" y="193"/>
                    <a:pt x="185" y="188"/>
                    <a:pt x="186" y="182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8" name="Freeform 1284">
              <a:extLst>
                <a:ext uri="{FF2B5EF4-FFF2-40B4-BE49-F238E27FC236}">
                  <a16:creationId xmlns:a16="http://schemas.microsoft.com/office/drawing/2014/main" id="{DD611A26-722D-45E4-A079-4E272EE5A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1172"/>
              <a:ext cx="76" cy="89"/>
            </a:xfrm>
            <a:custGeom>
              <a:avLst/>
              <a:gdLst>
                <a:gd name="T0" fmla="*/ 17 w 146"/>
                <a:gd name="T1" fmla="*/ 17 h 170"/>
                <a:gd name="T2" fmla="*/ 4 w 146"/>
                <a:gd name="T3" fmla="*/ 22 h 170"/>
                <a:gd name="T4" fmla="*/ 3 w 146"/>
                <a:gd name="T5" fmla="*/ 8 h 170"/>
                <a:gd name="T6" fmla="*/ 16 w 146"/>
                <a:gd name="T7" fmla="*/ 3 h 170"/>
                <a:gd name="T8" fmla="*/ 17 w 146"/>
                <a:gd name="T9" fmla="*/ 1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116"/>
                  </a:moveTo>
                  <a:cubicBezTo>
                    <a:pt x="99" y="153"/>
                    <a:pt x="58" y="170"/>
                    <a:pt x="30" y="152"/>
                  </a:cubicBezTo>
                  <a:cubicBezTo>
                    <a:pt x="3" y="135"/>
                    <a:pt x="0" y="91"/>
                    <a:pt x="24" y="53"/>
                  </a:cubicBezTo>
                  <a:cubicBezTo>
                    <a:pt x="47" y="16"/>
                    <a:pt x="89" y="0"/>
                    <a:pt x="116" y="17"/>
                  </a:cubicBezTo>
                  <a:cubicBezTo>
                    <a:pt x="143" y="34"/>
                    <a:pt x="146" y="79"/>
                    <a:pt x="123" y="11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9" name="Freeform 1285">
              <a:extLst>
                <a:ext uri="{FF2B5EF4-FFF2-40B4-BE49-F238E27FC236}">
                  <a16:creationId xmlns:a16="http://schemas.microsoft.com/office/drawing/2014/main" id="{5CEA483E-993B-4BE1-8C7E-87D544296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249"/>
              <a:ext cx="8" cy="16"/>
            </a:xfrm>
            <a:custGeom>
              <a:avLst/>
              <a:gdLst>
                <a:gd name="T0" fmla="*/ 2 w 15"/>
                <a:gd name="T1" fmla="*/ 0 h 30"/>
                <a:gd name="T2" fmla="*/ 2 w 15"/>
                <a:gd name="T3" fmla="*/ 5 h 30"/>
                <a:gd name="T4" fmla="*/ 2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cubicBezTo>
                    <a:pt x="15" y="0"/>
                    <a:pt x="0" y="13"/>
                    <a:pt x="11" y="30"/>
                  </a:cubicBezTo>
                  <a:cubicBezTo>
                    <a:pt x="11" y="30"/>
                    <a:pt x="8" y="11"/>
                    <a:pt x="15" y="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0" name="Freeform 1286">
              <a:extLst>
                <a:ext uri="{FF2B5EF4-FFF2-40B4-BE49-F238E27FC236}">
                  <a16:creationId xmlns:a16="http://schemas.microsoft.com/office/drawing/2014/main" id="{3517B4EA-B6FF-4E1C-8A59-17928DB56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1264"/>
              <a:ext cx="64" cy="86"/>
            </a:xfrm>
            <a:custGeom>
              <a:avLst/>
              <a:gdLst>
                <a:gd name="T0" fmla="*/ 16 w 122"/>
                <a:gd name="T1" fmla="*/ 9 h 163"/>
                <a:gd name="T2" fmla="*/ 13 w 122"/>
                <a:gd name="T3" fmla="*/ 23 h 163"/>
                <a:gd name="T4" fmla="*/ 2 w 122"/>
                <a:gd name="T5" fmla="*/ 14 h 163"/>
                <a:gd name="T6" fmla="*/ 5 w 122"/>
                <a:gd name="T7" fmla="*/ 2 h 163"/>
                <a:gd name="T8" fmla="*/ 16 w 122"/>
                <a:gd name="T9" fmla="*/ 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63">
                  <a:moveTo>
                    <a:pt x="108" y="65"/>
                  </a:moveTo>
                  <a:cubicBezTo>
                    <a:pt x="122" y="105"/>
                    <a:pt x="113" y="144"/>
                    <a:pt x="87" y="154"/>
                  </a:cubicBezTo>
                  <a:cubicBezTo>
                    <a:pt x="61" y="163"/>
                    <a:pt x="29" y="138"/>
                    <a:pt x="14" y="98"/>
                  </a:cubicBezTo>
                  <a:cubicBezTo>
                    <a:pt x="0" y="58"/>
                    <a:pt x="9" y="18"/>
                    <a:pt x="35" y="9"/>
                  </a:cubicBezTo>
                  <a:cubicBezTo>
                    <a:pt x="61" y="0"/>
                    <a:pt x="93" y="25"/>
                    <a:pt x="108" y="65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1" name="Freeform 1287">
              <a:extLst>
                <a:ext uri="{FF2B5EF4-FFF2-40B4-BE49-F238E27FC236}">
                  <a16:creationId xmlns:a16="http://schemas.microsoft.com/office/drawing/2014/main" id="{3FCD0771-9B26-49DB-94BB-81D508D65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270"/>
              <a:ext cx="38" cy="48"/>
            </a:xfrm>
            <a:custGeom>
              <a:avLst/>
              <a:gdLst>
                <a:gd name="T0" fmla="*/ 10 w 73"/>
                <a:gd name="T1" fmla="*/ 6 h 91"/>
                <a:gd name="T2" fmla="*/ 5 w 73"/>
                <a:gd name="T3" fmla="*/ 13 h 91"/>
                <a:gd name="T4" fmla="*/ 0 w 73"/>
                <a:gd name="T5" fmla="*/ 7 h 91"/>
                <a:gd name="T6" fmla="*/ 5 w 73"/>
                <a:gd name="T7" fmla="*/ 0 h 91"/>
                <a:gd name="T8" fmla="*/ 10 w 73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1">
                  <a:moveTo>
                    <a:pt x="72" y="44"/>
                  </a:moveTo>
                  <a:cubicBezTo>
                    <a:pt x="73" y="69"/>
                    <a:pt x="57" y="90"/>
                    <a:pt x="37" y="90"/>
                  </a:cubicBezTo>
                  <a:cubicBezTo>
                    <a:pt x="17" y="91"/>
                    <a:pt x="1" y="71"/>
                    <a:pt x="0" y="46"/>
                  </a:cubicBezTo>
                  <a:cubicBezTo>
                    <a:pt x="0" y="21"/>
                    <a:pt x="15" y="1"/>
                    <a:pt x="35" y="0"/>
                  </a:cubicBezTo>
                  <a:cubicBezTo>
                    <a:pt x="55" y="0"/>
                    <a:pt x="72" y="20"/>
                    <a:pt x="72" y="44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2" name="Freeform 1288">
              <a:extLst>
                <a:ext uri="{FF2B5EF4-FFF2-40B4-BE49-F238E27FC236}">
                  <a16:creationId xmlns:a16="http://schemas.microsoft.com/office/drawing/2014/main" id="{D2E6E29A-F32F-4C7C-B5B4-6602485DD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1270"/>
              <a:ext cx="13" cy="12"/>
            </a:xfrm>
            <a:custGeom>
              <a:avLst/>
              <a:gdLst>
                <a:gd name="T0" fmla="*/ 4 w 24"/>
                <a:gd name="T1" fmla="*/ 2 h 23"/>
                <a:gd name="T2" fmla="*/ 2 w 24"/>
                <a:gd name="T3" fmla="*/ 3 h 23"/>
                <a:gd name="T4" fmla="*/ 1 w 24"/>
                <a:gd name="T5" fmla="*/ 2 h 23"/>
                <a:gd name="T6" fmla="*/ 2 w 24"/>
                <a:gd name="T7" fmla="*/ 1 h 23"/>
                <a:gd name="T8" fmla="*/ 4 w 24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3"/>
                  </a:moveTo>
                  <a:cubicBezTo>
                    <a:pt x="23" y="19"/>
                    <a:pt x="17" y="23"/>
                    <a:pt x="11" y="22"/>
                  </a:cubicBezTo>
                  <a:cubicBezTo>
                    <a:pt x="5" y="21"/>
                    <a:pt x="0" y="16"/>
                    <a:pt x="1" y="10"/>
                  </a:cubicBezTo>
                  <a:cubicBezTo>
                    <a:pt x="2" y="5"/>
                    <a:pt x="7" y="0"/>
                    <a:pt x="13" y="1"/>
                  </a:cubicBezTo>
                  <a:cubicBezTo>
                    <a:pt x="20" y="2"/>
                    <a:pt x="24" y="7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3" name="Freeform 1289">
              <a:extLst>
                <a:ext uri="{FF2B5EF4-FFF2-40B4-BE49-F238E27FC236}">
                  <a16:creationId xmlns:a16="http://schemas.microsoft.com/office/drawing/2014/main" id="{0C6E9FFF-7465-40CF-84F5-8047B0E4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285"/>
              <a:ext cx="10" cy="8"/>
            </a:xfrm>
            <a:custGeom>
              <a:avLst/>
              <a:gdLst>
                <a:gd name="T0" fmla="*/ 3 w 18"/>
                <a:gd name="T1" fmla="*/ 2 h 16"/>
                <a:gd name="T2" fmla="*/ 1 w 18"/>
                <a:gd name="T3" fmla="*/ 2 h 16"/>
                <a:gd name="T4" fmla="*/ 1 w 18"/>
                <a:gd name="T5" fmla="*/ 1 h 16"/>
                <a:gd name="T6" fmla="*/ 2 w 18"/>
                <a:gd name="T7" fmla="*/ 1 h 16"/>
                <a:gd name="T8" fmla="*/ 3 w 18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7" y="9"/>
                  </a:moveTo>
                  <a:cubicBezTo>
                    <a:pt x="17" y="13"/>
                    <a:pt x="13" y="16"/>
                    <a:pt x="8" y="16"/>
                  </a:cubicBezTo>
                  <a:cubicBezTo>
                    <a:pt x="4" y="15"/>
                    <a:pt x="0" y="11"/>
                    <a:pt x="1" y="7"/>
                  </a:cubicBezTo>
                  <a:cubicBezTo>
                    <a:pt x="1" y="3"/>
                    <a:pt x="5" y="0"/>
                    <a:pt x="10" y="1"/>
                  </a:cubicBezTo>
                  <a:cubicBezTo>
                    <a:pt x="14" y="1"/>
                    <a:pt x="18" y="5"/>
                    <a:pt x="1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4" name="Freeform 1290">
              <a:extLst>
                <a:ext uri="{FF2B5EF4-FFF2-40B4-BE49-F238E27FC236}">
                  <a16:creationId xmlns:a16="http://schemas.microsoft.com/office/drawing/2014/main" id="{9D42F524-FC3B-4688-B863-A83E3B0D4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1174"/>
              <a:ext cx="57" cy="55"/>
            </a:xfrm>
            <a:custGeom>
              <a:avLst/>
              <a:gdLst>
                <a:gd name="T0" fmla="*/ 13 w 110"/>
                <a:gd name="T1" fmla="*/ 2 h 104"/>
                <a:gd name="T2" fmla="*/ 11 w 110"/>
                <a:gd name="T3" fmla="*/ 12 h 104"/>
                <a:gd name="T4" fmla="*/ 2 w 110"/>
                <a:gd name="T5" fmla="*/ 13 h 104"/>
                <a:gd name="T6" fmla="*/ 4 w 110"/>
                <a:gd name="T7" fmla="*/ 4 h 104"/>
                <a:gd name="T8" fmla="*/ 13 w 110"/>
                <a:gd name="T9" fmla="*/ 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4">
                  <a:moveTo>
                    <a:pt x="96" y="16"/>
                  </a:moveTo>
                  <a:cubicBezTo>
                    <a:pt x="110" y="31"/>
                    <a:pt x="102" y="60"/>
                    <a:pt x="80" y="80"/>
                  </a:cubicBezTo>
                  <a:cubicBezTo>
                    <a:pt x="57" y="100"/>
                    <a:pt x="28" y="104"/>
                    <a:pt x="14" y="88"/>
                  </a:cubicBezTo>
                  <a:cubicBezTo>
                    <a:pt x="0" y="73"/>
                    <a:pt x="8" y="44"/>
                    <a:pt x="30" y="24"/>
                  </a:cubicBezTo>
                  <a:cubicBezTo>
                    <a:pt x="53" y="4"/>
                    <a:pt x="82" y="0"/>
                    <a:pt x="96" y="16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5" name="Freeform 1291">
              <a:extLst>
                <a:ext uri="{FF2B5EF4-FFF2-40B4-BE49-F238E27FC236}">
                  <a16:creationId xmlns:a16="http://schemas.microsoft.com/office/drawing/2014/main" id="{DCBD2996-8CBD-4886-839C-3673DABE1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1180"/>
              <a:ext cx="27" cy="26"/>
            </a:xfrm>
            <a:custGeom>
              <a:avLst/>
              <a:gdLst>
                <a:gd name="T0" fmla="*/ 6 w 52"/>
                <a:gd name="T1" fmla="*/ 6 h 50"/>
                <a:gd name="T2" fmla="*/ 1 w 52"/>
                <a:gd name="T3" fmla="*/ 6 h 50"/>
                <a:gd name="T4" fmla="*/ 2 w 52"/>
                <a:gd name="T5" fmla="*/ 2 h 50"/>
                <a:gd name="T6" fmla="*/ 6 w 52"/>
                <a:gd name="T7" fmla="*/ 1 h 50"/>
                <a:gd name="T8" fmla="*/ 6 w 52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0">
                  <a:moveTo>
                    <a:pt x="40" y="40"/>
                  </a:moveTo>
                  <a:cubicBezTo>
                    <a:pt x="30" y="49"/>
                    <a:pt x="15" y="50"/>
                    <a:pt x="7" y="41"/>
                  </a:cubicBezTo>
                  <a:cubicBezTo>
                    <a:pt x="0" y="33"/>
                    <a:pt x="2" y="18"/>
                    <a:pt x="12" y="9"/>
                  </a:cubicBezTo>
                  <a:cubicBezTo>
                    <a:pt x="22" y="0"/>
                    <a:pt x="36" y="0"/>
                    <a:pt x="44" y="8"/>
                  </a:cubicBezTo>
                  <a:cubicBezTo>
                    <a:pt x="52" y="17"/>
                    <a:pt x="50" y="31"/>
                    <a:pt x="4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6" name="Freeform 1292">
              <a:extLst>
                <a:ext uri="{FF2B5EF4-FFF2-40B4-BE49-F238E27FC236}">
                  <a16:creationId xmlns:a16="http://schemas.microsoft.com/office/drawing/2014/main" id="{AC4A0A64-22E3-400D-9123-F6D97B596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1203"/>
              <a:ext cx="16" cy="17"/>
            </a:xfrm>
            <a:custGeom>
              <a:avLst/>
              <a:gdLst>
                <a:gd name="T0" fmla="*/ 4 w 31"/>
                <a:gd name="T1" fmla="*/ 3 h 33"/>
                <a:gd name="T2" fmla="*/ 1 w 31"/>
                <a:gd name="T3" fmla="*/ 4 h 33"/>
                <a:gd name="T4" fmla="*/ 1 w 31"/>
                <a:gd name="T5" fmla="*/ 2 h 33"/>
                <a:gd name="T6" fmla="*/ 3 w 31"/>
                <a:gd name="T7" fmla="*/ 1 h 33"/>
                <a:gd name="T8" fmla="*/ 4 w 31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23"/>
                  </a:moveTo>
                  <a:cubicBezTo>
                    <a:pt x="22" y="30"/>
                    <a:pt x="14" y="33"/>
                    <a:pt x="8" y="30"/>
                  </a:cubicBezTo>
                  <a:cubicBezTo>
                    <a:pt x="2" y="26"/>
                    <a:pt x="0" y="17"/>
                    <a:pt x="4" y="10"/>
                  </a:cubicBezTo>
                  <a:cubicBezTo>
                    <a:pt x="9" y="3"/>
                    <a:pt x="17" y="0"/>
                    <a:pt x="23" y="4"/>
                  </a:cubicBezTo>
                  <a:cubicBezTo>
                    <a:pt x="29" y="7"/>
                    <a:pt x="31" y="16"/>
                    <a:pt x="26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7" name="Freeform 1293">
              <a:extLst>
                <a:ext uri="{FF2B5EF4-FFF2-40B4-BE49-F238E27FC236}">
                  <a16:creationId xmlns:a16="http://schemas.microsoft.com/office/drawing/2014/main" id="{4CB143DA-E0FA-4885-976A-45035B891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168"/>
              <a:ext cx="108" cy="182"/>
            </a:xfrm>
            <a:custGeom>
              <a:avLst/>
              <a:gdLst>
                <a:gd name="T0" fmla="*/ 27 w 206"/>
                <a:gd name="T1" fmla="*/ 26 h 346"/>
                <a:gd name="T2" fmla="*/ 27 w 206"/>
                <a:gd name="T3" fmla="*/ 24 h 346"/>
                <a:gd name="T4" fmla="*/ 29 w 206"/>
                <a:gd name="T5" fmla="*/ 18 h 346"/>
                <a:gd name="T6" fmla="*/ 17 w 206"/>
                <a:gd name="T7" fmla="*/ 1 h 346"/>
                <a:gd name="T8" fmla="*/ 3 w 206"/>
                <a:gd name="T9" fmla="*/ 15 h 346"/>
                <a:gd name="T10" fmla="*/ 4 w 206"/>
                <a:gd name="T11" fmla="*/ 22 h 346"/>
                <a:gd name="T12" fmla="*/ 3 w 206"/>
                <a:gd name="T13" fmla="*/ 24 h 346"/>
                <a:gd name="T14" fmla="*/ 3 w 206"/>
                <a:gd name="T15" fmla="*/ 26 h 346"/>
                <a:gd name="T16" fmla="*/ 1 w 206"/>
                <a:gd name="T17" fmla="*/ 33 h 346"/>
                <a:gd name="T18" fmla="*/ 12 w 206"/>
                <a:gd name="T19" fmla="*/ 49 h 346"/>
                <a:gd name="T20" fmla="*/ 27 w 206"/>
                <a:gd name="T21" fmla="*/ 35 h 346"/>
                <a:gd name="T22" fmla="*/ 26 w 206"/>
                <a:gd name="T23" fmla="*/ 29 h 346"/>
                <a:gd name="T24" fmla="*/ 27 w 206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6" h="346">
                  <a:moveTo>
                    <a:pt x="186" y="182"/>
                  </a:moveTo>
                  <a:cubicBezTo>
                    <a:pt x="187" y="176"/>
                    <a:pt x="187" y="171"/>
                    <a:pt x="185" y="166"/>
                  </a:cubicBezTo>
                  <a:cubicBezTo>
                    <a:pt x="192" y="153"/>
                    <a:pt x="197" y="138"/>
                    <a:pt x="199" y="121"/>
                  </a:cubicBezTo>
                  <a:cubicBezTo>
                    <a:pt x="206" y="63"/>
                    <a:pt x="171" y="10"/>
                    <a:pt x="121" y="5"/>
                  </a:cubicBezTo>
                  <a:cubicBezTo>
                    <a:pt x="72" y="0"/>
                    <a:pt x="27" y="43"/>
                    <a:pt x="20" y="102"/>
                  </a:cubicBezTo>
                  <a:cubicBezTo>
                    <a:pt x="18" y="118"/>
                    <a:pt x="20" y="133"/>
                    <a:pt x="24" y="147"/>
                  </a:cubicBezTo>
                  <a:cubicBezTo>
                    <a:pt x="21" y="151"/>
                    <a:pt x="19" y="157"/>
                    <a:pt x="18" y="163"/>
                  </a:cubicBezTo>
                  <a:cubicBezTo>
                    <a:pt x="17" y="170"/>
                    <a:pt x="18" y="176"/>
                    <a:pt x="20" y="180"/>
                  </a:cubicBezTo>
                  <a:cubicBezTo>
                    <a:pt x="13" y="193"/>
                    <a:pt x="8" y="208"/>
                    <a:pt x="7" y="224"/>
                  </a:cubicBezTo>
                  <a:cubicBezTo>
                    <a:pt x="0" y="283"/>
                    <a:pt x="35" y="335"/>
                    <a:pt x="84" y="340"/>
                  </a:cubicBezTo>
                  <a:cubicBezTo>
                    <a:pt x="134" y="346"/>
                    <a:pt x="179" y="302"/>
                    <a:pt x="186" y="244"/>
                  </a:cubicBezTo>
                  <a:cubicBezTo>
                    <a:pt x="188" y="227"/>
                    <a:pt x="186" y="211"/>
                    <a:pt x="182" y="197"/>
                  </a:cubicBezTo>
                  <a:cubicBezTo>
                    <a:pt x="184" y="193"/>
                    <a:pt x="186" y="188"/>
                    <a:pt x="186" y="18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8" name="Freeform 1294">
              <a:extLst>
                <a:ext uri="{FF2B5EF4-FFF2-40B4-BE49-F238E27FC236}">
                  <a16:creationId xmlns:a16="http://schemas.microsoft.com/office/drawing/2014/main" id="{6D14A9C5-E70D-490E-B295-4FC6004F4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244"/>
              <a:ext cx="108" cy="181"/>
            </a:xfrm>
            <a:custGeom>
              <a:avLst/>
              <a:gdLst>
                <a:gd name="T0" fmla="*/ 27 w 206"/>
                <a:gd name="T1" fmla="*/ 26 h 346"/>
                <a:gd name="T2" fmla="*/ 27 w 206"/>
                <a:gd name="T3" fmla="*/ 24 h 346"/>
                <a:gd name="T4" fmla="*/ 29 w 206"/>
                <a:gd name="T5" fmla="*/ 17 h 346"/>
                <a:gd name="T6" fmla="*/ 17 w 206"/>
                <a:gd name="T7" fmla="*/ 1 h 346"/>
                <a:gd name="T8" fmla="*/ 3 w 206"/>
                <a:gd name="T9" fmla="*/ 15 h 346"/>
                <a:gd name="T10" fmla="*/ 4 w 206"/>
                <a:gd name="T11" fmla="*/ 21 h 346"/>
                <a:gd name="T12" fmla="*/ 3 w 206"/>
                <a:gd name="T13" fmla="*/ 24 h 346"/>
                <a:gd name="T14" fmla="*/ 3 w 206"/>
                <a:gd name="T15" fmla="*/ 26 h 346"/>
                <a:gd name="T16" fmla="*/ 1 w 206"/>
                <a:gd name="T17" fmla="*/ 32 h 346"/>
                <a:gd name="T18" fmla="*/ 13 w 206"/>
                <a:gd name="T19" fmla="*/ 49 h 346"/>
                <a:gd name="T20" fmla="*/ 27 w 206"/>
                <a:gd name="T21" fmla="*/ 35 h 346"/>
                <a:gd name="T22" fmla="*/ 26 w 206"/>
                <a:gd name="T23" fmla="*/ 28 h 346"/>
                <a:gd name="T24" fmla="*/ 27 w 206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6" h="346">
                  <a:moveTo>
                    <a:pt x="187" y="182"/>
                  </a:moveTo>
                  <a:cubicBezTo>
                    <a:pt x="187" y="176"/>
                    <a:pt x="187" y="171"/>
                    <a:pt x="185" y="167"/>
                  </a:cubicBezTo>
                  <a:cubicBezTo>
                    <a:pt x="193" y="153"/>
                    <a:pt x="197" y="138"/>
                    <a:pt x="199" y="122"/>
                  </a:cubicBezTo>
                  <a:cubicBezTo>
                    <a:pt x="206" y="63"/>
                    <a:pt x="171" y="11"/>
                    <a:pt x="121" y="5"/>
                  </a:cubicBezTo>
                  <a:cubicBezTo>
                    <a:pt x="72" y="0"/>
                    <a:pt x="27" y="43"/>
                    <a:pt x="20" y="102"/>
                  </a:cubicBezTo>
                  <a:cubicBezTo>
                    <a:pt x="18" y="118"/>
                    <a:pt x="20" y="133"/>
                    <a:pt x="24" y="147"/>
                  </a:cubicBezTo>
                  <a:cubicBezTo>
                    <a:pt x="21" y="151"/>
                    <a:pt x="19" y="157"/>
                    <a:pt x="18" y="164"/>
                  </a:cubicBezTo>
                  <a:cubicBezTo>
                    <a:pt x="18" y="170"/>
                    <a:pt x="18" y="176"/>
                    <a:pt x="20" y="180"/>
                  </a:cubicBezTo>
                  <a:cubicBezTo>
                    <a:pt x="13" y="193"/>
                    <a:pt x="9" y="208"/>
                    <a:pt x="7" y="224"/>
                  </a:cubicBezTo>
                  <a:cubicBezTo>
                    <a:pt x="0" y="283"/>
                    <a:pt x="35" y="335"/>
                    <a:pt x="85" y="341"/>
                  </a:cubicBezTo>
                  <a:cubicBezTo>
                    <a:pt x="134" y="346"/>
                    <a:pt x="179" y="303"/>
                    <a:pt x="186" y="244"/>
                  </a:cubicBezTo>
                  <a:cubicBezTo>
                    <a:pt x="188" y="227"/>
                    <a:pt x="186" y="211"/>
                    <a:pt x="182" y="197"/>
                  </a:cubicBezTo>
                  <a:cubicBezTo>
                    <a:pt x="184" y="193"/>
                    <a:pt x="186" y="188"/>
                    <a:pt x="187" y="182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9" name="Freeform 1295">
              <a:extLst>
                <a:ext uri="{FF2B5EF4-FFF2-40B4-BE49-F238E27FC236}">
                  <a16:creationId xmlns:a16="http://schemas.microsoft.com/office/drawing/2014/main" id="{D895E81E-70F7-4755-BBEE-325B7BD44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1246"/>
              <a:ext cx="77" cy="89"/>
            </a:xfrm>
            <a:custGeom>
              <a:avLst/>
              <a:gdLst>
                <a:gd name="T0" fmla="*/ 18 w 146"/>
                <a:gd name="T1" fmla="*/ 17 h 170"/>
                <a:gd name="T2" fmla="*/ 4 w 146"/>
                <a:gd name="T3" fmla="*/ 22 h 170"/>
                <a:gd name="T4" fmla="*/ 3 w 146"/>
                <a:gd name="T5" fmla="*/ 8 h 170"/>
                <a:gd name="T6" fmla="*/ 17 w 146"/>
                <a:gd name="T7" fmla="*/ 3 h 170"/>
                <a:gd name="T8" fmla="*/ 18 w 146"/>
                <a:gd name="T9" fmla="*/ 1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2" y="116"/>
                  </a:moveTo>
                  <a:cubicBezTo>
                    <a:pt x="98" y="154"/>
                    <a:pt x="57" y="170"/>
                    <a:pt x="30" y="153"/>
                  </a:cubicBezTo>
                  <a:cubicBezTo>
                    <a:pt x="2" y="135"/>
                    <a:pt x="0" y="91"/>
                    <a:pt x="23" y="54"/>
                  </a:cubicBezTo>
                  <a:cubicBezTo>
                    <a:pt x="47" y="16"/>
                    <a:pt x="88" y="0"/>
                    <a:pt x="115" y="17"/>
                  </a:cubicBezTo>
                  <a:cubicBezTo>
                    <a:pt x="143" y="35"/>
                    <a:pt x="146" y="79"/>
                    <a:pt x="122" y="11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0" name="Freeform 1296">
              <a:extLst>
                <a:ext uri="{FF2B5EF4-FFF2-40B4-BE49-F238E27FC236}">
                  <a16:creationId xmlns:a16="http://schemas.microsoft.com/office/drawing/2014/main" id="{55A6A9E9-C231-49C6-A343-04F2F6384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324"/>
              <a:ext cx="7" cy="16"/>
            </a:xfrm>
            <a:custGeom>
              <a:avLst/>
              <a:gdLst>
                <a:gd name="T0" fmla="*/ 2 w 14"/>
                <a:gd name="T1" fmla="*/ 0 h 30"/>
                <a:gd name="T2" fmla="*/ 2 w 14"/>
                <a:gd name="T3" fmla="*/ 5 h 30"/>
                <a:gd name="T4" fmla="*/ 2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cubicBezTo>
                    <a:pt x="14" y="0"/>
                    <a:pt x="0" y="12"/>
                    <a:pt x="11" y="30"/>
                  </a:cubicBezTo>
                  <a:cubicBezTo>
                    <a:pt x="11" y="30"/>
                    <a:pt x="7" y="10"/>
                    <a:pt x="14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1" name="Freeform 1297">
              <a:extLst>
                <a:ext uri="{FF2B5EF4-FFF2-40B4-BE49-F238E27FC236}">
                  <a16:creationId xmlns:a16="http://schemas.microsoft.com/office/drawing/2014/main" id="{49057569-9122-45AA-9150-D742C7C14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339"/>
              <a:ext cx="64" cy="85"/>
            </a:xfrm>
            <a:custGeom>
              <a:avLst/>
              <a:gdLst>
                <a:gd name="T0" fmla="*/ 15 w 123"/>
                <a:gd name="T1" fmla="*/ 9 h 163"/>
                <a:gd name="T2" fmla="*/ 12 w 123"/>
                <a:gd name="T3" fmla="*/ 22 h 163"/>
                <a:gd name="T4" fmla="*/ 2 w 123"/>
                <a:gd name="T5" fmla="*/ 14 h 163"/>
                <a:gd name="T6" fmla="*/ 5 w 123"/>
                <a:gd name="T7" fmla="*/ 2 h 163"/>
                <a:gd name="T8" fmla="*/ 15 w 123"/>
                <a:gd name="T9" fmla="*/ 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63">
                  <a:moveTo>
                    <a:pt x="108" y="65"/>
                  </a:moveTo>
                  <a:cubicBezTo>
                    <a:pt x="123" y="105"/>
                    <a:pt x="114" y="145"/>
                    <a:pt x="88" y="154"/>
                  </a:cubicBezTo>
                  <a:cubicBezTo>
                    <a:pt x="62" y="163"/>
                    <a:pt x="29" y="138"/>
                    <a:pt x="15" y="99"/>
                  </a:cubicBezTo>
                  <a:cubicBezTo>
                    <a:pt x="0" y="59"/>
                    <a:pt x="10" y="19"/>
                    <a:pt x="35" y="9"/>
                  </a:cubicBezTo>
                  <a:cubicBezTo>
                    <a:pt x="61" y="0"/>
                    <a:pt x="94" y="25"/>
                    <a:pt x="108" y="6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2" name="Freeform 1298">
              <a:extLst>
                <a:ext uri="{FF2B5EF4-FFF2-40B4-BE49-F238E27FC236}">
                  <a16:creationId xmlns:a16="http://schemas.microsoft.com/office/drawing/2014/main" id="{F6EB8B31-6D1B-4FD0-9C56-88BADEAB0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1344"/>
              <a:ext cx="38" cy="48"/>
            </a:xfrm>
            <a:custGeom>
              <a:avLst/>
              <a:gdLst>
                <a:gd name="T0" fmla="*/ 10 w 73"/>
                <a:gd name="T1" fmla="*/ 7 h 91"/>
                <a:gd name="T2" fmla="*/ 5 w 73"/>
                <a:gd name="T3" fmla="*/ 13 h 91"/>
                <a:gd name="T4" fmla="*/ 1 w 73"/>
                <a:gd name="T5" fmla="*/ 7 h 91"/>
                <a:gd name="T6" fmla="*/ 5 w 73"/>
                <a:gd name="T7" fmla="*/ 0 h 91"/>
                <a:gd name="T8" fmla="*/ 10 w 73"/>
                <a:gd name="T9" fmla="*/ 7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1">
                  <a:moveTo>
                    <a:pt x="73" y="45"/>
                  </a:moveTo>
                  <a:cubicBezTo>
                    <a:pt x="73" y="69"/>
                    <a:pt x="58" y="90"/>
                    <a:pt x="38" y="90"/>
                  </a:cubicBezTo>
                  <a:cubicBezTo>
                    <a:pt x="18" y="91"/>
                    <a:pt x="1" y="71"/>
                    <a:pt x="1" y="46"/>
                  </a:cubicBezTo>
                  <a:cubicBezTo>
                    <a:pt x="0" y="21"/>
                    <a:pt x="16" y="1"/>
                    <a:pt x="36" y="0"/>
                  </a:cubicBezTo>
                  <a:cubicBezTo>
                    <a:pt x="56" y="0"/>
                    <a:pt x="72" y="20"/>
                    <a:pt x="73" y="4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3" name="Freeform 1299">
              <a:extLst>
                <a:ext uri="{FF2B5EF4-FFF2-40B4-BE49-F238E27FC236}">
                  <a16:creationId xmlns:a16="http://schemas.microsoft.com/office/drawing/2014/main" id="{D317BDB4-91B4-4EA8-9ADA-3FA485443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345"/>
              <a:ext cx="13" cy="12"/>
            </a:xfrm>
            <a:custGeom>
              <a:avLst/>
              <a:gdLst>
                <a:gd name="T0" fmla="*/ 4 w 24"/>
                <a:gd name="T1" fmla="*/ 2 h 22"/>
                <a:gd name="T2" fmla="*/ 2 w 24"/>
                <a:gd name="T3" fmla="*/ 3 h 22"/>
                <a:gd name="T4" fmla="*/ 1 w 24"/>
                <a:gd name="T5" fmla="*/ 2 h 22"/>
                <a:gd name="T6" fmla="*/ 2 w 24"/>
                <a:gd name="T7" fmla="*/ 0 h 22"/>
                <a:gd name="T8" fmla="*/ 4 w 24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23" y="12"/>
                  </a:moveTo>
                  <a:cubicBezTo>
                    <a:pt x="22" y="18"/>
                    <a:pt x="17" y="22"/>
                    <a:pt x="11" y="21"/>
                  </a:cubicBezTo>
                  <a:cubicBezTo>
                    <a:pt x="4" y="20"/>
                    <a:pt x="0" y="15"/>
                    <a:pt x="1" y="10"/>
                  </a:cubicBezTo>
                  <a:cubicBezTo>
                    <a:pt x="1" y="4"/>
                    <a:pt x="7" y="0"/>
                    <a:pt x="13" y="0"/>
                  </a:cubicBezTo>
                  <a:cubicBezTo>
                    <a:pt x="19" y="1"/>
                    <a:pt x="24" y="6"/>
                    <a:pt x="2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4" name="Freeform 1300">
              <a:extLst>
                <a:ext uri="{FF2B5EF4-FFF2-40B4-BE49-F238E27FC236}">
                  <a16:creationId xmlns:a16="http://schemas.microsoft.com/office/drawing/2014/main" id="{9D4D790D-A333-4C89-A7AD-D8E18E184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359"/>
              <a:ext cx="9" cy="8"/>
            </a:xfrm>
            <a:custGeom>
              <a:avLst/>
              <a:gdLst>
                <a:gd name="T0" fmla="*/ 3 w 17"/>
                <a:gd name="T1" fmla="*/ 2 h 16"/>
                <a:gd name="T2" fmla="*/ 1 w 17"/>
                <a:gd name="T3" fmla="*/ 2 h 16"/>
                <a:gd name="T4" fmla="*/ 0 w 17"/>
                <a:gd name="T5" fmla="*/ 1 h 16"/>
                <a:gd name="T6" fmla="*/ 2 w 17"/>
                <a:gd name="T7" fmla="*/ 1 h 16"/>
                <a:gd name="T8" fmla="*/ 3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9"/>
                  </a:moveTo>
                  <a:cubicBezTo>
                    <a:pt x="16" y="13"/>
                    <a:pt x="12" y="16"/>
                    <a:pt x="8" y="16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1" y="3"/>
                    <a:pt x="5" y="0"/>
                    <a:pt x="9" y="1"/>
                  </a:cubicBezTo>
                  <a:cubicBezTo>
                    <a:pt x="14" y="1"/>
                    <a:pt x="17" y="5"/>
                    <a:pt x="1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5" name="Freeform 1301">
              <a:extLst>
                <a:ext uri="{FF2B5EF4-FFF2-40B4-BE49-F238E27FC236}">
                  <a16:creationId xmlns:a16="http://schemas.microsoft.com/office/drawing/2014/main" id="{32C7534C-8745-44DB-A7B7-0B4BFDA4B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249"/>
              <a:ext cx="58" cy="54"/>
            </a:xfrm>
            <a:custGeom>
              <a:avLst/>
              <a:gdLst>
                <a:gd name="T0" fmla="*/ 14 w 109"/>
                <a:gd name="T1" fmla="*/ 2 h 103"/>
                <a:gd name="T2" fmla="*/ 12 w 109"/>
                <a:gd name="T3" fmla="*/ 11 h 103"/>
                <a:gd name="T4" fmla="*/ 2 w 109"/>
                <a:gd name="T5" fmla="*/ 13 h 103"/>
                <a:gd name="T6" fmla="*/ 5 w 109"/>
                <a:gd name="T7" fmla="*/ 3 h 103"/>
                <a:gd name="T8" fmla="*/ 14 w 109"/>
                <a:gd name="T9" fmla="*/ 2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3">
                  <a:moveTo>
                    <a:pt x="96" y="15"/>
                  </a:moveTo>
                  <a:cubicBezTo>
                    <a:pt x="109" y="30"/>
                    <a:pt x="102" y="59"/>
                    <a:pt x="79" y="79"/>
                  </a:cubicBezTo>
                  <a:cubicBezTo>
                    <a:pt x="56" y="99"/>
                    <a:pt x="27" y="103"/>
                    <a:pt x="13" y="88"/>
                  </a:cubicBezTo>
                  <a:cubicBezTo>
                    <a:pt x="0" y="72"/>
                    <a:pt x="7" y="44"/>
                    <a:pt x="30" y="23"/>
                  </a:cubicBezTo>
                  <a:cubicBezTo>
                    <a:pt x="53" y="3"/>
                    <a:pt x="82" y="0"/>
                    <a:pt x="96" y="1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6" name="Freeform 1302">
              <a:extLst>
                <a:ext uri="{FF2B5EF4-FFF2-40B4-BE49-F238E27FC236}">
                  <a16:creationId xmlns:a16="http://schemas.microsoft.com/office/drawing/2014/main" id="{73182DEE-26E9-44B1-965D-966348BBD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255"/>
              <a:ext cx="27" cy="26"/>
            </a:xfrm>
            <a:custGeom>
              <a:avLst/>
              <a:gdLst>
                <a:gd name="T0" fmla="*/ 6 w 52"/>
                <a:gd name="T1" fmla="*/ 6 h 50"/>
                <a:gd name="T2" fmla="*/ 1 w 52"/>
                <a:gd name="T3" fmla="*/ 6 h 50"/>
                <a:gd name="T4" fmla="*/ 2 w 52"/>
                <a:gd name="T5" fmla="*/ 2 h 50"/>
                <a:gd name="T6" fmla="*/ 6 w 52"/>
                <a:gd name="T7" fmla="*/ 1 h 50"/>
                <a:gd name="T8" fmla="*/ 6 w 52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0">
                  <a:moveTo>
                    <a:pt x="40" y="40"/>
                  </a:moveTo>
                  <a:cubicBezTo>
                    <a:pt x="30" y="50"/>
                    <a:pt x="16" y="50"/>
                    <a:pt x="8" y="42"/>
                  </a:cubicBezTo>
                  <a:cubicBezTo>
                    <a:pt x="0" y="33"/>
                    <a:pt x="2" y="19"/>
                    <a:pt x="12" y="9"/>
                  </a:cubicBezTo>
                  <a:cubicBezTo>
                    <a:pt x="22" y="0"/>
                    <a:pt x="37" y="0"/>
                    <a:pt x="45" y="8"/>
                  </a:cubicBezTo>
                  <a:cubicBezTo>
                    <a:pt x="52" y="17"/>
                    <a:pt x="50" y="31"/>
                    <a:pt x="4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7" name="Freeform 1303">
              <a:extLst>
                <a:ext uri="{FF2B5EF4-FFF2-40B4-BE49-F238E27FC236}">
                  <a16:creationId xmlns:a16="http://schemas.microsoft.com/office/drawing/2014/main" id="{3B6E652C-6CBD-4D56-B695-7DAA28D98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1277"/>
              <a:ext cx="16" cy="17"/>
            </a:xfrm>
            <a:custGeom>
              <a:avLst/>
              <a:gdLst>
                <a:gd name="T0" fmla="*/ 4 w 30"/>
                <a:gd name="T1" fmla="*/ 3 h 33"/>
                <a:gd name="T2" fmla="*/ 1 w 30"/>
                <a:gd name="T3" fmla="*/ 4 h 33"/>
                <a:gd name="T4" fmla="*/ 1 w 30"/>
                <a:gd name="T5" fmla="*/ 2 h 33"/>
                <a:gd name="T6" fmla="*/ 3 w 30"/>
                <a:gd name="T7" fmla="*/ 1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23"/>
                  </a:moveTo>
                  <a:cubicBezTo>
                    <a:pt x="22" y="30"/>
                    <a:pt x="13" y="33"/>
                    <a:pt x="7" y="30"/>
                  </a:cubicBezTo>
                  <a:cubicBezTo>
                    <a:pt x="1" y="26"/>
                    <a:pt x="0" y="18"/>
                    <a:pt x="4" y="10"/>
                  </a:cubicBezTo>
                  <a:cubicBezTo>
                    <a:pt x="8" y="3"/>
                    <a:pt x="17" y="0"/>
                    <a:pt x="23" y="4"/>
                  </a:cubicBezTo>
                  <a:cubicBezTo>
                    <a:pt x="29" y="7"/>
                    <a:pt x="30" y="16"/>
                    <a:pt x="26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8" name="Freeform 1304">
              <a:extLst>
                <a:ext uri="{FF2B5EF4-FFF2-40B4-BE49-F238E27FC236}">
                  <a16:creationId xmlns:a16="http://schemas.microsoft.com/office/drawing/2014/main" id="{633749F7-21AD-4C70-A1B7-27D48730C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1243"/>
              <a:ext cx="107" cy="181"/>
            </a:xfrm>
            <a:custGeom>
              <a:avLst/>
              <a:gdLst>
                <a:gd name="T0" fmla="*/ 27 w 205"/>
                <a:gd name="T1" fmla="*/ 26 h 346"/>
                <a:gd name="T2" fmla="*/ 27 w 205"/>
                <a:gd name="T3" fmla="*/ 24 h 346"/>
                <a:gd name="T4" fmla="*/ 28 w 205"/>
                <a:gd name="T5" fmla="*/ 17 h 346"/>
                <a:gd name="T6" fmla="*/ 17 w 205"/>
                <a:gd name="T7" fmla="*/ 1 h 346"/>
                <a:gd name="T8" fmla="*/ 3 w 205"/>
                <a:gd name="T9" fmla="*/ 15 h 346"/>
                <a:gd name="T10" fmla="*/ 3 w 205"/>
                <a:gd name="T11" fmla="*/ 21 h 346"/>
                <a:gd name="T12" fmla="*/ 3 w 205"/>
                <a:gd name="T13" fmla="*/ 24 h 346"/>
                <a:gd name="T14" fmla="*/ 3 w 205"/>
                <a:gd name="T15" fmla="*/ 26 h 346"/>
                <a:gd name="T16" fmla="*/ 1 w 205"/>
                <a:gd name="T17" fmla="*/ 32 h 346"/>
                <a:gd name="T18" fmla="*/ 12 w 205"/>
                <a:gd name="T19" fmla="*/ 49 h 346"/>
                <a:gd name="T20" fmla="*/ 27 w 205"/>
                <a:gd name="T21" fmla="*/ 35 h 346"/>
                <a:gd name="T22" fmla="*/ 26 w 205"/>
                <a:gd name="T23" fmla="*/ 28 h 346"/>
                <a:gd name="T24" fmla="*/ 27 w 205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5" h="346">
                  <a:moveTo>
                    <a:pt x="186" y="182"/>
                  </a:moveTo>
                  <a:cubicBezTo>
                    <a:pt x="187" y="176"/>
                    <a:pt x="186" y="171"/>
                    <a:pt x="185" y="167"/>
                  </a:cubicBezTo>
                  <a:cubicBezTo>
                    <a:pt x="192" y="153"/>
                    <a:pt x="197" y="138"/>
                    <a:pt x="199" y="122"/>
                  </a:cubicBezTo>
                  <a:cubicBezTo>
                    <a:pt x="205" y="63"/>
                    <a:pt x="170" y="11"/>
                    <a:pt x="121" y="5"/>
                  </a:cubicBezTo>
                  <a:cubicBezTo>
                    <a:pt x="71" y="0"/>
                    <a:pt x="26" y="43"/>
                    <a:pt x="20" y="102"/>
                  </a:cubicBezTo>
                  <a:cubicBezTo>
                    <a:pt x="18" y="118"/>
                    <a:pt x="19" y="133"/>
                    <a:pt x="23" y="147"/>
                  </a:cubicBezTo>
                  <a:cubicBezTo>
                    <a:pt x="20" y="151"/>
                    <a:pt x="18" y="157"/>
                    <a:pt x="18" y="164"/>
                  </a:cubicBezTo>
                  <a:cubicBezTo>
                    <a:pt x="17" y="170"/>
                    <a:pt x="18" y="176"/>
                    <a:pt x="19" y="180"/>
                  </a:cubicBezTo>
                  <a:cubicBezTo>
                    <a:pt x="13" y="193"/>
                    <a:pt x="8" y="208"/>
                    <a:pt x="6" y="224"/>
                  </a:cubicBezTo>
                  <a:cubicBezTo>
                    <a:pt x="0" y="283"/>
                    <a:pt x="35" y="335"/>
                    <a:pt x="84" y="341"/>
                  </a:cubicBezTo>
                  <a:cubicBezTo>
                    <a:pt x="133" y="346"/>
                    <a:pt x="179" y="303"/>
                    <a:pt x="185" y="244"/>
                  </a:cubicBezTo>
                  <a:cubicBezTo>
                    <a:pt x="187" y="227"/>
                    <a:pt x="186" y="211"/>
                    <a:pt x="181" y="197"/>
                  </a:cubicBezTo>
                  <a:cubicBezTo>
                    <a:pt x="184" y="193"/>
                    <a:pt x="185" y="188"/>
                    <a:pt x="186" y="18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9" name="Freeform 1305">
              <a:extLst>
                <a:ext uri="{FF2B5EF4-FFF2-40B4-BE49-F238E27FC236}">
                  <a16:creationId xmlns:a16="http://schemas.microsoft.com/office/drawing/2014/main" id="{0412810C-1492-4472-A123-AD4CF99D3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287"/>
              <a:ext cx="176" cy="149"/>
            </a:xfrm>
            <a:custGeom>
              <a:avLst/>
              <a:gdLst>
                <a:gd name="T0" fmla="*/ 31 w 335"/>
                <a:gd name="T1" fmla="*/ 30 h 284"/>
                <a:gd name="T2" fmla="*/ 33 w 335"/>
                <a:gd name="T3" fmla="*/ 29 h 284"/>
                <a:gd name="T4" fmla="*/ 39 w 335"/>
                <a:gd name="T5" fmla="*/ 26 h 284"/>
                <a:gd name="T6" fmla="*/ 45 w 335"/>
                <a:gd name="T7" fmla="*/ 7 h 284"/>
                <a:gd name="T8" fmla="*/ 24 w 335"/>
                <a:gd name="T9" fmla="*/ 5 h 284"/>
                <a:gd name="T10" fmla="*/ 19 w 335"/>
                <a:gd name="T11" fmla="*/ 9 h 284"/>
                <a:gd name="T12" fmla="*/ 17 w 335"/>
                <a:gd name="T13" fmla="*/ 10 h 284"/>
                <a:gd name="T14" fmla="*/ 16 w 335"/>
                <a:gd name="T15" fmla="*/ 12 h 284"/>
                <a:gd name="T16" fmla="*/ 9 w 335"/>
                <a:gd name="T17" fmla="*/ 15 h 284"/>
                <a:gd name="T18" fmla="*/ 4 w 335"/>
                <a:gd name="T19" fmla="*/ 34 h 284"/>
                <a:gd name="T20" fmla="*/ 24 w 335"/>
                <a:gd name="T21" fmla="*/ 36 h 284"/>
                <a:gd name="T22" fmla="*/ 29 w 335"/>
                <a:gd name="T23" fmla="*/ 31 h 284"/>
                <a:gd name="T24" fmla="*/ 31 w 335"/>
                <a:gd name="T25" fmla="*/ 30 h 2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4">
                  <a:moveTo>
                    <a:pt x="215" y="211"/>
                  </a:moveTo>
                  <a:cubicBezTo>
                    <a:pt x="219" y="208"/>
                    <a:pt x="223" y="204"/>
                    <a:pt x="225" y="200"/>
                  </a:cubicBezTo>
                  <a:cubicBezTo>
                    <a:pt x="240" y="197"/>
                    <a:pt x="255" y="191"/>
                    <a:pt x="269" y="182"/>
                  </a:cubicBezTo>
                  <a:cubicBezTo>
                    <a:pt x="318" y="148"/>
                    <a:pt x="335" y="88"/>
                    <a:pt x="307" y="47"/>
                  </a:cubicBezTo>
                  <a:cubicBezTo>
                    <a:pt x="279" y="6"/>
                    <a:pt x="216" y="0"/>
                    <a:pt x="167" y="33"/>
                  </a:cubicBezTo>
                  <a:cubicBezTo>
                    <a:pt x="154" y="42"/>
                    <a:pt x="143" y="53"/>
                    <a:pt x="135" y="65"/>
                  </a:cubicBezTo>
                  <a:cubicBezTo>
                    <a:pt x="130" y="65"/>
                    <a:pt x="125" y="68"/>
                    <a:pt x="119" y="71"/>
                  </a:cubicBezTo>
                  <a:cubicBezTo>
                    <a:pt x="114" y="75"/>
                    <a:pt x="110" y="79"/>
                    <a:pt x="108" y="84"/>
                  </a:cubicBezTo>
                  <a:cubicBezTo>
                    <a:pt x="93" y="87"/>
                    <a:pt x="79" y="93"/>
                    <a:pt x="66" y="102"/>
                  </a:cubicBezTo>
                  <a:cubicBezTo>
                    <a:pt x="17" y="135"/>
                    <a:pt x="0" y="196"/>
                    <a:pt x="28" y="237"/>
                  </a:cubicBezTo>
                  <a:cubicBezTo>
                    <a:pt x="56" y="278"/>
                    <a:pt x="118" y="284"/>
                    <a:pt x="167" y="251"/>
                  </a:cubicBezTo>
                  <a:cubicBezTo>
                    <a:pt x="181" y="242"/>
                    <a:pt x="192" y="230"/>
                    <a:pt x="200" y="217"/>
                  </a:cubicBezTo>
                  <a:cubicBezTo>
                    <a:pt x="205" y="217"/>
                    <a:pt x="210" y="215"/>
                    <a:pt x="215" y="211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0" name="Freeform 1306">
              <a:extLst>
                <a:ext uri="{FF2B5EF4-FFF2-40B4-BE49-F238E27FC236}">
                  <a16:creationId xmlns:a16="http://schemas.microsoft.com/office/drawing/2014/main" id="{C3DB5BE2-5B66-423E-841D-2EF551A5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1296"/>
              <a:ext cx="89" cy="67"/>
            </a:xfrm>
            <a:custGeom>
              <a:avLst/>
              <a:gdLst>
                <a:gd name="T0" fmla="*/ 14 w 168"/>
                <a:gd name="T1" fmla="*/ 18 h 128"/>
                <a:gd name="T2" fmla="*/ 1 w 168"/>
                <a:gd name="T3" fmla="*/ 10 h 128"/>
                <a:gd name="T4" fmla="*/ 11 w 168"/>
                <a:gd name="T5" fmla="*/ 1 h 128"/>
                <a:gd name="T6" fmla="*/ 24 w 168"/>
                <a:gd name="T7" fmla="*/ 8 h 128"/>
                <a:gd name="T8" fmla="*/ 14 w 168"/>
                <a:gd name="T9" fmla="*/ 1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28">
                  <a:moveTo>
                    <a:pt x="93" y="122"/>
                  </a:moveTo>
                  <a:cubicBezTo>
                    <a:pt x="49" y="128"/>
                    <a:pt x="10" y="107"/>
                    <a:pt x="5" y="75"/>
                  </a:cubicBezTo>
                  <a:cubicBezTo>
                    <a:pt x="0" y="43"/>
                    <a:pt x="32" y="12"/>
                    <a:pt x="76" y="6"/>
                  </a:cubicBezTo>
                  <a:cubicBezTo>
                    <a:pt x="120" y="0"/>
                    <a:pt x="159" y="21"/>
                    <a:pt x="163" y="53"/>
                  </a:cubicBezTo>
                  <a:cubicBezTo>
                    <a:pt x="168" y="84"/>
                    <a:pt x="136" y="116"/>
                    <a:pt x="93" y="12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1" name="Freeform 1307">
              <a:extLst>
                <a:ext uri="{FF2B5EF4-FFF2-40B4-BE49-F238E27FC236}">
                  <a16:creationId xmlns:a16="http://schemas.microsoft.com/office/drawing/2014/main" id="{08CD5333-C32C-4A95-9B69-BB921D015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" y="1324"/>
              <a:ext cx="13" cy="11"/>
            </a:xfrm>
            <a:custGeom>
              <a:avLst/>
              <a:gdLst>
                <a:gd name="T0" fmla="*/ 4 w 25"/>
                <a:gd name="T1" fmla="*/ 1 h 20"/>
                <a:gd name="T2" fmla="*/ 0 w 25"/>
                <a:gd name="T3" fmla="*/ 3 h 20"/>
                <a:gd name="T4" fmla="*/ 4 w 25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3"/>
                  </a:moveTo>
                  <a:cubicBezTo>
                    <a:pt x="25" y="3"/>
                    <a:pt x="6" y="0"/>
                    <a:pt x="0" y="20"/>
                  </a:cubicBezTo>
                  <a:cubicBezTo>
                    <a:pt x="0" y="20"/>
                    <a:pt x="12" y="4"/>
                    <a:pt x="25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2" name="Freeform 1308">
              <a:extLst>
                <a:ext uri="{FF2B5EF4-FFF2-40B4-BE49-F238E27FC236}">
                  <a16:creationId xmlns:a16="http://schemas.microsoft.com/office/drawing/2014/main" id="{ECBAB4D7-8033-47E3-AFCD-7628EA785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334"/>
              <a:ext cx="67" cy="85"/>
            </a:xfrm>
            <a:custGeom>
              <a:avLst/>
              <a:gdLst>
                <a:gd name="T0" fmla="*/ 15 w 128"/>
                <a:gd name="T1" fmla="*/ 15 h 161"/>
                <a:gd name="T2" fmla="*/ 4 w 128"/>
                <a:gd name="T3" fmla="*/ 22 h 161"/>
                <a:gd name="T4" fmla="*/ 3 w 128"/>
                <a:gd name="T5" fmla="*/ 8 h 161"/>
                <a:gd name="T6" fmla="*/ 15 w 128"/>
                <a:gd name="T7" fmla="*/ 2 h 161"/>
                <a:gd name="T8" fmla="*/ 15 w 128"/>
                <a:gd name="T9" fmla="*/ 15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1">
                  <a:moveTo>
                    <a:pt x="107" y="105"/>
                  </a:moveTo>
                  <a:cubicBezTo>
                    <a:pt x="86" y="142"/>
                    <a:pt x="50" y="161"/>
                    <a:pt x="26" y="148"/>
                  </a:cubicBezTo>
                  <a:cubicBezTo>
                    <a:pt x="2" y="134"/>
                    <a:pt x="0" y="93"/>
                    <a:pt x="21" y="56"/>
                  </a:cubicBezTo>
                  <a:cubicBezTo>
                    <a:pt x="42" y="19"/>
                    <a:pt x="78" y="0"/>
                    <a:pt x="102" y="14"/>
                  </a:cubicBezTo>
                  <a:cubicBezTo>
                    <a:pt x="126" y="28"/>
                    <a:pt x="128" y="69"/>
                    <a:pt x="107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3" name="Freeform 1309">
              <a:extLst>
                <a:ext uri="{FF2B5EF4-FFF2-40B4-BE49-F238E27FC236}">
                  <a16:creationId xmlns:a16="http://schemas.microsoft.com/office/drawing/2014/main" id="{CAC7E1FA-B322-4857-93C1-C0A5AEE8D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1339"/>
              <a:ext cx="49" cy="47"/>
            </a:xfrm>
            <a:custGeom>
              <a:avLst/>
              <a:gdLst>
                <a:gd name="T0" fmla="*/ 10 w 93"/>
                <a:gd name="T1" fmla="*/ 11 h 89"/>
                <a:gd name="T2" fmla="*/ 2 w 93"/>
                <a:gd name="T3" fmla="*/ 11 h 89"/>
                <a:gd name="T4" fmla="*/ 3 w 93"/>
                <a:gd name="T5" fmla="*/ 3 h 89"/>
                <a:gd name="T6" fmla="*/ 12 w 93"/>
                <a:gd name="T7" fmla="*/ 2 h 89"/>
                <a:gd name="T8" fmla="*/ 10 w 93"/>
                <a:gd name="T9" fmla="*/ 11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89">
                  <a:moveTo>
                    <a:pt x="71" y="71"/>
                  </a:moveTo>
                  <a:cubicBezTo>
                    <a:pt x="52" y="88"/>
                    <a:pt x="26" y="89"/>
                    <a:pt x="13" y="74"/>
                  </a:cubicBezTo>
                  <a:cubicBezTo>
                    <a:pt x="0" y="59"/>
                    <a:pt x="4" y="34"/>
                    <a:pt x="23" y="17"/>
                  </a:cubicBezTo>
                  <a:cubicBezTo>
                    <a:pt x="41" y="1"/>
                    <a:pt x="67" y="0"/>
                    <a:pt x="80" y="14"/>
                  </a:cubicBezTo>
                  <a:cubicBezTo>
                    <a:pt x="93" y="29"/>
                    <a:pt x="89" y="55"/>
                    <a:pt x="71" y="7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4" name="Freeform 1310">
              <a:extLst>
                <a:ext uri="{FF2B5EF4-FFF2-40B4-BE49-F238E27FC236}">
                  <a16:creationId xmlns:a16="http://schemas.microsoft.com/office/drawing/2014/main" id="{2EF0D463-BEE8-4FD0-9011-FC3DCEE7D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1341"/>
              <a:ext cx="13" cy="13"/>
            </a:xfrm>
            <a:custGeom>
              <a:avLst/>
              <a:gdLst>
                <a:gd name="T0" fmla="*/ 3 w 24"/>
                <a:gd name="T1" fmla="*/ 3 h 25"/>
                <a:gd name="T2" fmla="*/ 1 w 24"/>
                <a:gd name="T3" fmla="*/ 3 h 25"/>
                <a:gd name="T4" fmla="*/ 1 w 24"/>
                <a:gd name="T5" fmla="*/ 1 h 25"/>
                <a:gd name="T6" fmla="*/ 3 w 24"/>
                <a:gd name="T7" fmla="*/ 1 h 25"/>
                <a:gd name="T8" fmla="*/ 3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22"/>
                  </a:moveTo>
                  <a:cubicBezTo>
                    <a:pt x="14" y="25"/>
                    <a:pt x="7" y="23"/>
                    <a:pt x="3" y="18"/>
                  </a:cubicBezTo>
                  <a:cubicBezTo>
                    <a:pt x="0" y="13"/>
                    <a:pt x="1" y="6"/>
                    <a:pt x="6" y="3"/>
                  </a:cubicBezTo>
                  <a:cubicBezTo>
                    <a:pt x="10" y="0"/>
                    <a:pt x="17" y="1"/>
                    <a:pt x="21" y="7"/>
                  </a:cubicBezTo>
                  <a:cubicBezTo>
                    <a:pt x="24" y="12"/>
                    <a:pt x="23" y="19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5" name="Freeform 1311">
              <a:extLst>
                <a:ext uri="{FF2B5EF4-FFF2-40B4-BE49-F238E27FC236}">
                  <a16:creationId xmlns:a16="http://schemas.microsoft.com/office/drawing/2014/main" id="{5D2ADD95-291D-4AA8-BFE6-F31A4D271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1345"/>
              <a:ext cx="9" cy="9"/>
            </a:xfrm>
            <a:custGeom>
              <a:avLst/>
              <a:gdLst>
                <a:gd name="T0" fmla="*/ 2 w 18"/>
                <a:gd name="T1" fmla="*/ 2 h 18"/>
                <a:gd name="T2" fmla="*/ 1 w 18"/>
                <a:gd name="T3" fmla="*/ 2 h 18"/>
                <a:gd name="T4" fmla="*/ 1 w 18"/>
                <a:gd name="T5" fmla="*/ 1 h 18"/>
                <a:gd name="T6" fmla="*/ 2 w 18"/>
                <a:gd name="T7" fmla="*/ 1 h 18"/>
                <a:gd name="T8" fmla="*/ 2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16"/>
                  </a:moveTo>
                  <a:cubicBezTo>
                    <a:pt x="10" y="18"/>
                    <a:pt x="5" y="17"/>
                    <a:pt x="2" y="13"/>
                  </a:cubicBezTo>
                  <a:cubicBezTo>
                    <a:pt x="0" y="9"/>
                    <a:pt x="1" y="5"/>
                    <a:pt x="4" y="2"/>
                  </a:cubicBezTo>
                  <a:cubicBezTo>
                    <a:pt x="8" y="0"/>
                    <a:pt x="12" y="1"/>
                    <a:pt x="15" y="5"/>
                  </a:cubicBezTo>
                  <a:cubicBezTo>
                    <a:pt x="18" y="8"/>
                    <a:pt x="17" y="13"/>
                    <a:pt x="1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6" name="Freeform 1312">
              <a:extLst>
                <a:ext uri="{FF2B5EF4-FFF2-40B4-BE49-F238E27FC236}">
                  <a16:creationId xmlns:a16="http://schemas.microsoft.com/office/drawing/2014/main" id="{7DE6E6EF-DEE7-416C-82E2-5A4B2EA98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294"/>
              <a:ext cx="60" cy="43"/>
            </a:xfrm>
            <a:custGeom>
              <a:avLst/>
              <a:gdLst>
                <a:gd name="T0" fmla="*/ 16 w 114"/>
                <a:gd name="T1" fmla="*/ 7 h 82"/>
                <a:gd name="T2" fmla="*/ 7 w 114"/>
                <a:gd name="T3" fmla="*/ 12 h 82"/>
                <a:gd name="T4" fmla="*/ 1 w 114"/>
                <a:gd name="T5" fmla="*/ 5 h 82"/>
                <a:gd name="T6" fmla="*/ 9 w 114"/>
                <a:gd name="T7" fmla="*/ 1 h 82"/>
                <a:gd name="T8" fmla="*/ 16 w 114"/>
                <a:gd name="T9" fmla="*/ 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82">
                  <a:moveTo>
                    <a:pt x="111" y="49"/>
                  </a:moveTo>
                  <a:cubicBezTo>
                    <a:pt x="108" y="69"/>
                    <a:pt x="82" y="82"/>
                    <a:pt x="52" y="78"/>
                  </a:cubicBezTo>
                  <a:cubicBezTo>
                    <a:pt x="22" y="74"/>
                    <a:pt x="0" y="54"/>
                    <a:pt x="2" y="34"/>
                  </a:cubicBezTo>
                  <a:cubicBezTo>
                    <a:pt x="5" y="13"/>
                    <a:pt x="32" y="0"/>
                    <a:pt x="62" y="4"/>
                  </a:cubicBezTo>
                  <a:cubicBezTo>
                    <a:pt x="92" y="9"/>
                    <a:pt x="114" y="28"/>
                    <a:pt x="111" y="4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7" name="Freeform 1313">
              <a:extLst>
                <a:ext uri="{FF2B5EF4-FFF2-40B4-BE49-F238E27FC236}">
                  <a16:creationId xmlns:a16="http://schemas.microsoft.com/office/drawing/2014/main" id="{F8AABC0B-49C0-42C5-985B-E85A84649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303"/>
              <a:ext cx="27" cy="23"/>
            </a:xfrm>
            <a:custGeom>
              <a:avLst/>
              <a:gdLst>
                <a:gd name="T0" fmla="*/ 3 w 52"/>
                <a:gd name="T1" fmla="*/ 6 h 45"/>
                <a:gd name="T2" fmla="*/ 1 w 52"/>
                <a:gd name="T3" fmla="*/ 3 h 45"/>
                <a:gd name="T4" fmla="*/ 4 w 52"/>
                <a:gd name="T5" fmla="*/ 1 h 45"/>
                <a:gd name="T6" fmla="*/ 7 w 52"/>
                <a:gd name="T7" fmla="*/ 4 h 45"/>
                <a:gd name="T8" fmla="*/ 3 w 52"/>
                <a:gd name="T9" fmla="*/ 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5">
                  <a:moveTo>
                    <a:pt x="24" y="43"/>
                  </a:moveTo>
                  <a:cubicBezTo>
                    <a:pt x="10" y="42"/>
                    <a:pt x="0" y="31"/>
                    <a:pt x="2" y="20"/>
                  </a:cubicBezTo>
                  <a:cubicBezTo>
                    <a:pt x="3" y="8"/>
                    <a:pt x="15" y="0"/>
                    <a:pt x="29" y="2"/>
                  </a:cubicBezTo>
                  <a:cubicBezTo>
                    <a:pt x="42" y="4"/>
                    <a:pt x="52" y="14"/>
                    <a:pt x="51" y="26"/>
                  </a:cubicBezTo>
                  <a:cubicBezTo>
                    <a:pt x="49" y="37"/>
                    <a:pt x="37" y="45"/>
                    <a:pt x="2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8" name="Freeform 1314">
              <a:extLst>
                <a:ext uri="{FF2B5EF4-FFF2-40B4-BE49-F238E27FC236}">
                  <a16:creationId xmlns:a16="http://schemas.microsoft.com/office/drawing/2014/main" id="{1EA71570-D48A-49EC-8ADC-A2367E4F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1305"/>
              <a:ext cx="17" cy="15"/>
            </a:xfrm>
            <a:custGeom>
              <a:avLst/>
              <a:gdLst>
                <a:gd name="T0" fmla="*/ 3 w 32"/>
                <a:gd name="T1" fmla="*/ 4 h 28"/>
                <a:gd name="T2" fmla="*/ 1 w 32"/>
                <a:gd name="T3" fmla="*/ 3 h 28"/>
                <a:gd name="T4" fmla="*/ 2 w 32"/>
                <a:gd name="T5" fmla="*/ 1 h 28"/>
                <a:gd name="T6" fmla="*/ 5 w 32"/>
                <a:gd name="T7" fmla="*/ 2 h 28"/>
                <a:gd name="T8" fmla="*/ 3 w 32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8" y="26"/>
                  </a:moveTo>
                  <a:cubicBezTo>
                    <a:pt x="10" y="28"/>
                    <a:pt x="2" y="23"/>
                    <a:pt x="1" y="16"/>
                  </a:cubicBezTo>
                  <a:cubicBezTo>
                    <a:pt x="0" y="9"/>
                    <a:pt x="5" y="2"/>
                    <a:pt x="14" y="1"/>
                  </a:cubicBezTo>
                  <a:cubicBezTo>
                    <a:pt x="22" y="0"/>
                    <a:pt x="29" y="4"/>
                    <a:pt x="31" y="11"/>
                  </a:cubicBezTo>
                  <a:cubicBezTo>
                    <a:pt x="32" y="18"/>
                    <a:pt x="26" y="25"/>
                    <a:pt x="18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9" name="Freeform 1315">
              <a:extLst>
                <a:ext uri="{FF2B5EF4-FFF2-40B4-BE49-F238E27FC236}">
                  <a16:creationId xmlns:a16="http://schemas.microsoft.com/office/drawing/2014/main" id="{BD763185-4469-4531-8B7C-7FDE6E869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287"/>
              <a:ext cx="176" cy="149"/>
            </a:xfrm>
            <a:custGeom>
              <a:avLst/>
              <a:gdLst>
                <a:gd name="T0" fmla="*/ 31 w 335"/>
                <a:gd name="T1" fmla="*/ 30 h 284"/>
                <a:gd name="T2" fmla="*/ 33 w 335"/>
                <a:gd name="T3" fmla="*/ 29 h 284"/>
                <a:gd name="T4" fmla="*/ 39 w 335"/>
                <a:gd name="T5" fmla="*/ 26 h 284"/>
                <a:gd name="T6" fmla="*/ 45 w 335"/>
                <a:gd name="T7" fmla="*/ 7 h 284"/>
                <a:gd name="T8" fmla="*/ 24 w 335"/>
                <a:gd name="T9" fmla="*/ 5 h 284"/>
                <a:gd name="T10" fmla="*/ 19 w 335"/>
                <a:gd name="T11" fmla="*/ 9 h 284"/>
                <a:gd name="T12" fmla="*/ 17 w 335"/>
                <a:gd name="T13" fmla="*/ 10 h 284"/>
                <a:gd name="T14" fmla="*/ 15 w 335"/>
                <a:gd name="T15" fmla="*/ 12 h 284"/>
                <a:gd name="T16" fmla="*/ 9 w 335"/>
                <a:gd name="T17" fmla="*/ 15 h 284"/>
                <a:gd name="T18" fmla="*/ 4 w 335"/>
                <a:gd name="T19" fmla="*/ 34 h 284"/>
                <a:gd name="T20" fmla="*/ 24 w 335"/>
                <a:gd name="T21" fmla="*/ 36 h 284"/>
                <a:gd name="T22" fmla="*/ 29 w 335"/>
                <a:gd name="T23" fmla="*/ 31 h 284"/>
                <a:gd name="T24" fmla="*/ 31 w 335"/>
                <a:gd name="T25" fmla="*/ 30 h 2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4">
                  <a:moveTo>
                    <a:pt x="214" y="211"/>
                  </a:moveTo>
                  <a:cubicBezTo>
                    <a:pt x="219" y="208"/>
                    <a:pt x="223" y="204"/>
                    <a:pt x="225" y="201"/>
                  </a:cubicBezTo>
                  <a:cubicBezTo>
                    <a:pt x="240" y="197"/>
                    <a:pt x="255" y="191"/>
                    <a:pt x="269" y="182"/>
                  </a:cubicBezTo>
                  <a:cubicBezTo>
                    <a:pt x="317" y="149"/>
                    <a:pt x="335" y="88"/>
                    <a:pt x="307" y="47"/>
                  </a:cubicBezTo>
                  <a:cubicBezTo>
                    <a:pt x="279" y="6"/>
                    <a:pt x="216" y="0"/>
                    <a:pt x="167" y="33"/>
                  </a:cubicBezTo>
                  <a:cubicBezTo>
                    <a:pt x="154" y="42"/>
                    <a:pt x="143" y="53"/>
                    <a:pt x="135" y="65"/>
                  </a:cubicBezTo>
                  <a:cubicBezTo>
                    <a:pt x="130" y="66"/>
                    <a:pt x="125" y="68"/>
                    <a:pt x="119" y="71"/>
                  </a:cubicBezTo>
                  <a:cubicBezTo>
                    <a:pt x="114" y="75"/>
                    <a:pt x="110" y="79"/>
                    <a:pt x="107" y="84"/>
                  </a:cubicBezTo>
                  <a:cubicBezTo>
                    <a:pt x="93" y="87"/>
                    <a:pt x="79" y="93"/>
                    <a:pt x="66" y="102"/>
                  </a:cubicBezTo>
                  <a:cubicBezTo>
                    <a:pt x="17" y="135"/>
                    <a:pt x="0" y="196"/>
                    <a:pt x="28" y="237"/>
                  </a:cubicBezTo>
                  <a:cubicBezTo>
                    <a:pt x="56" y="278"/>
                    <a:pt x="118" y="284"/>
                    <a:pt x="167" y="251"/>
                  </a:cubicBezTo>
                  <a:cubicBezTo>
                    <a:pt x="181" y="242"/>
                    <a:pt x="192" y="230"/>
                    <a:pt x="200" y="218"/>
                  </a:cubicBezTo>
                  <a:cubicBezTo>
                    <a:pt x="205" y="217"/>
                    <a:pt x="210" y="215"/>
                    <a:pt x="214" y="2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0" name="Freeform 1316">
              <a:extLst>
                <a:ext uri="{FF2B5EF4-FFF2-40B4-BE49-F238E27FC236}">
                  <a16:creationId xmlns:a16="http://schemas.microsoft.com/office/drawing/2014/main" id="{5D1B0467-8262-4644-A981-48367FC64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468"/>
              <a:ext cx="185" cy="130"/>
            </a:xfrm>
            <a:custGeom>
              <a:avLst/>
              <a:gdLst>
                <a:gd name="T0" fmla="*/ 22 w 352"/>
                <a:gd name="T1" fmla="*/ 6 h 247"/>
                <a:gd name="T2" fmla="*/ 24 w 352"/>
                <a:gd name="T3" fmla="*/ 6 h 247"/>
                <a:gd name="T4" fmla="*/ 30 w 352"/>
                <a:gd name="T5" fmla="*/ 3 h 247"/>
                <a:gd name="T6" fmla="*/ 49 w 352"/>
                <a:gd name="T7" fmla="*/ 10 h 247"/>
                <a:gd name="T8" fmla="*/ 38 w 352"/>
                <a:gd name="T9" fmla="*/ 28 h 247"/>
                <a:gd name="T10" fmla="*/ 32 w 352"/>
                <a:gd name="T11" fmla="*/ 28 h 247"/>
                <a:gd name="T12" fmla="*/ 29 w 352"/>
                <a:gd name="T13" fmla="*/ 30 h 247"/>
                <a:gd name="T14" fmla="*/ 27 w 352"/>
                <a:gd name="T15" fmla="*/ 30 h 247"/>
                <a:gd name="T16" fmla="*/ 21 w 352"/>
                <a:gd name="T17" fmla="*/ 33 h 247"/>
                <a:gd name="T18" fmla="*/ 2 w 352"/>
                <a:gd name="T19" fmla="*/ 26 h 247"/>
                <a:gd name="T20" fmla="*/ 13 w 352"/>
                <a:gd name="T21" fmla="*/ 8 h 247"/>
                <a:gd name="T22" fmla="*/ 19 w 352"/>
                <a:gd name="T23" fmla="*/ 7 h 247"/>
                <a:gd name="T24" fmla="*/ 22 w 352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2" h="247">
                  <a:moveTo>
                    <a:pt x="149" y="44"/>
                  </a:moveTo>
                  <a:cubicBezTo>
                    <a:pt x="155" y="42"/>
                    <a:pt x="160" y="41"/>
                    <a:pt x="165" y="42"/>
                  </a:cubicBezTo>
                  <a:cubicBezTo>
                    <a:pt x="176" y="32"/>
                    <a:pt x="190" y="24"/>
                    <a:pt x="206" y="19"/>
                  </a:cubicBezTo>
                  <a:cubicBezTo>
                    <a:pt x="262" y="0"/>
                    <a:pt x="320" y="24"/>
                    <a:pt x="336" y="71"/>
                  </a:cubicBezTo>
                  <a:cubicBezTo>
                    <a:pt x="352" y="118"/>
                    <a:pt x="319" y="171"/>
                    <a:pt x="262" y="190"/>
                  </a:cubicBezTo>
                  <a:cubicBezTo>
                    <a:pt x="247" y="195"/>
                    <a:pt x="232" y="197"/>
                    <a:pt x="217" y="196"/>
                  </a:cubicBezTo>
                  <a:cubicBezTo>
                    <a:pt x="214" y="199"/>
                    <a:pt x="209" y="203"/>
                    <a:pt x="202" y="205"/>
                  </a:cubicBezTo>
                  <a:cubicBezTo>
                    <a:pt x="196" y="207"/>
                    <a:pt x="190" y="207"/>
                    <a:pt x="186" y="206"/>
                  </a:cubicBezTo>
                  <a:cubicBezTo>
                    <a:pt x="174" y="216"/>
                    <a:pt x="161" y="223"/>
                    <a:pt x="146" y="228"/>
                  </a:cubicBezTo>
                  <a:cubicBezTo>
                    <a:pt x="89" y="247"/>
                    <a:pt x="31" y="224"/>
                    <a:pt x="16" y="177"/>
                  </a:cubicBezTo>
                  <a:cubicBezTo>
                    <a:pt x="0" y="129"/>
                    <a:pt x="33" y="76"/>
                    <a:pt x="89" y="57"/>
                  </a:cubicBezTo>
                  <a:cubicBezTo>
                    <a:pt x="105" y="52"/>
                    <a:pt x="121" y="50"/>
                    <a:pt x="136" y="51"/>
                  </a:cubicBezTo>
                  <a:cubicBezTo>
                    <a:pt x="139" y="48"/>
                    <a:pt x="144" y="46"/>
                    <a:pt x="149" y="44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1" name="Freeform 1317">
              <a:extLst>
                <a:ext uri="{FF2B5EF4-FFF2-40B4-BE49-F238E27FC236}">
                  <a16:creationId xmlns:a16="http://schemas.microsoft.com/office/drawing/2014/main" id="{D8E5D5EF-3592-48B5-9EEC-9FBF05569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1487"/>
              <a:ext cx="84" cy="83"/>
            </a:xfrm>
            <a:custGeom>
              <a:avLst/>
              <a:gdLst>
                <a:gd name="T0" fmla="*/ 6 w 160"/>
                <a:gd name="T1" fmla="*/ 5 h 158"/>
                <a:gd name="T2" fmla="*/ 3 w 160"/>
                <a:gd name="T3" fmla="*/ 19 h 158"/>
                <a:gd name="T4" fmla="*/ 18 w 160"/>
                <a:gd name="T5" fmla="*/ 17 h 158"/>
                <a:gd name="T6" fmla="*/ 20 w 160"/>
                <a:gd name="T7" fmla="*/ 3 h 158"/>
                <a:gd name="T8" fmla="*/ 6 w 160"/>
                <a:gd name="T9" fmla="*/ 5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58">
                  <a:moveTo>
                    <a:pt x="39" y="37"/>
                  </a:moveTo>
                  <a:cubicBezTo>
                    <a:pt x="7" y="68"/>
                    <a:pt x="0" y="111"/>
                    <a:pt x="22" y="135"/>
                  </a:cubicBezTo>
                  <a:cubicBezTo>
                    <a:pt x="45" y="158"/>
                    <a:pt x="89" y="151"/>
                    <a:pt x="121" y="120"/>
                  </a:cubicBezTo>
                  <a:cubicBezTo>
                    <a:pt x="152" y="90"/>
                    <a:pt x="160" y="46"/>
                    <a:pt x="137" y="23"/>
                  </a:cubicBezTo>
                  <a:cubicBezTo>
                    <a:pt x="114" y="0"/>
                    <a:pt x="71" y="6"/>
                    <a:pt x="39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2" name="Freeform 1318">
              <a:extLst>
                <a:ext uri="{FF2B5EF4-FFF2-40B4-BE49-F238E27FC236}">
                  <a16:creationId xmlns:a16="http://schemas.microsoft.com/office/drawing/2014/main" id="{1B1B1E66-02C0-40B8-A91A-E1D152278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1568"/>
              <a:ext cx="15" cy="9"/>
            </a:xfrm>
            <a:custGeom>
              <a:avLst/>
              <a:gdLst>
                <a:gd name="T0" fmla="*/ 4 w 29"/>
                <a:gd name="T1" fmla="*/ 0 h 17"/>
                <a:gd name="T2" fmla="*/ 0 w 29"/>
                <a:gd name="T3" fmla="*/ 2 h 17"/>
                <a:gd name="T4" fmla="*/ 4 w 2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29" y="0"/>
                  </a:moveTo>
                  <a:cubicBezTo>
                    <a:pt x="29" y="0"/>
                    <a:pt x="20" y="17"/>
                    <a:pt x="0" y="9"/>
                  </a:cubicBezTo>
                  <a:cubicBezTo>
                    <a:pt x="0" y="9"/>
                    <a:pt x="20" y="9"/>
                    <a:pt x="29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3" name="Freeform 1319">
              <a:extLst>
                <a:ext uri="{FF2B5EF4-FFF2-40B4-BE49-F238E27FC236}">
                  <a16:creationId xmlns:a16="http://schemas.microsoft.com/office/drawing/2014/main" id="{4A0FEA58-912A-4852-A643-4EA0D846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8" y="1534"/>
              <a:ext cx="84" cy="57"/>
            </a:xfrm>
            <a:custGeom>
              <a:avLst/>
              <a:gdLst>
                <a:gd name="T0" fmla="*/ 13 w 160"/>
                <a:gd name="T1" fmla="*/ 1 h 110"/>
                <a:gd name="T2" fmla="*/ 1 w 160"/>
                <a:gd name="T3" fmla="*/ 6 h 110"/>
                <a:gd name="T4" fmla="*/ 11 w 160"/>
                <a:gd name="T5" fmla="*/ 15 h 110"/>
                <a:gd name="T6" fmla="*/ 23 w 160"/>
                <a:gd name="T7" fmla="*/ 9 h 110"/>
                <a:gd name="T8" fmla="*/ 13 w 160"/>
                <a:gd name="T9" fmla="*/ 1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0">
                  <a:moveTo>
                    <a:pt x="87" y="6"/>
                  </a:moveTo>
                  <a:cubicBezTo>
                    <a:pt x="45" y="0"/>
                    <a:pt x="7" y="17"/>
                    <a:pt x="4" y="44"/>
                  </a:cubicBezTo>
                  <a:cubicBezTo>
                    <a:pt x="0" y="72"/>
                    <a:pt x="31" y="98"/>
                    <a:pt x="73" y="104"/>
                  </a:cubicBezTo>
                  <a:cubicBezTo>
                    <a:pt x="115" y="110"/>
                    <a:pt x="152" y="93"/>
                    <a:pt x="156" y="65"/>
                  </a:cubicBezTo>
                  <a:cubicBezTo>
                    <a:pt x="160" y="38"/>
                    <a:pt x="129" y="12"/>
                    <a:pt x="87" y="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4" name="Freeform 1320">
              <a:extLst>
                <a:ext uri="{FF2B5EF4-FFF2-40B4-BE49-F238E27FC236}">
                  <a16:creationId xmlns:a16="http://schemas.microsoft.com/office/drawing/2014/main" id="{9210A076-8A57-40FB-93C5-C60DBA4CC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1546"/>
              <a:ext cx="50" cy="42"/>
            </a:xfrm>
            <a:custGeom>
              <a:avLst/>
              <a:gdLst>
                <a:gd name="T0" fmla="*/ 6 w 96"/>
                <a:gd name="T1" fmla="*/ 1 h 80"/>
                <a:gd name="T2" fmla="*/ 1 w 96"/>
                <a:gd name="T3" fmla="*/ 7 h 80"/>
                <a:gd name="T4" fmla="*/ 8 w 96"/>
                <a:gd name="T5" fmla="*/ 11 h 80"/>
                <a:gd name="T6" fmla="*/ 13 w 96"/>
                <a:gd name="T7" fmla="*/ 5 h 80"/>
                <a:gd name="T8" fmla="*/ 6 w 96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0">
                  <a:moveTo>
                    <a:pt x="41" y="5"/>
                  </a:moveTo>
                  <a:cubicBezTo>
                    <a:pt x="17" y="9"/>
                    <a:pt x="0" y="29"/>
                    <a:pt x="3" y="49"/>
                  </a:cubicBezTo>
                  <a:cubicBezTo>
                    <a:pt x="7" y="68"/>
                    <a:pt x="30" y="80"/>
                    <a:pt x="54" y="76"/>
                  </a:cubicBezTo>
                  <a:cubicBezTo>
                    <a:pt x="79" y="71"/>
                    <a:pt x="96" y="51"/>
                    <a:pt x="92" y="32"/>
                  </a:cubicBezTo>
                  <a:cubicBezTo>
                    <a:pt x="88" y="12"/>
                    <a:pt x="65" y="0"/>
                    <a:pt x="41" y="5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5" name="Freeform 1321">
              <a:extLst>
                <a:ext uri="{FF2B5EF4-FFF2-40B4-BE49-F238E27FC236}">
                  <a16:creationId xmlns:a16="http://schemas.microsoft.com/office/drawing/2014/main" id="{B03FD917-08C1-487C-9B86-2CDAA5ED5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1562"/>
              <a:ext cx="13" cy="14"/>
            </a:xfrm>
            <a:custGeom>
              <a:avLst/>
              <a:gdLst>
                <a:gd name="T0" fmla="*/ 1 w 24"/>
                <a:gd name="T1" fmla="*/ 1 h 25"/>
                <a:gd name="T2" fmla="*/ 1 w 24"/>
                <a:gd name="T3" fmla="*/ 2 h 25"/>
                <a:gd name="T4" fmla="*/ 2 w 24"/>
                <a:gd name="T5" fmla="*/ 4 h 25"/>
                <a:gd name="T6" fmla="*/ 4 w 24"/>
                <a:gd name="T7" fmla="*/ 2 h 25"/>
                <a:gd name="T8" fmla="*/ 1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8" y="1"/>
                  </a:moveTo>
                  <a:cubicBezTo>
                    <a:pt x="3" y="3"/>
                    <a:pt x="0" y="10"/>
                    <a:pt x="2" y="15"/>
                  </a:cubicBezTo>
                  <a:cubicBezTo>
                    <a:pt x="4" y="21"/>
                    <a:pt x="10" y="25"/>
                    <a:pt x="15" y="23"/>
                  </a:cubicBezTo>
                  <a:cubicBezTo>
                    <a:pt x="21" y="21"/>
                    <a:pt x="24" y="15"/>
                    <a:pt x="22" y="9"/>
                  </a:cubicBezTo>
                  <a:cubicBezTo>
                    <a:pt x="20" y="3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6" name="Freeform 1322">
              <a:extLst>
                <a:ext uri="{FF2B5EF4-FFF2-40B4-BE49-F238E27FC236}">
                  <a16:creationId xmlns:a16="http://schemas.microsoft.com/office/drawing/2014/main" id="{B45C87A6-CBBA-4691-B0B2-AA15336D7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1574"/>
              <a:ext cx="8" cy="9"/>
            </a:xfrm>
            <a:custGeom>
              <a:avLst/>
              <a:gdLst>
                <a:gd name="T0" fmla="*/ 0 w 17"/>
                <a:gd name="T1" fmla="*/ 1 h 18"/>
                <a:gd name="T2" fmla="*/ 0 w 17"/>
                <a:gd name="T3" fmla="*/ 2 h 18"/>
                <a:gd name="T4" fmla="*/ 1 w 17"/>
                <a:gd name="T5" fmla="*/ 3 h 18"/>
                <a:gd name="T6" fmla="*/ 2 w 17"/>
                <a:gd name="T7" fmla="*/ 1 h 18"/>
                <a:gd name="T8" fmla="*/ 0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6" y="1"/>
                  </a:moveTo>
                  <a:cubicBezTo>
                    <a:pt x="2" y="3"/>
                    <a:pt x="0" y="7"/>
                    <a:pt x="1" y="11"/>
                  </a:cubicBezTo>
                  <a:cubicBezTo>
                    <a:pt x="3" y="16"/>
                    <a:pt x="7" y="18"/>
                    <a:pt x="11" y="17"/>
                  </a:cubicBezTo>
                  <a:cubicBezTo>
                    <a:pt x="15" y="15"/>
                    <a:pt x="17" y="11"/>
                    <a:pt x="16" y="7"/>
                  </a:cubicBezTo>
                  <a:cubicBezTo>
                    <a:pt x="14" y="2"/>
                    <a:pt x="10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7" name="Freeform 1323">
              <a:extLst>
                <a:ext uri="{FF2B5EF4-FFF2-40B4-BE49-F238E27FC236}">
                  <a16:creationId xmlns:a16="http://schemas.microsoft.com/office/drawing/2014/main" id="{F9816B71-C8E3-40C8-B1B2-A17D9BA7F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1501"/>
              <a:ext cx="50" cy="60"/>
            </a:xfrm>
            <a:custGeom>
              <a:avLst/>
              <a:gdLst>
                <a:gd name="T0" fmla="*/ 11 w 94"/>
                <a:gd name="T1" fmla="*/ 2 h 116"/>
                <a:gd name="T2" fmla="*/ 2 w 94"/>
                <a:gd name="T3" fmla="*/ 5 h 116"/>
                <a:gd name="T4" fmla="*/ 3 w 94"/>
                <a:gd name="T5" fmla="*/ 14 h 116"/>
                <a:gd name="T6" fmla="*/ 12 w 94"/>
                <a:gd name="T7" fmla="*/ 10 h 116"/>
                <a:gd name="T8" fmla="*/ 11 w 94"/>
                <a:gd name="T9" fmla="*/ 2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6">
                  <a:moveTo>
                    <a:pt x="74" y="10"/>
                  </a:moveTo>
                  <a:cubicBezTo>
                    <a:pt x="56" y="0"/>
                    <a:pt x="30" y="13"/>
                    <a:pt x="15" y="39"/>
                  </a:cubicBezTo>
                  <a:cubicBezTo>
                    <a:pt x="0" y="66"/>
                    <a:pt x="2" y="95"/>
                    <a:pt x="20" y="105"/>
                  </a:cubicBezTo>
                  <a:cubicBezTo>
                    <a:pt x="38" y="116"/>
                    <a:pt x="64" y="102"/>
                    <a:pt x="79" y="76"/>
                  </a:cubicBezTo>
                  <a:cubicBezTo>
                    <a:pt x="94" y="50"/>
                    <a:pt x="92" y="20"/>
                    <a:pt x="74" y="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8" name="Freeform 1324">
              <a:extLst>
                <a:ext uri="{FF2B5EF4-FFF2-40B4-BE49-F238E27FC236}">
                  <a16:creationId xmlns:a16="http://schemas.microsoft.com/office/drawing/2014/main" id="{543EB36E-1316-4230-8B5E-D39EDE09F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" y="1509"/>
              <a:ext cx="26" cy="29"/>
            </a:xfrm>
            <a:custGeom>
              <a:avLst/>
              <a:gdLst>
                <a:gd name="T0" fmla="*/ 1 w 50"/>
                <a:gd name="T1" fmla="*/ 3 h 54"/>
                <a:gd name="T2" fmla="*/ 2 w 50"/>
                <a:gd name="T3" fmla="*/ 8 h 54"/>
                <a:gd name="T4" fmla="*/ 6 w 50"/>
                <a:gd name="T5" fmla="*/ 6 h 54"/>
                <a:gd name="T6" fmla="*/ 5 w 50"/>
                <a:gd name="T7" fmla="*/ 1 h 54"/>
                <a:gd name="T8" fmla="*/ 1 w 50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7" y="16"/>
                  </a:moveTo>
                  <a:cubicBezTo>
                    <a:pt x="0" y="28"/>
                    <a:pt x="2" y="42"/>
                    <a:pt x="12" y="48"/>
                  </a:cubicBezTo>
                  <a:cubicBezTo>
                    <a:pt x="22" y="54"/>
                    <a:pt x="36" y="49"/>
                    <a:pt x="43" y="37"/>
                  </a:cubicBezTo>
                  <a:cubicBezTo>
                    <a:pt x="50" y="26"/>
                    <a:pt x="47" y="11"/>
                    <a:pt x="37" y="6"/>
                  </a:cubicBezTo>
                  <a:cubicBezTo>
                    <a:pt x="27" y="0"/>
                    <a:pt x="14" y="5"/>
                    <a:pt x="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9" name="Freeform 1325">
              <a:extLst>
                <a:ext uri="{FF2B5EF4-FFF2-40B4-BE49-F238E27FC236}">
                  <a16:creationId xmlns:a16="http://schemas.microsoft.com/office/drawing/2014/main" id="{9E79C372-50A5-4A61-83A4-16947B407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1537"/>
              <a:ext cx="17" cy="17"/>
            </a:xfrm>
            <a:custGeom>
              <a:avLst/>
              <a:gdLst>
                <a:gd name="T0" fmla="*/ 1 w 32"/>
                <a:gd name="T1" fmla="*/ 1 h 31"/>
                <a:gd name="T2" fmla="*/ 1 w 32"/>
                <a:gd name="T3" fmla="*/ 4 h 31"/>
                <a:gd name="T4" fmla="*/ 4 w 32"/>
                <a:gd name="T5" fmla="*/ 4 h 31"/>
                <a:gd name="T6" fmla="*/ 4 w 32"/>
                <a:gd name="T7" fmla="*/ 1 h 31"/>
                <a:gd name="T8" fmla="*/ 1 w 32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7" y="6"/>
                  </a:moveTo>
                  <a:cubicBezTo>
                    <a:pt x="1" y="12"/>
                    <a:pt x="0" y="21"/>
                    <a:pt x="5" y="26"/>
                  </a:cubicBezTo>
                  <a:cubicBezTo>
                    <a:pt x="10" y="31"/>
                    <a:pt x="18" y="31"/>
                    <a:pt x="25" y="25"/>
                  </a:cubicBezTo>
                  <a:cubicBezTo>
                    <a:pt x="31" y="19"/>
                    <a:pt x="32" y="11"/>
                    <a:pt x="27" y="5"/>
                  </a:cubicBezTo>
                  <a:cubicBezTo>
                    <a:pt x="22" y="0"/>
                    <a:pt x="14" y="1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0" name="Freeform 1326">
              <a:extLst>
                <a:ext uri="{FF2B5EF4-FFF2-40B4-BE49-F238E27FC236}">
                  <a16:creationId xmlns:a16="http://schemas.microsoft.com/office/drawing/2014/main" id="{739C24AB-76C9-4E89-86AC-F7E21960D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" y="1468"/>
              <a:ext cx="184" cy="129"/>
            </a:xfrm>
            <a:custGeom>
              <a:avLst/>
              <a:gdLst>
                <a:gd name="T0" fmla="*/ 21 w 351"/>
                <a:gd name="T1" fmla="*/ 6 h 247"/>
                <a:gd name="T2" fmla="*/ 24 w 351"/>
                <a:gd name="T3" fmla="*/ 6 h 247"/>
                <a:gd name="T4" fmla="*/ 30 w 351"/>
                <a:gd name="T5" fmla="*/ 3 h 247"/>
                <a:gd name="T6" fmla="*/ 48 w 351"/>
                <a:gd name="T7" fmla="*/ 10 h 247"/>
                <a:gd name="T8" fmla="*/ 38 w 351"/>
                <a:gd name="T9" fmla="*/ 27 h 247"/>
                <a:gd name="T10" fmla="*/ 31 w 351"/>
                <a:gd name="T11" fmla="*/ 28 h 247"/>
                <a:gd name="T12" fmla="*/ 29 w 351"/>
                <a:gd name="T13" fmla="*/ 29 h 247"/>
                <a:gd name="T14" fmla="*/ 27 w 351"/>
                <a:gd name="T15" fmla="*/ 29 h 247"/>
                <a:gd name="T16" fmla="*/ 21 w 351"/>
                <a:gd name="T17" fmla="*/ 33 h 247"/>
                <a:gd name="T18" fmla="*/ 2 w 351"/>
                <a:gd name="T19" fmla="*/ 25 h 247"/>
                <a:gd name="T20" fmla="*/ 13 w 351"/>
                <a:gd name="T21" fmla="*/ 8 h 247"/>
                <a:gd name="T22" fmla="*/ 19 w 351"/>
                <a:gd name="T23" fmla="*/ 7 h 247"/>
                <a:gd name="T24" fmla="*/ 21 w 351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47">
                  <a:moveTo>
                    <a:pt x="149" y="44"/>
                  </a:moveTo>
                  <a:cubicBezTo>
                    <a:pt x="155" y="42"/>
                    <a:pt x="160" y="42"/>
                    <a:pt x="165" y="42"/>
                  </a:cubicBezTo>
                  <a:cubicBezTo>
                    <a:pt x="176" y="32"/>
                    <a:pt x="190" y="24"/>
                    <a:pt x="206" y="19"/>
                  </a:cubicBezTo>
                  <a:cubicBezTo>
                    <a:pt x="262" y="0"/>
                    <a:pt x="320" y="24"/>
                    <a:pt x="336" y="71"/>
                  </a:cubicBezTo>
                  <a:cubicBezTo>
                    <a:pt x="351" y="118"/>
                    <a:pt x="318" y="171"/>
                    <a:pt x="262" y="190"/>
                  </a:cubicBezTo>
                  <a:cubicBezTo>
                    <a:pt x="247" y="195"/>
                    <a:pt x="232" y="197"/>
                    <a:pt x="217" y="196"/>
                  </a:cubicBezTo>
                  <a:cubicBezTo>
                    <a:pt x="214" y="200"/>
                    <a:pt x="209" y="203"/>
                    <a:pt x="202" y="205"/>
                  </a:cubicBezTo>
                  <a:cubicBezTo>
                    <a:pt x="196" y="207"/>
                    <a:pt x="190" y="207"/>
                    <a:pt x="185" y="207"/>
                  </a:cubicBezTo>
                  <a:cubicBezTo>
                    <a:pt x="174" y="216"/>
                    <a:pt x="161" y="224"/>
                    <a:pt x="145" y="229"/>
                  </a:cubicBezTo>
                  <a:cubicBezTo>
                    <a:pt x="89" y="247"/>
                    <a:pt x="31" y="224"/>
                    <a:pt x="15" y="177"/>
                  </a:cubicBezTo>
                  <a:cubicBezTo>
                    <a:pt x="0" y="129"/>
                    <a:pt x="33" y="76"/>
                    <a:pt x="89" y="58"/>
                  </a:cubicBezTo>
                  <a:cubicBezTo>
                    <a:pt x="105" y="52"/>
                    <a:pt x="121" y="51"/>
                    <a:pt x="136" y="51"/>
                  </a:cubicBezTo>
                  <a:cubicBezTo>
                    <a:pt x="139" y="49"/>
                    <a:pt x="144" y="46"/>
                    <a:pt x="149" y="4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1" name="Freeform 1327">
              <a:extLst>
                <a:ext uri="{FF2B5EF4-FFF2-40B4-BE49-F238E27FC236}">
                  <a16:creationId xmlns:a16="http://schemas.microsoft.com/office/drawing/2014/main" id="{2C124664-F5B7-410B-ACEF-98B8797A1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400"/>
              <a:ext cx="178" cy="147"/>
            </a:xfrm>
            <a:custGeom>
              <a:avLst/>
              <a:gdLst>
                <a:gd name="T0" fmla="*/ 31 w 340"/>
                <a:gd name="T1" fmla="*/ 10 h 279"/>
                <a:gd name="T2" fmla="*/ 32 w 340"/>
                <a:gd name="T3" fmla="*/ 12 h 279"/>
                <a:gd name="T4" fmla="*/ 39 w 340"/>
                <a:gd name="T5" fmla="*/ 14 h 279"/>
                <a:gd name="T6" fmla="*/ 45 w 340"/>
                <a:gd name="T7" fmla="*/ 33 h 279"/>
                <a:gd name="T8" fmla="*/ 25 w 340"/>
                <a:gd name="T9" fmla="*/ 36 h 279"/>
                <a:gd name="T10" fmla="*/ 20 w 340"/>
                <a:gd name="T11" fmla="*/ 32 h 279"/>
                <a:gd name="T12" fmla="*/ 18 w 340"/>
                <a:gd name="T13" fmla="*/ 31 h 279"/>
                <a:gd name="T14" fmla="*/ 16 w 340"/>
                <a:gd name="T15" fmla="*/ 30 h 279"/>
                <a:gd name="T16" fmla="*/ 10 w 340"/>
                <a:gd name="T17" fmla="*/ 27 h 279"/>
                <a:gd name="T18" fmla="*/ 4 w 340"/>
                <a:gd name="T19" fmla="*/ 7 h 279"/>
                <a:gd name="T20" fmla="*/ 24 w 340"/>
                <a:gd name="T21" fmla="*/ 4 h 279"/>
                <a:gd name="T22" fmla="*/ 28 w 340"/>
                <a:gd name="T23" fmla="*/ 9 h 279"/>
                <a:gd name="T24" fmla="*/ 31 w 340"/>
                <a:gd name="T25" fmla="*/ 10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214" y="68"/>
                  </a:moveTo>
                  <a:cubicBezTo>
                    <a:pt x="219" y="71"/>
                    <a:pt x="223" y="75"/>
                    <a:pt x="225" y="78"/>
                  </a:cubicBezTo>
                  <a:cubicBezTo>
                    <a:pt x="240" y="81"/>
                    <a:pt x="255" y="86"/>
                    <a:pt x="269" y="95"/>
                  </a:cubicBezTo>
                  <a:cubicBezTo>
                    <a:pt x="320" y="125"/>
                    <a:pt x="340" y="185"/>
                    <a:pt x="314" y="227"/>
                  </a:cubicBezTo>
                  <a:cubicBezTo>
                    <a:pt x="288" y="270"/>
                    <a:pt x="227" y="279"/>
                    <a:pt x="176" y="249"/>
                  </a:cubicBezTo>
                  <a:cubicBezTo>
                    <a:pt x="162" y="240"/>
                    <a:pt x="151" y="230"/>
                    <a:pt x="142" y="218"/>
                  </a:cubicBezTo>
                  <a:cubicBezTo>
                    <a:pt x="137" y="218"/>
                    <a:pt x="131" y="216"/>
                    <a:pt x="126" y="213"/>
                  </a:cubicBezTo>
                  <a:cubicBezTo>
                    <a:pt x="120" y="209"/>
                    <a:pt x="116" y="205"/>
                    <a:pt x="113" y="201"/>
                  </a:cubicBezTo>
                  <a:cubicBezTo>
                    <a:pt x="99" y="198"/>
                    <a:pt x="85" y="193"/>
                    <a:pt x="71" y="185"/>
                  </a:cubicBezTo>
                  <a:cubicBezTo>
                    <a:pt x="20" y="154"/>
                    <a:pt x="0" y="95"/>
                    <a:pt x="26" y="52"/>
                  </a:cubicBezTo>
                  <a:cubicBezTo>
                    <a:pt x="52" y="10"/>
                    <a:pt x="114" y="0"/>
                    <a:pt x="164" y="31"/>
                  </a:cubicBezTo>
                  <a:cubicBezTo>
                    <a:pt x="178" y="39"/>
                    <a:pt x="190" y="50"/>
                    <a:pt x="199" y="62"/>
                  </a:cubicBezTo>
                  <a:cubicBezTo>
                    <a:pt x="204" y="63"/>
                    <a:pt x="209" y="65"/>
                    <a:pt x="214" y="68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2" name="Freeform 1328">
              <a:extLst>
                <a:ext uri="{FF2B5EF4-FFF2-40B4-BE49-F238E27FC236}">
                  <a16:creationId xmlns:a16="http://schemas.microsoft.com/office/drawing/2014/main" id="{D76F0135-7DD9-42D6-B1FE-5671A619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" y="1471"/>
              <a:ext cx="87" cy="66"/>
            </a:xfrm>
            <a:custGeom>
              <a:avLst/>
              <a:gdLst>
                <a:gd name="T0" fmla="*/ 13 w 166"/>
                <a:gd name="T1" fmla="*/ 1 h 125"/>
                <a:gd name="T2" fmla="*/ 1 w 166"/>
                <a:gd name="T3" fmla="*/ 8 h 125"/>
                <a:gd name="T4" fmla="*/ 11 w 166"/>
                <a:gd name="T5" fmla="*/ 18 h 125"/>
                <a:gd name="T6" fmla="*/ 24 w 166"/>
                <a:gd name="T7" fmla="*/ 11 h 125"/>
                <a:gd name="T8" fmla="*/ 13 w 166"/>
                <a:gd name="T9" fmla="*/ 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125">
                  <a:moveTo>
                    <a:pt x="88" y="4"/>
                  </a:moveTo>
                  <a:cubicBezTo>
                    <a:pt x="44" y="0"/>
                    <a:pt x="6" y="23"/>
                    <a:pt x="3" y="55"/>
                  </a:cubicBezTo>
                  <a:cubicBezTo>
                    <a:pt x="0" y="88"/>
                    <a:pt x="34" y="117"/>
                    <a:pt x="78" y="121"/>
                  </a:cubicBezTo>
                  <a:cubicBezTo>
                    <a:pt x="122" y="125"/>
                    <a:pt x="160" y="102"/>
                    <a:pt x="163" y="70"/>
                  </a:cubicBezTo>
                  <a:cubicBezTo>
                    <a:pt x="166" y="38"/>
                    <a:pt x="132" y="8"/>
                    <a:pt x="88" y="4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3" name="Freeform 1329">
              <a:extLst>
                <a:ext uri="{FF2B5EF4-FFF2-40B4-BE49-F238E27FC236}">
                  <a16:creationId xmlns:a16="http://schemas.microsoft.com/office/drawing/2014/main" id="{1714B493-5F65-4514-9DC7-98E1C5D81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502"/>
              <a:ext cx="14" cy="10"/>
            </a:xfrm>
            <a:custGeom>
              <a:avLst/>
              <a:gdLst>
                <a:gd name="T0" fmla="*/ 4 w 26"/>
                <a:gd name="T1" fmla="*/ 2 h 19"/>
                <a:gd name="T2" fmla="*/ 0 w 26"/>
                <a:gd name="T3" fmla="*/ 0 h 19"/>
                <a:gd name="T4" fmla="*/ 4 w 26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26" y="15"/>
                  </a:moveTo>
                  <a:cubicBezTo>
                    <a:pt x="26" y="15"/>
                    <a:pt x="7" y="19"/>
                    <a:pt x="0" y="0"/>
                  </a:cubicBezTo>
                  <a:cubicBezTo>
                    <a:pt x="0" y="0"/>
                    <a:pt x="14" y="14"/>
                    <a:pt x="26" y="1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4" name="Freeform 1330">
              <a:extLst>
                <a:ext uri="{FF2B5EF4-FFF2-40B4-BE49-F238E27FC236}">
                  <a16:creationId xmlns:a16="http://schemas.microsoft.com/office/drawing/2014/main" id="{F5477838-3DE2-46CF-A75E-030536EFE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" y="1419"/>
              <a:ext cx="67" cy="84"/>
            </a:xfrm>
            <a:custGeom>
              <a:avLst/>
              <a:gdLst>
                <a:gd name="T0" fmla="*/ 15 w 129"/>
                <a:gd name="T1" fmla="*/ 8 h 159"/>
                <a:gd name="T2" fmla="*/ 3 w 129"/>
                <a:gd name="T3" fmla="*/ 2 h 159"/>
                <a:gd name="T4" fmla="*/ 3 w 129"/>
                <a:gd name="T5" fmla="*/ 16 h 159"/>
                <a:gd name="T6" fmla="*/ 15 w 129"/>
                <a:gd name="T7" fmla="*/ 21 h 159"/>
                <a:gd name="T8" fmla="*/ 15 w 129"/>
                <a:gd name="T9" fmla="*/ 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59">
                  <a:moveTo>
                    <a:pt x="106" y="53"/>
                  </a:moveTo>
                  <a:cubicBezTo>
                    <a:pt x="83" y="17"/>
                    <a:pt x="46" y="0"/>
                    <a:pt x="23" y="15"/>
                  </a:cubicBezTo>
                  <a:cubicBezTo>
                    <a:pt x="0" y="29"/>
                    <a:pt x="0" y="71"/>
                    <a:pt x="23" y="106"/>
                  </a:cubicBezTo>
                  <a:cubicBezTo>
                    <a:pt x="45" y="142"/>
                    <a:pt x="83" y="159"/>
                    <a:pt x="106" y="144"/>
                  </a:cubicBezTo>
                  <a:cubicBezTo>
                    <a:pt x="129" y="130"/>
                    <a:pt x="129" y="89"/>
                    <a:pt x="106" y="53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5" name="Freeform 1331">
              <a:extLst>
                <a:ext uri="{FF2B5EF4-FFF2-40B4-BE49-F238E27FC236}">
                  <a16:creationId xmlns:a16="http://schemas.microsoft.com/office/drawing/2014/main" id="{B3374C17-D6B1-4F97-9ED7-0A123AF2A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1452"/>
              <a:ext cx="50" cy="46"/>
            </a:xfrm>
            <a:custGeom>
              <a:avLst/>
              <a:gdLst>
                <a:gd name="T0" fmla="*/ 10 w 95"/>
                <a:gd name="T1" fmla="*/ 2 h 87"/>
                <a:gd name="T2" fmla="*/ 2 w 95"/>
                <a:gd name="T3" fmla="*/ 2 h 87"/>
                <a:gd name="T4" fmla="*/ 4 w 95"/>
                <a:gd name="T5" fmla="*/ 11 h 87"/>
                <a:gd name="T6" fmla="*/ 12 w 95"/>
                <a:gd name="T7" fmla="*/ 11 h 87"/>
                <a:gd name="T8" fmla="*/ 10 w 95"/>
                <a:gd name="T9" fmla="*/ 2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7">
                  <a:moveTo>
                    <a:pt x="70" y="15"/>
                  </a:moveTo>
                  <a:cubicBezTo>
                    <a:pt x="51" y="0"/>
                    <a:pt x="25" y="0"/>
                    <a:pt x="12" y="15"/>
                  </a:cubicBezTo>
                  <a:cubicBezTo>
                    <a:pt x="0" y="31"/>
                    <a:pt x="5" y="56"/>
                    <a:pt x="25" y="72"/>
                  </a:cubicBezTo>
                  <a:cubicBezTo>
                    <a:pt x="44" y="87"/>
                    <a:pt x="70" y="87"/>
                    <a:pt x="82" y="72"/>
                  </a:cubicBezTo>
                  <a:cubicBezTo>
                    <a:pt x="95" y="56"/>
                    <a:pt x="89" y="31"/>
                    <a:pt x="70" y="1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6" name="Freeform 1332">
              <a:extLst>
                <a:ext uri="{FF2B5EF4-FFF2-40B4-BE49-F238E27FC236}">
                  <a16:creationId xmlns:a16="http://schemas.microsoft.com/office/drawing/2014/main" id="{966FC862-ECEF-4517-A8CA-3EE85423E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" y="1483"/>
              <a:ext cx="13" cy="13"/>
            </a:xfrm>
            <a:custGeom>
              <a:avLst/>
              <a:gdLst>
                <a:gd name="T0" fmla="*/ 3 w 24"/>
                <a:gd name="T1" fmla="*/ 1 h 25"/>
                <a:gd name="T2" fmla="*/ 1 w 24"/>
                <a:gd name="T3" fmla="*/ 1 h 25"/>
                <a:gd name="T4" fmla="*/ 1 w 24"/>
                <a:gd name="T5" fmla="*/ 3 h 25"/>
                <a:gd name="T6" fmla="*/ 3 w 24"/>
                <a:gd name="T7" fmla="*/ 3 h 25"/>
                <a:gd name="T8" fmla="*/ 3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13" y="0"/>
                    <a:pt x="6" y="2"/>
                    <a:pt x="3" y="7"/>
                  </a:cubicBezTo>
                  <a:cubicBezTo>
                    <a:pt x="0" y="12"/>
                    <a:pt x="1" y="19"/>
                    <a:pt x="6" y="22"/>
                  </a:cubicBezTo>
                  <a:cubicBezTo>
                    <a:pt x="11" y="25"/>
                    <a:pt x="18" y="23"/>
                    <a:pt x="21" y="18"/>
                  </a:cubicBezTo>
                  <a:cubicBezTo>
                    <a:pt x="24" y="13"/>
                    <a:pt x="23" y="6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7" name="Freeform 1333">
              <a:extLst>
                <a:ext uri="{FF2B5EF4-FFF2-40B4-BE49-F238E27FC236}">
                  <a16:creationId xmlns:a16="http://schemas.microsoft.com/office/drawing/2014/main" id="{EF0041DB-AA54-49F9-AE66-07C7C4F16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483"/>
              <a:ext cx="9" cy="10"/>
            </a:xfrm>
            <a:custGeom>
              <a:avLst/>
              <a:gdLst>
                <a:gd name="T0" fmla="*/ 2 w 18"/>
                <a:gd name="T1" fmla="*/ 1 h 19"/>
                <a:gd name="T2" fmla="*/ 1 w 18"/>
                <a:gd name="T3" fmla="*/ 1 h 19"/>
                <a:gd name="T4" fmla="*/ 1 w 18"/>
                <a:gd name="T5" fmla="*/ 2 h 19"/>
                <a:gd name="T6" fmla="*/ 2 w 18"/>
                <a:gd name="T7" fmla="*/ 2 h 19"/>
                <a:gd name="T8" fmla="*/ 2 w 18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3" y="2"/>
                  </a:moveTo>
                  <a:cubicBezTo>
                    <a:pt x="9" y="0"/>
                    <a:pt x="5" y="2"/>
                    <a:pt x="2" y="5"/>
                  </a:cubicBezTo>
                  <a:cubicBezTo>
                    <a:pt x="0" y="9"/>
                    <a:pt x="1" y="14"/>
                    <a:pt x="5" y="16"/>
                  </a:cubicBezTo>
                  <a:cubicBezTo>
                    <a:pt x="8" y="19"/>
                    <a:pt x="13" y="17"/>
                    <a:pt x="15" y="13"/>
                  </a:cubicBezTo>
                  <a:cubicBezTo>
                    <a:pt x="18" y="9"/>
                    <a:pt x="17" y="5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8" name="Freeform 1334">
              <a:extLst>
                <a:ext uri="{FF2B5EF4-FFF2-40B4-BE49-F238E27FC236}">
                  <a16:creationId xmlns:a16="http://schemas.microsoft.com/office/drawing/2014/main" id="{0C27DFEB-EE10-4DC6-81CA-29A30AA0B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1495"/>
              <a:ext cx="60" cy="44"/>
            </a:xfrm>
            <a:custGeom>
              <a:avLst/>
              <a:gdLst>
                <a:gd name="T0" fmla="*/ 16 w 116"/>
                <a:gd name="T1" fmla="*/ 5 h 85"/>
                <a:gd name="T2" fmla="*/ 7 w 116"/>
                <a:gd name="T3" fmla="*/ 1 h 85"/>
                <a:gd name="T4" fmla="*/ 1 w 116"/>
                <a:gd name="T5" fmla="*/ 7 h 85"/>
                <a:gd name="T6" fmla="*/ 9 w 116"/>
                <a:gd name="T7" fmla="*/ 11 h 85"/>
                <a:gd name="T8" fmla="*/ 16 w 116"/>
                <a:gd name="T9" fmla="*/ 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5">
                  <a:moveTo>
                    <a:pt x="112" y="32"/>
                  </a:moveTo>
                  <a:cubicBezTo>
                    <a:pt x="108" y="12"/>
                    <a:pt x="81" y="0"/>
                    <a:pt x="51" y="6"/>
                  </a:cubicBezTo>
                  <a:cubicBezTo>
                    <a:pt x="21" y="12"/>
                    <a:pt x="0" y="33"/>
                    <a:pt x="4" y="53"/>
                  </a:cubicBezTo>
                  <a:cubicBezTo>
                    <a:pt x="8" y="73"/>
                    <a:pt x="35" y="85"/>
                    <a:pt x="65" y="79"/>
                  </a:cubicBezTo>
                  <a:cubicBezTo>
                    <a:pt x="95" y="73"/>
                    <a:pt x="116" y="52"/>
                    <a:pt x="112" y="32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9" name="Freeform 1335">
              <a:extLst>
                <a:ext uri="{FF2B5EF4-FFF2-40B4-BE49-F238E27FC236}">
                  <a16:creationId xmlns:a16="http://schemas.microsoft.com/office/drawing/2014/main" id="{19112CFC-7A59-402C-9F57-A3CEC33D1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1506"/>
              <a:ext cx="28" cy="24"/>
            </a:xfrm>
            <a:custGeom>
              <a:avLst/>
              <a:gdLst>
                <a:gd name="T0" fmla="*/ 3 w 53"/>
                <a:gd name="T1" fmla="*/ 1 h 46"/>
                <a:gd name="T2" fmla="*/ 1 w 53"/>
                <a:gd name="T3" fmla="*/ 4 h 46"/>
                <a:gd name="T4" fmla="*/ 4 w 53"/>
                <a:gd name="T5" fmla="*/ 6 h 46"/>
                <a:gd name="T6" fmla="*/ 7 w 53"/>
                <a:gd name="T7" fmla="*/ 3 h 46"/>
                <a:gd name="T8" fmla="*/ 3 w 53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6">
                  <a:moveTo>
                    <a:pt x="23" y="2"/>
                  </a:moveTo>
                  <a:cubicBezTo>
                    <a:pt x="9" y="5"/>
                    <a:pt x="0" y="16"/>
                    <a:pt x="2" y="27"/>
                  </a:cubicBezTo>
                  <a:cubicBezTo>
                    <a:pt x="4" y="39"/>
                    <a:pt x="17" y="46"/>
                    <a:pt x="30" y="44"/>
                  </a:cubicBezTo>
                  <a:cubicBezTo>
                    <a:pt x="44" y="41"/>
                    <a:pt x="53" y="30"/>
                    <a:pt x="51" y="19"/>
                  </a:cubicBezTo>
                  <a:cubicBezTo>
                    <a:pt x="49" y="7"/>
                    <a:pt x="36" y="0"/>
                    <a:pt x="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0" name="Freeform 1336">
              <a:extLst>
                <a:ext uri="{FF2B5EF4-FFF2-40B4-BE49-F238E27FC236}">
                  <a16:creationId xmlns:a16="http://schemas.microsoft.com/office/drawing/2014/main" id="{D8355C38-E6D8-4854-B9EA-AED3EC6D5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14"/>
              <a:ext cx="17" cy="14"/>
            </a:xfrm>
            <a:custGeom>
              <a:avLst/>
              <a:gdLst>
                <a:gd name="T0" fmla="*/ 3 w 32"/>
                <a:gd name="T1" fmla="*/ 1 h 27"/>
                <a:gd name="T2" fmla="*/ 1 w 32"/>
                <a:gd name="T3" fmla="*/ 2 h 27"/>
                <a:gd name="T4" fmla="*/ 2 w 32"/>
                <a:gd name="T5" fmla="*/ 4 h 27"/>
                <a:gd name="T6" fmla="*/ 5 w 32"/>
                <a:gd name="T7" fmla="*/ 2 h 27"/>
                <a:gd name="T8" fmla="*/ 3 w 3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8" y="1"/>
                  </a:moveTo>
                  <a:cubicBezTo>
                    <a:pt x="10" y="0"/>
                    <a:pt x="2" y="5"/>
                    <a:pt x="1" y="12"/>
                  </a:cubicBezTo>
                  <a:cubicBezTo>
                    <a:pt x="0" y="19"/>
                    <a:pt x="6" y="25"/>
                    <a:pt x="15" y="26"/>
                  </a:cubicBezTo>
                  <a:cubicBezTo>
                    <a:pt x="23" y="27"/>
                    <a:pt x="30" y="23"/>
                    <a:pt x="31" y="16"/>
                  </a:cubicBezTo>
                  <a:cubicBezTo>
                    <a:pt x="32" y="9"/>
                    <a:pt x="26" y="2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1" name="Freeform 1337">
              <a:extLst>
                <a:ext uri="{FF2B5EF4-FFF2-40B4-BE49-F238E27FC236}">
                  <a16:creationId xmlns:a16="http://schemas.microsoft.com/office/drawing/2014/main" id="{BD854611-08AF-4342-BC8D-F6E0D2B76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1401"/>
              <a:ext cx="178" cy="146"/>
            </a:xfrm>
            <a:custGeom>
              <a:avLst/>
              <a:gdLst>
                <a:gd name="T0" fmla="*/ 31 w 340"/>
                <a:gd name="T1" fmla="*/ 10 h 279"/>
                <a:gd name="T2" fmla="*/ 32 w 340"/>
                <a:gd name="T3" fmla="*/ 11 h 279"/>
                <a:gd name="T4" fmla="*/ 39 w 340"/>
                <a:gd name="T5" fmla="*/ 14 h 279"/>
                <a:gd name="T6" fmla="*/ 45 w 340"/>
                <a:gd name="T7" fmla="*/ 32 h 279"/>
                <a:gd name="T8" fmla="*/ 25 w 340"/>
                <a:gd name="T9" fmla="*/ 36 h 279"/>
                <a:gd name="T10" fmla="*/ 20 w 340"/>
                <a:gd name="T11" fmla="*/ 31 h 279"/>
                <a:gd name="T12" fmla="*/ 18 w 340"/>
                <a:gd name="T13" fmla="*/ 30 h 279"/>
                <a:gd name="T14" fmla="*/ 16 w 340"/>
                <a:gd name="T15" fmla="*/ 29 h 279"/>
                <a:gd name="T16" fmla="*/ 10 w 340"/>
                <a:gd name="T17" fmla="*/ 27 h 279"/>
                <a:gd name="T18" fmla="*/ 4 w 340"/>
                <a:gd name="T19" fmla="*/ 7 h 279"/>
                <a:gd name="T20" fmla="*/ 24 w 340"/>
                <a:gd name="T21" fmla="*/ 4 h 279"/>
                <a:gd name="T22" fmla="*/ 28 w 340"/>
                <a:gd name="T23" fmla="*/ 9 h 279"/>
                <a:gd name="T24" fmla="*/ 31 w 340"/>
                <a:gd name="T25" fmla="*/ 10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213" y="68"/>
                  </a:moveTo>
                  <a:cubicBezTo>
                    <a:pt x="218" y="71"/>
                    <a:pt x="222" y="74"/>
                    <a:pt x="225" y="78"/>
                  </a:cubicBezTo>
                  <a:cubicBezTo>
                    <a:pt x="240" y="80"/>
                    <a:pt x="255" y="86"/>
                    <a:pt x="269" y="94"/>
                  </a:cubicBezTo>
                  <a:cubicBezTo>
                    <a:pt x="320" y="125"/>
                    <a:pt x="340" y="184"/>
                    <a:pt x="314" y="227"/>
                  </a:cubicBezTo>
                  <a:cubicBezTo>
                    <a:pt x="288" y="270"/>
                    <a:pt x="226" y="279"/>
                    <a:pt x="176" y="248"/>
                  </a:cubicBezTo>
                  <a:cubicBezTo>
                    <a:pt x="162" y="240"/>
                    <a:pt x="151" y="230"/>
                    <a:pt x="142" y="218"/>
                  </a:cubicBezTo>
                  <a:cubicBezTo>
                    <a:pt x="137" y="218"/>
                    <a:pt x="131" y="216"/>
                    <a:pt x="126" y="212"/>
                  </a:cubicBezTo>
                  <a:cubicBezTo>
                    <a:pt x="120" y="209"/>
                    <a:pt x="116" y="205"/>
                    <a:pt x="113" y="201"/>
                  </a:cubicBezTo>
                  <a:cubicBezTo>
                    <a:pt x="99" y="198"/>
                    <a:pt x="84" y="193"/>
                    <a:pt x="71" y="185"/>
                  </a:cubicBezTo>
                  <a:cubicBezTo>
                    <a:pt x="20" y="154"/>
                    <a:pt x="0" y="95"/>
                    <a:pt x="26" y="52"/>
                  </a:cubicBezTo>
                  <a:cubicBezTo>
                    <a:pt x="51" y="10"/>
                    <a:pt x="113" y="0"/>
                    <a:pt x="164" y="31"/>
                  </a:cubicBezTo>
                  <a:cubicBezTo>
                    <a:pt x="178" y="39"/>
                    <a:pt x="190" y="50"/>
                    <a:pt x="199" y="62"/>
                  </a:cubicBezTo>
                  <a:cubicBezTo>
                    <a:pt x="203" y="63"/>
                    <a:pt x="208" y="65"/>
                    <a:pt x="213" y="6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2" name="Freeform 1338">
              <a:extLst>
                <a:ext uri="{FF2B5EF4-FFF2-40B4-BE49-F238E27FC236}">
                  <a16:creationId xmlns:a16="http://schemas.microsoft.com/office/drawing/2014/main" id="{D6923EE1-9758-42CB-8652-7F3E0BD77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1444"/>
              <a:ext cx="179" cy="147"/>
            </a:xfrm>
            <a:custGeom>
              <a:avLst/>
              <a:gdLst>
                <a:gd name="T0" fmla="*/ 31 w 340"/>
                <a:gd name="T1" fmla="*/ 9 h 279"/>
                <a:gd name="T2" fmla="*/ 33 w 340"/>
                <a:gd name="T3" fmla="*/ 12 h 279"/>
                <a:gd name="T4" fmla="*/ 39 w 340"/>
                <a:gd name="T5" fmla="*/ 14 h 279"/>
                <a:gd name="T6" fmla="*/ 46 w 340"/>
                <a:gd name="T7" fmla="*/ 33 h 279"/>
                <a:gd name="T8" fmla="*/ 25 w 340"/>
                <a:gd name="T9" fmla="*/ 36 h 279"/>
                <a:gd name="T10" fmla="*/ 21 w 340"/>
                <a:gd name="T11" fmla="*/ 32 h 279"/>
                <a:gd name="T12" fmla="*/ 18 w 340"/>
                <a:gd name="T13" fmla="*/ 31 h 279"/>
                <a:gd name="T14" fmla="*/ 16 w 340"/>
                <a:gd name="T15" fmla="*/ 29 h 279"/>
                <a:gd name="T16" fmla="*/ 10 w 340"/>
                <a:gd name="T17" fmla="*/ 27 h 279"/>
                <a:gd name="T18" fmla="*/ 4 w 340"/>
                <a:gd name="T19" fmla="*/ 7 h 279"/>
                <a:gd name="T20" fmla="*/ 24 w 340"/>
                <a:gd name="T21" fmla="*/ 4 h 279"/>
                <a:gd name="T22" fmla="*/ 29 w 340"/>
                <a:gd name="T23" fmla="*/ 9 h 279"/>
                <a:gd name="T24" fmla="*/ 31 w 340"/>
                <a:gd name="T25" fmla="*/ 9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213" y="67"/>
                  </a:moveTo>
                  <a:cubicBezTo>
                    <a:pt x="218" y="70"/>
                    <a:pt x="222" y="74"/>
                    <a:pt x="225" y="78"/>
                  </a:cubicBezTo>
                  <a:cubicBezTo>
                    <a:pt x="240" y="80"/>
                    <a:pt x="255" y="85"/>
                    <a:pt x="269" y="94"/>
                  </a:cubicBezTo>
                  <a:cubicBezTo>
                    <a:pt x="319" y="125"/>
                    <a:pt x="340" y="184"/>
                    <a:pt x="314" y="227"/>
                  </a:cubicBezTo>
                  <a:cubicBezTo>
                    <a:pt x="288" y="269"/>
                    <a:pt x="226" y="279"/>
                    <a:pt x="175" y="248"/>
                  </a:cubicBezTo>
                  <a:cubicBezTo>
                    <a:pt x="162" y="240"/>
                    <a:pt x="150" y="229"/>
                    <a:pt x="141" y="218"/>
                  </a:cubicBezTo>
                  <a:cubicBezTo>
                    <a:pt x="137" y="217"/>
                    <a:pt x="131" y="216"/>
                    <a:pt x="125" y="212"/>
                  </a:cubicBezTo>
                  <a:cubicBezTo>
                    <a:pt x="120" y="209"/>
                    <a:pt x="115" y="205"/>
                    <a:pt x="113" y="200"/>
                  </a:cubicBezTo>
                  <a:cubicBezTo>
                    <a:pt x="99" y="198"/>
                    <a:pt x="84" y="193"/>
                    <a:pt x="70" y="184"/>
                  </a:cubicBezTo>
                  <a:cubicBezTo>
                    <a:pt x="20" y="154"/>
                    <a:pt x="0" y="94"/>
                    <a:pt x="25" y="52"/>
                  </a:cubicBezTo>
                  <a:cubicBezTo>
                    <a:pt x="51" y="9"/>
                    <a:pt x="113" y="0"/>
                    <a:pt x="164" y="30"/>
                  </a:cubicBezTo>
                  <a:cubicBezTo>
                    <a:pt x="178" y="39"/>
                    <a:pt x="190" y="50"/>
                    <a:pt x="199" y="62"/>
                  </a:cubicBezTo>
                  <a:cubicBezTo>
                    <a:pt x="203" y="63"/>
                    <a:pt x="208" y="64"/>
                    <a:pt x="213" y="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3" name="Freeform 1339">
              <a:extLst>
                <a:ext uri="{FF2B5EF4-FFF2-40B4-BE49-F238E27FC236}">
                  <a16:creationId xmlns:a16="http://schemas.microsoft.com/office/drawing/2014/main" id="{B081396B-53F4-4B78-9065-396F6D395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1515"/>
              <a:ext cx="87" cy="65"/>
            </a:xfrm>
            <a:custGeom>
              <a:avLst/>
              <a:gdLst>
                <a:gd name="T0" fmla="*/ 13 w 165"/>
                <a:gd name="T1" fmla="*/ 1 h 124"/>
                <a:gd name="T2" fmla="*/ 1 w 165"/>
                <a:gd name="T3" fmla="*/ 8 h 124"/>
                <a:gd name="T4" fmla="*/ 12 w 165"/>
                <a:gd name="T5" fmla="*/ 17 h 124"/>
                <a:gd name="T6" fmla="*/ 24 w 165"/>
                <a:gd name="T7" fmla="*/ 10 h 124"/>
                <a:gd name="T8" fmla="*/ 13 w 165"/>
                <a:gd name="T9" fmla="*/ 1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24">
                  <a:moveTo>
                    <a:pt x="88" y="4"/>
                  </a:moveTo>
                  <a:cubicBezTo>
                    <a:pt x="44" y="0"/>
                    <a:pt x="6" y="23"/>
                    <a:pt x="3" y="55"/>
                  </a:cubicBezTo>
                  <a:cubicBezTo>
                    <a:pt x="0" y="87"/>
                    <a:pt x="33" y="116"/>
                    <a:pt x="77" y="120"/>
                  </a:cubicBezTo>
                  <a:cubicBezTo>
                    <a:pt x="121" y="124"/>
                    <a:pt x="159" y="102"/>
                    <a:pt x="162" y="69"/>
                  </a:cubicBezTo>
                  <a:cubicBezTo>
                    <a:pt x="165" y="37"/>
                    <a:pt x="132" y="8"/>
                    <a:pt x="88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4" name="Freeform 1340">
              <a:extLst>
                <a:ext uri="{FF2B5EF4-FFF2-40B4-BE49-F238E27FC236}">
                  <a16:creationId xmlns:a16="http://schemas.microsoft.com/office/drawing/2014/main" id="{59036649-20C2-41CA-A9F2-153071AE8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546"/>
              <a:ext cx="13" cy="10"/>
            </a:xfrm>
            <a:custGeom>
              <a:avLst/>
              <a:gdLst>
                <a:gd name="T0" fmla="*/ 4 w 26"/>
                <a:gd name="T1" fmla="*/ 2 h 20"/>
                <a:gd name="T2" fmla="*/ 0 w 26"/>
                <a:gd name="T3" fmla="*/ 0 h 20"/>
                <a:gd name="T4" fmla="*/ 4 w 26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26" y="15"/>
                  </a:moveTo>
                  <a:cubicBezTo>
                    <a:pt x="26" y="15"/>
                    <a:pt x="7" y="20"/>
                    <a:pt x="0" y="0"/>
                  </a:cubicBezTo>
                  <a:cubicBezTo>
                    <a:pt x="0" y="0"/>
                    <a:pt x="13" y="15"/>
                    <a:pt x="26" y="1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5" name="Freeform 1341">
              <a:extLst>
                <a:ext uri="{FF2B5EF4-FFF2-40B4-BE49-F238E27FC236}">
                  <a16:creationId xmlns:a16="http://schemas.microsoft.com/office/drawing/2014/main" id="{B0E9FCBB-8AF6-4B04-9924-586ABD7C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1463"/>
              <a:ext cx="68" cy="84"/>
            </a:xfrm>
            <a:custGeom>
              <a:avLst/>
              <a:gdLst>
                <a:gd name="T0" fmla="*/ 15 w 130"/>
                <a:gd name="T1" fmla="*/ 8 h 160"/>
                <a:gd name="T2" fmla="*/ 4 w 130"/>
                <a:gd name="T3" fmla="*/ 2 h 160"/>
                <a:gd name="T4" fmla="*/ 3 w 130"/>
                <a:gd name="T5" fmla="*/ 15 h 160"/>
                <a:gd name="T6" fmla="*/ 15 w 130"/>
                <a:gd name="T7" fmla="*/ 21 h 160"/>
                <a:gd name="T8" fmla="*/ 15 w 130"/>
                <a:gd name="T9" fmla="*/ 8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60">
                  <a:moveTo>
                    <a:pt x="107" y="53"/>
                  </a:moveTo>
                  <a:cubicBezTo>
                    <a:pt x="84" y="17"/>
                    <a:pt x="47" y="0"/>
                    <a:pt x="24" y="15"/>
                  </a:cubicBezTo>
                  <a:cubicBezTo>
                    <a:pt x="0" y="30"/>
                    <a:pt x="0" y="71"/>
                    <a:pt x="23" y="107"/>
                  </a:cubicBezTo>
                  <a:cubicBezTo>
                    <a:pt x="46" y="143"/>
                    <a:pt x="83" y="160"/>
                    <a:pt x="106" y="145"/>
                  </a:cubicBezTo>
                  <a:cubicBezTo>
                    <a:pt x="130" y="130"/>
                    <a:pt x="130" y="89"/>
                    <a:pt x="107" y="53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6" name="Freeform 1342">
              <a:extLst>
                <a:ext uri="{FF2B5EF4-FFF2-40B4-BE49-F238E27FC236}">
                  <a16:creationId xmlns:a16="http://schemas.microsoft.com/office/drawing/2014/main" id="{363F30E4-60A2-440A-8ACC-191EDA8BE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496"/>
              <a:ext cx="50" cy="46"/>
            </a:xfrm>
            <a:custGeom>
              <a:avLst/>
              <a:gdLst>
                <a:gd name="T0" fmla="*/ 10 w 95"/>
                <a:gd name="T1" fmla="*/ 2 h 88"/>
                <a:gd name="T2" fmla="*/ 2 w 95"/>
                <a:gd name="T3" fmla="*/ 2 h 88"/>
                <a:gd name="T4" fmla="*/ 4 w 95"/>
                <a:gd name="T5" fmla="*/ 10 h 88"/>
                <a:gd name="T6" fmla="*/ 12 w 95"/>
                <a:gd name="T7" fmla="*/ 10 h 88"/>
                <a:gd name="T8" fmla="*/ 10 w 95"/>
                <a:gd name="T9" fmla="*/ 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8">
                  <a:moveTo>
                    <a:pt x="71" y="16"/>
                  </a:moveTo>
                  <a:cubicBezTo>
                    <a:pt x="51" y="0"/>
                    <a:pt x="25" y="0"/>
                    <a:pt x="13" y="16"/>
                  </a:cubicBezTo>
                  <a:cubicBezTo>
                    <a:pt x="0" y="31"/>
                    <a:pt x="6" y="57"/>
                    <a:pt x="25" y="72"/>
                  </a:cubicBezTo>
                  <a:cubicBezTo>
                    <a:pt x="45" y="88"/>
                    <a:pt x="71" y="88"/>
                    <a:pt x="83" y="72"/>
                  </a:cubicBezTo>
                  <a:cubicBezTo>
                    <a:pt x="95" y="57"/>
                    <a:pt x="90" y="32"/>
                    <a:pt x="71" y="1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7" name="Freeform 1343">
              <a:extLst>
                <a:ext uri="{FF2B5EF4-FFF2-40B4-BE49-F238E27FC236}">
                  <a16:creationId xmlns:a16="http://schemas.microsoft.com/office/drawing/2014/main" id="{3AABC38A-E1CE-4267-83D7-0E57B6CF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1527"/>
              <a:ext cx="12" cy="13"/>
            </a:xfrm>
            <a:custGeom>
              <a:avLst/>
              <a:gdLst>
                <a:gd name="T0" fmla="*/ 3 w 24"/>
                <a:gd name="T1" fmla="*/ 1 h 26"/>
                <a:gd name="T2" fmla="*/ 1 w 24"/>
                <a:gd name="T3" fmla="*/ 1 h 26"/>
                <a:gd name="T4" fmla="*/ 1 w 24"/>
                <a:gd name="T5" fmla="*/ 3 h 26"/>
                <a:gd name="T6" fmla="*/ 3 w 24"/>
                <a:gd name="T7" fmla="*/ 3 h 26"/>
                <a:gd name="T8" fmla="*/ 3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3"/>
                  </a:moveTo>
                  <a:cubicBezTo>
                    <a:pt x="13" y="0"/>
                    <a:pt x="6" y="2"/>
                    <a:pt x="3" y="8"/>
                  </a:cubicBezTo>
                  <a:cubicBezTo>
                    <a:pt x="0" y="13"/>
                    <a:pt x="1" y="20"/>
                    <a:pt x="6" y="23"/>
                  </a:cubicBezTo>
                  <a:cubicBezTo>
                    <a:pt x="11" y="26"/>
                    <a:pt x="18" y="24"/>
                    <a:pt x="21" y="18"/>
                  </a:cubicBezTo>
                  <a:cubicBezTo>
                    <a:pt x="24" y="13"/>
                    <a:pt x="23" y="6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8" name="Freeform 1344">
              <a:extLst>
                <a:ext uri="{FF2B5EF4-FFF2-40B4-BE49-F238E27FC236}">
                  <a16:creationId xmlns:a16="http://schemas.microsoft.com/office/drawing/2014/main" id="{B9AE43C4-47BF-4AA9-858B-E70414852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527"/>
              <a:ext cx="9" cy="10"/>
            </a:xfrm>
            <a:custGeom>
              <a:avLst/>
              <a:gdLst>
                <a:gd name="T0" fmla="*/ 2 w 17"/>
                <a:gd name="T1" fmla="*/ 1 h 18"/>
                <a:gd name="T2" fmla="*/ 1 w 17"/>
                <a:gd name="T3" fmla="*/ 1 h 18"/>
                <a:gd name="T4" fmla="*/ 1 w 17"/>
                <a:gd name="T5" fmla="*/ 3 h 18"/>
                <a:gd name="T6" fmla="*/ 2 w 17"/>
                <a:gd name="T7" fmla="*/ 2 h 18"/>
                <a:gd name="T8" fmla="*/ 2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3" y="2"/>
                  </a:moveTo>
                  <a:cubicBezTo>
                    <a:pt x="9" y="0"/>
                    <a:pt x="4" y="1"/>
                    <a:pt x="2" y="5"/>
                  </a:cubicBezTo>
                  <a:cubicBezTo>
                    <a:pt x="0" y="9"/>
                    <a:pt x="1" y="14"/>
                    <a:pt x="4" y="16"/>
                  </a:cubicBezTo>
                  <a:cubicBezTo>
                    <a:pt x="8" y="18"/>
                    <a:pt x="13" y="17"/>
                    <a:pt x="15" y="13"/>
                  </a:cubicBezTo>
                  <a:cubicBezTo>
                    <a:pt x="17" y="9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9" name="Freeform 1345">
              <a:extLst>
                <a:ext uri="{FF2B5EF4-FFF2-40B4-BE49-F238E27FC236}">
                  <a16:creationId xmlns:a16="http://schemas.microsoft.com/office/drawing/2014/main" id="{2BB7E0E5-AC27-4A2A-A24B-DD8ABEDA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1539"/>
              <a:ext cx="60" cy="44"/>
            </a:xfrm>
            <a:custGeom>
              <a:avLst/>
              <a:gdLst>
                <a:gd name="T0" fmla="*/ 16 w 115"/>
                <a:gd name="T1" fmla="*/ 5 h 84"/>
                <a:gd name="T2" fmla="*/ 7 w 115"/>
                <a:gd name="T3" fmla="*/ 1 h 84"/>
                <a:gd name="T4" fmla="*/ 1 w 115"/>
                <a:gd name="T5" fmla="*/ 7 h 84"/>
                <a:gd name="T6" fmla="*/ 9 w 115"/>
                <a:gd name="T7" fmla="*/ 11 h 84"/>
                <a:gd name="T8" fmla="*/ 16 w 115"/>
                <a:gd name="T9" fmla="*/ 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4">
                  <a:moveTo>
                    <a:pt x="111" y="32"/>
                  </a:moveTo>
                  <a:cubicBezTo>
                    <a:pt x="107" y="12"/>
                    <a:pt x="80" y="0"/>
                    <a:pt x="50" y="6"/>
                  </a:cubicBezTo>
                  <a:cubicBezTo>
                    <a:pt x="21" y="11"/>
                    <a:pt x="0" y="32"/>
                    <a:pt x="4" y="52"/>
                  </a:cubicBezTo>
                  <a:cubicBezTo>
                    <a:pt x="7" y="73"/>
                    <a:pt x="35" y="84"/>
                    <a:pt x="64" y="78"/>
                  </a:cubicBezTo>
                  <a:cubicBezTo>
                    <a:pt x="94" y="73"/>
                    <a:pt x="115" y="52"/>
                    <a:pt x="111" y="32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0" name="Freeform 1346">
              <a:extLst>
                <a:ext uri="{FF2B5EF4-FFF2-40B4-BE49-F238E27FC236}">
                  <a16:creationId xmlns:a16="http://schemas.microsoft.com/office/drawing/2014/main" id="{CF71E68C-CC36-4F0E-95C1-6BF242162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1549"/>
              <a:ext cx="27" cy="24"/>
            </a:xfrm>
            <a:custGeom>
              <a:avLst/>
              <a:gdLst>
                <a:gd name="T0" fmla="*/ 3 w 52"/>
                <a:gd name="T1" fmla="*/ 1 h 46"/>
                <a:gd name="T2" fmla="*/ 1 w 52"/>
                <a:gd name="T3" fmla="*/ 4 h 46"/>
                <a:gd name="T4" fmla="*/ 4 w 52"/>
                <a:gd name="T5" fmla="*/ 6 h 46"/>
                <a:gd name="T6" fmla="*/ 7 w 52"/>
                <a:gd name="T7" fmla="*/ 3 h 46"/>
                <a:gd name="T8" fmla="*/ 3 w 52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6">
                  <a:moveTo>
                    <a:pt x="22" y="3"/>
                  </a:moveTo>
                  <a:cubicBezTo>
                    <a:pt x="9" y="5"/>
                    <a:pt x="0" y="16"/>
                    <a:pt x="2" y="28"/>
                  </a:cubicBezTo>
                  <a:cubicBezTo>
                    <a:pt x="4" y="39"/>
                    <a:pt x="16" y="46"/>
                    <a:pt x="30" y="44"/>
                  </a:cubicBezTo>
                  <a:cubicBezTo>
                    <a:pt x="43" y="42"/>
                    <a:pt x="52" y="30"/>
                    <a:pt x="50" y="19"/>
                  </a:cubicBezTo>
                  <a:cubicBezTo>
                    <a:pt x="48" y="8"/>
                    <a:pt x="36" y="0"/>
                    <a:pt x="2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1" name="Freeform 1347">
              <a:extLst>
                <a:ext uri="{FF2B5EF4-FFF2-40B4-BE49-F238E27FC236}">
                  <a16:creationId xmlns:a16="http://schemas.microsoft.com/office/drawing/2014/main" id="{FB1448CB-6D3A-4C39-B296-75046E248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1558"/>
              <a:ext cx="17" cy="14"/>
            </a:xfrm>
            <a:custGeom>
              <a:avLst/>
              <a:gdLst>
                <a:gd name="T0" fmla="*/ 3 w 32"/>
                <a:gd name="T1" fmla="*/ 1 h 27"/>
                <a:gd name="T2" fmla="*/ 1 w 32"/>
                <a:gd name="T3" fmla="*/ 2 h 27"/>
                <a:gd name="T4" fmla="*/ 2 w 32"/>
                <a:gd name="T5" fmla="*/ 4 h 27"/>
                <a:gd name="T6" fmla="*/ 5 w 32"/>
                <a:gd name="T7" fmla="*/ 2 h 27"/>
                <a:gd name="T8" fmla="*/ 3 w 3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7" y="1"/>
                  </a:moveTo>
                  <a:cubicBezTo>
                    <a:pt x="9" y="0"/>
                    <a:pt x="2" y="4"/>
                    <a:pt x="1" y="11"/>
                  </a:cubicBezTo>
                  <a:cubicBezTo>
                    <a:pt x="0" y="18"/>
                    <a:pt x="6" y="25"/>
                    <a:pt x="14" y="26"/>
                  </a:cubicBezTo>
                  <a:cubicBezTo>
                    <a:pt x="23" y="27"/>
                    <a:pt x="30" y="22"/>
                    <a:pt x="31" y="15"/>
                  </a:cubicBezTo>
                  <a:cubicBezTo>
                    <a:pt x="32" y="8"/>
                    <a:pt x="26" y="2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2" name="Freeform 1348">
              <a:extLst>
                <a:ext uri="{FF2B5EF4-FFF2-40B4-BE49-F238E27FC236}">
                  <a16:creationId xmlns:a16="http://schemas.microsoft.com/office/drawing/2014/main" id="{EB4035E1-D26F-42EC-A757-9E59DA52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444"/>
              <a:ext cx="178" cy="147"/>
            </a:xfrm>
            <a:custGeom>
              <a:avLst/>
              <a:gdLst>
                <a:gd name="T0" fmla="*/ 31 w 340"/>
                <a:gd name="T1" fmla="*/ 10 h 280"/>
                <a:gd name="T2" fmla="*/ 32 w 340"/>
                <a:gd name="T3" fmla="*/ 12 h 280"/>
                <a:gd name="T4" fmla="*/ 39 w 340"/>
                <a:gd name="T5" fmla="*/ 14 h 280"/>
                <a:gd name="T6" fmla="*/ 45 w 340"/>
                <a:gd name="T7" fmla="*/ 33 h 280"/>
                <a:gd name="T8" fmla="*/ 25 w 340"/>
                <a:gd name="T9" fmla="*/ 36 h 280"/>
                <a:gd name="T10" fmla="*/ 20 w 340"/>
                <a:gd name="T11" fmla="*/ 32 h 280"/>
                <a:gd name="T12" fmla="*/ 18 w 340"/>
                <a:gd name="T13" fmla="*/ 31 h 280"/>
                <a:gd name="T14" fmla="*/ 16 w 340"/>
                <a:gd name="T15" fmla="*/ 29 h 280"/>
                <a:gd name="T16" fmla="*/ 10 w 340"/>
                <a:gd name="T17" fmla="*/ 27 h 280"/>
                <a:gd name="T18" fmla="*/ 4 w 340"/>
                <a:gd name="T19" fmla="*/ 8 h 280"/>
                <a:gd name="T20" fmla="*/ 24 w 340"/>
                <a:gd name="T21" fmla="*/ 4 h 280"/>
                <a:gd name="T22" fmla="*/ 29 w 340"/>
                <a:gd name="T23" fmla="*/ 9 h 280"/>
                <a:gd name="T24" fmla="*/ 31 w 340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80">
                  <a:moveTo>
                    <a:pt x="214" y="68"/>
                  </a:moveTo>
                  <a:cubicBezTo>
                    <a:pt x="219" y="71"/>
                    <a:pt x="223" y="75"/>
                    <a:pt x="225" y="79"/>
                  </a:cubicBezTo>
                  <a:cubicBezTo>
                    <a:pt x="240" y="81"/>
                    <a:pt x="255" y="86"/>
                    <a:pt x="270" y="95"/>
                  </a:cubicBezTo>
                  <a:cubicBezTo>
                    <a:pt x="320" y="126"/>
                    <a:pt x="340" y="185"/>
                    <a:pt x="315" y="227"/>
                  </a:cubicBezTo>
                  <a:cubicBezTo>
                    <a:pt x="289" y="270"/>
                    <a:pt x="227" y="280"/>
                    <a:pt x="176" y="249"/>
                  </a:cubicBezTo>
                  <a:cubicBezTo>
                    <a:pt x="163" y="241"/>
                    <a:pt x="151" y="230"/>
                    <a:pt x="142" y="219"/>
                  </a:cubicBezTo>
                  <a:cubicBezTo>
                    <a:pt x="138" y="218"/>
                    <a:pt x="132" y="216"/>
                    <a:pt x="126" y="213"/>
                  </a:cubicBezTo>
                  <a:cubicBezTo>
                    <a:pt x="121" y="210"/>
                    <a:pt x="116" y="205"/>
                    <a:pt x="114" y="201"/>
                  </a:cubicBezTo>
                  <a:cubicBezTo>
                    <a:pt x="99" y="199"/>
                    <a:pt x="85" y="193"/>
                    <a:pt x="71" y="185"/>
                  </a:cubicBezTo>
                  <a:cubicBezTo>
                    <a:pt x="21" y="154"/>
                    <a:pt x="0" y="95"/>
                    <a:pt x="26" y="53"/>
                  </a:cubicBezTo>
                  <a:cubicBezTo>
                    <a:pt x="52" y="10"/>
                    <a:pt x="114" y="0"/>
                    <a:pt x="165" y="31"/>
                  </a:cubicBezTo>
                  <a:cubicBezTo>
                    <a:pt x="179" y="40"/>
                    <a:pt x="191" y="51"/>
                    <a:pt x="200" y="63"/>
                  </a:cubicBezTo>
                  <a:cubicBezTo>
                    <a:pt x="204" y="63"/>
                    <a:pt x="209" y="65"/>
                    <a:pt x="214" y="6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3" name="Freeform 1349">
              <a:extLst>
                <a:ext uri="{FF2B5EF4-FFF2-40B4-BE49-F238E27FC236}">
                  <a16:creationId xmlns:a16="http://schemas.microsoft.com/office/drawing/2014/main" id="{9B70601D-0418-487E-89FD-B9914A8E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389"/>
              <a:ext cx="184" cy="129"/>
            </a:xfrm>
            <a:custGeom>
              <a:avLst/>
              <a:gdLst>
                <a:gd name="T0" fmla="*/ 21 w 351"/>
                <a:gd name="T1" fmla="*/ 6 h 247"/>
                <a:gd name="T2" fmla="*/ 24 w 351"/>
                <a:gd name="T3" fmla="*/ 6 h 247"/>
                <a:gd name="T4" fmla="*/ 29 w 351"/>
                <a:gd name="T5" fmla="*/ 3 h 247"/>
                <a:gd name="T6" fmla="*/ 48 w 351"/>
                <a:gd name="T7" fmla="*/ 10 h 247"/>
                <a:gd name="T8" fmla="*/ 38 w 351"/>
                <a:gd name="T9" fmla="*/ 27 h 247"/>
                <a:gd name="T10" fmla="*/ 31 w 351"/>
                <a:gd name="T11" fmla="*/ 28 h 247"/>
                <a:gd name="T12" fmla="*/ 29 w 351"/>
                <a:gd name="T13" fmla="*/ 29 h 247"/>
                <a:gd name="T14" fmla="*/ 27 w 351"/>
                <a:gd name="T15" fmla="*/ 29 h 247"/>
                <a:gd name="T16" fmla="*/ 21 w 351"/>
                <a:gd name="T17" fmla="*/ 32 h 247"/>
                <a:gd name="T18" fmla="*/ 2 w 351"/>
                <a:gd name="T19" fmla="*/ 25 h 247"/>
                <a:gd name="T20" fmla="*/ 13 w 351"/>
                <a:gd name="T21" fmla="*/ 8 h 247"/>
                <a:gd name="T22" fmla="*/ 19 w 351"/>
                <a:gd name="T23" fmla="*/ 7 h 247"/>
                <a:gd name="T24" fmla="*/ 21 w 351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47">
                  <a:moveTo>
                    <a:pt x="149" y="44"/>
                  </a:moveTo>
                  <a:cubicBezTo>
                    <a:pt x="155" y="42"/>
                    <a:pt x="160" y="41"/>
                    <a:pt x="164" y="42"/>
                  </a:cubicBezTo>
                  <a:cubicBezTo>
                    <a:pt x="176" y="32"/>
                    <a:pt x="190" y="24"/>
                    <a:pt x="205" y="19"/>
                  </a:cubicBezTo>
                  <a:cubicBezTo>
                    <a:pt x="262" y="0"/>
                    <a:pt x="320" y="24"/>
                    <a:pt x="336" y="71"/>
                  </a:cubicBezTo>
                  <a:cubicBezTo>
                    <a:pt x="351" y="118"/>
                    <a:pt x="318" y="171"/>
                    <a:pt x="262" y="190"/>
                  </a:cubicBezTo>
                  <a:cubicBezTo>
                    <a:pt x="247" y="195"/>
                    <a:pt x="231" y="197"/>
                    <a:pt x="217" y="196"/>
                  </a:cubicBezTo>
                  <a:cubicBezTo>
                    <a:pt x="213" y="199"/>
                    <a:pt x="208" y="203"/>
                    <a:pt x="202" y="205"/>
                  </a:cubicBezTo>
                  <a:cubicBezTo>
                    <a:pt x="196" y="207"/>
                    <a:pt x="190" y="207"/>
                    <a:pt x="185" y="206"/>
                  </a:cubicBezTo>
                  <a:cubicBezTo>
                    <a:pt x="174" y="216"/>
                    <a:pt x="160" y="223"/>
                    <a:pt x="145" y="228"/>
                  </a:cubicBezTo>
                  <a:cubicBezTo>
                    <a:pt x="89" y="247"/>
                    <a:pt x="31" y="224"/>
                    <a:pt x="15" y="177"/>
                  </a:cubicBezTo>
                  <a:cubicBezTo>
                    <a:pt x="0" y="129"/>
                    <a:pt x="33" y="76"/>
                    <a:pt x="89" y="57"/>
                  </a:cubicBezTo>
                  <a:cubicBezTo>
                    <a:pt x="105" y="52"/>
                    <a:pt x="120" y="50"/>
                    <a:pt x="136" y="51"/>
                  </a:cubicBezTo>
                  <a:cubicBezTo>
                    <a:pt x="139" y="48"/>
                    <a:pt x="143" y="46"/>
                    <a:pt x="149" y="44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4" name="Freeform 1350">
              <a:extLst>
                <a:ext uri="{FF2B5EF4-FFF2-40B4-BE49-F238E27FC236}">
                  <a16:creationId xmlns:a16="http://schemas.microsoft.com/office/drawing/2014/main" id="{D6C72C1A-F58E-461E-BFFA-6334EA27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" y="1408"/>
              <a:ext cx="83" cy="83"/>
            </a:xfrm>
            <a:custGeom>
              <a:avLst/>
              <a:gdLst>
                <a:gd name="T0" fmla="*/ 5 w 159"/>
                <a:gd name="T1" fmla="*/ 5 h 158"/>
                <a:gd name="T2" fmla="*/ 3 w 159"/>
                <a:gd name="T3" fmla="*/ 19 h 158"/>
                <a:gd name="T4" fmla="*/ 17 w 159"/>
                <a:gd name="T5" fmla="*/ 18 h 158"/>
                <a:gd name="T6" fmla="*/ 20 w 159"/>
                <a:gd name="T7" fmla="*/ 3 h 158"/>
                <a:gd name="T8" fmla="*/ 5 w 159"/>
                <a:gd name="T9" fmla="*/ 5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8">
                  <a:moveTo>
                    <a:pt x="39" y="37"/>
                  </a:moveTo>
                  <a:cubicBezTo>
                    <a:pt x="7" y="68"/>
                    <a:pt x="0" y="112"/>
                    <a:pt x="22" y="135"/>
                  </a:cubicBezTo>
                  <a:cubicBezTo>
                    <a:pt x="45" y="158"/>
                    <a:pt x="89" y="151"/>
                    <a:pt x="120" y="121"/>
                  </a:cubicBezTo>
                  <a:cubicBezTo>
                    <a:pt x="152" y="90"/>
                    <a:pt x="159" y="46"/>
                    <a:pt x="137" y="23"/>
                  </a:cubicBezTo>
                  <a:cubicBezTo>
                    <a:pt x="114" y="0"/>
                    <a:pt x="70" y="6"/>
                    <a:pt x="39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5" name="Freeform 1351">
              <a:extLst>
                <a:ext uri="{FF2B5EF4-FFF2-40B4-BE49-F238E27FC236}">
                  <a16:creationId xmlns:a16="http://schemas.microsoft.com/office/drawing/2014/main" id="{93D10033-FCE3-47E6-97DC-118257425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1489"/>
              <a:ext cx="15" cy="9"/>
            </a:xfrm>
            <a:custGeom>
              <a:avLst/>
              <a:gdLst>
                <a:gd name="T0" fmla="*/ 4 w 28"/>
                <a:gd name="T1" fmla="*/ 0 h 17"/>
                <a:gd name="T2" fmla="*/ 0 w 28"/>
                <a:gd name="T3" fmla="*/ 2 h 17"/>
                <a:gd name="T4" fmla="*/ 4 w 2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28" y="0"/>
                    <a:pt x="19" y="17"/>
                    <a:pt x="0" y="9"/>
                  </a:cubicBezTo>
                  <a:cubicBezTo>
                    <a:pt x="0" y="9"/>
                    <a:pt x="20" y="9"/>
                    <a:pt x="28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6" name="Freeform 1352">
              <a:extLst>
                <a:ext uri="{FF2B5EF4-FFF2-40B4-BE49-F238E27FC236}">
                  <a16:creationId xmlns:a16="http://schemas.microsoft.com/office/drawing/2014/main" id="{0753CF76-A15E-4ED4-9768-19F35A6C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454"/>
              <a:ext cx="84" cy="58"/>
            </a:xfrm>
            <a:custGeom>
              <a:avLst/>
              <a:gdLst>
                <a:gd name="T0" fmla="*/ 13 w 160"/>
                <a:gd name="T1" fmla="*/ 1 h 110"/>
                <a:gd name="T2" fmla="*/ 1 w 160"/>
                <a:gd name="T3" fmla="*/ 6 h 110"/>
                <a:gd name="T4" fmla="*/ 11 w 160"/>
                <a:gd name="T5" fmla="*/ 15 h 110"/>
                <a:gd name="T6" fmla="*/ 23 w 160"/>
                <a:gd name="T7" fmla="*/ 9 h 110"/>
                <a:gd name="T8" fmla="*/ 13 w 160"/>
                <a:gd name="T9" fmla="*/ 1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0">
                  <a:moveTo>
                    <a:pt x="86" y="6"/>
                  </a:moveTo>
                  <a:cubicBezTo>
                    <a:pt x="44" y="0"/>
                    <a:pt x="7" y="17"/>
                    <a:pt x="3" y="44"/>
                  </a:cubicBezTo>
                  <a:cubicBezTo>
                    <a:pt x="0" y="72"/>
                    <a:pt x="31" y="98"/>
                    <a:pt x="73" y="104"/>
                  </a:cubicBezTo>
                  <a:cubicBezTo>
                    <a:pt x="115" y="110"/>
                    <a:pt x="152" y="93"/>
                    <a:pt x="156" y="65"/>
                  </a:cubicBezTo>
                  <a:cubicBezTo>
                    <a:pt x="160" y="38"/>
                    <a:pt x="128" y="12"/>
                    <a:pt x="86" y="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7" name="Freeform 1353">
              <a:extLst>
                <a:ext uri="{FF2B5EF4-FFF2-40B4-BE49-F238E27FC236}">
                  <a16:creationId xmlns:a16="http://schemas.microsoft.com/office/drawing/2014/main" id="{3EEFE4D7-C3AB-43E0-BC58-7C2ABB91A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467"/>
              <a:ext cx="51" cy="42"/>
            </a:xfrm>
            <a:custGeom>
              <a:avLst/>
              <a:gdLst>
                <a:gd name="T0" fmla="*/ 6 w 96"/>
                <a:gd name="T1" fmla="*/ 1 h 80"/>
                <a:gd name="T2" fmla="*/ 1 w 96"/>
                <a:gd name="T3" fmla="*/ 7 h 80"/>
                <a:gd name="T4" fmla="*/ 8 w 96"/>
                <a:gd name="T5" fmla="*/ 11 h 80"/>
                <a:gd name="T6" fmla="*/ 14 w 96"/>
                <a:gd name="T7" fmla="*/ 5 h 80"/>
                <a:gd name="T8" fmla="*/ 6 w 96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0">
                  <a:moveTo>
                    <a:pt x="42" y="5"/>
                  </a:moveTo>
                  <a:cubicBezTo>
                    <a:pt x="17" y="9"/>
                    <a:pt x="0" y="29"/>
                    <a:pt x="4" y="49"/>
                  </a:cubicBezTo>
                  <a:cubicBezTo>
                    <a:pt x="8" y="68"/>
                    <a:pt x="31" y="80"/>
                    <a:pt x="55" y="76"/>
                  </a:cubicBezTo>
                  <a:cubicBezTo>
                    <a:pt x="79" y="71"/>
                    <a:pt x="96" y="51"/>
                    <a:pt x="92" y="32"/>
                  </a:cubicBezTo>
                  <a:cubicBezTo>
                    <a:pt x="89" y="12"/>
                    <a:pt x="66" y="0"/>
                    <a:pt x="42" y="5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8" name="Freeform 1354">
              <a:extLst>
                <a:ext uri="{FF2B5EF4-FFF2-40B4-BE49-F238E27FC236}">
                  <a16:creationId xmlns:a16="http://schemas.microsoft.com/office/drawing/2014/main" id="{84DD54A7-E32D-4BD7-8434-8B90FA90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483"/>
              <a:ext cx="13" cy="13"/>
            </a:xfrm>
            <a:custGeom>
              <a:avLst/>
              <a:gdLst>
                <a:gd name="T0" fmla="*/ 2 w 24"/>
                <a:gd name="T1" fmla="*/ 1 h 25"/>
                <a:gd name="T2" fmla="*/ 1 w 24"/>
                <a:gd name="T3" fmla="*/ 2 h 25"/>
                <a:gd name="T4" fmla="*/ 3 w 24"/>
                <a:gd name="T5" fmla="*/ 3 h 25"/>
                <a:gd name="T6" fmla="*/ 4 w 24"/>
                <a:gd name="T7" fmla="*/ 2 h 25"/>
                <a:gd name="T8" fmla="*/ 2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9" y="2"/>
                  </a:moveTo>
                  <a:cubicBezTo>
                    <a:pt x="3" y="3"/>
                    <a:pt x="0" y="10"/>
                    <a:pt x="2" y="15"/>
                  </a:cubicBezTo>
                  <a:cubicBezTo>
                    <a:pt x="4" y="21"/>
                    <a:pt x="10" y="25"/>
                    <a:pt x="16" y="23"/>
                  </a:cubicBezTo>
                  <a:cubicBezTo>
                    <a:pt x="21" y="21"/>
                    <a:pt x="24" y="15"/>
                    <a:pt x="22" y="9"/>
                  </a:cubicBezTo>
                  <a:cubicBezTo>
                    <a:pt x="20" y="3"/>
                    <a:pt x="14" y="0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9" name="Freeform 1355">
              <a:extLst>
                <a:ext uri="{FF2B5EF4-FFF2-40B4-BE49-F238E27FC236}">
                  <a16:creationId xmlns:a16="http://schemas.microsoft.com/office/drawing/2014/main" id="{1B781A4C-5149-476A-9813-DF98E7C87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" y="1495"/>
              <a:ext cx="9" cy="9"/>
            </a:xfrm>
            <a:custGeom>
              <a:avLst/>
              <a:gdLst>
                <a:gd name="T0" fmla="*/ 1 w 17"/>
                <a:gd name="T1" fmla="*/ 1 h 18"/>
                <a:gd name="T2" fmla="*/ 1 w 17"/>
                <a:gd name="T3" fmla="*/ 2 h 18"/>
                <a:gd name="T4" fmla="*/ 2 w 17"/>
                <a:gd name="T5" fmla="*/ 3 h 18"/>
                <a:gd name="T6" fmla="*/ 2 w 17"/>
                <a:gd name="T7" fmla="*/ 1 h 18"/>
                <a:gd name="T8" fmla="*/ 1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6" y="1"/>
                  </a:moveTo>
                  <a:cubicBezTo>
                    <a:pt x="2" y="3"/>
                    <a:pt x="0" y="7"/>
                    <a:pt x="1" y="11"/>
                  </a:cubicBezTo>
                  <a:cubicBezTo>
                    <a:pt x="2" y="16"/>
                    <a:pt x="7" y="18"/>
                    <a:pt x="11" y="17"/>
                  </a:cubicBezTo>
                  <a:cubicBezTo>
                    <a:pt x="15" y="15"/>
                    <a:pt x="17" y="11"/>
                    <a:pt x="15" y="7"/>
                  </a:cubicBezTo>
                  <a:cubicBezTo>
                    <a:pt x="14" y="2"/>
                    <a:pt x="10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0" name="Freeform 1356">
              <a:extLst>
                <a:ext uri="{FF2B5EF4-FFF2-40B4-BE49-F238E27FC236}">
                  <a16:creationId xmlns:a16="http://schemas.microsoft.com/office/drawing/2014/main" id="{E442FC5F-C618-4DF6-B1B3-E308315C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1421"/>
              <a:ext cx="50" cy="61"/>
            </a:xfrm>
            <a:custGeom>
              <a:avLst/>
              <a:gdLst>
                <a:gd name="T0" fmla="*/ 11 w 95"/>
                <a:gd name="T1" fmla="*/ 2 h 116"/>
                <a:gd name="T2" fmla="*/ 2 w 95"/>
                <a:gd name="T3" fmla="*/ 6 h 116"/>
                <a:gd name="T4" fmla="*/ 3 w 95"/>
                <a:gd name="T5" fmla="*/ 15 h 116"/>
                <a:gd name="T6" fmla="*/ 12 w 95"/>
                <a:gd name="T7" fmla="*/ 11 h 116"/>
                <a:gd name="T8" fmla="*/ 11 w 95"/>
                <a:gd name="T9" fmla="*/ 2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6">
                  <a:moveTo>
                    <a:pt x="75" y="10"/>
                  </a:moveTo>
                  <a:cubicBezTo>
                    <a:pt x="57" y="0"/>
                    <a:pt x="30" y="13"/>
                    <a:pt x="15" y="40"/>
                  </a:cubicBezTo>
                  <a:cubicBezTo>
                    <a:pt x="0" y="66"/>
                    <a:pt x="3" y="95"/>
                    <a:pt x="21" y="106"/>
                  </a:cubicBezTo>
                  <a:cubicBezTo>
                    <a:pt x="38" y="116"/>
                    <a:pt x="65" y="102"/>
                    <a:pt x="80" y="76"/>
                  </a:cubicBezTo>
                  <a:cubicBezTo>
                    <a:pt x="95" y="50"/>
                    <a:pt x="93" y="20"/>
                    <a:pt x="75" y="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1" name="Freeform 1357">
              <a:extLst>
                <a:ext uri="{FF2B5EF4-FFF2-40B4-BE49-F238E27FC236}">
                  <a16:creationId xmlns:a16="http://schemas.microsoft.com/office/drawing/2014/main" id="{141085B0-60D2-411C-9237-023281F77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1430"/>
              <a:ext cx="26" cy="29"/>
            </a:xfrm>
            <a:custGeom>
              <a:avLst/>
              <a:gdLst>
                <a:gd name="T0" fmla="*/ 1 w 50"/>
                <a:gd name="T1" fmla="*/ 3 h 54"/>
                <a:gd name="T2" fmla="*/ 2 w 50"/>
                <a:gd name="T3" fmla="*/ 8 h 54"/>
                <a:gd name="T4" fmla="*/ 6 w 50"/>
                <a:gd name="T5" fmla="*/ 6 h 54"/>
                <a:gd name="T6" fmla="*/ 5 w 50"/>
                <a:gd name="T7" fmla="*/ 1 h 54"/>
                <a:gd name="T8" fmla="*/ 1 w 50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7" y="16"/>
                  </a:moveTo>
                  <a:cubicBezTo>
                    <a:pt x="0" y="28"/>
                    <a:pt x="3" y="42"/>
                    <a:pt x="13" y="48"/>
                  </a:cubicBezTo>
                  <a:cubicBezTo>
                    <a:pt x="23" y="54"/>
                    <a:pt x="36" y="49"/>
                    <a:pt x="43" y="37"/>
                  </a:cubicBezTo>
                  <a:cubicBezTo>
                    <a:pt x="50" y="26"/>
                    <a:pt x="48" y="11"/>
                    <a:pt x="38" y="6"/>
                  </a:cubicBezTo>
                  <a:cubicBezTo>
                    <a:pt x="28" y="0"/>
                    <a:pt x="14" y="5"/>
                    <a:pt x="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2" name="Freeform 1358">
              <a:extLst>
                <a:ext uri="{FF2B5EF4-FFF2-40B4-BE49-F238E27FC236}">
                  <a16:creationId xmlns:a16="http://schemas.microsoft.com/office/drawing/2014/main" id="{809E59E8-F93E-414E-9435-0606BB75E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1458"/>
              <a:ext cx="16" cy="16"/>
            </a:xfrm>
            <a:custGeom>
              <a:avLst/>
              <a:gdLst>
                <a:gd name="T0" fmla="*/ 1 w 31"/>
                <a:gd name="T1" fmla="*/ 1 h 31"/>
                <a:gd name="T2" fmla="*/ 1 w 31"/>
                <a:gd name="T3" fmla="*/ 4 h 31"/>
                <a:gd name="T4" fmla="*/ 3 w 31"/>
                <a:gd name="T5" fmla="*/ 4 h 31"/>
                <a:gd name="T6" fmla="*/ 4 w 31"/>
                <a:gd name="T7" fmla="*/ 1 h 31"/>
                <a:gd name="T8" fmla="*/ 1 w 31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7" y="6"/>
                  </a:moveTo>
                  <a:cubicBezTo>
                    <a:pt x="1" y="12"/>
                    <a:pt x="0" y="21"/>
                    <a:pt x="4" y="26"/>
                  </a:cubicBezTo>
                  <a:cubicBezTo>
                    <a:pt x="9" y="31"/>
                    <a:pt x="18" y="31"/>
                    <a:pt x="24" y="25"/>
                  </a:cubicBezTo>
                  <a:cubicBezTo>
                    <a:pt x="30" y="19"/>
                    <a:pt x="31" y="11"/>
                    <a:pt x="27" y="5"/>
                  </a:cubicBezTo>
                  <a:cubicBezTo>
                    <a:pt x="22" y="0"/>
                    <a:pt x="13" y="1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3" name="Freeform 1359">
              <a:extLst>
                <a:ext uri="{FF2B5EF4-FFF2-40B4-BE49-F238E27FC236}">
                  <a16:creationId xmlns:a16="http://schemas.microsoft.com/office/drawing/2014/main" id="{924B81FA-8054-4502-A35A-BA9AA5223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389"/>
              <a:ext cx="185" cy="129"/>
            </a:xfrm>
            <a:custGeom>
              <a:avLst/>
              <a:gdLst>
                <a:gd name="T0" fmla="*/ 22 w 352"/>
                <a:gd name="T1" fmla="*/ 6 h 246"/>
                <a:gd name="T2" fmla="*/ 24 w 352"/>
                <a:gd name="T3" fmla="*/ 6 h 246"/>
                <a:gd name="T4" fmla="*/ 30 w 352"/>
                <a:gd name="T5" fmla="*/ 3 h 246"/>
                <a:gd name="T6" fmla="*/ 49 w 352"/>
                <a:gd name="T7" fmla="*/ 10 h 246"/>
                <a:gd name="T8" fmla="*/ 38 w 352"/>
                <a:gd name="T9" fmla="*/ 27 h 246"/>
                <a:gd name="T10" fmla="*/ 32 w 352"/>
                <a:gd name="T11" fmla="*/ 28 h 246"/>
                <a:gd name="T12" fmla="*/ 29 w 352"/>
                <a:gd name="T13" fmla="*/ 29 h 246"/>
                <a:gd name="T14" fmla="*/ 27 w 352"/>
                <a:gd name="T15" fmla="*/ 30 h 246"/>
                <a:gd name="T16" fmla="*/ 21 w 352"/>
                <a:gd name="T17" fmla="*/ 33 h 246"/>
                <a:gd name="T18" fmla="*/ 2 w 352"/>
                <a:gd name="T19" fmla="*/ 25 h 246"/>
                <a:gd name="T20" fmla="*/ 13 w 352"/>
                <a:gd name="T21" fmla="*/ 8 h 246"/>
                <a:gd name="T22" fmla="*/ 19 w 352"/>
                <a:gd name="T23" fmla="*/ 7 h 246"/>
                <a:gd name="T24" fmla="*/ 22 w 352"/>
                <a:gd name="T25" fmla="*/ 6 h 2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2" h="246">
                  <a:moveTo>
                    <a:pt x="150" y="43"/>
                  </a:moveTo>
                  <a:cubicBezTo>
                    <a:pt x="155" y="41"/>
                    <a:pt x="161" y="41"/>
                    <a:pt x="165" y="41"/>
                  </a:cubicBezTo>
                  <a:cubicBezTo>
                    <a:pt x="177" y="31"/>
                    <a:pt x="191" y="23"/>
                    <a:pt x="206" y="18"/>
                  </a:cubicBezTo>
                  <a:cubicBezTo>
                    <a:pt x="263" y="0"/>
                    <a:pt x="321" y="23"/>
                    <a:pt x="336" y="70"/>
                  </a:cubicBezTo>
                  <a:cubicBezTo>
                    <a:pt x="352" y="117"/>
                    <a:pt x="319" y="171"/>
                    <a:pt x="263" y="189"/>
                  </a:cubicBezTo>
                  <a:cubicBezTo>
                    <a:pt x="248" y="194"/>
                    <a:pt x="232" y="196"/>
                    <a:pt x="218" y="195"/>
                  </a:cubicBezTo>
                  <a:cubicBezTo>
                    <a:pt x="214" y="199"/>
                    <a:pt x="209" y="202"/>
                    <a:pt x="203" y="204"/>
                  </a:cubicBezTo>
                  <a:cubicBezTo>
                    <a:pt x="197" y="206"/>
                    <a:pt x="191" y="206"/>
                    <a:pt x="186" y="206"/>
                  </a:cubicBezTo>
                  <a:cubicBezTo>
                    <a:pt x="175" y="215"/>
                    <a:pt x="161" y="223"/>
                    <a:pt x="146" y="228"/>
                  </a:cubicBezTo>
                  <a:cubicBezTo>
                    <a:pt x="90" y="246"/>
                    <a:pt x="32" y="223"/>
                    <a:pt x="16" y="176"/>
                  </a:cubicBezTo>
                  <a:cubicBezTo>
                    <a:pt x="0" y="129"/>
                    <a:pt x="33" y="75"/>
                    <a:pt x="90" y="57"/>
                  </a:cubicBezTo>
                  <a:cubicBezTo>
                    <a:pt x="105" y="51"/>
                    <a:pt x="121" y="50"/>
                    <a:pt x="136" y="51"/>
                  </a:cubicBezTo>
                  <a:cubicBezTo>
                    <a:pt x="140" y="48"/>
                    <a:pt x="144" y="45"/>
                    <a:pt x="150" y="4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4" name="Freeform 1360">
              <a:extLst>
                <a:ext uri="{FF2B5EF4-FFF2-40B4-BE49-F238E27FC236}">
                  <a16:creationId xmlns:a16="http://schemas.microsoft.com/office/drawing/2014/main" id="{0357E83D-5572-4CD4-BAA9-A5145E052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1444"/>
              <a:ext cx="181" cy="143"/>
            </a:xfrm>
            <a:custGeom>
              <a:avLst/>
              <a:gdLst>
                <a:gd name="T0" fmla="*/ 31 w 344"/>
                <a:gd name="T1" fmla="*/ 30 h 272"/>
                <a:gd name="T2" fmla="*/ 33 w 344"/>
                <a:gd name="T3" fmla="*/ 29 h 272"/>
                <a:gd name="T4" fmla="*/ 39 w 344"/>
                <a:gd name="T5" fmla="*/ 27 h 272"/>
                <a:gd name="T6" fmla="*/ 47 w 344"/>
                <a:gd name="T7" fmla="*/ 8 h 272"/>
                <a:gd name="T8" fmla="*/ 27 w 344"/>
                <a:gd name="T9" fmla="*/ 4 h 272"/>
                <a:gd name="T10" fmla="*/ 22 w 344"/>
                <a:gd name="T11" fmla="*/ 8 h 272"/>
                <a:gd name="T12" fmla="*/ 19 w 344"/>
                <a:gd name="T13" fmla="*/ 9 h 272"/>
                <a:gd name="T14" fmla="*/ 17 w 344"/>
                <a:gd name="T15" fmla="*/ 11 h 272"/>
                <a:gd name="T16" fmla="*/ 11 w 344"/>
                <a:gd name="T17" fmla="*/ 13 h 272"/>
                <a:gd name="T18" fmla="*/ 3 w 344"/>
                <a:gd name="T19" fmla="*/ 32 h 272"/>
                <a:gd name="T20" fmla="*/ 23 w 344"/>
                <a:gd name="T21" fmla="*/ 35 h 272"/>
                <a:gd name="T22" fmla="*/ 29 w 344"/>
                <a:gd name="T23" fmla="*/ 31 h 272"/>
                <a:gd name="T24" fmla="*/ 31 w 344"/>
                <a:gd name="T25" fmla="*/ 30 h 2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4" h="272">
                  <a:moveTo>
                    <a:pt x="212" y="210"/>
                  </a:moveTo>
                  <a:cubicBezTo>
                    <a:pt x="217" y="207"/>
                    <a:pt x="221" y="204"/>
                    <a:pt x="224" y="200"/>
                  </a:cubicBezTo>
                  <a:cubicBezTo>
                    <a:pt x="239" y="199"/>
                    <a:pt x="254" y="194"/>
                    <a:pt x="269" y="186"/>
                  </a:cubicBezTo>
                  <a:cubicBezTo>
                    <a:pt x="321" y="158"/>
                    <a:pt x="344" y="100"/>
                    <a:pt x="321" y="56"/>
                  </a:cubicBezTo>
                  <a:cubicBezTo>
                    <a:pt x="297" y="13"/>
                    <a:pt x="236" y="0"/>
                    <a:pt x="184" y="28"/>
                  </a:cubicBezTo>
                  <a:cubicBezTo>
                    <a:pt x="170" y="35"/>
                    <a:pt x="158" y="45"/>
                    <a:pt x="148" y="56"/>
                  </a:cubicBezTo>
                  <a:cubicBezTo>
                    <a:pt x="143" y="56"/>
                    <a:pt x="138" y="58"/>
                    <a:pt x="132" y="61"/>
                  </a:cubicBezTo>
                  <a:cubicBezTo>
                    <a:pt x="126" y="64"/>
                    <a:pt x="122" y="68"/>
                    <a:pt x="119" y="72"/>
                  </a:cubicBezTo>
                  <a:cubicBezTo>
                    <a:pt x="104" y="74"/>
                    <a:pt x="90" y="78"/>
                    <a:pt x="75" y="86"/>
                  </a:cubicBezTo>
                  <a:cubicBezTo>
                    <a:pt x="23" y="114"/>
                    <a:pt x="0" y="172"/>
                    <a:pt x="23" y="216"/>
                  </a:cubicBezTo>
                  <a:cubicBezTo>
                    <a:pt x="47" y="259"/>
                    <a:pt x="108" y="272"/>
                    <a:pt x="160" y="244"/>
                  </a:cubicBezTo>
                  <a:cubicBezTo>
                    <a:pt x="175" y="237"/>
                    <a:pt x="187" y="226"/>
                    <a:pt x="197" y="215"/>
                  </a:cubicBezTo>
                  <a:cubicBezTo>
                    <a:pt x="201" y="214"/>
                    <a:pt x="207" y="213"/>
                    <a:pt x="212" y="210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5" name="Freeform 1361">
              <a:extLst>
                <a:ext uri="{FF2B5EF4-FFF2-40B4-BE49-F238E27FC236}">
                  <a16:creationId xmlns:a16="http://schemas.microsoft.com/office/drawing/2014/main" id="{0BF0F577-0BF1-42AA-A734-0B649C5F2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1455"/>
              <a:ext cx="85" cy="63"/>
            </a:xfrm>
            <a:custGeom>
              <a:avLst/>
              <a:gdLst>
                <a:gd name="T0" fmla="*/ 12 w 162"/>
                <a:gd name="T1" fmla="*/ 17 h 120"/>
                <a:gd name="T2" fmla="*/ 1 w 162"/>
                <a:gd name="T3" fmla="*/ 9 h 120"/>
                <a:gd name="T4" fmla="*/ 12 w 162"/>
                <a:gd name="T5" fmla="*/ 1 h 120"/>
                <a:gd name="T6" fmla="*/ 23 w 162"/>
                <a:gd name="T7" fmla="*/ 8 h 120"/>
                <a:gd name="T8" fmla="*/ 12 w 162"/>
                <a:gd name="T9" fmla="*/ 17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20">
                  <a:moveTo>
                    <a:pt x="83" y="119"/>
                  </a:moveTo>
                  <a:cubicBezTo>
                    <a:pt x="39" y="120"/>
                    <a:pt x="2" y="96"/>
                    <a:pt x="1" y="63"/>
                  </a:cubicBezTo>
                  <a:cubicBezTo>
                    <a:pt x="0" y="31"/>
                    <a:pt x="35" y="4"/>
                    <a:pt x="79" y="2"/>
                  </a:cubicBezTo>
                  <a:cubicBezTo>
                    <a:pt x="123" y="0"/>
                    <a:pt x="160" y="25"/>
                    <a:pt x="161" y="57"/>
                  </a:cubicBezTo>
                  <a:cubicBezTo>
                    <a:pt x="162" y="90"/>
                    <a:pt x="127" y="117"/>
                    <a:pt x="83" y="119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6" name="Freeform 1362">
              <a:extLst>
                <a:ext uri="{FF2B5EF4-FFF2-40B4-BE49-F238E27FC236}">
                  <a16:creationId xmlns:a16="http://schemas.microsoft.com/office/drawing/2014/main" id="{2C9F3E1A-1EEB-4111-B55B-520706AB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476"/>
              <a:ext cx="14" cy="10"/>
            </a:xfrm>
            <a:custGeom>
              <a:avLst/>
              <a:gdLst>
                <a:gd name="T0" fmla="*/ 4 w 27"/>
                <a:gd name="T1" fmla="*/ 1 h 19"/>
                <a:gd name="T2" fmla="*/ 0 w 27"/>
                <a:gd name="T3" fmla="*/ 3 h 19"/>
                <a:gd name="T4" fmla="*/ 4 w 27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9">
                  <a:moveTo>
                    <a:pt x="27" y="5"/>
                  </a:moveTo>
                  <a:cubicBezTo>
                    <a:pt x="27" y="5"/>
                    <a:pt x="8" y="0"/>
                    <a:pt x="0" y="19"/>
                  </a:cubicBezTo>
                  <a:cubicBezTo>
                    <a:pt x="0" y="19"/>
                    <a:pt x="14" y="5"/>
                    <a:pt x="27" y="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7" name="Freeform 1363">
              <a:extLst>
                <a:ext uri="{FF2B5EF4-FFF2-40B4-BE49-F238E27FC236}">
                  <a16:creationId xmlns:a16="http://schemas.microsoft.com/office/drawing/2014/main" id="{34D02C74-472D-48CB-B6D7-741B54C0C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485"/>
              <a:ext cx="70" cy="82"/>
            </a:xfrm>
            <a:custGeom>
              <a:avLst/>
              <a:gdLst>
                <a:gd name="T0" fmla="*/ 15 w 134"/>
                <a:gd name="T1" fmla="*/ 15 h 157"/>
                <a:gd name="T2" fmla="*/ 3 w 134"/>
                <a:gd name="T3" fmla="*/ 20 h 157"/>
                <a:gd name="T4" fmla="*/ 4 w 134"/>
                <a:gd name="T5" fmla="*/ 7 h 157"/>
                <a:gd name="T6" fmla="*/ 16 w 134"/>
                <a:gd name="T7" fmla="*/ 2 h 157"/>
                <a:gd name="T8" fmla="*/ 15 w 134"/>
                <a:gd name="T9" fmla="*/ 15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57">
                  <a:moveTo>
                    <a:pt x="108" y="107"/>
                  </a:moveTo>
                  <a:cubicBezTo>
                    <a:pt x="83" y="142"/>
                    <a:pt x="45" y="157"/>
                    <a:pt x="22" y="141"/>
                  </a:cubicBezTo>
                  <a:cubicBezTo>
                    <a:pt x="0" y="125"/>
                    <a:pt x="2" y="84"/>
                    <a:pt x="27" y="49"/>
                  </a:cubicBezTo>
                  <a:cubicBezTo>
                    <a:pt x="52" y="15"/>
                    <a:pt x="90" y="0"/>
                    <a:pt x="112" y="16"/>
                  </a:cubicBezTo>
                  <a:cubicBezTo>
                    <a:pt x="134" y="32"/>
                    <a:pt x="132" y="73"/>
                    <a:pt x="108" y="107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8" name="Freeform 1364">
              <a:extLst>
                <a:ext uri="{FF2B5EF4-FFF2-40B4-BE49-F238E27FC236}">
                  <a16:creationId xmlns:a16="http://schemas.microsoft.com/office/drawing/2014/main" id="{20D9E205-6245-4535-A778-4E28A42C7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1489"/>
              <a:ext cx="50" cy="46"/>
            </a:xfrm>
            <a:custGeom>
              <a:avLst/>
              <a:gdLst>
                <a:gd name="T0" fmla="*/ 10 w 96"/>
                <a:gd name="T1" fmla="*/ 11 h 87"/>
                <a:gd name="T2" fmla="*/ 2 w 96"/>
                <a:gd name="T3" fmla="*/ 11 h 87"/>
                <a:gd name="T4" fmla="*/ 4 w 96"/>
                <a:gd name="T5" fmla="*/ 2 h 87"/>
                <a:gd name="T6" fmla="*/ 12 w 96"/>
                <a:gd name="T7" fmla="*/ 3 h 87"/>
                <a:gd name="T8" fmla="*/ 10 w 96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7">
                  <a:moveTo>
                    <a:pt x="69" y="73"/>
                  </a:moveTo>
                  <a:cubicBezTo>
                    <a:pt x="49" y="87"/>
                    <a:pt x="23" y="86"/>
                    <a:pt x="11" y="70"/>
                  </a:cubicBezTo>
                  <a:cubicBezTo>
                    <a:pt x="0" y="54"/>
                    <a:pt x="7" y="29"/>
                    <a:pt x="27" y="14"/>
                  </a:cubicBezTo>
                  <a:cubicBezTo>
                    <a:pt x="47" y="0"/>
                    <a:pt x="73" y="1"/>
                    <a:pt x="84" y="17"/>
                  </a:cubicBezTo>
                  <a:cubicBezTo>
                    <a:pt x="96" y="34"/>
                    <a:pt x="89" y="58"/>
                    <a:pt x="69" y="73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9" name="Freeform 1365">
              <a:extLst>
                <a:ext uri="{FF2B5EF4-FFF2-40B4-BE49-F238E27FC236}">
                  <a16:creationId xmlns:a16="http://schemas.microsoft.com/office/drawing/2014/main" id="{6AA7DD63-BD92-40DA-BAE3-151479FF3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491"/>
              <a:ext cx="12" cy="14"/>
            </a:xfrm>
            <a:custGeom>
              <a:avLst/>
              <a:gdLst>
                <a:gd name="T0" fmla="*/ 3 w 24"/>
                <a:gd name="T1" fmla="*/ 3 h 26"/>
                <a:gd name="T2" fmla="*/ 1 w 24"/>
                <a:gd name="T3" fmla="*/ 3 h 26"/>
                <a:gd name="T4" fmla="*/ 1 w 24"/>
                <a:gd name="T5" fmla="*/ 1 h 26"/>
                <a:gd name="T6" fmla="*/ 3 w 24"/>
                <a:gd name="T7" fmla="*/ 1 h 26"/>
                <a:gd name="T8" fmla="*/ 3 w 24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7" y="23"/>
                  </a:moveTo>
                  <a:cubicBezTo>
                    <a:pt x="12" y="26"/>
                    <a:pt x="6" y="23"/>
                    <a:pt x="3" y="18"/>
                  </a:cubicBezTo>
                  <a:cubicBezTo>
                    <a:pt x="0" y="12"/>
                    <a:pt x="2" y="6"/>
                    <a:pt x="7" y="3"/>
                  </a:cubicBezTo>
                  <a:cubicBezTo>
                    <a:pt x="12" y="0"/>
                    <a:pt x="18" y="2"/>
                    <a:pt x="21" y="8"/>
                  </a:cubicBezTo>
                  <a:cubicBezTo>
                    <a:pt x="24" y="13"/>
                    <a:pt x="22" y="20"/>
                    <a:pt x="17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0" name="Freeform 1366">
              <a:extLst>
                <a:ext uri="{FF2B5EF4-FFF2-40B4-BE49-F238E27FC236}">
                  <a16:creationId xmlns:a16="http://schemas.microsoft.com/office/drawing/2014/main" id="{FE8FC9B5-DC06-4B18-9EA0-5ACA288BF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1494"/>
              <a:ext cx="9" cy="10"/>
            </a:xfrm>
            <a:custGeom>
              <a:avLst/>
              <a:gdLst>
                <a:gd name="T0" fmla="*/ 2 w 17"/>
                <a:gd name="T1" fmla="*/ 3 h 19"/>
                <a:gd name="T2" fmla="*/ 1 w 17"/>
                <a:gd name="T3" fmla="*/ 2 h 19"/>
                <a:gd name="T4" fmla="*/ 1 w 17"/>
                <a:gd name="T5" fmla="*/ 1 h 19"/>
                <a:gd name="T6" fmla="*/ 2 w 17"/>
                <a:gd name="T7" fmla="*/ 1 h 19"/>
                <a:gd name="T8" fmla="*/ 2 w 17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9">
                  <a:moveTo>
                    <a:pt x="12" y="17"/>
                  </a:moveTo>
                  <a:cubicBezTo>
                    <a:pt x="9" y="19"/>
                    <a:pt x="4" y="17"/>
                    <a:pt x="2" y="13"/>
                  </a:cubicBezTo>
                  <a:cubicBezTo>
                    <a:pt x="0" y="9"/>
                    <a:pt x="1" y="4"/>
                    <a:pt x="5" y="2"/>
                  </a:cubicBezTo>
                  <a:cubicBezTo>
                    <a:pt x="8" y="0"/>
                    <a:pt x="13" y="2"/>
                    <a:pt x="15" y="6"/>
                  </a:cubicBezTo>
                  <a:cubicBezTo>
                    <a:pt x="17" y="10"/>
                    <a:pt x="16" y="15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1" name="Freeform 1367">
              <a:extLst>
                <a:ext uri="{FF2B5EF4-FFF2-40B4-BE49-F238E27FC236}">
                  <a16:creationId xmlns:a16="http://schemas.microsoft.com/office/drawing/2014/main" id="{A576A735-BF34-4A79-8173-0C84BD973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1452"/>
              <a:ext cx="61" cy="45"/>
            </a:xfrm>
            <a:custGeom>
              <a:avLst/>
              <a:gdLst>
                <a:gd name="T0" fmla="*/ 16 w 116"/>
                <a:gd name="T1" fmla="*/ 8 h 87"/>
                <a:gd name="T2" fmla="*/ 7 w 116"/>
                <a:gd name="T3" fmla="*/ 11 h 87"/>
                <a:gd name="T4" fmla="*/ 1 w 116"/>
                <a:gd name="T5" fmla="*/ 4 h 87"/>
                <a:gd name="T6" fmla="*/ 9 w 116"/>
                <a:gd name="T7" fmla="*/ 1 h 87"/>
                <a:gd name="T8" fmla="*/ 16 w 116"/>
                <a:gd name="T9" fmla="*/ 8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7">
                  <a:moveTo>
                    <a:pt x="111" y="57"/>
                  </a:moveTo>
                  <a:cubicBezTo>
                    <a:pt x="107" y="76"/>
                    <a:pt x="79" y="87"/>
                    <a:pt x="49" y="79"/>
                  </a:cubicBezTo>
                  <a:cubicBezTo>
                    <a:pt x="20" y="72"/>
                    <a:pt x="0" y="50"/>
                    <a:pt x="5" y="30"/>
                  </a:cubicBezTo>
                  <a:cubicBezTo>
                    <a:pt x="10" y="10"/>
                    <a:pt x="38" y="0"/>
                    <a:pt x="67" y="7"/>
                  </a:cubicBezTo>
                  <a:cubicBezTo>
                    <a:pt x="97" y="15"/>
                    <a:pt x="116" y="37"/>
                    <a:pt x="111" y="57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2" name="Freeform 1368">
              <a:extLst>
                <a:ext uri="{FF2B5EF4-FFF2-40B4-BE49-F238E27FC236}">
                  <a16:creationId xmlns:a16="http://schemas.microsoft.com/office/drawing/2014/main" id="{99ED3238-BC23-45D8-BB70-01F560CDB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1462"/>
              <a:ext cx="28" cy="24"/>
            </a:xfrm>
            <a:custGeom>
              <a:avLst/>
              <a:gdLst>
                <a:gd name="T0" fmla="*/ 3 w 54"/>
                <a:gd name="T1" fmla="*/ 6 h 46"/>
                <a:gd name="T2" fmla="*/ 1 w 54"/>
                <a:gd name="T3" fmla="*/ 3 h 46"/>
                <a:gd name="T4" fmla="*/ 5 w 54"/>
                <a:gd name="T5" fmla="*/ 1 h 46"/>
                <a:gd name="T6" fmla="*/ 7 w 54"/>
                <a:gd name="T7" fmla="*/ 4 h 46"/>
                <a:gd name="T8" fmla="*/ 3 w 54"/>
                <a:gd name="T9" fmla="*/ 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6">
                  <a:moveTo>
                    <a:pt x="22" y="43"/>
                  </a:moveTo>
                  <a:cubicBezTo>
                    <a:pt x="9" y="40"/>
                    <a:pt x="0" y="29"/>
                    <a:pt x="3" y="17"/>
                  </a:cubicBezTo>
                  <a:cubicBezTo>
                    <a:pt x="5" y="6"/>
                    <a:pt x="18" y="0"/>
                    <a:pt x="32" y="3"/>
                  </a:cubicBezTo>
                  <a:cubicBezTo>
                    <a:pt x="45" y="6"/>
                    <a:pt x="54" y="17"/>
                    <a:pt x="51" y="29"/>
                  </a:cubicBezTo>
                  <a:cubicBezTo>
                    <a:pt x="48" y="40"/>
                    <a:pt x="35" y="46"/>
                    <a:pt x="2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3" name="Freeform 1369">
              <a:extLst>
                <a:ext uri="{FF2B5EF4-FFF2-40B4-BE49-F238E27FC236}">
                  <a16:creationId xmlns:a16="http://schemas.microsoft.com/office/drawing/2014/main" id="{70AD4338-5F40-49C9-9C99-2B7D626F3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1462"/>
              <a:ext cx="17" cy="14"/>
            </a:xfrm>
            <a:custGeom>
              <a:avLst/>
              <a:gdLst>
                <a:gd name="T0" fmla="*/ 3 w 31"/>
                <a:gd name="T1" fmla="*/ 4 h 27"/>
                <a:gd name="T2" fmla="*/ 0 w 31"/>
                <a:gd name="T3" fmla="*/ 2 h 27"/>
                <a:gd name="T4" fmla="*/ 2 w 31"/>
                <a:gd name="T5" fmla="*/ 1 h 27"/>
                <a:gd name="T6" fmla="*/ 5 w 31"/>
                <a:gd name="T7" fmla="*/ 2 h 27"/>
                <a:gd name="T8" fmla="*/ 3 w 31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16" y="26"/>
                  </a:moveTo>
                  <a:cubicBezTo>
                    <a:pt x="8" y="27"/>
                    <a:pt x="1" y="22"/>
                    <a:pt x="0" y="15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3" y="0"/>
                    <a:pt x="30" y="6"/>
                    <a:pt x="30" y="13"/>
                  </a:cubicBezTo>
                  <a:cubicBezTo>
                    <a:pt x="31" y="20"/>
                    <a:pt x="24" y="26"/>
                    <a:pt x="16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4" name="Freeform 1370">
              <a:extLst>
                <a:ext uri="{FF2B5EF4-FFF2-40B4-BE49-F238E27FC236}">
                  <a16:creationId xmlns:a16="http://schemas.microsoft.com/office/drawing/2014/main" id="{4FCDE66C-251E-49BD-B1F5-6822FCBC7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444"/>
              <a:ext cx="181" cy="143"/>
            </a:xfrm>
            <a:custGeom>
              <a:avLst/>
              <a:gdLst>
                <a:gd name="T0" fmla="*/ 31 w 344"/>
                <a:gd name="T1" fmla="*/ 30 h 273"/>
                <a:gd name="T2" fmla="*/ 33 w 344"/>
                <a:gd name="T3" fmla="*/ 29 h 273"/>
                <a:gd name="T4" fmla="*/ 39 w 344"/>
                <a:gd name="T5" fmla="*/ 27 h 273"/>
                <a:gd name="T6" fmla="*/ 47 w 344"/>
                <a:gd name="T7" fmla="*/ 8 h 273"/>
                <a:gd name="T8" fmla="*/ 27 w 344"/>
                <a:gd name="T9" fmla="*/ 4 h 273"/>
                <a:gd name="T10" fmla="*/ 22 w 344"/>
                <a:gd name="T11" fmla="*/ 8 h 273"/>
                <a:gd name="T12" fmla="*/ 19 w 344"/>
                <a:gd name="T13" fmla="*/ 9 h 273"/>
                <a:gd name="T14" fmla="*/ 17 w 344"/>
                <a:gd name="T15" fmla="*/ 10 h 273"/>
                <a:gd name="T16" fmla="*/ 11 w 344"/>
                <a:gd name="T17" fmla="*/ 13 h 273"/>
                <a:gd name="T18" fmla="*/ 3 w 344"/>
                <a:gd name="T19" fmla="*/ 31 h 273"/>
                <a:gd name="T20" fmla="*/ 23 w 344"/>
                <a:gd name="T21" fmla="*/ 35 h 273"/>
                <a:gd name="T22" fmla="*/ 29 w 344"/>
                <a:gd name="T23" fmla="*/ 31 h 273"/>
                <a:gd name="T24" fmla="*/ 31 w 344"/>
                <a:gd name="T25" fmla="*/ 30 h 2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4" h="273">
                  <a:moveTo>
                    <a:pt x="212" y="210"/>
                  </a:moveTo>
                  <a:cubicBezTo>
                    <a:pt x="217" y="208"/>
                    <a:pt x="221" y="204"/>
                    <a:pt x="224" y="201"/>
                  </a:cubicBezTo>
                  <a:cubicBezTo>
                    <a:pt x="239" y="199"/>
                    <a:pt x="254" y="194"/>
                    <a:pt x="269" y="187"/>
                  </a:cubicBezTo>
                  <a:cubicBezTo>
                    <a:pt x="321" y="159"/>
                    <a:pt x="344" y="101"/>
                    <a:pt x="321" y="57"/>
                  </a:cubicBezTo>
                  <a:cubicBezTo>
                    <a:pt x="297" y="13"/>
                    <a:pt x="236" y="0"/>
                    <a:pt x="184" y="28"/>
                  </a:cubicBezTo>
                  <a:cubicBezTo>
                    <a:pt x="170" y="35"/>
                    <a:pt x="158" y="45"/>
                    <a:pt x="148" y="56"/>
                  </a:cubicBezTo>
                  <a:cubicBezTo>
                    <a:pt x="143" y="56"/>
                    <a:pt x="137" y="58"/>
                    <a:pt x="132" y="61"/>
                  </a:cubicBezTo>
                  <a:cubicBezTo>
                    <a:pt x="126" y="64"/>
                    <a:pt x="121" y="68"/>
                    <a:pt x="119" y="72"/>
                  </a:cubicBezTo>
                  <a:cubicBezTo>
                    <a:pt x="104" y="74"/>
                    <a:pt x="89" y="78"/>
                    <a:pt x="75" y="86"/>
                  </a:cubicBezTo>
                  <a:cubicBezTo>
                    <a:pt x="23" y="114"/>
                    <a:pt x="0" y="172"/>
                    <a:pt x="23" y="216"/>
                  </a:cubicBezTo>
                  <a:cubicBezTo>
                    <a:pt x="47" y="260"/>
                    <a:pt x="108" y="273"/>
                    <a:pt x="160" y="245"/>
                  </a:cubicBezTo>
                  <a:cubicBezTo>
                    <a:pt x="175" y="237"/>
                    <a:pt x="187" y="227"/>
                    <a:pt x="197" y="215"/>
                  </a:cubicBezTo>
                  <a:cubicBezTo>
                    <a:pt x="201" y="215"/>
                    <a:pt x="206" y="213"/>
                    <a:pt x="212" y="2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5" name="Freeform 1371">
              <a:extLst>
                <a:ext uri="{FF2B5EF4-FFF2-40B4-BE49-F238E27FC236}">
                  <a16:creationId xmlns:a16="http://schemas.microsoft.com/office/drawing/2014/main" id="{3CAD1AEB-C287-4C7A-8403-0602E3BDE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454"/>
              <a:ext cx="182" cy="109"/>
            </a:xfrm>
            <a:custGeom>
              <a:avLst/>
              <a:gdLst>
                <a:gd name="T0" fmla="*/ 26 w 346"/>
                <a:gd name="T1" fmla="*/ 27 h 207"/>
                <a:gd name="T2" fmla="*/ 29 w 346"/>
                <a:gd name="T3" fmla="*/ 27 h 207"/>
                <a:gd name="T4" fmla="*/ 35 w 346"/>
                <a:gd name="T5" fmla="*/ 27 h 207"/>
                <a:gd name="T6" fmla="*/ 49 w 346"/>
                <a:gd name="T7" fmla="*/ 13 h 207"/>
                <a:gd name="T8" fmla="*/ 33 w 346"/>
                <a:gd name="T9" fmla="*/ 1 h 207"/>
                <a:gd name="T10" fmla="*/ 26 w 346"/>
                <a:gd name="T11" fmla="*/ 3 h 207"/>
                <a:gd name="T12" fmla="*/ 24 w 346"/>
                <a:gd name="T13" fmla="*/ 3 h 207"/>
                <a:gd name="T14" fmla="*/ 22 w 346"/>
                <a:gd name="T15" fmla="*/ 4 h 207"/>
                <a:gd name="T16" fmla="*/ 15 w 346"/>
                <a:gd name="T17" fmla="*/ 3 h 207"/>
                <a:gd name="T18" fmla="*/ 1 w 346"/>
                <a:gd name="T19" fmla="*/ 18 h 207"/>
                <a:gd name="T20" fmla="*/ 18 w 346"/>
                <a:gd name="T21" fmla="*/ 29 h 207"/>
                <a:gd name="T22" fmla="*/ 24 w 346"/>
                <a:gd name="T23" fmla="*/ 27 h 207"/>
                <a:gd name="T24" fmla="*/ 26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83" y="187"/>
                  </a:moveTo>
                  <a:cubicBezTo>
                    <a:pt x="188" y="186"/>
                    <a:pt x="194" y="185"/>
                    <a:pt x="197" y="182"/>
                  </a:cubicBezTo>
                  <a:cubicBezTo>
                    <a:pt x="212" y="186"/>
                    <a:pt x="228" y="188"/>
                    <a:pt x="244" y="186"/>
                  </a:cubicBezTo>
                  <a:cubicBezTo>
                    <a:pt x="303" y="179"/>
                    <a:pt x="346" y="134"/>
                    <a:pt x="341" y="85"/>
                  </a:cubicBezTo>
                  <a:cubicBezTo>
                    <a:pt x="335" y="35"/>
                    <a:pt x="283" y="0"/>
                    <a:pt x="224" y="7"/>
                  </a:cubicBezTo>
                  <a:cubicBezTo>
                    <a:pt x="208" y="9"/>
                    <a:pt x="194" y="14"/>
                    <a:pt x="181" y="20"/>
                  </a:cubicBezTo>
                  <a:cubicBezTo>
                    <a:pt x="176" y="19"/>
                    <a:pt x="170" y="18"/>
                    <a:pt x="164" y="19"/>
                  </a:cubicBezTo>
                  <a:cubicBezTo>
                    <a:pt x="157" y="19"/>
                    <a:pt x="151" y="21"/>
                    <a:pt x="148" y="24"/>
                  </a:cubicBezTo>
                  <a:cubicBezTo>
                    <a:pt x="133" y="20"/>
                    <a:pt x="118" y="19"/>
                    <a:pt x="102" y="21"/>
                  </a:cubicBezTo>
                  <a:cubicBezTo>
                    <a:pt x="43" y="28"/>
                    <a:pt x="0" y="73"/>
                    <a:pt x="6" y="122"/>
                  </a:cubicBezTo>
                  <a:cubicBezTo>
                    <a:pt x="11" y="172"/>
                    <a:pt x="63" y="207"/>
                    <a:pt x="122" y="200"/>
                  </a:cubicBezTo>
                  <a:cubicBezTo>
                    <a:pt x="139" y="198"/>
                    <a:pt x="154" y="193"/>
                    <a:pt x="167" y="186"/>
                  </a:cubicBezTo>
                  <a:cubicBezTo>
                    <a:pt x="172" y="187"/>
                    <a:pt x="177" y="188"/>
                    <a:pt x="183" y="187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6" name="Freeform 1372">
              <a:extLst>
                <a:ext uri="{FF2B5EF4-FFF2-40B4-BE49-F238E27FC236}">
                  <a16:creationId xmlns:a16="http://schemas.microsoft.com/office/drawing/2014/main" id="{B2B929BF-5F05-4DDA-93D8-4BE9E801F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1458"/>
              <a:ext cx="90" cy="73"/>
            </a:xfrm>
            <a:custGeom>
              <a:avLst/>
              <a:gdLst>
                <a:gd name="T0" fmla="*/ 9 w 172"/>
                <a:gd name="T1" fmla="*/ 18 h 140"/>
                <a:gd name="T2" fmla="*/ 2 w 172"/>
                <a:gd name="T3" fmla="*/ 6 h 140"/>
                <a:gd name="T4" fmla="*/ 15 w 172"/>
                <a:gd name="T5" fmla="*/ 2 h 140"/>
                <a:gd name="T6" fmla="*/ 23 w 172"/>
                <a:gd name="T7" fmla="*/ 14 h 140"/>
                <a:gd name="T8" fmla="*/ 9 w 172"/>
                <a:gd name="T9" fmla="*/ 18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40">
                  <a:moveTo>
                    <a:pt x="66" y="125"/>
                  </a:moveTo>
                  <a:cubicBezTo>
                    <a:pt x="25" y="110"/>
                    <a:pt x="0" y="74"/>
                    <a:pt x="11" y="43"/>
                  </a:cubicBezTo>
                  <a:cubicBezTo>
                    <a:pt x="21" y="13"/>
                    <a:pt x="64" y="0"/>
                    <a:pt x="106" y="15"/>
                  </a:cubicBezTo>
                  <a:cubicBezTo>
                    <a:pt x="147" y="30"/>
                    <a:pt x="172" y="66"/>
                    <a:pt x="161" y="97"/>
                  </a:cubicBezTo>
                  <a:cubicBezTo>
                    <a:pt x="151" y="127"/>
                    <a:pt x="108" y="140"/>
                    <a:pt x="66" y="125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7" name="Freeform 1373">
              <a:extLst>
                <a:ext uri="{FF2B5EF4-FFF2-40B4-BE49-F238E27FC236}">
                  <a16:creationId xmlns:a16="http://schemas.microsoft.com/office/drawing/2014/main" id="{3011FE89-B135-4738-998D-75426F983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63"/>
              <a:ext cx="16" cy="8"/>
            </a:xfrm>
            <a:custGeom>
              <a:avLst/>
              <a:gdLst>
                <a:gd name="T0" fmla="*/ 5 w 30"/>
                <a:gd name="T1" fmla="*/ 2 h 15"/>
                <a:gd name="T2" fmla="*/ 0 w 30"/>
                <a:gd name="T3" fmla="*/ 2 h 15"/>
                <a:gd name="T4" fmla="*/ 5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30" y="12"/>
                  </a:moveTo>
                  <a:cubicBezTo>
                    <a:pt x="30" y="12"/>
                    <a:pt x="15" y="0"/>
                    <a:pt x="0" y="15"/>
                  </a:cubicBezTo>
                  <a:cubicBezTo>
                    <a:pt x="0" y="15"/>
                    <a:pt x="18" y="7"/>
                    <a:pt x="30" y="1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8" name="Freeform 1374">
              <a:extLst>
                <a:ext uri="{FF2B5EF4-FFF2-40B4-BE49-F238E27FC236}">
                  <a16:creationId xmlns:a16="http://schemas.microsoft.com/office/drawing/2014/main" id="{2180675A-42A2-4512-95CF-6BF2742CF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465"/>
              <a:ext cx="84" cy="69"/>
            </a:xfrm>
            <a:custGeom>
              <a:avLst/>
              <a:gdLst>
                <a:gd name="T0" fmla="*/ 16 w 159"/>
                <a:gd name="T1" fmla="*/ 16 h 130"/>
                <a:gd name="T2" fmla="*/ 2 w 159"/>
                <a:gd name="T3" fmla="*/ 16 h 130"/>
                <a:gd name="T4" fmla="*/ 7 w 159"/>
                <a:gd name="T5" fmla="*/ 3 h 130"/>
                <a:gd name="T6" fmla="*/ 21 w 159"/>
                <a:gd name="T7" fmla="*/ 3 h 130"/>
                <a:gd name="T8" fmla="*/ 16 w 159"/>
                <a:gd name="T9" fmla="*/ 16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30">
                  <a:moveTo>
                    <a:pt x="106" y="107"/>
                  </a:moveTo>
                  <a:cubicBezTo>
                    <a:pt x="70" y="130"/>
                    <a:pt x="29" y="129"/>
                    <a:pt x="14" y="106"/>
                  </a:cubicBezTo>
                  <a:cubicBezTo>
                    <a:pt x="0" y="83"/>
                    <a:pt x="17" y="46"/>
                    <a:pt x="52" y="23"/>
                  </a:cubicBezTo>
                  <a:cubicBezTo>
                    <a:pt x="88" y="0"/>
                    <a:pt x="129" y="0"/>
                    <a:pt x="144" y="23"/>
                  </a:cubicBezTo>
                  <a:cubicBezTo>
                    <a:pt x="159" y="46"/>
                    <a:pt x="142" y="84"/>
                    <a:pt x="106" y="107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9" name="Freeform 1375">
              <a:extLst>
                <a:ext uri="{FF2B5EF4-FFF2-40B4-BE49-F238E27FC236}">
                  <a16:creationId xmlns:a16="http://schemas.microsoft.com/office/drawing/2014/main" id="{1B50A80B-6C8B-46A9-BC94-09C6B8596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468"/>
              <a:ext cx="51" cy="43"/>
            </a:xfrm>
            <a:custGeom>
              <a:avLst/>
              <a:gdLst>
                <a:gd name="T0" fmla="*/ 8 w 97"/>
                <a:gd name="T1" fmla="*/ 11 h 82"/>
                <a:gd name="T2" fmla="*/ 1 w 97"/>
                <a:gd name="T3" fmla="*/ 7 h 82"/>
                <a:gd name="T4" fmla="*/ 6 w 97"/>
                <a:gd name="T5" fmla="*/ 1 h 82"/>
                <a:gd name="T6" fmla="*/ 13 w 97"/>
                <a:gd name="T7" fmla="*/ 4 h 82"/>
                <a:gd name="T8" fmla="*/ 8 w 97"/>
                <a:gd name="T9" fmla="*/ 1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57" y="76"/>
                  </a:moveTo>
                  <a:cubicBezTo>
                    <a:pt x="33" y="82"/>
                    <a:pt x="10" y="71"/>
                    <a:pt x="5" y="52"/>
                  </a:cubicBezTo>
                  <a:cubicBezTo>
                    <a:pt x="0" y="32"/>
                    <a:pt x="16" y="12"/>
                    <a:pt x="40" y="6"/>
                  </a:cubicBezTo>
                  <a:cubicBezTo>
                    <a:pt x="64" y="0"/>
                    <a:pt x="87" y="11"/>
                    <a:pt x="92" y="30"/>
                  </a:cubicBezTo>
                  <a:cubicBezTo>
                    <a:pt x="97" y="49"/>
                    <a:pt x="81" y="70"/>
                    <a:pt x="57" y="76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0" name="Freeform 1376">
              <a:extLst>
                <a:ext uri="{FF2B5EF4-FFF2-40B4-BE49-F238E27FC236}">
                  <a16:creationId xmlns:a16="http://schemas.microsoft.com/office/drawing/2014/main" id="{055DA8F6-AD34-4B12-B461-207D0C0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" y="1474"/>
              <a:ext cx="11" cy="12"/>
            </a:xfrm>
            <a:custGeom>
              <a:avLst/>
              <a:gdLst>
                <a:gd name="T0" fmla="*/ 2 w 22"/>
                <a:gd name="T1" fmla="*/ 3 h 24"/>
                <a:gd name="T2" fmla="*/ 1 w 22"/>
                <a:gd name="T3" fmla="*/ 2 h 24"/>
                <a:gd name="T4" fmla="*/ 2 w 22"/>
                <a:gd name="T5" fmla="*/ 1 h 24"/>
                <a:gd name="T6" fmla="*/ 3 w 22"/>
                <a:gd name="T7" fmla="*/ 2 h 24"/>
                <a:gd name="T8" fmla="*/ 2 w 22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12" y="23"/>
                  </a:moveTo>
                  <a:cubicBezTo>
                    <a:pt x="7" y="24"/>
                    <a:pt x="1" y="19"/>
                    <a:pt x="1" y="13"/>
                  </a:cubicBezTo>
                  <a:cubicBezTo>
                    <a:pt x="0" y="7"/>
                    <a:pt x="4" y="1"/>
                    <a:pt x="10" y="1"/>
                  </a:cubicBezTo>
                  <a:cubicBezTo>
                    <a:pt x="16" y="0"/>
                    <a:pt x="21" y="4"/>
                    <a:pt x="22" y="11"/>
                  </a:cubicBezTo>
                  <a:cubicBezTo>
                    <a:pt x="22" y="17"/>
                    <a:pt x="18" y="22"/>
                    <a:pt x="1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1" name="Freeform 1377">
              <a:extLst>
                <a:ext uri="{FF2B5EF4-FFF2-40B4-BE49-F238E27FC236}">
                  <a16:creationId xmlns:a16="http://schemas.microsoft.com/office/drawing/2014/main" id="{1BD31885-AE95-4BA1-AC69-762D6B353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471"/>
              <a:ext cx="8" cy="9"/>
            </a:xfrm>
            <a:custGeom>
              <a:avLst/>
              <a:gdLst>
                <a:gd name="T0" fmla="*/ 2 w 16"/>
                <a:gd name="T1" fmla="*/ 2 h 17"/>
                <a:gd name="T2" fmla="*/ 0 w 16"/>
                <a:gd name="T3" fmla="*/ 2 h 17"/>
                <a:gd name="T4" fmla="*/ 1 w 16"/>
                <a:gd name="T5" fmla="*/ 0 h 17"/>
                <a:gd name="T6" fmla="*/ 2 w 16"/>
                <a:gd name="T7" fmla="*/ 1 h 17"/>
                <a:gd name="T8" fmla="*/ 2 w 16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9" y="16"/>
                  </a:moveTo>
                  <a:cubicBezTo>
                    <a:pt x="5" y="17"/>
                    <a:pt x="1" y="13"/>
                    <a:pt x="0" y="9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5" y="3"/>
                    <a:pt x="16" y="7"/>
                  </a:cubicBezTo>
                  <a:cubicBezTo>
                    <a:pt x="16" y="12"/>
                    <a:pt x="13" y="16"/>
                    <a:pt x="9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2" name="Freeform 1378">
              <a:extLst>
                <a:ext uri="{FF2B5EF4-FFF2-40B4-BE49-F238E27FC236}">
                  <a16:creationId xmlns:a16="http://schemas.microsoft.com/office/drawing/2014/main" id="{EAD63E1D-0FD4-4ED3-8695-E1A6DD2AC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1460"/>
              <a:ext cx="59" cy="52"/>
            </a:xfrm>
            <a:custGeom>
              <a:avLst/>
              <a:gdLst>
                <a:gd name="T0" fmla="*/ 15 w 113"/>
                <a:gd name="T1" fmla="*/ 12 h 98"/>
                <a:gd name="T2" fmla="*/ 5 w 113"/>
                <a:gd name="T3" fmla="*/ 12 h 98"/>
                <a:gd name="T4" fmla="*/ 2 w 113"/>
                <a:gd name="T5" fmla="*/ 3 h 98"/>
                <a:gd name="T6" fmla="*/ 11 w 113"/>
                <a:gd name="T7" fmla="*/ 3 h 98"/>
                <a:gd name="T8" fmla="*/ 15 w 113"/>
                <a:gd name="T9" fmla="*/ 1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8">
                  <a:moveTo>
                    <a:pt x="101" y="81"/>
                  </a:moveTo>
                  <a:cubicBezTo>
                    <a:pt x="89" y="98"/>
                    <a:pt x="60" y="97"/>
                    <a:pt x="35" y="79"/>
                  </a:cubicBezTo>
                  <a:cubicBezTo>
                    <a:pt x="11" y="62"/>
                    <a:pt x="0" y="34"/>
                    <a:pt x="12" y="17"/>
                  </a:cubicBezTo>
                  <a:cubicBezTo>
                    <a:pt x="24" y="0"/>
                    <a:pt x="54" y="1"/>
                    <a:pt x="78" y="19"/>
                  </a:cubicBezTo>
                  <a:cubicBezTo>
                    <a:pt x="103" y="37"/>
                    <a:pt x="113" y="64"/>
                    <a:pt x="101" y="81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3" name="Freeform 1379">
              <a:extLst>
                <a:ext uri="{FF2B5EF4-FFF2-40B4-BE49-F238E27FC236}">
                  <a16:creationId xmlns:a16="http://schemas.microsoft.com/office/drawing/2014/main" id="{32111DB4-BE5B-454B-A5FE-030BE642E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1476"/>
              <a:ext cx="28" cy="27"/>
            </a:xfrm>
            <a:custGeom>
              <a:avLst/>
              <a:gdLst>
                <a:gd name="T0" fmla="*/ 2 w 54"/>
                <a:gd name="T1" fmla="*/ 6 h 50"/>
                <a:gd name="T2" fmla="*/ 1 w 54"/>
                <a:gd name="T3" fmla="*/ 2 h 50"/>
                <a:gd name="T4" fmla="*/ 5 w 54"/>
                <a:gd name="T5" fmla="*/ 1 h 50"/>
                <a:gd name="T6" fmla="*/ 6 w 54"/>
                <a:gd name="T7" fmla="*/ 6 h 50"/>
                <a:gd name="T8" fmla="*/ 2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5" y="42"/>
                  </a:moveTo>
                  <a:cubicBezTo>
                    <a:pt x="4" y="34"/>
                    <a:pt x="0" y="20"/>
                    <a:pt x="7" y="11"/>
                  </a:cubicBezTo>
                  <a:cubicBezTo>
                    <a:pt x="13" y="1"/>
                    <a:pt x="28" y="0"/>
                    <a:pt x="39" y="8"/>
                  </a:cubicBezTo>
                  <a:cubicBezTo>
                    <a:pt x="50" y="16"/>
                    <a:pt x="54" y="30"/>
                    <a:pt x="47" y="39"/>
                  </a:cubicBezTo>
                  <a:cubicBezTo>
                    <a:pt x="41" y="49"/>
                    <a:pt x="26" y="50"/>
                    <a:pt x="15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4" name="Freeform 1380">
              <a:extLst>
                <a:ext uri="{FF2B5EF4-FFF2-40B4-BE49-F238E27FC236}">
                  <a16:creationId xmlns:a16="http://schemas.microsoft.com/office/drawing/2014/main" id="{024CC395-9576-4E3E-9C50-FCA451880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1468"/>
              <a:ext cx="17" cy="15"/>
            </a:xfrm>
            <a:custGeom>
              <a:avLst/>
              <a:gdLst>
                <a:gd name="T0" fmla="*/ 2 w 33"/>
                <a:gd name="T1" fmla="*/ 4 h 29"/>
                <a:gd name="T2" fmla="*/ 1 w 33"/>
                <a:gd name="T3" fmla="*/ 2 h 29"/>
                <a:gd name="T4" fmla="*/ 3 w 33"/>
                <a:gd name="T5" fmla="*/ 1 h 29"/>
                <a:gd name="T6" fmla="*/ 4 w 33"/>
                <a:gd name="T7" fmla="*/ 3 h 29"/>
                <a:gd name="T8" fmla="*/ 2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13" y="26"/>
                  </a:moveTo>
                  <a:cubicBezTo>
                    <a:pt x="5" y="24"/>
                    <a:pt x="0" y="16"/>
                    <a:pt x="2" y="10"/>
                  </a:cubicBezTo>
                  <a:cubicBezTo>
                    <a:pt x="4" y="3"/>
                    <a:pt x="12" y="0"/>
                    <a:pt x="20" y="2"/>
                  </a:cubicBezTo>
                  <a:cubicBezTo>
                    <a:pt x="28" y="5"/>
                    <a:pt x="33" y="12"/>
                    <a:pt x="31" y="19"/>
                  </a:cubicBezTo>
                  <a:cubicBezTo>
                    <a:pt x="29" y="26"/>
                    <a:pt x="20" y="29"/>
                    <a:pt x="13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5" name="Freeform 1381">
              <a:extLst>
                <a:ext uri="{FF2B5EF4-FFF2-40B4-BE49-F238E27FC236}">
                  <a16:creationId xmlns:a16="http://schemas.microsoft.com/office/drawing/2014/main" id="{7D038BF2-2976-4B20-BE45-4713BE09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454"/>
              <a:ext cx="182" cy="109"/>
            </a:xfrm>
            <a:custGeom>
              <a:avLst/>
              <a:gdLst>
                <a:gd name="T0" fmla="*/ 26 w 346"/>
                <a:gd name="T1" fmla="*/ 27 h 207"/>
                <a:gd name="T2" fmla="*/ 29 w 346"/>
                <a:gd name="T3" fmla="*/ 27 h 207"/>
                <a:gd name="T4" fmla="*/ 35 w 346"/>
                <a:gd name="T5" fmla="*/ 27 h 207"/>
                <a:gd name="T6" fmla="*/ 49 w 346"/>
                <a:gd name="T7" fmla="*/ 13 h 207"/>
                <a:gd name="T8" fmla="*/ 33 w 346"/>
                <a:gd name="T9" fmla="*/ 1 h 207"/>
                <a:gd name="T10" fmla="*/ 26 w 346"/>
                <a:gd name="T11" fmla="*/ 3 h 207"/>
                <a:gd name="T12" fmla="*/ 24 w 346"/>
                <a:gd name="T13" fmla="*/ 3 h 207"/>
                <a:gd name="T14" fmla="*/ 22 w 346"/>
                <a:gd name="T15" fmla="*/ 4 h 207"/>
                <a:gd name="T16" fmla="*/ 15 w 346"/>
                <a:gd name="T17" fmla="*/ 3 h 207"/>
                <a:gd name="T18" fmla="*/ 1 w 346"/>
                <a:gd name="T19" fmla="*/ 18 h 207"/>
                <a:gd name="T20" fmla="*/ 18 w 346"/>
                <a:gd name="T21" fmla="*/ 29 h 207"/>
                <a:gd name="T22" fmla="*/ 24 w 346"/>
                <a:gd name="T23" fmla="*/ 27 h 207"/>
                <a:gd name="T24" fmla="*/ 26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83" y="187"/>
                  </a:moveTo>
                  <a:cubicBezTo>
                    <a:pt x="189" y="186"/>
                    <a:pt x="194" y="185"/>
                    <a:pt x="197" y="182"/>
                  </a:cubicBezTo>
                  <a:cubicBezTo>
                    <a:pt x="212" y="186"/>
                    <a:pt x="228" y="188"/>
                    <a:pt x="244" y="186"/>
                  </a:cubicBezTo>
                  <a:cubicBezTo>
                    <a:pt x="303" y="179"/>
                    <a:pt x="346" y="134"/>
                    <a:pt x="341" y="85"/>
                  </a:cubicBezTo>
                  <a:cubicBezTo>
                    <a:pt x="335" y="35"/>
                    <a:pt x="283" y="0"/>
                    <a:pt x="224" y="7"/>
                  </a:cubicBezTo>
                  <a:cubicBezTo>
                    <a:pt x="208" y="9"/>
                    <a:pt x="194" y="14"/>
                    <a:pt x="181" y="20"/>
                  </a:cubicBezTo>
                  <a:cubicBezTo>
                    <a:pt x="176" y="19"/>
                    <a:pt x="170" y="18"/>
                    <a:pt x="164" y="19"/>
                  </a:cubicBezTo>
                  <a:cubicBezTo>
                    <a:pt x="157" y="19"/>
                    <a:pt x="152" y="21"/>
                    <a:pt x="148" y="24"/>
                  </a:cubicBezTo>
                  <a:cubicBezTo>
                    <a:pt x="133" y="20"/>
                    <a:pt x="118" y="19"/>
                    <a:pt x="102" y="21"/>
                  </a:cubicBezTo>
                  <a:cubicBezTo>
                    <a:pt x="43" y="28"/>
                    <a:pt x="0" y="73"/>
                    <a:pt x="6" y="122"/>
                  </a:cubicBezTo>
                  <a:cubicBezTo>
                    <a:pt x="11" y="172"/>
                    <a:pt x="63" y="207"/>
                    <a:pt x="122" y="200"/>
                  </a:cubicBezTo>
                  <a:cubicBezTo>
                    <a:pt x="139" y="198"/>
                    <a:pt x="154" y="193"/>
                    <a:pt x="167" y="186"/>
                  </a:cubicBezTo>
                  <a:cubicBezTo>
                    <a:pt x="172" y="187"/>
                    <a:pt x="177" y="188"/>
                    <a:pt x="183" y="18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495" name="Group 1382">
            <a:extLst>
              <a:ext uri="{FF2B5EF4-FFF2-40B4-BE49-F238E27FC236}">
                <a16:creationId xmlns:a16="http://schemas.microsoft.com/office/drawing/2014/main" id="{1DD9A93F-336B-431F-AF6F-4D62805573AA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1371600"/>
            <a:ext cx="1520825" cy="2582863"/>
            <a:chOff x="618" y="806"/>
            <a:chExt cx="958" cy="1627"/>
          </a:xfrm>
        </p:grpSpPr>
        <p:sp>
          <p:nvSpPr>
            <p:cNvPr id="63501" name="Freeform 1383">
              <a:extLst>
                <a:ext uri="{FF2B5EF4-FFF2-40B4-BE49-F238E27FC236}">
                  <a16:creationId xmlns:a16="http://schemas.microsoft.com/office/drawing/2014/main" id="{B6917BE4-EF0E-46A4-BED0-7546C9635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264"/>
              <a:ext cx="229" cy="248"/>
            </a:xfrm>
            <a:custGeom>
              <a:avLst/>
              <a:gdLst>
                <a:gd name="T0" fmla="*/ 0 w 243"/>
                <a:gd name="T1" fmla="*/ 0 h 247"/>
                <a:gd name="T2" fmla="*/ 75 w 243"/>
                <a:gd name="T3" fmla="*/ 250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0" y="0"/>
                  </a:moveTo>
                  <a:cubicBezTo>
                    <a:pt x="0" y="0"/>
                    <a:pt x="243" y="45"/>
                    <a:pt x="90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2" name="Freeform 1384">
              <a:extLst>
                <a:ext uri="{FF2B5EF4-FFF2-40B4-BE49-F238E27FC236}">
                  <a16:creationId xmlns:a16="http://schemas.microsoft.com/office/drawing/2014/main" id="{75475096-4C2D-47F0-B1E5-5494367E7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264"/>
              <a:ext cx="229" cy="248"/>
            </a:xfrm>
            <a:custGeom>
              <a:avLst/>
              <a:gdLst>
                <a:gd name="T0" fmla="*/ 204 w 243"/>
                <a:gd name="T1" fmla="*/ 0 h 247"/>
                <a:gd name="T2" fmla="*/ 127 w 243"/>
                <a:gd name="T3" fmla="*/ 250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243" y="0"/>
                  </a:moveTo>
                  <a:cubicBezTo>
                    <a:pt x="243" y="0"/>
                    <a:pt x="0" y="45"/>
                    <a:pt x="152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3" name="Freeform 1385">
              <a:extLst>
                <a:ext uri="{FF2B5EF4-FFF2-40B4-BE49-F238E27FC236}">
                  <a16:creationId xmlns:a16="http://schemas.microsoft.com/office/drawing/2014/main" id="{213D331C-E36E-4298-B699-3C2D6C07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768"/>
              <a:ext cx="234" cy="352"/>
            </a:xfrm>
            <a:custGeom>
              <a:avLst/>
              <a:gdLst>
                <a:gd name="T0" fmla="*/ 169 w 249"/>
                <a:gd name="T1" fmla="*/ 206 h 351"/>
                <a:gd name="T2" fmla="*/ 172 w 249"/>
                <a:gd name="T3" fmla="*/ 190 h 351"/>
                <a:gd name="T4" fmla="*/ 191 w 249"/>
                <a:gd name="T5" fmla="*/ 146 h 351"/>
                <a:gd name="T6" fmla="*/ 149 w 249"/>
                <a:gd name="T7" fmla="*/ 16 h 351"/>
                <a:gd name="T8" fmla="*/ 50 w 249"/>
                <a:gd name="T9" fmla="*/ 88 h 351"/>
                <a:gd name="T10" fmla="*/ 44 w 249"/>
                <a:gd name="T11" fmla="*/ 133 h 351"/>
                <a:gd name="T12" fmla="*/ 37 w 249"/>
                <a:gd name="T13" fmla="*/ 148 h 351"/>
                <a:gd name="T14" fmla="*/ 35 w 249"/>
                <a:gd name="T15" fmla="*/ 164 h 351"/>
                <a:gd name="T16" fmla="*/ 17 w 249"/>
                <a:gd name="T17" fmla="*/ 207 h 351"/>
                <a:gd name="T18" fmla="*/ 58 w 249"/>
                <a:gd name="T19" fmla="*/ 338 h 351"/>
                <a:gd name="T20" fmla="*/ 158 w 249"/>
                <a:gd name="T21" fmla="*/ 266 h 351"/>
                <a:gd name="T22" fmla="*/ 164 w 249"/>
                <a:gd name="T23" fmla="*/ 219 h 351"/>
                <a:gd name="T24" fmla="*/ 169 w 249"/>
                <a:gd name="T25" fmla="*/ 206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7" y="187"/>
                  </a:cubicBezTo>
                  <a:cubicBezTo>
                    <a:pt x="216" y="176"/>
                    <a:pt x="225" y="162"/>
                    <a:pt x="230" y="146"/>
                  </a:cubicBezTo>
                  <a:cubicBezTo>
                    <a:pt x="249" y="91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4" y="103"/>
                    <a:pt x="52" y="118"/>
                    <a:pt x="53" y="133"/>
                  </a:cubicBezTo>
                  <a:cubicBezTo>
                    <a:pt x="50" y="136"/>
                    <a:pt x="46" y="141"/>
                    <a:pt x="44" y="148"/>
                  </a:cubicBezTo>
                  <a:cubicBezTo>
                    <a:pt x="42" y="154"/>
                    <a:pt x="41" y="160"/>
                    <a:pt x="42" y="164"/>
                  </a:cubicBezTo>
                  <a:cubicBezTo>
                    <a:pt x="33" y="176"/>
                    <a:pt x="25" y="189"/>
                    <a:pt x="20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1"/>
                    <a:pt x="197" y="216"/>
                  </a:cubicBezTo>
                  <a:cubicBezTo>
                    <a:pt x="200" y="213"/>
                    <a:pt x="202" y="208"/>
                    <a:pt x="204" y="203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4" name="Freeform 1386">
              <a:extLst>
                <a:ext uri="{FF2B5EF4-FFF2-40B4-BE49-F238E27FC236}">
                  <a16:creationId xmlns:a16="http://schemas.microsoft.com/office/drawing/2014/main" id="{694F8678-317C-459B-8CA9-8C2706EB8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81"/>
              <a:ext cx="150" cy="159"/>
            </a:xfrm>
            <a:custGeom>
              <a:avLst/>
              <a:gdLst>
                <a:gd name="T0" fmla="*/ 102 w 159"/>
                <a:gd name="T1" fmla="*/ 121 h 159"/>
                <a:gd name="T2" fmla="*/ 20 w 159"/>
                <a:gd name="T3" fmla="*/ 136 h 159"/>
                <a:gd name="T4" fmla="*/ 33 w 159"/>
                <a:gd name="T5" fmla="*/ 38 h 159"/>
                <a:gd name="T6" fmla="*/ 115 w 159"/>
                <a:gd name="T7" fmla="*/ 23 h 159"/>
                <a:gd name="T8" fmla="*/ 102 w 159"/>
                <a:gd name="T9" fmla="*/ 12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90" y="152"/>
                    <a:pt x="46" y="159"/>
                    <a:pt x="23" y="136"/>
                  </a:cubicBezTo>
                  <a:cubicBezTo>
                    <a:pt x="0" y="113"/>
                    <a:pt x="7" y="69"/>
                    <a:pt x="39" y="38"/>
                  </a:cubicBezTo>
                  <a:cubicBezTo>
                    <a:pt x="70" y="7"/>
                    <a:pt x="114" y="0"/>
                    <a:pt x="137" y="23"/>
                  </a:cubicBezTo>
                  <a:cubicBezTo>
                    <a:pt x="159" y="46"/>
                    <a:pt x="153" y="90"/>
                    <a:pt x="121" y="121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5" name="Freeform 1387">
              <a:extLst>
                <a:ext uri="{FF2B5EF4-FFF2-40B4-BE49-F238E27FC236}">
                  <a16:creationId xmlns:a16="http://schemas.microsoft.com/office/drawing/2014/main" id="{011DDB9D-83DF-453F-84ED-E5455654A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1909"/>
              <a:ext cx="16" cy="28"/>
            </a:xfrm>
            <a:custGeom>
              <a:avLst/>
              <a:gdLst>
                <a:gd name="T0" fmla="*/ 14 w 17"/>
                <a:gd name="T1" fmla="*/ 0 h 28"/>
                <a:gd name="T2" fmla="*/ 7 w 17"/>
                <a:gd name="T3" fmla="*/ 28 h 28"/>
                <a:gd name="T4" fmla="*/ 1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7" y="0"/>
                  </a:moveTo>
                  <a:cubicBezTo>
                    <a:pt x="17" y="0"/>
                    <a:pt x="0" y="8"/>
                    <a:pt x="7" y="28"/>
                  </a:cubicBezTo>
                  <a:cubicBezTo>
                    <a:pt x="7" y="28"/>
                    <a:pt x="8" y="8"/>
                    <a:pt x="17" y="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6" name="Freeform 1388">
              <a:extLst>
                <a:ext uri="{FF2B5EF4-FFF2-40B4-BE49-F238E27FC236}">
                  <a16:creationId xmlns:a16="http://schemas.microsoft.com/office/drawing/2014/main" id="{39190749-ECEB-47A1-BC0F-2A2676C49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943"/>
              <a:ext cx="102" cy="160"/>
            </a:xfrm>
            <a:custGeom>
              <a:avLst/>
              <a:gdLst>
                <a:gd name="T0" fmla="*/ 85 w 109"/>
                <a:gd name="T1" fmla="*/ 73 h 159"/>
                <a:gd name="T2" fmla="*/ 52 w 109"/>
                <a:gd name="T3" fmla="*/ 159 h 159"/>
                <a:gd name="T4" fmla="*/ 5 w 109"/>
                <a:gd name="T5" fmla="*/ 89 h 159"/>
                <a:gd name="T6" fmla="*/ 36 w 109"/>
                <a:gd name="T7" fmla="*/ 3 h 159"/>
                <a:gd name="T8" fmla="*/ 85 w 109"/>
                <a:gd name="T9" fmla="*/ 73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73"/>
                  </a:moveTo>
                  <a:cubicBezTo>
                    <a:pt x="109" y="115"/>
                    <a:pt x="91" y="152"/>
                    <a:pt x="64" y="156"/>
                  </a:cubicBezTo>
                  <a:cubicBezTo>
                    <a:pt x="37" y="159"/>
                    <a:pt x="11" y="128"/>
                    <a:pt x="5" y="86"/>
                  </a:cubicBezTo>
                  <a:cubicBezTo>
                    <a:pt x="0" y="43"/>
                    <a:pt x="18" y="6"/>
                    <a:pt x="45" y="3"/>
                  </a:cubicBezTo>
                  <a:cubicBezTo>
                    <a:pt x="72" y="0"/>
                    <a:pt x="99" y="31"/>
                    <a:pt x="104" y="73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7" name="Freeform 1389">
              <a:extLst>
                <a:ext uri="{FF2B5EF4-FFF2-40B4-BE49-F238E27FC236}">
                  <a16:creationId xmlns:a16="http://schemas.microsoft.com/office/drawing/2014/main" id="{41ECA4DA-FF89-4C76-B5FC-C097BB14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1947"/>
              <a:ext cx="76" cy="97"/>
            </a:xfrm>
            <a:custGeom>
              <a:avLst/>
              <a:gdLst>
                <a:gd name="T0" fmla="*/ 63 w 81"/>
                <a:gd name="T1" fmla="*/ 58 h 96"/>
                <a:gd name="T2" fmla="*/ 26 w 81"/>
                <a:gd name="T3" fmla="*/ 95 h 96"/>
                <a:gd name="T4" fmla="*/ 5 w 81"/>
                <a:gd name="T5" fmla="*/ 40 h 96"/>
                <a:gd name="T6" fmla="*/ 41 w 81"/>
                <a:gd name="T7" fmla="*/ 3 h 96"/>
                <a:gd name="T8" fmla="*/ 63 w 81"/>
                <a:gd name="T9" fmla="*/ 5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55"/>
                  </a:moveTo>
                  <a:cubicBezTo>
                    <a:pt x="71" y="79"/>
                    <a:pt x="51" y="96"/>
                    <a:pt x="32" y="92"/>
                  </a:cubicBezTo>
                  <a:cubicBezTo>
                    <a:pt x="12" y="88"/>
                    <a:pt x="0" y="65"/>
                    <a:pt x="5" y="40"/>
                  </a:cubicBezTo>
                  <a:cubicBezTo>
                    <a:pt x="10" y="16"/>
                    <a:pt x="30" y="0"/>
                    <a:pt x="50" y="3"/>
                  </a:cubicBezTo>
                  <a:cubicBezTo>
                    <a:pt x="69" y="7"/>
                    <a:pt x="81" y="30"/>
                    <a:pt x="76" y="5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8" name="Freeform 1390">
              <a:extLst>
                <a:ext uri="{FF2B5EF4-FFF2-40B4-BE49-F238E27FC236}">
                  <a16:creationId xmlns:a16="http://schemas.microsoft.com/office/drawing/2014/main" id="{185612D7-421C-42A4-AA9A-2AAA323C7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949"/>
              <a:ext cx="24" cy="23"/>
            </a:xfrm>
            <a:custGeom>
              <a:avLst/>
              <a:gdLst>
                <a:gd name="T0" fmla="*/ 20 w 25"/>
                <a:gd name="T1" fmla="*/ 15 h 23"/>
                <a:gd name="T2" fmla="*/ 9 w 25"/>
                <a:gd name="T3" fmla="*/ 21 h 23"/>
                <a:gd name="T4" fmla="*/ 2 w 25"/>
                <a:gd name="T5" fmla="*/ 8 h 23"/>
                <a:gd name="T6" fmla="*/ 13 w 25"/>
                <a:gd name="T7" fmla="*/ 2 h 23"/>
                <a:gd name="T8" fmla="*/ 20 w 25"/>
                <a:gd name="T9" fmla="*/ 1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3" y="15"/>
                  </a:moveTo>
                  <a:cubicBezTo>
                    <a:pt x="21" y="21"/>
                    <a:pt x="15" y="23"/>
                    <a:pt x="9" y="21"/>
                  </a:cubicBezTo>
                  <a:cubicBezTo>
                    <a:pt x="3" y="19"/>
                    <a:pt x="0" y="13"/>
                    <a:pt x="2" y="8"/>
                  </a:cubicBezTo>
                  <a:cubicBezTo>
                    <a:pt x="3" y="2"/>
                    <a:pt x="10" y="0"/>
                    <a:pt x="16" y="2"/>
                  </a:cubicBezTo>
                  <a:cubicBezTo>
                    <a:pt x="21" y="4"/>
                    <a:pt x="25" y="10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9" name="Freeform 1391">
              <a:extLst>
                <a:ext uri="{FF2B5EF4-FFF2-40B4-BE49-F238E27FC236}">
                  <a16:creationId xmlns:a16="http://schemas.microsoft.com/office/drawing/2014/main" id="{20369E43-231D-4C1D-B514-9DF9978B7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972"/>
              <a:ext cx="17" cy="17"/>
            </a:xfrm>
            <a:custGeom>
              <a:avLst/>
              <a:gdLst>
                <a:gd name="T0" fmla="*/ 14 w 18"/>
                <a:gd name="T1" fmla="*/ 11 h 17"/>
                <a:gd name="T2" fmla="*/ 7 w 18"/>
                <a:gd name="T3" fmla="*/ 16 h 17"/>
                <a:gd name="T4" fmla="*/ 1 w 18"/>
                <a:gd name="T5" fmla="*/ 6 h 17"/>
                <a:gd name="T6" fmla="*/ 9 w 18"/>
                <a:gd name="T7" fmla="*/ 1 h 17"/>
                <a:gd name="T8" fmla="*/ 14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5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6" y="3"/>
                    <a:pt x="18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0" name="Freeform 1392">
              <a:extLst>
                <a:ext uri="{FF2B5EF4-FFF2-40B4-BE49-F238E27FC236}">
                  <a16:creationId xmlns:a16="http://schemas.microsoft.com/office/drawing/2014/main" id="{03ECB797-4897-40BA-9112-3366FAE73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1784"/>
              <a:ext cx="109" cy="94"/>
            </a:xfrm>
            <a:custGeom>
              <a:avLst/>
              <a:gdLst>
                <a:gd name="T0" fmla="*/ 88 w 116"/>
                <a:gd name="T1" fmla="*/ 21 h 94"/>
                <a:gd name="T2" fmla="*/ 63 w 116"/>
                <a:gd name="T3" fmla="*/ 80 h 94"/>
                <a:gd name="T4" fmla="*/ 8 w 116"/>
                <a:gd name="T5" fmla="*/ 74 h 94"/>
                <a:gd name="T6" fmla="*/ 34 w 116"/>
                <a:gd name="T7" fmla="*/ 15 h 94"/>
                <a:gd name="T8" fmla="*/ 88 w 116"/>
                <a:gd name="T9" fmla="*/ 2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1"/>
                  </a:moveTo>
                  <a:cubicBezTo>
                    <a:pt x="116" y="39"/>
                    <a:pt x="103" y="65"/>
                    <a:pt x="76" y="80"/>
                  </a:cubicBezTo>
                  <a:cubicBezTo>
                    <a:pt x="50" y="94"/>
                    <a:pt x="20" y="92"/>
                    <a:pt x="10" y="74"/>
                  </a:cubicBezTo>
                  <a:cubicBezTo>
                    <a:pt x="0" y="56"/>
                    <a:pt x="14" y="29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1" name="Freeform 1393">
              <a:extLst>
                <a:ext uri="{FF2B5EF4-FFF2-40B4-BE49-F238E27FC236}">
                  <a16:creationId xmlns:a16="http://schemas.microsoft.com/office/drawing/2014/main" id="{460695CC-5770-4853-9359-765D05DE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793"/>
              <a:ext cx="50" cy="49"/>
            </a:xfrm>
            <a:custGeom>
              <a:avLst/>
              <a:gdLst>
                <a:gd name="T0" fmla="*/ 30 w 54"/>
                <a:gd name="T1" fmla="*/ 43 h 49"/>
                <a:gd name="T2" fmla="*/ 6 w 54"/>
                <a:gd name="T3" fmla="*/ 37 h 49"/>
                <a:gd name="T4" fmla="*/ 14 w 54"/>
                <a:gd name="T5" fmla="*/ 6 h 49"/>
                <a:gd name="T6" fmla="*/ 39 w 54"/>
                <a:gd name="T7" fmla="*/ 12 h 49"/>
                <a:gd name="T8" fmla="*/ 30 w 54"/>
                <a:gd name="T9" fmla="*/ 4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9">
                  <a:moveTo>
                    <a:pt x="38" y="43"/>
                  </a:moveTo>
                  <a:cubicBezTo>
                    <a:pt x="26" y="49"/>
                    <a:pt x="11" y="47"/>
                    <a:pt x="6" y="37"/>
                  </a:cubicBezTo>
                  <a:cubicBezTo>
                    <a:pt x="0" y="27"/>
                    <a:pt x="5" y="13"/>
                    <a:pt x="17" y="6"/>
                  </a:cubicBezTo>
                  <a:cubicBezTo>
                    <a:pt x="29" y="0"/>
                    <a:pt x="43" y="2"/>
                    <a:pt x="49" y="12"/>
                  </a:cubicBezTo>
                  <a:cubicBezTo>
                    <a:pt x="54" y="22"/>
                    <a:pt x="49" y="36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2" name="Freeform 1394">
              <a:extLst>
                <a:ext uri="{FF2B5EF4-FFF2-40B4-BE49-F238E27FC236}">
                  <a16:creationId xmlns:a16="http://schemas.microsoft.com/office/drawing/2014/main" id="{A000D715-B300-46BE-8E5B-17C8DC597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828"/>
              <a:ext cx="30" cy="32"/>
            </a:xfrm>
            <a:custGeom>
              <a:avLst/>
              <a:gdLst>
                <a:gd name="T0" fmla="*/ 21 w 31"/>
                <a:gd name="T1" fmla="*/ 24 h 32"/>
                <a:gd name="T2" fmla="*/ 5 w 31"/>
                <a:gd name="T3" fmla="*/ 27 h 32"/>
                <a:gd name="T4" fmla="*/ 6 w 31"/>
                <a:gd name="T5" fmla="*/ 7 h 32"/>
                <a:gd name="T6" fmla="*/ 23 w 31"/>
                <a:gd name="T7" fmla="*/ 5 h 32"/>
                <a:gd name="T8" fmla="*/ 21 w 31"/>
                <a:gd name="T9" fmla="*/ 2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4" y="24"/>
                  </a:moveTo>
                  <a:cubicBezTo>
                    <a:pt x="19" y="31"/>
                    <a:pt x="10" y="32"/>
                    <a:pt x="5" y="27"/>
                  </a:cubicBezTo>
                  <a:cubicBezTo>
                    <a:pt x="0" y="22"/>
                    <a:pt x="0" y="13"/>
                    <a:pt x="6" y="7"/>
                  </a:cubicBezTo>
                  <a:cubicBezTo>
                    <a:pt x="12" y="1"/>
                    <a:pt x="20" y="0"/>
                    <a:pt x="26" y="5"/>
                  </a:cubicBezTo>
                  <a:cubicBezTo>
                    <a:pt x="31" y="10"/>
                    <a:pt x="30" y="18"/>
                    <a:pt x="2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3" name="Freeform 1395">
              <a:extLst>
                <a:ext uri="{FF2B5EF4-FFF2-40B4-BE49-F238E27FC236}">
                  <a16:creationId xmlns:a16="http://schemas.microsoft.com/office/drawing/2014/main" id="{F6539F12-3BC7-43A5-96DB-2BF38CDD2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1766"/>
              <a:ext cx="234" cy="352"/>
            </a:xfrm>
            <a:custGeom>
              <a:avLst/>
              <a:gdLst>
                <a:gd name="T0" fmla="*/ 169 w 249"/>
                <a:gd name="T1" fmla="*/ 206 h 351"/>
                <a:gd name="T2" fmla="*/ 171 w 249"/>
                <a:gd name="T3" fmla="*/ 191 h 351"/>
                <a:gd name="T4" fmla="*/ 191 w 249"/>
                <a:gd name="T5" fmla="*/ 147 h 351"/>
                <a:gd name="T6" fmla="*/ 149 w 249"/>
                <a:gd name="T7" fmla="*/ 16 h 351"/>
                <a:gd name="T8" fmla="*/ 50 w 249"/>
                <a:gd name="T9" fmla="*/ 88 h 351"/>
                <a:gd name="T10" fmla="*/ 44 w 249"/>
                <a:gd name="T11" fmla="*/ 133 h 351"/>
                <a:gd name="T12" fmla="*/ 37 w 249"/>
                <a:gd name="T13" fmla="*/ 148 h 351"/>
                <a:gd name="T14" fmla="*/ 35 w 249"/>
                <a:gd name="T15" fmla="*/ 165 h 351"/>
                <a:gd name="T16" fmla="*/ 17 w 249"/>
                <a:gd name="T17" fmla="*/ 207 h 351"/>
                <a:gd name="T18" fmla="*/ 58 w 249"/>
                <a:gd name="T19" fmla="*/ 338 h 351"/>
                <a:gd name="T20" fmla="*/ 158 w 249"/>
                <a:gd name="T21" fmla="*/ 266 h 351"/>
                <a:gd name="T22" fmla="*/ 164 w 249"/>
                <a:gd name="T23" fmla="*/ 219 h 351"/>
                <a:gd name="T24" fmla="*/ 169 w 249"/>
                <a:gd name="T25" fmla="*/ 206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6" y="188"/>
                  </a:cubicBezTo>
                  <a:cubicBezTo>
                    <a:pt x="216" y="176"/>
                    <a:pt x="224" y="162"/>
                    <a:pt x="230" y="147"/>
                  </a:cubicBezTo>
                  <a:cubicBezTo>
                    <a:pt x="249" y="91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4" y="103"/>
                    <a:pt x="52" y="119"/>
                    <a:pt x="53" y="133"/>
                  </a:cubicBezTo>
                  <a:cubicBezTo>
                    <a:pt x="49" y="136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3" y="176"/>
                    <a:pt x="25" y="189"/>
                    <a:pt x="20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1"/>
                    <a:pt x="197" y="216"/>
                  </a:cubicBezTo>
                  <a:cubicBezTo>
                    <a:pt x="200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4" name="Freeform 1396">
              <a:extLst>
                <a:ext uri="{FF2B5EF4-FFF2-40B4-BE49-F238E27FC236}">
                  <a16:creationId xmlns:a16="http://schemas.microsoft.com/office/drawing/2014/main" id="{F4F4C06A-6CA7-4FBE-AB49-01828FA4D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765"/>
              <a:ext cx="234" cy="352"/>
            </a:xfrm>
            <a:custGeom>
              <a:avLst/>
              <a:gdLst>
                <a:gd name="T0" fmla="*/ 37 w 249"/>
                <a:gd name="T1" fmla="*/ 206 h 351"/>
                <a:gd name="T2" fmla="*/ 36 w 249"/>
                <a:gd name="T3" fmla="*/ 191 h 351"/>
                <a:gd name="T4" fmla="*/ 16 w 249"/>
                <a:gd name="T5" fmla="*/ 147 h 351"/>
                <a:gd name="T6" fmla="*/ 57 w 249"/>
                <a:gd name="T7" fmla="*/ 16 h 351"/>
                <a:gd name="T8" fmla="*/ 157 w 249"/>
                <a:gd name="T9" fmla="*/ 88 h 351"/>
                <a:gd name="T10" fmla="*/ 163 w 249"/>
                <a:gd name="T11" fmla="*/ 133 h 351"/>
                <a:gd name="T12" fmla="*/ 170 w 249"/>
                <a:gd name="T13" fmla="*/ 148 h 351"/>
                <a:gd name="T14" fmla="*/ 172 w 249"/>
                <a:gd name="T15" fmla="*/ 165 h 351"/>
                <a:gd name="T16" fmla="*/ 190 w 249"/>
                <a:gd name="T17" fmla="*/ 208 h 351"/>
                <a:gd name="T18" fmla="*/ 148 w 249"/>
                <a:gd name="T19" fmla="*/ 338 h 351"/>
                <a:gd name="T20" fmla="*/ 49 w 249"/>
                <a:gd name="T21" fmla="*/ 266 h 351"/>
                <a:gd name="T22" fmla="*/ 43 w 249"/>
                <a:gd name="T23" fmla="*/ 220 h 351"/>
                <a:gd name="T24" fmla="*/ 37 w 249"/>
                <a:gd name="T25" fmla="*/ 206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6"/>
                    <a:pt x="24" y="163"/>
                    <a:pt x="19" y="147"/>
                  </a:cubicBezTo>
                  <a:cubicBezTo>
                    <a:pt x="0" y="91"/>
                    <a:pt x="22" y="33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4"/>
                    <a:pt x="197" y="119"/>
                    <a:pt x="196" y="133"/>
                  </a:cubicBezTo>
                  <a:cubicBezTo>
                    <a:pt x="199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89"/>
                    <a:pt x="229" y="205"/>
                  </a:cubicBezTo>
                  <a:cubicBezTo>
                    <a:pt x="249" y="261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8"/>
                    <a:pt x="52" y="232"/>
                    <a:pt x="52" y="217"/>
                  </a:cubicBezTo>
                  <a:cubicBezTo>
                    <a:pt x="49" y="213"/>
                    <a:pt x="47" y="209"/>
                    <a:pt x="45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5" name="Freeform 1397">
              <a:extLst>
                <a:ext uri="{FF2B5EF4-FFF2-40B4-BE49-F238E27FC236}">
                  <a16:creationId xmlns:a16="http://schemas.microsoft.com/office/drawing/2014/main" id="{CDD88384-C430-4DFD-B2A6-495E08328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778"/>
              <a:ext cx="149" cy="159"/>
            </a:xfrm>
            <a:custGeom>
              <a:avLst/>
              <a:gdLst>
                <a:gd name="T0" fmla="*/ 32 w 159"/>
                <a:gd name="T1" fmla="*/ 121 h 159"/>
                <a:gd name="T2" fmla="*/ 112 w 159"/>
                <a:gd name="T3" fmla="*/ 136 h 159"/>
                <a:gd name="T4" fmla="*/ 98 w 159"/>
                <a:gd name="T5" fmla="*/ 38 h 159"/>
                <a:gd name="T6" fmla="*/ 19 w 159"/>
                <a:gd name="T7" fmla="*/ 23 h 159"/>
                <a:gd name="T8" fmla="*/ 32 w 159"/>
                <a:gd name="T9" fmla="*/ 12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121"/>
                  </a:moveTo>
                  <a:cubicBezTo>
                    <a:pt x="69" y="153"/>
                    <a:pt x="113" y="159"/>
                    <a:pt x="136" y="136"/>
                  </a:cubicBezTo>
                  <a:cubicBezTo>
                    <a:pt x="159" y="114"/>
                    <a:pt x="152" y="70"/>
                    <a:pt x="120" y="38"/>
                  </a:cubicBezTo>
                  <a:cubicBezTo>
                    <a:pt x="89" y="7"/>
                    <a:pt x="45" y="0"/>
                    <a:pt x="22" y="23"/>
                  </a:cubicBezTo>
                  <a:cubicBezTo>
                    <a:pt x="0" y="46"/>
                    <a:pt x="6" y="90"/>
                    <a:pt x="38" y="121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6" name="Freeform 1398">
              <a:extLst>
                <a:ext uri="{FF2B5EF4-FFF2-40B4-BE49-F238E27FC236}">
                  <a16:creationId xmlns:a16="http://schemas.microsoft.com/office/drawing/2014/main" id="{429E4A73-CA08-4AD4-9635-FC7D4941F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906"/>
              <a:ext cx="16" cy="28"/>
            </a:xfrm>
            <a:custGeom>
              <a:avLst/>
              <a:gdLst>
                <a:gd name="T0" fmla="*/ 0 w 17"/>
                <a:gd name="T1" fmla="*/ 0 h 28"/>
                <a:gd name="T2" fmla="*/ 8 w 17"/>
                <a:gd name="T3" fmla="*/ 28 h 28"/>
                <a:gd name="T4" fmla="*/ 0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0"/>
                  </a:moveTo>
                  <a:cubicBezTo>
                    <a:pt x="0" y="0"/>
                    <a:pt x="17" y="9"/>
                    <a:pt x="10" y="28"/>
                  </a:cubicBezTo>
                  <a:cubicBezTo>
                    <a:pt x="10" y="2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7" name="Freeform 1399">
              <a:extLst>
                <a:ext uri="{FF2B5EF4-FFF2-40B4-BE49-F238E27FC236}">
                  <a16:creationId xmlns:a16="http://schemas.microsoft.com/office/drawing/2014/main" id="{26DD707A-A9FD-4904-8FC9-C14091240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940"/>
              <a:ext cx="103" cy="161"/>
            </a:xfrm>
            <a:custGeom>
              <a:avLst/>
              <a:gdLst>
                <a:gd name="T0" fmla="*/ 5 w 109"/>
                <a:gd name="T1" fmla="*/ 74 h 160"/>
                <a:gd name="T2" fmla="*/ 39 w 109"/>
                <a:gd name="T3" fmla="*/ 159 h 160"/>
                <a:gd name="T4" fmla="*/ 88 w 109"/>
                <a:gd name="T5" fmla="*/ 89 h 160"/>
                <a:gd name="T6" fmla="*/ 54 w 109"/>
                <a:gd name="T7" fmla="*/ 4 h 160"/>
                <a:gd name="T8" fmla="*/ 5 w 109"/>
                <a:gd name="T9" fmla="*/ 7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5" y="74"/>
                  </a:move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8" y="128"/>
                    <a:pt x="104" y="86"/>
                  </a:cubicBezTo>
                  <a:cubicBezTo>
                    <a:pt x="109" y="44"/>
                    <a:pt x="91" y="7"/>
                    <a:pt x="64" y="4"/>
                  </a:cubicBezTo>
                  <a:cubicBezTo>
                    <a:pt x="37" y="0"/>
                    <a:pt x="10" y="32"/>
                    <a:pt x="5" y="7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8" name="Freeform 1400">
              <a:extLst>
                <a:ext uri="{FF2B5EF4-FFF2-40B4-BE49-F238E27FC236}">
                  <a16:creationId xmlns:a16="http://schemas.microsoft.com/office/drawing/2014/main" id="{D75AAF0F-7585-4232-BD30-D1509B823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944"/>
              <a:ext cx="76" cy="97"/>
            </a:xfrm>
            <a:custGeom>
              <a:avLst/>
              <a:gdLst>
                <a:gd name="T0" fmla="*/ 5 w 81"/>
                <a:gd name="T1" fmla="*/ 58 h 96"/>
                <a:gd name="T2" fmla="*/ 40 w 81"/>
                <a:gd name="T3" fmla="*/ 95 h 96"/>
                <a:gd name="T4" fmla="*/ 63 w 81"/>
                <a:gd name="T5" fmla="*/ 41 h 96"/>
                <a:gd name="T6" fmla="*/ 25 w 81"/>
                <a:gd name="T7" fmla="*/ 4 h 96"/>
                <a:gd name="T8" fmla="*/ 5 w 81"/>
                <a:gd name="T9" fmla="*/ 5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55"/>
                  </a:moveTo>
                  <a:cubicBezTo>
                    <a:pt x="10" y="80"/>
                    <a:pt x="30" y="96"/>
                    <a:pt x="49" y="92"/>
                  </a:cubicBezTo>
                  <a:cubicBezTo>
                    <a:pt x="69" y="88"/>
                    <a:pt x="81" y="65"/>
                    <a:pt x="76" y="41"/>
                  </a:cubicBezTo>
                  <a:cubicBezTo>
                    <a:pt x="71" y="17"/>
                    <a:pt x="51" y="0"/>
                    <a:pt x="31" y="4"/>
                  </a:cubicBezTo>
                  <a:cubicBezTo>
                    <a:pt x="12" y="8"/>
                    <a:pt x="0" y="31"/>
                    <a:pt x="5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9" name="Freeform 1401">
              <a:extLst>
                <a:ext uri="{FF2B5EF4-FFF2-40B4-BE49-F238E27FC236}">
                  <a16:creationId xmlns:a16="http://schemas.microsoft.com/office/drawing/2014/main" id="{298A97ED-BF1A-4D69-BAD1-85399F2FC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946"/>
              <a:ext cx="24" cy="24"/>
            </a:xfrm>
            <a:custGeom>
              <a:avLst/>
              <a:gdLst>
                <a:gd name="T0" fmla="*/ 2 w 25"/>
                <a:gd name="T1" fmla="*/ 16 h 24"/>
                <a:gd name="T2" fmla="*/ 13 w 25"/>
                <a:gd name="T3" fmla="*/ 22 h 24"/>
                <a:gd name="T4" fmla="*/ 21 w 25"/>
                <a:gd name="T5" fmla="*/ 8 h 24"/>
                <a:gd name="T6" fmla="*/ 9 w 25"/>
                <a:gd name="T7" fmla="*/ 2 h 24"/>
                <a:gd name="T8" fmla="*/ 2 w 25"/>
                <a:gd name="T9" fmla="*/ 1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6"/>
                  </a:moveTo>
                  <a:cubicBezTo>
                    <a:pt x="4" y="21"/>
                    <a:pt x="10" y="24"/>
                    <a:pt x="16" y="22"/>
                  </a:cubicBezTo>
                  <a:cubicBezTo>
                    <a:pt x="22" y="20"/>
                    <a:pt x="25" y="14"/>
                    <a:pt x="24" y="8"/>
                  </a:cubicBezTo>
                  <a:cubicBezTo>
                    <a:pt x="22" y="3"/>
                    <a:pt x="15" y="0"/>
                    <a:pt x="9" y="2"/>
                  </a:cubicBezTo>
                  <a:cubicBezTo>
                    <a:pt x="4" y="4"/>
                    <a:pt x="0" y="10"/>
                    <a:pt x="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0" name="Freeform 1402">
              <a:extLst>
                <a:ext uri="{FF2B5EF4-FFF2-40B4-BE49-F238E27FC236}">
                  <a16:creationId xmlns:a16="http://schemas.microsoft.com/office/drawing/2014/main" id="{CA37AFF6-59DE-4BCE-85D5-246844891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969"/>
              <a:ext cx="17" cy="17"/>
            </a:xfrm>
            <a:custGeom>
              <a:avLst/>
              <a:gdLst>
                <a:gd name="T0" fmla="*/ 1 w 18"/>
                <a:gd name="T1" fmla="*/ 11 h 17"/>
                <a:gd name="T2" fmla="*/ 9 w 18"/>
                <a:gd name="T3" fmla="*/ 16 h 17"/>
                <a:gd name="T4" fmla="*/ 14 w 18"/>
                <a:gd name="T5" fmla="*/ 6 h 17"/>
                <a:gd name="T6" fmla="*/ 7 w 18"/>
                <a:gd name="T7" fmla="*/ 2 h 17"/>
                <a:gd name="T8" fmla="*/ 1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11"/>
                  </a:moveTo>
                  <a:cubicBezTo>
                    <a:pt x="3" y="15"/>
                    <a:pt x="7" y="17"/>
                    <a:pt x="11" y="16"/>
                  </a:cubicBezTo>
                  <a:cubicBezTo>
                    <a:pt x="16" y="15"/>
                    <a:pt x="18" y="10"/>
                    <a:pt x="17" y="6"/>
                  </a:cubicBezTo>
                  <a:cubicBezTo>
                    <a:pt x="15" y="2"/>
                    <a:pt x="11" y="0"/>
                    <a:pt x="7" y="2"/>
                  </a:cubicBezTo>
                  <a:cubicBezTo>
                    <a:pt x="2" y="3"/>
                    <a:pt x="0" y="8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1" name="Freeform 1403">
              <a:extLst>
                <a:ext uri="{FF2B5EF4-FFF2-40B4-BE49-F238E27FC236}">
                  <a16:creationId xmlns:a16="http://schemas.microsoft.com/office/drawing/2014/main" id="{F62C3C4A-1AE2-45FC-A49D-1A725231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781"/>
              <a:ext cx="109" cy="95"/>
            </a:xfrm>
            <a:custGeom>
              <a:avLst/>
              <a:gdLst>
                <a:gd name="T0" fmla="*/ 8 w 116"/>
                <a:gd name="T1" fmla="*/ 21 h 95"/>
                <a:gd name="T2" fmla="*/ 34 w 116"/>
                <a:gd name="T3" fmla="*/ 80 h 95"/>
                <a:gd name="T4" fmla="*/ 88 w 116"/>
                <a:gd name="T5" fmla="*/ 74 h 95"/>
                <a:gd name="T6" fmla="*/ 63 w 116"/>
                <a:gd name="T7" fmla="*/ 15 h 95"/>
                <a:gd name="T8" fmla="*/ 8 w 116"/>
                <a:gd name="T9" fmla="*/ 2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" y="21"/>
                  </a:moveTo>
                  <a:cubicBezTo>
                    <a:pt x="0" y="39"/>
                    <a:pt x="13" y="65"/>
                    <a:pt x="40" y="80"/>
                  </a:cubicBezTo>
                  <a:cubicBezTo>
                    <a:pt x="66" y="95"/>
                    <a:pt x="96" y="92"/>
                    <a:pt x="106" y="74"/>
                  </a:cubicBezTo>
                  <a:cubicBezTo>
                    <a:pt x="116" y="56"/>
                    <a:pt x="102" y="30"/>
                    <a:pt x="76" y="15"/>
                  </a:cubicBezTo>
                  <a:cubicBezTo>
                    <a:pt x="49" y="0"/>
                    <a:pt x="20" y="3"/>
                    <a:pt x="10" y="2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2" name="Freeform 1404">
              <a:extLst>
                <a:ext uri="{FF2B5EF4-FFF2-40B4-BE49-F238E27FC236}">
                  <a16:creationId xmlns:a16="http://schemas.microsoft.com/office/drawing/2014/main" id="{164404B5-566F-4872-A902-38BDE9CBB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790"/>
              <a:ext cx="51" cy="50"/>
            </a:xfrm>
            <a:custGeom>
              <a:avLst/>
              <a:gdLst>
                <a:gd name="T0" fmla="*/ 13 w 54"/>
                <a:gd name="T1" fmla="*/ 43 h 50"/>
                <a:gd name="T2" fmla="*/ 41 w 54"/>
                <a:gd name="T3" fmla="*/ 37 h 50"/>
                <a:gd name="T4" fmla="*/ 31 w 54"/>
                <a:gd name="T5" fmla="*/ 7 h 50"/>
                <a:gd name="T6" fmla="*/ 5 w 54"/>
                <a:gd name="T7" fmla="*/ 13 h 50"/>
                <a:gd name="T8" fmla="*/ 13 w 54"/>
                <a:gd name="T9" fmla="*/ 4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43"/>
                  </a:moveTo>
                  <a:cubicBezTo>
                    <a:pt x="28" y="50"/>
                    <a:pt x="43" y="47"/>
                    <a:pt x="48" y="37"/>
                  </a:cubicBezTo>
                  <a:cubicBezTo>
                    <a:pt x="54" y="27"/>
                    <a:pt x="49" y="14"/>
                    <a:pt x="37" y="7"/>
                  </a:cubicBezTo>
                  <a:cubicBezTo>
                    <a:pt x="25" y="0"/>
                    <a:pt x="11" y="3"/>
                    <a:pt x="5" y="13"/>
                  </a:cubicBezTo>
                  <a:cubicBezTo>
                    <a:pt x="0" y="23"/>
                    <a:pt x="5" y="36"/>
                    <a:pt x="16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3" name="Freeform 1405">
              <a:extLst>
                <a:ext uri="{FF2B5EF4-FFF2-40B4-BE49-F238E27FC236}">
                  <a16:creationId xmlns:a16="http://schemas.microsoft.com/office/drawing/2014/main" id="{6206E00C-8F28-491B-A2D0-034AE83B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825"/>
              <a:ext cx="29" cy="32"/>
            </a:xfrm>
            <a:custGeom>
              <a:avLst/>
              <a:gdLst>
                <a:gd name="T0" fmla="*/ 7 w 31"/>
                <a:gd name="T1" fmla="*/ 25 h 32"/>
                <a:gd name="T2" fmla="*/ 21 w 31"/>
                <a:gd name="T3" fmla="*/ 27 h 32"/>
                <a:gd name="T4" fmla="*/ 21 w 31"/>
                <a:gd name="T5" fmla="*/ 8 h 32"/>
                <a:gd name="T6" fmla="*/ 6 w 31"/>
                <a:gd name="T7" fmla="*/ 5 h 32"/>
                <a:gd name="T8" fmla="*/ 7 w 31"/>
                <a:gd name="T9" fmla="*/ 2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25"/>
                  </a:move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1" y="14"/>
                    <a:pt x="25" y="8"/>
                  </a:cubicBezTo>
                  <a:cubicBezTo>
                    <a:pt x="19" y="1"/>
                    <a:pt x="11" y="0"/>
                    <a:pt x="6" y="5"/>
                  </a:cubicBezTo>
                  <a:cubicBezTo>
                    <a:pt x="0" y="10"/>
                    <a:pt x="1" y="19"/>
                    <a:pt x="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4" name="Freeform 1406">
              <a:extLst>
                <a:ext uri="{FF2B5EF4-FFF2-40B4-BE49-F238E27FC236}">
                  <a16:creationId xmlns:a16="http://schemas.microsoft.com/office/drawing/2014/main" id="{C9164E98-4214-4367-8B60-4EA874B12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763"/>
              <a:ext cx="234" cy="353"/>
            </a:xfrm>
            <a:custGeom>
              <a:avLst/>
              <a:gdLst>
                <a:gd name="T0" fmla="*/ 37 w 249"/>
                <a:gd name="T1" fmla="*/ 206 h 352"/>
                <a:gd name="T2" fmla="*/ 36 w 249"/>
                <a:gd name="T3" fmla="*/ 191 h 352"/>
                <a:gd name="T4" fmla="*/ 16 w 249"/>
                <a:gd name="T5" fmla="*/ 147 h 352"/>
                <a:gd name="T6" fmla="*/ 57 w 249"/>
                <a:gd name="T7" fmla="*/ 16 h 352"/>
                <a:gd name="T8" fmla="*/ 157 w 249"/>
                <a:gd name="T9" fmla="*/ 89 h 352"/>
                <a:gd name="T10" fmla="*/ 163 w 249"/>
                <a:gd name="T11" fmla="*/ 134 h 352"/>
                <a:gd name="T12" fmla="*/ 170 w 249"/>
                <a:gd name="T13" fmla="*/ 148 h 352"/>
                <a:gd name="T14" fmla="*/ 172 w 249"/>
                <a:gd name="T15" fmla="*/ 165 h 352"/>
                <a:gd name="T16" fmla="*/ 190 w 249"/>
                <a:gd name="T17" fmla="*/ 208 h 352"/>
                <a:gd name="T18" fmla="*/ 148 w 249"/>
                <a:gd name="T19" fmla="*/ 338 h 352"/>
                <a:gd name="T20" fmla="*/ 49 w 249"/>
                <a:gd name="T21" fmla="*/ 266 h 352"/>
                <a:gd name="T22" fmla="*/ 43 w 249"/>
                <a:gd name="T23" fmla="*/ 220 h 352"/>
                <a:gd name="T24" fmla="*/ 37 w 249"/>
                <a:gd name="T25" fmla="*/ 206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7"/>
                    <a:pt x="25" y="163"/>
                    <a:pt x="19" y="147"/>
                  </a:cubicBezTo>
                  <a:cubicBezTo>
                    <a:pt x="0" y="91"/>
                    <a:pt x="22" y="33"/>
                    <a:pt x="69" y="16"/>
                  </a:cubicBezTo>
                  <a:cubicBezTo>
                    <a:pt x="116" y="0"/>
                    <a:pt x="170" y="33"/>
                    <a:pt x="189" y="89"/>
                  </a:cubicBezTo>
                  <a:cubicBezTo>
                    <a:pt x="195" y="104"/>
                    <a:pt x="197" y="119"/>
                    <a:pt x="196" y="134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90"/>
                    <a:pt x="229" y="205"/>
                  </a:cubicBezTo>
                  <a:cubicBezTo>
                    <a:pt x="249" y="261"/>
                    <a:pt x="226" y="319"/>
                    <a:pt x="179" y="335"/>
                  </a:cubicBezTo>
                  <a:cubicBezTo>
                    <a:pt x="132" y="352"/>
                    <a:pt x="78" y="319"/>
                    <a:pt x="59" y="263"/>
                  </a:cubicBezTo>
                  <a:cubicBezTo>
                    <a:pt x="54" y="248"/>
                    <a:pt x="52" y="232"/>
                    <a:pt x="52" y="217"/>
                  </a:cubicBezTo>
                  <a:cubicBezTo>
                    <a:pt x="49" y="213"/>
                    <a:pt x="47" y="209"/>
                    <a:pt x="45" y="20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5" name="Freeform 1407">
              <a:extLst>
                <a:ext uri="{FF2B5EF4-FFF2-40B4-BE49-F238E27FC236}">
                  <a16:creationId xmlns:a16="http://schemas.microsoft.com/office/drawing/2014/main" id="{171953FA-91FB-40DD-B180-923A55381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077"/>
              <a:ext cx="234" cy="352"/>
            </a:xfrm>
            <a:custGeom>
              <a:avLst/>
              <a:gdLst>
                <a:gd name="T0" fmla="*/ 169 w 249"/>
                <a:gd name="T1" fmla="*/ 148 h 351"/>
                <a:gd name="T2" fmla="*/ 172 w 249"/>
                <a:gd name="T3" fmla="*/ 163 h 351"/>
                <a:gd name="T4" fmla="*/ 191 w 249"/>
                <a:gd name="T5" fmla="*/ 207 h 351"/>
                <a:gd name="T6" fmla="*/ 149 w 249"/>
                <a:gd name="T7" fmla="*/ 338 h 351"/>
                <a:gd name="T8" fmla="*/ 50 w 249"/>
                <a:gd name="T9" fmla="*/ 266 h 351"/>
                <a:gd name="T10" fmla="*/ 44 w 249"/>
                <a:gd name="T11" fmla="*/ 220 h 351"/>
                <a:gd name="T12" fmla="*/ 37 w 249"/>
                <a:gd name="T13" fmla="*/ 206 h 351"/>
                <a:gd name="T14" fmla="*/ 35 w 249"/>
                <a:gd name="T15" fmla="*/ 189 h 351"/>
                <a:gd name="T16" fmla="*/ 17 w 249"/>
                <a:gd name="T17" fmla="*/ 146 h 351"/>
                <a:gd name="T18" fmla="*/ 58 w 249"/>
                <a:gd name="T19" fmla="*/ 16 h 351"/>
                <a:gd name="T20" fmla="*/ 158 w 249"/>
                <a:gd name="T21" fmla="*/ 88 h 351"/>
                <a:gd name="T22" fmla="*/ 164 w 249"/>
                <a:gd name="T23" fmla="*/ 134 h 351"/>
                <a:gd name="T24" fmla="*/ 169 w 249"/>
                <a:gd name="T25" fmla="*/ 14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3"/>
                    <a:pt x="207" y="159"/>
                    <a:pt x="207" y="163"/>
                  </a:cubicBezTo>
                  <a:cubicBezTo>
                    <a:pt x="216" y="175"/>
                    <a:pt x="225" y="188"/>
                    <a:pt x="230" y="204"/>
                  </a:cubicBezTo>
                  <a:cubicBezTo>
                    <a:pt x="249" y="260"/>
                    <a:pt x="227" y="318"/>
                    <a:pt x="180" y="335"/>
                  </a:cubicBezTo>
                  <a:cubicBezTo>
                    <a:pt x="133" y="351"/>
                    <a:pt x="79" y="319"/>
                    <a:pt x="60" y="263"/>
                  </a:cubicBezTo>
                  <a:cubicBezTo>
                    <a:pt x="54" y="247"/>
                    <a:pt x="52" y="232"/>
                    <a:pt x="53" y="217"/>
                  </a:cubicBezTo>
                  <a:cubicBezTo>
                    <a:pt x="50" y="214"/>
                    <a:pt x="46" y="209"/>
                    <a:pt x="44" y="203"/>
                  </a:cubicBezTo>
                  <a:cubicBezTo>
                    <a:pt x="42" y="197"/>
                    <a:pt x="41" y="191"/>
                    <a:pt x="42" y="186"/>
                  </a:cubicBezTo>
                  <a:cubicBezTo>
                    <a:pt x="33" y="175"/>
                    <a:pt x="25" y="162"/>
                    <a:pt x="20" y="146"/>
                  </a:cubicBezTo>
                  <a:cubicBezTo>
                    <a:pt x="0" y="90"/>
                    <a:pt x="23" y="32"/>
                    <a:pt x="70" y="16"/>
                  </a:cubicBezTo>
                  <a:cubicBezTo>
                    <a:pt x="117" y="0"/>
                    <a:pt x="171" y="32"/>
                    <a:pt x="190" y="88"/>
                  </a:cubicBezTo>
                  <a:cubicBezTo>
                    <a:pt x="195" y="103"/>
                    <a:pt x="197" y="119"/>
                    <a:pt x="197" y="134"/>
                  </a:cubicBezTo>
                  <a:cubicBezTo>
                    <a:pt x="200" y="138"/>
                    <a:pt x="202" y="142"/>
                    <a:pt x="204" y="148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6" name="Freeform 1408">
              <a:extLst>
                <a:ext uri="{FF2B5EF4-FFF2-40B4-BE49-F238E27FC236}">
                  <a16:creationId xmlns:a16="http://schemas.microsoft.com/office/drawing/2014/main" id="{8344E6AB-11B0-40F7-BFB8-10BAED886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256"/>
              <a:ext cx="149" cy="160"/>
            </a:xfrm>
            <a:custGeom>
              <a:avLst/>
              <a:gdLst>
                <a:gd name="T0" fmla="*/ 99 w 159"/>
                <a:gd name="T1" fmla="*/ 38 h 159"/>
                <a:gd name="T2" fmla="*/ 20 w 159"/>
                <a:gd name="T3" fmla="*/ 23 h 159"/>
                <a:gd name="T4" fmla="*/ 33 w 159"/>
                <a:gd name="T5" fmla="*/ 124 h 159"/>
                <a:gd name="T6" fmla="*/ 112 w 159"/>
                <a:gd name="T7" fmla="*/ 139 h 159"/>
                <a:gd name="T8" fmla="*/ 99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38"/>
                  </a:moveTo>
                  <a:cubicBezTo>
                    <a:pt x="90" y="6"/>
                    <a:pt x="46" y="0"/>
                    <a:pt x="23" y="23"/>
                  </a:cubicBezTo>
                  <a:cubicBezTo>
                    <a:pt x="0" y="45"/>
                    <a:pt x="7" y="89"/>
                    <a:pt x="39" y="121"/>
                  </a:cubicBezTo>
                  <a:cubicBezTo>
                    <a:pt x="70" y="152"/>
                    <a:pt x="114" y="159"/>
                    <a:pt x="137" y="136"/>
                  </a:cubicBezTo>
                  <a:cubicBezTo>
                    <a:pt x="159" y="113"/>
                    <a:pt x="153" y="69"/>
                    <a:pt x="121" y="38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7" name="Freeform 1409">
              <a:extLst>
                <a:ext uri="{FF2B5EF4-FFF2-40B4-BE49-F238E27FC236}">
                  <a16:creationId xmlns:a16="http://schemas.microsoft.com/office/drawing/2014/main" id="{237D0BC2-9578-4A41-8068-9F114CD93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258"/>
              <a:ext cx="16" cy="29"/>
            </a:xfrm>
            <a:custGeom>
              <a:avLst/>
              <a:gdLst>
                <a:gd name="T0" fmla="*/ 14 w 17"/>
                <a:gd name="T1" fmla="*/ 29 h 29"/>
                <a:gd name="T2" fmla="*/ 7 w 17"/>
                <a:gd name="T3" fmla="*/ 0 h 29"/>
                <a:gd name="T4" fmla="*/ 14 w 17"/>
                <a:gd name="T5" fmla="*/ 2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29"/>
                  </a:moveTo>
                  <a:cubicBezTo>
                    <a:pt x="17" y="29"/>
                    <a:pt x="0" y="20"/>
                    <a:pt x="7" y="0"/>
                  </a:cubicBezTo>
                  <a:cubicBezTo>
                    <a:pt x="7" y="0"/>
                    <a:pt x="8" y="20"/>
                    <a:pt x="17" y="29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8" name="Freeform 1410">
              <a:extLst>
                <a:ext uri="{FF2B5EF4-FFF2-40B4-BE49-F238E27FC236}">
                  <a16:creationId xmlns:a16="http://schemas.microsoft.com/office/drawing/2014/main" id="{DC2D1200-ACC9-4DC1-A060-900FA34AA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93"/>
              <a:ext cx="103" cy="160"/>
            </a:xfrm>
            <a:custGeom>
              <a:avLst/>
              <a:gdLst>
                <a:gd name="T0" fmla="*/ 88 w 109"/>
                <a:gd name="T1" fmla="*/ 86 h 160"/>
                <a:gd name="T2" fmla="*/ 54 w 109"/>
                <a:gd name="T3" fmla="*/ 4 h 160"/>
                <a:gd name="T4" fmla="*/ 5 w 109"/>
                <a:gd name="T5" fmla="*/ 74 h 160"/>
                <a:gd name="T6" fmla="*/ 39 w 109"/>
                <a:gd name="T7" fmla="*/ 156 h 160"/>
                <a:gd name="T8" fmla="*/ 88 w 109"/>
                <a:gd name="T9" fmla="*/ 8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86"/>
                  </a:moveTo>
                  <a:cubicBezTo>
                    <a:pt x="109" y="44"/>
                    <a:pt x="91" y="7"/>
                    <a:pt x="64" y="4"/>
                  </a:cubicBezTo>
                  <a:cubicBezTo>
                    <a:pt x="37" y="0"/>
                    <a:pt x="11" y="32"/>
                    <a:pt x="5" y="74"/>
                  </a:cubicBez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9" y="128"/>
                    <a:pt x="104" y="8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9" name="Freeform 1411">
              <a:extLst>
                <a:ext uri="{FF2B5EF4-FFF2-40B4-BE49-F238E27FC236}">
                  <a16:creationId xmlns:a16="http://schemas.microsoft.com/office/drawing/2014/main" id="{D98B34DA-2B00-4C0D-BD89-7C1E2EAFD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153"/>
              <a:ext cx="76" cy="96"/>
            </a:xfrm>
            <a:custGeom>
              <a:avLst/>
              <a:gdLst>
                <a:gd name="T0" fmla="*/ 63 w 81"/>
                <a:gd name="T1" fmla="*/ 41 h 96"/>
                <a:gd name="T2" fmla="*/ 26 w 81"/>
                <a:gd name="T3" fmla="*/ 4 h 96"/>
                <a:gd name="T4" fmla="*/ 5 w 81"/>
                <a:gd name="T5" fmla="*/ 55 h 96"/>
                <a:gd name="T6" fmla="*/ 41 w 81"/>
                <a:gd name="T7" fmla="*/ 92 h 96"/>
                <a:gd name="T8" fmla="*/ 63 w 81"/>
                <a:gd name="T9" fmla="*/ 4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41"/>
                  </a:moveTo>
                  <a:cubicBezTo>
                    <a:pt x="71" y="16"/>
                    <a:pt x="51" y="0"/>
                    <a:pt x="32" y="4"/>
                  </a:cubicBezTo>
                  <a:cubicBezTo>
                    <a:pt x="12" y="8"/>
                    <a:pt x="0" y="31"/>
                    <a:pt x="5" y="55"/>
                  </a:cubicBezTo>
                  <a:cubicBezTo>
                    <a:pt x="10" y="79"/>
                    <a:pt x="30" y="96"/>
                    <a:pt x="50" y="92"/>
                  </a:cubicBezTo>
                  <a:cubicBezTo>
                    <a:pt x="69" y="88"/>
                    <a:pt x="81" y="65"/>
                    <a:pt x="76" y="41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0" name="Freeform 1412">
              <a:extLst>
                <a:ext uri="{FF2B5EF4-FFF2-40B4-BE49-F238E27FC236}">
                  <a16:creationId xmlns:a16="http://schemas.microsoft.com/office/drawing/2014/main" id="{45307949-9096-43F9-8C7D-61857FB7F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223"/>
              <a:ext cx="24" cy="24"/>
            </a:xfrm>
            <a:custGeom>
              <a:avLst/>
              <a:gdLst>
                <a:gd name="T0" fmla="*/ 20 w 25"/>
                <a:gd name="T1" fmla="*/ 8 h 24"/>
                <a:gd name="T2" fmla="*/ 9 w 25"/>
                <a:gd name="T3" fmla="*/ 2 h 24"/>
                <a:gd name="T4" fmla="*/ 2 w 25"/>
                <a:gd name="T5" fmla="*/ 16 h 24"/>
                <a:gd name="T6" fmla="*/ 13 w 25"/>
                <a:gd name="T7" fmla="*/ 22 h 24"/>
                <a:gd name="T8" fmla="*/ 20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3" y="21"/>
                    <a:pt x="10" y="24"/>
                    <a:pt x="16" y="22"/>
                  </a:cubicBezTo>
                  <a:cubicBezTo>
                    <a:pt x="21" y="20"/>
                    <a:pt x="25" y="14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1" name="Freeform 1413">
              <a:extLst>
                <a:ext uri="{FF2B5EF4-FFF2-40B4-BE49-F238E27FC236}">
                  <a16:creationId xmlns:a16="http://schemas.microsoft.com/office/drawing/2014/main" id="{277C10F8-F92F-4492-949F-302B75343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207"/>
              <a:ext cx="17" cy="17"/>
            </a:xfrm>
            <a:custGeom>
              <a:avLst/>
              <a:gdLst>
                <a:gd name="T0" fmla="*/ 14 w 18"/>
                <a:gd name="T1" fmla="*/ 5 h 17"/>
                <a:gd name="T2" fmla="*/ 7 w 18"/>
                <a:gd name="T3" fmla="*/ 1 h 17"/>
                <a:gd name="T4" fmla="*/ 1 w 18"/>
                <a:gd name="T5" fmla="*/ 11 h 17"/>
                <a:gd name="T6" fmla="*/ 9 w 18"/>
                <a:gd name="T7" fmla="*/ 15 h 17"/>
                <a:gd name="T8" fmla="*/ 14 w 18"/>
                <a:gd name="T9" fmla="*/ 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5"/>
                  </a:moveTo>
                  <a:cubicBezTo>
                    <a:pt x="15" y="2"/>
                    <a:pt x="11" y="0"/>
                    <a:pt x="7" y="1"/>
                  </a:cubicBezTo>
                  <a:cubicBezTo>
                    <a:pt x="2" y="2"/>
                    <a:pt x="0" y="7"/>
                    <a:pt x="1" y="11"/>
                  </a:cubicBezTo>
                  <a:cubicBezTo>
                    <a:pt x="3" y="15"/>
                    <a:pt x="7" y="17"/>
                    <a:pt x="11" y="15"/>
                  </a:cubicBezTo>
                  <a:cubicBezTo>
                    <a:pt x="16" y="14"/>
                    <a:pt x="18" y="9"/>
                    <a:pt x="1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2" name="Freeform 1414">
              <a:extLst>
                <a:ext uri="{FF2B5EF4-FFF2-40B4-BE49-F238E27FC236}">
                  <a16:creationId xmlns:a16="http://schemas.microsoft.com/office/drawing/2014/main" id="{6E5E9480-F4AC-4FB2-AE34-4B6541FC9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2318"/>
              <a:ext cx="109" cy="95"/>
            </a:xfrm>
            <a:custGeom>
              <a:avLst/>
              <a:gdLst>
                <a:gd name="T0" fmla="*/ 88 w 116"/>
                <a:gd name="T1" fmla="*/ 74 h 95"/>
                <a:gd name="T2" fmla="*/ 63 w 116"/>
                <a:gd name="T3" fmla="*/ 15 h 95"/>
                <a:gd name="T4" fmla="*/ 8 w 116"/>
                <a:gd name="T5" fmla="*/ 21 h 95"/>
                <a:gd name="T6" fmla="*/ 34 w 116"/>
                <a:gd name="T7" fmla="*/ 80 h 95"/>
                <a:gd name="T8" fmla="*/ 88 w 116"/>
                <a:gd name="T9" fmla="*/ 74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6" y="74"/>
                  </a:moveTo>
                  <a:cubicBezTo>
                    <a:pt x="116" y="56"/>
                    <a:pt x="103" y="30"/>
                    <a:pt x="76" y="15"/>
                  </a:cubicBezTo>
                  <a:cubicBezTo>
                    <a:pt x="50" y="0"/>
                    <a:pt x="20" y="3"/>
                    <a:pt x="10" y="21"/>
                  </a:cubicBezTo>
                  <a:cubicBezTo>
                    <a:pt x="0" y="39"/>
                    <a:pt x="14" y="65"/>
                    <a:pt x="40" y="80"/>
                  </a:cubicBezTo>
                  <a:cubicBezTo>
                    <a:pt x="67" y="95"/>
                    <a:pt x="96" y="92"/>
                    <a:pt x="106" y="74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3" name="Freeform 1415">
              <a:extLst>
                <a:ext uri="{FF2B5EF4-FFF2-40B4-BE49-F238E27FC236}">
                  <a16:creationId xmlns:a16="http://schemas.microsoft.com/office/drawing/2014/main" id="{CA4BCCD6-CE2F-4040-B77F-5969A06ED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354"/>
              <a:ext cx="51" cy="50"/>
            </a:xfrm>
            <a:custGeom>
              <a:avLst/>
              <a:gdLst>
                <a:gd name="T0" fmla="*/ 32 w 54"/>
                <a:gd name="T1" fmla="*/ 7 h 50"/>
                <a:gd name="T2" fmla="*/ 6 w 54"/>
                <a:gd name="T3" fmla="*/ 13 h 50"/>
                <a:gd name="T4" fmla="*/ 14 w 54"/>
                <a:gd name="T5" fmla="*/ 43 h 50"/>
                <a:gd name="T6" fmla="*/ 41 w 54"/>
                <a:gd name="T7" fmla="*/ 37 h 50"/>
                <a:gd name="T8" fmla="*/ 32 w 54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7"/>
                  </a:moveTo>
                  <a:cubicBezTo>
                    <a:pt x="26" y="0"/>
                    <a:pt x="11" y="3"/>
                    <a:pt x="6" y="13"/>
                  </a:cubicBezTo>
                  <a:cubicBezTo>
                    <a:pt x="0" y="23"/>
                    <a:pt x="5" y="36"/>
                    <a:pt x="17" y="43"/>
                  </a:cubicBezTo>
                  <a:cubicBezTo>
                    <a:pt x="29" y="50"/>
                    <a:pt x="43" y="47"/>
                    <a:pt x="49" y="37"/>
                  </a:cubicBezTo>
                  <a:cubicBezTo>
                    <a:pt x="54" y="27"/>
                    <a:pt x="49" y="14"/>
                    <a:pt x="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4" name="Freeform 1416">
              <a:extLst>
                <a:ext uri="{FF2B5EF4-FFF2-40B4-BE49-F238E27FC236}">
                  <a16:creationId xmlns:a16="http://schemas.microsoft.com/office/drawing/2014/main" id="{119955CB-630C-40D9-9E9F-D1799BBC7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337"/>
              <a:ext cx="29" cy="32"/>
            </a:xfrm>
            <a:custGeom>
              <a:avLst/>
              <a:gdLst>
                <a:gd name="T0" fmla="*/ 20 w 31"/>
                <a:gd name="T1" fmla="*/ 7 h 32"/>
                <a:gd name="T2" fmla="*/ 5 w 31"/>
                <a:gd name="T3" fmla="*/ 5 h 32"/>
                <a:gd name="T4" fmla="*/ 6 w 31"/>
                <a:gd name="T5" fmla="*/ 24 h 32"/>
                <a:gd name="T6" fmla="*/ 21 w 31"/>
                <a:gd name="T7" fmla="*/ 27 h 32"/>
                <a:gd name="T8" fmla="*/ 20 w 31"/>
                <a:gd name="T9" fmla="*/ 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4" y="7"/>
                  </a:moveTo>
                  <a:cubicBezTo>
                    <a:pt x="19" y="1"/>
                    <a:pt x="10" y="0"/>
                    <a:pt x="5" y="5"/>
                  </a:cubicBezTo>
                  <a:cubicBezTo>
                    <a:pt x="0" y="10"/>
                    <a:pt x="0" y="18"/>
                    <a:pt x="6" y="24"/>
                  </a:cubicBezTo>
                  <a:cubicBezTo>
                    <a:pt x="12" y="31"/>
                    <a:pt x="20" y="32"/>
                    <a:pt x="26" y="27"/>
                  </a:cubicBezTo>
                  <a:cubicBezTo>
                    <a:pt x="31" y="22"/>
                    <a:pt x="30" y="13"/>
                    <a:pt x="2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5" name="Freeform 1417">
              <a:extLst>
                <a:ext uri="{FF2B5EF4-FFF2-40B4-BE49-F238E27FC236}">
                  <a16:creationId xmlns:a16="http://schemas.microsoft.com/office/drawing/2014/main" id="{5EFF926E-B21C-48C2-831A-B126CD7DD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078"/>
              <a:ext cx="234" cy="353"/>
            </a:xfrm>
            <a:custGeom>
              <a:avLst/>
              <a:gdLst>
                <a:gd name="T0" fmla="*/ 169 w 249"/>
                <a:gd name="T1" fmla="*/ 149 h 352"/>
                <a:gd name="T2" fmla="*/ 171 w 249"/>
                <a:gd name="T3" fmla="*/ 164 h 352"/>
                <a:gd name="T4" fmla="*/ 191 w 249"/>
                <a:gd name="T5" fmla="*/ 208 h 352"/>
                <a:gd name="T6" fmla="*/ 149 w 249"/>
                <a:gd name="T7" fmla="*/ 338 h 352"/>
                <a:gd name="T8" fmla="*/ 50 w 249"/>
                <a:gd name="T9" fmla="*/ 266 h 352"/>
                <a:gd name="T10" fmla="*/ 44 w 249"/>
                <a:gd name="T11" fmla="*/ 221 h 352"/>
                <a:gd name="T12" fmla="*/ 37 w 249"/>
                <a:gd name="T13" fmla="*/ 207 h 352"/>
                <a:gd name="T14" fmla="*/ 35 w 249"/>
                <a:gd name="T15" fmla="*/ 190 h 352"/>
                <a:gd name="T16" fmla="*/ 17 w 249"/>
                <a:gd name="T17" fmla="*/ 147 h 352"/>
                <a:gd name="T18" fmla="*/ 58 w 249"/>
                <a:gd name="T19" fmla="*/ 17 h 352"/>
                <a:gd name="T20" fmla="*/ 158 w 249"/>
                <a:gd name="T21" fmla="*/ 89 h 352"/>
                <a:gd name="T22" fmla="*/ 164 w 249"/>
                <a:gd name="T23" fmla="*/ 135 h 352"/>
                <a:gd name="T24" fmla="*/ 169 w 249"/>
                <a:gd name="T25" fmla="*/ 14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149"/>
                  </a:moveTo>
                  <a:cubicBezTo>
                    <a:pt x="206" y="154"/>
                    <a:pt x="207" y="160"/>
                    <a:pt x="206" y="164"/>
                  </a:cubicBezTo>
                  <a:cubicBezTo>
                    <a:pt x="216" y="175"/>
                    <a:pt x="224" y="189"/>
                    <a:pt x="230" y="205"/>
                  </a:cubicBezTo>
                  <a:cubicBezTo>
                    <a:pt x="249" y="261"/>
                    <a:pt x="227" y="319"/>
                    <a:pt x="180" y="335"/>
                  </a:cubicBezTo>
                  <a:cubicBezTo>
                    <a:pt x="133" y="352"/>
                    <a:pt x="79" y="319"/>
                    <a:pt x="60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49" y="215"/>
                    <a:pt x="46" y="210"/>
                    <a:pt x="44" y="204"/>
                  </a:cubicBezTo>
                  <a:cubicBezTo>
                    <a:pt x="42" y="198"/>
                    <a:pt x="41" y="192"/>
                    <a:pt x="42" y="187"/>
                  </a:cubicBezTo>
                  <a:cubicBezTo>
                    <a:pt x="33" y="176"/>
                    <a:pt x="25" y="162"/>
                    <a:pt x="20" y="147"/>
                  </a:cubicBezTo>
                  <a:cubicBezTo>
                    <a:pt x="0" y="91"/>
                    <a:pt x="23" y="33"/>
                    <a:pt x="70" y="17"/>
                  </a:cubicBezTo>
                  <a:cubicBezTo>
                    <a:pt x="117" y="0"/>
                    <a:pt x="171" y="33"/>
                    <a:pt x="190" y="89"/>
                  </a:cubicBezTo>
                  <a:cubicBezTo>
                    <a:pt x="195" y="104"/>
                    <a:pt x="197" y="120"/>
                    <a:pt x="197" y="135"/>
                  </a:cubicBezTo>
                  <a:cubicBezTo>
                    <a:pt x="200" y="138"/>
                    <a:pt x="202" y="143"/>
                    <a:pt x="204" y="14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6" name="Freeform 1418">
              <a:extLst>
                <a:ext uri="{FF2B5EF4-FFF2-40B4-BE49-F238E27FC236}">
                  <a16:creationId xmlns:a16="http://schemas.microsoft.com/office/drawing/2014/main" id="{EF7CC5A3-9C11-4219-8246-D29491323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079"/>
              <a:ext cx="234" cy="352"/>
            </a:xfrm>
            <a:custGeom>
              <a:avLst/>
              <a:gdLst>
                <a:gd name="T0" fmla="*/ 37 w 249"/>
                <a:gd name="T1" fmla="*/ 148 h 351"/>
                <a:gd name="T2" fmla="*/ 36 w 249"/>
                <a:gd name="T3" fmla="*/ 164 h 351"/>
                <a:gd name="T4" fmla="*/ 16 w 249"/>
                <a:gd name="T5" fmla="*/ 207 h 351"/>
                <a:gd name="T6" fmla="*/ 57 w 249"/>
                <a:gd name="T7" fmla="*/ 338 h 351"/>
                <a:gd name="T8" fmla="*/ 157 w 249"/>
                <a:gd name="T9" fmla="*/ 266 h 351"/>
                <a:gd name="T10" fmla="*/ 163 w 249"/>
                <a:gd name="T11" fmla="*/ 221 h 351"/>
                <a:gd name="T12" fmla="*/ 170 w 249"/>
                <a:gd name="T13" fmla="*/ 206 h 351"/>
                <a:gd name="T14" fmla="*/ 172 w 249"/>
                <a:gd name="T15" fmla="*/ 190 h 351"/>
                <a:gd name="T16" fmla="*/ 190 w 249"/>
                <a:gd name="T17" fmla="*/ 147 h 351"/>
                <a:gd name="T18" fmla="*/ 148 w 249"/>
                <a:gd name="T19" fmla="*/ 16 h 351"/>
                <a:gd name="T20" fmla="*/ 49 w 249"/>
                <a:gd name="T21" fmla="*/ 88 h 351"/>
                <a:gd name="T22" fmla="*/ 43 w 249"/>
                <a:gd name="T23" fmla="*/ 135 h 351"/>
                <a:gd name="T24" fmla="*/ 37 w 249"/>
                <a:gd name="T25" fmla="*/ 14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4"/>
                  </a:cubicBezTo>
                  <a:cubicBezTo>
                    <a:pt x="33" y="175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3"/>
                    <a:pt x="196" y="218"/>
                  </a:cubicBezTo>
                  <a:cubicBezTo>
                    <a:pt x="199" y="215"/>
                    <a:pt x="203" y="210"/>
                    <a:pt x="205" y="203"/>
                  </a:cubicBezTo>
                  <a:cubicBezTo>
                    <a:pt x="207" y="197"/>
                    <a:pt x="208" y="191"/>
                    <a:pt x="207" y="187"/>
                  </a:cubicBezTo>
                  <a:cubicBezTo>
                    <a:pt x="216" y="175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20"/>
                    <a:pt x="52" y="135"/>
                  </a:cubicBezTo>
                  <a:cubicBezTo>
                    <a:pt x="49" y="138"/>
                    <a:pt x="47" y="143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7" name="Freeform 1419">
              <a:extLst>
                <a:ext uri="{FF2B5EF4-FFF2-40B4-BE49-F238E27FC236}">
                  <a16:creationId xmlns:a16="http://schemas.microsoft.com/office/drawing/2014/main" id="{09444B53-C4F6-444E-A337-0AF460B1F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258"/>
              <a:ext cx="150" cy="160"/>
            </a:xfrm>
            <a:custGeom>
              <a:avLst/>
              <a:gdLst>
                <a:gd name="T0" fmla="*/ 32 w 159"/>
                <a:gd name="T1" fmla="*/ 38 h 159"/>
                <a:gd name="T2" fmla="*/ 114 w 159"/>
                <a:gd name="T3" fmla="*/ 23 h 159"/>
                <a:gd name="T4" fmla="*/ 101 w 159"/>
                <a:gd name="T5" fmla="*/ 124 h 159"/>
                <a:gd name="T6" fmla="*/ 19 w 159"/>
                <a:gd name="T7" fmla="*/ 139 h 159"/>
                <a:gd name="T8" fmla="*/ 32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0" y="121"/>
                  </a:cubicBezTo>
                  <a:cubicBezTo>
                    <a:pt x="89" y="152"/>
                    <a:pt x="45" y="159"/>
                    <a:pt x="22" y="136"/>
                  </a:cubicBezTo>
                  <a:cubicBezTo>
                    <a:pt x="0" y="113"/>
                    <a:pt x="6" y="69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8" name="Freeform 1420">
              <a:extLst>
                <a:ext uri="{FF2B5EF4-FFF2-40B4-BE49-F238E27FC236}">
                  <a16:creationId xmlns:a16="http://schemas.microsoft.com/office/drawing/2014/main" id="{F4CDA0A0-8A9C-4503-A7E8-E321A346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261"/>
              <a:ext cx="16" cy="29"/>
            </a:xfrm>
            <a:custGeom>
              <a:avLst/>
              <a:gdLst>
                <a:gd name="T0" fmla="*/ 0 w 17"/>
                <a:gd name="T1" fmla="*/ 31 h 28"/>
                <a:gd name="T2" fmla="*/ 8 w 17"/>
                <a:gd name="T3" fmla="*/ 0 h 28"/>
                <a:gd name="T4" fmla="*/ 0 w 17"/>
                <a:gd name="T5" fmla="*/ 3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28"/>
                  </a:moveTo>
                  <a:cubicBezTo>
                    <a:pt x="0" y="28"/>
                    <a:pt x="17" y="20"/>
                    <a:pt x="10" y="0"/>
                  </a:cubicBezTo>
                  <a:cubicBezTo>
                    <a:pt x="10" y="0"/>
                    <a:pt x="9" y="20"/>
                    <a:pt x="0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1421">
              <a:extLst>
                <a:ext uri="{FF2B5EF4-FFF2-40B4-BE49-F238E27FC236}">
                  <a16:creationId xmlns:a16="http://schemas.microsoft.com/office/drawing/2014/main" id="{1CEB5E79-4AF5-48B2-BA3B-65DACCE0C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096"/>
              <a:ext cx="102" cy="159"/>
            </a:xfrm>
            <a:custGeom>
              <a:avLst/>
              <a:gdLst>
                <a:gd name="T0" fmla="*/ 5 w 109"/>
                <a:gd name="T1" fmla="*/ 86 h 159"/>
                <a:gd name="T2" fmla="*/ 36 w 109"/>
                <a:gd name="T3" fmla="*/ 3 h 159"/>
                <a:gd name="T4" fmla="*/ 85 w 109"/>
                <a:gd name="T5" fmla="*/ 73 h 159"/>
                <a:gd name="T6" fmla="*/ 52 w 109"/>
                <a:gd name="T7" fmla="*/ 156 h 159"/>
                <a:gd name="T8" fmla="*/ 5 w 109"/>
                <a:gd name="T9" fmla="*/ 8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86"/>
                  </a:move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8" y="31"/>
                    <a:pt x="104" y="73"/>
                  </a:cubicBezTo>
                  <a:cubicBezTo>
                    <a:pt x="109" y="116"/>
                    <a:pt x="91" y="153"/>
                    <a:pt x="64" y="156"/>
                  </a:cubicBezTo>
                  <a:cubicBezTo>
                    <a:pt x="37" y="159"/>
                    <a:pt x="10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1422">
              <a:extLst>
                <a:ext uri="{FF2B5EF4-FFF2-40B4-BE49-F238E27FC236}">
                  <a16:creationId xmlns:a16="http://schemas.microsoft.com/office/drawing/2014/main" id="{B371D2E5-DB47-4449-A431-8E87497D4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155"/>
              <a:ext cx="76" cy="96"/>
            </a:xfrm>
            <a:custGeom>
              <a:avLst/>
              <a:gdLst>
                <a:gd name="T0" fmla="*/ 5 w 81"/>
                <a:gd name="T1" fmla="*/ 41 h 96"/>
                <a:gd name="T2" fmla="*/ 40 w 81"/>
                <a:gd name="T3" fmla="*/ 4 h 96"/>
                <a:gd name="T4" fmla="*/ 63 w 81"/>
                <a:gd name="T5" fmla="*/ 56 h 96"/>
                <a:gd name="T6" fmla="*/ 25 w 81"/>
                <a:gd name="T7" fmla="*/ 93 h 96"/>
                <a:gd name="T8" fmla="*/ 5 w 81"/>
                <a:gd name="T9" fmla="*/ 4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41"/>
                  </a:move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1" y="31"/>
                    <a:pt x="76" y="56"/>
                  </a:cubicBezTo>
                  <a:cubicBezTo>
                    <a:pt x="71" y="80"/>
                    <a:pt x="51" y="96"/>
                    <a:pt x="31" y="93"/>
                  </a:cubicBezTo>
                  <a:cubicBezTo>
                    <a:pt x="12" y="89"/>
                    <a:pt x="0" y="66"/>
                    <a:pt x="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1423">
              <a:extLst>
                <a:ext uri="{FF2B5EF4-FFF2-40B4-BE49-F238E27FC236}">
                  <a16:creationId xmlns:a16="http://schemas.microsoft.com/office/drawing/2014/main" id="{20D2852D-F15B-4B95-9D70-A2D38CFCA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226"/>
              <a:ext cx="24" cy="23"/>
            </a:xfrm>
            <a:custGeom>
              <a:avLst/>
              <a:gdLst>
                <a:gd name="T0" fmla="*/ 2 w 25"/>
                <a:gd name="T1" fmla="*/ 8 h 23"/>
                <a:gd name="T2" fmla="*/ 13 w 25"/>
                <a:gd name="T3" fmla="*/ 2 h 23"/>
                <a:gd name="T4" fmla="*/ 21 w 25"/>
                <a:gd name="T5" fmla="*/ 15 h 23"/>
                <a:gd name="T6" fmla="*/ 9 w 25"/>
                <a:gd name="T7" fmla="*/ 21 h 23"/>
                <a:gd name="T8" fmla="*/ 2 w 25"/>
                <a:gd name="T9" fmla="*/ 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" y="8"/>
                  </a:move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5" y="10"/>
                    <a:pt x="24" y="15"/>
                  </a:cubicBezTo>
                  <a:cubicBezTo>
                    <a:pt x="22" y="21"/>
                    <a:pt x="15" y="23"/>
                    <a:pt x="9" y="21"/>
                  </a:cubicBezTo>
                  <a:cubicBezTo>
                    <a:pt x="4" y="19"/>
                    <a:pt x="0" y="13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2" name="Freeform 1424">
              <a:extLst>
                <a:ext uri="{FF2B5EF4-FFF2-40B4-BE49-F238E27FC236}">
                  <a16:creationId xmlns:a16="http://schemas.microsoft.com/office/drawing/2014/main" id="{D85454D6-DB58-4FB3-AE2F-F397A7BB2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209"/>
              <a:ext cx="17" cy="17"/>
            </a:xfrm>
            <a:custGeom>
              <a:avLst/>
              <a:gdLst>
                <a:gd name="T0" fmla="*/ 1 w 18"/>
                <a:gd name="T1" fmla="*/ 6 h 17"/>
                <a:gd name="T2" fmla="*/ 9 w 18"/>
                <a:gd name="T3" fmla="*/ 1 h 17"/>
                <a:gd name="T4" fmla="*/ 14 w 18"/>
                <a:gd name="T5" fmla="*/ 11 h 17"/>
                <a:gd name="T6" fmla="*/ 7 w 18"/>
                <a:gd name="T7" fmla="*/ 16 h 17"/>
                <a:gd name="T8" fmla="*/ 1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6"/>
                  </a:moveTo>
                  <a:cubicBezTo>
                    <a:pt x="3" y="2"/>
                    <a:pt x="7" y="0"/>
                    <a:pt x="11" y="1"/>
                  </a:cubicBezTo>
                  <a:cubicBezTo>
                    <a:pt x="16" y="3"/>
                    <a:pt x="18" y="7"/>
                    <a:pt x="17" y="11"/>
                  </a:cubicBezTo>
                  <a:cubicBezTo>
                    <a:pt x="15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3" name="Freeform 1425">
              <a:extLst>
                <a:ext uri="{FF2B5EF4-FFF2-40B4-BE49-F238E27FC236}">
                  <a16:creationId xmlns:a16="http://schemas.microsoft.com/office/drawing/2014/main" id="{27346FFC-0F5F-4C45-BE2E-60D94459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2321"/>
              <a:ext cx="109" cy="94"/>
            </a:xfrm>
            <a:custGeom>
              <a:avLst/>
              <a:gdLst>
                <a:gd name="T0" fmla="*/ 8 w 116"/>
                <a:gd name="T1" fmla="*/ 73 h 94"/>
                <a:gd name="T2" fmla="*/ 34 w 116"/>
                <a:gd name="T3" fmla="*/ 14 h 94"/>
                <a:gd name="T4" fmla="*/ 88 w 116"/>
                <a:gd name="T5" fmla="*/ 20 h 94"/>
                <a:gd name="T6" fmla="*/ 63 w 116"/>
                <a:gd name="T7" fmla="*/ 79 h 94"/>
                <a:gd name="T8" fmla="*/ 8 w 116"/>
                <a:gd name="T9" fmla="*/ 7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73"/>
                  </a:moveTo>
                  <a:cubicBezTo>
                    <a:pt x="0" y="55"/>
                    <a:pt x="13" y="29"/>
                    <a:pt x="40" y="14"/>
                  </a:cubicBezTo>
                  <a:cubicBezTo>
                    <a:pt x="66" y="0"/>
                    <a:pt x="96" y="2"/>
                    <a:pt x="106" y="20"/>
                  </a:cubicBezTo>
                  <a:cubicBezTo>
                    <a:pt x="116" y="38"/>
                    <a:pt x="102" y="65"/>
                    <a:pt x="76" y="79"/>
                  </a:cubicBezTo>
                  <a:cubicBezTo>
                    <a:pt x="49" y="94"/>
                    <a:pt x="20" y="91"/>
                    <a:pt x="10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4" name="Freeform 1426">
              <a:extLst>
                <a:ext uri="{FF2B5EF4-FFF2-40B4-BE49-F238E27FC236}">
                  <a16:creationId xmlns:a16="http://schemas.microsoft.com/office/drawing/2014/main" id="{53E47DBC-C730-401D-9C99-CF55B6F3C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357"/>
              <a:ext cx="50" cy="49"/>
            </a:xfrm>
            <a:custGeom>
              <a:avLst/>
              <a:gdLst>
                <a:gd name="T0" fmla="*/ 13 w 54"/>
                <a:gd name="T1" fmla="*/ 6 h 49"/>
                <a:gd name="T2" fmla="*/ 38 w 54"/>
                <a:gd name="T3" fmla="*/ 12 h 49"/>
                <a:gd name="T4" fmla="*/ 29 w 54"/>
                <a:gd name="T5" fmla="*/ 43 h 49"/>
                <a:gd name="T6" fmla="*/ 5 w 54"/>
                <a:gd name="T7" fmla="*/ 37 h 49"/>
                <a:gd name="T8" fmla="*/ 13 w 54"/>
                <a:gd name="T9" fmla="*/ 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9">
                  <a:moveTo>
                    <a:pt x="16" y="6"/>
                  </a:moveTo>
                  <a:cubicBezTo>
                    <a:pt x="28" y="0"/>
                    <a:pt x="43" y="2"/>
                    <a:pt x="48" y="12"/>
                  </a:cubicBezTo>
                  <a:cubicBezTo>
                    <a:pt x="54" y="22"/>
                    <a:pt x="49" y="36"/>
                    <a:pt x="37" y="43"/>
                  </a:cubicBezTo>
                  <a:cubicBezTo>
                    <a:pt x="25" y="49"/>
                    <a:pt x="11" y="47"/>
                    <a:pt x="5" y="37"/>
                  </a:cubicBezTo>
                  <a:cubicBezTo>
                    <a:pt x="0" y="27"/>
                    <a:pt x="5" y="13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5" name="Freeform 1427">
              <a:extLst>
                <a:ext uri="{FF2B5EF4-FFF2-40B4-BE49-F238E27FC236}">
                  <a16:creationId xmlns:a16="http://schemas.microsoft.com/office/drawing/2014/main" id="{F6A8B853-ADA8-46D0-A4A2-C6E55C3ED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339"/>
              <a:ext cx="30" cy="32"/>
            </a:xfrm>
            <a:custGeom>
              <a:avLst/>
              <a:gdLst>
                <a:gd name="T0" fmla="*/ 7 w 31"/>
                <a:gd name="T1" fmla="*/ 8 h 32"/>
                <a:gd name="T2" fmla="*/ 23 w 31"/>
                <a:gd name="T3" fmla="*/ 5 h 32"/>
                <a:gd name="T4" fmla="*/ 22 w 31"/>
                <a:gd name="T5" fmla="*/ 25 h 32"/>
                <a:gd name="T6" fmla="*/ 6 w 31"/>
                <a:gd name="T7" fmla="*/ 27 h 32"/>
                <a:gd name="T8" fmla="*/ 7 w 31"/>
                <a:gd name="T9" fmla="*/ 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8"/>
                  </a:move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9"/>
                    <a:pt x="25" y="25"/>
                  </a:cubicBezTo>
                  <a:cubicBezTo>
                    <a:pt x="19" y="31"/>
                    <a:pt x="11" y="32"/>
                    <a:pt x="6" y="27"/>
                  </a:cubicBezTo>
                  <a:cubicBezTo>
                    <a:pt x="0" y="22"/>
                    <a:pt x="1" y="14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6" name="Freeform 1428">
              <a:extLst>
                <a:ext uri="{FF2B5EF4-FFF2-40B4-BE49-F238E27FC236}">
                  <a16:creationId xmlns:a16="http://schemas.microsoft.com/office/drawing/2014/main" id="{20B72AD6-A694-422C-B67C-DC5C94E65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081"/>
              <a:ext cx="234" cy="352"/>
            </a:xfrm>
            <a:custGeom>
              <a:avLst/>
              <a:gdLst>
                <a:gd name="T0" fmla="*/ 37 w 249"/>
                <a:gd name="T1" fmla="*/ 148 h 351"/>
                <a:gd name="T2" fmla="*/ 36 w 249"/>
                <a:gd name="T3" fmla="*/ 163 h 351"/>
                <a:gd name="T4" fmla="*/ 16 w 249"/>
                <a:gd name="T5" fmla="*/ 207 h 351"/>
                <a:gd name="T6" fmla="*/ 57 w 249"/>
                <a:gd name="T7" fmla="*/ 338 h 351"/>
                <a:gd name="T8" fmla="*/ 157 w 249"/>
                <a:gd name="T9" fmla="*/ 266 h 351"/>
                <a:gd name="T10" fmla="*/ 163 w 249"/>
                <a:gd name="T11" fmla="*/ 221 h 351"/>
                <a:gd name="T12" fmla="*/ 170 w 249"/>
                <a:gd name="T13" fmla="*/ 206 h 351"/>
                <a:gd name="T14" fmla="*/ 172 w 249"/>
                <a:gd name="T15" fmla="*/ 189 h 351"/>
                <a:gd name="T16" fmla="*/ 190 w 249"/>
                <a:gd name="T17" fmla="*/ 147 h 351"/>
                <a:gd name="T18" fmla="*/ 148 w 249"/>
                <a:gd name="T19" fmla="*/ 16 h 351"/>
                <a:gd name="T20" fmla="*/ 49 w 249"/>
                <a:gd name="T21" fmla="*/ 88 h 351"/>
                <a:gd name="T22" fmla="*/ 43 w 249"/>
                <a:gd name="T23" fmla="*/ 135 h 351"/>
                <a:gd name="T24" fmla="*/ 37 w 249"/>
                <a:gd name="T25" fmla="*/ 14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3"/>
                  </a:cubicBezTo>
                  <a:cubicBezTo>
                    <a:pt x="33" y="175"/>
                    <a:pt x="25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2"/>
                    <a:pt x="196" y="218"/>
                  </a:cubicBezTo>
                  <a:cubicBezTo>
                    <a:pt x="200" y="215"/>
                    <a:pt x="203" y="209"/>
                    <a:pt x="205" y="203"/>
                  </a:cubicBezTo>
                  <a:cubicBezTo>
                    <a:pt x="207" y="197"/>
                    <a:pt x="208" y="191"/>
                    <a:pt x="207" y="186"/>
                  </a:cubicBezTo>
                  <a:cubicBezTo>
                    <a:pt x="216" y="175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20"/>
                    <a:pt x="52" y="135"/>
                  </a:cubicBezTo>
                  <a:cubicBezTo>
                    <a:pt x="49" y="138"/>
                    <a:pt x="47" y="143"/>
                    <a:pt x="45" y="14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7" name="Freeform 1429">
              <a:extLst>
                <a:ext uri="{FF2B5EF4-FFF2-40B4-BE49-F238E27FC236}">
                  <a16:creationId xmlns:a16="http://schemas.microsoft.com/office/drawing/2014/main" id="{13170121-4678-47F5-886C-513C37D77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838"/>
              <a:ext cx="200" cy="349"/>
            </a:xfrm>
            <a:custGeom>
              <a:avLst/>
              <a:gdLst>
                <a:gd name="T0" fmla="*/ 158 w 212"/>
                <a:gd name="T1" fmla="*/ 162 h 348"/>
                <a:gd name="T2" fmla="*/ 155 w 212"/>
                <a:gd name="T3" fmla="*/ 147 h 348"/>
                <a:gd name="T4" fmla="*/ 157 w 212"/>
                <a:gd name="T5" fmla="*/ 100 h 348"/>
                <a:gd name="T6" fmla="*/ 70 w 212"/>
                <a:gd name="T7" fmla="*/ 7 h 348"/>
                <a:gd name="T8" fmla="*/ 8 w 212"/>
                <a:gd name="T9" fmla="*/ 125 h 348"/>
                <a:gd name="T10" fmla="*/ 20 w 212"/>
                <a:gd name="T11" fmla="*/ 169 h 348"/>
                <a:gd name="T12" fmla="*/ 18 w 212"/>
                <a:gd name="T13" fmla="*/ 188 h 348"/>
                <a:gd name="T14" fmla="*/ 23 w 212"/>
                <a:gd name="T15" fmla="*/ 204 h 348"/>
                <a:gd name="T16" fmla="*/ 22 w 212"/>
                <a:gd name="T17" fmla="*/ 250 h 348"/>
                <a:gd name="T18" fmla="*/ 108 w 212"/>
                <a:gd name="T19" fmla="*/ 344 h 348"/>
                <a:gd name="T20" fmla="*/ 171 w 212"/>
                <a:gd name="T21" fmla="*/ 225 h 348"/>
                <a:gd name="T22" fmla="*/ 158 w 212"/>
                <a:gd name="T23" fmla="*/ 180 h 348"/>
                <a:gd name="T24" fmla="*/ 158 w 212"/>
                <a:gd name="T25" fmla="*/ 162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3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0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8" name="Freeform 1430">
              <a:extLst>
                <a:ext uri="{FF2B5EF4-FFF2-40B4-BE49-F238E27FC236}">
                  <a16:creationId xmlns:a16="http://schemas.microsoft.com/office/drawing/2014/main" id="{AD4FCCAD-2BEE-4A20-BDB6-ED5170465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847"/>
              <a:ext cx="131" cy="174"/>
            </a:xfrm>
            <a:custGeom>
              <a:avLst/>
              <a:gdLst>
                <a:gd name="T0" fmla="*/ 105 w 139"/>
                <a:gd name="T1" fmla="*/ 108 h 173"/>
                <a:gd name="T2" fmla="*/ 38 w 139"/>
                <a:gd name="T3" fmla="*/ 166 h 173"/>
                <a:gd name="T4" fmla="*/ 11 w 139"/>
                <a:gd name="T5" fmla="*/ 68 h 173"/>
                <a:gd name="T6" fmla="*/ 79 w 139"/>
                <a:gd name="T7" fmla="*/ 10 h 173"/>
                <a:gd name="T8" fmla="*/ 105 w 139"/>
                <a:gd name="T9" fmla="*/ 108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3">
                  <a:moveTo>
                    <a:pt x="125" y="105"/>
                  </a:moveTo>
                  <a:cubicBezTo>
                    <a:pt x="111" y="147"/>
                    <a:pt x="75" y="173"/>
                    <a:pt x="45" y="163"/>
                  </a:cubicBezTo>
                  <a:cubicBezTo>
                    <a:pt x="14" y="153"/>
                    <a:pt x="0" y="111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1"/>
                    <a:pt x="139" y="63"/>
                    <a:pt x="125" y="105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9" name="Freeform 1431">
              <a:extLst>
                <a:ext uri="{FF2B5EF4-FFF2-40B4-BE49-F238E27FC236}">
                  <a16:creationId xmlns:a16="http://schemas.microsoft.com/office/drawing/2014/main" id="{5B5DC36E-7687-4759-BE3E-0CD5B10C6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1012"/>
              <a:ext cx="15" cy="30"/>
            </a:xfrm>
            <a:custGeom>
              <a:avLst/>
              <a:gdLst>
                <a:gd name="T0" fmla="*/ 9 w 16"/>
                <a:gd name="T1" fmla="*/ 0 h 30"/>
                <a:gd name="T2" fmla="*/ 13 w 16"/>
                <a:gd name="T3" fmla="*/ 30 h 30"/>
                <a:gd name="T4" fmla="*/ 9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5"/>
                    <a:pt x="16" y="30"/>
                  </a:cubicBezTo>
                  <a:cubicBezTo>
                    <a:pt x="16" y="30"/>
                    <a:pt x="8" y="12"/>
                    <a:pt x="12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0" name="Freeform 1432">
              <a:extLst>
                <a:ext uri="{FF2B5EF4-FFF2-40B4-BE49-F238E27FC236}">
                  <a16:creationId xmlns:a16="http://schemas.microsoft.com/office/drawing/2014/main" id="{15DA9ABD-0826-4948-8F27-F35CED8CE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1030"/>
              <a:ext cx="124" cy="158"/>
            </a:xfrm>
            <a:custGeom>
              <a:avLst/>
              <a:gdLst>
                <a:gd name="T0" fmla="*/ 89 w 132"/>
                <a:gd name="T1" fmla="*/ 51 h 158"/>
                <a:gd name="T2" fmla="*/ 90 w 132"/>
                <a:gd name="T3" fmla="*/ 143 h 158"/>
                <a:gd name="T4" fmla="*/ 21 w 132"/>
                <a:gd name="T5" fmla="*/ 107 h 158"/>
                <a:gd name="T6" fmla="*/ 20 w 132"/>
                <a:gd name="T7" fmla="*/ 15 h 158"/>
                <a:gd name="T8" fmla="*/ 89 w 132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8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1" name="Freeform 1433">
              <a:extLst>
                <a:ext uri="{FF2B5EF4-FFF2-40B4-BE49-F238E27FC236}">
                  <a16:creationId xmlns:a16="http://schemas.microsoft.com/office/drawing/2014/main" id="{702060D4-338B-472C-B77A-5B34A0AAC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040"/>
              <a:ext cx="78" cy="97"/>
            </a:xfrm>
            <a:custGeom>
              <a:avLst/>
              <a:gdLst>
                <a:gd name="T0" fmla="*/ 63 w 83"/>
                <a:gd name="T1" fmla="*/ 39 h 97"/>
                <a:gd name="T2" fmla="*/ 44 w 83"/>
                <a:gd name="T3" fmla="*/ 92 h 97"/>
                <a:gd name="T4" fmla="*/ 7 w 83"/>
                <a:gd name="T5" fmla="*/ 58 h 97"/>
                <a:gd name="T6" fmla="*/ 23 w 83"/>
                <a:gd name="T7" fmla="*/ 5 h 97"/>
                <a:gd name="T8" fmla="*/ 63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2" y="86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0"/>
                    <a:pt x="29" y="5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2" name="Freeform 1434">
              <a:extLst>
                <a:ext uri="{FF2B5EF4-FFF2-40B4-BE49-F238E27FC236}">
                  <a16:creationId xmlns:a16="http://schemas.microsoft.com/office/drawing/2014/main" id="{4CC32080-9272-4112-9AFD-0A2F5F704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1048"/>
              <a:ext cx="22" cy="22"/>
            </a:xfrm>
            <a:custGeom>
              <a:avLst/>
              <a:gdLst>
                <a:gd name="T0" fmla="*/ 20 w 23"/>
                <a:gd name="T1" fmla="*/ 10 h 22"/>
                <a:gd name="T2" fmla="*/ 11 w 23"/>
                <a:gd name="T3" fmla="*/ 21 h 22"/>
                <a:gd name="T4" fmla="*/ 0 w 23"/>
                <a:gd name="T5" fmla="*/ 13 h 22"/>
                <a:gd name="T6" fmla="*/ 10 w 23"/>
                <a:gd name="T7" fmla="*/ 1 h 22"/>
                <a:gd name="T8" fmla="*/ 20 w 23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10"/>
                  </a:moveTo>
                  <a:cubicBezTo>
                    <a:pt x="23" y="15"/>
                    <a:pt x="19" y="21"/>
                    <a:pt x="13" y="21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3" name="Freeform 1435">
              <a:extLst>
                <a:ext uri="{FF2B5EF4-FFF2-40B4-BE49-F238E27FC236}">
                  <a16:creationId xmlns:a16="http://schemas.microsoft.com/office/drawing/2014/main" id="{AD13DA69-D473-46BC-AC81-DE31BF8E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1077"/>
              <a:ext cx="16" cy="17"/>
            </a:xfrm>
            <a:custGeom>
              <a:avLst/>
              <a:gdLst>
                <a:gd name="T0" fmla="*/ 14 w 17"/>
                <a:gd name="T1" fmla="*/ 7 h 17"/>
                <a:gd name="T2" fmla="*/ 8 w 17"/>
                <a:gd name="T3" fmla="*/ 16 h 17"/>
                <a:gd name="T4" fmla="*/ 0 w 17"/>
                <a:gd name="T5" fmla="*/ 10 h 17"/>
                <a:gd name="T6" fmla="*/ 7 w 17"/>
                <a:gd name="T7" fmla="*/ 1 h 17"/>
                <a:gd name="T8" fmla="*/ 14 w 17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7" y="7"/>
                  </a:moveTo>
                  <a:cubicBezTo>
                    <a:pt x="17" y="12"/>
                    <a:pt x="14" y="15"/>
                    <a:pt x="10" y="16"/>
                  </a:cubicBezTo>
                  <a:cubicBezTo>
                    <a:pt x="5" y="17"/>
                    <a:pt x="1" y="14"/>
                    <a:pt x="0" y="10"/>
                  </a:cubicBezTo>
                  <a:cubicBezTo>
                    <a:pt x="0" y="5"/>
                    <a:pt x="3" y="2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4" name="Freeform 1436">
              <a:extLst>
                <a:ext uri="{FF2B5EF4-FFF2-40B4-BE49-F238E27FC236}">
                  <a16:creationId xmlns:a16="http://schemas.microsoft.com/office/drawing/2014/main" id="{4364ABBB-A8B8-4E0E-AAD8-22224732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852"/>
              <a:ext cx="90" cy="115"/>
            </a:xfrm>
            <a:custGeom>
              <a:avLst/>
              <a:gdLst>
                <a:gd name="T0" fmla="*/ 65 w 96"/>
                <a:gd name="T1" fmla="*/ 12 h 114"/>
                <a:gd name="T2" fmla="*/ 64 w 96"/>
                <a:gd name="T3" fmla="*/ 81 h 114"/>
                <a:gd name="T4" fmla="*/ 14 w 96"/>
                <a:gd name="T5" fmla="*/ 106 h 114"/>
                <a:gd name="T6" fmla="*/ 14 w 96"/>
                <a:gd name="T7" fmla="*/ 36 h 114"/>
                <a:gd name="T8" fmla="*/ 65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3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5" name="Freeform 1437">
              <a:extLst>
                <a:ext uri="{FF2B5EF4-FFF2-40B4-BE49-F238E27FC236}">
                  <a16:creationId xmlns:a16="http://schemas.microsoft.com/office/drawing/2014/main" id="{27170322-8C28-41BA-8EDE-C2ABDA99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864"/>
              <a:ext cx="47" cy="54"/>
            </a:xfrm>
            <a:custGeom>
              <a:avLst/>
              <a:gdLst>
                <a:gd name="T0" fmla="*/ 36 w 50"/>
                <a:gd name="T1" fmla="*/ 38 h 54"/>
                <a:gd name="T2" fmla="*/ 9 w 50"/>
                <a:gd name="T3" fmla="*/ 47 h 54"/>
                <a:gd name="T4" fmla="*/ 8 w 50"/>
                <a:gd name="T5" fmla="*/ 15 h 54"/>
                <a:gd name="T6" fmla="*/ 33 w 50"/>
                <a:gd name="T7" fmla="*/ 6 h 54"/>
                <a:gd name="T8" fmla="*/ 36 w 50"/>
                <a:gd name="T9" fmla="*/ 3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8"/>
                  </a:moveTo>
                  <a:cubicBezTo>
                    <a:pt x="35" y="50"/>
                    <a:pt x="21" y="54"/>
                    <a:pt x="12" y="47"/>
                  </a:cubicBezTo>
                  <a:cubicBezTo>
                    <a:pt x="2" y="41"/>
                    <a:pt x="0" y="27"/>
                    <a:pt x="8" y="15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8" y="12"/>
                    <a:pt x="50" y="27"/>
                    <a:pt x="43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6" name="Freeform 1438">
              <a:extLst>
                <a:ext uri="{FF2B5EF4-FFF2-40B4-BE49-F238E27FC236}">
                  <a16:creationId xmlns:a16="http://schemas.microsoft.com/office/drawing/2014/main" id="{F219D7EA-35C3-4663-B2B0-27A03E851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917"/>
              <a:ext cx="27" cy="34"/>
            </a:xfrm>
            <a:custGeom>
              <a:avLst/>
              <a:gdLst>
                <a:gd name="T0" fmla="*/ 21 w 29"/>
                <a:gd name="T1" fmla="*/ 23 h 33"/>
                <a:gd name="T2" fmla="*/ 7 w 29"/>
                <a:gd name="T3" fmla="*/ 34 h 33"/>
                <a:gd name="T4" fmla="*/ 2 w 29"/>
                <a:gd name="T5" fmla="*/ 13 h 33"/>
                <a:gd name="T6" fmla="*/ 16 w 29"/>
                <a:gd name="T7" fmla="*/ 2 h 33"/>
                <a:gd name="T8" fmla="*/ 21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7" name="Freeform 1439">
              <a:extLst>
                <a:ext uri="{FF2B5EF4-FFF2-40B4-BE49-F238E27FC236}">
                  <a16:creationId xmlns:a16="http://schemas.microsoft.com/office/drawing/2014/main" id="{CAEFA105-88EB-466B-B4B8-9352B475F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836"/>
              <a:ext cx="200" cy="349"/>
            </a:xfrm>
            <a:custGeom>
              <a:avLst/>
              <a:gdLst>
                <a:gd name="T0" fmla="*/ 158 w 212"/>
                <a:gd name="T1" fmla="*/ 162 h 348"/>
                <a:gd name="T2" fmla="*/ 155 w 212"/>
                <a:gd name="T3" fmla="*/ 147 h 348"/>
                <a:gd name="T4" fmla="*/ 157 w 212"/>
                <a:gd name="T5" fmla="*/ 100 h 348"/>
                <a:gd name="T6" fmla="*/ 70 w 212"/>
                <a:gd name="T7" fmla="*/ 7 h 348"/>
                <a:gd name="T8" fmla="*/ 8 w 212"/>
                <a:gd name="T9" fmla="*/ 125 h 348"/>
                <a:gd name="T10" fmla="*/ 20 w 212"/>
                <a:gd name="T11" fmla="*/ 169 h 348"/>
                <a:gd name="T12" fmla="*/ 18 w 212"/>
                <a:gd name="T13" fmla="*/ 188 h 348"/>
                <a:gd name="T14" fmla="*/ 23 w 212"/>
                <a:gd name="T15" fmla="*/ 204 h 348"/>
                <a:gd name="T16" fmla="*/ 22 w 212"/>
                <a:gd name="T17" fmla="*/ 250 h 348"/>
                <a:gd name="T18" fmla="*/ 108 w 212"/>
                <a:gd name="T19" fmla="*/ 344 h 348"/>
                <a:gd name="T20" fmla="*/ 171 w 212"/>
                <a:gd name="T21" fmla="*/ 225 h 348"/>
                <a:gd name="T22" fmla="*/ 158 w 212"/>
                <a:gd name="T23" fmla="*/ 180 h 348"/>
                <a:gd name="T24" fmla="*/ 158 w 212"/>
                <a:gd name="T25" fmla="*/ 162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3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0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8" name="Freeform 1440">
              <a:extLst>
                <a:ext uri="{FF2B5EF4-FFF2-40B4-BE49-F238E27FC236}">
                  <a16:creationId xmlns:a16="http://schemas.microsoft.com/office/drawing/2014/main" id="{05CA7231-D6B0-40A0-9937-404CCD8A4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807"/>
              <a:ext cx="317" cy="283"/>
            </a:xfrm>
            <a:custGeom>
              <a:avLst/>
              <a:gdLst>
                <a:gd name="T0" fmla="*/ 178 w 337"/>
                <a:gd name="T1" fmla="*/ 70 h 282"/>
                <a:gd name="T2" fmla="*/ 166 w 337"/>
                <a:gd name="T3" fmla="*/ 64 h 282"/>
                <a:gd name="T4" fmla="*/ 137 w 337"/>
                <a:gd name="T5" fmla="*/ 32 h 282"/>
                <a:gd name="T6" fmla="*/ 22 w 337"/>
                <a:gd name="T7" fmla="*/ 50 h 282"/>
                <a:gd name="T8" fmla="*/ 56 w 337"/>
                <a:gd name="T9" fmla="*/ 187 h 282"/>
                <a:gd name="T10" fmla="*/ 92 w 337"/>
                <a:gd name="T11" fmla="*/ 204 h 282"/>
                <a:gd name="T12" fmla="*/ 103 w 337"/>
                <a:gd name="T13" fmla="*/ 216 h 282"/>
                <a:gd name="T14" fmla="*/ 116 w 337"/>
                <a:gd name="T15" fmla="*/ 222 h 282"/>
                <a:gd name="T16" fmla="*/ 143 w 337"/>
                <a:gd name="T17" fmla="*/ 253 h 282"/>
                <a:gd name="T18" fmla="*/ 260 w 337"/>
                <a:gd name="T19" fmla="*/ 235 h 282"/>
                <a:gd name="T20" fmla="*/ 224 w 337"/>
                <a:gd name="T21" fmla="*/ 98 h 282"/>
                <a:gd name="T22" fmla="*/ 187 w 337"/>
                <a:gd name="T23" fmla="*/ 81 h 282"/>
                <a:gd name="T24" fmla="*/ 178 w 337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2">
                  <a:moveTo>
                    <a:pt x="214" y="70"/>
                  </a:moveTo>
                  <a:cubicBezTo>
                    <a:pt x="209" y="67"/>
                    <a:pt x="204" y="65"/>
                    <a:pt x="199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8" y="152"/>
                    <a:pt x="68" y="184"/>
                  </a:cubicBezTo>
                  <a:cubicBezTo>
                    <a:pt x="82" y="192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9"/>
                  </a:cubicBezTo>
                  <a:cubicBezTo>
                    <a:pt x="147" y="231"/>
                    <a:pt x="158" y="241"/>
                    <a:pt x="172" y="250"/>
                  </a:cubicBezTo>
                  <a:cubicBezTo>
                    <a:pt x="222" y="282"/>
                    <a:pt x="284" y="274"/>
                    <a:pt x="311" y="232"/>
                  </a:cubicBezTo>
                  <a:cubicBezTo>
                    <a:pt x="337" y="190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1"/>
                  </a:cubicBezTo>
                  <a:cubicBezTo>
                    <a:pt x="222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9" name="Freeform 1441">
              <a:extLst>
                <a:ext uri="{FF2B5EF4-FFF2-40B4-BE49-F238E27FC236}">
                  <a16:creationId xmlns:a16="http://schemas.microsoft.com/office/drawing/2014/main" id="{E7A17458-7AD5-4B45-AF03-2FCD85ED7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835"/>
              <a:ext cx="138" cy="171"/>
            </a:xfrm>
            <a:custGeom>
              <a:avLst/>
              <a:gdLst>
                <a:gd name="T0" fmla="*/ 104 w 146"/>
                <a:gd name="T1" fmla="*/ 54 h 170"/>
                <a:gd name="T2" fmla="*/ 97 w 146"/>
                <a:gd name="T3" fmla="*/ 156 h 170"/>
                <a:gd name="T4" fmla="*/ 20 w 146"/>
                <a:gd name="T5" fmla="*/ 118 h 170"/>
                <a:gd name="T6" fmla="*/ 26 w 146"/>
                <a:gd name="T7" fmla="*/ 16 h 170"/>
                <a:gd name="T8" fmla="*/ 104 w 146"/>
                <a:gd name="T9" fmla="*/ 54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4"/>
                  </a:moveTo>
                  <a:cubicBezTo>
                    <a:pt x="146" y="92"/>
                    <a:pt x="142" y="136"/>
                    <a:pt x="115" y="153"/>
                  </a:cubicBezTo>
                  <a:cubicBezTo>
                    <a:pt x="87" y="170"/>
                    <a:pt x="46" y="153"/>
                    <a:pt x="23" y="115"/>
                  </a:cubicBezTo>
                  <a:cubicBezTo>
                    <a:pt x="0" y="78"/>
                    <a:pt x="4" y="33"/>
                    <a:pt x="31" y="16"/>
                  </a:cubicBezTo>
                  <a:cubicBezTo>
                    <a:pt x="59" y="0"/>
                    <a:pt x="100" y="17"/>
                    <a:pt x="123" y="5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0" name="Freeform 1442">
              <a:extLst>
                <a:ext uri="{FF2B5EF4-FFF2-40B4-BE49-F238E27FC236}">
                  <a16:creationId xmlns:a16="http://schemas.microsoft.com/office/drawing/2014/main" id="{14DB8B0F-D92A-4AE3-B7C1-C8296C28C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006"/>
              <a:ext cx="24" cy="18"/>
            </a:xfrm>
            <a:custGeom>
              <a:avLst/>
              <a:gdLst>
                <a:gd name="T0" fmla="*/ 0 w 25"/>
                <a:gd name="T1" fmla="*/ 0 h 18"/>
                <a:gd name="T2" fmla="*/ 22 w 25"/>
                <a:gd name="T3" fmla="*/ 16 h 18"/>
                <a:gd name="T4" fmla="*/ 0 w 2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0" y="0"/>
                    <a:pt x="5" y="18"/>
                    <a:pt x="25" y="16"/>
                  </a:cubicBezTo>
                  <a:cubicBezTo>
                    <a:pt x="25" y="16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1" name="Freeform 1443">
              <a:extLst>
                <a:ext uri="{FF2B5EF4-FFF2-40B4-BE49-F238E27FC236}">
                  <a16:creationId xmlns:a16="http://schemas.microsoft.com/office/drawing/2014/main" id="{C7FD178F-34E3-4FC1-9A3F-A4D593AEE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969"/>
              <a:ext cx="150" cy="108"/>
            </a:xfrm>
            <a:custGeom>
              <a:avLst/>
              <a:gdLst>
                <a:gd name="T0" fmla="*/ 71 w 159"/>
                <a:gd name="T1" fmla="*/ 5 h 108"/>
                <a:gd name="T2" fmla="*/ 130 w 159"/>
                <a:gd name="T3" fmla="*/ 63 h 108"/>
                <a:gd name="T4" fmla="*/ 62 w 159"/>
                <a:gd name="T5" fmla="*/ 104 h 108"/>
                <a:gd name="T6" fmla="*/ 3 w 159"/>
                <a:gd name="T7" fmla="*/ 46 h 108"/>
                <a:gd name="T8" fmla="*/ 71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5"/>
                  </a:moveTo>
                  <a:cubicBezTo>
                    <a:pt x="127" y="9"/>
                    <a:pt x="159" y="35"/>
                    <a:pt x="155" y="63"/>
                  </a:cubicBezTo>
                  <a:cubicBezTo>
                    <a:pt x="152" y="90"/>
                    <a:pt x="116" y="108"/>
                    <a:pt x="74" y="104"/>
                  </a:cubicBezTo>
                  <a:cubicBezTo>
                    <a:pt x="31" y="99"/>
                    <a:pt x="0" y="73"/>
                    <a:pt x="3" y="46"/>
                  </a:cubicBezTo>
                  <a:cubicBezTo>
                    <a:pt x="6" y="18"/>
                    <a:pt x="42" y="0"/>
                    <a:pt x="85" y="5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2" name="Freeform 1444">
              <a:extLst>
                <a:ext uri="{FF2B5EF4-FFF2-40B4-BE49-F238E27FC236}">
                  <a16:creationId xmlns:a16="http://schemas.microsoft.com/office/drawing/2014/main" id="{CCAA0CC3-D572-49AF-97CD-F048AE07E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982"/>
              <a:ext cx="92" cy="86"/>
            </a:xfrm>
            <a:custGeom>
              <a:avLst/>
              <a:gdLst>
                <a:gd name="T0" fmla="*/ 53 w 98"/>
                <a:gd name="T1" fmla="*/ 11 h 86"/>
                <a:gd name="T2" fmla="*/ 74 w 98"/>
                <a:gd name="T3" fmla="*/ 62 h 86"/>
                <a:gd name="T4" fmla="*/ 28 w 98"/>
                <a:gd name="T5" fmla="*/ 76 h 86"/>
                <a:gd name="T6" fmla="*/ 8 w 98"/>
                <a:gd name="T7" fmla="*/ 24 h 86"/>
                <a:gd name="T8" fmla="*/ 53 w 98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1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1" y="80"/>
                    <a:pt x="56" y="86"/>
                    <a:pt x="34" y="76"/>
                  </a:cubicBezTo>
                  <a:cubicBezTo>
                    <a:pt x="11" y="65"/>
                    <a:pt x="0" y="42"/>
                    <a:pt x="8" y="24"/>
                  </a:cubicBezTo>
                  <a:cubicBezTo>
                    <a:pt x="17" y="6"/>
                    <a:pt x="42" y="0"/>
                    <a:pt x="64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3" name="Freeform 1445">
              <a:extLst>
                <a:ext uri="{FF2B5EF4-FFF2-40B4-BE49-F238E27FC236}">
                  <a16:creationId xmlns:a16="http://schemas.microsoft.com/office/drawing/2014/main" id="{F7551E91-8DEB-44F2-BDF9-666AF8193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007"/>
              <a:ext cx="23" cy="25"/>
            </a:xfrm>
            <a:custGeom>
              <a:avLst/>
              <a:gdLst>
                <a:gd name="T0" fmla="*/ 15 w 24"/>
                <a:gd name="T1" fmla="*/ 3 h 25"/>
                <a:gd name="T2" fmla="*/ 18 w 24"/>
                <a:gd name="T3" fmla="*/ 18 h 25"/>
                <a:gd name="T4" fmla="*/ 6 w 24"/>
                <a:gd name="T5" fmla="*/ 22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4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7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4" name="Freeform 1446">
              <a:extLst>
                <a:ext uri="{FF2B5EF4-FFF2-40B4-BE49-F238E27FC236}">
                  <a16:creationId xmlns:a16="http://schemas.microsoft.com/office/drawing/2014/main" id="{98C86089-36DF-48EB-B25A-53189068C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034"/>
              <a:ext cx="17" cy="18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3 h 18"/>
                <a:gd name="T4" fmla="*/ 5 w 18"/>
                <a:gd name="T5" fmla="*/ 16 h 18"/>
                <a:gd name="T6" fmla="*/ 3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5" y="16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5" name="Freeform 1447">
              <a:extLst>
                <a:ext uri="{FF2B5EF4-FFF2-40B4-BE49-F238E27FC236}">
                  <a16:creationId xmlns:a16="http://schemas.microsoft.com/office/drawing/2014/main" id="{25159ECF-E548-4185-9B4B-91284D132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858"/>
              <a:ext cx="82" cy="118"/>
            </a:xfrm>
            <a:custGeom>
              <a:avLst/>
              <a:gdLst>
                <a:gd name="T0" fmla="*/ 24 w 87"/>
                <a:gd name="T1" fmla="*/ 6 h 117"/>
                <a:gd name="T2" fmla="*/ 66 w 87"/>
                <a:gd name="T3" fmla="*/ 49 h 117"/>
                <a:gd name="T4" fmla="*/ 49 w 87"/>
                <a:gd name="T5" fmla="*/ 114 h 117"/>
                <a:gd name="T6" fmla="*/ 8 w 87"/>
                <a:gd name="T7" fmla="*/ 71 h 117"/>
                <a:gd name="T8" fmla="*/ 24 w 87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6"/>
                  </a:moveTo>
                  <a:cubicBezTo>
                    <a:pt x="49" y="0"/>
                    <a:pt x="71" y="20"/>
                    <a:pt x="79" y="49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8"/>
                    <a:pt x="8" y="68"/>
                  </a:cubicBezTo>
                  <a:cubicBezTo>
                    <a:pt x="0" y="39"/>
                    <a:pt x="9" y="11"/>
                    <a:pt x="29" y="6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6" name="Freeform 1448">
              <a:extLst>
                <a:ext uri="{FF2B5EF4-FFF2-40B4-BE49-F238E27FC236}">
                  <a16:creationId xmlns:a16="http://schemas.microsoft.com/office/drawing/2014/main" id="{57CC8390-FCCC-4AB8-964F-6AF08DFC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873"/>
              <a:ext cx="45" cy="54"/>
            </a:xfrm>
            <a:custGeom>
              <a:avLst/>
              <a:gdLst>
                <a:gd name="T0" fmla="*/ 36 w 48"/>
                <a:gd name="T1" fmla="*/ 21 h 54"/>
                <a:gd name="T2" fmla="*/ 25 w 48"/>
                <a:gd name="T3" fmla="*/ 50 h 54"/>
                <a:gd name="T4" fmla="*/ 4 w 48"/>
                <a:gd name="T5" fmla="*/ 32 h 54"/>
                <a:gd name="T6" fmla="*/ 14 w 48"/>
                <a:gd name="T7" fmla="*/ 3 h 54"/>
                <a:gd name="T8" fmla="*/ 36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1"/>
                  </a:moveTo>
                  <a:cubicBezTo>
                    <a:pt x="48" y="34"/>
                    <a:pt x="42" y="47"/>
                    <a:pt x="31" y="50"/>
                  </a:cubicBezTo>
                  <a:cubicBezTo>
                    <a:pt x="20" y="54"/>
                    <a:pt x="7" y="46"/>
                    <a:pt x="4" y="32"/>
                  </a:cubicBezTo>
                  <a:cubicBezTo>
                    <a:pt x="0" y="19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7" name="Freeform 1449">
              <a:extLst>
                <a:ext uri="{FF2B5EF4-FFF2-40B4-BE49-F238E27FC236}">
                  <a16:creationId xmlns:a16="http://schemas.microsoft.com/office/drawing/2014/main" id="{40AEB043-4B8A-4748-80C3-6AC90230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930"/>
              <a:ext cx="30" cy="34"/>
            </a:xfrm>
            <a:custGeom>
              <a:avLst/>
              <a:gdLst>
                <a:gd name="T0" fmla="*/ 23 w 31"/>
                <a:gd name="T1" fmla="*/ 10 h 33"/>
                <a:gd name="T2" fmla="*/ 21 w 31"/>
                <a:gd name="T3" fmla="*/ 32 h 33"/>
                <a:gd name="T4" fmla="*/ 5 w 31"/>
                <a:gd name="T5" fmla="*/ 27 h 33"/>
                <a:gd name="T6" fmla="*/ 7 w 31"/>
                <a:gd name="T7" fmla="*/ 4 h 33"/>
                <a:gd name="T8" fmla="*/ 23 w 31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10"/>
                  </a:moveTo>
                  <a:cubicBezTo>
                    <a:pt x="31" y="17"/>
                    <a:pt x="30" y="25"/>
                    <a:pt x="24" y="29"/>
                  </a:cubicBezTo>
                  <a:cubicBezTo>
                    <a:pt x="18" y="33"/>
                    <a:pt x="9" y="31"/>
                    <a:pt x="5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3" y="0"/>
                    <a:pt x="22" y="3"/>
                    <a:pt x="2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8" name="Freeform 1450">
              <a:extLst>
                <a:ext uri="{FF2B5EF4-FFF2-40B4-BE49-F238E27FC236}">
                  <a16:creationId xmlns:a16="http://schemas.microsoft.com/office/drawing/2014/main" id="{0D19CFE8-2D71-45BE-B2E8-51F1A6418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806"/>
              <a:ext cx="317" cy="283"/>
            </a:xfrm>
            <a:custGeom>
              <a:avLst/>
              <a:gdLst>
                <a:gd name="T0" fmla="*/ 177 w 338"/>
                <a:gd name="T1" fmla="*/ 70 h 282"/>
                <a:gd name="T2" fmla="*/ 165 w 338"/>
                <a:gd name="T3" fmla="*/ 64 h 282"/>
                <a:gd name="T4" fmla="*/ 137 w 338"/>
                <a:gd name="T5" fmla="*/ 32 h 282"/>
                <a:gd name="T6" fmla="*/ 22 w 338"/>
                <a:gd name="T7" fmla="*/ 50 h 282"/>
                <a:gd name="T8" fmla="*/ 57 w 338"/>
                <a:gd name="T9" fmla="*/ 187 h 282"/>
                <a:gd name="T10" fmla="*/ 92 w 338"/>
                <a:gd name="T11" fmla="*/ 204 h 282"/>
                <a:gd name="T12" fmla="*/ 101 w 338"/>
                <a:gd name="T13" fmla="*/ 216 h 282"/>
                <a:gd name="T14" fmla="*/ 114 w 338"/>
                <a:gd name="T15" fmla="*/ 222 h 282"/>
                <a:gd name="T16" fmla="*/ 142 w 338"/>
                <a:gd name="T17" fmla="*/ 253 h 282"/>
                <a:gd name="T18" fmla="*/ 257 w 338"/>
                <a:gd name="T19" fmla="*/ 234 h 282"/>
                <a:gd name="T20" fmla="*/ 221 w 338"/>
                <a:gd name="T21" fmla="*/ 98 h 282"/>
                <a:gd name="T22" fmla="*/ 186 w 338"/>
                <a:gd name="T23" fmla="*/ 80 h 282"/>
                <a:gd name="T24" fmla="*/ 177 w 338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2"/>
                    <a:pt x="97" y="198"/>
                    <a:pt x="111" y="201"/>
                  </a:cubicBezTo>
                  <a:cubicBezTo>
                    <a:pt x="113" y="205"/>
                    <a:pt x="118" y="209"/>
                    <a:pt x="123" y="213"/>
                  </a:cubicBezTo>
                  <a:cubicBezTo>
                    <a:pt x="129" y="216"/>
                    <a:pt x="134" y="218"/>
                    <a:pt x="139" y="219"/>
                  </a:cubicBezTo>
                  <a:cubicBezTo>
                    <a:pt x="148" y="230"/>
                    <a:pt x="159" y="241"/>
                    <a:pt x="172" y="250"/>
                  </a:cubicBezTo>
                  <a:cubicBezTo>
                    <a:pt x="222" y="282"/>
                    <a:pt x="284" y="273"/>
                    <a:pt x="311" y="231"/>
                  </a:cubicBezTo>
                  <a:cubicBezTo>
                    <a:pt x="338" y="189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9" name="Freeform 1451">
              <a:extLst>
                <a:ext uri="{FF2B5EF4-FFF2-40B4-BE49-F238E27FC236}">
                  <a16:creationId xmlns:a16="http://schemas.microsoft.com/office/drawing/2014/main" id="{C629E75B-8FC8-4BDF-B138-F55EB042F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063"/>
              <a:ext cx="317" cy="283"/>
            </a:xfrm>
            <a:custGeom>
              <a:avLst/>
              <a:gdLst>
                <a:gd name="T0" fmla="*/ 177 w 338"/>
                <a:gd name="T1" fmla="*/ 70 h 282"/>
                <a:gd name="T2" fmla="*/ 165 w 338"/>
                <a:gd name="T3" fmla="*/ 65 h 282"/>
                <a:gd name="T4" fmla="*/ 137 w 338"/>
                <a:gd name="T5" fmla="*/ 32 h 282"/>
                <a:gd name="T6" fmla="*/ 22 w 338"/>
                <a:gd name="T7" fmla="*/ 51 h 282"/>
                <a:gd name="T8" fmla="*/ 57 w 338"/>
                <a:gd name="T9" fmla="*/ 187 h 282"/>
                <a:gd name="T10" fmla="*/ 92 w 338"/>
                <a:gd name="T11" fmla="*/ 204 h 282"/>
                <a:gd name="T12" fmla="*/ 101 w 338"/>
                <a:gd name="T13" fmla="*/ 216 h 282"/>
                <a:gd name="T14" fmla="*/ 114 w 338"/>
                <a:gd name="T15" fmla="*/ 222 h 282"/>
                <a:gd name="T16" fmla="*/ 143 w 338"/>
                <a:gd name="T17" fmla="*/ 253 h 282"/>
                <a:gd name="T18" fmla="*/ 257 w 338"/>
                <a:gd name="T19" fmla="*/ 235 h 282"/>
                <a:gd name="T20" fmla="*/ 221 w 338"/>
                <a:gd name="T21" fmla="*/ 98 h 282"/>
                <a:gd name="T22" fmla="*/ 187 w 338"/>
                <a:gd name="T23" fmla="*/ 81 h 282"/>
                <a:gd name="T24" fmla="*/ 177 w 338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10" y="67"/>
                    <a:pt x="204" y="65"/>
                    <a:pt x="200" y="65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9"/>
                    <a:pt x="27" y="51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3" y="193"/>
                    <a:pt x="97" y="198"/>
                    <a:pt x="111" y="201"/>
                  </a:cubicBezTo>
                  <a:cubicBezTo>
                    <a:pt x="114" y="205"/>
                    <a:pt x="118" y="210"/>
                    <a:pt x="123" y="213"/>
                  </a:cubicBezTo>
                  <a:cubicBezTo>
                    <a:pt x="129" y="217"/>
                    <a:pt x="135" y="219"/>
                    <a:pt x="139" y="219"/>
                  </a:cubicBezTo>
                  <a:cubicBezTo>
                    <a:pt x="148" y="231"/>
                    <a:pt x="159" y="242"/>
                    <a:pt x="173" y="250"/>
                  </a:cubicBezTo>
                  <a:cubicBezTo>
                    <a:pt x="223" y="282"/>
                    <a:pt x="285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1" y="84"/>
                    <a:pt x="226" y="81"/>
                  </a:cubicBezTo>
                  <a:cubicBezTo>
                    <a:pt x="223" y="77"/>
                    <a:pt x="219" y="74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0" name="Freeform 1452">
              <a:extLst>
                <a:ext uri="{FF2B5EF4-FFF2-40B4-BE49-F238E27FC236}">
                  <a16:creationId xmlns:a16="http://schemas.microsoft.com/office/drawing/2014/main" id="{3EB2F9DC-4614-409F-A098-A2E36E5E2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1091"/>
              <a:ext cx="138" cy="171"/>
            </a:xfrm>
            <a:custGeom>
              <a:avLst/>
              <a:gdLst>
                <a:gd name="T0" fmla="*/ 104 w 146"/>
                <a:gd name="T1" fmla="*/ 55 h 170"/>
                <a:gd name="T2" fmla="*/ 97 w 146"/>
                <a:gd name="T3" fmla="*/ 156 h 170"/>
                <a:gd name="T4" fmla="*/ 20 w 146"/>
                <a:gd name="T5" fmla="*/ 119 h 170"/>
                <a:gd name="T6" fmla="*/ 26 w 146"/>
                <a:gd name="T7" fmla="*/ 17 h 170"/>
                <a:gd name="T8" fmla="*/ 104 w 146"/>
                <a:gd name="T9" fmla="*/ 55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5"/>
                  </a:moveTo>
                  <a:cubicBezTo>
                    <a:pt x="146" y="92"/>
                    <a:pt x="142" y="137"/>
                    <a:pt x="115" y="153"/>
                  </a:cubicBezTo>
                  <a:cubicBezTo>
                    <a:pt x="87" y="170"/>
                    <a:pt x="46" y="153"/>
                    <a:pt x="23" y="116"/>
                  </a:cubicBezTo>
                  <a:cubicBezTo>
                    <a:pt x="0" y="78"/>
                    <a:pt x="3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1" name="Freeform 1453">
              <a:extLst>
                <a:ext uri="{FF2B5EF4-FFF2-40B4-BE49-F238E27FC236}">
                  <a16:creationId xmlns:a16="http://schemas.microsoft.com/office/drawing/2014/main" id="{5ACC3FC5-8A02-483E-9064-7C0ACF5D3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262"/>
              <a:ext cx="24" cy="19"/>
            </a:xfrm>
            <a:custGeom>
              <a:avLst/>
              <a:gdLst>
                <a:gd name="T0" fmla="*/ 0 w 25"/>
                <a:gd name="T1" fmla="*/ 0 h 19"/>
                <a:gd name="T2" fmla="*/ 22 w 25"/>
                <a:gd name="T3" fmla="*/ 16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6"/>
                  </a:cubicBezTo>
                  <a:cubicBezTo>
                    <a:pt x="25" y="16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2" name="Freeform 1454">
              <a:extLst>
                <a:ext uri="{FF2B5EF4-FFF2-40B4-BE49-F238E27FC236}">
                  <a16:creationId xmlns:a16="http://schemas.microsoft.com/office/drawing/2014/main" id="{0FE26FE5-2744-44BA-B531-A8D93EE05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225"/>
              <a:ext cx="150" cy="109"/>
            </a:xfrm>
            <a:custGeom>
              <a:avLst/>
              <a:gdLst>
                <a:gd name="T0" fmla="*/ 71 w 159"/>
                <a:gd name="T1" fmla="*/ 5 h 109"/>
                <a:gd name="T2" fmla="*/ 131 w 159"/>
                <a:gd name="T3" fmla="*/ 63 h 109"/>
                <a:gd name="T4" fmla="*/ 62 w 159"/>
                <a:gd name="T5" fmla="*/ 104 h 109"/>
                <a:gd name="T6" fmla="*/ 3 w 159"/>
                <a:gd name="T7" fmla="*/ 46 h 109"/>
                <a:gd name="T8" fmla="*/ 71 w 159"/>
                <a:gd name="T9" fmla="*/ 5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85" y="5"/>
                  </a:moveTo>
                  <a:cubicBezTo>
                    <a:pt x="128" y="10"/>
                    <a:pt x="159" y="36"/>
                    <a:pt x="156" y="63"/>
                  </a:cubicBezTo>
                  <a:cubicBezTo>
                    <a:pt x="153" y="90"/>
                    <a:pt x="116" y="109"/>
                    <a:pt x="74" y="104"/>
                  </a:cubicBezTo>
                  <a:cubicBezTo>
                    <a:pt x="32" y="99"/>
                    <a:pt x="0" y="73"/>
                    <a:pt x="3" y="46"/>
                  </a:cubicBezTo>
                  <a:cubicBezTo>
                    <a:pt x="6" y="19"/>
                    <a:pt x="43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3" name="Freeform 1455">
              <a:extLst>
                <a:ext uri="{FF2B5EF4-FFF2-40B4-BE49-F238E27FC236}">
                  <a16:creationId xmlns:a16="http://schemas.microsoft.com/office/drawing/2014/main" id="{781535E1-8DCA-4062-B65F-3FB1CF6E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1238"/>
              <a:ext cx="94" cy="87"/>
            </a:xfrm>
            <a:custGeom>
              <a:avLst/>
              <a:gdLst>
                <a:gd name="T0" fmla="*/ 56 w 99"/>
                <a:gd name="T1" fmla="*/ 11 h 87"/>
                <a:gd name="T2" fmla="*/ 77 w 99"/>
                <a:gd name="T3" fmla="*/ 63 h 87"/>
                <a:gd name="T4" fmla="*/ 28 w 99"/>
                <a:gd name="T5" fmla="*/ 76 h 87"/>
                <a:gd name="T6" fmla="*/ 9 w 99"/>
                <a:gd name="T7" fmla="*/ 25 h 87"/>
                <a:gd name="T8" fmla="*/ 56 w 99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7">
                  <a:moveTo>
                    <a:pt x="65" y="11"/>
                  </a:moveTo>
                  <a:cubicBezTo>
                    <a:pt x="87" y="21"/>
                    <a:pt x="99" y="44"/>
                    <a:pt x="90" y="63"/>
                  </a:cubicBezTo>
                  <a:cubicBezTo>
                    <a:pt x="82" y="81"/>
                    <a:pt x="57" y="87"/>
                    <a:pt x="34" y="76"/>
                  </a:cubicBezTo>
                  <a:cubicBezTo>
                    <a:pt x="12" y="66"/>
                    <a:pt x="0" y="43"/>
                    <a:pt x="9" y="25"/>
                  </a:cubicBezTo>
                  <a:cubicBezTo>
                    <a:pt x="17" y="7"/>
                    <a:pt x="42" y="0"/>
                    <a:pt x="65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4" name="Freeform 1456">
              <a:extLst>
                <a:ext uri="{FF2B5EF4-FFF2-40B4-BE49-F238E27FC236}">
                  <a16:creationId xmlns:a16="http://schemas.microsoft.com/office/drawing/2014/main" id="{D1A752B9-F3BE-450D-9CF4-784CC0822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263"/>
              <a:ext cx="23" cy="26"/>
            </a:xfrm>
            <a:custGeom>
              <a:avLst/>
              <a:gdLst>
                <a:gd name="T0" fmla="*/ 15 w 24"/>
                <a:gd name="T1" fmla="*/ 4 h 26"/>
                <a:gd name="T2" fmla="*/ 18 w 24"/>
                <a:gd name="T3" fmla="*/ 19 h 26"/>
                <a:gd name="T4" fmla="*/ 6 w 24"/>
                <a:gd name="T5" fmla="*/ 23 h 26"/>
                <a:gd name="T6" fmla="*/ 3 w 24"/>
                <a:gd name="T7" fmla="*/ 7 h 26"/>
                <a:gd name="T8" fmla="*/ 15 w 24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4"/>
                  </a:moveTo>
                  <a:cubicBezTo>
                    <a:pt x="23" y="7"/>
                    <a:pt x="24" y="13"/>
                    <a:pt x="21" y="19"/>
                  </a:cubicBezTo>
                  <a:cubicBezTo>
                    <a:pt x="17" y="24"/>
                    <a:pt x="11" y="26"/>
                    <a:pt x="6" y="23"/>
                  </a:cubicBezTo>
                  <a:cubicBezTo>
                    <a:pt x="1" y="19"/>
                    <a:pt x="0" y="13"/>
                    <a:pt x="3" y="7"/>
                  </a:cubicBezTo>
                  <a:cubicBezTo>
                    <a:pt x="6" y="2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5" name="Freeform 1457">
              <a:extLst>
                <a:ext uri="{FF2B5EF4-FFF2-40B4-BE49-F238E27FC236}">
                  <a16:creationId xmlns:a16="http://schemas.microsoft.com/office/drawing/2014/main" id="{60BDEE67-93FC-4F8B-BACC-193FFFB7D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290"/>
              <a:ext cx="17" cy="18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3 h 18"/>
                <a:gd name="T4" fmla="*/ 4 w 18"/>
                <a:gd name="T5" fmla="*/ 16 h 18"/>
                <a:gd name="T6" fmla="*/ 2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5"/>
                    <a:pt x="18" y="10"/>
                    <a:pt x="15" y="13"/>
                  </a:cubicBezTo>
                  <a:cubicBezTo>
                    <a:pt x="13" y="17"/>
                    <a:pt x="8" y="18"/>
                    <a:pt x="4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6" name="Freeform 1458">
              <a:extLst>
                <a:ext uri="{FF2B5EF4-FFF2-40B4-BE49-F238E27FC236}">
                  <a16:creationId xmlns:a16="http://schemas.microsoft.com/office/drawing/2014/main" id="{4A547AFC-21AF-4270-BDF8-35DFF78ED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1115"/>
              <a:ext cx="82" cy="117"/>
            </a:xfrm>
            <a:custGeom>
              <a:avLst/>
              <a:gdLst>
                <a:gd name="T0" fmla="*/ 24 w 87"/>
                <a:gd name="T1" fmla="*/ 5 h 116"/>
                <a:gd name="T2" fmla="*/ 66 w 87"/>
                <a:gd name="T3" fmla="*/ 48 h 116"/>
                <a:gd name="T4" fmla="*/ 49 w 87"/>
                <a:gd name="T5" fmla="*/ 114 h 116"/>
                <a:gd name="T6" fmla="*/ 8 w 87"/>
                <a:gd name="T7" fmla="*/ 71 h 116"/>
                <a:gd name="T8" fmla="*/ 24 w 87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6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7"/>
                    <a:pt x="78" y="105"/>
                    <a:pt x="58" y="111"/>
                  </a:cubicBezTo>
                  <a:cubicBezTo>
                    <a:pt x="38" y="116"/>
                    <a:pt x="16" y="97"/>
                    <a:pt x="8" y="68"/>
                  </a:cubicBezTo>
                  <a:cubicBezTo>
                    <a:pt x="0" y="38"/>
                    <a:pt x="9" y="10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7" name="Freeform 1459">
              <a:extLst>
                <a:ext uri="{FF2B5EF4-FFF2-40B4-BE49-F238E27FC236}">
                  <a16:creationId xmlns:a16="http://schemas.microsoft.com/office/drawing/2014/main" id="{2BEFB1CF-C716-4E9C-A72B-E2C136403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1129"/>
              <a:ext cx="44" cy="54"/>
            </a:xfrm>
            <a:custGeom>
              <a:avLst/>
              <a:gdLst>
                <a:gd name="T0" fmla="*/ 36 w 47"/>
                <a:gd name="T1" fmla="*/ 21 h 54"/>
                <a:gd name="T2" fmla="*/ 24 w 47"/>
                <a:gd name="T3" fmla="*/ 51 h 54"/>
                <a:gd name="T4" fmla="*/ 3 w 47"/>
                <a:gd name="T5" fmla="*/ 33 h 54"/>
                <a:gd name="T6" fmla="*/ 14 w 47"/>
                <a:gd name="T7" fmla="*/ 3 h 54"/>
                <a:gd name="T8" fmla="*/ 36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4" y="21"/>
                  </a:moveTo>
                  <a:cubicBezTo>
                    <a:pt x="47" y="34"/>
                    <a:pt x="41" y="48"/>
                    <a:pt x="30" y="51"/>
                  </a:cubicBezTo>
                  <a:cubicBezTo>
                    <a:pt x="19" y="54"/>
                    <a:pt x="7" y="46"/>
                    <a:pt x="3" y="33"/>
                  </a:cubicBezTo>
                  <a:cubicBezTo>
                    <a:pt x="0" y="20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8" name="Freeform 1460">
              <a:extLst>
                <a:ext uri="{FF2B5EF4-FFF2-40B4-BE49-F238E27FC236}">
                  <a16:creationId xmlns:a16="http://schemas.microsoft.com/office/drawing/2014/main" id="{04DE9B89-B904-47EE-AAD0-EE6E15D5B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187"/>
              <a:ext cx="29" cy="33"/>
            </a:xfrm>
            <a:custGeom>
              <a:avLst/>
              <a:gdLst>
                <a:gd name="T0" fmla="*/ 23 w 30"/>
                <a:gd name="T1" fmla="*/ 9 h 32"/>
                <a:gd name="T2" fmla="*/ 20 w 30"/>
                <a:gd name="T3" fmla="*/ 32 h 32"/>
                <a:gd name="T4" fmla="*/ 5 w 30"/>
                <a:gd name="T5" fmla="*/ 26 h 32"/>
                <a:gd name="T6" fmla="*/ 7 w 30"/>
                <a:gd name="T7" fmla="*/ 3 h 32"/>
                <a:gd name="T8" fmla="*/ 23 w 30"/>
                <a:gd name="T9" fmla="*/ 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26" y="9"/>
                  </a:moveTo>
                  <a:cubicBezTo>
                    <a:pt x="30" y="16"/>
                    <a:pt x="29" y="25"/>
                    <a:pt x="23" y="29"/>
                  </a:cubicBezTo>
                  <a:cubicBezTo>
                    <a:pt x="18" y="32"/>
                    <a:pt x="9" y="30"/>
                    <a:pt x="5" y="23"/>
                  </a:cubicBezTo>
                  <a:cubicBezTo>
                    <a:pt x="0" y="16"/>
                    <a:pt x="1" y="7"/>
                    <a:pt x="7" y="3"/>
                  </a:cubicBezTo>
                  <a:cubicBezTo>
                    <a:pt x="13" y="0"/>
                    <a:pt x="21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9" name="Freeform 1461">
              <a:extLst>
                <a:ext uri="{FF2B5EF4-FFF2-40B4-BE49-F238E27FC236}">
                  <a16:creationId xmlns:a16="http://schemas.microsoft.com/office/drawing/2014/main" id="{D6B15BD7-E411-4040-9195-7BB540DBE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062"/>
              <a:ext cx="318" cy="283"/>
            </a:xfrm>
            <a:custGeom>
              <a:avLst/>
              <a:gdLst>
                <a:gd name="T0" fmla="*/ 178 w 338"/>
                <a:gd name="T1" fmla="*/ 70 h 282"/>
                <a:gd name="T2" fmla="*/ 167 w 338"/>
                <a:gd name="T3" fmla="*/ 64 h 282"/>
                <a:gd name="T4" fmla="*/ 137 w 338"/>
                <a:gd name="T5" fmla="*/ 32 h 282"/>
                <a:gd name="T6" fmla="*/ 22 w 338"/>
                <a:gd name="T7" fmla="*/ 50 h 282"/>
                <a:gd name="T8" fmla="*/ 56 w 338"/>
                <a:gd name="T9" fmla="*/ 187 h 282"/>
                <a:gd name="T10" fmla="*/ 92 w 338"/>
                <a:gd name="T11" fmla="*/ 204 h 282"/>
                <a:gd name="T12" fmla="*/ 103 w 338"/>
                <a:gd name="T13" fmla="*/ 216 h 282"/>
                <a:gd name="T14" fmla="*/ 116 w 338"/>
                <a:gd name="T15" fmla="*/ 222 h 282"/>
                <a:gd name="T16" fmla="*/ 143 w 338"/>
                <a:gd name="T17" fmla="*/ 253 h 282"/>
                <a:gd name="T18" fmla="*/ 260 w 338"/>
                <a:gd name="T19" fmla="*/ 235 h 282"/>
                <a:gd name="T20" fmla="*/ 224 w 338"/>
                <a:gd name="T21" fmla="*/ 98 h 282"/>
                <a:gd name="T22" fmla="*/ 187 w 338"/>
                <a:gd name="T23" fmla="*/ 81 h 282"/>
                <a:gd name="T24" fmla="*/ 178 w 338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9" y="152"/>
                    <a:pt x="68" y="184"/>
                  </a:cubicBezTo>
                  <a:cubicBezTo>
                    <a:pt x="82" y="192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9"/>
                  </a:cubicBezTo>
                  <a:cubicBezTo>
                    <a:pt x="147" y="231"/>
                    <a:pt x="159" y="241"/>
                    <a:pt x="172" y="250"/>
                  </a:cubicBezTo>
                  <a:cubicBezTo>
                    <a:pt x="222" y="282"/>
                    <a:pt x="284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Freeform 1462">
              <a:extLst>
                <a:ext uri="{FF2B5EF4-FFF2-40B4-BE49-F238E27FC236}">
                  <a16:creationId xmlns:a16="http://schemas.microsoft.com/office/drawing/2014/main" id="{7F985BCA-5ACE-40F9-85C6-5358A04D6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952"/>
              <a:ext cx="199" cy="349"/>
            </a:xfrm>
            <a:custGeom>
              <a:avLst/>
              <a:gdLst>
                <a:gd name="T0" fmla="*/ 156 w 212"/>
                <a:gd name="T1" fmla="*/ 162 h 348"/>
                <a:gd name="T2" fmla="*/ 152 w 212"/>
                <a:gd name="T3" fmla="*/ 147 h 348"/>
                <a:gd name="T4" fmla="*/ 155 w 212"/>
                <a:gd name="T5" fmla="*/ 100 h 348"/>
                <a:gd name="T6" fmla="*/ 69 w 212"/>
                <a:gd name="T7" fmla="*/ 7 h 348"/>
                <a:gd name="T8" fmla="*/ 8 w 212"/>
                <a:gd name="T9" fmla="*/ 125 h 348"/>
                <a:gd name="T10" fmla="*/ 20 w 212"/>
                <a:gd name="T11" fmla="*/ 169 h 348"/>
                <a:gd name="T12" fmla="*/ 18 w 212"/>
                <a:gd name="T13" fmla="*/ 188 h 348"/>
                <a:gd name="T14" fmla="*/ 22 w 212"/>
                <a:gd name="T15" fmla="*/ 204 h 348"/>
                <a:gd name="T16" fmla="*/ 21 w 212"/>
                <a:gd name="T17" fmla="*/ 250 h 348"/>
                <a:gd name="T18" fmla="*/ 107 w 212"/>
                <a:gd name="T19" fmla="*/ 344 h 348"/>
                <a:gd name="T20" fmla="*/ 168 w 212"/>
                <a:gd name="T21" fmla="*/ 225 h 348"/>
                <a:gd name="T22" fmla="*/ 155 w 212"/>
                <a:gd name="T23" fmla="*/ 180 h 348"/>
                <a:gd name="T24" fmla="*/ 156 w 212"/>
                <a:gd name="T25" fmla="*/ 162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3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0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463">
              <a:extLst>
                <a:ext uri="{FF2B5EF4-FFF2-40B4-BE49-F238E27FC236}">
                  <a16:creationId xmlns:a16="http://schemas.microsoft.com/office/drawing/2014/main" id="{741F0155-6E93-491A-92A3-89B710702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961"/>
              <a:ext cx="130" cy="173"/>
            </a:xfrm>
            <a:custGeom>
              <a:avLst/>
              <a:gdLst>
                <a:gd name="T0" fmla="*/ 102 w 139"/>
                <a:gd name="T1" fmla="*/ 105 h 173"/>
                <a:gd name="T2" fmla="*/ 36 w 139"/>
                <a:gd name="T3" fmla="*/ 163 h 173"/>
                <a:gd name="T4" fmla="*/ 11 w 139"/>
                <a:gd name="T5" fmla="*/ 68 h 173"/>
                <a:gd name="T6" fmla="*/ 77 w 139"/>
                <a:gd name="T7" fmla="*/ 10 h 173"/>
                <a:gd name="T8" fmla="*/ 102 w 139"/>
                <a:gd name="T9" fmla="*/ 10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3">
                  <a:moveTo>
                    <a:pt x="125" y="105"/>
                  </a:moveTo>
                  <a:cubicBezTo>
                    <a:pt x="111" y="147"/>
                    <a:pt x="75" y="173"/>
                    <a:pt x="45" y="163"/>
                  </a:cubicBezTo>
                  <a:cubicBezTo>
                    <a:pt x="14" y="153"/>
                    <a:pt x="0" y="111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1"/>
                    <a:pt x="139" y="63"/>
                    <a:pt x="125" y="105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464">
              <a:extLst>
                <a:ext uri="{FF2B5EF4-FFF2-40B4-BE49-F238E27FC236}">
                  <a16:creationId xmlns:a16="http://schemas.microsoft.com/office/drawing/2014/main" id="{42D937BC-EAD3-4FD2-8187-F1B088ABF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1125"/>
              <a:ext cx="15" cy="30"/>
            </a:xfrm>
            <a:custGeom>
              <a:avLst/>
              <a:gdLst>
                <a:gd name="T0" fmla="*/ 9 w 16"/>
                <a:gd name="T1" fmla="*/ 0 h 30"/>
                <a:gd name="T2" fmla="*/ 13 w 16"/>
                <a:gd name="T3" fmla="*/ 30 h 30"/>
                <a:gd name="T4" fmla="*/ 9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5"/>
                    <a:pt x="16" y="30"/>
                  </a:cubicBezTo>
                  <a:cubicBezTo>
                    <a:pt x="16" y="30"/>
                    <a:pt x="8" y="12"/>
                    <a:pt x="12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465">
              <a:extLst>
                <a:ext uri="{FF2B5EF4-FFF2-40B4-BE49-F238E27FC236}">
                  <a16:creationId xmlns:a16="http://schemas.microsoft.com/office/drawing/2014/main" id="{C1E9EF33-3888-4CBD-A57C-3E95B307E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143"/>
              <a:ext cx="124" cy="159"/>
            </a:xfrm>
            <a:custGeom>
              <a:avLst/>
              <a:gdLst>
                <a:gd name="T0" fmla="*/ 89 w 132"/>
                <a:gd name="T1" fmla="*/ 51 h 158"/>
                <a:gd name="T2" fmla="*/ 90 w 132"/>
                <a:gd name="T3" fmla="*/ 146 h 158"/>
                <a:gd name="T4" fmla="*/ 21 w 132"/>
                <a:gd name="T5" fmla="*/ 110 h 158"/>
                <a:gd name="T6" fmla="*/ 20 w 132"/>
                <a:gd name="T7" fmla="*/ 15 h 158"/>
                <a:gd name="T8" fmla="*/ 89 w 132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8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466">
              <a:extLst>
                <a:ext uri="{FF2B5EF4-FFF2-40B4-BE49-F238E27FC236}">
                  <a16:creationId xmlns:a16="http://schemas.microsoft.com/office/drawing/2014/main" id="{1D42558A-F592-4F86-B5ED-A2EEE33A0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153"/>
              <a:ext cx="78" cy="98"/>
            </a:xfrm>
            <a:custGeom>
              <a:avLst/>
              <a:gdLst>
                <a:gd name="T0" fmla="*/ 63 w 83"/>
                <a:gd name="T1" fmla="*/ 39 h 97"/>
                <a:gd name="T2" fmla="*/ 44 w 83"/>
                <a:gd name="T3" fmla="*/ 95 h 97"/>
                <a:gd name="T4" fmla="*/ 7 w 83"/>
                <a:gd name="T5" fmla="*/ 61 h 97"/>
                <a:gd name="T6" fmla="*/ 23 w 83"/>
                <a:gd name="T7" fmla="*/ 5 h 97"/>
                <a:gd name="T8" fmla="*/ 63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2" y="86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0"/>
                    <a:pt x="29" y="5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467">
              <a:extLst>
                <a:ext uri="{FF2B5EF4-FFF2-40B4-BE49-F238E27FC236}">
                  <a16:creationId xmlns:a16="http://schemas.microsoft.com/office/drawing/2014/main" id="{C12604EF-4C5D-4EB1-A860-EECE65F85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161"/>
              <a:ext cx="21" cy="22"/>
            </a:xfrm>
            <a:custGeom>
              <a:avLst/>
              <a:gdLst>
                <a:gd name="T0" fmla="*/ 17 w 23"/>
                <a:gd name="T1" fmla="*/ 10 h 22"/>
                <a:gd name="T2" fmla="*/ 10 w 23"/>
                <a:gd name="T3" fmla="*/ 21 h 22"/>
                <a:gd name="T4" fmla="*/ 0 w 23"/>
                <a:gd name="T5" fmla="*/ 13 h 22"/>
                <a:gd name="T6" fmla="*/ 7 w 23"/>
                <a:gd name="T7" fmla="*/ 1 h 22"/>
                <a:gd name="T8" fmla="*/ 17 w 23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10"/>
                  </a:moveTo>
                  <a:cubicBezTo>
                    <a:pt x="23" y="15"/>
                    <a:pt x="19" y="21"/>
                    <a:pt x="13" y="21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6" name="Freeform 1468">
              <a:extLst>
                <a:ext uri="{FF2B5EF4-FFF2-40B4-BE49-F238E27FC236}">
                  <a16:creationId xmlns:a16="http://schemas.microsoft.com/office/drawing/2014/main" id="{EF940482-8FD9-4D0E-BCB0-987C5AEE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190"/>
              <a:ext cx="16" cy="18"/>
            </a:xfrm>
            <a:custGeom>
              <a:avLst/>
              <a:gdLst>
                <a:gd name="T0" fmla="*/ 14 w 17"/>
                <a:gd name="T1" fmla="*/ 7 h 17"/>
                <a:gd name="T2" fmla="*/ 8 w 17"/>
                <a:gd name="T3" fmla="*/ 19 h 17"/>
                <a:gd name="T4" fmla="*/ 0 w 17"/>
                <a:gd name="T5" fmla="*/ 13 h 17"/>
                <a:gd name="T6" fmla="*/ 7 w 17"/>
                <a:gd name="T7" fmla="*/ 1 h 17"/>
                <a:gd name="T8" fmla="*/ 14 w 17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7" y="7"/>
                  </a:moveTo>
                  <a:cubicBezTo>
                    <a:pt x="17" y="12"/>
                    <a:pt x="14" y="15"/>
                    <a:pt x="10" y="16"/>
                  </a:cubicBezTo>
                  <a:cubicBezTo>
                    <a:pt x="5" y="17"/>
                    <a:pt x="1" y="14"/>
                    <a:pt x="0" y="10"/>
                  </a:cubicBezTo>
                  <a:cubicBezTo>
                    <a:pt x="0" y="5"/>
                    <a:pt x="3" y="2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7" name="Freeform 1469">
              <a:extLst>
                <a:ext uri="{FF2B5EF4-FFF2-40B4-BE49-F238E27FC236}">
                  <a16:creationId xmlns:a16="http://schemas.microsoft.com/office/drawing/2014/main" id="{E36FA5FC-90D6-4DD8-B456-B29F70045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966"/>
              <a:ext cx="91" cy="114"/>
            </a:xfrm>
            <a:custGeom>
              <a:avLst/>
              <a:gdLst>
                <a:gd name="T0" fmla="*/ 67 w 96"/>
                <a:gd name="T1" fmla="*/ 12 h 114"/>
                <a:gd name="T2" fmla="*/ 66 w 96"/>
                <a:gd name="T3" fmla="*/ 78 h 114"/>
                <a:gd name="T4" fmla="*/ 14 w 96"/>
                <a:gd name="T5" fmla="*/ 103 h 114"/>
                <a:gd name="T6" fmla="*/ 14 w 96"/>
                <a:gd name="T7" fmla="*/ 36 h 114"/>
                <a:gd name="T8" fmla="*/ 67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3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8" name="Freeform 1470">
              <a:extLst>
                <a:ext uri="{FF2B5EF4-FFF2-40B4-BE49-F238E27FC236}">
                  <a16:creationId xmlns:a16="http://schemas.microsoft.com/office/drawing/2014/main" id="{EF778481-8EFE-4CC2-A72A-0EBCD6BD8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978"/>
              <a:ext cx="47" cy="54"/>
            </a:xfrm>
            <a:custGeom>
              <a:avLst/>
              <a:gdLst>
                <a:gd name="T0" fmla="*/ 36 w 50"/>
                <a:gd name="T1" fmla="*/ 38 h 54"/>
                <a:gd name="T2" fmla="*/ 9 w 50"/>
                <a:gd name="T3" fmla="*/ 47 h 54"/>
                <a:gd name="T4" fmla="*/ 8 w 50"/>
                <a:gd name="T5" fmla="*/ 15 h 54"/>
                <a:gd name="T6" fmla="*/ 33 w 50"/>
                <a:gd name="T7" fmla="*/ 6 h 54"/>
                <a:gd name="T8" fmla="*/ 36 w 50"/>
                <a:gd name="T9" fmla="*/ 3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8"/>
                  </a:moveTo>
                  <a:cubicBezTo>
                    <a:pt x="35" y="50"/>
                    <a:pt x="21" y="54"/>
                    <a:pt x="12" y="47"/>
                  </a:cubicBezTo>
                  <a:cubicBezTo>
                    <a:pt x="2" y="41"/>
                    <a:pt x="0" y="27"/>
                    <a:pt x="8" y="15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8" y="12"/>
                    <a:pt x="50" y="27"/>
                    <a:pt x="43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9" name="Freeform 1471">
              <a:extLst>
                <a:ext uri="{FF2B5EF4-FFF2-40B4-BE49-F238E27FC236}">
                  <a16:creationId xmlns:a16="http://schemas.microsoft.com/office/drawing/2014/main" id="{373FE2BA-5376-4000-888D-0119A9492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031"/>
              <a:ext cx="28" cy="33"/>
            </a:xfrm>
            <a:custGeom>
              <a:avLst/>
              <a:gdLst>
                <a:gd name="T0" fmla="*/ 24 w 29"/>
                <a:gd name="T1" fmla="*/ 20 h 33"/>
                <a:gd name="T2" fmla="*/ 10 w 29"/>
                <a:gd name="T3" fmla="*/ 31 h 33"/>
                <a:gd name="T4" fmla="*/ 2 w 29"/>
                <a:gd name="T5" fmla="*/ 13 h 33"/>
                <a:gd name="T6" fmla="*/ 16 w 29"/>
                <a:gd name="T7" fmla="*/ 2 h 33"/>
                <a:gd name="T8" fmla="*/ 24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0" name="Freeform 1472">
              <a:extLst>
                <a:ext uri="{FF2B5EF4-FFF2-40B4-BE49-F238E27FC236}">
                  <a16:creationId xmlns:a16="http://schemas.microsoft.com/office/drawing/2014/main" id="{EE1D57A7-13CD-42AF-81BB-1E0FA6E27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950"/>
              <a:ext cx="199" cy="349"/>
            </a:xfrm>
            <a:custGeom>
              <a:avLst/>
              <a:gdLst>
                <a:gd name="T0" fmla="*/ 156 w 212"/>
                <a:gd name="T1" fmla="*/ 162 h 348"/>
                <a:gd name="T2" fmla="*/ 152 w 212"/>
                <a:gd name="T3" fmla="*/ 147 h 348"/>
                <a:gd name="T4" fmla="*/ 155 w 212"/>
                <a:gd name="T5" fmla="*/ 100 h 348"/>
                <a:gd name="T6" fmla="*/ 69 w 212"/>
                <a:gd name="T7" fmla="*/ 7 h 348"/>
                <a:gd name="T8" fmla="*/ 8 w 212"/>
                <a:gd name="T9" fmla="*/ 125 h 348"/>
                <a:gd name="T10" fmla="*/ 20 w 212"/>
                <a:gd name="T11" fmla="*/ 169 h 348"/>
                <a:gd name="T12" fmla="*/ 18 w 212"/>
                <a:gd name="T13" fmla="*/ 188 h 348"/>
                <a:gd name="T14" fmla="*/ 22 w 212"/>
                <a:gd name="T15" fmla="*/ 204 h 348"/>
                <a:gd name="T16" fmla="*/ 21 w 212"/>
                <a:gd name="T17" fmla="*/ 250 h 348"/>
                <a:gd name="T18" fmla="*/ 107 w 212"/>
                <a:gd name="T19" fmla="*/ 344 h 348"/>
                <a:gd name="T20" fmla="*/ 168 w 212"/>
                <a:gd name="T21" fmla="*/ 225 h 348"/>
                <a:gd name="T22" fmla="*/ 155 w 212"/>
                <a:gd name="T23" fmla="*/ 180 h 348"/>
                <a:gd name="T24" fmla="*/ 156 w 212"/>
                <a:gd name="T25" fmla="*/ 162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3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0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" name="Freeform 1473">
              <a:extLst>
                <a:ext uri="{FF2B5EF4-FFF2-40B4-BE49-F238E27FC236}">
                  <a16:creationId xmlns:a16="http://schemas.microsoft.com/office/drawing/2014/main" id="{F3A99664-B9B8-481E-A83F-82D1C04EB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838"/>
              <a:ext cx="200" cy="349"/>
            </a:xfrm>
            <a:custGeom>
              <a:avLst/>
              <a:gdLst>
                <a:gd name="T0" fmla="*/ 20 w 212"/>
                <a:gd name="T1" fmla="*/ 163 h 348"/>
                <a:gd name="T2" fmla="*/ 24 w 212"/>
                <a:gd name="T3" fmla="*/ 148 h 348"/>
                <a:gd name="T4" fmla="*/ 23 w 212"/>
                <a:gd name="T5" fmla="*/ 101 h 348"/>
                <a:gd name="T6" fmla="*/ 109 w 212"/>
                <a:gd name="T7" fmla="*/ 7 h 348"/>
                <a:gd name="T8" fmla="*/ 171 w 212"/>
                <a:gd name="T9" fmla="*/ 126 h 348"/>
                <a:gd name="T10" fmla="*/ 159 w 212"/>
                <a:gd name="T11" fmla="*/ 169 h 348"/>
                <a:gd name="T12" fmla="*/ 160 w 212"/>
                <a:gd name="T13" fmla="*/ 189 h 348"/>
                <a:gd name="T14" fmla="*/ 156 w 212"/>
                <a:gd name="T15" fmla="*/ 205 h 348"/>
                <a:gd name="T16" fmla="*/ 157 w 212"/>
                <a:gd name="T17" fmla="*/ 251 h 348"/>
                <a:gd name="T18" fmla="*/ 70 w 212"/>
                <a:gd name="T19" fmla="*/ 344 h 348"/>
                <a:gd name="T20" fmla="*/ 8 w 212"/>
                <a:gd name="T21" fmla="*/ 226 h 348"/>
                <a:gd name="T22" fmla="*/ 21 w 212"/>
                <a:gd name="T23" fmla="*/ 181 h 348"/>
                <a:gd name="T24" fmla="*/ 20 w 212"/>
                <a:gd name="T25" fmla="*/ 16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2" name="Freeform 1474">
              <a:extLst>
                <a:ext uri="{FF2B5EF4-FFF2-40B4-BE49-F238E27FC236}">
                  <a16:creationId xmlns:a16="http://schemas.microsoft.com/office/drawing/2014/main" id="{F9CDF6F2-5A98-4F16-8224-99808AD2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848"/>
              <a:ext cx="131" cy="173"/>
            </a:xfrm>
            <a:custGeom>
              <a:avLst/>
              <a:gdLst>
                <a:gd name="T0" fmla="*/ 11 w 139"/>
                <a:gd name="T1" fmla="*/ 107 h 172"/>
                <a:gd name="T2" fmla="*/ 80 w 139"/>
                <a:gd name="T3" fmla="*/ 165 h 172"/>
                <a:gd name="T4" fmla="*/ 105 w 139"/>
                <a:gd name="T5" fmla="*/ 68 h 172"/>
                <a:gd name="T6" fmla="*/ 38 w 139"/>
                <a:gd name="T7" fmla="*/ 10 h 172"/>
                <a:gd name="T8" fmla="*/ 11 w 139"/>
                <a:gd name="T9" fmla="*/ 10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3" name="Freeform 1475">
              <a:extLst>
                <a:ext uri="{FF2B5EF4-FFF2-40B4-BE49-F238E27FC236}">
                  <a16:creationId xmlns:a16="http://schemas.microsoft.com/office/drawing/2014/main" id="{07EB1357-E9B4-4F04-8DE5-156D042B2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012"/>
              <a:ext cx="15" cy="30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30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4" name="Freeform 1476">
              <a:extLst>
                <a:ext uri="{FF2B5EF4-FFF2-40B4-BE49-F238E27FC236}">
                  <a16:creationId xmlns:a16="http://schemas.microsoft.com/office/drawing/2014/main" id="{027BEFE6-AF8D-4A70-B422-58C8E7AE5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1031"/>
              <a:ext cx="123" cy="158"/>
            </a:xfrm>
            <a:custGeom>
              <a:avLst/>
              <a:gdLst>
                <a:gd name="T0" fmla="*/ 21 w 131"/>
                <a:gd name="T1" fmla="*/ 51 h 158"/>
                <a:gd name="T2" fmla="*/ 19 w 131"/>
                <a:gd name="T3" fmla="*/ 142 h 158"/>
                <a:gd name="T4" fmla="*/ 88 w 131"/>
                <a:gd name="T5" fmla="*/ 107 h 158"/>
                <a:gd name="T6" fmla="*/ 90 w 131"/>
                <a:gd name="T7" fmla="*/ 15 h 158"/>
                <a:gd name="T8" fmla="*/ 21 w 131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6"/>
                    <a:pt x="0" y="127"/>
                    <a:pt x="22" y="142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1"/>
                    <a:pt x="131" y="30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5" name="Freeform 1477">
              <a:extLst>
                <a:ext uri="{FF2B5EF4-FFF2-40B4-BE49-F238E27FC236}">
                  <a16:creationId xmlns:a16="http://schemas.microsoft.com/office/drawing/2014/main" id="{CB2F4671-0F92-484D-ADFE-CC5AD81C8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1040"/>
              <a:ext cx="78" cy="98"/>
            </a:xfrm>
            <a:custGeom>
              <a:avLst/>
              <a:gdLst>
                <a:gd name="T0" fmla="*/ 6 w 82"/>
                <a:gd name="T1" fmla="*/ 39 h 98"/>
                <a:gd name="T2" fmla="*/ 26 w 82"/>
                <a:gd name="T3" fmla="*/ 92 h 98"/>
                <a:gd name="T4" fmla="*/ 65 w 82"/>
                <a:gd name="T5" fmla="*/ 59 h 98"/>
                <a:gd name="T6" fmla="*/ 46 w 82"/>
                <a:gd name="T7" fmla="*/ 6 h 98"/>
                <a:gd name="T8" fmla="*/ 6 w 82"/>
                <a:gd name="T9" fmla="*/ 3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8"/>
                    <a:pt x="69" y="82"/>
                    <a:pt x="76" y="59"/>
                  </a:cubicBezTo>
                  <a:cubicBezTo>
                    <a:pt x="82" y="35"/>
                    <a:pt x="72" y="11"/>
                    <a:pt x="53" y="6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6" name="Freeform 1478">
              <a:extLst>
                <a:ext uri="{FF2B5EF4-FFF2-40B4-BE49-F238E27FC236}">
                  <a16:creationId xmlns:a16="http://schemas.microsoft.com/office/drawing/2014/main" id="{61F9B112-CB61-4BA1-ADFC-9F1976CA6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048"/>
              <a:ext cx="22" cy="23"/>
            </a:xfrm>
            <a:custGeom>
              <a:avLst/>
              <a:gdLst>
                <a:gd name="T0" fmla="*/ 1 w 24"/>
                <a:gd name="T1" fmla="*/ 10 h 23"/>
                <a:gd name="T2" fmla="*/ 7 w 24"/>
                <a:gd name="T3" fmla="*/ 22 h 23"/>
                <a:gd name="T4" fmla="*/ 17 w 24"/>
                <a:gd name="T5" fmla="*/ 13 h 23"/>
                <a:gd name="T6" fmla="*/ 10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8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7" name="Freeform 1479">
              <a:extLst>
                <a:ext uri="{FF2B5EF4-FFF2-40B4-BE49-F238E27FC236}">
                  <a16:creationId xmlns:a16="http://schemas.microsoft.com/office/drawing/2014/main" id="{68A47348-3AA1-484F-A47A-16FC855E3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078"/>
              <a:ext cx="16" cy="16"/>
            </a:xfrm>
            <a:custGeom>
              <a:avLst/>
              <a:gdLst>
                <a:gd name="T0" fmla="*/ 1 w 17"/>
                <a:gd name="T1" fmla="*/ 7 h 16"/>
                <a:gd name="T2" fmla="*/ 8 w 17"/>
                <a:gd name="T3" fmla="*/ 16 h 16"/>
                <a:gd name="T4" fmla="*/ 14 w 17"/>
                <a:gd name="T5" fmla="*/ 9 h 16"/>
                <a:gd name="T6" fmla="*/ 8 w 17"/>
                <a:gd name="T7" fmla="*/ 1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1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8" name="Freeform 1480">
              <a:extLst>
                <a:ext uri="{FF2B5EF4-FFF2-40B4-BE49-F238E27FC236}">
                  <a16:creationId xmlns:a16="http://schemas.microsoft.com/office/drawing/2014/main" id="{D5D59D8D-43F0-4440-9F9D-A1AAEDB3C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853"/>
              <a:ext cx="89" cy="115"/>
            </a:xfrm>
            <a:custGeom>
              <a:avLst/>
              <a:gdLst>
                <a:gd name="T0" fmla="*/ 14 w 95"/>
                <a:gd name="T1" fmla="*/ 11 h 114"/>
                <a:gd name="T2" fmla="*/ 14 w 95"/>
                <a:gd name="T3" fmla="*/ 81 h 114"/>
                <a:gd name="T4" fmla="*/ 64 w 95"/>
                <a:gd name="T5" fmla="*/ 105 h 114"/>
                <a:gd name="T6" fmla="*/ 64 w 95"/>
                <a:gd name="T7" fmla="*/ 36 h 114"/>
                <a:gd name="T8" fmla="*/ 14 w 95"/>
                <a:gd name="T9" fmla="*/ 1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1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2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9" name="Freeform 1481">
              <a:extLst>
                <a:ext uri="{FF2B5EF4-FFF2-40B4-BE49-F238E27FC236}">
                  <a16:creationId xmlns:a16="http://schemas.microsoft.com/office/drawing/2014/main" id="{6E93D089-3E50-41B7-A5A1-6403AC18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864"/>
              <a:ext cx="47" cy="54"/>
            </a:xfrm>
            <a:custGeom>
              <a:avLst/>
              <a:gdLst>
                <a:gd name="T0" fmla="*/ 8 w 50"/>
                <a:gd name="T1" fmla="*/ 39 h 54"/>
                <a:gd name="T2" fmla="*/ 33 w 50"/>
                <a:gd name="T3" fmla="*/ 48 h 54"/>
                <a:gd name="T4" fmla="*/ 35 w 50"/>
                <a:gd name="T5" fmla="*/ 16 h 54"/>
                <a:gd name="T6" fmla="*/ 8 w 50"/>
                <a:gd name="T7" fmla="*/ 7 h 54"/>
                <a:gd name="T8" fmla="*/ 8 w 50"/>
                <a:gd name="T9" fmla="*/ 3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2"/>
                    <a:pt x="50" y="27"/>
                    <a:pt x="42" y="16"/>
                  </a:cubicBezTo>
                  <a:cubicBezTo>
                    <a:pt x="35" y="4"/>
                    <a:pt x="21" y="0"/>
                    <a:pt x="11" y="7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0" name="Freeform 1482">
              <a:extLst>
                <a:ext uri="{FF2B5EF4-FFF2-40B4-BE49-F238E27FC236}">
                  <a16:creationId xmlns:a16="http://schemas.microsoft.com/office/drawing/2014/main" id="{DE62F763-425E-4FBE-BE79-75FCA965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917"/>
              <a:ext cx="27" cy="34"/>
            </a:xfrm>
            <a:custGeom>
              <a:avLst/>
              <a:gdLst>
                <a:gd name="T0" fmla="*/ 2 w 29"/>
                <a:gd name="T1" fmla="*/ 23 h 33"/>
                <a:gd name="T2" fmla="*/ 16 w 29"/>
                <a:gd name="T3" fmla="*/ 34 h 33"/>
                <a:gd name="T4" fmla="*/ 21 w 29"/>
                <a:gd name="T5" fmla="*/ 13 h 33"/>
                <a:gd name="T6" fmla="*/ 7 w 29"/>
                <a:gd name="T7" fmla="*/ 2 h 33"/>
                <a:gd name="T8" fmla="*/ 2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1" name="Freeform 1483">
              <a:extLst>
                <a:ext uri="{FF2B5EF4-FFF2-40B4-BE49-F238E27FC236}">
                  <a16:creationId xmlns:a16="http://schemas.microsoft.com/office/drawing/2014/main" id="{F1508D8E-94F0-4D23-9B68-92F0992E7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836"/>
              <a:ext cx="200" cy="349"/>
            </a:xfrm>
            <a:custGeom>
              <a:avLst/>
              <a:gdLst>
                <a:gd name="T0" fmla="*/ 20 w 212"/>
                <a:gd name="T1" fmla="*/ 163 h 348"/>
                <a:gd name="T2" fmla="*/ 24 w 212"/>
                <a:gd name="T3" fmla="*/ 148 h 348"/>
                <a:gd name="T4" fmla="*/ 23 w 212"/>
                <a:gd name="T5" fmla="*/ 101 h 348"/>
                <a:gd name="T6" fmla="*/ 109 w 212"/>
                <a:gd name="T7" fmla="*/ 7 h 348"/>
                <a:gd name="T8" fmla="*/ 171 w 212"/>
                <a:gd name="T9" fmla="*/ 126 h 348"/>
                <a:gd name="T10" fmla="*/ 159 w 212"/>
                <a:gd name="T11" fmla="*/ 169 h 348"/>
                <a:gd name="T12" fmla="*/ 160 w 212"/>
                <a:gd name="T13" fmla="*/ 189 h 348"/>
                <a:gd name="T14" fmla="*/ 156 w 212"/>
                <a:gd name="T15" fmla="*/ 205 h 348"/>
                <a:gd name="T16" fmla="*/ 157 w 212"/>
                <a:gd name="T17" fmla="*/ 251 h 348"/>
                <a:gd name="T18" fmla="*/ 70 w 212"/>
                <a:gd name="T19" fmla="*/ 344 h 348"/>
                <a:gd name="T20" fmla="*/ 8 w 212"/>
                <a:gd name="T21" fmla="*/ 226 h 348"/>
                <a:gd name="T22" fmla="*/ 21 w 212"/>
                <a:gd name="T23" fmla="*/ 181 h 348"/>
                <a:gd name="T24" fmla="*/ 20 w 212"/>
                <a:gd name="T25" fmla="*/ 16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2" name="Freeform 1484">
              <a:extLst>
                <a:ext uri="{FF2B5EF4-FFF2-40B4-BE49-F238E27FC236}">
                  <a16:creationId xmlns:a16="http://schemas.microsoft.com/office/drawing/2014/main" id="{61984BF6-0A1A-4492-8CC9-BD3A7E12C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808"/>
              <a:ext cx="318" cy="282"/>
            </a:xfrm>
            <a:custGeom>
              <a:avLst/>
              <a:gdLst>
                <a:gd name="T0" fmla="*/ 103 w 338"/>
                <a:gd name="T1" fmla="*/ 70 h 281"/>
                <a:gd name="T2" fmla="*/ 115 w 338"/>
                <a:gd name="T3" fmla="*/ 64 h 281"/>
                <a:gd name="T4" fmla="*/ 143 w 338"/>
                <a:gd name="T5" fmla="*/ 32 h 281"/>
                <a:gd name="T6" fmla="*/ 260 w 338"/>
                <a:gd name="T7" fmla="*/ 50 h 281"/>
                <a:gd name="T8" fmla="*/ 224 w 338"/>
                <a:gd name="T9" fmla="*/ 186 h 281"/>
                <a:gd name="T10" fmla="*/ 189 w 338"/>
                <a:gd name="T11" fmla="*/ 204 h 281"/>
                <a:gd name="T12" fmla="*/ 179 w 338"/>
                <a:gd name="T13" fmla="*/ 215 h 281"/>
                <a:gd name="T14" fmla="*/ 166 w 338"/>
                <a:gd name="T15" fmla="*/ 221 h 281"/>
                <a:gd name="T16" fmla="*/ 137 w 338"/>
                <a:gd name="T17" fmla="*/ 253 h 281"/>
                <a:gd name="T18" fmla="*/ 23 w 338"/>
                <a:gd name="T19" fmla="*/ 234 h 281"/>
                <a:gd name="T20" fmla="*/ 56 w 338"/>
                <a:gd name="T21" fmla="*/ 98 h 281"/>
                <a:gd name="T22" fmla="*/ 93 w 338"/>
                <a:gd name="T23" fmla="*/ 80 h 281"/>
                <a:gd name="T24" fmla="*/ 103 w 338"/>
                <a:gd name="T25" fmla="*/ 7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4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7" y="52"/>
                    <a:pt x="158" y="40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3"/>
                  </a:cubicBezTo>
                  <a:cubicBezTo>
                    <a:pt x="255" y="192"/>
                    <a:pt x="241" y="198"/>
                    <a:pt x="227" y="201"/>
                  </a:cubicBezTo>
                  <a:cubicBezTo>
                    <a:pt x="224" y="205"/>
                    <a:pt x="220" y="209"/>
                    <a:pt x="215" y="212"/>
                  </a:cubicBezTo>
                  <a:cubicBezTo>
                    <a:pt x="209" y="216"/>
                    <a:pt x="203" y="218"/>
                    <a:pt x="199" y="218"/>
                  </a:cubicBezTo>
                  <a:cubicBezTo>
                    <a:pt x="190" y="230"/>
                    <a:pt x="179" y="241"/>
                    <a:pt x="165" y="250"/>
                  </a:cubicBezTo>
                  <a:cubicBezTo>
                    <a:pt x="115" y="281"/>
                    <a:pt x="53" y="273"/>
                    <a:pt x="27" y="231"/>
                  </a:cubicBezTo>
                  <a:cubicBezTo>
                    <a:pt x="0" y="189"/>
                    <a:pt x="19" y="129"/>
                    <a:pt x="68" y="98"/>
                  </a:cubicBezTo>
                  <a:cubicBezTo>
                    <a:pt x="82" y="89"/>
                    <a:pt x="97" y="83"/>
                    <a:pt x="112" y="80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3" name="Freeform 1485">
              <a:extLst>
                <a:ext uri="{FF2B5EF4-FFF2-40B4-BE49-F238E27FC236}">
                  <a16:creationId xmlns:a16="http://schemas.microsoft.com/office/drawing/2014/main" id="{01DF01D1-7CFA-4BD4-9AFB-8B2F177E1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835"/>
              <a:ext cx="138" cy="171"/>
            </a:xfrm>
            <a:custGeom>
              <a:avLst/>
              <a:gdLst>
                <a:gd name="T0" fmla="*/ 20 w 146"/>
                <a:gd name="T1" fmla="*/ 55 h 170"/>
                <a:gd name="T2" fmla="*/ 26 w 146"/>
                <a:gd name="T3" fmla="*/ 157 h 170"/>
                <a:gd name="T4" fmla="*/ 104 w 146"/>
                <a:gd name="T5" fmla="*/ 119 h 170"/>
                <a:gd name="T6" fmla="*/ 97 w 146"/>
                <a:gd name="T7" fmla="*/ 17 h 170"/>
                <a:gd name="T8" fmla="*/ 20 w 146"/>
                <a:gd name="T9" fmla="*/ 55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5"/>
                  </a:moveTo>
                  <a:cubicBezTo>
                    <a:pt x="0" y="93"/>
                    <a:pt x="4" y="137"/>
                    <a:pt x="31" y="154"/>
                  </a:cubicBezTo>
                  <a:cubicBezTo>
                    <a:pt x="59" y="170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7" y="0"/>
                    <a:pt x="46" y="17"/>
                    <a:pt x="23" y="55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4" name="Freeform 1486">
              <a:extLst>
                <a:ext uri="{FF2B5EF4-FFF2-40B4-BE49-F238E27FC236}">
                  <a16:creationId xmlns:a16="http://schemas.microsoft.com/office/drawing/2014/main" id="{84B4EAF9-544E-4CD1-9BFB-DF7BAE5E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006"/>
              <a:ext cx="24" cy="19"/>
            </a:xfrm>
            <a:custGeom>
              <a:avLst/>
              <a:gdLst>
                <a:gd name="T0" fmla="*/ 22 w 25"/>
                <a:gd name="T1" fmla="*/ 0 h 19"/>
                <a:gd name="T2" fmla="*/ 0 w 25"/>
                <a:gd name="T3" fmla="*/ 17 h 19"/>
                <a:gd name="T4" fmla="*/ 22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5" name="Freeform 1487">
              <a:extLst>
                <a:ext uri="{FF2B5EF4-FFF2-40B4-BE49-F238E27FC236}">
                  <a16:creationId xmlns:a16="http://schemas.microsoft.com/office/drawing/2014/main" id="{E64E09A0-4D9A-4203-B4E8-695C9D20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70"/>
              <a:ext cx="150" cy="108"/>
            </a:xfrm>
            <a:custGeom>
              <a:avLst/>
              <a:gdLst>
                <a:gd name="T0" fmla="*/ 62 w 159"/>
                <a:gd name="T1" fmla="*/ 4 h 108"/>
                <a:gd name="T2" fmla="*/ 3 w 159"/>
                <a:gd name="T3" fmla="*/ 62 h 108"/>
                <a:gd name="T4" fmla="*/ 71 w 159"/>
                <a:gd name="T5" fmla="*/ 103 h 108"/>
                <a:gd name="T6" fmla="*/ 131 w 159"/>
                <a:gd name="T7" fmla="*/ 45 h 108"/>
                <a:gd name="T8" fmla="*/ 62 w 159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4"/>
                  </a:moveTo>
                  <a:cubicBezTo>
                    <a:pt x="31" y="9"/>
                    <a:pt x="0" y="35"/>
                    <a:pt x="3" y="62"/>
                  </a:cubicBezTo>
                  <a:cubicBezTo>
                    <a:pt x="6" y="90"/>
                    <a:pt x="42" y="108"/>
                    <a:pt x="85" y="103"/>
                  </a:cubicBezTo>
                  <a:cubicBezTo>
                    <a:pt x="127" y="98"/>
                    <a:pt x="159" y="72"/>
                    <a:pt x="156" y="45"/>
                  </a:cubicBezTo>
                  <a:cubicBezTo>
                    <a:pt x="153" y="18"/>
                    <a:pt x="116" y="0"/>
                    <a:pt x="74" y="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6" name="Freeform 1488">
              <a:extLst>
                <a:ext uri="{FF2B5EF4-FFF2-40B4-BE49-F238E27FC236}">
                  <a16:creationId xmlns:a16="http://schemas.microsoft.com/office/drawing/2014/main" id="{3C9EF7F2-C953-4AF6-B890-F83A3BED6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983"/>
              <a:ext cx="92" cy="86"/>
            </a:xfrm>
            <a:custGeom>
              <a:avLst/>
              <a:gdLst>
                <a:gd name="T0" fmla="*/ 28 w 98"/>
                <a:gd name="T1" fmla="*/ 10 h 86"/>
                <a:gd name="T2" fmla="*/ 8 w 98"/>
                <a:gd name="T3" fmla="*/ 62 h 86"/>
                <a:gd name="T4" fmla="*/ 54 w 98"/>
                <a:gd name="T5" fmla="*/ 76 h 86"/>
                <a:gd name="T6" fmla="*/ 74 w 98"/>
                <a:gd name="T7" fmla="*/ 24 h 86"/>
                <a:gd name="T8" fmla="*/ 28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34" y="10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8" y="42"/>
                    <a:pt x="90" y="24"/>
                  </a:cubicBezTo>
                  <a:cubicBezTo>
                    <a:pt x="82" y="6"/>
                    <a:pt x="57" y="0"/>
                    <a:pt x="34" y="1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7" name="Freeform 1489">
              <a:extLst>
                <a:ext uri="{FF2B5EF4-FFF2-40B4-BE49-F238E27FC236}">
                  <a16:creationId xmlns:a16="http://schemas.microsoft.com/office/drawing/2014/main" id="{4AFA9F57-3B92-43D1-82DD-19DBE8AC8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008"/>
              <a:ext cx="23" cy="25"/>
            </a:xfrm>
            <a:custGeom>
              <a:avLst/>
              <a:gdLst>
                <a:gd name="T0" fmla="*/ 6 w 24"/>
                <a:gd name="T1" fmla="*/ 3 h 25"/>
                <a:gd name="T2" fmla="*/ 3 w 24"/>
                <a:gd name="T3" fmla="*/ 18 h 25"/>
                <a:gd name="T4" fmla="*/ 15 w 24"/>
                <a:gd name="T5" fmla="*/ 22 h 25"/>
                <a:gd name="T6" fmla="*/ 18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3" y="18"/>
                  </a:cubicBezTo>
                  <a:cubicBezTo>
                    <a:pt x="7" y="23"/>
                    <a:pt x="13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1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8" name="Freeform 1490">
              <a:extLst>
                <a:ext uri="{FF2B5EF4-FFF2-40B4-BE49-F238E27FC236}">
                  <a16:creationId xmlns:a16="http://schemas.microsoft.com/office/drawing/2014/main" id="{E3572498-FB5E-4440-8FDF-065B68FA2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034"/>
              <a:ext cx="17" cy="19"/>
            </a:xfrm>
            <a:custGeom>
              <a:avLst/>
              <a:gdLst>
                <a:gd name="T0" fmla="*/ 5 w 18"/>
                <a:gd name="T1" fmla="*/ 3 h 19"/>
                <a:gd name="T2" fmla="*/ 3 w 18"/>
                <a:gd name="T3" fmla="*/ 14 h 19"/>
                <a:gd name="T4" fmla="*/ 11 w 18"/>
                <a:gd name="T5" fmla="*/ 16 h 19"/>
                <a:gd name="T6" fmla="*/ 13 w 18"/>
                <a:gd name="T7" fmla="*/ 6 h 19"/>
                <a:gd name="T8" fmla="*/ 5 w 18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5" y="3"/>
                  </a:moveTo>
                  <a:cubicBezTo>
                    <a:pt x="1" y="5"/>
                    <a:pt x="0" y="10"/>
                    <a:pt x="3" y="14"/>
                  </a:cubicBezTo>
                  <a:cubicBezTo>
                    <a:pt x="5" y="17"/>
                    <a:pt x="10" y="19"/>
                    <a:pt x="14" y="16"/>
                  </a:cubicBezTo>
                  <a:cubicBezTo>
                    <a:pt x="17" y="14"/>
                    <a:pt x="18" y="9"/>
                    <a:pt x="16" y="6"/>
                  </a:cubicBezTo>
                  <a:cubicBezTo>
                    <a:pt x="13" y="2"/>
                    <a:pt x="8" y="0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9" name="Freeform 1491">
              <a:extLst>
                <a:ext uri="{FF2B5EF4-FFF2-40B4-BE49-F238E27FC236}">
                  <a16:creationId xmlns:a16="http://schemas.microsoft.com/office/drawing/2014/main" id="{C4B536AE-3F78-4F1B-BE23-F6A038745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859"/>
              <a:ext cx="82" cy="117"/>
            </a:xfrm>
            <a:custGeom>
              <a:avLst/>
              <a:gdLst>
                <a:gd name="T0" fmla="*/ 49 w 87"/>
                <a:gd name="T1" fmla="*/ 5 h 116"/>
                <a:gd name="T2" fmla="*/ 8 w 87"/>
                <a:gd name="T3" fmla="*/ 48 h 116"/>
                <a:gd name="T4" fmla="*/ 24 w 87"/>
                <a:gd name="T5" fmla="*/ 114 h 116"/>
                <a:gd name="T6" fmla="*/ 66 w 87"/>
                <a:gd name="T7" fmla="*/ 71 h 116"/>
                <a:gd name="T8" fmla="*/ 49 w 87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6">
                  <a:moveTo>
                    <a:pt x="58" y="5"/>
                  </a:moveTo>
                  <a:cubicBezTo>
                    <a:pt x="38" y="0"/>
                    <a:pt x="16" y="19"/>
                    <a:pt x="8" y="48"/>
                  </a:cubicBezTo>
                  <a:cubicBezTo>
                    <a:pt x="0" y="78"/>
                    <a:pt x="9" y="106"/>
                    <a:pt x="29" y="111"/>
                  </a:cubicBezTo>
                  <a:cubicBezTo>
                    <a:pt x="49" y="116"/>
                    <a:pt x="71" y="97"/>
                    <a:pt x="79" y="68"/>
                  </a:cubicBezTo>
                  <a:cubicBezTo>
                    <a:pt x="87" y="39"/>
                    <a:pt x="78" y="11"/>
                    <a:pt x="58" y="5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0" name="Freeform 1492">
              <a:extLst>
                <a:ext uri="{FF2B5EF4-FFF2-40B4-BE49-F238E27FC236}">
                  <a16:creationId xmlns:a16="http://schemas.microsoft.com/office/drawing/2014/main" id="{2EBB9C8B-4B11-4E67-96F3-53331755B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873"/>
              <a:ext cx="44" cy="54"/>
            </a:xfrm>
            <a:custGeom>
              <a:avLst/>
              <a:gdLst>
                <a:gd name="T0" fmla="*/ 3 w 47"/>
                <a:gd name="T1" fmla="*/ 21 h 54"/>
                <a:gd name="T2" fmla="*/ 14 w 47"/>
                <a:gd name="T3" fmla="*/ 51 h 54"/>
                <a:gd name="T4" fmla="*/ 36 w 47"/>
                <a:gd name="T5" fmla="*/ 33 h 54"/>
                <a:gd name="T6" fmla="*/ 24 w 47"/>
                <a:gd name="T7" fmla="*/ 3 h 54"/>
                <a:gd name="T8" fmla="*/ 3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3" y="21"/>
                  </a:moveTo>
                  <a:cubicBezTo>
                    <a:pt x="0" y="35"/>
                    <a:pt x="6" y="48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7" y="20"/>
                    <a:pt x="41" y="7"/>
                    <a:pt x="30" y="3"/>
                  </a:cubicBezTo>
                  <a:cubicBezTo>
                    <a:pt x="19" y="0"/>
                    <a:pt x="7" y="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1" name="Freeform 1493">
              <a:extLst>
                <a:ext uri="{FF2B5EF4-FFF2-40B4-BE49-F238E27FC236}">
                  <a16:creationId xmlns:a16="http://schemas.microsoft.com/office/drawing/2014/main" id="{EEBA3CB3-E740-4A08-9A11-9217C7E1F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931"/>
              <a:ext cx="28" cy="34"/>
            </a:xfrm>
            <a:custGeom>
              <a:avLst/>
              <a:gdLst>
                <a:gd name="T0" fmla="*/ 4 w 30"/>
                <a:gd name="T1" fmla="*/ 9 h 33"/>
                <a:gd name="T2" fmla="*/ 6 w 30"/>
                <a:gd name="T3" fmla="*/ 32 h 33"/>
                <a:gd name="T4" fmla="*/ 20 w 30"/>
                <a:gd name="T5" fmla="*/ 26 h 33"/>
                <a:gd name="T6" fmla="*/ 19 w 30"/>
                <a:gd name="T7" fmla="*/ 4 h 33"/>
                <a:gd name="T8" fmla="*/ 4 w 30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9"/>
                  </a:moveTo>
                  <a:cubicBezTo>
                    <a:pt x="0" y="16"/>
                    <a:pt x="1" y="25"/>
                    <a:pt x="6" y="29"/>
                  </a:cubicBezTo>
                  <a:cubicBezTo>
                    <a:pt x="12" y="33"/>
                    <a:pt x="21" y="30"/>
                    <a:pt x="25" y="23"/>
                  </a:cubicBezTo>
                  <a:cubicBezTo>
                    <a:pt x="30" y="16"/>
                    <a:pt x="29" y="8"/>
                    <a:pt x="23" y="4"/>
                  </a:cubicBezTo>
                  <a:cubicBezTo>
                    <a:pt x="17" y="0"/>
                    <a:pt x="9" y="2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2" name="Freeform 1494">
              <a:extLst>
                <a:ext uri="{FF2B5EF4-FFF2-40B4-BE49-F238E27FC236}">
                  <a16:creationId xmlns:a16="http://schemas.microsoft.com/office/drawing/2014/main" id="{97F5CE81-6C05-40D3-A8EB-D01321F99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806"/>
              <a:ext cx="318" cy="283"/>
            </a:xfrm>
            <a:custGeom>
              <a:avLst/>
              <a:gdLst>
                <a:gd name="T0" fmla="*/ 103 w 338"/>
                <a:gd name="T1" fmla="*/ 70 h 282"/>
                <a:gd name="T2" fmla="*/ 115 w 338"/>
                <a:gd name="T3" fmla="*/ 65 h 282"/>
                <a:gd name="T4" fmla="*/ 144 w 338"/>
                <a:gd name="T5" fmla="*/ 32 h 282"/>
                <a:gd name="T6" fmla="*/ 260 w 338"/>
                <a:gd name="T7" fmla="*/ 51 h 282"/>
                <a:gd name="T8" fmla="*/ 225 w 338"/>
                <a:gd name="T9" fmla="*/ 187 h 282"/>
                <a:gd name="T10" fmla="*/ 189 w 338"/>
                <a:gd name="T11" fmla="*/ 204 h 282"/>
                <a:gd name="T12" fmla="*/ 179 w 338"/>
                <a:gd name="T13" fmla="*/ 216 h 282"/>
                <a:gd name="T14" fmla="*/ 166 w 338"/>
                <a:gd name="T15" fmla="*/ 222 h 282"/>
                <a:gd name="T16" fmla="*/ 138 w 338"/>
                <a:gd name="T17" fmla="*/ 253 h 282"/>
                <a:gd name="T18" fmla="*/ 23 w 338"/>
                <a:gd name="T19" fmla="*/ 235 h 282"/>
                <a:gd name="T20" fmla="*/ 57 w 338"/>
                <a:gd name="T21" fmla="*/ 98 h 282"/>
                <a:gd name="T22" fmla="*/ 94 w 338"/>
                <a:gd name="T23" fmla="*/ 81 h 282"/>
                <a:gd name="T24" fmla="*/ 103 w 338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5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9"/>
                    <a:pt x="311" y="51"/>
                  </a:cubicBezTo>
                  <a:cubicBezTo>
                    <a:pt x="338" y="93"/>
                    <a:pt x="319" y="152"/>
                    <a:pt x="270" y="184"/>
                  </a:cubicBezTo>
                  <a:cubicBezTo>
                    <a:pt x="256" y="193"/>
                    <a:pt x="242" y="198"/>
                    <a:pt x="227" y="201"/>
                  </a:cubicBezTo>
                  <a:cubicBezTo>
                    <a:pt x="225" y="205"/>
                    <a:pt x="221" y="210"/>
                    <a:pt x="215" y="213"/>
                  </a:cubicBezTo>
                  <a:cubicBezTo>
                    <a:pt x="210" y="217"/>
                    <a:pt x="204" y="219"/>
                    <a:pt x="199" y="219"/>
                  </a:cubicBezTo>
                  <a:cubicBezTo>
                    <a:pt x="191" y="231"/>
                    <a:pt x="179" y="242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4"/>
                    <a:pt x="113" y="81"/>
                  </a:cubicBezTo>
                  <a:cubicBezTo>
                    <a:pt x="115" y="77"/>
                    <a:pt x="119" y="74"/>
                    <a:pt x="124" y="7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3" name="Freeform 1495">
              <a:extLst>
                <a:ext uri="{FF2B5EF4-FFF2-40B4-BE49-F238E27FC236}">
                  <a16:creationId xmlns:a16="http://schemas.microsoft.com/office/drawing/2014/main" id="{30207CDB-3D22-4E0C-A316-FCA21EC3B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064"/>
              <a:ext cx="318" cy="283"/>
            </a:xfrm>
            <a:custGeom>
              <a:avLst/>
              <a:gdLst>
                <a:gd name="T0" fmla="*/ 103 w 338"/>
                <a:gd name="T1" fmla="*/ 70 h 282"/>
                <a:gd name="T2" fmla="*/ 115 w 338"/>
                <a:gd name="T3" fmla="*/ 64 h 282"/>
                <a:gd name="T4" fmla="*/ 143 w 338"/>
                <a:gd name="T5" fmla="*/ 32 h 282"/>
                <a:gd name="T6" fmla="*/ 260 w 338"/>
                <a:gd name="T7" fmla="*/ 50 h 282"/>
                <a:gd name="T8" fmla="*/ 224 w 338"/>
                <a:gd name="T9" fmla="*/ 187 h 282"/>
                <a:gd name="T10" fmla="*/ 189 w 338"/>
                <a:gd name="T11" fmla="*/ 204 h 282"/>
                <a:gd name="T12" fmla="*/ 179 w 338"/>
                <a:gd name="T13" fmla="*/ 216 h 282"/>
                <a:gd name="T14" fmla="*/ 166 w 338"/>
                <a:gd name="T15" fmla="*/ 222 h 282"/>
                <a:gd name="T16" fmla="*/ 138 w 338"/>
                <a:gd name="T17" fmla="*/ 253 h 282"/>
                <a:gd name="T18" fmla="*/ 23 w 338"/>
                <a:gd name="T19" fmla="*/ 234 h 282"/>
                <a:gd name="T20" fmla="*/ 57 w 338"/>
                <a:gd name="T21" fmla="*/ 98 h 282"/>
                <a:gd name="T22" fmla="*/ 94 w 338"/>
                <a:gd name="T23" fmla="*/ 81 h 282"/>
                <a:gd name="T24" fmla="*/ 103 w 338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2"/>
                    <a:pt x="241" y="198"/>
                    <a:pt x="227" y="201"/>
                  </a:cubicBezTo>
                  <a:cubicBezTo>
                    <a:pt x="225" y="205"/>
                    <a:pt x="220" y="209"/>
                    <a:pt x="215" y="213"/>
                  </a:cubicBezTo>
                  <a:cubicBezTo>
                    <a:pt x="209" y="216"/>
                    <a:pt x="204" y="218"/>
                    <a:pt x="199" y="219"/>
                  </a:cubicBezTo>
                  <a:cubicBezTo>
                    <a:pt x="190" y="230"/>
                    <a:pt x="179" y="241"/>
                    <a:pt x="166" y="250"/>
                  </a:cubicBezTo>
                  <a:cubicBezTo>
                    <a:pt x="116" y="282"/>
                    <a:pt x="54" y="273"/>
                    <a:pt x="27" y="231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4" name="Freeform 1496">
              <a:extLst>
                <a:ext uri="{FF2B5EF4-FFF2-40B4-BE49-F238E27FC236}">
                  <a16:creationId xmlns:a16="http://schemas.microsoft.com/office/drawing/2014/main" id="{113907C7-69D2-4C85-8AE4-267C87E98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1091"/>
              <a:ext cx="138" cy="172"/>
            </a:xfrm>
            <a:custGeom>
              <a:avLst/>
              <a:gdLst>
                <a:gd name="T0" fmla="*/ 21 w 146"/>
                <a:gd name="T1" fmla="*/ 55 h 171"/>
                <a:gd name="T2" fmla="*/ 26 w 146"/>
                <a:gd name="T3" fmla="*/ 157 h 171"/>
                <a:gd name="T4" fmla="*/ 104 w 146"/>
                <a:gd name="T5" fmla="*/ 119 h 171"/>
                <a:gd name="T6" fmla="*/ 97 w 146"/>
                <a:gd name="T7" fmla="*/ 17 h 171"/>
                <a:gd name="T8" fmla="*/ 21 w 146"/>
                <a:gd name="T9" fmla="*/ 5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24" y="55"/>
                  </a:moveTo>
                  <a:cubicBezTo>
                    <a:pt x="0" y="93"/>
                    <a:pt x="4" y="137"/>
                    <a:pt x="32" y="154"/>
                  </a:cubicBezTo>
                  <a:cubicBezTo>
                    <a:pt x="59" y="171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8" y="0"/>
                    <a:pt x="47" y="17"/>
                    <a:pt x="24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5" name="Freeform 1497">
              <a:extLst>
                <a:ext uri="{FF2B5EF4-FFF2-40B4-BE49-F238E27FC236}">
                  <a16:creationId xmlns:a16="http://schemas.microsoft.com/office/drawing/2014/main" id="{2100248A-F979-4ED1-B8C5-1F542D8B0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262"/>
              <a:ext cx="24" cy="19"/>
            </a:xfrm>
            <a:custGeom>
              <a:avLst/>
              <a:gdLst>
                <a:gd name="T0" fmla="*/ 22 w 25"/>
                <a:gd name="T1" fmla="*/ 0 h 19"/>
                <a:gd name="T2" fmla="*/ 0 w 25"/>
                <a:gd name="T3" fmla="*/ 17 h 19"/>
                <a:gd name="T4" fmla="*/ 22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6" name="Freeform 1498">
              <a:extLst>
                <a:ext uri="{FF2B5EF4-FFF2-40B4-BE49-F238E27FC236}">
                  <a16:creationId xmlns:a16="http://schemas.microsoft.com/office/drawing/2014/main" id="{32E4E587-4118-4116-B3A8-927012BD1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226"/>
              <a:ext cx="150" cy="108"/>
            </a:xfrm>
            <a:custGeom>
              <a:avLst/>
              <a:gdLst>
                <a:gd name="T0" fmla="*/ 62 w 159"/>
                <a:gd name="T1" fmla="*/ 5 h 108"/>
                <a:gd name="T2" fmla="*/ 3 w 159"/>
                <a:gd name="T3" fmla="*/ 63 h 108"/>
                <a:gd name="T4" fmla="*/ 71 w 159"/>
                <a:gd name="T5" fmla="*/ 103 h 108"/>
                <a:gd name="T6" fmla="*/ 131 w 159"/>
                <a:gd name="T7" fmla="*/ 45 h 108"/>
                <a:gd name="T8" fmla="*/ 62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9"/>
                    <a:pt x="0" y="35"/>
                    <a:pt x="3" y="63"/>
                  </a:cubicBezTo>
                  <a:cubicBezTo>
                    <a:pt x="6" y="90"/>
                    <a:pt x="43" y="108"/>
                    <a:pt x="85" y="103"/>
                  </a:cubicBezTo>
                  <a:cubicBezTo>
                    <a:pt x="127" y="99"/>
                    <a:pt x="159" y="73"/>
                    <a:pt x="156" y="45"/>
                  </a:cubicBezTo>
                  <a:cubicBezTo>
                    <a:pt x="153" y="18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7" name="Freeform 1499">
              <a:extLst>
                <a:ext uri="{FF2B5EF4-FFF2-40B4-BE49-F238E27FC236}">
                  <a16:creationId xmlns:a16="http://schemas.microsoft.com/office/drawing/2014/main" id="{C1A8DA38-13B9-4A40-A31A-145C8073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239"/>
              <a:ext cx="93" cy="86"/>
            </a:xfrm>
            <a:custGeom>
              <a:avLst/>
              <a:gdLst>
                <a:gd name="T0" fmla="*/ 28 w 99"/>
                <a:gd name="T1" fmla="*/ 10 h 86"/>
                <a:gd name="T2" fmla="*/ 8 w 99"/>
                <a:gd name="T3" fmla="*/ 62 h 86"/>
                <a:gd name="T4" fmla="*/ 54 w 99"/>
                <a:gd name="T5" fmla="*/ 76 h 86"/>
                <a:gd name="T6" fmla="*/ 75 w 99"/>
                <a:gd name="T7" fmla="*/ 24 h 86"/>
                <a:gd name="T8" fmla="*/ 28 w 99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34" y="10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9" y="42"/>
                    <a:pt x="90" y="24"/>
                  </a:cubicBezTo>
                  <a:cubicBezTo>
                    <a:pt x="82" y="6"/>
                    <a:pt x="57" y="0"/>
                    <a:pt x="3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8" name="Freeform 1500">
              <a:extLst>
                <a:ext uri="{FF2B5EF4-FFF2-40B4-BE49-F238E27FC236}">
                  <a16:creationId xmlns:a16="http://schemas.microsoft.com/office/drawing/2014/main" id="{1D9E0844-46C0-4F75-91D0-DA957757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264"/>
              <a:ext cx="23" cy="25"/>
            </a:xfrm>
            <a:custGeom>
              <a:avLst/>
              <a:gdLst>
                <a:gd name="T0" fmla="*/ 6 w 24"/>
                <a:gd name="T1" fmla="*/ 3 h 25"/>
                <a:gd name="T2" fmla="*/ 4 w 24"/>
                <a:gd name="T3" fmla="*/ 18 h 25"/>
                <a:gd name="T4" fmla="*/ 15 w 24"/>
                <a:gd name="T5" fmla="*/ 22 h 25"/>
                <a:gd name="T6" fmla="*/ 18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4" y="18"/>
                  </a:cubicBezTo>
                  <a:cubicBezTo>
                    <a:pt x="7" y="23"/>
                    <a:pt x="14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2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9" name="Freeform 1501">
              <a:extLst>
                <a:ext uri="{FF2B5EF4-FFF2-40B4-BE49-F238E27FC236}">
                  <a16:creationId xmlns:a16="http://schemas.microsoft.com/office/drawing/2014/main" id="{3A965E1D-93D9-4C14-A671-C99EDF41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1291"/>
              <a:ext cx="16" cy="18"/>
            </a:xfrm>
            <a:custGeom>
              <a:avLst/>
              <a:gdLst>
                <a:gd name="T0" fmla="*/ 4 w 17"/>
                <a:gd name="T1" fmla="*/ 2 h 18"/>
                <a:gd name="T2" fmla="*/ 2 w 17"/>
                <a:gd name="T3" fmla="*/ 13 h 18"/>
                <a:gd name="T4" fmla="*/ 10 w 17"/>
                <a:gd name="T5" fmla="*/ 16 h 18"/>
                <a:gd name="T6" fmla="*/ 12 w 17"/>
                <a:gd name="T7" fmla="*/ 5 h 18"/>
                <a:gd name="T8" fmla="*/ 4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1" y="4"/>
                    <a:pt x="0" y="9"/>
                    <a:pt x="2" y="13"/>
                  </a:cubicBezTo>
                  <a:cubicBezTo>
                    <a:pt x="5" y="17"/>
                    <a:pt x="9" y="18"/>
                    <a:pt x="13" y="16"/>
                  </a:cubicBezTo>
                  <a:cubicBezTo>
                    <a:pt x="16" y="13"/>
                    <a:pt x="17" y="9"/>
                    <a:pt x="15" y="5"/>
                  </a:cubicBezTo>
                  <a:cubicBezTo>
                    <a:pt x="12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0" name="Freeform 1502">
              <a:extLst>
                <a:ext uri="{FF2B5EF4-FFF2-40B4-BE49-F238E27FC236}">
                  <a16:creationId xmlns:a16="http://schemas.microsoft.com/office/drawing/2014/main" id="{BEABC4A9-224B-4D77-8372-AD68471B5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115"/>
              <a:ext cx="83" cy="118"/>
            </a:xfrm>
            <a:custGeom>
              <a:avLst/>
              <a:gdLst>
                <a:gd name="T0" fmla="*/ 49 w 88"/>
                <a:gd name="T1" fmla="*/ 6 h 117"/>
                <a:gd name="T2" fmla="*/ 8 w 88"/>
                <a:gd name="T3" fmla="*/ 49 h 117"/>
                <a:gd name="T4" fmla="*/ 24 w 88"/>
                <a:gd name="T5" fmla="*/ 114 h 117"/>
                <a:gd name="T6" fmla="*/ 67 w 88"/>
                <a:gd name="T7" fmla="*/ 71 h 117"/>
                <a:gd name="T8" fmla="*/ 49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9" y="0"/>
                    <a:pt x="16" y="19"/>
                    <a:pt x="8" y="49"/>
                  </a:cubicBezTo>
                  <a:cubicBezTo>
                    <a:pt x="0" y="78"/>
                    <a:pt x="10" y="106"/>
                    <a:pt x="29" y="111"/>
                  </a:cubicBezTo>
                  <a:cubicBezTo>
                    <a:pt x="49" y="117"/>
                    <a:pt x="72" y="97"/>
                    <a:pt x="80" y="68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1" name="Freeform 1503">
              <a:extLst>
                <a:ext uri="{FF2B5EF4-FFF2-40B4-BE49-F238E27FC236}">
                  <a16:creationId xmlns:a16="http://schemas.microsoft.com/office/drawing/2014/main" id="{F28ACFBE-A67A-4972-BBD9-9536C5E1F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130"/>
              <a:ext cx="45" cy="53"/>
            </a:xfrm>
            <a:custGeom>
              <a:avLst/>
              <a:gdLst>
                <a:gd name="T0" fmla="*/ 4 w 48"/>
                <a:gd name="T1" fmla="*/ 21 h 53"/>
                <a:gd name="T2" fmla="*/ 14 w 48"/>
                <a:gd name="T3" fmla="*/ 50 h 53"/>
                <a:gd name="T4" fmla="*/ 36 w 48"/>
                <a:gd name="T5" fmla="*/ 32 h 53"/>
                <a:gd name="T6" fmla="*/ 25 w 48"/>
                <a:gd name="T7" fmla="*/ 3 h 53"/>
                <a:gd name="T8" fmla="*/ 4 w 48"/>
                <a:gd name="T9" fmla="*/ 2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4" y="21"/>
                  </a:moveTo>
                  <a:cubicBezTo>
                    <a:pt x="0" y="34"/>
                    <a:pt x="6" y="47"/>
                    <a:pt x="17" y="50"/>
                  </a:cubicBezTo>
                  <a:cubicBezTo>
                    <a:pt x="28" y="53"/>
                    <a:pt x="40" y="45"/>
                    <a:pt x="44" y="32"/>
                  </a:cubicBezTo>
                  <a:cubicBezTo>
                    <a:pt x="48" y="19"/>
                    <a:pt x="42" y="6"/>
                    <a:pt x="31" y="3"/>
                  </a:cubicBezTo>
                  <a:cubicBezTo>
                    <a:pt x="20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2" name="Freeform 1504">
              <a:extLst>
                <a:ext uri="{FF2B5EF4-FFF2-40B4-BE49-F238E27FC236}">
                  <a16:creationId xmlns:a16="http://schemas.microsoft.com/office/drawing/2014/main" id="{91A40129-2E79-414D-A988-549A37154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187"/>
              <a:ext cx="29" cy="34"/>
            </a:xfrm>
            <a:custGeom>
              <a:avLst/>
              <a:gdLst>
                <a:gd name="T0" fmla="*/ 4 w 30"/>
                <a:gd name="T1" fmla="*/ 10 h 33"/>
                <a:gd name="T2" fmla="*/ 7 w 30"/>
                <a:gd name="T3" fmla="*/ 32 h 33"/>
                <a:gd name="T4" fmla="*/ 23 w 30"/>
                <a:gd name="T5" fmla="*/ 27 h 33"/>
                <a:gd name="T6" fmla="*/ 20 w 30"/>
                <a:gd name="T7" fmla="*/ 4 h 33"/>
                <a:gd name="T8" fmla="*/ 4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cubicBezTo>
                    <a:pt x="0" y="17"/>
                    <a:pt x="1" y="25"/>
                    <a:pt x="7" y="29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3" y="4"/>
                  </a:cubicBezTo>
                  <a:cubicBezTo>
                    <a:pt x="17" y="0"/>
                    <a:pt x="9" y="3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3" name="Freeform 1505">
              <a:extLst>
                <a:ext uri="{FF2B5EF4-FFF2-40B4-BE49-F238E27FC236}">
                  <a16:creationId xmlns:a16="http://schemas.microsoft.com/office/drawing/2014/main" id="{2860BA24-A761-4AF0-98BC-C674640AA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063"/>
              <a:ext cx="317" cy="282"/>
            </a:xfrm>
            <a:custGeom>
              <a:avLst/>
              <a:gdLst>
                <a:gd name="T0" fmla="*/ 103 w 337"/>
                <a:gd name="T1" fmla="*/ 70 h 281"/>
                <a:gd name="T2" fmla="*/ 115 w 337"/>
                <a:gd name="T3" fmla="*/ 64 h 281"/>
                <a:gd name="T4" fmla="*/ 143 w 337"/>
                <a:gd name="T5" fmla="*/ 32 h 281"/>
                <a:gd name="T6" fmla="*/ 260 w 337"/>
                <a:gd name="T7" fmla="*/ 50 h 281"/>
                <a:gd name="T8" fmla="*/ 224 w 337"/>
                <a:gd name="T9" fmla="*/ 186 h 281"/>
                <a:gd name="T10" fmla="*/ 188 w 337"/>
                <a:gd name="T11" fmla="*/ 204 h 281"/>
                <a:gd name="T12" fmla="*/ 178 w 337"/>
                <a:gd name="T13" fmla="*/ 215 h 281"/>
                <a:gd name="T14" fmla="*/ 166 w 337"/>
                <a:gd name="T15" fmla="*/ 221 h 281"/>
                <a:gd name="T16" fmla="*/ 137 w 337"/>
                <a:gd name="T17" fmla="*/ 252 h 281"/>
                <a:gd name="T18" fmla="*/ 22 w 337"/>
                <a:gd name="T19" fmla="*/ 234 h 281"/>
                <a:gd name="T20" fmla="*/ 56 w 337"/>
                <a:gd name="T21" fmla="*/ 98 h 281"/>
                <a:gd name="T22" fmla="*/ 93 w 337"/>
                <a:gd name="T23" fmla="*/ 80 h 281"/>
                <a:gd name="T24" fmla="*/ 103 w 337"/>
                <a:gd name="T25" fmla="*/ 7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1">
                  <a:moveTo>
                    <a:pt x="123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6" y="52"/>
                    <a:pt x="158" y="40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7" y="92"/>
                    <a:pt x="319" y="152"/>
                    <a:pt x="269" y="183"/>
                  </a:cubicBezTo>
                  <a:cubicBezTo>
                    <a:pt x="255" y="192"/>
                    <a:pt x="241" y="198"/>
                    <a:pt x="226" y="201"/>
                  </a:cubicBezTo>
                  <a:cubicBezTo>
                    <a:pt x="224" y="205"/>
                    <a:pt x="220" y="209"/>
                    <a:pt x="214" y="212"/>
                  </a:cubicBezTo>
                  <a:cubicBezTo>
                    <a:pt x="209" y="216"/>
                    <a:pt x="203" y="218"/>
                    <a:pt x="199" y="218"/>
                  </a:cubicBezTo>
                  <a:cubicBezTo>
                    <a:pt x="190" y="230"/>
                    <a:pt x="179" y="241"/>
                    <a:pt x="165" y="249"/>
                  </a:cubicBezTo>
                  <a:cubicBezTo>
                    <a:pt x="115" y="281"/>
                    <a:pt x="53" y="273"/>
                    <a:pt x="26" y="231"/>
                  </a:cubicBezTo>
                  <a:cubicBezTo>
                    <a:pt x="0" y="189"/>
                    <a:pt x="18" y="129"/>
                    <a:pt x="68" y="98"/>
                  </a:cubicBezTo>
                  <a:cubicBezTo>
                    <a:pt x="82" y="89"/>
                    <a:pt x="97" y="83"/>
                    <a:pt x="112" y="80"/>
                  </a:cubicBezTo>
                  <a:cubicBezTo>
                    <a:pt x="115" y="77"/>
                    <a:pt x="118" y="73"/>
                    <a:pt x="123" y="7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4" name="Freeform 1506">
              <a:extLst>
                <a:ext uri="{FF2B5EF4-FFF2-40B4-BE49-F238E27FC236}">
                  <a16:creationId xmlns:a16="http://schemas.microsoft.com/office/drawing/2014/main" id="{C893FD83-6BD9-48F9-92F3-96CA09E6C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952"/>
              <a:ext cx="199" cy="349"/>
            </a:xfrm>
            <a:custGeom>
              <a:avLst/>
              <a:gdLst>
                <a:gd name="T0" fmla="*/ 20 w 212"/>
                <a:gd name="T1" fmla="*/ 163 h 348"/>
                <a:gd name="T2" fmla="*/ 23 w 212"/>
                <a:gd name="T3" fmla="*/ 148 h 348"/>
                <a:gd name="T4" fmla="*/ 22 w 212"/>
                <a:gd name="T5" fmla="*/ 101 h 348"/>
                <a:gd name="T6" fmla="*/ 108 w 212"/>
                <a:gd name="T7" fmla="*/ 7 h 348"/>
                <a:gd name="T8" fmla="*/ 168 w 212"/>
                <a:gd name="T9" fmla="*/ 126 h 348"/>
                <a:gd name="T10" fmla="*/ 157 w 212"/>
                <a:gd name="T11" fmla="*/ 169 h 348"/>
                <a:gd name="T12" fmla="*/ 158 w 212"/>
                <a:gd name="T13" fmla="*/ 189 h 348"/>
                <a:gd name="T14" fmla="*/ 153 w 212"/>
                <a:gd name="T15" fmla="*/ 205 h 348"/>
                <a:gd name="T16" fmla="*/ 155 w 212"/>
                <a:gd name="T17" fmla="*/ 251 h 348"/>
                <a:gd name="T18" fmla="*/ 69 w 212"/>
                <a:gd name="T19" fmla="*/ 344 h 348"/>
                <a:gd name="T20" fmla="*/ 8 w 212"/>
                <a:gd name="T21" fmla="*/ 226 h 348"/>
                <a:gd name="T22" fmla="*/ 21 w 212"/>
                <a:gd name="T23" fmla="*/ 181 h 348"/>
                <a:gd name="T24" fmla="*/ 20 w 212"/>
                <a:gd name="T25" fmla="*/ 16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5" name="Freeform 1507">
              <a:extLst>
                <a:ext uri="{FF2B5EF4-FFF2-40B4-BE49-F238E27FC236}">
                  <a16:creationId xmlns:a16="http://schemas.microsoft.com/office/drawing/2014/main" id="{50A15A1E-9338-4CBA-B110-86F6D5C0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962"/>
              <a:ext cx="131" cy="172"/>
            </a:xfrm>
            <a:custGeom>
              <a:avLst/>
              <a:gdLst>
                <a:gd name="T0" fmla="*/ 11 w 139"/>
                <a:gd name="T1" fmla="*/ 104 h 172"/>
                <a:gd name="T2" fmla="*/ 80 w 139"/>
                <a:gd name="T3" fmla="*/ 162 h 172"/>
                <a:gd name="T4" fmla="*/ 105 w 139"/>
                <a:gd name="T5" fmla="*/ 68 h 172"/>
                <a:gd name="T6" fmla="*/ 38 w 139"/>
                <a:gd name="T7" fmla="*/ 10 h 172"/>
                <a:gd name="T8" fmla="*/ 11 w 139"/>
                <a:gd name="T9" fmla="*/ 10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6" name="Freeform 1508">
              <a:extLst>
                <a:ext uri="{FF2B5EF4-FFF2-40B4-BE49-F238E27FC236}">
                  <a16:creationId xmlns:a16="http://schemas.microsoft.com/office/drawing/2014/main" id="{1EDE3178-E5A7-4904-B8C6-656E3B1F0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125"/>
              <a:ext cx="15" cy="30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30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7" name="Freeform 1509">
              <a:extLst>
                <a:ext uri="{FF2B5EF4-FFF2-40B4-BE49-F238E27FC236}">
                  <a16:creationId xmlns:a16="http://schemas.microsoft.com/office/drawing/2014/main" id="{FD85165D-1028-4105-A309-85D2EB5F2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144"/>
              <a:ext cx="124" cy="159"/>
            </a:xfrm>
            <a:custGeom>
              <a:avLst/>
              <a:gdLst>
                <a:gd name="T0" fmla="*/ 21 w 131"/>
                <a:gd name="T1" fmla="*/ 51 h 158"/>
                <a:gd name="T2" fmla="*/ 19 w 131"/>
                <a:gd name="T3" fmla="*/ 145 h 158"/>
                <a:gd name="T4" fmla="*/ 91 w 131"/>
                <a:gd name="T5" fmla="*/ 110 h 158"/>
                <a:gd name="T6" fmla="*/ 92 w 131"/>
                <a:gd name="T7" fmla="*/ 15 h 158"/>
                <a:gd name="T8" fmla="*/ 21 w 131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6"/>
                    <a:pt x="0" y="127"/>
                    <a:pt x="22" y="142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1"/>
                    <a:pt x="131" y="30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8" name="Freeform 1510">
              <a:extLst>
                <a:ext uri="{FF2B5EF4-FFF2-40B4-BE49-F238E27FC236}">
                  <a16:creationId xmlns:a16="http://schemas.microsoft.com/office/drawing/2014/main" id="{110879C3-FAF7-4BD5-B50A-EB866084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153"/>
              <a:ext cx="77" cy="99"/>
            </a:xfrm>
            <a:custGeom>
              <a:avLst/>
              <a:gdLst>
                <a:gd name="T0" fmla="*/ 6 w 82"/>
                <a:gd name="T1" fmla="*/ 39 h 98"/>
                <a:gd name="T2" fmla="*/ 23 w 82"/>
                <a:gd name="T3" fmla="*/ 95 h 98"/>
                <a:gd name="T4" fmla="*/ 63 w 82"/>
                <a:gd name="T5" fmla="*/ 62 h 98"/>
                <a:gd name="T6" fmla="*/ 44 w 82"/>
                <a:gd name="T7" fmla="*/ 6 h 98"/>
                <a:gd name="T8" fmla="*/ 6 w 82"/>
                <a:gd name="T9" fmla="*/ 3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8"/>
                    <a:pt x="69" y="82"/>
                    <a:pt x="76" y="59"/>
                  </a:cubicBezTo>
                  <a:cubicBezTo>
                    <a:pt x="82" y="35"/>
                    <a:pt x="72" y="11"/>
                    <a:pt x="53" y="6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9" name="Freeform 1511">
              <a:extLst>
                <a:ext uri="{FF2B5EF4-FFF2-40B4-BE49-F238E27FC236}">
                  <a16:creationId xmlns:a16="http://schemas.microsoft.com/office/drawing/2014/main" id="{3F902967-218C-4876-A3D2-DF1394303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161"/>
              <a:ext cx="22" cy="23"/>
            </a:xfrm>
            <a:custGeom>
              <a:avLst/>
              <a:gdLst>
                <a:gd name="T0" fmla="*/ 1 w 24"/>
                <a:gd name="T1" fmla="*/ 10 h 23"/>
                <a:gd name="T2" fmla="*/ 7 w 24"/>
                <a:gd name="T3" fmla="*/ 22 h 23"/>
                <a:gd name="T4" fmla="*/ 17 w 24"/>
                <a:gd name="T5" fmla="*/ 13 h 23"/>
                <a:gd name="T6" fmla="*/ 10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0" name="Freeform 1512">
              <a:extLst>
                <a:ext uri="{FF2B5EF4-FFF2-40B4-BE49-F238E27FC236}">
                  <a16:creationId xmlns:a16="http://schemas.microsoft.com/office/drawing/2014/main" id="{49016D9A-B28E-40E9-9F45-84DAC93BC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1191"/>
              <a:ext cx="16" cy="17"/>
            </a:xfrm>
            <a:custGeom>
              <a:avLst/>
              <a:gdLst>
                <a:gd name="T0" fmla="*/ 1 w 17"/>
                <a:gd name="T1" fmla="*/ 7 h 16"/>
                <a:gd name="T2" fmla="*/ 8 w 17"/>
                <a:gd name="T3" fmla="*/ 19 h 16"/>
                <a:gd name="T4" fmla="*/ 14 w 17"/>
                <a:gd name="T5" fmla="*/ 12 h 16"/>
                <a:gd name="T6" fmla="*/ 8 w 17"/>
                <a:gd name="T7" fmla="*/ 1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1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1" name="Freeform 1513">
              <a:extLst>
                <a:ext uri="{FF2B5EF4-FFF2-40B4-BE49-F238E27FC236}">
                  <a16:creationId xmlns:a16="http://schemas.microsoft.com/office/drawing/2014/main" id="{B136F0B2-C7DC-4AD7-B636-722E4F660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967"/>
              <a:ext cx="90" cy="114"/>
            </a:xfrm>
            <a:custGeom>
              <a:avLst/>
              <a:gdLst>
                <a:gd name="T0" fmla="*/ 14 w 95"/>
                <a:gd name="T1" fmla="*/ 11 h 114"/>
                <a:gd name="T2" fmla="*/ 14 w 95"/>
                <a:gd name="T3" fmla="*/ 78 h 114"/>
                <a:gd name="T4" fmla="*/ 66 w 95"/>
                <a:gd name="T5" fmla="*/ 102 h 114"/>
                <a:gd name="T6" fmla="*/ 66 w 95"/>
                <a:gd name="T7" fmla="*/ 36 h 114"/>
                <a:gd name="T8" fmla="*/ 14 w 95"/>
                <a:gd name="T9" fmla="*/ 1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1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2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2" name="Freeform 1514">
              <a:extLst>
                <a:ext uri="{FF2B5EF4-FFF2-40B4-BE49-F238E27FC236}">
                  <a16:creationId xmlns:a16="http://schemas.microsoft.com/office/drawing/2014/main" id="{936D6D1E-733B-4D10-9563-C57DBADE6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978"/>
              <a:ext cx="47" cy="54"/>
            </a:xfrm>
            <a:custGeom>
              <a:avLst/>
              <a:gdLst>
                <a:gd name="T0" fmla="*/ 8 w 50"/>
                <a:gd name="T1" fmla="*/ 39 h 54"/>
                <a:gd name="T2" fmla="*/ 33 w 50"/>
                <a:gd name="T3" fmla="*/ 48 h 54"/>
                <a:gd name="T4" fmla="*/ 35 w 50"/>
                <a:gd name="T5" fmla="*/ 16 h 54"/>
                <a:gd name="T6" fmla="*/ 8 w 50"/>
                <a:gd name="T7" fmla="*/ 7 h 54"/>
                <a:gd name="T8" fmla="*/ 8 w 50"/>
                <a:gd name="T9" fmla="*/ 3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2"/>
                    <a:pt x="50" y="27"/>
                    <a:pt x="42" y="16"/>
                  </a:cubicBezTo>
                  <a:cubicBezTo>
                    <a:pt x="35" y="4"/>
                    <a:pt x="21" y="0"/>
                    <a:pt x="11" y="7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3" name="Freeform 1515">
              <a:extLst>
                <a:ext uri="{FF2B5EF4-FFF2-40B4-BE49-F238E27FC236}">
                  <a16:creationId xmlns:a16="http://schemas.microsoft.com/office/drawing/2014/main" id="{294AB7C1-0914-497B-8B12-4BB5CA4ED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1031"/>
              <a:ext cx="28" cy="33"/>
            </a:xfrm>
            <a:custGeom>
              <a:avLst/>
              <a:gdLst>
                <a:gd name="T0" fmla="*/ 2 w 29"/>
                <a:gd name="T1" fmla="*/ 20 h 33"/>
                <a:gd name="T2" fmla="*/ 16 w 29"/>
                <a:gd name="T3" fmla="*/ 31 h 33"/>
                <a:gd name="T4" fmla="*/ 24 w 29"/>
                <a:gd name="T5" fmla="*/ 13 h 33"/>
                <a:gd name="T6" fmla="*/ 10 w 29"/>
                <a:gd name="T7" fmla="*/ 2 h 33"/>
                <a:gd name="T8" fmla="*/ 2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4" name="Freeform 1516">
              <a:extLst>
                <a:ext uri="{FF2B5EF4-FFF2-40B4-BE49-F238E27FC236}">
                  <a16:creationId xmlns:a16="http://schemas.microsoft.com/office/drawing/2014/main" id="{84E3D02E-7674-43A5-B72C-43935B851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950"/>
              <a:ext cx="199" cy="349"/>
            </a:xfrm>
            <a:custGeom>
              <a:avLst/>
              <a:gdLst>
                <a:gd name="T0" fmla="*/ 20 w 212"/>
                <a:gd name="T1" fmla="*/ 162 h 348"/>
                <a:gd name="T2" fmla="*/ 23 w 212"/>
                <a:gd name="T3" fmla="*/ 148 h 348"/>
                <a:gd name="T4" fmla="*/ 22 w 212"/>
                <a:gd name="T5" fmla="*/ 101 h 348"/>
                <a:gd name="T6" fmla="*/ 108 w 212"/>
                <a:gd name="T7" fmla="*/ 7 h 348"/>
                <a:gd name="T8" fmla="*/ 168 w 212"/>
                <a:gd name="T9" fmla="*/ 126 h 348"/>
                <a:gd name="T10" fmla="*/ 157 w 212"/>
                <a:gd name="T11" fmla="*/ 169 h 348"/>
                <a:gd name="T12" fmla="*/ 158 w 212"/>
                <a:gd name="T13" fmla="*/ 189 h 348"/>
                <a:gd name="T14" fmla="*/ 153 w 212"/>
                <a:gd name="T15" fmla="*/ 205 h 348"/>
                <a:gd name="T16" fmla="*/ 155 w 212"/>
                <a:gd name="T17" fmla="*/ 251 h 348"/>
                <a:gd name="T18" fmla="*/ 69 w 212"/>
                <a:gd name="T19" fmla="*/ 344 h 348"/>
                <a:gd name="T20" fmla="*/ 8 w 212"/>
                <a:gd name="T21" fmla="*/ 226 h 348"/>
                <a:gd name="T22" fmla="*/ 21 w 212"/>
                <a:gd name="T23" fmla="*/ 181 h 348"/>
                <a:gd name="T24" fmla="*/ 20 w 212"/>
                <a:gd name="T25" fmla="*/ 162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5" name="Oval 1517">
              <a:extLst>
                <a:ext uri="{FF2B5EF4-FFF2-40B4-BE49-F238E27FC236}">
                  <a16:creationId xmlns:a16="http://schemas.microsoft.com/office/drawing/2014/main" id="{2905FE6E-3128-4B34-A430-23D176799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" y="2052"/>
              <a:ext cx="30" cy="31"/>
            </a:xfrm>
            <a:prstGeom prst="ellipse">
              <a:avLst/>
            </a:prstGeom>
            <a:solidFill>
              <a:srgbClr val="F8BD3C"/>
            </a:solidFill>
            <a:ln w="3175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3636" name="Freeform 1518">
              <a:extLst>
                <a:ext uri="{FF2B5EF4-FFF2-40B4-BE49-F238E27FC236}">
                  <a16:creationId xmlns:a16="http://schemas.microsoft.com/office/drawing/2014/main" id="{F3DBDD02-12C7-4C71-82DC-710EF173B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2056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7" name="Freeform 1519">
              <a:extLst>
                <a:ext uri="{FF2B5EF4-FFF2-40B4-BE49-F238E27FC236}">
                  <a16:creationId xmlns:a16="http://schemas.microsoft.com/office/drawing/2014/main" id="{1483D261-8590-4752-B81A-BB763B08A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459"/>
              <a:ext cx="215" cy="353"/>
            </a:xfrm>
            <a:custGeom>
              <a:avLst/>
              <a:gdLst>
                <a:gd name="T0" fmla="*/ 26 w 228"/>
                <a:gd name="T1" fmla="*/ 161 h 351"/>
                <a:gd name="T2" fmla="*/ 32 w 228"/>
                <a:gd name="T3" fmla="*/ 147 h 351"/>
                <a:gd name="T4" fmla="*/ 33 w 228"/>
                <a:gd name="T5" fmla="*/ 99 h 351"/>
                <a:gd name="T6" fmla="*/ 125 w 228"/>
                <a:gd name="T7" fmla="*/ 11 h 351"/>
                <a:gd name="T8" fmla="*/ 180 w 228"/>
                <a:gd name="T9" fmla="*/ 138 h 351"/>
                <a:gd name="T10" fmla="*/ 165 w 228"/>
                <a:gd name="T11" fmla="*/ 180 h 351"/>
                <a:gd name="T12" fmla="*/ 165 w 228"/>
                <a:gd name="T13" fmla="*/ 197 h 351"/>
                <a:gd name="T14" fmla="*/ 159 w 228"/>
                <a:gd name="T15" fmla="*/ 212 h 351"/>
                <a:gd name="T16" fmla="*/ 158 w 228"/>
                <a:gd name="T17" fmla="*/ 258 h 351"/>
                <a:gd name="T18" fmla="*/ 66 w 228"/>
                <a:gd name="T19" fmla="*/ 347 h 351"/>
                <a:gd name="T20" fmla="*/ 10 w 228"/>
                <a:gd name="T21" fmla="*/ 220 h 351"/>
                <a:gd name="T22" fmla="*/ 26 w 228"/>
                <a:gd name="T23" fmla="*/ 176 h 351"/>
                <a:gd name="T24" fmla="*/ 26 w 228"/>
                <a:gd name="T25" fmla="*/ 16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8" h="351">
                  <a:moveTo>
                    <a:pt x="32" y="158"/>
                  </a:moveTo>
                  <a:cubicBezTo>
                    <a:pt x="33" y="152"/>
                    <a:pt x="35" y="147"/>
                    <a:pt x="38" y="144"/>
                  </a:cubicBezTo>
                  <a:cubicBezTo>
                    <a:pt x="36" y="129"/>
                    <a:pt x="36" y="113"/>
                    <a:pt x="39" y="96"/>
                  </a:cubicBezTo>
                  <a:cubicBezTo>
                    <a:pt x="52" y="39"/>
                    <a:pt x="102" y="0"/>
                    <a:pt x="150" y="11"/>
                  </a:cubicBezTo>
                  <a:cubicBezTo>
                    <a:pt x="199" y="22"/>
                    <a:pt x="228" y="77"/>
                    <a:pt x="215" y="135"/>
                  </a:cubicBezTo>
                  <a:cubicBezTo>
                    <a:pt x="212" y="151"/>
                    <a:pt x="206" y="165"/>
                    <a:pt x="197" y="177"/>
                  </a:cubicBezTo>
                  <a:cubicBezTo>
                    <a:pt x="199" y="182"/>
                    <a:pt x="199" y="188"/>
                    <a:pt x="197" y="194"/>
                  </a:cubicBezTo>
                  <a:cubicBezTo>
                    <a:pt x="196" y="200"/>
                    <a:pt x="193" y="206"/>
                    <a:pt x="190" y="209"/>
                  </a:cubicBezTo>
                  <a:cubicBezTo>
                    <a:pt x="193" y="224"/>
                    <a:pt x="192" y="239"/>
                    <a:pt x="189" y="255"/>
                  </a:cubicBezTo>
                  <a:cubicBezTo>
                    <a:pt x="176" y="313"/>
                    <a:pt x="127" y="351"/>
                    <a:pt x="78" y="341"/>
                  </a:cubicBezTo>
                  <a:cubicBezTo>
                    <a:pt x="29" y="330"/>
                    <a:pt x="0" y="274"/>
                    <a:pt x="13" y="217"/>
                  </a:cubicBezTo>
                  <a:cubicBezTo>
                    <a:pt x="17" y="200"/>
                    <a:pt x="23" y="186"/>
                    <a:pt x="32" y="173"/>
                  </a:cubicBezTo>
                  <a:cubicBezTo>
                    <a:pt x="31" y="169"/>
                    <a:pt x="31" y="163"/>
                    <a:pt x="32" y="15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8" name="Freeform 1520">
              <a:extLst>
                <a:ext uri="{FF2B5EF4-FFF2-40B4-BE49-F238E27FC236}">
                  <a16:creationId xmlns:a16="http://schemas.microsoft.com/office/drawing/2014/main" id="{9EA3D644-E9AB-47F8-A58F-66411EE03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474"/>
              <a:ext cx="127" cy="172"/>
            </a:xfrm>
            <a:custGeom>
              <a:avLst/>
              <a:gdLst>
                <a:gd name="T0" fmla="*/ 8 w 135"/>
                <a:gd name="T1" fmla="*/ 102 h 171"/>
                <a:gd name="T2" fmla="*/ 71 w 135"/>
                <a:gd name="T3" fmla="*/ 166 h 171"/>
                <a:gd name="T4" fmla="*/ 103 w 135"/>
                <a:gd name="T5" fmla="*/ 71 h 171"/>
                <a:gd name="T6" fmla="*/ 40 w 135"/>
                <a:gd name="T7" fmla="*/ 7 h 171"/>
                <a:gd name="T8" fmla="*/ 8 w 135"/>
                <a:gd name="T9" fmla="*/ 102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71">
                  <a:moveTo>
                    <a:pt x="11" y="99"/>
                  </a:moveTo>
                  <a:cubicBezTo>
                    <a:pt x="21" y="142"/>
                    <a:pt x="55" y="171"/>
                    <a:pt x="86" y="163"/>
                  </a:cubicBezTo>
                  <a:cubicBezTo>
                    <a:pt x="118" y="155"/>
                    <a:pt x="135" y="114"/>
                    <a:pt x="124" y="71"/>
                  </a:cubicBezTo>
                  <a:cubicBezTo>
                    <a:pt x="114" y="28"/>
                    <a:pt x="80" y="0"/>
                    <a:pt x="49" y="7"/>
                  </a:cubicBezTo>
                  <a:cubicBezTo>
                    <a:pt x="17" y="15"/>
                    <a:pt x="0" y="56"/>
                    <a:pt x="11" y="9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9" name="Freeform 1521">
              <a:extLst>
                <a:ext uri="{FF2B5EF4-FFF2-40B4-BE49-F238E27FC236}">
                  <a16:creationId xmlns:a16="http://schemas.microsoft.com/office/drawing/2014/main" id="{201DAEEC-1CA7-4716-992F-8568E5BC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641"/>
              <a:ext cx="15" cy="29"/>
            </a:xfrm>
            <a:custGeom>
              <a:avLst/>
              <a:gdLst>
                <a:gd name="T0" fmla="*/ 6 w 16"/>
                <a:gd name="T1" fmla="*/ 0 h 29"/>
                <a:gd name="T2" fmla="*/ 0 w 16"/>
                <a:gd name="T3" fmla="*/ 29 h 29"/>
                <a:gd name="T4" fmla="*/ 6 w 16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9">
                  <a:moveTo>
                    <a:pt x="6" y="0"/>
                  </a:moveTo>
                  <a:cubicBezTo>
                    <a:pt x="6" y="0"/>
                    <a:pt x="16" y="16"/>
                    <a:pt x="0" y="29"/>
                  </a:cubicBezTo>
                  <a:cubicBezTo>
                    <a:pt x="0" y="29"/>
                    <a:pt x="9" y="12"/>
                    <a:pt x="6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0" name="Freeform 1522">
              <a:extLst>
                <a:ext uri="{FF2B5EF4-FFF2-40B4-BE49-F238E27FC236}">
                  <a16:creationId xmlns:a16="http://schemas.microsoft.com/office/drawing/2014/main" id="{FF40F624-680F-43F5-B799-2332376BB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1656"/>
              <a:ext cx="131" cy="155"/>
            </a:xfrm>
            <a:custGeom>
              <a:avLst/>
              <a:gdLst>
                <a:gd name="T0" fmla="*/ 25 w 139"/>
                <a:gd name="T1" fmla="*/ 46 h 154"/>
                <a:gd name="T2" fmla="*/ 19 w 139"/>
                <a:gd name="T3" fmla="*/ 140 h 154"/>
                <a:gd name="T4" fmla="*/ 91 w 139"/>
                <a:gd name="T5" fmla="*/ 111 h 154"/>
                <a:gd name="T6" fmla="*/ 99 w 139"/>
                <a:gd name="T7" fmla="*/ 17 h 154"/>
                <a:gd name="T8" fmla="*/ 25 w 139"/>
                <a:gd name="T9" fmla="*/ 46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54">
                  <a:moveTo>
                    <a:pt x="31" y="46"/>
                  </a:moveTo>
                  <a:cubicBezTo>
                    <a:pt x="4" y="79"/>
                    <a:pt x="0" y="120"/>
                    <a:pt x="22" y="137"/>
                  </a:cubicBezTo>
                  <a:cubicBezTo>
                    <a:pt x="43" y="154"/>
                    <a:pt x="82" y="141"/>
                    <a:pt x="109" y="108"/>
                  </a:cubicBezTo>
                  <a:cubicBezTo>
                    <a:pt x="135" y="75"/>
                    <a:pt x="139" y="34"/>
                    <a:pt x="118" y="17"/>
                  </a:cubicBezTo>
                  <a:cubicBezTo>
                    <a:pt x="96" y="0"/>
                    <a:pt x="57" y="13"/>
                    <a:pt x="31" y="4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1" name="Freeform 1523">
              <a:extLst>
                <a:ext uri="{FF2B5EF4-FFF2-40B4-BE49-F238E27FC236}">
                  <a16:creationId xmlns:a16="http://schemas.microsoft.com/office/drawing/2014/main" id="{9255701A-CFE1-4E62-A087-24C9EE24C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665"/>
              <a:ext cx="79" cy="99"/>
            </a:xfrm>
            <a:custGeom>
              <a:avLst/>
              <a:gdLst>
                <a:gd name="T0" fmla="*/ 8 w 84"/>
                <a:gd name="T1" fmla="*/ 37 h 98"/>
                <a:gd name="T2" fmla="*/ 23 w 84"/>
                <a:gd name="T3" fmla="*/ 94 h 98"/>
                <a:gd name="T4" fmla="*/ 63 w 84"/>
                <a:gd name="T5" fmla="*/ 64 h 98"/>
                <a:gd name="T6" fmla="*/ 48 w 84"/>
                <a:gd name="T7" fmla="*/ 7 h 98"/>
                <a:gd name="T8" fmla="*/ 8 w 84"/>
                <a:gd name="T9" fmla="*/ 37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98">
                  <a:moveTo>
                    <a:pt x="8" y="37"/>
                  </a:moveTo>
                  <a:cubicBezTo>
                    <a:pt x="0" y="60"/>
                    <a:pt x="8" y="84"/>
                    <a:pt x="27" y="91"/>
                  </a:cubicBezTo>
                  <a:cubicBezTo>
                    <a:pt x="45" y="98"/>
                    <a:pt x="67" y="85"/>
                    <a:pt x="76" y="61"/>
                  </a:cubicBezTo>
                  <a:cubicBezTo>
                    <a:pt x="84" y="38"/>
                    <a:pt x="76" y="13"/>
                    <a:pt x="57" y="7"/>
                  </a:cubicBezTo>
                  <a:cubicBezTo>
                    <a:pt x="38" y="0"/>
                    <a:pt x="16" y="13"/>
                    <a:pt x="8" y="37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2" name="Freeform 1524">
              <a:extLst>
                <a:ext uri="{FF2B5EF4-FFF2-40B4-BE49-F238E27FC236}">
                  <a16:creationId xmlns:a16="http://schemas.microsoft.com/office/drawing/2014/main" id="{EF0C3468-8955-467B-AC3E-AD8DCA011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675"/>
              <a:ext cx="23" cy="23"/>
            </a:xfrm>
            <a:custGeom>
              <a:avLst/>
              <a:gdLst>
                <a:gd name="T0" fmla="*/ 1 w 24"/>
                <a:gd name="T1" fmla="*/ 9 h 23"/>
                <a:gd name="T2" fmla="*/ 10 w 24"/>
                <a:gd name="T3" fmla="*/ 21 h 23"/>
                <a:gd name="T4" fmla="*/ 20 w 24"/>
                <a:gd name="T5" fmla="*/ 14 h 23"/>
                <a:gd name="T6" fmla="*/ 12 w 24"/>
                <a:gd name="T7" fmla="*/ 1 h 23"/>
                <a:gd name="T8" fmla="*/ 1 w 24"/>
                <a:gd name="T9" fmla="*/ 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9"/>
                  </a:moveTo>
                  <a:cubicBezTo>
                    <a:pt x="0" y="14"/>
                    <a:pt x="3" y="20"/>
                    <a:pt x="10" y="21"/>
                  </a:cubicBezTo>
                  <a:cubicBezTo>
                    <a:pt x="16" y="23"/>
                    <a:pt x="22" y="19"/>
                    <a:pt x="23" y="14"/>
                  </a:cubicBezTo>
                  <a:cubicBezTo>
                    <a:pt x="24" y="8"/>
                    <a:pt x="20" y="2"/>
                    <a:pt x="14" y="1"/>
                  </a:cubicBezTo>
                  <a:cubicBezTo>
                    <a:pt x="8" y="0"/>
                    <a:pt x="2" y="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3" name="Freeform 1525">
              <a:extLst>
                <a:ext uri="{FF2B5EF4-FFF2-40B4-BE49-F238E27FC236}">
                  <a16:creationId xmlns:a16="http://schemas.microsoft.com/office/drawing/2014/main" id="{1E5AF746-D2C5-4FA0-97CF-AC2BE54E2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705"/>
              <a:ext cx="17" cy="17"/>
            </a:xfrm>
            <a:custGeom>
              <a:avLst/>
              <a:gdLst>
                <a:gd name="T0" fmla="*/ 1 w 18"/>
                <a:gd name="T1" fmla="*/ 6 h 17"/>
                <a:gd name="T2" fmla="*/ 7 w 18"/>
                <a:gd name="T3" fmla="*/ 16 h 17"/>
                <a:gd name="T4" fmla="*/ 14 w 18"/>
                <a:gd name="T5" fmla="*/ 10 h 17"/>
                <a:gd name="T6" fmla="*/ 9 w 18"/>
                <a:gd name="T7" fmla="*/ 1 h 17"/>
                <a:gd name="T8" fmla="*/ 1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6"/>
                  </a:moveTo>
                  <a:cubicBezTo>
                    <a:pt x="0" y="10"/>
                    <a:pt x="3" y="15"/>
                    <a:pt x="7" y="16"/>
                  </a:cubicBezTo>
                  <a:cubicBezTo>
                    <a:pt x="12" y="17"/>
                    <a:pt x="16" y="14"/>
                    <a:pt x="17" y="10"/>
                  </a:cubicBezTo>
                  <a:cubicBezTo>
                    <a:pt x="18" y="6"/>
                    <a:pt x="15" y="2"/>
                    <a:pt x="10" y="1"/>
                  </a:cubicBezTo>
                  <a:cubicBezTo>
                    <a:pt x="6" y="0"/>
                    <a:pt x="2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4" name="Freeform 1526">
              <a:extLst>
                <a:ext uri="{FF2B5EF4-FFF2-40B4-BE49-F238E27FC236}">
                  <a16:creationId xmlns:a16="http://schemas.microsoft.com/office/drawing/2014/main" id="{01C58F0A-EC1D-4547-A003-D8FDE070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479"/>
              <a:ext cx="88" cy="116"/>
            </a:xfrm>
            <a:custGeom>
              <a:avLst/>
              <a:gdLst>
                <a:gd name="T0" fmla="*/ 17 w 94"/>
                <a:gd name="T1" fmla="*/ 11 h 116"/>
                <a:gd name="T2" fmla="*/ 12 w 94"/>
                <a:gd name="T3" fmla="*/ 77 h 116"/>
                <a:gd name="T4" fmla="*/ 61 w 94"/>
                <a:gd name="T5" fmla="*/ 106 h 116"/>
                <a:gd name="T6" fmla="*/ 65 w 94"/>
                <a:gd name="T7" fmla="*/ 40 h 116"/>
                <a:gd name="T8" fmla="*/ 17 w 94"/>
                <a:gd name="T9" fmla="*/ 1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6">
                  <a:moveTo>
                    <a:pt x="20" y="11"/>
                  </a:moveTo>
                  <a:cubicBezTo>
                    <a:pt x="2" y="21"/>
                    <a:pt x="0" y="50"/>
                    <a:pt x="15" y="77"/>
                  </a:cubicBezTo>
                  <a:cubicBezTo>
                    <a:pt x="30" y="103"/>
                    <a:pt x="56" y="116"/>
                    <a:pt x="74" y="106"/>
                  </a:cubicBezTo>
                  <a:cubicBezTo>
                    <a:pt x="92" y="96"/>
                    <a:pt x="94" y="66"/>
                    <a:pt x="79" y="40"/>
                  </a:cubicBezTo>
                  <a:cubicBezTo>
                    <a:pt x="64" y="13"/>
                    <a:pt x="38" y="0"/>
                    <a:pt x="20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5" name="Freeform 1527">
              <a:extLst>
                <a:ext uri="{FF2B5EF4-FFF2-40B4-BE49-F238E27FC236}">
                  <a16:creationId xmlns:a16="http://schemas.microsoft.com/office/drawing/2014/main" id="{C5556A06-93E9-4A44-9547-4B0AEDE37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491"/>
              <a:ext cx="47" cy="54"/>
            </a:xfrm>
            <a:custGeom>
              <a:avLst/>
              <a:gdLst>
                <a:gd name="T0" fmla="*/ 7 w 50"/>
                <a:gd name="T1" fmla="*/ 37 h 54"/>
                <a:gd name="T2" fmla="*/ 31 w 50"/>
                <a:gd name="T3" fmla="*/ 49 h 54"/>
                <a:gd name="T4" fmla="*/ 36 w 50"/>
                <a:gd name="T5" fmla="*/ 17 h 54"/>
                <a:gd name="T6" fmla="*/ 10 w 50"/>
                <a:gd name="T7" fmla="*/ 6 h 54"/>
                <a:gd name="T8" fmla="*/ 7 w 50"/>
                <a:gd name="T9" fmla="*/ 3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7" y="37"/>
                  </a:moveTo>
                  <a:cubicBezTo>
                    <a:pt x="13" y="49"/>
                    <a:pt x="27" y="54"/>
                    <a:pt x="37" y="49"/>
                  </a:cubicBezTo>
                  <a:cubicBezTo>
                    <a:pt x="47" y="43"/>
                    <a:pt x="50" y="29"/>
                    <a:pt x="43" y="17"/>
                  </a:cubicBezTo>
                  <a:cubicBezTo>
                    <a:pt x="37" y="5"/>
                    <a:pt x="23" y="0"/>
                    <a:pt x="13" y="6"/>
                  </a:cubicBezTo>
                  <a:cubicBezTo>
                    <a:pt x="3" y="11"/>
                    <a:pt x="0" y="25"/>
                    <a:pt x="7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6" name="Freeform 1528">
              <a:extLst>
                <a:ext uri="{FF2B5EF4-FFF2-40B4-BE49-F238E27FC236}">
                  <a16:creationId xmlns:a16="http://schemas.microsoft.com/office/drawing/2014/main" id="{7A19272D-7DF4-402A-8E16-072128E08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546"/>
              <a:ext cx="26" cy="33"/>
            </a:xfrm>
            <a:custGeom>
              <a:avLst/>
              <a:gdLst>
                <a:gd name="T0" fmla="*/ 2 w 28"/>
                <a:gd name="T1" fmla="*/ 19 h 33"/>
                <a:gd name="T2" fmla="*/ 14 w 28"/>
                <a:gd name="T3" fmla="*/ 31 h 33"/>
                <a:gd name="T4" fmla="*/ 21 w 28"/>
                <a:gd name="T5" fmla="*/ 14 h 33"/>
                <a:gd name="T6" fmla="*/ 8 w 28"/>
                <a:gd name="T7" fmla="*/ 2 h 33"/>
                <a:gd name="T8" fmla="*/ 2 w 28"/>
                <a:gd name="T9" fmla="*/ 1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" y="19"/>
                  </a:moveTo>
                  <a:cubicBezTo>
                    <a:pt x="3" y="27"/>
                    <a:pt x="10" y="33"/>
                    <a:pt x="17" y="31"/>
                  </a:cubicBezTo>
                  <a:cubicBezTo>
                    <a:pt x="24" y="30"/>
                    <a:pt x="28" y="22"/>
                    <a:pt x="27" y="14"/>
                  </a:cubicBezTo>
                  <a:cubicBezTo>
                    <a:pt x="25" y="6"/>
                    <a:pt x="18" y="0"/>
                    <a:pt x="11" y="2"/>
                  </a:cubicBezTo>
                  <a:cubicBezTo>
                    <a:pt x="4" y="3"/>
                    <a:pt x="0" y="11"/>
                    <a:pt x="2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7" name="Freeform 1529">
              <a:extLst>
                <a:ext uri="{FF2B5EF4-FFF2-40B4-BE49-F238E27FC236}">
                  <a16:creationId xmlns:a16="http://schemas.microsoft.com/office/drawing/2014/main" id="{31F9DEA0-6212-4E08-BB13-C10B26BD5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457"/>
              <a:ext cx="215" cy="353"/>
            </a:xfrm>
            <a:custGeom>
              <a:avLst/>
              <a:gdLst>
                <a:gd name="T0" fmla="*/ 26 w 228"/>
                <a:gd name="T1" fmla="*/ 161 h 351"/>
                <a:gd name="T2" fmla="*/ 32 w 228"/>
                <a:gd name="T3" fmla="*/ 147 h 351"/>
                <a:gd name="T4" fmla="*/ 33 w 228"/>
                <a:gd name="T5" fmla="*/ 99 h 351"/>
                <a:gd name="T6" fmla="*/ 125 w 228"/>
                <a:gd name="T7" fmla="*/ 11 h 351"/>
                <a:gd name="T8" fmla="*/ 180 w 228"/>
                <a:gd name="T9" fmla="*/ 138 h 351"/>
                <a:gd name="T10" fmla="*/ 166 w 228"/>
                <a:gd name="T11" fmla="*/ 180 h 351"/>
                <a:gd name="T12" fmla="*/ 166 w 228"/>
                <a:gd name="T13" fmla="*/ 197 h 351"/>
                <a:gd name="T14" fmla="*/ 160 w 228"/>
                <a:gd name="T15" fmla="*/ 212 h 351"/>
                <a:gd name="T16" fmla="*/ 158 w 228"/>
                <a:gd name="T17" fmla="*/ 258 h 351"/>
                <a:gd name="T18" fmla="*/ 66 w 228"/>
                <a:gd name="T19" fmla="*/ 346 h 351"/>
                <a:gd name="T20" fmla="*/ 10 w 228"/>
                <a:gd name="T21" fmla="*/ 219 h 351"/>
                <a:gd name="T22" fmla="*/ 26 w 228"/>
                <a:gd name="T23" fmla="*/ 176 h 351"/>
                <a:gd name="T24" fmla="*/ 26 w 228"/>
                <a:gd name="T25" fmla="*/ 16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8" h="351">
                  <a:moveTo>
                    <a:pt x="32" y="158"/>
                  </a:moveTo>
                  <a:cubicBezTo>
                    <a:pt x="33" y="152"/>
                    <a:pt x="36" y="147"/>
                    <a:pt x="38" y="144"/>
                  </a:cubicBezTo>
                  <a:cubicBezTo>
                    <a:pt x="36" y="129"/>
                    <a:pt x="36" y="113"/>
                    <a:pt x="39" y="96"/>
                  </a:cubicBezTo>
                  <a:cubicBezTo>
                    <a:pt x="52" y="39"/>
                    <a:pt x="102" y="0"/>
                    <a:pt x="150" y="11"/>
                  </a:cubicBezTo>
                  <a:cubicBezTo>
                    <a:pt x="199" y="22"/>
                    <a:pt x="228" y="77"/>
                    <a:pt x="215" y="135"/>
                  </a:cubicBezTo>
                  <a:cubicBezTo>
                    <a:pt x="212" y="151"/>
                    <a:pt x="206" y="165"/>
                    <a:pt x="198" y="177"/>
                  </a:cubicBezTo>
                  <a:cubicBezTo>
                    <a:pt x="199" y="182"/>
                    <a:pt x="199" y="188"/>
                    <a:pt x="198" y="194"/>
                  </a:cubicBezTo>
                  <a:cubicBezTo>
                    <a:pt x="196" y="200"/>
                    <a:pt x="194" y="206"/>
                    <a:pt x="191" y="209"/>
                  </a:cubicBezTo>
                  <a:cubicBezTo>
                    <a:pt x="193" y="224"/>
                    <a:pt x="193" y="239"/>
                    <a:pt x="189" y="255"/>
                  </a:cubicBezTo>
                  <a:cubicBezTo>
                    <a:pt x="176" y="313"/>
                    <a:pt x="127" y="351"/>
                    <a:pt x="78" y="340"/>
                  </a:cubicBezTo>
                  <a:cubicBezTo>
                    <a:pt x="30" y="330"/>
                    <a:pt x="0" y="274"/>
                    <a:pt x="13" y="216"/>
                  </a:cubicBezTo>
                  <a:cubicBezTo>
                    <a:pt x="17" y="200"/>
                    <a:pt x="23" y="186"/>
                    <a:pt x="32" y="173"/>
                  </a:cubicBezTo>
                  <a:cubicBezTo>
                    <a:pt x="31" y="169"/>
                    <a:pt x="31" y="163"/>
                    <a:pt x="32" y="15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8" name="Freeform 1530">
              <a:extLst>
                <a:ext uri="{FF2B5EF4-FFF2-40B4-BE49-F238E27FC236}">
                  <a16:creationId xmlns:a16="http://schemas.microsoft.com/office/drawing/2014/main" id="{9A60CDB8-066E-4677-90B3-AE23CE8A7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1458"/>
              <a:ext cx="238" cy="353"/>
            </a:xfrm>
            <a:custGeom>
              <a:avLst/>
              <a:gdLst>
                <a:gd name="T0" fmla="*/ 171 w 253"/>
                <a:gd name="T1" fmla="*/ 149 h 351"/>
                <a:gd name="T2" fmla="*/ 164 w 253"/>
                <a:gd name="T3" fmla="*/ 136 h 351"/>
                <a:gd name="T4" fmla="*/ 157 w 253"/>
                <a:gd name="T5" fmla="*/ 86 h 351"/>
                <a:gd name="T6" fmla="*/ 56 w 253"/>
                <a:gd name="T7" fmla="*/ 17 h 351"/>
                <a:gd name="T8" fmla="*/ 17 w 253"/>
                <a:gd name="T9" fmla="*/ 152 h 351"/>
                <a:gd name="T10" fmla="*/ 37 w 253"/>
                <a:gd name="T11" fmla="*/ 191 h 351"/>
                <a:gd name="T12" fmla="*/ 38 w 253"/>
                <a:gd name="T13" fmla="*/ 208 h 351"/>
                <a:gd name="T14" fmla="*/ 46 w 253"/>
                <a:gd name="T15" fmla="*/ 222 h 351"/>
                <a:gd name="T16" fmla="*/ 53 w 253"/>
                <a:gd name="T17" fmla="*/ 270 h 351"/>
                <a:gd name="T18" fmla="*/ 154 w 253"/>
                <a:gd name="T19" fmla="*/ 340 h 351"/>
                <a:gd name="T20" fmla="*/ 193 w 253"/>
                <a:gd name="T21" fmla="*/ 205 h 351"/>
                <a:gd name="T22" fmla="*/ 173 w 253"/>
                <a:gd name="T23" fmla="*/ 164 h 351"/>
                <a:gd name="T24" fmla="*/ 171 w 253"/>
                <a:gd name="T25" fmla="*/ 14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5" y="146"/>
                  </a:moveTo>
                  <a:cubicBezTo>
                    <a:pt x="203" y="141"/>
                    <a:pt x="200" y="136"/>
                    <a:pt x="197" y="133"/>
                  </a:cubicBezTo>
                  <a:cubicBezTo>
                    <a:pt x="198" y="118"/>
                    <a:pt x="195" y="102"/>
                    <a:pt x="189" y="86"/>
                  </a:cubicBezTo>
                  <a:cubicBezTo>
                    <a:pt x="169" y="31"/>
                    <a:pt x="114" y="0"/>
                    <a:pt x="68" y="17"/>
                  </a:cubicBezTo>
                  <a:cubicBezTo>
                    <a:pt x="21" y="35"/>
                    <a:pt x="0" y="94"/>
                    <a:pt x="20" y="149"/>
                  </a:cubicBezTo>
                  <a:cubicBezTo>
                    <a:pt x="26" y="164"/>
                    <a:pt x="34" y="177"/>
                    <a:pt x="44" y="188"/>
                  </a:cubicBezTo>
                  <a:cubicBezTo>
                    <a:pt x="43" y="193"/>
                    <a:pt x="44" y="199"/>
                    <a:pt x="46" y="205"/>
                  </a:cubicBezTo>
                  <a:cubicBezTo>
                    <a:pt x="49" y="211"/>
                    <a:pt x="52" y="216"/>
                    <a:pt x="55" y="219"/>
                  </a:cubicBezTo>
                  <a:cubicBezTo>
                    <a:pt x="55" y="234"/>
                    <a:pt x="58" y="249"/>
                    <a:pt x="63" y="264"/>
                  </a:cubicBezTo>
                  <a:cubicBezTo>
                    <a:pt x="84" y="320"/>
                    <a:pt x="138" y="351"/>
                    <a:pt x="185" y="334"/>
                  </a:cubicBezTo>
                  <a:cubicBezTo>
                    <a:pt x="232" y="316"/>
                    <a:pt x="253" y="257"/>
                    <a:pt x="232" y="202"/>
                  </a:cubicBezTo>
                  <a:cubicBezTo>
                    <a:pt x="226" y="186"/>
                    <a:pt x="218" y="173"/>
                    <a:pt x="208" y="161"/>
                  </a:cubicBezTo>
                  <a:cubicBezTo>
                    <a:pt x="208" y="157"/>
                    <a:pt x="207" y="152"/>
                    <a:pt x="205" y="146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9" name="Freeform 1531">
              <a:extLst>
                <a:ext uri="{FF2B5EF4-FFF2-40B4-BE49-F238E27FC236}">
                  <a16:creationId xmlns:a16="http://schemas.microsoft.com/office/drawing/2014/main" id="{BCE6BC6F-B4AB-4E2C-9313-DCC936188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1482"/>
              <a:ext cx="118" cy="165"/>
            </a:xfrm>
            <a:custGeom>
              <a:avLst/>
              <a:gdLst>
                <a:gd name="T0" fmla="*/ 102 w 125"/>
                <a:gd name="T1" fmla="*/ 88 h 165"/>
                <a:gd name="T2" fmla="*/ 46 w 125"/>
                <a:gd name="T3" fmla="*/ 162 h 165"/>
                <a:gd name="T4" fmla="*/ 5 w 125"/>
                <a:gd name="T5" fmla="*/ 77 h 165"/>
                <a:gd name="T6" fmla="*/ 59 w 125"/>
                <a:gd name="T7" fmla="*/ 3 h 165"/>
                <a:gd name="T8" fmla="*/ 102 w 125"/>
                <a:gd name="T9" fmla="*/ 88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65">
                  <a:moveTo>
                    <a:pt x="121" y="88"/>
                  </a:moveTo>
                  <a:cubicBezTo>
                    <a:pt x="117" y="132"/>
                    <a:pt x="87" y="165"/>
                    <a:pt x="55" y="162"/>
                  </a:cubicBezTo>
                  <a:cubicBezTo>
                    <a:pt x="23" y="159"/>
                    <a:pt x="0" y="121"/>
                    <a:pt x="5" y="77"/>
                  </a:cubicBezTo>
                  <a:cubicBezTo>
                    <a:pt x="9" y="33"/>
                    <a:pt x="39" y="0"/>
                    <a:pt x="71" y="3"/>
                  </a:cubicBezTo>
                  <a:cubicBezTo>
                    <a:pt x="103" y="6"/>
                    <a:pt x="125" y="44"/>
                    <a:pt x="121" y="88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0" name="Freeform 1532">
              <a:extLst>
                <a:ext uri="{FF2B5EF4-FFF2-40B4-BE49-F238E27FC236}">
                  <a16:creationId xmlns:a16="http://schemas.microsoft.com/office/drawing/2014/main" id="{011648C4-59D0-40A6-BBC9-1F25AA923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1650"/>
              <a:ext cx="17" cy="28"/>
            </a:xfrm>
            <a:custGeom>
              <a:avLst/>
              <a:gdLst>
                <a:gd name="T0" fmla="*/ 8 w 18"/>
                <a:gd name="T1" fmla="*/ 0 h 28"/>
                <a:gd name="T2" fmla="*/ 15 w 18"/>
                <a:gd name="T3" fmla="*/ 28 h 28"/>
                <a:gd name="T4" fmla="*/ 8 w 1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8" y="0"/>
                  </a:moveTo>
                  <a:cubicBezTo>
                    <a:pt x="8" y="0"/>
                    <a:pt x="0" y="17"/>
                    <a:pt x="18" y="28"/>
                  </a:cubicBezTo>
                  <a:cubicBezTo>
                    <a:pt x="18" y="28"/>
                    <a:pt x="6" y="12"/>
                    <a:pt x="8" y="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1" name="Freeform 1533">
              <a:extLst>
                <a:ext uri="{FF2B5EF4-FFF2-40B4-BE49-F238E27FC236}">
                  <a16:creationId xmlns:a16="http://schemas.microsoft.com/office/drawing/2014/main" id="{5ADBF0CA-9727-40AF-98C1-9CD0A845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659"/>
              <a:ext cx="141" cy="147"/>
            </a:xfrm>
            <a:custGeom>
              <a:avLst/>
              <a:gdLst>
                <a:gd name="T0" fmla="*/ 90 w 150"/>
                <a:gd name="T1" fmla="*/ 37 h 146"/>
                <a:gd name="T2" fmla="*/ 109 w 150"/>
                <a:gd name="T3" fmla="*/ 129 h 146"/>
                <a:gd name="T4" fmla="*/ 35 w 150"/>
                <a:gd name="T5" fmla="*/ 112 h 146"/>
                <a:gd name="T6" fmla="*/ 16 w 150"/>
                <a:gd name="T7" fmla="*/ 20 h 146"/>
                <a:gd name="T8" fmla="*/ 90 w 150"/>
                <a:gd name="T9" fmla="*/ 37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46">
                  <a:moveTo>
                    <a:pt x="109" y="37"/>
                  </a:moveTo>
                  <a:cubicBezTo>
                    <a:pt x="140" y="66"/>
                    <a:pt x="150" y="106"/>
                    <a:pt x="131" y="126"/>
                  </a:cubicBezTo>
                  <a:cubicBezTo>
                    <a:pt x="112" y="146"/>
                    <a:pt x="72" y="138"/>
                    <a:pt x="41" y="109"/>
                  </a:cubicBezTo>
                  <a:cubicBezTo>
                    <a:pt x="10" y="80"/>
                    <a:pt x="0" y="40"/>
                    <a:pt x="19" y="20"/>
                  </a:cubicBezTo>
                  <a:cubicBezTo>
                    <a:pt x="38" y="0"/>
                    <a:pt x="79" y="8"/>
                    <a:pt x="109" y="37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2" name="Freeform 1534">
              <a:extLst>
                <a:ext uri="{FF2B5EF4-FFF2-40B4-BE49-F238E27FC236}">
                  <a16:creationId xmlns:a16="http://schemas.microsoft.com/office/drawing/2014/main" id="{78967EF1-7137-41AF-AB14-59027C9F2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667"/>
              <a:ext cx="82" cy="99"/>
            </a:xfrm>
            <a:custGeom>
              <a:avLst/>
              <a:gdLst>
                <a:gd name="T0" fmla="*/ 64 w 87"/>
                <a:gd name="T1" fmla="*/ 32 h 98"/>
                <a:gd name="T2" fmla="*/ 54 w 87"/>
                <a:gd name="T3" fmla="*/ 92 h 98"/>
                <a:gd name="T4" fmla="*/ 9 w 87"/>
                <a:gd name="T5" fmla="*/ 69 h 98"/>
                <a:gd name="T6" fmla="*/ 20 w 87"/>
                <a:gd name="T7" fmla="*/ 9 h 98"/>
                <a:gd name="T8" fmla="*/ 64 w 87"/>
                <a:gd name="T9" fmla="*/ 3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76" y="32"/>
                  </a:moveTo>
                  <a:cubicBezTo>
                    <a:pt x="87" y="54"/>
                    <a:pt x="82" y="79"/>
                    <a:pt x="65" y="89"/>
                  </a:cubicBezTo>
                  <a:cubicBezTo>
                    <a:pt x="47" y="98"/>
                    <a:pt x="23" y="88"/>
                    <a:pt x="12" y="66"/>
                  </a:cubicBezTo>
                  <a:cubicBezTo>
                    <a:pt x="0" y="44"/>
                    <a:pt x="5" y="19"/>
                    <a:pt x="23" y="9"/>
                  </a:cubicBezTo>
                  <a:cubicBezTo>
                    <a:pt x="40" y="0"/>
                    <a:pt x="64" y="10"/>
                    <a:pt x="76" y="3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3" name="Freeform 1535">
              <a:extLst>
                <a:ext uri="{FF2B5EF4-FFF2-40B4-BE49-F238E27FC236}">
                  <a16:creationId xmlns:a16="http://schemas.microsoft.com/office/drawing/2014/main" id="{9A0AE8AA-A1B6-4E0F-BCB5-F73BBAB79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679"/>
              <a:ext cx="23" cy="24"/>
            </a:xfrm>
            <a:custGeom>
              <a:avLst/>
              <a:gdLst>
                <a:gd name="T0" fmla="*/ 17 w 25"/>
                <a:gd name="T1" fmla="*/ 8 h 24"/>
                <a:gd name="T2" fmla="*/ 13 w 25"/>
                <a:gd name="T3" fmla="*/ 22 h 24"/>
                <a:gd name="T4" fmla="*/ 2 w 25"/>
                <a:gd name="T5" fmla="*/ 16 h 24"/>
                <a:gd name="T6" fmla="*/ 6 w 25"/>
                <a:gd name="T7" fmla="*/ 2 h 24"/>
                <a:gd name="T8" fmla="*/ 17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5" y="14"/>
                    <a:pt x="22" y="20"/>
                    <a:pt x="16" y="22"/>
                  </a:cubicBezTo>
                  <a:cubicBezTo>
                    <a:pt x="10" y="24"/>
                    <a:pt x="4" y="22"/>
                    <a:pt x="2" y="16"/>
                  </a:cubicBezTo>
                  <a:cubicBezTo>
                    <a:pt x="0" y="11"/>
                    <a:pt x="3" y="5"/>
                    <a:pt x="8" y="2"/>
                  </a:cubicBezTo>
                  <a:cubicBezTo>
                    <a:pt x="14" y="0"/>
                    <a:pt x="21" y="3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4" name="Freeform 1536">
              <a:extLst>
                <a:ext uri="{FF2B5EF4-FFF2-40B4-BE49-F238E27FC236}">
                  <a16:creationId xmlns:a16="http://schemas.microsoft.com/office/drawing/2014/main" id="{74AE4688-F357-44E5-83E4-A66BD57A6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710"/>
              <a:ext cx="17" cy="17"/>
            </a:xfrm>
            <a:custGeom>
              <a:avLst/>
              <a:gdLst>
                <a:gd name="T0" fmla="*/ 14 w 18"/>
                <a:gd name="T1" fmla="*/ 6 h 17"/>
                <a:gd name="T2" fmla="*/ 9 w 18"/>
                <a:gd name="T3" fmla="*/ 16 h 17"/>
                <a:gd name="T4" fmla="*/ 1 w 18"/>
                <a:gd name="T5" fmla="*/ 12 h 17"/>
                <a:gd name="T6" fmla="*/ 6 w 18"/>
                <a:gd name="T7" fmla="*/ 2 h 17"/>
                <a:gd name="T8" fmla="*/ 14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8" y="10"/>
                    <a:pt x="16" y="14"/>
                    <a:pt x="12" y="16"/>
                  </a:cubicBezTo>
                  <a:cubicBezTo>
                    <a:pt x="7" y="17"/>
                    <a:pt x="3" y="15"/>
                    <a:pt x="1" y="12"/>
                  </a:cubicBezTo>
                  <a:cubicBezTo>
                    <a:pt x="0" y="8"/>
                    <a:pt x="2" y="3"/>
                    <a:pt x="6" y="2"/>
                  </a:cubicBezTo>
                  <a:cubicBezTo>
                    <a:pt x="10" y="0"/>
                    <a:pt x="15" y="2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5" name="Freeform 1537">
              <a:extLst>
                <a:ext uri="{FF2B5EF4-FFF2-40B4-BE49-F238E27FC236}">
                  <a16:creationId xmlns:a16="http://schemas.microsoft.com/office/drawing/2014/main" id="{0BC8E741-2AD0-440E-A36B-454A8A795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486"/>
              <a:ext cx="86" cy="117"/>
            </a:xfrm>
            <a:custGeom>
              <a:avLst/>
              <a:gdLst>
                <a:gd name="T0" fmla="*/ 56 w 91"/>
                <a:gd name="T1" fmla="*/ 7 h 117"/>
                <a:gd name="T2" fmla="*/ 68 w 91"/>
                <a:gd name="T3" fmla="*/ 72 h 117"/>
                <a:gd name="T4" fmla="*/ 22 w 91"/>
                <a:gd name="T5" fmla="*/ 109 h 117"/>
                <a:gd name="T6" fmla="*/ 9 w 91"/>
                <a:gd name="T7" fmla="*/ 44 h 117"/>
                <a:gd name="T8" fmla="*/ 56 w 91"/>
                <a:gd name="T9" fmla="*/ 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7">
                  <a:moveTo>
                    <a:pt x="66" y="7"/>
                  </a:moveTo>
                  <a:cubicBezTo>
                    <a:pt x="85" y="15"/>
                    <a:pt x="91" y="44"/>
                    <a:pt x="80" y="72"/>
                  </a:cubicBezTo>
                  <a:cubicBezTo>
                    <a:pt x="68" y="100"/>
                    <a:pt x="44" y="117"/>
                    <a:pt x="25" y="109"/>
                  </a:cubicBezTo>
                  <a:cubicBezTo>
                    <a:pt x="6" y="102"/>
                    <a:pt x="0" y="73"/>
                    <a:pt x="11" y="44"/>
                  </a:cubicBezTo>
                  <a:cubicBezTo>
                    <a:pt x="22" y="16"/>
                    <a:pt x="47" y="0"/>
                    <a:pt x="66" y="7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6" name="Freeform 1538">
              <a:extLst>
                <a:ext uri="{FF2B5EF4-FFF2-40B4-BE49-F238E27FC236}">
                  <a16:creationId xmlns:a16="http://schemas.microsoft.com/office/drawing/2014/main" id="{827F5257-BDCA-49FC-8C8E-D00307C56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1498"/>
              <a:ext cx="46" cy="54"/>
            </a:xfrm>
            <a:custGeom>
              <a:avLst/>
              <a:gdLst>
                <a:gd name="T0" fmla="*/ 36 w 49"/>
                <a:gd name="T1" fmla="*/ 34 h 54"/>
                <a:gd name="T2" fmla="*/ 13 w 49"/>
                <a:gd name="T3" fmla="*/ 50 h 54"/>
                <a:gd name="T4" fmla="*/ 5 w 49"/>
                <a:gd name="T5" fmla="*/ 19 h 54"/>
                <a:gd name="T6" fmla="*/ 27 w 49"/>
                <a:gd name="T7" fmla="*/ 4 h 54"/>
                <a:gd name="T8" fmla="*/ 36 w 49"/>
                <a:gd name="T9" fmla="*/ 3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44" y="34"/>
                  </a:moveTo>
                  <a:cubicBezTo>
                    <a:pt x="39" y="47"/>
                    <a:pt x="26" y="54"/>
                    <a:pt x="16" y="50"/>
                  </a:cubicBezTo>
                  <a:cubicBezTo>
                    <a:pt x="5" y="46"/>
                    <a:pt x="0" y="32"/>
                    <a:pt x="5" y="19"/>
                  </a:cubicBezTo>
                  <a:cubicBezTo>
                    <a:pt x="10" y="7"/>
                    <a:pt x="23" y="0"/>
                    <a:pt x="33" y="4"/>
                  </a:cubicBezTo>
                  <a:cubicBezTo>
                    <a:pt x="44" y="8"/>
                    <a:pt x="49" y="22"/>
                    <a:pt x="4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7" name="Freeform 1539">
              <a:extLst>
                <a:ext uri="{FF2B5EF4-FFF2-40B4-BE49-F238E27FC236}">
                  <a16:creationId xmlns:a16="http://schemas.microsoft.com/office/drawing/2014/main" id="{12360A7F-F17A-40AB-B73A-881C33F7F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556"/>
              <a:ext cx="26" cy="31"/>
            </a:xfrm>
            <a:custGeom>
              <a:avLst/>
              <a:gdLst>
                <a:gd name="T0" fmla="*/ 23 w 27"/>
                <a:gd name="T1" fmla="*/ 17 h 31"/>
                <a:gd name="T2" fmla="*/ 13 w 27"/>
                <a:gd name="T3" fmla="*/ 31 h 31"/>
                <a:gd name="T4" fmla="*/ 1 w 27"/>
                <a:gd name="T5" fmla="*/ 15 h 31"/>
                <a:gd name="T6" fmla="*/ 13 w 27"/>
                <a:gd name="T7" fmla="*/ 1 h 31"/>
                <a:gd name="T8" fmla="*/ 23 w 27"/>
                <a:gd name="T9" fmla="*/ 1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26" y="17"/>
                  </a:moveTo>
                  <a:cubicBezTo>
                    <a:pt x="26" y="25"/>
                    <a:pt x="20" y="31"/>
                    <a:pt x="13" y="31"/>
                  </a:cubicBezTo>
                  <a:cubicBezTo>
                    <a:pt x="6" y="30"/>
                    <a:pt x="0" y="23"/>
                    <a:pt x="1" y="15"/>
                  </a:cubicBezTo>
                  <a:cubicBezTo>
                    <a:pt x="2" y="7"/>
                    <a:pt x="8" y="0"/>
                    <a:pt x="15" y="1"/>
                  </a:cubicBezTo>
                  <a:cubicBezTo>
                    <a:pt x="22" y="1"/>
                    <a:pt x="27" y="8"/>
                    <a:pt x="2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8" name="Freeform 1540">
              <a:extLst>
                <a:ext uri="{FF2B5EF4-FFF2-40B4-BE49-F238E27FC236}">
                  <a16:creationId xmlns:a16="http://schemas.microsoft.com/office/drawing/2014/main" id="{A1D898D0-62E7-4DF7-A740-20FE067F6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456"/>
              <a:ext cx="238" cy="353"/>
            </a:xfrm>
            <a:custGeom>
              <a:avLst/>
              <a:gdLst>
                <a:gd name="T0" fmla="*/ 171 w 253"/>
                <a:gd name="T1" fmla="*/ 149 h 351"/>
                <a:gd name="T2" fmla="*/ 165 w 253"/>
                <a:gd name="T3" fmla="*/ 136 h 351"/>
                <a:gd name="T4" fmla="*/ 158 w 253"/>
                <a:gd name="T5" fmla="*/ 86 h 351"/>
                <a:gd name="T6" fmla="*/ 56 w 253"/>
                <a:gd name="T7" fmla="*/ 17 h 351"/>
                <a:gd name="T8" fmla="*/ 18 w 253"/>
                <a:gd name="T9" fmla="*/ 152 h 351"/>
                <a:gd name="T10" fmla="*/ 37 w 253"/>
                <a:gd name="T11" fmla="*/ 191 h 351"/>
                <a:gd name="T12" fmla="*/ 39 w 253"/>
                <a:gd name="T13" fmla="*/ 208 h 351"/>
                <a:gd name="T14" fmla="*/ 47 w 253"/>
                <a:gd name="T15" fmla="*/ 222 h 351"/>
                <a:gd name="T16" fmla="*/ 53 w 253"/>
                <a:gd name="T17" fmla="*/ 270 h 351"/>
                <a:gd name="T18" fmla="*/ 154 w 253"/>
                <a:gd name="T19" fmla="*/ 340 h 351"/>
                <a:gd name="T20" fmla="*/ 194 w 253"/>
                <a:gd name="T21" fmla="*/ 205 h 351"/>
                <a:gd name="T22" fmla="*/ 173 w 253"/>
                <a:gd name="T23" fmla="*/ 164 h 351"/>
                <a:gd name="T24" fmla="*/ 171 w 253"/>
                <a:gd name="T25" fmla="*/ 14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6" y="146"/>
                  </a:moveTo>
                  <a:cubicBezTo>
                    <a:pt x="204" y="141"/>
                    <a:pt x="201" y="136"/>
                    <a:pt x="198" y="133"/>
                  </a:cubicBezTo>
                  <a:cubicBezTo>
                    <a:pt x="198" y="118"/>
                    <a:pt x="196" y="102"/>
                    <a:pt x="190" y="86"/>
                  </a:cubicBezTo>
                  <a:cubicBezTo>
                    <a:pt x="169" y="31"/>
                    <a:pt x="115" y="0"/>
                    <a:pt x="68" y="17"/>
                  </a:cubicBezTo>
                  <a:cubicBezTo>
                    <a:pt x="22" y="35"/>
                    <a:pt x="0" y="94"/>
                    <a:pt x="21" y="149"/>
                  </a:cubicBezTo>
                  <a:cubicBezTo>
                    <a:pt x="27" y="164"/>
                    <a:pt x="35" y="177"/>
                    <a:pt x="44" y="188"/>
                  </a:cubicBezTo>
                  <a:cubicBezTo>
                    <a:pt x="44" y="193"/>
                    <a:pt x="45" y="199"/>
                    <a:pt x="47" y="205"/>
                  </a:cubicBezTo>
                  <a:cubicBezTo>
                    <a:pt x="49" y="211"/>
                    <a:pt x="52" y="216"/>
                    <a:pt x="56" y="219"/>
                  </a:cubicBezTo>
                  <a:cubicBezTo>
                    <a:pt x="56" y="234"/>
                    <a:pt x="58" y="249"/>
                    <a:pt x="64" y="264"/>
                  </a:cubicBezTo>
                  <a:cubicBezTo>
                    <a:pt x="84" y="320"/>
                    <a:pt x="139" y="351"/>
                    <a:pt x="185" y="334"/>
                  </a:cubicBezTo>
                  <a:cubicBezTo>
                    <a:pt x="232" y="316"/>
                    <a:pt x="253" y="257"/>
                    <a:pt x="233" y="202"/>
                  </a:cubicBezTo>
                  <a:cubicBezTo>
                    <a:pt x="227" y="186"/>
                    <a:pt x="218" y="173"/>
                    <a:pt x="208" y="161"/>
                  </a:cubicBezTo>
                  <a:cubicBezTo>
                    <a:pt x="208" y="157"/>
                    <a:pt x="208" y="152"/>
                    <a:pt x="206" y="14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9" name="Oval 1541">
              <a:extLst>
                <a:ext uri="{FF2B5EF4-FFF2-40B4-BE49-F238E27FC236}">
                  <a16:creationId xmlns:a16="http://schemas.microsoft.com/office/drawing/2014/main" id="{DBFFC9F8-9AF1-4DAC-A1F5-0969A1484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1014"/>
              <a:ext cx="30" cy="31"/>
            </a:xfrm>
            <a:prstGeom prst="ellipse">
              <a:avLst/>
            </a:prstGeom>
            <a:solidFill>
              <a:srgbClr val="D590B9"/>
            </a:solidFill>
            <a:ln w="3175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3660" name="Freeform 1542">
              <a:extLst>
                <a:ext uri="{FF2B5EF4-FFF2-40B4-BE49-F238E27FC236}">
                  <a16:creationId xmlns:a16="http://schemas.microsoft.com/office/drawing/2014/main" id="{1E7713F5-4753-4F3B-B4BA-74574782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018"/>
              <a:ext cx="10" cy="16"/>
            </a:xfrm>
            <a:custGeom>
              <a:avLst/>
              <a:gdLst>
                <a:gd name="T0" fmla="*/ 10 w 10"/>
                <a:gd name="T1" fmla="*/ 0 h 16"/>
                <a:gd name="T2" fmla="*/ 4 w 10"/>
                <a:gd name="T3" fmla="*/ 16 h 16"/>
                <a:gd name="T4" fmla="*/ 1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1" name="Oval 1543">
              <a:extLst>
                <a:ext uri="{FF2B5EF4-FFF2-40B4-BE49-F238E27FC236}">
                  <a16:creationId xmlns:a16="http://schemas.microsoft.com/office/drawing/2014/main" id="{73E03FC8-56D4-417E-8F62-0179BB608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" y="1012"/>
              <a:ext cx="30" cy="31"/>
            </a:xfrm>
            <a:prstGeom prst="ellipse">
              <a:avLst/>
            </a:prstGeom>
            <a:solidFill>
              <a:srgbClr val="D590B9"/>
            </a:solidFill>
            <a:ln w="3175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3662" name="Freeform 1544">
              <a:extLst>
                <a:ext uri="{FF2B5EF4-FFF2-40B4-BE49-F238E27FC236}">
                  <a16:creationId xmlns:a16="http://schemas.microsoft.com/office/drawing/2014/main" id="{6843E2CC-6E06-4414-A8B1-3ECAAEB9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016"/>
              <a:ext cx="10" cy="16"/>
            </a:xfrm>
            <a:custGeom>
              <a:avLst/>
              <a:gdLst>
                <a:gd name="T0" fmla="*/ 10 w 10"/>
                <a:gd name="T1" fmla="*/ 0 h 16"/>
                <a:gd name="T2" fmla="*/ 4 w 10"/>
                <a:gd name="T3" fmla="*/ 16 h 16"/>
                <a:gd name="T4" fmla="*/ 1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3" name="Oval 1545">
              <a:extLst>
                <a:ext uri="{FF2B5EF4-FFF2-40B4-BE49-F238E27FC236}">
                  <a16:creationId xmlns:a16="http://schemas.microsoft.com/office/drawing/2014/main" id="{93681935-9610-45BC-AF4E-0DC027892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2056"/>
              <a:ext cx="30" cy="31"/>
            </a:xfrm>
            <a:prstGeom prst="ellipse">
              <a:avLst/>
            </a:prstGeom>
            <a:solidFill>
              <a:srgbClr val="F8BD3C"/>
            </a:solidFill>
            <a:ln w="3175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3664" name="Freeform 1546">
              <a:extLst>
                <a:ext uri="{FF2B5EF4-FFF2-40B4-BE49-F238E27FC236}">
                  <a16:creationId xmlns:a16="http://schemas.microsoft.com/office/drawing/2014/main" id="{AAB5411B-AEA1-4D6C-90BA-3FE3D959B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60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753" name="Text Box 1547">
            <a:extLst>
              <a:ext uri="{FF2B5EF4-FFF2-40B4-BE49-F238E27FC236}">
                <a16:creationId xmlns:a16="http://schemas.microsoft.com/office/drawing/2014/main" id="{1DA2481D-6834-4497-9630-9055647F4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2757488"/>
            <a:ext cx="565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IgM</a:t>
            </a:r>
          </a:p>
        </p:txBody>
      </p:sp>
      <p:sp>
        <p:nvSpPr>
          <p:cNvPr id="31754" name="Text Box 1548">
            <a:extLst>
              <a:ext uri="{FF2B5EF4-FFF2-40B4-BE49-F238E27FC236}">
                <a16:creationId xmlns:a16="http://schemas.microsoft.com/office/drawing/2014/main" id="{02275AA0-013E-456D-85EF-CEB94A1AF6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2757488"/>
            <a:ext cx="5270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IgE</a:t>
            </a:r>
          </a:p>
        </p:txBody>
      </p:sp>
      <p:sp>
        <p:nvSpPr>
          <p:cNvPr id="31755" name="Text Box 1549">
            <a:extLst>
              <a:ext uri="{FF2B5EF4-FFF2-40B4-BE49-F238E27FC236}">
                <a16:creationId xmlns:a16="http://schemas.microsoft.com/office/drawing/2014/main" id="{E3A742F6-2D92-458D-B9A4-821BAB39C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5486400"/>
            <a:ext cx="539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IgD</a:t>
            </a:r>
          </a:p>
        </p:txBody>
      </p:sp>
      <p:sp>
        <p:nvSpPr>
          <p:cNvPr id="31756" name="Text Box 1550">
            <a:extLst>
              <a:ext uri="{FF2B5EF4-FFF2-40B4-BE49-F238E27FC236}">
                <a16:creationId xmlns:a16="http://schemas.microsoft.com/office/drawing/2014/main" id="{DED9AE5B-60F9-4389-A847-FCA798DE9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5486400"/>
            <a:ext cx="527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IgA</a:t>
            </a:r>
          </a:p>
        </p:txBody>
      </p:sp>
      <p:sp>
        <p:nvSpPr>
          <p:cNvPr id="31757" name="Text Box 1551">
            <a:extLst>
              <a:ext uri="{FF2B5EF4-FFF2-40B4-BE49-F238E27FC236}">
                <a16:creationId xmlns:a16="http://schemas.microsoft.com/office/drawing/2014/main" id="{6CCEFCDD-0E4E-4AFE-9A99-C7BFA6713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5486400"/>
            <a:ext cx="552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IgG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2">
            <a:extLst>
              <a:ext uri="{FF2B5EF4-FFF2-40B4-BE49-F238E27FC236}">
                <a16:creationId xmlns:a16="http://schemas.microsoft.com/office/drawing/2014/main" id="{F2FD0310-0FA1-4A76-A042-5821E9BFB5C4}"/>
              </a:ext>
            </a:extLst>
          </p:cNvPr>
          <p:cNvGrpSpPr>
            <a:grpSpLocks/>
          </p:cNvGrpSpPr>
          <p:nvPr/>
        </p:nvGrpSpPr>
        <p:grpSpPr bwMode="auto">
          <a:xfrm>
            <a:off x="3543300" y="3919538"/>
            <a:ext cx="720725" cy="649287"/>
            <a:chOff x="3998" y="1544"/>
            <a:chExt cx="454" cy="409"/>
          </a:xfrm>
        </p:grpSpPr>
        <p:sp>
          <p:nvSpPr>
            <p:cNvPr id="64885" name="Freeform 3">
              <a:extLst>
                <a:ext uri="{FF2B5EF4-FFF2-40B4-BE49-F238E27FC236}">
                  <a16:creationId xmlns:a16="http://schemas.microsoft.com/office/drawing/2014/main" id="{97653A51-EE46-4799-82D7-2C790E62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544"/>
              <a:ext cx="200" cy="134"/>
            </a:xfrm>
            <a:custGeom>
              <a:avLst/>
              <a:gdLst>
                <a:gd name="T0" fmla="*/ 0 w 129"/>
                <a:gd name="T1" fmla="*/ 0 h 81"/>
                <a:gd name="T2" fmla="*/ 481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0" y="0"/>
                  </a:moveTo>
                  <a:cubicBezTo>
                    <a:pt x="0" y="0"/>
                    <a:pt x="96" y="18"/>
                    <a:pt x="129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6" name="Freeform 4">
              <a:extLst>
                <a:ext uri="{FF2B5EF4-FFF2-40B4-BE49-F238E27FC236}">
                  <a16:creationId xmlns:a16="http://schemas.microsoft.com/office/drawing/2014/main" id="{CD8964A0-D6EA-4B3A-AE1C-CF89E290E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748"/>
              <a:ext cx="173" cy="205"/>
            </a:xfrm>
            <a:custGeom>
              <a:avLst/>
              <a:gdLst>
                <a:gd name="T0" fmla="*/ 421 w 111"/>
                <a:gd name="T1" fmla="*/ 560 h 124"/>
                <a:gd name="T2" fmla="*/ 229 w 111"/>
                <a:gd name="T3" fmla="*/ 0 h 124"/>
                <a:gd name="T4" fmla="*/ 190 w 111"/>
                <a:gd name="T5" fmla="*/ 0 h 124"/>
                <a:gd name="T6" fmla="*/ 0 w 111"/>
                <a:gd name="T7" fmla="*/ 56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24">
                  <a:moveTo>
                    <a:pt x="111" y="124"/>
                  </a:moveTo>
                  <a:cubicBezTo>
                    <a:pt x="72" y="74"/>
                    <a:pt x="59" y="33"/>
                    <a:pt x="6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33"/>
                    <a:pt x="38" y="74"/>
                    <a:pt x="0" y="124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7" name="Freeform 5">
              <a:extLst>
                <a:ext uri="{FF2B5EF4-FFF2-40B4-BE49-F238E27FC236}">
                  <a16:creationId xmlns:a16="http://schemas.microsoft.com/office/drawing/2014/main" id="{8FFDF62F-F2F0-4AA6-996F-AE329A8DF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544"/>
              <a:ext cx="201" cy="134"/>
            </a:xfrm>
            <a:custGeom>
              <a:avLst/>
              <a:gdLst>
                <a:gd name="T0" fmla="*/ 488 w 129"/>
                <a:gd name="T1" fmla="*/ 0 h 81"/>
                <a:gd name="T2" fmla="*/ 0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129" y="0"/>
                  </a:moveTo>
                  <a:cubicBezTo>
                    <a:pt x="129" y="0"/>
                    <a:pt x="33" y="18"/>
                    <a:pt x="0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8" name="Oval 6">
              <a:extLst>
                <a:ext uri="{FF2B5EF4-FFF2-40B4-BE49-F238E27FC236}">
                  <a16:creationId xmlns:a16="http://schemas.microsoft.com/office/drawing/2014/main" id="{999E0336-AC89-4EA9-91EE-C83166CD1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1629"/>
              <a:ext cx="67" cy="6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889" name="Oval 7">
              <a:extLst>
                <a:ext uri="{FF2B5EF4-FFF2-40B4-BE49-F238E27FC236}">
                  <a16:creationId xmlns:a16="http://schemas.microsoft.com/office/drawing/2014/main" id="{09ADC554-B785-49A1-AFC1-DA341C05C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1629"/>
              <a:ext cx="67" cy="6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64514" name="Group 8">
            <a:extLst>
              <a:ext uri="{FF2B5EF4-FFF2-40B4-BE49-F238E27FC236}">
                <a16:creationId xmlns:a16="http://schemas.microsoft.com/office/drawing/2014/main" id="{63EA54B8-3CA7-4CD2-BD33-B67F0DFF2A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10100" y="2757488"/>
            <a:ext cx="454025" cy="884237"/>
            <a:chOff x="2208" y="768"/>
            <a:chExt cx="286" cy="557"/>
          </a:xfrm>
        </p:grpSpPr>
        <p:sp>
          <p:nvSpPr>
            <p:cNvPr id="64874" name="Freeform 9">
              <a:extLst>
                <a:ext uri="{FF2B5EF4-FFF2-40B4-BE49-F238E27FC236}">
                  <a16:creationId xmlns:a16="http://schemas.microsoft.com/office/drawing/2014/main" id="{0ACE9A01-FAC2-4F9A-AE37-DE318396C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71"/>
              <a:ext cx="285" cy="546"/>
            </a:xfrm>
            <a:custGeom>
              <a:avLst/>
              <a:gdLst>
                <a:gd name="T0" fmla="*/ 609 w 189"/>
                <a:gd name="T1" fmla="*/ 685 h 341"/>
                <a:gd name="T2" fmla="*/ 600 w 189"/>
                <a:gd name="T3" fmla="*/ 623 h 341"/>
                <a:gd name="T4" fmla="*/ 623 w 189"/>
                <a:gd name="T5" fmla="*/ 431 h 341"/>
                <a:gd name="T6" fmla="*/ 299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5 w 189"/>
                <a:gd name="T19" fmla="*/ 1391 h 341"/>
                <a:gd name="T20" fmla="*/ 641 w 189"/>
                <a:gd name="T21" fmla="*/ 935 h 341"/>
                <a:gd name="T22" fmla="*/ 603 w 189"/>
                <a:gd name="T23" fmla="*/ 746 h 341"/>
                <a:gd name="T24" fmla="*/ 609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7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5" name="Freeform 10">
              <a:extLst>
                <a:ext uri="{FF2B5EF4-FFF2-40B4-BE49-F238E27FC236}">
                  <a16:creationId xmlns:a16="http://schemas.microsoft.com/office/drawing/2014/main" id="{88AEA3ED-FC14-4045-B09C-2E47CEA71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6" name="Freeform 11">
              <a:extLst>
                <a:ext uri="{FF2B5EF4-FFF2-40B4-BE49-F238E27FC236}">
                  <a16:creationId xmlns:a16="http://schemas.microsoft.com/office/drawing/2014/main" id="{C4C54698-BDF4-440C-9C04-FD512BA80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7" name="Freeform 12">
              <a:extLst>
                <a:ext uri="{FF2B5EF4-FFF2-40B4-BE49-F238E27FC236}">
                  <a16:creationId xmlns:a16="http://schemas.microsoft.com/office/drawing/2014/main" id="{4B3A8B90-B790-42A5-9AAE-626B57304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066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8" name="Freeform 13">
              <a:extLst>
                <a:ext uri="{FF2B5EF4-FFF2-40B4-BE49-F238E27FC236}">
                  <a16:creationId xmlns:a16="http://schemas.microsoft.com/office/drawing/2014/main" id="{C7C342A1-AD53-4814-9806-78FA827B4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08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9" name="Freeform 14">
              <a:extLst>
                <a:ext uri="{FF2B5EF4-FFF2-40B4-BE49-F238E27FC236}">
                  <a16:creationId xmlns:a16="http://schemas.microsoft.com/office/drawing/2014/main" id="{84092B08-91FA-4FAC-8612-8E2AA4C2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0" name="Freeform 15">
              <a:extLst>
                <a:ext uri="{FF2B5EF4-FFF2-40B4-BE49-F238E27FC236}">
                  <a16:creationId xmlns:a16="http://schemas.microsoft.com/office/drawing/2014/main" id="{19A6E3A2-8881-4A5B-AD17-898BBA5B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1" name="Freeform 16">
              <a:extLst>
                <a:ext uri="{FF2B5EF4-FFF2-40B4-BE49-F238E27FC236}">
                  <a16:creationId xmlns:a16="http://schemas.microsoft.com/office/drawing/2014/main" id="{2EE4C244-E120-4DBA-841A-1193AE8E3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786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2" name="Freeform 17">
              <a:extLst>
                <a:ext uri="{FF2B5EF4-FFF2-40B4-BE49-F238E27FC236}">
                  <a16:creationId xmlns:a16="http://schemas.microsoft.com/office/drawing/2014/main" id="{B86E3D43-9394-4C5E-B2C0-FCEE3B15F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3" name="Freeform 18">
              <a:extLst>
                <a:ext uri="{FF2B5EF4-FFF2-40B4-BE49-F238E27FC236}">
                  <a16:creationId xmlns:a16="http://schemas.microsoft.com/office/drawing/2014/main" id="{54345097-BFDC-447B-A74E-3935D7EF4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4" name="Freeform 19">
              <a:extLst>
                <a:ext uri="{FF2B5EF4-FFF2-40B4-BE49-F238E27FC236}">
                  <a16:creationId xmlns:a16="http://schemas.microsoft.com/office/drawing/2014/main" id="{841E5A15-13A7-402B-BF0A-0C9D0CDF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6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5" name="Group 20">
            <a:extLst>
              <a:ext uri="{FF2B5EF4-FFF2-40B4-BE49-F238E27FC236}">
                <a16:creationId xmlns:a16="http://schemas.microsoft.com/office/drawing/2014/main" id="{6182752C-F243-4DE4-A168-6602A3B48F17}"/>
              </a:ext>
            </a:extLst>
          </p:cNvPr>
          <p:cNvGrpSpPr>
            <a:grpSpLocks/>
          </p:cNvGrpSpPr>
          <p:nvPr/>
        </p:nvGrpSpPr>
        <p:grpSpPr bwMode="auto">
          <a:xfrm>
            <a:off x="2790825" y="2786063"/>
            <a:ext cx="454025" cy="884237"/>
            <a:chOff x="2208" y="768"/>
            <a:chExt cx="286" cy="557"/>
          </a:xfrm>
        </p:grpSpPr>
        <p:sp>
          <p:nvSpPr>
            <p:cNvPr id="64863" name="Freeform 21">
              <a:extLst>
                <a:ext uri="{FF2B5EF4-FFF2-40B4-BE49-F238E27FC236}">
                  <a16:creationId xmlns:a16="http://schemas.microsoft.com/office/drawing/2014/main" id="{435CBF5D-C44E-46BD-B3CD-9B622C4F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71"/>
              <a:ext cx="285" cy="546"/>
            </a:xfrm>
            <a:custGeom>
              <a:avLst/>
              <a:gdLst>
                <a:gd name="T0" fmla="*/ 609 w 189"/>
                <a:gd name="T1" fmla="*/ 685 h 341"/>
                <a:gd name="T2" fmla="*/ 600 w 189"/>
                <a:gd name="T3" fmla="*/ 623 h 341"/>
                <a:gd name="T4" fmla="*/ 623 w 189"/>
                <a:gd name="T5" fmla="*/ 431 h 341"/>
                <a:gd name="T6" fmla="*/ 299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5 w 189"/>
                <a:gd name="T19" fmla="*/ 1391 h 341"/>
                <a:gd name="T20" fmla="*/ 641 w 189"/>
                <a:gd name="T21" fmla="*/ 935 h 341"/>
                <a:gd name="T22" fmla="*/ 603 w 189"/>
                <a:gd name="T23" fmla="*/ 746 h 341"/>
                <a:gd name="T24" fmla="*/ 609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7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4" name="Freeform 22">
              <a:extLst>
                <a:ext uri="{FF2B5EF4-FFF2-40B4-BE49-F238E27FC236}">
                  <a16:creationId xmlns:a16="http://schemas.microsoft.com/office/drawing/2014/main" id="{FD387D18-DDA3-494A-A08E-31895AAB7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5" name="Freeform 23">
              <a:extLst>
                <a:ext uri="{FF2B5EF4-FFF2-40B4-BE49-F238E27FC236}">
                  <a16:creationId xmlns:a16="http://schemas.microsoft.com/office/drawing/2014/main" id="{DB137B59-8ADE-46AD-888B-F59051B6A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6" name="Freeform 24">
              <a:extLst>
                <a:ext uri="{FF2B5EF4-FFF2-40B4-BE49-F238E27FC236}">
                  <a16:creationId xmlns:a16="http://schemas.microsoft.com/office/drawing/2014/main" id="{ADDBB4CC-72A8-49DD-A54D-C5AD823D6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066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7" name="Freeform 25">
              <a:extLst>
                <a:ext uri="{FF2B5EF4-FFF2-40B4-BE49-F238E27FC236}">
                  <a16:creationId xmlns:a16="http://schemas.microsoft.com/office/drawing/2014/main" id="{12233317-A942-4ED7-864D-458BA592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08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8" name="Freeform 26">
              <a:extLst>
                <a:ext uri="{FF2B5EF4-FFF2-40B4-BE49-F238E27FC236}">
                  <a16:creationId xmlns:a16="http://schemas.microsoft.com/office/drawing/2014/main" id="{5C33D16E-29DC-405E-9E2B-97C419464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9" name="Freeform 27">
              <a:extLst>
                <a:ext uri="{FF2B5EF4-FFF2-40B4-BE49-F238E27FC236}">
                  <a16:creationId xmlns:a16="http://schemas.microsoft.com/office/drawing/2014/main" id="{C11E82DE-B976-4C2D-A172-5606D6483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0" name="Freeform 28">
              <a:extLst>
                <a:ext uri="{FF2B5EF4-FFF2-40B4-BE49-F238E27FC236}">
                  <a16:creationId xmlns:a16="http://schemas.microsoft.com/office/drawing/2014/main" id="{DF13980F-65C2-451B-88DD-063F2BCF2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786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1" name="Freeform 29">
              <a:extLst>
                <a:ext uri="{FF2B5EF4-FFF2-40B4-BE49-F238E27FC236}">
                  <a16:creationId xmlns:a16="http://schemas.microsoft.com/office/drawing/2014/main" id="{A6CE39E3-F918-4C38-8EC4-1B9B0B93A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2" name="Freeform 30">
              <a:extLst>
                <a:ext uri="{FF2B5EF4-FFF2-40B4-BE49-F238E27FC236}">
                  <a16:creationId xmlns:a16="http://schemas.microsoft.com/office/drawing/2014/main" id="{D063A9B2-E0AE-4491-A5C5-EDC968313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3" name="Freeform 31">
              <a:extLst>
                <a:ext uri="{FF2B5EF4-FFF2-40B4-BE49-F238E27FC236}">
                  <a16:creationId xmlns:a16="http://schemas.microsoft.com/office/drawing/2014/main" id="{DE8C383B-4E98-4EAE-B411-4C412F09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6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6" name="Group 32">
            <a:extLst>
              <a:ext uri="{FF2B5EF4-FFF2-40B4-BE49-F238E27FC236}">
                <a16:creationId xmlns:a16="http://schemas.microsoft.com/office/drawing/2014/main" id="{77459F2C-7616-4BCB-9189-0C836AAFD733}"/>
              </a:ext>
            </a:extLst>
          </p:cNvPr>
          <p:cNvGrpSpPr>
            <a:grpSpLocks/>
          </p:cNvGrpSpPr>
          <p:nvPr/>
        </p:nvGrpSpPr>
        <p:grpSpPr bwMode="auto">
          <a:xfrm rot="2437288" flipH="1">
            <a:off x="4362450" y="2600325"/>
            <a:ext cx="454025" cy="884238"/>
            <a:chOff x="1152" y="771"/>
            <a:chExt cx="286" cy="557"/>
          </a:xfrm>
        </p:grpSpPr>
        <p:sp>
          <p:nvSpPr>
            <p:cNvPr id="64852" name="Freeform 33">
              <a:extLst>
                <a:ext uri="{FF2B5EF4-FFF2-40B4-BE49-F238E27FC236}">
                  <a16:creationId xmlns:a16="http://schemas.microsoft.com/office/drawing/2014/main" id="{5C44B3CF-13AA-424F-A57D-51DA90289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5"/>
              <a:ext cx="285" cy="545"/>
            </a:xfrm>
            <a:custGeom>
              <a:avLst/>
              <a:gdLst>
                <a:gd name="T0" fmla="*/ 609 w 189"/>
                <a:gd name="T1" fmla="*/ 682 h 341"/>
                <a:gd name="T2" fmla="*/ 600 w 189"/>
                <a:gd name="T3" fmla="*/ 620 h 341"/>
                <a:gd name="T4" fmla="*/ 623 w 189"/>
                <a:gd name="T5" fmla="*/ 430 h 341"/>
                <a:gd name="T6" fmla="*/ 303 w 189"/>
                <a:gd name="T7" fmla="*/ 8 h 341"/>
                <a:gd name="T8" fmla="*/ 8 w 189"/>
                <a:gd name="T9" fmla="*/ 462 h 341"/>
                <a:gd name="T10" fmla="*/ 41 w 189"/>
                <a:gd name="T11" fmla="*/ 641 h 341"/>
                <a:gd name="T12" fmla="*/ 32 w 189"/>
                <a:gd name="T13" fmla="*/ 710 h 341"/>
                <a:gd name="T14" fmla="*/ 48 w 189"/>
                <a:gd name="T15" fmla="*/ 777 h 341"/>
                <a:gd name="T16" fmla="*/ 26 w 189"/>
                <a:gd name="T17" fmla="*/ 964 h 341"/>
                <a:gd name="T18" fmla="*/ 345 w 189"/>
                <a:gd name="T19" fmla="*/ 1384 h 341"/>
                <a:gd name="T20" fmla="*/ 641 w 189"/>
                <a:gd name="T21" fmla="*/ 930 h 341"/>
                <a:gd name="T22" fmla="*/ 603 w 189"/>
                <a:gd name="T23" fmla="*/ 743 h 341"/>
                <a:gd name="T24" fmla="*/ 609 w 189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3" name="Freeform 34">
              <a:extLst>
                <a:ext uri="{FF2B5EF4-FFF2-40B4-BE49-F238E27FC236}">
                  <a16:creationId xmlns:a16="http://schemas.microsoft.com/office/drawing/2014/main" id="{59BA6F73-D057-4ED5-8288-62BDC4B95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4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4" name="Freeform 35">
              <a:extLst>
                <a:ext uri="{FF2B5EF4-FFF2-40B4-BE49-F238E27FC236}">
                  <a16:creationId xmlns:a16="http://schemas.microsoft.com/office/drawing/2014/main" id="{F4B9E637-B5A1-4617-A88E-53924D566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5" name="Freeform 36">
              <a:extLst>
                <a:ext uri="{FF2B5EF4-FFF2-40B4-BE49-F238E27FC236}">
                  <a16:creationId xmlns:a16="http://schemas.microsoft.com/office/drawing/2014/main" id="{44F3074F-09AD-45AF-A905-2BBA6FE28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6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6" name="Freeform 37">
              <a:extLst>
                <a:ext uri="{FF2B5EF4-FFF2-40B4-BE49-F238E27FC236}">
                  <a16:creationId xmlns:a16="http://schemas.microsoft.com/office/drawing/2014/main" id="{545E423E-870D-42D8-B543-170822512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7" name="Freeform 38">
              <a:extLst>
                <a:ext uri="{FF2B5EF4-FFF2-40B4-BE49-F238E27FC236}">
                  <a16:creationId xmlns:a16="http://schemas.microsoft.com/office/drawing/2014/main" id="{20EFDD07-E7FA-40FB-B2B3-EEDFC95FA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5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8" name="Freeform 39">
              <a:extLst>
                <a:ext uri="{FF2B5EF4-FFF2-40B4-BE49-F238E27FC236}">
                  <a16:creationId xmlns:a16="http://schemas.microsoft.com/office/drawing/2014/main" id="{8BEDF5B6-851B-49F4-BEE1-344A16F1C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141"/>
              <a:ext cx="25" cy="25"/>
            </a:xfrm>
            <a:custGeom>
              <a:avLst/>
              <a:gdLst>
                <a:gd name="T0" fmla="*/ 51 w 17"/>
                <a:gd name="T1" fmla="*/ 31 h 16"/>
                <a:gd name="T2" fmla="*/ 28 w 17"/>
                <a:gd name="T3" fmla="*/ 61 h 16"/>
                <a:gd name="T4" fmla="*/ 0 w 17"/>
                <a:gd name="T5" fmla="*/ 31 h 16"/>
                <a:gd name="T6" fmla="*/ 26 w 17"/>
                <a:gd name="T7" fmla="*/ 0 h 16"/>
                <a:gd name="T8" fmla="*/ 5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9" name="Freeform 40">
              <a:extLst>
                <a:ext uri="{FF2B5EF4-FFF2-40B4-BE49-F238E27FC236}">
                  <a16:creationId xmlns:a16="http://schemas.microsoft.com/office/drawing/2014/main" id="{5D495F4A-45B8-4F5F-8DEA-A20449701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78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0" name="Freeform 41">
              <a:extLst>
                <a:ext uri="{FF2B5EF4-FFF2-40B4-BE49-F238E27FC236}">
                  <a16:creationId xmlns:a16="http://schemas.microsoft.com/office/drawing/2014/main" id="{7516534B-F76D-427A-9BBD-9049CCE9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2 w 50"/>
                <a:gd name="T3" fmla="*/ 179 h 53"/>
                <a:gd name="T4" fmla="*/ 32 w 50"/>
                <a:gd name="T5" fmla="*/ 52 h 53"/>
                <a:gd name="T6" fmla="*/ 135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1" name="Freeform 42">
              <a:extLst>
                <a:ext uri="{FF2B5EF4-FFF2-40B4-BE49-F238E27FC236}">
                  <a16:creationId xmlns:a16="http://schemas.microsoft.com/office/drawing/2014/main" id="{0394B9DF-1989-46B8-A46F-B0246632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2" name="Freeform 43">
              <a:extLst>
                <a:ext uri="{FF2B5EF4-FFF2-40B4-BE49-F238E27FC236}">
                  <a16:creationId xmlns:a16="http://schemas.microsoft.com/office/drawing/2014/main" id="{2758572E-FC29-4EC4-825E-27F2F62E5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596 w 190"/>
                <a:gd name="T3" fmla="*/ 623 h 341"/>
                <a:gd name="T4" fmla="*/ 620 w 190"/>
                <a:gd name="T5" fmla="*/ 431 h 341"/>
                <a:gd name="T6" fmla="*/ 300 w 190"/>
                <a:gd name="T7" fmla="*/ 8 h 341"/>
                <a:gd name="T8" fmla="*/ 8 w 190"/>
                <a:gd name="T9" fmla="*/ 464 h 341"/>
                <a:gd name="T10" fmla="*/ 41 w 190"/>
                <a:gd name="T11" fmla="*/ 644 h 341"/>
                <a:gd name="T12" fmla="*/ 32 w 190"/>
                <a:gd name="T13" fmla="*/ 716 h 341"/>
                <a:gd name="T14" fmla="*/ 48 w 190"/>
                <a:gd name="T15" fmla="*/ 780 h 341"/>
                <a:gd name="T16" fmla="*/ 26 w 190"/>
                <a:gd name="T17" fmla="*/ 969 h 341"/>
                <a:gd name="T18" fmla="*/ 349 w 190"/>
                <a:gd name="T19" fmla="*/ 1391 h 341"/>
                <a:gd name="T20" fmla="*/ 637 w 190"/>
                <a:gd name="T21" fmla="*/ 935 h 341"/>
                <a:gd name="T22" fmla="*/ 601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7" name="Group 44">
            <a:extLst>
              <a:ext uri="{FF2B5EF4-FFF2-40B4-BE49-F238E27FC236}">
                <a16:creationId xmlns:a16="http://schemas.microsoft.com/office/drawing/2014/main" id="{B2F864BC-62CE-4D67-A225-96757B96C74B}"/>
              </a:ext>
            </a:extLst>
          </p:cNvPr>
          <p:cNvGrpSpPr>
            <a:grpSpLocks/>
          </p:cNvGrpSpPr>
          <p:nvPr/>
        </p:nvGrpSpPr>
        <p:grpSpPr bwMode="auto">
          <a:xfrm rot="-2437288">
            <a:off x="3057525" y="2624138"/>
            <a:ext cx="454025" cy="884237"/>
            <a:chOff x="1152" y="771"/>
            <a:chExt cx="286" cy="557"/>
          </a:xfrm>
        </p:grpSpPr>
        <p:sp>
          <p:nvSpPr>
            <p:cNvPr id="64841" name="Freeform 45">
              <a:extLst>
                <a:ext uri="{FF2B5EF4-FFF2-40B4-BE49-F238E27FC236}">
                  <a16:creationId xmlns:a16="http://schemas.microsoft.com/office/drawing/2014/main" id="{CC73F0D7-7F47-4694-9FF4-46FC05A6D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5"/>
              <a:ext cx="285" cy="545"/>
            </a:xfrm>
            <a:custGeom>
              <a:avLst/>
              <a:gdLst>
                <a:gd name="T0" fmla="*/ 609 w 189"/>
                <a:gd name="T1" fmla="*/ 682 h 341"/>
                <a:gd name="T2" fmla="*/ 600 w 189"/>
                <a:gd name="T3" fmla="*/ 620 h 341"/>
                <a:gd name="T4" fmla="*/ 623 w 189"/>
                <a:gd name="T5" fmla="*/ 430 h 341"/>
                <a:gd name="T6" fmla="*/ 303 w 189"/>
                <a:gd name="T7" fmla="*/ 8 h 341"/>
                <a:gd name="T8" fmla="*/ 8 w 189"/>
                <a:gd name="T9" fmla="*/ 462 h 341"/>
                <a:gd name="T10" fmla="*/ 41 w 189"/>
                <a:gd name="T11" fmla="*/ 641 h 341"/>
                <a:gd name="T12" fmla="*/ 32 w 189"/>
                <a:gd name="T13" fmla="*/ 710 h 341"/>
                <a:gd name="T14" fmla="*/ 48 w 189"/>
                <a:gd name="T15" fmla="*/ 777 h 341"/>
                <a:gd name="T16" fmla="*/ 26 w 189"/>
                <a:gd name="T17" fmla="*/ 964 h 341"/>
                <a:gd name="T18" fmla="*/ 345 w 189"/>
                <a:gd name="T19" fmla="*/ 1384 h 341"/>
                <a:gd name="T20" fmla="*/ 641 w 189"/>
                <a:gd name="T21" fmla="*/ 930 h 341"/>
                <a:gd name="T22" fmla="*/ 603 w 189"/>
                <a:gd name="T23" fmla="*/ 743 h 341"/>
                <a:gd name="T24" fmla="*/ 609 w 189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2" name="Freeform 46">
              <a:extLst>
                <a:ext uri="{FF2B5EF4-FFF2-40B4-BE49-F238E27FC236}">
                  <a16:creationId xmlns:a16="http://schemas.microsoft.com/office/drawing/2014/main" id="{6CB04A83-4725-4E99-B05D-06ABC938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4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3" name="Freeform 47">
              <a:extLst>
                <a:ext uri="{FF2B5EF4-FFF2-40B4-BE49-F238E27FC236}">
                  <a16:creationId xmlns:a16="http://schemas.microsoft.com/office/drawing/2014/main" id="{D0A21D8C-1D97-4B54-A558-CB661266E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4" name="Freeform 48">
              <a:extLst>
                <a:ext uri="{FF2B5EF4-FFF2-40B4-BE49-F238E27FC236}">
                  <a16:creationId xmlns:a16="http://schemas.microsoft.com/office/drawing/2014/main" id="{33B70A16-9085-47E8-9E58-0D1A5293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6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5" name="Freeform 49">
              <a:extLst>
                <a:ext uri="{FF2B5EF4-FFF2-40B4-BE49-F238E27FC236}">
                  <a16:creationId xmlns:a16="http://schemas.microsoft.com/office/drawing/2014/main" id="{E671D9DC-457D-49B7-87A7-367576A5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6" name="Freeform 50">
              <a:extLst>
                <a:ext uri="{FF2B5EF4-FFF2-40B4-BE49-F238E27FC236}">
                  <a16:creationId xmlns:a16="http://schemas.microsoft.com/office/drawing/2014/main" id="{BED19819-37EE-4970-844F-D8FC35FCC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5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7" name="Freeform 51">
              <a:extLst>
                <a:ext uri="{FF2B5EF4-FFF2-40B4-BE49-F238E27FC236}">
                  <a16:creationId xmlns:a16="http://schemas.microsoft.com/office/drawing/2014/main" id="{9C421D2E-B335-4C89-BF10-1F8EE9ECE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141"/>
              <a:ext cx="25" cy="25"/>
            </a:xfrm>
            <a:custGeom>
              <a:avLst/>
              <a:gdLst>
                <a:gd name="T0" fmla="*/ 51 w 17"/>
                <a:gd name="T1" fmla="*/ 31 h 16"/>
                <a:gd name="T2" fmla="*/ 28 w 17"/>
                <a:gd name="T3" fmla="*/ 61 h 16"/>
                <a:gd name="T4" fmla="*/ 0 w 17"/>
                <a:gd name="T5" fmla="*/ 31 h 16"/>
                <a:gd name="T6" fmla="*/ 26 w 17"/>
                <a:gd name="T7" fmla="*/ 0 h 16"/>
                <a:gd name="T8" fmla="*/ 5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8" name="Freeform 52">
              <a:extLst>
                <a:ext uri="{FF2B5EF4-FFF2-40B4-BE49-F238E27FC236}">
                  <a16:creationId xmlns:a16="http://schemas.microsoft.com/office/drawing/2014/main" id="{3D0F9379-9946-4A00-8A3B-83773F337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78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9" name="Freeform 53">
              <a:extLst>
                <a:ext uri="{FF2B5EF4-FFF2-40B4-BE49-F238E27FC236}">
                  <a16:creationId xmlns:a16="http://schemas.microsoft.com/office/drawing/2014/main" id="{BE19B081-6B6E-4C94-BFD3-A17D370D8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2 w 50"/>
                <a:gd name="T3" fmla="*/ 179 h 53"/>
                <a:gd name="T4" fmla="*/ 32 w 50"/>
                <a:gd name="T5" fmla="*/ 52 h 53"/>
                <a:gd name="T6" fmla="*/ 135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0" name="Freeform 54">
              <a:extLst>
                <a:ext uri="{FF2B5EF4-FFF2-40B4-BE49-F238E27FC236}">
                  <a16:creationId xmlns:a16="http://schemas.microsoft.com/office/drawing/2014/main" id="{812CCFBC-1000-4621-AA95-24C62BAD6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1" name="Freeform 55">
              <a:extLst>
                <a:ext uri="{FF2B5EF4-FFF2-40B4-BE49-F238E27FC236}">
                  <a16:creationId xmlns:a16="http://schemas.microsoft.com/office/drawing/2014/main" id="{DF8D6C2E-CD1A-46D1-9865-28C42F929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596 w 190"/>
                <a:gd name="T3" fmla="*/ 623 h 341"/>
                <a:gd name="T4" fmla="*/ 620 w 190"/>
                <a:gd name="T5" fmla="*/ 431 h 341"/>
                <a:gd name="T6" fmla="*/ 300 w 190"/>
                <a:gd name="T7" fmla="*/ 8 h 341"/>
                <a:gd name="T8" fmla="*/ 8 w 190"/>
                <a:gd name="T9" fmla="*/ 464 h 341"/>
                <a:gd name="T10" fmla="*/ 41 w 190"/>
                <a:gd name="T11" fmla="*/ 644 h 341"/>
                <a:gd name="T12" fmla="*/ 32 w 190"/>
                <a:gd name="T13" fmla="*/ 716 h 341"/>
                <a:gd name="T14" fmla="*/ 48 w 190"/>
                <a:gd name="T15" fmla="*/ 780 h 341"/>
                <a:gd name="T16" fmla="*/ 26 w 190"/>
                <a:gd name="T17" fmla="*/ 969 h 341"/>
                <a:gd name="T18" fmla="*/ 349 w 190"/>
                <a:gd name="T19" fmla="*/ 1391 h 341"/>
                <a:gd name="T20" fmla="*/ 637 w 190"/>
                <a:gd name="T21" fmla="*/ 935 h 341"/>
                <a:gd name="T22" fmla="*/ 601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8" name="Group 56">
            <a:extLst>
              <a:ext uri="{FF2B5EF4-FFF2-40B4-BE49-F238E27FC236}">
                <a16:creationId xmlns:a16="http://schemas.microsoft.com/office/drawing/2014/main" id="{798F16CE-03CE-427E-A7A0-A7B4354FE65C}"/>
              </a:ext>
            </a:extLst>
          </p:cNvPr>
          <p:cNvGrpSpPr>
            <a:grpSpLocks/>
          </p:cNvGrpSpPr>
          <p:nvPr/>
        </p:nvGrpSpPr>
        <p:grpSpPr bwMode="auto">
          <a:xfrm rot="2437288" flipH="1">
            <a:off x="4419600" y="3262313"/>
            <a:ext cx="454025" cy="884237"/>
            <a:chOff x="1152" y="771"/>
            <a:chExt cx="286" cy="557"/>
          </a:xfrm>
        </p:grpSpPr>
        <p:sp>
          <p:nvSpPr>
            <p:cNvPr id="64830" name="Freeform 57">
              <a:extLst>
                <a:ext uri="{FF2B5EF4-FFF2-40B4-BE49-F238E27FC236}">
                  <a16:creationId xmlns:a16="http://schemas.microsoft.com/office/drawing/2014/main" id="{2CA98E8A-CA55-4196-80C2-254B176CE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5"/>
              <a:ext cx="285" cy="545"/>
            </a:xfrm>
            <a:custGeom>
              <a:avLst/>
              <a:gdLst>
                <a:gd name="T0" fmla="*/ 609 w 189"/>
                <a:gd name="T1" fmla="*/ 682 h 341"/>
                <a:gd name="T2" fmla="*/ 600 w 189"/>
                <a:gd name="T3" fmla="*/ 620 h 341"/>
                <a:gd name="T4" fmla="*/ 623 w 189"/>
                <a:gd name="T5" fmla="*/ 430 h 341"/>
                <a:gd name="T6" fmla="*/ 303 w 189"/>
                <a:gd name="T7" fmla="*/ 8 h 341"/>
                <a:gd name="T8" fmla="*/ 8 w 189"/>
                <a:gd name="T9" fmla="*/ 462 h 341"/>
                <a:gd name="T10" fmla="*/ 41 w 189"/>
                <a:gd name="T11" fmla="*/ 641 h 341"/>
                <a:gd name="T12" fmla="*/ 32 w 189"/>
                <a:gd name="T13" fmla="*/ 710 h 341"/>
                <a:gd name="T14" fmla="*/ 48 w 189"/>
                <a:gd name="T15" fmla="*/ 777 h 341"/>
                <a:gd name="T16" fmla="*/ 26 w 189"/>
                <a:gd name="T17" fmla="*/ 964 h 341"/>
                <a:gd name="T18" fmla="*/ 345 w 189"/>
                <a:gd name="T19" fmla="*/ 1384 h 341"/>
                <a:gd name="T20" fmla="*/ 641 w 189"/>
                <a:gd name="T21" fmla="*/ 930 h 341"/>
                <a:gd name="T22" fmla="*/ 603 w 189"/>
                <a:gd name="T23" fmla="*/ 743 h 341"/>
                <a:gd name="T24" fmla="*/ 609 w 189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1" name="Freeform 58">
              <a:extLst>
                <a:ext uri="{FF2B5EF4-FFF2-40B4-BE49-F238E27FC236}">
                  <a16:creationId xmlns:a16="http://schemas.microsoft.com/office/drawing/2014/main" id="{0BDD3E58-2A92-448D-B4CB-A15978A26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4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2" name="Freeform 59">
              <a:extLst>
                <a:ext uri="{FF2B5EF4-FFF2-40B4-BE49-F238E27FC236}">
                  <a16:creationId xmlns:a16="http://schemas.microsoft.com/office/drawing/2014/main" id="{8E83D474-DAA7-401B-9611-92F31ABF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3" name="Freeform 60">
              <a:extLst>
                <a:ext uri="{FF2B5EF4-FFF2-40B4-BE49-F238E27FC236}">
                  <a16:creationId xmlns:a16="http://schemas.microsoft.com/office/drawing/2014/main" id="{F91ED6FB-CDAF-4FEB-A153-BAB691FD5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6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4" name="Freeform 61">
              <a:extLst>
                <a:ext uri="{FF2B5EF4-FFF2-40B4-BE49-F238E27FC236}">
                  <a16:creationId xmlns:a16="http://schemas.microsoft.com/office/drawing/2014/main" id="{BBEE4124-81F7-4765-88CB-7BB902B8A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5" name="Freeform 62">
              <a:extLst>
                <a:ext uri="{FF2B5EF4-FFF2-40B4-BE49-F238E27FC236}">
                  <a16:creationId xmlns:a16="http://schemas.microsoft.com/office/drawing/2014/main" id="{CA90B088-C32C-4636-9C45-78422B17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5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6" name="Freeform 63">
              <a:extLst>
                <a:ext uri="{FF2B5EF4-FFF2-40B4-BE49-F238E27FC236}">
                  <a16:creationId xmlns:a16="http://schemas.microsoft.com/office/drawing/2014/main" id="{CC622B93-19B2-47A1-90B3-C5DD94356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141"/>
              <a:ext cx="25" cy="25"/>
            </a:xfrm>
            <a:custGeom>
              <a:avLst/>
              <a:gdLst>
                <a:gd name="T0" fmla="*/ 51 w 17"/>
                <a:gd name="T1" fmla="*/ 31 h 16"/>
                <a:gd name="T2" fmla="*/ 28 w 17"/>
                <a:gd name="T3" fmla="*/ 61 h 16"/>
                <a:gd name="T4" fmla="*/ 0 w 17"/>
                <a:gd name="T5" fmla="*/ 31 h 16"/>
                <a:gd name="T6" fmla="*/ 26 w 17"/>
                <a:gd name="T7" fmla="*/ 0 h 16"/>
                <a:gd name="T8" fmla="*/ 5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7" name="Freeform 64">
              <a:extLst>
                <a:ext uri="{FF2B5EF4-FFF2-40B4-BE49-F238E27FC236}">
                  <a16:creationId xmlns:a16="http://schemas.microsoft.com/office/drawing/2014/main" id="{8AC2136A-2BEF-445D-97F0-5964DCDCA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78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8" name="Freeform 65">
              <a:extLst>
                <a:ext uri="{FF2B5EF4-FFF2-40B4-BE49-F238E27FC236}">
                  <a16:creationId xmlns:a16="http://schemas.microsoft.com/office/drawing/2014/main" id="{16277D4F-B18F-48D3-AE42-4522C2905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2 w 50"/>
                <a:gd name="T3" fmla="*/ 179 h 53"/>
                <a:gd name="T4" fmla="*/ 32 w 50"/>
                <a:gd name="T5" fmla="*/ 52 h 53"/>
                <a:gd name="T6" fmla="*/ 135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9" name="Freeform 66">
              <a:extLst>
                <a:ext uri="{FF2B5EF4-FFF2-40B4-BE49-F238E27FC236}">
                  <a16:creationId xmlns:a16="http://schemas.microsoft.com/office/drawing/2014/main" id="{B23425F1-2CA4-443D-8B7A-E9781A3B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0" name="Freeform 67">
              <a:extLst>
                <a:ext uri="{FF2B5EF4-FFF2-40B4-BE49-F238E27FC236}">
                  <a16:creationId xmlns:a16="http://schemas.microsoft.com/office/drawing/2014/main" id="{22CB64B0-71DA-4E82-B3DA-A3A1D8110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596 w 190"/>
                <a:gd name="T3" fmla="*/ 623 h 341"/>
                <a:gd name="T4" fmla="*/ 620 w 190"/>
                <a:gd name="T5" fmla="*/ 431 h 341"/>
                <a:gd name="T6" fmla="*/ 300 w 190"/>
                <a:gd name="T7" fmla="*/ 8 h 341"/>
                <a:gd name="T8" fmla="*/ 8 w 190"/>
                <a:gd name="T9" fmla="*/ 464 h 341"/>
                <a:gd name="T10" fmla="*/ 41 w 190"/>
                <a:gd name="T11" fmla="*/ 644 h 341"/>
                <a:gd name="T12" fmla="*/ 32 w 190"/>
                <a:gd name="T13" fmla="*/ 716 h 341"/>
                <a:gd name="T14" fmla="*/ 48 w 190"/>
                <a:gd name="T15" fmla="*/ 780 h 341"/>
                <a:gd name="T16" fmla="*/ 26 w 190"/>
                <a:gd name="T17" fmla="*/ 969 h 341"/>
                <a:gd name="T18" fmla="*/ 349 w 190"/>
                <a:gd name="T19" fmla="*/ 1391 h 341"/>
                <a:gd name="T20" fmla="*/ 637 w 190"/>
                <a:gd name="T21" fmla="*/ 935 h 341"/>
                <a:gd name="T22" fmla="*/ 601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9" name="Group 68">
            <a:extLst>
              <a:ext uri="{FF2B5EF4-FFF2-40B4-BE49-F238E27FC236}">
                <a16:creationId xmlns:a16="http://schemas.microsoft.com/office/drawing/2014/main" id="{4270D88D-7BCC-4C08-8BBC-362800FB799F}"/>
              </a:ext>
            </a:extLst>
          </p:cNvPr>
          <p:cNvGrpSpPr>
            <a:grpSpLocks/>
          </p:cNvGrpSpPr>
          <p:nvPr/>
        </p:nvGrpSpPr>
        <p:grpSpPr bwMode="auto">
          <a:xfrm rot="-2437288">
            <a:off x="2981325" y="3262313"/>
            <a:ext cx="454025" cy="884237"/>
            <a:chOff x="1152" y="771"/>
            <a:chExt cx="286" cy="557"/>
          </a:xfrm>
        </p:grpSpPr>
        <p:sp>
          <p:nvSpPr>
            <p:cNvPr id="64819" name="Freeform 69">
              <a:extLst>
                <a:ext uri="{FF2B5EF4-FFF2-40B4-BE49-F238E27FC236}">
                  <a16:creationId xmlns:a16="http://schemas.microsoft.com/office/drawing/2014/main" id="{9DCD81BB-F0D2-4512-A55E-55CF3B3E6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5"/>
              <a:ext cx="285" cy="545"/>
            </a:xfrm>
            <a:custGeom>
              <a:avLst/>
              <a:gdLst>
                <a:gd name="T0" fmla="*/ 609 w 189"/>
                <a:gd name="T1" fmla="*/ 682 h 341"/>
                <a:gd name="T2" fmla="*/ 600 w 189"/>
                <a:gd name="T3" fmla="*/ 620 h 341"/>
                <a:gd name="T4" fmla="*/ 623 w 189"/>
                <a:gd name="T5" fmla="*/ 430 h 341"/>
                <a:gd name="T6" fmla="*/ 303 w 189"/>
                <a:gd name="T7" fmla="*/ 8 h 341"/>
                <a:gd name="T8" fmla="*/ 8 w 189"/>
                <a:gd name="T9" fmla="*/ 462 h 341"/>
                <a:gd name="T10" fmla="*/ 41 w 189"/>
                <a:gd name="T11" fmla="*/ 641 h 341"/>
                <a:gd name="T12" fmla="*/ 32 w 189"/>
                <a:gd name="T13" fmla="*/ 710 h 341"/>
                <a:gd name="T14" fmla="*/ 48 w 189"/>
                <a:gd name="T15" fmla="*/ 777 h 341"/>
                <a:gd name="T16" fmla="*/ 26 w 189"/>
                <a:gd name="T17" fmla="*/ 964 h 341"/>
                <a:gd name="T18" fmla="*/ 345 w 189"/>
                <a:gd name="T19" fmla="*/ 1384 h 341"/>
                <a:gd name="T20" fmla="*/ 641 w 189"/>
                <a:gd name="T21" fmla="*/ 930 h 341"/>
                <a:gd name="T22" fmla="*/ 603 w 189"/>
                <a:gd name="T23" fmla="*/ 743 h 341"/>
                <a:gd name="T24" fmla="*/ 609 w 189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0" name="Freeform 70">
              <a:extLst>
                <a:ext uri="{FF2B5EF4-FFF2-40B4-BE49-F238E27FC236}">
                  <a16:creationId xmlns:a16="http://schemas.microsoft.com/office/drawing/2014/main" id="{6CB18DCC-C599-455B-8247-F69DA2B3B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4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1" name="Freeform 71">
              <a:extLst>
                <a:ext uri="{FF2B5EF4-FFF2-40B4-BE49-F238E27FC236}">
                  <a16:creationId xmlns:a16="http://schemas.microsoft.com/office/drawing/2014/main" id="{8FDD2896-54D7-4D12-80CA-25A8E0EDE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2" name="Freeform 72">
              <a:extLst>
                <a:ext uri="{FF2B5EF4-FFF2-40B4-BE49-F238E27FC236}">
                  <a16:creationId xmlns:a16="http://schemas.microsoft.com/office/drawing/2014/main" id="{79D5C6A6-5813-4E06-A30C-C8E0A5EA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6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" name="Freeform 73">
              <a:extLst>
                <a:ext uri="{FF2B5EF4-FFF2-40B4-BE49-F238E27FC236}">
                  <a16:creationId xmlns:a16="http://schemas.microsoft.com/office/drawing/2014/main" id="{D64898C5-F9E8-4733-AC0A-0A2C7328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" name="Freeform 74">
              <a:extLst>
                <a:ext uri="{FF2B5EF4-FFF2-40B4-BE49-F238E27FC236}">
                  <a16:creationId xmlns:a16="http://schemas.microsoft.com/office/drawing/2014/main" id="{A34A8D19-2DB0-4E6D-B901-D5B93B6A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5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" name="Freeform 75">
              <a:extLst>
                <a:ext uri="{FF2B5EF4-FFF2-40B4-BE49-F238E27FC236}">
                  <a16:creationId xmlns:a16="http://schemas.microsoft.com/office/drawing/2014/main" id="{E63EFE5B-A6C3-4A86-BF6F-8A8573F9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141"/>
              <a:ext cx="25" cy="25"/>
            </a:xfrm>
            <a:custGeom>
              <a:avLst/>
              <a:gdLst>
                <a:gd name="T0" fmla="*/ 51 w 17"/>
                <a:gd name="T1" fmla="*/ 31 h 16"/>
                <a:gd name="T2" fmla="*/ 28 w 17"/>
                <a:gd name="T3" fmla="*/ 61 h 16"/>
                <a:gd name="T4" fmla="*/ 0 w 17"/>
                <a:gd name="T5" fmla="*/ 31 h 16"/>
                <a:gd name="T6" fmla="*/ 26 w 17"/>
                <a:gd name="T7" fmla="*/ 0 h 16"/>
                <a:gd name="T8" fmla="*/ 5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" name="Freeform 76">
              <a:extLst>
                <a:ext uri="{FF2B5EF4-FFF2-40B4-BE49-F238E27FC236}">
                  <a16:creationId xmlns:a16="http://schemas.microsoft.com/office/drawing/2014/main" id="{B665A15C-05B0-438C-AEA7-089FA7175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78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" name="Freeform 77">
              <a:extLst>
                <a:ext uri="{FF2B5EF4-FFF2-40B4-BE49-F238E27FC236}">
                  <a16:creationId xmlns:a16="http://schemas.microsoft.com/office/drawing/2014/main" id="{5A45B6F2-3425-48FB-A25A-BE45D8625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2 w 50"/>
                <a:gd name="T3" fmla="*/ 179 h 53"/>
                <a:gd name="T4" fmla="*/ 32 w 50"/>
                <a:gd name="T5" fmla="*/ 52 h 53"/>
                <a:gd name="T6" fmla="*/ 135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" name="Freeform 78">
              <a:extLst>
                <a:ext uri="{FF2B5EF4-FFF2-40B4-BE49-F238E27FC236}">
                  <a16:creationId xmlns:a16="http://schemas.microsoft.com/office/drawing/2014/main" id="{AC8481F0-9BEB-48FB-BABD-7B331835C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" name="Freeform 79">
              <a:extLst>
                <a:ext uri="{FF2B5EF4-FFF2-40B4-BE49-F238E27FC236}">
                  <a16:creationId xmlns:a16="http://schemas.microsoft.com/office/drawing/2014/main" id="{74CEFF28-8754-4A92-A16E-532FE652A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596 w 190"/>
                <a:gd name="T3" fmla="*/ 623 h 341"/>
                <a:gd name="T4" fmla="*/ 620 w 190"/>
                <a:gd name="T5" fmla="*/ 431 h 341"/>
                <a:gd name="T6" fmla="*/ 300 w 190"/>
                <a:gd name="T7" fmla="*/ 8 h 341"/>
                <a:gd name="T8" fmla="*/ 8 w 190"/>
                <a:gd name="T9" fmla="*/ 464 h 341"/>
                <a:gd name="T10" fmla="*/ 41 w 190"/>
                <a:gd name="T11" fmla="*/ 644 h 341"/>
                <a:gd name="T12" fmla="*/ 32 w 190"/>
                <a:gd name="T13" fmla="*/ 716 h 341"/>
                <a:gd name="T14" fmla="*/ 48 w 190"/>
                <a:gd name="T15" fmla="*/ 780 h 341"/>
                <a:gd name="T16" fmla="*/ 26 w 190"/>
                <a:gd name="T17" fmla="*/ 969 h 341"/>
                <a:gd name="T18" fmla="*/ 349 w 190"/>
                <a:gd name="T19" fmla="*/ 1391 h 341"/>
                <a:gd name="T20" fmla="*/ 637 w 190"/>
                <a:gd name="T21" fmla="*/ 935 h 341"/>
                <a:gd name="T22" fmla="*/ 601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01" name="Rectangle 80">
            <a:extLst>
              <a:ext uri="{FF2B5EF4-FFF2-40B4-BE49-F238E27FC236}">
                <a16:creationId xmlns:a16="http://schemas.microsoft.com/office/drawing/2014/main" id="{37237652-444C-4CF8-BE08-18EC9C19A6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Immunoglobulins (2)</a:t>
            </a:r>
          </a:p>
        </p:txBody>
      </p:sp>
      <p:sp>
        <p:nvSpPr>
          <p:cNvPr id="64521" name="Oval 81">
            <a:extLst>
              <a:ext uri="{FF2B5EF4-FFF2-40B4-BE49-F238E27FC236}">
                <a16:creationId xmlns:a16="http://schemas.microsoft.com/office/drawing/2014/main" id="{8DF79178-D37C-4D47-9A41-D11B305B4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2660650"/>
            <a:ext cx="1165225" cy="1241425"/>
          </a:xfrm>
          <a:prstGeom prst="ellipse">
            <a:avLst/>
          </a:prstGeom>
          <a:noFill/>
          <a:ln w="26988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64522" name="Group 82">
            <a:extLst>
              <a:ext uri="{FF2B5EF4-FFF2-40B4-BE49-F238E27FC236}">
                <a16:creationId xmlns:a16="http://schemas.microsoft.com/office/drawing/2014/main" id="{36EBF79E-8543-46C1-9FEB-D047F07656ED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5262563"/>
            <a:ext cx="649288" cy="587375"/>
            <a:chOff x="4042" y="2604"/>
            <a:chExt cx="409" cy="370"/>
          </a:xfrm>
        </p:grpSpPr>
        <p:sp>
          <p:nvSpPr>
            <p:cNvPr id="64817" name="Freeform 83">
              <a:extLst>
                <a:ext uri="{FF2B5EF4-FFF2-40B4-BE49-F238E27FC236}">
                  <a16:creationId xmlns:a16="http://schemas.microsoft.com/office/drawing/2014/main" id="{6E54BF72-1482-4BDE-BC91-71D107EFC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604"/>
              <a:ext cx="341" cy="370"/>
            </a:xfrm>
            <a:custGeom>
              <a:avLst/>
              <a:gdLst>
                <a:gd name="T0" fmla="*/ 0 w 243"/>
                <a:gd name="T1" fmla="*/ 0 h 247"/>
                <a:gd name="T2" fmla="*/ 248 w 243"/>
                <a:gd name="T3" fmla="*/ 830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0" y="0"/>
                  </a:moveTo>
                  <a:cubicBezTo>
                    <a:pt x="0" y="0"/>
                    <a:pt x="243" y="45"/>
                    <a:pt x="90" y="247"/>
                  </a:cubicBezTo>
                </a:path>
              </a:pathLst>
            </a:custGeom>
            <a:noFill/>
            <a:ln w="34925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8" name="Freeform 84">
              <a:extLst>
                <a:ext uri="{FF2B5EF4-FFF2-40B4-BE49-F238E27FC236}">
                  <a16:creationId xmlns:a16="http://schemas.microsoft.com/office/drawing/2014/main" id="{B3B75DE8-9FB6-4BDC-8A61-A2106559F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604"/>
              <a:ext cx="342" cy="370"/>
            </a:xfrm>
            <a:custGeom>
              <a:avLst/>
              <a:gdLst>
                <a:gd name="T0" fmla="*/ 671 w 244"/>
                <a:gd name="T1" fmla="*/ 0 h 247"/>
                <a:gd name="T2" fmla="*/ 420 w 244"/>
                <a:gd name="T3" fmla="*/ 830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4" h="247">
                  <a:moveTo>
                    <a:pt x="244" y="0"/>
                  </a:moveTo>
                  <a:cubicBezTo>
                    <a:pt x="244" y="0"/>
                    <a:pt x="0" y="45"/>
                    <a:pt x="153" y="247"/>
                  </a:cubicBezTo>
                </a:path>
              </a:pathLst>
            </a:custGeom>
            <a:noFill/>
            <a:ln w="34925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3" name="Group 85">
            <a:extLst>
              <a:ext uri="{FF2B5EF4-FFF2-40B4-BE49-F238E27FC236}">
                <a16:creationId xmlns:a16="http://schemas.microsoft.com/office/drawing/2014/main" id="{2A2B857C-1C5A-4118-BE97-52ED1ED3F486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5262563"/>
            <a:ext cx="720725" cy="649287"/>
            <a:chOff x="3998" y="1544"/>
            <a:chExt cx="454" cy="409"/>
          </a:xfrm>
        </p:grpSpPr>
        <p:sp>
          <p:nvSpPr>
            <p:cNvPr id="64812" name="Freeform 86">
              <a:extLst>
                <a:ext uri="{FF2B5EF4-FFF2-40B4-BE49-F238E27FC236}">
                  <a16:creationId xmlns:a16="http://schemas.microsoft.com/office/drawing/2014/main" id="{3CAAE6AE-945B-4FBC-928A-28878A13F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544"/>
              <a:ext cx="200" cy="134"/>
            </a:xfrm>
            <a:custGeom>
              <a:avLst/>
              <a:gdLst>
                <a:gd name="T0" fmla="*/ 0 w 129"/>
                <a:gd name="T1" fmla="*/ 0 h 81"/>
                <a:gd name="T2" fmla="*/ 481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0" y="0"/>
                  </a:moveTo>
                  <a:cubicBezTo>
                    <a:pt x="0" y="0"/>
                    <a:pt x="96" y="18"/>
                    <a:pt x="129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3" name="Freeform 87">
              <a:extLst>
                <a:ext uri="{FF2B5EF4-FFF2-40B4-BE49-F238E27FC236}">
                  <a16:creationId xmlns:a16="http://schemas.microsoft.com/office/drawing/2014/main" id="{72F7D464-801F-4F0F-8282-9EE5AC795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748"/>
              <a:ext cx="173" cy="205"/>
            </a:xfrm>
            <a:custGeom>
              <a:avLst/>
              <a:gdLst>
                <a:gd name="T0" fmla="*/ 421 w 111"/>
                <a:gd name="T1" fmla="*/ 560 h 124"/>
                <a:gd name="T2" fmla="*/ 229 w 111"/>
                <a:gd name="T3" fmla="*/ 0 h 124"/>
                <a:gd name="T4" fmla="*/ 190 w 111"/>
                <a:gd name="T5" fmla="*/ 0 h 124"/>
                <a:gd name="T6" fmla="*/ 0 w 111"/>
                <a:gd name="T7" fmla="*/ 56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24">
                  <a:moveTo>
                    <a:pt x="111" y="124"/>
                  </a:moveTo>
                  <a:cubicBezTo>
                    <a:pt x="72" y="74"/>
                    <a:pt x="59" y="33"/>
                    <a:pt x="6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33"/>
                    <a:pt x="38" y="74"/>
                    <a:pt x="0" y="124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4" name="Freeform 88">
              <a:extLst>
                <a:ext uri="{FF2B5EF4-FFF2-40B4-BE49-F238E27FC236}">
                  <a16:creationId xmlns:a16="http://schemas.microsoft.com/office/drawing/2014/main" id="{DC780523-6EF0-4222-86D2-55A0D87B8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544"/>
              <a:ext cx="201" cy="134"/>
            </a:xfrm>
            <a:custGeom>
              <a:avLst/>
              <a:gdLst>
                <a:gd name="T0" fmla="*/ 488 w 129"/>
                <a:gd name="T1" fmla="*/ 0 h 81"/>
                <a:gd name="T2" fmla="*/ 0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129" y="0"/>
                  </a:moveTo>
                  <a:cubicBezTo>
                    <a:pt x="129" y="0"/>
                    <a:pt x="33" y="18"/>
                    <a:pt x="0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5" name="Oval 89">
              <a:extLst>
                <a:ext uri="{FF2B5EF4-FFF2-40B4-BE49-F238E27FC236}">
                  <a16:creationId xmlns:a16="http://schemas.microsoft.com/office/drawing/2014/main" id="{03A64F59-1B5C-4C36-A433-D01F755C0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1629"/>
              <a:ext cx="67" cy="6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816" name="Oval 90">
              <a:extLst>
                <a:ext uri="{FF2B5EF4-FFF2-40B4-BE49-F238E27FC236}">
                  <a16:creationId xmlns:a16="http://schemas.microsoft.com/office/drawing/2014/main" id="{1F569AC3-E063-456D-A7F8-CD901B5D8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1629"/>
              <a:ext cx="67" cy="6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64524" name="Group 91">
            <a:extLst>
              <a:ext uri="{FF2B5EF4-FFF2-40B4-BE49-F238E27FC236}">
                <a16:creationId xmlns:a16="http://schemas.microsoft.com/office/drawing/2014/main" id="{975563B3-E2C1-4F69-B4AE-099339347FB5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4271963"/>
            <a:ext cx="720725" cy="649287"/>
            <a:chOff x="3998" y="2077"/>
            <a:chExt cx="454" cy="409"/>
          </a:xfrm>
        </p:grpSpPr>
        <p:sp>
          <p:nvSpPr>
            <p:cNvPr id="64808" name="Freeform 92">
              <a:extLst>
                <a:ext uri="{FF2B5EF4-FFF2-40B4-BE49-F238E27FC236}">
                  <a16:creationId xmlns:a16="http://schemas.microsoft.com/office/drawing/2014/main" id="{D64EF6B8-6805-449B-8940-BC72EC3E6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077"/>
              <a:ext cx="200" cy="134"/>
            </a:xfrm>
            <a:custGeom>
              <a:avLst/>
              <a:gdLst>
                <a:gd name="T0" fmla="*/ 0 w 129"/>
                <a:gd name="T1" fmla="*/ 0 h 81"/>
                <a:gd name="T2" fmla="*/ 481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0" y="0"/>
                  </a:moveTo>
                  <a:cubicBezTo>
                    <a:pt x="0" y="0"/>
                    <a:pt x="96" y="18"/>
                    <a:pt x="129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9" name="Freeform 93">
              <a:extLst>
                <a:ext uri="{FF2B5EF4-FFF2-40B4-BE49-F238E27FC236}">
                  <a16:creationId xmlns:a16="http://schemas.microsoft.com/office/drawing/2014/main" id="{C1206D6B-4298-407B-ADE4-C4DE2E80E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281"/>
              <a:ext cx="173" cy="205"/>
            </a:xfrm>
            <a:custGeom>
              <a:avLst/>
              <a:gdLst>
                <a:gd name="T0" fmla="*/ 421 w 111"/>
                <a:gd name="T1" fmla="*/ 560 h 124"/>
                <a:gd name="T2" fmla="*/ 229 w 111"/>
                <a:gd name="T3" fmla="*/ 0 h 124"/>
                <a:gd name="T4" fmla="*/ 190 w 111"/>
                <a:gd name="T5" fmla="*/ 0 h 124"/>
                <a:gd name="T6" fmla="*/ 0 w 111"/>
                <a:gd name="T7" fmla="*/ 56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24">
                  <a:moveTo>
                    <a:pt x="111" y="124"/>
                  </a:moveTo>
                  <a:cubicBezTo>
                    <a:pt x="72" y="74"/>
                    <a:pt x="59" y="33"/>
                    <a:pt x="6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33"/>
                    <a:pt x="38" y="74"/>
                    <a:pt x="0" y="124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0" name="Freeform 94">
              <a:extLst>
                <a:ext uri="{FF2B5EF4-FFF2-40B4-BE49-F238E27FC236}">
                  <a16:creationId xmlns:a16="http://schemas.microsoft.com/office/drawing/2014/main" id="{DF3C3EAA-B892-4BF7-96F1-AE12DE257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077"/>
              <a:ext cx="201" cy="134"/>
            </a:xfrm>
            <a:custGeom>
              <a:avLst/>
              <a:gdLst>
                <a:gd name="T0" fmla="*/ 488 w 129"/>
                <a:gd name="T1" fmla="*/ 0 h 81"/>
                <a:gd name="T2" fmla="*/ 0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129" y="0"/>
                  </a:moveTo>
                  <a:cubicBezTo>
                    <a:pt x="129" y="0"/>
                    <a:pt x="33" y="18"/>
                    <a:pt x="0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1" name="Oval 95">
              <a:extLst>
                <a:ext uri="{FF2B5EF4-FFF2-40B4-BE49-F238E27FC236}">
                  <a16:creationId xmlns:a16="http://schemas.microsoft.com/office/drawing/2014/main" id="{209AD57A-AB7C-4E9A-B587-D19F5F212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6" y="2249"/>
              <a:ext cx="81" cy="9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64525" name="Group 96">
            <a:extLst>
              <a:ext uri="{FF2B5EF4-FFF2-40B4-BE49-F238E27FC236}">
                <a16:creationId xmlns:a16="http://schemas.microsoft.com/office/drawing/2014/main" id="{A0FBA136-7129-4F7D-8EFE-5A0724AF34A9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3890963"/>
            <a:ext cx="596900" cy="896937"/>
            <a:chOff x="321" y="1422"/>
            <a:chExt cx="376" cy="565"/>
          </a:xfrm>
        </p:grpSpPr>
        <p:sp>
          <p:nvSpPr>
            <p:cNvPr id="64795" name="Freeform 97">
              <a:extLst>
                <a:ext uri="{FF2B5EF4-FFF2-40B4-BE49-F238E27FC236}">
                  <a16:creationId xmlns:a16="http://schemas.microsoft.com/office/drawing/2014/main" id="{1033404A-2178-4B18-B41F-831B686F5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1426"/>
              <a:ext cx="374" cy="561"/>
            </a:xfrm>
            <a:custGeom>
              <a:avLst/>
              <a:gdLst>
                <a:gd name="T0" fmla="*/ 691 w 249"/>
                <a:gd name="T1" fmla="*/ 828 h 351"/>
                <a:gd name="T2" fmla="*/ 697 w 249"/>
                <a:gd name="T3" fmla="*/ 766 h 351"/>
                <a:gd name="T4" fmla="*/ 778 w 249"/>
                <a:gd name="T5" fmla="*/ 601 h 351"/>
                <a:gd name="T6" fmla="*/ 610 w 249"/>
                <a:gd name="T7" fmla="*/ 67 h 351"/>
                <a:gd name="T8" fmla="*/ 201 w 249"/>
                <a:gd name="T9" fmla="*/ 360 h 351"/>
                <a:gd name="T10" fmla="*/ 180 w 249"/>
                <a:gd name="T11" fmla="*/ 543 h 351"/>
                <a:gd name="T12" fmla="*/ 149 w 249"/>
                <a:gd name="T13" fmla="*/ 606 h 351"/>
                <a:gd name="T14" fmla="*/ 143 w 249"/>
                <a:gd name="T15" fmla="*/ 674 h 351"/>
                <a:gd name="T16" fmla="*/ 66 w 249"/>
                <a:gd name="T17" fmla="*/ 833 h 351"/>
                <a:gd name="T18" fmla="*/ 237 w 249"/>
                <a:gd name="T19" fmla="*/ 1367 h 351"/>
                <a:gd name="T20" fmla="*/ 643 w 249"/>
                <a:gd name="T21" fmla="*/ 1072 h 351"/>
                <a:gd name="T22" fmla="*/ 664 w 249"/>
                <a:gd name="T23" fmla="*/ 881 h 351"/>
                <a:gd name="T24" fmla="*/ 691 w 249"/>
                <a:gd name="T25" fmla="*/ 82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6" y="188"/>
                  </a:cubicBezTo>
                  <a:cubicBezTo>
                    <a:pt x="216" y="176"/>
                    <a:pt x="224" y="163"/>
                    <a:pt x="230" y="147"/>
                  </a:cubicBezTo>
                  <a:cubicBezTo>
                    <a:pt x="249" y="91"/>
                    <a:pt x="227" y="32"/>
                    <a:pt x="180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3"/>
                    <a:pt x="52" y="119"/>
                    <a:pt x="53" y="133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2" y="176"/>
                    <a:pt x="25" y="189"/>
                    <a:pt x="19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6" name="Freeform 98">
              <a:extLst>
                <a:ext uri="{FF2B5EF4-FFF2-40B4-BE49-F238E27FC236}">
                  <a16:creationId xmlns:a16="http://schemas.microsoft.com/office/drawing/2014/main" id="{888F3BAA-F967-424B-817C-33AB008E3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1446"/>
              <a:ext cx="239" cy="255"/>
            </a:xfrm>
            <a:custGeom>
              <a:avLst/>
              <a:gdLst>
                <a:gd name="T0" fmla="*/ 412 w 159"/>
                <a:gd name="T1" fmla="*/ 499 h 159"/>
                <a:gd name="T2" fmla="*/ 80 w 159"/>
                <a:gd name="T3" fmla="*/ 561 h 159"/>
                <a:gd name="T4" fmla="*/ 129 w 159"/>
                <a:gd name="T5" fmla="*/ 157 h 159"/>
                <a:gd name="T6" fmla="*/ 461 w 159"/>
                <a:gd name="T7" fmla="*/ 95 h 159"/>
                <a:gd name="T8" fmla="*/ 412 w 159"/>
                <a:gd name="T9" fmla="*/ 49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90" y="152"/>
                    <a:pt x="46" y="159"/>
                    <a:pt x="23" y="136"/>
                  </a:cubicBezTo>
                  <a:cubicBezTo>
                    <a:pt x="0" y="113"/>
                    <a:pt x="7" y="70"/>
                    <a:pt x="38" y="38"/>
                  </a:cubicBezTo>
                  <a:cubicBezTo>
                    <a:pt x="70" y="7"/>
                    <a:pt x="114" y="0"/>
                    <a:pt x="136" y="23"/>
                  </a:cubicBezTo>
                  <a:cubicBezTo>
                    <a:pt x="159" y="46"/>
                    <a:pt x="152" y="90"/>
                    <a:pt x="121" y="121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7" name="Freeform 99">
              <a:extLst>
                <a:ext uri="{FF2B5EF4-FFF2-40B4-BE49-F238E27FC236}">
                  <a16:creationId xmlns:a16="http://schemas.microsoft.com/office/drawing/2014/main" id="{6EC14CC8-DB11-4522-9E77-85925951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651"/>
              <a:ext cx="25" cy="45"/>
            </a:xfrm>
            <a:custGeom>
              <a:avLst/>
              <a:gdLst>
                <a:gd name="T0" fmla="*/ 54 w 17"/>
                <a:gd name="T1" fmla="*/ 0 h 28"/>
                <a:gd name="T2" fmla="*/ 22 w 17"/>
                <a:gd name="T3" fmla="*/ 116 h 28"/>
                <a:gd name="T4" fmla="*/ 5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7" y="0"/>
                  </a:moveTo>
                  <a:cubicBezTo>
                    <a:pt x="17" y="0"/>
                    <a:pt x="0" y="8"/>
                    <a:pt x="7" y="28"/>
                  </a:cubicBezTo>
                  <a:cubicBezTo>
                    <a:pt x="7" y="28"/>
                    <a:pt x="8" y="8"/>
                    <a:pt x="17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8" name="Freeform 100">
              <a:extLst>
                <a:ext uri="{FF2B5EF4-FFF2-40B4-BE49-F238E27FC236}">
                  <a16:creationId xmlns:a16="http://schemas.microsoft.com/office/drawing/2014/main" id="{D2356F18-A5D6-4A72-8E6B-D0FDD8014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706"/>
              <a:ext cx="164" cy="254"/>
            </a:xfrm>
            <a:custGeom>
              <a:avLst/>
              <a:gdLst>
                <a:gd name="T0" fmla="*/ 354 w 109"/>
                <a:gd name="T1" fmla="*/ 302 h 159"/>
                <a:gd name="T2" fmla="*/ 217 w 109"/>
                <a:gd name="T3" fmla="*/ 636 h 159"/>
                <a:gd name="T4" fmla="*/ 18 w 109"/>
                <a:gd name="T5" fmla="*/ 350 h 159"/>
                <a:gd name="T6" fmla="*/ 153 w 109"/>
                <a:gd name="T7" fmla="*/ 13 h 159"/>
                <a:gd name="T8" fmla="*/ 354 w 109"/>
                <a:gd name="T9" fmla="*/ 30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74"/>
                  </a:moveTo>
                  <a:cubicBezTo>
                    <a:pt x="109" y="116"/>
                    <a:pt x="91" y="153"/>
                    <a:pt x="64" y="156"/>
                  </a:cubicBezTo>
                  <a:cubicBezTo>
                    <a:pt x="37" y="159"/>
                    <a:pt x="10" y="128"/>
                    <a:pt x="5" y="86"/>
                  </a:cubicBez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8" y="31"/>
                    <a:pt x="104" y="7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9" name="Freeform 101">
              <a:extLst>
                <a:ext uri="{FF2B5EF4-FFF2-40B4-BE49-F238E27FC236}">
                  <a16:creationId xmlns:a16="http://schemas.microsoft.com/office/drawing/2014/main" id="{A8D3FAD9-364C-4039-9552-BA951B2FE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712"/>
              <a:ext cx="122" cy="154"/>
            </a:xfrm>
            <a:custGeom>
              <a:avLst/>
              <a:gdLst>
                <a:gd name="T0" fmla="*/ 259 w 81"/>
                <a:gd name="T1" fmla="*/ 226 h 96"/>
                <a:gd name="T2" fmla="*/ 108 w 81"/>
                <a:gd name="T3" fmla="*/ 380 h 96"/>
                <a:gd name="T4" fmla="*/ 18 w 81"/>
                <a:gd name="T5" fmla="*/ 170 h 96"/>
                <a:gd name="T6" fmla="*/ 167 w 81"/>
                <a:gd name="T7" fmla="*/ 16 h 96"/>
                <a:gd name="T8" fmla="*/ 259 w 81"/>
                <a:gd name="T9" fmla="*/ 22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55"/>
                  </a:moveTo>
                  <a:cubicBezTo>
                    <a:pt x="71" y="79"/>
                    <a:pt x="51" y="96"/>
                    <a:pt x="32" y="92"/>
                  </a:cubicBezTo>
                  <a:cubicBezTo>
                    <a:pt x="12" y="88"/>
                    <a:pt x="0" y="65"/>
                    <a:pt x="5" y="41"/>
                  </a:cubicBezTo>
                  <a:cubicBezTo>
                    <a:pt x="10" y="16"/>
                    <a:pt x="30" y="0"/>
                    <a:pt x="49" y="4"/>
                  </a:cubicBezTo>
                  <a:cubicBezTo>
                    <a:pt x="69" y="8"/>
                    <a:pt x="81" y="31"/>
                    <a:pt x="76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0" name="Freeform 102">
              <a:extLst>
                <a:ext uri="{FF2B5EF4-FFF2-40B4-BE49-F238E27FC236}">
                  <a16:creationId xmlns:a16="http://schemas.microsoft.com/office/drawing/2014/main" id="{4493AF12-95EB-43F6-8F16-D1753D189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1715"/>
              <a:ext cx="37" cy="39"/>
            </a:xfrm>
            <a:custGeom>
              <a:avLst/>
              <a:gdLst>
                <a:gd name="T0" fmla="*/ 78 w 25"/>
                <a:gd name="T1" fmla="*/ 63 h 24"/>
                <a:gd name="T2" fmla="*/ 28 w 25"/>
                <a:gd name="T3" fmla="*/ 96 h 24"/>
                <a:gd name="T4" fmla="*/ 6 w 25"/>
                <a:gd name="T5" fmla="*/ 34 h 24"/>
                <a:gd name="T6" fmla="*/ 53 w 25"/>
                <a:gd name="T7" fmla="*/ 8 h 24"/>
                <a:gd name="T8" fmla="*/ 78 w 25"/>
                <a:gd name="T9" fmla="*/ 6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4" y="15"/>
                  </a:moveTo>
                  <a:cubicBezTo>
                    <a:pt x="22" y="21"/>
                    <a:pt x="15" y="24"/>
                    <a:pt x="9" y="22"/>
                  </a:cubicBezTo>
                  <a:cubicBezTo>
                    <a:pt x="4" y="20"/>
                    <a:pt x="0" y="14"/>
                    <a:pt x="2" y="8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0"/>
                    <a:pt x="2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1" name="Freeform 103">
              <a:extLst>
                <a:ext uri="{FF2B5EF4-FFF2-40B4-BE49-F238E27FC236}">
                  <a16:creationId xmlns:a16="http://schemas.microsoft.com/office/drawing/2014/main" id="{7D89637E-A0B6-417E-A629-C2DE3F0A3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1752"/>
              <a:ext cx="27" cy="27"/>
            </a:xfrm>
            <a:custGeom>
              <a:avLst/>
              <a:gdLst>
                <a:gd name="T0" fmla="*/ 54 w 18"/>
                <a:gd name="T1" fmla="*/ 43 h 17"/>
                <a:gd name="T2" fmla="*/ 21 w 18"/>
                <a:gd name="T3" fmla="*/ 64 h 17"/>
                <a:gd name="T4" fmla="*/ 5 w 18"/>
                <a:gd name="T5" fmla="*/ 25 h 17"/>
                <a:gd name="T6" fmla="*/ 39 w 18"/>
                <a:gd name="T7" fmla="*/ 8 h 17"/>
                <a:gd name="T8" fmla="*/ 54 w 18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11"/>
                  </a:moveTo>
                  <a:cubicBezTo>
                    <a:pt x="15" y="15"/>
                    <a:pt x="11" y="17"/>
                    <a:pt x="6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7" y="0"/>
                    <a:pt x="11" y="2"/>
                  </a:cubicBezTo>
                  <a:cubicBezTo>
                    <a:pt x="15" y="3"/>
                    <a:pt x="18" y="7"/>
                    <a:pt x="1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2" name="Freeform 104">
              <a:extLst>
                <a:ext uri="{FF2B5EF4-FFF2-40B4-BE49-F238E27FC236}">
                  <a16:creationId xmlns:a16="http://schemas.microsoft.com/office/drawing/2014/main" id="{DBF550EE-153C-4EAD-8FC2-56FD21392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1451"/>
              <a:ext cx="174" cy="152"/>
            </a:xfrm>
            <a:custGeom>
              <a:avLst/>
              <a:gdLst>
                <a:gd name="T0" fmla="*/ 359 w 116"/>
                <a:gd name="T1" fmla="*/ 86 h 95"/>
                <a:gd name="T2" fmla="*/ 257 w 116"/>
                <a:gd name="T3" fmla="*/ 328 h 95"/>
                <a:gd name="T4" fmla="*/ 35 w 116"/>
                <a:gd name="T5" fmla="*/ 302 h 95"/>
                <a:gd name="T6" fmla="*/ 135 w 116"/>
                <a:gd name="T7" fmla="*/ 61 h 95"/>
                <a:gd name="T8" fmla="*/ 359 w 116"/>
                <a:gd name="T9" fmla="*/ 86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6" y="21"/>
                  </a:moveTo>
                  <a:cubicBezTo>
                    <a:pt x="116" y="39"/>
                    <a:pt x="102" y="65"/>
                    <a:pt x="76" y="80"/>
                  </a:cubicBezTo>
                  <a:cubicBezTo>
                    <a:pt x="49" y="95"/>
                    <a:pt x="20" y="92"/>
                    <a:pt x="10" y="74"/>
                  </a:cubicBezTo>
                  <a:cubicBezTo>
                    <a:pt x="0" y="56"/>
                    <a:pt x="13" y="30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3" name="Freeform 105">
              <a:extLst>
                <a:ext uri="{FF2B5EF4-FFF2-40B4-BE49-F238E27FC236}">
                  <a16:creationId xmlns:a16="http://schemas.microsoft.com/office/drawing/2014/main" id="{2678C923-6A68-4D96-807E-5622DFACC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1466"/>
              <a:ext cx="81" cy="80"/>
            </a:xfrm>
            <a:custGeom>
              <a:avLst/>
              <a:gdLst>
                <a:gd name="T0" fmla="*/ 126 w 54"/>
                <a:gd name="T1" fmla="*/ 176 h 50"/>
                <a:gd name="T2" fmla="*/ 21 w 54"/>
                <a:gd name="T3" fmla="*/ 150 h 50"/>
                <a:gd name="T4" fmla="*/ 59 w 54"/>
                <a:gd name="T5" fmla="*/ 29 h 50"/>
                <a:gd name="T6" fmla="*/ 167 w 54"/>
                <a:gd name="T7" fmla="*/ 54 h 50"/>
                <a:gd name="T8" fmla="*/ 126 w 54"/>
                <a:gd name="T9" fmla="*/ 17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7" y="43"/>
                  </a:moveTo>
                  <a:cubicBezTo>
                    <a:pt x="25" y="50"/>
                    <a:pt x="11" y="47"/>
                    <a:pt x="6" y="37"/>
                  </a:cubicBezTo>
                  <a:cubicBezTo>
                    <a:pt x="0" y="27"/>
                    <a:pt x="5" y="13"/>
                    <a:pt x="17" y="7"/>
                  </a:cubicBezTo>
                  <a:cubicBezTo>
                    <a:pt x="29" y="0"/>
                    <a:pt x="43" y="3"/>
                    <a:pt x="49" y="13"/>
                  </a:cubicBezTo>
                  <a:cubicBezTo>
                    <a:pt x="54" y="23"/>
                    <a:pt x="49" y="36"/>
                    <a:pt x="3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4" name="Freeform 106">
              <a:extLst>
                <a:ext uri="{FF2B5EF4-FFF2-40B4-BE49-F238E27FC236}">
                  <a16:creationId xmlns:a16="http://schemas.microsoft.com/office/drawing/2014/main" id="{97FFA1D6-49DB-4993-BA88-A61185EA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1522"/>
              <a:ext cx="47" cy="51"/>
            </a:xfrm>
            <a:custGeom>
              <a:avLst/>
              <a:gdLst>
                <a:gd name="T0" fmla="*/ 88 w 31"/>
                <a:gd name="T1" fmla="*/ 102 h 32"/>
                <a:gd name="T2" fmla="*/ 21 w 31"/>
                <a:gd name="T3" fmla="*/ 110 h 32"/>
                <a:gd name="T4" fmla="*/ 26 w 31"/>
                <a:gd name="T5" fmla="*/ 29 h 32"/>
                <a:gd name="T6" fmla="*/ 89 w 31"/>
                <a:gd name="T7" fmla="*/ 21 h 32"/>
                <a:gd name="T8" fmla="*/ 88 w 31"/>
                <a:gd name="T9" fmla="*/ 10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25"/>
                  </a:moveTo>
                  <a:cubicBezTo>
                    <a:pt x="20" y="31"/>
                    <a:pt x="11" y="32"/>
                    <a:pt x="6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9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5" name="Freeform 107">
              <a:extLst>
                <a:ext uri="{FF2B5EF4-FFF2-40B4-BE49-F238E27FC236}">
                  <a16:creationId xmlns:a16="http://schemas.microsoft.com/office/drawing/2014/main" id="{AD2F8DCD-608C-48C6-A525-B3B570B35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1422"/>
              <a:ext cx="375" cy="562"/>
            </a:xfrm>
            <a:custGeom>
              <a:avLst/>
              <a:gdLst>
                <a:gd name="T0" fmla="*/ 696 w 249"/>
                <a:gd name="T1" fmla="*/ 833 h 351"/>
                <a:gd name="T2" fmla="*/ 703 w 249"/>
                <a:gd name="T3" fmla="*/ 772 h 351"/>
                <a:gd name="T4" fmla="*/ 785 w 249"/>
                <a:gd name="T5" fmla="*/ 602 h 351"/>
                <a:gd name="T6" fmla="*/ 613 w 249"/>
                <a:gd name="T7" fmla="*/ 67 h 351"/>
                <a:gd name="T8" fmla="*/ 202 w 249"/>
                <a:gd name="T9" fmla="*/ 362 h 351"/>
                <a:gd name="T10" fmla="*/ 181 w 249"/>
                <a:gd name="T11" fmla="*/ 551 h 351"/>
                <a:gd name="T12" fmla="*/ 149 w 249"/>
                <a:gd name="T13" fmla="*/ 607 h 351"/>
                <a:gd name="T14" fmla="*/ 143 w 249"/>
                <a:gd name="T15" fmla="*/ 677 h 351"/>
                <a:gd name="T16" fmla="*/ 66 w 249"/>
                <a:gd name="T17" fmla="*/ 841 h 351"/>
                <a:gd name="T18" fmla="*/ 238 w 249"/>
                <a:gd name="T19" fmla="*/ 1374 h 351"/>
                <a:gd name="T20" fmla="*/ 649 w 249"/>
                <a:gd name="T21" fmla="*/ 1079 h 351"/>
                <a:gd name="T22" fmla="*/ 669 w 249"/>
                <a:gd name="T23" fmla="*/ 890 h 351"/>
                <a:gd name="T24" fmla="*/ 696 w 249"/>
                <a:gd name="T25" fmla="*/ 833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8"/>
                    <a:pt x="207" y="192"/>
                    <a:pt x="206" y="188"/>
                  </a:cubicBezTo>
                  <a:cubicBezTo>
                    <a:pt x="216" y="176"/>
                    <a:pt x="224" y="163"/>
                    <a:pt x="230" y="147"/>
                  </a:cubicBezTo>
                  <a:cubicBezTo>
                    <a:pt x="249" y="91"/>
                    <a:pt x="226" y="33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2" y="176"/>
                    <a:pt x="25" y="189"/>
                    <a:pt x="19" y="205"/>
                  </a:cubicBezTo>
                  <a:cubicBezTo>
                    <a:pt x="0" y="261"/>
                    <a:pt x="23" y="319"/>
                    <a:pt x="70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8"/>
                    <a:pt x="197" y="232"/>
                    <a:pt x="196" y="217"/>
                  </a:cubicBezTo>
                  <a:cubicBezTo>
                    <a:pt x="199" y="213"/>
                    <a:pt x="202" y="209"/>
                    <a:pt x="204" y="203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6" name="Oval 108">
              <a:extLst>
                <a:ext uri="{FF2B5EF4-FFF2-40B4-BE49-F238E27FC236}">
                  <a16:creationId xmlns:a16="http://schemas.microsoft.com/office/drawing/2014/main" id="{29986D1A-6C49-4920-BC9E-B794D2285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" y="1872"/>
              <a:ext cx="48" cy="50"/>
            </a:xfrm>
            <a:prstGeom prst="ellipse">
              <a:avLst/>
            </a:prstGeom>
            <a:solidFill>
              <a:srgbClr val="D590B9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807" name="Freeform 109">
              <a:extLst>
                <a:ext uri="{FF2B5EF4-FFF2-40B4-BE49-F238E27FC236}">
                  <a16:creationId xmlns:a16="http://schemas.microsoft.com/office/drawing/2014/main" id="{C3428362-F3D1-4EC4-978E-C8488EEAD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1878"/>
              <a:ext cx="15" cy="26"/>
            </a:xfrm>
            <a:custGeom>
              <a:avLst/>
              <a:gdLst>
                <a:gd name="T0" fmla="*/ 35 w 10"/>
                <a:gd name="T1" fmla="*/ 0 h 16"/>
                <a:gd name="T2" fmla="*/ 14 w 10"/>
                <a:gd name="T3" fmla="*/ 68 h 16"/>
                <a:gd name="T4" fmla="*/ 35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6" name="Group 110">
            <a:extLst>
              <a:ext uri="{FF2B5EF4-FFF2-40B4-BE49-F238E27FC236}">
                <a16:creationId xmlns:a16="http://schemas.microsoft.com/office/drawing/2014/main" id="{B7CB2043-093C-49F5-B13A-2D2102CAE1A7}"/>
              </a:ext>
            </a:extLst>
          </p:cNvPr>
          <p:cNvGrpSpPr>
            <a:grpSpLocks/>
          </p:cNvGrpSpPr>
          <p:nvPr/>
        </p:nvGrpSpPr>
        <p:grpSpPr bwMode="auto">
          <a:xfrm>
            <a:off x="8229600" y="5110163"/>
            <a:ext cx="595313" cy="895350"/>
            <a:chOff x="798" y="1423"/>
            <a:chExt cx="375" cy="564"/>
          </a:xfrm>
        </p:grpSpPr>
        <p:sp>
          <p:nvSpPr>
            <p:cNvPr id="64782" name="Freeform 111">
              <a:extLst>
                <a:ext uri="{FF2B5EF4-FFF2-40B4-BE49-F238E27FC236}">
                  <a16:creationId xmlns:a16="http://schemas.microsoft.com/office/drawing/2014/main" id="{48A3DC22-44B2-46B1-9F91-A4785DE24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424"/>
              <a:ext cx="374" cy="563"/>
            </a:xfrm>
            <a:custGeom>
              <a:avLst/>
              <a:gdLst>
                <a:gd name="T0" fmla="*/ 691 w 249"/>
                <a:gd name="T1" fmla="*/ 833 h 352"/>
                <a:gd name="T2" fmla="*/ 697 w 249"/>
                <a:gd name="T3" fmla="*/ 769 h 352"/>
                <a:gd name="T4" fmla="*/ 778 w 249"/>
                <a:gd name="T5" fmla="*/ 601 h 352"/>
                <a:gd name="T6" fmla="*/ 607 w 249"/>
                <a:gd name="T7" fmla="*/ 69 h 352"/>
                <a:gd name="T8" fmla="*/ 201 w 249"/>
                <a:gd name="T9" fmla="*/ 363 h 352"/>
                <a:gd name="T10" fmla="*/ 180 w 249"/>
                <a:gd name="T11" fmla="*/ 547 h 352"/>
                <a:gd name="T12" fmla="*/ 149 w 249"/>
                <a:gd name="T13" fmla="*/ 606 h 352"/>
                <a:gd name="T14" fmla="*/ 143 w 249"/>
                <a:gd name="T15" fmla="*/ 675 h 352"/>
                <a:gd name="T16" fmla="*/ 66 w 249"/>
                <a:gd name="T17" fmla="*/ 840 h 352"/>
                <a:gd name="T18" fmla="*/ 234 w 249"/>
                <a:gd name="T19" fmla="*/ 1374 h 352"/>
                <a:gd name="T20" fmla="*/ 641 w 249"/>
                <a:gd name="T21" fmla="*/ 1080 h 352"/>
                <a:gd name="T22" fmla="*/ 664 w 249"/>
                <a:gd name="T23" fmla="*/ 888 h 352"/>
                <a:gd name="T24" fmla="*/ 691 w 249"/>
                <a:gd name="T25" fmla="*/ 83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4"/>
                  </a:moveTo>
                  <a:cubicBezTo>
                    <a:pt x="206" y="198"/>
                    <a:pt x="206" y="193"/>
                    <a:pt x="206" y="188"/>
                  </a:cubicBezTo>
                  <a:cubicBezTo>
                    <a:pt x="216" y="177"/>
                    <a:pt x="224" y="163"/>
                    <a:pt x="230" y="147"/>
                  </a:cubicBezTo>
                  <a:cubicBezTo>
                    <a:pt x="249" y="91"/>
                    <a:pt x="226" y="33"/>
                    <a:pt x="179" y="17"/>
                  </a:cubicBezTo>
                  <a:cubicBezTo>
                    <a:pt x="132" y="0"/>
                    <a:pt x="79" y="33"/>
                    <a:pt x="59" y="89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5"/>
                    <a:pt x="41" y="161"/>
                    <a:pt x="42" y="165"/>
                  </a:cubicBezTo>
                  <a:cubicBezTo>
                    <a:pt x="32" y="176"/>
                    <a:pt x="24" y="190"/>
                    <a:pt x="19" y="205"/>
                  </a:cubicBezTo>
                  <a:cubicBezTo>
                    <a:pt x="0" y="261"/>
                    <a:pt x="22" y="319"/>
                    <a:pt x="69" y="336"/>
                  </a:cubicBezTo>
                  <a:cubicBezTo>
                    <a:pt x="116" y="352"/>
                    <a:pt x="170" y="320"/>
                    <a:pt x="189" y="264"/>
                  </a:cubicBezTo>
                  <a:cubicBezTo>
                    <a:pt x="195" y="248"/>
                    <a:pt x="197" y="232"/>
                    <a:pt x="196" y="217"/>
                  </a:cubicBezTo>
                  <a:cubicBezTo>
                    <a:pt x="199" y="214"/>
                    <a:pt x="202" y="209"/>
                    <a:pt x="204" y="204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3" name="Freeform 112">
              <a:extLst>
                <a:ext uri="{FF2B5EF4-FFF2-40B4-BE49-F238E27FC236}">
                  <a16:creationId xmlns:a16="http://schemas.microsoft.com/office/drawing/2014/main" id="{6528336D-0D42-4797-9DAE-105C2CB32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447"/>
              <a:ext cx="239" cy="254"/>
            </a:xfrm>
            <a:custGeom>
              <a:avLst/>
              <a:gdLst>
                <a:gd name="T0" fmla="*/ 412 w 159"/>
                <a:gd name="T1" fmla="*/ 492 h 159"/>
                <a:gd name="T2" fmla="*/ 80 w 159"/>
                <a:gd name="T3" fmla="*/ 554 h 159"/>
                <a:gd name="T4" fmla="*/ 129 w 159"/>
                <a:gd name="T5" fmla="*/ 155 h 159"/>
                <a:gd name="T6" fmla="*/ 461 w 159"/>
                <a:gd name="T7" fmla="*/ 94 h 159"/>
                <a:gd name="T8" fmla="*/ 412 w 159"/>
                <a:gd name="T9" fmla="*/ 4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89" y="152"/>
                    <a:pt x="46" y="159"/>
                    <a:pt x="23" y="136"/>
                  </a:cubicBezTo>
                  <a:cubicBezTo>
                    <a:pt x="0" y="113"/>
                    <a:pt x="7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89"/>
                    <a:pt x="121" y="121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4" name="Freeform 113">
              <a:extLst>
                <a:ext uri="{FF2B5EF4-FFF2-40B4-BE49-F238E27FC236}">
                  <a16:creationId xmlns:a16="http://schemas.microsoft.com/office/drawing/2014/main" id="{EB672891-767C-4902-BD41-F741F3D38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650"/>
              <a:ext cx="25" cy="46"/>
            </a:xfrm>
            <a:custGeom>
              <a:avLst/>
              <a:gdLst>
                <a:gd name="T0" fmla="*/ 54 w 17"/>
                <a:gd name="T1" fmla="*/ 0 h 29"/>
                <a:gd name="T2" fmla="*/ 22 w 17"/>
                <a:gd name="T3" fmla="*/ 116 h 29"/>
                <a:gd name="T4" fmla="*/ 54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7" y="0"/>
                    <a:pt x="0" y="9"/>
                    <a:pt x="7" y="29"/>
                  </a:cubicBezTo>
                  <a:cubicBezTo>
                    <a:pt x="7" y="29"/>
                    <a:pt x="8" y="9"/>
                    <a:pt x="17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5" name="Freeform 114">
              <a:extLst>
                <a:ext uri="{FF2B5EF4-FFF2-40B4-BE49-F238E27FC236}">
                  <a16:creationId xmlns:a16="http://schemas.microsoft.com/office/drawing/2014/main" id="{A423DB0F-33F8-4009-9FDB-047AADC12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704"/>
              <a:ext cx="163" cy="256"/>
            </a:xfrm>
            <a:custGeom>
              <a:avLst/>
              <a:gdLst>
                <a:gd name="T0" fmla="*/ 344 w 109"/>
                <a:gd name="T1" fmla="*/ 302 h 160"/>
                <a:gd name="T2" fmla="*/ 215 w 109"/>
                <a:gd name="T3" fmla="*/ 643 h 160"/>
                <a:gd name="T4" fmla="*/ 15 w 109"/>
                <a:gd name="T5" fmla="*/ 354 h 160"/>
                <a:gd name="T6" fmla="*/ 150 w 109"/>
                <a:gd name="T7" fmla="*/ 16 h 160"/>
                <a:gd name="T8" fmla="*/ 344 w 109"/>
                <a:gd name="T9" fmla="*/ 30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3" y="74"/>
                  </a:moveTo>
                  <a:cubicBezTo>
                    <a:pt x="109" y="116"/>
                    <a:pt x="91" y="153"/>
                    <a:pt x="64" y="157"/>
                  </a:cubicBezTo>
                  <a:cubicBezTo>
                    <a:pt x="36" y="160"/>
                    <a:pt x="10" y="129"/>
                    <a:pt x="5" y="86"/>
                  </a:cubicBezTo>
                  <a:cubicBezTo>
                    <a:pt x="0" y="44"/>
                    <a:pt x="17" y="7"/>
                    <a:pt x="45" y="4"/>
                  </a:cubicBezTo>
                  <a:cubicBezTo>
                    <a:pt x="72" y="0"/>
                    <a:pt x="98" y="32"/>
                    <a:pt x="103" y="74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6" name="Freeform 115">
              <a:extLst>
                <a:ext uri="{FF2B5EF4-FFF2-40B4-BE49-F238E27FC236}">
                  <a16:creationId xmlns:a16="http://schemas.microsoft.com/office/drawing/2014/main" id="{CD9E8884-AE88-43CF-9BDE-2476B80A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710"/>
              <a:ext cx="120" cy="154"/>
            </a:xfrm>
            <a:custGeom>
              <a:avLst/>
              <a:gdLst>
                <a:gd name="T0" fmla="*/ 257 w 80"/>
                <a:gd name="T1" fmla="*/ 231 h 96"/>
                <a:gd name="T2" fmla="*/ 107 w 80"/>
                <a:gd name="T3" fmla="*/ 380 h 96"/>
                <a:gd name="T4" fmla="*/ 18 w 80"/>
                <a:gd name="T5" fmla="*/ 170 h 96"/>
                <a:gd name="T6" fmla="*/ 167 w 80"/>
                <a:gd name="T7" fmla="*/ 16 h 96"/>
                <a:gd name="T8" fmla="*/ 257 w 80"/>
                <a:gd name="T9" fmla="*/ 23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6" y="56"/>
                  </a:moveTo>
                  <a:cubicBezTo>
                    <a:pt x="71" y="80"/>
                    <a:pt x="51" y="96"/>
                    <a:pt x="31" y="92"/>
                  </a:cubicBezTo>
                  <a:cubicBezTo>
                    <a:pt x="12" y="89"/>
                    <a:pt x="0" y="66"/>
                    <a:pt x="5" y="41"/>
                  </a:cubicBez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0" y="31"/>
                    <a:pt x="76" y="56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7" name="Freeform 116">
              <a:extLst>
                <a:ext uri="{FF2B5EF4-FFF2-40B4-BE49-F238E27FC236}">
                  <a16:creationId xmlns:a16="http://schemas.microsoft.com/office/drawing/2014/main" id="{2E4C013C-B6F4-4595-8752-8C09539A3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714"/>
              <a:ext cx="37" cy="38"/>
            </a:xfrm>
            <a:custGeom>
              <a:avLst/>
              <a:gdLst>
                <a:gd name="T0" fmla="*/ 74 w 25"/>
                <a:gd name="T1" fmla="*/ 63 h 24"/>
                <a:gd name="T2" fmla="*/ 28 w 25"/>
                <a:gd name="T3" fmla="*/ 87 h 24"/>
                <a:gd name="T4" fmla="*/ 6 w 25"/>
                <a:gd name="T5" fmla="*/ 35 h 24"/>
                <a:gd name="T6" fmla="*/ 53 w 25"/>
                <a:gd name="T7" fmla="*/ 8 h 24"/>
                <a:gd name="T8" fmla="*/ 74 w 25"/>
                <a:gd name="T9" fmla="*/ 6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9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1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8" name="Freeform 117">
              <a:extLst>
                <a:ext uri="{FF2B5EF4-FFF2-40B4-BE49-F238E27FC236}">
                  <a16:creationId xmlns:a16="http://schemas.microsoft.com/office/drawing/2014/main" id="{BC3FF716-97BA-4CD9-ADE6-DA0990B62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752"/>
              <a:ext cx="28" cy="27"/>
            </a:xfrm>
            <a:custGeom>
              <a:avLst/>
              <a:gdLst>
                <a:gd name="T0" fmla="*/ 55 w 19"/>
                <a:gd name="T1" fmla="*/ 43 h 17"/>
                <a:gd name="T2" fmla="*/ 22 w 19"/>
                <a:gd name="T3" fmla="*/ 60 h 17"/>
                <a:gd name="T4" fmla="*/ 6 w 19"/>
                <a:gd name="T5" fmla="*/ 25 h 17"/>
                <a:gd name="T6" fmla="*/ 40 w 19"/>
                <a:gd name="T7" fmla="*/ 5 h 17"/>
                <a:gd name="T8" fmla="*/ 55 w 19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17" y="11"/>
                  </a:moveTo>
                  <a:cubicBezTo>
                    <a:pt x="16" y="15"/>
                    <a:pt x="11" y="17"/>
                    <a:pt x="7" y="15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16" y="3"/>
                    <a:pt x="19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9" name="Freeform 118">
              <a:extLst>
                <a:ext uri="{FF2B5EF4-FFF2-40B4-BE49-F238E27FC236}">
                  <a16:creationId xmlns:a16="http://schemas.microsoft.com/office/drawing/2014/main" id="{0497CF9C-DD89-4FB4-8D16-1FC98E975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451"/>
              <a:ext cx="174" cy="151"/>
            </a:xfrm>
            <a:custGeom>
              <a:avLst/>
              <a:gdLst>
                <a:gd name="T0" fmla="*/ 359 w 116"/>
                <a:gd name="T1" fmla="*/ 82 h 94"/>
                <a:gd name="T2" fmla="*/ 257 w 116"/>
                <a:gd name="T3" fmla="*/ 328 h 94"/>
                <a:gd name="T4" fmla="*/ 35 w 116"/>
                <a:gd name="T5" fmla="*/ 302 h 94"/>
                <a:gd name="T6" fmla="*/ 135 w 116"/>
                <a:gd name="T7" fmla="*/ 56 h 94"/>
                <a:gd name="T8" fmla="*/ 359 w 116"/>
                <a:gd name="T9" fmla="*/ 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0"/>
                  </a:moveTo>
                  <a:cubicBezTo>
                    <a:pt x="116" y="38"/>
                    <a:pt x="102" y="65"/>
                    <a:pt x="76" y="79"/>
                  </a:cubicBezTo>
                  <a:cubicBezTo>
                    <a:pt x="49" y="94"/>
                    <a:pt x="20" y="91"/>
                    <a:pt x="10" y="73"/>
                  </a:cubicBezTo>
                  <a:cubicBezTo>
                    <a:pt x="0" y="55"/>
                    <a:pt x="13" y="29"/>
                    <a:pt x="40" y="14"/>
                  </a:cubicBezTo>
                  <a:cubicBezTo>
                    <a:pt x="66" y="0"/>
                    <a:pt x="96" y="3"/>
                    <a:pt x="106" y="20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0" name="Freeform 119">
              <a:extLst>
                <a:ext uri="{FF2B5EF4-FFF2-40B4-BE49-F238E27FC236}">
                  <a16:creationId xmlns:a16="http://schemas.microsoft.com/office/drawing/2014/main" id="{4CEC4991-99FF-473E-BF92-2095526EF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64"/>
              <a:ext cx="81" cy="80"/>
            </a:xfrm>
            <a:custGeom>
              <a:avLst/>
              <a:gdLst>
                <a:gd name="T0" fmla="*/ 126 w 54"/>
                <a:gd name="T1" fmla="*/ 179 h 50"/>
                <a:gd name="T2" fmla="*/ 18 w 54"/>
                <a:gd name="T3" fmla="*/ 157 h 50"/>
                <a:gd name="T4" fmla="*/ 54 w 54"/>
                <a:gd name="T5" fmla="*/ 29 h 50"/>
                <a:gd name="T6" fmla="*/ 162 w 54"/>
                <a:gd name="T7" fmla="*/ 54 h 50"/>
                <a:gd name="T8" fmla="*/ 126 w 54"/>
                <a:gd name="T9" fmla="*/ 17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7" y="44"/>
                  </a:moveTo>
                  <a:cubicBezTo>
                    <a:pt x="25" y="50"/>
                    <a:pt x="11" y="48"/>
                    <a:pt x="5" y="38"/>
                  </a:cubicBezTo>
                  <a:cubicBezTo>
                    <a:pt x="0" y="28"/>
                    <a:pt x="5" y="14"/>
                    <a:pt x="16" y="7"/>
                  </a:cubicBezTo>
                  <a:cubicBezTo>
                    <a:pt x="28" y="0"/>
                    <a:pt x="43" y="3"/>
                    <a:pt x="48" y="13"/>
                  </a:cubicBezTo>
                  <a:cubicBezTo>
                    <a:pt x="54" y="23"/>
                    <a:pt x="49" y="37"/>
                    <a:pt x="37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1" name="Freeform 120">
              <a:extLst>
                <a:ext uri="{FF2B5EF4-FFF2-40B4-BE49-F238E27FC236}">
                  <a16:creationId xmlns:a16="http://schemas.microsoft.com/office/drawing/2014/main" id="{16EA5C29-7630-43F7-A58A-6E886E153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522"/>
              <a:ext cx="47" cy="49"/>
            </a:xfrm>
            <a:custGeom>
              <a:avLst/>
              <a:gdLst>
                <a:gd name="T0" fmla="*/ 88 w 31"/>
                <a:gd name="T1" fmla="*/ 95 h 31"/>
                <a:gd name="T2" fmla="*/ 18 w 31"/>
                <a:gd name="T3" fmla="*/ 107 h 31"/>
                <a:gd name="T4" fmla="*/ 21 w 31"/>
                <a:gd name="T5" fmla="*/ 27 h 31"/>
                <a:gd name="T6" fmla="*/ 89 w 31"/>
                <a:gd name="T7" fmla="*/ 21 h 31"/>
                <a:gd name="T8" fmla="*/ 88 w 31"/>
                <a:gd name="T9" fmla="*/ 9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5" y="24"/>
                  </a:moveTo>
                  <a:cubicBezTo>
                    <a:pt x="19" y="30"/>
                    <a:pt x="11" y="31"/>
                    <a:pt x="5" y="27"/>
                  </a:cubicBezTo>
                  <a:cubicBezTo>
                    <a:pt x="0" y="22"/>
                    <a:pt x="1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9"/>
                    <a:pt x="31" y="18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2" name="Freeform 121">
              <a:extLst>
                <a:ext uri="{FF2B5EF4-FFF2-40B4-BE49-F238E27FC236}">
                  <a16:creationId xmlns:a16="http://schemas.microsoft.com/office/drawing/2014/main" id="{C0E8CB41-7C74-43BF-8F74-4E2E101ED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423"/>
              <a:ext cx="373" cy="561"/>
            </a:xfrm>
            <a:custGeom>
              <a:avLst/>
              <a:gdLst>
                <a:gd name="T0" fmla="*/ 686 w 249"/>
                <a:gd name="T1" fmla="*/ 828 h 351"/>
                <a:gd name="T2" fmla="*/ 694 w 249"/>
                <a:gd name="T3" fmla="*/ 764 h 351"/>
                <a:gd name="T4" fmla="*/ 770 w 249"/>
                <a:gd name="T5" fmla="*/ 601 h 351"/>
                <a:gd name="T6" fmla="*/ 601 w 249"/>
                <a:gd name="T7" fmla="*/ 67 h 351"/>
                <a:gd name="T8" fmla="*/ 198 w 249"/>
                <a:gd name="T9" fmla="*/ 360 h 351"/>
                <a:gd name="T10" fmla="*/ 175 w 249"/>
                <a:gd name="T11" fmla="*/ 543 h 351"/>
                <a:gd name="T12" fmla="*/ 148 w 249"/>
                <a:gd name="T13" fmla="*/ 606 h 351"/>
                <a:gd name="T14" fmla="*/ 141 w 249"/>
                <a:gd name="T15" fmla="*/ 670 h 351"/>
                <a:gd name="T16" fmla="*/ 63 w 249"/>
                <a:gd name="T17" fmla="*/ 833 h 351"/>
                <a:gd name="T18" fmla="*/ 231 w 249"/>
                <a:gd name="T19" fmla="*/ 1367 h 351"/>
                <a:gd name="T20" fmla="*/ 635 w 249"/>
                <a:gd name="T21" fmla="*/ 1072 h 351"/>
                <a:gd name="T22" fmla="*/ 659 w 249"/>
                <a:gd name="T23" fmla="*/ 881 h 351"/>
                <a:gd name="T24" fmla="*/ 686 w 249"/>
                <a:gd name="T25" fmla="*/ 82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6" y="192"/>
                    <a:pt x="206" y="187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4" y="148"/>
                  </a:cubicBezTo>
                  <a:cubicBezTo>
                    <a:pt x="41" y="154"/>
                    <a:pt x="41" y="160"/>
                    <a:pt x="42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3" name="Oval 122">
              <a:extLst>
                <a:ext uri="{FF2B5EF4-FFF2-40B4-BE49-F238E27FC236}">
                  <a16:creationId xmlns:a16="http://schemas.microsoft.com/office/drawing/2014/main" id="{33B79A61-BD7F-44D0-AB7A-95F5D7B55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1880"/>
              <a:ext cx="47" cy="50"/>
            </a:xfrm>
            <a:prstGeom prst="ellipse">
              <a:avLst/>
            </a:prstGeom>
            <a:solidFill>
              <a:srgbClr val="DBB9D5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94" name="Freeform 123">
              <a:extLst>
                <a:ext uri="{FF2B5EF4-FFF2-40B4-BE49-F238E27FC236}">
                  <a16:creationId xmlns:a16="http://schemas.microsoft.com/office/drawing/2014/main" id="{026E24F4-E6B0-4B42-9FDF-71BD8758E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1886"/>
              <a:ext cx="17" cy="26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8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7" name="Group 124">
            <a:extLst>
              <a:ext uri="{FF2B5EF4-FFF2-40B4-BE49-F238E27FC236}">
                <a16:creationId xmlns:a16="http://schemas.microsoft.com/office/drawing/2014/main" id="{AA000096-E642-4AD1-B065-CCB9D450BE8F}"/>
              </a:ext>
            </a:extLst>
          </p:cNvPr>
          <p:cNvGrpSpPr>
            <a:grpSpLocks/>
          </p:cNvGrpSpPr>
          <p:nvPr/>
        </p:nvGrpSpPr>
        <p:grpSpPr bwMode="auto">
          <a:xfrm>
            <a:off x="9220200" y="5110163"/>
            <a:ext cx="523875" cy="893762"/>
            <a:chOff x="1393" y="1416"/>
            <a:chExt cx="330" cy="563"/>
          </a:xfrm>
        </p:grpSpPr>
        <p:sp>
          <p:nvSpPr>
            <p:cNvPr id="64765" name="Freeform 125">
              <a:extLst>
                <a:ext uri="{FF2B5EF4-FFF2-40B4-BE49-F238E27FC236}">
                  <a16:creationId xmlns:a16="http://schemas.microsoft.com/office/drawing/2014/main" id="{5B0A3B00-FB8C-4B2A-B7B6-E62A5A061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20"/>
              <a:ext cx="318" cy="556"/>
            </a:xfrm>
            <a:custGeom>
              <a:avLst/>
              <a:gdLst>
                <a:gd name="T0" fmla="*/ 80 w 212"/>
                <a:gd name="T1" fmla="*/ 661 h 348"/>
                <a:gd name="T2" fmla="*/ 95 w 212"/>
                <a:gd name="T3" fmla="*/ 602 h 348"/>
                <a:gd name="T4" fmla="*/ 89 w 212"/>
                <a:gd name="T5" fmla="*/ 411 h 348"/>
                <a:gd name="T6" fmla="*/ 440 w 212"/>
                <a:gd name="T7" fmla="*/ 29 h 348"/>
                <a:gd name="T8" fmla="*/ 689 w 212"/>
                <a:gd name="T9" fmla="*/ 513 h 348"/>
                <a:gd name="T10" fmla="*/ 639 w 212"/>
                <a:gd name="T11" fmla="*/ 689 h 348"/>
                <a:gd name="T12" fmla="*/ 647 w 212"/>
                <a:gd name="T13" fmla="*/ 759 h 348"/>
                <a:gd name="T14" fmla="*/ 626 w 212"/>
                <a:gd name="T15" fmla="*/ 824 h 348"/>
                <a:gd name="T16" fmla="*/ 633 w 212"/>
                <a:gd name="T17" fmla="*/ 1008 h 348"/>
                <a:gd name="T18" fmla="*/ 282 w 212"/>
                <a:gd name="T19" fmla="*/ 1392 h 348"/>
                <a:gd name="T20" fmla="*/ 32 w 212"/>
                <a:gd name="T21" fmla="*/ 906 h 348"/>
                <a:gd name="T22" fmla="*/ 81 w 212"/>
                <a:gd name="T23" fmla="*/ 725 h 348"/>
                <a:gd name="T24" fmla="*/ 80 w 212"/>
                <a:gd name="T25" fmla="*/ 661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7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1"/>
                    <a:pt x="197" y="156"/>
                    <a:pt x="189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6" name="Freeform 126">
              <a:extLst>
                <a:ext uri="{FF2B5EF4-FFF2-40B4-BE49-F238E27FC236}">
                  <a16:creationId xmlns:a16="http://schemas.microsoft.com/office/drawing/2014/main" id="{E1A8408B-4A3D-4760-94F5-96DF2452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435"/>
              <a:ext cx="209" cy="276"/>
            </a:xfrm>
            <a:custGeom>
              <a:avLst/>
              <a:gdLst>
                <a:gd name="T0" fmla="*/ 48 w 139"/>
                <a:gd name="T1" fmla="*/ 430 h 172"/>
                <a:gd name="T2" fmla="*/ 323 w 139"/>
                <a:gd name="T3" fmla="*/ 669 h 172"/>
                <a:gd name="T4" fmla="*/ 426 w 139"/>
                <a:gd name="T5" fmla="*/ 281 h 172"/>
                <a:gd name="T6" fmla="*/ 153 w 139"/>
                <a:gd name="T7" fmla="*/ 42 h 172"/>
                <a:gd name="T8" fmla="*/ 48 w 139"/>
                <a:gd name="T9" fmla="*/ 43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7" name="Freeform 127">
              <a:extLst>
                <a:ext uri="{FF2B5EF4-FFF2-40B4-BE49-F238E27FC236}">
                  <a16:creationId xmlns:a16="http://schemas.microsoft.com/office/drawing/2014/main" id="{CCEDEC09-4D98-46C6-B135-672968038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696"/>
              <a:ext cx="24" cy="48"/>
            </a:xfrm>
            <a:custGeom>
              <a:avLst/>
              <a:gdLst>
                <a:gd name="T0" fmla="*/ 14 w 16"/>
                <a:gd name="T1" fmla="*/ 0 h 30"/>
                <a:gd name="T2" fmla="*/ 0 w 16"/>
                <a:gd name="T3" fmla="*/ 123 h 30"/>
                <a:gd name="T4" fmla="*/ 1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8" name="Freeform 128">
              <a:extLst>
                <a:ext uri="{FF2B5EF4-FFF2-40B4-BE49-F238E27FC236}">
                  <a16:creationId xmlns:a16="http://schemas.microsoft.com/office/drawing/2014/main" id="{449148CB-9CBD-4528-AAF1-7C11298C9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1725"/>
              <a:ext cx="198" cy="254"/>
            </a:xfrm>
            <a:custGeom>
              <a:avLst/>
              <a:gdLst>
                <a:gd name="T0" fmla="*/ 86 w 132"/>
                <a:gd name="T1" fmla="*/ 212 h 159"/>
                <a:gd name="T2" fmla="*/ 80 w 132"/>
                <a:gd name="T3" fmla="*/ 581 h 159"/>
                <a:gd name="T4" fmla="*/ 363 w 132"/>
                <a:gd name="T5" fmla="*/ 436 h 159"/>
                <a:gd name="T6" fmla="*/ 372 w 132"/>
                <a:gd name="T7" fmla="*/ 67 h 159"/>
                <a:gd name="T8" fmla="*/ 86 w 132"/>
                <a:gd name="T9" fmla="*/ 21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9">
                  <a:moveTo>
                    <a:pt x="25" y="52"/>
                  </a:moveTo>
                  <a:cubicBezTo>
                    <a:pt x="1" y="87"/>
                    <a:pt x="0" y="128"/>
                    <a:pt x="23" y="143"/>
                  </a:cubicBezTo>
                  <a:cubicBezTo>
                    <a:pt x="46" y="159"/>
                    <a:pt x="84" y="142"/>
                    <a:pt x="107" y="107"/>
                  </a:cubicBezTo>
                  <a:cubicBezTo>
                    <a:pt x="131" y="72"/>
                    <a:pt x="132" y="31"/>
                    <a:pt x="110" y="16"/>
                  </a:cubicBezTo>
                  <a:cubicBezTo>
                    <a:pt x="87" y="0"/>
                    <a:pt x="49" y="16"/>
                    <a:pt x="25" y="52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9" name="Freeform 129">
              <a:extLst>
                <a:ext uri="{FF2B5EF4-FFF2-40B4-BE49-F238E27FC236}">
                  <a16:creationId xmlns:a16="http://schemas.microsoft.com/office/drawing/2014/main" id="{E96CA7EB-CD42-4E53-8037-3750B4F77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741"/>
              <a:ext cx="123" cy="155"/>
            </a:xfrm>
            <a:custGeom>
              <a:avLst/>
              <a:gdLst>
                <a:gd name="T0" fmla="*/ 21 w 82"/>
                <a:gd name="T1" fmla="*/ 158 h 97"/>
                <a:gd name="T2" fmla="*/ 99 w 82"/>
                <a:gd name="T3" fmla="*/ 376 h 97"/>
                <a:gd name="T4" fmla="*/ 257 w 82"/>
                <a:gd name="T5" fmla="*/ 238 h 97"/>
                <a:gd name="T6" fmla="*/ 180 w 82"/>
                <a:gd name="T7" fmla="*/ 21 h 97"/>
                <a:gd name="T8" fmla="*/ 21 w 82"/>
                <a:gd name="T9" fmla="*/ 15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7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2" y="34"/>
                    <a:pt x="72" y="11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0" name="Freeform 130">
              <a:extLst>
                <a:ext uri="{FF2B5EF4-FFF2-40B4-BE49-F238E27FC236}">
                  <a16:creationId xmlns:a16="http://schemas.microsoft.com/office/drawing/2014/main" id="{7FF15E07-F1D0-4D36-BCE6-367406E8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754"/>
              <a:ext cx="36" cy="37"/>
            </a:xfrm>
            <a:custGeom>
              <a:avLst/>
              <a:gdLst>
                <a:gd name="T0" fmla="*/ 5 w 24"/>
                <a:gd name="T1" fmla="*/ 42 h 23"/>
                <a:gd name="T2" fmla="*/ 35 w 24"/>
                <a:gd name="T3" fmla="*/ 90 h 23"/>
                <a:gd name="T4" fmla="*/ 80 w 24"/>
                <a:gd name="T5" fmla="*/ 55 h 23"/>
                <a:gd name="T6" fmla="*/ 45 w 24"/>
                <a:gd name="T7" fmla="*/ 5 h 23"/>
                <a:gd name="T8" fmla="*/ 5 w 24"/>
                <a:gd name="T9" fmla="*/ 4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1" name="Freeform 131">
              <a:extLst>
                <a:ext uri="{FF2B5EF4-FFF2-40B4-BE49-F238E27FC236}">
                  <a16:creationId xmlns:a16="http://schemas.microsoft.com/office/drawing/2014/main" id="{FD635A10-B035-428E-83D9-E6D9CBF50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1802"/>
              <a:ext cx="25" cy="25"/>
            </a:xfrm>
            <a:custGeom>
              <a:avLst/>
              <a:gdLst>
                <a:gd name="T0" fmla="*/ 1 w 17"/>
                <a:gd name="T1" fmla="*/ 27 h 16"/>
                <a:gd name="T2" fmla="*/ 26 w 17"/>
                <a:gd name="T3" fmla="*/ 56 h 16"/>
                <a:gd name="T4" fmla="*/ 54 w 17"/>
                <a:gd name="T5" fmla="*/ 34 h 16"/>
                <a:gd name="T6" fmla="*/ 32 w 17"/>
                <a:gd name="T7" fmla="*/ 0 h 16"/>
                <a:gd name="T8" fmla="*/ 1 w 17"/>
                <a:gd name="T9" fmla="*/ 2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0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2" name="Freeform 132">
              <a:extLst>
                <a:ext uri="{FF2B5EF4-FFF2-40B4-BE49-F238E27FC236}">
                  <a16:creationId xmlns:a16="http://schemas.microsoft.com/office/drawing/2014/main" id="{09AE9F3C-9EB8-421C-925A-C0DCC9AA3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443"/>
              <a:ext cx="142" cy="181"/>
            </a:xfrm>
            <a:custGeom>
              <a:avLst/>
              <a:gdLst>
                <a:gd name="T0" fmla="*/ 55 w 95"/>
                <a:gd name="T1" fmla="*/ 46 h 113"/>
                <a:gd name="T2" fmla="*/ 55 w 95"/>
                <a:gd name="T3" fmla="*/ 316 h 113"/>
                <a:gd name="T4" fmla="*/ 262 w 95"/>
                <a:gd name="T5" fmla="*/ 418 h 113"/>
                <a:gd name="T6" fmla="*/ 262 w 95"/>
                <a:gd name="T7" fmla="*/ 149 h 113"/>
                <a:gd name="T8" fmla="*/ 55 w 95"/>
                <a:gd name="T9" fmla="*/ 4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3">
                  <a:moveTo>
                    <a:pt x="17" y="11"/>
                  </a:moveTo>
                  <a:cubicBezTo>
                    <a:pt x="0" y="23"/>
                    <a:pt x="0" y="52"/>
                    <a:pt x="17" y="77"/>
                  </a:cubicBezTo>
                  <a:cubicBezTo>
                    <a:pt x="34" y="102"/>
                    <a:pt x="61" y="113"/>
                    <a:pt x="78" y="102"/>
                  </a:cubicBezTo>
                  <a:cubicBezTo>
                    <a:pt x="95" y="90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3" name="Freeform 133">
              <a:extLst>
                <a:ext uri="{FF2B5EF4-FFF2-40B4-BE49-F238E27FC236}">
                  <a16:creationId xmlns:a16="http://schemas.microsoft.com/office/drawing/2014/main" id="{A0B56DFD-017E-4C70-957E-D50582899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461"/>
              <a:ext cx="75" cy="86"/>
            </a:xfrm>
            <a:custGeom>
              <a:avLst/>
              <a:gdLst>
                <a:gd name="T0" fmla="*/ 27 w 50"/>
                <a:gd name="T1" fmla="*/ 158 h 54"/>
                <a:gd name="T2" fmla="*/ 134 w 50"/>
                <a:gd name="T3" fmla="*/ 193 h 54"/>
                <a:gd name="T4" fmla="*/ 143 w 50"/>
                <a:gd name="T5" fmla="*/ 64 h 54"/>
                <a:gd name="T6" fmla="*/ 39 w 50"/>
                <a:gd name="T7" fmla="*/ 25 h 54"/>
                <a:gd name="T8" fmla="*/ 27 w 50"/>
                <a:gd name="T9" fmla="*/ 15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1"/>
                    <a:pt x="50" y="27"/>
                    <a:pt x="42" y="16"/>
                  </a:cubicBezTo>
                  <a:cubicBezTo>
                    <a:pt x="35" y="4"/>
                    <a:pt x="21" y="0"/>
                    <a:pt x="11" y="6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4" name="Freeform 134">
              <a:extLst>
                <a:ext uri="{FF2B5EF4-FFF2-40B4-BE49-F238E27FC236}">
                  <a16:creationId xmlns:a16="http://schemas.microsoft.com/office/drawing/2014/main" id="{13BF149C-072E-4AFE-A019-48939E618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546"/>
              <a:ext cx="43" cy="53"/>
            </a:xfrm>
            <a:custGeom>
              <a:avLst/>
              <a:gdLst>
                <a:gd name="T0" fmla="*/ 6 w 29"/>
                <a:gd name="T1" fmla="*/ 82 h 33"/>
                <a:gd name="T2" fmla="*/ 62 w 29"/>
                <a:gd name="T3" fmla="*/ 128 h 33"/>
                <a:gd name="T4" fmla="*/ 87 w 29"/>
                <a:gd name="T5" fmla="*/ 55 h 33"/>
                <a:gd name="T6" fmla="*/ 33 w 29"/>
                <a:gd name="T7" fmla="*/ 8 h 33"/>
                <a:gd name="T8" fmla="*/ 6 w 29"/>
                <a:gd name="T9" fmla="*/ 8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4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5" name="Freeform 135">
              <a:extLst>
                <a:ext uri="{FF2B5EF4-FFF2-40B4-BE49-F238E27FC236}">
                  <a16:creationId xmlns:a16="http://schemas.microsoft.com/office/drawing/2014/main" id="{54A5014E-34CA-4A94-A979-5FCEAF113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16"/>
              <a:ext cx="318" cy="557"/>
            </a:xfrm>
            <a:custGeom>
              <a:avLst/>
              <a:gdLst>
                <a:gd name="T0" fmla="*/ 80 w 212"/>
                <a:gd name="T1" fmla="*/ 664 h 348"/>
                <a:gd name="T2" fmla="*/ 95 w 212"/>
                <a:gd name="T3" fmla="*/ 607 h 348"/>
                <a:gd name="T4" fmla="*/ 89 w 212"/>
                <a:gd name="T5" fmla="*/ 415 h 348"/>
                <a:gd name="T6" fmla="*/ 440 w 212"/>
                <a:gd name="T7" fmla="*/ 29 h 348"/>
                <a:gd name="T8" fmla="*/ 689 w 212"/>
                <a:gd name="T9" fmla="*/ 517 h 348"/>
                <a:gd name="T10" fmla="*/ 639 w 212"/>
                <a:gd name="T11" fmla="*/ 691 h 348"/>
                <a:gd name="T12" fmla="*/ 647 w 212"/>
                <a:gd name="T13" fmla="*/ 763 h 348"/>
                <a:gd name="T14" fmla="*/ 626 w 212"/>
                <a:gd name="T15" fmla="*/ 827 h 348"/>
                <a:gd name="T16" fmla="*/ 633 w 212"/>
                <a:gd name="T17" fmla="*/ 1012 h 348"/>
                <a:gd name="T18" fmla="*/ 282 w 212"/>
                <a:gd name="T19" fmla="*/ 1399 h 348"/>
                <a:gd name="T20" fmla="*/ 32 w 212"/>
                <a:gd name="T21" fmla="*/ 909 h 348"/>
                <a:gd name="T22" fmla="*/ 81 w 212"/>
                <a:gd name="T23" fmla="*/ 730 h 348"/>
                <a:gd name="T24" fmla="*/ 80 w 212"/>
                <a:gd name="T25" fmla="*/ 66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7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1"/>
                    <a:pt x="197" y="156"/>
                    <a:pt x="189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6" name="Oval 136">
              <a:extLst>
                <a:ext uri="{FF2B5EF4-FFF2-40B4-BE49-F238E27FC236}">
                  <a16:creationId xmlns:a16="http://schemas.microsoft.com/office/drawing/2014/main" id="{ECE7D153-15BF-4E59-9FDC-389D1C649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1530"/>
              <a:ext cx="46" cy="49"/>
            </a:xfrm>
            <a:prstGeom prst="ellipse">
              <a:avLst/>
            </a:prstGeom>
            <a:solidFill>
              <a:srgbClr val="D590B9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77" name="Freeform 137">
              <a:extLst>
                <a:ext uri="{FF2B5EF4-FFF2-40B4-BE49-F238E27FC236}">
                  <a16:creationId xmlns:a16="http://schemas.microsoft.com/office/drawing/2014/main" id="{686AA401-352D-4188-9183-C564C3C08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536"/>
              <a:ext cx="15" cy="26"/>
            </a:xfrm>
            <a:custGeom>
              <a:avLst/>
              <a:gdLst>
                <a:gd name="T0" fmla="*/ 35 w 10"/>
                <a:gd name="T1" fmla="*/ 0 h 16"/>
                <a:gd name="T2" fmla="*/ 18 w 10"/>
                <a:gd name="T3" fmla="*/ 68 h 16"/>
                <a:gd name="T4" fmla="*/ 35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5" y="16"/>
                  </a:cubicBezTo>
                  <a:cubicBezTo>
                    <a:pt x="5" y="16"/>
                    <a:pt x="4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8" name="Oval 138">
              <a:extLst>
                <a:ext uri="{FF2B5EF4-FFF2-40B4-BE49-F238E27FC236}">
                  <a16:creationId xmlns:a16="http://schemas.microsoft.com/office/drawing/2014/main" id="{B0738F37-F953-47B4-93E2-4C7D0BD73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1651"/>
              <a:ext cx="48" cy="50"/>
            </a:xfrm>
            <a:prstGeom prst="ellipse">
              <a:avLst/>
            </a:prstGeom>
            <a:solidFill>
              <a:srgbClr val="A4BFE0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79" name="Freeform 139">
              <a:extLst>
                <a:ext uri="{FF2B5EF4-FFF2-40B4-BE49-F238E27FC236}">
                  <a16:creationId xmlns:a16="http://schemas.microsoft.com/office/drawing/2014/main" id="{D4C282C8-DF36-4626-A20A-4DEB576D5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658"/>
              <a:ext cx="16" cy="25"/>
            </a:xfrm>
            <a:custGeom>
              <a:avLst/>
              <a:gdLst>
                <a:gd name="T0" fmla="*/ 33 w 11"/>
                <a:gd name="T1" fmla="*/ 0 h 16"/>
                <a:gd name="T2" fmla="*/ 15 w 11"/>
                <a:gd name="T3" fmla="*/ 61 h 16"/>
                <a:gd name="T4" fmla="*/ 33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0" name="Oval 140">
              <a:extLst>
                <a:ext uri="{FF2B5EF4-FFF2-40B4-BE49-F238E27FC236}">
                  <a16:creationId xmlns:a16="http://schemas.microsoft.com/office/drawing/2014/main" id="{2E62F72A-B266-4617-A64E-68440278E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3" y="1776"/>
              <a:ext cx="48" cy="51"/>
            </a:xfrm>
            <a:prstGeom prst="ellipse">
              <a:avLst/>
            </a:prstGeom>
            <a:solidFill>
              <a:srgbClr val="D590B9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81" name="Freeform 141">
              <a:extLst>
                <a:ext uri="{FF2B5EF4-FFF2-40B4-BE49-F238E27FC236}">
                  <a16:creationId xmlns:a16="http://schemas.microsoft.com/office/drawing/2014/main" id="{C769A14C-8670-4967-A077-C7AEACE37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1783"/>
              <a:ext cx="17" cy="25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1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6"/>
                    <a:pt x="5" y="16"/>
                  </a:cubicBezTo>
                  <a:cubicBezTo>
                    <a:pt x="5" y="16"/>
                    <a:pt x="4" y="1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8" name="Group 142">
            <a:extLst>
              <a:ext uri="{FF2B5EF4-FFF2-40B4-BE49-F238E27FC236}">
                <a16:creationId xmlns:a16="http://schemas.microsoft.com/office/drawing/2014/main" id="{A9716444-204C-42AA-B3F5-F848528F7B2B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3890963"/>
            <a:ext cx="603250" cy="896937"/>
            <a:chOff x="1915" y="1424"/>
            <a:chExt cx="380" cy="565"/>
          </a:xfrm>
        </p:grpSpPr>
        <p:sp>
          <p:nvSpPr>
            <p:cNvPr id="64753" name="Freeform 143">
              <a:extLst>
                <a:ext uri="{FF2B5EF4-FFF2-40B4-BE49-F238E27FC236}">
                  <a16:creationId xmlns:a16="http://schemas.microsoft.com/office/drawing/2014/main" id="{BC48A114-0539-4CF8-A833-AD8B44F7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427"/>
              <a:ext cx="380" cy="562"/>
            </a:xfrm>
            <a:custGeom>
              <a:avLst/>
              <a:gdLst>
                <a:gd name="T0" fmla="*/ 697 w 253"/>
                <a:gd name="T1" fmla="*/ 600 h 351"/>
                <a:gd name="T2" fmla="*/ 670 w 253"/>
                <a:gd name="T3" fmla="*/ 546 h 351"/>
                <a:gd name="T4" fmla="*/ 643 w 253"/>
                <a:gd name="T5" fmla="*/ 357 h 351"/>
                <a:gd name="T6" fmla="*/ 230 w 253"/>
                <a:gd name="T7" fmla="*/ 69 h 351"/>
                <a:gd name="T8" fmla="*/ 72 w 253"/>
                <a:gd name="T9" fmla="*/ 613 h 351"/>
                <a:gd name="T10" fmla="*/ 149 w 253"/>
                <a:gd name="T11" fmla="*/ 772 h 351"/>
                <a:gd name="T12" fmla="*/ 161 w 253"/>
                <a:gd name="T13" fmla="*/ 841 h 351"/>
                <a:gd name="T14" fmla="*/ 189 w 253"/>
                <a:gd name="T15" fmla="*/ 900 h 351"/>
                <a:gd name="T16" fmla="*/ 216 w 253"/>
                <a:gd name="T17" fmla="*/ 1084 h 351"/>
                <a:gd name="T18" fmla="*/ 628 w 253"/>
                <a:gd name="T19" fmla="*/ 1372 h 351"/>
                <a:gd name="T20" fmla="*/ 790 w 253"/>
                <a:gd name="T21" fmla="*/ 828 h 351"/>
                <a:gd name="T22" fmla="*/ 704 w 253"/>
                <a:gd name="T23" fmla="*/ 661 h 351"/>
                <a:gd name="T24" fmla="*/ 697 w 253"/>
                <a:gd name="T25" fmla="*/ 600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6" y="146"/>
                  </a:moveTo>
                  <a:cubicBezTo>
                    <a:pt x="204" y="141"/>
                    <a:pt x="201" y="136"/>
                    <a:pt x="198" y="133"/>
                  </a:cubicBezTo>
                  <a:cubicBezTo>
                    <a:pt x="198" y="118"/>
                    <a:pt x="196" y="102"/>
                    <a:pt x="190" y="87"/>
                  </a:cubicBezTo>
                  <a:cubicBezTo>
                    <a:pt x="169" y="31"/>
                    <a:pt x="115" y="0"/>
                    <a:pt x="68" y="17"/>
                  </a:cubicBezTo>
                  <a:cubicBezTo>
                    <a:pt x="22" y="35"/>
                    <a:pt x="0" y="94"/>
                    <a:pt x="21" y="149"/>
                  </a:cubicBezTo>
                  <a:cubicBezTo>
                    <a:pt x="27" y="164"/>
                    <a:pt x="35" y="177"/>
                    <a:pt x="44" y="188"/>
                  </a:cubicBezTo>
                  <a:cubicBezTo>
                    <a:pt x="44" y="193"/>
                    <a:pt x="45" y="199"/>
                    <a:pt x="47" y="205"/>
                  </a:cubicBezTo>
                  <a:cubicBezTo>
                    <a:pt x="49" y="211"/>
                    <a:pt x="52" y="216"/>
                    <a:pt x="56" y="219"/>
                  </a:cubicBezTo>
                  <a:cubicBezTo>
                    <a:pt x="56" y="234"/>
                    <a:pt x="58" y="249"/>
                    <a:pt x="64" y="264"/>
                  </a:cubicBezTo>
                  <a:cubicBezTo>
                    <a:pt x="84" y="320"/>
                    <a:pt x="139" y="351"/>
                    <a:pt x="185" y="334"/>
                  </a:cubicBezTo>
                  <a:cubicBezTo>
                    <a:pt x="232" y="316"/>
                    <a:pt x="253" y="257"/>
                    <a:pt x="233" y="202"/>
                  </a:cubicBezTo>
                  <a:cubicBezTo>
                    <a:pt x="227" y="186"/>
                    <a:pt x="218" y="173"/>
                    <a:pt x="208" y="161"/>
                  </a:cubicBezTo>
                  <a:cubicBezTo>
                    <a:pt x="208" y="157"/>
                    <a:pt x="208" y="152"/>
                    <a:pt x="206" y="146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4" name="Freeform 144">
              <a:extLst>
                <a:ext uri="{FF2B5EF4-FFF2-40B4-BE49-F238E27FC236}">
                  <a16:creationId xmlns:a16="http://schemas.microsoft.com/office/drawing/2014/main" id="{108EFC9E-81B5-46C1-8C91-6E5590B44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464"/>
              <a:ext cx="187" cy="264"/>
            </a:xfrm>
            <a:custGeom>
              <a:avLst/>
              <a:gdLst>
                <a:gd name="T0" fmla="*/ 402 w 125"/>
                <a:gd name="T1" fmla="*/ 362 h 165"/>
                <a:gd name="T2" fmla="*/ 181 w 125"/>
                <a:gd name="T3" fmla="*/ 662 h 165"/>
                <a:gd name="T4" fmla="*/ 13 w 125"/>
                <a:gd name="T5" fmla="*/ 315 h 165"/>
                <a:gd name="T6" fmla="*/ 235 w 125"/>
                <a:gd name="T7" fmla="*/ 13 h 165"/>
                <a:gd name="T8" fmla="*/ 402 w 125"/>
                <a:gd name="T9" fmla="*/ 362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65">
                  <a:moveTo>
                    <a:pt x="120" y="88"/>
                  </a:moveTo>
                  <a:cubicBezTo>
                    <a:pt x="116" y="132"/>
                    <a:pt x="86" y="165"/>
                    <a:pt x="54" y="162"/>
                  </a:cubicBezTo>
                  <a:cubicBezTo>
                    <a:pt x="22" y="159"/>
                    <a:pt x="0" y="121"/>
                    <a:pt x="4" y="77"/>
                  </a:cubicBezTo>
                  <a:cubicBezTo>
                    <a:pt x="8" y="33"/>
                    <a:pt x="38" y="0"/>
                    <a:pt x="70" y="3"/>
                  </a:cubicBezTo>
                  <a:cubicBezTo>
                    <a:pt x="102" y="6"/>
                    <a:pt x="125" y="44"/>
                    <a:pt x="120" y="8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5" name="Freeform 145">
              <a:extLst>
                <a:ext uri="{FF2B5EF4-FFF2-40B4-BE49-F238E27FC236}">
                  <a16:creationId xmlns:a16="http://schemas.microsoft.com/office/drawing/2014/main" id="{48977CA2-62F4-4A3B-9A4E-576267B80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747"/>
              <a:ext cx="224" cy="234"/>
            </a:xfrm>
            <a:custGeom>
              <a:avLst/>
              <a:gdLst>
                <a:gd name="T0" fmla="*/ 371 w 149"/>
                <a:gd name="T1" fmla="*/ 152 h 146"/>
                <a:gd name="T2" fmla="*/ 440 w 149"/>
                <a:gd name="T3" fmla="*/ 519 h 146"/>
                <a:gd name="T4" fmla="*/ 135 w 149"/>
                <a:gd name="T5" fmla="*/ 449 h 146"/>
                <a:gd name="T6" fmla="*/ 66 w 149"/>
                <a:gd name="T7" fmla="*/ 82 h 146"/>
                <a:gd name="T8" fmla="*/ 371 w 149"/>
                <a:gd name="T9" fmla="*/ 152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6">
                  <a:moveTo>
                    <a:pt x="109" y="37"/>
                  </a:moveTo>
                  <a:cubicBezTo>
                    <a:pt x="140" y="66"/>
                    <a:pt x="149" y="106"/>
                    <a:pt x="130" y="126"/>
                  </a:cubicBezTo>
                  <a:cubicBezTo>
                    <a:pt x="112" y="146"/>
                    <a:pt x="71" y="138"/>
                    <a:pt x="40" y="109"/>
                  </a:cubicBezTo>
                  <a:cubicBezTo>
                    <a:pt x="10" y="80"/>
                    <a:pt x="0" y="40"/>
                    <a:pt x="19" y="20"/>
                  </a:cubicBezTo>
                  <a:cubicBezTo>
                    <a:pt x="38" y="0"/>
                    <a:pt x="78" y="8"/>
                    <a:pt x="109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6" name="Freeform 146">
              <a:extLst>
                <a:ext uri="{FF2B5EF4-FFF2-40B4-BE49-F238E27FC236}">
                  <a16:creationId xmlns:a16="http://schemas.microsoft.com/office/drawing/2014/main" id="{0A7FD280-C8A7-4625-A641-84CC93AF1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760"/>
              <a:ext cx="130" cy="157"/>
            </a:xfrm>
            <a:custGeom>
              <a:avLst/>
              <a:gdLst>
                <a:gd name="T0" fmla="*/ 250 w 87"/>
                <a:gd name="T1" fmla="*/ 131 h 98"/>
                <a:gd name="T2" fmla="*/ 214 w 87"/>
                <a:gd name="T3" fmla="*/ 367 h 98"/>
                <a:gd name="T4" fmla="*/ 36 w 87"/>
                <a:gd name="T5" fmla="*/ 272 h 98"/>
                <a:gd name="T6" fmla="*/ 73 w 87"/>
                <a:gd name="T7" fmla="*/ 35 h 98"/>
                <a:gd name="T8" fmla="*/ 250 w 87"/>
                <a:gd name="T9" fmla="*/ 131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75" y="32"/>
                  </a:moveTo>
                  <a:cubicBezTo>
                    <a:pt x="87" y="54"/>
                    <a:pt x="82" y="79"/>
                    <a:pt x="64" y="89"/>
                  </a:cubicBezTo>
                  <a:cubicBezTo>
                    <a:pt x="47" y="98"/>
                    <a:pt x="23" y="88"/>
                    <a:pt x="11" y="66"/>
                  </a:cubicBezTo>
                  <a:cubicBezTo>
                    <a:pt x="0" y="44"/>
                    <a:pt x="5" y="19"/>
                    <a:pt x="22" y="9"/>
                  </a:cubicBezTo>
                  <a:cubicBezTo>
                    <a:pt x="40" y="0"/>
                    <a:pt x="63" y="10"/>
                    <a:pt x="75" y="3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7" name="Freeform 147">
              <a:extLst>
                <a:ext uri="{FF2B5EF4-FFF2-40B4-BE49-F238E27FC236}">
                  <a16:creationId xmlns:a16="http://schemas.microsoft.com/office/drawing/2014/main" id="{AAF36C34-F24E-47D7-822F-30444FFE6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779"/>
              <a:ext cx="38" cy="39"/>
            </a:xfrm>
            <a:custGeom>
              <a:avLst/>
              <a:gdLst>
                <a:gd name="T0" fmla="*/ 81 w 25"/>
                <a:gd name="T1" fmla="*/ 34 h 24"/>
                <a:gd name="T2" fmla="*/ 55 w 25"/>
                <a:gd name="T3" fmla="*/ 96 h 24"/>
                <a:gd name="T4" fmla="*/ 8 w 25"/>
                <a:gd name="T5" fmla="*/ 68 h 24"/>
                <a:gd name="T6" fmla="*/ 32 w 25"/>
                <a:gd name="T7" fmla="*/ 13 h 24"/>
                <a:gd name="T8" fmla="*/ 81 w 25"/>
                <a:gd name="T9" fmla="*/ 3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5" y="14"/>
                    <a:pt x="22" y="20"/>
                    <a:pt x="16" y="22"/>
                  </a:cubicBezTo>
                  <a:cubicBezTo>
                    <a:pt x="10" y="24"/>
                    <a:pt x="4" y="22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1" y="3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8" name="Freeform 148">
              <a:extLst>
                <a:ext uri="{FF2B5EF4-FFF2-40B4-BE49-F238E27FC236}">
                  <a16:creationId xmlns:a16="http://schemas.microsoft.com/office/drawing/2014/main" id="{BEDC50C9-483B-4A53-ADD5-8C68A981E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829"/>
              <a:ext cx="27" cy="27"/>
            </a:xfrm>
            <a:custGeom>
              <a:avLst/>
              <a:gdLst>
                <a:gd name="T0" fmla="*/ 59 w 18"/>
                <a:gd name="T1" fmla="*/ 25 h 17"/>
                <a:gd name="T2" fmla="*/ 41 w 18"/>
                <a:gd name="T3" fmla="*/ 64 h 17"/>
                <a:gd name="T4" fmla="*/ 8 w 18"/>
                <a:gd name="T5" fmla="*/ 48 h 17"/>
                <a:gd name="T6" fmla="*/ 26 w 18"/>
                <a:gd name="T7" fmla="*/ 8 h 17"/>
                <a:gd name="T8" fmla="*/ 59 w 18"/>
                <a:gd name="T9" fmla="*/ 2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8" y="10"/>
                    <a:pt x="16" y="14"/>
                    <a:pt x="12" y="16"/>
                  </a:cubicBezTo>
                  <a:cubicBezTo>
                    <a:pt x="8" y="17"/>
                    <a:pt x="3" y="16"/>
                    <a:pt x="2" y="12"/>
                  </a:cubicBezTo>
                  <a:cubicBezTo>
                    <a:pt x="0" y="8"/>
                    <a:pt x="3" y="3"/>
                    <a:pt x="7" y="2"/>
                  </a:cubicBezTo>
                  <a:cubicBezTo>
                    <a:pt x="11" y="0"/>
                    <a:pt x="16" y="2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9" name="Freeform 149">
              <a:extLst>
                <a:ext uri="{FF2B5EF4-FFF2-40B4-BE49-F238E27FC236}">
                  <a16:creationId xmlns:a16="http://schemas.microsoft.com/office/drawing/2014/main" id="{15F29CA9-E5DC-42AC-8910-B2A6431F7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470"/>
              <a:ext cx="137" cy="188"/>
            </a:xfrm>
            <a:custGeom>
              <a:avLst/>
              <a:gdLst>
                <a:gd name="T0" fmla="*/ 224 w 91"/>
                <a:gd name="T1" fmla="*/ 29 h 117"/>
                <a:gd name="T2" fmla="*/ 272 w 91"/>
                <a:gd name="T3" fmla="*/ 299 h 117"/>
                <a:gd name="T4" fmla="*/ 86 w 91"/>
                <a:gd name="T5" fmla="*/ 452 h 117"/>
                <a:gd name="T6" fmla="*/ 39 w 91"/>
                <a:gd name="T7" fmla="*/ 186 h 117"/>
                <a:gd name="T8" fmla="*/ 224 w 91"/>
                <a:gd name="T9" fmla="*/ 29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7">
                  <a:moveTo>
                    <a:pt x="66" y="7"/>
                  </a:moveTo>
                  <a:cubicBezTo>
                    <a:pt x="85" y="15"/>
                    <a:pt x="91" y="44"/>
                    <a:pt x="80" y="72"/>
                  </a:cubicBezTo>
                  <a:cubicBezTo>
                    <a:pt x="69" y="100"/>
                    <a:pt x="44" y="117"/>
                    <a:pt x="25" y="109"/>
                  </a:cubicBezTo>
                  <a:cubicBezTo>
                    <a:pt x="6" y="102"/>
                    <a:pt x="0" y="73"/>
                    <a:pt x="11" y="45"/>
                  </a:cubicBezTo>
                  <a:cubicBezTo>
                    <a:pt x="23" y="16"/>
                    <a:pt x="47" y="0"/>
                    <a:pt x="66" y="7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0" name="Freeform 150">
              <a:extLst>
                <a:ext uri="{FF2B5EF4-FFF2-40B4-BE49-F238E27FC236}">
                  <a16:creationId xmlns:a16="http://schemas.microsoft.com/office/drawing/2014/main" id="{70A6F76A-1CCB-49C9-9381-4DDBEBAAE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490"/>
              <a:ext cx="72" cy="86"/>
            </a:xfrm>
            <a:custGeom>
              <a:avLst/>
              <a:gdLst>
                <a:gd name="T0" fmla="*/ 149 w 48"/>
                <a:gd name="T1" fmla="*/ 137 h 54"/>
                <a:gd name="T2" fmla="*/ 53 w 48"/>
                <a:gd name="T3" fmla="*/ 202 h 54"/>
                <a:gd name="T4" fmla="*/ 18 w 48"/>
                <a:gd name="T5" fmla="*/ 76 h 54"/>
                <a:gd name="T6" fmla="*/ 113 w 48"/>
                <a:gd name="T7" fmla="*/ 16 h 54"/>
                <a:gd name="T8" fmla="*/ 149 w 48"/>
                <a:gd name="T9" fmla="*/ 13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34"/>
                  </a:moveTo>
                  <a:cubicBezTo>
                    <a:pt x="39" y="47"/>
                    <a:pt x="26" y="54"/>
                    <a:pt x="15" y="50"/>
                  </a:cubicBezTo>
                  <a:cubicBezTo>
                    <a:pt x="4" y="46"/>
                    <a:pt x="0" y="32"/>
                    <a:pt x="5" y="19"/>
                  </a:cubicBezTo>
                  <a:cubicBezTo>
                    <a:pt x="9" y="7"/>
                    <a:pt x="22" y="0"/>
                    <a:pt x="33" y="4"/>
                  </a:cubicBezTo>
                  <a:cubicBezTo>
                    <a:pt x="44" y="8"/>
                    <a:pt x="48" y="22"/>
                    <a:pt x="4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1" name="Freeform 151">
              <a:extLst>
                <a:ext uri="{FF2B5EF4-FFF2-40B4-BE49-F238E27FC236}">
                  <a16:creationId xmlns:a16="http://schemas.microsoft.com/office/drawing/2014/main" id="{0F3D6017-A463-4C5A-8913-29C5CB8DB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582"/>
              <a:ext cx="39" cy="50"/>
            </a:xfrm>
            <a:custGeom>
              <a:avLst/>
              <a:gdLst>
                <a:gd name="T0" fmla="*/ 89 w 26"/>
                <a:gd name="T1" fmla="*/ 71 h 31"/>
                <a:gd name="T2" fmla="*/ 41 w 26"/>
                <a:gd name="T3" fmla="*/ 131 h 31"/>
                <a:gd name="T4" fmla="*/ 0 w 26"/>
                <a:gd name="T5" fmla="*/ 63 h 31"/>
                <a:gd name="T6" fmla="*/ 48 w 26"/>
                <a:gd name="T7" fmla="*/ 5 h 31"/>
                <a:gd name="T8" fmla="*/ 89 w 26"/>
                <a:gd name="T9" fmla="*/ 7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26" y="17"/>
                  </a:moveTo>
                  <a:cubicBezTo>
                    <a:pt x="25" y="25"/>
                    <a:pt x="19" y="31"/>
                    <a:pt x="12" y="31"/>
                  </a:cubicBezTo>
                  <a:cubicBezTo>
                    <a:pt x="5" y="30"/>
                    <a:pt x="0" y="23"/>
                    <a:pt x="0" y="15"/>
                  </a:cubicBezTo>
                  <a:cubicBezTo>
                    <a:pt x="1" y="7"/>
                    <a:pt x="7" y="0"/>
                    <a:pt x="14" y="1"/>
                  </a:cubicBezTo>
                  <a:cubicBezTo>
                    <a:pt x="21" y="1"/>
                    <a:pt x="26" y="8"/>
                    <a:pt x="2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2" name="Freeform 152">
              <a:extLst>
                <a:ext uri="{FF2B5EF4-FFF2-40B4-BE49-F238E27FC236}">
                  <a16:creationId xmlns:a16="http://schemas.microsoft.com/office/drawing/2014/main" id="{51FE649F-381C-42A4-B2B7-1368B3563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424"/>
              <a:ext cx="380" cy="562"/>
            </a:xfrm>
            <a:custGeom>
              <a:avLst/>
              <a:gdLst>
                <a:gd name="T0" fmla="*/ 695 w 253"/>
                <a:gd name="T1" fmla="*/ 600 h 351"/>
                <a:gd name="T2" fmla="*/ 668 w 253"/>
                <a:gd name="T3" fmla="*/ 546 h 351"/>
                <a:gd name="T4" fmla="*/ 641 w 253"/>
                <a:gd name="T5" fmla="*/ 357 h 351"/>
                <a:gd name="T6" fmla="*/ 230 w 253"/>
                <a:gd name="T7" fmla="*/ 69 h 351"/>
                <a:gd name="T8" fmla="*/ 72 w 253"/>
                <a:gd name="T9" fmla="*/ 613 h 351"/>
                <a:gd name="T10" fmla="*/ 149 w 253"/>
                <a:gd name="T11" fmla="*/ 772 h 351"/>
                <a:gd name="T12" fmla="*/ 156 w 253"/>
                <a:gd name="T13" fmla="*/ 841 h 351"/>
                <a:gd name="T14" fmla="*/ 188 w 253"/>
                <a:gd name="T15" fmla="*/ 900 h 351"/>
                <a:gd name="T16" fmla="*/ 215 w 253"/>
                <a:gd name="T17" fmla="*/ 1084 h 351"/>
                <a:gd name="T18" fmla="*/ 628 w 253"/>
                <a:gd name="T19" fmla="*/ 1372 h 351"/>
                <a:gd name="T20" fmla="*/ 786 w 253"/>
                <a:gd name="T21" fmla="*/ 828 h 351"/>
                <a:gd name="T22" fmla="*/ 704 w 253"/>
                <a:gd name="T23" fmla="*/ 664 h 351"/>
                <a:gd name="T24" fmla="*/ 695 w 253"/>
                <a:gd name="T25" fmla="*/ 600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5" y="146"/>
                  </a:moveTo>
                  <a:cubicBezTo>
                    <a:pt x="203" y="141"/>
                    <a:pt x="200" y="136"/>
                    <a:pt x="197" y="133"/>
                  </a:cubicBezTo>
                  <a:cubicBezTo>
                    <a:pt x="198" y="118"/>
                    <a:pt x="195" y="102"/>
                    <a:pt x="189" y="87"/>
                  </a:cubicBezTo>
                  <a:cubicBezTo>
                    <a:pt x="169" y="31"/>
                    <a:pt x="114" y="0"/>
                    <a:pt x="68" y="17"/>
                  </a:cubicBezTo>
                  <a:cubicBezTo>
                    <a:pt x="21" y="35"/>
                    <a:pt x="0" y="94"/>
                    <a:pt x="21" y="149"/>
                  </a:cubicBezTo>
                  <a:cubicBezTo>
                    <a:pt x="26" y="164"/>
                    <a:pt x="34" y="177"/>
                    <a:pt x="44" y="188"/>
                  </a:cubicBezTo>
                  <a:cubicBezTo>
                    <a:pt x="43" y="193"/>
                    <a:pt x="44" y="199"/>
                    <a:pt x="46" y="205"/>
                  </a:cubicBezTo>
                  <a:cubicBezTo>
                    <a:pt x="49" y="211"/>
                    <a:pt x="52" y="216"/>
                    <a:pt x="55" y="219"/>
                  </a:cubicBezTo>
                  <a:cubicBezTo>
                    <a:pt x="55" y="234"/>
                    <a:pt x="58" y="249"/>
                    <a:pt x="63" y="264"/>
                  </a:cubicBezTo>
                  <a:cubicBezTo>
                    <a:pt x="84" y="320"/>
                    <a:pt x="138" y="351"/>
                    <a:pt x="185" y="334"/>
                  </a:cubicBezTo>
                  <a:cubicBezTo>
                    <a:pt x="232" y="316"/>
                    <a:pt x="253" y="257"/>
                    <a:pt x="232" y="202"/>
                  </a:cubicBezTo>
                  <a:cubicBezTo>
                    <a:pt x="226" y="186"/>
                    <a:pt x="218" y="173"/>
                    <a:pt x="208" y="162"/>
                  </a:cubicBezTo>
                  <a:cubicBezTo>
                    <a:pt x="208" y="157"/>
                    <a:pt x="207" y="152"/>
                    <a:pt x="205" y="146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3" name="Oval 153">
              <a:extLst>
                <a:ext uri="{FF2B5EF4-FFF2-40B4-BE49-F238E27FC236}">
                  <a16:creationId xmlns:a16="http://schemas.microsoft.com/office/drawing/2014/main" id="{B704305D-0CBB-45A0-A29B-98120EEF4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" y="1514"/>
              <a:ext cx="47" cy="51"/>
            </a:xfrm>
            <a:prstGeom prst="ellipse">
              <a:avLst/>
            </a:prstGeom>
            <a:solidFill>
              <a:srgbClr val="D590B9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64" name="Freeform 154">
              <a:extLst>
                <a:ext uri="{FF2B5EF4-FFF2-40B4-BE49-F238E27FC236}">
                  <a16:creationId xmlns:a16="http://schemas.microsoft.com/office/drawing/2014/main" id="{C2CADB33-9178-4B7D-BFB8-06D2FEB16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522"/>
              <a:ext cx="15" cy="25"/>
            </a:xfrm>
            <a:custGeom>
              <a:avLst/>
              <a:gdLst>
                <a:gd name="T0" fmla="*/ 35 w 10"/>
                <a:gd name="T1" fmla="*/ 0 h 16"/>
                <a:gd name="T2" fmla="*/ 18 w 10"/>
                <a:gd name="T3" fmla="*/ 61 h 16"/>
                <a:gd name="T4" fmla="*/ 35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5" y="16"/>
                  </a:cubicBezTo>
                  <a:cubicBezTo>
                    <a:pt x="5" y="16"/>
                    <a:pt x="4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9" name="Group 155">
            <a:extLst>
              <a:ext uri="{FF2B5EF4-FFF2-40B4-BE49-F238E27FC236}">
                <a16:creationId xmlns:a16="http://schemas.microsoft.com/office/drawing/2014/main" id="{EDE7F842-AE30-4189-BA32-39A55890363F}"/>
              </a:ext>
            </a:extLst>
          </p:cNvPr>
          <p:cNvGrpSpPr>
            <a:grpSpLocks/>
          </p:cNvGrpSpPr>
          <p:nvPr/>
        </p:nvGrpSpPr>
        <p:grpSpPr bwMode="auto">
          <a:xfrm>
            <a:off x="8229600" y="2671763"/>
            <a:ext cx="504825" cy="892175"/>
            <a:chOff x="2490" y="1421"/>
            <a:chExt cx="318" cy="562"/>
          </a:xfrm>
        </p:grpSpPr>
        <p:sp>
          <p:nvSpPr>
            <p:cNvPr id="64740" name="Freeform 156">
              <a:extLst>
                <a:ext uri="{FF2B5EF4-FFF2-40B4-BE49-F238E27FC236}">
                  <a16:creationId xmlns:a16="http://schemas.microsoft.com/office/drawing/2014/main" id="{EC764016-68FD-4D78-BC59-2012F5500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424"/>
              <a:ext cx="318" cy="557"/>
            </a:xfrm>
            <a:custGeom>
              <a:avLst/>
              <a:gdLst>
                <a:gd name="T0" fmla="*/ 639 w 212"/>
                <a:gd name="T1" fmla="*/ 664 h 348"/>
                <a:gd name="T2" fmla="*/ 621 w 212"/>
                <a:gd name="T3" fmla="*/ 602 h 348"/>
                <a:gd name="T4" fmla="*/ 629 w 212"/>
                <a:gd name="T5" fmla="*/ 410 h 348"/>
                <a:gd name="T6" fmla="*/ 278 w 212"/>
                <a:gd name="T7" fmla="*/ 29 h 348"/>
                <a:gd name="T8" fmla="*/ 27 w 212"/>
                <a:gd name="T9" fmla="*/ 512 h 348"/>
                <a:gd name="T10" fmla="*/ 80 w 212"/>
                <a:gd name="T11" fmla="*/ 691 h 348"/>
                <a:gd name="T12" fmla="*/ 72 w 212"/>
                <a:gd name="T13" fmla="*/ 763 h 348"/>
                <a:gd name="T14" fmla="*/ 93 w 212"/>
                <a:gd name="T15" fmla="*/ 824 h 348"/>
                <a:gd name="T16" fmla="*/ 86 w 212"/>
                <a:gd name="T17" fmla="*/ 1012 h 348"/>
                <a:gd name="T18" fmla="*/ 437 w 212"/>
                <a:gd name="T19" fmla="*/ 1399 h 348"/>
                <a:gd name="T20" fmla="*/ 689 w 212"/>
                <a:gd name="T21" fmla="*/ 909 h 348"/>
                <a:gd name="T22" fmla="*/ 635 w 212"/>
                <a:gd name="T23" fmla="*/ 725 h 348"/>
                <a:gd name="T24" fmla="*/ 639 w 212"/>
                <a:gd name="T25" fmla="*/ 66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6" y="151"/>
                    <a:pt x="184" y="147"/>
                  </a:cubicBezTo>
                  <a:cubicBezTo>
                    <a:pt x="188" y="133"/>
                    <a:pt x="189" y="117"/>
                    <a:pt x="186" y="100"/>
                  </a:cubicBezTo>
                  <a:cubicBezTo>
                    <a:pt x="178" y="42"/>
                    <a:pt x="132" y="0"/>
                    <a:pt x="82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5" y="156"/>
                    <a:pt x="23" y="169"/>
                  </a:cubicBezTo>
                  <a:cubicBezTo>
                    <a:pt x="21" y="173"/>
                    <a:pt x="20" y="179"/>
                    <a:pt x="21" y="186"/>
                  </a:cubicBezTo>
                  <a:cubicBezTo>
                    <a:pt x="22" y="192"/>
                    <a:pt x="24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1" name="Freeform 157">
              <a:extLst>
                <a:ext uri="{FF2B5EF4-FFF2-40B4-BE49-F238E27FC236}">
                  <a16:creationId xmlns:a16="http://schemas.microsoft.com/office/drawing/2014/main" id="{C4BB2C91-83E8-49B0-BF89-F10E8E7EA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440"/>
              <a:ext cx="208" cy="276"/>
            </a:xfrm>
            <a:custGeom>
              <a:avLst/>
              <a:gdLst>
                <a:gd name="T0" fmla="*/ 419 w 139"/>
                <a:gd name="T1" fmla="*/ 430 h 172"/>
                <a:gd name="T2" fmla="*/ 148 w 139"/>
                <a:gd name="T3" fmla="*/ 669 h 172"/>
                <a:gd name="T4" fmla="*/ 46 w 139"/>
                <a:gd name="T5" fmla="*/ 281 h 172"/>
                <a:gd name="T6" fmla="*/ 316 w 139"/>
                <a:gd name="T7" fmla="*/ 42 h 172"/>
                <a:gd name="T8" fmla="*/ 419 w 139"/>
                <a:gd name="T9" fmla="*/ 43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1" y="146"/>
                    <a:pt x="75" y="172"/>
                    <a:pt x="44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7" y="25"/>
                    <a:pt x="63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2" name="Freeform 158">
              <a:extLst>
                <a:ext uri="{FF2B5EF4-FFF2-40B4-BE49-F238E27FC236}">
                  <a16:creationId xmlns:a16="http://schemas.microsoft.com/office/drawing/2014/main" id="{58BD60D1-78D2-4DFD-88EC-6B91C224D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1701"/>
              <a:ext cx="24" cy="48"/>
            </a:xfrm>
            <a:custGeom>
              <a:avLst/>
              <a:gdLst>
                <a:gd name="T0" fmla="*/ 41 w 16"/>
                <a:gd name="T1" fmla="*/ 0 h 30"/>
                <a:gd name="T2" fmla="*/ 54 w 16"/>
                <a:gd name="T3" fmla="*/ 123 h 30"/>
                <a:gd name="T4" fmla="*/ 41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5"/>
                    <a:pt x="16" y="30"/>
                  </a:cubicBezTo>
                  <a:cubicBezTo>
                    <a:pt x="16" y="30"/>
                    <a:pt x="7" y="12"/>
                    <a:pt x="12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3" name="Freeform 159">
              <a:extLst>
                <a:ext uri="{FF2B5EF4-FFF2-40B4-BE49-F238E27FC236}">
                  <a16:creationId xmlns:a16="http://schemas.microsoft.com/office/drawing/2014/main" id="{D37CE582-B5F9-46F3-9C60-4820C586B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730"/>
              <a:ext cx="198" cy="253"/>
            </a:xfrm>
            <a:custGeom>
              <a:avLst/>
              <a:gdLst>
                <a:gd name="T0" fmla="*/ 363 w 132"/>
                <a:gd name="T1" fmla="*/ 210 h 158"/>
                <a:gd name="T2" fmla="*/ 369 w 132"/>
                <a:gd name="T3" fmla="*/ 588 h 158"/>
                <a:gd name="T4" fmla="*/ 86 w 132"/>
                <a:gd name="T5" fmla="*/ 439 h 158"/>
                <a:gd name="T6" fmla="*/ 80 w 132"/>
                <a:gd name="T7" fmla="*/ 61 h 158"/>
                <a:gd name="T8" fmla="*/ 363 w 132"/>
                <a:gd name="T9" fmla="*/ 21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8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4" name="Freeform 160">
              <a:extLst>
                <a:ext uri="{FF2B5EF4-FFF2-40B4-BE49-F238E27FC236}">
                  <a16:creationId xmlns:a16="http://schemas.microsoft.com/office/drawing/2014/main" id="{174F2C40-A485-467F-AB59-07ADF895C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746"/>
              <a:ext cx="124" cy="155"/>
            </a:xfrm>
            <a:custGeom>
              <a:avLst/>
              <a:gdLst>
                <a:gd name="T0" fmla="*/ 254 w 83"/>
                <a:gd name="T1" fmla="*/ 158 h 97"/>
                <a:gd name="T2" fmla="*/ 176 w 83"/>
                <a:gd name="T3" fmla="*/ 376 h 97"/>
                <a:gd name="T4" fmla="*/ 19 w 83"/>
                <a:gd name="T5" fmla="*/ 238 h 97"/>
                <a:gd name="T6" fmla="*/ 96 w 83"/>
                <a:gd name="T7" fmla="*/ 21 h 97"/>
                <a:gd name="T8" fmla="*/ 254 w 83"/>
                <a:gd name="T9" fmla="*/ 15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2" y="86"/>
                    <a:pt x="53" y="92"/>
                  </a:cubicBezTo>
                  <a:cubicBezTo>
                    <a:pt x="34" y="97"/>
                    <a:pt x="13" y="82"/>
                    <a:pt x="6" y="58"/>
                  </a:cubicBezTo>
                  <a:cubicBezTo>
                    <a:pt x="0" y="34"/>
                    <a:pt x="10" y="10"/>
                    <a:pt x="29" y="5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5" name="Freeform 161">
              <a:extLst>
                <a:ext uri="{FF2B5EF4-FFF2-40B4-BE49-F238E27FC236}">
                  <a16:creationId xmlns:a16="http://schemas.microsoft.com/office/drawing/2014/main" id="{45309842-4A28-4975-9B62-D5DCC4C62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759"/>
              <a:ext cx="36" cy="35"/>
            </a:xfrm>
            <a:custGeom>
              <a:avLst/>
              <a:gdLst>
                <a:gd name="T0" fmla="*/ 81 w 24"/>
                <a:gd name="T1" fmla="*/ 40 h 22"/>
                <a:gd name="T2" fmla="*/ 48 w 24"/>
                <a:gd name="T3" fmla="*/ 89 h 22"/>
                <a:gd name="T4" fmla="*/ 5 w 24"/>
                <a:gd name="T5" fmla="*/ 53 h 22"/>
                <a:gd name="T6" fmla="*/ 39 w 24"/>
                <a:gd name="T7" fmla="*/ 5 h 22"/>
                <a:gd name="T8" fmla="*/ 81 w 24"/>
                <a:gd name="T9" fmla="*/ 4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24" y="10"/>
                  </a:moveTo>
                  <a:cubicBezTo>
                    <a:pt x="24" y="15"/>
                    <a:pt x="20" y="21"/>
                    <a:pt x="14" y="22"/>
                  </a:cubicBezTo>
                  <a:cubicBezTo>
                    <a:pt x="8" y="22"/>
                    <a:pt x="2" y="18"/>
                    <a:pt x="1" y="13"/>
                  </a:cubicBezTo>
                  <a:cubicBezTo>
                    <a:pt x="0" y="7"/>
                    <a:pt x="5" y="2"/>
                    <a:pt x="11" y="1"/>
                  </a:cubicBezTo>
                  <a:cubicBezTo>
                    <a:pt x="17" y="0"/>
                    <a:pt x="23" y="4"/>
                    <a:pt x="2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6" name="Freeform 162">
              <a:extLst>
                <a:ext uri="{FF2B5EF4-FFF2-40B4-BE49-F238E27FC236}">
                  <a16:creationId xmlns:a16="http://schemas.microsoft.com/office/drawing/2014/main" id="{68520980-F5D7-41E6-A556-F438D0F28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1805"/>
              <a:ext cx="26" cy="27"/>
            </a:xfrm>
            <a:custGeom>
              <a:avLst/>
              <a:gdLst>
                <a:gd name="T0" fmla="*/ 57 w 17"/>
                <a:gd name="T1" fmla="*/ 27 h 17"/>
                <a:gd name="T2" fmla="*/ 32 w 17"/>
                <a:gd name="T3" fmla="*/ 64 h 17"/>
                <a:gd name="T4" fmla="*/ 0 w 17"/>
                <a:gd name="T5" fmla="*/ 40 h 17"/>
                <a:gd name="T6" fmla="*/ 26 w 17"/>
                <a:gd name="T7" fmla="*/ 5 h 17"/>
                <a:gd name="T8" fmla="*/ 57 w 17"/>
                <a:gd name="T9" fmla="*/ 2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7"/>
                  </a:moveTo>
                  <a:cubicBezTo>
                    <a:pt x="17" y="12"/>
                    <a:pt x="14" y="15"/>
                    <a:pt x="9" y="16"/>
                  </a:cubicBezTo>
                  <a:cubicBezTo>
                    <a:pt x="5" y="17"/>
                    <a:pt x="1" y="14"/>
                    <a:pt x="0" y="10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12" y="0"/>
                    <a:pt x="16" y="3"/>
                    <a:pt x="1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7" name="Freeform 163">
              <a:extLst>
                <a:ext uri="{FF2B5EF4-FFF2-40B4-BE49-F238E27FC236}">
                  <a16:creationId xmlns:a16="http://schemas.microsoft.com/office/drawing/2014/main" id="{B7C58CA6-E67A-4DD9-A665-84B08671D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1447"/>
              <a:ext cx="143" cy="182"/>
            </a:xfrm>
            <a:custGeom>
              <a:avLst/>
              <a:gdLst>
                <a:gd name="T0" fmla="*/ 265 w 95"/>
                <a:gd name="T1" fmla="*/ 48 h 114"/>
                <a:gd name="T2" fmla="*/ 265 w 95"/>
                <a:gd name="T3" fmla="*/ 319 h 114"/>
                <a:gd name="T4" fmla="*/ 59 w 95"/>
                <a:gd name="T5" fmla="*/ 418 h 114"/>
                <a:gd name="T6" fmla="*/ 59 w 95"/>
                <a:gd name="T7" fmla="*/ 145 h 114"/>
                <a:gd name="T8" fmla="*/ 265 w 95"/>
                <a:gd name="T9" fmla="*/ 48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78" y="12"/>
                  </a:moveTo>
                  <a:cubicBezTo>
                    <a:pt x="95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3"/>
                  </a:cubicBezTo>
                  <a:cubicBezTo>
                    <a:pt x="0" y="91"/>
                    <a:pt x="0" y="62"/>
                    <a:pt x="17" y="36"/>
                  </a:cubicBezTo>
                  <a:cubicBezTo>
                    <a:pt x="34" y="11"/>
                    <a:pt x="62" y="0"/>
                    <a:pt x="78" y="12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8" name="Freeform 164">
              <a:extLst>
                <a:ext uri="{FF2B5EF4-FFF2-40B4-BE49-F238E27FC236}">
                  <a16:creationId xmlns:a16="http://schemas.microsoft.com/office/drawing/2014/main" id="{84B7F0F2-5F34-4CBF-8FFE-F0AA29ED2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466"/>
              <a:ext cx="75" cy="86"/>
            </a:xfrm>
            <a:custGeom>
              <a:avLst/>
              <a:gdLst>
                <a:gd name="T0" fmla="*/ 147 w 50"/>
                <a:gd name="T1" fmla="*/ 154 h 54"/>
                <a:gd name="T2" fmla="*/ 39 w 50"/>
                <a:gd name="T3" fmla="*/ 190 h 54"/>
                <a:gd name="T4" fmla="*/ 27 w 50"/>
                <a:gd name="T5" fmla="*/ 61 h 54"/>
                <a:gd name="T6" fmla="*/ 134 w 50"/>
                <a:gd name="T7" fmla="*/ 25 h 54"/>
                <a:gd name="T8" fmla="*/ 147 w 50"/>
                <a:gd name="T9" fmla="*/ 1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8"/>
                  </a:moveTo>
                  <a:cubicBezTo>
                    <a:pt x="35" y="50"/>
                    <a:pt x="21" y="54"/>
                    <a:pt x="11" y="47"/>
                  </a:cubicBezTo>
                  <a:cubicBezTo>
                    <a:pt x="2" y="41"/>
                    <a:pt x="0" y="27"/>
                    <a:pt x="8" y="15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8" y="12"/>
                    <a:pt x="50" y="27"/>
                    <a:pt x="43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9" name="Freeform 165">
              <a:extLst>
                <a:ext uri="{FF2B5EF4-FFF2-40B4-BE49-F238E27FC236}">
                  <a16:creationId xmlns:a16="http://schemas.microsoft.com/office/drawing/2014/main" id="{1E5F3F2F-1A1C-40D9-BB0B-1913D1B87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551"/>
              <a:ext cx="44" cy="53"/>
            </a:xfrm>
            <a:custGeom>
              <a:avLst/>
              <a:gdLst>
                <a:gd name="T0" fmla="*/ 94 w 29"/>
                <a:gd name="T1" fmla="*/ 82 h 33"/>
                <a:gd name="T2" fmla="*/ 35 w 29"/>
                <a:gd name="T3" fmla="*/ 128 h 33"/>
                <a:gd name="T4" fmla="*/ 8 w 29"/>
                <a:gd name="T5" fmla="*/ 55 h 33"/>
                <a:gd name="T6" fmla="*/ 67 w 29"/>
                <a:gd name="T7" fmla="*/ 8 h 33"/>
                <a:gd name="T8" fmla="*/ 94 w 29"/>
                <a:gd name="T9" fmla="*/ 8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4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5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0" name="Freeform 166">
              <a:extLst>
                <a:ext uri="{FF2B5EF4-FFF2-40B4-BE49-F238E27FC236}">
                  <a16:creationId xmlns:a16="http://schemas.microsoft.com/office/drawing/2014/main" id="{408C81AB-FF1B-4B96-9223-149BE5DC6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421"/>
              <a:ext cx="318" cy="557"/>
            </a:xfrm>
            <a:custGeom>
              <a:avLst/>
              <a:gdLst>
                <a:gd name="T0" fmla="*/ 639 w 212"/>
                <a:gd name="T1" fmla="*/ 664 h 348"/>
                <a:gd name="T2" fmla="*/ 621 w 212"/>
                <a:gd name="T3" fmla="*/ 602 h 348"/>
                <a:gd name="T4" fmla="*/ 629 w 212"/>
                <a:gd name="T5" fmla="*/ 410 h 348"/>
                <a:gd name="T6" fmla="*/ 278 w 212"/>
                <a:gd name="T7" fmla="*/ 29 h 348"/>
                <a:gd name="T8" fmla="*/ 27 w 212"/>
                <a:gd name="T9" fmla="*/ 512 h 348"/>
                <a:gd name="T10" fmla="*/ 80 w 212"/>
                <a:gd name="T11" fmla="*/ 691 h 348"/>
                <a:gd name="T12" fmla="*/ 72 w 212"/>
                <a:gd name="T13" fmla="*/ 759 h 348"/>
                <a:gd name="T14" fmla="*/ 93 w 212"/>
                <a:gd name="T15" fmla="*/ 824 h 348"/>
                <a:gd name="T16" fmla="*/ 86 w 212"/>
                <a:gd name="T17" fmla="*/ 1012 h 348"/>
                <a:gd name="T18" fmla="*/ 437 w 212"/>
                <a:gd name="T19" fmla="*/ 1399 h 348"/>
                <a:gd name="T20" fmla="*/ 687 w 212"/>
                <a:gd name="T21" fmla="*/ 909 h 348"/>
                <a:gd name="T22" fmla="*/ 635 w 212"/>
                <a:gd name="T23" fmla="*/ 725 h 348"/>
                <a:gd name="T24" fmla="*/ 639 w 212"/>
                <a:gd name="T25" fmla="*/ 66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6" y="151"/>
                    <a:pt x="184" y="147"/>
                  </a:cubicBezTo>
                  <a:cubicBezTo>
                    <a:pt x="188" y="133"/>
                    <a:pt x="189" y="117"/>
                    <a:pt x="186" y="100"/>
                  </a:cubicBezTo>
                  <a:cubicBezTo>
                    <a:pt x="178" y="42"/>
                    <a:pt x="132" y="0"/>
                    <a:pt x="82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5" y="156"/>
                    <a:pt x="23" y="169"/>
                  </a:cubicBezTo>
                  <a:cubicBezTo>
                    <a:pt x="21" y="173"/>
                    <a:pt x="20" y="179"/>
                    <a:pt x="21" y="185"/>
                  </a:cubicBezTo>
                  <a:cubicBezTo>
                    <a:pt x="22" y="192"/>
                    <a:pt x="24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2" y="281"/>
                    <a:pt x="203" y="222"/>
                  </a:cubicBezTo>
                  <a:cubicBezTo>
                    <a:pt x="201" y="206"/>
                    <a:pt x="196" y="191"/>
                    <a:pt x="188" y="177"/>
                  </a:cubicBezTo>
                  <a:cubicBezTo>
                    <a:pt x="189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1" name="Oval 167">
              <a:extLst>
                <a:ext uri="{FF2B5EF4-FFF2-40B4-BE49-F238E27FC236}">
                  <a16:creationId xmlns:a16="http://schemas.microsoft.com/office/drawing/2014/main" id="{8B29C644-B245-4FC4-ACA6-87503A950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1524"/>
              <a:ext cx="48" cy="49"/>
            </a:xfrm>
            <a:prstGeom prst="ellipse">
              <a:avLst/>
            </a:prstGeom>
            <a:solidFill>
              <a:srgbClr val="D590B9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52" name="Freeform 168">
              <a:extLst>
                <a:ext uri="{FF2B5EF4-FFF2-40B4-BE49-F238E27FC236}">
                  <a16:creationId xmlns:a16="http://schemas.microsoft.com/office/drawing/2014/main" id="{B1158FD2-62F6-4C23-803C-1B33EE5DD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530"/>
              <a:ext cx="17" cy="26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8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0" name="Group 169">
            <a:extLst>
              <a:ext uri="{FF2B5EF4-FFF2-40B4-BE49-F238E27FC236}">
                <a16:creationId xmlns:a16="http://schemas.microsoft.com/office/drawing/2014/main" id="{625F192D-9451-4BC8-B4B5-E56C195516A9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2671763"/>
            <a:ext cx="593725" cy="896937"/>
            <a:chOff x="2958" y="1424"/>
            <a:chExt cx="374" cy="565"/>
          </a:xfrm>
        </p:grpSpPr>
        <p:sp>
          <p:nvSpPr>
            <p:cNvPr id="64727" name="Freeform 170">
              <a:extLst>
                <a:ext uri="{FF2B5EF4-FFF2-40B4-BE49-F238E27FC236}">
                  <a16:creationId xmlns:a16="http://schemas.microsoft.com/office/drawing/2014/main" id="{5C577726-42A0-4C3A-B0C1-BAD3C34C0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427"/>
              <a:ext cx="374" cy="562"/>
            </a:xfrm>
            <a:custGeom>
              <a:avLst/>
              <a:gdLst>
                <a:gd name="T0" fmla="*/ 691 w 249"/>
                <a:gd name="T1" fmla="*/ 833 h 351"/>
                <a:gd name="T2" fmla="*/ 697 w 249"/>
                <a:gd name="T3" fmla="*/ 767 h 351"/>
                <a:gd name="T4" fmla="*/ 777 w 249"/>
                <a:gd name="T5" fmla="*/ 600 h 351"/>
                <a:gd name="T6" fmla="*/ 607 w 249"/>
                <a:gd name="T7" fmla="*/ 67 h 351"/>
                <a:gd name="T8" fmla="*/ 201 w 249"/>
                <a:gd name="T9" fmla="*/ 362 h 351"/>
                <a:gd name="T10" fmla="*/ 176 w 249"/>
                <a:gd name="T11" fmla="*/ 546 h 351"/>
                <a:gd name="T12" fmla="*/ 149 w 249"/>
                <a:gd name="T13" fmla="*/ 602 h 351"/>
                <a:gd name="T14" fmla="*/ 140 w 249"/>
                <a:gd name="T15" fmla="*/ 674 h 351"/>
                <a:gd name="T16" fmla="*/ 66 w 249"/>
                <a:gd name="T17" fmla="*/ 839 h 351"/>
                <a:gd name="T18" fmla="*/ 234 w 249"/>
                <a:gd name="T19" fmla="*/ 1374 h 351"/>
                <a:gd name="T20" fmla="*/ 641 w 249"/>
                <a:gd name="T21" fmla="*/ 1079 h 351"/>
                <a:gd name="T22" fmla="*/ 664 w 249"/>
                <a:gd name="T23" fmla="*/ 887 h 351"/>
                <a:gd name="T24" fmla="*/ 691 w 249"/>
                <a:gd name="T25" fmla="*/ 833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6" y="192"/>
                    <a:pt x="206" y="187"/>
                  </a:cubicBezTo>
                  <a:cubicBezTo>
                    <a:pt x="216" y="176"/>
                    <a:pt x="224" y="162"/>
                    <a:pt x="229" y="146"/>
                  </a:cubicBezTo>
                  <a:cubicBezTo>
                    <a:pt x="249" y="90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4" y="147"/>
                  </a:cubicBezTo>
                  <a:cubicBezTo>
                    <a:pt x="41" y="154"/>
                    <a:pt x="41" y="160"/>
                    <a:pt x="41" y="164"/>
                  </a:cubicBezTo>
                  <a:cubicBezTo>
                    <a:pt x="32" y="175"/>
                    <a:pt x="24" y="189"/>
                    <a:pt x="19" y="204"/>
                  </a:cubicBezTo>
                  <a:cubicBezTo>
                    <a:pt x="0" y="260"/>
                    <a:pt x="22" y="318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solidFill>
              <a:srgbClr val="F8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8" name="Freeform 171">
              <a:extLst>
                <a:ext uri="{FF2B5EF4-FFF2-40B4-BE49-F238E27FC236}">
                  <a16:creationId xmlns:a16="http://schemas.microsoft.com/office/drawing/2014/main" id="{F8E2117D-F50A-4320-84E5-5F1B841B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448"/>
              <a:ext cx="239" cy="254"/>
            </a:xfrm>
            <a:custGeom>
              <a:avLst/>
              <a:gdLst>
                <a:gd name="T0" fmla="*/ 412 w 159"/>
                <a:gd name="T1" fmla="*/ 492 h 159"/>
                <a:gd name="T2" fmla="*/ 80 w 159"/>
                <a:gd name="T3" fmla="*/ 554 h 159"/>
                <a:gd name="T4" fmla="*/ 129 w 159"/>
                <a:gd name="T5" fmla="*/ 155 h 159"/>
                <a:gd name="T6" fmla="*/ 461 w 159"/>
                <a:gd name="T7" fmla="*/ 94 h 159"/>
                <a:gd name="T8" fmla="*/ 412 w 159"/>
                <a:gd name="T9" fmla="*/ 4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89" y="152"/>
                    <a:pt x="45" y="159"/>
                    <a:pt x="23" y="136"/>
                  </a:cubicBezTo>
                  <a:cubicBezTo>
                    <a:pt x="0" y="113"/>
                    <a:pt x="7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89"/>
                    <a:pt x="121" y="121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9" name="Freeform 172">
              <a:extLst>
                <a:ext uri="{FF2B5EF4-FFF2-40B4-BE49-F238E27FC236}">
                  <a16:creationId xmlns:a16="http://schemas.microsoft.com/office/drawing/2014/main" id="{654BA0F5-10D2-4AEA-9B52-FEB00A14F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651"/>
              <a:ext cx="27" cy="47"/>
            </a:xfrm>
            <a:custGeom>
              <a:avLst/>
              <a:gdLst>
                <a:gd name="T0" fmla="*/ 62 w 18"/>
                <a:gd name="T1" fmla="*/ 0 h 29"/>
                <a:gd name="T2" fmla="*/ 27 w 18"/>
                <a:gd name="T3" fmla="*/ 123 h 29"/>
                <a:gd name="T4" fmla="*/ 62 w 1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8" y="0"/>
                    <a:pt x="0" y="9"/>
                    <a:pt x="8" y="29"/>
                  </a:cubicBezTo>
                  <a:cubicBezTo>
                    <a:pt x="8" y="29"/>
                    <a:pt x="8" y="9"/>
                    <a:pt x="18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0" name="Freeform 173">
              <a:extLst>
                <a:ext uri="{FF2B5EF4-FFF2-40B4-BE49-F238E27FC236}">
                  <a16:creationId xmlns:a16="http://schemas.microsoft.com/office/drawing/2014/main" id="{C9695346-CA6D-43F6-9815-07BC65984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707"/>
              <a:ext cx="164" cy="255"/>
            </a:xfrm>
            <a:custGeom>
              <a:avLst/>
              <a:gdLst>
                <a:gd name="T0" fmla="*/ 354 w 109"/>
                <a:gd name="T1" fmla="*/ 302 h 159"/>
                <a:gd name="T2" fmla="*/ 217 w 109"/>
                <a:gd name="T3" fmla="*/ 643 h 159"/>
                <a:gd name="T4" fmla="*/ 21 w 109"/>
                <a:gd name="T5" fmla="*/ 354 h 159"/>
                <a:gd name="T6" fmla="*/ 153 w 109"/>
                <a:gd name="T7" fmla="*/ 13 h 159"/>
                <a:gd name="T8" fmla="*/ 354 w 109"/>
                <a:gd name="T9" fmla="*/ 30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73"/>
                  </a:moveTo>
                  <a:cubicBezTo>
                    <a:pt x="109" y="115"/>
                    <a:pt x="92" y="152"/>
                    <a:pt x="64" y="156"/>
                  </a:cubicBezTo>
                  <a:cubicBezTo>
                    <a:pt x="37" y="159"/>
                    <a:pt x="11" y="128"/>
                    <a:pt x="6" y="86"/>
                  </a:cubicBezTo>
                  <a:cubicBezTo>
                    <a:pt x="0" y="43"/>
                    <a:pt x="18" y="6"/>
                    <a:pt x="45" y="3"/>
                  </a:cubicBezTo>
                  <a:cubicBezTo>
                    <a:pt x="73" y="0"/>
                    <a:pt x="99" y="31"/>
                    <a:pt x="104" y="73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1" name="Freeform 174">
              <a:extLst>
                <a:ext uri="{FF2B5EF4-FFF2-40B4-BE49-F238E27FC236}">
                  <a16:creationId xmlns:a16="http://schemas.microsoft.com/office/drawing/2014/main" id="{7CB148FA-EC5B-4BFB-ADFC-7EC27650A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712"/>
              <a:ext cx="120" cy="155"/>
            </a:xfrm>
            <a:custGeom>
              <a:avLst/>
              <a:gdLst>
                <a:gd name="T0" fmla="*/ 255 w 80"/>
                <a:gd name="T1" fmla="*/ 227 h 97"/>
                <a:gd name="T2" fmla="*/ 107 w 80"/>
                <a:gd name="T3" fmla="*/ 380 h 97"/>
                <a:gd name="T4" fmla="*/ 18 w 80"/>
                <a:gd name="T5" fmla="*/ 168 h 97"/>
                <a:gd name="T6" fmla="*/ 167 w 80"/>
                <a:gd name="T7" fmla="*/ 16 h 97"/>
                <a:gd name="T8" fmla="*/ 255 w 80"/>
                <a:gd name="T9" fmla="*/ 22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7">
                  <a:moveTo>
                    <a:pt x="75" y="56"/>
                  </a:moveTo>
                  <a:cubicBezTo>
                    <a:pt x="70" y="80"/>
                    <a:pt x="51" y="97"/>
                    <a:pt x="31" y="93"/>
                  </a:cubicBezTo>
                  <a:cubicBezTo>
                    <a:pt x="12" y="89"/>
                    <a:pt x="0" y="66"/>
                    <a:pt x="5" y="41"/>
                  </a:cubicBezTo>
                  <a:cubicBezTo>
                    <a:pt x="10" y="17"/>
                    <a:pt x="29" y="0"/>
                    <a:pt x="49" y="4"/>
                  </a:cubicBezTo>
                  <a:cubicBezTo>
                    <a:pt x="68" y="8"/>
                    <a:pt x="80" y="31"/>
                    <a:pt x="75" y="56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2" name="Freeform 175">
              <a:extLst>
                <a:ext uri="{FF2B5EF4-FFF2-40B4-BE49-F238E27FC236}">
                  <a16:creationId xmlns:a16="http://schemas.microsoft.com/office/drawing/2014/main" id="{E35BB9E3-3D83-437E-950E-BFAB71255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717"/>
              <a:ext cx="37" cy="37"/>
            </a:xfrm>
            <a:custGeom>
              <a:avLst/>
              <a:gdLst>
                <a:gd name="T0" fmla="*/ 74 w 25"/>
                <a:gd name="T1" fmla="*/ 63 h 23"/>
                <a:gd name="T2" fmla="*/ 28 w 25"/>
                <a:gd name="T3" fmla="*/ 88 h 23"/>
                <a:gd name="T4" fmla="*/ 6 w 25"/>
                <a:gd name="T5" fmla="*/ 34 h 23"/>
                <a:gd name="T6" fmla="*/ 53 w 25"/>
                <a:gd name="T7" fmla="*/ 8 h 23"/>
                <a:gd name="T8" fmla="*/ 74 w 25"/>
                <a:gd name="T9" fmla="*/ 6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3" y="15"/>
                  </a:moveTo>
                  <a:cubicBezTo>
                    <a:pt x="21" y="21"/>
                    <a:pt x="15" y="23"/>
                    <a:pt x="9" y="21"/>
                  </a:cubicBezTo>
                  <a:cubicBezTo>
                    <a:pt x="3" y="19"/>
                    <a:pt x="0" y="13"/>
                    <a:pt x="2" y="8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5" y="10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3" name="Freeform 176">
              <a:extLst>
                <a:ext uri="{FF2B5EF4-FFF2-40B4-BE49-F238E27FC236}">
                  <a16:creationId xmlns:a16="http://schemas.microsoft.com/office/drawing/2014/main" id="{D0B6B80C-DFDC-42FC-8AC4-B44E79728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1754"/>
              <a:ext cx="27" cy="27"/>
            </a:xfrm>
            <a:custGeom>
              <a:avLst/>
              <a:gdLst>
                <a:gd name="T0" fmla="*/ 59 w 18"/>
                <a:gd name="T1" fmla="*/ 43 h 17"/>
                <a:gd name="T2" fmla="*/ 26 w 18"/>
                <a:gd name="T3" fmla="*/ 60 h 17"/>
                <a:gd name="T4" fmla="*/ 8 w 18"/>
                <a:gd name="T5" fmla="*/ 25 h 17"/>
                <a:gd name="T6" fmla="*/ 41 w 18"/>
                <a:gd name="T7" fmla="*/ 5 h 17"/>
                <a:gd name="T8" fmla="*/ 59 w 18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6" y="15"/>
                    <a:pt x="11" y="17"/>
                    <a:pt x="7" y="15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16" y="3"/>
                    <a:pt x="18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4" name="Freeform 177">
              <a:extLst>
                <a:ext uri="{FF2B5EF4-FFF2-40B4-BE49-F238E27FC236}">
                  <a16:creationId xmlns:a16="http://schemas.microsoft.com/office/drawing/2014/main" id="{C090BB37-B6A9-4126-B282-67EBDB406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453"/>
              <a:ext cx="173" cy="150"/>
            </a:xfrm>
            <a:custGeom>
              <a:avLst/>
              <a:gdLst>
                <a:gd name="T0" fmla="*/ 360 w 115"/>
                <a:gd name="T1" fmla="*/ 86 h 94"/>
                <a:gd name="T2" fmla="*/ 256 w 115"/>
                <a:gd name="T3" fmla="*/ 326 h 94"/>
                <a:gd name="T4" fmla="*/ 32 w 115"/>
                <a:gd name="T5" fmla="*/ 295 h 94"/>
                <a:gd name="T6" fmla="*/ 135 w 115"/>
                <a:gd name="T7" fmla="*/ 61 h 94"/>
                <a:gd name="T8" fmla="*/ 360 w 115"/>
                <a:gd name="T9" fmla="*/ 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4">
                  <a:moveTo>
                    <a:pt x="106" y="21"/>
                  </a:moveTo>
                  <a:cubicBezTo>
                    <a:pt x="115" y="39"/>
                    <a:pt x="102" y="65"/>
                    <a:pt x="75" y="80"/>
                  </a:cubicBezTo>
                  <a:cubicBezTo>
                    <a:pt x="49" y="94"/>
                    <a:pt x="19" y="91"/>
                    <a:pt x="9" y="73"/>
                  </a:cubicBezTo>
                  <a:cubicBezTo>
                    <a:pt x="0" y="56"/>
                    <a:pt x="13" y="29"/>
                    <a:pt x="40" y="15"/>
                  </a:cubicBezTo>
                  <a:cubicBezTo>
                    <a:pt x="66" y="0"/>
                    <a:pt x="96" y="3"/>
                    <a:pt x="106" y="21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5" name="Freeform 178">
              <a:extLst>
                <a:ext uri="{FF2B5EF4-FFF2-40B4-BE49-F238E27FC236}">
                  <a16:creationId xmlns:a16="http://schemas.microsoft.com/office/drawing/2014/main" id="{2280845B-E4C3-4CBD-AE69-752FFF376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467"/>
              <a:ext cx="83" cy="79"/>
            </a:xfrm>
            <a:custGeom>
              <a:avLst/>
              <a:gdLst>
                <a:gd name="T0" fmla="*/ 130 w 55"/>
                <a:gd name="T1" fmla="*/ 179 h 49"/>
                <a:gd name="T2" fmla="*/ 21 w 55"/>
                <a:gd name="T3" fmla="*/ 156 h 49"/>
                <a:gd name="T4" fmla="*/ 59 w 55"/>
                <a:gd name="T5" fmla="*/ 26 h 49"/>
                <a:gd name="T6" fmla="*/ 169 w 55"/>
                <a:gd name="T7" fmla="*/ 50 h 49"/>
                <a:gd name="T8" fmla="*/ 130 w 55"/>
                <a:gd name="T9" fmla="*/ 17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">
                  <a:moveTo>
                    <a:pt x="38" y="43"/>
                  </a:moveTo>
                  <a:cubicBezTo>
                    <a:pt x="26" y="49"/>
                    <a:pt x="12" y="47"/>
                    <a:pt x="6" y="37"/>
                  </a:cubicBezTo>
                  <a:cubicBezTo>
                    <a:pt x="0" y="27"/>
                    <a:pt x="5" y="13"/>
                    <a:pt x="17" y="6"/>
                  </a:cubicBezTo>
                  <a:cubicBezTo>
                    <a:pt x="29" y="0"/>
                    <a:pt x="43" y="2"/>
                    <a:pt x="49" y="12"/>
                  </a:cubicBezTo>
                  <a:cubicBezTo>
                    <a:pt x="55" y="22"/>
                    <a:pt x="50" y="36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6" name="Freeform 179">
              <a:extLst>
                <a:ext uri="{FF2B5EF4-FFF2-40B4-BE49-F238E27FC236}">
                  <a16:creationId xmlns:a16="http://schemas.microsoft.com/office/drawing/2014/main" id="{39E10880-EB0A-4BB8-8B7A-AFCA37006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523"/>
              <a:ext cx="47" cy="51"/>
            </a:xfrm>
            <a:custGeom>
              <a:avLst/>
              <a:gdLst>
                <a:gd name="T0" fmla="*/ 88 w 31"/>
                <a:gd name="T1" fmla="*/ 97 h 32"/>
                <a:gd name="T2" fmla="*/ 18 w 31"/>
                <a:gd name="T3" fmla="*/ 110 h 32"/>
                <a:gd name="T4" fmla="*/ 21 w 31"/>
                <a:gd name="T5" fmla="*/ 29 h 32"/>
                <a:gd name="T6" fmla="*/ 89 w 31"/>
                <a:gd name="T7" fmla="*/ 21 h 32"/>
                <a:gd name="T8" fmla="*/ 88 w 31"/>
                <a:gd name="T9" fmla="*/ 9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24"/>
                  </a:move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0" y="18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7" name="Freeform 180">
              <a:extLst>
                <a:ext uri="{FF2B5EF4-FFF2-40B4-BE49-F238E27FC236}">
                  <a16:creationId xmlns:a16="http://schemas.microsoft.com/office/drawing/2014/main" id="{63F9A786-2E69-4D10-9244-05B88347C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424"/>
              <a:ext cx="372" cy="562"/>
            </a:xfrm>
            <a:custGeom>
              <a:avLst/>
              <a:gdLst>
                <a:gd name="T0" fmla="*/ 689 w 248"/>
                <a:gd name="T1" fmla="*/ 833 h 351"/>
                <a:gd name="T2" fmla="*/ 696 w 248"/>
                <a:gd name="T3" fmla="*/ 772 h 351"/>
                <a:gd name="T4" fmla="*/ 774 w 248"/>
                <a:gd name="T5" fmla="*/ 602 h 351"/>
                <a:gd name="T6" fmla="*/ 606 w 248"/>
                <a:gd name="T7" fmla="*/ 67 h 351"/>
                <a:gd name="T8" fmla="*/ 201 w 248"/>
                <a:gd name="T9" fmla="*/ 362 h 351"/>
                <a:gd name="T10" fmla="*/ 176 w 248"/>
                <a:gd name="T11" fmla="*/ 546 h 351"/>
                <a:gd name="T12" fmla="*/ 147 w 248"/>
                <a:gd name="T13" fmla="*/ 607 h 351"/>
                <a:gd name="T14" fmla="*/ 140 w 248"/>
                <a:gd name="T15" fmla="*/ 674 h 351"/>
                <a:gd name="T16" fmla="*/ 66 w 248"/>
                <a:gd name="T17" fmla="*/ 839 h 351"/>
                <a:gd name="T18" fmla="*/ 234 w 248"/>
                <a:gd name="T19" fmla="*/ 1374 h 351"/>
                <a:gd name="T20" fmla="*/ 639 w 248"/>
                <a:gd name="T21" fmla="*/ 1079 h 351"/>
                <a:gd name="T22" fmla="*/ 662 w 248"/>
                <a:gd name="T23" fmla="*/ 887 h 351"/>
                <a:gd name="T24" fmla="*/ 689 w 248"/>
                <a:gd name="T25" fmla="*/ 833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4" y="203"/>
                  </a:moveTo>
                  <a:cubicBezTo>
                    <a:pt x="205" y="197"/>
                    <a:pt x="206" y="192"/>
                    <a:pt x="206" y="188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8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3" y="148"/>
                  </a:cubicBezTo>
                  <a:cubicBezTo>
                    <a:pt x="41" y="154"/>
                    <a:pt x="41" y="160"/>
                    <a:pt x="41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8" name="Oval 181">
              <a:extLst>
                <a:ext uri="{FF2B5EF4-FFF2-40B4-BE49-F238E27FC236}">
                  <a16:creationId xmlns:a16="http://schemas.microsoft.com/office/drawing/2014/main" id="{8A849609-E7E3-48E2-96CE-6120348BD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878"/>
              <a:ext cx="48" cy="52"/>
            </a:xfrm>
            <a:prstGeom prst="ellipse">
              <a:avLst/>
            </a:prstGeom>
            <a:solidFill>
              <a:srgbClr val="C04040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39" name="Freeform 182">
              <a:extLst>
                <a:ext uri="{FF2B5EF4-FFF2-40B4-BE49-F238E27FC236}">
                  <a16:creationId xmlns:a16="http://schemas.microsoft.com/office/drawing/2014/main" id="{3B066A14-47DE-4BF3-B515-EF0C7E1E7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886"/>
              <a:ext cx="17" cy="26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8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1" name="Group 183">
            <a:extLst>
              <a:ext uri="{FF2B5EF4-FFF2-40B4-BE49-F238E27FC236}">
                <a16:creationId xmlns:a16="http://schemas.microsoft.com/office/drawing/2014/main" id="{88DA8171-DD14-4789-B371-9EA372027238}"/>
              </a:ext>
            </a:extLst>
          </p:cNvPr>
          <p:cNvGrpSpPr>
            <a:grpSpLocks/>
          </p:cNvGrpSpPr>
          <p:nvPr/>
        </p:nvGrpSpPr>
        <p:grpSpPr bwMode="auto">
          <a:xfrm>
            <a:off x="2517775" y="1381125"/>
            <a:ext cx="452438" cy="884238"/>
            <a:chOff x="626" y="771"/>
            <a:chExt cx="285" cy="557"/>
          </a:xfrm>
        </p:grpSpPr>
        <p:sp>
          <p:nvSpPr>
            <p:cNvPr id="64716" name="Freeform 184">
              <a:extLst>
                <a:ext uri="{FF2B5EF4-FFF2-40B4-BE49-F238E27FC236}">
                  <a16:creationId xmlns:a16="http://schemas.microsoft.com/office/drawing/2014/main" id="{30539964-EA42-45D2-A187-05368A26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775"/>
              <a:ext cx="285" cy="545"/>
            </a:xfrm>
            <a:custGeom>
              <a:avLst/>
              <a:gdLst>
                <a:gd name="T0" fmla="*/ 606 w 190"/>
                <a:gd name="T1" fmla="*/ 682 h 341"/>
                <a:gd name="T2" fmla="*/ 593 w 190"/>
                <a:gd name="T3" fmla="*/ 620 h 341"/>
                <a:gd name="T4" fmla="*/ 615 w 190"/>
                <a:gd name="T5" fmla="*/ 430 h 341"/>
                <a:gd name="T6" fmla="*/ 297 w 190"/>
                <a:gd name="T7" fmla="*/ 8 h 341"/>
                <a:gd name="T8" fmla="*/ 8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5 w 190"/>
                <a:gd name="T19" fmla="*/ 1384 h 341"/>
                <a:gd name="T20" fmla="*/ 633 w 190"/>
                <a:gd name="T21" fmla="*/ 930 h 341"/>
                <a:gd name="T22" fmla="*/ 599 w 190"/>
                <a:gd name="T23" fmla="*/ 743 h 341"/>
                <a:gd name="T24" fmla="*/ 606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7" y="156"/>
                    <a:pt x="175" y="152"/>
                  </a:cubicBezTo>
                  <a:cubicBezTo>
                    <a:pt x="181" y="138"/>
                    <a:pt x="183" y="122"/>
                    <a:pt x="182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7" y="144"/>
                    <a:pt x="13" y="157"/>
                  </a:cubicBezTo>
                  <a:cubicBezTo>
                    <a:pt x="11" y="161"/>
                    <a:pt x="9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9" y="204"/>
                    <a:pt x="7" y="220"/>
                    <a:pt x="8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2" y="337"/>
                    <a:pt x="190" y="287"/>
                    <a:pt x="187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7" name="Freeform 185">
              <a:extLst>
                <a:ext uri="{FF2B5EF4-FFF2-40B4-BE49-F238E27FC236}">
                  <a16:creationId xmlns:a16="http://schemas.microsoft.com/office/drawing/2014/main" id="{FC2C6024-ABA4-48D1-99CA-94CC8802D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4 w 143"/>
                <a:gd name="T3" fmla="*/ 649 h 172"/>
                <a:gd name="T4" fmla="*/ 62 w 143"/>
                <a:gd name="T5" fmla="*/ 253 h 172"/>
                <a:gd name="T6" fmla="*/ 350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7" y="150"/>
                    <a:pt x="69" y="172"/>
                    <a:pt x="39" y="159"/>
                  </a:cubicBezTo>
                  <a:cubicBezTo>
                    <a:pt x="9" y="146"/>
                    <a:pt x="0" y="103"/>
                    <a:pt x="18" y="62"/>
                  </a:cubicBezTo>
                  <a:cubicBezTo>
                    <a:pt x="35" y="22"/>
                    <a:pt x="74" y="0"/>
                    <a:pt x="103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8" name="Freeform 186">
              <a:extLst>
                <a:ext uri="{FF2B5EF4-FFF2-40B4-BE49-F238E27FC236}">
                  <a16:creationId xmlns:a16="http://schemas.microsoft.com/office/drawing/2014/main" id="{21890AB1-CBC7-462E-A4E5-BF58A635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034"/>
              <a:ext cx="20" cy="48"/>
            </a:xfrm>
            <a:custGeom>
              <a:avLst/>
              <a:gdLst>
                <a:gd name="T0" fmla="*/ 43 w 13"/>
                <a:gd name="T1" fmla="*/ 0 h 30"/>
                <a:gd name="T2" fmla="*/ 48 w 13"/>
                <a:gd name="T3" fmla="*/ 123 h 30"/>
                <a:gd name="T4" fmla="*/ 43 w 13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0">
                  <a:moveTo>
                    <a:pt x="12" y="0"/>
                  </a:moveTo>
                  <a:cubicBezTo>
                    <a:pt x="12" y="0"/>
                    <a:pt x="0" y="15"/>
                    <a:pt x="13" y="30"/>
                  </a:cubicBezTo>
                  <a:cubicBezTo>
                    <a:pt x="13" y="30"/>
                    <a:pt x="7" y="12"/>
                    <a:pt x="12" y="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9" name="Freeform 187">
              <a:extLst>
                <a:ext uri="{FF2B5EF4-FFF2-40B4-BE49-F238E27FC236}">
                  <a16:creationId xmlns:a16="http://schemas.microsoft.com/office/drawing/2014/main" id="{C376130B-232C-4637-AEDB-424027C43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1069"/>
              <a:ext cx="190" cy="259"/>
            </a:xfrm>
            <a:custGeom>
              <a:avLst/>
              <a:gdLst>
                <a:gd name="T0" fmla="*/ 358 w 127"/>
                <a:gd name="T1" fmla="*/ 232 h 162"/>
                <a:gd name="T2" fmla="*/ 335 w 127"/>
                <a:gd name="T3" fmla="*/ 609 h 162"/>
                <a:gd name="T4" fmla="*/ 67 w 127"/>
                <a:gd name="T5" fmla="*/ 430 h 162"/>
                <a:gd name="T6" fmla="*/ 90 w 127"/>
                <a:gd name="T7" fmla="*/ 54 h 162"/>
                <a:gd name="T8" fmla="*/ 358 w 127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62">
                  <a:moveTo>
                    <a:pt x="107" y="57"/>
                  </a:moveTo>
                  <a:cubicBezTo>
                    <a:pt x="127" y="95"/>
                    <a:pt x="124" y="135"/>
                    <a:pt x="100" y="149"/>
                  </a:cubicBezTo>
                  <a:cubicBezTo>
                    <a:pt x="76" y="162"/>
                    <a:pt x="40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7" y="57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0" name="Freeform 188">
              <a:extLst>
                <a:ext uri="{FF2B5EF4-FFF2-40B4-BE49-F238E27FC236}">
                  <a16:creationId xmlns:a16="http://schemas.microsoft.com/office/drawing/2014/main" id="{C9E72E5C-153D-434C-8B15-448F1F77D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086"/>
              <a:ext cx="120" cy="152"/>
            </a:xfrm>
            <a:custGeom>
              <a:avLst/>
              <a:gdLst>
                <a:gd name="T0" fmla="*/ 257 w 80"/>
                <a:gd name="T1" fmla="*/ 170 h 95"/>
                <a:gd name="T2" fmla="*/ 162 w 80"/>
                <a:gd name="T3" fmla="*/ 376 h 95"/>
                <a:gd name="T4" fmla="*/ 18 w 80"/>
                <a:gd name="T5" fmla="*/ 218 h 95"/>
                <a:gd name="T6" fmla="*/ 108 w 80"/>
                <a:gd name="T7" fmla="*/ 13 h 95"/>
                <a:gd name="T8" fmla="*/ 257 w 80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5">
                  <a:moveTo>
                    <a:pt x="76" y="41"/>
                  </a:moveTo>
                  <a:cubicBezTo>
                    <a:pt x="80" y="66"/>
                    <a:pt x="67" y="88"/>
                    <a:pt x="48" y="92"/>
                  </a:cubicBezTo>
                  <a:cubicBezTo>
                    <a:pt x="28" y="95"/>
                    <a:pt x="9" y="78"/>
                    <a:pt x="5" y="53"/>
                  </a:cubicBezTo>
                  <a:cubicBezTo>
                    <a:pt x="0" y="29"/>
                    <a:pt x="13" y="6"/>
                    <a:pt x="32" y="3"/>
                  </a:cubicBezTo>
                  <a:cubicBezTo>
                    <a:pt x="52" y="0"/>
                    <a:pt x="71" y="17"/>
                    <a:pt x="76" y="41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1" name="Freeform 189">
              <a:extLst>
                <a:ext uri="{FF2B5EF4-FFF2-40B4-BE49-F238E27FC236}">
                  <a16:creationId xmlns:a16="http://schemas.microsoft.com/office/drawing/2014/main" id="{9A6A376D-83A8-4D1A-B2A4-625DE7434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0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2" name="Freeform 190">
              <a:extLst>
                <a:ext uri="{FF2B5EF4-FFF2-40B4-BE49-F238E27FC236}">
                  <a16:creationId xmlns:a16="http://schemas.microsoft.com/office/drawing/2014/main" id="{BFC97E21-C60B-4FBB-8D76-606BBBF0E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1141"/>
              <a:ext cx="26" cy="25"/>
            </a:xfrm>
            <a:custGeom>
              <a:avLst/>
              <a:gdLst>
                <a:gd name="T0" fmla="*/ 61 w 17"/>
                <a:gd name="T1" fmla="*/ 31 h 16"/>
                <a:gd name="T2" fmla="*/ 32 w 17"/>
                <a:gd name="T3" fmla="*/ 61 h 16"/>
                <a:gd name="T4" fmla="*/ 5 w 17"/>
                <a:gd name="T5" fmla="*/ 31 h 16"/>
                <a:gd name="T6" fmla="*/ 28 w 17"/>
                <a:gd name="T7" fmla="*/ 0 h 16"/>
                <a:gd name="T8" fmla="*/ 6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5" y="16"/>
                    <a:pt x="1" y="12"/>
                    <a:pt x="1" y="8"/>
                  </a:cubicBezTo>
                  <a:cubicBezTo>
                    <a:pt x="0" y="4"/>
                    <a:pt x="4" y="1"/>
                    <a:pt x="8" y="0"/>
                  </a:cubicBezTo>
                  <a:cubicBezTo>
                    <a:pt x="13" y="0"/>
                    <a:pt x="17" y="3"/>
                    <a:pt x="1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3" name="Freeform 191">
              <a:extLst>
                <a:ext uri="{FF2B5EF4-FFF2-40B4-BE49-F238E27FC236}">
                  <a16:creationId xmlns:a16="http://schemas.microsoft.com/office/drawing/2014/main" id="{F4F075A0-49F6-4629-8CE8-B80825339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789"/>
              <a:ext cx="153" cy="176"/>
            </a:xfrm>
            <a:custGeom>
              <a:avLst/>
              <a:gdLst>
                <a:gd name="T0" fmla="*/ 291 w 102"/>
                <a:gd name="T1" fmla="*/ 54 h 110"/>
                <a:gd name="T2" fmla="*/ 270 w 102"/>
                <a:gd name="T3" fmla="*/ 323 h 110"/>
                <a:gd name="T4" fmla="*/ 54 w 102"/>
                <a:gd name="T5" fmla="*/ 397 h 110"/>
                <a:gd name="T6" fmla="*/ 80 w 102"/>
                <a:gd name="T7" fmla="*/ 128 h 110"/>
                <a:gd name="T8" fmla="*/ 291 w 102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10">
                  <a:moveTo>
                    <a:pt x="86" y="13"/>
                  </a:moveTo>
                  <a:cubicBezTo>
                    <a:pt x="102" y="26"/>
                    <a:pt x="99" y="55"/>
                    <a:pt x="80" y="79"/>
                  </a:cubicBezTo>
                  <a:cubicBezTo>
                    <a:pt x="60" y="102"/>
                    <a:pt x="32" y="110"/>
                    <a:pt x="16" y="97"/>
                  </a:cubicBezTo>
                  <a:cubicBezTo>
                    <a:pt x="0" y="84"/>
                    <a:pt x="3" y="55"/>
                    <a:pt x="23" y="31"/>
                  </a:cubicBezTo>
                  <a:cubicBezTo>
                    <a:pt x="42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4" name="Freeform 192">
              <a:extLst>
                <a:ext uri="{FF2B5EF4-FFF2-40B4-BE49-F238E27FC236}">
                  <a16:creationId xmlns:a16="http://schemas.microsoft.com/office/drawing/2014/main" id="{1320F7EA-D59D-46F4-99EF-0B7D5EDBD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5 w 50"/>
                <a:gd name="T3" fmla="*/ 179 h 53"/>
                <a:gd name="T4" fmla="*/ 32 w 50"/>
                <a:gd name="T5" fmla="*/ 52 h 53"/>
                <a:gd name="T6" fmla="*/ 140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3" y="50"/>
                    <a:pt x="19" y="53"/>
                    <a:pt x="10" y="45"/>
                  </a:cubicBezTo>
                  <a:cubicBezTo>
                    <a:pt x="1" y="38"/>
                    <a:pt x="0" y="24"/>
                    <a:pt x="9" y="13"/>
                  </a:cubicBezTo>
                  <a:cubicBezTo>
                    <a:pt x="18" y="2"/>
                    <a:pt x="32" y="0"/>
                    <a:pt x="41" y="7"/>
                  </a:cubicBezTo>
                  <a:cubicBezTo>
                    <a:pt x="50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5" name="Freeform 193">
              <a:extLst>
                <a:ext uri="{FF2B5EF4-FFF2-40B4-BE49-F238E27FC236}">
                  <a16:creationId xmlns:a16="http://schemas.microsoft.com/office/drawing/2014/main" id="{BF8C666F-4132-4B35-8CB1-5D8475E94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885"/>
              <a:ext cx="45" cy="54"/>
            </a:xfrm>
            <a:custGeom>
              <a:avLst/>
              <a:gdLst>
                <a:gd name="T0" fmla="*/ 89 w 30"/>
                <a:gd name="T1" fmla="*/ 89 h 34"/>
                <a:gd name="T2" fmla="*/ 32 w 30"/>
                <a:gd name="T3" fmla="*/ 124 h 34"/>
                <a:gd name="T4" fmla="*/ 12 w 30"/>
                <a:gd name="T5" fmla="*/ 48 h 34"/>
                <a:gd name="T6" fmla="*/ 68 w 30"/>
                <a:gd name="T7" fmla="*/ 13 h 34"/>
                <a:gd name="T8" fmla="*/ 89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6" y="22"/>
                  </a:moveTo>
                  <a:cubicBezTo>
                    <a:pt x="23" y="29"/>
                    <a:pt x="16" y="34"/>
                    <a:pt x="9" y="31"/>
                  </a:cubicBezTo>
                  <a:cubicBezTo>
                    <a:pt x="2" y="28"/>
                    <a:pt x="0" y="20"/>
                    <a:pt x="3" y="12"/>
                  </a:cubicBezTo>
                  <a:cubicBezTo>
                    <a:pt x="6" y="5"/>
                    <a:pt x="14" y="0"/>
                    <a:pt x="20" y="3"/>
                  </a:cubicBezTo>
                  <a:cubicBezTo>
                    <a:pt x="27" y="6"/>
                    <a:pt x="30" y="14"/>
                    <a:pt x="2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6" name="Freeform 194">
              <a:extLst>
                <a:ext uri="{FF2B5EF4-FFF2-40B4-BE49-F238E27FC236}">
                  <a16:creationId xmlns:a16="http://schemas.microsoft.com/office/drawing/2014/main" id="{73065B9C-204E-4D3D-8062-3351546F2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771"/>
              <a:ext cx="285" cy="546"/>
            </a:xfrm>
            <a:custGeom>
              <a:avLst/>
              <a:gdLst>
                <a:gd name="T0" fmla="*/ 606 w 190"/>
                <a:gd name="T1" fmla="*/ 685 h 341"/>
                <a:gd name="T2" fmla="*/ 594 w 190"/>
                <a:gd name="T3" fmla="*/ 623 h 341"/>
                <a:gd name="T4" fmla="*/ 620 w 190"/>
                <a:gd name="T5" fmla="*/ 431 h 341"/>
                <a:gd name="T6" fmla="*/ 297 w 190"/>
                <a:gd name="T7" fmla="*/ 8 h 341"/>
                <a:gd name="T8" fmla="*/ 12 w 190"/>
                <a:gd name="T9" fmla="*/ 464 h 341"/>
                <a:gd name="T10" fmla="*/ 45 w 190"/>
                <a:gd name="T11" fmla="*/ 644 h 341"/>
                <a:gd name="T12" fmla="*/ 35 w 190"/>
                <a:gd name="T13" fmla="*/ 716 h 341"/>
                <a:gd name="T14" fmla="*/ 48 w 190"/>
                <a:gd name="T15" fmla="*/ 780 h 341"/>
                <a:gd name="T16" fmla="*/ 27 w 190"/>
                <a:gd name="T17" fmla="*/ 969 h 341"/>
                <a:gd name="T18" fmla="*/ 345 w 190"/>
                <a:gd name="T19" fmla="*/ 1391 h 341"/>
                <a:gd name="T20" fmla="*/ 635 w 190"/>
                <a:gd name="T21" fmla="*/ 935 h 341"/>
                <a:gd name="T22" fmla="*/ 599 w 190"/>
                <a:gd name="T23" fmla="*/ 746 h 341"/>
                <a:gd name="T24" fmla="*/ 606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3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8" y="4"/>
                    <a:pt x="0" y="54"/>
                    <a:pt x="3" y="113"/>
                  </a:cubicBezTo>
                  <a:cubicBezTo>
                    <a:pt x="3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9" y="204"/>
                    <a:pt x="7" y="220"/>
                    <a:pt x="8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2" name="Group 195">
            <a:extLst>
              <a:ext uri="{FF2B5EF4-FFF2-40B4-BE49-F238E27FC236}">
                <a16:creationId xmlns:a16="http://schemas.microsoft.com/office/drawing/2014/main" id="{23AEF3E6-FEA7-4742-B5FD-DE1864998230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1381125"/>
            <a:ext cx="454025" cy="884238"/>
            <a:chOff x="1152" y="771"/>
            <a:chExt cx="286" cy="557"/>
          </a:xfrm>
        </p:grpSpPr>
        <p:sp>
          <p:nvSpPr>
            <p:cNvPr id="64705" name="Freeform 196">
              <a:extLst>
                <a:ext uri="{FF2B5EF4-FFF2-40B4-BE49-F238E27FC236}">
                  <a16:creationId xmlns:a16="http://schemas.microsoft.com/office/drawing/2014/main" id="{E26A05A4-F0A8-4629-85F8-40B19247D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5"/>
              <a:ext cx="285" cy="545"/>
            </a:xfrm>
            <a:custGeom>
              <a:avLst/>
              <a:gdLst>
                <a:gd name="T0" fmla="*/ 609 w 189"/>
                <a:gd name="T1" fmla="*/ 682 h 341"/>
                <a:gd name="T2" fmla="*/ 600 w 189"/>
                <a:gd name="T3" fmla="*/ 620 h 341"/>
                <a:gd name="T4" fmla="*/ 623 w 189"/>
                <a:gd name="T5" fmla="*/ 430 h 341"/>
                <a:gd name="T6" fmla="*/ 303 w 189"/>
                <a:gd name="T7" fmla="*/ 8 h 341"/>
                <a:gd name="T8" fmla="*/ 8 w 189"/>
                <a:gd name="T9" fmla="*/ 462 h 341"/>
                <a:gd name="T10" fmla="*/ 41 w 189"/>
                <a:gd name="T11" fmla="*/ 641 h 341"/>
                <a:gd name="T12" fmla="*/ 32 w 189"/>
                <a:gd name="T13" fmla="*/ 710 h 341"/>
                <a:gd name="T14" fmla="*/ 48 w 189"/>
                <a:gd name="T15" fmla="*/ 777 h 341"/>
                <a:gd name="T16" fmla="*/ 26 w 189"/>
                <a:gd name="T17" fmla="*/ 964 h 341"/>
                <a:gd name="T18" fmla="*/ 345 w 189"/>
                <a:gd name="T19" fmla="*/ 1384 h 341"/>
                <a:gd name="T20" fmla="*/ 641 w 189"/>
                <a:gd name="T21" fmla="*/ 930 h 341"/>
                <a:gd name="T22" fmla="*/ 603 w 189"/>
                <a:gd name="T23" fmla="*/ 743 h 341"/>
                <a:gd name="T24" fmla="*/ 609 w 189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6" name="Freeform 197">
              <a:extLst>
                <a:ext uri="{FF2B5EF4-FFF2-40B4-BE49-F238E27FC236}">
                  <a16:creationId xmlns:a16="http://schemas.microsoft.com/office/drawing/2014/main" id="{96F72DEC-5486-4256-8CAE-391E000DC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4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7" name="Freeform 198">
              <a:extLst>
                <a:ext uri="{FF2B5EF4-FFF2-40B4-BE49-F238E27FC236}">
                  <a16:creationId xmlns:a16="http://schemas.microsoft.com/office/drawing/2014/main" id="{6E549522-1292-45D6-A78F-4FC2D53DF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8" name="Freeform 199">
              <a:extLst>
                <a:ext uri="{FF2B5EF4-FFF2-40B4-BE49-F238E27FC236}">
                  <a16:creationId xmlns:a16="http://schemas.microsoft.com/office/drawing/2014/main" id="{9834AFE1-1FFB-433F-AA2F-52CB38CB6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6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9" name="Freeform 200">
              <a:extLst>
                <a:ext uri="{FF2B5EF4-FFF2-40B4-BE49-F238E27FC236}">
                  <a16:creationId xmlns:a16="http://schemas.microsoft.com/office/drawing/2014/main" id="{2AF3541A-A5CC-47FC-A378-11AE8D0B5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0" name="Freeform 201">
              <a:extLst>
                <a:ext uri="{FF2B5EF4-FFF2-40B4-BE49-F238E27FC236}">
                  <a16:creationId xmlns:a16="http://schemas.microsoft.com/office/drawing/2014/main" id="{45654C38-9EC5-486C-B97B-3A6207524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5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1" name="Freeform 202">
              <a:extLst>
                <a:ext uri="{FF2B5EF4-FFF2-40B4-BE49-F238E27FC236}">
                  <a16:creationId xmlns:a16="http://schemas.microsoft.com/office/drawing/2014/main" id="{BF641724-D77C-4818-9FFB-8C660856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141"/>
              <a:ext cx="25" cy="25"/>
            </a:xfrm>
            <a:custGeom>
              <a:avLst/>
              <a:gdLst>
                <a:gd name="T0" fmla="*/ 51 w 17"/>
                <a:gd name="T1" fmla="*/ 31 h 16"/>
                <a:gd name="T2" fmla="*/ 28 w 17"/>
                <a:gd name="T3" fmla="*/ 61 h 16"/>
                <a:gd name="T4" fmla="*/ 0 w 17"/>
                <a:gd name="T5" fmla="*/ 31 h 16"/>
                <a:gd name="T6" fmla="*/ 26 w 17"/>
                <a:gd name="T7" fmla="*/ 0 h 16"/>
                <a:gd name="T8" fmla="*/ 5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2" name="Freeform 203">
              <a:extLst>
                <a:ext uri="{FF2B5EF4-FFF2-40B4-BE49-F238E27FC236}">
                  <a16:creationId xmlns:a16="http://schemas.microsoft.com/office/drawing/2014/main" id="{F66C4817-0118-486B-AF64-516A3AF5E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78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3" name="Freeform 204">
              <a:extLst>
                <a:ext uri="{FF2B5EF4-FFF2-40B4-BE49-F238E27FC236}">
                  <a16:creationId xmlns:a16="http://schemas.microsoft.com/office/drawing/2014/main" id="{05415699-07B5-45A9-ACB8-3A8B01DCA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2 w 50"/>
                <a:gd name="T3" fmla="*/ 179 h 53"/>
                <a:gd name="T4" fmla="*/ 32 w 50"/>
                <a:gd name="T5" fmla="*/ 52 h 53"/>
                <a:gd name="T6" fmla="*/ 135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4" name="Freeform 205">
              <a:extLst>
                <a:ext uri="{FF2B5EF4-FFF2-40B4-BE49-F238E27FC236}">
                  <a16:creationId xmlns:a16="http://schemas.microsoft.com/office/drawing/2014/main" id="{0006CF30-7B6E-4DC3-B546-53204C2E2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5" name="Freeform 206">
              <a:extLst>
                <a:ext uri="{FF2B5EF4-FFF2-40B4-BE49-F238E27FC236}">
                  <a16:creationId xmlns:a16="http://schemas.microsoft.com/office/drawing/2014/main" id="{03439EB4-6530-4E0E-B0FD-65309357C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596 w 190"/>
                <a:gd name="T3" fmla="*/ 623 h 341"/>
                <a:gd name="T4" fmla="*/ 620 w 190"/>
                <a:gd name="T5" fmla="*/ 431 h 341"/>
                <a:gd name="T6" fmla="*/ 300 w 190"/>
                <a:gd name="T7" fmla="*/ 8 h 341"/>
                <a:gd name="T8" fmla="*/ 8 w 190"/>
                <a:gd name="T9" fmla="*/ 464 h 341"/>
                <a:gd name="T10" fmla="*/ 41 w 190"/>
                <a:gd name="T11" fmla="*/ 644 h 341"/>
                <a:gd name="T12" fmla="*/ 32 w 190"/>
                <a:gd name="T13" fmla="*/ 716 h 341"/>
                <a:gd name="T14" fmla="*/ 48 w 190"/>
                <a:gd name="T15" fmla="*/ 780 h 341"/>
                <a:gd name="T16" fmla="*/ 26 w 190"/>
                <a:gd name="T17" fmla="*/ 969 h 341"/>
                <a:gd name="T18" fmla="*/ 349 w 190"/>
                <a:gd name="T19" fmla="*/ 1391 h 341"/>
                <a:gd name="T20" fmla="*/ 637 w 190"/>
                <a:gd name="T21" fmla="*/ 935 h 341"/>
                <a:gd name="T22" fmla="*/ 601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207">
            <a:extLst>
              <a:ext uri="{FF2B5EF4-FFF2-40B4-BE49-F238E27FC236}">
                <a16:creationId xmlns:a16="http://schemas.microsoft.com/office/drawing/2014/main" id="{B0C2F616-D090-46EF-9E1E-DDBF68DCE9CC}"/>
              </a:ext>
            </a:extLst>
          </p:cNvPr>
          <p:cNvGrpSpPr>
            <a:grpSpLocks/>
          </p:cNvGrpSpPr>
          <p:nvPr/>
        </p:nvGrpSpPr>
        <p:grpSpPr bwMode="auto">
          <a:xfrm>
            <a:off x="4197350" y="1376363"/>
            <a:ext cx="452438" cy="884237"/>
            <a:chOff x="1684" y="768"/>
            <a:chExt cx="285" cy="557"/>
          </a:xfrm>
        </p:grpSpPr>
        <p:sp>
          <p:nvSpPr>
            <p:cNvPr id="64694" name="Freeform 208">
              <a:extLst>
                <a:ext uri="{FF2B5EF4-FFF2-40B4-BE49-F238E27FC236}">
                  <a16:creationId xmlns:a16="http://schemas.microsoft.com/office/drawing/2014/main" id="{CE8D26D8-0B15-4236-99B5-85CD3A942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771"/>
              <a:ext cx="284" cy="546"/>
            </a:xfrm>
            <a:custGeom>
              <a:avLst/>
              <a:gdLst>
                <a:gd name="T0" fmla="*/ 603 w 189"/>
                <a:gd name="T1" fmla="*/ 685 h 341"/>
                <a:gd name="T2" fmla="*/ 594 w 189"/>
                <a:gd name="T3" fmla="*/ 623 h 341"/>
                <a:gd name="T4" fmla="*/ 616 w 189"/>
                <a:gd name="T5" fmla="*/ 431 h 341"/>
                <a:gd name="T6" fmla="*/ 298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3 w 189"/>
                <a:gd name="T19" fmla="*/ 1391 h 341"/>
                <a:gd name="T20" fmla="*/ 634 w 189"/>
                <a:gd name="T21" fmla="*/ 935 h 341"/>
                <a:gd name="T22" fmla="*/ 597 w 189"/>
                <a:gd name="T23" fmla="*/ 746 h 341"/>
                <a:gd name="T24" fmla="*/ 603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5" name="Freeform 209">
              <a:extLst>
                <a:ext uri="{FF2B5EF4-FFF2-40B4-BE49-F238E27FC236}">
                  <a16:creationId xmlns:a16="http://schemas.microsoft.com/office/drawing/2014/main" id="{51F36587-4116-4056-AF18-82278ECD1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6" name="Freeform 210">
              <a:extLst>
                <a:ext uri="{FF2B5EF4-FFF2-40B4-BE49-F238E27FC236}">
                  <a16:creationId xmlns:a16="http://schemas.microsoft.com/office/drawing/2014/main" id="{0FC25D98-EA03-403E-A5A9-7FD6A51E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7" name="Freeform 211">
              <a:extLst>
                <a:ext uri="{FF2B5EF4-FFF2-40B4-BE49-F238E27FC236}">
                  <a16:creationId xmlns:a16="http://schemas.microsoft.com/office/drawing/2014/main" id="{DDAE8D19-F84E-4386-A12F-3B6957D4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066"/>
              <a:ext cx="192" cy="259"/>
            </a:xfrm>
            <a:custGeom>
              <a:avLst/>
              <a:gdLst>
                <a:gd name="T0" fmla="*/ 365 w 128"/>
                <a:gd name="T1" fmla="*/ 232 h 162"/>
                <a:gd name="T2" fmla="*/ 342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65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8" name="Freeform 212">
              <a:extLst>
                <a:ext uri="{FF2B5EF4-FFF2-40B4-BE49-F238E27FC236}">
                  <a16:creationId xmlns:a16="http://schemas.microsoft.com/office/drawing/2014/main" id="{1FF1306D-9D80-4633-9ABF-EB21D995C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083"/>
              <a:ext cx="118" cy="152"/>
            </a:xfrm>
            <a:custGeom>
              <a:avLst/>
              <a:gdLst>
                <a:gd name="T0" fmla="*/ 249 w 79"/>
                <a:gd name="T1" fmla="*/ 170 h 95"/>
                <a:gd name="T2" fmla="*/ 157 w 79"/>
                <a:gd name="T3" fmla="*/ 376 h 95"/>
                <a:gd name="T4" fmla="*/ 13 w 79"/>
                <a:gd name="T5" fmla="*/ 218 h 95"/>
                <a:gd name="T6" fmla="*/ 108 w 79"/>
                <a:gd name="T7" fmla="*/ 13 h 95"/>
                <a:gd name="T8" fmla="*/ 249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9" name="Freeform 213">
              <a:extLst>
                <a:ext uri="{FF2B5EF4-FFF2-40B4-BE49-F238E27FC236}">
                  <a16:creationId xmlns:a16="http://schemas.microsoft.com/office/drawing/2014/main" id="{46C1F3A7-3536-4819-AC90-2DBDC44FD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0" name="Freeform 214">
              <a:extLst>
                <a:ext uri="{FF2B5EF4-FFF2-40B4-BE49-F238E27FC236}">
                  <a16:creationId xmlns:a16="http://schemas.microsoft.com/office/drawing/2014/main" id="{C28D70C7-6254-4403-8F35-C8BCDEB32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32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1" name="Freeform 215">
              <a:extLst>
                <a:ext uri="{FF2B5EF4-FFF2-40B4-BE49-F238E27FC236}">
                  <a16:creationId xmlns:a16="http://schemas.microsoft.com/office/drawing/2014/main" id="{7D34F00E-9F67-4F6F-92C9-75FA12EEF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786"/>
              <a:ext cx="151" cy="176"/>
            </a:xfrm>
            <a:custGeom>
              <a:avLst/>
              <a:gdLst>
                <a:gd name="T0" fmla="*/ 289 w 101"/>
                <a:gd name="T1" fmla="*/ 54 h 110"/>
                <a:gd name="T2" fmla="*/ 263 w 101"/>
                <a:gd name="T3" fmla="*/ 323 h 110"/>
                <a:gd name="T4" fmla="*/ 49 w 101"/>
                <a:gd name="T5" fmla="*/ 397 h 110"/>
                <a:gd name="T6" fmla="*/ 73 w 101"/>
                <a:gd name="T7" fmla="*/ 128 h 110"/>
                <a:gd name="T8" fmla="*/ 289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2" name="Freeform 216">
              <a:extLst>
                <a:ext uri="{FF2B5EF4-FFF2-40B4-BE49-F238E27FC236}">
                  <a16:creationId xmlns:a16="http://schemas.microsoft.com/office/drawing/2014/main" id="{0388D93A-BAA5-4DD6-9978-BCA208EE0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32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3" name="Freeform 217">
              <a:extLst>
                <a:ext uri="{FF2B5EF4-FFF2-40B4-BE49-F238E27FC236}">
                  <a16:creationId xmlns:a16="http://schemas.microsoft.com/office/drawing/2014/main" id="{FE57AC4A-E2F7-48CA-9E50-01EB4E500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4" name="Freeform 218">
              <a:extLst>
                <a:ext uri="{FF2B5EF4-FFF2-40B4-BE49-F238E27FC236}">
                  <a16:creationId xmlns:a16="http://schemas.microsoft.com/office/drawing/2014/main" id="{4CCE2A67-AAA6-422A-ACD8-6443A6B5D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768"/>
              <a:ext cx="285" cy="545"/>
            </a:xfrm>
            <a:custGeom>
              <a:avLst/>
              <a:gdLst>
                <a:gd name="T0" fmla="*/ 606 w 190"/>
                <a:gd name="T1" fmla="*/ 682 h 341"/>
                <a:gd name="T2" fmla="*/ 593 w 190"/>
                <a:gd name="T3" fmla="*/ 620 h 341"/>
                <a:gd name="T4" fmla="*/ 615 w 190"/>
                <a:gd name="T5" fmla="*/ 430 h 341"/>
                <a:gd name="T6" fmla="*/ 297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5 w 190"/>
                <a:gd name="T19" fmla="*/ 1384 h 341"/>
                <a:gd name="T20" fmla="*/ 633 w 190"/>
                <a:gd name="T21" fmla="*/ 930 h 341"/>
                <a:gd name="T22" fmla="*/ 594 w 190"/>
                <a:gd name="T23" fmla="*/ 743 h 341"/>
                <a:gd name="T24" fmla="*/ 606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4" name="Group 219">
            <a:extLst>
              <a:ext uri="{FF2B5EF4-FFF2-40B4-BE49-F238E27FC236}">
                <a16:creationId xmlns:a16="http://schemas.microsoft.com/office/drawing/2014/main" id="{A711F703-317F-4AA3-BED2-604685CEB718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376363"/>
            <a:ext cx="454025" cy="884237"/>
            <a:chOff x="2208" y="768"/>
            <a:chExt cx="286" cy="557"/>
          </a:xfrm>
        </p:grpSpPr>
        <p:sp>
          <p:nvSpPr>
            <p:cNvPr id="64683" name="Freeform 220">
              <a:extLst>
                <a:ext uri="{FF2B5EF4-FFF2-40B4-BE49-F238E27FC236}">
                  <a16:creationId xmlns:a16="http://schemas.microsoft.com/office/drawing/2014/main" id="{258682DF-B7B3-490B-B69E-B09AF7148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71"/>
              <a:ext cx="285" cy="546"/>
            </a:xfrm>
            <a:custGeom>
              <a:avLst/>
              <a:gdLst>
                <a:gd name="T0" fmla="*/ 609 w 189"/>
                <a:gd name="T1" fmla="*/ 685 h 341"/>
                <a:gd name="T2" fmla="*/ 600 w 189"/>
                <a:gd name="T3" fmla="*/ 623 h 341"/>
                <a:gd name="T4" fmla="*/ 623 w 189"/>
                <a:gd name="T5" fmla="*/ 431 h 341"/>
                <a:gd name="T6" fmla="*/ 299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5 w 189"/>
                <a:gd name="T19" fmla="*/ 1391 h 341"/>
                <a:gd name="T20" fmla="*/ 641 w 189"/>
                <a:gd name="T21" fmla="*/ 935 h 341"/>
                <a:gd name="T22" fmla="*/ 603 w 189"/>
                <a:gd name="T23" fmla="*/ 746 h 341"/>
                <a:gd name="T24" fmla="*/ 609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7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4" name="Freeform 221">
              <a:extLst>
                <a:ext uri="{FF2B5EF4-FFF2-40B4-BE49-F238E27FC236}">
                  <a16:creationId xmlns:a16="http://schemas.microsoft.com/office/drawing/2014/main" id="{AFEF51A3-E481-4D83-B167-6415BE84D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5" name="Freeform 222">
              <a:extLst>
                <a:ext uri="{FF2B5EF4-FFF2-40B4-BE49-F238E27FC236}">
                  <a16:creationId xmlns:a16="http://schemas.microsoft.com/office/drawing/2014/main" id="{EE1BFC12-080F-4FD7-97D6-908493069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6" name="Freeform 223">
              <a:extLst>
                <a:ext uri="{FF2B5EF4-FFF2-40B4-BE49-F238E27FC236}">
                  <a16:creationId xmlns:a16="http://schemas.microsoft.com/office/drawing/2014/main" id="{466ACC7D-2903-41BB-9E5B-67718625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066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7" name="Freeform 224">
              <a:extLst>
                <a:ext uri="{FF2B5EF4-FFF2-40B4-BE49-F238E27FC236}">
                  <a16:creationId xmlns:a16="http://schemas.microsoft.com/office/drawing/2014/main" id="{AD3D836E-8D6A-4049-87E3-00E8F04EE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08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8" name="Freeform 225">
              <a:extLst>
                <a:ext uri="{FF2B5EF4-FFF2-40B4-BE49-F238E27FC236}">
                  <a16:creationId xmlns:a16="http://schemas.microsoft.com/office/drawing/2014/main" id="{90CC9A12-027B-4FD2-B5FA-D4EA0012E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9" name="Freeform 226">
              <a:extLst>
                <a:ext uri="{FF2B5EF4-FFF2-40B4-BE49-F238E27FC236}">
                  <a16:creationId xmlns:a16="http://schemas.microsoft.com/office/drawing/2014/main" id="{E3665100-912C-4A66-B8E9-4A5BEF4DA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0" name="Freeform 227">
              <a:extLst>
                <a:ext uri="{FF2B5EF4-FFF2-40B4-BE49-F238E27FC236}">
                  <a16:creationId xmlns:a16="http://schemas.microsoft.com/office/drawing/2014/main" id="{E2361FC6-7B1E-47FA-932C-09B7E224E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786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1" name="Freeform 228">
              <a:extLst>
                <a:ext uri="{FF2B5EF4-FFF2-40B4-BE49-F238E27FC236}">
                  <a16:creationId xmlns:a16="http://schemas.microsoft.com/office/drawing/2014/main" id="{A7E61A8B-976F-4D9A-BD7B-405B8E473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2" name="Freeform 229">
              <a:extLst>
                <a:ext uri="{FF2B5EF4-FFF2-40B4-BE49-F238E27FC236}">
                  <a16:creationId xmlns:a16="http://schemas.microsoft.com/office/drawing/2014/main" id="{A44A0438-59A6-4767-8C17-A75BD3F05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3" name="Freeform 230">
              <a:extLst>
                <a:ext uri="{FF2B5EF4-FFF2-40B4-BE49-F238E27FC236}">
                  <a16:creationId xmlns:a16="http://schemas.microsoft.com/office/drawing/2014/main" id="{6A9655D3-35A3-4E35-9797-B0871103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6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5" name="Group 231">
            <a:extLst>
              <a:ext uri="{FF2B5EF4-FFF2-40B4-BE49-F238E27FC236}">
                <a16:creationId xmlns:a16="http://schemas.microsoft.com/office/drawing/2014/main" id="{4E56D37E-0162-4067-9539-C4710BF10CBD}"/>
              </a:ext>
            </a:extLst>
          </p:cNvPr>
          <p:cNvGrpSpPr>
            <a:grpSpLocks/>
          </p:cNvGrpSpPr>
          <p:nvPr/>
        </p:nvGrpSpPr>
        <p:grpSpPr bwMode="auto">
          <a:xfrm>
            <a:off x="5870575" y="1376363"/>
            <a:ext cx="455613" cy="884237"/>
            <a:chOff x="2738" y="768"/>
            <a:chExt cx="287" cy="557"/>
          </a:xfrm>
        </p:grpSpPr>
        <p:sp>
          <p:nvSpPr>
            <p:cNvPr id="64672" name="Freeform 232">
              <a:extLst>
                <a:ext uri="{FF2B5EF4-FFF2-40B4-BE49-F238E27FC236}">
                  <a16:creationId xmlns:a16="http://schemas.microsoft.com/office/drawing/2014/main" id="{2DB1BA47-83C5-45DC-A076-FF99A5993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771"/>
              <a:ext cx="285" cy="546"/>
            </a:xfrm>
            <a:custGeom>
              <a:avLst/>
              <a:gdLst>
                <a:gd name="T0" fmla="*/ 606 w 190"/>
                <a:gd name="T1" fmla="*/ 685 h 341"/>
                <a:gd name="T2" fmla="*/ 594 w 190"/>
                <a:gd name="T3" fmla="*/ 623 h 341"/>
                <a:gd name="T4" fmla="*/ 620 w 190"/>
                <a:gd name="T5" fmla="*/ 431 h 341"/>
                <a:gd name="T6" fmla="*/ 297 w 190"/>
                <a:gd name="T7" fmla="*/ 8 h 341"/>
                <a:gd name="T8" fmla="*/ 12 w 190"/>
                <a:gd name="T9" fmla="*/ 464 h 341"/>
                <a:gd name="T10" fmla="*/ 45 w 190"/>
                <a:gd name="T11" fmla="*/ 644 h 341"/>
                <a:gd name="T12" fmla="*/ 35 w 190"/>
                <a:gd name="T13" fmla="*/ 716 h 341"/>
                <a:gd name="T14" fmla="*/ 48 w 190"/>
                <a:gd name="T15" fmla="*/ 780 h 341"/>
                <a:gd name="T16" fmla="*/ 27 w 190"/>
                <a:gd name="T17" fmla="*/ 969 h 341"/>
                <a:gd name="T18" fmla="*/ 345 w 190"/>
                <a:gd name="T19" fmla="*/ 1391 h 341"/>
                <a:gd name="T20" fmla="*/ 635 w 190"/>
                <a:gd name="T21" fmla="*/ 935 h 341"/>
                <a:gd name="T22" fmla="*/ 599 w 190"/>
                <a:gd name="T23" fmla="*/ 746 h 341"/>
                <a:gd name="T24" fmla="*/ 606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1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3" name="Freeform 233">
              <a:extLst>
                <a:ext uri="{FF2B5EF4-FFF2-40B4-BE49-F238E27FC236}">
                  <a16:creationId xmlns:a16="http://schemas.microsoft.com/office/drawing/2014/main" id="{233EBED5-71BB-46D1-A4A3-15C57809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4" name="Freeform 234">
              <a:extLst>
                <a:ext uri="{FF2B5EF4-FFF2-40B4-BE49-F238E27FC236}">
                  <a16:creationId xmlns:a16="http://schemas.microsoft.com/office/drawing/2014/main" id="{F54C9823-8445-4175-8C65-E76CB273C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5" name="Freeform 235">
              <a:extLst>
                <a:ext uri="{FF2B5EF4-FFF2-40B4-BE49-F238E27FC236}">
                  <a16:creationId xmlns:a16="http://schemas.microsoft.com/office/drawing/2014/main" id="{35A59946-59C2-45DE-920D-CD9A20C98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066"/>
              <a:ext cx="192" cy="259"/>
            </a:xfrm>
            <a:custGeom>
              <a:avLst/>
              <a:gdLst>
                <a:gd name="T0" fmla="*/ 365 w 128"/>
                <a:gd name="T1" fmla="*/ 232 h 162"/>
                <a:gd name="T2" fmla="*/ 342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65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6" name="Freeform 236">
              <a:extLst>
                <a:ext uri="{FF2B5EF4-FFF2-40B4-BE49-F238E27FC236}">
                  <a16:creationId xmlns:a16="http://schemas.microsoft.com/office/drawing/2014/main" id="{D12E2145-C6C6-47EC-9A88-C4E027588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083"/>
              <a:ext cx="118" cy="152"/>
            </a:xfrm>
            <a:custGeom>
              <a:avLst/>
              <a:gdLst>
                <a:gd name="T0" fmla="*/ 249 w 79"/>
                <a:gd name="T1" fmla="*/ 170 h 95"/>
                <a:gd name="T2" fmla="*/ 157 w 79"/>
                <a:gd name="T3" fmla="*/ 376 h 95"/>
                <a:gd name="T4" fmla="*/ 13 w 79"/>
                <a:gd name="T5" fmla="*/ 218 h 95"/>
                <a:gd name="T6" fmla="*/ 108 w 79"/>
                <a:gd name="T7" fmla="*/ 13 h 95"/>
                <a:gd name="T8" fmla="*/ 249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7" name="Freeform 237">
              <a:extLst>
                <a:ext uri="{FF2B5EF4-FFF2-40B4-BE49-F238E27FC236}">
                  <a16:creationId xmlns:a16="http://schemas.microsoft.com/office/drawing/2014/main" id="{356F5081-8BC8-4978-9784-5E7319DD3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8" name="Freeform 238">
              <a:extLst>
                <a:ext uri="{FF2B5EF4-FFF2-40B4-BE49-F238E27FC236}">
                  <a16:creationId xmlns:a16="http://schemas.microsoft.com/office/drawing/2014/main" id="{FE4D4D1D-EEE2-449E-A773-2D902A812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9" name="Freeform 239">
              <a:extLst>
                <a:ext uri="{FF2B5EF4-FFF2-40B4-BE49-F238E27FC236}">
                  <a16:creationId xmlns:a16="http://schemas.microsoft.com/office/drawing/2014/main" id="{1A6F7312-D243-4EC2-8601-2C713D9EA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786"/>
              <a:ext cx="151" cy="176"/>
            </a:xfrm>
            <a:custGeom>
              <a:avLst/>
              <a:gdLst>
                <a:gd name="T0" fmla="*/ 289 w 101"/>
                <a:gd name="T1" fmla="*/ 54 h 110"/>
                <a:gd name="T2" fmla="*/ 263 w 101"/>
                <a:gd name="T3" fmla="*/ 323 h 110"/>
                <a:gd name="T4" fmla="*/ 49 w 101"/>
                <a:gd name="T5" fmla="*/ 397 h 110"/>
                <a:gd name="T6" fmla="*/ 73 w 101"/>
                <a:gd name="T7" fmla="*/ 128 h 110"/>
                <a:gd name="T8" fmla="*/ 289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0" name="Freeform 240">
              <a:extLst>
                <a:ext uri="{FF2B5EF4-FFF2-40B4-BE49-F238E27FC236}">
                  <a16:creationId xmlns:a16="http://schemas.microsoft.com/office/drawing/2014/main" id="{0EBA1C70-6DAA-466D-ACAB-3BD1B3AED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1" name="Freeform 241">
              <a:extLst>
                <a:ext uri="{FF2B5EF4-FFF2-40B4-BE49-F238E27FC236}">
                  <a16:creationId xmlns:a16="http://schemas.microsoft.com/office/drawing/2014/main" id="{946F54F4-3875-4758-A667-5116ADD00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2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2" name="Freeform 242">
              <a:extLst>
                <a:ext uri="{FF2B5EF4-FFF2-40B4-BE49-F238E27FC236}">
                  <a16:creationId xmlns:a16="http://schemas.microsoft.com/office/drawing/2014/main" id="{5957725F-23C6-47D0-9A1D-681142473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768"/>
              <a:ext cx="285" cy="545"/>
            </a:xfrm>
            <a:custGeom>
              <a:avLst/>
              <a:gdLst>
                <a:gd name="T0" fmla="*/ 606 w 190"/>
                <a:gd name="T1" fmla="*/ 682 h 341"/>
                <a:gd name="T2" fmla="*/ 593 w 190"/>
                <a:gd name="T3" fmla="*/ 620 h 341"/>
                <a:gd name="T4" fmla="*/ 615 w 190"/>
                <a:gd name="T5" fmla="*/ 430 h 341"/>
                <a:gd name="T6" fmla="*/ 297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5 w 190"/>
                <a:gd name="T19" fmla="*/ 1384 h 341"/>
                <a:gd name="T20" fmla="*/ 633 w 190"/>
                <a:gd name="T21" fmla="*/ 930 h 341"/>
                <a:gd name="T22" fmla="*/ 594 w 190"/>
                <a:gd name="T23" fmla="*/ 743 h 341"/>
                <a:gd name="T24" fmla="*/ 606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6" name="Group 243">
            <a:extLst>
              <a:ext uri="{FF2B5EF4-FFF2-40B4-BE49-F238E27FC236}">
                <a16:creationId xmlns:a16="http://schemas.microsoft.com/office/drawing/2014/main" id="{12BB9C65-CF87-4167-98E4-E4BD5120F2CD}"/>
              </a:ext>
            </a:extLst>
          </p:cNvPr>
          <p:cNvGrpSpPr>
            <a:grpSpLocks/>
          </p:cNvGrpSpPr>
          <p:nvPr/>
        </p:nvGrpSpPr>
        <p:grpSpPr bwMode="auto">
          <a:xfrm>
            <a:off x="6704013" y="1379538"/>
            <a:ext cx="455612" cy="882650"/>
            <a:chOff x="3263" y="770"/>
            <a:chExt cx="287" cy="556"/>
          </a:xfrm>
        </p:grpSpPr>
        <p:sp>
          <p:nvSpPr>
            <p:cNvPr id="64661" name="Freeform 244">
              <a:extLst>
                <a:ext uri="{FF2B5EF4-FFF2-40B4-BE49-F238E27FC236}">
                  <a16:creationId xmlns:a16="http://schemas.microsoft.com/office/drawing/2014/main" id="{43F9752A-700F-4D95-B7B6-53B6E8B5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773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601 w 190"/>
                <a:gd name="T3" fmla="*/ 620 h 341"/>
                <a:gd name="T4" fmla="*/ 623 w 190"/>
                <a:gd name="T5" fmla="*/ 430 h 341"/>
                <a:gd name="T6" fmla="*/ 300 w 190"/>
                <a:gd name="T7" fmla="*/ 8 h 341"/>
                <a:gd name="T8" fmla="*/ 12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9 w 190"/>
                <a:gd name="T19" fmla="*/ 1384 h 341"/>
                <a:gd name="T20" fmla="*/ 641 w 190"/>
                <a:gd name="T21" fmla="*/ 930 h 341"/>
                <a:gd name="T22" fmla="*/ 602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2" name="Freeform 245">
              <a:extLst>
                <a:ext uri="{FF2B5EF4-FFF2-40B4-BE49-F238E27FC236}">
                  <a16:creationId xmlns:a16="http://schemas.microsoft.com/office/drawing/2014/main" id="{1FD3D716-4DBE-4D2D-87F4-24DA4689C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779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3" name="Freeform 246">
              <a:extLst>
                <a:ext uri="{FF2B5EF4-FFF2-40B4-BE49-F238E27FC236}">
                  <a16:creationId xmlns:a16="http://schemas.microsoft.com/office/drawing/2014/main" id="{3889CC0E-CEC8-4207-82D9-BFB58030F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032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4" name="Freeform 247">
              <a:extLst>
                <a:ext uri="{FF2B5EF4-FFF2-40B4-BE49-F238E27FC236}">
                  <a16:creationId xmlns:a16="http://schemas.microsoft.com/office/drawing/2014/main" id="{B90993E9-6874-4CC2-BE00-5A66C7A08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067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5" name="Freeform 248">
              <a:extLst>
                <a:ext uri="{FF2B5EF4-FFF2-40B4-BE49-F238E27FC236}">
                  <a16:creationId xmlns:a16="http://schemas.microsoft.com/office/drawing/2014/main" id="{EB2813CD-87B6-42FE-ACFE-DE28D148C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085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6" name="Freeform 249">
              <a:extLst>
                <a:ext uri="{FF2B5EF4-FFF2-40B4-BE49-F238E27FC236}">
                  <a16:creationId xmlns:a16="http://schemas.microsoft.com/office/drawing/2014/main" id="{48F0640B-4AE6-4C3A-BDD3-E5E47D82A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094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0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7" name="Freeform 250">
              <a:extLst>
                <a:ext uri="{FF2B5EF4-FFF2-40B4-BE49-F238E27FC236}">
                  <a16:creationId xmlns:a16="http://schemas.microsoft.com/office/drawing/2014/main" id="{1EAB7058-2DDA-4FF7-8E54-FD8DB6CC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1139"/>
              <a:ext cx="25" cy="26"/>
            </a:xfrm>
            <a:custGeom>
              <a:avLst/>
              <a:gdLst>
                <a:gd name="T0" fmla="*/ 61 w 16"/>
                <a:gd name="T1" fmla="*/ 34 h 16"/>
                <a:gd name="T2" fmla="*/ 31 w 16"/>
                <a:gd name="T3" fmla="*/ 68 h 16"/>
                <a:gd name="T4" fmla="*/ 0 w 16"/>
                <a:gd name="T5" fmla="*/ 34 h 16"/>
                <a:gd name="T6" fmla="*/ 31 w 16"/>
                <a:gd name="T7" fmla="*/ 0 h 16"/>
                <a:gd name="T8" fmla="*/ 61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8" name="Freeform 251">
              <a:extLst>
                <a:ext uri="{FF2B5EF4-FFF2-40B4-BE49-F238E27FC236}">
                  <a16:creationId xmlns:a16="http://schemas.microsoft.com/office/drawing/2014/main" id="{ECB60D1A-FE2F-4828-B7F3-5224150A0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787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9" name="Freeform 252">
              <a:extLst>
                <a:ext uri="{FF2B5EF4-FFF2-40B4-BE49-F238E27FC236}">
                  <a16:creationId xmlns:a16="http://schemas.microsoft.com/office/drawing/2014/main" id="{BF025775-F901-43A4-AE9A-A6D9FD1EE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805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0" name="Freeform 253">
              <a:extLst>
                <a:ext uri="{FF2B5EF4-FFF2-40B4-BE49-F238E27FC236}">
                  <a16:creationId xmlns:a16="http://schemas.microsoft.com/office/drawing/2014/main" id="{247B4EFD-6E5E-45A8-AE16-87591A6B6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883"/>
              <a:ext cx="46" cy="55"/>
            </a:xfrm>
            <a:custGeom>
              <a:avLst/>
              <a:gdLst>
                <a:gd name="T0" fmla="*/ 97 w 30"/>
                <a:gd name="T1" fmla="*/ 94 h 34"/>
                <a:gd name="T2" fmla="*/ 32 w 30"/>
                <a:gd name="T3" fmla="*/ 131 h 34"/>
                <a:gd name="T4" fmla="*/ 12 w 30"/>
                <a:gd name="T5" fmla="*/ 50 h 34"/>
                <a:gd name="T6" fmla="*/ 75 w 30"/>
                <a:gd name="T7" fmla="*/ 13 h 34"/>
                <a:gd name="T8" fmla="*/ 97 w 30"/>
                <a:gd name="T9" fmla="*/ 9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1" name="Freeform 254">
              <a:extLst>
                <a:ext uri="{FF2B5EF4-FFF2-40B4-BE49-F238E27FC236}">
                  <a16:creationId xmlns:a16="http://schemas.microsoft.com/office/drawing/2014/main" id="{A88A6A87-0523-4362-BA02-FB3387A36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770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7" name="Group 255">
            <a:extLst>
              <a:ext uri="{FF2B5EF4-FFF2-40B4-BE49-F238E27FC236}">
                <a16:creationId xmlns:a16="http://schemas.microsoft.com/office/drawing/2014/main" id="{3C46F00B-1EF3-4FA2-9EDE-1911FF6CB03C}"/>
              </a:ext>
            </a:extLst>
          </p:cNvPr>
          <p:cNvGrpSpPr>
            <a:grpSpLocks/>
          </p:cNvGrpSpPr>
          <p:nvPr/>
        </p:nvGrpSpPr>
        <p:grpSpPr bwMode="auto">
          <a:xfrm>
            <a:off x="7694613" y="1381125"/>
            <a:ext cx="454025" cy="884238"/>
            <a:chOff x="3887" y="771"/>
            <a:chExt cx="286" cy="557"/>
          </a:xfrm>
        </p:grpSpPr>
        <p:sp>
          <p:nvSpPr>
            <p:cNvPr id="64650" name="Freeform 256">
              <a:extLst>
                <a:ext uri="{FF2B5EF4-FFF2-40B4-BE49-F238E27FC236}">
                  <a16:creationId xmlns:a16="http://schemas.microsoft.com/office/drawing/2014/main" id="{98328CC5-E771-41E1-9588-FA5D4B426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775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601 w 190"/>
                <a:gd name="T3" fmla="*/ 620 h 341"/>
                <a:gd name="T4" fmla="*/ 623 w 190"/>
                <a:gd name="T5" fmla="*/ 430 h 341"/>
                <a:gd name="T6" fmla="*/ 300 w 190"/>
                <a:gd name="T7" fmla="*/ 8 h 341"/>
                <a:gd name="T8" fmla="*/ 12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9 w 190"/>
                <a:gd name="T19" fmla="*/ 1384 h 341"/>
                <a:gd name="T20" fmla="*/ 641 w 190"/>
                <a:gd name="T21" fmla="*/ 930 h 341"/>
                <a:gd name="T22" fmla="*/ 602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3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3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79" y="173"/>
                    <a:pt x="179" y="167"/>
                  </a:cubicBezTo>
                  <a:close/>
                </a:path>
              </a:pathLst>
            </a:custGeom>
            <a:solidFill>
              <a:srgbClr val="F8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1" name="Freeform 257">
              <a:extLst>
                <a:ext uri="{FF2B5EF4-FFF2-40B4-BE49-F238E27FC236}">
                  <a16:creationId xmlns:a16="http://schemas.microsoft.com/office/drawing/2014/main" id="{04A5682C-D19C-4775-94F7-50F59D514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4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7" y="150"/>
                    <a:pt x="69" y="172"/>
                    <a:pt x="39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2" name="Freeform 258">
              <a:extLst>
                <a:ext uri="{FF2B5EF4-FFF2-40B4-BE49-F238E27FC236}">
                  <a16:creationId xmlns:a16="http://schemas.microsoft.com/office/drawing/2014/main" id="{D2A3B7D1-D89D-4020-8A65-B5078934A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3" name="Freeform 259">
              <a:extLst>
                <a:ext uri="{FF2B5EF4-FFF2-40B4-BE49-F238E27FC236}">
                  <a16:creationId xmlns:a16="http://schemas.microsoft.com/office/drawing/2014/main" id="{392A9294-E8FD-4C27-A677-7F12A743F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069"/>
              <a:ext cx="192" cy="259"/>
            </a:xfrm>
            <a:custGeom>
              <a:avLst/>
              <a:gdLst>
                <a:gd name="T0" fmla="*/ 363 w 128"/>
                <a:gd name="T1" fmla="*/ 232 h 162"/>
                <a:gd name="T2" fmla="*/ 338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63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7" y="57"/>
                  </a:moveTo>
                  <a:cubicBezTo>
                    <a:pt x="128" y="95"/>
                    <a:pt x="125" y="135"/>
                    <a:pt x="100" y="149"/>
                  </a:cubicBezTo>
                  <a:cubicBezTo>
                    <a:pt x="76" y="162"/>
                    <a:pt x="40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7" y="57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4" name="Freeform 260">
              <a:extLst>
                <a:ext uri="{FF2B5EF4-FFF2-40B4-BE49-F238E27FC236}">
                  <a16:creationId xmlns:a16="http://schemas.microsoft.com/office/drawing/2014/main" id="{EB22F930-86AC-4A44-A425-ABC519BF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086"/>
              <a:ext cx="118" cy="152"/>
            </a:xfrm>
            <a:custGeom>
              <a:avLst/>
              <a:gdLst>
                <a:gd name="T0" fmla="*/ 249 w 79"/>
                <a:gd name="T1" fmla="*/ 170 h 95"/>
                <a:gd name="T2" fmla="*/ 157 w 79"/>
                <a:gd name="T3" fmla="*/ 376 h 95"/>
                <a:gd name="T4" fmla="*/ 13 w 79"/>
                <a:gd name="T5" fmla="*/ 218 h 95"/>
                <a:gd name="T6" fmla="*/ 108 w 79"/>
                <a:gd name="T7" fmla="*/ 13 h 95"/>
                <a:gd name="T8" fmla="*/ 249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7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5" name="Freeform 261">
              <a:extLst>
                <a:ext uri="{FF2B5EF4-FFF2-40B4-BE49-F238E27FC236}">
                  <a16:creationId xmlns:a16="http://schemas.microsoft.com/office/drawing/2014/main" id="{2ABF9707-235C-4D26-A69C-A2DBF7362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0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6" name="Freeform 262">
              <a:extLst>
                <a:ext uri="{FF2B5EF4-FFF2-40B4-BE49-F238E27FC236}">
                  <a16:creationId xmlns:a16="http://schemas.microsoft.com/office/drawing/2014/main" id="{60D2A84D-90F4-4736-BB69-B5FDC259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141"/>
              <a:ext cx="24" cy="25"/>
            </a:xfrm>
            <a:custGeom>
              <a:avLst/>
              <a:gdLst>
                <a:gd name="T0" fmla="*/ 54 w 16"/>
                <a:gd name="T1" fmla="*/ 31 h 16"/>
                <a:gd name="T2" fmla="*/ 27 w 16"/>
                <a:gd name="T3" fmla="*/ 61 h 16"/>
                <a:gd name="T4" fmla="*/ 0 w 16"/>
                <a:gd name="T5" fmla="*/ 31 h 16"/>
                <a:gd name="T6" fmla="*/ 27 w 16"/>
                <a:gd name="T7" fmla="*/ 0 h 16"/>
                <a:gd name="T8" fmla="*/ 54 w 16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7" name="Freeform 263">
              <a:extLst>
                <a:ext uri="{FF2B5EF4-FFF2-40B4-BE49-F238E27FC236}">
                  <a16:creationId xmlns:a16="http://schemas.microsoft.com/office/drawing/2014/main" id="{2FE2C2C8-1289-4184-AEBA-A71031A8A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789"/>
              <a:ext cx="153" cy="176"/>
            </a:xfrm>
            <a:custGeom>
              <a:avLst/>
              <a:gdLst>
                <a:gd name="T0" fmla="*/ 291 w 102"/>
                <a:gd name="T1" fmla="*/ 54 h 110"/>
                <a:gd name="T2" fmla="*/ 270 w 102"/>
                <a:gd name="T3" fmla="*/ 323 h 110"/>
                <a:gd name="T4" fmla="*/ 54 w 102"/>
                <a:gd name="T5" fmla="*/ 397 h 110"/>
                <a:gd name="T6" fmla="*/ 80 w 102"/>
                <a:gd name="T7" fmla="*/ 128 h 110"/>
                <a:gd name="T8" fmla="*/ 291 w 102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10">
                  <a:moveTo>
                    <a:pt x="86" y="13"/>
                  </a:moveTo>
                  <a:cubicBezTo>
                    <a:pt x="102" y="26"/>
                    <a:pt x="99" y="55"/>
                    <a:pt x="80" y="79"/>
                  </a:cubicBezTo>
                  <a:cubicBezTo>
                    <a:pt x="60" y="102"/>
                    <a:pt x="32" y="110"/>
                    <a:pt x="16" y="97"/>
                  </a:cubicBezTo>
                  <a:cubicBezTo>
                    <a:pt x="0" y="84"/>
                    <a:pt x="3" y="55"/>
                    <a:pt x="23" y="31"/>
                  </a:cubicBezTo>
                  <a:cubicBezTo>
                    <a:pt x="42" y="8"/>
                    <a:pt x="71" y="0"/>
                    <a:pt x="86" y="13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8" name="Freeform 264">
              <a:extLst>
                <a:ext uri="{FF2B5EF4-FFF2-40B4-BE49-F238E27FC236}">
                  <a16:creationId xmlns:a16="http://schemas.microsoft.com/office/drawing/2014/main" id="{F9DC4268-174A-404E-AD02-F4F529CAC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807"/>
              <a:ext cx="73" cy="84"/>
            </a:xfrm>
            <a:custGeom>
              <a:avLst/>
              <a:gdLst>
                <a:gd name="T0" fmla="*/ 136 w 49"/>
                <a:gd name="T1" fmla="*/ 155 h 53"/>
                <a:gd name="T2" fmla="*/ 28 w 49"/>
                <a:gd name="T3" fmla="*/ 179 h 53"/>
                <a:gd name="T4" fmla="*/ 27 w 49"/>
                <a:gd name="T5" fmla="*/ 52 h 53"/>
                <a:gd name="T6" fmla="*/ 133 w 49"/>
                <a:gd name="T7" fmla="*/ 27 h 53"/>
                <a:gd name="T8" fmla="*/ 136 w 49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49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9" name="Freeform 265">
              <a:extLst>
                <a:ext uri="{FF2B5EF4-FFF2-40B4-BE49-F238E27FC236}">
                  <a16:creationId xmlns:a16="http://schemas.microsoft.com/office/drawing/2014/main" id="{80A65504-764A-4A73-A615-542575F47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2 w 30"/>
                <a:gd name="T3" fmla="*/ 124 h 34"/>
                <a:gd name="T4" fmla="*/ 12 w 30"/>
                <a:gd name="T5" fmla="*/ 48 h 34"/>
                <a:gd name="T6" fmla="*/ 68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0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0" name="Freeform 266">
              <a:extLst>
                <a:ext uri="{FF2B5EF4-FFF2-40B4-BE49-F238E27FC236}">
                  <a16:creationId xmlns:a16="http://schemas.microsoft.com/office/drawing/2014/main" id="{22AE57D9-3ADE-4C81-BE6E-5420A0D64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601 w 190"/>
                <a:gd name="T3" fmla="*/ 623 h 341"/>
                <a:gd name="T4" fmla="*/ 623 w 190"/>
                <a:gd name="T5" fmla="*/ 431 h 341"/>
                <a:gd name="T6" fmla="*/ 300 w 190"/>
                <a:gd name="T7" fmla="*/ 8 h 341"/>
                <a:gd name="T8" fmla="*/ 12 w 190"/>
                <a:gd name="T9" fmla="*/ 464 h 341"/>
                <a:gd name="T10" fmla="*/ 45 w 190"/>
                <a:gd name="T11" fmla="*/ 644 h 341"/>
                <a:gd name="T12" fmla="*/ 35 w 190"/>
                <a:gd name="T13" fmla="*/ 716 h 341"/>
                <a:gd name="T14" fmla="*/ 48 w 190"/>
                <a:gd name="T15" fmla="*/ 780 h 341"/>
                <a:gd name="T16" fmla="*/ 27 w 190"/>
                <a:gd name="T17" fmla="*/ 969 h 341"/>
                <a:gd name="T18" fmla="*/ 349 w 190"/>
                <a:gd name="T19" fmla="*/ 1391 h 341"/>
                <a:gd name="T20" fmla="*/ 641 w 190"/>
                <a:gd name="T21" fmla="*/ 935 h 341"/>
                <a:gd name="T22" fmla="*/ 602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8" name="Group 267">
            <a:extLst>
              <a:ext uri="{FF2B5EF4-FFF2-40B4-BE49-F238E27FC236}">
                <a16:creationId xmlns:a16="http://schemas.microsoft.com/office/drawing/2014/main" id="{D352789D-6DC3-4BB6-8BCC-5B8064D40FC9}"/>
              </a:ext>
            </a:extLst>
          </p:cNvPr>
          <p:cNvGrpSpPr>
            <a:grpSpLocks/>
          </p:cNvGrpSpPr>
          <p:nvPr/>
        </p:nvGrpSpPr>
        <p:grpSpPr bwMode="auto">
          <a:xfrm>
            <a:off x="8686800" y="1381125"/>
            <a:ext cx="454025" cy="884238"/>
            <a:chOff x="4512" y="771"/>
            <a:chExt cx="286" cy="557"/>
          </a:xfrm>
        </p:grpSpPr>
        <p:sp>
          <p:nvSpPr>
            <p:cNvPr id="64639" name="Freeform 268">
              <a:extLst>
                <a:ext uri="{FF2B5EF4-FFF2-40B4-BE49-F238E27FC236}">
                  <a16:creationId xmlns:a16="http://schemas.microsoft.com/office/drawing/2014/main" id="{38C2B4A7-2F5C-435C-A47D-A8099820A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775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601 w 190"/>
                <a:gd name="T3" fmla="*/ 620 h 341"/>
                <a:gd name="T4" fmla="*/ 623 w 190"/>
                <a:gd name="T5" fmla="*/ 430 h 341"/>
                <a:gd name="T6" fmla="*/ 300 w 190"/>
                <a:gd name="T7" fmla="*/ 8 h 341"/>
                <a:gd name="T8" fmla="*/ 12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9 w 190"/>
                <a:gd name="T19" fmla="*/ 1384 h 341"/>
                <a:gd name="T20" fmla="*/ 641 w 190"/>
                <a:gd name="T21" fmla="*/ 930 h 341"/>
                <a:gd name="T22" fmla="*/ 602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3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3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0" name="Freeform 269">
              <a:extLst>
                <a:ext uri="{FF2B5EF4-FFF2-40B4-BE49-F238E27FC236}">
                  <a16:creationId xmlns:a16="http://schemas.microsoft.com/office/drawing/2014/main" id="{88C22297-3D2A-4DA9-9973-1CEE1FB60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4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7" y="150"/>
                    <a:pt x="69" y="172"/>
                    <a:pt x="39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1" name="Freeform 270">
              <a:extLst>
                <a:ext uri="{FF2B5EF4-FFF2-40B4-BE49-F238E27FC236}">
                  <a16:creationId xmlns:a16="http://schemas.microsoft.com/office/drawing/2014/main" id="{CE293552-A981-4E91-9555-11D5C1F4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034"/>
              <a:ext cx="22" cy="48"/>
            </a:xfrm>
            <a:custGeom>
              <a:avLst/>
              <a:gdLst>
                <a:gd name="T0" fmla="*/ 49 w 14"/>
                <a:gd name="T1" fmla="*/ 0 h 30"/>
                <a:gd name="T2" fmla="*/ 55 w 14"/>
                <a:gd name="T3" fmla="*/ 123 h 30"/>
                <a:gd name="T4" fmla="*/ 49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2" name="Freeform 271">
              <a:extLst>
                <a:ext uri="{FF2B5EF4-FFF2-40B4-BE49-F238E27FC236}">
                  <a16:creationId xmlns:a16="http://schemas.microsoft.com/office/drawing/2014/main" id="{DEB710AC-AC4E-45A0-8C1C-3B1850B67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1069"/>
              <a:ext cx="192" cy="259"/>
            </a:xfrm>
            <a:custGeom>
              <a:avLst/>
              <a:gdLst>
                <a:gd name="T0" fmla="*/ 363 w 128"/>
                <a:gd name="T1" fmla="*/ 232 h 162"/>
                <a:gd name="T2" fmla="*/ 342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63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7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6" y="162"/>
                    <a:pt x="40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7" y="5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3" name="Freeform 272">
              <a:extLst>
                <a:ext uri="{FF2B5EF4-FFF2-40B4-BE49-F238E27FC236}">
                  <a16:creationId xmlns:a16="http://schemas.microsoft.com/office/drawing/2014/main" id="{12521BD4-7C5C-440F-AE41-053CC2F16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4" name="Freeform 273">
              <a:extLst>
                <a:ext uri="{FF2B5EF4-FFF2-40B4-BE49-F238E27FC236}">
                  <a16:creationId xmlns:a16="http://schemas.microsoft.com/office/drawing/2014/main" id="{0D55B518-96D8-4FDB-9303-7C64616D8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096"/>
              <a:ext cx="34" cy="34"/>
            </a:xfrm>
            <a:custGeom>
              <a:avLst/>
              <a:gdLst>
                <a:gd name="T0" fmla="*/ 74 w 23"/>
                <a:gd name="T1" fmla="*/ 42 h 21"/>
                <a:gd name="T2" fmla="*/ 40 w 23"/>
                <a:gd name="T3" fmla="*/ 89 h 21"/>
                <a:gd name="T4" fmla="*/ 0 w 23"/>
                <a:gd name="T5" fmla="*/ 47 h 21"/>
                <a:gd name="T6" fmla="*/ 35 w 23"/>
                <a:gd name="T7" fmla="*/ 0 h 21"/>
                <a:gd name="T8" fmla="*/ 74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5" name="Freeform 274">
              <a:extLst>
                <a:ext uri="{FF2B5EF4-FFF2-40B4-BE49-F238E27FC236}">
                  <a16:creationId xmlns:a16="http://schemas.microsoft.com/office/drawing/2014/main" id="{31A49CF1-2B84-4CF6-8265-27A209CE4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1141"/>
              <a:ext cx="24" cy="25"/>
            </a:xfrm>
            <a:custGeom>
              <a:avLst/>
              <a:gdLst>
                <a:gd name="T0" fmla="*/ 54 w 16"/>
                <a:gd name="T1" fmla="*/ 31 h 16"/>
                <a:gd name="T2" fmla="*/ 27 w 16"/>
                <a:gd name="T3" fmla="*/ 61 h 16"/>
                <a:gd name="T4" fmla="*/ 0 w 16"/>
                <a:gd name="T5" fmla="*/ 31 h 16"/>
                <a:gd name="T6" fmla="*/ 27 w 16"/>
                <a:gd name="T7" fmla="*/ 0 h 16"/>
                <a:gd name="T8" fmla="*/ 54 w 16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6" name="Freeform 275">
              <a:extLst>
                <a:ext uri="{FF2B5EF4-FFF2-40B4-BE49-F238E27FC236}">
                  <a16:creationId xmlns:a16="http://schemas.microsoft.com/office/drawing/2014/main" id="{6A2B0AAD-0DCB-4AA6-B5DF-9F5575386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789"/>
              <a:ext cx="152" cy="176"/>
            </a:xfrm>
            <a:custGeom>
              <a:avLst/>
              <a:gdLst>
                <a:gd name="T0" fmla="*/ 290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0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5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59" y="102"/>
                    <a:pt x="31" y="110"/>
                    <a:pt x="15" y="97"/>
                  </a:cubicBezTo>
                  <a:cubicBezTo>
                    <a:pt x="0" y="84"/>
                    <a:pt x="2" y="55"/>
                    <a:pt x="22" y="31"/>
                  </a:cubicBezTo>
                  <a:cubicBezTo>
                    <a:pt x="41" y="8"/>
                    <a:pt x="70" y="0"/>
                    <a:pt x="85" y="13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7" name="Freeform 276">
              <a:extLst>
                <a:ext uri="{FF2B5EF4-FFF2-40B4-BE49-F238E27FC236}">
                  <a16:creationId xmlns:a16="http://schemas.microsoft.com/office/drawing/2014/main" id="{FB576C6F-4686-4BAA-AFD8-E0BBFB59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807"/>
              <a:ext cx="74" cy="84"/>
            </a:xfrm>
            <a:custGeom>
              <a:avLst/>
              <a:gdLst>
                <a:gd name="T0" fmla="*/ 142 w 49"/>
                <a:gd name="T1" fmla="*/ 155 h 53"/>
                <a:gd name="T2" fmla="*/ 32 w 49"/>
                <a:gd name="T3" fmla="*/ 179 h 53"/>
                <a:gd name="T4" fmla="*/ 27 w 49"/>
                <a:gd name="T5" fmla="*/ 52 h 53"/>
                <a:gd name="T6" fmla="*/ 137 w 49"/>
                <a:gd name="T7" fmla="*/ 27 h 53"/>
                <a:gd name="T8" fmla="*/ 142 w 49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49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8" name="Freeform 277">
              <a:extLst>
                <a:ext uri="{FF2B5EF4-FFF2-40B4-BE49-F238E27FC236}">
                  <a16:creationId xmlns:a16="http://schemas.microsoft.com/office/drawing/2014/main" id="{DE58577E-9475-43B9-8E5B-B79CACAE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2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9" name="Freeform 278">
              <a:extLst>
                <a:ext uri="{FF2B5EF4-FFF2-40B4-BE49-F238E27FC236}">
                  <a16:creationId xmlns:a16="http://schemas.microsoft.com/office/drawing/2014/main" id="{3FD23B0B-F978-4233-BD2B-C12DB58D5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601 w 190"/>
                <a:gd name="T3" fmla="*/ 623 h 341"/>
                <a:gd name="T4" fmla="*/ 623 w 190"/>
                <a:gd name="T5" fmla="*/ 431 h 341"/>
                <a:gd name="T6" fmla="*/ 300 w 190"/>
                <a:gd name="T7" fmla="*/ 8 h 341"/>
                <a:gd name="T8" fmla="*/ 12 w 190"/>
                <a:gd name="T9" fmla="*/ 464 h 341"/>
                <a:gd name="T10" fmla="*/ 45 w 190"/>
                <a:gd name="T11" fmla="*/ 644 h 341"/>
                <a:gd name="T12" fmla="*/ 35 w 190"/>
                <a:gd name="T13" fmla="*/ 716 h 341"/>
                <a:gd name="T14" fmla="*/ 48 w 190"/>
                <a:gd name="T15" fmla="*/ 780 h 341"/>
                <a:gd name="T16" fmla="*/ 27 w 190"/>
                <a:gd name="T17" fmla="*/ 969 h 341"/>
                <a:gd name="T18" fmla="*/ 349 w 190"/>
                <a:gd name="T19" fmla="*/ 1391 h 341"/>
                <a:gd name="T20" fmla="*/ 641 w 190"/>
                <a:gd name="T21" fmla="*/ 935 h 341"/>
                <a:gd name="T22" fmla="*/ 602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9" name="Group 279">
            <a:extLst>
              <a:ext uri="{FF2B5EF4-FFF2-40B4-BE49-F238E27FC236}">
                <a16:creationId xmlns:a16="http://schemas.microsoft.com/office/drawing/2014/main" id="{0157022A-985F-4EBE-AA86-926C132289D2}"/>
              </a:ext>
            </a:extLst>
          </p:cNvPr>
          <p:cNvGrpSpPr>
            <a:grpSpLocks/>
          </p:cNvGrpSpPr>
          <p:nvPr/>
        </p:nvGrpSpPr>
        <p:grpSpPr bwMode="auto">
          <a:xfrm>
            <a:off x="6554788" y="4875213"/>
            <a:ext cx="73025" cy="76200"/>
            <a:chOff x="3651" y="2162"/>
            <a:chExt cx="46" cy="48"/>
          </a:xfrm>
        </p:grpSpPr>
        <p:sp>
          <p:nvSpPr>
            <p:cNvPr id="64637" name="Oval 280">
              <a:extLst>
                <a:ext uri="{FF2B5EF4-FFF2-40B4-BE49-F238E27FC236}">
                  <a16:creationId xmlns:a16="http://schemas.microsoft.com/office/drawing/2014/main" id="{D977BB98-B2D7-4976-96DD-4818A0AEB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" y="2162"/>
              <a:ext cx="46" cy="48"/>
            </a:xfrm>
            <a:prstGeom prst="ellipse">
              <a:avLst/>
            </a:prstGeom>
            <a:solidFill>
              <a:srgbClr val="A4BFE0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638" name="Freeform 281">
              <a:extLst>
                <a:ext uri="{FF2B5EF4-FFF2-40B4-BE49-F238E27FC236}">
                  <a16:creationId xmlns:a16="http://schemas.microsoft.com/office/drawing/2014/main" id="{7325FB45-0C4B-4D4C-ABEF-951D35B22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2169"/>
              <a:ext cx="14" cy="25"/>
            </a:xfrm>
            <a:custGeom>
              <a:avLst/>
              <a:gdLst>
                <a:gd name="T0" fmla="*/ 28 w 10"/>
                <a:gd name="T1" fmla="*/ 0 h 16"/>
                <a:gd name="T2" fmla="*/ 14 w 10"/>
                <a:gd name="T3" fmla="*/ 61 h 16"/>
                <a:gd name="T4" fmla="*/ 28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5" y="16"/>
                  </a:cubicBezTo>
                  <a:cubicBezTo>
                    <a:pt x="5" y="16"/>
                    <a:pt x="4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0" name="Group 282">
            <a:extLst>
              <a:ext uri="{FF2B5EF4-FFF2-40B4-BE49-F238E27FC236}">
                <a16:creationId xmlns:a16="http://schemas.microsoft.com/office/drawing/2014/main" id="{D7EB3231-4F53-4682-B296-E89044871476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4576763"/>
            <a:ext cx="73025" cy="76200"/>
            <a:chOff x="3650" y="1974"/>
            <a:chExt cx="46" cy="48"/>
          </a:xfrm>
        </p:grpSpPr>
        <p:sp>
          <p:nvSpPr>
            <p:cNvPr id="64635" name="Oval 283">
              <a:extLst>
                <a:ext uri="{FF2B5EF4-FFF2-40B4-BE49-F238E27FC236}">
                  <a16:creationId xmlns:a16="http://schemas.microsoft.com/office/drawing/2014/main" id="{2E286183-8B31-4C40-B02F-51A991BC8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1974"/>
              <a:ext cx="46" cy="48"/>
            </a:xfrm>
            <a:prstGeom prst="ellipse">
              <a:avLst/>
            </a:prstGeom>
            <a:solidFill>
              <a:srgbClr val="D590B9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636" name="Freeform 284">
              <a:extLst>
                <a:ext uri="{FF2B5EF4-FFF2-40B4-BE49-F238E27FC236}">
                  <a16:creationId xmlns:a16="http://schemas.microsoft.com/office/drawing/2014/main" id="{E6E29BA9-8622-4839-837B-F8AFDE7CF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980"/>
              <a:ext cx="15" cy="25"/>
            </a:xfrm>
            <a:custGeom>
              <a:avLst/>
              <a:gdLst>
                <a:gd name="T0" fmla="*/ 35 w 10"/>
                <a:gd name="T1" fmla="*/ 0 h 16"/>
                <a:gd name="T2" fmla="*/ 14 w 10"/>
                <a:gd name="T3" fmla="*/ 61 h 16"/>
                <a:gd name="T4" fmla="*/ 35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1" name="Group 285">
            <a:extLst>
              <a:ext uri="{FF2B5EF4-FFF2-40B4-BE49-F238E27FC236}">
                <a16:creationId xmlns:a16="http://schemas.microsoft.com/office/drawing/2014/main" id="{C539E4C5-9191-4E31-89D0-E53AD3DF66AF}"/>
              </a:ext>
            </a:extLst>
          </p:cNvPr>
          <p:cNvGrpSpPr>
            <a:grpSpLocks/>
          </p:cNvGrpSpPr>
          <p:nvPr/>
        </p:nvGrpSpPr>
        <p:grpSpPr bwMode="auto">
          <a:xfrm>
            <a:off x="6551613" y="4271963"/>
            <a:ext cx="73025" cy="79375"/>
            <a:chOff x="3649" y="1782"/>
            <a:chExt cx="46" cy="50"/>
          </a:xfrm>
        </p:grpSpPr>
        <p:sp>
          <p:nvSpPr>
            <p:cNvPr id="64633" name="Oval 286">
              <a:extLst>
                <a:ext uri="{FF2B5EF4-FFF2-40B4-BE49-F238E27FC236}">
                  <a16:creationId xmlns:a16="http://schemas.microsoft.com/office/drawing/2014/main" id="{60D47606-A6F5-441F-941B-C61C109C5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1782"/>
              <a:ext cx="46" cy="50"/>
            </a:xfrm>
            <a:prstGeom prst="ellipse">
              <a:avLst/>
            </a:prstGeom>
            <a:solidFill>
              <a:srgbClr val="DBB9D5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634" name="Freeform 287">
              <a:extLst>
                <a:ext uri="{FF2B5EF4-FFF2-40B4-BE49-F238E27FC236}">
                  <a16:creationId xmlns:a16="http://schemas.microsoft.com/office/drawing/2014/main" id="{7654FF7A-98B7-499F-8351-79CA113CA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790"/>
              <a:ext cx="16" cy="25"/>
            </a:xfrm>
            <a:custGeom>
              <a:avLst/>
              <a:gdLst>
                <a:gd name="T0" fmla="*/ 33 w 11"/>
                <a:gd name="T1" fmla="*/ 0 h 16"/>
                <a:gd name="T2" fmla="*/ 15 w 11"/>
                <a:gd name="T3" fmla="*/ 61 h 16"/>
                <a:gd name="T4" fmla="*/ 33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2" name="Group 288">
            <a:extLst>
              <a:ext uri="{FF2B5EF4-FFF2-40B4-BE49-F238E27FC236}">
                <a16:creationId xmlns:a16="http://schemas.microsoft.com/office/drawing/2014/main" id="{F63D80E2-A0C7-41B5-BEAC-E29BD7F0E6B8}"/>
              </a:ext>
            </a:extLst>
          </p:cNvPr>
          <p:cNvGrpSpPr>
            <a:grpSpLocks/>
          </p:cNvGrpSpPr>
          <p:nvPr/>
        </p:nvGrpSpPr>
        <p:grpSpPr bwMode="auto">
          <a:xfrm>
            <a:off x="6550025" y="3960813"/>
            <a:ext cx="74613" cy="77787"/>
            <a:chOff x="3648" y="1586"/>
            <a:chExt cx="47" cy="49"/>
          </a:xfrm>
        </p:grpSpPr>
        <p:sp>
          <p:nvSpPr>
            <p:cNvPr id="64631" name="Oval 289">
              <a:extLst>
                <a:ext uri="{FF2B5EF4-FFF2-40B4-BE49-F238E27FC236}">
                  <a16:creationId xmlns:a16="http://schemas.microsoft.com/office/drawing/2014/main" id="{323E16D6-0779-468B-8232-E9E8DAF62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1586"/>
              <a:ext cx="47" cy="49"/>
            </a:xfrm>
            <a:prstGeom prst="ellipse">
              <a:avLst/>
            </a:prstGeom>
            <a:solidFill>
              <a:srgbClr val="C04040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632" name="Freeform 290">
              <a:extLst>
                <a:ext uri="{FF2B5EF4-FFF2-40B4-BE49-F238E27FC236}">
                  <a16:creationId xmlns:a16="http://schemas.microsoft.com/office/drawing/2014/main" id="{5493B9BF-8B22-4967-ADB8-6C690C965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593"/>
              <a:ext cx="16" cy="25"/>
            </a:xfrm>
            <a:custGeom>
              <a:avLst/>
              <a:gdLst>
                <a:gd name="T0" fmla="*/ 33 w 11"/>
                <a:gd name="T1" fmla="*/ 0 h 16"/>
                <a:gd name="T2" fmla="*/ 15 w 11"/>
                <a:gd name="T3" fmla="*/ 61 h 16"/>
                <a:gd name="T4" fmla="*/ 33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3" name="Group 291">
            <a:extLst>
              <a:ext uri="{FF2B5EF4-FFF2-40B4-BE49-F238E27FC236}">
                <a16:creationId xmlns:a16="http://schemas.microsoft.com/office/drawing/2014/main" id="{FD8D80C4-EE54-4AE0-A4F8-0A67BC927E89}"/>
              </a:ext>
            </a:extLst>
          </p:cNvPr>
          <p:cNvGrpSpPr>
            <a:grpSpLocks/>
          </p:cNvGrpSpPr>
          <p:nvPr/>
        </p:nvGrpSpPr>
        <p:grpSpPr bwMode="auto">
          <a:xfrm>
            <a:off x="3286125" y="3109913"/>
            <a:ext cx="455613" cy="882650"/>
            <a:chOff x="2013" y="2402"/>
            <a:chExt cx="287" cy="556"/>
          </a:xfrm>
        </p:grpSpPr>
        <p:sp>
          <p:nvSpPr>
            <p:cNvPr id="64620" name="Freeform 292">
              <a:extLst>
                <a:ext uri="{FF2B5EF4-FFF2-40B4-BE49-F238E27FC236}">
                  <a16:creationId xmlns:a16="http://schemas.microsoft.com/office/drawing/2014/main" id="{7EE73F84-7CFC-4B34-B893-A01CEF142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405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601 w 190"/>
                <a:gd name="T3" fmla="*/ 620 h 341"/>
                <a:gd name="T4" fmla="*/ 623 w 190"/>
                <a:gd name="T5" fmla="*/ 430 h 341"/>
                <a:gd name="T6" fmla="*/ 300 w 190"/>
                <a:gd name="T7" fmla="*/ 8 h 341"/>
                <a:gd name="T8" fmla="*/ 12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9 w 190"/>
                <a:gd name="T19" fmla="*/ 1384 h 341"/>
                <a:gd name="T20" fmla="*/ 641 w 190"/>
                <a:gd name="T21" fmla="*/ 930 h 341"/>
                <a:gd name="T22" fmla="*/ 602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1" name="Freeform 293">
              <a:extLst>
                <a:ext uri="{FF2B5EF4-FFF2-40B4-BE49-F238E27FC236}">
                  <a16:creationId xmlns:a16="http://schemas.microsoft.com/office/drawing/2014/main" id="{04FCF1A1-686D-4421-BDC5-C8A952786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41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2" name="Freeform 294">
              <a:extLst>
                <a:ext uri="{FF2B5EF4-FFF2-40B4-BE49-F238E27FC236}">
                  <a16:creationId xmlns:a16="http://schemas.microsoft.com/office/drawing/2014/main" id="{39C90253-F420-416A-8849-AF876B16E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66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3" name="Freeform 295">
              <a:extLst>
                <a:ext uri="{FF2B5EF4-FFF2-40B4-BE49-F238E27FC236}">
                  <a16:creationId xmlns:a16="http://schemas.microsoft.com/office/drawing/2014/main" id="{865F39FF-E3D5-430D-AD52-CBD3BF912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69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4" name="Freeform 296">
              <a:extLst>
                <a:ext uri="{FF2B5EF4-FFF2-40B4-BE49-F238E27FC236}">
                  <a16:creationId xmlns:a16="http://schemas.microsoft.com/office/drawing/2014/main" id="{1794450A-3462-4FCA-8DB9-D82BBEF33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717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5" name="Freeform 297">
              <a:extLst>
                <a:ext uri="{FF2B5EF4-FFF2-40B4-BE49-F238E27FC236}">
                  <a16:creationId xmlns:a16="http://schemas.microsoft.com/office/drawing/2014/main" id="{A39CFB7F-3651-4700-96B3-D56C58FD1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72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0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6" name="Freeform 298">
              <a:extLst>
                <a:ext uri="{FF2B5EF4-FFF2-40B4-BE49-F238E27FC236}">
                  <a16:creationId xmlns:a16="http://schemas.microsoft.com/office/drawing/2014/main" id="{EB314A43-A825-4529-9E1F-D5FBB4E5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771"/>
              <a:ext cx="25" cy="26"/>
            </a:xfrm>
            <a:custGeom>
              <a:avLst/>
              <a:gdLst>
                <a:gd name="T0" fmla="*/ 61 w 16"/>
                <a:gd name="T1" fmla="*/ 34 h 16"/>
                <a:gd name="T2" fmla="*/ 31 w 16"/>
                <a:gd name="T3" fmla="*/ 68 h 16"/>
                <a:gd name="T4" fmla="*/ 0 w 16"/>
                <a:gd name="T5" fmla="*/ 34 h 16"/>
                <a:gd name="T6" fmla="*/ 31 w 16"/>
                <a:gd name="T7" fmla="*/ 0 h 16"/>
                <a:gd name="T8" fmla="*/ 61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7" name="Freeform 299">
              <a:extLst>
                <a:ext uri="{FF2B5EF4-FFF2-40B4-BE49-F238E27FC236}">
                  <a16:creationId xmlns:a16="http://schemas.microsoft.com/office/drawing/2014/main" id="{C0A90584-17D9-4AF1-AE1C-76987E785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241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8" name="Freeform 300">
              <a:extLst>
                <a:ext uri="{FF2B5EF4-FFF2-40B4-BE49-F238E27FC236}">
                  <a16:creationId xmlns:a16="http://schemas.microsoft.com/office/drawing/2014/main" id="{BEB26DD8-BCF9-419D-B5C4-66B194845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437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9" name="Freeform 301">
              <a:extLst>
                <a:ext uri="{FF2B5EF4-FFF2-40B4-BE49-F238E27FC236}">
                  <a16:creationId xmlns:a16="http://schemas.microsoft.com/office/drawing/2014/main" id="{681EB666-C14C-493D-ACAF-86CEB7C26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515"/>
              <a:ext cx="46" cy="55"/>
            </a:xfrm>
            <a:custGeom>
              <a:avLst/>
              <a:gdLst>
                <a:gd name="T0" fmla="*/ 97 w 30"/>
                <a:gd name="T1" fmla="*/ 94 h 34"/>
                <a:gd name="T2" fmla="*/ 32 w 30"/>
                <a:gd name="T3" fmla="*/ 131 h 34"/>
                <a:gd name="T4" fmla="*/ 12 w 30"/>
                <a:gd name="T5" fmla="*/ 50 h 34"/>
                <a:gd name="T6" fmla="*/ 75 w 30"/>
                <a:gd name="T7" fmla="*/ 13 h 34"/>
                <a:gd name="T8" fmla="*/ 97 w 30"/>
                <a:gd name="T9" fmla="*/ 9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0" name="Freeform 302">
              <a:extLst>
                <a:ext uri="{FF2B5EF4-FFF2-40B4-BE49-F238E27FC236}">
                  <a16:creationId xmlns:a16="http://schemas.microsoft.com/office/drawing/2014/main" id="{77A8481D-EC82-479E-9FA1-405433BF6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02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4" name="Group 303">
            <a:extLst>
              <a:ext uri="{FF2B5EF4-FFF2-40B4-BE49-F238E27FC236}">
                <a16:creationId xmlns:a16="http://schemas.microsoft.com/office/drawing/2014/main" id="{1E1D653B-BE52-45A8-A33A-5F81244824E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124325" y="3109913"/>
            <a:ext cx="455613" cy="882650"/>
            <a:chOff x="2445" y="2498"/>
            <a:chExt cx="287" cy="556"/>
          </a:xfrm>
        </p:grpSpPr>
        <p:sp>
          <p:nvSpPr>
            <p:cNvPr id="64609" name="Freeform 304">
              <a:extLst>
                <a:ext uri="{FF2B5EF4-FFF2-40B4-BE49-F238E27FC236}">
                  <a16:creationId xmlns:a16="http://schemas.microsoft.com/office/drawing/2014/main" id="{B68EBEAC-FC4F-45D7-B2FF-90A9C3D41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501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601 w 190"/>
                <a:gd name="T3" fmla="*/ 620 h 341"/>
                <a:gd name="T4" fmla="*/ 623 w 190"/>
                <a:gd name="T5" fmla="*/ 430 h 341"/>
                <a:gd name="T6" fmla="*/ 300 w 190"/>
                <a:gd name="T7" fmla="*/ 8 h 341"/>
                <a:gd name="T8" fmla="*/ 12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9 w 190"/>
                <a:gd name="T19" fmla="*/ 1384 h 341"/>
                <a:gd name="T20" fmla="*/ 641 w 190"/>
                <a:gd name="T21" fmla="*/ 930 h 341"/>
                <a:gd name="T22" fmla="*/ 602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0" name="Freeform 305">
              <a:extLst>
                <a:ext uri="{FF2B5EF4-FFF2-40B4-BE49-F238E27FC236}">
                  <a16:creationId xmlns:a16="http://schemas.microsoft.com/office/drawing/2014/main" id="{37B26E82-ED56-402C-B9B5-4D4BEE311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507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1" name="Freeform 306">
              <a:extLst>
                <a:ext uri="{FF2B5EF4-FFF2-40B4-BE49-F238E27FC236}">
                  <a16:creationId xmlns:a16="http://schemas.microsoft.com/office/drawing/2014/main" id="{91337DB2-DD00-4B03-9D0D-075D0536B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76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2" name="Freeform 307">
              <a:extLst>
                <a:ext uri="{FF2B5EF4-FFF2-40B4-BE49-F238E27FC236}">
                  <a16:creationId xmlns:a16="http://schemas.microsoft.com/office/drawing/2014/main" id="{FAB551B6-B6BC-4E95-8883-38E6C2EA7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795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3" name="Freeform 308">
              <a:extLst>
                <a:ext uri="{FF2B5EF4-FFF2-40B4-BE49-F238E27FC236}">
                  <a16:creationId xmlns:a16="http://schemas.microsoft.com/office/drawing/2014/main" id="{578B1D53-A4E1-4BED-8D20-10AC2159C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81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4" name="Freeform 309">
              <a:extLst>
                <a:ext uri="{FF2B5EF4-FFF2-40B4-BE49-F238E27FC236}">
                  <a16:creationId xmlns:a16="http://schemas.microsoft.com/office/drawing/2014/main" id="{4CE9BDD5-B0DB-46B4-B838-C9EDFEDC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822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0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5" name="Freeform 310">
              <a:extLst>
                <a:ext uri="{FF2B5EF4-FFF2-40B4-BE49-F238E27FC236}">
                  <a16:creationId xmlns:a16="http://schemas.microsoft.com/office/drawing/2014/main" id="{246D28BA-4D2F-417B-B8E2-E68447AE6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867"/>
              <a:ext cx="25" cy="26"/>
            </a:xfrm>
            <a:custGeom>
              <a:avLst/>
              <a:gdLst>
                <a:gd name="T0" fmla="*/ 61 w 16"/>
                <a:gd name="T1" fmla="*/ 34 h 16"/>
                <a:gd name="T2" fmla="*/ 31 w 16"/>
                <a:gd name="T3" fmla="*/ 68 h 16"/>
                <a:gd name="T4" fmla="*/ 0 w 16"/>
                <a:gd name="T5" fmla="*/ 34 h 16"/>
                <a:gd name="T6" fmla="*/ 31 w 16"/>
                <a:gd name="T7" fmla="*/ 0 h 16"/>
                <a:gd name="T8" fmla="*/ 61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6" name="Freeform 311">
              <a:extLst>
                <a:ext uri="{FF2B5EF4-FFF2-40B4-BE49-F238E27FC236}">
                  <a16:creationId xmlns:a16="http://schemas.microsoft.com/office/drawing/2014/main" id="{888ABF91-CAA0-4C0F-8975-C2F656FB3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515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7" name="Freeform 312">
              <a:extLst>
                <a:ext uri="{FF2B5EF4-FFF2-40B4-BE49-F238E27FC236}">
                  <a16:creationId xmlns:a16="http://schemas.microsoft.com/office/drawing/2014/main" id="{2B0B7404-057F-43C0-85E0-688FE41B4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53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8" name="Freeform 313">
              <a:extLst>
                <a:ext uri="{FF2B5EF4-FFF2-40B4-BE49-F238E27FC236}">
                  <a16:creationId xmlns:a16="http://schemas.microsoft.com/office/drawing/2014/main" id="{928A5E10-0FDA-463C-A2C1-E272FBE0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611"/>
              <a:ext cx="46" cy="55"/>
            </a:xfrm>
            <a:custGeom>
              <a:avLst/>
              <a:gdLst>
                <a:gd name="T0" fmla="*/ 97 w 30"/>
                <a:gd name="T1" fmla="*/ 94 h 34"/>
                <a:gd name="T2" fmla="*/ 32 w 30"/>
                <a:gd name="T3" fmla="*/ 131 h 34"/>
                <a:gd name="T4" fmla="*/ 12 w 30"/>
                <a:gd name="T5" fmla="*/ 50 h 34"/>
                <a:gd name="T6" fmla="*/ 75 w 30"/>
                <a:gd name="T7" fmla="*/ 13 h 34"/>
                <a:gd name="T8" fmla="*/ 97 w 30"/>
                <a:gd name="T9" fmla="*/ 9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9" name="Freeform 314">
              <a:extLst>
                <a:ext uri="{FF2B5EF4-FFF2-40B4-BE49-F238E27FC236}">
                  <a16:creationId xmlns:a16="http://schemas.microsoft.com/office/drawing/2014/main" id="{5459717E-3414-4E0D-BC6C-328E477F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49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5" name="Group 315">
            <a:extLst>
              <a:ext uri="{FF2B5EF4-FFF2-40B4-BE49-F238E27FC236}">
                <a16:creationId xmlns:a16="http://schemas.microsoft.com/office/drawing/2014/main" id="{517F6D54-269C-4587-A101-61F29C51146A}"/>
              </a:ext>
            </a:extLst>
          </p:cNvPr>
          <p:cNvGrpSpPr>
            <a:grpSpLocks/>
          </p:cNvGrpSpPr>
          <p:nvPr/>
        </p:nvGrpSpPr>
        <p:grpSpPr bwMode="auto">
          <a:xfrm>
            <a:off x="3343275" y="4481513"/>
            <a:ext cx="595313" cy="895350"/>
            <a:chOff x="798" y="1423"/>
            <a:chExt cx="375" cy="564"/>
          </a:xfrm>
        </p:grpSpPr>
        <p:sp>
          <p:nvSpPr>
            <p:cNvPr id="64596" name="Freeform 316">
              <a:extLst>
                <a:ext uri="{FF2B5EF4-FFF2-40B4-BE49-F238E27FC236}">
                  <a16:creationId xmlns:a16="http://schemas.microsoft.com/office/drawing/2014/main" id="{01FDAF39-AD6C-4705-B338-37BE6E8C5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424"/>
              <a:ext cx="374" cy="563"/>
            </a:xfrm>
            <a:custGeom>
              <a:avLst/>
              <a:gdLst>
                <a:gd name="T0" fmla="*/ 691 w 249"/>
                <a:gd name="T1" fmla="*/ 833 h 352"/>
                <a:gd name="T2" fmla="*/ 697 w 249"/>
                <a:gd name="T3" fmla="*/ 769 h 352"/>
                <a:gd name="T4" fmla="*/ 778 w 249"/>
                <a:gd name="T5" fmla="*/ 601 h 352"/>
                <a:gd name="T6" fmla="*/ 607 w 249"/>
                <a:gd name="T7" fmla="*/ 69 h 352"/>
                <a:gd name="T8" fmla="*/ 201 w 249"/>
                <a:gd name="T9" fmla="*/ 363 h 352"/>
                <a:gd name="T10" fmla="*/ 180 w 249"/>
                <a:gd name="T11" fmla="*/ 547 h 352"/>
                <a:gd name="T12" fmla="*/ 149 w 249"/>
                <a:gd name="T13" fmla="*/ 606 h 352"/>
                <a:gd name="T14" fmla="*/ 143 w 249"/>
                <a:gd name="T15" fmla="*/ 675 h 352"/>
                <a:gd name="T16" fmla="*/ 66 w 249"/>
                <a:gd name="T17" fmla="*/ 840 h 352"/>
                <a:gd name="T18" fmla="*/ 234 w 249"/>
                <a:gd name="T19" fmla="*/ 1374 h 352"/>
                <a:gd name="T20" fmla="*/ 641 w 249"/>
                <a:gd name="T21" fmla="*/ 1080 h 352"/>
                <a:gd name="T22" fmla="*/ 664 w 249"/>
                <a:gd name="T23" fmla="*/ 888 h 352"/>
                <a:gd name="T24" fmla="*/ 691 w 249"/>
                <a:gd name="T25" fmla="*/ 83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4"/>
                  </a:moveTo>
                  <a:cubicBezTo>
                    <a:pt x="206" y="198"/>
                    <a:pt x="206" y="193"/>
                    <a:pt x="206" y="188"/>
                  </a:cubicBezTo>
                  <a:cubicBezTo>
                    <a:pt x="216" y="177"/>
                    <a:pt x="224" y="163"/>
                    <a:pt x="230" y="147"/>
                  </a:cubicBezTo>
                  <a:cubicBezTo>
                    <a:pt x="249" y="91"/>
                    <a:pt x="226" y="33"/>
                    <a:pt x="179" y="17"/>
                  </a:cubicBezTo>
                  <a:cubicBezTo>
                    <a:pt x="132" y="0"/>
                    <a:pt x="79" y="33"/>
                    <a:pt x="59" y="89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5"/>
                    <a:pt x="41" y="161"/>
                    <a:pt x="42" y="165"/>
                  </a:cubicBezTo>
                  <a:cubicBezTo>
                    <a:pt x="32" y="176"/>
                    <a:pt x="24" y="190"/>
                    <a:pt x="19" y="205"/>
                  </a:cubicBezTo>
                  <a:cubicBezTo>
                    <a:pt x="0" y="261"/>
                    <a:pt x="22" y="319"/>
                    <a:pt x="69" y="336"/>
                  </a:cubicBezTo>
                  <a:cubicBezTo>
                    <a:pt x="116" y="352"/>
                    <a:pt x="170" y="320"/>
                    <a:pt x="189" y="264"/>
                  </a:cubicBezTo>
                  <a:cubicBezTo>
                    <a:pt x="195" y="248"/>
                    <a:pt x="197" y="232"/>
                    <a:pt x="196" y="217"/>
                  </a:cubicBezTo>
                  <a:cubicBezTo>
                    <a:pt x="199" y="214"/>
                    <a:pt x="202" y="209"/>
                    <a:pt x="204" y="204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7" name="Freeform 317">
              <a:extLst>
                <a:ext uri="{FF2B5EF4-FFF2-40B4-BE49-F238E27FC236}">
                  <a16:creationId xmlns:a16="http://schemas.microsoft.com/office/drawing/2014/main" id="{2A85440D-C365-479B-97B5-A304DA0D9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447"/>
              <a:ext cx="239" cy="254"/>
            </a:xfrm>
            <a:custGeom>
              <a:avLst/>
              <a:gdLst>
                <a:gd name="T0" fmla="*/ 412 w 159"/>
                <a:gd name="T1" fmla="*/ 492 h 159"/>
                <a:gd name="T2" fmla="*/ 80 w 159"/>
                <a:gd name="T3" fmla="*/ 554 h 159"/>
                <a:gd name="T4" fmla="*/ 129 w 159"/>
                <a:gd name="T5" fmla="*/ 155 h 159"/>
                <a:gd name="T6" fmla="*/ 461 w 159"/>
                <a:gd name="T7" fmla="*/ 94 h 159"/>
                <a:gd name="T8" fmla="*/ 412 w 159"/>
                <a:gd name="T9" fmla="*/ 4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89" y="152"/>
                    <a:pt x="46" y="159"/>
                    <a:pt x="23" y="136"/>
                  </a:cubicBezTo>
                  <a:cubicBezTo>
                    <a:pt x="0" y="113"/>
                    <a:pt x="7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89"/>
                    <a:pt x="121" y="121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8" name="Freeform 318">
              <a:extLst>
                <a:ext uri="{FF2B5EF4-FFF2-40B4-BE49-F238E27FC236}">
                  <a16:creationId xmlns:a16="http://schemas.microsoft.com/office/drawing/2014/main" id="{EE957D9A-081A-4DEE-9531-FE9C3549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650"/>
              <a:ext cx="25" cy="46"/>
            </a:xfrm>
            <a:custGeom>
              <a:avLst/>
              <a:gdLst>
                <a:gd name="T0" fmla="*/ 54 w 17"/>
                <a:gd name="T1" fmla="*/ 0 h 29"/>
                <a:gd name="T2" fmla="*/ 22 w 17"/>
                <a:gd name="T3" fmla="*/ 116 h 29"/>
                <a:gd name="T4" fmla="*/ 54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7" y="0"/>
                    <a:pt x="0" y="9"/>
                    <a:pt x="7" y="29"/>
                  </a:cubicBezTo>
                  <a:cubicBezTo>
                    <a:pt x="7" y="29"/>
                    <a:pt x="8" y="9"/>
                    <a:pt x="17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9" name="Freeform 319">
              <a:extLst>
                <a:ext uri="{FF2B5EF4-FFF2-40B4-BE49-F238E27FC236}">
                  <a16:creationId xmlns:a16="http://schemas.microsoft.com/office/drawing/2014/main" id="{7070B3ED-19E7-44B2-916E-4B2A2BDDD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704"/>
              <a:ext cx="163" cy="256"/>
            </a:xfrm>
            <a:custGeom>
              <a:avLst/>
              <a:gdLst>
                <a:gd name="T0" fmla="*/ 344 w 109"/>
                <a:gd name="T1" fmla="*/ 302 h 160"/>
                <a:gd name="T2" fmla="*/ 215 w 109"/>
                <a:gd name="T3" fmla="*/ 643 h 160"/>
                <a:gd name="T4" fmla="*/ 15 w 109"/>
                <a:gd name="T5" fmla="*/ 354 h 160"/>
                <a:gd name="T6" fmla="*/ 150 w 109"/>
                <a:gd name="T7" fmla="*/ 16 h 160"/>
                <a:gd name="T8" fmla="*/ 344 w 109"/>
                <a:gd name="T9" fmla="*/ 30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3" y="74"/>
                  </a:moveTo>
                  <a:cubicBezTo>
                    <a:pt x="109" y="116"/>
                    <a:pt x="91" y="153"/>
                    <a:pt x="64" y="157"/>
                  </a:cubicBezTo>
                  <a:cubicBezTo>
                    <a:pt x="36" y="160"/>
                    <a:pt x="10" y="129"/>
                    <a:pt x="5" y="86"/>
                  </a:cubicBezTo>
                  <a:cubicBezTo>
                    <a:pt x="0" y="44"/>
                    <a:pt x="17" y="7"/>
                    <a:pt x="45" y="4"/>
                  </a:cubicBezTo>
                  <a:cubicBezTo>
                    <a:pt x="72" y="0"/>
                    <a:pt x="98" y="32"/>
                    <a:pt x="103" y="74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0" name="Freeform 320">
              <a:extLst>
                <a:ext uri="{FF2B5EF4-FFF2-40B4-BE49-F238E27FC236}">
                  <a16:creationId xmlns:a16="http://schemas.microsoft.com/office/drawing/2014/main" id="{1B7F83B6-2836-4E7E-8877-518A22ED1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710"/>
              <a:ext cx="120" cy="154"/>
            </a:xfrm>
            <a:custGeom>
              <a:avLst/>
              <a:gdLst>
                <a:gd name="T0" fmla="*/ 257 w 80"/>
                <a:gd name="T1" fmla="*/ 231 h 96"/>
                <a:gd name="T2" fmla="*/ 107 w 80"/>
                <a:gd name="T3" fmla="*/ 380 h 96"/>
                <a:gd name="T4" fmla="*/ 18 w 80"/>
                <a:gd name="T5" fmla="*/ 170 h 96"/>
                <a:gd name="T6" fmla="*/ 167 w 80"/>
                <a:gd name="T7" fmla="*/ 16 h 96"/>
                <a:gd name="T8" fmla="*/ 257 w 80"/>
                <a:gd name="T9" fmla="*/ 23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6" y="56"/>
                  </a:moveTo>
                  <a:cubicBezTo>
                    <a:pt x="71" y="80"/>
                    <a:pt x="51" y="96"/>
                    <a:pt x="31" y="92"/>
                  </a:cubicBezTo>
                  <a:cubicBezTo>
                    <a:pt x="12" y="89"/>
                    <a:pt x="0" y="66"/>
                    <a:pt x="5" y="41"/>
                  </a:cubicBez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0" y="31"/>
                    <a:pt x="76" y="56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1" name="Freeform 321">
              <a:extLst>
                <a:ext uri="{FF2B5EF4-FFF2-40B4-BE49-F238E27FC236}">
                  <a16:creationId xmlns:a16="http://schemas.microsoft.com/office/drawing/2014/main" id="{CA9414A1-7C51-4283-BB3C-D50A230F8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714"/>
              <a:ext cx="37" cy="38"/>
            </a:xfrm>
            <a:custGeom>
              <a:avLst/>
              <a:gdLst>
                <a:gd name="T0" fmla="*/ 74 w 25"/>
                <a:gd name="T1" fmla="*/ 63 h 24"/>
                <a:gd name="T2" fmla="*/ 28 w 25"/>
                <a:gd name="T3" fmla="*/ 87 h 24"/>
                <a:gd name="T4" fmla="*/ 6 w 25"/>
                <a:gd name="T5" fmla="*/ 35 h 24"/>
                <a:gd name="T6" fmla="*/ 53 w 25"/>
                <a:gd name="T7" fmla="*/ 8 h 24"/>
                <a:gd name="T8" fmla="*/ 74 w 25"/>
                <a:gd name="T9" fmla="*/ 6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9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1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2" name="Freeform 322">
              <a:extLst>
                <a:ext uri="{FF2B5EF4-FFF2-40B4-BE49-F238E27FC236}">
                  <a16:creationId xmlns:a16="http://schemas.microsoft.com/office/drawing/2014/main" id="{E1C2CBDE-4C3F-4B3D-AEB8-67196F59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752"/>
              <a:ext cx="28" cy="27"/>
            </a:xfrm>
            <a:custGeom>
              <a:avLst/>
              <a:gdLst>
                <a:gd name="T0" fmla="*/ 55 w 19"/>
                <a:gd name="T1" fmla="*/ 43 h 17"/>
                <a:gd name="T2" fmla="*/ 22 w 19"/>
                <a:gd name="T3" fmla="*/ 60 h 17"/>
                <a:gd name="T4" fmla="*/ 6 w 19"/>
                <a:gd name="T5" fmla="*/ 25 h 17"/>
                <a:gd name="T6" fmla="*/ 40 w 19"/>
                <a:gd name="T7" fmla="*/ 5 h 17"/>
                <a:gd name="T8" fmla="*/ 55 w 19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17" y="11"/>
                  </a:moveTo>
                  <a:cubicBezTo>
                    <a:pt x="16" y="15"/>
                    <a:pt x="11" y="17"/>
                    <a:pt x="7" y="15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16" y="3"/>
                    <a:pt x="19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3" name="Freeform 323">
              <a:extLst>
                <a:ext uri="{FF2B5EF4-FFF2-40B4-BE49-F238E27FC236}">
                  <a16:creationId xmlns:a16="http://schemas.microsoft.com/office/drawing/2014/main" id="{ADA252D4-D184-4991-888C-AFCCC513B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451"/>
              <a:ext cx="174" cy="151"/>
            </a:xfrm>
            <a:custGeom>
              <a:avLst/>
              <a:gdLst>
                <a:gd name="T0" fmla="*/ 359 w 116"/>
                <a:gd name="T1" fmla="*/ 82 h 94"/>
                <a:gd name="T2" fmla="*/ 257 w 116"/>
                <a:gd name="T3" fmla="*/ 328 h 94"/>
                <a:gd name="T4" fmla="*/ 35 w 116"/>
                <a:gd name="T5" fmla="*/ 302 h 94"/>
                <a:gd name="T6" fmla="*/ 135 w 116"/>
                <a:gd name="T7" fmla="*/ 56 h 94"/>
                <a:gd name="T8" fmla="*/ 359 w 116"/>
                <a:gd name="T9" fmla="*/ 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0"/>
                  </a:moveTo>
                  <a:cubicBezTo>
                    <a:pt x="116" y="38"/>
                    <a:pt x="102" y="65"/>
                    <a:pt x="76" y="79"/>
                  </a:cubicBezTo>
                  <a:cubicBezTo>
                    <a:pt x="49" y="94"/>
                    <a:pt x="20" y="91"/>
                    <a:pt x="10" y="73"/>
                  </a:cubicBezTo>
                  <a:cubicBezTo>
                    <a:pt x="0" y="55"/>
                    <a:pt x="13" y="29"/>
                    <a:pt x="40" y="14"/>
                  </a:cubicBezTo>
                  <a:cubicBezTo>
                    <a:pt x="66" y="0"/>
                    <a:pt x="96" y="3"/>
                    <a:pt x="106" y="20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4" name="Freeform 324">
              <a:extLst>
                <a:ext uri="{FF2B5EF4-FFF2-40B4-BE49-F238E27FC236}">
                  <a16:creationId xmlns:a16="http://schemas.microsoft.com/office/drawing/2014/main" id="{AAFBE6D7-98D1-4790-B196-87FAF3982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64"/>
              <a:ext cx="81" cy="80"/>
            </a:xfrm>
            <a:custGeom>
              <a:avLst/>
              <a:gdLst>
                <a:gd name="T0" fmla="*/ 126 w 54"/>
                <a:gd name="T1" fmla="*/ 179 h 50"/>
                <a:gd name="T2" fmla="*/ 18 w 54"/>
                <a:gd name="T3" fmla="*/ 157 h 50"/>
                <a:gd name="T4" fmla="*/ 54 w 54"/>
                <a:gd name="T5" fmla="*/ 29 h 50"/>
                <a:gd name="T6" fmla="*/ 162 w 54"/>
                <a:gd name="T7" fmla="*/ 54 h 50"/>
                <a:gd name="T8" fmla="*/ 126 w 54"/>
                <a:gd name="T9" fmla="*/ 17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7" y="44"/>
                  </a:moveTo>
                  <a:cubicBezTo>
                    <a:pt x="25" y="50"/>
                    <a:pt x="11" y="48"/>
                    <a:pt x="5" y="38"/>
                  </a:cubicBezTo>
                  <a:cubicBezTo>
                    <a:pt x="0" y="28"/>
                    <a:pt x="5" y="14"/>
                    <a:pt x="16" y="7"/>
                  </a:cubicBezTo>
                  <a:cubicBezTo>
                    <a:pt x="28" y="0"/>
                    <a:pt x="43" y="3"/>
                    <a:pt x="48" y="13"/>
                  </a:cubicBezTo>
                  <a:cubicBezTo>
                    <a:pt x="54" y="23"/>
                    <a:pt x="49" y="37"/>
                    <a:pt x="37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5" name="Freeform 325">
              <a:extLst>
                <a:ext uri="{FF2B5EF4-FFF2-40B4-BE49-F238E27FC236}">
                  <a16:creationId xmlns:a16="http://schemas.microsoft.com/office/drawing/2014/main" id="{164D7E53-7F9C-4DCD-8F2A-28EFC0FA7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522"/>
              <a:ext cx="47" cy="49"/>
            </a:xfrm>
            <a:custGeom>
              <a:avLst/>
              <a:gdLst>
                <a:gd name="T0" fmla="*/ 88 w 31"/>
                <a:gd name="T1" fmla="*/ 95 h 31"/>
                <a:gd name="T2" fmla="*/ 18 w 31"/>
                <a:gd name="T3" fmla="*/ 107 h 31"/>
                <a:gd name="T4" fmla="*/ 21 w 31"/>
                <a:gd name="T5" fmla="*/ 27 h 31"/>
                <a:gd name="T6" fmla="*/ 89 w 31"/>
                <a:gd name="T7" fmla="*/ 21 h 31"/>
                <a:gd name="T8" fmla="*/ 88 w 31"/>
                <a:gd name="T9" fmla="*/ 9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5" y="24"/>
                  </a:moveTo>
                  <a:cubicBezTo>
                    <a:pt x="19" y="30"/>
                    <a:pt x="11" y="31"/>
                    <a:pt x="5" y="27"/>
                  </a:cubicBezTo>
                  <a:cubicBezTo>
                    <a:pt x="0" y="22"/>
                    <a:pt x="1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9"/>
                    <a:pt x="31" y="18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6" name="Freeform 326">
              <a:extLst>
                <a:ext uri="{FF2B5EF4-FFF2-40B4-BE49-F238E27FC236}">
                  <a16:creationId xmlns:a16="http://schemas.microsoft.com/office/drawing/2014/main" id="{A593E2BC-9042-496C-8591-5332761A5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423"/>
              <a:ext cx="373" cy="561"/>
            </a:xfrm>
            <a:custGeom>
              <a:avLst/>
              <a:gdLst>
                <a:gd name="T0" fmla="*/ 686 w 249"/>
                <a:gd name="T1" fmla="*/ 828 h 351"/>
                <a:gd name="T2" fmla="*/ 694 w 249"/>
                <a:gd name="T3" fmla="*/ 764 h 351"/>
                <a:gd name="T4" fmla="*/ 770 w 249"/>
                <a:gd name="T5" fmla="*/ 601 h 351"/>
                <a:gd name="T6" fmla="*/ 601 w 249"/>
                <a:gd name="T7" fmla="*/ 67 h 351"/>
                <a:gd name="T8" fmla="*/ 198 w 249"/>
                <a:gd name="T9" fmla="*/ 360 h 351"/>
                <a:gd name="T10" fmla="*/ 175 w 249"/>
                <a:gd name="T11" fmla="*/ 543 h 351"/>
                <a:gd name="T12" fmla="*/ 148 w 249"/>
                <a:gd name="T13" fmla="*/ 606 h 351"/>
                <a:gd name="T14" fmla="*/ 141 w 249"/>
                <a:gd name="T15" fmla="*/ 670 h 351"/>
                <a:gd name="T16" fmla="*/ 63 w 249"/>
                <a:gd name="T17" fmla="*/ 833 h 351"/>
                <a:gd name="T18" fmla="*/ 231 w 249"/>
                <a:gd name="T19" fmla="*/ 1367 h 351"/>
                <a:gd name="T20" fmla="*/ 635 w 249"/>
                <a:gd name="T21" fmla="*/ 1072 h 351"/>
                <a:gd name="T22" fmla="*/ 659 w 249"/>
                <a:gd name="T23" fmla="*/ 881 h 351"/>
                <a:gd name="T24" fmla="*/ 686 w 249"/>
                <a:gd name="T25" fmla="*/ 82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6" y="192"/>
                    <a:pt x="206" y="187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4" y="148"/>
                  </a:cubicBezTo>
                  <a:cubicBezTo>
                    <a:pt x="41" y="154"/>
                    <a:pt x="41" y="160"/>
                    <a:pt x="42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7" name="Oval 327">
              <a:extLst>
                <a:ext uri="{FF2B5EF4-FFF2-40B4-BE49-F238E27FC236}">
                  <a16:creationId xmlns:a16="http://schemas.microsoft.com/office/drawing/2014/main" id="{6E2F36E7-FC21-4002-869A-DC0A56050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1880"/>
              <a:ext cx="47" cy="50"/>
            </a:xfrm>
            <a:prstGeom prst="ellipse">
              <a:avLst/>
            </a:prstGeom>
            <a:solidFill>
              <a:srgbClr val="DBB9D5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608" name="Freeform 328">
              <a:extLst>
                <a:ext uri="{FF2B5EF4-FFF2-40B4-BE49-F238E27FC236}">
                  <a16:creationId xmlns:a16="http://schemas.microsoft.com/office/drawing/2014/main" id="{6DCC39AB-8017-4A5E-81E9-211A70FD4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1886"/>
              <a:ext cx="17" cy="26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8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6" name="Group 329">
            <a:extLst>
              <a:ext uri="{FF2B5EF4-FFF2-40B4-BE49-F238E27FC236}">
                <a16:creationId xmlns:a16="http://schemas.microsoft.com/office/drawing/2014/main" id="{A17D796A-4C6C-4DEC-8763-A78DB881517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886200" y="4500563"/>
            <a:ext cx="595313" cy="895350"/>
            <a:chOff x="798" y="1423"/>
            <a:chExt cx="375" cy="564"/>
          </a:xfrm>
        </p:grpSpPr>
        <p:sp>
          <p:nvSpPr>
            <p:cNvPr id="64583" name="Freeform 330">
              <a:extLst>
                <a:ext uri="{FF2B5EF4-FFF2-40B4-BE49-F238E27FC236}">
                  <a16:creationId xmlns:a16="http://schemas.microsoft.com/office/drawing/2014/main" id="{0AE7DF61-E9FB-4419-92AA-885ECFF90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424"/>
              <a:ext cx="374" cy="563"/>
            </a:xfrm>
            <a:custGeom>
              <a:avLst/>
              <a:gdLst>
                <a:gd name="T0" fmla="*/ 691 w 249"/>
                <a:gd name="T1" fmla="*/ 833 h 352"/>
                <a:gd name="T2" fmla="*/ 697 w 249"/>
                <a:gd name="T3" fmla="*/ 769 h 352"/>
                <a:gd name="T4" fmla="*/ 778 w 249"/>
                <a:gd name="T5" fmla="*/ 601 h 352"/>
                <a:gd name="T6" fmla="*/ 607 w 249"/>
                <a:gd name="T7" fmla="*/ 69 h 352"/>
                <a:gd name="T8" fmla="*/ 201 w 249"/>
                <a:gd name="T9" fmla="*/ 363 h 352"/>
                <a:gd name="T10" fmla="*/ 180 w 249"/>
                <a:gd name="T11" fmla="*/ 547 h 352"/>
                <a:gd name="T12" fmla="*/ 149 w 249"/>
                <a:gd name="T13" fmla="*/ 606 h 352"/>
                <a:gd name="T14" fmla="*/ 143 w 249"/>
                <a:gd name="T15" fmla="*/ 675 h 352"/>
                <a:gd name="T16" fmla="*/ 66 w 249"/>
                <a:gd name="T17" fmla="*/ 840 h 352"/>
                <a:gd name="T18" fmla="*/ 234 w 249"/>
                <a:gd name="T19" fmla="*/ 1374 h 352"/>
                <a:gd name="T20" fmla="*/ 641 w 249"/>
                <a:gd name="T21" fmla="*/ 1080 h 352"/>
                <a:gd name="T22" fmla="*/ 664 w 249"/>
                <a:gd name="T23" fmla="*/ 888 h 352"/>
                <a:gd name="T24" fmla="*/ 691 w 249"/>
                <a:gd name="T25" fmla="*/ 83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4"/>
                  </a:moveTo>
                  <a:cubicBezTo>
                    <a:pt x="206" y="198"/>
                    <a:pt x="206" y="193"/>
                    <a:pt x="206" y="188"/>
                  </a:cubicBezTo>
                  <a:cubicBezTo>
                    <a:pt x="216" y="177"/>
                    <a:pt x="224" y="163"/>
                    <a:pt x="230" y="147"/>
                  </a:cubicBezTo>
                  <a:cubicBezTo>
                    <a:pt x="249" y="91"/>
                    <a:pt x="226" y="33"/>
                    <a:pt x="179" y="17"/>
                  </a:cubicBezTo>
                  <a:cubicBezTo>
                    <a:pt x="132" y="0"/>
                    <a:pt x="79" y="33"/>
                    <a:pt x="59" y="89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5"/>
                    <a:pt x="41" y="161"/>
                    <a:pt x="42" y="165"/>
                  </a:cubicBezTo>
                  <a:cubicBezTo>
                    <a:pt x="32" y="176"/>
                    <a:pt x="24" y="190"/>
                    <a:pt x="19" y="205"/>
                  </a:cubicBezTo>
                  <a:cubicBezTo>
                    <a:pt x="0" y="261"/>
                    <a:pt x="22" y="319"/>
                    <a:pt x="69" y="336"/>
                  </a:cubicBezTo>
                  <a:cubicBezTo>
                    <a:pt x="116" y="352"/>
                    <a:pt x="170" y="320"/>
                    <a:pt x="189" y="264"/>
                  </a:cubicBezTo>
                  <a:cubicBezTo>
                    <a:pt x="195" y="248"/>
                    <a:pt x="197" y="232"/>
                    <a:pt x="196" y="217"/>
                  </a:cubicBezTo>
                  <a:cubicBezTo>
                    <a:pt x="199" y="214"/>
                    <a:pt x="202" y="209"/>
                    <a:pt x="204" y="204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4" name="Freeform 331">
              <a:extLst>
                <a:ext uri="{FF2B5EF4-FFF2-40B4-BE49-F238E27FC236}">
                  <a16:creationId xmlns:a16="http://schemas.microsoft.com/office/drawing/2014/main" id="{941D3995-66DE-4C5A-8F9F-8E785410A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447"/>
              <a:ext cx="239" cy="254"/>
            </a:xfrm>
            <a:custGeom>
              <a:avLst/>
              <a:gdLst>
                <a:gd name="T0" fmla="*/ 412 w 159"/>
                <a:gd name="T1" fmla="*/ 492 h 159"/>
                <a:gd name="T2" fmla="*/ 80 w 159"/>
                <a:gd name="T3" fmla="*/ 554 h 159"/>
                <a:gd name="T4" fmla="*/ 129 w 159"/>
                <a:gd name="T5" fmla="*/ 155 h 159"/>
                <a:gd name="T6" fmla="*/ 461 w 159"/>
                <a:gd name="T7" fmla="*/ 94 h 159"/>
                <a:gd name="T8" fmla="*/ 412 w 159"/>
                <a:gd name="T9" fmla="*/ 4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89" y="152"/>
                    <a:pt x="46" y="159"/>
                    <a:pt x="23" y="136"/>
                  </a:cubicBezTo>
                  <a:cubicBezTo>
                    <a:pt x="0" y="113"/>
                    <a:pt x="7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89"/>
                    <a:pt x="121" y="121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332">
              <a:extLst>
                <a:ext uri="{FF2B5EF4-FFF2-40B4-BE49-F238E27FC236}">
                  <a16:creationId xmlns:a16="http://schemas.microsoft.com/office/drawing/2014/main" id="{6E17BB92-F1CD-41E0-A6B0-1B5CB3424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650"/>
              <a:ext cx="25" cy="46"/>
            </a:xfrm>
            <a:custGeom>
              <a:avLst/>
              <a:gdLst>
                <a:gd name="T0" fmla="*/ 54 w 17"/>
                <a:gd name="T1" fmla="*/ 0 h 29"/>
                <a:gd name="T2" fmla="*/ 22 w 17"/>
                <a:gd name="T3" fmla="*/ 116 h 29"/>
                <a:gd name="T4" fmla="*/ 54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7" y="0"/>
                    <a:pt x="0" y="9"/>
                    <a:pt x="7" y="29"/>
                  </a:cubicBezTo>
                  <a:cubicBezTo>
                    <a:pt x="7" y="29"/>
                    <a:pt x="8" y="9"/>
                    <a:pt x="17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333">
              <a:extLst>
                <a:ext uri="{FF2B5EF4-FFF2-40B4-BE49-F238E27FC236}">
                  <a16:creationId xmlns:a16="http://schemas.microsoft.com/office/drawing/2014/main" id="{81FD18A2-C176-43EE-98D5-C4BF1212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704"/>
              <a:ext cx="163" cy="256"/>
            </a:xfrm>
            <a:custGeom>
              <a:avLst/>
              <a:gdLst>
                <a:gd name="T0" fmla="*/ 344 w 109"/>
                <a:gd name="T1" fmla="*/ 302 h 160"/>
                <a:gd name="T2" fmla="*/ 215 w 109"/>
                <a:gd name="T3" fmla="*/ 643 h 160"/>
                <a:gd name="T4" fmla="*/ 15 w 109"/>
                <a:gd name="T5" fmla="*/ 354 h 160"/>
                <a:gd name="T6" fmla="*/ 150 w 109"/>
                <a:gd name="T7" fmla="*/ 16 h 160"/>
                <a:gd name="T8" fmla="*/ 344 w 109"/>
                <a:gd name="T9" fmla="*/ 30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3" y="74"/>
                  </a:moveTo>
                  <a:cubicBezTo>
                    <a:pt x="109" y="116"/>
                    <a:pt x="91" y="153"/>
                    <a:pt x="64" y="157"/>
                  </a:cubicBezTo>
                  <a:cubicBezTo>
                    <a:pt x="36" y="160"/>
                    <a:pt x="10" y="129"/>
                    <a:pt x="5" y="86"/>
                  </a:cubicBezTo>
                  <a:cubicBezTo>
                    <a:pt x="0" y="44"/>
                    <a:pt x="17" y="7"/>
                    <a:pt x="45" y="4"/>
                  </a:cubicBezTo>
                  <a:cubicBezTo>
                    <a:pt x="72" y="0"/>
                    <a:pt x="98" y="32"/>
                    <a:pt x="103" y="74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334">
              <a:extLst>
                <a:ext uri="{FF2B5EF4-FFF2-40B4-BE49-F238E27FC236}">
                  <a16:creationId xmlns:a16="http://schemas.microsoft.com/office/drawing/2014/main" id="{EF18D736-A49E-4B80-AE35-51F82DF90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710"/>
              <a:ext cx="120" cy="154"/>
            </a:xfrm>
            <a:custGeom>
              <a:avLst/>
              <a:gdLst>
                <a:gd name="T0" fmla="*/ 257 w 80"/>
                <a:gd name="T1" fmla="*/ 231 h 96"/>
                <a:gd name="T2" fmla="*/ 107 w 80"/>
                <a:gd name="T3" fmla="*/ 380 h 96"/>
                <a:gd name="T4" fmla="*/ 18 w 80"/>
                <a:gd name="T5" fmla="*/ 170 h 96"/>
                <a:gd name="T6" fmla="*/ 167 w 80"/>
                <a:gd name="T7" fmla="*/ 16 h 96"/>
                <a:gd name="T8" fmla="*/ 257 w 80"/>
                <a:gd name="T9" fmla="*/ 23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6" y="56"/>
                  </a:moveTo>
                  <a:cubicBezTo>
                    <a:pt x="71" y="80"/>
                    <a:pt x="51" y="96"/>
                    <a:pt x="31" y="92"/>
                  </a:cubicBezTo>
                  <a:cubicBezTo>
                    <a:pt x="12" y="89"/>
                    <a:pt x="0" y="66"/>
                    <a:pt x="5" y="41"/>
                  </a:cubicBez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0" y="31"/>
                    <a:pt x="76" y="56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Freeform 335">
              <a:extLst>
                <a:ext uri="{FF2B5EF4-FFF2-40B4-BE49-F238E27FC236}">
                  <a16:creationId xmlns:a16="http://schemas.microsoft.com/office/drawing/2014/main" id="{B8FEF08A-0770-4C57-A0D2-7A4F15525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714"/>
              <a:ext cx="37" cy="38"/>
            </a:xfrm>
            <a:custGeom>
              <a:avLst/>
              <a:gdLst>
                <a:gd name="T0" fmla="*/ 74 w 25"/>
                <a:gd name="T1" fmla="*/ 63 h 24"/>
                <a:gd name="T2" fmla="*/ 28 w 25"/>
                <a:gd name="T3" fmla="*/ 87 h 24"/>
                <a:gd name="T4" fmla="*/ 6 w 25"/>
                <a:gd name="T5" fmla="*/ 35 h 24"/>
                <a:gd name="T6" fmla="*/ 53 w 25"/>
                <a:gd name="T7" fmla="*/ 8 h 24"/>
                <a:gd name="T8" fmla="*/ 74 w 25"/>
                <a:gd name="T9" fmla="*/ 6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9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1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9" name="Freeform 336">
              <a:extLst>
                <a:ext uri="{FF2B5EF4-FFF2-40B4-BE49-F238E27FC236}">
                  <a16:creationId xmlns:a16="http://schemas.microsoft.com/office/drawing/2014/main" id="{EA7B605F-776A-43FD-B230-1DDE5D26F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752"/>
              <a:ext cx="28" cy="27"/>
            </a:xfrm>
            <a:custGeom>
              <a:avLst/>
              <a:gdLst>
                <a:gd name="T0" fmla="*/ 55 w 19"/>
                <a:gd name="T1" fmla="*/ 43 h 17"/>
                <a:gd name="T2" fmla="*/ 22 w 19"/>
                <a:gd name="T3" fmla="*/ 60 h 17"/>
                <a:gd name="T4" fmla="*/ 6 w 19"/>
                <a:gd name="T5" fmla="*/ 25 h 17"/>
                <a:gd name="T6" fmla="*/ 40 w 19"/>
                <a:gd name="T7" fmla="*/ 5 h 17"/>
                <a:gd name="T8" fmla="*/ 55 w 19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17" y="11"/>
                  </a:moveTo>
                  <a:cubicBezTo>
                    <a:pt x="16" y="15"/>
                    <a:pt x="11" y="17"/>
                    <a:pt x="7" y="15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16" y="3"/>
                    <a:pt x="19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0" name="Freeform 337">
              <a:extLst>
                <a:ext uri="{FF2B5EF4-FFF2-40B4-BE49-F238E27FC236}">
                  <a16:creationId xmlns:a16="http://schemas.microsoft.com/office/drawing/2014/main" id="{27B6A679-E1F2-4194-A339-DEDB496CE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451"/>
              <a:ext cx="174" cy="151"/>
            </a:xfrm>
            <a:custGeom>
              <a:avLst/>
              <a:gdLst>
                <a:gd name="T0" fmla="*/ 359 w 116"/>
                <a:gd name="T1" fmla="*/ 82 h 94"/>
                <a:gd name="T2" fmla="*/ 257 w 116"/>
                <a:gd name="T3" fmla="*/ 328 h 94"/>
                <a:gd name="T4" fmla="*/ 35 w 116"/>
                <a:gd name="T5" fmla="*/ 302 h 94"/>
                <a:gd name="T6" fmla="*/ 135 w 116"/>
                <a:gd name="T7" fmla="*/ 56 h 94"/>
                <a:gd name="T8" fmla="*/ 359 w 116"/>
                <a:gd name="T9" fmla="*/ 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0"/>
                  </a:moveTo>
                  <a:cubicBezTo>
                    <a:pt x="116" y="38"/>
                    <a:pt x="102" y="65"/>
                    <a:pt x="76" y="79"/>
                  </a:cubicBezTo>
                  <a:cubicBezTo>
                    <a:pt x="49" y="94"/>
                    <a:pt x="20" y="91"/>
                    <a:pt x="10" y="73"/>
                  </a:cubicBezTo>
                  <a:cubicBezTo>
                    <a:pt x="0" y="55"/>
                    <a:pt x="13" y="29"/>
                    <a:pt x="40" y="14"/>
                  </a:cubicBezTo>
                  <a:cubicBezTo>
                    <a:pt x="66" y="0"/>
                    <a:pt x="96" y="3"/>
                    <a:pt x="106" y="20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1" name="Freeform 338">
              <a:extLst>
                <a:ext uri="{FF2B5EF4-FFF2-40B4-BE49-F238E27FC236}">
                  <a16:creationId xmlns:a16="http://schemas.microsoft.com/office/drawing/2014/main" id="{17F0C9B3-DD77-49EC-A28E-4B5DCB1F2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64"/>
              <a:ext cx="81" cy="80"/>
            </a:xfrm>
            <a:custGeom>
              <a:avLst/>
              <a:gdLst>
                <a:gd name="T0" fmla="*/ 126 w 54"/>
                <a:gd name="T1" fmla="*/ 179 h 50"/>
                <a:gd name="T2" fmla="*/ 18 w 54"/>
                <a:gd name="T3" fmla="*/ 157 h 50"/>
                <a:gd name="T4" fmla="*/ 54 w 54"/>
                <a:gd name="T5" fmla="*/ 29 h 50"/>
                <a:gd name="T6" fmla="*/ 162 w 54"/>
                <a:gd name="T7" fmla="*/ 54 h 50"/>
                <a:gd name="T8" fmla="*/ 126 w 54"/>
                <a:gd name="T9" fmla="*/ 17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7" y="44"/>
                  </a:moveTo>
                  <a:cubicBezTo>
                    <a:pt x="25" y="50"/>
                    <a:pt x="11" y="48"/>
                    <a:pt x="5" y="38"/>
                  </a:cubicBezTo>
                  <a:cubicBezTo>
                    <a:pt x="0" y="28"/>
                    <a:pt x="5" y="14"/>
                    <a:pt x="16" y="7"/>
                  </a:cubicBezTo>
                  <a:cubicBezTo>
                    <a:pt x="28" y="0"/>
                    <a:pt x="43" y="3"/>
                    <a:pt x="48" y="13"/>
                  </a:cubicBezTo>
                  <a:cubicBezTo>
                    <a:pt x="54" y="23"/>
                    <a:pt x="49" y="37"/>
                    <a:pt x="37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2" name="Freeform 339">
              <a:extLst>
                <a:ext uri="{FF2B5EF4-FFF2-40B4-BE49-F238E27FC236}">
                  <a16:creationId xmlns:a16="http://schemas.microsoft.com/office/drawing/2014/main" id="{4C192A44-214B-4E39-99F1-4BACF331A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522"/>
              <a:ext cx="47" cy="49"/>
            </a:xfrm>
            <a:custGeom>
              <a:avLst/>
              <a:gdLst>
                <a:gd name="T0" fmla="*/ 88 w 31"/>
                <a:gd name="T1" fmla="*/ 95 h 31"/>
                <a:gd name="T2" fmla="*/ 18 w 31"/>
                <a:gd name="T3" fmla="*/ 107 h 31"/>
                <a:gd name="T4" fmla="*/ 21 w 31"/>
                <a:gd name="T5" fmla="*/ 27 h 31"/>
                <a:gd name="T6" fmla="*/ 89 w 31"/>
                <a:gd name="T7" fmla="*/ 21 h 31"/>
                <a:gd name="T8" fmla="*/ 88 w 31"/>
                <a:gd name="T9" fmla="*/ 9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5" y="24"/>
                  </a:moveTo>
                  <a:cubicBezTo>
                    <a:pt x="19" y="30"/>
                    <a:pt x="11" y="31"/>
                    <a:pt x="5" y="27"/>
                  </a:cubicBezTo>
                  <a:cubicBezTo>
                    <a:pt x="0" y="22"/>
                    <a:pt x="1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9"/>
                    <a:pt x="31" y="18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3" name="Freeform 340">
              <a:extLst>
                <a:ext uri="{FF2B5EF4-FFF2-40B4-BE49-F238E27FC236}">
                  <a16:creationId xmlns:a16="http://schemas.microsoft.com/office/drawing/2014/main" id="{A7BF3521-08BD-4D87-8035-B11BDDE7E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423"/>
              <a:ext cx="373" cy="561"/>
            </a:xfrm>
            <a:custGeom>
              <a:avLst/>
              <a:gdLst>
                <a:gd name="T0" fmla="*/ 686 w 249"/>
                <a:gd name="T1" fmla="*/ 828 h 351"/>
                <a:gd name="T2" fmla="*/ 694 w 249"/>
                <a:gd name="T3" fmla="*/ 764 h 351"/>
                <a:gd name="T4" fmla="*/ 770 w 249"/>
                <a:gd name="T5" fmla="*/ 601 h 351"/>
                <a:gd name="T6" fmla="*/ 601 w 249"/>
                <a:gd name="T7" fmla="*/ 67 h 351"/>
                <a:gd name="T8" fmla="*/ 198 w 249"/>
                <a:gd name="T9" fmla="*/ 360 h 351"/>
                <a:gd name="T10" fmla="*/ 175 w 249"/>
                <a:gd name="T11" fmla="*/ 543 h 351"/>
                <a:gd name="T12" fmla="*/ 148 w 249"/>
                <a:gd name="T13" fmla="*/ 606 h 351"/>
                <a:gd name="T14" fmla="*/ 141 w 249"/>
                <a:gd name="T15" fmla="*/ 670 h 351"/>
                <a:gd name="T16" fmla="*/ 63 w 249"/>
                <a:gd name="T17" fmla="*/ 833 h 351"/>
                <a:gd name="T18" fmla="*/ 231 w 249"/>
                <a:gd name="T19" fmla="*/ 1367 h 351"/>
                <a:gd name="T20" fmla="*/ 635 w 249"/>
                <a:gd name="T21" fmla="*/ 1072 h 351"/>
                <a:gd name="T22" fmla="*/ 659 w 249"/>
                <a:gd name="T23" fmla="*/ 881 h 351"/>
                <a:gd name="T24" fmla="*/ 686 w 249"/>
                <a:gd name="T25" fmla="*/ 82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6" y="192"/>
                    <a:pt x="206" y="187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4" y="148"/>
                  </a:cubicBezTo>
                  <a:cubicBezTo>
                    <a:pt x="41" y="154"/>
                    <a:pt x="41" y="160"/>
                    <a:pt x="42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4" name="Oval 341">
              <a:extLst>
                <a:ext uri="{FF2B5EF4-FFF2-40B4-BE49-F238E27FC236}">
                  <a16:creationId xmlns:a16="http://schemas.microsoft.com/office/drawing/2014/main" id="{CFFD00AC-936D-4417-95C6-AB4E08F74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1880"/>
              <a:ext cx="47" cy="50"/>
            </a:xfrm>
            <a:prstGeom prst="ellipse">
              <a:avLst/>
            </a:prstGeom>
            <a:solidFill>
              <a:srgbClr val="DBB9D5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595" name="Freeform 342">
              <a:extLst>
                <a:ext uri="{FF2B5EF4-FFF2-40B4-BE49-F238E27FC236}">
                  <a16:creationId xmlns:a16="http://schemas.microsoft.com/office/drawing/2014/main" id="{34C1F246-3DE6-4625-BD38-89636B24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1886"/>
              <a:ext cx="17" cy="26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8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7" name="Group 343">
            <a:extLst>
              <a:ext uri="{FF2B5EF4-FFF2-40B4-BE49-F238E27FC236}">
                <a16:creationId xmlns:a16="http://schemas.microsoft.com/office/drawing/2014/main" id="{D5B5C12B-2F36-4677-BEE2-C7F1006B8D7C}"/>
              </a:ext>
            </a:extLst>
          </p:cNvPr>
          <p:cNvGrpSpPr>
            <a:grpSpLocks/>
          </p:cNvGrpSpPr>
          <p:nvPr/>
        </p:nvGrpSpPr>
        <p:grpSpPr bwMode="auto">
          <a:xfrm rot="-1269658">
            <a:off x="3505200" y="5291138"/>
            <a:ext cx="454025" cy="884237"/>
            <a:chOff x="2208" y="768"/>
            <a:chExt cx="286" cy="557"/>
          </a:xfrm>
        </p:grpSpPr>
        <p:sp>
          <p:nvSpPr>
            <p:cNvPr id="64572" name="Freeform 344">
              <a:extLst>
                <a:ext uri="{FF2B5EF4-FFF2-40B4-BE49-F238E27FC236}">
                  <a16:creationId xmlns:a16="http://schemas.microsoft.com/office/drawing/2014/main" id="{0A6C3BCA-9D96-4E12-92B6-1DD46FE37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71"/>
              <a:ext cx="285" cy="546"/>
            </a:xfrm>
            <a:custGeom>
              <a:avLst/>
              <a:gdLst>
                <a:gd name="T0" fmla="*/ 609 w 189"/>
                <a:gd name="T1" fmla="*/ 685 h 341"/>
                <a:gd name="T2" fmla="*/ 600 w 189"/>
                <a:gd name="T3" fmla="*/ 623 h 341"/>
                <a:gd name="T4" fmla="*/ 623 w 189"/>
                <a:gd name="T5" fmla="*/ 431 h 341"/>
                <a:gd name="T6" fmla="*/ 299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5 w 189"/>
                <a:gd name="T19" fmla="*/ 1391 h 341"/>
                <a:gd name="T20" fmla="*/ 641 w 189"/>
                <a:gd name="T21" fmla="*/ 935 h 341"/>
                <a:gd name="T22" fmla="*/ 603 w 189"/>
                <a:gd name="T23" fmla="*/ 746 h 341"/>
                <a:gd name="T24" fmla="*/ 609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7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Freeform 345">
              <a:extLst>
                <a:ext uri="{FF2B5EF4-FFF2-40B4-BE49-F238E27FC236}">
                  <a16:creationId xmlns:a16="http://schemas.microsoft.com/office/drawing/2014/main" id="{E83562EA-E4EE-48EB-BE8D-95F53AE10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4" name="Freeform 346">
              <a:extLst>
                <a:ext uri="{FF2B5EF4-FFF2-40B4-BE49-F238E27FC236}">
                  <a16:creationId xmlns:a16="http://schemas.microsoft.com/office/drawing/2014/main" id="{10F3F5F7-A4A4-42CB-B64C-43499C663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5" name="Freeform 347">
              <a:extLst>
                <a:ext uri="{FF2B5EF4-FFF2-40B4-BE49-F238E27FC236}">
                  <a16:creationId xmlns:a16="http://schemas.microsoft.com/office/drawing/2014/main" id="{36344948-A48A-4433-B7D9-71CC81F81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066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6" name="Freeform 348">
              <a:extLst>
                <a:ext uri="{FF2B5EF4-FFF2-40B4-BE49-F238E27FC236}">
                  <a16:creationId xmlns:a16="http://schemas.microsoft.com/office/drawing/2014/main" id="{C3F362D0-5656-48B1-8836-ACDDE864B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08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Freeform 349">
              <a:extLst>
                <a:ext uri="{FF2B5EF4-FFF2-40B4-BE49-F238E27FC236}">
                  <a16:creationId xmlns:a16="http://schemas.microsoft.com/office/drawing/2014/main" id="{AFC041ED-74B0-4242-96C9-91FBF99D6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Freeform 350">
              <a:extLst>
                <a:ext uri="{FF2B5EF4-FFF2-40B4-BE49-F238E27FC236}">
                  <a16:creationId xmlns:a16="http://schemas.microsoft.com/office/drawing/2014/main" id="{4989F023-A963-446A-91B9-56E9B5859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9" name="Freeform 351">
              <a:extLst>
                <a:ext uri="{FF2B5EF4-FFF2-40B4-BE49-F238E27FC236}">
                  <a16:creationId xmlns:a16="http://schemas.microsoft.com/office/drawing/2014/main" id="{DD9EDE78-4A8D-4006-AD0B-4C813A668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786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0" name="Freeform 352">
              <a:extLst>
                <a:ext uri="{FF2B5EF4-FFF2-40B4-BE49-F238E27FC236}">
                  <a16:creationId xmlns:a16="http://schemas.microsoft.com/office/drawing/2014/main" id="{A678B383-1831-42D0-B146-D227E8509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1" name="Freeform 353">
              <a:extLst>
                <a:ext uri="{FF2B5EF4-FFF2-40B4-BE49-F238E27FC236}">
                  <a16:creationId xmlns:a16="http://schemas.microsoft.com/office/drawing/2014/main" id="{0B6148E9-88CF-433A-B473-A0D68B308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2" name="Freeform 354">
              <a:extLst>
                <a:ext uri="{FF2B5EF4-FFF2-40B4-BE49-F238E27FC236}">
                  <a16:creationId xmlns:a16="http://schemas.microsoft.com/office/drawing/2014/main" id="{C4F2B5FB-51CD-4EDF-8E0B-A0CB6017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6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8" name="Group 355">
            <a:extLst>
              <a:ext uri="{FF2B5EF4-FFF2-40B4-BE49-F238E27FC236}">
                <a16:creationId xmlns:a16="http://schemas.microsoft.com/office/drawing/2014/main" id="{6950A28C-1B4D-4497-839C-29427B144B7B}"/>
              </a:ext>
            </a:extLst>
          </p:cNvPr>
          <p:cNvGrpSpPr>
            <a:grpSpLocks/>
          </p:cNvGrpSpPr>
          <p:nvPr/>
        </p:nvGrpSpPr>
        <p:grpSpPr bwMode="auto">
          <a:xfrm rot="1269658" flipH="1">
            <a:off x="3889375" y="5300663"/>
            <a:ext cx="454025" cy="884237"/>
            <a:chOff x="2208" y="768"/>
            <a:chExt cx="286" cy="557"/>
          </a:xfrm>
        </p:grpSpPr>
        <p:sp>
          <p:nvSpPr>
            <p:cNvPr id="64561" name="Freeform 356">
              <a:extLst>
                <a:ext uri="{FF2B5EF4-FFF2-40B4-BE49-F238E27FC236}">
                  <a16:creationId xmlns:a16="http://schemas.microsoft.com/office/drawing/2014/main" id="{13C8F30E-6D70-4B90-A182-16D054FD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71"/>
              <a:ext cx="285" cy="546"/>
            </a:xfrm>
            <a:custGeom>
              <a:avLst/>
              <a:gdLst>
                <a:gd name="T0" fmla="*/ 609 w 189"/>
                <a:gd name="T1" fmla="*/ 685 h 341"/>
                <a:gd name="T2" fmla="*/ 600 w 189"/>
                <a:gd name="T3" fmla="*/ 623 h 341"/>
                <a:gd name="T4" fmla="*/ 623 w 189"/>
                <a:gd name="T5" fmla="*/ 431 h 341"/>
                <a:gd name="T6" fmla="*/ 299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5 w 189"/>
                <a:gd name="T19" fmla="*/ 1391 h 341"/>
                <a:gd name="T20" fmla="*/ 641 w 189"/>
                <a:gd name="T21" fmla="*/ 935 h 341"/>
                <a:gd name="T22" fmla="*/ 603 w 189"/>
                <a:gd name="T23" fmla="*/ 746 h 341"/>
                <a:gd name="T24" fmla="*/ 609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7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357">
              <a:extLst>
                <a:ext uri="{FF2B5EF4-FFF2-40B4-BE49-F238E27FC236}">
                  <a16:creationId xmlns:a16="http://schemas.microsoft.com/office/drawing/2014/main" id="{93CECBB5-C62B-441C-A9A6-79F839FA9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Freeform 358">
              <a:extLst>
                <a:ext uri="{FF2B5EF4-FFF2-40B4-BE49-F238E27FC236}">
                  <a16:creationId xmlns:a16="http://schemas.microsoft.com/office/drawing/2014/main" id="{60B9FE2A-34A9-4041-8BEF-41BADD79E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359">
              <a:extLst>
                <a:ext uri="{FF2B5EF4-FFF2-40B4-BE49-F238E27FC236}">
                  <a16:creationId xmlns:a16="http://schemas.microsoft.com/office/drawing/2014/main" id="{AEC8C079-DDE1-4068-9CC7-DFDE01E6E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066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360">
              <a:extLst>
                <a:ext uri="{FF2B5EF4-FFF2-40B4-BE49-F238E27FC236}">
                  <a16:creationId xmlns:a16="http://schemas.microsoft.com/office/drawing/2014/main" id="{6C56817D-03BA-4B81-99BA-742F1452C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08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Freeform 361">
              <a:extLst>
                <a:ext uri="{FF2B5EF4-FFF2-40B4-BE49-F238E27FC236}">
                  <a16:creationId xmlns:a16="http://schemas.microsoft.com/office/drawing/2014/main" id="{4A14A906-A652-40EC-9439-23A63A378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Freeform 362">
              <a:extLst>
                <a:ext uri="{FF2B5EF4-FFF2-40B4-BE49-F238E27FC236}">
                  <a16:creationId xmlns:a16="http://schemas.microsoft.com/office/drawing/2014/main" id="{6F4D90CC-D623-400F-B9FE-0B7883EF2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8" name="Freeform 363">
              <a:extLst>
                <a:ext uri="{FF2B5EF4-FFF2-40B4-BE49-F238E27FC236}">
                  <a16:creationId xmlns:a16="http://schemas.microsoft.com/office/drawing/2014/main" id="{5E2357ED-6221-426C-90AD-47FA1375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786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Freeform 364">
              <a:extLst>
                <a:ext uri="{FF2B5EF4-FFF2-40B4-BE49-F238E27FC236}">
                  <a16:creationId xmlns:a16="http://schemas.microsoft.com/office/drawing/2014/main" id="{06B90AF9-B83B-48FB-A917-FFE129E02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Freeform 365">
              <a:extLst>
                <a:ext uri="{FF2B5EF4-FFF2-40B4-BE49-F238E27FC236}">
                  <a16:creationId xmlns:a16="http://schemas.microsoft.com/office/drawing/2014/main" id="{227D882E-E427-4331-B17A-8B627411D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Freeform 366">
              <a:extLst>
                <a:ext uri="{FF2B5EF4-FFF2-40B4-BE49-F238E27FC236}">
                  <a16:creationId xmlns:a16="http://schemas.microsoft.com/office/drawing/2014/main" id="{7FB98BFB-A16C-4F34-A521-391613428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6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9" name="Group 367">
            <a:extLst>
              <a:ext uri="{FF2B5EF4-FFF2-40B4-BE49-F238E27FC236}">
                <a16:creationId xmlns:a16="http://schemas.microsoft.com/office/drawing/2014/main" id="{8840D489-2F1D-44A0-82F3-2E75B7A1E14D}"/>
              </a:ext>
            </a:extLst>
          </p:cNvPr>
          <p:cNvGrpSpPr>
            <a:grpSpLocks/>
          </p:cNvGrpSpPr>
          <p:nvPr/>
        </p:nvGrpSpPr>
        <p:grpSpPr bwMode="auto">
          <a:xfrm>
            <a:off x="6251575" y="4875213"/>
            <a:ext cx="73025" cy="76200"/>
            <a:chOff x="3651" y="2162"/>
            <a:chExt cx="46" cy="48"/>
          </a:xfrm>
        </p:grpSpPr>
        <p:sp>
          <p:nvSpPr>
            <p:cNvPr id="64559" name="Oval 368">
              <a:extLst>
                <a:ext uri="{FF2B5EF4-FFF2-40B4-BE49-F238E27FC236}">
                  <a16:creationId xmlns:a16="http://schemas.microsoft.com/office/drawing/2014/main" id="{2A9606C9-867D-40D1-B780-B5E4DE03F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" y="2162"/>
              <a:ext cx="46" cy="48"/>
            </a:xfrm>
            <a:prstGeom prst="ellipse">
              <a:avLst/>
            </a:prstGeom>
            <a:solidFill>
              <a:srgbClr val="A4BFE0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560" name="Freeform 369">
              <a:extLst>
                <a:ext uri="{FF2B5EF4-FFF2-40B4-BE49-F238E27FC236}">
                  <a16:creationId xmlns:a16="http://schemas.microsoft.com/office/drawing/2014/main" id="{AE234F8F-8E60-4948-963D-B1654C4C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2169"/>
              <a:ext cx="14" cy="25"/>
            </a:xfrm>
            <a:custGeom>
              <a:avLst/>
              <a:gdLst>
                <a:gd name="T0" fmla="*/ 28 w 10"/>
                <a:gd name="T1" fmla="*/ 0 h 16"/>
                <a:gd name="T2" fmla="*/ 14 w 10"/>
                <a:gd name="T3" fmla="*/ 61 h 16"/>
                <a:gd name="T4" fmla="*/ 28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5" y="16"/>
                  </a:cubicBezTo>
                  <a:cubicBezTo>
                    <a:pt x="5" y="16"/>
                    <a:pt x="4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50" name="Group 370">
            <a:extLst>
              <a:ext uri="{FF2B5EF4-FFF2-40B4-BE49-F238E27FC236}">
                <a16:creationId xmlns:a16="http://schemas.microsoft.com/office/drawing/2014/main" id="{1C798D38-FF50-4318-9E78-0FB60FF97D3D}"/>
              </a:ext>
            </a:extLst>
          </p:cNvPr>
          <p:cNvGrpSpPr>
            <a:grpSpLocks/>
          </p:cNvGrpSpPr>
          <p:nvPr/>
        </p:nvGrpSpPr>
        <p:grpSpPr bwMode="auto">
          <a:xfrm>
            <a:off x="6249988" y="4576763"/>
            <a:ext cx="73025" cy="76200"/>
            <a:chOff x="3650" y="1974"/>
            <a:chExt cx="46" cy="48"/>
          </a:xfrm>
        </p:grpSpPr>
        <p:sp>
          <p:nvSpPr>
            <p:cNvPr id="64557" name="Oval 371">
              <a:extLst>
                <a:ext uri="{FF2B5EF4-FFF2-40B4-BE49-F238E27FC236}">
                  <a16:creationId xmlns:a16="http://schemas.microsoft.com/office/drawing/2014/main" id="{1E4D06D7-F3BE-42C7-905A-BA8A1A1D9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1974"/>
              <a:ext cx="46" cy="48"/>
            </a:xfrm>
            <a:prstGeom prst="ellipse">
              <a:avLst/>
            </a:prstGeom>
            <a:solidFill>
              <a:srgbClr val="D590B9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558" name="Freeform 372">
              <a:extLst>
                <a:ext uri="{FF2B5EF4-FFF2-40B4-BE49-F238E27FC236}">
                  <a16:creationId xmlns:a16="http://schemas.microsoft.com/office/drawing/2014/main" id="{47D1FE47-7940-4E17-BB88-6CA78C0DE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980"/>
              <a:ext cx="15" cy="25"/>
            </a:xfrm>
            <a:custGeom>
              <a:avLst/>
              <a:gdLst>
                <a:gd name="T0" fmla="*/ 35 w 10"/>
                <a:gd name="T1" fmla="*/ 0 h 16"/>
                <a:gd name="T2" fmla="*/ 14 w 10"/>
                <a:gd name="T3" fmla="*/ 61 h 16"/>
                <a:gd name="T4" fmla="*/ 35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51" name="Group 373">
            <a:extLst>
              <a:ext uri="{FF2B5EF4-FFF2-40B4-BE49-F238E27FC236}">
                <a16:creationId xmlns:a16="http://schemas.microsoft.com/office/drawing/2014/main" id="{873A26E3-09E5-4F98-AAFD-57690718C4AB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4271963"/>
            <a:ext cx="73025" cy="79375"/>
            <a:chOff x="3649" y="1782"/>
            <a:chExt cx="46" cy="50"/>
          </a:xfrm>
        </p:grpSpPr>
        <p:sp>
          <p:nvSpPr>
            <p:cNvPr id="64555" name="Oval 374">
              <a:extLst>
                <a:ext uri="{FF2B5EF4-FFF2-40B4-BE49-F238E27FC236}">
                  <a16:creationId xmlns:a16="http://schemas.microsoft.com/office/drawing/2014/main" id="{089DA4AA-7542-40AF-9984-F9165BEC0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1782"/>
              <a:ext cx="46" cy="50"/>
            </a:xfrm>
            <a:prstGeom prst="ellipse">
              <a:avLst/>
            </a:prstGeom>
            <a:solidFill>
              <a:srgbClr val="DBB9D5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556" name="Freeform 375">
              <a:extLst>
                <a:ext uri="{FF2B5EF4-FFF2-40B4-BE49-F238E27FC236}">
                  <a16:creationId xmlns:a16="http://schemas.microsoft.com/office/drawing/2014/main" id="{939862B4-35A0-46E9-B7E1-5F48D002D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790"/>
              <a:ext cx="16" cy="25"/>
            </a:xfrm>
            <a:custGeom>
              <a:avLst/>
              <a:gdLst>
                <a:gd name="T0" fmla="*/ 33 w 11"/>
                <a:gd name="T1" fmla="*/ 0 h 16"/>
                <a:gd name="T2" fmla="*/ 15 w 11"/>
                <a:gd name="T3" fmla="*/ 61 h 16"/>
                <a:gd name="T4" fmla="*/ 33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52" name="Group 376">
            <a:extLst>
              <a:ext uri="{FF2B5EF4-FFF2-40B4-BE49-F238E27FC236}">
                <a16:creationId xmlns:a16="http://schemas.microsoft.com/office/drawing/2014/main" id="{6D2407AD-6F12-4065-8A7A-8F5F65487972}"/>
              </a:ext>
            </a:extLst>
          </p:cNvPr>
          <p:cNvGrpSpPr>
            <a:grpSpLocks/>
          </p:cNvGrpSpPr>
          <p:nvPr/>
        </p:nvGrpSpPr>
        <p:grpSpPr bwMode="auto">
          <a:xfrm>
            <a:off x="6246813" y="3960813"/>
            <a:ext cx="74612" cy="77787"/>
            <a:chOff x="3648" y="1586"/>
            <a:chExt cx="47" cy="49"/>
          </a:xfrm>
        </p:grpSpPr>
        <p:sp>
          <p:nvSpPr>
            <p:cNvPr id="64553" name="Oval 377">
              <a:extLst>
                <a:ext uri="{FF2B5EF4-FFF2-40B4-BE49-F238E27FC236}">
                  <a16:creationId xmlns:a16="http://schemas.microsoft.com/office/drawing/2014/main" id="{C5F206EF-C323-4F6F-8999-155701545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1586"/>
              <a:ext cx="47" cy="49"/>
            </a:xfrm>
            <a:prstGeom prst="ellipse">
              <a:avLst/>
            </a:prstGeom>
            <a:solidFill>
              <a:srgbClr val="C04040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554" name="Freeform 378">
              <a:extLst>
                <a:ext uri="{FF2B5EF4-FFF2-40B4-BE49-F238E27FC236}">
                  <a16:creationId xmlns:a16="http://schemas.microsoft.com/office/drawing/2014/main" id="{5F4C1345-9FD5-48E6-AA71-10E0F45BA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593"/>
              <a:ext cx="16" cy="25"/>
            </a:xfrm>
            <a:custGeom>
              <a:avLst/>
              <a:gdLst>
                <a:gd name="T0" fmla="*/ 33 w 11"/>
                <a:gd name="T1" fmla="*/ 0 h 16"/>
                <a:gd name="T2" fmla="*/ 15 w 11"/>
                <a:gd name="T3" fmla="*/ 61 h 16"/>
                <a:gd name="T4" fmla="*/ 33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extLst>
              <a:ext uri="{FF2B5EF4-FFF2-40B4-BE49-F238E27FC236}">
                <a16:creationId xmlns:a16="http://schemas.microsoft.com/office/drawing/2014/main" id="{4A40375A-2125-4628-BB54-3589943821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Fibrin</a:t>
            </a:r>
          </a:p>
        </p:txBody>
      </p:sp>
      <p:sp>
        <p:nvSpPr>
          <p:cNvPr id="65538" name="Freeform 3">
            <a:extLst>
              <a:ext uri="{FF2B5EF4-FFF2-40B4-BE49-F238E27FC236}">
                <a16:creationId xmlns:a16="http://schemas.microsoft.com/office/drawing/2014/main" id="{F2155A94-AA9B-4866-A899-94D513C92D38}"/>
              </a:ext>
            </a:extLst>
          </p:cNvPr>
          <p:cNvSpPr>
            <a:spLocks/>
          </p:cNvSpPr>
          <p:nvPr/>
        </p:nvSpPr>
        <p:spPr bwMode="auto">
          <a:xfrm>
            <a:off x="5222875" y="2638425"/>
            <a:ext cx="2625725" cy="304800"/>
          </a:xfrm>
          <a:custGeom>
            <a:avLst/>
            <a:gdLst>
              <a:gd name="T0" fmla="*/ 2147483646 w 482"/>
              <a:gd name="T1" fmla="*/ 2147483646 h 35"/>
              <a:gd name="T2" fmla="*/ 2147483646 w 482"/>
              <a:gd name="T3" fmla="*/ 2147483646 h 35"/>
              <a:gd name="T4" fmla="*/ 2147483646 w 482"/>
              <a:gd name="T5" fmla="*/ 2147483646 h 35"/>
              <a:gd name="T6" fmla="*/ 0 w 482"/>
              <a:gd name="T7" fmla="*/ 2147483646 h 35"/>
              <a:gd name="T8" fmla="*/ 0 w 482"/>
              <a:gd name="T9" fmla="*/ 2147483646 h 35"/>
              <a:gd name="T10" fmla="*/ 2147483646 w 482"/>
              <a:gd name="T11" fmla="*/ 2147483646 h 35"/>
              <a:gd name="T12" fmla="*/ 2147483646 w 482"/>
              <a:gd name="T13" fmla="*/ 2147483646 h 35"/>
              <a:gd name="T14" fmla="*/ 2147483646 w 482"/>
              <a:gd name="T15" fmla="*/ 2147483646 h 35"/>
              <a:gd name="T16" fmla="*/ 2147483646 w 482"/>
              <a:gd name="T17" fmla="*/ 2147483646 h 35"/>
              <a:gd name="T18" fmla="*/ 2147483646 w 482"/>
              <a:gd name="T19" fmla="*/ 2147483646 h 35"/>
              <a:gd name="T20" fmla="*/ 2147483646 w 482"/>
              <a:gd name="T21" fmla="*/ 2147483646 h 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2" h="35">
                <a:moveTo>
                  <a:pt x="370" y="14"/>
                </a:moveTo>
                <a:cubicBezTo>
                  <a:pt x="321" y="24"/>
                  <a:pt x="268" y="27"/>
                  <a:pt x="205" y="23"/>
                </a:cubicBezTo>
                <a:cubicBezTo>
                  <a:pt x="177" y="21"/>
                  <a:pt x="177" y="21"/>
                  <a:pt x="177" y="21"/>
                </a:cubicBezTo>
                <a:cubicBezTo>
                  <a:pt x="116" y="17"/>
                  <a:pt x="58" y="13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59" y="14"/>
                  <a:pt x="117" y="20"/>
                  <a:pt x="177" y="24"/>
                </a:cubicBezTo>
                <a:cubicBezTo>
                  <a:pt x="205" y="26"/>
                  <a:pt x="205" y="26"/>
                  <a:pt x="205" y="26"/>
                </a:cubicBezTo>
                <a:cubicBezTo>
                  <a:pt x="268" y="30"/>
                  <a:pt x="321" y="27"/>
                  <a:pt x="370" y="16"/>
                </a:cubicBezTo>
                <a:cubicBezTo>
                  <a:pt x="410" y="8"/>
                  <a:pt x="443" y="2"/>
                  <a:pt x="482" y="2"/>
                </a:cubicBezTo>
                <a:cubicBezTo>
                  <a:pt x="482" y="2"/>
                  <a:pt x="482" y="2"/>
                  <a:pt x="482" y="2"/>
                </a:cubicBezTo>
                <a:cubicBezTo>
                  <a:pt x="445" y="0"/>
                  <a:pt x="409" y="6"/>
                  <a:pt x="370" y="14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39" name="Freeform 4">
            <a:extLst>
              <a:ext uri="{FF2B5EF4-FFF2-40B4-BE49-F238E27FC236}">
                <a16:creationId xmlns:a16="http://schemas.microsoft.com/office/drawing/2014/main" id="{63D851C6-E4F7-44DE-8BC4-6AB4637C47B0}"/>
              </a:ext>
            </a:extLst>
          </p:cNvPr>
          <p:cNvSpPr>
            <a:spLocks/>
          </p:cNvSpPr>
          <p:nvPr/>
        </p:nvSpPr>
        <p:spPr bwMode="auto">
          <a:xfrm>
            <a:off x="4724400" y="2409825"/>
            <a:ext cx="2438400" cy="381000"/>
          </a:xfrm>
          <a:custGeom>
            <a:avLst/>
            <a:gdLst>
              <a:gd name="T0" fmla="*/ 2147483646 w 393"/>
              <a:gd name="T1" fmla="*/ 2147483646 h 40"/>
              <a:gd name="T2" fmla="*/ 2147483646 w 393"/>
              <a:gd name="T3" fmla="*/ 2147483646 h 40"/>
              <a:gd name="T4" fmla="*/ 2147483646 w 393"/>
              <a:gd name="T5" fmla="*/ 2147483646 h 40"/>
              <a:gd name="T6" fmla="*/ 2147483646 w 393"/>
              <a:gd name="T7" fmla="*/ 2147483646 h 40"/>
              <a:gd name="T8" fmla="*/ 2147483646 w 393"/>
              <a:gd name="T9" fmla="*/ 2147483646 h 40"/>
              <a:gd name="T10" fmla="*/ 0 w 393"/>
              <a:gd name="T11" fmla="*/ 2147483646 h 40"/>
              <a:gd name="T12" fmla="*/ 0 w 393"/>
              <a:gd name="T13" fmla="*/ 2147483646 h 40"/>
              <a:gd name="T14" fmla="*/ 2147483646 w 393"/>
              <a:gd name="T15" fmla="*/ 2147483646 h 40"/>
              <a:gd name="T16" fmla="*/ 2147483646 w 393"/>
              <a:gd name="T17" fmla="*/ 2147483646 h 40"/>
              <a:gd name="T18" fmla="*/ 2147483646 w 393"/>
              <a:gd name="T19" fmla="*/ 2147483646 h 40"/>
              <a:gd name="T20" fmla="*/ 2147483646 w 393"/>
              <a:gd name="T21" fmla="*/ 2147483646 h 40"/>
              <a:gd name="T22" fmla="*/ 2147483646 w 393"/>
              <a:gd name="T23" fmla="*/ 2147483646 h 40"/>
              <a:gd name="T24" fmla="*/ 2147483646 w 393"/>
              <a:gd name="T25" fmla="*/ 2147483646 h 40"/>
              <a:gd name="T26" fmla="*/ 2147483646 w 393"/>
              <a:gd name="T27" fmla="*/ 2147483646 h 40"/>
              <a:gd name="T28" fmla="*/ 2147483646 w 393"/>
              <a:gd name="T29" fmla="*/ 2147483646 h 4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93" h="40">
                <a:moveTo>
                  <a:pt x="318" y="10"/>
                </a:moveTo>
                <a:cubicBezTo>
                  <a:pt x="295" y="15"/>
                  <a:pt x="295" y="15"/>
                  <a:pt x="295" y="15"/>
                </a:cubicBezTo>
                <a:cubicBezTo>
                  <a:pt x="259" y="22"/>
                  <a:pt x="224" y="23"/>
                  <a:pt x="182" y="19"/>
                </a:cubicBezTo>
                <a:cubicBezTo>
                  <a:pt x="151" y="17"/>
                  <a:pt x="109" y="15"/>
                  <a:pt x="68" y="24"/>
                </a:cubicBezTo>
                <a:cubicBezTo>
                  <a:pt x="61" y="25"/>
                  <a:pt x="54" y="27"/>
                  <a:pt x="47" y="29"/>
                </a:cubicBezTo>
                <a:cubicBezTo>
                  <a:pt x="31" y="34"/>
                  <a:pt x="15" y="40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16" y="40"/>
                  <a:pt x="32" y="37"/>
                  <a:pt x="48" y="32"/>
                </a:cubicBezTo>
                <a:cubicBezTo>
                  <a:pt x="55" y="30"/>
                  <a:pt x="62" y="28"/>
                  <a:pt x="68" y="26"/>
                </a:cubicBezTo>
                <a:cubicBezTo>
                  <a:pt x="109" y="17"/>
                  <a:pt x="151" y="19"/>
                  <a:pt x="182" y="22"/>
                </a:cubicBezTo>
                <a:cubicBezTo>
                  <a:pt x="224" y="26"/>
                  <a:pt x="260" y="24"/>
                  <a:pt x="295" y="18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43" y="7"/>
                  <a:pt x="369" y="0"/>
                  <a:pt x="393" y="5"/>
                </a:cubicBezTo>
                <a:cubicBezTo>
                  <a:pt x="393" y="5"/>
                  <a:pt x="393" y="5"/>
                  <a:pt x="393" y="5"/>
                </a:cubicBezTo>
                <a:cubicBezTo>
                  <a:pt x="368" y="0"/>
                  <a:pt x="343" y="5"/>
                  <a:pt x="318" y="10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0" name="Freeform 5">
            <a:extLst>
              <a:ext uri="{FF2B5EF4-FFF2-40B4-BE49-F238E27FC236}">
                <a16:creationId xmlns:a16="http://schemas.microsoft.com/office/drawing/2014/main" id="{B76E3870-4236-4D15-9107-6F4B8A63C35B}"/>
              </a:ext>
            </a:extLst>
          </p:cNvPr>
          <p:cNvSpPr>
            <a:spLocks/>
          </p:cNvSpPr>
          <p:nvPr/>
        </p:nvSpPr>
        <p:spPr bwMode="auto">
          <a:xfrm>
            <a:off x="4648200" y="2998788"/>
            <a:ext cx="2417763" cy="249237"/>
          </a:xfrm>
          <a:custGeom>
            <a:avLst/>
            <a:gdLst>
              <a:gd name="T0" fmla="*/ 0 w 447"/>
              <a:gd name="T1" fmla="*/ 2147483646 h 29"/>
              <a:gd name="T2" fmla="*/ 2147483646 w 447"/>
              <a:gd name="T3" fmla="*/ 2147483646 h 29"/>
              <a:gd name="T4" fmla="*/ 2147483646 w 447"/>
              <a:gd name="T5" fmla="*/ 2147483646 h 29"/>
              <a:gd name="T6" fmla="*/ 2147483646 w 447"/>
              <a:gd name="T7" fmla="*/ 2147483646 h 29"/>
              <a:gd name="T8" fmla="*/ 2147483646 w 447"/>
              <a:gd name="T9" fmla="*/ 2147483646 h 29"/>
              <a:gd name="T10" fmla="*/ 2147483646 w 447"/>
              <a:gd name="T11" fmla="*/ 2147483646 h 29"/>
              <a:gd name="T12" fmla="*/ 2147483646 w 447"/>
              <a:gd name="T13" fmla="*/ 2147483646 h 29"/>
              <a:gd name="T14" fmla="*/ 2147483646 w 447"/>
              <a:gd name="T15" fmla="*/ 2147483646 h 29"/>
              <a:gd name="T16" fmla="*/ 2147483646 w 447"/>
              <a:gd name="T17" fmla="*/ 2147483646 h 29"/>
              <a:gd name="T18" fmla="*/ 2147483646 w 447"/>
              <a:gd name="T19" fmla="*/ 2147483646 h 29"/>
              <a:gd name="T20" fmla="*/ 2147483646 w 447"/>
              <a:gd name="T21" fmla="*/ 2147483646 h 29"/>
              <a:gd name="T22" fmla="*/ 2147483646 w 447"/>
              <a:gd name="T23" fmla="*/ 2147483646 h 29"/>
              <a:gd name="T24" fmla="*/ 2147483646 w 447"/>
              <a:gd name="T25" fmla="*/ 2147483646 h 29"/>
              <a:gd name="T26" fmla="*/ 0 w 447"/>
              <a:gd name="T27" fmla="*/ 2147483646 h 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47" h="29">
                <a:moveTo>
                  <a:pt x="0" y="3"/>
                </a:moveTo>
                <a:cubicBezTo>
                  <a:pt x="12" y="5"/>
                  <a:pt x="24" y="10"/>
                  <a:pt x="36" y="13"/>
                </a:cubicBezTo>
                <a:cubicBezTo>
                  <a:pt x="45" y="16"/>
                  <a:pt x="55" y="19"/>
                  <a:pt x="64" y="21"/>
                </a:cubicBezTo>
                <a:cubicBezTo>
                  <a:pt x="109" y="29"/>
                  <a:pt x="153" y="27"/>
                  <a:pt x="195" y="17"/>
                </a:cubicBezTo>
                <a:cubicBezTo>
                  <a:pt x="238" y="6"/>
                  <a:pt x="278" y="3"/>
                  <a:pt x="325" y="8"/>
                </a:cubicBezTo>
                <a:cubicBezTo>
                  <a:pt x="340" y="10"/>
                  <a:pt x="356" y="13"/>
                  <a:pt x="372" y="16"/>
                </a:cubicBezTo>
                <a:cubicBezTo>
                  <a:pt x="397" y="21"/>
                  <a:pt x="422" y="25"/>
                  <a:pt x="447" y="24"/>
                </a:cubicBezTo>
                <a:cubicBezTo>
                  <a:pt x="447" y="24"/>
                  <a:pt x="447" y="24"/>
                  <a:pt x="447" y="24"/>
                </a:cubicBezTo>
                <a:cubicBezTo>
                  <a:pt x="422" y="25"/>
                  <a:pt x="397" y="18"/>
                  <a:pt x="373" y="14"/>
                </a:cubicBezTo>
                <a:cubicBezTo>
                  <a:pt x="357" y="10"/>
                  <a:pt x="341" y="7"/>
                  <a:pt x="325" y="6"/>
                </a:cubicBezTo>
                <a:cubicBezTo>
                  <a:pt x="278" y="0"/>
                  <a:pt x="238" y="3"/>
                  <a:pt x="194" y="14"/>
                </a:cubicBezTo>
                <a:cubicBezTo>
                  <a:pt x="152" y="25"/>
                  <a:pt x="109" y="26"/>
                  <a:pt x="65" y="18"/>
                </a:cubicBezTo>
                <a:cubicBezTo>
                  <a:pt x="55" y="17"/>
                  <a:pt x="46" y="14"/>
                  <a:pt x="37" y="11"/>
                </a:cubicBezTo>
                <a:cubicBezTo>
                  <a:pt x="25" y="7"/>
                  <a:pt x="13" y="5"/>
                  <a:pt x="0" y="3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1" name="Freeform 6">
            <a:extLst>
              <a:ext uri="{FF2B5EF4-FFF2-40B4-BE49-F238E27FC236}">
                <a16:creationId xmlns:a16="http://schemas.microsoft.com/office/drawing/2014/main" id="{24A4E67A-AF14-4914-9536-B1036DAC04AB}"/>
              </a:ext>
            </a:extLst>
          </p:cNvPr>
          <p:cNvSpPr>
            <a:spLocks/>
          </p:cNvSpPr>
          <p:nvPr/>
        </p:nvSpPr>
        <p:spPr bwMode="auto">
          <a:xfrm>
            <a:off x="4432300" y="5292725"/>
            <a:ext cx="3492500" cy="546100"/>
          </a:xfrm>
          <a:custGeom>
            <a:avLst/>
            <a:gdLst>
              <a:gd name="T0" fmla="*/ 0 w 880"/>
              <a:gd name="T1" fmla="*/ 2147483646 h 75"/>
              <a:gd name="T2" fmla="*/ 0 w 880"/>
              <a:gd name="T3" fmla="*/ 2147483646 h 75"/>
              <a:gd name="T4" fmla="*/ 2147483646 w 880"/>
              <a:gd name="T5" fmla="*/ 2147483646 h 75"/>
              <a:gd name="T6" fmla="*/ 2147483646 w 880"/>
              <a:gd name="T7" fmla="*/ 2147483646 h 75"/>
              <a:gd name="T8" fmla="*/ 2147483646 w 880"/>
              <a:gd name="T9" fmla="*/ 2147483646 h 75"/>
              <a:gd name="T10" fmla="*/ 2147483646 w 880"/>
              <a:gd name="T11" fmla="*/ 2147483646 h 75"/>
              <a:gd name="T12" fmla="*/ 2147483646 w 880"/>
              <a:gd name="T13" fmla="*/ 2147483646 h 75"/>
              <a:gd name="T14" fmla="*/ 2147483646 w 880"/>
              <a:gd name="T15" fmla="*/ 2147483646 h 75"/>
              <a:gd name="T16" fmla="*/ 2147483646 w 880"/>
              <a:gd name="T17" fmla="*/ 2147483646 h 75"/>
              <a:gd name="T18" fmla="*/ 2147483646 w 880"/>
              <a:gd name="T19" fmla="*/ 2147483646 h 75"/>
              <a:gd name="T20" fmla="*/ 2147483646 w 880"/>
              <a:gd name="T21" fmla="*/ 2147483646 h 75"/>
              <a:gd name="T22" fmla="*/ 2147483646 w 880"/>
              <a:gd name="T23" fmla="*/ 2147483646 h 75"/>
              <a:gd name="T24" fmla="*/ 2147483646 w 880"/>
              <a:gd name="T25" fmla="*/ 2147483646 h 75"/>
              <a:gd name="T26" fmla="*/ 2147483646 w 880"/>
              <a:gd name="T27" fmla="*/ 2147483646 h 75"/>
              <a:gd name="T28" fmla="*/ 0 w 880"/>
              <a:gd name="T29" fmla="*/ 2147483646 h 7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80" h="75">
                <a:moveTo>
                  <a:pt x="0" y="24"/>
                </a:moveTo>
                <a:cubicBezTo>
                  <a:pt x="0" y="24"/>
                  <a:pt x="0" y="24"/>
                  <a:pt x="0" y="24"/>
                </a:cubicBezTo>
                <a:cubicBezTo>
                  <a:pt x="84" y="2"/>
                  <a:pt x="177" y="17"/>
                  <a:pt x="265" y="31"/>
                </a:cubicBezTo>
                <a:cubicBezTo>
                  <a:pt x="314" y="40"/>
                  <a:pt x="365" y="48"/>
                  <a:pt x="413" y="49"/>
                </a:cubicBezTo>
                <a:cubicBezTo>
                  <a:pt x="457" y="51"/>
                  <a:pt x="501" y="48"/>
                  <a:pt x="544" y="45"/>
                </a:cubicBezTo>
                <a:cubicBezTo>
                  <a:pt x="597" y="41"/>
                  <a:pt x="651" y="38"/>
                  <a:pt x="704" y="42"/>
                </a:cubicBezTo>
                <a:cubicBezTo>
                  <a:pt x="734" y="44"/>
                  <a:pt x="765" y="52"/>
                  <a:pt x="794" y="60"/>
                </a:cubicBezTo>
                <a:cubicBezTo>
                  <a:pt x="822" y="67"/>
                  <a:pt x="851" y="73"/>
                  <a:pt x="880" y="75"/>
                </a:cubicBezTo>
                <a:cubicBezTo>
                  <a:pt x="880" y="75"/>
                  <a:pt x="880" y="75"/>
                  <a:pt x="880" y="75"/>
                </a:cubicBezTo>
                <a:cubicBezTo>
                  <a:pt x="851" y="73"/>
                  <a:pt x="823" y="64"/>
                  <a:pt x="795" y="57"/>
                </a:cubicBezTo>
                <a:cubicBezTo>
                  <a:pt x="765" y="49"/>
                  <a:pt x="735" y="42"/>
                  <a:pt x="704" y="39"/>
                </a:cubicBezTo>
                <a:cubicBezTo>
                  <a:pt x="651" y="35"/>
                  <a:pt x="597" y="39"/>
                  <a:pt x="544" y="42"/>
                </a:cubicBezTo>
                <a:cubicBezTo>
                  <a:pt x="501" y="45"/>
                  <a:pt x="457" y="48"/>
                  <a:pt x="413" y="47"/>
                </a:cubicBezTo>
                <a:cubicBezTo>
                  <a:pt x="365" y="45"/>
                  <a:pt x="314" y="37"/>
                  <a:pt x="266" y="29"/>
                </a:cubicBezTo>
                <a:cubicBezTo>
                  <a:pt x="177" y="14"/>
                  <a:pt x="86" y="0"/>
                  <a:pt x="0" y="24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2" name="Freeform 7">
            <a:extLst>
              <a:ext uri="{FF2B5EF4-FFF2-40B4-BE49-F238E27FC236}">
                <a16:creationId xmlns:a16="http://schemas.microsoft.com/office/drawing/2014/main" id="{37584245-E9AB-4C27-80E8-255E102C23FE}"/>
              </a:ext>
            </a:extLst>
          </p:cNvPr>
          <p:cNvSpPr>
            <a:spLocks/>
          </p:cNvSpPr>
          <p:nvPr/>
        </p:nvSpPr>
        <p:spPr bwMode="auto">
          <a:xfrm>
            <a:off x="4805363" y="4619625"/>
            <a:ext cx="2747962" cy="292100"/>
          </a:xfrm>
          <a:custGeom>
            <a:avLst/>
            <a:gdLst>
              <a:gd name="T0" fmla="*/ 2147483646 w 692"/>
              <a:gd name="T1" fmla="*/ 2147483646 h 39"/>
              <a:gd name="T2" fmla="*/ 2147483646 w 692"/>
              <a:gd name="T3" fmla="*/ 2147483646 h 39"/>
              <a:gd name="T4" fmla="*/ 2147483646 w 692"/>
              <a:gd name="T5" fmla="*/ 2147483646 h 39"/>
              <a:gd name="T6" fmla="*/ 2147483646 w 692"/>
              <a:gd name="T7" fmla="*/ 2147483646 h 39"/>
              <a:gd name="T8" fmla="*/ 2147483646 w 692"/>
              <a:gd name="T9" fmla="*/ 2147483646 h 39"/>
              <a:gd name="T10" fmla="*/ 0 w 692"/>
              <a:gd name="T11" fmla="*/ 2147483646 h 39"/>
              <a:gd name="T12" fmla="*/ 0 w 692"/>
              <a:gd name="T13" fmla="*/ 2147483646 h 39"/>
              <a:gd name="T14" fmla="*/ 2147483646 w 692"/>
              <a:gd name="T15" fmla="*/ 2147483646 h 39"/>
              <a:gd name="T16" fmla="*/ 2147483646 w 692"/>
              <a:gd name="T17" fmla="*/ 2147483646 h 39"/>
              <a:gd name="T18" fmla="*/ 2147483646 w 692"/>
              <a:gd name="T19" fmla="*/ 2147483646 h 39"/>
              <a:gd name="T20" fmla="*/ 2147483646 w 692"/>
              <a:gd name="T21" fmla="*/ 2147483646 h 39"/>
              <a:gd name="T22" fmla="*/ 2147483646 w 692"/>
              <a:gd name="T23" fmla="*/ 2147483646 h 39"/>
              <a:gd name="T24" fmla="*/ 2147483646 w 692"/>
              <a:gd name="T25" fmla="*/ 2147483646 h 39"/>
              <a:gd name="T26" fmla="*/ 2147483646 w 692"/>
              <a:gd name="T27" fmla="*/ 2147483646 h 39"/>
              <a:gd name="T28" fmla="*/ 2147483646 w 692"/>
              <a:gd name="T29" fmla="*/ 2147483646 h 3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2" h="39">
                <a:moveTo>
                  <a:pt x="551" y="7"/>
                </a:moveTo>
                <a:cubicBezTo>
                  <a:pt x="533" y="8"/>
                  <a:pt x="514" y="10"/>
                  <a:pt x="495" y="10"/>
                </a:cubicBezTo>
                <a:cubicBezTo>
                  <a:pt x="495" y="10"/>
                  <a:pt x="495" y="10"/>
                  <a:pt x="495" y="10"/>
                </a:cubicBezTo>
                <a:cubicBezTo>
                  <a:pt x="433" y="12"/>
                  <a:pt x="374" y="14"/>
                  <a:pt x="314" y="25"/>
                </a:cubicBezTo>
                <a:cubicBezTo>
                  <a:pt x="247" y="37"/>
                  <a:pt x="186" y="30"/>
                  <a:pt x="122" y="23"/>
                </a:cubicBezTo>
                <a:cubicBezTo>
                  <a:pt x="83" y="19"/>
                  <a:pt x="43" y="12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42" y="15"/>
                  <a:pt x="82" y="21"/>
                  <a:pt x="121" y="25"/>
                </a:cubicBezTo>
                <a:cubicBezTo>
                  <a:pt x="186" y="33"/>
                  <a:pt x="248" y="39"/>
                  <a:pt x="314" y="27"/>
                </a:cubicBezTo>
                <a:cubicBezTo>
                  <a:pt x="375" y="17"/>
                  <a:pt x="433" y="15"/>
                  <a:pt x="495" y="13"/>
                </a:cubicBezTo>
                <a:cubicBezTo>
                  <a:pt x="495" y="13"/>
                  <a:pt x="495" y="13"/>
                  <a:pt x="495" y="13"/>
                </a:cubicBezTo>
                <a:cubicBezTo>
                  <a:pt x="514" y="12"/>
                  <a:pt x="533" y="11"/>
                  <a:pt x="552" y="9"/>
                </a:cubicBezTo>
                <a:cubicBezTo>
                  <a:pt x="598" y="5"/>
                  <a:pt x="643" y="2"/>
                  <a:pt x="692" y="12"/>
                </a:cubicBezTo>
                <a:cubicBezTo>
                  <a:pt x="692" y="12"/>
                  <a:pt x="692" y="12"/>
                  <a:pt x="692" y="12"/>
                </a:cubicBezTo>
                <a:cubicBezTo>
                  <a:pt x="645" y="0"/>
                  <a:pt x="598" y="3"/>
                  <a:pt x="551" y="7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3" name="Freeform 8">
            <a:extLst>
              <a:ext uri="{FF2B5EF4-FFF2-40B4-BE49-F238E27FC236}">
                <a16:creationId xmlns:a16="http://schemas.microsoft.com/office/drawing/2014/main" id="{6A2D85BF-32D2-4C0D-BA2E-0FCE5CF0D733}"/>
              </a:ext>
            </a:extLst>
          </p:cNvPr>
          <p:cNvSpPr>
            <a:spLocks/>
          </p:cNvSpPr>
          <p:nvPr/>
        </p:nvSpPr>
        <p:spPr bwMode="auto">
          <a:xfrm>
            <a:off x="4510088" y="4987925"/>
            <a:ext cx="3336925" cy="393700"/>
          </a:xfrm>
          <a:custGeom>
            <a:avLst/>
            <a:gdLst>
              <a:gd name="T0" fmla="*/ 0 w 841"/>
              <a:gd name="T1" fmla="*/ 0 h 53"/>
              <a:gd name="T2" fmla="*/ 2147483646 w 841"/>
              <a:gd name="T3" fmla="*/ 2147483646 h 53"/>
              <a:gd name="T4" fmla="*/ 2147483646 w 841"/>
              <a:gd name="T5" fmla="*/ 2147483646 h 53"/>
              <a:gd name="T6" fmla="*/ 2147483646 w 841"/>
              <a:gd name="T7" fmla="*/ 2147483646 h 53"/>
              <a:gd name="T8" fmla="*/ 2147483646 w 841"/>
              <a:gd name="T9" fmla="*/ 2147483646 h 53"/>
              <a:gd name="T10" fmla="*/ 2147483646 w 841"/>
              <a:gd name="T11" fmla="*/ 2147483646 h 53"/>
              <a:gd name="T12" fmla="*/ 2147483646 w 841"/>
              <a:gd name="T13" fmla="*/ 2147483646 h 53"/>
              <a:gd name="T14" fmla="*/ 2147483646 w 841"/>
              <a:gd name="T15" fmla="*/ 2147483646 h 53"/>
              <a:gd name="T16" fmla="*/ 2147483646 w 841"/>
              <a:gd name="T17" fmla="*/ 2147483646 h 53"/>
              <a:gd name="T18" fmla="*/ 0 w 841"/>
              <a:gd name="T19" fmla="*/ 0 h 5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1" h="53">
                <a:moveTo>
                  <a:pt x="0" y="0"/>
                </a:moveTo>
                <a:cubicBezTo>
                  <a:pt x="80" y="26"/>
                  <a:pt x="174" y="18"/>
                  <a:pt x="260" y="13"/>
                </a:cubicBezTo>
                <a:cubicBezTo>
                  <a:pt x="306" y="10"/>
                  <a:pt x="353" y="7"/>
                  <a:pt x="399" y="9"/>
                </a:cubicBezTo>
                <a:cubicBezTo>
                  <a:pt x="472" y="11"/>
                  <a:pt x="545" y="21"/>
                  <a:pt x="615" y="30"/>
                </a:cubicBezTo>
                <a:cubicBezTo>
                  <a:pt x="688" y="40"/>
                  <a:pt x="760" y="53"/>
                  <a:pt x="841" y="51"/>
                </a:cubicBezTo>
                <a:cubicBezTo>
                  <a:pt x="841" y="51"/>
                  <a:pt x="841" y="51"/>
                  <a:pt x="841" y="51"/>
                </a:cubicBezTo>
                <a:cubicBezTo>
                  <a:pt x="764" y="49"/>
                  <a:pt x="689" y="37"/>
                  <a:pt x="615" y="28"/>
                </a:cubicBezTo>
                <a:cubicBezTo>
                  <a:pt x="545" y="18"/>
                  <a:pt x="473" y="8"/>
                  <a:pt x="400" y="6"/>
                </a:cubicBezTo>
                <a:cubicBezTo>
                  <a:pt x="353" y="4"/>
                  <a:pt x="306" y="7"/>
                  <a:pt x="260" y="10"/>
                </a:cubicBezTo>
                <a:cubicBezTo>
                  <a:pt x="174" y="16"/>
                  <a:pt x="84" y="22"/>
                  <a:pt x="0" y="0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4" name="Freeform 9">
            <a:extLst>
              <a:ext uri="{FF2B5EF4-FFF2-40B4-BE49-F238E27FC236}">
                <a16:creationId xmlns:a16="http://schemas.microsoft.com/office/drawing/2014/main" id="{375D2FDF-620D-4ED8-89CD-6CFED8A2DB62}"/>
              </a:ext>
            </a:extLst>
          </p:cNvPr>
          <p:cNvSpPr>
            <a:spLocks/>
          </p:cNvSpPr>
          <p:nvPr/>
        </p:nvSpPr>
        <p:spPr bwMode="auto">
          <a:xfrm>
            <a:off x="5087938" y="3400425"/>
            <a:ext cx="2379662" cy="190500"/>
          </a:xfrm>
          <a:custGeom>
            <a:avLst/>
            <a:gdLst>
              <a:gd name="T0" fmla="*/ 2147483646 w 550"/>
              <a:gd name="T1" fmla="*/ 2147483646 h 31"/>
              <a:gd name="T2" fmla="*/ 2147483646 w 550"/>
              <a:gd name="T3" fmla="*/ 2147483646 h 31"/>
              <a:gd name="T4" fmla="*/ 2147483646 w 550"/>
              <a:gd name="T5" fmla="*/ 2147483646 h 31"/>
              <a:gd name="T6" fmla="*/ 2147483646 w 550"/>
              <a:gd name="T7" fmla="*/ 2147483646 h 31"/>
              <a:gd name="T8" fmla="*/ 0 w 550"/>
              <a:gd name="T9" fmla="*/ 2147483646 h 31"/>
              <a:gd name="T10" fmla="*/ 0 w 550"/>
              <a:gd name="T11" fmla="*/ 2147483646 h 31"/>
              <a:gd name="T12" fmla="*/ 2147483646 w 550"/>
              <a:gd name="T13" fmla="*/ 2147483646 h 31"/>
              <a:gd name="T14" fmla="*/ 2147483646 w 550"/>
              <a:gd name="T15" fmla="*/ 2147483646 h 31"/>
              <a:gd name="T16" fmla="*/ 2147483646 w 550"/>
              <a:gd name="T17" fmla="*/ 2147483646 h 31"/>
              <a:gd name="T18" fmla="*/ 2147483646 w 550"/>
              <a:gd name="T19" fmla="*/ 2147483646 h 31"/>
              <a:gd name="T20" fmla="*/ 2147483646 w 550"/>
              <a:gd name="T21" fmla="*/ 2147483646 h 31"/>
              <a:gd name="T22" fmla="*/ 2147483646 w 550"/>
              <a:gd name="T23" fmla="*/ 2147483646 h 31"/>
              <a:gd name="T24" fmla="*/ 2147483646 w 550"/>
              <a:gd name="T25" fmla="*/ 2147483646 h 31"/>
              <a:gd name="T26" fmla="*/ 2147483646 w 550"/>
              <a:gd name="T27" fmla="*/ 2147483646 h 31"/>
              <a:gd name="T28" fmla="*/ 2147483646 w 550"/>
              <a:gd name="T29" fmla="*/ 2147483646 h 31"/>
              <a:gd name="T30" fmla="*/ 2147483646 w 550"/>
              <a:gd name="T31" fmla="*/ 2147483646 h 31"/>
              <a:gd name="T32" fmla="*/ 2147483646 w 550"/>
              <a:gd name="T33" fmla="*/ 2147483646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0" h="31">
                <a:moveTo>
                  <a:pt x="255" y="11"/>
                </a:moveTo>
                <a:cubicBezTo>
                  <a:pt x="241" y="13"/>
                  <a:pt x="241" y="13"/>
                  <a:pt x="241" y="13"/>
                </a:cubicBezTo>
                <a:cubicBezTo>
                  <a:pt x="186" y="20"/>
                  <a:pt x="128" y="28"/>
                  <a:pt x="73" y="23"/>
                </a:cubicBezTo>
                <a:cubicBezTo>
                  <a:pt x="57" y="22"/>
                  <a:pt x="41" y="18"/>
                  <a:pt x="27" y="15"/>
                </a:cubicBezTo>
                <a:cubicBezTo>
                  <a:pt x="18" y="12"/>
                  <a:pt x="1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0" y="10"/>
                  <a:pt x="19" y="14"/>
                  <a:pt x="28" y="17"/>
                </a:cubicBezTo>
                <a:cubicBezTo>
                  <a:pt x="42" y="20"/>
                  <a:pt x="57" y="24"/>
                  <a:pt x="72" y="26"/>
                </a:cubicBezTo>
                <a:cubicBezTo>
                  <a:pt x="128" y="31"/>
                  <a:pt x="186" y="23"/>
                  <a:pt x="241" y="15"/>
                </a:cubicBezTo>
                <a:cubicBezTo>
                  <a:pt x="255" y="13"/>
                  <a:pt x="255" y="13"/>
                  <a:pt x="255" y="13"/>
                </a:cubicBezTo>
                <a:cubicBezTo>
                  <a:pt x="323" y="4"/>
                  <a:pt x="381" y="2"/>
                  <a:pt x="434" y="8"/>
                </a:cubicBezTo>
                <a:cubicBezTo>
                  <a:pt x="449" y="10"/>
                  <a:pt x="466" y="14"/>
                  <a:pt x="481" y="17"/>
                </a:cubicBezTo>
                <a:cubicBezTo>
                  <a:pt x="504" y="22"/>
                  <a:pt x="527" y="26"/>
                  <a:pt x="550" y="26"/>
                </a:cubicBezTo>
                <a:cubicBezTo>
                  <a:pt x="550" y="26"/>
                  <a:pt x="550" y="26"/>
                  <a:pt x="550" y="26"/>
                </a:cubicBezTo>
                <a:cubicBezTo>
                  <a:pt x="528" y="26"/>
                  <a:pt x="504" y="19"/>
                  <a:pt x="482" y="15"/>
                </a:cubicBezTo>
                <a:cubicBezTo>
                  <a:pt x="466" y="11"/>
                  <a:pt x="450" y="8"/>
                  <a:pt x="434" y="6"/>
                </a:cubicBezTo>
                <a:cubicBezTo>
                  <a:pt x="381" y="0"/>
                  <a:pt x="323" y="1"/>
                  <a:pt x="255" y="11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5" name="Freeform 10">
            <a:extLst>
              <a:ext uri="{FF2B5EF4-FFF2-40B4-BE49-F238E27FC236}">
                <a16:creationId xmlns:a16="http://schemas.microsoft.com/office/drawing/2014/main" id="{107BB287-F1EB-4610-BC7E-398FC07A5EEC}"/>
              </a:ext>
            </a:extLst>
          </p:cNvPr>
          <p:cNvSpPr>
            <a:spLocks/>
          </p:cNvSpPr>
          <p:nvPr/>
        </p:nvSpPr>
        <p:spPr bwMode="auto">
          <a:xfrm>
            <a:off x="4495800" y="2105025"/>
            <a:ext cx="2798763" cy="304800"/>
          </a:xfrm>
          <a:custGeom>
            <a:avLst/>
            <a:gdLst>
              <a:gd name="T0" fmla="*/ 0 w 562"/>
              <a:gd name="T1" fmla="*/ 2147483646 h 41"/>
              <a:gd name="T2" fmla="*/ 0 w 562"/>
              <a:gd name="T3" fmla="*/ 2147483646 h 41"/>
              <a:gd name="T4" fmla="*/ 2147483646 w 562"/>
              <a:gd name="T5" fmla="*/ 2147483646 h 41"/>
              <a:gd name="T6" fmla="*/ 2147483646 w 562"/>
              <a:gd name="T7" fmla="*/ 2147483646 h 41"/>
              <a:gd name="T8" fmla="*/ 2147483646 w 562"/>
              <a:gd name="T9" fmla="*/ 2147483646 h 41"/>
              <a:gd name="T10" fmla="*/ 2147483646 w 562"/>
              <a:gd name="T11" fmla="*/ 2147483646 h 41"/>
              <a:gd name="T12" fmla="*/ 2147483646 w 562"/>
              <a:gd name="T13" fmla="*/ 2147483646 h 41"/>
              <a:gd name="T14" fmla="*/ 2147483646 w 562"/>
              <a:gd name="T15" fmla="*/ 2147483646 h 41"/>
              <a:gd name="T16" fmla="*/ 0 w 562"/>
              <a:gd name="T17" fmla="*/ 2147483646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2" h="41">
                <a:moveTo>
                  <a:pt x="0" y="9"/>
                </a:moveTo>
                <a:cubicBezTo>
                  <a:pt x="0" y="9"/>
                  <a:pt x="0" y="9"/>
                  <a:pt x="0" y="9"/>
                </a:cubicBezTo>
                <a:cubicBezTo>
                  <a:pt x="63" y="3"/>
                  <a:pt x="150" y="4"/>
                  <a:pt x="244" y="19"/>
                </a:cubicBezTo>
                <a:cubicBezTo>
                  <a:pt x="345" y="35"/>
                  <a:pt x="440" y="38"/>
                  <a:pt x="540" y="41"/>
                </a:cubicBezTo>
                <a:cubicBezTo>
                  <a:pt x="562" y="41"/>
                  <a:pt x="562" y="41"/>
                  <a:pt x="562" y="41"/>
                </a:cubicBezTo>
                <a:cubicBezTo>
                  <a:pt x="562" y="41"/>
                  <a:pt x="562" y="41"/>
                  <a:pt x="562" y="41"/>
                </a:cubicBezTo>
                <a:cubicBezTo>
                  <a:pt x="540" y="39"/>
                  <a:pt x="540" y="39"/>
                  <a:pt x="540" y="39"/>
                </a:cubicBezTo>
                <a:cubicBezTo>
                  <a:pt x="440" y="35"/>
                  <a:pt x="346" y="32"/>
                  <a:pt x="244" y="16"/>
                </a:cubicBezTo>
                <a:cubicBezTo>
                  <a:pt x="150" y="1"/>
                  <a:pt x="68" y="0"/>
                  <a:pt x="0" y="9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6" name="Freeform 11">
            <a:extLst>
              <a:ext uri="{FF2B5EF4-FFF2-40B4-BE49-F238E27FC236}">
                <a16:creationId xmlns:a16="http://schemas.microsoft.com/office/drawing/2014/main" id="{7750AF88-CB86-4889-ABC0-54CA74051812}"/>
              </a:ext>
            </a:extLst>
          </p:cNvPr>
          <p:cNvSpPr>
            <a:spLocks/>
          </p:cNvSpPr>
          <p:nvPr/>
        </p:nvSpPr>
        <p:spPr bwMode="auto">
          <a:xfrm>
            <a:off x="5481638" y="1990725"/>
            <a:ext cx="2290762" cy="266700"/>
          </a:xfrm>
          <a:custGeom>
            <a:avLst/>
            <a:gdLst>
              <a:gd name="T0" fmla="*/ 0 w 351"/>
              <a:gd name="T1" fmla="*/ 2147483646 h 22"/>
              <a:gd name="T2" fmla="*/ 0 w 351"/>
              <a:gd name="T3" fmla="*/ 2147483646 h 22"/>
              <a:gd name="T4" fmla="*/ 2147483646 w 351"/>
              <a:gd name="T5" fmla="*/ 2147483646 h 22"/>
              <a:gd name="T6" fmla="*/ 2147483646 w 351"/>
              <a:gd name="T7" fmla="*/ 2147483646 h 22"/>
              <a:gd name="T8" fmla="*/ 2147483646 w 351"/>
              <a:gd name="T9" fmla="*/ 2147483646 h 22"/>
              <a:gd name="T10" fmla="*/ 2147483646 w 351"/>
              <a:gd name="T11" fmla="*/ 2147483646 h 22"/>
              <a:gd name="T12" fmla="*/ 2147483646 w 351"/>
              <a:gd name="T13" fmla="*/ 2147483646 h 22"/>
              <a:gd name="T14" fmla="*/ 2147483646 w 351"/>
              <a:gd name="T15" fmla="*/ 2147483646 h 22"/>
              <a:gd name="T16" fmla="*/ 2147483646 w 351"/>
              <a:gd name="T17" fmla="*/ 2147483646 h 22"/>
              <a:gd name="T18" fmla="*/ 2147483646 w 351"/>
              <a:gd name="T19" fmla="*/ 2147483646 h 22"/>
              <a:gd name="T20" fmla="*/ 2147483646 w 351"/>
              <a:gd name="T21" fmla="*/ 2147483646 h 22"/>
              <a:gd name="T22" fmla="*/ 2147483646 w 351"/>
              <a:gd name="T23" fmla="*/ 2147483646 h 22"/>
              <a:gd name="T24" fmla="*/ 2147483646 w 351"/>
              <a:gd name="T25" fmla="*/ 2147483646 h 22"/>
              <a:gd name="T26" fmla="*/ 2147483646 w 351"/>
              <a:gd name="T27" fmla="*/ 2147483646 h 22"/>
              <a:gd name="T28" fmla="*/ 0 w 351"/>
              <a:gd name="T29" fmla="*/ 2147483646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51" h="22">
                <a:moveTo>
                  <a:pt x="0" y="11"/>
                </a:moveTo>
                <a:cubicBezTo>
                  <a:pt x="0" y="11"/>
                  <a:pt x="0" y="11"/>
                  <a:pt x="0" y="11"/>
                </a:cubicBezTo>
                <a:cubicBezTo>
                  <a:pt x="35" y="4"/>
                  <a:pt x="77" y="8"/>
                  <a:pt x="116" y="14"/>
                </a:cubicBezTo>
                <a:cubicBezTo>
                  <a:pt x="137" y="17"/>
                  <a:pt x="159" y="21"/>
                  <a:pt x="180" y="21"/>
                </a:cubicBezTo>
                <a:cubicBezTo>
                  <a:pt x="201" y="22"/>
                  <a:pt x="222" y="19"/>
                  <a:pt x="242" y="17"/>
                </a:cubicBezTo>
                <a:cubicBezTo>
                  <a:pt x="254" y="16"/>
                  <a:pt x="267" y="14"/>
                  <a:pt x="279" y="14"/>
                </a:cubicBezTo>
                <a:cubicBezTo>
                  <a:pt x="292" y="13"/>
                  <a:pt x="306" y="13"/>
                  <a:pt x="318" y="14"/>
                </a:cubicBezTo>
                <a:cubicBezTo>
                  <a:pt x="329" y="14"/>
                  <a:pt x="340" y="13"/>
                  <a:pt x="351" y="13"/>
                </a:cubicBezTo>
                <a:cubicBezTo>
                  <a:pt x="351" y="13"/>
                  <a:pt x="351" y="13"/>
                  <a:pt x="351" y="13"/>
                </a:cubicBezTo>
                <a:cubicBezTo>
                  <a:pt x="340" y="13"/>
                  <a:pt x="329" y="11"/>
                  <a:pt x="319" y="11"/>
                </a:cubicBezTo>
                <a:cubicBezTo>
                  <a:pt x="306" y="11"/>
                  <a:pt x="292" y="10"/>
                  <a:pt x="279" y="11"/>
                </a:cubicBezTo>
                <a:cubicBezTo>
                  <a:pt x="266" y="12"/>
                  <a:pt x="254" y="13"/>
                  <a:pt x="242" y="14"/>
                </a:cubicBezTo>
                <a:cubicBezTo>
                  <a:pt x="221" y="17"/>
                  <a:pt x="201" y="19"/>
                  <a:pt x="180" y="19"/>
                </a:cubicBezTo>
                <a:cubicBezTo>
                  <a:pt x="159" y="18"/>
                  <a:pt x="137" y="15"/>
                  <a:pt x="116" y="11"/>
                </a:cubicBezTo>
                <a:cubicBezTo>
                  <a:pt x="77" y="5"/>
                  <a:pt x="37" y="0"/>
                  <a:pt x="0" y="11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7" name="Freeform 12">
            <a:extLst>
              <a:ext uri="{FF2B5EF4-FFF2-40B4-BE49-F238E27FC236}">
                <a16:creationId xmlns:a16="http://schemas.microsoft.com/office/drawing/2014/main" id="{CF7C8393-27E6-40FF-AC63-481FB37F4B65}"/>
              </a:ext>
            </a:extLst>
          </p:cNvPr>
          <p:cNvSpPr>
            <a:spLocks/>
          </p:cNvSpPr>
          <p:nvPr/>
        </p:nvSpPr>
        <p:spPr bwMode="auto">
          <a:xfrm>
            <a:off x="4643438" y="3171825"/>
            <a:ext cx="3071812" cy="368300"/>
          </a:xfrm>
          <a:custGeom>
            <a:avLst/>
            <a:gdLst>
              <a:gd name="T0" fmla="*/ 2147483646 w 774"/>
              <a:gd name="T1" fmla="*/ 2147483646 h 53"/>
              <a:gd name="T2" fmla="*/ 0 w 774"/>
              <a:gd name="T3" fmla="*/ 2147483646 h 53"/>
              <a:gd name="T4" fmla="*/ 0 w 774"/>
              <a:gd name="T5" fmla="*/ 2147483646 h 53"/>
              <a:gd name="T6" fmla="*/ 2147483646 w 774"/>
              <a:gd name="T7" fmla="*/ 2147483646 h 53"/>
              <a:gd name="T8" fmla="*/ 2147483646 w 774"/>
              <a:gd name="T9" fmla="*/ 2147483646 h 53"/>
              <a:gd name="T10" fmla="*/ 2147483646 w 774"/>
              <a:gd name="T11" fmla="*/ 2147483646 h 53"/>
              <a:gd name="T12" fmla="*/ 2147483646 w 774"/>
              <a:gd name="T13" fmla="*/ 2147483646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74" h="53">
                <a:moveTo>
                  <a:pt x="389" y="25"/>
                </a:moveTo>
                <a:cubicBezTo>
                  <a:pt x="261" y="38"/>
                  <a:pt x="128" y="49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29" y="53"/>
                  <a:pt x="261" y="41"/>
                  <a:pt x="389" y="28"/>
                </a:cubicBezTo>
                <a:cubicBezTo>
                  <a:pt x="516" y="15"/>
                  <a:pt x="647" y="3"/>
                  <a:pt x="774" y="32"/>
                </a:cubicBezTo>
                <a:cubicBezTo>
                  <a:pt x="774" y="32"/>
                  <a:pt x="774" y="32"/>
                  <a:pt x="774" y="32"/>
                </a:cubicBezTo>
                <a:cubicBezTo>
                  <a:pt x="646" y="0"/>
                  <a:pt x="516" y="12"/>
                  <a:pt x="389" y="25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8" name="Freeform 13">
            <a:extLst>
              <a:ext uri="{FF2B5EF4-FFF2-40B4-BE49-F238E27FC236}">
                <a16:creationId xmlns:a16="http://schemas.microsoft.com/office/drawing/2014/main" id="{2E39FBB7-88B3-4177-ACD0-3C5D281095FE}"/>
              </a:ext>
            </a:extLst>
          </p:cNvPr>
          <p:cNvSpPr>
            <a:spLocks/>
          </p:cNvSpPr>
          <p:nvPr/>
        </p:nvSpPr>
        <p:spPr bwMode="auto">
          <a:xfrm>
            <a:off x="5029200" y="1571625"/>
            <a:ext cx="2741613" cy="334963"/>
          </a:xfrm>
          <a:custGeom>
            <a:avLst/>
            <a:gdLst>
              <a:gd name="T0" fmla="*/ 0 w 463"/>
              <a:gd name="T1" fmla="*/ 0 h 27"/>
              <a:gd name="T2" fmla="*/ 2147483646 w 463"/>
              <a:gd name="T3" fmla="*/ 2147483646 h 27"/>
              <a:gd name="T4" fmla="*/ 2147483646 w 463"/>
              <a:gd name="T5" fmla="*/ 2147483646 h 27"/>
              <a:gd name="T6" fmla="*/ 2147483646 w 463"/>
              <a:gd name="T7" fmla="*/ 2147483646 h 27"/>
              <a:gd name="T8" fmla="*/ 2147483646 w 463"/>
              <a:gd name="T9" fmla="*/ 2147483646 h 27"/>
              <a:gd name="T10" fmla="*/ 2147483646 w 463"/>
              <a:gd name="T11" fmla="*/ 2147483646 h 27"/>
              <a:gd name="T12" fmla="*/ 2147483646 w 463"/>
              <a:gd name="T13" fmla="*/ 2147483646 h 27"/>
              <a:gd name="T14" fmla="*/ 2147483646 w 463"/>
              <a:gd name="T15" fmla="*/ 2147483646 h 27"/>
              <a:gd name="T16" fmla="*/ 2147483646 w 463"/>
              <a:gd name="T17" fmla="*/ 2147483646 h 27"/>
              <a:gd name="T18" fmla="*/ 2147483646 w 463"/>
              <a:gd name="T19" fmla="*/ 2147483646 h 27"/>
              <a:gd name="T20" fmla="*/ 2147483646 w 463"/>
              <a:gd name="T21" fmla="*/ 2147483646 h 27"/>
              <a:gd name="T22" fmla="*/ 2147483646 w 463"/>
              <a:gd name="T23" fmla="*/ 2147483646 h 27"/>
              <a:gd name="T24" fmla="*/ 2147483646 w 463"/>
              <a:gd name="T25" fmla="*/ 2147483646 h 27"/>
              <a:gd name="T26" fmla="*/ 2147483646 w 463"/>
              <a:gd name="T27" fmla="*/ 2147483646 h 27"/>
              <a:gd name="T28" fmla="*/ 2147483646 w 463"/>
              <a:gd name="T29" fmla="*/ 2147483646 h 27"/>
              <a:gd name="T30" fmla="*/ 2147483646 w 463"/>
              <a:gd name="T31" fmla="*/ 2147483646 h 27"/>
              <a:gd name="T32" fmla="*/ 2147483646 w 463"/>
              <a:gd name="T33" fmla="*/ 2147483646 h 27"/>
              <a:gd name="T34" fmla="*/ 0 w 463"/>
              <a:gd name="T35" fmla="*/ 0 h 2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3" h="27">
                <a:moveTo>
                  <a:pt x="0" y="0"/>
                </a:moveTo>
                <a:cubicBezTo>
                  <a:pt x="16" y="3"/>
                  <a:pt x="32" y="4"/>
                  <a:pt x="48" y="4"/>
                </a:cubicBezTo>
                <a:cubicBezTo>
                  <a:pt x="63" y="4"/>
                  <a:pt x="77" y="3"/>
                  <a:pt x="91" y="5"/>
                </a:cubicBezTo>
                <a:cubicBezTo>
                  <a:pt x="108" y="8"/>
                  <a:pt x="125" y="11"/>
                  <a:pt x="141" y="14"/>
                </a:cubicBezTo>
                <a:cubicBezTo>
                  <a:pt x="175" y="21"/>
                  <a:pt x="206" y="27"/>
                  <a:pt x="241" y="26"/>
                </a:cubicBezTo>
                <a:cubicBezTo>
                  <a:pt x="263" y="26"/>
                  <a:pt x="285" y="22"/>
                  <a:pt x="306" y="18"/>
                </a:cubicBezTo>
                <a:cubicBezTo>
                  <a:pt x="329" y="14"/>
                  <a:pt x="353" y="9"/>
                  <a:pt x="377" y="10"/>
                </a:cubicBezTo>
                <a:cubicBezTo>
                  <a:pt x="396" y="11"/>
                  <a:pt x="415" y="16"/>
                  <a:pt x="433" y="21"/>
                </a:cubicBezTo>
                <a:cubicBezTo>
                  <a:pt x="443" y="23"/>
                  <a:pt x="453" y="25"/>
                  <a:pt x="463" y="27"/>
                </a:cubicBezTo>
                <a:cubicBezTo>
                  <a:pt x="463" y="27"/>
                  <a:pt x="463" y="27"/>
                  <a:pt x="463" y="27"/>
                </a:cubicBezTo>
                <a:cubicBezTo>
                  <a:pt x="453" y="25"/>
                  <a:pt x="443" y="21"/>
                  <a:pt x="434" y="18"/>
                </a:cubicBezTo>
                <a:cubicBezTo>
                  <a:pt x="416" y="13"/>
                  <a:pt x="397" y="8"/>
                  <a:pt x="377" y="8"/>
                </a:cubicBezTo>
                <a:cubicBezTo>
                  <a:pt x="353" y="7"/>
                  <a:pt x="329" y="11"/>
                  <a:pt x="306" y="16"/>
                </a:cubicBezTo>
                <a:cubicBezTo>
                  <a:pt x="285" y="19"/>
                  <a:pt x="263" y="23"/>
                  <a:pt x="241" y="24"/>
                </a:cubicBezTo>
                <a:cubicBezTo>
                  <a:pt x="206" y="24"/>
                  <a:pt x="175" y="18"/>
                  <a:pt x="142" y="12"/>
                </a:cubicBezTo>
                <a:cubicBezTo>
                  <a:pt x="125" y="8"/>
                  <a:pt x="109" y="5"/>
                  <a:pt x="92" y="3"/>
                </a:cubicBezTo>
                <a:cubicBezTo>
                  <a:pt x="78" y="1"/>
                  <a:pt x="63" y="1"/>
                  <a:pt x="48" y="1"/>
                </a:cubicBezTo>
                <a:cubicBezTo>
                  <a:pt x="32" y="2"/>
                  <a:pt x="15" y="3"/>
                  <a:pt x="0" y="0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9" name="Freeform 14">
            <a:extLst>
              <a:ext uri="{FF2B5EF4-FFF2-40B4-BE49-F238E27FC236}">
                <a16:creationId xmlns:a16="http://schemas.microsoft.com/office/drawing/2014/main" id="{FCD1EB93-603A-479B-954D-6E4AB9FB2657}"/>
              </a:ext>
            </a:extLst>
          </p:cNvPr>
          <p:cNvSpPr>
            <a:spLocks/>
          </p:cNvSpPr>
          <p:nvPr/>
        </p:nvSpPr>
        <p:spPr bwMode="auto">
          <a:xfrm>
            <a:off x="4648200" y="3590925"/>
            <a:ext cx="2898775" cy="495300"/>
          </a:xfrm>
          <a:custGeom>
            <a:avLst/>
            <a:gdLst>
              <a:gd name="T0" fmla="*/ 2147483646 w 690"/>
              <a:gd name="T1" fmla="*/ 2147483646 h 69"/>
              <a:gd name="T2" fmla="*/ 2147483646 w 690"/>
              <a:gd name="T3" fmla="*/ 2147483646 h 69"/>
              <a:gd name="T4" fmla="*/ 2147483646 w 690"/>
              <a:gd name="T5" fmla="*/ 2147483646 h 69"/>
              <a:gd name="T6" fmla="*/ 2147483646 w 690"/>
              <a:gd name="T7" fmla="*/ 2147483646 h 69"/>
              <a:gd name="T8" fmla="*/ 0 w 690"/>
              <a:gd name="T9" fmla="*/ 2147483646 h 69"/>
              <a:gd name="T10" fmla="*/ 0 w 690"/>
              <a:gd name="T11" fmla="*/ 2147483646 h 69"/>
              <a:gd name="T12" fmla="*/ 2147483646 w 690"/>
              <a:gd name="T13" fmla="*/ 2147483646 h 69"/>
              <a:gd name="T14" fmla="*/ 2147483646 w 690"/>
              <a:gd name="T15" fmla="*/ 2147483646 h 69"/>
              <a:gd name="T16" fmla="*/ 2147483646 w 690"/>
              <a:gd name="T17" fmla="*/ 2147483646 h 69"/>
              <a:gd name="T18" fmla="*/ 2147483646 w 690"/>
              <a:gd name="T19" fmla="*/ 2147483646 h 69"/>
              <a:gd name="T20" fmla="*/ 2147483646 w 690"/>
              <a:gd name="T21" fmla="*/ 2147483646 h 69"/>
              <a:gd name="T22" fmla="*/ 2147483646 w 690"/>
              <a:gd name="T23" fmla="*/ 2147483646 h 69"/>
              <a:gd name="T24" fmla="*/ 2147483646 w 690"/>
              <a:gd name="T25" fmla="*/ 2147483646 h 69"/>
              <a:gd name="T26" fmla="*/ 2147483646 w 690"/>
              <a:gd name="T27" fmla="*/ 2147483646 h 69"/>
              <a:gd name="T28" fmla="*/ 2147483646 w 690"/>
              <a:gd name="T29" fmla="*/ 2147483646 h 69"/>
              <a:gd name="T30" fmla="*/ 2147483646 w 690"/>
              <a:gd name="T31" fmla="*/ 2147483646 h 69"/>
              <a:gd name="T32" fmla="*/ 2147483646 w 690"/>
              <a:gd name="T33" fmla="*/ 2147483646 h 6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90" h="69">
                <a:moveTo>
                  <a:pt x="319" y="7"/>
                </a:moveTo>
                <a:cubicBezTo>
                  <a:pt x="232" y="17"/>
                  <a:pt x="232" y="17"/>
                  <a:pt x="232" y="17"/>
                </a:cubicBezTo>
                <a:cubicBezTo>
                  <a:pt x="190" y="21"/>
                  <a:pt x="148" y="26"/>
                  <a:pt x="106" y="30"/>
                </a:cubicBezTo>
                <a:cubicBezTo>
                  <a:pt x="89" y="32"/>
                  <a:pt x="89" y="32"/>
                  <a:pt x="89" y="32"/>
                </a:cubicBezTo>
                <a:cubicBezTo>
                  <a:pt x="60" y="35"/>
                  <a:pt x="26" y="40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26" y="40"/>
                  <a:pt x="60" y="38"/>
                  <a:pt x="89" y="34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48" y="28"/>
                  <a:pt x="191" y="24"/>
                  <a:pt x="232" y="19"/>
                </a:cubicBezTo>
                <a:cubicBezTo>
                  <a:pt x="320" y="10"/>
                  <a:pt x="320" y="10"/>
                  <a:pt x="320" y="10"/>
                </a:cubicBezTo>
                <a:cubicBezTo>
                  <a:pt x="386" y="3"/>
                  <a:pt x="443" y="18"/>
                  <a:pt x="514" y="44"/>
                </a:cubicBezTo>
                <a:cubicBezTo>
                  <a:pt x="569" y="65"/>
                  <a:pt x="630" y="69"/>
                  <a:pt x="690" y="66"/>
                </a:cubicBezTo>
                <a:cubicBezTo>
                  <a:pt x="690" y="66"/>
                  <a:pt x="690" y="66"/>
                  <a:pt x="690" y="66"/>
                </a:cubicBezTo>
                <a:cubicBezTo>
                  <a:pt x="690" y="66"/>
                  <a:pt x="690" y="66"/>
                  <a:pt x="690" y="66"/>
                </a:cubicBezTo>
                <a:cubicBezTo>
                  <a:pt x="690" y="66"/>
                  <a:pt x="690" y="66"/>
                  <a:pt x="690" y="66"/>
                </a:cubicBezTo>
                <a:cubicBezTo>
                  <a:pt x="633" y="65"/>
                  <a:pt x="570" y="62"/>
                  <a:pt x="515" y="42"/>
                </a:cubicBezTo>
                <a:cubicBezTo>
                  <a:pt x="444" y="15"/>
                  <a:pt x="387" y="0"/>
                  <a:pt x="319" y="7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0" name="Freeform 15">
            <a:extLst>
              <a:ext uri="{FF2B5EF4-FFF2-40B4-BE49-F238E27FC236}">
                <a16:creationId xmlns:a16="http://schemas.microsoft.com/office/drawing/2014/main" id="{CF88531F-900D-4BB9-853A-414FC97C3A13}"/>
              </a:ext>
            </a:extLst>
          </p:cNvPr>
          <p:cNvSpPr>
            <a:spLocks/>
          </p:cNvSpPr>
          <p:nvPr/>
        </p:nvSpPr>
        <p:spPr bwMode="auto">
          <a:xfrm>
            <a:off x="4495800" y="4124325"/>
            <a:ext cx="3052763" cy="495300"/>
          </a:xfrm>
          <a:custGeom>
            <a:avLst/>
            <a:gdLst>
              <a:gd name="T0" fmla="*/ 2147483646 w 690"/>
              <a:gd name="T1" fmla="*/ 2147483646 h 69"/>
              <a:gd name="T2" fmla="*/ 2147483646 w 690"/>
              <a:gd name="T3" fmla="*/ 2147483646 h 69"/>
              <a:gd name="T4" fmla="*/ 2147483646 w 690"/>
              <a:gd name="T5" fmla="*/ 2147483646 h 69"/>
              <a:gd name="T6" fmla="*/ 2147483646 w 690"/>
              <a:gd name="T7" fmla="*/ 2147483646 h 69"/>
              <a:gd name="T8" fmla="*/ 0 w 690"/>
              <a:gd name="T9" fmla="*/ 2147483646 h 69"/>
              <a:gd name="T10" fmla="*/ 2147483646 w 690"/>
              <a:gd name="T11" fmla="*/ 2147483646 h 69"/>
              <a:gd name="T12" fmla="*/ 2147483646 w 690"/>
              <a:gd name="T13" fmla="*/ 2147483646 h 69"/>
              <a:gd name="T14" fmla="*/ 2147483646 w 690"/>
              <a:gd name="T15" fmla="*/ 2147483646 h 69"/>
              <a:gd name="T16" fmla="*/ 2147483646 w 690"/>
              <a:gd name="T17" fmla="*/ 2147483646 h 69"/>
              <a:gd name="T18" fmla="*/ 2147483646 w 690"/>
              <a:gd name="T19" fmla="*/ 2147483646 h 69"/>
              <a:gd name="T20" fmla="*/ 2147483646 w 690"/>
              <a:gd name="T21" fmla="*/ 2147483646 h 69"/>
              <a:gd name="T22" fmla="*/ 2147483646 w 690"/>
              <a:gd name="T23" fmla="*/ 2147483646 h 69"/>
              <a:gd name="T24" fmla="*/ 2147483646 w 690"/>
              <a:gd name="T25" fmla="*/ 2147483646 h 6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90" h="69">
                <a:moveTo>
                  <a:pt x="320" y="7"/>
                </a:moveTo>
                <a:cubicBezTo>
                  <a:pt x="232" y="17"/>
                  <a:pt x="232" y="17"/>
                  <a:pt x="232" y="17"/>
                </a:cubicBezTo>
                <a:cubicBezTo>
                  <a:pt x="191" y="21"/>
                  <a:pt x="148" y="26"/>
                  <a:pt x="106" y="30"/>
                </a:cubicBezTo>
                <a:cubicBezTo>
                  <a:pt x="89" y="32"/>
                  <a:pt x="89" y="32"/>
                  <a:pt x="89" y="32"/>
                </a:cubicBezTo>
                <a:cubicBezTo>
                  <a:pt x="60" y="35"/>
                  <a:pt x="26" y="40"/>
                  <a:pt x="0" y="31"/>
                </a:cubicBezTo>
                <a:cubicBezTo>
                  <a:pt x="27" y="40"/>
                  <a:pt x="60" y="38"/>
                  <a:pt x="90" y="34"/>
                </a:cubicBezTo>
                <a:cubicBezTo>
                  <a:pt x="106" y="33"/>
                  <a:pt x="106" y="33"/>
                  <a:pt x="106" y="33"/>
                </a:cubicBezTo>
                <a:cubicBezTo>
                  <a:pt x="148" y="29"/>
                  <a:pt x="191" y="24"/>
                  <a:pt x="232" y="19"/>
                </a:cubicBezTo>
                <a:cubicBezTo>
                  <a:pt x="320" y="10"/>
                  <a:pt x="320" y="10"/>
                  <a:pt x="320" y="10"/>
                </a:cubicBezTo>
                <a:cubicBezTo>
                  <a:pt x="387" y="3"/>
                  <a:pt x="444" y="18"/>
                  <a:pt x="514" y="44"/>
                </a:cubicBezTo>
                <a:cubicBezTo>
                  <a:pt x="569" y="65"/>
                  <a:pt x="630" y="69"/>
                  <a:pt x="690" y="66"/>
                </a:cubicBezTo>
                <a:cubicBezTo>
                  <a:pt x="633" y="65"/>
                  <a:pt x="570" y="63"/>
                  <a:pt x="515" y="42"/>
                </a:cubicBezTo>
                <a:cubicBezTo>
                  <a:pt x="444" y="15"/>
                  <a:pt x="387" y="0"/>
                  <a:pt x="320" y="7"/>
                </a:cubicBezTo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2">
            <a:extLst>
              <a:ext uri="{FF2B5EF4-FFF2-40B4-BE49-F238E27FC236}">
                <a16:creationId xmlns:a16="http://schemas.microsoft.com/office/drawing/2014/main" id="{18C9776C-F8E6-4457-9BA0-1A5E193FCD99}"/>
              </a:ext>
            </a:extLst>
          </p:cNvPr>
          <p:cNvGrpSpPr>
            <a:grpSpLocks/>
          </p:cNvGrpSpPr>
          <p:nvPr/>
        </p:nvGrpSpPr>
        <p:grpSpPr bwMode="auto">
          <a:xfrm>
            <a:off x="2055813" y="1914525"/>
            <a:ext cx="2751137" cy="3032125"/>
            <a:chOff x="335" y="1206"/>
            <a:chExt cx="1733" cy="1910"/>
          </a:xfrm>
        </p:grpSpPr>
        <p:sp>
          <p:nvSpPr>
            <p:cNvPr id="107872" name="Freeform 3">
              <a:extLst>
                <a:ext uri="{FF2B5EF4-FFF2-40B4-BE49-F238E27FC236}">
                  <a16:creationId xmlns:a16="http://schemas.microsoft.com/office/drawing/2014/main" id="{7E1C3250-F0E9-4A14-9BAD-76D012DAE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206"/>
              <a:ext cx="386" cy="1909"/>
            </a:xfrm>
            <a:custGeom>
              <a:avLst/>
              <a:gdLst>
                <a:gd name="T0" fmla="*/ 386 w 386"/>
                <a:gd name="T1" fmla="*/ 1440 h 1909"/>
                <a:gd name="T2" fmla="*/ 0 w 386"/>
                <a:gd name="T3" fmla="*/ 1909 h 1909"/>
                <a:gd name="T4" fmla="*/ 0 w 386"/>
                <a:gd name="T5" fmla="*/ 469 h 1909"/>
                <a:gd name="T6" fmla="*/ 386 w 386"/>
                <a:gd name="T7" fmla="*/ 0 h 1909"/>
                <a:gd name="T8" fmla="*/ 386 w 386"/>
                <a:gd name="T9" fmla="*/ 1440 h 19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6" h="1909">
                  <a:moveTo>
                    <a:pt x="386" y="1440"/>
                  </a:moveTo>
                  <a:lnTo>
                    <a:pt x="0" y="1909"/>
                  </a:ln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close/>
                </a:path>
              </a:pathLst>
            </a:custGeom>
            <a:solidFill>
              <a:srgbClr val="F5C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3" name="Freeform 4">
              <a:extLst>
                <a:ext uri="{FF2B5EF4-FFF2-40B4-BE49-F238E27FC236}">
                  <a16:creationId xmlns:a16="http://schemas.microsoft.com/office/drawing/2014/main" id="{43C152C2-B261-4C54-8D4E-1903CB086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675"/>
              <a:ext cx="1341" cy="1440"/>
            </a:xfrm>
            <a:custGeom>
              <a:avLst/>
              <a:gdLst>
                <a:gd name="T0" fmla="*/ 0 w 1401"/>
                <a:gd name="T1" fmla="*/ 0 h 1503"/>
                <a:gd name="T2" fmla="*/ 0 w 1401"/>
                <a:gd name="T3" fmla="*/ 804 h 1503"/>
                <a:gd name="T4" fmla="*/ 127 w 1401"/>
                <a:gd name="T5" fmla="*/ 955 h 1503"/>
                <a:gd name="T6" fmla="*/ 0 w 1401"/>
                <a:gd name="T7" fmla="*/ 1109 h 1503"/>
                <a:gd name="T8" fmla="*/ 0 w 1401"/>
                <a:gd name="T9" fmla="*/ 1322 h 1503"/>
                <a:gd name="T10" fmla="*/ 1229 w 1401"/>
                <a:gd name="T11" fmla="*/ 1322 h 1503"/>
                <a:gd name="T12" fmla="*/ 1229 w 1401"/>
                <a:gd name="T13" fmla="*/ 0 h 1503"/>
                <a:gd name="T14" fmla="*/ 0 w 1401"/>
                <a:gd name="T15" fmla="*/ 0 h 15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1" h="1503">
                  <a:moveTo>
                    <a:pt x="0" y="0"/>
                  </a:moveTo>
                  <a:cubicBezTo>
                    <a:pt x="0" y="914"/>
                    <a:pt x="0" y="914"/>
                    <a:pt x="0" y="914"/>
                  </a:cubicBezTo>
                  <a:cubicBezTo>
                    <a:pt x="78" y="915"/>
                    <a:pt x="145" y="992"/>
                    <a:pt x="145" y="1087"/>
                  </a:cubicBezTo>
                  <a:cubicBezTo>
                    <a:pt x="145" y="1183"/>
                    <a:pt x="78" y="1259"/>
                    <a:pt x="0" y="1261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0"/>
                    <a:pt x="1401" y="0"/>
                    <a:pt x="140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4" name="Freeform 5">
              <a:extLst>
                <a:ext uri="{FF2B5EF4-FFF2-40B4-BE49-F238E27FC236}">
                  <a16:creationId xmlns:a16="http://schemas.microsoft.com/office/drawing/2014/main" id="{23CA7F27-1CE1-46E6-8EBE-8DD25C7B2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1679"/>
              <a:ext cx="1336" cy="455"/>
            </a:xfrm>
            <a:custGeom>
              <a:avLst/>
              <a:gdLst>
                <a:gd name="T0" fmla="*/ 0 w 1396"/>
                <a:gd name="T1" fmla="*/ 289 h 475"/>
                <a:gd name="T2" fmla="*/ 0 w 1396"/>
                <a:gd name="T3" fmla="*/ 0 h 475"/>
                <a:gd name="T4" fmla="*/ 1224 w 1396"/>
                <a:gd name="T5" fmla="*/ 0 h 475"/>
                <a:gd name="T6" fmla="*/ 1224 w 1396"/>
                <a:gd name="T7" fmla="*/ 266 h 475"/>
                <a:gd name="T8" fmla="*/ 1121 w 1396"/>
                <a:gd name="T9" fmla="*/ 326 h 475"/>
                <a:gd name="T10" fmla="*/ 955 w 1396"/>
                <a:gd name="T11" fmla="*/ 302 h 475"/>
                <a:gd name="T12" fmla="*/ 768 w 1396"/>
                <a:gd name="T13" fmla="*/ 379 h 475"/>
                <a:gd name="T14" fmla="*/ 610 w 1396"/>
                <a:gd name="T15" fmla="*/ 325 h 475"/>
                <a:gd name="T16" fmla="*/ 441 w 1396"/>
                <a:gd name="T17" fmla="*/ 407 h 475"/>
                <a:gd name="T18" fmla="*/ 247 w 1396"/>
                <a:gd name="T19" fmla="*/ 353 h 475"/>
                <a:gd name="T20" fmla="*/ 89 w 1396"/>
                <a:gd name="T21" fmla="*/ 375 h 475"/>
                <a:gd name="T22" fmla="*/ 0 w 1396"/>
                <a:gd name="T23" fmla="*/ 289 h 4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6" h="475">
                  <a:moveTo>
                    <a:pt x="0" y="32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96" y="0"/>
                    <a:pt x="1396" y="0"/>
                    <a:pt x="1396" y="0"/>
                  </a:cubicBezTo>
                  <a:cubicBezTo>
                    <a:pt x="1396" y="303"/>
                    <a:pt x="1396" y="303"/>
                    <a:pt x="1396" y="303"/>
                  </a:cubicBezTo>
                  <a:cubicBezTo>
                    <a:pt x="1396" y="303"/>
                    <a:pt x="1337" y="371"/>
                    <a:pt x="1279" y="371"/>
                  </a:cubicBezTo>
                  <a:cubicBezTo>
                    <a:pt x="1222" y="371"/>
                    <a:pt x="1182" y="343"/>
                    <a:pt x="1090" y="343"/>
                  </a:cubicBezTo>
                  <a:cubicBezTo>
                    <a:pt x="998" y="343"/>
                    <a:pt x="989" y="429"/>
                    <a:pt x="877" y="431"/>
                  </a:cubicBezTo>
                  <a:cubicBezTo>
                    <a:pt x="796" y="433"/>
                    <a:pt x="789" y="370"/>
                    <a:pt x="696" y="370"/>
                  </a:cubicBezTo>
                  <a:cubicBezTo>
                    <a:pt x="603" y="370"/>
                    <a:pt x="581" y="458"/>
                    <a:pt x="504" y="464"/>
                  </a:cubicBezTo>
                  <a:cubicBezTo>
                    <a:pt x="354" y="475"/>
                    <a:pt x="375" y="394"/>
                    <a:pt x="282" y="401"/>
                  </a:cubicBezTo>
                  <a:cubicBezTo>
                    <a:pt x="214" y="406"/>
                    <a:pt x="159" y="437"/>
                    <a:pt x="101" y="426"/>
                  </a:cubicBezTo>
                  <a:cubicBezTo>
                    <a:pt x="17" y="410"/>
                    <a:pt x="0" y="329"/>
                    <a:pt x="0" y="329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5" name="Freeform 6">
              <a:extLst>
                <a:ext uri="{FF2B5EF4-FFF2-40B4-BE49-F238E27FC236}">
                  <a16:creationId xmlns:a16="http://schemas.microsoft.com/office/drawing/2014/main" id="{95B0B9AD-FDF5-4FA1-9331-187D9426A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910"/>
              <a:ext cx="1338" cy="224"/>
            </a:xfrm>
            <a:custGeom>
              <a:avLst/>
              <a:gdLst>
                <a:gd name="T0" fmla="*/ 1123 w 1398"/>
                <a:gd name="T1" fmla="*/ 59 h 234"/>
                <a:gd name="T2" fmla="*/ 957 w 1398"/>
                <a:gd name="T3" fmla="*/ 34 h 234"/>
                <a:gd name="T4" fmla="*/ 769 w 1398"/>
                <a:gd name="T5" fmla="*/ 113 h 234"/>
                <a:gd name="T6" fmla="*/ 611 w 1398"/>
                <a:gd name="T7" fmla="*/ 58 h 234"/>
                <a:gd name="T8" fmla="*/ 442 w 1398"/>
                <a:gd name="T9" fmla="*/ 141 h 234"/>
                <a:gd name="T10" fmla="*/ 247 w 1398"/>
                <a:gd name="T11" fmla="*/ 86 h 234"/>
                <a:gd name="T12" fmla="*/ 89 w 1398"/>
                <a:gd name="T13" fmla="*/ 108 h 234"/>
                <a:gd name="T14" fmla="*/ 0 w 1398"/>
                <a:gd name="T15" fmla="*/ 22 h 234"/>
                <a:gd name="T16" fmla="*/ 0 w 1398"/>
                <a:gd name="T17" fmla="*/ 77 h 234"/>
                <a:gd name="T18" fmla="*/ 89 w 1398"/>
                <a:gd name="T19" fmla="*/ 162 h 234"/>
                <a:gd name="T20" fmla="*/ 247 w 1398"/>
                <a:gd name="T21" fmla="*/ 140 h 234"/>
                <a:gd name="T22" fmla="*/ 442 w 1398"/>
                <a:gd name="T23" fmla="*/ 195 h 234"/>
                <a:gd name="T24" fmla="*/ 611 w 1398"/>
                <a:gd name="T25" fmla="*/ 113 h 234"/>
                <a:gd name="T26" fmla="*/ 769 w 1398"/>
                <a:gd name="T27" fmla="*/ 167 h 234"/>
                <a:gd name="T28" fmla="*/ 957 w 1398"/>
                <a:gd name="T29" fmla="*/ 90 h 234"/>
                <a:gd name="T30" fmla="*/ 1123 w 1398"/>
                <a:gd name="T31" fmla="*/ 114 h 234"/>
                <a:gd name="T32" fmla="*/ 1226 w 1398"/>
                <a:gd name="T33" fmla="*/ 54 h 234"/>
                <a:gd name="T34" fmla="*/ 1226 w 1398"/>
                <a:gd name="T35" fmla="*/ 0 h 234"/>
                <a:gd name="T36" fmla="*/ 1123 w 1398"/>
                <a:gd name="T37" fmla="*/ 59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4">
                  <a:moveTo>
                    <a:pt x="1281" y="68"/>
                  </a:moveTo>
                  <a:cubicBezTo>
                    <a:pt x="1224" y="68"/>
                    <a:pt x="1184" y="40"/>
                    <a:pt x="1092" y="40"/>
                  </a:cubicBezTo>
                  <a:cubicBezTo>
                    <a:pt x="1000" y="40"/>
                    <a:pt x="990" y="126"/>
                    <a:pt x="878" y="128"/>
                  </a:cubicBezTo>
                  <a:cubicBezTo>
                    <a:pt x="797" y="130"/>
                    <a:pt x="790" y="67"/>
                    <a:pt x="697" y="67"/>
                  </a:cubicBezTo>
                  <a:cubicBezTo>
                    <a:pt x="603" y="67"/>
                    <a:pt x="581" y="155"/>
                    <a:pt x="505" y="161"/>
                  </a:cubicBezTo>
                  <a:cubicBezTo>
                    <a:pt x="354" y="172"/>
                    <a:pt x="375" y="91"/>
                    <a:pt x="282" y="98"/>
                  </a:cubicBezTo>
                  <a:cubicBezTo>
                    <a:pt x="214" y="103"/>
                    <a:pt x="159" y="134"/>
                    <a:pt x="101" y="123"/>
                  </a:cubicBezTo>
                  <a:cubicBezTo>
                    <a:pt x="17" y="107"/>
                    <a:pt x="0" y="25"/>
                    <a:pt x="0" y="2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7" y="169"/>
                    <a:pt x="101" y="185"/>
                  </a:cubicBezTo>
                  <a:cubicBezTo>
                    <a:pt x="159" y="196"/>
                    <a:pt x="214" y="165"/>
                    <a:pt x="282" y="160"/>
                  </a:cubicBezTo>
                  <a:cubicBezTo>
                    <a:pt x="375" y="153"/>
                    <a:pt x="354" y="234"/>
                    <a:pt x="505" y="223"/>
                  </a:cubicBezTo>
                  <a:cubicBezTo>
                    <a:pt x="581" y="217"/>
                    <a:pt x="603" y="129"/>
                    <a:pt x="697" y="129"/>
                  </a:cubicBezTo>
                  <a:cubicBezTo>
                    <a:pt x="790" y="129"/>
                    <a:pt x="797" y="192"/>
                    <a:pt x="878" y="190"/>
                  </a:cubicBezTo>
                  <a:cubicBezTo>
                    <a:pt x="990" y="188"/>
                    <a:pt x="1000" y="102"/>
                    <a:pt x="1092" y="102"/>
                  </a:cubicBezTo>
                  <a:cubicBezTo>
                    <a:pt x="1184" y="102"/>
                    <a:pt x="1224" y="130"/>
                    <a:pt x="1281" y="130"/>
                  </a:cubicBezTo>
                  <a:cubicBezTo>
                    <a:pt x="1339" y="130"/>
                    <a:pt x="1398" y="62"/>
                    <a:pt x="1398" y="62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8"/>
                    <a:pt x="1281" y="68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6" name="Freeform 7">
              <a:extLst>
                <a:ext uri="{FF2B5EF4-FFF2-40B4-BE49-F238E27FC236}">
                  <a16:creationId xmlns:a16="http://schemas.microsoft.com/office/drawing/2014/main" id="{4C26F962-0DF0-4C2B-BD17-EE697EED9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910"/>
              <a:ext cx="1338" cy="224"/>
            </a:xfrm>
            <a:custGeom>
              <a:avLst/>
              <a:gdLst>
                <a:gd name="T0" fmla="*/ 1123 w 1398"/>
                <a:gd name="T1" fmla="*/ 59 h 234"/>
                <a:gd name="T2" fmla="*/ 957 w 1398"/>
                <a:gd name="T3" fmla="*/ 34 h 234"/>
                <a:gd name="T4" fmla="*/ 769 w 1398"/>
                <a:gd name="T5" fmla="*/ 113 h 234"/>
                <a:gd name="T6" fmla="*/ 611 w 1398"/>
                <a:gd name="T7" fmla="*/ 58 h 234"/>
                <a:gd name="T8" fmla="*/ 441 w 1398"/>
                <a:gd name="T9" fmla="*/ 141 h 234"/>
                <a:gd name="T10" fmla="*/ 247 w 1398"/>
                <a:gd name="T11" fmla="*/ 86 h 234"/>
                <a:gd name="T12" fmla="*/ 89 w 1398"/>
                <a:gd name="T13" fmla="*/ 108 h 234"/>
                <a:gd name="T14" fmla="*/ 0 w 1398"/>
                <a:gd name="T15" fmla="*/ 22 h 234"/>
                <a:gd name="T16" fmla="*/ 0 w 1398"/>
                <a:gd name="T17" fmla="*/ 77 h 234"/>
                <a:gd name="T18" fmla="*/ 89 w 1398"/>
                <a:gd name="T19" fmla="*/ 162 h 234"/>
                <a:gd name="T20" fmla="*/ 247 w 1398"/>
                <a:gd name="T21" fmla="*/ 140 h 234"/>
                <a:gd name="T22" fmla="*/ 441 w 1398"/>
                <a:gd name="T23" fmla="*/ 195 h 234"/>
                <a:gd name="T24" fmla="*/ 611 w 1398"/>
                <a:gd name="T25" fmla="*/ 113 h 234"/>
                <a:gd name="T26" fmla="*/ 769 w 1398"/>
                <a:gd name="T27" fmla="*/ 167 h 234"/>
                <a:gd name="T28" fmla="*/ 957 w 1398"/>
                <a:gd name="T29" fmla="*/ 90 h 234"/>
                <a:gd name="T30" fmla="*/ 1123 w 1398"/>
                <a:gd name="T31" fmla="*/ 114 h 234"/>
                <a:gd name="T32" fmla="*/ 1226 w 1398"/>
                <a:gd name="T33" fmla="*/ 54 h 234"/>
                <a:gd name="T34" fmla="*/ 1226 w 1398"/>
                <a:gd name="T35" fmla="*/ 0 h 234"/>
                <a:gd name="T36" fmla="*/ 1123 w 1398"/>
                <a:gd name="T37" fmla="*/ 59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4">
                  <a:moveTo>
                    <a:pt x="1281" y="68"/>
                  </a:moveTo>
                  <a:cubicBezTo>
                    <a:pt x="1224" y="68"/>
                    <a:pt x="1184" y="40"/>
                    <a:pt x="1092" y="40"/>
                  </a:cubicBezTo>
                  <a:cubicBezTo>
                    <a:pt x="999" y="40"/>
                    <a:pt x="990" y="126"/>
                    <a:pt x="878" y="128"/>
                  </a:cubicBezTo>
                  <a:cubicBezTo>
                    <a:pt x="797" y="130"/>
                    <a:pt x="790" y="67"/>
                    <a:pt x="697" y="67"/>
                  </a:cubicBezTo>
                  <a:cubicBezTo>
                    <a:pt x="603" y="67"/>
                    <a:pt x="581" y="155"/>
                    <a:pt x="504" y="161"/>
                  </a:cubicBezTo>
                  <a:cubicBezTo>
                    <a:pt x="354" y="172"/>
                    <a:pt x="375" y="91"/>
                    <a:pt x="282" y="98"/>
                  </a:cubicBezTo>
                  <a:cubicBezTo>
                    <a:pt x="214" y="103"/>
                    <a:pt x="159" y="134"/>
                    <a:pt x="101" y="123"/>
                  </a:cubicBezTo>
                  <a:cubicBezTo>
                    <a:pt x="16" y="107"/>
                    <a:pt x="0" y="25"/>
                    <a:pt x="0" y="2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6" y="169"/>
                    <a:pt x="101" y="185"/>
                  </a:cubicBezTo>
                  <a:cubicBezTo>
                    <a:pt x="159" y="196"/>
                    <a:pt x="214" y="165"/>
                    <a:pt x="282" y="160"/>
                  </a:cubicBezTo>
                  <a:cubicBezTo>
                    <a:pt x="375" y="153"/>
                    <a:pt x="354" y="234"/>
                    <a:pt x="504" y="223"/>
                  </a:cubicBezTo>
                  <a:cubicBezTo>
                    <a:pt x="581" y="217"/>
                    <a:pt x="603" y="129"/>
                    <a:pt x="697" y="129"/>
                  </a:cubicBezTo>
                  <a:cubicBezTo>
                    <a:pt x="790" y="129"/>
                    <a:pt x="797" y="192"/>
                    <a:pt x="878" y="190"/>
                  </a:cubicBezTo>
                  <a:cubicBezTo>
                    <a:pt x="990" y="188"/>
                    <a:pt x="999" y="102"/>
                    <a:pt x="1092" y="102"/>
                  </a:cubicBezTo>
                  <a:cubicBezTo>
                    <a:pt x="1184" y="102"/>
                    <a:pt x="1224" y="130"/>
                    <a:pt x="1281" y="130"/>
                  </a:cubicBezTo>
                  <a:cubicBezTo>
                    <a:pt x="1339" y="130"/>
                    <a:pt x="1398" y="62"/>
                    <a:pt x="1398" y="62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8"/>
                    <a:pt x="1281" y="6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7" name="Freeform 8">
              <a:extLst>
                <a:ext uri="{FF2B5EF4-FFF2-40B4-BE49-F238E27FC236}">
                  <a16:creationId xmlns:a16="http://schemas.microsoft.com/office/drawing/2014/main" id="{20F3CB8F-8A7E-4539-8E15-3EB81E4C2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8" name="Freeform 9">
              <a:extLst>
                <a:ext uri="{FF2B5EF4-FFF2-40B4-BE49-F238E27FC236}">
                  <a16:creationId xmlns:a16="http://schemas.microsoft.com/office/drawing/2014/main" id="{9C6A8E7E-DF61-4AEF-8B88-E7B56118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9" name="Freeform 10">
              <a:extLst>
                <a:ext uri="{FF2B5EF4-FFF2-40B4-BE49-F238E27FC236}">
                  <a16:creationId xmlns:a16="http://schemas.microsoft.com/office/drawing/2014/main" id="{E82BF355-DE97-4081-A7B3-D1FCDB680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059"/>
              <a:ext cx="1" cy="46"/>
            </a:xfrm>
            <a:custGeom>
              <a:avLst/>
              <a:gdLst>
                <a:gd name="T0" fmla="*/ 0 w 2"/>
                <a:gd name="T1" fmla="*/ 0 h 49"/>
                <a:gd name="T2" fmla="*/ 0 w 2"/>
                <a:gd name="T3" fmla="*/ 40 h 49"/>
                <a:gd name="T4" fmla="*/ 0 w 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9">
                  <a:moveTo>
                    <a:pt x="0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2" y="28"/>
                    <a:pt x="0" y="0"/>
                  </a:cubicBezTo>
                  <a:close/>
                </a:path>
              </a:pathLst>
            </a:custGeom>
            <a:solidFill>
              <a:srgbClr val="F2A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0" name="Freeform 11">
              <a:extLst>
                <a:ext uri="{FF2B5EF4-FFF2-40B4-BE49-F238E27FC236}">
                  <a16:creationId xmlns:a16="http://schemas.microsoft.com/office/drawing/2014/main" id="{317D0EFD-99D3-4D5E-A211-D72F01EE3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207"/>
              <a:ext cx="388" cy="801"/>
            </a:xfrm>
            <a:custGeom>
              <a:avLst/>
              <a:gdLst>
                <a:gd name="T0" fmla="*/ 355 w 406"/>
                <a:gd name="T1" fmla="*/ 248 h 836"/>
                <a:gd name="T2" fmla="*/ 355 w 406"/>
                <a:gd name="T3" fmla="*/ 0 h 836"/>
                <a:gd name="T4" fmla="*/ 3 w 406"/>
                <a:gd name="T5" fmla="*/ 430 h 836"/>
                <a:gd name="T6" fmla="*/ 0 w 406"/>
                <a:gd name="T7" fmla="*/ 704 h 836"/>
                <a:gd name="T8" fmla="*/ 68 w 406"/>
                <a:gd name="T9" fmla="*/ 608 h 836"/>
                <a:gd name="T10" fmla="*/ 184 w 406"/>
                <a:gd name="T11" fmla="*/ 497 h 836"/>
                <a:gd name="T12" fmla="*/ 257 w 406"/>
                <a:gd name="T13" fmla="*/ 368 h 836"/>
                <a:gd name="T14" fmla="*/ 307 w 406"/>
                <a:gd name="T15" fmla="*/ 284 h 836"/>
                <a:gd name="T16" fmla="*/ 355 w 406"/>
                <a:gd name="T17" fmla="*/ 248 h 8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6" h="836">
                  <a:moveTo>
                    <a:pt x="406" y="282"/>
                  </a:moveTo>
                  <a:cubicBezTo>
                    <a:pt x="406" y="0"/>
                    <a:pt x="406" y="0"/>
                    <a:pt x="406" y="0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0" y="800"/>
                    <a:pt x="50" y="836"/>
                    <a:pt x="77" y="692"/>
                  </a:cubicBezTo>
                  <a:cubicBezTo>
                    <a:pt x="101" y="567"/>
                    <a:pt x="179" y="597"/>
                    <a:pt x="211" y="566"/>
                  </a:cubicBezTo>
                  <a:cubicBezTo>
                    <a:pt x="233" y="544"/>
                    <a:pt x="269" y="541"/>
                    <a:pt x="294" y="419"/>
                  </a:cubicBezTo>
                  <a:cubicBezTo>
                    <a:pt x="304" y="369"/>
                    <a:pt x="323" y="334"/>
                    <a:pt x="352" y="322"/>
                  </a:cubicBezTo>
                  <a:cubicBezTo>
                    <a:pt x="375" y="312"/>
                    <a:pt x="406" y="328"/>
                    <a:pt x="406" y="282"/>
                  </a:cubicBezTo>
                  <a:close/>
                </a:path>
              </a:pathLst>
            </a:custGeom>
            <a:solidFill>
              <a:srgbClr val="F2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1" name="Freeform 12">
              <a:extLst>
                <a:ext uri="{FF2B5EF4-FFF2-40B4-BE49-F238E27FC236}">
                  <a16:creationId xmlns:a16="http://schemas.microsoft.com/office/drawing/2014/main" id="{4F90FCE4-353B-4AE0-9D42-FA3D3BBE3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408"/>
              <a:ext cx="388" cy="600"/>
            </a:xfrm>
            <a:custGeom>
              <a:avLst/>
              <a:gdLst>
                <a:gd name="T0" fmla="*/ 307 w 406"/>
                <a:gd name="T1" fmla="*/ 35 h 626"/>
                <a:gd name="T2" fmla="*/ 257 w 406"/>
                <a:gd name="T3" fmla="*/ 121 h 626"/>
                <a:gd name="T4" fmla="*/ 184 w 406"/>
                <a:gd name="T5" fmla="*/ 250 h 626"/>
                <a:gd name="T6" fmla="*/ 68 w 406"/>
                <a:gd name="T7" fmla="*/ 361 h 626"/>
                <a:gd name="T8" fmla="*/ 1 w 406"/>
                <a:gd name="T9" fmla="*/ 455 h 626"/>
                <a:gd name="T10" fmla="*/ 0 w 406"/>
                <a:gd name="T11" fmla="*/ 519 h 626"/>
                <a:gd name="T12" fmla="*/ 68 w 406"/>
                <a:gd name="T13" fmla="*/ 425 h 626"/>
                <a:gd name="T14" fmla="*/ 184 w 406"/>
                <a:gd name="T15" fmla="*/ 313 h 626"/>
                <a:gd name="T16" fmla="*/ 257 w 406"/>
                <a:gd name="T17" fmla="*/ 184 h 626"/>
                <a:gd name="T18" fmla="*/ 307 w 406"/>
                <a:gd name="T19" fmla="*/ 99 h 626"/>
                <a:gd name="T20" fmla="*/ 355 w 406"/>
                <a:gd name="T21" fmla="*/ 63 h 626"/>
                <a:gd name="T22" fmla="*/ 355 w 406"/>
                <a:gd name="T23" fmla="*/ 0 h 626"/>
                <a:gd name="T24" fmla="*/ 307 w 406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" h="626">
                  <a:moveTo>
                    <a:pt x="352" y="40"/>
                  </a:moveTo>
                  <a:cubicBezTo>
                    <a:pt x="323" y="52"/>
                    <a:pt x="304" y="87"/>
                    <a:pt x="294" y="137"/>
                  </a:cubicBezTo>
                  <a:cubicBezTo>
                    <a:pt x="269" y="259"/>
                    <a:pt x="225" y="274"/>
                    <a:pt x="211" y="284"/>
                  </a:cubicBezTo>
                  <a:cubicBezTo>
                    <a:pt x="174" y="309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0"/>
                    <a:pt x="211" y="356"/>
                  </a:cubicBezTo>
                  <a:cubicBezTo>
                    <a:pt x="237" y="339"/>
                    <a:pt x="269" y="331"/>
                    <a:pt x="294" y="209"/>
                  </a:cubicBezTo>
                  <a:cubicBezTo>
                    <a:pt x="304" y="159"/>
                    <a:pt x="323" y="124"/>
                    <a:pt x="352" y="112"/>
                  </a:cubicBezTo>
                  <a:cubicBezTo>
                    <a:pt x="375" y="102"/>
                    <a:pt x="406" y="118"/>
                    <a:pt x="406" y="72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46"/>
                    <a:pt x="375" y="30"/>
                    <a:pt x="352" y="40"/>
                  </a:cubicBezTo>
                  <a:close/>
                </a:path>
              </a:pathLst>
            </a:custGeom>
            <a:solidFill>
              <a:srgbClr val="ED8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2" name="Freeform 13">
              <a:extLst>
                <a:ext uri="{FF2B5EF4-FFF2-40B4-BE49-F238E27FC236}">
                  <a16:creationId xmlns:a16="http://schemas.microsoft.com/office/drawing/2014/main" id="{889C2572-D999-43F2-BF33-1A99B44A0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408"/>
              <a:ext cx="387" cy="600"/>
            </a:xfrm>
            <a:custGeom>
              <a:avLst/>
              <a:gdLst>
                <a:gd name="T0" fmla="*/ 306 w 405"/>
                <a:gd name="T1" fmla="*/ 35 h 626"/>
                <a:gd name="T2" fmla="*/ 256 w 405"/>
                <a:gd name="T3" fmla="*/ 121 h 626"/>
                <a:gd name="T4" fmla="*/ 183 w 405"/>
                <a:gd name="T5" fmla="*/ 250 h 626"/>
                <a:gd name="T6" fmla="*/ 68 w 405"/>
                <a:gd name="T7" fmla="*/ 361 h 626"/>
                <a:gd name="T8" fmla="*/ 1 w 405"/>
                <a:gd name="T9" fmla="*/ 455 h 626"/>
                <a:gd name="T10" fmla="*/ 0 w 405"/>
                <a:gd name="T11" fmla="*/ 519 h 626"/>
                <a:gd name="T12" fmla="*/ 68 w 405"/>
                <a:gd name="T13" fmla="*/ 425 h 626"/>
                <a:gd name="T14" fmla="*/ 183 w 405"/>
                <a:gd name="T15" fmla="*/ 313 h 626"/>
                <a:gd name="T16" fmla="*/ 256 w 405"/>
                <a:gd name="T17" fmla="*/ 184 h 626"/>
                <a:gd name="T18" fmla="*/ 306 w 405"/>
                <a:gd name="T19" fmla="*/ 99 h 626"/>
                <a:gd name="T20" fmla="*/ 354 w 405"/>
                <a:gd name="T21" fmla="*/ 63 h 626"/>
                <a:gd name="T22" fmla="*/ 354 w 405"/>
                <a:gd name="T23" fmla="*/ 0 h 626"/>
                <a:gd name="T24" fmla="*/ 306 w 405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5" h="626">
                  <a:moveTo>
                    <a:pt x="351" y="40"/>
                  </a:moveTo>
                  <a:cubicBezTo>
                    <a:pt x="322" y="52"/>
                    <a:pt x="303" y="87"/>
                    <a:pt x="293" y="137"/>
                  </a:cubicBezTo>
                  <a:cubicBezTo>
                    <a:pt x="268" y="259"/>
                    <a:pt x="229" y="273"/>
                    <a:pt x="210" y="284"/>
                  </a:cubicBezTo>
                  <a:cubicBezTo>
                    <a:pt x="171" y="306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1"/>
                    <a:pt x="210" y="356"/>
                  </a:cubicBezTo>
                  <a:cubicBezTo>
                    <a:pt x="237" y="337"/>
                    <a:pt x="268" y="331"/>
                    <a:pt x="293" y="209"/>
                  </a:cubicBezTo>
                  <a:cubicBezTo>
                    <a:pt x="303" y="159"/>
                    <a:pt x="322" y="124"/>
                    <a:pt x="351" y="112"/>
                  </a:cubicBezTo>
                  <a:cubicBezTo>
                    <a:pt x="374" y="102"/>
                    <a:pt x="405" y="118"/>
                    <a:pt x="405" y="72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46"/>
                    <a:pt x="374" y="30"/>
                    <a:pt x="351" y="4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3" name="Freeform 14">
              <a:extLst>
                <a:ext uri="{FF2B5EF4-FFF2-40B4-BE49-F238E27FC236}">
                  <a16:creationId xmlns:a16="http://schemas.microsoft.com/office/drawing/2014/main" id="{B9F60CE8-EA8C-4645-9096-574E5550F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" y="2537"/>
              <a:ext cx="1496" cy="361"/>
            </a:xfrm>
            <a:custGeom>
              <a:avLst/>
              <a:gdLst>
                <a:gd name="T0" fmla="*/ 1243 w 1563"/>
                <a:gd name="T1" fmla="*/ 0 h 377"/>
                <a:gd name="T2" fmla="*/ 1228 w 1563"/>
                <a:gd name="T3" fmla="*/ 2 h 377"/>
                <a:gd name="T4" fmla="*/ 0 w 1563"/>
                <a:gd name="T5" fmla="*/ 2 h 377"/>
                <a:gd name="T6" fmla="*/ 1 w 1563"/>
                <a:gd name="T7" fmla="*/ 11 h 377"/>
                <a:gd name="T8" fmla="*/ 128 w 1563"/>
                <a:gd name="T9" fmla="*/ 163 h 377"/>
                <a:gd name="T10" fmla="*/ 0 w 1563"/>
                <a:gd name="T11" fmla="*/ 318 h 377"/>
                <a:gd name="T12" fmla="*/ 0 w 1563"/>
                <a:gd name="T13" fmla="*/ 329 h 377"/>
                <a:gd name="T14" fmla="*/ 1227 w 1563"/>
                <a:gd name="T15" fmla="*/ 329 h 377"/>
                <a:gd name="T16" fmla="*/ 1243 w 1563"/>
                <a:gd name="T17" fmla="*/ 331 h 377"/>
                <a:gd name="T18" fmla="*/ 1371 w 1563"/>
                <a:gd name="T19" fmla="*/ 166 h 377"/>
                <a:gd name="T20" fmla="*/ 1243 w 1563"/>
                <a:gd name="T21" fmla="*/ 0 h 377"/>
                <a:gd name="T22" fmla="*/ 0 w 1563"/>
                <a:gd name="T23" fmla="*/ 329 h 377"/>
                <a:gd name="T24" fmla="*/ 0 w 1563"/>
                <a:gd name="T25" fmla="*/ 329 h 377"/>
                <a:gd name="T26" fmla="*/ 0 w 1563"/>
                <a:gd name="T27" fmla="*/ 329 h 377"/>
                <a:gd name="T28" fmla="*/ 0 w 1563"/>
                <a:gd name="T29" fmla="*/ 2 h 377"/>
                <a:gd name="T30" fmla="*/ 0 w 1563"/>
                <a:gd name="T31" fmla="*/ 2 h 377"/>
                <a:gd name="T32" fmla="*/ 0 w 1563"/>
                <a:gd name="T33" fmla="*/ 2 h 3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3" h="377">
                  <a:moveTo>
                    <a:pt x="1418" y="0"/>
                  </a:moveTo>
                  <a:cubicBezTo>
                    <a:pt x="1412" y="0"/>
                    <a:pt x="1406" y="1"/>
                    <a:pt x="140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4"/>
                    <a:pt x="1" y="14"/>
                  </a:cubicBezTo>
                  <a:cubicBezTo>
                    <a:pt x="6" y="15"/>
                    <a:pt x="140" y="12"/>
                    <a:pt x="146" y="186"/>
                  </a:cubicBezTo>
                  <a:cubicBezTo>
                    <a:pt x="150" y="326"/>
                    <a:pt x="42" y="362"/>
                    <a:pt x="0" y="362"/>
                  </a:cubicBezTo>
                  <a:cubicBezTo>
                    <a:pt x="1" y="362"/>
                    <a:pt x="0" y="375"/>
                    <a:pt x="0" y="375"/>
                  </a:cubicBezTo>
                  <a:cubicBezTo>
                    <a:pt x="1399" y="375"/>
                    <a:pt x="1399" y="375"/>
                    <a:pt x="1399" y="375"/>
                  </a:cubicBezTo>
                  <a:cubicBezTo>
                    <a:pt x="1405" y="376"/>
                    <a:pt x="1411" y="377"/>
                    <a:pt x="1418" y="377"/>
                  </a:cubicBezTo>
                  <a:cubicBezTo>
                    <a:pt x="1498" y="377"/>
                    <a:pt x="1563" y="293"/>
                    <a:pt x="1563" y="189"/>
                  </a:cubicBezTo>
                  <a:cubicBezTo>
                    <a:pt x="1563" y="85"/>
                    <a:pt x="1498" y="0"/>
                    <a:pt x="1418" y="0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4331D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884" name="Freeform 15">
              <a:extLst>
                <a:ext uri="{FF2B5EF4-FFF2-40B4-BE49-F238E27FC236}">
                  <a16:creationId xmlns:a16="http://schemas.microsoft.com/office/drawing/2014/main" id="{B40F0FFE-D5E6-40DB-997C-57B9106269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" y="2549"/>
              <a:ext cx="1479" cy="336"/>
            </a:xfrm>
            <a:custGeom>
              <a:avLst/>
              <a:gdLst>
                <a:gd name="T0" fmla="*/ 1227 w 1546"/>
                <a:gd name="T1" fmla="*/ 0 h 351"/>
                <a:gd name="T2" fmla="*/ 1213 w 1546"/>
                <a:gd name="T3" fmla="*/ 2 h 351"/>
                <a:gd name="T4" fmla="*/ 0 w 1546"/>
                <a:gd name="T5" fmla="*/ 2 h 351"/>
                <a:gd name="T6" fmla="*/ 126 w 1546"/>
                <a:gd name="T7" fmla="*/ 154 h 351"/>
                <a:gd name="T8" fmla="*/ 0 w 1546"/>
                <a:gd name="T9" fmla="*/ 306 h 351"/>
                <a:gd name="T10" fmla="*/ 1211 w 1546"/>
                <a:gd name="T11" fmla="*/ 306 h 351"/>
                <a:gd name="T12" fmla="*/ 1227 w 1546"/>
                <a:gd name="T13" fmla="*/ 308 h 351"/>
                <a:gd name="T14" fmla="*/ 1354 w 1546"/>
                <a:gd name="T15" fmla="*/ 154 h 351"/>
                <a:gd name="T16" fmla="*/ 1227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2 h 351"/>
                <a:gd name="T26" fmla="*/ 0 w 1546"/>
                <a:gd name="T27" fmla="*/ 2 h 351"/>
                <a:gd name="T28" fmla="*/ 0 w 1546"/>
                <a:gd name="T29" fmla="*/ 2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9" y="2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3" y="349"/>
                    <a:pt x="1383" y="349"/>
                    <a:pt x="1383" y="349"/>
                  </a:cubicBezTo>
                  <a:cubicBezTo>
                    <a:pt x="1389" y="350"/>
                    <a:pt x="1396" y="351"/>
                    <a:pt x="1402" y="351"/>
                  </a:cubicBezTo>
                  <a:cubicBezTo>
                    <a:pt x="1481" y="351"/>
                    <a:pt x="1546" y="272"/>
                    <a:pt x="1546" y="176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A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5" name="Freeform 16">
              <a:extLst>
                <a:ext uri="{FF2B5EF4-FFF2-40B4-BE49-F238E27FC236}">
                  <a16:creationId xmlns:a16="http://schemas.microsoft.com/office/drawing/2014/main" id="{55F38BC4-F0E9-41AC-94CA-835A37E546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" y="2540"/>
              <a:ext cx="1474" cy="132"/>
            </a:xfrm>
            <a:custGeom>
              <a:avLst/>
              <a:gdLst>
                <a:gd name="T0" fmla="*/ 1227 w 1541"/>
                <a:gd name="T1" fmla="*/ 9 h 137"/>
                <a:gd name="T2" fmla="*/ 1212 w 1541"/>
                <a:gd name="T3" fmla="*/ 10 h 137"/>
                <a:gd name="T4" fmla="*/ 0 w 1541"/>
                <a:gd name="T5" fmla="*/ 10 h 137"/>
                <a:gd name="T6" fmla="*/ 68 w 1541"/>
                <a:gd name="T7" fmla="*/ 33 h 137"/>
                <a:gd name="T8" fmla="*/ 1225 w 1541"/>
                <a:gd name="T9" fmla="*/ 34 h 137"/>
                <a:gd name="T10" fmla="*/ 1349 w 1541"/>
                <a:gd name="T11" fmla="*/ 122 h 137"/>
                <a:gd name="T12" fmla="*/ 1227 w 1541"/>
                <a:gd name="T13" fmla="*/ 9 h 137"/>
                <a:gd name="T14" fmla="*/ 0 w 1541"/>
                <a:gd name="T15" fmla="*/ 10 h 137"/>
                <a:gd name="T16" fmla="*/ 0 w 1541"/>
                <a:gd name="T17" fmla="*/ 10 h 137"/>
                <a:gd name="T18" fmla="*/ 0 w 1541"/>
                <a:gd name="T19" fmla="*/ 1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1" h="137">
                  <a:moveTo>
                    <a:pt x="1402" y="9"/>
                  </a:moveTo>
                  <a:cubicBezTo>
                    <a:pt x="1397" y="9"/>
                    <a:pt x="1391" y="9"/>
                    <a:pt x="138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8" y="10"/>
                    <a:pt x="54" y="20"/>
                    <a:pt x="77" y="36"/>
                  </a:cubicBezTo>
                  <a:cubicBezTo>
                    <a:pt x="1400" y="37"/>
                    <a:pt x="1400" y="37"/>
                    <a:pt x="1400" y="37"/>
                  </a:cubicBezTo>
                  <a:cubicBezTo>
                    <a:pt x="1432" y="0"/>
                    <a:pt x="1519" y="77"/>
                    <a:pt x="1541" y="137"/>
                  </a:cubicBezTo>
                  <a:cubicBezTo>
                    <a:pt x="1524" y="63"/>
                    <a:pt x="1469" y="9"/>
                    <a:pt x="1402" y="9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E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6" name="Freeform 17">
              <a:extLst>
                <a:ext uri="{FF2B5EF4-FFF2-40B4-BE49-F238E27FC236}">
                  <a16:creationId xmlns:a16="http://schemas.microsoft.com/office/drawing/2014/main" id="{42E126CC-A758-47DE-8B23-E866D459E6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" y="2779"/>
              <a:ext cx="1470" cy="106"/>
            </a:xfrm>
            <a:custGeom>
              <a:avLst/>
              <a:gdLst>
                <a:gd name="T0" fmla="*/ 1229 w 1536"/>
                <a:gd name="T1" fmla="*/ 26 h 111"/>
                <a:gd name="T2" fmla="*/ 106 w 1536"/>
                <a:gd name="T3" fmla="*/ 26 h 111"/>
                <a:gd name="T4" fmla="*/ 0 w 1536"/>
                <a:gd name="T5" fmla="*/ 95 h 111"/>
                <a:gd name="T6" fmla="*/ 1213 w 1536"/>
                <a:gd name="T7" fmla="*/ 95 h 111"/>
                <a:gd name="T8" fmla="*/ 1229 w 1536"/>
                <a:gd name="T9" fmla="*/ 96 h 111"/>
                <a:gd name="T10" fmla="*/ 1347 w 1536"/>
                <a:gd name="T11" fmla="*/ 0 h 111"/>
                <a:gd name="T12" fmla="*/ 1229 w 1536"/>
                <a:gd name="T13" fmla="*/ 26 h 111"/>
                <a:gd name="T14" fmla="*/ 0 w 1536"/>
                <a:gd name="T15" fmla="*/ 95 h 111"/>
                <a:gd name="T16" fmla="*/ 0 w 1536"/>
                <a:gd name="T17" fmla="*/ 95 h 111"/>
                <a:gd name="T18" fmla="*/ 0 w 1536"/>
                <a:gd name="T19" fmla="*/ 95 h 1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6" h="111">
                  <a:moveTo>
                    <a:pt x="1402" y="29"/>
                  </a:moveTo>
                  <a:cubicBezTo>
                    <a:pt x="121" y="29"/>
                    <a:pt x="121" y="29"/>
                    <a:pt x="121" y="29"/>
                  </a:cubicBezTo>
                  <a:cubicBezTo>
                    <a:pt x="95" y="77"/>
                    <a:pt x="51" y="109"/>
                    <a:pt x="0" y="109"/>
                  </a:cubicBezTo>
                  <a:cubicBezTo>
                    <a:pt x="1383" y="109"/>
                    <a:pt x="1383" y="109"/>
                    <a:pt x="1383" y="109"/>
                  </a:cubicBezTo>
                  <a:cubicBezTo>
                    <a:pt x="1389" y="110"/>
                    <a:pt x="1396" y="111"/>
                    <a:pt x="1402" y="111"/>
                  </a:cubicBezTo>
                  <a:cubicBezTo>
                    <a:pt x="1463" y="111"/>
                    <a:pt x="1515" y="65"/>
                    <a:pt x="1536" y="0"/>
                  </a:cubicBezTo>
                  <a:cubicBezTo>
                    <a:pt x="1459" y="110"/>
                    <a:pt x="1402" y="29"/>
                    <a:pt x="1402" y="29"/>
                  </a:cubicBezTo>
                  <a:close/>
                  <a:moveTo>
                    <a:pt x="0" y="109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7" name="Freeform 18">
              <a:extLst>
                <a:ext uri="{FF2B5EF4-FFF2-40B4-BE49-F238E27FC236}">
                  <a16:creationId xmlns:a16="http://schemas.microsoft.com/office/drawing/2014/main" id="{F2827F8C-8912-4AA2-9438-C9BE77D94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" y="2549"/>
              <a:ext cx="1479" cy="336"/>
            </a:xfrm>
            <a:custGeom>
              <a:avLst/>
              <a:gdLst>
                <a:gd name="T0" fmla="*/ 1227 w 1546"/>
                <a:gd name="T1" fmla="*/ 0 h 351"/>
                <a:gd name="T2" fmla="*/ 1213 w 1546"/>
                <a:gd name="T3" fmla="*/ 2 h 351"/>
                <a:gd name="T4" fmla="*/ 0 w 1546"/>
                <a:gd name="T5" fmla="*/ 2 h 351"/>
                <a:gd name="T6" fmla="*/ 126 w 1546"/>
                <a:gd name="T7" fmla="*/ 154 h 351"/>
                <a:gd name="T8" fmla="*/ 0 w 1546"/>
                <a:gd name="T9" fmla="*/ 306 h 351"/>
                <a:gd name="T10" fmla="*/ 1211 w 1546"/>
                <a:gd name="T11" fmla="*/ 306 h 351"/>
                <a:gd name="T12" fmla="*/ 1227 w 1546"/>
                <a:gd name="T13" fmla="*/ 308 h 351"/>
                <a:gd name="T14" fmla="*/ 1354 w 1546"/>
                <a:gd name="T15" fmla="*/ 154 h 351"/>
                <a:gd name="T16" fmla="*/ 1227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2 h 351"/>
                <a:gd name="T26" fmla="*/ 0 w 1546"/>
                <a:gd name="T27" fmla="*/ 2 h 351"/>
                <a:gd name="T28" fmla="*/ 0 w 1546"/>
                <a:gd name="T29" fmla="*/ 2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9" y="2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3" y="349"/>
                    <a:pt x="1383" y="349"/>
                    <a:pt x="1383" y="349"/>
                  </a:cubicBezTo>
                  <a:cubicBezTo>
                    <a:pt x="1389" y="350"/>
                    <a:pt x="1396" y="351"/>
                    <a:pt x="1402" y="351"/>
                  </a:cubicBezTo>
                  <a:cubicBezTo>
                    <a:pt x="1481" y="351"/>
                    <a:pt x="1546" y="272"/>
                    <a:pt x="1546" y="176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8" name="Freeform 19">
              <a:extLst>
                <a:ext uri="{FF2B5EF4-FFF2-40B4-BE49-F238E27FC236}">
                  <a16:creationId xmlns:a16="http://schemas.microsoft.com/office/drawing/2014/main" id="{8A2C4EB1-610E-4AE6-B539-9083988E6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713"/>
              <a:ext cx="1341" cy="30"/>
            </a:xfrm>
            <a:custGeom>
              <a:avLst/>
              <a:gdLst>
                <a:gd name="T0" fmla="*/ 1229 w 1401"/>
                <a:gd name="T1" fmla="*/ 20 h 32"/>
                <a:gd name="T2" fmla="*/ 1171 w 1401"/>
                <a:gd name="T3" fmla="*/ 5 h 32"/>
                <a:gd name="T4" fmla="*/ 1093 w 1401"/>
                <a:gd name="T5" fmla="*/ 1 h 32"/>
                <a:gd name="T6" fmla="*/ 928 w 1401"/>
                <a:gd name="T7" fmla="*/ 10 h 32"/>
                <a:gd name="T8" fmla="*/ 747 w 1401"/>
                <a:gd name="T9" fmla="*/ 23 h 32"/>
                <a:gd name="T10" fmla="*/ 577 w 1401"/>
                <a:gd name="T11" fmla="*/ 20 h 32"/>
                <a:gd name="T12" fmla="*/ 374 w 1401"/>
                <a:gd name="T13" fmla="*/ 7 h 32"/>
                <a:gd name="T14" fmla="*/ 193 w 1401"/>
                <a:gd name="T15" fmla="*/ 14 h 32"/>
                <a:gd name="T16" fmla="*/ 0 w 1401"/>
                <a:gd name="T17" fmla="*/ 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1" h="32">
                  <a:moveTo>
                    <a:pt x="1401" y="23"/>
                  </a:moveTo>
                  <a:cubicBezTo>
                    <a:pt x="1382" y="19"/>
                    <a:pt x="1356" y="8"/>
                    <a:pt x="1335" y="5"/>
                  </a:cubicBezTo>
                  <a:cubicBezTo>
                    <a:pt x="1306" y="1"/>
                    <a:pt x="1276" y="1"/>
                    <a:pt x="1246" y="1"/>
                  </a:cubicBezTo>
                  <a:cubicBezTo>
                    <a:pt x="1182" y="0"/>
                    <a:pt x="1121" y="3"/>
                    <a:pt x="1057" y="13"/>
                  </a:cubicBezTo>
                  <a:cubicBezTo>
                    <a:pt x="989" y="25"/>
                    <a:pt x="921" y="32"/>
                    <a:pt x="851" y="29"/>
                  </a:cubicBezTo>
                  <a:cubicBezTo>
                    <a:pt x="787" y="26"/>
                    <a:pt x="723" y="20"/>
                    <a:pt x="658" y="23"/>
                  </a:cubicBezTo>
                  <a:cubicBezTo>
                    <a:pt x="581" y="27"/>
                    <a:pt x="504" y="7"/>
                    <a:pt x="426" y="7"/>
                  </a:cubicBezTo>
                  <a:cubicBezTo>
                    <a:pt x="356" y="7"/>
                    <a:pt x="290" y="11"/>
                    <a:pt x="220" y="17"/>
                  </a:cubicBezTo>
                  <a:cubicBezTo>
                    <a:pt x="145" y="23"/>
                    <a:pt x="73" y="19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9" name="Freeform 20">
              <a:extLst>
                <a:ext uri="{FF2B5EF4-FFF2-40B4-BE49-F238E27FC236}">
                  <a16:creationId xmlns:a16="http://schemas.microsoft.com/office/drawing/2014/main" id="{57948DC4-F489-415D-B8F4-59F97C96D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1686"/>
              <a:ext cx="1339" cy="36"/>
            </a:xfrm>
            <a:custGeom>
              <a:avLst/>
              <a:gdLst>
                <a:gd name="T0" fmla="*/ 0 w 1399"/>
                <a:gd name="T1" fmla="*/ 32 h 38"/>
                <a:gd name="T2" fmla="*/ 404 w 1399"/>
                <a:gd name="T3" fmla="*/ 14 h 38"/>
                <a:gd name="T4" fmla="*/ 570 w 1399"/>
                <a:gd name="T5" fmla="*/ 22 h 38"/>
                <a:gd name="T6" fmla="*/ 748 w 1399"/>
                <a:gd name="T7" fmla="*/ 25 h 38"/>
                <a:gd name="T8" fmla="*/ 1020 w 1399"/>
                <a:gd name="T9" fmla="*/ 9 h 38"/>
                <a:gd name="T10" fmla="*/ 1134 w 1399"/>
                <a:gd name="T11" fmla="*/ 14 h 38"/>
                <a:gd name="T12" fmla="*/ 1227 w 1399"/>
                <a:gd name="T13" fmla="*/ 1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9" h="38">
                  <a:moveTo>
                    <a:pt x="0" y="38"/>
                  </a:moveTo>
                  <a:cubicBezTo>
                    <a:pt x="149" y="38"/>
                    <a:pt x="313" y="4"/>
                    <a:pt x="461" y="17"/>
                  </a:cubicBezTo>
                  <a:cubicBezTo>
                    <a:pt x="524" y="22"/>
                    <a:pt x="588" y="22"/>
                    <a:pt x="651" y="25"/>
                  </a:cubicBezTo>
                  <a:cubicBezTo>
                    <a:pt x="718" y="28"/>
                    <a:pt x="786" y="30"/>
                    <a:pt x="853" y="29"/>
                  </a:cubicBezTo>
                  <a:cubicBezTo>
                    <a:pt x="957" y="28"/>
                    <a:pt x="1061" y="0"/>
                    <a:pt x="1164" y="9"/>
                  </a:cubicBezTo>
                  <a:cubicBezTo>
                    <a:pt x="1208" y="13"/>
                    <a:pt x="1248" y="20"/>
                    <a:pt x="1293" y="17"/>
                  </a:cubicBezTo>
                  <a:cubicBezTo>
                    <a:pt x="1327" y="16"/>
                    <a:pt x="1369" y="13"/>
                    <a:pt x="1399" y="1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0" name="Freeform 21">
              <a:extLst>
                <a:ext uri="{FF2B5EF4-FFF2-40B4-BE49-F238E27FC236}">
                  <a16:creationId xmlns:a16="http://schemas.microsoft.com/office/drawing/2014/main" id="{2D8D53AA-7D72-48AC-8464-227093245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1702"/>
              <a:ext cx="483" cy="31"/>
            </a:xfrm>
            <a:custGeom>
              <a:avLst/>
              <a:gdLst>
                <a:gd name="T0" fmla="*/ 444 w 504"/>
                <a:gd name="T1" fmla="*/ 0 h 32"/>
                <a:gd name="T2" fmla="*/ 315 w 504"/>
                <a:gd name="T3" fmla="*/ 28 h 32"/>
                <a:gd name="T4" fmla="*/ 196 w 504"/>
                <a:gd name="T5" fmla="*/ 10 h 32"/>
                <a:gd name="T6" fmla="*/ 146 w 504"/>
                <a:gd name="T7" fmla="*/ 6 h 32"/>
                <a:gd name="T8" fmla="*/ 100 w 504"/>
                <a:gd name="T9" fmla="*/ 16 h 32"/>
                <a:gd name="T10" fmla="*/ 12 w 504"/>
                <a:gd name="T11" fmla="*/ 19 h 32"/>
                <a:gd name="T12" fmla="*/ 0 w 504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4" h="32">
                  <a:moveTo>
                    <a:pt x="504" y="0"/>
                  </a:moveTo>
                  <a:cubicBezTo>
                    <a:pt x="457" y="1"/>
                    <a:pt x="406" y="31"/>
                    <a:pt x="358" y="31"/>
                  </a:cubicBezTo>
                  <a:cubicBezTo>
                    <a:pt x="313" y="32"/>
                    <a:pt x="268" y="12"/>
                    <a:pt x="222" y="10"/>
                  </a:cubicBezTo>
                  <a:cubicBezTo>
                    <a:pt x="203" y="9"/>
                    <a:pt x="185" y="5"/>
                    <a:pt x="166" y="6"/>
                  </a:cubicBezTo>
                  <a:cubicBezTo>
                    <a:pt x="148" y="7"/>
                    <a:pt x="132" y="14"/>
                    <a:pt x="114" y="16"/>
                  </a:cubicBezTo>
                  <a:cubicBezTo>
                    <a:pt x="81" y="20"/>
                    <a:pt x="46" y="18"/>
                    <a:pt x="14" y="22"/>
                  </a:cubicBezTo>
                  <a:cubicBezTo>
                    <a:pt x="8" y="23"/>
                    <a:pt x="4" y="22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1" name="Freeform 22">
              <a:extLst>
                <a:ext uri="{FF2B5EF4-FFF2-40B4-BE49-F238E27FC236}">
                  <a16:creationId xmlns:a16="http://schemas.microsoft.com/office/drawing/2014/main" id="{A11D583B-231F-4BC3-B0EB-06E4A85B6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673"/>
              <a:ext cx="427" cy="29"/>
            </a:xfrm>
            <a:custGeom>
              <a:avLst/>
              <a:gdLst>
                <a:gd name="T0" fmla="*/ 0 w 447"/>
                <a:gd name="T1" fmla="*/ 27 h 30"/>
                <a:gd name="T2" fmla="*/ 53 w 447"/>
                <a:gd name="T3" fmla="*/ 25 h 30"/>
                <a:gd name="T4" fmla="*/ 134 w 447"/>
                <a:gd name="T5" fmla="*/ 23 h 30"/>
                <a:gd name="T6" fmla="*/ 286 w 447"/>
                <a:gd name="T7" fmla="*/ 14 h 30"/>
                <a:gd name="T8" fmla="*/ 352 w 447"/>
                <a:gd name="T9" fmla="*/ 10 h 30"/>
                <a:gd name="T10" fmla="*/ 390 w 447"/>
                <a:gd name="T11" fmla="*/ 2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7" h="30">
                  <a:moveTo>
                    <a:pt x="0" y="30"/>
                  </a:moveTo>
                  <a:cubicBezTo>
                    <a:pt x="18" y="24"/>
                    <a:pt x="42" y="28"/>
                    <a:pt x="61" y="28"/>
                  </a:cubicBezTo>
                  <a:cubicBezTo>
                    <a:pt x="92" y="28"/>
                    <a:pt x="123" y="27"/>
                    <a:pt x="154" y="26"/>
                  </a:cubicBezTo>
                  <a:cubicBezTo>
                    <a:pt x="212" y="24"/>
                    <a:pt x="271" y="21"/>
                    <a:pt x="328" y="14"/>
                  </a:cubicBezTo>
                  <a:cubicBezTo>
                    <a:pt x="354" y="11"/>
                    <a:pt x="378" y="11"/>
                    <a:pt x="403" y="10"/>
                  </a:cubicBezTo>
                  <a:cubicBezTo>
                    <a:pt x="418" y="9"/>
                    <a:pt x="434" y="0"/>
                    <a:pt x="447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2" name="Freeform 23">
              <a:extLst>
                <a:ext uri="{FF2B5EF4-FFF2-40B4-BE49-F238E27FC236}">
                  <a16:creationId xmlns:a16="http://schemas.microsoft.com/office/drawing/2014/main" id="{8851C8E1-3100-4EC9-BC82-AA7A1D810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682"/>
              <a:ext cx="395" cy="27"/>
            </a:xfrm>
            <a:custGeom>
              <a:avLst/>
              <a:gdLst>
                <a:gd name="T0" fmla="*/ 362 w 413"/>
                <a:gd name="T1" fmla="*/ 12 h 28"/>
                <a:gd name="T2" fmla="*/ 312 w 413"/>
                <a:gd name="T3" fmla="*/ 8 h 28"/>
                <a:gd name="T4" fmla="*/ 261 w 413"/>
                <a:gd name="T5" fmla="*/ 4 h 28"/>
                <a:gd name="T6" fmla="*/ 137 w 413"/>
                <a:gd name="T7" fmla="*/ 6 h 28"/>
                <a:gd name="T8" fmla="*/ 39 w 413"/>
                <a:gd name="T9" fmla="*/ 16 h 28"/>
                <a:gd name="T10" fmla="*/ 0 w 413"/>
                <a:gd name="T11" fmla="*/ 2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3" h="28">
                  <a:moveTo>
                    <a:pt x="413" y="12"/>
                  </a:moveTo>
                  <a:cubicBezTo>
                    <a:pt x="399" y="7"/>
                    <a:pt x="372" y="8"/>
                    <a:pt x="357" y="8"/>
                  </a:cubicBezTo>
                  <a:cubicBezTo>
                    <a:pt x="338" y="7"/>
                    <a:pt x="318" y="5"/>
                    <a:pt x="298" y="4"/>
                  </a:cubicBezTo>
                  <a:cubicBezTo>
                    <a:pt x="252" y="0"/>
                    <a:pt x="203" y="2"/>
                    <a:pt x="157" y="6"/>
                  </a:cubicBezTo>
                  <a:cubicBezTo>
                    <a:pt x="119" y="9"/>
                    <a:pt x="82" y="15"/>
                    <a:pt x="45" y="19"/>
                  </a:cubicBezTo>
                  <a:cubicBezTo>
                    <a:pt x="33" y="20"/>
                    <a:pt x="8" y="22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3" name="Freeform 24">
              <a:extLst>
                <a:ext uri="{FF2B5EF4-FFF2-40B4-BE49-F238E27FC236}">
                  <a16:creationId xmlns:a16="http://schemas.microsoft.com/office/drawing/2014/main" id="{00E48261-5BC8-4357-A5AD-CB93A7F1F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675"/>
              <a:ext cx="154" cy="21"/>
            </a:xfrm>
            <a:custGeom>
              <a:avLst/>
              <a:gdLst>
                <a:gd name="T0" fmla="*/ 0 w 161"/>
                <a:gd name="T1" fmla="*/ 19 h 22"/>
                <a:gd name="T2" fmla="*/ 86 w 161"/>
                <a:gd name="T3" fmla="*/ 8 h 22"/>
                <a:gd name="T4" fmla="*/ 141 w 161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22">
                  <a:moveTo>
                    <a:pt x="0" y="22"/>
                  </a:moveTo>
                  <a:cubicBezTo>
                    <a:pt x="30" y="14"/>
                    <a:pt x="67" y="12"/>
                    <a:pt x="98" y="8"/>
                  </a:cubicBezTo>
                  <a:cubicBezTo>
                    <a:pt x="118" y="4"/>
                    <a:pt x="140" y="0"/>
                    <a:pt x="161" y="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4" name="Freeform 25">
              <a:extLst>
                <a:ext uri="{FF2B5EF4-FFF2-40B4-BE49-F238E27FC236}">
                  <a16:creationId xmlns:a16="http://schemas.microsoft.com/office/drawing/2014/main" id="{F43C6F1C-AEE3-4BB0-9B92-A7726CC8C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683"/>
              <a:ext cx="299" cy="17"/>
            </a:xfrm>
            <a:custGeom>
              <a:avLst/>
              <a:gdLst>
                <a:gd name="T0" fmla="*/ 273 w 313"/>
                <a:gd name="T1" fmla="*/ 15 h 18"/>
                <a:gd name="T2" fmla="*/ 200 w 313"/>
                <a:gd name="T3" fmla="*/ 9 h 18"/>
                <a:gd name="T4" fmla="*/ 99 w 313"/>
                <a:gd name="T5" fmla="*/ 4 h 18"/>
                <a:gd name="T6" fmla="*/ 31 w 313"/>
                <a:gd name="T7" fmla="*/ 2 h 18"/>
                <a:gd name="T8" fmla="*/ 0 w 313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8">
                  <a:moveTo>
                    <a:pt x="313" y="18"/>
                  </a:moveTo>
                  <a:cubicBezTo>
                    <a:pt x="286" y="14"/>
                    <a:pt x="257" y="13"/>
                    <a:pt x="229" y="12"/>
                  </a:cubicBezTo>
                  <a:cubicBezTo>
                    <a:pt x="191" y="10"/>
                    <a:pt x="152" y="8"/>
                    <a:pt x="114" y="4"/>
                  </a:cubicBezTo>
                  <a:cubicBezTo>
                    <a:pt x="89" y="1"/>
                    <a:pt x="60" y="0"/>
                    <a:pt x="35" y="2"/>
                  </a:cubicBezTo>
                  <a:cubicBezTo>
                    <a:pt x="24" y="3"/>
                    <a:pt x="7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5" name="Freeform 26">
              <a:extLst>
                <a:ext uri="{FF2B5EF4-FFF2-40B4-BE49-F238E27FC236}">
                  <a16:creationId xmlns:a16="http://schemas.microsoft.com/office/drawing/2014/main" id="{A5D8FBD1-B9AA-4ACF-87C2-33F3389DA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263"/>
              <a:ext cx="386" cy="433"/>
            </a:xfrm>
            <a:custGeom>
              <a:avLst/>
              <a:gdLst>
                <a:gd name="T0" fmla="*/ 353 w 404"/>
                <a:gd name="T1" fmla="*/ 0 h 452"/>
                <a:gd name="T2" fmla="*/ 309 w 404"/>
                <a:gd name="T3" fmla="*/ 46 h 452"/>
                <a:gd name="T4" fmla="*/ 259 w 404"/>
                <a:gd name="T5" fmla="*/ 107 h 452"/>
                <a:gd name="T6" fmla="*/ 217 w 404"/>
                <a:gd name="T7" fmla="*/ 152 h 452"/>
                <a:gd name="T8" fmla="*/ 183 w 404"/>
                <a:gd name="T9" fmla="*/ 200 h 452"/>
                <a:gd name="T10" fmla="*/ 82 w 404"/>
                <a:gd name="T11" fmla="*/ 319 h 452"/>
                <a:gd name="T12" fmla="*/ 27 w 404"/>
                <a:gd name="T13" fmla="*/ 379 h 452"/>
                <a:gd name="T14" fmla="*/ 0 w 404"/>
                <a:gd name="T15" fmla="*/ 398 h 452"/>
                <a:gd name="T16" fmla="*/ 2 w 404"/>
                <a:gd name="T17" fmla="*/ 396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4" h="452">
                  <a:moveTo>
                    <a:pt x="404" y="0"/>
                  </a:moveTo>
                  <a:cubicBezTo>
                    <a:pt x="386" y="10"/>
                    <a:pt x="366" y="35"/>
                    <a:pt x="354" y="52"/>
                  </a:cubicBezTo>
                  <a:cubicBezTo>
                    <a:pt x="337" y="77"/>
                    <a:pt x="319" y="100"/>
                    <a:pt x="297" y="122"/>
                  </a:cubicBezTo>
                  <a:cubicBezTo>
                    <a:pt x="280" y="139"/>
                    <a:pt x="263" y="154"/>
                    <a:pt x="249" y="173"/>
                  </a:cubicBezTo>
                  <a:cubicBezTo>
                    <a:pt x="235" y="191"/>
                    <a:pt x="224" y="210"/>
                    <a:pt x="210" y="228"/>
                  </a:cubicBezTo>
                  <a:cubicBezTo>
                    <a:pt x="173" y="274"/>
                    <a:pt x="127" y="314"/>
                    <a:pt x="94" y="363"/>
                  </a:cubicBezTo>
                  <a:cubicBezTo>
                    <a:pt x="75" y="390"/>
                    <a:pt x="57" y="415"/>
                    <a:pt x="30" y="431"/>
                  </a:cubicBezTo>
                  <a:cubicBezTo>
                    <a:pt x="19" y="438"/>
                    <a:pt x="9" y="444"/>
                    <a:pt x="0" y="452"/>
                  </a:cubicBezTo>
                  <a:cubicBezTo>
                    <a:pt x="0" y="451"/>
                    <a:pt x="1" y="450"/>
                    <a:pt x="2" y="45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6" name="Freeform 27">
              <a:extLst>
                <a:ext uri="{FF2B5EF4-FFF2-40B4-BE49-F238E27FC236}">
                  <a16:creationId xmlns:a16="http://schemas.microsoft.com/office/drawing/2014/main" id="{7A461CB2-7627-40C1-8F98-AC4BD9F72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417"/>
              <a:ext cx="124" cy="150"/>
            </a:xfrm>
            <a:custGeom>
              <a:avLst/>
              <a:gdLst>
                <a:gd name="T0" fmla="*/ 0 w 130"/>
                <a:gd name="T1" fmla="*/ 137 h 157"/>
                <a:gd name="T2" fmla="*/ 12 w 130"/>
                <a:gd name="T3" fmla="*/ 113 h 157"/>
                <a:gd name="T4" fmla="*/ 40 w 130"/>
                <a:gd name="T5" fmla="*/ 72 h 157"/>
                <a:gd name="T6" fmla="*/ 79 w 130"/>
                <a:gd name="T7" fmla="*/ 29 h 157"/>
                <a:gd name="T8" fmla="*/ 113 w 13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57">
                  <a:moveTo>
                    <a:pt x="0" y="157"/>
                  </a:moveTo>
                  <a:cubicBezTo>
                    <a:pt x="6" y="149"/>
                    <a:pt x="9" y="137"/>
                    <a:pt x="15" y="129"/>
                  </a:cubicBezTo>
                  <a:cubicBezTo>
                    <a:pt x="24" y="113"/>
                    <a:pt x="35" y="98"/>
                    <a:pt x="46" y="83"/>
                  </a:cubicBezTo>
                  <a:cubicBezTo>
                    <a:pt x="60" y="65"/>
                    <a:pt x="74" y="48"/>
                    <a:pt x="91" y="32"/>
                  </a:cubicBezTo>
                  <a:cubicBezTo>
                    <a:pt x="102" y="21"/>
                    <a:pt x="119" y="11"/>
                    <a:pt x="1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7" name="Freeform 28">
              <a:extLst>
                <a:ext uri="{FF2B5EF4-FFF2-40B4-BE49-F238E27FC236}">
                  <a16:creationId xmlns:a16="http://schemas.microsoft.com/office/drawing/2014/main" id="{8399BC61-7868-4C10-9876-EE833F516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224"/>
              <a:ext cx="168" cy="217"/>
            </a:xfrm>
            <a:custGeom>
              <a:avLst/>
              <a:gdLst>
                <a:gd name="T0" fmla="*/ 153 w 176"/>
                <a:gd name="T1" fmla="*/ 0 h 226"/>
                <a:gd name="T2" fmla="*/ 114 w 176"/>
                <a:gd name="T3" fmla="*/ 56 h 226"/>
                <a:gd name="T4" fmla="*/ 61 w 176"/>
                <a:gd name="T5" fmla="*/ 113 h 226"/>
                <a:gd name="T6" fmla="*/ 24 w 176"/>
                <a:gd name="T7" fmla="*/ 166 h 226"/>
                <a:gd name="T8" fmla="*/ 0 w 176"/>
                <a:gd name="T9" fmla="*/ 20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6">
                  <a:moveTo>
                    <a:pt x="176" y="0"/>
                  </a:moveTo>
                  <a:cubicBezTo>
                    <a:pt x="161" y="21"/>
                    <a:pt x="148" y="42"/>
                    <a:pt x="131" y="62"/>
                  </a:cubicBezTo>
                  <a:cubicBezTo>
                    <a:pt x="112" y="85"/>
                    <a:pt x="89" y="105"/>
                    <a:pt x="70" y="128"/>
                  </a:cubicBezTo>
                  <a:cubicBezTo>
                    <a:pt x="55" y="148"/>
                    <a:pt x="41" y="167"/>
                    <a:pt x="27" y="187"/>
                  </a:cubicBezTo>
                  <a:cubicBezTo>
                    <a:pt x="19" y="197"/>
                    <a:pt x="8" y="216"/>
                    <a:pt x="0" y="22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8" name="Freeform 29">
              <a:extLst>
                <a:ext uri="{FF2B5EF4-FFF2-40B4-BE49-F238E27FC236}">
                  <a16:creationId xmlns:a16="http://schemas.microsoft.com/office/drawing/2014/main" id="{3CA4C111-8B60-4E3A-B0F7-B3DFB9A7D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516"/>
              <a:ext cx="128" cy="162"/>
            </a:xfrm>
            <a:custGeom>
              <a:avLst/>
              <a:gdLst>
                <a:gd name="T0" fmla="*/ 118 w 133"/>
                <a:gd name="T1" fmla="*/ 0 h 169"/>
                <a:gd name="T2" fmla="*/ 44 w 133"/>
                <a:gd name="T3" fmla="*/ 84 h 169"/>
                <a:gd name="T4" fmla="*/ 19 w 133"/>
                <a:gd name="T5" fmla="*/ 122 h 169"/>
                <a:gd name="T6" fmla="*/ 5 w 133"/>
                <a:gd name="T7" fmla="*/ 144 h 169"/>
                <a:gd name="T8" fmla="*/ 0 w 133"/>
                <a:gd name="T9" fmla="*/ 149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69">
                  <a:moveTo>
                    <a:pt x="133" y="0"/>
                  </a:moveTo>
                  <a:cubicBezTo>
                    <a:pt x="99" y="23"/>
                    <a:pt x="74" y="63"/>
                    <a:pt x="50" y="96"/>
                  </a:cubicBezTo>
                  <a:cubicBezTo>
                    <a:pt x="40" y="109"/>
                    <a:pt x="31" y="124"/>
                    <a:pt x="22" y="138"/>
                  </a:cubicBezTo>
                  <a:cubicBezTo>
                    <a:pt x="16" y="146"/>
                    <a:pt x="8" y="155"/>
                    <a:pt x="5" y="164"/>
                  </a:cubicBezTo>
                  <a:cubicBezTo>
                    <a:pt x="2" y="165"/>
                    <a:pt x="2" y="167"/>
                    <a:pt x="0" y="16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9" name="Freeform 30">
              <a:extLst>
                <a:ext uri="{FF2B5EF4-FFF2-40B4-BE49-F238E27FC236}">
                  <a16:creationId xmlns:a16="http://schemas.microsoft.com/office/drawing/2014/main" id="{89891B7E-BE84-474F-92CE-2DA5064E4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1462"/>
              <a:ext cx="421" cy="213"/>
            </a:xfrm>
            <a:custGeom>
              <a:avLst/>
              <a:gdLst>
                <a:gd name="T0" fmla="*/ 386 w 440"/>
                <a:gd name="T1" fmla="*/ 194 h 223"/>
                <a:gd name="T2" fmla="*/ 218 w 440"/>
                <a:gd name="T3" fmla="*/ 108 h 223"/>
                <a:gd name="T4" fmla="*/ 122 w 440"/>
                <a:gd name="T5" fmla="*/ 41 h 223"/>
                <a:gd name="T6" fmla="*/ 0 w 440"/>
                <a:gd name="T7" fmla="*/ 19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223">
                  <a:moveTo>
                    <a:pt x="440" y="223"/>
                  </a:moveTo>
                  <a:cubicBezTo>
                    <a:pt x="366" y="220"/>
                    <a:pt x="307" y="163"/>
                    <a:pt x="249" y="124"/>
                  </a:cubicBezTo>
                  <a:cubicBezTo>
                    <a:pt x="212" y="99"/>
                    <a:pt x="177" y="70"/>
                    <a:pt x="139" y="47"/>
                  </a:cubicBezTo>
                  <a:cubicBezTo>
                    <a:pt x="110" y="31"/>
                    <a:pt x="29" y="0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0" name="Freeform 31">
              <a:extLst>
                <a:ext uri="{FF2B5EF4-FFF2-40B4-BE49-F238E27FC236}">
                  <a16:creationId xmlns:a16="http://schemas.microsoft.com/office/drawing/2014/main" id="{58DDE521-E024-41E3-BC4F-3B0C7453C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457"/>
              <a:ext cx="659" cy="216"/>
            </a:xfrm>
            <a:custGeom>
              <a:avLst/>
              <a:gdLst>
                <a:gd name="T0" fmla="*/ 603 w 689"/>
                <a:gd name="T1" fmla="*/ 7 h 226"/>
                <a:gd name="T2" fmla="*/ 521 w 689"/>
                <a:gd name="T3" fmla="*/ 3 h 226"/>
                <a:gd name="T4" fmla="*/ 398 w 689"/>
                <a:gd name="T5" fmla="*/ 15 h 226"/>
                <a:gd name="T6" fmla="*/ 167 w 689"/>
                <a:gd name="T7" fmla="*/ 76 h 226"/>
                <a:gd name="T8" fmla="*/ 53 w 689"/>
                <a:gd name="T9" fmla="*/ 165 h 226"/>
                <a:gd name="T10" fmla="*/ 0 w 689"/>
                <a:gd name="T11" fmla="*/ 197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9" h="226">
                  <a:moveTo>
                    <a:pt x="689" y="7"/>
                  </a:moveTo>
                  <a:cubicBezTo>
                    <a:pt x="658" y="9"/>
                    <a:pt x="627" y="0"/>
                    <a:pt x="596" y="3"/>
                  </a:cubicBezTo>
                  <a:cubicBezTo>
                    <a:pt x="549" y="6"/>
                    <a:pt x="501" y="11"/>
                    <a:pt x="455" y="18"/>
                  </a:cubicBezTo>
                  <a:cubicBezTo>
                    <a:pt x="368" y="30"/>
                    <a:pt x="271" y="53"/>
                    <a:pt x="191" y="88"/>
                  </a:cubicBezTo>
                  <a:cubicBezTo>
                    <a:pt x="139" y="110"/>
                    <a:pt x="103" y="153"/>
                    <a:pt x="61" y="189"/>
                  </a:cubicBezTo>
                  <a:cubicBezTo>
                    <a:pt x="42" y="204"/>
                    <a:pt x="15" y="217"/>
                    <a:pt x="0" y="22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1" name="Freeform 32">
              <a:extLst>
                <a:ext uri="{FF2B5EF4-FFF2-40B4-BE49-F238E27FC236}">
                  <a16:creationId xmlns:a16="http://schemas.microsoft.com/office/drawing/2014/main" id="{E050C665-222E-4168-B1E0-559432EA2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447"/>
              <a:ext cx="811" cy="80"/>
            </a:xfrm>
            <a:custGeom>
              <a:avLst/>
              <a:gdLst>
                <a:gd name="T0" fmla="*/ 744 w 847"/>
                <a:gd name="T1" fmla="*/ 59 h 83"/>
                <a:gd name="T2" fmla="*/ 703 w 847"/>
                <a:gd name="T3" fmla="*/ 63 h 83"/>
                <a:gd name="T4" fmla="*/ 595 w 847"/>
                <a:gd name="T5" fmla="*/ 73 h 83"/>
                <a:gd name="T6" fmla="*/ 449 w 847"/>
                <a:gd name="T7" fmla="*/ 42 h 83"/>
                <a:gd name="T8" fmla="*/ 197 w 847"/>
                <a:gd name="T9" fmla="*/ 0 h 83"/>
                <a:gd name="T10" fmla="*/ 67 w 847"/>
                <a:gd name="T11" fmla="*/ 21 h 83"/>
                <a:gd name="T12" fmla="*/ 0 w 847"/>
                <a:gd name="T13" fmla="*/ 34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7" h="83">
                  <a:moveTo>
                    <a:pt x="847" y="65"/>
                  </a:moveTo>
                  <a:cubicBezTo>
                    <a:pt x="833" y="70"/>
                    <a:pt x="816" y="68"/>
                    <a:pt x="801" y="69"/>
                  </a:cubicBezTo>
                  <a:cubicBezTo>
                    <a:pt x="760" y="72"/>
                    <a:pt x="720" y="82"/>
                    <a:pt x="678" y="82"/>
                  </a:cubicBezTo>
                  <a:cubicBezTo>
                    <a:pt x="620" y="83"/>
                    <a:pt x="567" y="65"/>
                    <a:pt x="512" y="48"/>
                  </a:cubicBezTo>
                  <a:cubicBezTo>
                    <a:pt x="420" y="20"/>
                    <a:pt x="321" y="0"/>
                    <a:pt x="225" y="0"/>
                  </a:cubicBezTo>
                  <a:cubicBezTo>
                    <a:pt x="172" y="0"/>
                    <a:pt x="127" y="14"/>
                    <a:pt x="76" y="24"/>
                  </a:cubicBezTo>
                  <a:cubicBezTo>
                    <a:pt x="51" y="28"/>
                    <a:pt x="24" y="29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2" name="Freeform 33">
              <a:extLst>
                <a:ext uri="{FF2B5EF4-FFF2-40B4-BE49-F238E27FC236}">
                  <a16:creationId xmlns:a16="http://schemas.microsoft.com/office/drawing/2014/main" id="{3A1E2052-120D-4D2C-9421-1C6A8A90D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336"/>
              <a:ext cx="925" cy="122"/>
            </a:xfrm>
            <a:custGeom>
              <a:avLst/>
              <a:gdLst>
                <a:gd name="T0" fmla="*/ 848 w 966"/>
                <a:gd name="T1" fmla="*/ 47 h 127"/>
                <a:gd name="T2" fmla="*/ 739 w 966"/>
                <a:gd name="T3" fmla="*/ 63 h 127"/>
                <a:gd name="T4" fmla="*/ 603 w 966"/>
                <a:gd name="T5" fmla="*/ 22 h 127"/>
                <a:gd name="T6" fmla="*/ 266 w 966"/>
                <a:gd name="T7" fmla="*/ 47 h 127"/>
                <a:gd name="T8" fmla="*/ 0 w 966"/>
                <a:gd name="T9" fmla="*/ 112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6" h="127">
                  <a:moveTo>
                    <a:pt x="966" y="53"/>
                  </a:moveTo>
                  <a:cubicBezTo>
                    <a:pt x="929" y="61"/>
                    <a:pt x="884" y="78"/>
                    <a:pt x="842" y="72"/>
                  </a:cubicBezTo>
                  <a:cubicBezTo>
                    <a:pt x="789" y="64"/>
                    <a:pt x="740" y="35"/>
                    <a:pt x="687" y="25"/>
                  </a:cubicBezTo>
                  <a:cubicBezTo>
                    <a:pt x="554" y="0"/>
                    <a:pt x="432" y="22"/>
                    <a:pt x="303" y="53"/>
                  </a:cubicBezTo>
                  <a:cubicBezTo>
                    <a:pt x="206" y="77"/>
                    <a:pt x="94" y="125"/>
                    <a:pt x="0" y="12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3" name="Freeform 34">
              <a:extLst>
                <a:ext uri="{FF2B5EF4-FFF2-40B4-BE49-F238E27FC236}">
                  <a16:creationId xmlns:a16="http://schemas.microsoft.com/office/drawing/2014/main" id="{0297323A-F5C3-46C4-82FA-B424B32B0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1240"/>
              <a:ext cx="787" cy="115"/>
            </a:xfrm>
            <a:custGeom>
              <a:avLst/>
              <a:gdLst>
                <a:gd name="T0" fmla="*/ 720 w 823"/>
                <a:gd name="T1" fmla="*/ 105 h 120"/>
                <a:gd name="T2" fmla="*/ 562 w 823"/>
                <a:gd name="T3" fmla="*/ 34 h 120"/>
                <a:gd name="T4" fmla="*/ 389 w 823"/>
                <a:gd name="T5" fmla="*/ 3 h 120"/>
                <a:gd name="T6" fmla="*/ 295 w 823"/>
                <a:gd name="T7" fmla="*/ 2 h 120"/>
                <a:gd name="T8" fmla="*/ 161 w 823"/>
                <a:gd name="T9" fmla="*/ 23 h 120"/>
                <a:gd name="T10" fmla="*/ 9 w 823"/>
                <a:gd name="T11" fmla="*/ 18 h 120"/>
                <a:gd name="T12" fmla="*/ 0 w 823"/>
                <a:gd name="T13" fmla="*/ 13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3" h="120">
                  <a:moveTo>
                    <a:pt x="823" y="120"/>
                  </a:moveTo>
                  <a:cubicBezTo>
                    <a:pt x="763" y="95"/>
                    <a:pt x="705" y="57"/>
                    <a:pt x="643" y="38"/>
                  </a:cubicBezTo>
                  <a:cubicBezTo>
                    <a:pt x="580" y="20"/>
                    <a:pt x="512" y="6"/>
                    <a:pt x="446" y="3"/>
                  </a:cubicBezTo>
                  <a:cubicBezTo>
                    <a:pt x="410" y="2"/>
                    <a:pt x="374" y="0"/>
                    <a:pt x="338" y="2"/>
                  </a:cubicBezTo>
                  <a:cubicBezTo>
                    <a:pt x="286" y="5"/>
                    <a:pt x="236" y="19"/>
                    <a:pt x="184" y="26"/>
                  </a:cubicBezTo>
                  <a:cubicBezTo>
                    <a:pt x="126" y="33"/>
                    <a:pt x="60" y="47"/>
                    <a:pt x="9" y="21"/>
                  </a:cubicBezTo>
                  <a:cubicBezTo>
                    <a:pt x="6" y="19"/>
                    <a:pt x="3" y="18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4" name="Freeform 35">
              <a:extLst>
                <a:ext uri="{FF2B5EF4-FFF2-40B4-BE49-F238E27FC236}">
                  <a16:creationId xmlns:a16="http://schemas.microsoft.com/office/drawing/2014/main" id="{BBF2CF8E-DA58-42C6-8E39-11364D5D4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206"/>
              <a:ext cx="201" cy="67"/>
            </a:xfrm>
            <a:custGeom>
              <a:avLst/>
              <a:gdLst>
                <a:gd name="T0" fmla="*/ 0 w 210"/>
                <a:gd name="T1" fmla="*/ 44 h 70"/>
                <a:gd name="T2" fmla="*/ 111 w 210"/>
                <a:gd name="T3" fmla="*/ 20 h 70"/>
                <a:gd name="T4" fmla="*/ 184 w 210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0" h="70">
                  <a:moveTo>
                    <a:pt x="0" y="50"/>
                  </a:moveTo>
                  <a:cubicBezTo>
                    <a:pt x="30" y="70"/>
                    <a:pt x="96" y="33"/>
                    <a:pt x="126" y="23"/>
                  </a:cubicBezTo>
                  <a:cubicBezTo>
                    <a:pt x="155" y="13"/>
                    <a:pt x="181" y="2"/>
                    <a:pt x="21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5" name="Freeform 36">
              <a:extLst>
                <a:ext uri="{FF2B5EF4-FFF2-40B4-BE49-F238E27FC236}">
                  <a16:creationId xmlns:a16="http://schemas.microsoft.com/office/drawing/2014/main" id="{EDFDEC9E-BDAB-4E5A-806B-7E093B35B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562"/>
              <a:ext cx="10" cy="23"/>
            </a:xfrm>
            <a:custGeom>
              <a:avLst/>
              <a:gdLst>
                <a:gd name="T0" fmla="*/ 0 w 11"/>
                <a:gd name="T1" fmla="*/ 0 h 24"/>
                <a:gd name="T2" fmla="*/ 5 w 11"/>
                <a:gd name="T3" fmla="*/ 2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4">
                  <a:moveTo>
                    <a:pt x="0" y="0"/>
                  </a:moveTo>
                  <a:cubicBezTo>
                    <a:pt x="4" y="8"/>
                    <a:pt x="11" y="15"/>
                    <a:pt x="8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6" name="Freeform 37">
              <a:extLst>
                <a:ext uri="{FF2B5EF4-FFF2-40B4-BE49-F238E27FC236}">
                  <a16:creationId xmlns:a16="http://schemas.microsoft.com/office/drawing/2014/main" id="{45218ED2-F6FA-4609-8D48-A37F3D22C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799"/>
              <a:ext cx="8" cy="23"/>
            </a:xfrm>
            <a:custGeom>
              <a:avLst/>
              <a:gdLst>
                <a:gd name="T0" fmla="*/ 3 w 8"/>
                <a:gd name="T1" fmla="*/ 21 h 24"/>
                <a:gd name="T2" fmla="*/ 0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3" y="24"/>
                  </a:moveTo>
                  <a:cubicBezTo>
                    <a:pt x="8" y="18"/>
                    <a:pt x="6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7" name="Freeform 38">
              <a:extLst>
                <a:ext uri="{FF2B5EF4-FFF2-40B4-BE49-F238E27FC236}">
                  <a16:creationId xmlns:a16="http://schemas.microsoft.com/office/drawing/2014/main" id="{4C58F7D3-CD05-4F9F-8C70-30C684B1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838"/>
              <a:ext cx="10" cy="4"/>
            </a:xfrm>
            <a:custGeom>
              <a:avLst/>
              <a:gdLst>
                <a:gd name="T0" fmla="*/ 10 w 10"/>
                <a:gd name="T1" fmla="*/ 0 h 4"/>
                <a:gd name="T2" fmla="*/ 0 w 10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6" y="3"/>
                    <a:pt x="4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8" name="Freeform 39">
              <a:extLst>
                <a:ext uri="{FF2B5EF4-FFF2-40B4-BE49-F238E27FC236}">
                  <a16:creationId xmlns:a16="http://schemas.microsoft.com/office/drawing/2014/main" id="{1C0D46EE-98E4-4AE4-8C56-F4DD5CFC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2848"/>
              <a:ext cx="1254" cy="30"/>
            </a:xfrm>
            <a:custGeom>
              <a:avLst/>
              <a:gdLst>
                <a:gd name="T0" fmla="*/ 0 w 1311"/>
                <a:gd name="T1" fmla="*/ 28 h 31"/>
                <a:gd name="T2" fmla="*/ 1147 w 1311"/>
                <a:gd name="T3" fmla="*/ 28 h 31"/>
                <a:gd name="T4" fmla="*/ 0 w 1311"/>
                <a:gd name="T5" fmla="*/ 2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1" h="31">
                  <a:moveTo>
                    <a:pt x="0" y="31"/>
                  </a:moveTo>
                  <a:cubicBezTo>
                    <a:pt x="1311" y="31"/>
                    <a:pt x="1311" y="31"/>
                    <a:pt x="1311" y="31"/>
                  </a:cubicBezTo>
                  <a:cubicBezTo>
                    <a:pt x="1311" y="31"/>
                    <a:pt x="874" y="0"/>
                    <a:pt x="0" y="31"/>
                  </a:cubicBezTo>
                  <a:close/>
                </a:path>
              </a:pathLst>
            </a:custGeom>
            <a:solidFill>
              <a:srgbClr val="F7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9" name="Freeform 40">
              <a:extLst>
                <a:ext uri="{FF2B5EF4-FFF2-40B4-BE49-F238E27FC236}">
                  <a16:creationId xmlns:a16="http://schemas.microsoft.com/office/drawing/2014/main" id="{315DEBAC-A937-415D-B277-7F50231B9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2382"/>
              <a:ext cx="1321" cy="83"/>
            </a:xfrm>
            <a:custGeom>
              <a:avLst/>
              <a:gdLst>
                <a:gd name="T0" fmla="*/ 1211 w 1380"/>
                <a:gd name="T1" fmla="*/ 77 h 86"/>
                <a:gd name="T2" fmla="*/ 1065 w 1380"/>
                <a:gd name="T3" fmla="*/ 19 h 86"/>
                <a:gd name="T4" fmla="*/ 846 w 1380"/>
                <a:gd name="T5" fmla="*/ 7 h 86"/>
                <a:gd name="T6" fmla="*/ 359 w 1380"/>
                <a:gd name="T7" fmla="*/ 51 h 86"/>
                <a:gd name="T8" fmla="*/ 0 w 1380"/>
                <a:gd name="T9" fmla="*/ 4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0" h="86">
                  <a:moveTo>
                    <a:pt x="1380" y="86"/>
                  </a:moveTo>
                  <a:cubicBezTo>
                    <a:pt x="1354" y="53"/>
                    <a:pt x="1255" y="30"/>
                    <a:pt x="1215" y="22"/>
                  </a:cubicBezTo>
                  <a:cubicBezTo>
                    <a:pt x="1134" y="3"/>
                    <a:pt x="1047" y="0"/>
                    <a:pt x="965" y="7"/>
                  </a:cubicBezTo>
                  <a:cubicBezTo>
                    <a:pt x="780" y="22"/>
                    <a:pt x="596" y="44"/>
                    <a:pt x="410" y="57"/>
                  </a:cubicBezTo>
                  <a:cubicBezTo>
                    <a:pt x="274" y="66"/>
                    <a:pt x="136" y="40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0" name="Freeform 41">
              <a:extLst>
                <a:ext uri="{FF2B5EF4-FFF2-40B4-BE49-F238E27FC236}">
                  <a16:creationId xmlns:a16="http://schemas.microsoft.com/office/drawing/2014/main" id="{479B61BD-687E-406A-9F2A-032B92F91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2254"/>
              <a:ext cx="1138" cy="194"/>
            </a:xfrm>
            <a:custGeom>
              <a:avLst/>
              <a:gdLst>
                <a:gd name="T0" fmla="*/ 0 w 1189"/>
                <a:gd name="T1" fmla="*/ 158 h 203"/>
                <a:gd name="T2" fmla="*/ 104 w 1189"/>
                <a:gd name="T3" fmla="*/ 161 h 203"/>
                <a:gd name="T4" fmla="*/ 288 w 1189"/>
                <a:gd name="T5" fmla="*/ 114 h 203"/>
                <a:gd name="T6" fmla="*/ 685 w 1189"/>
                <a:gd name="T7" fmla="*/ 23 h 203"/>
                <a:gd name="T8" fmla="*/ 839 w 1189"/>
                <a:gd name="T9" fmla="*/ 19 h 203"/>
                <a:gd name="T10" fmla="*/ 936 w 1189"/>
                <a:gd name="T11" fmla="*/ 32 h 203"/>
                <a:gd name="T12" fmla="*/ 1042 w 1189"/>
                <a:gd name="T13" fmla="*/ 0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9" h="203">
                  <a:moveTo>
                    <a:pt x="0" y="181"/>
                  </a:moveTo>
                  <a:cubicBezTo>
                    <a:pt x="40" y="203"/>
                    <a:pt x="76" y="195"/>
                    <a:pt x="119" y="184"/>
                  </a:cubicBezTo>
                  <a:cubicBezTo>
                    <a:pt x="189" y="165"/>
                    <a:pt x="258" y="150"/>
                    <a:pt x="328" y="130"/>
                  </a:cubicBezTo>
                  <a:cubicBezTo>
                    <a:pt x="479" y="88"/>
                    <a:pt x="626" y="40"/>
                    <a:pt x="782" y="26"/>
                  </a:cubicBezTo>
                  <a:cubicBezTo>
                    <a:pt x="839" y="21"/>
                    <a:pt x="900" y="17"/>
                    <a:pt x="957" y="22"/>
                  </a:cubicBezTo>
                  <a:cubicBezTo>
                    <a:pt x="994" y="25"/>
                    <a:pt x="1032" y="36"/>
                    <a:pt x="1068" y="38"/>
                  </a:cubicBezTo>
                  <a:cubicBezTo>
                    <a:pt x="1112" y="40"/>
                    <a:pt x="1148" y="10"/>
                    <a:pt x="11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1" name="Freeform 42">
              <a:extLst>
                <a:ext uri="{FF2B5EF4-FFF2-40B4-BE49-F238E27FC236}">
                  <a16:creationId xmlns:a16="http://schemas.microsoft.com/office/drawing/2014/main" id="{2F443E59-90EF-4E6A-AA39-A1D15B78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2223"/>
              <a:ext cx="983" cy="59"/>
            </a:xfrm>
            <a:custGeom>
              <a:avLst/>
              <a:gdLst>
                <a:gd name="T0" fmla="*/ 901 w 1027"/>
                <a:gd name="T1" fmla="*/ 48 h 61"/>
                <a:gd name="T2" fmla="*/ 822 w 1027"/>
                <a:gd name="T3" fmla="*/ 39 h 61"/>
                <a:gd name="T4" fmla="*/ 719 w 1027"/>
                <a:gd name="T5" fmla="*/ 29 h 61"/>
                <a:gd name="T6" fmla="*/ 474 w 1027"/>
                <a:gd name="T7" fmla="*/ 22 h 61"/>
                <a:gd name="T8" fmla="*/ 168 w 1027"/>
                <a:gd name="T9" fmla="*/ 28 h 61"/>
                <a:gd name="T10" fmla="*/ 0 w 1027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7" h="61">
                  <a:moveTo>
                    <a:pt x="1027" y="54"/>
                  </a:moveTo>
                  <a:cubicBezTo>
                    <a:pt x="1007" y="61"/>
                    <a:pt x="960" y="46"/>
                    <a:pt x="937" y="42"/>
                  </a:cubicBezTo>
                  <a:cubicBezTo>
                    <a:pt x="898" y="35"/>
                    <a:pt x="860" y="35"/>
                    <a:pt x="820" y="32"/>
                  </a:cubicBezTo>
                  <a:cubicBezTo>
                    <a:pt x="728" y="23"/>
                    <a:pt x="633" y="24"/>
                    <a:pt x="540" y="25"/>
                  </a:cubicBezTo>
                  <a:cubicBezTo>
                    <a:pt x="423" y="26"/>
                    <a:pt x="309" y="44"/>
                    <a:pt x="192" y="31"/>
                  </a:cubicBezTo>
                  <a:cubicBezTo>
                    <a:pt x="137" y="25"/>
                    <a:pt x="46" y="3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2" name="Freeform 43">
              <a:extLst>
                <a:ext uri="{FF2B5EF4-FFF2-40B4-BE49-F238E27FC236}">
                  <a16:creationId xmlns:a16="http://schemas.microsoft.com/office/drawing/2014/main" id="{4958EC34-ED37-4AD5-B681-078943E08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129"/>
              <a:ext cx="372" cy="331"/>
            </a:xfrm>
            <a:custGeom>
              <a:avLst/>
              <a:gdLst>
                <a:gd name="T0" fmla="*/ 0 w 389"/>
                <a:gd name="T1" fmla="*/ 305 h 345"/>
                <a:gd name="T2" fmla="*/ 80 w 389"/>
                <a:gd name="T3" fmla="*/ 210 h 345"/>
                <a:gd name="T4" fmla="*/ 221 w 389"/>
                <a:gd name="T5" fmla="*/ 122 h 345"/>
                <a:gd name="T6" fmla="*/ 298 w 389"/>
                <a:gd name="T7" fmla="*/ 50 h 345"/>
                <a:gd name="T8" fmla="*/ 340 w 389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345">
                  <a:moveTo>
                    <a:pt x="0" y="345"/>
                  </a:moveTo>
                  <a:cubicBezTo>
                    <a:pt x="32" y="312"/>
                    <a:pt x="58" y="271"/>
                    <a:pt x="92" y="238"/>
                  </a:cubicBezTo>
                  <a:cubicBezTo>
                    <a:pt x="138" y="192"/>
                    <a:pt x="200" y="174"/>
                    <a:pt x="253" y="138"/>
                  </a:cubicBezTo>
                  <a:cubicBezTo>
                    <a:pt x="289" y="114"/>
                    <a:pt x="318" y="92"/>
                    <a:pt x="341" y="56"/>
                  </a:cubicBezTo>
                  <a:cubicBezTo>
                    <a:pt x="353" y="37"/>
                    <a:pt x="365" y="5"/>
                    <a:pt x="3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3" name="Freeform 44">
              <a:extLst>
                <a:ext uri="{FF2B5EF4-FFF2-40B4-BE49-F238E27FC236}">
                  <a16:creationId xmlns:a16="http://schemas.microsoft.com/office/drawing/2014/main" id="{FD6C8E8E-8770-4D1E-87CF-1E8DA5E4F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169"/>
              <a:ext cx="344" cy="164"/>
            </a:xfrm>
            <a:custGeom>
              <a:avLst/>
              <a:gdLst>
                <a:gd name="T0" fmla="*/ 316 w 359"/>
                <a:gd name="T1" fmla="*/ 0 h 171"/>
                <a:gd name="T2" fmla="*/ 117 w 359"/>
                <a:gd name="T3" fmla="*/ 70 h 171"/>
                <a:gd name="T4" fmla="*/ 0 w 359"/>
                <a:gd name="T5" fmla="*/ 151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171">
                  <a:moveTo>
                    <a:pt x="359" y="0"/>
                  </a:moveTo>
                  <a:cubicBezTo>
                    <a:pt x="291" y="51"/>
                    <a:pt x="213" y="52"/>
                    <a:pt x="133" y="79"/>
                  </a:cubicBezTo>
                  <a:cubicBezTo>
                    <a:pt x="81" y="98"/>
                    <a:pt x="48" y="158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4" name="Freeform 45">
              <a:extLst>
                <a:ext uri="{FF2B5EF4-FFF2-40B4-BE49-F238E27FC236}">
                  <a16:creationId xmlns:a16="http://schemas.microsoft.com/office/drawing/2014/main" id="{F31F2401-8844-48A8-9AC5-CA7AB2103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004"/>
              <a:ext cx="276" cy="254"/>
            </a:xfrm>
            <a:custGeom>
              <a:avLst/>
              <a:gdLst>
                <a:gd name="T0" fmla="*/ 0 w 289"/>
                <a:gd name="T1" fmla="*/ 233 h 265"/>
                <a:gd name="T2" fmla="*/ 16 w 289"/>
                <a:gd name="T3" fmla="*/ 213 h 265"/>
                <a:gd name="T4" fmla="*/ 48 w 289"/>
                <a:gd name="T5" fmla="*/ 150 h 265"/>
                <a:gd name="T6" fmla="*/ 165 w 289"/>
                <a:gd name="T7" fmla="*/ 47 h 265"/>
                <a:gd name="T8" fmla="*/ 227 w 289"/>
                <a:gd name="T9" fmla="*/ 15 h 265"/>
                <a:gd name="T10" fmla="*/ 252 w 289"/>
                <a:gd name="T11" fmla="*/ 0 h 2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9" h="265">
                  <a:moveTo>
                    <a:pt x="0" y="265"/>
                  </a:moveTo>
                  <a:cubicBezTo>
                    <a:pt x="9" y="260"/>
                    <a:pt x="14" y="251"/>
                    <a:pt x="19" y="242"/>
                  </a:cubicBezTo>
                  <a:cubicBezTo>
                    <a:pt x="32" y="219"/>
                    <a:pt x="43" y="195"/>
                    <a:pt x="54" y="171"/>
                  </a:cubicBezTo>
                  <a:cubicBezTo>
                    <a:pt x="83" y="111"/>
                    <a:pt x="134" y="82"/>
                    <a:pt x="190" y="53"/>
                  </a:cubicBezTo>
                  <a:cubicBezTo>
                    <a:pt x="214" y="40"/>
                    <a:pt x="238" y="32"/>
                    <a:pt x="261" y="18"/>
                  </a:cubicBezTo>
                  <a:cubicBezTo>
                    <a:pt x="270" y="14"/>
                    <a:pt x="283" y="7"/>
                    <a:pt x="2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5" name="Freeform 46">
              <a:extLst>
                <a:ext uri="{FF2B5EF4-FFF2-40B4-BE49-F238E27FC236}">
                  <a16:creationId xmlns:a16="http://schemas.microsoft.com/office/drawing/2014/main" id="{F333A3C7-23F4-476E-84D2-6B63FBE28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228"/>
              <a:ext cx="310" cy="198"/>
            </a:xfrm>
            <a:custGeom>
              <a:avLst/>
              <a:gdLst>
                <a:gd name="T0" fmla="*/ 284 w 324"/>
                <a:gd name="T1" fmla="*/ 4 h 207"/>
                <a:gd name="T2" fmla="*/ 215 w 324"/>
                <a:gd name="T3" fmla="*/ 40 h 207"/>
                <a:gd name="T4" fmla="*/ 133 w 324"/>
                <a:gd name="T5" fmla="*/ 118 h 207"/>
                <a:gd name="T6" fmla="*/ 0 w 324"/>
                <a:gd name="T7" fmla="*/ 169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07">
                  <a:moveTo>
                    <a:pt x="324" y="4"/>
                  </a:moveTo>
                  <a:cubicBezTo>
                    <a:pt x="296" y="0"/>
                    <a:pt x="265" y="29"/>
                    <a:pt x="246" y="46"/>
                  </a:cubicBezTo>
                  <a:cubicBezTo>
                    <a:pt x="214" y="74"/>
                    <a:pt x="186" y="107"/>
                    <a:pt x="152" y="135"/>
                  </a:cubicBezTo>
                  <a:cubicBezTo>
                    <a:pt x="110" y="171"/>
                    <a:pt x="57" y="207"/>
                    <a:pt x="0" y="19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6" name="Freeform 47">
              <a:extLst>
                <a:ext uri="{FF2B5EF4-FFF2-40B4-BE49-F238E27FC236}">
                  <a16:creationId xmlns:a16="http://schemas.microsoft.com/office/drawing/2014/main" id="{102A605B-230F-4F5D-9B62-66697518B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1280"/>
              <a:ext cx="1727" cy="459"/>
            </a:xfrm>
            <a:custGeom>
              <a:avLst/>
              <a:gdLst>
                <a:gd name="T0" fmla="*/ 0 w 1727"/>
                <a:gd name="T1" fmla="*/ 459 h 459"/>
                <a:gd name="T2" fmla="*/ 1342 w 1727"/>
                <a:gd name="T3" fmla="*/ 459 h 459"/>
                <a:gd name="T4" fmla="*/ 1727 w 1727"/>
                <a:gd name="T5" fmla="*/ 0 h 4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7" h="459">
                  <a:moveTo>
                    <a:pt x="0" y="459"/>
                  </a:moveTo>
                  <a:lnTo>
                    <a:pt x="1342" y="459"/>
                  </a:lnTo>
                  <a:lnTo>
                    <a:pt x="1727" y="0"/>
                  </a:ln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7" name="Freeform 48">
              <a:extLst>
                <a:ext uri="{FF2B5EF4-FFF2-40B4-BE49-F238E27FC236}">
                  <a16:creationId xmlns:a16="http://schemas.microsoft.com/office/drawing/2014/main" id="{DCE67E89-D374-46BE-8ADC-00A3AC6E2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459"/>
              <a:ext cx="263" cy="175"/>
            </a:xfrm>
            <a:custGeom>
              <a:avLst/>
              <a:gdLst>
                <a:gd name="T0" fmla="*/ 194 w 275"/>
                <a:gd name="T1" fmla="*/ 2 h 183"/>
                <a:gd name="T2" fmla="*/ 143 w 275"/>
                <a:gd name="T3" fmla="*/ 1 h 183"/>
                <a:gd name="T4" fmla="*/ 87 w 275"/>
                <a:gd name="T5" fmla="*/ 11 h 183"/>
                <a:gd name="T6" fmla="*/ 36 w 275"/>
                <a:gd name="T7" fmla="*/ 16 h 183"/>
                <a:gd name="T8" fmla="*/ 0 w 275"/>
                <a:gd name="T9" fmla="*/ 25 h 183"/>
                <a:gd name="T10" fmla="*/ 12 w 275"/>
                <a:gd name="T11" fmla="*/ 32 h 183"/>
                <a:gd name="T12" fmla="*/ 36 w 275"/>
                <a:gd name="T13" fmla="*/ 43 h 183"/>
                <a:gd name="T14" fmla="*/ 84 w 275"/>
                <a:gd name="T15" fmla="*/ 72 h 183"/>
                <a:gd name="T16" fmla="*/ 128 w 275"/>
                <a:gd name="T17" fmla="*/ 104 h 183"/>
                <a:gd name="T18" fmla="*/ 172 w 275"/>
                <a:gd name="T19" fmla="*/ 131 h 183"/>
                <a:gd name="T20" fmla="*/ 226 w 275"/>
                <a:gd name="T21" fmla="*/ 150 h 183"/>
                <a:gd name="T22" fmla="*/ 206 w 275"/>
                <a:gd name="T23" fmla="*/ 92 h 183"/>
                <a:gd name="T24" fmla="*/ 194 w 275"/>
                <a:gd name="T25" fmla="*/ 6 h 1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5" h="183">
                  <a:moveTo>
                    <a:pt x="222" y="2"/>
                  </a:moveTo>
                  <a:cubicBezTo>
                    <a:pt x="202" y="2"/>
                    <a:pt x="183" y="0"/>
                    <a:pt x="164" y="1"/>
                  </a:cubicBezTo>
                  <a:cubicBezTo>
                    <a:pt x="142" y="2"/>
                    <a:pt x="120" y="8"/>
                    <a:pt x="99" y="11"/>
                  </a:cubicBezTo>
                  <a:cubicBezTo>
                    <a:pt x="80" y="14"/>
                    <a:pt x="60" y="14"/>
                    <a:pt x="42" y="19"/>
                  </a:cubicBezTo>
                  <a:cubicBezTo>
                    <a:pt x="29" y="22"/>
                    <a:pt x="11" y="21"/>
                    <a:pt x="0" y="28"/>
                  </a:cubicBezTo>
                  <a:cubicBezTo>
                    <a:pt x="3" y="34"/>
                    <a:pt x="9" y="34"/>
                    <a:pt x="15" y="36"/>
                  </a:cubicBezTo>
                  <a:cubicBezTo>
                    <a:pt x="25" y="39"/>
                    <a:pt x="33" y="43"/>
                    <a:pt x="42" y="49"/>
                  </a:cubicBezTo>
                  <a:cubicBezTo>
                    <a:pt x="60" y="60"/>
                    <a:pt x="78" y="71"/>
                    <a:pt x="96" y="82"/>
                  </a:cubicBezTo>
                  <a:cubicBezTo>
                    <a:pt x="114" y="93"/>
                    <a:pt x="128" y="108"/>
                    <a:pt x="146" y="119"/>
                  </a:cubicBezTo>
                  <a:cubicBezTo>
                    <a:pt x="163" y="129"/>
                    <a:pt x="180" y="139"/>
                    <a:pt x="197" y="150"/>
                  </a:cubicBezTo>
                  <a:cubicBezTo>
                    <a:pt x="209" y="158"/>
                    <a:pt x="242" y="183"/>
                    <a:pt x="258" y="171"/>
                  </a:cubicBezTo>
                  <a:cubicBezTo>
                    <a:pt x="275" y="157"/>
                    <a:pt x="243" y="117"/>
                    <a:pt x="235" y="105"/>
                  </a:cubicBezTo>
                  <a:cubicBezTo>
                    <a:pt x="213" y="73"/>
                    <a:pt x="199" y="38"/>
                    <a:pt x="222" y="6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8" name="Freeform 49">
              <a:extLst>
                <a:ext uri="{FF2B5EF4-FFF2-40B4-BE49-F238E27FC236}">
                  <a16:creationId xmlns:a16="http://schemas.microsoft.com/office/drawing/2014/main" id="{F77A2407-F83C-4B49-8262-4E71332D6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279"/>
              <a:ext cx="290" cy="187"/>
            </a:xfrm>
            <a:custGeom>
              <a:avLst/>
              <a:gdLst>
                <a:gd name="T0" fmla="*/ 266 w 303"/>
                <a:gd name="T1" fmla="*/ 10 h 196"/>
                <a:gd name="T2" fmla="*/ 230 w 303"/>
                <a:gd name="T3" fmla="*/ 10 h 196"/>
                <a:gd name="T4" fmla="*/ 199 w 303"/>
                <a:gd name="T5" fmla="*/ 0 h 196"/>
                <a:gd name="T6" fmla="*/ 141 w 303"/>
                <a:gd name="T7" fmla="*/ 40 h 196"/>
                <a:gd name="T8" fmla="*/ 84 w 303"/>
                <a:gd name="T9" fmla="*/ 90 h 196"/>
                <a:gd name="T10" fmla="*/ 33 w 303"/>
                <a:gd name="T11" fmla="*/ 136 h 196"/>
                <a:gd name="T12" fmla="*/ 5 w 303"/>
                <a:gd name="T13" fmla="*/ 156 h 196"/>
                <a:gd name="T14" fmla="*/ 12 w 303"/>
                <a:gd name="T15" fmla="*/ 167 h 196"/>
                <a:gd name="T16" fmla="*/ 55 w 303"/>
                <a:gd name="T17" fmla="*/ 161 h 196"/>
                <a:gd name="T18" fmla="*/ 141 w 303"/>
                <a:gd name="T19" fmla="*/ 135 h 196"/>
                <a:gd name="T20" fmla="*/ 216 w 303"/>
                <a:gd name="T21" fmla="*/ 129 h 196"/>
                <a:gd name="T22" fmla="*/ 257 w 303"/>
                <a:gd name="T23" fmla="*/ 123 h 196"/>
                <a:gd name="T24" fmla="*/ 262 w 303"/>
                <a:gd name="T25" fmla="*/ 99 h 196"/>
                <a:gd name="T26" fmla="*/ 251 w 303"/>
                <a:gd name="T27" fmla="*/ 35 h 196"/>
                <a:gd name="T28" fmla="*/ 266 w 303"/>
                <a:gd name="T29" fmla="*/ 13 h 1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3" h="196">
                  <a:moveTo>
                    <a:pt x="303" y="10"/>
                  </a:moveTo>
                  <a:cubicBezTo>
                    <a:pt x="291" y="14"/>
                    <a:pt x="274" y="12"/>
                    <a:pt x="262" y="10"/>
                  </a:cubicBezTo>
                  <a:cubicBezTo>
                    <a:pt x="251" y="8"/>
                    <a:pt x="237" y="0"/>
                    <a:pt x="227" y="0"/>
                  </a:cubicBezTo>
                  <a:cubicBezTo>
                    <a:pt x="203" y="0"/>
                    <a:pt x="178" y="31"/>
                    <a:pt x="161" y="46"/>
                  </a:cubicBezTo>
                  <a:cubicBezTo>
                    <a:pt x="139" y="64"/>
                    <a:pt x="117" y="83"/>
                    <a:pt x="96" y="104"/>
                  </a:cubicBezTo>
                  <a:cubicBezTo>
                    <a:pt x="77" y="122"/>
                    <a:pt x="60" y="142"/>
                    <a:pt x="39" y="157"/>
                  </a:cubicBezTo>
                  <a:cubicBezTo>
                    <a:pt x="30" y="164"/>
                    <a:pt x="10" y="170"/>
                    <a:pt x="5" y="179"/>
                  </a:cubicBezTo>
                  <a:cubicBezTo>
                    <a:pt x="0" y="188"/>
                    <a:pt x="7" y="190"/>
                    <a:pt x="15" y="192"/>
                  </a:cubicBezTo>
                  <a:cubicBezTo>
                    <a:pt x="33" y="196"/>
                    <a:pt x="46" y="189"/>
                    <a:pt x="63" y="185"/>
                  </a:cubicBezTo>
                  <a:cubicBezTo>
                    <a:pt x="95" y="175"/>
                    <a:pt x="128" y="162"/>
                    <a:pt x="161" y="155"/>
                  </a:cubicBezTo>
                  <a:cubicBezTo>
                    <a:pt x="189" y="149"/>
                    <a:pt x="218" y="150"/>
                    <a:pt x="247" y="149"/>
                  </a:cubicBezTo>
                  <a:cubicBezTo>
                    <a:pt x="258" y="149"/>
                    <a:pt x="284" y="149"/>
                    <a:pt x="293" y="141"/>
                  </a:cubicBezTo>
                  <a:cubicBezTo>
                    <a:pt x="300" y="135"/>
                    <a:pt x="300" y="122"/>
                    <a:pt x="299" y="114"/>
                  </a:cubicBezTo>
                  <a:cubicBezTo>
                    <a:pt x="297" y="88"/>
                    <a:pt x="273" y="68"/>
                    <a:pt x="286" y="41"/>
                  </a:cubicBezTo>
                  <a:cubicBezTo>
                    <a:pt x="290" y="32"/>
                    <a:pt x="297" y="24"/>
                    <a:pt x="303" y="16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9" name="Freeform 50">
              <a:extLst>
                <a:ext uri="{FF2B5EF4-FFF2-40B4-BE49-F238E27FC236}">
                  <a16:creationId xmlns:a16="http://schemas.microsoft.com/office/drawing/2014/main" id="{ED46E9C1-9BB7-4112-BE8E-04A2EB8D1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487"/>
              <a:ext cx="276" cy="177"/>
            </a:xfrm>
            <a:custGeom>
              <a:avLst/>
              <a:gdLst>
                <a:gd name="T0" fmla="*/ 252 w 289"/>
                <a:gd name="T1" fmla="*/ 10 h 185"/>
                <a:gd name="T2" fmla="*/ 203 w 289"/>
                <a:gd name="T3" fmla="*/ 2 h 185"/>
                <a:gd name="T4" fmla="*/ 137 w 289"/>
                <a:gd name="T5" fmla="*/ 43 h 185"/>
                <a:gd name="T6" fmla="*/ 62 w 289"/>
                <a:gd name="T7" fmla="*/ 111 h 185"/>
                <a:gd name="T8" fmla="*/ 27 w 289"/>
                <a:gd name="T9" fmla="*/ 139 h 185"/>
                <a:gd name="T10" fmla="*/ 0 w 289"/>
                <a:gd name="T11" fmla="*/ 162 h 185"/>
                <a:gd name="T12" fmla="*/ 59 w 289"/>
                <a:gd name="T13" fmla="*/ 156 h 185"/>
                <a:gd name="T14" fmla="*/ 110 w 289"/>
                <a:gd name="T15" fmla="*/ 148 h 185"/>
                <a:gd name="T16" fmla="*/ 162 w 289"/>
                <a:gd name="T17" fmla="*/ 151 h 185"/>
                <a:gd name="T18" fmla="*/ 206 w 289"/>
                <a:gd name="T19" fmla="*/ 66 h 185"/>
                <a:gd name="T20" fmla="*/ 252 w 289"/>
                <a:gd name="T21" fmla="*/ 11 h 1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9" h="185">
                  <a:moveTo>
                    <a:pt x="289" y="10"/>
                  </a:moveTo>
                  <a:cubicBezTo>
                    <a:pt x="277" y="0"/>
                    <a:pt x="249" y="1"/>
                    <a:pt x="233" y="2"/>
                  </a:cubicBezTo>
                  <a:cubicBezTo>
                    <a:pt x="200" y="5"/>
                    <a:pt x="180" y="27"/>
                    <a:pt x="157" y="49"/>
                  </a:cubicBezTo>
                  <a:cubicBezTo>
                    <a:pt x="130" y="77"/>
                    <a:pt x="101" y="101"/>
                    <a:pt x="71" y="126"/>
                  </a:cubicBezTo>
                  <a:cubicBezTo>
                    <a:pt x="57" y="137"/>
                    <a:pt x="43" y="147"/>
                    <a:pt x="30" y="159"/>
                  </a:cubicBezTo>
                  <a:cubicBezTo>
                    <a:pt x="19" y="168"/>
                    <a:pt x="13" y="179"/>
                    <a:pt x="0" y="185"/>
                  </a:cubicBezTo>
                  <a:cubicBezTo>
                    <a:pt x="22" y="184"/>
                    <a:pt x="46" y="181"/>
                    <a:pt x="68" y="178"/>
                  </a:cubicBezTo>
                  <a:cubicBezTo>
                    <a:pt x="87" y="176"/>
                    <a:pt x="107" y="170"/>
                    <a:pt x="126" y="169"/>
                  </a:cubicBezTo>
                  <a:cubicBezTo>
                    <a:pt x="147" y="167"/>
                    <a:pt x="167" y="173"/>
                    <a:pt x="186" y="172"/>
                  </a:cubicBezTo>
                  <a:cubicBezTo>
                    <a:pt x="222" y="170"/>
                    <a:pt x="228" y="101"/>
                    <a:pt x="237" y="75"/>
                  </a:cubicBezTo>
                  <a:cubicBezTo>
                    <a:pt x="247" y="47"/>
                    <a:pt x="264" y="27"/>
                    <a:pt x="289" y="14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0" name="Freeform 51">
              <a:extLst>
                <a:ext uri="{FF2B5EF4-FFF2-40B4-BE49-F238E27FC236}">
                  <a16:creationId xmlns:a16="http://schemas.microsoft.com/office/drawing/2014/main" id="{56FFBF9F-073E-45AB-8353-DAAF0534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384"/>
              <a:ext cx="311" cy="123"/>
            </a:xfrm>
            <a:custGeom>
              <a:avLst/>
              <a:gdLst>
                <a:gd name="T0" fmla="*/ 267 w 326"/>
                <a:gd name="T1" fmla="*/ 1 h 128"/>
                <a:gd name="T2" fmla="*/ 194 w 326"/>
                <a:gd name="T3" fmla="*/ 22 h 128"/>
                <a:gd name="T4" fmla="*/ 97 w 326"/>
                <a:gd name="T5" fmla="*/ 51 h 128"/>
                <a:gd name="T6" fmla="*/ 43 w 326"/>
                <a:gd name="T7" fmla="*/ 62 h 128"/>
                <a:gd name="T8" fmla="*/ 0 w 326"/>
                <a:gd name="T9" fmla="*/ 70 h 128"/>
                <a:gd name="T10" fmla="*/ 110 w 326"/>
                <a:gd name="T11" fmla="*/ 107 h 128"/>
                <a:gd name="T12" fmla="*/ 176 w 326"/>
                <a:gd name="T13" fmla="*/ 113 h 128"/>
                <a:gd name="T14" fmla="*/ 232 w 326"/>
                <a:gd name="T15" fmla="*/ 110 h 128"/>
                <a:gd name="T16" fmla="*/ 283 w 326"/>
                <a:gd name="T17" fmla="*/ 104 h 128"/>
                <a:gd name="T18" fmla="*/ 247 w 326"/>
                <a:gd name="T19" fmla="*/ 65 h 128"/>
                <a:gd name="T20" fmla="*/ 262 w 326"/>
                <a:gd name="T21" fmla="*/ 7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6" h="128">
                  <a:moveTo>
                    <a:pt x="307" y="1"/>
                  </a:moveTo>
                  <a:cubicBezTo>
                    <a:pt x="280" y="0"/>
                    <a:pt x="248" y="17"/>
                    <a:pt x="223" y="25"/>
                  </a:cubicBezTo>
                  <a:cubicBezTo>
                    <a:pt x="187" y="36"/>
                    <a:pt x="149" y="47"/>
                    <a:pt x="112" y="57"/>
                  </a:cubicBezTo>
                  <a:cubicBezTo>
                    <a:pt x="92" y="62"/>
                    <a:pt x="70" y="67"/>
                    <a:pt x="49" y="71"/>
                  </a:cubicBezTo>
                  <a:cubicBezTo>
                    <a:pt x="34" y="74"/>
                    <a:pt x="16" y="81"/>
                    <a:pt x="0" y="79"/>
                  </a:cubicBezTo>
                  <a:cubicBezTo>
                    <a:pt x="40" y="95"/>
                    <a:pt x="84" y="108"/>
                    <a:pt x="127" y="120"/>
                  </a:cubicBezTo>
                  <a:cubicBezTo>
                    <a:pt x="151" y="127"/>
                    <a:pt x="177" y="128"/>
                    <a:pt x="203" y="128"/>
                  </a:cubicBezTo>
                  <a:cubicBezTo>
                    <a:pt x="224" y="128"/>
                    <a:pt x="245" y="126"/>
                    <a:pt x="267" y="124"/>
                  </a:cubicBezTo>
                  <a:cubicBezTo>
                    <a:pt x="286" y="123"/>
                    <a:pt x="307" y="117"/>
                    <a:pt x="326" y="117"/>
                  </a:cubicBezTo>
                  <a:cubicBezTo>
                    <a:pt x="310" y="107"/>
                    <a:pt x="290" y="94"/>
                    <a:pt x="284" y="74"/>
                  </a:cubicBezTo>
                  <a:cubicBezTo>
                    <a:pt x="277" y="51"/>
                    <a:pt x="282" y="21"/>
                    <a:pt x="302" y="7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1" name="Freeform 52">
              <a:extLst>
                <a:ext uri="{FF2B5EF4-FFF2-40B4-BE49-F238E27FC236}">
                  <a16:creationId xmlns:a16="http://schemas.microsoft.com/office/drawing/2014/main" id="{8C83A48B-287C-4331-84CE-CA36E22F9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208"/>
              <a:ext cx="181" cy="56"/>
            </a:xfrm>
            <a:custGeom>
              <a:avLst/>
              <a:gdLst>
                <a:gd name="T0" fmla="*/ 43 w 189"/>
                <a:gd name="T1" fmla="*/ 5 h 59"/>
                <a:gd name="T2" fmla="*/ 21 w 189"/>
                <a:gd name="T3" fmla="*/ 27 h 59"/>
                <a:gd name="T4" fmla="*/ 0 w 189"/>
                <a:gd name="T5" fmla="*/ 43 h 59"/>
                <a:gd name="T6" fmla="*/ 22 w 189"/>
                <a:gd name="T7" fmla="*/ 47 h 59"/>
                <a:gd name="T8" fmla="*/ 49 w 189"/>
                <a:gd name="T9" fmla="*/ 50 h 59"/>
                <a:gd name="T10" fmla="*/ 94 w 189"/>
                <a:gd name="T11" fmla="*/ 46 h 59"/>
                <a:gd name="T12" fmla="*/ 139 w 189"/>
                <a:gd name="T13" fmla="*/ 33 h 59"/>
                <a:gd name="T14" fmla="*/ 156 w 189"/>
                <a:gd name="T15" fmla="*/ 17 h 59"/>
                <a:gd name="T16" fmla="*/ 166 w 189"/>
                <a:gd name="T17" fmla="*/ 7 h 59"/>
                <a:gd name="T18" fmla="*/ 98 w 189"/>
                <a:gd name="T19" fmla="*/ 5 h 59"/>
                <a:gd name="T20" fmla="*/ 44 w 189"/>
                <a:gd name="T21" fmla="*/ 3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59">
                  <a:moveTo>
                    <a:pt x="49" y="5"/>
                  </a:moveTo>
                  <a:cubicBezTo>
                    <a:pt x="45" y="15"/>
                    <a:pt x="32" y="25"/>
                    <a:pt x="24" y="32"/>
                  </a:cubicBezTo>
                  <a:cubicBezTo>
                    <a:pt x="16" y="39"/>
                    <a:pt x="8" y="43"/>
                    <a:pt x="0" y="49"/>
                  </a:cubicBezTo>
                  <a:cubicBezTo>
                    <a:pt x="4" y="56"/>
                    <a:pt x="18" y="55"/>
                    <a:pt x="25" y="56"/>
                  </a:cubicBezTo>
                  <a:cubicBezTo>
                    <a:pt x="36" y="57"/>
                    <a:pt x="45" y="59"/>
                    <a:pt x="55" y="59"/>
                  </a:cubicBezTo>
                  <a:cubicBezTo>
                    <a:pt x="72" y="59"/>
                    <a:pt x="90" y="57"/>
                    <a:pt x="107" y="54"/>
                  </a:cubicBezTo>
                  <a:cubicBezTo>
                    <a:pt x="123" y="51"/>
                    <a:pt x="146" y="50"/>
                    <a:pt x="158" y="39"/>
                  </a:cubicBezTo>
                  <a:cubicBezTo>
                    <a:pt x="165" y="34"/>
                    <a:pt x="171" y="26"/>
                    <a:pt x="177" y="20"/>
                  </a:cubicBezTo>
                  <a:cubicBezTo>
                    <a:pt x="181" y="16"/>
                    <a:pt x="187" y="12"/>
                    <a:pt x="189" y="7"/>
                  </a:cubicBezTo>
                  <a:cubicBezTo>
                    <a:pt x="166" y="0"/>
                    <a:pt x="136" y="5"/>
                    <a:pt x="111" y="5"/>
                  </a:cubicBezTo>
                  <a:cubicBezTo>
                    <a:pt x="91" y="5"/>
                    <a:pt x="70" y="4"/>
                    <a:pt x="50" y="3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2" name="Freeform 53">
              <a:extLst>
                <a:ext uri="{FF2B5EF4-FFF2-40B4-BE49-F238E27FC236}">
                  <a16:creationId xmlns:a16="http://schemas.microsoft.com/office/drawing/2014/main" id="{D1B5CF4A-2968-4182-910D-B37DFD0D2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211"/>
              <a:ext cx="321" cy="138"/>
            </a:xfrm>
            <a:custGeom>
              <a:avLst/>
              <a:gdLst>
                <a:gd name="T0" fmla="*/ 237 w 335"/>
                <a:gd name="T1" fmla="*/ 4 h 144"/>
                <a:gd name="T2" fmla="*/ 189 w 335"/>
                <a:gd name="T3" fmla="*/ 2 h 144"/>
                <a:gd name="T4" fmla="*/ 151 w 335"/>
                <a:gd name="T5" fmla="*/ 7 h 144"/>
                <a:gd name="T6" fmla="*/ 119 w 335"/>
                <a:gd name="T7" fmla="*/ 10 h 144"/>
                <a:gd name="T8" fmla="*/ 49 w 335"/>
                <a:gd name="T9" fmla="*/ 34 h 144"/>
                <a:gd name="T10" fmla="*/ 0 w 335"/>
                <a:gd name="T11" fmla="*/ 46 h 144"/>
                <a:gd name="T12" fmla="*/ 27 w 335"/>
                <a:gd name="T13" fmla="*/ 49 h 144"/>
                <a:gd name="T14" fmla="*/ 62 w 335"/>
                <a:gd name="T15" fmla="*/ 60 h 144"/>
                <a:gd name="T16" fmla="*/ 117 w 335"/>
                <a:gd name="T17" fmla="*/ 87 h 144"/>
                <a:gd name="T18" fmla="*/ 183 w 335"/>
                <a:gd name="T19" fmla="*/ 110 h 144"/>
                <a:gd name="T20" fmla="*/ 295 w 335"/>
                <a:gd name="T21" fmla="*/ 126 h 144"/>
                <a:gd name="T22" fmla="*/ 277 w 335"/>
                <a:gd name="T23" fmla="*/ 117 h 144"/>
                <a:gd name="T24" fmla="*/ 236 w 335"/>
                <a:gd name="T25" fmla="*/ 87 h 144"/>
                <a:gd name="T26" fmla="*/ 237 w 335"/>
                <a:gd name="T27" fmla="*/ 12 h 1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5" h="144">
                  <a:moveTo>
                    <a:pt x="269" y="4"/>
                  </a:moveTo>
                  <a:cubicBezTo>
                    <a:pt x="252" y="0"/>
                    <a:pt x="232" y="0"/>
                    <a:pt x="215" y="2"/>
                  </a:cubicBezTo>
                  <a:cubicBezTo>
                    <a:pt x="201" y="3"/>
                    <a:pt x="186" y="6"/>
                    <a:pt x="172" y="7"/>
                  </a:cubicBezTo>
                  <a:cubicBezTo>
                    <a:pt x="160" y="8"/>
                    <a:pt x="147" y="8"/>
                    <a:pt x="135" y="10"/>
                  </a:cubicBezTo>
                  <a:cubicBezTo>
                    <a:pt x="107" y="14"/>
                    <a:pt x="81" y="30"/>
                    <a:pt x="55" y="38"/>
                  </a:cubicBezTo>
                  <a:cubicBezTo>
                    <a:pt x="38" y="44"/>
                    <a:pt x="18" y="49"/>
                    <a:pt x="0" y="52"/>
                  </a:cubicBezTo>
                  <a:cubicBezTo>
                    <a:pt x="4" y="56"/>
                    <a:pt x="24" y="54"/>
                    <a:pt x="30" y="55"/>
                  </a:cubicBezTo>
                  <a:cubicBezTo>
                    <a:pt x="43" y="57"/>
                    <a:pt x="58" y="63"/>
                    <a:pt x="71" y="69"/>
                  </a:cubicBezTo>
                  <a:cubicBezTo>
                    <a:pt x="92" y="77"/>
                    <a:pt x="112" y="91"/>
                    <a:pt x="133" y="99"/>
                  </a:cubicBezTo>
                  <a:cubicBezTo>
                    <a:pt x="158" y="109"/>
                    <a:pt x="182" y="120"/>
                    <a:pt x="208" y="125"/>
                  </a:cubicBezTo>
                  <a:cubicBezTo>
                    <a:pt x="250" y="134"/>
                    <a:pt x="292" y="140"/>
                    <a:pt x="335" y="143"/>
                  </a:cubicBezTo>
                  <a:cubicBezTo>
                    <a:pt x="328" y="144"/>
                    <a:pt x="321" y="136"/>
                    <a:pt x="315" y="133"/>
                  </a:cubicBezTo>
                  <a:cubicBezTo>
                    <a:pt x="300" y="123"/>
                    <a:pt x="281" y="113"/>
                    <a:pt x="268" y="99"/>
                  </a:cubicBezTo>
                  <a:cubicBezTo>
                    <a:pt x="248" y="77"/>
                    <a:pt x="248" y="36"/>
                    <a:pt x="269" y="14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3" name="Freeform 54">
              <a:extLst>
                <a:ext uri="{FF2B5EF4-FFF2-40B4-BE49-F238E27FC236}">
                  <a16:creationId xmlns:a16="http://schemas.microsoft.com/office/drawing/2014/main" id="{D50EFBCB-38E8-4F1D-83F6-DFFCEE26C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496"/>
              <a:ext cx="353" cy="174"/>
            </a:xfrm>
            <a:custGeom>
              <a:avLst/>
              <a:gdLst>
                <a:gd name="T0" fmla="*/ 314 w 368"/>
                <a:gd name="T1" fmla="*/ 2 h 182"/>
                <a:gd name="T2" fmla="*/ 299 w 368"/>
                <a:gd name="T3" fmla="*/ 4 h 182"/>
                <a:gd name="T4" fmla="*/ 278 w 368"/>
                <a:gd name="T5" fmla="*/ 10 h 182"/>
                <a:gd name="T6" fmla="*/ 240 w 368"/>
                <a:gd name="T7" fmla="*/ 20 h 182"/>
                <a:gd name="T8" fmla="*/ 172 w 368"/>
                <a:gd name="T9" fmla="*/ 40 h 182"/>
                <a:gd name="T10" fmla="*/ 116 w 368"/>
                <a:gd name="T11" fmla="*/ 71 h 182"/>
                <a:gd name="T12" fmla="*/ 0 w 368"/>
                <a:gd name="T13" fmla="*/ 159 h 182"/>
                <a:gd name="T14" fmla="*/ 60 w 368"/>
                <a:gd name="T15" fmla="*/ 151 h 182"/>
                <a:gd name="T16" fmla="*/ 93 w 368"/>
                <a:gd name="T17" fmla="*/ 152 h 182"/>
                <a:gd name="T18" fmla="*/ 136 w 368"/>
                <a:gd name="T19" fmla="*/ 149 h 182"/>
                <a:gd name="T20" fmla="*/ 221 w 368"/>
                <a:gd name="T21" fmla="*/ 150 h 182"/>
                <a:gd name="T22" fmla="*/ 292 w 368"/>
                <a:gd name="T23" fmla="*/ 149 h 182"/>
                <a:gd name="T24" fmla="*/ 325 w 368"/>
                <a:gd name="T25" fmla="*/ 149 h 182"/>
                <a:gd name="T26" fmla="*/ 294 w 368"/>
                <a:gd name="T27" fmla="*/ 119 h 182"/>
                <a:gd name="T28" fmla="*/ 292 w 368"/>
                <a:gd name="T29" fmla="*/ 56 h 182"/>
                <a:gd name="T30" fmla="*/ 319 w 368"/>
                <a:gd name="T31" fmla="*/ 2 h 1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8" h="182">
                  <a:moveTo>
                    <a:pt x="356" y="2"/>
                  </a:moveTo>
                  <a:cubicBezTo>
                    <a:pt x="351" y="0"/>
                    <a:pt x="344" y="3"/>
                    <a:pt x="339" y="4"/>
                  </a:cubicBezTo>
                  <a:cubicBezTo>
                    <a:pt x="331" y="6"/>
                    <a:pt x="323" y="8"/>
                    <a:pt x="315" y="10"/>
                  </a:cubicBezTo>
                  <a:cubicBezTo>
                    <a:pt x="301" y="16"/>
                    <a:pt x="287" y="19"/>
                    <a:pt x="272" y="23"/>
                  </a:cubicBezTo>
                  <a:cubicBezTo>
                    <a:pt x="246" y="29"/>
                    <a:pt x="220" y="35"/>
                    <a:pt x="195" y="46"/>
                  </a:cubicBezTo>
                  <a:cubicBezTo>
                    <a:pt x="173" y="56"/>
                    <a:pt x="151" y="68"/>
                    <a:pt x="131" y="81"/>
                  </a:cubicBezTo>
                  <a:cubicBezTo>
                    <a:pt x="84" y="111"/>
                    <a:pt x="47" y="154"/>
                    <a:pt x="0" y="182"/>
                  </a:cubicBezTo>
                  <a:cubicBezTo>
                    <a:pt x="22" y="175"/>
                    <a:pt x="46" y="174"/>
                    <a:pt x="69" y="173"/>
                  </a:cubicBezTo>
                  <a:cubicBezTo>
                    <a:pt x="81" y="173"/>
                    <a:pt x="93" y="175"/>
                    <a:pt x="105" y="174"/>
                  </a:cubicBezTo>
                  <a:cubicBezTo>
                    <a:pt x="121" y="174"/>
                    <a:pt x="138" y="172"/>
                    <a:pt x="154" y="171"/>
                  </a:cubicBezTo>
                  <a:cubicBezTo>
                    <a:pt x="186" y="170"/>
                    <a:pt x="218" y="171"/>
                    <a:pt x="250" y="172"/>
                  </a:cubicBezTo>
                  <a:cubicBezTo>
                    <a:pt x="276" y="172"/>
                    <a:pt x="303" y="171"/>
                    <a:pt x="330" y="171"/>
                  </a:cubicBezTo>
                  <a:cubicBezTo>
                    <a:pt x="341" y="171"/>
                    <a:pt x="357" y="174"/>
                    <a:pt x="368" y="171"/>
                  </a:cubicBezTo>
                  <a:cubicBezTo>
                    <a:pt x="353" y="163"/>
                    <a:pt x="344" y="149"/>
                    <a:pt x="334" y="136"/>
                  </a:cubicBezTo>
                  <a:cubicBezTo>
                    <a:pt x="316" y="113"/>
                    <a:pt x="319" y="90"/>
                    <a:pt x="330" y="65"/>
                  </a:cubicBezTo>
                  <a:cubicBezTo>
                    <a:pt x="338" y="44"/>
                    <a:pt x="349" y="20"/>
                    <a:pt x="362" y="2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4" name="Freeform 55">
              <a:extLst>
                <a:ext uri="{FF2B5EF4-FFF2-40B4-BE49-F238E27FC236}">
                  <a16:creationId xmlns:a16="http://schemas.microsoft.com/office/drawing/2014/main" id="{4D43C860-B9BA-4E06-916F-50F7F4CF8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2227"/>
              <a:ext cx="1731" cy="888"/>
            </a:xfrm>
            <a:custGeom>
              <a:avLst/>
              <a:gdLst>
                <a:gd name="T0" fmla="*/ 5 w 1809"/>
                <a:gd name="T1" fmla="*/ 665 h 927"/>
                <a:gd name="T2" fmla="*/ 83 w 1809"/>
                <a:gd name="T3" fmla="*/ 642 h 927"/>
                <a:gd name="T4" fmla="*/ 143 w 1809"/>
                <a:gd name="T5" fmla="*/ 658 h 927"/>
                <a:gd name="T6" fmla="*/ 224 w 1809"/>
                <a:gd name="T7" fmla="*/ 665 h 927"/>
                <a:gd name="T8" fmla="*/ 300 w 1809"/>
                <a:gd name="T9" fmla="*/ 617 h 927"/>
                <a:gd name="T10" fmla="*/ 359 w 1809"/>
                <a:gd name="T11" fmla="*/ 627 h 927"/>
                <a:gd name="T12" fmla="*/ 433 w 1809"/>
                <a:gd name="T13" fmla="*/ 610 h 927"/>
                <a:gd name="T14" fmla="*/ 505 w 1809"/>
                <a:gd name="T15" fmla="*/ 608 h 927"/>
                <a:gd name="T16" fmla="*/ 610 w 1809"/>
                <a:gd name="T17" fmla="*/ 614 h 927"/>
                <a:gd name="T18" fmla="*/ 680 w 1809"/>
                <a:gd name="T19" fmla="*/ 628 h 927"/>
                <a:gd name="T20" fmla="*/ 755 w 1809"/>
                <a:gd name="T21" fmla="*/ 619 h 927"/>
                <a:gd name="T22" fmla="*/ 823 w 1809"/>
                <a:gd name="T23" fmla="*/ 664 h 927"/>
                <a:gd name="T24" fmla="*/ 890 w 1809"/>
                <a:gd name="T25" fmla="*/ 634 h 927"/>
                <a:gd name="T26" fmla="*/ 945 w 1809"/>
                <a:gd name="T27" fmla="*/ 662 h 927"/>
                <a:gd name="T28" fmla="*/ 1000 w 1809"/>
                <a:gd name="T29" fmla="*/ 615 h 927"/>
                <a:gd name="T30" fmla="*/ 1066 w 1809"/>
                <a:gd name="T31" fmla="*/ 616 h 927"/>
                <a:gd name="T32" fmla="*/ 1118 w 1809"/>
                <a:gd name="T33" fmla="*/ 646 h 927"/>
                <a:gd name="T34" fmla="*/ 1169 w 1809"/>
                <a:gd name="T35" fmla="*/ 656 h 927"/>
                <a:gd name="T36" fmla="*/ 1253 w 1809"/>
                <a:gd name="T37" fmla="*/ 635 h 927"/>
                <a:gd name="T38" fmla="*/ 1286 w 1809"/>
                <a:gd name="T39" fmla="*/ 652 h 927"/>
                <a:gd name="T40" fmla="*/ 1310 w 1809"/>
                <a:gd name="T41" fmla="*/ 596 h 927"/>
                <a:gd name="T42" fmla="*/ 1346 w 1809"/>
                <a:gd name="T43" fmla="*/ 557 h 927"/>
                <a:gd name="T44" fmla="*/ 1364 w 1809"/>
                <a:gd name="T45" fmla="*/ 523 h 927"/>
                <a:gd name="T46" fmla="*/ 1381 w 1809"/>
                <a:gd name="T47" fmla="*/ 500 h 927"/>
                <a:gd name="T48" fmla="*/ 1401 w 1809"/>
                <a:gd name="T49" fmla="*/ 465 h 927"/>
                <a:gd name="T50" fmla="*/ 1391 w 1809"/>
                <a:gd name="T51" fmla="*/ 406 h 927"/>
                <a:gd name="T52" fmla="*/ 1371 w 1809"/>
                <a:gd name="T53" fmla="*/ 368 h 927"/>
                <a:gd name="T54" fmla="*/ 1342 w 1809"/>
                <a:gd name="T55" fmla="*/ 319 h 927"/>
                <a:gd name="T56" fmla="*/ 1384 w 1809"/>
                <a:gd name="T57" fmla="*/ 263 h 927"/>
                <a:gd name="T58" fmla="*/ 1435 w 1809"/>
                <a:gd name="T59" fmla="*/ 229 h 927"/>
                <a:gd name="T60" fmla="*/ 1483 w 1809"/>
                <a:gd name="T61" fmla="*/ 278 h 927"/>
                <a:gd name="T62" fmla="*/ 1499 w 1809"/>
                <a:gd name="T63" fmla="*/ 153 h 927"/>
                <a:gd name="T64" fmla="*/ 1533 w 1809"/>
                <a:gd name="T65" fmla="*/ 102 h 927"/>
                <a:gd name="T66" fmla="*/ 1585 w 1809"/>
                <a:gd name="T67" fmla="*/ 35 h 927"/>
                <a:gd name="T68" fmla="*/ 1232 w 1809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3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2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40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3" y="715"/>
                    <a:pt x="714" y="740"/>
                    <a:pt x="714" y="740"/>
                  </a:cubicBezTo>
                  <a:cubicBezTo>
                    <a:pt x="714" y="740"/>
                    <a:pt x="751" y="709"/>
                    <a:pt x="776" y="715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7" y="699"/>
                    <a:pt x="862" y="704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3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6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2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6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1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6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8" y="589"/>
                    <a:pt x="1578" y="589"/>
                  </a:cubicBezTo>
                  <a:cubicBezTo>
                    <a:pt x="1578" y="589"/>
                    <a:pt x="1562" y="574"/>
                    <a:pt x="1576" y="569"/>
                  </a:cubicBezTo>
                  <a:cubicBezTo>
                    <a:pt x="1576" y="569"/>
                    <a:pt x="1564" y="559"/>
                    <a:pt x="1567" y="541"/>
                  </a:cubicBezTo>
                  <a:cubicBezTo>
                    <a:pt x="1571" y="522"/>
                    <a:pt x="1584" y="511"/>
                    <a:pt x="1599" y="528"/>
                  </a:cubicBezTo>
                  <a:cubicBezTo>
                    <a:pt x="1599" y="528"/>
                    <a:pt x="1569" y="510"/>
                    <a:pt x="1579" y="499"/>
                  </a:cubicBezTo>
                  <a:cubicBezTo>
                    <a:pt x="1579" y="499"/>
                    <a:pt x="1547" y="464"/>
                    <a:pt x="1588" y="462"/>
                  </a:cubicBezTo>
                  <a:cubicBezTo>
                    <a:pt x="1588" y="462"/>
                    <a:pt x="1565" y="461"/>
                    <a:pt x="1557" y="440"/>
                  </a:cubicBezTo>
                  <a:cubicBezTo>
                    <a:pt x="1550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5" y="337"/>
                    <a:pt x="1567" y="353"/>
                  </a:cubicBezTo>
                  <a:cubicBezTo>
                    <a:pt x="1567" y="353"/>
                    <a:pt x="1550" y="312"/>
                    <a:pt x="1579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49" y="116"/>
                  </a:cubicBezTo>
                  <a:cubicBezTo>
                    <a:pt x="1763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solidFill>
              <a:srgbClr val="FCD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5" name="Freeform 56">
              <a:extLst>
                <a:ext uri="{FF2B5EF4-FFF2-40B4-BE49-F238E27FC236}">
                  <a16:creationId xmlns:a16="http://schemas.microsoft.com/office/drawing/2014/main" id="{8EF8BBC4-CF56-48F5-840E-1637C58C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2227"/>
              <a:ext cx="1731" cy="888"/>
            </a:xfrm>
            <a:custGeom>
              <a:avLst/>
              <a:gdLst>
                <a:gd name="T0" fmla="*/ 5 w 1809"/>
                <a:gd name="T1" fmla="*/ 665 h 927"/>
                <a:gd name="T2" fmla="*/ 83 w 1809"/>
                <a:gd name="T3" fmla="*/ 642 h 927"/>
                <a:gd name="T4" fmla="*/ 143 w 1809"/>
                <a:gd name="T5" fmla="*/ 658 h 927"/>
                <a:gd name="T6" fmla="*/ 224 w 1809"/>
                <a:gd name="T7" fmla="*/ 665 h 927"/>
                <a:gd name="T8" fmla="*/ 300 w 1809"/>
                <a:gd name="T9" fmla="*/ 617 h 927"/>
                <a:gd name="T10" fmla="*/ 359 w 1809"/>
                <a:gd name="T11" fmla="*/ 627 h 927"/>
                <a:gd name="T12" fmla="*/ 433 w 1809"/>
                <a:gd name="T13" fmla="*/ 610 h 927"/>
                <a:gd name="T14" fmla="*/ 505 w 1809"/>
                <a:gd name="T15" fmla="*/ 608 h 927"/>
                <a:gd name="T16" fmla="*/ 610 w 1809"/>
                <a:gd name="T17" fmla="*/ 614 h 927"/>
                <a:gd name="T18" fmla="*/ 680 w 1809"/>
                <a:gd name="T19" fmla="*/ 628 h 927"/>
                <a:gd name="T20" fmla="*/ 755 w 1809"/>
                <a:gd name="T21" fmla="*/ 619 h 927"/>
                <a:gd name="T22" fmla="*/ 823 w 1809"/>
                <a:gd name="T23" fmla="*/ 664 h 927"/>
                <a:gd name="T24" fmla="*/ 890 w 1809"/>
                <a:gd name="T25" fmla="*/ 634 h 927"/>
                <a:gd name="T26" fmla="*/ 945 w 1809"/>
                <a:gd name="T27" fmla="*/ 662 h 927"/>
                <a:gd name="T28" fmla="*/ 1000 w 1809"/>
                <a:gd name="T29" fmla="*/ 615 h 927"/>
                <a:gd name="T30" fmla="*/ 1066 w 1809"/>
                <a:gd name="T31" fmla="*/ 616 h 927"/>
                <a:gd name="T32" fmla="*/ 1118 w 1809"/>
                <a:gd name="T33" fmla="*/ 646 h 927"/>
                <a:gd name="T34" fmla="*/ 1169 w 1809"/>
                <a:gd name="T35" fmla="*/ 656 h 927"/>
                <a:gd name="T36" fmla="*/ 1253 w 1809"/>
                <a:gd name="T37" fmla="*/ 635 h 927"/>
                <a:gd name="T38" fmla="*/ 1286 w 1809"/>
                <a:gd name="T39" fmla="*/ 652 h 927"/>
                <a:gd name="T40" fmla="*/ 1310 w 1809"/>
                <a:gd name="T41" fmla="*/ 596 h 927"/>
                <a:gd name="T42" fmla="*/ 1346 w 1809"/>
                <a:gd name="T43" fmla="*/ 557 h 927"/>
                <a:gd name="T44" fmla="*/ 1364 w 1809"/>
                <a:gd name="T45" fmla="*/ 523 h 927"/>
                <a:gd name="T46" fmla="*/ 1381 w 1809"/>
                <a:gd name="T47" fmla="*/ 500 h 927"/>
                <a:gd name="T48" fmla="*/ 1401 w 1809"/>
                <a:gd name="T49" fmla="*/ 465 h 927"/>
                <a:gd name="T50" fmla="*/ 1391 w 1809"/>
                <a:gd name="T51" fmla="*/ 406 h 927"/>
                <a:gd name="T52" fmla="*/ 1371 w 1809"/>
                <a:gd name="T53" fmla="*/ 368 h 927"/>
                <a:gd name="T54" fmla="*/ 1342 w 1809"/>
                <a:gd name="T55" fmla="*/ 319 h 927"/>
                <a:gd name="T56" fmla="*/ 1384 w 1809"/>
                <a:gd name="T57" fmla="*/ 263 h 927"/>
                <a:gd name="T58" fmla="*/ 1435 w 1809"/>
                <a:gd name="T59" fmla="*/ 229 h 927"/>
                <a:gd name="T60" fmla="*/ 1483 w 1809"/>
                <a:gd name="T61" fmla="*/ 278 h 927"/>
                <a:gd name="T62" fmla="*/ 1499 w 1809"/>
                <a:gd name="T63" fmla="*/ 153 h 927"/>
                <a:gd name="T64" fmla="*/ 1533 w 1809"/>
                <a:gd name="T65" fmla="*/ 102 h 927"/>
                <a:gd name="T66" fmla="*/ 1585 w 1809"/>
                <a:gd name="T67" fmla="*/ 35 h 927"/>
                <a:gd name="T68" fmla="*/ 1232 w 1809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3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2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40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3" y="715"/>
                    <a:pt x="714" y="740"/>
                    <a:pt x="714" y="740"/>
                  </a:cubicBezTo>
                  <a:cubicBezTo>
                    <a:pt x="714" y="740"/>
                    <a:pt x="751" y="709"/>
                    <a:pt x="776" y="715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7" y="699"/>
                    <a:pt x="862" y="704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3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6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2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6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1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6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8" y="589"/>
                    <a:pt x="1578" y="589"/>
                  </a:cubicBezTo>
                  <a:cubicBezTo>
                    <a:pt x="1578" y="589"/>
                    <a:pt x="1562" y="574"/>
                    <a:pt x="1576" y="569"/>
                  </a:cubicBezTo>
                  <a:cubicBezTo>
                    <a:pt x="1576" y="569"/>
                    <a:pt x="1564" y="559"/>
                    <a:pt x="1567" y="541"/>
                  </a:cubicBezTo>
                  <a:cubicBezTo>
                    <a:pt x="1571" y="522"/>
                    <a:pt x="1584" y="511"/>
                    <a:pt x="1599" y="528"/>
                  </a:cubicBezTo>
                  <a:cubicBezTo>
                    <a:pt x="1599" y="528"/>
                    <a:pt x="1569" y="510"/>
                    <a:pt x="1579" y="499"/>
                  </a:cubicBezTo>
                  <a:cubicBezTo>
                    <a:pt x="1579" y="499"/>
                    <a:pt x="1547" y="464"/>
                    <a:pt x="1588" y="462"/>
                  </a:cubicBezTo>
                  <a:cubicBezTo>
                    <a:pt x="1588" y="462"/>
                    <a:pt x="1564" y="461"/>
                    <a:pt x="1557" y="440"/>
                  </a:cubicBezTo>
                  <a:cubicBezTo>
                    <a:pt x="1550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4" y="337"/>
                    <a:pt x="1567" y="353"/>
                  </a:cubicBezTo>
                  <a:cubicBezTo>
                    <a:pt x="1567" y="353"/>
                    <a:pt x="1550" y="312"/>
                    <a:pt x="1579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49" y="116"/>
                  </a:cubicBezTo>
                  <a:cubicBezTo>
                    <a:pt x="1763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6" name="Freeform 57">
              <a:extLst>
                <a:ext uri="{FF2B5EF4-FFF2-40B4-BE49-F238E27FC236}">
                  <a16:creationId xmlns:a16="http://schemas.microsoft.com/office/drawing/2014/main" id="{290F3C2C-A522-402F-BE40-9007A436A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7" name="Freeform 58">
              <a:extLst>
                <a:ext uri="{FF2B5EF4-FFF2-40B4-BE49-F238E27FC236}">
                  <a16:creationId xmlns:a16="http://schemas.microsoft.com/office/drawing/2014/main" id="{FD09C2C9-1AE4-43A5-84E6-B3A36B2EA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solidFill>
              <a:srgbClr val="EF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8" name="Freeform 59">
              <a:extLst>
                <a:ext uri="{FF2B5EF4-FFF2-40B4-BE49-F238E27FC236}">
                  <a16:creationId xmlns:a16="http://schemas.microsoft.com/office/drawing/2014/main" id="{FE88F2D1-DBD2-466F-A50F-67001D112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9" name="Freeform 60">
              <a:extLst>
                <a:ext uri="{FF2B5EF4-FFF2-40B4-BE49-F238E27FC236}">
                  <a16:creationId xmlns:a16="http://schemas.microsoft.com/office/drawing/2014/main" id="{5E9FC4B4-1119-445E-8081-77C2DC313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965"/>
              <a:ext cx="54" cy="54"/>
            </a:xfrm>
            <a:custGeom>
              <a:avLst/>
              <a:gdLst>
                <a:gd name="T0" fmla="*/ 50 w 56"/>
                <a:gd name="T1" fmla="*/ 6 h 57"/>
                <a:gd name="T2" fmla="*/ 21 w 56"/>
                <a:gd name="T3" fmla="*/ 4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57">
                  <a:moveTo>
                    <a:pt x="56" y="6"/>
                  </a:moveTo>
                  <a:cubicBezTo>
                    <a:pt x="30" y="0"/>
                    <a:pt x="0" y="38"/>
                    <a:pt x="24" y="5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0" name="Freeform 61">
              <a:extLst>
                <a:ext uri="{FF2B5EF4-FFF2-40B4-BE49-F238E27FC236}">
                  <a16:creationId xmlns:a16="http://schemas.microsoft.com/office/drawing/2014/main" id="{9378A795-4529-411E-BED4-9DF78E0F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3006"/>
              <a:ext cx="111" cy="80"/>
            </a:xfrm>
            <a:custGeom>
              <a:avLst/>
              <a:gdLst>
                <a:gd name="T0" fmla="*/ 101 w 116"/>
                <a:gd name="T1" fmla="*/ 14 h 83"/>
                <a:gd name="T2" fmla="*/ 31 w 116"/>
                <a:gd name="T3" fmla="*/ 20 h 83"/>
                <a:gd name="T4" fmla="*/ 10 w 116"/>
                <a:gd name="T5" fmla="*/ 7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83">
                  <a:moveTo>
                    <a:pt x="116" y="17"/>
                  </a:moveTo>
                  <a:cubicBezTo>
                    <a:pt x="88" y="0"/>
                    <a:pt x="61" y="3"/>
                    <a:pt x="35" y="23"/>
                  </a:cubicBezTo>
                  <a:cubicBezTo>
                    <a:pt x="17" y="37"/>
                    <a:pt x="0" y="59"/>
                    <a:pt x="10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1" name="Freeform 62">
              <a:extLst>
                <a:ext uri="{FF2B5EF4-FFF2-40B4-BE49-F238E27FC236}">
                  <a16:creationId xmlns:a16="http://schemas.microsoft.com/office/drawing/2014/main" id="{61E30F4B-9DDC-4FE3-A70C-63488A23A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910"/>
              <a:ext cx="54" cy="76"/>
            </a:xfrm>
            <a:custGeom>
              <a:avLst/>
              <a:gdLst>
                <a:gd name="T0" fmla="*/ 17 w 56"/>
                <a:gd name="T1" fmla="*/ 66 h 79"/>
                <a:gd name="T2" fmla="*/ 3 w 56"/>
                <a:gd name="T3" fmla="*/ 34 h 79"/>
                <a:gd name="T4" fmla="*/ 50 w 56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79">
                  <a:moveTo>
                    <a:pt x="20" y="75"/>
                  </a:moveTo>
                  <a:cubicBezTo>
                    <a:pt x="5" y="79"/>
                    <a:pt x="0" y="47"/>
                    <a:pt x="3" y="37"/>
                  </a:cubicBezTo>
                  <a:cubicBezTo>
                    <a:pt x="8" y="13"/>
                    <a:pt x="33" y="0"/>
                    <a:pt x="56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2" name="Freeform 63">
              <a:extLst>
                <a:ext uri="{FF2B5EF4-FFF2-40B4-BE49-F238E27FC236}">
                  <a16:creationId xmlns:a16="http://schemas.microsoft.com/office/drawing/2014/main" id="{2E571E28-DDE7-46C5-A6A0-BD0AA8B57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2961"/>
              <a:ext cx="22" cy="12"/>
            </a:xfrm>
            <a:custGeom>
              <a:avLst/>
              <a:gdLst>
                <a:gd name="T0" fmla="*/ 0 w 23"/>
                <a:gd name="T1" fmla="*/ 0 h 12"/>
                <a:gd name="T2" fmla="*/ 20 w 23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5" y="6"/>
                    <a:pt x="15" y="10"/>
                    <a:pt x="23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3" name="Freeform 64">
              <a:extLst>
                <a:ext uri="{FF2B5EF4-FFF2-40B4-BE49-F238E27FC236}">
                  <a16:creationId xmlns:a16="http://schemas.microsoft.com/office/drawing/2014/main" id="{6B276F48-6CE7-4E9D-A3E1-0874050E6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3041"/>
              <a:ext cx="64" cy="19"/>
            </a:xfrm>
            <a:custGeom>
              <a:avLst/>
              <a:gdLst>
                <a:gd name="T0" fmla="*/ 58 w 67"/>
                <a:gd name="T1" fmla="*/ 17 h 20"/>
                <a:gd name="T2" fmla="*/ 0 w 67"/>
                <a:gd name="T3" fmla="*/ 1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20">
                  <a:moveTo>
                    <a:pt x="67" y="20"/>
                  </a:moveTo>
                  <a:cubicBezTo>
                    <a:pt x="55" y="0"/>
                    <a:pt x="16" y="1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4" name="Freeform 65">
              <a:extLst>
                <a:ext uri="{FF2B5EF4-FFF2-40B4-BE49-F238E27FC236}">
                  <a16:creationId xmlns:a16="http://schemas.microsoft.com/office/drawing/2014/main" id="{76E4BD2B-E82F-4A04-9D7B-FEC200115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2948"/>
              <a:ext cx="96" cy="94"/>
            </a:xfrm>
            <a:custGeom>
              <a:avLst/>
              <a:gdLst>
                <a:gd name="T0" fmla="*/ 86 w 101"/>
                <a:gd name="T1" fmla="*/ 17 h 98"/>
                <a:gd name="T2" fmla="*/ 36 w 101"/>
                <a:gd name="T3" fmla="*/ 86 h 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98">
                  <a:moveTo>
                    <a:pt x="101" y="20"/>
                  </a:moveTo>
                  <a:cubicBezTo>
                    <a:pt x="57" y="0"/>
                    <a:pt x="0" y="65"/>
                    <a:pt x="42" y="9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5" name="Freeform 66">
              <a:extLst>
                <a:ext uri="{FF2B5EF4-FFF2-40B4-BE49-F238E27FC236}">
                  <a16:creationId xmlns:a16="http://schemas.microsoft.com/office/drawing/2014/main" id="{A44D6FAA-0DFE-414F-B90C-ADD7AC5D6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3012"/>
              <a:ext cx="51" cy="53"/>
            </a:xfrm>
            <a:custGeom>
              <a:avLst/>
              <a:gdLst>
                <a:gd name="T0" fmla="*/ 7 w 53"/>
                <a:gd name="T1" fmla="*/ 1 h 55"/>
                <a:gd name="T2" fmla="*/ 6 w 53"/>
                <a:gd name="T3" fmla="*/ 22 h 55"/>
                <a:gd name="T4" fmla="*/ 47 w 53"/>
                <a:gd name="T5" fmla="*/ 3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5">
                  <a:moveTo>
                    <a:pt x="7" y="1"/>
                  </a:moveTo>
                  <a:cubicBezTo>
                    <a:pt x="0" y="0"/>
                    <a:pt x="4" y="20"/>
                    <a:pt x="6" y="25"/>
                  </a:cubicBezTo>
                  <a:cubicBezTo>
                    <a:pt x="14" y="42"/>
                    <a:pt x="37" y="55"/>
                    <a:pt x="53" y="4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6" name="Freeform 67">
              <a:extLst>
                <a:ext uri="{FF2B5EF4-FFF2-40B4-BE49-F238E27FC236}">
                  <a16:creationId xmlns:a16="http://schemas.microsoft.com/office/drawing/2014/main" id="{73DAC6A6-2DB9-4F69-AECA-F1F302BE8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2983"/>
              <a:ext cx="43" cy="21"/>
            </a:xfrm>
            <a:custGeom>
              <a:avLst/>
              <a:gdLst>
                <a:gd name="T0" fmla="*/ 38 w 45"/>
                <a:gd name="T1" fmla="*/ 16 h 22"/>
                <a:gd name="T2" fmla="*/ 39 w 45"/>
                <a:gd name="T3" fmla="*/ 18 h 22"/>
                <a:gd name="T4" fmla="*/ 0 w 45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2">
                  <a:moveTo>
                    <a:pt x="44" y="19"/>
                  </a:moveTo>
                  <a:cubicBezTo>
                    <a:pt x="44" y="19"/>
                    <a:pt x="45" y="22"/>
                    <a:pt x="45" y="21"/>
                  </a:cubicBezTo>
                  <a:cubicBezTo>
                    <a:pt x="40" y="4"/>
                    <a:pt x="1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7" name="Freeform 68">
              <a:extLst>
                <a:ext uri="{FF2B5EF4-FFF2-40B4-BE49-F238E27FC236}">
                  <a16:creationId xmlns:a16="http://schemas.microsoft.com/office/drawing/2014/main" id="{34F01390-0813-44F0-A7A8-3845A1080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3001"/>
              <a:ext cx="65" cy="31"/>
            </a:xfrm>
            <a:custGeom>
              <a:avLst/>
              <a:gdLst>
                <a:gd name="T0" fmla="*/ 59 w 68"/>
                <a:gd name="T1" fmla="*/ 20 h 32"/>
                <a:gd name="T2" fmla="*/ 0 w 68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2">
                  <a:moveTo>
                    <a:pt x="68" y="23"/>
                  </a:moveTo>
                  <a:cubicBezTo>
                    <a:pt x="52" y="0"/>
                    <a:pt x="12" y="5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8" name="Freeform 69">
              <a:extLst>
                <a:ext uri="{FF2B5EF4-FFF2-40B4-BE49-F238E27FC236}">
                  <a16:creationId xmlns:a16="http://schemas.microsoft.com/office/drawing/2014/main" id="{89A63A76-5035-4188-95D5-A17C5DD31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2943"/>
              <a:ext cx="39" cy="39"/>
            </a:xfrm>
            <a:custGeom>
              <a:avLst/>
              <a:gdLst>
                <a:gd name="T0" fmla="*/ 34 w 41"/>
                <a:gd name="T1" fmla="*/ 0 h 41"/>
                <a:gd name="T2" fmla="*/ 0 w 41"/>
                <a:gd name="T3" fmla="*/ 3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1">
                  <a:moveTo>
                    <a:pt x="40" y="0"/>
                  </a:moveTo>
                  <a:cubicBezTo>
                    <a:pt x="41" y="22"/>
                    <a:pt x="23" y="41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9" name="Freeform 70">
              <a:extLst>
                <a:ext uri="{FF2B5EF4-FFF2-40B4-BE49-F238E27FC236}">
                  <a16:creationId xmlns:a16="http://schemas.microsoft.com/office/drawing/2014/main" id="{05CB0311-6E87-4824-A3EE-B51E1CF45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034"/>
              <a:ext cx="75" cy="50"/>
            </a:xfrm>
            <a:custGeom>
              <a:avLst/>
              <a:gdLst>
                <a:gd name="T0" fmla="*/ 67 w 79"/>
                <a:gd name="T1" fmla="*/ 27 h 52"/>
                <a:gd name="T2" fmla="*/ 30 w 79"/>
                <a:gd name="T3" fmla="*/ 1 h 52"/>
                <a:gd name="T4" fmla="*/ 0 w 79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52">
                  <a:moveTo>
                    <a:pt x="79" y="30"/>
                  </a:moveTo>
                  <a:cubicBezTo>
                    <a:pt x="73" y="14"/>
                    <a:pt x="54" y="0"/>
                    <a:pt x="36" y="1"/>
                  </a:cubicBezTo>
                  <a:cubicBezTo>
                    <a:pt x="7" y="3"/>
                    <a:pt x="0" y="27"/>
                    <a:pt x="0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0" name="Freeform 71">
              <a:extLst>
                <a:ext uri="{FF2B5EF4-FFF2-40B4-BE49-F238E27FC236}">
                  <a16:creationId xmlns:a16="http://schemas.microsoft.com/office/drawing/2014/main" id="{A8603342-6EED-42A4-A2E0-703C9A94B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2930"/>
              <a:ext cx="68" cy="49"/>
            </a:xfrm>
            <a:custGeom>
              <a:avLst/>
              <a:gdLst>
                <a:gd name="T0" fmla="*/ 0 w 71"/>
                <a:gd name="T1" fmla="*/ 8 h 51"/>
                <a:gd name="T2" fmla="*/ 35 w 71"/>
                <a:gd name="T3" fmla="*/ 6 h 51"/>
                <a:gd name="T4" fmla="*/ 57 w 71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1">
                  <a:moveTo>
                    <a:pt x="0" y="8"/>
                  </a:moveTo>
                  <a:cubicBezTo>
                    <a:pt x="13" y="4"/>
                    <a:pt x="28" y="0"/>
                    <a:pt x="41" y="6"/>
                  </a:cubicBezTo>
                  <a:cubicBezTo>
                    <a:pt x="56" y="14"/>
                    <a:pt x="71" y="34"/>
                    <a:pt x="65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1" name="Freeform 72">
              <a:extLst>
                <a:ext uri="{FF2B5EF4-FFF2-40B4-BE49-F238E27FC236}">
                  <a16:creationId xmlns:a16="http://schemas.microsoft.com/office/drawing/2014/main" id="{3F601DB2-D14C-4773-AC52-A57A568C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935"/>
              <a:ext cx="41" cy="40"/>
            </a:xfrm>
            <a:custGeom>
              <a:avLst/>
              <a:gdLst>
                <a:gd name="T0" fmla="*/ 8 w 43"/>
                <a:gd name="T1" fmla="*/ 0 h 42"/>
                <a:gd name="T2" fmla="*/ 3 w 43"/>
                <a:gd name="T3" fmla="*/ 20 h 42"/>
                <a:gd name="T4" fmla="*/ 37 w 43"/>
                <a:gd name="T5" fmla="*/ 3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8" y="0"/>
                  </a:moveTo>
                  <a:cubicBezTo>
                    <a:pt x="2" y="5"/>
                    <a:pt x="0" y="14"/>
                    <a:pt x="3" y="23"/>
                  </a:cubicBezTo>
                  <a:cubicBezTo>
                    <a:pt x="9" y="41"/>
                    <a:pt x="26" y="42"/>
                    <a:pt x="43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2" name="Freeform 73">
              <a:extLst>
                <a:ext uri="{FF2B5EF4-FFF2-40B4-BE49-F238E27FC236}">
                  <a16:creationId xmlns:a16="http://schemas.microsoft.com/office/drawing/2014/main" id="{95BDD7B6-461D-4961-9E73-4E55DB285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984"/>
              <a:ext cx="68" cy="66"/>
            </a:xfrm>
            <a:custGeom>
              <a:avLst/>
              <a:gdLst>
                <a:gd name="T0" fmla="*/ 60 w 72"/>
                <a:gd name="T1" fmla="*/ 21 h 69"/>
                <a:gd name="T2" fmla="*/ 26 w 72"/>
                <a:gd name="T3" fmla="*/ 6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9">
                  <a:moveTo>
                    <a:pt x="72" y="24"/>
                  </a:moveTo>
                  <a:cubicBezTo>
                    <a:pt x="46" y="0"/>
                    <a:pt x="0" y="46"/>
                    <a:pt x="32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3" name="Freeform 74">
              <a:extLst>
                <a:ext uri="{FF2B5EF4-FFF2-40B4-BE49-F238E27FC236}">
                  <a16:creationId xmlns:a16="http://schemas.microsoft.com/office/drawing/2014/main" id="{3F1FE450-9CF3-4DD6-A5C4-C4C1CBEA3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984"/>
              <a:ext cx="69" cy="59"/>
            </a:xfrm>
            <a:custGeom>
              <a:avLst/>
              <a:gdLst>
                <a:gd name="T0" fmla="*/ 10 w 72"/>
                <a:gd name="T1" fmla="*/ 53 h 62"/>
                <a:gd name="T2" fmla="*/ 63 w 72"/>
                <a:gd name="T3" fmla="*/ 13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2">
                  <a:moveTo>
                    <a:pt x="10" y="62"/>
                  </a:moveTo>
                  <a:cubicBezTo>
                    <a:pt x="0" y="27"/>
                    <a:pt x="43" y="0"/>
                    <a:pt x="72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4" name="Freeform 75">
              <a:extLst>
                <a:ext uri="{FF2B5EF4-FFF2-40B4-BE49-F238E27FC236}">
                  <a16:creationId xmlns:a16="http://schemas.microsoft.com/office/drawing/2014/main" id="{46CE2032-BB1E-4CA2-A04F-3D17CFB08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2975"/>
              <a:ext cx="39" cy="42"/>
            </a:xfrm>
            <a:custGeom>
              <a:avLst/>
              <a:gdLst>
                <a:gd name="T0" fmla="*/ 0 w 41"/>
                <a:gd name="T1" fmla="*/ 8 h 43"/>
                <a:gd name="T2" fmla="*/ 35 w 41"/>
                <a:gd name="T3" fmla="*/ 4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3">
                  <a:moveTo>
                    <a:pt x="0" y="8"/>
                  </a:moveTo>
                  <a:cubicBezTo>
                    <a:pt x="19" y="0"/>
                    <a:pt x="35" y="29"/>
                    <a:pt x="41" y="4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5" name="Freeform 76">
              <a:extLst>
                <a:ext uri="{FF2B5EF4-FFF2-40B4-BE49-F238E27FC236}">
                  <a16:creationId xmlns:a16="http://schemas.microsoft.com/office/drawing/2014/main" id="{1D72BE29-EDF8-440A-A8C7-29DEE7CFE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971"/>
              <a:ext cx="25" cy="45"/>
            </a:xfrm>
            <a:custGeom>
              <a:avLst/>
              <a:gdLst>
                <a:gd name="T0" fmla="*/ 14 w 26"/>
                <a:gd name="T1" fmla="*/ 41 h 47"/>
                <a:gd name="T2" fmla="*/ 23 w 2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7">
                  <a:moveTo>
                    <a:pt x="17" y="47"/>
                  </a:moveTo>
                  <a:cubicBezTo>
                    <a:pt x="0" y="36"/>
                    <a:pt x="9" y="5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6" name="Freeform 77">
              <a:extLst>
                <a:ext uri="{FF2B5EF4-FFF2-40B4-BE49-F238E27FC236}">
                  <a16:creationId xmlns:a16="http://schemas.microsoft.com/office/drawing/2014/main" id="{062B0AE0-7768-4531-87BF-310D397AB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954"/>
              <a:ext cx="17" cy="42"/>
            </a:xfrm>
            <a:custGeom>
              <a:avLst/>
              <a:gdLst>
                <a:gd name="T0" fmla="*/ 10 w 17"/>
                <a:gd name="T1" fmla="*/ 40 h 43"/>
                <a:gd name="T2" fmla="*/ 17 w 17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3">
                  <a:moveTo>
                    <a:pt x="10" y="43"/>
                  </a:moveTo>
                  <a:cubicBezTo>
                    <a:pt x="0" y="26"/>
                    <a:pt x="8" y="14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7" name="Freeform 78">
              <a:extLst>
                <a:ext uri="{FF2B5EF4-FFF2-40B4-BE49-F238E27FC236}">
                  <a16:creationId xmlns:a16="http://schemas.microsoft.com/office/drawing/2014/main" id="{E44540DC-DB10-420F-8861-00F02909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3051"/>
              <a:ext cx="57" cy="57"/>
            </a:xfrm>
            <a:custGeom>
              <a:avLst/>
              <a:gdLst>
                <a:gd name="T0" fmla="*/ 0 w 59"/>
                <a:gd name="T1" fmla="*/ 7 h 59"/>
                <a:gd name="T2" fmla="*/ 29 w 59"/>
                <a:gd name="T3" fmla="*/ 4 h 59"/>
                <a:gd name="T4" fmla="*/ 48 w 59"/>
                <a:gd name="T5" fmla="*/ 23 h 59"/>
                <a:gd name="T6" fmla="*/ 42 w 59"/>
                <a:gd name="T7" fmla="*/ 53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59">
                  <a:moveTo>
                    <a:pt x="0" y="7"/>
                  </a:moveTo>
                  <a:cubicBezTo>
                    <a:pt x="12" y="5"/>
                    <a:pt x="20" y="0"/>
                    <a:pt x="32" y="4"/>
                  </a:cubicBezTo>
                  <a:cubicBezTo>
                    <a:pt x="42" y="7"/>
                    <a:pt x="51" y="16"/>
                    <a:pt x="54" y="26"/>
                  </a:cubicBezTo>
                  <a:cubicBezTo>
                    <a:pt x="59" y="39"/>
                    <a:pt x="55" y="49"/>
                    <a:pt x="47" y="5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8" name="Freeform 79">
              <a:extLst>
                <a:ext uri="{FF2B5EF4-FFF2-40B4-BE49-F238E27FC236}">
                  <a16:creationId xmlns:a16="http://schemas.microsoft.com/office/drawing/2014/main" id="{00B7746C-6AFF-46E8-ABD7-C4C41416D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3042"/>
              <a:ext cx="45" cy="51"/>
            </a:xfrm>
            <a:custGeom>
              <a:avLst/>
              <a:gdLst>
                <a:gd name="T0" fmla="*/ 39 w 48"/>
                <a:gd name="T1" fmla="*/ 2 h 53"/>
                <a:gd name="T2" fmla="*/ 16 w 48"/>
                <a:gd name="T3" fmla="*/ 8 h 53"/>
                <a:gd name="T4" fmla="*/ 0 w 48"/>
                <a:gd name="T5" fmla="*/ 47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48" y="2"/>
                  </a:moveTo>
                  <a:cubicBezTo>
                    <a:pt x="37" y="0"/>
                    <a:pt x="28" y="1"/>
                    <a:pt x="19" y="8"/>
                  </a:cubicBezTo>
                  <a:cubicBezTo>
                    <a:pt x="1" y="20"/>
                    <a:pt x="0" y="33"/>
                    <a:pt x="0" y="5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9" name="Freeform 80">
              <a:extLst>
                <a:ext uri="{FF2B5EF4-FFF2-40B4-BE49-F238E27FC236}">
                  <a16:creationId xmlns:a16="http://schemas.microsoft.com/office/drawing/2014/main" id="{63781AA0-47C4-4CB7-B5D8-FAF1232E5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950"/>
              <a:ext cx="43" cy="70"/>
            </a:xfrm>
            <a:custGeom>
              <a:avLst/>
              <a:gdLst>
                <a:gd name="T0" fmla="*/ 30 w 45"/>
                <a:gd name="T1" fmla="*/ 54 h 73"/>
                <a:gd name="T2" fmla="*/ 0 w 45"/>
                <a:gd name="T3" fmla="*/ 32 h 73"/>
                <a:gd name="T4" fmla="*/ 39 w 45"/>
                <a:gd name="T5" fmla="*/ 12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3">
                  <a:moveTo>
                    <a:pt x="34" y="60"/>
                  </a:moveTo>
                  <a:cubicBezTo>
                    <a:pt x="21" y="73"/>
                    <a:pt x="0" y="47"/>
                    <a:pt x="0" y="35"/>
                  </a:cubicBezTo>
                  <a:cubicBezTo>
                    <a:pt x="0" y="10"/>
                    <a:pt x="25" y="0"/>
                    <a:pt x="45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0" name="Freeform 81">
              <a:extLst>
                <a:ext uri="{FF2B5EF4-FFF2-40B4-BE49-F238E27FC236}">
                  <a16:creationId xmlns:a16="http://schemas.microsoft.com/office/drawing/2014/main" id="{671673E9-EF1E-4A94-9096-BF15480A4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933"/>
              <a:ext cx="24" cy="46"/>
            </a:xfrm>
            <a:custGeom>
              <a:avLst/>
              <a:gdLst>
                <a:gd name="T0" fmla="*/ 0 w 25"/>
                <a:gd name="T1" fmla="*/ 0 h 48"/>
                <a:gd name="T2" fmla="*/ 18 w 25"/>
                <a:gd name="T3" fmla="*/ 17 h 48"/>
                <a:gd name="T4" fmla="*/ 13 w 25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0" y="0"/>
                  </a:moveTo>
                  <a:cubicBezTo>
                    <a:pt x="7" y="6"/>
                    <a:pt x="17" y="10"/>
                    <a:pt x="21" y="20"/>
                  </a:cubicBezTo>
                  <a:cubicBezTo>
                    <a:pt x="24" y="27"/>
                    <a:pt x="25" y="43"/>
                    <a:pt x="16" y="4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1" name="Freeform 82">
              <a:extLst>
                <a:ext uri="{FF2B5EF4-FFF2-40B4-BE49-F238E27FC236}">
                  <a16:creationId xmlns:a16="http://schemas.microsoft.com/office/drawing/2014/main" id="{04526986-A346-44A3-99FB-6C6FD3409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942"/>
              <a:ext cx="26" cy="31"/>
            </a:xfrm>
            <a:custGeom>
              <a:avLst/>
              <a:gdLst>
                <a:gd name="T0" fmla="*/ 9 w 27"/>
                <a:gd name="T1" fmla="*/ 0 h 32"/>
                <a:gd name="T2" fmla="*/ 24 w 27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2">
                  <a:moveTo>
                    <a:pt x="9" y="0"/>
                  </a:moveTo>
                  <a:cubicBezTo>
                    <a:pt x="0" y="13"/>
                    <a:pt x="13" y="28"/>
                    <a:pt x="27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2" name="Freeform 83">
              <a:extLst>
                <a:ext uri="{FF2B5EF4-FFF2-40B4-BE49-F238E27FC236}">
                  <a16:creationId xmlns:a16="http://schemas.microsoft.com/office/drawing/2014/main" id="{57707630-4F4E-4569-878A-915CF009B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2956"/>
              <a:ext cx="36" cy="21"/>
            </a:xfrm>
            <a:custGeom>
              <a:avLst/>
              <a:gdLst>
                <a:gd name="T0" fmla="*/ 0 w 37"/>
                <a:gd name="T1" fmla="*/ 0 h 22"/>
                <a:gd name="T2" fmla="*/ 34 w 37"/>
                <a:gd name="T3" fmla="*/ 1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4" y="12"/>
                    <a:pt x="25" y="22"/>
                    <a:pt x="37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3" name="Freeform 84">
              <a:extLst>
                <a:ext uri="{FF2B5EF4-FFF2-40B4-BE49-F238E27FC236}">
                  <a16:creationId xmlns:a16="http://schemas.microsoft.com/office/drawing/2014/main" id="{3A8ACD0B-9AA1-4DFA-8383-E697BB9B8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3012"/>
              <a:ext cx="52" cy="47"/>
            </a:xfrm>
            <a:custGeom>
              <a:avLst/>
              <a:gdLst>
                <a:gd name="T0" fmla="*/ 48 w 54"/>
                <a:gd name="T1" fmla="*/ 6 h 49"/>
                <a:gd name="T2" fmla="*/ 13 w 54"/>
                <a:gd name="T3" fmla="*/ 7 h 49"/>
                <a:gd name="T4" fmla="*/ 7 w 54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54" y="6"/>
                  </a:moveTo>
                  <a:cubicBezTo>
                    <a:pt x="42" y="2"/>
                    <a:pt x="28" y="0"/>
                    <a:pt x="16" y="7"/>
                  </a:cubicBezTo>
                  <a:cubicBezTo>
                    <a:pt x="2" y="14"/>
                    <a:pt x="0" y="36"/>
                    <a:pt x="7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4" name="Freeform 85">
              <a:extLst>
                <a:ext uri="{FF2B5EF4-FFF2-40B4-BE49-F238E27FC236}">
                  <a16:creationId xmlns:a16="http://schemas.microsoft.com/office/drawing/2014/main" id="{51A55A2D-C3C5-444D-950A-DB5417524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92"/>
              <a:ext cx="43" cy="97"/>
            </a:xfrm>
            <a:custGeom>
              <a:avLst/>
              <a:gdLst>
                <a:gd name="T0" fmla="*/ 39 w 45"/>
                <a:gd name="T1" fmla="*/ 0 h 102"/>
                <a:gd name="T2" fmla="*/ 27 w 45"/>
                <a:gd name="T3" fmla="*/ 10 h 102"/>
                <a:gd name="T4" fmla="*/ 19 w 45"/>
                <a:gd name="T5" fmla="*/ 29 h 102"/>
                <a:gd name="T6" fmla="*/ 30 w 45"/>
                <a:gd name="T7" fmla="*/ 62 h 102"/>
                <a:gd name="T8" fmla="*/ 5 w 45"/>
                <a:gd name="T9" fmla="*/ 8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02">
                  <a:moveTo>
                    <a:pt x="45" y="0"/>
                  </a:moveTo>
                  <a:cubicBezTo>
                    <a:pt x="40" y="4"/>
                    <a:pt x="34" y="5"/>
                    <a:pt x="30" y="11"/>
                  </a:cubicBezTo>
                  <a:cubicBezTo>
                    <a:pt x="24" y="18"/>
                    <a:pt x="23" y="27"/>
                    <a:pt x="22" y="35"/>
                  </a:cubicBezTo>
                  <a:cubicBezTo>
                    <a:pt x="22" y="50"/>
                    <a:pt x="24" y="62"/>
                    <a:pt x="34" y="72"/>
                  </a:cubicBezTo>
                  <a:cubicBezTo>
                    <a:pt x="19" y="70"/>
                    <a:pt x="0" y="84"/>
                    <a:pt x="5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5" name="Freeform 86">
              <a:extLst>
                <a:ext uri="{FF2B5EF4-FFF2-40B4-BE49-F238E27FC236}">
                  <a16:creationId xmlns:a16="http://schemas.microsoft.com/office/drawing/2014/main" id="{6FC212C1-BD6A-4359-B2A0-481B70E2F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3033"/>
              <a:ext cx="62" cy="54"/>
            </a:xfrm>
            <a:custGeom>
              <a:avLst/>
              <a:gdLst>
                <a:gd name="T0" fmla="*/ 16 w 64"/>
                <a:gd name="T1" fmla="*/ 48 h 57"/>
                <a:gd name="T2" fmla="*/ 13 w 64"/>
                <a:gd name="T3" fmla="*/ 15 h 57"/>
                <a:gd name="T4" fmla="*/ 58 w 64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7">
                  <a:moveTo>
                    <a:pt x="16" y="57"/>
                  </a:moveTo>
                  <a:cubicBezTo>
                    <a:pt x="0" y="55"/>
                    <a:pt x="7" y="26"/>
                    <a:pt x="13" y="18"/>
                  </a:cubicBezTo>
                  <a:cubicBezTo>
                    <a:pt x="25" y="1"/>
                    <a:pt x="51" y="0"/>
                    <a:pt x="64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6" name="Freeform 87">
              <a:extLst>
                <a:ext uri="{FF2B5EF4-FFF2-40B4-BE49-F238E27FC236}">
                  <a16:creationId xmlns:a16="http://schemas.microsoft.com/office/drawing/2014/main" id="{D68C62F7-F004-484B-AF69-17241F683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939"/>
              <a:ext cx="40" cy="50"/>
            </a:xfrm>
            <a:custGeom>
              <a:avLst/>
              <a:gdLst>
                <a:gd name="T0" fmla="*/ 38 w 41"/>
                <a:gd name="T1" fmla="*/ 3 h 52"/>
                <a:gd name="T2" fmla="*/ 20 w 41"/>
                <a:gd name="T3" fmla="*/ 46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2">
                  <a:moveTo>
                    <a:pt x="41" y="3"/>
                  </a:moveTo>
                  <a:cubicBezTo>
                    <a:pt x="14" y="0"/>
                    <a:pt x="0" y="36"/>
                    <a:pt x="22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7" name="Freeform 88">
              <a:extLst>
                <a:ext uri="{FF2B5EF4-FFF2-40B4-BE49-F238E27FC236}">
                  <a16:creationId xmlns:a16="http://schemas.microsoft.com/office/drawing/2014/main" id="{5EC15E49-0CDC-4409-A5CF-FCD32B71B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942"/>
              <a:ext cx="62" cy="23"/>
            </a:xfrm>
            <a:custGeom>
              <a:avLst/>
              <a:gdLst>
                <a:gd name="T0" fmla="*/ 58 w 64"/>
                <a:gd name="T1" fmla="*/ 11 h 24"/>
                <a:gd name="T2" fmla="*/ 32 w 64"/>
                <a:gd name="T3" fmla="*/ 0 h 24"/>
                <a:gd name="T4" fmla="*/ 0 w 64"/>
                <a:gd name="T5" fmla="*/ 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4">
                  <a:moveTo>
                    <a:pt x="64" y="11"/>
                  </a:moveTo>
                  <a:cubicBezTo>
                    <a:pt x="55" y="6"/>
                    <a:pt x="46" y="0"/>
                    <a:pt x="35" y="0"/>
                  </a:cubicBezTo>
                  <a:cubicBezTo>
                    <a:pt x="19" y="1"/>
                    <a:pt x="6" y="9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8" name="Freeform 89">
              <a:extLst>
                <a:ext uri="{FF2B5EF4-FFF2-40B4-BE49-F238E27FC236}">
                  <a16:creationId xmlns:a16="http://schemas.microsoft.com/office/drawing/2014/main" id="{6AAEA35B-3889-4A2C-822C-03950968F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28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4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2" y="31"/>
                    <a:pt x="0" y="8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9" name="Freeform 90">
              <a:extLst>
                <a:ext uri="{FF2B5EF4-FFF2-40B4-BE49-F238E27FC236}">
                  <a16:creationId xmlns:a16="http://schemas.microsoft.com/office/drawing/2014/main" id="{418C592F-5F78-45DC-9660-A4680D3B5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000"/>
              <a:ext cx="50" cy="27"/>
            </a:xfrm>
            <a:custGeom>
              <a:avLst/>
              <a:gdLst>
                <a:gd name="T0" fmla="*/ 2 w 52"/>
                <a:gd name="T1" fmla="*/ 0 h 28"/>
                <a:gd name="T2" fmla="*/ 6 w 52"/>
                <a:gd name="T3" fmla="*/ 9 h 28"/>
                <a:gd name="T4" fmla="*/ 22 w 52"/>
                <a:gd name="T5" fmla="*/ 20 h 28"/>
                <a:gd name="T6" fmla="*/ 46 w 52"/>
                <a:gd name="T7" fmla="*/ 1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8">
                  <a:moveTo>
                    <a:pt x="2" y="0"/>
                  </a:moveTo>
                  <a:cubicBezTo>
                    <a:pt x="0" y="1"/>
                    <a:pt x="5" y="7"/>
                    <a:pt x="6" y="9"/>
                  </a:cubicBezTo>
                  <a:cubicBezTo>
                    <a:pt x="11" y="16"/>
                    <a:pt x="17" y="21"/>
                    <a:pt x="25" y="23"/>
                  </a:cubicBezTo>
                  <a:cubicBezTo>
                    <a:pt x="34" y="26"/>
                    <a:pt x="45" y="28"/>
                    <a:pt x="52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0" name="Freeform 91">
              <a:extLst>
                <a:ext uri="{FF2B5EF4-FFF2-40B4-BE49-F238E27FC236}">
                  <a16:creationId xmlns:a16="http://schemas.microsoft.com/office/drawing/2014/main" id="{8E39EEA6-5D71-4765-81D8-18FCD7D2A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2990"/>
              <a:ext cx="24" cy="22"/>
            </a:xfrm>
            <a:custGeom>
              <a:avLst/>
              <a:gdLst>
                <a:gd name="T0" fmla="*/ 22 w 25"/>
                <a:gd name="T1" fmla="*/ 20 h 23"/>
                <a:gd name="T2" fmla="*/ 0 w 2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3">
                  <a:moveTo>
                    <a:pt x="25" y="23"/>
                  </a:moveTo>
                  <a:cubicBezTo>
                    <a:pt x="12" y="19"/>
                    <a:pt x="5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1" name="Freeform 92">
              <a:extLst>
                <a:ext uri="{FF2B5EF4-FFF2-40B4-BE49-F238E27FC236}">
                  <a16:creationId xmlns:a16="http://schemas.microsoft.com/office/drawing/2014/main" id="{154F4F32-A588-42F7-ACC4-9399A04F7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997"/>
              <a:ext cx="15" cy="60"/>
            </a:xfrm>
            <a:custGeom>
              <a:avLst/>
              <a:gdLst>
                <a:gd name="T0" fmla="*/ 8 w 16"/>
                <a:gd name="T1" fmla="*/ 56 h 62"/>
                <a:gd name="T2" fmla="*/ 1 w 16"/>
                <a:gd name="T3" fmla="*/ 33 h 62"/>
                <a:gd name="T4" fmla="*/ 13 w 16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2">
                  <a:moveTo>
                    <a:pt x="8" y="62"/>
                  </a:moveTo>
                  <a:cubicBezTo>
                    <a:pt x="3" y="54"/>
                    <a:pt x="1" y="45"/>
                    <a:pt x="1" y="36"/>
                  </a:cubicBezTo>
                  <a:cubicBezTo>
                    <a:pt x="0" y="26"/>
                    <a:pt x="5" y="2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2" name="Freeform 93">
              <a:extLst>
                <a:ext uri="{FF2B5EF4-FFF2-40B4-BE49-F238E27FC236}">
                  <a16:creationId xmlns:a16="http://schemas.microsoft.com/office/drawing/2014/main" id="{47102EA2-FEC5-4165-80D2-F70FEC8FB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943"/>
              <a:ext cx="30" cy="9"/>
            </a:xfrm>
            <a:custGeom>
              <a:avLst/>
              <a:gdLst>
                <a:gd name="T0" fmla="*/ 28 w 31"/>
                <a:gd name="T1" fmla="*/ 7 h 10"/>
                <a:gd name="T2" fmla="*/ 0 w 31"/>
                <a:gd name="T3" fmla="*/ 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0">
                  <a:moveTo>
                    <a:pt x="31" y="10"/>
                  </a:moveTo>
                  <a:cubicBezTo>
                    <a:pt x="24" y="0"/>
                    <a:pt x="9" y="4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3" name="Freeform 94">
              <a:extLst>
                <a:ext uri="{FF2B5EF4-FFF2-40B4-BE49-F238E27FC236}">
                  <a16:creationId xmlns:a16="http://schemas.microsoft.com/office/drawing/2014/main" id="{9050826A-4EA5-4B8D-B9BB-4C562E879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3056"/>
              <a:ext cx="39" cy="59"/>
            </a:xfrm>
            <a:custGeom>
              <a:avLst/>
              <a:gdLst>
                <a:gd name="T0" fmla="*/ 10 w 41"/>
                <a:gd name="T1" fmla="*/ 53 h 62"/>
                <a:gd name="T2" fmla="*/ 2 w 41"/>
                <a:gd name="T3" fmla="*/ 30 h 62"/>
                <a:gd name="T4" fmla="*/ 35 w 41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2">
                  <a:moveTo>
                    <a:pt x="11" y="62"/>
                  </a:moveTo>
                  <a:cubicBezTo>
                    <a:pt x="6" y="53"/>
                    <a:pt x="0" y="47"/>
                    <a:pt x="2" y="35"/>
                  </a:cubicBezTo>
                  <a:cubicBezTo>
                    <a:pt x="5" y="13"/>
                    <a:pt x="22" y="5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4" name="Freeform 95">
              <a:extLst>
                <a:ext uri="{FF2B5EF4-FFF2-40B4-BE49-F238E27FC236}">
                  <a16:creationId xmlns:a16="http://schemas.microsoft.com/office/drawing/2014/main" id="{D83466DC-6A00-4D30-807F-BBCEBCB75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942"/>
              <a:ext cx="19" cy="38"/>
            </a:xfrm>
            <a:custGeom>
              <a:avLst/>
              <a:gdLst>
                <a:gd name="T0" fmla="*/ 3 w 20"/>
                <a:gd name="T1" fmla="*/ 0 h 40"/>
                <a:gd name="T2" fmla="*/ 17 w 20"/>
                <a:gd name="T3" fmla="*/ 33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3" y="0"/>
                  </a:moveTo>
                  <a:cubicBezTo>
                    <a:pt x="1" y="13"/>
                    <a:pt x="0" y="40"/>
                    <a:pt x="2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5" name="Freeform 96">
              <a:extLst>
                <a:ext uri="{FF2B5EF4-FFF2-40B4-BE49-F238E27FC236}">
                  <a16:creationId xmlns:a16="http://schemas.microsoft.com/office/drawing/2014/main" id="{81C606E3-99C0-4E58-8A91-94C023CFC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3043"/>
              <a:ext cx="60" cy="25"/>
            </a:xfrm>
            <a:custGeom>
              <a:avLst/>
              <a:gdLst>
                <a:gd name="T0" fmla="*/ 54 w 63"/>
                <a:gd name="T1" fmla="*/ 5 h 26"/>
                <a:gd name="T2" fmla="*/ 32 w 63"/>
                <a:gd name="T3" fmla="*/ 0 h 26"/>
                <a:gd name="T4" fmla="*/ 0 w 63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6">
                  <a:moveTo>
                    <a:pt x="63" y="5"/>
                  </a:moveTo>
                  <a:cubicBezTo>
                    <a:pt x="60" y="0"/>
                    <a:pt x="44" y="0"/>
                    <a:pt x="38" y="0"/>
                  </a:cubicBezTo>
                  <a:cubicBezTo>
                    <a:pt x="23" y="1"/>
                    <a:pt x="4" y="10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6" name="Freeform 97">
              <a:extLst>
                <a:ext uri="{FF2B5EF4-FFF2-40B4-BE49-F238E27FC236}">
                  <a16:creationId xmlns:a16="http://schemas.microsoft.com/office/drawing/2014/main" id="{19F25377-DCDF-4852-8BE7-1EDB21DE6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3018"/>
              <a:ext cx="52" cy="30"/>
            </a:xfrm>
            <a:custGeom>
              <a:avLst/>
              <a:gdLst>
                <a:gd name="T0" fmla="*/ 48 w 54"/>
                <a:gd name="T1" fmla="*/ 17 h 32"/>
                <a:gd name="T2" fmla="*/ 17 w 54"/>
                <a:gd name="T3" fmla="*/ 23 h 32"/>
                <a:gd name="T4" fmla="*/ 4 w 5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2">
                  <a:moveTo>
                    <a:pt x="54" y="20"/>
                  </a:moveTo>
                  <a:cubicBezTo>
                    <a:pt x="46" y="30"/>
                    <a:pt x="32" y="32"/>
                    <a:pt x="20" y="28"/>
                  </a:cubicBezTo>
                  <a:cubicBezTo>
                    <a:pt x="11" y="24"/>
                    <a:pt x="0" y="1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7" name="Freeform 98">
              <a:extLst>
                <a:ext uri="{FF2B5EF4-FFF2-40B4-BE49-F238E27FC236}">
                  <a16:creationId xmlns:a16="http://schemas.microsoft.com/office/drawing/2014/main" id="{38B0E548-5C34-43BE-8F4A-467C8A402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037"/>
              <a:ext cx="40" cy="79"/>
            </a:xfrm>
            <a:custGeom>
              <a:avLst/>
              <a:gdLst>
                <a:gd name="T0" fmla="*/ 20 w 41"/>
                <a:gd name="T1" fmla="*/ 0 h 83"/>
                <a:gd name="T2" fmla="*/ 7 w 41"/>
                <a:gd name="T3" fmla="*/ 49 h 83"/>
                <a:gd name="T4" fmla="*/ 38 w 41"/>
                <a:gd name="T5" fmla="*/ 7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83">
                  <a:moveTo>
                    <a:pt x="23" y="0"/>
                  </a:moveTo>
                  <a:cubicBezTo>
                    <a:pt x="4" y="3"/>
                    <a:pt x="0" y="42"/>
                    <a:pt x="7" y="57"/>
                  </a:cubicBezTo>
                  <a:cubicBezTo>
                    <a:pt x="14" y="72"/>
                    <a:pt x="28" y="77"/>
                    <a:pt x="41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8" name="Freeform 99">
              <a:extLst>
                <a:ext uri="{FF2B5EF4-FFF2-40B4-BE49-F238E27FC236}">
                  <a16:creationId xmlns:a16="http://schemas.microsoft.com/office/drawing/2014/main" id="{173F0DC1-CFC5-4A9D-9D30-50FF02E9B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3042"/>
              <a:ext cx="53" cy="67"/>
            </a:xfrm>
            <a:custGeom>
              <a:avLst/>
              <a:gdLst>
                <a:gd name="T0" fmla="*/ 49 w 55"/>
                <a:gd name="T1" fmla="*/ 14 h 70"/>
                <a:gd name="T2" fmla="*/ 22 w 55"/>
                <a:gd name="T3" fmla="*/ 6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70">
                  <a:moveTo>
                    <a:pt x="55" y="17"/>
                  </a:moveTo>
                  <a:cubicBezTo>
                    <a:pt x="19" y="0"/>
                    <a:pt x="0" y="65"/>
                    <a:pt x="25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9" name="Freeform 100">
              <a:extLst>
                <a:ext uri="{FF2B5EF4-FFF2-40B4-BE49-F238E27FC236}">
                  <a16:creationId xmlns:a16="http://schemas.microsoft.com/office/drawing/2014/main" id="{682C22B3-4E74-44B9-ADF1-501712D5D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049"/>
              <a:ext cx="36" cy="47"/>
            </a:xfrm>
            <a:custGeom>
              <a:avLst/>
              <a:gdLst>
                <a:gd name="T0" fmla="*/ 0 w 37"/>
                <a:gd name="T1" fmla="*/ 0 h 49"/>
                <a:gd name="T2" fmla="*/ 30 w 37"/>
                <a:gd name="T3" fmla="*/ 16 h 49"/>
                <a:gd name="T4" fmla="*/ 28 w 37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13" y="3"/>
                    <a:pt x="27" y="6"/>
                    <a:pt x="33" y="19"/>
                  </a:cubicBezTo>
                  <a:cubicBezTo>
                    <a:pt x="37" y="29"/>
                    <a:pt x="33" y="39"/>
                    <a:pt x="31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0" name="Freeform 101">
              <a:extLst>
                <a:ext uri="{FF2B5EF4-FFF2-40B4-BE49-F238E27FC236}">
                  <a16:creationId xmlns:a16="http://schemas.microsoft.com/office/drawing/2014/main" id="{5143C2F3-4995-4208-8824-6F268FE80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3001"/>
              <a:ext cx="30" cy="41"/>
            </a:xfrm>
            <a:custGeom>
              <a:avLst/>
              <a:gdLst>
                <a:gd name="T0" fmla="*/ 1 w 31"/>
                <a:gd name="T1" fmla="*/ 39 h 42"/>
                <a:gd name="T2" fmla="*/ 6 w 31"/>
                <a:gd name="T3" fmla="*/ 18 h 42"/>
                <a:gd name="T4" fmla="*/ 28 w 31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1" y="42"/>
                  </a:moveTo>
                  <a:cubicBezTo>
                    <a:pt x="0" y="35"/>
                    <a:pt x="0" y="27"/>
                    <a:pt x="6" y="18"/>
                  </a:cubicBezTo>
                  <a:cubicBezTo>
                    <a:pt x="11" y="12"/>
                    <a:pt x="24" y="0"/>
                    <a:pt x="31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1" name="Freeform 102">
              <a:extLst>
                <a:ext uri="{FF2B5EF4-FFF2-40B4-BE49-F238E27FC236}">
                  <a16:creationId xmlns:a16="http://schemas.microsoft.com/office/drawing/2014/main" id="{56B99CEC-96D4-4A6A-A58F-45A23392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3059"/>
              <a:ext cx="29" cy="12"/>
            </a:xfrm>
            <a:custGeom>
              <a:avLst/>
              <a:gdLst>
                <a:gd name="T0" fmla="*/ 0 w 31"/>
                <a:gd name="T1" fmla="*/ 10 h 13"/>
                <a:gd name="T2" fmla="*/ 25 w 3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3">
                  <a:moveTo>
                    <a:pt x="0" y="13"/>
                  </a:moveTo>
                  <a:cubicBezTo>
                    <a:pt x="2" y="1"/>
                    <a:pt x="20" y="0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2" name="Freeform 103">
              <a:extLst>
                <a:ext uri="{FF2B5EF4-FFF2-40B4-BE49-F238E27FC236}">
                  <a16:creationId xmlns:a16="http://schemas.microsoft.com/office/drawing/2014/main" id="{D6FCA468-3241-446E-829B-1FD5AF92F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961"/>
              <a:ext cx="40" cy="29"/>
            </a:xfrm>
            <a:custGeom>
              <a:avLst/>
              <a:gdLst>
                <a:gd name="T0" fmla="*/ 36 w 42"/>
                <a:gd name="T1" fmla="*/ 0 h 30"/>
                <a:gd name="T2" fmla="*/ 15 w 42"/>
                <a:gd name="T3" fmla="*/ 5 h 30"/>
                <a:gd name="T4" fmla="*/ 0 w 42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42" y="0"/>
                  </a:moveTo>
                  <a:cubicBezTo>
                    <a:pt x="41" y="2"/>
                    <a:pt x="23" y="1"/>
                    <a:pt x="18" y="5"/>
                  </a:cubicBezTo>
                  <a:cubicBezTo>
                    <a:pt x="9" y="10"/>
                    <a:pt x="3" y="21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3" name="Freeform 104">
              <a:extLst>
                <a:ext uri="{FF2B5EF4-FFF2-40B4-BE49-F238E27FC236}">
                  <a16:creationId xmlns:a16="http://schemas.microsoft.com/office/drawing/2014/main" id="{FEB5EA45-E809-4759-818F-594DCA07E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3070"/>
              <a:ext cx="14" cy="17"/>
            </a:xfrm>
            <a:custGeom>
              <a:avLst/>
              <a:gdLst>
                <a:gd name="T0" fmla="*/ 12 w 15"/>
                <a:gd name="T1" fmla="*/ 1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3" y="10"/>
                    <a:pt x="9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4" name="Freeform 105">
              <a:extLst>
                <a:ext uri="{FF2B5EF4-FFF2-40B4-BE49-F238E27FC236}">
                  <a16:creationId xmlns:a16="http://schemas.microsoft.com/office/drawing/2014/main" id="{AC331ED5-7EEF-49A2-9977-DBF0278C0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3038"/>
              <a:ext cx="36" cy="19"/>
            </a:xfrm>
            <a:custGeom>
              <a:avLst/>
              <a:gdLst>
                <a:gd name="T0" fmla="*/ 34 w 37"/>
                <a:gd name="T1" fmla="*/ 0 h 20"/>
                <a:gd name="T2" fmla="*/ 0 w 37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7" y="0"/>
                  </a:moveTo>
                  <a:cubicBezTo>
                    <a:pt x="20" y="0"/>
                    <a:pt x="9" y="4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5" name="Freeform 106">
              <a:extLst>
                <a:ext uri="{FF2B5EF4-FFF2-40B4-BE49-F238E27FC236}">
                  <a16:creationId xmlns:a16="http://schemas.microsoft.com/office/drawing/2014/main" id="{51F2DD07-9A1F-45C0-A5E2-6F353A03B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3019"/>
              <a:ext cx="31" cy="21"/>
            </a:xfrm>
            <a:custGeom>
              <a:avLst/>
              <a:gdLst>
                <a:gd name="T0" fmla="*/ 27 w 33"/>
                <a:gd name="T1" fmla="*/ 18 h 22"/>
                <a:gd name="T2" fmla="*/ 0 w 3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21"/>
                  </a:moveTo>
                  <a:cubicBezTo>
                    <a:pt x="20" y="22"/>
                    <a:pt x="4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6" name="Freeform 107">
              <a:extLst>
                <a:ext uri="{FF2B5EF4-FFF2-40B4-BE49-F238E27FC236}">
                  <a16:creationId xmlns:a16="http://schemas.microsoft.com/office/drawing/2014/main" id="{463FC856-B5C1-4690-B89A-A38410C54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3096"/>
              <a:ext cx="36" cy="15"/>
            </a:xfrm>
            <a:custGeom>
              <a:avLst/>
              <a:gdLst>
                <a:gd name="T0" fmla="*/ 34 w 37"/>
                <a:gd name="T1" fmla="*/ 8 h 16"/>
                <a:gd name="T2" fmla="*/ 0 w 3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6">
                  <a:moveTo>
                    <a:pt x="37" y="10"/>
                  </a:moveTo>
                  <a:cubicBezTo>
                    <a:pt x="27" y="14"/>
                    <a:pt x="3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7" name="Freeform 108">
              <a:extLst>
                <a:ext uri="{FF2B5EF4-FFF2-40B4-BE49-F238E27FC236}">
                  <a16:creationId xmlns:a16="http://schemas.microsoft.com/office/drawing/2014/main" id="{90480F70-F74F-442F-8FC4-0FD45FF55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3055"/>
              <a:ext cx="30" cy="9"/>
            </a:xfrm>
            <a:custGeom>
              <a:avLst/>
              <a:gdLst>
                <a:gd name="T0" fmla="*/ 26 w 32"/>
                <a:gd name="T1" fmla="*/ 0 h 9"/>
                <a:gd name="T2" fmla="*/ 0 w 32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">
                  <a:moveTo>
                    <a:pt x="32" y="0"/>
                  </a:moveTo>
                  <a:cubicBezTo>
                    <a:pt x="24" y="6"/>
                    <a:pt x="8" y="8"/>
                    <a:pt x="0" y="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8" name="Freeform 109">
              <a:extLst>
                <a:ext uri="{FF2B5EF4-FFF2-40B4-BE49-F238E27FC236}">
                  <a16:creationId xmlns:a16="http://schemas.microsoft.com/office/drawing/2014/main" id="{FDBC25D0-807F-4CC7-BA39-8FF5F5D1D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3051"/>
              <a:ext cx="21" cy="4"/>
            </a:xfrm>
            <a:custGeom>
              <a:avLst/>
              <a:gdLst>
                <a:gd name="T0" fmla="*/ 19 w 22"/>
                <a:gd name="T1" fmla="*/ 4 h 4"/>
                <a:gd name="T2" fmla="*/ 0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5" y="1"/>
                    <a:pt x="8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9" name="Freeform 110">
              <a:extLst>
                <a:ext uri="{FF2B5EF4-FFF2-40B4-BE49-F238E27FC236}">
                  <a16:creationId xmlns:a16="http://schemas.microsoft.com/office/drawing/2014/main" id="{AF26B7ED-82FB-4984-AF67-EAA87049B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3030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2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0" y="30"/>
                    <a:pt x="0" y="1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0" name="Freeform 111">
              <a:extLst>
                <a:ext uri="{FF2B5EF4-FFF2-40B4-BE49-F238E27FC236}">
                  <a16:creationId xmlns:a16="http://schemas.microsoft.com/office/drawing/2014/main" id="{E77C5DAA-0078-4980-8F5A-DF1D61388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3001"/>
              <a:ext cx="14" cy="44"/>
            </a:xfrm>
            <a:custGeom>
              <a:avLst/>
              <a:gdLst>
                <a:gd name="T0" fmla="*/ 12 w 15"/>
                <a:gd name="T1" fmla="*/ 40 h 46"/>
                <a:gd name="T2" fmla="*/ 7 w 15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6">
                  <a:moveTo>
                    <a:pt x="15" y="46"/>
                  </a:moveTo>
                  <a:cubicBezTo>
                    <a:pt x="3" y="32"/>
                    <a:pt x="0" y="18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1" name="Freeform 112">
              <a:extLst>
                <a:ext uri="{FF2B5EF4-FFF2-40B4-BE49-F238E27FC236}">
                  <a16:creationId xmlns:a16="http://schemas.microsoft.com/office/drawing/2014/main" id="{F9F4B3A3-C8E6-4E5C-ABBF-8E6FDE7C5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3079"/>
              <a:ext cx="17" cy="36"/>
            </a:xfrm>
            <a:custGeom>
              <a:avLst/>
              <a:gdLst>
                <a:gd name="T0" fmla="*/ 9 w 18"/>
                <a:gd name="T1" fmla="*/ 32 h 38"/>
                <a:gd name="T2" fmla="*/ 15 w 18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8">
                  <a:moveTo>
                    <a:pt x="12" y="38"/>
                  </a:moveTo>
                  <a:cubicBezTo>
                    <a:pt x="0" y="35"/>
                    <a:pt x="14" y="7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2" name="Freeform 113">
              <a:extLst>
                <a:ext uri="{FF2B5EF4-FFF2-40B4-BE49-F238E27FC236}">
                  <a16:creationId xmlns:a16="http://schemas.microsoft.com/office/drawing/2014/main" id="{1E431B86-3C04-4FC8-9686-DD0FF9F3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" y="3085"/>
              <a:ext cx="13" cy="28"/>
            </a:xfrm>
            <a:custGeom>
              <a:avLst/>
              <a:gdLst>
                <a:gd name="T0" fmla="*/ 2 w 14"/>
                <a:gd name="T1" fmla="*/ 0 h 30"/>
                <a:gd name="T2" fmla="*/ 11 w 14"/>
                <a:gd name="T3" fmla="*/ 24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0">
                  <a:moveTo>
                    <a:pt x="2" y="0"/>
                  </a:moveTo>
                  <a:cubicBezTo>
                    <a:pt x="0" y="11"/>
                    <a:pt x="7" y="22"/>
                    <a:pt x="14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3" name="Freeform 114">
              <a:extLst>
                <a:ext uri="{FF2B5EF4-FFF2-40B4-BE49-F238E27FC236}">
                  <a16:creationId xmlns:a16="http://schemas.microsoft.com/office/drawing/2014/main" id="{7F332B2F-3D65-4DA6-82E1-563CAEE3E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" y="3099"/>
              <a:ext cx="19" cy="15"/>
            </a:xfrm>
            <a:custGeom>
              <a:avLst/>
              <a:gdLst>
                <a:gd name="T0" fmla="*/ 19 w 19"/>
                <a:gd name="T1" fmla="*/ 0 h 16"/>
                <a:gd name="T2" fmla="*/ 0 w 19"/>
                <a:gd name="T3" fmla="*/ 1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4" y="5"/>
                    <a:pt x="11" y="14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4" name="Freeform 115">
              <a:extLst>
                <a:ext uri="{FF2B5EF4-FFF2-40B4-BE49-F238E27FC236}">
                  <a16:creationId xmlns:a16="http://schemas.microsoft.com/office/drawing/2014/main" id="{9BFF1B41-0F97-488A-875F-658E7AD6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913"/>
              <a:ext cx="23" cy="41"/>
            </a:xfrm>
            <a:custGeom>
              <a:avLst/>
              <a:gdLst>
                <a:gd name="T0" fmla="*/ 5 w 24"/>
                <a:gd name="T1" fmla="*/ 0 h 43"/>
                <a:gd name="T2" fmla="*/ 21 w 24"/>
                <a:gd name="T3" fmla="*/ 3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3">
                  <a:moveTo>
                    <a:pt x="5" y="0"/>
                  </a:moveTo>
                  <a:cubicBezTo>
                    <a:pt x="0" y="13"/>
                    <a:pt x="5" y="43"/>
                    <a:pt x="24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5" name="Freeform 116">
              <a:extLst>
                <a:ext uri="{FF2B5EF4-FFF2-40B4-BE49-F238E27FC236}">
                  <a16:creationId xmlns:a16="http://schemas.microsoft.com/office/drawing/2014/main" id="{4C86622F-DF80-4297-9A67-22C13F419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993"/>
              <a:ext cx="69" cy="32"/>
            </a:xfrm>
            <a:custGeom>
              <a:avLst/>
              <a:gdLst>
                <a:gd name="T0" fmla="*/ 0 w 73"/>
                <a:gd name="T1" fmla="*/ 14 h 34"/>
                <a:gd name="T2" fmla="*/ 41 w 73"/>
                <a:gd name="T3" fmla="*/ 8 h 34"/>
                <a:gd name="T4" fmla="*/ 61 w 73"/>
                <a:gd name="T5" fmla="*/ 2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4">
                  <a:moveTo>
                    <a:pt x="0" y="17"/>
                  </a:moveTo>
                  <a:cubicBezTo>
                    <a:pt x="6" y="0"/>
                    <a:pt x="36" y="2"/>
                    <a:pt x="48" y="9"/>
                  </a:cubicBezTo>
                  <a:cubicBezTo>
                    <a:pt x="59" y="15"/>
                    <a:pt x="67" y="25"/>
                    <a:pt x="73" y="3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6" name="Freeform 117">
              <a:extLst>
                <a:ext uri="{FF2B5EF4-FFF2-40B4-BE49-F238E27FC236}">
                  <a16:creationId xmlns:a16="http://schemas.microsoft.com/office/drawing/2014/main" id="{991FC66A-A4A9-47AA-806A-EBEC43E13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913"/>
              <a:ext cx="26" cy="20"/>
            </a:xfrm>
            <a:custGeom>
              <a:avLst/>
              <a:gdLst>
                <a:gd name="T0" fmla="*/ 0 w 27"/>
                <a:gd name="T1" fmla="*/ 16 h 21"/>
                <a:gd name="T2" fmla="*/ 14 w 27"/>
                <a:gd name="T3" fmla="*/ 14 h 21"/>
                <a:gd name="T4" fmla="*/ 24 w 2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9"/>
                  </a:moveTo>
                  <a:cubicBezTo>
                    <a:pt x="3" y="18"/>
                    <a:pt x="11" y="21"/>
                    <a:pt x="17" y="17"/>
                  </a:cubicBezTo>
                  <a:cubicBezTo>
                    <a:pt x="22" y="13"/>
                    <a:pt x="25" y="6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7" name="Freeform 118">
              <a:extLst>
                <a:ext uri="{FF2B5EF4-FFF2-40B4-BE49-F238E27FC236}">
                  <a16:creationId xmlns:a16="http://schemas.microsoft.com/office/drawing/2014/main" id="{94A84E3E-700C-4B26-83FF-8D1BCDADD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957"/>
              <a:ext cx="37" cy="39"/>
            </a:xfrm>
            <a:custGeom>
              <a:avLst/>
              <a:gdLst>
                <a:gd name="T0" fmla="*/ 8 w 38"/>
                <a:gd name="T1" fmla="*/ 37 h 40"/>
                <a:gd name="T2" fmla="*/ 8 w 38"/>
                <a:gd name="T3" fmla="*/ 14 h 40"/>
                <a:gd name="T4" fmla="*/ 35 w 38"/>
                <a:gd name="T5" fmla="*/ 3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8" y="40"/>
                  </a:moveTo>
                  <a:cubicBezTo>
                    <a:pt x="0" y="39"/>
                    <a:pt x="6" y="19"/>
                    <a:pt x="8" y="14"/>
                  </a:cubicBezTo>
                  <a:cubicBezTo>
                    <a:pt x="15" y="3"/>
                    <a:pt x="26" y="0"/>
                    <a:pt x="38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8" name="Freeform 119">
              <a:extLst>
                <a:ext uri="{FF2B5EF4-FFF2-40B4-BE49-F238E27FC236}">
                  <a16:creationId xmlns:a16="http://schemas.microsoft.com/office/drawing/2014/main" id="{90AB5543-4C85-4512-9B86-C428BCD75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848"/>
              <a:ext cx="16" cy="40"/>
            </a:xfrm>
            <a:custGeom>
              <a:avLst/>
              <a:gdLst>
                <a:gd name="T0" fmla="*/ 10 w 16"/>
                <a:gd name="T1" fmla="*/ 0 h 42"/>
                <a:gd name="T2" fmla="*/ 15 w 16"/>
                <a:gd name="T3" fmla="*/ 11 h 42"/>
                <a:gd name="T4" fmla="*/ 15 w 16"/>
                <a:gd name="T5" fmla="*/ 27 h 42"/>
                <a:gd name="T6" fmla="*/ 0 w 16"/>
                <a:gd name="T7" fmla="*/ 3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2">
                  <a:moveTo>
                    <a:pt x="10" y="0"/>
                  </a:moveTo>
                  <a:cubicBezTo>
                    <a:pt x="11" y="5"/>
                    <a:pt x="14" y="9"/>
                    <a:pt x="15" y="14"/>
                  </a:cubicBezTo>
                  <a:cubicBezTo>
                    <a:pt x="16" y="19"/>
                    <a:pt x="16" y="25"/>
                    <a:pt x="15" y="30"/>
                  </a:cubicBezTo>
                  <a:cubicBezTo>
                    <a:pt x="13" y="36"/>
                    <a:pt x="6" y="4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9" name="Freeform 120">
              <a:extLst>
                <a:ext uri="{FF2B5EF4-FFF2-40B4-BE49-F238E27FC236}">
                  <a16:creationId xmlns:a16="http://schemas.microsoft.com/office/drawing/2014/main" id="{888B1A64-DB83-4CED-BC5D-2C3931609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2920"/>
              <a:ext cx="31" cy="14"/>
            </a:xfrm>
            <a:custGeom>
              <a:avLst/>
              <a:gdLst>
                <a:gd name="T0" fmla="*/ 0 w 32"/>
                <a:gd name="T1" fmla="*/ 6 h 15"/>
                <a:gd name="T2" fmla="*/ 20 w 32"/>
                <a:gd name="T3" fmla="*/ 4 h 15"/>
                <a:gd name="T4" fmla="*/ 29 w 3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6"/>
                  </a:moveTo>
                  <a:cubicBezTo>
                    <a:pt x="7" y="2"/>
                    <a:pt x="16" y="0"/>
                    <a:pt x="23" y="4"/>
                  </a:cubicBezTo>
                  <a:cubicBezTo>
                    <a:pt x="28" y="6"/>
                    <a:pt x="30" y="12"/>
                    <a:pt x="32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0" name="Freeform 121">
              <a:extLst>
                <a:ext uri="{FF2B5EF4-FFF2-40B4-BE49-F238E27FC236}">
                  <a16:creationId xmlns:a16="http://schemas.microsoft.com/office/drawing/2014/main" id="{39DF905F-ADC9-4600-9220-BA039BF4A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811"/>
              <a:ext cx="38" cy="72"/>
            </a:xfrm>
            <a:custGeom>
              <a:avLst/>
              <a:gdLst>
                <a:gd name="T0" fmla="*/ 27 w 40"/>
                <a:gd name="T1" fmla="*/ 61 h 76"/>
                <a:gd name="T2" fmla="*/ 4 w 40"/>
                <a:gd name="T3" fmla="*/ 38 h 76"/>
                <a:gd name="T4" fmla="*/ 34 w 40"/>
                <a:gd name="T5" fmla="*/ 1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6">
                  <a:moveTo>
                    <a:pt x="31" y="72"/>
                  </a:moveTo>
                  <a:cubicBezTo>
                    <a:pt x="19" y="76"/>
                    <a:pt x="6" y="53"/>
                    <a:pt x="4" y="44"/>
                  </a:cubicBezTo>
                  <a:cubicBezTo>
                    <a:pt x="0" y="22"/>
                    <a:pt x="18" y="0"/>
                    <a:pt x="40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1" name="Freeform 122">
              <a:extLst>
                <a:ext uri="{FF2B5EF4-FFF2-40B4-BE49-F238E27FC236}">
                  <a16:creationId xmlns:a16="http://schemas.microsoft.com/office/drawing/2014/main" id="{2FA13699-6431-4568-9030-65238AE09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734"/>
              <a:ext cx="7" cy="31"/>
            </a:xfrm>
            <a:custGeom>
              <a:avLst/>
              <a:gdLst>
                <a:gd name="T0" fmla="*/ 0 w 7"/>
                <a:gd name="T1" fmla="*/ 0 h 32"/>
                <a:gd name="T2" fmla="*/ 7 w 7"/>
                <a:gd name="T3" fmla="*/ 16 h 32"/>
                <a:gd name="T4" fmla="*/ 0 w 7"/>
                <a:gd name="T5" fmla="*/ 2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2">
                  <a:moveTo>
                    <a:pt x="0" y="0"/>
                  </a:moveTo>
                  <a:cubicBezTo>
                    <a:pt x="5" y="0"/>
                    <a:pt x="7" y="11"/>
                    <a:pt x="7" y="16"/>
                  </a:cubicBezTo>
                  <a:cubicBezTo>
                    <a:pt x="7" y="23"/>
                    <a:pt x="2" y="26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2" name="Freeform 123">
              <a:extLst>
                <a:ext uri="{FF2B5EF4-FFF2-40B4-BE49-F238E27FC236}">
                  <a16:creationId xmlns:a16="http://schemas.microsoft.com/office/drawing/2014/main" id="{22D417E6-5031-4A80-8B93-973FE2F97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663"/>
              <a:ext cx="48" cy="107"/>
            </a:xfrm>
            <a:custGeom>
              <a:avLst/>
              <a:gdLst>
                <a:gd name="T0" fmla="*/ 44 w 50"/>
                <a:gd name="T1" fmla="*/ 11 h 112"/>
                <a:gd name="T2" fmla="*/ 5 w 50"/>
                <a:gd name="T3" fmla="*/ 43 h 112"/>
                <a:gd name="T4" fmla="*/ 34 w 50"/>
                <a:gd name="T5" fmla="*/ 97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12">
                  <a:moveTo>
                    <a:pt x="50" y="12"/>
                  </a:moveTo>
                  <a:cubicBezTo>
                    <a:pt x="32" y="0"/>
                    <a:pt x="8" y="33"/>
                    <a:pt x="5" y="49"/>
                  </a:cubicBezTo>
                  <a:cubicBezTo>
                    <a:pt x="0" y="74"/>
                    <a:pt x="14" y="101"/>
                    <a:pt x="37" y="1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3" name="Freeform 124">
              <a:extLst>
                <a:ext uri="{FF2B5EF4-FFF2-40B4-BE49-F238E27FC236}">
                  <a16:creationId xmlns:a16="http://schemas.microsoft.com/office/drawing/2014/main" id="{CB51071F-2484-44CB-AFB3-153132A6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663"/>
              <a:ext cx="37" cy="42"/>
            </a:xfrm>
            <a:custGeom>
              <a:avLst/>
              <a:gdLst>
                <a:gd name="T0" fmla="*/ 0 w 39"/>
                <a:gd name="T1" fmla="*/ 8 h 44"/>
                <a:gd name="T2" fmla="*/ 24 w 39"/>
                <a:gd name="T3" fmla="*/ 11 h 44"/>
                <a:gd name="T4" fmla="*/ 32 w 39"/>
                <a:gd name="T5" fmla="*/ 23 h 44"/>
                <a:gd name="T6" fmla="*/ 30 w 39"/>
                <a:gd name="T7" fmla="*/ 3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4">
                  <a:moveTo>
                    <a:pt x="0" y="8"/>
                  </a:moveTo>
                  <a:cubicBezTo>
                    <a:pt x="7" y="0"/>
                    <a:pt x="19" y="6"/>
                    <a:pt x="27" y="11"/>
                  </a:cubicBezTo>
                  <a:cubicBezTo>
                    <a:pt x="32" y="15"/>
                    <a:pt x="37" y="19"/>
                    <a:pt x="38" y="26"/>
                  </a:cubicBezTo>
                  <a:cubicBezTo>
                    <a:pt x="39" y="30"/>
                    <a:pt x="39" y="40"/>
                    <a:pt x="36" y="4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4" name="Freeform 125">
              <a:extLst>
                <a:ext uri="{FF2B5EF4-FFF2-40B4-BE49-F238E27FC236}">
                  <a16:creationId xmlns:a16="http://schemas.microsoft.com/office/drawing/2014/main" id="{CAC87093-5FD4-4586-844A-1D956E4C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787"/>
              <a:ext cx="16" cy="52"/>
            </a:xfrm>
            <a:custGeom>
              <a:avLst/>
              <a:gdLst>
                <a:gd name="T0" fmla="*/ 11 w 16"/>
                <a:gd name="T1" fmla="*/ 0 h 55"/>
                <a:gd name="T2" fmla="*/ 1 w 16"/>
                <a:gd name="T3" fmla="*/ 19 h 55"/>
                <a:gd name="T4" fmla="*/ 16 w 16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5">
                  <a:moveTo>
                    <a:pt x="11" y="0"/>
                  </a:moveTo>
                  <a:cubicBezTo>
                    <a:pt x="4" y="6"/>
                    <a:pt x="2" y="14"/>
                    <a:pt x="1" y="22"/>
                  </a:cubicBezTo>
                  <a:cubicBezTo>
                    <a:pt x="0" y="36"/>
                    <a:pt x="6" y="46"/>
                    <a:pt x="16" y="5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5" name="Freeform 126">
              <a:extLst>
                <a:ext uri="{FF2B5EF4-FFF2-40B4-BE49-F238E27FC236}">
                  <a16:creationId xmlns:a16="http://schemas.microsoft.com/office/drawing/2014/main" id="{8CC64B56-6312-4C4D-97F0-6B038DE13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581"/>
              <a:ext cx="38" cy="98"/>
            </a:xfrm>
            <a:custGeom>
              <a:avLst/>
              <a:gdLst>
                <a:gd name="T0" fmla="*/ 36 w 39"/>
                <a:gd name="T1" fmla="*/ 14 h 103"/>
                <a:gd name="T2" fmla="*/ 5 w 39"/>
                <a:gd name="T3" fmla="*/ 56 h 103"/>
                <a:gd name="T4" fmla="*/ 20 w 39"/>
                <a:gd name="T5" fmla="*/ 83 h 103"/>
                <a:gd name="T6" fmla="*/ 27 w 39"/>
                <a:gd name="T7" fmla="*/ 87 h 103"/>
                <a:gd name="T8" fmla="*/ 30 w 39"/>
                <a:gd name="T9" fmla="*/ 88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3">
                  <a:moveTo>
                    <a:pt x="39" y="17"/>
                  </a:moveTo>
                  <a:cubicBezTo>
                    <a:pt x="11" y="0"/>
                    <a:pt x="0" y="46"/>
                    <a:pt x="5" y="65"/>
                  </a:cubicBezTo>
                  <a:cubicBezTo>
                    <a:pt x="8" y="76"/>
                    <a:pt x="14" y="89"/>
                    <a:pt x="23" y="96"/>
                  </a:cubicBezTo>
                  <a:cubicBezTo>
                    <a:pt x="25" y="97"/>
                    <a:pt x="28" y="99"/>
                    <a:pt x="30" y="101"/>
                  </a:cubicBezTo>
                  <a:cubicBezTo>
                    <a:pt x="31" y="101"/>
                    <a:pt x="35" y="103"/>
                    <a:pt x="33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6" name="Freeform 127">
              <a:extLst>
                <a:ext uri="{FF2B5EF4-FFF2-40B4-BE49-F238E27FC236}">
                  <a16:creationId xmlns:a16="http://schemas.microsoft.com/office/drawing/2014/main" id="{F84410C2-234D-41DF-AE91-8BFEAE2AF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518"/>
              <a:ext cx="30" cy="24"/>
            </a:xfrm>
            <a:custGeom>
              <a:avLst/>
              <a:gdLst>
                <a:gd name="T0" fmla="*/ 0 w 32"/>
                <a:gd name="T1" fmla="*/ 0 h 25"/>
                <a:gd name="T2" fmla="*/ 26 w 32"/>
                <a:gd name="T3" fmla="*/ 2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5">
                  <a:moveTo>
                    <a:pt x="0" y="0"/>
                  </a:moveTo>
                  <a:cubicBezTo>
                    <a:pt x="5" y="15"/>
                    <a:pt x="15" y="25"/>
                    <a:pt x="32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7" name="Freeform 128">
              <a:extLst>
                <a:ext uri="{FF2B5EF4-FFF2-40B4-BE49-F238E27FC236}">
                  <a16:creationId xmlns:a16="http://schemas.microsoft.com/office/drawing/2014/main" id="{C26A1CC9-9D5A-4ED5-A04C-AA8D61E2F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2563"/>
              <a:ext cx="44" cy="40"/>
            </a:xfrm>
            <a:custGeom>
              <a:avLst/>
              <a:gdLst>
                <a:gd name="T0" fmla="*/ 40 w 46"/>
                <a:gd name="T1" fmla="*/ 15 h 41"/>
                <a:gd name="T2" fmla="*/ 16 w 46"/>
                <a:gd name="T3" fmla="*/ 3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cubicBezTo>
                    <a:pt x="30" y="0"/>
                    <a:pt x="0" y="27"/>
                    <a:pt x="19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8" name="Freeform 129">
              <a:extLst>
                <a:ext uri="{FF2B5EF4-FFF2-40B4-BE49-F238E27FC236}">
                  <a16:creationId xmlns:a16="http://schemas.microsoft.com/office/drawing/2014/main" id="{2A681899-5EE0-4E14-B607-CB3124D65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510"/>
              <a:ext cx="48" cy="34"/>
            </a:xfrm>
            <a:custGeom>
              <a:avLst/>
              <a:gdLst>
                <a:gd name="T0" fmla="*/ 0 w 50"/>
                <a:gd name="T1" fmla="*/ 18 h 36"/>
                <a:gd name="T2" fmla="*/ 30 w 50"/>
                <a:gd name="T3" fmla="*/ 23 h 36"/>
                <a:gd name="T4" fmla="*/ 4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0" y="21"/>
                  </a:moveTo>
                  <a:cubicBezTo>
                    <a:pt x="10" y="31"/>
                    <a:pt x="21" y="36"/>
                    <a:pt x="33" y="26"/>
                  </a:cubicBezTo>
                  <a:cubicBezTo>
                    <a:pt x="42" y="20"/>
                    <a:pt x="49" y="11"/>
                    <a:pt x="5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9" name="Freeform 130">
              <a:extLst>
                <a:ext uri="{FF2B5EF4-FFF2-40B4-BE49-F238E27FC236}">
                  <a16:creationId xmlns:a16="http://schemas.microsoft.com/office/drawing/2014/main" id="{A5C036F8-610C-417A-8F57-C9D872DBF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441"/>
              <a:ext cx="46" cy="38"/>
            </a:xfrm>
            <a:custGeom>
              <a:avLst/>
              <a:gdLst>
                <a:gd name="T0" fmla="*/ 42 w 48"/>
                <a:gd name="T1" fmla="*/ 16 h 40"/>
                <a:gd name="T2" fmla="*/ 2 w 48"/>
                <a:gd name="T3" fmla="*/ 3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0">
                  <a:moveTo>
                    <a:pt x="48" y="19"/>
                  </a:moveTo>
                  <a:cubicBezTo>
                    <a:pt x="29" y="0"/>
                    <a:pt x="0" y="12"/>
                    <a:pt x="2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0" name="Freeform 131">
              <a:extLst>
                <a:ext uri="{FF2B5EF4-FFF2-40B4-BE49-F238E27FC236}">
                  <a16:creationId xmlns:a16="http://schemas.microsoft.com/office/drawing/2014/main" id="{F7657DFB-89CB-4BAD-8FD1-D927B5762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415"/>
              <a:ext cx="33" cy="38"/>
            </a:xfrm>
            <a:custGeom>
              <a:avLst/>
              <a:gdLst>
                <a:gd name="T0" fmla="*/ 31 w 34"/>
                <a:gd name="T1" fmla="*/ 29 h 40"/>
                <a:gd name="T2" fmla="*/ 14 w 34"/>
                <a:gd name="T3" fmla="*/ 24 h 40"/>
                <a:gd name="T4" fmla="*/ 3 w 3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0">
                  <a:moveTo>
                    <a:pt x="34" y="35"/>
                  </a:moveTo>
                  <a:cubicBezTo>
                    <a:pt x="31" y="40"/>
                    <a:pt x="16" y="29"/>
                    <a:pt x="14" y="27"/>
                  </a:cubicBezTo>
                  <a:cubicBezTo>
                    <a:pt x="8" y="22"/>
                    <a:pt x="0" y="7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1" name="Freeform 132">
              <a:extLst>
                <a:ext uri="{FF2B5EF4-FFF2-40B4-BE49-F238E27FC236}">
                  <a16:creationId xmlns:a16="http://schemas.microsoft.com/office/drawing/2014/main" id="{CB3CBA3F-7B32-4952-ABC3-B27BFA775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561"/>
              <a:ext cx="53" cy="70"/>
            </a:xfrm>
            <a:custGeom>
              <a:avLst/>
              <a:gdLst>
                <a:gd name="T0" fmla="*/ 47 w 56"/>
                <a:gd name="T1" fmla="*/ 12 h 74"/>
                <a:gd name="T2" fmla="*/ 24 w 56"/>
                <a:gd name="T3" fmla="*/ 62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4">
                  <a:moveTo>
                    <a:pt x="56" y="15"/>
                  </a:moveTo>
                  <a:cubicBezTo>
                    <a:pt x="27" y="0"/>
                    <a:pt x="0" y="59"/>
                    <a:pt x="27" y="7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2" name="Freeform 133">
              <a:extLst>
                <a:ext uri="{FF2B5EF4-FFF2-40B4-BE49-F238E27FC236}">
                  <a16:creationId xmlns:a16="http://schemas.microsoft.com/office/drawing/2014/main" id="{19190D50-6D37-449F-AF29-21720B4C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2556"/>
              <a:ext cx="47" cy="65"/>
            </a:xfrm>
            <a:custGeom>
              <a:avLst/>
              <a:gdLst>
                <a:gd name="T0" fmla="*/ 42 w 49"/>
                <a:gd name="T1" fmla="*/ 44 h 68"/>
                <a:gd name="T2" fmla="*/ 12 w 49"/>
                <a:gd name="T3" fmla="*/ 52 h 68"/>
                <a:gd name="T4" fmla="*/ 2 w 49"/>
                <a:gd name="T5" fmla="*/ 32 h 68"/>
                <a:gd name="T6" fmla="*/ 4 w 49"/>
                <a:gd name="T7" fmla="*/ 13 h 68"/>
                <a:gd name="T8" fmla="*/ 12 w 49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8">
                  <a:moveTo>
                    <a:pt x="48" y="50"/>
                  </a:moveTo>
                  <a:cubicBezTo>
                    <a:pt x="49" y="67"/>
                    <a:pt x="24" y="68"/>
                    <a:pt x="15" y="60"/>
                  </a:cubicBezTo>
                  <a:cubicBezTo>
                    <a:pt x="8" y="55"/>
                    <a:pt x="3" y="43"/>
                    <a:pt x="2" y="36"/>
                  </a:cubicBezTo>
                  <a:cubicBezTo>
                    <a:pt x="0" y="29"/>
                    <a:pt x="2" y="22"/>
                    <a:pt x="4" y="16"/>
                  </a:cubicBezTo>
                  <a:cubicBezTo>
                    <a:pt x="6" y="11"/>
                    <a:pt x="7" y="3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3" name="Freeform 134">
              <a:extLst>
                <a:ext uri="{FF2B5EF4-FFF2-40B4-BE49-F238E27FC236}">
                  <a16:creationId xmlns:a16="http://schemas.microsoft.com/office/drawing/2014/main" id="{F1B70BD2-8272-4839-B3A4-6A00D10D4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617"/>
              <a:ext cx="15" cy="67"/>
            </a:xfrm>
            <a:custGeom>
              <a:avLst/>
              <a:gdLst>
                <a:gd name="T0" fmla="*/ 13 w 16"/>
                <a:gd name="T1" fmla="*/ 0 h 70"/>
                <a:gd name="T2" fmla="*/ 8 w 16"/>
                <a:gd name="T3" fmla="*/ 6 h 70"/>
                <a:gd name="T4" fmla="*/ 2 w 16"/>
                <a:gd name="T5" fmla="*/ 23 h 70"/>
                <a:gd name="T6" fmla="*/ 0 w 16"/>
                <a:gd name="T7" fmla="*/ 41 h 70"/>
                <a:gd name="T8" fmla="*/ 8 w 16"/>
                <a:gd name="T9" fmla="*/ 6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16" y="0"/>
                  </a:moveTo>
                  <a:cubicBezTo>
                    <a:pt x="15" y="3"/>
                    <a:pt x="12" y="3"/>
                    <a:pt x="10" y="6"/>
                  </a:cubicBezTo>
                  <a:cubicBezTo>
                    <a:pt x="5" y="11"/>
                    <a:pt x="3" y="19"/>
                    <a:pt x="2" y="26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1" y="56"/>
                    <a:pt x="5" y="62"/>
                    <a:pt x="9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4" name="Freeform 135">
              <a:extLst>
                <a:ext uri="{FF2B5EF4-FFF2-40B4-BE49-F238E27FC236}">
                  <a16:creationId xmlns:a16="http://schemas.microsoft.com/office/drawing/2014/main" id="{EFB507B2-88EE-49A5-AF50-AD0E2A15D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567"/>
              <a:ext cx="51" cy="48"/>
            </a:xfrm>
            <a:custGeom>
              <a:avLst/>
              <a:gdLst>
                <a:gd name="T0" fmla="*/ 7 w 53"/>
                <a:gd name="T1" fmla="*/ 0 h 50"/>
                <a:gd name="T2" fmla="*/ 16 w 53"/>
                <a:gd name="T3" fmla="*/ 36 h 50"/>
                <a:gd name="T4" fmla="*/ 34 w 53"/>
                <a:gd name="T5" fmla="*/ 40 h 50"/>
                <a:gd name="T6" fmla="*/ 47 w 53"/>
                <a:gd name="T7" fmla="*/ 1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0">
                  <a:moveTo>
                    <a:pt x="7" y="0"/>
                  </a:moveTo>
                  <a:cubicBezTo>
                    <a:pt x="0" y="1"/>
                    <a:pt x="15" y="37"/>
                    <a:pt x="19" y="42"/>
                  </a:cubicBezTo>
                  <a:cubicBezTo>
                    <a:pt x="24" y="48"/>
                    <a:pt x="31" y="50"/>
                    <a:pt x="37" y="46"/>
                  </a:cubicBezTo>
                  <a:cubicBezTo>
                    <a:pt x="46" y="40"/>
                    <a:pt x="48" y="30"/>
                    <a:pt x="53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5" name="Freeform 136">
              <a:extLst>
                <a:ext uri="{FF2B5EF4-FFF2-40B4-BE49-F238E27FC236}">
                  <a16:creationId xmlns:a16="http://schemas.microsoft.com/office/drawing/2014/main" id="{04480098-F37F-4143-B667-72E77E3D8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327"/>
              <a:ext cx="22" cy="24"/>
            </a:xfrm>
            <a:custGeom>
              <a:avLst/>
              <a:gdLst>
                <a:gd name="T0" fmla="*/ 0 w 23"/>
                <a:gd name="T1" fmla="*/ 0 h 25"/>
                <a:gd name="T2" fmla="*/ 10 w 23"/>
                <a:gd name="T3" fmla="*/ 7 h 25"/>
                <a:gd name="T4" fmla="*/ 20 w 23"/>
                <a:gd name="T5" fmla="*/ 2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5">
                  <a:moveTo>
                    <a:pt x="0" y="0"/>
                  </a:moveTo>
                  <a:cubicBezTo>
                    <a:pt x="0" y="1"/>
                    <a:pt x="7" y="5"/>
                    <a:pt x="10" y="7"/>
                  </a:cubicBezTo>
                  <a:cubicBezTo>
                    <a:pt x="16" y="12"/>
                    <a:pt x="18" y="19"/>
                    <a:pt x="23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6" name="Freeform 137">
              <a:extLst>
                <a:ext uri="{FF2B5EF4-FFF2-40B4-BE49-F238E27FC236}">
                  <a16:creationId xmlns:a16="http://schemas.microsoft.com/office/drawing/2014/main" id="{4A6B0432-9A20-4E7E-BED0-DC2703C4E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676"/>
              <a:ext cx="46" cy="59"/>
            </a:xfrm>
            <a:custGeom>
              <a:avLst/>
              <a:gdLst>
                <a:gd name="T0" fmla="*/ 42 w 48"/>
                <a:gd name="T1" fmla="*/ 8 h 62"/>
                <a:gd name="T2" fmla="*/ 14 w 48"/>
                <a:gd name="T3" fmla="*/ 10 h 62"/>
                <a:gd name="T4" fmla="*/ 0 w 48"/>
                <a:gd name="T5" fmla="*/ 5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2">
                  <a:moveTo>
                    <a:pt x="48" y="8"/>
                  </a:moveTo>
                  <a:cubicBezTo>
                    <a:pt x="41" y="0"/>
                    <a:pt x="23" y="9"/>
                    <a:pt x="17" y="13"/>
                  </a:cubicBezTo>
                  <a:cubicBezTo>
                    <a:pt x="0" y="24"/>
                    <a:pt x="0" y="43"/>
                    <a:pt x="0" y="6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7" name="Freeform 138">
              <a:extLst>
                <a:ext uri="{FF2B5EF4-FFF2-40B4-BE49-F238E27FC236}">
                  <a16:creationId xmlns:a16="http://schemas.microsoft.com/office/drawing/2014/main" id="{35A54640-76C2-4522-8726-A7BFEBD28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740"/>
              <a:ext cx="23" cy="9"/>
            </a:xfrm>
            <a:custGeom>
              <a:avLst/>
              <a:gdLst>
                <a:gd name="T0" fmla="*/ 0 w 24"/>
                <a:gd name="T1" fmla="*/ 7 h 10"/>
                <a:gd name="T2" fmla="*/ 21 w 24"/>
                <a:gd name="T3" fmla="*/ 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">
                  <a:moveTo>
                    <a:pt x="0" y="10"/>
                  </a:moveTo>
                  <a:cubicBezTo>
                    <a:pt x="1" y="0"/>
                    <a:pt x="18" y="0"/>
                    <a:pt x="24" y="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8" name="Freeform 139">
              <a:extLst>
                <a:ext uri="{FF2B5EF4-FFF2-40B4-BE49-F238E27FC236}">
                  <a16:creationId xmlns:a16="http://schemas.microsoft.com/office/drawing/2014/main" id="{D31AFA43-DAC0-437B-881A-CD55502DA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867"/>
              <a:ext cx="19" cy="12"/>
            </a:xfrm>
            <a:custGeom>
              <a:avLst/>
              <a:gdLst>
                <a:gd name="T0" fmla="*/ 0 w 20"/>
                <a:gd name="T1" fmla="*/ 12 h 12"/>
                <a:gd name="T2" fmla="*/ 17 w 20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2" y="6"/>
                    <a:pt x="14" y="0"/>
                    <a:pt x="20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9" name="Freeform 140">
              <a:extLst>
                <a:ext uri="{FF2B5EF4-FFF2-40B4-BE49-F238E27FC236}">
                  <a16:creationId xmlns:a16="http://schemas.microsoft.com/office/drawing/2014/main" id="{EFF1445E-BCDF-49D1-B53D-CA8CB40C2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975"/>
              <a:ext cx="13" cy="36"/>
            </a:xfrm>
            <a:custGeom>
              <a:avLst/>
              <a:gdLst>
                <a:gd name="T0" fmla="*/ 5 w 14"/>
                <a:gd name="T1" fmla="*/ 34 h 37"/>
                <a:gd name="T2" fmla="*/ 0 w 1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5" y="37"/>
                  </a:moveTo>
                  <a:cubicBezTo>
                    <a:pt x="14" y="25"/>
                    <a:pt x="9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0" name="Freeform 141">
              <a:extLst>
                <a:ext uri="{FF2B5EF4-FFF2-40B4-BE49-F238E27FC236}">
                  <a16:creationId xmlns:a16="http://schemas.microsoft.com/office/drawing/2014/main" id="{BE583C19-89A6-4540-AF11-3527F82CD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2508"/>
              <a:ext cx="1306" cy="22"/>
            </a:xfrm>
            <a:custGeom>
              <a:avLst/>
              <a:gdLst>
                <a:gd name="T0" fmla="*/ 0 w 1365"/>
                <a:gd name="T1" fmla="*/ 20 h 23"/>
                <a:gd name="T2" fmla="*/ 1196 w 1365"/>
                <a:gd name="T3" fmla="*/ 20 h 23"/>
                <a:gd name="T4" fmla="*/ 0 w 1365"/>
                <a:gd name="T5" fmla="*/ 2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5" h="23">
                  <a:moveTo>
                    <a:pt x="0" y="23"/>
                  </a:moveTo>
                  <a:cubicBezTo>
                    <a:pt x="1365" y="23"/>
                    <a:pt x="1365" y="23"/>
                    <a:pt x="1365" y="23"/>
                  </a:cubicBezTo>
                  <a:cubicBezTo>
                    <a:pt x="1365" y="23"/>
                    <a:pt x="554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1" name="Freeform 142">
              <a:extLst>
                <a:ext uri="{FF2B5EF4-FFF2-40B4-BE49-F238E27FC236}">
                  <a16:creationId xmlns:a16="http://schemas.microsoft.com/office/drawing/2014/main" id="{0538DF90-4E39-4467-913B-3AD5D9943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2911"/>
              <a:ext cx="47" cy="46"/>
            </a:xfrm>
            <a:custGeom>
              <a:avLst/>
              <a:gdLst>
                <a:gd name="T0" fmla="*/ 33 w 49"/>
                <a:gd name="T1" fmla="*/ 1 h 48"/>
                <a:gd name="T2" fmla="*/ 5 w 49"/>
                <a:gd name="T3" fmla="*/ 18 h 48"/>
                <a:gd name="T4" fmla="*/ 5 w 49"/>
                <a:gd name="T5" fmla="*/ 36 h 48"/>
                <a:gd name="T6" fmla="*/ 16 w 49"/>
                <a:gd name="T7" fmla="*/ 34 h 48"/>
                <a:gd name="T8" fmla="*/ 41 w 49"/>
                <a:gd name="T9" fmla="*/ 17 h 48"/>
                <a:gd name="T10" fmla="*/ 33 w 49"/>
                <a:gd name="T11" fmla="*/ 1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8">
                  <a:moveTo>
                    <a:pt x="37" y="1"/>
                  </a:moveTo>
                  <a:cubicBezTo>
                    <a:pt x="23" y="0"/>
                    <a:pt x="11" y="9"/>
                    <a:pt x="5" y="21"/>
                  </a:cubicBezTo>
                  <a:cubicBezTo>
                    <a:pt x="3" y="26"/>
                    <a:pt x="0" y="38"/>
                    <a:pt x="5" y="42"/>
                  </a:cubicBezTo>
                  <a:cubicBezTo>
                    <a:pt x="12" y="48"/>
                    <a:pt x="12" y="41"/>
                    <a:pt x="19" y="38"/>
                  </a:cubicBezTo>
                  <a:cubicBezTo>
                    <a:pt x="30" y="33"/>
                    <a:pt x="43" y="35"/>
                    <a:pt x="47" y="20"/>
                  </a:cubicBezTo>
                  <a:cubicBezTo>
                    <a:pt x="49" y="12"/>
                    <a:pt x="46" y="3"/>
                    <a:pt x="37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2" name="Freeform 143">
              <a:extLst>
                <a:ext uri="{FF2B5EF4-FFF2-40B4-BE49-F238E27FC236}">
                  <a16:creationId xmlns:a16="http://schemas.microsoft.com/office/drawing/2014/main" id="{079222A9-5F0E-4FC0-9F40-750154C4A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2901"/>
              <a:ext cx="51" cy="52"/>
            </a:xfrm>
            <a:custGeom>
              <a:avLst/>
              <a:gdLst>
                <a:gd name="T0" fmla="*/ 40 w 53"/>
                <a:gd name="T1" fmla="*/ 9 h 55"/>
                <a:gd name="T2" fmla="*/ 4 w 53"/>
                <a:gd name="T3" fmla="*/ 30 h 55"/>
                <a:gd name="T4" fmla="*/ 21 w 53"/>
                <a:gd name="T5" fmla="*/ 32 h 55"/>
                <a:gd name="T6" fmla="*/ 37 w 53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5">
                  <a:moveTo>
                    <a:pt x="46" y="11"/>
                  </a:moveTo>
                  <a:cubicBezTo>
                    <a:pt x="29" y="0"/>
                    <a:pt x="0" y="15"/>
                    <a:pt x="4" y="36"/>
                  </a:cubicBezTo>
                  <a:cubicBezTo>
                    <a:pt x="8" y="55"/>
                    <a:pt x="15" y="43"/>
                    <a:pt x="24" y="38"/>
                  </a:cubicBezTo>
                  <a:cubicBezTo>
                    <a:pt x="33" y="33"/>
                    <a:pt x="53" y="27"/>
                    <a:pt x="41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3" name="Freeform 144">
              <a:extLst>
                <a:ext uri="{FF2B5EF4-FFF2-40B4-BE49-F238E27FC236}">
                  <a16:creationId xmlns:a16="http://schemas.microsoft.com/office/drawing/2014/main" id="{AC798F01-2D8C-4291-A9DA-AF2C5F43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2908"/>
              <a:ext cx="49" cy="68"/>
            </a:xfrm>
            <a:custGeom>
              <a:avLst/>
              <a:gdLst>
                <a:gd name="T0" fmla="*/ 32 w 51"/>
                <a:gd name="T1" fmla="*/ 2 h 71"/>
                <a:gd name="T2" fmla="*/ 23 w 51"/>
                <a:gd name="T3" fmla="*/ 52 h 71"/>
                <a:gd name="T4" fmla="*/ 34 w 51"/>
                <a:gd name="T5" fmla="*/ 37 h 71"/>
                <a:gd name="T6" fmla="*/ 41 w 51"/>
                <a:gd name="T7" fmla="*/ 27 h 71"/>
                <a:gd name="T8" fmla="*/ 28 w 51"/>
                <a:gd name="T9" fmla="*/ 3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35" y="2"/>
                  </a:moveTo>
                  <a:cubicBezTo>
                    <a:pt x="0" y="0"/>
                    <a:pt x="4" y="71"/>
                    <a:pt x="26" y="58"/>
                  </a:cubicBezTo>
                  <a:cubicBezTo>
                    <a:pt x="30" y="56"/>
                    <a:pt x="34" y="46"/>
                    <a:pt x="37" y="43"/>
                  </a:cubicBezTo>
                  <a:cubicBezTo>
                    <a:pt x="41" y="38"/>
                    <a:pt x="45" y="36"/>
                    <a:pt x="47" y="30"/>
                  </a:cubicBezTo>
                  <a:cubicBezTo>
                    <a:pt x="51" y="17"/>
                    <a:pt x="43" y="6"/>
                    <a:pt x="31" y="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4" name="Freeform 145">
              <a:extLst>
                <a:ext uri="{FF2B5EF4-FFF2-40B4-BE49-F238E27FC236}">
                  <a16:creationId xmlns:a16="http://schemas.microsoft.com/office/drawing/2014/main" id="{C5512A4D-8662-4B2F-8CC5-BACF7D26D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3027"/>
              <a:ext cx="72" cy="53"/>
            </a:xfrm>
            <a:custGeom>
              <a:avLst/>
              <a:gdLst>
                <a:gd name="T0" fmla="*/ 1 w 75"/>
                <a:gd name="T1" fmla="*/ 35 h 55"/>
                <a:gd name="T2" fmla="*/ 33 w 75"/>
                <a:gd name="T3" fmla="*/ 4 h 55"/>
                <a:gd name="T4" fmla="*/ 47 w 75"/>
                <a:gd name="T5" fmla="*/ 39 h 55"/>
                <a:gd name="T6" fmla="*/ 23 w 75"/>
                <a:gd name="T7" fmla="*/ 34 h 55"/>
                <a:gd name="T8" fmla="*/ 5 w 75"/>
                <a:gd name="T9" fmla="*/ 3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5">
                  <a:moveTo>
                    <a:pt x="1" y="38"/>
                  </a:moveTo>
                  <a:cubicBezTo>
                    <a:pt x="0" y="17"/>
                    <a:pt x="13" y="0"/>
                    <a:pt x="36" y="4"/>
                  </a:cubicBezTo>
                  <a:cubicBezTo>
                    <a:pt x="48" y="6"/>
                    <a:pt x="75" y="39"/>
                    <a:pt x="53" y="43"/>
                  </a:cubicBezTo>
                  <a:cubicBezTo>
                    <a:pt x="43" y="45"/>
                    <a:pt x="37" y="33"/>
                    <a:pt x="26" y="37"/>
                  </a:cubicBezTo>
                  <a:cubicBezTo>
                    <a:pt x="21" y="39"/>
                    <a:pt x="6" y="55"/>
                    <a:pt x="5" y="4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5" name="Freeform 146">
              <a:extLst>
                <a:ext uri="{FF2B5EF4-FFF2-40B4-BE49-F238E27FC236}">
                  <a16:creationId xmlns:a16="http://schemas.microsoft.com/office/drawing/2014/main" id="{FA7F2D1C-1A1F-4794-92E9-8D19DB291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975"/>
              <a:ext cx="43" cy="65"/>
            </a:xfrm>
            <a:custGeom>
              <a:avLst/>
              <a:gdLst>
                <a:gd name="T0" fmla="*/ 31 w 45"/>
                <a:gd name="T1" fmla="*/ 5 h 67"/>
                <a:gd name="T2" fmla="*/ 4 w 45"/>
                <a:gd name="T3" fmla="*/ 21 h 67"/>
                <a:gd name="T4" fmla="*/ 11 w 45"/>
                <a:gd name="T5" fmla="*/ 49 h 67"/>
                <a:gd name="T6" fmla="*/ 21 w 45"/>
                <a:gd name="T7" fmla="*/ 30 h 67"/>
                <a:gd name="T8" fmla="*/ 33 w 45"/>
                <a:gd name="T9" fmla="*/ 22 h 67"/>
                <a:gd name="T10" fmla="*/ 26 w 45"/>
                <a:gd name="T11" fmla="*/ 5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7">
                  <a:moveTo>
                    <a:pt x="35" y="5"/>
                  </a:moveTo>
                  <a:cubicBezTo>
                    <a:pt x="19" y="0"/>
                    <a:pt x="8" y="10"/>
                    <a:pt x="4" y="24"/>
                  </a:cubicBezTo>
                  <a:cubicBezTo>
                    <a:pt x="1" y="33"/>
                    <a:pt x="0" y="67"/>
                    <a:pt x="13" y="55"/>
                  </a:cubicBezTo>
                  <a:cubicBezTo>
                    <a:pt x="18" y="51"/>
                    <a:pt x="18" y="39"/>
                    <a:pt x="24" y="33"/>
                  </a:cubicBezTo>
                  <a:cubicBezTo>
                    <a:pt x="28" y="30"/>
                    <a:pt x="36" y="30"/>
                    <a:pt x="39" y="25"/>
                  </a:cubicBezTo>
                  <a:cubicBezTo>
                    <a:pt x="45" y="16"/>
                    <a:pt x="39" y="6"/>
                    <a:pt x="29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6" name="Freeform 147">
              <a:extLst>
                <a:ext uri="{FF2B5EF4-FFF2-40B4-BE49-F238E27FC236}">
                  <a16:creationId xmlns:a16="http://schemas.microsoft.com/office/drawing/2014/main" id="{982D5866-02B6-4800-85B8-F756D747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676"/>
              <a:ext cx="1341" cy="1440"/>
            </a:xfrm>
            <a:custGeom>
              <a:avLst/>
              <a:gdLst>
                <a:gd name="T0" fmla="*/ 1229 w 1401"/>
                <a:gd name="T1" fmla="*/ 802 h 1503"/>
                <a:gd name="T2" fmla="*/ 1229 w 1401"/>
                <a:gd name="T3" fmla="*/ 0 h 1503"/>
                <a:gd name="T4" fmla="*/ 0 w 1401"/>
                <a:gd name="T5" fmla="*/ 0 h 1503"/>
                <a:gd name="T6" fmla="*/ 0 w 1401"/>
                <a:gd name="T7" fmla="*/ 803 h 1503"/>
                <a:gd name="T8" fmla="*/ 127 w 1401"/>
                <a:gd name="T9" fmla="*/ 955 h 1503"/>
                <a:gd name="T10" fmla="*/ 0 w 1401"/>
                <a:gd name="T11" fmla="*/ 1108 h 1503"/>
                <a:gd name="T12" fmla="*/ 0 w 1401"/>
                <a:gd name="T13" fmla="*/ 1322 h 1503"/>
                <a:gd name="T14" fmla="*/ 1229 w 1401"/>
                <a:gd name="T15" fmla="*/ 1322 h 1503"/>
                <a:gd name="T16" fmla="*/ 1229 w 1401"/>
                <a:gd name="T17" fmla="*/ 1109 h 15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1" h="1503">
                  <a:moveTo>
                    <a:pt x="1401" y="912"/>
                  </a:moveTo>
                  <a:cubicBezTo>
                    <a:pt x="1401" y="0"/>
                    <a:pt x="1401" y="0"/>
                    <a:pt x="14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13"/>
                    <a:pt x="0" y="913"/>
                    <a:pt x="0" y="913"/>
                  </a:cubicBezTo>
                  <a:cubicBezTo>
                    <a:pt x="78" y="914"/>
                    <a:pt x="145" y="992"/>
                    <a:pt x="145" y="1087"/>
                  </a:cubicBezTo>
                  <a:cubicBezTo>
                    <a:pt x="145" y="1182"/>
                    <a:pt x="78" y="1259"/>
                    <a:pt x="0" y="1260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1262"/>
                    <a:pt x="1401" y="1262"/>
                    <a:pt x="1401" y="126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7" name="Freeform 148">
              <a:extLst>
                <a:ext uri="{FF2B5EF4-FFF2-40B4-BE49-F238E27FC236}">
                  <a16:creationId xmlns:a16="http://schemas.microsoft.com/office/drawing/2014/main" id="{4144E958-A26C-469C-B0E1-3AA2F85CF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890"/>
              <a:ext cx="60" cy="55"/>
            </a:xfrm>
            <a:custGeom>
              <a:avLst/>
              <a:gdLst>
                <a:gd name="T0" fmla="*/ 0 w 63"/>
                <a:gd name="T1" fmla="*/ 25 h 57"/>
                <a:gd name="T2" fmla="*/ 37 w 63"/>
                <a:gd name="T3" fmla="*/ 42 h 57"/>
                <a:gd name="T4" fmla="*/ 20 w 63"/>
                <a:gd name="T5" fmla="*/ 40 h 57"/>
                <a:gd name="T6" fmla="*/ 1 w 63"/>
                <a:gd name="T7" fmla="*/ 2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7">
                  <a:moveTo>
                    <a:pt x="0" y="28"/>
                  </a:moveTo>
                  <a:cubicBezTo>
                    <a:pt x="1" y="0"/>
                    <a:pt x="63" y="23"/>
                    <a:pt x="43" y="48"/>
                  </a:cubicBezTo>
                  <a:cubicBezTo>
                    <a:pt x="36" y="57"/>
                    <a:pt x="30" y="46"/>
                    <a:pt x="23" y="44"/>
                  </a:cubicBezTo>
                  <a:cubicBezTo>
                    <a:pt x="12" y="41"/>
                    <a:pt x="8" y="41"/>
                    <a:pt x="1" y="3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8" name="Freeform 149">
              <a:extLst>
                <a:ext uri="{FF2B5EF4-FFF2-40B4-BE49-F238E27FC236}">
                  <a16:creationId xmlns:a16="http://schemas.microsoft.com/office/drawing/2014/main" id="{7709B13E-3F61-4FDD-A41F-1A0F136B0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975"/>
              <a:ext cx="32" cy="49"/>
            </a:xfrm>
            <a:custGeom>
              <a:avLst/>
              <a:gdLst>
                <a:gd name="T0" fmla="*/ 19 w 33"/>
                <a:gd name="T1" fmla="*/ 5 h 51"/>
                <a:gd name="T2" fmla="*/ 2 w 33"/>
                <a:gd name="T3" fmla="*/ 15 h 51"/>
                <a:gd name="T4" fmla="*/ 16 w 33"/>
                <a:gd name="T5" fmla="*/ 44 h 51"/>
                <a:gd name="T6" fmla="*/ 17 w 33"/>
                <a:gd name="T7" fmla="*/ 36 h 51"/>
                <a:gd name="T8" fmla="*/ 24 w 33"/>
                <a:gd name="T9" fmla="*/ 25 h 51"/>
                <a:gd name="T10" fmla="*/ 18 w 33"/>
                <a:gd name="T11" fmla="*/ 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51">
                  <a:moveTo>
                    <a:pt x="22" y="5"/>
                  </a:moveTo>
                  <a:cubicBezTo>
                    <a:pt x="13" y="0"/>
                    <a:pt x="4" y="11"/>
                    <a:pt x="2" y="18"/>
                  </a:cubicBezTo>
                  <a:cubicBezTo>
                    <a:pt x="0" y="26"/>
                    <a:pt x="3" y="51"/>
                    <a:pt x="16" y="50"/>
                  </a:cubicBezTo>
                  <a:cubicBezTo>
                    <a:pt x="22" y="49"/>
                    <a:pt x="19" y="45"/>
                    <a:pt x="20" y="40"/>
                  </a:cubicBezTo>
                  <a:cubicBezTo>
                    <a:pt x="21" y="32"/>
                    <a:pt x="23" y="34"/>
                    <a:pt x="27" y="28"/>
                  </a:cubicBezTo>
                  <a:cubicBezTo>
                    <a:pt x="31" y="21"/>
                    <a:pt x="33" y="8"/>
                    <a:pt x="21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9" name="Freeform 150">
              <a:extLst>
                <a:ext uri="{FF2B5EF4-FFF2-40B4-BE49-F238E27FC236}">
                  <a16:creationId xmlns:a16="http://schemas.microsoft.com/office/drawing/2014/main" id="{17F6B378-3E7A-4213-920D-85081BD73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973"/>
              <a:ext cx="60" cy="70"/>
            </a:xfrm>
            <a:custGeom>
              <a:avLst/>
              <a:gdLst>
                <a:gd name="T0" fmla="*/ 26 w 63"/>
                <a:gd name="T1" fmla="*/ 58 h 73"/>
                <a:gd name="T2" fmla="*/ 48 w 63"/>
                <a:gd name="T3" fmla="*/ 27 h 73"/>
                <a:gd name="T4" fmla="*/ 39 w 63"/>
                <a:gd name="T5" fmla="*/ 43 h 73"/>
                <a:gd name="T6" fmla="*/ 25 w 63"/>
                <a:gd name="T7" fmla="*/ 58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73">
                  <a:moveTo>
                    <a:pt x="29" y="67"/>
                  </a:moveTo>
                  <a:cubicBezTo>
                    <a:pt x="0" y="54"/>
                    <a:pt x="37" y="0"/>
                    <a:pt x="55" y="30"/>
                  </a:cubicBezTo>
                  <a:cubicBezTo>
                    <a:pt x="63" y="42"/>
                    <a:pt x="49" y="40"/>
                    <a:pt x="45" y="49"/>
                  </a:cubicBezTo>
                  <a:cubicBezTo>
                    <a:pt x="41" y="58"/>
                    <a:pt x="44" y="73"/>
                    <a:pt x="28" y="6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0" name="Freeform 151">
              <a:extLst>
                <a:ext uri="{FF2B5EF4-FFF2-40B4-BE49-F238E27FC236}">
                  <a16:creationId xmlns:a16="http://schemas.microsoft.com/office/drawing/2014/main" id="{E4519392-B48D-4C10-99D3-019361CA3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3055"/>
              <a:ext cx="49" cy="58"/>
            </a:xfrm>
            <a:custGeom>
              <a:avLst/>
              <a:gdLst>
                <a:gd name="T0" fmla="*/ 34 w 52"/>
                <a:gd name="T1" fmla="*/ 3 h 61"/>
                <a:gd name="T2" fmla="*/ 8 w 52"/>
                <a:gd name="T3" fmla="*/ 14 h 61"/>
                <a:gd name="T4" fmla="*/ 18 w 52"/>
                <a:gd name="T5" fmla="*/ 46 h 61"/>
                <a:gd name="T6" fmla="*/ 32 w 52"/>
                <a:gd name="T7" fmla="*/ 36 h 61"/>
                <a:gd name="T8" fmla="*/ 42 w 52"/>
                <a:gd name="T9" fmla="*/ 23 h 61"/>
                <a:gd name="T10" fmla="*/ 33 w 52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1">
                  <a:moveTo>
                    <a:pt x="40" y="3"/>
                  </a:moveTo>
                  <a:cubicBezTo>
                    <a:pt x="27" y="2"/>
                    <a:pt x="15" y="5"/>
                    <a:pt x="8" y="17"/>
                  </a:cubicBezTo>
                  <a:cubicBezTo>
                    <a:pt x="2" y="28"/>
                    <a:pt x="0" y="61"/>
                    <a:pt x="21" y="53"/>
                  </a:cubicBezTo>
                  <a:cubicBezTo>
                    <a:pt x="26" y="52"/>
                    <a:pt x="33" y="45"/>
                    <a:pt x="38" y="42"/>
                  </a:cubicBezTo>
                  <a:cubicBezTo>
                    <a:pt x="46" y="38"/>
                    <a:pt x="50" y="36"/>
                    <a:pt x="51" y="26"/>
                  </a:cubicBezTo>
                  <a:cubicBezTo>
                    <a:pt x="52" y="17"/>
                    <a:pt x="51" y="1"/>
                    <a:pt x="39" y="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1" name="Freeform 152">
              <a:extLst>
                <a:ext uri="{FF2B5EF4-FFF2-40B4-BE49-F238E27FC236}">
                  <a16:creationId xmlns:a16="http://schemas.microsoft.com/office/drawing/2014/main" id="{1D42049B-AF62-44D8-8142-57C91B871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3051"/>
              <a:ext cx="64" cy="50"/>
            </a:xfrm>
            <a:custGeom>
              <a:avLst/>
              <a:gdLst>
                <a:gd name="T0" fmla="*/ 53 w 67"/>
                <a:gd name="T1" fmla="*/ 7 h 52"/>
                <a:gd name="T2" fmla="*/ 17 w 67"/>
                <a:gd name="T3" fmla="*/ 12 h 52"/>
                <a:gd name="T4" fmla="*/ 11 w 67"/>
                <a:gd name="T5" fmla="*/ 38 h 52"/>
                <a:gd name="T6" fmla="*/ 49 w 67"/>
                <a:gd name="T7" fmla="*/ 33 h 52"/>
                <a:gd name="T8" fmla="*/ 49 w 67"/>
                <a:gd name="T9" fmla="*/ 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1" y="7"/>
                  </a:moveTo>
                  <a:cubicBezTo>
                    <a:pt x="47" y="0"/>
                    <a:pt x="31" y="3"/>
                    <a:pt x="20" y="12"/>
                  </a:cubicBezTo>
                  <a:cubicBezTo>
                    <a:pt x="12" y="18"/>
                    <a:pt x="0" y="36"/>
                    <a:pt x="11" y="44"/>
                  </a:cubicBezTo>
                  <a:cubicBezTo>
                    <a:pt x="20" y="52"/>
                    <a:pt x="46" y="42"/>
                    <a:pt x="55" y="36"/>
                  </a:cubicBezTo>
                  <a:cubicBezTo>
                    <a:pt x="67" y="29"/>
                    <a:pt x="67" y="17"/>
                    <a:pt x="56" y="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2" name="Freeform 153">
              <a:extLst>
                <a:ext uri="{FF2B5EF4-FFF2-40B4-BE49-F238E27FC236}">
                  <a16:creationId xmlns:a16="http://schemas.microsoft.com/office/drawing/2014/main" id="{7B603731-FF25-4485-87DB-52FBAC3F9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3017"/>
              <a:ext cx="76" cy="85"/>
            </a:xfrm>
            <a:custGeom>
              <a:avLst/>
              <a:gdLst>
                <a:gd name="T0" fmla="*/ 10 w 80"/>
                <a:gd name="T1" fmla="*/ 64 h 89"/>
                <a:gd name="T2" fmla="*/ 31 w 80"/>
                <a:gd name="T3" fmla="*/ 8 h 89"/>
                <a:gd name="T4" fmla="*/ 68 w 80"/>
                <a:gd name="T5" fmla="*/ 18 h 89"/>
                <a:gd name="T6" fmla="*/ 54 w 80"/>
                <a:gd name="T7" fmla="*/ 42 h 89"/>
                <a:gd name="T8" fmla="*/ 43 w 80"/>
                <a:gd name="T9" fmla="*/ 68 h 89"/>
                <a:gd name="T10" fmla="*/ 14 w 80"/>
                <a:gd name="T11" fmla="*/ 6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11" y="73"/>
                  </a:moveTo>
                  <a:cubicBezTo>
                    <a:pt x="0" y="55"/>
                    <a:pt x="20" y="17"/>
                    <a:pt x="37" y="8"/>
                  </a:cubicBezTo>
                  <a:cubicBezTo>
                    <a:pt x="50" y="1"/>
                    <a:pt x="80" y="0"/>
                    <a:pt x="80" y="21"/>
                  </a:cubicBezTo>
                  <a:cubicBezTo>
                    <a:pt x="80" y="33"/>
                    <a:pt x="67" y="38"/>
                    <a:pt x="63" y="48"/>
                  </a:cubicBezTo>
                  <a:cubicBezTo>
                    <a:pt x="59" y="59"/>
                    <a:pt x="58" y="69"/>
                    <a:pt x="49" y="77"/>
                  </a:cubicBezTo>
                  <a:cubicBezTo>
                    <a:pt x="42" y="83"/>
                    <a:pt x="20" y="89"/>
                    <a:pt x="17" y="7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3" name="Freeform 154">
              <a:extLst>
                <a:ext uri="{FF2B5EF4-FFF2-40B4-BE49-F238E27FC236}">
                  <a16:creationId xmlns:a16="http://schemas.microsoft.com/office/drawing/2014/main" id="{EA59E804-4C5C-46D5-B712-0C5B0732A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910"/>
              <a:ext cx="58" cy="63"/>
            </a:xfrm>
            <a:custGeom>
              <a:avLst/>
              <a:gdLst>
                <a:gd name="T0" fmla="*/ 12 w 61"/>
                <a:gd name="T1" fmla="*/ 53 h 65"/>
                <a:gd name="T2" fmla="*/ 5 w 61"/>
                <a:gd name="T3" fmla="*/ 23 h 65"/>
                <a:gd name="T4" fmla="*/ 39 w 61"/>
                <a:gd name="T5" fmla="*/ 11 h 65"/>
                <a:gd name="T6" fmla="*/ 32 w 61"/>
                <a:gd name="T7" fmla="*/ 32 h 65"/>
                <a:gd name="T8" fmla="*/ 16 w 61"/>
                <a:gd name="T9" fmla="*/ 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5" y="59"/>
                  </a:moveTo>
                  <a:cubicBezTo>
                    <a:pt x="0" y="65"/>
                    <a:pt x="1" y="34"/>
                    <a:pt x="5" y="26"/>
                  </a:cubicBezTo>
                  <a:cubicBezTo>
                    <a:pt x="12" y="12"/>
                    <a:pt x="30" y="0"/>
                    <a:pt x="45" y="11"/>
                  </a:cubicBezTo>
                  <a:cubicBezTo>
                    <a:pt x="61" y="23"/>
                    <a:pt x="45" y="27"/>
                    <a:pt x="38" y="35"/>
                  </a:cubicBezTo>
                  <a:cubicBezTo>
                    <a:pt x="29" y="44"/>
                    <a:pt x="33" y="61"/>
                    <a:pt x="19" y="6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4" name="Freeform 155">
              <a:extLst>
                <a:ext uri="{FF2B5EF4-FFF2-40B4-BE49-F238E27FC236}">
                  <a16:creationId xmlns:a16="http://schemas.microsoft.com/office/drawing/2014/main" id="{0D11DAB2-B992-46CC-BA00-9601B9972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980"/>
              <a:ext cx="62" cy="66"/>
            </a:xfrm>
            <a:custGeom>
              <a:avLst/>
              <a:gdLst>
                <a:gd name="T0" fmla="*/ 7 w 65"/>
                <a:gd name="T1" fmla="*/ 51 h 69"/>
                <a:gd name="T2" fmla="*/ 20 w 65"/>
                <a:gd name="T3" fmla="*/ 11 h 69"/>
                <a:gd name="T4" fmla="*/ 56 w 65"/>
                <a:gd name="T5" fmla="*/ 15 h 69"/>
                <a:gd name="T6" fmla="*/ 49 w 65"/>
                <a:gd name="T7" fmla="*/ 29 h 69"/>
                <a:gd name="T8" fmla="*/ 39 w 65"/>
                <a:gd name="T9" fmla="*/ 42 h 69"/>
                <a:gd name="T10" fmla="*/ 10 w 65"/>
                <a:gd name="T11" fmla="*/ 52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9">
                  <a:moveTo>
                    <a:pt x="7" y="57"/>
                  </a:moveTo>
                  <a:cubicBezTo>
                    <a:pt x="0" y="44"/>
                    <a:pt x="14" y="21"/>
                    <a:pt x="23" y="13"/>
                  </a:cubicBezTo>
                  <a:cubicBezTo>
                    <a:pt x="32" y="5"/>
                    <a:pt x="65" y="0"/>
                    <a:pt x="65" y="18"/>
                  </a:cubicBezTo>
                  <a:cubicBezTo>
                    <a:pt x="65" y="24"/>
                    <a:pt x="59" y="29"/>
                    <a:pt x="56" y="32"/>
                  </a:cubicBezTo>
                  <a:cubicBezTo>
                    <a:pt x="51" y="38"/>
                    <a:pt x="49" y="42"/>
                    <a:pt x="45" y="48"/>
                  </a:cubicBezTo>
                  <a:cubicBezTo>
                    <a:pt x="37" y="61"/>
                    <a:pt x="24" y="69"/>
                    <a:pt x="10" y="5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5" name="Freeform 156">
              <a:extLst>
                <a:ext uri="{FF2B5EF4-FFF2-40B4-BE49-F238E27FC236}">
                  <a16:creationId xmlns:a16="http://schemas.microsoft.com/office/drawing/2014/main" id="{406A6AC4-48DF-4B3E-99D4-29C46BCF5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924"/>
              <a:ext cx="45" cy="40"/>
            </a:xfrm>
            <a:custGeom>
              <a:avLst/>
              <a:gdLst>
                <a:gd name="T0" fmla="*/ 4 w 47"/>
                <a:gd name="T1" fmla="*/ 34 h 42"/>
                <a:gd name="T2" fmla="*/ 15 w 47"/>
                <a:gd name="T3" fmla="*/ 4 h 42"/>
                <a:gd name="T4" fmla="*/ 40 w 47"/>
                <a:gd name="T5" fmla="*/ 16 h 42"/>
                <a:gd name="T6" fmla="*/ 7 w 47"/>
                <a:gd name="T7" fmla="*/ 3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2">
                  <a:moveTo>
                    <a:pt x="4" y="40"/>
                  </a:moveTo>
                  <a:cubicBezTo>
                    <a:pt x="0" y="28"/>
                    <a:pt x="6" y="9"/>
                    <a:pt x="18" y="4"/>
                  </a:cubicBezTo>
                  <a:cubicBezTo>
                    <a:pt x="28" y="0"/>
                    <a:pt x="47" y="7"/>
                    <a:pt x="46" y="19"/>
                  </a:cubicBezTo>
                  <a:cubicBezTo>
                    <a:pt x="46" y="30"/>
                    <a:pt x="17" y="42"/>
                    <a:pt x="7" y="3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6" name="Freeform 157">
              <a:extLst>
                <a:ext uri="{FF2B5EF4-FFF2-40B4-BE49-F238E27FC236}">
                  <a16:creationId xmlns:a16="http://schemas.microsoft.com/office/drawing/2014/main" id="{D6E9C9D5-3331-465A-BDF5-4E9ADAF08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895"/>
              <a:ext cx="61" cy="52"/>
            </a:xfrm>
            <a:custGeom>
              <a:avLst/>
              <a:gdLst>
                <a:gd name="T0" fmla="*/ 6 w 63"/>
                <a:gd name="T1" fmla="*/ 35 h 54"/>
                <a:gd name="T2" fmla="*/ 9 w 63"/>
                <a:gd name="T3" fmla="*/ 8 h 54"/>
                <a:gd name="T4" fmla="*/ 44 w 63"/>
                <a:gd name="T5" fmla="*/ 11 h 54"/>
                <a:gd name="T6" fmla="*/ 10 w 63"/>
                <a:gd name="T7" fmla="*/ 3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4">
                  <a:moveTo>
                    <a:pt x="6" y="38"/>
                  </a:moveTo>
                  <a:cubicBezTo>
                    <a:pt x="4" y="28"/>
                    <a:pt x="0" y="16"/>
                    <a:pt x="9" y="8"/>
                  </a:cubicBezTo>
                  <a:cubicBezTo>
                    <a:pt x="18" y="0"/>
                    <a:pt x="41" y="1"/>
                    <a:pt x="48" y="11"/>
                  </a:cubicBezTo>
                  <a:cubicBezTo>
                    <a:pt x="63" y="31"/>
                    <a:pt x="17" y="54"/>
                    <a:pt x="10" y="3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7" name="Freeform 158">
              <a:extLst>
                <a:ext uri="{FF2B5EF4-FFF2-40B4-BE49-F238E27FC236}">
                  <a16:creationId xmlns:a16="http://schemas.microsoft.com/office/drawing/2014/main" id="{44744DE5-64BC-458B-AD22-9853D7F60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48"/>
              <a:ext cx="52" cy="47"/>
            </a:xfrm>
            <a:custGeom>
              <a:avLst/>
              <a:gdLst>
                <a:gd name="T0" fmla="*/ 44 w 54"/>
                <a:gd name="T1" fmla="*/ 0 h 49"/>
                <a:gd name="T2" fmla="*/ 13 w 54"/>
                <a:gd name="T3" fmla="*/ 12 h 49"/>
                <a:gd name="T4" fmla="*/ 1 w 54"/>
                <a:gd name="T5" fmla="*/ 26 h 49"/>
                <a:gd name="T6" fmla="*/ 12 w 54"/>
                <a:gd name="T7" fmla="*/ 42 h 49"/>
                <a:gd name="T8" fmla="*/ 31 w 54"/>
                <a:gd name="T9" fmla="*/ 31 h 49"/>
                <a:gd name="T10" fmla="*/ 44 w 54"/>
                <a:gd name="T11" fmla="*/ 20 h 49"/>
                <a:gd name="T12" fmla="*/ 39 w 54"/>
                <a:gd name="T13" fmla="*/ 1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9">
                  <a:moveTo>
                    <a:pt x="50" y="0"/>
                  </a:moveTo>
                  <a:cubicBezTo>
                    <a:pt x="35" y="0"/>
                    <a:pt x="27" y="5"/>
                    <a:pt x="14" y="13"/>
                  </a:cubicBezTo>
                  <a:cubicBezTo>
                    <a:pt x="7" y="18"/>
                    <a:pt x="2" y="20"/>
                    <a:pt x="1" y="29"/>
                  </a:cubicBezTo>
                  <a:cubicBezTo>
                    <a:pt x="0" y="37"/>
                    <a:pt x="3" y="48"/>
                    <a:pt x="12" y="48"/>
                  </a:cubicBezTo>
                  <a:cubicBezTo>
                    <a:pt x="21" y="49"/>
                    <a:pt x="27" y="38"/>
                    <a:pt x="34" y="34"/>
                  </a:cubicBezTo>
                  <a:cubicBezTo>
                    <a:pt x="40" y="31"/>
                    <a:pt x="47" y="30"/>
                    <a:pt x="50" y="23"/>
                  </a:cubicBezTo>
                  <a:cubicBezTo>
                    <a:pt x="54" y="16"/>
                    <a:pt x="52" y="5"/>
                    <a:pt x="45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8" name="Freeform 159">
              <a:extLst>
                <a:ext uri="{FF2B5EF4-FFF2-40B4-BE49-F238E27FC236}">
                  <a16:creationId xmlns:a16="http://schemas.microsoft.com/office/drawing/2014/main" id="{AC32F4BD-D8D0-449D-B3A7-F83C64869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006"/>
              <a:ext cx="59" cy="63"/>
            </a:xfrm>
            <a:custGeom>
              <a:avLst/>
              <a:gdLst>
                <a:gd name="T0" fmla="*/ 48 w 61"/>
                <a:gd name="T1" fmla="*/ 8 h 66"/>
                <a:gd name="T2" fmla="*/ 22 w 61"/>
                <a:gd name="T3" fmla="*/ 1 h 66"/>
                <a:gd name="T4" fmla="*/ 1 w 61"/>
                <a:gd name="T5" fmla="*/ 20 h 66"/>
                <a:gd name="T6" fmla="*/ 44 w 61"/>
                <a:gd name="T7" fmla="*/ 1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6">
                  <a:moveTo>
                    <a:pt x="54" y="8"/>
                  </a:moveTo>
                  <a:cubicBezTo>
                    <a:pt x="44" y="6"/>
                    <a:pt x="35" y="0"/>
                    <a:pt x="25" y="1"/>
                  </a:cubicBezTo>
                  <a:cubicBezTo>
                    <a:pt x="14" y="2"/>
                    <a:pt x="1" y="11"/>
                    <a:pt x="1" y="23"/>
                  </a:cubicBezTo>
                  <a:cubicBezTo>
                    <a:pt x="0" y="66"/>
                    <a:pt x="61" y="31"/>
                    <a:pt x="49" y="1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9" name="Freeform 160">
              <a:extLst>
                <a:ext uri="{FF2B5EF4-FFF2-40B4-BE49-F238E27FC236}">
                  <a16:creationId xmlns:a16="http://schemas.microsoft.com/office/drawing/2014/main" id="{FB7EC91E-A270-457E-B1ED-98FE7038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3042"/>
              <a:ext cx="53" cy="54"/>
            </a:xfrm>
            <a:custGeom>
              <a:avLst/>
              <a:gdLst>
                <a:gd name="T0" fmla="*/ 32 w 55"/>
                <a:gd name="T1" fmla="*/ 7 h 56"/>
                <a:gd name="T2" fmla="*/ 2 w 55"/>
                <a:gd name="T3" fmla="*/ 23 h 56"/>
                <a:gd name="T4" fmla="*/ 22 w 55"/>
                <a:gd name="T5" fmla="*/ 47 h 56"/>
                <a:gd name="T6" fmla="*/ 47 w 55"/>
                <a:gd name="T7" fmla="*/ 27 h 56"/>
                <a:gd name="T8" fmla="*/ 33 w 55"/>
                <a:gd name="T9" fmla="*/ 1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5" y="7"/>
                  </a:moveTo>
                  <a:cubicBezTo>
                    <a:pt x="19" y="9"/>
                    <a:pt x="7" y="0"/>
                    <a:pt x="2" y="26"/>
                  </a:cubicBezTo>
                  <a:cubicBezTo>
                    <a:pt x="0" y="41"/>
                    <a:pt x="8" y="56"/>
                    <a:pt x="25" y="53"/>
                  </a:cubicBezTo>
                  <a:cubicBezTo>
                    <a:pt x="32" y="51"/>
                    <a:pt x="51" y="38"/>
                    <a:pt x="53" y="30"/>
                  </a:cubicBezTo>
                  <a:cubicBezTo>
                    <a:pt x="55" y="20"/>
                    <a:pt x="43" y="14"/>
                    <a:pt x="36" y="1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0" name="Freeform 161">
              <a:extLst>
                <a:ext uri="{FF2B5EF4-FFF2-40B4-BE49-F238E27FC236}">
                  <a16:creationId xmlns:a16="http://schemas.microsoft.com/office/drawing/2014/main" id="{9AFF36D1-F27A-4DB6-B79F-0207BBD93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987"/>
              <a:ext cx="85" cy="63"/>
            </a:xfrm>
            <a:custGeom>
              <a:avLst/>
              <a:gdLst>
                <a:gd name="T0" fmla="*/ 12 w 89"/>
                <a:gd name="T1" fmla="*/ 51 h 66"/>
                <a:gd name="T2" fmla="*/ 26 w 89"/>
                <a:gd name="T3" fmla="*/ 10 h 66"/>
                <a:gd name="T4" fmla="*/ 68 w 89"/>
                <a:gd name="T5" fmla="*/ 20 h 66"/>
                <a:gd name="T6" fmla="*/ 49 w 89"/>
                <a:gd name="T7" fmla="*/ 28 h 66"/>
                <a:gd name="T8" fmla="*/ 36 w 89"/>
                <a:gd name="T9" fmla="*/ 40 h 66"/>
                <a:gd name="T10" fmla="*/ 14 w 89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66">
                  <a:moveTo>
                    <a:pt x="15" y="59"/>
                  </a:moveTo>
                  <a:cubicBezTo>
                    <a:pt x="0" y="46"/>
                    <a:pt x="14" y="18"/>
                    <a:pt x="29" y="10"/>
                  </a:cubicBezTo>
                  <a:cubicBezTo>
                    <a:pt x="37" y="5"/>
                    <a:pt x="89" y="0"/>
                    <a:pt x="77" y="23"/>
                  </a:cubicBezTo>
                  <a:cubicBezTo>
                    <a:pt x="73" y="30"/>
                    <a:pt x="60" y="29"/>
                    <a:pt x="55" y="31"/>
                  </a:cubicBezTo>
                  <a:cubicBezTo>
                    <a:pt x="48" y="35"/>
                    <a:pt x="46" y="41"/>
                    <a:pt x="42" y="46"/>
                  </a:cubicBezTo>
                  <a:cubicBezTo>
                    <a:pt x="36" y="55"/>
                    <a:pt x="28" y="66"/>
                    <a:pt x="17" y="6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1" name="Freeform 162">
              <a:extLst>
                <a:ext uri="{FF2B5EF4-FFF2-40B4-BE49-F238E27FC236}">
                  <a16:creationId xmlns:a16="http://schemas.microsoft.com/office/drawing/2014/main" id="{10648B9D-894D-4928-A9E6-08EBADFB9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897"/>
              <a:ext cx="74" cy="67"/>
            </a:xfrm>
            <a:custGeom>
              <a:avLst/>
              <a:gdLst>
                <a:gd name="T0" fmla="*/ 14 w 78"/>
                <a:gd name="T1" fmla="*/ 55 h 70"/>
                <a:gd name="T2" fmla="*/ 66 w 78"/>
                <a:gd name="T3" fmla="*/ 41 h 70"/>
                <a:gd name="T4" fmla="*/ 34 w 78"/>
                <a:gd name="T5" fmla="*/ 48 h 70"/>
                <a:gd name="T6" fmla="*/ 16 w 78"/>
                <a:gd name="T7" fmla="*/ 5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70">
                  <a:moveTo>
                    <a:pt x="17" y="63"/>
                  </a:moveTo>
                  <a:cubicBezTo>
                    <a:pt x="0" y="49"/>
                    <a:pt x="78" y="0"/>
                    <a:pt x="78" y="47"/>
                  </a:cubicBezTo>
                  <a:cubicBezTo>
                    <a:pt x="66" y="53"/>
                    <a:pt x="52" y="46"/>
                    <a:pt x="40" y="54"/>
                  </a:cubicBezTo>
                  <a:cubicBezTo>
                    <a:pt x="35" y="59"/>
                    <a:pt x="28" y="70"/>
                    <a:pt x="19" y="6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2" name="Freeform 163">
              <a:extLst>
                <a:ext uri="{FF2B5EF4-FFF2-40B4-BE49-F238E27FC236}">
                  <a16:creationId xmlns:a16="http://schemas.microsoft.com/office/drawing/2014/main" id="{F45324BD-4AF0-498F-B929-94F5F3C14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906"/>
              <a:ext cx="73" cy="75"/>
            </a:xfrm>
            <a:custGeom>
              <a:avLst/>
              <a:gdLst>
                <a:gd name="T0" fmla="*/ 2 w 76"/>
                <a:gd name="T1" fmla="*/ 50 h 78"/>
                <a:gd name="T2" fmla="*/ 42 w 76"/>
                <a:gd name="T3" fmla="*/ 9 h 78"/>
                <a:gd name="T4" fmla="*/ 59 w 76"/>
                <a:gd name="T5" fmla="*/ 47 h 78"/>
                <a:gd name="T6" fmla="*/ 23 w 76"/>
                <a:gd name="T7" fmla="*/ 68 h 78"/>
                <a:gd name="T8" fmla="*/ 5 w 76"/>
                <a:gd name="T9" fmla="*/ 5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8">
                  <a:moveTo>
                    <a:pt x="2" y="56"/>
                  </a:moveTo>
                  <a:cubicBezTo>
                    <a:pt x="0" y="30"/>
                    <a:pt x="18" y="0"/>
                    <a:pt x="48" y="9"/>
                  </a:cubicBezTo>
                  <a:cubicBezTo>
                    <a:pt x="70" y="15"/>
                    <a:pt x="76" y="34"/>
                    <a:pt x="66" y="53"/>
                  </a:cubicBezTo>
                  <a:cubicBezTo>
                    <a:pt x="58" y="69"/>
                    <a:pt x="45" y="78"/>
                    <a:pt x="26" y="77"/>
                  </a:cubicBezTo>
                  <a:cubicBezTo>
                    <a:pt x="15" y="77"/>
                    <a:pt x="9" y="70"/>
                    <a:pt x="5" y="6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3" name="Freeform 164">
              <a:extLst>
                <a:ext uri="{FF2B5EF4-FFF2-40B4-BE49-F238E27FC236}">
                  <a16:creationId xmlns:a16="http://schemas.microsoft.com/office/drawing/2014/main" id="{84A96242-8350-44CC-9280-022B5A14E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3038"/>
              <a:ext cx="61" cy="66"/>
            </a:xfrm>
            <a:custGeom>
              <a:avLst/>
              <a:gdLst>
                <a:gd name="T0" fmla="*/ 49 w 64"/>
                <a:gd name="T1" fmla="*/ 4 h 69"/>
                <a:gd name="T2" fmla="*/ 6 w 64"/>
                <a:gd name="T3" fmla="*/ 18 h 69"/>
                <a:gd name="T4" fmla="*/ 6 w 64"/>
                <a:gd name="T5" fmla="*/ 44 h 69"/>
                <a:gd name="T6" fmla="*/ 26 w 64"/>
                <a:gd name="T7" fmla="*/ 55 h 69"/>
                <a:gd name="T8" fmla="*/ 31 w 64"/>
                <a:gd name="T9" fmla="*/ 39 h 69"/>
                <a:gd name="T10" fmla="*/ 47 w 64"/>
                <a:gd name="T11" fmla="*/ 29 h 69"/>
                <a:gd name="T12" fmla="*/ 49 w 64"/>
                <a:gd name="T13" fmla="*/ 6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69">
                  <a:moveTo>
                    <a:pt x="56" y="4"/>
                  </a:moveTo>
                  <a:cubicBezTo>
                    <a:pt x="40" y="0"/>
                    <a:pt x="14" y="7"/>
                    <a:pt x="6" y="21"/>
                  </a:cubicBezTo>
                  <a:cubicBezTo>
                    <a:pt x="0" y="31"/>
                    <a:pt x="0" y="40"/>
                    <a:pt x="6" y="50"/>
                  </a:cubicBezTo>
                  <a:cubicBezTo>
                    <a:pt x="9" y="55"/>
                    <a:pt x="21" y="69"/>
                    <a:pt x="29" y="64"/>
                  </a:cubicBezTo>
                  <a:cubicBezTo>
                    <a:pt x="34" y="61"/>
                    <a:pt x="31" y="50"/>
                    <a:pt x="37" y="45"/>
                  </a:cubicBezTo>
                  <a:cubicBezTo>
                    <a:pt x="42" y="40"/>
                    <a:pt x="49" y="38"/>
                    <a:pt x="54" y="32"/>
                  </a:cubicBezTo>
                  <a:cubicBezTo>
                    <a:pt x="59" y="25"/>
                    <a:pt x="64" y="11"/>
                    <a:pt x="56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4" name="Freeform 165">
              <a:extLst>
                <a:ext uri="{FF2B5EF4-FFF2-40B4-BE49-F238E27FC236}">
                  <a16:creationId xmlns:a16="http://schemas.microsoft.com/office/drawing/2014/main" id="{ED569646-32CC-4412-A2B1-7D3554EAE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889"/>
              <a:ext cx="72" cy="61"/>
            </a:xfrm>
            <a:custGeom>
              <a:avLst/>
              <a:gdLst>
                <a:gd name="T0" fmla="*/ 31 w 75"/>
                <a:gd name="T1" fmla="*/ 51 h 64"/>
                <a:gd name="T2" fmla="*/ 66 w 75"/>
                <a:gd name="T3" fmla="*/ 30 h 64"/>
                <a:gd name="T4" fmla="*/ 54 w 75"/>
                <a:gd name="T5" fmla="*/ 33 h 64"/>
                <a:gd name="T6" fmla="*/ 48 w 75"/>
                <a:gd name="T7" fmla="*/ 44 h 64"/>
                <a:gd name="T8" fmla="*/ 32 w 75"/>
                <a:gd name="T9" fmla="*/ 4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4">
                  <a:moveTo>
                    <a:pt x="34" y="59"/>
                  </a:moveTo>
                  <a:cubicBezTo>
                    <a:pt x="0" y="30"/>
                    <a:pt x="75" y="0"/>
                    <a:pt x="75" y="35"/>
                  </a:cubicBezTo>
                  <a:cubicBezTo>
                    <a:pt x="71" y="37"/>
                    <a:pt x="64" y="36"/>
                    <a:pt x="60" y="39"/>
                  </a:cubicBezTo>
                  <a:cubicBezTo>
                    <a:pt x="55" y="42"/>
                    <a:pt x="56" y="46"/>
                    <a:pt x="54" y="50"/>
                  </a:cubicBezTo>
                  <a:cubicBezTo>
                    <a:pt x="50" y="56"/>
                    <a:pt x="42" y="64"/>
                    <a:pt x="35" y="5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5" name="Freeform 166">
              <a:extLst>
                <a:ext uri="{FF2B5EF4-FFF2-40B4-BE49-F238E27FC236}">
                  <a16:creationId xmlns:a16="http://schemas.microsoft.com/office/drawing/2014/main" id="{0C177431-62A6-425D-A275-277731466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889"/>
              <a:ext cx="53" cy="54"/>
            </a:xfrm>
            <a:custGeom>
              <a:avLst/>
              <a:gdLst>
                <a:gd name="T0" fmla="*/ 11 w 55"/>
                <a:gd name="T1" fmla="*/ 50 h 56"/>
                <a:gd name="T2" fmla="*/ 40 w 55"/>
                <a:gd name="T3" fmla="*/ 26 h 56"/>
                <a:gd name="T4" fmla="*/ 13 w 55"/>
                <a:gd name="T5" fmla="*/ 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6">
                  <a:moveTo>
                    <a:pt x="11" y="56"/>
                  </a:moveTo>
                  <a:cubicBezTo>
                    <a:pt x="0" y="35"/>
                    <a:pt x="33" y="0"/>
                    <a:pt x="45" y="29"/>
                  </a:cubicBezTo>
                  <a:cubicBezTo>
                    <a:pt x="55" y="54"/>
                    <a:pt x="33" y="55"/>
                    <a:pt x="15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6" name="Freeform 167">
              <a:extLst>
                <a:ext uri="{FF2B5EF4-FFF2-40B4-BE49-F238E27FC236}">
                  <a16:creationId xmlns:a16="http://schemas.microsoft.com/office/drawing/2014/main" id="{CA4A296B-F4D8-4CB1-9124-0D56E03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939"/>
              <a:ext cx="49" cy="42"/>
            </a:xfrm>
            <a:custGeom>
              <a:avLst/>
              <a:gdLst>
                <a:gd name="T0" fmla="*/ 8 w 52"/>
                <a:gd name="T1" fmla="*/ 20 h 44"/>
                <a:gd name="T2" fmla="*/ 37 w 52"/>
                <a:gd name="T3" fmla="*/ 26 h 44"/>
                <a:gd name="T4" fmla="*/ 20 w 52"/>
                <a:gd name="T5" fmla="*/ 31 h 44"/>
                <a:gd name="T6" fmla="*/ 8 w 52"/>
                <a:gd name="T7" fmla="*/ 2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4">
                  <a:moveTo>
                    <a:pt x="9" y="23"/>
                  </a:moveTo>
                  <a:cubicBezTo>
                    <a:pt x="0" y="3"/>
                    <a:pt x="52" y="0"/>
                    <a:pt x="43" y="29"/>
                  </a:cubicBezTo>
                  <a:cubicBezTo>
                    <a:pt x="41" y="38"/>
                    <a:pt x="29" y="44"/>
                    <a:pt x="23" y="36"/>
                  </a:cubicBezTo>
                  <a:cubicBezTo>
                    <a:pt x="18" y="31"/>
                    <a:pt x="22" y="21"/>
                    <a:pt x="11" y="2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7" name="Freeform 168">
              <a:extLst>
                <a:ext uri="{FF2B5EF4-FFF2-40B4-BE49-F238E27FC236}">
                  <a16:creationId xmlns:a16="http://schemas.microsoft.com/office/drawing/2014/main" id="{E5077326-2083-4D63-ABD2-BA9EE3B70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990"/>
              <a:ext cx="49" cy="64"/>
            </a:xfrm>
            <a:custGeom>
              <a:avLst/>
              <a:gdLst>
                <a:gd name="T0" fmla="*/ 38 w 51"/>
                <a:gd name="T1" fmla="*/ 10 h 67"/>
                <a:gd name="T2" fmla="*/ 6 w 51"/>
                <a:gd name="T3" fmla="*/ 19 h 67"/>
                <a:gd name="T4" fmla="*/ 18 w 51"/>
                <a:gd name="T5" fmla="*/ 52 h 67"/>
                <a:gd name="T6" fmla="*/ 29 w 51"/>
                <a:gd name="T7" fmla="*/ 37 h 67"/>
                <a:gd name="T8" fmla="*/ 39 w 51"/>
                <a:gd name="T9" fmla="*/ 32 h 67"/>
                <a:gd name="T10" fmla="*/ 39 w 51"/>
                <a:gd name="T11" fmla="*/ 1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67">
                  <a:moveTo>
                    <a:pt x="44" y="10"/>
                  </a:moveTo>
                  <a:cubicBezTo>
                    <a:pt x="32" y="0"/>
                    <a:pt x="13" y="11"/>
                    <a:pt x="6" y="22"/>
                  </a:cubicBezTo>
                  <a:cubicBezTo>
                    <a:pt x="0" y="31"/>
                    <a:pt x="1" y="67"/>
                    <a:pt x="21" y="60"/>
                  </a:cubicBezTo>
                  <a:cubicBezTo>
                    <a:pt x="29" y="58"/>
                    <a:pt x="27" y="48"/>
                    <a:pt x="32" y="43"/>
                  </a:cubicBezTo>
                  <a:cubicBezTo>
                    <a:pt x="36" y="39"/>
                    <a:pt x="41" y="40"/>
                    <a:pt x="45" y="37"/>
                  </a:cubicBezTo>
                  <a:cubicBezTo>
                    <a:pt x="51" y="32"/>
                    <a:pt x="49" y="21"/>
                    <a:pt x="45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8" name="Freeform 169">
              <a:extLst>
                <a:ext uri="{FF2B5EF4-FFF2-40B4-BE49-F238E27FC236}">
                  <a16:creationId xmlns:a16="http://schemas.microsoft.com/office/drawing/2014/main" id="{94C959A9-50BC-4313-8E56-13CE0B4EC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2892"/>
              <a:ext cx="58" cy="62"/>
            </a:xfrm>
            <a:custGeom>
              <a:avLst/>
              <a:gdLst>
                <a:gd name="T0" fmla="*/ 17 w 61"/>
                <a:gd name="T1" fmla="*/ 50 h 65"/>
                <a:gd name="T2" fmla="*/ 48 w 61"/>
                <a:gd name="T3" fmla="*/ 30 h 65"/>
                <a:gd name="T4" fmla="*/ 33 w 61"/>
                <a:gd name="T5" fmla="*/ 36 h 65"/>
                <a:gd name="T6" fmla="*/ 18 w 61"/>
                <a:gd name="T7" fmla="*/ 4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20" y="58"/>
                  </a:moveTo>
                  <a:cubicBezTo>
                    <a:pt x="0" y="22"/>
                    <a:pt x="61" y="0"/>
                    <a:pt x="57" y="34"/>
                  </a:cubicBezTo>
                  <a:cubicBezTo>
                    <a:pt x="55" y="50"/>
                    <a:pt x="46" y="36"/>
                    <a:pt x="39" y="42"/>
                  </a:cubicBezTo>
                  <a:cubicBezTo>
                    <a:pt x="34" y="45"/>
                    <a:pt x="31" y="65"/>
                    <a:pt x="21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9" name="Freeform 170">
              <a:extLst>
                <a:ext uri="{FF2B5EF4-FFF2-40B4-BE49-F238E27FC236}">
                  <a16:creationId xmlns:a16="http://schemas.microsoft.com/office/drawing/2014/main" id="{A890BA5E-2051-41B5-B008-D7AA27CD7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932"/>
              <a:ext cx="84" cy="78"/>
            </a:xfrm>
            <a:custGeom>
              <a:avLst/>
              <a:gdLst>
                <a:gd name="T0" fmla="*/ 67 w 87"/>
                <a:gd name="T1" fmla="*/ 26 h 81"/>
                <a:gd name="T2" fmla="*/ 34 w 87"/>
                <a:gd name="T3" fmla="*/ 71 h 81"/>
                <a:gd name="T4" fmla="*/ 47 w 87"/>
                <a:gd name="T5" fmla="*/ 57 h 81"/>
                <a:gd name="T6" fmla="*/ 65 w 87"/>
                <a:gd name="T7" fmla="*/ 46 h 81"/>
                <a:gd name="T8" fmla="*/ 69 w 87"/>
                <a:gd name="T9" fmla="*/ 3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1">
                  <a:moveTo>
                    <a:pt x="74" y="29"/>
                  </a:moveTo>
                  <a:cubicBezTo>
                    <a:pt x="39" y="0"/>
                    <a:pt x="0" y="77"/>
                    <a:pt x="37" y="80"/>
                  </a:cubicBezTo>
                  <a:cubicBezTo>
                    <a:pt x="49" y="81"/>
                    <a:pt x="49" y="71"/>
                    <a:pt x="53" y="63"/>
                  </a:cubicBezTo>
                  <a:cubicBezTo>
                    <a:pt x="58" y="54"/>
                    <a:pt x="62" y="54"/>
                    <a:pt x="71" y="52"/>
                  </a:cubicBezTo>
                  <a:cubicBezTo>
                    <a:pt x="82" y="50"/>
                    <a:pt x="87" y="43"/>
                    <a:pt x="77" y="3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0" name="Freeform 171">
              <a:extLst>
                <a:ext uri="{FF2B5EF4-FFF2-40B4-BE49-F238E27FC236}">
                  <a16:creationId xmlns:a16="http://schemas.microsoft.com/office/drawing/2014/main" id="{B277E134-A13E-49DF-A01C-58E9D2C26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3053"/>
              <a:ext cx="54" cy="55"/>
            </a:xfrm>
            <a:custGeom>
              <a:avLst/>
              <a:gdLst>
                <a:gd name="T0" fmla="*/ 39 w 56"/>
                <a:gd name="T1" fmla="*/ 15 h 57"/>
                <a:gd name="T2" fmla="*/ 19 w 56"/>
                <a:gd name="T3" fmla="*/ 48 h 57"/>
                <a:gd name="T4" fmla="*/ 32 w 56"/>
                <a:gd name="T5" fmla="*/ 45 h 57"/>
                <a:gd name="T6" fmla="*/ 42 w 56"/>
                <a:gd name="T7" fmla="*/ 40 h 57"/>
                <a:gd name="T8" fmla="*/ 38 w 56"/>
                <a:gd name="T9" fmla="*/ 1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42" y="18"/>
                  </a:moveTo>
                  <a:cubicBezTo>
                    <a:pt x="20" y="0"/>
                    <a:pt x="0" y="43"/>
                    <a:pt x="22" y="54"/>
                  </a:cubicBezTo>
                  <a:cubicBezTo>
                    <a:pt x="29" y="57"/>
                    <a:pt x="30" y="54"/>
                    <a:pt x="35" y="51"/>
                  </a:cubicBezTo>
                  <a:cubicBezTo>
                    <a:pt x="38" y="49"/>
                    <a:pt x="46" y="47"/>
                    <a:pt x="48" y="45"/>
                  </a:cubicBezTo>
                  <a:cubicBezTo>
                    <a:pt x="56" y="37"/>
                    <a:pt x="48" y="26"/>
                    <a:pt x="41" y="2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1" name="Freeform 172">
              <a:extLst>
                <a:ext uri="{FF2B5EF4-FFF2-40B4-BE49-F238E27FC236}">
                  <a16:creationId xmlns:a16="http://schemas.microsoft.com/office/drawing/2014/main" id="{220973CA-9C20-4728-B819-490A1C67E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3020"/>
              <a:ext cx="45" cy="39"/>
            </a:xfrm>
            <a:custGeom>
              <a:avLst/>
              <a:gdLst>
                <a:gd name="T0" fmla="*/ 32 w 47"/>
                <a:gd name="T1" fmla="*/ 6 h 40"/>
                <a:gd name="T2" fmla="*/ 17 w 47"/>
                <a:gd name="T3" fmla="*/ 37 h 40"/>
                <a:gd name="T4" fmla="*/ 26 w 47"/>
                <a:gd name="T5" fmla="*/ 30 h 40"/>
                <a:gd name="T6" fmla="*/ 34 w 47"/>
                <a:gd name="T7" fmla="*/ 22 h 40"/>
                <a:gd name="T8" fmla="*/ 33 w 47"/>
                <a:gd name="T9" fmla="*/ 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35" y="6"/>
                  </a:moveTo>
                  <a:cubicBezTo>
                    <a:pt x="12" y="0"/>
                    <a:pt x="0" y="38"/>
                    <a:pt x="20" y="40"/>
                  </a:cubicBezTo>
                  <a:cubicBezTo>
                    <a:pt x="26" y="40"/>
                    <a:pt x="25" y="37"/>
                    <a:pt x="29" y="33"/>
                  </a:cubicBezTo>
                  <a:cubicBezTo>
                    <a:pt x="32" y="30"/>
                    <a:pt x="37" y="28"/>
                    <a:pt x="40" y="25"/>
                  </a:cubicBezTo>
                  <a:cubicBezTo>
                    <a:pt x="46" y="18"/>
                    <a:pt x="47" y="8"/>
                    <a:pt x="37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2" name="Freeform 173">
              <a:extLst>
                <a:ext uri="{FF2B5EF4-FFF2-40B4-BE49-F238E27FC236}">
                  <a16:creationId xmlns:a16="http://schemas.microsoft.com/office/drawing/2014/main" id="{0894DC29-3263-4D2C-89E3-2F3EE99B1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906"/>
              <a:ext cx="43" cy="40"/>
            </a:xfrm>
            <a:custGeom>
              <a:avLst/>
              <a:gdLst>
                <a:gd name="T0" fmla="*/ 38 w 45"/>
                <a:gd name="T1" fmla="*/ 0 h 41"/>
                <a:gd name="T2" fmla="*/ 12 w 45"/>
                <a:gd name="T3" fmla="*/ 11 h 41"/>
                <a:gd name="T4" fmla="*/ 11 w 45"/>
                <a:gd name="T5" fmla="*/ 31 h 41"/>
                <a:gd name="T6" fmla="*/ 31 w 45"/>
                <a:gd name="T7" fmla="*/ 21 h 41"/>
                <a:gd name="T8" fmla="*/ 36 w 45"/>
                <a:gd name="T9" fmla="*/ 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1">
                  <a:moveTo>
                    <a:pt x="44" y="0"/>
                  </a:moveTo>
                  <a:cubicBezTo>
                    <a:pt x="31" y="0"/>
                    <a:pt x="25" y="4"/>
                    <a:pt x="15" y="11"/>
                  </a:cubicBezTo>
                  <a:cubicBezTo>
                    <a:pt x="8" y="18"/>
                    <a:pt x="0" y="27"/>
                    <a:pt x="11" y="34"/>
                  </a:cubicBezTo>
                  <a:cubicBezTo>
                    <a:pt x="22" y="41"/>
                    <a:pt x="28" y="31"/>
                    <a:pt x="35" y="24"/>
                  </a:cubicBezTo>
                  <a:cubicBezTo>
                    <a:pt x="42" y="17"/>
                    <a:pt x="45" y="15"/>
                    <a:pt x="42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3" name="Freeform 174">
              <a:extLst>
                <a:ext uri="{FF2B5EF4-FFF2-40B4-BE49-F238E27FC236}">
                  <a16:creationId xmlns:a16="http://schemas.microsoft.com/office/drawing/2014/main" id="{ACEAF2B6-8303-4954-8438-3B9DD31CF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042"/>
              <a:ext cx="37" cy="41"/>
            </a:xfrm>
            <a:custGeom>
              <a:avLst/>
              <a:gdLst>
                <a:gd name="T0" fmla="*/ 31 w 39"/>
                <a:gd name="T1" fmla="*/ 12 h 42"/>
                <a:gd name="T2" fmla="*/ 7 w 39"/>
                <a:gd name="T3" fmla="*/ 24 h 42"/>
                <a:gd name="T4" fmla="*/ 26 w 39"/>
                <a:gd name="T5" fmla="*/ 32 h 42"/>
                <a:gd name="T6" fmla="*/ 33 w 39"/>
                <a:gd name="T7" fmla="*/ 1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2">
                  <a:moveTo>
                    <a:pt x="37" y="12"/>
                  </a:moveTo>
                  <a:cubicBezTo>
                    <a:pt x="24" y="0"/>
                    <a:pt x="0" y="9"/>
                    <a:pt x="7" y="27"/>
                  </a:cubicBezTo>
                  <a:cubicBezTo>
                    <a:pt x="11" y="38"/>
                    <a:pt x="20" y="42"/>
                    <a:pt x="30" y="35"/>
                  </a:cubicBezTo>
                  <a:cubicBezTo>
                    <a:pt x="37" y="29"/>
                    <a:pt x="35" y="22"/>
                    <a:pt x="39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4" name="Freeform 175">
              <a:extLst>
                <a:ext uri="{FF2B5EF4-FFF2-40B4-BE49-F238E27FC236}">
                  <a16:creationId xmlns:a16="http://schemas.microsoft.com/office/drawing/2014/main" id="{A8747E55-5155-4DD7-B794-745229939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340"/>
              <a:ext cx="40" cy="87"/>
            </a:xfrm>
            <a:custGeom>
              <a:avLst/>
              <a:gdLst>
                <a:gd name="T0" fmla="*/ 28 w 42"/>
                <a:gd name="T1" fmla="*/ 4 h 91"/>
                <a:gd name="T2" fmla="*/ 15 w 42"/>
                <a:gd name="T3" fmla="*/ 0 h 91"/>
                <a:gd name="T4" fmla="*/ 5 w 42"/>
                <a:gd name="T5" fmla="*/ 15 h 91"/>
                <a:gd name="T6" fmla="*/ 25 w 42"/>
                <a:gd name="T7" fmla="*/ 76 h 91"/>
                <a:gd name="T8" fmla="*/ 31 w 42"/>
                <a:gd name="T9" fmla="*/ 64 h 91"/>
                <a:gd name="T10" fmla="*/ 35 w 42"/>
                <a:gd name="T11" fmla="*/ 39 h 91"/>
                <a:gd name="T12" fmla="*/ 26 w 42"/>
                <a:gd name="T13" fmla="*/ 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1">
                  <a:moveTo>
                    <a:pt x="31" y="4"/>
                  </a:moveTo>
                  <a:cubicBezTo>
                    <a:pt x="28" y="1"/>
                    <a:pt x="23" y="0"/>
                    <a:pt x="18" y="0"/>
                  </a:cubicBezTo>
                  <a:cubicBezTo>
                    <a:pt x="9" y="2"/>
                    <a:pt x="8" y="10"/>
                    <a:pt x="5" y="18"/>
                  </a:cubicBezTo>
                  <a:cubicBezTo>
                    <a:pt x="0" y="37"/>
                    <a:pt x="5" y="78"/>
                    <a:pt x="28" y="87"/>
                  </a:cubicBezTo>
                  <a:cubicBezTo>
                    <a:pt x="39" y="91"/>
                    <a:pt x="37" y="81"/>
                    <a:pt x="37" y="73"/>
                  </a:cubicBezTo>
                  <a:cubicBezTo>
                    <a:pt x="38" y="63"/>
                    <a:pt x="40" y="54"/>
                    <a:pt x="41" y="45"/>
                  </a:cubicBezTo>
                  <a:cubicBezTo>
                    <a:pt x="42" y="29"/>
                    <a:pt x="37" y="19"/>
                    <a:pt x="29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5" name="Freeform 176">
              <a:extLst>
                <a:ext uri="{FF2B5EF4-FFF2-40B4-BE49-F238E27FC236}">
                  <a16:creationId xmlns:a16="http://schemas.microsoft.com/office/drawing/2014/main" id="{C2D171FB-658B-4C18-8DC9-62EA2A39B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397"/>
              <a:ext cx="25" cy="54"/>
            </a:xfrm>
            <a:custGeom>
              <a:avLst/>
              <a:gdLst>
                <a:gd name="T0" fmla="*/ 19 w 26"/>
                <a:gd name="T1" fmla="*/ 0 h 57"/>
                <a:gd name="T2" fmla="*/ 2 w 26"/>
                <a:gd name="T3" fmla="*/ 18 h 57"/>
                <a:gd name="T4" fmla="*/ 13 w 26"/>
                <a:gd name="T5" fmla="*/ 42 h 57"/>
                <a:gd name="T6" fmla="*/ 16 w 26"/>
                <a:gd name="T7" fmla="*/ 28 h 57"/>
                <a:gd name="T8" fmla="*/ 21 w 26"/>
                <a:gd name="T9" fmla="*/ 14 h 57"/>
                <a:gd name="T10" fmla="*/ 18 w 26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7">
                  <a:moveTo>
                    <a:pt x="22" y="0"/>
                  </a:moveTo>
                  <a:cubicBezTo>
                    <a:pt x="12" y="3"/>
                    <a:pt x="5" y="11"/>
                    <a:pt x="2" y="21"/>
                  </a:cubicBezTo>
                  <a:cubicBezTo>
                    <a:pt x="0" y="25"/>
                    <a:pt x="1" y="57"/>
                    <a:pt x="14" y="49"/>
                  </a:cubicBezTo>
                  <a:cubicBezTo>
                    <a:pt x="17" y="47"/>
                    <a:pt x="18" y="37"/>
                    <a:pt x="19" y="34"/>
                  </a:cubicBezTo>
                  <a:cubicBezTo>
                    <a:pt x="20" y="28"/>
                    <a:pt x="23" y="23"/>
                    <a:pt x="24" y="17"/>
                  </a:cubicBezTo>
                  <a:cubicBezTo>
                    <a:pt x="25" y="12"/>
                    <a:pt x="26" y="3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6" name="Freeform 177">
              <a:extLst>
                <a:ext uri="{FF2B5EF4-FFF2-40B4-BE49-F238E27FC236}">
                  <a16:creationId xmlns:a16="http://schemas.microsoft.com/office/drawing/2014/main" id="{B3F2F03A-E831-47A6-95B5-37B7405A7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462"/>
              <a:ext cx="37" cy="73"/>
            </a:xfrm>
            <a:custGeom>
              <a:avLst/>
              <a:gdLst>
                <a:gd name="T0" fmla="*/ 12 w 39"/>
                <a:gd name="T1" fmla="*/ 3 h 76"/>
                <a:gd name="T2" fmla="*/ 1 w 39"/>
                <a:gd name="T3" fmla="*/ 32 h 76"/>
                <a:gd name="T4" fmla="*/ 21 w 39"/>
                <a:gd name="T5" fmla="*/ 53 h 76"/>
                <a:gd name="T6" fmla="*/ 14 w 39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6">
                  <a:moveTo>
                    <a:pt x="15" y="3"/>
                  </a:moveTo>
                  <a:cubicBezTo>
                    <a:pt x="3" y="11"/>
                    <a:pt x="0" y="20"/>
                    <a:pt x="1" y="35"/>
                  </a:cubicBezTo>
                  <a:cubicBezTo>
                    <a:pt x="2" y="44"/>
                    <a:pt x="10" y="76"/>
                    <a:pt x="24" y="59"/>
                  </a:cubicBezTo>
                  <a:cubicBezTo>
                    <a:pt x="33" y="49"/>
                    <a:pt x="39" y="1"/>
                    <a:pt x="17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7" name="Freeform 178">
              <a:extLst>
                <a:ext uri="{FF2B5EF4-FFF2-40B4-BE49-F238E27FC236}">
                  <a16:creationId xmlns:a16="http://schemas.microsoft.com/office/drawing/2014/main" id="{9E0B9831-D57D-425D-894E-BD69556A1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456"/>
              <a:ext cx="36" cy="61"/>
            </a:xfrm>
            <a:custGeom>
              <a:avLst/>
              <a:gdLst>
                <a:gd name="T0" fmla="*/ 2 w 37"/>
                <a:gd name="T1" fmla="*/ 55 h 64"/>
                <a:gd name="T2" fmla="*/ 11 w 37"/>
                <a:gd name="T3" fmla="*/ 10 h 64"/>
                <a:gd name="T4" fmla="*/ 33 w 37"/>
                <a:gd name="T5" fmla="*/ 24 h 64"/>
                <a:gd name="T6" fmla="*/ 22 w 37"/>
                <a:gd name="T7" fmla="*/ 40 h 64"/>
                <a:gd name="T8" fmla="*/ 16 w 37"/>
                <a:gd name="T9" fmla="*/ 39 h 64"/>
                <a:gd name="T10" fmla="*/ 3 w 37"/>
                <a:gd name="T11" fmla="*/ 5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64">
                  <a:moveTo>
                    <a:pt x="2" y="64"/>
                  </a:moveTo>
                  <a:cubicBezTo>
                    <a:pt x="2" y="48"/>
                    <a:pt x="0" y="23"/>
                    <a:pt x="11" y="11"/>
                  </a:cubicBezTo>
                  <a:cubicBezTo>
                    <a:pt x="21" y="0"/>
                    <a:pt x="34" y="17"/>
                    <a:pt x="36" y="27"/>
                  </a:cubicBezTo>
                  <a:cubicBezTo>
                    <a:pt x="37" y="37"/>
                    <a:pt x="35" y="46"/>
                    <a:pt x="25" y="46"/>
                  </a:cubicBezTo>
                  <a:cubicBezTo>
                    <a:pt x="21" y="46"/>
                    <a:pt x="20" y="44"/>
                    <a:pt x="16" y="45"/>
                  </a:cubicBezTo>
                  <a:cubicBezTo>
                    <a:pt x="11" y="47"/>
                    <a:pt x="7" y="54"/>
                    <a:pt x="3" y="5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8" name="Freeform 179">
              <a:extLst>
                <a:ext uri="{FF2B5EF4-FFF2-40B4-BE49-F238E27FC236}">
                  <a16:creationId xmlns:a16="http://schemas.microsoft.com/office/drawing/2014/main" id="{532B421E-5CFD-4504-A83D-5B0B8678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475"/>
              <a:ext cx="42" cy="54"/>
            </a:xfrm>
            <a:custGeom>
              <a:avLst/>
              <a:gdLst>
                <a:gd name="T0" fmla="*/ 30 w 44"/>
                <a:gd name="T1" fmla="*/ 12 h 56"/>
                <a:gd name="T2" fmla="*/ 15 w 44"/>
                <a:gd name="T3" fmla="*/ 43 h 56"/>
                <a:gd name="T4" fmla="*/ 31 w 44"/>
                <a:gd name="T5" fmla="*/ 33 h 56"/>
                <a:gd name="T6" fmla="*/ 28 w 44"/>
                <a:gd name="T7" fmla="*/ 1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33" y="12"/>
                  </a:moveTo>
                  <a:cubicBezTo>
                    <a:pt x="15" y="0"/>
                    <a:pt x="0" y="38"/>
                    <a:pt x="18" y="49"/>
                  </a:cubicBezTo>
                  <a:cubicBezTo>
                    <a:pt x="31" y="56"/>
                    <a:pt x="30" y="46"/>
                    <a:pt x="35" y="36"/>
                  </a:cubicBezTo>
                  <a:cubicBezTo>
                    <a:pt x="38" y="30"/>
                    <a:pt x="44" y="15"/>
                    <a:pt x="31" y="1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9" name="Freeform 180">
              <a:extLst>
                <a:ext uri="{FF2B5EF4-FFF2-40B4-BE49-F238E27FC236}">
                  <a16:creationId xmlns:a16="http://schemas.microsoft.com/office/drawing/2014/main" id="{7B4FB6A1-FEF3-48AF-BF3B-C44F7BCE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514"/>
              <a:ext cx="40" cy="58"/>
            </a:xfrm>
            <a:custGeom>
              <a:avLst/>
              <a:gdLst>
                <a:gd name="T0" fmla="*/ 23 w 42"/>
                <a:gd name="T1" fmla="*/ 10 h 61"/>
                <a:gd name="T2" fmla="*/ 21 w 42"/>
                <a:gd name="T3" fmla="*/ 46 h 61"/>
                <a:gd name="T4" fmla="*/ 35 w 42"/>
                <a:gd name="T5" fmla="*/ 21 h 61"/>
                <a:gd name="T6" fmla="*/ 21 w 42"/>
                <a:gd name="T7" fmla="*/ 1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1">
                  <a:moveTo>
                    <a:pt x="26" y="12"/>
                  </a:moveTo>
                  <a:cubicBezTo>
                    <a:pt x="0" y="0"/>
                    <a:pt x="1" y="61"/>
                    <a:pt x="24" y="53"/>
                  </a:cubicBezTo>
                  <a:cubicBezTo>
                    <a:pt x="34" y="51"/>
                    <a:pt x="42" y="33"/>
                    <a:pt x="41" y="24"/>
                  </a:cubicBezTo>
                  <a:cubicBezTo>
                    <a:pt x="41" y="18"/>
                    <a:pt x="32" y="3"/>
                    <a:pt x="24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0" name="Freeform 181">
              <a:extLst>
                <a:ext uri="{FF2B5EF4-FFF2-40B4-BE49-F238E27FC236}">
                  <a16:creationId xmlns:a16="http://schemas.microsoft.com/office/drawing/2014/main" id="{FAF0246F-0FCE-41D6-A7A7-0DAADAE15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537"/>
              <a:ext cx="25" cy="61"/>
            </a:xfrm>
            <a:custGeom>
              <a:avLst/>
              <a:gdLst>
                <a:gd name="T0" fmla="*/ 22 w 26"/>
                <a:gd name="T1" fmla="*/ 3 h 64"/>
                <a:gd name="T2" fmla="*/ 6 w 26"/>
                <a:gd name="T3" fmla="*/ 10 h 64"/>
                <a:gd name="T4" fmla="*/ 0 w 26"/>
                <a:gd name="T5" fmla="*/ 25 h 64"/>
                <a:gd name="T6" fmla="*/ 13 w 26"/>
                <a:gd name="T7" fmla="*/ 51 h 64"/>
                <a:gd name="T8" fmla="*/ 17 w 26"/>
                <a:gd name="T9" fmla="*/ 23 h 64"/>
                <a:gd name="T10" fmla="*/ 19 w 26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4">
                  <a:moveTo>
                    <a:pt x="25" y="3"/>
                  </a:moveTo>
                  <a:cubicBezTo>
                    <a:pt x="16" y="0"/>
                    <a:pt x="10" y="4"/>
                    <a:pt x="6" y="12"/>
                  </a:cubicBezTo>
                  <a:cubicBezTo>
                    <a:pt x="3" y="16"/>
                    <a:pt x="0" y="23"/>
                    <a:pt x="0" y="28"/>
                  </a:cubicBezTo>
                  <a:cubicBezTo>
                    <a:pt x="0" y="33"/>
                    <a:pt x="5" y="64"/>
                    <a:pt x="16" y="59"/>
                  </a:cubicBezTo>
                  <a:cubicBezTo>
                    <a:pt x="26" y="54"/>
                    <a:pt x="19" y="34"/>
                    <a:pt x="20" y="26"/>
                  </a:cubicBezTo>
                  <a:cubicBezTo>
                    <a:pt x="21" y="19"/>
                    <a:pt x="26" y="10"/>
                    <a:pt x="22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1" name="Freeform 182">
              <a:extLst>
                <a:ext uri="{FF2B5EF4-FFF2-40B4-BE49-F238E27FC236}">
                  <a16:creationId xmlns:a16="http://schemas.microsoft.com/office/drawing/2014/main" id="{CC5D41D7-6250-4AA8-B954-E747C7F0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603"/>
              <a:ext cx="28" cy="61"/>
            </a:xfrm>
            <a:custGeom>
              <a:avLst/>
              <a:gdLst>
                <a:gd name="T0" fmla="*/ 17 w 30"/>
                <a:gd name="T1" fmla="*/ 3 h 64"/>
                <a:gd name="T2" fmla="*/ 12 w 30"/>
                <a:gd name="T3" fmla="*/ 0 h 64"/>
                <a:gd name="T4" fmla="*/ 7 w 30"/>
                <a:gd name="T5" fmla="*/ 44 h 64"/>
                <a:gd name="T6" fmla="*/ 21 w 30"/>
                <a:gd name="T7" fmla="*/ 48 h 64"/>
                <a:gd name="T8" fmla="*/ 21 w 30"/>
                <a:gd name="T9" fmla="*/ 21 h 64"/>
                <a:gd name="T10" fmla="*/ 17 w 30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4">
                  <a:moveTo>
                    <a:pt x="20" y="3"/>
                  </a:moveTo>
                  <a:cubicBezTo>
                    <a:pt x="18" y="2"/>
                    <a:pt x="17" y="1"/>
                    <a:pt x="15" y="0"/>
                  </a:cubicBezTo>
                  <a:cubicBezTo>
                    <a:pt x="1" y="15"/>
                    <a:pt x="0" y="34"/>
                    <a:pt x="10" y="50"/>
                  </a:cubicBezTo>
                  <a:cubicBezTo>
                    <a:pt x="15" y="57"/>
                    <a:pt x="21" y="64"/>
                    <a:pt x="26" y="55"/>
                  </a:cubicBezTo>
                  <a:cubicBezTo>
                    <a:pt x="30" y="48"/>
                    <a:pt x="28" y="32"/>
                    <a:pt x="27" y="24"/>
                  </a:cubicBezTo>
                  <a:cubicBezTo>
                    <a:pt x="27" y="18"/>
                    <a:pt x="24" y="10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2" name="Freeform 183">
              <a:extLst>
                <a:ext uri="{FF2B5EF4-FFF2-40B4-BE49-F238E27FC236}">
                  <a16:creationId xmlns:a16="http://schemas.microsoft.com/office/drawing/2014/main" id="{5D6DE223-30E4-4BE8-A175-866159120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678"/>
              <a:ext cx="47" cy="73"/>
            </a:xfrm>
            <a:custGeom>
              <a:avLst/>
              <a:gdLst>
                <a:gd name="T0" fmla="*/ 29 w 49"/>
                <a:gd name="T1" fmla="*/ 5 h 76"/>
                <a:gd name="T2" fmla="*/ 3 w 49"/>
                <a:gd name="T3" fmla="*/ 27 h 76"/>
                <a:gd name="T4" fmla="*/ 19 w 49"/>
                <a:gd name="T5" fmla="*/ 64 h 76"/>
                <a:gd name="T6" fmla="*/ 33 w 49"/>
                <a:gd name="T7" fmla="*/ 31 h 76"/>
                <a:gd name="T8" fmla="*/ 30 w 49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6">
                  <a:moveTo>
                    <a:pt x="32" y="5"/>
                  </a:moveTo>
                  <a:cubicBezTo>
                    <a:pt x="19" y="3"/>
                    <a:pt x="6" y="19"/>
                    <a:pt x="3" y="30"/>
                  </a:cubicBezTo>
                  <a:cubicBezTo>
                    <a:pt x="0" y="42"/>
                    <a:pt x="8" y="70"/>
                    <a:pt x="22" y="73"/>
                  </a:cubicBezTo>
                  <a:cubicBezTo>
                    <a:pt x="37" y="76"/>
                    <a:pt x="32" y="44"/>
                    <a:pt x="37" y="34"/>
                  </a:cubicBezTo>
                  <a:cubicBezTo>
                    <a:pt x="39" y="28"/>
                    <a:pt x="49" y="0"/>
                    <a:pt x="33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3" name="Freeform 184">
              <a:extLst>
                <a:ext uri="{FF2B5EF4-FFF2-40B4-BE49-F238E27FC236}">
                  <a16:creationId xmlns:a16="http://schemas.microsoft.com/office/drawing/2014/main" id="{44779BD3-2155-45F6-B946-DB402A053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618"/>
              <a:ext cx="49" cy="52"/>
            </a:xfrm>
            <a:custGeom>
              <a:avLst/>
              <a:gdLst>
                <a:gd name="T0" fmla="*/ 25 w 52"/>
                <a:gd name="T1" fmla="*/ 9 h 54"/>
                <a:gd name="T2" fmla="*/ 15 w 52"/>
                <a:gd name="T3" fmla="*/ 45 h 54"/>
                <a:gd name="T4" fmla="*/ 24 w 52"/>
                <a:gd name="T5" fmla="*/ 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4">
                  <a:moveTo>
                    <a:pt x="30" y="9"/>
                  </a:moveTo>
                  <a:cubicBezTo>
                    <a:pt x="6" y="0"/>
                    <a:pt x="0" y="48"/>
                    <a:pt x="18" y="51"/>
                  </a:cubicBezTo>
                  <a:cubicBezTo>
                    <a:pt x="32" y="54"/>
                    <a:pt x="52" y="7"/>
                    <a:pt x="28" y="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4" name="Freeform 185">
              <a:extLst>
                <a:ext uri="{FF2B5EF4-FFF2-40B4-BE49-F238E27FC236}">
                  <a16:creationId xmlns:a16="http://schemas.microsoft.com/office/drawing/2014/main" id="{F133E03F-4180-4AC8-9611-2A0C95805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634"/>
              <a:ext cx="30" cy="27"/>
            </a:xfrm>
            <a:custGeom>
              <a:avLst/>
              <a:gdLst>
                <a:gd name="T0" fmla="*/ 15 w 31"/>
                <a:gd name="T1" fmla="*/ 0 h 28"/>
                <a:gd name="T2" fmla="*/ 10 w 31"/>
                <a:gd name="T3" fmla="*/ 15 h 28"/>
                <a:gd name="T4" fmla="*/ 24 w 31"/>
                <a:gd name="T5" fmla="*/ 17 h 28"/>
                <a:gd name="T6" fmla="*/ 16 w 31"/>
                <a:gd name="T7" fmla="*/ 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8">
                  <a:moveTo>
                    <a:pt x="18" y="0"/>
                  </a:moveTo>
                  <a:cubicBezTo>
                    <a:pt x="5" y="0"/>
                    <a:pt x="0" y="8"/>
                    <a:pt x="10" y="18"/>
                  </a:cubicBezTo>
                  <a:cubicBezTo>
                    <a:pt x="15" y="23"/>
                    <a:pt x="22" y="28"/>
                    <a:pt x="27" y="20"/>
                  </a:cubicBezTo>
                  <a:cubicBezTo>
                    <a:pt x="31" y="13"/>
                    <a:pt x="25" y="6"/>
                    <a:pt x="19" y="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5" name="Freeform 186">
              <a:extLst>
                <a:ext uri="{FF2B5EF4-FFF2-40B4-BE49-F238E27FC236}">
                  <a16:creationId xmlns:a16="http://schemas.microsoft.com/office/drawing/2014/main" id="{812BD7E4-7D91-408D-81C0-9241E09F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559"/>
              <a:ext cx="30" cy="35"/>
            </a:xfrm>
            <a:custGeom>
              <a:avLst/>
              <a:gdLst>
                <a:gd name="T0" fmla="*/ 16 w 31"/>
                <a:gd name="T1" fmla="*/ 3 h 37"/>
                <a:gd name="T2" fmla="*/ 18 w 31"/>
                <a:gd name="T3" fmla="*/ 27 h 37"/>
                <a:gd name="T4" fmla="*/ 19 w 31"/>
                <a:gd name="T5" fmla="*/ 15 h 37"/>
                <a:gd name="T6" fmla="*/ 17 w 31"/>
                <a:gd name="T7" fmla="*/ 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19" y="3"/>
                  </a:moveTo>
                  <a:cubicBezTo>
                    <a:pt x="0" y="0"/>
                    <a:pt x="3" y="37"/>
                    <a:pt x="21" y="33"/>
                  </a:cubicBezTo>
                  <a:cubicBezTo>
                    <a:pt x="31" y="30"/>
                    <a:pt x="23" y="24"/>
                    <a:pt x="22" y="18"/>
                  </a:cubicBezTo>
                  <a:cubicBezTo>
                    <a:pt x="21" y="13"/>
                    <a:pt x="26" y="8"/>
                    <a:pt x="20" y="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6" name="Freeform 187">
              <a:extLst>
                <a:ext uri="{FF2B5EF4-FFF2-40B4-BE49-F238E27FC236}">
                  <a16:creationId xmlns:a16="http://schemas.microsoft.com/office/drawing/2014/main" id="{98A14F0B-CEE2-4838-9C76-C6632B3F8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2676"/>
              <a:ext cx="39" cy="23"/>
            </a:xfrm>
            <a:custGeom>
              <a:avLst/>
              <a:gdLst>
                <a:gd name="T0" fmla="*/ 11 w 41"/>
                <a:gd name="T1" fmla="*/ 20 h 24"/>
                <a:gd name="T2" fmla="*/ 19 w 41"/>
                <a:gd name="T3" fmla="*/ 1 h 24"/>
                <a:gd name="T4" fmla="*/ 33 w 41"/>
                <a:gd name="T5" fmla="*/ 14 h 24"/>
                <a:gd name="T6" fmla="*/ 21 w 41"/>
                <a:gd name="T7" fmla="*/ 13 h 24"/>
                <a:gd name="T8" fmla="*/ 11 w 4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4">
                  <a:moveTo>
                    <a:pt x="14" y="23"/>
                  </a:moveTo>
                  <a:cubicBezTo>
                    <a:pt x="0" y="18"/>
                    <a:pt x="11" y="2"/>
                    <a:pt x="22" y="1"/>
                  </a:cubicBezTo>
                  <a:cubicBezTo>
                    <a:pt x="32" y="0"/>
                    <a:pt x="41" y="6"/>
                    <a:pt x="39" y="17"/>
                  </a:cubicBezTo>
                  <a:cubicBezTo>
                    <a:pt x="34" y="18"/>
                    <a:pt x="29" y="14"/>
                    <a:pt x="24" y="16"/>
                  </a:cubicBezTo>
                  <a:cubicBezTo>
                    <a:pt x="20" y="17"/>
                    <a:pt x="18" y="23"/>
                    <a:pt x="14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7" name="Freeform 188">
              <a:extLst>
                <a:ext uri="{FF2B5EF4-FFF2-40B4-BE49-F238E27FC236}">
                  <a16:creationId xmlns:a16="http://schemas.microsoft.com/office/drawing/2014/main" id="{18F7994E-8832-4D2E-82A1-9586BA8D3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2815"/>
              <a:ext cx="25" cy="44"/>
            </a:xfrm>
            <a:custGeom>
              <a:avLst/>
              <a:gdLst>
                <a:gd name="T0" fmla="*/ 18 w 26"/>
                <a:gd name="T1" fmla="*/ 5 h 45"/>
                <a:gd name="T2" fmla="*/ 13 w 26"/>
                <a:gd name="T3" fmla="*/ 40 h 45"/>
                <a:gd name="T4" fmla="*/ 16 w 26"/>
                <a:gd name="T5" fmla="*/ 21 h 45"/>
                <a:gd name="T6" fmla="*/ 18 w 2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5">
                  <a:moveTo>
                    <a:pt x="21" y="5"/>
                  </a:moveTo>
                  <a:cubicBezTo>
                    <a:pt x="0" y="1"/>
                    <a:pt x="1" y="42"/>
                    <a:pt x="15" y="43"/>
                  </a:cubicBezTo>
                  <a:cubicBezTo>
                    <a:pt x="26" y="45"/>
                    <a:pt x="18" y="26"/>
                    <a:pt x="19" y="21"/>
                  </a:cubicBezTo>
                  <a:cubicBezTo>
                    <a:pt x="20" y="14"/>
                    <a:pt x="25" y="7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8" name="Freeform 189">
              <a:extLst>
                <a:ext uri="{FF2B5EF4-FFF2-40B4-BE49-F238E27FC236}">
                  <a16:creationId xmlns:a16="http://schemas.microsoft.com/office/drawing/2014/main" id="{E62A2CBD-4E99-4F99-B1EF-508B0991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2734"/>
              <a:ext cx="24" cy="26"/>
            </a:xfrm>
            <a:custGeom>
              <a:avLst/>
              <a:gdLst>
                <a:gd name="T0" fmla="*/ 3 w 25"/>
                <a:gd name="T1" fmla="*/ 21 h 27"/>
                <a:gd name="T2" fmla="*/ 7 w 25"/>
                <a:gd name="T3" fmla="*/ 2 h 27"/>
                <a:gd name="T4" fmla="*/ 19 w 25"/>
                <a:gd name="T5" fmla="*/ 8 h 27"/>
                <a:gd name="T6" fmla="*/ 16 w 25"/>
                <a:gd name="T7" fmla="*/ 18 h 27"/>
                <a:gd name="T8" fmla="*/ 12 w 25"/>
                <a:gd name="T9" fmla="*/ 23 h 27"/>
                <a:gd name="T10" fmla="*/ 6 w 25"/>
                <a:gd name="T11" fmla="*/ 23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3" y="24"/>
                  </a:moveTo>
                  <a:cubicBezTo>
                    <a:pt x="3" y="18"/>
                    <a:pt x="0" y="6"/>
                    <a:pt x="7" y="2"/>
                  </a:cubicBezTo>
                  <a:cubicBezTo>
                    <a:pt x="12" y="0"/>
                    <a:pt x="19" y="4"/>
                    <a:pt x="22" y="8"/>
                  </a:cubicBezTo>
                  <a:cubicBezTo>
                    <a:pt x="25" y="14"/>
                    <a:pt x="23" y="17"/>
                    <a:pt x="19" y="21"/>
                  </a:cubicBezTo>
                  <a:cubicBezTo>
                    <a:pt x="16" y="24"/>
                    <a:pt x="15" y="25"/>
                    <a:pt x="12" y="26"/>
                  </a:cubicBezTo>
                  <a:cubicBezTo>
                    <a:pt x="9" y="27"/>
                    <a:pt x="8" y="23"/>
                    <a:pt x="6" y="2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9" name="Freeform 190">
              <a:extLst>
                <a:ext uri="{FF2B5EF4-FFF2-40B4-BE49-F238E27FC236}">
                  <a16:creationId xmlns:a16="http://schemas.microsoft.com/office/drawing/2014/main" id="{5CC02CCE-4175-48F1-8A85-65BBF949E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870"/>
              <a:ext cx="35" cy="50"/>
            </a:xfrm>
            <a:custGeom>
              <a:avLst/>
              <a:gdLst>
                <a:gd name="T0" fmla="*/ 9 w 37"/>
                <a:gd name="T1" fmla="*/ 42 h 52"/>
                <a:gd name="T2" fmla="*/ 8 w 37"/>
                <a:gd name="T3" fmla="*/ 11 h 52"/>
                <a:gd name="T4" fmla="*/ 27 w 37"/>
                <a:gd name="T5" fmla="*/ 14 h 52"/>
                <a:gd name="T6" fmla="*/ 23 w 37"/>
                <a:gd name="T7" fmla="*/ 30 h 52"/>
                <a:gd name="T8" fmla="*/ 9 w 37"/>
                <a:gd name="T9" fmla="*/ 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48"/>
                  </a:moveTo>
                  <a:cubicBezTo>
                    <a:pt x="0" y="48"/>
                    <a:pt x="3" y="18"/>
                    <a:pt x="8" y="11"/>
                  </a:cubicBezTo>
                  <a:cubicBezTo>
                    <a:pt x="15" y="0"/>
                    <a:pt x="29" y="6"/>
                    <a:pt x="33" y="17"/>
                  </a:cubicBezTo>
                  <a:cubicBezTo>
                    <a:pt x="37" y="26"/>
                    <a:pt x="32" y="27"/>
                    <a:pt x="26" y="33"/>
                  </a:cubicBezTo>
                  <a:cubicBezTo>
                    <a:pt x="21" y="37"/>
                    <a:pt x="16" y="51"/>
                    <a:pt x="11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0" name="Freeform 191">
              <a:extLst>
                <a:ext uri="{FF2B5EF4-FFF2-40B4-BE49-F238E27FC236}">
                  <a16:creationId xmlns:a16="http://schemas.microsoft.com/office/drawing/2014/main" id="{DD418B4B-C459-4DC4-B599-6F3225F3C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902"/>
              <a:ext cx="24" cy="35"/>
            </a:xfrm>
            <a:custGeom>
              <a:avLst/>
              <a:gdLst>
                <a:gd name="T0" fmla="*/ 9 w 25"/>
                <a:gd name="T1" fmla="*/ 30 h 37"/>
                <a:gd name="T2" fmla="*/ 2 w 25"/>
                <a:gd name="T3" fmla="*/ 13 h 37"/>
                <a:gd name="T4" fmla="*/ 20 w 25"/>
                <a:gd name="T5" fmla="*/ 9 h 37"/>
                <a:gd name="T6" fmla="*/ 13 w 25"/>
                <a:gd name="T7" fmla="*/ 21 h 37"/>
                <a:gd name="T8" fmla="*/ 10 w 25"/>
                <a:gd name="T9" fmla="*/ 3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9" y="36"/>
                  </a:moveTo>
                  <a:cubicBezTo>
                    <a:pt x="1" y="35"/>
                    <a:pt x="0" y="22"/>
                    <a:pt x="2" y="16"/>
                  </a:cubicBezTo>
                  <a:cubicBezTo>
                    <a:pt x="5" y="7"/>
                    <a:pt x="20" y="0"/>
                    <a:pt x="23" y="12"/>
                  </a:cubicBezTo>
                  <a:cubicBezTo>
                    <a:pt x="25" y="19"/>
                    <a:pt x="19" y="20"/>
                    <a:pt x="16" y="24"/>
                  </a:cubicBezTo>
                  <a:cubicBezTo>
                    <a:pt x="14" y="29"/>
                    <a:pt x="17" y="36"/>
                    <a:pt x="10" y="3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1" name="Freeform 192">
              <a:extLst>
                <a:ext uri="{FF2B5EF4-FFF2-40B4-BE49-F238E27FC236}">
                  <a16:creationId xmlns:a16="http://schemas.microsoft.com/office/drawing/2014/main" id="{2BBBCD90-D870-4978-8063-8DDB2D7FE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67"/>
              <a:ext cx="43" cy="34"/>
            </a:xfrm>
            <a:custGeom>
              <a:avLst/>
              <a:gdLst>
                <a:gd name="T0" fmla="*/ 8 w 45"/>
                <a:gd name="T1" fmla="*/ 19 h 36"/>
                <a:gd name="T2" fmla="*/ 20 w 45"/>
                <a:gd name="T3" fmla="*/ 2 h 36"/>
                <a:gd name="T4" fmla="*/ 38 w 45"/>
                <a:gd name="T5" fmla="*/ 20 h 36"/>
                <a:gd name="T6" fmla="*/ 24 w 45"/>
                <a:gd name="T7" fmla="*/ 19 h 36"/>
                <a:gd name="T8" fmla="*/ 6 w 45"/>
                <a:gd name="T9" fmla="*/ 2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8" y="22"/>
                  </a:moveTo>
                  <a:cubicBezTo>
                    <a:pt x="0" y="13"/>
                    <a:pt x="13" y="0"/>
                    <a:pt x="23" y="2"/>
                  </a:cubicBezTo>
                  <a:cubicBezTo>
                    <a:pt x="32" y="3"/>
                    <a:pt x="45" y="13"/>
                    <a:pt x="44" y="23"/>
                  </a:cubicBezTo>
                  <a:cubicBezTo>
                    <a:pt x="43" y="36"/>
                    <a:pt x="33" y="25"/>
                    <a:pt x="27" y="22"/>
                  </a:cubicBezTo>
                  <a:cubicBezTo>
                    <a:pt x="18" y="17"/>
                    <a:pt x="14" y="25"/>
                    <a:pt x="6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2" name="Freeform 193">
              <a:extLst>
                <a:ext uri="{FF2B5EF4-FFF2-40B4-BE49-F238E27FC236}">
                  <a16:creationId xmlns:a16="http://schemas.microsoft.com/office/drawing/2014/main" id="{061CCDED-094F-4818-A56A-ADE98CE2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3005"/>
              <a:ext cx="41" cy="70"/>
            </a:xfrm>
            <a:custGeom>
              <a:avLst/>
              <a:gdLst>
                <a:gd name="T0" fmla="*/ 1 w 43"/>
                <a:gd name="T1" fmla="*/ 44 h 73"/>
                <a:gd name="T2" fmla="*/ 22 w 43"/>
                <a:gd name="T3" fmla="*/ 1 h 73"/>
                <a:gd name="T4" fmla="*/ 30 w 43"/>
                <a:gd name="T5" fmla="*/ 23 h 73"/>
                <a:gd name="T6" fmla="*/ 18 w 43"/>
                <a:gd name="T7" fmla="*/ 34 h 73"/>
                <a:gd name="T8" fmla="*/ 13 w 43"/>
                <a:gd name="T9" fmla="*/ 52 h 73"/>
                <a:gd name="T10" fmla="*/ 7 w 43"/>
                <a:gd name="T11" fmla="*/ 63 h 73"/>
                <a:gd name="T12" fmla="*/ 0 w 43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73">
                  <a:moveTo>
                    <a:pt x="1" y="50"/>
                  </a:moveTo>
                  <a:cubicBezTo>
                    <a:pt x="1" y="31"/>
                    <a:pt x="0" y="3"/>
                    <a:pt x="25" y="1"/>
                  </a:cubicBezTo>
                  <a:cubicBezTo>
                    <a:pt x="42" y="0"/>
                    <a:pt x="43" y="15"/>
                    <a:pt x="34" y="26"/>
                  </a:cubicBezTo>
                  <a:cubicBezTo>
                    <a:pt x="30" y="31"/>
                    <a:pt x="25" y="34"/>
                    <a:pt x="21" y="39"/>
                  </a:cubicBezTo>
                  <a:cubicBezTo>
                    <a:pt x="18" y="45"/>
                    <a:pt x="18" y="52"/>
                    <a:pt x="16" y="58"/>
                  </a:cubicBezTo>
                  <a:cubicBezTo>
                    <a:pt x="14" y="62"/>
                    <a:pt x="12" y="71"/>
                    <a:pt x="7" y="72"/>
                  </a:cubicBezTo>
                  <a:cubicBezTo>
                    <a:pt x="1" y="73"/>
                    <a:pt x="0" y="65"/>
                    <a:pt x="0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3" name="Freeform 194">
              <a:extLst>
                <a:ext uri="{FF2B5EF4-FFF2-40B4-BE49-F238E27FC236}">
                  <a16:creationId xmlns:a16="http://schemas.microsoft.com/office/drawing/2014/main" id="{D57BDD7F-1CAE-4B96-8D5E-ECE66DE1D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871"/>
              <a:ext cx="38" cy="50"/>
            </a:xfrm>
            <a:custGeom>
              <a:avLst/>
              <a:gdLst>
                <a:gd name="T0" fmla="*/ 11 w 39"/>
                <a:gd name="T1" fmla="*/ 44 h 52"/>
                <a:gd name="T2" fmla="*/ 29 w 39"/>
                <a:gd name="T3" fmla="*/ 13 h 52"/>
                <a:gd name="T4" fmla="*/ 21 w 39"/>
                <a:gd name="T5" fmla="*/ 25 h 52"/>
                <a:gd name="T6" fmla="*/ 7 w 39"/>
                <a:gd name="T7" fmla="*/ 4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2">
                  <a:moveTo>
                    <a:pt x="11" y="50"/>
                  </a:moveTo>
                  <a:cubicBezTo>
                    <a:pt x="0" y="40"/>
                    <a:pt x="21" y="0"/>
                    <a:pt x="32" y="13"/>
                  </a:cubicBezTo>
                  <a:cubicBezTo>
                    <a:pt x="39" y="21"/>
                    <a:pt x="28" y="24"/>
                    <a:pt x="24" y="28"/>
                  </a:cubicBezTo>
                  <a:cubicBezTo>
                    <a:pt x="16" y="35"/>
                    <a:pt x="16" y="46"/>
                    <a:pt x="7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4" name="Freeform 195">
              <a:extLst>
                <a:ext uri="{FF2B5EF4-FFF2-40B4-BE49-F238E27FC236}">
                  <a16:creationId xmlns:a16="http://schemas.microsoft.com/office/drawing/2014/main" id="{292C6C06-B0A5-492D-9621-424490934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772"/>
              <a:ext cx="38" cy="54"/>
            </a:xfrm>
            <a:custGeom>
              <a:avLst/>
              <a:gdLst>
                <a:gd name="T0" fmla="*/ 31 w 39"/>
                <a:gd name="T1" fmla="*/ 9 h 56"/>
                <a:gd name="T2" fmla="*/ 16 w 39"/>
                <a:gd name="T3" fmla="*/ 46 h 56"/>
                <a:gd name="T4" fmla="*/ 24 w 39"/>
                <a:gd name="T5" fmla="*/ 28 h 56"/>
                <a:gd name="T6" fmla="*/ 28 w 39"/>
                <a:gd name="T7" fmla="*/ 1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4" y="9"/>
                  </a:moveTo>
                  <a:cubicBezTo>
                    <a:pt x="18" y="0"/>
                    <a:pt x="0" y="45"/>
                    <a:pt x="16" y="52"/>
                  </a:cubicBezTo>
                  <a:cubicBezTo>
                    <a:pt x="25" y="56"/>
                    <a:pt x="23" y="37"/>
                    <a:pt x="27" y="31"/>
                  </a:cubicBezTo>
                  <a:cubicBezTo>
                    <a:pt x="31" y="25"/>
                    <a:pt x="39" y="18"/>
                    <a:pt x="31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5" name="Freeform 196">
              <a:extLst>
                <a:ext uri="{FF2B5EF4-FFF2-40B4-BE49-F238E27FC236}">
                  <a16:creationId xmlns:a16="http://schemas.microsoft.com/office/drawing/2014/main" id="{94F003FA-0C55-4BF7-80EA-B467A1185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532"/>
              <a:ext cx="46" cy="65"/>
            </a:xfrm>
            <a:custGeom>
              <a:avLst/>
              <a:gdLst>
                <a:gd name="T0" fmla="*/ 37 w 48"/>
                <a:gd name="T1" fmla="*/ 11 h 68"/>
                <a:gd name="T2" fmla="*/ 5 w 48"/>
                <a:gd name="T3" fmla="*/ 50 h 68"/>
                <a:gd name="T4" fmla="*/ 13 w 48"/>
                <a:gd name="T5" fmla="*/ 59 h 68"/>
                <a:gd name="T6" fmla="*/ 20 w 48"/>
                <a:gd name="T7" fmla="*/ 45 h 68"/>
                <a:gd name="T8" fmla="*/ 37 w 48"/>
                <a:gd name="T9" fmla="*/ 11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43" y="12"/>
                  </a:moveTo>
                  <a:cubicBezTo>
                    <a:pt x="19" y="0"/>
                    <a:pt x="0" y="38"/>
                    <a:pt x="5" y="57"/>
                  </a:cubicBezTo>
                  <a:cubicBezTo>
                    <a:pt x="6" y="62"/>
                    <a:pt x="11" y="68"/>
                    <a:pt x="16" y="68"/>
                  </a:cubicBezTo>
                  <a:cubicBezTo>
                    <a:pt x="25" y="68"/>
                    <a:pt x="21" y="57"/>
                    <a:pt x="23" y="51"/>
                  </a:cubicBezTo>
                  <a:cubicBezTo>
                    <a:pt x="26" y="36"/>
                    <a:pt x="48" y="28"/>
                    <a:pt x="43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6" name="Freeform 197">
              <a:extLst>
                <a:ext uri="{FF2B5EF4-FFF2-40B4-BE49-F238E27FC236}">
                  <a16:creationId xmlns:a16="http://schemas.microsoft.com/office/drawing/2014/main" id="{B3B54B80-2E0B-42BE-957D-04B0A3F1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206"/>
              <a:ext cx="386" cy="1909"/>
            </a:xfrm>
            <a:custGeom>
              <a:avLst/>
              <a:gdLst>
                <a:gd name="T0" fmla="*/ 0 w 386"/>
                <a:gd name="T1" fmla="*/ 1342 h 1909"/>
                <a:gd name="T2" fmla="*/ 0 w 386"/>
                <a:gd name="T3" fmla="*/ 469 h 1909"/>
                <a:gd name="T4" fmla="*/ 386 w 386"/>
                <a:gd name="T5" fmla="*/ 0 h 1909"/>
                <a:gd name="T6" fmla="*/ 386 w 386"/>
                <a:gd name="T7" fmla="*/ 1440 h 1909"/>
                <a:gd name="T8" fmla="*/ 0 w 386"/>
                <a:gd name="T9" fmla="*/ 1909 h 1909"/>
                <a:gd name="T10" fmla="*/ 0 w 386"/>
                <a:gd name="T11" fmla="*/ 1679 h 19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6" h="1909">
                  <a:moveTo>
                    <a:pt x="0" y="1342"/>
                  </a:move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lnTo>
                    <a:pt x="0" y="1909"/>
                  </a:lnTo>
                  <a:lnTo>
                    <a:pt x="0" y="1679"/>
                  </a:ln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7" name="Freeform 198">
              <a:extLst>
                <a:ext uri="{FF2B5EF4-FFF2-40B4-BE49-F238E27FC236}">
                  <a16:creationId xmlns:a16="http://schemas.microsoft.com/office/drawing/2014/main" id="{98441E88-F6E5-4DC8-8BCC-3BDB7F3A6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768"/>
              <a:ext cx="10" cy="755"/>
            </a:xfrm>
            <a:custGeom>
              <a:avLst/>
              <a:gdLst>
                <a:gd name="T0" fmla="*/ 10 w 10"/>
                <a:gd name="T1" fmla="*/ 0 h 788"/>
                <a:gd name="T2" fmla="*/ 10 w 10"/>
                <a:gd name="T3" fmla="*/ 693 h 788"/>
                <a:gd name="T4" fmla="*/ 10 w 10"/>
                <a:gd name="T5" fmla="*/ 0 h 7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88">
                  <a:moveTo>
                    <a:pt x="10" y="0"/>
                  </a:moveTo>
                  <a:cubicBezTo>
                    <a:pt x="10" y="788"/>
                    <a:pt x="10" y="788"/>
                    <a:pt x="10" y="788"/>
                  </a:cubicBezTo>
                  <a:cubicBezTo>
                    <a:pt x="10" y="788"/>
                    <a:pt x="0" y="3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8" name="Freeform 199">
              <a:extLst>
                <a:ext uri="{FF2B5EF4-FFF2-40B4-BE49-F238E27FC236}">
                  <a16:creationId xmlns:a16="http://schemas.microsoft.com/office/drawing/2014/main" id="{00408A74-54B2-402F-925D-DBDA846D6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904"/>
              <a:ext cx="9" cy="207"/>
            </a:xfrm>
            <a:custGeom>
              <a:avLst/>
              <a:gdLst>
                <a:gd name="T0" fmla="*/ 9 w 9"/>
                <a:gd name="T1" fmla="*/ 0 h 217"/>
                <a:gd name="T2" fmla="*/ 9 w 9"/>
                <a:gd name="T3" fmla="*/ 188 h 217"/>
                <a:gd name="T4" fmla="*/ 9 w 9"/>
                <a:gd name="T5" fmla="*/ 0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7">
                  <a:moveTo>
                    <a:pt x="9" y="0"/>
                  </a:moveTo>
                  <a:cubicBezTo>
                    <a:pt x="9" y="217"/>
                    <a:pt x="9" y="217"/>
                    <a:pt x="9" y="217"/>
                  </a:cubicBezTo>
                  <a:cubicBezTo>
                    <a:pt x="9" y="217"/>
                    <a:pt x="0" y="47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9" name="Freeform 200">
              <a:extLst>
                <a:ext uri="{FF2B5EF4-FFF2-40B4-BE49-F238E27FC236}">
                  <a16:creationId xmlns:a16="http://schemas.microsoft.com/office/drawing/2014/main" id="{55285009-1102-4F90-A79C-83F9D97C8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891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4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5"/>
                    <a:pt x="36" y="7"/>
                    <a:pt x="62" y="4"/>
                  </a:cubicBezTo>
                  <a:cubicBezTo>
                    <a:pt x="81" y="2"/>
                    <a:pt x="107" y="5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0" name="Freeform 201">
              <a:extLst>
                <a:ext uri="{FF2B5EF4-FFF2-40B4-BE49-F238E27FC236}">
                  <a16:creationId xmlns:a16="http://schemas.microsoft.com/office/drawing/2014/main" id="{B338B033-7F76-488F-9248-24904887D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827"/>
              <a:ext cx="458" cy="66"/>
            </a:xfrm>
            <a:custGeom>
              <a:avLst/>
              <a:gdLst>
                <a:gd name="T0" fmla="*/ 419 w 479"/>
                <a:gd name="T1" fmla="*/ 32 h 69"/>
                <a:gd name="T2" fmla="*/ 287 w 479"/>
                <a:gd name="T3" fmla="*/ 36 h 69"/>
                <a:gd name="T4" fmla="*/ 127 w 479"/>
                <a:gd name="T5" fmla="*/ 21 h 69"/>
                <a:gd name="T6" fmla="*/ 0 w 479"/>
                <a:gd name="T7" fmla="*/ 6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9" h="69">
                  <a:moveTo>
                    <a:pt x="479" y="36"/>
                  </a:moveTo>
                  <a:cubicBezTo>
                    <a:pt x="430" y="21"/>
                    <a:pt x="379" y="55"/>
                    <a:pt x="328" y="42"/>
                  </a:cubicBezTo>
                  <a:cubicBezTo>
                    <a:pt x="272" y="28"/>
                    <a:pt x="204" y="0"/>
                    <a:pt x="145" y="24"/>
                  </a:cubicBezTo>
                  <a:cubicBezTo>
                    <a:pt x="145" y="24"/>
                    <a:pt x="54" y="68"/>
                    <a:pt x="0" y="6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1" name="Freeform 202">
              <a:extLst>
                <a:ext uri="{FF2B5EF4-FFF2-40B4-BE49-F238E27FC236}">
                  <a16:creationId xmlns:a16="http://schemas.microsoft.com/office/drawing/2014/main" id="{3BE6E082-55AD-4628-9145-F0567FFAB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821"/>
              <a:ext cx="297" cy="67"/>
            </a:xfrm>
            <a:custGeom>
              <a:avLst/>
              <a:gdLst>
                <a:gd name="T0" fmla="*/ 0 w 310"/>
                <a:gd name="T1" fmla="*/ 50 h 70"/>
                <a:gd name="T2" fmla="*/ 152 w 310"/>
                <a:gd name="T3" fmla="*/ 29 h 70"/>
                <a:gd name="T4" fmla="*/ 273 w 310"/>
                <a:gd name="T5" fmla="*/ 1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0" h="70">
                  <a:moveTo>
                    <a:pt x="0" y="56"/>
                  </a:moveTo>
                  <a:cubicBezTo>
                    <a:pt x="56" y="70"/>
                    <a:pt x="120" y="48"/>
                    <a:pt x="173" y="32"/>
                  </a:cubicBezTo>
                  <a:cubicBezTo>
                    <a:pt x="208" y="22"/>
                    <a:pt x="276" y="0"/>
                    <a:pt x="310" y="1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2" name="Freeform 203">
              <a:extLst>
                <a:ext uri="{FF2B5EF4-FFF2-40B4-BE49-F238E27FC236}">
                  <a16:creationId xmlns:a16="http://schemas.microsoft.com/office/drawing/2014/main" id="{26C995DD-294F-4512-8A21-1E534D6F6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1910"/>
              <a:ext cx="327" cy="52"/>
            </a:xfrm>
            <a:custGeom>
              <a:avLst/>
              <a:gdLst>
                <a:gd name="T0" fmla="*/ 299 w 342"/>
                <a:gd name="T1" fmla="*/ 48 h 54"/>
                <a:gd name="T2" fmla="*/ 219 w 342"/>
                <a:gd name="T3" fmla="*/ 37 h 54"/>
                <a:gd name="T4" fmla="*/ 129 w 342"/>
                <a:gd name="T5" fmla="*/ 13 h 54"/>
                <a:gd name="T6" fmla="*/ 0 w 342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2" h="54">
                  <a:moveTo>
                    <a:pt x="342" y="54"/>
                  </a:moveTo>
                  <a:cubicBezTo>
                    <a:pt x="313" y="41"/>
                    <a:pt x="283" y="42"/>
                    <a:pt x="250" y="40"/>
                  </a:cubicBezTo>
                  <a:cubicBezTo>
                    <a:pt x="213" y="37"/>
                    <a:pt x="182" y="25"/>
                    <a:pt x="147" y="16"/>
                  </a:cubicBezTo>
                  <a:cubicBezTo>
                    <a:pt x="100" y="4"/>
                    <a:pt x="48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3" name="Freeform 204">
              <a:extLst>
                <a:ext uri="{FF2B5EF4-FFF2-40B4-BE49-F238E27FC236}">
                  <a16:creationId xmlns:a16="http://schemas.microsoft.com/office/drawing/2014/main" id="{DAD6D494-76B3-4ECA-8005-93042E533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1871"/>
              <a:ext cx="368" cy="38"/>
            </a:xfrm>
            <a:custGeom>
              <a:avLst/>
              <a:gdLst>
                <a:gd name="T0" fmla="*/ 0 w 384"/>
                <a:gd name="T1" fmla="*/ 34 h 40"/>
                <a:gd name="T2" fmla="*/ 116 w 384"/>
                <a:gd name="T3" fmla="*/ 7 h 40"/>
                <a:gd name="T4" fmla="*/ 259 w 384"/>
                <a:gd name="T5" fmla="*/ 10 h 40"/>
                <a:gd name="T6" fmla="*/ 338 w 384"/>
                <a:gd name="T7" fmla="*/ 1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40">
                  <a:moveTo>
                    <a:pt x="0" y="40"/>
                  </a:moveTo>
                  <a:cubicBezTo>
                    <a:pt x="20" y="35"/>
                    <a:pt x="66" y="15"/>
                    <a:pt x="131" y="7"/>
                  </a:cubicBezTo>
                  <a:cubicBezTo>
                    <a:pt x="186" y="0"/>
                    <a:pt x="239" y="6"/>
                    <a:pt x="294" y="13"/>
                  </a:cubicBezTo>
                  <a:cubicBezTo>
                    <a:pt x="302" y="15"/>
                    <a:pt x="376" y="19"/>
                    <a:pt x="384" y="1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4" name="Freeform 205">
              <a:extLst>
                <a:ext uri="{FF2B5EF4-FFF2-40B4-BE49-F238E27FC236}">
                  <a16:creationId xmlns:a16="http://schemas.microsoft.com/office/drawing/2014/main" id="{D7A783FE-D35A-4256-A5F7-6FE62C899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828"/>
              <a:ext cx="441" cy="47"/>
            </a:xfrm>
            <a:custGeom>
              <a:avLst/>
              <a:gdLst>
                <a:gd name="T0" fmla="*/ 404 w 461"/>
                <a:gd name="T1" fmla="*/ 12 h 49"/>
                <a:gd name="T2" fmla="*/ 288 w 461"/>
                <a:gd name="T3" fmla="*/ 16 h 49"/>
                <a:gd name="T4" fmla="*/ 157 w 461"/>
                <a:gd name="T5" fmla="*/ 32 h 49"/>
                <a:gd name="T6" fmla="*/ 68 w 461"/>
                <a:gd name="T7" fmla="*/ 32 h 49"/>
                <a:gd name="T8" fmla="*/ 0 w 461"/>
                <a:gd name="T9" fmla="*/ 4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1" h="49">
                  <a:moveTo>
                    <a:pt x="461" y="15"/>
                  </a:moveTo>
                  <a:cubicBezTo>
                    <a:pt x="424" y="0"/>
                    <a:pt x="368" y="14"/>
                    <a:pt x="329" y="19"/>
                  </a:cubicBezTo>
                  <a:cubicBezTo>
                    <a:pt x="280" y="26"/>
                    <a:pt x="229" y="32"/>
                    <a:pt x="179" y="35"/>
                  </a:cubicBezTo>
                  <a:cubicBezTo>
                    <a:pt x="144" y="36"/>
                    <a:pt x="109" y="26"/>
                    <a:pt x="77" y="35"/>
                  </a:cubicBezTo>
                  <a:cubicBezTo>
                    <a:pt x="54" y="40"/>
                    <a:pt x="20" y="43"/>
                    <a:pt x="0" y="4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5" name="Freeform 206">
              <a:extLst>
                <a:ext uri="{FF2B5EF4-FFF2-40B4-BE49-F238E27FC236}">
                  <a16:creationId xmlns:a16="http://schemas.microsoft.com/office/drawing/2014/main" id="{7D17E4D3-18B2-4A6B-9B49-D38626BE9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811"/>
              <a:ext cx="489" cy="56"/>
            </a:xfrm>
            <a:custGeom>
              <a:avLst/>
              <a:gdLst>
                <a:gd name="T0" fmla="*/ 0 w 511"/>
                <a:gd name="T1" fmla="*/ 48 h 58"/>
                <a:gd name="T2" fmla="*/ 118 w 511"/>
                <a:gd name="T3" fmla="*/ 20 h 58"/>
                <a:gd name="T4" fmla="*/ 249 w 511"/>
                <a:gd name="T5" fmla="*/ 3 h 58"/>
                <a:gd name="T6" fmla="*/ 367 w 511"/>
                <a:gd name="T7" fmla="*/ 13 h 58"/>
                <a:gd name="T8" fmla="*/ 444 w 511"/>
                <a:gd name="T9" fmla="*/ 22 h 58"/>
                <a:gd name="T10" fmla="*/ 441 w 511"/>
                <a:gd name="T11" fmla="*/ 2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1" h="58">
                  <a:moveTo>
                    <a:pt x="0" y="54"/>
                  </a:moveTo>
                  <a:cubicBezTo>
                    <a:pt x="46" y="58"/>
                    <a:pt x="93" y="36"/>
                    <a:pt x="135" y="23"/>
                  </a:cubicBezTo>
                  <a:cubicBezTo>
                    <a:pt x="184" y="7"/>
                    <a:pt x="232" y="0"/>
                    <a:pt x="284" y="3"/>
                  </a:cubicBezTo>
                  <a:cubicBezTo>
                    <a:pt x="329" y="5"/>
                    <a:pt x="375" y="9"/>
                    <a:pt x="419" y="13"/>
                  </a:cubicBezTo>
                  <a:cubicBezTo>
                    <a:pt x="447" y="16"/>
                    <a:pt x="479" y="28"/>
                    <a:pt x="507" y="25"/>
                  </a:cubicBezTo>
                  <a:cubicBezTo>
                    <a:pt x="511" y="27"/>
                    <a:pt x="506" y="25"/>
                    <a:pt x="504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6" name="Freeform 207">
              <a:extLst>
                <a:ext uri="{FF2B5EF4-FFF2-40B4-BE49-F238E27FC236}">
                  <a16:creationId xmlns:a16="http://schemas.microsoft.com/office/drawing/2014/main" id="{A275346E-A81E-472B-8550-60F11599A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1837"/>
              <a:ext cx="325" cy="19"/>
            </a:xfrm>
            <a:custGeom>
              <a:avLst/>
              <a:gdLst>
                <a:gd name="T0" fmla="*/ 297 w 340"/>
                <a:gd name="T1" fmla="*/ 17 h 20"/>
                <a:gd name="T2" fmla="*/ 207 w 340"/>
                <a:gd name="T3" fmla="*/ 10 h 20"/>
                <a:gd name="T4" fmla="*/ 114 w 340"/>
                <a:gd name="T5" fmla="*/ 9 h 20"/>
                <a:gd name="T6" fmla="*/ 0 w 340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20">
                  <a:moveTo>
                    <a:pt x="340" y="20"/>
                  </a:moveTo>
                  <a:cubicBezTo>
                    <a:pt x="322" y="3"/>
                    <a:pt x="262" y="12"/>
                    <a:pt x="237" y="11"/>
                  </a:cubicBezTo>
                  <a:cubicBezTo>
                    <a:pt x="201" y="10"/>
                    <a:pt x="167" y="8"/>
                    <a:pt x="131" y="9"/>
                  </a:cubicBezTo>
                  <a:cubicBezTo>
                    <a:pt x="88" y="10"/>
                    <a:pt x="39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7" name="Freeform 208">
              <a:extLst>
                <a:ext uri="{FF2B5EF4-FFF2-40B4-BE49-F238E27FC236}">
                  <a16:creationId xmlns:a16="http://schemas.microsoft.com/office/drawing/2014/main" id="{D42AEF4E-6C02-419A-BFD8-BBD7E10C5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784"/>
              <a:ext cx="405" cy="52"/>
            </a:xfrm>
            <a:custGeom>
              <a:avLst/>
              <a:gdLst>
                <a:gd name="T0" fmla="*/ 371 w 423"/>
                <a:gd name="T1" fmla="*/ 26 h 55"/>
                <a:gd name="T2" fmla="*/ 157 w 423"/>
                <a:gd name="T3" fmla="*/ 11 h 55"/>
                <a:gd name="T4" fmla="*/ 0 w 423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55">
                  <a:moveTo>
                    <a:pt x="423" y="31"/>
                  </a:moveTo>
                  <a:cubicBezTo>
                    <a:pt x="344" y="31"/>
                    <a:pt x="257" y="0"/>
                    <a:pt x="179" y="14"/>
                  </a:cubicBezTo>
                  <a:cubicBezTo>
                    <a:pt x="121" y="25"/>
                    <a:pt x="56" y="51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8" name="Freeform 209">
              <a:extLst>
                <a:ext uri="{FF2B5EF4-FFF2-40B4-BE49-F238E27FC236}">
                  <a16:creationId xmlns:a16="http://schemas.microsoft.com/office/drawing/2014/main" id="{7BA44F8E-4B34-48E3-A679-87183241F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771"/>
              <a:ext cx="302" cy="43"/>
            </a:xfrm>
            <a:custGeom>
              <a:avLst/>
              <a:gdLst>
                <a:gd name="T0" fmla="*/ 0 w 316"/>
                <a:gd name="T1" fmla="*/ 39 h 45"/>
                <a:gd name="T2" fmla="*/ 173 w 316"/>
                <a:gd name="T3" fmla="*/ 5 h 45"/>
                <a:gd name="T4" fmla="*/ 276 w 31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6" h="45">
                  <a:moveTo>
                    <a:pt x="0" y="45"/>
                  </a:moveTo>
                  <a:cubicBezTo>
                    <a:pt x="65" y="37"/>
                    <a:pt x="134" y="14"/>
                    <a:pt x="198" y="5"/>
                  </a:cubicBezTo>
                  <a:cubicBezTo>
                    <a:pt x="235" y="0"/>
                    <a:pt x="282" y="0"/>
                    <a:pt x="31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9" name="Freeform 210">
              <a:extLst>
                <a:ext uri="{FF2B5EF4-FFF2-40B4-BE49-F238E27FC236}">
                  <a16:creationId xmlns:a16="http://schemas.microsoft.com/office/drawing/2014/main" id="{1F6CE546-BDAB-4549-B39B-7524E50DC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762"/>
              <a:ext cx="399" cy="36"/>
            </a:xfrm>
            <a:custGeom>
              <a:avLst/>
              <a:gdLst>
                <a:gd name="T0" fmla="*/ 366 w 417"/>
                <a:gd name="T1" fmla="*/ 11 h 37"/>
                <a:gd name="T2" fmla="*/ 258 w 417"/>
                <a:gd name="T3" fmla="*/ 5 h 37"/>
                <a:gd name="T4" fmla="*/ 138 w 417"/>
                <a:gd name="T5" fmla="*/ 0 h 37"/>
                <a:gd name="T6" fmla="*/ 60 w 417"/>
                <a:gd name="T7" fmla="*/ 18 h 37"/>
                <a:gd name="T8" fmla="*/ 0 w 417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7" h="37">
                  <a:moveTo>
                    <a:pt x="417" y="11"/>
                  </a:moveTo>
                  <a:cubicBezTo>
                    <a:pt x="373" y="11"/>
                    <a:pt x="330" y="8"/>
                    <a:pt x="295" y="5"/>
                  </a:cubicBezTo>
                  <a:cubicBezTo>
                    <a:pt x="250" y="2"/>
                    <a:pt x="203" y="0"/>
                    <a:pt x="158" y="0"/>
                  </a:cubicBezTo>
                  <a:cubicBezTo>
                    <a:pt x="126" y="1"/>
                    <a:pt x="99" y="10"/>
                    <a:pt x="69" y="19"/>
                  </a:cubicBezTo>
                  <a:cubicBezTo>
                    <a:pt x="48" y="25"/>
                    <a:pt x="19" y="26"/>
                    <a:pt x="0" y="3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0" name="Freeform 211">
              <a:extLst>
                <a:ext uri="{FF2B5EF4-FFF2-40B4-BE49-F238E27FC236}">
                  <a16:creationId xmlns:a16="http://schemas.microsoft.com/office/drawing/2014/main" id="{DFE7B228-1254-4D5C-8ABE-584E358A4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782"/>
              <a:ext cx="452" cy="64"/>
            </a:xfrm>
            <a:custGeom>
              <a:avLst/>
              <a:gdLst>
                <a:gd name="T0" fmla="*/ 415 w 472"/>
                <a:gd name="T1" fmla="*/ 19 h 67"/>
                <a:gd name="T2" fmla="*/ 148 w 472"/>
                <a:gd name="T3" fmla="*/ 11 h 67"/>
                <a:gd name="T4" fmla="*/ 0 w 472"/>
                <a:gd name="T5" fmla="*/ 58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2" h="67">
                  <a:moveTo>
                    <a:pt x="472" y="22"/>
                  </a:moveTo>
                  <a:cubicBezTo>
                    <a:pt x="361" y="43"/>
                    <a:pt x="267" y="0"/>
                    <a:pt x="169" y="11"/>
                  </a:cubicBezTo>
                  <a:cubicBezTo>
                    <a:pt x="105" y="18"/>
                    <a:pt x="56" y="45"/>
                    <a:pt x="0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1" name="Freeform 212">
              <a:extLst>
                <a:ext uri="{FF2B5EF4-FFF2-40B4-BE49-F238E27FC236}">
                  <a16:creationId xmlns:a16="http://schemas.microsoft.com/office/drawing/2014/main" id="{3622BDD6-DD90-4C2B-9766-B858CB408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776"/>
              <a:ext cx="458" cy="30"/>
            </a:xfrm>
            <a:custGeom>
              <a:avLst/>
              <a:gdLst>
                <a:gd name="T0" fmla="*/ 419 w 479"/>
                <a:gd name="T1" fmla="*/ 15 h 31"/>
                <a:gd name="T2" fmla="*/ 269 w 479"/>
                <a:gd name="T3" fmla="*/ 19 h 31"/>
                <a:gd name="T4" fmla="*/ 135 w 479"/>
                <a:gd name="T5" fmla="*/ 2 h 31"/>
                <a:gd name="T6" fmla="*/ 56 w 479"/>
                <a:gd name="T7" fmla="*/ 14 h 31"/>
                <a:gd name="T8" fmla="*/ 0 w 479"/>
                <a:gd name="T9" fmla="*/ 1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31">
                  <a:moveTo>
                    <a:pt x="479" y="16"/>
                  </a:moveTo>
                  <a:cubicBezTo>
                    <a:pt x="429" y="12"/>
                    <a:pt x="358" y="26"/>
                    <a:pt x="307" y="22"/>
                  </a:cubicBezTo>
                  <a:cubicBezTo>
                    <a:pt x="255" y="18"/>
                    <a:pt x="205" y="5"/>
                    <a:pt x="154" y="2"/>
                  </a:cubicBezTo>
                  <a:cubicBezTo>
                    <a:pt x="122" y="0"/>
                    <a:pt x="94" y="4"/>
                    <a:pt x="65" y="14"/>
                  </a:cubicBezTo>
                  <a:cubicBezTo>
                    <a:pt x="45" y="20"/>
                    <a:pt x="20" y="31"/>
                    <a:pt x="0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2" name="Freeform 213">
              <a:extLst>
                <a:ext uri="{FF2B5EF4-FFF2-40B4-BE49-F238E27FC236}">
                  <a16:creationId xmlns:a16="http://schemas.microsoft.com/office/drawing/2014/main" id="{CEA02A37-E52A-45DB-BB1E-51323F97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748"/>
              <a:ext cx="453" cy="44"/>
            </a:xfrm>
            <a:custGeom>
              <a:avLst/>
              <a:gdLst>
                <a:gd name="T0" fmla="*/ 416 w 473"/>
                <a:gd name="T1" fmla="*/ 17 h 46"/>
                <a:gd name="T2" fmla="*/ 340 w 473"/>
                <a:gd name="T3" fmla="*/ 9 h 46"/>
                <a:gd name="T4" fmla="*/ 250 w 473"/>
                <a:gd name="T5" fmla="*/ 0 h 46"/>
                <a:gd name="T6" fmla="*/ 130 w 473"/>
                <a:gd name="T7" fmla="*/ 9 h 46"/>
                <a:gd name="T8" fmla="*/ 48 w 473"/>
                <a:gd name="T9" fmla="*/ 30 h 46"/>
                <a:gd name="T10" fmla="*/ 0 w 473"/>
                <a:gd name="T11" fmla="*/ 4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3" h="46">
                  <a:moveTo>
                    <a:pt x="473" y="20"/>
                  </a:moveTo>
                  <a:cubicBezTo>
                    <a:pt x="449" y="13"/>
                    <a:pt x="412" y="14"/>
                    <a:pt x="387" y="9"/>
                  </a:cubicBezTo>
                  <a:cubicBezTo>
                    <a:pt x="354" y="2"/>
                    <a:pt x="319" y="0"/>
                    <a:pt x="285" y="0"/>
                  </a:cubicBezTo>
                  <a:cubicBezTo>
                    <a:pt x="239" y="0"/>
                    <a:pt x="193" y="1"/>
                    <a:pt x="148" y="9"/>
                  </a:cubicBezTo>
                  <a:cubicBezTo>
                    <a:pt x="115" y="14"/>
                    <a:pt x="85" y="24"/>
                    <a:pt x="54" y="33"/>
                  </a:cubicBezTo>
                  <a:cubicBezTo>
                    <a:pt x="35" y="39"/>
                    <a:pt x="16" y="36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3" name="Freeform 214">
              <a:extLst>
                <a:ext uri="{FF2B5EF4-FFF2-40B4-BE49-F238E27FC236}">
                  <a16:creationId xmlns:a16="http://schemas.microsoft.com/office/drawing/2014/main" id="{7DA85BB3-0865-4C79-B785-E2957AABE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1743"/>
              <a:ext cx="494" cy="39"/>
            </a:xfrm>
            <a:custGeom>
              <a:avLst/>
              <a:gdLst>
                <a:gd name="T0" fmla="*/ 453 w 516"/>
                <a:gd name="T1" fmla="*/ 13 h 40"/>
                <a:gd name="T2" fmla="*/ 316 w 516"/>
                <a:gd name="T3" fmla="*/ 5 h 40"/>
                <a:gd name="T4" fmla="*/ 160 w 516"/>
                <a:gd name="T5" fmla="*/ 14 h 40"/>
                <a:gd name="T6" fmla="*/ 53 w 516"/>
                <a:gd name="T7" fmla="*/ 28 h 40"/>
                <a:gd name="T8" fmla="*/ 0 w 516"/>
                <a:gd name="T9" fmla="*/ 3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6" h="40">
                  <a:moveTo>
                    <a:pt x="516" y="13"/>
                  </a:moveTo>
                  <a:cubicBezTo>
                    <a:pt x="472" y="5"/>
                    <a:pt x="407" y="9"/>
                    <a:pt x="360" y="5"/>
                  </a:cubicBezTo>
                  <a:cubicBezTo>
                    <a:pt x="301" y="0"/>
                    <a:pt x="241" y="7"/>
                    <a:pt x="182" y="14"/>
                  </a:cubicBezTo>
                  <a:cubicBezTo>
                    <a:pt x="141" y="20"/>
                    <a:pt x="100" y="23"/>
                    <a:pt x="60" y="31"/>
                  </a:cubicBezTo>
                  <a:cubicBezTo>
                    <a:pt x="43" y="35"/>
                    <a:pt x="14" y="40"/>
                    <a:pt x="0" y="3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4" name="Freeform 215">
              <a:extLst>
                <a:ext uri="{FF2B5EF4-FFF2-40B4-BE49-F238E27FC236}">
                  <a16:creationId xmlns:a16="http://schemas.microsoft.com/office/drawing/2014/main" id="{9B4EBB94-D887-4CC0-B89C-D57E7AB56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509"/>
              <a:ext cx="121" cy="145"/>
            </a:xfrm>
            <a:custGeom>
              <a:avLst/>
              <a:gdLst>
                <a:gd name="T0" fmla="*/ 111 w 126"/>
                <a:gd name="T1" fmla="*/ 0 h 152"/>
                <a:gd name="T2" fmla="*/ 96 w 126"/>
                <a:gd name="T3" fmla="*/ 24 h 152"/>
                <a:gd name="T4" fmla="*/ 81 w 126"/>
                <a:gd name="T5" fmla="*/ 50 h 152"/>
                <a:gd name="T6" fmla="*/ 55 w 126"/>
                <a:gd name="T7" fmla="*/ 93 h 152"/>
                <a:gd name="T8" fmla="*/ 19 w 126"/>
                <a:gd name="T9" fmla="*/ 108 h 152"/>
                <a:gd name="T10" fmla="*/ 0 w 126"/>
                <a:gd name="T11" fmla="*/ 13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52">
                  <a:moveTo>
                    <a:pt x="126" y="0"/>
                  </a:moveTo>
                  <a:cubicBezTo>
                    <a:pt x="124" y="7"/>
                    <a:pt x="112" y="20"/>
                    <a:pt x="108" y="27"/>
                  </a:cubicBezTo>
                  <a:cubicBezTo>
                    <a:pt x="102" y="37"/>
                    <a:pt x="95" y="47"/>
                    <a:pt x="91" y="58"/>
                  </a:cubicBezTo>
                  <a:cubicBezTo>
                    <a:pt x="84" y="76"/>
                    <a:pt x="77" y="97"/>
                    <a:pt x="61" y="108"/>
                  </a:cubicBezTo>
                  <a:cubicBezTo>
                    <a:pt x="49" y="115"/>
                    <a:pt x="34" y="115"/>
                    <a:pt x="22" y="124"/>
                  </a:cubicBezTo>
                  <a:cubicBezTo>
                    <a:pt x="12" y="131"/>
                    <a:pt x="7" y="142"/>
                    <a:pt x="0" y="1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5" name="Freeform 216">
              <a:extLst>
                <a:ext uri="{FF2B5EF4-FFF2-40B4-BE49-F238E27FC236}">
                  <a16:creationId xmlns:a16="http://schemas.microsoft.com/office/drawing/2014/main" id="{240FDF97-EA5B-404F-AC8A-63F27D0BB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565"/>
              <a:ext cx="121" cy="155"/>
            </a:xfrm>
            <a:custGeom>
              <a:avLst/>
              <a:gdLst>
                <a:gd name="T0" fmla="*/ 110 w 127"/>
                <a:gd name="T1" fmla="*/ 0 h 162"/>
                <a:gd name="T2" fmla="*/ 97 w 127"/>
                <a:gd name="T3" fmla="*/ 16 h 162"/>
                <a:gd name="T4" fmla="*/ 71 w 127"/>
                <a:gd name="T5" fmla="*/ 30 h 162"/>
                <a:gd name="T6" fmla="*/ 25 w 127"/>
                <a:gd name="T7" fmla="*/ 58 h 162"/>
                <a:gd name="T8" fmla="*/ 5 w 127"/>
                <a:gd name="T9" fmla="*/ 97 h 162"/>
                <a:gd name="T10" fmla="*/ 0 w 127"/>
                <a:gd name="T11" fmla="*/ 142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2">
                  <a:moveTo>
                    <a:pt x="127" y="0"/>
                  </a:moveTo>
                  <a:cubicBezTo>
                    <a:pt x="121" y="4"/>
                    <a:pt x="117" y="14"/>
                    <a:pt x="112" y="19"/>
                  </a:cubicBezTo>
                  <a:cubicBezTo>
                    <a:pt x="104" y="27"/>
                    <a:pt x="93" y="29"/>
                    <a:pt x="83" y="33"/>
                  </a:cubicBezTo>
                  <a:cubicBezTo>
                    <a:pt x="63" y="41"/>
                    <a:pt x="44" y="52"/>
                    <a:pt x="28" y="67"/>
                  </a:cubicBezTo>
                  <a:cubicBezTo>
                    <a:pt x="16" y="80"/>
                    <a:pt x="9" y="94"/>
                    <a:pt x="5" y="111"/>
                  </a:cubicBezTo>
                  <a:cubicBezTo>
                    <a:pt x="2" y="122"/>
                    <a:pt x="3" y="151"/>
                    <a:pt x="0" y="16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6" name="Freeform 217">
              <a:extLst>
                <a:ext uri="{FF2B5EF4-FFF2-40B4-BE49-F238E27FC236}">
                  <a16:creationId xmlns:a16="http://schemas.microsoft.com/office/drawing/2014/main" id="{E4F21BAE-9D99-438C-85F7-9E64BB6CD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1733"/>
              <a:ext cx="100" cy="101"/>
            </a:xfrm>
            <a:custGeom>
              <a:avLst/>
              <a:gdLst>
                <a:gd name="T0" fmla="*/ 0 w 105"/>
                <a:gd name="T1" fmla="*/ 91 h 106"/>
                <a:gd name="T2" fmla="*/ 33 w 105"/>
                <a:gd name="T3" fmla="*/ 30 h 106"/>
                <a:gd name="T4" fmla="*/ 90 w 105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06">
                  <a:moveTo>
                    <a:pt x="0" y="105"/>
                  </a:moveTo>
                  <a:cubicBezTo>
                    <a:pt x="6" y="106"/>
                    <a:pt x="29" y="45"/>
                    <a:pt x="39" y="36"/>
                  </a:cubicBezTo>
                  <a:cubicBezTo>
                    <a:pt x="59" y="17"/>
                    <a:pt x="85" y="19"/>
                    <a:pt x="10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7" name="Freeform 218">
              <a:extLst>
                <a:ext uri="{FF2B5EF4-FFF2-40B4-BE49-F238E27FC236}">
                  <a16:creationId xmlns:a16="http://schemas.microsoft.com/office/drawing/2014/main" id="{9ED5421F-E2A0-4CD5-AB9A-317D2DFA3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671"/>
              <a:ext cx="113" cy="110"/>
            </a:xfrm>
            <a:custGeom>
              <a:avLst/>
              <a:gdLst>
                <a:gd name="T0" fmla="*/ 0 w 119"/>
                <a:gd name="T1" fmla="*/ 93 h 114"/>
                <a:gd name="T2" fmla="*/ 55 w 119"/>
                <a:gd name="T3" fmla="*/ 43 h 114"/>
                <a:gd name="T4" fmla="*/ 102 w 119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14">
                  <a:moveTo>
                    <a:pt x="0" y="104"/>
                  </a:moveTo>
                  <a:cubicBezTo>
                    <a:pt x="25" y="114"/>
                    <a:pt x="52" y="65"/>
                    <a:pt x="64" y="49"/>
                  </a:cubicBezTo>
                  <a:cubicBezTo>
                    <a:pt x="79" y="30"/>
                    <a:pt x="96" y="9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8" name="Freeform 219">
              <a:extLst>
                <a:ext uri="{FF2B5EF4-FFF2-40B4-BE49-F238E27FC236}">
                  <a16:creationId xmlns:a16="http://schemas.microsoft.com/office/drawing/2014/main" id="{C74C45DA-DBA9-48AF-B964-015195C71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298"/>
              <a:ext cx="119" cy="160"/>
            </a:xfrm>
            <a:custGeom>
              <a:avLst/>
              <a:gdLst>
                <a:gd name="T0" fmla="*/ 108 w 125"/>
                <a:gd name="T1" fmla="*/ 0 h 167"/>
                <a:gd name="T2" fmla="*/ 67 w 125"/>
                <a:gd name="T3" fmla="*/ 44 h 167"/>
                <a:gd name="T4" fmla="*/ 29 w 125"/>
                <a:gd name="T5" fmla="*/ 95 h 167"/>
                <a:gd name="T6" fmla="*/ 0 w 125"/>
                <a:gd name="T7" fmla="*/ 147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7">
                  <a:moveTo>
                    <a:pt x="125" y="0"/>
                  </a:moveTo>
                  <a:cubicBezTo>
                    <a:pt x="113" y="19"/>
                    <a:pt x="94" y="34"/>
                    <a:pt x="78" y="50"/>
                  </a:cubicBezTo>
                  <a:cubicBezTo>
                    <a:pt x="61" y="67"/>
                    <a:pt x="47" y="86"/>
                    <a:pt x="34" y="107"/>
                  </a:cubicBezTo>
                  <a:cubicBezTo>
                    <a:pt x="22" y="126"/>
                    <a:pt x="10" y="147"/>
                    <a:pt x="0" y="1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9" name="Freeform 220">
              <a:extLst>
                <a:ext uri="{FF2B5EF4-FFF2-40B4-BE49-F238E27FC236}">
                  <a16:creationId xmlns:a16="http://schemas.microsoft.com/office/drawing/2014/main" id="{C2E102C4-34C5-425E-A81C-B528915C6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497"/>
              <a:ext cx="183" cy="245"/>
            </a:xfrm>
            <a:custGeom>
              <a:avLst/>
              <a:gdLst>
                <a:gd name="T0" fmla="*/ 166 w 192"/>
                <a:gd name="T1" fmla="*/ 0 h 256"/>
                <a:gd name="T2" fmla="*/ 137 w 192"/>
                <a:gd name="T3" fmla="*/ 27 h 256"/>
                <a:gd name="T4" fmla="*/ 94 w 192"/>
                <a:gd name="T5" fmla="*/ 71 h 256"/>
                <a:gd name="T6" fmla="*/ 38 w 192"/>
                <a:gd name="T7" fmla="*/ 147 h 256"/>
                <a:gd name="T8" fmla="*/ 10 w 192"/>
                <a:gd name="T9" fmla="*/ 194 h 256"/>
                <a:gd name="T10" fmla="*/ 0 w 192"/>
                <a:gd name="T11" fmla="*/ 224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56">
                  <a:moveTo>
                    <a:pt x="192" y="0"/>
                  </a:moveTo>
                  <a:cubicBezTo>
                    <a:pt x="181" y="5"/>
                    <a:pt x="168" y="21"/>
                    <a:pt x="158" y="30"/>
                  </a:cubicBezTo>
                  <a:cubicBezTo>
                    <a:pt x="140" y="45"/>
                    <a:pt x="124" y="62"/>
                    <a:pt x="109" y="80"/>
                  </a:cubicBezTo>
                  <a:cubicBezTo>
                    <a:pt x="86" y="109"/>
                    <a:pt x="65" y="138"/>
                    <a:pt x="44" y="168"/>
                  </a:cubicBezTo>
                  <a:cubicBezTo>
                    <a:pt x="32" y="185"/>
                    <a:pt x="20" y="203"/>
                    <a:pt x="11" y="221"/>
                  </a:cubicBezTo>
                  <a:cubicBezTo>
                    <a:pt x="6" y="231"/>
                    <a:pt x="0" y="246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0" name="Freeform 221">
              <a:extLst>
                <a:ext uri="{FF2B5EF4-FFF2-40B4-BE49-F238E27FC236}">
                  <a16:creationId xmlns:a16="http://schemas.microsoft.com/office/drawing/2014/main" id="{26E56BE5-474E-41F4-A545-624FAB839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609"/>
              <a:ext cx="131" cy="96"/>
            </a:xfrm>
            <a:custGeom>
              <a:avLst/>
              <a:gdLst>
                <a:gd name="T0" fmla="*/ 2 w 137"/>
                <a:gd name="T1" fmla="*/ 88 h 100"/>
                <a:gd name="T2" fmla="*/ 3 w 137"/>
                <a:gd name="T3" fmla="*/ 73 h 100"/>
                <a:gd name="T4" fmla="*/ 7 w 137"/>
                <a:gd name="T5" fmla="*/ 57 h 100"/>
                <a:gd name="T6" fmla="*/ 22 w 137"/>
                <a:gd name="T7" fmla="*/ 38 h 100"/>
                <a:gd name="T8" fmla="*/ 111 w 137"/>
                <a:gd name="T9" fmla="*/ 5 h 100"/>
                <a:gd name="T10" fmla="*/ 120 w 137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00">
                  <a:moveTo>
                    <a:pt x="2" y="100"/>
                  </a:moveTo>
                  <a:cubicBezTo>
                    <a:pt x="0" y="95"/>
                    <a:pt x="2" y="87"/>
                    <a:pt x="3" y="82"/>
                  </a:cubicBezTo>
                  <a:cubicBezTo>
                    <a:pt x="4" y="76"/>
                    <a:pt x="5" y="70"/>
                    <a:pt x="7" y="64"/>
                  </a:cubicBezTo>
                  <a:cubicBezTo>
                    <a:pt x="10" y="55"/>
                    <a:pt x="16" y="49"/>
                    <a:pt x="25" y="44"/>
                  </a:cubicBezTo>
                  <a:cubicBezTo>
                    <a:pt x="57" y="28"/>
                    <a:pt x="93" y="17"/>
                    <a:pt x="127" y="5"/>
                  </a:cubicBezTo>
                  <a:cubicBezTo>
                    <a:pt x="131" y="4"/>
                    <a:pt x="134" y="3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1" name="Freeform 222">
              <a:extLst>
                <a:ext uri="{FF2B5EF4-FFF2-40B4-BE49-F238E27FC236}">
                  <a16:creationId xmlns:a16="http://schemas.microsoft.com/office/drawing/2014/main" id="{26D6E8E0-9031-46E0-8EE0-BF2F49BF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1951"/>
              <a:ext cx="215" cy="59"/>
            </a:xfrm>
            <a:custGeom>
              <a:avLst/>
              <a:gdLst>
                <a:gd name="T0" fmla="*/ 0 w 225"/>
                <a:gd name="T1" fmla="*/ 0 h 61"/>
                <a:gd name="T2" fmla="*/ 47 w 225"/>
                <a:gd name="T3" fmla="*/ 21 h 61"/>
                <a:gd name="T4" fmla="*/ 122 w 225"/>
                <a:gd name="T5" fmla="*/ 37 h 61"/>
                <a:gd name="T6" fmla="*/ 196 w 225"/>
                <a:gd name="T7" fmla="*/ 5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61">
                  <a:moveTo>
                    <a:pt x="0" y="0"/>
                  </a:moveTo>
                  <a:cubicBezTo>
                    <a:pt x="17" y="10"/>
                    <a:pt x="32" y="21"/>
                    <a:pt x="53" y="24"/>
                  </a:cubicBezTo>
                  <a:cubicBezTo>
                    <a:pt x="82" y="29"/>
                    <a:pt x="111" y="34"/>
                    <a:pt x="140" y="40"/>
                  </a:cubicBezTo>
                  <a:cubicBezTo>
                    <a:pt x="170" y="45"/>
                    <a:pt x="198" y="53"/>
                    <a:pt x="225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2" name="Freeform 223">
              <a:extLst>
                <a:ext uri="{FF2B5EF4-FFF2-40B4-BE49-F238E27FC236}">
                  <a16:creationId xmlns:a16="http://schemas.microsoft.com/office/drawing/2014/main" id="{2324485D-C834-41C8-B7B6-2A709D285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1974"/>
              <a:ext cx="302" cy="63"/>
            </a:xfrm>
            <a:custGeom>
              <a:avLst/>
              <a:gdLst>
                <a:gd name="T0" fmla="*/ 0 w 315"/>
                <a:gd name="T1" fmla="*/ 32 h 66"/>
                <a:gd name="T2" fmla="*/ 29 w 315"/>
                <a:gd name="T3" fmla="*/ 41 h 66"/>
                <a:gd name="T4" fmla="*/ 75 w 315"/>
                <a:gd name="T5" fmla="*/ 52 h 66"/>
                <a:gd name="T6" fmla="*/ 170 w 315"/>
                <a:gd name="T7" fmla="*/ 30 h 66"/>
                <a:gd name="T8" fmla="*/ 278 w 315"/>
                <a:gd name="T9" fmla="*/ 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66">
                  <a:moveTo>
                    <a:pt x="0" y="38"/>
                  </a:moveTo>
                  <a:cubicBezTo>
                    <a:pt x="8" y="43"/>
                    <a:pt x="22" y="44"/>
                    <a:pt x="32" y="47"/>
                  </a:cubicBezTo>
                  <a:cubicBezTo>
                    <a:pt x="49" y="54"/>
                    <a:pt x="66" y="57"/>
                    <a:pt x="85" y="60"/>
                  </a:cubicBezTo>
                  <a:cubicBezTo>
                    <a:pt x="122" y="66"/>
                    <a:pt x="159" y="46"/>
                    <a:pt x="193" y="33"/>
                  </a:cubicBezTo>
                  <a:cubicBezTo>
                    <a:pt x="228" y="19"/>
                    <a:pt x="277" y="0"/>
                    <a:pt x="315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3" name="Freeform 224">
              <a:extLst>
                <a:ext uri="{FF2B5EF4-FFF2-40B4-BE49-F238E27FC236}">
                  <a16:creationId xmlns:a16="http://schemas.microsoft.com/office/drawing/2014/main" id="{2BBD3813-7D38-4801-A3B1-0BF02E3B4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1956"/>
              <a:ext cx="288" cy="56"/>
            </a:xfrm>
            <a:custGeom>
              <a:avLst/>
              <a:gdLst>
                <a:gd name="T0" fmla="*/ 0 w 301"/>
                <a:gd name="T1" fmla="*/ 23 h 58"/>
                <a:gd name="T2" fmla="*/ 75 w 301"/>
                <a:gd name="T3" fmla="*/ 33 h 58"/>
                <a:gd name="T4" fmla="*/ 173 w 301"/>
                <a:gd name="T5" fmla="*/ 41 h 58"/>
                <a:gd name="T6" fmla="*/ 228 w 301"/>
                <a:gd name="T7" fmla="*/ 10 h 58"/>
                <a:gd name="T8" fmla="*/ 264 w 301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58">
                  <a:moveTo>
                    <a:pt x="0" y="26"/>
                  </a:moveTo>
                  <a:cubicBezTo>
                    <a:pt x="24" y="18"/>
                    <a:pt x="62" y="29"/>
                    <a:pt x="85" y="36"/>
                  </a:cubicBezTo>
                  <a:cubicBezTo>
                    <a:pt x="121" y="47"/>
                    <a:pt x="161" y="58"/>
                    <a:pt x="198" y="46"/>
                  </a:cubicBezTo>
                  <a:cubicBezTo>
                    <a:pt x="221" y="38"/>
                    <a:pt x="238" y="20"/>
                    <a:pt x="260" y="10"/>
                  </a:cubicBezTo>
                  <a:cubicBezTo>
                    <a:pt x="273" y="5"/>
                    <a:pt x="287" y="3"/>
                    <a:pt x="30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4" name="Freeform 225">
              <a:extLst>
                <a:ext uri="{FF2B5EF4-FFF2-40B4-BE49-F238E27FC236}">
                  <a16:creationId xmlns:a16="http://schemas.microsoft.com/office/drawing/2014/main" id="{F47F14E3-84C5-4A94-A907-67532EE35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895"/>
              <a:ext cx="163" cy="66"/>
            </a:xfrm>
            <a:custGeom>
              <a:avLst/>
              <a:gdLst>
                <a:gd name="T0" fmla="*/ 0 w 170"/>
                <a:gd name="T1" fmla="*/ 55 h 69"/>
                <a:gd name="T2" fmla="*/ 54 w 170"/>
                <a:gd name="T3" fmla="*/ 55 h 69"/>
                <a:gd name="T4" fmla="*/ 106 w 170"/>
                <a:gd name="T5" fmla="*/ 31 h 69"/>
                <a:gd name="T6" fmla="*/ 150 w 170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69">
                  <a:moveTo>
                    <a:pt x="0" y="64"/>
                  </a:moveTo>
                  <a:cubicBezTo>
                    <a:pt x="18" y="63"/>
                    <a:pt x="39" y="69"/>
                    <a:pt x="60" y="63"/>
                  </a:cubicBezTo>
                  <a:cubicBezTo>
                    <a:pt x="82" y="57"/>
                    <a:pt x="102" y="48"/>
                    <a:pt x="121" y="34"/>
                  </a:cubicBezTo>
                  <a:cubicBezTo>
                    <a:pt x="137" y="23"/>
                    <a:pt x="151" y="5"/>
                    <a:pt x="17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5" name="Freeform 226">
              <a:extLst>
                <a:ext uri="{FF2B5EF4-FFF2-40B4-BE49-F238E27FC236}">
                  <a16:creationId xmlns:a16="http://schemas.microsoft.com/office/drawing/2014/main" id="{43B23A84-A83A-4FCE-AFDB-D80556142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956"/>
              <a:ext cx="346" cy="72"/>
            </a:xfrm>
            <a:custGeom>
              <a:avLst/>
              <a:gdLst>
                <a:gd name="T0" fmla="*/ 0 w 361"/>
                <a:gd name="T1" fmla="*/ 22 h 75"/>
                <a:gd name="T2" fmla="*/ 72 w 361"/>
                <a:gd name="T3" fmla="*/ 12 h 75"/>
                <a:gd name="T4" fmla="*/ 166 w 361"/>
                <a:gd name="T5" fmla="*/ 5 h 75"/>
                <a:gd name="T6" fmla="*/ 239 w 361"/>
                <a:gd name="T7" fmla="*/ 31 h 75"/>
                <a:gd name="T8" fmla="*/ 273 w 361"/>
                <a:gd name="T9" fmla="*/ 47 h 75"/>
                <a:gd name="T10" fmla="*/ 297 w 361"/>
                <a:gd name="T11" fmla="*/ 57 h 75"/>
                <a:gd name="T12" fmla="*/ 318 w 361"/>
                <a:gd name="T13" fmla="*/ 66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1" h="75">
                  <a:moveTo>
                    <a:pt x="0" y="25"/>
                  </a:moveTo>
                  <a:cubicBezTo>
                    <a:pt x="27" y="25"/>
                    <a:pt x="54" y="18"/>
                    <a:pt x="81" y="13"/>
                  </a:cubicBezTo>
                  <a:cubicBezTo>
                    <a:pt x="116" y="8"/>
                    <a:pt x="152" y="0"/>
                    <a:pt x="188" y="5"/>
                  </a:cubicBezTo>
                  <a:cubicBezTo>
                    <a:pt x="217" y="9"/>
                    <a:pt x="244" y="22"/>
                    <a:pt x="271" y="34"/>
                  </a:cubicBezTo>
                  <a:cubicBezTo>
                    <a:pt x="284" y="40"/>
                    <a:pt x="297" y="47"/>
                    <a:pt x="310" y="53"/>
                  </a:cubicBezTo>
                  <a:cubicBezTo>
                    <a:pt x="319" y="56"/>
                    <a:pt x="329" y="59"/>
                    <a:pt x="337" y="64"/>
                  </a:cubicBezTo>
                  <a:cubicBezTo>
                    <a:pt x="345" y="69"/>
                    <a:pt x="354" y="70"/>
                    <a:pt x="361" y="7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6" name="Freeform 227">
              <a:extLst>
                <a:ext uri="{FF2B5EF4-FFF2-40B4-BE49-F238E27FC236}">
                  <a16:creationId xmlns:a16="http://schemas.microsoft.com/office/drawing/2014/main" id="{1EB887A5-FDF5-4C88-B561-1DDC2340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1926"/>
              <a:ext cx="289" cy="78"/>
            </a:xfrm>
            <a:custGeom>
              <a:avLst/>
              <a:gdLst>
                <a:gd name="T0" fmla="*/ 0 w 302"/>
                <a:gd name="T1" fmla="*/ 72 h 81"/>
                <a:gd name="T2" fmla="*/ 26 w 302"/>
                <a:gd name="T3" fmla="*/ 54 h 81"/>
                <a:gd name="T4" fmla="*/ 72 w 302"/>
                <a:gd name="T5" fmla="*/ 24 h 81"/>
                <a:gd name="T6" fmla="*/ 181 w 302"/>
                <a:gd name="T7" fmla="*/ 11 h 81"/>
                <a:gd name="T8" fmla="*/ 241 w 302"/>
                <a:gd name="T9" fmla="*/ 39 h 81"/>
                <a:gd name="T10" fmla="*/ 265 w 302"/>
                <a:gd name="T11" fmla="*/ 6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2" h="81">
                  <a:moveTo>
                    <a:pt x="0" y="81"/>
                  </a:moveTo>
                  <a:cubicBezTo>
                    <a:pt x="7" y="72"/>
                    <a:pt x="20" y="67"/>
                    <a:pt x="29" y="60"/>
                  </a:cubicBezTo>
                  <a:cubicBezTo>
                    <a:pt x="46" y="47"/>
                    <a:pt x="63" y="35"/>
                    <a:pt x="82" y="27"/>
                  </a:cubicBezTo>
                  <a:cubicBezTo>
                    <a:pt x="121" y="10"/>
                    <a:pt x="164" y="0"/>
                    <a:pt x="206" y="11"/>
                  </a:cubicBezTo>
                  <a:cubicBezTo>
                    <a:pt x="231" y="18"/>
                    <a:pt x="254" y="28"/>
                    <a:pt x="275" y="44"/>
                  </a:cubicBezTo>
                  <a:cubicBezTo>
                    <a:pt x="284" y="52"/>
                    <a:pt x="293" y="62"/>
                    <a:pt x="302" y="6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7" name="Freeform 228">
              <a:extLst>
                <a:ext uri="{FF2B5EF4-FFF2-40B4-BE49-F238E27FC236}">
                  <a16:creationId xmlns:a16="http://schemas.microsoft.com/office/drawing/2014/main" id="{CA31B423-EC7A-4344-9327-1084392C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899"/>
              <a:ext cx="359" cy="104"/>
            </a:xfrm>
            <a:custGeom>
              <a:avLst/>
              <a:gdLst>
                <a:gd name="T0" fmla="*/ 0 w 376"/>
                <a:gd name="T1" fmla="*/ 96 h 108"/>
                <a:gd name="T2" fmla="*/ 71 w 376"/>
                <a:gd name="T3" fmla="*/ 36 h 108"/>
                <a:gd name="T4" fmla="*/ 188 w 376"/>
                <a:gd name="T5" fmla="*/ 8 h 108"/>
                <a:gd name="T6" fmla="*/ 271 w 376"/>
                <a:gd name="T7" fmla="*/ 28 h 108"/>
                <a:gd name="T8" fmla="*/ 317 w 376"/>
                <a:gd name="T9" fmla="*/ 33 h 108"/>
                <a:gd name="T10" fmla="*/ 326 w 376"/>
                <a:gd name="T11" fmla="*/ 33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6" h="108">
                  <a:moveTo>
                    <a:pt x="0" y="108"/>
                  </a:moveTo>
                  <a:cubicBezTo>
                    <a:pt x="30" y="91"/>
                    <a:pt x="54" y="60"/>
                    <a:pt x="82" y="39"/>
                  </a:cubicBezTo>
                  <a:cubicBezTo>
                    <a:pt x="122" y="11"/>
                    <a:pt x="168" y="0"/>
                    <a:pt x="216" y="8"/>
                  </a:cubicBezTo>
                  <a:cubicBezTo>
                    <a:pt x="248" y="14"/>
                    <a:pt x="279" y="26"/>
                    <a:pt x="311" y="31"/>
                  </a:cubicBezTo>
                  <a:cubicBezTo>
                    <a:pt x="329" y="33"/>
                    <a:pt x="347" y="34"/>
                    <a:pt x="365" y="36"/>
                  </a:cubicBezTo>
                  <a:cubicBezTo>
                    <a:pt x="367" y="36"/>
                    <a:pt x="376" y="37"/>
                    <a:pt x="374" y="3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8" name="Freeform 229">
              <a:extLst>
                <a:ext uri="{FF2B5EF4-FFF2-40B4-BE49-F238E27FC236}">
                  <a16:creationId xmlns:a16="http://schemas.microsoft.com/office/drawing/2014/main" id="{A2214106-86B4-4262-9D67-298027877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884"/>
              <a:ext cx="150" cy="23"/>
            </a:xfrm>
            <a:custGeom>
              <a:avLst/>
              <a:gdLst>
                <a:gd name="T0" fmla="*/ 138 w 156"/>
                <a:gd name="T1" fmla="*/ 7 h 24"/>
                <a:gd name="T2" fmla="*/ 100 w 156"/>
                <a:gd name="T3" fmla="*/ 3 h 24"/>
                <a:gd name="T4" fmla="*/ 48 w 156"/>
                <a:gd name="T5" fmla="*/ 3 h 24"/>
                <a:gd name="T6" fmla="*/ 0 w 156"/>
                <a:gd name="T7" fmla="*/ 2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4">
                  <a:moveTo>
                    <a:pt x="156" y="7"/>
                  </a:moveTo>
                  <a:cubicBezTo>
                    <a:pt x="142" y="3"/>
                    <a:pt x="126" y="4"/>
                    <a:pt x="112" y="3"/>
                  </a:cubicBezTo>
                  <a:cubicBezTo>
                    <a:pt x="92" y="1"/>
                    <a:pt x="74" y="0"/>
                    <a:pt x="54" y="3"/>
                  </a:cubicBezTo>
                  <a:cubicBezTo>
                    <a:pt x="36" y="5"/>
                    <a:pt x="14" y="13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9" name="Freeform 230">
              <a:extLst>
                <a:ext uri="{FF2B5EF4-FFF2-40B4-BE49-F238E27FC236}">
                  <a16:creationId xmlns:a16="http://schemas.microsoft.com/office/drawing/2014/main" id="{64A41327-9F72-4866-9BFE-F254C2EF4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911"/>
              <a:ext cx="294" cy="29"/>
            </a:xfrm>
            <a:custGeom>
              <a:avLst/>
              <a:gdLst>
                <a:gd name="T0" fmla="*/ 270 w 307"/>
                <a:gd name="T1" fmla="*/ 1 h 30"/>
                <a:gd name="T2" fmla="*/ 258 w 307"/>
                <a:gd name="T3" fmla="*/ 0 h 30"/>
                <a:gd name="T4" fmla="*/ 236 w 307"/>
                <a:gd name="T5" fmla="*/ 2 h 30"/>
                <a:gd name="T6" fmla="*/ 186 w 307"/>
                <a:gd name="T7" fmla="*/ 15 h 30"/>
                <a:gd name="T8" fmla="*/ 139 w 307"/>
                <a:gd name="T9" fmla="*/ 25 h 30"/>
                <a:gd name="T10" fmla="*/ 89 w 307"/>
                <a:gd name="T11" fmla="*/ 26 h 30"/>
                <a:gd name="T12" fmla="*/ 33 w 307"/>
                <a:gd name="T13" fmla="*/ 20 h 30"/>
                <a:gd name="T14" fmla="*/ 0 w 307"/>
                <a:gd name="T15" fmla="*/ 26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7" h="30">
                  <a:moveTo>
                    <a:pt x="307" y="1"/>
                  </a:moveTo>
                  <a:cubicBezTo>
                    <a:pt x="303" y="2"/>
                    <a:pt x="298" y="0"/>
                    <a:pt x="293" y="0"/>
                  </a:cubicBezTo>
                  <a:cubicBezTo>
                    <a:pt x="285" y="0"/>
                    <a:pt x="277" y="0"/>
                    <a:pt x="268" y="2"/>
                  </a:cubicBezTo>
                  <a:cubicBezTo>
                    <a:pt x="249" y="5"/>
                    <a:pt x="230" y="10"/>
                    <a:pt x="212" y="15"/>
                  </a:cubicBezTo>
                  <a:cubicBezTo>
                    <a:pt x="194" y="20"/>
                    <a:pt x="177" y="26"/>
                    <a:pt x="158" y="28"/>
                  </a:cubicBezTo>
                  <a:cubicBezTo>
                    <a:pt x="139" y="30"/>
                    <a:pt x="120" y="30"/>
                    <a:pt x="101" y="29"/>
                  </a:cubicBezTo>
                  <a:cubicBezTo>
                    <a:pt x="79" y="28"/>
                    <a:pt x="59" y="22"/>
                    <a:pt x="37" y="23"/>
                  </a:cubicBezTo>
                  <a:cubicBezTo>
                    <a:pt x="24" y="24"/>
                    <a:pt x="11" y="25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0" name="Freeform 231">
              <a:extLst>
                <a:ext uri="{FF2B5EF4-FFF2-40B4-BE49-F238E27FC236}">
                  <a16:creationId xmlns:a16="http://schemas.microsoft.com/office/drawing/2014/main" id="{8707B172-E918-43D1-96BC-35ED72AE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1939"/>
              <a:ext cx="317" cy="34"/>
            </a:xfrm>
            <a:custGeom>
              <a:avLst/>
              <a:gdLst>
                <a:gd name="T0" fmla="*/ 289 w 332"/>
                <a:gd name="T1" fmla="*/ 3 h 36"/>
                <a:gd name="T2" fmla="*/ 263 w 332"/>
                <a:gd name="T3" fmla="*/ 1 h 36"/>
                <a:gd name="T4" fmla="*/ 215 w 332"/>
                <a:gd name="T5" fmla="*/ 9 h 36"/>
                <a:gd name="T6" fmla="*/ 132 w 332"/>
                <a:gd name="T7" fmla="*/ 28 h 36"/>
                <a:gd name="T8" fmla="*/ 53 w 332"/>
                <a:gd name="T9" fmla="*/ 24 h 36"/>
                <a:gd name="T10" fmla="*/ 21 w 332"/>
                <a:gd name="T11" fmla="*/ 20 h 36"/>
                <a:gd name="T12" fmla="*/ 0 w 332"/>
                <a:gd name="T13" fmla="*/ 2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2" h="36">
                  <a:moveTo>
                    <a:pt x="332" y="3"/>
                  </a:moveTo>
                  <a:cubicBezTo>
                    <a:pt x="323" y="0"/>
                    <a:pt x="311" y="1"/>
                    <a:pt x="302" y="1"/>
                  </a:cubicBezTo>
                  <a:cubicBezTo>
                    <a:pt x="283" y="1"/>
                    <a:pt x="265" y="4"/>
                    <a:pt x="247" y="9"/>
                  </a:cubicBezTo>
                  <a:cubicBezTo>
                    <a:pt x="215" y="17"/>
                    <a:pt x="185" y="33"/>
                    <a:pt x="152" y="34"/>
                  </a:cubicBezTo>
                  <a:cubicBezTo>
                    <a:pt x="121" y="36"/>
                    <a:pt x="91" y="34"/>
                    <a:pt x="61" y="28"/>
                  </a:cubicBezTo>
                  <a:cubicBezTo>
                    <a:pt x="49" y="26"/>
                    <a:pt x="36" y="23"/>
                    <a:pt x="24" y="23"/>
                  </a:cubicBezTo>
                  <a:cubicBezTo>
                    <a:pt x="17" y="22"/>
                    <a:pt x="6" y="22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1" name="Freeform 232">
              <a:extLst>
                <a:ext uri="{FF2B5EF4-FFF2-40B4-BE49-F238E27FC236}">
                  <a16:creationId xmlns:a16="http://schemas.microsoft.com/office/drawing/2014/main" id="{7FA8591F-51EF-4DAD-9AF0-6C963776C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1855"/>
              <a:ext cx="294" cy="84"/>
            </a:xfrm>
            <a:custGeom>
              <a:avLst/>
              <a:gdLst>
                <a:gd name="T0" fmla="*/ 0 w 307"/>
                <a:gd name="T1" fmla="*/ 78 h 87"/>
                <a:gd name="T2" fmla="*/ 94 w 307"/>
                <a:gd name="T3" fmla="*/ 19 h 87"/>
                <a:gd name="T4" fmla="*/ 155 w 307"/>
                <a:gd name="T5" fmla="*/ 2 h 87"/>
                <a:gd name="T6" fmla="*/ 225 w 307"/>
                <a:gd name="T7" fmla="*/ 17 h 87"/>
                <a:gd name="T8" fmla="*/ 270 w 307"/>
                <a:gd name="T9" fmla="*/ 4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87">
                  <a:moveTo>
                    <a:pt x="0" y="87"/>
                  </a:moveTo>
                  <a:cubicBezTo>
                    <a:pt x="36" y="70"/>
                    <a:pt x="72" y="42"/>
                    <a:pt x="106" y="22"/>
                  </a:cubicBezTo>
                  <a:cubicBezTo>
                    <a:pt x="130" y="9"/>
                    <a:pt x="148" y="0"/>
                    <a:pt x="176" y="2"/>
                  </a:cubicBezTo>
                  <a:cubicBezTo>
                    <a:pt x="203" y="4"/>
                    <a:pt x="230" y="13"/>
                    <a:pt x="256" y="20"/>
                  </a:cubicBezTo>
                  <a:cubicBezTo>
                    <a:pt x="272" y="25"/>
                    <a:pt x="295" y="33"/>
                    <a:pt x="307" y="4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2" name="Freeform 233">
              <a:extLst>
                <a:ext uri="{FF2B5EF4-FFF2-40B4-BE49-F238E27FC236}">
                  <a16:creationId xmlns:a16="http://schemas.microsoft.com/office/drawing/2014/main" id="{08827EAD-5B97-4E4F-BB2C-DFB0056AB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885"/>
              <a:ext cx="324" cy="86"/>
            </a:xfrm>
            <a:custGeom>
              <a:avLst/>
              <a:gdLst>
                <a:gd name="T0" fmla="*/ 296 w 339"/>
                <a:gd name="T1" fmla="*/ 42 h 90"/>
                <a:gd name="T2" fmla="*/ 261 w 339"/>
                <a:gd name="T3" fmla="*/ 29 h 90"/>
                <a:gd name="T4" fmla="*/ 213 w 339"/>
                <a:gd name="T5" fmla="*/ 12 h 90"/>
                <a:gd name="T6" fmla="*/ 135 w 339"/>
                <a:gd name="T7" fmla="*/ 1 h 90"/>
                <a:gd name="T8" fmla="*/ 19 w 339"/>
                <a:gd name="T9" fmla="*/ 63 h 90"/>
                <a:gd name="T10" fmla="*/ 0 w 339"/>
                <a:gd name="T11" fmla="*/ 78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9" h="90">
                  <a:moveTo>
                    <a:pt x="339" y="48"/>
                  </a:moveTo>
                  <a:cubicBezTo>
                    <a:pt x="326" y="44"/>
                    <a:pt x="312" y="36"/>
                    <a:pt x="299" y="32"/>
                  </a:cubicBezTo>
                  <a:cubicBezTo>
                    <a:pt x="280" y="26"/>
                    <a:pt x="262" y="20"/>
                    <a:pt x="244" y="15"/>
                  </a:cubicBezTo>
                  <a:cubicBezTo>
                    <a:pt x="216" y="8"/>
                    <a:pt x="184" y="0"/>
                    <a:pt x="155" y="1"/>
                  </a:cubicBezTo>
                  <a:cubicBezTo>
                    <a:pt x="104" y="4"/>
                    <a:pt x="57" y="39"/>
                    <a:pt x="22" y="72"/>
                  </a:cubicBezTo>
                  <a:cubicBezTo>
                    <a:pt x="15" y="78"/>
                    <a:pt x="6" y="86"/>
                    <a:pt x="0" y="9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3" name="Freeform 234">
              <a:extLst>
                <a:ext uri="{FF2B5EF4-FFF2-40B4-BE49-F238E27FC236}">
                  <a16:creationId xmlns:a16="http://schemas.microsoft.com/office/drawing/2014/main" id="{75473BC6-D9C7-42EB-9A76-EE04A8F0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1887"/>
              <a:ext cx="331" cy="53"/>
            </a:xfrm>
            <a:custGeom>
              <a:avLst/>
              <a:gdLst>
                <a:gd name="T0" fmla="*/ 303 w 346"/>
                <a:gd name="T1" fmla="*/ 12 h 55"/>
                <a:gd name="T2" fmla="*/ 266 w 346"/>
                <a:gd name="T3" fmla="*/ 8 h 55"/>
                <a:gd name="T4" fmla="*/ 200 w 346"/>
                <a:gd name="T5" fmla="*/ 1 h 55"/>
                <a:gd name="T6" fmla="*/ 44 w 346"/>
                <a:gd name="T7" fmla="*/ 31 h 55"/>
                <a:gd name="T8" fmla="*/ 0 w 346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55">
                  <a:moveTo>
                    <a:pt x="346" y="12"/>
                  </a:moveTo>
                  <a:cubicBezTo>
                    <a:pt x="332" y="9"/>
                    <a:pt x="318" y="10"/>
                    <a:pt x="304" y="8"/>
                  </a:cubicBezTo>
                  <a:cubicBezTo>
                    <a:pt x="279" y="6"/>
                    <a:pt x="253" y="0"/>
                    <a:pt x="228" y="1"/>
                  </a:cubicBezTo>
                  <a:cubicBezTo>
                    <a:pt x="170" y="3"/>
                    <a:pt x="104" y="11"/>
                    <a:pt x="50" y="34"/>
                  </a:cubicBezTo>
                  <a:cubicBezTo>
                    <a:pt x="33" y="41"/>
                    <a:pt x="16" y="49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4" name="Freeform 235">
              <a:extLst>
                <a:ext uri="{FF2B5EF4-FFF2-40B4-BE49-F238E27FC236}">
                  <a16:creationId xmlns:a16="http://schemas.microsoft.com/office/drawing/2014/main" id="{2A4576CA-236F-487A-91D4-B892B03C9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372"/>
              <a:ext cx="59" cy="78"/>
            </a:xfrm>
            <a:custGeom>
              <a:avLst/>
              <a:gdLst>
                <a:gd name="T0" fmla="*/ 0 w 62"/>
                <a:gd name="T1" fmla="*/ 70 h 82"/>
                <a:gd name="T2" fmla="*/ 12 w 62"/>
                <a:gd name="T3" fmla="*/ 52 h 82"/>
                <a:gd name="T4" fmla="*/ 28 w 62"/>
                <a:gd name="T5" fmla="*/ 28 h 82"/>
                <a:gd name="T6" fmla="*/ 53 w 6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7" y="80"/>
                    <a:pt x="12" y="66"/>
                    <a:pt x="15" y="61"/>
                  </a:cubicBezTo>
                  <a:cubicBezTo>
                    <a:pt x="22" y="52"/>
                    <a:pt x="26" y="41"/>
                    <a:pt x="31" y="32"/>
                  </a:cubicBezTo>
                  <a:cubicBezTo>
                    <a:pt x="39" y="19"/>
                    <a:pt x="54" y="12"/>
                    <a:pt x="6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5" name="Freeform 236">
              <a:extLst>
                <a:ext uri="{FF2B5EF4-FFF2-40B4-BE49-F238E27FC236}">
                  <a16:creationId xmlns:a16="http://schemas.microsoft.com/office/drawing/2014/main" id="{B9EFDD37-D9A5-4295-B4EF-CE6DACEB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334"/>
              <a:ext cx="123" cy="243"/>
            </a:xfrm>
            <a:custGeom>
              <a:avLst/>
              <a:gdLst>
                <a:gd name="T0" fmla="*/ 5 w 129"/>
                <a:gd name="T1" fmla="*/ 224 h 253"/>
                <a:gd name="T2" fmla="*/ 0 w 129"/>
                <a:gd name="T3" fmla="*/ 170 h 253"/>
                <a:gd name="T4" fmla="*/ 16 w 129"/>
                <a:gd name="T5" fmla="*/ 107 h 253"/>
                <a:gd name="T6" fmla="*/ 69 w 129"/>
                <a:gd name="T7" fmla="*/ 44 h 253"/>
                <a:gd name="T8" fmla="*/ 108 w 129"/>
                <a:gd name="T9" fmla="*/ 5 h 253"/>
                <a:gd name="T10" fmla="*/ 112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5" y="253"/>
                  </a:moveTo>
                  <a:cubicBezTo>
                    <a:pt x="5" y="232"/>
                    <a:pt x="1" y="212"/>
                    <a:pt x="0" y="192"/>
                  </a:cubicBezTo>
                  <a:cubicBezTo>
                    <a:pt x="0" y="168"/>
                    <a:pt x="8" y="142"/>
                    <a:pt x="19" y="121"/>
                  </a:cubicBezTo>
                  <a:cubicBezTo>
                    <a:pt x="35" y="92"/>
                    <a:pt x="55" y="71"/>
                    <a:pt x="80" y="50"/>
                  </a:cubicBezTo>
                  <a:cubicBezTo>
                    <a:pt x="97" y="35"/>
                    <a:pt x="112" y="22"/>
                    <a:pt x="125" y="5"/>
                  </a:cubicBezTo>
                  <a:cubicBezTo>
                    <a:pt x="126" y="3"/>
                    <a:pt x="127" y="1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6" name="Freeform 237">
              <a:extLst>
                <a:ext uri="{FF2B5EF4-FFF2-40B4-BE49-F238E27FC236}">
                  <a16:creationId xmlns:a16="http://schemas.microsoft.com/office/drawing/2014/main" id="{C147F92C-C041-4594-BB71-8FCEEE4B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1442"/>
              <a:ext cx="109" cy="159"/>
            </a:xfrm>
            <a:custGeom>
              <a:avLst/>
              <a:gdLst>
                <a:gd name="T0" fmla="*/ 101 w 113"/>
                <a:gd name="T1" fmla="*/ 0 h 166"/>
                <a:gd name="T2" fmla="*/ 52 w 113"/>
                <a:gd name="T3" fmla="*/ 43 h 166"/>
                <a:gd name="T4" fmla="*/ 6 w 113"/>
                <a:gd name="T5" fmla="*/ 131 h 166"/>
                <a:gd name="T6" fmla="*/ 0 w 113"/>
                <a:gd name="T7" fmla="*/ 146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6">
                  <a:moveTo>
                    <a:pt x="113" y="0"/>
                  </a:moveTo>
                  <a:cubicBezTo>
                    <a:pt x="92" y="12"/>
                    <a:pt x="74" y="30"/>
                    <a:pt x="58" y="49"/>
                  </a:cubicBezTo>
                  <a:cubicBezTo>
                    <a:pt x="34" y="79"/>
                    <a:pt x="20" y="114"/>
                    <a:pt x="6" y="149"/>
                  </a:cubicBezTo>
                  <a:cubicBezTo>
                    <a:pt x="4" y="155"/>
                    <a:pt x="3" y="160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7" name="Freeform 238">
              <a:extLst>
                <a:ext uri="{FF2B5EF4-FFF2-40B4-BE49-F238E27FC236}">
                  <a16:creationId xmlns:a16="http://schemas.microsoft.com/office/drawing/2014/main" id="{99058045-3EB3-46F9-A134-397FCD64F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2015"/>
              <a:ext cx="29" cy="53"/>
            </a:xfrm>
            <a:custGeom>
              <a:avLst/>
              <a:gdLst>
                <a:gd name="T0" fmla="*/ 9 w 31"/>
                <a:gd name="T1" fmla="*/ 0 h 55"/>
                <a:gd name="T2" fmla="*/ 0 w 31"/>
                <a:gd name="T3" fmla="*/ 49 h 55"/>
                <a:gd name="T4" fmla="*/ 25 w 31"/>
                <a:gd name="T5" fmla="*/ 7 h 55"/>
                <a:gd name="T6" fmla="*/ 12 w 31"/>
                <a:gd name="T7" fmla="*/ 2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5">
                  <a:moveTo>
                    <a:pt x="12" y="0"/>
                  </a:moveTo>
                  <a:cubicBezTo>
                    <a:pt x="21" y="13"/>
                    <a:pt x="5" y="41"/>
                    <a:pt x="0" y="55"/>
                  </a:cubicBezTo>
                  <a:cubicBezTo>
                    <a:pt x="16" y="41"/>
                    <a:pt x="12" y="15"/>
                    <a:pt x="31" y="7"/>
                  </a:cubicBezTo>
                  <a:cubicBezTo>
                    <a:pt x="26" y="5"/>
                    <a:pt x="21" y="3"/>
                    <a:pt x="1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8" name="Freeform 239">
              <a:extLst>
                <a:ext uri="{FF2B5EF4-FFF2-40B4-BE49-F238E27FC236}">
                  <a16:creationId xmlns:a16="http://schemas.microsoft.com/office/drawing/2014/main" id="{87646472-5DA9-470E-BBB4-7BD1D636F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2018"/>
              <a:ext cx="22" cy="58"/>
            </a:xfrm>
            <a:custGeom>
              <a:avLst/>
              <a:gdLst>
                <a:gd name="T0" fmla="*/ 0 w 23"/>
                <a:gd name="T1" fmla="*/ 5 h 60"/>
                <a:gd name="T2" fmla="*/ 13 w 23"/>
                <a:gd name="T3" fmla="*/ 27 h 60"/>
                <a:gd name="T4" fmla="*/ 17 w 23"/>
                <a:gd name="T5" fmla="*/ 44 h 60"/>
                <a:gd name="T6" fmla="*/ 20 w 23"/>
                <a:gd name="T7" fmla="*/ 54 h 60"/>
                <a:gd name="T8" fmla="*/ 15 w 23"/>
                <a:gd name="T9" fmla="*/ 26 h 60"/>
                <a:gd name="T10" fmla="*/ 14 w 23"/>
                <a:gd name="T11" fmla="*/ 0 h 60"/>
                <a:gd name="T12" fmla="*/ 1 w 23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60">
                  <a:moveTo>
                    <a:pt x="0" y="5"/>
                  </a:moveTo>
                  <a:cubicBezTo>
                    <a:pt x="12" y="9"/>
                    <a:pt x="13" y="18"/>
                    <a:pt x="16" y="30"/>
                  </a:cubicBezTo>
                  <a:cubicBezTo>
                    <a:pt x="17" y="37"/>
                    <a:pt x="19" y="43"/>
                    <a:pt x="20" y="49"/>
                  </a:cubicBezTo>
                  <a:cubicBezTo>
                    <a:pt x="21" y="52"/>
                    <a:pt x="21" y="57"/>
                    <a:pt x="23" y="60"/>
                  </a:cubicBezTo>
                  <a:cubicBezTo>
                    <a:pt x="23" y="50"/>
                    <a:pt x="19" y="39"/>
                    <a:pt x="18" y="29"/>
                  </a:cubicBezTo>
                  <a:cubicBezTo>
                    <a:pt x="16" y="22"/>
                    <a:pt x="11" y="6"/>
                    <a:pt x="17" y="0"/>
                  </a:cubicBezTo>
                  <a:cubicBezTo>
                    <a:pt x="12" y="0"/>
                    <a:pt x="5" y="1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9" name="Freeform 240">
              <a:extLst>
                <a:ext uri="{FF2B5EF4-FFF2-40B4-BE49-F238E27FC236}">
                  <a16:creationId xmlns:a16="http://schemas.microsoft.com/office/drawing/2014/main" id="{E3900A53-2D1F-45ED-A49E-1D6860D7B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006"/>
              <a:ext cx="19" cy="58"/>
            </a:xfrm>
            <a:custGeom>
              <a:avLst/>
              <a:gdLst>
                <a:gd name="T0" fmla="*/ 0 w 20"/>
                <a:gd name="T1" fmla="*/ 0 h 61"/>
                <a:gd name="T2" fmla="*/ 5 w 20"/>
                <a:gd name="T3" fmla="*/ 29 h 61"/>
                <a:gd name="T4" fmla="*/ 2 w 20"/>
                <a:gd name="T5" fmla="*/ 52 h 61"/>
                <a:gd name="T6" fmla="*/ 10 w 20"/>
                <a:gd name="T7" fmla="*/ 27 h 61"/>
                <a:gd name="T8" fmla="*/ 17 w 20"/>
                <a:gd name="T9" fmla="*/ 6 h 61"/>
                <a:gd name="T10" fmla="*/ 4 w 20"/>
                <a:gd name="T11" fmla="*/ 1 h 61"/>
                <a:gd name="T12" fmla="*/ 4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cubicBezTo>
                    <a:pt x="14" y="2"/>
                    <a:pt x="6" y="25"/>
                    <a:pt x="5" y="34"/>
                  </a:cubicBezTo>
                  <a:cubicBezTo>
                    <a:pt x="4" y="43"/>
                    <a:pt x="2" y="52"/>
                    <a:pt x="2" y="61"/>
                  </a:cubicBezTo>
                  <a:cubicBezTo>
                    <a:pt x="7" y="52"/>
                    <a:pt x="9" y="40"/>
                    <a:pt x="10" y="31"/>
                  </a:cubicBezTo>
                  <a:cubicBezTo>
                    <a:pt x="11" y="24"/>
                    <a:pt x="10" y="7"/>
                    <a:pt x="20" y="6"/>
                  </a:cubicBezTo>
                  <a:cubicBezTo>
                    <a:pt x="15" y="5"/>
                    <a:pt x="10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0" name="Freeform 241">
              <a:extLst>
                <a:ext uri="{FF2B5EF4-FFF2-40B4-BE49-F238E27FC236}">
                  <a16:creationId xmlns:a16="http://schemas.microsoft.com/office/drawing/2014/main" id="{2E6BECB6-1B3F-4A6F-BD10-A39132C9E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061"/>
              <a:ext cx="18" cy="62"/>
            </a:xfrm>
            <a:custGeom>
              <a:avLst/>
              <a:gdLst>
                <a:gd name="T0" fmla="*/ 0 w 19"/>
                <a:gd name="T1" fmla="*/ 0 h 64"/>
                <a:gd name="T2" fmla="*/ 6 w 19"/>
                <a:gd name="T3" fmla="*/ 30 h 64"/>
                <a:gd name="T4" fmla="*/ 4 w 19"/>
                <a:gd name="T5" fmla="*/ 46 h 64"/>
                <a:gd name="T6" fmla="*/ 5 w 19"/>
                <a:gd name="T7" fmla="*/ 58 h 64"/>
                <a:gd name="T8" fmla="*/ 9 w 19"/>
                <a:gd name="T9" fmla="*/ 28 h 64"/>
                <a:gd name="T10" fmla="*/ 16 w 19"/>
                <a:gd name="T11" fmla="*/ 2 h 64"/>
                <a:gd name="T12" fmla="*/ 3 w 19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4">
                  <a:moveTo>
                    <a:pt x="0" y="0"/>
                  </a:moveTo>
                  <a:cubicBezTo>
                    <a:pt x="11" y="8"/>
                    <a:pt x="8" y="22"/>
                    <a:pt x="6" y="33"/>
                  </a:cubicBezTo>
                  <a:cubicBezTo>
                    <a:pt x="4" y="39"/>
                    <a:pt x="4" y="45"/>
                    <a:pt x="4" y="51"/>
                  </a:cubicBezTo>
                  <a:cubicBezTo>
                    <a:pt x="4" y="55"/>
                    <a:pt x="2" y="61"/>
                    <a:pt x="5" y="64"/>
                  </a:cubicBezTo>
                  <a:cubicBezTo>
                    <a:pt x="5" y="53"/>
                    <a:pt x="8" y="42"/>
                    <a:pt x="10" y="31"/>
                  </a:cubicBezTo>
                  <a:cubicBezTo>
                    <a:pt x="11" y="23"/>
                    <a:pt x="12" y="7"/>
                    <a:pt x="19" y="2"/>
                  </a:cubicBezTo>
                  <a:cubicBezTo>
                    <a:pt x="14" y="0"/>
                    <a:pt x="8" y="0"/>
                    <a:pt x="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1" name="Freeform 242">
              <a:extLst>
                <a:ext uri="{FF2B5EF4-FFF2-40B4-BE49-F238E27FC236}">
                  <a16:creationId xmlns:a16="http://schemas.microsoft.com/office/drawing/2014/main" id="{565506C4-06A5-49E2-9279-7C589629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2042"/>
              <a:ext cx="34" cy="46"/>
            </a:xfrm>
            <a:custGeom>
              <a:avLst/>
              <a:gdLst>
                <a:gd name="T0" fmla="*/ 0 w 35"/>
                <a:gd name="T1" fmla="*/ 10 h 48"/>
                <a:gd name="T2" fmla="*/ 12 w 35"/>
                <a:gd name="T3" fmla="*/ 12 h 48"/>
                <a:gd name="T4" fmla="*/ 18 w 35"/>
                <a:gd name="T5" fmla="*/ 22 h 48"/>
                <a:gd name="T6" fmla="*/ 32 w 35"/>
                <a:gd name="T7" fmla="*/ 42 h 48"/>
                <a:gd name="T8" fmla="*/ 23 w 35"/>
                <a:gd name="T9" fmla="*/ 21 h 48"/>
                <a:gd name="T10" fmla="*/ 15 w 35"/>
                <a:gd name="T11" fmla="*/ 0 h 48"/>
                <a:gd name="T12" fmla="*/ 1 w 35"/>
                <a:gd name="T13" fmla="*/ 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8">
                  <a:moveTo>
                    <a:pt x="0" y="10"/>
                  </a:moveTo>
                  <a:cubicBezTo>
                    <a:pt x="4" y="11"/>
                    <a:pt x="8" y="9"/>
                    <a:pt x="12" y="12"/>
                  </a:cubicBezTo>
                  <a:cubicBezTo>
                    <a:pt x="15" y="15"/>
                    <a:pt x="18" y="20"/>
                    <a:pt x="21" y="25"/>
                  </a:cubicBezTo>
                  <a:cubicBezTo>
                    <a:pt x="26" y="32"/>
                    <a:pt x="31" y="40"/>
                    <a:pt x="35" y="48"/>
                  </a:cubicBezTo>
                  <a:cubicBezTo>
                    <a:pt x="32" y="40"/>
                    <a:pt x="30" y="32"/>
                    <a:pt x="26" y="24"/>
                  </a:cubicBezTo>
                  <a:cubicBezTo>
                    <a:pt x="21" y="16"/>
                    <a:pt x="15" y="10"/>
                    <a:pt x="15" y="0"/>
                  </a:cubicBezTo>
                  <a:cubicBezTo>
                    <a:pt x="10" y="2"/>
                    <a:pt x="6" y="6"/>
                    <a:pt x="1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2" name="Freeform 243">
              <a:extLst>
                <a:ext uri="{FF2B5EF4-FFF2-40B4-BE49-F238E27FC236}">
                  <a16:creationId xmlns:a16="http://schemas.microsoft.com/office/drawing/2014/main" id="{45C2B6DC-BE98-42D9-9820-2D2A51BDF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977"/>
              <a:ext cx="24" cy="59"/>
            </a:xfrm>
            <a:custGeom>
              <a:avLst/>
              <a:gdLst>
                <a:gd name="T0" fmla="*/ 0 w 25"/>
                <a:gd name="T1" fmla="*/ 8 h 62"/>
                <a:gd name="T2" fmla="*/ 11 w 25"/>
                <a:gd name="T3" fmla="*/ 12 h 62"/>
                <a:gd name="T4" fmla="*/ 12 w 25"/>
                <a:gd name="T5" fmla="*/ 30 h 62"/>
                <a:gd name="T6" fmla="*/ 20 w 25"/>
                <a:gd name="T7" fmla="*/ 53 h 62"/>
                <a:gd name="T8" fmla="*/ 14 w 25"/>
                <a:gd name="T9" fmla="*/ 27 h 62"/>
                <a:gd name="T10" fmla="*/ 13 w 25"/>
                <a:gd name="T11" fmla="*/ 0 h 62"/>
                <a:gd name="T12" fmla="*/ 1 w 25"/>
                <a:gd name="T13" fmla="*/ 7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2">
                  <a:moveTo>
                    <a:pt x="0" y="8"/>
                  </a:moveTo>
                  <a:cubicBezTo>
                    <a:pt x="4" y="11"/>
                    <a:pt x="8" y="10"/>
                    <a:pt x="11" y="15"/>
                  </a:cubicBezTo>
                  <a:cubicBezTo>
                    <a:pt x="13" y="21"/>
                    <a:pt x="13" y="29"/>
                    <a:pt x="15" y="36"/>
                  </a:cubicBezTo>
                  <a:cubicBezTo>
                    <a:pt x="17" y="45"/>
                    <a:pt x="21" y="53"/>
                    <a:pt x="23" y="62"/>
                  </a:cubicBezTo>
                  <a:cubicBezTo>
                    <a:pt x="25" y="51"/>
                    <a:pt x="18" y="40"/>
                    <a:pt x="17" y="30"/>
                  </a:cubicBezTo>
                  <a:cubicBezTo>
                    <a:pt x="16" y="22"/>
                    <a:pt x="10" y="6"/>
                    <a:pt x="16" y="0"/>
                  </a:cubicBezTo>
                  <a:cubicBezTo>
                    <a:pt x="10" y="1"/>
                    <a:pt x="7" y="6"/>
                    <a:pt x="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3" name="Freeform 244">
              <a:extLst>
                <a:ext uri="{FF2B5EF4-FFF2-40B4-BE49-F238E27FC236}">
                  <a16:creationId xmlns:a16="http://schemas.microsoft.com/office/drawing/2014/main" id="{71CB451D-1729-4787-B122-54968A07F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996"/>
              <a:ext cx="34" cy="51"/>
            </a:xfrm>
            <a:custGeom>
              <a:avLst/>
              <a:gdLst>
                <a:gd name="T0" fmla="*/ 17 w 35"/>
                <a:gd name="T1" fmla="*/ 0 h 53"/>
                <a:gd name="T2" fmla="*/ 17 w 35"/>
                <a:gd name="T3" fmla="*/ 5 h 53"/>
                <a:gd name="T4" fmla="*/ 17 w 35"/>
                <a:gd name="T5" fmla="*/ 13 h 53"/>
                <a:gd name="T6" fmla="*/ 12 w 35"/>
                <a:gd name="T7" fmla="*/ 30 h 53"/>
                <a:gd name="T8" fmla="*/ 0 w 35"/>
                <a:gd name="T9" fmla="*/ 47 h 53"/>
                <a:gd name="T10" fmla="*/ 17 w 35"/>
                <a:gd name="T11" fmla="*/ 25 h 53"/>
                <a:gd name="T12" fmla="*/ 32 w 35"/>
                <a:gd name="T13" fmla="*/ 11 h 53"/>
                <a:gd name="T14" fmla="*/ 17 w 35"/>
                <a:gd name="T15" fmla="*/ 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3">
                  <a:moveTo>
                    <a:pt x="17" y="0"/>
                  </a:moveTo>
                  <a:cubicBezTo>
                    <a:pt x="16" y="0"/>
                    <a:pt x="19" y="2"/>
                    <a:pt x="20" y="5"/>
                  </a:cubicBezTo>
                  <a:cubicBezTo>
                    <a:pt x="21" y="8"/>
                    <a:pt x="20" y="11"/>
                    <a:pt x="19" y="15"/>
                  </a:cubicBezTo>
                  <a:cubicBezTo>
                    <a:pt x="17" y="21"/>
                    <a:pt x="15" y="27"/>
                    <a:pt x="12" y="33"/>
                  </a:cubicBezTo>
                  <a:cubicBezTo>
                    <a:pt x="9" y="40"/>
                    <a:pt x="4" y="47"/>
                    <a:pt x="0" y="53"/>
                  </a:cubicBezTo>
                  <a:cubicBezTo>
                    <a:pt x="9" y="48"/>
                    <a:pt x="14" y="37"/>
                    <a:pt x="19" y="28"/>
                  </a:cubicBezTo>
                  <a:cubicBezTo>
                    <a:pt x="20" y="25"/>
                    <a:pt x="29" y="3"/>
                    <a:pt x="35" y="11"/>
                  </a:cubicBezTo>
                  <a:cubicBezTo>
                    <a:pt x="31" y="8"/>
                    <a:pt x="25" y="6"/>
                    <a:pt x="2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4" name="Freeform 245">
              <a:extLst>
                <a:ext uri="{FF2B5EF4-FFF2-40B4-BE49-F238E27FC236}">
                  <a16:creationId xmlns:a16="http://schemas.microsoft.com/office/drawing/2014/main" id="{A1B6AAC4-C49E-4462-A018-507419863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032"/>
              <a:ext cx="20" cy="61"/>
            </a:xfrm>
            <a:custGeom>
              <a:avLst/>
              <a:gdLst>
                <a:gd name="T0" fmla="*/ 0 w 21"/>
                <a:gd name="T1" fmla="*/ 1 h 64"/>
                <a:gd name="T2" fmla="*/ 10 w 21"/>
                <a:gd name="T3" fmla="*/ 29 h 64"/>
                <a:gd name="T4" fmla="*/ 15 w 21"/>
                <a:gd name="T5" fmla="*/ 55 h 64"/>
                <a:gd name="T6" fmla="*/ 15 w 21"/>
                <a:gd name="T7" fmla="*/ 55 h 64"/>
                <a:gd name="T8" fmla="*/ 14 w 21"/>
                <a:gd name="T9" fmla="*/ 26 h 64"/>
                <a:gd name="T10" fmla="*/ 17 w 21"/>
                <a:gd name="T11" fmla="*/ 0 h 64"/>
                <a:gd name="T12" fmla="*/ 3 w 21"/>
                <a:gd name="T13" fmla="*/ 1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4">
                  <a:moveTo>
                    <a:pt x="0" y="1"/>
                  </a:moveTo>
                  <a:cubicBezTo>
                    <a:pt x="16" y="3"/>
                    <a:pt x="12" y="22"/>
                    <a:pt x="13" y="33"/>
                  </a:cubicBezTo>
                  <a:cubicBezTo>
                    <a:pt x="14" y="43"/>
                    <a:pt x="15" y="55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1" y="53"/>
                    <a:pt x="18" y="40"/>
                    <a:pt x="17" y="29"/>
                  </a:cubicBezTo>
                  <a:cubicBezTo>
                    <a:pt x="16" y="22"/>
                    <a:pt x="12" y="5"/>
                    <a:pt x="20" y="0"/>
                  </a:cubicBezTo>
                  <a:cubicBezTo>
                    <a:pt x="14" y="0"/>
                    <a:pt x="9" y="0"/>
                    <a:pt x="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5" name="Freeform 246">
              <a:extLst>
                <a:ext uri="{FF2B5EF4-FFF2-40B4-BE49-F238E27FC236}">
                  <a16:creationId xmlns:a16="http://schemas.microsoft.com/office/drawing/2014/main" id="{5AAFDA06-885B-4931-962F-87A09A55C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1991"/>
              <a:ext cx="33" cy="49"/>
            </a:xfrm>
            <a:custGeom>
              <a:avLst/>
              <a:gdLst>
                <a:gd name="T0" fmla="*/ 0 w 34"/>
                <a:gd name="T1" fmla="*/ 12 h 51"/>
                <a:gd name="T2" fmla="*/ 17 w 34"/>
                <a:gd name="T3" fmla="*/ 28 h 51"/>
                <a:gd name="T4" fmla="*/ 31 w 34"/>
                <a:gd name="T5" fmla="*/ 45 h 51"/>
                <a:gd name="T6" fmla="*/ 17 w 34"/>
                <a:gd name="T7" fmla="*/ 0 h 51"/>
                <a:gd name="T8" fmla="*/ 10 w 34"/>
                <a:gd name="T9" fmla="*/ 6 h 51"/>
                <a:gd name="T10" fmla="*/ 2 w 34"/>
                <a:gd name="T11" fmla="*/ 1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1">
                  <a:moveTo>
                    <a:pt x="0" y="14"/>
                  </a:moveTo>
                  <a:cubicBezTo>
                    <a:pt x="12" y="12"/>
                    <a:pt x="15" y="22"/>
                    <a:pt x="20" y="31"/>
                  </a:cubicBezTo>
                  <a:cubicBezTo>
                    <a:pt x="23" y="38"/>
                    <a:pt x="28" y="47"/>
                    <a:pt x="34" y="51"/>
                  </a:cubicBezTo>
                  <a:cubicBezTo>
                    <a:pt x="29" y="38"/>
                    <a:pt x="10" y="16"/>
                    <a:pt x="18" y="0"/>
                  </a:cubicBezTo>
                  <a:cubicBezTo>
                    <a:pt x="15" y="1"/>
                    <a:pt x="12" y="5"/>
                    <a:pt x="10" y="6"/>
                  </a:cubicBezTo>
                  <a:cubicBezTo>
                    <a:pt x="7" y="8"/>
                    <a:pt x="4" y="9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6" name="Freeform 247">
              <a:extLst>
                <a:ext uri="{FF2B5EF4-FFF2-40B4-BE49-F238E27FC236}">
                  <a16:creationId xmlns:a16="http://schemas.microsoft.com/office/drawing/2014/main" id="{4425D2A9-3288-43CD-9C9B-87BB2E6A7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948"/>
              <a:ext cx="21" cy="61"/>
            </a:xfrm>
            <a:custGeom>
              <a:avLst/>
              <a:gdLst>
                <a:gd name="T0" fmla="*/ 0 w 22"/>
                <a:gd name="T1" fmla="*/ 2 h 63"/>
                <a:gd name="T2" fmla="*/ 11 w 22"/>
                <a:gd name="T3" fmla="*/ 31 h 63"/>
                <a:gd name="T4" fmla="*/ 11 w 22"/>
                <a:gd name="T5" fmla="*/ 57 h 63"/>
                <a:gd name="T6" fmla="*/ 13 w 22"/>
                <a:gd name="T7" fmla="*/ 26 h 63"/>
                <a:gd name="T8" fmla="*/ 19 w 22"/>
                <a:gd name="T9" fmla="*/ 2 h 63"/>
                <a:gd name="T10" fmla="*/ 11 w 22"/>
                <a:gd name="T11" fmla="*/ 0 h 63"/>
                <a:gd name="T12" fmla="*/ 1 w 22"/>
                <a:gd name="T13" fmla="*/ 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3">
                  <a:moveTo>
                    <a:pt x="0" y="2"/>
                  </a:moveTo>
                  <a:cubicBezTo>
                    <a:pt x="13" y="5"/>
                    <a:pt x="14" y="24"/>
                    <a:pt x="14" y="34"/>
                  </a:cubicBezTo>
                  <a:cubicBezTo>
                    <a:pt x="14" y="42"/>
                    <a:pt x="11" y="58"/>
                    <a:pt x="14" y="63"/>
                  </a:cubicBezTo>
                  <a:cubicBezTo>
                    <a:pt x="15" y="52"/>
                    <a:pt x="16" y="41"/>
                    <a:pt x="16" y="29"/>
                  </a:cubicBezTo>
                  <a:cubicBezTo>
                    <a:pt x="17" y="23"/>
                    <a:pt x="13" y="3"/>
                    <a:pt x="22" y="2"/>
                  </a:cubicBezTo>
                  <a:cubicBezTo>
                    <a:pt x="18" y="1"/>
                    <a:pt x="15" y="0"/>
                    <a:pt x="11" y="0"/>
                  </a:cubicBezTo>
                  <a:cubicBezTo>
                    <a:pt x="8" y="0"/>
                    <a:pt x="5" y="2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7" name="Freeform 248">
              <a:extLst>
                <a:ext uri="{FF2B5EF4-FFF2-40B4-BE49-F238E27FC236}">
                  <a16:creationId xmlns:a16="http://schemas.microsoft.com/office/drawing/2014/main" id="{1CE04205-9903-46FE-B9B2-E436BF0CA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967"/>
              <a:ext cx="21" cy="60"/>
            </a:xfrm>
            <a:custGeom>
              <a:avLst/>
              <a:gdLst>
                <a:gd name="T0" fmla="*/ 3 w 21"/>
                <a:gd name="T1" fmla="*/ 0 h 63"/>
                <a:gd name="T2" fmla="*/ 9 w 21"/>
                <a:gd name="T3" fmla="*/ 10 h 63"/>
                <a:gd name="T4" fmla="*/ 8 w 21"/>
                <a:gd name="T5" fmla="*/ 28 h 63"/>
                <a:gd name="T6" fmla="*/ 1 w 21"/>
                <a:gd name="T7" fmla="*/ 54 h 63"/>
                <a:gd name="T8" fmla="*/ 8 w 21"/>
                <a:gd name="T9" fmla="*/ 44 h 63"/>
                <a:gd name="T10" fmla="*/ 12 w 21"/>
                <a:gd name="T11" fmla="*/ 28 h 63"/>
                <a:gd name="T12" fmla="*/ 21 w 21"/>
                <a:gd name="T13" fmla="*/ 4 h 63"/>
                <a:gd name="T14" fmla="*/ 4 w 21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3">
                  <a:moveTo>
                    <a:pt x="3" y="0"/>
                  </a:moveTo>
                  <a:cubicBezTo>
                    <a:pt x="5" y="4"/>
                    <a:pt x="7" y="6"/>
                    <a:pt x="9" y="10"/>
                  </a:cubicBezTo>
                  <a:cubicBezTo>
                    <a:pt x="11" y="17"/>
                    <a:pt x="10" y="25"/>
                    <a:pt x="8" y="32"/>
                  </a:cubicBezTo>
                  <a:cubicBezTo>
                    <a:pt x="7" y="41"/>
                    <a:pt x="0" y="53"/>
                    <a:pt x="1" y="63"/>
                  </a:cubicBezTo>
                  <a:cubicBezTo>
                    <a:pt x="2" y="58"/>
                    <a:pt x="6" y="54"/>
                    <a:pt x="8" y="50"/>
                  </a:cubicBezTo>
                  <a:cubicBezTo>
                    <a:pt x="10" y="44"/>
                    <a:pt x="11" y="38"/>
                    <a:pt x="12" y="32"/>
                  </a:cubicBezTo>
                  <a:cubicBezTo>
                    <a:pt x="13" y="26"/>
                    <a:pt x="12" y="5"/>
                    <a:pt x="21" y="4"/>
                  </a:cubicBezTo>
                  <a:cubicBezTo>
                    <a:pt x="15" y="4"/>
                    <a:pt x="10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8" name="Freeform 249">
              <a:extLst>
                <a:ext uri="{FF2B5EF4-FFF2-40B4-BE49-F238E27FC236}">
                  <a16:creationId xmlns:a16="http://schemas.microsoft.com/office/drawing/2014/main" id="{5AF8D5E6-9277-470D-94AB-6C8A9B48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957"/>
              <a:ext cx="31" cy="51"/>
            </a:xfrm>
            <a:custGeom>
              <a:avLst/>
              <a:gdLst>
                <a:gd name="T0" fmla="*/ 0 w 32"/>
                <a:gd name="T1" fmla="*/ 9 h 53"/>
                <a:gd name="T2" fmla="*/ 16 w 32"/>
                <a:gd name="T3" fmla="*/ 30 h 53"/>
                <a:gd name="T4" fmla="*/ 29 w 32"/>
                <a:gd name="T5" fmla="*/ 47 h 53"/>
                <a:gd name="T6" fmla="*/ 18 w 32"/>
                <a:gd name="T7" fmla="*/ 23 h 53"/>
                <a:gd name="T8" fmla="*/ 16 w 32"/>
                <a:gd name="T9" fmla="*/ 0 h 53"/>
                <a:gd name="T10" fmla="*/ 5 w 32"/>
                <a:gd name="T11" fmla="*/ 7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9"/>
                  </a:moveTo>
                  <a:cubicBezTo>
                    <a:pt x="10" y="2"/>
                    <a:pt x="16" y="27"/>
                    <a:pt x="19" y="33"/>
                  </a:cubicBezTo>
                  <a:cubicBezTo>
                    <a:pt x="23" y="40"/>
                    <a:pt x="26" y="49"/>
                    <a:pt x="32" y="53"/>
                  </a:cubicBezTo>
                  <a:cubicBezTo>
                    <a:pt x="27" y="45"/>
                    <a:pt x="25" y="35"/>
                    <a:pt x="21" y="26"/>
                  </a:cubicBezTo>
                  <a:cubicBezTo>
                    <a:pt x="18" y="17"/>
                    <a:pt x="14" y="10"/>
                    <a:pt x="16" y="0"/>
                  </a:cubicBezTo>
                  <a:cubicBezTo>
                    <a:pt x="12" y="0"/>
                    <a:pt x="7" y="4"/>
                    <a:pt x="5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9" name="Freeform 250">
              <a:extLst>
                <a:ext uri="{FF2B5EF4-FFF2-40B4-BE49-F238E27FC236}">
                  <a16:creationId xmlns:a16="http://schemas.microsoft.com/office/drawing/2014/main" id="{F9E03906-1608-4154-8EE1-C399F3F1C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885"/>
              <a:ext cx="21" cy="42"/>
            </a:xfrm>
            <a:custGeom>
              <a:avLst/>
              <a:gdLst>
                <a:gd name="T0" fmla="*/ 0 w 22"/>
                <a:gd name="T1" fmla="*/ 11 h 44"/>
                <a:gd name="T2" fmla="*/ 19 w 22"/>
                <a:gd name="T3" fmla="*/ 38 h 44"/>
                <a:gd name="T4" fmla="*/ 11 w 22"/>
                <a:gd name="T5" fmla="*/ 20 h 44"/>
                <a:gd name="T6" fmla="*/ 8 w 22"/>
                <a:gd name="T7" fmla="*/ 0 h 44"/>
                <a:gd name="T8" fmla="*/ 2 w 22"/>
                <a:gd name="T9" fmla="*/ 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4">
                  <a:moveTo>
                    <a:pt x="0" y="11"/>
                  </a:moveTo>
                  <a:cubicBezTo>
                    <a:pt x="7" y="9"/>
                    <a:pt x="20" y="38"/>
                    <a:pt x="22" y="44"/>
                  </a:cubicBezTo>
                  <a:cubicBezTo>
                    <a:pt x="21" y="36"/>
                    <a:pt x="18" y="30"/>
                    <a:pt x="14" y="23"/>
                  </a:cubicBezTo>
                  <a:cubicBezTo>
                    <a:pt x="9" y="15"/>
                    <a:pt x="9" y="9"/>
                    <a:pt x="8" y="0"/>
                  </a:cubicBezTo>
                  <a:cubicBezTo>
                    <a:pt x="5" y="3"/>
                    <a:pt x="3" y="7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0" name="Freeform 251">
              <a:extLst>
                <a:ext uri="{FF2B5EF4-FFF2-40B4-BE49-F238E27FC236}">
                  <a16:creationId xmlns:a16="http://schemas.microsoft.com/office/drawing/2014/main" id="{1F7B4711-4F02-4D8F-897C-0A2BFB299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1819"/>
              <a:ext cx="16" cy="14"/>
            </a:xfrm>
            <a:custGeom>
              <a:avLst/>
              <a:gdLst>
                <a:gd name="T0" fmla="*/ 0 w 17"/>
                <a:gd name="T1" fmla="*/ 11 h 15"/>
                <a:gd name="T2" fmla="*/ 14 w 17"/>
                <a:gd name="T3" fmla="*/ 12 h 15"/>
                <a:gd name="T4" fmla="*/ 8 w 17"/>
                <a:gd name="T5" fmla="*/ 7 h 15"/>
                <a:gd name="T6" fmla="*/ 3 w 17"/>
                <a:gd name="T7" fmla="*/ 0 h 15"/>
                <a:gd name="T8" fmla="*/ 1 w 17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14"/>
                  </a:moveTo>
                  <a:cubicBezTo>
                    <a:pt x="1" y="5"/>
                    <a:pt x="13" y="13"/>
                    <a:pt x="17" y="15"/>
                  </a:cubicBezTo>
                  <a:cubicBezTo>
                    <a:pt x="14" y="13"/>
                    <a:pt x="11" y="10"/>
                    <a:pt x="8" y="8"/>
                  </a:cubicBezTo>
                  <a:cubicBezTo>
                    <a:pt x="5" y="6"/>
                    <a:pt x="5" y="3"/>
                    <a:pt x="3" y="0"/>
                  </a:cubicBezTo>
                  <a:cubicBezTo>
                    <a:pt x="1" y="3"/>
                    <a:pt x="2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1" name="Freeform 252">
              <a:extLst>
                <a:ext uri="{FF2B5EF4-FFF2-40B4-BE49-F238E27FC236}">
                  <a16:creationId xmlns:a16="http://schemas.microsoft.com/office/drawing/2014/main" id="{49074977-DC0F-4692-906B-E5D5F50FA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713"/>
              <a:ext cx="31" cy="58"/>
            </a:xfrm>
            <a:custGeom>
              <a:avLst/>
              <a:gdLst>
                <a:gd name="T0" fmla="*/ 0 w 33"/>
                <a:gd name="T1" fmla="*/ 10 h 61"/>
                <a:gd name="T2" fmla="*/ 9 w 33"/>
                <a:gd name="T3" fmla="*/ 19 h 61"/>
                <a:gd name="T4" fmla="*/ 21 w 33"/>
                <a:gd name="T5" fmla="*/ 34 h 61"/>
                <a:gd name="T6" fmla="*/ 27 w 33"/>
                <a:gd name="T7" fmla="*/ 52 h 61"/>
                <a:gd name="T8" fmla="*/ 22 w 33"/>
                <a:gd name="T9" fmla="*/ 37 h 61"/>
                <a:gd name="T10" fmla="*/ 15 w 33"/>
                <a:gd name="T11" fmla="*/ 25 h 61"/>
                <a:gd name="T12" fmla="*/ 8 w 33"/>
                <a:gd name="T13" fmla="*/ 0 h 61"/>
                <a:gd name="T14" fmla="*/ 6 w 33"/>
                <a:gd name="T15" fmla="*/ 4 h 61"/>
                <a:gd name="T16" fmla="*/ 1 w 33"/>
                <a:gd name="T17" fmla="*/ 1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13"/>
                  </a:moveTo>
                  <a:cubicBezTo>
                    <a:pt x="6" y="8"/>
                    <a:pt x="10" y="19"/>
                    <a:pt x="12" y="22"/>
                  </a:cubicBezTo>
                  <a:cubicBezTo>
                    <a:pt x="15" y="28"/>
                    <a:pt x="20" y="34"/>
                    <a:pt x="24" y="40"/>
                  </a:cubicBezTo>
                  <a:cubicBezTo>
                    <a:pt x="27" y="47"/>
                    <a:pt x="30" y="54"/>
                    <a:pt x="33" y="61"/>
                  </a:cubicBezTo>
                  <a:cubicBezTo>
                    <a:pt x="32" y="55"/>
                    <a:pt x="28" y="48"/>
                    <a:pt x="26" y="43"/>
                  </a:cubicBezTo>
                  <a:cubicBezTo>
                    <a:pt x="24" y="38"/>
                    <a:pt x="21" y="32"/>
                    <a:pt x="18" y="28"/>
                  </a:cubicBezTo>
                  <a:cubicBezTo>
                    <a:pt x="14" y="21"/>
                    <a:pt x="5" y="8"/>
                    <a:pt x="11" y="0"/>
                  </a:cubicBezTo>
                  <a:cubicBezTo>
                    <a:pt x="9" y="2"/>
                    <a:pt x="7" y="2"/>
                    <a:pt x="6" y="4"/>
                  </a:cubicBezTo>
                  <a:cubicBezTo>
                    <a:pt x="3" y="6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2" name="Freeform 253">
              <a:extLst>
                <a:ext uri="{FF2B5EF4-FFF2-40B4-BE49-F238E27FC236}">
                  <a16:creationId xmlns:a16="http://schemas.microsoft.com/office/drawing/2014/main" id="{1E427011-C9F3-4CA1-A335-5D0835306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679"/>
              <a:ext cx="35" cy="57"/>
            </a:xfrm>
            <a:custGeom>
              <a:avLst/>
              <a:gdLst>
                <a:gd name="T0" fmla="*/ 1 w 36"/>
                <a:gd name="T1" fmla="*/ 8 h 59"/>
                <a:gd name="T2" fmla="*/ 6 w 36"/>
                <a:gd name="T3" fmla="*/ 7 h 59"/>
                <a:gd name="T4" fmla="*/ 13 w 36"/>
                <a:gd name="T5" fmla="*/ 14 h 59"/>
                <a:gd name="T6" fmla="*/ 21 w 36"/>
                <a:gd name="T7" fmla="*/ 35 h 59"/>
                <a:gd name="T8" fmla="*/ 32 w 36"/>
                <a:gd name="T9" fmla="*/ 53 h 59"/>
                <a:gd name="T10" fmla="*/ 25 w 36"/>
                <a:gd name="T11" fmla="*/ 38 h 59"/>
                <a:gd name="T12" fmla="*/ 18 w 36"/>
                <a:gd name="T13" fmla="*/ 21 h 59"/>
                <a:gd name="T14" fmla="*/ 13 w 36"/>
                <a:gd name="T15" fmla="*/ 0 h 59"/>
                <a:gd name="T16" fmla="*/ 8 w 36"/>
                <a:gd name="T17" fmla="*/ 2 h 59"/>
                <a:gd name="T18" fmla="*/ 0 w 36"/>
                <a:gd name="T19" fmla="*/ 5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59">
                  <a:moveTo>
                    <a:pt x="1" y="8"/>
                  </a:moveTo>
                  <a:cubicBezTo>
                    <a:pt x="2" y="8"/>
                    <a:pt x="4" y="7"/>
                    <a:pt x="6" y="7"/>
                  </a:cubicBezTo>
                  <a:cubicBezTo>
                    <a:pt x="9" y="8"/>
                    <a:pt x="11" y="12"/>
                    <a:pt x="13" y="15"/>
                  </a:cubicBezTo>
                  <a:cubicBezTo>
                    <a:pt x="18" y="22"/>
                    <a:pt x="21" y="30"/>
                    <a:pt x="24" y="38"/>
                  </a:cubicBezTo>
                  <a:cubicBezTo>
                    <a:pt x="27" y="46"/>
                    <a:pt x="31" y="53"/>
                    <a:pt x="35" y="59"/>
                  </a:cubicBezTo>
                  <a:cubicBezTo>
                    <a:pt x="36" y="54"/>
                    <a:pt x="30" y="46"/>
                    <a:pt x="28" y="41"/>
                  </a:cubicBezTo>
                  <a:cubicBezTo>
                    <a:pt x="25" y="36"/>
                    <a:pt x="23" y="30"/>
                    <a:pt x="20" y="24"/>
                  </a:cubicBezTo>
                  <a:cubicBezTo>
                    <a:pt x="18" y="17"/>
                    <a:pt x="11" y="7"/>
                    <a:pt x="13" y="0"/>
                  </a:cubicBezTo>
                  <a:cubicBezTo>
                    <a:pt x="12" y="0"/>
                    <a:pt x="9" y="2"/>
                    <a:pt x="8" y="2"/>
                  </a:cubicBezTo>
                  <a:cubicBezTo>
                    <a:pt x="6" y="3"/>
                    <a:pt x="2" y="4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3" name="Freeform 254">
              <a:extLst>
                <a:ext uri="{FF2B5EF4-FFF2-40B4-BE49-F238E27FC236}">
                  <a16:creationId xmlns:a16="http://schemas.microsoft.com/office/drawing/2014/main" id="{24CB92A7-7A57-477D-AF56-FB0AF3658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631"/>
              <a:ext cx="25" cy="18"/>
            </a:xfrm>
            <a:custGeom>
              <a:avLst/>
              <a:gdLst>
                <a:gd name="T0" fmla="*/ 0 w 27"/>
                <a:gd name="T1" fmla="*/ 9 h 19"/>
                <a:gd name="T2" fmla="*/ 12 w 27"/>
                <a:gd name="T3" fmla="*/ 10 h 19"/>
                <a:gd name="T4" fmla="*/ 21 w 27"/>
                <a:gd name="T5" fmla="*/ 16 h 19"/>
                <a:gd name="T6" fmla="*/ 10 w 27"/>
                <a:gd name="T7" fmla="*/ 9 h 19"/>
                <a:gd name="T8" fmla="*/ 4 w 27"/>
                <a:gd name="T9" fmla="*/ 0 h 19"/>
                <a:gd name="T10" fmla="*/ 0 w 27"/>
                <a:gd name="T11" fmla="*/ 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cubicBezTo>
                    <a:pt x="0" y="3"/>
                    <a:pt x="13" y="12"/>
                    <a:pt x="15" y="13"/>
                  </a:cubicBezTo>
                  <a:cubicBezTo>
                    <a:pt x="19" y="15"/>
                    <a:pt x="23" y="17"/>
                    <a:pt x="27" y="19"/>
                  </a:cubicBezTo>
                  <a:cubicBezTo>
                    <a:pt x="23" y="15"/>
                    <a:pt x="18" y="12"/>
                    <a:pt x="13" y="9"/>
                  </a:cubicBezTo>
                  <a:cubicBezTo>
                    <a:pt x="9" y="6"/>
                    <a:pt x="6" y="4"/>
                    <a:pt x="4" y="0"/>
                  </a:cubicBezTo>
                  <a:cubicBezTo>
                    <a:pt x="3" y="1"/>
                    <a:pt x="0" y="5"/>
                    <a:pt x="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4" name="Freeform 255">
              <a:extLst>
                <a:ext uri="{FF2B5EF4-FFF2-40B4-BE49-F238E27FC236}">
                  <a16:creationId xmlns:a16="http://schemas.microsoft.com/office/drawing/2014/main" id="{EE0C5BC3-55D8-4539-A032-8D2377027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556"/>
              <a:ext cx="18" cy="12"/>
            </a:xfrm>
            <a:custGeom>
              <a:avLst/>
              <a:gdLst>
                <a:gd name="T0" fmla="*/ 0 w 19"/>
                <a:gd name="T1" fmla="*/ 12 h 12"/>
                <a:gd name="T2" fmla="*/ 16 w 19"/>
                <a:gd name="T3" fmla="*/ 11 h 12"/>
                <a:gd name="T4" fmla="*/ 9 w 19"/>
                <a:gd name="T5" fmla="*/ 6 h 12"/>
                <a:gd name="T6" fmla="*/ 2 w 19"/>
                <a:gd name="T7" fmla="*/ 0 h 12"/>
                <a:gd name="T8" fmla="*/ 0 w 19"/>
                <a:gd name="T9" fmla="*/ 1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0" y="12"/>
                  </a:moveTo>
                  <a:cubicBezTo>
                    <a:pt x="1" y="5"/>
                    <a:pt x="14" y="11"/>
                    <a:pt x="19" y="11"/>
                  </a:cubicBezTo>
                  <a:cubicBezTo>
                    <a:pt x="16" y="9"/>
                    <a:pt x="12" y="8"/>
                    <a:pt x="9" y="6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2" y="4"/>
                    <a:pt x="0" y="7"/>
                    <a:pt x="0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5" name="Freeform 256">
              <a:extLst>
                <a:ext uri="{FF2B5EF4-FFF2-40B4-BE49-F238E27FC236}">
                  <a16:creationId xmlns:a16="http://schemas.microsoft.com/office/drawing/2014/main" id="{EDBF9F89-8A83-4E1D-90BD-6F4767F48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463"/>
              <a:ext cx="34" cy="51"/>
            </a:xfrm>
            <a:custGeom>
              <a:avLst/>
              <a:gdLst>
                <a:gd name="T0" fmla="*/ 0 w 36"/>
                <a:gd name="T1" fmla="*/ 12 h 54"/>
                <a:gd name="T2" fmla="*/ 7 w 36"/>
                <a:gd name="T3" fmla="*/ 9 h 54"/>
                <a:gd name="T4" fmla="*/ 11 w 36"/>
                <a:gd name="T5" fmla="*/ 16 h 54"/>
                <a:gd name="T6" fmla="*/ 21 w 36"/>
                <a:gd name="T7" fmla="*/ 30 h 54"/>
                <a:gd name="T8" fmla="*/ 30 w 36"/>
                <a:gd name="T9" fmla="*/ 45 h 54"/>
                <a:gd name="T10" fmla="*/ 18 w 36"/>
                <a:gd name="T11" fmla="*/ 21 h 54"/>
                <a:gd name="T12" fmla="*/ 9 w 36"/>
                <a:gd name="T13" fmla="*/ 0 h 54"/>
                <a:gd name="T14" fmla="*/ 2 w 36"/>
                <a:gd name="T15" fmla="*/ 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0" y="15"/>
                  </a:moveTo>
                  <a:cubicBezTo>
                    <a:pt x="1" y="13"/>
                    <a:pt x="4" y="12"/>
                    <a:pt x="7" y="12"/>
                  </a:cubicBezTo>
                  <a:cubicBezTo>
                    <a:pt x="11" y="12"/>
                    <a:pt x="12" y="16"/>
                    <a:pt x="14" y="19"/>
                  </a:cubicBezTo>
                  <a:cubicBezTo>
                    <a:pt x="17" y="25"/>
                    <a:pt x="20" y="31"/>
                    <a:pt x="24" y="36"/>
                  </a:cubicBezTo>
                  <a:cubicBezTo>
                    <a:pt x="27" y="43"/>
                    <a:pt x="31" y="49"/>
                    <a:pt x="36" y="54"/>
                  </a:cubicBezTo>
                  <a:cubicBezTo>
                    <a:pt x="28" y="46"/>
                    <a:pt x="27" y="33"/>
                    <a:pt x="21" y="24"/>
                  </a:cubicBezTo>
                  <a:cubicBezTo>
                    <a:pt x="17" y="18"/>
                    <a:pt x="6" y="9"/>
                    <a:pt x="9" y="0"/>
                  </a:cubicBezTo>
                  <a:cubicBezTo>
                    <a:pt x="7" y="4"/>
                    <a:pt x="4" y="9"/>
                    <a:pt x="2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6" name="Freeform 257">
              <a:extLst>
                <a:ext uri="{FF2B5EF4-FFF2-40B4-BE49-F238E27FC236}">
                  <a16:creationId xmlns:a16="http://schemas.microsoft.com/office/drawing/2014/main" id="{2582A621-6A66-43FC-A884-E877F05CD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2038"/>
              <a:ext cx="54" cy="44"/>
            </a:xfrm>
            <a:custGeom>
              <a:avLst/>
              <a:gdLst>
                <a:gd name="T0" fmla="*/ 3 w 56"/>
                <a:gd name="T1" fmla="*/ 28 h 45"/>
                <a:gd name="T2" fmla="*/ 19 w 56"/>
                <a:gd name="T3" fmla="*/ 4 h 45"/>
                <a:gd name="T4" fmla="*/ 47 w 56"/>
                <a:gd name="T5" fmla="*/ 14 h 45"/>
                <a:gd name="T6" fmla="*/ 31 w 56"/>
                <a:gd name="T7" fmla="*/ 37 h 45"/>
                <a:gd name="T8" fmla="*/ 3 w 56"/>
                <a:gd name="T9" fmla="*/ 2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1"/>
                  </a:moveTo>
                  <a:cubicBezTo>
                    <a:pt x="0" y="21"/>
                    <a:pt x="8" y="9"/>
                    <a:pt x="22" y="4"/>
                  </a:cubicBezTo>
                  <a:cubicBezTo>
                    <a:pt x="36" y="0"/>
                    <a:pt x="50" y="4"/>
                    <a:pt x="53" y="14"/>
                  </a:cubicBezTo>
                  <a:cubicBezTo>
                    <a:pt x="56" y="24"/>
                    <a:pt x="48" y="36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7" name="Freeform 258">
              <a:extLst>
                <a:ext uri="{FF2B5EF4-FFF2-40B4-BE49-F238E27FC236}">
                  <a16:creationId xmlns:a16="http://schemas.microsoft.com/office/drawing/2014/main" id="{3C403EDF-1363-48CB-BAED-A4CF3B800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053"/>
              <a:ext cx="53" cy="38"/>
            </a:xfrm>
            <a:custGeom>
              <a:avLst/>
              <a:gdLst>
                <a:gd name="T0" fmla="*/ 4 w 56"/>
                <a:gd name="T1" fmla="*/ 10 h 40"/>
                <a:gd name="T2" fmla="*/ 28 w 56"/>
                <a:gd name="T3" fmla="*/ 5 h 40"/>
                <a:gd name="T4" fmla="*/ 44 w 56"/>
                <a:gd name="T5" fmla="*/ 27 h 40"/>
                <a:gd name="T6" fmla="*/ 19 w 56"/>
                <a:gd name="T7" fmla="*/ 29 h 40"/>
                <a:gd name="T8" fmla="*/ 4 w 56"/>
                <a:gd name="T9" fmla="*/ 1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0">
                  <a:moveTo>
                    <a:pt x="4" y="10"/>
                  </a:moveTo>
                  <a:cubicBezTo>
                    <a:pt x="7" y="2"/>
                    <a:pt x="21" y="0"/>
                    <a:pt x="34" y="5"/>
                  </a:cubicBezTo>
                  <a:cubicBezTo>
                    <a:pt x="47" y="11"/>
                    <a:pt x="56" y="22"/>
                    <a:pt x="52" y="30"/>
                  </a:cubicBezTo>
                  <a:cubicBezTo>
                    <a:pt x="49" y="38"/>
                    <a:pt x="35" y="40"/>
                    <a:pt x="22" y="35"/>
                  </a:cubicBezTo>
                  <a:cubicBezTo>
                    <a:pt x="8" y="29"/>
                    <a:pt x="0" y="18"/>
                    <a:pt x="4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8" name="Freeform 259">
              <a:extLst>
                <a:ext uri="{FF2B5EF4-FFF2-40B4-BE49-F238E27FC236}">
                  <a16:creationId xmlns:a16="http://schemas.microsoft.com/office/drawing/2014/main" id="{AD6D4795-CB9E-46F8-8F47-5B9628924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2075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9" name="Freeform 260">
              <a:extLst>
                <a:ext uri="{FF2B5EF4-FFF2-40B4-BE49-F238E27FC236}">
                  <a16:creationId xmlns:a16="http://schemas.microsoft.com/office/drawing/2014/main" id="{3D80A5EA-A23E-4166-A8E2-4C0E954A3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987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0" name="Freeform 261">
              <a:extLst>
                <a:ext uri="{FF2B5EF4-FFF2-40B4-BE49-F238E27FC236}">
                  <a16:creationId xmlns:a16="http://schemas.microsoft.com/office/drawing/2014/main" id="{1FEB3219-DA90-43AD-A302-C732C32CF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031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1" name="Freeform 262">
              <a:extLst>
                <a:ext uri="{FF2B5EF4-FFF2-40B4-BE49-F238E27FC236}">
                  <a16:creationId xmlns:a16="http://schemas.microsoft.com/office/drawing/2014/main" id="{ABC9EE2F-127F-4D59-82F1-AE89AEA79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1966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2" name="Freeform 263">
              <a:extLst>
                <a:ext uri="{FF2B5EF4-FFF2-40B4-BE49-F238E27FC236}">
                  <a16:creationId xmlns:a16="http://schemas.microsoft.com/office/drawing/2014/main" id="{BFED6355-E532-4262-9316-C903265CE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970"/>
              <a:ext cx="43" cy="35"/>
            </a:xfrm>
            <a:custGeom>
              <a:avLst/>
              <a:gdLst>
                <a:gd name="T0" fmla="*/ 3 w 45"/>
                <a:gd name="T1" fmla="*/ 13 h 36"/>
                <a:gd name="T2" fmla="*/ 24 w 45"/>
                <a:gd name="T3" fmla="*/ 3 h 36"/>
                <a:gd name="T4" fmla="*/ 37 w 45"/>
                <a:gd name="T5" fmla="*/ 20 h 36"/>
                <a:gd name="T6" fmla="*/ 16 w 45"/>
                <a:gd name="T7" fmla="*/ 31 h 36"/>
                <a:gd name="T8" fmla="*/ 3 w 45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3" y="13"/>
                  </a:moveTo>
                  <a:cubicBezTo>
                    <a:pt x="5" y="5"/>
                    <a:pt x="16" y="0"/>
                    <a:pt x="27" y="3"/>
                  </a:cubicBezTo>
                  <a:cubicBezTo>
                    <a:pt x="38" y="5"/>
                    <a:pt x="45" y="15"/>
                    <a:pt x="43" y="23"/>
                  </a:cubicBezTo>
                  <a:cubicBezTo>
                    <a:pt x="41" y="32"/>
                    <a:pt x="30" y="36"/>
                    <a:pt x="19" y="34"/>
                  </a:cubicBezTo>
                  <a:cubicBezTo>
                    <a:pt x="8" y="31"/>
                    <a:pt x="0" y="22"/>
                    <a:pt x="3" y="13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3" name="Freeform 264">
              <a:extLst>
                <a:ext uri="{FF2B5EF4-FFF2-40B4-BE49-F238E27FC236}">
                  <a16:creationId xmlns:a16="http://schemas.microsoft.com/office/drawing/2014/main" id="{7B66655B-D2E4-438F-957F-5522EB57D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986"/>
              <a:ext cx="40" cy="32"/>
            </a:xfrm>
            <a:custGeom>
              <a:avLst/>
              <a:gdLst>
                <a:gd name="T0" fmla="*/ 3 w 42"/>
                <a:gd name="T1" fmla="*/ 6 h 34"/>
                <a:gd name="T2" fmla="*/ 24 w 42"/>
                <a:gd name="T3" fmla="*/ 7 h 34"/>
                <a:gd name="T4" fmla="*/ 33 w 42"/>
                <a:gd name="T5" fmla="*/ 24 h 34"/>
                <a:gd name="T6" fmla="*/ 11 w 42"/>
                <a:gd name="T7" fmla="*/ 23 h 34"/>
                <a:gd name="T8" fmla="*/ 3 w 42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" y="6"/>
                  </a:moveTo>
                  <a:cubicBezTo>
                    <a:pt x="7" y="0"/>
                    <a:pt x="18" y="1"/>
                    <a:pt x="27" y="7"/>
                  </a:cubicBezTo>
                  <a:cubicBezTo>
                    <a:pt x="37" y="13"/>
                    <a:pt x="42" y="23"/>
                    <a:pt x="39" y="29"/>
                  </a:cubicBezTo>
                  <a:cubicBezTo>
                    <a:pt x="35" y="34"/>
                    <a:pt x="24" y="34"/>
                    <a:pt x="14" y="28"/>
                  </a:cubicBezTo>
                  <a:cubicBezTo>
                    <a:pt x="5" y="21"/>
                    <a:pt x="0" y="12"/>
                    <a:pt x="3" y="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4" name="Freeform 265">
              <a:extLst>
                <a:ext uri="{FF2B5EF4-FFF2-40B4-BE49-F238E27FC236}">
                  <a16:creationId xmlns:a16="http://schemas.microsoft.com/office/drawing/2014/main" id="{BD45F5EB-4E5D-4EAC-8C51-D6B24F990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10"/>
              <a:ext cx="44" cy="36"/>
            </a:xfrm>
            <a:custGeom>
              <a:avLst/>
              <a:gdLst>
                <a:gd name="T0" fmla="*/ 4 w 46"/>
                <a:gd name="T1" fmla="*/ 24 h 38"/>
                <a:gd name="T2" fmla="*/ 14 w 46"/>
                <a:gd name="T3" fmla="*/ 4 h 38"/>
                <a:gd name="T4" fmla="*/ 36 w 46"/>
                <a:gd name="T5" fmla="*/ 9 h 38"/>
                <a:gd name="T6" fmla="*/ 26 w 46"/>
                <a:gd name="T7" fmla="*/ 28 h 38"/>
                <a:gd name="T8" fmla="*/ 4 w 46"/>
                <a:gd name="T9" fmla="*/ 2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4" y="27"/>
                  </a:moveTo>
                  <a:cubicBezTo>
                    <a:pt x="0" y="19"/>
                    <a:pt x="6" y="9"/>
                    <a:pt x="17" y="4"/>
                  </a:cubicBezTo>
                  <a:cubicBezTo>
                    <a:pt x="27" y="0"/>
                    <a:pt x="39" y="3"/>
                    <a:pt x="42" y="11"/>
                  </a:cubicBezTo>
                  <a:cubicBezTo>
                    <a:pt x="46" y="19"/>
                    <a:pt x="40" y="29"/>
                    <a:pt x="29" y="34"/>
                  </a:cubicBezTo>
                  <a:cubicBezTo>
                    <a:pt x="19" y="38"/>
                    <a:pt x="7" y="35"/>
                    <a:pt x="4" y="27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5" name="Freeform 266">
              <a:extLst>
                <a:ext uri="{FF2B5EF4-FFF2-40B4-BE49-F238E27FC236}">
                  <a16:creationId xmlns:a16="http://schemas.microsoft.com/office/drawing/2014/main" id="{04F71BD0-C084-4AA7-8C7C-A84F51DED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750"/>
              <a:ext cx="28" cy="27"/>
            </a:xfrm>
            <a:custGeom>
              <a:avLst/>
              <a:gdLst>
                <a:gd name="T0" fmla="*/ 3 w 29"/>
                <a:gd name="T1" fmla="*/ 21 h 28"/>
                <a:gd name="T2" fmla="*/ 7 w 29"/>
                <a:gd name="T3" fmla="*/ 7 h 28"/>
                <a:gd name="T4" fmla="*/ 22 w 29"/>
                <a:gd name="T5" fmla="*/ 4 h 28"/>
                <a:gd name="T6" fmla="*/ 18 w 29"/>
                <a:gd name="T7" fmla="*/ 18 h 28"/>
                <a:gd name="T8" fmla="*/ 3 w 2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3" y="24"/>
                  </a:moveTo>
                  <a:cubicBezTo>
                    <a:pt x="0" y="20"/>
                    <a:pt x="1" y="12"/>
                    <a:pt x="7" y="7"/>
                  </a:cubicBezTo>
                  <a:cubicBezTo>
                    <a:pt x="13" y="1"/>
                    <a:pt x="21" y="0"/>
                    <a:pt x="25" y="4"/>
                  </a:cubicBezTo>
                  <a:cubicBezTo>
                    <a:pt x="29" y="8"/>
                    <a:pt x="27" y="15"/>
                    <a:pt x="21" y="21"/>
                  </a:cubicBezTo>
                  <a:cubicBezTo>
                    <a:pt x="15" y="27"/>
                    <a:pt x="7" y="28"/>
                    <a:pt x="3" y="24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6" name="Freeform 267">
              <a:extLst>
                <a:ext uri="{FF2B5EF4-FFF2-40B4-BE49-F238E27FC236}">
                  <a16:creationId xmlns:a16="http://schemas.microsoft.com/office/drawing/2014/main" id="{EA8A6E60-7F1B-4CB2-A506-F4E65B3A1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488"/>
              <a:ext cx="23" cy="30"/>
            </a:xfrm>
            <a:custGeom>
              <a:avLst/>
              <a:gdLst>
                <a:gd name="T0" fmla="*/ 7 w 24"/>
                <a:gd name="T1" fmla="*/ 26 h 31"/>
                <a:gd name="T2" fmla="*/ 3 w 24"/>
                <a:gd name="T3" fmla="*/ 12 h 31"/>
                <a:gd name="T4" fmla="*/ 14 w 24"/>
                <a:gd name="T5" fmla="*/ 2 h 31"/>
                <a:gd name="T6" fmla="*/ 19 w 24"/>
                <a:gd name="T7" fmla="*/ 16 h 31"/>
                <a:gd name="T8" fmla="*/ 7 w 24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7" y="29"/>
                  </a:moveTo>
                  <a:cubicBezTo>
                    <a:pt x="2" y="28"/>
                    <a:pt x="0" y="20"/>
                    <a:pt x="3" y="12"/>
                  </a:cubicBezTo>
                  <a:cubicBezTo>
                    <a:pt x="5" y="4"/>
                    <a:pt x="12" y="0"/>
                    <a:pt x="17" y="2"/>
                  </a:cubicBezTo>
                  <a:cubicBezTo>
                    <a:pt x="22" y="4"/>
                    <a:pt x="24" y="11"/>
                    <a:pt x="22" y="19"/>
                  </a:cubicBezTo>
                  <a:cubicBezTo>
                    <a:pt x="19" y="27"/>
                    <a:pt x="12" y="31"/>
                    <a:pt x="7" y="2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7" name="Freeform 268">
              <a:extLst>
                <a:ext uri="{FF2B5EF4-FFF2-40B4-BE49-F238E27FC236}">
                  <a16:creationId xmlns:a16="http://schemas.microsoft.com/office/drawing/2014/main" id="{78879552-391E-43E5-94D9-B591868D8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461"/>
              <a:ext cx="45" cy="33"/>
            </a:xfrm>
            <a:custGeom>
              <a:avLst/>
              <a:gdLst>
                <a:gd name="T0" fmla="*/ 3 w 47"/>
                <a:gd name="T1" fmla="*/ 8 h 35"/>
                <a:gd name="T2" fmla="*/ 26 w 47"/>
                <a:gd name="T3" fmla="*/ 4 h 35"/>
                <a:gd name="T4" fmla="*/ 39 w 47"/>
                <a:gd name="T5" fmla="*/ 22 h 35"/>
                <a:gd name="T6" fmla="*/ 16 w 47"/>
                <a:gd name="T7" fmla="*/ 25 h 35"/>
                <a:gd name="T8" fmla="*/ 3 w 47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5">
                  <a:moveTo>
                    <a:pt x="3" y="10"/>
                  </a:moveTo>
                  <a:cubicBezTo>
                    <a:pt x="6" y="3"/>
                    <a:pt x="17" y="0"/>
                    <a:pt x="29" y="4"/>
                  </a:cubicBezTo>
                  <a:cubicBezTo>
                    <a:pt x="40" y="9"/>
                    <a:pt x="47" y="18"/>
                    <a:pt x="45" y="25"/>
                  </a:cubicBezTo>
                  <a:cubicBezTo>
                    <a:pt x="42" y="33"/>
                    <a:pt x="30" y="35"/>
                    <a:pt x="19" y="31"/>
                  </a:cubicBezTo>
                  <a:cubicBezTo>
                    <a:pt x="7" y="26"/>
                    <a:pt x="0" y="17"/>
                    <a:pt x="3" y="1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8" name="Freeform 269">
              <a:extLst>
                <a:ext uri="{FF2B5EF4-FFF2-40B4-BE49-F238E27FC236}">
                  <a16:creationId xmlns:a16="http://schemas.microsoft.com/office/drawing/2014/main" id="{DD33104C-7A8D-4AF5-87CE-0451CCE0F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754"/>
              <a:ext cx="377" cy="373"/>
            </a:xfrm>
            <a:custGeom>
              <a:avLst/>
              <a:gdLst>
                <a:gd name="T0" fmla="*/ 0 w 394"/>
                <a:gd name="T1" fmla="*/ 341 h 390"/>
                <a:gd name="T2" fmla="*/ 90 w 394"/>
                <a:gd name="T3" fmla="*/ 231 h 390"/>
                <a:gd name="T4" fmla="*/ 181 w 394"/>
                <a:gd name="T5" fmla="*/ 101 h 390"/>
                <a:gd name="T6" fmla="*/ 291 w 394"/>
                <a:gd name="T7" fmla="*/ 23 h 390"/>
                <a:gd name="T8" fmla="*/ 345 w 394"/>
                <a:gd name="T9" fmla="*/ 0 h 3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390">
                  <a:moveTo>
                    <a:pt x="0" y="390"/>
                  </a:moveTo>
                  <a:cubicBezTo>
                    <a:pt x="44" y="367"/>
                    <a:pt x="75" y="304"/>
                    <a:pt x="102" y="265"/>
                  </a:cubicBezTo>
                  <a:cubicBezTo>
                    <a:pt x="136" y="216"/>
                    <a:pt x="165" y="160"/>
                    <a:pt x="206" y="116"/>
                  </a:cubicBezTo>
                  <a:cubicBezTo>
                    <a:pt x="242" y="78"/>
                    <a:pt x="284" y="45"/>
                    <a:pt x="332" y="26"/>
                  </a:cubicBezTo>
                  <a:cubicBezTo>
                    <a:pt x="351" y="18"/>
                    <a:pt x="385" y="8"/>
                    <a:pt x="394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9" name="Freeform 270">
              <a:extLst>
                <a:ext uri="{FF2B5EF4-FFF2-40B4-BE49-F238E27FC236}">
                  <a16:creationId xmlns:a16="http://schemas.microsoft.com/office/drawing/2014/main" id="{0B9D6028-5114-438D-821B-B0B321813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593"/>
              <a:ext cx="166" cy="263"/>
            </a:xfrm>
            <a:custGeom>
              <a:avLst/>
              <a:gdLst>
                <a:gd name="T0" fmla="*/ 0 w 174"/>
                <a:gd name="T1" fmla="*/ 241 h 275"/>
                <a:gd name="T2" fmla="*/ 73 w 174"/>
                <a:gd name="T3" fmla="*/ 90 h 275"/>
                <a:gd name="T4" fmla="*/ 151 w 174"/>
                <a:gd name="T5" fmla="*/ 3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275">
                  <a:moveTo>
                    <a:pt x="0" y="275"/>
                  </a:moveTo>
                  <a:cubicBezTo>
                    <a:pt x="33" y="219"/>
                    <a:pt x="61" y="163"/>
                    <a:pt x="84" y="102"/>
                  </a:cubicBezTo>
                  <a:cubicBezTo>
                    <a:pt x="99" y="64"/>
                    <a:pt x="125" y="0"/>
                    <a:pt x="174" y="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0" name="Freeform 271">
              <a:extLst>
                <a:ext uri="{FF2B5EF4-FFF2-40B4-BE49-F238E27FC236}">
                  <a16:creationId xmlns:a16="http://schemas.microsoft.com/office/drawing/2014/main" id="{9E7586A0-D796-4678-862F-51524454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745"/>
              <a:ext cx="201" cy="321"/>
            </a:xfrm>
            <a:custGeom>
              <a:avLst/>
              <a:gdLst>
                <a:gd name="T0" fmla="*/ 182 w 211"/>
                <a:gd name="T1" fmla="*/ 0 h 335"/>
                <a:gd name="T2" fmla="*/ 96 w 211"/>
                <a:gd name="T3" fmla="*/ 53 h 335"/>
                <a:gd name="T4" fmla="*/ 29 w 211"/>
                <a:gd name="T5" fmla="*/ 156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6" y="31"/>
                    <a:pt x="144" y="39"/>
                    <a:pt x="111" y="59"/>
                  </a:cubicBezTo>
                  <a:cubicBezTo>
                    <a:pt x="65" y="87"/>
                    <a:pt x="48" y="127"/>
                    <a:pt x="34" y="177"/>
                  </a:cubicBezTo>
                  <a:cubicBezTo>
                    <a:pt x="20" y="227"/>
                    <a:pt x="22" y="292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1" name="Freeform 272">
              <a:extLst>
                <a:ext uri="{FF2B5EF4-FFF2-40B4-BE49-F238E27FC236}">
                  <a16:creationId xmlns:a16="http://schemas.microsoft.com/office/drawing/2014/main" id="{067BE8F2-5F99-450F-885B-06DC22E3B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843"/>
              <a:ext cx="383" cy="441"/>
            </a:xfrm>
            <a:custGeom>
              <a:avLst/>
              <a:gdLst>
                <a:gd name="T0" fmla="*/ 350 w 401"/>
                <a:gd name="T1" fmla="*/ 0 h 460"/>
                <a:gd name="T2" fmla="*/ 290 w 401"/>
                <a:gd name="T3" fmla="*/ 70 h 460"/>
                <a:gd name="T4" fmla="*/ 197 w 401"/>
                <a:gd name="T5" fmla="*/ 126 h 460"/>
                <a:gd name="T6" fmla="*/ 107 w 401"/>
                <a:gd name="T7" fmla="*/ 263 h 460"/>
                <a:gd name="T8" fmla="*/ 0 w 401"/>
                <a:gd name="T9" fmla="*/ 406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60">
                  <a:moveTo>
                    <a:pt x="401" y="0"/>
                  </a:moveTo>
                  <a:cubicBezTo>
                    <a:pt x="399" y="31"/>
                    <a:pt x="357" y="65"/>
                    <a:pt x="333" y="79"/>
                  </a:cubicBezTo>
                  <a:cubicBezTo>
                    <a:pt x="297" y="99"/>
                    <a:pt x="262" y="122"/>
                    <a:pt x="226" y="143"/>
                  </a:cubicBezTo>
                  <a:cubicBezTo>
                    <a:pt x="171" y="176"/>
                    <a:pt x="146" y="241"/>
                    <a:pt x="122" y="298"/>
                  </a:cubicBezTo>
                  <a:cubicBezTo>
                    <a:pt x="101" y="347"/>
                    <a:pt x="66" y="458"/>
                    <a:pt x="0" y="46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2" name="Freeform 273">
              <a:extLst>
                <a:ext uri="{FF2B5EF4-FFF2-40B4-BE49-F238E27FC236}">
                  <a16:creationId xmlns:a16="http://schemas.microsoft.com/office/drawing/2014/main" id="{ECEE5624-7C67-4A8E-8C96-EAFBBD771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125"/>
              <a:ext cx="843" cy="119"/>
            </a:xfrm>
            <a:custGeom>
              <a:avLst/>
              <a:gdLst>
                <a:gd name="T0" fmla="*/ 772 w 881"/>
                <a:gd name="T1" fmla="*/ 3 h 125"/>
                <a:gd name="T2" fmla="*/ 560 w 881"/>
                <a:gd name="T3" fmla="*/ 10 h 125"/>
                <a:gd name="T4" fmla="*/ 282 w 881"/>
                <a:gd name="T5" fmla="*/ 25 h 125"/>
                <a:gd name="T6" fmla="*/ 0 w 881"/>
                <a:gd name="T7" fmla="*/ 108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1" h="125">
                  <a:moveTo>
                    <a:pt x="881" y="3"/>
                  </a:moveTo>
                  <a:cubicBezTo>
                    <a:pt x="801" y="0"/>
                    <a:pt x="720" y="12"/>
                    <a:pt x="639" y="12"/>
                  </a:cubicBezTo>
                  <a:cubicBezTo>
                    <a:pt x="533" y="12"/>
                    <a:pt x="426" y="5"/>
                    <a:pt x="322" y="28"/>
                  </a:cubicBezTo>
                  <a:cubicBezTo>
                    <a:pt x="212" y="52"/>
                    <a:pt x="107" y="100"/>
                    <a:pt x="0" y="12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3" name="Freeform 274">
              <a:extLst>
                <a:ext uri="{FF2B5EF4-FFF2-40B4-BE49-F238E27FC236}">
                  <a16:creationId xmlns:a16="http://schemas.microsoft.com/office/drawing/2014/main" id="{B5E003DA-3890-4EA1-99D6-1A00AB3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2102"/>
              <a:ext cx="795" cy="68"/>
            </a:xfrm>
            <a:custGeom>
              <a:avLst/>
              <a:gdLst>
                <a:gd name="T0" fmla="*/ 728 w 831"/>
                <a:gd name="T1" fmla="*/ 48 h 71"/>
                <a:gd name="T2" fmla="*/ 643 w 831"/>
                <a:gd name="T3" fmla="*/ 11 h 71"/>
                <a:gd name="T4" fmla="*/ 536 w 831"/>
                <a:gd name="T5" fmla="*/ 17 h 71"/>
                <a:gd name="T6" fmla="*/ 415 w 831"/>
                <a:gd name="T7" fmla="*/ 57 h 71"/>
                <a:gd name="T8" fmla="*/ 279 w 831"/>
                <a:gd name="T9" fmla="*/ 35 h 71"/>
                <a:gd name="T10" fmla="*/ 118 w 831"/>
                <a:gd name="T11" fmla="*/ 50 h 71"/>
                <a:gd name="T12" fmla="*/ 0 w 831"/>
                <a:gd name="T13" fmla="*/ 37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1" h="71">
                  <a:moveTo>
                    <a:pt x="831" y="54"/>
                  </a:moveTo>
                  <a:cubicBezTo>
                    <a:pt x="797" y="47"/>
                    <a:pt x="767" y="23"/>
                    <a:pt x="734" y="13"/>
                  </a:cubicBezTo>
                  <a:cubicBezTo>
                    <a:pt x="691" y="0"/>
                    <a:pt x="652" y="4"/>
                    <a:pt x="611" y="20"/>
                  </a:cubicBezTo>
                  <a:cubicBezTo>
                    <a:pt x="566" y="38"/>
                    <a:pt x="524" y="61"/>
                    <a:pt x="475" y="66"/>
                  </a:cubicBezTo>
                  <a:cubicBezTo>
                    <a:pt x="421" y="71"/>
                    <a:pt x="368" y="63"/>
                    <a:pt x="319" y="41"/>
                  </a:cubicBezTo>
                  <a:cubicBezTo>
                    <a:pt x="252" y="11"/>
                    <a:pt x="202" y="45"/>
                    <a:pt x="135" y="56"/>
                  </a:cubicBezTo>
                  <a:cubicBezTo>
                    <a:pt x="92" y="62"/>
                    <a:pt x="39" y="61"/>
                    <a:pt x="0" y="4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2" name="Group 275">
            <a:extLst>
              <a:ext uri="{FF2B5EF4-FFF2-40B4-BE49-F238E27FC236}">
                <a16:creationId xmlns:a16="http://schemas.microsoft.com/office/drawing/2014/main" id="{4A04B6F6-4605-4A91-9BD0-429AAE116856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1854200"/>
            <a:ext cx="2762250" cy="3092450"/>
            <a:chOff x="2011" y="1168"/>
            <a:chExt cx="1740" cy="1948"/>
          </a:xfrm>
        </p:grpSpPr>
        <p:grpSp>
          <p:nvGrpSpPr>
            <p:cNvPr id="107561" name="Group 276">
              <a:extLst>
                <a:ext uri="{FF2B5EF4-FFF2-40B4-BE49-F238E27FC236}">
                  <a16:creationId xmlns:a16="http://schemas.microsoft.com/office/drawing/2014/main" id="{194F048E-D932-474B-81F1-9865AB11FE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1" y="1168"/>
              <a:ext cx="1734" cy="1948"/>
              <a:chOff x="2011" y="1168"/>
              <a:chExt cx="1734" cy="1948"/>
            </a:xfrm>
          </p:grpSpPr>
          <p:sp>
            <p:nvSpPr>
              <p:cNvPr id="107672" name="Freeform 277">
                <a:extLst>
                  <a:ext uri="{FF2B5EF4-FFF2-40B4-BE49-F238E27FC236}">
                    <a16:creationId xmlns:a16="http://schemas.microsoft.com/office/drawing/2014/main" id="{775203B6-CF3D-481F-BA5C-FEA44C6A6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209"/>
                <a:ext cx="1730" cy="469"/>
              </a:xfrm>
              <a:custGeom>
                <a:avLst/>
                <a:gdLst>
                  <a:gd name="T0" fmla="*/ 1343 w 1730"/>
                  <a:gd name="T1" fmla="*/ 469 h 469"/>
                  <a:gd name="T2" fmla="*/ 0 w 1730"/>
                  <a:gd name="T3" fmla="*/ 469 h 469"/>
                  <a:gd name="T4" fmla="*/ 551 w 1730"/>
                  <a:gd name="T5" fmla="*/ 0 h 469"/>
                  <a:gd name="T6" fmla="*/ 1730 w 1730"/>
                  <a:gd name="T7" fmla="*/ 0 h 469"/>
                  <a:gd name="T8" fmla="*/ 1343 w 1730"/>
                  <a:gd name="T9" fmla="*/ 469 h 4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0" h="469">
                    <a:moveTo>
                      <a:pt x="1343" y="469"/>
                    </a:moveTo>
                    <a:lnTo>
                      <a:pt x="0" y="469"/>
                    </a:lnTo>
                    <a:lnTo>
                      <a:pt x="551" y="0"/>
                    </a:lnTo>
                    <a:lnTo>
                      <a:pt x="1730" y="0"/>
                    </a:lnTo>
                    <a:lnTo>
                      <a:pt x="1343" y="469"/>
                    </a:lnTo>
                    <a:close/>
                  </a:path>
                </a:pathLst>
              </a:custGeom>
              <a:solidFill>
                <a:srgbClr val="F9D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3" name="Freeform 278">
                <a:extLst>
                  <a:ext uri="{FF2B5EF4-FFF2-40B4-BE49-F238E27FC236}">
                    <a16:creationId xmlns:a16="http://schemas.microsoft.com/office/drawing/2014/main" id="{B6F70295-CB5D-425A-8843-60083D4AD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209"/>
                <a:ext cx="1730" cy="469"/>
              </a:xfrm>
              <a:custGeom>
                <a:avLst/>
                <a:gdLst>
                  <a:gd name="T0" fmla="*/ 1343 w 1730"/>
                  <a:gd name="T1" fmla="*/ 469 h 469"/>
                  <a:gd name="T2" fmla="*/ 0 w 1730"/>
                  <a:gd name="T3" fmla="*/ 469 h 469"/>
                  <a:gd name="T4" fmla="*/ 551 w 1730"/>
                  <a:gd name="T5" fmla="*/ 0 h 469"/>
                  <a:gd name="T6" fmla="*/ 1730 w 1730"/>
                  <a:gd name="T7" fmla="*/ 0 h 469"/>
                  <a:gd name="T8" fmla="*/ 1343 w 1730"/>
                  <a:gd name="T9" fmla="*/ 469 h 4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0" h="469">
                    <a:moveTo>
                      <a:pt x="1343" y="469"/>
                    </a:moveTo>
                    <a:lnTo>
                      <a:pt x="0" y="469"/>
                    </a:lnTo>
                    <a:lnTo>
                      <a:pt x="551" y="0"/>
                    </a:lnTo>
                    <a:lnTo>
                      <a:pt x="1730" y="0"/>
                    </a:lnTo>
                    <a:lnTo>
                      <a:pt x="1343" y="46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4" name="Freeform 279">
                <a:extLst>
                  <a:ext uri="{FF2B5EF4-FFF2-40B4-BE49-F238E27FC236}">
                    <a16:creationId xmlns:a16="http://schemas.microsoft.com/office/drawing/2014/main" id="{BEAB751E-C7FF-4366-8BBB-4B52D9A08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1168"/>
                <a:ext cx="1358" cy="544"/>
              </a:xfrm>
              <a:custGeom>
                <a:avLst/>
                <a:gdLst>
                  <a:gd name="T0" fmla="*/ 773 w 1416"/>
                  <a:gd name="T1" fmla="*/ 53 h 569"/>
                  <a:gd name="T2" fmla="*/ 0 w 1416"/>
                  <a:gd name="T3" fmla="*/ 447 h 569"/>
                  <a:gd name="T4" fmla="*/ 47 w 1416"/>
                  <a:gd name="T5" fmla="*/ 497 h 569"/>
                  <a:gd name="T6" fmla="*/ 822 w 1416"/>
                  <a:gd name="T7" fmla="*/ 497 h 569"/>
                  <a:gd name="T8" fmla="*/ 928 w 1416"/>
                  <a:gd name="T9" fmla="*/ 471 h 569"/>
                  <a:gd name="T10" fmla="*/ 773 w 1416"/>
                  <a:gd name="T11" fmla="*/ 53 h 5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6" h="569">
                    <a:moveTo>
                      <a:pt x="876" y="61"/>
                    </a:moveTo>
                    <a:cubicBezTo>
                      <a:pt x="336" y="0"/>
                      <a:pt x="0" y="513"/>
                      <a:pt x="0" y="513"/>
                    </a:cubicBezTo>
                    <a:cubicBezTo>
                      <a:pt x="0" y="513"/>
                      <a:pt x="48" y="548"/>
                      <a:pt x="53" y="569"/>
                    </a:cubicBezTo>
                    <a:cubicBezTo>
                      <a:pt x="932" y="569"/>
                      <a:pt x="932" y="569"/>
                      <a:pt x="932" y="569"/>
                    </a:cubicBezTo>
                    <a:cubicBezTo>
                      <a:pt x="931" y="556"/>
                      <a:pt x="1052" y="540"/>
                      <a:pt x="1052" y="540"/>
                    </a:cubicBezTo>
                    <a:cubicBezTo>
                      <a:pt x="1265" y="464"/>
                      <a:pt x="1416" y="122"/>
                      <a:pt x="876" y="61"/>
                    </a:cubicBezTo>
                    <a:close/>
                  </a:path>
                </a:pathLst>
              </a:custGeom>
              <a:solidFill>
                <a:srgbClr val="F7C7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5" name="Freeform 280">
                <a:extLst>
                  <a:ext uri="{FF2B5EF4-FFF2-40B4-BE49-F238E27FC236}">
                    <a16:creationId xmlns:a16="http://schemas.microsoft.com/office/drawing/2014/main" id="{0F2FAED7-1643-4E5D-BD81-228A0FCA8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1173"/>
                <a:ext cx="1298" cy="539"/>
              </a:xfrm>
              <a:custGeom>
                <a:avLst/>
                <a:gdLst>
                  <a:gd name="T0" fmla="*/ 738 w 1354"/>
                  <a:gd name="T1" fmla="*/ 53 h 563"/>
                  <a:gd name="T2" fmla="*/ 0 w 1354"/>
                  <a:gd name="T3" fmla="*/ 445 h 563"/>
                  <a:gd name="T4" fmla="*/ 45 w 1354"/>
                  <a:gd name="T5" fmla="*/ 494 h 563"/>
                  <a:gd name="T6" fmla="*/ 786 w 1354"/>
                  <a:gd name="T7" fmla="*/ 494 h 563"/>
                  <a:gd name="T8" fmla="*/ 862 w 1354"/>
                  <a:gd name="T9" fmla="*/ 461 h 563"/>
                  <a:gd name="T10" fmla="*/ 738 w 1354"/>
                  <a:gd name="T11" fmla="*/ 53 h 5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4" h="563">
                    <a:moveTo>
                      <a:pt x="838" y="60"/>
                    </a:moveTo>
                    <a:cubicBezTo>
                      <a:pt x="322" y="0"/>
                      <a:pt x="0" y="508"/>
                      <a:pt x="0" y="508"/>
                    </a:cubicBezTo>
                    <a:cubicBezTo>
                      <a:pt x="0" y="508"/>
                      <a:pt x="46" y="542"/>
                      <a:pt x="51" y="563"/>
                    </a:cubicBezTo>
                    <a:cubicBezTo>
                      <a:pt x="892" y="563"/>
                      <a:pt x="892" y="563"/>
                      <a:pt x="892" y="563"/>
                    </a:cubicBezTo>
                    <a:cubicBezTo>
                      <a:pt x="891" y="550"/>
                      <a:pt x="978" y="525"/>
                      <a:pt x="978" y="525"/>
                    </a:cubicBezTo>
                    <a:cubicBezTo>
                      <a:pt x="1182" y="450"/>
                      <a:pt x="1354" y="121"/>
                      <a:pt x="838" y="60"/>
                    </a:cubicBezTo>
                    <a:close/>
                  </a:path>
                </a:pathLst>
              </a:custGeom>
              <a:solidFill>
                <a:srgbClr val="F6B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6" name="Freeform 281">
                <a:extLst>
                  <a:ext uri="{FF2B5EF4-FFF2-40B4-BE49-F238E27FC236}">
                    <a16:creationId xmlns:a16="http://schemas.microsoft.com/office/drawing/2014/main" id="{17243A1D-D0A9-4DF6-84E7-FA1B74DC4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1183"/>
                <a:ext cx="1228" cy="521"/>
              </a:xfrm>
              <a:custGeom>
                <a:avLst/>
                <a:gdLst>
                  <a:gd name="T0" fmla="*/ 699 w 1281"/>
                  <a:gd name="T1" fmla="*/ 51 h 545"/>
                  <a:gd name="T2" fmla="*/ 0 w 1281"/>
                  <a:gd name="T3" fmla="*/ 428 h 545"/>
                  <a:gd name="T4" fmla="*/ 42 w 1281"/>
                  <a:gd name="T5" fmla="*/ 476 h 545"/>
                  <a:gd name="T6" fmla="*/ 743 w 1281"/>
                  <a:gd name="T7" fmla="*/ 476 h 545"/>
                  <a:gd name="T8" fmla="*/ 799 w 1281"/>
                  <a:gd name="T9" fmla="*/ 446 h 545"/>
                  <a:gd name="T10" fmla="*/ 699 w 1281"/>
                  <a:gd name="T11" fmla="*/ 51 h 5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81" h="545">
                    <a:moveTo>
                      <a:pt x="793" y="58"/>
                    </a:moveTo>
                    <a:cubicBezTo>
                      <a:pt x="305" y="0"/>
                      <a:pt x="0" y="491"/>
                      <a:pt x="0" y="491"/>
                    </a:cubicBezTo>
                    <a:cubicBezTo>
                      <a:pt x="0" y="491"/>
                      <a:pt x="44" y="525"/>
                      <a:pt x="48" y="545"/>
                    </a:cubicBezTo>
                    <a:cubicBezTo>
                      <a:pt x="843" y="545"/>
                      <a:pt x="843" y="545"/>
                      <a:pt x="843" y="545"/>
                    </a:cubicBezTo>
                    <a:cubicBezTo>
                      <a:pt x="843" y="533"/>
                      <a:pt x="906" y="510"/>
                      <a:pt x="906" y="510"/>
                    </a:cubicBezTo>
                    <a:cubicBezTo>
                      <a:pt x="1100" y="437"/>
                      <a:pt x="1281" y="117"/>
                      <a:pt x="793" y="58"/>
                    </a:cubicBezTo>
                    <a:close/>
                  </a:path>
                </a:pathLst>
              </a:custGeom>
              <a:solidFill>
                <a:srgbClr val="F4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7" name="Freeform 282">
                <a:extLst>
                  <a:ext uri="{FF2B5EF4-FFF2-40B4-BE49-F238E27FC236}">
                    <a16:creationId xmlns:a16="http://schemas.microsoft.com/office/drawing/2014/main" id="{914C8AA3-0791-4983-A7FE-F6C1D5695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623"/>
                <a:ext cx="1343" cy="1492"/>
              </a:xfrm>
              <a:custGeom>
                <a:avLst/>
                <a:gdLst>
                  <a:gd name="T0" fmla="*/ 1234 w 1401"/>
                  <a:gd name="T1" fmla="*/ 849 h 1560"/>
                  <a:gd name="T2" fmla="*/ 1234 w 1401"/>
                  <a:gd name="T3" fmla="*/ 51 h 1560"/>
                  <a:gd name="T4" fmla="*/ 982 w 1401"/>
                  <a:gd name="T5" fmla="*/ 31 h 1560"/>
                  <a:gd name="T6" fmla="*/ 324 w 1401"/>
                  <a:gd name="T7" fmla="*/ 0 h 1560"/>
                  <a:gd name="T8" fmla="*/ 0 w 1401"/>
                  <a:gd name="T9" fmla="*/ 51 h 1560"/>
                  <a:gd name="T10" fmla="*/ 0 w 1401"/>
                  <a:gd name="T11" fmla="*/ 849 h 1560"/>
                  <a:gd name="T12" fmla="*/ 127 w 1401"/>
                  <a:gd name="T13" fmla="*/ 1000 h 1560"/>
                  <a:gd name="T14" fmla="*/ 0 w 1401"/>
                  <a:gd name="T15" fmla="*/ 1153 h 1560"/>
                  <a:gd name="T16" fmla="*/ 0 w 1401"/>
                  <a:gd name="T17" fmla="*/ 1365 h 1560"/>
                  <a:gd name="T18" fmla="*/ 1234 w 1401"/>
                  <a:gd name="T19" fmla="*/ 1365 h 1560"/>
                  <a:gd name="T20" fmla="*/ 1234 w 1401"/>
                  <a:gd name="T21" fmla="*/ 1154 h 15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1" h="1560">
                    <a:moveTo>
                      <a:pt x="1401" y="970"/>
                    </a:moveTo>
                    <a:cubicBezTo>
                      <a:pt x="1401" y="57"/>
                      <a:pt x="1401" y="57"/>
                      <a:pt x="1401" y="57"/>
                    </a:cubicBezTo>
                    <a:cubicBezTo>
                      <a:pt x="1401" y="57"/>
                      <a:pt x="1163" y="64"/>
                      <a:pt x="1114" y="34"/>
                    </a:cubicBezTo>
                    <a:cubicBezTo>
                      <a:pt x="1065" y="242"/>
                      <a:pt x="392" y="233"/>
                      <a:pt x="368" y="0"/>
                    </a:cubicBezTo>
                    <a:cubicBezTo>
                      <a:pt x="252" y="59"/>
                      <a:pt x="0" y="57"/>
                      <a:pt x="0" y="57"/>
                    </a:cubicBezTo>
                    <a:cubicBezTo>
                      <a:pt x="0" y="970"/>
                      <a:pt x="0" y="970"/>
                      <a:pt x="0" y="970"/>
                    </a:cubicBezTo>
                    <a:cubicBezTo>
                      <a:pt x="79" y="972"/>
                      <a:pt x="145" y="1049"/>
                      <a:pt x="145" y="1144"/>
                    </a:cubicBezTo>
                    <a:cubicBezTo>
                      <a:pt x="145" y="1239"/>
                      <a:pt x="79" y="1316"/>
                      <a:pt x="0" y="1318"/>
                    </a:cubicBezTo>
                    <a:cubicBezTo>
                      <a:pt x="0" y="1560"/>
                      <a:pt x="0" y="1560"/>
                      <a:pt x="0" y="1560"/>
                    </a:cubicBezTo>
                    <a:cubicBezTo>
                      <a:pt x="1401" y="1560"/>
                      <a:pt x="1401" y="1560"/>
                      <a:pt x="1401" y="1560"/>
                    </a:cubicBezTo>
                    <a:cubicBezTo>
                      <a:pt x="1401" y="1320"/>
                      <a:pt x="1401" y="1320"/>
                      <a:pt x="1401" y="1320"/>
                    </a:cubicBezTo>
                  </a:path>
                </a:pathLst>
              </a:custGeom>
              <a:solidFill>
                <a:srgbClr val="F9D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8" name="Freeform 283">
                <a:extLst>
                  <a:ext uri="{FF2B5EF4-FFF2-40B4-BE49-F238E27FC236}">
                    <a16:creationId xmlns:a16="http://schemas.microsoft.com/office/drawing/2014/main" id="{095988C8-F080-42D9-B1FF-85E32091C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634"/>
                <a:ext cx="421" cy="841"/>
              </a:xfrm>
              <a:custGeom>
                <a:avLst/>
                <a:gdLst>
                  <a:gd name="T0" fmla="*/ 208 w 439"/>
                  <a:gd name="T1" fmla="*/ 2 h 879"/>
                  <a:gd name="T2" fmla="*/ 246 w 439"/>
                  <a:gd name="T3" fmla="*/ 22 h 879"/>
                  <a:gd name="T4" fmla="*/ 307 w 439"/>
                  <a:gd name="T5" fmla="*/ 35 h 879"/>
                  <a:gd name="T6" fmla="*/ 370 w 439"/>
                  <a:gd name="T7" fmla="*/ 119 h 879"/>
                  <a:gd name="T8" fmla="*/ 344 w 439"/>
                  <a:gd name="T9" fmla="*/ 189 h 879"/>
                  <a:gd name="T10" fmla="*/ 334 w 439"/>
                  <a:gd name="T11" fmla="*/ 290 h 879"/>
                  <a:gd name="T12" fmla="*/ 294 w 439"/>
                  <a:gd name="T13" fmla="*/ 413 h 879"/>
                  <a:gd name="T14" fmla="*/ 300 w 439"/>
                  <a:gd name="T15" fmla="*/ 543 h 879"/>
                  <a:gd name="T16" fmla="*/ 213 w 439"/>
                  <a:gd name="T17" fmla="*/ 719 h 879"/>
                  <a:gd name="T18" fmla="*/ 96 w 439"/>
                  <a:gd name="T19" fmla="*/ 752 h 879"/>
                  <a:gd name="T20" fmla="*/ 33 w 439"/>
                  <a:gd name="T21" fmla="*/ 761 h 879"/>
                  <a:gd name="T22" fmla="*/ 77 w 439"/>
                  <a:gd name="T23" fmla="*/ 620 h 879"/>
                  <a:gd name="T24" fmla="*/ 114 w 439"/>
                  <a:gd name="T25" fmla="*/ 394 h 879"/>
                  <a:gd name="T26" fmla="*/ 172 w 439"/>
                  <a:gd name="T27" fmla="*/ 152 h 879"/>
                  <a:gd name="T28" fmla="*/ 208 w 439"/>
                  <a:gd name="T29" fmla="*/ 0 h 8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9" h="879">
                    <a:moveTo>
                      <a:pt x="236" y="2"/>
                    </a:moveTo>
                    <a:cubicBezTo>
                      <a:pt x="242" y="2"/>
                      <a:pt x="269" y="18"/>
                      <a:pt x="278" y="25"/>
                    </a:cubicBezTo>
                    <a:cubicBezTo>
                      <a:pt x="296" y="38"/>
                      <a:pt x="327" y="40"/>
                      <a:pt x="348" y="41"/>
                    </a:cubicBezTo>
                    <a:cubicBezTo>
                      <a:pt x="439" y="49"/>
                      <a:pt x="429" y="71"/>
                      <a:pt x="419" y="136"/>
                    </a:cubicBezTo>
                    <a:cubicBezTo>
                      <a:pt x="415" y="163"/>
                      <a:pt x="398" y="189"/>
                      <a:pt x="390" y="216"/>
                    </a:cubicBezTo>
                    <a:cubicBezTo>
                      <a:pt x="379" y="254"/>
                      <a:pt x="387" y="292"/>
                      <a:pt x="379" y="331"/>
                    </a:cubicBezTo>
                    <a:cubicBezTo>
                      <a:pt x="369" y="380"/>
                      <a:pt x="341" y="422"/>
                      <a:pt x="334" y="472"/>
                    </a:cubicBezTo>
                    <a:cubicBezTo>
                      <a:pt x="328" y="521"/>
                      <a:pt x="342" y="571"/>
                      <a:pt x="340" y="621"/>
                    </a:cubicBezTo>
                    <a:cubicBezTo>
                      <a:pt x="336" y="697"/>
                      <a:pt x="297" y="772"/>
                      <a:pt x="241" y="820"/>
                    </a:cubicBezTo>
                    <a:cubicBezTo>
                      <a:pt x="196" y="859"/>
                      <a:pt x="163" y="857"/>
                      <a:pt x="108" y="858"/>
                    </a:cubicBezTo>
                    <a:cubicBezTo>
                      <a:pt x="89" y="859"/>
                      <a:pt x="51" y="879"/>
                      <a:pt x="36" y="869"/>
                    </a:cubicBezTo>
                    <a:cubicBezTo>
                      <a:pt x="0" y="846"/>
                      <a:pt x="75" y="733"/>
                      <a:pt x="87" y="708"/>
                    </a:cubicBezTo>
                    <a:cubicBezTo>
                      <a:pt x="126" y="629"/>
                      <a:pt x="121" y="536"/>
                      <a:pt x="129" y="450"/>
                    </a:cubicBezTo>
                    <a:cubicBezTo>
                      <a:pt x="138" y="353"/>
                      <a:pt x="177" y="267"/>
                      <a:pt x="195" y="173"/>
                    </a:cubicBezTo>
                    <a:cubicBezTo>
                      <a:pt x="205" y="124"/>
                      <a:pt x="196" y="37"/>
                      <a:pt x="236" y="0"/>
                    </a:cubicBezTo>
                  </a:path>
                </a:pathLst>
              </a:custGeom>
              <a:solidFill>
                <a:srgbClr val="F6B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9" name="Freeform 284">
                <a:extLst>
                  <a:ext uri="{FF2B5EF4-FFF2-40B4-BE49-F238E27FC236}">
                    <a16:creationId xmlns:a16="http://schemas.microsoft.com/office/drawing/2014/main" id="{F672447E-1D82-42C9-9831-CF673EF99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627"/>
                <a:ext cx="421" cy="842"/>
              </a:xfrm>
              <a:custGeom>
                <a:avLst/>
                <a:gdLst>
                  <a:gd name="T0" fmla="*/ 208 w 439"/>
                  <a:gd name="T1" fmla="*/ 3 h 880"/>
                  <a:gd name="T2" fmla="*/ 246 w 439"/>
                  <a:gd name="T3" fmla="*/ 23 h 880"/>
                  <a:gd name="T4" fmla="*/ 307 w 439"/>
                  <a:gd name="T5" fmla="*/ 36 h 880"/>
                  <a:gd name="T6" fmla="*/ 370 w 439"/>
                  <a:gd name="T7" fmla="*/ 119 h 880"/>
                  <a:gd name="T8" fmla="*/ 345 w 439"/>
                  <a:gd name="T9" fmla="*/ 189 h 880"/>
                  <a:gd name="T10" fmla="*/ 334 w 439"/>
                  <a:gd name="T11" fmla="*/ 291 h 880"/>
                  <a:gd name="T12" fmla="*/ 295 w 439"/>
                  <a:gd name="T13" fmla="*/ 413 h 880"/>
                  <a:gd name="T14" fmla="*/ 300 w 439"/>
                  <a:gd name="T15" fmla="*/ 544 h 880"/>
                  <a:gd name="T16" fmla="*/ 213 w 439"/>
                  <a:gd name="T17" fmla="*/ 720 h 880"/>
                  <a:gd name="T18" fmla="*/ 96 w 439"/>
                  <a:gd name="T19" fmla="*/ 753 h 880"/>
                  <a:gd name="T20" fmla="*/ 33 w 439"/>
                  <a:gd name="T21" fmla="*/ 762 h 880"/>
                  <a:gd name="T22" fmla="*/ 77 w 439"/>
                  <a:gd name="T23" fmla="*/ 620 h 880"/>
                  <a:gd name="T24" fmla="*/ 114 w 439"/>
                  <a:gd name="T25" fmla="*/ 394 h 880"/>
                  <a:gd name="T26" fmla="*/ 172 w 439"/>
                  <a:gd name="T27" fmla="*/ 152 h 880"/>
                  <a:gd name="T28" fmla="*/ 208 w 439"/>
                  <a:gd name="T29" fmla="*/ 0 h 8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9" h="880">
                    <a:moveTo>
                      <a:pt x="236" y="3"/>
                    </a:moveTo>
                    <a:cubicBezTo>
                      <a:pt x="243" y="3"/>
                      <a:pt x="269" y="19"/>
                      <a:pt x="279" y="26"/>
                    </a:cubicBezTo>
                    <a:cubicBezTo>
                      <a:pt x="296" y="39"/>
                      <a:pt x="327" y="40"/>
                      <a:pt x="348" y="42"/>
                    </a:cubicBezTo>
                    <a:cubicBezTo>
                      <a:pt x="439" y="49"/>
                      <a:pt x="429" y="72"/>
                      <a:pt x="419" y="136"/>
                    </a:cubicBezTo>
                    <a:cubicBezTo>
                      <a:pt x="415" y="164"/>
                      <a:pt x="399" y="190"/>
                      <a:pt x="391" y="216"/>
                    </a:cubicBezTo>
                    <a:cubicBezTo>
                      <a:pt x="379" y="254"/>
                      <a:pt x="387" y="293"/>
                      <a:pt x="379" y="332"/>
                    </a:cubicBezTo>
                    <a:cubicBezTo>
                      <a:pt x="370" y="380"/>
                      <a:pt x="341" y="423"/>
                      <a:pt x="335" y="472"/>
                    </a:cubicBezTo>
                    <a:cubicBezTo>
                      <a:pt x="328" y="521"/>
                      <a:pt x="342" y="572"/>
                      <a:pt x="340" y="622"/>
                    </a:cubicBezTo>
                    <a:cubicBezTo>
                      <a:pt x="337" y="698"/>
                      <a:pt x="298" y="773"/>
                      <a:pt x="241" y="821"/>
                    </a:cubicBezTo>
                    <a:cubicBezTo>
                      <a:pt x="196" y="860"/>
                      <a:pt x="163" y="858"/>
                      <a:pt x="108" y="859"/>
                    </a:cubicBezTo>
                    <a:cubicBezTo>
                      <a:pt x="90" y="859"/>
                      <a:pt x="51" y="880"/>
                      <a:pt x="36" y="870"/>
                    </a:cubicBezTo>
                    <a:cubicBezTo>
                      <a:pt x="0" y="846"/>
                      <a:pt x="75" y="734"/>
                      <a:pt x="87" y="708"/>
                    </a:cubicBezTo>
                    <a:cubicBezTo>
                      <a:pt x="126" y="629"/>
                      <a:pt x="121" y="536"/>
                      <a:pt x="129" y="450"/>
                    </a:cubicBezTo>
                    <a:cubicBezTo>
                      <a:pt x="139" y="354"/>
                      <a:pt x="177" y="267"/>
                      <a:pt x="195" y="174"/>
                    </a:cubicBezTo>
                    <a:cubicBezTo>
                      <a:pt x="205" y="124"/>
                      <a:pt x="197" y="37"/>
                      <a:pt x="236" y="0"/>
                    </a:cubicBezTo>
                  </a:path>
                </a:pathLst>
              </a:custGeom>
              <a:solidFill>
                <a:srgbClr val="F1A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0" name="Freeform 285">
                <a:extLst>
                  <a:ext uri="{FF2B5EF4-FFF2-40B4-BE49-F238E27FC236}">
                    <a16:creationId xmlns:a16="http://schemas.microsoft.com/office/drawing/2014/main" id="{F5177FAD-5239-441A-B4F3-5AB5ED751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25"/>
                <a:ext cx="412" cy="841"/>
              </a:xfrm>
              <a:custGeom>
                <a:avLst/>
                <a:gdLst>
                  <a:gd name="T0" fmla="*/ 208 w 430"/>
                  <a:gd name="T1" fmla="*/ 2 h 879"/>
                  <a:gd name="T2" fmla="*/ 245 w 430"/>
                  <a:gd name="T3" fmla="*/ 22 h 879"/>
                  <a:gd name="T4" fmla="*/ 306 w 430"/>
                  <a:gd name="T5" fmla="*/ 29 h 879"/>
                  <a:gd name="T6" fmla="*/ 369 w 430"/>
                  <a:gd name="T7" fmla="*/ 119 h 879"/>
                  <a:gd name="T8" fmla="*/ 344 w 430"/>
                  <a:gd name="T9" fmla="*/ 189 h 879"/>
                  <a:gd name="T10" fmla="*/ 334 w 430"/>
                  <a:gd name="T11" fmla="*/ 290 h 879"/>
                  <a:gd name="T12" fmla="*/ 295 w 430"/>
                  <a:gd name="T13" fmla="*/ 413 h 879"/>
                  <a:gd name="T14" fmla="*/ 299 w 430"/>
                  <a:gd name="T15" fmla="*/ 543 h 879"/>
                  <a:gd name="T16" fmla="*/ 213 w 430"/>
                  <a:gd name="T17" fmla="*/ 719 h 879"/>
                  <a:gd name="T18" fmla="*/ 95 w 430"/>
                  <a:gd name="T19" fmla="*/ 752 h 879"/>
                  <a:gd name="T20" fmla="*/ 32 w 430"/>
                  <a:gd name="T21" fmla="*/ 761 h 879"/>
                  <a:gd name="T22" fmla="*/ 77 w 430"/>
                  <a:gd name="T23" fmla="*/ 620 h 879"/>
                  <a:gd name="T24" fmla="*/ 115 w 430"/>
                  <a:gd name="T25" fmla="*/ 394 h 879"/>
                  <a:gd name="T26" fmla="*/ 172 w 430"/>
                  <a:gd name="T27" fmla="*/ 152 h 879"/>
                  <a:gd name="T28" fmla="*/ 208 w 430"/>
                  <a:gd name="T29" fmla="*/ 0 h 8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0" h="879">
                    <a:moveTo>
                      <a:pt x="236" y="2"/>
                    </a:moveTo>
                    <a:cubicBezTo>
                      <a:pt x="243" y="3"/>
                      <a:pt x="269" y="18"/>
                      <a:pt x="279" y="25"/>
                    </a:cubicBezTo>
                    <a:cubicBezTo>
                      <a:pt x="297" y="38"/>
                      <a:pt x="327" y="26"/>
                      <a:pt x="348" y="32"/>
                    </a:cubicBezTo>
                    <a:cubicBezTo>
                      <a:pt x="426" y="54"/>
                      <a:pt x="430" y="71"/>
                      <a:pt x="420" y="136"/>
                    </a:cubicBezTo>
                    <a:cubicBezTo>
                      <a:pt x="416" y="163"/>
                      <a:pt x="399" y="190"/>
                      <a:pt x="391" y="216"/>
                    </a:cubicBezTo>
                    <a:cubicBezTo>
                      <a:pt x="379" y="254"/>
                      <a:pt x="388" y="292"/>
                      <a:pt x="380" y="331"/>
                    </a:cubicBezTo>
                    <a:cubicBezTo>
                      <a:pt x="370" y="380"/>
                      <a:pt x="342" y="422"/>
                      <a:pt x="335" y="472"/>
                    </a:cubicBezTo>
                    <a:cubicBezTo>
                      <a:pt x="328" y="521"/>
                      <a:pt x="342" y="571"/>
                      <a:pt x="340" y="621"/>
                    </a:cubicBezTo>
                    <a:cubicBezTo>
                      <a:pt x="337" y="697"/>
                      <a:pt x="298" y="772"/>
                      <a:pt x="242" y="820"/>
                    </a:cubicBezTo>
                    <a:cubicBezTo>
                      <a:pt x="196" y="859"/>
                      <a:pt x="164" y="857"/>
                      <a:pt x="108" y="858"/>
                    </a:cubicBezTo>
                    <a:cubicBezTo>
                      <a:pt x="90" y="859"/>
                      <a:pt x="51" y="879"/>
                      <a:pt x="36" y="869"/>
                    </a:cubicBezTo>
                    <a:cubicBezTo>
                      <a:pt x="0" y="846"/>
                      <a:pt x="75" y="733"/>
                      <a:pt x="88" y="708"/>
                    </a:cubicBezTo>
                    <a:cubicBezTo>
                      <a:pt x="126" y="629"/>
                      <a:pt x="121" y="536"/>
                      <a:pt x="130" y="450"/>
                    </a:cubicBezTo>
                    <a:cubicBezTo>
                      <a:pt x="139" y="353"/>
                      <a:pt x="177" y="267"/>
                      <a:pt x="196" y="173"/>
                    </a:cubicBezTo>
                    <a:cubicBezTo>
                      <a:pt x="206" y="124"/>
                      <a:pt x="197" y="37"/>
                      <a:pt x="236" y="0"/>
                    </a:cubicBezTo>
                  </a:path>
                </a:pathLst>
              </a:custGeom>
              <a:solidFill>
                <a:srgbClr val="EE9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1" name="Freeform 286">
                <a:extLst>
                  <a:ext uri="{FF2B5EF4-FFF2-40B4-BE49-F238E27FC236}">
                    <a16:creationId xmlns:a16="http://schemas.microsoft.com/office/drawing/2014/main" id="{88E948D5-D68B-4AF6-B338-675342E86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1612"/>
                <a:ext cx="328" cy="826"/>
              </a:xfrm>
              <a:custGeom>
                <a:avLst/>
                <a:gdLst>
                  <a:gd name="T0" fmla="*/ 1 w 342"/>
                  <a:gd name="T1" fmla="*/ 45 h 863"/>
                  <a:gd name="T2" fmla="*/ 101 w 342"/>
                  <a:gd name="T3" fmla="*/ 14 h 863"/>
                  <a:gd name="T4" fmla="*/ 140 w 342"/>
                  <a:gd name="T5" fmla="*/ 73 h 863"/>
                  <a:gd name="T6" fmla="*/ 162 w 342"/>
                  <a:gd name="T7" fmla="*/ 122 h 863"/>
                  <a:gd name="T8" fmla="*/ 174 w 342"/>
                  <a:gd name="T9" fmla="*/ 212 h 863"/>
                  <a:gd name="T10" fmla="*/ 176 w 342"/>
                  <a:gd name="T11" fmla="*/ 378 h 863"/>
                  <a:gd name="T12" fmla="*/ 216 w 342"/>
                  <a:gd name="T13" fmla="*/ 563 h 863"/>
                  <a:gd name="T14" fmla="*/ 249 w 342"/>
                  <a:gd name="T15" fmla="*/ 633 h 863"/>
                  <a:gd name="T16" fmla="*/ 266 w 342"/>
                  <a:gd name="T17" fmla="*/ 692 h 863"/>
                  <a:gd name="T18" fmla="*/ 299 w 342"/>
                  <a:gd name="T19" fmla="*/ 754 h 863"/>
                  <a:gd name="T20" fmla="*/ 264 w 342"/>
                  <a:gd name="T21" fmla="*/ 738 h 863"/>
                  <a:gd name="T22" fmla="*/ 209 w 342"/>
                  <a:gd name="T23" fmla="*/ 722 h 863"/>
                  <a:gd name="T24" fmla="*/ 131 w 342"/>
                  <a:gd name="T25" fmla="*/ 602 h 863"/>
                  <a:gd name="T26" fmla="*/ 80 w 342"/>
                  <a:gd name="T27" fmla="*/ 516 h 863"/>
                  <a:gd name="T28" fmla="*/ 75 w 342"/>
                  <a:gd name="T29" fmla="*/ 420 h 863"/>
                  <a:gd name="T30" fmla="*/ 35 w 342"/>
                  <a:gd name="T31" fmla="*/ 328 h 863"/>
                  <a:gd name="T32" fmla="*/ 43 w 342"/>
                  <a:gd name="T33" fmla="*/ 236 h 863"/>
                  <a:gd name="T34" fmla="*/ 35 w 342"/>
                  <a:gd name="T35" fmla="*/ 117 h 863"/>
                  <a:gd name="T36" fmla="*/ 0 w 342"/>
                  <a:gd name="T37" fmla="*/ 47 h 8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42" h="863">
                    <a:moveTo>
                      <a:pt x="1" y="51"/>
                    </a:moveTo>
                    <a:cubicBezTo>
                      <a:pt x="43" y="52"/>
                      <a:pt x="77" y="28"/>
                      <a:pt x="115" y="17"/>
                    </a:cubicBezTo>
                    <a:cubicBezTo>
                      <a:pt x="170" y="0"/>
                      <a:pt x="157" y="44"/>
                      <a:pt x="159" y="83"/>
                    </a:cubicBezTo>
                    <a:cubicBezTo>
                      <a:pt x="161" y="107"/>
                      <a:pt x="170" y="119"/>
                      <a:pt x="183" y="139"/>
                    </a:cubicBezTo>
                    <a:cubicBezTo>
                      <a:pt x="205" y="171"/>
                      <a:pt x="205" y="205"/>
                      <a:pt x="197" y="242"/>
                    </a:cubicBezTo>
                    <a:cubicBezTo>
                      <a:pt x="181" y="305"/>
                      <a:pt x="190" y="367"/>
                      <a:pt x="199" y="432"/>
                    </a:cubicBezTo>
                    <a:cubicBezTo>
                      <a:pt x="208" y="499"/>
                      <a:pt x="219" y="578"/>
                      <a:pt x="245" y="641"/>
                    </a:cubicBezTo>
                    <a:cubicBezTo>
                      <a:pt x="257" y="669"/>
                      <a:pt x="275" y="692"/>
                      <a:pt x="283" y="722"/>
                    </a:cubicBezTo>
                    <a:cubicBezTo>
                      <a:pt x="289" y="746"/>
                      <a:pt x="288" y="768"/>
                      <a:pt x="301" y="789"/>
                    </a:cubicBezTo>
                    <a:cubicBezTo>
                      <a:pt x="313" y="807"/>
                      <a:pt x="342" y="838"/>
                      <a:pt x="339" y="860"/>
                    </a:cubicBezTo>
                    <a:cubicBezTo>
                      <a:pt x="323" y="863"/>
                      <a:pt x="313" y="847"/>
                      <a:pt x="299" y="842"/>
                    </a:cubicBezTo>
                    <a:cubicBezTo>
                      <a:pt x="279" y="835"/>
                      <a:pt x="256" y="835"/>
                      <a:pt x="237" y="823"/>
                    </a:cubicBezTo>
                    <a:cubicBezTo>
                      <a:pt x="185" y="792"/>
                      <a:pt x="183" y="730"/>
                      <a:pt x="149" y="686"/>
                    </a:cubicBezTo>
                    <a:cubicBezTo>
                      <a:pt x="124" y="654"/>
                      <a:pt x="95" y="631"/>
                      <a:pt x="91" y="588"/>
                    </a:cubicBezTo>
                    <a:cubicBezTo>
                      <a:pt x="88" y="553"/>
                      <a:pt x="100" y="513"/>
                      <a:pt x="84" y="480"/>
                    </a:cubicBezTo>
                    <a:cubicBezTo>
                      <a:pt x="66" y="444"/>
                      <a:pt x="43" y="417"/>
                      <a:pt x="41" y="374"/>
                    </a:cubicBezTo>
                    <a:cubicBezTo>
                      <a:pt x="39" y="338"/>
                      <a:pt x="42" y="305"/>
                      <a:pt x="49" y="270"/>
                    </a:cubicBezTo>
                    <a:cubicBezTo>
                      <a:pt x="57" y="225"/>
                      <a:pt x="47" y="177"/>
                      <a:pt x="41" y="133"/>
                    </a:cubicBezTo>
                    <a:cubicBezTo>
                      <a:pt x="37" y="104"/>
                      <a:pt x="25" y="70"/>
                      <a:pt x="0" y="53"/>
                    </a:cubicBezTo>
                  </a:path>
                </a:pathLst>
              </a:custGeom>
              <a:solidFill>
                <a:srgbClr val="F6B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2" name="Freeform 287">
                <a:extLst>
                  <a:ext uri="{FF2B5EF4-FFF2-40B4-BE49-F238E27FC236}">
                    <a16:creationId xmlns:a16="http://schemas.microsoft.com/office/drawing/2014/main" id="{223A0846-B709-4BD5-8A0D-02E42D35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1607"/>
                <a:ext cx="330" cy="825"/>
              </a:xfrm>
              <a:custGeom>
                <a:avLst/>
                <a:gdLst>
                  <a:gd name="T0" fmla="*/ 3 w 344"/>
                  <a:gd name="T1" fmla="*/ 45 h 863"/>
                  <a:gd name="T2" fmla="*/ 103 w 344"/>
                  <a:gd name="T3" fmla="*/ 14 h 863"/>
                  <a:gd name="T4" fmla="*/ 142 w 344"/>
                  <a:gd name="T5" fmla="*/ 73 h 863"/>
                  <a:gd name="T6" fmla="*/ 163 w 344"/>
                  <a:gd name="T7" fmla="*/ 121 h 863"/>
                  <a:gd name="T8" fmla="*/ 176 w 344"/>
                  <a:gd name="T9" fmla="*/ 211 h 863"/>
                  <a:gd name="T10" fmla="*/ 177 w 344"/>
                  <a:gd name="T11" fmla="*/ 378 h 863"/>
                  <a:gd name="T12" fmla="*/ 218 w 344"/>
                  <a:gd name="T13" fmla="*/ 560 h 863"/>
                  <a:gd name="T14" fmla="*/ 251 w 344"/>
                  <a:gd name="T15" fmla="*/ 631 h 863"/>
                  <a:gd name="T16" fmla="*/ 268 w 344"/>
                  <a:gd name="T17" fmla="*/ 689 h 863"/>
                  <a:gd name="T18" fmla="*/ 301 w 344"/>
                  <a:gd name="T19" fmla="*/ 752 h 863"/>
                  <a:gd name="T20" fmla="*/ 266 w 344"/>
                  <a:gd name="T21" fmla="*/ 737 h 863"/>
                  <a:gd name="T22" fmla="*/ 211 w 344"/>
                  <a:gd name="T23" fmla="*/ 719 h 863"/>
                  <a:gd name="T24" fmla="*/ 132 w 344"/>
                  <a:gd name="T25" fmla="*/ 599 h 863"/>
                  <a:gd name="T26" fmla="*/ 82 w 344"/>
                  <a:gd name="T27" fmla="*/ 513 h 863"/>
                  <a:gd name="T28" fmla="*/ 76 w 344"/>
                  <a:gd name="T29" fmla="*/ 420 h 863"/>
                  <a:gd name="T30" fmla="*/ 37 w 344"/>
                  <a:gd name="T31" fmla="*/ 327 h 863"/>
                  <a:gd name="T32" fmla="*/ 44 w 344"/>
                  <a:gd name="T33" fmla="*/ 236 h 863"/>
                  <a:gd name="T34" fmla="*/ 37 w 344"/>
                  <a:gd name="T35" fmla="*/ 117 h 863"/>
                  <a:gd name="T36" fmla="*/ 0 w 344"/>
                  <a:gd name="T37" fmla="*/ 48 h 8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44" h="863">
                    <a:moveTo>
                      <a:pt x="3" y="51"/>
                    </a:moveTo>
                    <a:cubicBezTo>
                      <a:pt x="45" y="52"/>
                      <a:pt x="79" y="28"/>
                      <a:pt x="117" y="17"/>
                    </a:cubicBezTo>
                    <a:cubicBezTo>
                      <a:pt x="172" y="0"/>
                      <a:pt x="158" y="44"/>
                      <a:pt x="161" y="84"/>
                    </a:cubicBezTo>
                    <a:cubicBezTo>
                      <a:pt x="163" y="108"/>
                      <a:pt x="172" y="120"/>
                      <a:pt x="185" y="139"/>
                    </a:cubicBezTo>
                    <a:cubicBezTo>
                      <a:pt x="207" y="171"/>
                      <a:pt x="207" y="205"/>
                      <a:pt x="199" y="242"/>
                    </a:cubicBezTo>
                    <a:cubicBezTo>
                      <a:pt x="183" y="306"/>
                      <a:pt x="192" y="367"/>
                      <a:pt x="200" y="432"/>
                    </a:cubicBezTo>
                    <a:cubicBezTo>
                      <a:pt x="210" y="499"/>
                      <a:pt x="221" y="578"/>
                      <a:pt x="247" y="641"/>
                    </a:cubicBezTo>
                    <a:cubicBezTo>
                      <a:pt x="259" y="669"/>
                      <a:pt x="277" y="693"/>
                      <a:pt x="285" y="722"/>
                    </a:cubicBezTo>
                    <a:cubicBezTo>
                      <a:pt x="291" y="746"/>
                      <a:pt x="290" y="768"/>
                      <a:pt x="303" y="789"/>
                    </a:cubicBezTo>
                    <a:cubicBezTo>
                      <a:pt x="315" y="807"/>
                      <a:pt x="344" y="838"/>
                      <a:pt x="341" y="861"/>
                    </a:cubicBezTo>
                    <a:cubicBezTo>
                      <a:pt x="325" y="863"/>
                      <a:pt x="315" y="848"/>
                      <a:pt x="301" y="843"/>
                    </a:cubicBezTo>
                    <a:cubicBezTo>
                      <a:pt x="281" y="835"/>
                      <a:pt x="258" y="835"/>
                      <a:pt x="239" y="823"/>
                    </a:cubicBezTo>
                    <a:cubicBezTo>
                      <a:pt x="187" y="792"/>
                      <a:pt x="185" y="730"/>
                      <a:pt x="150" y="686"/>
                    </a:cubicBezTo>
                    <a:cubicBezTo>
                      <a:pt x="126" y="654"/>
                      <a:pt x="97" y="631"/>
                      <a:pt x="93" y="588"/>
                    </a:cubicBezTo>
                    <a:cubicBezTo>
                      <a:pt x="89" y="553"/>
                      <a:pt x="101" y="513"/>
                      <a:pt x="85" y="480"/>
                    </a:cubicBezTo>
                    <a:cubicBezTo>
                      <a:pt x="68" y="444"/>
                      <a:pt x="45" y="417"/>
                      <a:pt x="43" y="374"/>
                    </a:cubicBezTo>
                    <a:cubicBezTo>
                      <a:pt x="41" y="338"/>
                      <a:pt x="44" y="305"/>
                      <a:pt x="50" y="270"/>
                    </a:cubicBezTo>
                    <a:cubicBezTo>
                      <a:pt x="59" y="225"/>
                      <a:pt x="49" y="177"/>
                      <a:pt x="43" y="134"/>
                    </a:cubicBezTo>
                    <a:cubicBezTo>
                      <a:pt x="39" y="105"/>
                      <a:pt x="25" y="71"/>
                      <a:pt x="0" y="54"/>
                    </a:cubicBezTo>
                  </a:path>
                </a:pathLst>
              </a:custGeom>
              <a:solidFill>
                <a:srgbClr val="F1A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3" name="Freeform 288">
                <a:extLst>
                  <a:ext uri="{FF2B5EF4-FFF2-40B4-BE49-F238E27FC236}">
                    <a16:creationId xmlns:a16="http://schemas.microsoft.com/office/drawing/2014/main" id="{1DB7B85F-F51A-46EE-B418-33907F322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1598"/>
                <a:ext cx="328" cy="826"/>
              </a:xfrm>
              <a:custGeom>
                <a:avLst/>
                <a:gdLst>
                  <a:gd name="T0" fmla="*/ 3 w 342"/>
                  <a:gd name="T1" fmla="*/ 46 h 863"/>
                  <a:gd name="T2" fmla="*/ 101 w 342"/>
                  <a:gd name="T3" fmla="*/ 14 h 863"/>
                  <a:gd name="T4" fmla="*/ 140 w 342"/>
                  <a:gd name="T5" fmla="*/ 73 h 863"/>
                  <a:gd name="T6" fmla="*/ 162 w 342"/>
                  <a:gd name="T7" fmla="*/ 122 h 863"/>
                  <a:gd name="T8" fmla="*/ 174 w 342"/>
                  <a:gd name="T9" fmla="*/ 212 h 863"/>
                  <a:gd name="T10" fmla="*/ 176 w 342"/>
                  <a:gd name="T11" fmla="*/ 378 h 863"/>
                  <a:gd name="T12" fmla="*/ 216 w 342"/>
                  <a:gd name="T13" fmla="*/ 563 h 863"/>
                  <a:gd name="T14" fmla="*/ 249 w 342"/>
                  <a:gd name="T15" fmla="*/ 633 h 863"/>
                  <a:gd name="T16" fmla="*/ 267 w 342"/>
                  <a:gd name="T17" fmla="*/ 692 h 863"/>
                  <a:gd name="T18" fmla="*/ 299 w 342"/>
                  <a:gd name="T19" fmla="*/ 754 h 863"/>
                  <a:gd name="T20" fmla="*/ 265 w 342"/>
                  <a:gd name="T21" fmla="*/ 739 h 863"/>
                  <a:gd name="T22" fmla="*/ 209 w 342"/>
                  <a:gd name="T23" fmla="*/ 722 h 863"/>
                  <a:gd name="T24" fmla="*/ 131 w 342"/>
                  <a:gd name="T25" fmla="*/ 602 h 863"/>
                  <a:gd name="T26" fmla="*/ 80 w 342"/>
                  <a:gd name="T27" fmla="*/ 516 h 863"/>
                  <a:gd name="T28" fmla="*/ 75 w 342"/>
                  <a:gd name="T29" fmla="*/ 420 h 863"/>
                  <a:gd name="T30" fmla="*/ 35 w 342"/>
                  <a:gd name="T31" fmla="*/ 328 h 863"/>
                  <a:gd name="T32" fmla="*/ 43 w 342"/>
                  <a:gd name="T33" fmla="*/ 236 h 863"/>
                  <a:gd name="T34" fmla="*/ 36 w 342"/>
                  <a:gd name="T35" fmla="*/ 118 h 863"/>
                  <a:gd name="T36" fmla="*/ 0 w 342"/>
                  <a:gd name="T37" fmla="*/ 49 h 8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42" h="863">
                    <a:moveTo>
                      <a:pt x="3" y="52"/>
                    </a:moveTo>
                    <a:cubicBezTo>
                      <a:pt x="45" y="43"/>
                      <a:pt x="77" y="28"/>
                      <a:pt x="115" y="17"/>
                    </a:cubicBezTo>
                    <a:cubicBezTo>
                      <a:pt x="170" y="0"/>
                      <a:pt x="157" y="44"/>
                      <a:pt x="159" y="83"/>
                    </a:cubicBezTo>
                    <a:cubicBezTo>
                      <a:pt x="161" y="107"/>
                      <a:pt x="170" y="119"/>
                      <a:pt x="183" y="139"/>
                    </a:cubicBezTo>
                    <a:cubicBezTo>
                      <a:pt x="205" y="171"/>
                      <a:pt x="206" y="205"/>
                      <a:pt x="197" y="242"/>
                    </a:cubicBezTo>
                    <a:cubicBezTo>
                      <a:pt x="182" y="306"/>
                      <a:pt x="190" y="367"/>
                      <a:pt x="199" y="432"/>
                    </a:cubicBezTo>
                    <a:cubicBezTo>
                      <a:pt x="208" y="499"/>
                      <a:pt x="219" y="578"/>
                      <a:pt x="245" y="641"/>
                    </a:cubicBezTo>
                    <a:cubicBezTo>
                      <a:pt x="257" y="669"/>
                      <a:pt x="275" y="693"/>
                      <a:pt x="283" y="722"/>
                    </a:cubicBezTo>
                    <a:cubicBezTo>
                      <a:pt x="290" y="746"/>
                      <a:pt x="288" y="768"/>
                      <a:pt x="302" y="789"/>
                    </a:cubicBezTo>
                    <a:cubicBezTo>
                      <a:pt x="313" y="807"/>
                      <a:pt x="342" y="838"/>
                      <a:pt x="339" y="860"/>
                    </a:cubicBezTo>
                    <a:cubicBezTo>
                      <a:pt x="323" y="863"/>
                      <a:pt x="313" y="847"/>
                      <a:pt x="300" y="843"/>
                    </a:cubicBezTo>
                    <a:cubicBezTo>
                      <a:pt x="279" y="835"/>
                      <a:pt x="257" y="835"/>
                      <a:pt x="237" y="823"/>
                    </a:cubicBezTo>
                    <a:cubicBezTo>
                      <a:pt x="185" y="792"/>
                      <a:pt x="183" y="730"/>
                      <a:pt x="149" y="686"/>
                    </a:cubicBezTo>
                    <a:cubicBezTo>
                      <a:pt x="124" y="654"/>
                      <a:pt x="95" y="631"/>
                      <a:pt x="91" y="588"/>
                    </a:cubicBezTo>
                    <a:cubicBezTo>
                      <a:pt x="88" y="553"/>
                      <a:pt x="100" y="513"/>
                      <a:pt x="84" y="480"/>
                    </a:cubicBezTo>
                    <a:cubicBezTo>
                      <a:pt x="66" y="444"/>
                      <a:pt x="43" y="417"/>
                      <a:pt x="41" y="374"/>
                    </a:cubicBezTo>
                    <a:cubicBezTo>
                      <a:pt x="39" y="338"/>
                      <a:pt x="42" y="305"/>
                      <a:pt x="49" y="270"/>
                    </a:cubicBezTo>
                    <a:cubicBezTo>
                      <a:pt x="57" y="225"/>
                      <a:pt x="48" y="177"/>
                      <a:pt x="42" y="134"/>
                    </a:cubicBezTo>
                    <a:cubicBezTo>
                      <a:pt x="38" y="104"/>
                      <a:pt x="25" y="73"/>
                      <a:pt x="0" y="55"/>
                    </a:cubicBezTo>
                  </a:path>
                </a:pathLst>
              </a:custGeom>
              <a:solidFill>
                <a:srgbClr val="EE9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4" name="Freeform 289">
                <a:extLst>
                  <a:ext uri="{FF2B5EF4-FFF2-40B4-BE49-F238E27FC236}">
                    <a16:creationId xmlns:a16="http://schemas.microsoft.com/office/drawing/2014/main" id="{A42866BD-F511-4C8F-A73D-655FA0E98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1623"/>
                <a:ext cx="1337" cy="510"/>
              </a:xfrm>
              <a:custGeom>
                <a:avLst/>
                <a:gdLst>
                  <a:gd name="T0" fmla="*/ 0 w 1395"/>
                  <a:gd name="T1" fmla="*/ 339 h 533"/>
                  <a:gd name="T2" fmla="*/ 0 w 1395"/>
                  <a:gd name="T3" fmla="*/ 51 h 533"/>
                  <a:gd name="T4" fmla="*/ 320 w 1395"/>
                  <a:gd name="T5" fmla="*/ 0 h 533"/>
                  <a:gd name="T6" fmla="*/ 977 w 1395"/>
                  <a:gd name="T7" fmla="*/ 29 h 533"/>
                  <a:gd name="T8" fmla="*/ 1228 w 1395"/>
                  <a:gd name="T9" fmla="*/ 51 h 533"/>
                  <a:gd name="T10" fmla="*/ 1228 w 1395"/>
                  <a:gd name="T11" fmla="*/ 316 h 533"/>
                  <a:gd name="T12" fmla="*/ 1126 w 1395"/>
                  <a:gd name="T13" fmla="*/ 375 h 533"/>
                  <a:gd name="T14" fmla="*/ 960 w 1395"/>
                  <a:gd name="T15" fmla="*/ 352 h 533"/>
                  <a:gd name="T16" fmla="*/ 772 w 1395"/>
                  <a:gd name="T17" fmla="*/ 429 h 533"/>
                  <a:gd name="T18" fmla="*/ 611 w 1395"/>
                  <a:gd name="T19" fmla="*/ 375 h 533"/>
                  <a:gd name="T20" fmla="*/ 443 w 1395"/>
                  <a:gd name="T21" fmla="*/ 456 h 533"/>
                  <a:gd name="T22" fmla="*/ 247 w 1395"/>
                  <a:gd name="T23" fmla="*/ 402 h 533"/>
                  <a:gd name="T24" fmla="*/ 89 w 1395"/>
                  <a:gd name="T25" fmla="*/ 425 h 533"/>
                  <a:gd name="T26" fmla="*/ 0 w 1395"/>
                  <a:gd name="T27" fmla="*/ 339 h 5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95" h="533">
                    <a:moveTo>
                      <a:pt x="0" y="387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282" y="55"/>
                      <a:pt x="364" y="0"/>
                    </a:cubicBezTo>
                    <a:cubicBezTo>
                      <a:pt x="471" y="172"/>
                      <a:pt x="958" y="316"/>
                      <a:pt x="1109" y="32"/>
                    </a:cubicBezTo>
                    <a:cubicBezTo>
                      <a:pt x="1148" y="62"/>
                      <a:pt x="1395" y="58"/>
                      <a:pt x="1395" y="58"/>
                    </a:cubicBezTo>
                    <a:cubicBezTo>
                      <a:pt x="1395" y="361"/>
                      <a:pt x="1395" y="361"/>
                      <a:pt x="1395" y="361"/>
                    </a:cubicBezTo>
                    <a:cubicBezTo>
                      <a:pt x="1395" y="361"/>
                      <a:pt x="1336" y="429"/>
                      <a:pt x="1279" y="429"/>
                    </a:cubicBezTo>
                    <a:cubicBezTo>
                      <a:pt x="1221" y="429"/>
                      <a:pt x="1182" y="402"/>
                      <a:pt x="1090" y="402"/>
                    </a:cubicBezTo>
                    <a:cubicBezTo>
                      <a:pt x="997" y="402"/>
                      <a:pt x="988" y="487"/>
                      <a:pt x="876" y="489"/>
                    </a:cubicBezTo>
                    <a:cubicBezTo>
                      <a:pt x="795" y="491"/>
                      <a:pt x="789" y="428"/>
                      <a:pt x="695" y="428"/>
                    </a:cubicBezTo>
                    <a:cubicBezTo>
                      <a:pt x="602" y="428"/>
                      <a:pt x="580" y="517"/>
                      <a:pt x="503" y="522"/>
                    </a:cubicBezTo>
                    <a:cubicBezTo>
                      <a:pt x="353" y="533"/>
                      <a:pt x="374" y="453"/>
                      <a:pt x="281" y="459"/>
                    </a:cubicBezTo>
                    <a:cubicBezTo>
                      <a:pt x="213" y="464"/>
                      <a:pt x="158" y="495"/>
                      <a:pt x="101" y="485"/>
                    </a:cubicBezTo>
                    <a:cubicBezTo>
                      <a:pt x="16" y="469"/>
                      <a:pt x="0" y="387"/>
                      <a:pt x="0" y="387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5" name="Freeform 290">
                <a:extLst>
                  <a:ext uri="{FF2B5EF4-FFF2-40B4-BE49-F238E27FC236}">
                    <a16:creationId xmlns:a16="http://schemas.microsoft.com/office/drawing/2014/main" id="{78ABEB33-DFAA-4998-AA45-CBB6E7A52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660"/>
                <a:ext cx="6" cy="1"/>
              </a:xfrm>
              <a:custGeom>
                <a:avLst/>
                <a:gdLst>
                  <a:gd name="T0" fmla="*/ 1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1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4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6B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6" name="Freeform 291">
                <a:extLst>
                  <a:ext uri="{FF2B5EF4-FFF2-40B4-BE49-F238E27FC236}">
                    <a16:creationId xmlns:a16="http://schemas.microsoft.com/office/drawing/2014/main" id="{DFC01327-69C6-456E-A4BA-2E0C8B574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1653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0 w 7"/>
                  <a:gd name="T3" fmla="*/ 2 h 2"/>
                  <a:gd name="T4" fmla="*/ 4 w 7"/>
                  <a:gd name="T5" fmla="*/ 1 h 2"/>
                  <a:gd name="T6" fmla="*/ 7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cubicBezTo>
                      <a:pt x="5" y="1"/>
                      <a:pt x="3" y="1"/>
                      <a:pt x="0" y="2"/>
                    </a:cubicBezTo>
                    <a:cubicBezTo>
                      <a:pt x="1" y="2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7" name="Freeform 292">
                <a:extLst>
                  <a:ext uri="{FF2B5EF4-FFF2-40B4-BE49-F238E27FC236}">
                    <a16:creationId xmlns:a16="http://schemas.microsoft.com/office/drawing/2014/main" id="{1DABF421-0462-495D-929A-1C5473597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1657"/>
                <a:ext cx="18" cy="3"/>
              </a:xfrm>
              <a:custGeom>
                <a:avLst/>
                <a:gdLst>
                  <a:gd name="T0" fmla="*/ 15 w 19"/>
                  <a:gd name="T1" fmla="*/ 0 h 3"/>
                  <a:gd name="T2" fmla="*/ 15 w 19"/>
                  <a:gd name="T3" fmla="*/ 0 h 3"/>
                  <a:gd name="T4" fmla="*/ 0 w 19"/>
                  <a:gd name="T5" fmla="*/ 3 h 3"/>
                  <a:gd name="T6" fmla="*/ 16 w 19"/>
                  <a:gd name="T7" fmla="*/ 1 h 3"/>
                  <a:gd name="T8" fmla="*/ 15 w 1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2" y="1"/>
                      <a:pt x="6" y="2"/>
                      <a:pt x="0" y="3"/>
                    </a:cubicBezTo>
                    <a:cubicBezTo>
                      <a:pt x="6" y="3"/>
                      <a:pt x="13" y="2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8" name="Freeform 293">
                <a:extLst>
                  <a:ext uri="{FF2B5EF4-FFF2-40B4-BE49-F238E27FC236}">
                    <a16:creationId xmlns:a16="http://schemas.microsoft.com/office/drawing/2014/main" id="{03DE4B82-1E6D-4A58-AAE5-F836855B6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2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9" name="Freeform 294">
                <a:extLst>
                  <a:ext uri="{FF2B5EF4-FFF2-40B4-BE49-F238E27FC236}">
                    <a16:creationId xmlns:a16="http://schemas.microsoft.com/office/drawing/2014/main" id="{4C7267F8-BB32-4705-A16E-91D1E9C30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675"/>
                <a:ext cx="112" cy="342"/>
              </a:xfrm>
              <a:custGeom>
                <a:avLst/>
                <a:gdLst>
                  <a:gd name="T0" fmla="*/ 61 w 117"/>
                  <a:gd name="T1" fmla="*/ 151 h 358"/>
                  <a:gd name="T2" fmla="*/ 87 w 117"/>
                  <a:gd name="T3" fmla="*/ 81 h 358"/>
                  <a:gd name="T4" fmla="*/ 39 w 117"/>
                  <a:gd name="T5" fmla="*/ 0 h 358"/>
                  <a:gd name="T6" fmla="*/ 56 w 117"/>
                  <a:gd name="T7" fmla="*/ 74 h 358"/>
                  <a:gd name="T8" fmla="*/ 32 w 117"/>
                  <a:gd name="T9" fmla="*/ 144 h 358"/>
                  <a:gd name="T10" fmla="*/ 21 w 117"/>
                  <a:gd name="T11" fmla="*/ 245 h 358"/>
                  <a:gd name="T12" fmla="*/ 0 w 117"/>
                  <a:gd name="T13" fmla="*/ 306 h 358"/>
                  <a:gd name="T14" fmla="*/ 32 w 117"/>
                  <a:gd name="T15" fmla="*/ 312 h 358"/>
                  <a:gd name="T16" fmla="*/ 52 w 117"/>
                  <a:gd name="T17" fmla="*/ 251 h 358"/>
                  <a:gd name="T18" fmla="*/ 61 w 117"/>
                  <a:gd name="T19" fmla="*/ 151 h 3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7" h="358">
                    <a:moveTo>
                      <a:pt x="70" y="173"/>
                    </a:moveTo>
                    <a:cubicBezTo>
                      <a:pt x="78" y="146"/>
                      <a:pt x="95" y="120"/>
                      <a:pt x="99" y="93"/>
                    </a:cubicBezTo>
                    <a:cubicBezTo>
                      <a:pt x="108" y="33"/>
                      <a:pt x="117" y="9"/>
                      <a:pt x="45" y="0"/>
                    </a:cubicBezTo>
                    <a:cubicBezTo>
                      <a:pt x="79" y="13"/>
                      <a:pt x="72" y="37"/>
                      <a:pt x="64" y="85"/>
                    </a:cubicBezTo>
                    <a:cubicBezTo>
                      <a:pt x="60" y="113"/>
                      <a:pt x="44" y="139"/>
                      <a:pt x="35" y="165"/>
                    </a:cubicBezTo>
                    <a:cubicBezTo>
                      <a:pt x="24" y="203"/>
                      <a:pt x="32" y="242"/>
                      <a:pt x="24" y="281"/>
                    </a:cubicBezTo>
                    <a:cubicBezTo>
                      <a:pt x="19" y="305"/>
                      <a:pt x="10" y="328"/>
                      <a:pt x="0" y="351"/>
                    </a:cubicBezTo>
                    <a:cubicBezTo>
                      <a:pt x="13" y="353"/>
                      <a:pt x="24" y="356"/>
                      <a:pt x="35" y="358"/>
                    </a:cubicBezTo>
                    <a:cubicBezTo>
                      <a:pt x="44" y="335"/>
                      <a:pt x="54" y="312"/>
                      <a:pt x="59" y="288"/>
                    </a:cubicBezTo>
                    <a:cubicBezTo>
                      <a:pt x="67" y="249"/>
                      <a:pt x="58" y="211"/>
                      <a:pt x="70" y="173"/>
                    </a:cubicBezTo>
                    <a:close/>
                  </a:path>
                </a:pathLst>
              </a:custGeom>
              <a:solidFill>
                <a:srgbClr val="F2A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0" name="Freeform 295">
                <a:extLst>
                  <a:ext uri="{FF2B5EF4-FFF2-40B4-BE49-F238E27FC236}">
                    <a16:creationId xmlns:a16="http://schemas.microsoft.com/office/drawing/2014/main" id="{81470255-3BF8-4DF3-B862-D1EE48C0C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671"/>
                <a:ext cx="109" cy="339"/>
              </a:xfrm>
              <a:custGeom>
                <a:avLst/>
                <a:gdLst>
                  <a:gd name="T0" fmla="*/ 35 w 113"/>
                  <a:gd name="T1" fmla="*/ 0 h 355"/>
                  <a:gd name="T2" fmla="*/ 58 w 113"/>
                  <a:gd name="T3" fmla="*/ 75 h 355"/>
                  <a:gd name="T4" fmla="*/ 32 w 113"/>
                  <a:gd name="T5" fmla="*/ 145 h 355"/>
                  <a:gd name="T6" fmla="*/ 21 w 113"/>
                  <a:gd name="T7" fmla="*/ 245 h 355"/>
                  <a:gd name="T8" fmla="*/ 0 w 113"/>
                  <a:gd name="T9" fmla="*/ 307 h 355"/>
                  <a:gd name="T10" fmla="*/ 31 w 113"/>
                  <a:gd name="T11" fmla="*/ 309 h 355"/>
                  <a:gd name="T12" fmla="*/ 52 w 113"/>
                  <a:gd name="T13" fmla="*/ 248 h 355"/>
                  <a:gd name="T14" fmla="*/ 63 w 113"/>
                  <a:gd name="T15" fmla="*/ 147 h 355"/>
                  <a:gd name="T16" fmla="*/ 89 w 113"/>
                  <a:gd name="T17" fmla="*/ 77 h 355"/>
                  <a:gd name="T18" fmla="*/ 70 w 113"/>
                  <a:gd name="T19" fmla="*/ 4 h 355"/>
                  <a:gd name="T20" fmla="*/ 56 w 113"/>
                  <a:gd name="T21" fmla="*/ 2 h 355"/>
                  <a:gd name="T22" fmla="*/ 35 w 113"/>
                  <a:gd name="T23" fmla="*/ 0 h 3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355">
                    <a:moveTo>
                      <a:pt x="38" y="0"/>
                    </a:moveTo>
                    <a:cubicBezTo>
                      <a:pt x="70" y="17"/>
                      <a:pt x="71" y="39"/>
                      <a:pt x="64" y="87"/>
                    </a:cubicBezTo>
                    <a:cubicBezTo>
                      <a:pt x="59" y="114"/>
                      <a:pt x="43" y="141"/>
                      <a:pt x="35" y="167"/>
                    </a:cubicBezTo>
                    <a:cubicBezTo>
                      <a:pt x="23" y="205"/>
                      <a:pt x="31" y="244"/>
                      <a:pt x="24" y="282"/>
                    </a:cubicBezTo>
                    <a:cubicBezTo>
                      <a:pt x="19" y="306"/>
                      <a:pt x="9" y="329"/>
                      <a:pt x="0" y="352"/>
                    </a:cubicBezTo>
                    <a:cubicBezTo>
                      <a:pt x="12" y="353"/>
                      <a:pt x="24" y="354"/>
                      <a:pt x="34" y="355"/>
                    </a:cubicBezTo>
                    <a:cubicBezTo>
                      <a:pt x="44" y="332"/>
                      <a:pt x="53" y="309"/>
                      <a:pt x="58" y="285"/>
                    </a:cubicBezTo>
                    <a:cubicBezTo>
                      <a:pt x="66" y="246"/>
                      <a:pt x="58" y="207"/>
                      <a:pt x="69" y="169"/>
                    </a:cubicBezTo>
                    <a:cubicBezTo>
                      <a:pt x="78" y="143"/>
                      <a:pt x="94" y="117"/>
                      <a:pt x="98" y="89"/>
                    </a:cubicBezTo>
                    <a:cubicBezTo>
                      <a:pt x="106" y="41"/>
                      <a:pt x="113" y="17"/>
                      <a:pt x="79" y="4"/>
                    </a:cubicBezTo>
                    <a:cubicBezTo>
                      <a:pt x="73" y="3"/>
                      <a:pt x="68" y="3"/>
                      <a:pt x="62" y="2"/>
                    </a:cubicBezTo>
                    <a:cubicBezTo>
                      <a:pt x="55" y="2"/>
                      <a:pt x="47" y="1"/>
                      <a:pt x="38" y="0"/>
                    </a:cubicBezTo>
                    <a:close/>
                  </a:path>
                </a:pathLst>
              </a:custGeom>
              <a:solidFill>
                <a:srgbClr val="F092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1" name="Freeform 296">
                <a:extLst>
                  <a:ext uri="{FF2B5EF4-FFF2-40B4-BE49-F238E27FC236}">
                    <a16:creationId xmlns:a16="http://schemas.microsoft.com/office/drawing/2014/main" id="{67C6E62E-576C-4E84-948F-BB9DCAF3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1661"/>
                <a:ext cx="220" cy="407"/>
              </a:xfrm>
              <a:custGeom>
                <a:avLst/>
                <a:gdLst>
                  <a:gd name="T0" fmla="*/ 171 w 229"/>
                  <a:gd name="T1" fmla="*/ 156 h 425"/>
                  <a:gd name="T2" fmla="*/ 197 w 229"/>
                  <a:gd name="T3" fmla="*/ 85 h 425"/>
                  <a:gd name="T4" fmla="*/ 174 w 229"/>
                  <a:gd name="T5" fmla="*/ 10 h 425"/>
                  <a:gd name="T6" fmla="*/ 145 w 229"/>
                  <a:gd name="T7" fmla="*/ 3 h 425"/>
                  <a:gd name="T8" fmla="*/ 128 w 229"/>
                  <a:gd name="T9" fmla="*/ 0 h 425"/>
                  <a:gd name="T10" fmla="*/ 64 w 229"/>
                  <a:gd name="T11" fmla="*/ 73 h 425"/>
                  <a:gd name="T12" fmla="*/ 59 w 229"/>
                  <a:gd name="T13" fmla="*/ 126 h 425"/>
                  <a:gd name="T14" fmla="*/ 1 w 229"/>
                  <a:gd name="T15" fmla="*/ 370 h 425"/>
                  <a:gd name="T16" fmla="*/ 0 w 229"/>
                  <a:gd name="T17" fmla="*/ 373 h 425"/>
                  <a:gd name="T18" fmla="*/ 114 w 229"/>
                  <a:gd name="T19" fmla="*/ 317 h 425"/>
                  <a:gd name="T20" fmla="*/ 140 w 229"/>
                  <a:gd name="T21" fmla="*/ 318 h 425"/>
                  <a:gd name="T22" fmla="*/ 161 w 229"/>
                  <a:gd name="T23" fmla="*/ 257 h 425"/>
                  <a:gd name="T24" fmla="*/ 171 w 229"/>
                  <a:gd name="T25" fmla="*/ 156 h 4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9" h="425">
                    <a:moveTo>
                      <a:pt x="193" y="177"/>
                    </a:moveTo>
                    <a:cubicBezTo>
                      <a:pt x="201" y="151"/>
                      <a:pt x="217" y="124"/>
                      <a:pt x="222" y="97"/>
                    </a:cubicBezTo>
                    <a:cubicBezTo>
                      <a:pt x="229" y="49"/>
                      <a:pt x="228" y="27"/>
                      <a:pt x="196" y="10"/>
                    </a:cubicBezTo>
                    <a:cubicBezTo>
                      <a:pt x="185" y="9"/>
                      <a:pt x="173" y="7"/>
                      <a:pt x="163" y="3"/>
                    </a:cubicBezTo>
                    <a:cubicBezTo>
                      <a:pt x="157" y="2"/>
                      <a:pt x="150" y="1"/>
                      <a:pt x="144" y="0"/>
                    </a:cubicBezTo>
                    <a:cubicBezTo>
                      <a:pt x="125" y="33"/>
                      <a:pt x="101" y="60"/>
                      <a:pt x="73" y="82"/>
                    </a:cubicBezTo>
                    <a:cubicBezTo>
                      <a:pt x="71" y="105"/>
                      <a:pt x="70" y="127"/>
                      <a:pt x="67" y="144"/>
                    </a:cubicBezTo>
                    <a:cubicBezTo>
                      <a:pt x="48" y="238"/>
                      <a:pt x="10" y="324"/>
                      <a:pt x="1" y="421"/>
                    </a:cubicBezTo>
                    <a:cubicBezTo>
                      <a:pt x="1" y="422"/>
                      <a:pt x="0" y="423"/>
                      <a:pt x="0" y="425"/>
                    </a:cubicBezTo>
                    <a:cubicBezTo>
                      <a:pt x="43" y="399"/>
                      <a:pt x="68" y="361"/>
                      <a:pt x="129" y="361"/>
                    </a:cubicBezTo>
                    <a:cubicBezTo>
                      <a:pt x="140" y="361"/>
                      <a:pt x="149" y="361"/>
                      <a:pt x="158" y="362"/>
                    </a:cubicBezTo>
                    <a:cubicBezTo>
                      <a:pt x="167" y="339"/>
                      <a:pt x="177" y="316"/>
                      <a:pt x="182" y="292"/>
                    </a:cubicBezTo>
                    <a:cubicBezTo>
                      <a:pt x="189" y="254"/>
                      <a:pt x="181" y="215"/>
                      <a:pt x="193" y="177"/>
                    </a:cubicBezTo>
                    <a:close/>
                  </a:path>
                </a:pathLst>
              </a:custGeom>
              <a:solidFill>
                <a:srgbClr val="EE8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2" name="Freeform 297">
                <a:extLst>
                  <a:ext uri="{FF2B5EF4-FFF2-40B4-BE49-F238E27FC236}">
                    <a16:creationId xmlns:a16="http://schemas.microsoft.com/office/drawing/2014/main" id="{AD0F806E-166F-400F-9F31-A5071C326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658"/>
                <a:ext cx="108" cy="414"/>
              </a:xfrm>
              <a:custGeom>
                <a:avLst/>
                <a:gdLst>
                  <a:gd name="T0" fmla="*/ 96 w 113"/>
                  <a:gd name="T1" fmla="*/ 374 h 432"/>
                  <a:gd name="T2" fmla="*/ 58 w 113"/>
                  <a:gd name="T3" fmla="*/ 282 h 432"/>
                  <a:gd name="T4" fmla="*/ 66 w 113"/>
                  <a:gd name="T5" fmla="*/ 189 h 432"/>
                  <a:gd name="T6" fmla="*/ 59 w 113"/>
                  <a:gd name="T7" fmla="*/ 70 h 432"/>
                  <a:gd name="T8" fmla="*/ 23 w 113"/>
                  <a:gd name="T9" fmla="*/ 0 h 432"/>
                  <a:gd name="T10" fmla="*/ 7 w 113"/>
                  <a:gd name="T11" fmla="*/ 2 h 432"/>
                  <a:gd name="T12" fmla="*/ 1 w 113"/>
                  <a:gd name="T13" fmla="*/ 2 h 432"/>
                  <a:gd name="T14" fmla="*/ 0 w 113"/>
                  <a:gd name="T15" fmla="*/ 4 h 432"/>
                  <a:gd name="T16" fmla="*/ 36 w 113"/>
                  <a:gd name="T17" fmla="*/ 75 h 432"/>
                  <a:gd name="T18" fmla="*/ 43 w 113"/>
                  <a:gd name="T19" fmla="*/ 195 h 432"/>
                  <a:gd name="T20" fmla="*/ 36 w 113"/>
                  <a:gd name="T21" fmla="*/ 286 h 432"/>
                  <a:gd name="T22" fmla="*/ 70 w 113"/>
                  <a:gd name="T23" fmla="*/ 371 h 432"/>
                  <a:gd name="T24" fmla="*/ 98 w 113"/>
                  <a:gd name="T25" fmla="*/ 380 h 432"/>
                  <a:gd name="T26" fmla="*/ 96 w 113"/>
                  <a:gd name="T27" fmla="*/ 374 h 4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432">
                    <a:moveTo>
                      <a:pt x="110" y="425"/>
                    </a:moveTo>
                    <a:cubicBezTo>
                      <a:pt x="93" y="389"/>
                      <a:pt x="69" y="362"/>
                      <a:pt x="67" y="320"/>
                    </a:cubicBezTo>
                    <a:cubicBezTo>
                      <a:pt x="66" y="283"/>
                      <a:pt x="69" y="250"/>
                      <a:pt x="75" y="215"/>
                    </a:cubicBezTo>
                    <a:cubicBezTo>
                      <a:pt x="83" y="170"/>
                      <a:pt x="74" y="122"/>
                      <a:pt x="68" y="79"/>
                    </a:cubicBezTo>
                    <a:cubicBezTo>
                      <a:pt x="64" y="50"/>
                      <a:pt x="50" y="18"/>
                      <a:pt x="26" y="0"/>
                    </a:cubicBezTo>
                    <a:cubicBezTo>
                      <a:pt x="20" y="1"/>
                      <a:pt x="13" y="2"/>
                      <a:pt x="7" y="2"/>
                    </a:cubicBezTo>
                    <a:cubicBezTo>
                      <a:pt x="5" y="2"/>
                      <a:pt x="3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6" y="21"/>
                      <a:pt x="38" y="55"/>
                      <a:pt x="42" y="84"/>
                    </a:cubicBezTo>
                    <a:cubicBezTo>
                      <a:pt x="48" y="128"/>
                      <a:pt x="57" y="176"/>
                      <a:pt x="49" y="221"/>
                    </a:cubicBezTo>
                    <a:cubicBezTo>
                      <a:pt x="43" y="256"/>
                      <a:pt x="40" y="289"/>
                      <a:pt x="42" y="325"/>
                    </a:cubicBezTo>
                    <a:cubicBezTo>
                      <a:pt x="43" y="364"/>
                      <a:pt x="63" y="390"/>
                      <a:pt x="79" y="422"/>
                    </a:cubicBezTo>
                    <a:cubicBezTo>
                      <a:pt x="93" y="423"/>
                      <a:pt x="103" y="427"/>
                      <a:pt x="113" y="432"/>
                    </a:cubicBezTo>
                    <a:cubicBezTo>
                      <a:pt x="112" y="429"/>
                      <a:pt x="111" y="427"/>
                      <a:pt x="110" y="425"/>
                    </a:cubicBezTo>
                    <a:close/>
                  </a:path>
                </a:pathLst>
              </a:custGeom>
              <a:solidFill>
                <a:srgbClr val="F2A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3" name="Freeform 298">
                <a:extLst>
                  <a:ext uri="{FF2B5EF4-FFF2-40B4-BE49-F238E27FC236}">
                    <a16:creationId xmlns:a16="http://schemas.microsoft.com/office/drawing/2014/main" id="{440E6BE1-6E7D-4A21-9E10-F008D388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651"/>
                <a:ext cx="15" cy="3"/>
              </a:xfrm>
              <a:custGeom>
                <a:avLst/>
                <a:gdLst>
                  <a:gd name="T0" fmla="*/ 13 w 16"/>
                  <a:gd name="T1" fmla="*/ 0 h 3"/>
                  <a:gd name="T2" fmla="*/ 12 w 16"/>
                  <a:gd name="T3" fmla="*/ 0 h 3"/>
                  <a:gd name="T4" fmla="*/ 3 w 16"/>
                  <a:gd name="T5" fmla="*/ 2 h 3"/>
                  <a:gd name="T6" fmla="*/ 0 w 16"/>
                  <a:gd name="T7" fmla="*/ 3 h 3"/>
                  <a:gd name="T8" fmla="*/ 13 w 1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11" y="1"/>
                      <a:pt x="7" y="1"/>
                      <a:pt x="3" y="2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5" y="3"/>
                      <a:pt x="11" y="2"/>
                      <a:pt x="16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4" name="Freeform 299">
                <a:extLst>
                  <a:ext uri="{FF2B5EF4-FFF2-40B4-BE49-F238E27FC236}">
                    <a16:creationId xmlns:a16="http://schemas.microsoft.com/office/drawing/2014/main" id="{1D075573-B67D-4EEF-AB42-BFDCA025C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654"/>
                <a:ext cx="19" cy="4"/>
              </a:xfrm>
              <a:custGeom>
                <a:avLst/>
                <a:gdLst>
                  <a:gd name="T0" fmla="*/ 1 w 19"/>
                  <a:gd name="T1" fmla="*/ 2 h 5"/>
                  <a:gd name="T2" fmla="*/ 19 w 19"/>
                  <a:gd name="T3" fmla="*/ 0 h 5"/>
                  <a:gd name="T4" fmla="*/ 15 w 19"/>
                  <a:gd name="T5" fmla="*/ 1 h 5"/>
                  <a:gd name="T6" fmla="*/ 0 w 19"/>
                  <a:gd name="T7" fmla="*/ 2 h 5"/>
                  <a:gd name="T8" fmla="*/ 0 w 19"/>
                  <a:gd name="T9" fmla="*/ 2 h 5"/>
                  <a:gd name="T10" fmla="*/ 1 w 19"/>
                  <a:gd name="T11" fmla="*/ 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5">
                    <a:moveTo>
                      <a:pt x="1" y="5"/>
                    </a:moveTo>
                    <a:cubicBezTo>
                      <a:pt x="7" y="4"/>
                      <a:pt x="13" y="2"/>
                      <a:pt x="19" y="0"/>
                    </a:cubicBezTo>
                    <a:cubicBezTo>
                      <a:pt x="18" y="0"/>
                      <a:pt x="16" y="1"/>
                      <a:pt x="15" y="1"/>
                    </a:cubicBezTo>
                    <a:cubicBezTo>
                      <a:pt x="10" y="2"/>
                      <a:pt x="5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5" name="Freeform 300">
                <a:extLst>
                  <a:ext uri="{FF2B5EF4-FFF2-40B4-BE49-F238E27FC236}">
                    <a16:creationId xmlns:a16="http://schemas.microsoft.com/office/drawing/2014/main" id="{C82B520E-23C7-461D-9912-6C5565AA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1623"/>
                <a:ext cx="5" cy="1"/>
              </a:xfrm>
              <a:custGeom>
                <a:avLst/>
                <a:gdLst>
                  <a:gd name="T0" fmla="*/ 4 w 5"/>
                  <a:gd name="T1" fmla="*/ 1 h 1"/>
                  <a:gd name="T2" fmla="*/ 5 w 5"/>
                  <a:gd name="T3" fmla="*/ 1 h 1"/>
                  <a:gd name="T4" fmla="*/ 4 w 5"/>
                  <a:gd name="T5" fmla="*/ 0 h 1"/>
                  <a:gd name="T6" fmla="*/ 1 w 5"/>
                  <a:gd name="T7" fmla="*/ 0 h 1"/>
                  <a:gd name="T8" fmla="*/ 0 w 5"/>
                  <a:gd name="T9" fmla="*/ 1 h 1"/>
                  <a:gd name="T10" fmla="*/ 4 w 5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6" name="Freeform 301">
                <a:extLst>
                  <a:ext uri="{FF2B5EF4-FFF2-40B4-BE49-F238E27FC236}">
                    <a16:creationId xmlns:a16="http://schemas.microsoft.com/office/drawing/2014/main" id="{56FD8274-6BB8-488A-B600-66F5861A7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624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0 w 11"/>
                  <a:gd name="T3" fmla="*/ 4 h 4"/>
                  <a:gd name="T4" fmla="*/ 11 w 11"/>
                  <a:gd name="T5" fmla="*/ 0 h 4"/>
                  <a:gd name="T6" fmla="*/ 7 w 1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cubicBezTo>
                      <a:pt x="5" y="2"/>
                      <a:pt x="2" y="3"/>
                      <a:pt x="0" y="4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7" name="Freeform 302">
                <a:extLst>
                  <a:ext uri="{FF2B5EF4-FFF2-40B4-BE49-F238E27FC236}">
                    <a16:creationId xmlns:a16="http://schemas.microsoft.com/office/drawing/2014/main" id="{8F9BCA89-5EFD-4F30-B99B-F84024A7B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1651"/>
                <a:ext cx="120" cy="446"/>
              </a:xfrm>
              <a:custGeom>
                <a:avLst/>
                <a:gdLst>
                  <a:gd name="T0" fmla="*/ 65 w 125"/>
                  <a:gd name="T1" fmla="*/ 279 h 466"/>
                  <a:gd name="T2" fmla="*/ 72 w 125"/>
                  <a:gd name="T3" fmla="*/ 188 h 466"/>
                  <a:gd name="T4" fmla="*/ 65 w 125"/>
                  <a:gd name="T5" fmla="*/ 69 h 466"/>
                  <a:gd name="T6" fmla="*/ 31 w 125"/>
                  <a:gd name="T7" fmla="*/ 0 h 466"/>
                  <a:gd name="T8" fmla="*/ 15 w 125"/>
                  <a:gd name="T9" fmla="*/ 3 h 466"/>
                  <a:gd name="T10" fmla="*/ 0 w 125"/>
                  <a:gd name="T11" fmla="*/ 8 h 466"/>
                  <a:gd name="T12" fmla="*/ 36 w 125"/>
                  <a:gd name="T13" fmla="*/ 76 h 466"/>
                  <a:gd name="T14" fmla="*/ 43 w 125"/>
                  <a:gd name="T15" fmla="*/ 195 h 466"/>
                  <a:gd name="T16" fmla="*/ 36 w 125"/>
                  <a:gd name="T17" fmla="*/ 288 h 466"/>
                  <a:gd name="T18" fmla="*/ 75 w 125"/>
                  <a:gd name="T19" fmla="*/ 379 h 466"/>
                  <a:gd name="T20" fmla="*/ 78 w 125"/>
                  <a:gd name="T21" fmla="*/ 386 h 466"/>
                  <a:gd name="T22" fmla="*/ 110 w 125"/>
                  <a:gd name="T23" fmla="*/ 409 h 466"/>
                  <a:gd name="T24" fmla="*/ 103 w 125"/>
                  <a:gd name="T25" fmla="*/ 372 h 466"/>
                  <a:gd name="T26" fmla="*/ 65 w 125"/>
                  <a:gd name="T27" fmla="*/ 279 h 46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5" h="466">
                    <a:moveTo>
                      <a:pt x="74" y="318"/>
                    </a:moveTo>
                    <a:cubicBezTo>
                      <a:pt x="72" y="282"/>
                      <a:pt x="75" y="249"/>
                      <a:pt x="81" y="214"/>
                    </a:cubicBezTo>
                    <a:cubicBezTo>
                      <a:pt x="90" y="169"/>
                      <a:pt x="80" y="121"/>
                      <a:pt x="74" y="78"/>
                    </a:cubicBezTo>
                    <a:cubicBezTo>
                      <a:pt x="70" y="49"/>
                      <a:pt x="59" y="18"/>
                      <a:pt x="34" y="0"/>
                    </a:cubicBezTo>
                    <a:cubicBezTo>
                      <a:pt x="29" y="2"/>
                      <a:pt x="23" y="3"/>
                      <a:pt x="18" y="3"/>
                    </a:cubicBezTo>
                    <a:cubicBezTo>
                      <a:pt x="12" y="5"/>
                      <a:pt x="6" y="7"/>
                      <a:pt x="0" y="8"/>
                    </a:cubicBezTo>
                    <a:cubicBezTo>
                      <a:pt x="24" y="26"/>
                      <a:pt x="38" y="58"/>
                      <a:pt x="42" y="87"/>
                    </a:cubicBezTo>
                    <a:cubicBezTo>
                      <a:pt x="48" y="130"/>
                      <a:pt x="57" y="178"/>
                      <a:pt x="49" y="223"/>
                    </a:cubicBezTo>
                    <a:cubicBezTo>
                      <a:pt x="43" y="258"/>
                      <a:pt x="40" y="291"/>
                      <a:pt x="41" y="328"/>
                    </a:cubicBezTo>
                    <a:cubicBezTo>
                      <a:pt x="43" y="370"/>
                      <a:pt x="67" y="397"/>
                      <a:pt x="84" y="433"/>
                    </a:cubicBezTo>
                    <a:cubicBezTo>
                      <a:pt x="85" y="435"/>
                      <a:pt x="86" y="437"/>
                      <a:pt x="87" y="440"/>
                    </a:cubicBezTo>
                    <a:cubicBezTo>
                      <a:pt x="100" y="447"/>
                      <a:pt x="111" y="456"/>
                      <a:pt x="125" y="466"/>
                    </a:cubicBezTo>
                    <a:cubicBezTo>
                      <a:pt x="125" y="451"/>
                      <a:pt x="123" y="437"/>
                      <a:pt x="116" y="424"/>
                    </a:cubicBezTo>
                    <a:cubicBezTo>
                      <a:pt x="99" y="388"/>
                      <a:pt x="76" y="361"/>
                      <a:pt x="74" y="318"/>
                    </a:cubicBezTo>
                    <a:close/>
                  </a:path>
                </a:pathLst>
              </a:custGeom>
              <a:solidFill>
                <a:srgbClr val="F092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8" name="Freeform 303">
                <a:extLst>
                  <a:ext uri="{FF2B5EF4-FFF2-40B4-BE49-F238E27FC236}">
                    <a16:creationId xmlns:a16="http://schemas.microsoft.com/office/drawing/2014/main" id="{C27D0AF2-8123-403C-ABC8-8373C1800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646"/>
                <a:ext cx="17" cy="5"/>
              </a:xfrm>
              <a:custGeom>
                <a:avLst/>
                <a:gdLst>
                  <a:gd name="T0" fmla="*/ 0 w 18"/>
                  <a:gd name="T1" fmla="*/ 5 h 5"/>
                  <a:gd name="T2" fmla="*/ 1 w 18"/>
                  <a:gd name="T3" fmla="*/ 5 h 5"/>
                  <a:gd name="T4" fmla="*/ 15 w 18"/>
                  <a:gd name="T5" fmla="*/ 0 h 5"/>
                  <a:gd name="T6" fmla="*/ 0 w 18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7" y="4"/>
                      <a:pt x="12" y="2"/>
                      <a:pt x="18" y="0"/>
                    </a:cubicBezTo>
                    <a:cubicBezTo>
                      <a:pt x="12" y="2"/>
                      <a:pt x="6" y="3"/>
                      <a:pt x="0" y="5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9" name="Freeform 304">
                <a:extLst>
                  <a:ext uri="{FF2B5EF4-FFF2-40B4-BE49-F238E27FC236}">
                    <a16:creationId xmlns:a16="http://schemas.microsoft.com/office/drawing/2014/main" id="{83C9046B-0ACB-465A-A0A9-4EEC2BDB0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6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0" name="Freeform 305">
                <a:extLst>
                  <a:ext uri="{FF2B5EF4-FFF2-40B4-BE49-F238E27FC236}">
                    <a16:creationId xmlns:a16="http://schemas.microsoft.com/office/drawing/2014/main" id="{D41B39F0-8A80-4F33-8553-C4C433349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1624"/>
                <a:ext cx="149" cy="496"/>
              </a:xfrm>
              <a:custGeom>
                <a:avLst/>
                <a:gdLst>
                  <a:gd name="T0" fmla="*/ 122 w 155"/>
                  <a:gd name="T1" fmla="*/ 200 h 519"/>
                  <a:gd name="T2" fmla="*/ 110 w 155"/>
                  <a:gd name="T3" fmla="*/ 110 h 519"/>
                  <a:gd name="T4" fmla="*/ 88 w 155"/>
                  <a:gd name="T5" fmla="*/ 61 h 519"/>
                  <a:gd name="T6" fmla="*/ 87 w 155"/>
                  <a:gd name="T7" fmla="*/ 21 h 519"/>
                  <a:gd name="T8" fmla="*/ 72 w 155"/>
                  <a:gd name="T9" fmla="*/ 1 h 519"/>
                  <a:gd name="T10" fmla="*/ 71 w 155"/>
                  <a:gd name="T11" fmla="*/ 0 h 519"/>
                  <a:gd name="T12" fmla="*/ 61 w 155"/>
                  <a:gd name="T13" fmla="*/ 4 h 519"/>
                  <a:gd name="T14" fmla="*/ 14 w 155"/>
                  <a:gd name="T15" fmla="*/ 20 h 519"/>
                  <a:gd name="T16" fmla="*/ 0 w 155"/>
                  <a:gd name="T17" fmla="*/ 25 h 519"/>
                  <a:gd name="T18" fmla="*/ 36 w 155"/>
                  <a:gd name="T19" fmla="*/ 93 h 519"/>
                  <a:gd name="T20" fmla="*/ 41 w 155"/>
                  <a:gd name="T21" fmla="*/ 211 h 519"/>
                  <a:gd name="T22" fmla="*/ 36 w 155"/>
                  <a:gd name="T23" fmla="*/ 302 h 519"/>
                  <a:gd name="T24" fmla="*/ 73 w 155"/>
                  <a:gd name="T25" fmla="*/ 395 h 519"/>
                  <a:gd name="T26" fmla="*/ 81 w 155"/>
                  <a:gd name="T27" fmla="*/ 431 h 519"/>
                  <a:gd name="T28" fmla="*/ 137 w 155"/>
                  <a:gd name="T29" fmla="*/ 453 h 519"/>
                  <a:gd name="T30" fmla="*/ 124 w 155"/>
                  <a:gd name="T31" fmla="*/ 365 h 519"/>
                  <a:gd name="T32" fmla="*/ 122 w 155"/>
                  <a:gd name="T33" fmla="*/ 200 h 5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5" h="519">
                    <a:moveTo>
                      <a:pt x="137" y="229"/>
                    </a:moveTo>
                    <a:cubicBezTo>
                      <a:pt x="146" y="192"/>
                      <a:pt x="146" y="158"/>
                      <a:pt x="124" y="126"/>
                    </a:cubicBezTo>
                    <a:cubicBezTo>
                      <a:pt x="111" y="106"/>
                      <a:pt x="101" y="94"/>
                      <a:pt x="100" y="70"/>
                    </a:cubicBezTo>
                    <a:cubicBezTo>
                      <a:pt x="99" y="54"/>
                      <a:pt x="100" y="37"/>
                      <a:pt x="99" y="24"/>
                    </a:cubicBezTo>
                    <a:cubicBezTo>
                      <a:pt x="92" y="16"/>
                      <a:pt x="86" y="9"/>
                      <a:pt x="81" y="1"/>
                    </a:cubicBezTo>
                    <a:cubicBezTo>
                      <a:pt x="81" y="0"/>
                      <a:pt x="80" y="0"/>
                      <a:pt x="80" y="0"/>
                    </a:cubicBezTo>
                    <a:cubicBezTo>
                      <a:pt x="76" y="2"/>
                      <a:pt x="72" y="3"/>
                      <a:pt x="69" y="4"/>
                    </a:cubicBezTo>
                    <a:cubicBezTo>
                      <a:pt x="55" y="12"/>
                      <a:pt x="37" y="18"/>
                      <a:pt x="17" y="23"/>
                    </a:cubicBezTo>
                    <a:cubicBezTo>
                      <a:pt x="11" y="25"/>
                      <a:pt x="6" y="27"/>
                      <a:pt x="0" y="28"/>
                    </a:cubicBezTo>
                    <a:cubicBezTo>
                      <a:pt x="25" y="46"/>
                      <a:pt x="36" y="77"/>
                      <a:pt x="40" y="106"/>
                    </a:cubicBezTo>
                    <a:cubicBezTo>
                      <a:pt x="46" y="149"/>
                      <a:pt x="56" y="197"/>
                      <a:pt x="47" y="242"/>
                    </a:cubicBezTo>
                    <a:cubicBezTo>
                      <a:pt x="41" y="277"/>
                      <a:pt x="38" y="310"/>
                      <a:pt x="40" y="346"/>
                    </a:cubicBezTo>
                    <a:cubicBezTo>
                      <a:pt x="42" y="389"/>
                      <a:pt x="65" y="416"/>
                      <a:pt x="82" y="452"/>
                    </a:cubicBezTo>
                    <a:cubicBezTo>
                      <a:pt x="89" y="465"/>
                      <a:pt x="91" y="479"/>
                      <a:pt x="91" y="494"/>
                    </a:cubicBezTo>
                    <a:cubicBezTo>
                      <a:pt x="107" y="504"/>
                      <a:pt x="125" y="514"/>
                      <a:pt x="155" y="519"/>
                    </a:cubicBezTo>
                    <a:cubicBezTo>
                      <a:pt x="149" y="485"/>
                      <a:pt x="144" y="450"/>
                      <a:pt x="139" y="419"/>
                    </a:cubicBezTo>
                    <a:cubicBezTo>
                      <a:pt x="130" y="354"/>
                      <a:pt x="122" y="293"/>
                      <a:pt x="137" y="229"/>
                    </a:cubicBezTo>
                    <a:close/>
                  </a:path>
                </a:pathLst>
              </a:custGeom>
              <a:solidFill>
                <a:srgbClr val="EE8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1" name="Freeform 306">
                <a:extLst>
                  <a:ext uri="{FF2B5EF4-FFF2-40B4-BE49-F238E27FC236}">
                    <a16:creationId xmlns:a16="http://schemas.microsoft.com/office/drawing/2014/main" id="{B9655278-F184-46CC-A6C4-35BA87816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1209"/>
                <a:ext cx="388" cy="1906"/>
              </a:xfrm>
              <a:custGeom>
                <a:avLst/>
                <a:gdLst>
                  <a:gd name="T0" fmla="*/ 388 w 388"/>
                  <a:gd name="T1" fmla="*/ 1438 h 1906"/>
                  <a:gd name="T2" fmla="*/ 0 w 388"/>
                  <a:gd name="T3" fmla="*/ 1906 h 1906"/>
                  <a:gd name="T4" fmla="*/ 0 w 388"/>
                  <a:gd name="T5" fmla="*/ 469 h 1906"/>
                  <a:gd name="T6" fmla="*/ 388 w 388"/>
                  <a:gd name="T7" fmla="*/ 0 h 1906"/>
                  <a:gd name="T8" fmla="*/ 388 w 388"/>
                  <a:gd name="T9" fmla="*/ 1438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8" h="1906">
                    <a:moveTo>
                      <a:pt x="388" y="1438"/>
                    </a:moveTo>
                    <a:lnTo>
                      <a:pt x="0" y="1906"/>
                    </a:lnTo>
                    <a:lnTo>
                      <a:pt x="0" y="469"/>
                    </a:lnTo>
                    <a:lnTo>
                      <a:pt x="388" y="0"/>
                    </a:lnTo>
                    <a:lnTo>
                      <a:pt x="388" y="1438"/>
                    </a:lnTo>
                    <a:close/>
                  </a:path>
                </a:pathLst>
              </a:custGeom>
              <a:solidFill>
                <a:srgbClr val="F5C4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2" name="Freeform 307">
                <a:extLst>
                  <a:ext uri="{FF2B5EF4-FFF2-40B4-BE49-F238E27FC236}">
                    <a16:creationId xmlns:a16="http://schemas.microsoft.com/office/drawing/2014/main" id="{19CF1D95-9FCD-46C7-A150-E8E266C9BE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7" y="2541"/>
                <a:ext cx="1477" cy="131"/>
              </a:xfrm>
              <a:custGeom>
                <a:avLst/>
                <a:gdLst>
                  <a:gd name="T0" fmla="*/ 1235 w 1541"/>
                  <a:gd name="T1" fmla="*/ 8 h 137"/>
                  <a:gd name="T2" fmla="*/ 1219 w 1541"/>
                  <a:gd name="T3" fmla="*/ 10 h 137"/>
                  <a:gd name="T4" fmla="*/ 0 w 1541"/>
                  <a:gd name="T5" fmla="*/ 10 h 137"/>
                  <a:gd name="T6" fmla="*/ 67 w 1541"/>
                  <a:gd name="T7" fmla="*/ 32 h 137"/>
                  <a:gd name="T8" fmla="*/ 1233 w 1541"/>
                  <a:gd name="T9" fmla="*/ 32 h 137"/>
                  <a:gd name="T10" fmla="*/ 1357 w 1541"/>
                  <a:gd name="T11" fmla="*/ 120 h 137"/>
                  <a:gd name="T12" fmla="*/ 1235 w 1541"/>
                  <a:gd name="T13" fmla="*/ 8 h 137"/>
                  <a:gd name="T14" fmla="*/ 0 w 1541"/>
                  <a:gd name="T15" fmla="*/ 10 h 137"/>
                  <a:gd name="T16" fmla="*/ 0 w 1541"/>
                  <a:gd name="T17" fmla="*/ 10 h 137"/>
                  <a:gd name="T18" fmla="*/ 0 w 1541"/>
                  <a:gd name="T19" fmla="*/ 10 h 1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41" h="137">
                    <a:moveTo>
                      <a:pt x="1402" y="8"/>
                    </a:moveTo>
                    <a:cubicBezTo>
                      <a:pt x="1396" y="8"/>
                      <a:pt x="1390" y="9"/>
                      <a:pt x="1385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8" y="10"/>
                      <a:pt x="54" y="19"/>
                      <a:pt x="76" y="36"/>
                    </a:cubicBezTo>
                    <a:cubicBezTo>
                      <a:pt x="1400" y="36"/>
                      <a:pt x="1400" y="36"/>
                      <a:pt x="1400" y="36"/>
                    </a:cubicBezTo>
                    <a:cubicBezTo>
                      <a:pt x="1432" y="0"/>
                      <a:pt x="1518" y="77"/>
                      <a:pt x="1541" y="137"/>
                    </a:cubicBezTo>
                    <a:cubicBezTo>
                      <a:pt x="1524" y="63"/>
                      <a:pt x="1468" y="8"/>
                      <a:pt x="1402" y="8"/>
                    </a:cubicBezTo>
                    <a:close/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EE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3" name="Freeform 308">
                <a:extLst>
                  <a:ext uri="{FF2B5EF4-FFF2-40B4-BE49-F238E27FC236}">
                    <a16:creationId xmlns:a16="http://schemas.microsoft.com/office/drawing/2014/main" id="{F5A0588A-AF5A-42A0-B60B-8523C642D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437"/>
                <a:ext cx="1496" cy="532"/>
              </a:xfrm>
              <a:custGeom>
                <a:avLst/>
                <a:gdLst>
                  <a:gd name="T0" fmla="*/ 1246 w 1561"/>
                  <a:gd name="T1" fmla="*/ 85 h 556"/>
                  <a:gd name="T2" fmla="*/ 1231 w 1561"/>
                  <a:gd name="T3" fmla="*/ 86 h 556"/>
                  <a:gd name="T4" fmla="*/ 808 w 1561"/>
                  <a:gd name="T5" fmla="*/ 25 h 556"/>
                  <a:gd name="T6" fmla="*/ 797 w 1561"/>
                  <a:gd name="T7" fmla="*/ 51 h 556"/>
                  <a:gd name="T8" fmla="*/ 503 w 1561"/>
                  <a:gd name="T9" fmla="*/ 27 h 556"/>
                  <a:gd name="T10" fmla="*/ 496 w 1561"/>
                  <a:gd name="T11" fmla="*/ 0 h 556"/>
                  <a:gd name="T12" fmla="*/ 0 w 1561"/>
                  <a:gd name="T13" fmla="*/ 86 h 556"/>
                  <a:gd name="T14" fmla="*/ 1 w 1561"/>
                  <a:gd name="T15" fmla="*/ 104 h 556"/>
                  <a:gd name="T16" fmla="*/ 131 w 1561"/>
                  <a:gd name="T17" fmla="*/ 256 h 556"/>
                  <a:gd name="T18" fmla="*/ 1 w 1561"/>
                  <a:gd name="T19" fmla="*/ 409 h 556"/>
                  <a:gd name="T20" fmla="*/ 1 w 1561"/>
                  <a:gd name="T21" fmla="*/ 427 h 556"/>
                  <a:gd name="T22" fmla="*/ 593 w 1561"/>
                  <a:gd name="T23" fmla="*/ 452 h 556"/>
                  <a:gd name="T24" fmla="*/ 679 w 1561"/>
                  <a:gd name="T25" fmla="*/ 454 h 556"/>
                  <a:gd name="T26" fmla="*/ 1230 w 1561"/>
                  <a:gd name="T27" fmla="*/ 427 h 556"/>
                  <a:gd name="T28" fmla="*/ 1246 w 1561"/>
                  <a:gd name="T29" fmla="*/ 428 h 556"/>
                  <a:gd name="T30" fmla="*/ 1374 w 1561"/>
                  <a:gd name="T31" fmla="*/ 256 h 556"/>
                  <a:gd name="T32" fmla="*/ 1246 w 1561"/>
                  <a:gd name="T33" fmla="*/ 85 h 5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61" h="556">
                    <a:moveTo>
                      <a:pt x="1415" y="97"/>
                    </a:moveTo>
                    <a:cubicBezTo>
                      <a:pt x="1410" y="97"/>
                      <a:pt x="1404" y="97"/>
                      <a:pt x="1398" y="98"/>
                    </a:cubicBezTo>
                    <a:cubicBezTo>
                      <a:pt x="1398" y="98"/>
                      <a:pt x="1012" y="114"/>
                      <a:pt x="918" y="28"/>
                    </a:cubicBezTo>
                    <a:cubicBezTo>
                      <a:pt x="915" y="35"/>
                      <a:pt x="912" y="48"/>
                      <a:pt x="906" y="57"/>
                    </a:cubicBezTo>
                    <a:cubicBezTo>
                      <a:pt x="874" y="150"/>
                      <a:pt x="583" y="125"/>
                      <a:pt x="572" y="30"/>
                    </a:cubicBezTo>
                    <a:cubicBezTo>
                      <a:pt x="579" y="12"/>
                      <a:pt x="561" y="9"/>
                      <a:pt x="564" y="0"/>
                    </a:cubicBezTo>
                    <a:cubicBezTo>
                      <a:pt x="337" y="117"/>
                      <a:pt x="0" y="98"/>
                      <a:pt x="0" y="98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54" y="116"/>
                      <a:pt x="148" y="140"/>
                      <a:pt x="149" y="293"/>
                    </a:cubicBezTo>
                    <a:cubicBezTo>
                      <a:pt x="150" y="441"/>
                      <a:pt x="66" y="469"/>
                      <a:pt x="1" y="466"/>
                    </a:cubicBezTo>
                    <a:cubicBezTo>
                      <a:pt x="1" y="487"/>
                      <a:pt x="1" y="487"/>
                      <a:pt x="1" y="487"/>
                    </a:cubicBezTo>
                    <a:cubicBezTo>
                      <a:pt x="1" y="487"/>
                      <a:pt x="660" y="476"/>
                      <a:pt x="674" y="515"/>
                    </a:cubicBezTo>
                    <a:cubicBezTo>
                      <a:pt x="688" y="555"/>
                      <a:pt x="749" y="556"/>
                      <a:pt x="771" y="517"/>
                    </a:cubicBezTo>
                    <a:cubicBezTo>
                      <a:pt x="792" y="479"/>
                      <a:pt x="1397" y="487"/>
                      <a:pt x="1397" y="487"/>
                    </a:cubicBezTo>
                    <a:cubicBezTo>
                      <a:pt x="1403" y="488"/>
                      <a:pt x="1409" y="488"/>
                      <a:pt x="1415" y="488"/>
                    </a:cubicBezTo>
                    <a:cubicBezTo>
                      <a:pt x="1496" y="488"/>
                      <a:pt x="1561" y="401"/>
                      <a:pt x="1561" y="293"/>
                    </a:cubicBezTo>
                    <a:cubicBezTo>
                      <a:pt x="1561" y="184"/>
                      <a:pt x="1496" y="97"/>
                      <a:pt x="1415" y="97"/>
                    </a:cubicBezTo>
                    <a:close/>
                  </a:path>
                </a:pathLst>
              </a:custGeom>
              <a:solidFill>
                <a:srgbClr val="E4331D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4" name="Freeform 309">
                <a:extLst>
                  <a:ext uri="{FF2B5EF4-FFF2-40B4-BE49-F238E27FC236}">
                    <a16:creationId xmlns:a16="http://schemas.microsoft.com/office/drawing/2014/main" id="{E2101BCF-F213-45C1-8E9B-8FABD5903D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6" y="2463"/>
                <a:ext cx="1482" cy="480"/>
              </a:xfrm>
              <a:custGeom>
                <a:avLst/>
                <a:gdLst>
                  <a:gd name="T0" fmla="*/ 1235 w 1546"/>
                  <a:gd name="T1" fmla="*/ 79 h 502"/>
                  <a:gd name="T2" fmla="*/ 1220 w 1546"/>
                  <a:gd name="T3" fmla="*/ 80 h 502"/>
                  <a:gd name="T4" fmla="*/ 798 w 1546"/>
                  <a:gd name="T5" fmla="*/ 27 h 502"/>
                  <a:gd name="T6" fmla="*/ 504 w 1546"/>
                  <a:gd name="T7" fmla="*/ 0 h 502"/>
                  <a:gd name="T8" fmla="*/ 0 w 1546"/>
                  <a:gd name="T9" fmla="*/ 80 h 502"/>
                  <a:gd name="T10" fmla="*/ 127 w 1546"/>
                  <a:gd name="T11" fmla="*/ 232 h 502"/>
                  <a:gd name="T12" fmla="*/ 0 w 1546"/>
                  <a:gd name="T13" fmla="*/ 385 h 502"/>
                  <a:gd name="T14" fmla="*/ 590 w 1546"/>
                  <a:gd name="T15" fmla="*/ 407 h 502"/>
                  <a:gd name="T16" fmla="*/ 674 w 1546"/>
                  <a:gd name="T17" fmla="*/ 408 h 502"/>
                  <a:gd name="T18" fmla="*/ 1219 w 1546"/>
                  <a:gd name="T19" fmla="*/ 385 h 502"/>
                  <a:gd name="T20" fmla="*/ 1235 w 1546"/>
                  <a:gd name="T21" fmla="*/ 386 h 502"/>
                  <a:gd name="T22" fmla="*/ 1362 w 1546"/>
                  <a:gd name="T23" fmla="*/ 232 h 502"/>
                  <a:gd name="T24" fmla="*/ 1235 w 1546"/>
                  <a:gd name="T25" fmla="*/ 79 h 502"/>
                  <a:gd name="T26" fmla="*/ 0 w 1546"/>
                  <a:gd name="T27" fmla="*/ 385 h 502"/>
                  <a:gd name="T28" fmla="*/ 0 w 1546"/>
                  <a:gd name="T29" fmla="*/ 385 h 502"/>
                  <a:gd name="T30" fmla="*/ 0 w 1546"/>
                  <a:gd name="T31" fmla="*/ 385 h 502"/>
                  <a:gd name="T32" fmla="*/ 0 w 1546"/>
                  <a:gd name="T33" fmla="*/ 80 h 502"/>
                  <a:gd name="T34" fmla="*/ 0 w 1546"/>
                  <a:gd name="T35" fmla="*/ 80 h 502"/>
                  <a:gd name="T36" fmla="*/ 0 w 1546"/>
                  <a:gd name="T37" fmla="*/ 8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46" h="502">
                    <a:moveTo>
                      <a:pt x="1402" y="91"/>
                    </a:moveTo>
                    <a:cubicBezTo>
                      <a:pt x="1396" y="91"/>
                      <a:pt x="1391" y="91"/>
                      <a:pt x="1385" y="92"/>
                    </a:cubicBezTo>
                    <a:cubicBezTo>
                      <a:pt x="1385" y="92"/>
                      <a:pt x="998" y="107"/>
                      <a:pt x="905" y="30"/>
                    </a:cubicBezTo>
                    <a:cubicBezTo>
                      <a:pt x="880" y="84"/>
                      <a:pt x="556" y="53"/>
                      <a:pt x="573" y="0"/>
                    </a:cubicBezTo>
                    <a:cubicBezTo>
                      <a:pt x="350" y="105"/>
                      <a:pt x="0" y="92"/>
                      <a:pt x="0" y="92"/>
                    </a:cubicBezTo>
                    <a:cubicBezTo>
                      <a:pt x="80" y="92"/>
                      <a:pt x="144" y="170"/>
                      <a:pt x="144" y="266"/>
                    </a:cubicBezTo>
                    <a:cubicBezTo>
                      <a:pt x="144" y="362"/>
                      <a:pt x="80" y="440"/>
                      <a:pt x="0" y="440"/>
                    </a:cubicBezTo>
                    <a:cubicBezTo>
                      <a:pt x="0" y="440"/>
                      <a:pt x="656" y="430"/>
                      <a:pt x="670" y="466"/>
                    </a:cubicBezTo>
                    <a:cubicBezTo>
                      <a:pt x="684" y="501"/>
                      <a:pt x="744" y="502"/>
                      <a:pt x="765" y="467"/>
                    </a:cubicBezTo>
                    <a:cubicBezTo>
                      <a:pt x="787" y="433"/>
                      <a:pt x="1384" y="440"/>
                      <a:pt x="1384" y="440"/>
                    </a:cubicBezTo>
                    <a:cubicBezTo>
                      <a:pt x="1390" y="441"/>
                      <a:pt x="1396" y="441"/>
                      <a:pt x="1402" y="441"/>
                    </a:cubicBezTo>
                    <a:cubicBezTo>
                      <a:pt x="1482" y="441"/>
                      <a:pt x="1546" y="363"/>
                      <a:pt x="1546" y="266"/>
                    </a:cubicBezTo>
                    <a:cubicBezTo>
                      <a:pt x="1546" y="169"/>
                      <a:pt x="1482" y="91"/>
                      <a:pt x="1402" y="91"/>
                    </a:cubicBezTo>
                    <a:close/>
                    <a:moveTo>
                      <a:pt x="0" y="440"/>
                    </a:moveTo>
                    <a:cubicBezTo>
                      <a:pt x="0" y="440"/>
                      <a:pt x="0" y="440"/>
                      <a:pt x="0" y="440"/>
                    </a:cubicBezTo>
                    <a:cubicBezTo>
                      <a:pt x="0" y="440"/>
                      <a:pt x="0" y="440"/>
                      <a:pt x="0" y="440"/>
                    </a:cubicBezTo>
                    <a:close/>
                    <a:moveTo>
                      <a:pt x="0" y="92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0" y="92"/>
                    </a:cubicBezTo>
                    <a:close/>
                  </a:path>
                </a:pathLst>
              </a:custGeom>
              <a:solidFill>
                <a:srgbClr val="F3A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5" name="Freeform 310">
                <a:extLst>
                  <a:ext uri="{FF2B5EF4-FFF2-40B4-BE49-F238E27FC236}">
                    <a16:creationId xmlns:a16="http://schemas.microsoft.com/office/drawing/2014/main" id="{6BF9F552-652D-46D8-B182-5EA456CEA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7" y="2463"/>
                <a:ext cx="1475" cy="201"/>
              </a:xfrm>
              <a:custGeom>
                <a:avLst/>
                <a:gdLst>
                  <a:gd name="T0" fmla="*/ 4 w 1539"/>
                  <a:gd name="T1" fmla="*/ 80 h 210"/>
                  <a:gd name="T2" fmla="*/ 1 w 1539"/>
                  <a:gd name="T3" fmla="*/ 80 h 210"/>
                  <a:gd name="T4" fmla="*/ 4 w 1539"/>
                  <a:gd name="T5" fmla="*/ 80 h 210"/>
                  <a:gd name="T6" fmla="*/ 0 w 1539"/>
                  <a:gd name="T7" fmla="*/ 80 h 210"/>
                  <a:gd name="T8" fmla="*/ 1 w 1539"/>
                  <a:gd name="T9" fmla="*/ 80 h 210"/>
                  <a:gd name="T10" fmla="*/ 0 w 1539"/>
                  <a:gd name="T11" fmla="*/ 80 h 210"/>
                  <a:gd name="T12" fmla="*/ 1235 w 1539"/>
                  <a:gd name="T13" fmla="*/ 79 h 210"/>
                  <a:gd name="T14" fmla="*/ 1220 w 1539"/>
                  <a:gd name="T15" fmla="*/ 80 h 210"/>
                  <a:gd name="T16" fmla="*/ 797 w 1539"/>
                  <a:gd name="T17" fmla="*/ 27 h 210"/>
                  <a:gd name="T18" fmla="*/ 505 w 1539"/>
                  <a:gd name="T19" fmla="*/ 0 h 210"/>
                  <a:gd name="T20" fmla="*/ 4 w 1539"/>
                  <a:gd name="T21" fmla="*/ 80 h 210"/>
                  <a:gd name="T22" fmla="*/ 79 w 1539"/>
                  <a:gd name="T23" fmla="*/ 114 h 210"/>
                  <a:gd name="T24" fmla="*/ 505 w 1539"/>
                  <a:gd name="T25" fmla="*/ 33 h 210"/>
                  <a:gd name="T26" fmla="*/ 797 w 1539"/>
                  <a:gd name="T27" fmla="*/ 59 h 210"/>
                  <a:gd name="T28" fmla="*/ 1220 w 1539"/>
                  <a:gd name="T29" fmla="*/ 114 h 210"/>
                  <a:gd name="T30" fmla="*/ 1235 w 1539"/>
                  <a:gd name="T31" fmla="*/ 113 h 210"/>
                  <a:gd name="T32" fmla="*/ 1353 w 1539"/>
                  <a:gd name="T33" fmla="*/ 179 h 210"/>
                  <a:gd name="T34" fmla="*/ 1235 w 1539"/>
                  <a:gd name="T35" fmla="*/ 79 h 2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39" h="210">
                    <a:moveTo>
                      <a:pt x="4" y="92"/>
                    </a:moveTo>
                    <a:cubicBezTo>
                      <a:pt x="3" y="92"/>
                      <a:pt x="2" y="92"/>
                      <a:pt x="1" y="92"/>
                    </a:cubicBezTo>
                    <a:cubicBezTo>
                      <a:pt x="1" y="92"/>
                      <a:pt x="2" y="92"/>
                      <a:pt x="4" y="92"/>
                    </a:cubicBezTo>
                    <a:close/>
                    <a:moveTo>
                      <a:pt x="0" y="92"/>
                    </a:moveTo>
                    <a:cubicBezTo>
                      <a:pt x="1" y="92"/>
                      <a:pt x="1" y="92"/>
                      <a:pt x="1" y="92"/>
                    </a:cubicBezTo>
                    <a:cubicBezTo>
                      <a:pt x="0" y="92"/>
                      <a:pt x="0" y="92"/>
                      <a:pt x="0" y="92"/>
                    </a:cubicBezTo>
                    <a:close/>
                    <a:moveTo>
                      <a:pt x="1403" y="91"/>
                    </a:moveTo>
                    <a:cubicBezTo>
                      <a:pt x="1397" y="91"/>
                      <a:pt x="1391" y="91"/>
                      <a:pt x="1386" y="92"/>
                    </a:cubicBezTo>
                    <a:cubicBezTo>
                      <a:pt x="1386" y="92"/>
                      <a:pt x="999" y="107"/>
                      <a:pt x="906" y="30"/>
                    </a:cubicBezTo>
                    <a:cubicBezTo>
                      <a:pt x="881" y="84"/>
                      <a:pt x="557" y="53"/>
                      <a:pt x="574" y="0"/>
                    </a:cubicBezTo>
                    <a:cubicBezTo>
                      <a:pt x="363" y="99"/>
                      <a:pt x="38" y="93"/>
                      <a:pt x="4" y="92"/>
                    </a:cubicBezTo>
                    <a:cubicBezTo>
                      <a:pt x="36" y="93"/>
                      <a:pt x="66" y="107"/>
                      <a:pt x="90" y="130"/>
                    </a:cubicBezTo>
                    <a:cubicBezTo>
                      <a:pt x="209" y="127"/>
                      <a:pt x="421" y="110"/>
                      <a:pt x="574" y="38"/>
                    </a:cubicBezTo>
                    <a:cubicBezTo>
                      <a:pt x="557" y="91"/>
                      <a:pt x="881" y="122"/>
                      <a:pt x="906" y="68"/>
                    </a:cubicBezTo>
                    <a:cubicBezTo>
                      <a:pt x="999" y="145"/>
                      <a:pt x="1386" y="130"/>
                      <a:pt x="1386" y="130"/>
                    </a:cubicBezTo>
                    <a:cubicBezTo>
                      <a:pt x="1391" y="129"/>
                      <a:pt x="1397" y="129"/>
                      <a:pt x="1403" y="129"/>
                    </a:cubicBezTo>
                    <a:cubicBezTo>
                      <a:pt x="1485" y="84"/>
                      <a:pt x="1539" y="210"/>
                      <a:pt x="1537" y="204"/>
                    </a:cubicBezTo>
                    <a:cubicBezTo>
                      <a:pt x="1528" y="173"/>
                      <a:pt x="1482" y="91"/>
                      <a:pt x="1403" y="91"/>
                    </a:cubicBezTo>
                    <a:close/>
                  </a:path>
                </a:pathLst>
              </a:custGeom>
              <a:solidFill>
                <a:srgbClr val="EF89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6" name="Freeform 311">
                <a:extLst>
                  <a:ext uri="{FF2B5EF4-FFF2-40B4-BE49-F238E27FC236}">
                    <a16:creationId xmlns:a16="http://schemas.microsoft.com/office/drawing/2014/main" id="{AABE0871-FC05-40A1-8388-D59CC9309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99"/>
                <a:ext cx="1100" cy="1882"/>
              </a:xfrm>
              <a:custGeom>
                <a:avLst/>
                <a:gdLst>
                  <a:gd name="T0" fmla="*/ 612 w 1148"/>
                  <a:gd name="T1" fmla="*/ 45 h 1967"/>
                  <a:gd name="T2" fmla="*/ 660 w 1148"/>
                  <a:gd name="T3" fmla="*/ 447 h 1967"/>
                  <a:gd name="T4" fmla="*/ 648 w 1148"/>
                  <a:gd name="T5" fmla="*/ 515 h 1967"/>
                  <a:gd name="T6" fmla="*/ 645 w 1148"/>
                  <a:gd name="T7" fmla="*/ 584 h 1967"/>
                  <a:gd name="T8" fmla="*/ 618 w 1148"/>
                  <a:gd name="T9" fmla="*/ 689 h 1967"/>
                  <a:gd name="T10" fmla="*/ 608 w 1148"/>
                  <a:gd name="T11" fmla="*/ 811 h 1967"/>
                  <a:gd name="T12" fmla="*/ 604 w 1148"/>
                  <a:gd name="T13" fmla="*/ 861 h 1967"/>
                  <a:gd name="T14" fmla="*/ 588 w 1148"/>
                  <a:gd name="T15" fmla="*/ 947 h 1967"/>
                  <a:gd name="T16" fmla="*/ 512 w 1148"/>
                  <a:gd name="T17" fmla="*/ 1107 h 1967"/>
                  <a:gd name="T18" fmla="*/ 485 w 1148"/>
                  <a:gd name="T19" fmla="*/ 1229 h 1967"/>
                  <a:gd name="T20" fmla="*/ 457 w 1148"/>
                  <a:gd name="T21" fmla="*/ 1384 h 1967"/>
                  <a:gd name="T22" fmla="*/ 401 w 1148"/>
                  <a:gd name="T23" fmla="*/ 1472 h 1967"/>
                  <a:gd name="T24" fmla="*/ 348 w 1148"/>
                  <a:gd name="T25" fmla="*/ 1543 h 1967"/>
                  <a:gd name="T26" fmla="*/ 375 w 1148"/>
                  <a:gd name="T27" fmla="*/ 1618 h 1967"/>
                  <a:gd name="T28" fmla="*/ 357 w 1148"/>
                  <a:gd name="T29" fmla="*/ 1681 h 1967"/>
                  <a:gd name="T30" fmla="*/ 298 w 1148"/>
                  <a:gd name="T31" fmla="*/ 1713 h 1967"/>
                  <a:gd name="T32" fmla="*/ 301 w 1148"/>
                  <a:gd name="T33" fmla="*/ 1643 h 1967"/>
                  <a:gd name="T34" fmla="*/ 295 w 1148"/>
                  <a:gd name="T35" fmla="*/ 1588 h 1967"/>
                  <a:gd name="T36" fmla="*/ 282 w 1148"/>
                  <a:gd name="T37" fmla="*/ 1555 h 1967"/>
                  <a:gd name="T38" fmla="*/ 263 w 1148"/>
                  <a:gd name="T39" fmla="*/ 1511 h 1967"/>
                  <a:gd name="T40" fmla="*/ 212 w 1148"/>
                  <a:gd name="T41" fmla="*/ 1472 h 1967"/>
                  <a:gd name="T42" fmla="*/ 109 w 1148"/>
                  <a:gd name="T43" fmla="*/ 1358 h 1967"/>
                  <a:gd name="T44" fmla="*/ 141 w 1148"/>
                  <a:gd name="T45" fmla="*/ 1299 h 1967"/>
                  <a:gd name="T46" fmla="*/ 167 w 1148"/>
                  <a:gd name="T47" fmla="*/ 1227 h 1967"/>
                  <a:gd name="T48" fmla="*/ 187 w 1148"/>
                  <a:gd name="T49" fmla="*/ 1149 h 1967"/>
                  <a:gd name="T50" fmla="*/ 123 w 1148"/>
                  <a:gd name="T51" fmla="*/ 1074 h 1967"/>
                  <a:gd name="T52" fmla="*/ 91 w 1148"/>
                  <a:gd name="T53" fmla="*/ 974 h 1967"/>
                  <a:gd name="T54" fmla="*/ 55 w 1148"/>
                  <a:gd name="T55" fmla="*/ 879 h 1967"/>
                  <a:gd name="T56" fmla="*/ 36 w 1148"/>
                  <a:gd name="T57" fmla="*/ 751 h 1967"/>
                  <a:gd name="T58" fmla="*/ 20 w 1148"/>
                  <a:gd name="T59" fmla="*/ 649 h 1967"/>
                  <a:gd name="T60" fmla="*/ 5 w 1148"/>
                  <a:gd name="T61" fmla="*/ 587 h 1967"/>
                  <a:gd name="T62" fmla="*/ 34 w 1148"/>
                  <a:gd name="T63" fmla="*/ 532 h 1967"/>
                  <a:gd name="T64" fmla="*/ 12 w 1148"/>
                  <a:gd name="T65" fmla="*/ 494 h 1967"/>
                  <a:gd name="T66" fmla="*/ 11 w 1148"/>
                  <a:gd name="T67" fmla="*/ 437 h 196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48" h="1967">
                    <a:moveTo>
                      <a:pt x="6" y="443"/>
                    </a:moveTo>
                    <a:cubicBezTo>
                      <a:pt x="6" y="443"/>
                      <a:pt x="244" y="0"/>
                      <a:pt x="696" y="51"/>
                    </a:cubicBezTo>
                    <a:cubicBezTo>
                      <a:pt x="1148" y="102"/>
                      <a:pt x="931" y="413"/>
                      <a:pt x="752" y="477"/>
                    </a:cubicBezTo>
                    <a:cubicBezTo>
                      <a:pt x="752" y="477"/>
                      <a:pt x="743" y="500"/>
                      <a:pt x="750" y="510"/>
                    </a:cubicBezTo>
                    <a:cubicBezTo>
                      <a:pt x="757" y="520"/>
                      <a:pt x="740" y="522"/>
                      <a:pt x="750" y="541"/>
                    </a:cubicBezTo>
                    <a:cubicBezTo>
                      <a:pt x="760" y="561"/>
                      <a:pt x="729" y="564"/>
                      <a:pt x="737" y="587"/>
                    </a:cubicBezTo>
                    <a:cubicBezTo>
                      <a:pt x="746" y="610"/>
                      <a:pt x="733" y="614"/>
                      <a:pt x="734" y="627"/>
                    </a:cubicBezTo>
                    <a:cubicBezTo>
                      <a:pt x="736" y="640"/>
                      <a:pt x="733" y="647"/>
                      <a:pt x="733" y="667"/>
                    </a:cubicBezTo>
                    <a:cubicBezTo>
                      <a:pt x="733" y="687"/>
                      <a:pt x="697" y="697"/>
                      <a:pt x="705" y="725"/>
                    </a:cubicBezTo>
                    <a:cubicBezTo>
                      <a:pt x="712" y="753"/>
                      <a:pt x="717" y="769"/>
                      <a:pt x="702" y="786"/>
                    </a:cubicBezTo>
                    <a:cubicBezTo>
                      <a:pt x="686" y="803"/>
                      <a:pt x="685" y="813"/>
                      <a:pt x="686" y="840"/>
                    </a:cubicBezTo>
                    <a:cubicBezTo>
                      <a:pt x="687" y="867"/>
                      <a:pt x="676" y="910"/>
                      <a:pt x="692" y="926"/>
                    </a:cubicBezTo>
                    <a:cubicBezTo>
                      <a:pt x="707" y="941"/>
                      <a:pt x="699" y="945"/>
                      <a:pt x="689" y="957"/>
                    </a:cubicBezTo>
                    <a:cubicBezTo>
                      <a:pt x="679" y="968"/>
                      <a:pt x="680" y="974"/>
                      <a:pt x="687" y="984"/>
                    </a:cubicBezTo>
                    <a:cubicBezTo>
                      <a:pt x="695" y="994"/>
                      <a:pt x="690" y="1005"/>
                      <a:pt x="686" y="1019"/>
                    </a:cubicBezTo>
                    <a:cubicBezTo>
                      <a:pt x="682" y="1034"/>
                      <a:pt x="665" y="1052"/>
                      <a:pt x="669" y="1082"/>
                    </a:cubicBezTo>
                    <a:cubicBezTo>
                      <a:pt x="673" y="1112"/>
                      <a:pt x="645" y="1130"/>
                      <a:pt x="639" y="1162"/>
                    </a:cubicBezTo>
                    <a:cubicBezTo>
                      <a:pt x="633" y="1193"/>
                      <a:pt x="608" y="1213"/>
                      <a:pt x="581" y="1264"/>
                    </a:cubicBezTo>
                    <a:cubicBezTo>
                      <a:pt x="554" y="1315"/>
                      <a:pt x="554" y="1344"/>
                      <a:pt x="542" y="1354"/>
                    </a:cubicBezTo>
                    <a:cubicBezTo>
                      <a:pt x="531" y="1364"/>
                      <a:pt x="531" y="1378"/>
                      <a:pt x="551" y="1403"/>
                    </a:cubicBezTo>
                    <a:cubicBezTo>
                      <a:pt x="571" y="1427"/>
                      <a:pt x="582" y="1441"/>
                      <a:pt x="564" y="1475"/>
                    </a:cubicBezTo>
                    <a:cubicBezTo>
                      <a:pt x="545" y="1509"/>
                      <a:pt x="545" y="1566"/>
                      <a:pt x="520" y="1580"/>
                    </a:cubicBezTo>
                    <a:cubicBezTo>
                      <a:pt x="494" y="1594"/>
                      <a:pt x="474" y="1611"/>
                      <a:pt x="473" y="1631"/>
                    </a:cubicBezTo>
                    <a:cubicBezTo>
                      <a:pt x="471" y="1651"/>
                      <a:pt x="466" y="1671"/>
                      <a:pt x="456" y="1682"/>
                    </a:cubicBezTo>
                    <a:cubicBezTo>
                      <a:pt x="446" y="1694"/>
                      <a:pt x="421" y="1702"/>
                      <a:pt x="420" y="1718"/>
                    </a:cubicBezTo>
                    <a:cubicBezTo>
                      <a:pt x="419" y="1734"/>
                      <a:pt x="396" y="1735"/>
                      <a:pt x="396" y="1762"/>
                    </a:cubicBezTo>
                    <a:cubicBezTo>
                      <a:pt x="396" y="1789"/>
                      <a:pt x="396" y="1795"/>
                      <a:pt x="396" y="1795"/>
                    </a:cubicBezTo>
                    <a:cubicBezTo>
                      <a:pt x="396" y="1795"/>
                      <a:pt x="387" y="1837"/>
                      <a:pt x="426" y="1847"/>
                    </a:cubicBezTo>
                    <a:cubicBezTo>
                      <a:pt x="426" y="1847"/>
                      <a:pt x="397" y="1853"/>
                      <a:pt x="393" y="1874"/>
                    </a:cubicBezTo>
                    <a:cubicBezTo>
                      <a:pt x="389" y="1896"/>
                      <a:pt x="406" y="1919"/>
                      <a:pt x="406" y="1919"/>
                    </a:cubicBezTo>
                    <a:cubicBezTo>
                      <a:pt x="406" y="1919"/>
                      <a:pt x="377" y="1933"/>
                      <a:pt x="377" y="1967"/>
                    </a:cubicBezTo>
                    <a:cubicBezTo>
                      <a:pt x="377" y="1967"/>
                      <a:pt x="355" y="1944"/>
                      <a:pt x="339" y="1956"/>
                    </a:cubicBezTo>
                    <a:cubicBezTo>
                      <a:pt x="339" y="1956"/>
                      <a:pt x="366" y="1906"/>
                      <a:pt x="313" y="1909"/>
                    </a:cubicBezTo>
                    <a:cubicBezTo>
                      <a:pt x="313" y="1909"/>
                      <a:pt x="343" y="1903"/>
                      <a:pt x="342" y="1876"/>
                    </a:cubicBezTo>
                    <a:cubicBezTo>
                      <a:pt x="340" y="1849"/>
                      <a:pt x="320" y="1843"/>
                      <a:pt x="320" y="1843"/>
                    </a:cubicBezTo>
                    <a:cubicBezTo>
                      <a:pt x="320" y="1843"/>
                      <a:pt x="345" y="1830"/>
                      <a:pt x="335" y="1813"/>
                    </a:cubicBezTo>
                    <a:cubicBezTo>
                      <a:pt x="325" y="1796"/>
                      <a:pt x="316" y="1798"/>
                      <a:pt x="316" y="1798"/>
                    </a:cubicBezTo>
                    <a:cubicBezTo>
                      <a:pt x="320" y="1775"/>
                      <a:pt x="320" y="1775"/>
                      <a:pt x="320" y="1775"/>
                    </a:cubicBezTo>
                    <a:cubicBezTo>
                      <a:pt x="301" y="1751"/>
                      <a:pt x="301" y="1751"/>
                      <a:pt x="301" y="1751"/>
                    </a:cubicBezTo>
                    <a:cubicBezTo>
                      <a:pt x="301" y="1751"/>
                      <a:pt x="298" y="1739"/>
                      <a:pt x="298" y="1725"/>
                    </a:cubicBezTo>
                    <a:cubicBezTo>
                      <a:pt x="298" y="1711"/>
                      <a:pt x="303" y="1711"/>
                      <a:pt x="283" y="1705"/>
                    </a:cubicBezTo>
                    <a:cubicBezTo>
                      <a:pt x="264" y="1699"/>
                      <a:pt x="244" y="1692"/>
                      <a:pt x="241" y="1681"/>
                    </a:cubicBezTo>
                    <a:cubicBezTo>
                      <a:pt x="238" y="1670"/>
                      <a:pt x="227" y="1658"/>
                      <a:pt x="195" y="1638"/>
                    </a:cubicBezTo>
                    <a:cubicBezTo>
                      <a:pt x="164" y="1618"/>
                      <a:pt x="117" y="1580"/>
                      <a:pt x="124" y="1550"/>
                    </a:cubicBezTo>
                    <a:cubicBezTo>
                      <a:pt x="131" y="1520"/>
                      <a:pt x="155" y="1527"/>
                      <a:pt x="150" y="1510"/>
                    </a:cubicBezTo>
                    <a:cubicBezTo>
                      <a:pt x="144" y="1493"/>
                      <a:pt x="163" y="1503"/>
                      <a:pt x="160" y="1483"/>
                    </a:cubicBezTo>
                    <a:cubicBezTo>
                      <a:pt x="157" y="1463"/>
                      <a:pt x="172" y="1473"/>
                      <a:pt x="170" y="1449"/>
                    </a:cubicBezTo>
                    <a:cubicBezTo>
                      <a:pt x="167" y="1425"/>
                      <a:pt x="185" y="1421"/>
                      <a:pt x="190" y="1401"/>
                    </a:cubicBezTo>
                    <a:cubicBezTo>
                      <a:pt x="194" y="1381"/>
                      <a:pt x="200" y="1376"/>
                      <a:pt x="202" y="1360"/>
                    </a:cubicBezTo>
                    <a:cubicBezTo>
                      <a:pt x="203" y="1344"/>
                      <a:pt x="212" y="1312"/>
                      <a:pt x="212" y="1312"/>
                    </a:cubicBezTo>
                    <a:cubicBezTo>
                      <a:pt x="212" y="1312"/>
                      <a:pt x="205" y="1310"/>
                      <a:pt x="191" y="1276"/>
                    </a:cubicBezTo>
                    <a:cubicBezTo>
                      <a:pt x="177" y="1242"/>
                      <a:pt x="140" y="1258"/>
                      <a:pt x="140" y="1226"/>
                    </a:cubicBezTo>
                    <a:cubicBezTo>
                      <a:pt x="140" y="1193"/>
                      <a:pt x="127" y="1204"/>
                      <a:pt x="124" y="1169"/>
                    </a:cubicBezTo>
                    <a:cubicBezTo>
                      <a:pt x="121" y="1133"/>
                      <a:pt x="116" y="1147"/>
                      <a:pt x="103" y="1112"/>
                    </a:cubicBezTo>
                    <a:cubicBezTo>
                      <a:pt x="90" y="1076"/>
                      <a:pt x="83" y="1071"/>
                      <a:pt x="80" y="1046"/>
                    </a:cubicBezTo>
                    <a:cubicBezTo>
                      <a:pt x="77" y="1022"/>
                      <a:pt x="80" y="1029"/>
                      <a:pt x="63" y="1004"/>
                    </a:cubicBezTo>
                    <a:cubicBezTo>
                      <a:pt x="46" y="978"/>
                      <a:pt x="40" y="970"/>
                      <a:pt x="40" y="950"/>
                    </a:cubicBezTo>
                    <a:cubicBezTo>
                      <a:pt x="40" y="930"/>
                      <a:pt x="37" y="873"/>
                      <a:pt x="42" y="857"/>
                    </a:cubicBezTo>
                    <a:cubicBezTo>
                      <a:pt x="46" y="842"/>
                      <a:pt x="26" y="822"/>
                      <a:pt x="23" y="803"/>
                    </a:cubicBezTo>
                    <a:cubicBezTo>
                      <a:pt x="20" y="785"/>
                      <a:pt x="16" y="768"/>
                      <a:pt x="23" y="741"/>
                    </a:cubicBezTo>
                    <a:cubicBezTo>
                      <a:pt x="30" y="714"/>
                      <a:pt x="19" y="711"/>
                      <a:pt x="22" y="697"/>
                    </a:cubicBezTo>
                    <a:cubicBezTo>
                      <a:pt x="25" y="682"/>
                      <a:pt x="26" y="678"/>
                      <a:pt x="5" y="670"/>
                    </a:cubicBezTo>
                    <a:cubicBezTo>
                      <a:pt x="5" y="670"/>
                      <a:pt x="26" y="641"/>
                      <a:pt x="6" y="633"/>
                    </a:cubicBezTo>
                    <a:cubicBezTo>
                      <a:pt x="6" y="633"/>
                      <a:pt x="42" y="624"/>
                      <a:pt x="39" y="607"/>
                    </a:cubicBezTo>
                    <a:cubicBezTo>
                      <a:pt x="36" y="590"/>
                      <a:pt x="0" y="584"/>
                      <a:pt x="0" y="584"/>
                    </a:cubicBezTo>
                    <a:cubicBezTo>
                      <a:pt x="0" y="584"/>
                      <a:pt x="23" y="577"/>
                      <a:pt x="15" y="563"/>
                    </a:cubicBezTo>
                    <a:cubicBezTo>
                      <a:pt x="6" y="549"/>
                      <a:pt x="10" y="524"/>
                      <a:pt x="10" y="524"/>
                    </a:cubicBezTo>
                    <a:cubicBezTo>
                      <a:pt x="10" y="524"/>
                      <a:pt x="16" y="517"/>
                      <a:pt x="12" y="500"/>
                    </a:cubicBezTo>
                    <a:cubicBezTo>
                      <a:pt x="7" y="483"/>
                      <a:pt x="6" y="443"/>
                      <a:pt x="6" y="443"/>
                    </a:cubicBezTo>
                    <a:close/>
                  </a:path>
                </a:pathLst>
              </a:custGeom>
              <a:solidFill>
                <a:srgbClr val="EB70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7" name="Freeform 312">
                <a:extLst>
                  <a:ext uri="{FF2B5EF4-FFF2-40B4-BE49-F238E27FC236}">
                    <a16:creationId xmlns:a16="http://schemas.microsoft.com/office/drawing/2014/main" id="{A6BDACC4-F8D8-409D-88A3-C39A4C3EF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1401"/>
                <a:ext cx="564" cy="1034"/>
              </a:xfrm>
              <a:custGeom>
                <a:avLst/>
                <a:gdLst>
                  <a:gd name="T0" fmla="*/ 501 w 588"/>
                  <a:gd name="T1" fmla="*/ 145 h 1081"/>
                  <a:gd name="T2" fmla="*/ 519 w 588"/>
                  <a:gd name="T3" fmla="*/ 85 h 1081"/>
                  <a:gd name="T4" fmla="*/ 472 w 588"/>
                  <a:gd name="T5" fmla="*/ 14 h 1081"/>
                  <a:gd name="T6" fmla="*/ 366 w 588"/>
                  <a:gd name="T7" fmla="*/ 33 h 1081"/>
                  <a:gd name="T8" fmla="*/ 224 w 588"/>
                  <a:gd name="T9" fmla="*/ 91 h 1081"/>
                  <a:gd name="T10" fmla="*/ 119 w 588"/>
                  <a:gd name="T11" fmla="*/ 117 h 1081"/>
                  <a:gd name="T12" fmla="*/ 88 w 588"/>
                  <a:gd name="T13" fmla="*/ 200 h 1081"/>
                  <a:gd name="T14" fmla="*/ 64 w 588"/>
                  <a:gd name="T15" fmla="*/ 273 h 1081"/>
                  <a:gd name="T16" fmla="*/ 20 w 588"/>
                  <a:gd name="T17" fmla="*/ 343 h 1081"/>
                  <a:gd name="T18" fmla="*/ 34 w 588"/>
                  <a:gd name="T19" fmla="*/ 523 h 1081"/>
                  <a:gd name="T20" fmla="*/ 104 w 588"/>
                  <a:gd name="T21" fmla="*/ 713 h 1081"/>
                  <a:gd name="T22" fmla="*/ 124 w 588"/>
                  <a:gd name="T23" fmla="*/ 809 h 1081"/>
                  <a:gd name="T24" fmla="*/ 149 w 588"/>
                  <a:gd name="T25" fmla="*/ 839 h 1081"/>
                  <a:gd name="T26" fmla="*/ 153 w 588"/>
                  <a:gd name="T27" fmla="*/ 888 h 1081"/>
                  <a:gd name="T28" fmla="*/ 169 w 588"/>
                  <a:gd name="T29" fmla="*/ 946 h 1081"/>
                  <a:gd name="T30" fmla="*/ 211 w 588"/>
                  <a:gd name="T31" fmla="*/ 901 h 1081"/>
                  <a:gd name="T32" fmla="*/ 255 w 588"/>
                  <a:gd name="T33" fmla="*/ 830 h 1081"/>
                  <a:gd name="T34" fmla="*/ 257 w 588"/>
                  <a:gd name="T35" fmla="*/ 778 h 1081"/>
                  <a:gd name="T36" fmla="*/ 268 w 588"/>
                  <a:gd name="T37" fmla="*/ 711 h 1081"/>
                  <a:gd name="T38" fmla="*/ 291 w 588"/>
                  <a:gd name="T39" fmla="*/ 568 h 1081"/>
                  <a:gd name="T40" fmla="*/ 347 w 588"/>
                  <a:gd name="T41" fmla="*/ 390 h 1081"/>
                  <a:gd name="T42" fmla="*/ 366 w 588"/>
                  <a:gd name="T43" fmla="*/ 312 h 1081"/>
                  <a:gd name="T44" fmla="*/ 373 w 588"/>
                  <a:gd name="T45" fmla="*/ 249 h 1081"/>
                  <a:gd name="T46" fmla="*/ 417 w 588"/>
                  <a:gd name="T47" fmla="*/ 190 h 1081"/>
                  <a:gd name="T48" fmla="*/ 490 w 588"/>
                  <a:gd name="T49" fmla="*/ 152 h 108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88" h="1081">
                    <a:moveTo>
                      <a:pt x="567" y="166"/>
                    </a:moveTo>
                    <a:cubicBezTo>
                      <a:pt x="573" y="142"/>
                      <a:pt x="588" y="122"/>
                      <a:pt x="588" y="97"/>
                    </a:cubicBezTo>
                    <a:cubicBezTo>
                      <a:pt x="588" y="63"/>
                      <a:pt x="567" y="31"/>
                      <a:pt x="535" y="17"/>
                    </a:cubicBezTo>
                    <a:cubicBezTo>
                      <a:pt x="493" y="0"/>
                      <a:pt x="451" y="14"/>
                      <a:pt x="415" y="38"/>
                    </a:cubicBezTo>
                    <a:cubicBezTo>
                      <a:pt x="362" y="74"/>
                      <a:pt x="319" y="97"/>
                      <a:pt x="254" y="103"/>
                    </a:cubicBezTo>
                    <a:cubicBezTo>
                      <a:pt x="217" y="107"/>
                      <a:pt x="163" y="103"/>
                      <a:pt x="135" y="134"/>
                    </a:cubicBezTo>
                    <a:cubicBezTo>
                      <a:pt x="113" y="159"/>
                      <a:pt x="109" y="198"/>
                      <a:pt x="100" y="228"/>
                    </a:cubicBezTo>
                    <a:cubicBezTo>
                      <a:pt x="92" y="256"/>
                      <a:pt x="86" y="286"/>
                      <a:pt x="73" y="312"/>
                    </a:cubicBezTo>
                    <a:cubicBezTo>
                      <a:pt x="59" y="342"/>
                      <a:pt x="34" y="361"/>
                      <a:pt x="23" y="392"/>
                    </a:cubicBezTo>
                    <a:cubicBezTo>
                      <a:pt x="0" y="455"/>
                      <a:pt x="30" y="534"/>
                      <a:pt x="38" y="598"/>
                    </a:cubicBezTo>
                    <a:cubicBezTo>
                      <a:pt x="48" y="676"/>
                      <a:pt x="86" y="743"/>
                      <a:pt x="118" y="814"/>
                    </a:cubicBezTo>
                    <a:cubicBezTo>
                      <a:pt x="135" y="852"/>
                      <a:pt x="116" y="896"/>
                      <a:pt x="140" y="924"/>
                    </a:cubicBezTo>
                    <a:cubicBezTo>
                      <a:pt x="151" y="937"/>
                      <a:pt x="163" y="941"/>
                      <a:pt x="169" y="959"/>
                    </a:cubicBezTo>
                    <a:cubicBezTo>
                      <a:pt x="175" y="976"/>
                      <a:pt x="169" y="996"/>
                      <a:pt x="173" y="1014"/>
                    </a:cubicBezTo>
                    <a:cubicBezTo>
                      <a:pt x="179" y="1039"/>
                      <a:pt x="198" y="1053"/>
                      <a:pt x="191" y="1081"/>
                    </a:cubicBezTo>
                    <a:cubicBezTo>
                      <a:pt x="209" y="1080"/>
                      <a:pt x="228" y="1044"/>
                      <a:pt x="239" y="1030"/>
                    </a:cubicBezTo>
                    <a:cubicBezTo>
                      <a:pt x="260" y="1004"/>
                      <a:pt x="280" y="981"/>
                      <a:pt x="289" y="948"/>
                    </a:cubicBezTo>
                    <a:cubicBezTo>
                      <a:pt x="295" y="926"/>
                      <a:pt x="293" y="911"/>
                      <a:pt x="291" y="889"/>
                    </a:cubicBezTo>
                    <a:cubicBezTo>
                      <a:pt x="288" y="860"/>
                      <a:pt x="295" y="839"/>
                      <a:pt x="303" y="812"/>
                    </a:cubicBezTo>
                    <a:cubicBezTo>
                      <a:pt x="319" y="758"/>
                      <a:pt x="322" y="704"/>
                      <a:pt x="329" y="649"/>
                    </a:cubicBezTo>
                    <a:cubicBezTo>
                      <a:pt x="339" y="578"/>
                      <a:pt x="375" y="514"/>
                      <a:pt x="393" y="446"/>
                    </a:cubicBezTo>
                    <a:cubicBezTo>
                      <a:pt x="401" y="417"/>
                      <a:pt x="408" y="386"/>
                      <a:pt x="415" y="356"/>
                    </a:cubicBezTo>
                    <a:cubicBezTo>
                      <a:pt x="420" y="333"/>
                      <a:pt x="417" y="306"/>
                      <a:pt x="423" y="284"/>
                    </a:cubicBezTo>
                    <a:cubicBezTo>
                      <a:pt x="430" y="256"/>
                      <a:pt x="450" y="233"/>
                      <a:pt x="473" y="217"/>
                    </a:cubicBezTo>
                    <a:cubicBezTo>
                      <a:pt x="502" y="198"/>
                      <a:pt x="533" y="200"/>
                      <a:pt x="556" y="174"/>
                    </a:cubicBezTo>
                  </a:path>
                </a:pathLst>
              </a:custGeom>
              <a:solidFill>
                <a:srgbClr val="E8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8" name="Freeform 313">
                <a:extLst>
                  <a:ext uri="{FF2B5EF4-FFF2-40B4-BE49-F238E27FC236}">
                    <a16:creationId xmlns:a16="http://schemas.microsoft.com/office/drawing/2014/main" id="{08604C4C-5D41-428B-9277-CB3AE1FF2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271"/>
                <a:ext cx="770" cy="1810"/>
              </a:xfrm>
              <a:custGeom>
                <a:avLst/>
                <a:gdLst>
                  <a:gd name="T0" fmla="*/ 455 w 803"/>
                  <a:gd name="T1" fmla="*/ 0 h 1892"/>
                  <a:gd name="T2" fmla="*/ 385 w 803"/>
                  <a:gd name="T3" fmla="*/ 326 h 1892"/>
                  <a:gd name="T4" fmla="*/ 343 w 803"/>
                  <a:gd name="T5" fmla="*/ 434 h 1892"/>
                  <a:gd name="T6" fmla="*/ 300 w 803"/>
                  <a:gd name="T7" fmla="*/ 595 h 1892"/>
                  <a:gd name="T8" fmla="*/ 258 w 803"/>
                  <a:gd name="T9" fmla="*/ 730 h 1892"/>
                  <a:gd name="T10" fmla="*/ 257 w 803"/>
                  <a:gd name="T11" fmla="*/ 754 h 1892"/>
                  <a:gd name="T12" fmla="*/ 256 w 803"/>
                  <a:gd name="T13" fmla="*/ 784 h 1892"/>
                  <a:gd name="T14" fmla="*/ 241 w 803"/>
                  <a:gd name="T15" fmla="*/ 839 h 1892"/>
                  <a:gd name="T16" fmla="*/ 225 w 803"/>
                  <a:gd name="T17" fmla="*/ 876 h 1892"/>
                  <a:gd name="T18" fmla="*/ 244 w 803"/>
                  <a:gd name="T19" fmla="*/ 936 h 1892"/>
                  <a:gd name="T20" fmla="*/ 244 w 803"/>
                  <a:gd name="T21" fmla="*/ 1023 h 1892"/>
                  <a:gd name="T22" fmla="*/ 211 w 803"/>
                  <a:gd name="T23" fmla="*/ 1121 h 1892"/>
                  <a:gd name="T24" fmla="*/ 148 w 803"/>
                  <a:gd name="T25" fmla="*/ 1183 h 1892"/>
                  <a:gd name="T26" fmla="*/ 109 w 803"/>
                  <a:gd name="T27" fmla="*/ 1276 h 1892"/>
                  <a:gd name="T28" fmla="*/ 68 w 803"/>
                  <a:gd name="T29" fmla="*/ 1320 h 1892"/>
                  <a:gd name="T30" fmla="*/ 54 w 803"/>
                  <a:gd name="T31" fmla="*/ 1364 h 1892"/>
                  <a:gd name="T32" fmla="*/ 21 w 803"/>
                  <a:gd name="T33" fmla="*/ 1397 h 1892"/>
                  <a:gd name="T34" fmla="*/ 0 w 803"/>
                  <a:gd name="T35" fmla="*/ 1435 h 1892"/>
                  <a:gd name="T36" fmla="*/ 0 w 803"/>
                  <a:gd name="T37" fmla="*/ 1465 h 1892"/>
                  <a:gd name="T38" fmla="*/ 0 w 803"/>
                  <a:gd name="T39" fmla="*/ 1465 h 1892"/>
                  <a:gd name="T40" fmla="*/ 1 w 803"/>
                  <a:gd name="T41" fmla="*/ 1468 h 1892"/>
                  <a:gd name="T42" fmla="*/ 17 w 803"/>
                  <a:gd name="T43" fmla="*/ 1489 h 1892"/>
                  <a:gd name="T44" fmla="*/ 14 w 803"/>
                  <a:gd name="T45" fmla="*/ 1505 h 1892"/>
                  <a:gd name="T46" fmla="*/ 27 w 803"/>
                  <a:gd name="T47" fmla="*/ 1510 h 1892"/>
                  <a:gd name="T48" fmla="*/ 21 w 803"/>
                  <a:gd name="T49" fmla="*/ 1511 h 1892"/>
                  <a:gd name="T50" fmla="*/ 32 w 803"/>
                  <a:gd name="T51" fmla="*/ 1522 h 1892"/>
                  <a:gd name="T52" fmla="*/ 17 w 803"/>
                  <a:gd name="T53" fmla="*/ 1548 h 1892"/>
                  <a:gd name="T54" fmla="*/ 36 w 803"/>
                  <a:gd name="T55" fmla="*/ 1577 h 1892"/>
                  <a:gd name="T56" fmla="*/ 12 w 803"/>
                  <a:gd name="T57" fmla="*/ 1606 h 1892"/>
                  <a:gd name="T58" fmla="*/ 34 w 803"/>
                  <a:gd name="T59" fmla="*/ 1646 h 1892"/>
                  <a:gd name="T60" fmla="*/ 68 w 803"/>
                  <a:gd name="T61" fmla="*/ 1657 h 1892"/>
                  <a:gd name="T62" fmla="*/ 94 w 803"/>
                  <a:gd name="T63" fmla="*/ 1615 h 1892"/>
                  <a:gd name="T64" fmla="*/ 82 w 803"/>
                  <a:gd name="T65" fmla="*/ 1575 h 1892"/>
                  <a:gd name="T66" fmla="*/ 111 w 803"/>
                  <a:gd name="T67" fmla="*/ 1552 h 1892"/>
                  <a:gd name="T68" fmla="*/ 84 w 803"/>
                  <a:gd name="T69" fmla="*/ 1506 h 1892"/>
                  <a:gd name="T70" fmla="*/ 84 w 803"/>
                  <a:gd name="T71" fmla="*/ 1477 h 1892"/>
                  <a:gd name="T72" fmla="*/ 105 w 803"/>
                  <a:gd name="T73" fmla="*/ 1439 h 1892"/>
                  <a:gd name="T74" fmla="*/ 138 w 803"/>
                  <a:gd name="T75" fmla="*/ 1406 h 1892"/>
                  <a:gd name="T76" fmla="*/ 152 w 803"/>
                  <a:gd name="T77" fmla="*/ 1362 h 1892"/>
                  <a:gd name="T78" fmla="*/ 194 w 803"/>
                  <a:gd name="T79" fmla="*/ 1318 h 1892"/>
                  <a:gd name="T80" fmla="*/ 233 w 803"/>
                  <a:gd name="T81" fmla="*/ 1225 h 1892"/>
                  <a:gd name="T82" fmla="*/ 222 w 803"/>
                  <a:gd name="T83" fmla="*/ 1162 h 1892"/>
                  <a:gd name="T84" fmla="*/ 213 w 803"/>
                  <a:gd name="T85" fmla="*/ 1120 h 1892"/>
                  <a:gd name="T86" fmla="*/ 247 w 803"/>
                  <a:gd name="T87" fmla="*/ 1041 h 1892"/>
                  <a:gd name="T88" fmla="*/ 299 w 803"/>
                  <a:gd name="T89" fmla="*/ 952 h 1892"/>
                  <a:gd name="T90" fmla="*/ 325 w 803"/>
                  <a:gd name="T91" fmla="*/ 881 h 1892"/>
                  <a:gd name="T92" fmla="*/ 340 w 803"/>
                  <a:gd name="T93" fmla="*/ 827 h 1892"/>
                  <a:gd name="T94" fmla="*/ 341 w 803"/>
                  <a:gd name="T95" fmla="*/ 796 h 1892"/>
                  <a:gd name="T96" fmla="*/ 343 w 803"/>
                  <a:gd name="T97" fmla="*/ 772 h 1892"/>
                  <a:gd name="T98" fmla="*/ 346 w 803"/>
                  <a:gd name="T99" fmla="*/ 745 h 1892"/>
                  <a:gd name="T100" fmla="*/ 340 w 803"/>
                  <a:gd name="T101" fmla="*/ 670 h 1892"/>
                  <a:gd name="T102" fmla="*/ 354 w 803"/>
                  <a:gd name="T103" fmla="*/ 623 h 1892"/>
                  <a:gd name="T104" fmla="*/ 357 w 803"/>
                  <a:gd name="T105" fmla="*/ 569 h 1892"/>
                  <a:gd name="T106" fmla="*/ 382 w 803"/>
                  <a:gd name="T107" fmla="*/ 518 h 1892"/>
                  <a:gd name="T108" fmla="*/ 383 w 803"/>
                  <a:gd name="T109" fmla="*/ 483 h 1892"/>
                  <a:gd name="T110" fmla="*/ 385 w 803"/>
                  <a:gd name="T111" fmla="*/ 449 h 1892"/>
                  <a:gd name="T112" fmla="*/ 397 w 803"/>
                  <a:gd name="T113" fmla="*/ 408 h 1892"/>
                  <a:gd name="T114" fmla="*/ 397 w 803"/>
                  <a:gd name="T115" fmla="*/ 381 h 1892"/>
                  <a:gd name="T116" fmla="*/ 398 w 803"/>
                  <a:gd name="T117" fmla="*/ 352 h 1892"/>
                  <a:gd name="T118" fmla="*/ 455 w 803"/>
                  <a:gd name="T119" fmla="*/ 0 h 189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03" h="1892">
                    <a:moveTo>
                      <a:pt x="516" y="0"/>
                    </a:moveTo>
                    <a:cubicBezTo>
                      <a:pt x="653" y="111"/>
                      <a:pt x="655" y="277"/>
                      <a:pt x="437" y="372"/>
                    </a:cubicBezTo>
                    <a:cubicBezTo>
                      <a:pt x="397" y="390"/>
                      <a:pt x="388" y="483"/>
                      <a:pt x="389" y="496"/>
                    </a:cubicBezTo>
                    <a:cubicBezTo>
                      <a:pt x="390" y="508"/>
                      <a:pt x="355" y="662"/>
                      <a:pt x="340" y="679"/>
                    </a:cubicBezTo>
                    <a:cubicBezTo>
                      <a:pt x="324" y="696"/>
                      <a:pt x="303" y="822"/>
                      <a:pt x="293" y="834"/>
                    </a:cubicBezTo>
                    <a:cubicBezTo>
                      <a:pt x="283" y="845"/>
                      <a:pt x="284" y="851"/>
                      <a:pt x="291" y="861"/>
                    </a:cubicBezTo>
                    <a:cubicBezTo>
                      <a:pt x="299" y="871"/>
                      <a:pt x="294" y="882"/>
                      <a:pt x="290" y="896"/>
                    </a:cubicBezTo>
                    <a:cubicBezTo>
                      <a:pt x="286" y="911"/>
                      <a:pt x="269" y="929"/>
                      <a:pt x="273" y="959"/>
                    </a:cubicBezTo>
                    <a:cubicBezTo>
                      <a:pt x="277" y="989"/>
                      <a:pt x="261" y="969"/>
                      <a:pt x="256" y="1000"/>
                    </a:cubicBezTo>
                    <a:cubicBezTo>
                      <a:pt x="250" y="1032"/>
                      <a:pt x="303" y="1017"/>
                      <a:pt x="276" y="1068"/>
                    </a:cubicBezTo>
                    <a:cubicBezTo>
                      <a:pt x="249" y="1119"/>
                      <a:pt x="287" y="1158"/>
                      <a:pt x="276" y="1168"/>
                    </a:cubicBezTo>
                    <a:cubicBezTo>
                      <a:pt x="264" y="1178"/>
                      <a:pt x="255" y="1242"/>
                      <a:pt x="239" y="1281"/>
                    </a:cubicBezTo>
                    <a:cubicBezTo>
                      <a:pt x="227" y="1310"/>
                      <a:pt x="186" y="1318"/>
                      <a:pt x="168" y="1352"/>
                    </a:cubicBezTo>
                    <a:cubicBezTo>
                      <a:pt x="149" y="1386"/>
                      <a:pt x="149" y="1443"/>
                      <a:pt x="124" y="1457"/>
                    </a:cubicBezTo>
                    <a:cubicBezTo>
                      <a:pt x="98" y="1471"/>
                      <a:pt x="78" y="1488"/>
                      <a:pt x="77" y="1508"/>
                    </a:cubicBezTo>
                    <a:cubicBezTo>
                      <a:pt x="75" y="1528"/>
                      <a:pt x="70" y="1548"/>
                      <a:pt x="60" y="1559"/>
                    </a:cubicBezTo>
                    <a:cubicBezTo>
                      <a:pt x="50" y="1571"/>
                      <a:pt x="25" y="1579"/>
                      <a:pt x="24" y="1595"/>
                    </a:cubicBezTo>
                    <a:cubicBezTo>
                      <a:pt x="23" y="1611"/>
                      <a:pt x="0" y="1612"/>
                      <a:pt x="0" y="1639"/>
                    </a:cubicBezTo>
                    <a:cubicBezTo>
                      <a:pt x="0" y="1666"/>
                      <a:pt x="0" y="1672"/>
                      <a:pt x="0" y="1672"/>
                    </a:cubicBezTo>
                    <a:cubicBezTo>
                      <a:pt x="0" y="1672"/>
                      <a:pt x="0" y="1672"/>
                      <a:pt x="0" y="1672"/>
                    </a:cubicBezTo>
                    <a:cubicBezTo>
                      <a:pt x="0" y="1674"/>
                      <a:pt x="1" y="1676"/>
                      <a:pt x="1" y="1676"/>
                    </a:cubicBezTo>
                    <a:cubicBezTo>
                      <a:pt x="20" y="1700"/>
                      <a:pt x="20" y="1700"/>
                      <a:pt x="20" y="1700"/>
                    </a:cubicBezTo>
                    <a:cubicBezTo>
                      <a:pt x="17" y="1719"/>
                      <a:pt x="17" y="1719"/>
                      <a:pt x="17" y="1719"/>
                    </a:cubicBezTo>
                    <a:cubicBezTo>
                      <a:pt x="20" y="1721"/>
                      <a:pt x="25" y="1723"/>
                      <a:pt x="30" y="1724"/>
                    </a:cubicBezTo>
                    <a:cubicBezTo>
                      <a:pt x="30" y="1724"/>
                      <a:pt x="28" y="1725"/>
                      <a:pt x="24" y="1726"/>
                    </a:cubicBezTo>
                    <a:cubicBezTo>
                      <a:pt x="27" y="1728"/>
                      <a:pt x="31" y="1732"/>
                      <a:pt x="35" y="1738"/>
                    </a:cubicBezTo>
                    <a:cubicBezTo>
                      <a:pt x="45" y="1755"/>
                      <a:pt x="20" y="1768"/>
                      <a:pt x="20" y="1768"/>
                    </a:cubicBezTo>
                    <a:cubicBezTo>
                      <a:pt x="20" y="1768"/>
                      <a:pt x="40" y="1774"/>
                      <a:pt x="42" y="1801"/>
                    </a:cubicBezTo>
                    <a:cubicBezTo>
                      <a:pt x="43" y="1828"/>
                      <a:pt x="13" y="1834"/>
                      <a:pt x="13" y="1834"/>
                    </a:cubicBezTo>
                    <a:cubicBezTo>
                      <a:pt x="66" y="1831"/>
                      <a:pt x="39" y="1881"/>
                      <a:pt x="39" y="1881"/>
                    </a:cubicBezTo>
                    <a:cubicBezTo>
                      <a:pt x="55" y="1869"/>
                      <a:pt x="77" y="1892"/>
                      <a:pt x="77" y="1892"/>
                    </a:cubicBezTo>
                    <a:cubicBezTo>
                      <a:pt x="77" y="1858"/>
                      <a:pt x="106" y="1844"/>
                      <a:pt x="106" y="1844"/>
                    </a:cubicBezTo>
                    <a:cubicBezTo>
                      <a:pt x="106" y="1844"/>
                      <a:pt x="89" y="1821"/>
                      <a:pt x="93" y="1799"/>
                    </a:cubicBezTo>
                    <a:cubicBezTo>
                      <a:pt x="97" y="1778"/>
                      <a:pt x="126" y="1772"/>
                      <a:pt x="126" y="1772"/>
                    </a:cubicBezTo>
                    <a:cubicBezTo>
                      <a:pt x="87" y="1762"/>
                      <a:pt x="96" y="1720"/>
                      <a:pt x="96" y="1720"/>
                    </a:cubicBezTo>
                    <a:cubicBezTo>
                      <a:pt x="96" y="1720"/>
                      <a:pt x="96" y="1714"/>
                      <a:pt x="96" y="1687"/>
                    </a:cubicBezTo>
                    <a:cubicBezTo>
                      <a:pt x="96" y="1660"/>
                      <a:pt x="119" y="1659"/>
                      <a:pt x="120" y="1643"/>
                    </a:cubicBezTo>
                    <a:cubicBezTo>
                      <a:pt x="121" y="1627"/>
                      <a:pt x="146" y="1619"/>
                      <a:pt x="156" y="1607"/>
                    </a:cubicBezTo>
                    <a:cubicBezTo>
                      <a:pt x="166" y="1596"/>
                      <a:pt x="171" y="1576"/>
                      <a:pt x="173" y="1556"/>
                    </a:cubicBezTo>
                    <a:cubicBezTo>
                      <a:pt x="174" y="1536"/>
                      <a:pt x="194" y="1519"/>
                      <a:pt x="220" y="1505"/>
                    </a:cubicBezTo>
                    <a:cubicBezTo>
                      <a:pt x="245" y="1491"/>
                      <a:pt x="245" y="1434"/>
                      <a:pt x="264" y="1400"/>
                    </a:cubicBezTo>
                    <a:cubicBezTo>
                      <a:pt x="282" y="1366"/>
                      <a:pt x="271" y="1352"/>
                      <a:pt x="251" y="1328"/>
                    </a:cubicBezTo>
                    <a:cubicBezTo>
                      <a:pt x="231" y="1303"/>
                      <a:pt x="231" y="1289"/>
                      <a:pt x="242" y="1279"/>
                    </a:cubicBezTo>
                    <a:cubicBezTo>
                      <a:pt x="254" y="1269"/>
                      <a:pt x="254" y="1240"/>
                      <a:pt x="281" y="1189"/>
                    </a:cubicBezTo>
                    <a:cubicBezTo>
                      <a:pt x="308" y="1138"/>
                      <a:pt x="333" y="1118"/>
                      <a:pt x="339" y="1087"/>
                    </a:cubicBezTo>
                    <a:cubicBezTo>
                      <a:pt x="345" y="1055"/>
                      <a:pt x="373" y="1037"/>
                      <a:pt x="369" y="1007"/>
                    </a:cubicBezTo>
                    <a:cubicBezTo>
                      <a:pt x="365" y="977"/>
                      <a:pt x="382" y="959"/>
                      <a:pt x="386" y="944"/>
                    </a:cubicBezTo>
                    <a:cubicBezTo>
                      <a:pt x="390" y="930"/>
                      <a:pt x="395" y="919"/>
                      <a:pt x="387" y="909"/>
                    </a:cubicBezTo>
                    <a:cubicBezTo>
                      <a:pt x="380" y="899"/>
                      <a:pt x="379" y="893"/>
                      <a:pt x="389" y="882"/>
                    </a:cubicBezTo>
                    <a:cubicBezTo>
                      <a:pt x="399" y="870"/>
                      <a:pt x="407" y="866"/>
                      <a:pt x="392" y="851"/>
                    </a:cubicBezTo>
                    <a:cubicBezTo>
                      <a:pt x="376" y="835"/>
                      <a:pt x="387" y="792"/>
                      <a:pt x="386" y="765"/>
                    </a:cubicBezTo>
                    <a:cubicBezTo>
                      <a:pt x="385" y="738"/>
                      <a:pt x="386" y="728"/>
                      <a:pt x="402" y="711"/>
                    </a:cubicBezTo>
                    <a:cubicBezTo>
                      <a:pt x="417" y="694"/>
                      <a:pt x="412" y="678"/>
                      <a:pt x="405" y="650"/>
                    </a:cubicBezTo>
                    <a:cubicBezTo>
                      <a:pt x="397" y="622"/>
                      <a:pt x="433" y="612"/>
                      <a:pt x="433" y="592"/>
                    </a:cubicBezTo>
                    <a:cubicBezTo>
                      <a:pt x="433" y="572"/>
                      <a:pt x="436" y="565"/>
                      <a:pt x="434" y="552"/>
                    </a:cubicBezTo>
                    <a:cubicBezTo>
                      <a:pt x="433" y="539"/>
                      <a:pt x="446" y="535"/>
                      <a:pt x="437" y="512"/>
                    </a:cubicBezTo>
                    <a:cubicBezTo>
                      <a:pt x="429" y="489"/>
                      <a:pt x="460" y="486"/>
                      <a:pt x="450" y="466"/>
                    </a:cubicBezTo>
                    <a:cubicBezTo>
                      <a:pt x="440" y="447"/>
                      <a:pt x="457" y="445"/>
                      <a:pt x="450" y="435"/>
                    </a:cubicBezTo>
                    <a:cubicBezTo>
                      <a:pt x="443" y="425"/>
                      <a:pt x="452" y="402"/>
                      <a:pt x="452" y="402"/>
                    </a:cubicBezTo>
                    <a:cubicBezTo>
                      <a:pt x="612" y="345"/>
                      <a:pt x="803" y="89"/>
                      <a:pt x="516" y="0"/>
                    </a:cubicBezTo>
                    <a:close/>
                  </a:path>
                </a:pathLst>
              </a:custGeom>
              <a:solidFill>
                <a:srgbClr val="E8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9" name="Freeform 314">
                <a:extLst>
                  <a:ext uri="{FF2B5EF4-FFF2-40B4-BE49-F238E27FC236}">
                    <a16:creationId xmlns:a16="http://schemas.microsoft.com/office/drawing/2014/main" id="{4817756B-25C2-44D2-8B8A-E4ADC024C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60"/>
                <a:ext cx="409" cy="909"/>
              </a:xfrm>
              <a:custGeom>
                <a:avLst/>
                <a:gdLst>
                  <a:gd name="T0" fmla="*/ 358 w 427"/>
                  <a:gd name="T1" fmla="*/ 82 h 950"/>
                  <a:gd name="T2" fmla="*/ 369 w 427"/>
                  <a:gd name="T3" fmla="*/ 27 h 950"/>
                  <a:gd name="T4" fmla="*/ 309 w 427"/>
                  <a:gd name="T5" fmla="*/ 14 h 950"/>
                  <a:gd name="T6" fmla="*/ 239 w 427"/>
                  <a:gd name="T7" fmla="*/ 52 h 950"/>
                  <a:gd name="T8" fmla="*/ 151 w 427"/>
                  <a:gd name="T9" fmla="*/ 98 h 950"/>
                  <a:gd name="T10" fmla="*/ 60 w 427"/>
                  <a:gd name="T11" fmla="*/ 207 h 950"/>
                  <a:gd name="T12" fmla="*/ 44 w 427"/>
                  <a:gd name="T13" fmla="*/ 260 h 950"/>
                  <a:gd name="T14" fmla="*/ 12 w 427"/>
                  <a:gd name="T15" fmla="*/ 328 h 950"/>
                  <a:gd name="T16" fmla="*/ 49 w 427"/>
                  <a:gd name="T17" fmla="*/ 494 h 950"/>
                  <a:gd name="T18" fmla="*/ 72 w 427"/>
                  <a:gd name="T19" fmla="*/ 627 h 950"/>
                  <a:gd name="T20" fmla="*/ 77 w 427"/>
                  <a:gd name="T21" fmla="*/ 778 h 950"/>
                  <a:gd name="T22" fmla="*/ 98 w 427"/>
                  <a:gd name="T23" fmla="*/ 810 h 950"/>
                  <a:gd name="T24" fmla="*/ 131 w 427"/>
                  <a:gd name="T25" fmla="*/ 767 h 950"/>
                  <a:gd name="T26" fmla="*/ 163 w 427"/>
                  <a:gd name="T27" fmla="*/ 747 h 950"/>
                  <a:gd name="T28" fmla="*/ 194 w 427"/>
                  <a:gd name="T29" fmla="*/ 638 h 950"/>
                  <a:gd name="T30" fmla="*/ 193 w 427"/>
                  <a:gd name="T31" fmla="*/ 476 h 950"/>
                  <a:gd name="T32" fmla="*/ 207 w 427"/>
                  <a:gd name="T33" fmla="*/ 395 h 950"/>
                  <a:gd name="T34" fmla="*/ 203 w 427"/>
                  <a:gd name="T35" fmla="*/ 313 h 950"/>
                  <a:gd name="T36" fmla="*/ 267 w 427"/>
                  <a:gd name="T37" fmla="*/ 193 h 950"/>
                  <a:gd name="T38" fmla="*/ 360 w 427"/>
                  <a:gd name="T39" fmla="*/ 73 h 9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27" h="950">
                    <a:moveTo>
                      <a:pt x="407" y="94"/>
                    </a:moveTo>
                    <a:cubicBezTo>
                      <a:pt x="419" y="81"/>
                      <a:pt x="427" y="46"/>
                      <a:pt x="420" y="30"/>
                    </a:cubicBezTo>
                    <a:cubicBezTo>
                      <a:pt x="408" y="0"/>
                      <a:pt x="376" y="7"/>
                      <a:pt x="352" y="17"/>
                    </a:cubicBezTo>
                    <a:cubicBezTo>
                      <a:pt x="324" y="29"/>
                      <a:pt x="299" y="46"/>
                      <a:pt x="271" y="59"/>
                    </a:cubicBezTo>
                    <a:cubicBezTo>
                      <a:pt x="237" y="74"/>
                      <a:pt x="202" y="90"/>
                      <a:pt x="172" y="112"/>
                    </a:cubicBezTo>
                    <a:cubicBezTo>
                      <a:pt x="123" y="148"/>
                      <a:pt x="79" y="172"/>
                      <a:pt x="69" y="236"/>
                    </a:cubicBezTo>
                    <a:cubicBezTo>
                      <a:pt x="64" y="263"/>
                      <a:pt x="64" y="274"/>
                      <a:pt x="50" y="297"/>
                    </a:cubicBezTo>
                    <a:cubicBezTo>
                      <a:pt x="34" y="322"/>
                      <a:pt x="21" y="344"/>
                      <a:pt x="15" y="374"/>
                    </a:cubicBezTo>
                    <a:cubicBezTo>
                      <a:pt x="0" y="446"/>
                      <a:pt x="41" y="495"/>
                      <a:pt x="55" y="563"/>
                    </a:cubicBezTo>
                    <a:cubicBezTo>
                      <a:pt x="66" y="614"/>
                      <a:pt x="68" y="665"/>
                      <a:pt x="81" y="716"/>
                    </a:cubicBezTo>
                    <a:cubicBezTo>
                      <a:pt x="97" y="776"/>
                      <a:pt x="85" y="826"/>
                      <a:pt x="87" y="888"/>
                    </a:cubicBezTo>
                    <a:cubicBezTo>
                      <a:pt x="88" y="911"/>
                      <a:pt x="84" y="950"/>
                      <a:pt x="111" y="925"/>
                    </a:cubicBezTo>
                    <a:cubicBezTo>
                      <a:pt x="127" y="911"/>
                      <a:pt x="130" y="889"/>
                      <a:pt x="149" y="876"/>
                    </a:cubicBezTo>
                    <a:cubicBezTo>
                      <a:pt x="161" y="867"/>
                      <a:pt x="175" y="865"/>
                      <a:pt x="186" y="853"/>
                    </a:cubicBezTo>
                    <a:cubicBezTo>
                      <a:pt x="217" y="821"/>
                      <a:pt x="221" y="770"/>
                      <a:pt x="221" y="728"/>
                    </a:cubicBezTo>
                    <a:cubicBezTo>
                      <a:pt x="220" y="665"/>
                      <a:pt x="213" y="604"/>
                      <a:pt x="219" y="542"/>
                    </a:cubicBezTo>
                    <a:cubicBezTo>
                      <a:pt x="221" y="511"/>
                      <a:pt x="230" y="482"/>
                      <a:pt x="235" y="452"/>
                    </a:cubicBezTo>
                    <a:cubicBezTo>
                      <a:pt x="239" y="419"/>
                      <a:pt x="234" y="389"/>
                      <a:pt x="231" y="357"/>
                    </a:cubicBezTo>
                    <a:cubicBezTo>
                      <a:pt x="227" y="304"/>
                      <a:pt x="275" y="261"/>
                      <a:pt x="304" y="220"/>
                    </a:cubicBezTo>
                    <a:cubicBezTo>
                      <a:pt x="337" y="170"/>
                      <a:pt x="371" y="125"/>
                      <a:pt x="410" y="83"/>
                    </a:cubicBezTo>
                  </a:path>
                </a:pathLst>
              </a:custGeom>
              <a:solidFill>
                <a:srgbClr val="E63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0" name="Freeform 315">
                <a:extLst>
                  <a:ext uri="{FF2B5EF4-FFF2-40B4-BE49-F238E27FC236}">
                    <a16:creationId xmlns:a16="http://schemas.microsoft.com/office/drawing/2014/main" id="{24FD5389-3F4A-454E-B096-6B4DED5A4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482"/>
                <a:ext cx="318" cy="799"/>
              </a:xfrm>
              <a:custGeom>
                <a:avLst/>
                <a:gdLst>
                  <a:gd name="T0" fmla="*/ 288 w 332"/>
                  <a:gd name="T1" fmla="*/ 33 h 835"/>
                  <a:gd name="T2" fmla="*/ 267 w 332"/>
                  <a:gd name="T3" fmla="*/ 6 h 835"/>
                  <a:gd name="T4" fmla="*/ 207 w 332"/>
                  <a:gd name="T5" fmla="*/ 33 h 835"/>
                  <a:gd name="T6" fmla="*/ 143 w 332"/>
                  <a:gd name="T7" fmla="*/ 72 h 835"/>
                  <a:gd name="T8" fmla="*/ 68 w 332"/>
                  <a:gd name="T9" fmla="*/ 141 h 835"/>
                  <a:gd name="T10" fmla="*/ 11 w 332"/>
                  <a:gd name="T11" fmla="*/ 204 h 835"/>
                  <a:gd name="T12" fmla="*/ 9 w 332"/>
                  <a:gd name="T13" fmla="*/ 277 h 835"/>
                  <a:gd name="T14" fmla="*/ 43 w 332"/>
                  <a:gd name="T15" fmla="*/ 429 h 835"/>
                  <a:gd name="T16" fmla="*/ 74 w 332"/>
                  <a:gd name="T17" fmla="*/ 599 h 835"/>
                  <a:gd name="T18" fmla="*/ 75 w 332"/>
                  <a:gd name="T19" fmla="*/ 709 h 835"/>
                  <a:gd name="T20" fmla="*/ 102 w 332"/>
                  <a:gd name="T21" fmla="*/ 616 h 835"/>
                  <a:gd name="T22" fmla="*/ 113 w 332"/>
                  <a:gd name="T23" fmla="*/ 428 h 835"/>
                  <a:gd name="T24" fmla="*/ 113 w 332"/>
                  <a:gd name="T25" fmla="*/ 295 h 835"/>
                  <a:gd name="T26" fmla="*/ 171 w 332"/>
                  <a:gd name="T27" fmla="*/ 165 h 835"/>
                  <a:gd name="T28" fmla="*/ 246 w 332"/>
                  <a:gd name="T29" fmla="*/ 74 h 835"/>
                  <a:gd name="T30" fmla="*/ 288 w 332"/>
                  <a:gd name="T31" fmla="*/ 25 h 8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2" h="835">
                    <a:moveTo>
                      <a:pt x="328" y="39"/>
                    </a:moveTo>
                    <a:cubicBezTo>
                      <a:pt x="332" y="22"/>
                      <a:pt x="319" y="10"/>
                      <a:pt x="304" y="6"/>
                    </a:cubicBezTo>
                    <a:cubicBezTo>
                      <a:pt x="277" y="0"/>
                      <a:pt x="256" y="25"/>
                      <a:pt x="236" y="39"/>
                    </a:cubicBezTo>
                    <a:cubicBezTo>
                      <a:pt x="213" y="55"/>
                      <a:pt x="187" y="66"/>
                      <a:pt x="163" y="81"/>
                    </a:cubicBezTo>
                    <a:cubicBezTo>
                      <a:pt x="128" y="103"/>
                      <a:pt x="104" y="131"/>
                      <a:pt x="77" y="161"/>
                    </a:cubicBezTo>
                    <a:cubicBezTo>
                      <a:pt x="57" y="183"/>
                      <a:pt x="26" y="206"/>
                      <a:pt x="13" y="233"/>
                    </a:cubicBezTo>
                    <a:cubicBezTo>
                      <a:pt x="0" y="258"/>
                      <a:pt x="5" y="289"/>
                      <a:pt x="9" y="316"/>
                    </a:cubicBezTo>
                    <a:cubicBezTo>
                      <a:pt x="17" y="378"/>
                      <a:pt x="26" y="430"/>
                      <a:pt x="49" y="489"/>
                    </a:cubicBezTo>
                    <a:cubicBezTo>
                      <a:pt x="72" y="551"/>
                      <a:pt x="76" y="617"/>
                      <a:pt x="83" y="683"/>
                    </a:cubicBezTo>
                    <a:cubicBezTo>
                      <a:pt x="87" y="712"/>
                      <a:pt x="62" y="790"/>
                      <a:pt x="85" y="809"/>
                    </a:cubicBezTo>
                    <a:cubicBezTo>
                      <a:pt x="117" y="835"/>
                      <a:pt x="117" y="722"/>
                      <a:pt x="117" y="703"/>
                    </a:cubicBezTo>
                    <a:cubicBezTo>
                      <a:pt x="117" y="631"/>
                      <a:pt x="128" y="561"/>
                      <a:pt x="128" y="488"/>
                    </a:cubicBezTo>
                    <a:cubicBezTo>
                      <a:pt x="128" y="438"/>
                      <a:pt x="124" y="388"/>
                      <a:pt x="128" y="337"/>
                    </a:cubicBezTo>
                    <a:cubicBezTo>
                      <a:pt x="133" y="282"/>
                      <a:pt x="159" y="230"/>
                      <a:pt x="195" y="188"/>
                    </a:cubicBezTo>
                    <a:cubicBezTo>
                      <a:pt x="225" y="153"/>
                      <a:pt x="254" y="120"/>
                      <a:pt x="280" y="84"/>
                    </a:cubicBezTo>
                    <a:cubicBezTo>
                      <a:pt x="290" y="71"/>
                      <a:pt x="331" y="39"/>
                      <a:pt x="328" y="28"/>
                    </a:cubicBezTo>
                  </a:path>
                </a:pathLst>
              </a:custGeom>
              <a:solidFill>
                <a:srgbClr val="E42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1" name="Freeform 316">
                <a:extLst>
                  <a:ext uri="{FF2B5EF4-FFF2-40B4-BE49-F238E27FC236}">
                    <a16:creationId xmlns:a16="http://schemas.microsoft.com/office/drawing/2014/main" id="{516A7210-B915-4C3E-89FD-BC5F3B260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99"/>
                <a:ext cx="680" cy="1882"/>
              </a:xfrm>
              <a:custGeom>
                <a:avLst/>
                <a:gdLst>
                  <a:gd name="T0" fmla="*/ 371 w 709"/>
                  <a:gd name="T1" fmla="*/ 1505 h 1967"/>
                  <a:gd name="T2" fmla="*/ 361 w 709"/>
                  <a:gd name="T3" fmla="*/ 1472 h 1967"/>
                  <a:gd name="T4" fmla="*/ 258 w 709"/>
                  <a:gd name="T5" fmla="*/ 1358 h 1967"/>
                  <a:gd name="T6" fmla="*/ 290 w 709"/>
                  <a:gd name="T7" fmla="*/ 1299 h 1967"/>
                  <a:gd name="T8" fmla="*/ 316 w 709"/>
                  <a:gd name="T9" fmla="*/ 1227 h 1967"/>
                  <a:gd name="T10" fmla="*/ 293 w 709"/>
                  <a:gd name="T11" fmla="*/ 1145 h 1967"/>
                  <a:gd name="T12" fmla="*/ 271 w 709"/>
                  <a:gd name="T13" fmla="*/ 1074 h 1967"/>
                  <a:gd name="T14" fmla="*/ 239 w 709"/>
                  <a:gd name="T15" fmla="*/ 974 h 1967"/>
                  <a:gd name="T16" fmla="*/ 204 w 709"/>
                  <a:gd name="T17" fmla="*/ 879 h 1967"/>
                  <a:gd name="T18" fmla="*/ 185 w 709"/>
                  <a:gd name="T19" fmla="*/ 751 h 1967"/>
                  <a:gd name="T20" fmla="*/ 169 w 709"/>
                  <a:gd name="T21" fmla="*/ 649 h 1967"/>
                  <a:gd name="T22" fmla="*/ 152 w 709"/>
                  <a:gd name="T23" fmla="*/ 587 h 1967"/>
                  <a:gd name="T24" fmla="*/ 183 w 709"/>
                  <a:gd name="T25" fmla="*/ 532 h 1967"/>
                  <a:gd name="T26" fmla="*/ 162 w 709"/>
                  <a:gd name="T27" fmla="*/ 494 h 1967"/>
                  <a:gd name="T28" fmla="*/ 159 w 709"/>
                  <a:gd name="T29" fmla="*/ 437 h 1967"/>
                  <a:gd name="T30" fmla="*/ 625 w 709"/>
                  <a:gd name="T31" fmla="*/ 46 h 1967"/>
                  <a:gd name="T32" fmla="*/ 6 w 709"/>
                  <a:gd name="T33" fmla="*/ 388 h 1967"/>
                  <a:gd name="T34" fmla="*/ 10 w 709"/>
                  <a:gd name="T35" fmla="*/ 458 h 1967"/>
                  <a:gd name="T36" fmla="*/ 0 w 709"/>
                  <a:gd name="T37" fmla="*/ 512 h 1967"/>
                  <a:gd name="T38" fmla="*/ 6 w 709"/>
                  <a:gd name="T39" fmla="*/ 555 h 1967"/>
                  <a:gd name="T40" fmla="*/ 19 w 709"/>
                  <a:gd name="T41" fmla="*/ 610 h 1967"/>
                  <a:gd name="T42" fmla="*/ 20 w 709"/>
                  <a:gd name="T43" fmla="*/ 703 h 1967"/>
                  <a:gd name="T44" fmla="*/ 35 w 709"/>
                  <a:gd name="T45" fmla="*/ 832 h 1967"/>
                  <a:gd name="T46" fmla="*/ 71 w 709"/>
                  <a:gd name="T47" fmla="*/ 917 h 1967"/>
                  <a:gd name="T48" fmla="*/ 109 w 709"/>
                  <a:gd name="T49" fmla="*/ 1024 h 1967"/>
                  <a:gd name="T50" fmla="*/ 169 w 709"/>
                  <a:gd name="T51" fmla="*/ 1118 h 1967"/>
                  <a:gd name="T52" fmla="*/ 178 w 709"/>
                  <a:gd name="T53" fmla="*/ 1191 h 1967"/>
                  <a:gd name="T54" fmla="*/ 150 w 709"/>
                  <a:gd name="T55" fmla="*/ 1269 h 1967"/>
                  <a:gd name="T56" fmla="*/ 132 w 709"/>
                  <a:gd name="T57" fmla="*/ 1323 h 1967"/>
                  <a:gd name="T58" fmla="*/ 172 w 709"/>
                  <a:gd name="T59" fmla="*/ 1434 h 1967"/>
                  <a:gd name="T60" fmla="*/ 249 w 709"/>
                  <a:gd name="T61" fmla="*/ 1494 h 1967"/>
                  <a:gd name="T62" fmla="*/ 266 w 709"/>
                  <a:gd name="T63" fmla="*/ 1534 h 1967"/>
                  <a:gd name="T64" fmla="*/ 279 w 709"/>
                  <a:gd name="T65" fmla="*/ 1575 h 1967"/>
                  <a:gd name="T66" fmla="*/ 282 w 709"/>
                  <a:gd name="T67" fmla="*/ 1614 h 1967"/>
                  <a:gd name="T68" fmla="*/ 276 w 709"/>
                  <a:gd name="T69" fmla="*/ 1672 h 1967"/>
                  <a:gd name="T70" fmla="*/ 333 w 709"/>
                  <a:gd name="T71" fmla="*/ 1723 h 1967"/>
                  <a:gd name="T72" fmla="*/ 347 w 709"/>
                  <a:gd name="T73" fmla="*/ 1642 h 1967"/>
                  <a:gd name="T74" fmla="*/ 349 w 709"/>
                  <a:gd name="T75" fmla="*/ 1572 h 19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09" h="1967">
                    <a:moveTo>
                      <a:pt x="396" y="1762"/>
                    </a:moveTo>
                    <a:cubicBezTo>
                      <a:pt x="396" y="1735"/>
                      <a:pt x="419" y="1734"/>
                      <a:pt x="420" y="1718"/>
                    </a:cubicBezTo>
                    <a:cubicBezTo>
                      <a:pt x="421" y="1711"/>
                      <a:pt x="427" y="1705"/>
                      <a:pt x="434" y="1699"/>
                    </a:cubicBezTo>
                    <a:cubicBezTo>
                      <a:pt x="421" y="1695"/>
                      <a:pt x="411" y="1689"/>
                      <a:pt x="409" y="1681"/>
                    </a:cubicBezTo>
                    <a:cubicBezTo>
                      <a:pt x="406" y="1670"/>
                      <a:pt x="395" y="1658"/>
                      <a:pt x="363" y="1638"/>
                    </a:cubicBezTo>
                    <a:cubicBezTo>
                      <a:pt x="332" y="1618"/>
                      <a:pt x="285" y="1580"/>
                      <a:pt x="292" y="1550"/>
                    </a:cubicBezTo>
                    <a:cubicBezTo>
                      <a:pt x="299" y="1520"/>
                      <a:pt x="323" y="1527"/>
                      <a:pt x="318" y="1510"/>
                    </a:cubicBezTo>
                    <a:cubicBezTo>
                      <a:pt x="312" y="1493"/>
                      <a:pt x="331" y="1503"/>
                      <a:pt x="328" y="1483"/>
                    </a:cubicBezTo>
                    <a:cubicBezTo>
                      <a:pt x="325" y="1463"/>
                      <a:pt x="324" y="1474"/>
                      <a:pt x="332" y="1451"/>
                    </a:cubicBezTo>
                    <a:cubicBezTo>
                      <a:pt x="342" y="1419"/>
                      <a:pt x="353" y="1421"/>
                      <a:pt x="358" y="1401"/>
                    </a:cubicBezTo>
                    <a:cubicBezTo>
                      <a:pt x="362" y="1381"/>
                      <a:pt x="339" y="1376"/>
                      <a:pt x="341" y="1361"/>
                    </a:cubicBezTo>
                    <a:cubicBezTo>
                      <a:pt x="342" y="1345"/>
                      <a:pt x="332" y="1308"/>
                      <a:pt x="332" y="1308"/>
                    </a:cubicBezTo>
                    <a:cubicBezTo>
                      <a:pt x="332" y="1308"/>
                      <a:pt x="358" y="1302"/>
                      <a:pt x="344" y="1268"/>
                    </a:cubicBezTo>
                    <a:cubicBezTo>
                      <a:pt x="330" y="1234"/>
                      <a:pt x="308" y="1258"/>
                      <a:pt x="308" y="1226"/>
                    </a:cubicBezTo>
                    <a:cubicBezTo>
                      <a:pt x="308" y="1193"/>
                      <a:pt x="295" y="1204"/>
                      <a:pt x="292" y="1169"/>
                    </a:cubicBezTo>
                    <a:cubicBezTo>
                      <a:pt x="289" y="1133"/>
                      <a:pt x="284" y="1147"/>
                      <a:pt x="271" y="1112"/>
                    </a:cubicBezTo>
                    <a:cubicBezTo>
                      <a:pt x="258" y="1076"/>
                      <a:pt x="251" y="1071"/>
                      <a:pt x="248" y="1046"/>
                    </a:cubicBezTo>
                    <a:cubicBezTo>
                      <a:pt x="245" y="1022"/>
                      <a:pt x="248" y="1029"/>
                      <a:pt x="231" y="1004"/>
                    </a:cubicBezTo>
                    <a:cubicBezTo>
                      <a:pt x="214" y="978"/>
                      <a:pt x="208" y="970"/>
                      <a:pt x="208" y="950"/>
                    </a:cubicBezTo>
                    <a:cubicBezTo>
                      <a:pt x="208" y="930"/>
                      <a:pt x="205" y="873"/>
                      <a:pt x="210" y="857"/>
                    </a:cubicBezTo>
                    <a:cubicBezTo>
                      <a:pt x="214" y="842"/>
                      <a:pt x="194" y="822"/>
                      <a:pt x="191" y="803"/>
                    </a:cubicBezTo>
                    <a:cubicBezTo>
                      <a:pt x="188" y="785"/>
                      <a:pt x="184" y="768"/>
                      <a:pt x="191" y="741"/>
                    </a:cubicBezTo>
                    <a:cubicBezTo>
                      <a:pt x="198" y="714"/>
                      <a:pt x="187" y="711"/>
                      <a:pt x="190" y="697"/>
                    </a:cubicBezTo>
                    <a:cubicBezTo>
                      <a:pt x="193" y="682"/>
                      <a:pt x="194" y="678"/>
                      <a:pt x="173" y="670"/>
                    </a:cubicBezTo>
                    <a:cubicBezTo>
                      <a:pt x="173" y="670"/>
                      <a:pt x="194" y="641"/>
                      <a:pt x="174" y="633"/>
                    </a:cubicBezTo>
                    <a:cubicBezTo>
                      <a:pt x="174" y="633"/>
                      <a:pt x="210" y="624"/>
                      <a:pt x="207" y="607"/>
                    </a:cubicBezTo>
                    <a:cubicBezTo>
                      <a:pt x="204" y="590"/>
                      <a:pt x="168" y="584"/>
                      <a:pt x="168" y="584"/>
                    </a:cubicBezTo>
                    <a:cubicBezTo>
                      <a:pt x="168" y="584"/>
                      <a:pt x="191" y="577"/>
                      <a:pt x="183" y="563"/>
                    </a:cubicBezTo>
                    <a:cubicBezTo>
                      <a:pt x="174" y="549"/>
                      <a:pt x="178" y="524"/>
                      <a:pt x="178" y="524"/>
                    </a:cubicBezTo>
                    <a:cubicBezTo>
                      <a:pt x="178" y="524"/>
                      <a:pt x="184" y="517"/>
                      <a:pt x="180" y="500"/>
                    </a:cubicBezTo>
                    <a:cubicBezTo>
                      <a:pt x="175" y="483"/>
                      <a:pt x="174" y="443"/>
                      <a:pt x="174" y="443"/>
                    </a:cubicBezTo>
                    <a:cubicBezTo>
                      <a:pt x="174" y="443"/>
                      <a:pt x="224" y="69"/>
                      <a:pt x="709" y="52"/>
                    </a:cubicBezTo>
                    <a:cubicBezTo>
                      <a:pt x="705" y="52"/>
                      <a:pt x="701" y="51"/>
                      <a:pt x="696" y="51"/>
                    </a:cubicBezTo>
                    <a:cubicBezTo>
                      <a:pt x="244" y="0"/>
                      <a:pt x="6" y="443"/>
                      <a:pt x="6" y="443"/>
                    </a:cubicBezTo>
                    <a:cubicBezTo>
                      <a:pt x="6" y="443"/>
                      <a:pt x="7" y="483"/>
                      <a:pt x="12" y="500"/>
                    </a:cubicBezTo>
                    <a:cubicBezTo>
                      <a:pt x="16" y="517"/>
                      <a:pt x="10" y="524"/>
                      <a:pt x="10" y="524"/>
                    </a:cubicBezTo>
                    <a:cubicBezTo>
                      <a:pt x="10" y="524"/>
                      <a:pt x="6" y="549"/>
                      <a:pt x="15" y="563"/>
                    </a:cubicBezTo>
                    <a:cubicBezTo>
                      <a:pt x="23" y="577"/>
                      <a:pt x="0" y="584"/>
                      <a:pt x="0" y="584"/>
                    </a:cubicBezTo>
                    <a:cubicBezTo>
                      <a:pt x="0" y="584"/>
                      <a:pt x="36" y="590"/>
                      <a:pt x="39" y="607"/>
                    </a:cubicBezTo>
                    <a:cubicBezTo>
                      <a:pt x="42" y="624"/>
                      <a:pt x="6" y="633"/>
                      <a:pt x="6" y="633"/>
                    </a:cubicBezTo>
                    <a:cubicBezTo>
                      <a:pt x="26" y="641"/>
                      <a:pt x="5" y="670"/>
                      <a:pt x="5" y="670"/>
                    </a:cubicBezTo>
                    <a:cubicBezTo>
                      <a:pt x="26" y="678"/>
                      <a:pt x="25" y="682"/>
                      <a:pt x="22" y="697"/>
                    </a:cubicBezTo>
                    <a:cubicBezTo>
                      <a:pt x="19" y="711"/>
                      <a:pt x="30" y="714"/>
                      <a:pt x="23" y="741"/>
                    </a:cubicBezTo>
                    <a:cubicBezTo>
                      <a:pt x="16" y="768"/>
                      <a:pt x="20" y="785"/>
                      <a:pt x="23" y="803"/>
                    </a:cubicBezTo>
                    <a:cubicBezTo>
                      <a:pt x="26" y="822"/>
                      <a:pt x="46" y="842"/>
                      <a:pt x="42" y="857"/>
                    </a:cubicBezTo>
                    <a:cubicBezTo>
                      <a:pt x="37" y="873"/>
                      <a:pt x="40" y="930"/>
                      <a:pt x="40" y="950"/>
                    </a:cubicBezTo>
                    <a:cubicBezTo>
                      <a:pt x="40" y="970"/>
                      <a:pt x="46" y="978"/>
                      <a:pt x="63" y="1004"/>
                    </a:cubicBezTo>
                    <a:cubicBezTo>
                      <a:pt x="80" y="1029"/>
                      <a:pt x="77" y="1022"/>
                      <a:pt x="80" y="1046"/>
                    </a:cubicBezTo>
                    <a:cubicBezTo>
                      <a:pt x="83" y="1071"/>
                      <a:pt x="90" y="1076"/>
                      <a:pt x="103" y="1112"/>
                    </a:cubicBezTo>
                    <a:cubicBezTo>
                      <a:pt x="116" y="1147"/>
                      <a:pt x="121" y="1133"/>
                      <a:pt x="124" y="1169"/>
                    </a:cubicBezTo>
                    <a:cubicBezTo>
                      <a:pt x="127" y="1204"/>
                      <a:pt x="140" y="1193"/>
                      <a:pt x="140" y="1226"/>
                    </a:cubicBezTo>
                    <a:cubicBezTo>
                      <a:pt x="140" y="1258"/>
                      <a:pt x="177" y="1242"/>
                      <a:pt x="191" y="1276"/>
                    </a:cubicBezTo>
                    <a:cubicBezTo>
                      <a:pt x="205" y="1310"/>
                      <a:pt x="212" y="1312"/>
                      <a:pt x="212" y="1312"/>
                    </a:cubicBezTo>
                    <a:cubicBezTo>
                      <a:pt x="212" y="1312"/>
                      <a:pt x="203" y="1344"/>
                      <a:pt x="202" y="1360"/>
                    </a:cubicBezTo>
                    <a:cubicBezTo>
                      <a:pt x="200" y="1376"/>
                      <a:pt x="194" y="1381"/>
                      <a:pt x="190" y="1401"/>
                    </a:cubicBezTo>
                    <a:cubicBezTo>
                      <a:pt x="185" y="1421"/>
                      <a:pt x="167" y="1425"/>
                      <a:pt x="170" y="1449"/>
                    </a:cubicBezTo>
                    <a:cubicBezTo>
                      <a:pt x="172" y="1473"/>
                      <a:pt x="157" y="1463"/>
                      <a:pt x="160" y="1483"/>
                    </a:cubicBezTo>
                    <a:cubicBezTo>
                      <a:pt x="163" y="1503"/>
                      <a:pt x="144" y="1493"/>
                      <a:pt x="150" y="1510"/>
                    </a:cubicBezTo>
                    <a:cubicBezTo>
                      <a:pt x="155" y="1527"/>
                      <a:pt x="131" y="1520"/>
                      <a:pt x="124" y="1550"/>
                    </a:cubicBezTo>
                    <a:cubicBezTo>
                      <a:pt x="117" y="1580"/>
                      <a:pt x="164" y="1618"/>
                      <a:pt x="195" y="1638"/>
                    </a:cubicBezTo>
                    <a:cubicBezTo>
                      <a:pt x="227" y="1658"/>
                      <a:pt x="238" y="1670"/>
                      <a:pt x="241" y="1681"/>
                    </a:cubicBezTo>
                    <a:cubicBezTo>
                      <a:pt x="244" y="1692"/>
                      <a:pt x="264" y="1699"/>
                      <a:pt x="283" y="1705"/>
                    </a:cubicBezTo>
                    <a:cubicBezTo>
                      <a:pt x="303" y="1711"/>
                      <a:pt x="298" y="1711"/>
                      <a:pt x="298" y="1725"/>
                    </a:cubicBezTo>
                    <a:cubicBezTo>
                      <a:pt x="298" y="1739"/>
                      <a:pt x="301" y="1751"/>
                      <a:pt x="301" y="1751"/>
                    </a:cubicBezTo>
                    <a:cubicBezTo>
                      <a:pt x="320" y="1775"/>
                      <a:pt x="320" y="1775"/>
                      <a:pt x="320" y="1775"/>
                    </a:cubicBezTo>
                    <a:cubicBezTo>
                      <a:pt x="316" y="1798"/>
                      <a:pt x="316" y="1798"/>
                      <a:pt x="316" y="1798"/>
                    </a:cubicBezTo>
                    <a:cubicBezTo>
                      <a:pt x="316" y="1798"/>
                      <a:pt x="325" y="1796"/>
                      <a:pt x="335" y="1813"/>
                    </a:cubicBezTo>
                    <a:cubicBezTo>
                      <a:pt x="345" y="1830"/>
                      <a:pt x="320" y="1843"/>
                      <a:pt x="320" y="1843"/>
                    </a:cubicBezTo>
                    <a:cubicBezTo>
                      <a:pt x="320" y="1843"/>
                      <a:pt x="340" y="1849"/>
                      <a:pt x="342" y="1876"/>
                    </a:cubicBezTo>
                    <a:cubicBezTo>
                      <a:pt x="343" y="1903"/>
                      <a:pt x="313" y="1909"/>
                      <a:pt x="313" y="1909"/>
                    </a:cubicBezTo>
                    <a:cubicBezTo>
                      <a:pt x="366" y="1906"/>
                      <a:pt x="339" y="1956"/>
                      <a:pt x="339" y="1956"/>
                    </a:cubicBezTo>
                    <a:cubicBezTo>
                      <a:pt x="355" y="1944"/>
                      <a:pt x="377" y="1967"/>
                      <a:pt x="377" y="1967"/>
                    </a:cubicBezTo>
                    <a:cubicBezTo>
                      <a:pt x="377" y="1933"/>
                      <a:pt x="406" y="1919"/>
                      <a:pt x="406" y="1919"/>
                    </a:cubicBezTo>
                    <a:cubicBezTo>
                      <a:pt x="406" y="1919"/>
                      <a:pt x="389" y="1896"/>
                      <a:pt x="393" y="1874"/>
                    </a:cubicBezTo>
                    <a:cubicBezTo>
                      <a:pt x="397" y="1853"/>
                      <a:pt x="426" y="1847"/>
                      <a:pt x="426" y="1847"/>
                    </a:cubicBezTo>
                    <a:cubicBezTo>
                      <a:pt x="387" y="1837"/>
                      <a:pt x="396" y="1795"/>
                      <a:pt x="396" y="1795"/>
                    </a:cubicBezTo>
                    <a:cubicBezTo>
                      <a:pt x="396" y="1795"/>
                      <a:pt x="396" y="1789"/>
                      <a:pt x="396" y="1762"/>
                    </a:cubicBezTo>
                    <a:close/>
                  </a:path>
                </a:pathLst>
              </a:custGeom>
              <a:solidFill>
                <a:srgbClr val="E8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2" name="Freeform 317">
                <a:extLst>
                  <a:ext uri="{FF2B5EF4-FFF2-40B4-BE49-F238E27FC236}">
                    <a16:creationId xmlns:a16="http://schemas.microsoft.com/office/drawing/2014/main" id="{E78D9988-5BCE-40B5-B7B8-179342EDF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31"/>
                <a:ext cx="618" cy="1850"/>
              </a:xfrm>
              <a:custGeom>
                <a:avLst/>
                <a:gdLst>
                  <a:gd name="T0" fmla="*/ 338 w 645"/>
                  <a:gd name="T1" fmla="*/ 1613 h 1934"/>
                  <a:gd name="T2" fmla="*/ 331 w 645"/>
                  <a:gd name="T3" fmla="*/ 1558 h 1934"/>
                  <a:gd name="T4" fmla="*/ 318 w 645"/>
                  <a:gd name="T5" fmla="*/ 1525 h 1934"/>
                  <a:gd name="T6" fmla="*/ 298 w 645"/>
                  <a:gd name="T7" fmla="*/ 1482 h 1934"/>
                  <a:gd name="T8" fmla="*/ 249 w 645"/>
                  <a:gd name="T9" fmla="*/ 1443 h 1934"/>
                  <a:gd name="T10" fmla="*/ 146 w 645"/>
                  <a:gd name="T11" fmla="*/ 1328 h 1934"/>
                  <a:gd name="T12" fmla="*/ 177 w 645"/>
                  <a:gd name="T13" fmla="*/ 1269 h 1934"/>
                  <a:gd name="T14" fmla="*/ 203 w 645"/>
                  <a:gd name="T15" fmla="*/ 1198 h 1934"/>
                  <a:gd name="T16" fmla="*/ 223 w 645"/>
                  <a:gd name="T17" fmla="*/ 1119 h 1934"/>
                  <a:gd name="T18" fmla="*/ 159 w 645"/>
                  <a:gd name="T19" fmla="*/ 1044 h 1934"/>
                  <a:gd name="T20" fmla="*/ 127 w 645"/>
                  <a:gd name="T21" fmla="*/ 944 h 1934"/>
                  <a:gd name="T22" fmla="*/ 93 w 645"/>
                  <a:gd name="T23" fmla="*/ 850 h 1934"/>
                  <a:gd name="T24" fmla="*/ 74 w 645"/>
                  <a:gd name="T25" fmla="*/ 721 h 1934"/>
                  <a:gd name="T26" fmla="*/ 57 w 645"/>
                  <a:gd name="T27" fmla="*/ 620 h 1934"/>
                  <a:gd name="T28" fmla="*/ 40 w 645"/>
                  <a:gd name="T29" fmla="*/ 558 h 1934"/>
                  <a:gd name="T30" fmla="*/ 71 w 645"/>
                  <a:gd name="T31" fmla="*/ 502 h 1934"/>
                  <a:gd name="T32" fmla="*/ 50 w 645"/>
                  <a:gd name="T33" fmla="*/ 464 h 1934"/>
                  <a:gd name="T34" fmla="*/ 47 w 645"/>
                  <a:gd name="T35" fmla="*/ 409 h 1934"/>
                  <a:gd name="T36" fmla="*/ 567 w 645"/>
                  <a:gd name="T37" fmla="*/ 11 h 1934"/>
                  <a:gd name="T38" fmla="*/ 11 w 645"/>
                  <a:gd name="T39" fmla="*/ 409 h 1934"/>
                  <a:gd name="T40" fmla="*/ 12 w 645"/>
                  <a:gd name="T41" fmla="*/ 464 h 1934"/>
                  <a:gd name="T42" fmla="*/ 34 w 645"/>
                  <a:gd name="T43" fmla="*/ 502 h 1934"/>
                  <a:gd name="T44" fmla="*/ 5 w 645"/>
                  <a:gd name="T45" fmla="*/ 558 h 1934"/>
                  <a:gd name="T46" fmla="*/ 20 w 645"/>
                  <a:gd name="T47" fmla="*/ 620 h 1934"/>
                  <a:gd name="T48" fmla="*/ 36 w 645"/>
                  <a:gd name="T49" fmla="*/ 721 h 1934"/>
                  <a:gd name="T50" fmla="*/ 55 w 645"/>
                  <a:gd name="T51" fmla="*/ 850 h 1934"/>
                  <a:gd name="T52" fmla="*/ 91 w 645"/>
                  <a:gd name="T53" fmla="*/ 944 h 1934"/>
                  <a:gd name="T54" fmla="*/ 123 w 645"/>
                  <a:gd name="T55" fmla="*/ 1044 h 1934"/>
                  <a:gd name="T56" fmla="*/ 187 w 645"/>
                  <a:gd name="T57" fmla="*/ 1119 h 1934"/>
                  <a:gd name="T58" fmla="*/ 167 w 645"/>
                  <a:gd name="T59" fmla="*/ 1198 h 1934"/>
                  <a:gd name="T60" fmla="*/ 141 w 645"/>
                  <a:gd name="T61" fmla="*/ 1269 h 1934"/>
                  <a:gd name="T62" fmla="*/ 109 w 645"/>
                  <a:gd name="T63" fmla="*/ 1328 h 1934"/>
                  <a:gd name="T64" fmla="*/ 212 w 645"/>
                  <a:gd name="T65" fmla="*/ 1443 h 1934"/>
                  <a:gd name="T66" fmla="*/ 263 w 645"/>
                  <a:gd name="T67" fmla="*/ 1482 h 1934"/>
                  <a:gd name="T68" fmla="*/ 282 w 645"/>
                  <a:gd name="T69" fmla="*/ 1525 h 1934"/>
                  <a:gd name="T70" fmla="*/ 295 w 645"/>
                  <a:gd name="T71" fmla="*/ 1558 h 1934"/>
                  <a:gd name="T72" fmla="*/ 301 w 645"/>
                  <a:gd name="T73" fmla="*/ 1613 h 1934"/>
                  <a:gd name="T74" fmla="*/ 298 w 645"/>
                  <a:gd name="T75" fmla="*/ 1683 h 1934"/>
                  <a:gd name="T76" fmla="*/ 340 w 645"/>
                  <a:gd name="T77" fmla="*/ 1664 h 193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45" h="1934">
                    <a:moveTo>
                      <a:pt x="355" y="1876"/>
                    </a:moveTo>
                    <a:cubicBezTo>
                      <a:pt x="355" y="1876"/>
                      <a:pt x="385" y="1870"/>
                      <a:pt x="384" y="1843"/>
                    </a:cubicBezTo>
                    <a:cubicBezTo>
                      <a:pt x="382" y="1816"/>
                      <a:pt x="362" y="1810"/>
                      <a:pt x="362" y="1810"/>
                    </a:cubicBezTo>
                    <a:cubicBezTo>
                      <a:pt x="362" y="1810"/>
                      <a:pt x="386" y="1797"/>
                      <a:pt x="376" y="1780"/>
                    </a:cubicBezTo>
                    <a:cubicBezTo>
                      <a:pt x="366" y="1763"/>
                      <a:pt x="358" y="1765"/>
                      <a:pt x="358" y="1765"/>
                    </a:cubicBezTo>
                    <a:cubicBezTo>
                      <a:pt x="362" y="1742"/>
                      <a:pt x="362" y="1742"/>
                      <a:pt x="362" y="1742"/>
                    </a:cubicBezTo>
                    <a:cubicBezTo>
                      <a:pt x="342" y="1718"/>
                      <a:pt x="342" y="1718"/>
                      <a:pt x="342" y="1718"/>
                    </a:cubicBezTo>
                    <a:cubicBezTo>
                      <a:pt x="342" y="1718"/>
                      <a:pt x="339" y="1706"/>
                      <a:pt x="339" y="1692"/>
                    </a:cubicBezTo>
                    <a:cubicBezTo>
                      <a:pt x="339" y="1678"/>
                      <a:pt x="345" y="1678"/>
                      <a:pt x="325" y="1672"/>
                    </a:cubicBezTo>
                    <a:cubicBezTo>
                      <a:pt x="305" y="1666"/>
                      <a:pt x="285" y="1659"/>
                      <a:pt x="283" y="1648"/>
                    </a:cubicBezTo>
                    <a:cubicBezTo>
                      <a:pt x="280" y="1637"/>
                      <a:pt x="268" y="1625"/>
                      <a:pt x="237" y="1605"/>
                    </a:cubicBezTo>
                    <a:cubicBezTo>
                      <a:pt x="206" y="1585"/>
                      <a:pt x="159" y="1547"/>
                      <a:pt x="166" y="1517"/>
                    </a:cubicBezTo>
                    <a:cubicBezTo>
                      <a:pt x="173" y="1487"/>
                      <a:pt x="197" y="1494"/>
                      <a:pt x="191" y="1477"/>
                    </a:cubicBezTo>
                    <a:cubicBezTo>
                      <a:pt x="186" y="1460"/>
                      <a:pt x="204" y="1470"/>
                      <a:pt x="201" y="1450"/>
                    </a:cubicBezTo>
                    <a:cubicBezTo>
                      <a:pt x="199" y="1430"/>
                      <a:pt x="214" y="1440"/>
                      <a:pt x="211" y="1416"/>
                    </a:cubicBezTo>
                    <a:cubicBezTo>
                      <a:pt x="209" y="1392"/>
                      <a:pt x="227" y="1388"/>
                      <a:pt x="231" y="1368"/>
                    </a:cubicBezTo>
                    <a:cubicBezTo>
                      <a:pt x="236" y="1348"/>
                      <a:pt x="242" y="1343"/>
                      <a:pt x="243" y="1327"/>
                    </a:cubicBezTo>
                    <a:cubicBezTo>
                      <a:pt x="245" y="1311"/>
                      <a:pt x="254" y="1279"/>
                      <a:pt x="254" y="1279"/>
                    </a:cubicBezTo>
                    <a:cubicBezTo>
                      <a:pt x="254" y="1279"/>
                      <a:pt x="247" y="1277"/>
                      <a:pt x="233" y="1243"/>
                    </a:cubicBezTo>
                    <a:cubicBezTo>
                      <a:pt x="219" y="1209"/>
                      <a:pt x="181" y="1225"/>
                      <a:pt x="181" y="1193"/>
                    </a:cubicBezTo>
                    <a:cubicBezTo>
                      <a:pt x="181" y="1160"/>
                      <a:pt x="169" y="1171"/>
                      <a:pt x="166" y="1136"/>
                    </a:cubicBezTo>
                    <a:cubicBezTo>
                      <a:pt x="163" y="1100"/>
                      <a:pt x="157" y="1114"/>
                      <a:pt x="145" y="1079"/>
                    </a:cubicBezTo>
                    <a:cubicBezTo>
                      <a:pt x="132" y="1043"/>
                      <a:pt x="125" y="1038"/>
                      <a:pt x="122" y="1013"/>
                    </a:cubicBezTo>
                    <a:cubicBezTo>
                      <a:pt x="119" y="989"/>
                      <a:pt x="122" y="996"/>
                      <a:pt x="105" y="971"/>
                    </a:cubicBezTo>
                    <a:cubicBezTo>
                      <a:pt x="88" y="945"/>
                      <a:pt x="82" y="937"/>
                      <a:pt x="82" y="917"/>
                    </a:cubicBezTo>
                    <a:cubicBezTo>
                      <a:pt x="82" y="897"/>
                      <a:pt x="79" y="840"/>
                      <a:pt x="83" y="824"/>
                    </a:cubicBezTo>
                    <a:cubicBezTo>
                      <a:pt x="88" y="809"/>
                      <a:pt x="68" y="789"/>
                      <a:pt x="65" y="770"/>
                    </a:cubicBezTo>
                    <a:cubicBezTo>
                      <a:pt x="62" y="752"/>
                      <a:pt x="58" y="735"/>
                      <a:pt x="65" y="708"/>
                    </a:cubicBezTo>
                    <a:cubicBezTo>
                      <a:pt x="72" y="681"/>
                      <a:pt x="61" y="678"/>
                      <a:pt x="63" y="664"/>
                    </a:cubicBezTo>
                    <a:cubicBezTo>
                      <a:pt x="66" y="649"/>
                      <a:pt x="68" y="645"/>
                      <a:pt x="46" y="637"/>
                    </a:cubicBezTo>
                    <a:cubicBezTo>
                      <a:pt x="46" y="637"/>
                      <a:pt x="68" y="608"/>
                      <a:pt x="48" y="600"/>
                    </a:cubicBezTo>
                    <a:cubicBezTo>
                      <a:pt x="48" y="600"/>
                      <a:pt x="83" y="591"/>
                      <a:pt x="80" y="574"/>
                    </a:cubicBezTo>
                    <a:cubicBezTo>
                      <a:pt x="78" y="557"/>
                      <a:pt x="42" y="551"/>
                      <a:pt x="42" y="551"/>
                    </a:cubicBezTo>
                    <a:cubicBezTo>
                      <a:pt x="42" y="551"/>
                      <a:pt x="65" y="544"/>
                      <a:pt x="56" y="530"/>
                    </a:cubicBezTo>
                    <a:cubicBezTo>
                      <a:pt x="48" y="516"/>
                      <a:pt x="52" y="491"/>
                      <a:pt x="52" y="491"/>
                    </a:cubicBezTo>
                    <a:cubicBezTo>
                      <a:pt x="52" y="491"/>
                      <a:pt x="58" y="484"/>
                      <a:pt x="53" y="467"/>
                    </a:cubicBezTo>
                    <a:cubicBezTo>
                      <a:pt x="49" y="450"/>
                      <a:pt x="47" y="410"/>
                      <a:pt x="47" y="410"/>
                    </a:cubicBezTo>
                    <a:cubicBezTo>
                      <a:pt x="47" y="410"/>
                      <a:pt x="165" y="55"/>
                      <a:pt x="645" y="14"/>
                    </a:cubicBezTo>
                    <a:cubicBezTo>
                      <a:pt x="226" y="0"/>
                      <a:pt x="6" y="410"/>
                      <a:pt x="6" y="410"/>
                    </a:cubicBezTo>
                    <a:cubicBezTo>
                      <a:pt x="6" y="410"/>
                      <a:pt x="7" y="450"/>
                      <a:pt x="12" y="467"/>
                    </a:cubicBezTo>
                    <a:cubicBezTo>
                      <a:pt x="16" y="484"/>
                      <a:pt x="10" y="491"/>
                      <a:pt x="10" y="491"/>
                    </a:cubicBezTo>
                    <a:cubicBezTo>
                      <a:pt x="10" y="491"/>
                      <a:pt x="6" y="516"/>
                      <a:pt x="15" y="530"/>
                    </a:cubicBezTo>
                    <a:cubicBezTo>
                      <a:pt x="23" y="544"/>
                      <a:pt x="0" y="551"/>
                      <a:pt x="0" y="551"/>
                    </a:cubicBezTo>
                    <a:cubicBezTo>
                      <a:pt x="0" y="551"/>
                      <a:pt x="36" y="557"/>
                      <a:pt x="39" y="574"/>
                    </a:cubicBezTo>
                    <a:cubicBezTo>
                      <a:pt x="42" y="591"/>
                      <a:pt x="6" y="600"/>
                      <a:pt x="6" y="600"/>
                    </a:cubicBezTo>
                    <a:cubicBezTo>
                      <a:pt x="26" y="608"/>
                      <a:pt x="5" y="637"/>
                      <a:pt x="5" y="637"/>
                    </a:cubicBezTo>
                    <a:cubicBezTo>
                      <a:pt x="26" y="645"/>
                      <a:pt x="25" y="649"/>
                      <a:pt x="22" y="664"/>
                    </a:cubicBezTo>
                    <a:cubicBezTo>
                      <a:pt x="19" y="678"/>
                      <a:pt x="30" y="681"/>
                      <a:pt x="23" y="708"/>
                    </a:cubicBezTo>
                    <a:cubicBezTo>
                      <a:pt x="16" y="735"/>
                      <a:pt x="20" y="752"/>
                      <a:pt x="23" y="770"/>
                    </a:cubicBezTo>
                    <a:cubicBezTo>
                      <a:pt x="26" y="789"/>
                      <a:pt x="46" y="809"/>
                      <a:pt x="42" y="824"/>
                    </a:cubicBezTo>
                    <a:cubicBezTo>
                      <a:pt x="37" y="840"/>
                      <a:pt x="40" y="897"/>
                      <a:pt x="40" y="917"/>
                    </a:cubicBezTo>
                    <a:cubicBezTo>
                      <a:pt x="40" y="937"/>
                      <a:pt x="46" y="945"/>
                      <a:pt x="63" y="971"/>
                    </a:cubicBezTo>
                    <a:cubicBezTo>
                      <a:pt x="80" y="996"/>
                      <a:pt x="77" y="989"/>
                      <a:pt x="80" y="1013"/>
                    </a:cubicBezTo>
                    <a:cubicBezTo>
                      <a:pt x="83" y="1038"/>
                      <a:pt x="90" y="1043"/>
                      <a:pt x="103" y="1079"/>
                    </a:cubicBezTo>
                    <a:cubicBezTo>
                      <a:pt x="116" y="1114"/>
                      <a:pt x="121" y="1100"/>
                      <a:pt x="124" y="1136"/>
                    </a:cubicBezTo>
                    <a:cubicBezTo>
                      <a:pt x="127" y="1171"/>
                      <a:pt x="140" y="1160"/>
                      <a:pt x="140" y="1193"/>
                    </a:cubicBezTo>
                    <a:cubicBezTo>
                      <a:pt x="140" y="1225"/>
                      <a:pt x="177" y="1209"/>
                      <a:pt x="191" y="1243"/>
                    </a:cubicBezTo>
                    <a:cubicBezTo>
                      <a:pt x="205" y="1277"/>
                      <a:pt x="212" y="1279"/>
                      <a:pt x="212" y="1279"/>
                    </a:cubicBezTo>
                    <a:cubicBezTo>
                      <a:pt x="212" y="1279"/>
                      <a:pt x="203" y="1311"/>
                      <a:pt x="202" y="1327"/>
                    </a:cubicBezTo>
                    <a:cubicBezTo>
                      <a:pt x="200" y="1343"/>
                      <a:pt x="194" y="1348"/>
                      <a:pt x="190" y="1368"/>
                    </a:cubicBezTo>
                    <a:cubicBezTo>
                      <a:pt x="185" y="1388"/>
                      <a:pt x="167" y="1392"/>
                      <a:pt x="170" y="1416"/>
                    </a:cubicBezTo>
                    <a:cubicBezTo>
                      <a:pt x="172" y="1440"/>
                      <a:pt x="157" y="1430"/>
                      <a:pt x="160" y="1450"/>
                    </a:cubicBezTo>
                    <a:cubicBezTo>
                      <a:pt x="163" y="1470"/>
                      <a:pt x="144" y="1460"/>
                      <a:pt x="150" y="1477"/>
                    </a:cubicBezTo>
                    <a:cubicBezTo>
                      <a:pt x="155" y="1494"/>
                      <a:pt x="131" y="1487"/>
                      <a:pt x="124" y="1517"/>
                    </a:cubicBezTo>
                    <a:cubicBezTo>
                      <a:pt x="117" y="1547"/>
                      <a:pt x="164" y="1585"/>
                      <a:pt x="195" y="1605"/>
                    </a:cubicBezTo>
                    <a:cubicBezTo>
                      <a:pt x="227" y="1625"/>
                      <a:pt x="238" y="1637"/>
                      <a:pt x="241" y="1648"/>
                    </a:cubicBezTo>
                    <a:cubicBezTo>
                      <a:pt x="244" y="1659"/>
                      <a:pt x="264" y="1666"/>
                      <a:pt x="283" y="1672"/>
                    </a:cubicBezTo>
                    <a:cubicBezTo>
                      <a:pt x="303" y="1678"/>
                      <a:pt x="298" y="1678"/>
                      <a:pt x="298" y="1692"/>
                    </a:cubicBezTo>
                    <a:cubicBezTo>
                      <a:pt x="298" y="1706"/>
                      <a:pt x="301" y="1718"/>
                      <a:pt x="301" y="1718"/>
                    </a:cubicBezTo>
                    <a:cubicBezTo>
                      <a:pt x="320" y="1742"/>
                      <a:pt x="320" y="1742"/>
                      <a:pt x="320" y="1742"/>
                    </a:cubicBezTo>
                    <a:cubicBezTo>
                      <a:pt x="316" y="1765"/>
                      <a:pt x="316" y="1765"/>
                      <a:pt x="316" y="1765"/>
                    </a:cubicBezTo>
                    <a:cubicBezTo>
                      <a:pt x="316" y="1765"/>
                      <a:pt x="325" y="1763"/>
                      <a:pt x="335" y="1780"/>
                    </a:cubicBezTo>
                    <a:cubicBezTo>
                      <a:pt x="345" y="1797"/>
                      <a:pt x="320" y="1810"/>
                      <a:pt x="320" y="1810"/>
                    </a:cubicBezTo>
                    <a:cubicBezTo>
                      <a:pt x="320" y="1810"/>
                      <a:pt x="340" y="1816"/>
                      <a:pt x="342" y="1843"/>
                    </a:cubicBezTo>
                    <a:cubicBezTo>
                      <a:pt x="343" y="1870"/>
                      <a:pt x="313" y="1876"/>
                      <a:pt x="313" y="1876"/>
                    </a:cubicBezTo>
                    <a:cubicBezTo>
                      <a:pt x="366" y="1873"/>
                      <a:pt x="339" y="1923"/>
                      <a:pt x="339" y="1923"/>
                    </a:cubicBezTo>
                    <a:cubicBezTo>
                      <a:pt x="355" y="1911"/>
                      <a:pt x="377" y="1934"/>
                      <a:pt x="377" y="1934"/>
                    </a:cubicBezTo>
                    <a:cubicBezTo>
                      <a:pt x="377" y="1920"/>
                      <a:pt x="382" y="1910"/>
                      <a:pt x="387" y="1902"/>
                    </a:cubicBezTo>
                    <a:cubicBezTo>
                      <a:pt x="389" y="1889"/>
                      <a:pt x="385" y="1874"/>
                      <a:pt x="355" y="1876"/>
                    </a:cubicBezTo>
                    <a:close/>
                  </a:path>
                </a:pathLst>
              </a:custGeom>
              <a:solidFill>
                <a:srgbClr val="E63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3" name="Freeform 318">
                <a:extLst>
                  <a:ext uri="{FF2B5EF4-FFF2-40B4-BE49-F238E27FC236}">
                    <a16:creationId xmlns:a16="http://schemas.microsoft.com/office/drawing/2014/main" id="{373094C8-D897-4E51-8928-EA84DCAFC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911"/>
                <a:ext cx="340" cy="124"/>
              </a:xfrm>
              <a:custGeom>
                <a:avLst/>
                <a:gdLst>
                  <a:gd name="T0" fmla="*/ 4 w 355"/>
                  <a:gd name="T1" fmla="*/ 95 h 130"/>
                  <a:gd name="T2" fmla="*/ 43 w 355"/>
                  <a:gd name="T3" fmla="*/ 89 h 130"/>
                  <a:gd name="T4" fmla="*/ 209 w 355"/>
                  <a:gd name="T5" fmla="*/ 113 h 130"/>
                  <a:gd name="T6" fmla="*/ 312 w 355"/>
                  <a:gd name="T7" fmla="*/ 53 h 130"/>
                  <a:gd name="T8" fmla="*/ 312 w 355"/>
                  <a:gd name="T9" fmla="*/ 0 h 130"/>
                  <a:gd name="T10" fmla="*/ 209 w 355"/>
                  <a:gd name="T11" fmla="*/ 59 h 130"/>
                  <a:gd name="T12" fmla="*/ 43 w 355"/>
                  <a:gd name="T13" fmla="*/ 35 h 130"/>
                  <a:gd name="T14" fmla="*/ 14 w 355"/>
                  <a:gd name="T15" fmla="*/ 40 h 130"/>
                  <a:gd name="T16" fmla="*/ 4 w 355"/>
                  <a:gd name="T17" fmla="*/ 95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5" h="130">
                    <a:moveTo>
                      <a:pt x="4" y="110"/>
                    </a:moveTo>
                    <a:cubicBezTo>
                      <a:pt x="18" y="105"/>
                      <a:pt x="30" y="103"/>
                      <a:pt x="49" y="103"/>
                    </a:cubicBezTo>
                    <a:cubicBezTo>
                      <a:pt x="141" y="103"/>
                      <a:pt x="181" y="130"/>
                      <a:pt x="238" y="130"/>
                    </a:cubicBezTo>
                    <a:cubicBezTo>
                      <a:pt x="296" y="130"/>
                      <a:pt x="355" y="62"/>
                      <a:pt x="355" y="62"/>
                    </a:cubicBezTo>
                    <a:cubicBezTo>
                      <a:pt x="355" y="0"/>
                      <a:pt x="355" y="0"/>
                      <a:pt x="355" y="0"/>
                    </a:cubicBezTo>
                    <a:cubicBezTo>
                      <a:pt x="355" y="0"/>
                      <a:pt x="296" y="68"/>
                      <a:pt x="238" y="68"/>
                    </a:cubicBezTo>
                    <a:cubicBezTo>
                      <a:pt x="181" y="68"/>
                      <a:pt x="141" y="41"/>
                      <a:pt x="49" y="41"/>
                    </a:cubicBezTo>
                    <a:cubicBezTo>
                      <a:pt x="36" y="41"/>
                      <a:pt x="27" y="43"/>
                      <a:pt x="17" y="46"/>
                    </a:cubicBezTo>
                    <a:cubicBezTo>
                      <a:pt x="17" y="46"/>
                      <a:pt x="0" y="62"/>
                      <a:pt x="4" y="110"/>
                    </a:cubicBezTo>
                    <a:close/>
                  </a:path>
                </a:pathLst>
              </a:custGeom>
              <a:solidFill>
                <a:srgbClr val="EA9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4" name="Freeform 319">
                <a:extLst>
                  <a:ext uri="{FF2B5EF4-FFF2-40B4-BE49-F238E27FC236}">
                    <a16:creationId xmlns:a16="http://schemas.microsoft.com/office/drawing/2014/main" id="{F24AD97A-5E5E-4CA3-9015-719386E5E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387" cy="178"/>
              </a:xfrm>
              <a:custGeom>
                <a:avLst/>
                <a:gdLst>
                  <a:gd name="T0" fmla="*/ 355 w 404"/>
                  <a:gd name="T1" fmla="*/ 163 h 186"/>
                  <a:gd name="T2" fmla="*/ 248 w 404"/>
                  <a:gd name="T3" fmla="*/ 118 h 186"/>
                  <a:gd name="T4" fmla="*/ 89 w 404"/>
                  <a:gd name="T5" fmla="*/ 140 h 186"/>
                  <a:gd name="T6" fmla="*/ 0 w 404"/>
                  <a:gd name="T7" fmla="*/ 54 h 186"/>
                  <a:gd name="T8" fmla="*/ 0 w 404"/>
                  <a:gd name="T9" fmla="*/ 0 h 186"/>
                  <a:gd name="T10" fmla="*/ 89 w 404"/>
                  <a:gd name="T11" fmla="*/ 86 h 186"/>
                  <a:gd name="T12" fmla="*/ 248 w 404"/>
                  <a:gd name="T13" fmla="*/ 63 h 186"/>
                  <a:gd name="T14" fmla="*/ 354 w 404"/>
                  <a:gd name="T15" fmla="*/ 109 h 1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" h="186">
                    <a:moveTo>
                      <a:pt x="404" y="186"/>
                    </a:moveTo>
                    <a:cubicBezTo>
                      <a:pt x="355" y="167"/>
                      <a:pt x="345" y="130"/>
                      <a:pt x="282" y="135"/>
                    </a:cubicBezTo>
                    <a:cubicBezTo>
                      <a:pt x="213" y="139"/>
                      <a:pt x="158" y="170"/>
                      <a:pt x="101" y="160"/>
                    </a:cubicBezTo>
                    <a:cubicBezTo>
                      <a:pt x="16" y="144"/>
                      <a:pt x="0" y="62"/>
                      <a:pt x="0" y="6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6" y="82"/>
                      <a:pt x="101" y="98"/>
                    </a:cubicBezTo>
                    <a:cubicBezTo>
                      <a:pt x="158" y="108"/>
                      <a:pt x="213" y="77"/>
                      <a:pt x="282" y="72"/>
                    </a:cubicBezTo>
                    <a:cubicBezTo>
                      <a:pt x="345" y="68"/>
                      <a:pt x="355" y="104"/>
                      <a:pt x="403" y="124"/>
                    </a:cubicBezTo>
                  </a:path>
                </a:pathLst>
              </a:custGeom>
              <a:solidFill>
                <a:srgbClr val="EA9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5" name="Freeform 320">
                <a:extLst>
                  <a:ext uri="{FF2B5EF4-FFF2-40B4-BE49-F238E27FC236}">
                    <a16:creationId xmlns:a16="http://schemas.microsoft.com/office/drawing/2014/main" id="{A14F7312-D798-4DE9-8AC8-5016AE9BD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911"/>
                <a:ext cx="338" cy="124"/>
              </a:xfrm>
              <a:custGeom>
                <a:avLst/>
                <a:gdLst>
                  <a:gd name="T0" fmla="*/ 0 w 353"/>
                  <a:gd name="T1" fmla="*/ 97 h 130"/>
                  <a:gd name="T2" fmla="*/ 41 w 353"/>
                  <a:gd name="T3" fmla="*/ 89 h 130"/>
                  <a:gd name="T4" fmla="*/ 207 w 353"/>
                  <a:gd name="T5" fmla="*/ 113 h 130"/>
                  <a:gd name="T6" fmla="*/ 310 w 353"/>
                  <a:gd name="T7" fmla="*/ 53 h 130"/>
                  <a:gd name="T8" fmla="*/ 310 w 353"/>
                  <a:gd name="T9" fmla="*/ 0 h 130"/>
                  <a:gd name="T10" fmla="*/ 207 w 353"/>
                  <a:gd name="T11" fmla="*/ 59 h 130"/>
                  <a:gd name="T12" fmla="*/ 41 w 353"/>
                  <a:gd name="T13" fmla="*/ 35 h 130"/>
                  <a:gd name="T14" fmla="*/ 14 w 353"/>
                  <a:gd name="T15" fmla="*/ 38 h 1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3" h="130">
                    <a:moveTo>
                      <a:pt x="0" y="112"/>
                    </a:moveTo>
                    <a:cubicBezTo>
                      <a:pt x="14" y="106"/>
                      <a:pt x="29" y="103"/>
                      <a:pt x="47" y="103"/>
                    </a:cubicBezTo>
                    <a:cubicBezTo>
                      <a:pt x="139" y="103"/>
                      <a:pt x="179" y="130"/>
                      <a:pt x="236" y="130"/>
                    </a:cubicBezTo>
                    <a:cubicBezTo>
                      <a:pt x="294" y="130"/>
                      <a:pt x="353" y="62"/>
                      <a:pt x="353" y="62"/>
                    </a:cubicBezTo>
                    <a:cubicBezTo>
                      <a:pt x="353" y="0"/>
                      <a:pt x="353" y="0"/>
                      <a:pt x="353" y="0"/>
                    </a:cubicBezTo>
                    <a:cubicBezTo>
                      <a:pt x="353" y="0"/>
                      <a:pt x="294" y="68"/>
                      <a:pt x="236" y="68"/>
                    </a:cubicBezTo>
                    <a:cubicBezTo>
                      <a:pt x="179" y="68"/>
                      <a:pt x="139" y="41"/>
                      <a:pt x="47" y="41"/>
                    </a:cubicBezTo>
                    <a:cubicBezTo>
                      <a:pt x="36" y="41"/>
                      <a:pt x="26" y="42"/>
                      <a:pt x="17" y="44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6" name="Freeform 321">
                <a:extLst>
                  <a:ext uri="{FF2B5EF4-FFF2-40B4-BE49-F238E27FC236}">
                    <a16:creationId xmlns:a16="http://schemas.microsoft.com/office/drawing/2014/main" id="{9B54E054-87E2-467E-A726-6639D51AC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936"/>
                <a:ext cx="388" cy="178"/>
              </a:xfrm>
              <a:custGeom>
                <a:avLst/>
                <a:gdLst>
                  <a:gd name="T0" fmla="*/ 356 w 405"/>
                  <a:gd name="T1" fmla="*/ 163 h 186"/>
                  <a:gd name="T2" fmla="*/ 248 w 405"/>
                  <a:gd name="T3" fmla="*/ 118 h 186"/>
                  <a:gd name="T4" fmla="*/ 89 w 405"/>
                  <a:gd name="T5" fmla="*/ 140 h 186"/>
                  <a:gd name="T6" fmla="*/ 0 w 405"/>
                  <a:gd name="T7" fmla="*/ 54 h 186"/>
                  <a:gd name="T8" fmla="*/ 0 w 405"/>
                  <a:gd name="T9" fmla="*/ 0 h 186"/>
                  <a:gd name="T10" fmla="*/ 89 w 405"/>
                  <a:gd name="T11" fmla="*/ 86 h 186"/>
                  <a:gd name="T12" fmla="*/ 248 w 405"/>
                  <a:gd name="T13" fmla="*/ 63 h 186"/>
                  <a:gd name="T14" fmla="*/ 353 w 405"/>
                  <a:gd name="T15" fmla="*/ 108 h 1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5" h="186">
                    <a:moveTo>
                      <a:pt x="405" y="186"/>
                    </a:moveTo>
                    <a:cubicBezTo>
                      <a:pt x="356" y="167"/>
                      <a:pt x="346" y="130"/>
                      <a:pt x="282" y="135"/>
                    </a:cubicBezTo>
                    <a:cubicBezTo>
                      <a:pt x="214" y="139"/>
                      <a:pt x="159" y="170"/>
                      <a:pt x="101" y="160"/>
                    </a:cubicBezTo>
                    <a:cubicBezTo>
                      <a:pt x="16" y="144"/>
                      <a:pt x="0" y="62"/>
                      <a:pt x="0" y="6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6" y="82"/>
                      <a:pt x="101" y="98"/>
                    </a:cubicBezTo>
                    <a:cubicBezTo>
                      <a:pt x="159" y="108"/>
                      <a:pt x="214" y="77"/>
                      <a:pt x="282" y="72"/>
                    </a:cubicBezTo>
                    <a:cubicBezTo>
                      <a:pt x="344" y="68"/>
                      <a:pt x="355" y="103"/>
                      <a:pt x="401" y="123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7" name="Freeform 322">
                <a:extLst>
                  <a:ext uri="{FF2B5EF4-FFF2-40B4-BE49-F238E27FC236}">
                    <a16:creationId xmlns:a16="http://schemas.microsoft.com/office/drawing/2014/main" id="{9AA6575F-5BB7-4D21-9866-853C9D04D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060"/>
                <a:ext cx="2" cy="47"/>
              </a:xfrm>
              <a:custGeom>
                <a:avLst/>
                <a:gdLst>
                  <a:gd name="T0" fmla="*/ 0 w 2"/>
                  <a:gd name="T1" fmla="*/ 0 h 49"/>
                  <a:gd name="T2" fmla="*/ 0 w 2"/>
                  <a:gd name="T3" fmla="*/ 43 h 49"/>
                  <a:gd name="T4" fmla="*/ 0 w 2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9">
                    <a:moveTo>
                      <a:pt x="0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2" y="27"/>
                      <a:pt x="0" y="0"/>
                    </a:cubicBezTo>
                    <a:close/>
                  </a:path>
                </a:pathLst>
              </a:custGeom>
              <a:solidFill>
                <a:srgbClr val="F09F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8" name="Freeform 323">
                <a:extLst>
                  <a:ext uri="{FF2B5EF4-FFF2-40B4-BE49-F238E27FC236}">
                    <a16:creationId xmlns:a16="http://schemas.microsoft.com/office/drawing/2014/main" id="{D5F75030-0841-4364-B7E2-9E9138992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209"/>
                <a:ext cx="388" cy="800"/>
              </a:xfrm>
              <a:custGeom>
                <a:avLst/>
                <a:gdLst>
                  <a:gd name="T0" fmla="*/ 356 w 405"/>
                  <a:gd name="T1" fmla="*/ 247 h 837"/>
                  <a:gd name="T2" fmla="*/ 356 w 405"/>
                  <a:gd name="T3" fmla="*/ 0 h 837"/>
                  <a:gd name="T4" fmla="*/ 2 w 405"/>
                  <a:gd name="T5" fmla="*/ 427 h 837"/>
                  <a:gd name="T6" fmla="*/ 0 w 405"/>
                  <a:gd name="T7" fmla="*/ 700 h 837"/>
                  <a:gd name="T8" fmla="*/ 67 w 405"/>
                  <a:gd name="T9" fmla="*/ 604 h 837"/>
                  <a:gd name="T10" fmla="*/ 185 w 405"/>
                  <a:gd name="T11" fmla="*/ 494 h 837"/>
                  <a:gd name="T12" fmla="*/ 258 w 405"/>
                  <a:gd name="T13" fmla="*/ 366 h 837"/>
                  <a:gd name="T14" fmla="*/ 308 w 405"/>
                  <a:gd name="T15" fmla="*/ 281 h 837"/>
                  <a:gd name="T16" fmla="*/ 356 w 405"/>
                  <a:gd name="T17" fmla="*/ 247 h 8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5" h="837">
                    <a:moveTo>
                      <a:pt x="405" y="283"/>
                    </a:moveTo>
                    <a:cubicBezTo>
                      <a:pt x="405" y="0"/>
                      <a:pt x="405" y="0"/>
                      <a:pt x="405" y="0"/>
                    </a:cubicBezTo>
                    <a:cubicBezTo>
                      <a:pt x="2" y="490"/>
                      <a:pt x="2" y="490"/>
                      <a:pt x="2" y="490"/>
                    </a:cubicBezTo>
                    <a:cubicBezTo>
                      <a:pt x="0" y="801"/>
                      <a:pt x="0" y="801"/>
                      <a:pt x="0" y="801"/>
                    </a:cubicBezTo>
                    <a:cubicBezTo>
                      <a:pt x="0" y="801"/>
                      <a:pt x="49" y="837"/>
                      <a:pt x="76" y="692"/>
                    </a:cubicBezTo>
                    <a:cubicBezTo>
                      <a:pt x="100" y="568"/>
                      <a:pt x="178" y="598"/>
                      <a:pt x="210" y="566"/>
                    </a:cubicBezTo>
                    <a:cubicBezTo>
                      <a:pt x="232" y="544"/>
                      <a:pt x="268" y="542"/>
                      <a:pt x="293" y="420"/>
                    </a:cubicBezTo>
                    <a:cubicBezTo>
                      <a:pt x="303" y="370"/>
                      <a:pt x="322" y="335"/>
                      <a:pt x="351" y="322"/>
                    </a:cubicBezTo>
                    <a:cubicBezTo>
                      <a:pt x="374" y="313"/>
                      <a:pt x="405" y="329"/>
                      <a:pt x="405" y="283"/>
                    </a:cubicBezTo>
                    <a:close/>
                  </a:path>
                </a:pathLst>
              </a:custGeom>
              <a:solidFill>
                <a:srgbClr val="EE9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9" name="Freeform 324">
                <a:extLst>
                  <a:ext uri="{FF2B5EF4-FFF2-40B4-BE49-F238E27FC236}">
                    <a16:creationId xmlns:a16="http://schemas.microsoft.com/office/drawing/2014/main" id="{87782441-DA7E-4A0E-9BBD-3E14E96F0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1411"/>
                <a:ext cx="388" cy="598"/>
              </a:xfrm>
              <a:custGeom>
                <a:avLst/>
                <a:gdLst>
                  <a:gd name="T0" fmla="*/ 308 w 405"/>
                  <a:gd name="T1" fmla="*/ 33 h 626"/>
                  <a:gd name="T2" fmla="*/ 258 w 405"/>
                  <a:gd name="T3" fmla="*/ 119 h 626"/>
                  <a:gd name="T4" fmla="*/ 185 w 405"/>
                  <a:gd name="T5" fmla="*/ 246 h 626"/>
                  <a:gd name="T6" fmla="*/ 67 w 405"/>
                  <a:gd name="T7" fmla="*/ 357 h 626"/>
                  <a:gd name="T8" fmla="*/ 0 w 405"/>
                  <a:gd name="T9" fmla="*/ 452 h 626"/>
                  <a:gd name="T10" fmla="*/ 0 w 405"/>
                  <a:gd name="T11" fmla="*/ 515 h 626"/>
                  <a:gd name="T12" fmla="*/ 67 w 405"/>
                  <a:gd name="T13" fmla="*/ 418 h 626"/>
                  <a:gd name="T14" fmla="*/ 185 w 405"/>
                  <a:gd name="T15" fmla="*/ 310 h 626"/>
                  <a:gd name="T16" fmla="*/ 258 w 405"/>
                  <a:gd name="T17" fmla="*/ 182 h 626"/>
                  <a:gd name="T18" fmla="*/ 308 w 405"/>
                  <a:gd name="T19" fmla="*/ 96 h 626"/>
                  <a:gd name="T20" fmla="*/ 356 w 405"/>
                  <a:gd name="T21" fmla="*/ 63 h 626"/>
                  <a:gd name="T22" fmla="*/ 356 w 405"/>
                  <a:gd name="T23" fmla="*/ 0 h 626"/>
                  <a:gd name="T24" fmla="*/ 308 w 405"/>
                  <a:gd name="T25" fmla="*/ 33 h 6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5" h="626">
                    <a:moveTo>
                      <a:pt x="351" y="39"/>
                    </a:moveTo>
                    <a:cubicBezTo>
                      <a:pt x="322" y="52"/>
                      <a:pt x="303" y="87"/>
                      <a:pt x="293" y="137"/>
                    </a:cubicBezTo>
                    <a:cubicBezTo>
                      <a:pt x="268" y="259"/>
                      <a:pt x="224" y="273"/>
                      <a:pt x="210" y="283"/>
                    </a:cubicBezTo>
                    <a:cubicBezTo>
                      <a:pt x="173" y="309"/>
                      <a:pt x="100" y="285"/>
                      <a:pt x="76" y="409"/>
                    </a:cubicBezTo>
                    <a:cubicBezTo>
                      <a:pt x="51" y="545"/>
                      <a:pt x="6" y="522"/>
                      <a:pt x="0" y="518"/>
                    </a:cubicBezTo>
                    <a:cubicBezTo>
                      <a:pt x="0" y="590"/>
                      <a:pt x="0" y="590"/>
                      <a:pt x="0" y="590"/>
                    </a:cubicBezTo>
                    <a:cubicBezTo>
                      <a:pt x="0" y="590"/>
                      <a:pt x="49" y="626"/>
                      <a:pt x="76" y="481"/>
                    </a:cubicBezTo>
                    <a:cubicBezTo>
                      <a:pt x="100" y="357"/>
                      <a:pt x="172" y="379"/>
                      <a:pt x="210" y="355"/>
                    </a:cubicBezTo>
                    <a:cubicBezTo>
                      <a:pt x="237" y="338"/>
                      <a:pt x="268" y="331"/>
                      <a:pt x="293" y="209"/>
                    </a:cubicBezTo>
                    <a:cubicBezTo>
                      <a:pt x="303" y="159"/>
                      <a:pt x="322" y="124"/>
                      <a:pt x="351" y="111"/>
                    </a:cubicBezTo>
                    <a:cubicBezTo>
                      <a:pt x="374" y="102"/>
                      <a:pt x="405" y="118"/>
                      <a:pt x="405" y="72"/>
                    </a:cubicBezTo>
                    <a:cubicBezTo>
                      <a:pt x="405" y="0"/>
                      <a:pt x="405" y="0"/>
                      <a:pt x="405" y="0"/>
                    </a:cubicBezTo>
                    <a:cubicBezTo>
                      <a:pt x="405" y="46"/>
                      <a:pt x="374" y="30"/>
                      <a:pt x="351" y="39"/>
                    </a:cubicBezTo>
                    <a:close/>
                  </a:path>
                </a:pathLst>
              </a:custGeom>
              <a:solidFill>
                <a:srgbClr val="ED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0" name="Freeform 325">
                <a:extLst>
                  <a:ext uri="{FF2B5EF4-FFF2-40B4-BE49-F238E27FC236}">
                    <a16:creationId xmlns:a16="http://schemas.microsoft.com/office/drawing/2014/main" id="{EB42F4F0-5A1B-457C-9001-53133C49D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1411"/>
                <a:ext cx="387" cy="598"/>
              </a:xfrm>
              <a:custGeom>
                <a:avLst/>
                <a:gdLst>
                  <a:gd name="T0" fmla="*/ 307 w 404"/>
                  <a:gd name="T1" fmla="*/ 33 h 626"/>
                  <a:gd name="T2" fmla="*/ 257 w 404"/>
                  <a:gd name="T3" fmla="*/ 119 h 626"/>
                  <a:gd name="T4" fmla="*/ 184 w 404"/>
                  <a:gd name="T5" fmla="*/ 246 h 626"/>
                  <a:gd name="T6" fmla="*/ 67 w 404"/>
                  <a:gd name="T7" fmla="*/ 357 h 626"/>
                  <a:gd name="T8" fmla="*/ 0 w 404"/>
                  <a:gd name="T9" fmla="*/ 452 h 626"/>
                  <a:gd name="T10" fmla="*/ 0 w 404"/>
                  <a:gd name="T11" fmla="*/ 515 h 626"/>
                  <a:gd name="T12" fmla="*/ 67 w 404"/>
                  <a:gd name="T13" fmla="*/ 418 h 626"/>
                  <a:gd name="T14" fmla="*/ 184 w 404"/>
                  <a:gd name="T15" fmla="*/ 310 h 626"/>
                  <a:gd name="T16" fmla="*/ 257 w 404"/>
                  <a:gd name="T17" fmla="*/ 182 h 626"/>
                  <a:gd name="T18" fmla="*/ 307 w 404"/>
                  <a:gd name="T19" fmla="*/ 96 h 626"/>
                  <a:gd name="T20" fmla="*/ 355 w 404"/>
                  <a:gd name="T21" fmla="*/ 63 h 626"/>
                  <a:gd name="T22" fmla="*/ 355 w 404"/>
                  <a:gd name="T23" fmla="*/ 0 h 626"/>
                  <a:gd name="T24" fmla="*/ 307 w 404"/>
                  <a:gd name="T25" fmla="*/ 33 h 6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4" h="626">
                    <a:moveTo>
                      <a:pt x="350" y="39"/>
                    </a:moveTo>
                    <a:cubicBezTo>
                      <a:pt x="321" y="52"/>
                      <a:pt x="302" y="87"/>
                      <a:pt x="292" y="137"/>
                    </a:cubicBezTo>
                    <a:cubicBezTo>
                      <a:pt x="268" y="259"/>
                      <a:pt x="228" y="272"/>
                      <a:pt x="209" y="283"/>
                    </a:cubicBezTo>
                    <a:cubicBezTo>
                      <a:pt x="171" y="306"/>
                      <a:pt x="99" y="285"/>
                      <a:pt x="76" y="409"/>
                    </a:cubicBezTo>
                    <a:cubicBezTo>
                      <a:pt x="51" y="545"/>
                      <a:pt x="6" y="522"/>
                      <a:pt x="0" y="518"/>
                    </a:cubicBezTo>
                    <a:cubicBezTo>
                      <a:pt x="0" y="590"/>
                      <a:pt x="0" y="590"/>
                      <a:pt x="0" y="590"/>
                    </a:cubicBezTo>
                    <a:cubicBezTo>
                      <a:pt x="0" y="590"/>
                      <a:pt x="49" y="626"/>
                      <a:pt x="76" y="481"/>
                    </a:cubicBezTo>
                    <a:cubicBezTo>
                      <a:pt x="99" y="357"/>
                      <a:pt x="173" y="381"/>
                      <a:pt x="209" y="355"/>
                    </a:cubicBezTo>
                    <a:cubicBezTo>
                      <a:pt x="237" y="336"/>
                      <a:pt x="268" y="331"/>
                      <a:pt x="292" y="209"/>
                    </a:cubicBezTo>
                    <a:cubicBezTo>
                      <a:pt x="302" y="159"/>
                      <a:pt x="321" y="124"/>
                      <a:pt x="350" y="111"/>
                    </a:cubicBezTo>
                    <a:cubicBezTo>
                      <a:pt x="373" y="102"/>
                      <a:pt x="404" y="118"/>
                      <a:pt x="404" y="72"/>
                    </a:cubicBezTo>
                    <a:cubicBezTo>
                      <a:pt x="404" y="0"/>
                      <a:pt x="404" y="0"/>
                      <a:pt x="404" y="0"/>
                    </a:cubicBezTo>
                    <a:cubicBezTo>
                      <a:pt x="404" y="46"/>
                      <a:pt x="373" y="30"/>
                      <a:pt x="350" y="39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1" name="Freeform 326">
                <a:extLst>
                  <a:ext uri="{FF2B5EF4-FFF2-40B4-BE49-F238E27FC236}">
                    <a16:creationId xmlns:a16="http://schemas.microsoft.com/office/drawing/2014/main" id="{55775FE6-A296-4007-A599-0CA33E8CC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722"/>
                <a:ext cx="350" cy="14"/>
              </a:xfrm>
              <a:custGeom>
                <a:avLst/>
                <a:gdLst>
                  <a:gd name="T0" fmla="*/ 322 w 365"/>
                  <a:gd name="T1" fmla="*/ 0 h 14"/>
                  <a:gd name="T2" fmla="*/ 194 w 365"/>
                  <a:gd name="T3" fmla="*/ 8 h 14"/>
                  <a:gd name="T4" fmla="*/ 0 w 365"/>
                  <a:gd name="T5" fmla="*/ 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5" h="14">
                    <a:moveTo>
                      <a:pt x="365" y="0"/>
                    </a:moveTo>
                    <a:cubicBezTo>
                      <a:pt x="317" y="1"/>
                      <a:pt x="269" y="4"/>
                      <a:pt x="220" y="8"/>
                    </a:cubicBezTo>
                    <a:cubicBezTo>
                      <a:pt x="146" y="14"/>
                      <a:pt x="73" y="11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2" name="Freeform 327">
                <a:extLst>
                  <a:ext uri="{FF2B5EF4-FFF2-40B4-BE49-F238E27FC236}">
                    <a16:creationId xmlns:a16="http://schemas.microsoft.com/office/drawing/2014/main" id="{F7DB1FF6-F20B-4CCE-BA7D-8C0DF8D61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715"/>
                <a:ext cx="269" cy="21"/>
              </a:xfrm>
              <a:custGeom>
                <a:avLst/>
                <a:gdLst>
                  <a:gd name="T0" fmla="*/ 248 w 280"/>
                  <a:gd name="T1" fmla="*/ 19 h 22"/>
                  <a:gd name="T2" fmla="*/ 191 w 280"/>
                  <a:gd name="T3" fmla="*/ 5 h 22"/>
                  <a:gd name="T4" fmla="*/ 110 w 280"/>
                  <a:gd name="T5" fmla="*/ 1 h 22"/>
                  <a:gd name="T6" fmla="*/ 0 w 280"/>
                  <a:gd name="T7" fmla="*/ 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0" h="22">
                    <a:moveTo>
                      <a:pt x="280" y="22"/>
                    </a:moveTo>
                    <a:cubicBezTo>
                      <a:pt x="261" y="19"/>
                      <a:pt x="235" y="7"/>
                      <a:pt x="215" y="5"/>
                    </a:cubicBezTo>
                    <a:cubicBezTo>
                      <a:pt x="185" y="0"/>
                      <a:pt x="156" y="1"/>
                      <a:pt x="125" y="1"/>
                    </a:cubicBezTo>
                    <a:cubicBezTo>
                      <a:pt x="83" y="0"/>
                      <a:pt x="42" y="1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3" name="Freeform 328">
                <a:extLst>
                  <a:ext uri="{FF2B5EF4-FFF2-40B4-BE49-F238E27FC236}">
                    <a16:creationId xmlns:a16="http://schemas.microsoft.com/office/drawing/2014/main" id="{4992D50F-7000-45B9-B1E7-02CCA447A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1701"/>
                <a:ext cx="349" cy="23"/>
              </a:xfrm>
              <a:custGeom>
                <a:avLst/>
                <a:gdLst>
                  <a:gd name="T0" fmla="*/ 0 w 364"/>
                  <a:gd name="T1" fmla="*/ 21 h 24"/>
                  <a:gd name="T2" fmla="*/ 321 w 364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4" h="24">
                    <a:moveTo>
                      <a:pt x="0" y="24"/>
                    </a:moveTo>
                    <a:cubicBezTo>
                      <a:pt x="117" y="24"/>
                      <a:pt x="243" y="3"/>
                      <a:pt x="364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4" name="Freeform 329">
                <a:extLst>
                  <a:ext uri="{FF2B5EF4-FFF2-40B4-BE49-F238E27FC236}">
                    <a16:creationId xmlns:a16="http://schemas.microsoft.com/office/drawing/2014/main" id="{3BDC5A1E-1DDB-4DE1-9773-62E25E51B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684"/>
                <a:ext cx="301" cy="17"/>
              </a:xfrm>
              <a:custGeom>
                <a:avLst/>
                <a:gdLst>
                  <a:gd name="T0" fmla="*/ 277 w 314"/>
                  <a:gd name="T1" fmla="*/ 15 h 18"/>
                  <a:gd name="T2" fmla="*/ 202 w 314"/>
                  <a:gd name="T3" fmla="*/ 9 h 18"/>
                  <a:gd name="T4" fmla="*/ 100 w 314"/>
                  <a:gd name="T5" fmla="*/ 4 h 18"/>
                  <a:gd name="T6" fmla="*/ 32 w 314"/>
                  <a:gd name="T7" fmla="*/ 3 h 18"/>
                  <a:gd name="T8" fmla="*/ 0 w 314"/>
                  <a:gd name="T9" fmla="*/ 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4" h="18">
                    <a:moveTo>
                      <a:pt x="314" y="18"/>
                    </a:moveTo>
                    <a:cubicBezTo>
                      <a:pt x="286" y="15"/>
                      <a:pt x="257" y="14"/>
                      <a:pt x="229" y="12"/>
                    </a:cubicBezTo>
                    <a:cubicBezTo>
                      <a:pt x="191" y="10"/>
                      <a:pt x="152" y="8"/>
                      <a:pt x="114" y="4"/>
                    </a:cubicBezTo>
                    <a:cubicBezTo>
                      <a:pt x="89" y="1"/>
                      <a:pt x="61" y="0"/>
                      <a:pt x="35" y="3"/>
                    </a:cubicBezTo>
                    <a:cubicBezTo>
                      <a:pt x="24" y="4"/>
                      <a:pt x="8" y="4"/>
                      <a:pt x="0" y="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5" name="Freeform 330">
                <a:extLst>
                  <a:ext uri="{FF2B5EF4-FFF2-40B4-BE49-F238E27FC236}">
                    <a16:creationId xmlns:a16="http://schemas.microsoft.com/office/drawing/2014/main" id="{2FB400A5-DB8F-4ACF-94AA-0AE635DEE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266"/>
                <a:ext cx="387" cy="432"/>
              </a:xfrm>
              <a:custGeom>
                <a:avLst/>
                <a:gdLst>
                  <a:gd name="T0" fmla="*/ 355 w 404"/>
                  <a:gd name="T1" fmla="*/ 0 h 451"/>
                  <a:gd name="T2" fmla="*/ 311 w 404"/>
                  <a:gd name="T3" fmla="*/ 45 h 451"/>
                  <a:gd name="T4" fmla="*/ 262 w 404"/>
                  <a:gd name="T5" fmla="*/ 107 h 451"/>
                  <a:gd name="T6" fmla="*/ 219 w 404"/>
                  <a:gd name="T7" fmla="*/ 152 h 451"/>
                  <a:gd name="T8" fmla="*/ 185 w 404"/>
                  <a:gd name="T9" fmla="*/ 200 h 451"/>
                  <a:gd name="T10" fmla="*/ 82 w 404"/>
                  <a:gd name="T11" fmla="*/ 318 h 451"/>
                  <a:gd name="T12" fmla="*/ 27 w 404"/>
                  <a:gd name="T13" fmla="*/ 379 h 451"/>
                  <a:gd name="T14" fmla="*/ 0 w 404"/>
                  <a:gd name="T15" fmla="*/ 397 h 451"/>
                  <a:gd name="T16" fmla="*/ 2 w 404"/>
                  <a:gd name="T17" fmla="*/ 396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4" h="451">
                    <a:moveTo>
                      <a:pt x="404" y="0"/>
                    </a:moveTo>
                    <a:cubicBezTo>
                      <a:pt x="386" y="9"/>
                      <a:pt x="366" y="34"/>
                      <a:pt x="354" y="51"/>
                    </a:cubicBezTo>
                    <a:cubicBezTo>
                      <a:pt x="337" y="77"/>
                      <a:pt x="319" y="100"/>
                      <a:pt x="297" y="122"/>
                    </a:cubicBezTo>
                    <a:cubicBezTo>
                      <a:pt x="281" y="138"/>
                      <a:pt x="263" y="154"/>
                      <a:pt x="249" y="173"/>
                    </a:cubicBezTo>
                    <a:cubicBezTo>
                      <a:pt x="236" y="191"/>
                      <a:pt x="224" y="210"/>
                      <a:pt x="210" y="228"/>
                    </a:cubicBezTo>
                    <a:cubicBezTo>
                      <a:pt x="173" y="274"/>
                      <a:pt x="127" y="313"/>
                      <a:pt x="94" y="362"/>
                    </a:cubicBezTo>
                    <a:cubicBezTo>
                      <a:pt x="76" y="389"/>
                      <a:pt x="57" y="414"/>
                      <a:pt x="30" y="431"/>
                    </a:cubicBezTo>
                    <a:cubicBezTo>
                      <a:pt x="20" y="437"/>
                      <a:pt x="9" y="444"/>
                      <a:pt x="0" y="451"/>
                    </a:cubicBezTo>
                    <a:cubicBezTo>
                      <a:pt x="0" y="451"/>
                      <a:pt x="1" y="450"/>
                      <a:pt x="2" y="45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6" name="Freeform 331">
                <a:extLst>
                  <a:ext uri="{FF2B5EF4-FFF2-40B4-BE49-F238E27FC236}">
                    <a16:creationId xmlns:a16="http://schemas.microsoft.com/office/drawing/2014/main" id="{DC9A4B52-94F8-46A7-B8A2-ACA795F5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1418"/>
                <a:ext cx="123" cy="150"/>
              </a:xfrm>
              <a:custGeom>
                <a:avLst/>
                <a:gdLst>
                  <a:gd name="T0" fmla="*/ 0 w 129"/>
                  <a:gd name="T1" fmla="*/ 137 h 157"/>
                  <a:gd name="T2" fmla="*/ 11 w 129"/>
                  <a:gd name="T3" fmla="*/ 113 h 157"/>
                  <a:gd name="T4" fmla="*/ 40 w 129"/>
                  <a:gd name="T5" fmla="*/ 73 h 157"/>
                  <a:gd name="T6" fmla="*/ 78 w 129"/>
                  <a:gd name="T7" fmla="*/ 29 h 157"/>
                  <a:gd name="T8" fmla="*/ 112 w 129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57">
                    <a:moveTo>
                      <a:pt x="0" y="157"/>
                    </a:moveTo>
                    <a:cubicBezTo>
                      <a:pt x="5" y="150"/>
                      <a:pt x="9" y="138"/>
                      <a:pt x="14" y="129"/>
                    </a:cubicBezTo>
                    <a:cubicBezTo>
                      <a:pt x="24" y="114"/>
                      <a:pt x="35" y="99"/>
                      <a:pt x="46" y="84"/>
                    </a:cubicBezTo>
                    <a:cubicBezTo>
                      <a:pt x="59" y="65"/>
                      <a:pt x="73" y="48"/>
                      <a:pt x="90" y="32"/>
                    </a:cubicBezTo>
                    <a:cubicBezTo>
                      <a:pt x="101" y="22"/>
                      <a:pt x="118" y="11"/>
                      <a:pt x="129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7" name="Freeform 332">
                <a:extLst>
                  <a:ext uri="{FF2B5EF4-FFF2-40B4-BE49-F238E27FC236}">
                    <a16:creationId xmlns:a16="http://schemas.microsoft.com/office/drawing/2014/main" id="{8FA9D96B-8D08-451A-95C1-59E5BD254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226"/>
                <a:ext cx="168" cy="217"/>
              </a:xfrm>
              <a:custGeom>
                <a:avLst/>
                <a:gdLst>
                  <a:gd name="T0" fmla="*/ 153 w 176"/>
                  <a:gd name="T1" fmla="*/ 0 h 227"/>
                  <a:gd name="T2" fmla="*/ 115 w 176"/>
                  <a:gd name="T3" fmla="*/ 54 h 227"/>
                  <a:gd name="T4" fmla="*/ 61 w 176"/>
                  <a:gd name="T5" fmla="*/ 113 h 227"/>
                  <a:gd name="T6" fmla="*/ 24 w 176"/>
                  <a:gd name="T7" fmla="*/ 163 h 227"/>
                  <a:gd name="T8" fmla="*/ 0 w 176"/>
                  <a:gd name="T9" fmla="*/ 198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227">
                    <a:moveTo>
                      <a:pt x="176" y="0"/>
                    </a:moveTo>
                    <a:cubicBezTo>
                      <a:pt x="162" y="21"/>
                      <a:pt x="148" y="43"/>
                      <a:pt x="132" y="62"/>
                    </a:cubicBezTo>
                    <a:cubicBezTo>
                      <a:pt x="112" y="85"/>
                      <a:pt x="89" y="105"/>
                      <a:pt x="70" y="129"/>
                    </a:cubicBezTo>
                    <a:cubicBezTo>
                      <a:pt x="55" y="148"/>
                      <a:pt x="41" y="168"/>
                      <a:pt x="27" y="187"/>
                    </a:cubicBezTo>
                    <a:cubicBezTo>
                      <a:pt x="19" y="198"/>
                      <a:pt x="8" y="217"/>
                      <a:pt x="0" y="22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8" name="Freeform 333">
                <a:extLst>
                  <a:ext uri="{FF2B5EF4-FFF2-40B4-BE49-F238E27FC236}">
                    <a16:creationId xmlns:a16="http://schemas.microsoft.com/office/drawing/2014/main" id="{E3130A5C-084F-4A41-88DA-4DB71012D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519"/>
                <a:ext cx="128" cy="161"/>
              </a:xfrm>
              <a:custGeom>
                <a:avLst/>
                <a:gdLst>
                  <a:gd name="T0" fmla="*/ 117 w 134"/>
                  <a:gd name="T1" fmla="*/ 0 h 169"/>
                  <a:gd name="T2" fmla="*/ 44 w 134"/>
                  <a:gd name="T3" fmla="*/ 83 h 169"/>
                  <a:gd name="T4" fmla="*/ 19 w 134"/>
                  <a:gd name="T5" fmla="*/ 119 h 169"/>
                  <a:gd name="T6" fmla="*/ 5 w 134"/>
                  <a:gd name="T7" fmla="*/ 142 h 169"/>
                  <a:gd name="T8" fmla="*/ 0 w 134"/>
                  <a:gd name="T9" fmla="*/ 146 h 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69">
                    <a:moveTo>
                      <a:pt x="134" y="0"/>
                    </a:moveTo>
                    <a:cubicBezTo>
                      <a:pt x="99" y="23"/>
                      <a:pt x="74" y="63"/>
                      <a:pt x="50" y="95"/>
                    </a:cubicBezTo>
                    <a:cubicBezTo>
                      <a:pt x="40" y="109"/>
                      <a:pt x="31" y="124"/>
                      <a:pt x="22" y="138"/>
                    </a:cubicBezTo>
                    <a:cubicBezTo>
                      <a:pt x="17" y="146"/>
                      <a:pt x="8" y="155"/>
                      <a:pt x="5" y="164"/>
                    </a:cubicBezTo>
                    <a:cubicBezTo>
                      <a:pt x="2" y="165"/>
                      <a:pt x="2" y="167"/>
                      <a:pt x="0" y="16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9" name="Freeform 334">
                <a:extLst>
                  <a:ext uri="{FF2B5EF4-FFF2-40B4-BE49-F238E27FC236}">
                    <a16:creationId xmlns:a16="http://schemas.microsoft.com/office/drawing/2014/main" id="{FAE867D9-800E-4778-9837-77F392E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463"/>
                <a:ext cx="177" cy="75"/>
              </a:xfrm>
              <a:custGeom>
                <a:avLst/>
                <a:gdLst>
                  <a:gd name="T0" fmla="*/ 162 w 185"/>
                  <a:gd name="T1" fmla="*/ 69 h 78"/>
                  <a:gd name="T2" fmla="*/ 122 w 185"/>
                  <a:gd name="T3" fmla="*/ 42 h 78"/>
                  <a:gd name="T4" fmla="*/ 0 w 185"/>
                  <a:gd name="T5" fmla="*/ 19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5" h="78">
                    <a:moveTo>
                      <a:pt x="185" y="78"/>
                    </a:moveTo>
                    <a:cubicBezTo>
                      <a:pt x="170" y="67"/>
                      <a:pt x="155" y="57"/>
                      <a:pt x="139" y="48"/>
                    </a:cubicBezTo>
                    <a:cubicBezTo>
                      <a:pt x="111" y="32"/>
                      <a:pt x="30" y="0"/>
                      <a:pt x="0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0" name="Freeform 335">
                <a:extLst>
                  <a:ext uri="{FF2B5EF4-FFF2-40B4-BE49-F238E27FC236}">
                    <a16:creationId xmlns:a16="http://schemas.microsoft.com/office/drawing/2014/main" id="{015BC2C4-FDEA-4874-8EE7-7228C15A0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459"/>
                <a:ext cx="251" cy="21"/>
              </a:xfrm>
              <a:custGeom>
                <a:avLst/>
                <a:gdLst>
                  <a:gd name="T0" fmla="*/ 232 w 261"/>
                  <a:gd name="T1" fmla="*/ 7 h 22"/>
                  <a:gd name="T2" fmla="*/ 150 w 261"/>
                  <a:gd name="T3" fmla="*/ 2 h 22"/>
                  <a:gd name="T4" fmla="*/ 24 w 261"/>
                  <a:gd name="T5" fmla="*/ 14 h 22"/>
                  <a:gd name="T6" fmla="*/ 0 w 261"/>
                  <a:gd name="T7" fmla="*/ 19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1" h="22">
                    <a:moveTo>
                      <a:pt x="261" y="7"/>
                    </a:moveTo>
                    <a:cubicBezTo>
                      <a:pt x="231" y="9"/>
                      <a:pt x="199" y="0"/>
                      <a:pt x="168" y="2"/>
                    </a:cubicBezTo>
                    <a:cubicBezTo>
                      <a:pt x="121" y="6"/>
                      <a:pt x="73" y="11"/>
                      <a:pt x="27" y="17"/>
                    </a:cubicBezTo>
                    <a:cubicBezTo>
                      <a:pt x="18" y="19"/>
                      <a:pt x="9" y="20"/>
                      <a:pt x="0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1" name="Freeform 336">
                <a:extLst>
                  <a:ext uri="{FF2B5EF4-FFF2-40B4-BE49-F238E27FC236}">
                    <a16:creationId xmlns:a16="http://schemas.microsoft.com/office/drawing/2014/main" id="{86142BCA-F4D4-484C-978F-5D288BD01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452"/>
                <a:ext cx="175" cy="32"/>
              </a:xfrm>
              <a:custGeom>
                <a:avLst/>
                <a:gdLst>
                  <a:gd name="T0" fmla="*/ 160 w 183"/>
                  <a:gd name="T1" fmla="*/ 0 h 34"/>
                  <a:gd name="T2" fmla="*/ 67 w 183"/>
                  <a:gd name="T3" fmla="*/ 18 h 34"/>
                  <a:gd name="T4" fmla="*/ 0 w 183"/>
                  <a:gd name="T5" fmla="*/ 28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3" h="34">
                    <a:moveTo>
                      <a:pt x="183" y="0"/>
                    </a:moveTo>
                    <a:cubicBezTo>
                      <a:pt x="147" y="5"/>
                      <a:pt x="113" y="14"/>
                      <a:pt x="76" y="21"/>
                    </a:cubicBezTo>
                    <a:cubicBezTo>
                      <a:pt x="51" y="26"/>
                      <a:pt x="24" y="27"/>
                      <a:pt x="0" y="3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2" name="Freeform 337">
                <a:extLst>
                  <a:ext uri="{FF2B5EF4-FFF2-40B4-BE49-F238E27FC236}">
                    <a16:creationId xmlns:a16="http://schemas.microsoft.com/office/drawing/2014/main" id="{E3D8C3C7-63E3-4C5B-8A7F-CF6CFA4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1354"/>
                <a:ext cx="321" cy="59"/>
              </a:xfrm>
              <a:custGeom>
                <a:avLst/>
                <a:gdLst>
                  <a:gd name="T0" fmla="*/ 295 w 335"/>
                  <a:gd name="T1" fmla="*/ 30 h 62"/>
                  <a:gd name="T2" fmla="*/ 186 w 335"/>
                  <a:gd name="T3" fmla="*/ 48 h 62"/>
                  <a:gd name="T4" fmla="*/ 50 w 335"/>
                  <a:gd name="T5" fmla="*/ 8 h 62"/>
                  <a:gd name="T6" fmla="*/ 0 w 335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5" h="62">
                    <a:moveTo>
                      <a:pt x="335" y="36"/>
                    </a:moveTo>
                    <a:cubicBezTo>
                      <a:pt x="298" y="44"/>
                      <a:pt x="253" y="62"/>
                      <a:pt x="211" y="56"/>
                    </a:cubicBezTo>
                    <a:cubicBezTo>
                      <a:pt x="158" y="48"/>
                      <a:pt x="109" y="18"/>
                      <a:pt x="56" y="8"/>
                    </a:cubicBezTo>
                    <a:cubicBezTo>
                      <a:pt x="37" y="5"/>
                      <a:pt x="19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3" name="Freeform 338">
                <a:extLst>
                  <a:ext uri="{FF2B5EF4-FFF2-40B4-BE49-F238E27FC236}">
                    <a16:creationId xmlns:a16="http://schemas.microsoft.com/office/drawing/2014/main" id="{259E4585-560E-4396-BDAE-766C3B6F8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242"/>
                <a:ext cx="427" cy="46"/>
              </a:xfrm>
              <a:custGeom>
                <a:avLst/>
                <a:gdLst>
                  <a:gd name="T0" fmla="*/ 392 w 446"/>
                  <a:gd name="T1" fmla="*/ 4 h 48"/>
                  <a:gd name="T2" fmla="*/ 297 w 446"/>
                  <a:gd name="T3" fmla="*/ 2 h 48"/>
                  <a:gd name="T4" fmla="*/ 162 w 446"/>
                  <a:gd name="T5" fmla="*/ 23 h 48"/>
                  <a:gd name="T6" fmla="*/ 9 w 446"/>
                  <a:gd name="T7" fmla="*/ 18 h 48"/>
                  <a:gd name="T8" fmla="*/ 0 w 446"/>
                  <a:gd name="T9" fmla="*/ 1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6" h="48">
                    <a:moveTo>
                      <a:pt x="446" y="4"/>
                    </a:moveTo>
                    <a:cubicBezTo>
                      <a:pt x="410" y="3"/>
                      <a:pt x="374" y="0"/>
                      <a:pt x="338" y="2"/>
                    </a:cubicBezTo>
                    <a:cubicBezTo>
                      <a:pt x="287" y="5"/>
                      <a:pt x="236" y="20"/>
                      <a:pt x="184" y="26"/>
                    </a:cubicBezTo>
                    <a:cubicBezTo>
                      <a:pt x="126" y="34"/>
                      <a:pt x="61" y="48"/>
                      <a:pt x="9" y="21"/>
                    </a:cubicBezTo>
                    <a:cubicBezTo>
                      <a:pt x="6" y="20"/>
                      <a:pt x="3" y="19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4" name="Freeform 339">
                <a:extLst>
                  <a:ext uri="{FF2B5EF4-FFF2-40B4-BE49-F238E27FC236}">
                    <a16:creationId xmlns:a16="http://schemas.microsoft.com/office/drawing/2014/main" id="{12232E8F-0C5A-46FD-99AA-9C37AA8AA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346"/>
                <a:ext cx="27" cy="12"/>
              </a:xfrm>
              <a:custGeom>
                <a:avLst/>
                <a:gdLst>
                  <a:gd name="T0" fmla="*/ 25 w 28"/>
                  <a:gd name="T1" fmla="*/ 10 h 13"/>
                  <a:gd name="T2" fmla="*/ 0 w 28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3">
                    <a:moveTo>
                      <a:pt x="28" y="13"/>
                    </a:moveTo>
                    <a:cubicBezTo>
                      <a:pt x="19" y="9"/>
                      <a:pt x="10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5" name="Freeform 340">
                <a:extLst>
                  <a:ext uri="{FF2B5EF4-FFF2-40B4-BE49-F238E27FC236}">
                    <a16:creationId xmlns:a16="http://schemas.microsoft.com/office/drawing/2014/main" id="{E4B0E455-8F09-4ED8-95C3-D1FF60317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1209"/>
                <a:ext cx="142" cy="45"/>
              </a:xfrm>
              <a:custGeom>
                <a:avLst/>
                <a:gdLst>
                  <a:gd name="T0" fmla="*/ 0 w 148"/>
                  <a:gd name="T1" fmla="*/ 41 h 47"/>
                  <a:gd name="T2" fmla="*/ 56 w 148"/>
                  <a:gd name="T3" fmla="*/ 19 h 47"/>
                  <a:gd name="T4" fmla="*/ 130 w 148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8" h="47">
                    <a:moveTo>
                      <a:pt x="0" y="47"/>
                    </a:moveTo>
                    <a:cubicBezTo>
                      <a:pt x="24" y="39"/>
                      <a:pt x="48" y="27"/>
                      <a:pt x="63" y="22"/>
                    </a:cubicBezTo>
                    <a:cubicBezTo>
                      <a:pt x="92" y="13"/>
                      <a:pt x="118" y="2"/>
                      <a:pt x="148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6" name="Freeform 341">
                <a:extLst>
                  <a:ext uri="{FF2B5EF4-FFF2-40B4-BE49-F238E27FC236}">
                    <a16:creationId xmlns:a16="http://schemas.microsoft.com/office/drawing/2014/main" id="{CA187705-D57E-4402-9C2F-9C170037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563"/>
                <a:ext cx="10" cy="22"/>
              </a:xfrm>
              <a:custGeom>
                <a:avLst/>
                <a:gdLst>
                  <a:gd name="T0" fmla="*/ 0 w 10"/>
                  <a:gd name="T1" fmla="*/ 0 h 23"/>
                  <a:gd name="T2" fmla="*/ 7 w 10"/>
                  <a:gd name="T3" fmla="*/ 2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0" y="0"/>
                    </a:moveTo>
                    <a:cubicBezTo>
                      <a:pt x="3" y="7"/>
                      <a:pt x="10" y="14"/>
                      <a:pt x="7" y="2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7" name="Freeform 342">
                <a:extLst>
                  <a:ext uri="{FF2B5EF4-FFF2-40B4-BE49-F238E27FC236}">
                    <a16:creationId xmlns:a16="http://schemas.microsoft.com/office/drawing/2014/main" id="{52872A6E-DB78-466B-92EB-5BBB3FCB6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800"/>
                <a:ext cx="7" cy="22"/>
              </a:xfrm>
              <a:custGeom>
                <a:avLst/>
                <a:gdLst>
                  <a:gd name="T0" fmla="*/ 4 w 8"/>
                  <a:gd name="T1" fmla="*/ 20 h 23"/>
                  <a:gd name="T2" fmla="*/ 0 w 8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3">
                    <a:moveTo>
                      <a:pt x="4" y="23"/>
                    </a:moveTo>
                    <a:cubicBezTo>
                      <a:pt x="8" y="18"/>
                      <a:pt x="6" y="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8" name="Freeform 343">
                <a:extLst>
                  <a:ext uri="{FF2B5EF4-FFF2-40B4-BE49-F238E27FC236}">
                    <a16:creationId xmlns:a16="http://schemas.microsoft.com/office/drawing/2014/main" id="{A69787B7-2C53-4A9A-B68C-829909884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838"/>
                <a:ext cx="10" cy="5"/>
              </a:xfrm>
              <a:custGeom>
                <a:avLst/>
                <a:gdLst>
                  <a:gd name="T0" fmla="*/ 10 w 10"/>
                  <a:gd name="T1" fmla="*/ 0 h 5"/>
                  <a:gd name="T2" fmla="*/ 0 w 10"/>
                  <a:gd name="T3" fmla="*/ 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cubicBezTo>
                      <a:pt x="6" y="4"/>
                      <a:pt x="4" y="3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9" name="Freeform 344">
                <a:extLst>
                  <a:ext uri="{FF2B5EF4-FFF2-40B4-BE49-F238E27FC236}">
                    <a16:creationId xmlns:a16="http://schemas.microsoft.com/office/drawing/2014/main" id="{87C2084C-381A-4D11-B383-2FED3B5A1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737"/>
                <a:ext cx="20" cy="4"/>
              </a:xfrm>
              <a:custGeom>
                <a:avLst/>
                <a:gdLst>
                  <a:gd name="T0" fmla="*/ 0 w 21"/>
                  <a:gd name="T1" fmla="*/ 0 h 4"/>
                  <a:gd name="T2" fmla="*/ 18 w 21"/>
                  <a:gd name="T3" fmla="*/ 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0" y="0"/>
                    </a:moveTo>
                    <a:cubicBezTo>
                      <a:pt x="7" y="1"/>
                      <a:pt x="14" y="3"/>
                      <a:pt x="21" y="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0" name="Freeform 345">
                <a:extLst>
                  <a:ext uri="{FF2B5EF4-FFF2-40B4-BE49-F238E27FC236}">
                    <a16:creationId xmlns:a16="http://schemas.microsoft.com/office/drawing/2014/main" id="{20745149-DEE2-4FB6-AE84-65F4AD142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831"/>
                <a:ext cx="28" cy="9"/>
              </a:xfrm>
              <a:custGeom>
                <a:avLst/>
                <a:gdLst>
                  <a:gd name="T0" fmla="*/ 0 w 29"/>
                  <a:gd name="T1" fmla="*/ 9 h 9"/>
                  <a:gd name="T2" fmla="*/ 13 w 29"/>
                  <a:gd name="T3" fmla="*/ 3 h 9"/>
                  <a:gd name="T4" fmla="*/ 26 w 2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9">
                    <a:moveTo>
                      <a:pt x="0" y="9"/>
                    </a:moveTo>
                    <a:cubicBezTo>
                      <a:pt x="3" y="6"/>
                      <a:pt x="10" y="5"/>
                      <a:pt x="13" y="3"/>
                    </a:cubicBezTo>
                    <a:cubicBezTo>
                      <a:pt x="19" y="1"/>
                      <a:pt x="23" y="0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1" name="Freeform 346">
                <a:extLst>
                  <a:ext uri="{FF2B5EF4-FFF2-40B4-BE49-F238E27FC236}">
                    <a16:creationId xmlns:a16="http://schemas.microsoft.com/office/drawing/2014/main" id="{D8D3E421-DA35-441B-BB00-115FEB48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2422"/>
                <a:ext cx="518" cy="25"/>
              </a:xfrm>
              <a:custGeom>
                <a:avLst/>
                <a:gdLst>
                  <a:gd name="T0" fmla="*/ 477 w 540"/>
                  <a:gd name="T1" fmla="*/ 6 h 26"/>
                  <a:gd name="T2" fmla="*/ 363 w 540"/>
                  <a:gd name="T3" fmla="*/ 14 h 26"/>
                  <a:gd name="T4" fmla="*/ 0 w 540"/>
                  <a:gd name="T5" fmla="*/ 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0" h="26">
                    <a:moveTo>
                      <a:pt x="540" y="6"/>
                    </a:moveTo>
                    <a:cubicBezTo>
                      <a:pt x="497" y="10"/>
                      <a:pt x="454" y="14"/>
                      <a:pt x="411" y="17"/>
                    </a:cubicBezTo>
                    <a:cubicBezTo>
                      <a:pt x="274" y="26"/>
                      <a:pt x="136" y="0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2" name="Freeform 347">
                <a:extLst>
                  <a:ext uri="{FF2B5EF4-FFF2-40B4-BE49-F238E27FC236}">
                    <a16:creationId xmlns:a16="http://schemas.microsoft.com/office/drawing/2014/main" id="{D9D4516B-E7E7-4C86-B769-A26CA0B7B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383"/>
                <a:ext cx="418" cy="82"/>
              </a:xfrm>
              <a:custGeom>
                <a:avLst/>
                <a:gdLst>
                  <a:gd name="T0" fmla="*/ 384 w 436"/>
                  <a:gd name="T1" fmla="*/ 76 h 85"/>
                  <a:gd name="T2" fmla="*/ 239 w 436"/>
                  <a:gd name="T3" fmla="*/ 18 h 85"/>
                  <a:gd name="T4" fmla="*/ 18 w 436"/>
                  <a:gd name="T5" fmla="*/ 6 h 85"/>
                  <a:gd name="T6" fmla="*/ 0 w 436"/>
                  <a:gd name="T7" fmla="*/ 8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6" h="85">
                    <a:moveTo>
                      <a:pt x="436" y="85"/>
                    </a:moveTo>
                    <a:cubicBezTo>
                      <a:pt x="411" y="53"/>
                      <a:pt x="311" y="30"/>
                      <a:pt x="271" y="21"/>
                    </a:cubicBezTo>
                    <a:cubicBezTo>
                      <a:pt x="191" y="3"/>
                      <a:pt x="104" y="0"/>
                      <a:pt x="21" y="6"/>
                    </a:cubicBezTo>
                    <a:cubicBezTo>
                      <a:pt x="14" y="7"/>
                      <a:pt x="7" y="8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3" name="Freeform 348">
                <a:extLst>
                  <a:ext uri="{FF2B5EF4-FFF2-40B4-BE49-F238E27FC236}">
                    <a16:creationId xmlns:a16="http://schemas.microsoft.com/office/drawing/2014/main" id="{FB82EA4D-BABE-47FE-A5BB-73A5A16C7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254"/>
                <a:ext cx="354" cy="40"/>
              </a:xfrm>
              <a:custGeom>
                <a:avLst/>
                <a:gdLst>
                  <a:gd name="T0" fmla="*/ 0 w 370"/>
                  <a:gd name="T1" fmla="*/ 21 h 41"/>
                  <a:gd name="T2" fmla="*/ 121 w 370"/>
                  <a:gd name="T3" fmla="*/ 20 h 41"/>
                  <a:gd name="T4" fmla="*/ 218 w 370"/>
                  <a:gd name="T5" fmla="*/ 36 h 41"/>
                  <a:gd name="T6" fmla="*/ 324 w 37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0" h="41">
                    <a:moveTo>
                      <a:pt x="0" y="24"/>
                    </a:moveTo>
                    <a:cubicBezTo>
                      <a:pt x="46" y="21"/>
                      <a:pt x="93" y="19"/>
                      <a:pt x="138" y="23"/>
                    </a:cubicBezTo>
                    <a:cubicBezTo>
                      <a:pt x="175" y="26"/>
                      <a:pt x="213" y="37"/>
                      <a:pt x="249" y="39"/>
                    </a:cubicBezTo>
                    <a:cubicBezTo>
                      <a:pt x="294" y="41"/>
                      <a:pt x="330" y="11"/>
                      <a:pt x="370" y="0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4" name="Freeform 349">
                <a:extLst>
                  <a:ext uri="{FF2B5EF4-FFF2-40B4-BE49-F238E27FC236}">
                    <a16:creationId xmlns:a16="http://schemas.microsoft.com/office/drawing/2014/main" id="{39BA8268-8E42-4FD1-8AEF-D4627E786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387"/>
                <a:ext cx="286" cy="62"/>
              </a:xfrm>
              <a:custGeom>
                <a:avLst/>
                <a:gdLst>
                  <a:gd name="T0" fmla="*/ 0 w 299"/>
                  <a:gd name="T1" fmla="*/ 37 h 65"/>
                  <a:gd name="T2" fmla="*/ 104 w 299"/>
                  <a:gd name="T3" fmla="*/ 39 h 65"/>
                  <a:gd name="T4" fmla="*/ 262 w 299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9" h="65">
                    <a:moveTo>
                      <a:pt x="0" y="43"/>
                    </a:moveTo>
                    <a:cubicBezTo>
                      <a:pt x="41" y="65"/>
                      <a:pt x="76" y="57"/>
                      <a:pt x="119" y="45"/>
                    </a:cubicBezTo>
                    <a:cubicBezTo>
                      <a:pt x="179" y="30"/>
                      <a:pt x="239" y="16"/>
                      <a:pt x="299" y="0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5" name="Freeform 350">
                <a:extLst>
                  <a:ext uri="{FF2B5EF4-FFF2-40B4-BE49-F238E27FC236}">
                    <a16:creationId xmlns:a16="http://schemas.microsoft.com/office/drawing/2014/main" id="{AF18169C-E32E-42B5-88B6-DAF2DD15A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224"/>
                <a:ext cx="420" cy="39"/>
              </a:xfrm>
              <a:custGeom>
                <a:avLst/>
                <a:gdLst>
                  <a:gd name="T0" fmla="*/ 386 w 438"/>
                  <a:gd name="T1" fmla="*/ 27 h 41"/>
                  <a:gd name="T2" fmla="*/ 169 w 438"/>
                  <a:gd name="T3" fmla="*/ 27 h 41"/>
                  <a:gd name="T4" fmla="*/ 0 w 438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8" h="41">
                    <a:moveTo>
                      <a:pt x="438" y="30"/>
                    </a:moveTo>
                    <a:cubicBezTo>
                      <a:pt x="356" y="35"/>
                      <a:pt x="275" y="41"/>
                      <a:pt x="192" y="31"/>
                    </a:cubicBezTo>
                    <a:cubicBezTo>
                      <a:pt x="138" y="25"/>
                      <a:pt x="47" y="3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6" name="Freeform 351">
                <a:extLst>
                  <a:ext uri="{FF2B5EF4-FFF2-40B4-BE49-F238E27FC236}">
                    <a16:creationId xmlns:a16="http://schemas.microsoft.com/office/drawing/2014/main" id="{78FEFF88-A499-44BF-9E4E-CCF6D5EC6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2276"/>
                <a:ext cx="18" cy="2"/>
              </a:xfrm>
              <a:custGeom>
                <a:avLst/>
                <a:gdLst>
                  <a:gd name="T0" fmla="*/ 16 w 19"/>
                  <a:gd name="T1" fmla="*/ 0 h 2"/>
                  <a:gd name="T2" fmla="*/ 0 w 19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19" y="0"/>
                    </a:moveTo>
                    <a:cubicBezTo>
                      <a:pt x="14" y="1"/>
                      <a:pt x="7" y="2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7" name="Freeform 352">
                <a:extLst>
                  <a:ext uri="{FF2B5EF4-FFF2-40B4-BE49-F238E27FC236}">
                    <a16:creationId xmlns:a16="http://schemas.microsoft.com/office/drawing/2014/main" id="{AE82B785-4E86-4106-9FA8-8CD5CF669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130"/>
                <a:ext cx="373" cy="330"/>
              </a:xfrm>
              <a:custGeom>
                <a:avLst/>
                <a:gdLst>
                  <a:gd name="T0" fmla="*/ 0 w 389"/>
                  <a:gd name="T1" fmla="*/ 302 h 345"/>
                  <a:gd name="T2" fmla="*/ 81 w 389"/>
                  <a:gd name="T3" fmla="*/ 209 h 345"/>
                  <a:gd name="T4" fmla="*/ 224 w 389"/>
                  <a:gd name="T5" fmla="*/ 121 h 345"/>
                  <a:gd name="T6" fmla="*/ 301 w 389"/>
                  <a:gd name="T7" fmla="*/ 50 h 345"/>
                  <a:gd name="T8" fmla="*/ 343 w 389"/>
                  <a:gd name="T9" fmla="*/ 0 h 3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9" h="345">
                    <a:moveTo>
                      <a:pt x="0" y="345"/>
                    </a:moveTo>
                    <a:cubicBezTo>
                      <a:pt x="33" y="313"/>
                      <a:pt x="59" y="271"/>
                      <a:pt x="92" y="238"/>
                    </a:cubicBezTo>
                    <a:cubicBezTo>
                      <a:pt x="138" y="193"/>
                      <a:pt x="200" y="174"/>
                      <a:pt x="254" y="139"/>
                    </a:cubicBezTo>
                    <a:cubicBezTo>
                      <a:pt x="290" y="115"/>
                      <a:pt x="318" y="93"/>
                      <a:pt x="341" y="56"/>
                    </a:cubicBezTo>
                    <a:cubicBezTo>
                      <a:pt x="353" y="38"/>
                      <a:pt x="365" y="6"/>
                      <a:pt x="389" y="0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8" name="Freeform 353">
                <a:extLst>
                  <a:ext uri="{FF2B5EF4-FFF2-40B4-BE49-F238E27FC236}">
                    <a16:creationId xmlns:a16="http://schemas.microsoft.com/office/drawing/2014/main" id="{BC0BB501-B2F6-4E72-AB25-58C488F51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170"/>
                <a:ext cx="345" cy="164"/>
              </a:xfrm>
              <a:custGeom>
                <a:avLst/>
                <a:gdLst>
                  <a:gd name="T0" fmla="*/ 317 w 360"/>
                  <a:gd name="T1" fmla="*/ 0 h 171"/>
                  <a:gd name="T2" fmla="*/ 117 w 360"/>
                  <a:gd name="T3" fmla="*/ 70 h 171"/>
                  <a:gd name="T4" fmla="*/ 0 w 360"/>
                  <a:gd name="T5" fmla="*/ 151 h 1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0" h="171">
                    <a:moveTo>
                      <a:pt x="360" y="0"/>
                    </a:moveTo>
                    <a:cubicBezTo>
                      <a:pt x="291" y="50"/>
                      <a:pt x="213" y="51"/>
                      <a:pt x="133" y="79"/>
                    </a:cubicBezTo>
                    <a:cubicBezTo>
                      <a:pt x="81" y="97"/>
                      <a:pt x="48" y="158"/>
                      <a:pt x="0" y="171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9" name="Freeform 354">
                <a:extLst>
                  <a:ext uri="{FF2B5EF4-FFF2-40B4-BE49-F238E27FC236}">
                    <a16:creationId xmlns:a16="http://schemas.microsoft.com/office/drawing/2014/main" id="{AEF05247-6043-4185-8744-49C951388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005"/>
                <a:ext cx="277" cy="253"/>
              </a:xfrm>
              <a:custGeom>
                <a:avLst/>
                <a:gdLst>
                  <a:gd name="T0" fmla="*/ 0 w 289"/>
                  <a:gd name="T1" fmla="*/ 231 h 265"/>
                  <a:gd name="T2" fmla="*/ 16 w 289"/>
                  <a:gd name="T3" fmla="*/ 211 h 265"/>
                  <a:gd name="T4" fmla="*/ 48 w 289"/>
                  <a:gd name="T5" fmla="*/ 149 h 265"/>
                  <a:gd name="T6" fmla="*/ 167 w 289"/>
                  <a:gd name="T7" fmla="*/ 48 h 265"/>
                  <a:gd name="T8" fmla="*/ 231 w 289"/>
                  <a:gd name="T9" fmla="*/ 16 h 265"/>
                  <a:gd name="T10" fmla="*/ 254 w 289"/>
                  <a:gd name="T11" fmla="*/ 0 h 2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9" h="265">
                    <a:moveTo>
                      <a:pt x="0" y="265"/>
                    </a:moveTo>
                    <a:cubicBezTo>
                      <a:pt x="9" y="261"/>
                      <a:pt x="14" y="251"/>
                      <a:pt x="19" y="243"/>
                    </a:cubicBezTo>
                    <a:cubicBezTo>
                      <a:pt x="32" y="220"/>
                      <a:pt x="43" y="195"/>
                      <a:pt x="54" y="171"/>
                    </a:cubicBezTo>
                    <a:cubicBezTo>
                      <a:pt x="83" y="112"/>
                      <a:pt x="134" y="83"/>
                      <a:pt x="190" y="54"/>
                    </a:cubicBezTo>
                    <a:cubicBezTo>
                      <a:pt x="214" y="41"/>
                      <a:pt x="239" y="32"/>
                      <a:pt x="262" y="19"/>
                    </a:cubicBezTo>
                    <a:cubicBezTo>
                      <a:pt x="270" y="14"/>
                      <a:pt x="283" y="7"/>
                      <a:pt x="289" y="0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0" name="Freeform 355">
                <a:extLst>
                  <a:ext uri="{FF2B5EF4-FFF2-40B4-BE49-F238E27FC236}">
                    <a16:creationId xmlns:a16="http://schemas.microsoft.com/office/drawing/2014/main" id="{40B52622-2E56-49CF-9617-26FBA1B1C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229"/>
                <a:ext cx="311" cy="198"/>
              </a:xfrm>
              <a:custGeom>
                <a:avLst/>
                <a:gdLst>
                  <a:gd name="T0" fmla="*/ 285 w 325"/>
                  <a:gd name="T1" fmla="*/ 5 h 208"/>
                  <a:gd name="T2" fmla="*/ 215 w 325"/>
                  <a:gd name="T3" fmla="*/ 40 h 208"/>
                  <a:gd name="T4" fmla="*/ 134 w 325"/>
                  <a:gd name="T5" fmla="*/ 117 h 208"/>
                  <a:gd name="T6" fmla="*/ 0 w 325"/>
                  <a:gd name="T7" fmla="*/ 167 h 20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208">
                    <a:moveTo>
                      <a:pt x="325" y="5"/>
                    </a:moveTo>
                    <a:cubicBezTo>
                      <a:pt x="297" y="0"/>
                      <a:pt x="266" y="30"/>
                      <a:pt x="246" y="46"/>
                    </a:cubicBezTo>
                    <a:cubicBezTo>
                      <a:pt x="214" y="75"/>
                      <a:pt x="186" y="108"/>
                      <a:pt x="153" y="136"/>
                    </a:cubicBezTo>
                    <a:cubicBezTo>
                      <a:pt x="110" y="171"/>
                      <a:pt x="57" y="208"/>
                      <a:pt x="0" y="193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1" name="Freeform 356">
                <a:extLst>
                  <a:ext uri="{FF2B5EF4-FFF2-40B4-BE49-F238E27FC236}">
                    <a16:creationId xmlns:a16="http://schemas.microsoft.com/office/drawing/2014/main" id="{EE797E81-C26E-4EF5-84BD-627CCE12D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282"/>
                <a:ext cx="666" cy="459"/>
              </a:xfrm>
              <a:custGeom>
                <a:avLst/>
                <a:gdLst>
                  <a:gd name="T0" fmla="*/ 0 w 666"/>
                  <a:gd name="T1" fmla="*/ 459 h 459"/>
                  <a:gd name="T2" fmla="*/ 280 w 666"/>
                  <a:gd name="T3" fmla="*/ 459 h 459"/>
                  <a:gd name="T4" fmla="*/ 666 w 666"/>
                  <a:gd name="T5" fmla="*/ 0 h 4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6" h="459">
                    <a:moveTo>
                      <a:pt x="0" y="459"/>
                    </a:moveTo>
                    <a:lnTo>
                      <a:pt x="280" y="459"/>
                    </a:lnTo>
                    <a:lnTo>
                      <a:pt x="666" y="0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2" name="Line 357">
                <a:extLst>
                  <a:ext uri="{FF2B5EF4-FFF2-40B4-BE49-F238E27FC236}">
                    <a16:creationId xmlns:a16="http://schemas.microsoft.com/office/drawing/2014/main" id="{CEE23252-4611-46B9-9806-E6AD8CFA4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4" y="1741"/>
                <a:ext cx="358" cy="1"/>
              </a:xfrm>
              <a:prstGeom prst="line">
                <a:avLst/>
              </a:prstGeom>
              <a:noFill/>
              <a:ln w="635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3" name="Freeform 358">
                <a:extLst>
                  <a:ext uri="{FF2B5EF4-FFF2-40B4-BE49-F238E27FC236}">
                    <a16:creationId xmlns:a16="http://schemas.microsoft.com/office/drawing/2014/main" id="{7FCBA20A-3E09-449A-A335-2ECFF9D63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228"/>
                <a:ext cx="1734" cy="887"/>
              </a:xfrm>
              <a:custGeom>
                <a:avLst/>
                <a:gdLst>
                  <a:gd name="T0" fmla="*/ 4 w 1809"/>
                  <a:gd name="T1" fmla="*/ 662 h 928"/>
                  <a:gd name="T2" fmla="*/ 82 w 1809"/>
                  <a:gd name="T3" fmla="*/ 638 h 928"/>
                  <a:gd name="T4" fmla="*/ 143 w 1809"/>
                  <a:gd name="T5" fmla="*/ 655 h 928"/>
                  <a:gd name="T6" fmla="*/ 225 w 1809"/>
                  <a:gd name="T7" fmla="*/ 660 h 928"/>
                  <a:gd name="T8" fmla="*/ 300 w 1809"/>
                  <a:gd name="T9" fmla="*/ 613 h 928"/>
                  <a:gd name="T10" fmla="*/ 360 w 1809"/>
                  <a:gd name="T11" fmla="*/ 624 h 928"/>
                  <a:gd name="T12" fmla="*/ 434 w 1809"/>
                  <a:gd name="T13" fmla="*/ 606 h 928"/>
                  <a:gd name="T14" fmla="*/ 507 w 1809"/>
                  <a:gd name="T15" fmla="*/ 605 h 928"/>
                  <a:gd name="T16" fmla="*/ 592 w 1809"/>
                  <a:gd name="T17" fmla="*/ 627 h 928"/>
                  <a:gd name="T18" fmla="*/ 696 w 1809"/>
                  <a:gd name="T19" fmla="*/ 675 h 928"/>
                  <a:gd name="T20" fmla="*/ 797 w 1809"/>
                  <a:gd name="T21" fmla="*/ 681 h 928"/>
                  <a:gd name="T22" fmla="*/ 845 w 1809"/>
                  <a:gd name="T23" fmla="*/ 611 h 928"/>
                  <a:gd name="T24" fmla="*/ 926 w 1809"/>
                  <a:gd name="T25" fmla="*/ 611 h 928"/>
                  <a:gd name="T26" fmla="*/ 982 w 1809"/>
                  <a:gd name="T27" fmla="*/ 643 h 928"/>
                  <a:gd name="T28" fmla="*/ 1031 w 1809"/>
                  <a:gd name="T29" fmla="*/ 652 h 928"/>
                  <a:gd name="T30" fmla="*/ 1094 w 1809"/>
                  <a:gd name="T31" fmla="*/ 656 h 928"/>
                  <a:gd name="T32" fmla="*/ 1150 w 1809"/>
                  <a:gd name="T33" fmla="*/ 612 h 928"/>
                  <a:gd name="T34" fmla="*/ 1235 w 1809"/>
                  <a:gd name="T35" fmla="*/ 610 h 928"/>
                  <a:gd name="T36" fmla="*/ 1282 w 1809"/>
                  <a:gd name="T37" fmla="*/ 612 h 928"/>
                  <a:gd name="T38" fmla="*/ 1317 w 1809"/>
                  <a:gd name="T39" fmla="*/ 638 h 928"/>
                  <a:gd name="T40" fmla="*/ 1349 w 1809"/>
                  <a:gd name="T41" fmla="*/ 596 h 928"/>
                  <a:gd name="T42" fmla="*/ 1372 w 1809"/>
                  <a:gd name="T43" fmla="*/ 563 h 928"/>
                  <a:gd name="T44" fmla="*/ 1389 w 1809"/>
                  <a:gd name="T45" fmla="*/ 515 h 928"/>
                  <a:gd name="T46" fmla="*/ 1380 w 1809"/>
                  <a:gd name="T47" fmla="*/ 472 h 928"/>
                  <a:gd name="T48" fmla="*/ 1390 w 1809"/>
                  <a:gd name="T49" fmla="*/ 436 h 928"/>
                  <a:gd name="T50" fmla="*/ 1370 w 1809"/>
                  <a:gd name="T51" fmla="*/ 384 h 928"/>
                  <a:gd name="T52" fmla="*/ 1383 w 1809"/>
                  <a:gd name="T53" fmla="*/ 341 h 928"/>
                  <a:gd name="T54" fmla="*/ 1380 w 1809"/>
                  <a:gd name="T55" fmla="*/ 308 h 928"/>
                  <a:gd name="T56" fmla="*/ 1420 w 1809"/>
                  <a:gd name="T57" fmla="*/ 270 h 928"/>
                  <a:gd name="T58" fmla="*/ 1468 w 1809"/>
                  <a:gd name="T59" fmla="*/ 283 h 928"/>
                  <a:gd name="T60" fmla="*/ 1499 w 1809"/>
                  <a:gd name="T61" fmla="*/ 208 h 928"/>
                  <a:gd name="T62" fmla="*/ 1531 w 1809"/>
                  <a:gd name="T63" fmla="*/ 145 h 928"/>
                  <a:gd name="T64" fmla="*/ 1561 w 1809"/>
                  <a:gd name="T65" fmla="*/ 92 h 928"/>
                  <a:gd name="T66" fmla="*/ 1593 w 1809"/>
                  <a:gd name="T67" fmla="*/ 382 h 928"/>
                  <a:gd name="T68" fmla="*/ 4 w 1809"/>
                  <a:gd name="T69" fmla="*/ 811 h 9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09" h="928">
                    <a:moveTo>
                      <a:pt x="4" y="928"/>
                    </a:moveTo>
                    <a:cubicBezTo>
                      <a:pt x="4" y="758"/>
                      <a:pt x="4" y="758"/>
                      <a:pt x="4" y="758"/>
                    </a:cubicBezTo>
                    <a:cubicBezTo>
                      <a:pt x="4" y="758"/>
                      <a:pt x="0" y="710"/>
                      <a:pt x="54" y="704"/>
                    </a:cubicBezTo>
                    <a:cubicBezTo>
                      <a:pt x="108" y="697"/>
                      <a:pt x="94" y="731"/>
                      <a:pt x="94" y="731"/>
                    </a:cubicBezTo>
                    <a:cubicBezTo>
                      <a:pt x="94" y="731"/>
                      <a:pt x="102" y="696"/>
                      <a:pt x="142" y="701"/>
                    </a:cubicBezTo>
                    <a:cubicBezTo>
                      <a:pt x="182" y="706"/>
                      <a:pt x="162" y="750"/>
                      <a:pt x="162" y="750"/>
                    </a:cubicBezTo>
                    <a:cubicBezTo>
                      <a:pt x="162" y="750"/>
                      <a:pt x="174" y="701"/>
                      <a:pt x="217" y="707"/>
                    </a:cubicBezTo>
                    <a:cubicBezTo>
                      <a:pt x="260" y="712"/>
                      <a:pt x="256" y="756"/>
                      <a:pt x="256" y="756"/>
                    </a:cubicBezTo>
                    <a:cubicBezTo>
                      <a:pt x="256" y="756"/>
                      <a:pt x="268" y="706"/>
                      <a:pt x="303" y="714"/>
                    </a:cubicBezTo>
                    <a:cubicBezTo>
                      <a:pt x="303" y="714"/>
                      <a:pt x="304" y="697"/>
                      <a:pt x="341" y="702"/>
                    </a:cubicBezTo>
                    <a:cubicBezTo>
                      <a:pt x="377" y="707"/>
                      <a:pt x="372" y="749"/>
                      <a:pt x="372" y="749"/>
                    </a:cubicBezTo>
                    <a:cubicBezTo>
                      <a:pt x="372" y="749"/>
                      <a:pt x="376" y="723"/>
                      <a:pt x="409" y="715"/>
                    </a:cubicBezTo>
                    <a:cubicBezTo>
                      <a:pt x="442" y="708"/>
                      <a:pt x="446" y="725"/>
                      <a:pt x="446" y="725"/>
                    </a:cubicBezTo>
                    <a:cubicBezTo>
                      <a:pt x="446" y="725"/>
                      <a:pt x="447" y="694"/>
                      <a:pt x="493" y="694"/>
                    </a:cubicBezTo>
                    <a:cubicBezTo>
                      <a:pt x="539" y="694"/>
                      <a:pt x="543" y="726"/>
                      <a:pt x="543" y="726"/>
                    </a:cubicBezTo>
                    <a:cubicBezTo>
                      <a:pt x="543" y="726"/>
                      <a:pt x="537" y="691"/>
                      <a:pt x="576" y="693"/>
                    </a:cubicBezTo>
                    <a:cubicBezTo>
                      <a:pt x="615" y="694"/>
                      <a:pt x="625" y="725"/>
                      <a:pt x="625" y="725"/>
                    </a:cubicBezTo>
                    <a:cubicBezTo>
                      <a:pt x="625" y="725"/>
                      <a:pt x="618" y="701"/>
                      <a:pt x="673" y="718"/>
                    </a:cubicBezTo>
                    <a:cubicBezTo>
                      <a:pt x="711" y="730"/>
                      <a:pt x="704" y="752"/>
                      <a:pt x="704" y="752"/>
                    </a:cubicBezTo>
                    <a:cubicBezTo>
                      <a:pt x="704" y="752"/>
                      <a:pt x="732" y="765"/>
                      <a:pt x="790" y="773"/>
                    </a:cubicBezTo>
                    <a:cubicBezTo>
                      <a:pt x="790" y="773"/>
                      <a:pt x="709" y="720"/>
                      <a:pt x="836" y="707"/>
                    </a:cubicBezTo>
                    <a:cubicBezTo>
                      <a:pt x="891" y="701"/>
                      <a:pt x="905" y="780"/>
                      <a:pt x="905" y="780"/>
                    </a:cubicBezTo>
                    <a:cubicBezTo>
                      <a:pt x="905" y="780"/>
                      <a:pt x="914" y="743"/>
                      <a:pt x="940" y="755"/>
                    </a:cubicBezTo>
                    <a:cubicBezTo>
                      <a:pt x="940" y="755"/>
                      <a:pt x="914" y="703"/>
                      <a:pt x="960" y="700"/>
                    </a:cubicBezTo>
                    <a:cubicBezTo>
                      <a:pt x="1006" y="697"/>
                      <a:pt x="1015" y="722"/>
                      <a:pt x="1015" y="722"/>
                    </a:cubicBezTo>
                    <a:cubicBezTo>
                      <a:pt x="1015" y="722"/>
                      <a:pt x="1013" y="695"/>
                      <a:pt x="1052" y="700"/>
                    </a:cubicBezTo>
                    <a:cubicBezTo>
                      <a:pt x="1091" y="705"/>
                      <a:pt x="1079" y="753"/>
                      <a:pt x="1079" y="753"/>
                    </a:cubicBezTo>
                    <a:cubicBezTo>
                      <a:pt x="1079" y="753"/>
                      <a:pt x="1088" y="729"/>
                      <a:pt x="1114" y="737"/>
                    </a:cubicBezTo>
                    <a:cubicBezTo>
                      <a:pt x="1114" y="737"/>
                      <a:pt x="1098" y="701"/>
                      <a:pt x="1141" y="700"/>
                    </a:cubicBezTo>
                    <a:cubicBezTo>
                      <a:pt x="1184" y="699"/>
                      <a:pt x="1172" y="747"/>
                      <a:pt x="1172" y="747"/>
                    </a:cubicBezTo>
                    <a:cubicBezTo>
                      <a:pt x="1172" y="747"/>
                      <a:pt x="1165" y="700"/>
                      <a:pt x="1215" y="701"/>
                    </a:cubicBezTo>
                    <a:cubicBezTo>
                      <a:pt x="1266" y="702"/>
                      <a:pt x="1241" y="751"/>
                      <a:pt x="1241" y="751"/>
                    </a:cubicBezTo>
                    <a:cubicBezTo>
                      <a:pt x="1241" y="751"/>
                      <a:pt x="1251" y="719"/>
                      <a:pt x="1275" y="736"/>
                    </a:cubicBezTo>
                    <a:cubicBezTo>
                      <a:pt x="1275" y="736"/>
                      <a:pt x="1263" y="701"/>
                      <a:pt x="1306" y="701"/>
                    </a:cubicBezTo>
                    <a:cubicBezTo>
                      <a:pt x="1349" y="701"/>
                      <a:pt x="1334" y="747"/>
                      <a:pt x="1334" y="747"/>
                    </a:cubicBezTo>
                    <a:cubicBezTo>
                      <a:pt x="1334" y="747"/>
                      <a:pt x="1338" y="700"/>
                      <a:pt x="1402" y="699"/>
                    </a:cubicBezTo>
                    <a:cubicBezTo>
                      <a:pt x="1402" y="699"/>
                      <a:pt x="1427" y="699"/>
                      <a:pt x="1429" y="723"/>
                    </a:cubicBezTo>
                    <a:cubicBezTo>
                      <a:pt x="1429" y="723"/>
                      <a:pt x="1435" y="696"/>
                      <a:pt x="1455" y="701"/>
                    </a:cubicBezTo>
                    <a:cubicBezTo>
                      <a:pt x="1476" y="706"/>
                      <a:pt x="1468" y="743"/>
                      <a:pt x="1468" y="743"/>
                    </a:cubicBezTo>
                    <a:cubicBezTo>
                      <a:pt x="1468" y="743"/>
                      <a:pt x="1472" y="723"/>
                      <a:pt x="1495" y="731"/>
                    </a:cubicBezTo>
                    <a:cubicBezTo>
                      <a:pt x="1495" y="731"/>
                      <a:pt x="1471" y="701"/>
                      <a:pt x="1496" y="679"/>
                    </a:cubicBezTo>
                    <a:cubicBezTo>
                      <a:pt x="1520" y="656"/>
                      <a:pt x="1531" y="683"/>
                      <a:pt x="1531" y="683"/>
                    </a:cubicBezTo>
                    <a:cubicBezTo>
                      <a:pt x="1531" y="683"/>
                      <a:pt x="1517" y="660"/>
                      <a:pt x="1535" y="635"/>
                    </a:cubicBezTo>
                    <a:cubicBezTo>
                      <a:pt x="1553" y="609"/>
                      <a:pt x="1558" y="644"/>
                      <a:pt x="1558" y="644"/>
                    </a:cubicBezTo>
                    <a:cubicBezTo>
                      <a:pt x="1558" y="644"/>
                      <a:pt x="1544" y="611"/>
                      <a:pt x="1555" y="595"/>
                    </a:cubicBezTo>
                    <a:cubicBezTo>
                      <a:pt x="1567" y="580"/>
                      <a:pt x="1577" y="590"/>
                      <a:pt x="1577" y="590"/>
                    </a:cubicBezTo>
                    <a:cubicBezTo>
                      <a:pt x="1577" y="590"/>
                      <a:pt x="1561" y="575"/>
                      <a:pt x="1575" y="569"/>
                    </a:cubicBezTo>
                    <a:cubicBezTo>
                      <a:pt x="1575" y="569"/>
                      <a:pt x="1563" y="560"/>
                      <a:pt x="1567" y="541"/>
                    </a:cubicBezTo>
                    <a:cubicBezTo>
                      <a:pt x="1570" y="523"/>
                      <a:pt x="1583" y="511"/>
                      <a:pt x="1598" y="529"/>
                    </a:cubicBezTo>
                    <a:cubicBezTo>
                      <a:pt x="1598" y="529"/>
                      <a:pt x="1568" y="510"/>
                      <a:pt x="1578" y="499"/>
                    </a:cubicBezTo>
                    <a:cubicBezTo>
                      <a:pt x="1578" y="499"/>
                      <a:pt x="1546" y="465"/>
                      <a:pt x="1587" y="463"/>
                    </a:cubicBezTo>
                    <a:cubicBezTo>
                      <a:pt x="1587" y="463"/>
                      <a:pt x="1564" y="462"/>
                      <a:pt x="1556" y="440"/>
                    </a:cubicBezTo>
                    <a:cubicBezTo>
                      <a:pt x="1549" y="419"/>
                      <a:pt x="1566" y="420"/>
                      <a:pt x="1566" y="420"/>
                    </a:cubicBezTo>
                    <a:cubicBezTo>
                      <a:pt x="1566" y="420"/>
                      <a:pt x="1541" y="400"/>
                      <a:pt x="1570" y="391"/>
                    </a:cubicBezTo>
                    <a:cubicBezTo>
                      <a:pt x="1570" y="391"/>
                      <a:pt x="1529" y="396"/>
                      <a:pt x="1530" y="364"/>
                    </a:cubicBezTo>
                    <a:cubicBezTo>
                      <a:pt x="1531" y="332"/>
                      <a:pt x="1564" y="338"/>
                      <a:pt x="1567" y="353"/>
                    </a:cubicBezTo>
                    <a:cubicBezTo>
                      <a:pt x="1567" y="353"/>
                      <a:pt x="1549" y="312"/>
                      <a:pt x="1578" y="300"/>
                    </a:cubicBezTo>
                    <a:cubicBezTo>
                      <a:pt x="1607" y="288"/>
                      <a:pt x="1612" y="309"/>
                      <a:pt x="1612" y="309"/>
                    </a:cubicBezTo>
                    <a:cubicBezTo>
                      <a:pt x="1612" y="309"/>
                      <a:pt x="1598" y="259"/>
                      <a:pt x="1639" y="262"/>
                    </a:cubicBezTo>
                    <a:cubicBezTo>
                      <a:pt x="1679" y="265"/>
                      <a:pt x="1675" y="309"/>
                      <a:pt x="1666" y="324"/>
                    </a:cubicBezTo>
                    <a:cubicBezTo>
                      <a:pt x="1666" y="324"/>
                      <a:pt x="1679" y="309"/>
                      <a:pt x="1693" y="317"/>
                    </a:cubicBezTo>
                    <a:cubicBezTo>
                      <a:pt x="1693" y="317"/>
                      <a:pt x="1672" y="248"/>
                      <a:pt x="1703" y="239"/>
                    </a:cubicBezTo>
                    <a:cubicBezTo>
                      <a:pt x="1703" y="239"/>
                      <a:pt x="1683" y="211"/>
                      <a:pt x="1711" y="175"/>
                    </a:cubicBezTo>
                    <a:cubicBezTo>
                      <a:pt x="1730" y="152"/>
                      <a:pt x="1738" y="166"/>
                      <a:pt x="1738" y="166"/>
                    </a:cubicBezTo>
                    <a:cubicBezTo>
                      <a:pt x="1738" y="166"/>
                      <a:pt x="1736" y="133"/>
                      <a:pt x="1749" y="116"/>
                    </a:cubicBezTo>
                    <a:cubicBezTo>
                      <a:pt x="1762" y="99"/>
                      <a:pt x="1773" y="105"/>
                      <a:pt x="1773" y="105"/>
                    </a:cubicBezTo>
                    <a:cubicBezTo>
                      <a:pt x="1773" y="105"/>
                      <a:pt x="1786" y="0"/>
                      <a:pt x="1809" y="41"/>
                    </a:cubicBezTo>
                    <a:cubicBezTo>
                      <a:pt x="1809" y="438"/>
                      <a:pt x="1809" y="438"/>
                      <a:pt x="1809" y="438"/>
                    </a:cubicBezTo>
                    <a:cubicBezTo>
                      <a:pt x="1405" y="928"/>
                      <a:pt x="1405" y="928"/>
                      <a:pt x="1405" y="928"/>
                    </a:cubicBezTo>
                    <a:lnTo>
                      <a:pt x="4" y="928"/>
                    </a:lnTo>
                    <a:close/>
                  </a:path>
                </a:pathLst>
              </a:custGeom>
              <a:solidFill>
                <a:srgbClr val="FCD9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4" name="Freeform 359">
                <a:extLst>
                  <a:ext uri="{FF2B5EF4-FFF2-40B4-BE49-F238E27FC236}">
                    <a16:creationId xmlns:a16="http://schemas.microsoft.com/office/drawing/2014/main" id="{18A1F491-6EE9-409F-89BB-BFF387AE2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228"/>
                <a:ext cx="1734" cy="887"/>
              </a:xfrm>
              <a:custGeom>
                <a:avLst/>
                <a:gdLst>
                  <a:gd name="T0" fmla="*/ 4 w 1809"/>
                  <a:gd name="T1" fmla="*/ 662 h 928"/>
                  <a:gd name="T2" fmla="*/ 82 w 1809"/>
                  <a:gd name="T3" fmla="*/ 638 h 928"/>
                  <a:gd name="T4" fmla="*/ 143 w 1809"/>
                  <a:gd name="T5" fmla="*/ 655 h 928"/>
                  <a:gd name="T6" fmla="*/ 225 w 1809"/>
                  <a:gd name="T7" fmla="*/ 660 h 928"/>
                  <a:gd name="T8" fmla="*/ 300 w 1809"/>
                  <a:gd name="T9" fmla="*/ 613 h 928"/>
                  <a:gd name="T10" fmla="*/ 360 w 1809"/>
                  <a:gd name="T11" fmla="*/ 624 h 928"/>
                  <a:gd name="T12" fmla="*/ 434 w 1809"/>
                  <a:gd name="T13" fmla="*/ 606 h 928"/>
                  <a:gd name="T14" fmla="*/ 507 w 1809"/>
                  <a:gd name="T15" fmla="*/ 605 h 928"/>
                  <a:gd name="T16" fmla="*/ 592 w 1809"/>
                  <a:gd name="T17" fmla="*/ 627 h 928"/>
                  <a:gd name="T18" fmla="*/ 696 w 1809"/>
                  <a:gd name="T19" fmla="*/ 675 h 928"/>
                  <a:gd name="T20" fmla="*/ 797 w 1809"/>
                  <a:gd name="T21" fmla="*/ 681 h 928"/>
                  <a:gd name="T22" fmla="*/ 845 w 1809"/>
                  <a:gd name="T23" fmla="*/ 611 h 928"/>
                  <a:gd name="T24" fmla="*/ 926 w 1809"/>
                  <a:gd name="T25" fmla="*/ 611 h 928"/>
                  <a:gd name="T26" fmla="*/ 982 w 1809"/>
                  <a:gd name="T27" fmla="*/ 643 h 928"/>
                  <a:gd name="T28" fmla="*/ 1031 w 1809"/>
                  <a:gd name="T29" fmla="*/ 652 h 928"/>
                  <a:gd name="T30" fmla="*/ 1094 w 1809"/>
                  <a:gd name="T31" fmla="*/ 656 h 928"/>
                  <a:gd name="T32" fmla="*/ 1150 w 1809"/>
                  <a:gd name="T33" fmla="*/ 612 h 928"/>
                  <a:gd name="T34" fmla="*/ 1235 w 1809"/>
                  <a:gd name="T35" fmla="*/ 610 h 928"/>
                  <a:gd name="T36" fmla="*/ 1282 w 1809"/>
                  <a:gd name="T37" fmla="*/ 612 h 928"/>
                  <a:gd name="T38" fmla="*/ 1317 w 1809"/>
                  <a:gd name="T39" fmla="*/ 638 h 928"/>
                  <a:gd name="T40" fmla="*/ 1349 w 1809"/>
                  <a:gd name="T41" fmla="*/ 596 h 928"/>
                  <a:gd name="T42" fmla="*/ 1372 w 1809"/>
                  <a:gd name="T43" fmla="*/ 563 h 928"/>
                  <a:gd name="T44" fmla="*/ 1389 w 1809"/>
                  <a:gd name="T45" fmla="*/ 515 h 928"/>
                  <a:gd name="T46" fmla="*/ 1380 w 1809"/>
                  <a:gd name="T47" fmla="*/ 472 h 928"/>
                  <a:gd name="T48" fmla="*/ 1390 w 1809"/>
                  <a:gd name="T49" fmla="*/ 436 h 928"/>
                  <a:gd name="T50" fmla="*/ 1370 w 1809"/>
                  <a:gd name="T51" fmla="*/ 384 h 928"/>
                  <a:gd name="T52" fmla="*/ 1383 w 1809"/>
                  <a:gd name="T53" fmla="*/ 341 h 928"/>
                  <a:gd name="T54" fmla="*/ 1380 w 1809"/>
                  <a:gd name="T55" fmla="*/ 308 h 928"/>
                  <a:gd name="T56" fmla="*/ 1420 w 1809"/>
                  <a:gd name="T57" fmla="*/ 270 h 928"/>
                  <a:gd name="T58" fmla="*/ 1468 w 1809"/>
                  <a:gd name="T59" fmla="*/ 283 h 928"/>
                  <a:gd name="T60" fmla="*/ 1499 w 1809"/>
                  <a:gd name="T61" fmla="*/ 208 h 928"/>
                  <a:gd name="T62" fmla="*/ 1531 w 1809"/>
                  <a:gd name="T63" fmla="*/ 145 h 928"/>
                  <a:gd name="T64" fmla="*/ 1561 w 1809"/>
                  <a:gd name="T65" fmla="*/ 92 h 928"/>
                  <a:gd name="T66" fmla="*/ 1593 w 1809"/>
                  <a:gd name="T67" fmla="*/ 382 h 928"/>
                  <a:gd name="T68" fmla="*/ 4 w 1809"/>
                  <a:gd name="T69" fmla="*/ 811 h 9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09" h="928">
                    <a:moveTo>
                      <a:pt x="4" y="928"/>
                    </a:moveTo>
                    <a:cubicBezTo>
                      <a:pt x="4" y="758"/>
                      <a:pt x="4" y="758"/>
                      <a:pt x="4" y="758"/>
                    </a:cubicBezTo>
                    <a:cubicBezTo>
                      <a:pt x="4" y="758"/>
                      <a:pt x="0" y="710"/>
                      <a:pt x="54" y="704"/>
                    </a:cubicBezTo>
                    <a:cubicBezTo>
                      <a:pt x="108" y="697"/>
                      <a:pt x="94" y="731"/>
                      <a:pt x="94" y="731"/>
                    </a:cubicBezTo>
                    <a:cubicBezTo>
                      <a:pt x="94" y="731"/>
                      <a:pt x="102" y="696"/>
                      <a:pt x="142" y="701"/>
                    </a:cubicBezTo>
                    <a:cubicBezTo>
                      <a:pt x="182" y="706"/>
                      <a:pt x="162" y="750"/>
                      <a:pt x="162" y="750"/>
                    </a:cubicBezTo>
                    <a:cubicBezTo>
                      <a:pt x="162" y="750"/>
                      <a:pt x="174" y="701"/>
                      <a:pt x="217" y="707"/>
                    </a:cubicBezTo>
                    <a:cubicBezTo>
                      <a:pt x="260" y="712"/>
                      <a:pt x="256" y="756"/>
                      <a:pt x="256" y="756"/>
                    </a:cubicBezTo>
                    <a:cubicBezTo>
                      <a:pt x="256" y="756"/>
                      <a:pt x="268" y="706"/>
                      <a:pt x="303" y="714"/>
                    </a:cubicBezTo>
                    <a:cubicBezTo>
                      <a:pt x="303" y="714"/>
                      <a:pt x="304" y="697"/>
                      <a:pt x="341" y="702"/>
                    </a:cubicBezTo>
                    <a:cubicBezTo>
                      <a:pt x="377" y="707"/>
                      <a:pt x="372" y="749"/>
                      <a:pt x="372" y="749"/>
                    </a:cubicBezTo>
                    <a:cubicBezTo>
                      <a:pt x="372" y="749"/>
                      <a:pt x="376" y="723"/>
                      <a:pt x="409" y="715"/>
                    </a:cubicBezTo>
                    <a:cubicBezTo>
                      <a:pt x="442" y="708"/>
                      <a:pt x="446" y="725"/>
                      <a:pt x="446" y="725"/>
                    </a:cubicBezTo>
                    <a:cubicBezTo>
                      <a:pt x="446" y="725"/>
                      <a:pt x="447" y="694"/>
                      <a:pt x="493" y="694"/>
                    </a:cubicBezTo>
                    <a:cubicBezTo>
                      <a:pt x="539" y="694"/>
                      <a:pt x="543" y="726"/>
                      <a:pt x="543" y="726"/>
                    </a:cubicBezTo>
                    <a:cubicBezTo>
                      <a:pt x="543" y="726"/>
                      <a:pt x="537" y="691"/>
                      <a:pt x="576" y="693"/>
                    </a:cubicBezTo>
                    <a:cubicBezTo>
                      <a:pt x="615" y="694"/>
                      <a:pt x="625" y="725"/>
                      <a:pt x="625" y="725"/>
                    </a:cubicBezTo>
                    <a:cubicBezTo>
                      <a:pt x="625" y="725"/>
                      <a:pt x="618" y="702"/>
                      <a:pt x="673" y="718"/>
                    </a:cubicBezTo>
                    <a:cubicBezTo>
                      <a:pt x="708" y="729"/>
                      <a:pt x="702" y="752"/>
                      <a:pt x="702" y="752"/>
                    </a:cubicBezTo>
                    <a:cubicBezTo>
                      <a:pt x="702" y="752"/>
                      <a:pt x="723" y="767"/>
                      <a:pt x="790" y="773"/>
                    </a:cubicBezTo>
                    <a:cubicBezTo>
                      <a:pt x="790" y="773"/>
                      <a:pt x="707" y="722"/>
                      <a:pt x="836" y="707"/>
                    </a:cubicBezTo>
                    <a:cubicBezTo>
                      <a:pt x="891" y="701"/>
                      <a:pt x="905" y="780"/>
                      <a:pt x="905" y="780"/>
                    </a:cubicBezTo>
                    <a:cubicBezTo>
                      <a:pt x="905" y="780"/>
                      <a:pt x="914" y="743"/>
                      <a:pt x="940" y="755"/>
                    </a:cubicBezTo>
                    <a:cubicBezTo>
                      <a:pt x="940" y="755"/>
                      <a:pt x="914" y="703"/>
                      <a:pt x="960" y="700"/>
                    </a:cubicBezTo>
                    <a:cubicBezTo>
                      <a:pt x="1006" y="697"/>
                      <a:pt x="1015" y="722"/>
                      <a:pt x="1015" y="722"/>
                    </a:cubicBezTo>
                    <a:cubicBezTo>
                      <a:pt x="1015" y="722"/>
                      <a:pt x="1013" y="695"/>
                      <a:pt x="1052" y="700"/>
                    </a:cubicBezTo>
                    <a:cubicBezTo>
                      <a:pt x="1091" y="705"/>
                      <a:pt x="1079" y="753"/>
                      <a:pt x="1079" y="753"/>
                    </a:cubicBezTo>
                    <a:cubicBezTo>
                      <a:pt x="1079" y="753"/>
                      <a:pt x="1088" y="729"/>
                      <a:pt x="1114" y="737"/>
                    </a:cubicBezTo>
                    <a:cubicBezTo>
                      <a:pt x="1114" y="737"/>
                      <a:pt x="1098" y="701"/>
                      <a:pt x="1141" y="700"/>
                    </a:cubicBezTo>
                    <a:cubicBezTo>
                      <a:pt x="1184" y="699"/>
                      <a:pt x="1172" y="747"/>
                      <a:pt x="1172" y="747"/>
                    </a:cubicBezTo>
                    <a:cubicBezTo>
                      <a:pt x="1172" y="747"/>
                      <a:pt x="1165" y="700"/>
                      <a:pt x="1215" y="701"/>
                    </a:cubicBezTo>
                    <a:cubicBezTo>
                      <a:pt x="1266" y="702"/>
                      <a:pt x="1241" y="751"/>
                      <a:pt x="1241" y="751"/>
                    </a:cubicBezTo>
                    <a:cubicBezTo>
                      <a:pt x="1241" y="751"/>
                      <a:pt x="1251" y="719"/>
                      <a:pt x="1275" y="736"/>
                    </a:cubicBezTo>
                    <a:cubicBezTo>
                      <a:pt x="1275" y="736"/>
                      <a:pt x="1263" y="701"/>
                      <a:pt x="1306" y="701"/>
                    </a:cubicBezTo>
                    <a:cubicBezTo>
                      <a:pt x="1349" y="701"/>
                      <a:pt x="1334" y="747"/>
                      <a:pt x="1334" y="747"/>
                    </a:cubicBezTo>
                    <a:cubicBezTo>
                      <a:pt x="1334" y="747"/>
                      <a:pt x="1338" y="700"/>
                      <a:pt x="1402" y="699"/>
                    </a:cubicBezTo>
                    <a:cubicBezTo>
                      <a:pt x="1402" y="699"/>
                      <a:pt x="1427" y="699"/>
                      <a:pt x="1429" y="723"/>
                    </a:cubicBezTo>
                    <a:cubicBezTo>
                      <a:pt x="1429" y="723"/>
                      <a:pt x="1435" y="696"/>
                      <a:pt x="1455" y="701"/>
                    </a:cubicBezTo>
                    <a:cubicBezTo>
                      <a:pt x="1476" y="706"/>
                      <a:pt x="1468" y="743"/>
                      <a:pt x="1468" y="743"/>
                    </a:cubicBezTo>
                    <a:cubicBezTo>
                      <a:pt x="1468" y="743"/>
                      <a:pt x="1472" y="723"/>
                      <a:pt x="1495" y="731"/>
                    </a:cubicBezTo>
                    <a:cubicBezTo>
                      <a:pt x="1495" y="731"/>
                      <a:pt x="1471" y="701"/>
                      <a:pt x="1496" y="679"/>
                    </a:cubicBezTo>
                    <a:cubicBezTo>
                      <a:pt x="1520" y="656"/>
                      <a:pt x="1531" y="683"/>
                      <a:pt x="1531" y="683"/>
                    </a:cubicBezTo>
                    <a:cubicBezTo>
                      <a:pt x="1531" y="683"/>
                      <a:pt x="1517" y="660"/>
                      <a:pt x="1535" y="635"/>
                    </a:cubicBezTo>
                    <a:cubicBezTo>
                      <a:pt x="1553" y="609"/>
                      <a:pt x="1558" y="644"/>
                      <a:pt x="1558" y="644"/>
                    </a:cubicBezTo>
                    <a:cubicBezTo>
                      <a:pt x="1558" y="644"/>
                      <a:pt x="1544" y="611"/>
                      <a:pt x="1555" y="595"/>
                    </a:cubicBezTo>
                    <a:cubicBezTo>
                      <a:pt x="1567" y="580"/>
                      <a:pt x="1577" y="590"/>
                      <a:pt x="1577" y="590"/>
                    </a:cubicBezTo>
                    <a:cubicBezTo>
                      <a:pt x="1577" y="590"/>
                      <a:pt x="1561" y="575"/>
                      <a:pt x="1575" y="569"/>
                    </a:cubicBezTo>
                    <a:cubicBezTo>
                      <a:pt x="1575" y="569"/>
                      <a:pt x="1563" y="560"/>
                      <a:pt x="1567" y="541"/>
                    </a:cubicBezTo>
                    <a:cubicBezTo>
                      <a:pt x="1570" y="523"/>
                      <a:pt x="1583" y="511"/>
                      <a:pt x="1598" y="529"/>
                    </a:cubicBezTo>
                    <a:cubicBezTo>
                      <a:pt x="1598" y="529"/>
                      <a:pt x="1568" y="510"/>
                      <a:pt x="1578" y="499"/>
                    </a:cubicBezTo>
                    <a:cubicBezTo>
                      <a:pt x="1578" y="499"/>
                      <a:pt x="1546" y="465"/>
                      <a:pt x="1587" y="463"/>
                    </a:cubicBezTo>
                    <a:cubicBezTo>
                      <a:pt x="1587" y="463"/>
                      <a:pt x="1564" y="462"/>
                      <a:pt x="1556" y="440"/>
                    </a:cubicBezTo>
                    <a:cubicBezTo>
                      <a:pt x="1549" y="419"/>
                      <a:pt x="1566" y="420"/>
                      <a:pt x="1566" y="420"/>
                    </a:cubicBezTo>
                    <a:cubicBezTo>
                      <a:pt x="1566" y="420"/>
                      <a:pt x="1541" y="400"/>
                      <a:pt x="1570" y="391"/>
                    </a:cubicBezTo>
                    <a:cubicBezTo>
                      <a:pt x="1570" y="391"/>
                      <a:pt x="1529" y="396"/>
                      <a:pt x="1530" y="364"/>
                    </a:cubicBezTo>
                    <a:cubicBezTo>
                      <a:pt x="1531" y="332"/>
                      <a:pt x="1564" y="338"/>
                      <a:pt x="1567" y="353"/>
                    </a:cubicBezTo>
                    <a:cubicBezTo>
                      <a:pt x="1567" y="353"/>
                      <a:pt x="1549" y="312"/>
                      <a:pt x="1578" y="300"/>
                    </a:cubicBezTo>
                    <a:cubicBezTo>
                      <a:pt x="1607" y="288"/>
                      <a:pt x="1612" y="309"/>
                      <a:pt x="1612" y="309"/>
                    </a:cubicBezTo>
                    <a:cubicBezTo>
                      <a:pt x="1612" y="309"/>
                      <a:pt x="1598" y="259"/>
                      <a:pt x="1639" y="262"/>
                    </a:cubicBezTo>
                    <a:cubicBezTo>
                      <a:pt x="1679" y="265"/>
                      <a:pt x="1675" y="309"/>
                      <a:pt x="1666" y="324"/>
                    </a:cubicBezTo>
                    <a:cubicBezTo>
                      <a:pt x="1666" y="324"/>
                      <a:pt x="1679" y="309"/>
                      <a:pt x="1693" y="317"/>
                    </a:cubicBezTo>
                    <a:cubicBezTo>
                      <a:pt x="1693" y="317"/>
                      <a:pt x="1672" y="248"/>
                      <a:pt x="1703" y="239"/>
                    </a:cubicBezTo>
                    <a:cubicBezTo>
                      <a:pt x="1703" y="239"/>
                      <a:pt x="1683" y="211"/>
                      <a:pt x="1711" y="175"/>
                    </a:cubicBezTo>
                    <a:cubicBezTo>
                      <a:pt x="1730" y="152"/>
                      <a:pt x="1738" y="166"/>
                      <a:pt x="1738" y="166"/>
                    </a:cubicBezTo>
                    <a:cubicBezTo>
                      <a:pt x="1738" y="166"/>
                      <a:pt x="1736" y="133"/>
                      <a:pt x="1749" y="116"/>
                    </a:cubicBezTo>
                    <a:cubicBezTo>
                      <a:pt x="1762" y="99"/>
                      <a:pt x="1773" y="105"/>
                      <a:pt x="1773" y="105"/>
                    </a:cubicBezTo>
                    <a:cubicBezTo>
                      <a:pt x="1773" y="105"/>
                      <a:pt x="1786" y="0"/>
                      <a:pt x="1809" y="41"/>
                    </a:cubicBezTo>
                    <a:cubicBezTo>
                      <a:pt x="1809" y="438"/>
                      <a:pt x="1809" y="438"/>
                      <a:pt x="1809" y="438"/>
                    </a:cubicBezTo>
                    <a:cubicBezTo>
                      <a:pt x="1405" y="928"/>
                      <a:pt x="1405" y="928"/>
                      <a:pt x="1405" y="928"/>
                    </a:cubicBezTo>
                    <a:lnTo>
                      <a:pt x="4" y="92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5" name="Freeform 360">
                <a:extLst>
                  <a:ext uri="{FF2B5EF4-FFF2-40B4-BE49-F238E27FC236}">
                    <a16:creationId xmlns:a16="http://schemas.microsoft.com/office/drawing/2014/main" id="{D5C076B3-AEFC-4361-86A7-5B7D86505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228"/>
                <a:ext cx="387" cy="887"/>
              </a:xfrm>
              <a:custGeom>
                <a:avLst/>
                <a:gdLst>
                  <a:gd name="T0" fmla="*/ 324 w 404"/>
                  <a:gd name="T1" fmla="*/ 92 h 928"/>
                  <a:gd name="T2" fmla="*/ 303 w 404"/>
                  <a:gd name="T3" fmla="*/ 101 h 928"/>
                  <a:gd name="T4" fmla="*/ 293 w 404"/>
                  <a:gd name="T5" fmla="*/ 145 h 928"/>
                  <a:gd name="T6" fmla="*/ 269 w 404"/>
                  <a:gd name="T7" fmla="*/ 153 h 928"/>
                  <a:gd name="T8" fmla="*/ 262 w 404"/>
                  <a:gd name="T9" fmla="*/ 208 h 928"/>
                  <a:gd name="T10" fmla="*/ 253 w 404"/>
                  <a:gd name="T11" fmla="*/ 277 h 928"/>
                  <a:gd name="T12" fmla="*/ 229 w 404"/>
                  <a:gd name="T13" fmla="*/ 283 h 928"/>
                  <a:gd name="T14" fmla="*/ 206 w 404"/>
                  <a:gd name="T15" fmla="*/ 228 h 928"/>
                  <a:gd name="T16" fmla="*/ 182 w 404"/>
                  <a:gd name="T17" fmla="*/ 270 h 928"/>
                  <a:gd name="T18" fmla="*/ 152 w 404"/>
                  <a:gd name="T19" fmla="*/ 262 h 928"/>
                  <a:gd name="T20" fmla="*/ 141 w 404"/>
                  <a:gd name="T21" fmla="*/ 306 h 928"/>
                  <a:gd name="T22" fmla="*/ 110 w 404"/>
                  <a:gd name="T23" fmla="*/ 318 h 928"/>
                  <a:gd name="T24" fmla="*/ 145 w 404"/>
                  <a:gd name="T25" fmla="*/ 341 h 928"/>
                  <a:gd name="T26" fmla="*/ 142 w 404"/>
                  <a:gd name="T27" fmla="*/ 366 h 928"/>
                  <a:gd name="T28" fmla="*/ 133 w 404"/>
                  <a:gd name="T29" fmla="*/ 384 h 928"/>
                  <a:gd name="T30" fmla="*/ 160 w 404"/>
                  <a:gd name="T31" fmla="*/ 404 h 928"/>
                  <a:gd name="T32" fmla="*/ 152 w 404"/>
                  <a:gd name="T33" fmla="*/ 436 h 928"/>
                  <a:gd name="T34" fmla="*/ 160 w 404"/>
                  <a:gd name="T35" fmla="*/ 455 h 928"/>
                  <a:gd name="T36" fmla="*/ 142 w 404"/>
                  <a:gd name="T37" fmla="*/ 472 h 928"/>
                  <a:gd name="T38" fmla="*/ 149 w 404"/>
                  <a:gd name="T39" fmla="*/ 497 h 928"/>
                  <a:gd name="T40" fmla="*/ 151 w 404"/>
                  <a:gd name="T41" fmla="*/ 515 h 928"/>
                  <a:gd name="T42" fmla="*/ 132 w 404"/>
                  <a:gd name="T43" fmla="*/ 520 h 928"/>
                  <a:gd name="T44" fmla="*/ 131 w 404"/>
                  <a:gd name="T45" fmla="*/ 551 h 928"/>
                  <a:gd name="T46" fmla="*/ 115 w 404"/>
                  <a:gd name="T47" fmla="*/ 554 h 928"/>
                  <a:gd name="T48" fmla="*/ 110 w 404"/>
                  <a:gd name="T49" fmla="*/ 595 h 928"/>
                  <a:gd name="T50" fmla="*/ 80 w 404"/>
                  <a:gd name="T51" fmla="*/ 593 h 928"/>
                  <a:gd name="T52" fmla="*/ 79 w 404"/>
                  <a:gd name="T53" fmla="*/ 638 h 928"/>
                  <a:gd name="T54" fmla="*/ 55 w 404"/>
                  <a:gd name="T55" fmla="*/ 649 h 928"/>
                  <a:gd name="T56" fmla="*/ 44 w 404"/>
                  <a:gd name="T57" fmla="*/ 612 h 928"/>
                  <a:gd name="T58" fmla="*/ 21 w 404"/>
                  <a:gd name="T59" fmla="*/ 631 h 928"/>
                  <a:gd name="T60" fmla="*/ 0 w 404"/>
                  <a:gd name="T61" fmla="*/ 610 h 928"/>
                  <a:gd name="T62" fmla="*/ 0 w 404"/>
                  <a:gd name="T63" fmla="*/ 811 h 928"/>
                  <a:gd name="T64" fmla="*/ 355 w 404"/>
                  <a:gd name="T65" fmla="*/ 382 h 928"/>
                  <a:gd name="T66" fmla="*/ 355 w 404"/>
                  <a:gd name="T67" fmla="*/ 35 h 928"/>
                  <a:gd name="T68" fmla="*/ 324 w 404"/>
                  <a:gd name="T69" fmla="*/ 92 h 9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04" h="928">
                    <a:moveTo>
                      <a:pt x="368" y="105"/>
                    </a:moveTo>
                    <a:cubicBezTo>
                      <a:pt x="368" y="105"/>
                      <a:pt x="357" y="99"/>
                      <a:pt x="344" y="116"/>
                    </a:cubicBezTo>
                    <a:cubicBezTo>
                      <a:pt x="331" y="133"/>
                      <a:pt x="333" y="166"/>
                      <a:pt x="333" y="166"/>
                    </a:cubicBezTo>
                    <a:cubicBezTo>
                      <a:pt x="333" y="166"/>
                      <a:pt x="325" y="152"/>
                      <a:pt x="306" y="175"/>
                    </a:cubicBezTo>
                    <a:cubicBezTo>
                      <a:pt x="278" y="211"/>
                      <a:pt x="298" y="239"/>
                      <a:pt x="298" y="239"/>
                    </a:cubicBezTo>
                    <a:cubicBezTo>
                      <a:pt x="267" y="248"/>
                      <a:pt x="288" y="317"/>
                      <a:pt x="288" y="317"/>
                    </a:cubicBezTo>
                    <a:cubicBezTo>
                      <a:pt x="274" y="309"/>
                      <a:pt x="261" y="324"/>
                      <a:pt x="261" y="324"/>
                    </a:cubicBezTo>
                    <a:cubicBezTo>
                      <a:pt x="270" y="309"/>
                      <a:pt x="274" y="265"/>
                      <a:pt x="234" y="262"/>
                    </a:cubicBezTo>
                    <a:cubicBezTo>
                      <a:pt x="193" y="259"/>
                      <a:pt x="207" y="309"/>
                      <a:pt x="207" y="309"/>
                    </a:cubicBezTo>
                    <a:cubicBezTo>
                      <a:pt x="207" y="309"/>
                      <a:pt x="202" y="288"/>
                      <a:pt x="173" y="300"/>
                    </a:cubicBezTo>
                    <a:cubicBezTo>
                      <a:pt x="149" y="310"/>
                      <a:pt x="157" y="339"/>
                      <a:pt x="160" y="350"/>
                    </a:cubicBezTo>
                    <a:cubicBezTo>
                      <a:pt x="153" y="337"/>
                      <a:pt x="126" y="335"/>
                      <a:pt x="125" y="364"/>
                    </a:cubicBezTo>
                    <a:cubicBezTo>
                      <a:pt x="124" y="396"/>
                      <a:pt x="165" y="391"/>
                      <a:pt x="165" y="391"/>
                    </a:cubicBezTo>
                    <a:cubicBezTo>
                      <a:pt x="136" y="400"/>
                      <a:pt x="161" y="420"/>
                      <a:pt x="161" y="420"/>
                    </a:cubicBezTo>
                    <a:cubicBezTo>
                      <a:pt x="161" y="420"/>
                      <a:pt x="144" y="419"/>
                      <a:pt x="151" y="440"/>
                    </a:cubicBezTo>
                    <a:cubicBezTo>
                      <a:pt x="159" y="462"/>
                      <a:pt x="182" y="463"/>
                      <a:pt x="182" y="463"/>
                    </a:cubicBezTo>
                    <a:cubicBezTo>
                      <a:pt x="141" y="465"/>
                      <a:pt x="173" y="499"/>
                      <a:pt x="173" y="499"/>
                    </a:cubicBezTo>
                    <a:cubicBezTo>
                      <a:pt x="167" y="506"/>
                      <a:pt x="175" y="514"/>
                      <a:pt x="182" y="521"/>
                    </a:cubicBezTo>
                    <a:cubicBezTo>
                      <a:pt x="172" y="518"/>
                      <a:pt x="164" y="527"/>
                      <a:pt x="162" y="541"/>
                    </a:cubicBezTo>
                    <a:cubicBezTo>
                      <a:pt x="158" y="560"/>
                      <a:pt x="170" y="569"/>
                      <a:pt x="170" y="569"/>
                    </a:cubicBezTo>
                    <a:cubicBezTo>
                      <a:pt x="156" y="575"/>
                      <a:pt x="172" y="590"/>
                      <a:pt x="172" y="590"/>
                    </a:cubicBezTo>
                    <a:cubicBezTo>
                      <a:pt x="172" y="590"/>
                      <a:pt x="162" y="580"/>
                      <a:pt x="150" y="595"/>
                    </a:cubicBezTo>
                    <a:cubicBezTo>
                      <a:pt x="144" y="605"/>
                      <a:pt x="146" y="620"/>
                      <a:pt x="149" y="631"/>
                    </a:cubicBezTo>
                    <a:cubicBezTo>
                      <a:pt x="145" y="625"/>
                      <a:pt x="139" y="621"/>
                      <a:pt x="130" y="635"/>
                    </a:cubicBezTo>
                    <a:cubicBezTo>
                      <a:pt x="115" y="655"/>
                      <a:pt x="122" y="675"/>
                      <a:pt x="125" y="681"/>
                    </a:cubicBezTo>
                    <a:cubicBezTo>
                      <a:pt x="121" y="675"/>
                      <a:pt x="110" y="660"/>
                      <a:pt x="91" y="679"/>
                    </a:cubicBezTo>
                    <a:cubicBezTo>
                      <a:pt x="66" y="701"/>
                      <a:pt x="90" y="731"/>
                      <a:pt x="90" y="731"/>
                    </a:cubicBezTo>
                    <a:cubicBezTo>
                      <a:pt x="67" y="723"/>
                      <a:pt x="63" y="743"/>
                      <a:pt x="63" y="743"/>
                    </a:cubicBezTo>
                    <a:cubicBezTo>
                      <a:pt x="63" y="743"/>
                      <a:pt x="71" y="706"/>
                      <a:pt x="50" y="701"/>
                    </a:cubicBezTo>
                    <a:cubicBezTo>
                      <a:pt x="30" y="696"/>
                      <a:pt x="24" y="723"/>
                      <a:pt x="24" y="723"/>
                    </a:cubicBezTo>
                    <a:cubicBezTo>
                      <a:pt x="23" y="704"/>
                      <a:pt x="7" y="700"/>
                      <a:pt x="0" y="699"/>
                    </a:cubicBezTo>
                    <a:cubicBezTo>
                      <a:pt x="0" y="928"/>
                      <a:pt x="0" y="928"/>
                      <a:pt x="0" y="928"/>
                    </a:cubicBezTo>
                    <a:cubicBezTo>
                      <a:pt x="404" y="438"/>
                      <a:pt x="404" y="438"/>
                      <a:pt x="404" y="438"/>
                    </a:cubicBezTo>
                    <a:cubicBezTo>
                      <a:pt x="404" y="41"/>
                      <a:pt x="404" y="41"/>
                      <a:pt x="404" y="41"/>
                    </a:cubicBezTo>
                    <a:cubicBezTo>
                      <a:pt x="381" y="0"/>
                      <a:pt x="368" y="105"/>
                      <a:pt x="368" y="10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6" name="Freeform 361">
                <a:extLst>
                  <a:ext uri="{FF2B5EF4-FFF2-40B4-BE49-F238E27FC236}">
                    <a16:creationId xmlns:a16="http://schemas.microsoft.com/office/drawing/2014/main" id="{3E798FC3-53FB-4921-B45D-65555B28E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228"/>
                <a:ext cx="387" cy="887"/>
              </a:xfrm>
              <a:custGeom>
                <a:avLst/>
                <a:gdLst>
                  <a:gd name="T0" fmla="*/ 324 w 404"/>
                  <a:gd name="T1" fmla="*/ 92 h 928"/>
                  <a:gd name="T2" fmla="*/ 303 w 404"/>
                  <a:gd name="T3" fmla="*/ 101 h 928"/>
                  <a:gd name="T4" fmla="*/ 293 w 404"/>
                  <a:gd name="T5" fmla="*/ 145 h 928"/>
                  <a:gd name="T6" fmla="*/ 269 w 404"/>
                  <a:gd name="T7" fmla="*/ 153 h 928"/>
                  <a:gd name="T8" fmla="*/ 262 w 404"/>
                  <a:gd name="T9" fmla="*/ 208 h 928"/>
                  <a:gd name="T10" fmla="*/ 253 w 404"/>
                  <a:gd name="T11" fmla="*/ 277 h 928"/>
                  <a:gd name="T12" fmla="*/ 229 w 404"/>
                  <a:gd name="T13" fmla="*/ 283 h 928"/>
                  <a:gd name="T14" fmla="*/ 206 w 404"/>
                  <a:gd name="T15" fmla="*/ 228 h 928"/>
                  <a:gd name="T16" fmla="*/ 182 w 404"/>
                  <a:gd name="T17" fmla="*/ 270 h 928"/>
                  <a:gd name="T18" fmla="*/ 152 w 404"/>
                  <a:gd name="T19" fmla="*/ 262 h 928"/>
                  <a:gd name="T20" fmla="*/ 141 w 404"/>
                  <a:gd name="T21" fmla="*/ 306 h 928"/>
                  <a:gd name="T22" fmla="*/ 110 w 404"/>
                  <a:gd name="T23" fmla="*/ 318 h 928"/>
                  <a:gd name="T24" fmla="*/ 145 w 404"/>
                  <a:gd name="T25" fmla="*/ 341 h 928"/>
                  <a:gd name="T26" fmla="*/ 142 w 404"/>
                  <a:gd name="T27" fmla="*/ 366 h 928"/>
                  <a:gd name="T28" fmla="*/ 133 w 404"/>
                  <a:gd name="T29" fmla="*/ 384 h 928"/>
                  <a:gd name="T30" fmla="*/ 160 w 404"/>
                  <a:gd name="T31" fmla="*/ 404 h 928"/>
                  <a:gd name="T32" fmla="*/ 152 w 404"/>
                  <a:gd name="T33" fmla="*/ 436 h 928"/>
                  <a:gd name="T34" fmla="*/ 160 w 404"/>
                  <a:gd name="T35" fmla="*/ 455 h 928"/>
                  <a:gd name="T36" fmla="*/ 142 w 404"/>
                  <a:gd name="T37" fmla="*/ 472 h 928"/>
                  <a:gd name="T38" fmla="*/ 149 w 404"/>
                  <a:gd name="T39" fmla="*/ 497 h 928"/>
                  <a:gd name="T40" fmla="*/ 151 w 404"/>
                  <a:gd name="T41" fmla="*/ 515 h 928"/>
                  <a:gd name="T42" fmla="*/ 132 w 404"/>
                  <a:gd name="T43" fmla="*/ 520 h 928"/>
                  <a:gd name="T44" fmla="*/ 131 w 404"/>
                  <a:gd name="T45" fmla="*/ 551 h 928"/>
                  <a:gd name="T46" fmla="*/ 115 w 404"/>
                  <a:gd name="T47" fmla="*/ 554 h 928"/>
                  <a:gd name="T48" fmla="*/ 110 w 404"/>
                  <a:gd name="T49" fmla="*/ 595 h 928"/>
                  <a:gd name="T50" fmla="*/ 80 w 404"/>
                  <a:gd name="T51" fmla="*/ 593 h 928"/>
                  <a:gd name="T52" fmla="*/ 79 w 404"/>
                  <a:gd name="T53" fmla="*/ 638 h 928"/>
                  <a:gd name="T54" fmla="*/ 55 w 404"/>
                  <a:gd name="T55" fmla="*/ 649 h 928"/>
                  <a:gd name="T56" fmla="*/ 44 w 404"/>
                  <a:gd name="T57" fmla="*/ 612 h 928"/>
                  <a:gd name="T58" fmla="*/ 21 w 404"/>
                  <a:gd name="T59" fmla="*/ 631 h 928"/>
                  <a:gd name="T60" fmla="*/ 0 w 404"/>
                  <a:gd name="T61" fmla="*/ 610 h 928"/>
                  <a:gd name="T62" fmla="*/ 0 w 404"/>
                  <a:gd name="T63" fmla="*/ 811 h 928"/>
                  <a:gd name="T64" fmla="*/ 355 w 404"/>
                  <a:gd name="T65" fmla="*/ 382 h 928"/>
                  <a:gd name="T66" fmla="*/ 355 w 404"/>
                  <a:gd name="T67" fmla="*/ 35 h 928"/>
                  <a:gd name="T68" fmla="*/ 324 w 404"/>
                  <a:gd name="T69" fmla="*/ 92 h 9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04" h="928">
                    <a:moveTo>
                      <a:pt x="368" y="105"/>
                    </a:moveTo>
                    <a:cubicBezTo>
                      <a:pt x="368" y="105"/>
                      <a:pt x="357" y="99"/>
                      <a:pt x="344" y="116"/>
                    </a:cubicBezTo>
                    <a:cubicBezTo>
                      <a:pt x="331" y="133"/>
                      <a:pt x="333" y="166"/>
                      <a:pt x="333" y="166"/>
                    </a:cubicBezTo>
                    <a:cubicBezTo>
                      <a:pt x="333" y="166"/>
                      <a:pt x="325" y="152"/>
                      <a:pt x="306" y="175"/>
                    </a:cubicBezTo>
                    <a:cubicBezTo>
                      <a:pt x="278" y="211"/>
                      <a:pt x="298" y="239"/>
                      <a:pt x="298" y="239"/>
                    </a:cubicBezTo>
                    <a:cubicBezTo>
                      <a:pt x="267" y="248"/>
                      <a:pt x="288" y="317"/>
                      <a:pt x="288" y="317"/>
                    </a:cubicBezTo>
                    <a:cubicBezTo>
                      <a:pt x="274" y="309"/>
                      <a:pt x="261" y="324"/>
                      <a:pt x="261" y="324"/>
                    </a:cubicBezTo>
                    <a:cubicBezTo>
                      <a:pt x="270" y="309"/>
                      <a:pt x="274" y="265"/>
                      <a:pt x="234" y="262"/>
                    </a:cubicBezTo>
                    <a:cubicBezTo>
                      <a:pt x="193" y="259"/>
                      <a:pt x="207" y="309"/>
                      <a:pt x="207" y="309"/>
                    </a:cubicBezTo>
                    <a:cubicBezTo>
                      <a:pt x="207" y="309"/>
                      <a:pt x="202" y="288"/>
                      <a:pt x="173" y="300"/>
                    </a:cubicBezTo>
                    <a:cubicBezTo>
                      <a:pt x="149" y="310"/>
                      <a:pt x="157" y="339"/>
                      <a:pt x="160" y="350"/>
                    </a:cubicBezTo>
                    <a:cubicBezTo>
                      <a:pt x="153" y="337"/>
                      <a:pt x="126" y="335"/>
                      <a:pt x="125" y="364"/>
                    </a:cubicBezTo>
                    <a:cubicBezTo>
                      <a:pt x="124" y="396"/>
                      <a:pt x="165" y="391"/>
                      <a:pt x="165" y="391"/>
                    </a:cubicBezTo>
                    <a:cubicBezTo>
                      <a:pt x="136" y="400"/>
                      <a:pt x="161" y="420"/>
                      <a:pt x="161" y="420"/>
                    </a:cubicBezTo>
                    <a:cubicBezTo>
                      <a:pt x="161" y="420"/>
                      <a:pt x="144" y="419"/>
                      <a:pt x="151" y="440"/>
                    </a:cubicBezTo>
                    <a:cubicBezTo>
                      <a:pt x="159" y="462"/>
                      <a:pt x="182" y="463"/>
                      <a:pt x="182" y="463"/>
                    </a:cubicBezTo>
                    <a:cubicBezTo>
                      <a:pt x="141" y="465"/>
                      <a:pt x="173" y="499"/>
                      <a:pt x="173" y="499"/>
                    </a:cubicBezTo>
                    <a:cubicBezTo>
                      <a:pt x="167" y="506"/>
                      <a:pt x="175" y="514"/>
                      <a:pt x="182" y="521"/>
                    </a:cubicBezTo>
                    <a:cubicBezTo>
                      <a:pt x="172" y="518"/>
                      <a:pt x="164" y="527"/>
                      <a:pt x="162" y="541"/>
                    </a:cubicBezTo>
                    <a:cubicBezTo>
                      <a:pt x="158" y="560"/>
                      <a:pt x="170" y="569"/>
                      <a:pt x="170" y="569"/>
                    </a:cubicBezTo>
                    <a:cubicBezTo>
                      <a:pt x="156" y="575"/>
                      <a:pt x="172" y="590"/>
                      <a:pt x="172" y="590"/>
                    </a:cubicBezTo>
                    <a:cubicBezTo>
                      <a:pt x="172" y="590"/>
                      <a:pt x="162" y="580"/>
                      <a:pt x="150" y="595"/>
                    </a:cubicBezTo>
                    <a:cubicBezTo>
                      <a:pt x="144" y="605"/>
                      <a:pt x="146" y="620"/>
                      <a:pt x="149" y="631"/>
                    </a:cubicBezTo>
                    <a:cubicBezTo>
                      <a:pt x="145" y="625"/>
                      <a:pt x="139" y="621"/>
                      <a:pt x="130" y="635"/>
                    </a:cubicBezTo>
                    <a:cubicBezTo>
                      <a:pt x="115" y="655"/>
                      <a:pt x="122" y="675"/>
                      <a:pt x="125" y="681"/>
                    </a:cubicBezTo>
                    <a:cubicBezTo>
                      <a:pt x="121" y="675"/>
                      <a:pt x="110" y="660"/>
                      <a:pt x="91" y="679"/>
                    </a:cubicBezTo>
                    <a:cubicBezTo>
                      <a:pt x="66" y="701"/>
                      <a:pt x="90" y="731"/>
                      <a:pt x="90" y="731"/>
                    </a:cubicBezTo>
                    <a:cubicBezTo>
                      <a:pt x="67" y="723"/>
                      <a:pt x="63" y="743"/>
                      <a:pt x="63" y="743"/>
                    </a:cubicBezTo>
                    <a:cubicBezTo>
                      <a:pt x="63" y="743"/>
                      <a:pt x="71" y="706"/>
                      <a:pt x="50" y="701"/>
                    </a:cubicBezTo>
                    <a:cubicBezTo>
                      <a:pt x="30" y="696"/>
                      <a:pt x="24" y="723"/>
                      <a:pt x="24" y="723"/>
                    </a:cubicBezTo>
                    <a:cubicBezTo>
                      <a:pt x="23" y="704"/>
                      <a:pt x="7" y="700"/>
                      <a:pt x="0" y="699"/>
                    </a:cubicBezTo>
                    <a:cubicBezTo>
                      <a:pt x="0" y="928"/>
                      <a:pt x="0" y="928"/>
                      <a:pt x="0" y="928"/>
                    </a:cubicBezTo>
                    <a:cubicBezTo>
                      <a:pt x="404" y="438"/>
                      <a:pt x="404" y="438"/>
                      <a:pt x="404" y="438"/>
                    </a:cubicBezTo>
                    <a:cubicBezTo>
                      <a:pt x="404" y="41"/>
                      <a:pt x="404" y="41"/>
                      <a:pt x="404" y="41"/>
                    </a:cubicBezTo>
                    <a:cubicBezTo>
                      <a:pt x="381" y="0"/>
                      <a:pt x="368" y="105"/>
                      <a:pt x="368" y="105"/>
                    </a:cubicBezTo>
                    <a:close/>
                  </a:path>
                </a:pathLst>
              </a:custGeom>
              <a:solidFill>
                <a:srgbClr val="EFB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7" name="Freeform 362">
                <a:extLst>
                  <a:ext uri="{FF2B5EF4-FFF2-40B4-BE49-F238E27FC236}">
                    <a16:creationId xmlns:a16="http://schemas.microsoft.com/office/drawing/2014/main" id="{D85C5E6F-A47A-434A-B256-5743A3930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228"/>
                <a:ext cx="387" cy="887"/>
              </a:xfrm>
              <a:custGeom>
                <a:avLst/>
                <a:gdLst>
                  <a:gd name="T0" fmla="*/ 324 w 404"/>
                  <a:gd name="T1" fmla="*/ 92 h 928"/>
                  <a:gd name="T2" fmla="*/ 303 w 404"/>
                  <a:gd name="T3" fmla="*/ 101 h 928"/>
                  <a:gd name="T4" fmla="*/ 293 w 404"/>
                  <a:gd name="T5" fmla="*/ 145 h 928"/>
                  <a:gd name="T6" fmla="*/ 269 w 404"/>
                  <a:gd name="T7" fmla="*/ 153 h 928"/>
                  <a:gd name="T8" fmla="*/ 262 w 404"/>
                  <a:gd name="T9" fmla="*/ 208 h 928"/>
                  <a:gd name="T10" fmla="*/ 253 w 404"/>
                  <a:gd name="T11" fmla="*/ 277 h 928"/>
                  <a:gd name="T12" fmla="*/ 229 w 404"/>
                  <a:gd name="T13" fmla="*/ 283 h 928"/>
                  <a:gd name="T14" fmla="*/ 206 w 404"/>
                  <a:gd name="T15" fmla="*/ 228 h 928"/>
                  <a:gd name="T16" fmla="*/ 182 w 404"/>
                  <a:gd name="T17" fmla="*/ 270 h 928"/>
                  <a:gd name="T18" fmla="*/ 152 w 404"/>
                  <a:gd name="T19" fmla="*/ 262 h 928"/>
                  <a:gd name="T20" fmla="*/ 141 w 404"/>
                  <a:gd name="T21" fmla="*/ 306 h 928"/>
                  <a:gd name="T22" fmla="*/ 110 w 404"/>
                  <a:gd name="T23" fmla="*/ 318 h 928"/>
                  <a:gd name="T24" fmla="*/ 145 w 404"/>
                  <a:gd name="T25" fmla="*/ 341 h 928"/>
                  <a:gd name="T26" fmla="*/ 142 w 404"/>
                  <a:gd name="T27" fmla="*/ 366 h 928"/>
                  <a:gd name="T28" fmla="*/ 133 w 404"/>
                  <a:gd name="T29" fmla="*/ 384 h 928"/>
                  <a:gd name="T30" fmla="*/ 160 w 404"/>
                  <a:gd name="T31" fmla="*/ 404 h 928"/>
                  <a:gd name="T32" fmla="*/ 152 w 404"/>
                  <a:gd name="T33" fmla="*/ 436 h 928"/>
                  <a:gd name="T34" fmla="*/ 160 w 404"/>
                  <a:gd name="T35" fmla="*/ 455 h 928"/>
                  <a:gd name="T36" fmla="*/ 142 w 404"/>
                  <a:gd name="T37" fmla="*/ 472 h 928"/>
                  <a:gd name="T38" fmla="*/ 149 w 404"/>
                  <a:gd name="T39" fmla="*/ 497 h 928"/>
                  <a:gd name="T40" fmla="*/ 151 w 404"/>
                  <a:gd name="T41" fmla="*/ 515 h 928"/>
                  <a:gd name="T42" fmla="*/ 132 w 404"/>
                  <a:gd name="T43" fmla="*/ 520 h 928"/>
                  <a:gd name="T44" fmla="*/ 131 w 404"/>
                  <a:gd name="T45" fmla="*/ 551 h 928"/>
                  <a:gd name="T46" fmla="*/ 115 w 404"/>
                  <a:gd name="T47" fmla="*/ 554 h 928"/>
                  <a:gd name="T48" fmla="*/ 110 w 404"/>
                  <a:gd name="T49" fmla="*/ 595 h 928"/>
                  <a:gd name="T50" fmla="*/ 80 w 404"/>
                  <a:gd name="T51" fmla="*/ 593 h 928"/>
                  <a:gd name="T52" fmla="*/ 79 w 404"/>
                  <a:gd name="T53" fmla="*/ 638 h 928"/>
                  <a:gd name="T54" fmla="*/ 55 w 404"/>
                  <a:gd name="T55" fmla="*/ 649 h 928"/>
                  <a:gd name="T56" fmla="*/ 44 w 404"/>
                  <a:gd name="T57" fmla="*/ 612 h 928"/>
                  <a:gd name="T58" fmla="*/ 21 w 404"/>
                  <a:gd name="T59" fmla="*/ 631 h 928"/>
                  <a:gd name="T60" fmla="*/ 0 w 404"/>
                  <a:gd name="T61" fmla="*/ 610 h 928"/>
                  <a:gd name="T62" fmla="*/ 0 w 404"/>
                  <a:gd name="T63" fmla="*/ 811 h 928"/>
                  <a:gd name="T64" fmla="*/ 355 w 404"/>
                  <a:gd name="T65" fmla="*/ 382 h 928"/>
                  <a:gd name="T66" fmla="*/ 355 w 404"/>
                  <a:gd name="T67" fmla="*/ 35 h 928"/>
                  <a:gd name="T68" fmla="*/ 324 w 404"/>
                  <a:gd name="T69" fmla="*/ 92 h 9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04" h="928">
                    <a:moveTo>
                      <a:pt x="368" y="105"/>
                    </a:moveTo>
                    <a:cubicBezTo>
                      <a:pt x="368" y="105"/>
                      <a:pt x="357" y="99"/>
                      <a:pt x="344" y="116"/>
                    </a:cubicBezTo>
                    <a:cubicBezTo>
                      <a:pt x="331" y="133"/>
                      <a:pt x="333" y="166"/>
                      <a:pt x="333" y="166"/>
                    </a:cubicBezTo>
                    <a:cubicBezTo>
                      <a:pt x="333" y="166"/>
                      <a:pt x="325" y="152"/>
                      <a:pt x="306" y="175"/>
                    </a:cubicBezTo>
                    <a:cubicBezTo>
                      <a:pt x="278" y="211"/>
                      <a:pt x="298" y="239"/>
                      <a:pt x="298" y="239"/>
                    </a:cubicBezTo>
                    <a:cubicBezTo>
                      <a:pt x="267" y="248"/>
                      <a:pt x="288" y="317"/>
                      <a:pt x="288" y="317"/>
                    </a:cubicBezTo>
                    <a:cubicBezTo>
                      <a:pt x="274" y="309"/>
                      <a:pt x="261" y="324"/>
                      <a:pt x="261" y="324"/>
                    </a:cubicBezTo>
                    <a:cubicBezTo>
                      <a:pt x="270" y="309"/>
                      <a:pt x="274" y="265"/>
                      <a:pt x="234" y="262"/>
                    </a:cubicBezTo>
                    <a:cubicBezTo>
                      <a:pt x="193" y="259"/>
                      <a:pt x="207" y="309"/>
                      <a:pt x="207" y="309"/>
                    </a:cubicBezTo>
                    <a:cubicBezTo>
                      <a:pt x="207" y="309"/>
                      <a:pt x="202" y="288"/>
                      <a:pt x="173" y="300"/>
                    </a:cubicBezTo>
                    <a:cubicBezTo>
                      <a:pt x="149" y="310"/>
                      <a:pt x="157" y="339"/>
                      <a:pt x="160" y="350"/>
                    </a:cubicBezTo>
                    <a:cubicBezTo>
                      <a:pt x="153" y="337"/>
                      <a:pt x="126" y="335"/>
                      <a:pt x="125" y="364"/>
                    </a:cubicBezTo>
                    <a:cubicBezTo>
                      <a:pt x="124" y="396"/>
                      <a:pt x="165" y="391"/>
                      <a:pt x="165" y="391"/>
                    </a:cubicBezTo>
                    <a:cubicBezTo>
                      <a:pt x="136" y="400"/>
                      <a:pt x="161" y="420"/>
                      <a:pt x="161" y="420"/>
                    </a:cubicBezTo>
                    <a:cubicBezTo>
                      <a:pt x="161" y="420"/>
                      <a:pt x="144" y="419"/>
                      <a:pt x="151" y="440"/>
                    </a:cubicBezTo>
                    <a:cubicBezTo>
                      <a:pt x="159" y="462"/>
                      <a:pt x="182" y="463"/>
                      <a:pt x="182" y="463"/>
                    </a:cubicBezTo>
                    <a:cubicBezTo>
                      <a:pt x="141" y="465"/>
                      <a:pt x="173" y="499"/>
                      <a:pt x="173" y="499"/>
                    </a:cubicBezTo>
                    <a:cubicBezTo>
                      <a:pt x="167" y="506"/>
                      <a:pt x="175" y="514"/>
                      <a:pt x="182" y="521"/>
                    </a:cubicBezTo>
                    <a:cubicBezTo>
                      <a:pt x="172" y="518"/>
                      <a:pt x="164" y="527"/>
                      <a:pt x="162" y="541"/>
                    </a:cubicBezTo>
                    <a:cubicBezTo>
                      <a:pt x="158" y="560"/>
                      <a:pt x="170" y="569"/>
                      <a:pt x="170" y="569"/>
                    </a:cubicBezTo>
                    <a:cubicBezTo>
                      <a:pt x="156" y="575"/>
                      <a:pt x="172" y="590"/>
                      <a:pt x="172" y="590"/>
                    </a:cubicBezTo>
                    <a:cubicBezTo>
                      <a:pt x="172" y="590"/>
                      <a:pt x="162" y="580"/>
                      <a:pt x="150" y="595"/>
                    </a:cubicBezTo>
                    <a:cubicBezTo>
                      <a:pt x="144" y="605"/>
                      <a:pt x="146" y="620"/>
                      <a:pt x="149" y="631"/>
                    </a:cubicBezTo>
                    <a:cubicBezTo>
                      <a:pt x="145" y="625"/>
                      <a:pt x="139" y="621"/>
                      <a:pt x="130" y="635"/>
                    </a:cubicBezTo>
                    <a:cubicBezTo>
                      <a:pt x="115" y="655"/>
                      <a:pt x="122" y="675"/>
                      <a:pt x="125" y="681"/>
                    </a:cubicBezTo>
                    <a:cubicBezTo>
                      <a:pt x="121" y="675"/>
                      <a:pt x="110" y="660"/>
                      <a:pt x="91" y="679"/>
                    </a:cubicBezTo>
                    <a:cubicBezTo>
                      <a:pt x="66" y="701"/>
                      <a:pt x="90" y="731"/>
                      <a:pt x="90" y="731"/>
                    </a:cubicBezTo>
                    <a:cubicBezTo>
                      <a:pt x="67" y="723"/>
                      <a:pt x="63" y="743"/>
                      <a:pt x="63" y="743"/>
                    </a:cubicBezTo>
                    <a:cubicBezTo>
                      <a:pt x="63" y="743"/>
                      <a:pt x="71" y="706"/>
                      <a:pt x="50" y="701"/>
                    </a:cubicBezTo>
                    <a:cubicBezTo>
                      <a:pt x="30" y="696"/>
                      <a:pt x="24" y="723"/>
                      <a:pt x="24" y="723"/>
                    </a:cubicBezTo>
                    <a:cubicBezTo>
                      <a:pt x="23" y="704"/>
                      <a:pt x="7" y="700"/>
                      <a:pt x="0" y="699"/>
                    </a:cubicBezTo>
                    <a:cubicBezTo>
                      <a:pt x="0" y="928"/>
                      <a:pt x="0" y="928"/>
                      <a:pt x="0" y="928"/>
                    </a:cubicBezTo>
                    <a:cubicBezTo>
                      <a:pt x="404" y="438"/>
                      <a:pt x="404" y="438"/>
                      <a:pt x="404" y="438"/>
                    </a:cubicBezTo>
                    <a:cubicBezTo>
                      <a:pt x="404" y="41"/>
                      <a:pt x="404" y="41"/>
                      <a:pt x="404" y="41"/>
                    </a:cubicBezTo>
                    <a:cubicBezTo>
                      <a:pt x="381" y="0"/>
                      <a:pt x="368" y="105"/>
                      <a:pt x="368" y="10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8" name="Freeform 363">
                <a:extLst>
                  <a:ext uri="{FF2B5EF4-FFF2-40B4-BE49-F238E27FC236}">
                    <a16:creationId xmlns:a16="http://schemas.microsoft.com/office/drawing/2014/main" id="{5D412DBE-26F8-4C26-AED9-4085CBE7F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964"/>
                <a:ext cx="52" cy="56"/>
              </a:xfrm>
              <a:custGeom>
                <a:avLst/>
                <a:gdLst>
                  <a:gd name="T0" fmla="*/ 46 w 55"/>
                  <a:gd name="T1" fmla="*/ 6 h 58"/>
                  <a:gd name="T2" fmla="*/ 20 w 55"/>
                  <a:gd name="T3" fmla="*/ 52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58">
                    <a:moveTo>
                      <a:pt x="55" y="6"/>
                    </a:moveTo>
                    <a:cubicBezTo>
                      <a:pt x="30" y="0"/>
                      <a:pt x="0" y="39"/>
                      <a:pt x="23" y="58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9" name="Freeform 364">
                <a:extLst>
                  <a:ext uri="{FF2B5EF4-FFF2-40B4-BE49-F238E27FC236}">
                    <a16:creationId xmlns:a16="http://schemas.microsoft.com/office/drawing/2014/main" id="{23AC2BA2-96AF-4398-A94D-712CF9BC3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3006"/>
                <a:ext cx="112" cy="80"/>
              </a:xfrm>
              <a:custGeom>
                <a:avLst/>
                <a:gdLst>
                  <a:gd name="T0" fmla="*/ 104 w 116"/>
                  <a:gd name="T1" fmla="*/ 14 h 83"/>
                  <a:gd name="T2" fmla="*/ 32 w 116"/>
                  <a:gd name="T3" fmla="*/ 20 h 83"/>
                  <a:gd name="T4" fmla="*/ 10 w 116"/>
                  <a:gd name="T5" fmla="*/ 74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83">
                    <a:moveTo>
                      <a:pt x="116" y="17"/>
                    </a:moveTo>
                    <a:cubicBezTo>
                      <a:pt x="89" y="0"/>
                      <a:pt x="61" y="2"/>
                      <a:pt x="35" y="23"/>
                    </a:cubicBezTo>
                    <a:cubicBezTo>
                      <a:pt x="17" y="37"/>
                      <a:pt x="0" y="58"/>
                      <a:pt x="10" y="8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0" name="Freeform 365">
                <a:extLst>
                  <a:ext uri="{FF2B5EF4-FFF2-40B4-BE49-F238E27FC236}">
                    <a16:creationId xmlns:a16="http://schemas.microsoft.com/office/drawing/2014/main" id="{1FB5E012-E836-4E9C-85C0-2DB3BCA80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11"/>
                <a:ext cx="53" cy="74"/>
              </a:xfrm>
              <a:custGeom>
                <a:avLst/>
                <a:gdLst>
                  <a:gd name="T0" fmla="*/ 16 w 55"/>
                  <a:gd name="T1" fmla="*/ 63 h 78"/>
                  <a:gd name="T2" fmla="*/ 2 w 55"/>
                  <a:gd name="T3" fmla="*/ 30 h 78"/>
                  <a:gd name="T4" fmla="*/ 49 w 55"/>
                  <a:gd name="T5" fmla="*/ 1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78">
                    <a:moveTo>
                      <a:pt x="19" y="74"/>
                    </a:moveTo>
                    <a:cubicBezTo>
                      <a:pt x="5" y="78"/>
                      <a:pt x="0" y="46"/>
                      <a:pt x="2" y="36"/>
                    </a:cubicBezTo>
                    <a:cubicBezTo>
                      <a:pt x="8" y="12"/>
                      <a:pt x="33" y="0"/>
                      <a:pt x="55" y="1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1" name="Freeform 366">
                <a:extLst>
                  <a:ext uri="{FF2B5EF4-FFF2-40B4-BE49-F238E27FC236}">
                    <a16:creationId xmlns:a16="http://schemas.microsoft.com/office/drawing/2014/main" id="{B3AE51C3-F3C7-4586-B694-5811A0526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961"/>
                <a:ext cx="22" cy="12"/>
              </a:xfrm>
              <a:custGeom>
                <a:avLst/>
                <a:gdLst>
                  <a:gd name="T0" fmla="*/ 0 w 23"/>
                  <a:gd name="T1" fmla="*/ 0 h 12"/>
                  <a:gd name="T2" fmla="*/ 20 w 23"/>
                  <a:gd name="T3" fmla="*/ 12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cubicBezTo>
                      <a:pt x="5" y="6"/>
                      <a:pt x="15" y="9"/>
                      <a:pt x="23" y="1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2" name="Freeform 367">
                <a:extLst>
                  <a:ext uri="{FF2B5EF4-FFF2-40B4-BE49-F238E27FC236}">
                    <a16:creationId xmlns:a16="http://schemas.microsoft.com/office/drawing/2014/main" id="{BDFF4B02-2978-49C5-BCE2-DB19AC23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3040"/>
                <a:ext cx="63" cy="19"/>
              </a:xfrm>
              <a:custGeom>
                <a:avLst/>
                <a:gdLst>
                  <a:gd name="T0" fmla="*/ 57 w 66"/>
                  <a:gd name="T1" fmla="*/ 17 h 20"/>
                  <a:gd name="T2" fmla="*/ 0 w 66"/>
                  <a:gd name="T3" fmla="*/ 1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20">
                    <a:moveTo>
                      <a:pt x="66" y="20"/>
                    </a:moveTo>
                    <a:cubicBezTo>
                      <a:pt x="55" y="0"/>
                      <a:pt x="16" y="1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3" name="Freeform 368">
                <a:extLst>
                  <a:ext uri="{FF2B5EF4-FFF2-40B4-BE49-F238E27FC236}">
                    <a16:creationId xmlns:a16="http://schemas.microsoft.com/office/drawing/2014/main" id="{3B32F979-B7CB-419F-AF8B-140EEDB0A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2947"/>
                <a:ext cx="97" cy="95"/>
              </a:xfrm>
              <a:custGeom>
                <a:avLst/>
                <a:gdLst>
                  <a:gd name="T0" fmla="*/ 89 w 101"/>
                  <a:gd name="T1" fmla="*/ 18 h 99"/>
                  <a:gd name="T2" fmla="*/ 36 w 101"/>
                  <a:gd name="T3" fmla="*/ 87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1" h="99">
                    <a:moveTo>
                      <a:pt x="101" y="21"/>
                    </a:moveTo>
                    <a:cubicBezTo>
                      <a:pt x="58" y="0"/>
                      <a:pt x="0" y="66"/>
                      <a:pt x="42" y="9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4" name="Freeform 369">
                <a:extLst>
                  <a:ext uri="{FF2B5EF4-FFF2-40B4-BE49-F238E27FC236}">
                    <a16:creationId xmlns:a16="http://schemas.microsoft.com/office/drawing/2014/main" id="{B0AF5DD9-AEF1-4B3C-B853-DAF2A8D6C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3012"/>
                <a:ext cx="51" cy="52"/>
              </a:xfrm>
              <a:custGeom>
                <a:avLst/>
                <a:gdLst>
                  <a:gd name="T0" fmla="*/ 8 w 53"/>
                  <a:gd name="T1" fmla="*/ 1 h 54"/>
                  <a:gd name="T2" fmla="*/ 7 w 53"/>
                  <a:gd name="T3" fmla="*/ 22 h 54"/>
                  <a:gd name="T4" fmla="*/ 47 w 53"/>
                  <a:gd name="T5" fmla="*/ 38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54">
                    <a:moveTo>
                      <a:pt x="8" y="1"/>
                    </a:moveTo>
                    <a:cubicBezTo>
                      <a:pt x="0" y="0"/>
                      <a:pt x="4" y="20"/>
                      <a:pt x="7" y="25"/>
                    </a:cubicBezTo>
                    <a:cubicBezTo>
                      <a:pt x="14" y="41"/>
                      <a:pt x="37" y="54"/>
                      <a:pt x="53" y="4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5" name="Freeform 370">
                <a:extLst>
                  <a:ext uri="{FF2B5EF4-FFF2-40B4-BE49-F238E27FC236}">
                    <a16:creationId xmlns:a16="http://schemas.microsoft.com/office/drawing/2014/main" id="{9EDE2E71-2D6D-4026-9334-58751576E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2983"/>
                <a:ext cx="43" cy="21"/>
              </a:xfrm>
              <a:custGeom>
                <a:avLst/>
                <a:gdLst>
                  <a:gd name="T0" fmla="*/ 38 w 45"/>
                  <a:gd name="T1" fmla="*/ 16 h 22"/>
                  <a:gd name="T2" fmla="*/ 39 w 45"/>
                  <a:gd name="T3" fmla="*/ 17 h 22"/>
                  <a:gd name="T4" fmla="*/ 0 w 45"/>
                  <a:gd name="T5" fmla="*/ 7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2">
                    <a:moveTo>
                      <a:pt x="44" y="19"/>
                    </a:moveTo>
                    <a:cubicBezTo>
                      <a:pt x="44" y="19"/>
                      <a:pt x="45" y="22"/>
                      <a:pt x="45" y="20"/>
                    </a:cubicBezTo>
                    <a:cubicBezTo>
                      <a:pt x="40" y="4"/>
                      <a:pt x="13" y="0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6" name="Freeform 371">
                <a:extLst>
                  <a:ext uri="{FF2B5EF4-FFF2-40B4-BE49-F238E27FC236}">
                    <a16:creationId xmlns:a16="http://schemas.microsoft.com/office/drawing/2014/main" id="{A539776C-459E-4076-9DF3-AA2C44067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3000"/>
                <a:ext cx="66" cy="31"/>
              </a:xfrm>
              <a:custGeom>
                <a:avLst/>
                <a:gdLst>
                  <a:gd name="T0" fmla="*/ 62 w 68"/>
                  <a:gd name="T1" fmla="*/ 21 h 32"/>
                  <a:gd name="T2" fmla="*/ 0 w 68"/>
                  <a:gd name="T3" fmla="*/ 29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2">
                    <a:moveTo>
                      <a:pt x="68" y="24"/>
                    </a:moveTo>
                    <a:cubicBezTo>
                      <a:pt x="53" y="0"/>
                      <a:pt x="13" y="6"/>
                      <a:pt x="0" y="3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7" name="Freeform 372">
                <a:extLst>
                  <a:ext uri="{FF2B5EF4-FFF2-40B4-BE49-F238E27FC236}">
                    <a16:creationId xmlns:a16="http://schemas.microsoft.com/office/drawing/2014/main" id="{7BDAF393-2750-4E90-A308-138260AAB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2942"/>
                <a:ext cx="40" cy="40"/>
              </a:xfrm>
              <a:custGeom>
                <a:avLst/>
                <a:gdLst>
                  <a:gd name="T0" fmla="*/ 34 w 42"/>
                  <a:gd name="T1" fmla="*/ 0 h 42"/>
                  <a:gd name="T2" fmla="*/ 0 w 42"/>
                  <a:gd name="T3" fmla="*/ 33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2">
                    <a:moveTo>
                      <a:pt x="40" y="0"/>
                    </a:moveTo>
                    <a:cubicBezTo>
                      <a:pt x="42" y="23"/>
                      <a:pt x="23" y="42"/>
                      <a:pt x="0" y="3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8" name="Freeform 373">
                <a:extLst>
                  <a:ext uri="{FF2B5EF4-FFF2-40B4-BE49-F238E27FC236}">
                    <a16:creationId xmlns:a16="http://schemas.microsoft.com/office/drawing/2014/main" id="{BCA21FBC-09E0-4CB9-8315-8FEEAEDF3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3034"/>
                <a:ext cx="74" cy="50"/>
              </a:xfrm>
              <a:custGeom>
                <a:avLst/>
                <a:gdLst>
                  <a:gd name="T0" fmla="*/ 66 w 78"/>
                  <a:gd name="T1" fmla="*/ 27 h 52"/>
                  <a:gd name="T2" fmla="*/ 30 w 78"/>
                  <a:gd name="T3" fmla="*/ 1 h 52"/>
                  <a:gd name="T4" fmla="*/ 0 w 78"/>
                  <a:gd name="T5" fmla="*/ 46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52">
                    <a:moveTo>
                      <a:pt x="78" y="30"/>
                    </a:moveTo>
                    <a:cubicBezTo>
                      <a:pt x="72" y="14"/>
                      <a:pt x="53" y="0"/>
                      <a:pt x="36" y="1"/>
                    </a:cubicBezTo>
                    <a:cubicBezTo>
                      <a:pt x="7" y="2"/>
                      <a:pt x="0" y="27"/>
                      <a:pt x="0" y="5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9" name="Freeform 374">
                <a:extLst>
                  <a:ext uri="{FF2B5EF4-FFF2-40B4-BE49-F238E27FC236}">
                    <a16:creationId xmlns:a16="http://schemas.microsoft.com/office/drawing/2014/main" id="{F2F1A1F9-1DBA-4CA1-B272-F42F3CAE0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931"/>
                <a:ext cx="69" cy="48"/>
              </a:xfrm>
              <a:custGeom>
                <a:avLst/>
                <a:gdLst>
                  <a:gd name="T0" fmla="*/ 0 w 72"/>
                  <a:gd name="T1" fmla="*/ 7 h 51"/>
                  <a:gd name="T2" fmla="*/ 35 w 72"/>
                  <a:gd name="T3" fmla="*/ 6 h 51"/>
                  <a:gd name="T4" fmla="*/ 57 w 72"/>
                  <a:gd name="T5" fmla="*/ 42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51">
                    <a:moveTo>
                      <a:pt x="0" y="7"/>
                    </a:moveTo>
                    <a:cubicBezTo>
                      <a:pt x="13" y="3"/>
                      <a:pt x="28" y="0"/>
                      <a:pt x="41" y="6"/>
                    </a:cubicBezTo>
                    <a:cubicBezTo>
                      <a:pt x="56" y="13"/>
                      <a:pt x="72" y="33"/>
                      <a:pt x="65" y="51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0" name="Freeform 375">
                <a:extLst>
                  <a:ext uri="{FF2B5EF4-FFF2-40B4-BE49-F238E27FC236}">
                    <a16:creationId xmlns:a16="http://schemas.microsoft.com/office/drawing/2014/main" id="{038E13FB-A590-4BB1-88B0-2BD1E7ECB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983"/>
                <a:ext cx="69" cy="66"/>
              </a:xfrm>
              <a:custGeom>
                <a:avLst/>
                <a:gdLst>
                  <a:gd name="T0" fmla="*/ 63 w 72"/>
                  <a:gd name="T1" fmla="*/ 22 h 69"/>
                  <a:gd name="T2" fmla="*/ 29 w 72"/>
                  <a:gd name="T3" fmla="*/ 60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69">
                    <a:moveTo>
                      <a:pt x="72" y="25"/>
                    </a:moveTo>
                    <a:cubicBezTo>
                      <a:pt x="45" y="0"/>
                      <a:pt x="0" y="46"/>
                      <a:pt x="32" y="6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1" name="Freeform 376">
                <a:extLst>
                  <a:ext uri="{FF2B5EF4-FFF2-40B4-BE49-F238E27FC236}">
                    <a16:creationId xmlns:a16="http://schemas.microsoft.com/office/drawing/2014/main" id="{D76BBF8F-09F2-4573-831B-D7CADF162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984"/>
                <a:ext cx="69" cy="59"/>
              </a:xfrm>
              <a:custGeom>
                <a:avLst/>
                <a:gdLst>
                  <a:gd name="T0" fmla="*/ 10 w 72"/>
                  <a:gd name="T1" fmla="*/ 55 h 61"/>
                  <a:gd name="T2" fmla="*/ 63 w 72"/>
                  <a:gd name="T3" fmla="*/ 15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61">
                    <a:moveTo>
                      <a:pt x="10" y="61"/>
                    </a:moveTo>
                    <a:cubicBezTo>
                      <a:pt x="0" y="26"/>
                      <a:pt x="43" y="0"/>
                      <a:pt x="72" y="1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2" name="Freeform 377">
                <a:extLst>
                  <a:ext uri="{FF2B5EF4-FFF2-40B4-BE49-F238E27FC236}">
                    <a16:creationId xmlns:a16="http://schemas.microsoft.com/office/drawing/2014/main" id="{84B1A9F8-5B58-411C-8A11-CA409C24A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976"/>
                <a:ext cx="39" cy="40"/>
              </a:xfrm>
              <a:custGeom>
                <a:avLst/>
                <a:gdLst>
                  <a:gd name="T0" fmla="*/ 0 w 41"/>
                  <a:gd name="T1" fmla="*/ 7 h 42"/>
                  <a:gd name="T2" fmla="*/ 35 w 41"/>
                  <a:gd name="T3" fmla="*/ 36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2">
                    <a:moveTo>
                      <a:pt x="0" y="7"/>
                    </a:moveTo>
                    <a:cubicBezTo>
                      <a:pt x="19" y="0"/>
                      <a:pt x="35" y="28"/>
                      <a:pt x="41" y="4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3" name="Freeform 378">
                <a:extLst>
                  <a:ext uri="{FF2B5EF4-FFF2-40B4-BE49-F238E27FC236}">
                    <a16:creationId xmlns:a16="http://schemas.microsoft.com/office/drawing/2014/main" id="{F8C0091A-B951-4A57-8D64-5B0B3EB18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70"/>
                <a:ext cx="25" cy="45"/>
              </a:xfrm>
              <a:custGeom>
                <a:avLst/>
                <a:gdLst>
                  <a:gd name="T0" fmla="*/ 14 w 26"/>
                  <a:gd name="T1" fmla="*/ 41 h 47"/>
                  <a:gd name="T2" fmla="*/ 23 w 26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7">
                    <a:moveTo>
                      <a:pt x="17" y="47"/>
                    </a:moveTo>
                    <a:cubicBezTo>
                      <a:pt x="0" y="37"/>
                      <a:pt x="9" y="6"/>
                      <a:pt x="26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4" name="Freeform 379">
                <a:extLst>
                  <a:ext uri="{FF2B5EF4-FFF2-40B4-BE49-F238E27FC236}">
                    <a16:creationId xmlns:a16="http://schemas.microsoft.com/office/drawing/2014/main" id="{4CB8574B-0D7A-447F-9603-14EEEB66A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2954"/>
                <a:ext cx="17" cy="42"/>
              </a:xfrm>
              <a:custGeom>
                <a:avLst/>
                <a:gdLst>
                  <a:gd name="T0" fmla="*/ 10 w 17"/>
                  <a:gd name="T1" fmla="*/ 38 h 44"/>
                  <a:gd name="T2" fmla="*/ 17 w 17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4">
                    <a:moveTo>
                      <a:pt x="10" y="44"/>
                    </a:moveTo>
                    <a:cubicBezTo>
                      <a:pt x="0" y="27"/>
                      <a:pt x="9" y="15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5" name="Freeform 380">
                <a:extLst>
                  <a:ext uri="{FF2B5EF4-FFF2-40B4-BE49-F238E27FC236}">
                    <a16:creationId xmlns:a16="http://schemas.microsoft.com/office/drawing/2014/main" id="{66B88E06-5E1E-41D8-901E-075525196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3043"/>
                <a:ext cx="46" cy="50"/>
              </a:xfrm>
              <a:custGeom>
                <a:avLst/>
                <a:gdLst>
                  <a:gd name="T0" fmla="*/ 42 w 48"/>
                  <a:gd name="T1" fmla="*/ 2 h 53"/>
                  <a:gd name="T2" fmla="*/ 16 w 48"/>
                  <a:gd name="T3" fmla="*/ 7 h 53"/>
                  <a:gd name="T4" fmla="*/ 0 w 48"/>
                  <a:gd name="T5" fmla="*/ 44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53">
                    <a:moveTo>
                      <a:pt x="48" y="2"/>
                    </a:moveTo>
                    <a:cubicBezTo>
                      <a:pt x="38" y="0"/>
                      <a:pt x="29" y="1"/>
                      <a:pt x="19" y="7"/>
                    </a:cubicBezTo>
                    <a:cubicBezTo>
                      <a:pt x="1" y="19"/>
                      <a:pt x="0" y="33"/>
                      <a:pt x="0" y="5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6" name="Freeform 381">
                <a:extLst>
                  <a:ext uri="{FF2B5EF4-FFF2-40B4-BE49-F238E27FC236}">
                    <a16:creationId xmlns:a16="http://schemas.microsoft.com/office/drawing/2014/main" id="{8CDAA88C-0973-4806-B356-2F328947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2951"/>
                <a:ext cx="43" cy="69"/>
              </a:xfrm>
              <a:custGeom>
                <a:avLst/>
                <a:gdLst>
                  <a:gd name="T0" fmla="*/ 30 w 45"/>
                  <a:gd name="T1" fmla="*/ 53 h 72"/>
                  <a:gd name="T2" fmla="*/ 1 w 45"/>
                  <a:gd name="T3" fmla="*/ 32 h 72"/>
                  <a:gd name="T4" fmla="*/ 39 w 45"/>
                  <a:gd name="T5" fmla="*/ 12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72">
                    <a:moveTo>
                      <a:pt x="34" y="59"/>
                    </a:moveTo>
                    <a:cubicBezTo>
                      <a:pt x="21" y="72"/>
                      <a:pt x="1" y="47"/>
                      <a:pt x="1" y="35"/>
                    </a:cubicBezTo>
                    <a:cubicBezTo>
                      <a:pt x="0" y="10"/>
                      <a:pt x="25" y="0"/>
                      <a:pt x="45" y="1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7" name="Freeform 382">
                <a:extLst>
                  <a:ext uri="{FF2B5EF4-FFF2-40B4-BE49-F238E27FC236}">
                    <a16:creationId xmlns:a16="http://schemas.microsoft.com/office/drawing/2014/main" id="{460F5024-CCF8-46DF-ADF2-39C414021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34"/>
                <a:ext cx="25" cy="44"/>
              </a:xfrm>
              <a:custGeom>
                <a:avLst/>
                <a:gdLst>
                  <a:gd name="T0" fmla="*/ 0 w 26"/>
                  <a:gd name="T1" fmla="*/ 0 h 47"/>
                  <a:gd name="T2" fmla="*/ 18 w 26"/>
                  <a:gd name="T3" fmla="*/ 16 h 47"/>
                  <a:gd name="T4" fmla="*/ 13 w 26"/>
                  <a:gd name="T5" fmla="*/ 38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0" y="0"/>
                    </a:moveTo>
                    <a:cubicBezTo>
                      <a:pt x="8" y="6"/>
                      <a:pt x="17" y="10"/>
                      <a:pt x="21" y="19"/>
                    </a:cubicBezTo>
                    <a:cubicBezTo>
                      <a:pt x="24" y="27"/>
                      <a:pt x="26" y="43"/>
                      <a:pt x="16" y="47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8" name="Freeform 383">
                <a:extLst>
                  <a:ext uri="{FF2B5EF4-FFF2-40B4-BE49-F238E27FC236}">
                    <a16:creationId xmlns:a16="http://schemas.microsoft.com/office/drawing/2014/main" id="{888248D9-8C13-4BA0-A6A9-1963531D9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941"/>
                <a:ext cx="25" cy="31"/>
              </a:xfrm>
              <a:custGeom>
                <a:avLst/>
                <a:gdLst>
                  <a:gd name="T0" fmla="*/ 8 w 26"/>
                  <a:gd name="T1" fmla="*/ 0 h 32"/>
                  <a:gd name="T2" fmla="*/ 23 w 26"/>
                  <a:gd name="T3" fmla="*/ 29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2">
                    <a:moveTo>
                      <a:pt x="8" y="0"/>
                    </a:moveTo>
                    <a:cubicBezTo>
                      <a:pt x="0" y="14"/>
                      <a:pt x="13" y="29"/>
                      <a:pt x="26" y="3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9" name="Freeform 384">
                <a:extLst>
                  <a:ext uri="{FF2B5EF4-FFF2-40B4-BE49-F238E27FC236}">
                    <a16:creationId xmlns:a16="http://schemas.microsoft.com/office/drawing/2014/main" id="{C88A5359-453A-425B-888B-233F64DD5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956"/>
                <a:ext cx="36" cy="22"/>
              </a:xfrm>
              <a:custGeom>
                <a:avLst/>
                <a:gdLst>
                  <a:gd name="T0" fmla="*/ 0 w 37"/>
                  <a:gd name="T1" fmla="*/ 0 h 22"/>
                  <a:gd name="T2" fmla="*/ 34 w 37"/>
                  <a:gd name="T3" fmla="*/ 1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2">
                    <a:moveTo>
                      <a:pt x="0" y="0"/>
                    </a:moveTo>
                    <a:cubicBezTo>
                      <a:pt x="5" y="12"/>
                      <a:pt x="25" y="22"/>
                      <a:pt x="37" y="1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0" name="Freeform 385">
                <a:extLst>
                  <a:ext uri="{FF2B5EF4-FFF2-40B4-BE49-F238E27FC236}">
                    <a16:creationId xmlns:a16="http://schemas.microsoft.com/office/drawing/2014/main" id="{34D1AF03-6AFE-4559-BAE4-FF59E08F2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3012"/>
                <a:ext cx="52" cy="47"/>
              </a:xfrm>
              <a:custGeom>
                <a:avLst/>
                <a:gdLst>
                  <a:gd name="T0" fmla="*/ 48 w 54"/>
                  <a:gd name="T1" fmla="*/ 5 h 49"/>
                  <a:gd name="T2" fmla="*/ 14 w 54"/>
                  <a:gd name="T3" fmla="*/ 6 h 49"/>
                  <a:gd name="T4" fmla="*/ 8 w 54"/>
                  <a:gd name="T5" fmla="*/ 43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9">
                    <a:moveTo>
                      <a:pt x="54" y="5"/>
                    </a:moveTo>
                    <a:cubicBezTo>
                      <a:pt x="42" y="2"/>
                      <a:pt x="28" y="0"/>
                      <a:pt x="17" y="6"/>
                    </a:cubicBezTo>
                    <a:cubicBezTo>
                      <a:pt x="2" y="14"/>
                      <a:pt x="0" y="36"/>
                      <a:pt x="8" y="4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1" name="Freeform 386">
                <a:extLst>
                  <a:ext uri="{FF2B5EF4-FFF2-40B4-BE49-F238E27FC236}">
                    <a16:creationId xmlns:a16="http://schemas.microsoft.com/office/drawing/2014/main" id="{A0DDD5B1-D653-43A3-8CC0-A4BC7BDE8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992"/>
                <a:ext cx="43" cy="97"/>
              </a:xfrm>
              <a:custGeom>
                <a:avLst/>
                <a:gdLst>
                  <a:gd name="T0" fmla="*/ 39 w 45"/>
                  <a:gd name="T1" fmla="*/ 0 h 102"/>
                  <a:gd name="T2" fmla="*/ 26 w 45"/>
                  <a:gd name="T3" fmla="*/ 10 h 102"/>
                  <a:gd name="T4" fmla="*/ 19 w 45"/>
                  <a:gd name="T5" fmla="*/ 29 h 102"/>
                  <a:gd name="T6" fmla="*/ 30 w 45"/>
                  <a:gd name="T7" fmla="*/ 62 h 102"/>
                  <a:gd name="T8" fmla="*/ 5 w 45"/>
                  <a:gd name="T9" fmla="*/ 8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02">
                    <a:moveTo>
                      <a:pt x="45" y="0"/>
                    </a:moveTo>
                    <a:cubicBezTo>
                      <a:pt x="39" y="4"/>
                      <a:pt x="34" y="5"/>
                      <a:pt x="29" y="11"/>
                    </a:cubicBezTo>
                    <a:cubicBezTo>
                      <a:pt x="24" y="18"/>
                      <a:pt x="22" y="26"/>
                      <a:pt x="22" y="35"/>
                    </a:cubicBezTo>
                    <a:cubicBezTo>
                      <a:pt x="21" y="49"/>
                      <a:pt x="24" y="61"/>
                      <a:pt x="34" y="71"/>
                    </a:cubicBezTo>
                    <a:cubicBezTo>
                      <a:pt x="18" y="70"/>
                      <a:pt x="0" y="84"/>
                      <a:pt x="5" y="10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2" name="Freeform 387">
                <a:extLst>
                  <a:ext uri="{FF2B5EF4-FFF2-40B4-BE49-F238E27FC236}">
                    <a16:creationId xmlns:a16="http://schemas.microsoft.com/office/drawing/2014/main" id="{FB181A92-3D12-422D-A7DC-6E42AFAB5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033"/>
                <a:ext cx="62" cy="55"/>
              </a:xfrm>
              <a:custGeom>
                <a:avLst/>
                <a:gdLst>
                  <a:gd name="T0" fmla="*/ 13 w 65"/>
                  <a:gd name="T1" fmla="*/ 51 h 57"/>
                  <a:gd name="T2" fmla="*/ 10 w 65"/>
                  <a:gd name="T3" fmla="*/ 14 h 57"/>
                  <a:gd name="T4" fmla="*/ 56 w 65"/>
                  <a:gd name="T5" fmla="*/ 14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7">
                    <a:moveTo>
                      <a:pt x="16" y="57"/>
                    </a:moveTo>
                    <a:cubicBezTo>
                      <a:pt x="0" y="54"/>
                      <a:pt x="7" y="26"/>
                      <a:pt x="13" y="17"/>
                    </a:cubicBezTo>
                    <a:cubicBezTo>
                      <a:pt x="25" y="1"/>
                      <a:pt x="52" y="0"/>
                      <a:pt x="65" y="16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3" name="Freeform 388">
                <a:extLst>
                  <a:ext uri="{FF2B5EF4-FFF2-40B4-BE49-F238E27FC236}">
                    <a16:creationId xmlns:a16="http://schemas.microsoft.com/office/drawing/2014/main" id="{36FC7CC4-7F2A-4F99-AABF-E10ECC341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2939"/>
                <a:ext cx="39" cy="50"/>
              </a:xfrm>
              <a:custGeom>
                <a:avLst/>
                <a:gdLst>
                  <a:gd name="T0" fmla="*/ 35 w 41"/>
                  <a:gd name="T1" fmla="*/ 2 h 52"/>
                  <a:gd name="T2" fmla="*/ 19 w 41"/>
                  <a:gd name="T3" fmla="*/ 46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2">
                    <a:moveTo>
                      <a:pt x="41" y="2"/>
                    </a:moveTo>
                    <a:cubicBezTo>
                      <a:pt x="14" y="0"/>
                      <a:pt x="0" y="35"/>
                      <a:pt x="22" y="5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4" name="Freeform 389">
                <a:extLst>
                  <a:ext uri="{FF2B5EF4-FFF2-40B4-BE49-F238E27FC236}">
                    <a16:creationId xmlns:a16="http://schemas.microsoft.com/office/drawing/2014/main" id="{C88E8F44-8567-4F55-BA5A-75A503386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2941"/>
                <a:ext cx="61" cy="24"/>
              </a:xfrm>
              <a:custGeom>
                <a:avLst/>
                <a:gdLst>
                  <a:gd name="T0" fmla="*/ 55 w 64"/>
                  <a:gd name="T1" fmla="*/ 11 h 25"/>
                  <a:gd name="T2" fmla="*/ 31 w 64"/>
                  <a:gd name="T3" fmla="*/ 1 h 25"/>
                  <a:gd name="T4" fmla="*/ 0 w 64"/>
                  <a:gd name="T5" fmla="*/ 22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25">
                    <a:moveTo>
                      <a:pt x="64" y="11"/>
                    </a:moveTo>
                    <a:cubicBezTo>
                      <a:pt x="55" y="6"/>
                      <a:pt x="47" y="0"/>
                      <a:pt x="36" y="1"/>
                    </a:cubicBezTo>
                    <a:cubicBezTo>
                      <a:pt x="19" y="2"/>
                      <a:pt x="6" y="9"/>
                      <a:pt x="0" y="2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5" name="Freeform 390">
                <a:extLst>
                  <a:ext uri="{FF2B5EF4-FFF2-40B4-BE49-F238E27FC236}">
                    <a16:creationId xmlns:a16="http://schemas.microsoft.com/office/drawing/2014/main" id="{11F07F90-F73B-49E4-A826-8EEA4B89C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2929"/>
                <a:ext cx="11" cy="30"/>
              </a:xfrm>
              <a:custGeom>
                <a:avLst/>
                <a:gdLst>
                  <a:gd name="T0" fmla="*/ 11 w 11"/>
                  <a:gd name="T1" fmla="*/ 26 h 32"/>
                  <a:gd name="T2" fmla="*/ 3 w 11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2">
                    <a:moveTo>
                      <a:pt x="11" y="32"/>
                    </a:moveTo>
                    <a:cubicBezTo>
                      <a:pt x="1" y="31"/>
                      <a:pt x="0" y="7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6" name="Freeform 391">
                <a:extLst>
                  <a:ext uri="{FF2B5EF4-FFF2-40B4-BE49-F238E27FC236}">
                    <a16:creationId xmlns:a16="http://schemas.microsoft.com/office/drawing/2014/main" id="{CF54DCF5-C783-4305-960C-229758089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3000"/>
                <a:ext cx="51" cy="27"/>
              </a:xfrm>
              <a:custGeom>
                <a:avLst/>
                <a:gdLst>
                  <a:gd name="T0" fmla="*/ 2 w 53"/>
                  <a:gd name="T1" fmla="*/ 0 h 28"/>
                  <a:gd name="T2" fmla="*/ 6 w 53"/>
                  <a:gd name="T3" fmla="*/ 9 h 28"/>
                  <a:gd name="T4" fmla="*/ 22 w 53"/>
                  <a:gd name="T5" fmla="*/ 20 h 28"/>
                  <a:gd name="T6" fmla="*/ 47 w 53"/>
                  <a:gd name="T7" fmla="*/ 1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2" y="0"/>
                    </a:moveTo>
                    <a:cubicBezTo>
                      <a:pt x="0" y="0"/>
                      <a:pt x="5" y="6"/>
                      <a:pt x="6" y="9"/>
                    </a:cubicBezTo>
                    <a:cubicBezTo>
                      <a:pt x="11" y="15"/>
                      <a:pt x="18" y="20"/>
                      <a:pt x="25" y="23"/>
                    </a:cubicBezTo>
                    <a:cubicBezTo>
                      <a:pt x="34" y="26"/>
                      <a:pt x="46" y="28"/>
                      <a:pt x="53" y="21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7" name="Freeform 392">
                <a:extLst>
                  <a:ext uri="{FF2B5EF4-FFF2-40B4-BE49-F238E27FC236}">
                    <a16:creationId xmlns:a16="http://schemas.microsoft.com/office/drawing/2014/main" id="{2BE845AE-1D6F-4BEF-B34D-0BC879DB0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990"/>
                <a:ext cx="24" cy="22"/>
              </a:xfrm>
              <a:custGeom>
                <a:avLst/>
                <a:gdLst>
                  <a:gd name="T0" fmla="*/ 22 w 25"/>
                  <a:gd name="T1" fmla="*/ 20 h 23"/>
                  <a:gd name="T2" fmla="*/ 0 w 25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3">
                    <a:moveTo>
                      <a:pt x="25" y="23"/>
                    </a:moveTo>
                    <a:cubicBezTo>
                      <a:pt x="12" y="19"/>
                      <a:pt x="5" y="1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8" name="Freeform 393">
                <a:extLst>
                  <a:ext uri="{FF2B5EF4-FFF2-40B4-BE49-F238E27FC236}">
                    <a16:creationId xmlns:a16="http://schemas.microsoft.com/office/drawing/2014/main" id="{1FD850B3-604A-420A-B1E6-D40F48C44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3056"/>
                <a:ext cx="39" cy="59"/>
              </a:xfrm>
              <a:custGeom>
                <a:avLst/>
                <a:gdLst>
                  <a:gd name="T0" fmla="*/ 10 w 41"/>
                  <a:gd name="T1" fmla="*/ 53 h 62"/>
                  <a:gd name="T2" fmla="*/ 2 w 41"/>
                  <a:gd name="T3" fmla="*/ 29 h 62"/>
                  <a:gd name="T4" fmla="*/ 35 w 41"/>
                  <a:gd name="T5" fmla="*/ 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62">
                    <a:moveTo>
                      <a:pt x="12" y="62"/>
                    </a:moveTo>
                    <a:cubicBezTo>
                      <a:pt x="6" y="52"/>
                      <a:pt x="0" y="46"/>
                      <a:pt x="2" y="34"/>
                    </a:cubicBezTo>
                    <a:cubicBezTo>
                      <a:pt x="6" y="12"/>
                      <a:pt x="22" y="5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9" name="Freeform 394">
                <a:extLst>
                  <a:ext uri="{FF2B5EF4-FFF2-40B4-BE49-F238E27FC236}">
                    <a16:creationId xmlns:a16="http://schemas.microsoft.com/office/drawing/2014/main" id="{32AF55DC-54C8-445F-A385-56B60BA96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942"/>
                <a:ext cx="19" cy="37"/>
              </a:xfrm>
              <a:custGeom>
                <a:avLst/>
                <a:gdLst>
                  <a:gd name="T0" fmla="*/ 3 w 20"/>
                  <a:gd name="T1" fmla="*/ 0 h 39"/>
                  <a:gd name="T2" fmla="*/ 17 w 20"/>
                  <a:gd name="T3" fmla="*/ 33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9">
                    <a:moveTo>
                      <a:pt x="3" y="0"/>
                    </a:moveTo>
                    <a:cubicBezTo>
                      <a:pt x="2" y="13"/>
                      <a:pt x="0" y="39"/>
                      <a:pt x="20" y="3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0" name="Freeform 395">
                <a:extLst>
                  <a:ext uri="{FF2B5EF4-FFF2-40B4-BE49-F238E27FC236}">
                    <a16:creationId xmlns:a16="http://schemas.microsoft.com/office/drawing/2014/main" id="{267AA995-EC5C-4E4D-B473-8E396D9B0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043"/>
                <a:ext cx="61" cy="25"/>
              </a:xfrm>
              <a:custGeom>
                <a:avLst/>
                <a:gdLst>
                  <a:gd name="T0" fmla="*/ 57 w 63"/>
                  <a:gd name="T1" fmla="*/ 6 h 27"/>
                  <a:gd name="T2" fmla="*/ 35 w 63"/>
                  <a:gd name="T3" fmla="*/ 1 h 27"/>
                  <a:gd name="T4" fmla="*/ 0 w 63"/>
                  <a:gd name="T5" fmla="*/ 2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27">
                    <a:moveTo>
                      <a:pt x="63" y="6"/>
                    </a:moveTo>
                    <a:cubicBezTo>
                      <a:pt x="61" y="0"/>
                      <a:pt x="45" y="0"/>
                      <a:pt x="38" y="1"/>
                    </a:cubicBezTo>
                    <a:cubicBezTo>
                      <a:pt x="23" y="2"/>
                      <a:pt x="4" y="11"/>
                      <a:pt x="0" y="27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1" name="Freeform 396">
                <a:extLst>
                  <a:ext uri="{FF2B5EF4-FFF2-40B4-BE49-F238E27FC236}">
                    <a16:creationId xmlns:a16="http://schemas.microsoft.com/office/drawing/2014/main" id="{08EEE34E-C720-4C5A-A1DD-F9FAA0814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3017"/>
                <a:ext cx="53" cy="31"/>
              </a:xfrm>
              <a:custGeom>
                <a:avLst/>
                <a:gdLst>
                  <a:gd name="T0" fmla="*/ 49 w 55"/>
                  <a:gd name="T1" fmla="*/ 17 h 33"/>
                  <a:gd name="T2" fmla="*/ 17 w 55"/>
                  <a:gd name="T3" fmla="*/ 23 h 33"/>
                  <a:gd name="T4" fmla="*/ 5 w 55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33">
                    <a:moveTo>
                      <a:pt x="55" y="20"/>
                    </a:moveTo>
                    <a:cubicBezTo>
                      <a:pt x="47" y="31"/>
                      <a:pt x="32" y="33"/>
                      <a:pt x="20" y="28"/>
                    </a:cubicBezTo>
                    <a:cubicBezTo>
                      <a:pt x="11" y="25"/>
                      <a:pt x="0" y="1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2" name="Freeform 397">
                <a:extLst>
                  <a:ext uri="{FF2B5EF4-FFF2-40B4-BE49-F238E27FC236}">
                    <a16:creationId xmlns:a16="http://schemas.microsoft.com/office/drawing/2014/main" id="{63DE5441-9850-4154-8541-0ABF2294B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3036"/>
                <a:ext cx="39" cy="80"/>
              </a:xfrm>
              <a:custGeom>
                <a:avLst/>
                <a:gdLst>
                  <a:gd name="T0" fmla="*/ 21 w 41"/>
                  <a:gd name="T1" fmla="*/ 0 h 84"/>
                  <a:gd name="T2" fmla="*/ 7 w 41"/>
                  <a:gd name="T3" fmla="*/ 49 h 84"/>
                  <a:gd name="T4" fmla="*/ 35 w 41"/>
                  <a:gd name="T5" fmla="*/ 72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84">
                    <a:moveTo>
                      <a:pt x="24" y="0"/>
                    </a:moveTo>
                    <a:cubicBezTo>
                      <a:pt x="4" y="3"/>
                      <a:pt x="0" y="43"/>
                      <a:pt x="7" y="57"/>
                    </a:cubicBezTo>
                    <a:cubicBezTo>
                      <a:pt x="15" y="72"/>
                      <a:pt x="29" y="77"/>
                      <a:pt x="41" y="84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3" name="Freeform 398">
                <a:extLst>
                  <a:ext uri="{FF2B5EF4-FFF2-40B4-BE49-F238E27FC236}">
                    <a16:creationId xmlns:a16="http://schemas.microsoft.com/office/drawing/2014/main" id="{3F73BC0F-11BB-4597-96DC-811BFB25D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3042"/>
                <a:ext cx="54" cy="67"/>
              </a:xfrm>
              <a:custGeom>
                <a:avLst/>
                <a:gdLst>
                  <a:gd name="T0" fmla="*/ 50 w 56"/>
                  <a:gd name="T1" fmla="*/ 14 h 70"/>
                  <a:gd name="T2" fmla="*/ 23 w 56"/>
                  <a:gd name="T3" fmla="*/ 61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70">
                    <a:moveTo>
                      <a:pt x="56" y="17"/>
                    </a:moveTo>
                    <a:cubicBezTo>
                      <a:pt x="20" y="0"/>
                      <a:pt x="0" y="65"/>
                      <a:pt x="26" y="7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4" name="Freeform 399">
                <a:extLst>
                  <a:ext uri="{FF2B5EF4-FFF2-40B4-BE49-F238E27FC236}">
                    <a16:creationId xmlns:a16="http://schemas.microsoft.com/office/drawing/2014/main" id="{D6984CB0-E7E5-4A06-A7E1-9317467F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3049"/>
                <a:ext cx="37" cy="47"/>
              </a:xfrm>
              <a:custGeom>
                <a:avLst/>
                <a:gdLst>
                  <a:gd name="T0" fmla="*/ 0 w 38"/>
                  <a:gd name="T1" fmla="*/ 0 h 49"/>
                  <a:gd name="T2" fmla="*/ 30 w 38"/>
                  <a:gd name="T3" fmla="*/ 15 h 49"/>
                  <a:gd name="T4" fmla="*/ 29 w 38"/>
                  <a:gd name="T5" fmla="*/ 43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9">
                    <a:moveTo>
                      <a:pt x="0" y="0"/>
                    </a:moveTo>
                    <a:cubicBezTo>
                      <a:pt x="13" y="2"/>
                      <a:pt x="27" y="6"/>
                      <a:pt x="33" y="18"/>
                    </a:cubicBezTo>
                    <a:cubicBezTo>
                      <a:pt x="38" y="29"/>
                      <a:pt x="33" y="38"/>
                      <a:pt x="32" y="4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5" name="Freeform 400">
                <a:extLst>
                  <a:ext uri="{FF2B5EF4-FFF2-40B4-BE49-F238E27FC236}">
                    <a16:creationId xmlns:a16="http://schemas.microsoft.com/office/drawing/2014/main" id="{E58E6BC7-909F-41BF-86A5-A58C79C5C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3001"/>
                <a:ext cx="30" cy="41"/>
              </a:xfrm>
              <a:custGeom>
                <a:avLst/>
                <a:gdLst>
                  <a:gd name="T0" fmla="*/ 1 w 31"/>
                  <a:gd name="T1" fmla="*/ 39 h 42"/>
                  <a:gd name="T2" fmla="*/ 7 w 31"/>
                  <a:gd name="T3" fmla="*/ 18 h 42"/>
                  <a:gd name="T4" fmla="*/ 28 w 31"/>
                  <a:gd name="T5" fmla="*/ 3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2">
                    <a:moveTo>
                      <a:pt x="1" y="42"/>
                    </a:moveTo>
                    <a:cubicBezTo>
                      <a:pt x="1" y="34"/>
                      <a:pt x="0" y="27"/>
                      <a:pt x="7" y="18"/>
                    </a:cubicBezTo>
                    <a:cubicBezTo>
                      <a:pt x="11" y="12"/>
                      <a:pt x="24" y="0"/>
                      <a:pt x="31" y="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6" name="Freeform 401">
                <a:extLst>
                  <a:ext uri="{FF2B5EF4-FFF2-40B4-BE49-F238E27FC236}">
                    <a16:creationId xmlns:a16="http://schemas.microsoft.com/office/drawing/2014/main" id="{E1B3A1B1-F579-4BB8-A13E-5BEF2A8B0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3059"/>
                <a:ext cx="30" cy="12"/>
              </a:xfrm>
              <a:custGeom>
                <a:avLst/>
                <a:gdLst>
                  <a:gd name="T0" fmla="*/ 0 w 31"/>
                  <a:gd name="T1" fmla="*/ 10 h 13"/>
                  <a:gd name="T2" fmla="*/ 28 w 3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3">
                    <a:moveTo>
                      <a:pt x="0" y="13"/>
                    </a:moveTo>
                    <a:cubicBezTo>
                      <a:pt x="3" y="1"/>
                      <a:pt x="21" y="0"/>
                      <a:pt x="31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7" name="Freeform 402">
                <a:extLst>
                  <a:ext uri="{FF2B5EF4-FFF2-40B4-BE49-F238E27FC236}">
                    <a16:creationId xmlns:a16="http://schemas.microsoft.com/office/drawing/2014/main" id="{C87B7B98-4FCF-4FCC-90C3-5AB4AD682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961"/>
                <a:ext cx="41" cy="29"/>
              </a:xfrm>
              <a:custGeom>
                <a:avLst/>
                <a:gdLst>
                  <a:gd name="T0" fmla="*/ 39 w 42"/>
                  <a:gd name="T1" fmla="*/ 0 h 30"/>
                  <a:gd name="T2" fmla="*/ 18 w 42"/>
                  <a:gd name="T3" fmla="*/ 4 h 30"/>
                  <a:gd name="T4" fmla="*/ 0 w 42"/>
                  <a:gd name="T5" fmla="*/ 2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0">
                    <a:moveTo>
                      <a:pt x="42" y="0"/>
                    </a:moveTo>
                    <a:cubicBezTo>
                      <a:pt x="41" y="2"/>
                      <a:pt x="24" y="1"/>
                      <a:pt x="18" y="4"/>
                    </a:cubicBezTo>
                    <a:cubicBezTo>
                      <a:pt x="9" y="10"/>
                      <a:pt x="3" y="21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8" name="Freeform 403">
                <a:extLst>
                  <a:ext uri="{FF2B5EF4-FFF2-40B4-BE49-F238E27FC236}">
                    <a16:creationId xmlns:a16="http://schemas.microsoft.com/office/drawing/2014/main" id="{96DC48AB-131A-403C-B287-2D562FCAA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3070"/>
                <a:ext cx="15" cy="18"/>
              </a:xfrm>
              <a:custGeom>
                <a:avLst/>
                <a:gdLst>
                  <a:gd name="T0" fmla="*/ 13 w 16"/>
                  <a:gd name="T1" fmla="*/ 18 h 18"/>
                  <a:gd name="T2" fmla="*/ 0 w 1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13" y="9"/>
                      <a:pt x="9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9" name="Freeform 404">
                <a:extLst>
                  <a:ext uri="{FF2B5EF4-FFF2-40B4-BE49-F238E27FC236}">
                    <a16:creationId xmlns:a16="http://schemas.microsoft.com/office/drawing/2014/main" id="{D450B228-192D-436D-852B-7E5CAC01E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3038"/>
                <a:ext cx="35" cy="19"/>
              </a:xfrm>
              <a:custGeom>
                <a:avLst/>
                <a:gdLst>
                  <a:gd name="T0" fmla="*/ 33 w 36"/>
                  <a:gd name="T1" fmla="*/ 0 h 20"/>
                  <a:gd name="T2" fmla="*/ 0 w 36"/>
                  <a:gd name="T3" fmla="*/ 17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0">
                    <a:moveTo>
                      <a:pt x="36" y="0"/>
                    </a:moveTo>
                    <a:cubicBezTo>
                      <a:pt x="20" y="0"/>
                      <a:pt x="9" y="4"/>
                      <a:pt x="0" y="2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0" name="Freeform 405">
                <a:extLst>
                  <a:ext uri="{FF2B5EF4-FFF2-40B4-BE49-F238E27FC236}">
                    <a16:creationId xmlns:a16="http://schemas.microsoft.com/office/drawing/2014/main" id="{F2904261-7F47-4A7B-A751-989F5E388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3019"/>
                <a:ext cx="30" cy="20"/>
              </a:xfrm>
              <a:custGeom>
                <a:avLst/>
                <a:gdLst>
                  <a:gd name="T0" fmla="*/ 26 w 32"/>
                  <a:gd name="T1" fmla="*/ 18 h 21"/>
                  <a:gd name="T2" fmla="*/ 0 w 32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1">
                    <a:moveTo>
                      <a:pt x="32" y="21"/>
                    </a:moveTo>
                    <a:cubicBezTo>
                      <a:pt x="20" y="21"/>
                      <a:pt x="3" y="1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1" name="Freeform 406">
                <a:extLst>
                  <a:ext uri="{FF2B5EF4-FFF2-40B4-BE49-F238E27FC236}">
                    <a16:creationId xmlns:a16="http://schemas.microsoft.com/office/drawing/2014/main" id="{18F68F78-5B9E-457C-9D1E-A7B81807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3096"/>
                <a:ext cx="35" cy="15"/>
              </a:xfrm>
              <a:custGeom>
                <a:avLst/>
                <a:gdLst>
                  <a:gd name="T0" fmla="*/ 31 w 37"/>
                  <a:gd name="T1" fmla="*/ 8 h 16"/>
                  <a:gd name="T2" fmla="*/ 0 w 3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6">
                    <a:moveTo>
                      <a:pt x="37" y="10"/>
                    </a:moveTo>
                    <a:cubicBezTo>
                      <a:pt x="27" y="14"/>
                      <a:pt x="3" y="1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2" name="Freeform 407">
                <a:extLst>
                  <a:ext uri="{FF2B5EF4-FFF2-40B4-BE49-F238E27FC236}">
                    <a16:creationId xmlns:a16="http://schemas.microsoft.com/office/drawing/2014/main" id="{DB34E70D-610D-475F-9E48-4EE219B7B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3054"/>
                <a:ext cx="31" cy="9"/>
              </a:xfrm>
              <a:custGeom>
                <a:avLst/>
                <a:gdLst>
                  <a:gd name="T0" fmla="*/ 29 w 32"/>
                  <a:gd name="T1" fmla="*/ 0 h 9"/>
                  <a:gd name="T2" fmla="*/ 0 w 32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24" y="7"/>
                      <a:pt x="9" y="9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3" name="Freeform 408">
                <a:extLst>
                  <a:ext uri="{FF2B5EF4-FFF2-40B4-BE49-F238E27FC236}">
                    <a16:creationId xmlns:a16="http://schemas.microsoft.com/office/drawing/2014/main" id="{DFB60014-910E-419E-B5AA-C436A39E8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3051"/>
                <a:ext cx="21" cy="3"/>
              </a:xfrm>
              <a:custGeom>
                <a:avLst/>
                <a:gdLst>
                  <a:gd name="T0" fmla="*/ 19 w 22"/>
                  <a:gd name="T1" fmla="*/ 3 h 3"/>
                  <a:gd name="T2" fmla="*/ 0 w 2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">
                    <a:moveTo>
                      <a:pt x="22" y="3"/>
                    </a:moveTo>
                    <a:cubicBezTo>
                      <a:pt x="15" y="0"/>
                      <a:pt x="8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4" name="Freeform 409">
                <a:extLst>
                  <a:ext uri="{FF2B5EF4-FFF2-40B4-BE49-F238E27FC236}">
                    <a16:creationId xmlns:a16="http://schemas.microsoft.com/office/drawing/2014/main" id="{2D842360-8329-451B-A6EB-97E626712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3030"/>
                <a:ext cx="11" cy="32"/>
              </a:xfrm>
              <a:custGeom>
                <a:avLst/>
                <a:gdLst>
                  <a:gd name="T0" fmla="*/ 9 w 12"/>
                  <a:gd name="T1" fmla="*/ 30 h 33"/>
                  <a:gd name="T2" fmla="*/ 2 w 12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3">
                    <a:moveTo>
                      <a:pt x="12" y="33"/>
                    </a:moveTo>
                    <a:cubicBezTo>
                      <a:pt x="0" y="30"/>
                      <a:pt x="0" y="1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5" name="Freeform 410">
                <a:extLst>
                  <a:ext uri="{FF2B5EF4-FFF2-40B4-BE49-F238E27FC236}">
                    <a16:creationId xmlns:a16="http://schemas.microsoft.com/office/drawing/2014/main" id="{CEC09DBC-5D6E-4B9D-8350-11001857A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001"/>
                <a:ext cx="15" cy="43"/>
              </a:xfrm>
              <a:custGeom>
                <a:avLst/>
                <a:gdLst>
                  <a:gd name="T0" fmla="*/ 13 w 16"/>
                  <a:gd name="T1" fmla="*/ 39 h 45"/>
                  <a:gd name="T2" fmla="*/ 8 w 16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5">
                    <a:moveTo>
                      <a:pt x="16" y="45"/>
                    </a:moveTo>
                    <a:cubicBezTo>
                      <a:pt x="4" y="32"/>
                      <a:pt x="0" y="18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6" name="Freeform 411">
                <a:extLst>
                  <a:ext uri="{FF2B5EF4-FFF2-40B4-BE49-F238E27FC236}">
                    <a16:creationId xmlns:a16="http://schemas.microsoft.com/office/drawing/2014/main" id="{E573CF84-AC32-402C-AF8E-607600272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3079"/>
                <a:ext cx="18" cy="36"/>
              </a:xfrm>
              <a:custGeom>
                <a:avLst/>
                <a:gdLst>
                  <a:gd name="T0" fmla="*/ 13 w 18"/>
                  <a:gd name="T1" fmla="*/ 32 h 38"/>
                  <a:gd name="T2" fmla="*/ 18 w 18"/>
                  <a:gd name="T3" fmla="*/ 0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8">
                    <a:moveTo>
                      <a:pt x="13" y="38"/>
                    </a:moveTo>
                    <a:cubicBezTo>
                      <a:pt x="0" y="34"/>
                      <a:pt x="14" y="7"/>
                      <a:pt x="18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7" name="Freeform 412">
                <a:extLst>
                  <a:ext uri="{FF2B5EF4-FFF2-40B4-BE49-F238E27FC236}">
                    <a16:creationId xmlns:a16="http://schemas.microsoft.com/office/drawing/2014/main" id="{DCC45BC7-877A-4F1C-9BEB-ED239FA3D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3084"/>
                <a:ext cx="13" cy="28"/>
              </a:xfrm>
              <a:custGeom>
                <a:avLst/>
                <a:gdLst>
                  <a:gd name="T0" fmla="*/ 1 w 14"/>
                  <a:gd name="T1" fmla="*/ 0 h 30"/>
                  <a:gd name="T2" fmla="*/ 11 w 14"/>
                  <a:gd name="T3" fmla="*/ 24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0">
                    <a:moveTo>
                      <a:pt x="1" y="0"/>
                    </a:moveTo>
                    <a:cubicBezTo>
                      <a:pt x="0" y="12"/>
                      <a:pt x="7" y="23"/>
                      <a:pt x="14" y="3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8" name="Freeform 413">
                <a:extLst>
                  <a:ext uri="{FF2B5EF4-FFF2-40B4-BE49-F238E27FC236}">
                    <a16:creationId xmlns:a16="http://schemas.microsoft.com/office/drawing/2014/main" id="{CED3E4F1-5012-4718-B959-6FFE745CB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3099"/>
                <a:ext cx="17" cy="15"/>
              </a:xfrm>
              <a:custGeom>
                <a:avLst/>
                <a:gdLst>
                  <a:gd name="T0" fmla="*/ 15 w 18"/>
                  <a:gd name="T1" fmla="*/ 0 h 16"/>
                  <a:gd name="T2" fmla="*/ 0 w 18"/>
                  <a:gd name="T3" fmla="*/ 1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18" y="0"/>
                    </a:moveTo>
                    <a:cubicBezTo>
                      <a:pt x="13" y="4"/>
                      <a:pt x="10" y="14"/>
                      <a:pt x="0" y="16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9" name="Freeform 414">
                <a:extLst>
                  <a:ext uri="{FF2B5EF4-FFF2-40B4-BE49-F238E27FC236}">
                    <a16:creationId xmlns:a16="http://schemas.microsoft.com/office/drawing/2014/main" id="{5A534793-B004-4F1B-8A0E-C300E2A3D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2913"/>
                <a:ext cx="23" cy="41"/>
              </a:xfrm>
              <a:custGeom>
                <a:avLst/>
                <a:gdLst>
                  <a:gd name="T0" fmla="*/ 5 w 24"/>
                  <a:gd name="T1" fmla="*/ 0 h 42"/>
                  <a:gd name="T2" fmla="*/ 21 w 24"/>
                  <a:gd name="T3" fmla="*/ 37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42">
                    <a:moveTo>
                      <a:pt x="5" y="0"/>
                    </a:moveTo>
                    <a:cubicBezTo>
                      <a:pt x="0" y="12"/>
                      <a:pt x="5" y="42"/>
                      <a:pt x="24" y="4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0" name="Freeform 415">
                <a:extLst>
                  <a:ext uri="{FF2B5EF4-FFF2-40B4-BE49-F238E27FC236}">
                    <a16:creationId xmlns:a16="http://schemas.microsoft.com/office/drawing/2014/main" id="{87439F9E-4E40-4CAE-A1E1-5EF60C480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992"/>
                <a:ext cx="69" cy="33"/>
              </a:xfrm>
              <a:custGeom>
                <a:avLst/>
                <a:gdLst>
                  <a:gd name="T0" fmla="*/ 0 w 72"/>
                  <a:gd name="T1" fmla="*/ 14 h 35"/>
                  <a:gd name="T2" fmla="*/ 42 w 72"/>
                  <a:gd name="T3" fmla="*/ 8 h 35"/>
                  <a:gd name="T4" fmla="*/ 63 w 72"/>
                  <a:gd name="T5" fmla="*/ 2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35">
                    <a:moveTo>
                      <a:pt x="0" y="17"/>
                    </a:moveTo>
                    <a:cubicBezTo>
                      <a:pt x="6" y="0"/>
                      <a:pt x="35" y="2"/>
                      <a:pt x="48" y="9"/>
                    </a:cubicBezTo>
                    <a:cubicBezTo>
                      <a:pt x="58" y="15"/>
                      <a:pt x="66" y="25"/>
                      <a:pt x="72" y="3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1" name="Freeform 416">
                <a:extLst>
                  <a:ext uri="{FF2B5EF4-FFF2-40B4-BE49-F238E27FC236}">
                    <a16:creationId xmlns:a16="http://schemas.microsoft.com/office/drawing/2014/main" id="{F5211AC0-C288-4778-9458-1FD6103FA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913"/>
                <a:ext cx="25" cy="21"/>
              </a:xfrm>
              <a:custGeom>
                <a:avLst/>
                <a:gdLst>
                  <a:gd name="T0" fmla="*/ 0 w 26"/>
                  <a:gd name="T1" fmla="*/ 19 h 21"/>
                  <a:gd name="T2" fmla="*/ 13 w 26"/>
                  <a:gd name="T3" fmla="*/ 17 h 21"/>
                  <a:gd name="T4" fmla="*/ 23 w 2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1">
                    <a:moveTo>
                      <a:pt x="0" y="19"/>
                    </a:moveTo>
                    <a:cubicBezTo>
                      <a:pt x="3" y="17"/>
                      <a:pt x="11" y="21"/>
                      <a:pt x="16" y="17"/>
                    </a:cubicBezTo>
                    <a:cubicBezTo>
                      <a:pt x="21" y="13"/>
                      <a:pt x="25" y="6"/>
                      <a:pt x="26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2" name="Freeform 417">
                <a:extLst>
                  <a:ext uri="{FF2B5EF4-FFF2-40B4-BE49-F238E27FC236}">
                    <a16:creationId xmlns:a16="http://schemas.microsoft.com/office/drawing/2014/main" id="{A0D1831E-D91E-4D00-B107-EEA0ECD01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956"/>
                <a:ext cx="37" cy="40"/>
              </a:xfrm>
              <a:custGeom>
                <a:avLst/>
                <a:gdLst>
                  <a:gd name="T0" fmla="*/ 8 w 39"/>
                  <a:gd name="T1" fmla="*/ 38 h 41"/>
                  <a:gd name="T2" fmla="*/ 9 w 39"/>
                  <a:gd name="T3" fmla="*/ 15 h 41"/>
                  <a:gd name="T4" fmla="*/ 33 w 39"/>
                  <a:gd name="T5" fmla="*/ 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8" y="41"/>
                    </a:moveTo>
                    <a:cubicBezTo>
                      <a:pt x="0" y="39"/>
                      <a:pt x="6" y="19"/>
                      <a:pt x="9" y="15"/>
                    </a:cubicBezTo>
                    <a:cubicBezTo>
                      <a:pt x="15" y="4"/>
                      <a:pt x="26" y="0"/>
                      <a:pt x="39" y="4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3" name="Freeform 418">
                <a:extLst>
                  <a:ext uri="{FF2B5EF4-FFF2-40B4-BE49-F238E27FC236}">
                    <a16:creationId xmlns:a16="http://schemas.microsoft.com/office/drawing/2014/main" id="{03BD3ACE-8C49-4AF1-9F26-9E17CCDE3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847"/>
                <a:ext cx="15" cy="42"/>
              </a:xfrm>
              <a:custGeom>
                <a:avLst/>
                <a:gdLst>
                  <a:gd name="T0" fmla="*/ 8 w 16"/>
                  <a:gd name="T1" fmla="*/ 0 h 43"/>
                  <a:gd name="T2" fmla="*/ 12 w 16"/>
                  <a:gd name="T3" fmla="*/ 15 h 43"/>
                  <a:gd name="T4" fmla="*/ 12 w 16"/>
                  <a:gd name="T5" fmla="*/ 27 h 43"/>
                  <a:gd name="T6" fmla="*/ 0 w 16"/>
                  <a:gd name="T7" fmla="*/ 3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11" y="0"/>
                    </a:moveTo>
                    <a:cubicBezTo>
                      <a:pt x="11" y="5"/>
                      <a:pt x="14" y="10"/>
                      <a:pt x="15" y="15"/>
                    </a:cubicBezTo>
                    <a:cubicBezTo>
                      <a:pt x="16" y="19"/>
                      <a:pt x="16" y="26"/>
                      <a:pt x="15" y="30"/>
                    </a:cubicBezTo>
                    <a:cubicBezTo>
                      <a:pt x="13" y="36"/>
                      <a:pt x="6" y="43"/>
                      <a:pt x="0" y="4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4" name="Freeform 419">
                <a:extLst>
                  <a:ext uri="{FF2B5EF4-FFF2-40B4-BE49-F238E27FC236}">
                    <a16:creationId xmlns:a16="http://schemas.microsoft.com/office/drawing/2014/main" id="{864B0062-063D-4F6B-B39B-DCE0D5765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919"/>
                <a:ext cx="30" cy="15"/>
              </a:xfrm>
              <a:custGeom>
                <a:avLst/>
                <a:gdLst>
                  <a:gd name="T0" fmla="*/ 0 w 32"/>
                  <a:gd name="T1" fmla="*/ 6 h 15"/>
                  <a:gd name="T2" fmla="*/ 20 w 32"/>
                  <a:gd name="T3" fmla="*/ 4 h 15"/>
                  <a:gd name="T4" fmla="*/ 26 w 32"/>
                  <a:gd name="T5" fmla="*/ 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5">
                    <a:moveTo>
                      <a:pt x="0" y="6"/>
                    </a:moveTo>
                    <a:cubicBezTo>
                      <a:pt x="7" y="3"/>
                      <a:pt x="16" y="0"/>
                      <a:pt x="23" y="4"/>
                    </a:cubicBezTo>
                    <a:cubicBezTo>
                      <a:pt x="28" y="7"/>
                      <a:pt x="30" y="12"/>
                      <a:pt x="32" y="1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5" name="Freeform 420">
                <a:extLst>
                  <a:ext uri="{FF2B5EF4-FFF2-40B4-BE49-F238E27FC236}">
                    <a16:creationId xmlns:a16="http://schemas.microsoft.com/office/drawing/2014/main" id="{7F41BABF-369B-42D6-A54B-FD4302B11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811"/>
                <a:ext cx="38" cy="72"/>
              </a:xfrm>
              <a:custGeom>
                <a:avLst/>
                <a:gdLst>
                  <a:gd name="T0" fmla="*/ 28 w 40"/>
                  <a:gd name="T1" fmla="*/ 62 h 75"/>
                  <a:gd name="T2" fmla="*/ 4 w 40"/>
                  <a:gd name="T3" fmla="*/ 38 h 75"/>
                  <a:gd name="T4" fmla="*/ 34 w 40"/>
                  <a:gd name="T5" fmla="*/ 0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75">
                    <a:moveTo>
                      <a:pt x="32" y="71"/>
                    </a:moveTo>
                    <a:cubicBezTo>
                      <a:pt x="19" y="75"/>
                      <a:pt x="6" y="53"/>
                      <a:pt x="4" y="44"/>
                    </a:cubicBezTo>
                    <a:cubicBezTo>
                      <a:pt x="0" y="22"/>
                      <a:pt x="18" y="0"/>
                      <a:pt x="4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6" name="Freeform 421">
                <a:extLst>
                  <a:ext uri="{FF2B5EF4-FFF2-40B4-BE49-F238E27FC236}">
                    <a16:creationId xmlns:a16="http://schemas.microsoft.com/office/drawing/2014/main" id="{CA1F7B79-C7F1-4830-A988-209A49DB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734"/>
                <a:ext cx="8" cy="31"/>
              </a:xfrm>
              <a:custGeom>
                <a:avLst/>
                <a:gdLst>
                  <a:gd name="T0" fmla="*/ 0 w 8"/>
                  <a:gd name="T1" fmla="*/ 0 h 33"/>
                  <a:gd name="T2" fmla="*/ 8 w 8"/>
                  <a:gd name="T3" fmla="*/ 13 h 33"/>
                  <a:gd name="T4" fmla="*/ 0 w 8"/>
                  <a:gd name="T5" fmla="*/ 27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3">
                    <a:moveTo>
                      <a:pt x="0" y="0"/>
                    </a:moveTo>
                    <a:cubicBezTo>
                      <a:pt x="5" y="1"/>
                      <a:pt x="8" y="12"/>
                      <a:pt x="8" y="16"/>
                    </a:cubicBezTo>
                    <a:cubicBezTo>
                      <a:pt x="7" y="24"/>
                      <a:pt x="3" y="27"/>
                      <a:pt x="0" y="3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7" name="Freeform 422">
                <a:extLst>
                  <a:ext uri="{FF2B5EF4-FFF2-40B4-BE49-F238E27FC236}">
                    <a16:creationId xmlns:a16="http://schemas.microsoft.com/office/drawing/2014/main" id="{F8E027AC-313A-491E-A97D-C32BB8D0A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663"/>
                <a:ext cx="48" cy="107"/>
              </a:xfrm>
              <a:custGeom>
                <a:avLst/>
                <a:gdLst>
                  <a:gd name="T0" fmla="*/ 44 w 50"/>
                  <a:gd name="T1" fmla="*/ 11 h 112"/>
                  <a:gd name="T2" fmla="*/ 4 w 50"/>
                  <a:gd name="T3" fmla="*/ 43 h 112"/>
                  <a:gd name="T4" fmla="*/ 33 w 50"/>
                  <a:gd name="T5" fmla="*/ 97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12">
                    <a:moveTo>
                      <a:pt x="50" y="13"/>
                    </a:moveTo>
                    <a:cubicBezTo>
                      <a:pt x="31" y="0"/>
                      <a:pt x="7" y="34"/>
                      <a:pt x="4" y="49"/>
                    </a:cubicBezTo>
                    <a:cubicBezTo>
                      <a:pt x="0" y="74"/>
                      <a:pt x="13" y="102"/>
                      <a:pt x="36" y="11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8" name="Freeform 423">
                <a:extLst>
                  <a:ext uri="{FF2B5EF4-FFF2-40B4-BE49-F238E27FC236}">
                    <a16:creationId xmlns:a16="http://schemas.microsoft.com/office/drawing/2014/main" id="{A05A5A7B-CC2B-4174-A486-B604A33A1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664"/>
                <a:ext cx="37" cy="42"/>
              </a:xfrm>
              <a:custGeom>
                <a:avLst/>
                <a:gdLst>
                  <a:gd name="T0" fmla="*/ 0 w 39"/>
                  <a:gd name="T1" fmla="*/ 8 h 44"/>
                  <a:gd name="T2" fmla="*/ 24 w 39"/>
                  <a:gd name="T3" fmla="*/ 11 h 44"/>
                  <a:gd name="T4" fmla="*/ 32 w 39"/>
                  <a:gd name="T5" fmla="*/ 22 h 44"/>
                  <a:gd name="T6" fmla="*/ 30 w 39"/>
                  <a:gd name="T7" fmla="*/ 3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44">
                    <a:moveTo>
                      <a:pt x="0" y="8"/>
                    </a:moveTo>
                    <a:cubicBezTo>
                      <a:pt x="7" y="0"/>
                      <a:pt x="19" y="6"/>
                      <a:pt x="27" y="11"/>
                    </a:cubicBezTo>
                    <a:cubicBezTo>
                      <a:pt x="32" y="14"/>
                      <a:pt x="37" y="19"/>
                      <a:pt x="38" y="25"/>
                    </a:cubicBezTo>
                    <a:cubicBezTo>
                      <a:pt x="39" y="30"/>
                      <a:pt x="39" y="40"/>
                      <a:pt x="36" y="44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9" name="Freeform 424">
                <a:extLst>
                  <a:ext uri="{FF2B5EF4-FFF2-40B4-BE49-F238E27FC236}">
                    <a16:creationId xmlns:a16="http://schemas.microsoft.com/office/drawing/2014/main" id="{900F297F-9FF6-4DDB-8482-EAD298F75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787"/>
                <a:ext cx="16" cy="53"/>
              </a:xfrm>
              <a:custGeom>
                <a:avLst/>
                <a:gdLst>
                  <a:gd name="T0" fmla="*/ 11 w 16"/>
                  <a:gd name="T1" fmla="*/ 0 h 55"/>
                  <a:gd name="T2" fmla="*/ 1 w 16"/>
                  <a:gd name="T3" fmla="*/ 19 h 55"/>
                  <a:gd name="T4" fmla="*/ 16 w 16"/>
                  <a:gd name="T5" fmla="*/ 49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55">
                    <a:moveTo>
                      <a:pt x="11" y="0"/>
                    </a:moveTo>
                    <a:cubicBezTo>
                      <a:pt x="4" y="5"/>
                      <a:pt x="2" y="14"/>
                      <a:pt x="1" y="22"/>
                    </a:cubicBezTo>
                    <a:cubicBezTo>
                      <a:pt x="0" y="36"/>
                      <a:pt x="6" y="45"/>
                      <a:pt x="16" y="5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0" name="Freeform 425">
                <a:extLst>
                  <a:ext uri="{FF2B5EF4-FFF2-40B4-BE49-F238E27FC236}">
                    <a16:creationId xmlns:a16="http://schemas.microsoft.com/office/drawing/2014/main" id="{3DD57133-0815-401D-A2F4-A45689F90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2581"/>
                <a:ext cx="36" cy="99"/>
              </a:xfrm>
              <a:custGeom>
                <a:avLst/>
                <a:gdLst>
                  <a:gd name="T0" fmla="*/ 32 w 38"/>
                  <a:gd name="T1" fmla="*/ 13 h 103"/>
                  <a:gd name="T2" fmla="*/ 4 w 38"/>
                  <a:gd name="T3" fmla="*/ 58 h 103"/>
                  <a:gd name="T4" fmla="*/ 19 w 38"/>
                  <a:gd name="T5" fmla="*/ 84 h 103"/>
                  <a:gd name="T6" fmla="*/ 25 w 38"/>
                  <a:gd name="T7" fmla="*/ 88 h 103"/>
                  <a:gd name="T8" fmla="*/ 27 w 38"/>
                  <a:gd name="T9" fmla="*/ 90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03">
                    <a:moveTo>
                      <a:pt x="38" y="16"/>
                    </a:moveTo>
                    <a:cubicBezTo>
                      <a:pt x="11" y="0"/>
                      <a:pt x="0" y="45"/>
                      <a:pt x="4" y="64"/>
                    </a:cubicBezTo>
                    <a:cubicBezTo>
                      <a:pt x="7" y="76"/>
                      <a:pt x="13" y="88"/>
                      <a:pt x="22" y="95"/>
                    </a:cubicBezTo>
                    <a:cubicBezTo>
                      <a:pt x="25" y="97"/>
                      <a:pt x="27" y="99"/>
                      <a:pt x="29" y="100"/>
                    </a:cubicBezTo>
                    <a:cubicBezTo>
                      <a:pt x="30" y="101"/>
                      <a:pt x="35" y="103"/>
                      <a:pt x="32" y="10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1" name="Freeform 426">
                <a:extLst>
                  <a:ext uri="{FF2B5EF4-FFF2-40B4-BE49-F238E27FC236}">
                    <a16:creationId xmlns:a16="http://schemas.microsoft.com/office/drawing/2014/main" id="{2B26E795-F8A8-4D85-A923-DB678220C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519"/>
                <a:ext cx="31" cy="24"/>
              </a:xfrm>
              <a:custGeom>
                <a:avLst/>
                <a:gdLst>
                  <a:gd name="T0" fmla="*/ 0 w 32"/>
                  <a:gd name="T1" fmla="*/ 0 h 25"/>
                  <a:gd name="T2" fmla="*/ 29 w 32"/>
                  <a:gd name="T3" fmla="*/ 2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cubicBezTo>
                      <a:pt x="5" y="14"/>
                      <a:pt x="16" y="25"/>
                      <a:pt x="32" y="24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2" name="Freeform 427">
                <a:extLst>
                  <a:ext uri="{FF2B5EF4-FFF2-40B4-BE49-F238E27FC236}">
                    <a16:creationId xmlns:a16="http://schemas.microsoft.com/office/drawing/2014/main" id="{8885B30D-2192-40E4-A4FE-7DD502011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563"/>
                <a:ext cx="45" cy="40"/>
              </a:xfrm>
              <a:custGeom>
                <a:avLst/>
                <a:gdLst>
                  <a:gd name="T0" fmla="*/ 41 w 47"/>
                  <a:gd name="T1" fmla="*/ 15 h 41"/>
                  <a:gd name="T2" fmla="*/ 17 w 47"/>
                  <a:gd name="T3" fmla="*/ 38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1">
                    <a:moveTo>
                      <a:pt x="47" y="15"/>
                    </a:moveTo>
                    <a:cubicBezTo>
                      <a:pt x="30" y="0"/>
                      <a:pt x="0" y="28"/>
                      <a:pt x="20" y="41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3" name="Freeform 428">
                <a:extLst>
                  <a:ext uri="{FF2B5EF4-FFF2-40B4-BE49-F238E27FC236}">
                    <a16:creationId xmlns:a16="http://schemas.microsoft.com/office/drawing/2014/main" id="{A156E3BB-55A5-4E6A-9011-7B35F00B2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510"/>
                <a:ext cx="48" cy="34"/>
              </a:xfrm>
              <a:custGeom>
                <a:avLst/>
                <a:gdLst>
                  <a:gd name="T0" fmla="*/ 0 w 50"/>
                  <a:gd name="T1" fmla="*/ 19 h 36"/>
                  <a:gd name="T2" fmla="*/ 31 w 50"/>
                  <a:gd name="T3" fmla="*/ 24 h 36"/>
                  <a:gd name="T4" fmla="*/ 44 w 5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">
                    <a:moveTo>
                      <a:pt x="0" y="22"/>
                    </a:moveTo>
                    <a:cubicBezTo>
                      <a:pt x="10" y="32"/>
                      <a:pt x="22" y="36"/>
                      <a:pt x="34" y="27"/>
                    </a:cubicBezTo>
                    <a:cubicBezTo>
                      <a:pt x="42" y="20"/>
                      <a:pt x="49" y="11"/>
                      <a:pt x="5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4" name="Freeform 429">
                <a:extLst>
                  <a:ext uri="{FF2B5EF4-FFF2-40B4-BE49-F238E27FC236}">
                    <a16:creationId xmlns:a16="http://schemas.microsoft.com/office/drawing/2014/main" id="{28955A04-9F3B-49E4-B9F5-6876D653C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441"/>
                <a:ext cx="46" cy="38"/>
              </a:xfrm>
              <a:custGeom>
                <a:avLst/>
                <a:gdLst>
                  <a:gd name="T0" fmla="*/ 42 w 48"/>
                  <a:gd name="T1" fmla="*/ 16 h 40"/>
                  <a:gd name="T2" fmla="*/ 2 w 48"/>
                  <a:gd name="T3" fmla="*/ 3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0">
                    <a:moveTo>
                      <a:pt x="48" y="19"/>
                    </a:moveTo>
                    <a:cubicBezTo>
                      <a:pt x="29" y="0"/>
                      <a:pt x="0" y="13"/>
                      <a:pt x="2" y="4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5" name="Freeform 430">
                <a:extLst>
                  <a:ext uri="{FF2B5EF4-FFF2-40B4-BE49-F238E27FC236}">
                    <a16:creationId xmlns:a16="http://schemas.microsoft.com/office/drawing/2014/main" id="{A4FB69DC-40DA-4B73-A42D-9BAD86D99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416"/>
                <a:ext cx="33" cy="38"/>
              </a:xfrm>
              <a:custGeom>
                <a:avLst/>
                <a:gdLst>
                  <a:gd name="T0" fmla="*/ 31 w 34"/>
                  <a:gd name="T1" fmla="*/ 29 h 40"/>
                  <a:gd name="T2" fmla="*/ 14 w 34"/>
                  <a:gd name="T3" fmla="*/ 23 h 40"/>
                  <a:gd name="T4" fmla="*/ 3 w 34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0">
                    <a:moveTo>
                      <a:pt x="34" y="34"/>
                    </a:moveTo>
                    <a:cubicBezTo>
                      <a:pt x="31" y="40"/>
                      <a:pt x="17" y="29"/>
                      <a:pt x="14" y="26"/>
                    </a:cubicBezTo>
                    <a:cubicBezTo>
                      <a:pt x="8" y="21"/>
                      <a:pt x="0" y="7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6" name="Freeform 431">
                <a:extLst>
                  <a:ext uri="{FF2B5EF4-FFF2-40B4-BE49-F238E27FC236}">
                    <a16:creationId xmlns:a16="http://schemas.microsoft.com/office/drawing/2014/main" id="{956631BC-8B28-4908-9019-A7A61EEE2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560"/>
                <a:ext cx="53" cy="72"/>
              </a:xfrm>
              <a:custGeom>
                <a:avLst/>
                <a:gdLst>
                  <a:gd name="T0" fmla="*/ 47 w 56"/>
                  <a:gd name="T1" fmla="*/ 13 h 75"/>
                  <a:gd name="T2" fmla="*/ 24 w 56"/>
                  <a:gd name="T3" fmla="*/ 66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75">
                    <a:moveTo>
                      <a:pt x="56" y="16"/>
                    </a:moveTo>
                    <a:cubicBezTo>
                      <a:pt x="28" y="0"/>
                      <a:pt x="0" y="60"/>
                      <a:pt x="27" y="7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7" name="Freeform 432">
                <a:extLst>
                  <a:ext uri="{FF2B5EF4-FFF2-40B4-BE49-F238E27FC236}">
                    <a16:creationId xmlns:a16="http://schemas.microsoft.com/office/drawing/2014/main" id="{7FB4C6A7-0B17-40F8-98AD-FFF5C1886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556"/>
                <a:ext cx="46" cy="66"/>
              </a:xfrm>
              <a:custGeom>
                <a:avLst/>
                <a:gdLst>
                  <a:gd name="T0" fmla="*/ 41 w 48"/>
                  <a:gd name="T1" fmla="*/ 45 h 69"/>
                  <a:gd name="T2" fmla="*/ 12 w 48"/>
                  <a:gd name="T3" fmla="*/ 53 h 69"/>
                  <a:gd name="T4" fmla="*/ 1 w 48"/>
                  <a:gd name="T5" fmla="*/ 32 h 69"/>
                  <a:gd name="T6" fmla="*/ 4 w 48"/>
                  <a:gd name="T7" fmla="*/ 13 h 69"/>
                  <a:gd name="T8" fmla="*/ 11 w 48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69">
                    <a:moveTo>
                      <a:pt x="47" y="51"/>
                    </a:moveTo>
                    <a:cubicBezTo>
                      <a:pt x="48" y="68"/>
                      <a:pt x="24" y="69"/>
                      <a:pt x="14" y="61"/>
                    </a:cubicBezTo>
                    <a:cubicBezTo>
                      <a:pt x="8" y="56"/>
                      <a:pt x="2" y="44"/>
                      <a:pt x="1" y="36"/>
                    </a:cubicBezTo>
                    <a:cubicBezTo>
                      <a:pt x="0" y="29"/>
                      <a:pt x="2" y="23"/>
                      <a:pt x="4" y="16"/>
                    </a:cubicBezTo>
                    <a:cubicBezTo>
                      <a:pt x="5" y="11"/>
                      <a:pt x="6" y="4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8" name="Freeform 433">
                <a:extLst>
                  <a:ext uri="{FF2B5EF4-FFF2-40B4-BE49-F238E27FC236}">
                    <a16:creationId xmlns:a16="http://schemas.microsoft.com/office/drawing/2014/main" id="{37EB311F-7123-4AD3-8F19-F442DE89A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618"/>
                <a:ext cx="16" cy="66"/>
              </a:xfrm>
              <a:custGeom>
                <a:avLst/>
                <a:gdLst>
                  <a:gd name="T0" fmla="*/ 14 w 17"/>
                  <a:gd name="T1" fmla="*/ 0 h 69"/>
                  <a:gd name="T2" fmla="*/ 8 w 17"/>
                  <a:gd name="T3" fmla="*/ 5 h 69"/>
                  <a:gd name="T4" fmla="*/ 2 w 17"/>
                  <a:gd name="T5" fmla="*/ 22 h 69"/>
                  <a:gd name="T6" fmla="*/ 1 w 17"/>
                  <a:gd name="T7" fmla="*/ 41 h 69"/>
                  <a:gd name="T8" fmla="*/ 8 w 17"/>
                  <a:gd name="T9" fmla="*/ 6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69">
                    <a:moveTo>
                      <a:pt x="17" y="0"/>
                    </a:moveTo>
                    <a:cubicBezTo>
                      <a:pt x="16" y="2"/>
                      <a:pt x="13" y="3"/>
                      <a:pt x="10" y="5"/>
                    </a:cubicBezTo>
                    <a:cubicBezTo>
                      <a:pt x="6" y="10"/>
                      <a:pt x="3" y="18"/>
                      <a:pt x="2" y="25"/>
                    </a:cubicBezTo>
                    <a:cubicBezTo>
                      <a:pt x="2" y="32"/>
                      <a:pt x="0" y="40"/>
                      <a:pt x="1" y="47"/>
                    </a:cubicBezTo>
                    <a:cubicBezTo>
                      <a:pt x="1" y="56"/>
                      <a:pt x="6" y="61"/>
                      <a:pt x="9" y="6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9" name="Freeform 434">
                <a:extLst>
                  <a:ext uri="{FF2B5EF4-FFF2-40B4-BE49-F238E27FC236}">
                    <a16:creationId xmlns:a16="http://schemas.microsoft.com/office/drawing/2014/main" id="{686637CB-0565-4FA0-AFF1-8713EDE86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567"/>
                <a:ext cx="51" cy="49"/>
              </a:xfrm>
              <a:custGeom>
                <a:avLst/>
                <a:gdLst>
                  <a:gd name="T0" fmla="*/ 8 w 53"/>
                  <a:gd name="T1" fmla="*/ 0 h 51"/>
                  <a:gd name="T2" fmla="*/ 16 w 53"/>
                  <a:gd name="T3" fmla="*/ 37 h 51"/>
                  <a:gd name="T4" fmla="*/ 35 w 53"/>
                  <a:gd name="T5" fmla="*/ 40 h 51"/>
                  <a:gd name="T6" fmla="*/ 47 w 53"/>
                  <a:gd name="T7" fmla="*/ 19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51">
                    <a:moveTo>
                      <a:pt x="8" y="0"/>
                    </a:moveTo>
                    <a:cubicBezTo>
                      <a:pt x="0" y="2"/>
                      <a:pt x="15" y="38"/>
                      <a:pt x="19" y="42"/>
                    </a:cubicBezTo>
                    <a:cubicBezTo>
                      <a:pt x="24" y="49"/>
                      <a:pt x="31" y="51"/>
                      <a:pt x="38" y="46"/>
                    </a:cubicBezTo>
                    <a:cubicBezTo>
                      <a:pt x="47" y="40"/>
                      <a:pt x="48" y="31"/>
                      <a:pt x="53" y="2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0" name="Freeform 435">
                <a:extLst>
                  <a:ext uri="{FF2B5EF4-FFF2-40B4-BE49-F238E27FC236}">
                    <a16:creationId xmlns:a16="http://schemas.microsoft.com/office/drawing/2014/main" id="{6513350B-CC28-4AEE-B13D-461CA9867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327"/>
                <a:ext cx="22" cy="25"/>
              </a:xfrm>
              <a:custGeom>
                <a:avLst/>
                <a:gdLst>
                  <a:gd name="T0" fmla="*/ 0 w 23"/>
                  <a:gd name="T1" fmla="*/ 0 h 26"/>
                  <a:gd name="T2" fmla="*/ 10 w 23"/>
                  <a:gd name="T3" fmla="*/ 8 h 26"/>
                  <a:gd name="T4" fmla="*/ 20 w 23"/>
                  <a:gd name="T5" fmla="*/ 2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6">
                    <a:moveTo>
                      <a:pt x="0" y="0"/>
                    </a:moveTo>
                    <a:cubicBezTo>
                      <a:pt x="1" y="2"/>
                      <a:pt x="8" y="5"/>
                      <a:pt x="10" y="8"/>
                    </a:cubicBezTo>
                    <a:cubicBezTo>
                      <a:pt x="16" y="13"/>
                      <a:pt x="19" y="20"/>
                      <a:pt x="23" y="26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1" name="Freeform 436">
                <a:extLst>
                  <a:ext uri="{FF2B5EF4-FFF2-40B4-BE49-F238E27FC236}">
                    <a16:creationId xmlns:a16="http://schemas.microsoft.com/office/drawing/2014/main" id="{460032AD-2719-412E-B8C9-490B0BFC8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676"/>
                <a:ext cx="46" cy="59"/>
              </a:xfrm>
              <a:custGeom>
                <a:avLst/>
                <a:gdLst>
                  <a:gd name="T0" fmla="*/ 42 w 48"/>
                  <a:gd name="T1" fmla="*/ 8 h 61"/>
                  <a:gd name="T2" fmla="*/ 14 w 48"/>
                  <a:gd name="T3" fmla="*/ 13 h 61"/>
                  <a:gd name="T4" fmla="*/ 0 w 48"/>
                  <a:gd name="T5" fmla="*/ 55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61">
                    <a:moveTo>
                      <a:pt x="48" y="8"/>
                    </a:moveTo>
                    <a:cubicBezTo>
                      <a:pt x="41" y="0"/>
                      <a:pt x="24" y="8"/>
                      <a:pt x="17" y="13"/>
                    </a:cubicBezTo>
                    <a:cubicBezTo>
                      <a:pt x="1" y="24"/>
                      <a:pt x="0" y="43"/>
                      <a:pt x="0" y="61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2" name="Freeform 437">
                <a:extLst>
                  <a:ext uri="{FF2B5EF4-FFF2-40B4-BE49-F238E27FC236}">
                    <a16:creationId xmlns:a16="http://schemas.microsoft.com/office/drawing/2014/main" id="{ADDCBFD9-42D4-4889-9B95-2943EA31A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739"/>
                <a:ext cx="23" cy="10"/>
              </a:xfrm>
              <a:custGeom>
                <a:avLst/>
                <a:gdLst>
                  <a:gd name="T0" fmla="*/ 0 w 23"/>
                  <a:gd name="T1" fmla="*/ 10 h 10"/>
                  <a:gd name="T2" fmla="*/ 23 w 23"/>
                  <a:gd name="T3" fmla="*/ 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0" y="1"/>
                      <a:pt x="17" y="0"/>
                      <a:pt x="23" y="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3" name="Freeform 438">
                <a:extLst>
                  <a:ext uri="{FF2B5EF4-FFF2-40B4-BE49-F238E27FC236}">
                    <a16:creationId xmlns:a16="http://schemas.microsoft.com/office/drawing/2014/main" id="{EF80625C-506B-45F1-A520-345F996DA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868"/>
                <a:ext cx="19" cy="11"/>
              </a:xfrm>
              <a:custGeom>
                <a:avLst/>
                <a:gdLst>
                  <a:gd name="T0" fmla="*/ 0 w 19"/>
                  <a:gd name="T1" fmla="*/ 9 h 12"/>
                  <a:gd name="T2" fmla="*/ 19 w 19"/>
                  <a:gd name="T3" fmla="*/ 2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2">
                    <a:moveTo>
                      <a:pt x="0" y="12"/>
                    </a:moveTo>
                    <a:cubicBezTo>
                      <a:pt x="1" y="6"/>
                      <a:pt x="13" y="0"/>
                      <a:pt x="19" y="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4" name="Freeform 439">
                <a:extLst>
                  <a:ext uri="{FF2B5EF4-FFF2-40B4-BE49-F238E27FC236}">
                    <a16:creationId xmlns:a16="http://schemas.microsoft.com/office/drawing/2014/main" id="{A29509BA-5998-457B-B6F2-3F11D7B0F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976"/>
                <a:ext cx="14" cy="35"/>
              </a:xfrm>
              <a:custGeom>
                <a:avLst/>
                <a:gdLst>
                  <a:gd name="T0" fmla="*/ 5 w 14"/>
                  <a:gd name="T1" fmla="*/ 31 h 37"/>
                  <a:gd name="T2" fmla="*/ 0 w 14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7">
                    <a:moveTo>
                      <a:pt x="5" y="37"/>
                    </a:moveTo>
                    <a:cubicBezTo>
                      <a:pt x="14" y="25"/>
                      <a:pt x="9" y="1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5" name="Freeform 440">
                <a:extLst>
                  <a:ext uri="{FF2B5EF4-FFF2-40B4-BE49-F238E27FC236}">
                    <a16:creationId xmlns:a16="http://schemas.microsoft.com/office/drawing/2014/main" id="{9548BAE3-9D7B-4F64-9967-1E1D738BA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912"/>
                <a:ext cx="46" cy="45"/>
              </a:xfrm>
              <a:custGeom>
                <a:avLst/>
                <a:gdLst>
                  <a:gd name="T0" fmla="*/ 33 w 48"/>
                  <a:gd name="T1" fmla="*/ 1 h 48"/>
                  <a:gd name="T2" fmla="*/ 5 w 48"/>
                  <a:gd name="T3" fmla="*/ 18 h 48"/>
                  <a:gd name="T4" fmla="*/ 5 w 48"/>
                  <a:gd name="T5" fmla="*/ 35 h 48"/>
                  <a:gd name="T6" fmla="*/ 15 w 48"/>
                  <a:gd name="T7" fmla="*/ 31 h 48"/>
                  <a:gd name="T8" fmla="*/ 40 w 48"/>
                  <a:gd name="T9" fmla="*/ 17 h 48"/>
                  <a:gd name="T10" fmla="*/ 33 w 48"/>
                  <a:gd name="T11" fmla="*/ 1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8">
                    <a:moveTo>
                      <a:pt x="36" y="1"/>
                    </a:moveTo>
                    <a:cubicBezTo>
                      <a:pt x="22" y="0"/>
                      <a:pt x="10" y="8"/>
                      <a:pt x="5" y="21"/>
                    </a:cubicBezTo>
                    <a:cubicBezTo>
                      <a:pt x="2" y="26"/>
                      <a:pt x="0" y="37"/>
                      <a:pt x="5" y="42"/>
                    </a:cubicBezTo>
                    <a:cubicBezTo>
                      <a:pt x="11" y="48"/>
                      <a:pt x="12" y="40"/>
                      <a:pt x="18" y="37"/>
                    </a:cubicBezTo>
                    <a:cubicBezTo>
                      <a:pt x="30" y="32"/>
                      <a:pt x="42" y="35"/>
                      <a:pt x="46" y="20"/>
                    </a:cubicBezTo>
                    <a:cubicBezTo>
                      <a:pt x="48" y="12"/>
                      <a:pt x="45" y="3"/>
                      <a:pt x="36" y="1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6" name="Freeform 441">
                <a:extLst>
                  <a:ext uri="{FF2B5EF4-FFF2-40B4-BE49-F238E27FC236}">
                    <a16:creationId xmlns:a16="http://schemas.microsoft.com/office/drawing/2014/main" id="{E0A5BF42-551D-4A3F-9344-499CC4AA0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900"/>
                <a:ext cx="50" cy="53"/>
              </a:xfrm>
              <a:custGeom>
                <a:avLst/>
                <a:gdLst>
                  <a:gd name="T0" fmla="*/ 39 w 53"/>
                  <a:gd name="T1" fmla="*/ 12 h 55"/>
                  <a:gd name="T2" fmla="*/ 5 w 53"/>
                  <a:gd name="T3" fmla="*/ 34 h 55"/>
                  <a:gd name="T4" fmla="*/ 21 w 53"/>
                  <a:gd name="T5" fmla="*/ 35 h 55"/>
                  <a:gd name="T6" fmla="*/ 35 w 53"/>
                  <a:gd name="T7" fmla="*/ 12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55">
                    <a:moveTo>
                      <a:pt x="46" y="12"/>
                    </a:moveTo>
                    <a:cubicBezTo>
                      <a:pt x="29" y="0"/>
                      <a:pt x="0" y="15"/>
                      <a:pt x="5" y="37"/>
                    </a:cubicBezTo>
                    <a:cubicBezTo>
                      <a:pt x="9" y="55"/>
                      <a:pt x="16" y="43"/>
                      <a:pt x="24" y="38"/>
                    </a:cubicBezTo>
                    <a:cubicBezTo>
                      <a:pt x="34" y="33"/>
                      <a:pt x="53" y="27"/>
                      <a:pt x="41" y="12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7" name="Freeform 442">
                <a:extLst>
                  <a:ext uri="{FF2B5EF4-FFF2-40B4-BE49-F238E27FC236}">
                    <a16:creationId xmlns:a16="http://schemas.microsoft.com/office/drawing/2014/main" id="{19F5C17A-8DF6-4568-86AB-92435D923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909"/>
                <a:ext cx="49" cy="68"/>
              </a:xfrm>
              <a:custGeom>
                <a:avLst/>
                <a:gdLst>
                  <a:gd name="T0" fmla="*/ 32 w 51"/>
                  <a:gd name="T1" fmla="*/ 1 h 71"/>
                  <a:gd name="T2" fmla="*/ 24 w 51"/>
                  <a:gd name="T3" fmla="*/ 52 h 71"/>
                  <a:gd name="T4" fmla="*/ 34 w 51"/>
                  <a:gd name="T5" fmla="*/ 36 h 71"/>
                  <a:gd name="T6" fmla="*/ 41 w 51"/>
                  <a:gd name="T7" fmla="*/ 26 h 71"/>
                  <a:gd name="T8" fmla="*/ 28 w 51"/>
                  <a:gd name="T9" fmla="*/ 3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71">
                    <a:moveTo>
                      <a:pt x="35" y="1"/>
                    </a:moveTo>
                    <a:cubicBezTo>
                      <a:pt x="0" y="0"/>
                      <a:pt x="4" y="71"/>
                      <a:pt x="27" y="58"/>
                    </a:cubicBezTo>
                    <a:cubicBezTo>
                      <a:pt x="30" y="56"/>
                      <a:pt x="34" y="46"/>
                      <a:pt x="37" y="42"/>
                    </a:cubicBezTo>
                    <a:cubicBezTo>
                      <a:pt x="41" y="37"/>
                      <a:pt x="45" y="36"/>
                      <a:pt x="47" y="29"/>
                    </a:cubicBezTo>
                    <a:cubicBezTo>
                      <a:pt x="51" y="17"/>
                      <a:pt x="43" y="5"/>
                      <a:pt x="31" y="3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8" name="Freeform 443">
                <a:extLst>
                  <a:ext uri="{FF2B5EF4-FFF2-40B4-BE49-F238E27FC236}">
                    <a16:creationId xmlns:a16="http://schemas.microsoft.com/office/drawing/2014/main" id="{68E4E198-7AFB-4E83-B6C3-92E203D5A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3027"/>
                <a:ext cx="72" cy="52"/>
              </a:xfrm>
              <a:custGeom>
                <a:avLst/>
                <a:gdLst>
                  <a:gd name="T0" fmla="*/ 1 w 75"/>
                  <a:gd name="T1" fmla="*/ 35 h 54"/>
                  <a:gd name="T2" fmla="*/ 33 w 75"/>
                  <a:gd name="T3" fmla="*/ 4 h 54"/>
                  <a:gd name="T4" fmla="*/ 47 w 75"/>
                  <a:gd name="T5" fmla="*/ 38 h 54"/>
                  <a:gd name="T6" fmla="*/ 23 w 75"/>
                  <a:gd name="T7" fmla="*/ 34 h 54"/>
                  <a:gd name="T8" fmla="*/ 5 w 75"/>
                  <a:gd name="T9" fmla="*/ 36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54">
                    <a:moveTo>
                      <a:pt x="1" y="38"/>
                    </a:moveTo>
                    <a:cubicBezTo>
                      <a:pt x="0" y="16"/>
                      <a:pt x="13" y="0"/>
                      <a:pt x="36" y="4"/>
                    </a:cubicBezTo>
                    <a:cubicBezTo>
                      <a:pt x="49" y="6"/>
                      <a:pt x="75" y="38"/>
                      <a:pt x="53" y="43"/>
                    </a:cubicBezTo>
                    <a:cubicBezTo>
                      <a:pt x="43" y="45"/>
                      <a:pt x="38" y="33"/>
                      <a:pt x="26" y="37"/>
                    </a:cubicBezTo>
                    <a:cubicBezTo>
                      <a:pt x="21" y="38"/>
                      <a:pt x="7" y="54"/>
                      <a:pt x="5" y="39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9" name="Freeform 444">
                <a:extLst>
                  <a:ext uri="{FF2B5EF4-FFF2-40B4-BE49-F238E27FC236}">
                    <a16:creationId xmlns:a16="http://schemas.microsoft.com/office/drawing/2014/main" id="{184F4DD6-B984-4FF5-A90B-15B4A6E47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2975"/>
                <a:ext cx="44" cy="64"/>
              </a:xfrm>
              <a:custGeom>
                <a:avLst/>
                <a:gdLst>
                  <a:gd name="T0" fmla="*/ 31 w 46"/>
                  <a:gd name="T1" fmla="*/ 6 h 67"/>
                  <a:gd name="T2" fmla="*/ 4 w 46"/>
                  <a:gd name="T3" fmla="*/ 22 h 67"/>
                  <a:gd name="T4" fmla="*/ 11 w 46"/>
                  <a:gd name="T5" fmla="*/ 49 h 67"/>
                  <a:gd name="T6" fmla="*/ 21 w 46"/>
                  <a:gd name="T7" fmla="*/ 30 h 67"/>
                  <a:gd name="T8" fmla="*/ 34 w 46"/>
                  <a:gd name="T9" fmla="*/ 22 h 67"/>
                  <a:gd name="T10" fmla="*/ 26 w 46"/>
                  <a:gd name="T11" fmla="*/ 6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67">
                    <a:moveTo>
                      <a:pt x="35" y="6"/>
                    </a:moveTo>
                    <a:cubicBezTo>
                      <a:pt x="19" y="0"/>
                      <a:pt x="9" y="10"/>
                      <a:pt x="4" y="25"/>
                    </a:cubicBezTo>
                    <a:cubicBezTo>
                      <a:pt x="1" y="33"/>
                      <a:pt x="0" y="67"/>
                      <a:pt x="13" y="56"/>
                    </a:cubicBezTo>
                    <a:cubicBezTo>
                      <a:pt x="19" y="52"/>
                      <a:pt x="18" y="39"/>
                      <a:pt x="24" y="34"/>
                    </a:cubicBezTo>
                    <a:cubicBezTo>
                      <a:pt x="28" y="30"/>
                      <a:pt x="37" y="30"/>
                      <a:pt x="40" y="25"/>
                    </a:cubicBezTo>
                    <a:cubicBezTo>
                      <a:pt x="46" y="16"/>
                      <a:pt x="39" y="7"/>
                      <a:pt x="29" y="6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0" name="Freeform 445">
                <a:extLst>
                  <a:ext uri="{FF2B5EF4-FFF2-40B4-BE49-F238E27FC236}">
                    <a16:creationId xmlns:a16="http://schemas.microsoft.com/office/drawing/2014/main" id="{DDA26AEE-7C82-4DBD-B916-179870A8F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656"/>
                <a:ext cx="275" cy="895"/>
              </a:xfrm>
              <a:custGeom>
                <a:avLst/>
                <a:gdLst>
                  <a:gd name="T0" fmla="*/ 253 w 287"/>
                  <a:gd name="T1" fmla="*/ 819 h 936"/>
                  <a:gd name="T2" fmla="*/ 253 w 287"/>
                  <a:gd name="T3" fmla="*/ 20 h 936"/>
                  <a:gd name="T4" fmla="*/ 0 w 287"/>
                  <a:gd name="T5" fmla="*/ 0 h 9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7" h="936">
                    <a:moveTo>
                      <a:pt x="287" y="936"/>
                    </a:moveTo>
                    <a:cubicBezTo>
                      <a:pt x="287" y="23"/>
                      <a:pt x="287" y="23"/>
                      <a:pt x="287" y="23"/>
                    </a:cubicBezTo>
                    <a:cubicBezTo>
                      <a:pt x="287" y="23"/>
                      <a:pt x="49" y="30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1" name="Freeform 446">
                <a:extLst>
                  <a:ext uri="{FF2B5EF4-FFF2-40B4-BE49-F238E27FC236}">
                    <a16:creationId xmlns:a16="http://schemas.microsoft.com/office/drawing/2014/main" id="{6FF31E97-20AC-4DC6-9F77-6EB446D9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890"/>
                <a:ext cx="60" cy="55"/>
              </a:xfrm>
              <a:custGeom>
                <a:avLst/>
                <a:gdLst>
                  <a:gd name="T0" fmla="*/ 0 w 62"/>
                  <a:gd name="T1" fmla="*/ 25 h 57"/>
                  <a:gd name="T2" fmla="*/ 39 w 62"/>
                  <a:gd name="T3" fmla="*/ 42 h 57"/>
                  <a:gd name="T4" fmla="*/ 19 w 62"/>
                  <a:gd name="T5" fmla="*/ 39 h 57"/>
                  <a:gd name="T6" fmla="*/ 1 w 62"/>
                  <a:gd name="T7" fmla="*/ 27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57">
                    <a:moveTo>
                      <a:pt x="0" y="28"/>
                    </a:moveTo>
                    <a:cubicBezTo>
                      <a:pt x="0" y="0"/>
                      <a:pt x="62" y="23"/>
                      <a:pt x="42" y="48"/>
                    </a:cubicBezTo>
                    <a:cubicBezTo>
                      <a:pt x="36" y="57"/>
                      <a:pt x="29" y="45"/>
                      <a:pt x="22" y="43"/>
                    </a:cubicBezTo>
                    <a:cubicBezTo>
                      <a:pt x="11" y="40"/>
                      <a:pt x="7" y="41"/>
                      <a:pt x="1" y="30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2" name="Freeform 447">
                <a:extLst>
                  <a:ext uri="{FF2B5EF4-FFF2-40B4-BE49-F238E27FC236}">
                    <a16:creationId xmlns:a16="http://schemas.microsoft.com/office/drawing/2014/main" id="{61170D5F-E915-4E91-9C9E-43BD27BBC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976"/>
                <a:ext cx="31" cy="48"/>
              </a:xfrm>
              <a:custGeom>
                <a:avLst/>
                <a:gdLst>
                  <a:gd name="T0" fmla="*/ 19 w 33"/>
                  <a:gd name="T1" fmla="*/ 4 h 51"/>
                  <a:gd name="T2" fmla="*/ 2 w 33"/>
                  <a:gd name="T3" fmla="*/ 15 h 51"/>
                  <a:gd name="T4" fmla="*/ 14 w 33"/>
                  <a:gd name="T5" fmla="*/ 40 h 51"/>
                  <a:gd name="T6" fmla="*/ 17 w 33"/>
                  <a:gd name="T7" fmla="*/ 33 h 51"/>
                  <a:gd name="T8" fmla="*/ 22 w 33"/>
                  <a:gd name="T9" fmla="*/ 23 h 51"/>
                  <a:gd name="T10" fmla="*/ 18 w 33"/>
                  <a:gd name="T11" fmla="*/ 7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51">
                    <a:moveTo>
                      <a:pt x="22" y="4"/>
                    </a:moveTo>
                    <a:cubicBezTo>
                      <a:pt x="14" y="0"/>
                      <a:pt x="5" y="11"/>
                      <a:pt x="2" y="18"/>
                    </a:cubicBezTo>
                    <a:cubicBezTo>
                      <a:pt x="0" y="26"/>
                      <a:pt x="3" y="51"/>
                      <a:pt x="17" y="49"/>
                    </a:cubicBezTo>
                    <a:cubicBezTo>
                      <a:pt x="22" y="48"/>
                      <a:pt x="19" y="44"/>
                      <a:pt x="20" y="39"/>
                    </a:cubicBezTo>
                    <a:cubicBezTo>
                      <a:pt x="21" y="31"/>
                      <a:pt x="23" y="33"/>
                      <a:pt x="27" y="27"/>
                    </a:cubicBezTo>
                    <a:cubicBezTo>
                      <a:pt x="31" y="21"/>
                      <a:pt x="33" y="8"/>
                      <a:pt x="21" y="7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3" name="Freeform 448">
                <a:extLst>
                  <a:ext uri="{FF2B5EF4-FFF2-40B4-BE49-F238E27FC236}">
                    <a16:creationId xmlns:a16="http://schemas.microsoft.com/office/drawing/2014/main" id="{7292E5EE-9D8F-4842-84E6-2D155BF7E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974"/>
                <a:ext cx="61" cy="69"/>
              </a:xfrm>
              <a:custGeom>
                <a:avLst/>
                <a:gdLst>
                  <a:gd name="T0" fmla="*/ 26 w 63"/>
                  <a:gd name="T1" fmla="*/ 58 h 72"/>
                  <a:gd name="T2" fmla="*/ 50 w 63"/>
                  <a:gd name="T3" fmla="*/ 26 h 72"/>
                  <a:gd name="T4" fmla="*/ 42 w 63"/>
                  <a:gd name="T5" fmla="*/ 43 h 72"/>
                  <a:gd name="T6" fmla="*/ 25 w 63"/>
                  <a:gd name="T7" fmla="*/ 57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72">
                    <a:moveTo>
                      <a:pt x="29" y="67"/>
                    </a:moveTo>
                    <a:cubicBezTo>
                      <a:pt x="0" y="54"/>
                      <a:pt x="38" y="0"/>
                      <a:pt x="56" y="29"/>
                    </a:cubicBezTo>
                    <a:cubicBezTo>
                      <a:pt x="63" y="41"/>
                      <a:pt x="49" y="40"/>
                      <a:pt x="45" y="49"/>
                    </a:cubicBezTo>
                    <a:cubicBezTo>
                      <a:pt x="41" y="58"/>
                      <a:pt x="44" y="72"/>
                      <a:pt x="28" y="65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4" name="Freeform 449">
                <a:extLst>
                  <a:ext uri="{FF2B5EF4-FFF2-40B4-BE49-F238E27FC236}">
                    <a16:creationId xmlns:a16="http://schemas.microsoft.com/office/drawing/2014/main" id="{812089D8-B1A8-4DFE-95CC-5B4B732C3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3054"/>
                <a:ext cx="51" cy="59"/>
              </a:xfrm>
              <a:custGeom>
                <a:avLst/>
                <a:gdLst>
                  <a:gd name="T0" fmla="*/ 36 w 53"/>
                  <a:gd name="T1" fmla="*/ 3 h 62"/>
                  <a:gd name="T2" fmla="*/ 9 w 53"/>
                  <a:gd name="T3" fmla="*/ 14 h 62"/>
                  <a:gd name="T4" fmla="*/ 19 w 53"/>
                  <a:gd name="T5" fmla="*/ 47 h 62"/>
                  <a:gd name="T6" fmla="*/ 35 w 53"/>
                  <a:gd name="T7" fmla="*/ 37 h 62"/>
                  <a:gd name="T8" fmla="*/ 45 w 53"/>
                  <a:gd name="T9" fmla="*/ 23 h 62"/>
                  <a:gd name="T10" fmla="*/ 36 w 53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62">
                    <a:moveTo>
                      <a:pt x="40" y="3"/>
                    </a:moveTo>
                    <a:cubicBezTo>
                      <a:pt x="27" y="3"/>
                      <a:pt x="16" y="6"/>
                      <a:pt x="9" y="17"/>
                    </a:cubicBezTo>
                    <a:cubicBezTo>
                      <a:pt x="2" y="28"/>
                      <a:pt x="0" y="62"/>
                      <a:pt x="22" y="54"/>
                    </a:cubicBezTo>
                    <a:cubicBezTo>
                      <a:pt x="27" y="52"/>
                      <a:pt x="33" y="46"/>
                      <a:pt x="38" y="43"/>
                    </a:cubicBezTo>
                    <a:cubicBezTo>
                      <a:pt x="46" y="38"/>
                      <a:pt x="50" y="36"/>
                      <a:pt x="51" y="26"/>
                    </a:cubicBezTo>
                    <a:cubicBezTo>
                      <a:pt x="53" y="17"/>
                      <a:pt x="51" y="2"/>
                      <a:pt x="39" y="0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5" name="Freeform 450">
                <a:extLst>
                  <a:ext uri="{FF2B5EF4-FFF2-40B4-BE49-F238E27FC236}">
                    <a16:creationId xmlns:a16="http://schemas.microsoft.com/office/drawing/2014/main" id="{8FE0E7CB-E6A2-4A3A-9A19-F975D67E9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3051"/>
                <a:ext cx="65" cy="50"/>
              </a:xfrm>
              <a:custGeom>
                <a:avLst/>
                <a:gdLst>
                  <a:gd name="T0" fmla="*/ 53 w 68"/>
                  <a:gd name="T1" fmla="*/ 6 h 52"/>
                  <a:gd name="T2" fmla="*/ 17 w 68"/>
                  <a:gd name="T3" fmla="*/ 12 h 52"/>
                  <a:gd name="T4" fmla="*/ 11 w 68"/>
                  <a:gd name="T5" fmla="*/ 38 h 52"/>
                  <a:gd name="T6" fmla="*/ 49 w 68"/>
                  <a:gd name="T7" fmla="*/ 33 h 52"/>
                  <a:gd name="T8" fmla="*/ 50 w 68"/>
                  <a:gd name="T9" fmla="*/ 8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2">
                    <a:moveTo>
                      <a:pt x="61" y="6"/>
                    </a:moveTo>
                    <a:cubicBezTo>
                      <a:pt x="48" y="0"/>
                      <a:pt x="32" y="3"/>
                      <a:pt x="20" y="12"/>
                    </a:cubicBezTo>
                    <a:cubicBezTo>
                      <a:pt x="12" y="18"/>
                      <a:pt x="0" y="35"/>
                      <a:pt x="11" y="44"/>
                    </a:cubicBezTo>
                    <a:cubicBezTo>
                      <a:pt x="20" y="52"/>
                      <a:pt x="46" y="41"/>
                      <a:pt x="55" y="36"/>
                    </a:cubicBezTo>
                    <a:cubicBezTo>
                      <a:pt x="68" y="29"/>
                      <a:pt x="67" y="16"/>
                      <a:pt x="56" y="8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6" name="Freeform 451">
                <a:extLst>
                  <a:ext uri="{FF2B5EF4-FFF2-40B4-BE49-F238E27FC236}">
                    <a16:creationId xmlns:a16="http://schemas.microsoft.com/office/drawing/2014/main" id="{C87A130D-AB28-4674-9CD2-C740416A4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017"/>
                <a:ext cx="76" cy="85"/>
              </a:xfrm>
              <a:custGeom>
                <a:avLst/>
                <a:gdLst>
                  <a:gd name="T0" fmla="*/ 10 w 80"/>
                  <a:gd name="T1" fmla="*/ 64 h 89"/>
                  <a:gd name="T2" fmla="*/ 31 w 80"/>
                  <a:gd name="T3" fmla="*/ 7 h 89"/>
                  <a:gd name="T4" fmla="*/ 68 w 80"/>
                  <a:gd name="T5" fmla="*/ 17 h 89"/>
                  <a:gd name="T6" fmla="*/ 54 w 80"/>
                  <a:gd name="T7" fmla="*/ 42 h 89"/>
                  <a:gd name="T8" fmla="*/ 43 w 80"/>
                  <a:gd name="T9" fmla="*/ 68 h 89"/>
                  <a:gd name="T10" fmla="*/ 14 w 80"/>
                  <a:gd name="T11" fmla="*/ 66 h 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89">
                    <a:moveTo>
                      <a:pt x="12" y="73"/>
                    </a:moveTo>
                    <a:cubicBezTo>
                      <a:pt x="0" y="55"/>
                      <a:pt x="20" y="16"/>
                      <a:pt x="37" y="7"/>
                    </a:cubicBezTo>
                    <a:cubicBezTo>
                      <a:pt x="51" y="1"/>
                      <a:pt x="80" y="0"/>
                      <a:pt x="80" y="20"/>
                    </a:cubicBezTo>
                    <a:cubicBezTo>
                      <a:pt x="80" y="33"/>
                      <a:pt x="68" y="37"/>
                      <a:pt x="63" y="48"/>
                    </a:cubicBezTo>
                    <a:cubicBezTo>
                      <a:pt x="59" y="58"/>
                      <a:pt x="58" y="69"/>
                      <a:pt x="49" y="77"/>
                    </a:cubicBezTo>
                    <a:cubicBezTo>
                      <a:pt x="42" y="82"/>
                      <a:pt x="20" y="89"/>
                      <a:pt x="17" y="75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7" name="Freeform 452">
                <a:extLst>
                  <a:ext uri="{FF2B5EF4-FFF2-40B4-BE49-F238E27FC236}">
                    <a16:creationId xmlns:a16="http://schemas.microsoft.com/office/drawing/2014/main" id="{84CF615F-6F50-4B8A-83D6-CB9C55F0A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910"/>
                <a:ext cx="59" cy="62"/>
              </a:xfrm>
              <a:custGeom>
                <a:avLst/>
                <a:gdLst>
                  <a:gd name="T0" fmla="*/ 15 w 61"/>
                  <a:gd name="T1" fmla="*/ 51 h 65"/>
                  <a:gd name="T2" fmla="*/ 5 w 61"/>
                  <a:gd name="T3" fmla="*/ 24 h 65"/>
                  <a:gd name="T4" fmla="*/ 42 w 61"/>
                  <a:gd name="T5" fmla="*/ 10 h 65"/>
                  <a:gd name="T6" fmla="*/ 35 w 61"/>
                  <a:gd name="T7" fmla="*/ 30 h 65"/>
                  <a:gd name="T8" fmla="*/ 16 w 61"/>
                  <a:gd name="T9" fmla="*/ 56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5">
                    <a:moveTo>
                      <a:pt x="15" y="59"/>
                    </a:moveTo>
                    <a:cubicBezTo>
                      <a:pt x="0" y="65"/>
                      <a:pt x="1" y="34"/>
                      <a:pt x="5" y="27"/>
                    </a:cubicBezTo>
                    <a:cubicBezTo>
                      <a:pt x="12" y="13"/>
                      <a:pt x="30" y="0"/>
                      <a:pt x="45" y="11"/>
                    </a:cubicBezTo>
                    <a:cubicBezTo>
                      <a:pt x="61" y="23"/>
                      <a:pt x="46" y="27"/>
                      <a:pt x="38" y="35"/>
                    </a:cubicBezTo>
                    <a:cubicBezTo>
                      <a:pt x="29" y="44"/>
                      <a:pt x="33" y="61"/>
                      <a:pt x="19" y="65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8" name="Freeform 453">
                <a:extLst>
                  <a:ext uri="{FF2B5EF4-FFF2-40B4-BE49-F238E27FC236}">
                    <a16:creationId xmlns:a16="http://schemas.microsoft.com/office/drawing/2014/main" id="{70182DFC-9DA0-4C53-99E3-0D0DD38FD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980"/>
                <a:ext cx="63" cy="65"/>
              </a:xfrm>
              <a:custGeom>
                <a:avLst/>
                <a:gdLst>
                  <a:gd name="T0" fmla="*/ 7 w 65"/>
                  <a:gd name="T1" fmla="*/ 50 h 68"/>
                  <a:gd name="T2" fmla="*/ 20 w 65"/>
                  <a:gd name="T3" fmla="*/ 11 h 68"/>
                  <a:gd name="T4" fmla="*/ 59 w 65"/>
                  <a:gd name="T5" fmla="*/ 15 h 68"/>
                  <a:gd name="T6" fmla="*/ 50 w 65"/>
                  <a:gd name="T7" fmla="*/ 29 h 68"/>
                  <a:gd name="T8" fmla="*/ 42 w 65"/>
                  <a:gd name="T9" fmla="*/ 42 h 68"/>
                  <a:gd name="T10" fmla="*/ 10 w 65"/>
                  <a:gd name="T11" fmla="*/ 52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68">
                    <a:moveTo>
                      <a:pt x="7" y="56"/>
                    </a:moveTo>
                    <a:cubicBezTo>
                      <a:pt x="0" y="44"/>
                      <a:pt x="14" y="21"/>
                      <a:pt x="23" y="12"/>
                    </a:cubicBezTo>
                    <a:cubicBezTo>
                      <a:pt x="32" y="4"/>
                      <a:pt x="65" y="0"/>
                      <a:pt x="65" y="18"/>
                    </a:cubicBezTo>
                    <a:cubicBezTo>
                      <a:pt x="65" y="24"/>
                      <a:pt x="59" y="28"/>
                      <a:pt x="56" y="32"/>
                    </a:cubicBezTo>
                    <a:cubicBezTo>
                      <a:pt x="52" y="37"/>
                      <a:pt x="49" y="42"/>
                      <a:pt x="45" y="48"/>
                    </a:cubicBezTo>
                    <a:cubicBezTo>
                      <a:pt x="37" y="61"/>
                      <a:pt x="24" y="68"/>
                      <a:pt x="10" y="59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9" name="Freeform 454">
                <a:extLst>
                  <a:ext uri="{FF2B5EF4-FFF2-40B4-BE49-F238E27FC236}">
                    <a16:creationId xmlns:a16="http://schemas.microsoft.com/office/drawing/2014/main" id="{E903FDC0-395E-490E-828E-B76E5554B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924"/>
                <a:ext cx="45" cy="39"/>
              </a:xfrm>
              <a:custGeom>
                <a:avLst/>
                <a:gdLst>
                  <a:gd name="T0" fmla="*/ 4 w 47"/>
                  <a:gd name="T1" fmla="*/ 34 h 41"/>
                  <a:gd name="T2" fmla="*/ 16 w 47"/>
                  <a:gd name="T3" fmla="*/ 4 h 41"/>
                  <a:gd name="T4" fmla="*/ 41 w 47"/>
                  <a:gd name="T5" fmla="*/ 15 h 41"/>
                  <a:gd name="T6" fmla="*/ 7 w 47"/>
                  <a:gd name="T7" fmla="*/ 32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41">
                    <a:moveTo>
                      <a:pt x="4" y="40"/>
                    </a:moveTo>
                    <a:cubicBezTo>
                      <a:pt x="0" y="28"/>
                      <a:pt x="7" y="9"/>
                      <a:pt x="19" y="4"/>
                    </a:cubicBezTo>
                    <a:cubicBezTo>
                      <a:pt x="28" y="0"/>
                      <a:pt x="47" y="6"/>
                      <a:pt x="47" y="18"/>
                    </a:cubicBezTo>
                    <a:cubicBezTo>
                      <a:pt x="46" y="29"/>
                      <a:pt x="17" y="41"/>
                      <a:pt x="7" y="38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0" name="Freeform 455">
                <a:extLst>
                  <a:ext uri="{FF2B5EF4-FFF2-40B4-BE49-F238E27FC236}">
                    <a16:creationId xmlns:a16="http://schemas.microsoft.com/office/drawing/2014/main" id="{B7F3D6B9-0BDF-47F6-BA35-799B7B5F7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894"/>
                <a:ext cx="61" cy="52"/>
              </a:xfrm>
              <a:custGeom>
                <a:avLst/>
                <a:gdLst>
                  <a:gd name="T0" fmla="*/ 6 w 63"/>
                  <a:gd name="T1" fmla="*/ 35 h 54"/>
                  <a:gd name="T2" fmla="*/ 9 w 63"/>
                  <a:gd name="T3" fmla="*/ 8 h 54"/>
                  <a:gd name="T4" fmla="*/ 45 w 63"/>
                  <a:gd name="T5" fmla="*/ 12 h 54"/>
                  <a:gd name="T6" fmla="*/ 10 w 63"/>
                  <a:gd name="T7" fmla="*/ 34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54">
                    <a:moveTo>
                      <a:pt x="6" y="38"/>
                    </a:moveTo>
                    <a:cubicBezTo>
                      <a:pt x="5" y="28"/>
                      <a:pt x="0" y="17"/>
                      <a:pt x="9" y="8"/>
                    </a:cubicBezTo>
                    <a:cubicBezTo>
                      <a:pt x="18" y="0"/>
                      <a:pt x="41" y="2"/>
                      <a:pt x="49" y="12"/>
                    </a:cubicBezTo>
                    <a:cubicBezTo>
                      <a:pt x="63" y="32"/>
                      <a:pt x="17" y="54"/>
                      <a:pt x="10" y="37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1" name="Freeform 456">
                <a:extLst>
                  <a:ext uri="{FF2B5EF4-FFF2-40B4-BE49-F238E27FC236}">
                    <a16:creationId xmlns:a16="http://schemas.microsoft.com/office/drawing/2014/main" id="{883901DB-D3AC-4C2B-8322-2719DFAF4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48"/>
                <a:ext cx="52" cy="46"/>
              </a:xfrm>
              <a:custGeom>
                <a:avLst/>
                <a:gdLst>
                  <a:gd name="T0" fmla="*/ 43 w 54"/>
                  <a:gd name="T1" fmla="*/ 0 h 48"/>
                  <a:gd name="T2" fmla="*/ 13 w 54"/>
                  <a:gd name="T3" fmla="*/ 12 h 48"/>
                  <a:gd name="T4" fmla="*/ 1 w 54"/>
                  <a:gd name="T5" fmla="*/ 26 h 48"/>
                  <a:gd name="T6" fmla="*/ 12 w 54"/>
                  <a:gd name="T7" fmla="*/ 42 h 48"/>
                  <a:gd name="T8" fmla="*/ 30 w 54"/>
                  <a:gd name="T9" fmla="*/ 31 h 48"/>
                  <a:gd name="T10" fmla="*/ 43 w 54"/>
                  <a:gd name="T11" fmla="*/ 20 h 48"/>
                  <a:gd name="T12" fmla="*/ 39 w 54"/>
                  <a:gd name="T13" fmla="*/ 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49" y="0"/>
                    </a:moveTo>
                    <a:cubicBezTo>
                      <a:pt x="34" y="0"/>
                      <a:pt x="26" y="4"/>
                      <a:pt x="13" y="13"/>
                    </a:cubicBezTo>
                    <a:cubicBezTo>
                      <a:pt x="7" y="18"/>
                      <a:pt x="2" y="20"/>
                      <a:pt x="1" y="29"/>
                    </a:cubicBezTo>
                    <a:cubicBezTo>
                      <a:pt x="0" y="37"/>
                      <a:pt x="2" y="48"/>
                      <a:pt x="12" y="48"/>
                    </a:cubicBezTo>
                    <a:cubicBezTo>
                      <a:pt x="20" y="48"/>
                      <a:pt x="26" y="37"/>
                      <a:pt x="33" y="34"/>
                    </a:cubicBezTo>
                    <a:cubicBezTo>
                      <a:pt x="39" y="30"/>
                      <a:pt x="46" y="29"/>
                      <a:pt x="49" y="23"/>
                    </a:cubicBezTo>
                    <a:cubicBezTo>
                      <a:pt x="54" y="15"/>
                      <a:pt x="52" y="5"/>
                      <a:pt x="44" y="1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2" name="Freeform 457">
                <a:extLst>
                  <a:ext uri="{FF2B5EF4-FFF2-40B4-BE49-F238E27FC236}">
                    <a16:creationId xmlns:a16="http://schemas.microsoft.com/office/drawing/2014/main" id="{CE483D4E-2921-40CB-A53C-D887FA9A3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3006"/>
                <a:ext cx="59" cy="62"/>
              </a:xfrm>
              <a:custGeom>
                <a:avLst/>
                <a:gdLst>
                  <a:gd name="T0" fmla="*/ 48 w 61"/>
                  <a:gd name="T1" fmla="*/ 7 h 65"/>
                  <a:gd name="T2" fmla="*/ 22 w 61"/>
                  <a:gd name="T3" fmla="*/ 1 h 65"/>
                  <a:gd name="T4" fmla="*/ 1 w 61"/>
                  <a:gd name="T5" fmla="*/ 20 h 65"/>
                  <a:gd name="T6" fmla="*/ 44 w 61"/>
                  <a:gd name="T7" fmla="*/ 1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65">
                    <a:moveTo>
                      <a:pt x="54" y="7"/>
                    </a:moveTo>
                    <a:cubicBezTo>
                      <a:pt x="44" y="6"/>
                      <a:pt x="36" y="0"/>
                      <a:pt x="25" y="1"/>
                    </a:cubicBezTo>
                    <a:cubicBezTo>
                      <a:pt x="14" y="2"/>
                      <a:pt x="2" y="11"/>
                      <a:pt x="1" y="23"/>
                    </a:cubicBezTo>
                    <a:cubicBezTo>
                      <a:pt x="0" y="65"/>
                      <a:pt x="61" y="30"/>
                      <a:pt x="49" y="12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3" name="Freeform 458">
                <a:extLst>
                  <a:ext uri="{FF2B5EF4-FFF2-40B4-BE49-F238E27FC236}">
                    <a16:creationId xmlns:a16="http://schemas.microsoft.com/office/drawing/2014/main" id="{3F16A365-C978-4481-AB9F-D5145EA66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3042"/>
                <a:ext cx="52" cy="54"/>
              </a:xfrm>
              <a:custGeom>
                <a:avLst/>
                <a:gdLst>
                  <a:gd name="T0" fmla="*/ 31 w 54"/>
                  <a:gd name="T1" fmla="*/ 8 h 57"/>
                  <a:gd name="T2" fmla="*/ 2 w 54"/>
                  <a:gd name="T3" fmla="*/ 24 h 57"/>
                  <a:gd name="T4" fmla="*/ 21 w 54"/>
                  <a:gd name="T5" fmla="*/ 45 h 57"/>
                  <a:gd name="T6" fmla="*/ 46 w 54"/>
                  <a:gd name="T7" fmla="*/ 26 h 57"/>
                  <a:gd name="T8" fmla="*/ 32 w 54"/>
                  <a:gd name="T9" fmla="*/ 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57">
                    <a:moveTo>
                      <a:pt x="34" y="8"/>
                    </a:moveTo>
                    <a:cubicBezTo>
                      <a:pt x="18" y="9"/>
                      <a:pt x="6" y="0"/>
                      <a:pt x="2" y="27"/>
                    </a:cubicBezTo>
                    <a:cubicBezTo>
                      <a:pt x="0" y="41"/>
                      <a:pt x="8" y="57"/>
                      <a:pt x="24" y="53"/>
                    </a:cubicBezTo>
                    <a:cubicBezTo>
                      <a:pt x="32" y="52"/>
                      <a:pt x="50" y="39"/>
                      <a:pt x="52" y="31"/>
                    </a:cubicBezTo>
                    <a:cubicBezTo>
                      <a:pt x="54" y="21"/>
                      <a:pt x="42" y="15"/>
                      <a:pt x="35" y="11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4" name="Freeform 459">
                <a:extLst>
                  <a:ext uri="{FF2B5EF4-FFF2-40B4-BE49-F238E27FC236}">
                    <a16:creationId xmlns:a16="http://schemas.microsoft.com/office/drawing/2014/main" id="{897781AA-228F-418D-B142-A2A05A758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986"/>
                <a:ext cx="85" cy="63"/>
              </a:xfrm>
              <a:custGeom>
                <a:avLst/>
                <a:gdLst>
                  <a:gd name="T0" fmla="*/ 12 w 89"/>
                  <a:gd name="T1" fmla="*/ 52 h 66"/>
                  <a:gd name="T2" fmla="*/ 26 w 89"/>
                  <a:gd name="T3" fmla="*/ 10 h 66"/>
                  <a:gd name="T4" fmla="*/ 68 w 89"/>
                  <a:gd name="T5" fmla="*/ 21 h 66"/>
                  <a:gd name="T6" fmla="*/ 49 w 89"/>
                  <a:gd name="T7" fmla="*/ 29 h 66"/>
                  <a:gd name="T8" fmla="*/ 36 w 89"/>
                  <a:gd name="T9" fmla="*/ 41 h 66"/>
                  <a:gd name="T10" fmla="*/ 14 w 89"/>
                  <a:gd name="T11" fmla="*/ 53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66">
                    <a:moveTo>
                      <a:pt x="15" y="60"/>
                    </a:moveTo>
                    <a:cubicBezTo>
                      <a:pt x="0" y="47"/>
                      <a:pt x="14" y="18"/>
                      <a:pt x="29" y="10"/>
                    </a:cubicBezTo>
                    <a:cubicBezTo>
                      <a:pt x="37" y="6"/>
                      <a:pt x="89" y="0"/>
                      <a:pt x="77" y="24"/>
                    </a:cubicBezTo>
                    <a:cubicBezTo>
                      <a:pt x="74" y="30"/>
                      <a:pt x="61" y="29"/>
                      <a:pt x="55" y="32"/>
                    </a:cubicBezTo>
                    <a:cubicBezTo>
                      <a:pt x="48" y="36"/>
                      <a:pt x="46" y="41"/>
                      <a:pt x="42" y="47"/>
                    </a:cubicBezTo>
                    <a:cubicBezTo>
                      <a:pt x="36" y="56"/>
                      <a:pt x="29" y="66"/>
                      <a:pt x="17" y="61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5" name="Freeform 460">
                <a:extLst>
                  <a:ext uri="{FF2B5EF4-FFF2-40B4-BE49-F238E27FC236}">
                    <a16:creationId xmlns:a16="http://schemas.microsoft.com/office/drawing/2014/main" id="{627FC588-1365-4B8A-8AD1-E482D7338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2907"/>
                <a:ext cx="73" cy="74"/>
              </a:xfrm>
              <a:custGeom>
                <a:avLst/>
                <a:gdLst>
                  <a:gd name="T0" fmla="*/ 1 w 76"/>
                  <a:gd name="T1" fmla="*/ 47 h 78"/>
                  <a:gd name="T2" fmla="*/ 41 w 76"/>
                  <a:gd name="T3" fmla="*/ 8 h 78"/>
                  <a:gd name="T4" fmla="*/ 59 w 76"/>
                  <a:gd name="T5" fmla="*/ 44 h 78"/>
                  <a:gd name="T6" fmla="*/ 22 w 76"/>
                  <a:gd name="T7" fmla="*/ 65 h 78"/>
                  <a:gd name="T8" fmla="*/ 4 w 76"/>
                  <a:gd name="T9" fmla="*/ 51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8">
                    <a:moveTo>
                      <a:pt x="1" y="56"/>
                    </a:moveTo>
                    <a:cubicBezTo>
                      <a:pt x="0" y="30"/>
                      <a:pt x="17" y="0"/>
                      <a:pt x="47" y="8"/>
                    </a:cubicBezTo>
                    <a:cubicBezTo>
                      <a:pt x="69" y="14"/>
                      <a:pt x="76" y="34"/>
                      <a:pt x="66" y="52"/>
                    </a:cubicBezTo>
                    <a:cubicBezTo>
                      <a:pt x="57" y="69"/>
                      <a:pt x="44" y="78"/>
                      <a:pt x="25" y="77"/>
                    </a:cubicBezTo>
                    <a:cubicBezTo>
                      <a:pt x="14" y="77"/>
                      <a:pt x="9" y="69"/>
                      <a:pt x="4" y="60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6" name="Freeform 461">
                <a:extLst>
                  <a:ext uri="{FF2B5EF4-FFF2-40B4-BE49-F238E27FC236}">
                    <a16:creationId xmlns:a16="http://schemas.microsoft.com/office/drawing/2014/main" id="{5F59FB70-72C2-46CE-AA79-0C3F12989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3037"/>
                <a:ext cx="62" cy="67"/>
              </a:xfrm>
              <a:custGeom>
                <a:avLst/>
                <a:gdLst>
                  <a:gd name="T0" fmla="*/ 49 w 65"/>
                  <a:gd name="T1" fmla="*/ 5 h 70"/>
                  <a:gd name="T2" fmla="*/ 6 w 65"/>
                  <a:gd name="T3" fmla="*/ 18 h 70"/>
                  <a:gd name="T4" fmla="*/ 6 w 65"/>
                  <a:gd name="T5" fmla="*/ 45 h 70"/>
                  <a:gd name="T6" fmla="*/ 26 w 65"/>
                  <a:gd name="T7" fmla="*/ 56 h 70"/>
                  <a:gd name="T8" fmla="*/ 31 w 65"/>
                  <a:gd name="T9" fmla="*/ 39 h 70"/>
                  <a:gd name="T10" fmla="*/ 48 w 65"/>
                  <a:gd name="T11" fmla="*/ 29 h 70"/>
                  <a:gd name="T12" fmla="*/ 49 w 65"/>
                  <a:gd name="T13" fmla="*/ 7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70">
                    <a:moveTo>
                      <a:pt x="56" y="5"/>
                    </a:moveTo>
                    <a:cubicBezTo>
                      <a:pt x="41" y="0"/>
                      <a:pt x="14" y="8"/>
                      <a:pt x="6" y="21"/>
                    </a:cubicBezTo>
                    <a:cubicBezTo>
                      <a:pt x="0" y="31"/>
                      <a:pt x="0" y="40"/>
                      <a:pt x="6" y="51"/>
                    </a:cubicBezTo>
                    <a:cubicBezTo>
                      <a:pt x="9" y="56"/>
                      <a:pt x="21" y="70"/>
                      <a:pt x="29" y="64"/>
                    </a:cubicBezTo>
                    <a:cubicBezTo>
                      <a:pt x="34" y="61"/>
                      <a:pt x="32" y="50"/>
                      <a:pt x="37" y="45"/>
                    </a:cubicBezTo>
                    <a:cubicBezTo>
                      <a:pt x="43" y="40"/>
                      <a:pt x="49" y="39"/>
                      <a:pt x="54" y="32"/>
                    </a:cubicBezTo>
                    <a:cubicBezTo>
                      <a:pt x="59" y="26"/>
                      <a:pt x="65" y="12"/>
                      <a:pt x="56" y="7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7" name="Freeform 462">
                <a:extLst>
                  <a:ext uri="{FF2B5EF4-FFF2-40B4-BE49-F238E27FC236}">
                    <a16:creationId xmlns:a16="http://schemas.microsoft.com/office/drawing/2014/main" id="{D694BA0E-1D49-4321-BBD1-E6C40E409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890"/>
                <a:ext cx="73" cy="61"/>
              </a:xfrm>
              <a:custGeom>
                <a:avLst/>
                <a:gdLst>
                  <a:gd name="T0" fmla="*/ 31 w 76"/>
                  <a:gd name="T1" fmla="*/ 50 h 64"/>
                  <a:gd name="T2" fmla="*/ 67 w 76"/>
                  <a:gd name="T3" fmla="*/ 30 h 64"/>
                  <a:gd name="T4" fmla="*/ 54 w 76"/>
                  <a:gd name="T5" fmla="*/ 33 h 64"/>
                  <a:gd name="T6" fmla="*/ 48 w 76"/>
                  <a:gd name="T7" fmla="*/ 44 h 64"/>
                  <a:gd name="T8" fmla="*/ 32 w 76"/>
                  <a:gd name="T9" fmla="*/ 4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64">
                    <a:moveTo>
                      <a:pt x="34" y="58"/>
                    </a:moveTo>
                    <a:cubicBezTo>
                      <a:pt x="0" y="30"/>
                      <a:pt x="75" y="0"/>
                      <a:pt x="76" y="34"/>
                    </a:cubicBezTo>
                    <a:cubicBezTo>
                      <a:pt x="71" y="37"/>
                      <a:pt x="65" y="35"/>
                      <a:pt x="60" y="39"/>
                    </a:cubicBezTo>
                    <a:cubicBezTo>
                      <a:pt x="56" y="42"/>
                      <a:pt x="56" y="45"/>
                      <a:pt x="54" y="50"/>
                    </a:cubicBezTo>
                    <a:cubicBezTo>
                      <a:pt x="51" y="56"/>
                      <a:pt x="42" y="64"/>
                      <a:pt x="35" y="56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8" name="Freeform 463">
                <a:extLst>
                  <a:ext uri="{FF2B5EF4-FFF2-40B4-BE49-F238E27FC236}">
                    <a16:creationId xmlns:a16="http://schemas.microsoft.com/office/drawing/2014/main" id="{CAB0515F-E63E-4F8F-9D27-FE743B50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2889"/>
                <a:ext cx="54" cy="53"/>
              </a:xfrm>
              <a:custGeom>
                <a:avLst/>
                <a:gdLst>
                  <a:gd name="T0" fmla="*/ 11 w 56"/>
                  <a:gd name="T1" fmla="*/ 47 h 56"/>
                  <a:gd name="T2" fmla="*/ 40 w 56"/>
                  <a:gd name="T3" fmla="*/ 26 h 56"/>
                  <a:gd name="T4" fmla="*/ 14 w 56"/>
                  <a:gd name="T5" fmla="*/ 47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6">
                    <a:moveTo>
                      <a:pt x="11" y="56"/>
                    </a:moveTo>
                    <a:cubicBezTo>
                      <a:pt x="0" y="36"/>
                      <a:pt x="33" y="0"/>
                      <a:pt x="45" y="30"/>
                    </a:cubicBezTo>
                    <a:cubicBezTo>
                      <a:pt x="56" y="55"/>
                      <a:pt x="34" y="56"/>
                      <a:pt x="15" y="56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9" name="Freeform 464">
                <a:extLst>
                  <a:ext uri="{FF2B5EF4-FFF2-40B4-BE49-F238E27FC236}">
                    <a16:creationId xmlns:a16="http://schemas.microsoft.com/office/drawing/2014/main" id="{38FABFDF-C179-4131-A466-5E915411A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939"/>
                <a:ext cx="50" cy="42"/>
              </a:xfrm>
              <a:custGeom>
                <a:avLst/>
                <a:gdLst>
                  <a:gd name="T0" fmla="*/ 10 w 52"/>
                  <a:gd name="T1" fmla="*/ 20 h 44"/>
                  <a:gd name="T2" fmla="*/ 38 w 52"/>
                  <a:gd name="T3" fmla="*/ 25 h 44"/>
                  <a:gd name="T4" fmla="*/ 20 w 52"/>
                  <a:gd name="T5" fmla="*/ 31 h 44"/>
                  <a:gd name="T6" fmla="*/ 12 w 52"/>
                  <a:gd name="T7" fmla="*/ 2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4">
                    <a:moveTo>
                      <a:pt x="10" y="23"/>
                    </a:moveTo>
                    <a:cubicBezTo>
                      <a:pt x="0" y="2"/>
                      <a:pt x="52" y="0"/>
                      <a:pt x="44" y="28"/>
                    </a:cubicBezTo>
                    <a:cubicBezTo>
                      <a:pt x="41" y="37"/>
                      <a:pt x="30" y="44"/>
                      <a:pt x="23" y="36"/>
                    </a:cubicBezTo>
                    <a:cubicBezTo>
                      <a:pt x="18" y="31"/>
                      <a:pt x="22" y="21"/>
                      <a:pt x="12" y="23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0" name="Freeform 465">
                <a:extLst>
                  <a:ext uri="{FF2B5EF4-FFF2-40B4-BE49-F238E27FC236}">
                    <a16:creationId xmlns:a16="http://schemas.microsoft.com/office/drawing/2014/main" id="{E3A79A35-6F12-4C12-B7B6-1D66CDEA7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2989"/>
                <a:ext cx="49" cy="65"/>
              </a:xfrm>
              <a:custGeom>
                <a:avLst/>
                <a:gdLst>
                  <a:gd name="T0" fmla="*/ 38 w 51"/>
                  <a:gd name="T1" fmla="*/ 10 h 68"/>
                  <a:gd name="T2" fmla="*/ 6 w 51"/>
                  <a:gd name="T3" fmla="*/ 19 h 68"/>
                  <a:gd name="T4" fmla="*/ 18 w 51"/>
                  <a:gd name="T5" fmla="*/ 53 h 68"/>
                  <a:gd name="T6" fmla="*/ 29 w 51"/>
                  <a:gd name="T7" fmla="*/ 38 h 68"/>
                  <a:gd name="T8" fmla="*/ 39 w 51"/>
                  <a:gd name="T9" fmla="*/ 32 h 68"/>
                  <a:gd name="T10" fmla="*/ 39 w 51"/>
                  <a:gd name="T11" fmla="*/ 13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68">
                    <a:moveTo>
                      <a:pt x="44" y="10"/>
                    </a:moveTo>
                    <a:cubicBezTo>
                      <a:pt x="32" y="0"/>
                      <a:pt x="14" y="11"/>
                      <a:pt x="6" y="22"/>
                    </a:cubicBezTo>
                    <a:cubicBezTo>
                      <a:pt x="0" y="32"/>
                      <a:pt x="1" y="68"/>
                      <a:pt x="21" y="61"/>
                    </a:cubicBezTo>
                    <a:cubicBezTo>
                      <a:pt x="29" y="58"/>
                      <a:pt x="27" y="48"/>
                      <a:pt x="32" y="44"/>
                    </a:cubicBezTo>
                    <a:cubicBezTo>
                      <a:pt x="36" y="40"/>
                      <a:pt x="41" y="41"/>
                      <a:pt x="45" y="37"/>
                    </a:cubicBezTo>
                    <a:cubicBezTo>
                      <a:pt x="51" y="32"/>
                      <a:pt x="49" y="22"/>
                      <a:pt x="45" y="16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1" name="Freeform 466">
                <a:extLst>
                  <a:ext uri="{FF2B5EF4-FFF2-40B4-BE49-F238E27FC236}">
                    <a16:creationId xmlns:a16="http://schemas.microsoft.com/office/drawing/2014/main" id="{8EC7B5E9-B75E-4D12-8CAE-C5A25C478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892"/>
                <a:ext cx="58" cy="63"/>
              </a:xfrm>
              <a:custGeom>
                <a:avLst/>
                <a:gdLst>
                  <a:gd name="T0" fmla="*/ 17 w 61"/>
                  <a:gd name="T1" fmla="*/ 52 h 65"/>
                  <a:gd name="T2" fmla="*/ 48 w 61"/>
                  <a:gd name="T3" fmla="*/ 31 h 65"/>
                  <a:gd name="T4" fmla="*/ 33 w 61"/>
                  <a:gd name="T5" fmla="*/ 38 h 65"/>
                  <a:gd name="T6" fmla="*/ 18 w 61"/>
                  <a:gd name="T7" fmla="*/ 48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65">
                    <a:moveTo>
                      <a:pt x="20" y="58"/>
                    </a:moveTo>
                    <a:cubicBezTo>
                      <a:pt x="0" y="22"/>
                      <a:pt x="61" y="0"/>
                      <a:pt x="57" y="34"/>
                    </a:cubicBezTo>
                    <a:cubicBezTo>
                      <a:pt x="55" y="49"/>
                      <a:pt x="46" y="35"/>
                      <a:pt x="39" y="41"/>
                    </a:cubicBezTo>
                    <a:cubicBezTo>
                      <a:pt x="35" y="45"/>
                      <a:pt x="31" y="65"/>
                      <a:pt x="21" y="54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2" name="Freeform 467">
                <a:extLst>
                  <a:ext uri="{FF2B5EF4-FFF2-40B4-BE49-F238E27FC236}">
                    <a16:creationId xmlns:a16="http://schemas.microsoft.com/office/drawing/2014/main" id="{9A1C8424-B65D-49D5-9D0F-7F286D5FF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933"/>
                <a:ext cx="84" cy="77"/>
              </a:xfrm>
              <a:custGeom>
                <a:avLst/>
                <a:gdLst>
                  <a:gd name="T0" fmla="*/ 67 w 87"/>
                  <a:gd name="T1" fmla="*/ 26 h 81"/>
                  <a:gd name="T2" fmla="*/ 34 w 87"/>
                  <a:gd name="T3" fmla="*/ 68 h 81"/>
                  <a:gd name="T4" fmla="*/ 47 w 87"/>
                  <a:gd name="T5" fmla="*/ 53 h 81"/>
                  <a:gd name="T6" fmla="*/ 65 w 87"/>
                  <a:gd name="T7" fmla="*/ 45 h 81"/>
                  <a:gd name="T8" fmla="*/ 69 w 87"/>
                  <a:gd name="T9" fmla="*/ 29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81">
                    <a:moveTo>
                      <a:pt x="74" y="29"/>
                    </a:moveTo>
                    <a:cubicBezTo>
                      <a:pt x="39" y="0"/>
                      <a:pt x="0" y="77"/>
                      <a:pt x="37" y="80"/>
                    </a:cubicBezTo>
                    <a:cubicBezTo>
                      <a:pt x="49" y="81"/>
                      <a:pt x="49" y="70"/>
                      <a:pt x="53" y="62"/>
                    </a:cubicBezTo>
                    <a:cubicBezTo>
                      <a:pt x="59" y="53"/>
                      <a:pt x="63" y="54"/>
                      <a:pt x="71" y="52"/>
                    </a:cubicBezTo>
                    <a:cubicBezTo>
                      <a:pt x="83" y="50"/>
                      <a:pt x="87" y="43"/>
                      <a:pt x="77" y="34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3" name="Freeform 468">
                <a:extLst>
                  <a:ext uri="{FF2B5EF4-FFF2-40B4-BE49-F238E27FC236}">
                    <a16:creationId xmlns:a16="http://schemas.microsoft.com/office/drawing/2014/main" id="{4F37EC06-B864-4DD4-ADB2-10A756F9C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3053"/>
                <a:ext cx="54" cy="55"/>
              </a:xfrm>
              <a:custGeom>
                <a:avLst/>
                <a:gdLst>
                  <a:gd name="T0" fmla="*/ 38 w 56"/>
                  <a:gd name="T1" fmla="*/ 14 h 57"/>
                  <a:gd name="T2" fmla="*/ 18 w 56"/>
                  <a:gd name="T3" fmla="*/ 48 h 57"/>
                  <a:gd name="T4" fmla="*/ 31 w 56"/>
                  <a:gd name="T5" fmla="*/ 45 h 57"/>
                  <a:gd name="T6" fmla="*/ 42 w 56"/>
                  <a:gd name="T7" fmla="*/ 40 h 57"/>
                  <a:gd name="T8" fmla="*/ 38 w 56"/>
                  <a:gd name="T9" fmla="*/ 1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41" y="17"/>
                    </a:moveTo>
                    <a:cubicBezTo>
                      <a:pt x="19" y="0"/>
                      <a:pt x="0" y="43"/>
                      <a:pt x="21" y="54"/>
                    </a:cubicBezTo>
                    <a:cubicBezTo>
                      <a:pt x="28" y="57"/>
                      <a:pt x="29" y="53"/>
                      <a:pt x="34" y="51"/>
                    </a:cubicBezTo>
                    <a:cubicBezTo>
                      <a:pt x="37" y="49"/>
                      <a:pt x="46" y="46"/>
                      <a:pt x="48" y="44"/>
                    </a:cubicBezTo>
                    <a:cubicBezTo>
                      <a:pt x="56" y="37"/>
                      <a:pt x="48" y="25"/>
                      <a:pt x="41" y="20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4" name="Freeform 469">
                <a:extLst>
                  <a:ext uri="{FF2B5EF4-FFF2-40B4-BE49-F238E27FC236}">
                    <a16:creationId xmlns:a16="http://schemas.microsoft.com/office/drawing/2014/main" id="{16040D3A-5761-482A-A42B-4EB1FE965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3020"/>
                <a:ext cx="45" cy="39"/>
              </a:xfrm>
              <a:custGeom>
                <a:avLst/>
                <a:gdLst>
                  <a:gd name="T0" fmla="*/ 32 w 47"/>
                  <a:gd name="T1" fmla="*/ 7 h 41"/>
                  <a:gd name="T2" fmla="*/ 17 w 47"/>
                  <a:gd name="T3" fmla="*/ 34 h 41"/>
                  <a:gd name="T4" fmla="*/ 26 w 47"/>
                  <a:gd name="T5" fmla="*/ 29 h 41"/>
                  <a:gd name="T6" fmla="*/ 34 w 47"/>
                  <a:gd name="T7" fmla="*/ 23 h 41"/>
                  <a:gd name="T8" fmla="*/ 33 w 47"/>
                  <a:gd name="T9" fmla="*/ 5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1">
                    <a:moveTo>
                      <a:pt x="35" y="7"/>
                    </a:moveTo>
                    <a:cubicBezTo>
                      <a:pt x="12" y="0"/>
                      <a:pt x="0" y="39"/>
                      <a:pt x="20" y="40"/>
                    </a:cubicBezTo>
                    <a:cubicBezTo>
                      <a:pt x="26" y="41"/>
                      <a:pt x="25" y="37"/>
                      <a:pt x="29" y="34"/>
                    </a:cubicBezTo>
                    <a:cubicBezTo>
                      <a:pt x="32" y="31"/>
                      <a:pt x="37" y="29"/>
                      <a:pt x="40" y="26"/>
                    </a:cubicBezTo>
                    <a:cubicBezTo>
                      <a:pt x="46" y="19"/>
                      <a:pt x="47" y="9"/>
                      <a:pt x="38" y="5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5" name="Freeform 470">
                <a:extLst>
                  <a:ext uri="{FF2B5EF4-FFF2-40B4-BE49-F238E27FC236}">
                    <a16:creationId xmlns:a16="http://schemas.microsoft.com/office/drawing/2014/main" id="{1AB33A0B-38CF-4208-BEDC-4DE798D6F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906"/>
                <a:ext cx="43" cy="40"/>
              </a:xfrm>
              <a:custGeom>
                <a:avLst/>
                <a:gdLst>
                  <a:gd name="T0" fmla="*/ 38 w 45"/>
                  <a:gd name="T1" fmla="*/ 1 h 42"/>
                  <a:gd name="T2" fmla="*/ 13 w 45"/>
                  <a:gd name="T3" fmla="*/ 10 h 42"/>
                  <a:gd name="T4" fmla="*/ 11 w 45"/>
                  <a:gd name="T5" fmla="*/ 30 h 42"/>
                  <a:gd name="T6" fmla="*/ 31 w 45"/>
                  <a:gd name="T7" fmla="*/ 21 h 42"/>
                  <a:gd name="T8" fmla="*/ 36 w 45"/>
                  <a:gd name="T9" fmla="*/ 4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44" y="1"/>
                    </a:moveTo>
                    <a:cubicBezTo>
                      <a:pt x="31" y="0"/>
                      <a:pt x="25" y="4"/>
                      <a:pt x="16" y="12"/>
                    </a:cubicBezTo>
                    <a:cubicBezTo>
                      <a:pt x="8" y="18"/>
                      <a:pt x="0" y="27"/>
                      <a:pt x="11" y="35"/>
                    </a:cubicBezTo>
                    <a:cubicBezTo>
                      <a:pt x="22" y="42"/>
                      <a:pt x="28" y="31"/>
                      <a:pt x="35" y="24"/>
                    </a:cubicBezTo>
                    <a:cubicBezTo>
                      <a:pt x="42" y="17"/>
                      <a:pt x="45" y="15"/>
                      <a:pt x="42" y="4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6" name="Freeform 471">
                <a:extLst>
                  <a:ext uri="{FF2B5EF4-FFF2-40B4-BE49-F238E27FC236}">
                    <a16:creationId xmlns:a16="http://schemas.microsoft.com/office/drawing/2014/main" id="{D0215087-02AC-4593-8C9E-69C967D66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3043"/>
                <a:ext cx="37" cy="40"/>
              </a:xfrm>
              <a:custGeom>
                <a:avLst/>
                <a:gdLst>
                  <a:gd name="T0" fmla="*/ 30 w 39"/>
                  <a:gd name="T1" fmla="*/ 10 h 42"/>
                  <a:gd name="T2" fmla="*/ 6 w 39"/>
                  <a:gd name="T3" fmla="*/ 24 h 42"/>
                  <a:gd name="T4" fmla="*/ 26 w 39"/>
                  <a:gd name="T5" fmla="*/ 30 h 42"/>
                  <a:gd name="T6" fmla="*/ 33 w 39"/>
                  <a:gd name="T7" fmla="*/ 11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42">
                    <a:moveTo>
                      <a:pt x="36" y="12"/>
                    </a:moveTo>
                    <a:cubicBezTo>
                      <a:pt x="24" y="0"/>
                      <a:pt x="0" y="8"/>
                      <a:pt x="6" y="27"/>
                    </a:cubicBezTo>
                    <a:cubicBezTo>
                      <a:pt x="10" y="38"/>
                      <a:pt x="20" y="42"/>
                      <a:pt x="29" y="35"/>
                    </a:cubicBezTo>
                    <a:cubicBezTo>
                      <a:pt x="36" y="29"/>
                      <a:pt x="34" y="21"/>
                      <a:pt x="39" y="14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7" name="Freeform 472">
                <a:extLst>
                  <a:ext uri="{FF2B5EF4-FFF2-40B4-BE49-F238E27FC236}">
                    <a16:creationId xmlns:a16="http://schemas.microsoft.com/office/drawing/2014/main" id="{644C104F-675B-470A-8A7F-3DB81D536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40"/>
                <a:ext cx="41" cy="88"/>
              </a:xfrm>
              <a:custGeom>
                <a:avLst/>
                <a:gdLst>
                  <a:gd name="T0" fmla="*/ 28 w 43"/>
                  <a:gd name="T1" fmla="*/ 5 h 92"/>
                  <a:gd name="T2" fmla="*/ 15 w 43"/>
                  <a:gd name="T3" fmla="*/ 1 h 92"/>
                  <a:gd name="T4" fmla="*/ 6 w 43"/>
                  <a:gd name="T5" fmla="*/ 15 h 92"/>
                  <a:gd name="T6" fmla="*/ 25 w 43"/>
                  <a:gd name="T7" fmla="*/ 77 h 92"/>
                  <a:gd name="T8" fmla="*/ 32 w 43"/>
                  <a:gd name="T9" fmla="*/ 64 h 92"/>
                  <a:gd name="T10" fmla="*/ 35 w 43"/>
                  <a:gd name="T11" fmla="*/ 40 h 92"/>
                  <a:gd name="T12" fmla="*/ 27 w 43"/>
                  <a:gd name="T13" fmla="*/ 6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92">
                    <a:moveTo>
                      <a:pt x="31" y="5"/>
                    </a:moveTo>
                    <a:cubicBezTo>
                      <a:pt x="28" y="1"/>
                      <a:pt x="23" y="0"/>
                      <a:pt x="18" y="1"/>
                    </a:cubicBezTo>
                    <a:cubicBezTo>
                      <a:pt x="10" y="3"/>
                      <a:pt x="8" y="10"/>
                      <a:pt x="6" y="18"/>
                    </a:cubicBezTo>
                    <a:cubicBezTo>
                      <a:pt x="0" y="38"/>
                      <a:pt x="5" y="79"/>
                      <a:pt x="28" y="88"/>
                    </a:cubicBezTo>
                    <a:cubicBezTo>
                      <a:pt x="40" y="92"/>
                      <a:pt x="37" y="82"/>
                      <a:pt x="38" y="73"/>
                    </a:cubicBezTo>
                    <a:cubicBezTo>
                      <a:pt x="38" y="64"/>
                      <a:pt x="40" y="55"/>
                      <a:pt x="41" y="46"/>
                    </a:cubicBezTo>
                    <a:cubicBezTo>
                      <a:pt x="43" y="29"/>
                      <a:pt x="37" y="20"/>
                      <a:pt x="30" y="6"/>
                    </a:cubicBezTo>
                  </a:path>
                </a:pathLst>
              </a:custGeom>
              <a:solidFill>
                <a:srgbClr val="FAC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8" name="Freeform 473">
                <a:extLst>
                  <a:ext uri="{FF2B5EF4-FFF2-40B4-BE49-F238E27FC236}">
                    <a16:creationId xmlns:a16="http://schemas.microsoft.com/office/drawing/2014/main" id="{7F95C413-BA12-441C-B1DF-1D62AEFD4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397"/>
                <a:ext cx="24" cy="55"/>
              </a:xfrm>
              <a:custGeom>
                <a:avLst/>
                <a:gdLst>
                  <a:gd name="T0" fmla="*/ 17 w 26"/>
                  <a:gd name="T1" fmla="*/ 0 h 58"/>
                  <a:gd name="T2" fmla="*/ 1 w 26"/>
                  <a:gd name="T3" fmla="*/ 19 h 58"/>
                  <a:gd name="T4" fmla="*/ 11 w 26"/>
                  <a:gd name="T5" fmla="*/ 43 h 58"/>
                  <a:gd name="T6" fmla="*/ 15 w 26"/>
                  <a:gd name="T7" fmla="*/ 29 h 58"/>
                  <a:gd name="T8" fmla="*/ 18 w 26"/>
                  <a:gd name="T9" fmla="*/ 14 h 58"/>
                  <a:gd name="T10" fmla="*/ 16 w 26"/>
                  <a:gd name="T11" fmla="*/ 1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8">
                    <a:moveTo>
                      <a:pt x="21" y="0"/>
                    </a:moveTo>
                    <a:cubicBezTo>
                      <a:pt x="11" y="3"/>
                      <a:pt x="4" y="11"/>
                      <a:pt x="1" y="22"/>
                    </a:cubicBezTo>
                    <a:cubicBezTo>
                      <a:pt x="0" y="26"/>
                      <a:pt x="0" y="58"/>
                      <a:pt x="14" y="50"/>
                    </a:cubicBezTo>
                    <a:cubicBezTo>
                      <a:pt x="16" y="48"/>
                      <a:pt x="17" y="37"/>
                      <a:pt x="18" y="35"/>
                    </a:cubicBezTo>
                    <a:cubicBezTo>
                      <a:pt x="20" y="29"/>
                      <a:pt x="22" y="23"/>
                      <a:pt x="23" y="17"/>
                    </a:cubicBezTo>
                    <a:cubicBezTo>
                      <a:pt x="24" y="12"/>
                      <a:pt x="26" y="4"/>
                      <a:pt x="20" y="1"/>
                    </a:cubicBezTo>
                  </a:path>
                </a:pathLst>
              </a:custGeom>
              <a:solidFill>
                <a:srgbClr val="FAC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9" name="Freeform 474">
                <a:extLst>
                  <a:ext uri="{FF2B5EF4-FFF2-40B4-BE49-F238E27FC236}">
                    <a16:creationId xmlns:a16="http://schemas.microsoft.com/office/drawing/2014/main" id="{501BBC89-B219-4ADF-B16F-7E57B4BE4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463"/>
                <a:ext cx="38" cy="72"/>
              </a:xfrm>
              <a:custGeom>
                <a:avLst/>
                <a:gdLst>
                  <a:gd name="T0" fmla="*/ 12 w 40"/>
                  <a:gd name="T1" fmla="*/ 3 h 75"/>
                  <a:gd name="T2" fmla="*/ 1 w 40"/>
                  <a:gd name="T3" fmla="*/ 31 h 75"/>
                  <a:gd name="T4" fmla="*/ 21 w 40"/>
                  <a:gd name="T5" fmla="*/ 53 h 75"/>
                  <a:gd name="T6" fmla="*/ 14 w 40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75">
                    <a:moveTo>
                      <a:pt x="15" y="3"/>
                    </a:moveTo>
                    <a:cubicBezTo>
                      <a:pt x="4" y="11"/>
                      <a:pt x="0" y="20"/>
                      <a:pt x="1" y="34"/>
                    </a:cubicBezTo>
                    <a:cubicBezTo>
                      <a:pt x="2" y="44"/>
                      <a:pt x="10" y="75"/>
                      <a:pt x="24" y="59"/>
                    </a:cubicBezTo>
                    <a:cubicBezTo>
                      <a:pt x="33" y="49"/>
                      <a:pt x="40" y="1"/>
                      <a:pt x="17" y="0"/>
                    </a:cubicBezTo>
                  </a:path>
                </a:pathLst>
              </a:custGeom>
              <a:solidFill>
                <a:srgbClr val="FAC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70" name="Freeform 475">
                <a:extLst>
                  <a:ext uri="{FF2B5EF4-FFF2-40B4-BE49-F238E27FC236}">
                    <a16:creationId xmlns:a16="http://schemas.microsoft.com/office/drawing/2014/main" id="{60D9BE81-4DB9-4E39-A96F-6B96A14DB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457"/>
                <a:ext cx="36" cy="60"/>
              </a:xfrm>
              <a:custGeom>
                <a:avLst/>
                <a:gdLst>
                  <a:gd name="T0" fmla="*/ 2 w 37"/>
                  <a:gd name="T1" fmla="*/ 54 h 63"/>
                  <a:gd name="T2" fmla="*/ 12 w 37"/>
                  <a:gd name="T3" fmla="*/ 10 h 63"/>
                  <a:gd name="T4" fmla="*/ 33 w 37"/>
                  <a:gd name="T5" fmla="*/ 24 h 63"/>
                  <a:gd name="T6" fmla="*/ 23 w 37"/>
                  <a:gd name="T7" fmla="*/ 39 h 63"/>
                  <a:gd name="T8" fmla="*/ 16 w 37"/>
                  <a:gd name="T9" fmla="*/ 39 h 63"/>
                  <a:gd name="T10" fmla="*/ 3 w 37"/>
                  <a:gd name="T11" fmla="*/ 49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63">
                    <a:moveTo>
                      <a:pt x="2" y="63"/>
                    </a:moveTo>
                    <a:cubicBezTo>
                      <a:pt x="2" y="48"/>
                      <a:pt x="0" y="22"/>
                      <a:pt x="12" y="10"/>
                    </a:cubicBezTo>
                    <a:cubicBezTo>
                      <a:pt x="21" y="0"/>
                      <a:pt x="35" y="17"/>
                      <a:pt x="36" y="27"/>
                    </a:cubicBezTo>
                    <a:cubicBezTo>
                      <a:pt x="37" y="36"/>
                      <a:pt x="35" y="45"/>
                      <a:pt x="26" y="45"/>
                    </a:cubicBezTo>
                    <a:cubicBezTo>
                      <a:pt x="22" y="45"/>
                      <a:pt x="20" y="43"/>
                      <a:pt x="16" y="45"/>
                    </a:cubicBezTo>
                    <a:cubicBezTo>
                      <a:pt x="11" y="47"/>
                      <a:pt x="7" y="53"/>
                      <a:pt x="3" y="57"/>
                    </a:cubicBezTo>
                  </a:path>
                </a:pathLst>
              </a:custGeom>
              <a:solidFill>
                <a:srgbClr val="FAC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71" name="Freeform 476">
                <a:extLst>
                  <a:ext uri="{FF2B5EF4-FFF2-40B4-BE49-F238E27FC236}">
                    <a16:creationId xmlns:a16="http://schemas.microsoft.com/office/drawing/2014/main" id="{C08F6BD2-48AE-4268-A8C6-2743B216C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476"/>
                <a:ext cx="42" cy="54"/>
              </a:xfrm>
              <a:custGeom>
                <a:avLst/>
                <a:gdLst>
                  <a:gd name="T0" fmla="*/ 30 w 43"/>
                  <a:gd name="T1" fmla="*/ 11 h 56"/>
                  <a:gd name="T2" fmla="*/ 18 w 43"/>
                  <a:gd name="T3" fmla="*/ 42 h 56"/>
                  <a:gd name="T4" fmla="*/ 31 w 43"/>
                  <a:gd name="T5" fmla="*/ 33 h 56"/>
                  <a:gd name="T6" fmla="*/ 27 w 43"/>
                  <a:gd name="T7" fmla="*/ 13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56">
                    <a:moveTo>
                      <a:pt x="33" y="11"/>
                    </a:moveTo>
                    <a:cubicBezTo>
                      <a:pt x="14" y="0"/>
                      <a:pt x="0" y="37"/>
                      <a:pt x="18" y="48"/>
                    </a:cubicBezTo>
                    <a:cubicBezTo>
                      <a:pt x="30" y="56"/>
                      <a:pt x="29" y="46"/>
                      <a:pt x="34" y="36"/>
                    </a:cubicBezTo>
                    <a:cubicBezTo>
                      <a:pt x="37" y="30"/>
                      <a:pt x="43" y="15"/>
                      <a:pt x="30" y="13"/>
                    </a:cubicBezTo>
                  </a:path>
                </a:pathLst>
              </a:custGeom>
              <a:solidFill>
                <a:srgbClr val="FAC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562" name="Freeform 477">
              <a:extLst>
                <a:ext uri="{FF2B5EF4-FFF2-40B4-BE49-F238E27FC236}">
                  <a16:creationId xmlns:a16="http://schemas.microsoft.com/office/drawing/2014/main" id="{1BADB80D-2CE9-4795-A96B-A16EA158F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514"/>
              <a:ext cx="41" cy="58"/>
            </a:xfrm>
            <a:custGeom>
              <a:avLst/>
              <a:gdLst>
                <a:gd name="T0" fmla="*/ 23 w 42"/>
                <a:gd name="T1" fmla="*/ 10 h 61"/>
                <a:gd name="T2" fmla="*/ 21 w 42"/>
                <a:gd name="T3" fmla="*/ 46 h 61"/>
                <a:gd name="T4" fmla="*/ 39 w 42"/>
                <a:gd name="T5" fmla="*/ 22 h 61"/>
                <a:gd name="T6" fmla="*/ 21 w 42"/>
                <a:gd name="T7" fmla="*/ 1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1">
                  <a:moveTo>
                    <a:pt x="26" y="12"/>
                  </a:moveTo>
                  <a:cubicBezTo>
                    <a:pt x="0" y="0"/>
                    <a:pt x="1" y="61"/>
                    <a:pt x="24" y="54"/>
                  </a:cubicBezTo>
                  <a:cubicBezTo>
                    <a:pt x="34" y="51"/>
                    <a:pt x="42" y="34"/>
                    <a:pt x="42" y="25"/>
                  </a:cubicBezTo>
                  <a:cubicBezTo>
                    <a:pt x="41" y="19"/>
                    <a:pt x="32" y="4"/>
                    <a:pt x="24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3" name="Freeform 478">
              <a:extLst>
                <a:ext uri="{FF2B5EF4-FFF2-40B4-BE49-F238E27FC236}">
                  <a16:creationId xmlns:a16="http://schemas.microsoft.com/office/drawing/2014/main" id="{7681140B-7C6F-4419-8ADD-4316952A6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603"/>
              <a:ext cx="29" cy="62"/>
            </a:xfrm>
            <a:custGeom>
              <a:avLst/>
              <a:gdLst>
                <a:gd name="T0" fmla="*/ 17 w 30"/>
                <a:gd name="T1" fmla="*/ 3 h 64"/>
                <a:gd name="T2" fmla="*/ 15 w 30"/>
                <a:gd name="T3" fmla="*/ 0 h 64"/>
                <a:gd name="T4" fmla="*/ 10 w 30"/>
                <a:gd name="T5" fmla="*/ 46 h 64"/>
                <a:gd name="T6" fmla="*/ 24 w 30"/>
                <a:gd name="T7" fmla="*/ 48 h 64"/>
                <a:gd name="T8" fmla="*/ 24 w 30"/>
                <a:gd name="T9" fmla="*/ 21 h 64"/>
                <a:gd name="T10" fmla="*/ 17 w 30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4">
                  <a:moveTo>
                    <a:pt x="20" y="3"/>
                  </a:moveTo>
                  <a:cubicBezTo>
                    <a:pt x="19" y="1"/>
                    <a:pt x="17" y="1"/>
                    <a:pt x="15" y="0"/>
                  </a:cubicBezTo>
                  <a:cubicBezTo>
                    <a:pt x="2" y="14"/>
                    <a:pt x="0" y="34"/>
                    <a:pt x="10" y="50"/>
                  </a:cubicBezTo>
                  <a:cubicBezTo>
                    <a:pt x="15" y="57"/>
                    <a:pt x="22" y="64"/>
                    <a:pt x="27" y="54"/>
                  </a:cubicBezTo>
                  <a:cubicBezTo>
                    <a:pt x="30" y="47"/>
                    <a:pt x="28" y="32"/>
                    <a:pt x="27" y="24"/>
                  </a:cubicBezTo>
                  <a:cubicBezTo>
                    <a:pt x="27" y="17"/>
                    <a:pt x="25" y="9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4" name="Freeform 479">
              <a:extLst>
                <a:ext uri="{FF2B5EF4-FFF2-40B4-BE49-F238E27FC236}">
                  <a16:creationId xmlns:a16="http://schemas.microsoft.com/office/drawing/2014/main" id="{B81F8936-3298-440C-9FED-6DC078D77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634"/>
              <a:ext cx="31" cy="27"/>
            </a:xfrm>
            <a:custGeom>
              <a:avLst/>
              <a:gdLst>
                <a:gd name="T0" fmla="*/ 16 w 32"/>
                <a:gd name="T1" fmla="*/ 0 h 28"/>
                <a:gd name="T2" fmla="*/ 10 w 32"/>
                <a:gd name="T3" fmla="*/ 15 h 28"/>
                <a:gd name="T4" fmla="*/ 24 w 32"/>
                <a:gd name="T5" fmla="*/ 18 h 28"/>
                <a:gd name="T6" fmla="*/ 16 w 32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8">
                  <a:moveTo>
                    <a:pt x="18" y="0"/>
                  </a:moveTo>
                  <a:cubicBezTo>
                    <a:pt x="6" y="0"/>
                    <a:pt x="0" y="9"/>
                    <a:pt x="10" y="18"/>
                  </a:cubicBezTo>
                  <a:cubicBezTo>
                    <a:pt x="16" y="24"/>
                    <a:pt x="22" y="28"/>
                    <a:pt x="27" y="21"/>
                  </a:cubicBezTo>
                  <a:cubicBezTo>
                    <a:pt x="32" y="13"/>
                    <a:pt x="25" y="7"/>
                    <a:pt x="19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5" name="Freeform 480">
              <a:extLst>
                <a:ext uri="{FF2B5EF4-FFF2-40B4-BE49-F238E27FC236}">
                  <a16:creationId xmlns:a16="http://schemas.microsoft.com/office/drawing/2014/main" id="{1BADEDD5-1F08-4E1F-A0B6-F0EA4DA25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559"/>
              <a:ext cx="30" cy="36"/>
            </a:xfrm>
            <a:custGeom>
              <a:avLst/>
              <a:gdLst>
                <a:gd name="T0" fmla="*/ 16 w 32"/>
                <a:gd name="T1" fmla="*/ 2 h 37"/>
                <a:gd name="T2" fmla="*/ 18 w 32"/>
                <a:gd name="T3" fmla="*/ 29 h 37"/>
                <a:gd name="T4" fmla="*/ 19 w 32"/>
                <a:gd name="T5" fmla="*/ 18 h 37"/>
                <a:gd name="T6" fmla="*/ 18 w 32"/>
                <a:gd name="T7" fmla="*/ 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7">
                  <a:moveTo>
                    <a:pt x="19" y="2"/>
                  </a:moveTo>
                  <a:cubicBezTo>
                    <a:pt x="0" y="0"/>
                    <a:pt x="3" y="37"/>
                    <a:pt x="21" y="32"/>
                  </a:cubicBezTo>
                  <a:cubicBezTo>
                    <a:pt x="32" y="30"/>
                    <a:pt x="23" y="24"/>
                    <a:pt x="22" y="18"/>
                  </a:cubicBezTo>
                  <a:cubicBezTo>
                    <a:pt x="22" y="13"/>
                    <a:pt x="26" y="7"/>
                    <a:pt x="21" y="3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6" name="Freeform 481">
              <a:extLst>
                <a:ext uri="{FF2B5EF4-FFF2-40B4-BE49-F238E27FC236}">
                  <a16:creationId xmlns:a16="http://schemas.microsoft.com/office/drawing/2014/main" id="{2F8C4A06-E644-4E8A-A6DF-2C8B224AB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677"/>
              <a:ext cx="40" cy="23"/>
            </a:xfrm>
            <a:custGeom>
              <a:avLst/>
              <a:gdLst>
                <a:gd name="T0" fmla="*/ 15 w 41"/>
                <a:gd name="T1" fmla="*/ 20 h 24"/>
                <a:gd name="T2" fmla="*/ 20 w 41"/>
                <a:gd name="T3" fmla="*/ 1 h 24"/>
                <a:gd name="T4" fmla="*/ 36 w 41"/>
                <a:gd name="T5" fmla="*/ 13 h 24"/>
                <a:gd name="T6" fmla="*/ 21 w 41"/>
                <a:gd name="T7" fmla="*/ 12 h 24"/>
                <a:gd name="T8" fmla="*/ 15 w 4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4">
                  <a:moveTo>
                    <a:pt x="15" y="23"/>
                  </a:moveTo>
                  <a:cubicBezTo>
                    <a:pt x="0" y="17"/>
                    <a:pt x="11" y="2"/>
                    <a:pt x="22" y="1"/>
                  </a:cubicBezTo>
                  <a:cubicBezTo>
                    <a:pt x="32" y="0"/>
                    <a:pt x="41" y="5"/>
                    <a:pt x="39" y="16"/>
                  </a:cubicBezTo>
                  <a:cubicBezTo>
                    <a:pt x="34" y="17"/>
                    <a:pt x="29" y="14"/>
                    <a:pt x="24" y="15"/>
                  </a:cubicBezTo>
                  <a:cubicBezTo>
                    <a:pt x="20" y="17"/>
                    <a:pt x="19" y="23"/>
                    <a:pt x="15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7" name="Freeform 482">
              <a:extLst>
                <a:ext uri="{FF2B5EF4-FFF2-40B4-BE49-F238E27FC236}">
                  <a16:creationId xmlns:a16="http://schemas.microsoft.com/office/drawing/2014/main" id="{74580D4B-25A5-4D1B-8C5B-7BE6B4019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816"/>
              <a:ext cx="25" cy="42"/>
            </a:xfrm>
            <a:custGeom>
              <a:avLst/>
              <a:gdLst>
                <a:gd name="T0" fmla="*/ 18 w 26"/>
                <a:gd name="T1" fmla="*/ 4 h 44"/>
                <a:gd name="T2" fmla="*/ 13 w 26"/>
                <a:gd name="T3" fmla="*/ 37 h 44"/>
                <a:gd name="T4" fmla="*/ 16 w 26"/>
                <a:gd name="T5" fmla="*/ 18 h 44"/>
                <a:gd name="T6" fmla="*/ 18 w 26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4">
                  <a:moveTo>
                    <a:pt x="21" y="4"/>
                  </a:moveTo>
                  <a:cubicBezTo>
                    <a:pt x="0" y="1"/>
                    <a:pt x="1" y="41"/>
                    <a:pt x="15" y="43"/>
                  </a:cubicBezTo>
                  <a:cubicBezTo>
                    <a:pt x="26" y="44"/>
                    <a:pt x="19" y="26"/>
                    <a:pt x="19" y="21"/>
                  </a:cubicBezTo>
                  <a:cubicBezTo>
                    <a:pt x="20" y="13"/>
                    <a:pt x="25" y="7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8" name="Freeform 483">
              <a:extLst>
                <a:ext uri="{FF2B5EF4-FFF2-40B4-BE49-F238E27FC236}">
                  <a16:creationId xmlns:a16="http://schemas.microsoft.com/office/drawing/2014/main" id="{96560DB1-0ED2-4C23-8A2F-04EB432BE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734"/>
              <a:ext cx="25" cy="26"/>
            </a:xfrm>
            <a:custGeom>
              <a:avLst/>
              <a:gdLst>
                <a:gd name="T0" fmla="*/ 4 w 26"/>
                <a:gd name="T1" fmla="*/ 20 h 28"/>
                <a:gd name="T2" fmla="*/ 7 w 26"/>
                <a:gd name="T3" fmla="*/ 3 h 28"/>
                <a:gd name="T4" fmla="*/ 19 w 26"/>
                <a:gd name="T5" fmla="*/ 7 h 28"/>
                <a:gd name="T6" fmla="*/ 16 w 26"/>
                <a:gd name="T7" fmla="*/ 18 h 28"/>
                <a:gd name="T8" fmla="*/ 12 w 26"/>
                <a:gd name="T9" fmla="*/ 21 h 28"/>
                <a:gd name="T10" fmla="*/ 6 w 26"/>
                <a:gd name="T11" fmla="*/ 2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8">
                  <a:moveTo>
                    <a:pt x="4" y="25"/>
                  </a:moveTo>
                  <a:cubicBezTo>
                    <a:pt x="3" y="18"/>
                    <a:pt x="0" y="7"/>
                    <a:pt x="7" y="3"/>
                  </a:cubicBezTo>
                  <a:cubicBezTo>
                    <a:pt x="12" y="0"/>
                    <a:pt x="20" y="4"/>
                    <a:pt x="22" y="9"/>
                  </a:cubicBezTo>
                  <a:cubicBezTo>
                    <a:pt x="26" y="15"/>
                    <a:pt x="23" y="18"/>
                    <a:pt x="19" y="22"/>
                  </a:cubicBezTo>
                  <a:cubicBezTo>
                    <a:pt x="17" y="24"/>
                    <a:pt x="16" y="26"/>
                    <a:pt x="12" y="27"/>
                  </a:cubicBezTo>
                  <a:cubicBezTo>
                    <a:pt x="9" y="28"/>
                    <a:pt x="8" y="23"/>
                    <a:pt x="6" y="2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9" name="Freeform 484">
              <a:extLst>
                <a:ext uri="{FF2B5EF4-FFF2-40B4-BE49-F238E27FC236}">
                  <a16:creationId xmlns:a16="http://schemas.microsoft.com/office/drawing/2014/main" id="{1C777998-25B0-4967-8A91-78A5ED553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870"/>
              <a:ext cx="36" cy="50"/>
            </a:xfrm>
            <a:custGeom>
              <a:avLst/>
              <a:gdLst>
                <a:gd name="T0" fmla="*/ 12 w 37"/>
                <a:gd name="T1" fmla="*/ 42 h 52"/>
                <a:gd name="T2" fmla="*/ 8 w 37"/>
                <a:gd name="T3" fmla="*/ 11 h 52"/>
                <a:gd name="T4" fmla="*/ 30 w 37"/>
                <a:gd name="T5" fmla="*/ 13 h 52"/>
                <a:gd name="T6" fmla="*/ 23 w 37"/>
                <a:gd name="T7" fmla="*/ 30 h 52"/>
                <a:gd name="T8" fmla="*/ 11 w 37"/>
                <a:gd name="T9" fmla="*/ 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2" y="48"/>
                  </a:moveTo>
                  <a:cubicBezTo>
                    <a:pt x="0" y="48"/>
                    <a:pt x="4" y="17"/>
                    <a:pt x="8" y="11"/>
                  </a:cubicBezTo>
                  <a:cubicBezTo>
                    <a:pt x="15" y="0"/>
                    <a:pt x="29" y="6"/>
                    <a:pt x="33" y="16"/>
                  </a:cubicBezTo>
                  <a:cubicBezTo>
                    <a:pt x="37" y="25"/>
                    <a:pt x="32" y="27"/>
                    <a:pt x="26" y="33"/>
                  </a:cubicBezTo>
                  <a:cubicBezTo>
                    <a:pt x="22" y="37"/>
                    <a:pt x="16" y="51"/>
                    <a:pt x="11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0" name="Freeform 485">
              <a:extLst>
                <a:ext uri="{FF2B5EF4-FFF2-40B4-BE49-F238E27FC236}">
                  <a16:creationId xmlns:a16="http://schemas.microsoft.com/office/drawing/2014/main" id="{F8E3A18C-5126-40B0-B645-CB47C55AD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901"/>
              <a:ext cx="24" cy="36"/>
            </a:xfrm>
            <a:custGeom>
              <a:avLst/>
              <a:gdLst>
                <a:gd name="T0" fmla="*/ 10 w 25"/>
                <a:gd name="T1" fmla="*/ 31 h 38"/>
                <a:gd name="T2" fmla="*/ 2 w 25"/>
                <a:gd name="T3" fmla="*/ 13 h 38"/>
                <a:gd name="T4" fmla="*/ 20 w 25"/>
                <a:gd name="T5" fmla="*/ 10 h 38"/>
                <a:gd name="T6" fmla="*/ 13 w 25"/>
                <a:gd name="T7" fmla="*/ 22 h 38"/>
                <a:gd name="T8" fmla="*/ 10 w 25"/>
                <a:gd name="T9" fmla="*/ 3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8">
                  <a:moveTo>
                    <a:pt x="10" y="37"/>
                  </a:moveTo>
                  <a:cubicBezTo>
                    <a:pt x="1" y="36"/>
                    <a:pt x="0" y="22"/>
                    <a:pt x="2" y="16"/>
                  </a:cubicBezTo>
                  <a:cubicBezTo>
                    <a:pt x="5" y="8"/>
                    <a:pt x="20" y="0"/>
                    <a:pt x="23" y="13"/>
                  </a:cubicBezTo>
                  <a:cubicBezTo>
                    <a:pt x="25" y="20"/>
                    <a:pt x="19" y="20"/>
                    <a:pt x="16" y="25"/>
                  </a:cubicBezTo>
                  <a:cubicBezTo>
                    <a:pt x="14" y="29"/>
                    <a:pt x="17" y="36"/>
                    <a:pt x="10" y="3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1" name="Freeform 486">
              <a:extLst>
                <a:ext uri="{FF2B5EF4-FFF2-40B4-BE49-F238E27FC236}">
                  <a16:creationId xmlns:a16="http://schemas.microsoft.com/office/drawing/2014/main" id="{A87E56E2-EB7F-4314-9BE1-6E1B47A90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66"/>
              <a:ext cx="43" cy="35"/>
            </a:xfrm>
            <a:custGeom>
              <a:avLst/>
              <a:gdLst>
                <a:gd name="T0" fmla="*/ 8 w 45"/>
                <a:gd name="T1" fmla="*/ 19 h 37"/>
                <a:gd name="T2" fmla="*/ 20 w 45"/>
                <a:gd name="T3" fmla="*/ 2 h 37"/>
                <a:gd name="T4" fmla="*/ 39 w 45"/>
                <a:gd name="T5" fmla="*/ 20 h 37"/>
                <a:gd name="T6" fmla="*/ 24 w 45"/>
                <a:gd name="T7" fmla="*/ 19 h 37"/>
                <a:gd name="T8" fmla="*/ 6 w 45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8" y="22"/>
                  </a:moveTo>
                  <a:cubicBezTo>
                    <a:pt x="0" y="13"/>
                    <a:pt x="13" y="0"/>
                    <a:pt x="23" y="2"/>
                  </a:cubicBezTo>
                  <a:cubicBezTo>
                    <a:pt x="32" y="4"/>
                    <a:pt x="45" y="13"/>
                    <a:pt x="45" y="23"/>
                  </a:cubicBezTo>
                  <a:cubicBezTo>
                    <a:pt x="44" y="37"/>
                    <a:pt x="33" y="25"/>
                    <a:pt x="27" y="22"/>
                  </a:cubicBezTo>
                  <a:cubicBezTo>
                    <a:pt x="18" y="18"/>
                    <a:pt x="15" y="26"/>
                    <a:pt x="6" y="2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2" name="Freeform 487">
              <a:extLst>
                <a:ext uri="{FF2B5EF4-FFF2-40B4-BE49-F238E27FC236}">
                  <a16:creationId xmlns:a16="http://schemas.microsoft.com/office/drawing/2014/main" id="{EF1C3411-7FE3-44C9-859F-5C0A631EC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3005"/>
              <a:ext cx="41" cy="70"/>
            </a:xfrm>
            <a:custGeom>
              <a:avLst/>
              <a:gdLst>
                <a:gd name="T0" fmla="*/ 2 w 43"/>
                <a:gd name="T1" fmla="*/ 43 h 73"/>
                <a:gd name="T2" fmla="*/ 22 w 43"/>
                <a:gd name="T3" fmla="*/ 1 h 73"/>
                <a:gd name="T4" fmla="*/ 30 w 43"/>
                <a:gd name="T5" fmla="*/ 22 h 73"/>
                <a:gd name="T6" fmla="*/ 19 w 43"/>
                <a:gd name="T7" fmla="*/ 34 h 73"/>
                <a:gd name="T8" fmla="*/ 13 w 43"/>
                <a:gd name="T9" fmla="*/ 51 h 73"/>
                <a:gd name="T10" fmla="*/ 7 w 43"/>
                <a:gd name="T11" fmla="*/ 63 h 73"/>
                <a:gd name="T12" fmla="*/ 1 w 43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73">
                  <a:moveTo>
                    <a:pt x="2" y="49"/>
                  </a:moveTo>
                  <a:cubicBezTo>
                    <a:pt x="2" y="30"/>
                    <a:pt x="0" y="3"/>
                    <a:pt x="25" y="1"/>
                  </a:cubicBezTo>
                  <a:cubicBezTo>
                    <a:pt x="42" y="0"/>
                    <a:pt x="43" y="15"/>
                    <a:pt x="35" y="25"/>
                  </a:cubicBezTo>
                  <a:cubicBezTo>
                    <a:pt x="31" y="30"/>
                    <a:pt x="25" y="34"/>
                    <a:pt x="22" y="39"/>
                  </a:cubicBezTo>
                  <a:cubicBezTo>
                    <a:pt x="19" y="44"/>
                    <a:pt x="18" y="52"/>
                    <a:pt x="16" y="57"/>
                  </a:cubicBezTo>
                  <a:cubicBezTo>
                    <a:pt x="14" y="61"/>
                    <a:pt x="12" y="71"/>
                    <a:pt x="7" y="72"/>
                  </a:cubicBezTo>
                  <a:cubicBezTo>
                    <a:pt x="1" y="73"/>
                    <a:pt x="0" y="65"/>
                    <a:pt x="1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3" name="Freeform 488">
              <a:extLst>
                <a:ext uri="{FF2B5EF4-FFF2-40B4-BE49-F238E27FC236}">
                  <a16:creationId xmlns:a16="http://schemas.microsoft.com/office/drawing/2014/main" id="{AAE584FD-FEF8-48BA-97AC-F76D172D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871"/>
              <a:ext cx="37" cy="50"/>
            </a:xfrm>
            <a:custGeom>
              <a:avLst/>
              <a:gdLst>
                <a:gd name="T0" fmla="*/ 9 w 39"/>
                <a:gd name="T1" fmla="*/ 43 h 52"/>
                <a:gd name="T2" fmla="*/ 27 w 39"/>
                <a:gd name="T3" fmla="*/ 13 h 52"/>
                <a:gd name="T4" fmla="*/ 21 w 39"/>
                <a:gd name="T5" fmla="*/ 25 h 52"/>
                <a:gd name="T6" fmla="*/ 7 w 39"/>
                <a:gd name="T7" fmla="*/ 4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2">
                  <a:moveTo>
                    <a:pt x="11" y="49"/>
                  </a:moveTo>
                  <a:cubicBezTo>
                    <a:pt x="0" y="40"/>
                    <a:pt x="22" y="0"/>
                    <a:pt x="32" y="13"/>
                  </a:cubicBezTo>
                  <a:cubicBezTo>
                    <a:pt x="39" y="20"/>
                    <a:pt x="28" y="24"/>
                    <a:pt x="24" y="28"/>
                  </a:cubicBezTo>
                  <a:cubicBezTo>
                    <a:pt x="16" y="35"/>
                    <a:pt x="16" y="46"/>
                    <a:pt x="7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4" name="Freeform 489">
              <a:extLst>
                <a:ext uri="{FF2B5EF4-FFF2-40B4-BE49-F238E27FC236}">
                  <a16:creationId xmlns:a16="http://schemas.microsoft.com/office/drawing/2014/main" id="{A4A15046-9B3B-4B36-9565-24B3F8679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772"/>
              <a:ext cx="38" cy="53"/>
            </a:xfrm>
            <a:custGeom>
              <a:avLst/>
              <a:gdLst>
                <a:gd name="T0" fmla="*/ 31 w 39"/>
                <a:gd name="T1" fmla="*/ 9 h 56"/>
                <a:gd name="T2" fmla="*/ 17 w 39"/>
                <a:gd name="T3" fmla="*/ 44 h 56"/>
                <a:gd name="T4" fmla="*/ 24 w 39"/>
                <a:gd name="T5" fmla="*/ 27 h 56"/>
                <a:gd name="T6" fmla="*/ 28 w 39"/>
                <a:gd name="T7" fmla="*/ 9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4" y="9"/>
                  </a:moveTo>
                  <a:cubicBezTo>
                    <a:pt x="18" y="0"/>
                    <a:pt x="0" y="45"/>
                    <a:pt x="17" y="53"/>
                  </a:cubicBezTo>
                  <a:cubicBezTo>
                    <a:pt x="26" y="56"/>
                    <a:pt x="23" y="38"/>
                    <a:pt x="27" y="32"/>
                  </a:cubicBezTo>
                  <a:cubicBezTo>
                    <a:pt x="31" y="26"/>
                    <a:pt x="39" y="19"/>
                    <a:pt x="31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5" name="Freeform 490">
              <a:extLst>
                <a:ext uri="{FF2B5EF4-FFF2-40B4-BE49-F238E27FC236}">
                  <a16:creationId xmlns:a16="http://schemas.microsoft.com/office/drawing/2014/main" id="{784D5CC6-AFB8-4B0B-B651-B698364DB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209"/>
              <a:ext cx="388" cy="1906"/>
            </a:xfrm>
            <a:custGeom>
              <a:avLst/>
              <a:gdLst>
                <a:gd name="T0" fmla="*/ 0 w 388"/>
                <a:gd name="T1" fmla="*/ 1340 h 1906"/>
                <a:gd name="T2" fmla="*/ 0 w 388"/>
                <a:gd name="T3" fmla="*/ 469 h 1906"/>
                <a:gd name="T4" fmla="*/ 388 w 388"/>
                <a:gd name="T5" fmla="*/ 0 h 1906"/>
                <a:gd name="T6" fmla="*/ 388 w 388"/>
                <a:gd name="T7" fmla="*/ 1438 h 1906"/>
                <a:gd name="T8" fmla="*/ 0 w 388"/>
                <a:gd name="T9" fmla="*/ 1906 h 1906"/>
                <a:gd name="T10" fmla="*/ 0 w 388"/>
                <a:gd name="T11" fmla="*/ 1677 h 19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8" h="1906">
                  <a:moveTo>
                    <a:pt x="0" y="1340"/>
                  </a:moveTo>
                  <a:lnTo>
                    <a:pt x="0" y="469"/>
                  </a:lnTo>
                  <a:lnTo>
                    <a:pt x="388" y="0"/>
                  </a:lnTo>
                  <a:lnTo>
                    <a:pt x="388" y="1438"/>
                  </a:lnTo>
                  <a:lnTo>
                    <a:pt x="0" y="1906"/>
                  </a:lnTo>
                  <a:lnTo>
                    <a:pt x="0" y="1677"/>
                  </a:ln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6" name="Freeform 491">
              <a:extLst>
                <a:ext uri="{FF2B5EF4-FFF2-40B4-BE49-F238E27FC236}">
                  <a16:creationId xmlns:a16="http://schemas.microsoft.com/office/drawing/2014/main" id="{15DCBAFC-9E3F-4250-B711-21CFD5310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770"/>
              <a:ext cx="9" cy="753"/>
            </a:xfrm>
            <a:custGeom>
              <a:avLst/>
              <a:gdLst>
                <a:gd name="T0" fmla="*/ 7 w 10"/>
                <a:gd name="T1" fmla="*/ 0 h 787"/>
                <a:gd name="T2" fmla="*/ 7 w 10"/>
                <a:gd name="T3" fmla="*/ 689 h 787"/>
                <a:gd name="T4" fmla="*/ 7 w 10"/>
                <a:gd name="T5" fmla="*/ 0 h 7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87">
                  <a:moveTo>
                    <a:pt x="10" y="0"/>
                  </a:moveTo>
                  <a:cubicBezTo>
                    <a:pt x="10" y="787"/>
                    <a:pt x="10" y="787"/>
                    <a:pt x="10" y="787"/>
                  </a:cubicBezTo>
                  <a:cubicBezTo>
                    <a:pt x="10" y="787"/>
                    <a:pt x="0" y="3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7" name="Freeform 492">
              <a:extLst>
                <a:ext uri="{FF2B5EF4-FFF2-40B4-BE49-F238E27FC236}">
                  <a16:creationId xmlns:a16="http://schemas.microsoft.com/office/drawing/2014/main" id="{324AC097-FE32-4E81-81B2-D12536AC7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904"/>
              <a:ext cx="8" cy="206"/>
            </a:xfrm>
            <a:custGeom>
              <a:avLst/>
              <a:gdLst>
                <a:gd name="T0" fmla="*/ 6 w 9"/>
                <a:gd name="T1" fmla="*/ 0 h 216"/>
                <a:gd name="T2" fmla="*/ 6 w 9"/>
                <a:gd name="T3" fmla="*/ 187 h 216"/>
                <a:gd name="T4" fmla="*/ 6 w 9"/>
                <a:gd name="T5" fmla="*/ 0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6">
                  <a:moveTo>
                    <a:pt x="9" y="0"/>
                  </a:moveTo>
                  <a:cubicBezTo>
                    <a:pt x="9" y="216"/>
                    <a:pt x="9" y="216"/>
                    <a:pt x="9" y="216"/>
                  </a:cubicBezTo>
                  <a:cubicBezTo>
                    <a:pt x="9" y="216"/>
                    <a:pt x="0" y="46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8" name="Freeform 493">
              <a:extLst>
                <a:ext uri="{FF2B5EF4-FFF2-40B4-BE49-F238E27FC236}">
                  <a16:creationId xmlns:a16="http://schemas.microsoft.com/office/drawing/2014/main" id="{AFCE0ADA-3F33-45B6-A60A-63DFB4FD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1892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5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6"/>
                    <a:pt x="36" y="7"/>
                    <a:pt x="62" y="5"/>
                  </a:cubicBezTo>
                  <a:cubicBezTo>
                    <a:pt x="81" y="3"/>
                    <a:pt x="107" y="6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9" name="Freeform 494">
              <a:extLst>
                <a:ext uri="{FF2B5EF4-FFF2-40B4-BE49-F238E27FC236}">
                  <a16:creationId xmlns:a16="http://schemas.microsoft.com/office/drawing/2014/main" id="{C82659A4-6C5C-4D0C-A91D-C808B0068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823"/>
              <a:ext cx="298" cy="67"/>
            </a:xfrm>
            <a:custGeom>
              <a:avLst/>
              <a:gdLst>
                <a:gd name="T0" fmla="*/ 0 w 311"/>
                <a:gd name="T1" fmla="*/ 50 h 70"/>
                <a:gd name="T2" fmla="*/ 152 w 311"/>
                <a:gd name="T3" fmla="*/ 29 h 70"/>
                <a:gd name="T4" fmla="*/ 274 w 311"/>
                <a:gd name="T5" fmla="*/ 11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1" h="70">
                  <a:moveTo>
                    <a:pt x="0" y="56"/>
                  </a:moveTo>
                  <a:cubicBezTo>
                    <a:pt x="56" y="70"/>
                    <a:pt x="120" y="48"/>
                    <a:pt x="173" y="32"/>
                  </a:cubicBezTo>
                  <a:cubicBezTo>
                    <a:pt x="208" y="21"/>
                    <a:pt x="276" y="0"/>
                    <a:pt x="311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0" name="Freeform 495">
              <a:extLst>
                <a:ext uri="{FF2B5EF4-FFF2-40B4-BE49-F238E27FC236}">
                  <a16:creationId xmlns:a16="http://schemas.microsoft.com/office/drawing/2014/main" id="{3E004E73-D24F-4C22-B135-EAFD4E2A9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911"/>
              <a:ext cx="329" cy="52"/>
            </a:xfrm>
            <a:custGeom>
              <a:avLst/>
              <a:gdLst>
                <a:gd name="T0" fmla="*/ 303 w 343"/>
                <a:gd name="T1" fmla="*/ 48 h 54"/>
                <a:gd name="T2" fmla="*/ 221 w 343"/>
                <a:gd name="T3" fmla="*/ 37 h 54"/>
                <a:gd name="T4" fmla="*/ 129 w 343"/>
                <a:gd name="T5" fmla="*/ 13 h 54"/>
                <a:gd name="T6" fmla="*/ 0 w 343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54">
                  <a:moveTo>
                    <a:pt x="343" y="54"/>
                  </a:moveTo>
                  <a:cubicBezTo>
                    <a:pt x="313" y="42"/>
                    <a:pt x="283" y="43"/>
                    <a:pt x="250" y="40"/>
                  </a:cubicBezTo>
                  <a:cubicBezTo>
                    <a:pt x="213" y="37"/>
                    <a:pt x="183" y="25"/>
                    <a:pt x="147" y="16"/>
                  </a:cubicBezTo>
                  <a:cubicBezTo>
                    <a:pt x="100" y="4"/>
                    <a:pt x="48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1" name="Freeform 496">
              <a:extLst>
                <a:ext uri="{FF2B5EF4-FFF2-40B4-BE49-F238E27FC236}">
                  <a16:creationId xmlns:a16="http://schemas.microsoft.com/office/drawing/2014/main" id="{96062C92-3F80-469E-8618-60CD9AFF9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873"/>
              <a:ext cx="354" cy="37"/>
            </a:xfrm>
            <a:custGeom>
              <a:avLst/>
              <a:gdLst>
                <a:gd name="T0" fmla="*/ 0 w 369"/>
                <a:gd name="T1" fmla="*/ 33 h 39"/>
                <a:gd name="T2" fmla="*/ 116 w 369"/>
                <a:gd name="T3" fmla="*/ 6 h 39"/>
                <a:gd name="T4" fmla="*/ 260 w 369"/>
                <a:gd name="T5" fmla="*/ 10 h 39"/>
                <a:gd name="T6" fmla="*/ 326 w 369"/>
                <a:gd name="T7" fmla="*/ 15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9" h="39">
                  <a:moveTo>
                    <a:pt x="0" y="39"/>
                  </a:moveTo>
                  <a:cubicBezTo>
                    <a:pt x="20" y="34"/>
                    <a:pt x="66" y="14"/>
                    <a:pt x="131" y="6"/>
                  </a:cubicBezTo>
                  <a:cubicBezTo>
                    <a:pt x="186" y="0"/>
                    <a:pt x="239" y="6"/>
                    <a:pt x="294" y="13"/>
                  </a:cubicBezTo>
                  <a:cubicBezTo>
                    <a:pt x="300" y="14"/>
                    <a:pt x="345" y="16"/>
                    <a:pt x="369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2" name="Freeform 497">
              <a:extLst>
                <a:ext uri="{FF2B5EF4-FFF2-40B4-BE49-F238E27FC236}">
                  <a16:creationId xmlns:a16="http://schemas.microsoft.com/office/drawing/2014/main" id="{18EA15EC-D52B-402D-B665-D5C861ED4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856"/>
              <a:ext cx="149" cy="20"/>
            </a:xfrm>
            <a:custGeom>
              <a:avLst/>
              <a:gdLst>
                <a:gd name="T0" fmla="*/ 136 w 156"/>
                <a:gd name="T1" fmla="*/ 6 h 21"/>
                <a:gd name="T2" fmla="*/ 68 w 156"/>
                <a:gd name="T3" fmla="*/ 6 h 21"/>
                <a:gd name="T4" fmla="*/ 0 w 156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1">
                  <a:moveTo>
                    <a:pt x="156" y="6"/>
                  </a:moveTo>
                  <a:cubicBezTo>
                    <a:pt x="129" y="4"/>
                    <a:pt x="102" y="0"/>
                    <a:pt x="77" y="6"/>
                  </a:cubicBezTo>
                  <a:cubicBezTo>
                    <a:pt x="55" y="12"/>
                    <a:pt x="20" y="14"/>
                    <a:pt x="0" y="2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3" name="Freeform 498">
              <a:extLst>
                <a:ext uri="{FF2B5EF4-FFF2-40B4-BE49-F238E27FC236}">
                  <a16:creationId xmlns:a16="http://schemas.microsoft.com/office/drawing/2014/main" id="{3F0F50C1-1E47-419D-B982-88997B24C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816"/>
              <a:ext cx="205" cy="24"/>
            </a:xfrm>
            <a:custGeom>
              <a:avLst/>
              <a:gdLst>
                <a:gd name="T0" fmla="*/ 0 w 214"/>
                <a:gd name="T1" fmla="*/ 0 h 25"/>
                <a:gd name="T2" fmla="*/ 107 w 214"/>
                <a:gd name="T3" fmla="*/ 10 h 25"/>
                <a:gd name="T4" fmla="*/ 184 w 214"/>
                <a:gd name="T5" fmla="*/ 18 h 25"/>
                <a:gd name="T6" fmla="*/ 181 w 214"/>
                <a:gd name="T7" fmla="*/ 1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4" h="25">
                  <a:moveTo>
                    <a:pt x="0" y="0"/>
                  </a:moveTo>
                  <a:cubicBezTo>
                    <a:pt x="41" y="3"/>
                    <a:pt x="81" y="6"/>
                    <a:pt x="122" y="10"/>
                  </a:cubicBezTo>
                  <a:cubicBezTo>
                    <a:pt x="149" y="13"/>
                    <a:pt x="181" y="25"/>
                    <a:pt x="209" y="21"/>
                  </a:cubicBezTo>
                  <a:cubicBezTo>
                    <a:pt x="214" y="24"/>
                    <a:pt x="208" y="22"/>
                    <a:pt x="206" y="2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4" name="Freeform 499">
              <a:extLst>
                <a:ext uri="{FF2B5EF4-FFF2-40B4-BE49-F238E27FC236}">
                  <a16:creationId xmlns:a16="http://schemas.microsoft.com/office/drawing/2014/main" id="{215C1E07-B376-406D-9C87-8C0C657BA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839"/>
              <a:ext cx="326" cy="19"/>
            </a:xfrm>
            <a:custGeom>
              <a:avLst/>
              <a:gdLst>
                <a:gd name="T0" fmla="*/ 300 w 340"/>
                <a:gd name="T1" fmla="*/ 17 h 20"/>
                <a:gd name="T2" fmla="*/ 210 w 340"/>
                <a:gd name="T3" fmla="*/ 10 h 20"/>
                <a:gd name="T4" fmla="*/ 116 w 340"/>
                <a:gd name="T5" fmla="*/ 9 h 20"/>
                <a:gd name="T6" fmla="*/ 0 w 340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20">
                  <a:moveTo>
                    <a:pt x="340" y="20"/>
                  </a:moveTo>
                  <a:cubicBezTo>
                    <a:pt x="322" y="2"/>
                    <a:pt x="262" y="12"/>
                    <a:pt x="238" y="11"/>
                  </a:cubicBezTo>
                  <a:cubicBezTo>
                    <a:pt x="201" y="9"/>
                    <a:pt x="167" y="7"/>
                    <a:pt x="131" y="9"/>
                  </a:cubicBezTo>
                  <a:cubicBezTo>
                    <a:pt x="88" y="10"/>
                    <a:pt x="40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5" name="Freeform 500">
              <a:extLst>
                <a:ext uri="{FF2B5EF4-FFF2-40B4-BE49-F238E27FC236}">
                  <a16:creationId xmlns:a16="http://schemas.microsoft.com/office/drawing/2014/main" id="{A7AD782B-A319-4A9B-8264-8E5D854A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773"/>
              <a:ext cx="290" cy="41"/>
            </a:xfrm>
            <a:custGeom>
              <a:avLst/>
              <a:gdLst>
                <a:gd name="T0" fmla="*/ 0 w 302"/>
                <a:gd name="T1" fmla="*/ 37 h 43"/>
                <a:gd name="T2" fmla="*/ 163 w 302"/>
                <a:gd name="T3" fmla="*/ 5 h 43"/>
                <a:gd name="T4" fmla="*/ 267 w 30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2" h="43">
                  <a:moveTo>
                    <a:pt x="0" y="43"/>
                  </a:moveTo>
                  <a:cubicBezTo>
                    <a:pt x="61" y="34"/>
                    <a:pt x="124" y="13"/>
                    <a:pt x="184" y="5"/>
                  </a:cubicBezTo>
                  <a:cubicBezTo>
                    <a:pt x="222" y="0"/>
                    <a:pt x="269" y="0"/>
                    <a:pt x="30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6" name="Freeform 501">
              <a:extLst>
                <a:ext uri="{FF2B5EF4-FFF2-40B4-BE49-F238E27FC236}">
                  <a16:creationId xmlns:a16="http://schemas.microsoft.com/office/drawing/2014/main" id="{78CB4F25-3BCD-41D0-9C57-32D209C4A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765"/>
              <a:ext cx="207" cy="9"/>
            </a:xfrm>
            <a:custGeom>
              <a:avLst/>
              <a:gdLst>
                <a:gd name="T0" fmla="*/ 190 w 216"/>
                <a:gd name="T1" fmla="*/ 7 h 10"/>
                <a:gd name="T2" fmla="*/ 82 w 216"/>
                <a:gd name="T3" fmla="*/ 5 h 10"/>
                <a:gd name="T4" fmla="*/ 0 w 21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0">
                  <a:moveTo>
                    <a:pt x="216" y="10"/>
                  </a:moveTo>
                  <a:cubicBezTo>
                    <a:pt x="172" y="10"/>
                    <a:pt x="129" y="8"/>
                    <a:pt x="94" y="5"/>
                  </a:cubicBezTo>
                  <a:cubicBezTo>
                    <a:pt x="63" y="2"/>
                    <a:pt x="3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7" name="Freeform 502">
              <a:extLst>
                <a:ext uri="{FF2B5EF4-FFF2-40B4-BE49-F238E27FC236}">
                  <a16:creationId xmlns:a16="http://schemas.microsoft.com/office/drawing/2014/main" id="{58CC2AD3-0415-42AB-B467-E0D1A10E9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1819"/>
              <a:ext cx="69" cy="29"/>
            </a:xfrm>
            <a:custGeom>
              <a:avLst/>
              <a:gdLst>
                <a:gd name="T0" fmla="*/ 65 w 71"/>
                <a:gd name="T1" fmla="*/ 0 h 30"/>
                <a:gd name="T2" fmla="*/ 0 w 71"/>
                <a:gd name="T3" fmla="*/ 27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0">
                  <a:moveTo>
                    <a:pt x="71" y="0"/>
                  </a:moveTo>
                  <a:cubicBezTo>
                    <a:pt x="47" y="10"/>
                    <a:pt x="24" y="20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8" name="Freeform 503">
              <a:extLst>
                <a:ext uri="{FF2B5EF4-FFF2-40B4-BE49-F238E27FC236}">
                  <a16:creationId xmlns:a16="http://schemas.microsoft.com/office/drawing/2014/main" id="{6B0ED3C7-8606-4DD4-B0FD-BB3BCBF0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777"/>
              <a:ext cx="352" cy="30"/>
            </a:xfrm>
            <a:custGeom>
              <a:avLst/>
              <a:gdLst>
                <a:gd name="T0" fmla="*/ 324 w 367"/>
                <a:gd name="T1" fmla="*/ 19 h 31"/>
                <a:gd name="T2" fmla="*/ 270 w 367"/>
                <a:gd name="T3" fmla="*/ 20 h 31"/>
                <a:gd name="T4" fmla="*/ 137 w 367"/>
                <a:gd name="T5" fmla="*/ 2 h 31"/>
                <a:gd name="T6" fmla="*/ 57 w 367"/>
                <a:gd name="T7" fmla="*/ 14 h 31"/>
                <a:gd name="T8" fmla="*/ 0 w 367"/>
                <a:gd name="T9" fmla="*/ 2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7" h="31">
                  <a:moveTo>
                    <a:pt x="367" y="22"/>
                  </a:moveTo>
                  <a:cubicBezTo>
                    <a:pt x="345" y="23"/>
                    <a:pt x="325" y="24"/>
                    <a:pt x="307" y="23"/>
                  </a:cubicBezTo>
                  <a:cubicBezTo>
                    <a:pt x="256" y="18"/>
                    <a:pt x="205" y="6"/>
                    <a:pt x="155" y="2"/>
                  </a:cubicBezTo>
                  <a:cubicBezTo>
                    <a:pt x="122" y="0"/>
                    <a:pt x="95" y="4"/>
                    <a:pt x="65" y="14"/>
                  </a:cubicBezTo>
                  <a:cubicBezTo>
                    <a:pt x="45" y="21"/>
                    <a:pt x="20" y="31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9" name="Freeform 504">
              <a:extLst>
                <a:ext uri="{FF2B5EF4-FFF2-40B4-BE49-F238E27FC236}">
                  <a16:creationId xmlns:a16="http://schemas.microsoft.com/office/drawing/2014/main" id="{4BAB0A4A-56F9-4C32-A73E-664FC7BE5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761"/>
              <a:ext cx="160" cy="23"/>
            </a:xfrm>
            <a:custGeom>
              <a:avLst/>
              <a:gdLst>
                <a:gd name="T0" fmla="*/ 147 w 167"/>
                <a:gd name="T1" fmla="*/ 0 h 24"/>
                <a:gd name="T2" fmla="*/ 53 w 167"/>
                <a:gd name="T3" fmla="*/ 12 h 24"/>
                <a:gd name="T4" fmla="*/ 0 w 167"/>
                <a:gd name="T5" fmla="*/ 2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24">
                  <a:moveTo>
                    <a:pt x="167" y="0"/>
                  </a:moveTo>
                  <a:cubicBezTo>
                    <a:pt x="130" y="4"/>
                    <a:pt x="95" y="8"/>
                    <a:pt x="59" y="15"/>
                  </a:cubicBezTo>
                  <a:cubicBezTo>
                    <a:pt x="42" y="19"/>
                    <a:pt x="14" y="24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0" name="Freeform 505">
              <a:extLst>
                <a:ext uri="{FF2B5EF4-FFF2-40B4-BE49-F238E27FC236}">
                  <a16:creationId xmlns:a16="http://schemas.microsoft.com/office/drawing/2014/main" id="{A98BD2B8-6614-41DB-9DA2-4DE3B5971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511"/>
              <a:ext cx="119" cy="145"/>
            </a:xfrm>
            <a:custGeom>
              <a:avLst/>
              <a:gdLst>
                <a:gd name="T0" fmla="*/ 108 w 125"/>
                <a:gd name="T1" fmla="*/ 0 h 152"/>
                <a:gd name="T2" fmla="*/ 92 w 125"/>
                <a:gd name="T3" fmla="*/ 23 h 152"/>
                <a:gd name="T4" fmla="*/ 78 w 125"/>
                <a:gd name="T5" fmla="*/ 50 h 152"/>
                <a:gd name="T6" fmla="*/ 51 w 125"/>
                <a:gd name="T7" fmla="*/ 93 h 152"/>
                <a:gd name="T8" fmla="*/ 19 w 125"/>
                <a:gd name="T9" fmla="*/ 108 h 152"/>
                <a:gd name="T10" fmla="*/ 0 w 125"/>
                <a:gd name="T11" fmla="*/ 13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52">
                  <a:moveTo>
                    <a:pt x="125" y="0"/>
                  </a:moveTo>
                  <a:cubicBezTo>
                    <a:pt x="123" y="7"/>
                    <a:pt x="111" y="19"/>
                    <a:pt x="107" y="26"/>
                  </a:cubicBezTo>
                  <a:cubicBezTo>
                    <a:pt x="101" y="37"/>
                    <a:pt x="95" y="46"/>
                    <a:pt x="90" y="58"/>
                  </a:cubicBezTo>
                  <a:cubicBezTo>
                    <a:pt x="83" y="76"/>
                    <a:pt x="76" y="96"/>
                    <a:pt x="60" y="107"/>
                  </a:cubicBezTo>
                  <a:cubicBezTo>
                    <a:pt x="48" y="115"/>
                    <a:pt x="33" y="115"/>
                    <a:pt x="22" y="124"/>
                  </a:cubicBezTo>
                  <a:cubicBezTo>
                    <a:pt x="12" y="131"/>
                    <a:pt x="6" y="142"/>
                    <a:pt x="0" y="1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1" name="Freeform 506">
              <a:extLst>
                <a:ext uri="{FF2B5EF4-FFF2-40B4-BE49-F238E27FC236}">
                  <a16:creationId xmlns:a16="http://schemas.microsoft.com/office/drawing/2014/main" id="{E73A3B64-ABF8-4A9B-ACF3-5680E849A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568"/>
              <a:ext cx="122" cy="154"/>
            </a:xfrm>
            <a:custGeom>
              <a:avLst/>
              <a:gdLst>
                <a:gd name="T0" fmla="*/ 112 w 127"/>
                <a:gd name="T1" fmla="*/ 0 h 161"/>
                <a:gd name="T2" fmla="*/ 100 w 127"/>
                <a:gd name="T3" fmla="*/ 16 h 161"/>
                <a:gd name="T4" fmla="*/ 74 w 127"/>
                <a:gd name="T5" fmla="*/ 30 h 161"/>
                <a:gd name="T6" fmla="*/ 25 w 127"/>
                <a:gd name="T7" fmla="*/ 58 h 161"/>
                <a:gd name="T8" fmla="*/ 5 w 127"/>
                <a:gd name="T9" fmla="*/ 97 h 161"/>
                <a:gd name="T10" fmla="*/ 0 w 127"/>
                <a:gd name="T11" fmla="*/ 141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1">
                  <a:moveTo>
                    <a:pt x="127" y="0"/>
                  </a:moveTo>
                  <a:cubicBezTo>
                    <a:pt x="121" y="3"/>
                    <a:pt x="118" y="13"/>
                    <a:pt x="112" y="19"/>
                  </a:cubicBezTo>
                  <a:cubicBezTo>
                    <a:pt x="104" y="26"/>
                    <a:pt x="93" y="29"/>
                    <a:pt x="83" y="33"/>
                  </a:cubicBezTo>
                  <a:cubicBezTo>
                    <a:pt x="63" y="41"/>
                    <a:pt x="45" y="51"/>
                    <a:pt x="28" y="67"/>
                  </a:cubicBezTo>
                  <a:cubicBezTo>
                    <a:pt x="16" y="79"/>
                    <a:pt x="9" y="94"/>
                    <a:pt x="5" y="111"/>
                  </a:cubicBezTo>
                  <a:cubicBezTo>
                    <a:pt x="3" y="122"/>
                    <a:pt x="4" y="151"/>
                    <a:pt x="0" y="1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2" name="Freeform 507">
              <a:extLst>
                <a:ext uri="{FF2B5EF4-FFF2-40B4-BE49-F238E27FC236}">
                  <a16:creationId xmlns:a16="http://schemas.microsoft.com/office/drawing/2014/main" id="{A88CC512-204D-4DCE-B32E-0611EDFEE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735"/>
              <a:ext cx="100" cy="101"/>
            </a:xfrm>
            <a:custGeom>
              <a:avLst/>
              <a:gdLst>
                <a:gd name="T0" fmla="*/ 0 w 104"/>
                <a:gd name="T1" fmla="*/ 91 h 106"/>
                <a:gd name="T2" fmla="*/ 35 w 104"/>
                <a:gd name="T3" fmla="*/ 30 h 106"/>
                <a:gd name="T4" fmla="*/ 92 w 10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106">
                  <a:moveTo>
                    <a:pt x="0" y="105"/>
                  </a:moveTo>
                  <a:cubicBezTo>
                    <a:pt x="5" y="106"/>
                    <a:pt x="28" y="45"/>
                    <a:pt x="38" y="35"/>
                  </a:cubicBezTo>
                  <a:cubicBezTo>
                    <a:pt x="58" y="16"/>
                    <a:pt x="84" y="19"/>
                    <a:pt x="10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3" name="Freeform 508">
              <a:extLst>
                <a:ext uri="{FF2B5EF4-FFF2-40B4-BE49-F238E27FC236}">
                  <a16:creationId xmlns:a16="http://schemas.microsoft.com/office/drawing/2014/main" id="{76209FA9-06A9-40EC-B829-478840BA5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674"/>
              <a:ext cx="114" cy="109"/>
            </a:xfrm>
            <a:custGeom>
              <a:avLst/>
              <a:gdLst>
                <a:gd name="T0" fmla="*/ 0 w 119"/>
                <a:gd name="T1" fmla="*/ 91 h 114"/>
                <a:gd name="T2" fmla="*/ 57 w 119"/>
                <a:gd name="T3" fmla="*/ 43 h 114"/>
                <a:gd name="T4" fmla="*/ 104 w 119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14">
                  <a:moveTo>
                    <a:pt x="0" y="104"/>
                  </a:moveTo>
                  <a:cubicBezTo>
                    <a:pt x="25" y="114"/>
                    <a:pt x="52" y="65"/>
                    <a:pt x="65" y="49"/>
                  </a:cubicBezTo>
                  <a:cubicBezTo>
                    <a:pt x="80" y="29"/>
                    <a:pt x="96" y="8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4" name="Freeform 509">
              <a:extLst>
                <a:ext uri="{FF2B5EF4-FFF2-40B4-BE49-F238E27FC236}">
                  <a16:creationId xmlns:a16="http://schemas.microsoft.com/office/drawing/2014/main" id="{DE6B8297-9BDC-432F-9A2F-BB39604FF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499"/>
              <a:ext cx="185" cy="245"/>
            </a:xfrm>
            <a:custGeom>
              <a:avLst/>
              <a:gdLst>
                <a:gd name="T0" fmla="*/ 170 w 193"/>
                <a:gd name="T1" fmla="*/ 0 h 256"/>
                <a:gd name="T2" fmla="*/ 140 w 193"/>
                <a:gd name="T3" fmla="*/ 27 h 256"/>
                <a:gd name="T4" fmla="*/ 97 w 193"/>
                <a:gd name="T5" fmla="*/ 72 h 256"/>
                <a:gd name="T6" fmla="*/ 39 w 193"/>
                <a:gd name="T7" fmla="*/ 148 h 256"/>
                <a:gd name="T8" fmla="*/ 12 w 193"/>
                <a:gd name="T9" fmla="*/ 194 h 256"/>
                <a:gd name="T10" fmla="*/ 0 w 193"/>
                <a:gd name="T11" fmla="*/ 224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256">
                  <a:moveTo>
                    <a:pt x="193" y="0"/>
                  </a:moveTo>
                  <a:cubicBezTo>
                    <a:pt x="181" y="6"/>
                    <a:pt x="169" y="22"/>
                    <a:pt x="159" y="30"/>
                  </a:cubicBezTo>
                  <a:cubicBezTo>
                    <a:pt x="141" y="46"/>
                    <a:pt x="124" y="63"/>
                    <a:pt x="110" y="81"/>
                  </a:cubicBezTo>
                  <a:cubicBezTo>
                    <a:pt x="87" y="110"/>
                    <a:pt x="66" y="139"/>
                    <a:pt x="45" y="169"/>
                  </a:cubicBezTo>
                  <a:cubicBezTo>
                    <a:pt x="33" y="186"/>
                    <a:pt x="21" y="204"/>
                    <a:pt x="12" y="222"/>
                  </a:cubicBezTo>
                  <a:cubicBezTo>
                    <a:pt x="7" y="232"/>
                    <a:pt x="1" y="247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5" name="Freeform 510">
              <a:extLst>
                <a:ext uri="{FF2B5EF4-FFF2-40B4-BE49-F238E27FC236}">
                  <a16:creationId xmlns:a16="http://schemas.microsoft.com/office/drawing/2014/main" id="{E7C2C8D3-17B2-4656-9A7C-32E57B0D1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612"/>
              <a:ext cx="132" cy="94"/>
            </a:xfrm>
            <a:custGeom>
              <a:avLst/>
              <a:gdLst>
                <a:gd name="T0" fmla="*/ 2 w 137"/>
                <a:gd name="T1" fmla="*/ 85 h 99"/>
                <a:gd name="T2" fmla="*/ 3 w 137"/>
                <a:gd name="T3" fmla="*/ 69 h 99"/>
                <a:gd name="T4" fmla="*/ 7 w 137"/>
                <a:gd name="T5" fmla="*/ 55 h 99"/>
                <a:gd name="T6" fmla="*/ 22 w 137"/>
                <a:gd name="T7" fmla="*/ 38 h 99"/>
                <a:gd name="T8" fmla="*/ 115 w 137"/>
                <a:gd name="T9" fmla="*/ 5 h 99"/>
                <a:gd name="T10" fmla="*/ 122 w 13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9">
                  <a:moveTo>
                    <a:pt x="2" y="99"/>
                  </a:moveTo>
                  <a:cubicBezTo>
                    <a:pt x="0" y="94"/>
                    <a:pt x="2" y="86"/>
                    <a:pt x="3" y="81"/>
                  </a:cubicBezTo>
                  <a:cubicBezTo>
                    <a:pt x="5" y="75"/>
                    <a:pt x="5" y="69"/>
                    <a:pt x="7" y="64"/>
                  </a:cubicBezTo>
                  <a:cubicBezTo>
                    <a:pt x="11" y="55"/>
                    <a:pt x="16" y="48"/>
                    <a:pt x="25" y="44"/>
                  </a:cubicBezTo>
                  <a:cubicBezTo>
                    <a:pt x="57" y="27"/>
                    <a:pt x="93" y="16"/>
                    <a:pt x="128" y="5"/>
                  </a:cubicBezTo>
                  <a:cubicBezTo>
                    <a:pt x="131" y="4"/>
                    <a:pt x="134" y="3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6" name="Freeform 511">
              <a:extLst>
                <a:ext uri="{FF2B5EF4-FFF2-40B4-BE49-F238E27FC236}">
                  <a16:creationId xmlns:a16="http://schemas.microsoft.com/office/drawing/2014/main" id="{8142EB86-0780-4D79-8897-F8851B85B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952"/>
              <a:ext cx="216" cy="59"/>
            </a:xfrm>
            <a:custGeom>
              <a:avLst/>
              <a:gdLst>
                <a:gd name="T0" fmla="*/ 0 w 226"/>
                <a:gd name="T1" fmla="*/ 0 h 62"/>
                <a:gd name="T2" fmla="*/ 47 w 226"/>
                <a:gd name="T3" fmla="*/ 22 h 62"/>
                <a:gd name="T4" fmla="*/ 122 w 226"/>
                <a:gd name="T5" fmla="*/ 34 h 62"/>
                <a:gd name="T6" fmla="*/ 197 w 226"/>
                <a:gd name="T7" fmla="*/ 53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6" h="62">
                  <a:moveTo>
                    <a:pt x="0" y="0"/>
                  </a:moveTo>
                  <a:cubicBezTo>
                    <a:pt x="18" y="10"/>
                    <a:pt x="32" y="22"/>
                    <a:pt x="53" y="25"/>
                  </a:cubicBezTo>
                  <a:cubicBezTo>
                    <a:pt x="82" y="29"/>
                    <a:pt x="111" y="35"/>
                    <a:pt x="140" y="40"/>
                  </a:cubicBezTo>
                  <a:cubicBezTo>
                    <a:pt x="170" y="46"/>
                    <a:pt x="198" y="53"/>
                    <a:pt x="226" y="6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7" name="Freeform 512">
              <a:extLst>
                <a:ext uri="{FF2B5EF4-FFF2-40B4-BE49-F238E27FC236}">
                  <a16:creationId xmlns:a16="http://schemas.microsoft.com/office/drawing/2014/main" id="{9F630818-82AE-4A62-B8B2-428123347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012"/>
              <a:ext cx="60" cy="18"/>
            </a:xfrm>
            <a:custGeom>
              <a:avLst/>
              <a:gdLst>
                <a:gd name="T0" fmla="*/ 0 w 63"/>
                <a:gd name="T1" fmla="*/ 0 h 18"/>
                <a:gd name="T2" fmla="*/ 28 w 63"/>
                <a:gd name="T3" fmla="*/ 9 h 18"/>
                <a:gd name="T4" fmla="*/ 54 w 63"/>
                <a:gd name="T5" fmla="*/ 1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8">
                  <a:moveTo>
                    <a:pt x="0" y="0"/>
                  </a:moveTo>
                  <a:cubicBezTo>
                    <a:pt x="7" y="5"/>
                    <a:pt x="22" y="6"/>
                    <a:pt x="31" y="9"/>
                  </a:cubicBezTo>
                  <a:cubicBezTo>
                    <a:pt x="42" y="13"/>
                    <a:pt x="52" y="16"/>
                    <a:pt x="63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8" name="Freeform 513">
              <a:extLst>
                <a:ext uri="{FF2B5EF4-FFF2-40B4-BE49-F238E27FC236}">
                  <a16:creationId xmlns:a16="http://schemas.microsoft.com/office/drawing/2014/main" id="{F449E347-803F-481F-AC27-ED90D815B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897"/>
              <a:ext cx="162" cy="66"/>
            </a:xfrm>
            <a:custGeom>
              <a:avLst/>
              <a:gdLst>
                <a:gd name="T0" fmla="*/ 0 w 169"/>
                <a:gd name="T1" fmla="*/ 55 h 69"/>
                <a:gd name="T2" fmla="*/ 53 w 169"/>
                <a:gd name="T3" fmla="*/ 55 h 69"/>
                <a:gd name="T4" fmla="*/ 105 w 169"/>
                <a:gd name="T5" fmla="*/ 31 h 69"/>
                <a:gd name="T6" fmla="*/ 149 w 169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69">
                  <a:moveTo>
                    <a:pt x="0" y="64"/>
                  </a:moveTo>
                  <a:cubicBezTo>
                    <a:pt x="18" y="62"/>
                    <a:pt x="38" y="69"/>
                    <a:pt x="59" y="63"/>
                  </a:cubicBezTo>
                  <a:cubicBezTo>
                    <a:pt x="81" y="56"/>
                    <a:pt x="101" y="47"/>
                    <a:pt x="120" y="34"/>
                  </a:cubicBezTo>
                  <a:cubicBezTo>
                    <a:pt x="136" y="23"/>
                    <a:pt x="151" y="5"/>
                    <a:pt x="16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9" name="Freeform 514">
              <a:extLst>
                <a:ext uri="{FF2B5EF4-FFF2-40B4-BE49-F238E27FC236}">
                  <a16:creationId xmlns:a16="http://schemas.microsoft.com/office/drawing/2014/main" id="{07210BAE-AC92-4EF1-868F-E71688EED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957"/>
              <a:ext cx="277" cy="41"/>
            </a:xfrm>
            <a:custGeom>
              <a:avLst/>
              <a:gdLst>
                <a:gd name="T0" fmla="*/ 0 w 288"/>
                <a:gd name="T1" fmla="*/ 23 h 43"/>
                <a:gd name="T2" fmla="*/ 72 w 288"/>
                <a:gd name="T3" fmla="*/ 11 h 43"/>
                <a:gd name="T4" fmla="*/ 167 w 288"/>
                <a:gd name="T5" fmla="*/ 5 h 43"/>
                <a:gd name="T6" fmla="*/ 241 w 288"/>
                <a:gd name="T7" fmla="*/ 30 h 43"/>
                <a:gd name="T8" fmla="*/ 256 w 288"/>
                <a:gd name="T9" fmla="*/ 3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43">
                  <a:moveTo>
                    <a:pt x="0" y="26"/>
                  </a:moveTo>
                  <a:cubicBezTo>
                    <a:pt x="27" y="26"/>
                    <a:pt x="54" y="18"/>
                    <a:pt x="81" y="14"/>
                  </a:cubicBezTo>
                  <a:cubicBezTo>
                    <a:pt x="116" y="8"/>
                    <a:pt x="152" y="0"/>
                    <a:pt x="188" y="5"/>
                  </a:cubicBezTo>
                  <a:cubicBezTo>
                    <a:pt x="217" y="9"/>
                    <a:pt x="245" y="22"/>
                    <a:pt x="271" y="35"/>
                  </a:cubicBezTo>
                  <a:cubicBezTo>
                    <a:pt x="277" y="38"/>
                    <a:pt x="283" y="40"/>
                    <a:pt x="288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0" name="Freeform 515">
              <a:extLst>
                <a:ext uri="{FF2B5EF4-FFF2-40B4-BE49-F238E27FC236}">
                  <a16:creationId xmlns:a16="http://schemas.microsoft.com/office/drawing/2014/main" id="{C21CBDC0-F5F7-4608-ABAB-7E52BDDBC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906"/>
              <a:ext cx="207" cy="31"/>
            </a:xfrm>
            <a:custGeom>
              <a:avLst/>
              <a:gdLst>
                <a:gd name="T0" fmla="*/ 0 w 215"/>
                <a:gd name="T1" fmla="*/ 2 h 32"/>
                <a:gd name="T2" fmla="*/ 49 w 215"/>
                <a:gd name="T3" fmla="*/ 3 h 32"/>
                <a:gd name="T4" fmla="*/ 134 w 215"/>
                <a:gd name="T5" fmla="*/ 22 h 32"/>
                <a:gd name="T6" fmla="*/ 182 w 215"/>
                <a:gd name="T7" fmla="*/ 28 h 32"/>
                <a:gd name="T8" fmla="*/ 191 w 215"/>
                <a:gd name="T9" fmla="*/ 2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32">
                  <a:moveTo>
                    <a:pt x="0" y="2"/>
                  </a:moveTo>
                  <a:cubicBezTo>
                    <a:pt x="18" y="0"/>
                    <a:pt x="37" y="0"/>
                    <a:pt x="55" y="3"/>
                  </a:cubicBezTo>
                  <a:cubicBezTo>
                    <a:pt x="87" y="8"/>
                    <a:pt x="118" y="20"/>
                    <a:pt x="150" y="25"/>
                  </a:cubicBezTo>
                  <a:cubicBezTo>
                    <a:pt x="168" y="28"/>
                    <a:pt x="186" y="29"/>
                    <a:pt x="204" y="31"/>
                  </a:cubicBezTo>
                  <a:cubicBezTo>
                    <a:pt x="207" y="31"/>
                    <a:pt x="215" y="32"/>
                    <a:pt x="214" y="3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1" name="Freeform 516">
              <a:extLst>
                <a:ext uri="{FF2B5EF4-FFF2-40B4-BE49-F238E27FC236}">
                  <a16:creationId xmlns:a16="http://schemas.microsoft.com/office/drawing/2014/main" id="{F554E141-9CAE-461C-8BDD-A7ED25BA1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885"/>
              <a:ext cx="150" cy="24"/>
            </a:xfrm>
            <a:custGeom>
              <a:avLst/>
              <a:gdLst>
                <a:gd name="T0" fmla="*/ 138 w 156"/>
                <a:gd name="T1" fmla="*/ 7 h 25"/>
                <a:gd name="T2" fmla="*/ 100 w 156"/>
                <a:gd name="T3" fmla="*/ 3 h 25"/>
                <a:gd name="T4" fmla="*/ 49 w 156"/>
                <a:gd name="T5" fmla="*/ 3 h 25"/>
                <a:gd name="T6" fmla="*/ 0 w 156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5">
                  <a:moveTo>
                    <a:pt x="156" y="7"/>
                  </a:moveTo>
                  <a:cubicBezTo>
                    <a:pt x="143" y="3"/>
                    <a:pt x="127" y="5"/>
                    <a:pt x="112" y="3"/>
                  </a:cubicBezTo>
                  <a:cubicBezTo>
                    <a:pt x="93" y="1"/>
                    <a:pt x="74" y="0"/>
                    <a:pt x="55" y="3"/>
                  </a:cubicBezTo>
                  <a:cubicBezTo>
                    <a:pt x="36" y="6"/>
                    <a:pt x="15" y="14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2" name="Freeform 517">
              <a:extLst>
                <a:ext uri="{FF2B5EF4-FFF2-40B4-BE49-F238E27FC236}">
                  <a16:creationId xmlns:a16="http://schemas.microsoft.com/office/drawing/2014/main" id="{1C16657D-0FE1-40E3-A5EC-43057B340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1962"/>
              <a:ext cx="72" cy="7"/>
            </a:xfrm>
            <a:custGeom>
              <a:avLst/>
              <a:gdLst>
                <a:gd name="T0" fmla="*/ 66 w 75"/>
                <a:gd name="T1" fmla="*/ 5 h 8"/>
                <a:gd name="T2" fmla="*/ 55 w 75"/>
                <a:gd name="T3" fmla="*/ 4 h 8"/>
                <a:gd name="T4" fmla="*/ 21 w 75"/>
                <a:gd name="T5" fmla="*/ 0 h 8"/>
                <a:gd name="T6" fmla="*/ 0 w 75"/>
                <a:gd name="T7" fmla="*/ 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8">
                  <a:moveTo>
                    <a:pt x="75" y="8"/>
                  </a:moveTo>
                  <a:cubicBezTo>
                    <a:pt x="71" y="7"/>
                    <a:pt x="66" y="6"/>
                    <a:pt x="61" y="6"/>
                  </a:cubicBezTo>
                  <a:cubicBezTo>
                    <a:pt x="49" y="3"/>
                    <a:pt x="37" y="0"/>
                    <a:pt x="24" y="0"/>
                  </a:cubicBezTo>
                  <a:cubicBezTo>
                    <a:pt x="18" y="0"/>
                    <a:pt x="6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3" name="Freeform 518">
              <a:extLst>
                <a:ext uri="{FF2B5EF4-FFF2-40B4-BE49-F238E27FC236}">
                  <a16:creationId xmlns:a16="http://schemas.microsoft.com/office/drawing/2014/main" id="{2BC33452-1217-45E9-B814-7EEE9EC5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873"/>
              <a:ext cx="63" cy="27"/>
            </a:xfrm>
            <a:custGeom>
              <a:avLst/>
              <a:gdLst>
                <a:gd name="T0" fmla="*/ 0 w 65"/>
                <a:gd name="T1" fmla="*/ 0 h 29"/>
                <a:gd name="T2" fmla="*/ 13 w 65"/>
                <a:gd name="T3" fmla="*/ 4 h 29"/>
                <a:gd name="T4" fmla="*/ 59 w 65"/>
                <a:gd name="T5" fmla="*/ 2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9">
                  <a:moveTo>
                    <a:pt x="0" y="0"/>
                  </a:moveTo>
                  <a:cubicBezTo>
                    <a:pt x="4" y="1"/>
                    <a:pt x="8" y="3"/>
                    <a:pt x="13" y="4"/>
                  </a:cubicBezTo>
                  <a:cubicBezTo>
                    <a:pt x="29" y="9"/>
                    <a:pt x="53" y="17"/>
                    <a:pt x="65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4" name="Freeform 519">
              <a:extLst>
                <a:ext uri="{FF2B5EF4-FFF2-40B4-BE49-F238E27FC236}">
                  <a16:creationId xmlns:a16="http://schemas.microsoft.com/office/drawing/2014/main" id="{60BEB067-27FF-4887-A2D4-EB286543E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892"/>
              <a:ext cx="175" cy="50"/>
            </a:xfrm>
            <a:custGeom>
              <a:avLst/>
              <a:gdLst>
                <a:gd name="T0" fmla="*/ 162 w 182"/>
                <a:gd name="T1" fmla="*/ 0 h 52"/>
                <a:gd name="T2" fmla="*/ 44 w 182"/>
                <a:gd name="T3" fmla="*/ 27 h 52"/>
                <a:gd name="T4" fmla="*/ 0 w 182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2" h="52">
                  <a:moveTo>
                    <a:pt x="182" y="0"/>
                  </a:moveTo>
                  <a:cubicBezTo>
                    <a:pt x="137" y="4"/>
                    <a:pt x="90" y="13"/>
                    <a:pt x="50" y="30"/>
                  </a:cubicBezTo>
                  <a:cubicBezTo>
                    <a:pt x="33" y="38"/>
                    <a:pt x="15" y="45"/>
                    <a:pt x="0" y="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5" name="Freeform 520">
              <a:extLst>
                <a:ext uri="{FF2B5EF4-FFF2-40B4-BE49-F238E27FC236}">
                  <a16:creationId xmlns:a16="http://schemas.microsoft.com/office/drawing/2014/main" id="{13EE8E55-00EF-466B-B6DB-65106CC9E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1444"/>
              <a:ext cx="108" cy="158"/>
            </a:xfrm>
            <a:custGeom>
              <a:avLst/>
              <a:gdLst>
                <a:gd name="T0" fmla="*/ 98 w 113"/>
                <a:gd name="T1" fmla="*/ 0 h 165"/>
                <a:gd name="T2" fmla="*/ 52 w 113"/>
                <a:gd name="T3" fmla="*/ 43 h 165"/>
                <a:gd name="T4" fmla="*/ 6 w 113"/>
                <a:gd name="T5" fmla="*/ 131 h 165"/>
                <a:gd name="T6" fmla="*/ 0 w 113"/>
                <a:gd name="T7" fmla="*/ 145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5">
                  <a:moveTo>
                    <a:pt x="113" y="0"/>
                  </a:moveTo>
                  <a:cubicBezTo>
                    <a:pt x="92" y="12"/>
                    <a:pt x="74" y="30"/>
                    <a:pt x="59" y="49"/>
                  </a:cubicBezTo>
                  <a:cubicBezTo>
                    <a:pt x="35" y="79"/>
                    <a:pt x="21" y="114"/>
                    <a:pt x="6" y="149"/>
                  </a:cubicBezTo>
                  <a:cubicBezTo>
                    <a:pt x="4" y="154"/>
                    <a:pt x="3" y="160"/>
                    <a:pt x="0" y="16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6" name="Freeform 521">
              <a:extLst>
                <a:ext uri="{FF2B5EF4-FFF2-40B4-BE49-F238E27FC236}">
                  <a16:creationId xmlns:a16="http://schemas.microsoft.com/office/drawing/2014/main" id="{4D7F8F8F-A591-44B2-B24D-9D641911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017"/>
              <a:ext cx="29" cy="52"/>
            </a:xfrm>
            <a:custGeom>
              <a:avLst/>
              <a:gdLst>
                <a:gd name="T0" fmla="*/ 8 w 31"/>
                <a:gd name="T1" fmla="*/ 0 h 54"/>
                <a:gd name="T2" fmla="*/ 0 w 31"/>
                <a:gd name="T3" fmla="*/ 48 h 54"/>
                <a:gd name="T4" fmla="*/ 25 w 31"/>
                <a:gd name="T5" fmla="*/ 6 h 54"/>
                <a:gd name="T6" fmla="*/ 12 w 31"/>
                <a:gd name="T7" fmla="*/ 2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4">
                  <a:moveTo>
                    <a:pt x="11" y="0"/>
                  </a:moveTo>
                  <a:cubicBezTo>
                    <a:pt x="20" y="13"/>
                    <a:pt x="4" y="41"/>
                    <a:pt x="0" y="54"/>
                  </a:cubicBezTo>
                  <a:cubicBezTo>
                    <a:pt x="15" y="41"/>
                    <a:pt x="12" y="15"/>
                    <a:pt x="31" y="6"/>
                  </a:cubicBezTo>
                  <a:cubicBezTo>
                    <a:pt x="25" y="5"/>
                    <a:pt x="20" y="3"/>
                    <a:pt x="1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7" name="Freeform 522">
              <a:extLst>
                <a:ext uri="{FF2B5EF4-FFF2-40B4-BE49-F238E27FC236}">
                  <a16:creationId xmlns:a16="http://schemas.microsoft.com/office/drawing/2014/main" id="{B0433187-183C-4ABA-9F69-159600884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019"/>
              <a:ext cx="22" cy="57"/>
            </a:xfrm>
            <a:custGeom>
              <a:avLst/>
              <a:gdLst>
                <a:gd name="T0" fmla="*/ 0 w 23"/>
                <a:gd name="T1" fmla="*/ 5 h 60"/>
                <a:gd name="T2" fmla="*/ 13 w 23"/>
                <a:gd name="T3" fmla="*/ 27 h 60"/>
                <a:gd name="T4" fmla="*/ 18 w 23"/>
                <a:gd name="T5" fmla="*/ 44 h 60"/>
                <a:gd name="T6" fmla="*/ 20 w 23"/>
                <a:gd name="T7" fmla="*/ 51 h 60"/>
                <a:gd name="T8" fmla="*/ 15 w 23"/>
                <a:gd name="T9" fmla="*/ 27 h 60"/>
                <a:gd name="T10" fmla="*/ 14 w 23"/>
                <a:gd name="T11" fmla="*/ 1 h 60"/>
                <a:gd name="T12" fmla="*/ 2 w 23"/>
                <a:gd name="T13" fmla="*/ 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60">
                  <a:moveTo>
                    <a:pt x="0" y="5"/>
                  </a:moveTo>
                  <a:cubicBezTo>
                    <a:pt x="13" y="10"/>
                    <a:pt x="14" y="18"/>
                    <a:pt x="16" y="31"/>
                  </a:cubicBezTo>
                  <a:cubicBezTo>
                    <a:pt x="18" y="37"/>
                    <a:pt x="19" y="44"/>
                    <a:pt x="21" y="50"/>
                  </a:cubicBezTo>
                  <a:cubicBezTo>
                    <a:pt x="21" y="53"/>
                    <a:pt x="21" y="58"/>
                    <a:pt x="23" y="60"/>
                  </a:cubicBezTo>
                  <a:cubicBezTo>
                    <a:pt x="23" y="51"/>
                    <a:pt x="20" y="40"/>
                    <a:pt x="18" y="30"/>
                  </a:cubicBezTo>
                  <a:cubicBezTo>
                    <a:pt x="17" y="23"/>
                    <a:pt x="12" y="7"/>
                    <a:pt x="17" y="1"/>
                  </a:cubicBezTo>
                  <a:cubicBezTo>
                    <a:pt x="12" y="0"/>
                    <a:pt x="5" y="1"/>
                    <a:pt x="2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8" name="Freeform 523">
              <a:extLst>
                <a:ext uri="{FF2B5EF4-FFF2-40B4-BE49-F238E27FC236}">
                  <a16:creationId xmlns:a16="http://schemas.microsoft.com/office/drawing/2014/main" id="{8BFE28EE-D71D-4ADB-9605-BFF42B70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008"/>
              <a:ext cx="19" cy="57"/>
            </a:xfrm>
            <a:custGeom>
              <a:avLst/>
              <a:gdLst>
                <a:gd name="T0" fmla="*/ 0 w 20"/>
                <a:gd name="T1" fmla="*/ 0 h 60"/>
                <a:gd name="T2" fmla="*/ 5 w 20"/>
                <a:gd name="T3" fmla="*/ 29 h 60"/>
                <a:gd name="T4" fmla="*/ 2 w 20"/>
                <a:gd name="T5" fmla="*/ 51 h 60"/>
                <a:gd name="T6" fmla="*/ 10 w 20"/>
                <a:gd name="T7" fmla="*/ 27 h 60"/>
                <a:gd name="T8" fmla="*/ 17 w 20"/>
                <a:gd name="T9" fmla="*/ 6 h 60"/>
                <a:gd name="T10" fmla="*/ 5 w 20"/>
                <a:gd name="T11" fmla="*/ 1 h 60"/>
                <a:gd name="T12" fmla="*/ 4 w 20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0">
                  <a:moveTo>
                    <a:pt x="0" y="0"/>
                  </a:moveTo>
                  <a:cubicBezTo>
                    <a:pt x="15" y="2"/>
                    <a:pt x="6" y="25"/>
                    <a:pt x="5" y="34"/>
                  </a:cubicBezTo>
                  <a:cubicBezTo>
                    <a:pt x="4" y="43"/>
                    <a:pt x="2" y="52"/>
                    <a:pt x="2" y="60"/>
                  </a:cubicBezTo>
                  <a:cubicBezTo>
                    <a:pt x="7" y="52"/>
                    <a:pt x="9" y="40"/>
                    <a:pt x="10" y="31"/>
                  </a:cubicBezTo>
                  <a:cubicBezTo>
                    <a:pt x="11" y="24"/>
                    <a:pt x="10" y="6"/>
                    <a:pt x="20" y="6"/>
                  </a:cubicBezTo>
                  <a:cubicBezTo>
                    <a:pt x="15" y="4"/>
                    <a:pt x="10" y="3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9" name="Freeform 524">
              <a:extLst>
                <a:ext uri="{FF2B5EF4-FFF2-40B4-BE49-F238E27FC236}">
                  <a16:creationId xmlns:a16="http://schemas.microsoft.com/office/drawing/2014/main" id="{BA39948C-A143-4BC0-AA6B-579A8BF2E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950"/>
              <a:ext cx="20" cy="60"/>
            </a:xfrm>
            <a:custGeom>
              <a:avLst/>
              <a:gdLst>
                <a:gd name="T0" fmla="*/ 0 w 21"/>
                <a:gd name="T1" fmla="*/ 1 h 63"/>
                <a:gd name="T2" fmla="*/ 10 w 21"/>
                <a:gd name="T3" fmla="*/ 29 h 63"/>
                <a:gd name="T4" fmla="*/ 10 w 21"/>
                <a:gd name="T5" fmla="*/ 54 h 63"/>
                <a:gd name="T6" fmla="*/ 13 w 21"/>
                <a:gd name="T7" fmla="*/ 26 h 63"/>
                <a:gd name="T8" fmla="*/ 18 w 21"/>
                <a:gd name="T9" fmla="*/ 1 h 63"/>
                <a:gd name="T10" fmla="*/ 10 w 21"/>
                <a:gd name="T11" fmla="*/ 0 h 63"/>
                <a:gd name="T12" fmla="*/ 1 w 21"/>
                <a:gd name="T13" fmla="*/ 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3">
                  <a:moveTo>
                    <a:pt x="0" y="1"/>
                  </a:moveTo>
                  <a:cubicBezTo>
                    <a:pt x="12" y="4"/>
                    <a:pt x="13" y="23"/>
                    <a:pt x="13" y="34"/>
                  </a:cubicBezTo>
                  <a:cubicBezTo>
                    <a:pt x="13" y="42"/>
                    <a:pt x="11" y="57"/>
                    <a:pt x="13" y="63"/>
                  </a:cubicBezTo>
                  <a:cubicBezTo>
                    <a:pt x="14" y="52"/>
                    <a:pt x="15" y="40"/>
                    <a:pt x="16" y="29"/>
                  </a:cubicBezTo>
                  <a:cubicBezTo>
                    <a:pt x="16" y="22"/>
                    <a:pt x="12" y="2"/>
                    <a:pt x="21" y="1"/>
                  </a:cubicBezTo>
                  <a:cubicBezTo>
                    <a:pt x="17" y="1"/>
                    <a:pt x="14" y="0"/>
                    <a:pt x="10" y="0"/>
                  </a:cubicBezTo>
                  <a:cubicBezTo>
                    <a:pt x="7" y="0"/>
                    <a:pt x="4" y="1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0" name="Freeform 525">
              <a:extLst>
                <a:ext uri="{FF2B5EF4-FFF2-40B4-BE49-F238E27FC236}">
                  <a16:creationId xmlns:a16="http://schemas.microsoft.com/office/drawing/2014/main" id="{10E7B71D-793F-47E7-B5E1-05FB6541D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1968"/>
              <a:ext cx="21" cy="60"/>
            </a:xfrm>
            <a:custGeom>
              <a:avLst/>
              <a:gdLst>
                <a:gd name="T0" fmla="*/ 2 w 21"/>
                <a:gd name="T1" fmla="*/ 0 h 62"/>
                <a:gd name="T2" fmla="*/ 8 w 21"/>
                <a:gd name="T3" fmla="*/ 10 h 62"/>
                <a:gd name="T4" fmla="*/ 8 w 21"/>
                <a:gd name="T5" fmla="*/ 28 h 62"/>
                <a:gd name="T6" fmla="*/ 1 w 21"/>
                <a:gd name="T7" fmla="*/ 56 h 62"/>
                <a:gd name="T8" fmla="*/ 7 w 21"/>
                <a:gd name="T9" fmla="*/ 44 h 62"/>
                <a:gd name="T10" fmla="*/ 11 w 21"/>
                <a:gd name="T11" fmla="*/ 29 h 62"/>
                <a:gd name="T12" fmla="*/ 21 w 21"/>
                <a:gd name="T13" fmla="*/ 4 h 62"/>
                <a:gd name="T14" fmla="*/ 3 w 21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2">
                  <a:moveTo>
                    <a:pt x="2" y="0"/>
                  </a:moveTo>
                  <a:cubicBezTo>
                    <a:pt x="4" y="3"/>
                    <a:pt x="7" y="6"/>
                    <a:pt x="8" y="10"/>
                  </a:cubicBezTo>
                  <a:cubicBezTo>
                    <a:pt x="10" y="17"/>
                    <a:pt x="9" y="24"/>
                    <a:pt x="8" y="31"/>
                  </a:cubicBezTo>
                  <a:cubicBezTo>
                    <a:pt x="6" y="41"/>
                    <a:pt x="0" y="53"/>
                    <a:pt x="1" y="62"/>
                  </a:cubicBezTo>
                  <a:cubicBezTo>
                    <a:pt x="1" y="58"/>
                    <a:pt x="5" y="54"/>
                    <a:pt x="7" y="49"/>
                  </a:cubicBezTo>
                  <a:cubicBezTo>
                    <a:pt x="9" y="44"/>
                    <a:pt x="10" y="37"/>
                    <a:pt x="11" y="32"/>
                  </a:cubicBezTo>
                  <a:cubicBezTo>
                    <a:pt x="12" y="25"/>
                    <a:pt x="11" y="5"/>
                    <a:pt x="21" y="4"/>
                  </a:cubicBezTo>
                  <a:cubicBezTo>
                    <a:pt x="15" y="4"/>
                    <a:pt x="9" y="1"/>
                    <a:pt x="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1" name="Freeform 526">
              <a:extLst>
                <a:ext uri="{FF2B5EF4-FFF2-40B4-BE49-F238E27FC236}">
                  <a16:creationId xmlns:a16="http://schemas.microsoft.com/office/drawing/2014/main" id="{CD1AE8A0-E16D-4FFE-903F-DFB4C0914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958"/>
              <a:ext cx="31" cy="50"/>
            </a:xfrm>
            <a:custGeom>
              <a:avLst/>
              <a:gdLst>
                <a:gd name="T0" fmla="*/ 0 w 32"/>
                <a:gd name="T1" fmla="*/ 8 h 53"/>
                <a:gd name="T2" fmla="*/ 16 w 32"/>
                <a:gd name="T3" fmla="*/ 28 h 53"/>
                <a:gd name="T4" fmla="*/ 29 w 32"/>
                <a:gd name="T5" fmla="*/ 44 h 53"/>
                <a:gd name="T6" fmla="*/ 18 w 32"/>
                <a:gd name="T7" fmla="*/ 23 h 53"/>
                <a:gd name="T8" fmla="*/ 15 w 32"/>
                <a:gd name="T9" fmla="*/ 0 h 53"/>
                <a:gd name="T10" fmla="*/ 4 w 32"/>
                <a:gd name="T11" fmla="*/ 8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10"/>
                  </a:moveTo>
                  <a:cubicBezTo>
                    <a:pt x="10" y="2"/>
                    <a:pt x="15" y="28"/>
                    <a:pt x="18" y="34"/>
                  </a:cubicBezTo>
                  <a:cubicBezTo>
                    <a:pt x="22" y="41"/>
                    <a:pt x="25" y="49"/>
                    <a:pt x="32" y="53"/>
                  </a:cubicBezTo>
                  <a:cubicBezTo>
                    <a:pt x="27" y="46"/>
                    <a:pt x="24" y="35"/>
                    <a:pt x="21" y="27"/>
                  </a:cubicBezTo>
                  <a:cubicBezTo>
                    <a:pt x="17" y="18"/>
                    <a:pt x="13" y="10"/>
                    <a:pt x="15" y="0"/>
                  </a:cubicBezTo>
                  <a:cubicBezTo>
                    <a:pt x="11" y="1"/>
                    <a:pt x="6" y="5"/>
                    <a:pt x="4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2" name="Freeform 527">
              <a:extLst>
                <a:ext uri="{FF2B5EF4-FFF2-40B4-BE49-F238E27FC236}">
                  <a16:creationId xmlns:a16="http://schemas.microsoft.com/office/drawing/2014/main" id="{D57A2D58-487E-4249-8BE5-100F9ADD5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886"/>
              <a:ext cx="21" cy="43"/>
            </a:xfrm>
            <a:custGeom>
              <a:avLst/>
              <a:gdLst>
                <a:gd name="T0" fmla="*/ 0 w 22"/>
                <a:gd name="T1" fmla="*/ 11 h 45"/>
                <a:gd name="T2" fmla="*/ 19 w 22"/>
                <a:gd name="T3" fmla="*/ 39 h 45"/>
                <a:gd name="T4" fmla="*/ 11 w 22"/>
                <a:gd name="T5" fmla="*/ 21 h 45"/>
                <a:gd name="T6" fmla="*/ 9 w 22"/>
                <a:gd name="T7" fmla="*/ 0 h 45"/>
                <a:gd name="T8" fmla="*/ 2 w 22"/>
                <a:gd name="T9" fmla="*/ 1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5">
                  <a:moveTo>
                    <a:pt x="0" y="11"/>
                  </a:moveTo>
                  <a:cubicBezTo>
                    <a:pt x="7" y="9"/>
                    <a:pt x="20" y="39"/>
                    <a:pt x="22" y="45"/>
                  </a:cubicBezTo>
                  <a:cubicBezTo>
                    <a:pt x="21" y="37"/>
                    <a:pt x="19" y="31"/>
                    <a:pt x="14" y="24"/>
                  </a:cubicBezTo>
                  <a:cubicBezTo>
                    <a:pt x="10" y="16"/>
                    <a:pt x="9" y="10"/>
                    <a:pt x="9" y="0"/>
                  </a:cubicBezTo>
                  <a:cubicBezTo>
                    <a:pt x="5" y="3"/>
                    <a:pt x="3" y="7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Freeform 528">
              <a:extLst>
                <a:ext uri="{FF2B5EF4-FFF2-40B4-BE49-F238E27FC236}">
                  <a16:creationId xmlns:a16="http://schemas.microsoft.com/office/drawing/2014/main" id="{A66EF3A2-37D4-4A6D-844E-C059A5F74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821"/>
              <a:ext cx="15" cy="14"/>
            </a:xfrm>
            <a:custGeom>
              <a:avLst/>
              <a:gdLst>
                <a:gd name="T0" fmla="*/ 0 w 16"/>
                <a:gd name="T1" fmla="*/ 10 h 15"/>
                <a:gd name="T2" fmla="*/ 13 w 16"/>
                <a:gd name="T3" fmla="*/ 12 h 15"/>
                <a:gd name="T4" fmla="*/ 8 w 16"/>
                <a:gd name="T5" fmla="*/ 7 h 15"/>
                <a:gd name="T6" fmla="*/ 2 w 16"/>
                <a:gd name="T7" fmla="*/ 0 h 15"/>
                <a:gd name="T8" fmla="*/ 0 w 16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0" y="13"/>
                  </a:moveTo>
                  <a:cubicBezTo>
                    <a:pt x="0" y="5"/>
                    <a:pt x="13" y="13"/>
                    <a:pt x="16" y="15"/>
                  </a:cubicBezTo>
                  <a:cubicBezTo>
                    <a:pt x="14" y="12"/>
                    <a:pt x="11" y="10"/>
                    <a:pt x="8" y="8"/>
                  </a:cubicBezTo>
                  <a:cubicBezTo>
                    <a:pt x="5" y="6"/>
                    <a:pt x="4" y="3"/>
                    <a:pt x="2" y="0"/>
                  </a:cubicBezTo>
                  <a:cubicBezTo>
                    <a:pt x="1" y="3"/>
                    <a:pt x="1" y="8"/>
                    <a:pt x="0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4" name="Freeform 529">
              <a:extLst>
                <a:ext uri="{FF2B5EF4-FFF2-40B4-BE49-F238E27FC236}">
                  <a16:creationId xmlns:a16="http://schemas.microsoft.com/office/drawing/2014/main" id="{C88CC00D-F1EA-489C-B4AB-D64A3DC6A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715"/>
              <a:ext cx="33" cy="57"/>
            </a:xfrm>
            <a:custGeom>
              <a:avLst/>
              <a:gdLst>
                <a:gd name="T0" fmla="*/ 0 w 34"/>
                <a:gd name="T1" fmla="*/ 10 h 60"/>
                <a:gd name="T2" fmla="*/ 12 w 34"/>
                <a:gd name="T3" fmla="*/ 19 h 60"/>
                <a:gd name="T4" fmla="*/ 21 w 34"/>
                <a:gd name="T5" fmla="*/ 33 h 60"/>
                <a:gd name="T6" fmla="*/ 31 w 34"/>
                <a:gd name="T7" fmla="*/ 51 h 60"/>
                <a:gd name="T8" fmla="*/ 23 w 34"/>
                <a:gd name="T9" fmla="*/ 36 h 60"/>
                <a:gd name="T10" fmla="*/ 17 w 34"/>
                <a:gd name="T11" fmla="*/ 25 h 60"/>
                <a:gd name="T12" fmla="*/ 11 w 34"/>
                <a:gd name="T13" fmla="*/ 0 h 60"/>
                <a:gd name="T14" fmla="*/ 6 w 34"/>
                <a:gd name="T15" fmla="*/ 3 h 60"/>
                <a:gd name="T16" fmla="*/ 2 w 34"/>
                <a:gd name="T17" fmla="*/ 1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60">
                  <a:moveTo>
                    <a:pt x="0" y="12"/>
                  </a:moveTo>
                  <a:cubicBezTo>
                    <a:pt x="6" y="8"/>
                    <a:pt x="10" y="18"/>
                    <a:pt x="12" y="22"/>
                  </a:cubicBezTo>
                  <a:cubicBezTo>
                    <a:pt x="16" y="28"/>
                    <a:pt x="21" y="33"/>
                    <a:pt x="24" y="39"/>
                  </a:cubicBezTo>
                  <a:cubicBezTo>
                    <a:pt x="27" y="46"/>
                    <a:pt x="30" y="54"/>
                    <a:pt x="34" y="60"/>
                  </a:cubicBezTo>
                  <a:cubicBezTo>
                    <a:pt x="33" y="54"/>
                    <a:pt x="29" y="48"/>
                    <a:pt x="26" y="42"/>
                  </a:cubicBezTo>
                  <a:cubicBezTo>
                    <a:pt x="24" y="37"/>
                    <a:pt x="21" y="32"/>
                    <a:pt x="19" y="28"/>
                  </a:cubicBezTo>
                  <a:cubicBezTo>
                    <a:pt x="14" y="21"/>
                    <a:pt x="5" y="8"/>
                    <a:pt x="11" y="0"/>
                  </a:cubicBezTo>
                  <a:cubicBezTo>
                    <a:pt x="9" y="1"/>
                    <a:pt x="7" y="2"/>
                    <a:pt x="6" y="3"/>
                  </a:cubicBezTo>
                  <a:cubicBezTo>
                    <a:pt x="4" y="6"/>
                    <a:pt x="3" y="8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5" name="Freeform 530">
              <a:extLst>
                <a:ext uri="{FF2B5EF4-FFF2-40B4-BE49-F238E27FC236}">
                  <a16:creationId xmlns:a16="http://schemas.microsoft.com/office/drawing/2014/main" id="{028C5814-466C-4DFB-AA3F-46D071D7A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680"/>
              <a:ext cx="33" cy="58"/>
            </a:xfrm>
            <a:custGeom>
              <a:avLst/>
              <a:gdLst>
                <a:gd name="T0" fmla="*/ 0 w 35"/>
                <a:gd name="T1" fmla="*/ 8 h 60"/>
                <a:gd name="T2" fmla="*/ 5 w 35"/>
                <a:gd name="T3" fmla="*/ 8 h 60"/>
                <a:gd name="T4" fmla="*/ 9 w 35"/>
                <a:gd name="T5" fmla="*/ 15 h 60"/>
                <a:gd name="T6" fmla="*/ 21 w 35"/>
                <a:gd name="T7" fmla="*/ 36 h 60"/>
                <a:gd name="T8" fmla="*/ 29 w 35"/>
                <a:gd name="T9" fmla="*/ 54 h 60"/>
                <a:gd name="T10" fmla="*/ 23 w 35"/>
                <a:gd name="T11" fmla="*/ 39 h 60"/>
                <a:gd name="T12" fmla="*/ 17 w 35"/>
                <a:gd name="T13" fmla="*/ 22 h 60"/>
                <a:gd name="T14" fmla="*/ 10 w 35"/>
                <a:gd name="T15" fmla="*/ 0 h 60"/>
                <a:gd name="T16" fmla="*/ 7 w 35"/>
                <a:gd name="T17" fmla="*/ 3 h 60"/>
                <a:gd name="T18" fmla="*/ 0 w 35"/>
                <a:gd name="T19" fmla="*/ 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60">
                  <a:moveTo>
                    <a:pt x="0" y="8"/>
                  </a:moveTo>
                  <a:cubicBezTo>
                    <a:pt x="2" y="9"/>
                    <a:pt x="4" y="8"/>
                    <a:pt x="5" y="8"/>
                  </a:cubicBezTo>
                  <a:cubicBezTo>
                    <a:pt x="9" y="9"/>
                    <a:pt x="11" y="13"/>
                    <a:pt x="12" y="15"/>
                  </a:cubicBezTo>
                  <a:cubicBezTo>
                    <a:pt x="17" y="23"/>
                    <a:pt x="21" y="31"/>
                    <a:pt x="24" y="39"/>
                  </a:cubicBezTo>
                  <a:cubicBezTo>
                    <a:pt x="26" y="47"/>
                    <a:pt x="30" y="54"/>
                    <a:pt x="35" y="60"/>
                  </a:cubicBezTo>
                  <a:cubicBezTo>
                    <a:pt x="35" y="55"/>
                    <a:pt x="30" y="47"/>
                    <a:pt x="27" y="42"/>
                  </a:cubicBezTo>
                  <a:cubicBezTo>
                    <a:pt x="25" y="36"/>
                    <a:pt x="22" y="31"/>
                    <a:pt x="20" y="25"/>
                  </a:cubicBezTo>
                  <a:cubicBezTo>
                    <a:pt x="17" y="18"/>
                    <a:pt x="10" y="8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1" y="5"/>
                    <a:pt x="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6" name="Freeform 531">
              <a:extLst>
                <a:ext uri="{FF2B5EF4-FFF2-40B4-BE49-F238E27FC236}">
                  <a16:creationId xmlns:a16="http://schemas.microsoft.com/office/drawing/2014/main" id="{E9090B01-7CC1-4AFB-8A3C-603A40F8F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039"/>
              <a:ext cx="54" cy="44"/>
            </a:xfrm>
            <a:custGeom>
              <a:avLst/>
              <a:gdLst>
                <a:gd name="T0" fmla="*/ 3 w 57"/>
                <a:gd name="T1" fmla="*/ 29 h 46"/>
                <a:gd name="T2" fmla="*/ 19 w 57"/>
                <a:gd name="T3" fmla="*/ 5 h 46"/>
                <a:gd name="T4" fmla="*/ 45 w 57"/>
                <a:gd name="T5" fmla="*/ 12 h 46"/>
                <a:gd name="T6" fmla="*/ 28 w 57"/>
                <a:gd name="T7" fmla="*/ 35 h 46"/>
                <a:gd name="T8" fmla="*/ 3 w 57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6">
                  <a:moveTo>
                    <a:pt x="3" y="32"/>
                  </a:moveTo>
                  <a:cubicBezTo>
                    <a:pt x="0" y="22"/>
                    <a:pt x="8" y="10"/>
                    <a:pt x="22" y="5"/>
                  </a:cubicBezTo>
                  <a:cubicBezTo>
                    <a:pt x="36" y="0"/>
                    <a:pt x="50" y="5"/>
                    <a:pt x="53" y="15"/>
                  </a:cubicBezTo>
                  <a:cubicBezTo>
                    <a:pt x="57" y="24"/>
                    <a:pt x="48" y="36"/>
                    <a:pt x="34" y="41"/>
                  </a:cubicBezTo>
                  <a:cubicBezTo>
                    <a:pt x="21" y="46"/>
                    <a:pt x="7" y="41"/>
                    <a:pt x="3" y="32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7" name="Freeform 532">
              <a:extLst>
                <a:ext uri="{FF2B5EF4-FFF2-40B4-BE49-F238E27FC236}">
                  <a16:creationId xmlns:a16="http://schemas.microsoft.com/office/drawing/2014/main" id="{15F8359F-0BF2-4B2C-B923-017B67B07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040"/>
              <a:ext cx="53" cy="38"/>
            </a:xfrm>
            <a:custGeom>
              <a:avLst/>
              <a:gdLst>
                <a:gd name="T0" fmla="*/ 3 w 55"/>
                <a:gd name="T1" fmla="*/ 10 h 40"/>
                <a:gd name="T2" fmla="*/ 30 w 55"/>
                <a:gd name="T3" fmla="*/ 5 h 40"/>
                <a:gd name="T4" fmla="*/ 46 w 55"/>
                <a:gd name="T5" fmla="*/ 27 h 40"/>
                <a:gd name="T6" fmla="*/ 18 w 55"/>
                <a:gd name="T7" fmla="*/ 29 h 40"/>
                <a:gd name="T8" fmla="*/ 3 w 55"/>
                <a:gd name="T9" fmla="*/ 1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0">
                  <a:moveTo>
                    <a:pt x="3" y="10"/>
                  </a:moveTo>
                  <a:cubicBezTo>
                    <a:pt x="6" y="2"/>
                    <a:pt x="20" y="0"/>
                    <a:pt x="33" y="5"/>
                  </a:cubicBezTo>
                  <a:cubicBezTo>
                    <a:pt x="47" y="11"/>
                    <a:pt x="55" y="22"/>
                    <a:pt x="52" y="30"/>
                  </a:cubicBezTo>
                  <a:cubicBezTo>
                    <a:pt x="48" y="38"/>
                    <a:pt x="35" y="40"/>
                    <a:pt x="21" y="35"/>
                  </a:cubicBezTo>
                  <a:cubicBezTo>
                    <a:pt x="8" y="29"/>
                    <a:pt x="0" y="18"/>
                    <a:pt x="3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8" name="Freeform 533">
              <a:extLst>
                <a:ext uri="{FF2B5EF4-FFF2-40B4-BE49-F238E27FC236}">
                  <a16:creationId xmlns:a16="http://schemas.microsoft.com/office/drawing/2014/main" id="{86DA2001-6733-4C2F-BA2E-2824062D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71"/>
              <a:ext cx="43" cy="36"/>
            </a:xfrm>
            <a:custGeom>
              <a:avLst/>
              <a:gdLst>
                <a:gd name="T0" fmla="*/ 2 w 45"/>
                <a:gd name="T1" fmla="*/ 14 h 37"/>
                <a:gd name="T2" fmla="*/ 23 w 45"/>
                <a:gd name="T3" fmla="*/ 3 h 37"/>
                <a:gd name="T4" fmla="*/ 37 w 45"/>
                <a:gd name="T5" fmla="*/ 21 h 37"/>
                <a:gd name="T6" fmla="*/ 15 w 45"/>
                <a:gd name="T7" fmla="*/ 31 h 37"/>
                <a:gd name="T8" fmla="*/ 2 w 45"/>
                <a:gd name="T9" fmla="*/ 1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2" y="14"/>
                  </a:moveTo>
                  <a:cubicBezTo>
                    <a:pt x="4" y="5"/>
                    <a:pt x="15" y="0"/>
                    <a:pt x="26" y="3"/>
                  </a:cubicBezTo>
                  <a:cubicBezTo>
                    <a:pt x="37" y="6"/>
                    <a:pt x="45" y="15"/>
                    <a:pt x="43" y="24"/>
                  </a:cubicBezTo>
                  <a:cubicBezTo>
                    <a:pt x="41" y="32"/>
                    <a:pt x="30" y="37"/>
                    <a:pt x="18" y="34"/>
                  </a:cubicBezTo>
                  <a:cubicBezTo>
                    <a:pt x="7" y="31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9" name="Freeform 534">
              <a:extLst>
                <a:ext uri="{FF2B5EF4-FFF2-40B4-BE49-F238E27FC236}">
                  <a16:creationId xmlns:a16="http://schemas.microsoft.com/office/drawing/2014/main" id="{BE968695-4BBD-4D21-824B-94E185713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987"/>
              <a:ext cx="40" cy="33"/>
            </a:xfrm>
            <a:custGeom>
              <a:avLst/>
              <a:gdLst>
                <a:gd name="T0" fmla="*/ 3 w 42"/>
                <a:gd name="T1" fmla="*/ 6 h 34"/>
                <a:gd name="T2" fmla="*/ 25 w 42"/>
                <a:gd name="T3" fmla="*/ 7 h 34"/>
                <a:gd name="T4" fmla="*/ 33 w 42"/>
                <a:gd name="T5" fmla="*/ 25 h 34"/>
                <a:gd name="T6" fmla="*/ 12 w 42"/>
                <a:gd name="T7" fmla="*/ 24 h 34"/>
                <a:gd name="T8" fmla="*/ 3 w 42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" y="6"/>
                  </a:moveTo>
                  <a:cubicBezTo>
                    <a:pt x="7" y="0"/>
                    <a:pt x="18" y="1"/>
                    <a:pt x="28" y="7"/>
                  </a:cubicBezTo>
                  <a:cubicBezTo>
                    <a:pt x="37" y="13"/>
                    <a:pt x="42" y="23"/>
                    <a:pt x="39" y="28"/>
                  </a:cubicBezTo>
                  <a:cubicBezTo>
                    <a:pt x="35" y="34"/>
                    <a:pt x="24" y="33"/>
                    <a:pt x="15" y="27"/>
                  </a:cubicBezTo>
                  <a:cubicBezTo>
                    <a:pt x="5" y="21"/>
                    <a:pt x="0" y="11"/>
                    <a:pt x="3" y="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0" name="Freeform 535">
              <a:extLst>
                <a:ext uri="{FF2B5EF4-FFF2-40B4-BE49-F238E27FC236}">
                  <a16:creationId xmlns:a16="http://schemas.microsoft.com/office/drawing/2014/main" id="{FDBD96A6-C4A4-4B37-B0E8-5B16A3239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712"/>
              <a:ext cx="45" cy="36"/>
            </a:xfrm>
            <a:custGeom>
              <a:avLst/>
              <a:gdLst>
                <a:gd name="T0" fmla="*/ 4 w 46"/>
                <a:gd name="T1" fmla="*/ 24 h 38"/>
                <a:gd name="T2" fmla="*/ 17 w 46"/>
                <a:gd name="T3" fmla="*/ 4 h 38"/>
                <a:gd name="T4" fmla="*/ 40 w 46"/>
                <a:gd name="T5" fmla="*/ 9 h 38"/>
                <a:gd name="T6" fmla="*/ 27 w 46"/>
                <a:gd name="T7" fmla="*/ 27 h 38"/>
                <a:gd name="T8" fmla="*/ 4 w 46"/>
                <a:gd name="T9" fmla="*/ 2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4" y="27"/>
                  </a:moveTo>
                  <a:cubicBezTo>
                    <a:pt x="0" y="19"/>
                    <a:pt x="6" y="9"/>
                    <a:pt x="17" y="4"/>
                  </a:cubicBezTo>
                  <a:cubicBezTo>
                    <a:pt x="28" y="0"/>
                    <a:pt x="39" y="2"/>
                    <a:pt x="43" y="10"/>
                  </a:cubicBezTo>
                  <a:cubicBezTo>
                    <a:pt x="46" y="19"/>
                    <a:pt x="40" y="29"/>
                    <a:pt x="30" y="33"/>
                  </a:cubicBezTo>
                  <a:cubicBezTo>
                    <a:pt x="19" y="38"/>
                    <a:pt x="7" y="35"/>
                    <a:pt x="4" y="27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1" name="Freeform 536">
              <a:extLst>
                <a:ext uri="{FF2B5EF4-FFF2-40B4-BE49-F238E27FC236}">
                  <a16:creationId xmlns:a16="http://schemas.microsoft.com/office/drawing/2014/main" id="{343E3026-D740-4F92-BC8C-6430FA277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751"/>
              <a:ext cx="28" cy="28"/>
            </a:xfrm>
            <a:custGeom>
              <a:avLst/>
              <a:gdLst>
                <a:gd name="T0" fmla="*/ 4 w 29"/>
                <a:gd name="T1" fmla="*/ 22 h 29"/>
                <a:gd name="T2" fmla="*/ 7 w 29"/>
                <a:gd name="T3" fmla="*/ 7 h 29"/>
                <a:gd name="T4" fmla="*/ 22 w 29"/>
                <a:gd name="T5" fmla="*/ 4 h 29"/>
                <a:gd name="T6" fmla="*/ 18 w 29"/>
                <a:gd name="T7" fmla="*/ 19 h 29"/>
                <a:gd name="T8" fmla="*/ 4 w 29"/>
                <a:gd name="T9" fmla="*/ 2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4" y="25"/>
                  </a:moveTo>
                  <a:cubicBezTo>
                    <a:pt x="0" y="21"/>
                    <a:pt x="1" y="13"/>
                    <a:pt x="7" y="7"/>
                  </a:cubicBezTo>
                  <a:cubicBezTo>
                    <a:pt x="13" y="2"/>
                    <a:pt x="21" y="0"/>
                    <a:pt x="25" y="4"/>
                  </a:cubicBezTo>
                  <a:cubicBezTo>
                    <a:pt x="29" y="8"/>
                    <a:pt x="27" y="16"/>
                    <a:pt x="21" y="22"/>
                  </a:cubicBezTo>
                  <a:cubicBezTo>
                    <a:pt x="16" y="28"/>
                    <a:pt x="8" y="29"/>
                    <a:pt x="4" y="25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2" name="Freeform 537">
              <a:extLst>
                <a:ext uri="{FF2B5EF4-FFF2-40B4-BE49-F238E27FC236}">
                  <a16:creationId xmlns:a16="http://schemas.microsoft.com/office/drawing/2014/main" id="{C4F0A720-D1FB-4AE8-9532-188F7EB09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756"/>
              <a:ext cx="377" cy="373"/>
            </a:xfrm>
            <a:custGeom>
              <a:avLst/>
              <a:gdLst>
                <a:gd name="T0" fmla="*/ 0 w 394"/>
                <a:gd name="T1" fmla="*/ 341 h 390"/>
                <a:gd name="T2" fmla="*/ 90 w 394"/>
                <a:gd name="T3" fmla="*/ 231 h 390"/>
                <a:gd name="T4" fmla="*/ 181 w 394"/>
                <a:gd name="T5" fmla="*/ 100 h 390"/>
                <a:gd name="T6" fmla="*/ 292 w 394"/>
                <a:gd name="T7" fmla="*/ 22 h 390"/>
                <a:gd name="T8" fmla="*/ 345 w 394"/>
                <a:gd name="T9" fmla="*/ 0 h 3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390">
                  <a:moveTo>
                    <a:pt x="0" y="390"/>
                  </a:moveTo>
                  <a:cubicBezTo>
                    <a:pt x="44" y="367"/>
                    <a:pt x="75" y="304"/>
                    <a:pt x="102" y="265"/>
                  </a:cubicBezTo>
                  <a:cubicBezTo>
                    <a:pt x="136" y="216"/>
                    <a:pt x="166" y="159"/>
                    <a:pt x="207" y="115"/>
                  </a:cubicBezTo>
                  <a:cubicBezTo>
                    <a:pt x="242" y="77"/>
                    <a:pt x="284" y="44"/>
                    <a:pt x="333" y="25"/>
                  </a:cubicBezTo>
                  <a:cubicBezTo>
                    <a:pt x="351" y="18"/>
                    <a:pt x="385" y="8"/>
                    <a:pt x="394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3" name="Freeform 538">
              <a:extLst>
                <a:ext uri="{FF2B5EF4-FFF2-40B4-BE49-F238E27FC236}">
                  <a16:creationId xmlns:a16="http://schemas.microsoft.com/office/drawing/2014/main" id="{E73728DE-150F-4ABE-A9EF-A1751C9D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595"/>
              <a:ext cx="167" cy="262"/>
            </a:xfrm>
            <a:custGeom>
              <a:avLst/>
              <a:gdLst>
                <a:gd name="T0" fmla="*/ 0 w 175"/>
                <a:gd name="T1" fmla="*/ 240 h 274"/>
                <a:gd name="T2" fmla="*/ 73 w 175"/>
                <a:gd name="T3" fmla="*/ 90 h 274"/>
                <a:gd name="T4" fmla="*/ 152 w 175"/>
                <a:gd name="T5" fmla="*/ 3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74">
                  <a:moveTo>
                    <a:pt x="0" y="274"/>
                  </a:moveTo>
                  <a:cubicBezTo>
                    <a:pt x="33" y="218"/>
                    <a:pt x="61" y="162"/>
                    <a:pt x="85" y="102"/>
                  </a:cubicBezTo>
                  <a:cubicBezTo>
                    <a:pt x="99" y="64"/>
                    <a:pt x="126" y="0"/>
                    <a:pt x="175" y="3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4" name="Freeform 539">
              <a:extLst>
                <a:ext uri="{FF2B5EF4-FFF2-40B4-BE49-F238E27FC236}">
                  <a16:creationId xmlns:a16="http://schemas.microsoft.com/office/drawing/2014/main" id="{509313FC-9439-4A91-8B99-9358284CB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747"/>
              <a:ext cx="202" cy="321"/>
            </a:xfrm>
            <a:custGeom>
              <a:avLst/>
              <a:gdLst>
                <a:gd name="T0" fmla="*/ 185 w 211"/>
                <a:gd name="T1" fmla="*/ 0 h 335"/>
                <a:gd name="T2" fmla="*/ 97 w 211"/>
                <a:gd name="T3" fmla="*/ 53 h 335"/>
                <a:gd name="T4" fmla="*/ 31 w 211"/>
                <a:gd name="T5" fmla="*/ 156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6" y="30"/>
                    <a:pt x="144" y="38"/>
                    <a:pt x="111" y="59"/>
                  </a:cubicBezTo>
                  <a:cubicBezTo>
                    <a:pt x="66" y="86"/>
                    <a:pt x="48" y="126"/>
                    <a:pt x="34" y="177"/>
                  </a:cubicBezTo>
                  <a:cubicBezTo>
                    <a:pt x="21" y="227"/>
                    <a:pt x="23" y="291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5" name="Freeform 540">
              <a:extLst>
                <a:ext uri="{FF2B5EF4-FFF2-40B4-BE49-F238E27FC236}">
                  <a16:creationId xmlns:a16="http://schemas.microsoft.com/office/drawing/2014/main" id="{EF672868-5A06-420A-B7F3-EB95A444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845"/>
              <a:ext cx="384" cy="440"/>
            </a:xfrm>
            <a:custGeom>
              <a:avLst/>
              <a:gdLst>
                <a:gd name="T0" fmla="*/ 352 w 401"/>
                <a:gd name="T1" fmla="*/ 0 h 460"/>
                <a:gd name="T2" fmla="*/ 292 w 401"/>
                <a:gd name="T3" fmla="*/ 70 h 460"/>
                <a:gd name="T4" fmla="*/ 199 w 401"/>
                <a:gd name="T5" fmla="*/ 124 h 460"/>
                <a:gd name="T6" fmla="*/ 107 w 401"/>
                <a:gd name="T7" fmla="*/ 260 h 460"/>
                <a:gd name="T8" fmla="*/ 0 w 401"/>
                <a:gd name="T9" fmla="*/ 403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60">
                  <a:moveTo>
                    <a:pt x="401" y="0"/>
                  </a:moveTo>
                  <a:cubicBezTo>
                    <a:pt x="399" y="31"/>
                    <a:pt x="357" y="64"/>
                    <a:pt x="333" y="79"/>
                  </a:cubicBezTo>
                  <a:cubicBezTo>
                    <a:pt x="297" y="99"/>
                    <a:pt x="262" y="121"/>
                    <a:pt x="227" y="142"/>
                  </a:cubicBezTo>
                  <a:cubicBezTo>
                    <a:pt x="171" y="176"/>
                    <a:pt x="146" y="240"/>
                    <a:pt x="122" y="297"/>
                  </a:cubicBezTo>
                  <a:cubicBezTo>
                    <a:pt x="101" y="347"/>
                    <a:pt x="67" y="457"/>
                    <a:pt x="0" y="46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6" name="Freeform 541">
              <a:extLst>
                <a:ext uri="{FF2B5EF4-FFF2-40B4-BE49-F238E27FC236}">
                  <a16:creationId xmlns:a16="http://schemas.microsoft.com/office/drawing/2014/main" id="{25C78982-D2F1-48B0-BF3A-A939B7DEC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126"/>
              <a:ext cx="328" cy="12"/>
            </a:xfrm>
            <a:custGeom>
              <a:avLst/>
              <a:gdLst>
                <a:gd name="T0" fmla="*/ 302 w 342"/>
                <a:gd name="T1" fmla="*/ 3 h 12"/>
                <a:gd name="T2" fmla="*/ 87 w 342"/>
                <a:gd name="T3" fmla="*/ 12 h 12"/>
                <a:gd name="T4" fmla="*/ 0 w 342"/>
                <a:gd name="T5" fmla="*/ 1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2" h="12">
                  <a:moveTo>
                    <a:pt x="342" y="3"/>
                  </a:moveTo>
                  <a:cubicBezTo>
                    <a:pt x="261" y="0"/>
                    <a:pt x="181" y="12"/>
                    <a:pt x="99" y="12"/>
                  </a:cubicBezTo>
                  <a:cubicBezTo>
                    <a:pt x="66" y="12"/>
                    <a:pt x="33" y="11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7" name="Freeform 542">
              <a:extLst>
                <a:ext uri="{FF2B5EF4-FFF2-40B4-BE49-F238E27FC236}">
                  <a16:creationId xmlns:a16="http://schemas.microsoft.com/office/drawing/2014/main" id="{93022256-F322-406C-94BC-479A2413C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113"/>
              <a:ext cx="400" cy="54"/>
            </a:xfrm>
            <a:custGeom>
              <a:avLst/>
              <a:gdLst>
                <a:gd name="T0" fmla="*/ 367 w 418"/>
                <a:gd name="T1" fmla="*/ 48 h 57"/>
                <a:gd name="T2" fmla="*/ 272 w 418"/>
                <a:gd name="T3" fmla="*/ 26 h 57"/>
                <a:gd name="T4" fmla="*/ 111 w 418"/>
                <a:gd name="T5" fmla="*/ 39 h 57"/>
                <a:gd name="T6" fmla="*/ 0 w 418"/>
                <a:gd name="T7" fmla="*/ 27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8" h="57">
                  <a:moveTo>
                    <a:pt x="418" y="57"/>
                  </a:moveTo>
                  <a:cubicBezTo>
                    <a:pt x="381" y="54"/>
                    <a:pt x="345" y="46"/>
                    <a:pt x="310" y="30"/>
                  </a:cubicBezTo>
                  <a:cubicBezTo>
                    <a:pt x="244" y="0"/>
                    <a:pt x="194" y="35"/>
                    <a:pt x="126" y="45"/>
                  </a:cubicBezTo>
                  <a:cubicBezTo>
                    <a:pt x="83" y="52"/>
                    <a:pt x="39" y="50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8" name="Freeform 543">
              <a:extLst>
                <a:ext uri="{FF2B5EF4-FFF2-40B4-BE49-F238E27FC236}">
                  <a16:creationId xmlns:a16="http://schemas.microsoft.com/office/drawing/2014/main" id="{50C19AD7-1A0A-41E5-AEA0-66D1A78D5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937"/>
              <a:ext cx="99" cy="144"/>
            </a:xfrm>
            <a:custGeom>
              <a:avLst/>
              <a:gdLst>
                <a:gd name="T0" fmla="*/ 14 w 104"/>
                <a:gd name="T1" fmla="*/ 5 h 150"/>
                <a:gd name="T2" fmla="*/ 2 w 104"/>
                <a:gd name="T3" fmla="*/ 23 h 150"/>
                <a:gd name="T4" fmla="*/ 19 w 104"/>
                <a:gd name="T5" fmla="*/ 51 h 150"/>
                <a:gd name="T6" fmla="*/ 0 w 104"/>
                <a:gd name="T7" fmla="*/ 81 h 150"/>
                <a:gd name="T8" fmla="*/ 21 w 104"/>
                <a:gd name="T9" fmla="*/ 91 h 150"/>
                <a:gd name="T10" fmla="*/ 16 w 104"/>
                <a:gd name="T11" fmla="*/ 123 h 150"/>
                <a:gd name="T12" fmla="*/ 30 w 104"/>
                <a:gd name="T13" fmla="*/ 122 h 150"/>
                <a:gd name="T14" fmla="*/ 49 w 104"/>
                <a:gd name="T15" fmla="*/ 132 h 150"/>
                <a:gd name="T16" fmla="*/ 58 w 104"/>
                <a:gd name="T17" fmla="*/ 105 h 150"/>
                <a:gd name="T18" fmla="*/ 74 w 104"/>
                <a:gd name="T19" fmla="*/ 90 h 150"/>
                <a:gd name="T20" fmla="*/ 63 w 104"/>
                <a:gd name="T21" fmla="*/ 52 h 150"/>
                <a:gd name="T22" fmla="*/ 89 w 104"/>
                <a:gd name="T23" fmla="*/ 27 h 150"/>
                <a:gd name="T24" fmla="*/ 65 w 104"/>
                <a:gd name="T25" fmla="*/ 0 h 150"/>
                <a:gd name="T26" fmla="*/ 14 w 104"/>
                <a:gd name="T27" fmla="*/ 5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4" h="150">
                  <a:moveTo>
                    <a:pt x="17" y="5"/>
                  </a:moveTo>
                  <a:cubicBezTo>
                    <a:pt x="17" y="5"/>
                    <a:pt x="16" y="15"/>
                    <a:pt x="2" y="26"/>
                  </a:cubicBezTo>
                  <a:cubicBezTo>
                    <a:pt x="2" y="26"/>
                    <a:pt x="20" y="37"/>
                    <a:pt x="22" y="57"/>
                  </a:cubicBezTo>
                  <a:cubicBezTo>
                    <a:pt x="23" y="77"/>
                    <a:pt x="6" y="88"/>
                    <a:pt x="0" y="91"/>
                  </a:cubicBezTo>
                  <a:cubicBezTo>
                    <a:pt x="0" y="91"/>
                    <a:pt x="19" y="93"/>
                    <a:pt x="24" y="103"/>
                  </a:cubicBezTo>
                  <a:cubicBezTo>
                    <a:pt x="30" y="113"/>
                    <a:pt x="19" y="139"/>
                    <a:pt x="19" y="139"/>
                  </a:cubicBezTo>
                  <a:cubicBezTo>
                    <a:pt x="19" y="139"/>
                    <a:pt x="30" y="134"/>
                    <a:pt x="36" y="137"/>
                  </a:cubicBezTo>
                  <a:cubicBezTo>
                    <a:pt x="43" y="139"/>
                    <a:pt x="57" y="150"/>
                    <a:pt x="57" y="150"/>
                  </a:cubicBezTo>
                  <a:cubicBezTo>
                    <a:pt x="57" y="150"/>
                    <a:pt x="58" y="129"/>
                    <a:pt x="67" y="119"/>
                  </a:cubicBezTo>
                  <a:cubicBezTo>
                    <a:pt x="75" y="108"/>
                    <a:pt x="86" y="102"/>
                    <a:pt x="86" y="102"/>
                  </a:cubicBezTo>
                  <a:cubicBezTo>
                    <a:pt x="86" y="102"/>
                    <a:pt x="67" y="70"/>
                    <a:pt x="72" y="58"/>
                  </a:cubicBezTo>
                  <a:cubicBezTo>
                    <a:pt x="76" y="46"/>
                    <a:pt x="83" y="37"/>
                    <a:pt x="104" y="30"/>
                  </a:cubicBezTo>
                  <a:cubicBezTo>
                    <a:pt x="104" y="30"/>
                    <a:pt x="77" y="20"/>
                    <a:pt x="75" y="0"/>
                  </a:cubicBezTo>
                  <a:cubicBezTo>
                    <a:pt x="75" y="0"/>
                    <a:pt x="67" y="20"/>
                    <a:pt x="17" y="5"/>
                  </a:cubicBezTo>
                  <a:close/>
                </a:path>
              </a:pathLst>
            </a:custGeom>
            <a:solidFill>
              <a:srgbClr val="E6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Freeform 544">
              <a:extLst>
                <a:ext uri="{FF2B5EF4-FFF2-40B4-BE49-F238E27FC236}">
                  <a16:creationId xmlns:a16="http://schemas.microsoft.com/office/drawing/2014/main" id="{11688654-AFAA-4168-AD91-90E4F066E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942"/>
              <a:ext cx="56" cy="139"/>
            </a:xfrm>
            <a:custGeom>
              <a:avLst/>
              <a:gdLst>
                <a:gd name="T0" fmla="*/ 38 w 59"/>
                <a:gd name="T1" fmla="*/ 105 h 145"/>
                <a:gd name="T2" fmla="*/ 41 w 59"/>
                <a:gd name="T3" fmla="*/ 86 h 145"/>
                <a:gd name="T4" fmla="*/ 19 w 59"/>
                <a:gd name="T5" fmla="*/ 76 h 145"/>
                <a:gd name="T6" fmla="*/ 38 w 59"/>
                <a:gd name="T7" fmla="*/ 46 h 145"/>
                <a:gd name="T8" fmla="*/ 21 w 59"/>
                <a:gd name="T9" fmla="*/ 18 h 145"/>
                <a:gd name="T10" fmla="*/ 32 w 59"/>
                <a:gd name="T11" fmla="*/ 5 h 145"/>
                <a:gd name="T12" fmla="*/ 14 w 59"/>
                <a:gd name="T13" fmla="*/ 0 h 145"/>
                <a:gd name="T14" fmla="*/ 2 w 59"/>
                <a:gd name="T15" fmla="*/ 18 h 145"/>
                <a:gd name="T16" fmla="*/ 19 w 59"/>
                <a:gd name="T17" fmla="*/ 46 h 145"/>
                <a:gd name="T18" fmla="*/ 0 w 59"/>
                <a:gd name="T19" fmla="*/ 76 h 145"/>
                <a:gd name="T20" fmla="*/ 21 w 59"/>
                <a:gd name="T21" fmla="*/ 86 h 145"/>
                <a:gd name="T22" fmla="*/ 16 w 59"/>
                <a:gd name="T23" fmla="*/ 118 h 145"/>
                <a:gd name="T24" fmla="*/ 30 w 59"/>
                <a:gd name="T25" fmla="*/ 117 h 145"/>
                <a:gd name="T26" fmla="*/ 48 w 59"/>
                <a:gd name="T27" fmla="*/ 127 h 145"/>
                <a:gd name="T28" fmla="*/ 50 w 59"/>
                <a:gd name="T29" fmla="*/ 117 h 145"/>
                <a:gd name="T30" fmla="*/ 50 w 59"/>
                <a:gd name="T31" fmla="*/ 117 h 145"/>
                <a:gd name="T32" fmla="*/ 38 w 59"/>
                <a:gd name="T33" fmla="*/ 105 h 1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145">
                  <a:moveTo>
                    <a:pt x="44" y="120"/>
                  </a:moveTo>
                  <a:cubicBezTo>
                    <a:pt x="44" y="120"/>
                    <a:pt x="52" y="108"/>
                    <a:pt x="47" y="98"/>
                  </a:cubicBezTo>
                  <a:cubicBezTo>
                    <a:pt x="42" y="88"/>
                    <a:pt x="22" y="86"/>
                    <a:pt x="22" y="86"/>
                  </a:cubicBezTo>
                  <a:cubicBezTo>
                    <a:pt x="28" y="83"/>
                    <a:pt x="46" y="72"/>
                    <a:pt x="44" y="52"/>
                  </a:cubicBezTo>
                  <a:cubicBezTo>
                    <a:pt x="43" y="32"/>
                    <a:pt x="24" y="21"/>
                    <a:pt x="24" y="21"/>
                  </a:cubicBezTo>
                  <a:cubicBezTo>
                    <a:pt x="33" y="15"/>
                    <a:pt x="37" y="9"/>
                    <a:pt x="38" y="5"/>
                  </a:cubicBezTo>
                  <a:cubicBezTo>
                    <a:pt x="32" y="4"/>
                    <a:pt x="25" y="2"/>
                    <a:pt x="17" y="0"/>
                  </a:cubicBezTo>
                  <a:cubicBezTo>
                    <a:pt x="17" y="0"/>
                    <a:pt x="16" y="10"/>
                    <a:pt x="2" y="21"/>
                  </a:cubicBezTo>
                  <a:cubicBezTo>
                    <a:pt x="2" y="21"/>
                    <a:pt x="20" y="32"/>
                    <a:pt x="22" y="52"/>
                  </a:cubicBezTo>
                  <a:cubicBezTo>
                    <a:pt x="23" y="72"/>
                    <a:pt x="6" y="83"/>
                    <a:pt x="0" y="86"/>
                  </a:cubicBezTo>
                  <a:cubicBezTo>
                    <a:pt x="0" y="86"/>
                    <a:pt x="19" y="88"/>
                    <a:pt x="24" y="98"/>
                  </a:cubicBezTo>
                  <a:cubicBezTo>
                    <a:pt x="30" y="108"/>
                    <a:pt x="19" y="134"/>
                    <a:pt x="19" y="134"/>
                  </a:cubicBezTo>
                  <a:cubicBezTo>
                    <a:pt x="19" y="134"/>
                    <a:pt x="30" y="129"/>
                    <a:pt x="36" y="132"/>
                  </a:cubicBezTo>
                  <a:cubicBezTo>
                    <a:pt x="43" y="134"/>
                    <a:pt x="57" y="145"/>
                    <a:pt x="57" y="145"/>
                  </a:cubicBezTo>
                  <a:cubicBezTo>
                    <a:pt x="57" y="145"/>
                    <a:pt x="58" y="139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57" y="119"/>
                    <a:pt x="44" y="120"/>
                    <a:pt x="44" y="120"/>
                  </a:cubicBezTo>
                  <a:close/>
                </a:path>
              </a:pathLst>
            </a:custGeom>
            <a:solidFill>
              <a:srgbClr val="E3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0" name="Freeform 545">
              <a:extLst>
                <a:ext uri="{FF2B5EF4-FFF2-40B4-BE49-F238E27FC236}">
                  <a16:creationId xmlns:a16="http://schemas.microsoft.com/office/drawing/2014/main" id="{AFC5ACB8-66EF-4B0C-835F-047F7B313C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" y="2551"/>
              <a:ext cx="1483" cy="379"/>
            </a:xfrm>
            <a:custGeom>
              <a:avLst/>
              <a:gdLst>
                <a:gd name="T0" fmla="*/ 0 w 1547"/>
                <a:gd name="T1" fmla="*/ 0 h 396"/>
                <a:gd name="T2" fmla="*/ 0 w 1547"/>
                <a:gd name="T3" fmla="*/ 0 h 396"/>
                <a:gd name="T4" fmla="*/ 1 w 1547"/>
                <a:gd name="T5" fmla="*/ 0 h 396"/>
                <a:gd name="T6" fmla="*/ 0 w 1547"/>
                <a:gd name="T7" fmla="*/ 0 h 396"/>
                <a:gd name="T8" fmla="*/ 1 w 1547"/>
                <a:gd name="T9" fmla="*/ 0 h 396"/>
                <a:gd name="T10" fmla="*/ 4 w 1547"/>
                <a:gd name="T11" fmla="*/ 0 h 396"/>
                <a:gd name="T12" fmla="*/ 1 w 1547"/>
                <a:gd name="T13" fmla="*/ 0 h 396"/>
                <a:gd name="T14" fmla="*/ 1360 w 1547"/>
                <a:gd name="T15" fmla="*/ 123 h 396"/>
                <a:gd name="T16" fmla="*/ 1236 w 1547"/>
                <a:gd name="T17" fmla="*/ 246 h 396"/>
                <a:gd name="T18" fmla="*/ 1219 w 1547"/>
                <a:gd name="T19" fmla="*/ 245 h 396"/>
                <a:gd name="T20" fmla="*/ 690 w 1547"/>
                <a:gd name="T21" fmla="*/ 262 h 396"/>
                <a:gd name="T22" fmla="*/ 688 w 1547"/>
                <a:gd name="T23" fmla="*/ 267 h 396"/>
                <a:gd name="T24" fmla="*/ 667 w 1547"/>
                <a:gd name="T25" fmla="*/ 306 h 396"/>
                <a:gd name="T26" fmla="*/ 667 w 1547"/>
                <a:gd name="T27" fmla="*/ 334 h 396"/>
                <a:gd name="T28" fmla="*/ 667 w 1547"/>
                <a:gd name="T29" fmla="*/ 338 h 396"/>
                <a:gd name="T30" fmla="*/ 675 w 1547"/>
                <a:gd name="T31" fmla="*/ 329 h 396"/>
                <a:gd name="T32" fmla="*/ 1219 w 1547"/>
                <a:gd name="T33" fmla="*/ 305 h 396"/>
                <a:gd name="T34" fmla="*/ 1236 w 1547"/>
                <a:gd name="T35" fmla="*/ 306 h 396"/>
                <a:gd name="T36" fmla="*/ 1363 w 1547"/>
                <a:gd name="T37" fmla="*/ 153 h 396"/>
                <a:gd name="T38" fmla="*/ 1360 w 1547"/>
                <a:gd name="T39" fmla="*/ 123 h 396"/>
                <a:gd name="T40" fmla="*/ 597 w 1547"/>
                <a:gd name="T41" fmla="*/ 337 h 396"/>
                <a:gd name="T42" fmla="*/ 601 w 1547"/>
                <a:gd name="T43" fmla="*/ 317 h 396"/>
                <a:gd name="T44" fmla="*/ 584 w 1547"/>
                <a:gd name="T45" fmla="*/ 296 h 396"/>
                <a:gd name="T46" fmla="*/ 581 w 1547"/>
                <a:gd name="T47" fmla="*/ 274 h 396"/>
                <a:gd name="T48" fmla="*/ 582 w 1547"/>
                <a:gd name="T49" fmla="*/ 262 h 396"/>
                <a:gd name="T50" fmla="*/ 101 w 1547"/>
                <a:gd name="T51" fmla="*/ 245 h 396"/>
                <a:gd name="T52" fmla="*/ 1 w 1547"/>
                <a:gd name="T53" fmla="*/ 305 h 396"/>
                <a:gd name="T54" fmla="*/ 590 w 1547"/>
                <a:gd name="T55" fmla="*/ 327 h 396"/>
                <a:gd name="T56" fmla="*/ 611 w 1547"/>
                <a:gd name="T57" fmla="*/ 347 h 396"/>
                <a:gd name="T58" fmla="*/ 597 w 1547"/>
                <a:gd name="T59" fmla="*/ 337 h 396"/>
                <a:gd name="T60" fmla="*/ 0 w 1547"/>
                <a:gd name="T61" fmla="*/ 305 h 396"/>
                <a:gd name="T62" fmla="*/ 1 w 1547"/>
                <a:gd name="T63" fmla="*/ 305 h 396"/>
                <a:gd name="T64" fmla="*/ 0 w 1547"/>
                <a:gd name="T65" fmla="*/ 305 h 3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47" h="3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  <a:moveTo>
                    <a:pt x="1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544" y="140"/>
                  </a:moveTo>
                  <a:cubicBezTo>
                    <a:pt x="1531" y="220"/>
                    <a:pt x="1473" y="281"/>
                    <a:pt x="1403" y="281"/>
                  </a:cubicBezTo>
                  <a:cubicBezTo>
                    <a:pt x="1396" y="281"/>
                    <a:pt x="1390" y="281"/>
                    <a:pt x="1384" y="280"/>
                  </a:cubicBezTo>
                  <a:cubicBezTo>
                    <a:pt x="1384" y="280"/>
                    <a:pt x="883" y="274"/>
                    <a:pt x="783" y="299"/>
                  </a:cubicBezTo>
                  <a:cubicBezTo>
                    <a:pt x="782" y="301"/>
                    <a:pt x="782" y="303"/>
                    <a:pt x="781" y="305"/>
                  </a:cubicBezTo>
                  <a:cubicBezTo>
                    <a:pt x="780" y="320"/>
                    <a:pt x="757" y="322"/>
                    <a:pt x="757" y="349"/>
                  </a:cubicBezTo>
                  <a:cubicBezTo>
                    <a:pt x="757" y="376"/>
                    <a:pt x="757" y="381"/>
                    <a:pt x="757" y="381"/>
                  </a:cubicBezTo>
                  <a:cubicBezTo>
                    <a:pt x="757" y="381"/>
                    <a:pt x="757" y="383"/>
                    <a:pt x="757" y="386"/>
                  </a:cubicBezTo>
                  <a:cubicBezTo>
                    <a:pt x="760" y="383"/>
                    <a:pt x="763" y="379"/>
                    <a:pt x="766" y="375"/>
                  </a:cubicBezTo>
                  <a:cubicBezTo>
                    <a:pt x="787" y="341"/>
                    <a:pt x="1384" y="348"/>
                    <a:pt x="1384" y="348"/>
                  </a:cubicBezTo>
                  <a:cubicBezTo>
                    <a:pt x="1390" y="348"/>
                    <a:pt x="1396" y="349"/>
                    <a:pt x="1403" y="349"/>
                  </a:cubicBezTo>
                  <a:cubicBezTo>
                    <a:pt x="1482" y="349"/>
                    <a:pt x="1547" y="271"/>
                    <a:pt x="1547" y="174"/>
                  </a:cubicBezTo>
                  <a:cubicBezTo>
                    <a:pt x="1547" y="162"/>
                    <a:pt x="1546" y="151"/>
                    <a:pt x="1544" y="140"/>
                  </a:cubicBezTo>
                  <a:close/>
                  <a:moveTo>
                    <a:pt x="678" y="384"/>
                  </a:moveTo>
                  <a:cubicBezTo>
                    <a:pt x="682" y="361"/>
                    <a:pt x="682" y="361"/>
                    <a:pt x="682" y="361"/>
                  </a:cubicBezTo>
                  <a:cubicBezTo>
                    <a:pt x="662" y="337"/>
                    <a:pt x="662" y="337"/>
                    <a:pt x="662" y="337"/>
                  </a:cubicBezTo>
                  <a:cubicBezTo>
                    <a:pt x="662" y="337"/>
                    <a:pt x="659" y="326"/>
                    <a:pt x="659" y="312"/>
                  </a:cubicBezTo>
                  <a:cubicBezTo>
                    <a:pt x="659" y="305"/>
                    <a:pt x="660" y="302"/>
                    <a:pt x="660" y="299"/>
                  </a:cubicBezTo>
                  <a:cubicBezTo>
                    <a:pt x="598" y="279"/>
                    <a:pt x="287" y="278"/>
                    <a:pt x="115" y="279"/>
                  </a:cubicBezTo>
                  <a:cubicBezTo>
                    <a:pt x="89" y="321"/>
                    <a:pt x="47" y="348"/>
                    <a:pt x="1" y="348"/>
                  </a:cubicBezTo>
                  <a:cubicBezTo>
                    <a:pt x="1" y="348"/>
                    <a:pt x="656" y="338"/>
                    <a:pt x="670" y="373"/>
                  </a:cubicBezTo>
                  <a:cubicBezTo>
                    <a:pt x="674" y="384"/>
                    <a:pt x="685" y="383"/>
                    <a:pt x="694" y="396"/>
                  </a:cubicBezTo>
                  <a:cubicBezTo>
                    <a:pt x="685" y="383"/>
                    <a:pt x="678" y="384"/>
                    <a:pt x="678" y="384"/>
                  </a:cubicBezTo>
                  <a:close/>
                  <a:moveTo>
                    <a:pt x="0" y="348"/>
                  </a:moveTo>
                  <a:cubicBezTo>
                    <a:pt x="1" y="348"/>
                    <a:pt x="1" y="348"/>
                    <a:pt x="1" y="348"/>
                  </a:cubicBezTo>
                  <a:cubicBezTo>
                    <a:pt x="0" y="348"/>
                    <a:pt x="0" y="348"/>
                    <a:pt x="0" y="348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1" name="Freeform 546">
              <a:extLst>
                <a:ext uri="{FF2B5EF4-FFF2-40B4-BE49-F238E27FC236}">
                  <a16:creationId xmlns:a16="http://schemas.microsoft.com/office/drawing/2014/main" id="{17317A17-2CE1-4105-99BA-4B4FBF317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684"/>
              <a:ext cx="189" cy="33"/>
            </a:xfrm>
            <a:custGeom>
              <a:avLst/>
              <a:gdLst>
                <a:gd name="T0" fmla="*/ 0 w 197"/>
                <a:gd name="T1" fmla="*/ 29 h 34"/>
                <a:gd name="T2" fmla="*/ 8 w 197"/>
                <a:gd name="T3" fmla="*/ 29 h 34"/>
                <a:gd name="T4" fmla="*/ 33 w 197"/>
                <a:gd name="T5" fmla="*/ 23 h 34"/>
                <a:gd name="T6" fmla="*/ 82 w 197"/>
                <a:gd name="T7" fmla="*/ 11 h 34"/>
                <a:gd name="T8" fmla="*/ 139 w 197"/>
                <a:gd name="T9" fmla="*/ 5 h 34"/>
                <a:gd name="T10" fmla="*/ 174 w 197"/>
                <a:gd name="T11" fmla="*/ 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34">
                  <a:moveTo>
                    <a:pt x="0" y="32"/>
                  </a:moveTo>
                  <a:cubicBezTo>
                    <a:pt x="3" y="34"/>
                    <a:pt x="6" y="32"/>
                    <a:pt x="8" y="32"/>
                  </a:cubicBezTo>
                  <a:cubicBezTo>
                    <a:pt x="18" y="30"/>
                    <a:pt x="27" y="28"/>
                    <a:pt x="37" y="26"/>
                  </a:cubicBezTo>
                  <a:cubicBezTo>
                    <a:pt x="56" y="22"/>
                    <a:pt x="74" y="14"/>
                    <a:pt x="93" y="11"/>
                  </a:cubicBezTo>
                  <a:cubicBezTo>
                    <a:pt x="114" y="7"/>
                    <a:pt x="136" y="5"/>
                    <a:pt x="157" y="5"/>
                  </a:cubicBezTo>
                  <a:cubicBezTo>
                    <a:pt x="171" y="5"/>
                    <a:pt x="184" y="0"/>
                    <a:pt x="197" y="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2" name="Freeform 547">
              <a:extLst>
                <a:ext uri="{FF2B5EF4-FFF2-40B4-BE49-F238E27FC236}">
                  <a16:creationId xmlns:a16="http://schemas.microsoft.com/office/drawing/2014/main" id="{510BA37E-543E-4D2F-A043-3511F5564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642"/>
              <a:ext cx="138" cy="60"/>
            </a:xfrm>
            <a:custGeom>
              <a:avLst/>
              <a:gdLst>
                <a:gd name="T0" fmla="*/ 0 w 144"/>
                <a:gd name="T1" fmla="*/ 47 h 63"/>
                <a:gd name="T2" fmla="*/ 45 w 144"/>
                <a:gd name="T3" fmla="*/ 39 h 63"/>
                <a:gd name="T4" fmla="*/ 96 w 144"/>
                <a:gd name="T5" fmla="*/ 14 h 63"/>
                <a:gd name="T6" fmla="*/ 117 w 144"/>
                <a:gd name="T7" fmla="*/ 5 h 63"/>
                <a:gd name="T8" fmla="*/ 127 w 14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63">
                  <a:moveTo>
                    <a:pt x="0" y="54"/>
                  </a:moveTo>
                  <a:cubicBezTo>
                    <a:pt x="6" y="63"/>
                    <a:pt x="43" y="47"/>
                    <a:pt x="51" y="45"/>
                  </a:cubicBezTo>
                  <a:cubicBezTo>
                    <a:pt x="71" y="38"/>
                    <a:pt x="89" y="27"/>
                    <a:pt x="108" y="17"/>
                  </a:cubicBezTo>
                  <a:cubicBezTo>
                    <a:pt x="116" y="13"/>
                    <a:pt x="124" y="9"/>
                    <a:pt x="132" y="5"/>
                  </a:cubicBezTo>
                  <a:cubicBezTo>
                    <a:pt x="136" y="4"/>
                    <a:pt x="143" y="1"/>
                    <a:pt x="14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3" name="Freeform 548">
              <a:extLst>
                <a:ext uri="{FF2B5EF4-FFF2-40B4-BE49-F238E27FC236}">
                  <a16:creationId xmlns:a16="http://schemas.microsoft.com/office/drawing/2014/main" id="{FB20F167-3B24-4A37-9681-B2B5FF5F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672"/>
              <a:ext cx="142" cy="30"/>
            </a:xfrm>
            <a:custGeom>
              <a:avLst/>
              <a:gdLst>
                <a:gd name="T0" fmla="*/ 0 w 148"/>
                <a:gd name="T1" fmla="*/ 0 h 32"/>
                <a:gd name="T2" fmla="*/ 15 w 148"/>
                <a:gd name="T3" fmla="*/ 8 h 32"/>
                <a:gd name="T4" fmla="*/ 45 w 148"/>
                <a:gd name="T5" fmla="*/ 14 h 32"/>
                <a:gd name="T6" fmla="*/ 90 w 148"/>
                <a:gd name="T7" fmla="*/ 18 h 32"/>
                <a:gd name="T8" fmla="*/ 130 w 148"/>
                <a:gd name="T9" fmla="*/ 2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32">
                  <a:moveTo>
                    <a:pt x="0" y="0"/>
                  </a:moveTo>
                  <a:cubicBezTo>
                    <a:pt x="6" y="1"/>
                    <a:pt x="13" y="6"/>
                    <a:pt x="18" y="8"/>
                  </a:cubicBezTo>
                  <a:cubicBezTo>
                    <a:pt x="29" y="13"/>
                    <a:pt x="40" y="16"/>
                    <a:pt x="51" y="17"/>
                  </a:cubicBezTo>
                  <a:cubicBezTo>
                    <a:pt x="68" y="18"/>
                    <a:pt x="85" y="19"/>
                    <a:pt x="102" y="21"/>
                  </a:cubicBezTo>
                  <a:cubicBezTo>
                    <a:pt x="116" y="23"/>
                    <a:pt x="136" y="24"/>
                    <a:pt x="148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4" name="Freeform 549">
              <a:extLst>
                <a:ext uri="{FF2B5EF4-FFF2-40B4-BE49-F238E27FC236}">
                  <a16:creationId xmlns:a16="http://schemas.microsoft.com/office/drawing/2014/main" id="{A22C5A50-3A80-4457-BFD7-BA1B64C7A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348"/>
              <a:ext cx="536" cy="393"/>
            </a:xfrm>
            <a:custGeom>
              <a:avLst/>
              <a:gdLst>
                <a:gd name="T0" fmla="*/ 0 w 559"/>
                <a:gd name="T1" fmla="*/ 361 h 410"/>
                <a:gd name="T2" fmla="*/ 25 w 559"/>
                <a:gd name="T3" fmla="*/ 328 h 410"/>
                <a:gd name="T4" fmla="*/ 52 w 559"/>
                <a:gd name="T5" fmla="*/ 289 h 410"/>
                <a:gd name="T6" fmla="*/ 109 w 559"/>
                <a:gd name="T7" fmla="*/ 187 h 410"/>
                <a:gd name="T8" fmla="*/ 175 w 559"/>
                <a:gd name="T9" fmla="*/ 141 h 410"/>
                <a:gd name="T10" fmla="*/ 277 w 559"/>
                <a:gd name="T11" fmla="*/ 58 h 410"/>
                <a:gd name="T12" fmla="*/ 324 w 559"/>
                <a:gd name="T13" fmla="*/ 30 h 410"/>
                <a:gd name="T14" fmla="*/ 384 w 559"/>
                <a:gd name="T15" fmla="*/ 12 h 410"/>
                <a:gd name="T16" fmla="*/ 493 w 559"/>
                <a:gd name="T17" fmla="*/ 0 h 4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9" h="410">
                  <a:moveTo>
                    <a:pt x="0" y="410"/>
                  </a:moveTo>
                  <a:cubicBezTo>
                    <a:pt x="6" y="396"/>
                    <a:pt x="18" y="384"/>
                    <a:pt x="28" y="372"/>
                  </a:cubicBezTo>
                  <a:cubicBezTo>
                    <a:pt x="40" y="358"/>
                    <a:pt x="48" y="343"/>
                    <a:pt x="58" y="328"/>
                  </a:cubicBezTo>
                  <a:cubicBezTo>
                    <a:pt x="81" y="292"/>
                    <a:pt x="91" y="241"/>
                    <a:pt x="124" y="212"/>
                  </a:cubicBezTo>
                  <a:cubicBezTo>
                    <a:pt x="147" y="193"/>
                    <a:pt x="175" y="178"/>
                    <a:pt x="199" y="160"/>
                  </a:cubicBezTo>
                  <a:cubicBezTo>
                    <a:pt x="238" y="131"/>
                    <a:pt x="272" y="91"/>
                    <a:pt x="314" y="66"/>
                  </a:cubicBezTo>
                  <a:cubicBezTo>
                    <a:pt x="332" y="55"/>
                    <a:pt x="349" y="42"/>
                    <a:pt x="368" y="33"/>
                  </a:cubicBezTo>
                  <a:cubicBezTo>
                    <a:pt x="390" y="22"/>
                    <a:pt x="411" y="20"/>
                    <a:pt x="435" y="15"/>
                  </a:cubicBezTo>
                  <a:cubicBezTo>
                    <a:pt x="476" y="6"/>
                    <a:pt x="517" y="0"/>
                    <a:pt x="559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5" name="Freeform 550">
              <a:extLst>
                <a:ext uri="{FF2B5EF4-FFF2-40B4-BE49-F238E27FC236}">
                  <a16:creationId xmlns:a16="http://schemas.microsoft.com/office/drawing/2014/main" id="{EED9009A-51EC-4504-99EA-55D5B1FD5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347"/>
              <a:ext cx="45" cy="13"/>
            </a:xfrm>
            <a:custGeom>
              <a:avLst/>
              <a:gdLst>
                <a:gd name="T0" fmla="*/ 0 w 47"/>
                <a:gd name="T1" fmla="*/ 1 h 13"/>
                <a:gd name="T2" fmla="*/ 41 w 47"/>
                <a:gd name="T3" fmla="*/ 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17" y="0"/>
                    <a:pt x="31" y="10"/>
                    <a:pt x="47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6" name="Freeform 551">
              <a:extLst>
                <a:ext uri="{FF2B5EF4-FFF2-40B4-BE49-F238E27FC236}">
                  <a16:creationId xmlns:a16="http://schemas.microsoft.com/office/drawing/2014/main" id="{B734BD17-315E-4A32-B9E1-1D4BE741E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1440"/>
              <a:ext cx="37" cy="150"/>
            </a:xfrm>
            <a:custGeom>
              <a:avLst/>
              <a:gdLst>
                <a:gd name="T0" fmla="*/ 21 w 38"/>
                <a:gd name="T1" fmla="*/ 0 h 157"/>
                <a:gd name="T2" fmla="*/ 0 w 38"/>
                <a:gd name="T3" fmla="*/ 137 h 1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57">
                  <a:moveTo>
                    <a:pt x="24" y="0"/>
                  </a:moveTo>
                  <a:cubicBezTo>
                    <a:pt x="38" y="48"/>
                    <a:pt x="36" y="118"/>
                    <a:pt x="0" y="15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7" name="Freeform 552">
              <a:extLst>
                <a:ext uri="{FF2B5EF4-FFF2-40B4-BE49-F238E27FC236}">
                  <a16:creationId xmlns:a16="http://schemas.microsoft.com/office/drawing/2014/main" id="{A27E1467-E2D2-4D93-85F5-0D7E9CA06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562"/>
              <a:ext cx="633" cy="492"/>
            </a:xfrm>
            <a:custGeom>
              <a:avLst/>
              <a:gdLst>
                <a:gd name="T0" fmla="*/ 0 w 660"/>
                <a:gd name="T1" fmla="*/ 449 h 515"/>
                <a:gd name="T2" fmla="*/ 57 w 660"/>
                <a:gd name="T3" fmla="*/ 346 h 515"/>
                <a:gd name="T4" fmla="*/ 84 w 660"/>
                <a:gd name="T5" fmla="*/ 288 h 515"/>
                <a:gd name="T6" fmla="*/ 146 w 660"/>
                <a:gd name="T7" fmla="*/ 210 h 515"/>
                <a:gd name="T8" fmla="*/ 226 w 660"/>
                <a:gd name="T9" fmla="*/ 119 h 515"/>
                <a:gd name="T10" fmla="*/ 321 w 660"/>
                <a:gd name="T11" fmla="*/ 35 h 515"/>
                <a:gd name="T12" fmla="*/ 490 w 660"/>
                <a:gd name="T13" fmla="*/ 33 h 515"/>
                <a:gd name="T14" fmla="*/ 554 w 660"/>
                <a:gd name="T15" fmla="*/ 83 h 515"/>
                <a:gd name="T16" fmla="*/ 582 w 660"/>
                <a:gd name="T17" fmla="*/ 139 h 5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0" h="515">
                  <a:moveTo>
                    <a:pt x="0" y="515"/>
                  </a:moveTo>
                  <a:cubicBezTo>
                    <a:pt x="28" y="483"/>
                    <a:pt x="46" y="435"/>
                    <a:pt x="65" y="397"/>
                  </a:cubicBezTo>
                  <a:cubicBezTo>
                    <a:pt x="77" y="375"/>
                    <a:pt x="82" y="351"/>
                    <a:pt x="96" y="330"/>
                  </a:cubicBezTo>
                  <a:cubicBezTo>
                    <a:pt x="117" y="300"/>
                    <a:pt x="142" y="269"/>
                    <a:pt x="166" y="241"/>
                  </a:cubicBezTo>
                  <a:cubicBezTo>
                    <a:pt x="197" y="206"/>
                    <a:pt x="230" y="175"/>
                    <a:pt x="256" y="137"/>
                  </a:cubicBezTo>
                  <a:cubicBezTo>
                    <a:pt x="285" y="93"/>
                    <a:pt x="316" y="63"/>
                    <a:pt x="364" y="41"/>
                  </a:cubicBezTo>
                  <a:cubicBezTo>
                    <a:pt x="422" y="14"/>
                    <a:pt x="501" y="0"/>
                    <a:pt x="556" y="39"/>
                  </a:cubicBezTo>
                  <a:cubicBezTo>
                    <a:pt x="579" y="55"/>
                    <a:pt x="612" y="72"/>
                    <a:pt x="629" y="95"/>
                  </a:cubicBezTo>
                  <a:cubicBezTo>
                    <a:pt x="639" y="109"/>
                    <a:pt x="659" y="142"/>
                    <a:pt x="660" y="15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8" name="Freeform 553">
              <a:extLst>
                <a:ext uri="{FF2B5EF4-FFF2-40B4-BE49-F238E27FC236}">
                  <a16:creationId xmlns:a16="http://schemas.microsoft.com/office/drawing/2014/main" id="{2E2A9EC5-A2C4-4A31-9E31-67F350406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610"/>
              <a:ext cx="522" cy="506"/>
            </a:xfrm>
            <a:custGeom>
              <a:avLst/>
              <a:gdLst>
                <a:gd name="T0" fmla="*/ 0 w 544"/>
                <a:gd name="T1" fmla="*/ 463 h 529"/>
                <a:gd name="T2" fmla="*/ 88 w 544"/>
                <a:gd name="T3" fmla="*/ 326 h 529"/>
                <a:gd name="T4" fmla="*/ 168 w 544"/>
                <a:gd name="T5" fmla="*/ 185 h 529"/>
                <a:gd name="T6" fmla="*/ 297 w 544"/>
                <a:gd name="T7" fmla="*/ 62 h 529"/>
                <a:gd name="T8" fmla="*/ 352 w 544"/>
                <a:gd name="T9" fmla="*/ 16 h 529"/>
                <a:gd name="T10" fmla="*/ 412 w 544"/>
                <a:gd name="T11" fmla="*/ 3 h 529"/>
                <a:gd name="T12" fmla="*/ 450 w 544"/>
                <a:gd name="T13" fmla="*/ 7 h 529"/>
                <a:gd name="T14" fmla="*/ 481 w 544"/>
                <a:gd name="T15" fmla="*/ 24 h 5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" h="529">
                  <a:moveTo>
                    <a:pt x="0" y="529"/>
                  </a:moveTo>
                  <a:cubicBezTo>
                    <a:pt x="43" y="480"/>
                    <a:pt x="73" y="433"/>
                    <a:pt x="100" y="373"/>
                  </a:cubicBezTo>
                  <a:cubicBezTo>
                    <a:pt x="125" y="317"/>
                    <a:pt x="158" y="263"/>
                    <a:pt x="190" y="211"/>
                  </a:cubicBezTo>
                  <a:cubicBezTo>
                    <a:pt x="227" y="153"/>
                    <a:pt x="285" y="114"/>
                    <a:pt x="336" y="71"/>
                  </a:cubicBezTo>
                  <a:cubicBezTo>
                    <a:pt x="358" y="54"/>
                    <a:pt x="377" y="35"/>
                    <a:pt x="398" y="19"/>
                  </a:cubicBezTo>
                  <a:cubicBezTo>
                    <a:pt x="423" y="0"/>
                    <a:pt x="438" y="1"/>
                    <a:pt x="466" y="3"/>
                  </a:cubicBezTo>
                  <a:cubicBezTo>
                    <a:pt x="484" y="4"/>
                    <a:pt x="494" y="1"/>
                    <a:pt x="510" y="7"/>
                  </a:cubicBezTo>
                  <a:cubicBezTo>
                    <a:pt x="524" y="12"/>
                    <a:pt x="532" y="19"/>
                    <a:pt x="544" y="2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9" name="Freeform 554">
              <a:extLst>
                <a:ext uri="{FF2B5EF4-FFF2-40B4-BE49-F238E27FC236}">
                  <a16:creationId xmlns:a16="http://schemas.microsoft.com/office/drawing/2014/main" id="{8C9D6BA4-7577-4342-8800-0249924A4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679"/>
              <a:ext cx="78" cy="146"/>
            </a:xfrm>
            <a:custGeom>
              <a:avLst/>
              <a:gdLst>
                <a:gd name="T0" fmla="*/ 0 w 82"/>
                <a:gd name="T1" fmla="*/ 0 h 152"/>
                <a:gd name="T2" fmla="*/ 32 w 82"/>
                <a:gd name="T3" fmla="*/ 33 h 152"/>
                <a:gd name="T4" fmla="*/ 47 w 82"/>
                <a:gd name="T5" fmla="*/ 67 h 152"/>
                <a:gd name="T6" fmla="*/ 64 w 82"/>
                <a:gd name="T7" fmla="*/ 134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52">
                  <a:moveTo>
                    <a:pt x="0" y="0"/>
                  </a:moveTo>
                  <a:cubicBezTo>
                    <a:pt x="12" y="13"/>
                    <a:pt x="28" y="22"/>
                    <a:pt x="38" y="36"/>
                  </a:cubicBezTo>
                  <a:cubicBezTo>
                    <a:pt x="47" y="48"/>
                    <a:pt x="49" y="63"/>
                    <a:pt x="54" y="76"/>
                  </a:cubicBezTo>
                  <a:cubicBezTo>
                    <a:pt x="64" y="100"/>
                    <a:pt x="82" y="125"/>
                    <a:pt x="74" y="15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0" name="Freeform 555">
              <a:extLst>
                <a:ext uri="{FF2B5EF4-FFF2-40B4-BE49-F238E27FC236}">
                  <a16:creationId xmlns:a16="http://schemas.microsoft.com/office/drawing/2014/main" id="{655AD1D6-BA06-4D94-9567-2BFE27625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777"/>
              <a:ext cx="94" cy="80"/>
            </a:xfrm>
            <a:custGeom>
              <a:avLst/>
              <a:gdLst>
                <a:gd name="T0" fmla="*/ 0 w 98"/>
                <a:gd name="T1" fmla="*/ 36 h 84"/>
                <a:gd name="T2" fmla="*/ 35 w 98"/>
                <a:gd name="T3" fmla="*/ 24 h 84"/>
                <a:gd name="T4" fmla="*/ 60 w 98"/>
                <a:gd name="T5" fmla="*/ 18 h 84"/>
                <a:gd name="T6" fmla="*/ 86 w 98"/>
                <a:gd name="T7" fmla="*/ 0 h 84"/>
                <a:gd name="T8" fmla="*/ 59 w 98"/>
                <a:gd name="T9" fmla="*/ 33 h 84"/>
                <a:gd name="T10" fmla="*/ 33 w 98"/>
                <a:gd name="T11" fmla="*/ 56 h 84"/>
                <a:gd name="T12" fmla="*/ 9 w 98"/>
                <a:gd name="T13" fmla="*/ 72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84">
                  <a:moveTo>
                    <a:pt x="0" y="42"/>
                  </a:moveTo>
                  <a:cubicBezTo>
                    <a:pt x="9" y="31"/>
                    <a:pt x="28" y="29"/>
                    <a:pt x="41" y="27"/>
                  </a:cubicBezTo>
                  <a:cubicBezTo>
                    <a:pt x="51" y="25"/>
                    <a:pt x="60" y="25"/>
                    <a:pt x="69" y="21"/>
                  </a:cubicBezTo>
                  <a:cubicBezTo>
                    <a:pt x="80" y="15"/>
                    <a:pt x="88" y="7"/>
                    <a:pt x="98" y="0"/>
                  </a:cubicBezTo>
                  <a:cubicBezTo>
                    <a:pt x="94" y="14"/>
                    <a:pt x="78" y="31"/>
                    <a:pt x="67" y="39"/>
                  </a:cubicBezTo>
                  <a:cubicBezTo>
                    <a:pt x="56" y="47"/>
                    <a:pt x="48" y="58"/>
                    <a:pt x="37" y="65"/>
                  </a:cubicBezTo>
                  <a:cubicBezTo>
                    <a:pt x="29" y="72"/>
                    <a:pt x="19" y="81"/>
                    <a:pt x="9" y="8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1" name="Freeform 556">
              <a:extLst>
                <a:ext uri="{FF2B5EF4-FFF2-40B4-BE49-F238E27FC236}">
                  <a16:creationId xmlns:a16="http://schemas.microsoft.com/office/drawing/2014/main" id="{F20C1BCC-410F-4041-ABED-0CE87494B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784"/>
              <a:ext cx="115" cy="183"/>
            </a:xfrm>
            <a:custGeom>
              <a:avLst/>
              <a:gdLst>
                <a:gd name="T0" fmla="*/ 0 w 120"/>
                <a:gd name="T1" fmla="*/ 166 h 192"/>
                <a:gd name="T2" fmla="*/ 75 w 120"/>
                <a:gd name="T3" fmla="*/ 61 h 192"/>
                <a:gd name="T4" fmla="*/ 92 w 120"/>
                <a:gd name="T5" fmla="*/ 23 h 192"/>
                <a:gd name="T6" fmla="*/ 105 w 120"/>
                <a:gd name="T7" fmla="*/ 0 h 192"/>
                <a:gd name="T8" fmla="*/ 95 w 120"/>
                <a:gd name="T9" fmla="*/ 11 h 192"/>
                <a:gd name="T10" fmla="*/ 75 w 120"/>
                <a:gd name="T11" fmla="*/ 31 h 192"/>
                <a:gd name="T12" fmla="*/ 35 w 120"/>
                <a:gd name="T13" fmla="*/ 71 h 192"/>
                <a:gd name="T14" fmla="*/ 4 w 120"/>
                <a:gd name="T15" fmla="*/ 96 h 1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192">
                  <a:moveTo>
                    <a:pt x="0" y="192"/>
                  </a:moveTo>
                  <a:cubicBezTo>
                    <a:pt x="41" y="164"/>
                    <a:pt x="69" y="117"/>
                    <a:pt x="85" y="70"/>
                  </a:cubicBezTo>
                  <a:cubicBezTo>
                    <a:pt x="90" y="55"/>
                    <a:pt x="96" y="39"/>
                    <a:pt x="104" y="26"/>
                  </a:cubicBezTo>
                  <a:cubicBezTo>
                    <a:pt x="109" y="17"/>
                    <a:pt x="115" y="9"/>
                    <a:pt x="120" y="0"/>
                  </a:cubicBezTo>
                  <a:cubicBezTo>
                    <a:pt x="115" y="3"/>
                    <a:pt x="111" y="10"/>
                    <a:pt x="107" y="14"/>
                  </a:cubicBezTo>
                  <a:cubicBezTo>
                    <a:pt x="99" y="22"/>
                    <a:pt x="91" y="29"/>
                    <a:pt x="84" y="37"/>
                  </a:cubicBezTo>
                  <a:cubicBezTo>
                    <a:pt x="70" y="52"/>
                    <a:pt x="56" y="67"/>
                    <a:pt x="41" y="82"/>
                  </a:cubicBezTo>
                  <a:cubicBezTo>
                    <a:pt x="31" y="92"/>
                    <a:pt x="17" y="106"/>
                    <a:pt x="4" y="1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2" name="Freeform 557">
              <a:extLst>
                <a:ext uri="{FF2B5EF4-FFF2-40B4-BE49-F238E27FC236}">
                  <a16:creationId xmlns:a16="http://schemas.microsoft.com/office/drawing/2014/main" id="{F9A6F5CE-6570-468E-A656-216B2DE89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609"/>
              <a:ext cx="139" cy="179"/>
            </a:xfrm>
            <a:custGeom>
              <a:avLst/>
              <a:gdLst>
                <a:gd name="T0" fmla="*/ 27 w 145"/>
                <a:gd name="T1" fmla="*/ 164 h 187"/>
                <a:gd name="T2" fmla="*/ 84 w 145"/>
                <a:gd name="T3" fmla="*/ 85 h 187"/>
                <a:gd name="T4" fmla="*/ 127 w 145"/>
                <a:gd name="T5" fmla="*/ 0 h 187"/>
                <a:gd name="T6" fmla="*/ 92 w 145"/>
                <a:gd name="T7" fmla="*/ 45 h 187"/>
                <a:gd name="T8" fmla="*/ 59 w 145"/>
                <a:gd name="T9" fmla="*/ 87 h 187"/>
                <a:gd name="T10" fmla="*/ 0 w 145"/>
                <a:gd name="T11" fmla="*/ 13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5" h="187">
                  <a:moveTo>
                    <a:pt x="30" y="187"/>
                  </a:moveTo>
                  <a:cubicBezTo>
                    <a:pt x="63" y="169"/>
                    <a:pt x="83" y="130"/>
                    <a:pt x="96" y="97"/>
                  </a:cubicBezTo>
                  <a:cubicBezTo>
                    <a:pt x="109" y="63"/>
                    <a:pt x="127" y="32"/>
                    <a:pt x="145" y="0"/>
                  </a:cubicBezTo>
                  <a:cubicBezTo>
                    <a:pt x="129" y="9"/>
                    <a:pt x="114" y="36"/>
                    <a:pt x="104" y="51"/>
                  </a:cubicBezTo>
                  <a:cubicBezTo>
                    <a:pt x="92" y="67"/>
                    <a:pt x="80" y="83"/>
                    <a:pt x="68" y="99"/>
                  </a:cubicBezTo>
                  <a:cubicBezTo>
                    <a:pt x="49" y="123"/>
                    <a:pt x="27" y="146"/>
                    <a:pt x="0" y="15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3" name="Freeform 558">
              <a:extLst>
                <a:ext uri="{FF2B5EF4-FFF2-40B4-BE49-F238E27FC236}">
                  <a16:creationId xmlns:a16="http://schemas.microsoft.com/office/drawing/2014/main" id="{EDB4C194-338A-4AE8-AD65-B59B516BD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581"/>
              <a:ext cx="101" cy="196"/>
            </a:xfrm>
            <a:custGeom>
              <a:avLst/>
              <a:gdLst>
                <a:gd name="T0" fmla="*/ 0 w 105"/>
                <a:gd name="T1" fmla="*/ 179 h 205"/>
                <a:gd name="T2" fmla="*/ 43 w 105"/>
                <a:gd name="T3" fmla="*/ 95 h 205"/>
                <a:gd name="T4" fmla="*/ 93 w 105"/>
                <a:gd name="T5" fmla="*/ 0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05">
                  <a:moveTo>
                    <a:pt x="0" y="205"/>
                  </a:moveTo>
                  <a:cubicBezTo>
                    <a:pt x="23" y="178"/>
                    <a:pt x="38" y="143"/>
                    <a:pt x="49" y="109"/>
                  </a:cubicBezTo>
                  <a:cubicBezTo>
                    <a:pt x="62" y="70"/>
                    <a:pt x="75" y="29"/>
                    <a:pt x="10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4" name="Freeform 559">
              <a:extLst>
                <a:ext uri="{FF2B5EF4-FFF2-40B4-BE49-F238E27FC236}">
                  <a16:creationId xmlns:a16="http://schemas.microsoft.com/office/drawing/2014/main" id="{EE677CCA-DF4F-4116-9AD3-9B2517B44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627"/>
              <a:ext cx="90" cy="92"/>
            </a:xfrm>
            <a:custGeom>
              <a:avLst/>
              <a:gdLst>
                <a:gd name="T0" fmla="*/ 82 w 94"/>
                <a:gd name="T1" fmla="*/ 0 h 96"/>
                <a:gd name="T2" fmla="*/ 36 w 94"/>
                <a:gd name="T3" fmla="*/ 56 h 96"/>
                <a:gd name="T4" fmla="*/ 0 w 94"/>
                <a:gd name="T5" fmla="*/ 84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96">
                  <a:moveTo>
                    <a:pt x="94" y="0"/>
                  </a:moveTo>
                  <a:cubicBezTo>
                    <a:pt x="70" y="10"/>
                    <a:pt x="58" y="44"/>
                    <a:pt x="42" y="64"/>
                  </a:cubicBezTo>
                  <a:cubicBezTo>
                    <a:pt x="31" y="77"/>
                    <a:pt x="15" y="90"/>
                    <a:pt x="0" y="9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5" name="Freeform 560">
              <a:extLst>
                <a:ext uri="{FF2B5EF4-FFF2-40B4-BE49-F238E27FC236}">
                  <a16:creationId xmlns:a16="http://schemas.microsoft.com/office/drawing/2014/main" id="{4D531283-31BF-4D04-AA1F-4540B665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784"/>
              <a:ext cx="114" cy="104"/>
            </a:xfrm>
            <a:custGeom>
              <a:avLst/>
              <a:gdLst>
                <a:gd name="T0" fmla="*/ 0 w 119"/>
                <a:gd name="T1" fmla="*/ 94 h 109"/>
                <a:gd name="T2" fmla="*/ 25 w 119"/>
                <a:gd name="T3" fmla="*/ 60 h 109"/>
                <a:gd name="T4" fmla="*/ 61 w 119"/>
                <a:gd name="T5" fmla="*/ 32 h 109"/>
                <a:gd name="T6" fmla="*/ 104 w 119"/>
                <a:gd name="T7" fmla="*/ 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109">
                  <a:moveTo>
                    <a:pt x="0" y="109"/>
                  </a:moveTo>
                  <a:cubicBezTo>
                    <a:pt x="11" y="98"/>
                    <a:pt x="16" y="81"/>
                    <a:pt x="28" y="69"/>
                  </a:cubicBezTo>
                  <a:cubicBezTo>
                    <a:pt x="40" y="58"/>
                    <a:pt x="56" y="47"/>
                    <a:pt x="70" y="38"/>
                  </a:cubicBezTo>
                  <a:cubicBezTo>
                    <a:pt x="86" y="29"/>
                    <a:pt x="110" y="17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6" name="Freeform 561">
              <a:extLst>
                <a:ext uri="{FF2B5EF4-FFF2-40B4-BE49-F238E27FC236}">
                  <a16:creationId xmlns:a16="http://schemas.microsoft.com/office/drawing/2014/main" id="{168A815A-5AB9-48E8-A13E-65283983F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916"/>
              <a:ext cx="76" cy="83"/>
            </a:xfrm>
            <a:custGeom>
              <a:avLst/>
              <a:gdLst>
                <a:gd name="T0" fmla="*/ 0 w 79"/>
                <a:gd name="T1" fmla="*/ 75 h 87"/>
                <a:gd name="T2" fmla="*/ 38 w 79"/>
                <a:gd name="T3" fmla="*/ 31 h 87"/>
                <a:gd name="T4" fmla="*/ 70 w 79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87">
                  <a:moveTo>
                    <a:pt x="0" y="87"/>
                  </a:moveTo>
                  <a:cubicBezTo>
                    <a:pt x="21" y="83"/>
                    <a:pt x="33" y="51"/>
                    <a:pt x="44" y="36"/>
                  </a:cubicBezTo>
                  <a:cubicBezTo>
                    <a:pt x="54" y="24"/>
                    <a:pt x="66" y="9"/>
                    <a:pt x="7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7" name="Freeform 562">
              <a:extLst>
                <a:ext uri="{FF2B5EF4-FFF2-40B4-BE49-F238E27FC236}">
                  <a16:creationId xmlns:a16="http://schemas.microsoft.com/office/drawing/2014/main" id="{C4B71157-02A0-4D5A-831B-E35EF32B1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956"/>
              <a:ext cx="38" cy="74"/>
            </a:xfrm>
            <a:custGeom>
              <a:avLst/>
              <a:gdLst>
                <a:gd name="T0" fmla="*/ 0 w 39"/>
                <a:gd name="T1" fmla="*/ 68 h 77"/>
                <a:gd name="T2" fmla="*/ 19 w 39"/>
                <a:gd name="T3" fmla="*/ 55 h 77"/>
                <a:gd name="T4" fmla="*/ 25 w 39"/>
                <a:gd name="T5" fmla="*/ 33 h 77"/>
                <a:gd name="T6" fmla="*/ 36 w 39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cubicBezTo>
                    <a:pt x="6" y="71"/>
                    <a:pt x="14" y="68"/>
                    <a:pt x="19" y="61"/>
                  </a:cubicBezTo>
                  <a:cubicBezTo>
                    <a:pt x="24" y="54"/>
                    <a:pt x="26" y="44"/>
                    <a:pt x="28" y="36"/>
                  </a:cubicBezTo>
                  <a:cubicBezTo>
                    <a:pt x="31" y="24"/>
                    <a:pt x="33" y="10"/>
                    <a:pt x="3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8" name="Freeform 563">
              <a:extLst>
                <a:ext uri="{FF2B5EF4-FFF2-40B4-BE49-F238E27FC236}">
                  <a16:creationId xmlns:a16="http://schemas.microsoft.com/office/drawing/2014/main" id="{AA48A53D-46E7-4B2B-B201-B9543499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827"/>
              <a:ext cx="257" cy="340"/>
            </a:xfrm>
            <a:custGeom>
              <a:avLst/>
              <a:gdLst>
                <a:gd name="T0" fmla="*/ 0 w 268"/>
                <a:gd name="T1" fmla="*/ 310 h 356"/>
                <a:gd name="T2" fmla="*/ 101 w 268"/>
                <a:gd name="T3" fmla="*/ 166 h 356"/>
                <a:gd name="T4" fmla="*/ 169 w 268"/>
                <a:gd name="T5" fmla="*/ 108 h 356"/>
                <a:gd name="T6" fmla="*/ 236 w 268"/>
                <a:gd name="T7" fmla="*/ 0 h 3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8" h="356">
                  <a:moveTo>
                    <a:pt x="0" y="356"/>
                  </a:moveTo>
                  <a:cubicBezTo>
                    <a:pt x="58" y="317"/>
                    <a:pt x="65" y="237"/>
                    <a:pt x="115" y="191"/>
                  </a:cubicBezTo>
                  <a:cubicBezTo>
                    <a:pt x="143" y="165"/>
                    <a:pt x="171" y="157"/>
                    <a:pt x="192" y="124"/>
                  </a:cubicBezTo>
                  <a:cubicBezTo>
                    <a:pt x="218" y="83"/>
                    <a:pt x="242" y="41"/>
                    <a:pt x="268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9" name="Freeform 564">
              <a:extLst>
                <a:ext uri="{FF2B5EF4-FFF2-40B4-BE49-F238E27FC236}">
                  <a16:creationId xmlns:a16="http://schemas.microsoft.com/office/drawing/2014/main" id="{C6630335-F3B8-4AAA-97BC-F58BD5DCA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076"/>
              <a:ext cx="236" cy="307"/>
            </a:xfrm>
            <a:custGeom>
              <a:avLst/>
              <a:gdLst>
                <a:gd name="T0" fmla="*/ 0 w 246"/>
                <a:gd name="T1" fmla="*/ 283 h 320"/>
                <a:gd name="T2" fmla="*/ 14 w 246"/>
                <a:gd name="T3" fmla="*/ 272 h 320"/>
                <a:gd name="T4" fmla="*/ 34 w 246"/>
                <a:gd name="T5" fmla="*/ 248 h 320"/>
                <a:gd name="T6" fmla="*/ 67 w 246"/>
                <a:gd name="T7" fmla="*/ 173 h 320"/>
                <a:gd name="T8" fmla="*/ 145 w 246"/>
                <a:gd name="T9" fmla="*/ 87 h 320"/>
                <a:gd name="T10" fmla="*/ 217 w 246"/>
                <a:gd name="T11" fmla="*/ 0 h 3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6" h="320">
                  <a:moveTo>
                    <a:pt x="0" y="320"/>
                  </a:moveTo>
                  <a:cubicBezTo>
                    <a:pt x="5" y="315"/>
                    <a:pt x="11" y="313"/>
                    <a:pt x="17" y="309"/>
                  </a:cubicBezTo>
                  <a:cubicBezTo>
                    <a:pt x="26" y="301"/>
                    <a:pt x="32" y="291"/>
                    <a:pt x="38" y="281"/>
                  </a:cubicBezTo>
                  <a:cubicBezTo>
                    <a:pt x="54" y="254"/>
                    <a:pt x="61" y="223"/>
                    <a:pt x="76" y="196"/>
                  </a:cubicBezTo>
                  <a:cubicBezTo>
                    <a:pt x="97" y="157"/>
                    <a:pt x="135" y="131"/>
                    <a:pt x="164" y="99"/>
                  </a:cubicBezTo>
                  <a:cubicBezTo>
                    <a:pt x="192" y="68"/>
                    <a:pt x="215" y="29"/>
                    <a:pt x="246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0" name="Freeform 565">
              <a:extLst>
                <a:ext uri="{FF2B5EF4-FFF2-40B4-BE49-F238E27FC236}">
                  <a16:creationId xmlns:a16="http://schemas.microsoft.com/office/drawing/2014/main" id="{80496951-97F0-434F-9E29-4DF1CAD8A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985"/>
              <a:ext cx="211" cy="142"/>
            </a:xfrm>
            <a:custGeom>
              <a:avLst/>
              <a:gdLst>
                <a:gd name="T0" fmla="*/ 0 w 220"/>
                <a:gd name="T1" fmla="*/ 129 h 149"/>
                <a:gd name="T2" fmla="*/ 33 w 220"/>
                <a:gd name="T3" fmla="*/ 102 h 149"/>
                <a:gd name="T4" fmla="*/ 100 w 220"/>
                <a:gd name="T5" fmla="*/ 76 h 149"/>
                <a:gd name="T6" fmla="*/ 152 w 220"/>
                <a:gd name="T7" fmla="*/ 40 h 149"/>
                <a:gd name="T8" fmla="*/ 194 w 220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149">
                  <a:moveTo>
                    <a:pt x="0" y="149"/>
                  </a:moveTo>
                  <a:cubicBezTo>
                    <a:pt x="12" y="139"/>
                    <a:pt x="22" y="126"/>
                    <a:pt x="36" y="117"/>
                  </a:cubicBezTo>
                  <a:cubicBezTo>
                    <a:pt x="59" y="102"/>
                    <a:pt x="87" y="97"/>
                    <a:pt x="113" y="88"/>
                  </a:cubicBezTo>
                  <a:cubicBezTo>
                    <a:pt x="138" y="78"/>
                    <a:pt x="153" y="66"/>
                    <a:pt x="173" y="46"/>
                  </a:cubicBezTo>
                  <a:cubicBezTo>
                    <a:pt x="187" y="32"/>
                    <a:pt x="210" y="18"/>
                    <a:pt x="220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1" name="Freeform 566">
              <a:extLst>
                <a:ext uri="{FF2B5EF4-FFF2-40B4-BE49-F238E27FC236}">
                  <a16:creationId xmlns:a16="http://schemas.microsoft.com/office/drawing/2014/main" id="{4E771002-2160-4D96-A8A8-7D6700101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963"/>
              <a:ext cx="19" cy="78"/>
            </a:xfrm>
            <a:custGeom>
              <a:avLst/>
              <a:gdLst>
                <a:gd name="T0" fmla="*/ 13 w 19"/>
                <a:gd name="T1" fmla="*/ 70 h 82"/>
                <a:gd name="T2" fmla="*/ 10 w 19"/>
                <a:gd name="T3" fmla="*/ 28 h 82"/>
                <a:gd name="T4" fmla="*/ 3 w 19"/>
                <a:gd name="T5" fmla="*/ 13 h 82"/>
                <a:gd name="T6" fmla="*/ 11 w 19"/>
                <a:gd name="T7" fmla="*/ 0 h 82"/>
                <a:gd name="T8" fmla="*/ 8 w 19"/>
                <a:gd name="T9" fmla="*/ 17 h 82"/>
                <a:gd name="T10" fmla="*/ 14 w 19"/>
                <a:gd name="T11" fmla="*/ 35 h 82"/>
                <a:gd name="T12" fmla="*/ 15 w 19"/>
                <a:gd name="T13" fmla="*/ 68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82">
                  <a:moveTo>
                    <a:pt x="13" y="82"/>
                  </a:moveTo>
                  <a:cubicBezTo>
                    <a:pt x="15" y="65"/>
                    <a:pt x="18" y="47"/>
                    <a:pt x="10" y="32"/>
                  </a:cubicBezTo>
                  <a:cubicBezTo>
                    <a:pt x="6" y="25"/>
                    <a:pt x="0" y="24"/>
                    <a:pt x="3" y="16"/>
                  </a:cubicBezTo>
                  <a:cubicBezTo>
                    <a:pt x="5" y="11"/>
                    <a:pt x="8" y="5"/>
                    <a:pt x="11" y="0"/>
                  </a:cubicBezTo>
                  <a:cubicBezTo>
                    <a:pt x="10" y="7"/>
                    <a:pt x="7" y="14"/>
                    <a:pt x="8" y="20"/>
                  </a:cubicBezTo>
                  <a:cubicBezTo>
                    <a:pt x="8" y="27"/>
                    <a:pt x="12" y="34"/>
                    <a:pt x="14" y="41"/>
                  </a:cubicBezTo>
                  <a:cubicBezTo>
                    <a:pt x="19" y="54"/>
                    <a:pt x="18" y="66"/>
                    <a:pt x="15" y="8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2" name="Freeform 567">
              <a:extLst>
                <a:ext uri="{FF2B5EF4-FFF2-40B4-BE49-F238E27FC236}">
                  <a16:creationId xmlns:a16="http://schemas.microsoft.com/office/drawing/2014/main" id="{8C9F508D-AB65-4A10-9D98-953F4C962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857"/>
              <a:ext cx="17" cy="65"/>
            </a:xfrm>
            <a:custGeom>
              <a:avLst/>
              <a:gdLst>
                <a:gd name="T0" fmla="*/ 12 w 18"/>
                <a:gd name="T1" fmla="*/ 59 h 68"/>
                <a:gd name="T2" fmla="*/ 7 w 18"/>
                <a:gd name="T3" fmla="*/ 29 h 68"/>
                <a:gd name="T4" fmla="*/ 0 w 18"/>
                <a:gd name="T5" fmla="*/ 7 h 68"/>
                <a:gd name="T6" fmla="*/ 8 w 18"/>
                <a:gd name="T7" fmla="*/ 0 h 68"/>
                <a:gd name="T8" fmla="*/ 9 w 18"/>
                <a:gd name="T9" fmla="*/ 31 h 68"/>
                <a:gd name="T10" fmla="*/ 15 w 18"/>
                <a:gd name="T11" fmla="*/ 5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68">
                  <a:moveTo>
                    <a:pt x="15" y="68"/>
                  </a:moveTo>
                  <a:cubicBezTo>
                    <a:pt x="14" y="55"/>
                    <a:pt x="11" y="45"/>
                    <a:pt x="7" y="32"/>
                  </a:cubicBezTo>
                  <a:cubicBezTo>
                    <a:pt x="5" y="24"/>
                    <a:pt x="5" y="14"/>
                    <a:pt x="0" y="7"/>
                  </a:cubicBezTo>
                  <a:cubicBezTo>
                    <a:pt x="3" y="5"/>
                    <a:pt x="6" y="2"/>
                    <a:pt x="8" y="0"/>
                  </a:cubicBezTo>
                  <a:cubicBezTo>
                    <a:pt x="4" y="12"/>
                    <a:pt x="9" y="22"/>
                    <a:pt x="11" y="34"/>
                  </a:cubicBezTo>
                  <a:cubicBezTo>
                    <a:pt x="14" y="45"/>
                    <a:pt x="15" y="57"/>
                    <a:pt x="18" y="6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3" name="Freeform 568">
              <a:extLst>
                <a:ext uri="{FF2B5EF4-FFF2-40B4-BE49-F238E27FC236}">
                  <a16:creationId xmlns:a16="http://schemas.microsoft.com/office/drawing/2014/main" id="{38AD8D9F-C70C-47DC-8D5F-D34C012D9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644"/>
              <a:ext cx="20" cy="57"/>
            </a:xfrm>
            <a:custGeom>
              <a:avLst/>
              <a:gdLst>
                <a:gd name="T0" fmla="*/ 15 w 20"/>
                <a:gd name="T1" fmla="*/ 51 h 60"/>
                <a:gd name="T2" fmla="*/ 2 w 20"/>
                <a:gd name="T3" fmla="*/ 4 h 60"/>
                <a:gd name="T4" fmla="*/ 10 w 20"/>
                <a:gd name="T5" fmla="*/ 0 h 60"/>
                <a:gd name="T6" fmla="*/ 15 w 20"/>
                <a:gd name="T7" fmla="*/ 5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0">
                  <a:moveTo>
                    <a:pt x="15" y="60"/>
                  </a:moveTo>
                  <a:cubicBezTo>
                    <a:pt x="18" y="40"/>
                    <a:pt x="0" y="24"/>
                    <a:pt x="2" y="4"/>
                  </a:cubicBezTo>
                  <a:cubicBezTo>
                    <a:pt x="5" y="4"/>
                    <a:pt x="8" y="2"/>
                    <a:pt x="10" y="0"/>
                  </a:cubicBezTo>
                  <a:cubicBezTo>
                    <a:pt x="8" y="20"/>
                    <a:pt x="20" y="40"/>
                    <a:pt x="15" y="5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4" name="Freeform 569">
              <a:extLst>
                <a:ext uri="{FF2B5EF4-FFF2-40B4-BE49-F238E27FC236}">
                  <a16:creationId xmlns:a16="http://schemas.microsoft.com/office/drawing/2014/main" id="{4D365FE6-92AE-41B1-AA1C-3E41B8CC4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579"/>
              <a:ext cx="8" cy="34"/>
            </a:xfrm>
            <a:custGeom>
              <a:avLst/>
              <a:gdLst>
                <a:gd name="T0" fmla="*/ 4 w 8"/>
                <a:gd name="T1" fmla="*/ 30 h 36"/>
                <a:gd name="T2" fmla="*/ 5 w 8"/>
                <a:gd name="T3" fmla="*/ 11 h 36"/>
                <a:gd name="T4" fmla="*/ 8 w 8"/>
                <a:gd name="T5" fmla="*/ 2 h 36"/>
                <a:gd name="T6" fmla="*/ 0 w 8"/>
                <a:gd name="T7" fmla="*/ 0 h 36"/>
                <a:gd name="T8" fmla="*/ 2 w 8"/>
                <a:gd name="T9" fmla="*/ 29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6">
                  <a:moveTo>
                    <a:pt x="4" y="36"/>
                  </a:moveTo>
                  <a:cubicBezTo>
                    <a:pt x="5" y="28"/>
                    <a:pt x="3" y="21"/>
                    <a:pt x="5" y="14"/>
                  </a:cubicBezTo>
                  <a:cubicBezTo>
                    <a:pt x="6" y="10"/>
                    <a:pt x="7" y="6"/>
                    <a:pt x="8" y="2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3" y="10"/>
                    <a:pt x="2" y="24"/>
                    <a:pt x="2" y="3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5" name="Freeform 570">
              <a:extLst>
                <a:ext uri="{FF2B5EF4-FFF2-40B4-BE49-F238E27FC236}">
                  <a16:creationId xmlns:a16="http://schemas.microsoft.com/office/drawing/2014/main" id="{6A0121EE-F392-4356-AF37-724FDB1AA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1391"/>
              <a:ext cx="483" cy="153"/>
            </a:xfrm>
            <a:custGeom>
              <a:avLst/>
              <a:gdLst>
                <a:gd name="T0" fmla="*/ 0 w 503"/>
                <a:gd name="T1" fmla="*/ 44 h 160"/>
                <a:gd name="T2" fmla="*/ 30 w 503"/>
                <a:gd name="T3" fmla="*/ 32 h 160"/>
                <a:gd name="T4" fmla="*/ 71 w 503"/>
                <a:gd name="T5" fmla="*/ 15 h 160"/>
                <a:gd name="T6" fmla="*/ 148 w 503"/>
                <a:gd name="T7" fmla="*/ 0 h 160"/>
                <a:gd name="T8" fmla="*/ 210 w 503"/>
                <a:gd name="T9" fmla="*/ 7 h 160"/>
                <a:gd name="T10" fmla="*/ 273 w 503"/>
                <a:gd name="T11" fmla="*/ 19 h 160"/>
                <a:gd name="T12" fmla="*/ 379 w 503"/>
                <a:gd name="T13" fmla="*/ 40 h 160"/>
                <a:gd name="T14" fmla="*/ 444 w 503"/>
                <a:gd name="T15" fmla="*/ 14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160">
                  <a:moveTo>
                    <a:pt x="0" y="50"/>
                  </a:moveTo>
                  <a:cubicBezTo>
                    <a:pt x="10" y="50"/>
                    <a:pt x="23" y="41"/>
                    <a:pt x="33" y="37"/>
                  </a:cubicBezTo>
                  <a:cubicBezTo>
                    <a:pt x="49" y="31"/>
                    <a:pt x="65" y="25"/>
                    <a:pt x="80" y="18"/>
                  </a:cubicBezTo>
                  <a:cubicBezTo>
                    <a:pt x="108" y="4"/>
                    <a:pt x="136" y="0"/>
                    <a:pt x="167" y="0"/>
                  </a:cubicBezTo>
                  <a:cubicBezTo>
                    <a:pt x="191" y="0"/>
                    <a:pt x="214" y="0"/>
                    <a:pt x="237" y="7"/>
                  </a:cubicBezTo>
                  <a:cubicBezTo>
                    <a:pt x="261" y="13"/>
                    <a:pt x="283" y="20"/>
                    <a:pt x="308" y="22"/>
                  </a:cubicBezTo>
                  <a:cubicBezTo>
                    <a:pt x="348" y="26"/>
                    <a:pt x="390" y="33"/>
                    <a:pt x="428" y="46"/>
                  </a:cubicBezTo>
                  <a:cubicBezTo>
                    <a:pt x="474" y="61"/>
                    <a:pt x="503" y="113"/>
                    <a:pt x="501" y="16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6" name="Freeform 571">
              <a:extLst>
                <a:ext uri="{FF2B5EF4-FFF2-40B4-BE49-F238E27FC236}">
                  <a16:creationId xmlns:a16="http://schemas.microsoft.com/office/drawing/2014/main" id="{0E42442D-20D1-4D5F-A10B-216048ECA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391"/>
              <a:ext cx="278" cy="179"/>
            </a:xfrm>
            <a:custGeom>
              <a:avLst/>
              <a:gdLst>
                <a:gd name="T0" fmla="*/ 255 w 290"/>
                <a:gd name="T1" fmla="*/ 162 h 188"/>
                <a:gd name="T2" fmla="*/ 243 w 290"/>
                <a:gd name="T3" fmla="*/ 113 h 188"/>
                <a:gd name="T4" fmla="*/ 187 w 290"/>
                <a:gd name="T5" fmla="*/ 57 h 188"/>
                <a:gd name="T6" fmla="*/ 127 w 290"/>
                <a:gd name="T7" fmla="*/ 36 h 188"/>
                <a:gd name="T8" fmla="*/ 85 w 290"/>
                <a:gd name="T9" fmla="*/ 34 h 188"/>
                <a:gd name="T10" fmla="*/ 0 w 290"/>
                <a:gd name="T11" fmla="*/ 0 h 1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188">
                  <a:moveTo>
                    <a:pt x="290" y="188"/>
                  </a:moveTo>
                  <a:cubicBezTo>
                    <a:pt x="284" y="169"/>
                    <a:pt x="285" y="150"/>
                    <a:pt x="275" y="131"/>
                  </a:cubicBezTo>
                  <a:cubicBezTo>
                    <a:pt x="261" y="105"/>
                    <a:pt x="238" y="80"/>
                    <a:pt x="212" y="66"/>
                  </a:cubicBezTo>
                  <a:cubicBezTo>
                    <a:pt x="192" y="55"/>
                    <a:pt x="168" y="45"/>
                    <a:pt x="145" y="42"/>
                  </a:cubicBezTo>
                  <a:cubicBezTo>
                    <a:pt x="129" y="39"/>
                    <a:pt x="113" y="42"/>
                    <a:pt x="97" y="40"/>
                  </a:cubicBezTo>
                  <a:cubicBezTo>
                    <a:pt x="60" y="37"/>
                    <a:pt x="30" y="1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7" name="Freeform 572">
              <a:extLst>
                <a:ext uri="{FF2B5EF4-FFF2-40B4-BE49-F238E27FC236}">
                  <a16:creationId xmlns:a16="http://schemas.microsoft.com/office/drawing/2014/main" id="{72C559DB-6D81-4267-AE8D-D17FE228C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429"/>
              <a:ext cx="250" cy="96"/>
            </a:xfrm>
            <a:custGeom>
              <a:avLst/>
              <a:gdLst>
                <a:gd name="T0" fmla="*/ 229 w 261"/>
                <a:gd name="T1" fmla="*/ 1 h 101"/>
                <a:gd name="T2" fmla="*/ 184 w 261"/>
                <a:gd name="T3" fmla="*/ 2 h 101"/>
                <a:gd name="T4" fmla="*/ 119 w 261"/>
                <a:gd name="T5" fmla="*/ 6 h 101"/>
                <a:gd name="T6" fmla="*/ 64 w 261"/>
                <a:gd name="T7" fmla="*/ 46 h 101"/>
                <a:gd name="T8" fmla="*/ 0 w 261"/>
                <a:gd name="T9" fmla="*/ 86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101">
                  <a:moveTo>
                    <a:pt x="261" y="1"/>
                  </a:moveTo>
                  <a:cubicBezTo>
                    <a:pt x="243" y="3"/>
                    <a:pt x="221" y="2"/>
                    <a:pt x="209" y="2"/>
                  </a:cubicBezTo>
                  <a:cubicBezTo>
                    <a:pt x="184" y="0"/>
                    <a:pt x="160" y="4"/>
                    <a:pt x="135" y="6"/>
                  </a:cubicBezTo>
                  <a:cubicBezTo>
                    <a:pt x="103" y="7"/>
                    <a:pt x="89" y="29"/>
                    <a:pt x="73" y="54"/>
                  </a:cubicBezTo>
                  <a:cubicBezTo>
                    <a:pt x="57" y="79"/>
                    <a:pt x="26" y="90"/>
                    <a:pt x="0" y="10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8" name="Freeform 573">
              <a:extLst>
                <a:ext uri="{FF2B5EF4-FFF2-40B4-BE49-F238E27FC236}">
                  <a16:creationId xmlns:a16="http://schemas.microsoft.com/office/drawing/2014/main" id="{62C0AE82-7AD7-4D45-92FF-1973487BF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436"/>
              <a:ext cx="289" cy="48"/>
            </a:xfrm>
            <a:custGeom>
              <a:avLst/>
              <a:gdLst>
                <a:gd name="T0" fmla="*/ 0 w 301"/>
                <a:gd name="T1" fmla="*/ 3 h 51"/>
                <a:gd name="T2" fmla="*/ 34 w 301"/>
                <a:gd name="T3" fmla="*/ 12 h 51"/>
                <a:gd name="T4" fmla="*/ 78 w 301"/>
                <a:gd name="T5" fmla="*/ 24 h 51"/>
                <a:gd name="T6" fmla="*/ 182 w 301"/>
                <a:gd name="T7" fmla="*/ 14 h 51"/>
                <a:gd name="T8" fmla="*/ 235 w 301"/>
                <a:gd name="T9" fmla="*/ 23 h 51"/>
                <a:gd name="T10" fmla="*/ 266 w 301"/>
                <a:gd name="T11" fmla="*/ 42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51">
                  <a:moveTo>
                    <a:pt x="0" y="3"/>
                  </a:moveTo>
                  <a:cubicBezTo>
                    <a:pt x="12" y="0"/>
                    <a:pt x="27" y="10"/>
                    <a:pt x="38" y="15"/>
                  </a:cubicBezTo>
                  <a:cubicBezTo>
                    <a:pt x="54" y="23"/>
                    <a:pt x="70" y="28"/>
                    <a:pt x="87" y="29"/>
                  </a:cubicBezTo>
                  <a:cubicBezTo>
                    <a:pt x="128" y="33"/>
                    <a:pt x="166" y="18"/>
                    <a:pt x="206" y="17"/>
                  </a:cubicBezTo>
                  <a:cubicBezTo>
                    <a:pt x="229" y="16"/>
                    <a:pt x="245" y="18"/>
                    <a:pt x="266" y="28"/>
                  </a:cubicBezTo>
                  <a:cubicBezTo>
                    <a:pt x="274" y="31"/>
                    <a:pt x="292" y="43"/>
                    <a:pt x="301" y="5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9" name="Freeform 574">
              <a:extLst>
                <a:ext uri="{FF2B5EF4-FFF2-40B4-BE49-F238E27FC236}">
                  <a16:creationId xmlns:a16="http://schemas.microsoft.com/office/drawing/2014/main" id="{C503294E-1E84-4713-9A70-89AE454C9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420"/>
              <a:ext cx="103" cy="214"/>
            </a:xfrm>
            <a:custGeom>
              <a:avLst/>
              <a:gdLst>
                <a:gd name="T0" fmla="*/ 65 w 107"/>
                <a:gd name="T1" fmla="*/ 197 h 223"/>
                <a:gd name="T2" fmla="*/ 95 w 107"/>
                <a:gd name="T3" fmla="*/ 131 h 223"/>
                <a:gd name="T4" fmla="*/ 90 w 107"/>
                <a:gd name="T5" fmla="*/ 92 h 223"/>
                <a:gd name="T6" fmla="*/ 70 w 107"/>
                <a:gd name="T7" fmla="*/ 66 h 223"/>
                <a:gd name="T8" fmla="*/ 38 w 107"/>
                <a:gd name="T9" fmla="*/ 26 h 223"/>
                <a:gd name="T10" fmla="*/ 0 w 107"/>
                <a:gd name="T11" fmla="*/ 0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223">
                  <a:moveTo>
                    <a:pt x="74" y="223"/>
                  </a:moveTo>
                  <a:cubicBezTo>
                    <a:pt x="89" y="204"/>
                    <a:pt x="106" y="175"/>
                    <a:pt x="107" y="148"/>
                  </a:cubicBezTo>
                  <a:cubicBezTo>
                    <a:pt x="107" y="134"/>
                    <a:pt x="106" y="117"/>
                    <a:pt x="101" y="104"/>
                  </a:cubicBezTo>
                  <a:cubicBezTo>
                    <a:pt x="95" y="93"/>
                    <a:pt x="85" y="86"/>
                    <a:pt x="79" y="75"/>
                  </a:cubicBezTo>
                  <a:cubicBezTo>
                    <a:pt x="65" y="52"/>
                    <a:pt x="70" y="40"/>
                    <a:pt x="43" y="29"/>
                  </a:cubicBezTo>
                  <a:cubicBezTo>
                    <a:pt x="29" y="23"/>
                    <a:pt x="10" y="1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0" name="Freeform 575">
              <a:extLst>
                <a:ext uri="{FF2B5EF4-FFF2-40B4-BE49-F238E27FC236}">
                  <a16:creationId xmlns:a16="http://schemas.microsoft.com/office/drawing/2014/main" id="{4C70A662-4172-42CE-9424-AEB4137A0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364"/>
              <a:ext cx="275" cy="336"/>
            </a:xfrm>
            <a:custGeom>
              <a:avLst/>
              <a:gdLst>
                <a:gd name="T0" fmla="*/ 0 w 287"/>
                <a:gd name="T1" fmla="*/ 306 h 352"/>
                <a:gd name="T2" fmla="*/ 79 w 287"/>
                <a:gd name="T3" fmla="*/ 182 h 352"/>
                <a:gd name="T4" fmla="*/ 253 w 287"/>
                <a:gd name="T5" fmla="*/ 0 h 3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7" h="352">
                  <a:moveTo>
                    <a:pt x="0" y="352"/>
                  </a:moveTo>
                  <a:cubicBezTo>
                    <a:pt x="41" y="314"/>
                    <a:pt x="62" y="256"/>
                    <a:pt x="90" y="209"/>
                  </a:cubicBezTo>
                  <a:cubicBezTo>
                    <a:pt x="140" y="125"/>
                    <a:pt x="213" y="62"/>
                    <a:pt x="28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1" name="Freeform 576">
              <a:extLst>
                <a:ext uri="{FF2B5EF4-FFF2-40B4-BE49-F238E27FC236}">
                  <a16:creationId xmlns:a16="http://schemas.microsoft.com/office/drawing/2014/main" id="{18EDFC50-89CA-49CB-A5DA-25778C0E9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481"/>
              <a:ext cx="153" cy="159"/>
            </a:xfrm>
            <a:custGeom>
              <a:avLst/>
              <a:gdLst>
                <a:gd name="T0" fmla="*/ 0 w 160"/>
                <a:gd name="T1" fmla="*/ 146 h 166"/>
                <a:gd name="T2" fmla="*/ 32 w 160"/>
                <a:gd name="T3" fmla="*/ 116 h 166"/>
                <a:gd name="T4" fmla="*/ 77 w 160"/>
                <a:gd name="T5" fmla="*/ 61 h 166"/>
                <a:gd name="T6" fmla="*/ 115 w 160"/>
                <a:gd name="T7" fmla="*/ 20 h 166"/>
                <a:gd name="T8" fmla="*/ 140 w 160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66">
                  <a:moveTo>
                    <a:pt x="0" y="166"/>
                  </a:moveTo>
                  <a:cubicBezTo>
                    <a:pt x="15" y="161"/>
                    <a:pt x="27" y="143"/>
                    <a:pt x="37" y="132"/>
                  </a:cubicBezTo>
                  <a:cubicBezTo>
                    <a:pt x="55" y="112"/>
                    <a:pt x="70" y="89"/>
                    <a:pt x="88" y="70"/>
                  </a:cubicBezTo>
                  <a:cubicBezTo>
                    <a:pt x="103" y="54"/>
                    <a:pt x="117" y="38"/>
                    <a:pt x="132" y="23"/>
                  </a:cubicBezTo>
                  <a:cubicBezTo>
                    <a:pt x="141" y="15"/>
                    <a:pt x="152" y="9"/>
                    <a:pt x="16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2" name="Freeform 577">
              <a:extLst>
                <a:ext uri="{FF2B5EF4-FFF2-40B4-BE49-F238E27FC236}">
                  <a16:creationId xmlns:a16="http://schemas.microsoft.com/office/drawing/2014/main" id="{02E51E35-FB91-4491-8989-48DAD307B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561"/>
              <a:ext cx="93" cy="161"/>
            </a:xfrm>
            <a:custGeom>
              <a:avLst/>
              <a:gdLst>
                <a:gd name="T0" fmla="*/ 0 w 97"/>
                <a:gd name="T1" fmla="*/ 146 h 169"/>
                <a:gd name="T2" fmla="*/ 49 w 97"/>
                <a:gd name="T3" fmla="*/ 98 h 169"/>
                <a:gd name="T4" fmla="*/ 71 w 97"/>
                <a:gd name="T5" fmla="*/ 49 h 169"/>
                <a:gd name="T6" fmla="*/ 85 w 97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69">
                  <a:moveTo>
                    <a:pt x="0" y="169"/>
                  </a:moveTo>
                  <a:cubicBezTo>
                    <a:pt x="24" y="161"/>
                    <a:pt x="41" y="132"/>
                    <a:pt x="55" y="113"/>
                  </a:cubicBezTo>
                  <a:cubicBezTo>
                    <a:pt x="67" y="94"/>
                    <a:pt x="77" y="79"/>
                    <a:pt x="80" y="57"/>
                  </a:cubicBezTo>
                  <a:cubicBezTo>
                    <a:pt x="83" y="38"/>
                    <a:pt x="89" y="16"/>
                    <a:pt x="9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3" name="Freeform 578">
              <a:extLst>
                <a:ext uri="{FF2B5EF4-FFF2-40B4-BE49-F238E27FC236}">
                  <a16:creationId xmlns:a16="http://schemas.microsoft.com/office/drawing/2014/main" id="{EBAF5CED-3FA0-472C-8FF6-DEA7BCB1F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199"/>
              <a:ext cx="1100" cy="1882"/>
            </a:xfrm>
            <a:custGeom>
              <a:avLst/>
              <a:gdLst>
                <a:gd name="T0" fmla="*/ 612 w 1148"/>
                <a:gd name="T1" fmla="*/ 45 h 1967"/>
                <a:gd name="T2" fmla="*/ 660 w 1148"/>
                <a:gd name="T3" fmla="*/ 447 h 1967"/>
                <a:gd name="T4" fmla="*/ 648 w 1148"/>
                <a:gd name="T5" fmla="*/ 515 h 1967"/>
                <a:gd name="T6" fmla="*/ 645 w 1148"/>
                <a:gd name="T7" fmla="*/ 584 h 1967"/>
                <a:gd name="T8" fmla="*/ 618 w 1148"/>
                <a:gd name="T9" fmla="*/ 689 h 1967"/>
                <a:gd name="T10" fmla="*/ 608 w 1148"/>
                <a:gd name="T11" fmla="*/ 811 h 1967"/>
                <a:gd name="T12" fmla="*/ 604 w 1148"/>
                <a:gd name="T13" fmla="*/ 861 h 1967"/>
                <a:gd name="T14" fmla="*/ 588 w 1148"/>
                <a:gd name="T15" fmla="*/ 947 h 1967"/>
                <a:gd name="T16" fmla="*/ 512 w 1148"/>
                <a:gd name="T17" fmla="*/ 1107 h 1967"/>
                <a:gd name="T18" fmla="*/ 485 w 1148"/>
                <a:gd name="T19" fmla="*/ 1229 h 1967"/>
                <a:gd name="T20" fmla="*/ 457 w 1148"/>
                <a:gd name="T21" fmla="*/ 1384 h 1967"/>
                <a:gd name="T22" fmla="*/ 401 w 1148"/>
                <a:gd name="T23" fmla="*/ 1472 h 1967"/>
                <a:gd name="T24" fmla="*/ 348 w 1148"/>
                <a:gd name="T25" fmla="*/ 1543 h 1967"/>
                <a:gd name="T26" fmla="*/ 375 w 1148"/>
                <a:gd name="T27" fmla="*/ 1618 h 1967"/>
                <a:gd name="T28" fmla="*/ 357 w 1148"/>
                <a:gd name="T29" fmla="*/ 1681 h 1967"/>
                <a:gd name="T30" fmla="*/ 298 w 1148"/>
                <a:gd name="T31" fmla="*/ 1713 h 1967"/>
                <a:gd name="T32" fmla="*/ 301 w 1148"/>
                <a:gd name="T33" fmla="*/ 1643 h 1967"/>
                <a:gd name="T34" fmla="*/ 295 w 1148"/>
                <a:gd name="T35" fmla="*/ 1588 h 1967"/>
                <a:gd name="T36" fmla="*/ 282 w 1148"/>
                <a:gd name="T37" fmla="*/ 1555 h 1967"/>
                <a:gd name="T38" fmla="*/ 263 w 1148"/>
                <a:gd name="T39" fmla="*/ 1511 h 1967"/>
                <a:gd name="T40" fmla="*/ 212 w 1148"/>
                <a:gd name="T41" fmla="*/ 1472 h 1967"/>
                <a:gd name="T42" fmla="*/ 109 w 1148"/>
                <a:gd name="T43" fmla="*/ 1358 h 1967"/>
                <a:gd name="T44" fmla="*/ 141 w 1148"/>
                <a:gd name="T45" fmla="*/ 1299 h 1967"/>
                <a:gd name="T46" fmla="*/ 167 w 1148"/>
                <a:gd name="T47" fmla="*/ 1227 h 1967"/>
                <a:gd name="T48" fmla="*/ 187 w 1148"/>
                <a:gd name="T49" fmla="*/ 1149 h 1967"/>
                <a:gd name="T50" fmla="*/ 123 w 1148"/>
                <a:gd name="T51" fmla="*/ 1074 h 1967"/>
                <a:gd name="T52" fmla="*/ 91 w 1148"/>
                <a:gd name="T53" fmla="*/ 974 h 1967"/>
                <a:gd name="T54" fmla="*/ 55 w 1148"/>
                <a:gd name="T55" fmla="*/ 879 h 1967"/>
                <a:gd name="T56" fmla="*/ 36 w 1148"/>
                <a:gd name="T57" fmla="*/ 751 h 1967"/>
                <a:gd name="T58" fmla="*/ 20 w 1148"/>
                <a:gd name="T59" fmla="*/ 649 h 1967"/>
                <a:gd name="T60" fmla="*/ 5 w 1148"/>
                <a:gd name="T61" fmla="*/ 587 h 1967"/>
                <a:gd name="T62" fmla="*/ 34 w 1148"/>
                <a:gd name="T63" fmla="*/ 532 h 1967"/>
                <a:gd name="T64" fmla="*/ 12 w 1148"/>
                <a:gd name="T65" fmla="*/ 494 h 1967"/>
                <a:gd name="T66" fmla="*/ 11 w 1148"/>
                <a:gd name="T67" fmla="*/ 437 h 19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48" h="1967">
                  <a:moveTo>
                    <a:pt x="6" y="443"/>
                  </a:moveTo>
                  <a:cubicBezTo>
                    <a:pt x="6" y="443"/>
                    <a:pt x="244" y="0"/>
                    <a:pt x="696" y="51"/>
                  </a:cubicBezTo>
                  <a:cubicBezTo>
                    <a:pt x="1148" y="102"/>
                    <a:pt x="931" y="413"/>
                    <a:pt x="752" y="477"/>
                  </a:cubicBezTo>
                  <a:cubicBezTo>
                    <a:pt x="752" y="477"/>
                    <a:pt x="743" y="500"/>
                    <a:pt x="750" y="510"/>
                  </a:cubicBezTo>
                  <a:cubicBezTo>
                    <a:pt x="757" y="520"/>
                    <a:pt x="740" y="522"/>
                    <a:pt x="750" y="541"/>
                  </a:cubicBezTo>
                  <a:cubicBezTo>
                    <a:pt x="760" y="561"/>
                    <a:pt x="729" y="564"/>
                    <a:pt x="737" y="587"/>
                  </a:cubicBezTo>
                  <a:cubicBezTo>
                    <a:pt x="746" y="610"/>
                    <a:pt x="733" y="614"/>
                    <a:pt x="734" y="627"/>
                  </a:cubicBezTo>
                  <a:cubicBezTo>
                    <a:pt x="736" y="640"/>
                    <a:pt x="733" y="647"/>
                    <a:pt x="733" y="667"/>
                  </a:cubicBezTo>
                  <a:cubicBezTo>
                    <a:pt x="733" y="687"/>
                    <a:pt x="697" y="697"/>
                    <a:pt x="705" y="725"/>
                  </a:cubicBezTo>
                  <a:cubicBezTo>
                    <a:pt x="712" y="753"/>
                    <a:pt x="717" y="769"/>
                    <a:pt x="702" y="786"/>
                  </a:cubicBezTo>
                  <a:cubicBezTo>
                    <a:pt x="686" y="803"/>
                    <a:pt x="685" y="813"/>
                    <a:pt x="686" y="840"/>
                  </a:cubicBezTo>
                  <a:cubicBezTo>
                    <a:pt x="687" y="867"/>
                    <a:pt x="676" y="910"/>
                    <a:pt x="692" y="926"/>
                  </a:cubicBezTo>
                  <a:cubicBezTo>
                    <a:pt x="707" y="941"/>
                    <a:pt x="699" y="945"/>
                    <a:pt x="689" y="957"/>
                  </a:cubicBezTo>
                  <a:cubicBezTo>
                    <a:pt x="679" y="968"/>
                    <a:pt x="680" y="974"/>
                    <a:pt x="687" y="984"/>
                  </a:cubicBezTo>
                  <a:cubicBezTo>
                    <a:pt x="695" y="994"/>
                    <a:pt x="690" y="1005"/>
                    <a:pt x="686" y="1019"/>
                  </a:cubicBezTo>
                  <a:cubicBezTo>
                    <a:pt x="682" y="1034"/>
                    <a:pt x="665" y="1052"/>
                    <a:pt x="669" y="1082"/>
                  </a:cubicBezTo>
                  <a:cubicBezTo>
                    <a:pt x="673" y="1112"/>
                    <a:pt x="645" y="1130"/>
                    <a:pt x="639" y="1162"/>
                  </a:cubicBezTo>
                  <a:cubicBezTo>
                    <a:pt x="633" y="1193"/>
                    <a:pt x="608" y="1213"/>
                    <a:pt x="581" y="1264"/>
                  </a:cubicBezTo>
                  <a:cubicBezTo>
                    <a:pt x="554" y="1315"/>
                    <a:pt x="554" y="1344"/>
                    <a:pt x="542" y="1354"/>
                  </a:cubicBezTo>
                  <a:cubicBezTo>
                    <a:pt x="531" y="1364"/>
                    <a:pt x="531" y="1378"/>
                    <a:pt x="551" y="1403"/>
                  </a:cubicBezTo>
                  <a:cubicBezTo>
                    <a:pt x="571" y="1427"/>
                    <a:pt x="582" y="1441"/>
                    <a:pt x="564" y="1475"/>
                  </a:cubicBezTo>
                  <a:cubicBezTo>
                    <a:pt x="545" y="1509"/>
                    <a:pt x="545" y="1566"/>
                    <a:pt x="520" y="1580"/>
                  </a:cubicBezTo>
                  <a:cubicBezTo>
                    <a:pt x="494" y="1594"/>
                    <a:pt x="474" y="1611"/>
                    <a:pt x="473" y="1631"/>
                  </a:cubicBezTo>
                  <a:cubicBezTo>
                    <a:pt x="471" y="1651"/>
                    <a:pt x="466" y="1671"/>
                    <a:pt x="456" y="1682"/>
                  </a:cubicBezTo>
                  <a:cubicBezTo>
                    <a:pt x="446" y="1694"/>
                    <a:pt x="421" y="1702"/>
                    <a:pt x="420" y="1718"/>
                  </a:cubicBezTo>
                  <a:cubicBezTo>
                    <a:pt x="419" y="1734"/>
                    <a:pt x="396" y="1735"/>
                    <a:pt x="396" y="1762"/>
                  </a:cubicBezTo>
                  <a:cubicBezTo>
                    <a:pt x="396" y="1789"/>
                    <a:pt x="396" y="1795"/>
                    <a:pt x="396" y="1795"/>
                  </a:cubicBezTo>
                  <a:cubicBezTo>
                    <a:pt x="396" y="1795"/>
                    <a:pt x="387" y="1837"/>
                    <a:pt x="426" y="1847"/>
                  </a:cubicBezTo>
                  <a:cubicBezTo>
                    <a:pt x="426" y="1847"/>
                    <a:pt x="397" y="1853"/>
                    <a:pt x="393" y="1874"/>
                  </a:cubicBezTo>
                  <a:cubicBezTo>
                    <a:pt x="389" y="1896"/>
                    <a:pt x="406" y="1919"/>
                    <a:pt x="406" y="1919"/>
                  </a:cubicBezTo>
                  <a:cubicBezTo>
                    <a:pt x="406" y="1919"/>
                    <a:pt x="377" y="1933"/>
                    <a:pt x="377" y="1967"/>
                  </a:cubicBezTo>
                  <a:cubicBezTo>
                    <a:pt x="377" y="1967"/>
                    <a:pt x="355" y="1944"/>
                    <a:pt x="339" y="1956"/>
                  </a:cubicBezTo>
                  <a:cubicBezTo>
                    <a:pt x="339" y="1956"/>
                    <a:pt x="366" y="1906"/>
                    <a:pt x="313" y="1909"/>
                  </a:cubicBezTo>
                  <a:cubicBezTo>
                    <a:pt x="313" y="1909"/>
                    <a:pt x="343" y="1903"/>
                    <a:pt x="342" y="1876"/>
                  </a:cubicBezTo>
                  <a:cubicBezTo>
                    <a:pt x="340" y="1849"/>
                    <a:pt x="320" y="1843"/>
                    <a:pt x="320" y="1843"/>
                  </a:cubicBezTo>
                  <a:cubicBezTo>
                    <a:pt x="320" y="1843"/>
                    <a:pt x="345" y="1830"/>
                    <a:pt x="335" y="1813"/>
                  </a:cubicBezTo>
                  <a:cubicBezTo>
                    <a:pt x="325" y="1796"/>
                    <a:pt x="316" y="1798"/>
                    <a:pt x="316" y="1798"/>
                  </a:cubicBezTo>
                  <a:cubicBezTo>
                    <a:pt x="320" y="1775"/>
                    <a:pt x="320" y="1775"/>
                    <a:pt x="320" y="1775"/>
                  </a:cubicBezTo>
                  <a:cubicBezTo>
                    <a:pt x="301" y="1751"/>
                    <a:pt x="301" y="1751"/>
                    <a:pt x="301" y="1751"/>
                  </a:cubicBezTo>
                  <a:cubicBezTo>
                    <a:pt x="301" y="1751"/>
                    <a:pt x="298" y="1739"/>
                    <a:pt x="298" y="1725"/>
                  </a:cubicBezTo>
                  <a:cubicBezTo>
                    <a:pt x="298" y="1711"/>
                    <a:pt x="303" y="1711"/>
                    <a:pt x="283" y="1705"/>
                  </a:cubicBezTo>
                  <a:cubicBezTo>
                    <a:pt x="264" y="1699"/>
                    <a:pt x="244" y="1692"/>
                    <a:pt x="241" y="1681"/>
                  </a:cubicBezTo>
                  <a:cubicBezTo>
                    <a:pt x="238" y="1670"/>
                    <a:pt x="227" y="1658"/>
                    <a:pt x="195" y="1638"/>
                  </a:cubicBezTo>
                  <a:cubicBezTo>
                    <a:pt x="164" y="1618"/>
                    <a:pt x="117" y="1580"/>
                    <a:pt x="124" y="1550"/>
                  </a:cubicBezTo>
                  <a:cubicBezTo>
                    <a:pt x="131" y="1520"/>
                    <a:pt x="155" y="1527"/>
                    <a:pt x="150" y="1510"/>
                  </a:cubicBezTo>
                  <a:cubicBezTo>
                    <a:pt x="144" y="1493"/>
                    <a:pt x="163" y="1503"/>
                    <a:pt x="160" y="1483"/>
                  </a:cubicBezTo>
                  <a:cubicBezTo>
                    <a:pt x="157" y="1463"/>
                    <a:pt x="172" y="1473"/>
                    <a:pt x="170" y="1449"/>
                  </a:cubicBezTo>
                  <a:cubicBezTo>
                    <a:pt x="167" y="1425"/>
                    <a:pt x="185" y="1421"/>
                    <a:pt x="190" y="1401"/>
                  </a:cubicBezTo>
                  <a:cubicBezTo>
                    <a:pt x="194" y="1381"/>
                    <a:pt x="200" y="1376"/>
                    <a:pt x="202" y="1360"/>
                  </a:cubicBezTo>
                  <a:cubicBezTo>
                    <a:pt x="203" y="1344"/>
                    <a:pt x="212" y="1312"/>
                    <a:pt x="212" y="1312"/>
                  </a:cubicBezTo>
                  <a:cubicBezTo>
                    <a:pt x="212" y="1312"/>
                    <a:pt x="205" y="1310"/>
                    <a:pt x="191" y="1276"/>
                  </a:cubicBezTo>
                  <a:cubicBezTo>
                    <a:pt x="177" y="1242"/>
                    <a:pt x="140" y="1258"/>
                    <a:pt x="140" y="1226"/>
                  </a:cubicBezTo>
                  <a:cubicBezTo>
                    <a:pt x="140" y="1193"/>
                    <a:pt x="127" y="1204"/>
                    <a:pt x="124" y="1169"/>
                  </a:cubicBezTo>
                  <a:cubicBezTo>
                    <a:pt x="121" y="1133"/>
                    <a:pt x="116" y="1147"/>
                    <a:pt x="103" y="1112"/>
                  </a:cubicBezTo>
                  <a:cubicBezTo>
                    <a:pt x="90" y="1076"/>
                    <a:pt x="83" y="1071"/>
                    <a:pt x="80" y="1046"/>
                  </a:cubicBezTo>
                  <a:cubicBezTo>
                    <a:pt x="77" y="1022"/>
                    <a:pt x="80" y="1029"/>
                    <a:pt x="63" y="1004"/>
                  </a:cubicBezTo>
                  <a:cubicBezTo>
                    <a:pt x="46" y="978"/>
                    <a:pt x="40" y="970"/>
                    <a:pt x="40" y="950"/>
                  </a:cubicBezTo>
                  <a:cubicBezTo>
                    <a:pt x="40" y="930"/>
                    <a:pt x="37" y="873"/>
                    <a:pt x="42" y="857"/>
                  </a:cubicBezTo>
                  <a:cubicBezTo>
                    <a:pt x="46" y="842"/>
                    <a:pt x="26" y="822"/>
                    <a:pt x="23" y="803"/>
                  </a:cubicBezTo>
                  <a:cubicBezTo>
                    <a:pt x="20" y="785"/>
                    <a:pt x="16" y="768"/>
                    <a:pt x="23" y="741"/>
                  </a:cubicBezTo>
                  <a:cubicBezTo>
                    <a:pt x="30" y="714"/>
                    <a:pt x="19" y="711"/>
                    <a:pt x="22" y="697"/>
                  </a:cubicBezTo>
                  <a:cubicBezTo>
                    <a:pt x="25" y="682"/>
                    <a:pt x="26" y="678"/>
                    <a:pt x="5" y="670"/>
                  </a:cubicBezTo>
                  <a:cubicBezTo>
                    <a:pt x="5" y="670"/>
                    <a:pt x="26" y="641"/>
                    <a:pt x="6" y="633"/>
                  </a:cubicBezTo>
                  <a:cubicBezTo>
                    <a:pt x="6" y="633"/>
                    <a:pt x="42" y="624"/>
                    <a:pt x="39" y="607"/>
                  </a:cubicBezTo>
                  <a:cubicBezTo>
                    <a:pt x="36" y="590"/>
                    <a:pt x="0" y="584"/>
                    <a:pt x="0" y="584"/>
                  </a:cubicBezTo>
                  <a:cubicBezTo>
                    <a:pt x="0" y="584"/>
                    <a:pt x="23" y="577"/>
                    <a:pt x="15" y="563"/>
                  </a:cubicBezTo>
                  <a:cubicBezTo>
                    <a:pt x="6" y="549"/>
                    <a:pt x="10" y="524"/>
                    <a:pt x="10" y="524"/>
                  </a:cubicBezTo>
                  <a:cubicBezTo>
                    <a:pt x="10" y="524"/>
                    <a:pt x="16" y="517"/>
                    <a:pt x="12" y="500"/>
                  </a:cubicBezTo>
                  <a:cubicBezTo>
                    <a:pt x="7" y="483"/>
                    <a:pt x="6" y="443"/>
                    <a:pt x="6" y="4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4" name="Freeform 579">
              <a:extLst>
                <a:ext uri="{FF2B5EF4-FFF2-40B4-BE49-F238E27FC236}">
                  <a16:creationId xmlns:a16="http://schemas.microsoft.com/office/drawing/2014/main" id="{EC68FB53-7583-47B9-8B5E-CFA5B5F96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614"/>
              <a:ext cx="11" cy="117"/>
            </a:xfrm>
            <a:custGeom>
              <a:avLst/>
              <a:gdLst>
                <a:gd name="T0" fmla="*/ 6 w 11"/>
                <a:gd name="T1" fmla="*/ 0 h 122"/>
                <a:gd name="T2" fmla="*/ 2 w 11"/>
                <a:gd name="T3" fmla="*/ 24 h 122"/>
                <a:gd name="T4" fmla="*/ 5 w 11"/>
                <a:gd name="T5" fmla="*/ 55 h 122"/>
                <a:gd name="T6" fmla="*/ 5 w 11"/>
                <a:gd name="T7" fmla="*/ 82 h 122"/>
                <a:gd name="T8" fmla="*/ 5 w 11"/>
                <a:gd name="T9" fmla="*/ 105 h 122"/>
                <a:gd name="T10" fmla="*/ 5 w 11"/>
                <a:gd name="T11" fmla="*/ 107 h 122"/>
                <a:gd name="T12" fmla="*/ 9 w 11"/>
                <a:gd name="T13" fmla="*/ 54 h 122"/>
                <a:gd name="T14" fmla="*/ 5 w 11"/>
                <a:gd name="T15" fmla="*/ 30 h 122"/>
                <a:gd name="T16" fmla="*/ 3 w 11"/>
                <a:gd name="T17" fmla="*/ 9 h 122"/>
                <a:gd name="T18" fmla="*/ 5 w 11"/>
                <a:gd name="T19" fmla="*/ 3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22">
                  <a:moveTo>
                    <a:pt x="6" y="0"/>
                  </a:moveTo>
                  <a:cubicBezTo>
                    <a:pt x="1" y="10"/>
                    <a:pt x="0" y="16"/>
                    <a:pt x="2" y="27"/>
                  </a:cubicBezTo>
                  <a:cubicBezTo>
                    <a:pt x="3" y="38"/>
                    <a:pt x="5" y="50"/>
                    <a:pt x="5" y="61"/>
                  </a:cubicBezTo>
                  <a:cubicBezTo>
                    <a:pt x="6" y="73"/>
                    <a:pt x="7" y="83"/>
                    <a:pt x="5" y="94"/>
                  </a:cubicBezTo>
                  <a:cubicBezTo>
                    <a:pt x="4" y="101"/>
                    <a:pt x="0" y="113"/>
                    <a:pt x="5" y="120"/>
                  </a:cubicBezTo>
                  <a:cubicBezTo>
                    <a:pt x="5" y="120"/>
                    <a:pt x="5" y="121"/>
                    <a:pt x="5" y="122"/>
                  </a:cubicBezTo>
                  <a:cubicBezTo>
                    <a:pt x="7" y="101"/>
                    <a:pt x="11" y="81"/>
                    <a:pt x="9" y="60"/>
                  </a:cubicBezTo>
                  <a:cubicBezTo>
                    <a:pt x="8" y="51"/>
                    <a:pt x="7" y="42"/>
                    <a:pt x="5" y="33"/>
                  </a:cubicBezTo>
                  <a:cubicBezTo>
                    <a:pt x="4" y="25"/>
                    <a:pt x="1" y="17"/>
                    <a:pt x="3" y="9"/>
                  </a:cubicBezTo>
                  <a:cubicBezTo>
                    <a:pt x="3" y="7"/>
                    <a:pt x="4" y="5"/>
                    <a:pt x="5" y="3"/>
                  </a:cubicBezTo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5" name="Freeform 580">
              <a:extLst>
                <a:ext uri="{FF2B5EF4-FFF2-40B4-BE49-F238E27FC236}">
                  <a16:creationId xmlns:a16="http://schemas.microsoft.com/office/drawing/2014/main" id="{25C1A6FF-00EF-4BCD-9540-0A922795E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759"/>
              <a:ext cx="23" cy="41"/>
            </a:xfrm>
            <a:custGeom>
              <a:avLst/>
              <a:gdLst>
                <a:gd name="T0" fmla="*/ 1 w 24"/>
                <a:gd name="T1" fmla="*/ 1 h 43"/>
                <a:gd name="T2" fmla="*/ 15 w 24"/>
                <a:gd name="T3" fmla="*/ 16 h 43"/>
                <a:gd name="T4" fmla="*/ 7 w 24"/>
                <a:gd name="T5" fmla="*/ 36 h 43"/>
                <a:gd name="T6" fmla="*/ 19 w 24"/>
                <a:gd name="T7" fmla="*/ 14 h 43"/>
                <a:gd name="T8" fmla="*/ 0 w 2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3">
                  <a:moveTo>
                    <a:pt x="1" y="1"/>
                  </a:moveTo>
                  <a:cubicBezTo>
                    <a:pt x="7" y="3"/>
                    <a:pt x="16" y="11"/>
                    <a:pt x="18" y="19"/>
                  </a:cubicBezTo>
                  <a:cubicBezTo>
                    <a:pt x="20" y="27"/>
                    <a:pt x="16" y="40"/>
                    <a:pt x="7" y="42"/>
                  </a:cubicBezTo>
                  <a:cubicBezTo>
                    <a:pt x="18" y="43"/>
                    <a:pt x="24" y="25"/>
                    <a:pt x="22" y="17"/>
                  </a:cubicBezTo>
                  <a:cubicBezTo>
                    <a:pt x="20" y="5"/>
                    <a:pt x="8" y="4"/>
                    <a:pt x="0" y="0"/>
                  </a:cubicBezTo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6" name="Freeform 581">
              <a:extLst>
                <a:ext uri="{FF2B5EF4-FFF2-40B4-BE49-F238E27FC236}">
                  <a16:creationId xmlns:a16="http://schemas.microsoft.com/office/drawing/2014/main" id="{6B43D44F-E926-436F-91AB-BFA70C4F3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40"/>
              <a:ext cx="15" cy="78"/>
            </a:xfrm>
            <a:custGeom>
              <a:avLst/>
              <a:gdLst>
                <a:gd name="T0" fmla="*/ 0 w 16"/>
                <a:gd name="T1" fmla="*/ 1 h 81"/>
                <a:gd name="T2" fmla="*/ 8 w 16"/>
                <a:gd name="T3" fmla="*/ 13 h 81"/>
                <a:gd name="T4" fmla="*/ 6 w 16"/>
                <a:gd name="T5" fmla="*/ 29 h 81"/>
                <a:gd name="T6" fmla="*/ 8 w 16"/>
                <a:gd name="T7" fmla="*/ 49 h 81"/>
                <a:gd name="T8" fmla="*/ 5 w 16"/>
                <a:gd name="T9" fmla="*/ 72 h 81"/>
                <a:gd name="T10" fmla="*/ 12 w 16"/>
                <a:gd name="T11" fmla="*/ 46 h 81"/>
                <a:gd name="T12" fmla="*/ 9 w 16"/>
                <a:gd name="T13" fmla="*/ 30 h 81"/>
                <a:gd name="T14" fmla="*/ 9 w 16"/>
                <a:gd name="T15" fmla="*/ 13 h 81"/>
                <a:gd name="T16" fmla="*/ 1 w 16"/>
                <a:gd name="T17" fmla="*/ 0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81">
                  <a:moveTo>
                    <a:pt x="0" y="1"/>
                  </a:moveTo>
                  <a:cubicBezTo>
                    <a:pt x="5" y="4"/>
                    <a:pt x="9" y="10"/>
                    <a:pt x="9" y="16"/>
                  </a:cubicBezTo>
                  <a:cubicBezTo>
                    <a:pt x="10" y="22"/>
                    <a:pt x="5" y="26"/>
                    <a:pt x="6" y="32"/>
                  </a:cubicBezTo>
                  <a:cubicBezTo>
                    <a:pt x="7" y="40"/>
                    <a:pt x="11" y="46"/>
                    <a:pt x="10" y="55"/>
                  </a:cubicBezTo>
                  <a:cubicBezTo>
                    <a:pt x="10" y="64"/>
                    <a:pt x="6" y="72"/>
                    <a:pt x="5" y="81"/>
                  </a:cubicBezTo>
                  <a:cubicBezTo>
                    <a:pt x="8" y="71"/>
                    <a:pt x="14" y="62"/>
                    <a:pt x="15" y="52"/>
                  </a:cubicBezTo>
                  <a:cubicBezTo>
                    <a:pt x="16" y="45"/>
                    <a:pt x="14" y="39"/>
                    <a:pt x="12" y="33"/>
                  </a:cubicBezTo>
                  <a:cubicBezTo>
                    <a:pt x="10" y="26"/>
                    <a:pt x="13" y="20"/>
                    <a:pt x="12" y="14"/>
                  </a:cubicBezTo>
                  <a:cubicBezTo>
                    <a:pt x="10" y="7"/>
                    <a:pt x="6" y="5"/>
                    <a:pt x="1" y="0"/>
                  </a:cubicBezTo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7" name="Freeform 582">
              <a:extLst>
                <a:ext uri="{FF2B5EF4-FFF2-40B4-BE49-F238E27FC236}">
                  <a16:creationId xmlns:a16="http://schemas.microsoft.com/office/drawing/2014/main" id="{397CE345-7757-4215-AF61-DFBF4F68C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05"/>
              <a:ext cx="43" cy="196"/>
            </a:xfrm>
            <a:custGeom>
              <a:avLst/>
              <a:gdLst>
                <a:gd name="T0" fmla="*/ 2 w 45"/>
                <a:gd name="T1" fmla="*/ 0 h 205"/>
                <a:gd name="T2" fmla="*/ 3 w 45"/>
                <a:gd name="T3" fmla="*/ 16 h 205"/>
                <a:gd name="T4" fmla="*/ 3 w 45"/>
                <a:gd name="T5" fmla="*/ 33 h 205"/>
                <a:gd name="T6" fmla="*/ 3 w 45"/>
                <a:gd name="T7" fmla="*/ 67 h 205"/>
                <a:gd name="T8" fmla="*/ 3 w 45"/>
                <a:gd name="T9" fmla="*/ 101 h 205"/>
                <a:gd name="T10" fmla="*/ 22 w 45"/>
                <a:gd name="T11" fmla="*/ 138 h 205"/>
                <a:gd name="T12" fmla="*/ 33 w 45"/>
                <a:gd name="T13" fmla="*/ 158 h 205"/>
                <a:gd name="T14" fmla="*/ 37 w 45"/>
                <a:gd name="T15" fmla="*/ 169 h 205"/>
                <a:gd name="T16" fmla="*/ 38 w 45"/>
                <a:gd name="T17" fmla="*/ 179 h 205"/>
                <a:gd name="T18" fmla="*/ 32 w 45"/>
                <a:gd name="T19" fmla="*/ 142 h 205"/>
                <a:gd name="T20" fmla="*/ 14 w 45"/>
                <a:gd name="T21" fmla="*/ 116 h 205"/>
                <a:gd name="T22" fmla="*/ 7 w 45"/>
                <a:gd name="T23" fmla="*/ 46 h 205"/>
                <a:gd name="T24" fmla="*/ 3 w 45"/>
                <a:gd name="T25" fmla="*/ 1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205">
                  <a:moveTo>
                    <a:pt x="2" y="0"/>
                  </a:moveTo>
                  <a:cubicBezTo>
                    <a:pt x="2" y="6"/>
                    <a:pt x="3" y="13"/>
                    <a:pt x="3" y="19"/>
                  </a:cubicBezTo>
                  <a:cubicBezTo>
                    <a:pt x="3" y="26"/>
                    <a:pt x="3" y="32"/>
                    <a:pt x="3" y="38"/>
                  </a:cubicBezTo>
                  <a:cubicBezTo>
                    <a:pt x="1" y="51"/>
                    <a:pt x="3" y="64"/>
                    <a:pt x="3" y="76"/>
                  </a:cubicBezTo>
                  <a:cubicBezTo>
                    <a:pt x="3" y="90"/>
                    <a:pt x="0" y="103"/>
                    <a:pt x="3" y="116"/>
                  </a:cubicBezTo>
                  <a:cubicBezTo>
                    <a:pt x="7" y="131"/>
                    <a:pt x="16" y="145"/>
                    <a:pt x="25" y="158"/>
                  </a:cubicBezTo>
                  <a:cubicBezTo>
                    <a:pt x="30" y="165"/>
                    <a:pt x="36" y="172"/>
                    <a:pt x="39" y="181"/>
                  </a:cubicBezTo>
                  <a:cubicBezTo>
                    <a:pt x="40" y="185"/>
                    <a:pt x="42" y="189"/>
                    <a:pt x="43" y="194"/>
                  </a:cubicBezTo>
                  <a:cubicBezTo>
                    <a:pt x="43" y="197"/>
                    <a:pt x="43" y="202"/>
                    <a:pt x="44" y="205"/>
                  </a:cubicBezTo>
                  <a:cubicBezTo>
                    <a:pt x="45" y="192"/>
                    <a:pt x="43" y="175"/>
                    <a:pt x="37" y="162"/>
                  </a:cubicBezTo>
                  <a:cubicBezTo>
                    <a:pt x="32" y="151"/>
                    <a:pt x="23" y="143"/>
                    <a:pt x="17" y="133"/>
                  </a:cubicBezTo>
                  <a:cubicBezTo>
                    <a:pt x="4" y="109"/>
                    <a:pt x="8" y="78"/>
                    <a:pt x="7" y="52"/>
                  </a:cubicBezTo>
                  <a:cubicBezTo>
                    <a:pt x="6" y="35"/>
                    <a:pt x="6" y="18"/>
                    <a:pt x="3" y="1"/>
                  </a:cubicBezTo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8" name="Freeform 583">
              <a:extLst>
                <a:ext uri="{FF2B5EF4-FFF2-40B4-BE49-F238E27FC236}">
                  <a16:creationId xmlns:a16="http://schemas.microsoft.com/office/drawing/2014/main" id="{EDF6AE1A-DFDB-4E9A-8B94-388C82930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428"/>
              <a:ext cx="26" cy="102"/>
            </a:xfrm>
            <a:custGeom>
              <a:avLst/>
              <a:gdLst>
                <a:gd name="T0" fmla="*/ 12 w 27"/>
                <a:gd name="T1" fmla="*/ 0 h 106"/>
                <a:gd name="T2" fmla="*/ 18 w 27"/>
                <a:gd name="T3" fmla="*/ 21 h 106"/>
                <a:gd name="T4" fmla="*/ 14 w 27"/>
                <a:gd name="T5" fmla="*/ 42 h 106"/>
                <a:gd name="T6" fmla="*/ 0 w 27"/>
                <a:gd name="T7" fmla="*/ 94 h 106"/>
                <a:gd name="T8" fmla="*/ 19 w 27"/>
                <a:gd name="T9" fmla="*/ 41 h 106"/>
                <a:gd name="T10" fmla="*/ 12 w 27"/>
                <a:gd name="T11" fmla="*/ 2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06">
                  <a:moveTo>
                    <a:pt x="12" y="0"/>
                  </a:moveTo>
                  <a:cubicBezTo>
                    <a:pt x="11" y="9"/>
                    <a:pt x="18" y="16"/>
                    <a:pt x="21" y="24"/>
                  </a:cubicBezTo>
                  <a:cubicBezTo>
                    <a:pt x="23" y="33"/>
                    <a:pt x="20" y="41"/>
                    <a:pt x="17" y="48"/>
                  </a:cubicBezTo>
                  <a:cubicBezTo>
                    <a:pt x="11" y="67"/>
                    <a:pt x="4" y="87"/>
                    <a:pt x="0" y="106"/>
                  </a:cubicBezTo>
                  <a:cubicBezTo>
                    <a:pt x="7" y="87"/>
                    <a:pt x="17" y="67"/>
                    <a:pt x="22" y="47"/>
                  </a:cubicBezTo>
                  <a:cubicBezTo>
                    <a:pt x="27" y="27"/>
                    <a:pt x="20" y="17"/>
                    <a:pt x="12" y="2"/>
                  </a:cubicBezTo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9" name="Freeform 584">
              <a:extLst>
                <a:ext uri="{FF2B5EF4-FFF2-40B4-BE49-F238E27FC236}">
                  <a16:creationId xmlns:a16="http://schemas.microsoft.com/office/drawing/2014/main" id="{C6258EB8-816D-4D9A-BD19-01AF3B25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882"/>
              <a:ext cx="36" cy="78"/>
            </a:xfrm>
            <a:custGeom>
              <a:avLst/>
              <a:gdLst>
                <a:gd name="T0" fmla="*/ 1 w 38"/>
                <a:gd name="T1" fmla="*/ 0 h 82"/>
                <a:gd name="T2" fmla="*/ 9 w 38"/>
                <a:gd name="T3" fmla="*/ 18 h 82"/>
                <a:gd name="T4" fmla="*/ 8 w 38"/>
                <a:gd name="T5" fmla="*/ 27 h 82"/>
                <a:gd name="T6" fmla="*/ 12 w 38"/>
                <a:gd name="T7" fmla="*/ 34 h 82"/>
                <a:gd name="T8" fmla="*/ 16 w 38"/>
                <a:gd name="T9" fmla="*/ 70 h 82"/>
                <a:gd name="T10" fmla="*/ 18 w 38"/>
                <a:gd name="T11" fmla="*/ 32 h 82"/>
                <a:gd name="T12" fmla="*/ 9 w 38"/>
                <a:gd name="T13" fmla="*/ 16 h 82"/>
                <a:gd name="T14" fmla="*/ 0 w 38"/>
                <a:gd name="T15" fmla="*/ 1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82">
                  <a:moveTo>
                    <a:pt x="1" y="0"/>
                  </a:moveTo>
                  <a:cubicBezTo>
                    <a:pt x="1" y="8"/>
                    <a:pt x="10" y="12"/>
                    <a:pt x="9" y="21"/>
                  </a:cubicBezTo>
                  <a:cubicBezTo>
                    <a:pt x="8" y="25"/>
                    <a:pt x="6" y="27"/>
                    <a:pt x="8" y="31"/>
                  </a:cubicBezTo>
                  <a:cubicBezTo>
                    <a:pt x="9" y="34"/>
                    <a:pt x="13" y="37"/>
                    <a:pt x="15" y="40"/>
                  </a:cubicBezTo>
                  <a:cubicBezTo>
                    <a:pt x="23" y="49"/>
                    <a:pt x="33" y="73"/>
                    <a:pt x="19" y="82"/>
                  </a:cubicBezTo>
                  <a:cubicBezTo>
                    <a:pt x="38" y="79"/>
                    <a:pt x="26" y="47"/>
                    <a:pt x="21" y="38"/>
                  </a:cubicBezTo>
                  <a:cubicBezTo>
                    <a:pt x="16" y="30"/>
                    <a:pt x="10" y="28"/>
                    <a:pt x="10" y="19"/>
                  </a:cubicBezTo>
                  <a:cubicBezTo>
                    <a:pt x="12" y="8"/>
                    <a:pt x="6" y="8"/>
                    <a:pt x="0" y="1"/>
                  </a:cubicBezTo>
                </a:path>
              </a:pathLst>
            </a:custGeom>
            <a:solidFill>
              <a:srgbClr val="EE8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0" name="Freeform 585">
              <a:extLst>
                <a:ext uri="{FF2B5EF4-FFF2-40B4-BE49-F238E27FC236}">
                  <a16:creationId xmlns:a16="http://schemas.microsoft.com/office/drawing/2014/main" id="{1543ED9A-9F80-46D1-BBBD-69781104C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623"/>
              <a:ext cx="1343" cy="1492"/>
            </a:xfrm>
            <a:custGeom>
              <a:avLst/>
              <a:gdLst>
                <a:gd name="T0" fmla="*/ 324 w 1401"/>
                <a:gd name="T1" fmla="*/ 0 h 1560"/>
                <a:gd name="T2" fmla="*/ 0 w 1401"/>
                <a:gd name="T3" fmla="*/ 51 h 1560"/>
                <a:gd name="T4" fmla="*/ 0 w 1401"/>
                <a:gd name="T5" fmla="*/ 849 h 1560"/>
                <a:gd name="T6" fmla="*/ 127 w 1401"/>
                <a:gd name="T7" fmla="*/ 1000 h 1560"/>
                <a:gd name="T8" fmla="*/ 0 w 1401"/>
                <a:gd name="T9" fmla="*/ 1153 h 1560"/>
                <a:gd name="T10" fmla="*/ 0 w 1401"/>
                <a:gd name="T11" fmla="*/ 1365 h 1560"/>
                <a:gd name="T12" fmla="*/ 1234 w 1401"/>
                <a:gd name="T13" fmla="*/ 1365 h 1560"/>
                <a:gd name="T14" fmla="*/ 1234 w 1401"/>
                <a:gd name="T15" fmla="*/ 1154 h 1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1" h="1560">
                  <a:moveTo>
                    <a:pt x="368" y="0"/>
                  </a:moveTo>
                  <a:cubicBezTo>
                    <a:pt x="252" y="59"/>
                    <a:pt x="0" y="57"/>
                    <a:pt x="0" y="57"/>
                  </a:cubicBezTo>
                  <a:cubicBezTo>
                    <a:pt x="0" y="970"/>
                    <a:pt x="0" y="970"/>
                    <a:pt x="0" y="970"/>
                  </a:cubicBezTo>
                  <a:cubicBezTo>
                    <a:pt x="79" y="972"/>
                    <a:pt x="145" y="1049"/>
                    <a:pt x="145" y="1144"/>
                  </a:cubicBezTo>
                  <a:cubicBezTo>
                    <a:pt x="145" y="1239"/>
                    <a:pt x="79" y="1316"/>
                    <a:pt x="0" y="1318"/>
                  </a:cubicBezTo>
                  <a:cubicBezTo>
                    <a:pt x="0" y="1560"/>
                    <a:pt x="0" y="1560"/>
                    <a:pt x="0" y="1560"/>
                  </a:cubicBezTo>
                  <a:cubicBezTo>
                    <a:pt x="1401" y="1560"/>
                    <a:pt x="1401" y="1560"/>
                    <a:pt x="1401" y="1560"/>
                  </a:cubicBezTo>
                  <a:cubicBezTo>
                    <a:pt x="1401" y="1320"/>
                    <a:pt x="1401" y="1320"/>
                    <a:pt x="1401" y="132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1" name="Freeform 586">
              <a:extLst>
                <a:ext uri="{FF2B5EF4-FFF2-40B4-BE49-F238E27FC236}">
                  <a16:creationId xmlns:a16="http://schemas.microsoft.com/office/drawing/2014/main" id="{0DCF0DE3-E475-4E61-A012-11ACAA13E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" y="2462"/>
              <a:ext cx="1482" cy="459"/>
            </a:xfrm>
            <a:custGeom>
              <a:avLst/>
              <a:gdLst>
                <a:gd name="T0" fmla="*/ 665 w 1546"/>
                <a:gd name="T1" fmla="*/ 420 h 480"/>
                <a:gd name="T2" fmla="*/ 674 w 1546"/>
                <a:gd name="T3" fmla="*/ 409 h 480"/>
                <a:gd name="T4" fmla="*/ 1219 w 1546"/>
                <a:gd name="T5" fmla="*/ 386 h 480"/>
                <a:gd name="T6" fmla="*/ 1235 w 1546"/>
                <a:gd name="T7" fmla="*/ 386 h 480"/>
                <a:gd name="T8" fmla="*/ 1362 w 1546"/>
                <a:gd name="T9" fmla="*/ 233 h 480"/>
                <a:gd name="T10" fmla="*/ 1235 w 1546"/>
                <a:gd name="T11" fmla="*/ 80 h 480"/>
                <a:gd name="T12" fmla="*/ 1220 w 1546"/>
                <a:gd name="T13" fmla="*/ 81 h 480"/>
                <a:gd name="T14" fmla="*/ 798 w 1546"/>
                <a:gd name="T15" fmla="*/ 28 h 480"/>
                <a:gd name="T16" fmla="*/ 502 w 1546"/>
                <a:gd name="T17" fmla="*/ 0 h 480"/>
                <a:gd name="T18" fmla="*/ 0 w 1546"/>
                <a:gd name="T19" fmla="*/ 81 h 480"/>
                <a:gd name="T20" fmla="*/ 127 w 1546"/>
                <a:gd name="T21" fmla="*/ 233 h 480"/>
                <a:gd name="T22" fmla="*/ 0 w 1546"/>
                <a:gd name="T23" fmla="*/ 386 h 480"/>
                <a:gd name="T24" fmla="*/ 590 w 1546"/>
                <a:gd name="T25" fmla="*/ 408 h 480"/>
                <a:gd name="T26" fmla="*/ 596 w 1546"/>
                <a:gd name="T27" fmla="*/ 417 h 480"/>
                <a:gd name="T28" fmla="*/ 0 w 1546"/>
                <a:gd name="T29" fmla="*/ 386 h 480"/>
                <a:gd name="T30" fmla="*/ 0 w 1546"/>
                <a:gd name="T31" fmla="*/ 386 h 480"/>
                <a:gd name="T32" fmla="*/ 0 w 1546"/>
                <a:gd name="T33" fmla="*/ 386 h 480"/>
                <a:gd name="T34" fmla="*/ 0 w 1546"/>
                <a:gd name="T35" fmla="*/ 81 h 480"/>
                <a:gd name="T36" fmla="*/ 0 w 1546"/>
                <a:gd name="T37" fmla="*/ 81 h 480"/>
                <a:gd name="T38" fmla="*/ 0 w 1546"/>
                <a:gd name="T39" fmla="*/ 81 h 48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6" h="480">
                  <a:moveTo>
                    <a:pt x="755" y="480"/>
                  </a:moveTo>
                  <a:cubicBezTo>
                    <a:pt x="759" y="477"/>
                    <a:pt x="763" y="473"/>
                    <a:pt x="765" y="468"/>
                  </a:cubicBezTo>
                  <a:cubicBezTo>
                    <a:pt x="787" y="434"/>
                    <a:pt x="1384" y="441"/>
                    <a:pt x="1384" y="441"/>
                  </a:cubicBezTo>
                  <a:cubicBezTo>
                    <a:pt x="1390" y="442"/>
                    <a:pt x="1396" y="442"/>
                    <a:pt x="1402" y="442"/>
                  </a:cubicBezTo>
                  <a:cubicBezTo>
                    <a:pt x="1482" y="442"/>
                    <a:pt x="1546" y="364"/>
                    <a:pt x="1546" y="267"/>
                  </a:cubicBezTo>
                  <a:cubicBezTo>
                    <a:pt x="1546" y="170"/>
                    <a:pt x="1482" y="92"/>
                    <a:pt x="1402" y="92"/>
                  </a:cubicBezTo>
                  <a:cubicBezTo>
                    <a:pt x="1396" y="92"/>
                    <a:pt x="1391" y="92"/>
                    <a:pt x="1385" y="93"/>
                  </a:cubicBezTo>
                  <a:cubicBezTo>
                    <a:pt x="1385" y="93"/>
                    <a:pt x="998" y="108"/>
                    <a:pt x="905" y="31"/>
                  </a:cubicBezTo>
                  <a:moveTo>
                    <a:pt x="571" y="0"/>
                  </a:moveTo>
                  <a:cubicBezTo>
                    <a:pt x="348" y="105"/>
                    <a:pt x="0" y="93"/>
                    <a:pt x="0" y="93"/>
                  </a:cubicBezTo>
                  <a:cubicBezTo>
                    <a:pt x="80" y="93"/>
                    <a:pt x="144" y="171"/>
                    <a:pt x="144" y="267"/>
                  </a:cubicBezTo>
                  <a:cubicBezTo>
                    <a:pt x="144" y="363"/>
                    <a:pt x="80" y="441"/>
                    <a:pt x="0" y="441"/>
                  </a:cubicBezTo>
                  <a:cubicBezTo>
                    <a:pt x="0" y="441"/>
                    <a:pt x="654" y="432"/>
                    <a:pt x="670" y="467"/>
                  </a:cubicBezTo>
                  <a:cubicBezTo>
                    <a:pt x="671" y="470"/>
                    <a:pt x="674" y="474"/>
                    <a:pt x="677" y="477"/>
                  </a:cubicBezTo>
                  <a:moveTo>
                    <a:pt x="0" y="441"/>
                  </a:moveTo>
                  <a:cubicBezTo>
                    <a:pt x="0" y="441"/>
                    <a:pt x="0" y="441"/>
                    <a:pt x="0" y="441"/>
                  </a:cubicBezTo>
                  <a:cubicBezTo>
                    <a:pt x="0" y="441"/>
                    <a:pt x="0" y="441"/>
                    <a:pt x="0" y="441"/>
                  </a:cubicBezTo>
                  <a:close/>
                  <a:moveTo>
                    <a:pt x="0" y="93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3" name="Group 587">
            <a:extLst>
              <a:ext uri="{FF2B5EF4-FFF2-40B4-BE49-F238E27FC236}">
                <a16:creationId xmlns:a16="http://schemas.microsoft.com/office/drawing/2014/main" id="{2B96BBBA-2E24-4332-962C-AFA278205E51}"/>
              </a:ext>
            </a:extLst>
          </p:cNvPr>
          <p:cNvGrpSpPr>
            <a:grpSpLocks/>
          </p:cNvGrpSpPr>
          <p:nvPr/>
        </p:nvGrpSpPr>
        <p:grpSpPr bwMode="auto">
          <a:xfrm>
            <a:off x="7218363" y="1849438"/>
            <a:ext cx="2922587" cy="3097212"/>
            <a:chOff x="3587" y="1165"/>
            <a:chExt cx="1841" cy="1951"/>
          </a:xfrm>
        </p:grpSpPr>
        <p:sp>
          <p:nvSpPr>
            <p:cNvPr id="67234" name="Freeform 588">
              <a:extLst>
                <a:ext uri="{FF2B5EF4-FFF2-40B4-BE49-F238E27FC236}">
                  <a16:creationId xmlns:a16="http://schemas.microsoft.com/office/drawing/2014/main" id="{1495E121-271F-4B43-86E1-84EBABB33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537"/>
              <a:ext cx="25" cy="61"/>
            </a:xfrm>
            <a:custGeom>
              <a:avLst/>
              <a:gdLst>
                <a:gd name="T0" fmla="*/ 23 w 26"/>
                <a:gd name="T1" fmla="*/ 4 h 64"/>
                <a:gd name="T2" fmla="*/ 6 w 26"/>
                <a:gd name="T3" fmla="*/ 10 h 64"/>
                <a:gd name="T4" fmla="*/ 0 w 26"/>
                <a:gd name="T5" fmla="*/ 25 h 64"/>
                <a:gd name="T6" fmla="*/ 13 w 26"/>
                <a:gd name="T7" fmla="*/ 51 h 64"/>
                <a:gd name="T8" fmla="*/ 17 w 26"/>
                <a:gd name="T9" fmla="*/ 23 h 64"/>
                <a:gd name="T10" fmla="*/ 19 w 26"/>
                <a:gd name="T11" fmla="*/ 6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4">
                  <a:moveTo>
                    <a:pt x="26" y="4"/>
                  </a:moveTo>
                  <a:cubicBezTo>
                    <a:pt x="16" y="0"/>
                    <a:pt x="10" y="5"/>
                    <a:pt x="6" y="13"/>
                  </a:cubicBezTo>
                  <a:cubicBezTo>
                    <a:pt x="4" y="17"/>
                    <a:pt x="1" y="24"/>
                    <a:pt x="0" y="28"/>
                  </a:cubicBezTo>
                  <a:cubicBezTo>
                    <a:pt x="0" y="34"/>
                    <a:pt x="5" y="64"/>
                    <a:pt x="16" y="59"/>
                  </a:cubicBezTo>
                  <a:cubicBezTo>
                    <a:pt x="26" y="54"/>
                    <a:pt x="19" y="35"/>
                    <a:pt x="20" y="26"/>
                  </a:cubicBezTo>
                  <a:cubicBezTo>
                    <a:pt x="21" y="20"/>
                    <a:pt x="26" y="11"/>
                    <a:pt x="22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5" name="Freeform 589">
              <a:extLst>
                <a:ext uri="{FF2B5EF4-FFF2-40B4-BE49-F238E27FC236}">
                  <a16:creationId xmlns:a16="http://schemas.microsoft.com/office/drawing/2014/main" id="{5A2E28EF-35CD-4A24-9722-D21D67A36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679"/>
              <a:ext cx="47" cy="73"/>
            </a:xfrm>
            <a:custGeom>
              <a:avLst/>
              <a:gdLst>
                <a:gd name="T0" fmla="*/ 29 w 49"/>
                <a:gd name="T1" fmla="*/ 4 h 76"/>
                <a:gd name="T2" fmla="*/ 3 w 49"/>
                <a:gd name="T3" fmla="*/ 27 h 76"/>
                <a:gd name="T4" fmla="*/ 20 w 49"/>
                <a:gd name="T5" fmla="*/ 64 h 76"/>
                <a:gd name="T6" fmla="*/ 33 w 49"/>
                <a:gd name="T7" fmla="*/ 31 h 76"/>
                <a:gd name="T8" fmla="*/ 30 w 49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6">
                  <a:moveTo>
                    <a:pt x="32" y="4"/>
                  </a:moveTo>
                  <a:cubicBezTo>
                    <a:pt x="20" y="2"/>
                    <a:pt x="6" y="19"/>
                    <a:pt x="3" y="30"/>
                  </a:cubicBezTo>
                  <a:cubicBezTo>
                    <a:pt x="0" y="42"/>
                    <a:pt x="8" y="70"/>
                    <a:pt x="23" y="73"/>
                  </a:cubicBezTo>
                  <a:cubicBezTo>
                    <a:pt x="37" y="76"/>
                    <a:pt x="33" y="43"/>
                    <a:pt x="37" y="34"/>
                  </a:cubicBezTo>
                  <a:cubicBezTo>
                    <a:pt x="40" y="28"/>
                    <a:pt x="49" y="0"/>
                    <a:pt x="33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6" name="Freeform 590">
              <a:extLst>
                <a:ext uri="{FF2B5EF4-FFF2-40B4-BE49-F238E27FC236}">
                  <a16:creationId xmlns:a16="http://schemas.microsoft.com/office/drawing/2014/main" id="{644C4AD7-9D27-47DF-A15D-A1776966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618"/>
              <a:ext cx="49" cy="52"/>
            </a:xfrm>
            <a:custGeom>
              <a:avLst/>
              <a:gdLst>
                <a:gd name="T0" fmla="*/ 26 w 51"/>
                <a:gd name="T1" fmla="*/ 9 h 55"/>
                <a:gd name="T2" fmla="*/ 14 w 51"/>
                <a:gd name="T3" fmla="*/ 43 h 55"/>
                <a:gd name="T4" fmla="*/ 24 w 51"/>
                <a:gd name="T5" fmla="*/ 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5">
                  <a:moveTo>
                    <a:pt x="29" y="10"/>
                  </a:moveTo>
                  <a:cubicBezTo>
                    <a:pt x="5" y="0"/>
                    <a:pt x="0" y="48"/>
                    <a:pt x="17" y="52"/>
                  </a:cubicBezTo>
                  <a:cubicBezTo>
                    <a:pt x="32" y="55"/>
                    <a:pt x="51" y="8"/>
                    <a:pt x="27" y="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7" name="Freeform 591">
              <a:extLst>
                <a:ext uri="{FF2B5EF4-FFF2-40B4-BE49-F238E27FC236}">
                  <a16:creationId xmlns:a16="http://schemas.microsoft.com/office/drawing/2014/main" id="{60BCD1BB-9F3C-4365-9327-B2C8F165E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532"/>
              <a:ext cx="47" cy="66"/>
            </a:xfrm>
            <a:custGeom>
              <a:avLst/>
              <a:gdLst>
                <a:gd name="T0" fmla="*/ 38 w 49"/>
                <a:gd name="T1" fmla="*/ 11 h 69"/>
                <a:gd name="T2" fmla="*/ 5 w 49"/>
                <a:gd name="T3" fmla="*/ 51 h 69"/>
                <a:gd name="T4" fmla="*/ 14 w 49"/>
                <a:gd name="T5" fmla="*/ 60 h 69"/>
                <a:gd name="T6" fmla="*/ 20 w 49"/>
                <a:gd name="T7" fmla="*/ 46 h 69"/>
                <a:gd name="T8" fmla="*/ 38 w 49"/>
                <a:gd name="T9" fmla="*/ 1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9">
                  <a:moveTo>
                    <a:pt x="44" y="13"/>
                  </a:moveTo>
                  <a:cubicBezTo>
                    <a:pt x="19" y="0"/>
                    <a:pt x="0" y="38"/>
                    <a:pt x="5" y="58"/>
                  </a:cubicBezTo>
                  <a:cubicBezTo>
                    <a:pt x="6" y="62"/>
                    <a:pt x="11" y="69"/>
                    <a:pt x="17" y="69"/>
                  </a:cubicBezTo>
                  <a:cubicBezTo>
                    <a:pt x="25" y="68"/>
                    <a:pt x="22" y="58"/>
                    <a:pt x="23" y="52"/>
                  </a:cubicBezTo>
                  <a:cubicBezTo>
                    <a:pt x="26" y="37"/>
                    <a:pt x="49" y="28"/>
                    <a:pt x="44" y="1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8" name="Freeform 592">
              <a:extLst>
                <a:ext uri="{FF2B5EF4-FFF2-40B4-BE49-F238E27FC236}">
                  <a16:creationId xmlns:a16="http://schemas.microsoft.com/office/drawing/2014/main" id="{0879B3D0-6D27-4736-89BB-5BF57C548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301"/>
              <a:ext cx="120" cy="158"/>
            </a:xfrm>
            <a:custGeom>
              <a:avLst/>
              <a:gdLst>
                <a:gd name="T0" fmla="*/ 110 w 125"/>
                <a:gd name="T1" fmla="*/ 0 h 166"/>
                <a:gd name="T2" fmla="*/ 68 w 125"/>
                <a:gd name="T3" fmla="*/ 43 h 166"/>
                <a:gd name="T4" fmla="*/ 30 w 125"/>
                <a:gd name="T5" fmla="*/ 92 h 166"/>
                <a:gd name="T6" fmla="*/ 0 w 125"/>
                <a:gd name="T7" fmla="*/ 143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6">
                  <a:moveTo>
                    <a:pt x="125" y="0"/>
                  </a:moveTo>
                  <a:cubicBezTo>
                    <a:pt x="112" y="19"/>
                    <a:pt x="93" y="33"/>
                    <a:pt x="77" y="49"/>
                  </a:cubicBezTo>
                  <a:cubicBezTo>
                    <a:pt x="60" y="67"/>
                    <a:pt x="46" y="86"/>
                    <a:pt x="33" y="107"/>
                  </a:cubicBezTo>
                  <a:cubicBezTo>
                    <a:pt x="21" y="126"/>
                    <a:pt x="9" y="147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9" name="Freeform 593">
              <a:extLst>
                <a:ext uri="{FF2B5EF4-FFF2-40B4-BE49-F238E27FC236}">
                  <a16:creationId xmlns:a16="http://schemas.microsoft.com/office/drawing/2014/main" id="{520689C6-64E4-4B91-AB7E-6521C7F21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1374"/>
              <a:ext cx="58" cy="79"/>
            </a:xfrm>
            <a:custGeom>
              <a:avLst/>
              <a:gdLst>
                <a:gd name="T0" fmla="*/ 0 w 61"/>
                <a:gd name="T1" fmla="*/ 73 h 82"/>
                <a:gd name="T2" fmla="*/ 12 w 61"/>
                <a:gd name="T3" fmla="*/ 54 h 82"/>
                <a:gd name="T4" fmla="*/ 27 w 61"/>
                <a:gd name="T5" fmla="*/ 29 h 82"/>
                <a:gd name="T6" fmla="*/ 52 w 61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82">
                  <a:moveTo>
                    <a:pt x="0" y="82"/>
                  </a:moveTo>
                  <a:cubicBezTo>
                    <a:pt x="6" y="80"/>
                    <a:pt x="11" y="66"/>
                    <a:pt x="15" y="60"/>
                  </a:cubicBezTo>
                  <a:cubicBezTo>
                    <a:pt x="21" y="51"/>
                    <a:pt x="25" y="41"/>
                    <a:pt x="31" y="32"/>
                  </a:cubicBezTo>
                  <a:cubicBezTo>
                    <a:pt x="38" y="19"/>
                    <a:pt x="53" y="11"/>
                    <a:pt x="6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0" name="Freeform 594">
              <a:extLst>
                <a:ext uri="{FF2B5EF4-FFF2-40B4-BE49-F238E27FC236}">
                  <a16:creationId xmlns:a16="http://schemas.microsoft.com/office/drawing/2014/main" id="{9E0E3F75-CF95-49F6-A52B-E412047E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336"/>
              <a:ext cx="124" cy="242"/>
            </a:xfrm>
            <a:custGeom>
              <a:avLst/>
              <a:gdLst>
                <a:gd name="T0" fmla="*/ 6 w 129"/>
                <a:gd name="T1" fmla="*/ 221 h 253"/>
                <a:gd name="T2" fmla="*/ 1 w 129"/>
                <a:gd name="T3" fmla="*/ 168 h 253"/>
                <a:gd name="T4" fmla="*/ 16 w 129"/>
                <a:gd name="T5" fmla="*/ 107 h 253"/>
                <a:gd name="T6" fmla="*/ 71 w 129"/>
                <a:gd name="T7" fmla="*/ 44 h 253"/>
                <a:gd name="T8" fmla="*/ 111 w 129"/>
                <a:gd name="T9" fmla="*/ 5 h 253"/>
                <a:gd name="T10" fmla="*/ 114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6" y="253"/>
                  </a:moveTo>
                  <a:cubicBezTo>
                    <a:pt x="6" y="233"/>
                    <a:pt x="1" y="213"/>
                    <a:pt x="1" y="192"/>
                  </a:cubicBezTo>
                  <a:cubicBezTo>
                    <a:pt x="0" y="168"/>
                    <a:pt x="8" y="143"/>
                    <a:pt x="19" y="122"/>
                  </a:cubicBezTo>
                  <a:cubicBezTo>
                    <a:pt x="35" y="93"/>
                    <a:pt x="56" y="71"/>
                    <a:pt x="80" y="50"/>
                  </a:cubicBezTo>
                  <a:cubicBezTo>
                    <a:pt x="97" y="36"/>
                    <a:pt x="112" y="22"/>
                    <a:pt x="125" y="5"/>
                  </a:cubicBezTo>
                  <a:cubicBezTo>
                    <a:pt x="126" y="4"/>
                    <a:pt x="128" y="2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1" name="Freeform 595">
              <a:extLst>
                <a:ext uri="{FF2B5EF4-FFF2-40B4-BE49-F238E27FC236}">
                  <a16:creationId xmlns:a16="http://schemas.microsoft.com/office/drawing/2014/main" id="{1C55BA9A-F447-471A-813D-D560C1D57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633"/>
              <a:ext cx="27" cy="18"/>
            </a:xfrm>
            <a:custGeom>
              <a:avLst/>
              <a:gdLst>
                <a:gd name="T0" fmla="*/ 0 w 28"/>
                <a:gd name="T1" fmla="*/ 9 h 19"/>
                <a:gd name="T2" fmla="*/ 14 w 28"/>
                <a:gd name="T3" fmla="*/ 10 h 19"/>
                <a:gd name="T4" fmla="*/ 25 w 28"/>
                <a:gd name="T5" fmla="*/ 16 h 19"/>
                <a:gd name="T6" fmla="*/ 14 w 28"/>
                <a:gd name="T7" fmla="*/ 9 h 19"/>
                <a:gd name="T8" fmla="*/ 4 w 28"/>
                <a:gd name="T9" fmla="*/ 0 h 19"/>
                <a:gd name="T10" fmla="*/ 0 w 28"/>
                <a:gd name="T11" fmla="*/ 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9">
                  <a:moveTo>
                    <a:pt x="0" y="9"/>
                  </a:moveTo>
                  <a:cubicBezTo>
                    <a:pt x="0" y="3"/>
                    <a:pt x="14" y="12"/>
                    <a:pt x="16" y="13"/>
                  </a:cubicBezTo>
                  <a:cubicBezTo>
                    <a:pt x="20" y="16"/>
                    <a:pt x="23" y="18"/>
                    <a:pt x="28" y="19"/>
                  </a:cubicBezTo>
                  <a:cubicBezTo>
                    <a:pt x="23" y="16"/>
                    <a:pt x="18" y="12"/>
                    <a:pt x="14" y="9"/>
                  </a:cubicBezTo>
                  <a:cubicBezTo>
                    <a:pt x="10" y="7"/>
                    <a:pt x="6" y="5"/>
                    <a:pt x="4" y="0"/>
                  </a:cubicBezTo>
                  <a:cubicBezTo>
                    <a:pt x="3" y="1"/>
                    <a:pt x="0" y="5"/>
                    <a:pt x="0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2" name="Freeform 596">
              <a:extLst>
                <a:ext uri="{FF2B5EF4-FFF2-40B4-BE49-F238E27FC236}">
                  <a16:creationId xmlns:a16="http://schemas.microsoft.com/office/drawing/2014/main" id="{1C61A824-7ED7-4F17-A179-012864900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559"/>
              <a:ext cx="19" cy="10"/>
            </a:xfrm>
            <a:custGeom>
              <a:avLst/>
              <a:gdLst>
                <a:gd name="T0" fmla="*/ 0 w 20"/>
                <a:gd name="T1" fmla="*/ 8 h 11"/>
                <a:gd name="T2" fmla="*/ 17 w 20"/>
                <a:gd name="T3" fmla="*/ 7 h 11"/>
                <a:gd name="T4" fmla="*/ 9 w 20"/>
                <a:gd name="T5" fmla="*/ 5 h 11"/>
                <a:gd name="T6" fmla="*/ 2 w 20"/>
                <a:gd name="T7" fmla="*/ 0 h 11"/>
                <a:gd name="T8" fmla="*/ 0 w 20"/>
                <a:gd name="T9" fmla="*/ 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2" y="5"/>
                    <a:pt x="15" y="11"/>
                    <a:pt x="20" y="10"/>
                  </a:cubicBezTo>
                  <a:cubicBezTo>
                    <a:pt x="16" y="9"/>
                    <a:pt x="13" y="7"/>
                    <a:pt x="9" y="6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2" y="3"/>
                    <a:pt x="1" y="6"/>
                    <a:pt x="0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3" name="Freeform 597">
              <a:extLst>
                <a:ext uri="{FF2B5EF4-FFF2-40B4-BE49-F238E27FC236}">
                  <a16:creationId xmlns:a16="http://schemas.microsoft.com/office/drawing/2014/main" id="{CB81D482-8B61-44EC-A163-DDB2E9015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465"/>
              <a:ext cx="34" cy="52"/>
            </a:xfrm>
            <a:custGeom>
              <a:avLst/>
              <a:gdLst>
                <a:gd name="T0" fmla="*/ 0 w 36"/>
                <a:gd name="T1" fmla="*/ 13 h 54"/>
                <a:gd name="T2" fmla="*/ 6 w 36"/>
                <a:gd name="T3" fmla="*/ 11 h 54"/>
                <a:gd name="T4" fmla="*/ 10 w 36"/>
                <a:gd name="T5" fmla="*/ 16 h 54"/>
                <a:gd name="T6" fmla="*/ 20 w 36"/>
                <a:gd name="T7" fmla="*/ 33 h 54"/>
                <a:gd name="T8" fmla="*/ 30 w 36"/>
                <a:gd name="T9" fmla="*/ 48 h 54"/>
                <a:gd name="T10" fmla="*/ 17 w 36"/>
                <a:gd name="T11" fmla="*/ 20 h 54"/>
                <a:gd name="T12" fmla="*/ 9 w 36"/>
                <a:gd name="T13" fmla="*/ 0 h 54"/>
                <a:gd name="T14" fmla="*/ 1 w 36"/>
                <a:gd name="T15" fmla="*/ 11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0" y="14"/>
                  </a:moveTo>
                  <a:cubicBezTo>
                    <a:pt x="0" y="12"/>
                    <a:pt x="4" y="11"/>
                    <a:pt x="6" y="11"/>
                  </a:cubicBezTo>
                  <a:cubicBezTo>
                    <a:pt x="10" y="11"/>
                    <a:pt x="12" y="15"/>
                    <a:pt x="13" y="19"/>
                  </a:cubicBezTo>
                  <a:cubicBezTo>
                    <a:pt x="16" y="24"/>
                    <a:pt x="20" y="30"/>
                    <a:pt x="23" y="36"/>
                  </a:cubicBezTo>
                  <a:cubicBezTo>
                    <a:pt x="27" y="42"/>
                    <a:pt x="30" y="49"/>
                    <a:pt x="36" y="54"/>
                  </a:cubicBezTo>
                  <a:cubicBezTo>
                    <a:pt x="27" y="46"/>
                    <a:pt x="26" y="33"/>
                    <a:pt x="20" y="23"/>
                  </a:cubicBezTo>
                  <a:cubicBezTo>
                    <a:pt x="17" y="17"/>
                    <a:pt x="6" y="8"/>
                    <a:pt x="9" y="0"/>
                  </a:cubicBezTo>
                  <a:cubicBezTo>
                    <a:pt x="6" y="4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4" name="Freeform 598">
              <a:extLst>
                <a:ext uri="{FF2B5EF4-FFF2-40B4-BE49-F238E27FC236}">
                  <a16:creationId xmlns:a16="http://schemas.microsoft.com/office/drawing/2014/main" id="{5C147506-100A-4BD2-ADE1-920DEFEE1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90"/>
              <a:ext cx="24" cy="31"/>
            </a:xfrm>
            <a:custGeom>
              <a:avLst/>
              <a:gdLst>
                <a:gd name="T0" fmla="*/ 7 w 25"/>
                <a:gd name="T1" fmla="*/ 27 h 32"/>
                <a:gd name="T2" fmla="*/ 3 w 25"/>
                <a:gd name="T3" fmla="*/ 13 h 32"/>
                <a:gd name="T4" fmla="*/ 15 w 25"/>
                <a:gd name="T5" fmla="*/ 2 h 32"/>
                <a:gd name="T6" fmla="*/ 19 w 25"/>
                <a:gd name="T7" fmla="*/ 17 h 32"/>
                <a:gd name="T8" fmla="*/ 7 w 2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7" y="30"/>
                  </a:moveTo>
                  <a:cubicBezTo>
                    <a:pt x="2" y="28"/>
                    <a:pt x="0" y="20"/>
                    <a:pt x="3" y="13"/>
                  </a:cubicBezTo>
                  <a:cubicBezTo>
                    <a:pt x="6" y="5"/>
                    <a:pt x="12" y="0"/>
                    <a:pt x="18" y="2"/>
                  </a:cubicBezTo>
                  <a:cubicBezTo>
                    <a:pt x="23" y="4"/>
                    <a:pt x="25" y="12"/>
                    <a:pt x="22" y="20"/>
                  </a:cubicBezTo>
                  <a:cubicBezTo>
                    <a:pt x="19" y="27"/>
                    <a:pt x="12" y="32"/>
                    <a:pt x="7" y="3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5" name="Freeform 599">
              <a:extLst>
                <a:ext uri="{FF2B5EF4-FFF2-40B4-BE49-F238E27FC236}">
                  <a16:creationId xmlns:a16="http://schemas.microsoft.com/office/drawing/2014/main" id="{9F0DB044-2B0D-4740-928E-71622F7E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463"/>
              <a:ext cx="46" cy="34"/>
            </a:xfrm>
            <a:custGeom>
              <a:avLst/>
              <a:gdLst>
                <a:gd name="T0" fmla="*/ 3 w 48"/>
                <a:gd name="T1" fmla="*/ 9 h 35"/>
                <a:gd name="T2" fmla="*/ 26 w 48"/>
                <a:gd name="T3" fmla="*/ 4 h 35"/>
                <a:gd name="T4" fmla="*/ 39 w 48"/>
                <a:gd name="T5" fmla="*/ 22 h 35"/>
                <a:gd name="T6" fmla="*/ 16 w 48"/>
                <a:gd name="T7" fmla="*/ 27 h 35"/>
                <a:gd name="T8" fmla="*/ 3 w 48"/>
                <a:gd name="T9" fmla="*/ 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5">
                  <a:moveTo>
                    <a:pt x="3" y="9"/>
                  </a:moveTo>
                  <a:cubicBezTo>
                    <a:pt x="6" y="2"/>
                    <a:pt x="17" y="0"/>
                    <a:pt x="29" y="4"/>
                  </a:cubicBezTo>
                  <a:cubicBezTo>
                    <a:pt x="40" y="8"/>
                    <a:pt x="48" y="18"/>
                    <a:pt x="45" y="25"/>
                  </a:cubicBezTo>
                  <a:cubicBezTo>
                    <a:pt x="42" y="32"/>
                    <a:pt x="31" y="35"/>
                    <a:pt x="19" y="30"/>
                  </a:cubicBezTo>
                  <a:cubicBezTo>
                    <a:pt x="8" y="26"/>
                    <a:pt x="0" y="17"/>
                    <a:pt x="3" y="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6" name="Freeform 600">
              <a:extLst>
                <a:ext uri="{FF2B5EF4-FFF2-40B4-BE49-F238E27FC236}">
                  <a16:creationId xmlns:a16="http://schemas.microsoft.com/office/drawing/2014/main" id="{1373FA5A-536A-44A0-BA1D-519CF888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7" name="Freeform 601">
              <a:extLst>
                <a:ext uri="{FF2B5EF4-FFF2-40B4-BE49-F238E27FC236}">
                  <a16:creationId xmlns:a16="http://schemas.microsoft.com/office/drawing/2014/main" id="{EC617CDD-A8FC-4D51-841C-6E5DD192A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8" name="Freeform 602">
              <a:extLst>
                <a:ext uri="{FF2B5EF4-FFF2-40B4-BE49-F238E27FC236}">
                  <a16:creationId xmlns:a16="http://schemas.microsoft.com/office/drawing/2014/main" id="{CE42B382-F925-4F84-86B9-0E83885FE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165"/>
              <a:ext cx="1354" cy="545"/>
            </a:xfrm>
            <a:custGeom>
              <a:avLst/>
              <a:gdLst>
                <a:gd name="T0" fmla="*/ 767 w 1415"/>
                <a:gd name="T1" fmla="*/ 54 h 569"/>
                <a:gd name="T2" fmla="*/ 0 w 1415"/>
                <a:gd name="T3" fmla="*/ 450 h 569"/>
                <a:gd name="T4" fmla="*/ 47 w 1415"/>
                <a:gd name="T5" fmla="*/ 500 h 569"/>
                <a:gd name="T6" fmla="*/ 816 w 1415"/>
                <a:gd name="T7" fmla="*/ 500 h 569"/>
                <a:gd name="T8" fmla="*/ 921 w 1415"/>
                <a:gd name="T9" fmla="*/ 475 h 569"/>
                <a:gd name="T10" fmla="*/ 767 w 1415"/>
                <a:gd name="T11" fmla="*/ 54 h 5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5" h="569">
                  <a:moveTo>
                    <a:pt x="876" y="61"/>
                  </a:moveTo>
                  <a:cubicBezTo>
                    <a:pt x="336" y="0"/>
                    <a:pt x="0" y="513"/>
                    <a:pt x="0" y="513"/>
                  </a:cubicBezTo>
                  <a:cubicBezTo>
                    <a:pt x="0" y="513"/>
                    <a:pt x="48" y="548"/>
                    <a:pt x="53" y="569"/>
                  </a:cubicBezTo>
                  <a:cubicBezTo>
                    <a:pt x="931" y="569"/>
                    <a:pt x="931" y="569"/>
                    <a:pt x="931" y="569"/>
                  </a:cubicBezTo>
                  <a:cubicBezTo>
                    <a:pt x="931" y="557"/>
                    <a:pt x="1051" y="541"/>
                    <a:pt x="1051" y="541"/>
                  </a:cubicBezTo>
                  <a:cubicBezTo>
                    <a:pt x="1265" y="464"/>
                    <a:pt x="1415" y="122"/>
                    <a:pt x="876" y="61"/>
                  </a:cubicBezTo>
                  <a:close/>
                </a:path>
              </a:pathLst>
            </a:custGeom>
            <a:solidFill>
              <a:srgbClr val="F7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9" name="Freeform 603">
              <a:extLst>
                <a:ext uri="{FF2B5EF4-FFF2-40B4-BE49-F238E27FC236}">
                  <a16:creationId xmlns:a16="http://schemas.microsoft.com/office/drawing/2014/main" id="{8311B807-9B84-409C-8716-4C11871F8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170"/>
              <a:ext cx="1295" cy="540"/>
            </a:xfrm>
            <a:custGeom>
              <a:avLst/>
              <a:gdLst>
                <a:gd name="T0" fmla="*/ 733 w 1354"/>
                <a:gd name="T1" fmla="*/ 55 h 563"/>
                <a:gd name="T2" fmla="*/ 0 w 1354"/>
                <a:gd name="T3" fmla="*/ 448 h 563"/>
                <a:gd name="T4" fmla="*/ 45 w 1354"/>
                <a:gd name="T5" fmla="*/ 497 h 563"/>
                <a:gd name="T6" fmla="*/ 779 w 1354"/>
                <a:gd name="T7" fmla="*/ 497 h 563"/>
                <a:gd name="T8" fmla="*/ 855 w 1354"/>
                <a:gd name="T9" fmla="*/ 464 h 563"/>
                <a:gd name="T10" fmla="*/ 733 w 1354"/>
                <a:gd name="T11" fmla="*/ 55 h 5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4" h="563">
                  <a:moveTo>
                    <a:pt x="838" y="61"/>
                  </a:moveTo>
                  <a:cubicBezTo>
                    <a:pt x="322" y="0"/>
                    <a:pt x="0" y="508"/>
                    <a:pt x="0" y="508"/>
                  </a:cubicBezTo>
                  <a:cubicBezTo>
                    <a:pt x="0" y="508"/>
                    <a:pt x="46" y="543"/>
                    <a:pt x="51" y="563"/>
                  </a:cubicBezTo>
                  <a:cubicBezTo>
                    <a:pt x="891" y="563"/>
                    <a:pt x="891" y="563"/>
                    <a:pt x="891" y="563"/>
                  </a:cubicBezTo>
                  <a:cubicBezTo>
                    <a:pt x="891" y="551"/>
                    <a:pt x="978" y="526"/>
                    <a:pt x="978" y="526"/>
                  </a:cubicBezTo>
                  <a:cubicBezTo>
                    <a:pt x="1182" y="450"/>
                    <a:pt x="1354" y="121"/>
                    <a:pt x="838" y="61"/>
                  </a:cubicBezTo>
                  <a:close/>
                </a:path>
              </a:pathLst>
            </a:custGeom>
            <a:solidFill>
              <a:srgbClr val="F6B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0" name="Freeform 604">
              <a:extLst>
                <a:ext uri="{FF2B5EF4-FFF2-40B4-BE49-F238E27FC236}">
                  <a16:creationId xmlns:a16="http://schemas.microsoft.com/office/drawing/2014/main" id="{6B59B53B-F224-408F-BD5B-EE6F199B4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180"/>
              <a:ext cx="1226" cy="522"/>
            </a:xfrm>
            <a:custGeom>
              <a:avLst/>
              <a:gdLst>
                <a:gd name="T0" fmla="*/ 695 w 1281"/>
                <a:gd name="T1" fmla="*/ 53 h 545"/>
                <a:gd name="T2" fmla="*/ 0 w 1281"/>
                <a:gd name="T3" fmla="*/ 432 h 545"/>
                <a:gd name="T4" fmla="*/ 42 w 1281"/>
                <a:gd name="T5" fmla="*/ 479 h 545"/>
                <a:gd name="T6" fmla="*/ 739 w 1281"/>
                <a:gd name="T7" fmla="*/ 479 h 545"/>
                <a:gd name="T8" fmla="*/ 794 w 1281"/>
                <a:gd name="T9" fmla="*/ 447 h 545"/>
                <a:gd name="T10" fmla="*/ 695 w 1281"/>
                <a:gd name="T11" fmla="*/ 53 h 5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1" h="545">
                  <a:moveTo>
                    <a:pt x="793" y="59"/>
                  </a:moveTo>
                  <a:cubicBezTo>
                    <a:pt x="305" y="0"/>
                    <a:pt x="0" y="492"/>
                    <a:pt x="0" y="492"/>
                  </a:cubicBezTo>
                  <a:cubicBezTo>
                    <a:pt x="0" y="492"/>
                    <a:pt x="44" y="525"/>
                    <a:pt x="48" y="545"/>
                  </a:cubicBezTo>
                  <a:cubicBezTo>
                    <a:pt x="843" y="545"/>
                    <a:pt x="843" y="545"/>
                    <a:pt x="843" y="545"/>
                  </a:cubicBezTo>
                  <a:cubicBezTo>
                    <a:pt x="843" y="533"/>
                    <a:pt x="906" y="510"/>
                    <a:pt x="906" y="510"/>
                  </a:cubicBezTo>
                  <a:cubicBezTo>
                    <a:pt x="1100" y="437"/>
                    <a:pt x="1281" y="117"/>
                    <a:pt x="793" y="59"/>
                  </a:cubicBezTo>
                  <a:close/>
                </a:path>
              </a:pathLst>
            </a:custGeom>
            <a:solidFill>
              <a:srgbClr val="F4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1" name="Freeform 605">
              <a:extLst>
                <a:ext uri="{FF2B5EF4-FFF2-40B4-BE49-F238E27FC236}">
                  <a16:creationId xmlns:a16="http://schemas.microsoft.com/office/drawing/2014/main" id="{78B29232-A60F-4311-8C5E-6274B81D9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621"/>
              <a:ext cx="1341" cy="1495"/>
            </a:xfrm>
            <a:custGeom>
              <a:avLst/>
              <a:gdLst>
                <a:gd name="T0" fmla="*/ 1229 w 1401"/>
                <a:gd name="T1" fmla="*/ 852 h 1561"/>
                <a:gd name="T2" fmla="*/ 1229 w 1401"/>
                <a:gd name="T3" fmla="*/ 52 h 1561"/>
                <a:gd name="T4" fmla="*/ 975 w 1401"/>
                <a:gd name="T5" fmla="*/ 31 h 1561"/>
                <a:gd name="T6" fmla="*/ 322 w 1401"/>
                <a:gd name="T7" fmla="*/ 0 h 1561"/>
                <a:gd name="T8" fmla="*/ 0 w 1401"/>
                <a:gd name="T9" fmla="*/ 52 h 1561"/>
                <a:gd name="T10" fmla="*/ 0 w 1401"/>
                <a:gd name="T11" fmla="*/ 853 h 1561"/>
                <a:gd name="T12" fmla="*/ 127 w 1401"/>
                <a:gd name="T13" fmla="*/ 1007 h 1561"/>
                <a:gd name="T14" fmla="*/ 0 w 1401"/>
                <a:gd name="T15" fmla="*/ 1158 h 1561"/>
                <a:gd name="T16" fmla="*/ 0 w 1401"/>
                <a:gd name="T17" fmla="*/ 1371 h 1561"/>
                <a:gd name="T18" fmla="*/ 1229 w 1401"/>
                <a:gd name="T19" fmla="*/ 1371 h 1561"/>
                <a:gd name="T20" fmla="*/ 1229 w 1401"/>
                <a:gd name="T21" fmla="*/ 1160 h 15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" h="1561">
                  <a:moveTo>
                    <a:pt x="1401" y="970"/>
                  </a:moveTo>
                  <a:cubicBezTo>
                    <a:pt x="1401" y="58"/>
                    <a:pt x="1401" y="58"/>
                    <a:pt x="1401" y="58"/>
                  </a:cubicBezTo>
                  <a:cubicBezTo>
                    <a:pt x="1401" y="58"/>
                    <a:pt x="1162" y="64"/>
                    <a:pt x="1113" y="34"/>
                  </a:cubicBezTo>
                  <a:cubicBezTo>
                    <a:pt x="1065" y="242"/>
                    <a:pt x="391" y="233"/>
                    <a:pt x="367" y="0"/>
                  </a:cubicBezTo>
                  <a:cubicBezTo>
                    <a:pt x="252" y="60"/>
                    <a:pt x="0" y="58"/>
                    <a:pt x="0" y="58"/>
                  </a:cubicBezTo>
                  <a:cubicBezTo>
                    <a:pt x="0" y="971"/>
                    <a:pt x="0" y="971"/>
                    <a:pt x="0" y="971"/>
                  </a:cubicBezTo>
                  <a:cubicBezTo>
                    <a:pt x="78" y="972"/>
                    <a:pt x="145" y="1050"/>
                    <a:pt x="145" y="1145"/>
                  </a:cubicBezTo>
                  <a:cubicBezTo>
                    <a:pt x="145" y="1240"/>
                    <a:pt x="78" y="1317"/>
                    <a:pt x="0" y="1318"/>
                  </a:cubicBezTo>
                  <a:cubicBezTo>
                    <a:pt x="0" y="1561"/>
                    <a:pt x="0" y="1561"/>
                    <a:pt x="0" y="1561"/>
                  </a:cubicBezTo>
                  <a:cubicBezTo>
                    <a:pt x="1401" y="1561"/>
                    <a:pt x="1401" y="1561"/>
                    <a:pt x="1401" y="1561"/>
                  </a:cubicBezTo>
                  <a:cubicBezTo>
                    <a:pt x="1401" y="1320"/>
                    <a:pt x="1401" y="1320"/>
                    <a:pt x="1401" y="1320"/>
                  </a:cubicBezTo>
                </a:path>
              </a:pathLst>
            </a:custGeom>
            <a:solidFill>
              <a:srgbClr val="F9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2" name="Freeform 606">
              <a:extLst>
                <a:ext uri="{FF2B5EF4-FFF2-40B4-BE49-F238E27FC236}">
                  <a16:creationId xmlns:a16="http://schemas.microsoft.com/office/drawing/2014/main" id="{43A48177-7031-4AA8-94F1-9912087AB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632"/>
              <a:ext cx="421" cy="842"/>
            </a:xfrm>
            <a:custGeom>
              <a:avLst/>
              <a:gdLst>
                <a:gd name="T0" fmla="*/ 207 w 440"/>
                <a:gd name="T1" fmla="*/ 3 h 879"/>
                <a:gd name="T2" fmla="*/ 244 w 440"/>
                <a:gd name="T3" fmla="*/ 23 h 879"/>
                <a:gd name="T4" fmla="*/ 306 w 440"/>
                <a:gd name="T5" fmla="*/ 36 h 879"/>
                <a:gd name="T6" fmla="*/ 368 w 440"/>
                <a:gd name="T7" fmla="*/ 120 h 879"/>
                <a:gd name="T8" fmla="*/ 343 w 440"/>
                <a:gd name="T9" fmla="*/ 190 h 879"/>
                <a:gd name="T10" fmla="*/ 333 w 440"/>
                <a:gd name="T11" fmla="*/ 291 h 879"/>
                <a:gd name="T12" fmla="*/ 294 w 440"/>
                <a:gd name="T13" fmla="*/ 415 h 879"/>
                <a:gd name="T14" fmla="*/ 298 w 440"/>
                <a:gd name="T15" fmla="*/ 546 h 879"/>
                <a:gd name="T16" fmla="*/ 212 w 440"/>
                <a:gd name="T17" fmla="*/ 721 h 879"/>
                <a:gd name="T18" fmla="*/ 95 w 440"/>
                <a:gd name="T19" fmla="*/ 755 h 879"/>
                <a:gd name="T20" fmla="*/ 32 w 440"/>
                <a:gd name="T21" fmla="*/ 764 h 879"/>
                <a:gd name="T22" fmla="*/ 77 w 440"/>
                <a:gd name="T23" fmla="*/ 622 h 879"/>
                <a:gd name="T24" fmla="*/ 114 w 440"/>
                <a:gd name="T25" fmla="*/ 396 h 879"/>
                <a:gd name="T26" fmla="*/ 172 w 440"/>
                <a:gd name="T27" fmla="*/ 152 h 879"/>
                <a:gd name="T28" fmla="*/ 207 w 440"/>
                <a:gd name="T29" fmla="*/ 0 h 8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0" h="879">
                  <a:moveTo>
                    <a:pt x="236" y="3"/>
                  </a:moveTo>
                  <a:cubicBezTo>
                    <a:pt x="243" y="3"/>
                    <a:pt x="269" y="19"/>
                    <a:pt x="279" y="26"/>
                  </a:cubicBezTo>
                  <a:cubicBezTo>
                    <a:pt x="297" y="38"/>
                    <a:pt x="328" y="40"/>
                    <a:pt x="349" y="42"/>
                  </a:cubicBezTo>
                  <a:cubicBezTo>
                    <a:pt x="440" y="49"/>
                    <a:pt x="430" y="72"/>
                    <a:pt x="420" y="136"/>
                  </a:cubicBezTo>
                  <a:cubicBezTo>
                    <a:pt x="416" y="163"/>
                    <a:pt x="399" y="190"/>
                    <a:pt x="391" y="216"/>
                  </a:cubicBezTo>
                  <a:cubicBezTo>
                    <a:pt x="379" y="254"/>
                    <a:pt x="388" y="293"/>
                    <a:pt x="380" y="331"/>
                  </a:cubicBezTo>
                  <a:cubicBezTo>
                    <a:pt x="370" y="380"/>
                    <a:pt x="342" y="423"/>
                    <a:pt x="335" y="472"/>
                  </a:cubicBezTo>
                  <a:cubicBezTo>
                    <a:pt x="328" y="521"/>
                    <a:pt x="342" y="571"/>
                    <a:pt x="340" y="621"/>
                  </a:cubicBezTo>
                  <a:cubicBezTo>
                    <a:pt x="337" y="697"/>
                    <a:pt x="298" y="772"/>
                    <a:pt x="242" y="821"/>
                  </a:cubicBezTo>
                  <a:cubicBezTo>
                    <a:pt x="196" y="859"/>
                    <a:pt x="164" y="857"/>
                    <a:pt x="108" y="859"/>
                  </a:cubicBezTo>
                  <a:cubicBezTo>
                    <a:pt x="90" y="859"/>
                    <a:pt x="51" y="879"/>
                    <a:pt x="36" y="870"/>
                  </a:cubicBezTo>
                  <a:cubicBezTo>
                    <a:pt x="0" y="846"/>
                    <a:pt x="75" y="734"/>
                    <a:pt x="88" y="708"/>
                  </a:cubicBezTo>
                  <a:cubicBezTo>
                    <a:pt x="126" y="629"/>
                    <a:pt x="121" y="536"/>
                    <a:pt x="130" y="450"/>
                  </a:cubicBezTo>
                  <a:cubicBezTo>
                    <a:pt x="139" y="354"/>
                    <a:pt x="177" y="267"/>
                    <a:pt x="196" y="173"/>
                  </a:cubicBezTo>
                  <a:cubicBezTo>
                    <a:pt x="206" y="124"/>
                    <a:pt x="197" y="37"/>
                    <a:pt x="236" y="0"/>
                  </a:cubicBezTo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3" name="Freeform 607">
              <a:extLst>
                <a:ext uri="{FF2B5EF4-FFF2-40B4-BE49-F238E27FC236}">
                  <a16:creationId xmlns:a16="http://schemas.microsoft.com/office/drawing/2014/main" id="{7D5C9F0C-9EB5-4D3D-A400-77326CD5D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625"/>
              <a:ext cx="420" cy="843"/>
            </a:xfrm>
            <a:custGeom>
              <a:avLst/>
              <a:gdLst>
                <a:gd name="T0" fmla="*/ 207 w 439"/>
                <a:gd name="T1" fmla="*/ 2 h 879"/>
                <a:gd name="T2" fmla="*/ 243 w 439"/>
                <a:gd name="T3" fmla="*/ 22 h 879"/>
                <a:gd name="T4" fmla="*/ 305 w 439"/>
                <a:gd name="T5" fmla="*/ 35 h 879"/>
                <a:gd name="T6" fmla="*/ 367 w 439"/>
                <a:gd name="T7" fmla="*/ 120 h 879"/>
                <a:gd name="T8" fmla="*/ 342 w 439"/>
                <a:gd name="T9" fmla="*/ 191 h 879"/>
                <a:gd name="T10" fmla="*/ 332 w 439"/>
                <a:gd name="T11" fmla="*/ 292 h 879"/>
                <a:gd name="T12" fmla="*/ 293 w 439"/>
                <a:gd name="T13" fmla="*/ 416 h 879"/>
                <a:gd name="T14" fmla="*/ 298 w 439"/>
                <a:gd name="T15" fmla="*/ 549 h 879"/>
                <a:gd name="T16" fmla="*/ 211 w 439"/>
                <a:gd name="T17" fmla="*/ 723 h 879"/>
                <a:gd name="T18" fmla="*/ 95 w 439"/>
                <a:gd name="T19" fmla="*/ 757 h 879"/>
                <a:gd name="T20" fmla="*/ 32 w 439"/>
                <a:gd name="T21" fmla="*/ 766 h 879"/>
                <a:gd name="T22" fmla="*/ 76 w 439"/>
                <a:gd name="T23" fmla="*/ 624 h 879"/>
                <a:gd name="T24" fmla="*/ 113 w 439"/>
                <a:gd name="T25" fmla="*/ 397 h 879"/>
                <a:gd name="T26" fmla="*/ 171 w 439"/>
                <a:gd name="T27" fmla="*/ 152 h 879"/>
                <a:gd name="T28" fmla="*/ 207 w 439"/>
                <a:gd name="T29" fmla="*/ 0 h 8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39" h="879">
                  <a:moveTo>
                    <a:pt x="236" y="2"/>
                  </a:moveTo>
                  <a:cubicBezTo>
                    <a:pt x="242" y="2"/>
                    <a:pt x="269" y="18"/>
                    <a:pt x="278" y="25"/>
                  </a:cubicBezTo>
                  <a:cubicBezTo>
                    <a:pt x="296" y="38"/>
                    <a:pt x="327" y="40"/>
                    <a:pt x="348" y="41"/>
                  </a:cubicBezTo>
                  <a:cubicBezTo>
                    <a:pt x="439" y="49"/>
                    <a:pt x="429" y="71"/>
                    <a:pt x="419" y="136"/>
                  </a:cubicBezTo>
                  <a:cubicBezTo>
                    <a:pt x="415" y="163"/>
                    <a:pt x="399" y="189"/>
                    <a:pt x="390" y="216"/>
                  </a:cubicBezTo>
                  <a:cubicBezTo>
                    <a:pt x="379" y="254"/>
                    <a:pt x="387" y="292"/>
                    <a:pt x="379" y="331"/>
                  </a:cubicBezTo>
                  <a:cubicBezTo>
                    <a:pt x="369" y="380"/>
                    <a:pt x="341" y="422"/>
                    <a:pt x="334" y="472"/>
                  </a:cubicBezTo>
                  <a:cubicBezTo>
                    <a:pt x="328" y="521"/>
                    <a:pt x="342" y="571"/>
                    <a:pt x="340" y="621"/>
                  </a:cubicBezTo>
                  <a:cubicBezTo>
                    <a:pt x="337" y="697"/>
                    <a:pt x="298" y="772"/>
                    <a:pt x="241" y="820"/>
                  </a:cubicBezTo>
                  <a:cubicBezTo>
                    <a:pt x="196" y="859"/>
                    <a:pt x="163" y="857"/>
                    <a:pt x="108" y="858"/>
                  </a:cubicBezTo>
                  <a:cubicBezTo>
                    <a:pt x="89" y="859"/>
                    <a:pt x="51" y="879"/>
                    <a:pt x="36" y="869"/>
                  </a:cubicBezTo>
                  <a:cubicBezTo>
                    <a:pt x="0" y="846"/>
                    <a:pt x="75" y="733"/>
                    <a:pt x="87" y="708"/>
                  </a:cubicBezTo>
                  <a:cubicBezTo>
                    <a:pt x="126" y="629"/>
                    <a:pt x="121" y="536"/>
                    <a:pt x="129" y="450"/>
                  </a:cubicBezTo>
                  <a:cubicBezTo>
                    <a:pt x="138" y="353"/>
                    <a:pt x="177" y="266"/>
                    <a:pt x="195" y="173"/>
                  </a:cubicBezTo>
                  <a:cubicBezTo>
                    <a:pt x="205" y="124"/>
                    <a:pt x="196" y="36"/>
                    <a:pt x="236" y="0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4" name="Freeform 608">
              <a:extLst>
                <a:ext uri="{FF2B5EF4-FFF2-40B4-BE49-F238E27FC236}">
                  <a16:creationId xmlns:a16="http://schemas.microsoft.com/office/drawing/2014/main" id="{34E5AA42-8120-4699-9278-E68EC36C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623"/>
              <a:ext cx="410" cy="843"/>
            </a:xfrm>
            <a:custGeom>
              <a:avLst/>
              <a:gdLst>
                <a:gd name="T0" fmla="*/ 206 w 429"/>
                <a:gd name="T1" fmla="*/ 3 h 880"/>
                <a:gd name="T2" fmla="*/ 244 w 429"/>
                <a:gd name="T3" fmla="*/ 23 h 880"/>
                <a:gd name="T4" fmla="*/ 303 w 429"/>
                <a:gd name="T5" fmla="*/ 29 h 880"/>
                <a:gd name="T6" fmla="*/ 366 w 429"/>
                <a:gd name="T7" fmla="*/ 120 h 880"/>
                <a:gd name="T8" fmla="*/ 341 w 429"/>
                <a:gd name="T9" fmla="*/ 190 h 880"/>
                <a:gd name="T10" fmla="*/ 332 w 429"/>
                <a:gd name="T11" fmla="*/ 291 h 880"/>
                <a:gd name="T12" fmla="*/ 292 w 429"/>
                <a:gd name="T13" fmla="*/ 415 h 880"/>
                <a:gd name="T14" fmla="*/ 297 w 429"/>
                <a:gd name="T15" fmla="*/ 546 h 880"/>
                <a:gd name="T16" fmla="*/ 211 w 429"/>
                <a:gd name="T17" fmla="*/ 721 h 880"/>
                <a:gd name="T18" fmla="*/ 94 w 429"/>
                <a:gd name="T19" fmla="*/ 755 h 880"/>
                <a:gd name="T20" fmla="*/ 31 w 429"/>
                <a:gd name="T21" fmla="*/ 764 h 880"/>
                <a:gd name="T22" fmla="*/ 76 w 429"/>
                <a:gd name="T23" fmla="*/ 622 h 880"/>
                <a:gd name="T24" fmla="*/ 113 w 429"/>
                <a:gd name="T25" fmla="*/ 396 h 880"/>
                <a:gd name="T26" fmla="*/ 171 w 429"/>
                <a:gd name="T27" fmla="*/ 152 h 880"/>
                <a:gd name="T28" fmla="*/ 206 w 429"/>
                <a:gd name="T29" fmla="*/ 0 h 8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9" h="880">
                  <a:moveTo>
                    <a:pt x="236" y="3"/>
                  </a:moveTo>
                  <a:cubicBezTo>
                    <a:pt x="243" y="3"/>
                    <a:pt x="269" y="19"/>
                    <a:pt x="279" y="26"/>
                  </a:cubicBezTo>
                  <a:cubicBezTo>
                    <a:pt x="297" y="39"/>
                    <a:pt x="327" y="27"/>
                    <a:pt x="347" y="32"/>
                  </a:cubicBezTo>
                  <a:cubicBezTo>
                    <a:pt x="425" y="54"/>
                    <a:pt x="429" y="72"/>
                    <a:pt x="420" y="136"/>
                  </a:cubicBezTo>
                  <a:cubicBezTo>
                    <a:pt x="415" y="164"/>
                    <a:pt x="399" y="190"/>
                    <a:pt x="391" y="216"/>
                  </a:cubicBezTo>
                  <a:cubicBezTo>
                    <a:pt x="379" y="254"/>
                    <a:pt x="387" y="293"/>
                    <a:pt x="380" y="331"/>
                  </a:cubicBezTo>
                  <a:cubicBezTo>
                    <a:pt x="370" y="380"/>
                    <a:pt x="341" y="423"/>
                    <a:pt x="335" y="472"/>
                  </a:cubicBezTo>
                  <a:cubicBezTo>
                    <a:pt x="328" y="521"/>
                    <a:pt x="342" y="571"/>
                    <a:pt x="340" y="621"/>
                  </a:cubicBezTo>
                  <a:cubicBezTo>
                    <a:pt x="337" y="698"/>
                    <a:pt x="298" y="773"/>
                    <a:pt x="242" y="821"/>
                  </a:cubicBezTo>
                  <a:cubicBezTo>
                    <a:pt x="196" y="860"/>
                    <a:pt x="163" y="858"/>
                    <a:pt x="108" y="859"/>
                  </a:cubicBezTo>
                  <a:cubicBezTo>
                    <a:pt x="90" y="859"/>
                    <a:pt x="51" y="880"/>
                    <a:pt x="36" y="870"/>
                  </a:cubicBezTo>
                  <a:cubicBezTo>
                    <a:pt x="0" y="846"/>
                    <a:pt x="75" y="734"/>
                    <a:pt x="87" y="708"/>
                  </a:cubicBezTo>
                  <a:cubicBezTo>
                    <a:pt x="126" y="629"/>
                    <a:pt x="121" y="536"/>
                    <a:pt x="129" y="450"/>
                  </a:cubicBezTo>
                  <a:cubicBezTo>
                    <a:pt x="139" y="354"/>
                    <a:pt x="177" y="267"/>
                    <a:pt x="196" y="173"/>
                  </a:cubicBezTo>
                  <a:cubicBezTo>
                    <a:pt x="205" y="124"/>
                    <a:pt x="197" y="37"/>
                    <a:pt x="236" y="0"/>
                  </a:cubicBezTo>
                </a:path>
              </a:pathLst>
            </a:custGeom>
            <a:solidFill>
              <a:srgbClr val="EE9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5" name="Freeform 609">
              <a:extLst>
                <a:ext uri="{FF2B5EF4-FFF2-40B4-BE49-F238E27FC236}">
                  <a16:creationId xmlns:a16="http://schemas.microsoft.com/office/drawing/2014/main" id="{035E7F4A-BB23-47D0-A00F-57F49F012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610"/>
              <a:ext cx="328" cy="827"/>
            </a:xfrm>
            <a:custGeom>
              <a:avLst/>
              <a:gdLst>
                <a:gd name="T0" fmla="*/ 2 w 343"/>
                <a:gd name="T1" fmla="*/ 45 h 863"/>
                <a:gd name="T2" fmla="*/ 101 w 343"/>
                <a:gd name="T3" fmla="*/ 14 h 863"/>
                <a:gd name="T4" fmla="*/ 140 w 343"/>
                <a:gd name="T5" fmla="*/ 74 h 863"/>
                <a:gd name="T6" fmla="*/ 161 w 343"/>
                <a:gd name="T7" fmla="*/ 122 h 863"/>
                <a:gd name="T8" fmla="*/ 172 w 343"/>
                <a:gd name="T9" fmla="*/ 213 h 863"/>
                <a:gd name="T10" fmla="*/ 174 w 343"/>
                <a:gd name="T11" fmla="*/ 380 h 863"/>
                <a:gd name="T12" fmla="*/ 215 w 343"/>
                <a:gd name="T13" fmla="*/ 563 h 863"/>
                <a:gd name="T14" fmla="*/ 249 w 343"/>
                <a:gd name="T15" fmla="*/ 635 h 863"/>
                <a:gd name="T16" fmla="*/ 264 w 343"/>
                <a:gd name="T17" fmla="*/ 694 h 863"/>
                <a:gd name="T18" fmla="*/ 297 w 343"/>
                <a:gd name="T19" fmla="*/ 758 h 863"/>
                <a:gd name="T20" fmla="*/ 262 w 343"/>
                <a:gd name="T21" fmla="*/ 742 h 863"/>
                <a:gd name="T22" fmla="*/ 208 w 343"/>
                <a:gd name="T23" fmla="*/ 724 h 863"/>
                <a:gd name="T24" fmla="*/ 130 w 343"/>
                <a:gd name="T25" fmla="*/ 604 h 863"/>
                <a:gd name="T26" fmla="*/ 80 w 343"/>
                <a:gd name="T27" fmla="*/ 517 h 863"/>
                <a:gd name="T28" fmla="*/ 74 w 343"/>
                <a:gd name="T29" fmla="*/ 423 h 863"/>
                <a:gd name="T30" fmla="*/ 36 w 343"/>
                <a:gd name="T31" fmla="*/ 330 h 863"/>
                <a:gd name="T32" fmla="*/ 43 w 343"/>
                <a:gd name="T33" fmla="*/ 238 h 863"/>
                <a:gd name="T34" fmla="*/ 36 w 343"/>
                <a:gd name="T35" fmla="*/ 118 h 863"/>
                <a:gd name="T36" fmla="*/ 0 w 343"/>
                <a:gd name="T37" fmla="*/ 47 h 8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3" h="863">
                  <a:moveTo>
                    <a:pt x="2" y="51"/>
                  </a:moveTo>
                  <a:cubicBezTo>
                    <a:pt x="44" y="52"/>
                    <a:pt x="78" y="29"/>
                    <a:pt x="116" y="17"/>
                  </a:cubicBezTo>
                  <a:cubicBezTo>
                    <a:pt x="171" y="0"/>
                    <a:pt x="157" y="45"/>
                    <a:pt x="160" y="84"/>
                  </a:cubicBezTo>
                  <a:cubicBezTo>
                    <a:pt x="161" y="108"/>
                    <a:pt x="171" y="120"/>
                    <a:pt x="184" y="139"/>
                  </a:cubicBezTo>
                  <a:cubicBezTo>
                    <a:pt x="206" y="171"/>
                    <a:pt x="206" y="205"/>
                    <a:pt x="197" y="242"/>
                  </a:cubicBezTo>
                  <a:cubicBezTo>
                    <a:pt x="182" y="306"/>
                    <a:pt x="190" y="368"/>
                    <a:pt x="199" y="432"/>
                  </a:cubicBezTo>
                  <a:cubicBezTo>
                    <a:pt x="209" y="499"/>
                    <a:pt x="220" y="578"/>
                    <a:pt x="246" y="641"/>
                  </a:cubicBezTo>
                  <a:cubicBezTo>
                    <a:pt x="258" y="669"/>
                    <a:pt x="276" y="693"/>
                    <a:pt x="284" y="722"/>
                  </a:cubicBezTo>
                  <a:cubicBezTo>
                    <a:pt x="290" y="746"/>
                    <a:pt x="289" y="768"/>
                    <a:pt x="302" y="789"/>
                  </a:cubicBezTo>
                  <a:cubicBezTo>
                    <a:pt x="314" y="807"/>
                    <a:pt x="343" y="838"/>
                    <a:pt x="340" y="861"/>
                  </a:cubicBezTo>
                  <a:cubicBezTo>
                    <a:pt x="324" y="863"/>
                    <a:pt x="314" y="848"/>
                    <a:pt x="300" y="843"/>
                  </a:cubicBezTo>
                  <a:cubicBezTo>
                    <a:pt x="280" y="835"/>
                    <a:pt x="257" y="835"/>
                    <a:pt x="238" y="823"/>
                  </a:cubicBezTo>
                  <a:cubicBezTo>
                    <a:pt x="186" y="792"/>
                    <a:pt x="184" y="731"/>
                    <a:pt x="149" y="686"/>
                  </a:cubicBezTo>
                  <a:cubicBezTo>
                    <a:pt x="125" y="655"/>
                    <a:pt x="96" y="631"/>
                    <a:pt x="92" y="589"/>
                  </a:cubicBezTo>
                  <a:cubicBezTo>
                    <a:pt x="88" y="553"/>
                    <a:pt x="100" y="513"/>
                    <a:pt x="84" y="480"/>
                  </a:cubicBezTo>
                  <a:cubicBezTo>
                    <a:pt x="67" y="444"/>
                    <a:pt x="44" y="417"/>
                    <a:pt x="42" y="375"/>
                  </a:cubicBezTo>
                  <a:cubicBezTo>
                    <a:pt x="40" y="339"/>
                    <a:pt x="43" y="305"/>
                    <a:pt x="49" y="270"/>
                  </a:cubicBezTo>
                  <a:cubicBezTo>
                    <a:pt x="57" y="225"/>
                    <a:pt x="48" y="178"/>
                    <a:pt x="42" y="134"/>
                  </a:cubicBezTo>
                  <a:cubicBezTo>
                    <a:pt x="38" y="105"/>
                    <a:pt x="26" y="71"/>
                    <a:pt x="0" y="53"/>
                  </a:cubicBezTo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6" name="Freeform 610">
              <a:extLst>
                <a:ext uri="{FF2B5EF4-FFF2-40B4-BE49-F238E27FC236}">
                  <a16:creationId xmlns:a16="http://schemas.microsoft.com/office/drawing/2014/main" id="{3C230838-1985-489F-8C11-1CA255811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605"/>
              <a:ext cx="328" cy="826"/>
            </a:xfrm>
            <a:custGeom>
              <a:avLst/>
              <a:gdLst>
                <a:gd name="T0" fmla="*/ 2 w 343"/>
                <a:gd name="T1" fmla="*/ 44 h 862"/>
                <a:gd name="T2" fmla="*/ 102 w 343"/>
                <a:gd name="T3" fmla="*/ 13 h 862"/>
                <a:gd name="T4" fmla="*/ 141 w 343"/>
                <a:gd name="T5" fmla="*/ 74 h 862"/>
                <a:gd name="T6" fmla="*/ 162 w 343"/>
                <a:gd name="T7" fmla="*/ 122 h 862"/>
                <a:gd name="T8" fmla="*/ 173 w 343"/>
                <a:gd name="T9" fmla="*/ 212 h 862"/>
                <a:gd name="T10" fmla="*/ 175 w 343"/>
                <a:gd name="T11" fmla="*/ 379 h 862"/>
                <a:gd name="T12" fmla="*/ 216 w 343"/>
                <a:gd name="T13" fmla="*/ 562 h 862"/>
                <a:gd name="T14" fmla="*/ 249 w 343"/>
                <a:gd name="T15" fmla="*/ 634 h 862"/>
                <a:gd name="T16" fmla="*/ 265 w 343"/>
                <a:gd name="T17" fmla="*/ 693 h 862"/>
                <a:gd name="T18" fmla="*/ 298 w 343"/>
                <a:gd name="T19" fmla="*/ 757 h 862"/>
                <a:gd name="T20" fmla="*/ 263 w 343"/>
                <a:gd name="T21" fmla="*/ 741 h 862"/>
                <a:gd name="T22" fmla="*/ 208 w 343"/>
                <a:gd name="T23" fmla="*/ 724 h 862"/>
                <a:gd name="T24" fmla="*/ 131 w 343"/>
                <a:gd name="T25" fmla="*/ 603 h 862"/>
                <a:gd name="T26" fmla="*/ 80 w 343"/>
                <a:gd name="T27" fmla="*/ 516 h 862"/>
                <a:gd name="T28" fmla="*/ 74 w 343"/>
                <a:gd name="T29" fmla="*/ 423 h 862"/>
                <a:gd name="T30" fmla="*/ 36 w 343"/>
                <a:gd name="T31" fmla="*/ 329 h 862"/>
                <a:gd name="T32" fmla="*/ 44 w 343"/>
                <a:gd name="T33" fmla="*/ 237 h 862"/>
                <a:gd name="T34" fmla="*/ 37 w 343"/>
                <a:gd name="T35" fmla="*/ 117 h 862"/>
                <a:gd name="T36" fmla="*/ 0 w 343"/>
                <a:gd name="T37" fmla="*/ 47 h 8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3" h="862">
                  <a:moveTo>
                    <a:pt x="2" y="50"/>
                  </a:moveTo>
                  <a:cubicBezTo>
                    <a:pt x="45" y="52"/>
                    <a:pt x="79" y="28"/>
                    <a:pt x="117" y="16"/>
                  </a:cubicBezTo>
                  <a:cubicBezTo>
                    <a:pt x="171" y="0"/>
                    <a:pt x="158" y="44"/>
                    <a:pt x="161" y="83"/>
                  </a:cubicBezTo>
                  <a:cubicBezTo>
                    <a:pt x="162" y="107"/>
                    <a:pt x="172" y="119"/>
                    <a:pt x="185" y="139"/>
                  </a:cubicBezTo>
                  <a:cubicBezTo>
                    <a:pt x="206" y="170"/>
                    <a:pt x="207" y="205"/>
                    <a:pt x="198" y="241"/>
                  </a:cubicBezTo>
                  <a:cubicBezTo>
                    <a:pt x="183" y="305"/>
                    <a:pt x="191" y="367"/>
                    <a:pt x="200" y="431"/>
                  </a:cubicBezTo>
                  <a:cubicBezTo>
                    <a:pt x="209" y="498"/>
                    <a:pt x="221" y="578"/>
                    <a:pt x="247" y="640"/>
                  </a:cubicBezTo>
                  <a:cubicBezTo>
                    <a:pt x="258" y="668"/>
                    <a:pt x="277" y="692"/>
                    <a:pt x="284" y="721"/>
                  </a:cubicBezTo>
                  <a:cubicBezTo>
                    <a:pt x="291" y="746"/>
                    <a:pt x="290" y="767"/>
                    <a:pt x="303" y="788"/>
                  </a:cubicBezTo>
                  <a:cubicBezTo>
                    <a:pt x="315" y="806"/>
                    <a:pt x="343" y="838"/>
                    <a:pt x="341" y="860"/>
                  </a:cubicBezTo>
                  <a:cubicBezTo>
                    <a:pt x="325" y="862"/>
                    <a:pt x="314" y="847"/>
                    <a:pt x="301" y="842"/>
                  </a:cubicBezTo>
                  <a:cubicBezTo>
                    <a:pt x="281" y="835"/>
                    <a:pt x="258" y="834"/>
                    <a:pt x="238" y="823"/>
                  </a:cubicBezTo>
                  <a:cubicBezTo>
                    <a:pt x="187" y="791"/>
                    <a:pt x="184" y="730"/>
                    <a:pt x="150" y="685"/>
                  </a:cubicBezTo>
                  <a:cubicBezTo>
                    <a:pt x="126" y="654"/>
                    <a:pt x="97" y="631"/>
                    <a:pt x="92" y="588"/>
                  </a:cubicBezTo>
                  <a:cubicBezTo>
                    <a:pt x="89" y="553"/>
                    <a:pt x="101" y="513"/>
                    <a:pt x="85" y="480"/>
                  </a:cubicBezTo>
                  <a:cubicBezTo>
                    <a:pt x="68" y="444"/>
                    <a:pt x="44" y="416"/>
                    <a:pt x="42" y="374"/>
                  </a:cubicBezTo>
                  <a:cubicBezTo>
                    <a:pt x="41" y="338"/>
                    <a:pt x="44" y="304"/>
                    <a:pt x="50" y="269"/>
                  </a:cubicBezTo>
                  <a:cubicBezTo>
                    <a:pt x="58" y="225"/>
                    <a:pt x="49" y="177"/>
                    <a:pt x="43" y="133"/>
                  </a:cubicBezTo>
                  <a:cubicBezTo>
                    <a:pt x="39" y="104"/>
                    <a:pt x="25" y="71"/>
                    <a:pt x="0" y="53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7" name="Freeform 611">
              <a:extLst>
                <a:ext uri="{FF2B5EF4-FFF2-40B4-BE49-F238E27FC236}">
                  <a16:creationId xmlns:a16="http://schemas.microsoft.com/office/drawing/2014/main" id="{045C2EE2-F61A-415B-8C4E-E6ADA7D14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597"/>
              <a:ext cx="328" cy="826"/>
            </a:xfrm>
            <a:custGeom>
              <a:avLst/>
              <a:gdLst>
                <a:gd name="T0" fmla="*/ 2 w 342"/>
                <a:gd name="T1" fmla="*/ 45 h 862"/>
                <a:gd name="T2" fmla="*/ 101 w 342"/>
                <a:gd name="T3" fmla="*/ 13 h 862"/>
                <a:gd name="T4" fmla="*/ 140 w 342"/>
                <a:gd name="T5" fmla="*/ 74 h 862"/>
                <a:gd name="T6" fmla="*/ 162 w 342"/>
                <a:gd name="T7" fmla="*/ 121 h 862"/>
                <a:gd name="T8" fmla="*/ 174 w 342"/>
                <a:gd name="T9" fmla="*/ 212 h 862"/>
                <a:gd name="T10" fmla="*/ 176 w 342"/>
                <a:gd name="T11" fmla="*/ 379 h 862"/>
                <a:gd name="T12" fmla="*/ 216 w 342"/>
                <a:gd name="T13" fmla="*/ 562 h 862"/>
                <a:gd name="T14" fmla="*/ 249 w 342"/>
                <a:gd name="T15" fmla="*/ 634 h 862"/>
                <a:gd name="T16" fmla="*/ 266 w 342"/>
                <a:gd name="T17" fmla="*/ 693 h 862"/>
                <a:gd name="T18" fmla="*/ 299 w 342"/>
                <a:gd name="T19" fmla="*/ 757 h 862"/>
                <a:gd name="T20" fmla="*/ 264 w 342"/>
                <a:gd name="T21" fmla="*/ 741 h 862"/>
                <a:gd name="T22" fmla="*/ 209 w 342"/>
                <a:gd name="T23" fmla="*/ 723 h 862"/>
                <a:gd name="T24" fmla="*/ 131 w 342"/>
                <a:gd name="T25" fmla="*/ 603 h 862"/>
                <a:gd name="T26" fmla="*/ 80 w 342"/>
                <a:gd name="T27" fmla="*/ 516 h 862"/>
                <a:gd name="T28" fmla="*/ 74 w 342"/>
                <a:gd name="T29" fmla="*/ 423 h 862"/>
                <a:gd name="T30" fmla="*/ 35 w 342"/>
                <a:gd name="T31" fmla="*/ 329 h 862"/>
                <a:gd name="T32" fmla="*/ 42 w 342"/>
                <a:gd name="T33" fmla="*/ 237 h 862"/>
                <a:gd name="T34" fmla="*/ 35 w 342"/>
                <a:gd name="T35" fmla="*/ 117 h 862"/>
                <a:gd name="T36" fmla="*/ 0 w 342"/>
                <a:gd name="T37" fmla="*/ 49 h 8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2" h="862">
                  <a:moveTo>
                    <a:pt x="2" y="51"/>
                  </a:moveTo>
                  <a:cubicBezTo>
                    <a:pt x="45" y="43"/>
                    <a:pt x="77" y="28"/>
                    <a:pt x="115" y="16"/>
                  </a:cubicBezTo>
                  <a:cubicBezTo>
                    <a:pt x="170" y="0"/>
                    <a:pt x="156" y="44"/>
                    <a:pt x="159" y="83"/>
                  </a:cubicBezTo>
                  <a:cubicBezTo>
                    <a:pt x="161" y="107"/>
                    <a:pt x="170" y="119"/>
                    <a:pt x="183" y="138"/>
                  </a:cubicBezTo>
                  <a:cubicBezTo>
                    <a:pt x="205" y="170"/>
                    <a:pt x="205" y="204"/>
                    <a:pt x="197" y="241"/>
                  </a:cubicBezTo>
                  <a:cubicBezTo>
                    <a:pt x="181" y="305"/>
                    <a:pt x="190" y="367"/>
                    <a:pt x="199" y="431"/>
                  </a:cubicBezTo>
                  <a:cubicBezTo>
                    <a:pt x="208" y="498"/>
                    <a:pt x="219" y="578"/>
                    <a:pt x="245" y="640"/>
                  </a:cubicBezTo>
                  <a:cubicBezTo>
                    <a:pt x="257" y="668"/>
                    <a:pt x="275" y="692"/>
                    <a:pt x="283" y="721"/>
                  </a:cubicBezTo>
                  <a:cubicBezTo>
                    <a:pt x="289" y="746"/>
                    <a:pt x="288" y="767"/>
                    <a:pt x="301" y="788"/>
                  </a:cubicBezTo>
                  <a:cubicBezTo>
                    <a:pt x="313" y="806"/>
                    <a:pt x="342" y="837"/>
                    <a:pt x="339" y="860"/>
                  </a:cubicBezTo>
                  <a:cubicBezTo>
                    <a:pt x="323" y="862"/>
                    <a:pt x="313" y="847"/>
                    <a:pt x="299" y="842"/>
                  </a:cubicBezTo>
                  <a:cubicBezTo>
                    <a:pt x="279" y="834"/>
                    <a:pt x="256" y="834"/>
                    <a:pt x="237" y="822"/>
                  </a:cubicBezTo>
                  <a:cubicBezTo>
                    <a:pt x="185" y="791"/>
                    <a:pt x="183" y="730"/>
                    <a:pt x="149" y="685"/>
                  </a:cubicBezTo>
                  <a:cubicBezTo>
                    <a:pt x="124" y="654"/>
                    <a:pt x="95" y="630"/>
                    <a:pt x="91" y="588"/>
                  </a:cubicBezTo>
                  <a:cubicBezTo>
                    <a:pt x="88" y="553"/>
                    <a:pt x="99" y="512"/>
                    <a:pt x="83" y="480"/>
                  </a:cubicBezTo>
                  <a:cubicBezTo>
                    <a:pt x="66" y="443"/>
                    <a:pt x="43" y="416"/>
                    <a:pt x="41" y="374"/>
                  </a:cubicBezTo>
                  <a:cubicBezTo>
                    <a:pt x="39" y="338"/>
                    <a:pt x="42" y="304"/>
                    <a:pt x="48" y="269"/>
                  </a:cubicBezTo>
                  <a:cubicBezTo>
                    <a:pt x="57" y="224"/>
                    <a:pt x="47" y="177"/>
                    <a:pt x="41" y="133"/>
                  </a:cubicBezTo>
                  <a:cubicBezTo>
                    <a:pt x="37" y="104"/>
                    <a:pt x="25" y="72"/>
                    <a:pt x="0" y="55"/>
                  </a:cubicBezTo>
                </a:path>
              </a:pathLst>
            </a:custGeom>
            <a:solidFill>
              <a:srgbClr val="EE9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8" name="Freeform 612">
              <a:extLst>
                <a:ext uri="{FF2B5EF4-FFF2-40B4-BE49-F238E27FC236}">
                  <a16:creationId xmlns:a16="http://schemas.microsoft.com/office/drawing/2014/main" id="{4BE3DA26-5714-4985-A442-FBA9DB02A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621"/>
              <a:ext cx="1336" cy="510"/>
            </a:xfrm>
            <a:custGeom>
              <a:avLst/>
              <a:gdLst>
                <a:gd name="T0" fmla="*/ 0 w 1396"/>
                <a:gd name="T1" fmla="*/ 339 h 533"/>
                <a:gd name="T2" fmla="*/ 0 w 1396"/>
                <a:gd name="T3" fmla="*/ 51 h 533"/>
                <a:gd name="T4" fmla="*/ 319 w 1396"/>
                <a:gd name="T5" fmla="*/ 0 h 533"/>
                <a:gd name="T6" fmla="*/ 972 w 1396"/>
                <a:gd name="T7" fmla="*/ 30 h 533"/>
                <a:gd name="T8" fmla="*/ 1224 w 1396"/>
                <a:gd name="T9" fmla="*/ 51 h 533"/>
                <a:gd name="T10" fmla="*/ 1224 w 1396"/>
                <a:gd name="T11" fmla="*/ 316 h 533"/>
                <a:gd name="T12" fmla="*/ 1121 w 1396"/>
                <a:gd name="T13" fmla="*/ 376 h 533"/>
                <a:gd name="T14" fmla="*/ 955 w 1396"/>
                <a:gd name="T15" fmla="*/ 352 h 533"/>
                <a:gd name="T16" fmla="*/ 768 w 1396"/>
                <a:gd name="T17" fmla="*/ 430 h 533"/>
                <a:gd name="T18" fmla="*/ 610 w 1396"/>
                <a:gd name="T19" fmla="*/ 375 h 533"/>
                <a:gd name="T20" fmla="*/ 441 w 1396"/>
                <a:gd name="T21" fmla="*/ 457 h 533"/>
                <a:gd name="T22" fmla="*/ 247 w 1396"/>
                <a:gd name="T23" fmla="*/ 403 h 533"/>
                <a:gd name="T24" fmla="*/ 89 w 1396"/>
                <a:gd name="T25" fmla="*/ 425 h 533"/>
                <a:gd name="T26" fmla="*/ 0 w 1396"/>
                <a:gd name="T27" fmla="*/ 339 h 5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96" h="533">
                  <a:moveTo>
                    <a:pt x="0" y="387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82" y="55"/>
                    <a:pt x="364" y="0"/>
                  </a:cubicBezTo>
                  <a:cubicBezTo>
                    <a:pt x="472" y="172"/>
                    <a:pt x="959" y="316"/>
                    <a:pt x="1110" y="33"/>
                  </a:cubicBezTo>
                  <a:cubicBezTo>
                    <a:pt x="1149" y="63"/>
                    <a:pt x="1396" y="58"/>
                    <a:pt x="1396" y="58"/>
                  </a:cubicBezTo>
                  <a:cubicBezTo>
                    <a:pt x="1396" y="361"/>
                    <a:pt x="1396" y="361"/>
                    <a:pt x="1396" y="361"/>
                  </a:cubicBezTo>
                  <a:cubicBezTo>
                    <a:pt x="1396" y="361"/>
                    <a:pt x="1337" y="430"/>
                    <a:pt x="1279" y="430"/>
                  </a:cubicBezTo>
                  <a:cubicBezTo>
                    <a:pt x="1222" y="430"/>
                    <a:pt x="1182" y="402"/>
                    <a:pt x="1090" y="402"/>
                  </a:cubicBezTo>
                  <a:cubicBezTo>
                    <a:pt x="998" y="402"/>
                    <a:pt x="989" y="488"/>
                    <a:pt x="877" y="490"/>
                  </a:cubicBezTo>
                  <a:cubicBezTo>
                    <a:pt x="796" y="491"/>
                    <a:pt x="789" y="429"/>
                    <a:pt x="696" y="429"/>
                  </a:cubicBezTo>
                  <a:cubicBezTo>
                    <a:pt x="603" y="429"/>
                    <a:pt x="581" y="517"/>
                    <a:pt x="504" y="523"/>
                  </a:cubicBezTo>
                  <a:cubicBezTo>
                    <a:pt x="354" y="533"/>
                    <a:pt x="374" y="453"/>
                    <a:pt x="282" y="460"/>
                  </a:cubicBezTo>
                  <a:cubicBezTo>
                    <a:pt x="214" y="464"/>
                    <a:pt x="159" y="496"/>
                    <a:pt x="101" y="485"/>
                  </a:cubicBezTo>
                  <a:cubicBezTo>
                    <a:pt x="17" y="469"/>
                    <a:pt x="0" y="387"/>
                    <a:pt x="0" y="387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9" name="Freeform 613">
              <a:extLst>
                <a:ext uri="{FF2B5EF4-FFF2-40B4-BE49-F238E27FC236}">
                  <a16:creationId xmlns:a16="http://schemas.microsoft.com/office/drawing/2014/main" id="{707AE9EA-6D14-4524-BF2E-0B940B00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658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0" name="Freeform 614">
              <a:extLst>
                <a:ext uri="{FF2B5EF4-FFF2-40B4-BE49-F238E27FC236}">
                  <a16:creationId xmlns:a16="http://schemas.microsoft.com/office/drawing/2014/main" id="{8DE0D625-FB79-4A40-9FE1-4FF11E8F5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651"/>
              <a:ext cx="7" cy="1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3 w 7"/>
                <a:gd name="T5" fmla="*/ 1 h 1"/>
                <a:gd name="T6" fmla="*/ 7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1" name="Freeform 615">
              <a:extLst>
                <a:ext uri="{FF2B5EF4-FFF2-40B4-BE49-F238E27FC236}">
                  <a16:creationId xmlns:a16="http://schemas.microsoft.com/office/drawing/2014/main" id="{175AD127-210F-4CEF-8239-432A35177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655"/>
              <a:ext cx="19" cy="3"/>
            </a:xfrm>
            <a:custGeom>
              <a:avLst/>
              <a:gdLst>
                <a:gd name="T0" fmla="*/ 15 w 20"/>
                <a:gd name="T1" fmla="*/ 0 h 3"/>
                <a:gd name="T2" fmla="*/ 16 w 20"/>
                <a:gd name="T3" fmla="*/ 0 h 3"/>
                <a:gd name="T4" fmla="*/ 0 w 20"/>
                <a:gd name="T5" fmla="*/ 3 h 3"/>
                <a:gd name="T6" fmla="*/ 17 w 20"/>
                <a:gd name="T7" fmla="*/ 1 h 3"/>
                <a:gd name="T8" fmla="*/ 15 w 2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">
                  <a:moveTo>
                    <a:pt x="18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7" y="3"/>
                    <a:pt x="13" y="2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2" name="Freeform 616">
              <a:extLst>
                <a:ext uri="{FF2B5EF4-FFF2-40B4-BE49-F238E27FC236}">
                  <a16:creationId xmlns:a16="http://schemas.microsoft.com/office/drawing/2014/main" id="{80394C84-7B40-4172-B2AF-10917A5CE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620"/>
              <a:ext cx="3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3" name="Freeform 617">
              <a:extLst>
                <a:ext uri="{FF2B5EF4-FFF2-40B4-BE49-F238E27FC236}">
                  <a16:creationId xmlns:a16="http://schemas.microsoft.com/office/drawing/2014/main" id="{E16C32DF-9A89-4A69-A7D5-47A99BB99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672"/>
              <a:ext cx="112" cy="344"/>
            </a:xfrm>
            <a:custGeom>
              <a:avLst/>
              <a:gdLst>
                <a:gd name="T0" fmla="*/ 61 w 117"/>
                <a:gd name="T1" fmla="*/ 152 h 359"/>
                <a:gd name="T2" fmla="*/ 87 w 117"/>
                <a:gd name="T3" fmla="*/ 81 h 359"/>
                <a:gd name="T4" fmla="*/ 38 w 117"/>
                <a:gd name="T5" fmla="*/ 0 h 359"/>
                <a:gd name="T6" fmla="*/ 56 w 117"/>
                <a:gd name="T7" fmla="*/ 76 h 359"/>
                <a:gd name="T8" fmla="*/ 32 w 117"/>
                <a:gd name="T9" fmla="*/ 146 h 359"/>
                <a:gd name="T10" fmla="*/ 21 w 117"/>
                <a:gd name="T11" fmla="*/ 247 h 359"/>
                <a:gd name="T12" fmla="*/ 0 w 117"/>
                <a:gd name="T13" fmla="*/ 310 h 359"/>
                <a:gd name="T14" fmla="*/ 32 w 117"/>
                <a:gd name="T15" fmla="*/ 316 h 359"/>
                <a:gd name="T16" fmla="*/ 52 w 117"/>
                <a:gd name="T17" fmla="*/ 253 h 359"/>
                <a:gd name="T18" fmla="*/ 61 w 117"/>
                <a:gd name="T19" fmla="*/ 152 h 3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359">
                  <a:moveTo>
                    <a:pt x="70" y="173"/>
                  </a:moveTo>
                  <a:cubicBezTo>
                    <a:pt x="78" y="147"/>
                    <a:pt x="94" y="120"/>
                    <a:pt x="99" y="93"/>
                  </a:cubicBezTo>
                  <a:cubicBezTo>
                    <a:pt x="108" y="33"/>
                    <a:pt x="117" y="9"/>
                    <a:pt x="44" y="0"/>
                  </a:cubicBezTo>
                  <a:cubicBezTo>
                    <a:pt x="79" y="13"/>
                    <a:pt x="71" y="38"/>
                    <a:pt x="64" y="86"/>
                  </a:cubicBezTo>
                  <a:cubicBezTo>
                    <a:pt x="60" y="113"/>
                    <a:pt x="43" y="139"/>
                    <a:pt x="35" y="166"/>
                  </a:cubicBezTo>
                  <a:cubicBezTo>
                    <a:pt x="23" y="204"/>
                    <a:pt x="32" y="242"/>
                    <a:pt x="24" y="281"/>
                  </a:cubicBezTo>
                  <a:cubicBezTo>
                    <a:pt x="19" y="306"/>
                    <a:pt x="9" y="329"/>
                    <a:pt x="0" y="352"/>
                  </a:cubicBezTo>
                  <a:cubicBezTo>
                    <a:pt x="13" y="354"/>
                    <a:pt x="24" y="356"/>
                    <a:pt x="35" y="359"/>
                  </a:cubicBezTo>
                  <a:cubicBezTo>
                    <a:pt x="44" y="336"/>
                    <a:pt x="54" y="313"/>
                    <a:pt x="59" y="288"/>
                  </a:cubicBezTo>
                  <a:cubicBezTo>
                    <a:pt x="66" y="250"/>
                    <a:pt x="58" y="211"/>
                    <a:pt x="70" y="173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4" name="Freeform 618">
              <a:extLst>
                <a:ext uri="{FF2B5EF4-FFF2-40B4-BE49-F238E27FC236}">
                  <a16:creationId xmlns:a16="http://schemas.microsoft.com/office/drawing/2014/main" id="{AD147F91-E7D7-49A1-94EC-B7DFDEAD8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70"/>
              <a:ext cx="108" cy="340"/>
            </a:xfrm>
            <a:custGeom>
              <a:avLst/>
              <a:gdLst>
                <a:gd name="T0" fmla="*/ 32 w 113"/>
                <a:gd name="T1" fmla="*/ 0 h 355"/>
                <a:gd name="T2" fmla="*/ 54 w 113"/>
                <a:gd name="T3" fmla="*/ 76 h 355"/>
                <a:gd name="T4" fmla="*/ 30 w 113"/>
                <a:gd name="T5" fmla="*/ 146 h 355"/>
                <a:gd name="T6" fmla="*/ 20 w 113"/>
                <a:gd name="T7" fmla="*/ 247 h 355"/>
                <a:gd name="T8" fmla="*/ 0 w 113"/>
                <a:gd name="T9" fmla="*/ 308 h 355"/>
                <a:gd name="T10" fmla="*/ 30 w 113"/>
                <a:gd name="T11" fmla="*/ 312 h 355"/>
                <a:gd name="T12" fmla="*/ 51 w 113"/>
                <a:gd name="T13" fmla="*/ 250 h 355"/>
                <a:gd name="T14" fmla="*/ 60 w 113"/>
                <a:gd name="T15" fmla="*/ 148 h 355"/>
                <a:gd name="T16" fmla="*/ 86 w 113"/>
                <a:gd name="T17" fmla="*/ 78 h 355"/>
                <a:gd name="T18" fmla="*/ 69 w 113"/>
                <a:gd name="T19" fmla="*/ 3 h 355"/>
                <a:gd name="T20" fmla="*/ 53 w 113"/>
                <a:gd name="T21" fmla="*/ 2 h 355"/>
                <a:gd name="T22" fmla="*/ 32 w 113"/>
                <a:gd name="T23" fmla="*/ 0 h 3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3" h="355">
                  <a:moveTo>
                    <a:pt x="38" y="0"/>
                  </a:moveTo>
                  <a:cubicBezTo>
                    <a:pt x="70" y="17"/>
                    <a:pt x="71" y="39"/>
                    <a:pt x="63" y="86"/>
                  </a:cubicBezTo>
                  <a:cubicBezTo>
                    <a:pt x="59" y="114"/>
                    <a:pt x="43" y="140"/>
                    <a:pt x="34" y="166"/>
                  </a:cubicBezTo>
                  <a:cubicBezTo>
                    <a:pt x="23" y="204"/>
                    <a:pt x="31" y="243"/>
                    <a:pt x="23" y="281"/>
                  </a:cubicBezTo>
                  <a:cubicBezTo>
                    <a:pt x="18" y="306"/>
                    <a:pt x="9" y="328"/>
                    <a:pt x="0" y="351"/>
                  </a:cubicBezTo>
                  <a:cubicBezTo>
                    <a:pt x="12" y="352"/>
                    <a:pt x="23" y="353"/>
                    <a:pt x="34" y="355"/>
                  </a:cubicBezTo>
                  <a:cubicBezTo>
                    <a:pt x="43" y="332"/>
                    <a:pt x="53" y="309"/>
                    <a:pt x="58" y="284"/>
                  </a:cubicBezTo>
                  <a:cubicBezTo>
                    <a:pt x="66" y="245"/>
                    <a:pt x="57" y="207"/>
                    <a:pt x="69" y="169"/>
                  </a:cubicBezTo>
                  <a:cubicBezTo>
                    <a:pt x="77" y="142"/>
                    <a:pt x="94" y="116"/>
                    <a:pt x="98" y="89"/>
                  </a:cubicBezTo>
                  <a:cubicBezTo>
                    <a:pt x="105" y="41"/>
                    <a:pt x="113" y="16"/>
                    <a:pt x="78" y="3"/>
                  </a:cubicBezTo>
                  <a:cubicBezTo>
                    <a:pt x="73" y="3"/>
                    <a:pt x="67" y="2"/>
                    <a:pt x="61" y="2"/>
                  </a:cubicBezTo>
                  <a:cubicBezTo>
                    <a:pt x="54" y="1"/>
                    <a:pt x="46" y="1"/>
                    <a:pt x="38" y="0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5" name="Freeform 619">
              <a:extLst>
                <a:ext uri="{FF2B5EF4-FFF2-40B4-BE49-F238E27FC236}">
                  <a16:creationId xmlns:a16="http://schemas.microsoft.com/office/drawing/2014/main" id="{653E844B-A58E-4163-9C9C-0236A9ECE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659"/>
              <a:ext cx="220" cy="407"/>
            </a:xfrm>
            <a:custGeom>
              <a:avLst/>
              <a:gdLst>
                <a:gd name="T0" fmla="*/ 170 w 229"/>
                <a:gd name="T1" fmla="*/ 156 h 425"/>
                <a:gd name="T2" fmla="*/ 196 w 229"/>
                <a:gd name="T3" fmla="*/ 85 h 425"/>
                <a:gd name="T4" fmla="*/ 174 w 229"/>
                <a:gd name="T5" fmla="*/ 11 h 425"/>
                <a:gd name="T6" fmla="*/ 145 w 229"/>
                <a:gd name="T7" fmla="*/ 3 h 425"/>
                <a:gd name="T8" fmla="*/ 128 w 229"/>
                <a:gd name="T9" fmla="*/ 0 h 425"/>
                <a:gd name="T10" fmla="*/ 64 w 229"/>
                <a:gd name="T11" fmla="*/ 73 h 425"/>
                <a:gd name="T12" fmla="*/ 59 w 229"/>
                <a:gd name="T13" fmla="*/ 126 h 425"/>
                <a:gd name="T14" fmla="*/ 0 w 229"/>
                <a:gd name="T15" fmla="*/ 370 h 425"/>
                <a:gd name="T16" fmla="*/ 0 w 229"/>
                <a:gd name="T17" fmla="*/ 373 h 425"/>
                <a:gd name="T18" fmla="*/ 114 w 229"/>
                <a:gd name="T19" fmla="*/ 317 h 425"/>
                <a:gd name="T20" fmla="*/ 140 w 229"/>
                <a:gd name="T21" fmla="*/ 318 h 425"/>
                <a:gd name="T22" fmla="*/ 160 w 229"/>
                <a:gd name="T23" fmla="*/ 257 h 425"/>
                <a:gd name="T24" fmla="*/ 170 w 229"/>
                <a:gd name="T25" fmla="*/ 156 h 4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9" h="425">
                  <a:moveTo>
                    <a:pt x="192" y="177"/>
                  </a:moveTo>
                  <a:cubicBezTo>
                    <a:pt x="201" y="151"/>
                    <a:pt x="217" y="125"/>
                    <a:pt x="221" y="97"/>
                  </a:cubicBezTo>
                  <a:cubicBezTo>
                    <a:pt x="229" y="50"/>
                    <a:pt x="228" y="28"/>
                    <a:pt x="196" y="11"/>
                  </a:cubicBezTo>
                  <a:cubicBezTo>
                    <a:pt x="185" y="9"/>
                    <a:pt x="173" y="7"/>
                    <a:pt x="163" y="3"/>
                  </a:cubicBezTo>
                  <a:cubicBezTo>
                    <a:pt x="156" y="3"/>
                    <a:pt x="150" y="2"/>
                    <a:pt x="144" y="0"/>
                  </a:cubicBezTo>
                  <a:cubicBezTo>
                    <a:pt x="124" y="34"/>
                    <a:pt x="100" y="61"/>
                    <a:pt x="73" y="82"/>
                  </a:cubicBezTo>
                  <a:cubicBezTo>
                    <a:pt x="71" y="105"/>
                    <a:pt x="70" y="127"/>
                    <a:pt x="67" y="144"/>
                  </a:cubicBezTo>
                  <a:cubicBezTo>
                    <a:pt x="48" y="238"/>
                    <a:pt x="10" y="325"/>
                    <a:pt x="0" y="421"/>
                  </a:cubicBezTo>
                  <a:cubicBezTo>
                    <a:pt x="0" y="423"/>
                    <a:pt x="0" y="424"/>
                    <a:pt x="0" y="425"/>
                  </a:cubicBezTo>
                  <a:cubicBezTo>
                    <a:pt x="43" y="399"/>
                    <a:pt x="68" y="361"/>
                    <a:pt x="129" y="361"/>
                  </a:cubicBezTo>
                  <a:cubicBezTo>
                    <a:pt x="139" y="361"/>
                    <a:pt x="149" y="362"/>
                    <a:pt x="158" y="362"/>
                  </a:cubicBezTo>
                  <a:cubicBezTo>
                    <a:pt x="167" y="339"/>
                    <a:pt x="176" y="317"/>
                    <a:pt x="181" y="292"/>
                  </a:cubicBezTo>
                  <a:cubicBezTo>
                    <a:pt x="189" y="254"/>
                    <a:pt x="181" y="215"/>
                    <a:pt x="192" y="177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6" name="Freeform 620">
              <a:extLst>
                <a:ext uri="{FF2B5EF4-FFF2-40B4-BE49-F238E27FC236}">
                  <a16:creationId xmlns:a16="http://schemas.microsoft.com/office/drawing/2014/main" id="{F1FFC973-A80E-4E8D-AAEE-D9F0EF124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656"/>
              <a:ext cx="108" cy="414"/>
            </a:xfrm>
            <a:custGeom>
              <a:avLst/>
              <a:gdLst>
                <a:gd name="T0" fmla="*/ 96 w 113"/>
                <a:gd name="T1" fmla="*/ 375 h 432"/>
                <a:gd name="T2" fmla="*/ 58 w 113"/>
                <a:gd name="T3" fmla="*/ 282 h 432"/>
                <a:gd name="T4" fmla="*/ 66 w 113"/>
                <a:gd name="T5" fmla="*/ 189 h 432"/>
                <a:gd name="T6" fmla="*/ 59 w 113"/>
                <a:gd name="T7" fmla="*/ 70 h 432"/>
                <a:gd name="T8" fmla="*/ 23 w 113"/>
                <a:gd name="T9" fmla="*/ 0 h 432"/>
                <a:gd name="T10" fmla="*/ 6 w 113"/>
                <a:gd name="T11" fmla="*/ 2 h 432"/>
                <a:gd name="T12" fmla="*/ 1 w 113"/>
                <a:gd name="T13" fmla="*/ 3 h 432"/>
                <a:gd name="T14" fmla="*/ 0 w 113"/>
                <a:gd name="T15" fmla="*/ 4 h 432"/>
                <a:gd name="T16" fmla="*/ 36 w 113"/>
                <a:gd name="T17" fmla="*/ 75 h 432"/>
                <a:gd name="T18" fmla="*/ 43 w 113"/>
                <a:gd name="T19" fmla="*/ 195 h 432"/>
                <a:gd name="T20" fmla="*/ 35 w 113"/>
                <a:gd name="T21" fmla="*/ 287 h 432"/>
                <a:gd name="T22" fmla="*/ 70 w 113"/>
                <a:gd name="T23" fmla="*/ 371 h 432"/>
                <a:gd name="T24" fmla="*/ 98 w 113"/>
                <a:gd name="T25" fmla="*/ 380 h 432"/>
                <a:gd name="T26" fmla="*/ 96 w 113"/>
                <a:gd name="T27" fmla="*/ 375 h 4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432">
                  <a:moveTo>
                    <a:pt x="110" y="426"/>
                  </a:moveTo>
                  <a:cubicBezTo>
                    <a:pt x="92" y="390"/>
                    <a:pt x="69" y="362"/>
                    <a:pt x="67" y="320"/>
                  </a:cubicBezTo>
                  <a:cubicBezTo>
                    <a:pt x="65" y="284"/>
                    <a:pt x="68" y="250"/>
                    <a:pt x="75" y="215"/>
                  </a:cubicBezTo>
                  <a:cubicBezTo>
                    <a:pt x="83" y="171"/>
                    <a:pt x="74" y="123"/>
                    <a:pt x="68" y="79"/>
                  </a:cubicBezTo>
                  <a:cubicBezTo>
                    <a:pt x="64" y="51"/>
                    <a:pt x="50" y="18"/>
                    <a:pt x="26" y="0"/>
                  </a:cubicBezTo>
                  <a:cubicBezTo>
                    <a:pt x="19" y="1"/>
                    <a:pt x="13" y="2"/>
                    <a:pt x="6" y="2"/>
                  </a:cubicBezTo>
                  <a:cubicBezTo>
                    <a:pt x="4" y="2"/>
                    <a:pt x="3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5" y="22"/>
                    <a:pt x="38" y="56"/>
                    <a:pt x="42" y="85"/>
                  </a:cubicBezTo>
                  <a:cubicBezTo>
                    <a:pt x="48" y="129"/>
                    <a:pt x="57" y="176"/>
                    <a:pt x="49" y="221"/>
                  </a:cubicBezTo>
                  <a:cubicBezTo>
                    <a:pt x="43" y="256"/>
                    <a:pt x="40" y="290"/>
                    <a:pt x="41" y="326"/>
                  </a:cubicBezTo>
                  <a:cubicBezTo>
                    <a:pt x="43" y="364"/>
                    <a:pt x="63" y="390"/>
                    <a:pt x="79" y="422"/>
                  </a:cubicBezTo>
                  <a:cubicBezTo>
                    <a:pt x="93" y="423"/>
                    <a:pt x="103" y="427"/>
                    <a:pt x="113" y="432"/>
                  </a:cubicBezTo>
                  <a:cubicBezTo>
                    <a:pt x="112" y="430"/>
                    <a:pt x="111" y="428"/>
                    <a:pt x="110" y="426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7" name="Freeform 621">
              <a:extLst>
                <a:ext uri="{FF2B5EF4-FFF2-40B4-BE49-F238E27FC236}">
                  <a16:creationId xmlns:a16="http://schemas.microsoft.com/office/drawing/2014/main" id="{1A0764A2-47B7-40F5-9328-4A6A3CC95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1648"/>
              <a:ext cx="16" cy="4"/>
            </a:xfrm>
            <a:custGeom>
              <a:avLst/>
              <a:gdLst>
                <a:gd name="T0" fmla="*/ 14 w 17"/>
                <a:gd name="T1" fmla="*/ 1 h 4"/>
                <a:gd name="T2" fmla="*/ 13 w 17"/>
                <a:gd name="T3" fmla="*/ 0 h 4"/>
                <a:gd name="T4" fmla="*/ 4 w 17"/>
                <a:gd name="T5" fmla="*/ 3 h 4"/>
                <a:gd name="T6" fmla="*/ 0 w 17"/>
                <a:gd name="T7" fmla="*/ 4 h 4"/>
                <a:gd name="T8" fmla="*/ 14 w 17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">
                  <a:moveTo>
                    <a:pt x="17" y="1"/>
                  </a:moveTo>
                  <a:cubicBezTo>
                    <a:pt x="17" y="0"/>
                    <a:pt x="16" y="0"/>
                    <a:pt x="16" y="0"/>
                  </a:cubicBezTo>
                  <a:cubicBezTo>
                    <a:pt x="12" y="1"/>
                    <a:pt x="8" y="2"/>
                    <a:pt x="4" y="3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6" y="3"/>
                    <a:pt x="11" y="2"/>
                    <a:pt x="17" y="1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8" name="Freeform 622">
              <a:extLst>
                <a:ext uri="{FF2B5EF4-FFF2-40B4-BE49-F238E27FC236}">
                  <a16:creationId xmlns:a16="http://schemas.microsoft.com/office/drawing/2014/main" id="{318C1EC7-565D-4830-B187-7E46E2C84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1652"/>
              <a:ext cx="18" cy="4"/>
            </a:xfrm>
            <a:custGeom>
              <a:avLst/>
              <a:gdLst>
                <a:gd name="T0" fmla="*/ 2 w 19"/>
                <a:gd name="T1" fmla="*/ 4 h 4"/>
                <a:gd name="T2" fmla="*/ 16 w 19"/>
                <a:gd name="T3" fmla="*/ 0 h 4"/>
                <a:gd name="T4" fmla="*/ 13 w 19"/>
                <a:gd name="T5" fmla="*/ 0 h 4"/>
                <a:gd name="T6" fmla="*/ 1 w 19"/>
                <a:gd name="T7" fmla="*/ 3 h 4"/>
                <a:gd name="T8" fmla="*/ 0 w 19"/>
                <a:gd name="T9" fmla="*/ 3 h 4"/>
                <a:gd name="T10" fmla="*/ 2 w 19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">
                  <a:moveTo>
                    <a:pt x="2" y="4"/>
                  </a:moveTo>
                  <a:cubicBezTo>
                    <a:pt x="8" y="3"/>
                    <a:pt x="13" y="2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1" y="1"/>
                    <a:pt x="6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9" name="Freeform 623">
              <a:extLst>
                <a:ext uri="{FF2B5EF4-FFF2-40B4-BE49-F238E27FC236}">
                  <a16:creationId xmlns:a16="http://schemas.microsoft.com/office/drawing/2014/main" id="{2125266A-D222-4B9F-AB78-2C50D9228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621"/>
              <a:ext cx="4" cy="2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1 w 4"/>
                <a:gd name="T7" fmla="*/ 1 h 2"/>
                <a:gd name="T8" fmla="*/ 0 w 4"/>
                <a:gd name="T9" fmla="*/ 2 h 2"/>
                <a:gd name="T10" fmla="*/ 3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0" name="Freeform 624">
              <a:extLst>
                <a:ext uri="{FF2B5EF4-FFF2-40B4-BE49-F238E27FC236}">
                  <a16:creationId xmlns:a16="http://schemas.microsoft.com/office/drawing/2014/main" id="{FBC9E991-F296-416C-BAF5-6A9C071E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23"/>
              <a:ext cx="9" cy="3"/>
            </a:xfrm>
            <a:custGeom>
              <a:avLst/>
              <a:gdLst>
                <a:gd name="T0" fmla="*/ 5 w 10"/>
                <a:gd name="T1" fmla="*/ 0 h 4"/>
                <a:gd name="T2" fmla="*/ 0 w 10"/>
                <a:gd name="T3" fmla="*/ 2 h 4"/>
                <a:gd name="T4" fmla="*/ 7 w 10"/>
                <a:gd name="T5" fmla="*/ 0 h 4"/>
                <a:gd name="T6" fmla="*/ 5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3" y="2"/>
                    <a:pt x="7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1" name="Freeform 625">
              <a:extLst>
                <a:ext uri="{FF2B5EF4-FFF2-40B4-BE49-F238E27FC236}">
                  <a16:creationId xmlns:a16="http://schemas.microsoft.com/office/drawing/2014/main" id="{A541B50E-2B46-466A-8CDB-42CF21930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649"/>
              <a:ext cx="120" cy="446"/>
            </a:xfrm>
            <a:custGeom>
              <a:avLst/>
              <a:gdLst>
                <a:gd name="T0" fmla="*/ 65 w 125"/>
                <a:gd name="T1" fmla="*/ 281 h 465"/>
                <a:gd name="T2" fmla="*/ 72 w 125"/>
                <a:gd name="T3" fmla="*/ 188 h 465"/>
                <a:gd name="T4" fmla="*/ 65 w 125"/>
                <a:gd name="T5" fmla="*/ 68 h 465"/>
                <a:gd name="T6" fmla="*/ 31 w 125"/>
                <a:gd name="T7" fmla="*/ 0 h 465"/>
                <a:gd name="T8" fmla="*/ 14 w 125"/>
                <a:gd name="T9" fmla="*/ 3 h 465"/>
                <a:gd name="T10" fmla="*/ 0 w 125"/>
                <a:gd name="T11" fmla="*/ 7 h 465"/>
                <a:gd name="T12" fmla="*/ 36 w 125"/>
                <a:gd name="T13" fmla="*/ 76 h 465"/>
                <a:gd name="T14" fmla="*/ 43 w 125"/>
                <a:gd name="T15" fmla="*/ 196 h 465"/>
                <a:gd name="T16" fmla="*/ 36 w 125"/>
                <a:gd name="T17" fmla="*/ 289 h 465"/>
                <a:gd name="T18" fmla="*/ 75 w 125"/>
                <a:gd name="T19" fmla="*/ 382 h 465"/>
                <a:gd name="T20" fmla="*/ 78 w 125"/>
                <a:gd name="T21" fmla="*/ 387 h 465"/>
                <a:gd name="T22" fmla="*/ 110 w 125"/>
                <a:gd name="T23" fmla="*/ 411 h 465"/>
                <a:gd name="T24" fmla="*/ 103 w 125"/>
                <a:gd name="T25" fmla="*/ 374 h 465"/>
                <a:gd name="T26" fmla="*/ 65 w 125"/>
                <a:gd name="T27" fmla="*/ 281 h 4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5" h="465">
                  <a:moveTo>
                    <a:pt x="74" y="318"/>
                  </a:moveTo>
                  <a:cubicBezTo>
                    <a:pt x="72" y="282"/>
                    <a:pt x="75" y="248"/>
                    <a:pt x="81" y="213"/>
                  </a:cubicBezTo>
                  <a:cubicBezTo>
                    <a:pt x="89" y="168"/>
                    <a:pt x="80" y="121"/>
                    <a:pt x="74" y="77"/>
                  </a:cubicBezTo>
                  <a:cubicBezTo>
                    <a:pt x="70" y="48"/>
                    <a:pt x="58" y="18"/>
                    <a:pt x="34" y="0"/>
                  </a:cubicBezTo>
                  <a:cubicBezTo>
                    <a:pt x="28" y="1"/>
                    <a:pt x="23" y="2"/>
                    <a:pt x="17" y="3"/>
                  </a:cubicBezTo>
                  <a:cubicBezTo>
                    <a:pt x="11" y="5"/>
                    <a:pt x="6" y="6"/>
                    <a:pt x="0" y="7"/>
                  </a:cubicBezTo>
                  <a:cubicBezTo>
                    <a:pt x="24" y="25"/>
                    <a:pt x="38" y="58"/>
                    <a:pt x="42" y="86"/>
                  </a:cubicBezTo>
                  <a:cubicBezTo>
                    <a:pt x="48" y="130"/>
                    <a:pt x="57" y="178"/>
                    <a:pt x="49" y="222"/>
                  </a:cubicBezTo>
                  <a:cubicBezTo>
                    <a:pt x="42" y="257"/>
                    <a:pt x="39" y="291"/>
                    <a:pt x="41" y="327"/>
                  </a:cubicBezTo>
                  <a:cubicBezTo>
                    <a:pt x="43" y="369"/>
                    <a:pt x="66" y="397"/>
                    <a:pt x="84" y="433"/>
                  </a:cubicBezTo>
                  <a:cubicBezTo>
                    <a:pt x="85" y="435"/>
                    <a:pt x="86" y="437"/>
                    <a:pt x="87" y="439"/>
                  </a:cubicBezTo>
                  <a:cubicBezTo>
                    <a:pt x="100" y="446"/>
                    <a:pt x="111" y="456"/>
                    <a:pt x="125" y="465"/>
                  </a:cubicBezTo>
                  <a:cubicBezTo>
                    <a:pt x="124" y="451"/>
                    <a:pt x="122" y="437"/>
                    <a:pt x="116" y="424"/>
                  </a:cubicBezTo>
                  <a:cubicBezTo>
                    <a:pt x="99" y="387"/>
                    <a:pt x="76" y="360"/>
                    <a:pt x="74" y="318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2" name="Freeform 626">
              <a:extLst>
                <a:ext uri="{FF2B5EF4-FFF2-40B4-BE49-F238E27FC236}">
                  <a16:creationId xmlns:a16="http://schemas.microsoft.com/office/drawing/2014/main" id="{B00D0E1F-1547-4AE5-BD9C-997A97F2B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645"/>
              <a:ext cx="16" cy="4"/>
            </a:xfrm>
            <a:custGeom>
              <a:avLst/>
              <a:gdLst>
                <a:gd name="T0" fmla="*/ 0 w 17"/>
                <a:gd name="T1" fmla="*/ 2 h 5"/>
                <a:gd name="T2" fmla="*/ 1 w 17"/>
                <a:gd name="T3" fmla="*/ 2 h 5"/>
                <a:gd name="T4" fmla="*/ 14 w 17"/>
                <a:gd name="T5" fmla="*/ 0 h 5"/>
                <a:gd name="T6" fmla="*/ 0 w 17"/>
                <a:gd name="T7" fmla="*/ 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">
                  <a:moveTo>
                    <a:pt x="0" y="4"/>
                  </a:moveTo>
                  <a:cubicBezTo>
                    <a:pt x="0" y="4"/>
                    <a:pt x="1" y="4"/>
                    <a:pt x="1" y="5"/>
                  </a:cubicBezTo>
                  <a:cubicBezTo>
                    <a:pt x="6" y="3"/>
                    <a:pt x="12" y="2"/>
                    <a:pt x="17" y="0"/>
                  </a:cubicBezTo>
                  <a:cubicBezTo>
                    <a:pt x="12" y="1"/>
                    <a:pt x="6" y="3"/>
                    <a:pt x="0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3" name="Freeform 627">
              <a:extLst>
                <a:ext uri="{FF2B5EF4-FFF2-40B4-BE49-F238E27FC236}">
                  <a16:creationId xmlns:a16="http://schemas.microsoft.com/office/drawing/2014/main" id="{EA00873B-98BE-4577-BF7D-9DD45F53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622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4" name="Freeform 628">
              <a:extLst>
                <a:ext uri="{FF2B5EF4-FFF2-40B4-BE49-F238E27FC236}">
                  <a16:creationId xmlns:a16="http://schemas.microsoft.com/office/drawing/2014/main" id="{16496471-DD1B-4526-9EC1-F93C2732B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623"/>
              <a:ext cx="149" cy="496"/>
            </a:xfrm>
            <a:custGeom>
              <a:avLst/>
              <a:gdLst>
                <a:gd name="T0" fmla="*/ 122 w 155"/>
                <a:gd name="T1" fmla="*/ 200 h 518"/>
                <a:gd name="T2" fmla="*/ 110 w 155"/>
                <a:gd name="T3" fmla="*/ 110 h 518"/>
                <a:gd name="T4" fmla="*/ 88 w 155"/>
                <a:gd name="T5" fmla="*/ 61 h 518"/>
                <a:gd name="T6" fmla="*/ 87 w 155"/>
                <a:gd name="T7" fmla="*/ 21 h 518"/>
                <a:gd name="T8" fmla="*/ 72 w 155"/>
                <a:gd name="T9" fmla="*/ 0 h 518"/>
                <a:gd name="T10" fmla="*/ 70 w 155"/>
                <a:gd name="T11" fmla="*/ 0 h 518"/>
                <a:gd name="T12" fmla="*/ 61 w 155"/>
                <a:gd name="T13" fmla="*/ 4 h 518"/>
                <a:gd name="T14" fmla="*/ 13 w 155"/>
                <a:gd name="T15" fmla="*/ 20 h 518"/>
                <a:gd name="T16" fmla="*/ 0 w 155"/>
                <a:gd name="T17" fmla="*/ 25 h 518"/>
                <a:gd name="T18" fmla="*/ 36 w 155"/>
                <a:gd name="T19" fmla="*/ 93 h 518"/>
                <a:gd name="T20" fmla="*/ 41 w 155"/>
                <a:gd name="T21" fmla="*/ 212 h 518"/>
                <a:gd name="T22" fmla="*/ 36 w 155"/>
                <a:gd name="T23" fmla="*/ 304 h 518"/>
                <a:gd name="T24" fmla="*/ 73 w 155"/>
                <a:gd name="T25" fmla="*/ 397 h 518"/>
                <a:gd name="T26" fmla="*/ 81 w 155"/>
                <a:gd name="T27" fmla="*/ 433 h 518"/>
                <a:gd name="T28" fmla="*/ 137 w 155"/>
                <a:gd name="T29" fmla="*/ 455 h 518"/>
                <a:gd name="T30" fmla="*/ 124 w 155"/>
                <a:gd name="T31" fmla="*/ 367 h 518"/>
                <a:gd name="T32" fmla="*/ 122 w 155"/>
                <a:gd name="T33" fmla="*/ 200 h 5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5" h="518">
                  <a:moveTo>
                    <a:pt x="137" y="228"/>
                  </a:moveTo>
                  <a:cubicBezTo>
                    <a:pt x="146" y="191"/>
                    <a:pt x="145" y="157"/>
                    <a:pt x="124" y="125"/>
                  </a:cubicBezTo>
                  <a:cubicBezTo>
                    <a:pt x="110" y="106"/>
                    <a:pt x="101" y="94"/>
                    <a:pt x="100" y="70"/>
                  </a:cubicBezTo>
                  <a:cubicBezTo>
                    <a:pt x="99" y="54"/>
                    <a:pt x="100" y="37"/>
                    <a:pt x="99" y="24"/>
                  </a:cubicBezTo>
                  <a:cubicBezTo>
                    <a:pt x="92" y="16"/>
                    <a:pt x="86" y="8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6" y="1"/>
                    <a:pt x="72" y="2"/>
                    <a:pt x="69" y="4"/>
                  </a:cubicBezTo>
                  <a:cubicBezTo>
                    <a:pt x="54" y="11"/>
                    <a:pt x="37" y="17"/>
                    <a:pt x="16" y="23"/>
                  </a:cubicBezTo>
                  <a:cubicBezTo>
                    <a:pt x="11" y="25"/>
                    <a:pt x="5" y="26"/>
                    <a:pt x="0" y="28"/>
                  </a:cubicBezTo>
                  <a:cubicBezTo>
                    <a:pt x="24" y="46"/>
                    <a:pt x="36" y="76"/>
                    <a:pt x="40" y="105"/>
                  </a:cubicBezTo>
                  <a:cubicBezTo>
                    <a:pt x="46" y="149"/>
                    <a:pt x="55" y="196"/>
                    <a:pt x="47" y="241"/>
                  </a:cubicBezTo>
                  <a:cubicBezTo>
                    <a:pt x="41" y="276"/>
                    <a:pt x="38" y="310"/>
                    <a:pt x="40" y="346"/>
                  </a:cubicBezTo>
                  <a:cubicBezTo>
                    <a:pt x="42" y="388"/>
                    <a:pt x="65" y="415"/>
                    <a:pt x="82" y="452"/>
                  </a:cubicBezTo>
                  <a:cubicBezTo>
                    <a:pt x="88" y="465"/>
                    <a:pt x="90" y="479"/>
                    <a:pt x="91" y="493"/>
                  </a:cubicBezTo>
                  <a:cubicBezTo>
                    <a:pt x="106" y="504"/>
                    <a:pt x="125" y="513"/>
                    <a:pt x="155" y="518"/>
                  </a:cubicBezTo>
                  <a:cubicBezTo>
                    <a:pt x="148" y="484"/>
                    <a:pt x="143" y="450"/>
                    <a:pt x="139" y="418"/>
                  </a:cubicBezTo>
                  <a:cubicBezTo>
                    <a:pt x="130" y="354"/>
                    <a:pt x="122" y="292"/>
                    <a:pt x="137" y="228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5" name="Freeform 629">
              <a:extLst>
                <a:ext uri="{FF2B5EF4-FFF2-40B4-BE49-F238E27FC236}">
                  <a16:creationId xmlns:a16="http://schemas.microsoft.com/office/drawing/2014/main" id="{D282C97D-38E1-4F30-BED5-0AB20786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206"/>
              <a:ext cx="386" cy="1909"/>
            </a:xfrm>
            <a:custGeom>
              <a:avLst/>
              <a:gdLst>
                <a:gd name="T0" fmla="*/ 386 w 386"/>
                <a:gd name="T1" fmla="*/ 1440 h 1909"/>
                <a:gd name="T2" fmla="*/ 0 w 386"/>
                <a:gd name="T3" fmla="*/ 1909 h 1909"/>
                <a:gd name="T4" fmla="*/ 0 w 386"/>
                <a:gd name="T5" fmla="*/ 469 h 1909"/>
                <a:gd name="T6" fmla="*/ 386 w 386"/>
                <a:gd name="T7" fmla="*/ 0 h 1909"/>
                <a:gd name="T8" fmla="*/ 386 w 386"/>
                <a:gd name="T9" fmla="*/ 1440 h 19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6" h="1909">
                  <a:moveTo>
                    <a:pt x="386" y="1440"/>
                  </a:moveTo>
                  <a:lnTo>
                    <a:pt x="0" y="1909"/>
                  </a:ln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close/>
                </a:path>
              </a:pathLst>
            </a:custGeom>
            <a:solidFill>
              <a:srgbClr val="F5C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6" name="Freeform 630">
              <a:extLst>
                <a:ext uri="{FF2B5EF4-FFF2-40B4-BE49-F238E27FC236}">
                  <a16:creationId xmlns:a16="http://schemas.microsoft.com/office/drawing/2014/main" id="{9E9D37A3-3056-4BE5-9D7C-2AB37605C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1" y="2540"/>
              <a:ext cx="1474" cy="132"/>
            </a:xfrm>
            <a:custGeom>
              <a:avLst/>
              <a:gdLst>
                <a:gd name="T0" fmla="*/ 1227 w 1541"/>
                <a:gd name="T1" fmla="*/ 9 h 137"/>
                <a:gd name="T2" fmla="*/ 1212 w 1541"/>
                <a:gd name="T3" fmla="*/ 10 h 137"/>
                <a:gd name="T4" fmla="*/ 0 w 1541"/>
                <a:gd name="T5" fmla="*/ 10 h 137"/>
                <a:gd name="T6" fmla="*/ 68 w 1541"/>
                <a:gd name="T7" fmla="*/ 33 h 137"/>
                <a:gd name="T8" fmla="*/ 1225 w 1541"/>
                <a:gd name="T9" fmla="*/ 34 h 137"/>
                <a:gd name="T10" fmla="*/ 1349 w 1541"/>
                <a:gd name="T11" fmla="*/ 122 h 137"/>
                <a:gd name="T12" fmla="*/ 1227 w 1541"/>
                <a:gd name="T13" fmla="*/ 9 h 137"/>
                <a:gd name="T14" fmla="*/ 0 w 1541"/>
                <a:gd name="T15" fmla="*/ 10 h 137"/>
                <a:gd name="T16" fmla="*/ 0 w 1541"/>
                <a:gd name="T17" fmla="*/ 10 h 137"/>
                <a:gd name="T18" fmla="*/ 0 w 1541"/>
                <a:gd name="T19" fmla="*/ 1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1" h="137">
                  <a:moveTo>
                    <a:pt x="1402" y="9"/>
                  </a:moveTo>
                  <a:cubicBezTo>
                    <a:pt x="1397" y="9"/>
                    <a:pt x="1391" y="9"/>
                    <a:pt x="138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8" y="10"/>
                    <a:pt x="54" y="20"/>
                    <a:pt x="77" y="36"/>
                  </a:cubicBezTo>
                  <a:cubicBezTo>
                    <a:pt x="1400" y="37"/>
                    <a:pt x="1400" y="37"/>
                    <a:pt x="1400" y="37"/>
                  </a:cubicBezTo>
                  <a:cubicBezTo>
                    <a:pt x="1432" y="0"/>
                    <a:pt x="1519" y="77"/>
                    <a:pt x="1541" y="137"/>
                  </a:cubicBezTo>
                  <a:cubicBezTo>
                    <a:pt x="1524" y="63"/>
                    <a:pt x="1469" y="9"/>
                    <a:pt x="1402" y="9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E8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" name="Freeform 631">
              <a:extLst>
                <a:ext uri="{FF2B5EF4-FFF2-40B4-BE49-F238E27FC236}">
                  <a16:creationId xmlns:a16="http://schemas.microsoft.com/office/drawing/2014/main" id="{F6BB7282-3F92-4CEB-BC1B-79CEA27FC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436"/>
              <a:ext cx="1494" cy="533"/>
            </a:xfrm>
            <a:custGeom>
              <a:avLst/>
              <a:gdLst>
                <a:gd name="T0" fmla="*/ 1240 w 1561"/>
                <a:gd name="T1" fmla="*/ 85 h 556"/>
                <a:gd name="T2" fmla="*/ 1226 w 1561"/>
                <a:gd name="T3" fmla="*/ 86 h 556"/>
                <a:gd name="T4" fmla="*/ 805 w 1561"/>
                <a:gd name="T5" fmla="*/ 25 h 556"/>
                <a:gd name="T6" fmla="*/ 794 w 1561"/>
                <a:gd name="T7" fmla="*/ 51 h 556"/>
                <a:gd name="T8" fmla="*/ 501 w 1561"/>
                <a:gd name="T9" fmla="*/ 28 h 556"/>
                <a:gd name="T10" fmla="*/ 494 w 1561"/>
                <a:gd name="T11" fmla="*/ 0 h 556"/>
                <a:gd name="T12" fmla="*/ 0 w 1561"/>
                <a:gd name="T13" fmla="*/ 86 h 556"/>
                <a:gd name="T14" fmla="*/ 1 w 1561"/>
                <a:gd name="T15" fmla="*/ 105 h 556"/>
                <a:gd name="T16" fmla="*/ 131 w 1561"/>
                <a:gd name="T17" fmla="*/ 258 h 556"/>
                <a:gd name="T18" fmla="*/ 1 w 1561"/>
                <a:gd name="T19" fmla="*/ 411 h 556"/>
                <a:gd name="T20" fmla="*/ 0 w 1561"/>
                <a:gd name="T21" fmla="*/ 429 h 556"/>
                <a:gd name="T22" fmla="*/ 591 w 1561"/>
                <a:gd name="T23" fmla="*/ 455 h 556"/>
                <a:gd name="T24" fmla="*/ 675 w 1561"/>
                <a:gd name="T25" fmla="*/ 456 h 556"/>
                <a:gd name="T26" fmla="*/ 1225 w 1561"/>
                <a:gd name="T27" fmla="*/ 429 h 556"/>
                <a:gd name="T28" fmla="*/ 1240 w 1561"/>
                <a:gd name="T29" fmla="*/ 431 h 556"/>
                <a:gd name="T30" fmla="*/ 1369 w 1561"/>
                <a:gd name="T31" fmla="*/ 258 h 556"/>
                <a:gd name="T32" fmla="*/ 1240 w 1561"/>
                <a:gd name="T33" fmla="*/ 85 h 5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1" h="556">
                  <a:moveTo>
                    <a:pt x="1415" y="97"/>
                  </a:moveTo>
                  <a:cubicBezTo>
                    <a:pt x="1409" y="97"/>
                    <a:pt x="1404" y="98"/>
                    <a:pt x="1398" y="98"/>
                  </a:cubicBezTo>
                  <a:cubicBezTo>
                    <a:pt x="1398" y="98"/>
                    <a:pt x="1012" y="115"/>
                    <a:pt x="918" y="28"/>
                  </a:cubicBezTo>
                  <a:cubicBezTo>
                    <a:pt x="915" y="36"/>
                    <a:pt x="912" y="49"/>
                    <a:pt x="906" y="57"/>
                  </a:cubicBezTo>
                  <a:cubicBezTo>
                    <a:pt x="873" y="150"/>
                    <a:pt x="582" y="125"/>
                    <a:pt x="571" y="31"/>
                  </a:cubicBezTo>
                  <a:cubicBezTo>
                    <a:pt x="578" y="13"/>
                    <a:pt x="560" y="9"/>
                    <a:pt x="563" y="0"/>
                  </a:cubicBezTo>
                  <a:cubicBezTo>
                    <a:pt x="337" y="117"/>
                    <a:pt x="0" y="98"/>
                    <a:pt x="0" y="98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53" y="116"/>
                    <a:pt x="148" y="140"/>
                    <a:pt x="149" y="293"/>
                  </a:cubicBezTo>
                  <a:cubicBezTo>
                    <a:pt x="149" y="442"/>
                    <a:pt x="65" y="470"/>
                    <a:pt x="1" y="467"/>
                  </a:cubicBezTo>
                  <a:cubicBezTo>
                    <a:pt x="0" y="487"/>
                    <a:pt x="0" y="487"/>
                    <a:pt x="0" y="487"/>
                  </a:cubicBezTo>
                  <a:cubicBezTo>
                    <a:pt x="0" y="487"/>
                    <a:pt x="659" y="476"/>
                    <a:pt x="674" y="516"/>
                  </a:cubicBezTo>
                  <a:cubicBezTo>
                    <a:pt x="688" y="555"/>
                    <a:pt x="749" y="556"/>
                    <a:pt x="770" y="518"/>
                  </a:cubicBezTo>
                  <a:cubicBezTo>
                    <a:pt x="792" y="479"/>
                    <a:pt x="1397" y="487"/>
                    <a:pt x="1397" y="487"/>
                  </a:cubicBezTo>
                  <a:cubicBezTo>
                    <a:pt x="1403" y="488"/>
                    <a:pt x="1409" y="489"/>
                    <a:pt x="1415" y="489"/>
                  </a:cubicBezTo>
                  <a:cubicBezTo>
                    <a:pt x="1496" y="489"/>
                    <a:pt x="1561" y="401"/>
                    <a:pt x="1561" y="293"/>
                  </a:cubicBezTo>
                  <a:cubicBezTo>
                    <a:pt x="1561" y="185"/>
                    <a:pt x="1496" y="97"/>
                    <a:pt x="1415" y="97"/>
                  </a:cubicBezTo>
                  <a:close/>
                </a:path>
              </a:pathLst>
            </a:custGeom>
            <a:solidFill>
              <a:srgbClr val="E4331D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278" name="Freeform 632">
              <a:extLst>
                <a:ext uri="{FF2B5EF4-FFF2-40B4-BE49-F238E27FC236}">
                  <a16:creationId xmlns:a16="http://schemas.microsoft.com/office/drawing/2014/main" id="{E571D0C5-B27A-466E-9D38-EB3A7C108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1" y="2463"/>
              <a:ext cx="1479" cy="480"/>
            </a:xfrm>
            <a:custGeom>
              <a:avLst/>
              <a:gdLst>
                <a:gd name="T0" fmla="*/ 1227 w 1546"/>
                <a:gd name="T1" fmla="*/ 79 h 501"/>
                <a:gd name="T2" fmla="*/ 1213 w 1546"/>
                <a:gd name="T3" fmla="*/ 80 h 501"/>
                <a:gd name="T4" fmla="*/ 792 w 1546"/>
                <a:gd name="T5" fmla="*/ 26 h 501"/>
                <a:gd name="T6" fmla="*/ 501 w 1546"/>
                <a:gd name="T7" fmla="*/ 0 h 501"/>
                <a:gd name="T8" fmla="*/ 0 w 1546"/>
                <a:gd name="T9" fmla="*/ 80 h 501"/>
                <a:gd name="T10" fmla="*/ 126 w 1546"/>
                <a:gd name="T11" fmla="*/ 233 h 501"/>
                <a:gd name="T12" fmla="*/ 0 w 1546"/>
                <a:gd name="T13" fmla="*/ 386 h 501"/>
                <a:gd name="T14" fmla="*/ 585 w 1546"/>
                <a:gd name="T15" fmla="*/ 409 h 501"/>
                <a:gd name="T16" fmla="*/ 670 w 1546"/>
                <a:gd name="T17" fmla="*/ 410 h 501"/>
                <a:gd name="T18" fmla="*/ 1211 w 1546"/>
                <a:gd name="T19" fmla="*/ 386 h 501"/>
                <a:gd name="T20" fmla="*/ 1227 w 1546"/>
                <a:gd name="T21" fmla="*/ 388 h 501"/>
                <a:gd name="T22" fmla="*/ 1354 w 1546"/>
                <a:gd name="T23" fmla="*/ 234 h 501"/>
                <a:gd name="T24" fmla="*/ 1227 w 1546"/>
                <a:gd name="T25" fmla="*/ 79 h 501"/>
                <a:gd name="T26" fmla="*/ 0 w 1546"/>
                <a:gd name="T27" fmla="*/ 386 h 501"/>
                <a:gd name="T28" fmla="*/ 0 w 1546"/>
                <a:gd name="T29" fmla="*/ 386 h 501"/>
                <a:gd name="T30" fmla="*/ 0 w 1546"/>
                <a:gd name="T31" fmla="*/ 386 h 501"/>
                <a:gd name="T32" fmla="*/ 0 w 1546"/>
                <a:gd name="T33" fmla="*/ 80 h 501"/>
                <a:gd name="T34" fmla="*/ 0 w 1546"/>
                <a:gd name="T35" fmla="*/ 80 h 501"/>
                <a:gd name="T36" fmla="*/ 0 w 1546"/>
                <a:gd name="T37" fmla="*/ 80 h 50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46" h="501">
                  <a:moveTo>
                    <a:pt x="1402" y="90"/>
                  </a:moveTo>
                  <a:cubicBezTo>
                    <a:pt x="1396" y="90"/>
                    <a:pt x="1390" y="91"/>
                    <a:pt x="1385" y="92"/>
                  </a:cubicBezTo>
                  <a:cubicBezTo>
                    <a:pt x="1385" y="92"/>
                    <a:pt x="998" y="106"/>
                    <a:pt x="905" y="29"/>
                  </a:cubicBezTo>
                  <a:cubicBezTo>
                    <a:pt x="880" y="83"/>
                    <a:pt x="556" y="52"/>
                    <a:pt x="573" y="0"/>
                  </a:cubicBezTo>
                  <a:cubicBezTo>
                    <a:pt x="350" y="104"/>
                    <a:pt x="0" y="92"/>
                    <a:pt x="0" y="92"/>
                  </a:cubicBezTo>
                  <a:cubicBezTo>
                    <a:pt x="79" y="92"/>
                    <a:pt x="144" y="169"/>
                    <a:pt x="144" y="265"/>
                  </a:cubicBezTo>
                  <a:cubicBezTo>
                    <a:pt x="144" y="362"/>
                    <a:pt x="79" y="439"/>
                    <a:pt x="0" y="439"/>
                  </a:cubicBezTo>
                  <a:cubicBezTo>
                    <a:pt x="0" y="439"/>
                    <a:pt x="655" y="430"/>
                    <a:pt x="669" y="465"/>
                  </a:cubicBezTo>
                  <a:cubicBezTo>
                    <a:pt x="683" y="500"/>
                    <a:pt x="744" y="501"/>
                    <a:pt x="765" y="467"/>
                  </a:cubicBezTo>
                  <a:cubicBezTo>
                    <a:pt x="786" y="433"/>
                    <a:pt x="1383" y="439"/>
                    <a:pt x="1383" y="439"/>
                  </a:cubicBezTo>
                  <a:cubicBezTo>
                    <a:pt x="1389" y="440"/>
                    <a:pt x="1396" y="441"/>
                    <a:pt x="1402" y="441"/>
                  </a:cubicBezTo>
                  <a:cubicBezTo>
                    <a:pt x="1481" y="441"/>
                    <a:pt x="1546" y="362"/>
                    <a:pt x="1546" y="266"/>
                  </a:cubicBezTo>
                  <a:cubicBezTo>
                    <a:pt x="1546" y="169"/>
                    <a:pt x="1481" y="90"/>
                    <a:pt x="1402" y="90"/>
                  </a:cubicBezTo>
                  <a:close/>
                  <a:moveTo>
                    <a:pt x="0" y="439"/>
                  </a:move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lose/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lose/>
                </a:path>
              </a:pathLst>
            </a:custGeom>
            <a:solidFill>
              <a:srgbClr val="F3A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9" name="Freeform 633">
              <a:extLst>
                <a:ext uri="{FF2B5EF4-FFF2-40B4-BE49-F238E27FC236}">
                  <a16:creationId xmlns:a16="http://schemas.microsoft.com/office/drawing/2014/main" id="{82CC87BA-7082-4A04-928E-0B0F643956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2" y="2463"/>
              <a:ext cx="1472" cy="201"/>
            </a:xfrm>
            <a:custGeom>
              <a:avLst/>
              <a:gdLst>
                <a:gd name="T0" fmla="*/ 3 w 1538"/>
                <a:gd name="T1" fmla="*/ 80 h 210"/>
                <a:gd name="T2" fmla="*/ 0 w 1538"/>
                <a:gd name="T3" fmla="*/ 80 h 210"/>
                <a:gd name="T4" fmla="*/ 3 w 1538"/>
                <a:gd name="T5" fmla="*/ 80 h 210"/>
                <a:gd name="T6" fmla="*/ 0 w 1538"/>
                <a:gd name="T7" fmla="*/ 80 h 210"/>
                <a:gd name="T8" fmla="*/ 0 w 1538"/>
                <a:gd name="T9" fmla="*/ 80 h 210"/>
                <a:gd name="T10" fmla="*/ 0 w 1538"/>
                <a:gd name="T11" fmla="*/ 80 h 210"/>
                <a:gd name="T12" fmla="*/ 1229 w 1538"/>
                <a:gd name="T13" fmla="*/ 78 h 210"/>
                <a:gd name="T14" fmla="*/ 1215 w 1538"/>
                <a:gd name="T15" fmla="*/ 80 h 210"/>
                <a:gd name="T16" fmla="*/ 794 w 1538"/>
                <a:gd name="T17" fmla="*/ 26 h 210"/>
                <a:gd name="T18" fmla="*/ 502 w 1538"/>
                <a:gd name="T19" fmla="*/ 0 h 210"/>
                <a:gd name="T20" fmla="*/ 3 w 1538"/>
                <a:gd name="T21" fmla="*/ 80 h 210"/>
                <a:gd name="T22" fmla="*/ 78 w 1538"/>
                <a:gd name="T23" fmla="*/ 113 h 210"/>
                <a:gd name="T24" fmla="*/ 502 w 1538"/>
                <a:gd name="T25" fmla="*/ 33 h 210"/>
                <a:gd name="T26" fmla="*/ 794 w 1538"/>
                <a:gd name="T27" fmla="*/ 58 h 210"/>
                <a:gd name="T28" fmla="*/ 1215 w 1538"/>
                <a:gd name="T29" fmla="*/ 114 h 210"/>
                <a:gd name="T30" fmla="*/ 1229 w 1538"/>
                <a:gd name="T31" fmla="*/ 113 h 210"/>
                <a:gd name="T32" fmla="*/ 1348 w 1538"/>
                <a:gd name="T33" fmla="*/ 179 h 210"/>
                <a:gd name="T34" fmla="*/ 1229 w 1538"/>
                <a:gd name="T35" fmla="*/ 78 h 21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38" h="210">
                  <a:moveTo>
                    <a:pt x="3" y="92"/>
                  </a:moveTo>
                  <a:cubicBezTo>
                    <a:pt x="2" y="92"/>
                    <a:pt x="1" y="92"/>
                    <a:pt x="0" y="92"/>
                  </a:cubicBezTo>
                  <a:cubicBezTo>
                    <a:pt x="0" y="92"/>
                    <a:pt x="1" y="92"/>
                    <a:pt x="3" y="92"/>
                  </a:cubicBezTo>
                  <a:close/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lose/>
                  <a:moveTo>
                    <a:pt x="1402" y="90"/>
                  </a:moveTo>
                  <a:cubicBezTo>
                    <a:pt x="1397" y="90"/>
                    <a:pt x="1391" y="91"/>
                    <a:pt x="1385" y="92"/>
                  </a:cubicBezTo>
                  <a:cubicBezTo>
                    <a:pt x="1385" y="92"/>
                    <a:pt x="998" y="106"/>
                    <a:pt x="906" y="29"/>
                  </a:cubicBezTo>
                  <a:cubicBezTo>
                    <a:pt x="880" y="83"/>
                    <a:pt x="556" y="52"/>
                    <a:pt x="574" y="0"/>
                  </a:cubicBezTo>
                  <a:cubicBezTo>
                    <a:pt x="362" y="99"/>
                    <a:pt x="38" y="93"/>
                    <a:pt x="3" y="92"/>
                  </a:cubicBezTo>
                  <a:cubicBezTo>
                    <a:pt x="36" y="92"/>
                    <a:pt x="66" y="106"/>
                    <a:pt x="90" y="129"/>
                  </a:cubicBezTo>
                  <a:cubicBezTo>
                    <a:pt x="209" y="126"/>
                    <a:pt x="421" y="109"/>
                    <a:pt x="574" y="38"/>
                  </a:cubicBezTo>
                  <a:cubicBezTo>
                    <a:pt x="556" y="90"/>
                    <a:pt x="880" y="121"/>
                    <a:pt x="906" y="67"/>
                  </a:cubicBezTo>
                  <a:cubicBezTo>
                    <a:pt x="998" y="144"/>
                    <a:pt x="1385" y="130"/>
                    <a:pt x="1385" y="130"/>
                  </a:cubicBezTo>
                  <a:cubicBezTo>
                    <a:pt x="1391" y="129"/>
                    <a:pt x="1397" y="128"/>
                    <a:pt x="1402" y="128"/>
                  </a:cubicBezTo>
                  <a:cubicBezTo>
                    <a:pt x="1485" y="83"/>
                    <a:pt x="1538" y="210"/>
                    <a:pt x="1537" y="204"/>
                  </a:cubicBezTo>
                  <a:cubicBezTo>
                    <a:pt x="1528" y="172"/>
                    <a:pt x="1482" y="90"/>
                    <a:pt x="1402" y="90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0" name="Freeform 634">
              <a:extLst>
                <a:ext uri="{FF2B5EF4-FFF2-40B4-BE49-F238E27FC236}">
                  <a16:creationId xmlns:a16="http://schemas.microsoft.com/office/drawing/2014/main" id="{D430BC10-A704-42AC-87D0-67E5276F0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196"/>
              <a:ext cx="1099" cy="1885"/>
            </a:xfrm>
            <a:custGeom>
              <a:avLst/>
              <a:gdLst>
                <a:gd name="T0" fmla="*/ 611 w 1148"/>
                <a:gd name="T1" fmla="*/ 45 h 1967"/>
                <a:gd name="T2" fmla="*/ 658 w 1148"/>
                <a:gd name="T3" fmla="*/ 450 h 1967"/>
                <a:gd name="T4" fmla="*/ 647 w 1148"/>
                <a:gd name="T5" fmla="*/ 517 h 1967"/>
                <a:gd name="T6" fmla="*/ 643 w 1148"/>
                <a:gd name="T7" fmla="*/ 586 h 1967"/>
                <a:gd name="T8" fmla="*/ 615 w 1148"/>
                <a:gd name="T9" fmla="*/ 693 h 1967"/>
                <a:gd name="T10" fmla="*/ 607 w 1148"/>
                <a:gd name="T11" fmla="*/ 815 h 1967"/>
                <a:gd name="T12" fmla="*/ 603 w 1148"/>
                <a:gd name="T13" fmla="*/ 866 h 1967"/>
                <a:gd name="T14" fmla="*/ 587 w 1148"/>
                <a:gd name="T15" fmla="*/ 953 h 1967"/>
                <a:gd name="T16" fmla="*/ 508 w 1148"/>
                <a:gd name="T17" fmla="*/ 1113 h 1967"/>
                <a:gd name="T18" fmla="*/ 483 w 1148"/>
                <a:gd name="T19" fmla="*/ 1235 h 1967"/>
                <a:gd name="T20" fmla="*/ 456 w 1148"/>
                <a:gd name="T21" fmla="*/ 1391 h 1967"/>
                <a:gd name="T22" fmla="*/ 399 w 1148"/>
                <a:gd name="T23" fmla="*/ 1482 h 1967"/>
                <a:gd name="T24" fmla="*/ 348 w 1148"/>
                <a:gd name="T25" fmla="*/ 1552 h 1967"/>
                <a:gd name="T26" fmla="*/ 373 w 1148"/>
                <a:gd name="T27" fmla="*/ 1626 h 1967"/>
                <a:gd name="T28" fmla="*/ 356 w 1148"/>
                <a:gd name="T29" fmla="*/ 1689 h 1967"/>
                <a:gd name="T30" fmla="*/ 298 w 1148"/>
                <a:gd name="T31" fmla="*/ 1721 h 1967"/>
                <a:gd name="T32" fmla="*/ 299 w 1148"/>
                <a:gd name="T33" fmla="*/ 1651 h 1967"/>
                <a:gd name="T34" fmla="*/ 293 w 1148"/>
                <a:gd name="T35" fmla="*/ 1597 h 1967"/>
                <a:gd name="T36" fmla="*/ 280 w 1148"/>
                <a:gd name="T37" fmla="*/ 1562 h 1967"/>
                <a:gd name="T38" fmla="*/ 260 w 1148"/>
                <a:gd name="T39" fmla="*/ 1518 h 1967"/>
                <a:gd name="T40" fmla="*/ 211 w 1148"/>
                <a:gd name="T41" fmla="*/ 1480 h 1967"/>
                <a:gd name="T42" fmla="*/ 109 w 1148"/>
                <a:gd name="T43" fmla="*/ 1364 h 1967"/>
                <a:gd name="T44" fmla="*/ 140 w 1148"/>
                <a:gd name="T45" fmla="*/ 1306 h 1967"/>
                <a:gd name="T46" fmla="*/ 166 w 1148"/>
                <a:gd name="T47" fmla="*/ 1233 h 1967"/>
                <a:gd name="T48" fmla="*/ 186 w 1148"/>
                <a:gd name="T49" fmla="*/ 1155 h 1967"/>
                <a:gd name="T50" fmla="*/ 122 w 1148"/>
                <a:gd name="T51" fmla="*/ 1079 h 1967"/>
                <a:gd name="T52" fmla="*/ 91 w 1148"/>
                <a:gd name="T53" fmla="*/ 979 h 1967"/>
                <a:gd name="T54" fmla="*/ 55 w 1148"/>
                <a:gd name="T55" fmla="*/ 884 h 1967"/>
                <a:gd name="T56" fmla="*/ 35 w 1148"/>
                <a:gd name="T57" fmla="*/ 755 h 1967"/>
                <a:gd name="T58" fmla="*/ 20 w 1148"/>
                <a:gd name="T59" fmla="*/ 652 h 1967"/>
                <a:gd name="T60" fmla="*/ 4 w 1148"/>
                <a:gd name="T61" fmla="*/ 589 h 1967"/>
                <a:gd name="T62" fmla="*/ 33 w 1148"/>
                <a:gd name="T63" fmla="*/ 535 h 1967"/>
                <a:gd name="T64" fmla="*/ 11 w 1148"/>
                <a:gd name="T65" fmla="*/ 495 h 1967"/>
                <a:gd name="T66" fmla="*/ 11 w 1148"/>
                <a:gd name="T67" fmla="*/ 441 h 19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48" h="1967">
                  <a:moveTo>
                    <a:pt x="5" y="443"/>
                  </a:moveTo>
                  <a:cubicBezTo>
                    <a:pt x="5" y="443"/>
                    <a:pt x="244" y="0"/>
                    <a:pt x="696" y="51"/>
                  </a:cubicBezTo>
                  <a:cubicBezTo>
                    <a:pt x="1148" y="102"/>
                    <a:pt x="930" y="413"/>
                    <a:pt x="751" y="477"/>
                  </a:cubicBezTo>
                  <a:cubicBezTo>
                    <a:pt x="751" y="477"/>
                    <a:pt x="743" y="501"/>
                    <a:pt x="750" y="511"/>
                  </a:cubicBezTo>
                  <a:cubicBezTo>
                    <a:pt x="757" y="521"/>
                    <a:pt x="740" y="522"/>
                    <a:pt x="750" y="542"/>
                  </a:cubicBezTo>
                  <a:cubicBezTo>
                    <a:pt x="760" y="562"/>
                    <a:pt x="728" y="565"/>
                    <a:pt x="737" y="587"/>
                  </a:cubicBezTo>
                  <a:cubicBezTo>
                    <a:pt x="746" y="610"/>
                    <a:pt x="733" y="614"/>
                    <a:pt x="734" y="627"/>
                  </a:cubicBezTo>
                  <a:cubicBezTo>
                    <a:pt x="736" y="640"/>
                    <a:pt x="733" y="647"/>
                    <a:pt x="733" y="667"/>
                  </a:cubicBezTo>
                  <a:cubicBezTo>
                    <a:pt x="733" y="687"/>
                    <a:pt x="697" y="697"/>
                    <a:pt x="704" y="725"/>
                  </a:cubicBezTo>
                  <a:cubicBezTo>
                    <a:pt x="711" y="754"/>
                    <a:pt x="717" y="769"/>
                    <a:pt x="701" y="787"/>
                  </a:cubicBezTo>
                  <a:cubicBezTo>
                    <a:pt x="686" y="804"/>
                    <a:pt x="684" y="814"/>
                    <a:pt x="686" y="841"/>
                  </a:cubicBezTo>
                  <a:cubicBezTo>
                    <a:pt x="687" y="868"/>
                    <a:pt x="676" y="910"/>
                    <a:pt x="691" y="926"/>
                  </a:cubicBezTo>
                  <a:cubicBezTo>
                    <a:pt x="707" y="942"/>
                    <a:pt x="699" y="946"/>
                    <a:pt x="689" y="957"/>
                  </a:cubicBezTo>
                  <a:cubicBezTo>
                    <a:pt x="679" y="969"/>
                    <a:pt x="680" y="974"/>
                    <a:pt x="687" y="984"/>
                  </a:cubicBezTo>
                  <a:cubicBezTo>
                    <a:pt x="694" y="994"/>
                    <a:pt x="690" y="1006"/>
                    <a:pt x="686" y="1020"/>
                  </a:cubicBezTo>
                  <a:cubicBezTo>
                    <a:pt x="681" y="1034"/>
                    <a:pt x="664" y="1053"/>
                    <a:pt x="669" y="1082"/>
                  </a:cubicBezTo>
                  <a:cubicBezTo>
                    <a:pt x="673" y="1112"/>
                    <a:pt x="645" y="1131"/>
                    <a:pt x="639" y="1162"/>
                  </a:cubicBezTo>
                  <a:cubicBezTo>
                    <a:pt x="633" y="1193"/>
                    <a:pt x="608" y="1213"/>
                    <a:pt x="580" y="1265"/>
                  </a:cubicBezTo>
                  <a:cubicBezTo>
                    <a:pt x="553" y="1316"/>
                    <a:pt x="553" y="1344"/>
                    <a:pt x="542" y="1354"/>
                  </a:cubicBezTo>
                  <a:cubicBezTo>
                    <a:pt x="531" y="1364"/>
                    <a:pt x="531" y="1379"/>
                    <a:pt x="551" y="1403"/>
                  </a:cubicBezTo>
                  <a:cubicBezTo>
                    <a:pt x="571" y="1427"/>
                    <a:pt x="582" y="1441"/>
                    <a:pt x="563" y="1475"/>
                  </a:cubicBezTo>
                  <a:cubicBezTo>
                    <a:pt x="545" y="1509"/>
                    <a:pt x="545" y="1566"/>
                    <a:pt x="519" y="1580"/>
                  </a:cubicBezTo>
                  <a:cubicBezTo>
                    <a:pt x="494" y="1595"/>
                    <a:pt x="474" y="1612"/>
                    <a:pt x="472" y="1632"/>
                  </a:cubicBezTo>
                  <a:cubicBezTo>
                    <a:pt x="471" y="1651"/>
                    <a:pt x="465" y="1671"/>
                    <a:pt x="455" y="1683"/>
                  </a:cubicBezTo>
                  <a:cubicBezTo>
                    <a:pt x="445" y="1694"/>
                    <a:pt x="421" y="1703"/>
                    <a:pt x="420" y="1718"/>
                  </a:cubicBezTo>
                  <a:cubicBezTo>
                    <a:pt x="418" y="1734"/>
                    <a:pt x="396" y="1735"/>
                    <a:pt x="396" y="1762"/>
                  </a:cubicBezTo>
                  <a:cubicBezTo>
                    <a:pt x="396" y="1789"/>
                    <a:pt x="396" y="1795"/>
                    <a:pt x="396" y="1795"/>
                  </a:cubicBezTo>
                  <a:cubicBezTo>
                    <a:pt x="396" y="1795"/>
                    <a:pt x="387" y="1838"/>
                    <a:pt x="425" y="1848"/>
                  </a:cubicBezTo>
                  <a:cubicBezTo>
                    <a:pt x="425" y="1848"/>
                    <a:pt x="397" y="1853"/>
                    <a:pt x="393" y="1875"/>
                  </a:cubicBezTo>
                  <a:cubicBezTo>
                    <a:pt x="388" y="1896"/>
                    <a:pt x="406" y="1919"/>
                    <a:pt x="406" y="1919"/>
                  </a:cubicBezTo>
                  <a:cubicBezTo>
                    <a:pt x="406" y="1919"/>
                    <a:pt x="377" y="1933"/>
                    <a:pt x="377" y="1967"/>
                  </a:cubicBezTo>
                  <a:cubicBezTo>
                    <a:pt x="377" y="1967"/>
                    <a:pt x="354" y="1945"/>
                    <a:pt x="339" y="1956"/>
                  </a:cubicBezTo>
                  <a:cubicBezTo>
                    <a:pt x="339" y="1956"/>
                    <a:pt x="366" y="1906"/>
                    <a:pt x="313" y="1909"/>
                  </a:cubicBezTo>
                  <a:cubicBezTo>
                    <a:pt x="313" y="1909"/>
                    <a:pt x="343" y="1903"/>
                    <a:pt x="341" y="1876"/>
                  </a:cubicBezTo>
                  <a:cubicBezTo>
                    <a:pt x="340" y="1849"/>
                    <a:pt x="320" y="1844"/>
                    <a:pt x="320" y="1844"/>
                  </a:cubicBezTo>
                  <a:cubicBezTo>
                    <a:pt x="320" y="1844"/>
                    <a:pt x="344" y="1831"/>
                    <a:pt x="334" y="1814"/>
                  </a:cubicBezTo>
                  <a:cubicBezTo>
                    <a:pt x="324" y="1797"/>
                    <a:pt x="316" y="1798"/>
                    <a:pt x="316" y="1798"/>
                  </a:cubicBezTo>
                  <a:cubicBezTo>
                    <a:pt x="320" y="1775"/>
                    <a:pt x="320" y="1775"/>
                    <a:pt x="320" y="1775"/>
                  </a:cubicBezTo>
                  <a:cubicBezTo>
                    <a:pt x="300" y="1751"/>
                    <a:pt x="300" y="1751"/>
                    <a:pt x="300" y="1751"/>
                  </a:cubicBezTo>
                  <a:cubicBezTo>
                    <a:pt x="300" y="1751"/>
                    <a:pt x="297" y="1740"/>
                    <a:pt x="297" y="1725"/>
                  </a:cubicBezTo>
                  <a:cubicBezTo>
                    <a:pt x="297" y="1711"/>
                    <a:pt x="303" y="1711"/>
                    <a:pt x="283" y="1706"/>
                  </a:cubicBezTo>
                  <a:cubicBezTo>
                    <a:pt x="263" y="1700"/>
                    <a:pt x="243" y="1693"/>
                    <a:pt x="240" y="1681"/>
                  </a:cubicBezTo>
                  <a:cubicBezTo>
                    <a:pt x="238" y="1670"/>
                    <a:pt x="226" y="1659"/>
                    <a:pt x="195" y="1639"/>
                  </a:cubicBezTo>
                  <a:cubicBezTo>
                    <a:pt x="164" y="1619"/>
                    <a:pt x="117" y="1580"/>
                    <a:pt x="124" y="1550"/>
                  </a:cubicBezTo>
                  <a:cubicBezTo>
                    <a:pt x="131" y="1521"/>
                    <a:pt x="155" y="1528"/>
                    <a:pt x="149" y="1511"/>
                  </a:cubicBezTo>
                  <a:cubicBezTo>
                    <a:pt x="144" y="1494"/>
                    <a:pt x="162" y="1504"/>
                    <a:pt x="159" y="1484"/>
                  </a:cubicBezTo>
                  <a:cubicBezTo>
                    <a:pt x="157" y="1464"/>
                    <a:pt x="172" y="1474"/>
                    <a:pt x="169" y="1449"/>
                  </a:cubicBezTo>
                  <a:cubicBezTo>
                    <a:pt x="167" y="1425"/>
                    <a:pt x="185" y="1421"/>
                    <a:pt x="189" y="1401"/>
                  </a:cubicBezTo>
                  <a:cubicBezTo>
                    <a:pt x="194" y="1381"/>
                    <a:pt x="200" y="1376"/>
                    <a:pt x="201" y="1360"/>
                  </a:cubicBezTo>
                  <a:cubicBezTo>
                    <a:pt x="203" y="1345"/>
                    <a:pt x="212" y="1312"/>
                    <a:pt x="212" y="1312"/>
                  </a:cubicBezTo>
                  <a:cubicBezTo>
                    <a:pt x="212" y="1312"/>
                    <a:pt x="205" y="1311"/>
                    <a:pt x="191" y="1276"/>
                  </a:cubicBezTo>
                  <a:cubicBezTo>
                    <a:pt x="176" y="1242"/>
                    <a:pt x="139" y="1259"/>
                    <a:pt x="139" y="1226"/>
                  </a:cubicBezTo>
                  <a:cubicBezTo>
                    <a:pt x="139" y="1193"/>
                    <a:pt x="127" y="1205"/>
                    <a:pt x="124" y="1169"/>
                  </a:cubicBezTo>
                  <a:cubicBezTo>
                    <a:pt x="121" y="1134"/>
                    <a:pt x="115" y="1148"/>
                    <a:pt x="103" y="1112"/>
                  </a:cubicBezTo>
                  <a:cubicBezTo>
                    <a:pt x="90" y="1077"/>
                    <a:pt x="83" y="1071"/>
                    <a:pt x="80" y="1047"/>
                  </a:cubicBezTo>
                  <a:cubicBezTo>
                    <a:pt x="77" y="1023"/>
                    <a:pt x="80" y="1030"/>
                    <a:pt x="63" y="1004"/>
                  </a:cubicBezTo>
                  <a:cubicBezTo>
                    <a:pt x="46" y="979"/>
                    <a:pt x="40" y="970"/>
                    <a:pt x="40" y="950"/>
                  </a:cubicBezTo>
                  <a:cubicBezTo>
                    <a:pt x="40" y="930"/>
                    <a:pt x="37" y="873"/>
                    <a:pt x="41" y="858"/>
                  </a:cubicBezTo>
                  <a:cubicBezTo>
                    <a:pt x="46" y="842"/>
                    <a:pt x="26" y="822"/>
                    <a:pt x="23" y="804"/>
                  </a:cubicBezTo>
                  <a:cubicBezTo>
                    <a:pt x="20" y="785"/>
                    <a:pt x="16" y="768"/>
                    <a:pt x="23" y="741"/>
                  </a:cubicBezTo>
                  <a:cubicBezTo>
                    <a:pt x="30" y="714"/>
                    <a:pt x="19" y="711"/>
                    <a:pt x="21" y="697"/>
                  </a:cubicBezTo>
                  <a:cubicBezTo>
                    <a:pt x="24" y="683"/>
                    <a:pt x="26" y="678"/>
                    <a:pt x="4" y="670"/>
                  </a:cubicBezTo>
                  <a:cubicBezTo>
                    <a:pt x="4" y="670"/>
                    <a:pt x="26" y="641"/>
                    <a:pt x="6" y="633"/>
                  </a:cubicBezTo>
                  <a:cubicBezTo>
                    <a:pt x="6" y="633"/>
                    <a:pt x="41" y="624"/>
                    <a:pt x="38" y="607"/>
                  </a:cubicBezTo>
                  <a:cubicBezTo>
                    <a:pt x="36" y="590"/>
                    <a:pt x="0" y="585"/>
                    <a:pt x="0" y="585"/>
                  </a:cubicBezTo>
                  <a:cubicBezTo>
                    <a:pt x="0" y="585"/>
                    <a:pt x="23" y="577"/>
                    <a:pt x="14" y="563"/>
                  </a:cubicBezTo>
                  <a:cubicBezTo>
                    <a:pt x="6" y="549"/>
                    <a:pt x="10" y="525"/>
                    <a:pt x="10" y="525"/>
                  </a:cubicBezTo>
                  <a:cubicBezTo>
                    <a:pt x="10" y="525"/>
                    <a:pt x="16" y="518"/>
                    <a:pt x="11" y="501"/>
                  </a:cubicBezTo>
                  <a:cubicBezTo>
                    <a:pt x="7" y="484"/>
                    <a:pt x="5" y="443"/>
                    <a:pt x="5" y="443"/>
                  </a:cubicBezTo>
                  <a:close/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1" name="Freeform 635">
              <a:extLst>
                <a:ext uri="{FF2B5EF4-FFF2-40B4-BE49-F238E27FC236}">
                  <a16:creationId xmlns:a16="http://schemas.microsoft.com/office/drawing/2014/main" id="{1184DF1F-309F-4BF6-B058-EEB3106D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910"/>
              <a:ext cx="340" cy="125"/>
            </a:xfrm>
            <a:custGeom>
              <a:avLst/>
              <a:gdLst>
                <a:gd name="T0" fmla="*/ 4 w 355"/>
                <a:gd name="T1" fmla="*/ 98 h 130"/>
                <a:gd name="T2" fmla="*/ 43 w 355"/>
                <a:gd name="T3" fmla="*/ 90 h 130"/>
                <a:gd name="T4" fmla="*/ 209 w 355"/>
                <a:gd name="T5" fmla="*/ 115 h 130"/>
                <a:gd name="T6" fmla="*/ 312 w 355"/>
                <a:gd name="T7" fmla="*/ 56 h 130"/>
                <a:gd name="T8" fmla="*/ 312 w 355"/>
                <a:gd name="T9" fmla="*/ 0 h 130"/>
                <a:gd name="T10" fmla="*/ 209 w 355"/>
                <a:gd name="T11" fmla="*/ 61 h 130"/>
                <a:gd name="T12" fmla="*/ 43 w 355"/>
                <a:gd name="T13" fmla="*/ 36 h 130"/>
                <a:gd name="T14" fmla="*/ 13 w 355"/>
                <a:gd name="T15" fmla="*/ 39 h 130"/>
                <a:gd name="T16" fmla="*/ 4 w 355"/>
                <a:gd name="T17" fmla="*/ 98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5" h="130">
                  <a:moveTo>
                    <a:pt x="4" y="110"/>
                  </a:moveTo>
                  <a:cubicBezTo>
                    <a:pt x="17" y="104"/>
                    <a:pt x="30" y="102"/>
                    <a:pt x="49" y="102"/>
                  </a:cubicBezTo>
                  <a:cubicBezTo>
                    <a:pt x="141" y="102"/>
                    <a:pt x="181" y="130"/>
                    <a:pt x="238" y="130"/>
                  </a:cubicBezTo>
                  <a:cubicBezTo>
                    <a:pt x="296" y="130"/>
                    <a:pt x="355" y="62"/>
                    <a:pt x="355" y="62"/>
                  </a:cubicBezTo>
                  <a:cubicBezTo>
                    <a:pt x="355" y="0"/>
                    <a:pt x="355" y="0"/>
                    <a:pt x="355" y="0"/>
                  </a:cubicBezTo>
                  <a:cubicBezTo>
                    <a:pt x="355" y="0"/>
                    <a:pt x="296" y="68"/>
                    <a:pt x="238" y="68"/>
                  </a:cubicBezTo>
                  <a:cubicBezTo>
                    <a:pt x="181" y="68"/>
                    <a:pt x="141" y="40"/>
                    <a:pt x="49" y="40"/>
                  </a:cubicBezTo>
                  <a:cubicBezTo>
                    <a:pt x="36" y="40"/>
                    <a:pt x="27" y="42"/>
                    <a:pt x="16" y="45"/>
                  </a:cubicBezTo>
                  <a:cubicBezTo>
                    <a:pt x="16" y="45"/>
                    <a:pt x="0" y="61"/>
                    <a:pt x="4" y="110"/>
                  </a:cubicBezTo>
                  <a:close/>
                </a:path>
              </a:pathLst>
            </a:custGeom>
            <a:solidFill>
              <a:srgbClr val="EA9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2" name="Freeform 636">
              <a:extLst>
                <a:ext uri="{FF2B5EF4-FFF2-40B4-BE49-F238E27FC236}">
                  <a16:creationId xmlns:a16="http://schemas.microsoft.com/office/drawing/2014/main" id="{60D8AFEF-8A48-4E6C-9FC5-5E42B4E1C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34"/>
              <a:ext cx="387" cy="179"/>
            </a:xfrm>
            <a:custGeom>
              <a:avLst/>
              <a:gdLst>
                <a:gd name="T0" fmla="*/ 354 w 405"/>
                <a:gd name="T1" fmla="*/ 164 h 187"/>
                <a:gd name="T2" fmla="*/ 246 w 405"/>
                <a:gd name="T3" fmla="*/ 118 h 187"/>
                <a:gd name="T4" fmla="*/ 89 w 405"/>
                <a:gd name="T5" fmla="*/ 140 h 187"/>
                <a:gd name="T6" fmla="*/ 0 w 405"/>
                <a:gd name="T7" fmla="*/ 55 h 187"/>
                <a:gd name="T8" fmla="*/ 0 w 405"/>
                <a:gd name="T9" fmla="*/ 0 h 187"/>
                <a:gd name="T10" fmla="*/ 89 w 405"/>
                <a:gd name="T11" fmla="*/ 86 h 187"/>
                <a:gd name="T12" fmla="*/ 246 w 405"/>
                <a:gd name="T13" fmla="*/ 64 h 187"/>
                <a:gd name="T14" fmla="*/ 352 w 405"/>
                <a:gd name="T15" fmla="*/ 109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5" h="187">
                  <a:moveTo>
                    <a:pt x="405" y="187"/>
                  </a:moveTo>
                  <a:cubicBezTo>
                    <a:pt x="356" y="167"/>
                    <a:pt x="346" y="130"/>
                    <a:pt x="282" y="135"/>
                  </a:cubicBezTo>
                  <a:cubicBezTo>
                    <a:pt x="214" y="140"/>
                    <a:pt x="159" y="171"/>
                    <a:pt x="101" y="160"/>
                  </a:cubicBezTo>
                  <a:cubicBezTo>
                    <a:pt x="17" y="144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7" y="82"/>
                    <a:pt x="101" y="98"/>
                  </a:cubicBezTo>
                  <a:cubicBezTo>
                    <a:pt x="159" y="109"/>
                    <a:pt x="214" y="78"/>
                    <a:pt x="282" y="73"/>
                  </a:cubicBezTo>
                  <a:cubicBezTo>
                    <a:pt x="345" y="68"/>
                    <a:pt x="356" y="104"/>
                    <a:pt x="403" y="124"/>
                  </a:cubicBezTo>
                </a:path>
              </a:pathLst>
            </a:custGeom>
            <a:solidFill>
              <a:srgbClr val="EA9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3" name="Freeform 637">
              <a:extLst>
                <a:ext uri="{FF2B5EF4-FFF2-40B4-BE49-F238E27FC236}">
                  <a16:creationId xmlns:a16="http://schemas.microsoft.com/office/drawing/2014/main" id="{AB87D4FA-39A8-4141-8889-E32688D8C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910"/>
              <a:ext cx="338" cy="125"/>
            </a:xfrm>
            <a:custGeom>
              <a:avLst/>
              <a:gdLst>
                <a:gd name="T0" fmla="*/ 0 w 353"/>
                <a:gd name="T1" fmla="*/ 99 h 130"/>
                <a:gd name="T2" fmla="*/ 41 w 353"/>
                <a:gd name="T3" fmla="*/ 90 h 130"/>
                <a:gd name="T4" fmla="*/ 207 w 353"/>
                <a:gd name="T5" fmla="*/ 115 h 130"/>
                <a:gd name="T6" fmla="*/ 310 w 353"/>
                <a:gd name="T7" fmla="*/ 56 h 130"/>
                <a:gd name="T8" fmla="*/ 310 w 353"/>
                <a:gd name="T9" fmla="*/ 0 h 130"/>
                <a:gd name="T10" fmla="*/ 207 w 353"/>
                <a:gd name="T11" fmla="*/ 61 h 130"/>
                <a:gd name="T12" fmla="*/ 41 w 353"/>
                <a:gd name="T13" fmla="*/ 36 h 130"/>
                <a:gd name="T14" fmla="*/ 14 w 353"/>
                <a:gd name="T15" fmla="*/ 38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3" h="130">
                  <a:moveTo>
                    <a:pt x="0" y="111"/>
                  </a:moveTo>
                  <a:cubicBezTo>
                    <a:pt x="13" y="106"/>
                    <a:pt x="28" y="102"/>
                    <a:pt x="47" y="102"/>
                  </a:cubicBezTo>
                  <a:cubicBezTo>
                    <a:pt x="139" y="102"/>
                    <a:pt x="179" y="130"/>
                    <a:pt x="236" y="130"/>
                  </a:cubicBezTo>
                  <a:cubicBezTo>
                    <a:pt x="294" y="130"/>
                    <a:pt x="353" y="62"/>
                    <a:pt x="353" y="62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353" y="0"/>
                    <a:pt x="294" y="68"/>
                    <a:pt x="236" y="68"/>
                  </a:cubicBezTo>
                  <a:cubicBezTo>
                    <a:pt x="179" y="68"/>
                    <a:pt x="139" y="40"/>
                    <a:pt x="47" y="40"/>
                  </a:cubicBezTo>
                  <a:cubicBezTo>
                    <a:pt x="36" y="40"/>
                    <a:pt x="26" y="42"/>
                    <a:pt x="17" y="44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4" name="Freeform 638">
              <a:extLst>
                <a:ext uri="{FF2B5EF4-FFF2-40B4-BE49-F238E27FC236}">
                  <a16:creationId xmlns:a16="http://schemas.microsoft.com/office/drawing/2014/main" id="{6646A4BB-5D62-4B69-B629-561DBB4F0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34"/>
              <a:ext cx="387" cy="179"/>
            </a:xfrm>
            <a:custGeom>
              <a:avLst/>
              <a:gdLst>
                <a:gd name="T0" fmla="*/ 354 w 405"/>
                <a:gd name="T1" fmla="*/ 164 h 187"/>
                <a:gd name="T2" fmla="*/ 246 w 405"/>
                <a:gd name="T3" fmla="*/ 118 h 187"/>
                <a:gd name="T4" fmla="*/ 89 w 405"/>
                <a:gd name="T5" fmla="*/ 140 h 187"/>
                <a:gd name="T6" fmla="*/ 0 w 405"/>
                <a:gd name="T7" fmla="*/ 55 h 187"/>
                <a:gd name="T8" fmla="*/ 0 w 405"/>
                <a:gd name="T9" fmla="*/ 0 h 187"/>
                <a:gd name="T10" fmla="*/ 89 w 405"/>
                <a:gd name="T11" fmla="*/ 86 h 187"/>
                <a:gd name="T12" fmla="*/ 246 w 405"/>
                <a:gd name="T13" fmla="*/ 64 h 187"/>
                <a:gd name="T14" fmla="*/ 350 w 405"/>
                <a:gd name="T15" fmla="*/ 108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5" h="187">
                  <a:moveTo>
                    <a:pt x="405" y="187"/>
                  </a:moveTo>
                  <a:cubicBezTo>
                    <a:pt x="356" y="167"/>
                    <a:pt x="346" y="130"/>
                    <a:pt x="282" y="135"/>
                  </a:cubicBezTo>
                  <a:cubicBezTo>
                    <a:pt x="214" y="140"/>
                    <a:pt x="159" y="171"/>
                    <a:pt x="101" y="160"/>
                  </a:cubicBezTo>
                  <a:cubicBezTo>
                    <a:pt x="16" y="144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6" y="82"/>
                    <a:pt x="101" y="98"/>
                  </a:cubicBezTo>
                  <a:cubicBezTo>
                    <a:pt x="159" y="109"/>
                    <a:pt x="214" y="78"/>
                    <a:pt x="282" y="73"/>
                  </a:cubicBezTo>
                  <a:cubicBezTo>
                    <a:pt x="344" y="68"/>
                    <a:pt x="355" y="103"/>
                    <a:pt x="401" y="12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5" name="Freeform 639">
              <a:extLst>
                <a:ext uri="{FF2B5EF4-FFF2-40B4-BE49-F238E27FC236}">
                  <a16:creationId xmlns:a16="http://schemas.microsoft.com/office/drawing/2014/main" id="{EC548CDB-098F-47D0-B281-20671D6F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059"/>
              <a:ext cx="1" cy="46"/>
            </a:xfrm>
            <a:custGeom>
              <a:avLst/>
              <a:gdLst>
                <a:gd name="T0" fmla="*/ 0 w 2"/>
                <a:gd name="T1" fmla="*/ 0 h 49"/>
                <a:gd name="T2" fmla="*/ 0 w 2"/>
                <a:gd name="T3" fmla="*/ 40 h 49"/>
                <a:gd name="T4" fmla="*/ 0 w 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9">
                  <a:moveTo>
                    <a:pt x="0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2" y="28"/>
                    <a:pt x="0" y="0"/>
                  </a:cubicBezTo>
                  <a:close/>
                </a:path>
              </a:pathLst>
            </a:custGeom>
            <a:solidFill>
              <a:srgbClr val="F09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6" name="Freeform 640">
              <a:extLst>
                <a:ext uri="{FF2B5EF4-FFF2-40B4-BE49-F238E27FC236}">
                  <a16:creationId xmlns:a16="http://schemas.microsoft.com/office/drawing/2014/main" id="{28F96D5D-AEC5-4286-931C-0564D3BC6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1207"/>
              <a:ext cx="388" cy="801"/>
            </a:xfrm>
            <a:custGeom>
              <a:avLst/>
              <a:gdLst>
                <a:gd name="T0" fmla="*/ 355 w 406"/>
                <a:gd name="T1" fmla="*/ 248 h 836"/>
                <a:gd name="T2" fmla="*/ 355 w 406"/>
                <a:gd name="T3" fmla="*/ 0 h 836"/>
                <a:gd name="T4" fmla="*/ 3 w 406"/>
                <a:gd name="T5" fmla="*/ 430 h 836"/>
                <a:gd name="T6" fmla="*/ 0 w 406"/>
                <a:gd name="T7" fmla="*/ 704 h 836"/>
                <a:gd name="T8" fmla="*/ 68 w 406"/>
                <a:gd name="T9" fmla="*/ 608 h 836"/>
                <a:gd name="T10" fmla="*/ 184 w 406"/>
                <a:gd name="T11" fmla="*/ 497 h 836"/>
                <a:gd name="T12" fmla="*/ 257 w 406"/>
                <a:gd name="T13" fmla="*/ 368 h 836"/>
                <a:gd name="T14" fmla="*/ 307 w 406"/>
                <a:gd name="T15" fmla="*/ 284 h 836"/>
                <a:gd name="T16" fmla="*/ 355 w 406"/>
                <a:gd name="T17" fmla="*/ 248 h 8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6" h="836">
                  <a:moveTo>
                    <a:pt x="406" y="282"/>
                  </a:moveTo>
                  <a:cubicBezTo>
                    <a:pt x="406" y="0"/>
                    <a:pt x="406" y="0"/>
                    <a:pt x="406" y="0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0" y="800"/>
                    <a:pt x="50" y="836"/>
                    <a:pt x="77" y="692"/>
                  </a:cubicBezTo>
                  <a:cubicBezTo>
                    <a:pt x="101" y="567"/>
                    <a:pt x="179" y="597"/>
                    <a:pt x="211" y="566"/>
                  </a:cubicBezTo>
                  <a:cubicBezTo>
                    <a:pt x="233" y="544"/>
                    <a:pt x="269" y="541"/>
                    <a:pt x="294" y="419"/>
                  </a:cubicBezTo>
                  <a:cubicBezTo>
                    <a:pt x="304" y="369"/>
                    <a:pt x="323" y="334"/>
                    <a:pt x="352" y="322"/>
                  </a:cubicBezTo>
                  <a:cubicBezTo>
                    <a:pt x="375" y="312"/>
                    <a:pt x="406" y="328"/>
                    <a:pt x="406" y="282"/>
                  </a:cubicBezTo>
                  <a:close/>
                </a:path>
              </a:pathLst>
            </a:custGeom>
            <a:solidFill>
              <a:srgbClr val="EE9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7" name="Freeform 641">
              <a:extLst>
                <a:ext uri="{FF2B5EF4-FFF2-40B4-BE49-F238E27FC236}">
                  <a16:creationId xmlns:a16="http://schemas.microsoft.com/office/drawing/2014/main" id="{A5C1ECB2-5DDB-49AE-9F60-FBA865044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408"/>
              <a:ext cx="388" cy="600"/>
            </a:xfrm>
            <a:custGeom>
              <a:avLst/>
              <a:gdLst>
                <a:gd name="T0" fmla="*/ 307 w 406"/>
                <a:gd name="T1" fmla="*/ 35 h 626"/>
                <a:gd name="T2" fmla="*/ 257 w 406"/>
                <a:gd name="T3" fmla="*/ 121 h 626"/>
                <a:gd name="T4" fmla="*/ 184 w 406"/>
                <a:gd name="T5" fmla="*/ 250 h 626"/>
                <a:gd name="T6" fmla="*/ 68 w 406"/>
                <a:gd name="T7" fmla="*/ 361 h 626"/>
                <a:gd name="T8" fmla="*/ 1 w 406"/>
                <a:gd name="T9" fmla="*/ 455 h 626"/>
                <a:gd name="T10" fmla="*/ 0 w 406"/>
                <a:gd name="T11" fmla="*/ 519 h 626"/>
                <a:gd name="T12" fmla="*/ 68 w 406"/>
                <a:gd name="T13" fmla="*/ 425 h 626"/>
                <a:gd name="T14" fmla="*/ 184 w 406"/>
                <a:gd name="T15" fmla="*/ 313 h 626"/>
                <a:gd name="T16" fmla="*/ 257 w 406"/>
                <a:gd name="T17" fmla="*/ 184 h 626"/>
                <a:gd name="T18" fmla="*/ 307 w 406"/>
                <a:gd name="T19" fmla="*/ 99 h 626"/>
                <a:gd name="T20" fmla="*/ 355 w 406"/>
                <a:gd name="T21" fmla="*/ 63 h 626"/>
                <a:gd name="T22" fmla="*/ 355 w 406"/>
                <a:gd name="T23" fmla="*/ 0 h 626"/>
                <a:gd name="T24" fmla="*/ 307 w 406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" h="626">
                  <a:moveTo>
                    <a:pt x="352" y="40"/>
                  </a:moveTo>
                  <a:cubicBezTo>
                    <a:pt x="323" y="52"/>
                    <a:pt x="304" y="87"/>
                    <a:pt x="294" y="137"/>
                  </a:cubicBezTo>
                  <a:cubicBezTo>
                    <a:pt x="269" y="259"/>
                    <a:pt x="225" y="274"/>
                    <a:pt x="211" y="284"/>
                  </a:cubicBezTo>
                  <a:cubicBezTo>
                    <a:pt x="174" y="309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0"/>
                    <a:pt x="211" y="356"/>
                  </a:cubicBezTo>
                  <a:cubicBezTo>
                    <a:pt x="237" y="339"/>
                    <a:pt x="269" y="331"/>
                    <a:pt x="294" y="209"/>
                  </a:cubicBezTo>
                  <a:cubicBezTo>
                    <a:pt x="304" y="159"/>
                    <a:pt x="323" y="124"/>
                    <a:pt x="352" y="112"/>
                  </a:cubicBezTo>
                  <a:cubicBezTo>
                    <a:pt x="375" y="102"/>
                    <a:pt x="406" y="118"/>
                    <a:pt x="406" y="72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46"/>
                    <a:pt x="375" y="30"/>
                    <a:pt x="352" y="40"/>
                  </a:cubicBezTo>
                  <a:close/>
                </a:path>
              </a:pathLst>
            </a:custGeom>
            <a:solidFill>
              <a:srgbClr val="ED8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8" name="Freeform 642">
              <a:extLst>
                <a:ext uri="{FF2B5EF4-FFF2-40B4-BE49-F238E27FC236}">
                  <a16:creationId xmlns:a16="http://schemas.microsoft.com/office/drawing/2014/main" id="{562ED716-E060-4676-9A45-8A1BC9BD0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408"/>
              <a:ext cx="387" cy="600"/>
            </a:xfrm>
            <a:custGeom>
              <a:avLst/>
              <a:gdLst>
                <a:gd name="T0" fmla="*/ 306 w 405"/>
                <a:gd name="T1" fmla="*/ 35 h 626"/>
                <a:gd name="T2" fmla="*/ 256 w 405"/>
                <a:gd name="T3" fmla="*/ 121 h 626"/>
                <a:gd name="T4" fmla="*/ 183 w 405"/>
                <a:gd name="T5" fmla="*/ 250 h 626"/>
                <a:gd name="T6" fmla="*/ 68 w 405"/>
                <a:gd name="T7" fmla="*/ 361 h 626"/>
                <a:gd name="T8" fmla="*/ 1 w 405"/>
                <a:gd name="T9" fmla="*/ 455 h 626"/>
                <a:gd name="T10" fmla="*/ 0 w 405"/>
                <a:gd name="T11" fmla="*/ 519 h 626"/>
                <a:gd name="T12" fmla="*/ 68 w 405"/>
                <a:gd name="T13" fmla="*/ 425 h 626"/>
                <a:gd name="T14" fmla="*/ 183 w 405"/>
                <a:gd name="T15" fmla="*/ 313 h 626"/>
                <a:gd name="T16" fmla="*/ 256 w 405"/>
                <a:gd name="T17" fmla="*/ 184 h 626"/>
                <a:gd name="T18" fmla="*/ 306 w 405"/>
                <a:gd name="T19" fmla="*/ 99 h 626"/>
                <a:gd name="T20" fmla="*/ 354 w 405"/>
                <a:gd name="T21" fmla="*/ 63 h 626"/>
                <a:gd name="T22" fmla="*/ 354 w 405"/>
                <a:gd name="T23" fmla="*/ 0 h 626"/>
                <a:gd name="T24" fmla="*/ 306 w 405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5" h="626">
                  <a:moveTo>
                    <a:pt x="351" y="40"/>
                  </a:moveTo>
                  <a:cubicBezTo>
                    <a:pt x="322" y="52"/>
                    <a:pt x="303" y="87"/>
                    <a:pt x="293" y="137"/>
                  </a:cubicBezTo>
                  <a:cubicBezTo>
                    <a:pt x="268" y="259"/>
                    <a:pt x="229" y="273"/>
                    <a:pt x="210" y="284"/>
                  </a:cubicBezTo>
                  <a:cubicBezTo>
                    <a:pt x="171" y="306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1"/>
                    <a:pt x="210" y="356"/>
                  </a:cubicBezTo>
                  <a:cubicBezTo>
                    <a:pt x="237" y="337"/>
                    <a:pt x="268" y="331"/>
                    <a:pt x="293" y="209"/>
                  </a:cubicBezTo>
                  <a:cubicBezTo>
                    <a:pt x="303" y="159"/>
                    <a:pt x="322" y="124"/>
                    <a:pt x="351" y="112"/>
                  </a:cubicBezTo>
                  <a:cubicBezTo>
                    <a:pt x="374" y="102"/>
                    <a:pt x="405" y="118"/>
                    <a:pt x="405" y="72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46"/>
                    <a:pt x="374" y="30"/>
                    <a:pt x="351" y="4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9" name="Freeform 643">
              <a:extLst>
                <a:ext uri="{FF2B5EF4-FFF2-40B4-BE49-F238E27FC236}">
                  <a16:creationId xmlns:a16="http://schemas.microsoft.com/office/drawing/2014/main" id="{867CEA82-36DB-4F12-AF3C-92F8886C6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720"/>
              <a:ext cx="349" cy="15"/>
            </a:xfrm>
            <a:custGeom>
              <a:avLst/>
              <a:gdLst>
                <a:gd name="T0" fmla="*/ 319 w 365"/>
                <a:gd name="T1" fmla="*/ 0 h 15"/>
                <a:gd name="T2" fmla="*/ 192 w 365"/>
                <a:gd name="T3" fmla="*/ 9 h 15"/>
                <a:gd name="T4" fmla="*/ 0 w 365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5" h="15">
                  <a:moveTo>
                    <a:pt x="365" y="0"/>
                  </a:moveTo>
                  <a:cubicBezTo>
                    <a:pt x="316" y="1"/>
                    <a:pt x="269" y="5"/>
                    <a:pt x="220" y="9"/>
                  </a:cubicBezTo>
                  <a:cubicBezTo>
                    <a:pt x="145" y="15"/>
                    <a:pt x="73" y="1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0" name="Freeform 644">
              <a:extLst>
                <a:ext uri="{FF2B5EF4-FFF2-40B4-BE49-F238E27FC236}">
                  <a16:creationId xmlns:a16="http://schemas.microsoft.com/office/drawing/2014/main" id="{37060930-88FE-49B6-A149-575622701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714"/>
              <a:ext cx="268" cy="21"/>
            </a:xfrm>
            <a:custGeom>
              <a:avLst/>
              <a:gdLst>
                <a:gd name="T0" fmla="*/ 246 w 280"/>
                <a:gd name="T1" fmla="*/ 19 h 22"/>
                <a:gd name="T2" fmla="*/ 189 w 280"/>
                <a:gd name="T3" fmla="*/ 4 h 22"/>
                <a:gd name="T4" fmla="*/ 110 w 280"/>
                <a:gd name="T5" fmla="*/ 0 h 22"/>
                <a:gd name="T6" fmla="*/ 0 w 280"/>
                <a:gd name="T7" fmla="*/ 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0" h="22">
                  <a:moveTo>
                    <a:pt x="280" y="22"/>
                  </a:moveTo>
                  <a:cubicBezTo>
                    <a:pt x="261" y="18"/>
                    <a:pt x="235" y="7"/>
                    <a:pt x="215" y="4"/>
                  </a:cubicBezTo>
                  <a:cubicBezTo>
                    <a:pt x="185" y="0"/>
                    <a:pt x="155" y="0"/>
                    <a:pt x="125" y="0"/>
                  </a:cubicBezTo>
                  <a:cubicBezTo>
                    <a:pt x="82" y="0"/>
                    <a:pt x="41" y="1"/>
                    <a:pt x="0" y="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1" name="Freeform 645">
              <a:extLst>
                <a:ext uri="{FF2B5EF4-FFF2-40B4-BE49-F238E27FC236}">
                  <a16:creationId xmlns:a16="http://schemas.microsoft.com/office/drawing/2014/main" id="{5A6E2800-F77E-4CFE-8D3E-B18DA446C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699"/>
              <a:ext cx="347" cy="23"/>
            </a:xfrm>
            <a:custGeom>
              <a:avLst/>
              <a:gdLst>
                <a:gd name="T0" fmla="*/ 0 w 363"/>
                <a:gd name="T1" fmla="*/ 21 h 24"/>
                <a:gd name="T2" fmla="*/ 317 w 363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3" h="24">
                  <a:moveTo>
                    <a:pt x="0" y="24"/>
                  </a:moveTo>
                  <a:cubicBezTo>
                    <a:pt x="116" y="24"/>
                    <a:pt x="242" y="3"/>
                    <a:pt x="363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2" name="Freeform 646">
              <a:extLst>
                <a:ext uri="{FF2B5EF4-FFF2-40B4-BE49-F238E27FC236}">
                  <a16:creationId xmlns:a16="http://schemas.microsoft.com/office/drawing/2014/main" id="{C12FF2FD-AEC1-4EC6-8AF1-289F4F70F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683"/>
              <a:ext cx="299" cy="17"/>
            </a:xfrm>
            <a:custGeom>
              <a:avLst/>
              <a:gdLst>
                <a:gd name="T0" fmla="*/ 273 w 313"/>
                <a:gd name="T1" fmla="*/ 15 h 18"/>
                <a:gd name="T2" fmla="*/ 200 w 313"/>
                <a:gd name="T3" fmla="*/ 9 h 18"/>
                <a:gd name="T4" fmla="*/ 99 w 313"/>
                <a:gd name="T5" fmla="*/ 4 h 18"/>
                <a:gd name="T6" fmla="*/ 31 w 313"/>
                <a:gd name="T7" fmla="*/ 2 h 18"/>
                <a:gd name="T8" fmla="*/ 0 w 313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8">
                  <a:moveTo>
                    <a:pt x="313" y="18"/>
                  </a:moveTo>
                  <a:cubicBezTo>
                    <a:pt x="286" y="14"/>
                    <a:pt x="257" y="13"/>
                    <a:pt x="229" y="12"/>
                  </a:cubicBezTo>
                  <a:cubicBezTo>
                    <a:pt x="191" y="10"/>
                    <a:pt x="152" y="8"/>
                    <a:pt x="114" y="4"/>
                  </a:cubicBezTo>
                  <a:cubicBezTo>
                    <a:pt x="89" y="1"/>
                    <a:pt x="60" y="0"/>
                    <a:pt x="35" y="2"/>
                  </a:cubicBezTo>
                  <a:cubicBezTo>
                    <a:pt x="24" y="3"/>
                    <a:pt x="7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3" name="Freeform 647">
              <a:extLst>
                <a:ext uri="{FF2B5EF4-FFF2-40B4-BE49-F238E27FC236}">
                  <a16:creationId xmlns:a16="http://schemas.microsoft.com/office/drawing/2014/main" id="{AEC7DDD5-7427-4FBB-A97A-71C0C386D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263"/>
              <a:ext cx="386" cy="433"/>
            </a:xfrm>
            <a:custGeom>
              <a:avLst/>
              <a:gdLst>
                <a:gd name="T0" fmla="*/ 353 w 404"/>
                <a:gd name="T1" fmla="*/ 0 h 452"/>
                <a:gd name="T2" fmla="*/ 309 w 404"/>
                <a:gd name="T3" fmla="*/ 46 h 452"/>
                <a:gd name="T4" fmla="*/ 259 w 404"/>
                <a:gd name="T5" fmla="*/ 107 h 452"/>
                <a:gd name="T6" fmla="*/ 217 w 404"/>
                <a:gd name="T7" fmla="*/ 152 h 452"/>
                <a:gd name="T8" fmla="*/ 183 w 404"/>
                <a:gd name="T9" fmla="*/ 200 h 452"/>
                <a:gd name="T10" fmla="*/ 82 w 404"/>
                <a:gd name="T11" fmla="*/ 319 h 452"/>
                <a:gd name="T12" fmla="*/ 27 w 404"/>
                <a:gd name="T13" fmla="*/ 379 h 452"/>
                <a:gd name="T14" fmla="*/ 0 w 404"/>
                <a:gd name="T15" fmla="*/ 398 h 452"/>
                <a:gd name="T16" fmla="*/ 2 w 404"/>
                <a:gd name="T17" fmla="*/ 396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4" h="452">
                  <a:moveTo>
                    <a:pt x="404" y="0"/>
                  </a:moveTo>
                  <a:cubicBezTo>
                    <a:pt x="386" y="10"/>
                    <a:pt x="366" y="35"/>
                    <a:pt x="354" y="52"/>
                  </a:cubicBezTo>
                  <a:cubicBezTo>
                    <a:pt x="337" y="77"/>
                    <a:pt x="319" y="100"/>
                    <a:pt x="297" y="122"/>
                  </a:cubicBezTo>
                  <a:cubicBezTo>
                    <a:pt x="280" y="139"/>
                    <a:pt x="263" y="154"/>
                    <a:pt x="249" y="173"/>
                  </a:cubicBezTo>
                  <a:cubicBezTo>
                    <a:pt x="235" y="191"/>
                    <a:pt x="224" y="210"/>
                    <a:pt x="210" y="228"/>
                  </a:cubicBezTo>
                  <a:cubicBezTo>
                    <a:pt x="173" y="274"/>
                    <a:pt x="127" y="314"/>
                    <a:pt x="94" y="363"/>
                  </a:cubicBezTo>
                  <a:cubicBezTo>
                    <a:pt x="76" y="390"/>
                    <a:pt x="57" y="415"/>
                    <a:pt x="30" y="431"/>
                  </a:cubicBezTo>
                  <a:cubicBezTo>
                    <a:pt x="19" y="438"/>
                    <a:pt x="9" y="444"/>
                    <a:pt x="0" y="452"/>
                  </a:cubicBezTo>
                  <a:cubicBezTo>
                    <a:pt x="0" y="451"/>
                    <a:pt x="1" y="450"/>
                    <a:pt x="2" y="45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4" name="Freeform 648">
              <a:extLst>
                <a:ext uri="{FF2B5EF4-FFF2-40B4-BE49-F238E27FC236}">
                  <a16:creationId xmlns:a16="http://schemas.microsoft.com/office/drawing/2014/main" id="{3A58EBAE-F0A9-4309-AFFF-D8A562511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1417"/>
              <a:ext cx="124" cy="150"/>
            </a:xfrm>
            <a:custGeom>
              <a:avLst/>
              <a:gdLst>
                <a:gd name="T0" fmla="*/ 0 w 130"/>
                <a:gd name="T1" fmla="*/ 137 h 157"/>
                <a:gd name="T2" fmla="*/ 12 w 130"/>
                <a:gd name="T3" fmla="*/ 113 h 157"/>
                <a:gd name="T4" fmla="*/ 40 w 130"/>
                <a:gd name="T5" fmla="*/ 72 h 157"/>
                <a:gd name="T6" fmla="*/ 79 w 130"/>
                <a:gd name="T7" fmla="*/ 29 h 157"/>
                <a:gd name="T8" fmla="*/ 113 w 13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57">
                  <a:moveTo>
                    <a:pt x="0" y="157"/>
                  </a:moveTo>
                  <a:cubicBezTo>
                    <a:pt x="6" y="149"/>
                    <a:pt x="9" y="137"/>
                    <a:pt x="15" y="129"/>
                  </a:cubicBezTo>
                  <a:cubicBezTo>
                    <a:pt x="24" y="113"/>
                    <a:pt x="35" y="98"/>
                    <a:pt x="46" y="83"/>
                  </a:cubicBezTo>
                  <a:cubicBezTo>
                    <a:pt x="60" y="65"/>
                    <a:pt x="74" y="48"/>
                    <a:pt x="91" y="32"/>
                  </a:cubicBezTo>
                  <a:cubicBezTo>
                    <a:pt x="102" y="21"/>
                    <a:pt x="119" y="11"/>
                    <a:pt x="1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5" name="Freeform 649">
              <a:extLst>
                <a:ext uri="{FF2B5EF4-FFF2-40B4-BE49-F238E27FC236}">
                  <a16:creationId xmlns:a16="http://schemas.microsoft.com/office/drawing/2014/main" id="{D66A5686-C614-429C-B2C7-7EA75B2C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224"/>
              <a:ext cx="168" cy="217"/>
            </a:xfrm>
            <a:custGeom>
              <a:avLst/>
              <a:gdLst>
                <a:gd name="T0" fmla="*/ 153 w 176"/>
                <a:gd name="T1" fmla="*/ 0 h 226"/>
                <a:gd name="T2" fmla="*/ 114 w 176"/>
                <a:gd name="T3" fmla="*/ 56 h 226"/>
                <a:gd name="T4" fmla="*/ 61 w 176"/>
                <a:gd name="T5" fmla="*/ 113 h 226"/>
                <a:gd name="T6" fmla="*/ 24 w 176"/>
                <a:gd name="T7" fmla="*/ 166 h 226"/>
                <a:gd name="T8" fmla="*/ 0 w 176"/>
                <a:gd name="T9" fmla="*/ 20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6">
                  <a:moveTo>
                    <a:pt x="176" y="0"/>
                  </a:moveTo>
                  <a:cubicBezTo>
                    <a:pt x="161" y="21"/>
                    <a:pt x="148" y="42"/>
                    <a:pt x="131" y="62"/>
                  </a:cubicBezTo>
                  <a:cubicBezTo>
                    <a:pt x="112" y="85"/>
                    <a:pt x="89" y="105"/>
                    <a:pt x="70" y="128"/>
                  </a:cubicBezTo>
                  <a:cubicBezTo>
                    <a:pt x="55" y="148"/>
                    <a:pt x="41" y="167"/>
                    <a:pt x="27" y="187"/>
                  </a:cubicBezTo>
                  <a:cubicBezTo>
                    <a:pt x="19" y="197"/>
                    <a:pt x="8" y="216"/>
                    <a:pt x="0" y="22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6" name="Freeform 650">
              <a:extLst>
                <a:ext uri="{FF2B5EF4-FFF2-40B4-BE49-F238E27FC236}">
                  <a16:creationId xmlns:a16="http://schemas.microsoft.com/office/drawing/2014/main" id="{A144D63C-9164-4C3D-914F-FAC23BF94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1516"/>
              <a:ext cx="127" cy="162"/>
            </a:xfrm>
            <a:custGeom>
              <a:avLst/>
              <a:gdLst>
                <a:gd name="T0" fmla="*/ 116 w 133"/>
                <a:gd name="T1" fmla="*/ 0 h 169"/>
                <a:gd name="T2" fmla="*/ 44 w 133"/>
                <a:gd name="T3" fmla="*/ 84 h 169"/>
                <a:gd name="T4" fmla="*/ 19 w 133"/>
                <a:gd name="T5" fmla="*/ 122 h 169"/>
                <a:gd name="T6" fmla="*/ 5 w 133"/>
                <a:gd name="T7" fmla="*/ 144 h 169"/>
                <a:gd name="T8" fmla="*/ 0 w 133"/>
                <a:gd name="T9" fmla="*/ 149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69">
                  <a:moveTo>
                    <a:pt x="133" y="0"/>
                  </a:moveTo>
                  <a:cubicBezTo>
                    <a:pt x="99" y="23"/>
                    <a:pt x="74" y="63"/>
                    <a:pt x="50" y="96"/>
                  </a:cubicBezTo>
                  <a:cubicBezTo>
                    <a:pt x="40" y="109"/>
                    <a:pt x="31" y="124"/>
                    <a:pt x="22" y="138"/>
                  </a:cubicBezTo>
                  <a:cubicBezTo>
                    <a:pt x="16" y="146"/>
                    <a:pt x="8" y="155"/>
                    <a:pt x="5" y="164"/>
                  </a:cubicBezTo>
                  <a:cubicBezTo>
                    <a:pt x="2" y="165"/>
                    <a:pt x="2" y="167"/>
                    <a:pt x="0" y="16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7" name="Freeform 651">
              <a:extLst>
                <a:ext uri="{FF2B5EF4-FFF2-40B4-BE49-F238E27FC236}">
                  <a16:creationId xmlns:a16="http://schemas.microsoft.com/office/drawing/2014/main" id="{2B8C264C-7FCA-4F85-9AB9-FC9F95A39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462"/>
              <a:ext cx="177" cy="73"/>
            </a:xfrm>
            <a:custGeom>
              <a:avLst/>
              <a:gdLst>
                <a:gd name="T0" fmla="*/ 162 w 185"/>
                <a:gd name="T1" fmla="*/ 65 h 77"/>
                <a:gd name="T2" fmla="*/ 122 w 185"/>
                <a:gd name="T3" fmla="*/ 41 h 77"/>
                <a:gd name="T4" fmla="*/ 0 w 185"/>
                <a:gd name="T5" fmla="*/ 19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5" h="77">
                  <a:moveTo>
                    <a:pt x="185" y="77"/>
                  </a:moveTo>
                  <a:cubicBezTo>
                    <a:pt x="170" y="67"/>
                    <a:pt x="155" y="56"/>
                    <a:pt x="139" y="47"/>
                  </a:cubicBezTo>
                  <a:cubicBezTo>
                    <a:pt x="110" y="31"/>
                    <a:pt x="29" y="0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8" name="Freeform 652">
              <a:extLst>
                <a:ext uri="{FF2B5EF4-FFF2-40B4-BE49-F238E27FC236}">
                  <a16:creationId xmlns:a16="http://schemas.microsoft.com/office/drawing/2014/main" id="{83B5DD29-AAF7-453F-BFAE-41E00248B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1457"/>
              <a:ext cx="251" cy="21"/>
            </a:xfrm>
            <a:custGeom>
              <a:avLst/>
              <a:gdLst>
                <a:gd name="T0" fmla="*/ 230 w 262"/>
                <a:gd name="T1" fmla="*/ 7 h 22"/>
                <a:gd name="T2" fmla="*/ 148 w 262"/>
                <a:gd name="T3" fmla="*/ 3 h 22"/>
                <a:gd name="T4" fmla="*/ 25 w 262"/>
                <a:gd name="T5" fmla="*/ 15 h 22"/>
                <a:gd name="T6" fmla="*/ 0 w 262"/>
                <a:gd name="T7" fmla="*/ 1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2" h="22">
                  <a:moveTo>
                    <a:pt x="262" y="7"/>
                  </a:moveTo>
                  <a:cubicBezTo>
                    <a:pt x="231" y="9"/>
                    <a:pt x="200" y="0"/>
                    <a:pt x="169" y="3"/>
                  </a:cubicBezTo>
                  <a:cubicBezTo>
                    <a:pt x="122" y="6"/>
                    <a:pt x="74" y="11"/>
                    <a:pt x="28" y="18"/>
                  </a:cubicBezTo>
                  <a:cubicBezTo>
                    <a:pt x="19" y="19"/>
                    <a:pt x="10" y="21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9" name="Freeform 653">
              <a:extLst>
                <a:ext uri="{FF2B5EF4-FFF2-40B4-BE49-F238E27FC236}">
                  <a16:creationId xmlns:a16="http://schemas.microsoft.com/office/drawing/2014/main" id="{7756B588-28EE-4EC6-8DD3-1C892639E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449"/>
              <a:ext cx="175" cy="34"/>
            </a:xfrm>
            <a:custGeom>
              <a:avLst/>
              <a:gdLst>
                <a:gd name="T0" fmla="*/ 160 w 183"/>
                <a:gd name="T1" fmla="*/ 0 h 35"/>
                <a:gd name="T2" fmla="*/ 67 w 183"/>
                <a:gd name="T3" fmla="*/ 19 h 35"/>
                <a:gd name="T4" fmla="*/ 0 w 183"/>
                <a:gd name="T5" fmla="*/ 3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35">
                  <a:moveTo>
                    <a:pt x="183" y="0"/>
                  </a:moveTo>
                  <a:cubicBezTo>
                    <a:pt x="147" y="5"/>
                    <a:pt x="113" y="14"/>
                    <a:pt x="76" y="22"/>
                  </a:cubicBezTo>
                  <a:cubicBezTo>
                    <a:pt x="51" y="26"/>
                    <a:pt x="24" y="27"/>
                    <a:pt x="0" y="3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0" name="Freeform 654">
              <a:extLst>
                <a:ext uri="{FF2B5EF4-FFF2-40B4-BE49-F238E27FC236}">
                  <a16:creationId xmlns:a16="http://schemas.microsoft.com/office/drawing/2014/main" id="{BA4D15D3-AC52-4291-B629-D02199B68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1352"/>
              <a:ext cx="321" cy="59"/>
            </a:xfrm>
            <a:custGeom>
              <a:avLst/>
              <a:gdLst>
                <a:gd name="T0" fmla="*/ 295 w 335"/>
                <a:gd name="T1" fmla="*/ 33 h 61"/>
                <a:gd name="T2" fmla="*/ 186 w 335"/>
                <a:gd name="T3" fmla="*/ 49 h 61"/>
                <a:gd name="T4" fmla="*/ 50 w 335"/>
                <a:gd name="T5" fmla="*/ 8 h 61"/>
                <a:gd name="T6" fmla="*/ 0 w 335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61">
                  <a:moveTo>
                    <a:pt x="335" y="36"/>
                  </a:moveTo>
                  <a:cubicBezTo>
                    <a:pt x="298" y="44"/>
                    <a:pt x="253" y="61"/>
                    <a:pt x="211" y="55"/>
                  </a:cubicBezTo>
                  <a:cubicBezTo>
                    <a:pt x="158" y="47"/>
                    <a:pt x="109" y="18"/>
                    <a:pt x="56" y="8"/>
                  </a:cubicBezTo>
                  <a:cubicBezTo>
                    <a:pt x="37" y="4"/>
                    <a:pt x="19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1" name="Freeform 655">
              <a:extLst>
                <a:ext uri="{FF2B5EF4-FFF2-40B4-BE49-F238E27FC236}">
                  <a16:creationId xmlns:a16="http://schemas.microsoft.com/office/drawing/2014/main" id="{BFFE0156-D219-475F-A881-3C1308328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1240"/>
              <a:ext cx="427" cy="45"/>
            </a:xfrm>
            <a:custGeom>
              <a:avLst/>
              <a:gdLst>
                <a:gd name="T0" fmla="*/ 392 w 446"/>
                <a:gd name="T1" fmla="*/ 3 h 47"/>
                <a:gd name="T2" fmla="*/ 297 w 446"/>
                <a:gd name="T3" fmla="*/ 2 h 47"/>
                <a:gd name="T4" fmla="*/ 162 w 446"/>
                <a:gd name="T5" fmla="*/ 23 h 47"/>
                <a:gd name="T6" fmla="*/ 9 w 446"/>
                <a:gd name="T7" fmla="*/ 18 h 47"/>
                <a:gd name="T8" fmla="*/ 0 w 446"/>
                <a:gd name="T9" fmla="*/ 1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7">
                  <a:moveTo>
                    <a:pt x="446" y="3"/>
                  </a:moveTo>
                  <a:cubicBezTo>
                    <a:pt x="410" y="2"/>
                    <a:pt x="374" y="0"/>
                    <a:pt x="338" y="2"/>
                  </a:cubicBezTo>
                  <a:cubicBezTo>
                    <a:pt x="286" y="5"/>
                    <a:pt x="236" y="19"/>
                    <a:pt x="184" y="26"/>
                  </a:cubicBezTo>
                  <a:cubicBezTo>
                    <a:pt x="126" y="33"/>
                    <a:pt x="60" y="47"/>
                    <a:pt x="9" y="21"/>
                  </a:cubicBezTo>
                  <a:cubicBezTo>
                    <a:pt x="6" y="19"/>
                    <a:pt x="3" y="18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2" name="Freeform 656">
              <a:extLst>
                <a:ext uri="{FF2B5EF4-FFF2-40B4-BE49-F238E27FC236}">
                  <a16:creationId xmlns:a16="http://schemas.microsoft.com/office/drawing/2014/main" id="{F7641DF8-1040-48A5-B1B0-19C0E0993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344"/>
              <a:ext cx="26" cy="11"/>
            </a:xfrm>
            <a:custGeom>
              <a:avLst/>
              <a:gdLst>
                <a:gd name="T0" fmla="*/ 22 w 28"/>
                <a:gd name="T1" fmla="*/ 9 h 12"/>
                <a:gd name="T2" fmla="*/ 0 w 2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2">
                  <a:moveTo>
                    <a:pt x="28" y="12"/>
                  </a:moveTo>
                  <a:cubicBezTo>
                    <a:pt x="19" y="8"/>
                    <a:pt x="9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3" name="Freeform 657">
              <a:extLst>
                <a:ext uri="{FF2B5EF4-FFF2-40B4-BE49-F238E27FC236}">
                  <a16:creationId xmlns:a16="http://schemas.microsoft.com/office/drawing/2014/main" id="{040077F8-0DCA-4B26-BA85-5F901B390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206"/>
              <a:ext cx="142" cy="46"/>
            </a:xfrm>
            <a:custGeom>
              <a:avLst/>
              <a:gdLst>
                <a:gd name="T0" fmla="*/ 0 w 148"/>
                <a:gd name="T1" fmla="*/ 42 h 48"/>
                <a:gd name="T2" fmla="*/ 57 w 148"/>
                <a:gd name="T3" fmla="*/ 20 h 48"/>
                <a:gd name="T4" fmla="*/ 130 w 148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48">
                  <a:moveTo>
                    <a:pt x="0" y="48"/>
                  </a:moveTo>
                  <a:cubicBezTo>
                    <a:pt x="24" y="40"/>
                    <a:pt x="49" y="28"/>
                    <a:pt x="64" y="23"/>
                  </a:cubicBezTo>
                  <a:cubicBezTo>
                    <a:pt x="93" y="13"/>
                    <a:pt x="119" y="2"/>
                    <a:pt x="14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4" name="Freeform 658">
              <a:extLst>
                <a:ext uri="{FF2B5EF4-FFF2-40B4-BE49-F238E27FC236}">
                  <a16:creationId xmlns:a16="http://schemas.microsoft.com/office/drawing/2014/main" id="{71F8F22B-B92E-47C1-92B5-5B8B1ECE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562"/>
              <a:ext cx="10" cy="23"/>
            </a:xfrm>
            <a:custGeom>
              <a:avLst/>
              <a:gdLst>
                <a:gd name="T0" fmla="*/ 0 w 11"/>
                <a:gd name="T1" fmla="*/ 0 h 24"/>
                <a:gd name="T2" fmla="*/ 5 w 11"/>
                <a:gd name="T3" fmla="*/ 2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4">
                  <a:moveTo>
                    <a:pt x="0" y="0"/>
                  </a:moveTo>
                  <a:cubicBezTo>
                    <a:pt x="4" y="8"/>
                    <a:pt x="11" y="15"/>
                    <a:pt x="8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5" name="Freeform 659">
              <a:extLst>
                <a:ext uri="{FF2B5EF4-FFF2-40B4-BE49-F238E27FC236}">
                  <a16:creationId xmlns:a16="http://schemas.microsoft.com/office/drawing/2014/main" id="{8913C339-49E4-4AB6-BD1D-7B82ECDCF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2799"/>
              <a:ext cx="8" cy="23"/>
            </a:xfrm>
            <a:custGeom>
              <a:avLst/>
              <a:gdLst>
                <a:gd name="T0" fmla="*/ 3 w 8"/>
                <a:gd name="T1" fmla="*/ 21 h 24"/>
                <a:gd name="T2" fmla="*/ 0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3" y="24"/>
                  </a:moveTo>
                  <a:cubicBezTo>
                    <a:pt x="8" y="18"/>
                    <a:pt x="6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6" name="Freeform 660">
              <a:extLst>
                <a:ext uri="{FF2B5EF4-FFF2-40B4-BE49-F238E27FC236}">
                  <a16:creationId xmlns:a16="http://schemas.microsoft.com/office/drawing/2014/main" id="{61050771-1C32-42D3-971B-BFAE45CCE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2838"/>
              <a:ext cx="10" cy="4"/>
            </a:xfrm>
            <a:custGeom>
              <a:avLst/>
              <a:gdLst>
                <a:gd name="T0" fmla="*/ 10 w 10"/>
                <a:gd name="T1" fmla="*/ 0 h 4"/>
                <a:gd name="T2" fmla="*/ 0 w 10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6" y="3"/>
                    <a:pt x="4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7" name="Freeform 661">
              <a:extLst>
                <a:ext uri="{FF2B5EF4-FFF2-40B4-BE49-F238E27FC236}">
                  <a16:creationId xmlns:a16="http://schemas.microsoft.com/office/drawing/2014/main" id="{89B01F9E-BD2F-4477-A2D9-A5B7CFF86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737"/>
              <a:ext cx="19" cy="5"/>
            </a:xfrm>
            <a:custGeom>
              <a:avLst/>
              <a:gdLst>
                <a:gd name="T0" fmla="*/ 0 w 20"/>
                <a:gd name="T1" fmla="*/ 0 h 5"/>
                <a:gd name="T2" fmla="*/ 17 w 2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7" y="2"/>
                    <a:pt x="14" y="3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8" name="Freeform 662">
              <a:extLst>
                <a:ext uri="{FF2B5EF4-FFF2-40B4-BE49-F238E27FC236}">
                  <a16:creationId xmlns:a16="http://schemas.microsoft.com/office/drawing/2014/main" id="{ACE2C624-BD3A-47E9-B985-C628C5EF9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831"/>
              <a:ext cx="27" cy="8"/>
            </a:xfrm>
            <a:custGeom>
              <a:avLst/>
              <a:gdLst>
                <a:gd name="T0" fmla="*/ 0 w 28"/>
                <a:gd name="T1" fmla="*/ 6 h 9"/>
                <a:gd name="T2" fmla="*/ 13 w 28"/>
                <a:gd name="T3" fmla="*/ 4 h 9"/>
                <a:gd name="T4" fmla="*/ 25 w 2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3" y="7"/>
                    <a:pt x="9" y="5"/>
                    <a:pt x="13" y="4"/>
                  </a:cubicBezTo>
                  <a:cubicBezTo>
                    <a:pt x="18" y="2"/>
                    <a:pt x="23" y="0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9" name="Freeform 663">
              <a:extLst>
                <a:ext uri="{FF2B5EF4-FFF2-40B4-BE49-F238E27FC236}">
                  <a16:creationId xmlns:a16="http://schemas.microsoft.com/office/drawing/2014/main" id="{EF06C257-11FA-4BFF-8852-EF07D3D1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421"/>
              <a:ext cx="517" cy="25"/>
            </a:xfrm>
            <a:custGeom>
              <a:avLst/>
              <a:gdLst>
                <a:gd name="T0" fmla="*/ 474 w 540"/>
                <a:gd name="T1" fmla="*/ 7 h 26"/>
                <a:gd name="T2" fmla="*/ 360 w 540"/>
                <a:gd name="T3" fmla="*/ 14 h 26"/>
                <a:gd name="T4" fmla="*/ 0 w 540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0" h="26">
                  <a:moveTo>
                    <a:pt x="540" y="7"/>
                  </a:moveTo>
                  <a:cubicBezTo>
                    <a:pt x="497" y="11"/>
                    <a:pt x="454" y="14"/>
                    <a:pt x="410" y="17"/>
                  </a:cubicBezTo>
                  <a:cubicBezTo>
                    <a:pt x="274" y="26"/>
                    <a:pt x="136" y="0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0" name="Freeform 664">
              <a:extLst>
                <a:ext uri="{FF2B5EF4-FFF2-40B4-BE49-F238E27FC236}">
                  <a16:creationId xmlns:a16="http://schemas.microsoft.com/office/drawing/2014/main" id="{A7EFA8EE-54F0-4418-AC80-5B841320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382"/>
              <a:ext cx="417" cy="83"/>
            </a:xfrm>
            <a:custGeom>
              <a:avLst/>
              <a:gdLst>
                <a:gd name="T0" fmla="*/ 382 w 436"/>
                <a:gd name="T1" fmla="*/ 77 h 86"/>
                <a:gd name="T2" fmla="*/ 237 w 436"/>
                <a:gd name="T3" fmla="*/ 19 h 86"/>
                <a:gd name="T4" fmla="*/ 18 w 436"/>
                <a:gd name="T5" fmla="*/ 7 h 86"/>
                <a:gd name="T6" fmla="*/ 0 w 436"/>
                <a:gd name="T7" fmla="*/ 9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6" h="86">
                  <a:moveTo>
                    <a:pt x="436" y="86"/>
                  </a:moveTo>
                  <a:cubicBezTo>
                    <a:pt x="410" y="53"/>
                    <a:pt x="311" y="30"/>
                    <a:pt x="271" y="22"/>
                  </a:cubicBezTo>
                  <a:cubicBezTo>
                    <a:pt x="190" y="3"/>
                    <a:pt x="103" y="0"/>
                    <a:pt x="21" y="7"/>
                  </a:cubicBezTo>
                  <a:cubicBezTo>
                    <a:pt x="14" y="7"/>
                    <a:pt x="7" y="8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1" name="Freeform 665">
              <a:extLst>
                <a:ext uri="{FF2B5EF4-FFF2-40B4-BE49-F238E27FC236}">
                  <a16:creationId xmlns:a16="http://schemas.microsoft.com/office/drawing/2014/main" id="{97BC770A-62D6-4742-B190-F8B4101C9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254"/>
              <a:ext cx="354" cy="38"/>
            </a:xfrm>
            <a:custGeom>
              <a:avLst/>
              <a:gdLst>
                <a:gd name="T0" fmla="*/ 0 w 370"/>
                <a:gd name="T1" fmla="*/ 20 h 40"/>
                <a:gd name="T2" fmla="*/ 121 w 370"/>
                <a:gd name="T3" fmla="*/ 19 h 40"/>
                <a:gd name="T4" fmla="*/ 218 w 370"/>
                <a:gd name="T5" fmla="*/ 32 h 40"/>
                <a:gd name="T6" fmla="*/ 324 w 370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0" h="40">
                  <a:moveTo>
                    <a:pt x="0" y="23"/>
                  </a:moveTo>
                  <a:cubicBezTo>
                    <a:pt x="46" y="20"/>
                    <a:pt x="93" y="18"/>
                    <a:pt x="138" y="22"/>
                  </a:cubicBezTo>
                  <a:cubicBezTo>
                    <a:pt x="175" y="25"/>
                    <a:pt x="213" y="36"/>
                    <a:pt x="249" y="38"/>
                  </a:cubicBezTo>
                  <a:cubicBezTo>
                    <a:pt x="293" y="40"/>
                    <a:pt x="329" y="10"/>
                    <a:pt x="370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2" name="Freeform 666">
              <a:extLst>
                <a:ext uri="{FF2B5EF4-FFF2-40B4-BE49-F238E27FC236}">
                  <a16:creationId xmlns:a16="http://schemas.microsoft.com/office/drawing/2014/main" id="{7B0A6E8A-48B5-438F-968B-0EB2C496F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387"/>
              <a:ext cx="285" cy="61"/>
            </a:xfrm>
            <a:custGeom>
              <a:avLst/>
              <a:gdLst>
                <a:gd name="T0" fmla="*/ 0 w 298"/>
                <a:gd name="T1" fmla="*/ 36 h 64"/>
                <a:gd name="T2" fmla="*/ 104 w 298"/>
                <a:gd name="T3" fmla="*/ 39 h 64"/>
                <a:gd name="T4" fmla="*/ 261 w 298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8" h="64">
                  <a:moveTo>
                    <a:pt x="0" y="42"/>
                  </a:moveTo>
                  <a:cubicBezTo>
                    <a:pt x="40" y="64"/>
                    <a:pt x="76" y="56"/>
                    <a:pt x="119" y="45"/>
                  </a:cubicBezTo>
                  <a:cubicBezTo>
                    <a:pt x="179" y="29"/>
                    <a:pt x="238" y="16"/>
                    <a:pt x="298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3" name="Freeform 667">
              <a:extLst>
                <a:ext uri="{FF2B5EF4-FFF2-40B4-BE49-F238E27FC236}">
                  <a16:creationId xmlns:a16="http://schemas.microsoft.com/office/drawing/2014/main" id="{A3032792-287C-4B47-8A2F-25E7409E4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223"/>
              <a:ext cx="419" cy="39"/>
            </a:xfrm>
            <a:custGeom>
              <a:avLst/>
              <a:gdLst>
                <a:gd name="T0" fmla="*/ 384 w 438"/>
                <a:gd name="T1" fmla="*/ 26 h 40"/>
                <a:gd name="T2" fmla="*/ 168 w 438"/>
                <a:gd name="T3" fmla="*/ 28 h 40"/>
                <a:gd name="T4" fmla="*/ 0 w 43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8" h="40">
                  <a:moveTo>
                    <a:pt x="438" y="29"/>
                  </a:moveTo>
                  <a:cubicBezTo>
                    <a:pt x="356" y="34"/>
                    <a:pt x="275" y="40"/>
                    <a:pt x="192" y="31"/>
                  </a:cubicBezTo>
                  <a:cubicBezTo>
                    <a:pt x="137" y="25"/>
                    <a:pt x="46" y="3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4" name="Freeform 668">
              <a:extLst>
                <a:ext uri="{FF2B5EF4-FFF2-40B4-BE49-F238E27FC236}">
                  <a16:creationId xmlns:a16="http://schemas.microsoft.com/office/drawing/2014/main" id="{93A40C4E-2453-40A3-B919-2B0160760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275"/>
              <a:ext cx="19" cy="2"/>
            </a:xfrm>
            <a:custGeom>
              <a:avLst/>
              <a:gdLst>
                <a:gd name="T0" fmla="*/ 17 w 20"/>
                <a:gd name="T1" fmla="*/ 0 h 2"/>
                <a:gd name="T2" fmla="*/ 0 w 20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20" y="0"/>
                  </a:moveTo>
                  <a:cubicBezTo>
                    <a:pt x="15" y="2"/>
                    <a:pt x="8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5" name="Freeform 669">
              <a:extLst>
                <a:ext uri="{FF2B5EF4-FFF2-40B4-BE49-F238E27FC236}">
                  <a16:creationId xmlns:a16="http://schemas.microsoft.com/office/drawing/2014/main" id="{49D6B2F5-5B7B-4326-A8B0-787A7C4E9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129"/>
              <a:ext cx="372" cy="331"/>
            </a:xfrm>
            <a:custGeom>
              <a:avLst/>
              <a:gdLst>
                <a:gd name="T0" fmla="*/ 0 w 389"/>
                <a:gd name="T1" fmla="*/ 305 h 345"/>
                <a:gd name="T2" fmla="*/ 80 w 389"/>
                <a:gd name="T3" fmla="*/ 210 h 345"/>
                <a:gd name="T4" fmla="*/ 221 w 389"/>
                <a:gd name="T5" fmla="*/ 122 h 345"/>
                <a:gd name="T6" fmla="*/ 298 w 389"/>
                <a:gd name="T7" fmla="*/ 50 h 345"/>
                <a:gd name="T8" fmla="*/ 340 w 389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345">
                  <a:moveTo>
                    <a:pt x="0" y="345"/>
                  </a:moveTo>
                  <a:cubicBezTo>
                    <a:pt x="32" y="312"/>
                    <a:pt x="58" y="271"/>
                    <a:pt x="92" y="238"/>
                  </a:cubicBezTo>
                  <a:cubicBezTo>
                    <a:pt x="138" y="192"/>
                    <a:pt x="200" y="174"/>
                    <a:pt x="253" y="138"/>
                  </a:cubicBezTo>
                  <a:cubicBezTo>
                    <a:pt x="289" y="114"/>
                    <a:pt x="318" y="92"/>
                    <a:pt x="341" y="56"/>
                  </a:cubicBezTo>
                  <a:cubicBezTo>
                    <a:pt x="353" y="37"/>
                    <a:pt x="365" y="5"/>
                    <a:pt x="389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6" name="Freeform 670">
              <a:extLst>
                <a:ext uri="{FF2B5EF4-FFF2-40B4-BE49-F238E27FC236}">
                  <a16:creationId xmlns:a16="http://schemas.microsoft.com/office/drawing/2014/main" id="{5ED4186C-1D98-4909-9391-E3D10874A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" y="2169"/>
              <a:ext cx="344" cy="164"/>
            </a:xfrm>
            <a:custGeom>
              <a:avLst/>
              <a:gdLst>
                <a:gd name="T0" fmla="*/ 316 w 359"/>
                <a:gd name="T1" fmla="*/ 0 h 171"/>
                <a:gd name="T2" fmla="*/ 117 w 359"/>
                <a:gd name="T3" fmla="*/ 70 h 171"/>
                <a:gd name="T4" fmla="*/ 0 w 359"/>
                <a:gd name="T5" fmla="*/ 151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171">
                  <a:moveTo>
                    <a:pt x="359" y="0"/>
                  </a:moveTo>
                  <a:cubicBezTo>
                    <a:pt x="291" y="51"/>
                    <a:pt x="213" y="52"/>
                    <a:pt x="133" y="79"/>
                  </a:cubicBezTo>
                  <a:cubicBezTo>
                    <a:pt x="81" y="98"/>
                    <a:pt x="48" y="158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7" name="Freeform 671">
              <a:extLst>
                <a:ext uri="{FF2B5EF4-FFF2-40B4-BE49-F238E27FC236}">
                  <a16:creationId xmlns:a16="http://schemas.microsoft.com/office/drawing/2014/main" id="{37A87270-66D4-4CA0-AA11-4032E3176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004"/>
              <a:ext cx="276" cy="254"/>
            </a:xfrm>
            <a:custGeom>
              <a:avLst/>
              <a:gdLst>
                <a:gd name="T0" fmla="*/ 0 w 289"/>
                <a:gd name="T1" fmla="*/ 233 h 265"/>
                <a:gd name="T2" fmla="*/ 16 w 289"/>
                <a:gd name="T3" fmla="*/ 213 h 265"/>
                <a:gd name="T4" fmla="*/ 48 w 289"/>
                <a:gd name="T5" fmla="*/ 150 h 265"/>
                <a:gd name="T6" fmla="*/ 165 w 289"/>
                <a:gd name="T7" fmla="*/ 47 h 265"/>
                <a:gd name="T8" fmla="*/ 227 w 289"/>
                <a:gd name="T9" fmla="*/ 15 h 265"/>
                <a:gd name="T10" fmla="*/ 252 w 289"/>
                <a:gd name="T11" fmla="*/ 0 h 2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9" h="265">
                  <a:moveTo>
                    <a:pt x="0" y="265"/>
                  </a:moveTo>
                  <a:cubicBezTo>
                    <a:pt x="9" y="260"/>
                    <a:pt x="14" y="251"/>
                    <a:pt x="19" y="242"/>
                  </a:cubicBezTo>
                  <a:cubicBezTo>
                    <a:pt x="32" y="219"/>
                    <a:pt x="43" y="195"/>
                    <a:pt x="54" y="171"/>
                  </a:cubicBezTo>
                  <a:cubicBezTo>
                    <a:pt x="83" y="111"/>
                    <a:pt x="134" y="82"/>
                    <a:pt x="190" y="53"/>
                  </a:cubicBezTo>
                  <a:cubicBezTo>
                    <a:pt x="214" y="40"/>
                    <a:pt x="238" y="32"/>
                    <a:pt x="261" y="18"/>
                  </a:cubicBezTo>
                  <a:cubicBezTo>
                    <a:pt x="270" y="14"/>
                    <a:pt x="283" y="7"/>
                    <a:pt x="289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8" name="Freeform 672">
              <a:extLst>
                <a:ext uri="{FF2B5EF4-FFF2-40B4-BE49-F238E27FC236}">
                  <a16:creationId xmlns:a16="http://schemas.microsoft.com/office/drawing/2014/main" id="{5BCDE0A7-88FD-4EC9-B0A9-1DBB034E1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2228"/>
              <a:ext cx="310" cy="198"/>
            </a:xfrm>
            <a:custGeom>
              <a:avLst/>
              <a:gdLst>
                <a:gd name="T0" fmla="*/ 284 w 324"/>
                <a:gd name="T1" fmla="*/ 4 h 207"/>
                <a:gd name="T2" fmla="*/ 215 w 324"/>
                <a:gd name="T3" fmla="*/ 40 h 207"/>
                <a:gd name="T4" fmla="*/ 133 w 324"/>
                <a:gd name="T5" fmla="*/ 118 h 207"/>
                <a:gd name="T6" fmla="*/ 0 w 324"/>
                <a:gd name="T7" fmla="*/ 169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07">
                  <a:moveTo>
                    <a:pt x="324" y="4"/>
                  </a:moveTo>
                  <a:cubicBezTo>
                    <a:pt x="296" y="0"/>
                    <a:pt x="265" y="29"/>
                    <a:pt x="246" y="46"/>
                  </a:cubicBezTo>
                  <a:cubicBezTo>
                    <a:pt x="214" y="74"/>
                    <a:pt x="186" y="107"/>
                    <a:pt x="152" y="135"/>
                  </a:cubicBezTo>
                  <a:cubicBezTo>
                    <a:pt x="110" y="171"/>
                    <a:pt x="57" y="207"/>
                    <a:pt x="0" y="193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9" name="Freeform 673">
              <a:extLst>
                <a:ext uri="{FF2B5EF4-FFF2-40B4-BE49-F238E27FC236}">
                  <a16:creationId xmlns:a16="http://schemas.microsoft.com/office/drawing/2014/main" id="{08FD6FB1-F55A-4938-B38F-E167D0A4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280"/>
              <a:ext cx="665" cy="459"/>
            </a:xfrm>
            <a:custGeom>
              <a:avLst/>
              <a:gdLst>
                <a:gd name="T0" fmla="*/ 0 w 665"/>
                <a:gd name="T1" fmla="*/ 459 h 459"/>
                <a:gd name="T2" fmla="*/ 280 w 665"/>
                <a:gd name="T3" fmla="*/ 459 h 459"/>
                <a:gd name="T4" fmla="*/ 665 w 665"/>
                <a:gd name="T5" fmla="*/ 0 h 4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5" h="459">
                  <a:moveTo>
                    <a:pt x="0" y="459"/>
                  </a:moveTo>
                  <a:lnTo>
                    <a:pt x="280" y="459"/>
                  </a:lnTo>
                  <a:lnTo>
                    <a:pt x="665" y="0"/>
                  </a:ln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0" name="Line 674">
              <a:extLst>
                <a:ext uri="{FF2B5EF4-FFF2-40B4-BE49-F238E27FC236}">
                  <a16:creationId xmlns:a16="http://schemas.microsoft.com/office/drawing/2014/main" id="{0D65F9DB-66CB-4AF8-89FF-478881821C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9" y="1739"/>
              <a:ext cx="358" cy="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1" name="Freeform 675">
              <a:extLst>
                <a:ext uri="{FF2B5EF4-FFF2-40B4-BE49-F238E27FC236}">
                  <a16:creationId xmlns:a16="http://schemas.microsoft.com/office/drawing/2014/main" id="{F0875F55-201B-4F23-875A-102C63A59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227"/>
              <a:ext cx="1731" cy="888"/>
            </a:xfrm>
            <a:custGeom>
              <a:avLst/>
              <a:gdLst>
                <a:gd name="T0" fmla="*/ 5 w 1809"/>
                <a:gd name="T1" fmla="*/ 665 h 927"/>
                <a:gd name="T2" fmla="*/ 83 w 1809"/>
                <a:gd name="T3" fmla="*/ 642 h 927"/>
                <a:gd name="T4" fmla="*/ 143 w 1809"/>
                <a:gd name="T5" fmla="*/ 658 h 927"/>
                <a:gd name="T6" fmla="*/ 224 w 1809"/>
                <a:gd name="T7" fmla="*/ 665 h 927"/>
                <a:gd name="T8" fmla="*/ 300 w 1809"/>
                <a:gd name="T9" fmla="*/ 617 h 927"/>
                <a:gd name="T10" fmla="*/ 359 w 1809"/>
                <a:gd name="T11" fmla="*/ 627 h 927"/>
                <a:gd name="T12" fmla="*/ 433 w 1809"/>
                <a:gd name="T13" fmla="*/ 610 h 927"/>
                <a:gd name="T14" fmla="*/ 505 w 1809"/>
                <a:gd name="T15" fmla="*/ 608 h 927"/>
                <a:gd name="T16" fmla="*/ 590 w 1809"/>
                <a:gd name="T17" fmla="*/ 631 h 927"/>
                <a:gd name="T18" fmla="*/ 693 w 1809"/>
                <a:gd name="T19" fmla="*/ 679 h 927"/>
                <a:gd name="T20" fmla="*/ 794 w 1809"/>
                <a:gd name="T21" fmla="*/ 685 h 927"/>
                <a:gd name="T22" fmla="*/ 842 w 1809"/>
                <a:gd name="T23" fmla="*/ 615 h 927"/>
                <a:gd name="T24" fmla="*/ 923 w 1809"/>
                <a:gd name="T25" fmla="*/ 615 h 927"/>
                <a:gd name="T26" fmla="*/ 977 w 1809"/>
                <a:gd name="T27" fmla="*/ 648 h 927"/>
                <a:gd name="T28" fmla="*/ 1028 w 1809"/>
                <a:gd name="T29" fmla="*/ 656 h 927"/>
                <a:gd name="T30" fmla="*/ 1087 w 1809"/>
                <a:gd name="T31" fmla="*/ 660 h 927"/>
                <a:gd name="T32" fmla="*/ 1145 w 1809"/>
                <a:gd name="T33" fmla="*/ 616 h 927"/>
                <a:gd name="T34" fmla="*/ 1230 w 1809"/>
                <a:gd name="T35" fmla="*/ 614 h 927"/>
                <a:gd name="T36" fmla="*/ 1276 w 1809"/>
                <a:gd name="T37" fmla="*/ 616 h 927"/>
                <a:gd name="T38" fmla="*/ 1310 w 1809"/>
                <a:gd name="T39" fmla="*/ 642 h 927"/>
                <a:gd name="T40" fmla="*/ 1343 w 1809"/>
                <a:gd name="T41" fmla="*/ 600 h 927"/>
                <a:gd name="T42" fmla="*/ 1366 w 1809"/>
                <a:gd name="T43" fmla="*/ 565 h 927"/>
                <a:gd name="T44" fmla="*/ 1383 w 1809"/>
                <a:gd name="T45" fmla="*/ 517 h 927"/>
                <a:gd name="T46" fmla="*/ 1372 w 1809"/>
                <a:gd name="T47" fmla="*/ 475 h 927"/>
                <a:gd name="T48" fmla="*/ 1384 w 1809"/>
                <a:gd name="T49" fmla="*/ 439 h 927"/>
                <a:gd name="T50" fmla="*/ 1365 w 1809"/>
                <a:gd name="T51" fmla="*/ 386 h 927"/>
                <a:gd name="T52" fmla="*/ 1376 w 1809"/>
                <a:gd name="T53" fmla="*/ 343 h 927"/>
                <a:gd name="T54" fmla="*/ 1372 w 1809"/>
                <a:gd name="T55" fmla="*/ 310 h 927"/>
                <a:gd name="T56" fmla="*/ 1412 w 1809"/>
                <a:gd name="T57" fmla="*/ 271 h 927"/>
                <a:gd name="T58" fmla="*/ 1459 w 1809"/>
                <a:gd name="T59" fmla="*/ 284 h 927"/>
                <a:gd name="T60" fmla="*/ 1494 w 1809"/>
                <a:gd name="T61" fmla="*/ 210 h 927"/>
                <a:gd name="T62" fmla="*/ 1522 w 1809"/>
                <a:gd name="T63" fmla="*/ 145 h 927"/>
                <a:gd name="T64" fmla="*/ 1555 w 1809"/>
                <a:gd name="T65" fmla="*/ 92 h 927"/>
                <a:gd name="T66" fmla="*/ 1585 w 1809"/>
                <a:gd name="T67" fmla="*/ 384 h 927"/>
                <a:gd name="T68" fmla="*/ 5 w 1809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3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2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40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26" y="725"/>
                    <a:pt x="626" y="725"/>
                  </a:cubicBezTo>
                  <a:cubicBezTo>
                    <a:pt x="626" y="725"/>
                    <a:pt x="619" y="700"/>
                    <a:pt x="674" y="718"/>
                  </a:cubicBezTo>
                  <a:cubicBezTo>
                    <a:pt x="712" y="730"/>
                    <a:pt x="704" y="751"/>
                    <a:pt x="704" y="751"/>
                  </a:cubicBezTo>
                  <a:cubicBezTo>
                    <a:pt x="704" y="751"/>
                    <a:pt x="733" y="765"/>
                    <a:pt x="791" y="773"/>
                  </a:cubicBezTo>
                  <a:cubicBezTo>
                    <a:pt x="791" y="773"/>
                    <a:pt x="710" y="720"/>
                    <a:pt x="837" y="707"/>
                  </a:cubicBezTo>
                  <a:cubicBezTo>
                    <a:pt x="892" y="701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3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6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2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6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1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6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8" y="589"/>
                    <a:pt x="1578" y="589"/>
                  </a:cubicBezTo>
                  <a:cubicBezTo>
                    <a:pt x="1578" y="589"/>
                    <a:pt x="1562" y="574"/>
                    <a:pt x="1576" y="569"/>
                  </a:cubicBezTo>
                  <a:cubicBezTo>
                    <a:pt x="1576" y="569"/>
                    <a:pt x="1564" y="559"/>
                    <a:pt x="1567" y="541"/>
                  </a:cubicBezTo>
                  <a:cubicBezTo>
                    <a:pt x="1571" y="522"/>
                    <a:pt x="1584" y="511"/>
                    <a:pt x="1599" y="529"/>
                  </a:cubicBezTo>
                  <a:cubicBezTo>
                    <a:pt x="1599" y="529"/>
                    <a:pt x="1569" y="510"/>
                    <a:pt x="1579" y="499"/>
                  </a:cubicBezTo>
                  <a:cubicBezTo>
                    <a:pt x="1579" y="499"/>
                    <a:pt x="1547" y="464"/>
                    <a:pt x="1588" y="462"/>
                  </a:cubicBezTo>
                  <a:cubicBezTo>
                    <a:pt x="1588" y="462"/>
                    <a:pt x="1565" y="461"/>
                    <a:pt x="1557" y="440"/>
                  </a:cubicBezTo>
                  <a:cubicBezTo>
                    <a:pt x="1550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5" y="337"/>
                    <a:pt x="1567" y="353"/>
                  </a:cubicBezTo>
                  <a:cubicBezTo>
                    <a:pt x="1567" y="353"/>
                    <a:pt x="1550" y="312"/>
                    <a:pt x="1579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50" y="116"/>
                  </a:cubicBezTo>
                  <a:cubicBezTo>
                    <a:pt x="1763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solidFill>
              <a:srgbClr val="FCD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2" name="Freeform 676">
              <a:extLst>
                <a:ext uri="{FF2B5EF4-FFF2-40B4-BE49-F238E27FC236}">
                  <a16:creationId xmlns:a16="http://schemas.microsoft.com/office/drawing/2014/main" id="{1C686FD1-0F3F-489A-AD9B-BFF6CB7E9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227"/>
              <a:ext cx="1731" cy="888"/>
            </a:xfrm>
            <a:custGeom>
              <a:avLst/>
              <a:gdLst>
                <a:gd name="T0" fmla="*/ 5 w 1809"/>
                <a:gd name="T1" fmla="*/ 665 h 927"/>
                <a:gd name="T2" fmla="*/ 83 w 1809"/>
                <a:gd name="T3" fmla="*/ 642 h 927"/>
                <a:gd name="T4" fmla="*/ 143 w 1809"/>
                <a:gd name="T5" fmla="*/ 658 h 927"/>
                <a:gd name="T6" fmla="*/ 224 w 1809"/>
                <a:gd name="T7" fmla="*/ 665 h 927"/>
                <a:gd name="T8" fmla="*/ 300 w 1809"/>
                <a:gd name="T9" fmla="*/ 617 h 927"/>
                <a:gd name="T10" fmla="*/ 359 w 1809"/>
                <a:gd name="T11" fmla="*/ 627 h 927"/>
                <a:gd name="T12" fmla="*/ 433 w 1809"/>
                <a:gd name="T13" fmla="*/ 610 h 927"/>
                <a:gd name="T14" fmla="*/ 505 w 1809"/>
                <a:gd name="T15" fmla="*/ 608 h 927"/>
                <a:gd name="T16" fmla="*/ 590 w 1809"/>
                <a:gd name="T17" fmla="*/ 631 h 927"/>
                <a:gd name="T18" fmla="*/ 693 w 1809"/>
                <a:gd name="T19" fmla="*/ 679 h 927"/>
                <a:gd name="T20" fmla="*/ 794 w 1809"/>
                <a:gd name="T21" fmla="*/ 685 h 927"/>
                <a:gd name="T22" fmla="*/ 842 w 1809"/>
                <a:gd name="T23" fmla="*/ 615 h 927"/>
                <a:gd name="T24" fmla="*/ 923 w 1809"/>
                <a:gd name="T25" fmla="*/ 615 h 927"/>
                <a:gd name="T26" fmla="*/ 977 w 1809"/>
                <a:gd name="T27" fmla="*/ 648 h 927"/>
                <a:gd name="T28" fmla="*/ 1028 w 1809"/>
                <a:gd name="T29" fmla="*/ 656 h 927"/>
                <a:gd name="T30" fmla="*/ 1087 w 1809"/>
                <a:gd name="T31" fmla="*/ 660 h 927"/>
                <a:gd name="T32" fmla="*/ 1145 w 1809"/>
                <a:gd name="T33" fmla="*/ 616 h 927"/>
                <a:gd name="T34" fmla="*/ 1230 w 1809"/>
                <a:gd name="T35" fmla="*/ 614 h 927"/>
                <a:gd name="T36" fmla="*/ 1276 w 1809"/>
                <a:gd name="T37" fmla="*/ 616 h 927"/>
                <a:gd name="T38" fmla="*/ 1310 w 1809"/>
                <a:gd name="T39" fmla="*/ 642 h 927"/>
                <a:gd name="T40" fmla="*/ 1343 w 1809"/>
                <a:gd name="T41" fmla="*/ 600 h 927"/>
                <a:gd name="T42" fmla="*/ 1366 w 1809"/>
                <a:gd name="T43" fmla="*/ 565 h 927"/>
                <a:gd name="T44" fmla="*/ 1383 w 1809"/>
                <a:gd name="T45" fmla="*/ 517 h 927"/>
                <a:gd name="T46" fmla="*/ 1372 w 1809"/>
                <a:gd name="T47" fmla="*/ 475 h 927"/>
                <a:gd name="T48" fmla="*/ 1384 w 1809"/>
                <a:gd name="T49" fmla="*/ 439 h 927"/>
                <a:gd name="T50" fmla="*/ 1365 w 1809"/>
                <a:gd name="T51" fmla="*/ 386 h 927"/>
                <a:gd name="T52" fmla="*/ 1376 w 1809"/>
                <a:gd name="T53" fmla="*/ 343 h 927"/>
                <a:gd name="T54" fmla="*/ 1372 w 1809"/>
                <a:gd name="T55" fmla="*/ 310 h 927"/>
                <a:gd name="T56" fmla="*/ 1412 w 1809"/>
                <a:gd name="T57" fmla="*/ 271 h 927"/>
                <a:gd name="T58" fmla="*/ 1459 w 1809"/>
                <a:gd name="T59" fmla="*/ 284 h 927"/>
                <a:gd name="T60" fmla="*/ 1494 w 1809"/>
                <a:gd name="T61" fmla="*/ 210 h 927"/>
                <a:gd name="T62" fmla="*/ 1522 w 1809"/>
                <a:gd name="T63" fmla="*/ 145 h 927"/>
                <a:gd name="T64" fmla="*/ 1555 w 1809"/>
                <a:gd name="T65" fmla="*/ 92 h 927"/>
                <a:gd name="T66" fmla="*/ 1585 w 1809"/>
                <a:gd name="T67" fmla="*/ 384 h 927"/>
                <a:gd name="T68" fmla="*/ 5 w 1809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3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2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40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26" y="725"/>
                    <a:pt x="626" y="725"/>
                  </a:cubicBezTo>
                  <a:cubicBezTo>
                    <a:pt x="626" y="725"/>
                    <a:pt x="618" y="701"/>
                    <a:pt x="674" y="718"/>
                  </a:cubicBezTo>
                  <a:cubicBezTo>
                    <a:pt x="709" y="728"/>
                    <a:pt x="703" y="752"/>
                    <a:pt x="703" y="752"/>
                  </a:cubicBezTo>
                  <a:cubicBezTo>
                    <a:pt x="703" y="752"/>
                    <a:pt x="724" y="766"/>
                    <a:pt x="791" y="773"/>
                  </a:cubicBezTo>
                  <a:cubicBezTo>
                    <a:pt x="791" y="773"/>
                    <a:pt x="708" y="721"/>
                    <a:pt x="837" y="707"/>
                  </a:cubicBezTo>
                  <a:cubicBezTo>
                    <a:pt x="892" y="700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3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6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2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6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1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6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8" y="589"/>
                    <a:pt x="1578" y="589"/>
                  </a:cubicBezTo>
                  <a:cubicBezTo>
                    <a:pt x="1578" y="589"/>
                    <a:pt x="1562" y="574"/>
                    <a:pt x="1576" y="569"/>
                  </a:cubicBezTo>
                  <a:cubicBezTo>
                    <a:pt x="1576" y="569"/>
                    <a:pt x="1564" y="559"/>
                    <a:pt x="1567" y="541"/>
                  </a:cubicBezTo>
                  <a:cubicBezTo>
                    <a:pt x="1571" y="522"/>
                    <a:pt x="1584" y="511"/>
                    <a:pt x="1599" y="529"/>
                  </a:cubicBezTo>
                  <a:cubicBezTo>
                    <a:pt x="1599" y="529"/>
                    <a:pt x="1569" y="510"/>
                    <a:pt x="1579" y="499"/>
                  </a:cubicBezTo>
                  <a:cubicBezTo>
                    <a:pt x="1579" y="499"/>
                    <a:pt x="1547" y="464"/>
                    <a:pt x="1588" y="462"/>
                  </a:cubicBezTo>
                  <a:cubicBezTo>
                    <a:pt x="1588" y="462"/>
                    <a:pt x="1565" y="461"/>
                    <a:pt x="1557" y="440"/>
                  </a:cubicBezTo>
                  <a:cubicBezTo>
                    <a:pt x="1550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5" y="337"/>
                    <a:pt x="1567" y="353"/>
                  </a:cubicBezTo>
                  <a:cubicBezTo>
                    <a:pt x="1567" y="353"/>
                    <a:pt x="1550" y="312"/>
                    <a:pt x="1579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50" y="116"/>
                  </a:cubicBezTo>
                  <a:cubicBezTo>
                    <a:pt x="1763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3" name="Freeform 677">
              <a:extLst>
                <a:ext uri="{FF2B5EF4-FFF2-40B4-BE49-F238E27FC236}">
                  <a16:creationId xmlns:a16="http://schemas.microsoft.com/office/drawing/2014/main" id="{827D315F-12F1-4D27-9197-4F87CE7F8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4" name="Freeform 678">
              <a:extLst>
                <a:ext uri="{FF2B5EF4-FFF2-40B4-BE49-F238E27FC236}">
                  <a16:creationId xmlns:a16="http://schemas.microsoft.com/office/drawing/2014/main" id="{B18E3416-3310-4B9A-BF36-70DFE06C1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solidFill>
              <a:srgbClr val="EF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5" name="Freeform 679">
              <a:extLst>
                <a:ext uri="{FF2B5EF4-FFF2-40B4-BE49-F238E27FC236}">
                  <a16:creationId xmlns:a16="http://schemas.microsoft.com/office/drawing/2014/main" id="{A2ADC211-E4F5-4180-BFFC-A7DCCBD4A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6" name="Freeform 680">
              <a:extLst>
                <a:ext uri="{FF2B5EF4-FFF2-40B4-BE49-F238E27FC236}">
                  <a16:creationId xmlns:a16="http://schemas.microsoft.com/office/drawing/2014/main" id="{E8286169-A20B-461C-960D-0CAB69E11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965"/>
              <a:ext cx="54" cy="54"/>
            </a:xfrm>
            <a:custGeom>
              <a:avLst/>
              <a:gdLst>
                <a:gd name="T0" fmla="*/ 50 w 56"/>
                <a:gd name="T1" fmla="*/ 6 h 57"/>
                <a:gd name="T2" fmla="*/ 21 w 56"/>
                <a:gd name="T3" fmla="*/ 4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57">
                  <a:moveTo>
                    <a:pt x="56" y="6"/>
                  </a:moveTo>
                  <a:cubicBezTo>
                    <a:pt x="30" y="0"/>
                    <a:pt x="0" y="38"/>
                    <a:pt x="24" y="5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7" name="Freeform 681">
              <a:extLst>
                <a:ext uri="{FF2B5EF4-FFF2-40B4-BE49-F238E27FC236}">
                  <a16:creationId xmlns:a16="http://schemas.microsoft.com/office/drawing/2014/main" id="{F777C6A2-AC83-477D-9F22-6A49995ED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006"/>
              <a:ext cx="111" cy="80"/>
            </a:xfrm>
            <a:custGeom>
              <a:avLst/>
              <a:gdLst>
                <a:gd name="T0" fmla="*/ 101 w 116"/>
                <a:gd name="T1" fmla="*/ 14 h 83"/>
                <a:gd name="T2" fmla="*/ 31 w 116"/>
                <a:gd name="T3" fmla="*/ 20 h 83"/>
                <a:gd name="T4" fmla="*/ 10 w 116"/>
                <a:gd name="T5" fmla="*/ 7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83">
                  <a:moveTo>
                    <a:pt x="116" y="17"/>
                  </a:moveTo>
                  <a:cubicBezTo>
                    <a:pt x="88" y="0"/>
                    <a:pt x="61" y="3"/>
                    <a:pt x="35" y="23"/>
                  </a:cubicBezTo>
                  <a:cubicBezTo>
                    <a:pt x="17" y="37"/>
                    <a:pt x="0" y="59"/>
                    <a:pt x="10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8" name="Freeform 682">
              <a:extLst>
                <a:ext uri="{FF2B5EF4-FFF2-40B4-BE49-F238E27FC236}">
                  <a16:creationId xmlns:a16="http://schemas.microsoft.com/office/drawing/2014/main" id="{A5938F28-7536-4BDA-BF84-0E3F7A69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910"/>
              <a:ext cx="54" cy="76"/>
            </a:xfrm>
            <a:custGeom>
              <a:avLst/>
              <a:gdLst>
                <a:gd name="T0" fmla="*/ 17 w 56"/>
                <a:gd name="T1" fmla="*/ 66 h 79"/>
                <a:gd name="T2" fmla="*/ 3 w 56"/>
                <a:gd name="T3" fmla="*/ 34 h 79"/>
                <a:gd name="T4" fmla="*/ 50 w 56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79">
                  <a:moveTo>
                    <a:pt x="20" y="75"/>
                  </a:moveTo>
                  <a:cubicBezTo>
                    <a:pt x="5" y="79"/>
                    <a:pt x="0" y="47"/>
                    <a:pt x="3" y="37"/>
                  </a:cubicBezTo>
                  <a:cubicBezTo>
                    <a:pt x="8" y="13"/>
                    <a:pt x="33" y="0"/>
                    <a:pt x="56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9" name="Freeform 683">
              <a:extLst>
                <a:ext uri="{FF2B5EF4-FFF2-40B4-BE49-F238E27FC236}">
                  <a16:creationId xmlns:a16="http://schemas.microsoft.com/office/drawing/2014/main" id="{39500B0E-C9E1-440E-99B0-A81D51F49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961"/>
              <a:ext cx="22" cy="12"/>
            </a:xfrm>
            <a:custGeom>
              <a:avLst/>
              <a:gdLst>
                <a:gd name="T0" fmla="*/ 0 w 23"/>
                <a:gd name="T1" fmla="*/ 0 h 12"/>
                <a:gd name="T2" fmla="*/ 20 w 23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5" y="6"/>
                    <a:pt x="15" y="10"/>
                    <a:pt x="23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0" name="Freeform 684">
              <a:extLst>
                <a:ext uri="{FF2B5EF4-FFF2-40B4-BE49-F238E27FC236}">
                  <a16:creationId xmlns:a16="http://schemas.microsoft.com/office/drawing/2014/main" id="{748ECF85-6491-4792-844A-D016327C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3041"/>
              <a:ext cx="64" cy="19"/>
            </a:xfrm>
            <a:custGeom>
              <a:avLst/>
              <a:gdLst>
                <a:gd name="T0" fmla="*/ 58 w 67"/>
                <a:gd name="T1" fmla="*/ 17 h 20"/>
                <a:gd name="T2" fmla="*/ 0 w 67"/>
                <a:gd name="T3" fmla="*/ 1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20">
                  <a:moveTo>
                    <a:pt x="67" y="20"/>
                  </a:moveTo>
                  <a:cubicBezTo>
                    <a:pt x="55" y="0"/>
                    <a:pt x="16" y="1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1" name="Freeform 685">
              <a:extLst>
                <a:ext uri="{FF2B5EF4-FFF2-40B4-BE49-F238E27FC236}">
                  <a16:creationId xmlns:a16="http://schemas.microsoft.com/office/drawing/2014/main" id="{D2654FB6-B5A3-43D1-BA95-7E6EBBEB6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948"/>
              <a:ext cx="96" cy="94"/>
            </a:xfrm>
            <a:custGeom>
              <a:avLst/>
              <a:gdLst>
                <a:gd name="T0" fmla="*/ 86 w 101"/>
                <a:gd name="T1" fmla="*/ 17 h 98"/>
                <a:gd name="T2" fmla="*/ 36 w 101"/>
                <a:gd name="T3" fmla="*/ 86 h 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98">
                  <a:moveTo>
                    <a:pt x="101" y="20"/>
                  </a:moveTo>
                  <a:cubicBezTo>
                    <a:pt x="57" y="0"/>
                    <a:pt x="0" y="65"/>
                    <a:pt x="42" y="9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2" name="Freeform 686">
              <a:extLst>
                <a:ext uri="{FF2B5EF4-FFF2-40B4-BE49-F238E27FC236}">
                  <a16:creationId xmlns:a16="http://schemas.microsoft.com/office/drawing/2014/main" id="{6AEBE80C-594A-475C-B2A6-322CBFDB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012"/>
              <a:ext cx="51" cy="52"/>
            </a:xfrm>
            <a:custGeom>
              <a:avLst/>
              <a:gdLst>
                <a:gd name="T0" fmla="*/ 7 w 53"/>
                <a:gd name="T1" fmla="*/ 1 h 55"/>
                <a:gd name="T2" fmla="*/ 6 w 53"/>
                <a:gd name="T3" fmla="*/ 22 h 55"/>
                <a:gd name="T4" fmla="*/ 47 w 53"/>
                <a:gd name="T5" fmla="*/ 3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5">
                  <a:moveTo>
                    <a:pt x="7" y="1"/>
                  </a:moveTo>
                  <a:cubicBezTo>
                    <a:pt x="0" y="0"/>
                    <a:pt x="4" y="20"/>
                    <a:pt x="6" y="25"/>
                  </a:cubicBezTo>
                  <a:cubicBezTo>
                    <a:pt x="14" y="42"/>
                    <a:pt x="37" y="55"/>
                    <a:pt x="53" y="4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3" name="Freeform 687">
              <a:extLst>
                <a:ext uri="{FF2B5EF4-FFF2-40B4-BE49-F238E27FC236}">
                  <a16:creationId xmlns:a16="http://schemas.microsoft.com/office/drawing/2014/main" id="{DFB2A2E3-19A6-4124-A97C-E4D224FCC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2983"/>
              <a:ext cx="43" cy="21"/>
            </a:xfrm>
            <a:custGeom>
              <a:avLst/>
              <a:gdLst>
                <a:gd name="T0" fmla="*/ 38 w 45"/>
                <a:gd name="T1" fmla="*/ 16 h 22"/>
                <a:gd name="T2" fmla="*/ 39 w 45"/>
                <a:gd name="T3" fmla="*/ 18 h 22"/>
                <a:gd name="T4" fmla="*/ 0 w 45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2">
                  <a:moveTo>
                    <a:pt x="44" y="19"/>
                  </a:moveTo>
                  <a:cubicBezTo>
                    <a:pt x="44" y="19"/>
                    <a:pt x="45" y="22"/>
                    <a:pt x="45" y="21"/>
                  </a:cubicBezTo>
                  <a:cubicBezTo>
                    <a:pt x="40" y="4"/>
                    <a:pt x="1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4" name="Freeform 688">
              <a:extLst>
                <a:ext uri="{FF2B5EF4-FFF2-40B4-BE49-F238E27FC236}">
                  <a16:creationId xmlns:a16="http://schemas.microsoft.com/office/drawing/2014/main" id="{997E1FFF-36F3-4E89-9229-7F625ABD1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001"/>
              <a:ext cx="65" cy="31"/>
            </a:xfrm>
            <a:custGeom>
              <a:avLst/>
              <a:gdLst>
                <a:gd name="T0" fmla="*/ 59 w 68"/>
                <a:gd name="T1" fmla="*/ 20 h 32"/>
                <a:gd name="T2" fmla="*/ 0 w 68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2">
                  <a:moveTo>
                    <a:pt x="68" y="23"/>
                  </a:moveTo>
                  <a:cubicBezTo>
                    <a:pt x="52" y="0"/>
                    <a:pt x="12" y="5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5" name="Freeform 689">
              <a:extLst>
                <a:ext uri="{FF2B5EF4-FFF2-40B4-BE49-F238E27FC236}">
                  <a16:creationId xmlns:a16="http://schemas.microsoft.com/office/drawing/2014/main" id="{1FF87117-2598-4B11-A5A3-C43CC536E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943"/>
              <a:ext cx="39" cy="39"/>
            </a:xfrm>
            <a:custGeom>
              <a:avLst/>
              <a:gdLst>
                <a:gd name="T0" fmla="*/ 34 w 41"/>
                <a:gd name="T1" fmla="*/ 0 h 41"/>
                <a:gd name="T2" fmla="*/ 0 w 41"/>
                <a:gd name="T3" fmla="*/ 3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1">
                  <a:moveTo>
                    <a:pt x="40" y="0"/>
                  </a:moveTo>
                  <a:cubicBezTo>
                    <a:pt x="41" y="22"/>
                    <a:pt x="23" y="41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6" name="Freeform 690">
              <a:extLst>
                <a:ext uri="{FF2B5EF4-FFF2-40B4-BE49-F238E27FC236}">
                  <a16:creationId xmlns:a16="http://schemas.microsoft.com/office/drawing/2014/main" id="{73539C81-9AB7-41DC-A23D-36D2B51A6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3034"/>
              <a:ext cx="75" cy="50"/>
            </a:xfrm>
            <a:custGeom>
              <a:avLst/>
              <a:gdLst>
                <a:gd name="T0" fmla="*/ 67 w 79"/>
                <a:gd name="T1" fmla="*/ 27 h 52"/>
                <a:gd name="T2" fmla="*/ 30 w 79"/>
                <a:gd name="T3" fmla="*/ 1 h 52"/>
                <a:gd name="T4" fmla="*/ 0 w 79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52">
                  <a:moveTo>
                    <a:pt x="79" y="30"/>
                  </a:moveTo>
                  <a:cubicBezTo>
                    <a:pt x="73" y="14"/>
                    <a:pt x="54" y="0"/>
                    <a:pt x="36" y="1"/>
                  </a:cubicBezTo>
                  <a:cubicBezTo>
                    <a:pt x="7" y="3"/>
                    <a:pt x="0" y="27"/>
                    <a:pt x="0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7" name="Freeform 691">
              <a:extLst>
                <a:ext uri="{FF2B5EF4-FFF2-40B4-BE49-F238E27FC236}">
                  <a16:creationId xmlns:a16="http://schemas.microsoft.com/office/drawing/2014/main" id="{7C91229A-2B8A-4B59-A4DD-ED0B823A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930"/>
              <a:ext cx="68" cy="49"/>
            </a:xfrm>
            <a:custGeom>
              <a:avLst/>
              <a:gdLst>
                <a:gd name="T0" fmla="*/ 0 w 71"/>
                <a:gd name="T1" fmla="*/ 8 h 51"/>
                <a:gd name="T2" fmla="*/ 35 w 71"/>
                <a:gd name="T3" fmla="*/ 6 h 51"/>
                <a:gd name="T4" fmla="*/ 57 w 71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1">
                  <a:moveTo>
                    <a:pt x="0" y="8"/>
                  </a:moveTo>
                  <a:cubicBezTo>
                    <a:pt x="13" y="4"/>
                    <a:pt x="28" y="0"/>
                    <a:pt x="41" y="6"/>
                  </a:cubicBezTo>
                  <a:cubicBezTo>
                    <a:pt x="56" y="14"/>
                    <a:pt x="71" y="34"/>
                    <a:pt x="65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8" name="Freeform 692">
              <a:extLst>
                <a:ext uri="{FF2B5EF4-FFF2-40B4-BE49-F238E27FC236}">
                  <a16:creationId xmlns:a16="http://schemas.microsoft.com/office/drawing/2014/main" id="{1E9CA8A2-76BE-419C-B5F1-5121BAA3C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984"/>
              <a:ext cx="68" cy="66"/>
            </a:xfrm>
            <a:custGeom>
              <a:avLst/>
              <a:gdLst>
                <a:gd name="T0" fmla="*/ 60 w 72"/>
                <a:gd name="T1" fmla="*/ 21 h 69"/>
                <a:gd name="T2" fmla="*/ 26 w 72"/>
                <a:gd name="T3" fmla="*/ 6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9">
                  <a:moveTo>
                    <a:pt x="72" y="24"/>
                  </a:moveTo>
                  <a:cubicBezTo>
                    <a:pt x="46" y="0"/>
                    <a:pt x="0" y="46"/>
                    <a:pt x="32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9" name="Freeform 693">
              <a:extLst>
                <a:ext uri="{FF2B5EF4-FFF2-40B4-BE49-F238E27FC236}">
                  <a16:creationId xmlns:a16="http://schemas.microsoft.com/office/drawing/2014/main" id="{2A933B2F-5ED0-43E0-A2AD-B39F838A9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984"/>
              <a:ext cx="69" cy="59"/>
            </a:xfrm>
            <a:custGeom>
              <a:avLst/>
              <a:gdLst>
                <a:gd name="T0" fmla="*/ 10 w 72"/>
                <a:gd name="T1" fmla="*/ 53 h 62"/>
                <a:gd name="T2" fmla="*/ 63 w 72"/>
                <a:gd name="T3" fmla="*/ 13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2">
                  <a:moveTo>
                    <a:pt x="10" y="62"/>
                  </a:moveTo>
                  <a:cubicBezTo>
                    <a:pt x="0" y="27"/>
                    <a:pt x="43" y="0"/>
                    <a:pt x="72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0" name="Freeform 694">
              <a:extLst>
                <a:ext uri="{FF2B5EF4-FFF2-40B4-BE49-F238E27FC236}">
                  <a16:creationId xmlns:a16="http://schemas.microsoft.com/office/drawing/2014/main" id="{BF92D24F-FB84-4B56-893F-E3448E86E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975"/>
              <a:ext cx="39" cy="42"/>
            </a:xfrm>
            <a:custGeom>
              <a:avLst/>
              <a:gdLst>
                <a:gd name="T0" fmla="*/ 0 w 41"/>
                <a:gd name="T1" fmla="*/ 8 h 43"/>
                <a:gd name="T2" fmla="*/ 35 w 41"/>
                <a:gd name="T3" fmla="*/ 4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3">
                  <a:moveTo>
                    <a:pt x="0" y="8"/>
                  </a:moveTo>
                  <a:cubicBezTo>
                    <a:pt x="19" y="0"/>
                    <a:pt x="35" y="29"/>
                    <a:pt x="41" y="4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1" name="Freeform 695">
              <a:extLst>
                <a:ext uri="{FF2B5EF4-FFF2-40B4-BE49-F238E27FC236}">
                  <a16:creationId xmlns:a16="http://schemas.microsoft.com/office/drawing/2014/main" id="{11FE03F7-03B4-4FC6-B103-5F4121ED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971"/>
              <a:ext cx="25" cy="45"/>
            </a:xfrm>
            <a:custGeom>
              <a:avLst/>
              <a:gdLst>
                <a:gd name="T0" fmla="*/ 14 w 26"/>
                <a:gd name="T1" fmla="*/ 41 h 47"/>
                <a:gd name="T2" fmla="*/ 23 w 2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7">
                  <a:moveTo>
                    <a:pt x="17" y="47"/>
                  </a:moveTo>
                  <a:cubicBezTo>
                    <a:pt x="0" y="36"/>
                    <a:pt x="9" y="5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2" name="Freeform 696">
              <a:extLst>
                <a:ext uri="{FF2B5EF4-FFF2-40B4-BE49-F238E27FC236}">
                  <a16:creationId xmlns:a16="http://schemas.microsoft.com/office/drawing/2014/main" id="{3E70C331-2D7F-46CE-AD8D-C85754D61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954"/>
              <a:ext cx="17" cy="42"/>
            </a:xfrm>
            <a:custGeom>
              <a:avLst/>
              <a:gdLst>
                <a:gd name="T0" fmla="*/ 10 w 17"/>
                <a:gd name="T1" fmla="*/ 40 h 43"/>
                <a:gd name="T2" fmla="*/ 17 w 17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3">
                  <a:moveTo>
                    <a:pt x="10" y="43"/>
                  </a:moveTo>
                  <a:cubicBezTo>
                    <a:pt x="0" y="26"/>
                    <a:pt x="8" y="14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3" name="Freeform 697">
              <a:extLst>
                <a:ext uri="{FF2B5EF4-FFF2-40B4-BE49-F238E27FC236}">
                  <a16:creationId xmlns:a16="http://schemas.microsoft.com/office/drawing/2014/main" id="{F596D1D6-E2A9-47B8-8680-86DACBA3C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3042"/>
              <a:ext cx="45" cy="51"/>
            </a:xfrm>
            <a:custGeom>
              <a:avLst/>
              <a:gdLst>
                <a:gd name="T0" fmla="*/ 39 w 48"/>
                <a:gd name="T1" fmla="*/ 2 h 53"/>
                <a:gd name="T2" fmla="*/ 16 w 48"/>
                <a:gd name="T3" fmla="*/ 8 h 53"/>
                <a:gd name="T4" fmla="*/ 0 w 48"/>
                <a:gd name="T5" fmla="*/ 47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48" y="2"/>
                  </a:moveTo>
                  <a:cubicBezTo>
                    <a:pt x="37" y="0"/>
                    <a:pt x="28" y="1"/>
                    <a:pt x="19" y="8"/>
                  </a:cubicBezTo>
                  <a:cubicBezTo>
                    <a:pt x="1" y="20"/>
                    <a:pt x="0" y="33"/>
                    <a:pt x="0" y="5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4" name="Freeform 698">
              <a:extLst>
                <a:ext uri="{FF2B5EF4-FFF2-40B4-BE49-F238E27FC236}">
                  <a16:creationId xmlns:a16="http://schemas.microsoft.com/office/drawing/2014/main" id="{DB05726C-3AE6-4E0A-B76A-8F5B09328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950"/>
              <a:ext cx="43" cy="70"/>
            </a:xfrm>
            <a:custGeom>
              <a:avLst/>
              <a:gdLst>
                <a:gd name="T0" fmla="*/ 30 w 45"/>
                <a:gd name="T1" fmla="*/ 54 h 73"/>
                <a:gd name="T2" fmla="*/ 0 w 45"/>
                <a:gd name="T3" fmla="*/ 32 h 73"/>
                <a:gd name="T4" fmla="*/ 39 w 45"/>
                <a:gd name="T5" fmla="*/ 12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3">
                  <a:moveTo>
                    <a:pt x="34" y="60"/>
                  </a:moveTo>
                  <a:cubicBezTo>
                    <a:pt x="21" y="73"/>
                    <a:pt x="0" y="47"/>
                    <a:pt x="0" y="35"/>
                  </a:cubicBezTo>
                  <a:cubicBezTo>
                    <a:pt x="0" y="10"/>
                    <a:pt x="25" y="0"/>
                    <a:pt x="45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5" name="Freeform 699">
              <a:extLst>
                <a:ext uri="{FF2B5EF4-FFF2-40B4-BE49-F238E27FC236}">
                  <a16:creationId xmlns:a16="http://schemas.microsoft.com/office/drawing/2014/main" id="{9B118C19-3311-4FC2-A387-AEDE2B5A5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933"/>
              <a:ext cx="24" cy="46"/>
            </a:xfrm>
            <a:custGeom>
              <a:avLst/>
              <a:gdLst>
                <a:gd name="T0" fmla="*/ 0 w 25"/>
                <a:gd name="T1" fmla="*/ 0 h 48"/>
                <a:gd name="T2" fmla="*/ 18 w 25"/>
                <a:gd name="T3" fmla="*/ 17 h 48"/>
                <a:gd name="T4" fmla="*/ 13 w 25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0" y="0"/>
                  </a:moveTo>
                  <a:cubicBezTo>
                    <a:pt x="7" y="6"/>
                    <a:pt x="17" y="10"/>
                    <a:pt x="21" y="20"/>
                  </a:cubicBezTo>
                  <a:cubicBezTo>
                    <a:pt x="24" y="27"/>
                    <a:pt x="25" y="43"/>
                    <a:pt x="16" y="4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6" name="Freeform 700">
              <a:extLst>
                <a:ext uri="{FF2B5EF4-FFF2-40B4-BE49-F238E27FC236}">
                  <a16:creationId xmlns:a16="http://schemas.microsoft.com/office/drawing/2014/main" id="{D32BE91C-B02C-4A57-8ED7-191E6D430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2942"/>
              <a:ext cx="26" cy="31"/>
            </a:xfrm>
            <a:custGeom>
              <a:avLst/>
              <a:gdLst>
                <a:gd name="T0" fmla="*/ 9 w 27"/>
                <a:gd name="T1" fmla="*/ 0 h 32"/>
                <a:gd name="T2" fmla="*/ 24 w 27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2">
                  <a:moveTo>
                    <a:pt x="9" y="0"/>
                  </a:moveTo>
                  <a:cubicBezTo>
                    <a:pt x="0" y="13"/>
                    <a:pt x="13" y="28"/>
                    <a:pt x="27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7" name="Freeform 701">
              <a:extLst>
                <a:ext uri="{FF2B5EF4-FFF2-40B4-BE49-F238E27FC236}">
                  <a16:creationId xmlns:a16="http://schemas.microsoft.com/office/drawing/2014/main" id="{D8441A56-920A-45F1-B970-D03CC339E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956"/>
              <a:ext cx="36" cy="21"/>
            </a:xfrm>
            <a:custGeom>
              <a:avLst/>
              <a:gdLst>
                <a:gd name="T0" fmla="*/ 0 w 37"/>
                <a:gd name="T1" fmla="*/ 0 h 22"/>
                <a:gd name="T2" fmla="*/ 34 w 37"/>
                <a:gd name="T3" fmla="*/ 1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4" y="12"/>
                    <a:pt x="25" y="22"/>
                    <a:pt x="37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8" name="Freeform 702">
              <a:extLst>
                <a:ext uri="{FF2B5EF4-FFF2-40B4-BE49-F238E27FC236}">
                  <a16:creationId xmlns:a16="http://schemas.microsoft.com/office/drawing/2014/main" id="{A6F78FE8-870A-4133-B664-0617661C3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3012"/>
              <a:ext cx="52" cy="47"/>
            </a:xfrm>
            <a:custGeom>
              <a:avLst/>
              <a:gdLst>
                <a:gd name="T0" fmla="*/ 48 w 54"/>
                <a:gd name="T1" fmla="*/ 6 h 49"/>
                <a:gd name="T2" fmla="*/ 13 w 54"/>
                <a:gd name="T3" fmla="*/ 7 h 49"/>
                <a:gd name="T4" fmla="*/ 7 w 54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54" y="6"/>
                  </a:moveTo>
                  <a:cubicBezTo>
                    <a:pt x="42" y="2"/>
                    <a:pt x="28" y="0"/>
                    <a:pt x="16" y="7"/>
                  </a:cubicBezTo>
                  <a:cubicBezTo>
                    <a:pt x="2" y="14"/>
                    <a:pt x="0" y="36"/>
                    <a:pt x="7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9" name="Freeform 703">
              <a:extLst>
                <a:ext uri="{FF2B5EF4-FFF2-40B4-BE49-F238E27FC236}">
                  <a16:creationId xmlns:a16="http://schemas.microsoft.com/office/drawing/2014/main" id="{E843C586-79F6-418A-B57C-DC9753F2D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2992"/>
              <a:ext cx="42" cy="97"/>
            </a:xfrm>
            <a:custGeom>
              <a:avLst/>
              <a:gdLst>
                <a:gd name="T0" fmla="*/ 38 w 44"/>
                <a:gd name="T1" fmla="*/ 0 h 102"/>
                <a:gd name="T2" fmla="*/ 26 w 44"/>
                <a:gd name="T3" fmla="*/ 10 h 102"/>
                <a:gd name="T4" fmla="*/ 18 w 44"/>
                <a:gd name="T5" fmla="*/ 29 h 102"/>
                <a:gd name="T6" fmla="*/ 30 w 44"/>
                <a:gd name="T7" fmla="*/ 62 h 102"/>
                <a:gd name="T8" fmla="*/ 4 w 44"/>
                <a:gd name="T9" fmla="*/ 8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02">
                  <a:moveTo>
                    <a:pt x="44" y="0"/>
                  </a:moveTo>
                  <a:cubicBezTo>
                    <a:pt x="39" y="4"/>
                    <a:pt x="33" y="5"/>
                    <a:pt x="29" y="11"/>
                  </a:cubicBezTo>
                  <a:cubicBezTo>
                    <a:pt x="23" y="18"/>
                    <a:pt x="22" y="27"/>
                    <a:pt x="21" y="35"/>
                  </a:cubicBezTo>
                  <a:cubicBezTo>
                    <a:pt x="21" y="50"/>
                    <a:pt x="23" y="62"/>
                    <a:pt x="33" y="72"/>
                  </a:cubicBezTo>
                  <a:cubicBezTo>
                    <a:pt x="18" y="70"/>
                    <a:pt x="0" y="84"/>
                    <a:pt x="4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0" name="Freeform 704">
              <a:extLst>
                <a:ext uri="{FF2B5EF4-FFF2-40B4-BE49-F238E27FC236}">
                  <a16:creationId xmlns:a16="http://schemas.microsoft.com/office/drawing/2014/main" id="{398B405A-224B-4BF2-BB06-8049345E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3034"/>
              <a:ext cx="62" cy="53"/>
            </a:xfrm>
            <a:custGeom>
              <a:avLst/>
              <a:gdLst>
                <a:gd name="T0" fmla="*/ 16 w 64"/>
                <a:gd name="T1" fmla="*/ 47 h 56"/>
                <a:gd name="T2" fmla="*/ 13 w 64"/>
                <a:gd name="T3" fmla="*/ 14 h 56"/>
                <a:gd name="T4" fmla="*/ 58 w 64"/>
                <a:gd name="T5" fmla="*/ 12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6">
                  <a:moveTo>
                    <a:pt x="16" y="56"/>
                  </a:moveTo>
                  <a:cubicBezTo>
                    <a:pt x="0" y="54"/>
                    <a:pt x="7" y="25"/>
                    <a:pt x="13" y="17"/>
                  </a:cubicBezTo>
                  <a:cubicBezTo>
                    <a:pt x="25" y="0"/>
                    <a:pt x="51" y="0"/>
                    <a:pt x="64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1" name="Freeform 705">
              <a:extLst>
                <a:ext uri="{FF2B5EF4-FFF2-40B4-BE49-F238E27FC236}">
                  <a16:creationId xmlns:a16="http://schemas.microsoft.com/office/drawing/2014/main" id="{511C3800-91F1-440A-9F07-0092EC3FD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2939"/>
              <a:ext cx="40" cy="51"/>
            </a:xfrm>
            <a:custGeom>
              <a:avLst/>
              <a:gdLst>
                <a:gd name="T0" fmla="*/ 38 w 41"/>
                <a:gd name="T1" fmla="*/ 3 h 53"/>
                <a:gd name="T2" fmla="*/ 20 w 41"/>
                <a:gd name="T3" fmla="*/ 47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3">
                  <a:moveTo>
                    <a:pt x="41" y="3"/>
                  </a:moveTo>
                  <a:cubicBezTo>
                    <a:pt x="14" y="0"/>
                    <a:pt x="0" y="36"/>
                    <a:pt x="22" y="5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2" name="Freeform 706">
              <a:extLst>
                <a:ext uri="{FF2B5EF4-FFF2-40B4-BE49-F238E27FC236}">
                  <a16:creationId xmlns:a16="http://schemas.microsoft.com/office/drawing/2014/main" id="{AA4D68D7-EB4B-40F3-8677-99B7205E1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2942"/>
              <a:ext cx="62" cy="23"/>
            </a:xfrm>
            <a:custGeom>
              <a:avLst/>
              <a:gdLst>
                <a:gd name="T0" fmla="*/ 58 w 64"/>
                <a:gd name="T1" fmla="*/ 11 h 24"/>
                <a:gd name="T2" fmla="*/ 32 w 64"/>
                <a:gd name="T3" fmla="*/ 0 h 24"/>
                <a:gd name="T4" fmla="*/ 0 w 64"/>
                <a:gd name="T5" fmla="*/ 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4">
                  <a:moveTo>
                    <a:pt x="64" y="11"/>
                  </a:moveTo>
                  <a:cubicBezTo>
                    <a:pt x="55" y="6"/>
                    <a:pt x="46" y="0"/>
                    <a:pt x="35" y="0"/>
                  </a:cubicBezTo>
                  <a:cubicBezTo>
                    <a:pt x="19" y="2"/>
                    <a:pt x="6" y="9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3" name="Freeform 707">
              <a:extLst>
                <a:ext uri="{FF2B5EF4-FFF2-40B4-BE49-F238E27FC236}">
                  <a16:creationId xmlns:a16="http://schemas.microsoft.com/office/drawing/2014/main" id="{DE8872E5-D346-4E4C-A974-D5AAD764E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928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4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2" y="31"/>
                    <a:pt x="0" y="8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4" name="Freeform 708">
              <a:extLst>
                <a:ext uri="{FF2B5EF4-FFF2-40B4-BE49-F238E27FC236}">
                  <a16:creationId xmlns:a16="http://schemas.microsoft.com/office/drawing/2014/main" id="{CB36C9C2-A83D-43BF-BE94-8DAEAA61F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3000"/>
              <a:ext cx="50" cy="27"/>
            </a:xfrm>
            <a:custGeom>
              <a:avLst/>
              <a:gdLst>
                <a:gd name="T0" fmla="*/ 2 w 52"/>
                <a:gd name="T1" fmla="*/ 0 h 28"/>
                <a:gd name="T2" fmla="*/ 6 w 52"/>
                <a:gd name="T3" fmla="*/ 9 h 28"/>
                <a:gd name="T4" fmla="*/ 22 w 52"/>
                <a:gd name="T5" fmla="*/ 20 h 28"/>
                <a:gd name="T6" fmla="*/ 46 w 52"/>
                <a:gd name="T7" fmla="*/ 1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8">
                  <a:moveTo>
                    <a:pt x="2" y="0"/>
                  </a:moveTo>
                  <a:cubicBezTo>
                    <a:pt x="0" y="1"/>
                    <a:pt x="5" y="7"/>
                    <a:pt x="6" y="9"/>
                  </a:cubicBezTo>
                  <a:cubicBezTo>
                    <a:pt x="11" y="16"/>
                    <a:pt x="17" y="21"/>
                    <a:pt x="25" y="23"/>
                  </a:cubicBezTo>
                  <a:cubicBezTo>
                    <a:pt x="34" y="26"/>
                    <a:pt x="45" y="28"/>
                    <a:pt x="52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5" name="Freeform 709">
              <a:extLst>
                <a:ext uri="{FF2B5EF4-FFF2-40B4-BE49-F238E27FC236}">
                  <a16:creationId xmlns:a16="http://schemas.microsoft.com/office/drawing/2014/main" id="{6FD57816-F448-448C-AEC2-C83E75FF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990"/>
              <a:ext cx="24" cy="22"/>
            </a:xfrm>
            <a:custGeom>
              <a:avLst/>
              <a:gdLst>
                <a:gd name="T0" fmla="*/ 22 w 25"/>
                <a:gd name="T1" fmla="*/ 20 h 23"/>
                <a:gd name="T2" fmla="*/ 0 w 2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3">
                  <a:moveTo>
                    <a:pt x="25" y="23"/>
                  </a:moveTo>
                  <a:cubicBezTo>
                    <a:pt x="12" y="19"/>
                    <a:pt x="5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6" name="Freeform 710">
              <a:extLst>
                <a:ext uri="{FF2B5EF4-FFF2-40B4-BE49-F238E27FC236}">
                  <a16:creationId xmlns:a16="http://schemas.microsoft.com/office/drawing/2014/main" id="{F9A8AB2E-62B1-428A-A216-0133DDEC3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056"/>
              <a:ext cx="40" cy="59"/>
            </a:xfrm>
            <a:custGeom>
              <a:avLst/>
              <a:gdLst>
                <a:gd name="T0" fmla="*/ 11 w 41"/>
                <a:gd name="T1" fmla="*/ 53 h 62"/>
                <a:gd name="T2" fmla="*/ 2 w 41"/>
                <a:gd name="T3" fmla="*/ 30 h 62"/>
                <a:gd name="T4" fmla="*/ 38 w 41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2">
                  <a:moveTo>
                    <a:pt x="11" y="62"/>
                  </a:moveTo>
                  <a:cubicBezTo>
                    <a:pt x="6" y="53"/>
                    <a:pt x="0" y="47"/>
                    <a:pt x="2" y="35"/>
                  </a:cubicBezTo>
                  <a:cubicBezTo>
                    <a:pt x="5" y="13"/>
                    <a:pt x="22" y="5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7" name="Freeform 711">
              <a:extLst>
                <a:ext uri="{FF2B5EF4-FFF2-40B4-BE49-F238E27FC236}">
                  <a16:creationId xmlns:a16="http://schemas.microsoft.com/office/drawing/2014/main" id="{37AD66A5-9ECC-4ACA-A7E0-64D952521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42"/>
              <a:ext cx="19" cy="38"/>
            </a:xfrm>
            <a:custGeom>
              <a:avLst/>
              <a:gdLst>
                <a:gd name="T0" fmla="*/ 3 w 20"/>
                <a:gd name="T1" fmla="*/ 0 h 40"/>
                <a:gd name="T2" fmla="*/ 17 w 20"/>
                <a:gd name="T3" fmla="*/ 33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3" y="0"/>
                  </a:moveTo>
                  <a:cubicBezTo>
                    <a:pt x="1" y="13"/>
                    <a:pt x="0" y="40"/>
                    <a:pt x="2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8" name="Freeform 712">
              <a:extLst>
                <a:ext uri="{FF2B5EF4-FFF2-40B4-BE49-F238E27FC236}">
                  <a16:creationId xmlns:a16="http://schemas.microsoft.com/office/drawing/2014/main" id="{3FE76EA8-2F0A-4ED8-BCEB-5D146611C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3043"/>
              <a:ext cx="60" cy="25"/>
            </a:xfrm>
            <a:custGeom>
              <a:avLst/>
              <a:gdLst>
                <a:gd name="T0" fmla="*/ 54 w 63"/>
                <a:gd name="T1" fmla="*/ 5 h 26"/>
                <a:gd name="T2" fmla="*/ 32 w 63"/>
                <a:gd name="T3" fmla="*/ 0 h 26"/>
                <a:gd name="T4" fmla="*/ 0 w 63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6">
                  <a:moveTo>
                    <a:pt x="63" y="5"/>
                  </a:moveTo>
                  <a:cubicBezTo>
                    <a:pt x="60" y="0"/>
                    <a:pt x="44" y="0"/>
                    <a:pt x="38" y="0"/>
                  </a:cubicBezTo>
                  <a:cubicBezTo>
                    <a:pt x="23" y="1"/>
                    <a:pt x="4" y="10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9" name="Freeform 713">
              <a:extLst>
                <a:ext uri="{FF2B5EF4-FFF2-40B4-BE49-F238E27FC236}">
                  <a16:creationId xmlns:a16="http://schemas.microsoft.com/office/drawing/2014/main" id="{AF8DC606-7BFF-4B38-8DD8-250D2CD1C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3018"/>
              <a:ext cx="52" cy="30"/>
            </a:xfrm>
            <a:custGeom>
              <a:avLst/>
              <a:gdLst>
                <a:gd name="T0" fmla="*/ 48 w 54"/>
                <a:gd name="T1" fmla="*/ 17 h 32"/>
                <a:gd name="T2" fmla="*/ 17 w 54"/>
                <a:gd name="T3" fmla="*/ 23 h 32"/>
                <a:gd name="T4" fmla="*/ 4 w 5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2">
                  <a:moveTo>
                    <a:pt x="54" y="20"/>
                  </a:moveTo>
                  <a:cubicBezTo>
                    <a:pt x="46" y="30"/>
                    <a:pt x="32" y="32"/>
                    <a:pt x="20" y="28"/>
                  </a:cubicBezTo>
                  <a:cubicBezTo>
                    <a:pt x="11" y="24"/>
                    <a:pt x="0" y="1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0" name="Freeform 714">
              <a:extLst>
                <a:ext uri="{FF2B5EF4-FFF2-40B4-BE49-F238E27FC236}">
                  <a16:creationId xmlns:a16="http://schemas.microsoft.com/office/drawing/2014/main" id="{59825457-2142-4528-8E65-EA4E42A40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037"/>
              <a:ext cx="40" cy="79"/>
            </a:xfrm>
            <a:custGeom>
              <a:avLst/>
              <a:gdLst>
                <a:gd name="T0" fmla="*/ 20 w 41"/>
                <a:gd name="T1" fmla="*/ 0 h 83"/>
                <a:gd name="T2" fmla="*/ 7 w 41"/>
                <a:gd name="T3" fmla="*/ 49 h 83"/>
                <a:gd name="T4" fmla="*/ 38 w 41"/>
                <a:gd name="T5" fmla="*/ 7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83">
                  <a:moveTo>
                    <a:pt x="23" y="0"/>
                  </a:moveTo>
                  <a:cubicBezTo>
                    <a:pt x="4" y="3"/>
                    <a:pt x="0" y="42"/>
                    <a:pt x="7" y="57"/>
                  </a:cubicBezTo>
                  <a:cubicBezTo>
                    <a:pt x="14" y="72"/>
                    <a:pt x="28" y="77"/>
                    <a:pt x="41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1" name="Freeform 715">
              <a:extLst>
                <a:ext uri="{FF2B5EF4-FFF2-40B4-BE49-F238E27FC236}">
                  <a16:creationId xmlns:a16="http://schemas.microsoft.com/office/drawing/2014/main" id="{49B75120-F96E-417A-ABA9-DE91276B4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3042"/>
              <a:ext cx="53" cy="67"/>
            </a:xfrm>
            <a:custGeom>
              <a:avLst/>
              <a:gdLst>
                <a:gd name="T0" fmla="*/ 49 w 55"/>
                <a:gd name="T1" fmla="*/ 14 h 70"/>
                <a:gd name="T2" fmla="*/ 22 w 55"/>
                <a:gd name="T3" fmla="*/ 6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70">
                  <a:moveTo>
                    <a:pt x="55" y="17"/>
                  </a:moveTo>
                  <a:cubicBezTo>
                    <a:pt x="19" y="0"/>
                    <a:pt x="0" y="65"/>
                    <a:pt x="25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2" name="Freeform 716">
              <a:extLst>
                <a:ext uri="{FF2B5EF4-FFF2-40B4-BE49-F238E27FC236}">
                  <a16:creationId xmlns:a16="http://schemas.microsoft.com/office/drawing/2014/main" id="{3189B2AD-0135-47DA-B74A-6E602F68E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3049"/>
              <a:ext cx="37" cy="47"/>
            </a:xfrm>
            <a:custGeom>
              <a:avLst/>
              <a:gdLst>
                <a:gd name="T0" fmla="*/ 0 w 38"/>
                <a:gd name="T1" fmla="*/ 0 h 49"/>
                <a:gd name="T2" fmla="*/ 30 w 38"/>
                <a:gd name="T3" fmla="*/ 16 h 49"/>
                <a:gd name="T4" fmla="*/ 28 w 38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9">
                  <a:moveTo>
                    <a:pt x="0" y="0"/>
                  </a:moveTo>
                  <a:cubicBezTo>
                    <a:pt x="13" y="3"/>
                    <a:pt x="27" y="6"/>
                    <a:pt x="33" y="19"/>
                  </a:cubicBezTo>
                  <a:cubicBezTo>
                    <a:pt x="38" y="29"/>
                    <a:pt x="33" y="39"/>
                    <a:pt x="31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3" name="Freeform 717">
              <a:extLst>
                <a:ext uri="{FF2B5EF4-FFF2-40B4-BE49-F238E27FC236}">
                  <a16:creationId xmlns:a16="http://schemas.microsoft.com/office/drawing/2014/main" id="{8B8CD5AC-DFA4-46AF-8B73-41FA649DD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3001"/>
              <a:ext cx="30" cy="41"/>
            </a:xfrm>
            <a:custGeom>
              <a:avLst/>
              <a:gdLst>
                <a:gd name="T0" fmla="*/ 1 w 31"/>
                <a:gd name="T1" fmla="*/ 39 h 42"/>
                <a:gd name="T2" fmla="*/ 6 w 31"/>
                <a:gd name="T3" fmla="*/ 18 h 42"/>
                <a:gd name="T4" fmla="*/ 28 w 31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1" y="42"/>
                  </a:moveTo>
                  <a:cubicBezTo>
                    <a:pt x="0" y="35"/>
                    <a:pt x="0" y="27"/>
                    <a:pt x="6" y="18"/>
                  </a:cubicBezTo>
                  <a:cubicBezTo>
                    <a:pt x="11" y="12"/>
                    <a:pt x="24" y="0"/>
                    <a:pt x="31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4" name="Freeform 718">
              <a:extLst>
                <a:ext uri="{FF2B5EF4-FFF2-40B4-BE49-F238E27FC236}">
                  <a16:creationId xmlns:a16="http://schemas.microsoft.com/office/drawing/2014/main" id="{593D814B-9B16-4EAF-9E86-87AA4862A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3059"/>
              <a:ext cx="29" cy="13"/>
            </a:xfrm>
            <a:custGeom>
              <a:avLst/>
              <a:gdLst>
                <a:gd name="T0" fmla="*/ 0 w 31"/>
                <a:gd name="T1" fmla="*/ 11 h 14"/>
                <a:gd name="T2" fmla="*/ 25 w 3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4">
                  <a:moveTo>
                    <a:pt x="0" y="14"/>
                  </a:moveTo>
                  <a:cubicBezTo>
                    <a:pt x="2" y="1"/>
                    <a:pt x="20" y="0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5" name="Freeform 719">
              <a:extLst>
                <a:ext uri="{FF2B5EF4-FFF2-40B4-BE49-F238E27FC236}">
                  <a16:creationId xmlns:a16="http://schemas.microsoft.com/office/drawing/2014/main" id="{BCBF12EE-7530-470D-9889-C3952D822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961"/>
              <a:ext cx="40" cy="29"/>
            </a:xfrm>
            <a:custGeom>
              <a:avLst/>
              <a:gdLst>
                <a:gd name="T0" fmla="*/ 36 w 42"/>
                <a:gd name="T1" fmla="*/ 0 h 30"/>
                <a:gd name="T2" fmla="*/ 15 w 42"/>
                <a:gd name="T3" fmla="*/ 5 h 30"/>
                <a:gd name="T4" fmla="*/ 0 w 42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42" y="0"/>
                  </a:moveTo>
                  <a:cubicBezTo>
                    <a:pt x="41" y="2"/>
                    <a:pt x="23" y="1"/>
                    <a:pt x="18" y="5"/>
                  </a:cubicBezTo>
                  <a:cubicBezTo>
                    <a:pt x="9" y="10"/>
                    <a:pt x="3" y="21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6" name="Freeform 720">
              <a:extLst>
                <a:ext uri="{FF2B5EF4-FFF2-40B4-BE49-F238E27FC236}">
                  <a16:creationId xmlns:a16="http://schemas.microsoft.com/office/drawing/2014/main" id="{3E0FF461-6149-45C4-9AEC-66A244474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070"/>
              <a:ext cx="14" cy="17"/>
            </a:xfrm>
            <a:custGeom>
              <a:avLst/>
              <a:gdLst>
                <a:gd name="T0" fmla="*/ 12 w 15"/>
                <a:gd name="T1" fmla="*/ 1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3" y="10"/>
                    <a:pt x="9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7" name="Freeform 721">
              <a:extLst>
                <a:ext uri="{FF2B5EF4-FFF2-40B4-BE49-F238E27FC236}">
                  <a16:creationId xmlns:a16="http://schemas.microsoft.com/office/drawing/2014/main" id="{564762AE-9664-4627-9955-38C4189EC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3038"/>
              <a:ext cx="36" cy="19"/>
            </a:xfrm>
            <a:custGeom>
              <a:avLst/>
              <a:gdLst>
                <a:gd name="T0" fmla="*/ 34 w 37"/>
                <a:gd name="T1" fmla="*/ 0 h 20"/>
                <a:gd name="T2" fmla="*/ 0 w 37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7" y="0"/>
                  </a:moveTo>
                  <a:cubicBezTo>
                    <a:pt x="20" y="0"/>
                    <a:pt x="9" y="4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8" name="Freeform 722">
              <a:extLst>
                <a:ext uri="{FF2B5EF4-FFF2-40B4-BE49-F238E27FC236}">
                  <a16:creationId xmlns:a16="http://schemas.microsoft.com/office/drawing/2014/main" id="{72BB3FD2-89BF-4EEE-BDB0-3182332E0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019"/>
              <a:ext cx="31" cy="21"/>
            </a:xfrm>
            <a:custGeom>
              <a:avLst/>
              <a:gdLst>
                <a:gd name="T0" fmla="*/ 27 w 33"/>
                <a:gd name="T1" fmla="*/ 18 h 22"/>
                <a:gd name="T2" fmla="*/ 0 w 3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21"/>
                  </a:moveTo>
                  <a:cubicBezTo>
                    <a:pt x="20" y="22"/>
                    <a:pt x="4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9" name="Freeform 723">
              <a:extLst>
                <a:ext uri="{FF2B5EF4-FFF2-40B4-BE49-F238E27FC236}">
                  <a16:creationId xmlns:a16="http://schemas.microsoft.com/office/drawing/2014/main" id="{9BF1ECDF-0631-4480-8EDA-DFE07DE21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3096"/>
              <a:ext cx="36" cy="15"/>
            </a:xfrm>
            <a:custGeom>
              <a:avLst/>
              <a:gdLst>
                <a:gd name="T0" fmla="*/ 34 w 37"/>
                <a:gd name="T1" fmla="*/ 8 h 16"/>
                <a:gd name="T2" fmla="*/ 0 w 3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6">
                  <a:moveTo>
                    <a:pt x="37" y="10"/>
                  </a:moveTo>
                  <a:cubicBezTo>
                    <a:pt x="27" y="14"/>
                    <a:pt x="3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0" name="Freeform 724">
              <a:extLst>
                <a:ext uri="{FF2B5EF4-FFF2-40B4-BE49-F238E27FC236}">
                  <a16:creationId xmlns:a16="http://schemas.microsoft.com/office/drawing/2014/main" id="{50B22A6F-FE9A-45BE-A49C-54703695B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3055"/>
              <a:ext cx="30" cy="9"/>
            </a:xfrm>
            <a:custGeom>
              <a:avLst/>
              <a:gdLst>
                <a:gd name="T0" fmla="*/ 26 w 32"/>
                <a:gd name="T1" fmla="*/ 0 h 9"/>
                <a:gd name="T2" fmla="*/ 0 w 32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">
                  <a:moveTo>
                    <a:pt x="32" y="0"/>
                  </a:moveTo>
                  <a:cubicBezTo>
                    <a:pt x="24" y="6"/>
                    <a:pt x="8" y="8"/>
                    <a:pt x="0" y="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1" name="Freeform 725">
              <a:extLst>
                <a:ext uri="{FF2B5EF4-FFF2-40B4-BE49-F238E27FC236}">
                  <a16:creationId xmlns:a16="http://schemas.microsoft.com/office/drawing/2014/main" id="{96927FF2-5FB9-47D7-B09F-88A100B29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3051"/>
              <a:ext cx="21" cy="4"/>
            </a:xfrm>
            <a:custGeom>
              <a:avLst/>
              <a:gdLst>
                <a:gd name="T0" fmla="*/ 19 w 22"/>
                <a:gd name="T1" fmla="*/ 4 h 4"/>
                <a:gd name="T2" fmla="*/ 0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5" y="1"/>
                    <a:pt x="8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2" name="Freeform 726">
              <a:extLst>
                <a:ext uri="{FF2B5EF4-FFF2-40B4-BE49-F238E27FC236}">
                  <a16:creationId xmlns:a16="http://schemas.microsoft.com/office/drawing/2014/main" id="{91135D25-F52C-46D4-BB81-E5D767F5E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3030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2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0" y="30"/>
                    <a:pt x="0" y="1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3" name="Freeform 727">
              <a:extLst>
                <a:ext uri="{FF2B5EF4-FFF2-40B4-BE49-F238E27FC236}">
                  <a16:creationId xmlns:a16="http://schemas.microsoft.com/office/drawing/2014/main" id="{1E336432-54B2-49AD-8726-2871540C0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3001"/>
              <a:ext cx="14" cy="44"/>
            </a:xfrm>
            <a:custGeom>
              <a:avLst/>
              <a:gdLst>
                <a:gd name="T0" fmla="*/ 12 w 15"/>
                <a:gd name="T1" fmla="*/ 40 h 46"/>
                <a:gd name="T2" fmla="*/ 7 w 15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6">
                  <a:moveTo>
                    <a:pt x="15" y="46"/>
                  </a:moveTo>
                  <a:cubicBezTo>
                    <a:pt x="3" y="32"/>
                    <a:pt x="0" y="18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4" name="Freeform 728">
              <a:extLst>
                <a:ext uri="{FF2B5EF4-FFF2-40B4-BE49-F238E27FC236}">
                  <a16:creationId xmlns:a16="http://schemas.microsoft.com/office/drawing/2014/main" id="{8FBD093D-ACF8-4981-BFCE-DDB71BBF6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079"/>
              <a:ext cx="17" cy="36"/>
            </a:xfrm>
            <a:custGeom>
              <a:avLst/>
              <a:gdLst>
                <a:gd name="T0" fmla="*/ 9 w 18"/>
                <a:gd name="T1" fmla="*/ 32 h 38"/>
                <a:gd name="T2" fmla="*/ 15 w 18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8">
                  <a:moveTo>
                    <a:pt x="12" y="38"/>
                  </a:moveTo>
                  <a:cubicBezTo>
                    <a:pt x="0" y="35"/>
                    <a:pt x="14" y="7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5" name="Freeform 729">
              <a:extLst>
                <a:ext uri="{FF2B5EF4-FFF2-40B4-BE49-F238E27FC236}">
                  <a16:creationId xmlns:a16="http://schemas.microsoft.com/office/drawing/2014/main" id="{DA6BE21B-7DF7-4799-8EAE-507AF7ED4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3085"/>
              <a:ext cx="13" cy="28"/>
            </a:xfrm>
            <a:custGeom>
              <a:avLst/>
              <a:gdLst>
                <a:gd name="T0" fmla="*/ 2 w 14"/>
                <a:gd name="T1" fmla="*/ 0 h 30"/>
                <a:gd name="T2" fmla="*/ 11 w 14"/>
                <a:gd name="T3" fmla="*/ 24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0">
                  <a:moveTo>
                    <a:pt x="2" y="0"/>
                  </a:moveTo>
                  <a:cubicBezTo>
                    <a:pt x="0" y="11"/>
                    <a:pt x="7" y="22"/>
                    <a:pt x="14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6" name="Freeform 730">
              <a:extLst>
                <a:ext uri="{FF2B5EF4-FFF2-40B4-BE49-F238E27FC236}">
                  <a16:creationId xmlns:a16="http://schemas.microsoft.com/office/drawing/2014/main" id="{99E280F6-F764-40D8-B346-4DD13DC84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099"/>
              <a:ext cx="19" cy="15"/>
            </a:xfrm>
            <a:custGeom>
              <a:avLst/>
              <a:gdLst>
                <a:gd name="T0" fmla="*/ 19 w 19"/>
                <a:gd name="T1" fmla="*/ 0 h 16"/>
                <a:gd name="T2" fmla="*/ 0 w 19"/>
                <a:gd name="T3" fmla="*/ 1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4" y="5"/>
                    <a:pt x="11" y="14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7" name="Freeform 731">
              <a:extLst>
                <a:ext uri="{FF2B5EF4-FFF2-40B4-BE49-F238E27FC236}">
                  <a16:creationId xmlns:a16="http://schemas.microsoft.com/office/drawing/2014/main" id="{6B086985-10DB-44B6-9DCE-1101D6CB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2913"/>
              <a:ext cx="23" cy="41"/>
            </a:xfrm>
            <a:custGeom>
              <a:avLst/>
              <a:gdLst>
                <a:gd name="T0" fmla="*/ 5 w 24"/>
                <a:gd name="T1" fmla="*/ 0 h 43"/>
                <a:gd name="T2" fmla="*/ 21 w 24"/>
                <a:gd name="T3" fmla="*/ 3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3">
                  <a:moveTo>
                    <a:pt x="5" y="0"/>
                  </a:moveTo>
                  <a:cubicBezTo>
                    <a:pt x="0" y="13"/>
                    <a:pt x="5" y="43"/>
                    <a:pt x="24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8" name="Freeform 732">
              <a:extLst>
                <a:ext uri="{FF2B5EF4-FFF2-40B4-BE49-F238E27FC236}">
                  <a16:creationId xmlns:a16="http://schemas.microsoft.com/office/drawing/2014/main" id="{B7583675-DAA4-4924-97C2-58B3DBC63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2993"/>
              <a:ext cx="69" cy="32"/>
            </a:xfrm>
            <a:custGeom>
              <a:avLst/>
              <a:gdLst>
                <a:gd name="T0" fmla="*/ 0 w 73"/>
                <a:gd name="T1" fmla="*/ 14 h 34"/>
                <a:gd name="T2" fmla="*/ 41 w 73"/>
                <a:gd name="T3" fmla="*/ 8 h 34"/>
                <a:gd name="T4" fmla="*/ 61 w 73"/>
                <a:gd name="T5" fmla="*/ 2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4">
                  <a:moveTo>
                    <a:pt x="0" y="17"/>
                  </a:moveTo>
                  <a:cubicBezTo>
                    <a:pt x="6" y="0"/>
                    <a:pt x="36" y="2"/>
                    <a:pt x="48" y="9"/>
                  </a:cubicBezTo>
                  <a:cubicBezTo>
                    <a:pt x="59" y="15"/>
                    <a:pt x="67" y="25"/>
                    <a:pt x="73" y="3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9" name="Freeform 733">
              <a:extLst>
                <a:ext uri="{FF2B5EF4-FFF2-40B4-BE49-F238E27FC236}">
                  <a16:creationId xmlns:a16="http://schemas.microsoft.com/office/drawing/2014/main" id="{2A5E9934-60E5-4018-A7B0-B6E9F52F9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13"/>
              <a:ext cx="26" cy="20"/>
            </a:xfrm>
            <a:custGeom>
              <a:avLst/>
              <a:gdLst>
                <a:gd name="T0" fmla="*/ 0 w 27"/>
                <a:gd name="T1" fmla="*/ 16 h 21"/>
                <a:gd name="T2" fmla="*/ 14 w 27"/>
                <a:gd name="T3" fmla="*/ 14 h 21"/>
                <a:gd name="T4" fmla="*/ 24 w 2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9"/>
                  </a:moveTo>
                  <a:cubicBezTo>
                    <a:pt x="3" y="18"/>
                    <a:pt x="11" y="21"/>
                    <a:pt x="17" y="17"/>
                  </a:cubicBezTo>
                  <a:cubicBezTo>
                    <a:pt x="22" y="13"/>
                    <a:pt x="25" y="6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0" name="Freeform 734">
              <a:extLst>
                <a:ext uri="{FF2B5EF4-FFF2-40B4-BE49-F238E27FC236}">
                  <a16:creationId xmlns:a16="http://schemas.microsoft.com/office/drawing/2014/main" id="{D5E4447A-AAD6-47D5-BB52-95AA2B13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2957"/>
              <a:ext cx="36" cy="39"/>
            </a:xfrm>
            <a:custGeom>
              <a:avLst/>
              <a:gdLst>
                <a:gd name="T0" fmla="*/ 8 w 38"/>
                <a:gd name="T1" fmla="*/ 37 h 40"/>
                <a:gd name="T2" fmla="*/ 8 w 38"/>
                <a:gd name="T3" fmla="*/ 14 h 40"/>
                <a:gd name="T4" fmla="*/ 32 w 38"/>
                <a:gd name="T5" fmla="*/ 3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8" y="40"/>
                  </a:moveTo>
                  <a:cubicBezTo>
                    <a:pt x="0" y="39"/>
                    <a:pt x="6" y="19"/>
                    <a:pt x="8" y="14"/>
                  </a:cubicBezTo>
                  <a:cubicBezTo>
                    <a:pt x="15" y="3"/>
                    <a:pt x="26" y="0"/>
                    <a:pt x="38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1" name="Freeform 735">
              <a:extLst>
                <a:ext uri="{FF2B5EF4-FFF2-40B4-BE49-F238E27FC236}">
                  <a16:creationId xmlns:a16="http://schemas.microsoft.com/office/drawing/2014/main" id="{20DE50F0-9B46-4584-BBCB-1F669E11E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" y="2848"/>
              <a:ext cx="16" cy="40"/>
            </a:xfrm>
            <a:custGeom>
              <a:avLst/>
              <a:gdLst>
                <a:gd name="T0" fmla="*/ 10 w 16"/>
                <a:gd name="T1" fmla="*/ 0 h 42"/>
                <a:gd name="T2" fmla="*/ 15 w 16"/>
                <a:gd name="T3" fmla="*/ 11 h 42"/>
                <a:gd name="T4" fmla="*/ 15 w 16"/>
                <a:gd name="T5" fmla="*/ 27 h 42"/>
                <a:gd name="T6" fmla="*/ 0 w 16"/>
                <a:gd name="T7" fmla="*/ 3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2">
                  <a:moveTo>
                    <a:pt x="10" y="0"/>
                  </a:moveTo>
                  <a:cubicBezTo>
                    <a:pt x="11" y="5"/>
                    <a:pt x="14" y="9"/>
                    <a:pt x="15" y="14"/>
                  </a:cubicBezTo>
                  <a:cubicBezTo>
                    <a:pt x="16" y="19"/>
                    <a:pt x="16" y="25"/>
                    <a:pt x="15" y="30"/>
                  </a:cubicBezTo>
                  <a:cubicBezTo>
                    <a:pt x="13" y="36"/>
                    <a:pt x="6" y="4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2" name="Freeform 736">
              <a:extLst>
                <a:ext uri="{FF2B5EF4-FFF2-40B4-BE49-F238E27FC236}">
                  <a16:creationId xmlns:a16="http://schemas.microsoft.com/office/drawing/2014/main" id="{7451AB42-9C7E-4F80-A2BF-146D05A2D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2920"/>
              <a:ext cx="31" cy="14"/>
            </a:xfrm>
            <a:custGeom>
              <a:avLst/>
              <a:gdLst>
                <a:gd name="T0" fmla="*/ 0 w 32"/>
                <a:gd name="T1" fmla="*/ 6 h 15"/>
                <a:gd name="T2" fmla="*/ 20 w 32"/>
                <a:gd name="T3" fmla="*/ 4 h 15"/>
                <a:gd name="T4" fmla="*/ 29 w 3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6"/>
                  </a:moveTo>
                  <a:cubicBezTo>
                    <a:pt x="7" y="2"/>
                    <a:pt x="16" y="0"/>
                    <a:pt x="23" y="4"/>
                  </a:cubicBezTo>
                  <a:cubicBezTo>
                    <a:pt x="28" y="6"/>
                    <a:pt x="30" y="12"/>
                    <a:pt x="32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3" name="Freeform 737">
              <a:extLst>
                <a:ext uri="{FF2B5EF4-FFF2-40B4-BE49-F238E27FC236}">
                  <a16:creationId xmlns:a16="http://schemas.microsoft.com/office/drawing/2014/main" id="{C9016261-7A66-44A5-8186-DAE8331A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" y="2811"/>
              <a:ext cx="39" cy="72"/>
            </a:xfrm>
            <a:custGeom>
              <a:avLst/>
              <a:gdLst>
                <a:gd name="T0" fmla="*/ 28 w 40"/>
                <a:gd name="T1" fmla="*/ 61 h 76"/>
                <a:gd name="T2" fmla="*/ 4 w 40"/>
                <a:gd name="T3" fmla="*/ 38 h 76"/>
                <a:gd name="T4" fmla="*/ 37 w 40"/>
                <a:gd name="T5" fmla="*/ 1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6">
                  <a:moveTo>
                    <a:pt x="31" y="72"/>
                  </a:moveTo>
                  <a:cubicBezTo>
                    <a:pt x="19" y="76"/>
                    <a:pt x="6" y="53"/>
                    <a:pt x="4" y="44"/>
                  </a:cubicBezTo>
                  <a:cubicBezTo>
                    <a:pt x="0" y="22"/>
                    <a:pt x="18" y="0"/>
                    <a:pt x="40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4" name="Freeform 738">
              <a:extLst>
                <a:ext uri="{FF2B5EF4-FFF2-40B4-BE49-F238E27FC236}">
                  <a16:creationId xmlns:a16="http://schemas.microsoft.com/office/drawing/2014/main" id="{330D75F4-E538-473B-8380-5BE5C9047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2734"/>
              <a:ext cx="7" cy="31"/>
            </a:xfrm>
            <a:custGeom>
              <a:avLst/>
              <a:gdLst>
                <a:gd name="T0" fmla="*/ 0 w 7"/>
                <a:gd name="T1" fmla="*/ 0 h 32"/>
                <a:gd name="T2" fmla="*/ 7 w 7"/>
                <a:gd name="T3" fmla="*/ 16 h 32"/>
                <a:gd name="T4" fmla="*/ 0 w 7"/>
                <a:gd name="T5" fmla="*/ 2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2">
                  <a:moveTo>
                    <a:pt x="0" y="0"/>
                  </a:moveTo>
                  <a:cubicBezTo>
                    <a:pt x="5" y="0"/>
                    <a:pt x="7" y="11"/>
                    <a:pt x="7" y="16"/>
                  </a:cubicBezTo>
                  <a:cubicBezTo>
                    <a:pt x="7" y="23"/>
                    <a:pt x="2" y="26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5" name="Freeform 739">
              <a:extLst>
                <a:ext uri="{FF2B5EF4-FFF2-40B4-BE49-F238E27FC236}">
                  <a16:creationId xmlns:a16="http://schemas.microsoft.com/office/drawing/2014/main" id="{D93F79CD-792D-4164-9B42-08573CF6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2663"/>
              <a:ext cx="48" cy="107"/>
            </a:xfrm>
            <a:custGeom>
              <a:avLst/>
              <a:gdLst>
                <a:gd name="T0" fmla="*/ 44 w 50"/>
                <a:gd name="T1" fmla="*/ 11 h 112"/>
                <a:gd name="T2" fmla="*/ 5 w 50"/>
                <a:gd name="T3" fmla="*/ 43 h 112"/>
                <a:gd name="T4" fmla="*/ 34 w 50"/>
                <a:gd name="T5" fmla="*/ 97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12">
                  <a:moveTo>
                    <a:pt x="50" y="12"/>
                  </a:moveTo>
                  <a:cubicBezTo>
                    <a:pt x="32" y="0"/>
                    <a:pt x="8" y="33"/>
                    <a:pt x="5" y="49"/>
                  </a:cubicBezTo>
                  <a:cubicBezTo>
                    <a:pt x="0" y="74"/>
                    <a:pt x="14" y="101"/>
                    <a:pt x="37" y="1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6" name="Freeform 740">
              <a:extLst>
                <a:ext uri="{FF2B5EF4-FFF2-40B4-BE49-F238E27FC236}">
                  <a16:creationId xmlns:a16="http://schemas.microsoft.com/office/drawing/2014/main" id="{93B0623A-FCA3-4795-954D-7E3320FEF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2663"/>
              <a:ext cx="37" cy="42"/>
            </a:xfrm>
            <a:custGeom>
              <a:avLst/>
              <a:gdLst>
                <a:gd name="T0" fmla="*/ 0 w 39"/>
                <a:gd name="T1" fmla="*/ 8 h 44"/>
                <a:gd name="T2" fmla="*/ 24 w 39"/>
                <a:gd name="T3" fmla="*/ 11 h 44"/>
                <a:gd name="T4" fmla="*/ 32 w 39"/>
                <a:gd name="T5" fmla="*/ 23 h 44"/>
                <a:gd name="T6" fmla="*/ 30 w 39"/>
                <a:gd name="T7" fmla="*/ 3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4">
                  <a:moveTo>
                    <a:pt x="0" y="8"/>
                  </a:moveTo>
                  <a:cubicBezTo>
                    <a:pt x="7" y="0"/>
                    <a:pt x="19" y="6"/>
                    <a:pt x="27" y="11"/>
                  </a:cubicBezTo>
                  <a:cubicBezTo>
                    <a:pt x="32" y="15"/>
                    <a:pt x="37" y="19"/>
                    <a:pt x="38" y="26"/>
                  </a:cubicBezTo>
                  <a:cubicBezTo>
                    <a:pt x="39" y="30"/>
                    <a:pt x="39" y="40"/>
                    <a:pt x="36" y="4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7" name="Freeform 741">
              <a:extLst>
                <a:ext uri="{FF2B5EF4-FFF2-40B4-BE49-F238E27FC236}">
                  <a16:creationId xmlns:a16="http://schemas.microsoft.com/office/drawing/2014/main" id="{E9C137C4-3804-43C5-A26F-1435FF061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787"/>
              <a:ext cx="16" cy="52"/>
            </a:xfrm>
            <a:custGeom>
              <a:avLst/>
              <a:gdLst>
                <a:gd name="T0" fmla="*/ 11 w 16"/>
                <a:gd name="T1" fmla="*/ 0 h 55"/>
                <a:gd name="T2" fmla="*/ 1 w 16"/>
                <a:gd name="T3" fmla="*/ 19 h 55"/>
                <a:gd name="T4" fmla="*/ 16 w 16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5">
                  <a:moveTo>
                    <a:pt x="11" y="0"/>
                  </a:moveTo>
                  <a:cubicBezTo>
                    <a:pt x="4" y="6"/>
                    <a:pt x="2" y="14"/>
                    <a:pt x="1" y="22"/>
                  </a:cubicBezTo>
                  <a:cubicBezTo>
                    <a:pt x="0" y="36"/>
                    <a:pt x="6" y="46"/>
                    <a:pt x="16" y="5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8" name="Freeform 742">
              <a:extLst>
                <a:ext uri="{FF2B5EF4-FFF2-40B4-BE49-F238E27FC236}">
                  <a16:creationId xmlns:a16="http://schemas.microsoft.com/office/drawing/2014/main" id="{E7A29E6E-8C19-4E4F-BB22-D0D722FBC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6" y="2581"/>
              <a:ext cx="38" cy="98"/>
            </a:xfrm>
            <a:custGeom>
              <a:avLst/>
              <a:gdLst>
                <a:gd name="T0" fmla="*/ 36 w 39"/>
                <a:gd name="T1" fmla="*/ 14 h 103"/>
                <a:gd name="T2" fmla="*/ 5 w 39"/>
                <a:gd name="T3" fmla="*/ 56 h 103"/>
                <a:gd name="T4" fmla="*/ 20 w 39"/>
                <a:gd name="T5" fmla="*/ 83 h 103"/>
                <a:gd name="T6" fmla="*/ 27 w 39"/>
                <a:gd name="T7" fmla="*/ 87 h 103"/>
                <a:gd name="T8" fmla="*/ 30 w 39"/>
                <a:gd name="T9" fmla="*/ 88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3">
                  <a:moveTo>
                    <a:pt x="39" y="17"/>
                  </a:moveTo>
                  <a:cubicBezTo>
                    <a:pt x="11" y="0"/>
                    <a:pt x="0" y="46"/>
                    <a:pt x="5" y="65"/>
                  </a:cubicBezTo>
                  <a:cubicBezTo>
                    <a:pt x="8" y="76"/>
                    <a:pt x="14" y="89"/>
                    <a:pt x="23" y="96"/>
                  </a:cubicBezTo>
                  <a:cubicBezTo>
                    <a:pt x="25" y="97"/>
                    <a:pt x="28" y="99"/>
                    <a:pt x="30" y="101"/>
                  </a:cubicBezTo>
                  <a:cubicBezTo>
                    <a:pt x="31" y="101"/>
                    <a:pt x="36" y="103"/>
                    <a:pt x="33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9" name="Freeform 743">
              <a:extLst>
                <a:ext uri="{FF2B5EF4-FFF2-40B4-BE49-F238E27FC236}">
                  <a16:creationId xmlns:a16="http://schemas.microsoft.com/office/drawing/2014/main" id="{7E8F1AE6-B21A-4674-A655-ADE474233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2518"/>
              <a:ext cx="30" cy="24"/>
            </a:xfrm>
            <a:custGeom>
              <a:avLst/>
              <a:gdLst>
                <a:gd name="T0" fmla="*/ 0 w 32"/>
                <a:gd name="T1" fmla="*/ 0 h 25"/>
                <a:gd name="T2" fmla="*/ 26 w 32"/>
                <a:gd name="T3" fmla="*/ 2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5">
                  <a:moveTo>
                    <a:pt x="0" y="0"/>
                  </a:moveTo>
                  <a:cubicBezTo>
                    <a:pt x="5" y="15"/>
                    <a:pt x="15" y="25"/>
                    <a:pt x="32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0" name="Freeform 744">
              <a:extLst>
                <a:ext uri="{FF2B5EF4-FFF2-40B4-BE49-F238E27FC236}">
                  <a16:creationId xmlns:a16="http://schemas.microsoft.com/office/drawing/2014/main" id="{2CC02C16-BB7E-4F6A-BBF2-3F4E9937E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2563"/>
              <a:ext cx="44" cy="40"/>
            </a:xfrm>
            <a:custGeom>
              <a:avLst/>
              <a:gdLst>
                <a:gd name="T0" fmla="*/ 40 w 46"/>
                <a:gd name="T1" fmla="*/ 15 h 41"/>
                <a:gd name="T2" fmla="*/ 16 w 46"/>
                <a:gd name="T3" fmla="*/ 3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cubicBezTo>
                    <a:pt x="30" y="0"/>
                    <a:pt x="0" y="27"/>
                    <a:pt x="19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1" name="Freeform 745">
              <a:extLst>
                <a:ext uri="{FF2B5EF4-FFF2-40B4-BE49-F238E27FC236}">
                  <a16:creationId xmlns:a16="http://schemas.microsoft.com/office/drawing/2014/main" id="{E120FF6E-C189-4D40-987A-6AC77FFCD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2510"/>
              <a:ext cx="48" cy="34"/>
            </a:xfrm>
            <a:custGeom>
              <a:avLst/>
              <a:gdLst>
                <a:gd name="T0" fmla="*/ 0 w 50"/>
                <a:gd name="T1" fmla="*/ 18 h 36"/>
                <a:gd name="T2" fmla="*/ 30 w 50"/>
                <a:gd name="T3" fmla="*/ 23 h 36"/>
                <a:gd name="T4" fmla="*/ 4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0" y="21"/>
                  </a:moveTo>
                  <a:cubicBezTo>
                    <a:pt x="10" y="31"/>
                    <a:pt x="21" y="36"/>
                    <a:pt x="33" y="26"/>
                  </a:cubicBezTo>
                  <a:cubicBezTo>
                    <a:pt x="42" y="20"/>
                    <a:pt x="49" y="11"/>
                    <a:pt x="5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2" name="Freeform 746">
              <a:extLst>
                <a:ext uri="{FF2B5EF4-FFF2-40B4-BE49-F238E27FC236}">
                  <a16:creationId xmlns:a16="http://schemas.microsoft.com/office/drawing/2014/main" id="{79877FE5-CA43-4E62-9A0E-66656763B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" y="2441"/>
              <a:ext cx="46" cy="38"/>
            </a:xfrm>
            <a:custGeom>
              <a:avLst/>
              <a:gdLst>
                <a:gd name="T0" fmla="*/ 42 w 48"/>
                <a:gd name="T1" fmla="*/ 16 h 40"/>
                <a:gd name="T2" fmla="*/ 2 w 48"/>
                <a:gd name="T3" fmla="*/ 3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0">
                  <a:moveTo>
                    <a:pt x="48" y="19"/>
                  </a:moveTo>
                  <a:cubicBezTo>
                    <a:pt x="29" y="0"/>
                    <a:pt x="0" y="12"/>
                    <a:pt x="2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3" name="Freeform 747">
              <a:extLst>
                <a:ext uri="{FF2B5EF4-FFF2-40B4-BE49-F238E27FC236}">
                  <a16:creationId xmlns:a16="http://schemas.microsoft.com/office/drawing/2014/main" id="{97851434-0B6C-4C6D-ACAB-77C724C73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" y="2415"/>
              <a:ext cx="33" cy="38"/>
            </a:xfrm>
            <a:custGeom>
              <a:avLst/>
              <a:gdLst>
                <a:gd name="T0" fmla="*/ 31 w 34"/>
                <a:gd name="T1" fmla="*/ 29 h 40"/>
                <a:gd name="T2" fmla="*/ 14 w 34"/>
                <a:gd name="T3" fmla="*/ 24 h 40"/>
                <a:gd name="T4" fmla="*/ 3 w 3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0">
                  <a:moveTo>
                    <a:pt x="34" y="35"/>
                  </a:moveTo>
                  <a:cubicBezTo>
                    <a:pt x="31" y="40"/>
                    <a:pt x="16" y="29"/>
                    <a:pt x="14" y="27"/>
                  </a:cubicBezTo>
                  <a:cubicBezTo>
                    <a:pt x="8" y="22"/>
                    <a:pt x="0" y="7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4" name="Freeform 748">
              <a:extLst>
                <a:ext uri="{FF2B5EF4-FFF2-40B4-BE49-F238E27FC236}">
                  <a16:creationId xmlns:a16="http://schemas.microsoft.com/office/drawing/2014/main" id="{5A3F15B9-658F-43A8-97AD-8681C97E4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2561"/>
              <a:ext cx="53" cy="70"/>
            </a:xfrm>
            <a:custGeom>
              <a:avLst/>
              <a:gdLst>
                <a:gd name="T0" fmla="*/ 47 w 56"/>
                <a:gd name="T1" fmla="*/ 12 h 74"/>
                <a:gd name="T2" fmla="*/ 24 w 56"/>
                <a:gd name="T3" fmla="*/ 62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4">
                  <a:moveTo>
                    <a:pt x="56" y="15"/>
                  </a:moveTo>
                  <a:cubicBezTo>
                    <a:pt x="27" y="0"/>
                    <a:pt x="0" y="59"/>
                    <a:pt x="27" y="7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5" name="Freeform 749">
              <a:extLst>
                <a:ext uri="{FF2B5EF4-FFF2-40B4-BE49-F238E27FC236}">
                  <a16:creationId xmlns:a16="http://schemas.microsoft.com/office/drawing/2014/main" id="{4EF60F92-CDC3-444E-BBEA-625169740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556"/>
              <a:ext cx="47" cy="65"/>
            </a:xfrm>
            <a:custGeom>
              <a:avLst/>
              <a:gdLst>
                <a:gd name="T0" fmla="*/ 42 w 49"/>
                <a:gd name="T1" fmla="*/ 44 h 68"/>
                <a:gd name="T2" fmla="*/ 12 w 49"/>
                <a:gd name="T3" fmla="*/ 52 h 68"/>
                <a:gd name="T4" fmla="*/ 2 w 49"/>
                <a:gd name="T5" fmla="*/ 32 h 68"/>
                <a:gd name="T6" fmla="*/ 4 w 49"/>
                <a:gd name="T7" fmla="*/ 13 h 68"/>
                <a:gd name="T8" fmla="*/ 12 w 49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8">
                  <a:moveTo>
                    <a:pt x="48" y="50"/>
                  </a:moveTo>
                  <a:cubicBezTo>
                    <a:pt x="49" y="67"/>
                    <a:pt x="24" y="68"/>
                    <a:pt x="15" y="60"/>
                  </a:cubicBezTo>
                  <a:cubicBezTo>
                    <a:pt x="8" y="55"/>
                    <a:pt x="3" y="43"/>
                    <a:pt x="2" y="36"/>
                  </a:cubicBezTo>
                  <a:cubicBezTo>
                    <a:pt x="0" y="29"/>
                    <a:pt x="2" y="22"/>
                    <a:pt x="4" y="16"/>
                  </a:cubicBezTo>
                  <a:cubicBezTo>
                    <a:pt x="6" y="11"/>
                    <a:pt x="7" y="3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6" name="Freeform 750">
              <a:extLst>
                <a:ext uri="{FF2B5EF4-FFF2-40B4-BE49-F238E27FC236}">
                  <a16:creationId xmlns:a16="http://schemas.microsoft.com/office/drawing/2014/main" id="{A53DED68-4654-4848-8656-4FC623959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" y="2617"/>
              <a:ext cx="15" cy="67"/>
            </a:xfrm>
            <a:custGeom>
              <a:avLst/>
              <a:gdLst>
                <a:gd name="T0" fmla="*/ 13 w 16"/>
                <a:gd name="T1" fmla="*/ 0 h 70"/>
                <a:gd name="T2" fmla="*/ 8 w 16"/>
                <a:gd name="T3" fmla="*/ 6 h 70"/>
                <a:gd name="T4" fmla="*/ 2 w 16"/>
                <a:gd name="T5" fmla="*/ 23 h 70"/>
                <a:gd name="T6" fmla="*/ 0 w 16"/>
                <a:gd name="T7" fmla="*/ 41 h 70"/>
                <a:gd name="T8" fmla="*/ 8 w 16"/>
                <a:gd name="T9" fmla="*/ 6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16" y="0"/>
                  </a:moveTo>
                  <a:cubicBezTo>
                    <a:pt x="15" y="3"/>
                    <a:pt x="12" y="3"/>
                    <a:pt x="10" y="6"/>
                  </a:cubicBezTo>
                  <a:cubicBezTo>
                    <a:pt x="5" y="11"/>
                    <a:pt x="3" y="19"/>
                    <a:pt x="2" y="26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1" y="56"/>
                    <a:pt x="5" y="62"/>
                    <a:pt x="9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7" name="Freeform 751">
              <a:extLst>
                <a:ext uri="{FF2B5EF4-FFF2-40B4-BE49-F238E27FC236}">
                  <a16:creationId xmlns:a16="http://schemas.microsoft.com/office/drawing/2014/main" id="{EC4F8AD2-0A25-4C4C-8BBD-979106B2F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2567"/>
              <a:ext cx="51" cy="48"/>
            </a:xfrm>
            <a:custGeom>
              <a:avLst/>
              <a:gdLst>
                <a:gd name="T0" fmla="*/ 7 w 53"/>
                <a:gd name="T1" fmla="*/ 0 h 50"/>
                <a:gd name="T2" fmla="*/ 16 w 53"/>
                <a:gd name="T3" fmla="*/ 36 h 50"/>
                <a:gd name="T4" fmla="*/ 34 w 53"/>
                <a:gd name="T5" fmla="*/ 40 h 50"/>
                <a:gd name="T6" fmla="*/ 47 w 53"/>
                <a:gd name="T7" fmla="*/ 1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0">
                  <a:moveTo>
                    <a:pt x="7" y="0"/>
                  </a:moveTo>
                  <a:cubicBezTo>
                    <a:pt x="0" y="1"/>
                    <a:pt x="15" y="37"/>
                    <a:pt x="19" y="42"/>
                  </a:cubicBezTo>
                  <a:cubicBezTo>
                    <a:pt x="24" y="48"/>
                    <a:pt x="31" y="50"/>
                    <a:pt x="37" y="46"/>
                  </a:cubicBezTo>
                  <a:cubicBezTo>
                    <a:pt x="46" y="40"/>
                    <a:pt x="48" y="30"/>
                    <a:pt x="53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8" name="Freeform 752">
              <a:extLst>
                <a:ext uri="{FF2B5EF4-FFF2-40B4-BE49-F238E27FC236}">
                  <a16:creationId xmlns:a16="http://schemas.microsoft.com/office/drawing/2014/main" id="{AB35352E-8128-4605-9849-09DE6380C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" y="2327"/>
              <a:ext cx="22" cy="24"/>
            </a:xfrm>
            <a:custGeom>
              <a:avLst/>
              <a:gdLst>
                <a:gd name="T0" fmla="*/ 0 w 23"/>
                <a:gd name="T1" fmla="*/ 0 h 25"/>
                <a:gd name="T2" fmla="*/ 10 w 23"/>
                <a:gd name="T3" fmla="*/ 7 h 25"/>
                <a:gd name="T4" fmla="*/ 20 w 23"/>
                <a:gd name="T5" fmla="*/ 2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5">
                  <a:moveTo>
                    <a:pt x="0" y="0"/>
                  </a:moveTo>
                  <a:cubicBezTo>
                    <a:pt x="0" y="1"/>
                    <a:pt x="7" y="5"/>
                    <a:pt x="10" y="7"/>
                  </a:cubicBezTo>
                  <a:cubicBezTo>
                    <a:pt x="16" y="12"/>
                    <a:pt x="18" y="19"/>
                    <a:pt x="23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9" name="Freeform 753">
              <a:extLst>
                <a:ext uri="{FF2B5EF4-FFF2-40B4-BE49-F238E27FC236}">
                  <a16:creationId xmlns:a16="http://schemas.microsoft.com/office/drawing/2014/main" id="{325087EB-0D74-4A4C-9865-16089477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" y="2676"/>
              <a:ext cx="45" cy="59"/>
            </a:xfrm>
            <a:custGeom>
              <a:avLst/>
              <a:gdLst>
                <a:gd name="T0" fmla="*/ 39 w 48"/>
                <a:gd name="T1" fmla="*/ 8 h 62"/>
                <a:gd name="T2" fmla="*/ 14 w 48"/>
                <a:gd name="T3" fmla="*/ 10 h 62"/>
                <a:gd name="T4" fmla="*/ 0 w 48"/>
                <a:gd name="T5" fmla="*/ 5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2">
                  <a:moveTo>
                    <a:pt x="48" y="8"/>
                  </a:moveTo>
                  <a:cubicBezTo>
                    <a:pt x="41" y="0"/>
                    <a:pt x="23" y="9"/>
                    <a:pt x="17" y="13"/>
                  </a:cubicBezTo>
                  <a:cubicBezTo>
                    <a:pt x="0" y="24"/>
                    <a:pt x="0" y="43"/>
                    <a:pt x="0" y="6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0" name="Freeform 754">
              <a:extLst>
                <a:ext uri="{FF2B5EF4-FFF2-40B4-BE49-F238E27FC236}">
                  <a16:creationId xmlns:a16="http://schemas.microsoft.com/office/drawing/2014/main" id="{B3E6C2A3-245C-4ED8-9381-D4223D938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" y="2740"/>
              <a:ext cx="23" cy="9"/>
            </a:xfrm>
            <a:custGeom>
              <a:avLst/>
              <a:gdLst>
                <a:gd name="T0" fmla="*/ 0 w 24"/>
                <a:gd name="T1" fmla="*/ 7 h 10"/>
                <a:gd name="T2" fmla="*/ 21 w 24"/>
                <a:gd name="T3" fmla="*/ 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">
                  <a:moveTo>
                    <a:pt x="0" y="10"/>
                  </a:moveTo>
                  <a:cubicBezTo>
                    <a:pt x="1" y="0"/>
                    <a:pt x="18" y="0"/>
                    <a:pt x="24" y="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1" name="Freeform 755">
              <a:extLst>
                <a:ext uri="{FF2B5EF4-FFF2-40B4-BE49-F238E27FC236}">
                  <a16:creationId xmlns:a16="http://schemas.microsoft.com/office/drawing/2014/main" id="{B7869628-42A6-4F94-8F2B-06D39E43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2867"/>
              <a:ext cx="19" cy="12"/>
            </a:xfrm>
            <a:custGeom>
              <a:avLst/>
              <a:gdLst>
                <a:gd name="T0" fmla="*/ 0 w 20"/>
                <a:gd name="T1" fmla="*/ 12 h 12"/>
                <a:gd name="T2" fmla="*/ 17 w 20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2" y="6"/>
                    <a:pt x="14" y="0"/>
                    <a:pt x="20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2" name="Freeform 756">
              <a:extLst>
                <a:ext uri="{FF2B5EF4-FFF2-40B4-BE49-F238E27FC236}">
                  <a16:creationId xmlns:a16="http://schemas.microsoft.com/office/drawing/2014/main" id="{E1AED714-59E1-455D-9043-E63B974B0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2975"/>
              <a:ext cx="13" cy="36"/>
            </a:xfrm>
            <a:custGeom>
              <a:avLst/>
              <a:gdLst>
                <a:gd name="T0" fmla="*/ 5 w 14"/>
                <a:gd name="T1" fmla="*/ 34 h 37"/>
                <a:gd name="T2" fmla="*/ 0 w 1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5" y="37"/>
                  </a:moveTo>
                  <a:cubicBezTo>
                    <a:pt x="14" y="25"/>
                    <a:pt x="9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3" name="Freeform 757">
              <a:extLst>
                <a:ext uri="{FF2B5EF4-FFF2-40B4-BE49-F238E27FC236}">
                  <a16:creationId xmlns:a16="http://schemas.microsoft.com/office/drawing/2014/main" id="{6DA9280B-9F58-4EA4-BD99-6A01848AC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911"/>
              <a:ext cx="47" cy="46"/>
            </a:xfrm>
            <a:custGeom>
              <a:avLst/>
              <a:gdLst>
                <a:gd name="T0" fmla="*/ 33 w 49"/>
                <a:gd name="T1" fmla="*/ 1 h 48"/>
                <a:gd name="T2" fmla="*/ 5 w 49"/>
                <a:gd name="T3" fmla="*/ 18 h 48"/>
                <a:gd name="T4" fmla="*/ 5 w 49"/>
                <a:gd name="T5" fmla="*/ 36 h 48"/>
                <a:gd name="T6" fmla="*/ 16 w 49"/>
                <a:gd name="T7" fmla="*/ 34 h 48"/>
                <a:gd name="T8" fmla="*/ 41 w 49"/>
                <a:gd name="T9" fmla="*/ 18 h 48"/>
                <a:gd name="T10" fmla="*/ 33 w 49"/>
                <a:gd name="T11" fmla="*/ 1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8">
                  <a:moveTo>
                    <a:pt x="37" y="1"/>
                  </a:moveTo>
                  <a:cubicBezTo>
                    <a:pt x="23" y="0"/>
                    <a:pt x="11" y="9"/>
                    <a:pt x="5" y="21"/>
                  </a:cubicBezTo>
                  <a:cubicBezTo>
                    <a:pt x="3" y="26"/>
                    <a:pt x="0" y="38"/>
                    <a:pt x="5" y="42"/>
                  </a:cubicBezTo>
                  <a:cubicBezTo>
                    <a:pt x="12" y="48"/>
                    <a:pt x="12" y="41"/>
                    <a:pt x="19" y="38"/>
                  </a:cubicBezTo>
                  <a:cubicBezTo>
                    <a:pt x="30" y="33"/>
                    <a:pt x="43" y="35"/>
                    <a:pt x="47" y="21"/>
                  </a:cubicBezTo>
                  <a:cubicBezTo>
                    <a:pt x="49" y="12"/>
                    <a:pt x="46" y="3"/>
                    <a:pt x="37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4" name="Freeform 758">
              <a:extLst>
                <a:ext uri="{FF2B5EF4-FFF2-40B4-BE49-F238E27FC236}">
                  <a16:creationId xmlns:a16="http://schemas.microsoft.com/office/drawing/2014/main" id="{FB733FCC-3510-4BD0-9FB9-E4BDC1134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901"/>
              <a:ext cx="51" cy="52"/>
            </a:xfrm>
            <a:custGeom>
              <a:avLst/>
              <a:gdLst>
                <a:gd name="T0" fmla="*/ 40 w 53"/>
                <a:gd name="T1" fmla="*/ 9 h 55"/>
                <a:gd name="T2" fmla="*/ 4 w 53"/>
                <a:gd name="T3" fmla="*/ 30 h 55"/>
                <a:gd name="T4" fmla="*/ 21 w 53"/>
                <a:gd name="T5" fmla="*/ 32 h 55"/>
                <a:gd name="T6" fmla="*/ 37 w 53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5">
                  <a:moveTo>
                    <a:pt x="46" y="11"/>
                  </a:moveTo>
                  <a:cubicBezTo>
                    <a:pt x="29" y="0"/>
                    <a:pt x="0" y="15"/>
                    <a:pt x="4" y="36"/>
                  </a:cubicBezTo>
                  <a:cubicBezTo>
                    <a:pt x="8" y="55"/>
                    <a:pt x="15" y="43"/>
                    <a:pt x="24" y="38"/>
                  </a:cubicBezTo>
                  <a:cubicBezTo>
                    <a:pt x="33" y="33"/>
                    <a:pt x="53" y="27"/>
                    <a:pt x="41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5" name="Freeform 759">
              <a:extLst>
                <a:ext uri="{FF2B5EF4-FFF2-40B4-BE49-F238E27FC236}">
                  <a16:creationId xmlns:a16="http://schemas.microsoft.com/office/drawing/2014/main" id="{68F43EDD-833C-43EA-BFDB-5C4B5D60C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908"/>
              <a:ext cx="49" cy="68"/>
            </a:xfrm>
            <a:custGeom>
              <a:avLst/>
              <a:gdLst>
                <a:gd name="T0" fmla="*/ 32 w 51"/>
                <a:gd name="T1" fmla="*/ 2 h 71"/>
                <a:gd name="T2" fmla="*/ 23 w 51"/>
                <a:gd name="T3" fmla="*/ 52 h 71"/>
                <a:gd name="T4" fmla="*/ 34 w 51"/>
                <a:gd name="T5" fmla="*/ 37 h 71"/>
                <a:gd name="T6" fmla="*/ 41 w 51"/>
                <a:gd name="T7" fmla="*/ 27 h 71"/>
                <a:gd name="T8" fmla="*/ 28 w 51"/>
                <a:gd name="T9" fmla="*/ 3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35" y="2"/>
                  </a:moveTo>
                  <a:cubicBezTo>
                    <a:pt x="0" y="0"/>
                    <a:pt x="4" y="71"/>
                    <a:pt x="26" y="58"/>
                  </a:cubicBezTo>
                  <a:cubicBezTo>
                    <a:pt x="30" y="56"/>
                    <a:pt x="34" y="46"/>
                    <a:pt x="37" y="43"/>
                  </a:cubicBezTo>
                  <a:cubicBezTo>
                    <a:pt x="41" y="38"/>
                    <a:pt x="45" y="36"/>
                    <a:pt x="47" y="30"/>
                  </a:cubicBezTo>
                  <a:cubicBezTo>
                    <a:pt x="51" y="17"/>
                    <a:pt x="43" y="6"/>
                    <a:pt x="31" y="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6" name="Freeform 760">
              <a:extLst>
                <a:ext uri="{FF2B5EF4-FFF2-40B4-BE49-F238E27FC236}">
                  <a16:creationId xmlns:a16="http://schemas.microsoft.com/office/drawing/2014/main" id="{E90AE189-72B1-4FD1-BEBC-1617DC9B7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3027"/>
              <a:ext cx="72" cy="53"/>
            </a:xfrm>
            <a:custGeom>
              <a:avLst/>
              <a:gdLst>
                <a:gd name="T0" fmla="*/ 1 w 75"/>
                <a:gd name="T1" fmla="*/ 35 h 55"/>
                <a:gd name="T2" fmla="*/ 33 w 75"/>
                <a:gd name="T3" fmla="*/ 4 h 55"/>
                <a:gd name="T4" fmla="*/ 47 w 75"/>
                <a:gd name="T5" fmla="*/ 39 h 55"/>
                <a:gd name="T6" fmla="*/ 23 w 75"/>
                <a:gd name="T7" fmla="*/ 34 h 55"/>
                <a:gd name="T8" fmla="*/ 5 w 75"/>
                <a:gd name="T9" fmla="*/ 3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5">
                  <a:moveTo>
                    <a:pt x="1" y="38"/>
                  </a:moveTo>
                  <a:cubicBezTo>
                    <a:pt x="0" y="17"/>
                    <a:pt x="13" y="0"/>
                    <a:pt x="36" y="4"/>
                  </a:cubicBezTo>
                  <a:cubicBezTo>
                    <a:pt x="48" y="7"/>
                    <a:pt x="75" y="39"/>
                    <a:pt x="53" y="43"/>
                  </a:cubicBezTo>
                  <a:cubicBezTo>
                    <a:pt x="43" y="45"/>
                    <a:pt x="37" y="33"/>
                    <a:pt x="26" y="37"/>
                  </a:cubicBezTo>
                  <a:cubicBezTo>
                    <a:pt x="21" y="39"/>
                    <a:pt x="6" y="55"/>
                    <a:pt x="5" y="4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7" name="Freeform 761">
              <a:extLst>
                <a:ext uri="{FF2B5EF4-FFF2-40B4-BE49-F238E27FC236}">
                  <a16:creationId xmlns:a16="http://schemas.microsoft.com/office/drawing/2014/main" id="{236C51B3-74DB-472D-970B-81A3DC122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975"/>
              <a:ext cx="43" cy="65"/>
            </a:xfrm>
            <a:custGeom>
              <a:avLst/>
              <a:gdLst>
                <a:gd name="T0" fmla="*/ 31 w 45"/>
                <a:gd name="T1" fmla="*/ 5 h 67"/>
                <a:gd name="T2" fmla="*/ 4 w 45"/>
                <a:gd name="T3" fmla="*/ 21 h 67"/>
                <a:gd name="T4" fmla="*/ 11 w 45"/>
                <a:gd name="T5" fmla="*/ 49 h 67"/>
                <a:gd name="T6" fmla="*/ 21 w 45"/>
                <a:gd name="T7" fmla="*/ 30 h 67"/>
                <a:gd name="T8" fmla="*/ 33 w 45"/>
                <a:gd name="T9" fmla="*/ 22 h 67"/>
                <a:gd name="T10" fmla="*/ 26 w 45"/>
                <a:gd name="T11" fmla="*/ 5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7">
                  <a:moveTo>
                    <a:pt x="35" y="5"/>
                  </a:moveTo>
                  <a:cubicBezTo>
                    <a:pt x="19" y="0"/>
                    <a:pt x="8" y="10"/>
                    <a:pt x="4" y="24"/>
                  </a:cubicBezTo>
                  <a:cubicBezTo>
                    <a:pt x="1" y="33"/>
                    <a:pt x="0" y="67"/>
                    <a:pt x="13" y="55"/>
                  </a:cubicBezTo>
                  <a:cubicBezTo>
                    <a:pt x="18" y="51"/>
                    <a:pt x="18" y="39"/>
                    <a:pt x="24" y="33"/>
                  </a:cubicBezTo>
                  <a:cubicBezTo>
                    <a:pt x="28" y="30"/>
                    <a:pt x="36" y="30"/>
                    <a:pt x="39" y="25"/>
                  </a:cubicBezTo>
                  <a:cubicBezTo>
                    <a:pt x="45" y="16"/>
                    <a:pt x="39" y="6"/>
                    <a:pt x="29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8" name="Freeform 762">
              <a:extLst>
                <a:ext uri="{FF2B5EF4-FFF2-40B4-BE49-F238E27FC236}">
                  <a16:creationId xmlns:a16="http://schemas.microsoft.com/office/drawing/2014/main" id="{1EE3EA42-1538-422C-AE36-D99682F6E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653"/>
              <a:ext cx="276" cy="897"/>
            </a:xfrm>
            <a:custGeom>
              <a:avLst/>
              <a:gdLst>
                <a:gd name="T0" fmla="*/ 254 w 288"/>
                <a:gd name="T1" fmla="*/ 824 h 936"/>
                <a:gd name="T2" fmla="*/ 254 w 288"/>
                <a:gd name="T3" fmla="*/ 21 h 936"/>
                <a:gd name="T4" fmla="*/ 0 w 288"/>
                <a:gd name="T5" fmla="*/ 0 h 9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8" h="936">
                  <a:moveTo>
                    <a:pt x="288" y="936"/>
                  </a:moveTo>
                  <a:cubicBezTo>
                    <a:pt x="288" y="24"/>
                    <a:pt x="288" y="24"/>
                    <a:pt x="288" y="24"/>
                  </a:cubicBezTo>
                  <a:cubicBezTo>
                    <a:pt x="288" y="24"/>
                    <a:pt x="49" y="3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9" name="Freeform 763">
              <a:extLst>
                <a:ext uri="{FF2B5EF4-FFF2-40B4-BE49-F238E27FC236}">
                  <a16:creationId xmlns:a16="http://schemas.microsoft.com/office/drawing/2014/main" id="{1DC64A48-9C17-40FB-8483-DFEE555C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890"/>
              <a:ext cx="60" cy="55"/>
            </a:xfrm>
            <a:custGeom>
              <a:avLst/>
              <a:gdLst>
                <a:gd name="T0" fmla="*/ 0 w 63"/>
                <a:gd name="T1" fmla="*/ 25 h 57"/>
                <a:gd name="T2" fmla="*/ 37 w 63"/>
                <a:gd name="T3" fmla="*/ 42 h 57"/>
                <a:gd name="T4" fmla="*/ 20 w 63"/>
                <a:gd name="T5" fmla="*/ 40 h 57"/>
                <a:gd name="T6" fmla="*/ 1 w 63"/>
                <a:gd name="T7" fmla="*/ 2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7">
                  <a:moveTo>
                    <a:pt x="0" y="28"/>
                  </a:moveTo>
                  <a:cubicBezTo>
                    <a:pt x="1" y="0"/>
                    <a:pt x="63" y="23"/>
                    <a:pt x="43" y="48"/>
                  </a:cubicBezTo>
                  <a:cubicBezTo>
                    <a:pt x="37" y="57"/>
                    <a:pt x="30" y="46"/>
                    <a:pt x="23" y="44"/>
                  </a:cubicBezTo>
                  <a:cubicBezTo>
                    <a:pt x="12" y="41"/>
                    <a:pt x="8" y="41"/>
                    <a:pt x="1" y="3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0" name="Freeform 764">
              <a:extLst>
                <a:ext uri="{FF2B5EF4-FFF2-40B4-BE49-F238E27FC236}">
                  <a16:creationId xmlns:a16="http://schemas.microsoft.com/office/drawing/2014/main" id="{F9679CDA-BBC3-4317-9C3B-028A37A50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975"/>
              <a:ext cx="32" cy="49"/>
            </a:xfrm>
            <a:custGeom>
              <a:avLst/>
              <a:gdLst>
                <a:gd name="T0" fmla="*/ 19 w 33"/>
                <a:gd name="T1" fmla="*/ 5 h 51"/>
                <a:gd name="T2" fmla="*/ 2 w 33"/>
                <a:gd name="T3" fmla="*/ 15 h 51"/>
                <a:gd name="T4" fmla="*/ 16 w 33"/>
                <a:gd name="T5" fmla="*/ 44 h 51"/>
                <a:gd name="T6" fmla="*/ 17 w 33"/>
                <a:gd name="T7" fmla="*/ 36 h 51"/>
                <a:gd name="T8" fmla="*/ 24 w 33"/>
                <a:gd name="T9" fmla="*/ 25 h 51"/>
                <a:gd name="T10" fmla="*/ 18 w 33"/>
                <a:gd name="T11" fmla="*/ 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51">
                  <a:moveTo>
                    <a:pt x="22" y="5"/>
                  </a:moveTo>
                  <a:cubicBezTo>
                    <a:pt x="13" y="0"/>
                    <a:pt x="4" y="11"/>
                    <a:pt x="2" y="18"/>
                  </a:cubicBezTo>
                  <a:cubicBezTo>
                    <a:pt x="0" y="26"/>
                    <a:pt x="3" y="51"/>
                    <a:pt x="16" y="50"/>
                  </a:cubicBezTo>
                  <a:cubicBezTo>
                    <a:pt x="22" y="49"/>
                    <a:pt x="19" y="45"/>
                    <a:pt x="20" y="40"/>
                  </a:cubicBezTo>
                  <a:cubicBezTo>
                    <a:pt x="21" y="32"/>
                    <a:pt x="23" y="34"/>
                    <a:pt x="27" y="28"/>
                  </a:cubicBezTo>
                  <a:cubicBezTo>
                    <a:pt x="31" y="21"/>
                    <a:pt x="33" y="8"/>
                    <a:pt x="21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1" name="Freeform 765">
              <a:extLst>
                <a:ext uri="{FF2B5EF4-FFF2-40B4-BE49-F238E27FC236}">
                  <a16:creationId xmlns:a16="http://schemas.microsoft.com/office/drawing/2014/main" id="{5D69067F-6439-403B-BA2A-A19C0F8CB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973"/>
              <a:ext cx="60" cy="70"/>
            </a:xfrm>
            <a:custGeom>
              <a:avLst/>
              <a:gdLst>
                <a:gd name="T0" fmla="*/ 26 w 63"/>
                <a:gd name="T1" fmla="*/ 58 h 73"/>
                <a:gd name="T2" fmla="*/ 48 w 63"/>
                <a:gd name="T3" fmla="*/ 27 h 73"/>
                <a:gd name="T4" fmla="*/ 39 w 63"/>
                <a:gd name="T5" fmla="*/ 43 h 73"/>
                <a:gd name="T6" fmla="*/ 25 w 63"/>
                <a:gd name="T7" fmla="*/ 58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73">
                  <a:moveTo>
                    <a:pt x="29" y="67"/>
                  </a:moveTo>
                  <a:cubicBezTo>
                    <a:pt x="0" y="54"/>
                    <a:pt x="37" y="0"/>
                    <a:pt x="55" y="30"/>
                  </a:cubicBezTo>
                  <a:cubicBezTo>
                    <a:pt x="63" y="42"/>
                    <a:pt x="49" y="40"/>
                    <a:pt x="45" y="49"/>
                  </a:cubicBezTo>
                  <a:cubicBezTo>
                    <a:pt x="41" y="58"/>
                    <a:pt x="44" y="73"/>
                    <a:pt x="28" y="6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2" name="Freeform 766">
              <a:extLst>
                <a:ext uri="{FF2B5EF4-FFF2-40B4-BE49-F238E27FC236}">
                  <a16:creationId xmlns:a16="http://schemas.microsoft.com/office/drawing/2014/main" id="{67FFEA19-D218-4968-80C3-A9FC59F6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055"/>
              <a:ext cx="49" cy="58"/>
            </a:xfrm>
            <a:custGeom>
              <a:avLst/>
              <a:gdLst>
                <a:gd name="T0" fmla="*/ 34 w 52"/>
                <a:gd name="T1" fmla="*/ 3 h 61"/>
                <a:gd name="T2" fmla="*/ 8 w 52"/>
                <a:gd name="T3" fmla="*/ 14 h 61"/>
                <a:gd name="T4" fmla="*/ 18 w 52"/>
                <a:gd name="T5" fmla="*/ 46 h 61"/>
                <a:gd name="T6" fmla="*/ 32 w 52"/>
                <a:gd name="T7" fmla="*/ 36 h 61"/>
                <a:gd name="T8" fmla="*/ 42 w 52"/>
                <a:gd name="T9" fmla="*/ 23 h 61"/>
                <a:gd name="T10" fmla="*/ 33 w 52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1">
                  <a:moveTo>
                    <a:pt x="40" y="3"/>
                  </a:moveTo>
                  <a:cubicBezTo>
                    <a:pt x="27" y="2"/>
                    <a:pt x="15" y="5"/>
                    <a:pt x="8" y="17"/>
                  </a:cubicBezTo>
                  <a:cubicBezTo>
                    <a:pt x="2" y="28"/>
                    <a:pt x="0" y="61"/>
                    <a:pt x="21" y="53"/>
                  </a:cubicBezTo>
                  <a:cubicBezTo>
                    <a:pt x="26" y="52"/>
                    <a:pt x="33" y="45"/>
                    <a:pt x="38" y="42"/>
                  </a:cubicBezTo>
                  <a:cubicBezTo>
                    <a:pt x="46" y="38"/>
                    <a:pt x="50" y="36"/>
                    <a:pt x="51" y="26"/>
                  </a:cubicBezTo>
                  <a:cubicBezTo>
                    <a:pt x="52" y="17"/>
                    <a:pt x="51" y="1"/>
                    <a:pt x="39" y="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3" name="Freeform 767">
              <a:extLst>
                <a:ext uri="{FF2B5EF4-FFF2-40B4-BE49-F238E27FC236}">
                  <a16:creationId xmlns:a16="http://schemas.microsoft.com/office/drawing/2014/main" id="{65B112A7-D3C8-4AA9-B8B2-BFF56DB77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051"/>
              <a:ext cx="64" cy="50"/>
            </a:xfrm>
            <a:custGeom>
              <a:avLst/>
              <a:gdLst>
                <a:gd name="T0" fmla="*/ 53 w 67"/>
                <a:gd name="T1" fmla="*/ 7 h 52"/>
                <a:gd name="T2" fmla="*/ 17 w 67"/>
                <a:gd name="T3" fmla="*/ 12 h 52"/>
                <a:gd name="T4" fmla="*/ 11 w 67"/>
                <a:gd name="T5" fmla="*/ 38 h 52"/>
                <a:gd name="T6" fmla="*/ 49 w 67"/>
                <a:gd name="T7" fmla="*/ 33 h 52"/>
                <a:gd name="T8" fmla="*/ 49 w 67"/>
                <a:gd name="T9" fmla="*/ 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1" y="7"/>
                  </a:moveTo>
                  <a:cubicBezTo>
                    <a:pt x="47" y="0"/>
                    <a:pt x="31" y="3"/>
                    <a:pt x="20" y="12"/>
                  </a:cubicBezTo>
                  <a:cubicBezTo>
                    <a:pt x="12" y="18"/>
                    <a:pt x="0" y="36"/>
                    <a:pt x="11" y="44"/>
                  </a:cubicBezTo>
                  <a:cubicBezTo>
                    <a:pt x="20" y="52"/>
                    <a:pt x="46" y="42"/>
                    <a:pt x="55" y="36"/>
                  </a:cubicBezTo>
                  <a:cubicBezTo>
                    <a:pt x="67" y="29"/>
                    <a:pt x="67" y="17"/>
                    <a:pt x="56" y="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4" name="Freeform 768">
              <a:extLst>
                <a:ext uri="{FF2B5EF4-FFF2-40B4-BE49-F238E27FC236}">
                  <a16:creationId xmlns:a16="http://schemas.microsoft.com/office/drawing/2014/main" id="{955DBB00-5571-441C-AAC3-E7F31C3BF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3017"/>
              <a:ext cx="76" cy="85"/>
            </a:xfrm>
            <a:custGeom>
              <a:avLst/>
              <a:gdLst>
                <a:gd name="T0" fmla="*/ 10 w 80"/>
                <a:gd name="T1" fmla="*/ 64 h 89"/>
                <a:gd name="T2" fmla="*/ 31 w 80"/>
                <a:gd name="T3" fmla="*/ 8 h 89"/>
                <a:gd name="T4" fmla="*/ 68 w 80"/>
                <a:gd name="T5" fmla="*/ 18 h 89"/>
                <a:gd name="T6" fmla="*/ 54 w 80"/>
                <a:gd name="T7" fmla="*/ 42 h 89"/>
                <a:gd name="T8" fmla="*/ 43 w 80"/>
                <a:gd name="T9" fmla="*/ 68 h 89"/>
                <a:gd name="T10" fmla="*/ 14 w 80"/>
                <a:gd name="T11" fmla="*/ 6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11" y="73"/>
                  </a:moveTo>
                  <a:cubicBezTo>
                    <a:pt x="0" y="55"/>
                    <a:pt x="20" y="17"/>
                    <a:pt x="37" y="8"/>
                  </a:cubicBezTo>
                  <a:cubicBezTo>
                    <a:pt x="50" y="1"/>
                    <a:pt x="80" y="0"/>
                    <a:pt x="80" y="21"/>
                  </a:cubicBezTo>
                  <a:cubicBezTo>
                    <a:pt x="80" y="33"/>
                    <a:pt x="67" y="38"/>
                    <a:pt x="63" y="48"/>
                  </a:cubicBezTo>
                  <a:cubicBezTo>
                    <a:pt x="59" y="59"/>
                    <a:pt x="58" y="69"/>
                    <a:pt x="49" y="77"/>
                  </a:cubicBezTo>
                  <a:cubicBezTo>
                    <a:pt x="42" y="83"/>
                    <a:pt x="20" y="89"/>
                    <a:pt x="17" y="7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5" name="Freeform 769">
              <a:extLst>
                <a:ext uri="{FF2B5EF4-FFF2-40B4-BE49-F238E27FC236}">
                  <a16:creationId xmlns:a16="http://schemas.microsoft.com/office/drawing/2014/main" id="{66E40620-25B5-42D6-8A6E-316B12144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910"/>
              <a:ext cx="58" cy="63"/>
            </a:xfrm>
            <a:custGeom>
              <a:avLst/>
              <a:gdLst>
                <a:gd name="T0" fmla="*/ 12 w 61"/>
                <a:gd name="T1" fmla="*/ 53 h 65"/>
                <a:gd name="T2" fmla="*/ 5 w 61"/>
                <a:gd name="T3" fmla="*/ 23 h 65"/>
                <a:gd name="T4" fmla="*/ 39 w 61"/>
                <a:gd name="T5" fmla="*/ 11 h 65"/>
                <a:gd name="T6" fmla="*/ 32 w 61"/>
                <a:gd name="T7" fmla="*/ 32 h 65"/>
                <a:gd name="T8" fmla="*/ 16 w 61"/>
                <a:gd name="T9" fmla="*/ 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5" y="59"/>
                  </a:moveTo>
                  <a:cubicBezTo>
                    <a:pt x="0" y="65"/>
                    <a:pt x="1" y="34"/>
                    <a:pt x="5" y="26"/>
                  </a:cubicBezTo>
                  <a:cubicBezTo>
                    <a:pt x="12" y="12"/>
                    <a:pt x="30" y="0"/>
                    <a:pt x="45" y="11"/>
                  </a:cubicBezTo>
                  <a:cubicBezTo>
                    <a:pt x="61" y="23"/>
                    <a:pt x="45" y="27"/>
                    <a:pt x="38" y="35"/>
                  </a:cubicBezTo>
                  <a:cubicBezTo>
                    <a:pt x="29" y="44"/>
                    <a:pt x="33" y="61"/>
                    <a:pt x="19" y="6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6" name="Freeform 770">
              <a:extLst>
                <a:ext uri="{FF2B5EF4-FFF2-40B4-BE49-F238E27FC236}">
                  <a16:creationId xmlns:a16="http://schemas.microsoft.com/office/drawing/2014/main" id="{D5E5503C-AE0A-43BD-B8A2-C4DC89344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980"/>
              <a:ext cx="62" cy="66"/>
            </a:xfrm>
            <a:custGeom>
              <a:avLst/>
              <a:gdLst>
                <a:gd name="T0" fmla="*/ 7 w 65"/>
                <a:gd name="T1" fmla="*/ 51 h 69"/>
                <a:gd name="T2" fmla="*/ 20 w 65"/>
                <a:gd name="T3" fmla="*/ 11 h 69"/>
                <a:gd name="T4" fmla="*/ 56 w 65"/>
                <a:gd name="T5" fmla="*/ 15 h 69"/>
                <a:gd name="T6" fmla="*/ 49 w 65"/>
                <a:gd name="T7" fmla="*/ 29 h 69"/>
                <a:gd name="T8" fmla="*/ 39 w 65"/>
                <a:gd name="T9" fmla="*/ 42 h 69"/>
                <a:gd name="T10" fmla="*/ 10 w 65"/>
                <a:gd name="T11" fmla="*/ 52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9">
                  <a:moveTo>
                    <a:pt x="7" y="57"/>
                  </a:moveTo>
                  <a:cubicBezTo>
                    <a:pt x="0" y="44"/>
                    <a:pt x="14" y="21"/>
                    <a:pt x="23" y="13"/>
                  </a:cubicBezTo>
                  <a:cubicBezTo>
                    <a:pt x="32" y="5"/>
                    <a:pt x="65" y="0"/>
                    <a:pt x="65" y="18"/>
                  </a:cubicBezTo>
                  <a:cubicBezTo>
                    <a:pt x="65" y="24"/>
                    <a:pt x="59" y="29"/>
                    <a:pt x="56" y="32"/>
                  </a:cubicBezTo>
                  <a:cubicBezTo>
                    <a:pt x="51" y="38"/>
                    <a:pt x="49" y="42"/>
                    <a:pt x="45" y="48"/>
                  </a:cubicBezTo>
                  <a:cubicBezTo>
                    <a:pt x="37" y="61"/>
                    <a:pt x="24" y="69"/>
                    <a:pt x="10" y="5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7" name="Freeform 771">
              <a:extLst>
                <a:ext uri="{FF2B5EF4-FFF2-40B4-BE49-F238E27FC236}">
                  <a16:creationId xmlns:a16="http://schemas.microsoft.com/office/drawing/2014/main" id="{58EF9F7D-DCE2-46F4-BEB4-0B4DCF66D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924"/>
              <a:ext cx="45" cy="40"/>
            </a:xfrm>
            <a:custGeom>
              <a:avLst/>
              <a:gdLst>
                <a:gd name="T0" fmla="*/ 4 w 47"/>
                <a:gd name="T1" fmla="*/ 34 h 42"/>
                <a:gd name="T2" fmla="*/ 15 w 47"/>
                <a:gd name="T3" fmla="*/ 4 h 42"/>
                <a:gd name="T4" fmla="*/ 40 w 47"/>
                <a:gd name="T5" fmla="*/ 16 h 42"/>
                <a:gd name="T6" fmla="*/ 7 w 47"/>
                <a:gd name="T7" fmla="*/ 3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2">
                  <a:moveTo>
                    <a:pt x="4" y="40"/>
                  </a:moveTo>
                  <a:cubicBezTo>
                    <a:pt x="0" y="28"/>
                    <a:pt x="6" y="9"/>
                    <a:pt x="18" y="4"/>
                  </a:cubicBezTo>
                  <a:cubicBezTo>
                    <a:pt x="28" y="0"/>
                    <a:pt x="47" y="7"/>
                    <a:pt x="46" y="19"/>
                  </a:cubicBezTo>
                  <a:cubicBezTo>
                    <a:pt x="46" y="30"/>
                    <a:pt x="17" y="42"/>
                    <a:pt x="7" y="3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8" name="Freeform 772">
              <a:extLst>
                <a:ext uri="{FF2B5EF4-FFF2-40B4-BE49-F238E27FC236}">
                  <a16:creationId xmlns:a16="http://schemas.microsoft.com/office/drawing/2014/main" id="{16DE9E99-61D4-41E0-B3B1-A1FC60E5F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895"/>
              <a:ext cx="61" cy="52"/>
            </a:xfrm>
            <a:custGeom>
              <a:avLst/>
              <a:gdLst>
                <a:gd name="T0" fmla="*/ 6 w 63"/>
                <a:gd name="T1" fmla="*/ 35 h 54"/>
                <a:gd name="T2" fmla="*/ 9 w 63"/>
                <a:gd name="T3" fmla="*/ 8 h 54"/>
                <a:gd name="T4" fmla="*/ 44 w 63"/>
                <a:gd name="T5" fmla="*/ 11 h 54"/>
                <a:gd name="T6" fmla="*/ 10 w 63"/>
                <a:gd name="T7" fmla="*/ 3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4">
                  <a:moveTo>
                    <a:pt x="6" y="38"/>
                  </a:moveTo>
                  <a:cubicBezTo>
                    <a:pt x="4" y="28"/>
                    <a:pt x="0" y="16"/>
                    <a:pt x="9" y="8"/>
                  </a:cubicBezTo>
                  <a:cubicBezTo>
                    <a:pt x="18" y="0"/>
                    <a:pt x="41" y="1"/>
                    <a:pt x="48" y="11"/>
                  </a:cubicBezTo>
                  <a:cubicBezTo>
                    <a:pt x="63" y="31"/>
                    <a:pt x="17" y="54"/>
                    <a:pt x="10" y="3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9" name="Freeform 773">
              <a:extLst>
                <a:ext uri="{FF2B5EF4-FFF2-40B4-BE49-F238E27FC236}">
                  <a16:creationId xmlns:a16="http://schemas.microsoft.com/office/drawing/2014/main" id="{96F33252-8AF8-41B7-9176-8BD88D2C5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948"/>
              <a:ext cx="52" cy="47"/>
            </a:xfrm>
            <a:custGeom>
              <a:avLst/>
              <a:gdLst>
                <a:gd name="T0" fmla="*/ 44 w 54"/>
                <a:gd name="T1" fmla="*/ 0 h 49"/>
                <a:gd name="T2" fmla="*/ 13 w 54"/>
                <a:gd name="T3" fmla="*/ 12 h 49"/>
                <a:gd name="T4" fmla="*/ 1 w 54"/>
                <a:gd name="T5" fmla="*/ 26 h 49"/>
                <a:gd name="T6" fmla="*/ 12 w 54"/>
                <a:gd name="T7" fmla="*/ 42 h 49"/>
                <a:gd name="T8" fmla="*/ 31 w 54"/>
                <a:gd name="T9" fmla="*/ 31 h 49"/>
                <a:gd name="T10" fmla="*/ 44 w 54"/>
                <a:gd name="T11" fmla="*/ 20 h 49"/>
                <a:gd name="T12" fmla="*/ 39 w 54"/>
                <a:gd name="T13" fmla="*/ 1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9">
                  <a:moveTo>
                    <a:pt x="50" y="0"/>
                  </a:moveTo>
                  <a:cubicBezTo>
                    <a:pt x="35" y="0"/>
                    <a:pt x="27" y="5"/>
                    <a:pt x="14" y="13"/>
                  </a:cubicBezTo>
                  <a:cubicBezTo>
                    <a:pt x="7" y="18"/>
                    <a:pt x="2" y="20"/>
                    <a:pt x="1" y="29"/>
                  </a:cubicBezTo>
                  <a:cubicBezTo>
                    <a:pt x="0" y="37"/>
                    <a:pt x="3" y="48"/>
                    <a:pt x="12" y="48"/>
                  </a:cubicBezTo>
                  <a:cubicBezTo>
                    <a:pt x="21" y="49"/>
                    <a:pt x="27" y="38"/>
                    <a:pt x="34" y="34"/>
                  </a:cubicBezTo>
                  <a:cubicBezTo>
                    <a:pt x="40" y="31"/>
                    <a:pt x="47" y="30"/>
                    <a:pt x="50" y="23"/>
                  </a:cubicBezTo>
                  <a:cubicBezTo>
                    <a:pt x="54" y="16"/>
                    <a:pt x="52" y="5"/>
                    <a:pt x="45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0" name="Freeform 774">
              <a:extLst>
                <a:ext uri="{FF2B5EF4-FFF2-40B4-BE49-F238E27FC236}">
                  <a16:creationId xmlns:a16="http://schemas.microsoft.com/office/drawing/2014/main" id="{ACDB545D-A698-4939-92A7-2D3650753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3006"/>
              <a:ext cx="59" cy="63"/>
            </a:xfrm>
            <a:custGeom>
              <a:avLst/>
              <a:gdLst>
                <a:gd name="T0" fmla="*/ 48 w 61"/>
                <a:gd name="T1" fmla="*/ 8 h 66"/>
                <a:gd name="T2" fmla="*/ 22 w 61"/>
                <a:gd name="T3" fmla="*/ 1 h 66"/>
                <a:gd name="T4" fmla="*/ 1 w 61"/>
                <a:gd name="T5" fmla="*/ 20 h 66"/>
                <a:gd name="T6" fmla="*/ 44 w 61"/>
                <a:gd name="T7" fmla="*/ 1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6">
                  <a:moveTo>
                    <a:pt x="54" y="8"/>
                  </a:moveTo>
                  <a:cubicBezTo>
                    <a:pt x="44" y="6"/>
                    <a:pt x="35" y="0"/>
                    <a:pt x="25" y="1"/>
                  </a:cubicBezTo>
                  <a:cubicBezTo>
                    <a:pt x="14" y="2"/>
                    <a:pt x="1" y="11"/>
                    <a:pt x="1" y="23"/>
                  </a:cubicBezTo>
                  <a:cubicBezTo>
                    <a:pt x="0" y="66"/>
                    <a:pt x="61" y="31"/>
                    <a:pt x="49" y="1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1" name="Freeform 775">
              <a:extLst>
                <a:ext uri="{FF2B5EF4-FFF2-40B4-BE49-F238E27FC236}">
                  <a16:creationId xmlns:a16="http://schemas.microsoft.com/office/drawing/2014/main" id="{D9181BA2-08B0-4F9C-91AA-991A8B9F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042"/>
              <a:ext cx="53" cy="54"/>
            </a:xfrm>
            <a:custGeom>
              <a:avLst/>
              <a:gdLst>
                <a:gd name="T0" fmla="*/ 32 w 55"/>
                <a:gd name="T1" fmla="*/ 7 h 56"/>
                <a:gd name="T2" fmla="*/ 2 w 55"/>
                <a:gd name="T3" fmla="*/ 23 h 56"/>
                <a:gd name="T4" fmla="*/ 22 w 55"/>
                <a:gd name="T5" fmla="*/ 47 h 56"/>
                <a:gd name="T6" fmla="*/ 47 w 55"/>
                <a:gd name="T7" fmla="*/ 27 h 56"/>
                <a:gd name="T8" fmla="*/ 33 w 55"/>
                <a:gd name="T9" fmla="*/ 1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5" y="7"/>
                  </a:moveTo>
                  <a:cubicBezTo>
                    <a:pt x="19" y="9"/>
                    <a:pt x="7" y="0"/>
                    <a:pt x="2" y="26"/>
                  </a:cubicBezTo>
                  <a:cubicBezTo>
                    <a:pt x="0" y="41"/>
                    <a:pt x="8" y="56"/>
                    <a:pt x="25" y="53"/>
                  </a:cubicBezTo>
                  <a:cubicBezTo>
                    <a:pt x="32" y="51"/>
                    <a:pt x="51" y="38"/>
                    <a:pt x="53" y="30"/>
                  </a:cubicBezTo>
                  <a:cubicBezTo>
                    <a:pt x="55" y="20"/>
                    <a:pt x="43" y="14"/>
                    <a:pt x="36" y="1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2" name="Freeform 776">
              <a:extLst>
                <a:ext uri="{FF2B5EF4-FFF2-40B4-BE49-F238E27FC236}">
                  <a16:creationId xmlns:a16="http://schemas.microsoft.com/office/drawing/2014/main" id="{A8D43623-0458-4244-8A62-18CE3CB18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987"/>
              <a:ext cx="85" cy="63"/>
            </a:xfrm>
            <a:custGeom>
              <a:avLst/>
              <a:gdLst>
                <a:gd name="T0" fmla="*/ 12 w 89"/>
                <a:gd name="T1" fmla="*/ 51 h 66"/>
                <a:gd name="T2" fmla="*/ 26 w 89"/>
                <a:gd name="T3" fmla="*/ 10 h 66"/>
                <a:gd name="T4" fmla="*/ 68 w 89"/>
                <a:gd name="T5" fmla="*/ 20 h 66"/>
                <a:gd name="T6" fmla="*/ 49 w 89"/>
                <a:gd name="T7" fmla="*/ 28 h 66"/>
                <a:gd name="T8" fmla="*/ 36 w 89"/>
                <a:gd name="T9" fmla="*/ 40 h 66"/>
                <a:gd name="T10" fmla="*/ 14 w 89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66">
                  <a:moveTo>
                    <a:pt x="15" y="59"/>
                  </a:moveTo>
                  <a:cubicBezTo>
                    <a:pt x="0" y="46"/>
                    <a:pt x="14" y="18"/>
                    <a:pt x="29" y="10"/>
                  </a:cubicBezTo>
                  <a:cubicBezTo>
                    <a:pt x="37" y="5"/>
                    <a:pt x="89" y="0"/>
                    <a:pt x="77" y="23"/>
                  </a:cubicBezTo>
                  <a:cubicBezTo>
                    <a:pt x="73" y="30"/>
                    <a:pt x="60" y="29"/>
                    <a:pt x="55" y="31"/>
                  </a:cubicBezTo>
                  <a:cubicBezTo>
                    <a:pt x="48" y="35"/>
                    <a:pt x="46" y="41"/>
                    <a:pt x="42" y="46"/>
                  </a:cubicBezTo>
                  <a:cubicBezTo>
                    <a:pt x="36" y="55"/>
                    <a:pt x="28" y="66"/>
                    <a:pt x="17" y="6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3" name="Freeform 777">
              <a:extLst>
                <a:ext uri="{FF2B5EF4-FFF2-40B4-BE49-F238E27FC236}">
                  <a16:creationId xmlns:a16="http://schemas.microsoft.com/office/drawing/2014/main" id="{AF85D040-EDB4-46A1-949E-CFB8EE984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906"/>
              <a:ext cx="73" cy="75"/>
            </a:xfrm>
            <a:custGeom>
              <a:avLst/>
              <a:gdLst>
                <a:gd name="T0" fmla="*/ 2 w 76"/>
                <a:gd name="T1" fmla="*/ 50 h 78"/>
                <a:gd name="T2" fmla="*/ 42 w 76"/>
                <a:gd name="T3" fmla="*/ 9 h 78"/>
                <a:gd name="T4" fmla="*/ 59 w 76"/>
                <a:gd name="T5" fmla="*/ 47 h 78"/>
                <a:gd name="T6" fmla="*/ 23 w 76"/>
                <a:gd name="T7" fmla="*/ 68 h 78"/>
                <a:gd name="T8" fmla="*/ 5 w 76"/>
                <a:gd name="T9" fmla="*/ 5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8">
                  <a:moveTo>
                    <a:pt x="2" y="56"/>
                  </a:moveTo>
                  <a:cubicBezTo>
                    <a:pt x="0" y="30"/>
                    <a:pt x="18" y="0"/>
                    <a:pt x="48" y="9"/>
                  </a:cubicBezTo>
                  <a:cubicBezTo>
                    <a:pt x="70" y="15"/>
                    <a:pt x="76" y="34"/>
                    <a:pt x="66" y="53"/>
                  </a:cubicBezTo>
                  <a:cubicBezTo>
                    <a:pt x="58" y="69"/>
                    <a:pt x="45" y="78"/>
                    <a:pt x="26" y="77"/>
                  </a:cubicBezTo>
                  <a:cubicBezTo>
                    <a:pt x="15" y="77"/>
                    <a:pt x="9" y="70"/>
                    <a:pt x="5" y="6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4" name="Freeform 778">
              <a:extLst>
                <a:ext uri="{FF2B5EF4-FFF2-40B4-BE49-F238E27FC236}">
                  <a16:creationId xmlns:a16="http://schemas.microsoft.com/office/drawing/2014/main" id="{1F666F2C-74C2-4404-BE54-97E0915C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3038"/>
              <a:ext cx="61" cy="66"/>
            </a:xfrm>
            <a:custGeom>
              <a:avLst/>
              <a:gdLst>
                <a:gd name="T0" fmla="*/ 49 w 64"/>
                <a:gd name="T1" fmla="*/ 4 h 69"/>
                <a:gd name="T2" fmla="*/ 6 w 64"/>
                <a:gd name="T3" fmla="*/ 18 h 69"/>
                <a:gd name="T4" fmla="*/ 6 w 64"/>
                <a:gd name="T5" fmla="*/ 44 h 69"/>
                <a:gd name="T6" fmla="*/ 26 w 64"/>
                <a:gd name="T7" fmla="*/ 55 h 69"/>
                <a:gd name="T8" fmla="*/ 31 w 64"/>
                <a:gd name="T9" fmla="*/ 39 h 69"/>
                <a:gd name="T10" fmla="*/ 47 w 64"/>
                <a:gd name="T11" fmla="*/ 29 h 69"/>
                <a:gd name="T12" fmla="*/ 49 w 64"/>
                <a:gd name="T13" fmla="*/ 6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69">
                  <a:moveTo>
                    <a:pt x="56" y="4"/>
                  </a:moveTo>
                  <a:cubicBezTo>
                    <a:pt x="40" y="0"/>
                    <a:pt x="14" y="7"/>
                    <a:pt x="6" y="21"/>
                  </a:cubicBezTo>
                  <a:cubicBezTo>
                    <a:pt x="0" y="31"/>
                    <a:pt x="0" y="40"/>
                    <a:pt x="6" y="50"/>
                  </a:cubicBezTo>
                  <a:cubicBezTo>
                    <a:pt x="9" y="55"/>
                    <a:pt x="21" y="69"/>
                    <a:pt x="29" y="64"/>
                  </a:cubicBezTo>
                  <a:cubicBezTo>
                    <a:pt x="34" y="61"/>
                    <a:pt x="31" y="50"/>
                    <a:pt x="37" y="45"/>
                  </a:cubicBezTo>
                  <a:cubicBezTo>
                    <a:pt x="42" y="40"/>
                    <a:pt x="49" y="38"/>
                    <a:pt x="54" y="32"/>
                  </a:cubicBezTo>
                  <a:cubicBezTo>
                    <a:pt x="59" y="25"/>
                    <a:pt x="64" y="11"/>
                    <a:pt x="56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5" name="Freeform 779">
              <a:extLst>
                <a:ext uri="{FF2B5EF4-FFF2-40B4-BE49-F238E27FC236}">
                  <a16:creationId xmlns:a16="http://schemas.microsoft.com/office/drawing/2014/main" id="{3A07F2FD-C14E-4EE8-B771-D8FDCE8CA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889"/>
              <a:ext cx="71" cy="61"/>
            </a:xfrm>
            <a:custGeom>
              <a:avLst/>
              <a:gdLst>
                <a:gd name="T0" fmla="*/ 28 w 75"/>
                <a:gd name="T1" fmla="*/ 51 h 64"/>
                <a:gd name="T2" fmla="*/ 63 w 75"/>
                <a:gd name="T3" fmla="*/ 30 h 64"/>
                <a:gd name="T4" fmla="*/ 51 w 75"/>
                <a:gd name="T5" fmla="*/ 33 h 64"/>
                <a:gd name="T6" fmla="*/ 45 w 75"/>
                <a:gd name="T7" fmla="*/ 44 h 64"/>
                <a:gd name="T8" fmla="*/ 29 w 75"/>
                <a:gd name="T9" fmla="*/ 4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4">
                  <a:moveTo>
                    <a:pt x="34" y="59"/>
                  </a:moveTo>
                  <a:cubicBezTo>
                    <a:pt x="0" y="30"/>
                    <a:pt x="75" y="0"/>
                    <a:pt x="75" y="35"/>
                  </a:cubicBezTo>
                  <a:cubicBezTo>
                    <a:pt x="71" y="37"/>
                    <a:pt x="64" y="36"/>
                    <a:pt x="60" y="39"/>
                  </a:cubicBezTo>
                  <a:cubicBezTo>
                    <a:pt x="55" y="42"/>
                    <a:pt x="56" y="46"/>
                    <a:pt x="54" y="50"/>
                  </a:cubicBezTo>
                  <a:cubicBezTo>
                    <a:pt x="50" y="56"/>
                    <a:pt x="42" y="64"/>
                    <a:pt x="35" y="5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6" name="Freeform 780">
              <a:extLst>
                <a:ext uri="{FF2B5EF4-FFF2-40B4-BE49-F238E27FC236}">
                  <a16:creationId xmlns:a16="http://schemas.microsoft.com/office/drawing/2014/main" id="{064C1162-702D-4E28-A5B2-385842EDE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889"/>
              <a:ext cx="53" cy="54"/>
            </a:xfrm>
            <a:custGeom>
              <a:avLst/>
              <a:gdLst>
                <a:gd name="T0" fmla="*/ 11 w 55"/>
                <a:gd name="T1" fmla="*/ 50 h 56"/>
                <a:gd name="T2" fmla="*/ 40 w 55"/>
                <a:gd name="T3" fmla="*/ 26 h 56"/>
                <a:gd name="T4" fmla="*/ 13 w 55"/>
                <a:gd name="T5" fmla="*/ 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6">
                  <a:moveTo>
                    <a:pt x="11" y="56"/>
                  </a:moveTo>
                  <a:cubicBezTo>
                    <a:pt x="0" y="35"/>
                    <a:pt x="33" y="0"/>
                    <a:pt x="45" y="29"/>
                  </a:cubicBezTo>
                  <a:cubicBezTo>
                    <a:pt x="55" y="54"/>
                    <a:pt x="33" y="55"/>
                    <a:pt x="15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7" name="Freeform 781">
              <a:extLst>
                <a:ext uri="{FF2B5EF4-FFF2-40B4-BE49-F238E27FC236}">
                  <a16:creationId xmlns:a16="http://schemas.microsoft.com/office/drawing/2014/main" id="{F33CE72E-EC5F-4F2D-8CCB-F7C317133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939"/>
              <a:ext cx="49" cy="42"/>
            </a:xfrm>
            <a:custGeom>
              <a:avLst/>
              <a:gdLst>
                <a:gd name="T0" fmla="*/ 8 w 52"/>
                <a:gd name="T1" fmla="*/ 20 h 44"/>
                <a:gd name="T2" fmla="*/ 37 w 52"/>
                <a:gd name="T3" fmla="*/ 26 h 44"/>
                <a:gd name="T4" fmla="*/ 20 w 52"/>
                <a:gd name="T5" fmla="*/ 31 h 44"/>
                <a:gd name="T6" fmla="*/ 8 w 52"/>
                <a:gd name="T7" fmla="*/ 2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4">
                  <a:moveTo>
                    <a:pt x="9" y="23"/>
                  </a:moveTo>
                  <a:cubicBezTo>
                    <a:pt x="0" y="3"/>
                    <a:pt x="52" y="0"/>
                    <a:pt x="43" y="29"/>
                  </a:cubicBezTo>
                  <a:cubicBezTo>
                    <a:pt x="41" y="38"/>
                    <a:pt x="29" y="44"/>
                    <a:pt x="23" y="36"/>
                  </a:cubicBezTo>
                  <a:cubicBezTo>
                    <a:pt x="18" y="31"/>
                    <a:pt x="22" y="21"/>
                    <a:pt x="11" y="2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8" name="Freeform 782">
              <a:extLst>
                <a:ext uri="{FF2B5EF4-FFF2-40B4-BE49-F238E27FC236}">
                  <a16:creationId xmlns:a16="http://schemas.microsoft.com/office/drawing/2014/main" id="{3989D4B4-7DBE-417C-B5CE-EFEFBB4D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990"/>
              <a:ext cx="49" cy="64"/>
            </a:xfrm>
            <a:custGeom>
              <a:avLst/>
              <a:gdLst>
                <a:gd name="T0" fmla="*/ 38 w 51"/>
                <a:gd name="T1" fmla="*/ 10 h 67"/>
                <a:gd name="T2" fmla="*/ 6 w 51"/>
                <a:gd name="T3" fmla="*/ 19 h 67"/>
                <a:gd name="T4" fmla="*/ 18 w 51"/>
                <a:gd name="T5" fmla="*/ 52 h 67"/>
                <a:gd name="T6" fmla="*/ 29 w 51"/>
                <a:gd name="T7" fmla="*/ 37 h 67"/>
                <a:gd name="T8" fmla="*/ 39 w 51"/>
                <a:gd name="T9" fmla="*/ 32 h 67"/>
                <a:gd name="T10" fmla="*/ 39 w 51"/>
                <a:gd name="T11" fmla="*/ 1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67">
                  <a:moveTo>
                    <a:pt x="44" y="10"/>
                  </a:moveTo>
                  <a:cubicBezTo>
                    <a:pt x="32" y="0"/>
                    <a:pt x="13" y="11"/>
                    <a:pt x="6" y="22"/>
                  </a:cubicBezTo>
                  <a:cubicBezTo>
                    <a:pt x="0" y="31"/>
                    <a:pt x="1" y="67"/>
                    <a:pt x="21" y="60"/>
                  </a:cubicBezTo>
                  <a:cubicBezTo>
                    <a:pt x="29" y="58"/>
                    <a:pt x="27" y="48"/>
                    <a:pt x="32" y="43"/>
                  </a:cubicBezTo>
                  <a:cubicBezTo>
                    <a:pt x="36" y="39"/>
                    <a:pt x="41" y="40"/>
                    <a:pt x="45" y="37"/>
                  </a:cubicBezTo>
                  <a:cubicBezTo>
                    <a:pt x="51" y="32"/>
                    <a:pt x="49" y="21"/>
                    <a:pt x="45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9" name="Freeform 783">
              <a:extLst>
                <a:ext uri="{FF2B5EF4-FFF2-40B4-BE49-F238E27FC236}">
                  <a16:creationId xmlns:a16="http://schemas.microsoft.com/office/drawing/2014/main" id="{7CC6914B-A2E4-488D-93F0-5EF5B9DBA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892"/>
              <a:ext cx="58" cy="62"/>
            </a:xfrm>
            <a:custGeom>
              <a:avLst/>
              <a:gdLst>
                <a:gd name="T0" fmla="*/ 17 w 61"/>
                <a:gd name="T1" fmla="*/ 50 h 65"/>
                <a:gd name="T2" fmla="*/ 48 w 61"/>
                <a:gd name="T3" fmla="*/ 30 h 65"/>
                <a:gd name="T4" fmla="*/ 33 w 61"/>
                <a:gd name="T5" fmla="*/ 36 h 65"/>
                <a:gd name="T6" fmla="*/ 18 w 61"/>
                <a:gd name="T7" fmla="*/ 4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20" y="58"/>
                  </a:moveTo>
                  <a:cubicBezTo>
                    <a:pt x="0" y="22"/>
                    <a:pt x="61" y="0"/>
                    <a:pt x="57" y="34"/>
                  </a:cubicBezTo>
                  <a:cubicBezTo>
                    <a:pt x="55" y="50"/>
                    <a:pt x="46" y="36"/>
                    <a:pt x="39" y="42"/>
                  </a:cubicBezTo>
                  <a:cubicBezTo>
                    <a:pt x="34" y="45"/>
                    <a:pt x="31" y="65"/>
                    <a:pt x="21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0" name="Freeform 784">
              <a:extLst>
                <a:ext uri="{FF2B5EF4-FFF2-40B4-BE49-F238E27FC236}">
                  <a16:creationId xmlns:a16="http://schemas.microsoft.com/office/drawing/2014/main" id="{8DEE374B-3B07-4205-A7BB-8D696852F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2932"/>
              <a:ext cx="84" cy="78"/>
            </a:xfrm>
            <a:custGeom>
              <a:avLst/>
              <a:gdLst>
                <a:gd name="T0" fmla="*/ 67 w 87"/>
                <a:gd name="T1" fmla="*/ 26 h 81"/>
                <a:gd name="T2" fmla="*/ 34 w 87"/>
                <a:gd name="T3" fmla="*/ 71 h 81"/>
                <a:gd name="T4" fmla="*/ 47 w 87"/>
                <a:gd name="T5" fmla="*/ 57 h 81"/>
                <a:gd name="T6" fmla="*/ 65 w 87"/>
                <a:gd name="T7" fmla="*/ 46 h 81"/>
                <a:gd name="T8" fmla="*/ 69 w 87"/>
                <a:gd name="T9" fmla="*/ 3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1">
                  <a:moveTo>
                    <a:pt x="74" y="29"/>
                  </a:moveTo>
                  <a:cubicBezTo>
                    <a:pt x="39" y="0"/>
                    <a:pt x="0" y="77"/>
                    <a:pt x="37" y="80"/>
                  </a:cubicBezTo>
                  <a:cubicBezTo>
                    <a:pt x="49" y="81"/>
                    <a:pt x="49" y="71"/>
                    <a:pt x="53" y="63"/>
                  </a:cubicBezTo>
                  <a:cubicBezTo>
                    <a:pt x="58" y="54"/>
                    <a:pt x="62" y="54"/>
                    <a:pt x="71" y="52"/>
                  </a:cubicBezTo>
                  <a:cubicBezTo>
                    <a:pt x="82" y="50"/>
                    <a:pt x="87" y="43"/>
                    <a:pt x="77" y="3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1" name="Freeform 785">
              <a:extLst>
                <a:ext uri="{FF2B5EF4-FFF2-40B4-BE49-F238E27FC236}">
                  <a16:creationId xmlns:a16="http://schemas.microsoft.com/office/drawing/2014/main" id="{DC590A3E-77FB-4682-B05C-22B9946A3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3053"/>
              <a:ext cx="54" cy="55"/>
            </a:xfrm>
            <a:custGeom>
              <a:avLst/>
              <a:gdLst>
                <a:gd name="T0" fmla="*/ 39 w 56"/>
                <a:gd name="T1" fmla="*/ 15 h 57"/>
                <a:gd name="T2" fmla="*/ 19 w 56"/>
                <a:gd name="T3" fmla="*/ 48 h 57"/>
                <a:gd name="T4" fmla="*/ 32 w 56"/>
                <a:gd name="T5" fmla="*/ 45 h 57"/>
                <a:gd name="T6" fmla="*/ 42 w 56"/>
                <a:gd name="T7" fmla="*/ 40 h 57"/>
                <a:gd name="T8" fmla="*/ 38 w 56"/>
                <a:gd name="T9" fmla="*/ 1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42" y="18"/>
                  </a:moveTo>
                  <a:cubicBezTo>
                    <a:pt x="20" y="0"/>
                    <a:pt x="0" y="43"/>
                    <a:pt x="22" y="54"/>
                  </a:cubicBezTo>
                  <a:cubicBezTo>
                    <a:pt x="29" y="57"/>
                    <a:pt x="30" y="54"/>
                    <a:pt x="35" y="51"/>
                  </a:cubicBezTo>
                  <a:cubicBezTo>
                    <a:pt x="38" y="49"/>
                    <a:pt x="46" y="47"/>
                    <a:pt x="48" y="45"/>
                  </a:cubicBezTo>
                  <a:cubicBezTo>
                    <a:pt x="56" y="37"/>
                    <a:pt x="48" y="26"/>
                    <a:pt x="41" y="2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2" name="Freeform 786">
              <a:extLst>
                <a:ext uri="{FF2B5EF4-FFF2-40B4-BE49-F238E27FC236}">
                  <a16:creationId xmlns:a16="http://schemas.microsoft.com/office/drawing/2014/main" id="{FD3736C6-FD6A-44A7-9666-9EC2B6C6E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3020"/>
              <a:ext cx="45" cy="39"/>
            </a:xfrm>
            <a:custGeom>
              <a:avLst/>
              <a:gdLst>
                <a:gd name="T0" fmla="*/ 32 w 47"/>
                <a:gd name="T1" fmla="*/ 6 h 40"/>
                <a:gd name="T2" fmla="*/ 17 w 47"/>
                <a:gd name="T3" fmla="*/ 37 h 40"/>
                <a:gd name="T4" fmla="*/ 26 w 47"/>
                <a:gd name="T5" fmla="*/ 30 h 40"/>
                <a:gd name="T6" fmla="*/ 34 w 47"/>
                <a:gd name="T7" fmla="*/ 22 h 40"/>
                <a:gd name="T8" fmla="*/ 33 w 47"/>
                <a:gd name="T9" fmla="*/ 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35" y="6"/>
                  </a:moveTo>
                  <a:cubicBezTo>
                    <a:pt x="12" y="0"/>
                    <a:pt x="0" y="38"/>
                    <a:pt x="20" y="40"/>
                  </a:cubicBezTo>
                  <a:cubicBezTo>
                    <a:pt x="26" y="40"/>
                    <a:pt x="25" y="37"/>
                    <a:pt x="29" y="33"/>
                  </a:cubicBezTo>
                  <a:cubicBezTo>
                    <a:pt x="32" y="30"/>
                    <a:pt x="37" y="28"/>
                    <a:pt x="40" y="25"/>
                  </a:cubicBezTo>
                  <a:cubicBezTo>
                    <a:pt x="46" y="18"/>
                    <a:pt x="47" y="8"/>
                    <a:pt x="37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3" name="Freeform 787">
              <a:extLst>
                <a:ext uri="{FF2B5EF4-FFF2-40B4-BE49-F238E27FC236}">
                  <a16:creationId xmlns:a16="http://schemas.microsoft.com/office/drawing/2014/main" id="{54EFAD64-A3CA-4EF3-B916-70620526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906"/>
              <a:ext cx="43" cy="40"/>
            </a:xfrm>
            <a:custGeom>
              <a:avLst/>
              <a:gdLst>
                <a:gd name="T0" fmla="*/ 38 w 45"/>
                <a:gd name="T1" fmla="*/ 0 h 41"/>
                <a:gd name="T2" fmla="*/ 12 w 45"/>
                <a:gd name="T3" fmla="*/ 11 h 41"/>
                <a:gd name="T4" fmla="*/ 11 w 45"/>
                <a:gd name="T5" fmla="*/ 31 h 41"/>
                <a:gd name="T6" fmla="*/ 31 w 45"/>
                <a:gd name="T7" fmla="*/ 21 h 41"/>
                <a:gd name="T8" fmla="*/ 36 w 45"/>
                <a:gd name="T9" fmla="*/ 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1">
                  <a:moveTo>
                    <a:pt x="44" y="0"/>
                  </a:moveTo>
                  <a:cubicBezTo>
                    <a:pt x="31" y="0"/>
                    <a:pt x="25" y="4"/>
                    <a:pt x="15" y="11"/>
                  </a:cubicBezTo>
                  <a:cubicBezTo>
                    <a:pt x="8" y="18"/>
                    <a:pt x="0" y="27"/>
                    <a:pt x="11" y="34"/>
                  </a:cubicBezTo>
                  <a:cubicBezTo>
                    <a:pt x="22" y="41"/>
                    <a:pt x="28" y="31"/>
                    <a:pt x="35" y="24"/>
                  </a:cubicBezTo>
                  <a:cubicBezTo>
                    <a:pt x="42" y="17"/>
                    <a:pt x="45" y="15"/>
                    <a:pt x="42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4" name="Freeform 788">
              <a:extLst>
                <a:ext uri="{FF2B5EF4-FFF2-40B4-BE49-F238E27FC236}">
                  <a16:creationId xmlns:a16="http://schemas.microsoft.com/office/drawing/2014/main" id="{48052625-F67F-49F9-8541-BE987A673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3042"/>
              <a:ext cx="37" cy="41"/>
            </a:xfrm>
            <a:custGeom>
              <a:avLst/>
              <a:gdLst>
                <a:gd name="T0" fmla="*/ 31 w 39"/>
                <a:gd name="T1" fmla="*/ 12 h 42"/>
                <a:gd name="T2" fmla="*/ 7 w 39"/>
                <a:gd name="T3" fmla="*/ 24 h 42"/>
                <a:gd name="T4" fmla="*/ 26 w 39"/>
                <a:gd name="T5" fmla="*/ 32 h 42"/>
                <a:gd name="T6" fmla="*/ 33 w 39"/>
                <a:gd name="T7" fmla="*/ 1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2">
                  <a:moveTo>
                    <a:pt x="37" y="12"/>
                  </a:moveTo>
                  <a:cubicBezTo>
                    <a:pt x="24" y="0"/>
                    <a:pt x="0" y="9"/>
                    <a:pt x="7" y="27"/>
                  </a:cubicBezTo>
                  <a:cubicBezTo>
                    <a:pt x="11" y="38"/>
                    <a:pt x="20" y="42"/>
                    <a:pt x="30" y="35"/>
                  </a:cubicBezTo>
                  <a:cubicBezTo>
                    <a:pt x="37" y="29"/>
                    <a:pt x="35" y="22"/>
                    <a:pt x="39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5" name="Freeform 789">
              <a:extLst>
                <a:ext uri="{FF2B5EF4-FFF2-40B4-BE49-F238E27FC236}">
                  <a16:creationId xmlns:a16="http://schemas.microsoft.com/office/drawing/2014/main" id="{F977298E-0EE0-464F-A349-8F7550C8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" y="2340"/>
              <a:ext cx="40" cy="87"/>
            </a:xfrm>
            <a:custGeom>
              <a:avLst/>
              <a:gdLst>
                <a:gd name="T0" fmla="*/ 28 w 42"/>
                <a:gd name="T1" fmla="*/ 4 h 91"/>
                <a:gd name="T2" fmla="*/ 15 w 42"/>
                <a:gd name="T3" fmla="*/ 0 h 91"/>
                <a:gd name="T4" fmla="*/ 5 w 42"/>
                <a:gd name="T5" fmla="*/ 15 h 91"/>
                <a:gd name="T6" fmla="*/ 25 w 42"/>
                <a:gd name="T7" fmla="*/ 76 h 91"/>
                <a:gd name="T8" fmla="*/ 31 w 42"/>
                <a:gd name="T9" fmla="*/ 64 h 91"/>
                <a:gd name="T10" fmla="*/ 35 w 42"/>
                <a:gd name="T11" fmla="*/ 39 h 91"/>
                <a:gd name="T12" fmla="*/ 26 w 42"/>
                <a:gd name="T13" fmla="*/ 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1">
                  <a:moveTo>
                    <a:pt x="31" y="4"/>
                  </a:moveTo>
                  <a:cubicBezTo>
                    <a:pt x="28" y="1"/>
                    <a:pt x="23" y="0"/>
                    <a:pt x="18" y="0"/>
                  </a:cubicBezTo>
                  <a:cubicBezTo>
                    <a:pt x="9" y="2"/>
                    <a:pt x="8" y="10"/>
                    <a:pt x="5" y="18"/>
                  </a:cubicBezTo>
                  <a:cubicBezTo>
                    <a:pt x="0" y="37"/>
                    <a:pt x="5" y="78"/>
                    <a:pt x="28" y="87"/>
                  </a:cubicBezTo>
                  <a:cubicBezTo>
                    <a:pt x="39" y="91"/>
                    <a:pt x="37" y="81"/>
                    <a:pt x="37" y="73"/>
                  </a:cubicBezTo>
                  <a:cubicBezTo>
                    <a:pt x="38" y="63"/>
                    <a:pt x="40" y="54"/>
                    <a:pt x="41" y="45"/>
                  </a:cubicBezTo>
                  <a:cubicBezTo>
                    <a:pt x="42" y="29"/>
                    <a:pt x="37" y="19"/>
                    <a:pt x="29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6" name="Freeform 790">
              <a:extLst>
                <a:ext uri="{FF2B5EF4-FFF2-40B4-BE49-F238E27FC236}">
                  <a16:creationId xmlns:a16="http://schemas.microsoft.com/office/drawing/2014/main" id="{1DBF36E5-E404-41ED-B953-8F73E12E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2397"/>
              <a:ext cx="25" cy="54"/>
            </a:xfrm>
            <a:custGeom>
              <a:avLst/>
              <a:gdLst>
                <a:gd name="T0" fmla="*/ 19 w 26"/>
                <a:gd name="T1" fmla="*/ 0 h 57"/>
                <a:gd name="T2" fmla="*/ 2 w 26"/>
                <a:gd name="T3" fmla="*/ 18 h 57"/>
                <a:gd name="T4" fmla="*/ 13 w 26"/>
                <a:gd name="T5" fmla="*/ 42 h 57"/>
                <a:gd name="T6" fmla="*/ 16 w 26"/>
                <a:gd name="T7" fmla="*/ 28 h 57"/>
                <a:gd name="T8" fmla="*/ 21 w 26"/>
                <a:gd name="T9" fmla="*/ 14 h 57"/>
                <a:gd name="T10" fmla="*/ 18 w 26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7">
                  <a:moveTo>
                    <a:pt x="22" y="0"/>
                  </a:moveTo>
                  <a:cubicBezTo>
                    <a:pt x="12" y="3"/>
                    <a:pt x="5" y="11"/>
                    <a:pt x="2" y="21"/>
                  </a:cubicBezTo>
                  <a:cubicBezTo>
                    <a:pt x="0" y="25"/>
                    <a:pt x="1" y="57"/>
                    <a:pt x="14" y="49"/>
                  </a:cubicBezTo>
                  <a:cubicBezTo>
                    <a:pt x="17" y="47"/>
                    <a:pt x="18" y="37"/>
                    <a:pt x="19" y="34"/>
                  </a:cubicBezTo>
                  <a:cubicBezTo>
                    <a:pt x="20" y="28"/>
                    <a:pt x="23" y="23"/>
                    <a:pt x="24" y="17"/>
                  </a:cubicBezTo>
                  <a:cubicBezTo>
                    <a:pt x="25" y="12"/>
                    <a:pt x="26" y="3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7" name="Freeform 791">
              <a:extLst>
                <a:ext uri="{FF2B5EF4-FFF2-40B4-BE49-F238E27FC236}">
                  <a16:creationId xmlns:a16="http://schemas.microsoft.com/office/drawing/2014/main" id="{7F6CBFFA-291F-479A-96E5-95655D0AD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2462"/>
              <a:ext cx="37" cy="73"/>
            </a:xfrm>
            <a:custGeom>
              <a:avLst/>
              <a:gdLst>
                <a:gd name="T0" fmla="*/ 12 w 39"/>
                <a:gd name="T1" fmla="*/ 3 h 76"/>
                <a:gd name="T2" fmla="*/ 1 w 39"/>
                <a:gd name="T3" fmla="*/ 32 h 76"/>
                <a:gd name="T4" fmla="*/ 21 w 39"/>
                <a:gd name="T5" fmla="*/ 53 h 76"/>
                <a:gd name="T6" fmla="*/ 14 w 39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6">
                  <a:moveTo>
                    <a:pt x="15" y="3"/>
                  </a:moveTo>
                  <a:cubicBezTo>
                    <a:pt x="3" y="11"/>
                    <a:pt x="0" y="20"/>
                    <a:pt x="1" y="35"/>
                  </a:cubicBezTo>
                  <a:cubicBezTo>
                    <a:pt x="2" y="44"/>
                    <a:pt x="10" y="76"/>
                    <a:pt x="24" y="59"/>
                  </a:cubicBezTo>
                  <a:cubicBezTo>
                    <a:pt x="33" y="49"/>
                    <a:pt x="39" y="1"/>
                    <a:pt x="17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8" name="Freeform 792">
              <a:extLst>
                <a:ext uri="{FF2B5EF4-FFF2-40B4-BE49-F238E27FC236}">
                  <a16:creationId xmlns:a16="http://schemas.microsoft.com/office/drawing/2014/main" id="{4729C5D8-8E32-4757-89F7-F70E135CF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2456"/>
              <a:ext cx="36" cy="61"/>
            </a:xfrm>
            <a:custGeom>
              <a:avLst/>
              <a:gdLst>
                <a:gd name="T0" fmla="*/ 2 w 37"/>
                <a:gd name="T1" fmla="*/ 55 h 64"/>
                <a:gd name="T2" fmla="*/ 11 w 37"/>
                <a:gd name="T3" fmla="*/ 10 h 64"/>
                <a:gd name="T4" fmla="*/ 33 w 37"/>
                <a:gd name="T5" fmla="*/ 24 h 64"/>
                <a:gd name="T6" fmla="*/ 22 w 37"/>
                <a:gd name="T7" fmla="*/ 40 h 64"/>
                <a:gd name="T8" fmla="*/ 16 w 37"/>
                <a:gd name="T9" fmla="*/ 39 h 64"/>
                <a:gd name="T10" fmla="*/ 3 w 37"/>
                <a:gd name="T11" fmla="*/ 5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64">
                  <a:moveTo>
                    <a:pt x="2" y="64"/>
                  </a:moveTo>
                  <a:cubicBezTo>
                    <a:pt x="2" y="48"/>
                    <a:pt x="0" y="23"/>
                    <a:pt x="11" y="11"/>
                  </a:cubicBezTo>
                  <a:cubicBezTo>
                    <a:pt x="21" y="0"/>
                    <a:pt x="34" y="17"/>
                    <a:pt x="36" y="27"/>
                  </a:cubicBezTo>
                  <a:cubicBezTo>
                    <a:pt x="37" y="37"/>
                    <a:pt x="35" y="46"/>
                    <a:pt x="25" y="46"/>
                  </a:cubicBezTo>
                  <a:cubicBezTo>
                    <a:pt x="22" y="46"/>
                    <a:pt x="20" y="44"/>
                    <a:pt x="16" y="45"/>
                  </a:cubicBezTo>
                  <a:cubicBezTo>
                    <a:pt x="11" y="47"/>
                    <a:pt x="7" y="54"/>
                    <a:pt x="3" y="5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9" name="Freeform 793">
              <a:extLst>
                <a:ext uri="{FF2B5EF4-FFF2-40B4-BE49-F238E27FC236}">
                  <a16:creationId xmlns:a16="http://schemas.microsoft.com/office/drawing/2014/main" id="{CD58C2EA-246B-4A38-A3E0-D5A995AD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475"/>
              <a:ext cx="42" cy="54"/>
            </a:xfrm>
            <a:custGeom>
              <a:avLst/>
              <a:gdLst>
                <a:gd name="T0" fmla="*/ 30 w 44"/>
                <a:gd name="T1" fmla="*/ 12 h 56"/>
                <a:gd name="T2" fmla="*/ 15 w 44"/>
                <a:gd name="T3" fmla="*/ 43 h 56"/>
                <a:gd name="T4" fmla="*/ 31 w 44"/>
                <a:gd name="T5" fmla="*/ 33 h 56"/>
                <a:gd name="T6" fmla="*/ 28 w 44"/>
                <a:gd name="T7" fmla="*/ 1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33" y="12"/>
                  </a:moveTo>
                  <a:cubicBezTo>
                    <a:pt x="15" y="0"/>
                    <a:pt x="0" y="38"/>
                    <a:pt x="18" y="49"/>
                  </a:cubicBezTo>
                  <a:cubicBezTo>
                    <a:pt x="31" y="56"/>
                    <a:pt x="30" y="46"/>
                    <a:pt x="35" y="36"/>
                  </a:cubicBezTo>
                  <a:cubicBezTo>
                    <a:pt x="38" y="30"/>
                    <a:pt x="44" y="15"/>
                    <a:pt x="31" y="1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0" name="Freeform 794">
              <a:extLst>
                <a:ext uri="{FF2B5EF4-FFF2-40B4-BE49-F238E27FC236}">
                  <a16:creationId xmlns:a16="http://schemas.microsoft.com/office/drawing/2014/main" id="{889D5C52-9A30-4F15-9F73-7D7D6ECDB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514"/>
              <a:ext cx="40" cy="58"/>
            </a:xfrm>
            <a:custGeom>
              <a:avLst/>
              <a:gdLst>
                <a:gd name="T0" fmla="*/ 23 w 42"/>
                <a:gd name="T1" fmla="*/ 10 h 61"/>
                <a:gd name="T2" fmla="*/ 21 w 42"/>
                <a:gd name="T3" fmla="*/ 46 h 61"/>
                <a:gd name="T4" fmla="*/ 35 w 42"/>
                <a:gd name="T5" fmla="*/ 21 h 61"/>
                <a:gd name="T6" fmla="*/ 21 w 42"/>
                <a:gd name="T7" fmla="*/ 1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1">
                  <a:moveTo>
                    <a:pt x="26" y="12"/>
                  </a:moveTo>
                  <a:cubicBezTo>
                    <a:pt x="0" y="0"/>
                    <a:pt x="1" y="61"/>
                    <a:pt x="24" y="53"/>
                  </a:cubicBezTo>
                  <a:cubicBezTo>
                    <a:pt x="34" y="51"/>
                    <a:pt x="42" y="33"/>
                    <a:pt x="41" y="24"/>
                  </a:cubicBezTo>
                  <a:cubicBezTo>
                    <a:pt x="41" y="18"/>
                    <a:pt x="32" y="3"/>
                    <a:pt x="24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1" name="Freeform 795">
              <a:extLst>
                <a:ext uri="{FF2B5EF4-FFF2-40B4-BE49-F238E27FC236}">
                  <a16:creationId xmlns:a16="http://schemas.microsoft.com/office/drawing/2014/main" id="{EB333866-1AD8-4727-8DAF-BFC721BA2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2537"/>
              <a:ext cx="25" cy="61"/>
            </a:xfrm>
            <a:custGeom>
              <a:avLst/>
              <a:gdLst>
                <a:gd name="T0" fmla="*/ 22 w 26"/>
                <a:gd name="T1" fmla="*/ 3 h 64"/>
                <a:gd name="T2" fmla="*/ 6 w 26"/>
                <a:gd name="T3" fmla="*/ 10 h 64"/>
                <a:gd name="T4" fmla="*/ 0 w 26"/>
                <a:gd name="T5" fmla="*/ 25 h 64"/>
                <a:gd name="T6" fmla="*/ 13 w 26"/>
                <a:gd name="T7" fmla="*/ 51 h 64"/>
                <a:gd name="T8" fmla="*/ 17 w 26"/>
                <a:gd name="T9" fmla="*/ 23 h 64"/>
                <a:gd name="T10" fmla="*/ 19 w 26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4">
                  <a:moveTo>
                    <a:pt x="25" y="3"/>
                  </a:moveTo>
                  <a:cubicBezTo>
                    <a:pt x="16" y="0"/>
                    <a:pt x="10" y="4"/>
                    <a:pt x="6" y="12"/>
                  </a:cubicBezTo>
                  <a:cubicBezTo>
                    <a:pt x="3" y="16"/>
                    <a:pt x="0" y="23"/>
                    <a:pt x="0" y="28"/>
                  </a:cubicBezTo>
                  <a:cubicBezTo>
                    <a:pt x="0" y="33"/>
                    <a:pt x="5" y="64"/>
                    <a:pt x="16" y="59"/>
                  </a:cubicBezTo>
                  <a:cubicBezTo>
                    <a:pt x="26" y="54"/>
                    <a:pt x="19" y="34"/>
                    <a:pt x="20" y="26"/>
                  </a:cubicBezTo>
                  <a:cubicBezTo>
                    <a:pt x="21" y="19"/>
                    <a:pt x="26" y="10"/>
                    <a:pt x="22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2" name="Freeform 796">
              <a:extLst>
                <a:ext uri="{FF2B5EF4-FFF2-40B4-BE49-F238E27FC236}">
                  <a16:creationId xmlns:a16="http://schemas.microsoft.com/office/drawing/2014/main" id="{B69D918C-B391-4D15-8BD9-EA78F8267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2603"/>
              <a:ext cx="28" cy="61"/>
            </a:xfrm>
            <a:custGeom>
              <a:avLst/>
              <a:gdLst>
                <a:gd name="T0" fmla="*/ 17 w 30"/>
                <a:gd name="T1" fmla="*/ 3 h 64"/>
                <a:gd name="T2" fmla="*/ 12 w 30"/>
                <a:gd name="T3" fmla="*/ 0 h 64"/>
                <a:gd name="T4" fmla="*/ 7 w 30"/>
                <a:gd name="T5" fmla="*/ 44 h 64"/>
                <a:gd name="T6" fmla="*/ 21 w 30"/>
                <a:gd name="T7" fmla="*/ 48 h 64"/>
                <a:gd name="T8" fmla="*/ 21 w 30"/>
                <a:gd name="T9" fmla="*/ 21 h 64"/>
                <a:gd name="T10" fmla="*/ 17 w 30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4">
                  <a:moveTo>
                    <a:pt x="20" y="3"/>
                  </a:moveTo>
                  <a:cubicBezTo>
                    <a:pt x="19" y="2"/>
                    <a:pt x="17" y="1"/>
                    <a:pt x="15" y="0"/>
                  </a:cubicBezTo>
                  <a:cubicBezTo>
                    <a:pt x="1" y="15"/>
                    <a:pt x="0" y="34"/>
                    <a:pt x="10" y="50"/>
                  </a:cubicBezTo>
                  <a:cubicBezTo>
                    <a:pt x="15" y="57"/>
                    <a:pt x="21" y="64"/>
                    <a:pt x="26" y="55"/>
                  </a:cubicBezTo>
                  <a:cubicBezTo>
                    <a:pt x="30" y="48"/>
                    <a:pt x="28" y="32"/>
                    <a:pt x="27" y="24"/>
                  </a:cubicBezTo>
                  <a:cubicBezTo>
                    <a:pt x="27" y="18"/>
                    <a:pt x="25" y="10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3" name="Freeform 797">
              <a:extLst>
                <a:ext uri="{FF2B5EF4-FFF2-40B4-BE49-F238E27FC236}">
                  <a16:creationId xmlns:a16="http://schemas.microsoft.com/office/drawing/2014/main" id="{721DEB87-DDFA-4E8A-9E00-71334A3F5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9" y="2678"/>
              <a:ext cx="47" cy="74"/>
            </a:xfrm>
            <a:custGeom>
              <a:avLst/>
              <a:gdLst>
                <a:gd name="T0" fmla="*/ 29 w 49"/>
                <a:gd name="T1" fmla="*/ 5 h 77"/>
                <a:gd name="T2" fmla="*/ 3 w 49"/>
                <a:gd name="T3" fmla="*/ 27 h 77"/>
                <a:gd name="T4" fmla="*/ 19 w 49"/>
                <a:gd name="T5" fmla="*/ 64 h 77"/>
                <a:gd name="T6" fmla="*/ 33 w 49"/>
                <a:gd name="T7" fmla="*/ 31 h 77"/>
                <a:gd name="T8" fmla="*/ 30 w 49"/>
                <a:gd name="T9" fmla="*/ 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7">
                  <a:moveTo>
                    <a:pt x="32" y="5"/>
                  </a:moveTo>
                  <a:cubicBezTo>
                    <a:pt x="19" y="3"/>
                    <a:pt x="6" y="19"/>
                    <a:pt x="3" y="30"/>
                  </a:cubicBezTo>
                  <a:cubicBezTo>
                    <a:pt x="0" y="42"/>
                    <a:pt x="8" y="70"/>
                    <a:pt x="22" y="73"/>
                  </a:cubicBezTo>
                  <a:cubicBezTo>
                    <a:pt x="37" y="77"/>
                    <a:pt x="32" y="44"/>
                    <a:pt x="37" y="34"/>
                  </a:cubicBezTo>
                  <a:cubicBezTo>
                    <a:pt x="39" y="28"/>
                    <a:pt x="49" y="0"/>
                    <a:pt x="33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4" name="Freeform 798">
              <a:extLst>
                <a:ext uri="{FF2B5EF4-FFF2-40B4-BE49-F238E27FC236}">
                  <a16:creationId xmlns:a16="http://schemas.microsoft.com/office/drawing/2014/main" id="{7928452B-374E-4593-9546-DDBE56492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2618"/>
              <a:ext cx="49" cy="52"/>
            </a:xfrm>
            <a:custGeom>
              <a:avLst/>
              <a:gdLst>
                <a:gd name="T0" fmla="*/ 25 w 52"/>
                <a:gd name="T1" fmla="*/ 9 h 54"/>
                <a:gd name="T2" fmla="*/ 15 w 52"/>
                <a:gd name="T3" fmla="*/ 45 h 54"/>
                <a:gd name="T4" fmla="*/ 24 w 52"/>
                <a:gd name="T5" fmla="*/ 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4">
                  <a:moveTo>
                    <a:pt x="30" y="9"/>
                  </a:moveTo>
                  <a:cubicBezTo>
                    <a:pt x="6" y="0"/>
                    <a:pt x="0" y="48"/>
                    <a:pt x="18" y="51"/>
                  </a:cubicBezTo>
                  <a:cubicBezTo>
                    <a:pt x="32" y="54"/>
                    <a:pt x="52" y="7"/>
                    <a:pt x="28" y="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5" name="Freeform 799">
              <a:extLst>
                <a:ext uri="{FF2B5EF4-FFF2-40B4-BE49-F238E27FC236}">
                  <a16:creationId xmlns:a16="http://schemas.microsoft.com/office/drawing/2014/main" id="{88A2F5CF-6E2C-45EA-B4B5-51C21B13B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2634"/>
              <a:ext cx="30" cy="27"/>
            </a:xfrm>
            <a:custGeom>
              <a:avLst/>
              <a:gdLst>
                <a:gd name="T0" fmla="*/ 15 w 31"/>
                <a:gd name="T1" fmla="*/ 0 h 28"/>
                <a:gd name="T2" fmla="*/ 10 w 31"/>
                <a:gd name="T3" fmla="*/ 15 h 28"/>
                <a:gd name="T4" fmla="*/ 24 w 31"/>
                <a:gd name="T5" fmla="*/ 17 h 28"/>
                <a:gd name="T6" fmla="*/ 16 w 31"/>
                <a:gd name="T7" fmla="*/ 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8">
                  <a:moveTo>
                    <a:pt x="18" y="0"/>
                  </a:moveTo>
                  <a:cubicBezTo>
                    <a:pt x="5" y="0"/>
                    <a:pt x="0" y="8"/>
                    <a:pt x="10" y="18"/>
                  </a:cubicBezTo>
                  <a:cubicBezTo>
                    <a:pt x="15" y="23"/>
                    <a:pt x="22" y="28"/>
                    <a:pt x="27" y="20"/>
                  </a:cubicBezTo>
                  <a:cubicBezTo>
                    <a:pt x="31" y="13"/>
                    <a:pt x="25" y="6"/>
                    <a:pt x="19" y="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6" name="Freeform 800">
              <a:extLst>
                <a:ext uri="{FF2B5EF4-FFF2-40B4-BE49-F238E27FC236}">
                  <a16:creationId xmlns:a16="http://schemas.microsoft.com/office/drawing/2014/main" id="{B47DD3DE-65F6-453E-9CAE-2EDF27AD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559"/>
              <a:ext cx="30" cy="35"/>
            </a:xfrm>
            <a:custGeom>
              <a:avLst/>
              <a:gdLst>
                <a:gd name="T0" fmla="*/ 16 w 31"/>
                <a:gd name="T1" fmla="*/ 3 h 37"/>
                <a:gd name="T2" fmla="*/ 18 w 31"/>
                <a:gd name="T3" fmla="*/ 27 h 37"/>
                <a:gd name="T4" fmla="*/ 19 w 31"/>
                <a:gd name="T5" fmla="*/ 15 h 37"/>
                <a:gd name="T6" fmla="*/ 17 w 31"/>
                <a:gd name="T7" fmla="*/ 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19" y="3"/>
                  </a:moveTo>
                  <a:cubicBezTo>
                    <a:pt x="0" y="0"/>
                    <a:pt x="3" y="37"/>
                    <a:pt x="21" y="33"/>
                  </a:cubicBezTo>
                  <a:cubicBezTo>
                    <a:pt x="31" y="30"/>
                    <a:pt x="23" y="24"/>
                    <a:pt x="22" y="18"/>
                  </a:cubicBezTo>
                  <a:cubicBezTo>
                    <a:pt x="21" y="13"/>
                    <a:pt x="26" y="8"/>
                    <a:pt x="20" y="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7" name="Freeform 801">
              <a:extLst>
                <a:ext uri="{FF2B5EF4-FFF2-40B4-BE49-F238E27FC236}">
                  <a16:creationId xmlns:a16="http://schemas.microsoft.com/office/drawing/2014/main" id="{CB01275F-55A9-484E-BDE9-C908A9577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2676"/>
              <a:ext cx="39" cy="23"/>
            </a:xfrm>
            <a:custGeom>
              <a:avLst/>
              <a:gdLst>
                <a:gd name="T0" fmla="*/ 11 w 41"/>
                <a:gd name="T1" fmla="*/ 20 h 24"/>
                <a:gd name="T2" fmla="*/ 19 w 41"/>
                <a:gd name="T3" fmla="*/ 1 h 24"/>
                <a:gd name="T4" fmla="*/ 33 w 41"/>
                <a:gd name="T5" fmla="*/ 14 h 24"/>
                <a:gd name="T6" fmla="*/ 21 w 41"/>
                <a:gd name="T7" fmla="*/ 13 h 24"/>
                <a:gd name="T8" fmla="*/ 11 w 4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4">
                  <a:moveTo>
                    <a:pt x="14" y="23"/>
                  </a:moveTo>
                  <a:cubicBezTo>
                    <a:pt x="0" y="18"/>
                    <a:pt x="11" y="2"/>
                    <a:pt x="22" y="1"/>
                  </a:cubicBezTo>
                  <a:cubicBezTo>
                    <a:pt x="32" y="0"/>
                    <a:pt x="41" y="6"/>
                    <a:pt x="39" y="17"/>
                  </a:cubicBezTo>
                  <a:cubicBezTo>
                    <a:pt x="34" y="18"/>
                    <a:pt x="29" y="14"/>
                    <a:pt x="24" y="16"/>
                  </a:cubicBezTo>
                  <a:cubicBezTo>
                    <a:pt x="20" y="17"/>
                    <a:pt x="18" y="23"/>
                    <a:pt x="14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8" name="Freeform 802">
              <a:extLst>
                <a:ext uri="{FF2B5EF4-FFF2-40B4-BE49-F238E27FC236}">
                  <a16:creationId xmlns:a16="http://schemas.microsoft.com/office/drawing/2014/main" id="{7121DA28-AF60-402D-ACFE-25A637D1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5" y="2815"/>
              <a:ext cx="25" cy="44"/>
            </a:xfrm>
            <a:custGeom>
              <a:avLst/>
              <a:gdLst>
                <a:gd name="T0" fmla="*/ 18 w 26"/>
                <a:gd name="T1" fmla="*/ 5 h 45"/>
                <a:gd name="T2" fmla="*/ 13 w 26"/>
                <a:gd name="T3" fmla="*/ 40 h 45"/>
                <a:gd name="T4" fmla="*/ 16 w 26"/>
                <a:gd name="T5" fmla="*/ 21 h 45"/>
                <a:gd name="T6" fmla="*/ 18 w 2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5">
                  <a:moveTo>
                    <a:pt x="21" y="5"/>
                  </a:moveTo>
                  <a:cubicBezTo>
                    <a:pt x="0" y="1"/>
                    <a:pt x="1" y="42"/>
                    <a:pt x="15" y="43"/>
                  </a:cubicBezTo>
                  <a:cubicBezTo>
                    <a:pt x="26" y="45"/>
                    <a:pt x="18" y="26"/>
                    <a:pt x="19" y="21"/>
                  </a:cubicBezTo>
                  <a:cubicBezTo>
                    <a:pt x="20" y="14"/>
                    <a:pt x="25" y="7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9" name="Freeform 803">
              <a:extLst>
                <a:ext uri="{FF2B5EF4-FFF2-40B4-BE49-F238E27FC236}">
                  <a16:creationId xmlns:a16="http://schemas.microsoft.com/office/drawing/2014/main" id="{E930BE65-622B-4D8C-B8E8-D68B33AE6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2734"/>
              <a:ext cx="24" cy="26"/>
            </a:xfrm>
            <a:custGeom>
              <a:avLst/>
              <a:gdLst>
                <a:gd name="T0" fmla="*/ 3 w 25"/>
                <a:gd name="T1" fmla="*/ 21 h 27"/>
                <a:gd name="T2" fmla="*/ 7 w 25"/>
                <a:gd name="T3" fmla="*/ 2 h 27"/>
                <a:gd name="T4" fmla="*/ 19 w 25"/>
                <a:gd name="T5" fmla="*/ 8 h 27"/>
                <a:gd name="T6" fmla="*/ 16 w 25"/>
                <a:gd name="T7" fmla="*/ 18 h 27"/>
                <a:gd name="T8" fmla="*/ 12 w 25"/>
                <a:gd name="T9" fmla="*/ 23 h 27"/>
                <a:gd name="T10" fmla="*/ 6 w 25"/>
                <a:gd name="T11" fmla="*/ 23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3" y="24"/>
                  </a:moveTo>
                  <a:cubicBezTo>
                    <a:pt x="3" y="18"/>
                    <a:pt x="0" y="6"/>
                    <a:pt x="7" y="2"/>
                  </a:cubicBezTo>
                  <a:cubicBezTo>
                    <a:pt x="12" y="0"/>
                    <a:pt x="20" y="4"/>
                    <a:pt x="22" y="8"/>
                  </a:cubicBezTo>
                  <a:cubicBezTo>
                    <a:pt x="25" y="14"/>
                    <a:pt x="23" y="17"/>
                    <a:pt x="19" y="21"/>
                  </a:cubicBezTo>
                  <a:cubicBezTo>
                    <a:pt x="16" y="24"/>
                    <a:pt x="15" y="25"/>
                    <a:pt x="12" y="26"/>
                  </a:cubicBezTo>
                  <a:cubicBezTo>
                    <a:pt x="9" y="27"/>
                    <a:pt x="8" y="23"/>
                    <a:pt x="6" y="2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0" name="Freeform 804">
              <a:extLst>
                <a:ext uri="{FF2B5EF4-FFF2-40B4-BE49-F238E27FC236}">
                  <a16:creationId xmlns:a16="http://schemas.microsoft.com/office/drawing/2014/main" id="{7E533E18-A9EE-4A7E-85D3-4CCB3EFF9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2870"/>
              <a:ext cx="35" cy="50"/>
            </a:xfrm>
            <a:custGeom>
              <a:avLst/>
              <a:gdLst>
                <a:gd name="T0" fmla="*/ 9 w 37"/>
                <a:gd name="T1" fmla="*/ 42 h 52"/>
                <a:gd name="T2" fmla="*/ 8 w 37"/>
                <a:gd name="T3" fmla="*/ 11 h 52"/>
                <a:gd name="T4" fmla="*/ 27 w 37"/>
                <a:gd name="T5" fmla="*/ 14 h 52"/>
                <a:gd name="T6" fmla="*/ 23 w 37"/>
                <a:gd name="T7" fmla="*/ 30 h 52"/>
                <a:gd name="T8" fmla="*/ 9 w 37"/>
                <a:gd name="T9" fmla="*/ 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48"/>
                  </a:moveTo>
                  <a:cubicBezTo>
                    <a:pt x="0" y="48"/>
                    <a:pt x="3" y="18"/>
                    <a:pt x="8" y="11"/>
                  </a:cubicBezTo>
                  <a:cubicBezTo>
                    <a:pt x="15" y="0"/>
                    <a:pt x="29" y="6"/>
                    <a:pt x="33" y="17"/>
                  </a:cubicBezTo>
                  <a:cubicBezTo>
                    <a:pt x="37" y="26"/>
                    <a:pt x="32" y="27"/>
                    <a:pt x="26" y="33"/>
                  </a:cubicBezTo>
                  <a:cubicBezTo>
                    <a:pt x="21" y="37"/>
                    <a:pt x="16" y="51"/>
                    <a:pt x="11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1" name="Freeform 805">
              <a:extLst>
                <a:ext uri="{FF2B5EF4-FFF2-40B4-BE49-F238E27FC236}">
                  <a16:creationId xmlns:a16="http://schemas.microsoft.com/office/drawing/2014/main" id="{A1CCE0E7-86B1-48C3-8258-F78C96B81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2902"/>
              <a:ext cx="24" cy="35"/>
            </a:xfrm>
            <a:custGeom>
              <a:avLst/>
              <a:gdLst>
                <a:gd name="T0" fmla="*/ 9 w 25"/>
                <a:gd name="T1" fmla="*/ 30 h 37"/>
                <a:gd name="T2" fmla="*/ 2 w 25"/>
                <a:gd name="T3" fmla="*/ 13 h 37"/>
                <a:gd name="T4" fmla="*/ 20 w 25"/>
                <a:gd name="T5" fmla="*/ 9 h 37"/>
                <a:gd name="T6" fmla="*/ 13 w 25"/>
                <a:gd name="T7" fmla="*/ 21 h 37"/>
                <a:gd name="T8" fmla="*/ 10 w 25"/>
                <a:gd name="T9" fmla="*/ 3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9" y="36"/>
                  </a:moveTo>
                  <a:cubicBezTo>
                    <a:pt x="1" y="35"/>
                    <a:pt x="0" y="22"/>
                    <a:pt x="2" y="16"/>
                  </a:cubicBezTo>
                  <a:cubicBezTo>
                    <a:pt x="5" y="7"/>
                    <a:pt x="20" y="0"/>
                    <a:pt x="23" y="12"/>
                  </a:cubicBezTo>
                  <a:cubicBezTo>
                    <a:pt x="25" y="19"/>
                    <a:pt x="19" y="20"/>
                    <a:pt x="16" y="24"/>
                  </a:cubicBezTo>
                  <a:cubicBezTo>
                    <a:pt x="14" y="29"/>
                    <a:pt x="17" y="36"/>
                    <a:pt x="10" y="3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2" name="Freeform 806">
              <a:extLst>
                <a:ext uri="{FF2B5EF4-FFF2-40B4-BE49-F238E27FC236}">
                  <a16:creationId xmlns:a16="http://schemas.microsoft.com/office/drawing/2014/main" id="{865BB263-46F8-4261-A188-A4F880E56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2967"/>
              <a:ext cx="43" cy="34"/>
            </a:xfrm>
            <a:custGeom>
              <a:avLst/>
              <a:gdLst>
                <a:gd name="T0" fmla="*/ 8 w 45"/>
                <a:gd name="T1" fmla="*/ 19 h 36"/>
                <a:gd name="T2" fmla="*/ 20 w 45"/>
                <a:gd name="T3" fmla="*/ 2 h 36"/>
                <a:gd name="T4" fmla="*/ 38 w 45"/>
                <a:gd name="T5" fmla="*/ 20 h 36"/>
                <a:gd name="T6" fmla="*/ 24 w 45"/>
                <a:gd name="T7" fmla="*/ 19 h 36"/>
                <a:gd name="T8" fmla="*/ 6 w 45"/>
                <a:gd name="T9" fmla="*/ 2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8" y="22"/>
                  </a:moveTo>
                  <a:cubicBezTo>
                    <a:pt x="0" y="13"/>
                    <a:pt x="13" y="0"/>
                    <a:pt x="23" y="2"/>
                  </a:cubicBezTo>
                  <a:cubicBezTo>
                    <a:pt x="32" y="3"/>
                    <a:pt x="45" y="13"/>
                    <a:pt x="44" y="23"/>
                  </a:cubicBezTo>
                  <a:cubicBezTo>
                    <a:pt x="43" y="36"/>
                    <a:pt x="33" y="25"/>
                    <a:pt x="27" y="22"/>
                  </a:cubicBezTo>
                  <a:cubicBezTo>
                    <a:pt x="18" y="17"/>
                    <a:pt x="14" y="25"/>
                    <a:pt x="6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3" name="Freeform 807">
              <a:extLst>
                <a:ext uri="{FF2B5EF4-FFF2-40B4-BE49-F238E27FC236}">
                  <a16:creationId xmlns:a16="http://schemas.microsoft.com/office/drawing/2014/main" id="{0B71D4D7-DD84-480F-A0D3-F502E5944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3005"/>
              <a:ext cx="41" cy="70"/>
            </a:xfrm>
            <a:custGeom>
              <a:avLst/>
              <a:gdLst>
                <a:gd name="T0" fmla="*/ 1 w 43"/>
                <a:gd name="T1" fmla="*/ 44 h 73"/>
                <a:gd name="T2" fmla="*/ 22 w 43"/>
                <a:gd name="T3" fmla="*/ 1 h 73"/>
                <a:gd name="T4" fmla="*/ 30 w 43"/>
                <a:gd name="T5" fmla="*/ 23 h 73"/>
                <a:gd name="T6" fmla="*/ 19 w 43"/>
                <a:gd name="T7" fmla="*/ 34 h 73"/>
                <a:gd name="T8" fmla="*/ 13 w 43"/>
                <a:gd name="T9" fmla="*/ 52 h 73"/>
                <a:gd name="T10" fmla="*/ 7 w 43"/>
                <a:gd name="T11" fmla="*/ 63 h 73"/>
                <a:gd name="T12" fmla="*/ 1 w 43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73">
                  <a:moveTo>
                    <a:pt x="1" y="50"/>
                  </a:moveTo>
                  <a:cubicBezTo>
                    <a:pt x="1" y="31"/>
                    <a:pt x="0" y="3"/>
                    <a:pt x="25" y="1"/>
                  </a:cubicBezTo>
                  <a:cubicBezTo>
                    <a:pt x="42" y="0"/>
                    <a:pt x="43" y="15"/>
                    <a:pt x="34" y="26"/>
                  </a:cubicBezTo>
                  <a:cubicBezTo>
                    <a:pt x="30" y="31"/>
                    <a:pt x="25" y="34"/>
                    <a:pt x="22" y="39"/>
                  </a:cubicBezTo>
                  <a:cubicBezTo>
                    <a:pt x="18" y="45"/>
                    <a:pt x="18" y="52"/>
                    <a:pt x="16" y="58"/>
                  </a:cubicBezTo>
                  <a:cubicBezTo>
                    <a:pt x="14" y="62"/>
                    <a:pt x="12" y="71"/>
                    <a:pt x="7" y="72"/>
                  </a:cubicBezTo>
                  <a:cubicBezTo>
                    <a:pt x="1" y="73"/>
                    <a:pt x="0" y="65"/>
                    <a:pt x="1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4" name="Freeform 808">
              <a:extLst>
                <a:ext uri="{FF2B5EF4-FFF2-40B4-BE49-F238E27FC236}">
                  <a16:creationId xmlns:a16="http://schemas.microsoft.com/office/drawing/2014/main" id="{785BF135-B0D8-44A0-94B6-F2DFAB7CF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871"/>
              <a:ext cx="38" cy="51"/>
            </a:xfrm>
            <a:custGeom>
              <a:avLst/>
              <a:gdLst>
                <a:gd name="T0" fmla="*/ 11 w 39"/>
                <a:gd name="T1" fmla="*/ 44 h 53"/>
                <a:gd name="T2" fmla="*/ 29 w 39"/>
                <a:gd name="T3" fmla="*/ 13 h 53"/>
                <a:gd name="T4" fmla="*/ 21 w 39"/>
                <a:gd name="T5" fmla="*/ 25 h 53"/>
                <a:gd name="T6" fmla="*/ 7 w 39"/>
                <a:gd name="T7" fmla="*/ 4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3">
                  <a:moveTo>
                    <a:pt x="11" y="50"/>
                  </a:moveTo>
                  <a:cubicBezTo>
                    <a:pt x="0" y="40"/>
                    <a:pt x="21" y="0"/>
                    <a:pt x="32" y="13"/>
                  </a:cubicBezTo>
                  <a:cubicBezTo>
                    <a:pt x="39" y="21"/>
                    <a:pt x="28" y="24"/>
                    <a:pt x="24" y="28"/>
                  </a:cubicBezTo>
                  <a:cubicBezTo>
                    <a:pt x="16" y="35"/>
                    <a:pt x="16" y="46"/>
                    <a:pt x="7" y="53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5" name="Freeform 809">
              <a:extLst>
                <a:ext uri="{FF2B5EF4-FFF2-40B4-BE49-F238E27FC236}">
                  <a16:creationId xmlns:a16="http://schemas.microsoft.com/office/drawing/2014/main" id="{01A244C6-7732-436B-B16B-518166507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772"/>
              <a:ext cx="38" cy="54"/>
            </a:xfrm>
            <a:custGeom>
              <a:avLst/>
              <a:gdLst>
                <a:gd name="T0" fmla="*/ 31 w 39"/>
                <a:gd name="T1" fmla="*/ 9 h 56"/>
                <a:gd name="T2" fmla="*/ 16 w 39"/>
                <a:gd name="T3" fmla="*/ 46 h 56"/>
                <a:gd name="T4" fmla="*/ 24 w 39"/>
                <a:gd name="T5" fmla="*/ 28 h 56"/>
                <a:gd name="T6" fmla="*/ 28 w 39"/>
                <a:gd name="T7" fmla="*/ 1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4" y="9"/>
                  </a:moveTo>
                  <a:cubicBezTo>
                    <a:pt x="18" y="0"/>
                    <a:pt x="0" y="45"/>
                    <a:pt x="16" y="52"/>
                  </a:cubicBezTo>
                  <a:cubicBezTo>
                    <a:pt x="25" y="56"/>
                    <a:pt x="23" y="37"/>
                    <a:pt x="27" y="31"/>
                  </a:cubicBezTo>
                  <a:cubicBezTo>
                    <a:pt x="31" y="25"/>
                    <a:pt x="39" y="18"/>
                    <a:pt x="31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6" name="Freeform 810">
              <a:extLst>
                <a:ext uri="{FF2B5EF4-FFF2-40B4-BE49-F238E27FC236}">
                  <a16:creationId xmlns:a16="http://schemas.microsoft.com/office/drawing/2014/main" id="{55B035B5-61B6-4285-A4A5-489558D53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2532"/>
              <a:ext cx="46" cy="65"/>
            </a:xfrm>
            <a:custGeom>
              <a:avLst/>
              <a:gdLst>
                <a:gd name="T0" fmla="*/ 37 w 48"/>
                <a:gd name="T1" fmla="*/ 11 h 68"/>
                <a:gd name="T2" fmla="*/ 5 w 48"/>
                <a:gd name="T3" fmla="*/ 50 h 68"/>
                <a:gd name="T4" fmla="*/ 13 w 48"/>
                <a:gd name="T5" fmla="*/ 59 h 68"/>
                <a:gd name="T6" fmla="*/ 20 w 48"/>
                <a:gd name="T7" fmla="*/ 45 h 68"/>
                <a:gd name="T8" fmla="*/ 37 w 48"/>
                <a:gd name="T9" fmla="*/ 11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43" y="12"/>
                  </a:moveTo>
                  <a:cubicBezTo>
                    <a:pt x="19" y="0"/>
                    <a:pt x="0" y="38"/>
                    <a:pt x="5" y="57"/>
                  </a:cubicBezTo>
                  <a:cubicBezTo>
                    <a:pt x="6" y="62"/>
                    <a:pt x="11" y="68"/>
                    <a:pt x="16" y="68"/>
                  </a:cubicBezTo>
                  <a:cubicBezTo>
                    <a:pt x="25" y="68"/>
                    <a:pt x="21" y="57"/>
                    <a:pt x="23" y="51"/>
                  </a:cubicBezTo>
                  <a:cubicBezTo>
                    <a:pt x="26" y="36"/>
                    <a:pt x="48" y="28"/>
                    <a:pt x="43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7" name="Freeform 811">
              <a:extLst>
                <a:ext uri="{FF2B5EF4-FFF2-40B4-BE49-F238E27FC236}">
                  <a16:creationId xmlns:a16="http://schemas.microsoft.com/office/drawing/2014/main" id="{FD5F9B49-29D5-4255-B70B-29C6FB0A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206"/>
              <a:ext cx="386" cy="1909"/>
            </a:xfrm>
            <a:custGeom>
              <a:avLst/>
              <a:gdLst>
                <a:gd name="T0" fmla="*/ 0 w 386"/>
                <a:gd name="T1" fmla="*/ 1342 h 1909"/>
                <a:gd name="T2" fmla="*/ 0 w 386"/>
                <a:gd name="T3" fmla="*/ 469 h 1909"/>
                <a:gd name="T4" fmla="*/ 386 w 386"/>
                <a:gd name="T5" fmla="*/ 0 h 1909"/>
                <a:gd name="T6" fmla="*/ 386 w 386"/>
                <a:gd name="T7" fmla="*/ 1440 h 1909"/>
                <a:gd name="T8" fmla="*/ 0 w 386"/>
                <a:gd name="T9" fmla="*/ 1909 h 1909"/>
                <a:gd name="T10" fmla="*/ 0 w 386"/>
                <a:gd name="T11" fmla="*/ 1679 h 19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6" h="1909">
                  <a:moveTo>
                    <a:pt x="0" y="1342"/>
                  </a:move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lnTo>
                    <a:pt x="0" y="1909"/>
                  </a:lnTo>
                  <a:lnTo>
                    <a:pt x="0" y="1679"/>
                  </a:ln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8" name="Freeform 812">
              <a:extLst>
                <a:ext uri="{FF2B5EF4-FFF2-40B4-BE49-F238E27FC236}">
                  <a16:creationId xmlns:a16="http://schemas.microsoft.com/office/drawing/2014/main" id="{12F27B2F-4120-44CB-A0BA-648C252B0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1768"/>
              <a:ext cx="10" cy="755"/>
            </a:xfrm>
            <a:custGeom>
              <a:avLst/>
              <a:gdLst>
                <a:gd name="T0" fmla="*/ 10 w 10"/>
                <a:gd name="T1" fmla="*/ 0 h 788"/>
                <a:gd name="T2" fmla="*/ 10 w 10"/>
                <a:gd name="T3" fmla="*/ 693 h 788"/>
                <a:gd name="T4" fmla="*/ 10 w 10"/>
                <a:gd name="T5" fmla="*/ 0 h 7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88">
                  <a:moveTo>
                    <a:pt x="10" y="0"/>
                  </a:moveTo>
                  <a:cubicBezTo>
                    <a:pt x="10" y="788"/>
                    <a:pt x="10" y="788"/>
                    <a:pt x="10" y="788"/>
                  </a:cubicBezTo>
                  <a:cubicBezTo>
                    <a:pt x="10" y="788"/>
                    <a:pt x="0" y="3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9" name="Freeform 813">
              <a:extLst>
                <a:ext uri="{FF2B5EF4-FFF2-40B4-BE49-F238E27FC236}">
                  <a16:creationId xmlns:a16="http://schemas.microsoft.com/office/drawing/2014/main" id="{9D154495-1E88-4608-873A-3DA9EA74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2904"/>
              <a:ext cx="9" cy="207"/>
            </a:xfrm>
            <a:custGeom>
              <a:avLst/>
              <a:gdLst>
                <a:gd name="T0" fmla="*/ 9 w 9"/>
                <a:gd name="T1" fmla="*/ 0 h 217"/>
                <a:gd name="T2" fmla="*/ 9 w 9"/>
                <a:gd name="T3" fmla="*/ 188 h 217"/>
                <a:gd name="T4" fmla="*/ 9 w 9"/>
                <a:gd name="T5" fmla="*/ 0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7">
                  <a:moveTo>
                    <a:pt x="9" y="0"/>
                  </a:moveTo>
                  <a:cubicBezTo>
                    <a:pt x="9" y="217"/>
                    <a:pt x="9" y="217"/>
                    <a:pt x="9" y="217"/>
                  </a:cubicBezTo>
                  <a:cubicBezTo>
                    <a:pt x="9" y="217"/>
                    <a:pt x="0" y="47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0" name="Freeform 814">
              <a:extLst>
                <a:ext uri="{FF2B5EF4-FFF2-40B4-BE49-F238E27FC236}">
                  <a16:creationId xmlns:a16="http://schemas.microsoft.com/office/drawing/2014/main" id="{EE2A1784-DBCD-49D2-807C-CC77F28CE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891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4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5"/>
                    <a:pt x="36" y="7"/>
                    <a:pt x="62" y="4"/>
                  </a:cubicBezTo>
                  <a:cubicBezTo>
                    <a:pt x="81" y="2"/>
                    <a:pt x="107" y="5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1" name="Freeform 815">
              <a:extLst>
                <a:ext uri="{FF2B5EF4-FFF2-40B4-BE49-F238E27FC236}">
                  <a16:creationId xmlns:a16="http://schemas.microsoft.com/office/drawing/2014/main" id="{BC3D308B-099D-4DDD-B80F-047F67327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821"/>
              <a:ext cx="297" cy="67"/>
            </a:xfrm>
            <a:custGeom>
              <a:avLst/>
              <a:gdLst>
                <a:gd name="T0" fmla="*/ 0 w 310"/>
                <a:gd name="T1" fmla="*/ 50 h 70"/>
                <a:gd name="T2" fmla="*/ 152 w 310"/>
                <a:gd name="T3" fmla="*/ 29 h 70"/>
                <a:gd name="T4" fmla="*/ 273 w 310"/>
                <a:gd name="T5" fmla="*/ 1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0" h="70">
                  <a:moveTo>
                    <a:pt x="0" y="56"/>
                  </a:moveTo>
                  <a:cubicBezTo>
                    <a:pt x="56" y="70"/>
                    <a:pt x="120" y="48"/>
                    <a:pt x="173" y="32"/>
                  </a:cubicBezTo>
                  <a:cubicBezTo>
                    <a:pt x="208" y="22"/>
                    <a:pt x="276" y="0"/>
                    <a:pt x="310" y="1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2" name="Freeform 816">
              <a:extLst>
                <a:ext uri="{FF2B5EF4-FFF2-40B4-BE49-F238E27FC236}">
                  <a16:creationId xmlns:a16="http://schemas.microsoft.com/office/drawing/2014/main" id="{C2661B78-8225-4FDA-8FB9-6C2E0B249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910"/>
              <a:ext cx="327" cy="52"/>
            </a:xfrm>
            <a:custGeom>
              <a:avLst/>
              <a:gdLst>
                <a:gd name="T0" fmla="*/ 299 w 342"/>
                <a:gd name="T1" fmla="*/ 48 h 54"/>
                <a:gd name="T2" fmla="*/ 219 w 342"/>
                <a:gd name="T3" fmla="*/ 37 h 54"/>
                <a:gd name="T4" fmla="*/ 129 w 342"/>
                <a:gd name="T5" fmla="*/ 13 h 54"/>
                <a:gd name="T6" fmla="*/ 0 w 342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2" h="54">
                  <a:moveTo>
                    <a:pt x="342" y="54"/>
                  </a:moveTo>
                  <a:cubicBezTo>
                    <a:pt x="313" y="41"/>
                    <a:pt x="283" y="42"/>
                    <a:pt x="250" y="40"/>
                  </a:cubicBezTo>
                  <a:cubicBezTo>
                    <a:pt x="213" y="37"/>
                    <a:pt x="182" y="25"/>
                    <a:pt x="147" y="16"/>
                  </a:cubicBezTo>
                  <a:cubicBezTo>
                    <a:pt x="100" y="4"/>
                    <a:pt x="48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3" name="Freeform 817">
              <a:extLst>
                <a:ext uri="{FF2B5EF4-FFF2-40B4-BE49-F238E27FC236}">
                  <a16:creationId xmlns:a16="http://schemas.microsoft.com/office/drawing/2014/main" id="{643AAC91-0C17-46E7-8448-64BD59699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871"/>
              <a:ext cx="353" cy="38"/>
            </a:xfrm>
            <a:custGeom>
              <a:avLst/>
              <a:gdLst>
                <a:gd name="T0" fmla="*/ 0 w 369"/>
                <a:gd name="T1" fmla="*/ 34 h 40"/>
                <a:gd name="T2" fmla="*/ 115 w 369"/>
                <a:gd name="T3" fmla="*/ 7 h 40"/>
                <a:gd name="T4" fmla="*/ 257 w 369"/>
                <a:gd name="T5" fmla="*/ 10 h 40"/>
                <a:gd name="T6" fmla="*/ 323 w 369"/>
                <a:gd name="T7" fmla="*/ 1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9" h="40">
                  <a:moveTo>
                    <a:pt x="0" y="40"/>
                  </a:moveTo>
                  <a:cubicBezTo>
                    <a:pt x="20" y="35"/>
                    <a:pt x="66" y="15"/>
                    <a:pt x="131" y="7"/>
                  </a:cubicBezTo>
                  <a:cubicBezTo>
                    <a:pt x="186" y="0"/>
                    <a:pt x="239" y="6"/>
                    <a:pt x="294" y="13"/>
                  </a:cubicBezTo>
                  <a:cubicBezTo>
                    <a:pt x="300" y="14"/>
                    <a:pt x="344" y="17"/>
                    <a:pt x="369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4" name="Freeform 818">
              <a:extLst>
                <a:ext uri="{FF2B5EF4-FFF2-40B4-BE49-F238E27FC236}">
                  <a16:creationId xmlns:a16="http://schemas.microsoft.com/office/drawing/2014/main" id="{775ADB6A-717B-40EB-888E-62FA456EF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854"/>
              <a:ext cx="149" cy="21"/>
            </a:xfrm>
            <a:custGeom>
              <a:avLst/>
              <a:gdLst>
                <a:gd name="T0" fmla="*/ 136 w 156"/>
                <a:gd name="T1" fmla="*/ 6 h 21"/>
                <a:gd name="T2" fmla="*/ 68 w 156"/>
                <a:gd name="T3" fmla="*/ 7 h 21"/>
                <a:gd name="T4" fmla="*/ 0 w 156"/>
                <a:gd name="T5" fmla="*/ 2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1">
                  <a:moveTo>
                    <a:pt x="156" y="6"/>
                  </a:moveTo>
                  <a:cubicBezTo>
                    <a:pt x="129" y="5"/>
                    <a:pt x="102" y="0"/>
                    <a:pt x="77" y="7"/>
                  </a:cubicBezTo>
                  <a:cubicBezTo>
                    <a:pt x="54" y="12"/>
                    <a:pt x="20" y="15"/>
                    <a:pt x="0" y="2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5" name="Freeform 819">
              <a:extLst>
                <a:ext uri="{FF2B5EF4-FFF2-40B4-BE49-F238E27FC236}">
                  <a16:creationId xmlns:a16="http://schemas.microsoft.com/office/drawing/2014/main" id="{2ACA48FF-AD05-480F-9731-322044D76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814"/>
              <a:ext cx="204" cy="24"/>
            </a:xfrm>
            <a:custGeom>
              <a:avLst/>
              <a:gdLst>
                <a:gd name="T0" fmla="*/ 0 w 213"/>
                <a:gd name="T1" fmla="*/ 0 h 25"/>
                <a:gd name="T2" fmla="*/ 106 w 213"/>
                <a:gd name="T3" fmla="*/ 10 h 25"/>
                <a:gd name="T4" fmla="*/ 184 w 213"/>
                <a:gd name="T5" fmla="*/ 19 h 25"/>
                <a:gd name="T6" fmla="*/ 181 w 213"/>
                <a:gd name="T7" fmla="*/ 1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3" h="25">
                  <a:moveTo>
                    <a:pt x="0" y="0"/>
                  </a:moveTo>
                  <a:cubicBezTo>
                    <a:pt x="40" y="3"/>
                    <a:pt x="81" y="6"/>
                    <a:pt x="121" y="10"/>
                  </a:cubicBezTo>
                  <a:cubicBezTo>
                    <a:pt x="149" y="13"/>
                    <a:pt x="181" y="25"/>
                    <a:pt x="209" y="22"/>
                  </a:cubicBezTo>
                  <a:cubicBezTo>
                    <a:pt x="213" y="24"/>
                    <a:pt x="208" y="22"/>
                    <a:pt x="206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6" name="Freeform 820">
              <a:extLst>
                <a:ext uri="{FF2B5EF4-FFF2-40B4-BE49-F238E27FC236}">
                  <a16:creationId xmlns:a16="http://schemas.microsoft.com/office/drawing/2014/main" id="{F1E0164C-DA58-457A-8E29-0CF75373D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837"/>
              <a:ext cx="325" cy="19"/>
            </a:xfrm>
            <a:custGeom>
              <a:avLst/>
              <a:gdLst>
                <a:gd name="T0" fmla="*/ 297 w 340"/>
                <a:gd name="T1" fmla="*/ 17 h 20"/>
                <a:gd name="T2" fmla="*/ 207 w 340"/>
                <a:gd name="T3" fmla="*/ 10 h 20"/>
                <a:gd name="T4" fmla="*/ 114 w 340"/>
                <a:gd name="T5" fmla="*/ 9 h 20"/>
                <a:gd name="T6" fmla="*/ 0 w 340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20">
                  <a:moveTo>
                    <a:pt x="340" y="20"/>
                  </a:moveTo>
                  <a:cubicBezTo>
                    <a:pt x="322" y="3"/>
                    <a:pt x="262" y="12"/>
                    <a:pt x="237" y="11"/>
                  </a:cubicBezTo>
                  <a:cubicBezTo>
                    <a:pt x="201" y="10"/>
                    <a:pt x="167" y="8"/>
                    <a:pt x="131" y="9"/>
                  </a:cubicBezTo>
                  <a:cubicBezTo>
                    <a:pt x="88" y="10"/>
                    <a:pt x="39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7" name="Freeform 821">
              <a:extLst>
                <a:ext uri="{FF2B5EF4-FFF2-40B4-BE49-F238E27FC236}">
                  <a16:creationId xmlns:a16="http://schemas.microsoft.com/office/drawing/2014/main" id="{D3E2A6D1-2A99-42BB-BE7C-F11369A84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771"/>
              <a:ext cx="289" cy="41"/>
            </a:xfrm>
            <a:custGeom>
              <a:avLst/>
              <a:gdLst>
                <a:gd name="T0" fmla="*/ 0 w 302"/>
                <a:gd name="T1" fmla="*/ 37 h 43"/>
                <a:gd name="T2" fmla="*/ 161 w 302"/>
                <a:gd name="T3" fmla="*/ 5 h 43"/>
                <a:gd name="T4" fmla="*/ 265 w 30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2" h="43">
                  <a:moveTo>
                    <a:pt x="0" y="43"/>
                  </a:moveTo>
                  <a:cubicBezTo>
                    <a:pt x="60" y="34"/>
                    <a:pt x="124" y="13"/>
                    <a:pt x="184" y="5"/>
                  </a:cubicBezTo>
                  <a:cubicBezTo>
                    <a:pt x="222" y="0"/>
                    <a:pt x="268" y="0"/>
                    <a:pt x="30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8" name="Freeform 822">
              <a:extLst>
                <a:ext uri="{FF2B5EF4-FFF2-40B4-BE49-F238E27FC236}">
                  <a16:creationId xmlns:a16="http://schemas.microsoft.com/office/drawing/2014/main" id="{2479127D-CFEB-491B-BD21-53E3495E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763"/>
              <a:ext cx="206" cy="10"/>
            </a:xfrm>
            <a:custGeom>
              <a:avLst/>
              <a:gdLst>
                <a:gd name="T0" fmla="*/ 189 w 215"/>
                <a:gd name="T1" fmla="*/ 10 h 10"/>
                <a:gd name="T2" fmla="*/ 81 w 215"/>
                <a:gd name="T3" fmla="*/ 4 h 10"/>
                <a:gd name="T4" fmla="*/ 0 w 21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5" h="10">
                  <a:moveTo>
                    <a:pt x="215" y="10"/>
                  </a:moveTo>
                  <a:cubicBezTo>
                    <a:pt x="171" y="10"/>
                    <a:pt x="128" y="7"/>
                    <a:pt x="93" y="4"/>
                  </a:cubicBezTo>
                  <a:cubicBezTo>
                    <a:pt x="62" y="2"/>
                    <a:pt x="3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9" name="Freeform 823">
              <a:extLst>
                <a:ext uri="{FF2B5EF4-FFF2-40B4-BE49-F238E27FC236}">
                  <a16:creationId xmlns:a16="http://schemas.microsoft.com/office/drawing/2014/main" id="{8327F355-0058-495A-92E1-4902DABDD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817"/>
              <a:ext cx="68" cy="29"/>
            </a:xfrm>
            <a:custGeom>
              <a:avLst/>
              <a:gdLst>
                <a:gd name="T0" fmla="*/ 62 w 71"/>
                <a:gd name="T1" fmla="*/ 0 h 30"/>
                <a:gd name="T2" fmla="*/ 0 w 71"/>
                <a:gd name="T3" fmla="*/ 27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0">
                  <a:moveTo>
                    <a:pt x="71" y="0"/>
                  </a:moveTo>
                  <a:cubicBezTo>
                    <a:pt x="47" y="10"/>
                    <a:pt x="24" y="20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0" name="Freeform 824">
              <a:extLst>
                <a:ext uri="{FF2B5EF4-FFF2-40B4-BE49-F238E27FC236}">
                  <a16:creationId xmlns:a16="http://schemas.microsoft.com/office/drawing/2014/main" id="{9E3CAA6E-5373-4355-869D-AC275E0A0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776"/>
              <a:ext cx="350" cy="30"/>
            </a:xfrm>
            <a:custGeom>
              <a:avLst/>
              <a:gdLst>
                <a:gd name="T0" fmla="*/ 320 w 366"/>
                <a:gd name="T1" fmla="*/ 18 h 31"/>
                <a:gd name="T2" fmla="*/ 269 w 366"/>
                <a:gd name="T3" fmla="*/ 19 h 31"/>
                <a:gd name="T4" fmla="*/ 135 w 366"/>
                <a:gd name="T5" fmla="*/ 2 h 31"/>
                <a:gd name="T6" fmla="*/ 56 w 366"/>
                <a:gd name="T7" fmla="*/ 14 h 31"/>
                <a:gd name="T8" fmla="*/ 0 w 366"/>
                <a:gd name="T9" fmla="*/ 1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31">
                  <a:moveTo>
                    <a:pt x="366" y="21"/>
                  </a:moveTo>
                  <a:cubicBezTo>
                    <a:pt x="345" y="23"/>
                    <a:pt x="325" y="23"/>
                    <a:pt x="307" y="22"/>
                  </a:cubicBezTo>
                  <a:cubicBezTo>
                    <a:pt x="256" y="18"/>
                    <a:pt x="205" y="5"/>
                    <a:pt x="154" y="2"/>
                  </a:cubicBezTo>
                  <a:cubicBezTo>
                    <a:pt x="122" y="0"/>
                    <a:pt x="94" y="4"/>
                    <a:pt x="65" y="14"/>
                  </a:cubicBezTo>
                  <a:cubicBezTo>
                    <a:pt x="45" y="20"/>
                    <a:pt x="20" y="31"/>
                    <a:pt x="0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1" name="Freeform 825">
              <a:extLst>
                <a:ext uri="{FF2B5EF4-FFF2-40B4-BE49-F238E27FC236}">
                  <a16:creationId xmlns:a16="http://schemas.microsoft.com/office/drawing/2014/main" id="{964F80B6-3B6B-44BF-BFAD-523E11E24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759"/>
              <a:ext cx="161" cy="23"/>
            </a:xfrm>
            <a:custGeom>
              <a:avLst/>
              <a:gdLst>
                <a:gd name="T0" fmla="*/ 148 w 168"/>
                <a:gd name="T1" fmla="*/ 0 h 24"/>
                <a:gd name="T2" fmla="*/ 54 w 168"/>
                <a:gd name="T3" fmla="*/ 12 h 24"/>
                <a:gd name="T4" fmla="*/ 0 w 168"/>
                <a:gd name="T5" fmla="*/ 2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24">
                  <a:moveTo>
                    <a:pt x="168" y="0"/>
                  </a:moveTo>
                  <a:cubicBezTo>
                    <a:pt x="131" y="5"/>
                    <a:pt x="95" y="8"/>
                    <a:pt x="60" y="15"/>
                  </a:cubicBezTo>
                  <a:cubicBezTo>
                    <a:pt x="43" y="19"/>
                    <a:pt x="14" y="24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2" name="Freeform 826">
              <a:extLst>
                <a:ext uri="{FF2B5EF4-FFF2-40B4-BE49-F238E27FC236}">
                  <a16:creationId xmlns:a16="http://schemas.microsoft.com/office/drawing/2014/main" id="{CBA690C1-44BC-477D-99FC-50AE25687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509"/>
              <a:ext cx="121" cy="145"/>
            </a:xfrm>
            <a:custGeom>
              <a:avLst/>
              <a:gdLst>
                <a:gd name="T0" fmla="*/ 111 w 126"/>
                <a:gd name="T1" fmla="*/ 0 h 152"/>
                <a:gd name="T2" fmla="*/ 96 w 126"/>
                <a:gd name="T3" fmla="*/ 24 h 152"/>
                <a:gd name="T4" fmla="*/ 81 w 126"/>
                <a:gd name="T5" fmla="*/ 50 h 152"/>
                <a:gd name="T6" fmla="*/ 55 w 126"/>
                <a:gd name="T7" fmla="*/ 93 h 152"/>
                <a:gd name="T8" fmla="*/ 19 w 126"/>
                <a:gd name="T9" fmla="*/ 108 h 152"/>
                <a:gd name="T10" fmla="*/ 0 w 126"/>
                <a:gd name="T11" fmla="*/ 13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52">
                  <a:moveTo>
                    <a:pt x="126" y="0"/>
                  </a:moveTo>
                  <a:cubicBezTo>
                    <a:pt x="124" y="7"/>
                    <a:pt x="112" y="20"/>
                    <a:pt x="108" y="27"/>
                  </a:cubicBezTo>
                  <a:cubicBezTo>
                    <a:pt x="102" y="37"/>
                    <a:pt x="95" y="47"/>
                    <a:pt x="91" y="58"/>
                  </a:cubicBezTo>
                  <a:cubicBezTo>
                    <a:pt x="84" y="76"/>
                    <a:pt x="77" y="97"/>
                    <a:pt x="61" y="108"/>
                  </a:cubicBezTo>
                  <a:cubicBezTo>
                    <a:pt x="49" y="115"/>
                    <a:pt x="34" y="116"/>
                    <a:pt x="22" y="124"/>
                  </a:cubicBezTo>
                  <a:cubicBezTo>
                    <a:pt x="12" y="131"/>
                    <a:pt x="7" y="142"/>
                    <a:pt x="0" y="1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3" name="Freeform 827">
              <a:extLst>
                <a:ext uri="{FF2B5EF4-FFF2-40B4-BE49-F238E27FC236}">
                  <a16:creationId xmlns:a16="http://schemas.microsoft.com/office/drawing/2014/main" id="{499D3406-AC36-4F24-9496-BAEC320C2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565"/>
              <a:ext cx="121" cy="155"/>
            </a:xfrm>
            <a:custGeom>
              <a:avLst/>
              <a:gdLst>
                <a:gd name="T0" fmla="*/ 110 w 127"/>
                <a:gd name="T1" fmla="*/ 0 h 162"/>
                <a:gd name="T2" fmla="*/ 97 w 127"/>
                <a:gd name="T3" fmla="*/ 16 h 162"/>
                <a:gd name="T4" fmla="*/ 71 w 127"/>
                <a:gd name="T5" fmla="*/ 30 h 162"/>
                <a:gd name="T6" fmla="*/ 25 w 127"/>
                <a:gd name="T7" fmla="*/ 58 h 162"/>
                <a:gd name="T8" fmla="*/ 5 w 127"/>
                <a:gd name="T9" fmla="*/ 97 h 162"/>
                <a:gd name="T10" fmla="*/ 0 w 127"/>
                <a:gd name="T11" fmla="*/ 142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2">
                  <a:moveTo>
                    <a:pt x="127" y="0"/>
                  </a:moveTo>
                  <a:cubicBezTo>
                    <a:pt x="121" y="4"/>
                    <a:pt x="117" y="14"/>
                    <a:pt x="112" y="19"/>
                  </a:cubicBezTo>
                  <a:cubicBezTo>
                    <a:pt x="104" y="27"/>
                    <a:pt x="93" y="29"/>
                    <a:pt x="83" y="33"/>
                  </a:cubicBezTo>
                  <a:cubicBezTo>
                    <a:pt x="63" y="41"/>
                    <a:pt x="44" y="52"/>
                    <a:pt x="28" y="67"/>
                  </a:cubicBezTo>
                  <a:cubicBezTo>
                    <a:pt x="16" y="80"/>
                    <a:pt x="9" y="94"/>
                    <a:pt x="5" y="111"/>
                  </a:cubicBezTo>
                  <a:cubicBezTo>
                    <a:pt x="2" y="122"/>
                    <a:pt x="3" y="151"/>
                    <a:pt x="0" y="16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4" name="Freeform 828">
              <a:extLst>
                <a:ext uri="{FF2B5EF4-FFF2-40B4-BE49-F238E27FC236}">
                  <a16:creationId xmlns:a16="http://schemas.microsoft.com/office/drawing/2014/main" id="{3740EF01-D8C3-4859-BBF8-C27DE5B9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1733"/>
              <a:ext cx="100" cy="101"/>
            </a:xfrm>
            <a:custGeom>
              <a:avLst/>
              <a:gdLst>
                <a:gd name="T0" fmla="*/ 0 w 105"/>
                <a:gd name="T1" fmla="*/ 91 h 106"/>
                <a:gd name="T2" fmla="*/ 33 w 105"/>
                <a:gd name="T3" fmla="*/ 30 h 106"/>
                <a:gd name="T4" fmla="*/ 90 w 105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06">
                  <a:moveTo>
                    <a:pt x="0" y="105"/>
                  </a:moveTo>
                  <a:cubicBezTo>
                    <a:pt x="6" y="106"/>
                    <a:pt x="29" y="45"/>
                    <a:pt x="39" y="36"/>
                  </a:cubicBezTo>
                  <a:cubicBezTo>
                    <a:pt x="59" y="17"/>
                    <a:pt x="85" y="19"/>
                    <a:pt x="10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5" name="Freeform 829">
              <a:extLst>
                <a:ext uri="{FF2B5EF4-FFF2-40B4-BE49-F238E27FC236}">
                  <a16:creationId xmlns:a16="http://schemas.microsoft.com/office/drawing/2014/main" id="{C83F0CED-590C-4FC2-A9D7-86DB9955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1671"/>
              <a:ext cx="113" cy="110"/>
            </a:xfrm>
            <a:custGeom>
              <a:avLst/>
              <a:gdLst>
                <a:gd name="T0" fmla="*/ 0 w 119"/>
                <a:gd name="T1" fmla="*/ 93 h 114"/>
                <a:gd name="T2" fmla="*/ 55 w 119"/>
                <a:gd name="T3" fmla="*/ 43 h 114"/>
                <a:gd name="T4" fmla="*/ 102 w 119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14">
                  <a:moveTo>
                    <a:pt x="0" y="104"/>
                  </a:moveTo>
                  <a:cubicBezTo>
                    <a:pt x="25" y="114"/>
                    <a:pt x="52" y="65"/>
                    <a:pt x="64" y="49"/>
                  </a:cubicBezTo>
                  <a:cubicBezTo>
                    <a:pt x="79" y="30"/>
                    <a:pt x="96" y="9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6" name="Freeform 830">
              <a:extLst>
                <a:ext uri="{FF2B5EF4-FFF2-40B4-BE49-F238E27FC236}">
                  <a16:creationId xmlns:a16="http://schemas.microsoft.com/office/drawing/2014/main" id="{97AD1A71-1EA6-47BE-A815-326BB5246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1298"/>
              <a:ext cx="119" cy="160"/>
            </a:xfrm>
            <a:custGeom>
              <a:avLst/>
              <a:gdLst>
                <a:gd name="T0" fmla="*/ 108 w 125"/>
                <a:gd name="T1" fmla="*/ 0 h 167"/>
                <a:gd name="T2" fmla="*/ 67 w 125"/>
                <a:gd name="T3" fmla="*/ 44 h 167"/>
                <a:gd name="T4" fmla="*/ 29 w 125"/>
                <a:gd name="T5" fmla="*/ 95 h 167"/>
                <a:gd name="T6" fmla="*/ 0 w 125"/>
                <a:gd name="T7" fmla="*/ 147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7">
                  <a:moveTo>
                    <a:pt x="125" y="0"/>
                  </a:moveTo>
                  <a:cubicBezTo>
                    <a:pt x="113" y="19"/>
                    <a:pt x="94" y="34"/>
                    <a:pt x="78" y="50"/>
                  </a:cubicBezTo>
                  <a:cubicBezTo>
                    <a:pt x="61" y="67"/>
                    <a:pt x="47" y="86"/>
                    <a:pt x="34" y="107"/>
                  </a:cubicBezTo>
                  <a:cubicBezTo>
                    <a:pt x="22" y="126"/>
                    <a:pt x="10" y="147"/>
                    <a:pt x="0" y="1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7" name="Freeform 831">
              <a:extLst>
                <a:ext uri="{FF2B5EF4-FFF2-40B4-BE49-F238E27FC236}">
                  <a16:creationId xmlns:a16="http://schemas.microsoft.com/office/drawing/2014/main" id="{663D5258-47D3-43A7-8D00-54B5FDDE7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" y="1497"/>
              <a:ext cx="183" cy="245"/>
            </a:xfrm>
            <a:custGeom>
              <a:avLst/>
              <a:gdLst>
                <a:gd name="T0" fmla="*/ 166 w 192"/>
                <a:gd name="T1" fmla="*/ 0 h 256"/>
                <a:gd name="T2" fmla="*/ 137 w 192"/>
                <a:gd name="T3" fmla="*/ 27 h 256"/>
                <a:gd name="T4" fmla="*/ 94 w 192"/>
                <a:gd name="T5" fmla="*/ 71 h 256"/>
                <a:gd name="T6" fmla="*/ 38 w 192"/>
                <a:gd name="T7" fmla="*/ 147 h 256"/>
                <a:gd name="T8" fmla="*/ 10 w 192"/>
                <a:gd name="T9" fmla="*/ 194 h 256"/>
                <a:gd name="T10" fmla="*/ 0 w 192"/>
                <a:gd name="T11" fmla="*/ 224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56">
                  <a:moveTo>
                    <a:pt x="192" y="0"/>
                  </a:moveTo>
                  <a:cubicBezTo>
                    <a:pt x="181" y="5"/>
                    <a:pt x="168" y="21"/>
                    <a:pt x="158" y="30"/>
                  </a:cubicBezTo>
                  <a:cubicBezTo>
                    <a:pt x="140" y="45"/>
                    <a:pt x="124" y="62"/>
                    <a:pt x="109" y="80"/>
                  </a:cubicBezTo>
                  <a:cubicBezTo>
                    <a:pt x="86" y="109"/>
                    <a:pt x="65" y="138"/>
                    <a:pt x="44" y="168"/>
                  </a:cubicBezTo>
                  <a:cubicBezTo>
                    <a:pt x="32" y="185"/>
                    <a:pt x="20" y="203"/>
                    <a:pt x="11" y="221"/>
                  </a:cubicBezTo>
                  <a:cubicBezTo>
                    <a:pt x="6" y="231"/>
                    <a:pt x="0" y="246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8" name="Freeform 832">
              <a:extLst>
                <a:ext uri="{FF2B5EF4-FFF2-40B4-BE49-F238E27FC236}">
                  <a16:creationId xmlns:a16="http://schemas.microsoft.com/office/drawing/2014/main" id="{028B136D-0194-47E8-BABB-85CC97461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" y="1609"/>
              <a:ext cx="131" cy="96"/>
            </a:xfrm>
            <a:custGeom>
              <a:avLst/>
              <a:gdLst>
                <a:gd name="T0" fmla="*/ 2 w 137"/>
                <a:gd name="T1" fmla="*/ 88 h 100"/>
                <a:gd name="T2" fmla="*/ 3 w 137"/>
                <a:gd name="T3" fmla="*/ 73 h 100"/>
                <a:gd name="T4" fmla="*/ 7 w 137"/>
                <a:gd name="T5" fmla="*/ 57 h 100"/>
                <a:gd name="T6" fmla="*/ 22 w 137"/>
                <a:gd name="T7" fmla="*/ 38 h 100"/>
                <a:gd name="T8" fmla="*/ 111 w 137"/>
                <a:gd name="T9" fmla="*/ 5 h 100"/>
                <a:gd name="T10" fmla="*/ 120 w 137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00">
                  <a:moveTo>
                    <a:pt x="2" y="100"/>
                  </a:moveTo>
                  <a:cubicBezTo>
                    <a:pt x="0" y="95"/>
                    <a:pt x="2" y="87"/>
                    <a:pt x="3" y="82"/>
                  </a:cubicBezTo>
                  <a:cubicBezTo>
                    <a:pt x="4" y="76"/>
                    <a:pt x="5" y="70"/>
                    <a:pt x="7" y="64"/>
                  </a:cubicBezTo>
                  <a:cubicBezTo>
                    <a:pt x="10" y="55"/>
                    <a:pt x="16" y="49"/>
                    <a:pt x="25" y="44"/>
                  </a:cubicBezTo>
                  <a:cubicBezTo>
                    <a:pt x="57" y="28"/>
                    <a:pt x="93" y="17"/>
                    <a:pt x="127" y="5"/>
                  </a:cubicBezTo>
                  <a:cubicBezTo>
                    <a:pt x="131" y="4"/>
                    <a:pt x="134" y="3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9" name="Freeform 833">
              <a:extLst>
                <a:ext uri="{FF2B5EF4-FFF2-40B4-BE49-F238E27FC236}">
                  <a16:creationId xmlns:a16="http://schemas.microsoft.com/office/drawing/2014/main" id="{0140F294-EA92-45A9-8E11-A42559429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1951"/>
              <a:ext cx="215" cy="59"/>
            </a:xfrm>
            <a:custGeom>
              <a:avLst/>
              <a:gdLst>
                <a:gd name="T0" fmla="*/ 0 w 225"/>
                <a:gd name="T1" fmla="*/ 0 h 61"/>
                <a:gd name="T2" fmla="*/ 47 w 225"/>
                <a:gd name="T3" fmla="*/ 21 h 61"/>
                <a:gd name="T4" fmla="*/ 122 w 225"/>
                <a:gd name="T5" fmla="*/ 37 h 61"/>
                <a:gd name="T6" fmla="*/ 196 w 225"/>
                <a:gd name="T7" fmla="*/ 5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61">
                  <a:moveTo>
                    <a:pt x="0" y="0"/>
                  </a:moveTo>
                  <a:cubicBezTo>
                    <a:pt x="17" y="10"/>
                    <a:pt x="32" y="21"/>
                    <a:pt x="53" y="24"/>
                  </a:cubicBezTo>
                  <a:cubicBezTo>
                    <a:pt x="82" y="29"/>
                    <a:pt x="111" y="34"/>
                    <a:pt x="140" y="40"/>
                  </a:cubicBezTo>
                  <a:cubicBezTo>
                    <a:pt x="170" y="45"/>
                    <a:pt x="198" y="53"/>
                    <a:pt x="225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0" name="Freeform 834">
              <a:extLst>
                <a:ext uri="{FF2B5EF4-FFF2-40B4-BE49-F238E27FC236}">
                  <a16:creationId xmlns:a16="http://schemas.microsoft.com/office/drawing/2014/main" id="{913359FC-FE78-45C8-9183-B05242A0A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011"/>
              <a:ext cx="62" cy="17"/>
            </a:xfrm>
            <a:custGeom>
              <a:avLst/>
              <a:gdLst>
                <a:gd name="T0" fmla="*/ 0 w 64"/>
                <a:gd name="T1" fmla="*/ 0 h 18"/>
                <a:gd name="T2" fmla="*/ 29 w 64"/>
                <a:gd name="T3" fmla="*/ 9 h 18"/>
                <a:gd name="T4" fmla="*/ 58 w 64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8">
                  <a:moveTo>
                    <a:pt x="0" y="0"/>
                  </a:moveTo>
                  <a:cubicBezTo>
                    <a:pt x="8" y="5"/>
                    <a:pt x="22" y="6"/>
                    <a:pt x="32" y="9"/>
                  </a:cubicBezTo>
                  <a:cubicBezTo>
                    <a:pt x="42" y="13"/>
                    <a:pt x="53" y="16"/>
                    <a:pt x="64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1" name="Freeform 835">
              <a:extLst>
                <a:ext uri="{FF2B5EF4-FFF2-40B4-BE49-F238E27FC236}">
                  <a16:creationId xmlns:a16="http://schemas.microsoft.com/office/drawing/2014/main" id="{794545D2-7201-4107-905C-E5B6AB078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895"/>
              <a:ext cx="163" cy="66"/>
            </a:xfrm>
            <a:custGeom>
              <a:avLst/>
              <a:gdLst>
                <a:gd name="T0" fmla="*/ 0 w 170"/>
                <a:gd name="T1" fmla="*/ 55 h 69"/>
                <a:gd name="T2" fmla="*/ 54 w 170"/>
                <a:gd name="T3" fmla="*/ 55 h 69"/>
                <a:gd name="T4" fmla="*/ 106 w 170"/>
                <a:gd name="T5" fmla="*/ 31 h 69"/>
                <a:gd name="T6" fmla="*/ 150 w 170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69">
                  <a:moveTo>
                    <a:pt x="0" y="64"/>
                  </a:moveTo>
                  <a:cubicBezTo>
                    <a:pt x="18" y="63"/>
                    <a:pt x="39" y="69"/>
                    <a:pt x="60" y="63"/>
                  </a:cubicBezTo>
                  <a:cubicBezTo>
                    <a:pt x="82" y="57"/>
                    <a:pt x="102" y="48"/>
                    <a:pt x="121" y="34"/>
                  </a:cubicBezTo>
                  <a:cubicBezTo>
                    <a:pt x="137" y="23"/>
                    <a:pt x="151" y="5"/>
                    <a:pt x="17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2" name="Freeform 836">
              <a:extLst>
                <a:ext uri="{FF2B5EF4-FFF2-40B4-BE49-F238E27FC236}">
                  <a16:creationId xmlns:a16="http://schemas.microsoft.com/office/drawing/2014/main" id="{3618C173-1763-4C55-8258-9820BD76C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956"/>
              <a:ext cx="276" cy="41"/>
            </a:xfrm>
            <a:custGeom>
              <a:avLst/>
              <a:gdLst>
                <a:gd name="T0" fmla="*/ 0 w 288"/>
                <a:gd name="T1" fmla="*/ 22 h 43"/>
                <a:gd name="T2" fmla="*/ 72 w 288"/>
                <a:gd name="T3" fmla="*/ 10 h 43"/>
                <a:gd name="T4" fmla="*/ 166 w 288"/>
                <a:gd name="T5" fmla="*/ 5 h 43"/>
                <a:gd name="T6" fmla="*/ 239 w 288"/>
                <a:gd name="T7" fmla="*/ 30 h 43"/>
                <a:gd name="T8" fmla="*/ 254 w 288"/>
                <a:gd name="T9" fmla="*/ 3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43">
                  <a:moveTo>
                    <a:pt x="0" y="25"/>
                  </a:moveTo>
                  <a:cubicBezTo>
                    <a:pt x="27" y="25"/>
                    <a:pt x="54" y="18"/>
                    <a:pt x="81" y="13"/>
                  </a:cubicBezTo>
                  <a:cubicBezTo>
                    <a:pt x="116" y="8"/>
                    <a:pt x="152" y="0"/>
                    <a:pt x="188" y="5"/>
                  </a:cubicBezTo>
                  <a:cubicBezTo>
                    <a:pt x="217" y="9"/>
                    <a:pt x="244" y="22"/>
                    <a:pt x="271" y="34"/>
                  </a:cubicBezTo>
                  <a:cubicBezTo>
                    <a:pt x="276" y="37"/>
                    <a:pt x="282" y="40"/>
                    <a:pt x="288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3" name="Freeform 837">
              <a:extLst>
                <a:ext uri="{FF2B5EF4-FFF2-40B4-BE49-F238E27FC236}">
                  <a16:creationId xmlns:a16="http://schemas.microsoft.com/office/drawing/2014/main" id="{A1026E5A-02B3-4759-BDC4-B7650D811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1904"/>
              <a:ext cx="205" cy="31"/>
            </a:xfrm>
            <a:custGeom>
              <a:avLst/>
              <a:gdLst>
                <a:gd name="T0" fmla="*/ 0 w 215"/>
                <a:gd name="T1" fmla="*/ 3 h 32"/>
                <a:gd name="T2" fmla="*/ 48 w 215"/>
                <a:gd name="T3" fmla="*/ 3 h 32"/>
                <a:gd name="T4" fmla="*/ 130 w 215"/>
                <a:gd name="T5" fmla="*/ 23 h 32"/>
                <a:gd name="T6" fmla="*/ 177 w 215"/>
                <a:gd name="T7" fmla="*/ 28 h 32"/>
                <a:gd name="T8" fmla="*/ 185 w 215"/>
                <a:gd name="T9" fmla="*/ 2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32">
                  <a:moveTo>
                    <a:pt x="0" y="3"/>
                  </a:moveTo>
                  <a:cubicBezTo>
                    <a:pt x="18" y="0"/>
                    <a:pt x="36" y="0"/>
                    <a:pt x="55" y="3"/>
                  </a:cubicBezTo>
                  <a:cubicBezTo>
                    <a:pt x="87" y="9"/>
                    <a:pt x="118" y="21"/>
                    <a:pt x="150" y="26"/>
                  </a:cubicBezTo>
                  <a:cubicBezTo>
                    <a:pt x="168" y="28"/>
                    <a:pt x="186" y="29"/>
                    <a:pt x="204" y="31"/>
                  </a:cubicBezTo>
                  <a:cubicBezTo>
                    <a:pt x="206" y="31"/>
                    <a:pt x="215" y="32"/>
                    <a:pt x="213" y="3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4" name="Freeform 838">
              <a:extLst>
                <a:ext uri="{FF2B5EF4-FFF2-40B4-BE49-F238E27FC236}">
                  <a16:creationId xmlns:a16="http://schemas.microsoft.com/office/drawing/2014/main" id="{032A3381-CCE6-4A51-8A0F-E4C405A1D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884"/>
              <a:ext cx="150" cy="23"/>
            </a:xfrm>
            <a:custGeom>
              <a:avLst/>
              <a:gdLst>
                <a:gd name="T0" fmla="*/ 138 w 156"/>
                <a:gd name="T1" fmla="*/ 7 h 24"/>
                <a:gd name="T2" fmla="*/ 100 w 156"/>
                <a:gd name="T3" fmla="*/ 3 h 24"/>
                <a:gd name="T4" fmla="*/ 48 w 156"/>
                <a:gd name="T5" fmla="*/ 3 h 24"/>
                <a:gd name="T6" fmla="*/ 0 w 156"/>
                <a:gd name="T7" fmla="*/ 2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4">
                  <a:moveTo>
                    <a:pt x="156" y="7"/>
                  </a:moveTo>
                  <a:cubicBezTo>
                    <a:pt x="142" y="3"/>
                    <a:pt x="126" y="4"/>
                    <a:pt x="112" y="3"/>
                  </a:cubicBezTo>
                  <a:cubicBezTo>
                    <a:pt x="92" y="1"/>
                    <a:pt x="74" y="0"/>
                    <a:pt x="54" y="3"/>
                  </a:cubicBezTo>
                  <a:cubicBezTo>
                    <a:pt x="36" y="5"/>
                    <a:pt x="14" y="13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5" name="Freeform 839">
              <a:extLst>
                <a:ext uri="{FF2B5EF4-FFF2-40B4-BE49-F238E27FC236}">
                  <a16:creationId xmlns:a16="http://schemas.microsoft.com/office/drawing/2014/main" id="{794309BD-90D8-46E1-A393-0140BD936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960"/>
              <a:ext cx="71" cy="7"/>
            </a:xfrm>
            <a:custGeom>
              <a:avLst/>
              <a:gdLst>
                <a:gd name="T0" fmla="*/ 63 w 75"/>
                <a:gd name="T1" fmla="*/ 5 h 8"/>
                <a:gd name="T2" fmla="*/ 52 w 75"/>
                <a:gd name="T3" fmla="*/ 4 h 8"/>
                <a:gd name="T4" fmla="*/ 21 w 75"/>
                <a:gd name="T5" fmla="*/ 1 h 8"/>
                <a:gd name="T6" fmla="*/ 0 w 75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8">
                  <a:moveTo>
                    <a:pt x="75" y="8"/>
                  </a:moveTo>
                  <a:cubicBezTo>
                    <a:pt x="70" y="8"/>
                    <a:pt x="66" y="7"/>
                    <a:pt x="61" y="6"/>
                  </a:cubicBezTo>
                  <a:cubicBezTo>
                    <a:pt x="49" y="4"/>
                    <a:pt x="36" y="1"/>
                    <a:pt x="24" y="1"/>
                  </a:cubicBezTo>
                  <a:cubicBezTo>
                    <a:pt x="17" y="0"/>
                    <a:pt x="6" y="0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6" name="Freeform 840">
              <a:extLst>
                <a:ext uri="{FF2B5EF4-FFF2-40B4-BE49-F238E27FC236}">
                  <a16:creationId xmlns:a16="http://schemas.microsoft.com/office/drawing/2014/main" id="{E2D6F652-0E66-4F5F-ABD8-857F8A307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1872"/>
              <a:ext cx="62" cy="27"/>
            </a:xfrm>
            <a:custGeom>
              <a:avLst/>
              <a:gdLst>
                <a:gd name="T0" fmla="*/ 0 w 65"/>
                <a:gd name="T1" fmla="*/ 0 h 29"/>
                <a:gd name="T2" fmla="*/ 11 w 65"/>
                <a:gd name="T3" fmla="*/ 3 h 29"/>
                <a:gd name="T4" fmla="*/ 56 w 65"/>
                <a:gd name="T5" fmla="*/ 2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9">
                  <a:moveTo>
                    <a:pt x="0" y="0"/>
                  </a:moveTo>
                  <a:cubicBezTo>
                    <a:pt x="5" y="1"/>
                    <a:pt x="9" y="2"/>
                    <a:pt x="14" y="3"/>
                  </a:cubicBezTo>
                  <a:cubicBezTo>
                    <a:pt x="30" y="8"/>
                    <a:pt x="53" y="16"/>
                    <a:pt x="65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7" name="Freeform 841">
              <a:extLst>
                <a:ext uri="{FF2B5EF4-FFF2-40B4-BE49-F238E27FC236}">
                  <a16:creationId xmlns:a16="http://schemas.microsoft.com/office/drawing/2014/main" id="{CED68D92-76E2-4916-AC29-9A919071B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891"/>
              <a:ext cx="175" cy="49"/>
            </a:xfrm>
            <a:custGeom>
              <a:avLst/>
              <a:gdLst>
                <a:gd name="T0" fmla="*/ 160 w 183"/>
                <a:gd name="T1" fmla="*/ 0 h 51"/>
                <a:gd name="T2" fmla="*/ 45 w 183"/>
                <a:gd name="T3" fmla="*/ 27 h 51"/>
                <a:gd name="T4" fmla="*/ 0 w 183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51">
                  <a:moveTo>
                    <a:pt x="183" y="0"/>
                  </a:moveTo>
                  <a:cubicBezTo>
                    <a:pt x="138" y="4"/>
                    <a:pt x="91" y="13"/>
                    <a:pt x="51" y="30"/>
                  </a:cubicBezTo>
                  <a:cubicBezTo>
                    <a:pt x="33" y="37"/>
                    <a:pt x="16" y="45"/>
                    <a:pt x="0" y="5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8" name="Freeform 842">
              <a:extLst>
                <a:ext uri="{FF2B5EF4-FFF2-40B4-BE49-F238E27FC236}">
                  <a16:creationId xmlns:a16="http://schemas.microsoft.com/office/drawing/2014/main" id="{6C9AEE5E-0EB5-4635-B015-A525B5E53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1372"/>
              <a:ext cx="59" cy="78"/>
            </a:xfrm>
            <a:custGeom>
              <a:avLst/>
              <a:gdLst>
                <a:gd name="T0" fmla="*/ 0 w 62"/>
                <a:gd name="T1" fmla="*/ 70 h 82"/>
                <a:gd name="T2" fmla="*/ 12 w 62"/>
                <a:gd name="T3" fmla="*/ 52 h 82"/>
                <a:gd name="T4" fmla="*/ 28 w 62"/>
                <a:gd name="T5" fmla="*/ 28 h 82"/>
                <a:gd name="T6" fmla="*/ 53 w 6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7" y="80"/>
                    <a:pt x="12" y="66"/>
                    <a:pt x="15" y="61"/>
                  </a:cubicBezTo>
                  <a:cubicBezTo>
                    <a:pt x="22" y="52"/>
                    <a:pt x="26" y="41"/>
                    <a:pt x="31" y="32"/>
                  </a:cubicBezTo>
                  <a:cubicBezTo>
                    <a:pt x="39" y="19"/>
                    <a:pt x="54" y="12"/>
                    <a:pt x="6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9" name="Freeform 843">
              <a:extLst>
                <a:ext uri="{FF2B5EF4-FFF2-40B4-BE49-F238E27FC236}">
                  <a16:creationId xmlns:a16="http://schemas.microsoft.com/office/drawing/2014/main" id="{43C42BBF-CAAD-47CD-8709-C7CD10EDC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1334"/>
              <a:ext cx="123" cy="243"/>
            </a:xfrm>
            <a:custGeom>
              <a:avLst/>
              <a:gdLst>
                <a:gd name="T0" fmla="*/ 5 w 129"/>
                <a:gd name="T1" fmla="*/ 224 h 253"/>
                <a:gd name="T2" fmla="*/ 0 w 129"/>
                <a:gd name="T3" fmla="*/ 170 h 253"/>
                <a:gd name="T4" fmla="*/ 16 w 129"/>
                <a:gd name="T5" fmla="*/ 107 h 253"/>
                <a:gd name="T6" fmla="*/ 69 w 129"/>
                <a:gd name="T7" fmla="*/ 44 h 253"/>
                <a:gd name="T8" fmla="*/ 108 w 129"/>
                <a:gd name="T9" fmla="*/ 5 h 253"/>
                <a:gd name="T10" fmla="*/ 112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5" y="253"/>
                  </a:moveTo>
                  <a:cubicBezTo>
                    <a:pt x="5" y="232"/>
                    <a:pt x="1" y="212"/>
                    <a:pt x="0" y="192"/>
                  </a:cubicBezTo>
                  <a:cubicBezTo>
                    <a:pt x="0" y="168"/>
                    <a:pt x="8" y="142"/>
                    <a:pt x="19" y="121"/>
                  </a:cubicBezTo>
                  <a:cubicBezTo>
                    <a:pt x="35" y="92"/>
                    <a:pt x="55" y="71"/>
                    <a:pt x="80" y="50"/>
                  </a:cubicBezTo>
                  <a:cubicBezTo>
                    <a:pt x="97" y="35"/>
                    <a:pt x="112" y="22"/>
                    <a:pt x="125" y="5"/>
                  </a:cubicBezTo>
                  <a:cubicBezTo>
                    <a:pt x="126" y="3"/>
                    <a:pt x="127" y="1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0" name="Freeform 844">
              <a:extLst>
                <a:ext uri="{FF2B5EF4-FFF2-40B4-BE49-F238E27FC236}">
                  <a16:creationId xmlns:a16="http://schemas.microsoft.com/office/drawing/2014/main" id="{99C58430-503D-4113-B4D5-1DB25184F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442"/>
              <a:ext cx="109" cy="159"/>
            </a:xfrm>
            <a:custGeom>
              <a:avLst/>
              <a:gdLst>
                <a:gd name="T0" fmla="*/ 101 w 113"/>
                <a:gd name="T1" fmla="*/ 0 h 166"/>
                <a:gd name="T2" fmla="*/ 52 w 113"/>
                <a:gd name="T3" fmla="*/ 43 h 166"/>
                <a:gd name="T4" fmla="*/ 6 w 113"/>
                <a:gd name="T5" fmla="*/ 131 h 166"/>
                <a:gd name="T6" fmla="*/ 0 w 113"/>
                <a:gd name="T7" fmla="*/ 146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6">
                  <a:moveTo>
                    <a:pt x="113" y="0"/>
                  </a:moveTo>
                  <a:cubicBezTo>
                    <a:pt x="92" y="12"/>
                    <a:pt x="74" y="30"/>
                    <a:pt x="58" y="49"/>
                  </a:cubicBezTo>
                  <a:cubicBezTo>
                    <a:pt x="34" y="79"/>
                    <a:pt x="20" y="114"/>
                    <a:pt x="6" y="149"/>
                  </a:cubicBezTo>
                  <a:cubicBezTo>
                    <a:pt x="4" y="155"/>
                    <a:pt x="3" y="160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1" name="Freeform 845">
              <a:extLst>
                <a:ext uri="{FF2B5EF4-FFF2-40B4-BE49-F238E27FC236}">
                  <a16:creationId xmlns:a16="http://schemas.microsoft.com/office/drawing/2014/main" id="{B2568545-5214-4493-9312-8A68ED309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015"/>
              <a:ext cx="29" cy="53"/>
            </a:xfrm>
            <a:custGeom>
              <a:avLst/>
              <a:gdLst>
                <a:gd name="T0" fmla="*/ 9 w 31"/>
                <a:gd name="T1" fmla="*/ 0 h 55"/>
                <a:gd name="T2" fmla="*/ 0 w 31"/>
                <a:gd name="T3" fmla="*/ 49 h 55"/>
                <a:gd name="T4" fmla="*/ 25 w 31"/>
                <a:gd name="T5" fmla="*/ 7 h 55"/>
                <a:gd name="T6" fmla="*/ 12 w 31"/>
                <a:gd name="T7" fmla="*/ 2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5">
                  <a:moveTo>
                    <a:pt x="12" y="0"/>
                  </a:moveTo>
                  <a:cubicBezTo>
                    <a:pt x="21" y="13"/>
                    <a:pt x="5" y="41"/>
                    <a:pt x="0" y="55"/>
                  </a:cubicBezTo>
                  <a:cubicBezTo>
                    <a:pt x="16" y="41"/>
                    <a:pt x="12" y="15"/>
                    <a:pt x="31" y="7"/>
                  </a:cubicBezTo>
                  <a:cubicBezTo>
                    <a:pt x="26" y="5"/>
                    <a:pt x="21" y="3"/>
                    <a:pt x="1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2" name="Freeform 846">
              <a:extLst>
                <a:ext uri="{FF2B5EF4-FFF2-40B4-BE49-F238E27FC236}">
                  <a16:creationId xmlns:a16="http://schemas.microsoft.com/office/drawing/2014/main" id="{CD9102BC-B713-4561-9D7A-564ADF25C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018"/>
              <a:ext cx="22" cy="58"/>
            </a:xfrm>
            <a:custGeom>
              <a:avLst/>
              <a:gdLst>
                <a:gd name="T0" fmla="*/ 0 w 23"/>
                <a:gd name="T1" fmla="*/ 5 h 60"/>
                <a:gd name="T2" fmla="*/ 13 w 23"/>
                <a:gd name="T3" fmla="*/ 28 h 60"/>
                <a:gd name="T4" fmla="*/ 17 w 23"/>
                <a:gd name="T5" fmla="*/ 44 h 60"/>
                <a:gd name="T6" fmla="*/ 20 w 23"/>
                <a:gd name="T7" fmla="*/ 54 h 60"/>
                <a:gd name="T8" fmla="*/ 15 w 23"/>
                <a:gd name="T9" fmla="*/ 26 h 60"/>
                <a:gd name="T10" fmla="*/ 14 w 23"/>
                <a:gd name="T11" fmla="*/ 0 h 60"/>
                <a:gd name="T12" fmla="*/ 1 w 23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60">
                  <a:moveTo>
                    <a:pt x="0" y="5"/>
                  </a:moveTo>
                  <a:cubicBezTo>
                    <a:pt x="12" y="9"/>
                    <a:pt x="13" y="18"/>
                    <a:pt x="16" y="31"/>
                  </a:cubicBezTo>
                  <a:cubicBezTo>
                    <a:pt x="17" y="37"/>
                    <a:pt x="19" y="43"/>
                    <a:pt x="20" y="49"/>
                  </a:cubicBezTo>
                  <a:cubicBezTo>
                    <a:pt x="21" y="52"/>
                    <a:pt x="21" y="57"/>
                    <a:pt x="23" y="60"/>
                  </a:cubicBezTo>
                  <a:cubicBezTo>
                    <a:pt x="23" y="50"/>
                    <a:pt x="19" y="39"/>
                    <a:pt x="18" y="29"/>
                  </a:cubicBezTo>
                  <a:cubicBezTo>
                    <a:pt x="16" y="22"/>
                    <a:pt x="11" y="6"/>
                    <a:pt x="17" y="0"/>
                  </a:cubicBezTo>
                  <a:cubicBezTo>
                    <a:pt x="12" y="0"/>
                    <a:pt x="5" y="1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3" name="Freeform 847">
              <a:extLst>
                <a:ext uri="{FF2B5EF4-FFF2-40B4-BE49-F238E27FC236}">
                  <a16:creationId xmlns:a16="http://schemas.microsoft.com/office/drawing/2014/main" id="{1F9B2182-9260-4C67-BD32-0BFC18A9C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006"/>
              <a:ext cx="19" cy="58"/>
            </a:xfrm>
            <a:custGeom>
              <a:avLst/>
              <a:gdLst>
                <a:gd name="T0" fmla="*/ 0 w 20"/>
                <a:gd name="T1" fmla="*/ 0 h 61"/>
                <a:gd name="T2" fmla="*/ 5 w 20"/>
                <a:gd name="T3" fmla="*/ 29 h 61"/>
                <a:gd name="T4" fmla="*/ 2 w 20"/>
                <a:gd name="T5" fmla="*/ 52 h 61"/>
                <a:gd name="T6" fmla="*/ 10 w 20"/>
                <a:gd name="T7" fmla="*/ 27 h 61"/>
                <a:gd name="T8" fmla="*/ 17 w 20"/>
                <a:gd name="T9" fmla="*/ 6 h 61"/>
                <a:gd name="T10" fmla="*/ 4 w 20"/>
                <a:gd name="T11" fmla="*/ 1 h 61"/>
                <a:gd name="T12" fmla="*/ 4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cubicBezTo>
                    <a:pt x="14" y="2"/>
                    <a:pt x="6" y="25"/>
                    <a:pt x="5" y="34"/>
                  </a:cubicBezTo>
                  <a:cubicBezTo>
                    <a:pt x="4" y="43"/>
                    <a:pt x="2" y="52"/>
                    <a:pt x="2" y="61"/>
                  </a:cubicBezTo>
                  <a:cubicBezTo>
                    <a:pt x="7" y="52"/>
                    <a:pt x="9" y="40"/>
                    <a:pt x="10" y="31"/>
                  </a:cubicBezTo>
                  <a:cubicBezTo>
                    <a:pt x="11" y="24"/>
                    <a:pt x="10" y="7"/>
                    <a:pt x="20" y="6"/>
                  </a:cubicBezTo>
                  <a:cubicBezTo>
                    <a:pt x="15" y="5"/>
                    <a:pt x="10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4" name="Freeform 848">
              <a:extLst>
                <a:ext uri="{FF2B5EF4-FFF2-40B4-BE49-F238E27FC236}">
                  <a16:creationId xmlns:a16="http://schemas.microsoft.com/office/drawing/2014/main" id="{F034A9DE-6C52-4FAE-B908-73B757B8D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948"/>
              <a:ext cx="21" cy="61"/>
            </a:xfrm>
            <a:custGeom>
              <a:avLst/>
              <a:gdLst>
                <a:gd name="T0" fmla="*/ 0 w 22"/>
                <a:gd name="T1" fmla="*/ 2 h 63"/>
                <a:gd name="T2" fmla="*/ 11 w 22"/>
                <a:gd name="T3" fmla="*/ 31 h 63"/>
                <a:gd name="T4" fmla="*/ 11 w 22"/>
                <a:gd name="T5" fmla="*/ 57 h 63"/>
                <a:gd name="T6" fmla="*/ 13 w 22"/>
                <a:gd name="T7" fmla="*/ 26 h 63"/>
                <a:gd name="T8" fmla="*/ 19 w 22"/>
                <a:gd name="T9" fmla="*/ 2 h 63"/>
                <a:gd name="T10" fmla="*/ 11 w 22"/>
                <a:gd name="T11" fmla="*/ 0 h 63"/>
                <a:gd name="T12" fmla="*/ 1 w 22"/>
                <a:gd name="T13" fmla="*/ 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3">
                  <a:moveTo>
                    <a:pt x="0" y="2"/>
                  </a:moveTo>
                  <a:cubicBezTo>
                    <a:pt x="13" y="5"/>
                    <a:pt x="14" y="24"/>
                    <a:pt x="14" y="34"/>
                  </a:cubicBezTo>
                  <a:cubicBezTo>
                    <a:pt x="14" y="42"/>
                    <a:pt x="11" y="58"/>
                    <a:pt x="14" y="63"/>
                  </a:cubicBezTo>
                  <a:cubicBezTo>
                    <a:pt x="15" y="52"/>
                    <a:pt x="16" y="41"/>
                    <a:pt x="16" y="29"/>
                  </a:cubicBezTo>
                  <a:cubicBezTo>
                    <a:pt x="17" y="23"/>
                    <a:pt x="13" y="3"/>
                    <a:pt x="22" y="2"/>
                  </a:cubicBezTo>
                  <a:cubicBezTo>
                    <a:pt x="18" y="1"/>
                    <a:pt x="15" y="0"/>
                    <a:pt x="11" y="0"/>
                  </a:cubicBezTo>
                  <a:cubicBezTo>
                    <a:pt x="8" y="0"/>
                    <a:pt x="5" y="2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5" name="Freeform 849">
              <a:extLst>
                <a:ext uri="{FF2B5EF4-FFF2-40B4-BE49-F238E27FC236}">
                  <a16:creationId xmlns:a16="http://schemas.microsoft.com/office/drawing/2014/main" id="{4016CE7F-FDE5-4C9D-BC7D-7E3192925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967"/>
              <a:ext cx="21" cy="60"/>
            </a:xfrm>
            <a:custGeom>
              <a:avLst/>
              <a:gdLst>
                <a:gd name="T0" fmla="*/ 3 w 21"/>
                <a:gd name="T1" fmla="*/ 0 h 63"/>
                <a:gd name="T2" fmla="*/ 9 w 21"/>
                <a:gd name="T3" fmla="*/ 10 h 63"/>
                <a:gd name="T4" fmla="*/ 8 w 21"/>
                <a:gd name="T5" fmla="*/ 28 h 63"/>
                <a:gd name="T6" fmla="*/ 1 w 21"/>
                <a:gd name="T7" fmla="*/ 54 h 63"/>
                <a:gd name="T8" fmla="*/ 8 w 21"/>
                <a:gd name="T9" fmla="*/ 44 h 63"/>
                <a:gd name="T10" fmla="*/ 12 w 21"/>
                <a:gd name="T11" fmla="*/ 28 h 63"/>
                <a:gd name="T12" fmla="*/ 21 w 21"/>
                <a:gd name="T13" fmla="*/ 4 h 63"/>
                <a:gd name="T14" fmla="*/ 4 w 21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3">
                  <a:moveTo>
                    <a:pt x="3" y="0"/>
                  </a:moveTo>
                  <a:cubicBezTo>
                    <a:pt x="5" y="4"/>
                    <a:pt x="7" y="6"/>
                    <a:pt x="9" y="10"/>
                  </a:cubicBezTo>
                  <a:cubicBezTo>
                    <a:pt x="11" y="17"/>
                    <a:pt x="10" y="25"/>
                    <a:pt x="8" y="32"/>
                  </a:cubicBezTo>
                  <a:cubicBezTo>
                    <a:pt x="7" y="41"/>
                    <a:pt x="0" y="53"/>
                    <a:pt x="1" y="63"/>
                  </a:cubicBezTo>
                  <a:cubicBezTo>
                    <a:pt x="2" y="58"/>
                    <a:pt x="6" y="54"/>
                    <a:pt x="8" y="50"/>
                  </a:cubicBezTo>
                  <a:cubicBezTo>
                    <a:pt x="10" y="44"/>
                    <a:pt x="11" y="38"/>
                    <a:pt x="12" y="32"/>
                  </a:cubicBezTo>
                  <a:cubicBezTo>
                    <a:pt x="13" y="26"/>
                    <a:pt x="12" y="5"/>
                    <a:pt x="21" y="4"/>
                  </a:cubicBezTo>
                  <a:cubicBezTo>
                    <a:pt x="15" y="4"/>
                    <a:pt x="10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6" name="Freeform 850">
              <a:extLst>
                <a:ext uri="{FF2B5EF4-FFF2-40B4-BE49-F238E27FC236}">
                  <a16:creationId xmlns:a16="http://schemas.microsoft.com/office/drawing/2014/main" id="{CDF6B133-87F1-4F17-B4AE-22C86566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957"/>
              <a:ext cx="31" cy="51"/>
            </a:xfrm>
            <a:custGeom>
              <a:avLst/>
              <a:gdLst>
                <a:gd name="T0" fmla="*/ 0 w 32"/>
                <a:gd name="T1" fmla="*/ 9 h 53"/>
                <a:gd name="T2" fmla="*/ 16 w 32"/>
                <a:gd name="T3" fmla="*/ 30 h 53"/>
                <a:gd name="T4" fmla="*/ 29 w 32"/>
                <a:gd name="T5" fmla="*/ 47 h 53"/>
                <a:gd name="T6" fmla="*/ 18 w 32"/>
                <a:gd name="T7" fmla="*/ 23 h 53"/>
                <a:gd name="T8" fmla="*/ 16 w 32"/>
                <a:gd name="T9" fmla="*/ 0 h 53"/>
                <a:gd name="T10" fmla="*/ 5 w 32"/>
                <a:gd name="T11" fmla="*/ 7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9"/>
                  </a:moveTo>
                  <a:cubicBezTo>
                    <a:pt x="10" y="2"/>
                    <a:pt x="16" y="27"/>
                    <a:pt x="19" y="33"/>
                  </a:cubicBezTo>
                  <a:cubicBezTo>
                    <a:pt x="23" y="40"/>
                    <a:pt x="26" y="49"/>
                    <a:pt x="32" y="53"/>
                  </a:cubicBezTo>
                  <a:cubicBezTo>
                    <a:pt x="27" y="45"/>
                    <a:pt x="25" y="35"/>
                    <a:pt x="21" y="26"/>
                  </a:cubicBezTo>
                  <a:cubicBezTo>
                    <a:pt x="18" y="17"/>
                    <a:pt x="14" y="10"/>
                    <a:pt x="16" y="0"/>
                  </a:cubicBezTo>
                  <a:cubicBezTo>
                    <a:pt x="12" y="0"/>
                    <a:pt x="7" y="4"/>
                    <a:pt x="5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7" name="Freeform 851">
              <a:extLst>
                <a:ext uri="{FF2B5EF4-FFF2-40B4-BE49-F238E27FC236}">
                  <a16:creationId xmlns:a16="http://schemas.microsoft.com/office/drawing/2014/main" id="{A5058D93-E573-4C84-9CEA-8ED6AD81F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885"/>
              <a:ext cx="21" cy="42"/>
            </a:xfrm>
            <a:custGeom>
              <a:avLst/>
              <a:gdLst>
                <a:gd name="T0" fmla="*/ 0 w 22"/>
                <a:gd name="T1" fmla="*/ 11 h 44"/>
                <a:gd name="T2" fmla="*/ 19 w 22"/>
                <a:gd name="T3" fmla="*/ 38 h 44"/>
                <a:gd name="T4" fmla="*/ 11 w 22"/>
                <a:gd name="T5" fmla="*/ 20 h 44"/>
                <a:gd name="T6" fmla="*/ 8 w 22"/>
                <a:gd name="T7" fmla="*/ 0 h 44"/>
                <a:gd name="T8" fmla="*/ 2 w 22"/>
                <a:gd name="T9" fmla="*/ 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4">
                  <a:moveTo>
                    <a:pt x="0" y="11"/>
                  </a:moveTo>
                  <a:cubicBezTo>
                    <a:pt x="7" y="9"/>
                    <a:pt x="20" y="38"/>
                    <a:pt x="22" y="44"/>
                  </a:cubicBezTo>
                  <a:cubicBezTo>
                    <a:pt x="21" y="36"/>
                    <a:pt x="18" y="30"/>
                    <a:pt x="14" y="23"/>
                  </a:cubicBezTo>
                  <a:cubicBezTo>
                    <a:pt x="9" y="15"/>
                    <a:pt x="9" y="9"/>
                    <a:pt x="8" y="0"/>
                  </a:cubicBezTo>
                  <a:cubicBezTo>
                    <a:pt x="5" y="3"/>
                    <a:pt x="3" y="7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8" name="Freeform 852">
              <a:extLst>
                <a:ext uri="{FF2B5EF4-FFF2-40B4-BE49-F238E27FC236}">
                  <a16:creationId xmlns:a16="http://schemas.microsoft.com/office/drawing/2014/main" id="{305061BD-34F1-44DE-8784-377E3C61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819"/>
              <a:ext cx="16" cy="14"/>
            </a:xfrm>
            <a:custGeom>
              <a:avLst/>
              <a:gdLst>
                <a:gd name="T0" fmla="*/ 0 w 17"/>
                <a:gd name="T1" fmla="*/ 11 h 15"/>
                <a:gd name="T2" fmla="*/ 14 w 17"/>
                <a:gd name="T3" fmla="*/ 12 h 15"/>
                <a:gd name="T4" fmla="*/ 8 w 17"/>
                <a:gd name="T5" fmla="*/ 7 h 15"/>
                <a:gd name="T6" fmla="*/ 3 w 17"/>
                <a:gd name="T7" fmla="*/ 0 h 15"/>
                <a:gd name="T8" fmla="*/ 1 w 17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14"/>
                  </a:moveTo>
                  <a:cubicBezTo>
                    <a:pt x="1" y="5"/>
                    <a:pt x="13" y="13"/>
                    <a:pt x="17" y="15"/>
                  </a:cubicBezTo>
                  <a:cubicBezTo>
                    <a:pt x="14" y="13"/>
                    <a:pt x="11" y="10"/>
                    <a:pt x="8" y="8"/>
                  </a:cubicBezTo>
                  <a:cubicBezTo>
                    <a:pt x="5" y="6"/>
                    <a:pt x="5" y="3"/>
                    <a:pt x="3" y="0"/>
                  </a:cubicBezTo>
                  <a:cubicBezTo>
                    <a:pt x="1" y="3"/>
                    <a:pt x="2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9" name="Freeform 853">
              <a:extLst>
                <a:ext uri="{FF2B5EF4-FFF2-40B4-BE49-F238E27FC236}">
                  <a16:creationId xmlns:a16="http://schemas.microsoft.com/office/drawing/2014/main" id="{A984D714-2F03-4BA7-B102-D528885E0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1713"/>
              <a:ext cx="31" cy="58"/>
            </a:xfrm>
            <a:custGeom>
              <a:avLst/>
              <a:gdLst>
                <a:gd name="T0" fmla="*/ 0 w 33"/>
                <a:gd name="T1" fmla="*/ 10 h 61"/>
                <a:gd name="T2" fmla="*/ 9 w 33"/>
                <a:gd name="T3" fmla="*/ 19 h 61"/>
                <a:gd name="T4" fmla="*/ 21 w 33"/>
                <a:gd name="T5" fmla="*/ 34 h 61"/>
                <a:gd name="T6" fmla="*/ 27 w 33"/>
                <a:gd name="T7" fmla="*/ 52 h 61"/>
                <a:gd name="T8" fmla="*/ 22 w 33"/>
                <a:gd name="T9" fmla="*/ 37 h 61"/>
                <a:gd name="T10" fmla="*/ 15 w 33"/>
                <a:gd name="T11" fmla="*/ 25 h 61"/>
                <a:gd name="T12" fmla="*/ 8 w 33"/>
                <a:gd name="T13" fmla="*/ 0 h 61"/>
                <a:gd name="T14" fmla="*/ 6 w 33"/>
                <a:gd name="T15" fmla="*/ 4 h 61"/>
                <a:gd name="T16" fmla="*/ 1 w 33"/>
                <a:gd name="T17" fmla="*/ 1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13"/>
                  </a:moveTo>
                  <a:cubicBezTo>
                    <a:pt x="6" y="8"/>
                    <a:pt x="10" y="19"/>
                    <a:pt x="12" y="22"/>
                  </a:cubicBezTo>
                  <a:cubicBezTo>
                    <a:pt x="15" y="28"/>
                    <a:pt x="20" y="34"/>
                    <a:pt x="24" y="40"/>
                  </a:cubicBezTo>
                  <a:cubicBezTo>
                    <a:pt x="27" y="47"/>
                    <a:pt x="30" y="54"/>
                    <a:pt x="33" y="61"/>
                  </a:cubicBezTo>
                  <a:cubicBezTo>
                    <a:pt x="32" y="55"/>
                    <a:pt x="28" y="48"/>
                    <a:pt x="26" y="43"/>
                  </a:cubicBezTo>
                  <a:cubicBezTo>
                    <a:pt x="24" y="38"/>
                    <a:pt x="21" y="32"/>
                    <a:pt x="18" y="28"/>
                  </a:cubicBezTo>
                  <a:cubicBezTo>
                    <a:pt x="14" y="21"/>
                    <a:pt x="5" y="8"/>
                    <a:pt x="11" y="0"/>
                  </a:cubicBezTo>
                  <a:cubicBezTo>
                    <a:pt x="9" y="2"/>
                    <a:pt x="7" y="2"/>
                    <a:pt x="6" y="4"/>
                  </a:cubicBezTo>
                  <a:cubicBezTo>
                    <a:pt x="3" y="6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0" name="Freeform 854">
              <a:extLst>
                <a:ext uri="{FF2B5EF4-FFF2-40B4-BE49-F238E27FC236}">
                  <a16:creationId xmlns:a16="http://schemas.microsoft.com/office/drawing/2014/main" id="{6BA4592C-FAD1-487B-B1BE-A2BEE3BE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1679"/>
              <a:ext cx="35" cy="57"/>
            </a:xfrm>
            <a:custGeom>
              <a:avLst/>
              <a:gdLst>
                <a:gd name="T0" fmla="*/ 1 w 36"/>
                <a:gd name="T1" fmla="*/ 8 h 59"/>
                <a:gd name="T2" fmla="*/ 6 w 36"/>
                <a:gd name="T3" fmla="*/ 7 h 59"/>
                <a:gd name="T4" fmla="*/ 13 w 36"/>
                <a:gd name="T5" fmla="*/ 14 h 59"/>
                <a:gd name="T6" fmla="*/ 21 w 36"/>
                <a:gd name="T7" fmla="*/ 35 h 59"/>
                <a:gd name="T8" fmla="*/ 32 w 36"/>
                <a:gd name="T9" fmla="*/ 53 h 59"/>
                <a:gd name="T10" fmla="*/ 25 w 36"/>
                <a:gd name="T11" fmla="*/ 38 h 59"/>
                <a:gd name="T12" fmla="*/ 18 w 36"/>
                <a:gd name="T13" fmla="*/ 21 h 59"/>
                <a:gd name="T14" fmla="*/ 13 w 36"/>
                <a:gd name="T15" fmla="*/ 0 h 59"/>
                <a:gd name="T16" fmla="*/ 8 w 36"/>
                <a:gd name="T17" fmla="*/ 2 h 59"/>
                <a:gd name="T18" fmla="*/ 0 w 36"/>
                <a:gd name="T19" fmla="*/ 5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59">
                  <a:moveTo>
                    <a:pt x="1" y="8"/>
                  </a:moveTo>
                  <a:cubicBezTo>
                    <a:pt x="2" y="8"/>
                    <a:pt x="4" y="7"/>
                    <a:pt x="6" y="7"/>
                  </a:cubicBezTo>
                  <a:cubicBezTo>
                    <a:pt x="9" y="8"/>
                    <a:pt x="11" y="12"/>
                    <a:pt x="13" y="15"/>
                  </a:cubicBezTo>
                  <a:cubicBezTo>
                    <a:pt x="18" y="22"/>
                    <a:pt x="21" y="30"/>
                    <a:pt x="24" y="38"/>
                  </a:cubicBezTo>
                  <a:cubicBezTo>
                    <a:pt x="27" y="46"/>
                    <a:pt x="31" y="53"/>
                    <a:pt x="35" y="59"/>
                  </a:cubicBezTo>
                  <a:cubicBezTo>
                    <a:pt x="36" y="54"/>
                    <a:pt x="30" y="46"/>
                    <a:pt x="28" y="41"/>
                  </a:cubicBezTo>
                  <a:cubicBezTo>
                    <a:pt x="25" y="36"/>
                    <a:pt x="23" y="30"/>
                    <a:pt x="20" y="24"/>
                  </a:cubicBezTo>
                  <a:cubicBezTo>
                    <a:pt x="18" y="17"/>
                    <a:pt x="11" y="7"/>
                    <a:pt x="13" y="0"/>
                  </a:cubicBezTo>
                  <a:cubicBezTo>
                    <a:pt x="12" y="0"/>
                    <a:pt x="9" y="2"/>
                    <a:pt x="8" y="2"/>
                  </a:cubicBezTo>
                  <a:cubicBezTo>
                    <a:pt x="6" y="3"/>
                    <a:pt x="2" y="4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1" name="Freeform 855">
              <a:extLst>
                <a:ext uri="{FF2B5EF4-FFF2-40B4-BE49-F238E27FC236}">
                  <a16:creationId xmlns:a16="http://schemas.microsoft.com/office/drawing/2014/main" id="{9988D76D-AD6D-4500-9795-7A8EF5B41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1631"/>
              <a:ext cx="25" cy="18"/>
            </a:xfrm>
            <a:custGeom>
              <a:avLst/>
              <a:gdLst>
                <a:gd name="T0" fmla="*/ 0 w 27"/>
                <a:gd name="T1" fmla="*/ 9 h 19"/>
                <a:gd name="T2" fmla="*/ 12 w 27"/>
                <a:gd name="T3" fmla="*/ 10 h 19"/>
                <a:gd name="T4" fmla="*/ 21 w 27"/>
                <a:gd name="T5" fmla="*/ 16 h 19"/>
                <a:gd name="T6" fmla="*/ 10 w 27"/>
                <a:gd name="T7" fmla="*/ 9 h 19"/>
                <a:gd name="T8" fmla="*/ 4 w 27"/>
                <a:gd name="T9" fmla="*/ 0 h 19"/>
                <a:gd name="T10" fmla="*/ 0 w 27"/>
                <a:gd name="T11" fmla="*/ 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cubicBezTo>
                    <a:pt x="0" y="3"/>
                    <a:pt x="13" y="12"/>
                    <a:pt x="15" y="13"/>
                  </a:cubicBezTo>
                  <a:cubicBezTo>
                    <a:pt x="19" y="15"/>
                    <a:pt x="23" y="17"/>
                    <a:pt x="27" y="19"/>
                  </a:cubicBezTo>
                  <a:cubicBezTo>
                    <a:pt x="23" y="15"/>
                    <a:pt x="18" y="12"/>
                    <a:pt x="13" y="9"/>
                  </a:cubicBezTo>
                  <a:cubicBezTo>
                    <a:pt x="9" y="6"/>
                    <a:pt x="6" y="4"/>
                    <a:pt x="4" y="0"/>
                  </a:cubicBezTo>
                  <a:cubicBezTo>
                    <a:pt x="3" y="1"/>
                    <a:pt x="0" y="5"/>
                    <a:pt x="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2" name="Freeform 856">
              <a:extLst>
                <a:ext uri="{FF2B5EF4-FFF2-40B4-BE49-F238E27FC236}">
                  <a16:creationId xmlns:a16="http://schemas.microsoft.com/office/drawing/2014/main" id="{7E1DC96C-E946-4889-8213-0B8F36B15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" y="1556"/>
              <a:ext cx="18" cy="12"/>
            </a:xfrm>
            <a:custGeom>
              <a:avLst/>
              <a:gdLst>
                <a:gd name="T0" fmla="*/ 0 w 19"/>
                <a:gd name="T1" fmla="*/ 12 h 12"/>
                <a:gd name="T2" fmla="*/ 16 w 19"/>
                <a:gd name="T3" fmla="*/ 11 h 12"/>
                <a:gd name="T4" fmla="*/ 9 w 19"/>
                <a:gd name="T5" fmla="*/ 6 h 12"/>
                <a:gd name="T6" fmla="*/ 2 w 19"/>
                <a:gd name="T7" fmla="*/ 0 h 12"/>
                <a:gd name="T8" fmla="*/ 0 w 19"/>
                <a:gd name="T9" fmla="*/ 1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0" y="12"/>
                  </a:moveTo>
                  <a:cubicBezTo>
                    <a:pt x="1" y="5"/>
                    <a:pt x="14" y="11"/>
                    <a:pt x="19" y="11"/>
                  </a:cubicBezTo>
                  <a:cubicBezTo>
                    <a:pt x="16" y="9"/>
                    <a:pt x="12" y="8"/>
                    <a:pt x="9" y="6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2" y="4"/>
                    <a:pt x="0" y="7"/>
                    <a:pt x="0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3" name="Freeform 857">
              <a:extLst>
                <a:ext uri="{FF2B5EF4-FFF2-40B4-BE49-F238E27FC236}">
                  <a16:creationId xmlns:a16="http://schemas.microsoft.com/office/drawing/2014/main" id="{ADE8DBD1-095A-4844-92E7-42594F193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" y="1463"/>
              <a:ext cx="34" cy="51"/>
            </a:xfrm>
            <a:custGeom>
              <a:avLst/>
              <a:gdLst>
                <a:gd name="T0" fmla="*/ 0 w 36"/>
                <a:gd name="T1" fmla="*/ 12 h 54"/>
                <a:gd name="T2" fmla="*/ 7 w 36"/>
                <a:gd name="T3" fmla="*/ 9 h 54"/>
                <a:gd name="T4" fmla="*/ 11 w 36"/>
                <a:gd name="T5" fmla="*/ 16 h 54"/>
                <a:gd name="T6" fmla="*/ 21 w 36"/>
                <a:gd name="T7" fmla="*/ 30 h 54"/>
                <a:gd name="T8" fmla="*/ 30 w 36"/>
                <a:gd name="T9" fmla="*/ 45 h 54"/>
                <a:gd name="T10" fmla="*/ 18 w 36"/>
                <a:gd name="T11" fmla="*/ 21 h 54"/>
                <a:gd name="T12" fmla="*/ 9 w 36"/>
                <a:gd name="T13" fmla="*/ 0 h 54"/>
                <a:gd name="T14" fmla="*/ 2 w 36"/>
                <a:gd name="T15" fmla="*/ 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0" y="15"/>
                  </a:moveTo>
                  <a:cubicBezTo>
                    <a:pt x="1" y="13"/>
                    <a:pt x="4" y="12"/>
                    <a:pt x="7" y="12"/>
                  </a:cubicBezTo>
                  <a:cubicBezTo>
                    <a:pt x="11" y="12"/>
                    <a:pt x="12" y="16"/>
                    <a:pt x="14" y="19"/>
                  </a:cubicBezTo>
                  <a:cubicBezTo>
                    <a:pt x="17" y="25"/>
                    <a:pt x="20" y="31"/>
                    <a:pt x="24" y="36"/>
                  </a:cubicBezTo>
                  <a:cubicBezTo>
                    <a:pt x="27" y="43"/>
                    <a:pt x="31" y="49"/>
                    <a:pt x="36" y="54"/>
                  </a:cubicBezTo>
                  <a:cubicBezTo>
                    <a:pt x="28" y="46"/>
                    <a:pt x="27" y="33"/>
                    <a:pt x="21" y="24"/>
                  </a:cubicBezTo>
                  <a:cubicBezTo>
                    <a:pt x="17" y="18"/>
                    <a:pt x="6" y="9"/>
                    <a:pt x="9" y="0"/>
                  </a:cubicBezTo>
                  <a:cubicBezTo>
                    <a:pt x="7" y="4"/>
                    <a:pt x="4" y="9"/>
                    <a:pt x="2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4" name="Freeform 858">
              <a:extLst>
                <a:ext uri="{FF2B5EF4-FFF2-40B4-BE49-F238E27FC236}">
                  <a16:creationId xmlns:a16="http://schemas.microsoft.com/office/drawing/2014/main" id="{9EBCE7D4-E28F-4A3D-A32B-7F8673CB7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038"/>
              <a:ext cx="54" cy="44"/>
            </a:xfrm>
            <a:custGeom>
              <a:avLst/>
              <a:gdLst>
                <a:gd name="T0" fmla="*/ 3 w 56"/>
                <a:gd name="T1" fmla="*/ 28 h 45"/>
                <a:gd name="T2" fmla="*/ 19 w 56"/>
                <a:gd name="T3" fmla="*/ 4 h 45"/>
                <a:gd name="T4" fmla="*/ 47 w 56"/>
                <a:gd name="T5" fmla="*/ 14 h 45"/>
                <a:gd name="T6" fmla="*/ 31 w 56"/>
                <a:gd name="T7" fmla="*/ 37 h 45"/>
                <a:gd name="T8" fmla="*/ 3 w 56"/>
                <a:gd name="T9" fmla="*/ 2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1"/>
                  </a:moveTo>
                  <a:cubicBezTo>
                    <a:pt x="0" y="21"/>
                    <a:pt x="8" y="9"/>
                    <a:pt x="22" y="4"/>
                  </a:cubicBezTo>
                  <a:cubicBezTo>
                    <a:pt x="36" y="0"/>
                    <a:pt x="50" y="4"/>
                    <a:pt x="53" y="14"/>
                  </a:cubicBezTo>
                  <a:cubicBezTo>
                    <a:pt x="56" y="24"/>
                    <a:pt x="48" y="36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5" name="Freeform 859">
              <a:extLst>
                <a:ext uri="{FF2B5EF4-FFF2-40B4-BE49-F238E27FC236}">
                  <a16:creationId xmlns:a16="http://schemas.microsoft.com/office/drawing/2014/main" id="{1F3DBBCB-A485-4164-B9DF-78ADCB94F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038"/>
              <a:ext cx="54" cy="40"/>
            </a:xfrm>
            <a:custGeom>
              <a:avLst/>
              <a:gdLst>
                <a:gd name="T0" fmla="*/ 4 w 56"/>
                <a:gd name="T1" fmla="*/ 10 h 41"/>
                <a:gd name="T2" fmla="*/ 31 w 56"/>
                <a:gd name="T3" fmla="*/ 6 h 41"/>
                <a:gd name="T4" fmla="*/ 46 w 56"/>
                <a:gd name="T5" fmla="*/ 27 h 41"/>
                <a:gd name="T6" fmla="*/ 19 w 56"/>
                <a:gd name="T7" fmla="*/ 32 h 41"/>
                <a:gd name="T8" fmla="*/ 4 w 56"/>
                <a:gd name="T9" fmla="*/ 1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1">
                  <a:moveTo>
                    <a:pt x="4" y="10"/>
                  </a:moveTo>
                  <a:cubicBezTo>
                    <a:pt x="7" y="2"/>
                    <a:pt x="21" y="0"/>
                    <a:pt x="34" y="6"/>
                  </a:cubicBezTo>
                  <a:cubicBezTo>
                    <a:pt x="48" y="11"/>
                    <a:pt x="56" y="22"/>
                    <a:pt x="52" y="30"/>
                  </a:cubicBezTo>
                  <a:cubicBezTo>
                    <a:pt x="49" y="38"/>
                    <a:pt x="35" y="41"/>
                    <a:pt x="22" y="35"/>
                  </a:cubicBezTo>
                  <a:cubicBezTo>
                    <a:pt x="8" y="29"/>
                    <a:pt x="0" y="18"/>
                    <a:pt x="4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6" name="Freeform 860">
              <a:extLst>
                <a:ext uri="{FF2B5EF4-FFF2-40B4-BE49-F238E27FC236}">
                  <a16:creationId xmlns:a16="http://schemas.microsoft.com/office/drawing/2014/main" id="{49DD9BDC-3637-45E3-85BF-75430D4C7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1970"/>
              <a:ext cx="43" cy="35"/>
            </a:xfrm>
            <a:custGeom>
              <a:avLst/>
              <a:gdLst>
                <a:gd name="T0" fmla="*/ 3 w 45"/>
                <a:gd name="T1" fmla="*/ 13 h 36"/>
                <a:gd name="T2" fmla="*/ 24 w 45"/>
                <a:gd name="T3" fmla="*/ 3 h 36"/>
                <a:gd name="T4" fmla="*/ 37 w 45"/>
                <a:gd name="T5" fmla="*/ 20 h 36"/>
                <a:gd name="T6" fmla="*/ 16 w 45"/>
                <a:gd name="T7" fmla="*/ 31 h 36"/>
                <a:gd name="T8" fmla="*/ 3 w 45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3" y="13"/>
                  </a:moveTo>
                  <a:cubicBezTo>
                    <a:pt x="5" y="5"/>
                    <a:pt x="16" y="0"/>
                    <a:pt x="27" y="3"/>
                  </a:cubicBezTo>
                  <a:cubicBezTo>
                    <a:pt x="38" y="5"/>
                    <a:pt x="45" y="15"/>
                    <a:pt x="43" y="23"/>
                  </a:cubicBezTo>
                  <a:cubicBezTo>
                    <a:pt x="41" y="32"/>
                    <a:pt x="30" y="36"/>
                    <a:pt x="19" y="34"/>
                  </a:cubicBezTo>
                  <a:cubicBezTo>
                    <a:pt x="8" y="31"/>
                    <a:pt x="0" y="22"/>
                    <a:pt x="3" y="13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7" name="Freeform 861">
              <a:extLst>
                <a:ext uri="{FF2B5EF4-FFF2-40B4-BE49-F238E27FC236}">
                  <a16:creationId xmlns:a16="http://schemas.microsoft.com/office/drawing/2014/main" id="{52F20940-0268-4716-9FD4-49D0B45E4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1986"/>
              <a:ext cx="40" cy="32"/>
            </a:xfrm>
            <a:custGeom>
              <a:avLst/>
              <a:gdLst>
                <a:gd name="T0" fmla="*/ 3 w 42"/>
                <a:gd name="T1" fmla="*/ 6 h 34"/>
                <a:gd name="T2" fmla="*/ 24 w 42"/>
                <a:gd name="T3" fmla="*/ 7 h 34"/>
                <a:gd name="T4" fmla="*/ 33 w 42"/>
                <a:gd name="T5" fmla="*/ 24 h 34"/>
                <a:gd name="T6" fmla="*/ 11 w 42"/>
                <a:gd name="T7" fmla="*/ 23 h 34"/>
                <a:gd name="T8" fmla="*/ 3 w 42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" y="6"/>
                  </a:moveTo>
                  <a:cubicBezTo>
                    <a:pt x="7" y="0"/>
                    <a:pt x="18" y="1"/>
                    <a:pt x="27" y="7"/>
                  </a:cubicBezTo>
                  <a:cubicBezTo>
                    <a:pt x="37" y="13"/>
                    <a:pt x="42" y="23"/>
                    <a:pt x="39" y="29"/>
                  </a:cubicBezTo>
                  <a:cubicBezTo>
                    <a:pt x="35" y="34"/>
                    <a:pt x="24" y="34"/>
                    <a:pt x="14" y="28"/>
                  </a:cubicBezTo>
                  <a:cubicBezTo>
                    <a:pt x="5" y="21"/>
                    <a:pt x="0" y="12"/>
                    <a:pt x="3" y="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8" name="Freeform 862">
              <a:extLst>
                <a:ext uri="{FF2B5EF4-FFF2-40B4-BE49-F238E27FC236}">
                  <a16:creationId xmlns:a16="http://schemas.microsoft.com/office/drawing/2014/main" id="{C316B675-8756-4C9B-B4E4-8CF334C9F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710"/>
              <a:ext cx="44" cy="36"/>
            </a:xfrm>
            <a:custGeom>
              <a:avLst/>
              <a:gdLst>
                <a:gd name="T0" fmla="*/ 4 w 46"/>
                <a:gd name="T1" fmla="*/ 24 h 38"/>
                <a:gd name="T2" fmla="*/ 14 w 46"/>
                <a:gd name="T3" fmla="*/ 4 h 38"/>
                <a:gd name="T4" fmla="*/ 36 w 46"/>
                <a:gd name="T5" fmla="*/ 9 h 38"/>
                <a:gd name="T6" fmla="*/ 26 w 46"/>
                <a:gd name="T7" fmla="*/ 28 h 38"/>
                <a:gd name="T8" fmla="*/ 4 w 46"/>
                <a:gd name="T9" fmla="*/ 2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4" y="27"/>
                  </a:moveTo>
                  <a:cubicBezTo>
                    <a:pt x="0" y="19"/>
                    <a:pt x="6" y="9"/>
                    <a:pt x="17" y="4"/>
                  </a:cubicBezTo>
                  <a:cubicBezTo>
                    <a:pt x="27" y="0"/>
                    <a:pt x="39" y="3"/>
                    <a:pt x="42" y="11"/>
                  </a:cubicBezTo>
                  <a:cubicBezTo>
                    <a:pt x="46" y="19"/>
                    <a:pt x="40" y="29"/>
                    <a:pt x="29" y="34"/>
                  </a:cubicBezTo>
                  <a:cubicBezTo>
                    <a:pt x="19" y="38"/>
                    <a:pt x="7" y="35"/>
                    <a:pt x="4" y="27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9" name="Freeform 863">
              <a:extLst>
                <a:ext uri="{FF2B5EF4-FFF2-40B4-BE49-F238E27FC236}">
                  <a16:creationId xmlns:a16="http://schemas.microsoft.com/office/drawing/2014/main" id="{81ECF4AA-48B3-4D88-B6BD-0FB7D10C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750"/>
              <a:ext cx="28" cy="27"/>
            </a:xfrm>
            <a:custGeom>
              <a:avLst/>
              <a:gdLst>
                <a:gd name="T0" fmla="*/ 3 w 29"/>
                <a:gd name="T1" fmla="*/ 21 h 28"/>
                <a:gd name="T2" fmla="*/ 7 w 29"/>
                <a:gd name="T3" fmla="*/ 7 h 28"/>
                <a:gd name="T4" fmla="*/ 22 w 29"/>
                <a:gd name="T5" fmla="*/ 4 h 28"/>
                <a:gd name="T6" fmla="*/ 18 w 29"/>
                <a:gd name="T7" fmla="*/ 18 h 28"/>
                <a:gd name="T8" fmla="*/ 3 w 2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3" y="24"/>
                  </a:moveTo>
                  <a:cubicBezTo>
                    <a:pt x="0" y="20"/>
                    <a:pt x="1" y="12"/>
                    <a:pt x="7" y="7"/>
                  </a:cubicBezTo>
                  <a:cubicBezTo>
                    <a:pt x="13" y="1"/>
                    <a:pt x="21" y="0"/>
                    <a:pt x="25" y="4"/>
                  </a:cubicBezTo>
                  <a:cubicBezTo>
                    <a:pt x="29" y="8"/>
                    <a:pt x="27" y="15"/>
                    <a:pt x="21" y="21"/>
                  </a:cubicBezTo>
                  <a:cubicBezTo>
                    <a:pt x="15" y="27"/>
                    <a:pt x="7" y="28"/>
                    <a:pt x="3" y="24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0" name="Freeform 864">
              <a:extLst>
                <a:ext uri="{FF2B5EF4-FFF2-40B4-BE49-F238E27FC236}">
                  <a16:creationId xmlns:a16="http://schemas.microsoft.com/office/drawing/2014/main" id="{133F6B29-997B-4C05-9D27-7E9FF2DBC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1488"/>
              <a:ext cx="23" cy="30"/>
            </a:xfrm>
            <a:custGeom>
              <a:avLst/>
              <a:gdLst>
                <a:gd name="T0" fmla="*/ 7 w 24"/>
                <a:gd name="T1" fmla="*/ 26 h 31"/>
                <a:gd name="T2" fmla="*/ 3 w 24"/>
                <a:gd name="T3" fmla="*/ 12 h 31"/>
                <a:gd name="T4" fmla="*/ 14 w 24"/>
                <a:gd name="T5" fmla="*/ 2 h 31"/>
                <a:gd name="T6" fmla="*/ 19 w 24"/>
                <a:gd name="T7" fmla="*/ 16 h 31"/>
                <a:gd name="T8" fmla="*/ 7 w 24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7" y="29"/>
                  </a:moveTo>
                  <a:cubicBezTo>
                    <a:pt x="2" y="28"/>
                    <a:pt x="0" y="20"/>
                    <a:pt x="3" y="12"/>
                  </a:cubicBezTo>
                  <a:cubicBezTo>
                    <a:pt x="5" y="4"/>
                    <a:pt x="12" y="0"/>
                    <a:pt x="17" y="2"/>
                  </a:cubicBezTo>
                  <a:cubicBezTo>
                    <a:pt x="22" y="4"/>
                    <a:pt x="24" y="11"/>
                    <a:pt x="22" y="19"/>
                  </a:cubicBezTo>
                  <a:cubicBezTo>
                    <a:pt x="19" y="27"/>
                    <a:pt x="12" y="31"/>
                    <a:pt x="7" y="2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1" name="Freeform 865">
              <a:extLst>
                <a:ext uri="{FF2B5EF4-FFF2-40B4-BE49-F238E27FC236}">
                  <a16:creationId xmlns:a16="http://schemas.microsoft.com/office/drawing/2014/main" id="{96A373CA-4112-4A3F-9B16-2D9E4ACB4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" y="1461"/>
              <a:ext cx="45" cy="33"/>
            </a:xfrm>
            <a:custGeom>
              <a:avLst/>
              <a:gdLst>
                <a:gd name="T0" fmla="*/ 3 w 47"/>
                <a:gd name="T1" fmla="*/ 8 h 35"/>
                <a:gd name="T2" fmla="*/ 26 w 47"/>
                <a:gd name="T3" fmla="*/ 5 h 35"/>
                <a:gd name="T4" fmla="*/ 39 w 47"/>
                <a:gd name="T5" fmla="*/ 22 h 35"/>
                <a:gd name="T6" fmla="*/ 16 w 47"/>
                <a:gd name="T7" fmla="*/ 25 h 35"/>
                <a:gd name="T8" fmla="*/ 3 w 47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5">
                  <a:moveTo>
                    <a:pt x="3" y="10"/>
                  </a:moveTo>
                  <a:cubicBezTo>
                    <a:pt x="6" y="3"/>
                    <a:pt x="17" y="0"/>
                    <a:pt x="29" y="5"/>
                  </a:cubicBezTo>
                  <a:cubicBezTo>
                    <a:pt x="40" y="9"/>
                    <a:pt x="47" y="18"/>
                    <a:pt x="45" y="25"/>
                  </a:cubicBezTo>
                  <a:cubicBezTo>
                    <a:pt x="42" y="33"/>
                    <a:pt x="30" y="35"/>
                    <a:pt x="19" y="31"/>
                  </a:cubicBezTo>
                  <a:cubicBezTo>
                    <a:pt x="7" y="26"/>
                    <a:pt x="0" y="17"/>
                    <a:pt x="3" y="1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2" name="Freeform 866">
              <a:extLst>
                <a:ext uri="{FF2B5EF4-FFF2-40B4-BE49-F238E27FC236}">
                  <a16:creationId xmlns:a16="http://schemas.microsoft.com/office/drawing/2014/main" id="{9F8236D1-8771-4A77-AAE7-845E15516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1754"/>
              <a:ext cx="377" cy="373"/>
            </a:xfrm>
            <a:custGeom>
              <a:avLst/>
              <a:gdLst>
                <a:gd name="T0" fmla="*/ 0 w 394"/>
                <a:gd name="T1" fmla="*/ 341 h 390"/>
                <a:gd name="T2" fmla="*/ 90 w 394"/>
                <a:gd name="T3" fmla="*/ 231 h 390"/>
                <a:gd name="T4" fmla="*/ 181 w 394"/>
                <a:gd name="T5" fmla="*/ 101 h 390"/>
                <a:gd name="T6" fmla="*/ 291 w 394"/>
                <a:gd name="T7" fmla="*/ 23 h 390"/>
                <a:gd name="T8" fmla="*/ 345 w 394"/>
                <a:gd name="T9" fmla="*/ 0 h 3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390">
                  <a:moveTo>
                    <a:pt x="0" y="390"/>
                  </a:moveTo>
                  <a:cubicBezTo>
                    <a:pt x="44" y="367"/>
                    <a:pt x="75" y="304"/>
                    <a:pt x="102" y="265"/>
                  </a:cubicBezTo>
                  <a:cubicBezTo>
                    <a:pt x="136" y="216"/>
                    <a:pt x="165" y="160"/>
                    <a:pt x="206" y="116"/>
                  </a:cubicBezTo>
                  <a:cubicBezTo>
                    <a:pt x="242" y="78"/>
                    <a:pt x="284" y="45"/>
                    <a:pt x="332" y="26"/>
                  </a:cubicBezTo>
                  <a:cubicBezTo>
                    <a:pt x="351" y="18"/>
                    <a:pt x="385" y="8"/>
                    <a:pt x="394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3" name="Freeform 867">
              <a:extLst>
                <a:ext uri="{FF2B5EF4-FFF2-40B4-BE49-F238E27FC236}">
                  <a16:creationId xmlns:a16="http://schemas.microsoft.com/office/drawing/2014/main" id="{BC883C63-CC42-49F6-95E0-F25154567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1593"/>
              <a:ext cx="166" cy="263"/>
            </a:xfrm>
            <a:custGeom>
              <a:avLst/>
              <a:gdLst>
                <a:gd name="T0" fmla="*/ 0 w 174"/>
                <a:gd name="T1" fmla="*/ 241 h 275"/>
                <a:gd name="T2" fmla="*/ 73 w 174"/>
                <a:gd name="T3" fmla="*/ 90 h 275"/>
                <a:gd name="T4" fmla="*/ 151 w 174"/>
                <a:gd name="T5" fmla="*/ 3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275">
                  <a:moveTo>
                    <a:pt x="0" y="275"/>
                  </a:moveTo>
                  <a:cubicBezTo>
                    <a:pt x="33" y="219"/>
                    <a:pt x="61" y="163"/>
                    <a:pt x="84" y="102"/>
                  </a:cubicBezTo>
                  <a:cubicBezTo>
                    <a:pt x="99" y="64"/>
                    <a:pt x="125" y="0"/>
                    <a:pt x="174" y="3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4" name="Freeform 868">
              <a:extLst>
                <a:ext uri="{FF2B5EF4-FFF2-40B4-BE49-F238E27FC236}">
                  <a16:creationId xmlns:a16="http://schemas.microsoft.com/office/drawing/2014/main" id="{F10FF32F-6527-439E-8846-F0A8B55CA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745"/>
              <a:ext cx="201" cy="321"/>
            </a:xfrm>
            <a:custGeom>
              <a:avLst/>
              <a:gdLst>
                <a:gd name="T0" fmla="*/ 182 w 211"/>
                <a:gd name="T1" fmla="*/ 0 h 335"/>
                <a:gd name="T2" fmla="*/ 96 w 211"/>
                <a:gd name="T3" fmla="*/ 53 h 335"/>
                <a:gd name="T4" fmla="*/ 29 w 211"/>
                <a:gd name="T5" fmla="*/ 156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6" y="31"/>
                    <a:pt x="144" y="39"/>
                    <a:pt x="111" y="59"/>
                  </a:cubicBezTo>
                  <a:cubicBezTo>
                    <a:pt x="65" y="87"/>
                    <a:pt x="48" y="127"/>
                    <a:pt x="34" y="177"/>
                  </a:cubicBezTo>
                  <a:cubicBezTo>
                    <a:pt x="20" y="227"/>
                    <a:pt x="22" y="292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5" name="Freeform 869">
              <a:extLst>
                <a:ext uri="{FF2B5EF4-FFF2-40B4-BE49-F238E27FC236}">
                  <a16:creationId xmlns:a16="http://schemas.microsoft.com/office/drawing/2014/main" id="{B49092D0-16E2-4D32-8447-F870E5B7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1843"/>
              <a:ext cx="383" cy="441"/>
            </a:xfrm>
            <a:custGeom>
              <a:avLst/>
              <a:gdLst>
                <a:gd name="T0" fmla="*/ 350 w 401"/>
                <a:gd name="T1" fmla="*/ 0 h 460"/>
                <a:gd name="T2" fmla="*/ 290 w 401"/>
                <a:gd name="T3" fmla="*/ 70 h 460"/>
                <a:gd name="T4" fmla="*/ 197 w 401"/>
                <a:gd name="T5" fmla="*/ 126 h 460"/>
                <a:gd name="T6" fmla="*/ 107 w 401"/>
                <a:gd name="T7" fmla="*/ 263 h 460"/>
                <a:gd name="T8" fmla="*/ 0 w 401"/>
                <a:gd name="T9" fmla="*/ 406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60">
                  <a:moveTo>
                    <a:pt x="401" y="0"/>
                  </a:moveTo>
                  <a:cubicBezTo>
                    <a:pt x="399" y="31"/>
                    <a:pt x="357" y="65"/>
                    <a:pt x="333" y="79"/>
                  </a:cubicBezTo>
                  <a:cubicBezTo>
                    <a:pt x="297" y="99"/>
                    <a:pt x="262" y="122"/>
                    <a:pt x="226" y="143"/>
                  </a:cubicBezTo>
                  <a:cubicBezTo>
                    <a:pt x="171" y="176"/>
                    <a:pt x="146" y="241"/>
                    <a:pt x="122" y="298"/>
                  </a:cubicBezTo>
                  <a:cubicBezTo>
                    <a:pt x="101" y="347"/>
                    <a:pt x="66" y="458"/>
                    <a:pt x="0" y="46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6" name="Freeform 870">
              <a:extLst>
                <a:ext uri="{FF2B5EF4-FFF2-40B4-BE49-F238E27FC236}">
                  <a16:creationId xmlns:a16="http://schemas.microsoft.com/office/drawing/2014/main" id="{74D125E0-EB43-4E13-B0FD-B0B1A6259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125"/>
              <a:ext cx="328" cy="11"/>
            </a:xfrm>
            <a:custGeom>
              <a:avLst/>
              <a:gdLst>
                <a:gd name="T0" fmla="*/ 302 w 342"/>
                <a:gd name="T1" fmla="*/ 3 h 12"/>
                <a:gd name="T2" fmla="*/ 88 w 342"/>
                <a:gd name="T3" fmla="*/ 9 h 12"/>
                <a:gd name="T4" fmla="*/ 0 w 342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2" h="12">
                  <a:moveTo>
                    <a:pt x="342" y="3"/>
                  </a:moveTo>
                  <a:cubicBezTo>
                    <a:pt x="262" y="0"/>
                    <a:pt x="181" y="12"/>
                    <a:pt x="100" y="12"/>
                  </a:cubicBezTo>
                  <a:cubicBezTo>
                    <a:pt x="67" y="12"/>
                    <a:pt x="34" y="11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7" name="Freeform 871">
              <a:extLst>
                <a:ext uri="{FF2B5EF4-FFF2-40B4-BE49-F238E27FC236}">
                  <a16:creationId xmlns:a16="http://schemas.microsoft.com/office/drawing/2014/main" id="{ADE94D77-78B1-4E07-AB7C-DE8E82E2B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112"/>
              <a:ext cx="401" cy="54"/>
            </a:xfrm>
            <a:custGeom>
              <a:avLst/>
              <a:gdLst>
                <a:gd name="T0" fmla="*/ 368 w 419"/>
                <a:gd name="T1" fmla="*/ 50 h 56"/>
                <a:gd name="T2" fmla="*/ 273 w 419"/>
                <a:gd name="T3" fmla="*/ 27 h 56"/>
                <a:gd name="T4" fmla="*/ 112 w 419"/>
                <a:gd name="T5" fmla="*/ 40 h 56"/>
                <a:gd name="T6" fmla="*/ 0 w 419"/>
                <a:gd name="T7" fmla="*/ 29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9" h="56">
                  <a:moveTo>
                    <a:pt x="419" y="56"/>
                  </a:moveTo>
                  <a:cubicBezTo>
                    <a:pt x="382" y="54"/>
                    <a:pt x="346" y="45"/>
                    <a:pt x="311" y="30"/>
                  </a:cubicBezTo>
                  <a:cubicBezTo>
                    <a:pt x="244" y="0"/>
                    <a:pt x="194" y="34"/>
                    <a:pt x="127" y="45"/>
                  </a:cubicBezTo>
                  <a:cubicBezTo>
                    <a:pt x="84" y="51"/>
                    <a:pt x="39" y="50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8" name="Freeform 872">
              <a:extLst>
                <a:ext uri="{FF2B5EF4-FFF2-40B4-BE49-F238E27FC236}">
                  <a16:creationId xmlns:a16="http://schemas.microsoft.com/office/drawing/2014/main" id="{03660D42-66F0-4760-BDC5-9AFD1EE1D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900"/>
              <a:ext cx="102" cy="181"/>
            </a:xfrm>
            <a:custGeom>
              <a:avLst/>
              <a:gdLst>
                <a:gd name="T0" fmla="*/ 9 w 107"/>
                <a:gd name="T1" fmla="*/ 1 h 189"/>
                <a:gd name="T2" fmla="*/ 0 w 107"/>
                <a:gd name="T3" fmla="*/ 16 h 189"/>
                <a:gd name="T4" fmla="*/ 4 w 107"/>
                <a:gd name="T5" fmla="*/ 57 h 189"/>
                <a:gd name="T6" fmla="*/ 22 w 107"/>
                <a:gd name="T7" fmla="*/ 84 h 189"/>
                <a:gd name="T8" fmla="*/ 2 w 107"/>
                <a:gd name="T9" fmla="*/ 114 h 189"/>
                <a:gd name="T10" fmla="*/ 24 w 107"/>
                <a:gd name="T11" fmla="*/ 124 h 189"/>
                <a:gd name="T12" fmla="*/ 19 w 107"/>
                <a:gd name="T13" fmla="*/ 156 h 189"/>
                <a:gd name="T14" fmla="*/ 33 w 107"/>
                <a:gd name="T15" fmla="*/ 155 h 189"/>
                <a:gd name="T16" fmla="*/ 51 w 107"/>
                <a:gd name="T17" fmla="*/ 166 h 189"/>
                <a:gd name="T18" fmla="*/ 60 w 107"/>
                <a:gd name="T19" fmla="*/ 139 h 189"/>
                <a:gd name="T20" fmla="*/ 77 w 107"/>
                <a:gd name="T21" fmla="*/ 124 h 189"/>
                <a:gd name="T22" fmla="*/ 65 w 107"/>
                <a:gd name="T23" fmla="*/ 86 h 189"/>
                <a:gd name="T24" fmla="*/ 92 w 107"/>
                <a:gd name="T25" fmla="*/ 61 h 189"/>
                <a:gd name="T26" fmla="*/ 68 w 107"/>
                <a:gd name="T27" fmla="*/ 8 h 189"/>
                <a:gd name="T28" fmla="*/ 9 w 107"/>
                <a:gd name="T29" fmla="*/ 1 h 1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89">
                  <a:moveTo>
                    <a:pt x="9" y="1"/>
                  </a:moveTo>
                  <a:cubicBezTo>
                    <a:pt x="1" y="0"/>
                    <a:pt x="0" y="19"/>
                    <a:pt x="0" y="19"/>
                  </a:cubicBezTo>
                  <a:cubicBezTo>
                    <a:pt x="0" y="19"/>
                    <a:pt x="41" y="39"/>
                    <a:pt x="4" y="66"/>
                  </a:cubicBezTo>
                  <a:cubicBezTo>
                    <a:pt x="4" y="66"/>
                    <a:pt x="23" y="76"/>
                    <a:pt x="25" y="96"/>
                  </a:cubicBezTo>
                  <a:cubicBezTo>
                    <a:pt x="26" y="116"/>
                    <a:pt x="8" y="128"/>
                    <a:pt x="2" y="130"/>
                  </a:cubicBezTo>
                  <a:cubicBezTo>
                    <a:pt x="2" y="130"/>
                    <a:pt x="22" y="133"/>
                    <a:pt x="27" y="142"/>
                  </a:cubicBezTo>
                  <a:cubicBezTo>
                    <a:pt x="32" y="152"/>
                    <a:pt x="22" y="178"/>
                    <a:pt x="22" y="178"/>
                  </a:cubicBezTo>
                  <a:cubicBezTo>
                    <a:pt x="22" y="178"/>
                    <a:pt x="32" y="173"/>
                    <a:pt x="39" y="176"/>
                  </a:cubicBezTo>
                  <a:cubicBezTo>
                    <a:pt x="46" y="178"/>
                    <a:pt x="60" y="189"/>
                    <a:pt x="60" y="189"/>
                  </a:cubicBezTo>
                  <a:cubicBezTo>
                    <a:pt x="60" y="189"/>
                    <a:pt x="61" y="169"/>
                    <a:pt x="69" y="158"/>
                  </a:cubicBezTo>
                  <a:cubicBezTo>
                    <a:pt x="78" y="147"/>
                    <a:pt x="89" y="141"/>
                    <a:pt x="89" y="141"/>
                  </a:cubicBezTo>
                  <a:cubicBezTo>
                    <a:pt x="89" y="141"/>
                    <a:pt x="70" y="110"/>
                    <a:pt x="74" y="98"/>
                  </a:cubicBezTo>
                  <a:cubicBezTo>
                    <a:pt x="79" y="85"/>
                    <a:pt x="86" y="77"/>
                    <a:pt x="107" y="70"/>
                  </a:cubicBezTo>
                  <a:cubicBezTo>
                    <a:pt x="107" y="70"/>
                    <a:pt x="69" y="62"/>
                    <a:pt x="78" y="8"/>
                  </a:cubicBezTo>
                  <a:cubicBezTo>
                    <a:pt x="78" y="8"/>
                    <a:pt x="44" y="2"/>
                    <a:pt x="9" y="1"/>
                  </a:cubicBezTo>
                  <a:close/>
                </a:path>
              </a:pathLst>
            </a:custGeom>
            <a:solidFill>
              <a:srgbClr val="B6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9" name="Freeform 873">
              <a:extLst>
                <a:ext uri="{FF2B5EF4-FFF2-40B4-BE49-F238E27FC236}">
                  <a16:creationId xmlns:a16="http://schemas.microsoft.com/office/drawing/2014/main" id="{DA28C641-61BD-4029-BE2C-672259183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883"/>
              <a:ext cx="59" cy="198"/>
            </a:xfrm>
            <a:custGeom>
              <a:avLst/>
              <a:gdLst>
                <a:gd name="T0" fmla="*/ 41 w 62"/>
                <a:gd name="T1" fmla="*/ 161 h 206"/>
                <a:gd name="T2" fmla="*/ 44 w 62"/>
                <a:gd name="T3" fmla="*/ 141 h 206"/>
                <a:gd name="T4" fmla="*/ 22 w 62"/>
                <a:gd name="T5" fmla="*/ 131 h 206"/>
                <a:gd name="T6" fmla="*/ 41 w 62"/>
                <a:gd name="T7" fmla="*/ 101 h 206"/>
                <a:gd name="T8" fmla="*/ 24 w 62"/>
                <a:gd name="T9" fmla="*/ 74 h 206"/>
                <a:gd name="T10" fmla="*/ 33 w 62"/>
                <a:gd name="T11" fmla="*/ 16 h 206"/>
                <a:gd name="T12" fmla="*/ 0 w 62"/>
                <a:gd name="T13" fmla="*/ 34 h 206"/>
                <a:gd name="T14" fmla="*/ 4 w 62"/>
                <a:gd name="T15" fmla="*/ 74 h 206"/>
                <a:gd name="T16" fmla="*/ 22 w 62"/>
                <a:gd name="T17" fmla="*/ 101 h 206"/>
                <a:gd name="T18" fmla="*/ 2 w 62"/>
                <a:gd name="T19" fmla="*/ 131 h 206"/>
                <a:gd name="T20" fmla="*/ 24 w 62"/>
                <a:gd name="T21" fmla="*/ 141 h 206"/>
                <a:gd name="T22" fmla="*/ 19 w 62"/>
                <a:gd name="T23" fmla="*/ 173 h 206"/>
                <a:gd name="T24" fmla="*/ 33 w 62"/>
                <a:gd name="T25" fmla="*/ 172 h 206"/>
                <a:gd name="T26" fmla="*/ 51 w 62"/>
                <a:gd name="T27" fmla="*/ 183 h 206"/>
                <a:gd name="T28" fmla="*/ 53 w 62"/>
                <a:gd name="T29" fmla="*/ 172 h 206"/>
                <a:gd name="T30" fmla="*/ 52 w 62"/>
                <a:gd name="T31" fmla="*/ 172 h 206"/>
                <a:gd name="T32" fmla="*/ 41 w 62"/>
                <a:gd name="T33" fmla="*/ 161 h 2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206">
                  <a:moveTo>
                    <a:pt x="47" y="182"/>
                  </a:moveTo>
                  <a:cubicBezTo>
                    <a:pt x="47" y="182"/>
                    <a:pt x="55" y="169"/>
                    <a:pt x="50" y="159"/>
                  </a:cubicBezTo>
                  <a:cubicBezTo>
                    <a:pt x="45" y="150"/>
                    <a:pt x="25" y="147"/>
                    <a:pt x="25" y="147"/>
                  </a:cubicBezTo>
                  <a:cubicBezTo>
                    <a:pt x="31" y="145"/>
                    <a:pt x="49" y="133"/>
                    <a:pt x="47" y="113"/>
                  </a:cubicBezTo>
                  <a:cubicBezTo>
                    <a:pt x="46" y="93"/>
                    <a:pt x="27" y="83"/>
                    <a:pt x="27" y="83"/>
                  </a:cubicBezTo>
                  <a:cubicBezTo>
                    <a:pt x="35" y="76"/>
                    <a:pt x="37" y="23"/>
                    <a:pt x="39" y="19"/>
                  </a:cubicBezTo>
                  <a:cubicBezTo>
                    <a:pt x="33" y="18"/>
                    <a:pt x="1" y="0"/>
                    <a:pt x="0" y="37"/>
                  </a:cubicBezTo>
                  <a:cubicBezTo>
                    <a:pt x="0" y="37"/>
                    <a:pt x="42" y="55"/>
                    <a:pt x="4" y="83"/>
                  </a:cubicBezTo>
                  <a:cubicBezTo>
                    <a:pt x="4" y="83"/>
                    <a:pt x="23" y="93"/>
                    <a:pt x="25" y="113"/>
                  </a:cubicBezTo>
                  <a:cubicBezTo>
                    <a:pt x="26" y="133"/>
                    <a:pt x="8" y="145"/>
                    <a:pt x="2" y="147"/>
                  </a:cubicBezTo>
                  <a:cubicBezTo>
                    <a:pt x="2" y="147"/>
                    <a:pt x="22" y="150"/>
                    <a:pt x="27" y="159"/>
                  </a:cubicBezTo>
                  <a:cubicBezTo>
                    <a:pt x="32" y="169"/>
                    <a:pt x="22" y="195"/>
                    <a:pt x="22" y="195"/>
                  </a:cubicBezTo>
                  <a:cubicBezTo>
                    <a:pt x="22" y="195"/>
                    <a:pt x="32" y="190"/>
                    <a:pt x="39" y="193"/>
                  </a:cubicBezTo>
                  <a:cubicBezTo>
                    <a:pt x="46" y="195"/>
                    <a:pt x="60" y="206"/>
                    <a:pt x="60" y="206"/>
                  </a:cubicBezTo>
                  <a:cubicBezTo>
                    <a:pt x="60" y="206"/>
                    <a:pt x="60" y="200"/>
                    <a:pt x="62" y="193"/>
                  </a:cubicBezTo>
                  <a:cubicBezTo>
                    <a:pt x="62" y="193"/>
                    <a:pt x="61" y="193"/>
                    <a:pt x="61" y="193"/>
                  </a:cubicBezTo>
                  <a:cubicBezTo>
                    <a:pt x="60" y="181"/>
                    <a:pt x="47" y="182"/>
                    <a:pt x="47" y="182"/>
                  </a:cubicBezTo>
                  <a:close/>
                </a:path>
              </a:pathLst>
            </a:custGeom>
            <a:solidFill>
              <a:srgbClr val="9D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0" name="Freeform 874">
              <a:extLst>
                <a:ext uri="{FF2B5EF4-FFF2-40B4-BE49-F238E27FC236}">
                  <a16:creationId xmlns:a16="http://schemas.microsoft.com/office/drawing/2014/main" id="{82411272-957C-4148-A44F-1C330C0AB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4" y="2550"/>
              <a:ext cx="1479" cy="380"/>
            </a:xfrm>
            <a:custGeom>
              <a:avLst/>
              <a:gdLst>
                <a:gd name="T0" fmla="*/ 0 w 1546"/>
                <a:gd name="T1" fmla="*/ 0 h 397"/>
                <a:gd name="T2" fmla="*/ 0 w 1546"/>
                <a:gd name="T3" fmla="*/ 0 h 397"/>
                <a:gd name="T4" fmla="*/ 0 w 1546"/>
                <a:gd name="T5" fmla="*/ 0 h 397"/>
                <a:gd name="T6" fmla="*/ 0 w 1546"/>
                <a:gd name="T7" fmla="*/ 0 h 397"/>
                <a:gd name="T8" fmla="*/ 3 w 1546"/>
                <a:gd name="T9" fmla="*/ 0 h 397"/>
                <a:gd name="T10" fmla="*/ 0 w 1546"/>
                <a:gd name="T11" fmla="*/ 0 h 397"/>
                <a:gd name="T12" fmla="*/ 1351 w 1546"/>
                <a:gd name="T13" fmla="*/ 123 h 397"/>
                <a:gd name="T14" fmla="*/ 1227 w 1546"/>
                <a:gd name="T15" fmla="*/ 247 h 397"/>
                <a:gd name="T16" fmla="*/ 1212 w 1546"/>
                <a:gd name="T17" fmla="*/ 246 h 397"/>
                <a:gd name="T18" fmla="*/ 685 w 1546"/>
                <a:gd name="T19" fmla="*/ 263 h 397"/>
                <a:gd name="T20" fmla="*/ 684 w 1546"/>
                <a:gd name="T21" fmla="*/ 267 h 397"/>
                <a:gd name="T22" fmla="*/ 663 w 1546"/>
                <a:gd name="T23" fmla="*/ 306 h 397"/>
                <a:gd name="T24" fmla="*/ 663 w 1546"/>
                <a:gd name="T25" fmla="*/ 335 h 397"/>
                <a:gd name="T26" fmla="*/ 662 w 1546"/>
                <a:gd name="T27" fmla="*/ 338 h 397"/>
                <a:gd name="T28" fmla="*/ 670 w 1546"/>
                <a:gd name="T29" fmla="*/ 329 h 397"/>
                <a:gd name="T30" fmla="*/ 1212 w 1546"/>
                <a:gd name="T31" fmla="*/ 305 h 397"/>
                <a:gd name="T32" fmla="*/ 1227 w 1546"/>
                <a:gd name="T33" fmla="*/ 306 h 397"/>
                <a:gd name="T34" fmla="*/ 1354 w 1546"/>
                <a:gd name="T35" fmla="*/ 153 h 397"/>
                <a:gd name="T36" fmla="*/ 1351 w 1546"/>
                <a:gd name="T37" fmla="*/ 123 h 397"/>
                <a:gd name="T38" fmla="*/ 591 w 1546"/>
                <a:gd name="T39" fmla="*/ 337 h 397"/>
                <a:gd name="T40" fmla="*/ 596 w 1546"/>
                <a:gd name="T41" fmla="*/ 317 h 397"/>
                <a:gd name="T42" fmla="*/ 579 w 1546"/>
                <a:gd name="T43" fmla="*/ 297 h 397"/>
                <a:gd name="T44" fmla="*/ 576 w 1546"/>
                <a:gd name="T45" fmla="*/ 274 h 397"/>
                <a:gd name="T46" fmla="*/ 577 w 1546"/>
                <a:gd name="T47" fmla="*/ 262 h 397"/>
                <a:gd name="T48" fmla="*/ 100 w 1546"/>
                <a:gd name="T49" fmla="*/ 245 h 397"/>
                <a:gd name="T50" fmla="*/ 0 w 1546"/>
                <a:gd name="T51" fmla="*/ 305 h 397"/>
                <a:gd name="T52" fmla="*/ 586 w 1546"/>
                <a:gd name="T53" fmla="*/ 328 h 397"/>
                <a:gd name="T54" fmla="*/ 605 w 1546"/>
                <a:gd name="T55" fmla="*/ 348 h 397"/>
                <a:gd name="T56" fmla="*/ 591 w 1546"/>
                <a:gd name="T57" fmla="*/ 337 h 397"/>
                <a:gd name="T58" fmla="*/ 0 w 1546"/>
                <a:gd name="T59" fmla="*/ 305 h 397"/>
                <a:gd name="T60" fmla="*/ 0 w 1546"/>
                <a:gd name="T61" fmla="*/ 305 h 397"/>
                <a:gd name="T62" fmla="*/ 0 w 1546"/>
                <a:gd name="T63" fmla="*/ 305 h 3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46" h="39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  <a:moveTo>
                    <a:pt x="1543" y="140"/>
                  </a:moveTo>
                  <a:cubicBezTo>
                    <a:pt x="1530" y="221"/>
                    <a:pt x="1472" y="282"/>
                    <a:pt x="1402" y="282"/>
                  </a:cubicBezTo>
                  <a:cubicBezTo>
                    <a:pt x="1396" y="282"/>
                    <a:pt x="1390" y="281"/>
                    <a:pt x="1384" y="280"/>
                  </a:cubicBezTo>
                  <a:cubicBezTo>
                    <a:pt x="1384" y="280"/>
                    <a:pt x="883" y="274"/>
                    <a:pt x="782" y="300"/>
                  </a:cubicBezTo>
                  <a:cubicBezTo>
                    <a:pt x="781" y="301"/>
                    <a:pt x="781" y="303"/>
                    <a:pt x="781" y="305"/>
                  </a:cubicBezTo>
                  <a:cubicBezTo>
                    <a:pt x="779" y="321"/>
                    <a:pt x="757" y="322"/>
                    <a:pt x="757" y="349"/>
                  </a:cubicBezTo>
                  <a:cubicBezTo>
                    <a:pt x="757" y="376"/>
                    <a:pt x="757" y="382"/>
                    <a:pt x="757" y="382"/>
                  </a:cubicBezTo>
                  <a:cubicBezTo>
                    <a:pt x="757" y="382"/>
                    <a:pt x="756" y="383"/>
                    <a:pt x="756" y="386"/>
                  </a:cubicBezTo>
                  <a:cubicBezTo>
                    <a:pt x="760" y="383"/>
                    <a:pt x="763" y="380"/>
                    <a:pt x="765" y="375"/>
                  </a:cubicBezTo>
                  <a:cubicBezTo>
                    <a:pt x="787" y="341"/>
                    <a:pt x="1384" y="348"/>
                    <a:pt x="1384" y="348"/>
                  </a:cubicBezTo>
                  <a:cubicBezTo>
                    <a:pt x="1390" y="349"/>
                    <a:pt x="1396" y="349"/>
                    <a:pt x="1402" y="349"/>
                  </a:cubicBezTo>
                  <a:cubicBezTo>
                    <a:pt x="1481" y="349"/>
                    <a:pt x="1546" y="271"/>
                    <a:pt x="1546" y="174"/>
                  </a:cubicBezTo>
                  <a:cubicBezTo>
                    <a:pt x="1546" y="163"/>
                    <a:pt x="1545" y="151"/>
                    <a:pt x="1543" y="140"/>
                  </a:cubicBezTo>
                  <a:close/>
                  <a:moveTo>
                    <a:pt x="675" y="384"/>
                  </a:moveTo>
                  <a:cubicBezTo>
                    <a:pt x="681" y="362"/>
                    <a:pt x="681" y="362"/>
                    <a:pt x="681" y="362"/>
                  </a:cubicBezTo>
                  <a:cubicBezTo>
                    <a:pt x="661" y="338"/>
                    <a:pt x="661" y="338"/>
                    <a:pt x="661" y="338"/>
                  </a:cubicBezTo>
                  <a:cubicBezTo>
                    <a:pt x="661" y="338"/>
                    <a:pt x="658" y="326"/>
                    <a:pt x="658" y="312"/>
                  </a:cubicBezTo>
                  <a:cubicBezTo>
                    <a:pt x="658" y="305"/>
                    <a:pt x="660" y="302"/>
                    <a:pt x="659" y="299"/>
                  </a:cubicBezTo>
                  <a:cubicBezTo>
                    <a:pt x="598" y="280"/>
                    <a:pt x="287" y="278"/>
                    <a:pt x="115" y="279"/>
                  </a:cubicBezTo>
                  <a:cubicBezTo>
                    <a:pt x="88" y="321"/>
                    <a:pt x="47" y="348"/>
                    <a:pt x="0" y="348"/>
                  </a:cubicBezTo>
                  <a:cubicBezTo>
                    <a:pt x="0" y="348"/>
                    <a:pt x="656" y="338"/>
                    <a:pt x="670" y="374"/>
                  </a:cubicBezTo>
                  <a:cubicBezTo>
                    <a:pt x="674" y="384"/>
                    <a:pt x="682" y="385"/>
                    <a:pt x="691" y="397"/>
                  </a:cubicBezTo>
                  <a:cubicBezTo>
                    <a:pt x="682" y="385"/>
                    <a:pt x="675" y="384"/>
                    <a:pt x="675" y="384"/>
                  </a:cubicBezTo>
                  <a:close/>
                  <a:moveTo>
                    <a:pt x="0" y="348"/>
                  </a:moveTo>
                  <a:cubicBezTo>
                    <a:pt x="0" y="348"/>
                    <a:pt x="0" y="348"/>
                    <a:pt x="0" y="348"/>
                  </a:cubicBezTo>
                  <a:cubicBezTo>
                    <a:pt x="0" y="348"/>
                    <a:pt x="0" y="348"/>
                    <a:pt x="0" y="348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1" name="Freeform 875">
              <a:extLst>
                <a:ext uri="{FF2B5EF4-FFF2-40B4-BE49-F238E27FC236}">
                  <a16:creationId xmlns:a16="http://schemas.microsoft.com/office/drawing/2014/main" id="{9EAC2C91-A816-4456-A41E-6C9B32AD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683"/>
              <a:ext cx="189" cy="32"/>
            </a:xfrm>
            <a:custGeom>
              <a:avLst/>
              <a:gdLst>
                <a:gd name="T0" fmla="*/ 0 w 197"/>
                <a:gd name="T1" fmla="*/ 28 h 33"/>
                <a:gd name="T2" fmla="*/ 8 w 197"/>
                <a:gd name="T3" fmla="*/ 28 h 33"/>
                <a:gd name="T4" fmla="*/ 33 w 197"/>
                <a:gd name="T5" fmla="*/ 23 h 33"/>
                <a:gd name="T6" fmla="*/ 82 w 197"/>
                <a:gd name="T7" fmla="*/ 10 h 33"/>
                <a:gd name="T8" fmla="*/ 139 w 197"/>
                <a:gd name="T9" fmla="*/ 5 h 33"/>
                <a:gd name="T10" fmla="*/ 174 w 197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33">
                  <a:moveTo>
                    <a:pt x="0" y="31"/>
                  </a:moveTo>
                  <a:cubicBezTo>
                    <a:pt x="2" y="33"/>
                    <a:pt x="5" y="32"/>
                    <a:pt x="8" y="31"/>
                  </a:cubicBezTo>
                  <a:cubicBezTo>
                    <a:pt x="18" y="29"/>
                    <a:pt x="27" y="28"/>
                    <a:pt x="36" y="26"/>
                  </a:cubicBezTo>
                  <a:cubicBezTo>
                    <a:pt x="56" y="21"/>
                    <a:pt x="74" y="14"/>
                    <a:pt x="93" y="10"/>
                  </a:cubicBezTo>
                  <a:cubicBezTo>
                    <a:pt x="114" y="6"/>
                    <a:pt x="135" y="5"/>
                    <a:pt x="157" y="5"/>
                  </a:cubicBezTo>
                  <a:cubicBezTo>
                    <a:pt x="170" y="5"/>
                    <a:pt x="184" y="0"/>
                    <a:pt x="19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2" name="Freeform 876">
              <a:extLst>
                <a:ext uri="{FF2B5EF4-FFF2-40B4-BE49-F238E27FC236}">
                  <a16:creationId xmlns:a16="http://schemas.microsoft.com/office/drawing/2014/main" id="{8657FADD-31D3-4854-BDC6-126B95CBA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640"/>
              <a:ext cx="138" cy="60"/>
            </a:xfrm>
            <a:custGeom>
              <a:avLst/>
              <a:gdLst>
                <a:gd name="T0" fmla="*/ 0 w 144"/>
                <a:gd name="T1" fmla="*/ 47 h 63"/>
                <a:gd name="T2" fmla="*/ 44 w 144"/>
                <a:gd name="T3" fmla="*/ 39 h 63"/>
                <a:gd name="T4" fmla="*/ 96 w 144"/>
                <a:gd name="T5" fmla="*/ 14 h 63"/>
                <a:gd name="T6" fmla="*/ 117 w 144"/>
                <a:gd name="T7" fmla="*/ 5 h 63"/>
                <a:gd name="T8" fmla="*/ 127 w 14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63">
                  <a:moveTo>
                    <a:pt x="0" y="54"/>
                  </a:moveTo>
                  <a:cubicBezTo>
                    <a:pt x="5" y="63"/>
                    <a:pt x="43" y="48"/>
                    <a:pt x="50" y="45"/>
                  </a:cubicBezTo>
                  <a:cubicBezTo>
                    <a:pt x="71" y="38"/>
                    <a:pt x="89" y="28"/>
                    <a:pt x="108" y="17"/>
                  </a:cubicBezTo>
                  <a:cubicBezTo>
                    <a:pt x="116" y="13"/>
                    <a:pt x="124" y="9"/>
                    <a:pt x="132" y="5"/>
                  </a:cubicBezTo>
                  <a:cubicBezTo>
                    <a:pt x="136" y="4"/>
                    <a:pt x="143" y="2"/>
                    <a:pt x="14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3" name="Freeform 877">
              <a:extLst>
                <a:ext uri="{FF2B5EF4-FFF2-40B4-BE49-F238E27FC236}">
                  <a16:creationId xmlns:a16="http://schemas.microsoft.com/office/drawing/2014/main" id="{069CAAF0-0618-4628-B52D-01D3E3024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670"/>
              <a:ext cx="142" cy="31"/>
            </a:xfrm>
            <a:custGeom>
              <a:avLst/>
              <a:gdLst>
                <a:gd name="T0" fmla="*/ 0 w 148"/>
                <a:gd name="T1" fmla="*/ 0 h 32"/>
                <a:gd name="T2" fmla="*/ 15 w 148"/>
                <a:gd name="T3" fmla="*/ 8 h 32"/>
                <a:gd name="T4" fmla="*/ 45 w 148"/>
                <a:gd name="T5" fmla="*/ 16 h 32"/>
                <a:gd name="T6" fmla="*/ 90 w 148"/>
                <a:gd name="T7" fmla="*/ 18 h 32"/>
                <a:gd name="T8" fmla="*/ 130 w 148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32">
                  <a:moveTo>
                    <a:pt x="0" y="0"/>
                  </a:moveTo>
                  <a:cubicBezTo>
                    <a:pt x="6" y="1"/>
                    <a:pt x="12" y="5"/>
                    <a:pt x="18" y="8"/>
                  </a:cubicBezTo>
                  <a:cubicBezTo>
                    <a:pt x="28" y="12"/>
                    <a:pt x="39" y="15"/>
                    <a:pt x="51" y="16"/>
                  </a:cubicBezTo>
                  <a:cubicBezTo>
                    <a:pt x="68" y="18"/>
                    <a:pt x="85" y="18"/>
                    <a:pt x="102" y="21"/>
                  </a:cubicBezTo>
                  <a:cubicBezTo>
                    <a:pt x="116" y="23"/>
                    <a:pt x="136" y="23"/>
                    <a:pt x="148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4" name="Freeform 878">
              <a:extLst>
                <a:ext uri="{FF2B5EF4-FFF2-40B4-BE49-F238E27FC236}">
                  <a16:creationId xmlns:a16="http://schemas.microsoft.com/office/drawing/2014/main" id="{A43D74CD-A67D-4E63-940C-FB84B60AD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196"/>
              <a:ext cx="1099" cy="1885"/>
            </a:xfrm>
            <a:custGeom>
              <a:avLst/>
              <a:gdLst>
                <a:gd name="T0" fmla="*/ 611 w 1148"/>
                <a:gd name="T1" fmla="*/ 45 h 1967"/>
                <a:gd name="T2" fmla="*/ 658 w 1148"/>
                <a:gd name="T3" fmla="*/ 450 h 1967"/>
                <a:gd name="T4" fmla="*/ 647 w 1148"/>
                <a:gd name="T5" fmla="*/ 517 h 1967"/>
                <a:gd name="T6" fmla="*/ 643 w 1148"/>
                <a:gd name="T7" fmla="*/ 586 h 1967"/>
                <a:gd name="T8" fmla="*/ 615 w 1148"/>
                <a:gd name="T9" fmla="*/ 693 h 1967"/>
                <a:gd name="T10" fmla="*/ 607 w 1148"/>
                <a:gd name="T11" fmla="*/ 815 h 1967"/>
                <a:gd name="T12" fmla="*/ 603 w 1148"/>
                <a:gd name="T13" fmla="*/ 866 h 1967"/>
                <a:gd name="T14" fmla="*/ 587 w 1148"/>
                <a:gd name="T15" fmla="*/ 953 h 1967"/>
                <a:gd name="T16" fmla="*/ 508 w 1148"/>
                <a:gd name="T17" fmla="*/ 1113 h 1967"/>
                <a:gd name="T18" fmla="*/ 483 w 1148"/>
                <a:gd name="T19" fmla="*/ 1235 h 1967"/>
                <a:gd name="T20" fmla="*/ 456 w 1148"/>
                <a:gd name="T21" fmla="*/ 1391 h 1967"/>
                <a:gd name="T22" fmla="*/ 399 w 1148"/>
                <a:gd name="T23" fmla="*/ 1482 h 1967"/>
                <a:gd name="T24" fmla="*/ 348 w 1148"/>
                <a:gd name="T25" fmla="*/ 1552 h 1967"/>
                <a:gd name="T26" fmla="*/ 373 w 1148"/>
                <a:gd name="T27" fmla="*/ 1626 h 1967"/>
                <a:gd name="T28" fmla="*/ 356 w 1148"/>
                <a:gd name="T29" fmla="*/ 1689 h 1967"/>
                <a:gd name="T30" fmla="*/ 298 w 1148"/>
                <a:gd name="T31" fmla="*/ 1721 h 1967"/>
                <a:gd name="T32" fmla="*/ 299 w 1148"/>
                <a:gd name="T33" fmla="*/ 1651 h 1967"/>
                <a:gd name="T34" fmla="*/ 293 w 1148"/>
                <a:gd name="T35" fmla="*/ 1597 h 1967"/>
                <a:gd name="T36" fmla="*/ 280 w 1148"/>
                <a:gd name="T37" fmla="*/ 1562 h 1967"/>
                <a:gd name="T38" fmla="*/ 260 w 1148"/>
                <a:gd name="T39" fmla="*/ 1518 h 1967"/>
                <a:gd name="T40" fmla="*/ 211 w 1148"/>
                <a:gd name="T41" fmla="*/ 1480 h 1967"/>
                <a:gd name="T42" fmla="*/ 109 w 1148"/>
                <a:gd name="T43" fmla="*/ 1364 h 1967"/>
                <a:gd name="T44" fmla="*/ 140 w 1148"/>
                <a:gd name="T45" fmla="*/ 1306 h 1967"/>
                <a:gd name="T46" fmla="*/ 166 w 1148"/>
                <a:gd name="T47" fmla="*/ 1233 h 1967"/>
                <a:gd name="T48" fmla="*/ 186 w 1148"/>
                <a:gd name="T49" fmla="*/ 1155 h 1967"/>
                <a:gd name="T50" fmla="*/ 122 w 1148"/>
                <a:gd name="T51" fmla="*/ 1079 h 1967"/>
                <a:gd name="T52" fmla="*/ 90 w 1148"/>
                <a:gd name="T53" fmla="*/ 979 h 1967"/>
                <a:gd name="T54" fmla="*/ 55 w 1148"/>
                <a:gd name="T55" fmla="*/ 884 h 1967"/>
                <a:gd name="T56" fmla="*/ 35 w 1148"/>
                <a:gd name="T57" fmla="*/ 755 h 1967"/>
                <a:gd name="T58" fmla="*/ 20 w 1148"/>
                <a:gd name="T59" fmla="*/ 652 h 1967"/>
                <a:gd name="T60" fmla="*/ 4 w 1148"/>
                <a:gd name="T61" fmla="*/ 589 h 1967"/>
                <a:gd name="T62" fmla="*/ 33 w 1148"/>
                <a:gd name="T63" fmla="*/ 535 h 1967"/>
                <a:gd name="T64" fmla="*/ 11 w 1148"/>
                <a:gd name="T65" fmla="*/ 495 h 1967"/>
                <a:gd name="T66" fmla="*/ 11 w 1148"/>
                <a:gd name="T67" fmla="*/ 441 h 19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48" h="1967">
                  <a:moveTo>
                    <a:pt x="5" y="443"/>
                  </a:moveTo>
                  <a:cubicBezTo>
                    <a:pt x="5" y="443"/>
                    <a:pt x="244" y="0"/>
                    <a:pt x="696" y="51"/>
                  </a:cubicBezTo>
                  <a:cubicBezTo>
                    <a:pt x="1148" y="102"/>
                    <a:pt x="930" y="413"/>
                    <a:pt x="751" y="477"/>
                  </a:cubicBezTo>
                  <a:cubicBezTo>
                    <a:pt x="751" y="477"/>
                    <a:pt x="743" y="501"/>
                    <a:pt x="750" y="511"/>
                  </a:cubicBezTo>
                  <a:cubicBezTo>
                    <a:pt x="757" y="521"/>
                    <a:pt x="740" y="522"/>
                    <a:pt x="750" y="542"/>
                  </a:cubicBezTo>
                  <a:cubicBezTo>
                    <a:pt x="760" y="562"/>
                    <a:pt x="728" y="565"/>
                    <a:pt x="737" y="587"/>
                  </a:cubicBezTo>
                  <a:cubicBezTo>
                    <a:pt x="746" y="610"/>
                    <a:pt x="733" y="614"/>
                    <a:pt x="734" y="627"/>
                  </a:cubicBezTo>
                  <a:cubicBezTo>
                    <a:pt x="736" y="640"/>
                    <a:pt x="733" y="647"/>
                    <a:pt x="733" y="667"/>
                  </a:cubicBezTo>
                  <a:cubicBezTo>
                    <a:pt x="733" y="687"/>
                    <a:pt x="697" y="697"/>
                    <a:pt x="704" y="725"/>
                  </a:cubicBezTo>
                  <a:cubicBezTo>
                    <a:pt x="711" y="754"/>
                    <a:pt x="717" y="769"/>
                    <a:pt x="701" y="787"/>
                  </a:cubicBezTo>
                  <a:cubicBezTo>
                    <a:pt x="686" y="804"/>
                    <a:pt x="684" y="814"/>
                    <a:pt x="686" y="841"/>
                  </a:cubicBezTo>
                  <a:cubicBezTo>
                    <a:pt x="687" y="868"/>
                    <a:pt x="676" y="910"/>
                    <a:pt x="691" y="926"/>
                  </a:cubicBezTo>
                  <a:cubicBezTo>
                    <a:pt x="707" y="942"/>
                    <a:pt x="699" y="946"/>
                    <a:pt x="689" y="957"/>
                  </a:cubicBezTo>
                  <a:cubicBezTo>
                    <a:pt x="679" y="969"/>
                    <a:pt x="680" y="974"/>
                    <a:pt x="687" y="984"/>
                  </a:cubicBezTo>
                  <a:cubicBezTo>
                    <a:pt x="694" y="994"/>
                    <a:pt x="690" y="1006"/>
                    <a:pt x="686" y="1020"/>
                  </a:cubicBezTo>
                  <a:cubicBezTo>
                    <a:pt x="681" y="1034"/>
                    <a:pt x="664" y="1053"/>
                    <a:pt x="669" y="1082"/>
                  </a:cubicBezTo>
                  <a:cubicBezTo>
                    <a:pt x="673" y="1112"/>
                    <a:pt x="645" y="1131"/>
                    <a:pt x="639" y="1162"/>
                  </a:cubicBezTo>
                  <a:cubicBezTo>
                    <a:pt x="633" y="1193"/>
                    <a:pt x="608" y="1213"/>
                    <a:pt x="580" y="1265"/>
                  </a:cubicBezTo>
                  <a:cubicBezTo>
                    <a:pt x="553" y="1316"/>
                    <a:pt x="553" y="1344"/>
                    <a:pt x="542" y="1354"/>
                  </a:cubicBezTo>
                  <a:cubicBezTo>
                    <a:pt x="531" y="1364"/>
                    <a:pt x="531" y="1379"/>
                    <a:pt x="551" y="1403"/>
                  </a:cubicBezTo>
                  <a:cubicBezTo>
                    <a:pt x="571" y="1427"/>
                    <a:pt x="582" y="1441"/>
                    <a:pt x="563" y="1475"/>
                  </a:cubicBezTo>
                  <a:cubicBezTo>
                    <a:pt x="545" y="1509"/>
                    <a:pt x="545" y="1566"/>
                    <a:pt x="519" y="1580"/>
                  </a:cubicBezTo>
                  <a:cubicBezTo>
                    <a:pt x="494" y="1595"/>
                    <a:pt x="474" y="1612"/>
                    <a:pt x="472" y="1632"/>
                  </a:cubicBezTo>
                  <a:cubicBezTo>
                    <a:pt x="471" y="1651"/>
                    <a:pt x="465" y="1671"/>
                    <a:pt x="455" y="1683"/>
                  </a:cubicBezTo>
                  <a:cubicBezTo>
                    <a:pt x="445" y="1694"/>
                    <a:pt x="421" y="1703"/>
                    <a:pt x="420" y="1718"/>
                  </a:cubicBezTo>
                  <a:cubicBezTo>
                    <a:pt x="418" y="1734"/>
                    <a:pt x="396" y="1735"/>
                    <a:pt x="396" y="1762"/>
                  </a:cubicBezTo>
                  <a:cubicBezTo>
                    <a:pt x="396" y="1789"/>
                    <a:pt x="396" y="1795"/>
                    <a:pt x="396" y="1795"/>
                  </a:cubicBezTo>
                  <a:cubicBezTo>
                    <a:pt x="396" y="1795"/>
                    <a:pt x="387" y="1838"/>
                    <a:pt x="425" y="1848"/>
                  </a:cubicBezTo>
                  <a:cubicBezTo>
                    <a:pt x="425" y="1848"/>
                    <a:pt x="397" y="1853"/>
                    <a:pt x="393" y="1875"/>
                  </a:cubicBezTo>
                  <a:cubicBezTo>
                    <a:pt x="388" y="1896"/>
                    <a:pt x="406" y="1919"/>
                    <a:pt x="406" y="1919"/>
                  </a:cubicBezTo>
                  <a:cubicBezTo>
                    <a:pt x="406" y="1919"/>
                    <a:pt x="377" y="1933"/>
                    <a:pt x="377" y="1967"/>
                  </a:cubicBezTo>
                  <a:cubicBezTo>
                    <a:pt x="377" y="1967"/>
                    <a:pt x="354" y="1945"/>
                    <a:pt x="339" y="1956"/>
                  </a:cubicBezTo>
                  <a:cubicBezTo>
                    <a:pt x="339" y="1956"/>
                    <a:pt x="366" y="1906"/>
                    <a:pt x="313" y="1909"/>
                  </a:cubicBezTo>
                  <a:cubicBezTo>
                    <a:pt x="313" y="1909"/>
                    <a:pt x="343" y="1903"/>
                    <a:pt x="341" y="1876"/>
                  </a:cubicBezTo>
                  <a:cubicBezTo>
                    <a:pt x="340" y="1849"/>
                    <a:pt x="320" y="1844"/>
                    <a:pt x="320" y="1844"/>
                  </a:cubicBezTo>
                  <a:cubicBezTo>
                    <a:pt x="320" y="1844"/>
                    <a:pt x="344" y="1831"/>
                    <a:pt x="334" y="1814"/>
                  </a:cubicBezTo>
                  <a:cubicBezTo>
                    <a:pt x="324" y="1797"/>
                    <a:pt x="316" y="1798"/>
                    <a:pt x="316" y="1798"/>
                  </a:cubicBezTo>
                  <a:cubicBezTo>
                    <a:pt x="320" y="1775"/>
                    <a:pt x="320" y="1775"/>
                    <a:pt x="320" y="1775"/>
                  </a:cubicBezTo>
                  <a:cubicBezTo>
                    <a:pt x="300" y="1751"/>
                    <a:pt x="300" y="1751"/>
                    <a:pt x="300" y="1751"/>
                  </a:cubicBezTo>
                  <a:cubicBezTo>
                    <a:pt x="300" y="1751"/>
                    <a:pt x="297" y="1740"/>
                    <a:pt x="297" y="1725"/>
                  </a:cubicBezTo>
                  <a:cubicBezTo>
                    <a:pt x="297" y="1711"/>
                    <a:pt x="303" y="1711"/>
                    <a:pt x="283" y="1706"/>
                  </a:cubicBezTo>
                  <a:cubicBezTo>
                    <a:pt x="263" y="1700"/>
                    <a:pt x="243" y="1693"/>
                    <a:pt x="240" y="1681"/>
                  </a:cubicBezTo>
                  <a:cubicBezTo>
                    <a:pt x="238" y="1670"/>
                    <a:pt x="226" y="1659"/>
                    <a:pt x="195" y="1639"/>
                  </a:cubicBezTo>
                  <a:cubicBezTo>
                    <a:pt x="164" y="1619"/>
                    <a:pt x="117" y="1580"/>
                    <a:pt x="124" y="1550"/>
                  </a:cubicBezTo>
                  <a:cubicBezTo>
                    <a:pt x="131" y="1521"/>
                    <a:pt x="155" y="1528"/>
                    <a:pt x="149" y="1511"/>
                  </a:cubicBezTo>
                  <a:cubicBezTo>
                    <a:pt x="144" y="1494"/>
                    <a:pt x="162" y="1504"/>
                    <a:pt x="159" y="1484"/>
                  </a:cubicBezTo>
                  <a:cubicBezTo>
                    <a:pt x="157" y="1464"/>
                    <a:pt x="172" y="1474"/>
                    <a:pt x="169" y="1449"/>
                  </a:cubicBezTo>
                  <a:cubicBezTo>
                    <a:pt x="167" y="1425"/>
                    <a:pt x="185" y="1421"/>
                    <a:pt x="189" y="1401"/>
                  </a:cubicBezTo>
                  <a:cubicBezTo>
                    <a:pt x="194" y="1381"/>
                    <a:pt x="200" y="1376"/>
                    <a:pt x="201" y="1360"/>
                  </a:cubicBezTo>
                  <a:cubicBezTo>
                    <a:pt x="203" y="1345"/>
                    <a:pt x="212" y="1312"/>
                    <a:pt x="212" y="1312"/>
                  </a:cubicBezTo>
                  <a:cubicBezTo>
                    <a:pt x="212" y="1312"/>
                    <a:pt x="205" y="1311"/>
                    <a:pt x="191" y="1276"/>
                  </a:cubicBezTo>
                  <a:cubicBezTo>
                    <a:pt x="176" y="1242"/>
                    <a:pt x="139" y="1259"/>
                    <a:pt x="139" y="1226"/>
                  </a:cubicBezTo>
                  <a:cubicBezTo>
                    <a:pt x="139" y="1193"/>
                    <a:pt x="127" y="1205"/>
                    <a:pt x="124" y="1169"/>
                  </a:cubicBezTo>
                  <a:cubicBezTo>
                    <a:pt x="121" y="1134"/>
                    <a:pt x="115" y="1148"/>
                    <a:pt x="102" y="1112"/>
                  </a:cubicBezTo>
                  <a:cubicBezTo>
                    <a:pt x="90" y="1077"/>
                    <a:pt x="83" y="1071"/>
                    <a:pt x="80" y="1047"/>
                  </a:cubicBezTo>
                  <a:cubicBezTo>
                    <a:pt x="77" y="1023"/>
                    <a:pt x="80" y="1030"/>
                    <a:pt x="63" y="1004"/>
                  </a:cubicBezTo>
                  <a:cubicBezTo>
                    <a:pt x="46" y="979"/>
                    <a:pt x="40" y="970"/>
                    <a:pt x="40" y="950"/>
                  </a:cubicBezTo>
                  <a:cubicBezTo>
                    <a:pt x="40" y="930"/>
                    <a:pt x="37" y="873"/>
                    <a:pt x="41" y="858"/>
                  </a:cubicBezTo>
                  <a:cubicBezTo>
                    <a:pt x="46" y="842"/>
                    <a:pt x="26" y="822"/>
                    <a:pt x="23" y="804"/>
                  </a:cubicBezTo>
                  <a:cubicBezTo>
                    <a:pt x="20" y="785"/>
                    <a:pt x="16" y="768"/>
                    <a:pt x="23" y="741"/>
                  </a:cubicBezTo>
                  <a:cubicBezTo>
                    <a:pt x="30" y="714"/>
                    <a:pt x="19" y="711"/>
                    <a:pt x="21" y="697"/>
                  </a:cubicBezTo>
                  <a:cubicBezTo>
                    <a:pt x="24" y="683"/>
                    <a:pt x="26" y="678"/>
                    <a:pt x="4" y="670"/>
                  </a:cubicBezTo>
                  <a:cubicBezTo>
                    <a:pt x="4" y="670"/>
                    <a:pt x="26" y="641"/>
                    <a:pt x="6" y="633"/>
                  </a:cubicBezTo>
                  <a:cubicBezTo>
                    <a:pt x="6" y="633"/>
                    <a:pt x="41" y="624"/>
                    <a:pt x="38" y="607"/>
                  </a:cubicBezTo>
                  <a:cubicBezTo>
                    <a:pt x="36" y="590"/>
                    <a:pt x="0" y="585"/>
                    <a:pt x="0" y="585"/>
                  </a:cubicBezTo>
                  <a:cubicBezTo>
                    <a:pt x="0" y="585"/>
                    <a:pt x="23" y="577"/>
                    <a:pt x="14" y="563"/>
                  </a:cubicBezTo>
                  <a:cubicBezTo>
                    <a:pt x="6" y="549"/>
                    <a:pt x="10" y="525"/>
                    <a:pt x="10" y="525"/>
                  </a:cubicBezTo>
                  <a:cubicBezTo>
                    <a:pt x="10" y="525"/>
                    <a:pt x="16" y="518"/>
                    <a:pt x="11" y="501"/>
                  </a:cubicBezTo>
                  <a:cubicBezTo>
                    <a:pt x="7" y="484"/>
                    <a:pt x="5" y="443"/>
                    <a:pt x="5" y="4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5" name="Freeform 879">
              <a:extLst>
                <a:ext uri="{FF2B5EF4-FFF2-40B4-BE49-F238E27FC236}">
                  <a16:creationId xmlns:a16="http://schemas.microsoft.com/office/drawing/2014/main" id="{3890CA18-EA46-4C47-B061-ED19A9EEE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422"/>
              <a:ext cx="1341" cy="1694"/>
            </a:xfrm>
            <a:custGeom>
              <a:avLst/>
              <a:gdLst>
                <a:gd name="T0" fmla="*/ 1229 w 1401"/>
                <a:gd name="T1" fmla="*/ 1343 h 1768"/>
                <a:gd name="T2" fmla="*/ 1229 w 1401"/>
                <a:gd name="T3" fmla="*/ 1555 h 1768"/>
                <a:gd name="T4" fmla="*/ 0 w 1401"/>
                <a:gd name="T5" fmla="*/ 1555 h 1768"/>
                <a:gd name="T6" fmla="*/ 0 w 1401"/>
                <a:gd name="T7" fmla="*/ 1341 h 1768"/>
                <a:gd name="T8" fmla="*/ 127 w 1401"/>
                <a:gd name="T9" fmla="*/ 1189 h 1768"/>
                <a:gd name="T10" fmla="*/ 0 w 1401"/>
                <a:gd name="T11" fmla="*/ 1037 h 1768"/>
                <a:gd name="T12" fmla="*/ 0 w 1401"/>
                <a:gd name="T13" fmla="*/ 233 h 1768"/>
                <a:gd name="T14" fmla="*/ 322 w 1401"/>
                <a:gd name="T15" fmla="*/ 182 h 1768"/>
                <a:gd name="T16" fmla="*/ 665 w 1401"/>
                <a:gd name="T17" fmla="*/ 3 h 1768"/>
                <a:gd name="T18" fmla="*/ 975 w 1401"/>
                <a:gd name="T19" fmla="*/ 212 h 17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1" h="1768">
                  <a:moveTo>
                    <a:pt x="1401" y="1527"/>
                  </a:moveTo>
                  <a:cubicBezTo>
                    <a:pt x="1401" y="1768"/>
                    <a:pt x="1401" y="1768"/>
                    <a:pt x="1401" y="1768"/>
                  </a:cubicBezTo>
                  <a:cubicBezTo>
                    <a:pt x="0" y="1768"/>
                    <a:pt x="0" y="1768"/>
                    <a:pt x="0" y="1768"/>
                  </a:cubicBezTo>
                  <a:cubicBezTo>
                    <a:pt x="0" y="1525"/>
                    <a:pt x="0" y="1525"/>
                    <a:pt x="0" y="1525"/>
                  </a:cubicBezTo>
                  <a:cubicBezTo>
                    <a:pt x="78" y="1524"/>
                    <a:pt x="145" y="1447"/>
                    <a:pt x="145" y="1352"/>
                  </a:cubicBezTo>
                  <a:cubicBezTo>
                    <a:pt x="145" y="1257"/>
                    <a:pt x="78" y="1179"/>
                    <a:pt x="0" y="1178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252" y="267"/>
                    <a:pt x="367" y="207"/>
                  </a:cubicBezTo>
                  <a:cubicBezTo>
                    <a:pt x="367" y="207"/>
                    <a:pt x="468" y="0"/>
                    <a:pt x="759" y="3"/>
                  </a:cubicBezTo>
                  <a:cubicBezTo>
                    <a:pt x="1042" y="13"/>
                    <a:pt x="1113" y="241"/>
                    <a:pt x="1113" y="24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6" name="Freeform 880">
              <a:extLst>
                <a:ext uri="{FF2B5EF4-FFF2-40B4-BE49-F238E27FC236}">
                  <a16:creationId xmlns:a16="http://schemas.microsoft.com/office/drawing/2014/main" id="{0AF2CF3B-FCE4-4364-B24E-2DE340EE62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1" y="2462"/>
              <a:ext cx="1479" cy="459"/>
            </a:xfrm>
            <a:custGeom>
              <a:avLst/>
              <a:gdLst>
                <a:gd name="T0" fmla="*/ 661 w 1546"/>
                <a:gd name="T1" fmla="*/ 422 h 479"/>
                <a:gd name="T2" fmla="*/ 670 w 1546"/>
                <a:gd name="T3" fmla="*/ 411 h 479"/>
                <a:gd name="T4" fmla="*/ 1211 w 1546"/>
                <a:gd name="T5" fmla="*/ 387 h 479"/>
                <a:gd name="T6" fmla="*/ 1227 w 1546"/>
                <a:gd name="T7" fmla="*/ 389 h 479"/>
                <a:gd name="T8" fmla="*/ 1354 w 1546"/>
                <a:gd name="T9" fmla="*/ 235 h 479"/>
                <a:gd name="T10" fmla="*/ 1227 w 1546"/>
                <a:gd name="T11" fmla="*/ 80 h 479"/>
                <a:gd name="T12" fmla="*/ 1213 w 1546"/>
                <a:gd name="T13" fmla="*/ 81 h 479"/>
                <a:gd name="T14" fmla="*/ 792 w 1546"/>
                <a:gd name="T15" fmla="*/ 27 h 479"/>
                <a:gd name="T16" fmla="*/ 499 w 1546"/>
                <a:gd name="T17" fmla="*/ 0 h 479"/>
                <a:gd name="T18" fmla="*/ 0 w 1546"/>
                <a:gd name="T19" fmla="*/ 81 h 479"/>
                <a:gd name="T20" fmla="*/ 126 w 1546"/>
                <a:gd name="T21" fmla="*/ 234 h 479"/>
                <a:gd name="T22" fmla="*/ 0 w 1546"/>
                <a:gd name="T23" fmla="*/ 387 h 479"/>
                <a:gd name="T24" fmla="*/ 585 w 1546"/>
                <a:gd name="T25" fmla="*/ 410 h 479"/>
                <a:gd name="T26" fmla="*/ 593 w 1546"/>
                <a:gd name="T27" fmla="*/ 419 h 479"/>
                <a:gd name="T28" fmla="*/ 0 w 1546"/>
                <a:gd name="T29" fmla="*/ 387 h 479"/>
                <a:gd name="T30" fmla="*/ 0 w 1546"/>
                <a:gd name="T31" fmla="*/ 387 h 479"/>
                <a:gd name="T32" fmla="*/ 0 w 1546"/>
                <a:gd name="T33" fmla="*/ 387 h 479"/>
                <a:gd name="T34" fmla="*/ 0 w 1546"/>
                <a:gd name="T35" fmla="*/ 81 h 479"/>
                <a:gd name="T36" fmla="*/ 0 w 1546"/>
                <a:gd name="T37" fmla="*/ 81 h 479"/>
                <a:gd name="T38" fmla="*/ 0 w 1546"/>
                <a:gd name="T39" fmla="*/ 81 h 47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6" h="479">
                  <a:moveTo>
                    <a:pt x="755" y="479"/>
                  </a:moveTo>
                  <a:cubicBezTo>
                    <a:pt x="759" y="476"/>
                    <a:pt x="762" y="472"/>
                    <a:pt x="765" y="468"/>
                  </a:cubicBezTo>
                  <a:cubicBezTo>
                    <a:pt x="786" y="434"/>
                    <a:pt x="1383" y="440"/>
                    <a:pt x="1383" y="440"/>
                  </a:cubicBezTo>
                  <a:cubicBezTo>
                    <a:pt x="1389" y="441"/>
                    <a:pt x="1396" y="442"/>
                    <a:pt x="1402" y="442"/>
                  </a:cubicBezTo>
                  <a:cubicBezTo>
                    <a:pt x="1481" y="442"/>
                    <a:pt x="1546" y="363"/>
                    <a:pt x="1546" y="267"/>
                  </a:cubicBezTo>
                  <a:cubicBezTo>
                    <a:pt x="1546" y="170"/>
                    <a:pt x="1481" y="91"/>
                    <a:pt x="1402" y="91"/>
                  </a:cubicBezTo>
                  <a:cubicBezTo>
                    <a:pt x="1396" y="91"/>
                    <a:pt x="1390" y="92"/>
                    <a:pt x="1385" y="93"/>
                  </a:cubicBezTo>
                  <a:cubicBezTo>
                    <a:pt x="1385" y="93"/>
                    <a:pt x="998" y="107"/>
                    <a:pt x="905" y="30"/>
                  </a:cubicBezTo>
                  <a:moveTo>
                    <a:pt x="571" y="0"/>
                  </a:moveTo>
                  <a:cubicBezTo>
                    <a:pt x="348" y="104"/>
                    <a:pt x="0" y="93"/>
                    <a:pt x="0" y="93"/>
                  </a:cubicBezTo>
                  <a:cubicBezTo>
                    <a:pt x="79" y="93"/>
                    <a:pt x="144" y="170"/>
                    <a:pt x="144" y="266"/>
                  </a:cubicBezTo>
                  <a:cubicBezTo>
                    <a:pt x="144" y="363"/>
                    <a:pt x="79" y="440"/>
                    <a:pt x="0" y="440"/>
                  </a:cubicBezTo>
                  <a:cubicBezTo>
                    <a:pt x="0" y="440"/>
                    <a:pt x="654" y="431"/>
                    <a:pt x="669" y="466"/>
                  </a:cubicBezTo>
                  <a:cubicBezTo>
                    <a:pt x="671" y="470"/>
                    <a:pt x="674" y="473"/>
                    <a:pt x="677" y="476"/>
                  </a:cubicBezTo>
                  <a:moveTo>
                    <a:pt x="0" y="440"/>
                  </a:moveTo>
                  <a:cubicBezTo>
                    <a:pt x="0" y="440"/>
                    <a:pt x="0" y="440"/>
                    <a:pt x="0" y="440"/>
                  </a:cubicBezTo>
                  <a:cubicBezTo>
                    <a:pt x="0" y="440"/>
                    <a:pt x="0" y="440"/>
                    <a:pt x="0" y="440"/>
                  </a:cubicBezTo>
                  <a:close/>
                  <a:moveTo>
                    <a:pt x="0" y="93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7" name="Freeform 881">
              <a:extLst>
                <a:ext uri="{FF2B5EF4-FFF2-40B4-BE49-F238E27FC236}">
                  <a16:creationId xmlns:a16="http://schemas.microsoft.com/office/drawing/2014/main" id="{EC7AA4EC-0CDD-4075-ACF6-313DC775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067"/>
              <a:ext cx="89" cy="79"/>
            </a:xfrm>
            <a:custGeom>
              <a:avLst/>
              <a:gdLst>
                <a:gd name="T0" fmla="*/ 75 w 93"/>
                <a:gd name="T1" fmla="*/ 11 h 82"/>
                <a:gd name="T2" fmla="*/ 55 w 93"/>
                <a:gd name="T3" fmla="*/ 55 h 82"/>
                <a:gd name="T4" fmla="*/ 9 w 93"/>
                <a:gd name="T5" fmla="*/ 64 h 82"/>
                <a:gd name="T6" fmla="*/ 28 w 93"/>
                <a:gd name="T7" fmla="*/ 18 h 82"/>
                <a:gd name="T8" fmla="*/ 75 w 93"/>
                <a:gd name="T9" fmla="*/ 1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82">
                  <a:moveTo>
                    <a:pt x="85" y="11"/>
                  </a:moveTo>
                  <a:cubicBezTo>
                    <a:pt x="93" y="22"/>
                    <a:pt x="84" y="45"/>
                    <a:pt x="63" y="61"/>
                  </a:cubicBezTo>
                  <a:cubicBezTo>
                    <a:pt x="42" y="78"/>
                    <a:pt x="18" y="82"/>
                    <a:pt x="9" y="71"/>
                  </a:cubicBezTo>
                  <a:cubicBezTo>
                    <a:pt x="0" y="60"/>
                    <a:pt x="10" y="38"/>
                    <a:pt x="31" y="21"/>
                  </a:cubicBezTo>
                  <a:cubicBezTo>
                    <a:pt x="52" y="5"/>
                    <a:pt x="76" y="0"/>
                    <a:pt x="85" y="1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8" name="Oval 882">
              <a:extLst>
                <a:ext uri="{FF2B5EF4-FFF2-40B4-BE49-F238E27FC236}">
                  <a16:creationId xmlns:a16="http://schemas.microsoft.com/office/drawing/2014/main" id="{D2F19275-4CA2-4246-903E-293521835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1899"/>
              <a:ext cx="149" cy="62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529" name="Freeform 883">
              <a:extLst>
                <a:ext uri="{FF2B5EF4-FFF2-40B4-BE49-F238E27FC236}">
                  <a16:creationId xmlns:a16="http://schemas.microsoft.com/office/drawing/2014/main" id="{BBC5F908-D068-400D-A3FA-B476EA6F5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1632"/>
              <a:ext cx="161" cy="129"/>
            </a:xfrm>
            <a:custGeom>
              <a:avLst/>
              <a:gdLst>
                <a:gd name="T0" fmla="*/ 136 w 168"/>
                <a:gd name="T1" fmla="*/ 94 h 134"/>
                <a:gd name="T2" fmla="*/ 52 w 168"/>
                <a:gd name="T3" fmla="*/ 100 h 134"/>
                <a:gd name="T4" fmla="*/ 12 w 168"/>
                <a:gd name="T5" fmla="*/ 25 h 134"/>
                <a:gd name="T6" fmla="*/ 96 w 168"/>
                <a:gd name="T7" fmla="*/ 18 h 134"/>
                <a:gd name="T8" fmla="*/ 136 w 168"/>
                <a:gd name="T9" fmla="*/ 9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34">
                  <a:moveTo>
                    <a:pt x="154" y="106"/>
                  </a:moveTo>
                  <a:cubicBezTo>
                    <a:pt x="140" y="131"/>
                    <a:pt x="97" y="134"/>
                    <a:pt x="58" y="112"/>
                  </a:cubicBezTo>
                  <a:cubicBezTo>
                    <a:pt x="20" y="91"/>
                    <a:pt x="0" y="53"/>
                    <a:pt x="14" y="28"/>
                  </a:cubicBezTo>
                  <a:cubicBezTo>
                    <a:pt x="28" y="3"/>
                    <a:pt x="70" y="0"/>
                    <a:pt x="109" y="21"/>
                  </a:cubicBezTo>
                  <a:cubicBezTo>
                    <a:pt x="148" y="43"/>
                    <a:pt x="168" y="81"/>
                    <a:pt x="154" y="106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0" name="Oval 884">
              <a:extLst>
                <a:ext uri="{FF2B5EF4-FFF2-40B4-BE49-F238E27FC236}">
                  <a16:creationId xmlns:a16="http://schemas.microsoft.com/office/drawing/2014/main" id="{F821D701-2082-4DD5-80BA-82629AC29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1486"/>
              <a:ext cx="160" cy="92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531" name="Freeform 885">
              <a:extLst>
                <a:ext uri="{FF2B5EF4-FFF2-40B4-BE49-F238E27FC236}">
                  <a16:creationId xmlns:a16="http://schemas.microsoft.com/office/drawing/2014/main" id="{956D0262-0053-4322-8384-B58F190DD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594"/>
              <a:ext cx="163" cy="151"/>
            </a:xfrm>
            <a:custGeom>
              <a:avLst/>
              <a:gdLst>
                <a:gd name="T0" fmla="*/ 133 w 170"/>
                <a:gd name="T1" fmla="*/ 18 h 158"/>
                <a:gd name="T2" fmla="*/ 104 w 170"/>
                <a:gd name="T3" fmla="*/ 102 h 158"/>
                <a:gd name="T4" fmla="*/ 16 w 170"/>
                <a:gd name="T5" fmla="*/ 119 h 158"/>
                <a:gd name="T6" fmla="*/ 46 w 170"/>
                <a:gd name="T7" fmla="*/ 35 h 158"/>
                <a:gd name="T8" fmla="*/ 133 w 170"/>
                <a:gd name="T9" fmla="*/ 18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58">
                  <a:moveTo>
                    <a:pt x="151" y="21"/>
                  </a:moveTo>
                  <a:cubicBezTo>
                    <a:pt x="170" y="42"/>
                    <a:pt x="154" y="85"/>
                    <a:pt x="118" y="117"/>
                  </a:cubicBezTo>
                  <a:cubicBezTo>
                    <a:pt x="81" y="149"/>
                    <a:pt x="37" y="158"/>
                    <a:pt x="19" y="137"/>
                  </a:cubicBezTo>
                  <a:cubicBezTo>
                    <a:pt x="0" y="116"/>
                    <a:pt x="15" y="73"/>
                    <a:pt x="52" y="41"/>
                  </a:cubicBezTo>
                  <a:cubicBezTo>
                    <a:pt x="89" y="9"/>
                    <a:pt x="133" y="0"/>
                    <a:pt x="151" y="2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2" name="Freeform 886">
              <a:extLst>
                <a:ext uri="{FF2B5EF4-FFF2-40B4-BE49-F238E27FC236}">
                  <a16:creationId xmlns:a16="http://schemas.microsoft.com/office/drawing/2014/main" id="{6858E5BC-740A-489F-8BA7-3E67F6AB7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703"/>
              <a:ext cx="128" cy="174"/>
            </a:xfrm>
            <a:custGeom>
              <a:avLst/>
              <a:gdLst>
                <a:gd name="T0" fmla="*/ 24 w 133"/>
                <a:gd name="T1" fmla="*/ 11 h 182"/>
                <a:gd name="T2" fmla="*/ 99 w 133"/>
                <a:gd name="T3" fmla="*/ 59 h 182"/>
                <a:gd name="T4" fmla="*/ 95 w 133"/>
                <a:gd name="T5" fmla="*/ 148 h 182"/>
                <a:gd name="T6" fmla="*/ 19 w 133"/>
                <a:gd name="T7" fmla="*/ 98 h 182"/>
                <a:gd name="T8" fmla="*/ 24 w 133"/>
                <a:gd name="T9" fmla="*/ 11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82">
                  <a:moveTo>
                    <a:pt x="27" y="12"/>
                  </a:moveTo>
                  <a:cubicBezTo>
                    <a:pt x="51" y="0"/>
                    <a:pt x="89" y="25"/>
                    <a:pt x="111" y="68"/>
                  </a:cubicBezTo>
                  <a:cubicBezTo>
                    <a:pt x="133" y="111"/>
                    <a:pt x="131" y="156"/>
                    <a:pt x="107" y="169"/>
                  </a:cubicBezTo>
                  <a:cubicBezTo>
                    <a:pt x="82" y="182"/>
                    <a:pt x="44" y="157"/>
                    <a:pt x="22" y="113"/>
                  </a:cubicBezTo>
                  <a:cubicBezTo>
                    <a:pt x="0" y="70"/>
                    <a:pt x="2" y="25"/>
                    <a:pt x="27" y="12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3" name="Freeform 887">
              <a:extLst>
                <a:ext uri="{FF2B5EF4-FFF2-40B4-BE49-F238E27FC236}">
                  <a16:creationId xmlns:a16="http://schemas.microsoft.com/office/drawing/2014/main" id="{B023999A-F8AB-40F1-A9AC-E453B1C51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842"/>
              <a:ext cx="97" cy="125"/>
            </a:xfrm>
            <a:custGeom>
              <a:avLst/>
              <a:gdLst>
                <a:gd name="T0" fmla="*/ 20 w 102"/>
                <a:gd name="T1" fmla="*/ 10 h 131"/>
                <a:gd name="T2" fmla="*/ 75 w 102"/>
                <a:gd name="T3" fmla="*/ 41 h 131"/>
                <a:gd name="T4" fmla="*/ 68 w 102"/>
                <a:gd name="T5" fmla="*/ 105 h 131"/>
                <a:gd name="T6" fmla="*/ 13 w 102"/>
                <a:gd name="T7" fmla="*/ 73 h 131"/>
                <a:gd name="T8" fmla="*/ 20 w 102"/>
                <a:gd name="T9" fmla="*/ 1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31">
                  <a:moveTo>
                    <a:pt x="23" y="10"/>
                  </a:moveTo>
                  <a:cubicBezTo>
                    <a:pt x="43" y="0"/>
                    <a:pt x="71" y="17"/>
                    <a:pt x="87" y="47"/>
                  </a:cubicBezTo>
                  <a:cubicBezTo>
                    <a:pt x="102" y="78"/>
                    <a:pt x="99" y="111"/>
                    <a:pt x="80" y="121"/>
                  </a:cubicBezTo>
                  <a:cubicBezTo>
                    <a:pt x="60" y="131"/>
                    <a:pt x="32" y="114"/>
                    <a:pt x="16" y="84"/>
                  </a:cubicBezTo>
                  <a:cubicBezTo>
                    <a:pt x="0" y="53"/>
                    <a:pt x="4" y="20"/>
                    <a:pt x="23" y="10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4" name="Freeform 888">
              <a:extLst>
                <a:ext uri="{FF2B5EF4-FFF2-40B4-BE49-F238E27FC236}">
                  <a16:creationId xmlns:a16="http://schemas.microsoft.com/office/drawing/2014/main" id="{691BD413-2F0C-44E4-99D1-EBB2484F6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793"/>
              <a:ext cx="98" cy="124"/>
            </a:xfrm>
            <a:custGeom>
              <a:avLst/>
              <a:gdLst>
                <a:gd name="T0" fmla="*/ 73 w 103"/>
                <a:gd name="T1" fmla="*/ 12 h 129"/>
                <a:gd name="T2" fmla="*/ 73 w 103"/>
                <a:gd name="T3" fmla="*/ 77 h 129"/>
                <a:gd name="T4" fmla="*/ 15 w 103"/>
                <a:gd name="T5" fmla="*/ 104 h 129"/>
                <a:gd name="T6" fmla="*/ 15 w 103"/>
                <a:gd name="T7" fmla="*/ 37 h 129"/>
                <a:gd name="T8" fmla="*/ 73 w 103"/>
                <a:gd name="T9" fmla="*/ 12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29">
                  <a:moveTo>
                    <a:pt x="85" y="12"/>
                  </a:moveTo>
                  <a:cubicBezTo>
                    <a:pt x="103" y="24"/>
                    <a:pt x="103" y="57"/>
                    <a:pt x="85" y="86"/>
                  </a:cubicBezTo>
                  <a:cubicBezTo>
                    <a:pt x="67" y="115"/>
                    <a:pt x="37" y="129"/>
                    <a:pt x="18" y="117"/>
                  </a:cubicBezTo>
                  <a:cubicBezTo>
                    <a:pt x="0" y="105"/>
                    <a:pt x="0" y="72"/>
                    <a:pt x="18" y="43"/>
                  </a:cubicBezTo>
                  <a:cubicBezTo>
                    <a:pt x="36" y="14"/>
                    <a:pt x="66" y="0"/>
                    <a:pt x="85" y="12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5" name="Freeform 889">
              <a:extLst>
                <a:ext uri="{FF2B5EF4-FFF2-40B4-BE49-F238E27FC236}">
                  <a16:creationId xmlns:a16="http://schemas.microsoft.com/office/drawing/2014/main" id="{AA8318EA-0217-40EC-B9CB-5E9CE3906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944"/>
              <a:ext cx="88" cy="140"/>
            </a:xfrm>
            <a:custGeom>
              <a:avLst/>
              <a:gdLst>
                <a:gd name="T0" fmla="*/ 59 w 92"/>
                <a:gd name="T1" fmla="*/ 123 h 146"/>
                <a:gd name="T2" fmla="*/ 11 w 92"/>
                <a:gd name="T3" fmla="*/ 75 h 146"/>
                <a:gd name="T4" fmla="*/ 21 w 92"/>
                <a:gd name="T5" fmla="*/ 7 h 146"/>
                <a:gd name="T6" fmla="*/ 71 w 92"/>
                <a:gd name="T7" fmla="*/ 55 h 146"/>
                <a:gd name="T8" fmla="*/ 59 w 92"/>
                <a:gd name="T9" fmla="*/ 123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46">
                  <a:moveTo>
                    <a:pt x="68" y="139"/>
                  </a:moveTo>
                  <a:cubicBezTo>
                    <a:pt x="49" y="146"/>
                    <a:pt x="24" y="121"/>
                    <a:pt x="12" y="84"/>
                  </a:cubicBezTo>
                  <a:cubicBezTo>
                    <a:pt x="0" y="48"/>
                    <a:pt x="5" y="13"/>
                    <a:pt x="24" y="7"/>
                  </a:cubicBezTo>
                  <a:cubicBezTo>
                    <a:pt x="43" y="0"/>
                    <a:pt x="68" y="25"/>
                    <a:pt x="80" y="62"/>
                  </a:cubicBezTo>
                  <a:cubicBezTo>
                    <a:pt x="92" y="98"/>
                    <a:pt x="87" y="133"/>
                    <a:pt x="68" y="139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6" name="Freeform 890">
              <a:extLst>
                <a:ext uri="{FF2B5EF4-FFF2-40B4-BE49-F238E27FC236}">
                  <a16:creationId xmlns:a16="http://schemas.microsoft.com/office/drawing/2014/main" id="{7D6541A9-8B76-4D34-9E56-288D79717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155"/>
              <a:ext cx="137" cy="178"/>
            </a:xfrm>
            <a:custGeom>
              <a:avLst/>
              <a:gdLst>
                <a:gd name="T0" fmla="*/ 103 w 144"/>
                <a:gd name="T1" fmla="*/ 151 h 186"/>
                <a:gd name="T2" fmla="*/ 26 w 144"/>
                <a:gd name="T3" fmla="*/ 105 h 186"/>
                <a:gd name="T4" fmla="*/ 21 w 144"/>
                <a:gd name="T5" fmla="*/ 12 h 186"/>
                <a:gd name="T6" fmla="*/ 99 w 144"/>
                <a:gd name="T7" fmla="*/ 58 h 186"/>
                <a:gd name="T8" fmla="*/ 103 w 144"/>
                <a:gd name="T9" fmla="*/ 151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86">
                  <a:moveTo>
                    <a:pt x="120" y="172"/>
                  </a:moveTo>
                  <a:cubicBezTo>
                    <a:pt x="97" y="186"/>
                    <a:pt x="56" y="163"/>
                    <a:pt x="29" y="120"/>
                  </a:cubicBezTo>
                  <a:cubicBezTo>
                    <a:pt x="2" y="76"/>
                    <a:pt x="0" y="29"/>
                    <a:pt x="24" y="15"/>
                  </a:cubicBezTo>
                  <a:cubicBezTo>
                    <a:pt x="48" y="0"/>
                    <a:pt x="88" y="23"/>
                    <a:pt x="115" y="67"/>
                  </a:cubicBezTo>
                  <a:cubicBezTo>
                    <a:pt x="142" y="110"/>
                    <a:pt x="144" y="157"/>
                    <a:pt x="120" y="172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7" name="Oval 891">
              <a:extLst>
                <a:ext uri="{FF2B5EF4-FFF2-40B4-BE49-F238E27FC236}">
                  <a16:creationId xmlns:a16="http://schemas.microsoft.com/office/drawing/2014/main" id="{0CE4B509-5494-4437-B7FE-07D5B6A33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" y="2163"/>
              <a:ext cx="184" cy="8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538" name="Freeform 892">
              <a:extLst>
                <a:ext uri="{FF2B5EF4-FFF2-40B4-BE49-F238E27FC236}">
                  <a16:creationId xmlns:a16="http://schemas.microsoft.com/office/drawing/2014/main" id="{9461CA09-BA9F-4150-9318-72E8C8EAF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186"/>
              <a:ext cx="179" cy="182"/>
            </a:xfrm>
            <a:custGeom>
              <a:avLst/>
              <a:gdLst>
                <a:gd name="T0" fmla="*/ 142 w 187"/>
                <a:gd name="T1" fmla="*/ 22 h 190"/>
                <a:gd name="T2" fmla="*/ 122 w 187"/>
                <a:gd name="T3" fmla="*/ 123 h 190"/>
                <a:gd name="T4" fmla="*/ 22 w 187"/>
                <a:gd name="T5" fmla="*/ 145 h 190"/>
                <a:gd name="T6" fmla="*/ 42 w 187"/>
                <a:gd name="T7" fmla="*/ 44 h 190"/>
                <a:gd name="T8" fmla="*/ 142 w 187"/>
                <a:gd name="T9" fmla="*/ 22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190">
                  <a:moveTo>
                    <a:pt x="162" y="25"/>
                  </a:moveTo>
                  <a:cubicBezTo>
                    <a:pt x="187" y="49"/>
                    <a:pt x="177" y="101"/>
                    <a:pt x="139" y="140"/>
                  </a:cubicBezTo>
                  <a:cubicBezTo>
                    <a:pt x="101" y="178"/>
                    <a:pt x="50" y="190"/>
                    <a:pt x="25" y="165"/>
                  </a:cubicBezTo>
                  <a:cubicBezTo>
                    <a:pt x="0" y="140"/>
                    <a:pt x="10" y="89"/>
                    <a:pt x="48" y="50"/>
                  </a:cubicBezTo>
                  <a:cubicBezTo>
                    <a:pt x="86" y="11"/>
                    <a:pt x="137" y="0"/>
                    <a:pt x="162" y="2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9" name="Freeform 893">
              <a:extLst>
                <a:ext uri="{FF2B5EF4-FFF2-40B4-BE49-F238E27FC236}">
                  <a16:creationId xmlns:a16="http://schemas.microsoft.com/office/drawing/2014/main" id="{24978B6F-2A59-4A91-9226-D4664E27F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991"/>
              <a:ext cx="124" cy="164"/>
            </a:xfrm>
            <a:custGeom>
              <a:avLst/>
              <a:gdLst>
                <a:gd name="T0" fmla="*/ 88 w 130"/>
                <a:gd name="T1" fmla="*/ 140 h 171"/>
                <a:gd name="T2" fmla="*/ 17 w 130"/>
                <a:gd name="T3" fmla="*/ 96 h 171"/>
                <a:gd name="T4" fmla="*/ 25 w 130"/>
                <a:gd name="T5" fmla="*/ 12 h 171"/>
                <a:gd name="T6" fmla="*/ 95 w 130"/>
                <a:gd name="T7" fmla="*/ 57 h 171"/>
                <a:gd name="T8" fmla="*/ 88 w 130"/>
                <a:gd name="T9" fmla="*/ 14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71">
                  <a:moveTo>
                    <a:pt x="101" y="159"/>
                  </a:moveTo>
                  <a:cubicBezTo>
                    <a:pt x="76" y="171"/>
                    <a:pt x="40" y="149"/>
                    <a:pt x="20" y="108"/>
                  </a:cubicBezTo>
                  <a:cubicBezTo>
                    <a:pt x="0" y="67"/>
                    <a:pt x="4" y="25"/>
                    <a:pt x="28" y="12"/>
                  </a:cubicBezTo>
                  <a:cubicBezTo>
                    <a:pt x="53" y="0"/>
                    <a:pt x="89" y="23"/>
                    <a:pt x="110" y="64"/>
                  </a:cubicBezTo>
                  <a:cubicBezTo>
                    <a:pt x="130" y="104"/>
                    <a:pt x="126" y="147"/>
                    <a:pt x="101" y="159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0" name="Freeform 894">
              <a:extLst>
                <a:ext uri="{FF2B5EF4-FFF2-40B4-BE49-F238E27FC236}">
                  <a16:creationId xmlns:a16="http://schemas.microsoft.com/office/drawing/2014/main" id="{A474B37D-1920-4087-B524-70EDE1A53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1462"/>
              <a:ext cx="135" cy="111"/>
            </a:xfrm>
            <a:custGeom>
              <a:avLst/>
              <a:gdLst>
                <a:gd name="T0" fmla="*/ 124 w 141"/>
                <a:gd name="T1" fmla="*/ 53 h 116"/>
                <a:gd name="T2" fmla="*/ 0 w 141"/>
                <a:gd name="T3" fmla="*/ 101 h 116"/>
                <a:gd name="T4" fmla="*/ 124 w 141"/>
                <a:gd name="T5" fmla="*/ 53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16">
                  <a:moveTo>
                    <a:pt x="141" y="60"/>
                  </a:moveTo>
                  <a:cubicBezTo>
                    <a:pt x="141" y="60"/>
                    <a:pt x="41" y="0"/>
                    <a:pt x="0" y="116"/>
                  </a:cubicBezTo>
                  <a:cubicBezTo>
                    <a:pt x="0" y="116"/>
                    <a:pt x="35" y="39"/>
                    <a:pt x="141" y="6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1" name="Freeform 895">
              <a:extLst>
                <a:ext uri="{FF2B5EF4-FFF2-40B4-BE49-F238E27FC236}">
                  <a16:creationId xmlns:a16="http://schemas.microsoft.com/office/drawing/2014/main" id="{1242701B-8D5B-4C3E-8BAC-F8D4B30EC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606"/>
              <a:ext cx="128" cy="143"/>
            </a:xfrm>
            <a:custGeom>
              <a:avLst/>
              <a:gdLst>
                <a:gd name="T0" fmla="*/ 0 w 134"/>
                <a:gd name="T1" fmla="*/ 69 h 149"/>
                <a:gd name="T2" fmla="*/ 95 w 134"/>
                <a:gd name="T3" fmla="*/ 131 h 149"/>
                <a:gd name="T4" fmla="*/ 0 w 134"/>
                <a:gd name="T5" fmla="*/ 69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49">
                  <a:moveTo>
                    <a:pt x="0" y="78"/>
                  </a:moveTo>
                  <a:cubicBezTo>
                    <a:pt x="0" y="78"/>
                    <a:pt x="97" y="27"/>
                    <a:pt x="109" y="149"/>
                  </a:cubicBezTo>
                  <a:cubicBezTo>
                    <a:pt x="109" y="149"/>
                    <a:pt x="134" y="0"/>
                    <a:pt x="0" y="78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2" name="Freeform 896">
              <a:extLst>
                <a:ext uri="{FF2B5EF4-FFF2-40B4-BE49-F238E27FC236}">
                  <a16:creationId xmlns:a16="http://schemas.microsoft.com/office/drawing/2014/main" id="{A668504F-69F7-40CB-8A19-9114BEB13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693"/>
              <a:ext cx="103" cy="144"/>
            </a:xfrm>
            <a:custGeom>
              <a:avLst/>
              <a:gdLst>
                <a:gd name="T0" fmla="*/ 93 w 108"/>
                <a:gd name="T1" fmla="*/ 0 h 150"/>
                <a:gd name="T2" fmla="*/ 93 w 108"/>
                <a:gd name="T3" fmla="*/ 132 h 150"/>
                <a:gd name="T4" fmla="*/ 93 w 108"/>
                <a:gd name="T5" fmla="*/ 0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150">
                  <a:moveTo>
                    <a:pt x="108" y="0"/>
                  </a:moveTo>
                  <a:cubicBezTo>
                    <a:pt x="108" y="0"/>
                    <a:pt x="35" y="78"/>
                    <a:pt x="108" y="150"/>
                  </a:cubicBezTo>
                  <a:cubicBezTo>
                    <a:pt x="108" y="150"/>
                    <a:pt x="0" y="86"/>
                    <a:pt x="108" y="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3" name="Freeform 897">
              <a:extLst>
                <a:ext uri="{FF2B5EF4-FFF2-40B4-BE49-F238E27FC236}">
                  <a16:creationId xmlns:a16="http://schemas.microsoft.com/office/drawing/2014/main" id="{5CB68DC2-AF6A-4CB8-8E81-A63F8079D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867"/>
              <a:ext cx="125" cy="121"/>
            </a:xfrm>
            <a:custGeom>
              <a:avLst/>
              <a:gdLst>
                <a:gd name="T0" fmla="*/ 51 w 130"/>
                <a:gd name="T1" fmla="*/ 0 h 126"/>
                <a:gd name="T2" fmla="*/ 115 w 130"/>
                <a:gd name="T3" fmla="*/ 111 h 126"/>
                <a:gd name="T4" fmla="*/ 51 w 130"/>
                <a:gd name="T5" fmla="*/ 0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126">
                  <a:moveTo>
                    <a:pt x="57" y="0"/>
                  </a:moveTo>
                  <a:cubicBezTo>
                    <a:pt x="57" y="0"/>
                    <a:pt x="28" y="87"/>
                    <a:pt x="130" y="126"/>
                  </a:cubicBezTo>
                  <a:cubicBezTo>
                    <a:pt x="130" y="126"/>
                    <a:pt x="0" y="106"/>
                    <a:pt x="57" y="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4" name="Freeform 898">
              <a:extLst>
                <a:ext uri="{FF2B5EF4-FFF2-40B4-BE49-F238E27FC236}">
                  <a16:creationId xmlns:a16="http://schemas.microsoft.com/office/drawing/2014/main" id="{2E74F625-A95F-42B9-8BE6-55DB9884E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1877"/>
              <a:ext cx="103" cy="99"/>
            </a:xfrm>
            <a:custGeom>
              <a:avLst/>
              <a:gdLst>
                <a:gd name="T0" fmla="*/ 0 w 107"/>
                <a:gd name="T1" fmla="*/ 0 h 103"/>
                <a:gd name="T2" fmla="*/ 32 w 107"/>
                <a:gd name="T3" fmla="*/ 91 h 103"/>
                <a:gd name="T4" fmla="*/ 0 w 107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03">
                  <a:moveTo>
                    <a:pt x="0" y="0"/>
                  </a:moveTo>
                  <a:cubicBezTo>
                    <a:pt x="0" y="0"/>
                    <a:pt x="74" y="18"/>
                    <a:pt x="35" y="103"/>
                  </a:cubicBezTo>
                  <a:cubicBezTo>
                    <a:pt x="35" y="103"/>
                    <a:pt x="107" y="16"/>
                    <a:pt x="0" y="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5" name="Freeform 899">
              <a:extLst>
                <a:ext uri="{FF2B5EF4-FFF2-40B4-BE49-F238E27FC236}">
                  <a16:creationId xmlns:a16="http://schemas.microsoft.com/office/drawing/2014/main" id="{3CAAF153-A77E-4C12-9DA2-EF2873CE9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695"/>
              <a:ext cx="119" cy="178"/>
            </a:xfrm>
            <a:custGeom>
              <a:avLst/>
              <a:gdLst>
                <a:gd name="T0" fmla="*/ 12 w 124"/>
                <a:gd name="T1" fmla="*/ 0 h 185"/>
                <a:gd name="T2" fmla="*/ 0 w 124"/>
                <a:gd name="T3" fmla="*/ 165 h 185"/>
                <a:gd name="T4" fmla="*/ 12 w 124"/>
                <a:gd name="T5" fmla="*/ 0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85">
                  <a:moveTo>
                    <a:pt x="14" y="0"/>
                  </a:moveTo>
                  <a:cubicBezTo>
                    <a:pt x="14" y="0"/>
                    <a:pt x="95" y="86"/>
                    <a:pt x="0" y="185"/>
                  </a:cubicBezTo>
                  <a:cubicBezTo>
                    <a:pt x="0" y="185"/>
                    <a:pt x="124" y="109"/>
                    <a:pt x="14" y="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6" name="Freeform 900">
              <a:extLst>
                <a:ext uri="{FF2B5EF4-FFF2-40B4-BE49-F238E27FC236}">
                  <a16:creationId xmlns:a16="http://schemas.microsoft.com/office/drawing/2014/main" id="{C9BDB9D6-DB40-4A88-B204-CBC455544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1521"/>
              <a:ext cx="143" cy="125"/>
            </a:xfrm>
            <a:custGeom>
              <a:avLst/>
              <a:gdLst>
                <a:gd name="T0" fmla="*/ 0 w 150"/>
                <a:gd name="T1" fmla="*/ 68 h 130"/>
                <a:gd name="T2" fmla="*/ 130 w 150"/>
                <a:gd name="T3" fmla="*/ 115 h 130"/>
                <a:gd name="T4" fmla="*/ 0 w 150"/>
                <a:gd name="T5" fmla="*/ 68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130">
                  <a:moveTo>
                    <a:pt x="0" y="77"/>
                  </a:moveTo>
                  <a:cubicBezTo>
                    <a:pt x="0" y="77"/>
                    <a:pt x="90" y="27"/>
                    <a:pt x="150" y="130"/>
                  </a:cubicBezTo>
                  <a:cubicBezTo>
                    <a:pt x="150" y="130"/>
                    <a:pt x="105" y="0"/>
                    <a:pt x="0" y="77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7" name="Freeform 901">
              <a:extLst>
                <a:ext uri="{FF2B5EF4-FFF2-40B4-BE49-F238E27FC236}">
                  <a16:creationId xmlns:a16="http://schemas.microsoft.com/office/drawing/2014/main" id="{8A854A60-F8D8-4780-8D12-D9068F54D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968"/>
              <a:ext cx="140" cy="129"/>
            </a:xfrm>
            <a:custGeom>
              <a:avLst/>
              <a:gdLst>
                <a:gd name="T0" fmla="*/ 128 w 146"/>
                <a:gd name="T1" fmla="*/ 20 h 134"/>
                <a:gd name="T2" fmla="*/ 59 w 146"/>
                <a:gd name="T3" fmla="*/ 119 h 134"/>
                <a:gd name="T4" fmla="*/ 128 w 146"/>
                <a:gd name="T5" fmla="*/ 2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34">
                  <a:moveTo>
                    <a:pt x="146" y="23"/>
                  </a:moveTo>
                  <a:cubicBezTo>
                    <a:pt x="146" y="23"/>
                    <a:pt x="35" y="4"/>
                    <a:pt x="68" y="134"/>
                  </a:cubicBezTo>
                  <a:cubicBezTo>
                    <a:pt x="68" y="134"/>
                    <a:pt x="0" y="0"/>
                    <a:pt x="146" y="23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8" name="Freeform 902">
              <a:extLst>
                <a:ext uri="{FF2B5EF4-FFF2-40B4-BE49-F238E27FC236}">
                  <a16:creationId xmlns:a16="http://schemas.microsoft.com/office/drawing/2014/main" id="{42A39F02-CB05-4094-8968-AB320DDFE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221"/>
              <a:ext cx="164" cy="109"/>
            </a:xfrm>
            <a:custGeom>
              <a:avLst/>
              <a:gdLst>
                <a:gd name="T0" fmla="*/ 151 w 171"/>
                <a:gd name="T1" fmla="*/ 30 h 113"/>
                <a:gd name="T2" fmla="*/ 0 w 171"/>
                <a:gd name="T3" fmla="*/ 101 h 113"/>
                <a:gd name="T4" fmla="*/ 151 w 171"/>
                <a:gd name="T5" fmla="*/ 30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13">
                  <a:moveTo>
                    <a:pt x="171" y="33"/>
                  </a:moveTo>
                  <a:cubicBezTo>
                    <a:pt x="171" y="33"/>
                    <a:pt x="85" y="14"/>
                    <a:pt x="0" y="113"/>
                  </a:cubicBezTo>
                  <a:cubicBezTo>
                    <a:pt x="0" y="113"/>
                    <a:pt x="39" y="0"/>
                    <a:pt x="171" y="33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9" name="Freeform 903">
              <a:extLst>
                <a:ext uri="{FF2B5EF4-FFF2-40B4-BE49-F238E27FC236}">
                  <a16:creationId xmlns:a16="http://schemas.microsoft.com/office/drawing/2014/main" id="{88EF1E3E-1D13-4C3C-8F6E-A567603C9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" y="1320"/>
              <a:ext cx="112" cy="274"/>
            </a:xfrm>
            <a:custGeom>
              <a:avLst/>
              <a:gdLst>
                <a:gd name="T0" fmla="*/ 66 w 117"/>
                <a:gd name="T1" fmla="*/ 0 h 286"/>
                <a:gd name="T2" fmla="*/ 91 w 117"/>
                <a:gd name="T3" fmla="*/ 22 h 286"/>
                <a:gd name="T4" fmla="*/ 93 w 117"/>
                <a:gd name="T5" fmla="*/ 59 h 286"/>
                <a:gd name="T6" fmla="*/ 101 w 117"/>
                <a:gd name="T7" fmla="*/ 96 h 286"/>
                <a:gd name="T8" fmla="*/ 84 w 117"/>
                <a:gd name="T9" fmla="*/ 130 h 286"/>
                <a:gd name="T10" fmla="*/ 71 w 117"/>
                <a:gd name="T11" fmla="*/ 171 h 286"/>
                <a:gd name="T12" fmla="*/ 46 w 117"/>
                <a:gd name="T13" fmla="*/ 204 h 286"/>
                <a:gd name="T14" fmla="*/ 0 w 117"/>
                <a:gd name="T15" fmla="*/ 252 h 286"/>
                <a:gd name="T16" fmla="*/ 42 w 117"/>
                <a:gd name="T17" fmla="*/ 199 h 286"/>
                <a:gd name="T18" fmla="*/ 56 w 117"/>
                <a:gd name="T19" fmla="*/ 171 h 286"/>
                <a:gd name="T20" fmla="*/ 78 w 117"/>
                <a:gd name="T21" fmla="*/ 151 h 286"/>
                <a:gd name="T22" fmla="*/ 82 w 117"/>
                <a:gd name="T23" fmla="*/ 121 h 286"/>
                <a:gd name="T24" fmla="*/ 98 w 117"/>
                <a:gd name="T25" fmla="*/ 99 h 286"/>
                <a:gd name="T26" fmla="*/ 88 w 117"/>
                <a:gd name="T27" fmla="*/ 67 h 286"/>
                <a:gd name="T28" fmla="*/ 92 w 117"/>
                <a:gd name="T29" fmla="*/ 34 h 286"/>
                <a:gd name="T30" fmla="*/ 69 w 117"/>
                <a:gd name="T31" fmla="*/ 8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7" h="286">
                  <a:moveTo>
                    <a:pt x="75" y="0"/>
                  </a:moveTo>
                  <a:cubicBezTo>
                    <a:pt x="84" y="8"/>
                    <a:pt x="97" y="16"/>
                    <a:pt x="103" y="25"/>
                  </a:cubicBezTo>
                  <a:cubicBezTo>
                    <a:pt x="113" y="40"/>
                    <a:pt x="107" y="53"/>
                    <a:pt x="106" y="68"/>
                  </a:cubicBezTo>
                  <a:cubicBezTo>
                    <a:pt x="105" y="84"/>
                    <a:pt x="116" y="94"/>
                    <a:pt x="116" y="109"/>
                  </a:cubicBezTo>
                  <a:cubicBezTo>
                    <a:pt x="117" y="127"/>
                    <a:pt x="100" y="132"/>
                    <a:pt x="96" y="148"/>
                  </a:cubicBezTo>
                  <a:cubicBezTo>
                    <a:pt x="91" y="168"/>
                    <a:pt x="97" y="179"/>
                    <a:pt x="80" y="194"/>
                  </a:cubicBezTo>
                  <a:cubicBezTo>
                    <a:pt x="65" y="208"/>
                    <a:pt x="62" y="214"/>
                    <a:pt x="52" y="232"/>
                  </a:cubicBezTo>
                  <a:cubicBezTo>
                    <a:pt x="39" y="257"/>
                    <a:pt x="15" y="262"/>
                    <a:pt x="0" y="286"/>
                  </a:cubicBezTo>
                  <a:cubicBezTo>
                    <a:pt x="11" y="260"/>
                    <a:pt x="35" y="249"/>
                    <a:pt x="48" y="227"/>
                  </a:cubicBezTo>
                  <a:cubicBezTo>
                    <a:pt x="54" y="217"/>
                    <a:pt x="56" y="203"/>
                    <a:pt x="65" y="195"/>
                  </a:cubicBezTo>
                  <a:cubicBezTo>
                    <a:pt x="74" y="187"/>
                    <a:pt x="86" y="187"/>
                    <a:pt x="90" y="172"/>
                  </a:cubicBezTo>
                  <a:cubicBezTo>
                    <a:pt x="93" y="161"/>
                    <a:pt x="89" y="148"/>
                    <a:pt x="94" y="137"/>
                  </a:cubicBezTo>
                  <a:cubicBezTo>
                    <a:pt x="98" y="128"/>
                    <a:pt x="109" y="122"/>
                    <a:pt x="112" y="112"/>
                  </a:cubicBezTo>
                  <a:cubicBezTo>
                    <a:pt x="115" y="97"/>
                    <a:pt x="101" y="89"/>
                    <a:pt x="100" y="76"/>
                  </a:cubicBezTo>
                  <a:cubicBezTo>
                    <a:pt x="99" y="63"/>
                    <a:pt x="106" y="53"/>
                    <a:pt x="104" y="40"/>
                  </a:cubicBezTo>
                  <a:cubicBezTo>
                    <a:pt x="103" y="25"/>
                    <a:pt x="91" y="15"/>
                    <a:pt x="78" y="8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0" name="Freeform 904">
              <a:extLst>
                <a:ext uri="{FF2B5EF4-FFF2-40B4-BE49-F238E27FC236}">
                  <a16:creationId xmlns:a16="http://schemas.microsoft.com/office/drawing/2014/main" id="{5565DF9A-EC37-403F-A18D-74F2EE8DE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481"/>
              <a:ext cx="109" cy="144"/>
            </a:xfrm>
            <a:custGeom>
              <a:avLst/>
              <a:gdLst>
                <a:gd name="T0" fmla="*/ 99 w 114"/>
                <a:gd name="T1" fmla="*/ 7 h 151"/>
                <a:gd name="T2" fmla="*/ 63 w 114"/>
                <a:gd name="T3" fmla="*/ 30 h 151"/>
                <a:gd name="T4" fmla="*/ 47 w 114"/>
                <a:gd name="T5" fmla="*/ 75 h 151"/>
                <a:gd name="T6" fmla="*/ 20 w 114"/>
                <a:gd name="T7" fmla="*/ 104 h 151"/>
                <a:gd name="T8" fmla="*/ 0 w 114"/>
                <a:gd name="T9" fmla="*/ 131 h 151"/>
                <a:gd name="T10" fmla="*/ 41 w 114"/>
                <a:gd name="T11" fmla="*/ 72 h 151"/>
                <a:gd name="T12" fmla="*/ 95 w 114"/>
                <a:gd name="T13" fmla="*/ 7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51">
                  <a:moveTo>
                    <a:pt x="114" y="7"/>
                  </a:moveTo>
                  <a:cubicBezTo>
                    <a:pt x="100" y="0"/>
                    <a:pt x="79" y="24"/>
                    <a:pt x="72" y="35"/>
                  </a:cubicBezTo>
                  <a:cubicBezTo>
                    <a:pt x="62" y="51"/>
                    <a:pt x="65" y="73"/>
                    <a:pt x="53" y="87"/>
                  </a:cubicBezTo>
                  <a:cubicBezTo>
                    <a:pt x="41" y="102"/>
                    <a:pt x="31" y="102"/>
                    <a:pt x="23" y="120"/>
                  </a:cubicBezTo>
                  <a:cubicBezTo>
                    <a:pt x="17" y="134"/>
                    <a:pt x="8" y="140"/>
                    <a:pt x="0" y="151"/>
                  </a:cubicBezTo>
                  <a:cubicBezTo>
                    <a:pt x="24" y="131"/>
                    <a:pt x="13" y="98"/>
                    <a:pt x="47" y="84"/>
                  </a:cubicBezTo>
                  <a:cubicBezTo>
                    <a:pt x="56" y="55"/>
                    <a:pt x="67" y="3"/>
                    <a:pt x="109" y="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1" name="Freeform 905">
              <a:extLst>
                <a:ext uri="{FF2B5EF4-FFF2-40B4-BE49-F238E27FC236}">
                  <a16:creationId xmlns:a16="http://schemas.microsoft.com/office/drawing/2014/main" id="{FEA79932-8C63-475D-82B3-D33EFBA6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1259"/>
              <a:ext cx="186" cy="151"/>
            </a:xfrm>
            <a:custGeom>
              <a:avLst/>
              <a:gdLst>
                <a:gd name="T0" fmla="*/ 171 w 194"/>
                <a:gd name="T1" fmla="*/ 139 h 157"/>
                <a:gd name="T2" fmla="*/ 159 w 194"/>
                <a:gd name="T3" fmla="*/ 87 h 157"/>
                <a:gd name="T4" fmla="*/ 128 w 194"/>
                <a:gd name="T5" fmla="*/ 69 h 157"/>
                <a:gd name="T6" fmla="*/ 106 w 194"/>
                <a:gd name="T7" fmla="*/ 44 h 157"/>
                <a:gd name="T8" fmla="*/ 54 w 194"/>
                <a:gd name="T9" fmla="*/ 13 h 157"/>
                <a:gd name="T10" fmla="*/ 0 w 194"/>
                <a:gd name="T11" fmla="*/ 7 h 157"/>
                <a:gd name="T12" fmla="*/ 32 w 194"/>
                <a:gd name="T13" fmla="*/ 8 h 157"/>
                <a:gd name="T14" fmla="*/ 54 w 194"/>
                <a:gd name="T15" fmla="*/ 22 h 157"/>
                <a:gd name="T16" fmla="*/ 101 w 194"/>
                <a:gd name="T17" fmla="*/ 46 h 157"/>
                <a:gd name="T18" fmla="*/ 116 w 194"/>
                <a:gd name="T19" fmla="*/ 67 h 157"/>
                <a:gd name="T20" fmla="*/ 145 w 194"/>
                <a:gd name="T21" fmla="*/ 80 h 157"/>
                <a:gd name="T22" fmla="*/ 161 w 194"/>
                <a:gd name="T23" fmla="*/ 132 h 157"/>
                <a:gd name="T24" fmla="*/ 169 w 194"/>
                <a:gd name="T25" fmla="*/ 139 h 1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4" h="157">
                  <a:moveTo>
                    <a:pt x="194" y="157"/>
                  </a:moveTo>
                  <a:cubicBezTo>
                    <a:pt x="172" y="152"/>
                    <a:pt x="188" y="111"/>
                    <a:pt x="180" y="98"/>
                  </a:cubicBezTo>
                  <a:cubicBezTo>
                    <a:pt x="173" y="84"/>
                    <a:pt x="157" y="84"/>
                    <a:pt x="145" y="78"/>
                  </a:cubicBezTo>
                  <a:cubicBezTo>
                    <a:pt x="131" y="71"/>
                    <a:pt x="129" y="61"/>
                    <a:pt x="121" y="50"/>
                  </a:cubicBezTo>
                  <a:cubicBezTo>
                    <a:pt x="106" y="28"/>
                    <a:pt x="80" y="33"/>
                    <a:pt x="60" y="16"/>
                  </a:cubicBezTo>
                  <a:cubicBezTo>
                    <a:pt x="42" y="1"/>
                    <a:pt x="24" y="0"/>
                    <a:pt x="0" y="7"/>
                  </a:cubicBezTo>
                  <a:cubicBezTo>
                    <a:pt x="11" y="7"/>
                    <a:pt x="24" y="6"/>
                    <a:pt x="35" y="8"/>
                  </a:cubicBezTo>
                  <a:cubicBezTo>
                    <a:pt x="48" y="11"/>
                    <a:pt x="51" y="17"/>
                    <a:pt x="60" y="25"/>
                  </a:cubicBezTo>
                  <a:cubicBezTo>
                    <a:pt x="78" y="41"/>
                    <a:pt x="104" y="28"/>
                    <a:pt x="115" y="52"/>
                  </a:cubicBezTo>
                  <a:cubicBezTo>
                    <a:pt x="120" y="63"/>
                    <a:pt x="118" y="69"/>
                    <a:pt x="131" y="76"/>
                  </a:cubicBezTo>
                  <a:cubicBezTo>
                    <a:pt x="141" y="82"/>
                    <a:pt x="153" y="84"/>
                    <a:pt x="164" y="89"/>
                  </a:cubicBezTo>
                  <a:cubicBezTo>
                    <a:pt x="190" y="102"/>
                    <a:pt x="170" y="127"/>
                    <a:pt x="183" y="148"/>
                  </a:cubicBezTo>
                  <a:cubicBezTo>
                    <a:pt x="186" y="151"/>
                    <a:pt x="189" y="155"/>
                    <a:pt x="192" y="15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2" name="Freeform 906">
              <a:extLst>
                <a:ext uri="{FF2B5EF4-FFF2-40B4-BE49-F238E27FC236}">
                  <a16:creationId xmlns:a16="http://schemas.microsoft.com/office/drawing/2014/main" id="{010C9C0F-77F5-4CAE-ACBD-31DC1413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350"/>
              <a:ext cx="33" cy="96"/>
            </a:xfrm>
            <a:custGeom>
              <a:avLst/>
              <a:gdLst>
                <a:gd name="T0" fmla="*/ 0 w 35"/>
                <a:gd name="T1" fmla="*/ 0 h 100"/>
                <a:gd name="T2" fmla="*/ 23 w 35"/>
                <a:gd name="T3" fmla="*/ 48 h 100"/>
                <a:gd name="T4" fmla="*/ 18 w 35"/>
                <a:gd name="T5" fmla="*/ 71 h 100"/>
                <a:gd name="T6" fmla="*/ 21 w 35"/>
                <a:gd name="T7" fmla="*/ 88 h 100"/>
                <a:gd name="T8" fmla="*/ 15 w 35"/>
                <a:gd name="T9" fmla="*/ 65 h 100"/>
                <a:gd name="T10" fmla="*/ 22 w 35"/>
                <a:gd name="T11" fmla="*/ 43 h 100"/>
                <a:gd name="T12" fmla="*/ 8 w 35"/>
                <a:gd name="T13" fmla="*/ 1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00">
                  <a:moveTo>
                    <a:pt x="0" y="0"/>
                  </a:moveTo>
                  <a:cubicBezTo>
                    <a:pt x="16" y="16"/>
                    <a:pt x="35" y="28"/>
                    <a:pt x="27" y="54"/>
                  </a:cubicBezTo>
                  <a:cubicBezTo>
                    <a:pt x="24" y="64"/>
                    <a:pt x="19" y="69"/>
                    <a:pt x="21" y="80"/>
                  </a:cubicBezTo>
                  <a:cubicBezTo>
                    <a:pt x="21" y="87"/>
                    <a:pt x="25" y="92"/>
                    <a:pt x="24" y="100"/>
                  </a:cubicBezTo>
                  <a:cubicBezTo>
                    <a:pt x="21" y="92"/>
                    <a:pt x="18" y="83"/>
                    <a:pt x="18" y="74"/>
                  </a:cubicBezTo>
                  <a:cubicBezTo>
                    <a:pt x="17" y="63"/>
                    <a:pt x="22" y="58"/>
                    <a:pt x="25" y="49"/>
                  </a:cubicBezTo>
                  <a:cubicBezTo>
                    <a:pt x="32" y="28"/>
                    <a:pt x="10" y="21"/>
                    <a:pt x="8" y="1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3" name="Freeform 907">
              <a:extLst>
                <a:ext uri="{FF2B5EF4-FFF2-40B4-BE49-F238E27FC236}">
                  <a16:creationId xmlns:a16="http://schemas.microsoft.com/office/drawing/2014/main" id="{B38EE97F-80D6-4426-834B-886A9AF8F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290"/>
              <a:ext cx="121" cy="74"/>
            </a:xfrm>
            <a:custGeom>
              <a:avLst/>
              <a:gdLst>
                <a:gd name="T0" fmla="*/ 0 w 126"/>
                <a:gd name="T1" fmla="*/ 68 h 77"/>
                <a:gd name="T2" fmla="*/ 111 w 126"/>
                <a:gd name="T3" fmla="*/ 50 h 77"/>
                <a:gd name="T4" fmla="*/ 0 w 126"/>
                <a:gd name="T5" fmla="*/ 68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77">
                  <a:moveTo>
                    <a:pt x="0" y="77"/>
                  </a:moveTo>
                  <a:cubicBezTo>
                    <a:pt x="0" y="77"/>
                    <a:pt x="69" y="0"/>
                    <a:pt x="126" y="56"/>
                  </a:cubicBezTo>
                  <a:cubicBezTo>
                    <a:pt x="126" y="56"/>
                    <a:pt x="65" y="16"/>
                    <a:pt x="0" y="7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4" name="Freeform 908">
              <a:extLst>
                <a:ext uri="{FF2B5EF4-FFF2-40B4-BE49-F238E27FC236}">
                  <a16:creationId xmlns:a16="http://schemas.microsoft.com/office/drawing/2014/main" id="{9AF81F73-ECDF-41AC-8C73-F57E211C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308"/>
              <a:ext cx="141" cy="62"/>
            </a:xfrm>
            <a:custGeom>
              <a:avLst/>
              <a:gdLst>
                <a:gd name="T0" fmla="*/ 0 w 147"/>
                <a:gd name="T1" fmla="*/ 58 h 64"/>
                <a:gd name="T2" fmla="*/ 129 w 147"/>
                <a:gd name="T3" fmla="*/ 48 h 64"/>
                <a:gd name="T4" fmla="*/ 0 w 147"/>
                <a:gd name="T5" fmla="*/ 58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64">
                  <a:moveTo>
                    <a:pt x="0" y="64"/>
                  </a:moveTo>
                  <a:cubicBezTo>
                    <a:pt x="0" y="64"/>
                    <a:pt x="49" y="0"/>
                    <a:pt x="147" y="54"/>
                  </a:cubicBezTo>
                  <a:cubicBezTo>
                    <a:pt x="147" y="54"/>
                    <a:pt x="84" y="12"/>
                    <a:pt x="0" y="64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5" name="Freeform 909">
              <a:extLst>
                <a:ext uri="{FF2B5EF4-FFF2-40B4-BE49-F238E27FC236}">
                  <a16:creationId xmlns:a16="http://schemas.microsoft.com/office/drawing/2014/main" id="{97E5F591-1910-4482-9DAA-C6BD8F805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239"/>
              <a:ext cx="120" cy="49"/>
            </a:xfrm>
            <a:custGeom>
              <a:avLst/>
              <a:gdLst>
                <a:gd name="T0" fmla="*/ 0 w 125"/>
                <a:gd name="T1" fmla="*/ 45 h 51"/>
                <a:gd name="T2" fmla="*/ 110 w 125"/>
                <a:gd name="T3" fmla="*/ 36 h 51"/>
                <a:gd name="T4" fmla="*/ 0 w 125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51">
                  <a:moveTo>
                    <a:pt x="0" y="51"/>
                  </a:moveTo>
                  <a:cubicBezTo>
                    <a:pt x="0" y="51"/>
                    <a:pt x="48" y="0"/>
                    <a:pt x="125" y="40"/>
                  </a:cubicBezTo>
                  <a:cubicBezTo>
                    <a:pt x="125" y="40"/>
                    <a:pt x="58" y="7"/>
                    <a:pt x="0" y="5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6" name="Freeform 910">
              <a:extLst>
                <a:ext uri="{FF2B5EF4-FFF2-40B4-BE49-F238E27FC236}">
                  <a16:creationId xmlns:a16="http://schemas.microsoft.com/office/drawing/2014/main" id="{AA49225D-65C7-49F5-B92C-5F1D27016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1350"/>
              <a:ext cx="140" cy="73"/>
            </a:xfrm>
            <a:custGeom>
              <a:avLst/>
              <a:gdLst>
                <a:gd name="T0" fmla="*/ 0 w 146"/>
                <a:gd name="T1" fmla="*/ 65 h 77"/>
                <a:gd name="T2" fmla="*/ 128 w 146"/>
                <a:gd name="T3" fmla="*/ 62 h 77"/>
                <a:gd name="T4" fmla="*/ 0 w 146"/>
                <a:gd name="T5" fmla="*/ 65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77">
                  <a:moveTo>
                    <a:pt x="0" y="77"/>
                  </a:moveTo>
                  <a:cubicBezTo>
                    <a:pt x="0" y="77"/>
                    <a:pt x="64" y="0"/>
                    <a:pt x="146" y="73"/>
                  </a:cubicBezTo>
                  <a:cubicBezTo>
                    <a:pt x="146" y="73"/>
                    <a:pt x="79" y="23"/>
                    <a:pt x="0" y="7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7" name="Freeform 911">
              <a:extLst>
                <a:ext uri="{FF2B5EF4-FFF2-40B4-BE49-F238E27FC236}">
                  <a16:creationId xmlns:a16="http://schemas.microsoft.com/office/drawing/2014/main" id="{35BEE144-F4D8-4AF0-AA31-BB3BED50D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449"/>
              <a:ext cx="103" cy="85"/>
            </a:xfrm>
            <a:custGeom>
              <a:avLst/>
              <a:gdLst>
                <a:gd name="T0" fmla="*/ 0 w 107"/>
                <a:gd name="T1" fmla="*/ 14 h 89"/>
                <a:gd name="T2" fmla="*/ 95 w 107"/>
                <a:gd name="T3" fmla="*/ 77 h 89"/>
                <a:gd name="T4" fmla="*/ 0 w 107"/>
                <a:gd name="T5" fmla="*/ 14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89">
                  <a:moveTo>
                    <a:pt x="0" y="17"/>
                  </a:moveTo>
                  <a:cubicBezTo>
                    <a:pt x="0" y="17"/>
                    <a:pt x="102" y="0"/>
                    <a:pt x="107" y="89"/>
                  </a:cubicBezTo>
                  <a:cubicBezTo>
                    <a:pt x="107" y="89"/>
                    <a:pt x="103" y="9"/>
                    <a:pt x="0" y="1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8" name="Freeform 912">
              <a:extLst>
                <a:ext uri="{FF2B5EF4-FFF2-40B4-BE49-F238E27FC236}">
                  <a16:creationId xmlns:a16="http://schemas.microsoft.com/office/drawing/2014/main" id="{0FFAD8CC-108E-4C49-8023-4C355B383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263"/>
              <a:ext cx="106" cy="89"/>
            </a:xfrm>
            <a:custGeom>
              <a:avLst/>
              <a:gdLst>
                <a:gd name="T0" fmla="*/ 0 w 111"/>
                <a:gd name="T1" fmla="*/ 39 h 93"/>
                <a:gd name="T2" fmla="*/ 96 w 111"/>
                <a:gd name="T3" fmla="*/ 81 h 93"/>
                <a:gd name="T4" fmla="*/ 0 w 111"/>
                <a:gd name="T5" fmla="*/ 39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93">
                  <a:moveTo>
                    <a:pt x="0" y="45"/>
                  </a:moveTo>
                  <a:cubicBezTo>
                    <a:pt x="0" y="45"/>
                    <a:pt x="93" y="0"/>
                    <a:pt x="111" y="93"/>
                  </a:cubicBezTo>
                  <a:cubicBezTo>
                    <a:pt x="111" y="93"/>
                    <a:pt x="99" y="10"/>
                    <a:pt x="0" y="4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9" name="Freeform 913">
              <a:extLst>
                <a:ext uri="{FF2B5EF4-FFF2-40B4-BE49-F238E27FC236}">
                  <a16:creationId xmlns:a16="http://schemas.microsoft.com/office/drawing/2014/main" id="{B6E2607B-CA29-48D7-838A-DDF624CA3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1264"/>
              <a:ext cx="76" cy="46"/>
            </a:xfrm>
            <a:custGeom>
              <a:avLst/>
              <a:gdLst>
                <a:gd name="T0" fmla="*/ 0 w 79"/>
                <a:gd name="T1" fmla="*/ 42 h 48"/>
                <a:gd name="T2" fmla="*/ 70 w 79"/>
                <a:gd name="T3" fmla="*/ 12 h 48"/>
                <a:gd name="T4" fmla="*/ 0 w 79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48">
                  <a:moveTo>
                    <a:pt x="0" y="48"/>
                  </a:moveTo>
                  <a:cubicBezTo>
                    <a:pt x="0" y="48"/>
                    <a:pt x="17" y="0"/>
                    <a:pt x="79" y="12"/>
                  </a:cubicBezTo>
                  <a:cubicBezTo>
                    <a:pt x="79" y="12"/>
                    <a:pt x="27" y="2"/>
                    <a:pt x="0" y="48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0" name="Freeform 914">
              <a:extLst>
                <a:ext uri="{FF2B5EF4-FFF2-40B4-BE49-F238E27FC236}">
                  <a16:creationId xmlns:a16="http://schemas.microsoft.com/office/drawing/2014/main" id="{3D56BBFD-5BAF-4EC9-B663-5C9B8745C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1358"/>
              <a:ext cx="87" cy="23"/>
            </a:xfrm>
            <a:custGeom>
              <a:avLst/>
              <a:gdLst>
                <a:gd name="T0" fmla="*/ 1 w 91"/>
                <a:gd name="T1" fmla="*/ 21 h 24"/>
                <a:gd name="T2" fmla="*/ 40 w 91"/>
                <a:gd name="T3" fmla="*/ 1 h 24"/>
                <a:gd name="T4" fmla="*/ 79 w 91"/>
                <a:gd name="T5" fmla="*/ 18 h 24"/>
                <a:gd name="T6" fmla="*/ 11 w 91"/>
                <a:gd name="T7" fmla="*/ 11 h 24"/>
                <a:gd name="T8" fmla="*/ 10 w 91"/>
                <a:gd name="T9" fmla="*/ 1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4">
                  <a:moveTo>
                    <a:pt x="1" y="24"/>
                  </a:moveTo>
                  <a:cubicBezTo>
                    <a:pt x="0" y="10"/>
                    <a:pt x="34" y="2"/>
                    <a:pt x="46" y="1"/>
                  </a:cubicBezTo>
                  <a:cubicBezTo>
                    <a:pt x="63" y="0"/>
                    <a:pt x="81" y="8"/>
                    <a:pt x="91" y="21"/>
                  </a:cubicBezTo>
                  <a:cubicBezTo>
                    <a:pt x="65" y="3"/>
                    <a:pt x="42" y="3"/>
                    <a:pt x="13" y="11"/>
                  </a:cubicBezTo>
                  <a:cubicBezTo>
                    <a:pt x="13" y="13"/>
                    <a:pt x="12" y="13"/>
                    <a:pt x="10" y="14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1" name="Freeform 915">
              <a:extLst>
                <a:ext uri="{FF2B5EF4-FFF2-40B4-BE49-F238E27FC236}">
                  <a16:creationId xmlns:a16="http://schemas.microsoft.com/office/drawing/2014/main" id="{CD36FB59-3D2F-441A-8302-DE2C3A7B2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1396"/>
              <a:ext cx="104" cy="54"/>
            </a:xfrm>
            <a:custGeom>
              <a:avLst/>
              <a:gdLst>
                <a:gd name="T0" fmla="*/ 71 w 109"/>
                <a:gd name="T1" fmla="*/ 10 h 57"/>
                <a:gd name="T2" fmla="*/ 10 w 109"/>
                <a:gd name="T3" fmla="*/ 21 h 57"/>
                <a:gd name="T4" fmla="*/ 12 w 109"/>
                <a:gd name="T5" fmla="*/ 45 h 57"/>
                <a:gd name="T6" fmla="*/ 31 w 109"/>
                <a:gd name="T7" fmla="*/ 45 h 57"/>
                <a:gd name="T8" fmla="*/ 54 w 109"/>
                <a:gd name="T9" fmla="*/ 44 h 57"/>
                <a:gd name="T10" fmla="*/ 73 w 109"/>
                <a:gd name="T11" fmla="*/ 41 h 57"/>
                <a:gd name="T12" fmla="*/ 88 w 109"/>
                <a:gd name="T13" fmla="*/ 41 h 57"/>
                <a:gd name="T14" fmla="*/ 92 w 109"/>
                <a:gd name="T15" fmla="*/ 28 h 57"/>
                <a:gd name="T16" fmla="*/ 70 w 109"/>
                <a:gd name="T17" fmla="*/ 12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57">
                  <a:moveTo>
                    <a:pt x="82" y="13"/>
                  </a:moveTo>
                  <a:cubicBezTo>
                    <a:pt x="65" y="0"/>
                    <a:pt x="28" y="15"/>
                    <a:pt x="13" y="24"/>
                  </a:cubicBezTo>
                  <a:cubicBezTo>
                    <a:pt x="0" y="32"/>
                    <a:pt x="1" y="47"/>
                    <a:pt x="15" y="54"/>
                  </a:cubicBezTo>
                  <a:cubicBezTo>
                    <a:pt x="22" y="57"/>
                    <a:pt x="29" y="54"/>
                    <a:pt x="36" y="53"/>
                  </a:cubicBezTo>
                  <a:cubicBezTo>
                    <a:pt x="46" y="50"/>
                    <a:pt x="53" y="53"/>
                    <a:pt x="63" y="52"/>
                  </a:cubicBezTo>
                  <a:cubicBezTo>
                    <a:pt x="70" y="52"/>
                    <a:pt x="77" y="48"/>
                    <a:pt x="85" y="47"/>
                  </a:cubicBezTo>
                  <a:cubicBezTo>
                    <a:pt x="90" y="47"/>
                    <a:pt x="97" y="49"/>
                    <a:pt x="101" y="48"/>
                  </a:cubicBezTo>
                  <a:cubicBezTo>
                    <a:pt x="109" y="46"/>
                    <a:pt x="109" y="39"/>
                    <a:pt x="106" y="34"/>
                  </a:cubicBezTo>
                  <a:cubicBezTo>
                    <a:pt x="102" y="26"/>
                    <a:pt x="89" y="17"/>
                    <a:pt x="81" y="15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2" name="Freeform 916">
              <a:extLst>
                <a:ext uri="{FF2B5EF4-FFF2-40B4-BE49-F238E27FC236}">
                  <a16:creationId xmlns:a16="http://schemas.microsoft.com/office/drawing/2014/main" id="{5CC794C3-6145-4476-804A-A8E078299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299"/>
              <a:ext cx="119" cy="69"/>
            </a:xfrm>
            <a:custGeom>
              <a:avLst/>
              <a:gdLst>
                <a:gd name="T0" fmla="*/ 5 w 124"/>
                <a:gd name="T1" fmla="*/ 15 h 72"/>
                <a:gd name="T2" fmla="*/ 65 w 124"/>
                <a:gd name="T3" fmla="*/ 13 h 72"/>
                <a:gd name="T4" fmla="*/ 86 w 124"/>
                <a:gd name="T5" fmla="*/ 58 h 72"/>
                <a:gd name="T6" fmla="*/ 67 w 124"/>
                <a:gd name="T7" fmla="*/ 44 h 72"/>
                <a:gd name="T8" fmla="*/ 40 w 124"/>
                <a:gd name="T9" fmla="*/ 35 h 72"/>
                <a:gd name="T10" fmla="*/ 3 w 124"/>
                <a:gd name="T11" fmla="*/ 12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72">
                  <a:moveTo>
                    <a:pt x="5" y="18"/>
                  </a:moveTo>
                  <a:cubicBezTo>
                    <a:pt x="23" y="0"/>
                    <a:pt x="54" y="4"/>
                    <a:pt x="74" y="16"/>
                  </a:cubicBezTo>
                  <a:cubicBezTo>
                    <a:pt x="85" y="23"/>
                    <a:pt x="124" y="52"/>
                    <a:pt x="98" y="66"/>
                  </a:cubicBezTo>
                  <a:cubicBezTo>
                    <a:pt x="87" y="72"/>
                    <a:pt x="82" y="57"/>
                    <a:pt x="76" y="50"/>
                  </a:cubicBezTo>
                  <a:cubicBezTo>
                    <a:pt x="67" y="41"/>
                    <a:pt x="57" y="42"/>
                    <a:pt x="46" y="41"/>
                  </a:cubicBezTo>
                  <a:cubicBezTo>
                    <a:pt x="31" y="41"/>
                    <a:pt x="0" y="34"/>
                    <a:pt x="3" y="1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3" name="Freeform 917">
              <a:extLst>
                <a:ext uri="{FF2B5EF4-FFF2-40B4-BE49-F238E27FC236}">
                  <a16:creationId xmlns:a16="http://schemas.microsoft.com/office/drawing/2014/main" id="{442AC2E4-A547-4221-B693-EEAAE4B31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350"/>
              <a:ext cx="97" cy="39"/>
            </a:xfrm>
            <a:custGeom>
              <a:avLst/>
              <a:gdLst>
                <a:gd name="T0" fmla="*/ 83 w 101"/>
                <a:gd name="T1" fmla="*/ 10 h 41"/>
                <a:gd name="T2" fmla="*/ 29 w 101"/>
                <a:gd name="T3" fmla="*/ 7 h 41"/>
                <a:gd name="T4" fmla="*/ 4 w 101"/>
                <a:gd name="T5" fmla="*/ 24 h 41"/>
                <a:gd name="T6" fmla="*/ 24 w 101"/>
                <a:gd name="T7" fmla="*/ 30 h 41"/>
                <a:gd name="T8" fmla="*/ 49 w 101"/>
                <a:gd name="T9" fmla="*/ 26 h 41"/>
                <a:gd name="T10" fmla="*/ 73 w 101"/>
                <a:gd name="T11" fmla="*/ 27 h 41"/>
                <a:gd name="T12" fmla="*/ 89 w 101"/>
                <a:gd name="T13" fmla="*/ 10 h 41"/>
                <a:gd name="T14" fmla="*/ 85 w 101"/>
                <a:gd name="T15" fmla="*/ 1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41">
                  <a:moveTo>
                    <a:pt x="94" y="11"/>
                  </a:moveTo>
                  <a:cubicBezTo>
                    <a:pt x="74" y="5"/>
                    <a:pt x="52" y="0"/>
                    <a:pt x="32" y="7"/>
                  </a:cubicBezTo>
                  <a:cubicBezTo>
                    <a:pt x="24" y="10"/>
                    <a:pt x="7" y="18"/>
                    <a:pt x="4" y="27"/>
                  </a:cubicBezTo>
                  <a:cubicBezTo>
                    <a:pt x="0" y="41"/>
                    <a:pt x="18" y="40"/>
                    <a:pt x="27" y="36"/>
                  </a:cubicBezTo>
                  <a:cubicBezTo>
                    <a:pt x="39" y="31"/>
                    <a:pt x="41" y="26"/>
                    <a:pt x="55" y="29"/>
                  </a:cubicBezTo>
                  <a:cubicBezTo>
                    <a:pt x="64" y="31"/>
                    <a:pt x="72" y="35"/>
                    <a:pt x="82" y="31"/>
                  </a:cubicBezTo>
                  <a:cubicBezTo>
                    <a:pt x="93" y="27"/>
                    <a:pt x="100" y="24"/>
                    <a:pt x="101" y="12"/>
                  </a:cubicBezTo>
                  <a:cubicBezTo>
                    <a:pt x="99" y="12"/>
                    <a:pt x="98" y="10"/>
                    <a:pt x="97" y="1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4" name="Freeform 918">
              <a:extLst>
                <a:ext uri="{FF2B5EF4-FFF2-40B4-BE49-F238E27FC236}">
                  <a16:creationId xmlns:a16="http://schemas.microsoft.com/office/drawing/2014/main" id="{91830974-9904-4E43-80AC-7812E46A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270"/>
              <a:ext cx="101" cy="40"/>
            </a:xfrm>
            <a:custGeom>
              <a:avLst/>
              <a:gdLst>
                <a:gd name="T0" fmla="*/ 63 w 106"/>
                <a:gd name="T1" fmla="*/ 9 h 42"/>
                <a:gd name="T2" fmla="*/ 10 w 106"/>
                <a:gd name="T3" fmla="*/ 13 h 42"/>
                <a:gd name="T4" fmla="*/ 9 w 106"/>
                <a:gd name="T5" fmla="*/ 31 h 42"/>
                <a:gd name="T6" fmla="*/ 31 w 106"/>
                <a:gd name="T7" fmla="*/ 24 h 42"/>
                <a:gd name="T8" fmla="*/ 51 w 106"/>
                <a:gd name="T9" fmla="*/ 30 h 42"/>
                <a:gd name="T10" fmla="*/ 62 w 106"/>
                <a:gd name="T11" fmla="*/ 28 h 42"/>
                <a:gd name="T12" fmla="*/ 73 w 106"/>
                <a:gd name="T13" fmla="*/ 30 h 42"/>
                <a:gd name="T14" fmla="*/ 68 w 106"/>
                <a:gd name="T15" fmla="*/ 1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42">
                  <a:moveTo>
                    <a:pt x="72" y="9"/>
                  </a:moveTo>
                  <a:cubicBezTo>
                    <a:pt x="52" y="2"/>
                    <a:pt x="28" y="0"/>
                    <a:pt x="11" y="16"/>
                  </a:cubicBezTo>
                  <a:cubicBezTo>
                    <a:pt x="6" y="21"/>
                    <a:pt x="0" y="33"/>
                    <a:pt x="9" y="37"/>
                  </a:cubicBezTo>
                  <a:cubicBezTo>
                    <a:pt x="18" y="42"/>
                    <a:pt x="27" y="26"/>
                    <a:pt x="37" y="27"/>
                  </a:cubicBezTo>
                  <a:cubicBezTo>
                    <a:pt x="46" y="27"/>
                    <a:pt x="49" y="37"/>
                    <a:pt x="60" y="36"/>
                  </a:cubicBezTo>
                  <a:cubicBezTo>
                    <a:pt x="64" y="36"/>
                    <a:pt x="67" y="32"/>
                    <a:pt x="71" y="32"/>
                  </a:cubicBezTo>
                  <a:cubicBezTo>
                    <a:pt x="76" y="32"/>
                    <a:pt x="80" y="36"/>
                    <a:pt x="85" y="36"/>
                  </a:cubicBezTo>
                  <a:cubicBezTo>
                    <a:pt x="106" y="38"/>
                    <a:pt x="95" y="9"/>
                    <a:pt x="79" y="1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5" name="Freeform 919">
              <a:extLst>
                <a:ext uri="{FF2B5EF4-FFF2-40B4-BE49-F238E27FC236}">
                  <a16:creationId xmlns:a16="http://schemas.microsoft.com/office/drawing/2014/main" id="{9605B0D9-2470-465F-99C2-E61232A7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1280"/>
              <a:ext cx="69" cy="43"/>
            </a:xfrm>
            <a:custGeom>
              <a:avLst/>
              <a:gdLst>
                <a:gd name="T0" fmla="*/ 44 w 73"/>
                <a:gd name="T1" fmla="*/ 1 h 45"/>
                <a:gd name="T2" fmla="*/ 27 w 73"/>
                <a:gd name="T3" fmla="*/ 3 h 45"/>
                <a:gd name="T4" fmla="*/ 14 w 73"/>
                <a:gd name="T5" fmla="*/ 12 h 45"/>
                <a:gd name="T6" fmla="*/ 1 w 73"/>
                <a:gd name="T7" fmla="*/ 25 h 45"/>
                <a:gd name="T8" fmla="*/ 13 w 73"/>
                <a:gd name="T9" fmla="*/ 38 h 45"/>
                <a:gd name="T10" fmla="*/ 34 w 73"/>
                <a:gd name="T11" fmla="*/ 23 h 45"/>
                <a:gd name="T12" fmla="*/ 54 w 73"/>
                <a:gd name="T13" fmla="*/ 14 h 45"/>
                <a:gd name="T14" fmla="*/ 46 w 73"/>
                <a:gd name="T15" fmla="*/ 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5">
                  <a:moveTo>
                    <a:pt x="53" y="1"/>
                  </a:moveTo>
                  <a:cubicBezTo>
                    <a:pt x="47" y="1"/>
                    <a:pt x="40" y="2"/>
                    <a:pt x="33" y="3"/>
                  </a:cubicBezTo>
                  <a:cubicBezTo>
                    <a:pt x="26" y="6"/>
                    <a:pt x="23" y="11"/>
                    <a:pt x="17" y="15"/>
                  </a:cubicBezTo>
                  <a:cubicBezTo>
                    <a:pt x="11" y="19"/>
                    <a:pt x="3" y="19"/>
                    <a:pt x="1" y="28"/>
                  </a:cubicBezTo>
                  <a:cubicBezTo>
                    <a:pt x="0" y="36"/>
                    <a:pt x="7" y="45"/>
                    <a:pt x="16" y="44"/>
                  </a:cubicBezTo>
                  <a:cubicBezTo>
                    <a:pt x="25" y="42"/>
                    <a:pt x="30" y="29"/>
                    <a:pt x="40" y="26"/>
                  </a:cubicBezTo>
                  <a:cubicBezTo>
                    <a:pt x="49" y="24"/>
                    <a:pt x="56" y="25"/>
                    <a:pt x="63" y="17"/>
                  </a:cubicBezTo>
                  <a:cubicBezTo>
                    <a:pt x="73" y="7"/>
                    <a:pt x="67" y="0"/>
                    <a:pt x="55" y="1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6" name="Freeform 920">
              <a:extLst>
                <a:ext uri="{FF2B5EF4-FFF2-40B4-BE49-F238E27FC236}">
                  <a16:creationId xmlns:a16="http://schemas.microsoft.com/office/drawing/2014/main" id="{53935E3B-2415-447E-9457-DCAB503BF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365"/>
              <a:ext cx="58" cy="26"/>
            </a:xfrm>
            <a:custGeom>
              <a:avLst/>
              <a:gdLst>
                <a:gd name="T0" fmla="*/ 51 w 61"/>
                <a:gd name="T1" fmla="*/ 12 h 27"/>
                <a:gd name="T2" fmla="*/ 22 w 61"/>
                <a:gd name="T3" fmla="*/ 3 h 27"/>
                <a:gd name="T4" fmla="*/ 3 w 61"/>
                <a:gd name="T5" fmla="*/ 15 h 27"/>
                <a:gd name="T6" fmla="*/ 33 w 61"/>
                <a:gd name="T7" fmla="*/ 18 h 27"/>
                <a:gd name="T8" fmla="*/ 52 w 61"/>
                <a:gd name="T9" fmla="*/ 1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7">
                  <a:moveTo>
                    <a:pt x="60" y="12"/>
                  </a:moveTo>
                  <a:cubicBezTo>
                    <a:pt x="51" y="5"/>
                    <a:pt x="36" y="0"/>
                    <a:pt x="25" y="3"/>
                  </a:cubicBezTo>
                  <a:cubicBezTo>
                    <a:pt x="21" y="4"/>
                    <a:pt x="0" y="10"/>
                    <a:pt x="3" y="18"/>
                  </a:cubicBezTo>
                  <a:cubicBezTo>
                    <a:pt x="5" y="24"/>
                    <a:pt x="32" y="19"/>
                    <a:pt x="39" y="21"/>
                  </a:cubicBezTo>
                  <a:cubicBezTo>
                    <a:pt x="47" y="24"/>
                    <a:pt x="58" y="27"/>
                    <a:pt x="61" y="16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7" name="Freeform 921">
              <a:extLst>
                <a:ext uri="{FF2B5EF4-FFF2-40B4-BE49-F238E27FC236}">
                  <a16:creationId xmlns:a16="http://schemas.microsoft.com/office/drawing/2014/main" id="{D0F6726C-39F3-4295-816E-DE2A99A2A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335"/>
              <a:ext cx="84" cy="50"/>
            </a:xfrm>
            <a:custGeom>
              <a:avLst/>
              <a:gdLst>
                <a:gd name="T0" fmla="*/ 75 w 87"/>
                <a:gd name="T1" fmla="*/ 5 h 52"/>
                <a:gd name="T2" fmla="*/ 36 w 87"/>
                <a:gd name="T3" fmla="*/ 11 h 52"/>
                <a:gd name="T4" fmla="*/ 14 w 87"/>
                <a:gd name="T5" fmla="*/ 42 h 52"/>
                <a:gd name="T6" fmla="*/ 37 w 87"/>
                <a:gd name="T7" fmla="*/ 30 h 52"/>
                <a:gd name="T8" fmla="*/ 57 w 87"/>
                <a:gd name="T9" fmla="*/ 25 h 52"/>
                <a:gd name="T10" fmla="*/ 72 w 87"/>
                <a:gd name="T11" fmla="*/ 12 h 52"/>
                <a:gd name="T12" fmla="*/ 78 w 87"/>
                <a:gd name="T13" fmla="*/ 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52">
                  <a:moveTo>
                    <a:pt x="84" y="5"/>
                  </a:moveTo>
                  <a:cubicBezTo>
                    <a:pt x="68" y="6"/>
                    <a:pt x="54" y="0"/>
                    <a:pt x="39" y="11"/>
                  </a:cubicBezTo>
                  <a:cubicBezTo>
                    <a:pt x="34" y="15"/>
                    <a:pt x="0" y="40"/>
                    <a:pt x="15" y="48"/>
                  </a:cubicBezTo>
                  <a:cubicBezTo>
                    <a:pt x="23" y="52"/>
                    <a:pt x="35" y="37"/>
                    <a:pt x="40" y="33"/>
                  </a:cubicBezTo>
                  <a:cubicBezTo>
                    <a:pt x="49" y="26"/>
                    <a:pt x="53" y="30"/>
                    <a:pt x="63" y="28"/>
                  </a:cubicBezTo>
                  <a:cubicBezTo>
                    <a:pt x="71" y="26"/>
                    <a:pt x="75" y="17"/>
                    <a:pt x="81" y="12"/>
                  </a:cubicBezTo>
                  <a:cubicBezTo>
                    <a:pt x="84" y="9"/>
                    <a:pt x="87" y="15"/>
                    <a:pt x="87" y="8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8" name="Freeform 922">
              <a:extLst>
                <a:ext uri="{FF2B5EF4-FFF2-40B4-BE49-F238E27FC236}">
                  <a16:creationId xmlns:a16="http://schemas.microsoft.com/office/drawing/2014/main" id="{C04D8164-370E-462A-829E-628833B3D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1390"/>
              <a:ext cx="79" cy="40"/>
            </a:xfrm>
            <a:custGeom>
              <a:avLst/>
              <a:gdLst>
                <a:gd name="T0" fmla="*/ 56 w 82"/>
                <a:gd name="T1" fmla="*/ 2 h 42"/>
                <a:gd name="T2" fmla="*/ 30 w 82"/>
                <a:gd name="T3" fmla="*/ 9 h 42"/>
                <a:gd name="T4" fmla="*/ 8 w 82"/>
                <a:gd name="T5" fmla="*/ 32 h 42"/>
                <a:gd name="T6" fmla="*/ 31 w 82"/>
                <a:gd name="T7" fmla="*/ 25 h 42"/>
                <a:gd name="T8" fmla="*/ 54 w 82"/>
                <a:gd name="T9" fmla="*/ 17 h 42"/>
                <a:gd name="T10" fmla="*/ 72 w 82"/>
                <a:gd name="T11" fmla="*/ 8 h 42"/>
                <a:gd name="T12" fmla="*/ 56 w 82"/>
                <a:gd name="T13" fmla="*/ 2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2">
                  <a:moveTo>
                    <a:pt x="62" y="2"/>
                  </a:moveTo>
                  <a:cubicBezTo>
                    <a:pt x="51" y="5"/>
                    <a:pt x="43" y="3"/>
                    <a:pt x="33" y="9"/>
                  </a:cubicBezTo>
                  <a:cubicBezTo>
                    <a:pt x="27" y="13"/>
                    <a:pt x="0" y="30"/>
                    <a:pt x="8" y="38"/>
                  </a:cubicBezTo>
                  <a:cubicBezTo>
                    <a:pt x="12" y="42"/>
                    <a:pt x="30" y="29"/>
                    <a:pt x="34" y="28"/>
                  </a:cubicBezTo>
                  <a:cubicBezTo>
                    <a:pt x="42" y="24"/>
                    <a:pt x="51" y="24"/>
                    <a:pt x="60" y="20"/>
                  </a:cubicBezTo>
                  <a:cubicBezTo>
                    <a:pt x="67" y="17"/>
                    <a:pt x="72" y="7"/>
                    <a:pt x="81" y="8"/>
                  </a:cubicBezTo>
                  <a:cubicBezTo>
                    <a:pt x="82" y="0"/>
                    <a:pt x="67" y="2"/>
                    <a:pt x="62" y="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9" name="Freeform 923">
              <a:extLst>
                <a:ext uri="{FF2B5EF4-FFF2-40B4-BE49-F238E27FC236}">
                  <a16:creationId xmlns:a16="http://schemas.microsoft.com/office/drawing/2014/main" id="{5EED5F3E-4737-429F-8F72-1178436E0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316"/>
              <a:ext cx="79" cy="40"/>
            </a:xfrm>
            <a:custGeom>
              <a:avLst/>
              <a:gdLst>
                <a:gd name="T0" fmla="*/ 44 w 82"/>
                <a:gd name="T1" fmla="*/ 5 h 42"/>
                <a:gd name="T2" fmla="*/ 1 w 82"/>
                <a:gd name="T3" fmla="*/ 24 h 42"/>
                <a:gd name="T4" fmla="*/ 8 w 82"/>
                <a:gd name="T5" fmla="*/ 36 h 42"/>
                <a:gd name="T6" fmla="*/ 21 w 82"/>
                <a:gd name="T7" fmla="*/ 30 h 42"/>
                <a:gd name="T8" fmla="*/ 37 w 82"/>
                <a:gd name="T9" fmla="*/ 29 h 42"/>
                <a:gd name="T10" fmla="*/ 49 w 82"/>
                <a:gd name="T11" fmla="*/ 21 h 42"/>
                <a:gd name="T12" fmla="*/ 64 w 82"/>
                <a:gd name="T13" fmla="*/ 19 h 42"/>
                <a:gd name="T14" fmla="*/ 43 w 82"/>
                <a:gd name="T15" fmla="*/ 5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42">
                  <a:moveTo>
                    <a:pt x="50" y="5"/>
                  </a:moveTo>
                  <a:cubicBezTo>
                    <a:pt x="32" y="0"/>
                    <a:pt x="6" y="5"/>
                    <a:pt x="1" y="27"/>
                  </a:cubicBezTo>
                  <a:cubicBezTo>
                    <a:pt x="0" y="34"/>
                    <a:pt x="0" y="42"/>
                    <a:pt x="8" y="42"/>
                  </a:cubicBezTo>
                  <a:cubicBezTo>
                    <a:pt x="13" y="42"/>
                    <a:pt x="19" y="36"/>
                    <a:pt x="24" y="35"/>
                  </a:cubicBezTo>
                  <a:cubicBezTo>
                    <a:pt x="29" y="34"/>
                    <a:pt x="35" y="34"/>
                    <a:pt x="40" y="33"/>
                  </a:cubicBezTo>
                  <a:cubicBezTo>
                    <a:pt x="45" y="31"/>
                    <a:pt x="49" y="25"/>
                    <a:pt x="55" y="24"/>
                  </a:cubicBezTo>
                  <a:cubicBezTo>
                    <a:pt x="61" y="23"/>
                    <a:pt x="67" y="28"/>
                    <a:pt x="72" y="22"/>
                  </a:cubicBezTo>
                  <a:cubicBezTo>
                    <a:pt x="82" y="10"/>
                    <a:pt x="57" y="2"/>
                    <a:pt x="49" y="5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0" name="Freeform 924">
              <a:extLst>
                <a:ext uri="{FF2B5EF4-FFF2-40B4-BE49-F238E27FC236}">
                  <a16:creationId xmlns:a16="http://schemas.microsoft.com/office/drawing/2014/main" id="{A4120289-57C7-425B-8190-550786956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1249"/>
              <a:ext cx="65" cy="39"/>
            </a:xfrm>
            <a:custGeom>
              <a:avLst/>
              <a:gdLst>
                <a:gd name="T0" fmla="*/ 30 w 68"/>
                <a:gd name="T1" fmla="*/ 30 h 41"/>
                <a:gd name="T2" fmla="*/ 15 w 68"/>
                <a:gd name="T3" fmla="*/ 4 h 41"/>
                <a:gd name="T4" fmla="*/ 37 w 68"/>
                <a:gd name="T5" fmla="*/ 5 h 41"/>
                <a:gd name="T6" fmla="*/ 54 w 68"/>
                <a:gd name="T7" fmla="*/ 7 h 41"/>
                <a:gd name="T8" fmla="*/ 58 w 68"/>
                <a:gd name="T9" fmla="*/ 10 h 41"/>
                <a:gd name="T10" fmla="*/ 53 w 68"/>
                <a:gd name="T11" fmla="*/ 20 h 41"/>
                <a:gd name="T12" fmla="*/ 51 w 68"/>
                <a:gd name="T13" fmla="*/ 29 h 41"/>
                <a:gd name="T14" fmla="*/ 26 w 68"/>
                <a:gd name="T15" fmla="*/ 33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1">
                  <a:moveTo>
                    <a:pt x="33" y="36"/>
                  </a:moveTo>
                  <a:cubicBezTo>
                    <a:pt x="18" y="36"/>
                    <a:pt x="0" y="13"/>
                    <a:pt x="18" y="4"/>
                  </a:cubicBezTo>
                  <a:cubicBezTo>
                    <a:pt x="27" y="0"/>
                    <a:pt x="34" y="4"/>
                    <a:pt x="43" y="5"/>
                  </a:cubicBezTo>
                  <a:cubicBezTo>
                    <a:pt x="49" y="5"/>
                    <a:pt x="57" y="4"/>
                    <a:pt x="63" y="7"/>
                  </a:cubicBezTo>
                  <a:cubicBezTo>
                    <a:pt x="67" y="10"/>
                    <a:pt x="68" y="8"/>
                    <a:pt x="67" y="13"/>
                  </a:cubicBezTo>
                  <a:cubicBezTo>
                    <a:pt x="67" y="15"/>
                    <a:pt x="62" y="21"/>
                    <a:pt x="61" y="23"/>
                  </a:cubicBezTo>
                  <a:cubicBezTo>
                    <a:pt x="60" y="26"/>
                    <a:pt x="59" y="32"/>
                    <a:pt x="58" y="34"/>
                  </a:cubicBezTo>
                  <a:cubicBezTo>
                    <a:pt x="54" y="38"/>
                    <a:pt x="35" y="41"/>
                    <a:pt x="29" y="3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1" name="Freeform 925">
              <a:extLst>
                <a:ext uri="{FF2B5EF4-FFF2-40B4-BE49-F238E27FC236}">
                  <a16:creationId xmlns:a16="http://schemas.microsoft.com/office/drawing/2014/main" id="{7EE060E0-2DAA-4E2E-9FF3-451739C31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417"/>
              <a:ext cx="76" cy="135"/>
            </a:xfrm>
            <a:custGeom>
              <a:avLst/>
              <a:gdLst>
                <a:gd name="T0" fmla="*/ 70 w 79"/>
                <a:gd name="T1" fmla="*/ 4 h 141"/>
                <a:gd name="T2" fmla="*/ 66 w 79"/>
                <a:gd name="T3" fmla="*/ 19 h 141"/>
                <a:gd name="T4" fmla="*/ 56 w 79"/>
                <a:gd name="T5" fmla="*/ 32 h 141"/>
                <a:gd name="T6" fmla="*/ 53 w 79"/>
                <a:gd name="T7" fmla="*/ 62 h 141"/>
                <a:gd name="T8" fmla="*/ 22 w 79"/>
                <a:gd name="T9" fmla="*/ 88 h 141"/>
                <a:gd name="T10" fmla="*/ 0 w 79"/>
                <a:gd name="T11" fmla="*/ 124 h 141"/>
                <a:gd name="T12" fmla="*/ 15 w 79"/>
                <a:gd name="T13" fmla="*/ 97 h 141"/>
                <a:gd name="T14" fmla="*/ 16 w 79"/>
                <a:gd name="T15" fmla="*/ 84 h 141"/>
                <a:gd name="T16" fmla="*/ 22 w 79"/>
                <a:gd name="T17" fmla="*/ 77 h 141"/>
                <a:gd name="T18" fmla="*/ 35 w 79"/>
                <a:gd name="T19" fmla="*/ 64 h 141"/>
                <a:gd name="T20" fmla="*/ 42 w 79"/>
                <a:gd name="T21" fmla="*/ 52 h 141"/>
                <a:gd name="T22" fmla="*/ 51 w 79"/>
                <a:gd name="T23" fmla="*/ 40 h 141"/>
                <a:gd name="T24" fmla="*/ 48 w 79"/>
                <a:gd name="T25" fmla="*/ 32 h 141"/>
                <a:gd name="T26" fmla="*/ 53 w 79"/>
                <a:gd name="T27" fmla="*/ 23 h 141"/>
                <a:gd name="T28" fmla="*/ 70 w 79"/>
                <a:gd name="T29" fmla="*/ 0 h 1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9" h="141">
                  <a:moveTo>
                    <a:pt x="79" y="4"/>
                  </a:moveTo>
                  <a:cubicBezTo>
                    <a:pt x="79" y="10"/>
                    <a:pt x="79" y="16"/>
                    <a:pt x="75" y="22"/>
                  </a:cubicBezTo>
                  <a:cubicBezTo>
                    <a:pt x="72" y="26"/>
                    <a:pt x="64" y="29"/>
                    <a:pt x="62" y="35"/>
                  </a:cubicBezTo>
                  <a:cubicBezTo>
                    <a:pt x="58" y="46"/>
                    <a:pt x="67" y="61"/>
                    <a:pt x="59" y="71"/>
                  </a:cubicBezTo>
                  <a:cubicBezTo>
                    <a:pt x="49" y="84"/>
                    <a:pt x="31" y="82"/>
                    <a:pt x="25" y="100"/>
                  </a:cubicBezTo>
                  <a:cubicBezTo>
                    <a:pt x="20" y="116"/>
                    <a:pt x="19" y="133"/>
                    <a:pt x="0" y="141"/>
                  </a:cubicBezTo>
                  <a:cubicBezTo>
                    <a:pt x="8" y="134"/>
                    <a:pt x="15" y="119"/>
                    <a:pt x="18" y="110"/>
                  </a:cubicBezTo>
                  <a:cubicBezTo>
                    <a:pt x="19" y="105"/>
                    <a:pt x="18" y="100"/>
                    <a:pt x="19" y="96"/>
                  </a:cubicBezTo>
                  <a:cubicBezTo>
                    <a:pt x="21" y="93"/>
                    <a:pt x="23" y="91"/>
                    <a:pt x="25" y="88"/>
                  </a:cubicBezTo>
                  <a:cubicBezTo>
                    <a:pt x="29" y="80"/>
                    <a:pt x="31" y="77"/>
                    <a:pt x="38" y="73"/>
                  </a:cubicBezTo>
                  <a:cubicBezTo>
                    <a:pt x="46" y="68"/>
                    <a:pt x="46" y="68"/>
                    <a:pt x="48" y="59"/>
                  </a:cubicBezTo>
                  <a:cubicBezTo>
                    <a:pt x="49" y="52"/>
                    <a:pt x="55" y="51"/>
                    <a:pt x="57" y="46"/>
                  </a:cubicBezTo>
                  <a:cubicBezTo>
                    <a:pt x="58" y="42"/>
                    <a:pt x="54" y="38"/>
                    <a:pt x="54" y="35"/>
                  </a:cubicBezTo>
                  <a:cubicBezTo>
                    <a:pt x="54" y="30"/>
                    <a:pt x="56" y="30"/>
                    <a:pt x="59" y="26"/>
                  </a:cubicBezTo>
                  <a:cubicBezTo>
                    <a:pt x="65" y="17"/>
                    <a:pt x="73" y="9"/>
                    <a:pt x="79" y="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2" name="Freeform 926">
              <a:extLst>
                <a:ext uri="{FF2B5EF4-FFF2-40B4-BE49-F238E27FC236}">
                  <a16:creationId xmlns:a16="http://schemas.microsoft.com/office/drawing/2014/main" id="{4201FD3E-BB57-410D-BFFE-2E55353B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1373"/>
              <a:ext cx="47" cy="150"/>
            </a:xfrm>
            <a:custGeom>
              <a:avLst/>
              <a:gdLst>
                <a:gd name="T0" fmla="*/ 34 w 49"/>
                <a:gd name="T1" fmla="*/ 0 h 156"/>
                <a:gd name="T2" fmla="*/ 40 w 49"/>
                <a:gd name="T3" fmla="*/ 44 h 156"/>
                <a:gd name="T4" fmla="*/ 34 w 49"/>
                <a:gd name="T5" fmla="*/ 66 h 156"/>
                <a:gd name="T6" fmla="*/ 33 w 49"/>
                <a:gd name="T7" fmla="*/ 81 h 156"/>
                <a:gd name="T8" fmla="*/ 23 w 49"/>
                <a:gd name="T9" fmla="*/ 93 h 156"/>
                <a:gd name="T10" fmla="*/ 16 w 49"/>
                <a:gd name="T11" fmla="*/ 106 h 156"/>
                <a:gd name="T12" fmla="*/ 0 w 49"/>
                <a:gd name="T13" fmla="*/ 138 h 156"/>
                <a:gd name="T14" fmla="*/ 16 w 49"/>
                <a:gd name="T15" fmla="*/ 87 h 156"/>
                <a:gd name="T16" fmla="*/ 23 w 49"/>
                <a:gd name="T17" fmla="*/ 72 h 156"/>
                <a:gd name="T18" fmla="*/ 30 w 49"/>
                <a:gd name="T19" fmla="*/ 58 h 156"/>
                <a:gd name="T20" fmla="*/ 32 w 49"/>
                <a:gd name="T21" fmla="*/ 26 h 156"/>
                <a:gd name="T22" fmla="*/ 33 w 49"/>
                <a:gd name="T23" fmla="*/ 3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156">
                  <a:moveTo>
                    <a:pt x="39" y="0"/>
                  </a:moveTo>
                  <a:cubicBezTo>
                    <a:pt x="39" y="17"/>
                    <a:pt x="49" y="31"/>
                    <a:pt x="46" y="50"/>
                  </a:cubicBezTo>
                  <a:cubicBezTo>
                    <a:pt x="44" y="58"/>
                    <a:pt x="40" y="66"/>
                    <a:pt x="39" y="75"/>
                  </a:cubicBezTo>
                  <a:cubicBezTo>
                    <a:pt x="38" y="81"/>
                    <a:pt x="39" y="85"/>
                    <a:pt x="36" y="90"/>
                  </a:cubicBezTo>
                  <a:cubicBezTo>
                    <a:pt x="33" y="96"/>
                    <a:pt x="29" y="99"/>
                    <a:pt x="26" y="105"/>
                  </a:cubicBezTo>
                  <a:cubicBezTo>
                    <a:pt x="24" y="110"/>
                    <a:pt x="22" y="114"/>
                    <a:pt x="19" y="119"/>
                  </a:cubicBezTo>
                  <a:cubicBezTo>
                    <a:pt x="15" y="127"/>
                    <a:pt x="10" y="155"/>
                    <a:pt x="0" y="156"/>
                  </a:cubicBezTo>
                  <a:cubicBezTo>
                    <a:pt x="13" y="141"/>
                    <a:pt x="18" y="116"/>
                    <a:pt x="19" y="98"/>
                  </a:cubicBezTo>
                  <a:cubicBezTo>
                    <a:pt x="20" y="90"/>
                    <a:pt x="21" y="88"/>
                    <a:pt x="26" y="81"/>
                  </a:cubicBezTo>
                  <a:cubicBezTo>
                    <a:pt x="31" y="75"/>
                    <a:pt x="33" y="72"/>
                    <a:pt x="33" y="64"/>
                  </a:cubicBezTo>
                  <a:cubicBezTo>
                    <a:pt x="34" y="53"/>
                    <a:pt x="34" y="41"/>
                    <a:pt x="35" y="29"/>
                  </a:cubicBezTo>
                  <a:cubicBezTo>
                    <a:pt x="36" y="21"/>
                    <a:pt x="42" y="10"/>
                    <a:pt x="37" y="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3" name="Freeform 927">
              <a:extLst>
                <a:ext uri="{FF2B5EF4-FFF2-40B4-BE49-F238E27FC236}">
                  <a16:creationId xmlns:a16="http://schemas.microsoft.com/office/drawing/2014/main" id="{ACBAF53C-17D2-4A2E-B49A-AE3728344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459"/>
              <a:ext cx="82" cy="111"/>
            </a:xfrm>
            <a:custGeom>
              <a:avLst/>
              <a:gdLst>
                <a:gd name="T0" fmla="*/ 9 w 86"/>
                <a:gd name="T1" fmla="*/ 25 h 116"/>
                <a:gd name="T2" fmla="*/ 65 w 86"/>
                <a:gd name="T3" fmla="*/ 46 h 116"/>
                <a:gd name="T4" fmla="*/ 67 w 86"/>
                <a:gd name="T5" fmla="*/ 74 h 116"/>
                <a:gd name="T6" fmla="*/ 58 w 86"/>
                <a:gd name="T7" fmla="*/ 98 h 116"/>
                <a:gd name="T8" fmla="*/ 33 w 86"/>
                <a:gd name="T9" fmla="*/ 49 h 116"/>
                <a:gd name="T10" fmla="*/ 10 w 86"/>
                <a:gd name="T11" fmla="*/ 29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16">
                  <a:moveTo>
                    <a:pt x="9" y="28"/>
                  </a:moveTo>
                  <a:cubicBezTo>
                    <a:pt x="33" y="0"/>
                    <a:pt x="57" y="38"/>
                    <a:pt x="74" y="52"/>
                  </a:cubicBezTo>
                  <a:cubicBezTo>
                    <a:pt x="86" y="62"/>
                    <a:pt x="81" y="71"/>
                    <a:pt x="77" y="84"/>
                  </a:cubicBezTo>
                  <a:cubicBezTo>
                    <a:pt x="75" y="90"/>
                    <a:pt x="75" y="110"/>
                    <a:pt x="67" y="112"/>
                  </a:cubicBezTo>
                  <a:cubicBezTo>
                    <a:pt x="47" y="116"/>
                    <a:pt x="51" y="65"/>
                    <a:pt x="39" y="55"/>
                  </a:cubicBezTo>
                  <a:cubicBezTo>
                    <a:pt x="32" y="49"/>
                    <a:pt x="0" y="52"/>
                    <a:pt x="11" y="3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4" name="Freeform 928">
              <a:extLst>
                <a:ext uri="{FF2B5EF4-FFF2-40B4-BE49-F238E27FC236}">
                  <a16:creationId xmlns:a16="http://schemas.microsoft.com/office/drawing/2014/main" id="{81AE4A76-CDA9-4634-9BB8-4451918C6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359"/>
              <a:ext cx="58" cy="105"/>
            </a:xfrm>
            <a:custGeom>
              <a:avLst/>
              <a:gdLst>
                <a:gd name="T0" fmla="*/ 15 w 60"/>
                <a:gd name="T1" fmla="*/ 9 h 109"/>
                <a:gd name="T2" fmla="*/ 34 w 60"/>
                <a:gd name="T3" fmla="*/ 8 h 109"/>
                <a:gd name="T4" fmla="*/ 41 w 60"/>
                <a:gd name="T5" fmla="*/ 27 h 109"/>
                <a:gd name="T6" fmla="*/ 35 w 60"/>
                <a:gd name="T7" fmla="*/ 39 h 109"/>
                <a:gd name="T8" fmla="*/ 36 w 60"/>
                <a:gd name="T9" fmla="*/ 91 h 109"/>
                <a:gd name="T10" fmla="*/ 17 w 60"/>
                <a:gd name="T11" fmla="*/ 81 h 109"/>
                <a:gd name="T12" fmla="*/ 17 w 60"/>
                <a:gd name="T13" fmla="*/ 67 h 109"/>
                <a:gd name="T14" fmla="*/ 11 w 60"/>
                <a:gd name="T15" fmla="*/ 62 h 109"/>
                <a:gd name="T16" fmla="*/ 15 w 60"/>
                <a:gd name="T17" fmla="*/ 13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109">
                  <a:moveTo>
                    <a:pt x="15" y="9"/>
                  </a:moveTo>
                  <a:cubicBezTo>
                    <a:pt x="21" y="1"/>
                    <a:pt x="30" y="0"/>
                    <a:pt x="37" y="8"/>
                  </a:cubicBezTo>
                  <a:cubicBezTo>
                    <a:pt x="43" y="14"/>
                    <a:pt x="46" y="23"/>
                    <a:pt x="44" y="30"/>
                  </a:cubicBezTo>
                  <a:cubicBezTo>
                    <a:pt x="43" y="36"/>
                    <a:pt x="39" y="40"/>
                    <a:pt x="38" y="45"/>
                  </a:cubicBezTo>
                  <a:cubicBezTo>
                    <a:pt x="35" y="62"/>
                    <a:pt x="60" y="89"/>
                    <a:pt x="39" y="102"/>
                  </a:cubicBezTo>
                  <a:cubicBezTo>
                    <a:pt x="29" y="109"/>
                    <a:pt x="21" y="99"/>
                    <a:pt x="20" y="90"/>
                  </a:cubicBezTo>
                  <a:cubicBezTo>
                    <a:pt x="19" y="86"/>
                    <a:pt x="21" y="80"/>
                    <a:pt x="20" y="76"/>
                  </a:cubicBezTo>
                  <a:cubicBezTo>
                    <a:pt x="18" y="73"/>
                    <a:pt x="14" y="71"/>
                    <a:pt x="11" y="68"/>
                  </a:cubicBezTo>
                  <a:cubicBezTo>
                    <a:pt x="0" y="54"/>
                    <a:pt x="7" y="28"/>
                    <a:pt x="15" y="14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5" name="Freeform 929">
              <a:extLst>
                <a:ext uri="{FF2B5EF4-FFF2-40B4-BE49-F238E27FC236}">
                  <a16:creationId xmlns:a16="http://schemas.microsoft.com/office/drawing/2014/main" id="{4E77900F-1A6F-499E-9F04-3D35C1AE0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1346"/>
              <a:ext cx="51" cy="68"/>
            </a:xfrm>
            <a:custGeom>
              <a:avLst/>
              <a:gdLst>
                <a:gd name="T0" fmla="*/ 9 w 54"/>
                <a:gd name="T1" fmla="*/ 0 h 71"/>
                <a:gd name="T2" fmla="*/ 30 w 54"/>
                <a:gd name="T3" fmla="*/ 9 h 71"/>
                <a:gd name="T4" fmla="*/ 29 w 54"/>
                <a:gd name="T5" fmla="*/ 31 h 71"/>
                <a:gd name="T6" fmla="*/ 31 w 54"/>
                <a:gd name="T7" fmla="*/ 60 h 71"/>
                <a:gd name="T8" fmla="*/ 20 w 54"/>
                <a:gd name="T9" fmla="*/ 22 h 71"/>
                <a:gd name="T10" fmla="*/ 5 w 54"/>
                <a:gd name="T11" fmla="*/ 18 h 71"/>
                <a:gd name="T12" fmla="*/ 8 w 54"/>
                <a:gd name="T13" fmla="*/ 3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71">
                  <a:moveTo>
                    <a:pt x="9" y="0"/>
                  </a:moveTo>
                  <a:cubicBezTo>
                    <a:pt x="18" y="0"/>
                    <a:pt x="31" y="1"/>
                    <a:pt x="36" y="9"/>
                  </a:cubicBezTo>
                  <a:cubicBezTo>
                    <a:pt x="40" y="18"/>
                    <a:pt x="33" y="26"/>
                    <a:pt x="35" y="34"/>
                  </a:cubicBezTo>
                  <a:cubicBezTo>
                    <a:pt x="36" y="41"/>
                    <a:pt x="54" y="68"/>
                    <a:pt x="37" y="69"/>
                  </a:cubicBezTo>
                  <a:cubicBezTo>
                    <a:pt x="18" y="71"/>
                    <a:pt x="29" y="32"/>
                    <a:pt x="23" y="25"/>
                  </a:cubicBezTo>
                  <a:cubicBezTo>
                    <a:pt x="19" y="20"/>
                    <a:pt x="9" y="25"/>
                    <a:pt x="5" y="21"/>
                  </a:cubicBezTo>
                  <a:cubicBezTo>
                    <a:pt x="0" y="16"/>
                    <a:pt x="4" y="6"/>
                    <a:pt x="8" y="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6" name="Freeform 930">
              <a:extLst>
                <a:ext uri="{FF2B5EF4-FFF2-40B4-BE49-F238E27FC236}">
                  <a16:creationId xmlns:a16="http://schemas.microsoft.com/office/drawing/2014/main" id="{3729F836-16C0-4A21-AABE-E7EFB8ABA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392"/>
              <a:ext cx="120" cy="45"/>
            </a:xfrm>
            <a:custGeom>
              <a:avLst/>
              <a:gdLst>
                <a:gd name="T0" fmla="*/ 0 w 126"/>
                <a:gd name="T1" fmla="*/ 25 h 47"/>
                <a:gd name="T2" fmla="*/ 62 w 126"/>
                <a:gd name="T3" fmla="*/ 5 h 47"/>
                <a:gd name="T4" fmla="*/ 109 w 126"/>
                <a:gd name="T5" fmla="*/ 41 h 47"/>
                <a:gd name="T6" fmla="*/ 60 w 126"/>
                <a:gd name="T7" fmla="*/ 10 h 47"/>
                <a:gd name="T8" fmla="*/ 6 w 126"/>
                <a:gd name="T9" fmla="*/ 2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47">
                  <a:moveTo>
                    <a:pt x="0" y="28"/>
                  </a:moveTo>
                  <a:cubicBezTo>
                    <a:pt x="11" y="8"/>
                    <a:pt x="51" y="0"/>
                    <a:pt x="71" y="5"/>
                  </a:cubicBezTo>
                  <a:cubicBezTo>
                    <a:pt x="97" y="11"/>
                    <a:pt x="113" y="26"/>
                    <a:pt x="126" y="47"/>
                  </a:cubicBezTo>
                  <a:cubicBezTo>
                    <a:pt x="108" y="34"/>
                    <a:pt x="93" y="15"/>
                    <a:pt x="69" y="10"/>
                  </a:cubicBezTo>
                  <a:cubicBezTo>
                    <a:pt x="51" y="7"/>
                    <a:pt x="20" y="17"/>
                    <a:pt x="6" y="25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7" name="Freeform 931">
              <a:extLst>
                <a:ext uri="{FF2B5EF4-FFF2-40B4-BE49-F238E27FC236}">
                  <a16:creationId xmlns:a16="http://schemas.microsoft.com/office/drawing/2014/main" id="{3F548012-17DB-4EA9-97F4-2EFFCA8AC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402"/>
              <a:ext cx="99" cy="62"/>
            </a:xfrm>
            <a:custGeom>
              <a:avLst/>
              <a:gdLst>
                <a:gd name="T0" fmla="*/ 0 w 103"/>
                <a:gd name="T1" fmla="*/ 18 h 65"/>
                <a:gd name="T2" fmla="*/ 57 w 103"/>
                <a:gd name="T3" fmla="*/ 24 h 65"/>
                <a:gd name="T4" fmla="*/ 91 w 103"/>
                <a:gd name="T5" fmla="*/ 55 h 65"/>
                <a:gd name="T6" fmla="*/ 68 w 103"/>
                <a:gd name="T7" fmla="*/ 44 h 65"/>
                <a:gd name="T8" fmla="*/ 43 w 103"/>
                <a:gd name="T9" fmla="*/ 37 h 65"/>
                <a:gd name="T10" fmla="*/ 3 w 103"/>
                <a:gd name="T11" fmla="*/ 18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65">
                  <a:moveTo>
                    <a:pt x="0" y="21"/>
                  </a:moveTo>
                  <a:cubicBezTo>
                    <a:pt x="18" y="0"/>
                    <a:pt x="45" y="18"/>
                    <a:pt x="63" y="27"/>
                  </a:cubicBezTo>
                  <a:cubicBezTo>
                    <a:pt x="77" y="34"/>
                    <a:pt x="101" y="47"/>
                    <a:pt x="103" y="64"/>
                  </a:cubicBezTo>
                  <a:cubicBezTo>
                    <a:pt x="94" y="65"/>
                    <a:pt x="85" y="53"/>
                    <a:pt x="77" y="50"/>
                  </a:cubicBezTo>
                  <a:cubicBezTo>
                    <a:pt x="68" y="46"/>
                    <a:pt x="58" y="45"/>
                    <a:pt x="49" y="43"/>
                  </a:cubicBezTo>
                  <a:cubicBezTo>
                    <a:pt x="33" y="41"/>
                    <a:pt x="11" y="37"/>
                    <a:pt x="3" y="21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8" name="Freeform 932">
              <a:extLst>
                <a:ext uri="{FF2B5EF4-FFF2-40B4-BE49-F238E27FC236}">
                  <a16:creationId xmlns:a16="http://schemas.microsoft.com/office/drawing/2014/main" id="{9EE62D95-F4E6-4951-816D-9DA72316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215"/>
              <a:ext cx="128" cy="174"/>
            </a:xfrm>
            <a:custGeom>
              <a:avLst/>
              <a:gdLst>
                <a:gd name="T0" fmla="*/ 24 w 134"/>
                <a:gd name="T1" fmla="*/ 11 h 182"/>
                <a:gd name="T2" fmla="*/ 96 w 134"/>
                <a:gd name="T3" fmla="*/ 60 h 182"/>
                <a:gd name="T4" fmla="*/ 93 w 134"/>
                <a:gd name="T5" fmla="*/ 149 h 182"/>
                <a:gd name="T6" fmla="*/ 19 w 134"/>
                <a:gd name="T7" fmla="*/ 99 h 182"/>
                <a:gd name="T8" fmla="*/ 24 w 134"/>
                <a:gd name="T9" fmla="*/ 11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82">
                  <a:moveTo>
                    <a:pt x="27" y="13"/>
                  </a:moveTo>
                  <a:cubicBezTo>
                    <a:pt x="51" y="0"/>
                    <a:pt x="89" y="25"/>
                    <a:pt x="111" y="69"/>
                  </a:cubicBezTo>
                  <a:cubicBezTo>
                    <a:pt x="134" y="112"/>
                    <a:pt x="132" y="157"/>
                    <a:pt x="107" y="170"/>
                  </a:cubicBezTo>
                  <a:cubicBezTo>
                    <a:pt x="82" y="182"/>
                    <a:pt x="45" y="157"/>
                    <a:pt x="22" y="114"/>
                  </a:cubicBezTo>
                  <a:cubicBezTo>
                    <a:pt x="0" y="71"/>
                    <a:pt x="2" y="26"/>
                    <a:pt x="27" y="13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9" name="Freeform 933">
              <a:extLst>
                <a:ext uri="{FF2B5EF4-FFF2-40B4-BE49-F238E27FC236}">
                  <a16:creationId xmlns:a16="http://schemas.microsoft.com/office/drawing/2014/main" id="{F15387D1-E251-40EF-A402-61E87641B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379"/>
              <a:ext cx="150" cy="163"/>
            </a:xfrm>
            <a:custGeom>
              <a:avLst/>
              <a:gdLst>
                <a:gd name="T0" fmla="*/ 18 w 157"/>
                <a:gd name="T1" fmla="*/ 16 h 170"/>
                <a:gd name="T2" fmla="*/ 101 w 157"/>
                <a:gd name="T3" fmla="*/ 46 h 170"/>
                <a:gd name="T4" fmla="*/ 118 w 157"/>
                <a:gd name="T5" fmla="*/ 133 h 170"/>
                <a:gd name="T6" fmla="*/ 35 w 157"/>
                <a:gd name="T7" fmla="*/ 104 h 170"/>
                <a:gd name="T8" fmla="*/ 18 w 157"/>
                <a:gd name="T9" fmla="*/ 16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70">
                  <a:moveTo>
                    <a:pt x="21" y="19"/>
                  </a:moveTo>
                  <a:cubicBezTo>
                    <a:pt x="42" y="0"/>
                    <a:pt x="84" y="16"/>
                    <a:pt x="116" y="52"/>
                  </a:cubicBezTo>
                  <a:cubicBezTo>
                    <a:pt x="148" y="89"/>
                    <a:pt x="157" y="133"/>
                    <a:pt x="136" y="151"/>
                  </a:cubicBezTo>
                  <a:cubicBezTo>
                    <a:pt x="115" y="170"/>
                    <a:pt x="73" y="154"/>
                    <a:pt x="41" y="118"/>
                  </a:cubicBezTo>
                  <a:cubicBezTo>
                    <a:pt x="9" y="81"/>
                    <a:pt x="0" y="37"/>
                    <a:pt x="21" y="19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0" name="Freeform 934">
              <a:extLst>
                <a:ext uri="{FF2B5EF4-FFF2-40B4-BE49-F238E27FC236}">
                  <a16:creationId xmlns:a16="http://schemas.microsoft.com/office/drawing/2014/main" id="{849858B7-5BB6-445E-A7CD-740C0892E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513"/>
              <a:ext cx="150" cy="162"/>
            </a:xfrm>
            <a:custGeom>
              <a:avLst/>
              <a:gdLst>
                <a:gd name="T0" fmla="*/ 18 w 157"/>
                <a:gd name="T1" fmla="*/ 15 h 169"/>
                <a:gd name="T2" fmla="*/ 101 w 157"/>
                <a:gd name="T3" fmla="*/ 46 h 169"/>
                <a:gd name="T4" fmla="*/ 118 w 157"/>
                <a:gd name="T5" fmla="*/ 133 h 169"/>
                <a:gd name="T6" fmla="*/ 35 w 157"/>
                <a:gd name="T7" fmla="*/ 103 h 169"/>
                <a:gd name="T8" fmla="*/ 18 w 157"/>
                <a:gd name="T9" fmla="*/ 15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69">
                  <a:moveTo>
                    <a:pt x="21" y="18"/>
                  </a:moveTo>
                  <a:cubicBezTo>
                    <a:pt x="42" y="0"/>
                    <a:pt x="84" y="15"/>
                    <a:pt x="116" y="52"/>
                  </a:cubicBezTo>
                  <a:cubicBezTo>
                    <a:pt x="148" y="88"/>
                    <a:pt x="157" y="133"/>
                    <a:pt x="136" y="151"/>
                  </a:cubicBezTo>
                  <a:cubicBezTo>
                    <a:pt x="115" y="169"/>
                    <a:pt x="73" y="154"/>
                    <a:pt x="41" y="117"/>
                  </a:cubicBezTo>
                  <a:cubicBezTo>
                    <a:pt x="9" y="80"/>
                    <a:pt x="0" y="36"/>
                    <a:pt x="21" y="18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1" name="Freeform 935">
              <a:extLst>
                <a:ext uri="{FF2B5EF4-FFF2-40B4-BE49-F238E27FC236}">
                  <a16:creationId xmlns:a16="http://schemas.microsoft.com/office/drawing/2014/main" id="{FAAA41F4-7A7F-4EF7-9E8E-8741849E1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2204"/>
              <a:ext cx="126" cy="175"/>
            </a:xfrm>
            <a:custGeom>
              <a:avLst/>
              <a:gdLst>
                <a:gd name="T0" fmla="*/ 90 w 132"/>
                <a:gd name="T1" fmla="*/ 11 h 182"/>
                <a:gd name="T2" fmla="*/ 96 w 132"/>
                <a:gd name="T3" fmla="*/ 100 h 182"/>
                <a:gd name="T4" fmla="*/ 25 w 132"/>
                <a:gd name="T5" fmla="*/ 152 h 182"/>
                <a:gd name="T6" fmla="*/ 17 w 132"/>
                <a:gd name="T7" fmla="*/ 62 h 182"/>
                <a:gd name="T8" fmla="*/ 90 w 132"/>
                <a:gd name="T9" fmla="*/ 11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82">
                  <a:moveTo>
                    <a:pt x="103" y="11"/>
                  </a:moveTo>
                  <a:cubicBezTo>
                    <a:pt x="128" y="23"/>
                    <a:pt x="132" y="68"/>
                    <a:pt x="111" y="112"/>
                  </a:cubicBezTo>
                  <a:cubicBezTo>
                    <a:pt x="90" y="156"/>
                    <a:pt x="53" y="182"/>
                    <a:pt x="28" y="171"/>
                  </a:cubicBezTo>
                  <a:cubicBezTo>
                    <a:pt x="3" y="159"/>
                    <a:pt x="0" y="114"/>
                    <a:pt x="20" y="70"/>
                  </a:cubicBezTo>
                  <a:cubicBezTo>
                    <a:pt x="41" y="26"/>
                    <a:pt x="78" y="0"/>
                    <a:pt x="103" y="1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2" name="Freeform 936">
              <a:extLst>
                <a:ext uri="{FF2B5EF4-FFF2-40B4-BE49-F238E27FC236}">
                  <a16:creationId xmlns:a16="http://schemas.microsoft.com/office/drawing/2014/main" id="{AA2854FB-F473-426D-8397-A445E0216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1575"/>
              <a:ext cx="68" cy="88"/>
            </a:xfrm>
            <a:custGeom>
              <a:avLst/>
              <a:gdLst>
                <a:gd name="T0" fmla="*/ 54 w 71"/>
                <a:gd name="T1" fmla="*/ 51 h 92"/>
                <a:gd name="T2" fmla="*/ 14 w 71"/>
                <a:gd name="T3" fmla="*/ 74 h 92"/>
                <a:gd name="T4" fmla="*/ 10 w 71"/>
                <a:gd name="T5" fmla="*/ 31 h 92"/>
                <a:gd name="T6" fmla="*/ 48 w 71"/>
                <a:gd name="T7" fmla="*/ 7 h 92"/>
                <a:gd name="T8" fmla="*/ 54 w 71"/>
                <a:gd name="T9" fmla="*/ 51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92">
                  <a:moveTo>
                    <a:pt x="61" y="58"/>
                  </a:moveTo>
                  <a:cubicBezTo>
                    <a:pt x="51" y="80"/>
                    <a:pt x="32" y="92"/>
                    <a:pt x="17" y="85"/>
                  </a:cubicBezTo>
                  <a:cubicBezTo>
                    <a:pt x="3" y="79"/>
                    <a:pt x="0" y="56"/>
                    <a:pt x="10" y="34"/>
                  </a:cubicBezTo>
                  <a:cubicBezTo>
                    <a:pt x="20" y="13"/>
                    <a:pt x="39" y="0"/>
                    <a:pt x="54" y="7"/>
                  </a:cubicBezTo>
                  <a:cubicBezTo>
                    <a:pt x="68" y="13"/>
                    <a:pt x="71" y="36"/>
                    <a:pt x="61" y="58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3" name="Freeform 937">
              <a:extLst>
                <a:ext uri="{FF2B5EF4-FFF2-40B4-BE49-F238E27FC236}">
                  <a16:creationId xmlns:a16="http://schemas.microsoft.com/office/drawing/2014/main" id="{791F8CFE-74DE-4FF4-AB25-411882817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568"/>
              <a:ext cx="69" cy="88"/>
            </a:xfrm>
            <a:custGeom>
              <a:avLst/>
              <a:gdLst>
                <a:gd name="T0" fmla="*/ 54 w 72"/>
                <a:gd name="T1" fmla="*/ 30 h 92"/>
                <a:gd name="T2" fmla="*/ 49 w 72"/>
                <a:gd name="T3" fmla="*/ 74 h 92"/>
                <a:gd name="T4" fmla="*/ 11 w 72"/>
                <a:gd name="T5" fmla="*/ 52 h 92"/>
                <a:gd name="T6" fmla="*/ 13 w 72"/>
                <a:gd name="T7" fmla="*/ 7 h 92"/>
                <a:gd name="T8" fmla="*/ 54 w 72"/>
                <a:gd name="T9" fmla="*/ 3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2">
                  <a:moveTo>
                    <a:pt x="61" y="33"/>
                  </a:moveTo>
                  <a:cubicBezTo>
                    <a:pt x="72" y="55"/>
                    <a:pt x="69" y="78"/>
                    <a:pt x="55" y="85"/>
                  </a:cubicBezTo>
                  <a:cubicBezTo>
                    <a:pt x="41" y="92"/>
                    <a:pt x="21" y="80"/>
                    <a:pt x="11" y="59"/>
                  </a:cubicBezTo>
                  <a:cubicBezTo>
                    <a:pt x="0" y="37"/>
                    <a:pt x="2" y="14"/>
                    <a:pt x="16" y="7"/>
                  </a:cubicBezTo>
                  <a:cubicBezTo>
                    <a:pt x="30" y="0"/>
                    <a:pt x="50" y="12"/>
                    <a:pt x="61" y="33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0" name="Freeform 938">
              <a:extLst>
                <a:ext uri="{FF2B5EF4-FFF2-40B4-BE49-F238E27FC236}">
                  <a16:creationId xmlns:a16="http://schemas.microsoft.com/office/drawing/2014/main" id="{CE3CA5C1-64A5-4764-BA95-E9F39097D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474"/>
              <a:ext cx="88" cy="69"/>
            </a:xfrm>
            <a:custGeom>
              <a:avLst/>
              <a:gdLst>
                <a:gd name="T0" fmla="*/ 52 w 92"/>
                <a:gd name="T1" fmla="*/ 11 h 72"/>
                <a:gd name="T2" fmla="*/ 74 w 92"/>
                <a:gd name="T3" fmla="*/ 49 h 72"/>
                <a:gd name="T4" fmla="*/ 31 w 92"/>
                <a:gd name="T5" fmla="*/ 54 h 72"/>
                <a:gd name="T6" fmla="*/ 7 w 92"/>
                <a:gd name="T7" fmla="*/ 14 h 72"/>
                <a:gd name="T8" fmla="*/ 52 w 92"/>
                <a:gd name="T9" fmla="*/ 1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2">
                  <a:moveTo>
                    <a:pt x="59" y="11"/>
                  </a:moveTo>
                  <a:cubicBezTo>
                    <a:pt x="80" y="21"/>
                    <a:pt x="92" y="41"/>
                    <a:pt x="85" y="55"/>
                  </a:cubicBezTo>
                  <a:cubicBezTo>
                    <a:pt x="79" y="69"/>
                    <a:pt x="56" y="72"/>
                    <a:pt x="34" y="61"/>
                  </a:cubicBezTo>
                  <a:cubicBezTo>
                    <a:pt x="12" y="51"/>
                    <a:pt x="0" y="31"/>
                    <a:pt x="7" y="17"/>
                  </a:cubicBezTo>
                  <a:cubicBezTo>
                    <a:pt x="14" y="3"/>
                    <a:pt x="37" y="0"/>
                    <a:pt x="59" y="11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1" name="Freeform 939">
              <a:extLst>
                <a:ext uri="{FF2B5EF4-FFF2-40B4-BE49-F238E27FC236}">
                  <a16:creationId xmlns:a16="http://schemas.microsoft.com/office/drawing/2014/main" id="{54942BA8-422E-4B34-997B-D20B9646B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1438"/>
              <a:ext cx="86" cy="61"/>
            </a:xfrm>
            <a:custGeom>
              <a:avLst/>
              <a:gdLst>
                <a:gd name="T0" fmla="*/ 35 w 90"/>
                <a:gd name="T1" fmla="*/ 4 h 64"/>
                <a:gd name="T2" fmla="*/ 76 w 90"/>
                <a:gd name="T3" fmla="*/ 22 h 64"/>
                <a:gd name="T4" fmla="*/ 44 w 90"/>
                <a:gd name="T5" fmla="*/ 51 h 64"/>
                <a:gd name="T6" fmla="*/ 2 w 90"/>
                <a:gd name="T7" fmla="*/ 33 h 64"/>
                <a:gd name="T8" fmla="*/ 35 w 90"/>
                <a:gd name="T9" fmla="*/ 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64">
                  <a:moveTo>
                    <a:pt x="41" y="4"/>
                  </a:moveTo>
                  <a:cubicBezTo>
                    <a:pt x="64" y="0"/>
                    <a:pt x="85" y="10"/>
                    <a:pt x="88" y="25"/>
                  </a:cubicBezTo>
                  <a:cubicBezTo>
                    <a:pt x="90" y="40"/>
                    <a:pt x="73" y="56"/>
                    <a:pt x="50" y="60"/>
                  </a:cubicBezTo>
                  <a:cubicBezTo>
                    <a:pt x="26" y="64"/>
                    <a:pt x="5" y="54"/>
                    <a:pt x="2" y="39"/>
                  </a:cubicBezTo>
                  <a:cubicBezTo>
                    <a:pt x="0" y="24"/>
                    <a:pt x="17" y="8"/>
                    <a:pt x="41" y="4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2" name="Freeform 940">
              <a:extLst>
                <a:ext uri="{FF2B5EF4-FFF2-40B4-BE49-F238E27FC236}">
                  <a16:creationId xmlns:a16="http://schemas.microsoft.com/office/drawing/2014/main" id="{405A90F1-A654-4365-A6F6-B6DF544A0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725"/>
              <a:ext cx="87" cy="70"/>
            </a:xfrm>
            <a:custGeom>
              <a:avLst/>
              <a:gdLst>
                <a:gd name="T0" fmla="*/ 28 w 91"/>
                <a:gd name="T1" fmla="*/ 12 h 73"/>
                <a:gd name="T2" fmla="*/ 73 w 91"/>
                <a:gd name="T3" fmla="*/ 12 h 73"/>
                <a:gd name="T4" fmla="*/ 52 w 91"/>
                <a:gd name="T5" fmla="*/ 54 h 73"/>
                <a:gd name="T6" fmla="*/ 8 w 91"/>
                <a:gd name="T7" fmla="*/ 53 h 73"/>
                <a:gd name="T8" fmla="*/ 28 w 91"/>
                <a:gd name="T9" fmla="*/ 1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73">
                  <a:moveTo>
                    <a:pt x="31" y="13"/>
                  </a:moveTo>
                  <a:cubicBezTo>
                    <a:pt x="52" y="0"/>
                    <a:pt x="75" y="1"/>
                    <a:pt x="83" y="15"/>
                  </a:cubicBezTo>
                  <a:cubicBezTo>
                    <a:pt x="91" y="28"/>
                    <a:pt x="81" y="49"/>
                    <a:pt x="60" y="61"/>
                  </a:cubicBezTo>
                  <a:cubicBezTo>
                    <a:pt x="39" y="73"/>
                    <a:pt x="16" y="72"/>
                    <a:pt x="8" y="59"/>
                  </a:cubicBezTo>
                  <a:cubicBezTo>
                    <a:pt x="0" y="46"/>
                    <a:pt x="11" y="25"/>
                    <a:pt x="31" y="13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3" name="Freeform 941">
              <a:extLst>
                <a:ext uri="{FF2B5EF4-FFF2-40B4-BE49-F238E27FC236}">
                  <a16:creationId xmlns:a16="http://schemas.microsoft.com/office/drawing/2014/main" id="{E2777749-932E-474E-83C6-41FA08100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837"/>
              <a:ext cx="57" cy="85"/>
            </a:xfrm>
            <a:custGeom>
              <a:avLst/>
              <a:gdLst>
                <a:gd name="T0" fmla="*/ 2 w 60"/>
                <a:gd name="T1" fmla="*/ 40 h 89"/>
                <a:gd name="T2" fmla="*/ 24 w 60"/>
                <a:gd name="T3" fmla="*/ 1 h 89"/>
                <a:gd name="T4" fmla="*/ 49 w 60"/>
                <a:gd name="T5" fmla="*/ 36 h 89"/>
                <a:gd name="T6" fmla="*/ 29 w 60"/>
                <a:gd name="T7" fmla="*/ 75 h 89"/>
                <a:gd name="T8" fmla="*/ 2 w 60"/>
                <a:gd name="T9" fmla="*/ 4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89">
                  <a:moveTo>
                    <a:pt x="2" y="46"/>
                  </a:moveTo>
                  <a:cubicBezTo>
                    <a:pt x="0" y="23"/>
                    <a:pt x="11" y="2"/>
                    <a:pt x="27" y="1"/>
                  </a:cubicBezTo>
                  <a:cubicBezTo>
                    <a:pt x="42" y="0"/>
                    <a:pt x="56" y="18"/>
                    <a:pt x="58" y="42"/>
                  </a:cubicBezTo>
                  <a:cubicBezTo>
                    <a:pt x="60" y="66"/>
                    <a:pt x="49" y="86"/>
                    <a:pt x="34" y="87"/>
                  </a:cubicBezTo>
                  <a:cubicBezTo>
                    <a:pt x="19" y="89"/>
                    <a:pt x="4" y="70"/>
                    <a:pt x="2" y="46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4" name="Freeform 942">
              <a:extLst>
                <a:ext uri="{FF2B5EF4-FFF2-40B4-BE49-F238E27FC236}">
                  <a16:creationId xmlns:a16="http://schemas.microsoft.com/office/drawing/2014/main" id="{53D80770-39DD-4BDE-86B0-BBC5C9D36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954"/>
              <a:ext cx="65" cy="88"/>
            </a:xfrm>
            <a:custGeom>
              <a:avLst/>
              <a:gdLst>
                <a:gd name="T0" fmla="*/ 7 w 68"/>
                <a:gd name="T1" fmla="*/ 33 h 92"/>
                <a:gd name="T2" fmla="*/ 41 w 68"/>
                <a:gd name="T3" fmla="*/ 5 h 92"/>
                <a:gd name="T4" fmla="*/ 53 w 68"/>
                <a:gd name="T5" fmla="*/ 49 h 92"/>
                <a:gd name="T6" fmla="*/ 18 w 68"/>
                <a:gd name="T7" fmla="*/ 77 h 92"/>
                <a:gd name="T8" fmla="*/ 7 w 68"/>
                <a:gd name="T9" fmla="*/ 3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2">
                  <a:moveTo>
                    <a:pt x="7" y="38"/>
                  </a:moveTo>
                  <a:cubicBezTo>
                    <a:pt x="15" y="15"/>
                    <a:pt x="33" y="0"/>
                    <a:pt x="47" y="5"/>
                  </a:cubicBezTo>
                  <a:cubicBezTo>
                    <a:pt x="62" y="10"/>
                    <a:pt x="68" y="32"/>
                    <a:pt x="61" y="55"/>
                  </a:cubicBezTo>
                  <a:cubicBezTo>
                    <a:pt x="54" y="78"/>
                    <a:pt x="36" y="92"/>
                    <a:pt x="21" y="88"/>
                  </a:cubicBezTo>
                  <a:cubicBezTo>
                    <a:pt x="6" y="83"/>
                    <a:pt x="0" y="61"/>
                    <a:pt x="7" y="38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5" name="Freeform 943">
              <a:extLst>
                <a:ext uri="{FF2B5EF4-FFF2-40B4-BE49-F238E27FC236}">
                  <a16:creationId xmlns:a16="http://schemas.microsoft.com/office/drawing/2014/main" id="{01D5C30F-6A6D-457D-B0E7-86324078C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922"/>
              <a:ext cx="66" cy="90"/>
            </a:xfrm>
            <a:custGeom>
              <a:avLst/>
              <a:gdLst>
                <a:gd name="T0" fmla="*/ 8 w 69"/>
                <a:gd name="T1" fmla="*/ 50 h 93"/>
                <a:gd name="T2" fmla="*/ 17 w 69"/>
                <a:gd name="T3" fmla="*/ 6 h 93"/>
                <a:gd name="T4" fmla="*/ 53 w 69"/>
                <a:gd name="T5" fmla="*/ 34 h 93"/>
                <a:gd name="T6" fmla="*/ 42 w 69"/>
                <a:gd name="T7" fmla="*/ 79 h 93"/>
                <a:gd name="T8" fmla="*/ 8 w 69"/>
                <a:gd name="T9" fmla="*/ 5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93">
                  <a:moveTo>
                    <a:pt x="8" y="56"/>
                  </a:moveTo>
                  <a:cubicBezTo>
                    <a:pt x="0" y="33"/>
                    <a:pt x="5" y="11"/>
                    <a:pt x="20" y="6"/>
                  </a:cubicBezTo>
                  <a:cubicBezTo>
                    <a:pt x="35" y="0"/>
                    <a:pt x="53" y="15"/>
                    <a:pt x="61" y="37"/>
                  </a:cubicBezTo>
                  <a:cubicBezTo>
                    <a:pt x="69" y="60"/>
                    <a:pt x="63" y="83"/>
                    <a:pt x="48" y="88"/>
                  </a:cubicBezTo>
                  <a:cubicBezTo>
                    <a:pt x="34" y="93"/>
                    <a:pt x="15" y="78"/>
                    <a:pt x="8" y="56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6" name="Freeform 944">
              <a:extLst>
                <a:ext uri="{FF2B5EF4-FFF2-40B4-BE49-F238E27FC236}">
                  <a16:creationId xmlns:a16="http://schemas.microsoft.com/office/drawing/2014/main" id="{2922ACE1-B0D2-441F-841B-220A7E3C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037"/>
              <a:ext cx="56" cy="85"/>
            </a:xfrm>
            <a:custGeom>
              <a:avLst/>
              <a:gdLst>
                <a:gd name="T0" fmla="*/ 1 w 58"/>
                <a:gd name="T1" fmla="*/ 40 h 88"/>
                <a:gd name="T2" fmla="*/ 28 w 58"/>
                <a:gd name="T3" fmla="*/ 0 h 88"/>
                <a:gd name="T4" fmla="*/ 51 w 58"/>
                <a:gd name="T5" fmla="*/ 41 h 88"/>
                <a:gd name="T6" fmla="*/ 24 w 58"/>
                <a:gd name="T7" fmla="*/ 78 h 88"/>
                <a:gd name="T8" fmla="*/ 1 w 58"/>
                <a:gd name="T9" fmla="*/ 4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88">
                  <a:moveTo>
                    <a:pt x="1" y="43"/>
                  </a:moveTo>
                  <a:cubicBezTo>
                    <a:pt x="2" y="19"/>
                    <a:pt x="15" y="0"/>
                    <a:pt x="31" y="0"/>
                  </a:cubicBezTo>
                  <a:cubicBezTo>
                    <a:pt x="46" y="1"/>
                    <a:pt x="58" y="21"/>
                    <a:pt x="57" y="45"/>
                  </a:cubicBezTo>
                  <a:cubicBezTo>
                    <a:pt x="56" y="69"/>
                    <a:pt x="43" y="88"/>
                    <a:pt x="27" y="87"/>
                  </a:cubicBezTo>
                  <a:cubicBezTo>
                    <a:pt x="12" y="87"/>
                    <a:pt x="0" y="67"/>
                    <a:pt x="1" y="43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7" name="Freeform 945">
              <a:extLst>
                <a:ext uri="{FF2B5EF4-FFF2-40B4-BE49-F238E27FC236}">
                  <a16:creationId xmlns:a16="http://schemas.microsoft.com/office/drawing/2014/main" id="{44C36111-2904-4F47-B971-6A8A75BC0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760"/>
              <a:ext cx="77" cy="82"/>
            </a:xfrm>
            <a:custGeom>
              <a:avLst/>
              <a:gdLst>
                <a:gd name="T0" fmla="*/ 17 w 81"/>
                <a:gd name="T1" fmla="*/ 22 h 86"/>
                <a:gd name="T2" fmla="*/ 60 w 81"/>
                <a:gd name="T3" fmla="*/ 10 h 86"/>
                <a:gd name="T4" fmla="*/ 53 w 81"/>
                <a:gd name="T5" fmla="*/ 53 h 86"/>
                <a:gd name="T6" fmla="*/ 10 w 81"/>
                <a:gd name="T7" fmla="*/ 66 h 86"/>
                <a:gd name="T8" fmla="*/ 17 w 81"/>
                <a:gd name="T9" fmla="*/ 2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6">
                  <a:moveTo>
                    <a:pt x="20" y="25"/>
                  </a:moveTo>
                  <a:cubicBezTo>
                    <a:pt x="35" y="6"/>
                    <a:pt x="58" y="0"/>
                    <a:pt x="69" y="10"/>
                  </a:cubicBezTo>
                  <a:cubicBezTo>
                    <a:pt x="81" y="21"/>
                    <a:pt x="78" y="43"/>
                    <a:pt x="62" y="62"/>
                  </a:cubicBezTo>
                  <a:cubicBezTo>
                    <a:pt x="46" y="80"/>
                    <a:pt x="24" y="86"/>
                    <a:pt x="12" y="76"/>
                  </a:cubicBezTo>
                  <a:cubicBezTo>
                    <a:pt x="0" y="66"/>
                    <a:pt x="4" y="43"/>
                    <a:pt x="20" y="25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8" name="Freeform 946">
              <a:extLst>
                <a:ext uri="{FF2B5EF4-FFF2-40B4-BE49-F238E27FC236}">
                  <a16:creationId xmlns:a16="http://schemas.microsoft.com/office/drawing/2014/main" id="{4F3A11A8-103E-4146-8A4F-99E77E46D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1842"/>
              <a:ext cx="64" cy="88"/>
            </a:xfrm>
            <a:custGeom>
              <a:avLst/>
              <a:gdLst>
                <a:gd name="T0" fmla="*/ 6 w 67"/>
                <a:gd name="T1" fmla="*/ 33 h 92"/>
                <a:gd name="T2" fmla="*/ 38 w 67"/>
                <a:gd name="T3" fmla="*/ 4 h 92"/>
                <a:gd name="T4" fmla="*/ 53 w 67"/>
                <a:gd name="T5" fmla="*/ 47 h 92"/>
                <a:gd name="T6" fmla="*/ 20 w 67"/>
                <a:gd name="T7" fmla="*/ 77 h 92"/>
                <a:gd name="T8" fmla="*/ 6 w 67"/>
                <a:gd name="T9" fmla="*/ 3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92">
                  <a:moveTo>
                    <a:pt x="6" y="39"/>
                  </a:moveTo>
                  <a:cubicBezTo>
                    <a:pt x="12" y="16"/>
                    <a:pt x="29" y="0"/>
                    <a:pt x="44" y="4"/>
                  </a:cubicBezTo>
                  <a:cubicBezTo>
                    <a:pt x="59" y="8"/>
                    <a:pt x="67" y="30"/>
                    <a:pt x="61" y="53"/>
                  </a:cubicBezTo>
                  <a:cubicBezTo>
                    <a:pt x="55" y="76"/>
                    <a:pt x="38" y="92"/>
                    <a:pt x="23" y="88"/>
                  </a:cubicBezTo>
                  <a:cubicBezTo>
                    <a:pt x="8" y="85"/>
                    <a:pt x="0" y="63"/>
                    <a:pt x="6" y="39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9" name="Freeform 947">
              <a:extLst>
                <a:ext uri="{FF2B5EF4-FFF2-40B4-BE49-F238E27FC236}">
                  <a16:creationId xmlns:a16="http://schemas.microsoft.com/office/drawing/2014/main" id="{5B7AAB08-A8A0-46EC-AE5A-78F325E0B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050"/>
              <a:ext cx="66" cy="58"/>
            </a:xfrm>
            <a:custGeom>
              <a:avLst/>
              <a:gdLst>
                <a:gd name="T0" fmla="*/ 0 w 69"/>
                <a:gd name="T1" fmla="*/ 31 h 61"/>
                <a:gd name="T2" fmla="*/ 11 w 69"/>
                <a:gd name="T3" fmla="*/ 43 h 61"/>
                <a:gd name="T4" fmla="*/ 23 w 69"/>
                <a:gd name="T5" fmla="*/ 52 h 61"/>
                <a:gd name="T6" fmla="*/ 55 w 69"/>
                <a:gd name="T7" fmla="*/ 44 h 61"/>
                <a:gd name="T8" fmla="*/ 42 w 69"/>
                <a:gd name="T9" fmla="*/ 10 h 61"/>
                <a:gd name="T10" fmla="*/ 4 w 69"/>
                <a:gd name="T11" fmla="*/ 21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1">
                  <a:moveTo>
                    <a:pt x="0" y="37"/>
                  </a:moveTo>
                  <a:cubicBezTo>
                    <a:pt x="2" y="40"/>
                    <a:pt x="8" y="45"/>
                    <a:pt x="11" y="49"/>
                  </a:cubicBezTo>
                  <a:cubicBezTo>
                    <a:pt x="16" y="57"/>
                    <a:pt x="15" y="61"/>
                    <a:pt x="26" y="61"/>
                  </a:cubicBezTo>
                  <a:cubicBezTo>
                    <a:pt x="34" y="60"/>
                    <a:pt x="61" y="56"/>
                    <a:pt x="64" y="50"/>
                  </a:cubicBezTo>
                  <a:cubicBezTo>
                    <a:pt x="69" y="41"/>
                    <a:pt x="54" y="20"/>
                    <a:pt x="48" y="13"/>
                  </a:cubicBezTo>
                  <a:cubicBezTo>
                    <a:pt x="35" y="0"/>
                    <a:pt x="14" y="15"/>
                    <a:pt x="4" y="24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0" name="Freeform 948">
              <a:extLst>
                <a:ext uri="{FF2B5EF4-FFF2-40B4-BE49-F238E27FC236}">
                  <a16:creationId xmlns:a16="http://schemas.microsoft.com/office/drawing/2014/main" id="{85CD946E-5EF1-460C-8A12-29A27A811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957"/>
              <a:ext cx="107" cy="98"/>
            </a:xfrm>
            <a:custGeom>
              <a:avLst/>
              <a:gdLst>
                <a:gd name="T0" fmla="*/ 0 w 112"/>
                <a:gd name="T1" fmla="*/ 9 h 102"/>
                <a:gd name="T2" fmla="*/ 11 w 112"/>
                <a:gd name="T3" fmla="*/ 24 h 102"/>
                <a:gd name="T4" fmla="*/ 25 w 112"/>
                <a:gd name="T5" fmla="*/ 44 h 102"/>
                <a:gd name="T6" fmla="*/ 40 w 112"/>
                <a:gd name="T7" fmla="*/ 58 h 102"/>
                <a:gd name="T8" fmla="*/ 43 w 112"/>
                <a:gd name="T9" fmla="*/ 66 h 102"/>
                <a:gd name="T10" fmla="*/ 39 w 112"/>
                <a:gd name="T11" fmla="*/ 71 h 102"/>
                <a:gd name="T12" fmla="*/ 40 w 112"/>
                <a:gd name="T13" fmla="*/ 78 h 102"/>
                <a:gd name="T14" fmla="*/ 66 w 112"/>
                <a:gd name="T15" fmla="*/ 87 h 102"/>
                <a:gd name="T16" fmla="*/ 91 w 112"/>
                <a:gd name="T17" fmla="*/ 84 h 102"/>
                <a:gd name="T18" fmla="*/ 90 w 112"/>
                <a:gd name="T19" fmla="*/ 57 h 102"/>
                <a:gd name="T20" fmla="*/ 69 w 112"/>
                <a:gd name="T21" fmla="*/ 27 h 102"/>
                <a:gd name="T22" fmla="*/ 32 w 112"/>
                <a:gd name="T23" fmla="*/ 9 h 102"/>
                <a:gd name="T24" fmla="*/ 4 w 112"/>
                <a:gd name="T25" fmla="*/ 3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2" h="102">
                  <a:moveTo>
                    <a:pt x="0" y="9"/>
                  </a:moveTo>
                  <a:cubicBezTo>
                    <a:pt x="8" y="11"/>
                    <a:pt x="11" y="20"/>
                    <a:pt x="12" y="27"/>
                  </a:cubicBezTo>
                  <a:cubicBezTo>
                    <a:pt x="13" y="38"/>
                    <a:pt x="20" y="43"/>
                    <a:pt x="28" y="50"/>
                  </a:cubicBezTo>
                  <a:cubicBezTo>
                    <a:pt x="33" y="54"/>
                    <a:pt x="42" y="59"/>
                    <a:pt x="46" y="65"/>
                  </a:cubicBezTo>
                  <a:cubicBezTo>
                    <a:pt x="47" y="68"/>
                    <a:pt x="49" y="72"/>
                    <a:pt x="49" y="75"/>
                  </a:cubicBezTo>
                  <a:cubicBezTo>
                    <a:pt x="49" y="78"/>
                    <a:pt x="47" y="78"/>
                    <a:pt x="45" y="80"/>
                  </a:cubicBezTo>
                  <a:cubicBezTo>
                    <a:pt x="43" y="83"/>
                    <a:pt x="44" y="84"/>
                    <a:pt x="46" y="87"/>
                  </a:cubicBezTo>
                  <a:cubicBezTo>
                    <a:pt x="54" y="95"/>
                    <a:pt x="64" y="97"/>
                    <a:pt x="75" y="99"/>
                  </a:cubicBezTo>
                  <a:cubicBezTo>
                    <a:pt x="85" y="100"/>
                    <a:pt x="96" y="102"/>
                    <a:pt x="104" y="95"/>
                  </a:cubicBezTo>
                  <a:cubicBezTo>
                    <a:pt x="112" y="86"/>
                    <a:pt x="107" y="73"/>
                    <a:pt x="103" y="63"/>
                  </a:cubicBezTo>
                  <a:cubicBezTo>
                    <a:pt x="98" y="52"/>
                    <a:pt x="89" y="37"/>
                    <a:pt x="78" y="30"/>
                  </a:cubicBezTo>
                  <a:cubicBezTo>
                    <a:pt x="65" y="23"/>
                    <a:pt x="51" y="15"/>
                    <a:pt x="38" y="9"/>
                  </a:cubicBezTo>
                  <a:cubicBezTo>
                    <a:pt x="27" y="4"/>
                    <a:pt x="15" y="0"/>
                    <a:pt x="4" y="3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1" name="Freeform 949">
              <a:extLst>
                <a:ext uri="{FF2B5EF4-FFF2-40B4-BE49-F238E27FC236}">
                  <a16:creationId xmlns:a16="http://schemas.microsoft.com/office/drawing/2014/main" id="{E5BD3AC6-6E9B-4E6A-B0ED-D64E825D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013"/>
              <a:ext cx="83" cy="50"/>
            </a:xfrm>
            <a:custGeom>
              <a:avLst/>
              <a:gdLst>
                <a:gd name="T0" fmla="*/ 52 w 86"/>
                <a:gd name="T1" fmla="*/ 5 h 53"/>
                <a:gd name="T2" fmla="*/ 51 w 86"/>
                <a:gd name="T3" fmla="*/ 21 h 53"/>
                <a:gd name="T4" fmla="*/ 62 w 86"/>
                <a:gd name="T5" fmla="*/ 29 h 53"/>
                <a:gd name="T6" fmla="*/ 69 w 86"/>
                <a:gd name="T7" fmla="*/ 33 h 53"/>
                <a:gd name="T8" fmla="*/ 65 w 86"/>
                <a:gd name="T9" fmla="*/ 40 h 53"/>
                <a:gd name="T10" fmla="*/ 22 w 86"/>
                <a:gd name="T11" fmla="*/ 41 h 53"/>
                <a:gd name="T12" fmla="*/ 7 w 86"/>
                <a:gd name="T13" fmla="*/ 36 h 53"/>
                <a:gd name="T14" fmla="*/ 0 w 86"/>
                <a:gd name="T15" fmla="*/ 20 h 53"/>
                <a:gd name="T16" fmla="*/ 11 w 86"/>
                <a:gd name="T17" fmla="*/ 5 h 53"/>
                <a:gd name="T18" fmla="*/ 31 w 86"/>
                <a:gd name="T19" fmla="*/ 1 h 53"/>
                <a:gd name="T20" fmla="*/ 41 w 86"/>
                <a:gd name="T21" fmla="*/ 1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3">
                  <a:moveTo>
                    <a:pt x="58" y="5"/>
                  </a:moveTo>
                  <a:cubicBezTo>
                    <a:pt x="50" y="5"/>
                    <a:pt x="55" y="20"/>
                    <a:pt x="57" y="24"/>
                  </a:cubicBezTo>
                  <a:cubicBezTo>
                    <a:pt x="60" y="28"/>
                    <a:pt x="63" y="32"/>
                    <a:pt x="68" y="35"/>
                  </a:cubicBezTo>
                  <a:cubicBezTo>
                    <a:pt x="71" y="37"/>
                    <a:pt x="75" y="37"/>
                    <a:pt x="78" y="39"/>
                  </a:cubicBezTo>
                  <a:cubicBezTo>
                    <a:pt x="86" y="42"/>
                    <a:pt x="76" y="46"/>
                    <a:pt x="72" y="47"/>
                  </a:cubicBezTo>
                  <a:cubicBezTo>
                    <a:pt x="56" y="51"/>
                    <a:pt x="41" y="53"/>
                    <a:pt x="25" y="49"/>
                  </a:cubicBezTo>
                  <a:cubicBezTo>
                    <a:pt x="19" y="48"/>
                    <a:pt x="12" y="46"/>
                    <a:pt x="7" y="42"/>
                  </a:cubicBezTo>
                  <a:cubicBezTo>
                    <a:pt x="2" y="37"/>
                    <a:pt x="0" y="30"/>
                    <a:pt x="0" y="23"/>
                  </a:cubicBezTo>
                  <a:cubicBezTo>
                    <a:pt x="0" y="15"/>
                    <a:pt x="5" y="9"/>
                    <a:pt x="11" y="5"/>
                  </a:cubicBezTo>
                  <a:cubicBezTo>
                    <a:pt x="18" y="1"/>
                    <a:pt x="26" y="1"/>
                    <a:pt x="34" y="1"/>
                  </a:cubicBezTo>
                  <a:cubicBezTo>
                    <a:pt x="38" y="0"/>
                    <a:pt x="41" y="0"/>
                    <a:pt x="45" y="1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2" name="Freeform 950">
              <a:extLst>
                <a:ext uri="{FF2B5EF4-FFF2-40B4-BE49-F238E27FC236}">
                  <a16:creationId xmlns:a16="http://schemas.microsoft.com/office/drawing/2014/main" id="{F54F8B41-74B9-4BFA-ADA5-86212AD1B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2057"/>
              <a:ext cx="56" cy="91"/>
            </a:xfrm>
            <a:custGeom>
              <a:avLst/>
              <a:gdLst>
                <a:gd name="T0" fmla="*/ 1 w 59"/>
                <a:gd name="T1" fmla="*/ 46 h 95"/>
                <a:gd name="T2" fmla="*/ 11 w 59"/>
                <a:gd name="T3" fmla="*/ 62 h 95"/>
                <a:gd name="T4" fmla="*/ 11 w 59"/>
                <a:gd name="T5" fmla="*/ 74 h 95"/>
                <a:gd name="T6" fmla="*/ 21 w 59"/>
                <a:gd name="T7" fmla="*/ 68 h 95"/>
                <a:gd name="T8" fmla="*/ 31 w 59"/>
                <a:gd name="T9" fmla="*/ 54 h 95"/>
                <a:gd name="T10" fmla="*/ 43 w 59"/>
                <a:gd name="T11" fmla="*/ 41 h 95"/>
                <a:gd name="T12" fmla="*/ 47 w 59"/>
                <a:gd name="T13" fmla="*/ 9 h 95"/>
                <a:gd name="T14" fmla="*/ 41 w 59"/>
                <a:gd name="T15" fmla="*/ 0 h 95"/>
                <a:gd name="T16" fmla="*/ 25 w 59"/>
                <a:gd name="T17" fmla="*/ 10 h 95"/>
                <a:gd name="T18" fmla="*/ 2 w 59"/>
                <a:gd name="T19" fmla="*/ 33 h 95"/>
                <a:gd name="T20" fmla="*/ 0 w 59"/>
                <a:gd name="T21" fmla="*/ 35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95">
                  <a:moveTo>
                    <a:pt x="1" y="52"/>
                  </a:moveTo>
                  <a:cubicBezTo>
                    <a:pt x="9" y="51"/>
                    <a:pt x="14" y="66"/>
                    <a:pt x="14" y="71"/>
                  </a:cubicBezTo>
                  <a:cubicBezTo>
                    <a:pt x="15" y="75"/>
                    <a:pt x="14" y="80"/>
                    <a:pt x="14" y="84"/>
                  </a:cubicBezTo>
                  <a:cubicBezTo>
                    <a:pt x="14" y="95"/>
                    <a:pt x="22" y="80"/>
                    <a:pt x="24" y="77"/>
                  </a:cubicBezTo>
                  <a:cubicBezTo>
                    <a:pt x="28" y="72"/>
                    <a:pt x="33" y="66"/>
                    <a:pt x="37" y="61"/>
                  </a:cubicBezTo>
                  <a:cubicBezTo>
                    <a:pt x="40" y="56"/>
                    <a:pt x="45" y="52"/>
                    <a:pt x="49" y="47"/>
                  </a:cubicBezTo>
                  <a:cubicBezTo>
                    <a:pt x="57" y="37"/>
                    <a:pt x="59" y="22"/>
                    <a:pt x="56" y="9"/>
                  </a:cubicBezTo>
                  <a:cubicBezTo>
                    <a:pt x="54" y="4"/>
                    <a:pt x="53" y="0"/>
                    <a:pt x="47" y="0"/>
                  </a:cubicBezTo>
                  <a:cubicBezTo>
                    <a:pt x="40" y="1"/>
                    <a:pt x="34" y="6"/>
                    <a:pt x="28" y="10"/>
                  </a:cubicBezTo>
                  <a:cubicBezTo>
                    <a:pt x="19" y="17"/>
                    <a:pt x="9" y="27"/>
                    <a:pt x="2" y="37"/>
                  </a:cubicBezTo>
                  <a:cubicBezTo>
                    <a:pt x="2" y="39"/>
                    <a:pt x="1" y="40"/>
                    <a:pt x="0" y="41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3" name="Freeform 951">
              <a:extLst>
                <a:ext uri="{FF2B5EF4-FFF2-40B4-BE49-F238E27FC236}">
                  <a16:creationId xmlns:a16="http://schemas.microsoft.com/office/drawing/2014/main" id="{9192563A-6D78-4FE4-982B-F8CBDCB20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2121"/>
              <a:ext cx="58" cy="77"/>
            </a:xfrm>
            <a:custGeom>
              <a:avLst/>
              <a:gdLst>
                <a:gd name="T0" fmla="*/ 0 w 61"/>
                <a:gd name="T1" fmla="*/ 0 h 81"/>
                <a:gd name="T2" fmla="*/ 7 w 61"/>
                <a:gd name="T3" fmla="*/ 18 h 81"/>
                <a:gd name="T4" fmla="*/ 7 w 61"/>
                <a:gd name="T5" fmla="*/ 31 h 81"/>
                <a:gd name="T6" fmla="*/ 7 w 61"/>
                <a:gd name="T7" fmla="*/ 55 h 81"/>
                <a:gd name="T8" fmla="*/ 12 w 61"/>
                <a:gd name="T9" fmla="*/ 65 h 81"/>
                <a:gd name="T10" fmla="*/ 37 w 61"/>
                <a:gd name="T11" fmla="*/ 59 h 81"/>
                <a:gd name="T12" fmla="*/ 50 w 61"/>
                <a:gd name="T13" fmla="*/ 31 h 81"/>
                <a:gd name="T14" fmla="*/ 36 w 61"/>
                <a:gd name="T15" fmla="*/ 10 h 81"/>
                <a:gd name="T16" fmla="*/ 4 w 61"/>
                <a:gd name="T17" fmla="*/ 0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81">
                  <a:moveTo>
                    <a:pt x="0" y="0"/>
                  </a:moveTo>
                  <a:cubicBezTo>
                    <a:pt x="1" y="7"/>
                    <a:pt x="6" y="14"/>
                    <a:pt x="7" y="21"/>
                  </a:cubicBezTo>
                  <a:cubicBezTo>
                    <a:pt x="8" y="27"/>
                    <a:pt x="8" y="32"/>
                    <a:pt x="7" y="37"/>
                  </a:cubicBezTo>
                  <a:cubicBezTo>
                    <a:pt x="6" y="46"/>
                    <a:pt x="4" y="56"/>
                    <a:pt x="7" y="64"/>
                  </a:cubicBezTo>
                  <a:cubicBezTo>
                    <a:pt x="8" y="68"/>
                    <a:pt x="11" y="73"/>
                    <a:pt x="15" y="76"/>
                  </a:cubicBezTo>
                  <a:cubicBezTo>
                    <a:pt x="24" y="81"/>
                    <a:pt x="35" y="74"/>
                    <a:pt x="43" y="68"/>
                  </a:cubicBezTo>
                  <a:cubicBezTo>
                    <a:pt x="52" y="61"/>
                    <a:pt x="61" y="49"/>
                    <a:pt x="59" y="37"/>
                  </a:cubicBezTo>
                  <a:cubicBezTo>
                    <a:pt x="58" y="28"/>
                    <a:pt x="49" y="17"/>
                    <a:pt x="42" y="11"/>
                  </a:cubicBezTo>
                  <a:cubicBezTo>
                    <a:pt x="32" y="4"/>
                    <a:pt x="15" y="1"/>
                    <a:pt x="4" y="0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4" name="Freeform 952">
              <a:extLst>
                <a:ext uri="{FF2B5EF4-FFF2-40B4-BE49-F238E27FC236}">
                  <a16:creationId xmlns:a16="http://schemas.microsoft.com/office/drawing/2014/main" id="{6C5F6BD7-4FD0-4AB6-89D9-4CECED532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014"/>
              <a:ext cx="37" cy="44"/>
            </a:xfrm>
            <a:custGeom>
              <a:avLst/>
              <a:gdLst>
                <a:gd name="T0" fmla="*/ 5 w 38"/>
                <a:gd name="T1" fmla="*/ 0 h 45"/>
                <a:gd name="T2" fmla="*/ 10 w 38"/>
                <a:gd name="T3" fmla="*/ 24 h 45"/>
                <a:gd name="T4" fmla="*/ 35 w 38"/>
                <a:gd name="T5" fmla="*/ 4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5">
                  <a:moveTo>
                    <a:pt x="5" y="0"/>
                  </a:moveTo>
                  <a:cubicBezTo>
                    <a:pt x="0" y="7"/>
                    <a:pt x="5" y="22"/>
                    <a:pt x="10" y="27"/>
                  </a:cubicBezTo>
                  <a:cubicBezTo>
                    <a:pt x="18" y="35"/>
                    <a:pt x="32" y="35"/>
                    <a:pt x="38" y="4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5" name="Freeform 953">
              <a:extLst>
                <a:ext uri="{FF2B5EF4-FFF2-40B4-BE49-F238E27FC236}">
                  <a16:creationId xmlns:a16="http://schemas.microsoft.com/office/drawing/2014/main" id="{B5504F46-9A2D-46F1-8D16-E7DA9D79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2090"/>
              <a:ext cx="69" cy="17"/>
            </a:xfrm>
            <a:custGeom>
              <a:avLst/>
              <a:gdLst>
                <a:gd name="T0" fmla="*/ 0 w 73"/>
                <a:gd name="T1" fmla="*/ 0 h 18"/>
                <a:gd name="T2" fmla="*/ 9 w 73"/>
                <a:gd name="T3" fmla="*/ 11 h 18"/>
                <a:gd name="T4" fmla="*/ 25 w 73"/>
                <a:gd name="T5" fmla="*/ 14 h 18"/>
                <a:gd name="T6" fmla="*/ 61 w 73"/>
                <a:gd name="T7" fmla="*/ 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18">
                  <a:moveTo>
                    <a:pt x="0" y="0"/>
                  </a:moveTo>
                  <a:cubicBezTo>
                    <a:pt x="5" y="4"/>
                    <a:pt x="7" y="10"/>
                    <a:pt x="12" y="14"/>
                  </a:cubicBezTo>
                  <a:cubicBezTo>
                    <a:pt x="16" y="18"/>
                    <a:pt x="24" y="17"/>
                    <a:pt x="30" y="17"/>
                  </a:cubicBezTo>
                  <a:cubicBezTo>
                    <a:pt x="47" y="17"/>
                    <a:pt x="59" y="9"/>
                    <a:pt x="73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6" name="Freeform 954">
              <a:extLst>
                <a:ext uri="{FF2B5EF4-FFF2-40B4-BE49-F238E27FC236}">
                  <a16:creationId xmlns:a16="http://schemas.microsoft.com/office/drawing/2014/main" id="{4EE7C970-8E1C-419E-A2F1-E84AED0F3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103"/>
              <a:ext cx="20" cy="42"/>
            </a:xfrm>
            <a:custGeom>
              <a:avLst/>
              <a:gdLst>
                <a:gd name="T0" fmla="*/ 0 w 21"/>
                <a:gd name="T1" fmla="*/ 0 h 44"/>
                <a:gd name="T2" fmla="*/ 12 w 21"/>
                <a:gd name="T3" fmla="*/ 38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4">
                  <a:moveTo>
                    <a:pt x="0" y="0"/>
                  </a:moveTo>
                  <a:cubicBezTo>
                    <a:pt x="12" y="10"/>
                    <a:pt x="21" y="27"/>
                    <a:pt x="15" y="4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7" name="Freeform 955">
              <a:extLst>
                <a:ext uri="{FF2B5EF4-FFF2-40B4-BE49-F238E27FC236}">
                  <a16:creationId xmlns:a16="http://schemas.microsoft.com/office/drawing/2014/main" id="{3B06B0FE-FD29-4247-84AB-63077502F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959"/>
              <a:ext cx="50" cy="89"/>
            </a:xfrm>
            <a:custGeom>
              <a:avLst/>
              <a:gdLst>
                <a:gd name="T0" fmla="*/ 0 w 52"/>
                <a:gd name="T1" fmla="*/ 0 h 93"/>
                <a:gd name="T2" fmla="*/ 10 w 52"/>
                <a:gd name="T3" fmla="*/ 22 h 93"/>
                <a:gd name="T4" fmla="*/ 22 w 52"/>
                <a:gd name="T5" fmla="*/ 39 h 93"/>
                <a:gd name="T6" fmla="*/ 37 w 52"/>
                <a:gd name="T7" fmla="*/ 75 h 93"/>
                <a:gd name="T8" fmla="*/ 34 w 52"/>
                <a:gd name="T9" fmla="*/ 8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3">
                  <a:moveTo>
                    <a:pt x="0" y="0"/>
                  </a:moveTo>
                  <a:cubicBezTo>
                    <a:pt x="7" y="6"/>
                    <a:pt x="8" y="16"/>
                    <a:pt x="10" y="25"/>
                  </a:cubicBezTo>
                  <a:cubicBezTo>
                    <a:pt x="12" y="35"/>
                    <a:pt x="17" y="39"/>
                    <a:pt x="25" y="45"/>
                  </a:cubicBezTo>
                  <a:cubicBezTo>
                    <a:pt x="37" y="56"/>
                    <a:pt x="52" y="68"/>
                    <a:pt x="41" y="86"/>
                  </a:cubicBezTo>
                  <a:cubicBezTo>
                    <a:pt x="39" y="88"/>
                    <a:pt x="37" y="90"/>
                    <a:pt x="37" y="9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8" name="Freeform 956">
              <a:extLst>
                <a:ext uri="{FF2B5EF4-FFF2-40B4-BE49-F238E27FC236}">
                  <a16:creationId xmlns:a16="http://schemas.microsoft.com/office/drawing/2014/main" id="{BC2C266D-11C2-4B54-AC48-8B00C557B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112"/>
              <a:ext cx="27" cy="88"/>
            </a:xfrm>
            <a:custGeom>
              <a:avLst/>
              <a:gdLst>
                <a:gd name="T0" fmla="*/ 1 w 28"/>
                <a:gd name="T1" fmla="*/ 1 h 92"/>
                <a:gd name="T2" fmla="*/ 0 w 28"/>
                <a:gd name="T3" fmla="*/ 1 h 92"/>
                <a:gd name="T4" fmla="*/ 8 w 28"/>
                <a:gd name="T5" fmla="*/ 20 h 92"/>
                <a:gd name="T6" fmla="*/ 10 w 28"/>
                <a:gd name="T7" fmla="*/ 42 h 92"/>
                <a:gd name="T8" fmla="*/ 12 w 28"/>
                <a:gd name="T9" fmla="*/ 62 h 92"/>
                <a:gd name="T10" fmla="*/ 25 w 28"/>
                <a:gd name="T11" fmla="*/ 80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92">
                  <a:moveTo>
                    <a:pt x="1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2" y="9"/>
                    <a:pt x="7" y="14"/>
                    <a:pt x="8" y="23"/>
                  </a:cubicBezTo>
                  <a:cubicBezTo>
                    <a:pt x="10" y="31"/>
                    <a:pt x="10" y="40"/>
                    <a:pt x="10" y="48"/>
                  </a:cubicBezTo>
                  <a:cubicBezTo>
                    <a:pt x="11" y="56"/>
                    <a:pt x="9" y="64"/>
                    <a:pt x="12" y="71"/>
                  </a:cubicBezTo>
                  <a:cubicBezTo>
                    <a:pt x="14" y="80"/>
                    <a:pt x="21" y="86"/>
                    <a:pt x="28" y="9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9" name="Freeform 957">
              <a:extLst>
                <a:ext uri="{FF2B5EF4-FFF2-40B4-BE49-F238E27FC236}">
                  <a16:creationId xmlns:a16="http://schemas.microsoft.com/office/drawing/2014/main" id="{B811F25E-DBF1-4D14-B4E4-D80D65D51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2196"/>
              <a:ext cx="79" cy="44"/>
            </a:xfrm>
            <a:custGeom>
              <a:avLst/>
              <a:gdLst>
                <a:gd name="T0" fmla="*/ 0 w 83"/>
                <a:gd name="T1" fmla="*/ 29 h 45"/>
                <a:gd name="T2" fmla="*/ 21 w 83"/>
                <a:gd name="T3" fmla="*/ 28 h 45"/>
                <a:gd name="T4" fmla="*/ 29 w 83"/>
                <a:gd name="T5" fmla="*/ 31 h 45"/>
                <a:gd name="T6" fmla="*/ 34 w 83"/>
                <a:gd name="T7" fmla="*/ 36 h 45"/>
                <a:gd name="T8" fmla="*/ 42 w 83"/>
                <a:gd name="T9" fmla="*/ 31 h 45"/>
                <a:gd name="T10" fmla="*/ 50 w 83"/>
                <a:gd name="T11" fmla="*/ 30 h 45"/>
                <a:gd name="T12" fmla="*/ 64 w 83"/>
                <a:gd name="T13" fmla="*/ 42 h 45"/>
                <a:gd name="T14" fmla="*/ 67 w 83"/>
                <a:gd name="T15" fmla="*/ 18 h 45"/>
                <a:gd name="T16" fmla="*/ 47 w 83"/>
                <a:gd name="T17" fmla="*/ 1 h 45"/>
                <a:gd name="T18" fmla="*/ 4 w 83"/>
                <a:gd name="T19" fmla="*/ 2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45">
                  <a:moveTo>
                    <a:pt x="0" y="32"/>
                  </a:moveTo>
                  <a:cubicBezTo>
                    <a:pt x="8" y="32"/>
                    <a:pt x="16" y="30"/>
                    <a:pt x="24" y="31"/>
                  </a:cubicBezTo>
                  <a:cubicBezTo>
                    <a:pt x="27" y="31"/>
                    <a:pt x="31" y="32"/>
                    <a:pt x="34" y="34"/>
                  </a:cubicBezTo>
                  <a:cubicBezTo>
                    <a:pt x="36" y="35"/>
                    <a:pt x="38" y="39"/>
                    <a:pt x="40" y="39"/>
                  </a:cubicBezTo>
                  <a:cubicBezTo>
                    <a:pt x="42" y="39"/>
                    <a:pt x="46" y="34"/>
                    <a:pt x="48" y="34"/>
                  </a:cubicBezTo>
                  <a:cubicBezTo>
                    <a:pt x="51" y="33"/>
                    <a:pt x="56" y="32"/>
                    <a:pt x="59" y="33"/>
                  </a:cubicBezTo>
                  <a:cubicBezTo>
                    <a:pt x="65" y="34"/>
                    <a:pt x="73" y="39"/>
                    <a:pt x="74" y="45"/>
                  </a:cubicBezTo>
                  <a:cubicBezTo>
                    <a:pt x="82" y="40"/>
                    <a:pt x="83" y="26"/>
                    <a:pt x="78" y="18"/>
                  </a:cubicBezTo>
                  <a:cubicBezTo>
                    <a:pt x="73" y="9"/>
                    <a:pt x="64" y="2"/>
                    <a:pt x="54" y="1"/>
                  </a:cubicBezTo>
                  <a:cubicBezTo>
                    <a:pt x="35" y="0"/>
                    <a:pt x="17" y="11"/>
                    <a:pt x="4" y="22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Freeform 958">
              <a:extLst>
                <a:ext uri="{FF2B5EF4-FFF2-40B4-BE49-F238E27FC236}">
                  <a16:creationId xmlns:a16="http://schemas.microsoft.com/office/drawing/2014/main" id="{88023A1C-A917-469D-807E-4B611B3BB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2203"/>
              <a:ext cx="68" cy="53"/>
            </a:xfrm>
            <a:custGeom>
              <a:avLst/>
              <a:gdLst>
                <a:gd name="T0" fmla="*/ 0 w 71"/>
                <a:gd name="T1" fmla="*/ 35 h 55"/>
                <a:gd name="T2" fmla="*/ 57 w 71"/>
                <a:gd name="T3" fmla="*/ 49 h 55"/>
                <a:gd name="T4" fmla="*/ 60 w 71"/>
                <a:gd name="T5" fmla="*/ 24 h 55"/>
                <a:gd name="T6" fmla="*/ 42 w 71"/>
                <a:gd name="T7" fmla="*/ 3 h 55"/>
                <a:gd name="T8" fmla="*/ 2 w 71"/>
                <a:gd name="T9" fmla="*/ 24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5">
                  <a:moveTo>
                    <a:pt x="0" y="38"/>
                  </a:moveTo>
                  <a:cubicBezTo>
                    <a:pt x="23" y="23"/>
                    <a:pt x="51" y="35"/>
                    <a:pt x="65" y="55"/>
                  </a:cubicBezTo>
                  <a:cubicBezTo>
                    <a:pt x="71" y="50"/>
                    <a:pt x="71" y="34"/>
                    <a:pt x="69" y="27"/>
                  </a:cubicBezTo>
                  <a:cubicBezTo>
                    <a:pt x="66" y="18"/>
                    <a:pt x="58" y="5"/>
                    <a:pt x="48" y="3"/>
                  </a:cubicBezTo>
                  <a:cubicBezTo>
                    <a:pt x="29" y="0"/>
                    <a:pt x="11" y="12"/>
                    <a:pt x="2" y="2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Freeform 959">
              <a:extLst>
                <a:ext uri="{FF2B5EF4-FFF2-40B4-BE49-F238E27FC236}">
                  <a16:creationId xmlns:a16="http://schemas.microsoft.com/office/drawing/2014/main" id="{B134D9BF-0952-4883-8F0F-8A1BFE0D6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2224"/>
              <a:ext cx="81" cy="18"/>
            </a:xfrm>
            <a:custGeom>
              <a:avLst/>
              <a:gdLst>
                <a:gd name="T0" fmla="*/ 0 w 84"/>
                <a:gd name="T1" fmla="*/ 3 h 19"/>
                <a:gd name="T2" fmla="*/ 16 w 84"/>
                <a:gd name="T3" fmla="*/ 0 h 19"/>
                <a:gd name="T4" fmla="*/ 35 w 84"/>
                <a:gd name="T5" fmla="*/ 4 h 19"/>
                <a:gd name="T6" fmla="*/ 45 w 84"/>
                <a:gd name="T7" fmla="*/ 9 h 19"/>
                <a:gd name="T8" fmla="*/ 63 w 84"/>
                <a:gd name="T9" fmla="*/ 4 h 19"/>
                <a:gd name="T10" fmla="*/ 75 w 84"/>
                <a:gd name="T11" fmla="*/ 1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19">
                  <a:moveTo>
                    <a:pt x="0" y="3"/>
                  </a:moveTo>
                  <a:cubicBezTo>
                    <a:pt x="7" y="3"/>
                    <a:pt x="12" y="0"/>
                    <a:pt x="19" y="0"/>
                  </a:cubicBezTo>
                  <a:cubicBezTo>
                    <a:pt x="25" y="1"/>
                    <a:pt x="33" y="1"/>
                    <a:pt x="38" y="4"/>
                  </a:cubicBezTo>
                  <a:cubicBezTo>
                    <a:pt x="44" y="6"/>
                    <a:pt x="45" y="13"/>
                    <a:pt x="51" y="9"/>
                  </a:cubicBezTo>
                  <a:cubicBezTo>
                    <a:pt x="56" y="5"/>
                    <a:pt x="63" y="2"/>
                    <a:pt x="69" y="4"/>
                  </a:cubicBezTo>
                  <a:cubicBezTo>
                    <a:pt x="76" y="6"/>
                    <a:pt x="80" y="13"/>
                    <a:pt x="84" y="1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2" name="Freeform 960">
              <a:extLst>
                <a:ext uri="{FF2B5EF4-FFF2-40B4-BE49-F238E27FC236}">
                  <a16:creationId xmlns:a16="http://schemas.microsoft.com/office/drawing/2014/main" id="{F1B0CABF-484E-4535-AD87-6507BDAF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231"/>
              <a:ext cx="73" cy="27"/>
            </a:xfrm>
            <a:custGeom>
              <a:avLst/>
              <a:gdLst>
                <a:gd name="T0" fmla="*/ 0 w 76"/>
                <a:gd name="T1" fmla="*/ 10 h 28"/>
                <a:gd name="T2" fmla="*/ 37 w 76"/>
                <a:gd name="T3" fmla="*/ 5 h 28"/>
                <a:gd name="T4" fmla="*/ 56 w 76"/>
                <a:gd name="T5" fmla="*/ 14 h 28"/>
                <a:gd name="T6" fmla="*/ 67 w 76"/>
                <a:gd name="T7" fmla="*/ 2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28">
                  <a:moveTo>
                    <a:pt x="0" y="10"/>
                  </a:moveTo>
                  <a:cubicBezTo>
                    <a:pt x="14" y="6"/>
                    <a:pt x="28" y="0"/>
                    <a:pt x="43" y="5"/>
                  </a:cubicBezTo>
                  <a:cubicBezTo>
                    <a:pt x="50" y="7"/>
                    <a:pt x="56" y="9"/>
                    <a:pt x="62" y="14"/>
                  </a:cubicBezTo>
                  <a:cubicBezTo>
                    <a:pt x="67" y="18"/>
                    <a:pt x="71" y="23"/>
                    <a:pt x="76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3" name="Freeform 961">
              <a:extLst>
                <a:ext uri="{FF2B5EF4-FFF2-40B4-BE49-F238E27FC236}">
                  <a16:creationId xmlns:a16="http://schemas.microsoft.com/office/drawing/2014/main" id="{8C5FF57E-95E8-4F48-AE16-B44B69395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209"/>
              <a:ext cx="47" cy="81"/>
            </a:xfrm>
            <a:custGeom>
              <a:avLst/>
              <a:gdLst>
                <a:gd name="T0" fmla="*/ 1 w 50"/>
                <a:gd name="T1" fmla="*/ 26 h 85"/>
                <a:gd name="T2" fmla="*/ 10 w 50"/>
                <a:gd name="T3" fmla="*/ 48 h 85"/>
                <a:gd name="T4" fmla="*/ 11 w 50"/>
                <a:gd name="T5" fmla="*/ 61 h 85"/>
                <a:gd name="T6" fmla="*/ 17 w 50"/>
                <a:gd name="T7" fmla="*/ 65 h 85"/>
                <a:gd name="T8" fmla="*/ 20 w 50"/>
                <a:gd name="T9" fmla="*/ 4 h 85"/>
                <a:gd name="T10" fmla="*/ 0 w 50"/>
                <a:gd name="T11" fmla="*/ 21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85">
                  <a:moveTo>
                    <a:pt x="1" y="29"/>
                  </a:moveTo>
                  <a:cubicBezTo>
                    <a:pt x="11" y="31"/>
                    <a:pt x="12" y="47"/>
                    <a:pt x="13" y="55"/>
                  </a:cubicBezTo>
                  <a:cubicBezTo>
                    <a:pt x="13" y="60"/>
                    <a:pt x="14" y="65"/>
                    <a:pt x="14" y="70"/>
                  </a:cubicBezTo>
                  <a:cubicBezTo>
                    <a:pt x="13" y="78"/>
                    <a:pt x="13" y="85"/>
                    <a:pt x="20" y="74"/>
                  </a:cubicBezTo>
                  <a:cubicBezTo>
                    <a:pt x="28" y="61"/>
                    <a:pt x="50" y="11"/>
                    <a:pt x="23" y="4"/>
                  </a:cubicBezTo>
                  <a:cubicBezTo>
                    <a:pt x="10" y="0"/>
                    <a:pt x="4" y="14"/>
                    <a:pt x="0" y="24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4" name="Freeform 962">
              <a:extLst>
                <a:ext uri="{FF2B5EF4-FFF2-40B4-BE49-F238E27FC236}">
                  <a16:creationId xmlns:a16="http://schemas.microsoft.com/office/drawing/2014/main" id="{D338FC57-78A8-490F-9C4C-EA4AF4691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307"/>
              <a:ext cx="69" cy="110"/>
            </a:xfrm>
            <a:custGeom>
              <a:avLst/>
              <a:gdLst>
                <a:gd name="T0" fmla="*/ 12 w 72"/>
                <a:gd name="T1" fmla="*/ 0 h 115"/>
                <a:gd name="T2" fmla="*/ 34 w 72"/>
                <a:gd name="T3" fmla="*/ 16 h 115"/>
                <a:gd name="T4" fmla="*/ 39 w 72"/>
                <a:gd name="T5" fmla="*/ 52 h 115"/>
                <a:gd name="T6" fmla="*/ 55 w 72"/>
                <a:gd name="T7" fmla="*/ 78 h 115"/>
                <a:gd name="T8" fmla="*/ 63 w 72"/>
                <a:gd name="T9" fmla="*/ 100 h 115"/>
                <a:gd name="T10" fmla="*/ 44 w 72"/>
                <a:gd name="T11" fmla="*/ 85 h 115"/>
                <a:gd name="T12" fmla="*/ 19 w 72"/>
                <a:gd name="T13" fmla="*/ 67 h 115"/>
                <a:gd name="T14" fmla="*/ 12 w 72"/>
                <a:gd name="T15" fmla="*/ 44 h 115"/>
                <a:gd name="T16" fmla="*/ 15 w 72"/>
                <a:gd name="T17" fmla="*/ 2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115">
                  <a:moveTo>
                    <a:pt x="15" y="0"/>
                  </a:moveTo>
                  <a:cubicBezTo>
                    <a:pt x="25" y="2"/>
                    <a:pt x="33" y="10"/>
                    <a:pt x="38" y="19"/>
                  </a:cubicBezTo>
                  <a:cubicBezTo>
                    <a:pt x="45" y="31"/>
                    <a:pt x="41" y="45"/>
                    <a:pt x="45" y="59"/>
                  </a:cubicBezTo>
                  <a:cubicBezTo>
                    <a:pt x="48" y="71"/>
                    <a:pt x="55" y="80"/>
                    <a:pt x="62" y="90"/>
                  </a:cubicBezTo>
                  <a:cubicBezTo>
                    <a:pt x="68" y="98"/>
                    <a:pt x="70" y="106"/>
                    <a:pt x="72" y="115"/>
                  </a:cubicBezTo>
                  <a:cubicBezTo>
                    <a:pt x="65" y="105"/>
                    <a:pt x="63" y="106"/>
                    <a:pt x="50" y="97"/>
                  </a:cubicBezTo>
                  <a:cubicBezTo>
                    <a:pt x="41" y="91"/>
                    <a:pt x="32" y="90"/>
                    <a:pt x="22" y="76"/>
                  </a:cubicBezTo>
                  <a:cubicBezTo>
                    <a:pt x="13" y="67"/>
                    <a:pt x="14" y="58"/>
                    <a:pt x="12" y="50"/>
                  </a:cubicBezTo>
                  <a:cubicBezTo>
                    <a:pt x="0" y="27"/>
                    <a:pt x="8" y="18"/>
                    <a:pt x="18" y="2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5" name="Freeform 963">
              <a:extLst>
                <a:ext uri="{FF2B5EF4-FFF2-40B4-BE49-F238E27FC236}">
                  <a16:creationId xmlns:a16="http://schemas.microsoft.com/office/drawing/2014/main" id="{C778200D-1E21-4FBC-9E44-6EA2B093F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300"/>
              <a:ext cx="55" cy="118"/>
            </a:xfrm>
            <a:custGeom>
              <a:avLst/>
              <a:gdLst>
                <a:gd name="T0" fmla="*/ 0 w 57"/>
                <a:gd name="T1" fmla="*/ 0 h 123"/>
                <a:gd name="T2" fmla="*/ 24 w 57"/>
                <a:gd name="T3" fmla="*/ 36 h 123"/>
                <a:gd name="T4" fmla="*/ 27 w 57"/>
                <a:gd name="T5" fmla="*/ 59 h 123"/>
                <a:gd name="T6" fmla="*/ 39 w 57"/>
                <a:gd name="T7" fmla="*/ 80 h 123"/>
                <a:gd name="T8" fmla="*/ 51 w 57"/>
                <a:gd name="T9" fmla="*/ 108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cubicBezTo>
                    <a:pt x="15" y="7"/>
                    <a:pt x="24" y="27"/>
                    <a:pt x="27" y="42"/>
                  </a:cubicBezTo>
                  <a:cubicBezTo>
                    <a:pt x="29" y="50"/>
                    <a:pt x="28" y="60"/>
                    <a:pt x="30" y="68"/>
                  </a:cubicBezTo>
                  <a:cubicBezTo>
                    <a:pt x="32" y="76"/>
                    <a:pt x="37" y="83"/>
                    <a:pt x="42" y="90"/>
                  </a:cubicBezTo>
                  <a:cubicBezTo>
                    <a:pt x="49" y="100"/>
                    <a:pt x="53" y="111"/>
                    <a:pt x="57" y="12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6" name="Freeform 964">
              <a:extLst>
                <a:ext uri="{FF2B5EF4-FFF2-40B4-BE49-F238E27FC236}">
                  <a16:creationId xmlns:a16="http://schemas.microsoft.com/office/drawing/2014/main" id="{DFD3AE9A-6E23-425F-87E9-0AD099DE1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234"/>
              <a:ext cx="15" cy="62"/>
            </a:xfrm>
            <a:custGeom>
              <a:avLst/>
              <a:gdLst>
                <a:gd name="T0" fmla="*/ 0 w 16"/>
                <a:gd name="T1" fmla="*/ 0 h 65"/>
                <a:gd name="T2" fmla="*/ 8 w 16"/>
                <a:gd name="T3" fmla="*/ 10 h 65"/>
                <a:gd name="T4" fmla="*/ 10 w 16"/>
                <a:gd name="T5" fmla="*/ 27 h 65"/>
                <a:gd name="T6" fmla="*/ 13 w 16"/>
                <a:gd name="T7" fmla="*/ 56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5">
                  <a:moveTo>
                    <a:pt x="0" y="0"/>
                  </a:moveTo>
                  <a:cubicBezTo>
                    <a:pt x="4" y="4"/>
                    <a:pt x="8" y="6"/>
                    <a:pt x="9" y="12"/>
                  </a:cubicBezTo>
                  <a:cubicBezTo>
                    <a:pt x="10" y="19"/>
                    <a:pt x="12" y="24"/>
                    <a:pt x="13" y="30"/>
                  </a:cubicBezTo>
                  <a:cubicBezTo>
                    <a:pt x="14" y="42"/>
                    <a:pt x="13" y="54"/>
                    <a:pt x="16" y="6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7" name="Freeform 965">
              <a:extLst>
                <a:ext uri="{FF2B5EF4-FFF2-40B4-BE49-F238E27FC236}">
                  <a16:creationId xmlns:a16="http://schemas.microsoft.com/office/drawing/2014/main" id="{EE722F27-2CA9-4D39-9653-2892B2DE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2111"/>
              <a:ext cx="18" cy="72"/>
            </a:xfrm>
            <a:custGeom>
              <a:avLst/>
              <a:gdLst>
                <a:gd name="T0" fmla="*/ 11 w 18"/>
                <a:gd name="T1" fmla="*/ 0 h 75"/>
                <a:gd name="T2" fmla="*/ 5 w 18"/>
                <a:gd name="T3" fmla="*/ 21 h 75"/>
                <a:gd name="T4" fmla="*/ 14 w 18"/>
                <a:gd name="T5" fmla="*/ 35 h 75"/>
                <a:gd name="T6" fmla="*/ 1 w 18"/>
                <a:gd name="T7" fmla="*/ 66 h 75"/>
                <a:gd name="T8" fmla="*/ 10 w 18"/>
                <a:gd name="T9" fmla="*/ 48 h 75"/>
                <a:gd name="T10" fmla="*/ 8 w 18"/>
                <a:gd name="T11" fmla="*/ 34 h 75"/>
                <a:gd name="T12" fmla="*/ 11 w 18"/>
                <a:gd name="T13" fmla="*/ 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5">
                  <a:moveTo>
                    <a:pt x="11" y="0"/>
                  </a:moveTo>
                  <a:cubicBezTo>
                    <a:pt x="6" y="7"/>
                    <a:pt x="3" y="15"/>
                    <a:pt x="5" y="24"/>
                  </a:cubicBezTo>
                  <a:cubicBezTo>
                    <a:pt x="6" y="31"/>
                    <a:pt x="12" y="33"/>
                    <a:pt x="14" y="39"/>
                  </a:cubicBezTo>
                  <a:cubicBezTo>
                    <a:pt x="18" y="53"/>
                    <a:pt x="6" y="63"/>
                    <a:pt x="1" y="75"/>
                  </a:cubicBezTo>
                  <a:cubicBezTo>
                    <a:pt x="0" y="68"/>
                    <a:pt x="7" y="61"/>
                    <a:pt x="10" y="54"/>
                  </a:cubicBezTo>
                  <a:cubicBezTo>
                    <a:pt x="12" y="48"/>
                    <a:pt x="10" y="43"/>
                    <a:pt x="8" y="37"/>
                  </a:cubicBezTo>
                  <a:cubicBezTo>
                    <a:pt x="3" y="24"/>
                    <a:pt x="2" y="14"/>
                    <a:pt x="11" y="2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8" name="Freeform 966">
              <a:extLst>
                <a:ext uri="{FF2B5EF4-FFF2-40B4-BE49-F238E27FC236}">
                  <a16:creationId xmlns:a16="http://schemas.microsoft.com/office/drawing/2014/main" id="{8064166A-8D25-4E01-AFF6-78D7A4133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2148"/>
              <a:ext cx="14" cy="45"/>
            </a:xfrm>
            <a:custGeom>
              <a:avLst/>
              <a:gdLst>
                <a:gd name="T0" fmla="*/ 3 w 14"/>
                <a:gd name="T1" fmla="*/ 0 h 47"/>
                <a:gd name="T2" fmla="*/ 0 w 14"/>
                <a:gd name="T3" fmla="*/ 24 h 47"/>
                <a:gd name="T4" fmla="*/ 14 w 14"/>
                <a:gd name="T5" fmla="*/ 41 h 47"/>
                <a:gd name="T6" fmla="*/ 3 w 14"/>
                <a:gd name="T7" fmla="*/ 22 h 47"/>
                <a:gd name="T8" fmla="*/ 3 w 14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7">
                  <a:moveTo>
                    <a:pt x="3" y="0"/>
                  </a:moveTo>
                  <a:cubicBezTo>
                    <a:pt x="2" y="8"/>
                    <a:pt x="0" y="18"/>
                    <a:pt x="0" y="27"/>
                  </a:cubicBezTo>
                  <a:cubicBezTo>
                    <a:pt x="0" y="36"/>
                    <a:pt x="7" y="42"/>
                    <a:pt x="14" y="47"/>
                  </a:cubicBezTo>
                  <a:cubicBezTo>
                    <a:pt x="8" y="42"/>
                    <a:pt x="4" y="33"/>
                    <a:pt x="3" y="25"/>
                  </a:cubicBezTo>
                  <a:cubicBezTo>
                    <a:pt x="3" y="16"/>
                    <a:pt x="6" y="8"/>
                    <a:pt x="3" y="0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9" name="Freeform 967">
              <a:extLst>
                <a:ext uri="{FF2B5EF4-FFF2-40B4-BE49-F238E27FC236}">
                  <a16:creationId xmlns:a16="http://schemas.microsoft.com/office/drawing/2014/main" id="{15D8482D-F3AE-48BA-B93E-CC79BA3CA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107"/>
              <a:ext cx="6" cy="18"/>
            </a:xfrm>
            <a:custGeom>
              <a:avLst/>
              <a:gdLst>
                <a:gd name="T0" fmla="*/ 0 w 7"/>
                <a:gd name="T1" fmla="*/ 3 h 18"/>
                <a:gd name="T2" fmla="*/ 2 w 7"/>
                <a:gd name="T3" fmla="*/ 9 h 18"/>
                <a:gd name="T4" fmla="*/ 3 w 7"/>
                <a:gd name="T5" fmla="*/ 18 h 18"/>
                <a:gd name="T6" fmla="*/ 0 w 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8">
                  <a:moveTo>
                    <a:pt x="0" y="3"/>
                  </a:moveTo>
                  <a:cubicBezTo>
                    <a:pt x="2" y="3"/>
                    <a:pt x="2" y="6"/>
                    <a:pt x="2" y="9"/>
                  </a:cubicBezTo>
                  <a:cubicBezTo>
                    <a:pt x="3" y="12"/>
                    <a:pt x="5" y="14"/>
                    <a:pt x="6" y="18"/>
                  </a:cubicBezTo>
                  <a:cubicBezTo>
                    <a:pt x="5" y="12"/>
                    <a:pt x="7" y="4"/>
                    <a:pt x="0" y="0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0" name="Freeform 968">
              <a:extLst>
                <a:ext uri="{FF2B5EF4-FFF2-40B4-BE49-F238E27FC236}">
                  <a16:creationId xmlns:a16="http://schemas.microsoft.com/office/drawing/2014/main" id="{970CBC7E-35EA-473B-87E6-98F8C7A0B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958"/>
              <a:ext cx="35" cy="57"/>
            </a:xfrm>
            <a:custGeom>
              <a:avLst/>
              <a:gdLst>
                <a:gd name="T0" fmla="*/ 0 w 36"/>
                <a:gd name="T1" fmla="*/ 0 h 60"/>
                <a:gd name="T2" fmla="*/ 10 w 36"/>
                <a:gd name="T3" fmla="*/ 28 h 60"/>
                <a:gd name="T4" fmla="*/ 21 w 36"/>
                <a:gd name="T5" fmla="*/ 40 h 60"/>
                <a:gd name="T6" fmla="*/ 33 w 36"/>
                <a:gd name="T7" fmla="*/ 51 h 60"/>
                <a:gd name="T8" fmla="*/ 29 w 36"/>
                <a:gd name="T9" fmla="*/ 44 h 60"/>
                <a:gd name="T10" fmla="*/ 22 w 36"/>
                <a:gd name="T11" fmla="*/ 37 h 60"/>
                <a:gd name="T12" fmla="*/ 13 w 36"/>
                <a:gd name="T13" fmla="*/ 28 h 60"/>
                <a:gd name="T14" fmla="*/ 10 w 36"/>
                <a:gd name="T15" fmla="*/ 13 h 60"/>
                <a:gd name="T16" fmla="*/ 1 w 36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60">
                  <a:moveTo>
                    <a:pt x="0" y="0"/>
                  </a:moveTo>
                  <a:cubicBezTo>
                    <a:pt x="8" y="9"/>
                    <a:pt x="5" y="23"/>
                    <a:pt x="10" y="33"/>
                  </a:cubicBezTo>
                  <a:cubicBezTo>
                    <a:pt x="13" y="38"/>
                    <a:pt x="19" y="42"/>
                    <a:pt x="24" y="46"/>
                  </a:cubicBezTo>
                  <a:cubicBezTo>
                    <a:pt x="29" y="50"/>
                    <a:pt x="32" y="55"/>
                    <a:pt x="36" y="60"/>
                  </a:cubicBezTo>
                  <a:cubicBezTo>
                    <a:pt x="34" y="57"/>
                    <a:pt x="33" y="54"/>
                    <a:pt x="32" y="51"/>
                  </a:cubicBezTo>
                  <a:cubicBezTo>
                    <a:pt x="30" y="48"/>
                    <a:pt x="27" y="45"/>
                    <a:pt x="25" y="43"/>
                  </a:cubicBezTo>
                  <a:cubicBezTo>
                    <a:pt x="21" y="39"/>
                    <a:pt x="16" y="36"/>
                    <a:pt x="13" y="32"/>
                  </a:cubicBezTo>
                  <a:cubicBezTo>
                    <a:pt x="10" y="27"/>
                    <a:pt x="11" y="21"/>
                    <a:pt x="10" y="16"/>
                  </a:cubicBezTo>
                  <a:cubicBezTo>
                    <a:pt x="9" y="9"/>
                    <a:pt x="5" y="5"/>
                    <a:pt x="1" y="0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1" name="Freeform 969">
              <a:extLst>
                <a:ext uri="{FF2B5EF4-FFF2-40B4-BE49-F238E27FC236}">
                  <a16:creationId xmlns:a16="http://schemas.microsoft.com/office/drawing/2014/main" id="{2AF64667-F79C-4B99-BDEB-E32B922E4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2085"/>
              <a:ext cx="38" cy="17"/>
            </a:xfrm>
            <a:custGeom>
              <a:avLst/>
              <a:gdLst>
                <a:gd name="T0" fmla="*/ 0 w 39"/>
                <a:gd name="T1" fmla="*/ 0 h 17"/>
                <a:gd name="T2" fmla="*/ 17 w 39"/>
                <a:gd name="T3" fmla="*/ 15 h 17"/>
                <a:gd name="T4" fmla="*/ 36 w 39"/>
                <a:gd name="T5" fmla="*/ 13 h 17"/>
                <a:gd name="T6" fmla="*/ 23 w 39"/>
                <a:gd name="T7" fmla="*/ 12 h 17"/>
                <a:gd name="T8" fmla="*/ 17 w 39"/>
                <a:gd name="T9" fmla="*/ 10 h 17"/>
                <a:gd name="T10" fmla="*/ 2 w 39"/>
                <a:gd name="T11" fmla="*/ 3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7">
                  <a:moveTo>
                    <a:pt x="0" y="0"/>
                  </a:moveTo>
                  <a:cubicBezTo>
                    <a:pt x="7" y="4"/>
                    <a:pt x="9" y="14"/>
                    <a:pt x="17" y="15"/>
                  </a:cubicBezTo>
                  <a:cubicBezTo>
                    <a:pt x="24" y="17"/>
                    <a:pt x="33" y="15"/>
                    <a:pt x="39" y="13"/>
                  </a:cubicBezTo>
                  <a:cubicBezTo>
                    <a:pt x="35" y="11"/>
                    <a:pt x="30" y="12"/>
                    <a:pt x="26" y="12"/>
                  </a:cubicBezTo>
                  <a:cubicBezTo>
                    <a:pt x="23" y="12"/>
                    <a:pt x="20" y="11"/>
                    <a:pt x="17" y="10"/>
                  </a:cubicBezTo>
                  <a:cubicBezTo>
                    <a:pt x="12" y="8"/>
                    <a:pt x="6" y="8"/>
                    <a:pt x="2" y="3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2" name="Freeform 970">
              <a:extLst>
                <a:ext uri="{FF2B5EF4-FFF2-40B4-BE49-F238E27FC236}">
                  <a16:creationId xmlns:a16="http://schemas.microsoft.com/office/drawing/2014/main" id="{E228E238-4ED3-4315-B8E8-D62D46AAB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102"/>
              <a:ext cx="16" cy="36"/>
            </a:xfrm>
            <a:custGeom>
              <a:avLst/>
              <a:gdLst>
                <a:gd name="T0" fmla="*/ 0 w 16"/>
                <a:gd name="T1" fmla="*/ 2 h 38"/>
                <a:gd name="T2" fmla="*/ 11 w 16"/>
                <a:gd name="T3" fmla="*/ 16 h 38"/>
                <a:gd name="T4" fmla="*/ 14 w 16"/>
                <a:gd name="T5" fmla="*/ 32 h 38"/>
                <a:gd name="T6" fmla="*/ 12 w 16"/>
                <a:gd name="T7" fmla="*/ 13 h 38"/>
                <a:gd name="T8" fmla="*/ 0 w 16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8">
                  <a:moveTo>
                    <a:pt x="0" y="2"/>
                  </a:moveTo>
                  <a:cubicBezTo>
                    <a:pt x="3" y="0"/>
                    <a:pt x="10" y="16"/>
                    <a:pt x="11" y="19"/>
                  </a:cubicBezTo>
                  <a:cubicBezTo>
                    <a:pt x="13" y="25"/>
                    <a:pt x="14" y="32"/>
                    <a:pt x="14" y="38"/>
                  </a:cubicBezTo>
                  <a:cubicBezTo>
                    <a:pt x="16" y="31"/>
                    <a:pt x="15" y="22"/>
                    <a:pt x="12" y="16"/>
                  </a:cubicBezTo>
                  <a:cubicBezTo>
                    <a:pt x="10" y="10"/>
                    <a:pt x="6" y="2"/>
                    <a:pt x="0" y="0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3" name="Freeform 971">
              <a:extLst>
                <a:ext uri="{FF2B5EF4-FFF2-40B4-BE49-F238E27FC236}">
                  <a16:creationId xmlns:a16="http://schemas.microsoft.com/office/drawing/2014/main" id="{DAFC38DE-A4E2-4D64-87CD-795D242E9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303"/>
              <a:ext cx="29" cy="60"/>
            </a:xfrm>
            <a:custGeom>
              <a:avLst/>
              <a:gdLst>
                <a:gd name="T0" fmla="*/ 0 w 30"/>
                <a:gd name="T1" fmla="*/ 0 h 63"/>
                <a:gd name="T2" fmla="*/ 22 w 30"/>
                <a:gd name="T3" fmla="*/ 27 h 63"/>
                <a:gd name="T4" fmla="*/ 27 w 30"/>
                <a:gd name="T5" fmla="*/ 54 h 63"/>
                <a:gd name="T6" fmla="*/ 24 w 30"/>
                <a:gd name="T7" fmla="*/ 36 h 63"/>
                <a:gd name="T8" fmla="*/ 17 w 30"/>
                <a:gd name="T9" fmla="*/ 24 h 63"/>
                <a:gd name="T10" fmla="*/ 2 w 30"/>
                <a:gd name="T11" fmla="*/ 1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3">
                  <a:moveTo>
                    <a:pt x="0" y="0"/>
                  </a:moveTo>
                  <a:cubicBezTo>
                    <a:pt x="11" y="7"/>
                    <a:pt x="20" y="18"/>
                    <a:pt x="25" y="30"/>
                  </a:cubicBezTo>
                  <a:cubicBezTo>
                    <a:pt x="30" y="40"/>
                    <a:pt x="30" y="51"/>
                    <a:pt x="30" y="63"/>
                  </a:cubicBezTo>
                  <a:cubicBezTo>
                    <a:pt x="28" y="56"/>
                    <a:pt x="28" y="49"/>
                    <a:pt x="27" y="42"/>
                  </a:cubicBezTo>
                  <a:cubicBezTo>
                    <a:pt x="25" y="37"/>
                    <a:pt x="23" y="32"/>
                    <a:pt x="20" y="27"/>
                  </a:cubicBezTo>
                  <a:cubicBezTo>
                    <a:pt x="15" y="18"/>
                    <a:pt x="9" y="8"/>
                    <a:pt x="2" y="1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4" name="Freeform 972">
              <a:extLst>
                <a:ext uri="{FF2B5EF4-FFF2-40B4-BE49-F238E27FC236}">
                  <a16:creationId xmlns:a16="http://schemas.microsoft.com/office/drawing/2014/main" id="{2C8AD808-084C-43BE-A4B3-647F153D4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375"/>
              <a:ext cx="15" cy="31"/>
            </a:xfrm>
            <a:custGeom>
              <a:avLst/>
              <a:gdLst>
                <a:gd name="T0" fmla="*/ 0 w 16"/>
                <a:gd name="T1" fmla="*/ 0 h 33"/>
                <a:gd name="T2" fmla="*/ 13 w 16"/>
                <a:gd name="T3" fmla="*/ 27 h 33"/>
                <a:gd name="T4" fmla="*/ 6 w 16"/>
                <a:gd name="T5" fmla="*/ 14 h 33"/>
                <a:gd name="T6" fmla="*/ 1 w 16"/>
                <a:gd name="T7" fmla="*/ 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3">
                  <a:moveTo>
                    <a:pt x="0" y="0"/>
                  </a:moveTo>
                  <a:cubicBezTo>
                    <a:pt x="7" y="10"/>
                    <a:pt x="13" y="21"/>
                    <a:pt x="16" y="33"/>
                  </a:cubicBezTo>
                  <a:cubicBezTo>
                    <a:pt x="12" y="28"/>
                    <a:pt x="9" y="22"/>
                    <a:pt x="6" y="17"/>
                  </a:cubicBezTo>
                  <a:cubicBezTo>
                    <a:pt x="3" y="13"/>
                    <a:pt x="0" y="8"/>
                    <a:pt x="1" y="3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5" name="Freeform 973">
              <a:extLst>
                <a:ext uri="{FF2B5EF4-FFF2-40B4-BE49-F238E27FC236}">
                  <a16:creationId xmlns:a16="http://schemas.microsoft.com/office/drawing/2014/main" id="{7C21B695-71D5-46EE-8479-C5B2839F5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320"/>
              <a:ext cx="22" cy="52"/>
            </a:xfrm>
            <a:custGeom>
              <a:avLst/>
              <a:gdLst>
                <a:gd name="T0" fmla="*/ 0 w 23"/>
                <a:gd name="T1" fmla="*/ 0 h 54"/>
                <a:gd name="T2" fmla="*/ 13 w 23"/>
                <a:gd name="T3" fmla="*/ 48 h 54"/>
                <a:gd name="T4" fmla="*/ 8 w 23"/>
                <a:gd name="T5" fmla="*/ 26 h 54"/>
                <a:gd name="T6" fmla="*/ 1 w 23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54">
                  <a:moveTo>
                    <a:pt x="0" y="0"/>
                  </a:moveTo>
                  <a:cubicBezTo>
                    <a:pt x="0" y="19"/>
                    <a:pt x="23" y="34"/>
                    <a:pt x="16" y="54"/>
                  </a:cubicBezTo>
                  <a:cubicBezTo>
                    <a:pt x="17" y="45"/>
                    <a:pt x="11" y="37"/>
                    <a:pt x="8" y="29"/>
                  </a:cubicBezTo>
                  <a:cubicBezTo>
                    <a:pt x="5" y="19"/>
                    <a:pt x="1" y="11"/>
                    <a:pt x="1" y="1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6" name="Freeform 974">
              <a:extLst>
                <a:ext uri="{FF2B5EF4-FFF2-40B4-BE49-F238E27FC236}">
                  <a16:creationId xmlns:a16="http://schemas.microsoft.com/office/drawing/2014/main" id="{321A6E02-E265-4604-B052-DAF89777E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1947"/>
              <a:ext cx="27" cy="85"/>
            </a:xfrm>
            <a:custGeom>
              <a:avLst/>
              <a:gdLst>
                <a:gd name="T0" fmla="*/ 23 w 29"/>
                <a:gd name="T1" fmla="*/ 0 h 88"/>
                <a:gd name="T2" fmla="*/ 11 w 29"/>
                <a:gd name="T3" fmla="*/ 79 h 88"/>
                <a:gd name="T4" fmla="*/ 7 w 29"/>
                <a:gd name="T5" fmla="*/ 37 h 88"/>
                <a:gd name="T6" fmla="*/ 20 w 29"/>
                <a:gd name="T7" fmla="*/ 5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88">
                  <a:moveTo>
                    <a:pt x="29" y="0"/>
                  </a:moveTo>
                  <a:cubicBezTo>
                    <a:pt x="0" y="13"/>
                    <a:pt x="22" y="66"/>
                    <a:pt x="14" y="88"/>
                  </a:cubicBezTo>
                  <a:cubicBezTo>
                    <a:pt x="13" y="72"/>
                    <a:pt x="9" y="56"/>
                    <a:pt x="8" y="40"/>
                  </a:cubicBezTo>
                  <a:cubicBezTo>
                    <a:pt x="7" y="27"/>
                    <a:pt x="12" y="10"/>
                    <a:pt x="25" y="5"/>
                  </a:cubicBezTo>
                </a:path>
              </a:pathLst>
            </a:custGeom>
            <a:solidFill>
              <a:srgbClr val="EF9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7" name="Freeform 975">
              <a:extLst>
                <a:ext uri="{FF2B5EF4-FFF2-40B4-BE49-F238E27FC236}">
                  <a16:creationId xmlns:a16="http://schemas.microsoft.com/office/drawing/2014/main" id="{A4136EB2-989A-40BB-8F82-E185B6CDC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066"/>
              <a:ext cx="41" cy="123"/>
            </a:xfrm>
            <a:custGeom>
              <a:avLst/>
              <a:gdLst>
                <a:gd name="T0" fmla="*/ 3 w 42"/>
                <a:gd name="T1" fmla="*/ 0 h 128"/>
                <a:gd name="T2" fmla="*/ 4 w 42"/>
                <a:gd name="T3" fmla="*/ 32 h 128"/>
                <a:gd name="T4" fmla="*/ 8 w 42"/>
                <a:gd name="T5" fmla="*/ 58 h 128"/>
                <a:gd name="T6" fmla="*/ 39 w 42"/>
                <a:gd name="T7" fmla="*/ 113 h 128"/>
                <a:gd name="T8" fmla="*/ 30 w 42"/>
                <a:gd name="T9" fmla="*/ 82 h 128"/>
                <a:gd name="T10" fmla="*/ 13 w 42"/>
                <a:gd name="T11" fmla="*/ 57 h 128"/>
                <a:gd name="T12" fmla="*/ 3 w 42"/>
                <a:gd name="T13" fmla="*/ 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28">
                  <a:moveTo>
                    <a:pt x="3" y="0"/>
                  </a:moveTo>
                  <a:cubicBezTo>
                    <a:pt x="0" y="10"/>
                    <a:pt x="4" y="24"/>
                    <a:pt x="4" y="35"/>
                  </a:cubicBezTo>
                  <a:cubicBezTo>
                    <a:pt x="5" y="45"/>
                    <a:pt x="5" y="55"/>
                    <a:pt x="8" y="64"/>
                  </a:cubicBezTo>
                  <a:cubicBezTo>
                    <a:pt x="17" y="87"/>
                    <a:pt x="37" y="103"/>
                    <a:pt x="42" y="128"/>
                  </a:cubicBezTo>
                  <a:cubicBezTo>
                    <a:pt x="38" y="116"/>
                    <a:pt x="40" y="103"/>
                    <a:pt x="33" y="92"/>
                  </a:cubicBezTo>
                  <a:cubicBezTo>
                    <a:pt x="27" y="81"/>
                    <a:pt x="18" y="73"/>
                    <a:pt x="13" y="63"/>
                  </a:cubicBezTo>
                  <a:cubicBezTo>
                    <a:pt x="4" y="44"/>
                    <a:pt x="9" y="19"/>
                    <a:pt x="3" y="0"/>
                  </a:cubicBezTo>
                </a:path>
              </a:pathLst>
            </a:custGeom>
            <a:solidFill>
              <a:srgbClr val="EF9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8" name="Freeform 976">
              <a:extLst>
                <a:ext uri="{FF2B5EF4-FFF2-40B4-BE49-F238E27FC236}">
                  <a16:creationId xmlns:a16="http://schemas.microsoft.com/office/drawing/2014/main" id="{B2C503FD-876F-4A54-A817-F9BB43640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218"/>
              <a:ext cx="53" cy="9"/>
            </a:xfrm>
            <a:custGeom>
              <a:avLst/>
              <a:gdLst>
                <a:gd name="T0" fmla="*/ 0 w 56"/>
                <a:gd name="T1" fmla="*/ 3 h 10"/>
                <a:gd name="T2" fmla="*/ 14 w 56"/>
                <a:gd name="T3" fmla="*/ 3 h 10"/>
                <a:gd name="T4" fmla="*/ 24 w 56"/>
                <a:gd name="T5" fmla="*/ 5 h 10"/>
                <a:gd name="T6" fmla="*/ 32 w 56"/>
                <a:gd name="T7" fmla="*/ 5 h 10"/>
                <a:gd name="T8" fmla="*/ 47 w 56"/>
                <a:gd name="T9" fmla="*/ 5 h 10"/>
                <a:gd name="T10" fmla="*/ 36 w 56"/>
                <a:gd name="T11" fmla="*/ 2 h 10"/>
                <a:gd name="T12" fmla="*/ 25 w 56"/>
                <a:gd name="T13" fmla="*/ 5 h 10"/>
                <a:gd name="T14" fmla="*/ 13 w 56"/>
                <a:gd name="T15" fmla="*/ 2 h 10"/>
                <a:gd name="T16" fmla="*/ 3 w 56"/>
                <a:gd name="T17" fmla="*/ 2 h 10"/>
                <a:gd name="T18" fmla="*/ 1 w 56"/>
                <a:gd name="T19" fmla="*/ 2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10">
                  <a:moveTo>
                    <a:pt x="0" y="3"/>
                  </a:moveTo>
                  <a:cubicBezTo>
                    <a:pt x="5" y="1"/>
                    <a:pt x="12" y="3"/>
                    <a:pt x="17" y="3"/>
                  </a:cubicBezTo>
                  <a:cubicBezTo>
                    <a:pt x="20" y="4"/>
                    <a:pt x="24" y="5"/>
                    <a:pt x="27" y="7"/>
                  </a:cubicBezTo>
                  <a:cubicBezTo>
                    <a:pt x="31" y="9"/>
                    <a:pt x="33" y="10"/>
                    <a:pt x="38" y="7"/>
                  </a:cubicBezTo>
                  <a:cubicBezTo>
                    <a:pt x="44" y="4"/>
                    <a:pt x="49" y="3"/>
                    <a:pt x="56" y="5"/>
                  </a:cubicBezTo>
                  <a:cubicBezTo>
                    <a:pt x="52" y="2"/>
                    <a:pt x="46" y="1"/>
                    <a:pt x="42" y="2"/>
                  </a:cubicBezTo>
                  <a:cubicBezTo>
                    <a:pt x="37" y="4"/>
                    <a:pt x="34" y="7"/>
                    <a:pt x="29" y="6"/>
                  </a:cubicBezTo>
                  <a:cubicBezTo>
                    <a:pt x="25" y="6"/>
                    <a:pt x="20" y="3"/>
                    <a:pt x="16" y="2"/>
                  </a:cubicBezTo>
                  <a:cubicBezTo>
                    <a:pt x="11" y="0"/>
                    <a:pt x="7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9" name="Freeform 977">
              <a:extLst>
                <a:ext uri="{FF2B5EF4-FFF2-40B4-BE49-F238E27FC236}">
                  <a16:creationId xmlns:a16="http://schemas.microsoft.com/office/drawing/2014/main" id="{E8316B86-75C0-4831-BADB-A291CFAEE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219"/>
              <a:ext cx="49" cy="25"/>
            </a:xfrm>
            <a:custGeom>
              <a:avLst/>
              <a:gdLst>
                <a:gd name="T0" fmla="*/ 0 w 52"/>
                <a:gd name="T1" fmla="*/ 10 h 27"/>
                <a:gd name="T2" fmla="*/ 23 w 52"/>
                <a:gd name="T3" fmla="*/ 8 h 27"/>
                <a:gd name="T4" fmla="*/ 43 w 52"/>
                <a:gd name="T5" fmla="*/ 21 h 27"/>
                <a:gd name="T6" fmla="*/ 0 w 52"/>
                <a:gd name="T7" fmla="*/ 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7">
                  <a:moveTo>
                    <a:pt x="0" y="13"/>
                  </a:moveTo>
                  <a:cubicBezTo>
                    <a:pt x="5" y="8"/>
                    <a:pt x="20" y="9"/>
                    <a:pt x="27" y="11"/>
                  </a:cubicBezTo>
                  <a:cubicBezTo>
                    <a:pt x="36" y="13"/>
                    <a:pt x="45" y="20"/>
                    <a:pt x="52" y="27"/>
                  </a:cubicBezTo>
                  <a:cubicBezTo>
                    <a:pt x="42" y="9"/>
                    <a:pt x="17" y="0"/>
                    <a:pt x="0" y="11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0" name="Freeform 978">
              <a:extLst>
                <a:ext uri="{FF2B5EF4-FFF2-40B4-BE49-F238E27FC236}">
                  <a16:creationId xmlns:a16="http://schemas.microsoft.com/office/drawing/2014/main" id="{AD404A92-F4C3-4DEC-A568-2D2402240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231"/>
              <a:ext cx="15" cy="54"/>
            </a:xfrm>
            <a:custGeom>
              <a:avLst/>
              <a:gdLst>
                <a:gd name="T0" fmla="*/ 0 w 15"/>
                <a:gd name="T1" fmla="*/ 0 h 56"/>
                <a:gd name="T2" fmla="*/ 11 w 15"/>
                <a:gd name="T3" fmla="*/ 24 h 56"/>
                <a:gd name="T4" fmla="*/ 13 w 15"/>
                <a:gd name="T5" fmla="*/ 50 h 56"/>
                <a:gd name="T6" fmla="*/ 11 w 15"/>
                <a:gd name="T7" fmla="*/ 19 h 56"/>
                <a:gd name="T8" fmla="*/ 2 w 15"/>
                <a:gd name="T9" fmla="*/ 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6">
                  <a:moveTo>
                    <a:pt x="0" y="0"/>
                  </a:moveTo>
                  <a:cubicBezTo>
                    <a:pt x="8" y="5"/>
                    <a:pt x="10" y="19"/>
                    <a:pt x="11" y="27"/>
                  </a:cubicBezTo>
                  <a:cubicBezTo>
                    <a:pt x="11" y="37"/>
                    <a:pt x="13" y="46"/>
                    <a:pt x="13" y="56"/>
                  </a:cubicBezTo>
                  <a:cubicBezTo>
                    <a:pt x="13" y="44"/>
                    <a:pt x="15" y="34"/>
                    <a:pt x="11" y="22"/>
                  </a:cubicBezTo>
                  <a:cubicBezTo>
                    <a:pt x="9" y="15"/>
                    <a:pt x="9" y="5"/>
                    <a:pt x="2" y="1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45" name="Rectangle 979">
            <a:extLst>
              <a:ext uri="{FF2B5EF4-FFF2-40B4-BE49-F238E27FC236}">
                <a16:creationId xmlns:a16="http://schemas.microsoft.com/office/drawing/2014/main" id="{13EBED19-95AE-4051-A923-1384C103F1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Coagulation</a:t>
            </a:r>
          </a:p>
        </p:txBody>
      </p:sp>
      <p:grpSp>
        <p:nvGrpSpPr>
          <p:cNvPr id="66565" name="Group 980">
            <a:extLst>
              <a:ext uri="{FF2B5EF4-FFF2-40B4-BE49-F238E27FC236}">
                <a16:creationId xmlns:a16="http://schemas.microsoft.com/office/drawing/2014/main" id="{1FE49789-CFA1-4703-AD68-FC1319D55B63}"/>
              </a:ext>
            </a:extLst>
          </p:cNvPr>
          <p:cNvGrpSpPr>
            <a:grpSpLocks/>
          </p:cNvGrpSpPr>
          <p:nvPr/>
        </p:nvGrpSpPr>
        <p:grpSpPr bwMode="auto">
          <a:xfrm>
            <a:off x="2220913" y="4075113"/>
            <a:ext cx="2030412" cy="474662"/>
            <a:chOff x="439" y="2567"/>
            <a:chExt cx="1279" cy="299"/>
          </a:xfrm>
        </p:grpSpPr>
        <p:sp>
          <p:nvSpPr>
            <p:cNvPr id="67152" name="Freeform 981">
              <a:extLst>
                <a:ext uri="{FF2B5EF4-FFF2-40B4-BE49-F238E27FC236}">
                  <a16:creationId xmlns:a16="http://schemas.microsoft.com/office/drawing/2014/main" id="{B58F2873-FB5B-4BD1-BC3B-CBBDB1269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574"/>
              <a:ext cx="350" cy="234"/>
            </a:xfrm>
            <a:custGeom>
              <a:avLst/>
              <a:gdLst>
                <a:gd name="T0" fmla="*/ 302 w 366"/>
                <a:gd name="T1" fmla="*/ 38 h 244"/>
                <a:gd name="T2" fmla="*/ 193 w 366"/>
                <a:gd name="T3" fmla="*/ 177 h 244"/>
                <a:gd name="T4" fmla="*/ 18 w 366"/>
                <a:gd name="T5" fmla="*/ 177 h 244"/>
                <a:gd name="T6" fmla="*/ 127 w 366"/>
                <a:gd name="T7" fmla="*/ 38 h 244"/>
                <a:gd name="T8" fmla="*/ 302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0" y="158"/>
                    <a:pt x="221" y="201"/>
                  </a:cubicBezTo>
                  <a:cubicBezTo>
                    <a:pt x="132" y="244"/>
                    <a:pt x="42" y="244"/>
                    <a:pt x="21" y="201"/>
                  </a:cubicBezTo>
                  <a:cubicBezTo>
                    <a:pt x="0" y="157"/>
                    <a:pt x="55" y="87"/>
                    <a:pt x="145" y="44"/>
                  </a:cubicBezTo>
                  <a:cubicBezTo>
                    <a:pt x="234" y="0"/>
                    <a:pt x="324" y="1"/>
                    <a:pt x="345" y="44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3" name="Freeform 982">
              <a:extLst>
                <a:ext uri="{FF2B5EF4-FFF2-40B4-BE49-F238E27FC236}">
                  <a16:creationId xmlns:a16="http://schemas.microsoft.com/office/drawing/2014/main" id="{1FF52575-69CC-4E1B-8233-85DEF996C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2657"/>
              <a:ext cx="283" cy="151"/>
            </a:xfrm>
            <a:custGeom>
              <a:avLst/>
              <a:gdLst>
                <a:gd name="T0" fmla="*/ 198 w 296"/>
                <a:gd name="T1" fmla="*/ 91 h 157"/>
                <a:gd name="T2" fmla="*/ 24 w 296"/>
                <a:gd name="T3" fmla="*/ 91 h 157"/>
                <a:gd name="T4" fmla="*/ 61 w 296"/>
                <a:gd name="T5" fmla="*/ 0 h 157"/>
                <a:gd name="T6" fmla="*/ 12 w 296"/>
                <a:gd name="T7" fmla="*/ 102 h 157"/>
                <a:gd name="T8" fmla="*/ 188 w 296"/>
                <a:gd name="T9" fmla="*/ 102 h 157"/>
                <a:gd name="T10" fmla="*/ 259 w 296"/>
                <a:gd name="T11" fmla="*/ 54 h 157"/>
                <a:gd name="T12" fmla="*/ 198 w 296"/>
                <a:gd name="T13" fmla="*/ 91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157">
                  <a:moveTo>
                    <a:pt x="227" y="103"/>
                  </a:moveTo>
                  <a:cubicBezTo>
                    <a:pt x="138" y="146"/>
                    <a:pt x="48" y="146"/>
                    <a:pt x="27" y="103"/>
                  </a:cubicBezTo>
                  <a:cubicBezTo>
                    <a:pt x="14" y="75"/>
                    <a:pt x="32" y="36"/>
                    <a:pt x="70" y="0"/>
                  </a:cubicBezTo>
                  <a:cubicBezTo>
                    <a:pt x="24" y="39"/>
                    <a:pt x="0" y="83"/>
                    <a:pt x="15" y="114"/>
                  </a:cubicBezTo>
                  <a:cubicBezTo>
                    <a:pt x="36" y="157"/>
                    <a:pt x="126" y="157"/>
                    <a:pt x="215" y="114"/>
                  </a:cubicBezTo>
                  <a:cubicBezTo>
                    <a:pt x="247" y="99"/>
                    <a:pt x="274" y="80"/>
                    <a:pt x="296" y="60"/>
                  </a:cubicBezTo>
                  <a:cubicBezTo>
                    <a:pt x="276" y="76"/>
                    <a:pt x="253" y="91"/>
                    <a:pt x="227" y="10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4" name="Freeform 983">
              <a:extLst>
                <a:ext uri="{FF2B5EF4-FFF2-40B4-BE49-F238E27FC236}">
                  <a16:creationId xmlns:a16="http://schemas.microsoft.com/office/drawing/2014/main" id="{9E649387-2BF1-4B27-9DA6-48FBD86A7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630"/>
              <a:ext cx="184" cy="100"/>
            </a:xfrm>
            <a:custGeom>
              <a:avLst/>
              <a:gdLst>
                <a:gd name="T0" fmla="*/ 62 w 193"/>
                <a:gd name="T1" fmla="*/ 37 h 105"/>
                <a:gd name="T2" fmla="*/ 160 w 193"/>
                <a:gd name="T3" fmla="*/ 37 h 105"/>
                <a:gd name="T4" fmla="*/ 163 w 193"/>
                <a:gd name="T5" fmla="*/ 46 h 105"/>
                <a:gd name="T6" fmla="*/ 164 w 193"/>
                <a:gd name="T7" fmla="*/ 22 h 105"/>
                <a:gd name="T8" fmla="*/ 66 w 193"/>
                <a:gd name="T9" fmla="*/ 22 h 105"/>
                <a:gd name="T10" fmla="*/ 2 w 193"/>
                <a:gd name="T11" fmla="*/ 90 h 105"/>
                <a:gd name="T12" fmla="*/ 62 w 193"/>
                <a:gd name="T13" fmla="*/ 37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105">
                  <a:moveTo>
                    <a:pt x="71" y="43"/>
                  </a:moveTo>
                  <a:cubicBezTo>
                    <a:pt x="122" y="18"/>
                    <a:pt x="173" y="18"/>
                    <a:pt x="185" y="43"/>
                  </a:cubicBezTo>
                  <a:cubicBezTo>
                    <a:pt x="187" y="46"/>
                    <a:pt x="188" y="49"/>
                    <a:pt x="188" y="53"/>
                  </a:cubicBezTo>
                  <a:cubicBezTo>
                    <a:pt x="192" y="43"/>
                    <a:pt x="193" y="33"/>
                    <a:pt x="189" y="25"/>
                  </a:cubicBezTo>
                  <a:cubicBezTo>
                    <a:pt x="177" y="0"/>
                    <a:pt x="126" y="0"/>
                    <a:pt x="75" y="25"/>
                  </a:cubicBezTo>
                  <a:cubicBezTo>
                    <a:pt x="30" y="46"/>
                    <a:pt x="0" y="80"/>
                    <a:pt x="2" y="105"/>
                  </a:cubicBezTo>
                  <a:cubicBezTo>
                    <a:pt x="11" y="83"/>
                    <a:pt x="36" y="59"/>
                    <a:pt x="71" y="4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5" name="Freeform 984">
              <a:extLst>
                <a:ext uri="{FF2B5EF4-FFF2-40B4-BE49-F238E27FC236}">
                  <a16:creationId xmlns:a16="http://schemas.microsoft.com/office/drawing/2014/main" id="{E98967B4-57C4-4EA7-973F-FD0407D0A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574"/>
              <a:ext cx="350" cy="233"/>
            </a:xfrm>
            <a:custGeom>
              <a:avLst/>
              <a:gdLst>
                <a:gd name="T0" fmla="*/ 302 w 366"/>
                <a:gd name="T1" fmla="*/ 37 h 243"/>
                <a:gd name="T2" fmla="*/ 193 w 366"/>
                <a:gd name="T3" fmla="*/ 176 h 243"/>
                <a:gd name="T4" fmla="*/ 18 w 366"/>
                <a:gd name="T5" fmla="*/ 176 h 243"/>
                <a:gd name="T6" fmla="*/ 127 w 366"/>
                <a:gd name="T7" fmla="*/ 37 h 243"/>
                <a:gd name="T8" fmla="*/ 302 w 366"/>
                <a:gd name="T9" fmla="*/ 37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3">
                  <a:moveTo>
                    <a:pt x="345" y="43"/>
                  </a:moveTo>
                  <a:cubicBezTo>
                    <a:pt x="366" y="87"/>
                    <a:pt x="310" y="157"/>
                    <a:pt x="221" y="200"/>
                  </a:cubicBezTo>
                  <a:cubicBezTo>
                    <a:pt x="132" y="243"/>
                    <a:pt x="42" y="243"/>
                    <a:pt x="21" y="200"/>
                  </a:cubicBezTo>
                  <a:cubicBezTo>
                    <a:pt x="0" y="156"/>
                    <a:pt x="55" y="86"/>
                    <a:pt x="145" y="43"/>
                  </a:cubicBezTo>
                  <a:cubicBezTo>
                    <a:pt x="234" y="0"/>
                    <a:pt x="324" y="0"/>
                    <a:pt x="345" y="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6" name="Freeform 985">
              <a:extLst>
                <a:ext uri="{FF2B5EF4-FFF2-40B4-BE49-F238E27FC236}">
                  <a16:creationId xmlns:a16="http://schemas.microsoft.com/office/drawing/2014/main" id="{76E87C22-BC4A-423B-B7C9-B2A7E9B9D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2721"/>
              <a:ext cx="239" cy="125"/>
            </a:xfrm>
            <a:custGeom>
              <a:avLst/>
              <a:gdLst>
                <a:gd name="T0" fmla="*/ 208 w 249"/>
                <a:gd name="T1" fmla="*/ 87 h 131"/>
                <a:gd name="T2" fmla="*/ 179 w 249"/>
                <a:gd name="T3" fmla="*/ 73 h 131"/>
                <a:gd name="T4" fmla="*/ 175 w 249"/>
                <a:gd name="T5" fmla="*/ 71 h 131"/>
                <a:gd name="T6" fmla="*/ 123 w 249"/>
                <a:gd name="T7" fmla="*/ 34 h 131"/>
                <a:gd name="T8" fmla="*/ 108 w 249"/>
                <a:gd name="T9" fmla="*/ 18 h 131"/>
                <a:gd name="T10" fmla="*/ 74 w 249"/>
                <a:gd name="T11" fmla="*/ 1 h 131"/>
                <a:gd name="T12" fmla="*/ 82 w 249"/>
                <a:gd name="T13" fmla="*/ 29 h 131"/>
                <a:gd name="T14" fmla="*/ 35 w 249"/>
                <a:gd name="T15" fmla="*/ 50 h 131"/>
                <a:gd name="T16" fmla="*/ 55 w 249"/>
                <a:gd name="T17" fmla="*/ 86 h 131"/>
                <a:gd name="T18" fmla="*/ 4 w 249"/>
                <a:gd name="T19" fmla="*/ 105 h 131"/>
                <a:gd name="T20" fmla="*/ 33 w 249"/>
                <a:gd name="T21" fmla="*/ 111 h 131"/>
                <a:gd name="T22" fmla="*/ 67 w 249"/>
                <a:gd name="T23" fmla="*/ 112 h 131"/>
                <a:gd name="T24" fmla="*/ 100 w 249"/>
                <a:gd name="T25" fmla="*/ 107 h 131"/>
                <a:gd name="T26" fmla="*/ 101 w 249"/>
                <a:gd name="T27" fmla="*/ 106 h 131"/>
                <a:gd name="T28" fmla="*/ 169 w 249"/>
                <a:gd name="T29" fmla="*/ 99 h 131"/>
                <a:gd name="T30" fmla="*/ 180 w 249"/>
                <a:gd name="T31" fmla="*/ 102 h 131"/>
                <a:gd name="T32" fmla="*/ 203 w 249"/>
                <a:gd name="T33" fmla="*/ 102 h 131"/>
                <a:gd name="T34" fmla="*/ 218 w 249"/>
                <a:gd name="T35" fmla="*/ 98 h 131"/>
                <a:gd name="T36" fmla="*/ 208 w 249"/>
                <a:gd name="T37" fmla="*/ 87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5" y="100"/>
                  </a:moveTo>
                  <a:cubicBezTo>
                    <a:pt x="224" y="94"/>
                    <a:pt x="213" y="89"/>
                    <a:pt x="202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1" y="66"/>
                    <a:pt x="168" y="49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8"/>
                    <a:pt x="101" y="0"/>
                    <a:pt x="83" y="1"/>
                  </a:cubicBezTo>
                  <a:cubicBezTo>
                    <a:pt x="79" y="9"/>
                    <a:pt x="85" y="22"/>
                    <a:pt x="93" y="33"/>
                  </a:cubicBezTo>
                  <a:cubicBezTo>
                    <a:pt x="65" y="33"/>
                    <a:pt x="44" y="42"/>
                    <a:pt x="40" y="58"/>
                  </a:cubicBezTo>
                  <a:cubicBezTo>
                    <a:pt x="37" y="71"/>
                    <a:pt x="45" y="85"/>
                    <a:pt x="61" y="98"/>
                  </a:cubicBezTo>
                  <a:cubicBezTo>
                    <a:pt x="36" y="101"/>
                    <a:pt x="0" y="110"/>
                    <a:pt x="4" y="120"/>
                  </a:cubicBezTo>
                  <a:cubicBezTo>
                    <a:pt x="7" y="128"/>
                    <a:pt x="29" y="127"/>
                    <a:pt x="36" y="128"/>
                  </a:cubicBezTo>
                  <a:cubicBezTo>
                    <a:pt x="49" y="129"/>
                    <a:pt x="63" y="131"/>
                    <a:pt x="76" y="129"/>
                  </a:cubicBezTo>
                  <a:cubicBezTo>
                    <a:pt x="85" y="128"/>
                    <a:pt x="105" y="129"/>
                    <a:pt x="112" y="123"/>
                  </a:cubicBezTo>
                  <a:cubicBezTo>
                    <a:pt x="113" y="123"/>
                    <a:pt x="113" y="122"/>
                    <a:pt x="114" y="122"/>
                  </a:cubicBezTo>
                  <a:cubicBezTo>
                    <a:pt x="146" y="129"/>
                    <a:pt x="176" y="126"/>
                    <a:pt x="191" y="114"/>
                  </a:cubicBezTo>
                  <a:cubicBezTo>
                    <a:pt x="195" y="115"/>
                    <a:pt x="200" y="116"/>
                    <a:pt x="204" y="117"/>
                  </a:cubicBezTo>
                  <a:cubicBezTo>
                    <a:pt x="213" y="117"/>
                    <a:pt x="221" y="117"/>
                    <a:pt x="230" y="117"/>
                  </a:cubicBezTo>
                  <a:cubicBezTo>
                    <a:pt x="234" y="117"/>
                    <a:pt x="246" y="118"/>
                    <a:pt x="247" y="113"/>
                  </a:cubicBezTo>
                  <a:cubicBezTo>
                    <a:pt x="249" y="107"/>
                    <a:pt x="238" y="102"/>
                    <a:pt x="235" y="100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57" name="Freeform 986">
              <a:extLst>
                <a:ext uri="{FF2B5EF4-FFF2-40B4-BE49-F238E27FC236}">
                  <a16:creationId xmlns:a16="http://schemas.microsoft.com/office/drawing/2014/main" id="{1651429C-3212-4230-ADE5-9854075AD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706"/>
              <a:ext cx="192" cy="134"/>
            </a:xfrm>
            <a:custGeom>
              <a:avLst/>
              <a:gdLst>
                <a:gd name="T0" fmla="*/ 171 w 201"/>
                <a:gd name="T1" fmla="*/ 33 h 140"/>
                <a:gd name="T2" fmla="*/ 149 w 201"/>
                <a:gd name="T3" fmla="*/ 19 h 140"/>
                <a:gd name="T4" fmla="*/ 123 w 201"/>
                <a:gd name="T5" fmla="*/ 13 h 140"/>
                <a:gd name="T6" fmla="*/ 92 w 201"/>
                <a:gd name="T7" fmla="*/ 10 h 140"/>
                <a:gd name="T8" fmla="*/ 43 w 201"/>
                <a:gd name="T9" fmla="*/ 11 h 140"/>
                <a:gd name="T10" fmla="*/ 75 w 201"/>
                <a:gd name="T11" fmla="*/ 30 h 140"/>
                <a:gd name="T12" fmla="*/ 11 w 201"/>
                <a:gd name="T13" fmla="*/ 89 h 140"/>
                <a:gd name="T14" fmla="*/ 75 w 201"/>
                <a:gd name="T15" fmla="*/ 96 h 140"/>
                <a:gd name="T16" fmla="*/ 75 w 201"/>
                <a:gd name="T17" fmla="*/ 113 h 140"/>
                <a:gd name="T18" fmla="*/ 98 w 201"/>
                <a:gd name="T19" fmla="*/ 108 h 140"/>
                <a:gd name="T20" fmla="*/ 117 w 201"/>
                <a:gd name="T21" fmla="*/ 82 h 140"/>
                <a:gd name="T22" fmla="*/ 171 w 201"/>
                <a:gd name="T23" fmla="*/ 33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40">
                  <a:moveTo>
                    <a:pt x="196" y="38"/>
                  </a:moveTo>
                  <a:cubicBezTo>
                    <a:pt x="194" y="30"/>
                    <a:pt x="185" y="24"/>
                    <a:pt x="171" y="22"/>
                  </a:cubicBezTo>
                  <a:cubicBezTo>
                    <a:pt x="162" y="18"/>
                    <a:pt x="150" y="18"/>
                    <a:pt x="141" y="16"/>
                  </a:cubicBezTo>
                  <a:cubicBezTo>
                    <a:pt x="129" y="13"/>
                    <a:pt x="118" y="11"/>
                    <a:pt x="106" y="10"/>
                  </a:cubicBezTo>
                  <a:cubicBezTo>
                    <a:pt x="87" y="7"/>
                    <a:pt x="66" y="0"/>
                    <a:pt x="49" y="12"/>
                  </a:cubicBezTo>
                  <a:cubicBezTo>
                    <a:pt x="46" y="20"/>
                    <a:pt x="71" y="28"/>
                    <a:pt x="86" y="33"/>
                  </a:cubicBezTo>
                  <a:cubicBezTo>
                    <a:pt x="38" y="48"/>
                    <a:pt x="0" y="73"/>
                    <a:pt x="14" y="101"/>
                  </a:cubicBezTo>
                  <a:cubicBezTo>
                    <a:pt x="25" y="125"/>
                    <a:pt x="50" y="120"/>
                    <a:pt x="86" y="109"/>
                  </a:cubicBezTo>
                  <a:cubicBezTo>
                    <a:pt x="84" y="116"/>
                    <a:pt x="83" y="123"/>
                    <a:pt x="87" y="129"/>
                  </a:cubicBezTo>
                  <a:cubicBezTo>
                    <a:pt x="95" y="140"/>
                    <a:pt x="106" y="130"/>
                    <a:pt x="113" y="123"/>
                  </a:cubicBezTo>
                  <a:cubicBezTo>
                    <a:pt x="121" y="115"/>
                    <a:pt x="129" y="105"/>
                    <a:pt x="134" y="94"/>
                  </a:cubicBezTo>
                  <a:cubicBezTo>
                    <a:pt x="175" y="78"/>
                    <a:pt x="201" y="55"/>
                    <a:pt x="196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58" name="Freeform 987">
              <a:extLst>
                <a:ext uri="{FF2B5EF4-FFF2-40B4-BE49-F238E27FC236}">
                  <a16:creationId xmlns:a16="http://schemas.microsoft.com/office/drawing/2014/main" id="{71B4926E-4093-48C2-A829-31C7DF39F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759"/>
              <a:ext cx="5" cy="7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9" name="Freeform 988">
              <a:extLst>
                <a:ext uri="{FF2B5EF4-FFF2-40B4-BE49-F238E27FC236}">
                  <a16:creationId xmlns:a16="http://schemas.microsoft.com/office/drawing/2014/main" id="{DCEF2EA6-424B-4A4C-AAFE-3CAE7572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2832"/>
              <a:ext cx="10" cy="5"/>
            </a:xfrm>
            <a:custGeom>
              <a:avLst/>
              <a:gdLst>
                <a:gd name="T0" fmla="*/ 1 w 10"/>
                <a:gd name="T1" fmla="*/ 3 h 6"/>
                <a:gd name="T2" fmla="*/ 10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0" y="3"/>
                    <a:pt x="7" y="0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0" name="Freeform 989">
              <a:extLst>
                <a:ext uri="{FF2B5EF4-FFF2-40B4-BE49-F238E27FC236}">
                  <a16:creationId xmlns:a16="http://schemas.microsoft.com/office/drawing/2014/main" id="{4F1B7AFD-305C-464B-9A77-38FAAB3F0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2828"/>
              <a:ext cx="9" cy="2"/>
            </a:xfrm>
            <a:custGeom>
              <a:avLst/>
              <a:gdLst>
                <a:gd name="T0" fmla="*/ 7 w 10"/>
                <a:gd name="T1" fmla="*/ 2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1" name="Freeform 990">
              <a:extLst>
                <a:ext uri="{FF2B5EF4-FFF2-40B4-BE49-F238E27FC236}">
                  <a16:creationId xmlns:a16="http://schemas.microsoft.com/office/drawing/2014/main" id="{6BDEB3B4-4AC4-4BCE-BC44-CB6E1D066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752"/>
              <a:ext cx="3" cy="12"/>
            </a:xfrm>
            <a:custGeom>
              <a:avLst/>
              <a:gdLst>
                <a:gd name="T0" fmla="*/ 0 w 3"/>
                <a:gd name="T1" fmla="*/ 0 h 12"/>
                <a:gd name="T2" fmla="*/ 2 w 3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cubicBezTo>
                    <a:pt x="3" y="1"/>
                    <a:pt x="3" y="9"/>
                    <a:pt x="2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2" name="Freeform 991">
              <a:extLst>
                <a:ext uri="{FF2B5EF4-FFF2-40B4-BE49-F238E27FC236}">
                  <a16:creationId xmlns:a16="http://schemas.microsoft.com/office/drawing/2014/main" id="{41110281-71A8-4FC1-BF72-E60ED2A7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2793"/>
              <a:ext cx="8" cy="19"/>
            </a:xfrm>
            <a:custGeom>
              <a:avLst/>
              <a:gdLst>
                <a:gd name="T0" fmla="*/ 0 w 8"/>
                <a:gd name="T1" fmla="*/ 19 h 19"/>
                <a:gd name="T2" fmla="*/ 8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3"/>
                    <a:pt x="8" y="7"/>
                    <a:pt x="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3" name="Freeform 992">
              <a:extLst>
                <a:ext uri="{FF2B5EF4-FFF2-40B4-BE49-F238E27FC236}">
                  <a16:creationId xmlns:a16="http://schemas.microsoft.com/office/drawing/2014/main" id="{1EB62520-03B5-40FA-85D3-0743FBAAC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567"/>
              <a:ext cx="170" cy="121"/>
            </a:xfrm>
            <a:custGeom>
              <a:avLst/>
              <a:gdLst>
                <a:gd name="T0" fmla="*/ 139 w 177"/>
                <a:gd name="T1" fmla="*/ 64 h 126"/>
                <a:gd name="T2" fmla="*/ 128 w 177"/>
                <a:gd name="T3" fmla="*/ 63 h 126"/>
                <a:gd name="T4" fmla="*/ 136 w 177"/>
                <a:gd name="T5" fmla="*/ 35 h 126"/>
                <a:gd name="T6" fmla="*/ 73 w 177"/>
                <a:gd name="T7" fmla="*/ 34 h 126"/>
                <a:gd name="T8" fmla="*/ 72 w 177"/>
                <a:gd name="T9" fmla="*/ 20 h 126"/>
                <a:gd name="T10" fmla="*/ 68 w 177"/>
                <a:gd name="T11" fmla="*/ 5 h 126"/>
                <a:gd name="T12" fmla="*/ 34 w 177"/>
                <a:gd name="T13" fmla="*/ 33 h 126"/>
                <a:gd name="T14" fmla="*/ 19 w 177"/>
                <a:gd name="T15" fmla="*/ 64 h 126"/>
                <a:gd name="T16" fmla="*/ 4 w 177"/>
                <a:gd name="T17" fmla="*/ 98 h 126"/>
                <a:gd name="T18" fmla="*/ 82 w 177"/>
                <a:gd name="T19" fmla="*/ 93 h 126"/>
                <a:gd name="T20" fmla="*/ 117 w 177"/>
                <a:gd name="T21" fmla="*/ 88 h 126"/>
                <a:gd name="T22" fmla="*/ 139 w 177"/>
                <a:gd name="T23" fmla="*/ 64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26">
                  <a:moveTo>
                    <a:pt x="157" y="73"/>
                  </a:moveTo>
                  <a:cubicBezTo>
                    <a:pt x="153" y="72"/>
                    <a:pt x="148" y="72"/>
                    <a:pt x="144" y="72"/>
                  </a:cubicBezTo>
                  <a:cubicBezTo>
                    <a:pt x="158" y="59"/>
                    <a:pt x="164" y="47"/>
                    <a:pt x="154" y="40"/>
                  </a:cubicBezTo>
                  <a:cubicBezTo>
                    <a:pt x="145" y="35"/>
                    <a:pt x="116" y="28"/>
                    <a:pt x="82" y="38"/>
                  </a:cubicBezTo>
                  <a:cubicBezTo>
                    <a:pt x="80" y="34"/>
                    <a:pt x="80" y="30"/>
                    <a:pt x="81" y="23"/>
                  </a:cubicBezTo>
                  <a:cubicBezTo>
                    <a:pt x="82" y="16"/>
                    <a:pt x="86" y="8"/>
                    <a:pt x="77" y="5"/>
                  </a:cubicBezTo>
                  <a:cubicBezTo>
                    <a:pt x="63" y="0"/>
                    <a:pt x="43" y="26"/>
                    <a:pt x="38" y="36"/>
                  </a:cubicBezTo>
                  <a:cubicBezTo>
                    <a:pt x="32" y="46"/>
                    <a:pt x="26" y="60"/>
                    <a:pt x="22" y="73"/>
                  </a:cubicBezTo>
                  <a:cubicBezTo>
                    <a:pt x="7" y="86"/>
                    <a:pt x="0" y="100"/>
                    <a:pt x="4" y="110"/>
                  </a:cubicBezTo>
                  <a:cubicBezTo>
                    <a:pt x="12" y="126"/>
                    <a:pt x="51" y="124"/>
                    <a:pt x="92" y="105"/>
                  </a:cubicBezTo>
                  <a:cubicBezTo>
                    <a:pt x="106" y="103"/>
                    <a:pt x="119" y="103"/>
                    <a:pt x="132" y="100"/>
                  </a:cubicBezTo>
                  <a:cubicBezTo>
                    <a:pt x="141" y="97"/>
                    <a:pt x="177" y="79"/>
                    <a:pt x="157" y="7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64" name="Freeform 993">
              <a:extLst>
                <a:ext uri="{FF2B5EF4-FFF2-40B4-BE49-F238E27FC236}">
                  <a16:creationId xmlns:a16="http://schemas.microsoft.com/office/drawing/2014/main" id="{10AE3582-5562-4A3D-8B8D-1CE95B9BF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6"/>
              <a:ext cx="25" cy="5"/>
            </a:xfrm>
            <a:custGeom>
              <a:avLst/>
              <a:gdLst>
                <a:gd name="T0" fmla="*/ 23 w 26"/>
                <a:gd name="T1" fmla="*/ 0 h 5"/>
                <a:gd name="T2" fmla="*/ 0 w 26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cubicBezTo>
                    <a:pt x="17" y="0"/>
                    <a:pt x="9" y="4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5" name="Freeform 994">
              <a:extLst>
                <a:ext uri="{FF2B5EF4-FFF2-40B4-BE49-F238E27FC236}">
                  <a16:creationId xmlns:a16="http://schemas.microsoft.com/office/drawing/2014/main" id="{BD60FAB2-08F2-4C74-AC06-E25E713FF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2737"/>
              <a:ext cx="19" cy="5"/>
            </a:xfrm>
            <a:custGeom>
              <a:avLst/>
              <a:gdLst>
                <a:gd name="T0" fmla="*/ 0 w 20"/>
                <a:gd name="T1" fmla="*/ 0 h 5"/>
                <a:gd name="T2" fmla="*/ 17 w 2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7" y="2"/>
                    <a:pt x="14" y="3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6" name="Freeform 995">
              <a:extLst>
                <a:ext uri="{FF2B5EF4-FFF2-40B4-BE49-F238E27FC236}">
                  <a16:creationId xmlns:a16="http://schemas.microsoft.com/office/drawing/2014/main" id="{08B9AA96-CAE7-4396-9EC7-68B155B6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2831"/>
              <a:ext cx="27" cy="8"/>
            </a:xfrm>
            <a:custGeom>
              <a:avLst/>
              <a:gdLst>
                <a:gd name="T0" fmla="*/ 0 w 28"/>
                <a:gd name="T1" fmla="*/ 6 h 9"/>
                <a:gd name="T2" fmla="*/ 13 w 28"/>
                <a:gd name="T3" fmla="*/ 4 h 9"/>
                <a:gd name="T4" fmla="*/ 25 w 2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3" y="7"/>
                    <a:pt x="9" y="5"/>
                    <a:pt x="13" y="4"/>
                  </a:cubicBezTo>
                  <a:cubicBezTo>
                    <a:pt x="18" y="2"/>
                    <a:pt x="23" y="0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7" name="Freeform 996">
              <a:extLst>
                <a:ext uri="{FF2B5EF4-FFF2-40B4-BE49-F238E27FC236}">
                  <a16:creationId xmlns:a16="http://schemas.microsoft.com/office/drawing/2014/main" id="{79AE8304-CD61-4109-B2E7-C8D4329AF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800"/>
              <a:ext cx="17" cy="13"/>
            </a:xfrm>
            <a:custGeom>
              <a:avLst/>
              <a:gdLst>
                <a:gd name="T0" fmla="*/ 15 w 18"/>
                <a:gd name="T1" fmla="*/ 0 h 13"/>
                <a:gd name="T2" fmla="*/ 9 w 18"/>
                <a:gd name="T3" fmla="*/ 6 h 13"/>
                <a:gd name="T4" fmla="*/ 0 w 18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5" y="2"/>
                    <a:pt x="12" y="4"/>
                    <a:pt x="9" y="6"/>
                  </a:cubicBezTo>
                  <a:cubicBezTo>
                    <a:pt x="6" y="9"/>
                    <a:pt x="2" y="10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8" name="Freeform 997">
              <a:extLst>
                <a:ext uri="{FF2B5EF4-FFF2-40B4-BE49-F238E27FC236}">
                  <a16:creationId xmlns:a16="http://schemas.microsoft.com/office/drawing/2014/main" id="{5F18ADCA-C284-463B-B2E7-5B2F408F3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2641"/>
              <a:ext cx="349" cy="225"/>
            </a:xfrm>
            <a:custGeom>
              <a:avLst/>
              <a:gdLst>
                <a:gd name="T0" fmla="*/ 306 w 365"/>
                <a:gd name="T1" fmla="*/ 146 h 235"/>
                <a:gd name="T2" fmla="*/ 136 w 365"/>
                <a:gd name="T3" fmla="*/ 183 h 235"/>
                <a:gd name="T4" fmla="*/ 12 w 365"/>
                <a:gd name="T5" fmla="*/ 60 h 235"/>
                <a:gd name="T6" fmla="*/ 183 w 365"/>
                <a:gd name="T7" fmla="*/ 24 h 235"/>
                <a:gd name="T8" fmla="*/ 306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7"/>
                  </a:moveTo>
                  <a:cubicBezTo>
                    <a:pt x="336" y="217"/>
                    <a:pt x="249" y="235"/>
                    <a:pt x="156" y="208"/>
                  </a:cubicBezTo>
                  <a:cubicBezTo>
                    <a:pt x="63" y="181"/>
                    <a:pt x="0" y="119"/>
                    <a:pt x="15" y="69"/>
                  </a:cubicBezTo>
                  <a:cubicBezTo>
                    <a:pt x="29" y="19"/>
                    <a:pt x="116" y="0"/>
                    <a:pt x="209" y="27"/>
                  </a:cubicBezTo>
                  <a:cubicBezTo>
                    <a:pt x="302" y="54"/>
                    <a:pt x="365" y="117"/>
                    <a:pt x="350" y="167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9" name="Freeform 998">
              <a:extLst>
                <a:ext uri="{FF2B5EF4-FFF2-40B4-BE49-F238E27FC236}">
                  <a16:creationId xmlns:a16="http://schemas.microsoft.com/office/drawing/2014/main" id="{E9C1B66B-94CD-4A3D-BC54-FD64F8940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713"/>
              <a:ext cx="333" cy="153"/>
            </a:xfrm>
            <a:custGeom>
              <a:avLst/>
              <a:gdLst>
                <a:gd name="T0" fmla="*/ 300 w 348"/>
                <a:gd name="T1" fmla="*/ 51 h 160"/>
                <a:gd name="T2" fmla="*/ 300 w 348"/>
                <a:gd name="T3" fmla="*/ 55 h 160"/>
                <a:gd name="T4" fmla="*/ 130 w 348"/>
                <a:gd name="T5" fmla="*/ 92 h 160"/>
                <a:gd name="T6" fmla="*/ 7 w 348"/>
                <a:gd name="T7" fmla="*/ 0 h 160"/>
                <a:gd name="T8" fmla="*/ 132 w 348"/>
                <a:gd name="T9" fmla="*/ 116 h 160"/>
                <a:gd name="T10" fmla="*/ 301 w 348"/>
                <a:gd name="T11" fmla="*/ 80 h 160"/>
                <a:gd name="T12" fmla="*/ 300 w 348"/>
                <a:gd name="T13" fmla="*/ 51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8" h="160">
                  <a:moveTo>
                    <a:pt x="343" y="57"/>
                  </a:moveTo>
                  <a:cubicBezTo>
                    <a:pt x="343" y="59"/>
                    <a:pt x="342" y="62"/>
                    <a:pt x="342" y="64"/>
                  </a:cubicBezTo>
                  <a:cubicBezTo>
                    <a:pt x="327" y="114"/>
                    <a:pt x="240" y="132"/>
                    <a:pt x="148" y="105"/>
                  </a:cubicBezTo>
                  <a:cubicBezTo>
                    <a:pt x="75" y="84"/>
                    <a:pt x="21" y="42"/>
                    <a:pt x="7" y="0"/>
                  </a:cubicBezTo>
                  <a:cubicBezTo>
                    <a:pt x="0" y="49"/>
                    <a:pt x="61" y="107"/>
                    <a:pt x="150" y="133"/>
                  </a:cubicBezTo>
                  <a:cubicBezTo>
                    <a:pt x="243" y="160"/>
                    <a:pt x="330" y="142"/>
                    <a:pt x="344" y="92"/>
                  </a:cubicBezTo>
                  <a:cubicBezTo>
                    <a:pt x="348" y="81"/>
                    <a:pt x="347" y="69"/>
                    <a:pt x="343" y="5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0" name="Freeform 999">
              <a:extLst>
                <a:ext uri="{FF2B5EF4-FFF2-40B4-BE49-F238E27FC236}">
                  <a16:creationId xmlns:a16="http://schemas.microsoft.com/office/drawing/2014/main" id="{BE186743-DD58-438D-BE46-F3DC2C769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641"/>
              <a:ext cx="349" cy="225"/>
            </a:xfrm>
            <a:custGeom>
              <a:avLst/>
              <a:gdLst>
                <a:gd name="T0" fmla="*/ 306 w 365"/>
                <a:gd name="T1" fmla="*/ 146 h 235"/>
                <a:gd name="T2" fmla="*/ 136 w 365"/>
                <a:gd name="T3" fmla="*/ 183 h 235"/>
                <a:gd name="T4" fmla="*/ 11 w 365"/>
                <a:gd name="T5" fmla="*/ 60 h 235"/>
                <a:gd name="T6" fmla="*/ 183 w 365"/>
                <a:gd name="T7" fmla="*/ 24 h 235"/>
                <a:gd name="T8" fmla="*/ 306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7"/>
                  </a:moveTo>
                  <a:cubicBezTo>
                    <a:pt x="336" y="217"/>
                    <a:pt x="249" y="235"/>
                    <a:pt x="156" y="208"/>
                  </a:cubicBezTo>
                  <a:cubicBezTo>
                    <a:pt x="63" y="181"/>
                    <a:pt x="0" y="119"/>
                    <a:pt x="14" y="69"/>
                  </a:cubicBezTo>
                  <a:cubicBezTo>
                    <a:pt x="29" y="19"/>
                    <a:pt x="116" y="0"/>
                    <a:pt x="209" y="27"/>
                  </a:cubicBezTo>
                  <a:cubicBezTo>
                    <a:pt x="301" y="54"/>
                    <a:pt x="365" y="117"/>
                    <a:pt x="350" y="16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1" name="Freeform 1000">
              <a:extLst>
                <a:ext uri="{FF2B5EF4-FFF2-40B4-BE49-F238E27FC236}">
                  <a16:creationId xmlns:a16="http://schemas.microsoft.com/office/drawing/2014/main" id="{427AECA6-1813-4145-8590-7F7A1556D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693"/>
              <a:ext cx="173" cy="72"/>
            </a:xfrm>
            <a:custGeom>
              <a:avLst/>
              <a:gdLst>
                <a:gd name="T0" fmla="*/ 11 w 181"/>
                <a:gd name="T1" fmla="*/ 52 h 75"/>
                <a:gd name="T2" fmla="*/ 102 w 181"/>
                <a:gd name="T3" fmla="*/ 33 h 75"/>
                <a:gd name="T4" fmla="*/ 158 w 181"/>
                <a:gd name="T5" fmla="*/ 66 h 75"/>
                <a:gd name="T6" fmla="*/ 93 w 181"/>
                <a:gd name="T7" fmla="*/ 12 h 75"/>
                <a:gd name="T8" fmla="*/ 3 w 181"/>
                <a:gd name="T9" fmla="*/ 34 h 75"/>
                <a:gd name="T10" fmla="*/ 11 w 181"/>
                <a:gd name="T11" fmla="*/ 63 h 75"/>
                <a:gd name="T12" fmla="*/ 11 w 181"/>
                <a:gd name="T13" fmla="*/ 5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75">
                  <a:moveTo>
                    <a:pt x="13" y="58"/>
                  </a:moveTo>
                  <a:cubicBezTo>
                    <a:pt x="21" y="32"/>
                    <a:pt x="67" y="22"/>
                    <a:pt x="117" y="36"/>
                  </a:cubicBezTo>
                  <a:cubicBezTo>
                    <a:pt x="145" y="44"/>
                    <a:pt x="168" y="59"/>
                    <a:pt x="181" y="75"/>
                  </a:cubicBezTo>
                  <a:cubicBezTo>
                    <a:pt x="177" y="52"/>
                    <a:pt x="147" y="27"/>
                    <a:pt x="106" y="15"/>
                  </a:cubicBezTo>
                  <a:cubicBezTo>
                    <a:pt x="57" y="0"/>
                    <a:pt x="10" y="10"/>
                    <a:pt x="3" y="37"/>
                  </a:cubicBezTo>
                  <a:cubicBezTo>
                    <a:pt x="0" y="48"/>
                    <a:pt x="4" y="60"/>
                    <a:pt x="13" y="72"/>
                  </a:cubicBezTo>
                  <a:cubicBezTo>
                    <a:pt x="12" y="67"/>
                    <a:pt x="12" y="63"/>
                    <a:pt x="13" y="5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2" name="Freeform 1001">
              <a:extLst>
                <a:ext uri="{FF2B5EF4-FFF2-40B4-BE49-F238E27FC236}">
                  <a16:creationId xmlns:a16="http://schemas.microsoft.com/office/drawing/2014/main" id="{8C0AC549-A90A-4B63-911D-85E655557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2602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7 h 220"/>
                <a:gd name="T4" fmla="*/ 11 w 346"/>
                <a:gd name="T5" fmla="*/ 127 h 220"/>
                <a:gd name="T6" fmla="*/ 135 w 346"/>
                <a:gd name="T7" fmla="*/ 15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7"/>
                    <a:pt x="282" y="183"/>
                    <a:pt x="192" y="201"/>
                  </a:cubicBezTo>
                  <a:cubicBezTo>
                    <a:pt x="102" y="220"/>
                    <a:pt x="21" y="194"/>
                    <a:pt x="11" y="144"/>
                  </a:cubicBezTo>
                  <a:cubicBezTo>
                    <a:pt x="0" y="93"/>
                    <a:pt x="64" y="37"/>
                    <a:pt x="154" y="18"/>
                  </a:cubicBezTo>
                  <a:cubicBezTo>
                    <a:pt x="244" y="0"/>
                    <a:pt x="325" y="26"/>
                    <a:pt x="336" y="7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3" name="Freeform 1002">
              <a:extLst>
                <a:ext uri="{FF2B5EF4-FFF2-40B4-BE49-F238E27FC236}">
                  <a16:creationId xmlns:a16="http://schemas.microsoft.com/office/drawing/2014/main" id="{FD06905C-8D7B-45D2-92B3-36EA4EB8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696"/>
              <a:ext cx="314" cy="117"/>
            </a:xfrm>
            <a:custGeom>
              <a:avLst/>
              <a:gdLst>
                <a:gd name="T0" fmla="*/ 168 w 328"/>
                <a:gd name="T1" fmla="*/ 76 h 122"/>
                <a:gd name="T2" fmla="*/ 9 w 328"/>
                <a:gd name="T3" fmla="*/ 24 h 122"/>
                <a:gd name="T4" fmla="*/ 9 w 328"/>
                <a:gd name="T5" fmla="*/ 5 h 122"/>
                <a:gd name="T6" fmla="*/ 3 w 328"/>
                <a:gd name="T7" fmla="*/ 40 h 122"/>
                <a:gd name="T8" fmla="*/ 161 w 328"/>
                <a:gd name="T9" fmla="*/ 91 h 122"/>
                <a:gd name="T10" fmla="*/ 288 w 328"/>
                <a:gd name="T11" fmla="*/ 0 h 122"/>
                <a:gd name="T12" fmla="*/ 168 w 328"/>
                <a:gd name="T13" fmla="*/ 76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8" h="122">
                  <a:moveTo>
                    <a:pt x="191" y="85"/>
                  </a:moveTo>
                  <a:cubicBezTo>
                    <a:pt x="101" y="103"/>
                    <a:pt x="20" y="78"/>
                    <a:pt x="9" y="27"/>
                  </a:cubicBezTo>
                  <a:cubicBezTo>
                    <a:pt x="8" y="20"/>
                    <a:pt x="8" y="12"/>
                    <a:pt x="9" y="5"/>
                  </a:cubicBezTo>
                  <a:cubicBezTo>
                    <a:pt x="2" y="18"/>
                    <a:pt x="0" y="32"/>
                    <a:pt x="3" y="46"/>
                  </a:cubicBezTo>
                  <a:cubicBezTo>
                    <a:pt x="13" y="96"/>
                    <a:pt x="94" y="122"/>
                    <a:pt x="184" y="103"/>
                  </a:cubicBezTo>
                  <a:cubicBezTo>
                    <a:pt x="261" y="87"/>
                    <a:pt x="319" y="44"/>
                    <a:pt x="328" y="0"/>
                  </a:cubicBezTo>
                  <a:cubicBezTo>
                    <a:pt x="309" y="37"/>
                    <a:pt x="257" y="71"/>
                    <a:pt x="191" y="85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4" name="Freeform 1003">
              <a:extLst>
                <a:ext uri="{FF2B5EF4-FFF2-40B4-BE49-F238E27FC236}">
                  <a16:creationId xmlns:a16="http://schemas.microsoft.com/office/drawing/2014/main" id="{22D36E0C-9918-40C9-BDC2-8046DA46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602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7 h 220"/>
                <a:gd name="T4" fmla="*/ 10 w 346"/>
                <a:gd name="T5" fmla="*/ 127 h 220"/>
                <a:gd name="T6" fmla="*/ 135 w 346"/>
                <a:gd name="T7" fmla="*/ 16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7"/>
                    <a:pt x="282" y="183"/>
                    <a:pt x="192" y="201"/>
                  </a:cubicBezTo>
                  <a:cubicBezTo>
                    <a:pt x="102" y="220"/>
                    <a:pt x="21" y="194"/>
                    <a:pt x="10" y="144"/>
                  </a:cubicBezTo>
                  <a:cubicBezTo>
                    <a:pt x="0" y="93"/>
                    <a:pt x="64" y="37"/>
                    <a:pt x="154" y="19"/>
                  </a:cubicBezTo>
                  <a:cubicBezTo>
                    <a:pt x="244" y="0"/>
                    <a:pt x="325" y="26"/>
                    <a:pt x="336" y="7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5" name="Freeform 1004">
              <a:extLst>
                <a:ext uri="{FF2B5EF4-FFF2-40B4-BE49-F238E27FC236}">
                  <a16:creationId xmlns:a16="http://schemas.microsoft.com/office/drawing/2014/main" id="{5FCDC7FC-9355-45F3-ADE1-F604D6C50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645"/>
              <a:ext cx="188" cy="121"/>
            </a:xfrm>
            <a:custGeom>
              <a:avLst/>
              <a:gdLst>
                <a:gd name="T0" fmla="*/ 25 w 196"/>
                <a:gd name="T1" fmla="*/ 86 h 126"/>
                <a:gd name="T2" fmla="*/ 106 w 196"/>
                <a:gd name="T3" fmla="*/ 13 h 126"/>
                <a:gd name="T4" fmla="*/ 173 w 196"/>
                <a:gd name="T5" fmla="*/ 14 h 126"/>
                <a:gd name="T6" fmla="*/ 88 w 196"/>
                <a:gd name="T7" fmla="*/ 8 h 126"/>
                <a:gd name="T8" fmla="*/ 7 w 196"/>
                <a:gd name="T9" fmla="*/ 79 h 126"/>
                <a:gd name="T10" fmla="*/ 45 w 196"/>
                <a:gd name="T11" fmla="*/ 111 h 126"/>
                <a:gd name="T12" fmla="*/ 25 w 196"/>
                <a:gd name="T13" fmla="*/ 86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26">
                  <a:moveTo>
                    <a:pt x="28" y="98"/>
                  </a:moveTo>
                  <a:cubicBezTo>
                    <a:pt x="21" y="65"/>
                    <a:pt x="63" y="28"/>
                    <a:pt x="121" y="16"/>
                  </a:cubicBezTo>
                  <a:cubicBezTo>
                    <a:pt x="149" y="10"/>
                    <a:pt x="175" y="11"/>
                    <a:pt x="196" y="17"/>
                  </a:cubicBezTo>
                  <a:cubicBezTo>
                    <a:pt x="173" y="4"/>
                    <a:pt x="138" y="0"/>
                    <a:pt x="100" y="8"/>
                  </a:cubicBezTo>
                  <a:cubicBezTo>
                    <a:pt x="42" y="20"/>
                    <a:pt x="0" y="56"/>
                    <a:pt x="7" y="89"/>
                  </a:cubicBezTo>
                  <a:cubicBezTo>
                    <a:pt x="11" y="107"/>
                    <a:pt x="27" y="120"/>
                    <a:pt x="51" y="126"/>
                  </a:cubicBezTo>
                  <a:cubicBezTo>
                    <a:pt x="39" y="119"/>
                    <a:pt x="30" y="110"/>
                    <a:pt x="28" y="9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6" name="Freeform 1005">
              <a:extLst>
                <a:ext uri="{FF2B5EF4-FFF2-40B4-BE49-F238E27FC236}">
                  <a16:creationId xmlns:a16="http://schemas.microsoft.com/office/drawing/2014/main" id="{99CD5270-DE2F-4BAC-B08F-6C524BCCD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581"/>
              <a:ext cx="172" cy="174"/>
            </a:xfrm>
            <a:custGeom>
              <a:avLst/>
              <a:gdLst>
                <a:gd name="T0" fmla="*/ 93 w 180"/>
                <a:gd name="T1" fmla="*/ 47 h 182"/>
                <a:gd name="T2" fmla="*/ 83 w 180"/>
                <a:gd name="T3" fmla="*/ 42 h 182"/>
                <a:gd name="T4" fmla="*/ 62 w 180"/>
                <a:gd name="T5" fmla="*/ 26 h 182"/>
                <a:gd name="T6" fmla="*/ 18 w 180"/>
                <a:gd name="T7" fmla="*/ 11 h 182"/>
                <a:gd name="T8" fmla="*/ 23 w 180"/>
                <a:gd name="T9" fmla="*/ 32 h 182"/>
                <a:gd name="T10" fmla="*/ 23 w 180"/>
                <a:gd name="T11" fmla="*/ 33 h 182"/>
                <a:gd name="T12" fmla="*/ 5 w 180"/>
                <a:gd name="T13" fmla="*/ 42 h 182"/>
                <a:gd name="T14" fmla="*/ 53 w 180"/>
                <a:gd name="T15" fmla="*/ 108 h 182"/>
                <a:gd name="T16" fmla="*/ 70 w 180"/>
                <a:gd name="T17" fmla="*/ 131 h 182"/>
                <a:gd name="T18" fmla="*/ 96 w 180"/>
                <a:gd name="T19" fmla="*/ 157 h 182"/>
                <a:gd name="T20" fmla="*/ 90 w 180"/>
                <a:gd name="T21" fmla="*/ 123 h 182"/>
                <a:gd name="T22" fmla="*/ 147 w 180"/>
                <a:gd name="T23" fmla="*/ 115 h 182"/>
                <a:gd name="T24" fmla="*/ 93 w 180"/>
                <a:gd name="T25" fmla="*/ 47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0" h="182">
                  <a:moveTo>
                    <a:pt x="106" y="53"/>
                  </a:moveTo>
                  <a:cubicBezTo>
                    <a:pt x="102" y="51"/>
                    <a:pt x="99" y="50"/>
                    <a:pt x="95" y="48"/>
                  </a:cubicBezTo>
                  <a:cubicBezTo>
                    <a:pt x="87" y="40"/>
                    <a:pt x="76" y="33"/>
                    <a:pt x="71" y="29"/>
                  </a:cubicBezTo>
                  <a:cubicBezTo>
                    <a:pt x="64" y="23"/>
                    <a:pt x="30" y="0"/>
                    <a:pt x="21" y="11"/>
                  </a:cubicBezTo>
                  <a:cubicBezTo>
                    <a:pt x="17" y="15"/>
                    <a:pt x="24" y="31"/>
                    <a:pt x="26" y="36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14" y="40"/>
                    <a:pt x="6" y="43"/>
                    <a:pt x="5" y="48"/>
                  </a:cubicBezTo>
                  <a:cubicBezTo>
                    <a:pt x="0" y="62"/>
                    <a:pt x="20" y="99"/>
                    <a:pt x="61" y="123"/>
                  </a:cubicBezTo>
                  <a:cubicBezTo>
                    <a:pt x="67" y="132"/>
                    <a:pt x="73" y="142"/>
                    <a:pt x="80" y="150"/>
                  </a:cubicBezTo>
                  <a:cubicBezTo>
                    <a:pt x="84" y="155"/>
                    <a:pt x="102" y="182"/>
                    <a:pt x="110" y="180"/>
                  </a:cubicBezTo>
                  <a:cubicBezTo>
                    <a:pt x="119" y="177"/>
                    <a:pt x="112" y="158"/>
                    <a:pt x="103" y="141"/>
                  </a:cubicBezTo>
                  <a:cubicBezTo>
                    <a:pt x="135" y="150"/>
                    <a:pt x="162" y="147"/>
                    <a:pt x="169" y="132"/>
                  </a:cubicBezTo>
                  <a:cubicBezTo>
                    <a:pt x="180" y="111"/>
                    <a:pt x="151" y="76"/>
                    <a:pt x="106" y="5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77" name="Freeform 1006">
              <a:extLst>
                <a:ext uri="{FF2B5EF4-FFF2-40B4-BE49-F238E27FC236}">
                  <a16:creationId xmlns:a16="http://schemas.microsoft.com/office/drawing/2014/main" id="{87D2101E-4C64-4115-A67E-34B7173A3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696"/>
              <a:ext cx="10" cy="19"/>
            </a:xfrm>
            <a:custGeom>
              <a:avLst/>
              <a:gdLst>
                <a:gd name="T0" fmla="*/ 8 w 11"/>
                <a:gd name="T1" fmla="*/ 17 h 20"/>
                <a:gd name="T2" fmla="*/ 0 w 1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8" y="14"/>
                    <a:pt x="4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8" name="Freeform 1007">
              <a:extLst>
                <a:ext uri="{FF2B5EF4-FFF2-40B4-BE49-F238E27FC236}">
                  <a16:creationId xmlns:a16="http://schemas.microsoft.com/office/drawing/2014/main" id="{01BCEC35-6550-4E17-B1B5-C90A0AAF2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2614"/>
              <a:ext cx="15" cy="25"/>
            </a:xfrm>
            <a:custGeom>
              <a:avLst/>
              <a:gdLst>
                <a:gd name="T0" fmla="*/ 0 w 16"/>
                <a:gd name="T1" fmla="*/ 0 h 26"/>
                <a:gd name="T2" fmla="*/ 13 w 16"/>
                <a:gd name="T3" fmla="*/ 2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0" y="0"/>
                  </a:moveTo>
                  <a:cubicBezTo>
                    <a:pt x="4" y="9"/>
                    <a:pt x="11" y="17"/>
                    <a:pt x="16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9" name="Freeform 1008">
              <a:extLst>
                <a:ext uri="{FF2B5EF4-FFF2-40B4-BE49-F238E27FC236}">
                  <a16:creationId xmlns:a16="http://schemas.microsoft.com/office/drawing/2014/main" id="{22C3E36B-CEDD-430A-A015-D1E6A8B87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588"/>
              <a:ext cx="197" cy="106"/>
            </a:xfrm>
            <a:custGeom>
              <a:avLst/>
              <a:gdLst>
                <a:gd name="T0" fmla="*/ 154 w 206"/>
                <a:gd name="T1" fmla="*/ 36 h 110"/>
                <a:gd name="T2" fmla="*/ 124 w 206"/>
                <a:gd name="T3" fmla="*/ 44 h 110"/>
                <a:gd name="T4" fmla="*/ 117 w 206"/>
                <a:gd name="T5" fmla="*/ 44 h 110"/>
                <a:gd name="T6" fmla="*/ 110 w 206"/>
                <a:gd name="T7" fmla="*/ 0 h 110"/>
                <a:gd name="T8" fmla="*/ 67 w 206"/>
                <a:gd name="T9" fmla="*/ 13 h 110"/>
                <a:gd name="T10" fmla="*/ 63 w 206"/>
                <a:gd name="T11" fmla="*/ 13 h 110"/>
                <a:gd name="T12" fmla="*/ 33 w 206"/>
                <a:gd name="T13" fmla="*/ 23 h 110"/>
                <a:gd name="T14" fmla="*/ 0 w 206"/>
                <a:gd name="T15" fmla="*/ 40 h 110"/>
                <a:gd name="T16" fmla="*/ 20 w 206"/>
                <a:gd name="T17" fmla="*/ 43 h 110"/>
                <a:gd name="T18" fmla="*/ 11 w 206"/>
                <a:gd name="T19" fmla="*/ 60 h 110"/>
                <a:gd name="T20" fmla="*/ 64 w 206"/>
                <a:gd name="T21" fmla="*/ 98 h 110"/>
                <a:gd name="T22" fmla="*/ 110 w 206"/>
                <a:gd name="T23" fmla="*/ 77 h 110"/>
                <a:gd name="T24" fmla="*/ 117 w 206"/>
                <a:gd name="T25" fmla="*/ 74 h 110"/>
                <a:gd name="T26" fmla="*/ 136 w 206"/>
                <a:gd name="T27" fmla="*/ 63 h 110"/>
                <a:gd name="T28" fmla="*/ 163 w 206"/>
                <a:gd name="T29" fmla="*/ 45 h 110"/>
                <a:gd name="T30" fmla="*/ 179 w 206"/>
                <a:gd name="T31" fmla="*/ 32 h 110"/>
                <a:gd name="T32" fmla="*/ 154 w 206"/>
                <a:gd name="T33" fmla="*/ 36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10">
                  <a:moveTo>
                    <a:pt x="176" y="39"/>
                  </a:moveTo>
                  <a:cubicBezTo>
                    <a:pt x="166" y="44"/>
                    <a:pt x="153" y="49"/>
                    <a:pt x="142" y="50"/>
                  </a:cubicBezTo>
                  <a:cubicBezTo>
                    <a:pt x="139" y="50"/>
                    <a:pt x="137" y="50"/>
                    <a:pt x="134" y="50"/>
                  </a:cubicBezTo>
                  <a:cubicBezTo>
                    <a:pt x="140" y="27"/>
                    <a:pt x="151" y="0"/>
                    <a:pt x="125" y="0"/>
                  </a:cubicBezTo>
                  <a:cubicBezTo>
                    <a:pt x="113" y="0"/>
                    <a:pt x="94" y="6"/>
                    <a:pt x="76" y="14"/>
                  </a:cubicBezTo>
                  <a:cubicBezTo>
                    <a:pt x="74" y="15"/>
                    <a:pt x="73" y="15"/>
                    <a:pt x="72" y="15"/>
                  </a:cubicBezTo>
                  <a:cubicBezTo>
                    <a:pt x="61" y="18"/>
                    <a:pt x="50" y="23"/>
                    <a:pt x="39" y="26"/>
                  </a:cubicBezTo>
                  <a:cubicBezTo>
                    <a:pt x="31" y="28"/>
                    <a:pt x="2" y="34"/>
                    <a:pt x="0" y="45"/>
                  </a:cubicBezTo>
                  <a:cubicBezTo>
                    <a:pt x="7" y="47"/>
                    <a:pt x="15" y="48"/>
                    <a:pt x="23" y="49"/>
                  </a:cubicBezTo>
                  <a:cubicBezTo>
                    <a:pt x="18" y="55"/>
                    <a:pt x="14" y="61"/>
                    <a:pt x="14" y="66"/>
                  </a:cubicBezTo>
                  <a:cubicBezTo>
                    <a:pt x="14" y="90"/>
                    <a:pt x="41" y="110"/>
                    <a:pt x="73" y="110"/>
                  </a:cubicBezTo>
                  <a:cubicBezTo>
                    <a:pt x="96" y="110"/>
                    <a:pt x="116" y="101"/>
                    <a:pt x="125" y="86"/>
                  </a:cubicBezTo>
                  <a:cubicBezTo>
                    <a:pt x="129" y="85"/>
                    <a:pt x="132" y="84"/>
                    <a:pt x="134" y="83"/>
                  </a:cubicBezTo>
                  <a:cubicBezTo>
                    <a:pt x="143" y="80"/>
                    <a:pt x="149" y="75"/>
                    <a:pt x="156" y="70"/>
                  </a:cubicBezTo>
                  <a:cubicBezTo>
                    <a:pt x="166" y="63"/>
                    <a:pt x="176" y="57"/>
                    <a:pt x="186" y="51"/>
                  </a:cubicBezTo>
                  <a:cubicBezTo>
                    <a:pt x="190" y="49"/>
                    <a:pt x="206" y="42"/>
                    <a:pt x="205" y="35"/>
                  </a:cubicBezTo>
                  <a:cubicBezTo>
                    <a:pt x="204" y="24"/>
                    <a:pt x="180" y="37"/>
                    <a:pt x="176" y="39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80" name="Freeform 1009">
              <a:extLst>
                <a:ext uri="{FF2B5EF4-FFF2-40B4-BE49-F238E27FC236}">
                  <a16:creationId xmlns:a16="http://schemas.microsoft.com/office/drawing/2014/main" id="{8A69CB68-E14B-4F73-A27B-17A4273A9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633"/>
              <a:ext cx="30" cy="4"/>
            </a:xfrm>
            <a:custGeom>
              <a:avLst/>
              <a:gdLst>
                <a:gd name="T0" fmla="*/ 0 w 32"/>
                <a:gd name="T1" fmla="*/ 1 h 4"/>
                <a:gd name="T2" fmla="*/ 26 w 3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">
                  <a:moveTo>
                    <a:pt x="0" y="1"/>
                  </a:moveTo>
                  <a:cubicBezTo>
                    <a:pt x="7" y="4"/>
                    <a:pt x="25" y="3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1" name="Freeform 1010">
              <a:extLst>
                <a:ext uri="{FF2B5EF4-FFF2-40B4-BE49-F238E27FC236}">
                  <a16:creationId xmlns:a16="http://schemas.microsoft.com/office/drawing/2014/main" id="{486290C9-2BB2-45FD-938F-FCBD1551B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667"/>
              <a:ext cx="23" cy="5"/>
            </a:xfrm>
            <a:custGeom>
              <a:avLst/>
              <a:gdLst>
                <a:gd name="T0" fmla="*/ 21 w 24"/>
                <a:gd name="T1" fmla="*/ 4 h 5"/>
                <a:gd name="T2" fmla="*/ 0 w 24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4"/>
                  </a:moveTo>
                  <a:cubicBezTo>
                    <a:pt x="18" y="2"/>
                    <a:pt x="6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2" name="Freeform 1011">
              <a:extLst>
                <a:ext uri="{FF2B5EF4-FFF2-40B4-BE49-F238E27FC236}">
                  <a16:creationId xmlns:a16="http://schemas.microsoft.com/office/drawing/2014/main" id="{FA1D2E7F-D9EA-4186-96D4-300B3FC0F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826"/>
              <a:ext cx="99" cy="14"/>
            </a:xfrm>
            <a:custGeom>
              <a:avLst/>
              <a:gdLst>
                <a:gd name="T0" fmla="*/ 8 w 103"/>
                <a:gd name="T1" fmla="*/ 6 h 15"/>
                <a:gd name="T2" fmla="*/ 12 w 103"/>
                <a:gd name="T3" fmla="*/ 10 h 15"/>
                <a:gd name="T4" fmla="*/ 29 w 103"/>
                <a:gd name="T5" fmla="*/ 11 h 15"/>
                <a:gd name="T6" fmla="*/ 51 w 103"/>
                <a:gd name="T7" fmla="*/ 12 h 15"/>
                <a:gd name="T8" fmla="*/ 73 w 103"/>
                <a:gd name="T9" fmla="*/ 10 h 15"/>
                <a:gd name="T10" fmla="*/ 91 w 103"/>
                <a:gd name="T11" fmla="*/ 5 h 15"/>
                <a:gd name="T12" fmla="*/ 83 w 103"/>
                <a:gd name="T13" fmla="*/ 6 h 15"/>
                <a:gd name="T14" fmla="*/ 71 w 103"/>
                <a:gd name="T15" fmla="*/ 6 h 15"/>
                <a:gd name="T16" fmla="*/ 48 w 103"/>
                <a:gd name="T17" fmla="*/ 5 h 15"/>
                <a:gd name="T18" fmla="*/ 27 w 103"/>
                <a:gd name="T19" fmla="*/ 4 h 15"/>
                <a:gd name="T20" fmla="*/ 9 w 103"/>
                <a:gd name="T21" fmla="*/ 3 h 15"/>
                <a:gd name="T22" fmla="*/ 8 w 103"/>
                <a:gd name="T23" fmla="*/ 5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6"/>
                  </a:moveTo>
                  <a:cubicBezTo>
                    <a:pt x="0" y="8"/>
                    <a:pt x="12" y="13"/>
                    <a:pt x="15" y="13"/>
                  </a:cubicBezTo>
                  <a:cubicBezTo>
                    <a:pt x="20" y="14"/>
                    <a:pt x="26" y="14"/>
                    <a:pt x="32" y="14"/>
                  </a:cubicBezTo>
                  <a:cubicBezTo>
                    <a:pt x="40" y="15"/>
                    <a:pt x="49" y="15"/>
                    <a:pt x="57" y="15"/>
                  </a:cubicBezTo>
                  <a:cubicBezTo>
                    <a:pt x="65" y="15"/>
                    <a:pt x="74" y="14"/>
                    <a:pt x="82" y="13"/>
                  </a:cubicBezTo>
                  <a:cubicBezTo>
                    <a:pt x="87" y="13"/>
                    <a:pt x="103" y="11"/>
                    <a:pt x="103" y="5"/>
                  </a:cubicBezTo>
                  <a:cubicBezTo>
                    <a:pt x="100" y="4"/>
                    <a:pt x="96" y="6"/>
                    <a:pt x="93" y="6"/>
                  </a:cubicBezTo>
                  <a:cubicBezTo>
                    <a:pt x="88" y="6"/>
                    <a:pt x="84" y="6"/>
                    <a:pt x="80" y="6"/>
                  </a:cubicBezTo>
                  <a:cubicBezTo>
                    <a:pt x="71" y="6"/>
                    <a:pt x="63" y="5"/>
                    <a:pt x="54" y="5"/>
                  </a:cubicBezTo>
                  <a:cubicBezTo>
                    <a:pt x="46" y="5"/>
                    <a:pt x="38" y="5"/>
                    <a:pt x="30" y="4"/>
                  </a:cubicBezTo>
                  <a:cubicBezTo>
                    <a:pt x="23" y="3"/>
                    <a:pt x="16" y="0"/>
                    <a:pt x="9" y="3"/>
                  </a:cubicBezTo>
                  <a:cubicBezTo>
                    <a:pt x="8" y="4"/>
                    <a:pt x="8" y="4"/>
                    <a:pt x="8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3" name="Freeform 1012">
              <a:extLst>
                <a:ext uri="{FF2B5EF4-FFF2-40B4-BE49-F238E27FC236}">
                  <a16:creationId xmlns:a16="http://schemas.microsoft.com/office/drawing/2014/main" id="{BD7F20E8-F871-4AF0-8096-5D6A824C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820"/>
              <a:ext cx="58" cy="18"/>
            </a:xfrm>
            <a:custGeom>
              <a:avLst/>
              <a:gdLst>
                <a:gd name="T0" fmla="*/ 0 w 60"/>
                <a:gd name="T1" fmla="*/ 13 h 19"/>
                <a:gd name="T2" fmla="*/ 12 w 60"/>
                <a:gd name="T3" fmla="*/ 8 h 19"/>
                <a:gd name="T4" fmla="*/ 26 w 60"/>
                <a:gd name="T5" fmla="*/ 3 h 19"/>
                <a:gd name="T6" fmla="*/ 43 w 60"/>
                <a:gd name="T7" fmla="*/ 2 h 19"/>
                <a:gd name="T8" fmla="*/ 54 w 60"/>
                <a:gd name="T9" fmla="*/ 9 h 19"/>
                <a:gd name="T10" fmla="*/ 29 w 60"/>
                <a:gd name="T11" fmla="*/ 15 h 19"/>
                <a:gd name="T12" fmla="*/ 3 w 60"/>
                <a:gd name="T13" fmla="*/ 1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6"/>
                  </a:moveTo>
                  <a:cubicBezTo>
                    <a:pt x="6" y="15"/>
                    <a:pt x="7" y="12"/>
                    <a:pt x="12" y="8"/>
                  </a:cubicBezTo>
                  <a:cubicBezTo>
                    <a:pt x="16" y="4"/>
                    <a:pt x="23" y="4"/>
                    <a:pt x="29" y="3"/>
                  </a:cubicBezTo>
                  <a:cubicBezTo>
                    <a:pt x="35" y="2"/>
                    <a:pt x="42" y="0"/>
                    <a:pt x="48" y="2"/>
                  </a:cubicBezTo>
                  <a:cubicBezTo>
                    <a:pt x="52" y="4"/>
                    <a:pt x="55" y="10"/>
                    <a:pt x="60" y="11"/>
                  </a:cubicBezTo>
                  <a:cubicBezTo>
                    <a:pt x="57" y="17"/>
                    <a:pt x="39" y="17"/>
                    <a:pt x="32" y="18"/>
                  </a:cubicBezTo>
                  <a:cubicBezTo>
                    <a:pt x="22" y="19"/>
                    <a:pt x="9" y="19"/>
                    <a:pt x="3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4" name="Freeform 1013">
              <a:extLst>
                <a:ext uri="{FF2B5EF4-FFF2-40B4-BE49-F238E27FC236}">
                  <a16:creationId xmlns:a16="http://schemas.microsoft.com/office/drawing/2014/main" id="{62F24F0E-115E-4F31-B9E5-8B9E5AD9D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2768"/>
              <a:ext cx="45" cy="44"/>
            </a:xfrm>
            <a:custGeom>
              <a:avLst/>
              <a:gdLst>
                <a:gd name="T0" fmla="*/ 7 w 47"/>
                <a:gd name="T1" fmla="*/ 0 h 45"/>
                <a:gd name="T2" fmla="*/ 3 w 47"/>
                <a:gd name="T3" fmla="*/ 21 h 45"/>
                <a:gd name="T4" fmla="*/ 12 w 47"/>
                <a:gd name="T5" fmla="*/ 34 h 45"/>
                <a:gd name="T6" fmla="*/ 41 w 47"/>
                <a:gd name="T7" fmla="*/ 37 h 45"/>
                <a:gd name="T8" fmla="*/ 9 w 47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5">
                  <a:moveTo>
                    <a:pt x="7" y="0"/>
                  </a:moveTo>
                  <a:cubicBezTo>
                    <a:pt x="3" y="7"/>
                    <a:pt x="0" y="14"/>
                    <a:pt x="3" y="21"/>
                  </a:cubicBezTo>
                  <a:cubicBezTo>
                    <a:pt x="5" y="27"/>
                    <a:pt x="11" y="33"/>
                    <a:pt x="15" y="37"/>
                  </a:cubicBezTo>
                  <a:cubicBezTo>
                    <a:pt x="24" y="45"/>
                    <a:pt x="36" y="44"/>
                    <a:pt x="47" y="40"/>
                  </a:cubicBezTo>
                  <a:cubicBezTo>
                    <a:pt x="34" y="29"/>
                    <a:pt x="13" y="21"/>
                    <a:pt x="9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5" name="Freeform 1014">
              <a:extLst>
                <a:ext uri="{FF2B5EF4-FFF2-40B4-BE49-F238E27FC236}">
                  <a16:creationId xmlns:a16="http://schemas.microsoft.com/office/drawing/2014/main" id="{D0CF6564-B42F-467A-9131-8BDCDF9EA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2725"/>
              <a:ext cx="25" cy="42"/>
            </a:xfrm>
            <a:custGeom>
              <a:avLst/>
              <a:gdLst>
                <a:gd name="T0" fmla="*/ 8 w 26"/>
                <a:gd name="T1" fmla="*/ 0 h 43"/>
                <a:gd name="T2" fmla="*/ 13 w 26"/>
                <a:gd name="T3" fmla="*/ 21 h 43"/>
                <a:gd name="T4" fmla="*/ 17 w 26"/>
                <a:gd name="T5" fmla="*/ 40 h 43"/>
                <a:gd name="T6" fmla="*/ 18 w 26"/>
                <a:gd name="T7" fmla="*/ 15 h 43"/>
                <a:gd name="T8" fmla="*/ 16 w 26"/>
                <a:gd name="T9" fmla="*/ 2 h 43"/>
                <a:gd name="T10" fmla="*/ 8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8" y="0"/>
                  </a:moveTo>
                  <a:cubicBezTo>
                    <a:pt x="0" y="6"/>
                    <a:pt x="12" y="19"/>
                    <a:pt x="15" y="24"/>
                  </a:cubicBezTo>
                  <a:cubicBezTo>
                    <a:pt x="18" y="30"/>
                    <a:pt x="17" y="37"/>
                    <a:pt x="20" y="43"/>
                  </a:cubicBezTo>
                  <a:cubicBezTo>
                    <a:pt x="26" y="40"/>
                    <a:pt x="19" y="21"/>
                    <a:pt x="21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6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6" name="Freeform 1015">
              <a:extLst>
                <a:ext uri="{FF2B5EF4-FFF2-40B4-BE49-F238E27FC236}">
                  <a16:creationId xmlns:a16="http://schemas.microsoft.com/office/drawing/2014/main" id="{1FCFD396-9584-4B91-B654-83A5E783F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787"/>
              <a:ext cx="73" cy="26"/>
            </a:xfrm>
            <a:custGeom>
              <a:avLst/>
              <a:gdLst>
                <a:gd name="T0" fmla="*/ 0 w 76"/>
                <a:gd name="T1" fmla="*/ 7 h 28"/>
                <a:gd name="T2" fmla="*/ 20 w 76"/>
                <a:gd name="T3" fmla="*/ 21 h 28"/>
                <a:gd name="T4" fmla="*/ 38 w 76"/>
                <a:gd name="T5" fmla="*/ 20 h 28"/>
                <a:gd name="T6" fmla="*/ 67 w 76"/>
                <a:gd name="T7" fmla="*/ 2 h 28"/>
                <a:gd name="T8" fmla="*/ 49 w 76"/>
                <a:gd name="T9" fmla="*/ 7 h 28"/>
                <a:gd name="T10" fmla="*/ 28 w 76"/>
                <a:gd name="T11" fmla="*/ 11 h 28"/>
                <a:gd name="T12" fmla="*/ 2 w 76"/>
                <a:gd name="T13" fmla="*/ 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8">
                  <a:moveTo>
                    <a:pt x="0" y="8"/>
                  </a:moveTo>
                  <a:cubicBezTo>
                    <a:pt x="5" y="18"/>
                    <a:pt x="13" y="26"/>
                    <a:pt x="23" y="27"/>
                  </a:cubicBezTo>
                  <a:cubicBezTo>
                    <a:pt x="30" y="28"/>
                    <a:pt x="37" y="27"/>
                    <a:pt x="44" y="26"/>
                  </a:cubicBezTo>
                  <a:cubicBezTo>
                    <a:pt x="58" y="24"/>
                    <a:pt x="71" y="16"/>
                    <a:pt x="76" y="2"/>
                  </a:cubicBezTo>
                  <a:cubicBezTo>
                    <a:pt x="71" y="0"/>
                    <a:pt x="60" y="7"/>
                    <a:pt x="55" y="9"/>
                  </a:cubicBezTo>
                  <a:cubicBezTo>
                    <a:pt x="47" y="12"/>
                    <a:pt x="40" y="14"/>
                    <a:pt x="31" y="14"/>
                  </a:cubicBezTo>
                  <a:cubicBezTo>
                    <a:pt x="21" y="14"/>
                    <a:pt x="12" y="8"/>
                    <a:pt x="2" y="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7" name="Freeform 1016">
              <a:extLst>
                <a:ext uri="{FF2B5EF4-FFF2-40B4-BE49-F238E27FC236}">
                  <a16:creationId xmlns:a16="http://schemas.microsoft.com/office/drawing/2014/main" id="{79D13C01-9046-4C36-AAC4-DFF238C43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733"/>
              <a:ext cx="102" cy="97"/>
            </a:xfrm>
            <a:custGeom>
              <a:avLst/>
              <a:gdLst>
                <a:gd name="T0" fmla="*/ 2 w 107"/>
                <a:gd name="T1" fmla="*/ 79 h 101"/>
                <a:gd name="T2" fmla="*/ 2 w 107"/>
                <a:gd name="T3" fmla="*/ 79 h 101"/>
                <a:gd name="T4" fmla="*/ 10 w 107"/>
                <a:gd name="T5" fmla="*/ 86 h 101"/>
                <a:gd name="T6" fmla="*/ 22 w 107"/>
                <a:gd name="T7" fmla="*/ 77 h 101"/>
                <a:gd name="T8" fmla="*/ 30 w 107"/>
                <a:gd name="T9" fmla="*/ 63 h 101"/>
                <a:gd name="T10" fmla="*/ 44 w 107"/>
                <a:gd name="T11" fmla="*/ 51 h 101"/>
                <a:gd name="T12" fmla="*/ 73 w 107"/>
                <a:gd name="T13" fmla="*/ 33 h 101"/>
                <a:gd name="T14" fmla="*/ 89 w 107"/>
                <a:gd name="T15" fmla="*/ 9 h 101"/>
                <a:gd name="T16" fmla="*/ 76 w 107"/>
                <a:gd name="T17" fmla="*/ 0 h 101"/>
                <a:gd name="T18" fmla="*/ 79 w 107"/>
                <a:gd name="T19" fmla="*/ 11 h 101"/>
                <a:gd name="T20" fmla="*/ 65 w 107"/>
                <a:gd name="T21" fmla="*/ 26 h 101"/>
                <a:gd name="T22" fmla="*/ 39 w 107"/>
                <a:gd name="T23" fmla="*/ 45 h 101"/>
                <a:gd name="T24" fmla="*/ 29 w 107"/>
                <a:gd name="T25" fmla="*/ 53 h 101"/>
                <a:gd name="T26" fmla="*/ 20 w 107"/>
                <a:gd name="T27" fmla="*/ 68 h 101"/>
                <a:gd name="T28" fmla="*/ 3 w 107"/>
                <a:gd name="T29" fmla="*/ 81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01">
                  <a:moveTo>
                    <a:pt x="2" y="89"/>
                  </a:moveTo>
                  <a:cubicBezTo>
                    <a:pt x="2" y="89"/>
                    <a:pt x="2" y="88"/>
                    <a:pt x="2" y="89"/>
                  </a:cubicBezTo>
                  <a:cubicBezTo>
                    <a:pt x="0" y="96"/>
                    <a:pt x="7" y="101"/>
                    <a:pt x="13" y="98"/>
                  </a:cubicBezTo>
                  <a:cubicBezTo>
                    <a:pt x="18" y="95"/>
                    <a:pt x="22" y="90"/>
                    <a:pt x="25" y="86"/>
                  </a:cubicBezTo>
                  <a:cubicBezTo>
                    <a:pt x="29" y="81"/>
                    <a:pt x="31" y="77"/>
                    <a:pt x="34" y="72"/>
                  </a:cubicBezTo>
                  <a:cubicBezTo>
                    <a:pt x="38" y="65"/>
                    <a:pt x="43" y="62"/>
                    <a:pt x="50" y="57"/>
                  </a:cubicBezTo>
                  <a:cubicBezTo>
                    <a:pt x="61" y="49"/>
                    <a:pt x="74" y="43"/>
                    <a:pt x="85" y="36"/>
                  </a:cubicBezTo>
                  <a:cubicBezTo>
                    <a:pt x="93" y="31"/>
                    <a:pt x="107" y="20"/>
                    <a:pt x="103" y="9"/>
                  </a:cubicBezTo>
                  <a:cubicBezTo>
                    <a:pt x="101" y="5"/>
                    <a:pt x="92" y="0"/>
                    <a:pt x="88" y="0"/>
                  </a:cubicBezTo>
                  <a:cubicBezTo>
                    <a:pt x="90" y="4"/>
                    <a:pt x="92" y="7"/>
                    <a:pt x="91" y="11"/>
                  </a:cubicBezTo>
                  <a:cubicBezTo>
                    <a:pt x="88" y="18"/>
                    <a:pt x="80" y="25"/>
                    <a:pt x="75" y="29"/>
                  </a:cubicBezTo>
                  <a:cubicBezTo>
                    <a:pt x="65" y="36"/>
                    <a:pt x="55" y="44"/>
                    <a:pt x="45" y="51"/>
                  </a:cubicBezTo>
                  <a:cubicBezTo>
                    <a:pt x="41" y="53"/>
                    <a:pt x="36" y="55"/>
                    <a:pt x="33" y="59"/>
                  </a:cubicBezTo>
                  <a:cubicBezTo>
                    <a:pt x="28" y="64"/>
                    <a:pt x="26" y="71"/>
                    <a:pt x="23" y="77"/>
                  </a:cubicBezTo>
                  <a:cubicBezTo>
                    <a:pt x="21" y="80"/>
                    <a:pt x="8" y="99"/>
                    <a:pt x="3" y="9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8" name="Freeform 1017">
              <a:extLst>
                <a:ext uri="{FF2B5EF4-FFF2-40B4-BE49-F238E27FC236}">
                  <a16:creationId xmlns:a16="http://schemas.microsoft.com/office/drawing/2014/main" id="{56EC3DC1-A6B4-454E-BF7A-01817E237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676"/>
              <a:ext cx="76" cy="41"/>
            </a:xfrm>
            <a:custGeom>
              <a:avLst/>
              <a:gdLst>
                <a:gd name="T0" fmla="*/ 0 w 80"/>
                <a:gd name="T1" fmla="*/ 20 h 42"/>
                <a:gd name="T2" fmla="*/ 13 w 80"/>
                <a:gd name="T3" fmla="*/ 34 h 42"/>
                <a:gd name="T4" fmla="*/ 35 w 80"/>
                <a:gd name="T5" fmla="*/ 39 h 42"/>
                <a:gd name="T6" fmla="*/ 61 w 80"/>
                <a:gd name="T7" fmla="*/ 11 h 42"/>
                <a:gd name="T8" fmla="*/ 54 w 80"/>
                <a:gd name="T9" fmla="*/ 0 h 42"/>
                <a:gd name="T10" fmla="*/ 34 w 80"/>
                <a:gd name="T11" fmla="*/ 30 h 42"/>
                <a:gd name="T12" fmla="*/ 3 w 80"/>
                <a:gd name="T13" fmla="*/ 19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2">
                  <a:moveTo>
                    <a:pt x="0" y="20"/>
                  </a:moveTo>
                  <a:cubicBezTo>
                    <a:pt x="8" y="23"/>
                    <a:pt x="8" y="34"/>
                    <a:pt x="16" y="37"/>
                  </a:cubicBezTo>
                  <a:cubicBezTo>
                    <a:pt x="23" y="41"/>
                    <a:pt x="33" y="42"/>
                    <a:pt x="41" y="42"/>
                  </a:cubicBezTo>
                  <a:cubicBezTo>
                    <a:pt x="60" y="42"/>
                    <a:pt x="80" y="33"/>
                    <a:pt x="70" y="11"/>
                  </a:cubicBezTo>
                  <a:cubicBezTo>
                    <a:pt x="69" y="7"/>
                    <a:pt x="65" y="4"/>
                    <a:pt x="63" y="0"/>
                  </a:cubicBezTo>
                  <a:cubicBezTo>
                    <a:pt x="70" y="16"/>
                    <a:pt x="57" y="32"/>
                    <a:pt x="40" y="33"/>
                  </a:cubicBezTo>
                  <a:cubicBezTo>
                    <a:pt x="27" y="33"/>
                    <a:pt x="14" y="24"/>
                    <a:pt x="3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9" name="Freeform 1018">
              <a:extLst>
                <a:ext uri="{FF2B5EF4-FFF2-40B4-BE49-F238E27FC236}">
                  <a16:creationId xmlns:a16="http://schemas.microsoft.com/office/drawing/2014/main" id="{868F665E-CFF7-4BCF-A88D-808DE4F0F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22"/>
              <a:ext cx="36" cy="29"/>
            </a:xfrm>
            <a:custGeom>
              <a:avLst/>
              <a:gdLst>
                <a:gd name="T0" fmla="*/ 0 w 37"/>
                <a:gd name="T1" fmla="*/ 0 h 31"/>
                <a:gd name="T2" fmla="*/ 13 w 37"/>
                <a:gd name="T3" fmla="*/ 14 h 31"/>
                <a:gd name="T4" fmla="*/ 22 w 37"/>
                <a:gd name="T5" fmla="*/ 22 h 31"/>
                <a:gd name="T6" fmla="*/ 19 w 37"/>
                <a:gd name="T7" fmla="*/ 4 h 31"/>
                <a:gd name="T8" fmla="*/ 13 w 37"/>
                <a:gd name="T9" fmla="*/ 7 h 31"/>
                <a:gd name="T10" fmla="*/ 1 w 37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31">
                  <a:moveTo>
                    <a:pt x="0" y="0"/>
                  </a:moveTo>
                  <a:cubicBezTo>
                    <a:pt x="4" y="6"/>
                    <a:pt x="9" y="12"/>
                    <a:pt x="13" y="17"/>
                  </a:cubicBezTo>
                  <a:cubicBezTo>
                    <a:pt x="16" y="20"/>
                    <a:pt x="21" y="27"/>
                    <a:pt x="25" y="28"/>
                  </a:cubicBezTo>
                  <a:cubicBezTo>
                    <a:pt x="37" y="31"/>
                    <a:pt x="24" y="8"/>
                    <a:pt x="22" y="4"/>
                  </a:cubicBezTo>
                  <a:cubicBezTo>
                    <a:pt x="26" y="12"/>
                    <a:pt x="20" y="13"/>
                    <a:pt x="13" y="10"/>
                  </a:cubicBezTo>
                  <a:cubicBezTo>
                    <a:pt x="9" y="7"/>
                    <a:pt x="5" y="3"/>
                    <a:pt x="1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0" name="Freeform 1019">
              <a:extLst>
                <a:ext uri="{FF2B5EF4-FFF2-40B4-BE49-F238E27FC236}">
                  <a16:creationId xmlns:a16="http://schemas.microsoft.com/office/drawing/2014/main" id="{7D5E22DB-8D32-4497-ADB2-38535E7F6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640"/>
              <a:ext cx="77" cy="26"/>
            </a:xfrm>
            <a:custGeom>
              <a:avLst/>
              <a:gdLst>
                <a:gd name="T0" fmla="*/ 10 w 81"/>
                <a:gd name="T1" fmla="*/ 24 h 27"/>
                <a:gd name="T2" fmla="*/ 24 w 81"/>
                <a:gd name="T3" fmla="*/ 19 h 27"/>
                <a:gd name="T4" fmla="*/ 40 w 81"/>
                <a:gd name="T5" fmla="*/ 15 h 27"/>
                <a:gd name="T6" fmla="*/ 69 w 81"/>
                <a:gd name="T7" fmla="*/ 4 h 27"/>
                <a:gd name="T8" fmla="*/ 50 w 81"/>
                <a:gd name="T9" fmla="*/ 5 h 27"/>
                <a:gd name="T10" fmla="*/ 33 w 81"/>
                <a:gd name="T11" fmla="*/ 7 h 27"/>
                <a:gd name="T12" fmla="*/ 0 w 81"/>
                <a:gd name="T13" fmla="*/ 21 h 27"/>
                <a:gd name="T14" fmla="*/ 10 w 81"/>
                <a:gd name="T15" fmla="*/ 2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7">
                  <a:moveTo>
                    <a:pt x="11" y="27"/>
                  </a:moveTo>
                  <a:cubicBezTo>
                    <a:pt x="15" y="23"/>
                    <a:pt x="21" y="23"/>
                    <a:pt x="27" y="22"/>
                  </a:cubicBezTo>
                  <a:cubicBezTo>
                    <a:pt x="34" y="21"/>
                    <a:pt x="40" y="20"/>
                    <a:pt x="46" y="18"/>
                  </a:cubicBezTo>
                  <a:cubicBezTo>
                    <a:pt x="54" y="16"/>
                    <a:pt x="79" y="13"/>
                    <a:pt x="81" y="4"/>
                  </a:cubicBezTo>
                  <a:cubicBezTo>
                    <a:pt x="76" y="0"/>
                    <a:pt x="65" y="4"/>
                    <a:pt x="59" y="5"/>
                  </a:cubicBezTo>
                  <a:cubicBezTo>
                    <a:pt x="52" y="7"/>
                    <a:pt x="47" y="8"/>
                    <a:pt x="39" y="7"/>
                  </a:cubicBezTo>
                  <a:cubicBezTo>
                    <a:pt x="25" y="5"/>
                    <a:pt x="12" y="17"/>
                    <a:pt x="0" y="24"/>
                  </a:cubicBezTo>
                  <a:cubicBezTo>
                    <a:pt x="3" y="26"/>
                    <a:pt x="9" y="27"/>
                    <a:pt x="12" y="26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1" name="Freeform 1020">
              <a:extLst>
                <a:ext uri="{FF2B5EF4-FFF2-40B4-BE49-F238E27FC236}">
                  <a16:creationId xmlns:a16="http://schemas.microsoft.com/office/drawing/2014/main" id="{B5FFAE67-2DA0-40AE-A608-9AC2A89E7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647"/>
              <a:ext cx="97" cy="46"/>
            </a:xfrm>
            <a:custGeom>
              <a:avLst/>
              <a:gdLst>
                <a:gd name="T0" fmla="*/ 0 w 102"/>
                <a:gd name="T1" fmla="*/ 0 h 48"/>
                <a:gd name="T2" fmla="*/ 8 w 102"/>
                <a:gd name="T3" fmla="*/ 25 h 48"/>
                <a:gd name="T4" fmla="*/ 27 w 102"/>
                <a:gd name="T5" fmla="*/ 35 h 48"/>
                <a:gd name="T6" fmla="*/ 65 w 102"/>
                <a:gd name="T7" fmla="*/ 36 h 48"/>
                <a:gd name="T8" fmla="*/ 81 w 102"/>
                <a:gd name="T9" fmla="*/ 30 h 48"/>
                <a:gd name="T10" fmla="*/ 68 w 102"/>
                <a:gd name="T11" fmla="*/ 28 h 48"/>
                <a:gd name="T12" fmla="*/ 28 w 102"/>
                <a:gd name="T13" fmla="*/ 23 h 48"/>
                <a:gd name="T14" fmla="*/ 10 w 102"/>
                <a:gd name="T15" fmla="*/ 13 h 48"/>
                <a:gd name="T16" fmla="*/ 2 w 102"/>
                <a:gd name="T17" fmla="*/ 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48">
                  <a:moveTo>
                    <a:pt x="0" y="0"/>
                  </a:moveTo>
                  <a:cubicBezTo>
                    <a:pt x="0" y="10"/>
                    <a:pt x="1" y="20"/>
                    <a:pt x="8" y="28"/>
                  </a:cubicBezTo>
                  <a:cubicBezTo>
                    <a:pt x="14" y="34"/>
                    <a:pt x="23" y="38"/>
                    <a:pt x="31" y="41"/>
                  </a:cubicBezTo>
                  <a:cubicBezTo>
                    <a:pt x="46" y="47"/>
                    <a:pt x="61" y="48"/>
                    <a:pt x="76" y="42"/>
                  </a:cubicBezTo>
                  <a:cubicBezTo>
                    <a:pt x="82" y="39"/>
                    <a:pt x="91" y="38"/>
                    <a:pt x="94" y="33"/>
                  </a:cubicBezTo>
                  <a:cubicBezTo>
                    <a:pt x="102" y="22"/>
                    <a:pt x="84" y="31"/>
                    <a:pt x="80" y="31"/>
                  </a:cubicBezTo>
                  <a:cubicBezTo>
                    <a:pt x="64" y="32"/>
                    <a:pt x="48" y="32"/>
                    <a:pt x="33" y="26"/>
                  </a:cubicBezTo>
                  <a:cubicBezTo>
                    <a:pt x="25" y="24"/>
                    <a:pt x="18" y="21"/>
                    <a:pt x="13" y="16"/>
                  </a:cubicBezTo>
                  <a:cubicBezTo>
                    <a:pt x="9" y="12"/>
                    <a:pt x="3" y="6"/>
                    <a:pt x="2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2" name="Freeform 1021">
              <a:extLst>
                <a:ext uri="{FF2B5EF4-FFF2-40B4-BE49-F238E27FC236}">
                  <a16:creationId xmlns:a16="http://schemas.microsoft.com/office/drawing/2014/main" id="{2910F9ED-5FDC-4B01-AD5A-19D9BAE57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621"/>
              <a:ext cx="85" cy="45"/>
            </a:xfrm>
            <a:custGeom>
              <a:avLst/>
              <a:gdLst>
                <a:gd name="T0" fmla="*/ 0 w 89"/>
                <a:gd name="T1" fmla="*/ 39 h 47"/>
                <a:gd name="T2" fmla="*/ 11 w 89"/>
                <a:gd name="T3" fmla="*/ 41 h 47"/>
                <a:gd name="T4" fmla="*/ 19 w 89"/>
                <a:gd name="T5" fmla="*/ 38 h 47"/>
                <a:gd name="T6" fmla="*/ 39 w 89"/>
                <a:gd name="T7" fmla="*/ 26 h 47"/>
                <a:gd name="T8" fmla="*/ 57 w 89"/>
                <a:gd name="T9" fmla="*/ 12 h 47"/>
                <a:gd name="T10" fmla="*/ 70 w 89"/>
                <a:gd name="T11" fmla="*/ 7 h 47"/>
                <a:gd name="T12" fmla="*/ 77 w 89"/>
                <a:gd name="T13" fmla="*/ 0 h 47"/>
                <a:gd name="T14" fmla="*/ 60 w 89"/>
                <a:gd name="T15" fmla="*/ 11 h 47"/>
                <a:gd name="T16" fmla="*/ 37 w 89"/>
                <a:gd name="T17" fmla="*/ 23 h 47"/>
                <a:gd name="T18" fmla="*/ 0 w 89"/>
                <a:gd name="T19" fmla="*/ 3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7">
                  <a:moveTo>
                    <a:pt x="0" y="45"/>
                  </a:moveTo>
                  <a:cubicBezTo>
                    <a:pt x="3" y="43"/>
                    <a:pt x="8" y="47"/>
                    <a:pt x="11" y="47"/>
                  </a:cubicBezTo>
                  <a:cubicBezTo>
                    <a:pt x="15" y="47"/>
                    <a:pt x="18" y="46"/>
                    <a:pt x="22" y="44"/>
                  </a:cubicBezTo>
                  <a:cubicBezTo>
                    <a:pt x="30" y="39"/>
                    <a:pt x="36" y="33"/>
                    <a:pt x="45" y="29"/>
                  </a:cubicBezTo>
                  <a:cubicBezTo>
                    <a:pt x="53" y="26"/>
                    <a:pt x="59" y="19"/>
                    <a:pt x="66" y="15"/>
                  </a:cubicBezTo>
                  <a:cubicBezTo>
                    <a:pt x="71" y="12"/>
                    <a:pt x="75" y="9"/>
                    <a:pt x="80" y="7"/>
                  </a:cubicBezTo>
                  <a:cubicBezTo>
                    <a:pt x="83" y="5"/>
                    <a:pt x="87" y="3"/>
                    <a:pt x="89" y="0"/>
                  </a:cubicBezTo>
                  <a:cubicBezTo>
                    <a:pt x="81" y="1"/>
                    <a:pt x="75" y="7"/>
                    <a:pt x="69" y="11"/>
                  </a:cubicBezTo>
                  <a:cubicBezTo>
                    <a:pt x="61" y="16"/>
                    <a:pt x="52" y="22"/>
                    <a:pt x="43" y="26"/>
                  </a:cubicBezTo>
                  <a:cubicBezTo>
                    <a:pt x="29" y="33"/>
                    <a:pt x="14" y="39"/>
                    <a:pt x="0" y="4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3" name="Freeform 1022">
              <a:extLst>
                <a:ext uri="{FF2B5EF4-FFF2-40B4-BE49-F238E27FC236}">
                  <a16:creationId xmlns:a16="http://schemas.microsoft.com/office/drawing/2014/main" id="{1FCE9E83-F014-4925-BCD7-C03CE1AD1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626"/>
              <a:ext cx="48" cy="6"/>
            </a:xfrm>
            <a:custGeom>
              <a:avLst/>
              <a:gdLst>
                <a:gd name="T0" fmla="*/ 3 w 51"/>
                <a:gd name="T1" fmla="*/ 1 h 7"/>
                <a:gd name="T2" fmla="*/ 0 w 51"/>
                <a:gd name="T3" fmla="*/ 3 h 7"/>
                <a:gd name="T4" fmla="*/ 8 w 51"/>
                <a:gd name="T5" fmla="*/ 3 h 7"/>
                <a:gd name="T6" fmla="*/ 19 w 51"/>
                <a:gd name="T7" fmla="*/ 4 h 7"/>
                <a:gd name="T8" fmla="*/ 31 w 51"/>
                <a:gd name="T9" fmla="*/ 3 h 7"/>
                <a:gd name="T10" fmla="*/ 42 w 51"/>
                <a:gd name="T11" fmla="*/ 2 h 7"/>
                <a:gd name="T12" fmla="*/ 31 w 51"/>
                <a:gd name="T13" fmla="*/ 2 h 7"/>
                <a:gd name="T14" fmla="*/ 18 w 51"/>
                <a:gd name="T15" fmla="*/ 1 h 7"/>
                <a:gd name="T16" fmla="*/ 4 w 51"/>
                <a:gd name="T17" fmla="*/ 1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7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3" y="6"/>
                    <a:pt x="8" y="6"/>
                    <a:pt x="11" y="6"/>
                  </a:cubicBezTo>
                  <a:cubicBezTo>
                    <a:pt x="15" y="7"/>
                    <a:pt x="18" y="7"/>
                    <a:pt x="22" y="7"/>
                  </a:cubicBezTo>
                  <a:cubicBezTo>
                    <a:pt x="27" y="7"/>
                    <a:pt x="32" y="6"/>
                    <a:pt x="37" y="5"/>
                  </a:cubicBezTo>
                  <a:cubicBezTo>
                    <a:pt x="40" y="5"/>
                    <a:pt x="49" y="5"/>
                    <a:pt x="51" y="2"/>
                  </a:cubicBezTo>
                  <a:cubicBezTo>
                    <a:pt x="47" y="0"/>
                    <a:pt x="41" y="1"/>
                    <a:pt x="37" y="2"/>
                  </a:cubicBezTo>
                  <a:cubicBezTo>
                    <a:pt x="32" y="2"/>
                    <a:pt x="26" y="1"/>
                    <a:pt x="21" y="1"/>
                  </a:cubicBezTo>
                  <a:cubicBezTo>
                    <a:pt x="16" y="1"/>
                    <a:pt x="9" y="0"/>
                    <a:pt x="4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4" name="Freeform 1023">
              <a:extLst>
                <a:ext uri="{FF2B5EF4-FFF2-40B4-BE49-F238E27FC236}">
                  <a16:creationId xmlns:a16="http://schemas.microsoft.com/office/drawing/2014/main" id="{1175C392-4F30-48E5-8C9B-72B03EC75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784"/>
              <a:ext cx="28" cy="28"/>
            </a:xfrm>
            <a:custGeom>
              <a:avLst/>
              <a:gdLst>
                <a:gd name="T0" fmla="*/ 0 w 29"/>
                <a:gd name="T1" fmla="*/ 1 h 29"/>
                <a:gd name="T2" fmla="*/ 13 w 29"/>
                <a:gd name="T3" fmla="*/ 17 h 29"/>
                <a:gd name="T4" fmla="*/ 26 w 29"/>
                <a:gd name="T5" fmla="*/ 22 h 29"/>
                <a:gd name="T6" fmla="*/ 18 w 29"/>
                <a:gd name="T7" fmla="*/ 17 h 29"/>
                <a:gd name="T8" fmla="*/ 11 w 29"/>
                <a:gd name="T9" fmla="*/ 14 h 29"/>
                <a:gd name="T10" fmla="*/ 0 w 29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9">
                  <a:moveTo>
                    <a:pt x="0" y="1"/>
                  </a:moveTo>
                  <a:cubicBezTo>
                    <a:pt x="1" y="8"/>
                    <a:pt x="7" y="16"/>
                    <a:pt x="13" y="20"/>
                  </a:cubicBezTo>
                  <a:cubicBezTo>
                    <a:pt x="16" y="23"/>
                    <a:pt x="25" y="29"/>
                    <a:pt x="29" y="25"/>
                  </a:cubicBezTo>
                  <a:cubicBezTo>
                    <a:pt x="27" y="23"/>
                    <a:pt x="23" y="22"/>
                    <a:pt x="21" y="20"/>
                  </a:cubicBezTo>
                  <a:cubicBezTo>
                    <a:pt x="17" y="19"/>
                    <a:pt x="14" y="16"/>
                    <a:pt x="11" y="14"/>
                  </a:cubicBezTo>
                  <a:cubicBezTo>
                    <a:pt x="6" y="10"/>
                    <a:pt x="3" y="5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5" name="Freeform 1024">
              <a:extLst>
                <a:ext uri="{FF2B5EF4-FFF2-40B4-BE49-F238E27FC236}">
                  <a16:creationId xmlns:a16="http://schemas.microsoft.com/office/drawing/2014/main" id="{1FDAE947-F2E7-4942-96BC-D37E4CC89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829"/>
              <a:ext cx="46" cy="7"/>
            </a:xfrm>
            <a:custGeom>
              <a:avLst/>
              <a:gdLst>
                <a:gd name="T0" fmla="*/ 0 w 48"/>
                <a:gd name="T1" fmla="*/ 4 h 8"/>
                <a:gd name="T2" fmla="*/ 11 w 48"/>
                <a:gd name="T3" fmla="*/ 5 h 8"/>
                <a:gd name="T4" fmla="*/ 24 w 48"/>
                <a:gd name="T5" fmla="*/ 5 h 8"/>
                <a:gd name="T6" fmla="*/ 34 w 48"/>
                <a:gd name="T7" fmla="*/ 4 h 8"/>
                <a:gd name="T8" fmla="*/ 42 w 48"/>
                <a:gd name="T9" fmla="*/ 2 h 8"/>
                <a:gd name="T10" fmla="*/ 33 w 48"/>
                <a:gd name="T11" fmla="*/ 4 h 8"/>
                <a:gd name="T12" fmla="*/ 17 w 48"/>
                <a:gd name="T13" fmla="*/ 4 h 8"/>
                <a:gd name="T14" fmla="*/ 1 w 48"/>
                <a:gd name="T15" fmla="*/ 4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6"/>
                  </a:moveTo>
                  <a:cubicBezTo>
                    <a:pt x="2" y="7"/>
                    <a:pt x="7" y="8"/>
                    <a:pt x="11" y="8"/>
                  </a:cubicBezTo>
                  <a:cubicBezTo>
                    <a:pt x="16" y="8"/>
                    <a:pt x="21" y="8"/>
                    <a:pt x="27" y="8"/>
                  </a:cubicBezTo>
                  <a:cubicBezTo>
                    <a:pt x="31" y="7"/>
                    <a:pt x="35" y="6"/>
                    <a:pt x="39" y="6"/>
                  </a:cubicBezTo>
                  <a:cubicBezTo>
                    <a:pt x="41" y="5"/>
                    <a:pt x="46" y="4"/>
                    <a:pt x="48" y="2"/>
                  </a:cubicBezTo>
                  <a:cubicBezTo>
                    <a:pt x="45" y="0"/>
                    <a:pt x="40" y="3"/>
                    <a:pt x="37" y="4"/>
                  </a:cubicBezTo>
                  <a:cubicBezTo>
                    <a:pt x="31" y="5"/>
                    <a:pt x="26" y="7"/>
                    <a:pt x="20" y="7"/>
                  </a:cubicBezTo>
                  <a:cubicBezTo>
                    <a:pt x="14" y="7"/>
                    <a:pt x="7" y="8"/>
                    <a:pt x="1" y="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6" name="Freeform 1025">
              <a:extLst>
                <a:ext uri="{FF2B5EF4-FFF2-40B4-BE49-F238E27FC236}">
                  <a16:creationId xmlns:a16="http://schemas.microsoft.com/office/drawing/2014/main" id="{0D6988BF-03AF-4988-832D-51E48B1B1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2831"/>
              <a:ext cx="59" cy="8"/>
            </a:xfrm>
            <a:custGeom>
              <a:avLst/>
              <a:gdLst>
                <a:gd name="T0" fmla="*/ 4 w 62"/>
                <a:gd name="T1" fmla="*/ 0 h 9"/>
                <a:gd name="T2" fmla="*/ 6 w 62"/>
                <a:gd name="T3" fmla="*/ 4 h 9"/>
                <a:gd name="T4" fmla="*/ 20 w 62"/>
                <a:gd name="T5" fmla="*/ 6 h 9"/>
                <a:gd name="T6" fmla="*/ 38 w 62"/>
                <a:gd name="T7" fmla="*/ 4 h 9"/>
                <a:gd name="T8" fmla="*/ 53 w 62"/>
                <a:gd name="T9" fmla="*/ 4 h 9"/>
                <a:gd name="T10" fmla="*/ 20 w 62"/>
                <a:gd name="T11" fmla="*/ 6 h 9"/>
                <a:gd name="T12" fmla="*/ 5 w 62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9">
                  <a:moveTo>
                    <a:pt x="4" y="0"/>
                  </a:moveTo>
                  <a:cubicBezTo>
                    <a:pt x="0" y="2"/>
                    <a:pt x="3" y="6"/>
                    <a:pt x="6" y="7"/>
                  </a:cubicBezTo>
                  <a:cubicBezTo>
                    <a:pt x="11" y="9"/>
                    <a:pt x="17" y="9"/>
                    <a:pt x="23" y="9"/>
                  </a:cubicBezTo>
                  <a:cubicBezTo>
                    <a:pt x="30" y="9"/>
                    <a:pt x="37" y="8"/>
                    <a:pt x="44" y="7"/>
                  </a:cubicBezTo>
                  <a:cubicBezTo>
                    <a:pt x="50" y="6"/>
                    <a:pt x="57" y="6"/>
                    <a:pt x="62" y="5"/>
                  </a:cubicBezTo>
                  <a:cubicBezTo>
                    <a:pt x="50" y="5"/>
                    <a:pt x="36" y="8"/>
                    <a:pt x="23" y="9"/>
                  </a:cubicBezTo>
                  <a:cubicBezTo>
                    <a:pt x="17" y="9"/>
                    <a:pt x="6" y="8"/>
                    <a:pt x="5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7" name="Freeform 1026">
              <a:extLst>
                <a:ext uri="{FF2B5EF4-FFF2-40B4-BE49-F238E27FC236}">
                  <a16:creationId xmlns:a16="http://schemas.microsoft.com/office/drawing/2014/main" id="{EE251E63-7104-47C0-9C27-3C72FBE58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2798"/>
              <a:ext cx="55" cy="17"/>
            </a:xfrm>
            <a:custGeom>
              <a:avLst/>
              <a:gdLst>
                <a:gd name="T0" fmla="*/ 0 w 58"/>
                <a:gd name="T1" fmla="*/ 0 h 18"/>
                <a:gd name="T2" fmla="*/ 9 w 58"/>
                <a:gd name="T3" fmla="*/ 11 h 18"/>
                <a:gd name="T4" fmla="*/ 25 w 58"/>
                <a:gd name="T5" fmla="*/ 14 h 18"/>
                <a:gd name="T6" fmla="*/ 39 w 58"/>
                <a:gd name="T7" fmla="*/ 9 h 18"/>
                <a:gd name="T8" fmla="*/ 49 w 58"/>
                <a:gd name="T9" fmla="*/ 3 h 18"/>
                <a:gd name="T10" fmla="*/ 21 w 58"/>
                <a:gd name="T11" fmla="*/ 8 h 18"/>
                <a:gd name="T12" fmla="*/ 1 w 58"/>
                <a:gd name="T13" fmla="*/ 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18">
                  <a:moveTo>
                    <a:pt x="0" y="0"/>
                  </a:moveTo>
                  <a:cubicBezTo>
                    <a:pt x="2" y="5"/>
                    <a:pt x="6" y="12"/>
                    <a:pt x="12" y="14"/>
                  </a:cubicBezTo>
                  <a:cubicBezTo>
                    <a:pt x="17" y="16"/>
                    <a:pt x="22" y="18"/>
                    <a:pt x="28" y="17"/>
                  </a:cubicBezTo>
                  <a:cubicBezTo>
                    <a:pt x="34" y="17"/>
                    <a:pt x="40" y="14"/>
                    <a:pt x="45" y="12"/>
                  </a:cubicBezTo>
                  <a:cubicBezTo>
                    <a:pt x="49" y="10"/>
                    <a:pt x="56" y="7"/>
                    <a:pt x="58" y="3"/>
                  </a:cubicBezTo>
                  <a:cubicBezTo>
                    <a:pt x="47" y="8"/>
                    <a:pt x="36" y="9"/>
                    <a:pt x="24" y="8"/>
                  </a:cubicBezTo>
                  <a:cubicBezTo>
                    <a:pt x="15" y="8"/>
                    <a:pt x="7" y="8"/>
                    <a:pt x="1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8" name="Freeform 1027">
              <a:extLst>
                <a:ext uri="{FF2B5EF4-FFF2-40B4-BE49-F238E27FC236}">
                  <a16:creationId xmlns:a16="http://schemas.microsoft.com/office/drawing/2014/main" id="{346F171E-442D-4B60-8560-629D85AD8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739"/>
              <a:ext cx="41" cy="44"/>
            </a:xfrm>
            <a:custGeom>
              <a:avLst/>
              <a:gdLst>
                <a:gd name="T0" fmla="*/ 32 w 43"/>
                <a:gd name="T1" fmla="*/ 0 h 46"/>
                <a:gd name="T2" fmla="*/ 37 w 43"/>
                <a:gd name="T3" fmla="*/ 11 h 46"/>
                <a:gd name="T4" fmla="*/ 30 w 43"/>
                <a:gd name="T5" fmla="*/ 19 h 46"/>
                <a:gd name="T6" fmla="*/ 15 w 43"/>
                <a:gd name="T7" fmla="*/ 31 h 46"/>
                <a:gd name="T8" fmla="*/ 0 w 43"/>
                <a:gd name="T9" fmla="*/ 40 h 46"/>
                <a:gd name="T10" fmla="*/ 16 w 43"/>
                <a:gd name="T11" fmla="*/ 26 h 46"/>
                <a:gd name="T12" fmla="*/ 29 w 43"/>
                <a:gd name="T13" fmla="*/ 14 h 46"/>
                <a:gd name="T14" fmla="*/ 33 w 43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38" y="0"/>
                  </a:moveTo>
                  <a:cubicBezTo>
                    <a:pt x="42" y="2"/>
                    <a:pt x="43" y="7"/>
                    <a:pt x="43" y="11"/>
                  </a:cubicBezTo>
                  <a:cubicBezTo>
                    <a:pt x="42" y="16"/>
                    <a:pt x="39" y="19"/>
                    <a:pt x="35" y="22"/>
                  </a:cubicBezTo>
                  <a:cubicBezTo>
                    <a:pt x="30" y="27"/>
                    <a:pt x="24" y="31"/>
                    <a:pt x="18" y="34"/>
                  </a:cubicBezTo>
                  <a:cubicBezTo>
                    <a:pt x="12" y="38"/>
                    <a:pt x="6" y="43"/>
                    <a:pt x="0" y="46"/>
                  </a:cubicBezTo>
                  <a:cubicBezTo>
                    <a:pt x="7" y="42"/>
                    <a:pt x="13" y="35"/>
                    <a:pt x="19" y="29"/>
                  </a:cubicBezTo>
                  <a:cubicBezTo>
                    <a:pt x="23" y="25"/>
                    <a:pt x="27" y="21"/>
                    <a:pt x="32" y="17"/>
                  </a:cubicBezTo>
                  <a:cubicBezTo>
                    <a:pt x="36" y="12"/>
                    <a:pt x="39" y="6"/>
                    <a:pt x="39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9" name="Freeform 1028">
              <a:extLst>
                <a:ext uri="{FF2B5EF4-FFF2-40B4-BE49-F238E27FC236}">
                  <a16:creationId xmlns:a16="http://schemas.microsoft.com/office/drawing/2014/main" id="{ECDA1728-0094-498C-BD5F-63A9F25EC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2807"/>
              <a:ext cx="26" cy="21"/>
            </a:xfrm>
            <a:custGeom>
              <a:avLst/>
              <a:gdLst>
                <a:gd name="T0" fmla="*/ 0 w 27"/>
                <a:gd name="T1" fmla="*/ 12 h 22"/>
                <a:gd name="T2" fmla="*/ 5 w 27"/>
                <a:gd name="T3" fmla="*/ 17 h 22"/>
                <a:gd name="T4" fmla="*/ 13 w 27"/>
                <a:gd name="T5" fmla="*/ 15 h 22"/>
                <a:gd name="T6" fmla="*/ 18 w 27"/>
                <a:gd name="T7" fmla="*/ 10 h 22"/>
                <a:gd name="T8" fmla="*/ 24 w 27"/>
                <a:gd name="T9" fmla="*/ 0 h 22"/>
                <a:gd name="T10" fmla="*/ 13 w 27"/>
                <a:gd name="T11" fmla="*/ 11 h 22"/>
                <a:gd name="T12" fmla="*/ 2 w 27"/>
                <a:gd name="T13" fmla="*/ 1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0" y="15"/>
                  </a:moveTo>
                  <a:cubicBezTo>
                    <a:pt x="2" y="15"/>
                    <a:pt x="3" y="19"/>
                    <a:pt x="5" y="20"/>
                  </a:cubicBezTo>
                  <a:cubicBezTo>
                    <a:pt x="9" y="22"/>
                    <a:pt x="11" y="20"/>
                    <a:pt x="13" y="18"/>
                  </a:cubicBezTo>
                  <a:cubicBezTo>
                    <a:pt x="17" y="16"/>
                    <a:pt x="18" y="13"/>
                    <a:pt x="21" y="10"/>
                  </a:cubicBezTo>
                  <a:cubicBezTo>
                    <a:pt x="23" y="7"/>
                    <a:pt x="26" y="3"/>
                    <a:pt x="27" y="0"/>
                  </a:cubicBezTo>
                  <a:cubicBezTo>
                    <a:pt x="25" y="5"/>
                    <a:pt x="18" y="12"/>
                    <a:pt x="13" y="14"/>
                  </a:cubicBezTo>
                  <a:cubicBezTo>
                    <a:pt x="10" y="17"/>
                    <a:pt x="6" y="17"/>
                    <a:pt x="2" y="1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0" name="Freeform 1029">
              <a:extLst>
                <a:ext uri="{FF2B5EF4-FFF2-40B4-BE49-F238E27FC236}">
                  <a16:creationId xmlns:a16="http://schemas.microsoft.com/office/drawing/2014/main" id="{E5332CB4-DE85-4297-B2E8-A739264C1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697"/>
              <a:ext cx="57" cy="20"/>
            </a:xfrm>
            <a:custGeom>
              <a:avLst/>
              <a:gdLst>
                <a:gd name="T0" fmla="*/ 0 w 59"/>
                <a:gd name="T1" fmla="*/ 11 h 21"/>
                <a:gd name="T2" fmla="*/ 35 w 59"/>
                <a:gd name="T3" fmla="*/ 15 h 21"/>
                <a:gd name="T4" fmla="*/ 47 w 59"/>
                <a:gd name="T5" fmla="*/ 0 h 21"/>
                <a:gd name="T6" fmla="*/ 22 w 59"/>
                <a:gd name="T7" fmla="*/ 13 h 21"/>
                <a:gd name="T8" fmla="*/ 3 w 59"/>
                <a:gd name="T9" fmla="*/ 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1">
                  <a:moveTo>
                    <a:pt x="0" y="14"/>
                  </a:moveTo>
                  <a:cubicBezTo>
                    <a:pt x="11" y="18"/>
                    <a:pt x="27" y="21"/>
                    <a:pt x="38" y="18"/>
                  </a:cubicBezTo>
                  <a:cubicBezTo>
                    <a:pt x="43" y="17"/>
                    <a:pt x="59" y="9"/>
                    <a:pt x="53" y="0"/>
                  </a:cubicBezTo>
                  <a:cubicBezTo>
                    <a:pt x="50" y="13"/>
                    <a:pt x="36" y="16"/>
                    <a:pt x="25" y="16"/>
                  </a:cubicBezTo>
                  <a:cubicBezTo>
                    <a:pt x="19" y="17"/>
                    <a:pt x="7" y="18"/>
                    <a:pt x="3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1" name="Freeform 1030">
              <a:extLst>
                <a:ext uri="{FF2B5EF4-FFF2-40B4-BE49-F238E27FC236}">
                  <a16:creationId xmlns:a16="http://schemas.microsoft.com/office/drawing/2014/main" id="{F9A7E132-5F1C-4BF4-A34F-D19ABC02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737"/>
              <a:ext cx="14" cy="11"/>
            </a:xfrm>
            <a:custGeom>
              <a:avLst/>
              <a:gdLst>
                <a:gd name="T0" fmla="*/ 0 w 15"/>
                <a:gd name="T1" fmla="*/ 2 h 12"/>
                <a:gd name="T2" fmla="*/ 9 w 15"/>
                <a:gd name="T3" fmla="*/ 7 h 12"/>
                <a:gd name="T4" fmla="*/ 8 w 15"/>
                <a:gd name="T5" fmla="*/ 0 h 12"/>
                <a:gd name="T6" fmla="*/ 9 w 15"/>
                <a:gd name="T7" fmla="*/ 6 h 12"/>
                <a:gd name="T8" fmla="*/ 3 w 15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3" y="2"/>
                    <a:pt x="8" y="12"/>
                    <a:pt x="12" y="10"/>
                  </a:cubicBezTo>
                  <a:cubicBezTo>
                    <a:pt x="15" y="9"/>
                    <a:pt x="12" y="2"/>
                    <a:pt x="11" y="0"/>
                  </a:cubicBezTo>
                  <a:cubicBezTo>
                    <a:pt x="12" y="2"/>
                    <a:pt x="12" y="5"/>
                    <a:pt x="12" y="7"/>
                  </a:cubicBezTo>
                  <a:cubicBezTo>
                    <a:pt x="9" y="7"/>
                    <a:pt x="5" y="5"/>
                    <a:pt x="3" y="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2" name="Freeform 1031">
              <a:extLst>
                <a:ext uri="{FF2B5EF4-FFF2-40B4-BE49-F238E27FC236}">
                  <a16:creationId xmlns:a16="http://schemas.microsoft.com/office/drawing/2014/main" id="{558D9B36-063C-46C7-8451-49572ED70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643"/>
              <a:ext cx="37" cy="16"/>
            </a:xfrm>
            <a:custGeom>
              <a:avLst/>
              <a:gdLst>
                <a:gd name="T0" fmla="*/ 27 w 39"/>
                <a:gd name="T1" fmla="*/ 0 h 17"/>
                <a:gd name="T2" fmla="*/ 20 w 39"/>
                <a:gd name="T3" fmla="*/ 8 h 17"/>
                <a:gd name="T4" fmla="*/ 0 w 39"/>
                <a:gd name="T5" fmla="*/ 14 h 17"/>
                <a:gd name="T6" fmla="*/ 19 w 39"/>
                <a:gd name="T7" fmla="*/ 8 h 17"/>
                <a:gd name="T8" fmla="*/ 27 w 39"/>
                <a:gd name="T9" fmla="*/ 0 h 17"/>
                <a:gd name="T10" fmla="*/ 27 w 39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7">
                  <a:moveTo>
                    <a:pt x="32" y="0"/>
                  </a:moveTo>
                  <a:cubicBezTo>
                    <a:pt x="39" y="2"/>
                    <a:pt x="25" y="9"/>
                    <a:pt x="23" y="10"/>
                  </a:cubicBezTo>
                  <a:cubicBezTo>
                    <a:pt x="16" y="14"/>
                    <a:pt x="8" y="16"/>
                    <a:pt x="0" y="17"/>
                  </a:cubicBezTo>
                  <a:cubicBezTo>
                    <a:pt x="6" y="12"/>
                    <a:pt x="15" y="11"/>
                    <a:pt x="22" y="8"/>
                  </a:cubicBezTo>
                  <a:cubicBezTo>
                    <a:pt x="25" y="7"/>
                    <a:pt x="33" y="4"/>
                    <a:pt x="32" y="0"/>
                  </a:cubicBezTo>
                  <a:cubicBezTo>
                    <a:pt x="33" y="0"/>
                    <a:pt x="32" y="0"/>
                    <a:pt x="3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3" name="Freeform 1032">
              <a:extLst>
                <a:ext uri="{FF2B5EF4-FFF2-40B4-BE49-F238E27FC236}">
                  <a16:creationId xmlns:a16="http://schemas.microsoft.com/office/drawing/2014/main" id="{4B540F56-DBF8-4030-93B2-16932C1F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658"/>
              <a:ext cx="74" cy="32"/>
            </a:xfrm>
            <a:custGeom>
              <a:avLst/>
              <a:gdLst>
                <a:gd name="T0" fmla="*/ 2 w 77"/>
                <a:gd name="T1" fmla="*/ 0 h 33"/>
                <a:gd name="T2" fmla="*/ 14 w 77"/>
                <a:gd name="T3" fmla="*/ 18 h 33"/>
                <a:gd name="T4" fmla="*/ 34 w 77"/>
                <a:gd name="T5" fmla="*/ 26 h 33"/>
                <a:gd name="T6" fmla="*/ 68 w 77"/>
                <a:gd name="T7" fmla="*/ 20 h 33"/>
                <a:gd name="T8" fmla="*/ 45 w 77"/>
                <a:gd name="T9" fmla="*/ 22 h 33"/>
                <a:gd name="T10" fmla="*/ 22 w 77"/>
                <a:gd name="T11" fmla="*/ 19 h 33"/>
                <a:gd name="T12" fmla="*/ 2 w 77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33">
                  <a:moveTo>
                    <a:pt x="2" y="0"/>
                  </a:moveTo>
                  <a:cubicBezTo>
                    <a:pt x="0" y="5"/>
                    <a:pt x="13" y="18"/>
                    <a:pt x="17" y="21"/>
                  </a:cubicBezTo>
                  <a:cubicBezTo>
                    <a:pt x="23" y="25"/>
                    <a:pt x="29" y="27"/>
                    <a:pt x="37" y="29"/>
                  </a:cubicBezTo>
                  <a:cubicBezTo>
                    <a:pt x="51" y="33"/>
                    <a:pt x="63" y="28"/>
                    <a:pt x="77" y="23"/>
                  </a:cubicBezTo>
                  <a:cubicBezTo>
                    <a:pt x="68" y="26"/>
                    <a:pt x="60" y="26"/>
                    <a:pt x="51" y="25"/>
                  </a:cubicBezTo>
                  <a:cubicBezTo>
                    <a:pt x="42" y="24"/>
                    <a:pt x="34" y="25"/>
                    <a:pt x="25" y="22"/>
                  </a:cubicBezTo>
                  <a:cubicBezTo>
                    <a:pt x="16" y="19"/>
                    <a:pt x="5" y="10"/>
                    <a:pt x="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4" name="Freeform 1033">
              <a:extLst>
                <a:ext uri="{FF2B5EF4-FFF2-40B4-BE49-F238E27FC236}">
                  <a16:creationId xmlns:a16="http://schemas.microsoft.com/office/drawing/2014/main" id="{35F0EDC0-4789-465E-B737-EC3FB773E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647"/>
              <a:ext cx="39" cy="18"/>
            </a:xfrm>
            <a:custGeom>
              <a:avLst/>
              <a:gdLst>
                <a:gd name="T0" fmla="*/ 1 w 41"/>
                <a:gd name="T1" fmla="*/ 15 h 19"/>
                <a:gd name="T2" fmla="*/ 0 w 41"/>
                <a:gd name="T3" fmla="*/ 14 h 19"/>
                <a:gd name="T4" fmla="*/ 9 w 41"/>
                <a:gd name="T5" fmla="*/ 16 h 19"/>
                <a:gd name="T6" fmla="*/ 18 w 41"/>
                <a:gd name="T7" fmla="*/ 11 h 19"/>
                <a:gd name="T8" fmla="*/ 35 w 41"/>
                <a:gd name="T9" fmla="*/ 0 h 19"/>
                <a:gd name="T10" fmla="*/ 16 w 41"/>
                <a:gd name="T11" fmla="*/ 9 h 19"/>
                <a:gd name="T12" fmla="*/ 1 w 41"/>
                <a:gd name="T13" fmla="*/ 1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9">
                  <a:moveTo>
                    <a:pt x="1" y="18"/>
                  </a:moveTo>
                  <a:cubicBezTo>
                    <a:pt x="1" y="17"/>
                    <a:pt x="0" y="17"/>
                    <a:pt x="0" y="17"/>
                  </a:cubicBezTo>
                  <a:cubicBezTo>
                    <a:pt x="4" y="17"/>
                    <a:pt x="6" y="19"/>
                    <a:pt x="9" y="19"/>
                  </a:cubicBezTo>
                  <a:cubicBezTo>
                    <a:pt x="14" y="19"/>
                    <a:pt x="17" y="17"/>
                    <a:pt x="21" y="14"/>
                  </a:cubicBezTo>
                  <a:cubicBezTo>
                    <a:pt x="28" y="10"/>
                    <a:pt x="34" y="4"/>
                    <a:pt x="41" y="0"/>
                  </a:cubicBezTo>
                  <a:cubicBezTo>
                    <a:pt x="34" y="4"/>
                    <a:pt x="26" y="7"/>
                    <a:pt x="19" y="12"/>
                  </a:cubicBezTo>
                  <a:cubicBezTo>
                    <a:pt x="14" y="15"/>
                    <a:pt x="7" y="19"/>
                    <a:pt x="1" y="1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5" name="Freeform 1034">
              <a:extLst>
                <a:ext uri="{FF2B5EF4-FFF2-40B4-BE49-F238E27FC236}">
                  <a16:creationId xmlns:a16="http://schemas.microsoft.com/office/drawing/2014/main" id="{52B771FD-8B1F-47C4-AEA6-C18CD3BF3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2723"/>
              <a:ext cx="28" cy="16"/>
            </a:xfrm>
            <a:custGeom>
              <a:avLst/>
              <a:gdLst>
                <a:gd name="T0" fmla="*/ 0 w 30"/>
                <a:gd name="T1" fmla="*/ 3 h 16"/>
                <a:gd name="T2" fmla="*/ 5 w 30"/>
                <a:gd name="T3" fmla="*/ 1 h 16"/>
                <a:gd name="T4" fmla="*/ 11 w 30"/>
                <a:gd name="T5" fmla="*/ 4 h 16"/>
                <a:gd name="T6" fmla="*/ 24 w 30"/>
                <a:gd name="T7" fmla="*/ 16 h 16"/>
                <a:gd name="T8" fmla="*/ 18 w 30"/>
                <a:gd name="T9" fmla="*/ 11 h 16"/>
                <a:gd name="T10" fmla="*/ 10 w 30"/>
                <a:gd name="T11" fmla="*/ 6 h 16"/>
                <a:gd name="T12" fmla="*/ 0 w 30"/>
                <a:gd name="T13" fmla="*/ 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6">
                  <a:moveTo>
                    <a:pt x="0" y="3"/>
                  </a:moveTo>
                  <a:cubicBezTo>
                    <a:pt x="0" y="1"/>
                    <a:pt x="4" y="1"/>
                    <a:pt x="5" y="1"/>
                  </a:cubicBezTo>
                  <a:cubicBezTo>
                    <a:pt x="8" y="1"/>
                    <a:pt x="12" y="3"/>
                    <a:pt x="14" y="4"/>
                  </a:cubicBezTo>
                  <a:cubicBezTo>
                    <a:pt x="20" y="7"/>
                    <a:pt x="26" y="11"/>
                    <a:pt x="30" y="16"/>
                  </a:cubicBezTo>
                  <a:cubicBezTo>
                    <a:pt x="27" y="16"/>
                    <a:pt x="24" y="12"/>
                    <a:pt x="21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0" y="4"/>
                    <a:pt x="3" y="0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6" name="Freeform 1035">
              <a:extLst>
                <a:ext uri="{FF2B5EF4-FFF2-40B4-BE49-F238E27FC236}">
                  <a16:creationId xmlns:a16="http://schemas.microsoft.com/office/drawing/2014/main" id="{1279BAD6-3DFB-4234-8C97-4B7992DC3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2753"/>
              <a:ext cx="38" cy="15"/>
            </a:xfrm>
            <a:custGeom>
              <a:avLst/>
              <a:gdLst>
                <a:gd name="T0" fmla="*/ 0 w 40"/>
                <a:gd name="T1" fmla="*/ 12 h 16"/>
                <a:gd name="T2" fmla="*/ 10 w 40"/>
                <a:gd name="T3" fmla="*/ 7 h 16"/>
                <a:gd name="T4" fmla="*/ 12 w 40"/>
                <a:gd name="T5" fmla="*/ 6 h 16"/>
                <a:gd name="T6" fmla="*/ 19 w 40"/>
                <a:gd name="T7" fmla="*/ 4 h 16"/>
                <a:gd name="T8" fmla="*/ 34 w 40"/>
                <a:gd name="T9" fmla="*/ 2 h 16"/>
                <a:gd name="T10" fmla="*/ 24 w 40"/>
                <a:gd name="T11" fmla="*/ 5 h 16"/>
                <a:gd name="T12" fmla="*/ 12 w 40"/>
                <a:gd name="T13" fmla="*/ 8 h 16"/>
                <a:gd name="T14" fmla="*/ 5 w 40"/>
                <a:gd name="T15" fmla="*/ 11 h 16"/>
                <a:gd name="T16" fmla="*/ 0 w 40"/>
                <a:gd name="T17" fmla="*/ 13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16">
                  <a:moveTo>
                    <a:pt x="0" y="15"/>
                  </a:moveTo>
                  <a:cubicBezTo>
                    <a:pt x="0" y="12"/>
                    <a:pt x="7" y="8"/>
                    <a:pt x="10" y="7"/>
                  </a:cubicBezTo>
                  <a:cubicBezTo>
                    <a:pt x="11" y="7"/>
                    <a:pt x="13" y="6"/>
                    <a:pt x="15" y="6"/>
                  </a:cubicBezTo>
                  <a:cubicBezTo>
                    <a:pt x="17" y="5"/>
                    <a:pt x="19" y="4"/>
                    <a:pt x="22" y="4"/>
                  </a:cubicBezTo>
                  <a:cubicBezTo>
                    <a:pt x="28" y="2"/>
                    <a:pt x="34" y="0"/>
                    <a:pt x="40" y="2"/>
                  </a:cubicBezTo>
                  <a:cubicBezTo>
                    <a:pt x="36" y="3"/>
                    <a:pt x="31" y="3"/>
                    <a:pt x="27" y="5"/>
                  </a:cubicBezTo>
                  <a:cubicBezTo>
                    <a:pt x="23" y="6"/>
                    <a:pt x="19" y="8"/>
                    <a:pt x="15" y="9"/>
                  </a:cubicBezTo>
                  <a:cubicBezTo>
                    <a:pt x="11" y="10"/>
                    <a:pt x="8" y="12"/>
                    <a:pt x="5" y="14"/>
                  </a:cubicBezTo>
                  <a:cubicBezTo>
                    <a:pt x="3" y="14"/>
                    <a:pt x="2" y="16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7" name="Freeform 1036">
              <a:extLst>
                <a:ext uri="{FF2B5EF4-FFF2-40B4-BE49-F238E27FC236}">
                  <a16:creationId xmlns:a16="http://schemas.microsoft.com/office/drawing/2014/main" id="{B96A6C32-07E6-4E40-A339-307B5ED5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802"/>
              <a:ext cx="46" cy="28"/>
            </a:xfrm>
            <a:custGeom>
              <a:avLst/>
              <a:gdLst>
                <a:gd name="T0" fmla="*/ 35 w 48"/>
                <a:gd name="T1" fmla="*/ 25 h 29"/>
                <a:gd name="T2" fmla="*/ 40 w 48"/>
                <a:gd name="T3" fmla="*/ 25 h 29"/>
                <a:gd name="T4" fmla="*/ 40 w 48"/>
                <a:gd name="T5" fmla="*/ 21 h 29"/>
                <a:gd name="T6" fmla="*/ 33 w 48"/>
                <a:gd name="T7" fmla="*/ 15 h 29"/>
                <a:gd name="T8" fmla="*/ 11 w 48"/>
                <a:gd name="T9" fmla="*/ 5 h 29"/>
                <a:gd name="T10" fmla="*/ 0 w 48"/>
                <a:gd name="T11" fmla="*/ 0 h 29"/>
                <a:gd name="T12" fmla="*/ 5 w 48"/>
                <a:gd name="T13" fmla="*/ 3 h 29"/>
                <a:gd name="T14" fmla="*/ 11 w 48"/>
                <a:gd name="T15" fmla="*/ 7 h 29"/>
                <a:gd name="T16" fmla="*/ 22 w 48"/>
                <a:gd name="T17" fmla="*/ 14 h 29"/>
                <a:gd name="T18" fmla="*/ 34 w 48"/>
                <a:gd name="T19" fmla="*/ 20 h 29"/>
                <a:gd name="T20" fmla="*/ 35 w 48"/>
                <a:gd name="T21" fmla="*/ 25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1" y="28"/>
                  </a:moveTo>
                  <a:cubicBezTo>
                    <a:pt x="42" y="28"/>
                    <a:pt x="45" y="29"/>
                    <a:pt x="46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3" y="21"/>
                    <a:pt x="39" y="20"/>
                    <a:pt x="36" y="18"/>
                  </a:cubicBezTo>
                  <a:cubicBezTo>
                    <a:pt x="28" y="13"/>
                    <a:pt x="19" y="9"/>
                    <a:pt x="11" y="5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1" y="0"/>
                    <a:pt x="4" y="2"/>
                    <a:pt x="5" y="3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6" y="9"/>
                    <a:pt x="20" y="11"/>
                    <a:pt x="25" y="14"/>
                  </a:cubicBezTo>
                  <a:cubicBezTo>
                    <a:pt x="29" y="17"/>
                    <a:pt x="34" y="20"/>
                    <a:pt x="38" y="23"/>
                  </a:cubicBezTo>
                  <a:cubicBezTo>
                    <a:pt x="39" y="24"/>
                    <a:pt x="42" y="27"/>
                    <a:pt x="41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8" name="Freeform 1037">
              <a:extLst>
                <a:ext uri="{FF2B5EF4-FFF2-40B4-BE49-F238E27FC236}">
                  <a16:creationId xmlns:a16="http://schemas.microsoft.com/office/drawing/2014/main" id="{EDB59D5C-8CE4-4639-BA1D-00378D0C2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712"/>
              <a:ext cx="70" cy="13"/>
            </a:xfrm>
            <a:custGeom>
              <a:avLst/>
              <a:gdLst>
                <a:gd name="T0" fmla="*/ 6 w 73"/>
                <a:gd name="T1" fmla="*/ 9 h 14"/>
                <a:gd name="T2" fmla="*/ 1 w 73"/>
                <a:gd name="T3" fmla="*/ 7 h 14"/>
                <a:gd name="T4" fmla="*/ 33 w 73"/>
                <a:gd name="T5" fmla="*/ 4 h 14"/>
                <a:gd name="T6" fmla="*/ 64 w 73"/>
                <a:gd name="T7" fmla="*/ 8 h 14"/>
                <a:gd name="T8" fmla="*/ 33 w 73"/>
                <a:gd name="T9" fmla="*/ 8 h 14"/>
                <a:gd name="T10" fmla="*/ 16 w 73"/>
                <a:gd name="T11" fmla="*/ 7 h 14"/>
                <a:gd name="T12" fmla="*/ 8 w 73"/>
                <a:gd name="T13" fmla="*/ 11 h 14"/>
                <a:gd name="T14" fmla="*/ 6 w 73"/>
                <a:gd name="T15" fmla="*/ 1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4">
                  <a:moveTo>
                    <a:pt x="6" y="12"/>
                  </a:moveTo>
                  <a:cubicBezTo>
                    <a:pt x="3" y="12"/>
                    <a:pt x="0" y="9"/>
                    <a:pt x="1" y="7"/>
                  </a:cubicBezTo>
                  <a:cubicBezTo>
                    <a:pt x="12" y="0"/>
                    <a:pt x="24" y="3"/>
                    <a:pt x="36" y="4"/>
                  </a:cubicBezTo>
                  <a:cubicBezTo>
                    <a:pt x="48" y="6"/>
                    <a:pt x="61" y="7"/>
                    <a:pt x="73" y="11"/>
                  </a:cubicBezTo>
                  <a:cubicBezTo>
                    <a:pt x="63" y="14"/>
                    <a:pt x="48" y="13"/>
                    <a:pt x="37" y="11"/>
                  </a:cubicBezTo>
                  <a:cubicBezTo>
                    <a:pt x="31" y="10"/>
                    <a:pt x="25" y="8"/>
                    <a:pt x="19" y="8"/>
                  </a:cubicBezTo>
                  <a:cubicBezTo>
                    <a:pt x="15" y="8"/>
                    <a:pt x="3" y="8"/>
                    <a:pt x="8" y="14"/>
                  </a:cubicBezTo>
                  <a:cubicBezTo>
                    <a:pt x="7" y="13"/>
                    <a:pt x="7" y="13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9" name="Freeform 1038">
              <a:extLst>
                <a:ext uri="{FF2B5EF4-FFF2-40B4-BE49-F238E27FC236}">
                  <a16:creationId xmlns:a16="http://schemas.microsoft.com/office/drawing/2014/main" id="{10659F44-6154-4E09-927E-F1E8619B7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751"/>
              <a:ext cx="49" cy="41"/>
            </a:xfrm>
            <a:custGeom>
              <a:avLst/>
              <a:gdLst>
                <a:gd name="T0" fmla="*/ 45 w 51"/>
                <a:gd name="T1" fmla="*/ 0 h 43"/>
                <a:gd name="T2" fmla="*/ 17 w 51"/>
                <a:gd name="T3" fmla="*/ 16 h 43"/>
                <a:gd name="T4" fmla="*/ 11 w 51"/>
                <a:gd name="T5" fmla="*/ 37 h 43"/>
                <a:gd name="T6" fmla="*/ 23 w 51"/>
                <a:gd name="T7" fmla="*/ 13 h 43"/>
                <a:gd name="T8" fmla="*/ 36 w 51"/>
                <a:gd name="T9" fmla="*/ 6 h 43"/>
                <a:gd name="T10" fmla="*/ 45 w 51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43">
                  <a:moveTo>
                    <a:pt x="51" y="0"/>
                  </a:moveTo>
                  <a:cubicBezTo>
                    <a:pt x="41" y="2"/>
                    <a:pt x="28" y="11"/>
                    <a:pt x="20" y="19"/>
                  </a:cubicBezTo>
                  <a:cubicBezTo>
                    <a:pt x="15" y="23"/>
                    <a:pt x="0" y="39"/>
                    <a:pt x="11" y="43"/>
                  </a:cubicBezTo>
                  <a:cubicBezTo>
                    <a:pt x="9" y="34"/>
                    <a:pt x="19" y="23"/>
                    <a:pt x="26" y="16"/>
                  </a:cubicBezTo>
                  <a:cubicBezTo>
                    <a:pt x="30" y="13"/>
                    <a:pt x="35" y="9"/>
                    <a:pt x="40" y="6"/>
                  </a:cubicBezTo>
                  <a:cubicBezTo>
                    <a:pt x="43" y="5"/>
                    <a:pt x="47" y="1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0" name="Freeform 1039">
              <a:extLst>
                <a:ext uri="{FF2B5EF4-FFF2-40B4-BE49-F238E27FC236}">
                  <a16:creationId xmlns:a16="http://schemas.microsoft.com/office/drawing/2014/main" id="{6747D7C5-DCE0-4395-90C1-F9A19C552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790"/>
              <a:ext cx="8" cy="23"/>
            </a:xfrm>
            <a:custGeom>
              <a:avLst/>
              <a:gdLst>
                <a:gd name="T0" fmla="*/ 4 w 9"/>
                <a:gd name="T1" fmla="*/ 0 h 25"/>
                <a:gd name="T2" fmla="*/ 0 w 9"/>
                <a:gd name="T3" fmla="*/ 19 h 25"/>
                <a:gd name="T4" fmla="*/ 5 w 9"/>
                <a:gd name="T5" fmla="*/ 8 h 25"/>
                <a:gd name="T6" fmla="*/ 5 w 9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5">
                  <a:moveTo>
                    <a:pt x="6" y="0"/>
                  </a:moveTo>
                  <a:cubicBezTo>
                    <a:pt x="6" y="9"/>
                    <a:pt x="3" y="16"/>
                    <a:pt x="0" y="25"/>
                  </a:cubicBezTo>
                  <a:cubicBezTo>
                    <a:pt x="2" y="20"/>
                    <a:pt x="6" y="16"/>
                    <a:pt x="8" y="11"/>
                  </a:cubicBezTo>
                  <a:cubicBezTo>
                    <a:pt x="9" y="7"/>
                    <a:pt x="9" y="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1" name="Freeform 1040">
              <a:extLst>
                <a:ext uri="{FF2B5EF4-FFF2-40B4-BE49-F238E27FC236}">
                  <a16:creationId xmlns:a16="http://schemas.microsoft.com/office/drawing/2014/main" id="{4F7AA794-E50A-4ECF-9E56-F6AEEC52A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589"/>
              <a:ext cx="60" cy="34"/>
            </a:xfrm>
            <a:custGeom>
              <a:avLst/>
              <a:gdLst>
                <a:gd name="T0" fmla="*/ 5 w 63"/>
                <a:gd name="T1" fmla="*/ 17 h 35"/>
                <a:gd name="T2" fmla="*/ 4 w 63"/>
                <a:gd name="T3" fmla="*/ 4 h 35"/>
                <a:gd name="T4" fmla="*/ 19 w 63"/>
                <a:gd name="T5" fmla="*/ 7 h 35"/>
                <a:gd name="T6" fmla="*/ 38 w 63"/>
                <a:gd name="T7" fmla="*/ 17 h 35"/>
                <a:gd name="T8" fmla="*/ 54 w 63"/>
                <a:gd name="T9" fmla="*/ 32 h 35"/>
                <a:gd name="T10" fmla="*/ 41 w 63"/>
                <a:gd name="T11" fmla="*/ 24 h 35"/>
                <a:gd name="T12" fmla="*/ 25 w 63"/>
                <a:gd name="T13" fmla="*/ 16 h 35"/>
                <a:gd name="T14" fmla="*/ 5 w 63"/>
                <a:gd name="T15" fmla="*/ 17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35">
                  <a:moveTo>
                    <a:pt x="5" y="20"/>
                  </a:moveTo>
                  <a:cubicBezTo>
                    <a:pt x="3" y="16"/>
                    <a:pt x="0" y="8"/>
                    <a:pt x="4" y="4"/>
                  </a:cubicBezTo>
                  <a:cubicBezTo>
                    <a:pt x="10" y="0"/>
                    <a:pt x="17" y="5"/>
                    <a:pt x="22" y="7"/>
                  </a:cubicBezTo>
                  <a:cubicBezTo>
                    <a:pt x="30" y="11"/>
                    <a:pt x="37" y="15"/>
                    <a:pt x="44" y="20"/>
                  </a:cubicBezTo>
                  <a:cubicBezTo>
                    <a:pt x="50" y="25"/>
                    <a:pt x="58" y="30"/>
                    <a:pt x="63" y="35"/>
                  </a:cubicBezTo>
                  <a:cubicBezTo>
                    <a:pt x="58" y="35"/>
                    <a:pt x="52" y="29"/>
                    <a:pt x="47" y="27"/>
                  </a:cubicBezTo>
                  <a:cubicBezTo>
                    <a:pt x="41" y="24"/>
                    <a:pt x="34" y="20"/>
                    <a:pt x="28" y="16"/>
                  </a:cubicBezTo>
                  <a:cubicBezTo>
                    <a:pt x="23" y="14"/>
                    <a:pt x="2" y="5"/>
                    <a:pt x="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2" name="Freeform 1041">
              <a:extLst>
                <a:ext uri="{FF2B5EF4-FFF2-40B4-BE49-F238E27FC236}">
                  <a16:creationId xmlns:a16="http://schemas.microsoft.com/office/drawing/2014/main" id="{2746ADBC-A9A8-4809-AD08-D06E8232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2622"/>
              <a:ext cx="29" cy="54"/>
            </a:xfrm>
            <a:custGeom>
              <a:avLst/>
              <a:gdLst>
                <a:gd name="T0" fmla="*/ 15 w 30"/>
                <a:gd name="T1" fmla="*/ 0 h 56"/>
                <a:gd name="T2" fmla="*/ 4 w 30"/>
                <a:gd name="T3" fmla="*/ 4 h 56"/>
                <a:gd name="T4" fmla="*/ 3 w 30"/>
                <a:gd name="T5" fmla="*/ 14 h 56"/>
                <a:gd name="T6" fmla="*/ 12 w 30"/>
                <a:gd name="T7" fmla="*/ 33 h 56"/>
                <a:gd name="T8" fmla="*/ 27 w 30"/>
                <a:gd name="T9" fmla="*/ 50 h 56"/>
                <a:gd name="T10" fmla="*/ 7 w 30"/>
                <a:gd name="T11" fmla="*/ 16 h 56"/>
                <a:gd name="T12" fmla="*/ 15 w 3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56">
                  <a:moveTo>
                    <a:pt x="18" y="0"/>
                  </a:moveTo>
                  <a:cubicBezTo>
                    <a:pt x="13" y="0"/>
                    <a:pt x="8" y="1"/>
                    <a:pt x="4" y="4"/>
                  </a:cubicBezTo>
                  <a:cubicBezTo>
                    <a:pt x="0" y="8"/>
                    <a:pt x="1" y="12"/>
                    <a:pt x="3" y="17"/>
                  </a:cubicBezTo>
                  <a:cubicBezTo>
                    <a:pt x="5" y="23"/>
                    <a:pt x="8" y="30"/>
                    <a:pt x="12" y="36"/>
                  </a:cubicBezTo>
                  <a:cubicBezTo>
                    <a:pt x="17" y="44"/>
                    <a:pt x="24" y="49"/>
                    <a:pt x="30" y="56"/>
                  </a:cubicBezTo>
                  <a:cubicBezTo>
                    <a:pt x="20" y="46"/>
                    <a:pt x="9" y="34"/>
                    <a:pt x="7" y="19"/>
                  </a:cubicBezTo>
                  <a:cubicBezTo>
                    <a:pt x="7" y="14"/>
                    <a:pt x="10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3" name="Freeform 1042">
              <a:extLst>
                <a:ext uri="{FF2B5EF4-FFF2-40B4-BE49-F238E27FC236}">
                  <a16:creationId xmlns:a16="http://schemas.microsoft.com/office/drawing/2014/main" id="{18270CBD-AE09-4B15-9E69-BAD61D54E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572"/>
              <a:ext cx="37" cy="31"/>
            </a:xfrm>
            <a:custGeom>
              <a:avLst/>
              <a:gdLst>
                <a:gd name="T0" fmla="*/ 0 w 38"/>
                <a:gd name="T1" fmla="*/ 29 h 32"/>
                <a:gd name="T2" fmla="*/ 20 w 38"/>
                <a:gd name="T3" fmla="*/ 4 h 32"/>
                <a:gd name="T4" fmla="*/ 34 w 38"/>
                <a:gd name="T5" fmla="*/ 5 h 32"/>
                <a:gd name="T6" fmla="*/ 32 w 38"/>
                <a:gd name="T7" fmla="*/ 17 h 32"/>
                <a:gd name="T8" fmla="*/ 28 w 38"/>
                <a:gd name="T9" fmla="*/ 8 h 32"/>
                <a:gd name="T10" fmla="*/ 19 w 38"/>
                <a:gd name="T11" fmla="*/ 14 h 32"/>
                <a:gd name="T12" fmla="*/ 9 w 38"/>
                <a:gd name="T13" fmla="*/ 19 h 32"/>
                <a:gd name="T14" fmla="*/ 2 w 38"/>
                <a:gd name="T15" fmla="*/ 27 h 32"/>
                <a:gd name="T16" fmla="*/ 1 w 38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2">
                  <a:moveTo>
                    <a:pt x="0" y="32"/>
                  </a:moveTo>
                  <a:cubicBezTo>
                    <a:pt x="3" y="22"/>
                    <a:pt x="15" y="10"/>
                    <a:pt x="23" y="4"/>
                  </a:cubicBezTo>
                  <a:cubicBezTo>
                    <a:pt x="27" y="2"/>
                    <a:pt x="34" y="0"/>
                    <a:pt x="37" y="5"/>
                  </a:cubicBezTo>
                  <a:cubicBezTo>
                    <a:pt x="38" y="8"/>
                    <a:pt x="36" y="17"/>
                    <a:pt x="35" y="20"/>
                  </a:cubicBezTo>
                  <a:cubicBezTo>
                    <a:pt x="35" y="16"/>
                    <a:pt x="35" y="10"/>
                    <a:pt x="31" y="8"/>
                  </a:cubicBezTo>
                  <a:cubicBezTo>
                    <a:pt x="26" y="6"/>
                    <a:pt x="22" y="12"/>
                    <a:pt x="19" y="14"/>
                  </a:cubicBezTo>
                  <a:cubicBezTo>
                    <a:pt x="16" y="17"/>
                    <a:pt x="12" y="19"/>
                    <a:pt x="9" y="22"/>
                  </a:cubicBezTo>
                  <a:cubicBezTo>
                    <a:pt x="7" y="25"/>
                    <a:pt x="5" y="28"/>
                    <a:pt x="2" y="30"/>
                  </a:cubicBezTo>
                  <a:cubicBezTo>
                    <a:pt x="2" y="31"/>
                    <a:pt x="2" y="31"/>
                    <a:pt x="1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4" name="Freeform 1043">
              <a:extLst>
                <a:ext uri="{FF2B5EF4-FFF2-40B4-BE49-F238E27FC236}">
                  <a16:creationId xmlns:a16="http://schemas.microsoft.com/office/drawing/2014/main" id="{59A1C349-3F69-44D7-999C-0D4FAF6E3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598"/>
              <a:ext cx="40" cy="30"/>
            </a:xfrm>
            <a:custGeom>
              <a:avLst/>
              <a:gdLst>
                <a:gd name="T0" fmla="*/ 1 w 42"/>
                <a:gd name="T1" fmla="*/ 6 h 31"/>
                <a:gd name="T2" fmla="*/ 28 w 42"/>
                <a:gd name="T3" fmla="*/ 10 h 31"/>
                <a:gd name="T4" fmla="*/ 21 w 42"/>
                <a:gd name="T5" fmla="*/ 28 h 31"/>
                <a:gd name="T6" fmla="*/ 22 w 42"/>
                <a:gd name="T7" fmla="*/ 11 h 31"/>
                <a:gd name="T8" fmla="*/ 0 w 42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1" y="6"/>
                  </a:moveTo>
                  <a:cubicBezTo>
                    <a:pt x="5" y="0"/>
                    <a:pt x="26" y="7"/>
                    <a:pt x="31" y="10"/>
                  </a:cubicBezTo>
                  <a:cubicBezTo>
                    <a:pt x="42" y="15"/>
                    <a:pt x="31" y="28"/>
                    <a:pt x="24" y="31"/>
                  </a:cubicBezTo>
                  <a:cubicBezTo>
                    <a:pt x="30" y="24"/>
                    <a:pt x="36" y="17"/>
                    <a:pt x="25" y="11"/>
                  </a:cubicBezTo>
                  <a:cubicBezTo>
                    <a:pt x="17" y="8"/>
                    <a:pt x="8" y="9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5" name="Freeform 1044">
              <a:extLst>
                <a:ext uri="{FF2B5EF4-FFF2-40B4-BE49-F238E27FC236}">
                  <a16:creationId xmlns:a16="http://schemas.microsoft.com/office/drawing/2014/main" id="{16E9A985-3E88-469D-BFCE-088433EC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589"/>
              <a:ext cx="55" cy="23"/>
            </a:xfrm>
            <a:custGeom>
              <a:avLst/>
              <a:gdLst>
                <a:gd name="T0" fmla="*/ 0 w 57"/>
                <a:gd name="T1" fmla="*/ 12 h 24"/>
                <a:gd name="T2" fmla="*/ 33 w 57"/>
                <a:gd name="T3" fmla="*/ 4 h 24"/>
                <a:gd name="T4" fmla="*/ 48 w 57"/>
                <a:gd name="T5" fmla="*/ 6 h 24"/>
                <a:gd name="T6" fmla="*/ 48 w 57"/>
                <a:gd name="T7" fmla="*/ 21 h 24"/>
                <a:gd name="T8" fmla="*/ 33 w 57"/>
                <a:gd name="T9" fmla="*/ 6 h 24"/>
                <a:gd name="T10" fmla="*/ 5 w 57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15"/>
                  </a:moveTo>
                  <a:cubicBezTo>
                    <a:pt x="4" y="7"/>
                    <a:pt x="28" y="4"/>
                    <a:pt x="36" y="4"/>
                  </a:cubicBezTo>
                  <a:cubicBezTo>
                    <a:pt x="42" y="3"/>
                    <a:pt x="49" y="0"/>
                    <a:pt x="54" y="6"/>
                  </a:cubicBezTo>
                  <a:cubicBezTo>
                    <a:pt x="57" y="10"/>
                    <a:pt x="57" y="20"/>
                    <a:pt x="54" y="24"/>
                  </a:cubicBezTo>
                  <a:cubicBezTo>
                    <a:pt x="53" y="11"/>
                    <a:pt x="50" y="5"/>
                    <a:pt x="36" y="6"/>
                  </a:cubicBezTo>
                  <a:cubicBezTo>
                    <a:pt x="25" y="7"/>
                    <a:pt x="16" y="13"/>
                    <a:pt x="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6" name="Freeform 1045">
              <a:extLst>
                <a:ext uri="{FF2B5EF4-FFF2-40B4-BE49-F238E27FC236}">
                  <a16:creationId xmlns:a16="http://schemas.microsoft.com/office/drawing/2014/main" id="{93B3FF8B-A419-4E95-8042-F4B3AA984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608"/>
              <a:ext cx="50" cy="17"/>
            </a:xfrm>
            <a:custGeom>
              <a:avLst/>
              <a:gdLst>
                <a:gd name="T0" fmla="*/ 0 w 52"/>
                <a:gd name="T1" fmla="*/ 17 h 17"/>
                <a:gd name="T2" fmla="*/ 6 w 52"/>
                <a:gd name="T3" fmla="*/ 14 h 17"/>
                <a:gd name="T4" fmla="*/ 13 w 52"/>
                <a:gd name="T5" fmla="*/ 12 h 17"/>
                <a:gd name="T6" fmla="*/ 21 w 52"/>
                <a:gd name="T7" fmla="*/ 8 h 17"/>
                <a:gd name="T8" fmla="*/ 35 w 52"/>
                <a:gd name="T9" fmla="*/ 4 h 17"/>
                <a:gd name="T10" fmla="*/ 41 w 52"/>
                <a:gd name="T11" fmla="*/ 1 h 17"/>
                <a:gd name="T12" fmla="*/ 46 w 52"/>
                <a:gd name="T13" fmla="*/ 0 h 17"/>
                <a:gd name="T14" fmla="*/ 41 w 52"/>
                <a:gd name="T15" fmla="*/ 2 h 17"/>
                <a:gd name="T16" fmla="*/ 37 w 52"/>
                <a:gd name="T17" fmla="*/ 5 h 17"/>
                <a:gd name="T18" fmla="*/ 24 w 52"/>
                <a:gd name="T19" fmla="*/ 11 h 17"/>
                <a:gd name="T20" fmla="*/ 12 w 52"/>
                <a:gd name="T21" fmla="*/ 15 h 17"/>
                <a:gd name="T22" fmla="*/ 1 w 52"/>
                <a:gd name="T23" fmla="*/ 17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17">
                  <a:moveTo>
                    <a:pt x="0" y="17"/>
                  </a:moveTo>
                  <a:cubicBezTo>
                    <a:pt x="2" y="17"/>
                    <a:pt x="5" y="15"/>
                    <a:pt x="6" y="14"/>
                  </a:cubicBezTo>
                  <a:cubicBezTo>
                    <a:pt x="9" y="13"/>
                    <a:pt x="11" y="13"/>
                    <a:pt x="13" y="12"/>
                  </a:cubicBezTo>
                  <a:cubicBezTo>
                    <a:pt x="17" y="10"/>
                    <a:pt x="20" y="10"/>
                    <a:pt x="24" y="8"/>
                  </a:cubicBezTo>
                  <a:cubicBezTo>
                    <a:pt x="28" y="7"/>
                    <a:pt x="33" y="5"/>
                    <a:pt x="38" y="4"/>
                  </a:cubicBezTo>
                  <a:cubicBezTo>
                    <a:pt x="41" y="3"/>
                    <a:pt x="44" y="2"/>
                    <a:pt x="47" y="1"/>
                  </a:cubicBezTo>
                  <a:cubicBezTo>
                    <a:pt x="49" y="1"/>
                    <a:pt x="51" y="1"/>
                    <a:pt x="52" y="0"/>
                  </a:cubicBezTo>
                  <a:cubicBezTo>
                    <a:pt x="51" y="1"/>
                    <a:pt x="49" y="2"/>
                    <a:pt x="47" y="2"/>
                  </a:cubicBezTo>
                  <a:cubicBezTo>
                    <a:pt x="46" y="3"/>
                    <a:pt x="44" y="4"/>
                    <a:pt x="42" y="5"/>
                  </a:cubicBezTo>
                  <a:cubicBezTo>
                    <a:pt x="37" y="8"/>
                    <a:pt x="32" y="9"/>
                    <a:pt x="27" y="11"/>
                  </a:cubicBezTo>
                  <a:cubicBezTo>
                    <a:pt x="22" y="13"/>
                    <a:pt x="17" y="14"/>
                    <a:pt x="12" y="15"/>
                  </a:cubicBezTo>
                  <a:cubicBezTo>
                    <a:pt x="8" y="16"/>
                    <a:pt x="4" y="16"/>
                    <a:pt x="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7" name="Freeform 1046">
              <a:extLst>
                <a:ext uri="{FF2B5EF4-FFF2-40B4-BE49-F238E27FC236}">
                  <a16:creationId xmlns:a16="http://schemas.microsoft.com/office/drawing/2014/main" id="{4C7A1192-0509-4E2A-8254-61E1E72D6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570"/>
              <a:ext cx="156" cy="121"/>
            </a:xfrm>
            <a:custGeom>
              <a:avLst/>
              <a:gdLst>
                <a:gd name="T0" fmla="*/ 0 w 164"/>
                <a:gd name="T1" fmla="*/ 29 h 126"/>
                <a:gd name="T2" fmla="*/ 117 w 164"/>
                <a:gd name="T3" fmla="*/ 39 h 126"/>
                <a:gd name="T4" fmla="*/ 101 w 164"/>
                <a:gd name="T5" fmla="*/ 111 h 126"/>
                <a:gd name="T6" fmla="*/ 110 w 164"/>
                <a:gd name="T7" fmla="*/ 46 h 126"/>
                <a:gd name="T8" fmla="*/ 0 w 164"/>
                <a:gd name="T9" fmla="*/ 2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6">
                  <a:moveTo>
                    <a:pt x="0" y="32"/>
                  </a:moveTo>
                  <a:cubicBezTo>
                    <a:pt x="0" y="32"/>
                    <a:pt x="99" y="0"/>
                    <a:pt x="136" y="45"/>
                  </a:cubicBezTo>
                  <a:cubicBezTo>
                    <a:pt x="164" y="80"/>
                    <a:pt x="117" y="126"/>
                    <a:pt x="117" y="126"/>
                  </a:cubicBezTo>
                  <a:cubicBezTo>
                    <a:pt x="117" y="126"/>
                    <a:pt x="150" y="82"/>
                    <a:pt x="128" y="52"/>
                  </a:cubicBezTo>
                  <a:cubicBezTo>
                    <a:pt x="96" y="6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8" name="Freeform 1047">
              <a:extLst>
                <a:ext uri="{FF2B5EF4-FFF2-40B4-BE49-F238E27FC236}">
                  <a16:creationId xmlns:a16="http://schemas.microsoft.com/office/drawing/2014/main" id="{B3F74CD9-F994-4B8C-BEF0-9476796CE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630"/>
              <a:ext cx="126" cy="71"/>
            </a:xfrm>
            <a:custGeom>
              <a:avLst/>
              <a:gdLst>
                <a:gd name="T0" fmla="*/ 0 w 131"/>
                <a:gd name="T1" fmla="*/ 63 h 75"/>
                <a:gd name="T2" fmla="*/ 116 w 131"/>
                <a:gd name="T3" fmla="*/ 4 h 75"/>
                <a:gd name="T4" fmla="*/ 0 w 131"/>
                <a:gd name="T5" fmla="*/ 63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75">
                  <a:moveTo>
                    <a:pt x="0" y="75"/>
                  </a:moveTo>
                  <a:cubicBezTo>
                    <a:pt x="0" y="75"/>
                    <a:pt x="39" y="13"/>
                    <a:pt x="131" y="4"/>
                  </a:cubicBezTo>
                  <a:cubicBezTo>
                    <a:pt x="131" y="4"/>
                    <a:pt x="45" y="0"/>
                    <a:pt x="0" y="75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9" name="Freeform 1048">
              <a:extLst>
                <a:ext uri="{FF2B5EF4-FFF2-40B4-BE49-F238E27FC236}">
                  <a16:creationId xmlns:a16="http://schemas.microsoft.com/office/drawing/2014/main" id="{AAF03D97-46C8-4E34-ADD5-102970AD4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2632"/>
              <a:ext cx="197" cy="64"/>
            </a:xfrm>
            <a:custGeom>
              <a:avLst/>
              <a:gdLst>
                <a:gd name="T0" fmla="*/ 0 w 205"/>
                <a:gd name="T1" fmla="*/ 41 h 66"/>
                <a:gd name="T2" fmla="*/ 182 w 205"/>
                <a:gd name="T3" fmla="*/ 60 h 66"/>
                <a:gd name="T4" fmla="*/ 3 w 205"/>
                <a:gd name="T5" fmla="*/ 47 h 66"/>
                <a:gd name="T6" fmla="*/ 0 w 205"/>
                <a:gd name="T7" fmla="*/ 4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5" h="66">
                  <a:moveTo>
                    <a:pt x="0" y="44"/>
                  </a:moveTo>
                  <a:cubicBezTo>
                    <a:pt x="0" y="44"/>
                    <a:pt x="68" y="0"/>
                    <a:pt x="205" y="66"/>
                  </a:cubicBezTo>
                  <a:cubicBezTo>
                    <a:pt x="205" y="66"/>
                    <a:pt x="71" y="14"/>
                    <a:pt x="3" y="51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0" name="Freeform 1049">
              <a:extLst>
                <a:ext uri="{FF2B5EF4-FFF2-40B4-BE49-F238E27FC236}">
                  <a16:creationId xmlns:a16="http://schemas.microsoft.com/office/drawing/2014/main" id="{298D9A71-B4B6-4E77-8D71-F6742B196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673"/>
              <a:ext cx="102" cy="50"/>
            </a:xfrm>
            <a:custGeom>
              <a:avLst/>
              <a:gdLst>
                <a:gd name="T0" fmla="*/ 0 w 107"/>
                <a:gd name="T1" fmla="*/ 44 h 53"/>
                <a:gd name="T2" fmla="*/ 92 w 107"/>
                <a:gd name="T3" fmla="*/ 28 h 53"/>
                <a:gd name="T4" fmla="*/ 0 w 107"/>
                <a:gd name="T5" fmla="*/ 4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53">
                  <a:moveTo>
                    <a:pt x="0" y="53"/>
                  </a:moveTo>
                  <a:cubicBezTo>
                    <a:pt x="0" y="53"/>
                    <a:pt x="20" y="9"/>
                    <a:pt x="107" y="34"/>
                  </a:cubicBezTo>
                  <a:cubicBezTo>
                    <a:pt x="107" y="34"/>
                    <a:pt x="17" y="0"/>
                    <a:pt x="0" y="53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1" name="Freeform 1050">
              <a:extLst>
                <a:ext uri="{FF2B5EF4-FFF2-40B4-BE49-F238E27FC236}">
                  <a16:creationId xmlns:a16="http://schemas.microsoft.com/office/drawing/2014/main" id="{25D3AA10-C6BC-42FC-B896-8902434B4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603"/>
              <a:ext cx="204" cy="84"/>
            </a:xfrm>
            <a:custGeom>
              <a:avLst/>
              <a:gdLst>
                <a:gd name="T0" fmla="*/ 0 w 214"/>
                <a:gd name="T1" fmla="*/ 76 h 88"/>
                <a:gd name="T2" fmla="*/ 185 w 214"/>
                <a:gd name="T3" fmla="*/ 17 h 88"/>
                <a:gd name="T4" fmla="*/ 0 w 214"/>
                <a:gd name="T5" fmla="*/ 76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" h="88">
                  <a:moveTo>
                    <a:pt x="0" y="88"/>
                  </a:moveTo>
                  <a:cubicBezTo>
                    <a:pt x="0" y="88"/>
                    <a:pt x="72" y="0"/>
                    <a:pt x="214" y="20"/>
                  </a:cubicBezTo>
                  <a:cubicBezTo>
                    <a:pt x="214" y="20"/>
                    <a:pt x="84" y="8"/>
                    <a:pt x="0" y="8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2" name="Freeform 1051">
              <a:extLst>
                <a:ext uri="{FF2B5EF4-FFF2-40B4-BE49-F238E27FC236}">
                  <a16:creationId xmlns:a16="http://schemas.microsoft.com/office/drawing/2014/main" id="{00D2745D-ADE9-4F70-B6E1-E28AA3E0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649"/>
              <a:ext cx="97" cy="64"/>
            </a:xfrm>
            <a:custGeom>
              <a:avLst/>
              <a:gdLst>
                <a:gd name="T0" fmla="*/ 0 w 101"/>
                <a:gd name="T1" fmla="*/ 58 h 67"/>
                <a:gd name="T2" fmla="*/ 89 w 101"/>
                <a:gd name="T3" fmla="*/ 0 h 67"/>
                <a:gd name="T4" fmla="*/ 0 w 101"/>
                <a:gd name="T5" fmla="*/ 58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67">
                  <a:moveTo>
                    <a:pt x="0" y="67"/>
                  </a:moveTo>
                  <a:cubicBezTo>
                    <a:pt x="0" y="67"/>
                    <a:pt x="11" y="19"/>
                    <a:pt x="101" y="0"/>
                  </a:cubicBezTo>
                  <a:cubicBezTo>
                    <a:pt x="101" y="0"/>
                    <a:pt x="18" y="5"/>
                    <a:pt x="0" y="67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3" name="Freeform 1052">
              <a:extLst>
                <a:ext uri="{FF2B5EF4-FFF2-40B4-BE49-F238E27FC236}">
                  <a16:creationId xmlns:a16="http://schemas.microsoft.com/office/drawing/2014/main" id="{E96C687D-9975-43A9-BC0C-8E6893E5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789"/>
              <a:ext cx="58" cy="43"/>
            </a:xfrm>
            <a:custGeom>
              <a:avLst/>
              <a:gdLst>
                <a:gd name="T0" fmla="*/ 0 w 60"/>
                <a:gd name="T1" fmla="*/ 22 h 45"/>
                <a:gd name="T2" fmla="*/ 52 w 60"/>
                <a:gd name="T3" fmla="*/ 8 h 45"/>
                <a:gd name="T4" fmla="*/ 15 w 60"/>
                <a:gd name="T5" fmla="*/ 39 h 45"/>
                <a:gd name="T6" fmla="*/ 0 w 60"/>
                <a:gd name="T7" fmla="*/ 22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5">
                  <a:moveTo>
                    <a:pt x="0" y="25"/>
                  </a:moveTo>
                  <a:cubicBezTo>
                    <a:pt x="8" y="13"/>
                    <a:pt x="45" y="0"/>
                    <a:pt x="58" y="8"/>
                  </a:cubicBezTo>
                  <a:cubicBezTo>
                    <a:pt x="60" y="24"/>
                    <a:pt x="27" y="36"/>
                    <a:pt x="17" y="45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224" name="Freeform 1053">
              <a:extLst>
                <a:ext uri="{FF2B5EF4-FFF2-40B4-BE49-F238E27FC236}">
                  <a16:creationId xmlns:a16="http://schemas.microsoft.com/office/drawing/2014/main" id="{6C77CDB1-EEA3-4C66-A690-AA39B8576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760"/>
              <a:ext cx="219" cy="104"/>
            </a:xfrm>
            <a:custGeom>
              <a:avLst/>
              <a:gdLst>
                <a:gd name="T0" fmla="*/ 166 w 228"/>
                <a:gd name="T1" fmla="*/ 38 h 109"/>
                <a:gd name="T2" fmla="*/ 186 w 228"/>
                <a:gd name="T3" fmla="*/ 20 h 109"/>
                <a:gd name="T4" fmla="*/ 185 w 228"/>
                <a:gd name="T5" fmla="*/ 3 h 109"/>
                <a:gd name="T6" fmla="*/ 158 w 228"/>
                <a:gd name="T7" fmla="*/ 16 h 109"/>
                <a:gd name="T8" fmla="*/ 124 w 228"/>
                <a:gd name="T9" fmla="*/ 30 h 109"/>
                <a:gd name="T10" fmla="*/ 51 w 228"/>
                <a:gd name="T11" fmla="*/ 49 h 109"/>
                <a:gd name="T12" fmla="*/ 51 w 228"/>
                <a:gd name="T13" fmla="*/ 49 h 109"/>
                <a:gd name="T14" fmla="*/ 37 w 228"/>
                <a:gd name="T15" fmla="*/ 62 h 109"/>
                <a:gd name="T16" fmla="*/ 11 w 228"/>
                <a:gd name="T17" fmla="*/ 79 h 109"/>
                <a:gd name="T18" fmla="*/ 46 w 228"/>
                <a:gd name="T19" fmla="*/ 86 h 109"/>
                <a:gd name="T20" fmla="*/ 75 w 228"/>
                <a:gd name="T21" fmla="*/ 73 h 109"/>
                <a:gd name="T22" fmla="*/ 77 w 228"/>
                <a:gd name="T23" fmla="*/ 72 h 109"/>
                <a:gd name="T24" fmla="*/ 124 w 228"/>
                <a:gd name="T25" fmla="*/ 83 h 109"/>
                <a:gd name="T26" fmla="*/ 201 w 228"/>
                <a:gd name="T27" fmla="*/ 65 h 109"/>
                <a:gd name="T28" fmla="*/ 166 w 228"/>
                <a:gd name="T29" fmla="*/ 38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8" h="109">
                  <a:moveTo>
                    <a:pt x="187" y="44"/>
                  </a:moveTo>
                  <a:cubicBezTo>
                    <a:pt x="195" y="37"/>
                    <a:pt x="203" y="31"/>
                    <a:pt x="210" y="23"/>
                  </a:cubicBezTo>
                  <a:cubicBezTo>
                    <a:pt x="218" y="15"/>
                    <a:pt x="228" y="0"/>
                    <a:pt x="209" y="3"/>
                  </a:cubicBezTo>
                  <a:cubicBezTo>
                    <a:pt x="197" y="5"/>
                    <a:pt x="188" y="14"/>
                    <a:pt x="178" y="19"/>
                  </a:cubicBezTo>
                  <a:cubicBezTo>
                    <a:pt x="167" y="24"/>
                    <a:pt x="153" y="31"/>
                    <a:pt x="140" y="35"/>
                  </a:cubicBezTo>
                  <a:cubicBezTo>
                    <a:pt x="95" y="31"/>
                    <a:pt x="59" y="40"/>
                    <a:pt x="57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3" y="61"/>
                    <a:pt x="48" y="66"/>
                    <a:pt x="43" y="71"/>
                  </a:cubicBezTo>
                  <a:cubicBezTo>
                    <a:pt x="35" y="77"/>
                    <a:pt x="15" y="82"/>
                    <a:pt x="11" y="91"/>
                  </a:cubicBezTo>
                  <a:cubicBezTo>
                    <a:pt x="0" y="109"/>
                    <a:pt x="44" y="101"/>
                    <a:pt x="52" y="98"/>
                  </a:cubicBezTo>
                  <a:cubicBezTo>
                    <a:pt x="63" y="94"/>
                    <a:pt x="73" y="89"/>
                    <a:pt x="84" y="84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100" y="88"/>
                    <a:pt x="119" y="93"/>
                    <a:pt x="139" y="95"/>
                  </a:cubicBezTo>
                  <a:cubicBezTo>
                    <a:pt x="186" y="100"/>
                    <a:pt x="225" y="91"/>
                    <a:pt x="227" y="74"/>
                  </a:cubicBezTo>
                  <a:cubicBezTo>
                    <a:pt x="228" y="63"/>
                    <a:pt x="212" y="52"/>
                    <a:pt x="187" y="44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225" name="Freeform 1054">
              <a:extLst>
                <a:ext uri="{FF2B5EF4-FFF2-40B4-BE49-F238E27FC236}">
                  <a16:creationId xmlns:a16="http://schemas.microsoft.com/office/drawing/2014/main" id="{9B9CA7D3-4C93-4095-BDB3-4E1DCFB7A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826"/>
              <a:ext cx="82" cy="27"/>
            </a:xfrm>
            <a:custGeom>
              <a:avLst/>
              <a:gdLst>
                <a:gd name="T0" fmla="*/ 2 w 86"/>
                <a:gd name="T1" fmla="*/ 18 h 28"/>
                <a:gd name="T2" fmla="*/ 9 w 86"/>
                <a:gd name="T3" fmla="*/ 25 h 28"/>
                <a:gd name="T4" fmla="*/ 20 w 86"/>
                <a:gd name="T5" fmla="*/ 24 h 28"/>
                <a:gd name="T6" fmla="*/ 44 w 86"/>
                <a:gd name="T7" fmla="*/ 16 h 28"/>
                <a:gd name="T8" fmla="*/ 65 w 86"/>
                <a:gd name="T9" fmla="*/ 6 h 28"/>
                <a:gd name="T10" fmla="*/ 69 w 86"/>
                <a:gd name="T11" fmla="*/ 1 h 28"/>
                <a:gd name="T12" fmla="*/ 51 w 86"/>
                <a:gd name="T13" fmla="*/ 6 h 28"/>
                <a:gd name="T14" fmla="*/ 20 w 86"/>
                <a:gd name="T15" fmla="*/ 15 h 28"/>
                <a:gd name="T16" fmla="*/ 10 w 86"/>
                <a:gd name="T17" fmla="*/ 14 h 28"/>
                <a:gd name="T18" fmla="*/ 2 w 86"/>
                <a:gd name="T19" fmla="*/ 19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28">
                  <a:moveTo>
                    <a:pt x="2" y="21"/>
                  </a:moveTo>
                  <a:cubicBezTo>
                    <a:pt x="0" y="28"/>
                    <a:pt x="3" y="28"/>
                    <a:pt x="9" y="28"/>
                  </a:cubicBezTo>
                  <a:cubicBezTo>
                    <a:pt x="14" y="28"/>
                    <a:pt x="18" y="28"/>
                    <a:pt x="23" y="27"/>
                  </a:cubicBezTo>
                  <a:cubicBezTo>
                    <a:pt x="32" y="25"/>
                    <a:pt x="42" y="22"/>
                    <a:pt x="50" y="19"/>
                  </a:cubicBezTo>
                  <a:cubicBezTo>
                    <a:pt x="58" y="15"/>
                    <a:pt x="65" y="9"/>
                    <a:pt x="74" y="6"/>
                  </a:cubicBezTo>
                  <a:cubicBezTo>
                    <a:pt x="77" y="5"/>
                    <a:pt x="86" y="4"/>
                    <a:pt x="79" y="1"/>
                  </a:cubicBezTo>
                  <a:cubicBezTo>
                    <a:pt x="73" y="0"/>
                    <a:pt x="64" y="5"/>
                    <a:pt x="59" y="6"/>
                  </a:cubicBezTo>
                  <a:cubicBezTo>
                    <a:pt x="46" y="11"/>
                    <a:pt x="35" y="15"/>
                    <a:pt x="23" y="18"/>
                  </a:cubicBezTo>
                  <a:cubicBezTo>
                    <a:pt x="18" y="19"/>
                    <a:pt x="16" y="16"/>
                    <a:pt x="12" y="16"/>
                  </a:cubicBezTo>
                  <a:cubicBezTo>
                    <a:pt x="9" y="17"/>
                    <a:pt x="5" y="21"/>
                    <a:pt x="2" y="2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6" name="Freeform 1055">
              <a:extLst>
                <a:ext uri="{FF2B5EF4-FFF2-40B4-BE49-F238E27FC236}">
                  <a16:creationId xmlns:a16="http://schemas.microsoft.com/office/drawing/2014/main" id="{366D1888-D5D8-4E05-BC07-E762256F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819"/>
              <a:ext cx="121" cy="34"/>
            </a:xfrm>
            <a:custGeom>
              <a:avLst/>
              <a:gdLst>
                <a:gd name="T0" fmla="*/ 2 w 126"/>
                <a:gd name="T1" fmla="*/ 18 h 35"/>
                <a:gd name="T2" fmla="*/ 0 w 126"/>
                <a:gd name="T3" fmla="*/ 17 h 35"/>
                <a:gd name="T4" fmla="*/ 12 w 126"/>
                <a:gd name="T5" fmla="*/ 16 h 35"/>
                <a:gd name="T6" fmla="*/ 21 w 126"/>
                <a:gd name="T7" fmla="*/ 15 h 35"/>
                <a:gd name="T8" fmla="*/ 57 w 126"/>
                <a:gd name="T9" fmla="*/ 15 h 35"/>
                <a:gd name="T10" fmla="*/ 87 w 126"/>
                <a:gd name="T11" fmla="*/ 14 h 35"/>
                <a:gd name="T12" fmla="*/ 106 w 126"/>
                <a:gd name="T13" fmla="*/ 1 h 35"/>
                <a:gd name="T14" fmla="*/ 111 w 126"/>
                <a:gd name="T15" fmla="*/ 9 h 35"/>
                <a:gd name="T16" fmla="*/ 105 w 126"/>
                <a:gd name="T17" fmla="*/ 17 h 35"/>
                <a:gd name="T18" fmla="*/ 82 w 126"/>
                <a:gd name="T19" fmla="*/ 27 h 35"/>
                <a:gd name="T20" fmla="*/ 33 w 126"/>
                <a:gd name="T21" fmla="*/ 24 h 35"/>
                <a:gd name="T22" fmla="*/ 4 w 126"/>
                <a:gd name="T23" fmla="*/ 18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35">
                  <a:moveTo>
                    <a:pt x="2" y="21"/>
                  </a:moveTo>
                  <a:cubicBezTo>
                    <a:pt x="1" y="21"/>
                    <a:pt x="1" y="21"/>
                    <a:pt x="0" y="20"/>
                  </a:cubicBezTo>
                  <a:cubicBezTo>
                    <a:pt x="5" y="20"/>
                    <a:pt x="8" y="17"/>
                    <a:pt x="12" y="16"/>
                  </a:cubicBezTo>
                  <a:cubicBezTo>
                    <a:pt x="16" y="14"/>
                    <a:pt x="20" y="15"/>
                    <a:pt x="24" y="15"/>
                  </a:cubicBezTo>
                  <a:cubicBezTo>
                    <a:pt x="37" y="15"/>
                    <a:pt x="51" y="15"/>
                    <a:pt x="64" y="15"/>
                  </a:cubicBezTo>
                  <a:cubicBezTo>
                    <a:pt x="76" y="15"/>
                    <a:pt x="88" y="14"/>
                    <a:pt x="99" y="14"/>
                  </a:cubicBezTo>
                  <a:cubicBezTo>
                    <a:pt x="108" y="13"/>
                    <a:pt x="116" y="8"/>
                    <a:pt x="120" y="1"/>
                  </a:cubicBezTo>
                  <a:cubicBezTo>
                    <a:pt x="125" y="0"/>
                    <a:pt x="126" y="5"/>
                    <a:pt x="126" y="9"/>
                  </a:cubicBezTo>
                  <a:cubicBezTo>
                    <a:pt x="126" y="14"/>
                    <a:pt x="123" y="18"/>
                    <a:pt x="119" y="20"/>
                  </a:cubicBezTo>
                  <a:cubicBezTo>
                    <a:pt x="111" y="24"/>
                    <a:pt x="101" y="27"/>
                    <a:pt x="92" y="30"/>
                  </a:cubicBezTo>
                  <a:cubicBezTo>
                    <a:pt x="75" y="35"/>
                    <a:pt x="53" y="29"/>
                    <a:pt x="36" y="27"/>
                  </a:cubicBezTo>
                  <a:cubicBezTo>
                    <a:pt x="26" y="25"/>
                    <a:pt x="14" y="25"/>
                    <a:pt x="4" y="2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7" name="Freeform 1056">
              <a:extLst>
                <a:ext uri="{FF2B5EF4-FFF2-40B4-BE49-F238E27FC236}">
                  <a16:creationId xmlns:a16="http://schemas.microsoft.com/office/drawing/2014/main" id="{A0E8ED5F-C687-4804-AEA0-4D7A85034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798"/>
              <a:ext cx="31" cy="19"/>
            </a:xfrm>
            <a:custGeom>
              <a:avLst/>
              <a:gdLst>
                <a:gd name="T0" fmla="*/ 0 w 32"/>
                <a:gd name="T1" fmla="*/ 10 h 20"/>
                <a:gd name="T2" fmla="*/ 13 w 32"/>
                <a:gd name="T3" fmla="*/ 17 h 20"/>
                <a:gd name="T4" fmla="*/ 22 w 32"/>
                <a:gd name="T5" fmla="*/ 10 h 20"/>
                <a:gd name="T6" fmla="*/ 29 w 32"/>
                <a:gd name="T7" fmla="*/ 0 h 20"/>
                <a:gd name="T8" fmla="*/ 16 w 32"/>
                <a:gd name="T9" fmla="*/ 8 h 20"/>
                <a:gd name="T10" fmla="*/ 1 w 32"/>
                <a:gd name="T11" fmla="*/ 1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0">
                  <a:moveTo>
                    <a:pt x="0" y="11"/>
                  </a:moveTo>
                  <a:cubicBezTo>
                    <a:pt x="5" y="13"/>
                    <a:pt x="9" y="16"/>
                    <a:pt x="13" y="20"/>
                  </a:cubicBezTo>
                  <a:cubicBezTo>
                    <a:pt x="17" y="18"/>
                    <a:pt x="21" y="13"/>
                    <a:pt x="25" y="10"/>
                  </a:cubicBezTo>
                  <a:cubicBezTo>
                    <a:pt x="29" y="8"/>
                    <a:pt x="32" y="4"/>
                    <a:pt x="32" y="0"/>
                  </a:cubicBezTo>
                  <a:cubicBezTo>
                    <a:pt x="26" y="0"/>
                    <a:pt x="22" y="5"/>
                    <a:pt x="17" y="8"/>
                  </a:cubicBezTo>
                  <a:cubicBezTo>
                    <a:pt x="11" y="11"/>
                    <a:pt x="8" y="12"/>
                    <a:pt x="1" y="1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8" name="Freeform 1057">
              <a:extLst>
                <a:ext uri="{FF2B5EF4-FFF2-40B4-BE49-F238E27FC236}">
                  <a16:creationId xmlns:a16="http://schemas.microsoft.com/office/drawing/2014/main" id="{2C1192D1-2AFA-4845-B86F-5FE58FF22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838"/>
              <a:ext cx="45" cy="17"/>
            </a:xfrm>
            <a:custGeom>
              <a:avLst/>
              <a:gdLst>
                <a:gd name="T0" fmla="*/ 7 w 47"/>
                <a:gd name="T1" fmla="*/ 6 h 17"/>
                <a:gd name="T2" fmla="*/ 1 w 47"/>
                <a:gd name="T3" fmla="*/ 13 h 17"/>
                <a:gd name="T4" fmla="*/ 12 w 47"/>
                <a:gd name="T5" fmla="*/ 14 h 17"/>
                <a:gd name="T6" fmla="*/ 41 w 47"/>
                <a:gd name="T7" fmla="*/ 0 h 17"/>
                <a:gd name="T8" fmla="*/ 30 w 47"/>
                <a:gd name="T9" fmla="*/ 7 h 17"/>
                <a:gd name="T10" fmla="*/ 16 w 47"/>
                <a:gd name="T11" fmla="*/ 13 h 17"/>
                <a:gd name="T12" fmla="*/ 9 w 47"/>
                <a:gd name="T13" fmla="*/ 13 h 17"/>
                <a:gd name="T14" fmla="*/ 6 w 47"/>
                <a:gd name="T15" fmla="*/ 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7">
                  <a:moveTo>
                    <a:pt x="7" y="6"/>
                  </a:moveTo>
                  <a:cubicBezTo>
                    <a:pt x="5" y="8"/>
                    <a:pt x="0" y="11"/>
                    <a:pt x="1" y="13"/>
                  </a:cubicBezTo>
                  <a:cubicBezTo>
                    <a:pt x="2" y="17"/>
                    <a:pt x="12" y="15"/>
                    <a:pt x="15" y="14"/>
                  </a:cubicBezTo>
                  <a:cubicBezTo>
                    <a:pt x="27" y="13"/>
                    <a:pt x="37" y="7"/>
                    <a:pt x="47" y="0"/>
                  </a:cubicBezTo>
                  <a:cubicBezTo>
                    <a:pt x="43" y="3"/>
                    <a:pt x="38" y="5"/>
                    <a:pt x="33" y="7"/>
                  </a:cubicBezTo>
                  <a:cubicBezTo>
                    <a:pt x="29" y="9"/>
                    <a:pt x="24" y="12"/>
                    <a:pt x="19" y="13"/>
                  </a:cubicBezTo>
                  <a:cubicBezTo>
                    <a:pt x="16" y="13"/>
                    <a:pt x="11" y="14"/>
                    <a:pt x="9" y="13"/>
                  </a:cubicBezTo>
                  <a:cubicBezTo>
                    <a:pt x="6" y="13"/>
                    <a:pt x="1" y="8"/>
                    <a:pt x="6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9" name="Freeform 1058">
              <a:extLst>
                <a:ext uri="{FF2B5EF4-FFF2-40B4-BE49-F238E27FC236}">
                  <a16:creationId xmlns:a16="http://schemas.microsoft.com/office/drawing/2014/main" id="{F9C176E1-0AE4-4E78-8EB9-824A0DDD2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823"/>
              <a:ext cx="80" cy="26"/>
            </a:xfrm>
            <a:custGeom>
              <a:avLst/>
              <a:gdLst>
                <a:gd name="T0" fmla="*/ 0 w 84"/>
                <a:gd name="T1" fmla="*/ 20 h 27"/>
                <a:gd name="T2" fmla="*/ 24 w 84"/>
                <a:gd name="T3" fmla="*/ 22 h 27"/>
                <a:gd name="T4" fmla="*/ 44 w 84"/>
                <a:gd name="T5" fmla="*/ 19 h 27"/>
                <a:gd name="T6" fmla="*/ 70 w 84"/>
                <a:gd name="T7" fmla="*/ 0 h 27"/>
                <a:gd name="T8" fmla="*/ 51 w 84"/>
                <a:gd name="T9" fmla="*/ 13 h 27"/>
                <a:gd name="T10" fmla="*/ 30 w 84"/>
                <a:gd name="T11" fmla="*/ 20 h 27"/>
                <a:gd name="T12" fmla="*/ 15 w 84"/>
                <a:gd name="T13" fmla="*/ 20 h 27"/>
                <a:gd name="T14" fmla="*/ 0 w 84"/>
                <a:gd name="T15" fmla="*/ 2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27">
                  <a:moveTo>
                    <a:pt x="0" y="23"/>
                  </a:moveTo>
                  <a:cubicBezTo>
                    <a:pt x="7" y="27"/>
                    <a:pt x="19" y="24"/>
                    <a:pt x="27" y="25"/>
                  </a:cubicBezTo>
                  <a:cubicBezTo>
                    <a:pt x="35" y="25"/>
                    <a:pt x="42" y="23"/>
                    <a:pt x="50" y="22"/>
                  </a:cubicBezTo>
                  <a:cubicBezTo>
                    <a:pt x="61" y="19"/>
                    <a:pt x="84" y="17"/>
                    <a:pt x="81" y="0"/>
                  </a:cubicBezTo>
                  <a:cubicBezTo>
                    <a:pt x="75" y="7"/>
                    <a:pt x="69" y="12"/>
                    <a:pt x="60" y="16"/>
                  </a:cubicBezTo>
                  <a:cubicBezTo>
                    <a:pt x="52" y="18"/>
                    <a:pt x="44" y="22"/>
                    <a:pt x="36" y="23"/>
                  </a:cubicBezTo>
                  <a:cubicBezTo>
                    <a:pt x="30" y="23"/>
                    <a:pt x="24" y="23"/>
                    <a:pt x="18" y="23"/>
                  </a:cubicBezTo>
                  <a:cubicBezTo>
                    <a:pt x="14" y="23"/>
                    <a:pt x="4" y="21"/>
                    <a:pt x="0" y="2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0" name="Freeform 1059">
              <a:extLst>
                <a:ext uri="{FF2B5EF4-FFF2-40B4-BE49-F238E27FC236}">
                  <a16:creationId xmlns:a16="http://schemas.microsoft.com/office/drawing/2014/main" id="{32552E23-5411-4EC2-80FD-F1DBFAA06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800"/>
              <a:ext cx="21" cy="15"/>
            </a:xfrm>
            <a:custGeom>
              <a:avLst/>
              <a:gdLst>
                <a:gd name="T0" fmla="*/ 0 w 22"/>
                <a:gd name="T1" fmla="*/ 11 h 16"/>
                <a:gd name="T2" fmla="*/ 19 w 22"/>
                <a:gd name="T3" fmla="*/ 0 h 16"/>
                <a:gd name="T4" fmla="*/ 0 w 22"/>
                <a:gd name="T5" fmla="*/ 1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6">
                  <a:moveTo>
                    <a:pt x="0" y="14"/>
                  </a:moveTo>
                  <a:cubicBezTo>
                    <a:pt x="6" y="10"/>
                    <a:pt x="19" y="9"/>
                    <a:pt x="22" y="0"/>
                  </a:cubicBezTo>
                  <a:cubicBezTo>
                    <a:pt x="19" y="7"/>
                    <a:pt x="8" y="16"/>
                    <a:pt x="0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1" name="Freeform 1060">
              <a:extLst>
                <a:ext uri="{FF2B5EF4-FFF2-40B4-BE49-F238E27FC236}">
                  <a16:creationId xmlns:a16="http://schemas.microsoft.com/office/drawing/2014/main" id="{A3F7B24B-0AAC-4BF9-A8D1-56BD80561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764"/>
              <a:ext cx="44" cy="21"/>
            </a:xfrm>
            <a:custGeom>
              <a:avLst/>
              <a:gdLst>
                <a:gd name="T0" fmla="*/ 0 w 46"/>
                <a:gd name="T1" fmla="*/ 19 h 22"/>
                <a:gd name="T2" fmla="*/ 18 w 46"/>
                <a:gd name="T3" fmla="*/ 11 h 22"/>
                <a:gd name="T4" fmla="*/ 37 w 46"/>
                <a:gd name="T5" fmla="*/ 2 h 22"/>
                <a:gd name="T6" fmla="*/ 38 w 46"/>
                <a:gd name="T7" fmla="*/ 3 h 22"/>
                <a:gd name="T8" fmla="*/ 36 w 46"/>
                <a:gd name="T9" fmla="*/ 11 h 22"/>
                <a:gd name="T10" fmla="*/ 21 w 46"/>
                <a:gd name="T11" fmla="*/ 11 h 22"/>
                <a:gd name="T12" fmla="*/ 2 w 46"/>
                <a:gd name="T13" fmla="*/ 1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2">
                  <a:moveTo>
                    <a:pt x="0" y="22"/>
                  </a:moveTo>
                  <a:cubicBezTo>
                    <a:pt x="7" y="18"/>
                    <a:pt x="14" y="14"/>
                    <a:pt x="21" y="11"/>
                  </a:cubicBezTo>
                  <a:cubicBezTo>
                    <a:pt x="27" y="8"/>
                    <a:pt x="36" y="0"/>
                    <a:pt x="43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6"/>
                    <a:pt x="45" y="9"/>
                    <a:pt x="42" y="11"/>
                  </a:cubicBezTo>
                  <a:cubicBezTo>
                    <a:pt x="46" y="1"/>
                    <a:pt x="27" y="10"/>
                    <a:pt x="24" y="12"/>
                  </a:cubicBezTo>
                  <a:cubicBezTo>
                    <a:pt x="16" y="16"/>
                    <a:pt x="9" y="19"/>
                    <a:pt x="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2" name="Freeform 1061">
              <a:extLst>
                <a:ext uri="{FF2B5EF4-FFF2-40B4-BE49-F238E27FC236}">
                  <a16:creationId xmlns:a16="http://schemas.microsoft.com/office/drawing/2014/main" id="{B50FF072-3390-4A65-834A-5D4A61E6D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793"/>
              <a:ext cx="31" cy="13"/>
            </a:xfrm>
            <a:custGeom>
              <a:avLst/>
              <a:gdLst>
                <a:gd name="T0" fmla="*/ 0 w 32"/>
                <a:gd name="T1" fmla="*/ 11 h 13"/>
                <a:gd name="T2" fmla="*/ 2 w 32"/>
                <a:gd name="T3" fmla="*/ 10 h 13"/>
                <a:gd name="T4" fmla="*/ 7 w 32"/>
                <a:gd name="T5" fmla="*/ 8 h 13"/>
                <a:gd name="T6" fmla="*/ 16 w 32"/>
                <a:gd name="T7" fmla="*/ 5 h 13"/>
                <a:gd name="T8" fmla="*/ 29 w 32"/>
                <a:gd name="T9" fmla="*/ 4 h 13"/>
                <a:gd name="T10" fmla="*/ 0 w 32"/>
                <a:gd name="T11" fmla="*/ 1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">
                  <a:moveTo>
                    <a:pt x="0" y="11"/>
                  </a:moveTo>
                  <a:cubicBezTo>
                    <a:pt x="0" y="12"/>
                    <a:pt x="1" y="10"/>
                    <a:pt x="2" y="10"/>
                  </a:cubicBezTo>
                  <a:cubicBezTo>
                    <a:pt x="4" y="9"/>
                    <a:pt x="5" y="9"/>
                    <a:pt x="7" y="8"/>
                  </a:cubicBezTo>
                  <a:cubicBezTo>
                    <a:pt x="10" y="7"/>
                    <a:pt x="13" y="6"/>
                    <a:pt x="16" y="5"/>
                  </a:cubicBezTo>
                  <a:cubicBezTo>
                    <a:pt x="20" y="4"/>
                    <a:pt x="30" y="0"/>
                    <a:pt x="32" y="4"/>
                  </a:cubicBezTo>
                  <a:cubicBezTo>
                    <a:pt x="22" y="6"/>
                    <a:pt x="10" y="8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3" name="Freeform 1062">
              <a:extLst>
                <a:ext uri="{FF2B5EF4-FFF2-40B4-BE49-F238E27FC236}">
                  <a16:creationId xmlns:a16="http://schemas.microsoft.com/office/drawing/2014/main" id="{C3EAD515-7C03-4E5F-9D76-996F09592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793"/>
              <a:ext cx="62" cy="21"/>
            </a:xfrm>
            <a:custGeom>
              <a:avLst/>
              <a:gdLst>
                <a:gd name="T0" fmla="*/ 0 w 65"/>
                <a:gd name="T1" fmla="*/ 18 h 22"/>
                <a:gd name="T2" fmla="*/ 23 w 65"/>
                <a:gd name="T3" fmla="*/ 6 h 22"/>
                <a:gd name="T4" fmla="*/ 40 w 65"/>
                <a:gd name="T5" fmla="*/ 2 h 22"/>
                <a:gd name="T6" fmla="*/ 56 w 65"/>
                <a:gd name="T7" fmla="*/ 3 h 22"/>
                <a:gd name="T8" fmla="*/ 40 w 65"/>
                <a:gd name="T9" fmla="*/ 6 h 22"/>
                <a:gd name="T10" fmla="*/ 23 w 65"/>
                <a:gd name="T11" fmla="*/ 11 h 22"/>
                <a:gd name="T12" fmla="*/ 9 w 65"/>
                <a:gd name="T13" fmla="*/ 13 h 22"/>
                <a:gd name="T14" fmla="*/ 1 w 65"/>
                <a:gd name="T15" fmla="*/ 1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2">
                  <a:moveTo>
                    <a:pt x="0" y="21"/>
                  </a:moveTo>
                  <a:cubicBezTo>
                    <a:pt x="3" y="11"/>
                    <a:pt x="18" y="8"/>
                    <a:pt x="26" y="6"/>
                  </a:cubicBezTo>
                  <a:cubicBezTo>
                    <a:pt x="33" y="4"/>
                    <a:pt x="40" y="3"/>
                    <a:pt x="46" y="2"/>
                  </a:cubicBezTo>
                  <a:cubicBezTo>
                    <a:pt x="50" y="2"/>
                    <a:pt x="62" y="0"/>
                    <a:pt x="65" y="3"/>
                  </a:cubicBezTo>
                  <a:cubicBezTo>
                    <a:pt x="59" y="5"/>
                    <a:pt x="52" y="5"/>
                    <a:pt x="46" y="6"/>
                  </a:cubicBezTo>
                  <a:cubicBezTo>
                    <a:pt x="39" y="8"/>
                    <a:pt x="33" y="9"/>
                    <a:pt x="26" y="11"/>
                  </a:cubicBezTo>
                  <a:cubicBezTo>
                    <a:pt x="21" y="12"/>
                    <a:pt x="14" y="13"/>
                    <a:pt x="9" y="16"/>
                  </a:cubicBezTo>
                  <a:cubicBezTo>
                    <a:pt x="6" y="18"/>
                    <a:pt x="4" y="21"/>
                    <a:pt x="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6" name="Group 1063">
            <a:extLst>
              <a:ext uri="{FF2B5EF4-FFF2-40B4-BE49-F238E27FC236}">
                <a16:creationId xmlns:a16="http://schemas.microsoft.com/office/drawing/2014/main" id="{1C124F1B-77F8-49C5-A88F-6C7E99823DA2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1339850"/>
            <a:ext cx="2173288" cy="3209925"/>
            <a:chOff x="2116" y="844"/>
            <a:chExt cx="1369" cy="2022"/>
          </a:xfrm>
        </p:grpSpPr>
        <p:sp>
          <p:nvSpPr>
            <p:cNvPr id="66891" name="Freeform 1064">
              <a:extLst>
                <a:ext uri="{FF2B5EF4-FFF2-40B4-BE49-F238E27FC236}">
                  <a16:creationId xmlns:a16="http://schemas.microsoft.com/office/drawing/2014/main" id="{7DB2D1F6-5CF8-4818-8F38-8A184D14F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574"/>
              <a:ext cx="351" cy="234"/>
            </a:xfrm>
            <a:custGeom>
              <a:avLst/>
              <a:gdLst>
                <a:gd name="T0" fmla="*/ 304 w 366"/>
                <a:gd name="T1" fmla="*/ 38 h 244"/>
                <a:gd name="T2" fmla="*/ 195 w 366"/>
                <a:gd name="T3" fmla="*/ 177 h 244"/>
                <a:gd name="T4" fmla="*/ 18 w 366"/>
                <a:gd name="T5" fmla="*/ 176 h 244"/>
                <a:gd name="T6" fmla="*/ 128 w 366"/>
                <a:gd name="T7" fmla="*/ 37 h 244"/>
                <a:gd name="T8" fmla="*/ 304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1" y="157"/>
                    <a:pt x="221" y="201"/>
                  </a:cubicBezTo>
                  <a:cubicBezTo>
                    <a:pt x="132" y="244"/>
                    <a:pt x="42" y="244"/>
                    <a:pt x="21" y="200"/>
                  </a:cubicBezTo>
                  <a:cubicBezTo>
                    <a:pt x="0" y="157"/>
                    <a:pt x="56" y="87"/>
                    <a:pt x="145" y="43"/>
                  </a:cubicBezTo>
                  <a:cubicBezTo>
                    <a:pt x="235" y="0"/>
                    <a:pt x="324" y="0"/>
                    <a:pt x="345" y="44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2" name="Freeform 1065">
              <a:extLst>
                <a:ext uri="{FF2B5EF4-FFF2-40B4-BE49-F238E27FC236}">
                  <a16:creationId xmlns:a16="http://schemas.microsoft.com/office/drawing/2014/main" id="{8F849FFB-F57A-4A35-BFF8-3B57CAF63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657"/>
              <a:ext cx="284" cy="151"/>
            </a:xfrm>
            <a:custGeom>
              <a:avLst/>
              <a:gdLst>
                <a:gd name="T0" fmla="*/ 201 w 296"/>
                <a:gd name="T1" fmla="*/ 91 h 157"/>
                <a:gd name="T2" fmla="*/ 25 w 296"/>
                <a:gd name="T3" fmla="*/ 91 h 157"/>
                <a:gd name="T4" fmla="*/ 62 w 296"/>
                <a:gd name="T5" fmla="*/ 0 h 157"/>
                <a:gd name="T6" fmla="*/ 12 w 296"/>
                <a:gd name="T7" fmla="*/ 101 h 157"/>
                <a:gd name="T8" fmla="*/ 190 w 296"/>
                <a:gd name="T9" fmla="*/ 102 h 157"/>
                <a:gd name="T10" fmla="*/ 261 w 296"/>
                <a:gd name="T11" fmla="*/ 54 h 157"/>
                <a:gd name="T12" fmla="*/ 201 w 296"/>
                <a:gd name="T13" fmla="*/ 91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157">
                  <a:moveTo>
                    <a:pt x="228" y="103"/>
                  </a:moveTo>
                  <a:cubicBezTo>
                    <a:pt x="138" y="146"/>
                    <a:pt x="49" y="146"/>
                    <a:pt x="28" y="103"/>
                  </a:cubicBezTo>
                  <a:cubicBezTo>
                    <a:pt x="14" y="75"/>
                    <a:pt x="32" y="36"/>
                    <a:pt x="71" y="0"/>
                  </a:cubicBezTo>
                  <a:cubicBezTo>
                    <a:pt x="24" y="38"/>
                    <a:pt x="0" y="83"/>
                    <a:pt x="15" y="113"/>
                  </a:cubicBezTo>
                  <a:cubicBezTo>
                    <a:pt x="36" y="157"/>
                    <a:pt x="126" y="157"/>
                    <a:pt x="215" y="114"/>
                  </a:cubicBezTo>
                  <a:cubicBezTo>
                    <a:pt x="247" y="98"/>
                    <a:pt x="275" y="79"/>
                    <a:pt x="296" y="60"/>
                  </a:cubicBezTo>
                  <a:cubicBezTo>
                    <a:pt x="277" y="75"/>
                    <a:pt x="254" y="90"/>
                    <a:pt x="228" y="10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3" name="Freeform 1066">
              <a:extLst>
                <a:ext uri="{FF2B5EF4-FFF2-40B4-BE49-F238E27FC236}">
                  <a16:creationId xmlns:a16="http://schemas.microsoft.com/office/drawing/2014/main" id="{65986B0B-124A-4FED-AEA4-8AB38E2FD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630"/>
              <a:ext cx="184" cy="99"/>
            </a:xfrm>
            <a:custGeom>
              <a:avLst/>
              <a:gdLst>
                <a:gd name="T0" fmla="*/ 61 w 192"/>
                <a:gd name="T1" fmla="*/ 36 h 104"/>
                <a:gd name="T2" fmla="*/ 163 w 192"/>
                <a:gd name="T3" fmla="*/ 36 h 104"/>
                <a:gd name="T4" fmla="*/ 165 w 192"/>
                <a:gd name="T5" fmla="*/ 46 h 104"/>
                <a:gd name="T6" fmla="*/ 166 w 192"/>
                <a:gd name="T7" fmla="*/ 22 h 104"/>
                <a:gd name="T8" fmla="*/ 65 w 192"/>
                <a:gd name="T9" fmla="*/ 22 h 104"/>
                <a:gd name="T10" fmla="*/ 1 w 192"/>
                <a:gd name="T11" fmla="*/ 89 h 104"/>
                <a:gd name="T12" fmla="*/ 61 w 192"/>
                <a:gd name="T13" fmla="*/ 36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04">
                  <a:moveTo>
                    <a:pt x="70" y="42"/>
                  </a:moveTo>
                  <a:cubicBezTo>
                    <a:pt x="121" y="18"/>
                    <a:pt x="173" y="18"/>
                    <a:pt x="185" y="42"/>
                  </a:cubicBezTo>
                  <a:cubicBezTo>
                    <a:pt x="186" y="46"/>
                    <a:pt x="187" y="49"/>
                    <a:pt x="187" y="52"/>
                  </a:cubicBezTo>
                  <a:cubicBezTo>
                    <a:pt x="192" y="42"/>
                    <a:pt x="192" y="33"/>
                    <a:pt x="188" y="25"/>
                  </a:cubicBezTo>
                  <a:cubicBezTo>
                    <a:pt x="176" y="0"/>
                    <a:pt x="125" y="0"/>
                    <a:pt x="74" y="25"/>
                  </a:cubicBezTo>
                  <a:cubicBezTo>
                    <a:pt x="29" y="46"/>
                    <a:pt x="0" y="80"/>
                    <a:pt x="1" y="104"/>
                  </a:cubicBezTo>
                  <a:cubicBezTo>
                    <a:pt x="10" y="83"/>
                    <a:pt x="36" y="59"/>
                    <a:pt x="70" y="42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4" name="Freeform 1067">
              <a:extLst>
                <a:ext uri="{FF2B5EF4-FFF2-40B4-BE49-F238E27FC236}">
                  <a16:creationId xmlns:a16="http://schemas.microsoft.com/office/drawing/2014/main" id="{4E6F84DE-3A87-4925-8FFE-4E9E9AB9F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573"/>
              <a:ext cx="351" cy="234"/>
            </a:xfrm>
            <a:custGeom>
              <a:avLst/>
              <a:gdLst>
                <a:gd name="T0" fmla="*/ 304 w 366"/>
                <a:gd name="T1" fmla="*/ 38 h 244"/>
                <a:gd name="T2" fmla="*/ 195 w 366"/>
                <a:gd name="T3" fmla="*/ 177 h 244"/>
                <a:gd name="T4" fmla="*/ 18 w 366"/>
                <a:gd name="T5" fmla="*/ 177 h 244"/>
                <a:gd name="T6" fmla="*/ 128 w 366"/>
                <a:gd name="T7" fmla="*/ 38 h 244"/>
                <a:gd name="T8" fmla="*/ 304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1" y="158"/>
                    <a:pt x="221" y="201"/>
                  </a:cubicBezTo>
                  <a:cubicBezTo>
                    <a:pt x="132" y="244"/>
                    <a:pt x="42" y="244"/>
                    <a:pt x="21" y="201"/>
                  </a:cubicBezTo>
                  <a:cubicBezTo>
                    <a:pt x="0" y="157"/>
                    <a:pt x="56" y="87"/>
                    <a:pt x="145" y="44"/>
                  </a:cubicBezTo>
                  <a:cubicBezTo>
                    <a:pt x="235" y="0"/>
                    <a:pt x="324" y="0"/>
                    <a:pt x="345" y="44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5" name="Freeform 1068">
              <a:extLst>
                <a:ext uri="{FF2B5EF4-FFF2-40B4-BE49-F238E27FC236}">
                  <a16:creationId xmlns:a16="http://schemas.microsoft.com/office/drawing/2014/main" id="{B55FD0A0-7FE5-4712-88B4-B55E1478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793"/>
              <a:ext cx="9" cy="19"/>
            </a:xfrm>
            <a:custGeom>
              <a:avLst/>
              <a:gdLst>
                <a:gd name="T0" fmla="*/ 0 w 9"/>
                <a:gd name="T1" fmla="*/ 19 h 19"/>
                <a:gd name="T2" fmla="*/ 9 w 9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0" y="19"/>
                  </a:moveTo>
                  <a:cubicBezTo>
                    <a:pt x="2" y="12"/>
                    <a:pt x="8" y="7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6" name="Freeform 1069">
              <a:extLst>
                <a:ext uri="{FF2B5EF4-FFF2-40B4-BE49-F238E27FC236}">
                  <a16:creationId xmlns:a16="http://schemas.microsoft.com/office/drawing/2014/main" id="{7F0EC4FF-D40E-48E2-870C-9807E96AD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737"/>
              <a:ext cx="20" cy="4"/>
            </a:xfrm>
            <a:custGeom>
              <a:avLst/>
              <a:gdLst>
                <a:gd name="T0" fmla="*/ 0 w 21"/>
                <a:gd name="T1" fmla="*/ 0 h 4"/>
                <a:gd name="T2" fmla="*/ 18 w 21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cubicBezTo>
                    <a:pt x="7" y="1"/>
                    <a:pt x="14" y="3"/>
                    <a:pt x="21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7" name="Freeform 1070">
              <a:extLst>
                <a:ext uri="{FF2B5EF4-FFF2-40B4-BE49-F238E27FC236}">
                  <a16:creationId xmlns:a16="http://schemas.microsoft.com/office/drawing/2014/main" id="{7DBB5D3E-6381-42BC-84C1-EF94231D8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831"/>
              <a:ext cx="28" cy="8"/>
            </a:xfrm>
            <a:custGeom>
              <a:avLst/>
              <a:gdLst>
                <a:gd name="T0" fmla="*/ 0 w 29"/>
                <a:gd name="T1" fmla="*/ 6 h 9"/>
                <a:gd name="T2" fmla="*/ 13 w 29"/>
                <a:gd name="T3" fmla="*/ 3 h 9"/>
                <a:gd name="T4" fmla="*/ 26 w 29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9">
                  <a:moveTo>
                    <a:pt x="0" y="9"/>
                  </a:moveTo>
                  <a:cubicBezTo>
                    <a:pt x="3" y="6"/>
                    <a:pt x="10" y="5"/>
                    <a:pt x="13" y="3"/>
                  </a:cubicBezTo>
                  <a:cubicBezTo>
                    <a:pt x="19" y="1"/>
                    <a:pt x="23" y="0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8" name="Freeform 1071">
              <a:extLst>
                <a:ext uri="{FF2B5EF4-FFF2-40B4-BE49-F238E27FC236}">
                  <a16:creationId xmlns:a16="http://schemas.microsoft.com/office/drawing/2014/main" id="{E72A68F7-3850-4208-AB8B-132C48533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800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9 w 18"/>
                <a:gd name="T3" fmla="*/ 6 h 12"/>
                <a:gd name="T4" fmla="*/ 0 w 18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5" y="2"/>
                    <a:pt x="12" y="4"/>
                    <a:pt x="9" y="6"/>
                  </a:cubicBezTo>
                  <a:cubicBezTo>
                    <a:pt x="7" y="8"/>
                    <a:pt x="3" y="1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9" name="Freeform 1072">
              <a:extLst>
                <a:ext uri="{FF2B5EF4-FFF2-40B4-BE49-F238E27FC236}">
                  <a16:creationId xmlns:a16="http://schemas.microsoft.com/office/drawing/2014/main" id="{7C0922E0-DFD9-4EEB-8340-7883FA5F9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601"/>
              <a:ext cx="332" cy="212"/>
            </a:xfrm>
            <a:custGeom>
              <a:avLst/>
              <a:gdLst>
                <a:gd name="T0" fmla="*/ 294 w 347"/>
                <a:gd name="T1" fmla="*/ 68 h 221"/>
                <a:gd name="T2" fmla="*/ 169 w 347"/>
                <a:gd name="T3" fmla="*/ 178 h 221"/>
                <a:gd name="T4" fmla="*/ 11 w 347"/>
                <a:gd name="T5" fmla="*/ 127 h 221"/>
                <a:gd name="T6" fmla="*/ 135 w 347"/>
                <a:gd name="T7" fmla="*/ 16 h 221"/>
                <a:gd name="T8" fmla="*/ 294 w 347"/>
                <a:gd name="T9" fmla="*/ 68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7" h="221">
                  <a:moveTo>
                    <a:pt x="336" y="77"/>
                  </a:moveTo>
                  <a:cubicBezTo>
                    <a:pt x="347" y="127"/>
                    <a:pt x="282" y="183"/>
                    <a:pt x="193" y="202"/>
                  </a:cubicBezTo>
                  <a:cubicBezTo>
                    <a:pt x="103" y="221"/>
                    <a:pt x="21" y="195"/>
                    <a:pt x="11" y="144"/>
                  </a:cubicBezTo>
                  <a:cubicBezTo>
                    <a:pt x="0" y="94"/>
                    <a:pt x="65" y="38"/>
                    <a:pt x="154" y="19"/>
                  </a:cubicBezTo>
                  <a:cubicBezTo>
                    <a:pt x="244" y="0"/>
                    <a:pt x="326" y="26"/>
                    <a:pt x="336" y="77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0" name="Freeform 1073">
              <a:extLst>
                <a:ext uri="{FF2B5EF4-FFF2-40B4-BE49-F238E27FC236}">
                  <a16:creationId xmlns:a16="http://schemas.microsoft.com/office/drawing/2014/main" id="{67C93F72-5BAE-4F50-A0F0-B3AF40DF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696"/>
              <a:ext cx="315" cy="117"/>
            </a:xfrm>
            <a:custGeom>
              <a:avLst/>
              <a:gdLst>
                <a:gd name="T0" fmla="*/ 169 w 328"/>
                <a:gd name="T1" fmla="*/ 75 h 122"/>
                <a:gd name="T2" fmla="*/ 10 w 328"/>
                <a:gd name="T3" fmla="*/ 24 h 122"/>
                <a:gd name="T4" fmla="*/ 10 w 328"/>
                <a:gd name="T5" fmla="*/ 4 h 122"/>
                <a:gd name="T6" fmla="*/ 3 w 328"/>
                <a:gd name="T7" fmla="*/ 39 h 122"/>
                <a:gd name="T8" fmla="*/ 164 w 328"/>
                <a:gd name="T9" fmla="*/ 91 h 122"/>
                <a:gd name="T10" fmla="*/ 291 w 328"/>
                <a:gd name="T11" fmla="*/ 0 h 122"/>
                <a:gd name="T12" fmla="*/ 169 w 328"/>
                <a:gd name="T13" fmla="*/ 75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8" h="122">
                  <a:moveTo>
                    <a:pt x="191" y="84"/>
                  </a:moveTo>
                  <a:cubicBezTo>
                    <a:pt x="101" y="103"/>
                    <a:pt x="20" y="77"/>
                    <a:pt x="10" y="27"/>
                  </a:cubicBezTo>
                  <a:cubicBezTo>
                    <a:pt x="8" y="19"/>
                    <a:pt x="8" y="12"/>
                    <a:pt x="10" y="4"/>
                  </a:cubicBezTo>
                  <a:cubicBezTo>
                    <a:pt x="3" y="18"/>
                    <a:pt x="0" y="32"/>
                    <a:pt x="3" y="45"/>
                  </a:cubicBezTo>
                  <a:cubicBezTo>
                    <a:pt x="13" y="96"/>
                    <a:pt x="95" y="122"/>
                    <a:pt x="185" y="103"/>
                  </a:cubicBezTo>
                  <a:cubicBezTo>
                    <a:pt x="261" y="87"/>
                    <a:pt x="319" y="44"/>
                    <a:pt x="328" y="0"/>
                  </a:cubicBezTo>
                  <a:cubicBezTo>
                    <a:pt x="309" y="37"/>
                    <a:pt x="257" y="71"/>
                    <a:pt x="191" y="8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1" name="Freeform 1074">
              <a:extLst>
                <a:ext uri="{FF2B5EF4-FFF2-40B4-BE49-F238E27FC236}">
                  <a16:creationId xmlns:a16="http://schemas.microsoft.com/office/drawing/2014/main" id="{DC2C5BF7-B05E-4366-9DED-26EFB3D6B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602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7 h 220"/>
                <a:gd name="T4" fmla="*/ 11 w 346"/>
                <a:gd name="T5" fmla="*/ 126 h 220"/>
                <a:gd name="T6" fmla="*/ 135 w 346"/>
                <a:gd name="T7" fmla="*/ 15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6"/>
                    <a:pt x="282" y="182"/>
                    <a:pt x="192" y="201"/>
                  </a:cubicBezTo>
                  <a:cubicBezTo>
                    <a:pt x="103" y="220"/>
                    <a:pt x="21" y="194"/>
                    <a:pt x="11" y="143"/>
                  </a:cubicBezTo>
                  <a:cubicBezTo>
                    <a:pt x="0" y="93"/>
                    <a:pt x="64" y="37"/>
                    <a:pt x="154" y="18"/>
                  </a:cubicBezTo>
                  <a:cubicBezTo>
                    <a:pt x="244" y="0"/>
                    <a:pt x="325" y="25"/>
                    <a:pt x="336" y="7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2" name="Freeform 1075">
              <a:extLst>
                <a:ext uri="{FF2B5EF4-FFF2-40B4-BE49-F238E27FC236}">
                  <a16:creationId xmlns:a16="http://schemas.microsoft.com/office/drawing/2014/main" id="{BC7E5075-2B9D-4DC4-8F1D-C73BCDE3B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644"/>
              <a:ext cx="188" cy="122"/>
            </a:xfrm>
            <a:custGeom>
              <a:avLst/>
              <a:gdLst>
                <a:gd name="T0" fmla="*/ 25 w 196"/>
                <a:gd name="T1" fmla="*/ 86 h 127"/>
                <a:gd name="T2" fmla="*/ 107 w 196"/>
                <a:gd name="T3" fmla="*/ 14 h 127"/>
                <a:gd name="T4" fmla="*/ 173 w 196"/>
                <a:gd name="T5" fmla="*/ 14 h 127"/>
                <a:gd name="T6" fmla="*/ 89 w 196"/>
                <a:gd name="T7" fmla="*/ 8 h 127"/>
                <a:gd name="T8" fmla="*/ 7 w 196"/>
                <a:gd name="T9" fmla="*/ 80 h 127"/>
                <a:gd name="T10" fmla="*/ 46 w 196"/>
                <a:gd name="T11" fmla="*/ 112 h 127"/>
                <a:gd name="T12" fmla="*/ 25 w 196"/>
                <a:gd name="T13" fmla="*/ 86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27">
                  <a:moveTo>
                    <a:pt x="28" y="98"/>
                  </a:moveTo>
                  <a:cubicBezTo>
                    <a:pt x="21" y="65"/>
                    <a:pt x="63" y="29"/>
                    <a:pt x="122" y="17"/>
                  </a:cubicBezTo>
                  <a:cubicBezTo>
                    <a:pt x="149" y="11"/>
                    <a:pt x="175" y="12"/>
                    <a:pt x="196" y="17"/>
                  </a:cubicBezTo>
                  <a:cubicBezTo>
                    <a:pt x="174" y="5"/>
                    <a:pt x="138" y="0"/>
                    <a:pt x="101" y="8"/>
                  </a:cubicBezTo>
                  <a:cubicBezTo>
                    <a:pt x="42" y="20"/>
                    <a:pt x="0" y="57"/>
                    <a:pt x="7" y="90"/>
                  </a:cubicBezTo>
                  <a:cubicBezTo>
                    <a:pt x="11" y="108"/>
                    <a:pt x="28" y="121"/>
                    <a:pt x="52" y="127"/>
                  </a:cubicBezTo>
                  <a:cubicBezTo>
                    <a:pt x="39" y="120"/>
                    <a:pt x="31" y="110"/>
                    <a:pt x="28" y="9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3" name="Freeform 1076">
              <a:extLst>
                <a:ext uri="{FF2B5EF4-FFF2-40B4-BE49-F238E27FC236}">
                  <a16:creationId xmlns:a16="http://schemas.microsoft.com/office/drawing/2014/main" id="{6D2B7AEB-0DCF-4513-AAB3-5091520FE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48"/>
              <a:ext cx="129" cy="238"/>
            </a:xfrm>
            <a:custGeom>
              <a:avLst/>
              <a:gdLst>
                <a:gd name="T0" fmla="*/ 18 w 134"/>
                <a:gd name="T1" fmla="*/ 207 h 248"/>
                <a:gd name="T2" fmla="*/ 37 w 134"/>
                <a:gd name="T3" fmla="*/ 179 h 248"/>
                <a:gd name="T4" fmla="*/ 38 w 134"/>
                <a:gd name="T5" fmla="*/ 177 h 248"/>
                <a:gd name="T6" fmla="*/ 81 w 134"/>
                <a:gd name="T7" fmla="*/ 128 h 248"/>
                <a:gd name="T8" fmla="*/ 98 w 134"/>
                <a:gd name="T9" fmla="*/ 115 h 248"/>
                <a:gd name="T10" fmla="*/ 119 w 134"/>
                <a:gd name="T11" fmla="*/ 81 h 248"/>
                <a:gd name="T12" fmla="*/ 90 w 134"/>
                <a:gd name="T13" fmla="*/ 87 h 248"/>
                <a:gd name="T14" fmla="*/ 72 w 134"/>
                <a:gd name="T15" fmla="*/ 38 h 248"/>
                <a:gd name="T16" fmla="*/ 37 w 134"/>
                <a:gd name="T17" fmla="*/ 55 h 248"/>
                <a:gd name="T18" fmla="*/ 20 w 134"/>
                <a:gd name="T19" fmla="*/ 3 h 248"/>
                <a:gd name="T20" fmla="*/ 12 w 134"/>
                <a:gd name="T21" fmla="*/ 30 h 248"/>
                <a:gd name="T22" fmla="*/ 7 w 134"/>
                <a:gd name="T23" fmla="*/ 64 h 248"/>
                <a:gd name="T24" fmla="*/ 9 w 134"/>
                <a:gd name="T25" fmla="*/ 98 h 248"/>
                <a:gd name="T26" fmla="*/ 11 w 134"/>
                <a:gd name="T27" fmla="*/ 99 h 248"/>
                <a:gd name="T28" fmla="*/ 11 w 134"/>
                <a:gd name="T29" fmla="*/ 167 h 248"/>
                <a:gd name="T30" fmla="*/ 8 w 134"/>
                <a:gd name="T31" fmla="*/ 179 h 248"/>
                <a:gd name="T32" fmla="*/ 5 w 134"/>
                <a:gd name="T33" fmla="*/ 202 h 248"/>
                <a:gd name="T34" fmla="*/ 7 w 134"/>
                <a:gd name="T35" fmla="*/ 217 h 248"/>
                <a:gd name="T36" fmla="*/ 18 w 134"/>
                <a:gd name="T37" fmla="*/ 207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4" h="248">
                  <a:moveTo>
                    <a:pt x="21" y="234"/>
                  </a:moveTo>
                  <a:cubicBezTo>
                    <a:pt x="28" y="224"/>
                    <a:pt x="34" y="213"/>
                    <a:pt x="41" y="203"/>
                  </a:cubicBezTo>
                  <a:cubicBezTo>
                    <a:pt x="41" y="202"/>
                    <a:pt x="42" y="201"/>
                    <a:pt x="43" y="200"/>
                  </a:cubicBezTo>
                  <a:cubicBezTo>
                    <a:pt x="60" y="193"/>
                    <a:pt x="78" y="173"/>
                    <a:pt x="90" y="145"/>
                  </a:cubicBezTo>
                  <a:cubicBezTo>
                    <a:pt x="97" y="142"/>
                    <a:pt x="107" y="133"/>
                    <a:pt x="110" y="130"/>
                  </a:cubicBezTo>
                  <a:cubicBezTo>
                    <a:pt x="124" y="120"/>
                    <a:pt x="134" y="110"/>
                    <a:pt x="134" y="92"/>
                  </a:cubicBezTo>
                  <a:cubicBezTo>
                    <a:pt x="126" y="87"/>
                    <a:pt x="112" y="93"/>
                    <a:pt x="101" y="99"/>
                  </a:cubicBezTo>
                  <a:cubicBezTo>
                    <a:pt x="104" y="72"/>
                    <a:pt x="96" y="50"/>
                    <a:pt x="81" y="44"/>
                  </a:cubicBezTo>
                  <a:cubicBezTo>
                    <a:pt x="69" y="40"/>
                    <a:pt x="53" y="47"/>
                    <a:pt x="40" y="61"/>
                  </a:cubicBezTo>
                  <a:cubicBezTo>
                    <a:pt x="39" y="37"/>
                    <a:pt x="33" y="0"/>
                    <a:pt x="23" y="3"/>
                  </a:cubicBezTo>
                  <a:cubicBezTo>
                    <a:pt x="15" y="5"/>
                    <a:pt x="13" y="27"/>
                    <a:pt x="12" y="33"/>
                  </a:cubicBezTo>
                  <a:cubicBezTo>
                    <a:pt x="9" y="46"/>
                    <a:pt x="7" y="60"/>
                    <a:pt x="7" y="73"/>
                  </a:cubicBezTo>
                  <a:cubicBezTo>
                    <a:pt x="8" y="82"/>
                    <a:pt x="5" y="102"/>
                    <a:pt x="9" y="110"/>
                  </a:cubicBezTo>
                  <a:cubicBezTo>
                    <a:pt x="10" y="111"/>
                    <a:pt x="10" y="111"/>
                    <a:pt x="11" y="112"/>
                  </a:cubicBezTo>
                  <a:cubicBezTo>
                    <a:pt x="0" y="143"/>
                    <a:pt x="1" y="173"/>
                    <a:pt x="11" y="189"/>
                  </a:cubicBezTo>
                  <a:cubicBezTo>
                    <a:pt x="10" y="193"/>
                    <a:pt x="9" y="198"/>
                    <a:pt x="8" y="202"/>
                  </a:cubicBezTo>
                  <a:cubicBezTo>
                    <a:pt x="6" y="210"/>
                    <a:pt x="6" y="219"/>
                    <a:pt x="5" y="228"/>
                  </a:cubicBezTo>
                  <a:cubicBezTo>
                    <a:pt x="5" y="232"/>
                    <a:pt x="2" y="244"/>
                    <a:pt x="7" y="246"/>
                  </a:cubicBezTo>
                  <a:cubicBezTo>
                    <a:pt x="13" y="248"/>
                    <a:pt x="18" y="238"/>
                    <a:pt x="21" y="234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04" name="Freeform 1077">
              <a:extLst>
                <a:ext uri="{FF2B5EF4-FFF2-40B4-BE49-F238E27FC236}">
                  <a16:creationId xmlns:a16="http://schemas.microsoft.com/office/drawing/2014/main" id="{6F6AC7C2-64DF-4AF5-AEEF-2154193FE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187"/>
              <a:ext cx="8" cy="4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2"/>
                    <a:pt x="0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5" name="Freeform 1078">
              <a:extLst>
                <a:ext uri="{FF2B5EF4-FFF2-40B4-BE49-F238E27FC236}">
                  <a16:creationId xmlns:a16="http://schemas.microsoft.com/office/drawing/2014/main" id="{235151BE-2F88-4BB3-A913-F611B7131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155"/>
              <a:ext cx="5" cy="9"/>
            </a:xfrm>
            <a:custGeom>
              <a:avLst/>
              <a:gdLst>
                <a:gd name="T0" fmla="*/ 0 w 5"/>
                <a:gd name="T1" fmla="*/ 0 h 9"/>
                <a:gd name="T2" fmla="*/ 5 w 5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0"/>
                    <a:pt x="5" y="6"/>
                    <a:pt x="5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6" name="Freeform 1079">
              <a:extLst>
                <a:ext uri="{FF2B5EF4-FFF2-40B4-BE49-F238E27FC236}">
                  <a16:creationId xmlns:a16="http://schemas.microsoft.com/office/drawing/2014/main" id="{19671C7C-42A7-4E9C-9CD4-F77DC135C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221"/>
              <a:ext cx="3" cy="9"/>
            </a:xfrm>
            <a:custGeom>
              <a:avLst/>
              <a:gdLst>
                <a:gd name="T0" fmla="*/ 0 w 3"/>
                <a:gd name="T1" fmla="*/ 7 h 10"/>
                <a:gd name="T2" fmla="*/ 3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0" y="7"/>
                    <a:pt x="1" y="3"/>
                    <a:pt x="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7" name="Freeform 1080">
              <a:extLst>
                <a:ext uri="{FF2B5EF4-FFF2-40B4-BE49-F238E27FC236}">
                  <a16:creationId xmlns:a16="http://schemas.microsoft.com/office/drawing/2014/main" id="{9147C847-BA04-433F-A937-85A414022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143"/>
              <a:ext cx="10" cy="3"/>
            </a:xfrm>
            <a:custGeom>
              <a:avLst/>
              <a:gdLst>
                <a:gd name="T0" fmla="*/ 8 w 11"/>
                <a:gd name="T1" fmla="*/ 0 h 3"/>
                <a:gd name="T2" fmla="*/ 0 w 11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10" y="3"/>
                    <a:pt x="2" y="3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8" name="Freeform 1081">
              <a:extLst>
                <a:ext uri="{FF2B5EF4-FFF2-40B4-BE49-F238E27FC236}">
                  <a16:creationId xmlns:a16="http://schemas.microsoft.com/office/drawing/2014/main" id="{33164B57-3DD1-4D23-AC38-13EC9C7A4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052"/>
              <a:ext cx="18" cy="99"/>
            </a:xfrm>
            <a:custGeom>
              <a:avLst/>
              <a:gdLst>
                <a:gd name="T0" fmla="*/ 11 w 19"/>
                <a:gd name="T1" fmla="*/ 8 h 103"/>
                <a:gd name="T2" fmla="*/ 6 w 19"/>
                <a:gd name="T3" fmla="*/ 12 h 103"/>
                <a:gd name="T4" fmla="*/ 3 w 19"/>
                <a:gd name="T5" fmla="*/ 28 h 103"/>
                <a:gd name="T6" fmla="*/ 0 w 19"/>
                <a:gd name="T7" fmla="*/ 50 h 103"/>
                <a:gd name="T8" fmla="*/ 0 w 19"/>
                <a:gd name="T9" fmla="*/ 72 h 103"/>
                <a:gd name="T10" fmla="*/ 6 w 19"/>
                <a:gd name="T11" fmla="*/ 91 h 103"/>
                <a:gd name="T12" fmla="*/ 6 w 19"/>
                <a:gd name="T13" fmla="*/ 82 h 103"/>
                <a:gd name="T14" fmla="*/ 8 w 19"/>
                <a:gd name="T15" fmla="*/ 70 h 103"/>
                <a:gd name="T16" fmla="*/ 9 w 19"/>
                <a:gd name="T17" fmla="*/ 48 h 103"/>
                <a:gd name="T18" fmla="*/ 11 w 19"/>
                <a:gd name="T19" fmla="*/ 27 h 103"/>
                <a:gd name="T20" fmla="*/ 14 w 19"/>
                <a:gd name="T21" fmla="*/ 9 h 103"/>
                <a:gd name="T22" fmla="*/ 12 w 19"/>
                <a:gd name="T23" fmla="*/ 8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" h="103">
                  <a:moveTo>
                    <a:pt x="14" y="8"/>
                  </a:moveTo>
                  <a:cubicBezTo>
                    <a:pt x="13" y="0"/>
                    <a:pt x="7" y="11"/>
                    <a:pt x="6" y="14"/>
                  </a:cubicBezTo>
                  <a:cubicBezTo>
                    <a:pt x="5" y="19"/>
                    <a:pt x="5" y="25"/>
                    <a:pt x="3" y="31"/>
                  </a:cubicBezTo>
                  <a:cubicBezTo>
                    <a:pt x="2" y="39"/>
                    <a:pt x="1" y="47"/>
                    <a:pt x="0" y="56"/>
                  </a:cubicBezTo>
                  <a:cubicBezTo>
                    <a:pt x="0" y="64"/>
                    <a:pt x="0" y="73"/>
                    <a:pt x="0" y="81"/>
                  </a:cubicBezTo>
                  <a:cubicBezTo>
                    <a:pt x="0" y="86"/>
                    <a:pt x="0" y="101"/>
                    <a:pt x="6" y="103"/>
                  </a:cubicBezTo>
                  <a:cubicBezTo>
                    <a:pt x="7" y="100"/>
                    <a:pt x="6" y="96"/>
                    <a:pt x="6" y="92"/>
                  </a:cubicBezTo>
                  <a:cubicBezTo>
                    <a:pt x="7" y="88"/>
                    <a:pt x="7" y="84"/>
                    <a:pt x="8" y="79"/>
                  </a:cubicBezTo>
                  <a:cubicBezTo>
                    <a:pt x="8" y="71"/>
                    <a:pt x="10" y="62"/>
                    <a:pt x="11" y="54"/>
                  </a:cubicBezTo>
                  <a:cubicBezTo>
                    <a:pt x="12" y="46"/>
                    <a:pt x="13" y="38"/>
                    <a:pt x="14" y="30"/>
                  </a:cubicBezTo>
                  <a:cubicBezTo>
                    <a:pt x="15" y="23"/>
                    <a:pt x="19" y="16"/>
                    <a:pt x="17" y="9"/>
                  </a:cubicBezTo>
                  <a:cubicBezTo>
                    <a:pt x="16" y="8"/>
                    <a:pt x="16" y="8"/>
                    <a:pt x="15" y="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9" name="Freeform 1082">
              <a:extLst>
                <a:ext uri="{FF2B5EF4-FFF2-40B4-BE49-F238E27FC236}">
                  <a16:creationId xmlns:a16="http://schemas.microsoft.com/office/drawing/2014/main" id="{B21A6096-4DA3-4AE1-ACA5-C749E6DA9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163"/>
              <a:ext cx="18" cy="58"/>
            </a:xfrm>
            <a:custGeom>
              <a:avLst/>
              <a:gdLst>
                <a:gd name="T0" fmla="*/ 7 w 19"/>
                <a:gd name="T1" fmla="*/ 0 h 60"/>
                <a:gd name="T2" fmla="*/ 11 w 19"/>
                <a:gd name="T3" fmla="*/ 12 h 60"/>
                <a:gd name="T4" fmla="*/ 14 w 19"/>
                <a:gd name="T5" fmla="*/ 27 h 60"/>
                <a:gd name="T6" fmla="*/ 13 w 19"/>
                <a:gd name="T7" fmla="*/ 44 h 60"/>
                <a:gd name="T8" fmla="*/ 7 w 19"/>
                <a:gd name="T9" fmla="*/ 54 h 60"/>
                <a:gd name="T10" fmla="*/ 2 w 19"/>
                <a:gd name="T11" fmla="*/ 29 h 60"/>
                <a:gd name="T12" fmla="*/ 8 w 19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0">
                  <a:moveTo>
                    <a:pt x="7" y="0"/>
                  </a:moveTo>
                  <a:cubicBezTo>
                    <a:pt x="8" y="6"/>
                    <a:pt x="10" y="8"/>
                    <a:pt x="14" y="12"/>
                  </a:cubicBezTo>
                  <a:cubicBezTo>
                    <a:pt x="17" y="17"/>
                    <a:pt x="17" y="24"/>
                    <a:pt x="17" y="30"/>
                  </a:cubicBezTo>
                  <a:cubicBezTo>
                    <a:pt x="17" y="36"/>
                    <a:pt x="19" y="43"/>
                    <a:pt x="16" y="49"/>
                  </a:cubicBezTo>
                  <a:cubicBezTo>
                    <a:pt x="14" y="53"/>
                    <a:pt x="8" y="55"/>
                    <a:pt x="7" y="60"/>
                  </a:cubicBezTo>
                  <a:cubicBezTo>
                    <a:pt x="0" y="56"/>
                    <a:pt x="2" y="38"/>
                    <a:pt x="2" y="32"/>
                  </a:cubicBezTo>
                  <a:cubicBezTo>
                    <a:pt x="2" y="22"/>
                    <a:pt x="3" y="9"/>
                    <a:pt x="8" y="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0" name="Freeform 1083">
              <a:extLst>
                <a:ext uri="{FF2B5EF4-FFF2-40B4-BE49-F238E27FC236}">
                  <a16:creationId xmlns:a16="http://schemas.microsoft.com/office/drawing/2014/main" id="{1F289283-9276-44FC-A31F-66D36C78B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91"/>
              <a:ext cx="44" cy="43"/>
            </a:xfrm>
            <a:custGeom>
              <a:avLst/>
              <a:gdLst>
                <a:gd name="T0" fmla="*/ 40 w 46"/>
                <a:gd name="T1" fmla="*/ 9 h 45"/>
                <a:gd name="T2" fmla="*/ 22 w 46"/>
                <a:gd name="T3" fmla="*/ 2 h 45"/>
                <a:gd name="T4" fmla="*/ 9 w 46"/>
                <a:gd name="T5" fmla="*/ 11 h 45"/>
                <a:gd name="T6" fmla="*/ 2 w 46"/>
                <a:gd name="T7" fmla="*/ 39 h 45"/>
                <a:gd name="T8" fmla="*/ 39 w 46"/>
                <a:gd name="T9" fmla="*/ 1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46" y="9"/>
                  </a:moveTo>
                  <a:cubicBezTo>
                    <a:pt x="40" y="5"/>
                    <a:pt x="33" y="0"/>
                    <a:pt x="25" y="2"/>
                  </a:cubicBezTo>
                  <a:cubicBezTo>
                    <a:pt x="20" y="4"/>
                    <a:pt x="13" y="10"/>
                    <a:pt x="9" y="13"/>
                  </a:cubicBezTo>
                  <a:cubicBezTo>
                    <a:pt x="0" y="21"/>
                    <a:pt x="0" y="34"/>
                    <a:pt x="2" y="45"/>
                  </a:cubicBezTo>
                  <a:cubicBezTo>
                    <a:pt x="15" y="33"/>
                    <a:pt x="25" y="13"/>
                    <a:pt x="45" y="1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1" name="Freeform 1084">
              <a:extLst>
                <a:ext uri="{FF2B5EF4-FFF2-40B4-BE49-F238E27FC236}">
                  <a16:creationId xmlns:a16="http://schemas.microsoft.com/office/drawing/2014/main" id="{7046EFE7-956A-4637-9D4F-61FEA3149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133"/>
              <a:ext cx="41" cy="23"/>
            </a:xfrm>
            <a:custGeom>
              <a:avLst/>
              <a:gdLst>
                <a:gd name="T0" fmla="*/ 37 w 43"/>
                <a:gd name="T1" fmla="*/ 7 h 24"/>
                <a:gd name="T2" fmla="*/ 16 w 43"/>
                <a:gd name="T3" fmla="*/ 12 h 24"/>
                <a:gd name="T4" fmla="*/ 0 w 43"/>
                <a:gd name="T5" fmla="*/ 12 h 24"/>
                <a:gd name="T6" fmla="*/ 24 w 43"/>
                <a:gd name="T7" fmla="*/ 16 h 24"/>
                <a:gd name="T8" fmla="*/ 34 w 43"/>
                <a:gd name="T9" fmla="*/ 16 h 24"/>
                <a:gd name="T10" fmla="*/ 36 w 43"/>
                <a:gd name="T11" fmla="*/ 8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4">
                  <a:moveTo>
                    <a:pt x="43" y="7"/>
                  </a:moveTo>
                  <a:cubicBezTo>
                    <a:pt x="39" y="0"/>
                    <a:pt x="24" y="10"/>
                    <a:pt x="19" y="12"/>
                  </a:cubicBezTo>
                  <a:cubicBezTo>
                    <a:pt x="13" y="15"/>
                    <a:pt x="6" y="14"/>
                    <a:pt x="0" y="15"/>
                  </a:cubicBezTo>
                  <a:cubicBezTo>
                    <a:pt x="2" y="22"/>
                    <a:pt x="21" y="16"/>
                    <a:pt x="27" y="19"/>
                  </a:cubicBezTo>
                  <a:cubicBezTo>
                    <a:pt x="33" y="21"/>
                    <a:pt x="36" y="24"/>
                    <a:pt x="40" y="19"/>
                  </a:cubicBezTo>
                  <a:cubicBezTo>
                    <a:pt x="43" y="15"/>
                    <a:pt x="42" y="12"/>
                    <a:pt x="42" y="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2" name="Freeform 1085">
              <a:extLst>
                <a:ext uri="{FF2B5EF4-FFF2-40B4-BE49-F238E27FC236}">
                  <a16:creationId xmlns:a16="http://schemas.microsoft.com/office/drawing/2014/main" id="{03E24BCB-CF45-44B8-A767-FE8D80E2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94"/>
              <a:ext cx="29" cy="26"/>
            </a:xfrm>
            <a:custGeom>
              <a:avLst/>
              <a:gdLst>
                <a:gd name="T0" fmla="*/ 24 w 31"/>
                <a:gd name="T1" fmla="*/ 0 h 27"/>
                <a:gd name="T2" fmla="*/ 7 w 31"/>
                <a:gd name="T3" fmla="*/ 11 h 27"/>
                <a:gd name="T4" fmla="*/ 3 w 31"/>
                <a:gd name="T5" fmla="*/ 24 h 27"/>
                <a:gd name="T6" fmla="*/ 7 w 31"/>
                <a:gd name="T7" fmla="*/ 16 h 27"/>
                <a:gd name="T8" fmla="*/ 13 w 31"/>
                <a:gd name="T9" fmla="*/ 10 h 27"/>
                <a:gd name="T10" fmla="*/ 25 w 31"/>
                <a:gd name="T11" fmla="*/ 1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7">
                  <a:moveTo>
                    <a:pt x="30" y="0"/>
                  </a:moveTo>
                  <a:cubicBezTo>
                    <a:pt x="22" y="0"/>
                    <a:pt x="14" y="6"/>
                    <a:pt x="9" y="11"/>
                  </a:cubicBezTo>
                  <a:cubicBezTo>
                    <a:pt x="6" y="14"/>
                    <a:pt x="0" y="22"/>
                    <a:pt x="3" y="27"/>
                  </a:cubicBezTo>
                  <a:cubicBezTo>
                    <a:pt x="5" y="25"/>
                    <a:pt x="7" y="22"/>
                    <a:pt x="9" y="19"/>
                  </a:cubicBezTo>
                  <a:cubicBezTo>
                    <a:pt x="11" y="16"/>
                    <a:pt x="13" y="13"/>
                    <a:pt x="16" y="10"/>
                  </a:cubicBezTo>
                  <a:cubicBezTo>
                    <a:pt x="20" y="6"/>
                    <a:pt x="26" y="3"/>
                    <a:pt x="31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3" name="Freeform 1086">
              <a:extLst>
                <a:ext uri="{FF2B5EF4-FFF2-40B4-BE49-F238E27FC236}">
                  <a16:creationId xmlns:a16="http://schemas.microsoft.com/office/drawing/2014/main" id="{819131FE-E185-455D-961A-7AAEF16B4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170"/>
              <a:ext cx="5" cy="46"/>
            </a:xfrm>
            <a:custGeom>
              <a:avLst/>
              <a:gdLst>
                <a:gd name="T0" fmla="*/ 4 w 5"/>
                <a:gd name="T1" fmla="*/ 0 h 48"/>
                <a:gd name="T2" fmla="*/ 1 w 5"/>
                <a:gd name="T3" fmla="*/ 11 h 48"/>
                <a:gd name="T4" fmla="*/ 0 w 5"/>
                <a:gd name="T5" fmla="*/ 23 h 48"/>
                <a:gd name="T6" fmla="*/ 1 w 5"/>
                <a:gd name="T7" fmla="*/ 34 h 48"/>
                <a:gd name="T8" fmla="*/ 3 w 5"/>
                <a:gd name="T9" fmla="*/ 42 h 48"/>
                <a:gd name="T10" fmla="*/ 3 w 5"/>
                <a:gd name="T11" fmla="*/ 33 h 48"/>
                <a:gd name="T12" fmla="*/ 1 w 5"/>
                <a:gd name="T13" fmla="*/ 17 h 48"/>
                <a:gd name="T14" fmla="*/ 3 w 5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48">
                  <a:moveTo>
                    <a:pt x="4" y="0"/>
                  </a:moveTo>
                  <a:cubicBezTo>
                    <a:pt x="4" y="2"/>
                    <a:pt x="2" y="7"/>
                    <a:pt x="1" y="11"/>
                  </a:cubicBezTo>
                  <a:cubicBezTo>
                    <a:pt x="0" y="16"/>
                    <a:pt x="0" y="21"/>
                    <a:pt x="0" y="26"/>
                  </a:cubicBezTo>
                  <a:cubicBezTo>
                    <a:pt x="0" y="30"/>
                    <a:pt x="0" y="35"/>
                    <a:pt x="1" y="39"/>
                  </a:cubicBezTo>
                  <a:cubicBezTo>
                    <a:pt x="1" y="41"/>
                    <a:pt x="2" y="46"/>
                    <a:pt x="3" y="48"/>
                  </a:cubicBezTo>
                  <a:cubicBezTo>
                    <a:pt x="5" y="46"/>
                    <a:pt x="3" y="40"/>
                    <a:pt x="3" y="37"/>
                  </a:cubicBezTo>
                  <a:cubicBezTo>
                    <a:pt x="2" y="31"/>
                    <a:pt x="1" y="26"/>
                    <a:pt x="1" y="20"/>
                  </a:cubicBezTo>
                  <a:cubicBezTo>
                    <a:pt x="2" y="14"/>
                    <a:pt x="1" y="7"/>
                    <a:pt x="3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4" name="Freeform 1087">
              <a:extLst>
                <a:ext uri="{FF2B5EF4-FFF2-40B4-BE49-F238E27FC236}">
                  <a16:creationId xmlns:a16="http://schemas.microsoft.com/office/drawing/2014/main" id="{06BEDFC6-4AEE-4A1C-8DD6-48B4A3874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058"/>
              <a:ext cx="10" cy="59"/>
            </a:xfrm>
            <a:custGeom>
              <a:avLst/>
              <a:gdLst>
                <a:gd name="T0" fmla="*/ 8 w 11"/>
                <a:gd name="T1" fmla="*/ 4 h 62"/>
                <a:gd name="T2" fmla="*/ 5 w 11"/>
                <a:gd name="T3" fmla="*/ 5 h 62"/>
                <a:gd name="T4" fmla="*/ 1 w 11"/>
                <a:gd name="T5" fmla="*/ 19 h 62"/>
                <a:gd name="T6" fmla="*/ 1 w 11"/>
                <a:gd name="T7" fmla="*/ 37 h 62"/>
                <a:gd name="T8" fmla="*/ 2 w 11"/>
                <a:gd name="T9" fmla="*/ 53 h 62"/>
                <a:gd name="T10" fmla="*/ 1 w 11"/>
                <a:gd name="T11" fmla="*/ 19 h 62"/>
                <a:gd name="T12" fmla="*/ 7 w 11"/>
                <a:gd name="T13" fmla="*/ 5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62">
                  <a:moveTo>
                    <a:pt x="11" y="4"/>
                  </a:moveTo>
                  <a:cubicBezTo>
                    <a:pt x="10" y="0"/>
                    <a:pt x="6" y="3"/>
                    <a:pt x="5" y="5"/>
                  </a:cubicBezTo>
                  <a:cubicBezTo>
                    <a:pt x="2" y="10"/>
                    <a:pt x="2" y="16"/>
                    <a:pt x="1" y="22"/>
                  </a:cubicBezTo>
                  <a:cubicBezTo>
                    <a:pt x="1" y="29"/>
                    <a:pt x="0" y="36"/>
                    <a:pt x="1" y="43"/>
                  </a:cubicBezTo>
                  <a:cubicBezTo>
                    <a:pt x="1" y="49"/>
                    <a:pt x="1" y="56"/>
                    <a:pt x="2" y="62"/>
                  </a:cubicBezTo>
                  <a:cubicBezTo>
                    <a:pt x="3" y="49"/>
                    <a:pt x="1" y="35"/>
                    <a:pt x="1" y="22"/>
                  </a:cubicBezTo>
                  <a:cubicBezTo>
                    <a:pt x="1" y="16"/>
                    <a:pt x="3" y="5"/>
                    <a:pt x="10" y="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5" name="Freeform 1088">
              <a:extLst>
                <a:ext uri="{FF2B5EF4-FFF2-40B4-BE49-F238E27FC236}">
                  <a16:creationId xmlns:a16="http://schemas.microsoft.com/office/drawing/2014/main" id="{55348DC3-193B-4891-814C-A87C6EBED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140"/>
              <a:ext cx="17" cy="28"/>
            </a:xfrm>
            <a:custGeom>
              <a:avLst/>
              <a:gdLst>
                <a:gd name="T0" fmla="*/ 12 w 18"/>
                <a:gd name="T1" fmla="*/ 1 h 29"/>
                <a:gd name="T2" fmla="*/ 14 w 18"/>
                <a:gd name="T3" fmla="*/ 6 h 29"/>
                <a:gd name="T4" fmla="*/ 10 w 18"/>
                <a:gd name="T5" fmla="*/ 14 h 29"/>
                <a:gd name="T6" fmla="*/ 0 w 18"/>
                <a:gd name="T7" fmla="*/ 26 h 29"/>
                <a:gd name="T8" fmla="*/ 6 w 18"/>
                <a:gd name="T9" fmla="*/ 18 h 29"/>
                <a:gd name="T10" fmla="*/ 9 w 18"/>
                <a:gd name="T11" fmla="*/ 14 h 29"/>
                <a:gd name="T12" fmla="*/ 12 w 18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9">
                  <a:moveTo>
                    <a:pt x="15" y="1"/>
                  </a:moveTo>
                  <a:cubicBezTo>
                    <a:pt x="17" y="1"/>
                    <a:pt x="17" y="5"/>
                    <a:pt x="17" y="6"/>
                  </a:cubicBezTo>
                  <a:cubicBezTo>
                    <a:pt x="16" y="9"/>
                    <a:pt x="15" y="12"/>
                    <a:pt x="13" y="15"/>
                  </a:cubicBezTo>
                  <a:cubicBezTo>
                    <a:pt x="10" y="20"/>
                    <a:pt x="5" y="25"/>
                    <a:pt x="0" y="29"/>
                  </a:cubicBezTo>
                  <a:cubicBezTo>
                    <a:pt x="1" y="26"/>
                    <a:pt x="4" y="24"/>
                    <a:pt x="6" y="21"/>
                  </a:cubicBezTo>
                  <a:cubicBezTo>
                    <a:pt x="8" y="19"/>
                    <a:pt x="10" y="16"/>
                    <a:pt x="12" y="14"/>
                  </a:cubicBezTo>
                  <a:cubicBezTo>
                    <a:pt x="13" y="10"/>
                    <a:pt x="18" y="4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6" name="Freeform 1089">
              <a:extLst>
                <a:ext uri="{FF2B5EF4-FFF2-40B4-BE49-F238E27FC236}">
                  <a16:creationId xmlns:a16="http://schemas.microsoft.com/office/drawing/2014/main" id="{46FAFAFD-709E-42A3-9006-24E8020F7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103"/>
              <a:ext cx="11" cy="39"/>
            </a:xfrm>
            <a:custGeom>
              <a:avLst/>
              <a:gdLst>
                <a:gd name="T0" fmla="*/ 1 w 12"/>
                <a:gd name="T1" fmla="*/ 0 h 41"/>
                <a:gd name="T2" fmla="*/ 6 w 12"/>
                <a:gd name="T3" fmla="*/ 10 h 41"/>
                <a:gd name="T4" fmla="*/ 6 w 12"/>
                <a:gd name="T5" fmla="*/ 12 h 41"/>
                <a:gd name="T6" fmla="*/ 7 w 12"/>
                <a:gd name="T7" fmla="*/ 19 h 41"/>
                <a:gd name="T8" fmla="*/ 7 w 12"/>
                <a:gd name="T9" fmla="*/ 35 h 41"/>
                <a:gd name="T10" fmla="*/ 6 w 12"/>
                <a:gd name="T11" fmla="*/ 25 h 41"/>
                <a:gd name="T12" fmla="*/ 5 w 12"/>
                <a:gd name="T13" fmla="*/ 12 h 41"/>
                <a:gd name="T14" fmla="*/ 2 w 12"/>
                <a:gd name="T15" fmla="*/ 5 h 41"/>
                <a:gd name="T16" fmla="*/ 0 w 12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41">
                  <a:moveTo>
                    <a:pt x="1" y="0"/>
                  </a:moveTo>
                  <a:cubicBezTo>
                    <a:pt x="4" y="1"/>
                    <a:pt x="7" y="8"/>
                    <a:pt x="8" y="11"/>
                  </a:cubicBezTo>
                  <a:cubicBezTo>
                    <a:pt x="8" y="12"/>
                    <a:pt x="8" y="14"/>
                    <a:pt x="9" y="15"/>
                  </a:cubicBezTo>
                  <a:cubicBezTo>
                    <a:pt x="9" y="18"/>
                    <a:pt x="10" y="20"/>
                    <a:pt x="10" y="22"/>
                  </a:cubicBezTo>
                  <a:cubicBezTo>
                    <a:pt x="11" y="29"/>
                    <a:pt x="12" y="35"/>
                    <a:pt x="10" y="41"/>
                  </a:cubicBezTo>
                  <a:cubicBezTo>
                    <a:pt x="10" y="37"/>
                    <a:pt x="10" y="32"/>
                    <a:pt x="9" y="28"/>
                  </a:cubicBezTo>
                  <a:cubicBezTo>
                    <a:pt x="8" y="24"/>
                    <a:pt x="6" y="20"/>
                    <a:pt x="5" y="15"/>
                  </a:cubicBezTo>
                  <a:cubicBezTo>
                    <a:pt x="5" y="12"/>
                    <a:pt x="4" y="8"/>
                    <a:pt x="2" y="5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7" name="Freeform 1090">
              <a:extLst>
                <a:ext uri="{FF2B5EF4-FFF2-40B4-BE49-F238E27FC236}">
                  <a16:creationId xmlns:a16="http://schemas.microsoft.com/office/drawing/2014/main" id="{90428355-EE27-487F-8343-321CFFC4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238"/>
              <a:ext cx="32" cy="43"/>
            </a:xfrm>
            <a:custGeom>
              <a:avLst/>
              <a:gdLst>
                <a:gd name="T0" fmla="*/ 1 w 33"/>
                <a:gd name="T1" fmla="*/ 32 h 45"/>
                <a:gd name="T2" fmla="*/ 0 w 33"/>
                <a:gd name="T3" fmla="*/ 37 h 45"/>
                <a:gd name="T4" fmla="*/ 5 w 33"/>
                <a:gd name="T5" fmla="*/ 37 h 45"/>
                <a:gd name="T6" fmla="*/ 11 w 33"/>
                <a:gd name="T7" fmla="*/ 30 h 45"/>
                <a:gd name="T8" fmla="*/ 24 w 33"/>
                <a:gd name="T9" fmla="*/ 10 h 45"/>
                <a:gd name="T10" fmla="*/ 30 w 33"/>
                <a:gd name="T11" fmla="*/ 0 h 45"/>
                <a:gd name="T12" fmla="*/ 26 w 33"/>
                <a:gd name="T13" fmla="*/ 5 h 45"/>
                <a:gd name="T14" fmla="*/ 22 w 33"/>
                <a:gd name="T15" fmla="*/ 10 h 45"/>
                <a:gd name="T16" fmla="*/ 16 w 33"/>
                <a:gd name="T17" fmla="*/ 21 h 45"/>
                <a:gd name="T18" fmla="*/ 6 w 33"/>
                <a:gd name="T19" fmla="*/ 31 h 45"/>
                <a:gd name="T20" fmla="*/ 1 w 33"/>
                <a:gd name="T21" fmla="*/ 3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45">
                  <a:moveTo>
                    <a:pt x="1" y="38"/>
                  </a:moveTo>
                  <a:cubicBezTo>
                    <a:pt x="0" y="39"/>
                    <a:pt x="0" y="42"/>
                    <a:pt x="0" y="43"/>
                  </a:cubicBezTo>
                  <a:cubicBezTo>
                    <a:pt x="1" y="45"/>
                    <a:pt x="3" y="44"/>
                    <a:pt x="5" y="43"/>
                  </a:cubicBezTo>
                  <a:cubicBezTo>
                    <a:pt x="8" y="41"/>
                    <a:pt x="9" y="37"/>
                    <a:pt x="11" y="34"/>
                  </a:cubicBezTo>
                  <a:cubicBezTo>
                    <a:pt x="17" y="26"/>
                    <a:pt x="22" y="18"/>
                    <a:pt x="27" y="10"/>
                  </a:cubicBezTo>
                  <a:cubicBezTo>
                    <a:pt x="29" y="7"/>
                    <a:pt x="32" y="3"/>
                    <a:pt x="33" y="0"/>
                  </a:cubicBezTo>
                  <a:cubicBezTo>
                    <a:pt x="33" y="1"/>
                    <a:pt x="30" y="4"/>
                    <a:pt x="29" y="5"/>
                  </a:cubicBezTo>
                  <a:cubicBezTo>
                    <a:pt x="28" y="6"/>
                    <a:pt x="26" y="8"/>
                    <a:pt x="25" y="10"/>
                  </a:cubicBezTo>
                  <a:cubicBezTo>
                    <a:pt x="23" y="15"/>
                    <a:pt x="19" y="19"/>
                    <a:pt x="16" y="24"/>
                  </a:cubicBezTo>
                  <a:cubicBezTo>
                    <a:pt x="13" y="28"/>
                    <a:pt x="10" y="32"/>
                    <a:pt x="6" y="35"/>
                  </a:cubicBezTo>
                  <a:cubicBezTo>
                    <a:pt x="5" y="36"/>
                    <a:pt x="2" y="39"/>
                    <a:pt x="1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8" name="Freeform 1091">
              <a:extLst>
                <a:ext uri="{FF2B5EF4-FFF2-40B4-BE49-F238E27FC236}">
                  <a16:creationId xmlns:a16="http://schemas.microsoft.com/office/drawing/2014/main" id="{0AA15A22-5849-4540-8A51-B1C48587A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588"/>
              <a:ext cx="196" cy="106"/>
            </a:xfrm>
            <a:custGeom>
              <a:avLst/>
              <a:gdLst>
                <a:gd name="T0" fmla="*/ 153 w 205"/>
                <a:gd name="T1" fmla="*/ 35 h 110"/>
                <a:gd name="T2" fmla="*/ 123 w 205"/>
                <a:gd name="T3" fmla="*/ 44 h 110"/>
                <a:gd name="T4" fmla="*/ 116 w 205"/>
                <a:gd name="T5" fmla="*/ 43 h 110"/>
                <a:gd name="T6" fmla="*/ 109 w 205"/>
                <a:gd name="T7" fmla="*/ 0 h 110"/>
                <a:gd name="T8" fmla="*/ 66 w 205"/>
                <a:gd name="T9" fmla="*/ 13 h 110"/>
                <a:gd name="T10" fmla="*/ 62 w 205"/>
                <a:gd name="T11" fmla="*/ 13 h 110"/>
                <a:gd name="T12" fmla="*/ 33 w 205"/>
                <a:gd name="T13" fmla="*/ 22 h 110"/>
                <a:gd name="T14" fmla="*/ 0 w 205"/>
                <a:gd name="T15" fmla="*/ 40 h 110"/>
                <a:gd name="T16" fmla="*/ 19 w 205"/>
                <a:gd name="T17" fmla="*/ 43 h 110"/>
                <a:gd name="T18" fmla="*/ 11 w 205"/>
                <a:gd name="T19" fmla="*/ 59 h 110"/>
                <a:gd name="T20" fmla="*/ 63 w 205"/>
                <a:gd name="T21" fmla="*/ 98 h 110"/>
                <a:gd name="T22" fmla="*/ 110 w 205"/>
                <a:gd name="T23" fmla="*/ 77 h 110"/>
                <a:gd name="T24" fmla="*/ 117 w 205"/>
                <a:gd name="T25" fmla="*/ 74 h 110"/>
                <a:gd name="T26" fmla="*/ 136 w 205"/>
                <a:gd name="T27" fmla="*/ 63 h 110"/>
                <a:gd name="T28" fmla="*/ 162 w 205"/>
                <a:gd name="T29" fmla="*/ 45 h 110"/>
                <a:gd name="T30" fmla="*/ 179 w 205"/>
                <a:gd name="T31" fmla="*/ 32 h 110"/>
                <a:gd name="T32" fmla="*/ 153 w 205"/>
                <a:gd name="T33" fmla="*/ 35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5" h="110">
                  <a:moveTo>
                    <a:pt x="175" y="38"/>
                  </a:moveTo>
                  <a:cubicBezTo>
                    <a:pt x="165" y="43"/>
                    <a:pt x="152" y="48"/>
                    <a:pt x="141" y="50"/>
                  </a:cubicBezTo>
                  <a:cubicBezTo>
                    <a:pt x="138" y="50"/>
                    <a:pt x="136" y="50"/>
                    <a:pt x="133" y="49"/>
                  </a:cubicBezTo>
                  <a:cubicBezTo>
                    <a:pt x="139" y="26"/>
                    <a:pt x="150" y="0"/>
                    <a:pt x="124" y="0"/>
                  </a:cubicBezTo>
                  <a:cubicBezTo>
                    <a:pt x="112" y="0"/>
                    <a:pt x="93" y="5"/>
                    <a:pt x="75" y="14"/>
                  </a:cubicBezTo>
                  <a:cubicBezTo>
                    <a:pt x="74" y="14"/>
                    <a:pt x="72" y="14"/>
                    <a:pt x="71" y="15"/>
                  </a:cubicBezTo>
                  <a:cubicBezTo>
                    <a:pt x="60" y="18"/>
                    <a:pt x="50" y="22"/>
                    <a:pt x="39" y="25"/>
                  </a:cubicBezTo>
                  <a:cubicBezTo>
                    <a:pt x="30" y="28"/>
                    <a:pt x="1" y="34"/>
                    <a:pt x="0" y="45"/>
                  </a:cubicBezTo>
                  <a:cubicBezTo>
                    <a:pt x="6" y="47"/>
                    <a:pt x="14" y="48"/>
                    <a:pt x="22" y="49"/>
                  </a:cubicBezTo>
                  <a:cubicBezTo>
                    <a:pt x="17" y="55"/>
                    <a:pt x="14" y="60"/>
                    <a:pt x="14" y="65"/>
                  </a:cubicBezTo>
                  <a:cubicBezTo>
                    <a:pt x="14" y="90"/>
                    <a:pt x="40" y="110"/>
                    <a:pt x="72" y="110"/>
                  </a:cubicBezTo>
                  <a:cubicBezTo>
                    <a:pt x="95" y="110"/>
                    <a:pt x="115" y="100"/>
                    <a:pt x="125" y="86"/>
                  </a:cubicBezTo>
                  <a:cubicBezTo>
                    <a:pt x="128" y="85"/>
                    <a:pt x="131" y="83"/>
                    <a:pt x="134" y="83"/>
                  </a:cubicBezTo>
                  <a:cubicBezTo>
                    <a:pt x="142" y="80"/>
                    <a:pt x="148" y="74"/>
                    <a:pt x="155" y="70"/>
                  </a:cubicBezTo>
                  <a:cubicBezTo>
                    <a:pt x="165" y="63"/>
                    <a:pt x="175" y="57"/>
                    <a:pt x="185" y="51"/>
                  </a:cubicBezTo>
                  <a:cubicBezTo>
                    <a:pt x="189" y="49"/>
                    <a:pt x="205" y="41"/>
                    <a:pt x="205" y="35"/>
                  </a:cubicBezTo>
                  <a:cubicBezTo>
                    <a:pt x="204" y="23"/>
                    <a:pt x="180" y="36"/>
                    <a:pt x="175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19" name="Freeform 1092">
              <a:extLst>
                <a:ext uri="{FF2B5EF4-FFF2-40B4-BE49-F238E27FC236}">
                  <a16:creationId xmlns:a16="http://schemas.microsoft.com/office/drawing/2014/main" id="{FC008406-34A8-4EDF-9341-094829D02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633"/>
              <a:ext cx="30" cy="4"/>
            </a:xfrm>
            <a:custGeom>
              <a:avLst/>
              <a:gdLst>
                <a:gd name="T0" fmla="*/ 0 w 31"/>
                <a:gd name="T1" fmla="*/ 1 h 4"/>
                <a:gd name="T2" fmla="*/ 28 w 3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">
                  <a:moveTo>
                    <a:pt x="0" y="1"/>
                  </a:moveTo>
                  <a:cubicBezTo>
                    <a:pt x="6" y="4"/>
                    <a:pt x="24" y="2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0" name="Freeform 1093">
              <a:extLst>
                <a:ext uri="{FF2B5EF4-FFF2-40B4-BE49-F238E27FC236}">
                  <a16:creationId xmlns:a16="http://schemas.microsoft.com/office/drawing/2014/main" id="{091E72CF-F508-48E9-B0F8-2AA6CD18D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667"/>
              <a:ext cx="23" cy="5"/>
            </a:xfrm>
            <a:custGeom>
              <a:avLst/>
              <a:gdLst>
                <a:gd name="T0" fmla="*/ 21 w 24"/>
                <a:gd name="T1" fmla="*/ 3 h 5"/>
                <a:gd name="T2" fmla="*/ 0 w 24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3"/>
                  </a:moveTo>
                  <a:cubicBezTo>
                    <a:pt x="17" y="2"/>
                    <a:pt x="5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1" name="Freeform 1094">
              <a:extLst>
                <a:ext uri="{FF2B5EF4-FFF2-40B4-BE49-F238E27FC236}">
                  <a16:creationId xmlns:a16="http://schemas.microsoft.com/office/drawing/2014/main" id="{F10D1343-91E5-4676-9261-39E72EB02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647"/>
              <a:ext cx="98" cy="45"/>
            </a:xfrm>
            <a:custGeom>
              <a:avLst/>
              <a:gdLst>
                <a:gd name="T0" fmla="*/ 0 w 102"/>
                <a:gd name="T1" fmla="*/ 0 h 47"/>
                <a:gd name="T2" fmla="*/ 9 w 102"/>
                <a:gd name="T3" fmla="*/ 25 h 47"/>
                <a:gd name="T4" fmla="*/ 28 w 102"/>
                <a:gd name="T5" fmla="*/ 35 h 47"/>
                <a:gd name="T6" fmla="*/ 67 w 102"/>
                <a:gd name="T7" fmla="*/ 35 h 47"/>
                <a:gd name="T8" fmla="*/ 84 w 102"/>
                <a:gd name="T9" fmla="*/ 29 h 47"/>
                <a:gd name="T10" fmla="*/ 71 w 102"/>
                <a:gd name="T11" fmla="*/ 27 h 47"/>
                <a:gd name="T12" fmla="*/ 30 w 102"/>
                <a:gd name="T13" fmla="*/ 23 h 47"/>
                <a:gd name="T14" fmla="*/ 12 w 102"/>
                <a:gd name="T15" fmla="*/ 12 h 47"/>
                <a:gd name="T16" fmla="*/ 2 w 102"/>
                <a:gd name="T17" fmla="*/ 2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47">
                  <a:moveTo>
                    <a:pt x="0" y="0"/>
                  </a:moveTo>
                  <a:cubicBezTo>
                    <a:pt x="0" y="10"/>
                    <a:pt x="1" y="20"/>
                    <a:pt x="9" y="28"/>
                  </a:cubicBezTo>
                  <a:cubicBezTo>
                    <a:pt x="15" y="34"/>
                    <a:pt x="23" y="37"/>
                    <a:pt x="31" y="41"/>
                  </a:cubicBezTo>
                  <a:cubicBezTo>
                    <a:pt x="46" y="47"/>
                    <a:pt x="61" y="47"/>
                    <a:pt x="76" y="41"/>
                  </a:cubicBezTo>
                  <a:cubicBezTo>
                    <a:pt x="82" y="39"/>
                    <a:pt x="91" y="37"/>
                    <a:pt x="95" y="32"/>
                  </a:cubicBezTo>
                  <a:cubicBezTo>
                    <a:pt x="102" y="22"/>
                    <a:pt x="84" y="30"/>
                    <a:pt x="80" y="30"/>
                  </a:cubicBezTo>
                  <a:cubicBezTo>
                    <a:pt x="64" y="31"/>
                    <a:pt x="48" y="31"/>
                    <a:pt x="33" y="26"/>
                  </a:cubicBezTo>
                  <a:cubicBezTo>
                    <a:pt x="26" y="23"/>
                    <a:pt x="18" y="20"/>
                    <a:pt x="13" y="15"/>
                  </a:cubicBezTo>
                  <a:cubicBezTo>
                    <a:pt x="9" y="12"/>
                    <a:pt x="3" y="6"/>
                    <a:pt x="2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2" name="Freeform 1095">
              <a:extLst>
                <a:ext uri="{FF2B5EF4-FFF2-40B4-BE49-F238E27FC236}">
                  <a16:creationId xmlns:a16="http://schemas.microsoft.com/office/drawing/2014/main" id="{FE74B666-E1A3-4C6F-B8AF-732DCB42C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620"/>
              <a:ext cx="85" cy="45"/>
            </a:xfrm>
            <a:custGeom>
              <a:avLst/>
              <a:gdLst>
                <a:gd name="T0" fmla="*/ 0 w 89"/>
                <a:gd name="T1" fmla="*/ 40 h 47"/>
                <a:gd name="T2" fmla="*/ 11 w 89"/>
                <a:gd name="T3" fmla="*/ 41 h 47"/>
                <a:gd name="T4" fmla="*/ 19 w 89"/>
                <a:gd name="T5" fmla="*/ 39 h 47"/>
                <a:gd name="T6" fmla="*/ 39 w 89"/>
                <a:gd name="T7" fmla="*/ 27 h 47"/>
                <a:gd name="T8" fmla="*/ 58 w 89"/>
                <a:gd name="T9" fmla="*/ 13 h 47"/>
                <a:gd name="T10" fmla="*/ 70 w 89"/>
                <a:gd name="T11" fmla="*/ 7 h 47"/>
                <a:gd name="T12" fmla="*/ 77 w 89"/>
                <a:gd name="T13" fmla="*/ 0 h 47"/>
                <a:gd name="T14" fmla="*/ 60 w 89"/>
                <a:gd name="T15" fmla="*/ 11 h 47"/>
                <a:gd name="T16" fmla="*/ 38 w 89"/>
                <a:gd name="T17" fmla="*/ 24 h 47"/>
                <a:gd name="T18" fmla="*/ 0 w 89"/>
                <a:gd name="T19" fmla="*/ 3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7">
                  <a:moveTo>
                    <a:pt x="0" y="46"/>
                  </a:moveTo>
                  <a:cubicBezTo>
                    <a:pt x="3" y="44"/>
                    <a:pt x="8" y="47"/>
                    <a:pt x="11" y="47"/>
                  </a:cubicBezTo>
                  <a:cubicBezTo>
                    <a:pt x="15" y="47"/>
                    <a:pt x="18" y="47"/>
                    <a:pt x="22" y="45"/>
                  </a:cubicBezTo>
                  <a:cubicBezTo>
                    <a:pt x="30" y="40"/>
                    <a:pt x="37" y="34"/>
                    <a:pt x="45" y="30"/>
                  </a:cubicBezTo>
                  <a:cubicBezTo>
                    <a:pt x="53" y="26"/>
                    <a:pt x="59" y="20"/>
                    <a:pt x="67" y="16"/>
                  </a:cubicBezTo>
                  <a:cubicBezTo>
                    <a:pt x="71" y="13"/>
                    <a:pt x="75" y="10"/>
                    <a:pt x="80" y="7"/>
                  </a:cubicBezTo>
                  <a:cubicBezTo>
                    <a:pt x="83" y="5"/>
                    <a:pt x="87" y="4"/>
                    <a:pt x="89" y="0"/>
                  </a:cubicBezTo>
                  <a:cubicBezTo>
                    <a:pt x="82" y="2"/>
                    <a:pt x="76" y="7"/>
                    <a:pt x="69" y="12"/>
                  </a:cubicBezTo>
                  <a:cubicBezTo>
                    <a:pt x="61" y="17"/>
                    <a:pt x="52" y="23"/>
                    <a:pt x="44" y="27"/>
                  </a:cubicBezTo>
                  <a:cubicBezTo>
                    <a:pt x="29" y="34"/>
                    <a:pt x="14" y="39"/>
                    <a:pt x="0" y="4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3" name="Freeform 1096">
              <a:extLst>
                <a:ext uri="{FF2B5EF4-FFF2-40B4-BE49-F238E27FC236}">
                  <a16:creationId xmlns:a16="http://schemas.microsoft.com/office/drawing/2014/main" id="{CDBCBDCC-383E-4387-9BB4-5DFB1FB6F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625"/>
              <a:ext cx="49" cy="7"/>
            </a:xfrm>
            <a:custGeom>
              <a:avLst/>
              <a:gdLst>
                <a:gd name="T0" fmla="*/ 4 w 51"/>
                <a:gd name="T1" fmla="*/ 1 h 8"/>
                <a:gd name="T2" fmla="*/ 0 w 51"/>
                <a:gd name="T3" fmla="*/ 4 h 8"/>
                <a:gd name="T4" fmla="*/ 12 w 51"/>
                <a:gd name="T5" fmla="*/ 4 h 8"/>
                <a:gd name="T6" fmla="*/ 19 w 51"/>
                <a:gd name="T7" fmla="*/ 4 h 8"/>
                <a:gd name="T8" fmla="*/ 34 w 51"/>
                <a:gd name="T9" fmla="*/ 4 h 8"/>
                <a:gd name="T10" fmla="*/ 45 w 51"/>
                <a:gd name="T11" fmla="*/ 2 h 8"/>
                <a:gd name="T12" fmla="*/ 34 w 51"/>
                <a:gd name="T13" fmla="*/ 2 h 8"/>
                <a:gd name="T14" fmla="*/ 19 w 51"/>
                <a:gd name="T15" fmla="*/ 2 h 8"/>
                <a:gd name="T16" fmla="*/ 4 w 51"/>
                <a:gd name="T17" fmla="*/ 2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8">
                  <a:moveTo>
                    <a:pt x="4" y="1"/>
                  </a:moveTo>
                  <a:cubicBezTo>
                    <a:pt x="2" y="3"/>
                    <a:pt x="1" y="3"/>
                    <a:pt x="0" y="5"/>
                  </a:cubicBezTo>
                  <a:cubicBezTo>
                    <a:pt x="3" y="7"/>
                    <a:pt x="8" y="6"/>
                    <a:pt x="12" y="7"/>
                  </a:cubicBezTo>
                  <a:cubicBezTo>
                    <a:pt x="15" y="7"/>
                    <a:pt x="19" y="7"/>
                    <a:pt x="22" y="7"/>
                  </a:cubicBezTo>
                  <a:cubicBezTo>
                    <a:pt x="27" y="8"/>
                    <a:pt x="32" y="6"/>
                    <a:pt x="37" y="6"/>
                  </a:cubicBezTo>
                  <a:cubicBezTo>
                    <a:pt x="40" y="5"/>
                    <a:pt x="49" y="6"/>
                    <a:pt x="51" y="2"/>
                  </a:cubicBezTo>
                  <a:cubicBezTo>
                    <a:pt x="47" y="1"/>
                    <a:pt x="41" y="2"/>
                    <a:pt x="37" y="2"/>
                  </a:cubicBezTo>
                  <a:cubicBezTo>
                    <a:pt x="32" y="2"/>
                    <a:pt x="27" y="2"/>
                    <a:pt x="22" y="2"/>
                  </a:cubicBezTo>
                  <a:cubicBezTo>
                    <a:pt x="16" y="1"/>
                    <a:pt x="9" y="0"/>
                    <a:pt x="4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4" name="Freeform 1097">
              <a:extLst>
                <a:ext uri="{FF2B5EF4-FFF2-40B4-BE49-F238E27FC236}">
                  <a16:creationId xmlns:a16="http://schemas.microsoft.com/office/drawing/2014/main" id="{203BAB58-FCD4-4459-99AE-3D0C00547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658"/>
              <a:ext cx="75" cy="31"/>
            </a:xfrm>
            <a:custGeom>
              <a:avLst/>
              <a:gdLst>
                <a:gd name="T0" fmla="*/ 2 w 78"/>
                <a:gd name="T1" fmla="*/ 0 h 32"/>
                <a:gd name="T2" fmla="*/ 14 w 78"/>
                <a:gd name="T3" fmla="*/ 17 h 32"/>
                <a:gd name="T4" fmla="*/ 34 w 78"/>
                <a:gd name="T5" fmla="*/ 25 h 32"/>
                <a:gd name="T6" fmla="*/ 69 w 78"/>
                <a:gd name="T7" fmla="*/ 20 h 32"/>
                <a:gd name="T8" fmla="*/ 45 w 78"/>
                <a:gd name="T9" fmla="*/ 21 h 32"/>
                <a:gd name="T10" fmla="*/ 23 w 78"/>
                <a:gd name="T11" fmla="*/ 19 h 32"/>
                <a:gd name="T12" fmla="*/ 2 w 78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32">
                  <a:moveTo>
                    <a:pt x="2" y="0"/>
                  </a:moveTo>
                  <a:cubicBezTo>
                    <a:pt x="0" y="4"/>
                    <a:pt x="13" y="17"/>
                    <a:pt x="17" y="20"/>
                  </a:cubicBezTo>
                  <a:cubicBezTo>
                    <a:pt x="23" y="25"/>
                    <a:pt x="29" y="26"/>
                    <a:pt x="37" y="28"/>
                  </a:cubicBezTo>
                  <a:cubicBezTo>
                    <a:pt x="51" y="32"/>
                    <a:pt x="64" y="27"/>
                    <a:pt x="78" y="23"/>
                  </a:cubicBezTo>
                  <a:cubicBezTo>
                    <a:pt x="69" y="26"/>
                    <a:pt x="61" y="25"/>
                    <a:pt x="51" y="24"/>
                  </a:cubicBezTo>
                  <a:cubicBezTo>
                    <a:pt x="43" y="24"/>
                    <a:pt x="34" y="24"/>
                    <a:pt x="26" y="22"/>
                  </a:cubicBezTo>
                  <a:cubicBezTo>
                    <a:pt x="16" y="19"/>
                    <a:pt x="5" y="10"/>
                    <a:pt x="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5" name="Freeform 1098">
              <a:extLst>
                <a:ext uri="{FF2B5EF4-FFF2-40B4-BE49-F238E27FC236}">
                  <a16:creationId xmlns:a16="http://schemas.microsoft.com/office/drawing/2014/main" id="{6CC50826-DFD7-4DC2-829B-C6B904D39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46"/>
              <a:ext cx="40" cy="19"/>
            </a:xfrm>
            <a:custGeom>
              <a:avLst/>
              <a:gdLst>
                <a:gd name="T0" fmla="*/ 1 w 42"/>
                <a:gd name="T1" fmla="*/ 15 h 20"/>
                <a:gd name="T2" fmla="*/ 1 w 42"/>
                <a:gd name="T3" fmla="*/ 14 h 20"/>
                <a:gd name="T4" fmla="*/ 9 w 42"/>
                <a:gd name="T5" fmla="*/ 17 h 20"/>
                <a:gd name="T6" fmla="*/ 18 w 42"/>
                <a:gd name="T7" fmla="*/ 12 h 20"/>
                <a:gd name="T8" fmla="*/ 36 w 42"/>
                <a:gd name="T9" fmla="*/ 0 h 20"/>
                <a:gd name="T10" fmla="*/ 16 w 42"/>
                <a:gd name="T11" fmla="*/ 10 h 20"/>
                <a:gd name="T12" fmla="*/ 1 w 42"/>
                <a:gd name="T13" fmla="*/ 1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0">
                  <a:moveTo>
                    <a:pt x="1" y="18"/>
                  </a:moveTo>
                  <a:cubicBezTo>
                    <a:pt x="1" y="18"/>
                    <a:pt x="0" y="18"/>
                    <a:pt x="1" y="17"/>
                  </a:cubicBezTo>
                  <a:cubicBezTo>
                    <a:pt x="4" y="17"/>
                    <a:pt x="6" y="20"/>
                    <a:pt x="9" y="20"/>
                  </a:cubicBezTo>
                  <a:cubicBezTo>
                    <a:pt x="14" y="20"/>
                    <a:pt x="17" y="17"/>
                    <a:pt x="21" y="15"/>
                  </a:cubicBezTo>
                  <a:cubicBezTo>
                    <a:pt x="28" y="10"/>
                    <a:pt x="35" y="5"/>
                    <a:pt x="42" y="0"/>
                  </a:cubicBezTo>
                  <a:cubicBezTo>
                    <a:pt x="34" y="4"/>
                    <a:pt x="26" y="7"/>
                    <a:pt x="19" y="12"/>
                  </a:cubicBezTo>
                  <a:cubicBezTo>
                    <a:pt x="14" y="16"/>
                    <a:pt x="7" y="20"/>
                    <a:pt x="1" y="1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6" name="Freeform 1099">
              <a:extLst>
                <a:ext uri="{FF2B5EF4-FFF2-40B4-BE49-F238E27FC236}">
                  <a16:creationId xmlns:a16="http://schemas.microsoft.com/office/drawing/2014/main" id="{5028797F-FE7B-4CE4-B875-77CBDD2F8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589"/>
              <a:ext cx="56" cy="22"/>
            </a:xfrm>
            <a:custGeom>
              <a:avLst/>
              <a:gdLst>
                <a:gd name="T0" fmla="*/ 0 w 58"/>
                <a:gd name="T1" fmla="*/ 12 h 23"/>
                <a:gd name="T2" fmla="*/ 33 w 58"/>
                <a:gd name="T3" fmla="*/ 3 h 23"/>
                <a:gd name="T4" fmla="*/ 48 w 58"/>
                <a:gd name="T5" fmla="*/ 6 h 23"/>
                <a:gd name="T6" fmla="*/ 48 w 58"/>
                <a:gd name="T7" fmla="*/ 20 h 23"/>
                <a:gd name="T8" fmla="*/ 33 w 58"/>
                <a:gd name="T9" fmla="*/ 6 h 23"/>
                <a:gd name="T10" fmla="*/ 6 w 58"/>
                <a:gd name="T11" fmla="*/ 1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23">
                  <a:moveTo>
                    <a:pt x="0" y="15"/>
                  </a:moveTo>
                  <a:cubicBezTo>
                    <a:pt x="4" y="7"/>
                    <a:pt x="28" y="4"/>
                    <a:pt x="36" y="3"/>
                  </a:cubicBezTo>
                  <a:cubicBezTo>
                    <a:pt x="43" y="3"/>
                    <a:pt x="50" y="0"/>
                    <a:pt x="54" y="6"/>
                  </a:cubicBezTo>
                  <a:cubicBezTo>
                    <a:pt x="57" y="10"/>
                    <a:pt x="58" y="20"/>
                    <a:pt x="54" y="23"/>
                  </a:cubicBezTo>
                  <a:cubicBezTo>
                    <a:pt x="53" y="10"/>
                    <a:pt x="50" y="4"/>
                    <a:pt x="36" y="6"/>
                  </a:cubicBezTo>
                  <a:cubicBezTo>
                    <a:pt x="26" y="7"/>
                    <a:pt x="16" y="12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7" name="Freeform 1100">
              <a:extLst>
                <a:ext uri="{FF2B5EF4-FFF2-40B4-BE49-F238E27FC236}">
                  <a16:creationId xmlns:a16="http://schemas.microsoft.com/office/drawing/2014/main" id="{4BA70E99-135F-469E-BE45-914B0B36A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608"/>
              <a:ext cx="50" cy="16"/>
            </a:xfrm>
            <a:custGeom>
              <a:avLst/>
              <a:gdLst>
                <a:gd name="T0" fmla="*/ 0 w 52"/>
                <a:gd name="T1" fmla="*/ 14 h 17"/>
                <a:gd name="T2" fmla="*/ 7 w 52"/>
                <a:gd name="T3" fmla="*/ 12 h 17"/>
                <a:gd name="T4" fmla="*/ 13 w 52"/>
                <a:gd name="T5" fmla="*/ 9 h 17"/>
                <a:gd name="T6" fmla="*/ 21 w 52"/>
                <a:gd name="T7" fmla="*/ 8 h 17"/>
                <a:gd name="T8" fmla="*/ 35 w 52"/>
                <a:gd name="T9" fmla="*/ 4 h 17"/>
                <a:gd name="T10" fmla="*/ 42 w 52"/>
                <a:gd name="T11" fmla="*/ 2 h 17"/>
                <a:gd name="T12" fmla="*/ 46 w 52"/>
                <a:gd name="T13" fmla="*/ 0 h 17"/>
                <a:gd name="T14" fmla="*/ 42 w 52"/>
                <a:gd name="T15" fmla="*/ 3 h 17"/>
                <a:gd name="T16" fmla="*/ 37 w 52"/>
                <a:gd name="T17" fmla="*/ 6 h 17"/>
                <a:gd name="T18" fmla="*/ 25 w 52"/>
                <a:gd name="T19" fmla="*/ 9 h 17"/>
                <a:gd name="T20" fmla="*/ 12 w 52"/>
                <a:gd name="T21" fmla="*/ 13 h 17"/>
                <a:gd name="T22" fmla="*/ 1 w 52"/>
                <a:gd name="T23" fmla="*/ 14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17">
                  <a:moveTo>
                    <a:pt x="0" y="17"/>
                  </a:moveTo>
                  <a:cubicBezTo>
                    <a:pt x="2" y="17"/>
                    <a:pt x="5" y="15"/>
                    <a:pt x="7" y="15"/>
                  </a:cubicBezTo>
                  <a:cubicBezTo>
                    <a:pt x="9" y="14"/>
                    <a:pt x="11" y="13"/>
                    <a:pt x="13" y="12"/>
                  </a:cubicBezTo>
                  <a:cubicBezTo>
                    <a:pt x="17" y="11"/>
                    <a:pt x="20" y="10"/>
                    <a:pt x="24" y="9"/>
                  </a:cubicBezTo>
                  <a:cubicBezTo>
                    <a:pt x="29" y="7"/>
                    <a:pt x="33" y="6"/>
                    <a:pt x="38" y="4"/>
                  </a:cubicBezTo>
                  <a:cubicBezTo>
                    <a:pt x="41" y="3"/>
                    <a:pt x="45" y="3"/>
                    <a:pt x="48" y="2"/>
                  </a:cubicBezTo>
                  <a:cubicBezTo>
                    <a:pt x="49" y="1"/>
                    <a:pt x="51" y="1"/>
                    <a:pt x="52" y="0"/>
                  </a:cubicBezTo>
                  <a:cubicBezTo>
                    <a:pt x="52" y="2"/>
                    <a:pt x="49" y="2"/>
                    <a:pt x="48" y="3"/>
                  </a:cubicBezTo>
                  <a:cubicBezTo>
                    <a:pt x="46" y="4"/>
                    <a:pt x="44" y="5"/>
                    <a:pt x="42" y="6"/>
                  </a:cubicBezTo>
                  <a:cubicBezTo>
                    <a:pt x="38" y="8"/>
                    <a:pt x="33" y="10"/>
                    <a:pt x="28" y="12"/>
                  </a:cubicBezTo>
                  <a:cubicBezTo>
                    <a:pt x="23" y="13"/>
                    <a:pt x="17" y="15"/>
                    <a:pt x="12" y="16"/>
                  </a:cubicBezTo>
                  <a:cubicBezTo>
                    <a:pt x="9" y="16"/>
                    <a:pt x="5" y="16"/>
                    <a:pt x="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8" name="Freeform 1101">
              <a:extLst>
                <a:ext uri="{FF2B5EF4-FFF2-40B4-BE49-F238E27FC236}">
                  <a16:creationId xmlns:a16="http://schemas.microsoft.com/office/drawing/2014/main" id="{11F838C9-04BC-4AA8-84E2-8E6073684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281"/>
              <a:ext cx="128" cy="182"/>
            </a:xfrm>
            <a:custGeom>
              <a:avLst/>
              <a:gdLst>
                <a:gd name="T0" fmla="*/ 18 w 134"/>
                <a:gd name="T1" fmla="*/ 139 h 190"/>
                <a:gd name="T2" fmla="*/ 30 w 134"/>
                <a:gd name="T3" fmla="*/ 109 h 190"/>
                <a:gd name="T4" fmla="*/ 33 w 134"/>
                <a:gd name="T5" fmla="*/ 104 h 190"/>
                <a:gd name="T6" fmla="*/ 72 w 134"/>
                <a:gd name="T7" fmla="*/ 125 h 190"/>
                <a:gd name="T8" fmla="*/ 90 w 134"/>
                <a:gd name="T9" fmla="*/ 84 h 190"/>
                <a:gd name="T10" fmla="*/ 92 w 134"/>
                <a:gd name="T11" fmla="*/ 80 h 190"/>
                <a:gd name="T12" fmla="*/ 102 w 134"/>
                <a:gd name="T13" fmla="*/ 53 h 190"/>
                <a:gd name="T14" fmla="*/ 110 w 134"/>
                <a:gd name="T15" fmla="*/ 15 h 190"/>
                <a:gd name="T16" fmla="*/ 95 w 134"/>
                <a:gd name="T17" fmla="*/ 30 h 190"/>
                <a:gd name="T18" fmla="*/ 88 w 134"/>
                <a:gd name="T19" fmla="*/ 12 h 190"/>
                <a:gd name="T20" fmla="*/ 27 w 134"/>
                <a:gd name="T21" fmla="*/ 30 h 190"/>
                <a:gd name="T22" fmla="*/ 13 w 134"/>
                <a:gd name="T23" fmla="*/ 78 h 190"/>
                <a:gd name="T24" fmla="*/ 11 w 134"/>
                <a:gd name="T25" fmla="*/ 86 h 190"/>
                <a:gd name="T26" fmla="*/ 9 w 134"/>
                <a:gd name="T27" fmla="*/ 108 h 190"/>
                <a:gd name="T28" fmla="*/ 5 w 134"/>
                <a:gd name="T29" fmla="*/ 139 h 190"/>
                <a:gd name="T30" fmla="*/ 5 w 134"/>
                <a:gd name="T31" fmla="*/ 161 h 190"/>
                <a:gd name="T32" fmla="*/ 18 w 134"/>
                <a:gd name="T33" fmla="*/ 139 h 1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4" h="190">
                  <a:moveTo>
                    <a:pt x="21" y="158"/>
                  </a:moveTo>
                  <a:cubicBezTo>
                    <a:pt x="24" y="147"/>
                    <a:pt x="28" y="134"/>
                    <a:pt x="34" y="124"/>
                  </a:cubicBezTo>
                  <a:cubicBezTo>
                    <a:pt x="35" y="122"/>
                    <a:pt x="37" y="120"/>
                    <a:pt x="39" y="119"/>
                  </a:cubicBezTo>
                  <a:cubicBezTo>
                    <a:pt x="54" y="137"/>
                    <a:pt x="67" y="163"/>
                    <a:pt x="83" y="142"/>
                  </a:cubicBezTo>
                  <a:cubicBezTo>
                    <a:pt x="91" y="133"/>
                    <a:pt x="98" y="115"/>
                    <a:pt x="103" y="96"/>
                  </a:cubicBezTo>
                  <a:cubicBezTo>
                    <a:pt x="104" y="94"/>
                    <a:pt x="104" y="93"/>
                    <a:pt x="105" y="92"/>
                  </a:cubicBezTo>
                  <a:cubicBezTo>
                    <a:pt x="109" y="81"/>
                    <a:pt x="112" y="70"/>
                    <a:pt x="117" y="60"/>
                  </a:cubicBezTo>
                  <a:cubicBezTo>
                    <a:pt x="120" y="52"/>
                    <a:pt x="134" y="25"/>
                    <a:pt x="126" y="18"/>
                  </a:cubicBezTo>
                  <a:cubicBezTo>
                    <a:pt x="121" y="21"/>
                    <a:pt x="115" y="27"/>
                    <a:pt x="109" y="33"/>
                  </a:cubicBezTo>
                  <a:cubicBezTo>
                    <a:pt x="108" y="25"/>
                    <a:pt x="105" y="19"/>
                    <a:pt x="101" y="15"/>
                  </a:cubicBezTo>
                  <a:cubicBezTo>
                    <a:pt x="82" y="0"/>
                    <a:pt x="50" y="8"/>
                    <a:pt x="30" y="33"/>
                  </a:cubicBezTo>
                  <a:cubicBezTo>
                    <a:pt x="16" y="51"/>
                    <a:pt x="11" y="72"/>
                    <a:pt x="16" y="89"/>
                  </a:cubicBezTo>
                  <a:cubicBezTo>
                    <a:pt x="15" y="92"/>
                    <a:pt x="14" y="96"/>
                    <a:pt x="13" y="98"/>
                  </a:cubicBezTo>
                  <a:cubicBezTo>
                    <a:pt x="10" y="106"/>
                    <a:pt x="10" y="114"/>
                    <a:pt x="9" y="123"/>
                  </a:cubicBezTo>
                  <a:cubicBezTo>
                    <a:pt x="8" y="135"/>
                    <a:pt x="7" y="147"/>
                    <a:pt x="5" y="158"/>
                  </a:cubicBezTo>
                  <a:cubicBezTo>
                    <a:pt x="5" y="163"/>
                    <a:pt x="0" y="180"/>
                    <a:pt x="5" y="183"/>
                  </a:cubicBezTo>
                  <a:cubicBezTo>
                    <a:pt x="15" y="190"/>
                    <a:pt x="20" y="163"/>
                    <a:pt x="21" y="15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29" name="Freeform 1102">
              <a:extLst>
                <a:ext uri="{FF2B5EF4-FFF2-40B4-BE49-F238E27FC236}">
                  <a16:creationId xmlns:a16="http://schemas.microsoft.com/office/drawing/2014/main" id="{E46B63E2-249A-4F51-962F-9FE7DBF67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313"/>
              <a:ext cx="17" cy="23"/>
            </a:xfrm>
            <a:custGeom>
              <a:avLst/>
              <a:gdLst>
                <a:gd name="T0" fmla="*/ 15 w 18"/>
                <a:gd name="T1" fmla="*/ 0 h 25"/>
                <a:gd name="T2" fmla="*/ 0 w 18"/>
                <a:gd name="T3" fmla="*/ 19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5">
                  <a:moveTo>
                    <a:pt x="18" y="0"/>
                  </a:moveTo>
                  <a:cubicBezTo>
                    <a:pt x="12" y="4"/>
                    <a:pt x="2" y="18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0" name="Freeform 1103">
              <a:extLst>
                <a:ext uri="{FF2B5EF4-FFF2-40B4-BE49-F238E27FC236}">
                  <a16:creationId xmlns:a16="http://schemas.microsoft.com/office/drawing/2014/main" id="{333D4F55-D7AA-4717-B81E-6727F7F11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349"/>
              <a:ext cx="15" cy="19"/>
            </a:xfrm>
            <a:custGeom>
              <a:avLst/>
              <a:gdLst>
                <a:gd name="T0" fmla="*/ 0 w 15"/>
                <a:gd name="T1" fmla="*/ 17 h 20"/>
                <a:gd name="T2" fmla="*/ 14 w 15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0">
                  <a:moveTo>
                    <a:pt x="0" y="20"/>
                  </a:moveTo>
                  <a:cubicBezTo>
                    <a:pt x="5" y="16"/>
                    <a:pt x="15" y="8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1" name="Freeform 1104">
              <a:extLst>
                <a:ext uri="{FF2B5EF4-FFF2-40B4-BE49-F238E27FC236}">
                  <a16:creationId xmlns:a16="http://schemas.microsoft.com/office/drawing/2014/main" id="{DB99EDFA-335C-4E96-8CE1-733284519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91"/>
              <a:ext cx="83" cy="74"/>
            </a:xfrm>
            <a:custGeom>
              <a:avLst/>
              <a:gdLst>
                <a:gd name="T0" fmla="*/ 77 w 86"/>
                <a:gd name="T1" fmla="*/ 12 h 77"/>
                <a:gd name="T2" fmla="*/ 53 w 86"/>
                <a:gd name="T3" fmla="*/ 1 h 77"/>
                <a:gd name="T4" fmla="*/ 32 w 86"/>
                <a:gd name="T5" fmla="*/ 10 h 77"/>
                <a:gd name="T6" fmla="*/ 7 w 86"/>
                <a:gd name="T7" fmla="*/ 39 h 77"/>
                <a:gd name="T8" fmla="*/ 2 w 86"/>
                <a:gd name="T9" fmla="*/ 58 h 77"/>
                <a:gd name="T10" fmla="*/ 13 w 86"/>
                <a:gd name="T11" fmla="*/ 49 h 77"/>
                <a:gd name="T12" fmla="*/ 41 w 86"/>
                <a:gd name="T13" fmla="*/ 18 h 77"/>
                <a:gd name="T14" fmla="*/ 61 w 86"/>
                <a:gd name="T15" fmla="*/ 12 h 77"/>
                <a:gd name="T16" fmla="*/ 75 w 86"/>
                <a:gd name="T17" fmla="*/ 12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77">
                  <a:moveTo>
                    <a:pt x="86" y="12"/>
                  </a:moveTo>
                  <a:cubicBezTo>
                    <a:pt x="78" y="5"/>
                    <a:pt x="70" y="0"/>
                    <a:pt x="59" y="1"/>
                  </a:cubicBezTo>
                  <a:cubicBezTo>
                    <a:pt x="51" y="1"/>
                    <a:pt x="43" y="6"/>
                    <a:pt x="35" y="10"/>
                  </a:cubicBezTo>
                  <a:cubicBezTo>
                    <a:pt x="21" y="18"/>
                    <a:pt x="11" y="29"/>
                    <a:pt x="7" y="45"/>
                  </a:cubicBezTo>
                  <a:cubicBezTo>
                    <a:pt x="5" y="51"/>
                    <a:pt x="0" y="59"/>
                    <a:pt x="2" y="65"/>
                  </a:cubicBezTo>
                  <a:cubicBezTo>
                    <a:pt x="6" y="77"/>
                    <a:pt x="10" y="58"/>
                    <a:pt x="13" y="55"/>
                  </a:cubicBezTo>
                  <a:cubicBezTo>
                    <a:pt x="22" y="42"/>
                    <a:pt x="32" y="29"/>
                    <a:pt x="46" y="21"/>
                  </a:cubicBezTo>
                  <a:cubicBezTo>
                    <a:pt x="52" y="17"/>
                    <a:pt x="59" y="13"/>
                    <a:pt x="67" y="12"/>
                  </a:cubicBezTo>
                  <a:cubicBezTo>
                    <a:pt x="71" y="11"/>
                    <a:pt x="80" y="10"/>
                    <a:pt x="84" y="1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2" name="Freeform 1105">
              <a:extLst>
                <a:ext uri="{FF2B5EF4-FFF2-40B4-BE49-F238E27FC236}">
                  <a16:creationId xmlns:a16="http://schemas.microsoft.com/office/drawing/2014/main" id="{EA36DC3D-B0FF-4091-AD40-47F2974A3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361"/>
              <a:ext cx="22" cy="93"/>
            </a:xfrm>
            <a:custGeom>
              <a:avLst/>
              <a:gdLst>
                <a:gd name="T0" fmla="*/ 19 w 23"/>
                <a:gd name="T1" fmla="*/ 0 h 97"/>
                <a:gd name="T2" fmla="*/ 11 w 23"/>
                <a:gd name="T3" fmla="*/ 7 h 97"/>
                <a:gd name="T4" fmla="*/ 10 w 23"/>
                <a:gd name="T5" fmla="*/ 14 h 97"/>
                <a:gd name="T6" fmla="*/ 6 w 23"/>
                <a:gd name="T7" fmla="*/ 39 h 97"/>
                <a:gd name="T8" fmla="*/ 4 w 23"/>
                <a:gd name="T9" fmla="*/ 61 h 97"/>
                <a:gd name="T10" fmla="*/ 2 w 23"/>
                <a:gd name="T11" fmla="*/ 76 h 97"/>
                <a:gd name="T12" fmla="*/ 2 w 23"/>
                <a:gd name="T13" fmla="*/ 85 h 97"/>
                <a:gd name="T14" fmla="*/ 6 w 23"/>
                <a:gd name="T15" fmla="*/ 66 h 97"/>
                <a:gd name="T16" fmla="*/ 10 w 23"/>
                <a:gd name="T17" fmla="*/ 40 h 97"/>
                <a:gd name="T18" fmla="*/ 20 w 23"/>
                <a:gd name="T19" fmla="*/ 0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97">
                  <a:moveTo>
                    <a:pt x="22" y="0"/>
                  </a:moveTo>
                  <a:cubicBezTo>
                    <a:pt x="22" y="3"/>
                    <a:pt x="16" y="5"/>
                    <a:pt x="14" y="7"/>
                  </a:cubicBezTo>
                  <a:cubicBezTo>
                    <a:pt x="12" y="10"/>
                    <a:pt x="10" y="13"/>
                    <a:pt x="10" y="17"/>
                  </a:cubicBezTo>
                  <a:cubicBezTo>
                    <a:pt x="8" y="27"/>
                    <a:pt x="8" y="36"/>
                    <a:pt x="6" y="45"/>
                  </a:cubicBezTo>
                  <a:cubicBezTo>
                    <a:pt x="4" y="53"/>
                    <a:pt x="5" y="62"/>
                    <a:pt x="4" y="70"/>
                  </a:cubicBezTo>
                  <a:cubicBezTo>
                    <a:pt x="3" y="76"/>
                    <a:pt x="3" y="81"/>
                    <a:pt x="2" y="86"/>
                  </a:cubicBezTo>
                  <a:cubicBezTo>
                    <a:pt x="2" y="90"/>
                    <a:pt x="0" y="94"/>
                    <a:pt x="2" y="97"/>
                  </a:cubicBezTo>
                  <a:cubicBezTo>
                    <a:pt x="5" y="91"/>
                    <a:pt x="5" y="83"/>
                    <a:pt x="6" y="75"/>
                  </a:cubicBezTo>
                  <a:cubicBezTo>
                    <a:pt x="6" y="66"/>
                    <a:pt x="8" y="55"/>
                    <a:pt x="10" y="46"/>
                  </a:cubicBezTo>
                  <a:cubicBezTo>
                    <a:pt x="13" y="30"/>
                    <a:pt x="18" y="15"/>
                    <a:pt x="23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3" name="Freeform 1106">
              <a:extLst>
                <a:ext uri="{FF2B5EF4-FFF2-40B4-BE49-F238E27FC236}">
                  <a16:creationId xmlns:a16="http://schemas.microsoft.com/office/drawing/2014/main" id="{74F320DE-EC81-45B0-91CD-53AB64226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301"/>
              <a:ext cx="31" cy="40"/>
            </a:xfrm>
            <a:custGeom>
              <a:avLst/>
              <a:gdLst>
                <a:gd name="T0" fmla="*/ 29 w 32"/>
                <a:gd name="T1" fmla="*/ 5 h 42"/>
                <a:gd name="T2" fmla="*/ 28 w 32"/>
                <a:gd name="T3" fmla="*/ 0 h 42"/>
                <a:gd name="T4" fmla="*/ 20 w 32"/>
                <a:gd name="T5" fmla="*/ 8 h 42"/>
                <a:gd name="T6" fmla="*/ 16 w 32"/>
                <a:gd name="T7" fmla="*/ 13 h 42"/>
                <a:gd name="T8" fmla="*/ 8 w 32"/>
                <a:gd name="T9" fmla="*/ 26 h 42"/>
                <a:gd name="T10" fmla="*/ 2 w 32"/>
                <a:gd name="T11" fmla="*/ 36 h 42"/>
                <a:gd name="T12" fmla="*/ 10 w 32"/>
                <a:gd name="T13" fmla="*/ 28 h 42"/>
                <a:gd name="T14" fmla="*/ 18 w 32"/>
                <a:gd name="T15" fmla="*/ 16 h 42"/>
                <a:gd name="T16" fmla="*/ 28 w 32"/>
                <a:gd name="T17" fmla="*/ 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42">
                  <a:moveTo>
                    <a:pt x="32" y="5"/>
                  </a:moveTo>
                  <a:cubicBezTo>
                    <a:pt x="32" y="3"/>
                    <a:pt x="32" y="2"/>
                    <a:pt x="31" y="0"/>
                  </a:cubicBezTo>
                  <a:cubicBezTo>
                    <a:pt x="28" y="1"/>
                    <a:pt x="25" y="6"/>
                    <a:pt x="23" y="8"/>
                  </a:cubicBezTo>
                  <a:cubicBezTo>
                    <a:pt x="20" y="10"/>
                    <a:pt x="18" y="13"/>
                    <a:pt x="16" y="16"/>
                  </a:cubicBezTo>
                  <a:cubicBezTo>
                    <a:pt x="12" y="20"/>
                    <a:pt x="10" y="24"/>
                    <a:pt x="8" y="29"/>
                  </a:cubicBezTo>
                  <a:cubicBezTo>
                    <a:pt x="6" y="31"/>
                    <a:pt x="0" y="38"/>
                    <a:pt x="2" y="42"/>
                  </a:cubicBezTo>
                  <a:cubicBezTo>
                    <a:pt x="5" y="39"/>
                    <a:pt x="8" y="34"/>
                    <a:pt x="10" y="31"/>
                  </a:cubicBezTo>
                  <a:cubicBezTo>
                    <a:pt x="14" y="27"/>
                    <a:pt x="17" y="23"/>
                    <a:pt x="21" y="19"/>
                  </a:cubicBezTo>
                  <a:cubicBezTo>
                    <a:pt x="24" y="15"/>
                    <a:pt x="29" y="10"/>
                    <a:pt x="31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4" name="Freeform 1107">
              <a:extLst>
                <a:ext uri="{FF2B5EF4-FFF2-40B4-BE49-F238E27FC236}">
                  <a16:creationId xmlns:a16="http://schemas.microsoft.com/office/drawing/2014/main" id="{E3763C9D-17FE-4A0F-B984-AE7B353A6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293"/>
              <a:ext cx="62" cy="47"/>
            </a:xfrm>
            <a:custGeom>
              <a:avLst/>
              <a:gdLst>
                <a:gd name="T0" fmla="*/ 56 w 65"/>
                <a:gd name="T1" fmla="*/ 4 h 49"/>
                <a:gd name="T2" fmla="*/ 34 w 65"/>
                <a:gd name="T3" fmla="*/ 3 h 49"/>
                <a:gd name="T4" fmla="*/ 18 w 65"/>
                <a:gd name="T5" fmla="*/ 12 h 49"/>
                <a:gd name="T6" fmla="*/ 0 w 65"/>
                <a:gd name="T7" fmla="*/ 43 h 49"/>
                <a:gd name="T8" fmla="*/ 12 w 65"/>
                <a:gd name="T9" fmla="*/ 24 h 49"/>
                <a:gd name="T10" fmla="*/ 29 w 65"/>
                <a:gd name="T11" fmla="*/ 9 h 49"/>
                <a:gd name="T12" fmla="*/ 56 w 65"/>
                <a:gd name="T13" fmla="*/ 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9">
                  <a:moveTo>
                    <a:pt x="65" y="4"/>
                  </a:moveTo>
                  <a:cubicBezTo>
                    <a:pt x="63" y="0"/>
                    <a:pt x="45" y="2"/>
                    <a:pt x="40" y="3"/>
                  </a:cubicBezTo>
                  <a:cubicBezTo>
                    <a:pt x="33" y="5"/>
                    <a:pt x="28" y="9"/>
                    <a:pt x="21" y="14"/>
                  </a:cubicBezTo>
                  <a:cubicBezTo>
                    <a:pt x="9" y="22"/>
                    <a:pt x="5" y="35"/>
                    <a:pt x="0" y="49"/>
                  </a:cubicBezTo>
                  <a:cubicBezTo>
                    <a:pt x="3" y="40"/>
                    <a:pt x="9" y="34"/>
                    <a:pt x="15" y="27"/>
                  </a:cubicBezTo>
                  <a:cubicBezTo>
                    <a:pt x="21" y="21"/>
                    <a:pt x="26" y="14"/>
                    <a:pt x="33" y="9"/>
                  </a:cubicBezTo>
                  <a:cubicBezTo>
                    <a:pt x="42" y="3"/>
                    <a:pt x="56" y="0"/>
                    <a:pt x="65" y="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5" name="Freeform 1108">
              <a:extLst>
                <a:ext uri="{FF2B5EF4-FFF2-40B4-BE49-F238E27FC236}">
                  <a16:creationId xmlns:a16="http://schemas.microsoft.com/office/drawing/2014/main" id="{686B0B4B-6340-4CBD-A9F4-C7AB6E6DD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365"/>
              <a:ext cx="13" cy="41"/>
            </a:xfrm>
            <a:custGeom>
              <a:avLst/>
              <a:gdLst>
                <a:gd name="T0" fmla="*/ 11 w 13"/>
                <a:gd name="T1" fmla="*/ 0 h 43"/>
                <a:gd name="T2" fmla="*/ 13 w 13"/>
                <a:gd name="T3" fmla="*/ 0 h 43"/>
                <a:gd name="T4" fmla="*/ 5 w 13"/>
                <a:gd name="T5" fmla="*/ 6 h 43"/>
                <a:gd name="T6" fmla="*/ 2 w 13"/>
                <a:gd name="T7" fmla="*/ 14 h 43"/>
                <a:gd name="T8" fmla="*/ 0 w 13"/>
                <a:gd name="T9" fmla="*/ 37 h 43"/>
                <a:gd name="T10" fmla="*/ 5 w 13"/>
                <a:gd name="T11" fmla="*/ 15 h 43"/>
                <a:gd name="T12" fmla="*/ 13 w 13"/>
                <a:gd name="T13" fmla="*/ 1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3">
                  <a:moveTo>
                    <a:pt x="11" y="0"/>
                  </a:moveTo>
                  <a:cubicBezTo>
                    <a:pt x="12" y="0"/>
                    <a:pt x="12" y="0"/>
                    <a:pt x="13" y="0"/>
                  </a:cubicBezTo>
                  <a:cubicBezTo>
                    <a:pt x="11" y="3"/>
                    <a:pt x="7" y="3"/>
                    <a:pt x="5" y="6"/>
                  </a:cubicBezTo>
                  <a:cubicBezTo>
                    <a:pt x="2" y="9"/>
                    <a:pt x="2" y="13"/>
                    <a:pt x="2" y="17"/>
                  </a:cubicBezTo>
                  <a:cubicBezTo>
                    <a:pt x="1" y="26"/>
                    <a:pt x="1" y="35"/>
                    <a:pt x="0" y="43"/>
                  </a:cubicBezTo>
                  <a:cubicBezTo>
                    <a:pt x="2" y="35"/>
                    <a:pt x="4" y="27"/>
                    <a:pt x="5" y="18"/>
                  </a:cubicBezTo>
                  <a:cubicBezTo>
                    <a:pt x="5" y="12"/>
                    <a:pt x="7" y="4"/>
                    <a:pt x="13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6" name="Freeform 1109">
              <a:extLst>
                <a:ext uri="{FF2B5EF4-FFF2-40B4-BE49-F238E27FC236}">
                  <a16:creationId xmlns:a16="http://schemas.microsoft.com/office/drawing/2014/main" id="{F387B224-2704-4CE6-A814-997EE56F0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76"/>
              <a:ext cx="42" cy="46"/>
            </a:xfrm>
            <a:custGeom>
              <a:avLst/>
              <a:gdLst>
                <a:gd name="T0" fmla="*/ 37 w 43"/>
                <a:gd name="T1" fmla="*/ 0 h 48"/>
                <a:gd name="T2" fmla="*/ 23 w 43"/>
                <a:gd name="T3" fmla="*/ 32 h 48"/>
                <a:gd name="T4" fmla="*/ 13 w 43"/>
                <a:gd name="T5" fmla="*/ 42 h 48"/>
                <a:gd name="T6" fmla="*/ 0 w 43"/>
                <a:gd name="T7" fmla="*/ 33 h 48"/>
                <a:gd name="T8" fmla="*/ 21 w 43"/>
                <a:gd name="T9" fmla="*/ 31 h 48"/>
                <a:gd name="T10" fmla="*/ 35 w 43"/>
                <a:gd name="T11" fmla="*/ 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8">
                  <a:moveTo>
                    <a:pt x="40" y="0"/>
                  </a:moveTo>
                  <a:cubicBezTo>
                    <a:pt x="43" y="8"/>
                    <a:pt x="31" y="29"/>
                    <a:pt x="26" y="35"/>
                  </a:cubicBezTo>
                  <a:cubicBezTo>
                    <a:pt x="23" y="41"/>
                    <a:pt x="20" y="48"/>
                    <a:pt x="13" y="48"/>
                  </a:cubicBezTo>
                  <a:cubicBezTo>
                    <a:pt x="8" y="48"/>
                    <a:pt x="0" y="42"/>
                    <a:pt x="0" y="37"/>
                  </a:cubicBezTo>
                  <a:cubicBezTo>
                    <a:pt x="10" y="44"/>
                    <a:pt x="16" y="46"/>
                    <a:pt x="24" y="34"/>
                  </a:cubicBezTo>
                  <a:cubicBezTo>
                    <a:pt x="30" y="25"/>
                    <a:pt x="32" y="14"/>
                    <a:pt x="3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7" name="Freeform 1110">
              <a:extLst>
                <a:ext uri="{FF2B5EF4-FFF2-40B4-BE49-F238E27FC236}">
                  <a16:creationId xmlns:a16="http://schemas.microsoft.com/office/drawing/2014/main" id="{C0375062-EAA0-4A89-B18E-57EAC4E51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312"/>
              <a:ext cx="19" cy="48"/>
            </a:xfrm>
            <a:custGeom>
              <a:avLst/>
              <a:gdLst>
                <a:gd name="T0" fmla="*/ 17 w 20"/>
                <a:gd name="T1" fmla="*/ 0 h 51"/>
                <a:gd name="T2" fmla="*/ 15 w 20"/>
                <a:gd name="T3" fmla="*/ 6 h 51"/>
                <a:gd name="T4" fmla="*/ 13 w 20"/>
                <a:gd name="T5" fmla="*/ 10 h 51"/>
                <a:gd name="T6" fmla="*/ 10 w 20"/>
                <a:gd name="T7" fmla="*/ 20 h 51"/>
                <a:gd name="T8" fmla="*/ 7 w 20"/>
                <a:gd name="T9" fmla="*/ 32 h 51"/>
                <a:gd name="T10" fmla="*/ 3 w 20"/>
                <a:gd name="T11" fmla="*/ 39 h 51"/>
                <a:gd name="T12" fmla="*/ 1 w 20"/>
                <a:gd name="T13" fmla="*/ 42 h 51"/>
                <a:gd name="T14" fmla="*/ 2 w 20"/>
                <a:gd name="T15" fmla="*/ 38 h 51"/>
                <a:gd name="T16" fmla="*/ 3 w 20"/>
                <a:gd name="T17" fmla="*/ 34 h 51"/>
                <a:gd name="T18" fmla="*/ 8 w 20"/>
                <a:gd name="T19" fmla="*/ 22 h 51"/>
                <a:gd name="T20" fmla="*/ 11 w 20"/>
                <a:gd name="T21" fmla="*/ 8 h 51"/>
                <a:gd name="T22" fmla="*/ 16 w 20"/>
                <a:gd name="T23" fmla="*/ 1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cubicBezTo>
                    <a:pt x="19" y="1"/>
                    <a:pt x="19" y="5"/>
                    <a:pt x="18" y="6"/>
                  </a:cubicBezTo>
                  <a:cubicBezTo>
                    <a:pt x="17" y="9"/>
                    <a:pt x="17" y="11"/>
                    <a:pt x="16" y="13"/>
                  </a:cubicBezTo>
                  <a:cubicBezTo>
                    <a:pt x="15" y="17"/>
                    <a:pt x="13" y="20"/>
                    <a:pt x="12" y="23"/>
                  </a:cubicBezTo>
                  <a:cubicBezTo>
                    <a:pt x="10" y="28"/>
                    <a:pt x="9" y="33"/>
                    <a:pt x="7" y="38"/>
                  </a:cubicBezTo>
                  <a:cubicBezTo>
                    <a:pt x="5" y="41"/>
                    <a:pt x="4" y="44"/>
                    <a:pt x="3" y="47"/>
                  </a:cubicBezTo>
                  <a:cubicBezTo>
                    <a:pt x="2" y="48"/>
                    <a:pt x="1" y="50"/>
                    <a:pt x="1" y="51"/>
                  </a:cubicBezTo>
                  <a:cubicBezTo>
                    <a:pt x="0" y="50"/>
                    <a:pt x="1" y="47"/>
                    <a:pt x="2" y="46"/>
                  </a:cubicBezTo>
                  <a:cubicBezTo>
                    <a:pt x="2" y="44"/>
                    <a:pt x="2" y="42"/>
                    <a:pt x="3" y="40"/>
                  </a:cubicBezTo>
                  <a:cubicBezTo>
                    <a:pt x="4" y="35"/>
                    <a:pt x="6" y="30"/>
                    <a:pt x="8" y="25"/>
                  </a:cubicBezTo>
                  <a:cubicBezTo>
                    <a:pt x="9" y="20"/>
                    <a:pt x="12" y="15"/>
                    <a:pt x="14" y="10"/>
                  </a:cubicBezTo>
                  <a:cubicBezTo>
                    <a:pt x="16" y="7"/>
                    <a:pt x="18" y="4"/>
                    <a:pt x="1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8" name="Freeform 1111">
              <a:extLst>
                <a:ext uri="{FF2B5EF4-FFF2-40B4-BE49-F238E27FC236}">
                  <a16:creationId xmlns:a16="http://schemas.microsoft.com/office/drawing/2014/main" id="{82822BC4-84C8-4551-AC5D-56C71C60A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570"/>
              <a:ext cx="157" cy="121"/>
            </a:xfrm>
            <a:custGeom>
              <a:avLst/>
              <a:gdLst>
                <a:gd name="T0" fmla="*/ 0 w 164"/>
                <a:gd name="T1" fmla="*/ 29 h 126"/>
                <a:gd name="T2" fmla="*/ 119 w 164"/>
                <a:gd name="T3" fmla="*/ 39 h 126"/>
                <a:gd name="T4" fmla="*/ 103 w 164"/>
                <a:gd name="T5" fmla="*/ 111 h 126"/>
                <a:gd name="T6" fmla="*/ 113 w 164"/>
                <a:gd name="T7" fmla="*/ 45 h 126"/>
                <a:gd name="T8" fmla="*/ 0 w 164"/>
                <a:gd name="T9" fmla="*/ 2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6">
                  <a:moveTo>
                    <a:pt x="0" y="32"/>
                  </a:moveTo>
                  <a:cubicBezTo>
                    <a:pt x="0" y="32"/>
                    <a:pt x="100" y="0"/>
                    <a:pt x="136" y="45"/>
                  </a:cubicBezTo>
                  <a:cubicBezTo>
                    <a:pt x="164" y="80"/>
                    <a:pt x="118" y="126"/>
                    <a:pt x="118" y="126"/>
                  </a:cubicBezTo>
                  <a:cubicBezTo>
                    <a:pt x="118" y="126"/>
                    <a:pt x="150" y="82"/>
                    <a:pt x="128" y="51"/>
                  </a:cubicBezTo>
                  <a:cubicBezTo>
                    <a:pt x="96" y="6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9" name="Freeform 1112">
              <a:extLst>
                <a:ext uri="{FF2B5EF4-FFF2-40B4-BE49-F238E27FC236}">
                  <a16:creationId xmlns:a16="http://schemas.microsoft.com/office/drawing/2014/main" id="{A3DD214D-81A9-4034-BA9E-457499E53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629"/>
              <a:ext cx="125" cy="72"/>
            </a:xfrm>
            <a:custGeom>
              <a:avLst/>
              <a:gdLst>
                <a:gd name="T0" fmla="*/ 0 w 131"/>
                <a:gd name="T1" fmla="*/ 64 h 76"/>
                <a:gd name="T2" fmla="*/ 114 w 131"/>
                <a:gd name="T3" fmla="*/ 5 h 76"/>
                <a:gd name="T4" fmla="*/ 0 w 131"/>
                <a:gd name="T5" fmla="*/ 64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76">
                  <a:moveTo>
                    <a:pt x="0" y="76"/>
                  </a:moveTo>
                  <a:cubicBezTo>
                    <a:pt x="0" y="76"/>
                    <a:pt x="39" y="13"/>
                    <a:pt x="131" y="5"/>
                  </a:cubicBezTo>
                  <a:cubicBezTo>
                    <a:pt x="131" y="5"/>
                    <a:pt x="46" y="0"/>
                    <a:pt x="0" y="76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0" name="Freeform 1113">
              <a:extLst>
                <a:ext uri="{FF2B5EF4-FFF2-40B4-BE49-F238E27FC236}">
                  <a16:creationId xmlns:a16="http://schemas.microsoft.com/office/drawing/2014/main" id="{8729D777-9610-40FC-94FD-7A3AFCC8B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105"/>
              <a:ext cx="276" cy="334"/>
            </a:xfrm>
            <a:custGeom>
              <a:avLst/>
              <a:gdLst>
                <a:gd name="T0" fmla="*/ 219 w 288"/>
                <a:gd name="T1" fmla="*/ 281 h 349"/>
                <a:gd name="T2" fmla="*/ 64 w 288"/>
                <a:gd name="T3" fmla="*/ 197 h 349"/>
                <a:gd name="T4" fmla="*/ 35 w 288"/>
                <a:gd name="T5" fmla="*/ 25 h 349"/>
                <a:gd name="T6" fmla="*/ 189 w 288"/>
                <a:gd name="T7" fmla="*/ 109 h 349"/>
                <a:gd name="T8" fmla="*/ 219 w 288"/>
                <a:gd name="T9" fmla="*/ 281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49">
                  <a:moveTo>
                    <a:pt x="249" y="321"/>
                  </a:moveTo>
                  <a:cubicBezTo>
                    <a:pt x="209" y="349"/>
                    <a:pt x="131" y="306"/>
                    <a:pt x="73" y="225"/>
                  </a:cubicBezTo>
                  <a:cubicBezTo>
                    <a:pt x="15" y="144"/>
                    <a:pt x="0" y="56"/>
                    <a:pt x="40" y="28"/>
                  </a:cubicBezTo>
                  <a:cubicBezTo>
                    <a:pt x="79" y="0"/>
                    <a:pt x="157" y="43"/>
                    <a:pt x="215" y="124"/>
                  </a:cubicBezTo>
                  <a:cubicBezTo>
                    <a:pt x="273" y="204"/>
                    <a:pt x="288" y="293"/>
                    <a:pt x="249" y="321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1" name="Freeform 1114">
              <a:extLst>
                <a:ext uri="{FF2B5EF4-FFF2-40B4-BE49-F238E27FC236}">
                  <a16:creationId xmlns:a16="http://schemas.microsoft.com/office/drawing/2014/main" id="{293D4158-CB12-40DD-AD3E-9CA27F613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112"/>
              <a:ext cx="154" cy="275"/>
            </a:xfrm>
            <a:custGeom>
              <a:avLst/>
              <a:gdLst>
                <a:gd name="T0" fmla="*/ 75 w 161"/>
                <a:gd name="T1" fmla="*/ 200 h 287"/>
                <a:gd name="T2" fmla="*/ 46 w 161"/>
                <a:gd name="T3" fmla="*/ 27 h 287"/>
                <a:gd name="T4" fmla="*/ 141 w 161"/>
                <a:gd name="T5" fmla="*/ 49 h 287"/>
                <a:gd name="T6" fmla="*/ 34 w 161"/>
                <a:gd name="T7" fmla="*/ 17 h 287"/>
                <a:gd name="T8" fmla="*/ 64 w 161"/>
                <a:gd name="T9" fmla="*/ 191 h 287"/>
                <a:gd name="T10" fmla="*/ 122 w 161"/>
                <a:gd name="T11" fmla="*/ 253 h 287"/>
                <a:gd name="T12" fmla="*/ 75 w 161"/>
                <a:gd name="T13" fmla="*/ 200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1" h="287">
                  <a:moveTo>
                    <a:pt x="86" y="227"/>
                  </a:moveTo>
                  <a:cubicBezTo>
                    <a:pt x="28" y="147"/>
                    <a:pt x="13" y="58"/>
                    <a:pt x="52" y="30"/>
                  </a:cubicBezTo>
                  <a:cubicBezTo>
                    <a:pt x="78" y="12"/>
                    <a:pt x="119" y="24"/>
                    <a:pt x="161" y="55"/>
                  </a:cubicBezTo>
                  <a:cubicBezTo>
                    <a:pt x="115" y="16"/>
                    <a:pt x="67" y="0"/>
                    <a:pt x="40" y="20"/>
                  </a:cubicBezTo>
                  <a:cubicBezTo>
                    <a:pt x="0" y="48"/>
                    <a:pt x="15" y="136"/>
                    <a:pt x="73" y="217"/>
                  </a:cubicBezTo>
                  <a:cubicBezTo>
                    <a:pt x="94" y="246"/>
                    <a:pt x="117" y="270"/>
                    <a:pt x="140" y="287"/>
                  </a:cubicBezTo>
                  <a:cubicBezTo>
                    <a:pt x="121" y="271"/>
                    <a:pt x="103" y="251"/>
                    <a:pt x="86" y="22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2" name="Freeform 1115">
              <a:extLst>
                <a:ext uri="{FF2B5EF4-FFF2-40B4-BE49-F238E27FC236}">
                  <a16:creationId xmlns:a16="http://schemas.microsoft.com/office/drawing/2014/main" id="{14D54086-31CC-472F-A367-C47383BCC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175"/>
              <a:ext cx="127" cy="175"/>
            </a:xfrm>
            <a:custGeom>
              <a:avLst/>
              <a:gdLst>
                <a:gd name="T0" fmla="*/ 64 w 132"/>
                <a:gd name="T1" fmla="*/ 55 h 183"/>
                <a:gd name="T2" fmla="*/ 83 w 132"/>
                <a:gd name="T3" fmla="*/ 154 h 183"/>
                <a:gd name="T4" fmla="*/ 73 w 132"/>
                <a:gd name="T5" fmla="*/ 157 h 183"/>
                <a:gd name="T6" fmla="*/ 98 w 132"/>
                <a:gd name="T7" fmla="*/ 155 h 183"/>
                <a:gd name="T8" fmla="*/ 82 w 132"/>
                <a:gd name="T9" fmla="*/ 55 h 183"/>
                <a:gd name="T10" fmla="*/ 0 w 132"/>
                <a:gd name="T11" fmla="*/ 5 h 183"/>
                <a:gd name="T12" fmla="*/ 64 w 132"/>
                <a:gd name="T13" fmla="*/ 55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183">
                  <a:moveTo>
                    <a:pt x="73" y="63"/>
                  </a:moveTo>
                  <a:cubicBezTo>
                    <a:pt x="106" y="110"/>
                    <a:pt x="114" y="160"/>
                    <a:pt x="92" y="176"/>
                  </a:cubicBezTo>
                  <a:cubicBezTo>
                    <a:pt x="89" y="178"/>
                    <a:pt x="86" y="179"/>
                    <a:pt x="82" y="180"/>
                  </a:cubicBezTo>
                  <a:cubicBezTo>
                    <a:pt x="93" y="183"/>
                    <a:pt x="103" y="182"/>
                    <a:pt x="110" y="177"/>
                  </a:cubicBezTo>
                  <a:cubicBezTo>
                    <a:pt x="132" y="161"/>
                    <a:pt x="124" y="110"/>
                    <a:pt x="91" y="64"/>
                  </a:cubicBezTo>
                  <a:cubicBezTo>
                    <a:pt x="62" y="24"/>
                    <a:pt x="24" y="0"/>
                    <a:pt x="0" y="5"/>
                  </a:cubicBezTo>
                  <a:cubicBezTo>
                    <a:pt x="23" y="11"/>
                    <a:pt x="50" y="32"/>
                    <a:pt x="73" y="6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3" name="Freeform 1116">
              <a:extLst>
                <a:ext uri="{FF2B5EF4-FFF2-40B4-BE49-F238E27FC236}">
                  <a16:creationId xmlns:a16="http://schemas.microsoft.com/office/drawing/2014/main" id="{E254982C-5D83-4A7D-9AB4-72AF9F30A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105"/>
              <a:ext cx="276" cy="334"/>
            </a:xfrm>
            <a:custGeom>
              <a:avLst/>
              <a:gdLst>
                <a:gd name="T0" fmla="*/ 219 w 288"/>
                <a:gd name="T1" fmla="*/ 281 h 349"/>
                <a:gd name="T2" fmla="*/ 64 w 288"/>
                <a:gd name="T3" fmla="*/ 197 h 349"/>
                <a:gd name="T4" fmla="*/ 34 w 288"/>
                <a:gd name="T5" fmla="*/ 25 h 349"/>
                <a:gd name="T6" fmla="*/ 189 w 288"/>
                <a:gd name="T7" fmla="*/ 108 h 349"/>
                <a:gd name="T8" fmla="*/ 219 w 288"/>
                <a:gd name="T9" fmla="*/ 281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49">
                  <a:moveTo>
                    <a:pt x="248" y="321"/>
                  </a:moveTo>
                  <a:cubicBezTo>
                    <a:pt x="209" y="349"/>
                    <a:pt x="131" y="306"/>
                    <a:pt x="73" y="225"/>
                  </a:cubicBezTo>
                  <a:cubicBezTo>
                    <a:pt x="15" y="144"/>
                    <a:pt x="0" y="56"/>
                    <a:pt x="39" y="28"/>
                  </a:cubicBezTo>
                  <a:cubicBezTo>
                    <a:pt x="79" y="0"/>
                    <a:pt x="157" y="43"/>
                    <a:pt x="215" y="123"/>
                  </a:cubicBezTo>
                  <a:cubicBezTo>
                    <a:pt x="273" y="204"/>
                    <a:pt x="288" y="293"/>
                    <a:pt x="248" y="32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4" name="Freeform 1117">
              <a:extLst>
                <a:ext uri="{FF2B5EF4-FFF2-40B4-BE49-F238E27FC236}">
                  <a16:creationId xmlns:a16="http://schemas.microsoft.com/office/drawing/2014/main" id="{9B46625B-072D-4E16-9657-A2E0D6EBC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271"/>
              <a:ext cx="116" cy="163"/>
            </a:xfrm>
            <a:custGeom>
              <a:avLst/>
              <a:gdLst>
                <a:gd name="T0" fmla="*/ 64 w 121"/>
                <a:gd name="T1" fmla="*/ 0 h 170"/>
                <a:gd name="T2" fmla="*/ 74 w 121"/>
                <a:gd name="T3" fmla="*/ 120 h 170"/>
                <a:gd name="T4" fmla="*/ 0 w 121"/>
                <a:gd name="T5" fmla="*/ 117 h 170"/>
                <a:gd name="T6" fmla="*/ 66 w 121"/>
                <a:gd name="T7" fmla="*/ 115 h 170"/>
                <a:gd name="T8" fmla="*/ 64 w 121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70">
                  <a:moveTo>
                    <a:pt x="73" y="0"/>
                  </a:moveTo>
                  <a:cubicBezTo>
                    <a:pt x="73" y="0"/>
                    <a:pt x="121" y="93"/>
                    <a:pt x="83" y="136"/>
                  </a:cubicBezTo>
                  <a:cubicBezTo>
                    <a:pt x="53" y="170"/>
                    <a:pt x="0" y="132"/>
                    <a:pt x="0" y="132"/>
                  </a:cubicBezTo>
                  <a:cubicBezTo>
                    <a:pt x="0" y="132"/>
                    <a:pt x="49" y="156"/>
                    <a:pt x="75" y="130"/>
                  </a:cubicBezTo>
                  <a:cubicBezTo>
                    <a:pt x="115" y="90"/>
                    <a:pt x="73" y="0"/>
                    <a:pt x="73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5" name="Freeform 1118">
              <a:extLst>
                <a:ext uri="{FF2B5EF4-FFF2-40B4-BE49-F238E27FC236}">
                  <a16:creationId xmlns:a16="http://schemas.microsoft.com/office/drawing/2014/main" id="{FF2103E1-0ABF-4020-A307-FDC815DFC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181"/>
              <a:ext cx="88" cy="113"/>
            </a:xfrm>
            <a:custGeom>
              <a:avLst/>
              <a:gdLst>
                <a:gd name="T0" fmla="*/ 0 w 92"/>
                <a:gd name="T1" fmla="*/ 0 h 118"/>
                <a:gd name="T2" fmla="*/ 80 w 92"/>
                <a:gd name="T3" fmla="*/ 103 h 118"/>
                <a:gd name="T4" fmla="*/ 0 w 92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18">
                  <a:moveTo>
                    <a:pt x="0" y="0"/>
                  </a:moveTo>
                  <a:cubicBezTo>
                    <a:pt x="0" y="0"/>
                    <a:pt x="68" y="28"/>
                    <a:pt x="92" y="118"/>
                  </a:cubicBezTo>
                  <a:cubicBezTo>
                    <a:pt x="92" y="118"/>
                    <a:pt x="82" y="33"/>
                    <a:pt x="0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6" name="Freeform 1119">
              <a:extLst>
                <a:ext uri="{FF2B5EF4-FFF2-40B4-BE49-F238E27FC236}">
                  <a16:creationId xmlns:a16="http://schemas.microsoft.com/office/drawing/2014/main" id="{070E9E2E-0590-412E-9ABE-1CB3C5B60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602"/>
              <a:ext cx="205" cy="84"/>
            </a:xfrm>
            <a:custGeom>
              <a:avLst/>
              <a:gdLst>
                <a:gd name="T0" fmla="*/ 0 w 214"/>
                <a:gd name="T1" fmla="*/ 76 h 88"/>
                <a:gd name="T2" fmla="*/ 188 w 214"/>
                <a:gd name="T3" fmla="*/ 18 h 88"/>
                <a:gd name="T4" fmla="*/ 0 w 214"/>
                <a:gd name="T5" fmla="*/ 76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" h="88">
                  <a:moveTo>
                    <a:pt x="0" y="88"/>
                  </a:moveTo>
                  <a:cubicBezTo>
                    <a:pt x="0" y="88"/>
                    <a:pt x="72" y="0"/>
                    <a:pt x="214" y="21"/>
                  </a:cubicBezTo>
                  <a:cubicBezTo>
                    <a:pt x="214" y="21"/>
                    <a:pt x="84" y="9"/>
                    <a:pt x="0" y="8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7" name="Freeform 1120">
              <a:extLst>
                <a:ext uri="{FF2B5EF4-FFF2-40B4-BE49-F238E27FC236}">
                  <a16:creationId xmlns:a16="http://schemas.microsoft.com/office/drawing/2014/main" id="{852F646A-9F1A-4AE0-9579-DF250E296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649"/>
              <a:ext cx="96" cy="63"/>
            </a:xfrm>
            <a:custGeom>
              <a:avLst/>
              <a:gdLst>
                <a:gd name="T0" fmla="*/ 0 w 100"/>
                <a:gd name="T1" fmla="*/ 57 h 66"/>
                <a:gd name="T2" fmla="*/ 88 w 100"/>
                <a:gd name="T3" fmla="*/ 0 h 66"/>
                <a:gd name="T4" fmla="*/ 0 w 100"/>
                <a:gd name="T5" fmla="*/ 5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66">
                  <a:moveTo>
                    <a:pt x="0" y="66"/>
                  </a:moveTo>
                  <a:cubicBezTo>
                    <a:pt x="0" y="66"/>
                    <a:pt x="10" y="19"/>
                    <a:pt x="100" y="0"/>
                  </a:cubicBezTo>
                  <a:cubicBezTo>
                    <a:pt x="100" y="0"/>
                    <a:pt x="17" y="5"/>
                    <a:pt x="0" y="66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8" name="Freeform 1121">
              <a:extLst>
                <a:ext uri="{FF2B5EF4-FFF2-40B4-BE49-F238E27FC236}">
                  <a16:creationId xmlns:a16="http://schemas.microsoft.com/office/drawing/2014/main" id="{37ED31C3-AB60-40DC-B5F0-2E5DCC6F7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320"/>
              <a:ext cx="53" cy="49"/>
            </a:xfrm>
            <a:custGeom>
              <a:avLst/>
              <a:gdLst>
                <a:gd name="T0" fmla="*/ 0 w 56"/>
                <a:gd name="T1" fmla="*/ 35 h 51"/>
                <a:gd name="T2" fmla="*/ 41 w 56"/>
                <a:gd name="T3" fmla="*/ 3 h 51"/>
                <a:gd name="T4" fmla="*/ 20 w 56"/>
                <a:gd name="T5" fmla="*/ 45 h 51"/>
                <a:gd name="T6" fmla="*/ 0 w 56"/>
                <a:gd name="T7" fmla="*/ 35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1">
                  <a:moveTo>
                    <a:pt x="0" y="38"/>
                  </a:moveTo>
                  <a:cubicBezTo>
                    <a:pt x="4" y="25"/>
                    <a:pt x="33" y="0"/>
                    <a:pt x="48" y="3"/>
                  </a:cubicBezTo>
                  <a:cubicBezTo>
                    <a:pt x="56" y="16"/>
                    <a:pt x="30" y="40"/>
                    <a:pt x="23" y="5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49" name="Freeform 1122">
              <a:extLst>
                <a:ext uri="{FF2B5EF4-FFF2-40B4-BE49-F238E27FC236}">
                  <a16:creationId xmlns:a16="http://schemas.microsoft.com/office/drawing/2014/main" id="{185FD38E-9B80-45E4-BA58-F6A76A6A9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296"/>
              <a:ext cx="197" cy="174"/>
            </a:xfrm>
            <a:custGeom>
              <a:avLst/>
              <a:gdLst>
                <a:gd name="T0" fmla="*/ 135 w 205"/>
                <a:gd name="T1" fmla="*/ 49 h 181"/>
                <a:gd name="T2" fmla="*/ 148 w 205"/>
                <a:gd name="T3" fmla="*/ 25 h 181"/>
                <a:gd name="T4" fmla="*/ 141 w 205"/>
                <a:gd name="T5" fmla="*/ 9 h 181"/>
                <a:gd name="T6" fmla="*/ 120 w 205"/>
                <a:gd name="T7" fmla="*/ 32 h 181"/>
                <a:gd name="T8" fmla="*/ 93 w 205"/>
                <a:gd name="T9" fmla="*/ 57 h 181"/>
                <a:gd name="T10" fmla="*/ 32 w 205"/>
                <a:gd name="T11" fmla="*/ 100 h 181"/>
                <a:gd name="T12" fmla="*/ 32 w 205"/>
                <a:gd name="T13" fmla="*/ 100 h 181"/>
                <a:gd name="T14" fmla="*/ 24 w 205"/>
                <a:gd name="T15" fmla="*/ 116 h 181"/>
                <a:gd name="T16" fmla="*/ 4 w 205"/>
                <a:gd name="T17" fmla="*/ 143 h 181"/>
                <a:gd name="T18" fmla="*/ 39 w 205"/>
                <a:gd name="T19" fmla="*/ 136 h 181"/>
                <a:gd name="T20" fmla="*/ 62 w 205"/>
                <a:gd name="T21" fmla="*/ 114 h 181"/>
                <a:gd name="T22" fmla="*/ 63 w 205"/>
                <a:gd name="T23" fmla="*/ 112 h 181"/>
                <a:gd name="T24" fmla="*/ 111 w 205"/>
                <a:gd name="T25" fmla="*/ 107 h 181"/>
                <a:gd name="T26" fmla="*/ 178 w 205"/>
                <a:gd name="T27" fmla="*/ 62 h 181"/>
                <a:gd name="T28" fmla="*/ 135 w 205"/>
                <a:gd name="T29" fmla="*/ 49 h 1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5" h="181">
                  <a:moveTo>
                    <a:pt x="153" y="55"/>
                  </a:moveTo>
                  <a:cubicBezTo>
                    <a:pt x="158" y="46"/>
                    <a:pt x="163" y="38"/>
                    <a:pt x="167" y="28"/>
                  </a:cubicBezTo>
                  <a:cubicBezTo>
                    <a:pt x="171" y="17"/>
                    <a:pt x="175" y="0"/>
                    <a:pt x="159" y="9"/>
                  </a:cubicBezTo>
                  <a:cubicBezTo>
                    <a:pt x="149" y="15"/>
                    <a:pt x="143" y="26"/>
                    <a:pt x="135" y="35"/>
                  </a:cubicBezTo>
                  <a:cubicBezTo>
                    <a:pt x="126" y="44"/>
                    <a:pt x="116" y="55"/>
                    <a:pt x="105" y="63"/>
                  </a:cubicBezTo>
                  <a:cubicBezTo>
                    <a:pt x="62" y="75"/>
                    <a:pt x="31" y="96"/>
                    <a:pt x="35" y="112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3" y="118"/>
                    <a:pt x="30" y="125"/>
                    <a:pt x="27" y="131"/>
                  </a:cubicBezTo>
                  <a:cubicBezTo>
                    <a:pt x="22" y="140"/>
                    <a:pt x="5" y="152"/>
                    <a:pt x="4" y="161"/>
                  </a:cubicBezTo>
                  <a:cubicBezTo>
                    <a:pt x="0" y="181"/>
                    <a:pt x="38" y="159"/>
                    <a:pt x="45" y="153"/>
                  </a:cubicBezTo>
                  <a:cubicBezTo>
                    <a:pt x="54" y="146"/>
                    <a:pt x="62" y="137"/>
                    <a:pt x="70" y="129"/>
                  </a:cubicBezTo>
                  <a:cubicBezTo>
                    <a:pt x="71" y="128"/>
                    <a:pt x="71" y="127"/>
                    <a:pt x="72" y="127"/>
                  </a:cubicBezTo>
                  <a:cubicBezTo>
                    <a:pt x="87" y="127"/>
                    <a:pt x="106" y="125"/>
                    <a:pt x="125" y="120"/>
                  </a:cubicBezTo>
                  <a:cubicBezTo>
                    <a:pt x="171" y="108"/>
                    <a:pt x="205" y="86"/>
                    <a:pt x="201" y="70"/>
                  </a:cubicBezTo>
                  <a:cubicBezTo>
                    <a:pt x="198" y="59"/>
                    <a:pt x="179" y="54"/>
                    <a:pt x="153" y="55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50" name="Freeform 1123">
              <a:extLst>
                <a:ext uri="{FF2B5EF4-FFF2-40B4-BE49-F238E27FC236}">
                  <a16:creationId xmlns:a16="http://schemas.microsoft.com/office/drawing/2014/main" id="{465FAD5E-2DDC-4EA2-8459-270BBE29F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404"/>
              <a:ext cx="70" cy="50"/>
            </a:xfrm>
            <a:custGeom>
              <a:avLst/>
              <a:gdLst>
                <a:gd name="T0" fmla="*/ 0 w 73"/>
                <a:gd name="T1" fmla="*/ 39 h 52"/>
                <a:gd name="T2" fmla="*/ 10 w 73"/>
                <a:gd name="T3" fmla="*/ 43 h 52"/>
                <a:gd name="T4" fmla="*/ 19 w 73"/>
                <a:gd name="T5" fmla="*/ 38 h 52"/>
                <a:gd name="T6" fmla="*/ 39 w 73"/>
                <a:gd name="T7" fmla="*/ 23 h 52"/>
                <a:gd name="T8" fmla="*/ 56 w 73"/>
                <a:gd name="T9" fmla="*/ 6 h 52"/>
                <a:gd name="T10" fmla="*/ 58 w 73"/>
                <a:gd name="T11" fmla="*/ 0 h 52"/>
                <a:gd name="T12" fmla="*/ 42 w 73"/>
                <a:gd name="T13" fmla="*/ 12 h 52"/>
                <a:gd name="T14" fmla="*/ 16 w 73"/>
                <a:gd name="T15" fmla="*/ 32 h 52"/>
                <a:gd name="T16" fmla="*/ 9 w 73"/>
                <a:gd name="T17" fmla="*/ 35 h 52"/>
                <a:gd name="T18" fmla="*/ 1 w 73"/>
                <a:gd name="T19" fmla="*/ 41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52">
                  <a:moveTo>
                    <a:pt x="0" y="45"/>
                  </a:moveTo>
                  <a:cubicBezTo>
                    <a:pt x="1" y="52"/>
                    <a:pt x="4" y="51"/>
                    <a:pt x="10" y="49"/>
                  </a:cubicBezTo>
                  <a:cubicBezTo>
                    <a:pt x="14" y="48"/>
                    <a:pt x="18" y="46"/>
                    <a:pt x="22" y="44"/>
                  </a:cubicBezTo>
                  <a:cubicBezTo>
                    <a:pt x="30" y="39"/>
                    <a:pt x="38" y="33"/>
                    <a:pt x="45" y="26"/>
                  </a:cubicBezTo>
                  <a:cubicBezTo>
                    <a:pt x="51" y="20"/>
                    <a:pt x="56" y="12"/>
                    <a:pt x="63" y="6"/>
                  </a:cubicBezTo>
                  <a:cubicBezTo>
                    <a:pt x="65" y="4"/>
                    <a:pt x="73" y="0"/>
                    <a:pt x="66" y="0"/>
                  </a:cubicBezTo>
                  <a:cubicBezTo>
                    <a:pt x="60" y="0"/>
                    <a:pt x="53" y="8"/>
                    <a:pt x="48" y="12"/>
                  </a:cubicBezTo>
                  <a:cubicBezTo>
                    <a:pt x="38" y="20"/>
                    <a:pt x="30" y="28"/>
                    <a:pt x="19" y="35"/>
                  </a:cubicBezTo>
                  <a:cubicBezTo>
                    <a:pt x="15" y="37"/>
                    <a:pt x="12" y="36"/>
                    <a:pt x="9" y="38"/>
                  </a:cubicBezTo>
                  <a:cubicBezTo>
                    <a:pt x="6" y="39"/>
                    <a:pt x="3" y="44"/>
                    <a:pt x="1" y="4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1" name="Freeform 1124">
              <a:extLst>
                <a:ext uri="{FF2B5EF4-FFF2-40B4-BE49-F238E27FC236}">
                  <a16:creationId xmlns:a16="http://schemas.microsoft.com/office/drawing/2014/main" id="{1EE0F4CA-3857-4AF7-8A22-9DD3A0B49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355"/>
              <a:ext cx="111" cy="60"/>
            </a:xfrm>
            <a:custGeom>
              <a:avLst/>
              <a:gdLst>
                <a:gd name="T0" fmla="*/ 1 w 116"/>
                <a:gd name="T1" fmla="*/ 53 h 63"/>
                <a:gd name="T2" fmla="*/ 0 w 116"/>
                <a:gd name="T3" fmla="*/ 53 h 63"/>
                <a:gd name="T4" fmla="*/ 9 w 116"/>
                <a:gd name="T5" fmla="*/ 47 h 63"/>
                <a:gd name="T6" fmla="*/ 18 w 116"/>
                <a:gd name="T7" fmla="*/ 43 h 63"/>
                <a:gd name="T8" fmla="*/ 52 w 116"/>
                <a:gd name="T9" fmla="*/ 30 h 63"/>
                <a:gd name="T10" fmla="*/ 79 w 116"/>
                <a:gd name="T11" fmla="*/ 19 h 63"/>
                <a:gd name="T12" fmla="*/ 92 w 116"/>
                <a:gd name="T13" fmla="*/ 2 h 63"/>
                <a:gd name="T14" fmla="*/ 100 w 116"/>
                <a:gd name="T15" fmla="*/ 7 h 63"/>
                <a:gd name="T16" fmla="*/ 97 w 116"/>
                <a:gd name="T17" fmla="*/ 18 h 63"/>
                <a:gd name="T18" fmla="*/ 78 w 116"/>
                <a:gd name="T19" fmla="*/ 33 h 63"/>
                <a:gd name="T20" fmla="*/ 32 w 116"/>
                <a:gd name="T21" fmla="*/ 48 h 63"/>
                <a:gd name="T22" fmla="*/ 4 w 116"/>
                <a:gd name="T23" fmla="*/ 5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63">
                  <a:moveTo>
                    <a:pt x="1" y="62"/>
                  </a:moveTo>
                  <a:cubicBezTo>
                    <a:pt x="1" y="62"/>
                    <a:pt x="1" y="63"/>
                    <a:pt x="0" y="62"/>
                  </a:cubicBezTo>
                  <a:cubicBezTo>
                    <a:pt x="4" y="61"/>
                    <a:pt x="6" y="57"/>
                    <a:pt x="9" y="54"/>
                  </a:cubicBezTo>
                  <a:cubicBezTo>
                    <a:pt x="13" y="51"/>
                    <a:pt x="16" y="50"/>
                    <a:pt x="21" y="49"/>
                  </a:cubicBezTo>
                  <a:cubicBezTo>
                    <a:pt x="33" y="44"/>
                    <a:pt x="46" y="39"/>
                    <a:pt x="58" y="35"/>
                  </a:cubicBezTo>
                  <a:cubicBezTo>
                    <a:pt x="69" y="31"/>
                    <a:pt x="80" y="26"/>
                    <a:pt x="91" y="22"/>
                  </a:cubicBezTo>
                  <a:cubicBezTo>
                    <a:pt x="99" y="18"/>
                    <a:pt x="104" y="10"/>
                    <a:pt x="105" y="2"/>
                  </a:cubicBezTo>
                  <a:cubicBezTo>
                    <a:pt x="110" y="0"/>
                    <a:pt x="113" y="4"/>
                    <a:pt x="114" y="7"/>
                  </a:cubicBezTo>
                  <a:cubicBezTo>
                    <a:pt x="116" y="13"/>
                    <a:pt x="115" y="17"/>
                    <a:pt x="111" y="21"/>
                  </a:cubicBezTo>
                  <a:cubicBezTo>
                    <a:pt x="105" y="27"/>
                    <a:pt x="97" y="33"/>
                    <a:pt x="90" y="39"/>
                  </a:cubicBezTo>
                  <a:cubicBezTo>
                    <a:pt x="75" y="50"/>
                    <a:pt x="53" y="52"/>
                    <a:pt x="36" y="56"/>
                  </a:cubicBezTo>
                  <a:cubicBezTo>
                    <a:pt x="26" y="58"/>
                    <a:pt x="15" y="62"/>
                    <a:pt x="4" y="6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2" name="Freeform 1125">
              <a:extLst>
                <a:ext uri="{FF2B5EF4-FFF2-40B4-BE49-F238E27FC236}">
                  <a16:creationId xmlns:a16="http://schemas.microsoft.com/office/drawing/2014/main" id="{974BC9F9-7C05-462E-AD5F-FFA534290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326"/>
              <a:ext cx="27" cy="24"/>
            </a:xfrm>
            <a:custGeom>
              <a:avLst/>
              <a:gdLst>
                <a:gd name="T0" fmla="*/ 0 w 28"/>
                <a:gd name="T1" fmla="*/ 19 h 25"/>
                <a:gd name="T2" fmla="*/ 14 w 28"/>
                <a:gd name="T3" fmla="*/ 22 h 25"/>
                <a:gd name="T4" fmla="*/ 21 w 28"/>
                <a:gd name="T5" fmla="*/ 12 h 25"/>
                <a:gd name="T6" fmla="*/ 23 w 28"/>
                <a:gd name="T7" fmla="*/ 0 h 25"/>
                <a:gd name="T8" fmla="*/ 14 w 28"/>
                <a:gd name="T9" fmla="*/ 12 h 25"/>
                <a:gd name="T10" fmla="*/ 1 w 28"/>
                <a:gd name="T11" fmla="*/ 1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5">
                  <a:moveTo>
                    <a:pt x="0" y="22"/>
                  </a:moveTo>
                  <a:cubicBezTo>
                    <a:pt x="6" y="21"/>
                    <a:pt x="11" y="23"/>
                    <a:pt x="16" y="25"/>
                  </a:cubicBezTo>
                  <a:cubicBezTo>
                    <a:pt x="19" y="22"/>
                    <a:pt x="21" y="16"/>
                    <a:pt x="24" y="12"/>
                  </a:cubicBezTo>
                  <a:cubicBezTo>
                    <a:pt x="26" y="8"/>
                    <a:pt x="28" y="4"/>
                    <a:pt x="26" y="0"/>
                  </a:cubicBezTo>
                  <a:cubicBezTo>
                    <a:pt x="21" y="2"/>
                    <a:pt x="19" y="8"/>
                    <a:pt x="15" y="12"/>
                  </a:cubicBezTo>
                  <a:cubicBezTo>
                    <a:pt x="11" y="17"/>
                    <a:pt x="8" y="20"/>
                    <a:pt x="1" y="2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3" name="Freeform 1126">
              <a:extLst>
                <a:ext uri="{FF2B5EF4-FFF2-40B4-BE49-F238E27FC236}">
                  <a16:creationId xmlns:a16="http://schemas.microsoft.com/office/drawing/2014/main" id="{C0E58922-8845-4C16-8E1C-C996867D6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426"/>
              <a:ext cx="38" cy="30"/>
            </a:xfrm>
            <a:custGeom>
              <a:avLst/>
              <a:gdLst>
                <a:gd name="T0" fmla="*/ 4 w 40"/>
                <a:gd name="T1" fmla="*/ 17 h 32"/>
                <a:gd name="T2" fmla="*/ 1 w 40"/>
                <a:gd name="T3" fmla="*/ 23 h 32"/>
                <a:gd name="T4" fmla="*/ 12 w 40"/>
                <a:gd name="T5" fmla="*/ 21 h 32"/>
                <a:gd name="T6" fmla="*/ 34 w 40"/>
                <a:gd name="T7" fmla="*/ 0 h 32"/>
                <a:gd name="T8" fmla="*/ 26 w 40"/>
                <a:gd name="T9" fmla="*/ 8 h 32"/>
                <a:gd name="T10" fmla="*/ 15 w 40"/>
                <a:gd name="T11" fmla="*/ 19 h 32"/>
                <a:gd name="T12" fmla="*/ 8 w 40"/>
                <a:gd name="T13" fmla="*/ 22 h 32"/>
                <a:gd name="T14" fmla="*/ 3 w 40"/>
                <a:gd name="T15" fmla="*/ 1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32">
                  <a:moveTo>
                    <a:pt x="4" y="20"/>
                  </a:moveTo>
                  <a:cubicBezTo>
                    <a:pt x="3" y="22"/>
                    <a:pt x="0" y="26"/>
                    <a:pt x="1" y="28"/>
                  </a:cubicBezTo>
                  <a:cubicBezTo>
                    <a:pt x="3" y="32"/>
                    <a:pt x="12" y="26"/>
                    <a:pt x="15" y="25"/>
                  </a:cubicBezTo>
                  <a:cubicBezTo>
                    <a:pt x="25" y="19"/>
                    <a:pt x="33" y="10"/>
                    <a:pt x="40" y="0"/>
                  </a:cubicBezTo>
                  <a:cubicBezTo>
                    <a:pt x="37" y="4"/>
                    <a:pt x="33" y="7"/>
                    <a:pt x="29" y="11"/>
                  </a:cubicBezTo>
                  <a:cubicBezTo>
                    <a:pt x="26" y="15"/>
                    <a:pt x="22" y="19"/>
                    <a:pt x="18" y="22"/>
                  </a:cubicBezTo>
                  <a:cubicBezTo>
                    <a:pt x="15" y="23"/>
                    <a:pt x="11" y="25"/>
                    <a:pt x="8" y="26"/>
                  </a:cubicBezTo>
                  <a:cubicBezTo>
                    <a:pt x="5" y="26"/>
                    <a:pt x="0" y="23"/>
                    <a:pt x="3" y="2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4" name="Freeform 1127">
              <a:extLst>
                <a:ext uri="{FF2B5EF4-FFF2-40B4-BE49-F238E27FC236}">
                  <a16:creationId xmlns:a16="http://schemas.microsoft.com/office/drawing/2014/main" id="{F0996937-0645-40C0-9F32-F75A88F8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359"/>
              <a:ext cx="74" cy="48"/>
            </a:xfrm>
            <a:custGeom>
              <a:avLst/>
              <a:gdLst>
                <a:gd name="T0" fmla="*/ 0 w 77"/>
                <a:gd name="T1" fmla="*/ 41 h 51"/>
                <a:gd name="T2" fmla="*/ 23 w 77"/>
                <a:gd name="T3" fmla="*/ 36 h 51"/>
                <a:gd name="T4" fmla="*/ 41 w 77"/>
                <a:gd name="T5" fmla="*/ 25 h 51"/>
                <a:gd name="T6" fmla="*/ 61 w 77"/>
                <a:gd name="T7" fmla="*/ 0 h 51"/>
                <a:gd name="T8" fmla="*/ 48 w 77"/>
                <a:gd name="T9" fmla="*/ 19 h 51"/>
                <a:gd name="T10" fmla="*/ 31 w 77"/>
                <a:gd name="T11" fmla="*/ 31 h 51"/>
                <a:gd name="T12" fmla="*/ 14 w 77"/>
                <a:gd name="T13" fmla="*/ 36 h 51"/>
                <a:gd name="T14" fmla="*/ 1 w 77"/>
                <a:gd name="T15" fmla="*/ 4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51">
                  <a:moveTo>
                    <a:pt x="0" y="50"/>
                  </a:moveTo>
                  <a:cubicBezTo>
                    <a:pt x="8" y="51"/>
                    <a:pt x="18" y="44"/>
                    <a:pt x="26" y="42"/>
                  </a:cubicBezTo>
                  <a:cubicBezTo>
                    <a:pt x="34" y="39"/>
                    <a:pt x="40" y="35"/>
                    <a:pt x="47" y="31"/>
                  </a:cubicBezTo>
                  <a:cubicBezTo>
                    <a:pt x="56" y="25"/>
                    <a:pt x="77" y="14"/>
                    <a:pt x="69" y="0"/>
                  </a:cubicBezTo>
                  <a:cubicBezTo>
                    <a:pt x="65" y="9"/>
                    <a:pt x="61" y="15"/>
                    <a:pt x="54" y="22"/>
                  </a:cubicBezTo>
                  <a:cubicBezTo>
                    <a:pt x="48" y="27"/>
                    <a:pt x="41" y="33"/>
                    <a:pt x="34" y="37"/>
                  </a:cubicBezTo>
                  <a:cubicBezTo>
                    <a:pt x="29" y="39"/>
                    <a:pt x="23" y="41"/>
                    <a:pt x="17" y="43"/>
                  </a:cubicBezTo>
                  <a:cubicBezTo>
                    <a:pt x="13" y="45"/>
                    <a:pt x="4" y="47"/>
                    <a:pt x="1" y="5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5" name="Freeform 1128">
              <a:extLst>
                <a:ext uri="{FF2B5EF4-FFF2-40B4-BE49-F238E27FC236}">
                  <a16:creationId xmlns:a16="http://schemas.microsoft.com/office/drawing/2014/main" id="{EBA92054-D728-4B1E-AF3E-995429762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327"/>
              <a:ext cx="16" cy="21"/>
            </a:xfrm>
            <a:custGeom>
              <a:avLst/>
              <a:gdLst>
                <a:gd name="T0" fmla="*/ 0 w 16"/>
                <a:gd name="T1" fmla="*/ 19 h 22"/>
                <a:gd name="T2" fmla="*/ 16 w 16"/>
                <a:gd name="T3" fmla="*/ 0 h 22"/>
                <a:gd name="T4" fmla="*/ 1 w 16"/>
                <a:gd name="T5" fmla="*/ 1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2">
                  <a:moveTo>
                    <a:pt x="0" y="22"/>
                  </a:moveTo>
                  <a:cubicBezTo>
                    <a:pt x="4" y="16"/>
                    <a:pt x="16" y="9"/>
                    <a:pt x="16" y="0"/>
                  </a:cubicBezTo>
                  <a:cubicBezTo>
                    <a:pt x="16" y="8"/>
                    <a:pt x="8" y="20"/>
                    <a:pt x="1" y="2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6" name="Freeform 1129">
              <a:extLst>
                <a:ext uri="{FF2B5EF4-FFF2-40B4-BE49-F238E27FC236}">
                  <a16:creationId xmlns:a16="http://schemas.microsoft.com/office/drawing/2014/main" id="{A1DC35B6-B1BE-4F94-8CE0-BD8B77B7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304"/>
              <a:ext cx="36" cy="34"/>
            </a:xfrm>
            <a:custGeom>
              <a:avLst/>
              <a:gdLst>
                <a:gd name="T0" fmla="*/ 0 w 38"/>
                <a:gd name="T1" fmla="*/ 30 h 36"/>
                <a:gd name="T2" fmla="*/ 13 w 38"/>
                <a:gd name="T3" fmla="*/ 15 h 36"/>
                <a:gd name="T4" fmla="*/ 28 w 38"/>
                <a:gd name="T5" fmla="*/ 2 h 36"/>
                <a:gd name="T6" fmla="*/ 29 w 38"/>
                <a:gd name="T7" fmla="*/ 3 h 36"/>
                <a:gd name="T8" fmla="*/ 30 w 38"/>
                <a:gd name="T9" fmla="*/ 9 h 36"/>
                <a:gd name="T10" fmla="*/ 16 w 38"/>
                <a:gd name="T11" fmla="*/ 16 h 36"/>
                <a:gd name="T12" fmla="*/ 2 w 38"/>
                <a:gd name="T13" fmla="*/ 2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6">
                  <a:moveTo>
                    <a:pt x="0" y="36"/>
                  </a:moveTo>
                  <a:cubicBezTo>
                    <a:pt x="6" y="30"/>
                    <a:pt x="11" y="24"/>
                    <a:pt x="16" y="18"/>
                  </a:cubicBezTo>
                  <a:cubicBezTo>
                    <a:pt x="21" y="13"/>
                    <a:pt x="26" y="3"/>
                    <a:pt x="34" y="2"/>
                  </a:cubicBezTo>
                  <a:cubicBezTo>
                    <a:pt x="34" y="3"/>
                    <a:pt x="34" y="3"/>
                    <a:pt x="35" y="3"/>
                  </a:cubicBezTo>
                  <a:cubicBezTo>
                    <a:pt x="37" y="5"/>
                    <a:pt x="38" y="9"/>
                    <a:pt x="36" y="11"/>
                  </a:cubicBezTo>
                  <a:cubicBezTo>
                    <a:pt x="36" y="0"/>
                    <a:pt x="22" y="16"/>
                    <a:pt x="19" y="19"/>
                  </a:cubicBezTo>
                  <a:cubicBezTo>
                    <a:pt x="13" y="24"/>
                    <a:pt x="8" y="30"/>
                    <a:pt x="2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7" name="Freeform 1130">
              <a:extLst>
                <a:ext uri="{FF2B5EF4-FFF2-40B4-BE49-F238E27FC236}">
                  <a16:creationId xmlns:a16="http://schemas.microsoft.com/office/drawing/2014/main" id="{8165BBF1-A84D-44BD-A0E7-BDD652B5E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323"/>
              <a:ext cx="26" cy="22"/>
            </a:xfrm>
            <a:custGeom>
              <a:avLst/>
              <a:gdLst>
                <a:gd name="T0" fmla="*/ 0 w 27"/>
                <a:gd name="T1" fmla="*/ 18 h 23"/>
                <a:gd name="T2" fmla="*/ 1 w 27"/>
                <a:gd name="T3" fmla="*/ 16 h 23"/>
                <a:gd name="T4" fmla="*/ 5 w 27"/>
                <a:gd name="T5" fmla="*/ 13 h 23"/>
                <a:gd name="T6" fmla="*/ 13 w 27"/>
                <a:gd name="T7" fmla="*/ 9 h 23"/>
                <a:gd name="T8" fmla="*/ 24 w 27"/>
                <a:gd name="T9" fmla="*/ 3 h 23"/>
                <a:gd name="T10" fmla="*/ 0 w 27"/>
                <a:gd name="T11" fmla="*/ 2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3">
                  <a:moveTo>
                    <a:pt x="0" y="21"/>
                  </a:moveTo>
                  <a:cubicBezTo>
                    <a:pt x="0" y="22"/>
                    <a:pt x="0" y="20"/>
                    <a:pt x="1" y="19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8" y="14"/>
                    <a:pt x="10" y="11"/>
                    <a:pt x="13" y="9"/>
                  </a:cubicBezTo>
                  <a:cubicBezTo>
                    <a:pt x="16" y="7"/>
                    <a:pt x="24" y="0"/>
                    <a:pt x="27" y="3"/>
                  </a:cubicBezTo>
                  <a:cubicBezTo>
                    <a:pt x="18" y="9"/>
                    <a:pt x="8" y="15"/>
                    <a:pt x="0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8" name="Freeform 1131">
              <a:extLst>
                <a:ext uri="{FF2B5EF4-FFF2-40B4-BE49-F238E27FC236}">
                  <a16:creationId xmlns:a16="http://schemas.microsoft.com/office/drawing/2014/main" id="{2CC90E32-2870-4765-97E3-EE432975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362"/>
              <a:ext cx="52" cy="41"/>
            </a:xfrm>
            <a:custGeom>
              <a:avLst/>
              <a:gdLst>
                <a:gd name="T0" fmla="*/ 1 w 55"/>
                <a:gd name="T1" fmla="*/ 38 h 42"/>
                <a:gd name="T2" fmla="*/ 17 w 55"/>
                <a:gd name="T3" fmla="*/ 18 h 42"/>
                <a:gd name="T4" fmla="*/ 32 w 55"/>
                <a:gd name="T5" fmla="*/ 7 h 42"/>
                <a:gd name="T6" fmla="*/ 46 w 55"/>
                <a:gd name="T7" fmla="*/ 2 h 42"/>
                <a:gd name="T8" fmla="*/ 32 w 55"/>
                <a:gd name="T9" fmla="*/ 12 h 42"/>
                <a:gd name="T10" fmla="*/ 19 w 55"/>
                <a:gd name="T11" fmla="*/ 21 h 42"/>
                <a:gd name="T12" fmla="*/ 8 w 55"/>
                <a:gd name="T13" fmla="*/ 30 h 42"/>
                <a:gd name="T14" fmla="*/ 2 w 55"/>
                <a:gd name="T15" fmla="*/ 3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42">
                  <a:moveTo>
                    <a:pt x="1" y="41"/>
                  </a:moveTo>
                  <a:cubicBezTo>
                    <a:pt x="0" y="31"/>
                    <a:pt x="13" y="23"/>
                    <a:pt x="20" y="18"/>
                  </a:cubicBezTo>
                  <a:cubicBezTo>
                    <a:pt x="25" y="14"/>
                    <a:pt x="32" y="11"/>
                    <a:pt x="38" y="7"/>
                  </a:cubicBezTo>
                  <a:cubicBezTo>
                    <a:pt x="41" y="6"/>
                    <a:pt x="51" y="0"/>
                    <a:pt x="55" y="2"/>
                  </a:cubicBezTo>
                  <a:cubicBezTo>
                    <a:pt x="50" y="6"/>
                    <a:pt x="44" y="8"/>
                    <a:pt x="38" y="12"/>
                  </a:cubicBezTo>
                  <a:cubicBezTo>
                    <a:pt x="33" y="15"/>
                    <a:pt x="27" y="19"/>
                    <a:pt x="22" y="23"/>
                  </a:cubicBezTo>
                  <a:cubicBezTo>
                    <a:pt x="17" y="26"/>
                    <a:pt x="12" y="29"/>
                    <a:pt x="8" y="33"/>
                  </a:cubicBezTo>
                  <a:cubicBezTo>
                    <a:pt x="5" y="36"/>
                    <a:pt x="4" y="40"/>
                    <a:pt x="2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9" name="Freeform 1132">
              <a:extLst>
                <a:ext uri="{FF2B5EF4-FFF2-40B4-BE49-F238E27FC236}">
                  <a16:creationId xmlns:a16="http://schemas.microsoft.com/office/drawing/2014/main" id="{6AF1820C-41BF-4E04-911F-C1B042EE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579"/>
              <a:ext cx="101" cy="196"/>
            </a:xfrm>
            <a:custGeom>
              <a:avLst/>
              <a:gdLst>
                <a:gd name="T0" fmla="*/ 0 w 105"/>
                <a:gd name="T1" fmla="*/ 179 h 205"/>
                <a:gd name="T2" fmla="*/ 43 w 105"/>
                <a:gd name="T3" fmla="*/ 95 h 205"/>
                <a:gd name="T4" fmla="*/ 93 w 105"/>
                <a:gd name="T5" fmla="*/ 0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05">
                  <a:moveTo>
                    <a:pt x="0" y="205"/>
                  </a:moveTo>
                  <a:cubicBezTo>
                    <a:pt x="23" y="178"/>
                    <a:pt x="38" y="143"/>
                    <a:pt x="49" y="109"/>
                  </a:cubicBezTo>
                  <a:cubicBezTo>
                    <a:pt x="62" y="70"/>
                    <a:pt x="75" y="29"/>
                    <a:pt x="10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0" name="Freeform 1133">
              <a:extLst>
                <a:ext uri="{FF2B5EF4-FFF2-40B4-BE49-F238E27FC236}">
                  <a16:creationId xmlns:a16="http://schemas.microsoft.com/office/drawing/2014/main" id="{CD433309-04BE-47A7-B066-49391A0BF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625"/>
              <a:ext cx="90" cy="92"/>
            </a:xfrm>
            <a:custGeom>
              <a:avLst/>
              <a:gdLst>
                <a:gd name="T0" fmla="*/ 82 w 94"/>
                <a:gd name="T1" fmla="*/ 0 h 96"/>
                <a:gd name="T2" fmla="*/ 36 w 94"/>
                <a:gd name="T3" fmla="*/ 56 h 96"/>
                <a:gd name="T4" fmla="*/ 0 w 94"/>
                <a:gd name="T5" fmla="*/ 84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96">
                  <a:moveTo>
                    <a:pt x="94" y="0"/>
                  </a:moveTo>
                  <a:cubicBezTo>
                    <a:pt x="70" y="10"/>
                    <a:pt x="58" y="44"/>
                    <a:pt x="42" y="64"/>
                  </a:cubicBezTo>
                  <a:cubicBezTo>
                    <a:pt x="31" y="77"/>
                    <a:pt x="15" y="90"/>
                    <a:pt x="0" y="9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1" name="Freeform 1134">
              <a:extLst>
                <a:ext uri="{FF2B5EF4-FFF2-40B4-BE49-F238E27FC236}">
                  <a16:creationId xmlns:a16="http://schemas.microsoft.com/office/drawing/2014/main" id="{670F3CF0-8F8A-4F28-B1F3-90CB8A5FB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030"/>
              <a:ext cx="239" cy="125"/>
            </a:xfrm>
            <a:custGeom>
              <a:avLst/>
              <a:gdLst>
                <a:gd name="T0" fmla="*/ 207 w 249"/>
                <a:gd name="T1" fmla="*/ 88 h 131"/>
                <a:gd name="T2" fmla="*/ 178 w 249"/>
                <a:gd name="T3" fmla="*/ 73 h 131"/>
                <a:gd name="T4" fmla="*/ 175 w 249"/>
                <a:gd name="T5" fmla="*/ 71 h 131"/>
                <a:gd name="T6" fmla="*/ 123 w 249"/>
                <a:gd name="T7" fmla="*/ 34 h 131"/>
                <a:gd name="T8" fmla="*/ 108 w 249"/>
                <a:gd name="T9" fmla="*/ 18 h 131"/>
                <a:gd name="T10" fmla="*/ 73 w 249"/>
                <a:gd name="T11" fmla="*/ 1 h 131"/>
                <a:gd name="T12" fmla="*/ 81 w 249"/>
                <a:gd name="T13" fmla="*/ 29 h 131"/>
                <a:gd name="T14" fmla="*/ 35 w 249"/>
                <a:gd name="T15" fmla="*/ 51 h 131"/>
                <a:gd name="T16" fmla="*/ 54 w 249"/>
                <a:gd name="T17" fmla="*/ 86 h 131"/>
                <a:gd name="T18" fmla="*/ 4 w 249"/>
                <a:gd name="T19" fmla="*/ 105 h 131"/>
                <a:gd name="T20" fmla="*/ 32 w 249"/>
                <a:gd name="T21" fmla="*/ 111 h 131"/>
                <a:gd name="T22" fmla="*/ 67 w 249"/>
                <a:gd name="T23" fmla="*/ 112 h 131"/>
                <a:gd name="T24" fmla="*/ 100 w 249"/>
                <a:gd name="T25" fmla="*/ 108 h 131"/>
                <a:gd name="T26" fmla="*/ 100 w 249"/>
                <a:gd name="T27" fmla="*/ 106 h 131"/>
                <a:gd name="T28" fmla="*/ 169 w 249"/>
                <a:gd name="T29" fmla="*/ 99 h 131"/>
                <a:gd name="T30" fmla="*/ 180 w 249"/>
                <a:gd name="T31" fmla="*/ 102 h 131"/>
                <a:gd name="T32" fmla="*/ 203 w 249"/>
                <a:gd name="T33" fmla="*/ 102 h 131"/>
                <a:gd name="T34" fmla="*/ 218 w 249"/>
                <a:gd name="T35" fmla="*/ 98 h 131"/>
                <a:gd name="T36" fmla="*/ 207 w 249"/>
                <a:gd name="T37" fmla="*/ 88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4" y="101"/>
                  </a:moveTo>
                  <a:cubicBezTo>
                    <a:pt x="223" y="95"/>
                    <a:pt x="212" y="89"/>
                    <a:pt x="201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0" y="66"/>
                    <a:pt x="168" y="50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8"/>
                    <a:pt x="100" y="0"/>
                    <a:pt x="82" y="1"/>
                  </a:cubicBezTo>
                  <a:cubicBezTo>
                    <a:pt x="78" y="9"/>
                    <a:pt x="85" y="23"/>
                    <a:pt x="92" y="33"/>
                  </a:cubicBezTo>
                  <a:cubicBezTo>
                    <a:pt x="65" y="33"/>
                    <a:pt x="44" y="43"/>
                    <a:pt x="40" y="59"/>
                  </a:cubicBezTo>
                  <a:cubicBezTo>
                    <a:pt x="36" y="71"/>
                    <a:pt x="45" y="86"/>
                    <a:pt x="60" y="98"/>
                  </a:cubicBezTo>
                  <a:cubicBezTo>
                    <a:pt x="36" y="101"/>
                    <a:pt x="0" y="110"/>
                    <a:pt x="4" y="121"/>
                  </a:cubicBezTo>
                  <a:cubicBezTo>
                    <a:pt x="7" y="128"/>
                    <a:pt x="29" y="128"/>
                    <a:pt x="35" y="128"/>
                  </a:cubicBezTo>
                  <a:cubicBezTo>
                    <a:pt x="48" y="130"/>
                    <a:pt x="62" y="131"/>
                    <a:pt x="76" y="129"/>
                  </a:cubicBezTo>
                  <a:cubicBezTo>
                    <a:pt x="85" y="128"/>
                    <a:pt x="105" y="129"/>
                    <a:pt x="112" y="124"/>
                  </a:cubicBezTo>
                  <a:cubicBezTo>
                    <a:pt x="112" y="123"/>
                    <a:pt x="113" y="123"/>
                    <a:pt x="113" y="122"/>
                  </a:cubicBezTo>
                  <a:cubicBezTo>
                    <a:pt x="146" y="130"/>
                    <a:pt x="175" y="126"/>
                    <a:pt x="191" y="114"/>
                  </a:cubicBezTo>
                  <a:cubicBezTo>
                    <a:pt x="195" y="115"/>
                    <a:pt x="199" y="116"/>
                    <a:pt x="204" y="117"/>
                  </a:cubicBezTo>
                  <a:cubicBezTo>
                    <a:pt x="212" y="118"/>
                    <a:pt x="221" y="117"/>
                    <a:pt x="229" y="117"/>
                  </a:cubicBezTo>
                  <a:cubicBezTo>
                    <a:pt x="233" y="117"/>
                    <a:pt x="246" y="118"/>
                    <a:pt x="247" y="113"/>
                  </a:cubicBezTo>
                  <a:cubicBezTo>
                    <a:pt x="249" y="108"/>
                    <a:pt x="238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62" name="Freeform 1135">
              <a:extLst>
                <a:ext uri="{FF2B5EF4-FFF2-40B4-BE49-F238E27FC236}">
                  <a16:creationId xmlns:a16="http://schemas.microsoft.com/office/drawing/2014/main" id="{6EFDD8BC-0F18-4D3C-8964-F2EAD11B4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1136"/>
              <a:ext cx="99" cy="15"/>
            </a:xfrm>
            <a:custGeom>
              <a:avLst/>
              <a:gdLst>
                <a:gd name="T0" fmla="*/ 8 w 103"/>
                <a:gd name="T1" fmla="*/ 5 h 15"/>
                <a:gd name="T2" fmla="*/ 12 w 103"/>
                <a:gd name="T3" fmla="*/ 13 h 15"/>
                <a:gd name="T4" fmla="*/ 28 w 103"/>
                <a:gd name="T5" fmla="*/ 14 h 15"/>
                <a:gd name="T6" fmla="*/ 50 w 103"/>
                <a:gd name="T7" fmla="*/ 14 h 15"/>
                <a:gd name="T8" fmla="*/ 73 w 103"/>
                <a:gd name="T9" fmla="*/ 13 h 15"/>
                <a:gd name="T10" fmla="*/ 91 w 103"/>
                <a:gd name="T11" fmla="*/ 4 h 15"/>
                <a:gd name="T12" fmla="*/ 82 w 103"/>
                <a:gd name="T13" fmla="*/ 5 h 15"/>
                <a:gd name="T14" fmla="*/ 70 w 103"/>
                <a:gd name="T15" fmla="*/ 5 h 15"/>
                <a:gd name="T16" fmla="*/ 48 w 103"/>
                <a:gd name="T17" fmla="*/ 4 h 15"/>
                <a:gd name="T18" fmla="*/ 27 w 103"/>
                <a:gd name="T19" fmla="*/ 3 h 15"/>
                <a:gd name="T20" fmla="*/ 8 w 103"/>
                <a:gd name="T21" fmla="*/ 2 h 15"/>
                <a:gd name="T22" fmla="*/ 7 w 103"/>
                <a:gd name="T23" fmla="*/ 4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5"/>
                  </a:moveTo>
                  <a:cubicBezTo>
                    <a:pt x="0" y="7"/>
                    <a:pt x="11" y="12"/>
                    <a:pt x="14" y="13"/>
                  </a:cubicBezTo>
                  <a:cubicBezTo>
                    <a:pt x="20" y="13"/>
                    <a:pt x="26" y="13"/>
                    <a:pt x="31" y="14"/>
                  </a:cubicBezTo>
                  <a:cubicBezTo>
                    <a:pt x="40" y="14"/>
                    <a:pt x="48" y="15"/>
                    <a:pt x="56" y="14"/>
                  </a:cubicBezTo>
                  <a:cubicBezTo>
                    <a:pt x="65" y="14"/>
                    <a:pt x="73" y="14"/>
                    <a:pt x="82" y="13"/>
                  </a:cubicBezTo>
                  <a:cubicBezTo>
                    <a:pt x="87" y="12"/>
                    <a:pt x="102" y="10"/>
                    <a:pt x="103" y="4"/>
                  </a:cubicBezTo>
                  <a:cubicBezTo>
                    <a:pt x="100" y="3"/>
                    <a:pt x="96" y="5"/>
                    <a:pt x="92" y="5"/>
                  </a:cubicBezTo>
                  <a:cubicBezTo>
                    <a:pt x="88" y="5"/>
                    <a:pt x="84" y="5"/>
                    <a:pt x="79" y="5"/>
                  </a:cubicBezTo>
                  <a:cubicBezTo>
                    <a:pt x="70" y="5"/>
                    <a:pt x="62" y="4"/>
                    <a:pt x="54" y="4"/>
                  </a:cubicBezTo>
                  <a:cubicBezTo>
                    <a:pt x="46" y="4"/>
                    <a:pt x="38" y="4"/>
                    <a:pt x="30" y="3"/>
                  </a:cubicBezTo>
                  <a:cubicBezTo>
                    <a:pt x="23" y="3"/>
                    <a:pt x="16" y="0"/>
                    <a:pt x="8" y="2"/>
                  </a:cubicBezTo>
                  <a:cubicBezTo>
                    <a:pt x="8" y="3"/>
                    <a:pt x="8" y="3"/>
                    <a:pt x="7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3" name="Freeform 1136">
              <a:extLst>
                <a:ext uri="{FF2B5EF4-FFF2-40B4-BE49-F238E27FC236}">
                  <a16:creationId xmlns:a16="http://schemas.microsoft.com/office/drawing/2014/main" id="{6A070AB0-C756-4F59-AAC2-EEF7A5350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130"/>
              <a:ext cx="58" cy="18"/>
            </a:xfrm>
            <a:custGeom>
              <a:avLst/>
              <a:gdLst>
                <a:gd name="T0" fmla="*/ 0 w 60"/>
                <a:gd name="T1" fmla="*/ 13 h 19"/>
                <a:gd name="T2" fmla="*/ 12 w 60"/>
                <a:gd name="T3" fmla="*/ 8 h 19"/>
                <a:gd name="T4" fmla="*/ 26 w 60"/>
                <a:gd name="T5" fmla="*/ 4 h 19"/>
                <a:gd name="T6" fmla="*/ 43 w 60"/>
                <a:gd name="T7" fmla="*/ 3 h 19"/>
                <a:gd name="T8" fmla="*/ 54 w 60"/>
                <a:gd name="T9" fmla="*/ 9 h 19"/>
                <a:gd name="T10" fmla="*/ 30 w 60"/>
                <a:gd name="T11" fmla="*/ 15 h 19"/>
                <a:gd name="T12" fmla="*/ 4 w 60"/>
                <a:gd name="T13" fmla="*/ 1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6"/>
                  </a:moveTo>
                  <a:cubicBezTo>
                    <a:pt x="6" y="15"/>
                    <a:pt x="8" y="12"/>
                    <a:pt x="12" y="8"/>
                  </a:cubicBezTo>
                  <a:cubicBezTo>
                    <a:pt x="17" y="5"/>
                    <a:pt x="24" y="4"/>
                    <a:pt x="29" y="4"/>
                  </a:cubicBezTo>
                  <a:cubicBezTo>
                    <a:pt x="36" y="3"/>
                    <a:pt x="42" y="0"/>
                    <a:pt x="48" y="3"/>
                  </a:cubicBezTo>
                  <a:cubicBezTo>
                    <a:pt x="53" y="5"/>
                    <a:pt x="56" y="10"/>
                    <a:pt x="60" y="11"/>
                  </a:cubicBezTo>
                  <a:cubicBezTo>
                    <a:pt x="57" y="18"/>
                    <a:pt x="39" y="18"/>
                    <a:pt x="33" y="18"/>
                  </a:cubicBezTo>
                  <a:cubicBezTo>
                    <a:pt x="23" y="19"/>
                    <a:pt x="10" y="19"/>
                    <a:pt x="4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4" name="Freeform 1137">
              <a:extLst>
                <a:ext uri="{FF2B5EF4-FFF2-40B4-BE49-F238E27FC236}">
                  <a16:creationId xmlns:a16="http://schemas.microsoft.com/office/drawing/2014/main" id="{4DA1FE65-F128-4E20-B46E-5DF0875A3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079"/>
              <a:ext cx="46" cy="43"/>
            </a:xfrm>
            <a:custGeom>
              <a:avLst/>
              <a:gdLst>
                <a:gd name="T0" fmla="*/ 7 w 48"/>
                <a:gd name="T1" fmla="*/ 0 h 45"/>
                <a:gd name="T2" fmla="*/ 3 w 48"/>
                <a:gd name="T3" fmla="*/ 18 h 45"/>
                <a:gd name="T4" fmla="*/ 12 w 48"/>
                <a:gd name="T5" fmla="*/ 31 h 45"/>
                <a:gd name="T6" fmla="*/ 42 w 48"/>
                <a:gd name="T7" fmla="*/ 34 h 45"/>
                <a:gd name="T8" fmla="*/ 10 w 48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7" y="0"/>
                  </a:moveTo>
                  <a:cubicBezTo>
                    <a:pt x="4" y="6"/>
                    <a:pt x="0" y="13"/>
                    <a:pt x="3" y="21"/>
                  </a:cubicBezTo>
                  <a:cubicBezTo>
                    <a:pt x="5" y="26"/>
                    <a:pt x="11" y="32"/>
                    <a:pt x="15" y="36"/>
                  </a:cubicBezTo>
                  <a:cubicBezTo>
                    <a:pt x="24" y="45"/>
                    <a:pt x="37" y="43"/>
                    <a:pt x="48" y="40"/>
                  </a:cubicBezTo>
                  <a:cubicBezTo>
                    <a:pt x="34" y="28"/>
                    <a:pt x="14" y="20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5" name="Freeform 1138">
              <a:extLst>
                <a:ext uri="{FF2B5EF4-FFF2-40B4-BE49-F238E27FC236}">
                  <a16:creationId xmlns:a16="http://schemas.microsoft.com/office/drawing/2014/main" id="{95F5280D-6E73-451F-924C-9261DF816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035"/>
              <a:ext cx="25" cy="41"/>
            </a:xfrm>
            <a:custGeom>
              <a:avLst/>
              <a:gdLst>
                <a:gd name="T0" fmla="*/ 7 w 26"/>
                <a:gd name="T1" fmla="*/ 1 h 43"/>
                <a:gd name="T2" fmla="*/ 13 w 26"/>
                <a:gd name="T3" fmla="*/ 21 h 43"/>
                <a:gd name="T4" fmla="*/ 16 w 26"/>
                <a:gd name="T5" fmla="*/ 37 h 43"/>
                <a:gd name="T6" fmla="*/ 17 w 26"/>
                <a:gd name="T7" fmla="*/ 12 h 43"/>
                <a:gd name="T8" fmla="*/ 16 w 26"/>
                <a:gd name="T9" fmla="*/ 2 h 43"/>
                <a:gd name="T10" fmla="*/ 8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7" y="1"/>
                  </a:moveTo>
                  <a:cubicBezTo>
                    <a:pt x="0" y="6"/>
                    <a:pt x="12" y="19"/>
                    <a:pt x="14" y="24"/>
                  </a:cubicBezTo>
                  <a:cubicBezTo>
                    <a:pt x="17" y="30"/>
                    <a:pt x="17" y="37"/>
                    <a:pt x="19" y="43"/>
                  </a:cubicBezTo>
                  <a:cubicBezTo>
                    <a:pt x="26" y="40"/>
                    <a:pt x="18" y="22"/>
                    <a:pt x="20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5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6" name="Freeform 1139">
              <a:extLst>
                <a:ext uri="{FF2B5EF4-FFF2-40B4-BE49-F238E27FC236}">
                  <a16:creationId xmlns:a16="http://schemas.microsoft.com/office/drawing/2014/main" id="{F8B685A8-C0F9-4701-B253-A68E758AA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094"/>
              <a:ext cx="27" cy="27"/>
            </a:xfrm>
            <a:custGeom>
              <a:avLst/>
              <a:gdLst>
                <a:gd name="T0" fmla="*/ 0 w 28"/>
                <a:gd name="T1" fmla="*/ 0 h 28"/>
                <a:gd name="T2" fmla="*/ 12 w 28"/>
                <a:gd name="T3" fmla="*/ 17 h 28"/>
                <a:gd name="T4" fmla="*/ 25 w 28"/>
                <a:gd name="T5" fmla="*/ 21 h 28"/>
                <a:gd name="T6" fmla="*/ 18 w 28"/>
                <a:gd name="T7" fmla="*/ 17 h 28"/>
                <a:gd name="T8" fmla="*/ 10 w 28"/>
                <a:gd name="T9" fmla="*/ 13 h 28"/>
                <a:gd name="T10" fmla="*/ 0 w 28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0" y="8"/>
                    <a:pt x="6" y="15"/>
                    <a:pt x="12" y="20"/>
                  </a:cubicBezTo>
                  <a:cubicBezTo>
                    <a:pt x="16" y="22"/>
                    <a:pt x="24" y="28"/>
                    <a:pt x="28" y="24"/>
                  </a:cubicBezTo>
                  <a:cubicBezTo>
                    <a:pt x="27" y="22"/>
                    <a:pt x="23" y="21"/>
                    <a:pt x="21" y="20"/>
                  </a:cubicBezTo>
                  <a:cubicBezTo>
                    <a:pt x="17" y="18"/>
                    <a:pt x="13" y="16"/>
                    <a:pt x="10" y="13"/>
                  </a:cubicBezTo>
                  <a:cubicBezTo>
                    <a:pt x="6" y="9"/>
                    <a:pt x="3" y="4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7" name="Freeform 1140">
              <a:extLst>
                <a:ext uri="{FF2B5EF4-FFF2-40B4-BE49-F238E27FC236}">
                  <a16:creationId xmlns:a16="http://schemas.microsoft.com/office/drawing/2014/main" id="{214DE4CC-4454-492F-8FC6-2AFECF756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139"/>
              <a:ext cx="46" cy="8"/>
            </a:xfrm>
            <a:custGeom>
              <a:avLst/>
              <a:gdLst>
                <a:gd name="T0" fmla="*/ 0 w 48"/>
                <a:gd name="T1" fmla="*/ 5 h 8"/>
                <a:gd name="T2" fmla="*/ 12 w 48"/>
                <a:gd name="T3" fmla="*/ 7 h 8"/>
                <a:gd name="T4" fmla="*/ 24 w 48"/>
                <a:gd name="T5" fmla="*/ 7 h 8"/>
                <a:gd name="T6" fmla="*/ 34 w 48"/>
                <a:gd name="T7" fmla="*/ 5 h 8"/>
                <a:gd name="T8" fmla="*/ 42 w 48"/>
                <a:gd name="T9" fmla="*/ 2 h 8"/>
                <a:gd name="T10" fmla="*/ 33 w 48"/>
                <a:gd name="T11" fmla="*/ 3 h 8"/>
                <a:gd name="T12" fmla="*/ 18 w 48"/>
                <a:gd name="T13" fmla="*/ 6 h 8"/>
                <a:gd name="T14" fmla="*/ 1 w 48"/>
                <a:gd name="T15" fmla="*/ 6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5"/>
                  </a:moveTo>
                  <a:cubicBezTo>
                    <a:pt x="3" y="6"/>
                    <a:pt x="8" y="7"/>
                    <a:pt x="12" y="7"/>
                  </a:cubicBezTo>
                  <a:cubicBezTo>
                    <a:pt x="17" y="8"/>
                    <a:pt x="22" y="7"/>
                    <a:pt x="27" y="7"/>
                  </a:cubicBezTo>
                  <a:cubicBezTo>
                    <a:pt x="31" y="7"/>
                    <a:pt x="35" y="6"/>
                    <a:pt x="39" y="5"/>
                  </a:cubicBezTo>
                  <a:cubicBezTo>
                    <a:pt x="42" y="4"/>
                    <a:pt x="47" y="4"/>
                    <a:pt x="48" y="2"/>
                  </a:cubicBezTo>
                  <a:cubicBezTo>
                    <a:pt x="46" y="0"/>
                    <a:pt x="40" y="3"/>
                    <a:pt x="37" y="3"/>
                  </a:cubicBezTo>
                  <a:cubicBezTo>
                    <a:pt x="32" y="5"/>
                    <a:pt x="26" y="6"/>
                    <a:pt x="21" y="6"/>
                  </a:cubicBezTo>
                  <a:cubicBezTo>
                    <a:pt x="14" y="7"/>
                    <a:pt x="7" y="8"/>
                    <a:pt x="1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8" name="Freeform 1141">
              <a:extLst>
                <a:ext uri="{FF2B5EF4-FFF2-40B4-BE49-F238E27FC236}">
                  <a16:creationId xmlns:a16="http://schemas.microsoft.com/office/drawing/2014/main" id="{F7642334-74C9-4984-BD11-E5112C03F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141"/>
              <a:ext cx="60" cy="9"/>
            </a:xfrm>
            <a:custGeom>
              <a:avLst/>
              <a:gdLst>
                <a:gd name="T0" fmla="*/ 4 w 63"/>
                <a:gd name="T1" fmla="*/ 0 h 9"/>
                <a:gd name="T2" fmla="*/ 6 w 63"/>
                <a:gd name="T3" fmla="*/ 6 h 9"/>
                <a:gd name="T4" fmla="*/ 21 w 63"/>
                <a:gd name="T5" fmla="*/ 8 h 9"/>
                <a:gd name="T6" fmla="*/ 39 w 63"/>
                <a:gd name="T7" fmla="*/ 7 h 9"/>
                <a:gd name="T8" fmla="*/ 54 w 63"/>
                <a:gd name="T9" fmla="*/ 4 h 9"/>
                <a:gd name="T10" fmla="*/ 21 w 63"/>
                <a:gd name="T11" fmla="*/ 8 h 9"/>
                <a:gd name="T12" fmla="*/ 6 w 63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9">
                  <a:moveTo>
                    <a:pt x="4" y="0"/>
                  </a:moveTo>
                  <a:cubicBezTo>
                    <a:pt x="0" y="2"/>
                    <a:pt x="4" y="5"/>
                    <a:pt x="6" y="6"/>
                  </a:cubicBezTo>
                  <a:cubicBezTo>
                    <a:pt x="12" y="9"/>
                    <a:pt x="18" y="8"/>
                    <a:pt x="24" y="8"/>
                  </a:cubicBezTo>
                  <a:cubicBezTo>
                    <a:pt x="31" y="8"/>
                    <a:pt x="38" y="8"/>
                    <a:pt x="45" y="7"/>
                  </a:cubicBezTo>
                  <a:cubicBezTo>
                    <a:pt x="51" y="6"/>
                    <a:pt x="57" y="6"/>
                    <a:pt x="63" y="4"/>
                  </a:cubicBezTo>
                  <a:cubicBezTo>
                    <a:pt x="50" y="4"/>
                    <a:pt x="37" y="7"/>
                    <a:pt x="24" y="8"/>
                  </a:cubicBezTo>
                  <a:cubicBezTo>
                    <a:pt x="18" y="9"/>
                    <a:pt x="7" y="8"/>
                    <a:pt x="6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9" name="Freeform 1142">
              <a:extLst>
                <a:ext uri="{FF2B5EF4-FFF2-40B4-BE49-F238E27FC236}">
                  <a16:creationId xmlns:a16="http://schemas.microsoft.com/office/drawing/2014/main" id="{4E9C89CB-5890-4590-9C81-94B7C3751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034"/>
              <a:ext cx="29" cy="14"/>
            </a:xfrm>
            <a:custGeom>
              <a:avLst/>
              <a:gdLst>
                <a:gd name="T0" fmla="*/ 0 w 30"/>
                <a:gd name="T1" fmla="*/ 2 h 15"/>
                <a:gd name="T2" fmla="*/ 6 w 30"/>
                <a:gd name="T3" fmla="*/ 1 h 15"/>
                <a:gd name="T4" fmla="*/ 15 w 30"/>
                <a:gd name="T5" fmla="*/ 3 h 15"/>
                <a:gd name="T6" fmla="*/ 27 w 30"/>
                <a:gd name="T7" fmla="*/ 12 h 15"/>
                <a:gd name="T8" fmla="*/ 19 w 30"/>
                <a:gd name="T9" fmla="*/ 7 h 15"/>
                <a:gd name="T10" fmla="*/ 14 w 30"/>
                <a:gd name="T11" fmla="*/ 5 h 15"/>
                <a:gd name="T12" fmla="*/ 0 w 30"/>
                <a:gd name="T13" fmla="*/ 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5">
                  <a:moveTo>
                    <a:pt x="0" y="2"/>
                  </a:moveTo>
                  <a:cubicBezTo>
                    <a:pt x="1" y="1"/>
                    <a:pt x="4" y="0"/>
                    <a:pt x="6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20" y="6"/>
                    <a:pt x="26" y="10"/>
                    <a:pt x="30" y="15"/>
                  </a:cubicBezTo>
                  <a:cubicBezTo>
                    <a:pt x="27" y="15"/>
                    <a:pt x="24" y="12"/>
                    <a:pt x="22" y="10"/>
                  </a:cubicBezTo>
                  <a:cubicBezTo>
                    <a:pt x="19" y="8"/>
                    <a:pt x="17" y="6"/>
                    <a:pt x="14" y="5"/>
                  </a:cubicBezTo>
                  <a:cubicBezTo>
                    <a:pt x="10" y="4"/>
                    <a:pt x="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" name="Freeform 1143">
              <a:extLst>
                <a:ext uri="{FF2B5EF4-FFF2-40B4-BE49-F238E27FC236}">
                  <a16:creationId xmlns:a16="http://schemas.microsoft.com/office/drawing/2014/main" id="{82485155-2CD6-4E50-8B99-3214FECF1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111"/>
              <a:ext cx="46" cy="28"/>
            </a:xfrm>
            <a:custGeom>
              <a:avLst/>
              <a:gdLst>
                <a:gd name="T0" fmla="*/ 36 w 48"/>
                <a:gd name="T1" fmla="*/ 26 h 29"/>
                <a:gd name="T2" fmla="*/ 41 w 48"/>
                <a:gd name="T3" fmla="*/ 25 h 29"/>
                <a:gd name="T4" fmla="*/ 40 w 48"/>
                <a:gd name="T5" fmla="*/ 21 h 29"/>
                <a:gd name="T6" fmla="*/ 33 w 48"/>
                <a:gd name="T7" fmla="*/ 15 h 29"/>
                <a:gd name="T8" fmla="*/ 11 w 48"/>
                <a:gd name="T9" fmla="*/ 5 h 29"/>
                <a:gd name="T10" fmla="*/ 0 w 48"/>
                <a:gd name="T11" fmla="*/ 0 h 29"/>
                <a:gd name="T12" fmla="*/ 6 w 48"/>
                <a:gd name="T13" fmla="*/ 3 h 29"/>
                <a:gd name="T14" fmla="*/ 11 w 48"/>
                <a:gd name="T15" fmla="*/ 7 h 29"/>
                <a:gd name="T16" fmla="*/ 23 w 48"/>
                <a:gd name="T17" fmla="*/ 14 h 29"/>
                <a:gd name="T18" fmla="*/ 34 w 48"/>
                <a:gd name="T19" fmla="*/ 20 h 29"/>
                <a:gd name="T20" fmla="*/ 35 w 48"/>
                <a:gd name="T21" fmla="*/ 26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2" y="29"/>
                  </a:moveTo>
                  <a:cubicBezTo>
                    <a:pt x="43" y="29"/>
                    <a:pt x="45" y="29"/>
                    <a:pt x="47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4" y="21"/>
                    <a:pt x="40" y="20"/>
                    <a:pt x="36" y="18"/>
                  </a:cubicBezTo>
                  <a:cubicBezTo>
                    <a:pt x="28" y="14"/>
                    <a:pt x="20" y="9"/>
                    <a:pt x="11" y="5"/>
                  </a:cubicBezTo>
                  <a:cubicBezTo>
                    <a:pt x="8" y="4"/>
                    <a:pt x="4" y="1"/>
                    <a:pt x="0" y="0"/>
                  </a:cubicBezTo>
                  <a:cubicBezTo>
                    <a:pt x="2" y="0"/>
                    <a:pt x="5" y="2"/>
                    <a:pt x="6" y="3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6" y="9"/>
                    <a:pt x="21" y="12"/>
                    <a:pt x="26" y="15"/>
                  </a:cubicBezTo>
                  <a:cubicBezTo>
                    <a:pt x="30" y="17"/>
                    <a:pt x="34" y="20"/>
                    <a:pt x="38" y="23"/>
                  </a:cubicBezTo>
                  <a:cubicBezTo>
                    <a:pt x="39" y="24"/>
                    <a:pt x="42" y="27"/>
                    <a:pt x="41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1" name="Freeform 1144">
              <a:extLst>
                <a:ext uri="{FF2B5EF4-FFF2-40B4-BE49-F238E27FC236}">
                  <a16:creationId xmlns:a16="http://schemas.microsoft.com/office/drawing/2014/main" id="{C112D87E-D88C-4D4E-8742-555DFE0A2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789"/>
              <a:ext cx="58" cy="42"/>
            </a:xfrm>
            <a:custGeom>
              <a:avLst/>
              <a:gdLst>
                <a:gd name="T0" fmla="*/ 0 w 60"/>
                <a:gd name="T1" fmla="*/ 21 h 44"/>
                <a:gd name="T2" fmla="*/ 51 w 60"/>
                <a:gd name="T3" fmla="*/ 8 h 44"/>
                <a:gd name="T4" fmla="*/ 15 w 60"/>
                <a:gd name="T5" fmla="*/ 38 h 44"/>
                <a:gd name="T6" fmla="*/ 0 w 60"/>
                <a:gd name="T7" fmla="*/ 2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4">
                  <a:moveTo>
                    <a:pt x="0" y="24"/>
                  </a:moveTo>
                  <a:cubicBezTo>
                    <a:pt x="8" y="13"/>
                    <a:pt x="44" y="0"/>
                    <a:pt x="57" y="8"/>
                  </a:cubicBezTo>
                  <a:cubicBezTo>
                    <a:pt x="60" y="23"/>
                    <a:pt x="27" y="36"/>
                    <a:pt x="17" y="44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72" name="Freeform 1145">
              <a:extLst>
                <a:ext uri="{FF2B5EF4-FFF2-40B4-BE49-F238E27FC236}">
                  <a16:creationId xmlns:a16="http://schemas.microsoft.com/office/drawing/2014/main" id="{6DA4737C-E120-4568-B0A8-F132EE261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760"/>
              <a:ext cx="218" cy="103"/>
            </a:xfrm>
            <a:custGeom>
              <a:avLst/>
              <a:gdLst>
                <a:gd name="T0" fmla="*/ 166 w 227"/>
                <a:gd name="T1" fmla="*/ 37 h 108"/>
                <a:gd name="T2" fmla="*/ 185 w 227"/>
                <a:gd name="T3" fmla="*/ 20 h 108"/>
                <a:gd name="T4" fmla="*/ 185 w 227"/>
                <a:gd name="T5" fmla="*/ 3 h 108"/>
                <a:gd name="T6" fmla="*/ 157 w 227"/>
                <a:gd name="T7" fmla="*/ 15 h 108"/>
                <a:gd name="T8" fmla="*/ 123 w 227"/>
                <a:gd name="T9" fmla="*/ 30 h 108"/>
                <a:gd name="T10" fmla="*/ 50 w 227"/>
                <a:gd name="T11" fmla="*/ 48 h 108"/>
                <a:gd name="T12" fmla="*/ 50 w 227"/>
                <a:gd name="T13" fmla="*/ 49 h 108"/>
                <a:gd name="T14" fmla="*/ 36 w 227"/>
                <a:gd name="T15" fmla="*/ 61 h 108"/>
                <a:gd name="T16" fmla="*/ 10 w 227"/>
                <a:gd name="T17" fmla="*/ 78 h 108"/>
                <a:gd name="T18" fmla="*/ 45 w 227"/>
                <a:gd name="T19" fmla="*/ 85 h 108"/>
                <a:gd name="T20" fmla="*/ 74 w 227"/>
                <a:gd name="T21" fmla="*/ 72 h 108"/>
                <a:gd name="T22" fmla="*/ 77 w 227"/>
                <a:gd name="T23" fmla="*/ 71 h 108"/>
                <a:gd name="T24" fmla="*/ 123 w 227"/>
                <a:gd name="T25" fmla="*/ 83 h 108"/>
                <a:gd name="T26" fmla="*/ 200 w 227"/>
                <a:gd name="T27" fmla="*/ 65 h 108"/>
                <a:gd name="T28" fmla="*/ 166 w 227"/>
                <a:gd name="T29" fmla="*/ 37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7" h="108">
                  <a:moveTo>
                    <a:pt x="187" y="43"/>
                  </a:moveTo>
                  <a:cubicBezTo>
                    <a:pt x="194" y="37"/>
                    <a:pt x="202" y="31"/>
                    <a:pt x="209" y="23"/>
                  </a:cubicBezTo>
                  <a:cubicBezTo>
                    <a:pt x="217" y="14"/>
                    <a:pt x="227" y="0"/>
                    <a:pt x="209" y="3"/>
                  </a:cubicBezTo>
                  <a:cubicBezTo>
                    <a:pt x="197" y="5"/>
                    <a:pt x="188" y="13"/>
                    <a:pt x="177" y="18"/>
                  </a:cubicBezTo>
                  <a:cubicBezTo>
                    <a:pt x="166" y="23"/>
                    <a:pt x="152" y="30"/>
                    <a:pt x="139" y="34"/>
                  </a:cubicBezTo>
                  <a:cubicBezTo>
                    <a:pt x="95" y="30"/>
                    <a:pt x="58" y="40"/>
                    <a:pt x="56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2" y="61"/>
                    <a:pt x="47" y="66"/>
                    <a:pt x="42" y="70"/>
                  </a:cubicBezTo>
                  <a:cubicBezTo>
                    <a:pt x="34" y="77"/>
                    <a:pt x="15" y="82"/>
                    <a:pt x="10" y="90"/>
                  </a:cubicBezTo>
                  <a:cubicBezTo>
                    <a:pt x="0" y="108"/>
                    <a:pt x="43" y="100"/>
                    <a:pt x="51" y="98"/>
                  </a:cubicBezTo>
                  <a:cubicBezTo>
                    <a:pt x="62" y="94"/>
                    <a:pt x="73" y="89"/>
                    <a:pt x="83" y="83"/>
                  </a:cubicBezTo>
                  <a:cubicBezTo>
                    <a:pt x="84" y="83"/>
                    <a:pt x="85" y="83"/>
                    <a:pt x="86" y="82"/>
                  </a:cubicBezTo>
                  <a:cubicBezTo>
                    <a:pt x="100" y="88"/>
                    <a:pt x="118" y="93"/>
                    <a:pt x="138" y="95"/>
                  </a:cubicBezTo>
                  <a:cubicBezTo>
                    <a:pt x="185" y="100"/>
                    <a:pt x="224" y="91"/>
                    <a:pt x="226" y="74"/>
                  </a:cubicBezTo>
                  <a:cubicBezTo>
                    <a:pt x="227" y="63"/>
                    <a:pt x="211" y="51"/>
                    <a:pt x="187" y="4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73" name="Freeform 1146">
              <a:extLst>
                <a:ext uri="{FF2B5EF4-FFF2-40B4-BE49-F238E27FC236}">
                  <a16:creationId xmlns:a16="http://schemas.microsoft.com/office/drawing/2014/main" id="{E7C82390-5148-4796-B530-0E51058FA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825"/>
              <a:ext cx="82" cy="28"/>
            </a:xfrm>
            <a:custGeom>
              <a:avLst/>
              <a:gdLst>
                <a:gd name="T0" fmla="*/ 1 w 86"/>
                <a:gd name="T1" fmla="*/ 18 h 29"/>
                <a:gd name="T2" fmla="*/ 8 w 86"/>
                <a:gd name="T3" fmla="*/ 25 h 29"/>
                <a:gd name="T4" fmla="*/ 19 w 86"/>
                <a:gd name="T5" fmla="*/ 25 h 29"/>
                <a:gd name="T6" fmla="*/ 43 w 86"/>
                <a:gd name="T7" fmla="*/ 16 h 29"/>
                <a:gd name="T8" fmla="*/ 64 w 86"/>
                <a:gd name="T9" fmla="*/ 7 h 29"/>
                <a:gd name="T10" fmla="*/ 68 w 86"/>
                <a:gd name="T11" fmla="*/ 2 h 29"/>
                <a:gd name="T12" fmla="*/ 50 w 86"/>
                <a:gd name="T13" fmla="*/ 7 h 29"/>
                <a:gd name="T14" fmla="*/ 19 w 86"/>
                <a:gd name="T15" fmla="*/ 15 h 29"/>
                <a:gd name="T16" fmla="*/ 10 w 86"/>
                <a:gd name="T17" fmla="*/ 14 h 29"/>
                <a:gd name="T18" fmla="*/ 1 w 86"/>
                <a:gd name="T19" fmla="*/ 2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29">
                  <a:moveTo>
                    <a:pt x="1" y="21"/>
                  </a:moveTo>
                  <a:cubicBezTo>
                    <a:pt x="0" y="28"/>
                    <a:pt x="3" y="28"/>
                    <a:pt x="8" y="28"/>
                  </a:cubicBezTo>
                  <a:cubicBezTo>
                    <a:pt x="13" y="29"/>
                    <a:pt x="18" y="29"/>
                    <a:pt x="22" y="28"/>
                  </a:cubicBezTo>
                  <a:cubicBezTo>
                    <a:pt x="31" y="26"/>
                    <a:pt x="41" y="23"/>
                    <a:pt x="49" y="19"/>
                  </a:cubicBezTo>
                  <a:cubicBezTo>
                    <a:pt x="58" y="15"/>
                    <a:pt x="65" y="9"/>
                    <a:pt x="73" y="7"/>
                  </a:cubicBezTo>
                  <a:cubicBezTo>
                    <a:pt x="76" y="6"/>
                    <a:pt x="86" y="4"/>
                    <a:pt x="78" y="2"/>
                  </a:cubicBezTo>
                  <a:cubicBezTo>
                    <a:pt x="73" y="0"/>
                    <a:pt x="63" y="5"/>
                    <a:pt x="58" y="7"/>
                  </a:cubicBezTo>
                  <a:cubicBezTo>
                    <a:pt x="46" y="11"/>
                    <a:pt x="34" y="16"/>
                    <a:pt x="22" y="18"/>
                  </a:cubicBezTo>
                  <a:cubicBezTo>
                    <a:pt x="17" y="19"/>
                    <a:pt x="15" y="17"/>
                    <a:pt x="12" y="17"/>
                  </a:cubicBezTo>
                  <a:cubicBezTo>
                    <a:pt x="8" y="17"/>
                    <a:pt x="4" y="21"/>
                    <a:pt x="1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4" name="Freeform 1147">
              <a:extLst>
                <a:ext uri="{FF2B5EF4-FFF2-40B4-BE49-F238E27FC236}">
                  <a16:creationId xmlns:a16="http://schemas.microsoft.com/office/drawing/2014/main" id="{EA9110B6-984E-435D-A0E5-E5CAB1554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819"/>
              <a:ext cx="121" cy="33"/>
            </a:xfrm>
            <a:custGeom>
              <a:avLst/>
              <a:gdLst>
                <a:gd name="T0" fmla="*/ 1 w 126"/>
                <a:gd name="T1" fmla="*/ 17 h 34"/>
                <a:gd name="T2" fmla="*/ 0 w 126"/>
                <a:gd name="T3" fmla="*/ 17 h 34"/>
                <a:gd name="T4" fmla="*/ 11 w 126"/>
                <a:gd name="T5" fmla="*/ 16 h 34"/>
                <a:gd name="T6" fmla="*/ 21 w 126"/>
                <a:gd name="T7" fmla="*/ 15 h 34"/>
                <a:gd name="T8" fmla="*/ 57 w 126"/>
                <a:gd name="T9" fmla="*/ 15 h 34"/>
                <a:gd name="T10" fmla="*/ 87 w 126"/>
                <a:gd name="T11" fmla="*/ 13 h 34"/>
                <a:gd name="T12" fmla="*/ 105 w 126"/>
                <a:gd name="T13" fmla="*/ 1 h 34"/>
                <a:gd name="T14" fmla="*/ 111 w 126"/>
                <a:gd name="T15" fmla="*/ 9 h 34"/>
                <a:gd name="T16" fmla="*/ 105 w 126"/>
                <a:gd name="T17" fmla="*/ 17 h 34"/>
                <a:gd name="T18" fmla="*/ 82 w 126"/>
                <a:gd name="T19" fmla="*/ 26 h 34"/>
                <a:gd name="T20" fmla="*/ 32 w 126"/>
                <a:gd name="T21" fmla="*/ 23 h 34"/>
                <a:gd name="T22" fmla="*/ 4 w 126"/>
                <a:gd name="T23" fmla="*/ 18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34">
                  <a:moveTo>
                    <a:pt x="1" y="20"/>
                  </a:moveTo>
                  <a:cubicBezTo>
                    <a:pt x="0" y="20"/>
                    <a:pt x="0" y="21"/>
                    <a:pt x="0" y="20"/>
                  </a:cubicBezTo>
                  <a:cubicBezTo>
                    <a:pt x="4" y="20"/>
                    <a:pt x="7" y="17"/>
                    <a:pt x="11" y="16"/>
                  </a:cubicBezTo>
                  <a:cubicBezTo>
                    <a:pt x="16" y="14"/>
                    <a:pt x="19" y="15"/>
                    <a:pt x="24" y="15"/>
                  </a:cubicBezTo>
                  <a:cubicBezTo>
                    <a:pt x="37" y="15"/>
                    <a:pt x="50" y="14"/>
                    <a:pt x="64" y="15"/>
                  </a:cubicBezTo>
                  <a:cubicBezTo>
                    <a:pt x="75" y="15"/>
                    <a:pt x="87" y="14"/>
                    <a:pt x="99" y="13"/>
                  </a:cubicBezTo>
                  <a:cubicBezTo>
                    <a:pt x="107" y="13"/>
                    <a:pt x="115" y="8"/>
                    <a:pt x="119" y="1"/>
                  </a:cubicBezTo>
                  <a:cubicBezTo>
                    <a:pt x="124" y="0"/>
                    <a:pt x="126" y="5"/>
                    <a:pt x="126" y="9"/>
                  </a:cubicBezTo>
                  <a:cubicBezTo>
                    <a:pt x="126" y="14"/>
                    <a:pt x="123" y="17"/>
                    <a:pt x="118" y="20"/>
                  </a:cubicBezTo>
                  <a:cubicBezTo>
                    <a:pt x="110" y="24"/>
                    <a:pt x="100" y="27"/>
                    <a:pt x="92" y="29"/>
                  </a:cubicBezTo>
                  <a:cubicBezTo>
                    <a:pt x="75" y="34"/>
                    <a:pt x="52" y="29"/>
                    <a:pt x="35" y="26"/>
                  </a:cubicBezTo>
                  <a:cubicBezTo>
                    <a:pt x="25" y="25"/>
                    <a:pt x="13" y="25"/>
                    <a:pt x="4" y="2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5" name="Freeform 1148">
              <a:extLst>
                <a:ext uri="{FF2B5EF4-FFF2-40B4-BE49-F238E27FC236}">
                  <a16:creationId xmlns:a16="http://schemas.microsoft.com/office/drawing/2014/main" id="{7C7C7CE5-06B8-403B-B830-4604E8CB9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797"/>
              <a:ext cx="30" cy="20"/>
            </a:xfrm>
            <a:custGeom>
              <a:avLst/>
              <a:gdLst>
                <a:gd name="T0" fmla="*/ 0 w 32"/>
                <a:gd name="T1" fmla="*/ 10 h 21"/>
                <a:gd name="T2" fmla="*/ 10 w 32"/>
                <a:gd name="T3" fmla="*/ 18 h 21"/>
                <a:gd name="T4" fmla="*/ 21 w 32"/>
                <a:gd name="T5" fmla="*/ 10 h 21"/>
                <a:gd name="T6" fmla="*/ 26 w 32"/>
                <a:gd name="T7" fmla="*/ 0 h 21"/>
                <a:gd name="T8" fmla="*/ 14 w 32"/>
                <a:gd name="T9" fmla="*/ 8 h 21"/>
                <a:gd name="T10" fmla="*/ 1 w 32"/>
                <a:gd name="T11" fmla="*/ 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1">
                  <a:moveTo>
                    <a:pt x="0" y="12"/>
                  </a:moveTo>
                  <a:cubicBezTo>
                    <a:pt x="5" y="14"/>
                    <a:pt x="10" y="17"/>
                    <a:pt x="13" y="21"/>
                  </a:cubicBezTo>
                  <a:cubicBezTo>
                    <a:pt x="18" y="19"/>
                    <a:pt x="22" y="14"/>
                    <a:pt x="25" y="11"/>
                  </a:cubicBezTo>
                  <a:cubicBezTo>
                    <a:pt x="29" y="8"/>
                    <a:pt x="32" y="5"/>
                    <a:pt x="32" y="0"/>
                  </a:cubicBezTo>
                  <a:cubicBezTo>
                    <a:pt x="27" y="0"/>
                    <a:pt x="22" y="6"/>
                    <a:pt x="17" y="8"/>
                  </a:cubicBezTo>
                  <a:cubicBezTo>
                    <a:pt x="12" y="11"/>
                    <a:pt x="8" y="13"/>
                    <a:pt x="1" y="1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6" name="Freeform 1149">
              <a:extLst>
                <a:ext uri="{FF2B5EF4-FFF2-40B4-BE49-F238E27FC236}">
                  <a16:creationId xmlns:a16="http://schemas.microsoft.com/office/drawing/2014/main" id="{FC70F8DC-C071-4AEB-AB5A-C4417F16E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838"/>
              <a:ext cx="45" cy="17"/>
            </a:xfrm>
            <a:custGeom>
              <a:avLst/>
              <a:gdLst>
                <a:gd name="T0" fmla="*/ 7 w 47"/>
                <a:gd name="T1" fmla="*/ 6 h 17"/>
                <a:gd name="T2" fmla="*/ 1 w 47"/>
                <a:gd name="T3" fmla="*/ 13 h 17"/>
                <a:gd name="T4" fmla="*/ 12 w 47"/>
                <a:gd name="T5" fmla="*/ 14 h 17"/>
                <a:gd name="T6" fmla="*/ 41 w 47"/>
                <a:gd name="T7" fmla="*/ 0 h 17"/>
                <a:gd name="T8" fmla="*/ 30 w 47"/>
                <a:gd name="T9" fmla="*/ 6 h 17"/>
                <a:gd name="T10" fmla="*/ 16 w 47"/>
                <a:gd name="T11" fmla="*/ 12 h 17"/>
                <a:gd name="T12" fmla="*/ 9 w 47"/>
                <a:gd name="T13" fmla="*/ 13 h 17"/>
                <a:gd name="T14" fmla="*/ 6 w 47"/>
                <a:gd name="T15" fmla="*/ 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7">
                  <a:moveTo>
                    <a:pt x="7" y="6"/>
                  </a:moveTo>
                  <a:cubicBezTo>
                    <a:pt x="5" y="7"/>
                    <a:pt x="0" y="10"/>
                    <a:pt x="1" y="13"/>
                  </a:cubicBezTo>
                  <a:cubicBezTo>
                    <a:pt x="2" y="17"/>
                    <a:pt x="12" y="15"/>
                    <a:pt x="15" y="14"/>
                  </a:cubicBezTo>
                  <a:cubicBezTo>
                    <a:pt x="27" y="12"/>
                    <a:pt x="37" y="6"/>
                    <a:pt x="47" y="0"/>
                  </a:cubicBezTo>
                  <a:cubicBezTo>
                    <a:pt x="43" y="3"/>
                    <a:pt x="38" y="4"/>
                    <a:pt x="33" y="6"/>
                  </a:cubicBezTo>
                  <a:cubicBezTo>
                    <a:pt x="29" y="9"/>
                    <a:pt x="24" y="11"/>
                    <a:pt x="19" y="12"/>
                  </a:cubicBezTo>
                  <a:cubicBezTo>
                    <a:pt x="16" y="13"/>
                    <a:pt x="12" y="14"/>
                    <a:pt x="9" y="13"/>
                  </a:cubicBezTo>
                  <a:cubicBezTo>
                    <a:pt x="6" y="12"/>
                    <a:pt x="2" y="8"/>
                    <a:pt x="6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7" name="Freeform 1150">
              <a:extLst>
                <a:ext uri="{FF2B5EF4-FFF2-40B4-BE49-F238E27FC236}">
                  <a16:creationId xmlns:a16="http://schemas.microsoft.com/office/drawing/2014/main" id="{CF761E80-F112-49D5-A040-3D78A75B3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823"/>
              <a:ext cx="80" cy="26"/>
            </a:xfrm>
            <a:custGeom>
              <a:avLst/>
              <a:gdLst>
                <a:gd name="T0" fmla="*/ 0 w 84"/>
                <a:gd name="T1" fmla="*/ 20 h 27"/>
                <a:gd name="T2" fmla="*/ 24 w 84"/>
                <a:gd name="T3" fmla="*/ 21 h 27"/>
                <a:gd name="T4" fmla="*/ 44 w 84"/>
                <a:gd name="T5" fmla="*/ 18 h 27"/>
                <a:gd name="T6" fmla="*/ 70 w 84"/>
                <a:gd name="T7" fmla="*/ 0 h 27"/>
                <a:gd name="T8" fmla="*/ 51 w 84"/>
                <a:gd name="T9" fmla="*/ 13 h 27"/>
                <a:gd name="T10" fmla="*/ 30 w 84"/>
                <a:gd name="T11" fmla="*/ 19 h 27"/>
                <a:gd name="T12" fmla="*/ 15 w 84"/>
                <a:gd name="T13" fmla="*/ 20 h 27"/>
                <a:gd name="T14" fmla="*/ 1 w 84"/>
                <a:gd name="T15" fmla="*/ 2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27">
                  <a:moveTo>
                    <a:pt x="0" y="23"/>
                  </a:moveTo>
                  <a:cubicBezTo>
                    <a:pt x="7" y="27"/>
                    <a:pt x="19" y="24"/>
                    <a:pt x="27" y="24"/>
                  </a:cubicBezTo>
                  <a:cubicBezTo>
                    <a:pt x="36" y="25"/>
                    <a:pt x="42" y="23"/>
                    <a:pt x="50" y="21"/>
                  </a:cubicBezTo>
                  <a:cubicBezTo>
                    <a:pt x="61" y="19"/>
                    <a:pt x="84" y="16"/>
                    <a:pt x="81" y="0"/>
                  </a:cubicBezTo>
                  <a:cubicBezTo>
                    <a:pt x="75" y="7"/>
                    <a:pt x="69" y="12"/>
                    <a:pt x="60" y="15"/>
                  </a:cubicBezTo>
                  <a:cubicBezTo>
                    <a:pt x="52" y="18"/>
                    <a:pt x="44" y="21"/>
                    <a:pt x="36" y="22"/>
                  </a:cubicBezTo>
                  <a:cubicBezTo>
                    <a:pt x="30" y="23"/>
                    <a:pt x="24" y="23"/>
                    <a:pt x="18" y="23"/>
                  </a:cubicBezTo>
                  <a:cubicBezTo>
                    <a:pt x="14" y="23"/>
                    <a:pt x="4" y="21"/>
                    <a:pt x="1" y="2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8" name="Freeform 1151">
              <a:extLst>
                <a:ext uri="{FF2B5EF4-FFF2-40B4-BE49-F238E27FC236}">
                  <a16:creationId xmlns:a16="http://schemas.microsoft.com/office/drawing/2014/main" id="{8995DB3D-A72F-4133-831F-F2EBCCFDF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800"/>
              <a:ext cx="21" cy="14"/>
            </a:xfrm>
            <a:custGeom>
              <a:avLst/>
              <a:gdLst>
                <a:gd name="T0" fmla="*/ 0 w 22"/>
                <a:gd name="T1" fmla="*/ 11 h 15"/>
                <a:gd name="T2" fmla="*/ 19 w 22"/>
                <a:gd name="T3" fmla="*/ 0 h 15"/>
                <a:gd name="T4" fmla="*/ 0 w 22"/>
                <a:gd name="T5" fmla="*/ 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0" y="14"/>
                  </a:moveTo>
                  <a:cubicBezTo>
                    <a:pt x="6" y="10"/>
                    <a:pt x="19" y="8"/>
                    <a:pt x="22" y="0"/>
                  </a:cubicBezTo>
                  <a:cubicBezTo>
                    <a:pt x="20" y="7"/>
                    <a:pt x="8" y="15"/>
                    <a:pt x="0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9" name="Freeform 1152">
              <a:extLst>
                <a:ext uri="{FF2B5EF4-FFF2-40B4-BE49-F238E27FC236}">
                  <a16:creationId xmlns:a16="http://schemas.microsoft.com/office/drawing/2014/main" id="{A9B454F3-B443-49A4-804C-008BD40A2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763"/>
              <a:ext cx="43" cy="21"/>
            </a:xfrm>
            <a:custGeom>
              <a:avLst/>
              <a:gdLst>
                <a:gd name="T0" fmla="*/ 0 w 45"/>
                <a:gd name="T1" fmla="*/ 19 h 22"/>
                <a:gd name="T2" fmla="*/ 17 w 45"/>
                <a:gd name="T3" fmla="*/ 11 h 22"/>
                <a:gd name="T4" fmla="*/ 37 w 45"/>
                <a:gd name="T5" fmla="*/ 3 h 22"/>
                <a:gd name="T6" fmla="*/ 37 w 45"/>
                <a:gd name="T7" fmla="*/ 4 h 22"/>
                <a:gd name="T8" fmla="*/ 35 w 45"/>
                <a:gd name="T9" fmla="*/ 11 h 22"/>
                <a:gd name="T10" fmla="*/ 20 w 45"/>
                <a:gd name="T11" fmla="*/ 11 h 22"/>
                <a:gd name="T12" fmla="*/ 1 w 45"/>
                <a:gd name="T13" fmla="*/ 1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2">
                  <a:moveTo>
                    <a:pt x="0" y="22"/>
                  </a:moveTo>
                  <a:cubicBezTo>
                    <a:pt x="7" y="19"/>
                    <a:pt x="13" y="15"/>
                    <a:pt x="20" y="11"/>
                  </a:cubicBezTo>
                  <a:cubicBezTo>
                    <a:pt x="26" y="8"/>
                    <a:pt x="35" y="0"/>
                    <a:pt x="43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5" y="6"/>
                    <a:pt x="44" y="10"/>
                    <a:pt x="41" y="12"/>
                  </a:cubicBezTo>
                  <a:cubicBezTo>
                    <a:pt x="45" y="2"/>
                    <a:pt x="26" y="11"/>
                    <a:pt x="23" y="13"/>
                  </a:cubicBezTo>
                  <a:cubicBezTo>
                    <a:pt x="16" y="16"/>
                    <a:pt x="9" y="20"/>
                    <a:pt x="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0" name="Freeform 1153">
              <a:extLst>
                <a:ext uri="{FF2B5EF4-FFF2-40B4-BE49-F238E27FC236}">
                  <a16:creationId xmlns:a16="http://schemas.microsoft.com/office/drawing/2014/main" id="{A5137072-BBC3-4444-9020-87ED2DC9B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2792"/>
              <a:ext cx="31" cy="13"/>
            </a:xfrm>
            <a:custGeom>
              <a:avLst/>
              <a:gdLst>
                <a:gd name="T0" fmla="*/ 0 w 33"/>
                <a:gd name="T1" fmla="*/ 12 h 13"/>
                <a:gd name="T2" fmla="*/ 2 w 33"/>
                <a:gd name="T3" fmla="*/ 11 h 13"/>
                <a:gd name="T4" fmla="*/ 7 w 33"/>
                <a:gd name="T5" fmla="*/ 9 h 13"/>
                <a:gd name="T6" fmla="*/ 14 w 33"/>
                <a:gd name="T7" fmla="*/ 5 h 13"/>
                <a:gd name="T8" fmla="*/ 27 w 33"/>
                <a:gd name="T9" fmla="*/ 4 h 13"/>
                <a:gd name="T10" fmla="*/ 0 w 33"/>
                <a:gd name="T11" fmla="*/ 1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3">
                  <a:moveTo>
                    <a:pt x="0" y="12"/>
                  </a:moveTo>
                  <a:cubicBezTo>
                    <a:pt x="0" y="13"/>
                    <a:pt x="1" y="11"/>
                    <a:pt x="2" y="11"/>
                  </a:cubicBezTo>
                  <a:cubicBezTo>
                    <a:pt x="4" y="10"/>
                    <a:pt x="6" y="9"/>
                    <a:pt x="7" y="9"/>
                  </a:cubicBezTo>
                  <a:cubicBezTo>
                    <a:pt x="10" y="7"/>
                    <a:pt x="13" y="6"/>
                    <a:pt x="17" y="5"/>
                  </a:cubicBezTo>
                  <a:cubicBezTo>
                    <a:pt x="20" y="4"/>
                    <a:pt x="30" y="0"/>
                    <a:pt x="33" y="4"/>
                  </a:cubicBezTo>
                  <a:cubicBezTo>
                    <a:pt x="22" y="7"/>
                    <a:pt x="10" y="9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1" name="Freeform 1154">
              <a:extLst>
                <a:ext uri="{FF2B5EF4-FFF2-40B4-BE49-F238E27FC236}">
                  <a16:creationId xmlns:a16="http://schemas.microsoft.com/office/drawing/2014/main" id="{F680E646-E291-4542-9652-CA7A81C0F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793"/>
              <a:ext cx="62" cy="21"/>
            </a:xfrm>
            <a:custGeom>
              <a:avLst/>
              <a:gdLst>
                <a:gd name="T0" fmla="*/ 0 w 65"/>
                <a:gd name="T1" fmla="*/ 18 h 22"/>
                <a:gd name="T2" fmla="*/ 23 w 65"/>
                <a:gd name="T3" fmla="*/ 5 h 22"/>
                <a:gd name="T4" fmla="*/ 41 w 65"/>
                <a:gd name="T5" fmla="*/ 2 h 22"/>
                <a:gd name="T6" fmla="*/ 56 w 65"/>
                <a:gd name="T7" fmla="*/ 2 h 22"/>
                <a:gd name="T8" fmla="*/ 40 w 65"/>
                <a:gd name="T9" fmla="*/ 6 h 22"/>
                <a:gd name="T10" fmla="*/ 24 w 65"/>
                <a:gd name="T11" fmla="*/ 10 h 22"/>
                <a:gd name="T12" fmla="*/ 10 w 65"/>
                <a:gd name="T13" fmla="*/ 13 h 22"/>
                <a:gd name="T14" fmla="*/ 1 w 65"/>
                <a:gd name="T15" fmla="*/ 1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2">
                  <a:moveTo>
                    <a:pt x="0" y="21"/>
                  </a:moveTo>
                  <a:cubicBezTo>
                    <a:pt x="3" y="11"/>
                    <a:pt x="18" y="7"/>
                    <a:pt x="26" y="5"/>
                  </a:cubicBezTo>
                  <a:cubicBezTo>
                    <a:pt x="33" y="4"/>
                    <a:pt x="40" y="3"/>
                    <a:pt x="47" y="2"/>
                  </a:cubicBezTo>
                  <a:cubicBezTo>
                    <a:pt x="50" y="1"/>
                    <a:pt x="62" y="0"/>
                    <a:pt x="65" y="2"/>
                  </a:cubicBezTo>
                  <a:cubicBezTo>
                    <a:pt x="59" y="5"/>
                    <a:pt x="52" y="4"/>
                    <a:pt x="46" y="6"/>
                  </a:cubicBezTo>
                  <a:cubicBezTo>
                    <a:pt x="40" y="7"/>
                    <a:pt x="33" y="9"/>
                    <a:pt x="27" y="10"/>
                  </a:cubicBezTo>
                  <a:cubicBezTo>
                    <a:pt x="21" y="12"/>
                    <a:pt x="15" y="13"/>
                    <a:pt x="10" y="16"/>
                  </a:cubicBezTo>
                  <a:cubicBezTo>
                    <a:pt x="7" y="17"/>
                    <a:pt x="4" y="20"/>
                    <a:pt x="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2" name="Freeform 1155">
              <a:extLst>
                <a:ext uri="{FF2B5EF4-FFF2-40B4-BE49-F238E27FC236}">
                  <a16:creationId xmlns:a16="http://schemas.microsoft.com/office/drawing/2014/main" id="{B80616AC-0DD2-4880-81B9-1300DB597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720"/>
              <a:ext cx="237" cy="125"/>
            </a:xfrm>
            <a:custGeom>
              <a:avLst/>
              <a:gdLst>
                <a:gd name="T0" fmla="*/ 205 w 248"/>
                <a:gd name="T1" fmla="*/ 88 h 131"/>
                <a:gd name="T2" fmla="*/ 175 w 248"/>
                <a:gd name="T3" fmla="*/ 73 h 131"/>
                <a:gd name="T4" fmla="*/ 173 w 248"/>
                <a:gd name="T5" fmla="*/ 72 h 131"/>
                <a:gd name="T6" fmla="*/ 121 w 248"/>
                <a:gd name="T7" fmla="*/ 35 h 131"/>
                <a:gd name="T8" fmla="*/ 108 w 248"/>
                <a:gd name="T9" fmla="*/ 19 h 131"/>
                <a:gd name="T10" fmla="*/ 72 w 248"/>
                <a:gd name="T11" fmla="*/ 1 h 131"/>
                <a:gd name="T12" fmla="*/ 80 w 248"/>
                <a:gd name="T13" fmla="*/ 29 h 131"/>
                <a:gd name="T14" fmla="*/ 33 w 248"/>
                <a:gd name="T15" fmla="*/ 51 h 131"/>
                <a:gd name="T16" fmla="*/ 52 w 248"/>
                <a:gd name="T17" fmla="*/ 86 h 131"/>
                <a:gd name="T18" fmla="*/ 4 w 248"/>
                <a:gd name="T19" fmla="*/ 105 h 131"/>
                <a:gd name="T20" fmla="*/ 31 w 248"/>
                <a:gd name="T21" fmla="*/ 112 h 131"/>
                <a:gd name="T22" fmla="*/ 66 w 248"/>
                <a:gd name="T23" fmla="*/ 112 h 131"/>
                <a:gd name="T24" fmla="*/ 97 w 248"/>
                <a:gd name="T25" fmla="*/ 108 h 131"/>
                <a:gd name="T26" fmla="*/ 98 w 248"/>
                <a:gd name="T27" fmla="*/ 106 h 131"/>
                <a:gd name="T28" fmla="*/ 166 w 248"/>
                <a:gd name="T29" fmla="*/ 100 h 131"/>
                <a:gd name="T30" fmla="*/ 177 w 248"/>
                <a:gd name="T31" fmla="*/ 102 h 131"/>
                <a:gd name="T32" fmla="*/ 200 w 248"/>
                <a:gd name="T33" fmla="*/ 102 h 131"/>
                <a:gd name="T34" fmla="*/ 216 w 248"/>
                <a:gd name="T35" fmla="*/ 99 h 131"/>
                <a:gd name="T36" fmla="*/ 205 w 248"/>
                <a:gd name="T37" fmla="*/ 88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8" h="131">
                  <a:moveTo>
                    <a:pt x="234" y="101"/>
                  </a:moveTo>
                  <a:cubicBezTo>
                    <a:pt x="223" y="95"/>
                    <a:pt x="212" y="90"/>
                    <a:pt x="201" y="84"/>
                  </a:cubicBezTo>
                  <a:cubicBezTo>
                    <a:pt x="200" y="84"/>
                    <a:pt x="199" y="83"/>
                    <a:pt x="198" y="83"/>
                  </a:cubicBezTo>
                  <a:cubicBezTo>
                    <a:pt x="190" y="66"/>
                    <a:pt x="168" y="50"/>
                    <a:pt x="139" y="41"/>
                  </a:cubicBezTo>
                  <a:cubicBezTo>
                    <a:pt x="135" y="34"/>
                    <a:pt x="125" y="25"/>
                    <a:pt x="123" y="22"/>
                  </a:cubicBezTo>
                  <a:cubicBezTo>
                    <a:pt x="111" y="9"/>
                    <a:pt x="100" y="0"/>
                    <a:pt x="82" y="1"/>
                  </a:cubicBezTo>
                  <a:cubicBezTo>
                    <a:pt x="78" y="10"/>
                    <a:pt x="85" y="23"/>
                    <a:pt x="92" y="33"/>
                  </a:cubicBezTo>
                  <a:cubicBezTo>
                    <a:pt x="65" y="34"/>
                    <a:pt x="44" y="43"/>
                    <a:pt x="39" y="59"/>
                  </a:cubicBezTo>
                  <a:cubicBezTo>
                    <a:pt x="36" y="72"/>
                    <a:pt x="44" y="86"/>
                    <a:pt x="60" y="98"/>
                  </a:cubicBezTo>
                  <a:cubicBezTo>
                    <a:pt x="36" y="101"/>
                    <a:pt x="0" y="111"/>
                    <a:pt x="4" y="121"/>
                  </a:cubicBezTo>
                  <a:cubicBezTo>
                    <a:pt x="6" y="128"/>
                    <a:pt x="28" y="128"/>
                    <a:pt x="35" y="129"/>
                  </a:cubicBezTo>
                  <a:cubicBezTo>
                    <a:pt x="48" y="130"/>
                    <a:pt x="62" y="131"/>
                    <a:pt x="75" y="129"/>
                  </a:cubicBezTo>
                  <a:cubicBezTo>
                    <a:pt x="84" y="128"/>
                    <a:pt x="104" y="129"/>
                    <a:pt x="111" y="124"/>
                  </a:cubicBezTo>
                  <a:cubicBezTo>
                    <a:pt x="112" y="123"/>
                    <a:pt x="113" y="123"/>
                    <a:pt x="113" y="122"/>
                  </a:cubicBezTo>
                  <a:cubicBezTo>
                    <a:pt x="145" y="130"/>
                    <a:pt x="175" y="126"/>
                    <a:pt x="190" y="115"/>
                  </a:cubicBezTo>
                  <a:cubicBezTo>
                    <a:pt x="195" y="116"/>
                    <a:pt x="199" y="117"/>
                    <a:pt x="203" y="117"/>
                  </a:cubicBezTo>
                  <a:cubicBezTo>
                    <a:pt x="212" y="118"/>
                    <a:pt x="221" y="117"/>
                    <a:pt x="229" y="117"/>
                  </a:cubicBezTo>
                  <a:cubicBezTo>
                    <a:pt x="233" y="117"/>
                    <a:pt x="245" y="119"/>
                    <a:pt x="247" y="114"/>
                  </a:cubicBezTo>
                  <a:cubicBezTo>
                    <a:pt x="248" y="108"/>
                    <a:pt x="238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83" name="Freeform 1156">
              <a:extLst>
                <a:ext uri="{FF2B5EF4-FFF2-40B4-BE49-F238E27FC236}">
                  <a16:creationId xmlns:a16="http://schemas.microsoft.com/office/drawing/2014/main" id="{DDB95B14-A466-4DC0-BD46-790574371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759"/>
              <a:ext cx="5" cy="7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2"/>
                    <a:pt x="3" y="5"/>
                    <a:pt x="5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4" name="Freeform 1157">
              <a:extLst>
                <a:ext uri="{FF2B5EF4-FFF2-40B4-BE49-F238E27FC236}">
                  <a16:creationId xmlns:a16="http://schemas.microsoft.com/office/drawing/2014/main" id="{FF57082E-1702-468D-AD41-E6A68834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832"/>
              <a:ext cx="9" cy="5"/>
            </a:xfrm>
            <a:custGeom>
              <a:avLst/>
              <a:gdLst>
                <a:gd name="T0" fmla="*/ 0 w 9"/>
                <a:gd name="T1" fmla="*/ 3 h 6"/>
                <a:gd name="T2" fmla="*/ 9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0" y="3"/>
                    <a:pt x="6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5" name="Freeform 1158">
              <a:extLst>
                <a:ext uri="{FF2B5EF4-FFF2-40B4-BE49-F238E27FC236}">
                  <a16:creationId xmlns:a16="http://schemas.microsoft.com/office/drawing/2014/main" id="{A7DB9E9C-33CE-4A98-8455-C67EB1BBC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827"/>
              <a:ext cx="10" cy="2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6" name="Freeform 1159">
              <a:extLst>
                <a:ext uri="{FF2B5EF4-FFF2-40B4-BE49-F238E27FC236}">
                  <a16:creationId xmlns:a16="http://schemas.microsoft.com/office/drawing/2014/main" id="{45BBE319-605A-425F-B51C-E011A838D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751"/>
              <a:ext cx="4" cy="12"/>
            </a:xfrm>
            <a:custGeom>
              <a:avLst/>
              <a:gdLst>
                <a:gd name="T0" fmla="*/ 0 w 4"/>
                <a:gd name="T1" fmla="*/ 0 h 12"/>
                <a:gd name="T2" fmla="*/ 2 w 4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3" y="1"/>
                    <a:pt x="4" y="10"/>
                    <a:pt x="2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7" name="Freeform 1160">
              <a:extLst>
                <a:ext uri="{FF2B5EF4-FFF2-40B4-BE49-F238E27FC236}">
                  <a16:creationId xmlns:a16="http://schemas.microsoft.com/office/drawing/2014/main" id="{5665DB14-59DD-4C7D-99AB-ED1A8C596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826"/>
              <a:ext cx="98" cy="14"/>
            </a:xfrm>
            <a:custGeom>
              <a:avLst/>
              <a:gdLst>
                <a:gd name="T0" fmla="*/ 7 w 102"/>
                <a:gd name="T1" fmla="*/ 5 h 15"/>
                <a:gd name="T2" fmla="*/ 12 w 102"/>
                <a:gd name="T3" fmla="*/ 10 h 15"/>
                <a:gd name="T4" fmla="*/ 28 w 102"/>
                <a:gd name="T5" fmla="*/ 11 h 15"/>
                <a:gd name="T6" fmla="*/ 50 w 102"/>
                <a:gd name="T7" fmla="*/ 12 h 15"/>
                <a:gd name="T8" fmla="*/ 72 w 102"/>
                <a:gd name="T9" fmla="*/ 10 h 15"/>
                <a:gd name="T10" fmla="*/ 90 w 102"/>
                <a:gd name="T11" fmla="*/ 5 h 15"/>
                <a:gd name="T12" fmla="*/ 82 w 102"/>
                <a:gd name="T13" fmla="*/ 5 h 15"/>
                <a:gd name="T14" fmla="*/ 70 w 102"/>
                <a:gd name="T15" fmla="*/ 5 h 15"/>
                <a:gd name="T16" fmla="*/ 47 w 102"/>
                <a:gd name="T17" fmla="*/ 4 h 15"/>
                <a:gd name="T18" fmla="*/ 27 w 102"/>
                <a:gd name="T19" fmla="*/ 4 h 15"/>
                <a:gd name="T20" fmla="*/ 8 w 102"/>
                <a:gd name="T21" fmla="*/ 3 h 15"/>
                <a:gd name="T22" fmla="*/ 7 w 102"/>
                <a:gd name="T23" fmla="*/ 4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15">
                  <a:moveTo>
                    <a:pt x="7" y="5"/>
                  </a:moveTo>
                  <a:cubicBezTo>
                    <a:pt x="0" y="7"/>
                    <a:pt x="11" y="13"/>
                    <a:pt x="14" y="13"/>
                  </a:cubicBezTo>
                  <a:cubicBezTo>
                    <a:pt x="20" y="14"/>
                    <a:pt x="25" y="13"/>
                    <a:pt x="31" y="14"/>
                  </a:cubicBezTo>
                  <a:cubicBezTo>
                    <a:pt x="39" y="15"/>
                    <a:pt x="48" y="15"/>
                    <a:pt x="56" y="15"/>
                  </a:cubicBezTo>
                  <a:cubicBezTo>
                    <a:pt x="65" y="14"/>
                    <a:pt x="73" y="14"/>
                    <a:pt x="81" y="13"/>
                  </a:cubicBezTo>
                  <a:cubicBezTo>
                    <a:pt x="87" y="13"/>
                    <a:pt x="102" y="11"/>
                    <a:pt x="102" y="5"/>
                  </a:cubicBezTo>
                  <a:cubicBezTo>
                    <a:pt x="99" y="4"/>
                    <a:pt x="96" y="5"/>
                    <a:pt x="92" y="5"/>
                  </a:cubicBezTo>
                  <a:cubicBezTo>
                    <a:pt x="88" y="6"/>
                    <a:pt x="83" y="5"/>
                    <a:pt x="79" y="5"/>
                  </a:cubicBezTo>
                  <a:cubicBezTo>
                    <a:pt x="70" y="5"/>
                    <a:pt x="62" y="4"/>
                    <a:pt x="53" y="4"/>
                  </a:cubicBezTo>
                  <a:cubicBezTo>
                    <a:pt x="46" y="4"/>
                    <a:pt x="37" y="4"/>
                    <a:pt x="30" y="4"/>
                  </a:cubicBezTo>
                  <a:cubicBezTo>
                    <a:pt x="22" y="3"/>
                    <a:pt x="15" y="0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8" name="Freeform 1161">
              <a:extLst>
                <a:ext uri="{FF2B5EF4-FFF2-40B4-BE49-F238E27FC236}">
                  <a16:creationId xmlns:a16="http://schemas.microsoft.com/office/drawing/2014/main" id="{F2C3E403-77A1-45B5-B852-DC1143699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819"/>
              <a:ext cx="57" cy="19"/>
            </a:xfrm>
            <a:custGeom>
              <a:avLst/>
              <a:gdLst>
                <a:gd name="T0" fmla="*/ 0 w 60"/>
                <a:gd name="T1" fmla="*/ 13 h 20"/>
                <a:gd name="T2" fmla="*/ 10 w 60"/>
                <a:gd name="T3" fmla="*/ 9 h 20"/>
                <a:gd name="T4" fmla="*/ 26 w 60"/>
                <a:gd name="T5" fmla="*/ 4 h 20"/>
                <a:gd name="T6" fmla="*/ 42 w 60"/>
                <a:gd name="T7" fmla="*/ 3 h 20"/>
                <a:gd name="T8" fmla="*/ 51 w 60"/>
                <a:gd name="T9" fmla="*/ 10 h 20"/>
                <a:gd name="T10" fmla="*/ 28 w 60"/>
                <a:gd name="T11" fmla="*/ 16 h 20"/>
                <a:gd name="T12" fmla="*/ 3 w 60"/>
                <a:gd name="T13" fmla="*/ 1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0">
                  <a:moveTo>
                    <a:pt x="0" y="16"/>
                  </a:moveTo>
                  <a:cubicBezTo>
                    <a:pt x="6" y="15"/>
                    <a:pt x="8" y="12"/>
                    <a:pt x="12" y="9"/>
                  </a:cubicBezTo>
                  <a:cubicBezTo>
                    <a:pt x="16" y="5"/>
                    <a:pt x="24" y="5"/>
                    <a:pt x="29" y="4"/>
                  </a:cubicBezTo>
                  <a:cubicBezTo>
                    <a:pt x="35" y="3"/>
                    <a:pt x="42" y="0"/>
                    <a:pt x="48" y="3"/>
                  </a:cubicBezTo>
                  <a:cubicBezTo>
                    <a:pt x="52" y="5"/>
                    <a:pt x="55" y="11"/>
                    <a:pt x="60" y="11"/>
                  </a:cubicBezTo>
                  <a:cubicBezTo>
                    <a:pt x="57" y="18"/>
                    <a:pt x="39" y="18"/>
                    <a:pt x="32" y="19"/>
                  </a:cubicBezTo>
                  <a:cubicBezTo>
                    <a:pt x="22" y="20"/>
                    <a:pt x="10" y="19"/>
                    <a:pt x="3" y="16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9" name="Freeform 1162">
              <a:extLst>
                <a:ext uri="{FF2B5EF4-FFF2-40B4-BE49-F238E27FC236}">
                  <a16:creationId xmlns:a16="http://schemas.microsoft.com/office/drawing/2014/main" id="{05E10A17-3B61-4036-9AFB-C055346A1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768"/>
              <a:ext cx="45" cy="44"/>
            </a:xfrm>
            <a:custGeom>
              <a:avLst/>
              <a:gdLst>
                <a:gd name="T0" fmla="*/ 7 w 47"/>
                <a:gd name="T1" fmla="*/ 0 h 45"/>
                <a:gd name="T2" fmla="*/ 3 w 47"/>
                <a:gd name="T3" fmla="*/ 21 h 45"/>
                <a:gd name="T4" fmla="*/ 12 w 47"/>
                <a:gd name="T5" fmla="*/ 33 h 45"/>
                <a:gd name="T6" fmla="*/ 41 w 47"/>
                <a:gd name="T7" fmla="*/ 37 h 45"/>
                <a:gd name="T8" fmla="*/ 10 w 47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5">
                  <a:moveTo>
                    <a:pt x="7" y="0"/>
                  </a:moveTo>
                  <a:cubicBezTo>
                    <a:pt x="4" y="6"/>
                    <a:pt x="0" y="13"/>
                    <a:pt x="3" y="21"/>
                  </a:cubicBezTo>
                  <a:cubicBezTo>
                    <a:pt x="5" y="26"/>
                    <a:pt x="11" y="32"/>
                    <a:pt x="15" y="36"/>
                  </a:cubicBezTo>
                  <a:cubicBezTo>
                    <a:pt x="24" y="45"/>
                    <a:pt x="36" y="44"/>
                    <a:pt x="47" y="40"/>
                  </a:cubicBezTo>
                  <a:cubicBezTo>
                    <a:pt x="34" y="28"/>
                    <a:pt x="14" y="21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0" name="Freeform 1163">
              <a:extLst>
                <a:ext uri="{FF2B5EF4-FFF2-40B4-BE49-F238E27FC236}">
                  <a16:creationId xmlns:a16="http://schemas.microsoft.com/office/drawing/2014/main" id="{5C3C40DA-0335-4670-90FF-B8FF6D51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725"/>
              <a:ext cx="25" cy="42"/>
            </a:xfrm>
            <a:custGeom>
              <a:avLst/>
              <a:gdLst>
                <a:gd name="T0" fmla="*/ 7 w 26"/>
                <a:gd name="T1" fmla="*/ 0 h 43"/>
                <a:gd name="T2" fmla="*/ 13 w 26"/>
                <a:gd name="T3" fmla="*/ 21 h 43"/>
                <a:gd name="T4" fmla="*/ 16 w 26"/>
                <a:gd name="T5" fmla="*/ 40 h 43"/>
                <a:gd name="T6" fmla="*/ 17 w 26"/>
                <a:gd name="T7" fmla="*/ 15 h 43"/>
                <a:gd name="T8" fmla="*/ 15 w 26"/>
                <a:gd name="T9" fmla="*/ 2 h 43"/>
                <a:gd name="T10" fmla="*/ 8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7" y="0"/>
                  </a:moveTo>
                  <a:cubicBezTo>
                    <a:pt x="0" y="5"/>
                    <a:pt x="11" y="18"/>
                    <a:pt x="14" y="23"/>
                  </a:cubicBezTo>
                  <a:cubicBezTo>
                    <a:pt x="17" y="30"/>
                    <a:pt x="17" y="36"/>
                    <a:pt x="19" y="43"/>
                  </a:cubicBezTo>
                  <a:cubicBezTo>
                    <a:pt x="26" y="39"/>
                    <a:pt x="18" y="21"/>
                    <a:pt x="20" y="15"/>
                  </a:cubicBezTo>
                  <a:cubicBezTo>
                    <a:pt x="21" y="9"/>
                    <a:pt x="24" y="5"/>
                    <a:pt x="18" y="2"/>
                  </a:cubicBezTo>
                  <a:cubicBezTo>
                    <a:pt x="15" y="0"/>
                    <a:pt x="11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1" name="Freeform 1164">
              <a:extLst>
                <a:ext uri="{FF2B5EF4-FFF2-40B4-BE49-F238E27FC236}">
                  <a16:creationId xmlns:a16="http://schemas.microsoft.com/office/drawing/2014/main" id="{956FBB62-B421-4EF9-9DA9-8C55210A6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784"/>
              <a:ext cx="28" cy="27"/>
            </a:xfrm>
            <a:custGeom>
              <a:avLst/>
              <a:gdLst>
                <a:gd name="T0" fmla="*/ 0 w 29"/>
                <a:gd name="T1" fmla="*/ 0 h 28"/>
                <a:gd name="T2" fmla="*/ 13 w 29"/>
                <a:gd name="T3" fmla="*/ 17 h 28"/>
                <a:gd name="T4" fmla="*/ 26 w 29"/>
                <a:gd name="T5" fmla="*/ 22 h 28"/>
                <a:gd name="T6" fmla="*/ 18 w 29"/>
                <a:gd name="T7" fmla="*/ 17 h 28"/>
                <a:gd name="T8" fmla="*/ 11 w 29"/>
                <a:gd name="T9" fmla="*/ 13 h 28"/>
                <a:gd name="T10" fmla="*/ 1 w 29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8">
                  <a:moveTo>
                    <a:pt x="0" y="0"/>
                  </a:moveTo>
                  <a:cubicBezTo>
                    <a:pt x="1" y="8"/>
                    <a:pt x="7" y="15"/>
                    <a:pt x="13" y="20"/>
                  </a:cubicBezTo>
                  <a:cubicBezTo>
                    <a:pt x="16" y="23"/>
                    <a:pt x="25" y="28"/>
                    <a:pt x="29" y="25"/>
                  </a:cubicBezTo>
                  <a:cubicBezTo>
                    <a:pt x="28" y="23"/>
                    <a:pt x="24" y="21"/>
                    <a:pt x="21" y="20"/>
                  </a:cubicBezTo>
                  <a:cubicBezTo>
                    <a:pt x="18" y="18"/>
                    <a:pt x="14" y="16"/>
                    <a:pt x="11" y="13"/>
                  </a:cubicBezTo>
                  <a:cubicBezTo>
                    <a:pt x="7" y="10"/>
                    <a:pt x="3" y="4"/>
                    <a:pt x="1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2" name="Freeform 1165">
              <a:extLst>
                <a:ext uri="{FF2B5EF4-FFF2-40B4-BE49-F238E27FC236}">
                  <a16:creationId xmlns:a16="http://schemas.microsoft.com/office/drawing/2014/main" id="{5759C28A-43F9-488C-88FC-59193BB59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829"/>
              <a:ext cx="46" cy="7"/>
            </a:xfrm>
            <a:custGeom>
              <a:avLst/>
              <a:gdLst>
                <a:gd name="T0" fmla="*/ 0 w 48"/>
                <a:gd name="T1" fmla="*/ 4 h 8"/>
                <a:gd name="T2" fmla="*/ 11 w 48"/>
                <a:gd name="T3" fmla="*/ 5 h 8"/>
                <a:gd name="T4" fmla="*/ 24 w 48"/>
                <a:gd name="T5" fmla="*/ 4 h 8"/>
                <a:gd name="T6" fmla="*/ 34 w 48"/>
                <a:gd name="T7" fmla="*/ 4 h 8"/>
                <a:gd name="T8" fmla="*/ 42 w 48"/>
                <a:gd name="T9" fmla="*/ 2 h 8"/>
                <a:gd name="T10" fmla="*/ 33 w 48"/>
                <a:gd name="T11" fmla="*/ 4 h 8"/>
                <a:gd name="T12" fmla="*/ 17 w 48"/>
                <a:gd name="T13" fmla="*/ 4 h 8"/>
                <a:gd name="T14" fmla="*/ 1 w 48"/>
                <a:gd name="T15" fmla="*/ 4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6"/>
                  </a:moveTo>
                  <a:cubicBezTo>
                    <a:pt x="2" y="6"/>
                    <a:pt x="8" y="7"/>
                    <a:pt x="11" y="8"/>
                  </a:cubicBezTo>
                  <a:cubicBezTo>
                    <a:pt x="17" y="8"/>
                    <a:pt x="22" y="8"/>
                    <a:pt x="27" y="7"/>
                  </a:cubicBezTo>
                  <a:cubicBezTo>
                    <a:pt x="31" y="7"/>
                    <a:pt x="35" y="6"/>
                    <a:pt x="39" y="5"/>
                  </a:cubicBezTo>
                  <a:cubicBezTo>
                    <a:pt x="41" y="5"/>
                    <a:pt x="47" y="4"/>
                    <a:pt x="48" y="2"/>
                  </a:cubicBezTo>
                  <a:cubicBezTo>
                    <a:pt x="46" y="0"/>
                    <a:pt x="40" y="3"/>
                    <a:pt x="37" y="4"/>
                  </a:cubicBezTo>
                  <a:cubicBezTo>
                    <a:pt x="32" y="5"/>
                    <a:pt x="26" y="6"/>
                    <a:pt x="20" y="7"/>
                  </a:cubicBezTo>
                  <a:cubicBezTo>
                    <a:pt x="14" y="7"/>
                    <a:pt x="7" y="8"/>
                    <a:pt x="1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3" name="Freeform 1166">
              <a:extLst>
                <a:ext uri="{FF2B5EF4-FFF2-40B4-BE49-F238E27FC236}">
                  <a16:creationId xmlns:a16="http://schemas.microsoft.com/office/drawing/2014/main" id="{D63B8959-8EEB-4D2E-A8D1-2C603270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831"/>
              <a:ext cx="61" cy="8"/>
            </a:xfrm>
            <a:custGeom>
              <a:avLst/>
              <a:gdLst>
                <a:gd name="T0" fmla="*/ 4 w 63"/>
                <a:gd name="T1" fmla="*/ 0 h 9"/>
                <a:gd name="T2" fmla="*/ 6 w 63"/>
                <a:gd name="T3" fmla="*/ 4 h 9"/>
                <a:gd name="T4" fmla="*/ 20 w 63"/>
                <a:gd name="T5" fmla="*/ 5 h 9"/>
                <a:gd name="T6" fmla="*/ 42 w 63"/>
                <a:gd name="T7" fmla="*/ 4 h 9"/>
                <a:gd name="T8" fmla="*/ 57 w 63"/>
                <a:gd name="T9" fmla="*/ 4 h 9"/>
                <a:gd name="T10" fmla="*/ 20 w 63"/>
                <a:gd name="T11" fmla="*/ 6 h 9"/>
                <a:gd name="T12" fmla="*/ 5 w 63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9">
                  <a:moveTo>
                    <a:pt x="4" y="0"/>
                  </a:moveTo>
                  <a:cubicBezTo>
                    <a:pt x="0" y="2"/>
                    <a:pt x="4" y="5"/>
                    <a:pt x="6" y="7"/>
                  </a:cubicBezTo>
                  <a:cubicBezTo>
                    <a:pt x="11" y="9"/>
                    <a:pt x="18" y="9"/>
                    <a:pt x="23" y="8"/>
                  </a:cubicBezTo>
                  <a:cubicBezTo>
                    <a:pt x="30" y="8"/>
                    <a:pt x="38" y="8"/>
                    <a:pt x="45" y="7"/>
                  </a:cubicBezTo>
                  <a:cubicBezTo>
                    <a:pt x="50" y="6"/>
                    <a:pt x="57" y="6"/>
                    <a:pt x="63" y="4"/>
                  </a:cubicBezTo>
                  <a:cubicBezTo>
                    <a:pt x="50" y="5"/>
                    <a:pt x="37" y="7"/>
                    <a:pt x="23" y="9"/>
                  </a:cubicBezTo>
                  <a:cubicBezTo>
                    <a:pt x="18" y="9"/>
                    <a:pt x="7" y="8"/>
                    <a:pt x="5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4" name="Freeform 1167">
              <a:extLst>
                <a:ext uri="{FF2B5EF4-FFF2-40B4-BE49-F238E27FC236}">
                  <a16:creationId xmlns:a16="http://schemas.microsoft.com/office/drawing/2014/main" id="{B8DF7384-0A7F-465A-9086-AA940A6C7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23"/>
              <a:ext cx="29" cy="15"/>
            </a:xfrm>
            <a:custGeom>
              <a:avLst/>
              <a:gdLst>
                <a:gd name="T0" fmla="*/ 0 w 30"/>
                <a:gd name="T1" fmla="*/ 3 h 15"/>
                <a:gd name="T2" fmla="*/ 6 w 30"/>
                <a:gd name="T3" fmla="*/ 1 h 15"/>
                <a:gd name="T4" fmla="*/ 15 w 30"/>
                <a:gd name="T5" fmla="*/ 4 h 15"/>
                <a:gd name="T6" fmla="*/ 27 w 30"/>
                <a:gd name="T7" fmla="*/ 15 h 15"/>
                <a:gd name="T8" fmla="*/ 19 w 30"/>
                <a:gd name="T9" fmla="*/ 10 h 15"/>
                <a:gd name="T10" fmla="*/ 14 w 30"/>
                <a:gd name="T11" fmla="*/ 5 h 15"/>
                <a:gd name="T12" fmla="*/ 0 w 30"/>
                <a:gd name="T13" fmla="*/ 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5">
                  <a:moveTo>
                    <a:pt x="0" y="3"/>
                  </a:moveTo>
                  <a:cubicBezTo>
                    <a:pt x="1" y="1"/>
                    <a:pt x="4" y="1"/>
                    <a:pt x="6" y="1"/>
                  </a:cubicBezTo>
                  <a:cubicBezTo>
                    <a:pt x="9" y="1"/>
                    <a:pt x="12" y="2"/>
                    <a:pt x="15" y="4"/>
                  </a:cubicBezTo>
                  <a:cubicBezTo>
                    <a:pt x="20" y="7"/>
                    <a:pt x="26" y="11"/>
                    <a:pt x="30" y="15"/>
                  </a:cubicBezTo>
                  <a:cubicBezTo>
                    <a:pt x="27" y="15"/>
                    <a:pt x="24" y="12"/>
                    <a:pt x="22" y="10"/>
                  </a:cubicBezTo>
                  <a:cubicBezTo>
                    <a:pt x="19" y="9"/>
                    <a:pt x="16" y="7"/>
                    <a:pt x="14" y="5"/>
                  </a:cubicBezTo>
                  <a:cubicBezTo>
                    <a:pt x="10" y="4"/>
                    <a:pt x="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5" name="Freeform 1168">
              <a:extLst>
                <a:ext uri="{FF2B5EF4-FFF2-40B4-BE49-F238E27FC236}">
                  <a16:creationId xmlns:a16="http://schemas.microsoft.com/office/drawing/2014/main" id="{8EC7BA32-7EE5-4EF8-AC22-7AA543507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753"/>
              <a:ext cx="39" cy="15"/>
            </a:xfrm>
            <a:custGeom>
              <a:avLst/>
              <a:gdLst>
                <a:gd name="T0" fmla="*/ 0 w 40"/>
                <a:gd name="T1" fmla="*/ 14 h 15"/>
                <a:gd name="T2" fmla="*/ 10 w 40"/>
                <a:gd name="T3" fmla="*/ 7 h 15"/>
                <a:gd name="T4" fmla="*/ 15 w 40"/>
                <a:gd name="T5" fmla="*/ 6 h 15"/>
                <a:gd name="T6" fmla="*/ 20 w 40"/>
                <a:gd name="T7" fmla="*/ 3 h 15"/>
                <a:gd name="T8" fmla="*/ 37 w 40"/>
                <a:gd name="T9" fmla="*/ 2 h 15"/>
                <a:gd name="T10" fmla="*/ 25 w 40"/>
                <a:gd name="T11" fmla="*/ 4 h 15"/>
                <a:gd name="T12" fmla="*/ 15 w 40"/>
                <a:gd name="T13" fmla="*/ 9 h 15"/>
                <a:gd name="T14" fmla="*/ 5 w 40"/>
                <a:gd name="T15" fmla="*/ 13 h 15"/>
                <a:gd name="T16" fmla="*/ 1 w 40"/>
                <a:gd name="T17" fmla="*/ 1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15">
                  <a:moveTo>
                    <a:pt x="0" y="14"/>
                  </a:moveTo>
                  <a:cubicBezTo>
                    <a:pt x="1" y="11"/>
                    <a:pt x="7" y="8"/>
                    <a:pt x="10" y="7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7" y="5"/>
                    <a:pt x="20" y="4"/>
                    <a:pt x="22" y="3"/>
                  </a:cubicBezTo>
                  <a:cubicBezTo>
                    <a:pt x="28" y="2"/>
                    <a:pt x="34" y="0"/>
                    <a:pt x="40" y="2"/>
                  </a:cubicBezTo>
                  <a:cubicBezTo>
                    <a:pt x="36" y="2"/>
                    <a:pt x="32" y="3"/>
                    <a:pt x="28" y="4"/>
                  </a:cubicBezTo>
                  <a:cubicBezTo>
                    <a:pt x="23" y="5"/>
                    <a:pt x="19" y="7"/>
                    <a:pt x="15" y="9"/>
                  </a:cubicBezTo>
                  <a:cubicBezTo>
                    <a:pt x="12" y="10"/>
                    <a:pt x="8" y="11"/>
                    <a:pt x="5" y="13"/>
                  </a:cubicBezTo>
                  <a:cubicBezTo>
                    <a:pt x="3" y="14"/>
                    <a:pt x="2" y="15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6" name="Freeform 1169">
              <a:extLst>
                <a:ext uri="{FF2B5EF4-FFF2-40B4-BE49-F238E27FC236}">
                  <a16:creationId xmlns:a16="http://schemas.microsoft.com/office/drawing/2014/main" id="{E7D63AFC-1DB6-48CC-ABAF-178ED373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801"/>
              <a:ext cx="46" cy="29"/>
            </a:xfrm>
            <a:custGeom>
              <a:avLst/>
              <a:gdLst>
                <a:gd name="T0" fmla="*/ 35 w 48"/>
                <a:gd name="T1" fmla="*/ 26 h 30"/>
                <a:gd name="T2" fmla="*/ 40 w 48"/>
                <a:gd name="T3" fmla="*/ 26 h 30"/>
                <a:gd name="T4" fmla="*/ 40 w 48"/>
                <a:gd name="T5" fmla="*/ 22 h 30"/>
                <a:gd name="T6" fmla="*/ 33 w 48"/>
                <a:gd name="T7" fmla="*/ 16 h 30"/>
                <a:gd name="T8" fmla="*/ 11 w 48"/>
                <a:gd name="T9" fmla="*/ 6 h 30"/>
                <a:gd name="T10" fmla="*/ 0 w 48"/>
                <a:gd name="T11" fmla="*/ 0 h 30"/>
                <a:gd name="T12" fmla="*/ 5 w 48"/>
                <a:gd name="T13" fmla="*/ 4 h 30"/>
                <a:gd name="T14" fmla="*/ 11 w 48"/>
                <a:gd name="T15" fmla="*/ 7 h 30"/>
                <a:gd name="T16" fmla="*/ 22 w 48"/>
                <a:gd name="T17" fmla="*/ 15 h 30"/>
                <a:gd name="T18" fmla="*/ 34 w 48"/>
                <a:gd name="T19" fmla="*/ 20 h 30"/>
                <a:gd name="T20" fmla="*/ 35 w 48"/>
                <a:gd name="T21" fmla="*/ 26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30">
                  <a:moveTo>
                    <a:pt x="41" y="29"/>
                  </a:moveTo>
                  <a:cubicBezTo>
                    <a:pt x="43" y="29"/>
                    <a:pt x="45" y="30"/>
                    <a:pt x="46" y="29"/>
                  </a:cubicBezTo>
                  <a:cubicBezTo>
                    <a:pt x="48" y="28"/>
                    <a:pt x="47" y="26"/>
                    <a:pt x="46" y="25"/>
                  </a:cubicBezTo>
                  <a:cubicBezTo>
                    <a:pt x="44" y="22"/>
                    <a:pt x="39" y="21"/>
                    <a:pt x="36" y="19"/>
                  </a:cubicBezTo>
                  <a:cubicBezTo>
                    <a:pt x="28" y="14"/>
                    <a:pt x="19" y="9"/>
                    <a:pt x="11" y="6"/>
                  </a:cubicBezTo>
                  <a:cubicBezTo>
                    <a:pt x="7" y="4"/>
                    <a:pt x="4" y="1"/>
                    <a:pt x="0" y="0"/>
                  </a:cubicBezTo>
                  <a:cubicBezTo>
                    <a:pt x="2" y="0"/>
                    <a:pt x="4" y="3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6" y="9"/>
                    <a:pt x="21" y="12"/>
                    <a:pt x="25" y="15"/>
                  </a:cubicBezTo>
                  <a:cubicBezTo>
                    <a:pt x="30" y="17"/>
                    <a:pt x="34" y="21"/>
                    <a:pt x="38" y="23"/>
                  </a:cubicBezTo>
                  <a:cubicBezTo>
                    <a:pt x="39" y="24"/>
                    <a:pt x="42" y="27"/>
                    <a:pt x="41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7" name="Freeform 1170">
              <a:extLst>
                <a:ext uri="{FF2B5EF4-FFF2-40B4-BE49-F238E27FC236}">
                  <a16:creationId xmlns:a16="http://schemas.microsoft.com/office/drawing/2014/main" id="{825322F7-B4C4-4D53-86C8-218EF13A8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361"/>
              <a:ext cx="275" cy="338"/>
            </a:xfrm>
            <a:custGeom>
              <a:avLst/>
              <a:gdLst>
                <a:gd name="T0" fmla="*/ 0 w 287"/>
                <a:gd name="T1" fmla="*/ 312 h 352"/>
                <a:gd name="T2" fmla="*/ 79 w 287"/>
                <a:gd name="T3" fmla="*/ 185 h 352"/>
                <a:gd name="T4" fmla="*/ 253 w 287"/>
                <a:gd name="T5" fmla="*/ 0 h 3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7" h="352">
                  <a:moveTo>
                    <a:pt x="0" y="352"/>
                  </a:moveTo>
                  <a:cubicBezTo>
                    <a:pt x="41" y="314"/>
                    <a:pt x="62" y="256"/>
                    <a:pt x="90" y="209"/>
                  </a:cubicBezTo>
                  <a:cubicBezTo>
                    <a:pt x="140" y="125"/>
                    <a:pt x="213" y="62"/>
                    <a:pt x="28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8" name="Freeform 1171">
              <a:extLst>
                <a:ext uri="{FF2B5EF4-FFF2-40B4-BE49-F238E27FC236}">
                  <a16:creationId xmlns:a16="http://schemas.microsoft.com/office/drawing/2014/main" id="{60766CC8-C41B-40CC-83FD-10FE214BB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479"/>
              <a:ext cx="153" cy="159"/>
            </a:xfrm>
            <a:custGeom>
              <a:avLst/>
              <a:gdLst>
                <a:gd name="T0" fmla="*/ 0 w 160"/>
                <a:gd name="T1" fmla="*/ 146 h 166"/>
                <a:gd name="T2" fmla="*/ 32 w 160"/>
                <a:gd name="T3" fmla="*/ 116 h 166"/>
                <a:gd name="T4" fmla="*/ 77 w 160"/>
                <a:gd name="T5" fmla="*/ 61 h 166"/>
                <a:gd name="T6" fmla="*/ 115 w 160"/>
                <a:gd name="T7" fmla="*/ 20 h 166"/>
                <a:gd name="T8" fmla="*/ 140 w 160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66">
                  <a:moveTo>
                    <a:pt x="0" y="166"/>
                  </a:moveTo>
                  <a:cubicBezTo>
                    <a:pt x="15" y="161"/>
                    <a:pt x="27" y="143"/>
                    <a:pt x="37" y="132"/>
                  </a:cubicBezTo>
                  <a:cubicBezTo>
                    <a:pt x="55" y="112"/>
                    <a:pt x="70" y="89"/>
                    <a:pt x="88" y="70"/>
                  </a:cubicBezTo>
                  <a:cubicBezTo>
                    <a:pt x="103" y="54"/>
                    <a:pt x="117" y="38"/>
                    <a:pt x="132" y="23"/>
                  </a:cubicBezTo>
                  <a:cubicBezTo>
                    <a:pt x="141" y="15"/>
                    <a:pt x="152" y="9"/>
                    <a:pt x="16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9" name="Freeform 1172">
              <a:extLst>
                <a:ext uri="{FF2B5EF4-FFF2-40B4-BE49-F238E27FC236}">
                  <a16:creationId xmlns:a16="http://schemas.microsoft.com/office/drawing/2014/main" id="{D86318C9-0AA1-4C20-ABEE-E0D9090E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559"/>
              <a:ext cx="93" cy="162"/>
            </a:xfrm>
            <a:custGeom>
              <a:avLst/>
              <a:gdLst>
                <a:gd name="T0" fmla="*/ 0 w 97"/>
                <a:gd name="T1" fmla="*/ 149 h 169"/>
                <a:gd name="T2" fmla="*/ 49 w 97"/>
                <a:gd name="T3" fmla="*/ 100 h 169"/>
                <a:gd name="T4" fmla="*/ 71 w 97"/>
                <a:gd name="T5" fmla="*/ 51 h 169"/>
                <a:gd name="T6" fmla="*/ 85 w 97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69">
                  <a:moveTo>
                    <a:pt x="0" y="169"/>
                  </a:moveTo>
                  <a:cubicBezTo>
                    <a:pt x="24" y="161"/>
                    <a:pt x="41" y="132"/>
                    <a:pt x="55" y="113"/>
                  </a:cubicBezTo>
                  <a:cubicBezTo>
                    <a:pt x="67" y="94"/>
                    <a:pt x="77" y="79"/>
                    <a:pt x="80" y="57"/>
                  </a:cubicBezTo>
                  <a:cubicBezTo>
                    <a:pt x="83" y="38"/>
                    <a:pt x="89" y="16"/>
                    <a:pt x="9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0" name="Freeform 1173">
              <a:extLst>
                <a:ext uri="{FF2B5EF4-FFF2-40B4-BE49-F238E27FC236}">
                  <a16:creationId xmlns:a16="http://schemas.microsoft.com/office/drawing/2014/main" id="{BD71B340-E813-4053-AA24-F10A4A5F1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1803"/>
              <a:ext cx="184" cy="159"/>
            </a:xfrm>
            <a:custGeom>
              <a:avLst/>
              <a:gdLst>
                <a:gd name="T0" fmla="*/ 58 w 192"/>
                <a:gd name="T1" fmla="*/ 54 h 166"/>
                <a:gd name="T2" fmla="*/ 54 w 192"/>
                <a:gd name="T3" fmla="*/ 61 h 166"/>
                <a:gd name="T4" fmla="*/ 33 w 192"/>
                <a:gd name="T5" fmla="*/ 80 h 166"/>
                <a:gd name="T6" fmla="*/ 9 w 192"/>
                <a:gd name="T7" fmla="*/ 120 h 166"/>
                <a:gd name="T8" fmla="*/ 32 w 192"/>
                <a:gd name="T9" fmla="*/ 120 h 166"/>
                <a:gd name="T10" fmla="*/ 33 w 192"/>
                <a:gd name="T11" fmla="*/ 120 h 166"/>
                <a:gd name="T12" fmla="*/ 36 w 192"/>
                <a:gd name="T13" fmla="*/ 140 h 166"/>
                <a:gd name="T14" fmla="*/ 112 w 192"/>
                <a:gd name="T15" fmla="*/ 103 h 166"/>
                <a:gd name="T16" fmla="*/ 138 w 192"/>
                <a:gd name="T17" fmla="*/ 93 h 166"/>
                <a:gd name="T18" fmla="*/ 168 w 192"/>
                <a:gd name="T19" fmla="*/ 72 h 166"/>
                <a:gd name="T20" fmla="*/ 134 w 192"/>
                <a:gd name="T21" fmla="*/ 72 h 166"/>
                <a:gd name="T22" fmla="*/ 138 w 192"/>
                <a:gd name="T23" fmla="*/ 11 h 166"/>
                <a:gd name="T24" fmla="*/ 58 w 192"/>
                <a:gd name="T25" fmla="*/ 54 h 1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2" h="166">
                  <a:moveTo>
                    <a:pt x="66" y="61"/>
                  </a:moveTo>
                  <a:cubicBezTo>
                    <a:pt x="64" y="64"/>
                    <a:pt x="62" y="67"/>
                    <a:pt x="60" y="70"/>
                  </a:cubicBezTo>
                  <a:cubicBezTo>
                    <a:pt x="50" y="77"/>
                    <a:pt x="41" y="86"/>
                    <a:pt x="36" y="91"/>
                  </a:cubicBezTo>
                  <a:cubicBezTo>
                    <a:pt x="29" y="97"/>
                    <a:pt x="0" y="125"/>
                    <a:pt x="9" y="136"/>
                  </a:cubicBezTo>
                  <a:cubicBezTo>
                    <a:pt x="13" y="141"/>
                    <a:pt x="30" y="138"/>
                    <a:pt x="35" y="137"/>
                  </a:cubicBezTo>
                  <a:cubicBezTo>
                    <a:pt x="35" y="137"/>
                    <a:pt x="36" y="136"/>
                    <a:pt x="37" y="136"/>
                  </a:cubicBezTo>
                  <a:cubicBezTo>
                    <a:pt x="36" y="148"/>
                    <a:pt x="38" y="157"/>
                    <a:pt x="42" y="159"/>
                  </a:cubicBezTo>
                  <a:cubicBezTo>
                    <a:pt x="55" y="166"/>
                    <a:pt x="96" y="154"/>
                    <a:pt x="127" y="118"/>
                  </a:cubicBezTo>
                  <a:cubicBezTo>
                    <a:pt x="137" y="114"/>
                    <a:pt x="147" y="110"/>
                    <a:pt x="157" y="105"/>
                  </a:cubicBezTo>
                  <a:cubicBezTo>
                    <a:pt x="163" y="102"/>
                    <a:pt x="192" y="89"/>
                    <a:pt x="191" y="81"/>
                  </a:cubicBezTo>
                  <a:cubicBezTo>
                    <a:pt x="191" y="71"/>
                    <a:pt x="170" y="75"/>
                    <a:pt x="152" y="81"/>
                  </a:cubicBezTo>
                  <a:cubicBezTo>
                    <a:pt x="167" y="51"/>
                    <a:pt x="169" y="24"/>
                    <a:pt x="156" y="14"/>
                  </a:cubicBezTo>
                  <a:cubicBezTo>
                    <a:pt x="138" y="0"/>
                    <a:pt x="98" y="21"/>
                    <a:pt x="66" y="6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01" name="Freeform 1174">
              <a:extLst>
                <a:ext uri="{FF2B5EF4-FFF2-40B4-BE49-F238E27FC236}">
                  <a16:creationId xmlns:a16="http://schemas.microsoft.com/office/drawing/2014/main" id="{9952E392-D6DC-4158-AA7F-EF76BDB93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881"/>
              <a:ext cx="20" cy="7"/>
            </a:xfrm>
            <a:custGeom>
              <a:avLst/>
              <a:gdLst>
                <a:gd name="T0" fmla="*/ 18 w 21"/>
                <a:gd name="T1" fmla="*/ 0 h 8"/>
                <a:gd name="T2" fmla="*/ 0 w 2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4" y="2"/>
                    <a:pt x="5" y="4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2" name="Freeform 1175">
              <a:extLst>
                <a:ext uri="{FF2B5EF4-FFF2-40B4-BE49-F238E27FC236}">
                  <a16:creationId xmlns:a16="http://schemas.microsoft.com/office/drawing/2014/main" id="{BD47627A-00E0-4ADB-AF71-5594D2CB7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1924"/>
              <a:ext cx="27" cy="10"/>
            </a:xfrm>
            <a:custGeom>
              <a:avLst/>
              <a:gdLst>
                <a:gd name="T0" fmla="*/ 0 w 29"/>
                <a:gd name="T1" fmla="*/ 8 h 11"/>
                <a:gd name="T2" fmla="*/ 23 w 2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11"/>
                  </a:moveTo>
                  <a:cubicBezTo>
                    <a:pt x="10" y="9"/>
                    <a:pt x="19" y="3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3" name="Freeform 1176">
              <a:extLst>
                <a:ext uri="{FF2B5EF4-FFF2-40B4-BE49-F238E27FC236}">
                  <a16:creationId xmlns:a16="http://schemas.microsoft.com/office/drawing/2014/main" id="{FCB56407-A500-4E20-B2EC-9767575FE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812"/>
              <a:ext cx="38" cy="72"/>
            </a:xfrm>
            <a:custGeom>
              <a:avLst/>
              <a:gdLst>
                <a:gd name="T0" fmla="*/ 7 w 40"/>
                <a:gd name="T1" fmla="*/ 64 h 76"/>
                <a:gd name="T2" fmla="*/ 24 w 40"/>
                <a:gd name="T3" fmla="*/ 55 h 76"/>
                <a:gd name="T4" fmla="*/ 31 w 40"/>
                <a:gd name="T5" fmla="*/ 34 h 76"/>
                <a:gd name="T6" fmla="*/ 10 w 40"/>
                <a:gd name="T7" fmla="*/ 5 h 76"/>
                <a:gd name="T8" fmla="*/ 0 w 40"/>
                <a:gd name="T9" fmla="*/ 9 h 76"/>
                <a:gd name="T10" fmla="*/ 24 w 40"/>
                <a:gd name="T11" fmla="*/ 34 h 76"/>
                <a:gd name="T12" fmla="*/ 7 w 40"/>
                <a:gd name="T13" fmla="*/ 62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76">
                  <a:moveTo>
                    <a:pt x="7" y="76"/>
                  </a:moveTo>
                  <a:cubicBezTo>
                    <a:pt x="11" y="69"/>
                    <a:pt x="22" y="71"/>
                    <a:pt x="27" y="64"/>
                  </a:cubicBezTo>
                  <a:cubicBezTo>
                    <a:pt x="32" y="58"/>
                    <a:pt x="35" y="48"/>
                    <a:pt x="37" y="40"/>
                  </a:cubicBezTo>
                  <a:cubicBezTo>
                    <a:pt x="40" y="22"/>
                    <a:pt x="35" y="0"/>
                    <a:pt x="11" y="5"/>
                  </a:cubicBezTo>
                  <a:cubicBezTo>
                    <a:pt x="7" y="7"/>
                    <a:pt x="4" y="9"/>
                    <a:pt x="0" y="11"/>
                  </a:cubicBezTo>
                  <a:cubicBezTo>
                    <a:pt x="17" y="7"/>
                    <a:pt x="30" y="22"/>
                    <a:pt x="27" y="40"/>
                  </a:cubicBezTo>
                  <a:cubicBezTo>
                    <a:pt x="25" y="53"/>
                    <a:pt x="14" y="64"/>
                    <a:pt x="7" y="7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4" name="Freeform 1177">
              <a:extLst>
                <a:ext uri="{FF2B5EF4-FFF2-40B4-BE49-F238E27FC236}">
                  <a16:creationId xmlns:a16="http://schemas.microsoft.com/office/drawing/2014/main" id="{2B73797D-C414-42A5-A471-D323A443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873"/>
              <a:ext cx="36" cy="29"/>
            </a:xfrm>
            <a:custGeom>
              <a:avLst/>
              <a:gdLst>
                <a:gd name="T0" fmla="*/ 0 w 38"/>
                <a:gd name="T1" fmla="*/ 27 h 30"/>
                <a:gd name="T2" fmla="*/ 16 w 38"/>
                <a:gd name="T3" fmla="*/ 18 h 30"/>
                <a:gd name="T4" fmla="*/ 27 w 38"/>
                <a:gd name="T5" fmla="*/ 11 h 30"/>
                <a:gd name="T6" fmla="*/ 8 w 38"/>
                <a:gd name="T7" fmla="*/ 9 h 30"/>
                <a:gd name="T8" fmla="*/ 9 w 38"/>
                <a:gd name="T9" fmla="*/ 16 h 30"/>
                <a:gd name="T10" fmla="*/ 0 w 38"/>
                <a:gd name="T11" fmla="*/ 2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0">
                  <a:moveTo>
                    <a:pt x="0" y="30"/>
                  </a:moveTo>
                  <a:cubicBezTo>
                    <a:pt x="6" y="28"/>
                    <a:pt x="13" y="24"/>
                    <a:pt x="19" y="21"/>
                  </a:cubicBezTo>
                  <a:cubicBezTo>
                    <a:pt x="22" y="19"/>
                    <a:pt x="30" y="14"/>
                    <a:pt x="32" y="11"/>
                  </a:cubicBezTo>
                  <a:cubicBezTo>
                    <a:pt x="38" y="0"/>
                    <a:pt x="12" y="8"/>
                    <a:pt x="8" y="9"/>
                  </a:cubicBezTo>
                  <a:cubicBezTo>
                    <a:pt x="17" y="7"/>
                    <a:pt x="17" y="13"/>
                    <a:pt x="12" y="19"/>
                  </a:cubicBezTo>
                  <a:cubicBezTo>
                    <a:pt x="9" y="23"/>
                    <a:pt x="4" y="26"/>
                    <a:pt x="0" y="3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5" name="Freeform 1178">
              <a:extLst>
                <a:ext uri="{FF2B5EF4-FFF2-40B4-BE49-F238E27FC236}">
                  <a16:creationId xmlns:a16="http://schemas.microsoft.com/office/drawing/2014/main" id="{AD46B5EC-B802-4D4B-894E-CA8323D8D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818"/>
              <a:ext cx="14" cy="56"/>
            </a:xfrm>
            <a:custGeom>
              <a:avLst/>
              <a:gdLst>
                <a:gd name="T0" fmla="*/ 3 w 15"/>
                <a:gd name="T1" fmla="*/ 52 h 58"/>
                <a:gd name="T2" fmla="*/ 11 w 15"/>
                <a:gd name="T3" fmla="*/ 19 h 58"/>
                <a:gd name="T4" fmla="*/ 0 w 15"/>
                <a:gd name="T5" fmla="*/ 4 h 58"/>
                <a:gd name="T6" fmla="*/ 8 w 15"/>
                <a:gd name="T7" fmla="*/ 31 h 58"/>
                <a:gd name="T8" fmla="*/ 4 w 15"/>
                <a:gd name="T9" fmla="*/ 5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9" y="49"/>
                    <a:pt x="15" y="33"/>
                    <a:pt x="14" y="22"/>
                  </a:cubicBezTo>
                  <a:cubicBezTo>
                    <a:pt x="14" y="17"/>
                    <a:pt x="9" y="0"/>
                    <a:pt x="0" y="4"/>
                  </a:cubicBezTo>
                  <a:cubicBezTo>
                    <a:pt x="12" y="9"/>
                    <a:pt x="12" y="23"/>
                    <a:pt x="11" y="34"/>
                  </a:cubicBezTo>
                  <a:cubicBezTo>
                    <a:pt x="10" y="40"/>
                    <a:pt x="9" y="52"/>
                    <a:pt x="4" y="5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6" name="Freeform 1179">
              <a:extLst>
                <a:ext uri="{FF2B5EF4-FFF2-40B4-BE49-F238E27FC236}">
                  <a16:creationId xmlns:a16="http://schemas.microsoft.com/office/drawing/2014/main" id="{AAAD12FF-15DA-458B-8139-2679B525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879"/>
              <a:ext cx="11" cy="12"/>
            </a:xfrm>
            <a:custGeom>
              <a:avLst/>
              <a:gdLst>
                <a:gd name="T0" fmla="*/ 0 w 12"/>
                <a:gd name="T1" fmla="*/ 10 h 13"/>
                <a:gd name="T2" fmla="*/ 8 w 12"/>
                <a:gd name="T3" fmla="*/ 3 h 13"/>
                <a:gd name="T4" fmla="*/ 1 w 12"/>
                <a:gd name="T5" fmla="*/ 1 h 13"/>
                <a:gd name="T6" fmla="*/ 6 w 12"/>
                <a:gd name="T7" fmla="*/ 2 h 13"/>
                <a:gd name="T8" fmla="*/ 2 w 12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2" y="10"/>
                    <a:pt x="12" y="7"/>
                    <a:pt x="11" y="3"/>
                  </a:cubicBezTo>
                  <a:cubicBezTo>
                    <a:pt x="10" y="0"/>
                    <a:pt x="3" y="1"/>
                    <a:pt x="1" y="1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5"/>
                    <a:pt x="5" y="8"/>
                    <a:pt x="2" y="1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7" name="Freeform 1180">
              <a:extLst>
                <a:ext uri="{FF2B5EF4-FFF2-40B4-BE49-F238E27FC236}">
                  <a16:creationId xmlns:a16="http://schemas.microsoft.com/office/drawing/2014/main" id="{95B4173D-71F7-4E53-B6DD-C5D712128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879"/>
              <a:ext cx="43" cy="54"/>
            </a:xfrm>
            <a:custGeom>
              <a:avLst/>
              <a:gdLst>
                <a:gd name="T0" fmla="*/ 16 w 45"/>
                <a:gd name="T1" fmla="*/ 46 h 57"/>
                <a:gd name="T2" fmla="*/ 3 w 45"/>
                <a:gd name="T3" fmla="*/ 45 h 57"/>
                <a:gd name="T4" fmla="*/ 10 w 45"/>
                <a:gd name="T5" fmla="*/ 29 h 57"/>
                <a:gd name="T6" fmla="*/ 24 w 45"/>
                <a:gd name="T7" fmla="*/ 14 h 57"/>
                <a:gd name="T8" fmla="*/ 39 w 45"/>
                <a:gd name="T9" fmla="*/ 0 h 57"/>
                <a:gd name="T10" fmla="*/ 30 w 45"/>
                <a:gd name="T11" fmla="*/ 12 h 57"/>
                <a:gd name="T12" fmla="*/ 17 w 45"/>
                <a:gd name="T13" fmla="*/ 27 h 57"/>
                <a:gd name="T14" fmla="*/ 14 w 45"/>
                <a:gd name="T15" fmla="*/ 46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57">
                  <a:moveTo>
                    <a:pt x="19" y="55"/>
                  </a:moveTo>
                  <a:cubicBezTo>
                    <a:pt x="15" y="56"/>
                    <a:pt x="6" y="57"/>
                    <a:pt x="3" y="53"/>
                  </a:cubicBezTo>
                  <a:cubicBezTo>
                    <a:pt x="0" y="46"/>
                    <a:pt x="6" y="40"/>
                    <a:pt x="10" y="35"/>
                  </a:cubicBezTo>
                  <a:cubicBezTo>
                    <a:pt x="15" y="29"/>
                    <a:pt x="21" y="22"/>
                    <a:pt x="27" y="17"/>
                  </a:cubicBezTo>
                  <a:cubicBezTo>
                    <a:pt x="32" y="12"/>
                    <a:pt x="39" y="5"/>
                    <a:pt x="45" y="0"/>
                  </a:cubicBezTo>
                  <a:cubicBezTo>
                    <a:pt x="44" y="5"/>
                    <a:pt x="37" y="11"/>
                    <a:pt x="34" y="15"/>
                  </a:cubicBezTo>
                  <a:cubicBezTo>
                    <a:pt x="29" y="21"/>
                    <a:pt x="24" y="26"/>
                    <a:pt x="20" y="32"/>
                  </a:cubicBezTo>
                  <a:cubicBezTo>
                    <a:pt x="16" y="36"/>
                    <a:pt x="4" y="55"/>
                    <a:pt x="17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8" name="Freeform 1181">
              <a:extLst>
                <a:ext uri="{FF2B5EF4-FFF2-40B4-BE49-F238E27FC236}">
                  <a16:creationId xmlns:a16="http://schemas.microsoft.com/office/drawing/2014/main" id="{18BE314F-BA89-4965-A650-7A95D9BB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933"/>
              <a:ext cx="56" cy="20"/>
            </a:xfrm>
            <a:custGeom>
              <a:avLst/>
              <a:gdLst>
                <a:gd name="T0" fmla="*/ 1 w 58"/>
                <a:gd name="T1" fmla="*/ 2 h 21"/>
                <a:gd name="T2" fmla="*/ 3 w 58"/>
                <a:gd name="T3" fmla="*/ 13 h 21"/>
                <a:gd name="T4" fmla="*/ 14 w 58"/>
                <a:gd name="T5" fmla="*/ 17 h 21"/>
                <a:gd name="T6" fmla="*/ 33 w 58"/>
                <a:gd name="T7" fmla="*/ 11 h 21"/>
                <a:gd name="T8" fmla="*/ 52 w 58"/>
                <a:gd name="T9" fmla="*/ 0 h 21"/>
                <a:gd name="T10" fmla="*/ 15 w 58"/>
                <a:gd name="T11" fmla="*/ 13 h 21"/>
                <a:gd name="T12" fmla="*/ 1 w 58"/>
                <a:gd name="T13" fmla="*/ 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21">
                  <a:moveTo>
                    <a:pt x="1" y="2"/>
                  </a:moveTo>
                  <a:cubicBezTo>
                    <a:pt x="0" y="7"/>
                    <a:pt x="1" y="12"/>
                    <a:pt x="3" y="16"/>
                  </a:cubicBezTo>
                  <a:cubicBezTo>
                    <a:pt x="5" y="21"/>
                    <a:pt x="10" y="20"/>
                    <a:pt x="15" y="20"/>
                  </a:cubicBezTo>
                  <a:cubicBezTo>
                    <a:pt x="22" y="19"/>
                    <a:pt x="29" y="17"/>
                    <a:pt x="36" y="14"/>
                  </a:cubicBezTo>
                  <a:cubicBezTo>
                    <a:pt x="44" y="10"/>
                    <a:pt x="51" y="5"/>
                    <a:pt x="58" y="0"/>
                  </a:cubicBezTo>
                  <a:cubicBezTo>
                    <a:pt x="47" y="8"/>
                    <a:pt x="33" y="16"/>
                    <a:pt x="18" y="16"/>
                  </a:cubicBezTo>
                  <a:cubicBezTo>
                    <a:pt x="13" y="15"/>
                    <a:pt x="0" y="10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9" name="Freeform 1182">
              <a:extLst>
                <a:ext uri="{FF2B5EF4-FFF2-40B4-BE49-F238E27FC236}">
                  <a16:creationId xmlns:a16="http://schemas.microsoft.com/office/drawing/2014/main" id="{6C45D11E-4EE7-401A-AF13-1BAD0361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452"/>
              <a:ext cx="110" cy="186"/>
            </a:xfrm>
            <a:custGeom>
              <a:avLst/>
              <a:gdLst>
                <a:gd name="T0" fmla="*/ 7 w 115"/>
                <a:gd name="T1" fmla="*/ 87 h 194"/>
                <a:gd name="T2" fmla="*/ 9 w 115"/>
                <a:gd name="T3" fmla="*/ 98 h 194"/>
                <a:gd name="T4" fmla="*/ 7 w 115"/>
                <a:gd name="T5" fmla="*/ 125 h 194"/>
                <a:gd name="T6" fmla="*/ 18 w 115"/>
                <a:gd name="T7" fmla="*/ 170 h 194"/>
                <a:gd name="T8" fmla="*/ 33 w 115"/>
                <a:gd name="T9" fmla="*/ 154 h 194"/>
                <a:gd name="T10" fmla="*/ 34 w 115"/>
                <a:gd name="T11" fmla="*/ 152 h 194"/>
                <a:gd name="T12" fmla="*/ 53 w 115"/>
                <a:gd name="T13" fmla="*/ 163 h 194"/>
                <a:gd name="T14" fmla="*/ 78 w 115"/>
                <a:gd name="T15" fmla="*/ 84 h 194"/>
                <a:gd name="T16" fmla="*/ 90 w 115"/>
                <a:gd name="T17" fmla="*/ 57 h 194"/>
                <a:gd name="T18" fmla="*/ 95 w 115"/>
                <a:gd name="T19" fmla="*/ 21 h 194"/>
                <a:gd name="T20" fmla="*/ 71 w 115"/>
                <a:gd name="T21" fmla="*/ 45 h 194"/>
                <a:gd name="T22" fmla="*/ 31 w 115"/>
                <a:gd name="T23" fmla="*/ 2 h 194"/>
                <a:gd name="T24" fmla="*/ 7 w 115"/>
                <a:gd name="T25" fmla="*/ 87 h 1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5" h="194">
                  <a:moveTo>
                    <a:pt x="7" y="99"/>
                  </a:moveTo>
                  <a:cubicBezTo>
                    <a:pt x="8" y="103"/>
                    <a:pt x="8" y="107"/>
                    <a:pt x="9" y="111"/>
                  </a:cubicBezTo>
                  <a:cubicBezTo>
                    <a:pt x="7" y="122"/>
                    <a:pt x="7" y="135"/>
                    <a:pt x="7" y="142"/>
                  </a:cubicBezTo>
                  <a:cubicBezTo>
                    <a:pt x="7" y="151"/>
                    <a:pt x="7" y="192"/>
                    <a:pt x="21" y="193"/>
                  </a:cubicBezTo>
                  <a:cubicBezTo>
                    <a:pt x="27" y="194"/>
                    <a:pt x="37" y="179"/>
                    <a:pt x="39" y="175"/>
                  </a:cubicBezTo>
                  <a:cubicBezTo>
                    <a:pt x="40" y="174"/>
                    <a:pt x="40" y="174"/>
                    <a:pt x="40" y="173"/>
                  </a:cubicBezTo>
                  <a:cubicBezTo>
                    <a:pt x="48" y="182"/>
                    <a:pt x="56" y="186"/>
                    <a:pt x="61" y="185"/>
                  </a:cubicBezTo>
                  <a:cubicBezTo>
                    <a:pt x="75" y="181"/>
                    <a:pt x="94" y="143"/>
                    <a:pt x="90" y="96"/>
                  </a:cubicBezTo>
                  <a:cubicBezTo>
                    <a:pt x="94" y="85"/>
                    <a:pt x="99" y="76"/>
                    <a:pt x="102" y="65"/>
                  </a:cubicBezTo>
                  <a:cubicBezTo>
                    <a:pt x="104" y="59"/>
                    <a:pt x="115" y="29"/>
                    <a:pt x="109" y="24"/>
                  </a:cubicBezTo>
                  <a:cubicBezTo>
                    <a:pt x="101" y="17"/>
                    <a:pt x="89" y="34"/>
                    <a:pt x="81" y="51"/>
                  </a:cubicBezTo>
                  <a:cubicBezTo>
                    <a:pt x="70" y="20"/>
                    <a:pt x="52" y="0"/>
                    <a:pt x="35" y="2"/>
                  </a:cubicBezTo>
                  <a:cubicBezTo>
                    <a:pt x="13" y="5"/>
                    <a:pt x="0" y="49"/>
                    <a:pt x="7" y="99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10" name="Freeform 1183">
              <a:extLst>
                <a:ext uri="{FF2B5EF4-FFF2-40B4-BE49-F238E27FC236}">
                  <a16:creationId xmlns:a16="http://schemas.microsoft.com/office/drawing/2014/main" id="{559B2931-78C1-4A1D-9411-BBD596368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502"/>
              <a:ext cx="8" cy="20"/>
            </a:xfrm>
            <a:custGeom>
              <a:avLst/>
              <a:gdLst>
                <a:gd name="T0" fmla="*/ 6 w 9"/>
                <a:gd name="T1" fmla="*/ 0 h 21"/>
                <a:gd name="T2" fmla="*/ 0 w 9"/>
                <a:gd name="T3" fmla="*/ 1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6" y="6"/>
                    <a:pt x="1" y="15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1" name="Freeform 1184">
              <a:extLst>
                <a:ext uri="{FF2B5EF4-FFF2-40B4-BE49-F238E27FC236}">
                  <a16:creationId xmlns:a16="http://schemas.microsoft.com/office/drawing/2014/main" id="{5C35DBB3-A35F-4D71-AD29-D19DAA27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594"/>
              <a:ext cx="13" cy="27"/>
            </a:xfrm>
            <a:custGeom>
              <a:avLst/>
              <a:gdLst>
                <a:gd name="T0" fmla="*/ 0 w 13"/>
                <a:gd name="T1" fmla="*/ 25 h 28"/>
                <a:gd name="T2" fmla="*/ 13 w 1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8">
                  <a:moveTo>
                    <a:pt x="0" y="28"/>
                  </a:moveTo>
                  <a:cubicBezTo>
                    <a:pt x="6" y="19"/>
                    <a:pt x="8" y="9"/>
                    <a:pt x="1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2" name="Freeform 1185">
              <a:extLst>
                <a:ext uri="{FF2B5EF4-FFF2-40B4-BE49-F238E27FC236}">
                  <a16:creationId xmlns:a16="http://schemas.microsoft.com/office/drawing/2014/main" id="{6A4E0911-1499-40D1-9216-698B8ECFF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450"/>
              <a:ext cx="58" cy="70"/>
            </a:xfrm>
            <a:custGeom>
              <a:avLst/>
              <a:gdLst>
                <a:gd name="T0" fmla="*/ 46 w 60"/>
                <a:gd name="T1" fmla="*/ 64 h 73"/>
                <a:gd name="T2" fmla="*/ 52 w 60"/>
                <a:gd name="T3" fmla="*/ 44 h 73"/>
                <a:gd name="T4" fmla="*/ 43 w 60"/>
                <a:gd name="T5" fmla="*/ 23 h 73"/>
                <a:gd name="T6" fmla="*/ 5 w 60"/>
                <a:gd name="T7" fmla="*/ 17 h 73"/>
                <a:gd name="T8" fmla="*/ 0 w 60"/>
                <a:gd name="T9" fmla="*/ 29 h 73"/>
                <a:gd name="T10" fmla="*/ 37 w 60"/>
                <a:gd name="T11" fmla="*/ 30 h 73"/>
                <a:gd name="T12" fmla="*/ 44 w 60"/>
                <a:gd name="T13" fmla="*/ 62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">
                  <a:moveTo>
                    <a:pt x="52" y="73"/>
                  </a:moveTo>
                  <a:cubicBezTo>
                    <a:pt x="50" y="64"/>
                    <a:pt x="60" y="58"/>
                    <a:pt x="58" y="50"/>
                  </a:cubicBezTo>
                  <a:cubicBezTo>
                    <a:pt x="56" y="42"/>
                    <a:pt x="52" y="33"/>
                    <a:pt x="47" y="26"/>
                  </a:cubicBezTo>
                  <a:cubicBezTo>
                    <a:pt x="37" y="11"/>
                    <a:pt x="17" y="0"/>
                    <a:pt x="5" y="20"/>
                  </a:cubicBezTo>
                  <a:cubicBezTo>
                    <a:pt x="3" y="24"/>
                    <a:pt x="2" y="28"/>
                    <a:pt x="0" y="32"/>
                  </a:cubicBezTo>
                  <a:cubicBezTo>
                    <a:pt x="10" y="17"/>
                    <a:pt x="30" y="18"/>
                    <a:pt x="40" y="33"/>
                  </a:cubicBezTo>
                  <a:cubicBezTo>
                    <a:pt x="48" y="43"/>
                    <a:pt x="48" y="59"/>
                    <a:pt x="50" y="7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3" name="Freeform 1186">
              <a:extLst>
                <a:ext uri="{FF2B5EF4-FFF2-40B4-BE49-F238E27FC236}">
                  <a16:creationId xmlns:a16="http://schemas.microsoft.com/office/drawing/2014/main" id="{C7507519-C6F3-4F4A-8018-785A43F9C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470"/>
              <a:ext cx="18" cy="45"/>
            </a:xfrm>
            <a:custGeom>
              <a:avLst/>
              <a:gdLst>
                <a:gd name="T0" fmla="*/ 9 w 19"/>
                <a:gd name="T1" fmla="*/ 41 h 47"/>
                <a:gd name="T2" fmla="*/ 13 w 19"/>
                <a:gd name="T3" fmla="*/ 24 h 47"/>
                <a:gd name="T4" fmla="*/ 15 w 19"/>
                <a:gd name="T5" fmla="*/ 11 h 47"/>
                <a:gd name="T6" fmla="*/ 0 w 19"/>
                <a:gd name="T7" fmla="*/ 24 h 47"/>
                <a:gd name="T8" fmla="*/ 9 w 19"/>
                <a:gd name="T9" fmla="*/ 28 h 47"/>
                <a:gd name="T10" fmla="*/ 9 w 19"/>
                <a:gd name="T11" fmla="*/ 41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7">
                  <a:moveTo>
                    <a:pt x="9" y="47"/>
                  </a:moveTo>
                  <a:cubicBezTo>
                    <a:pt x="12" y="41"/>
                    <a:pt x="14" y="34"/>
                    <a:pt x="16" y="27"/>
                  </a:cubicBezTo>
                  <a:cubicBezTo>
                    <a:pt x="17" y="24"/>
                    <a:pt x="19" y="15"/>
                    <a:pt x="18" y="11"/>
                  </a:cubicBezTo>
                  <a:cubicBezTo>
                    <a:pt x="14" y="0"/>
                    <a:pt x="2" y="24"/>
                    <a:pt x="0" y="27"/>
                  </a:cubicBezTo>
                  <a:cubicBezTo>
                    <a:pt x="5" y="19"/>
                    <a:pt x="9" y="24"/>
                    <a:pt x="10" y="31"/>
                  </a:cubicBezTo>
                  <a:cubicBezTo>
                    <a:pt x="11" y="36"/>
                    <a:pt x="9" y="42"/>
                    <a:pt x="9" y="4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4" name="Freeform 1187">
              <a:extLst>
                <a:ext uri="{FF2B5EF4-FFF2-40B4-BE49-F238E27FC236}">
                  <a16:creationId xmlns:a16="http://schemas.microsoft.com/office/drawing/2014/main" id="{0B0176B3-55C7-43EC-8221-8E067191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458"/>
              <a:ext cx="41" cy="42"/>
            </a:xfrm>
            <a:custGeom>
              <a:avLst/>
              <a:gdLst>
                <a:gd name="T0" fmla="*/ 39 w 42"/>
                <a:gd name="T1" fmla="*/ 38 h 44"/>
                <a:gd name="T2" fmla="*/ 21 w 42"/>
                <a:gd name="T3" fmla="*/ 11 h 44"/>
                <a:gd name="T4" fmla="*/ 0 w 42"/>
                <a:gd name="T5" fmla="*/ 9 h 44"/>
                <a:gd name="T6" fmla="*/ 27 w 42"/>
                <a:gd name="T7" fmla="*/ 19 h 44"/>
                <a:gd name="T8" fmla="*/ 38 w 42"/>
                <a:gd name="T9" fmla="*/ 3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42" y="44"/>
                  </a:moveTo>
                  <a:cubicBezTo>
                    <a:pt x="39" y="33"/>
                    <a:pt x="32" y="19"/>
                    <a:pt x="24" y="11"/>
                  </a:cubicBezTo>
                  <a:cubicBezTo>
                    <a:pt x="20" y="8"/>
                    <a:pt x="4" y="0"/>
                    <a:pt x="0" y="9"/>
                  </a:cubicBezTo>
                  <a:cubicBezTo>
                    <a:pt x="13" y="4"/>
                    <a:pt x="23" y="14"/>
                    <a:pt x="30" y="22"/>
                  </a:cubicBezTo>
                  <a:cubicBezTo>
                    <a:pt x="33" y="27"/>
                    <a:pt x="41" y="37"/>
                    <a:pt x="41" y="4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5" name="Freeform 1188">
              <a:extLst>
                <a:ext uri="{FF2B5EF4-FFF2-40B4-BE49-F238E27FC236}">
                  <a16:creationId xmlns:a16="http://schemas.microsoft.com/office/drawing/2014/main" id="{B7969CD9-36AB-4592-91E6-0424B0936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478"/>
              <a:ext cx="10" cy="17"/>
            </a:xfrm>
            <a:custGeom>
              <a:avLst/>
              <a:gdLst>
                <a:gd name="T0" fmla="*/ 5 w 11"/>
                <a:gd name="T1" fmla="*/ 17 h 17"/>
                <a:gd name="T2" fmla="*/ 5 w 11"/>
                <a:gd name="T3" fmla="*/ 2 h 17"/>
                <a:gd name="T4" fmla="*/ 0 w 11"/>
                <a:gd name="T5" fmla="*/ 8 h 17"/>
                <a:gd name="T6" fmla="*/ 4 w 11"/>
                <a:gd name="T7" fmla="*/ 3 h 17"/>
                <a:gd name="T8" fmla="*/ 5 w 11"/>
                <a:gd name="T9" fmla="*/ 1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7">
                  <a:moveTo>
                    <a:pt x="8" y="17"/>
                  </a:moveTo>
                  <a:cubicBezTo>
                    <a:pt x="6" y="13"/>
                    <a:pt x="11" y="3"/>
                    <a:pt x="7" y="2"/>
                  </a:cubicBezTo>
                  <a:cubicBezTo>
                    <a:pt x="5" y="0"/>
                    <a:pt x="1" y="6"/>
                    <a:pt x="0" y="8"/>
                  </a:cubicBezTo>
                  <a:cubicBezTo>
                    <a:pt x="1" y="6"/>
                    <a:pt x="3" y="4"/>
                    <a:pt x="4" y="3"/>
                  </a:cubicBezTo>
                  <a:cubicBezTo>
                    <a:pt x="7" y="6"/>
                    <a:pt x="7" y="10"/>
                    <a:pt x="7" y="1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6" name="Freeform 1189">
              <a:extLst>
                <a:ext uri="{FF2B5EF4-FFF2-40B4-BE49-F238E27FC236}">
                  <a16:creationId xmlns:a16="http://schemas.microsoft.com/office/drawing/2014/main" id="{AE480EC5-80A8-4032-B3CA-121187D86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568"/>
              <a:ext cx="22" cy="65"/>
            </a:xfrm>
            <a:custGeom>
              <a:avLst/>
              <a:gdLst>
                <a:gd name="T0" fmla="*/ 20 w 23"/>
                <a:gd name="T1" fmla="*/ 50 h 68"/>
                <a:gd name="T2" fmla="*/ 10 w 23"/>
                <a:gd name="T3" fmla="*/ 57 h 68"/>
                <a:gd name="T4" fmla="*/ 2 w 23"/>
                <a:gd name="T5" fmla="*/ 44 h 68"/>
                <a:gd name="T6" fmla="*/ 1 w 23"/>
                <a:gd name="T7" fmla="*/ 21 h 68"/>
                <a:gd name="T8" fmla="*/ 1 w 23"/>
                <a:gd name="T9" fmla="*/ 0 h 68"/>
                <a:gd name="T10" fmla="*/ 4 w 23"/>
                <a:gd name="T11" fmla="*/ 15 h 68"/>
                <a:gd name="T12" fmla="*/ 7 w 23"/>
                <a:gd name="T13" fmla="*/ 34 h 68"/>
                <a:gd name="T14" fmla="*/ 18 w 23"/>
                <a:gd name="T15" fmla="*/ 51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68">
                  <a:moveTo>
                    <a:pt x="23" y="57"/>
                  </a:moveTo>
                  <a:cubicBezTo>
                    <a:pt x="20" y="60"/>
                    <a:pt x="15" y="68"/>
                    <a:pt x="10" y="66"/>
                  </a:cubicBezTo>
                  <a:cubicBezTo>
                    <a:pt x="3" y="64"/>
                    <a:pt x="3" y="55"/>
                    <a:pt x="2" y="50"/>
                  </a:cubicBezTo>
                  <a:cubicBezTo>
                    <a:pt x="1" y="41"/>
                    <a:pt x="0" y="33"/>
                    <a:pt x="1" y="24"/>
                  </a:cubicBezTo>
                  <a:cubicBezTo>
                    <a:pt x="1" y="17"/>
                    <a:pt x="0" y="8"/>
                    <a:pt x="1" y="0"/>
                  </a:cubicBezTo>
                  <a:cubicBezTo>
                    <a:pt x="4" y="4"/>
                    <a:pt x="3" y="13"/>
                    <a:pt x="4" y="18"/>
                  </a:cubicBezTo>
                  <a:cubicBezTo>
                    <a:pt x="5" y="25"/>
                    <a:pt x="6" y="33"/>
                    <a:pt x="7" y="40"/>
                  </a:cubicBezTo>
                  <a:cubicBezTo>
                    <a:pt x="7" y="46"/>
                    <a:pt x="12" y="67"/>
                    <a:pt x="21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7" name="Freeform 1190">
              <a:extLst>
                <a:ext uri="{FF2B5EF4-FFF2-40B4-BE49-F238E27FC236}">
                  <a16:creationId xmlns:a16="http://schemas.microsoft.com/office/drawing/2014/main" id="{B8D4A9FC-F894-4586-9D9E-A6734DFA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576"/>
              <a:ext cx="36" cy="50"/>
            </a:xfrm>
            <a:custGeom>
              <a:avLst/>
              <a:gdLst>
                <a:gd name="T0" fmla="*/ 0 w 38"/>
                <a:gd name="T1" fmla="*/ 37 h 52"/>
                <a:gd name="T2" fmla="*/ 9 w 38"/>
                <a:gd name="T3" fmla="*/ 44 h 52"/>
                <a:gd name="T4" fmla="*/ 19 w 38"/>
                <a:gd name="T5" fmla="*/ 38 h 52"/>
                <a:gd name="T6" fmla="*/ 27 w 38"/>
                <a:gd name="T7" fmla="*/ 22 h 52"/>
                <a:gd name="T8" fmla="*/ 32 w 38"/>
                <a:gd name="T9" fmla="*/ 0 h 52"/>
                <a:gd name="T10" fmla="*/ 18 w 38"/>
                <a:gd name="T11" fmla="*/ 36 h 52"/>
                <a:gd name="T12" fmla="*/ 1 w 38"/>
                <a:gd name="T13" fmla="*/ 3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2">
                  <a:moveTo>
                    <a:pt x="0" y="42"/>
                  </a:moveTo>
                  <a:cubicBezTo>
                    <a:pt x="2" y="46"/>
                    <a:pt x="6" y="49"/>
                    <a:pt x="11" y="50"/>
                  </a:cubicBezTo>
                  <a:cubicBezTo>
                    <a:pt x="16" y="52"/>
                    <a:pt x="19" y="48"/>
                    <a:pt x="22" y="44"/>
                  </a:cubicBezTo>
                  <a:cubicBezTo>
                    <a:pt x="26" y="39"/>
                    <a:pt x="30" y="32"/>
                    <a:pt x="32" y="25"/>
                  </a:cubicBezTo>
                  <a:cubicBezTo>
                    <a:pt x="36" y="17"/>
                    <a:pt x="36" y="8"/>
                    <a:pt x="38" y="0"/>
                  </a:cubicBezTo>
                  <a:cubicBezTo>
                    <a:pt x="36" y="13"/>
                    <a:pt x="32" y="29"/>
                    <a:pt x="21" y="39"/>
                  </a:cubicBezTo>
                  <a:cubicBezTo>
                    <a:pt x="17" y="43"/>
                    <a:pt x="5" y="48"/>
                    <a:pt x="1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8" name="Freeform 1191">
              <a:extLst>
                <a:ext uri="{FF2B5EF4-FFF2-40B4-BE49-F238E27FC236}">
                  <a16:creationId xmlns:a16="http://schemas.microsoft.com/office/drawing/2014/main" id="{4BF97005-8D1C-412B-B29C-BBCF637C9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779"/>
              <a:ext cx="132" cy="155"/>
            </a:xfrm>
            <a:custGeom>
              <a:avLst/>
              <a:gdLst>
                <a:gd name="T0" fmla="*/ 95 w 138"/>
                <a:gd name="T1" fmla="*/ 77 h 162"/>
                <a:gd name="T2" fmla="*/ 97 w 138"/>
                <a:gd name="T3" fmla="*/ 69 h 162"/>
                <a:gd name="T4" fmla="*/ 107 w 138"/>
                <a:gd name="T5" fmla="*/ 47 h 162"/>
                <a:gd name="T6" fmla="*/ 111 w 138"/>
                <a:gd name="T7" fmla="*/ 7 h 162"/>
                <a:gd name="T8" fmla="*/ 94 w 138"/>
                <a:gd name="T9" fmla="*/ 13 h 162"/>
                <a:gd name="T10" fmla="*/ 92 w 138"/>
                <a:gd name="T11" fmla="*/ 14 h 162"/>
                <a:gd name="T12" fmla="*/ 80 w 138"/>
                <a:gd name="T13" fmla="*/ 1 h 162"/>
                <a:gd name="T14" fmla="*/ 35 w 138"/>
                <a:gd name="T15" fmla="*/ 56 h 162"/>
                <a:gd name="T16" fmla="*/ 19 w 138"/>
                <a:gd name="T17" fmla="*/ 75 h 162"/>
                <a:gd name="T18" fmla="*/ 3 w 138"/>
                <a:gd name="T19" fmla="*/ 102 h 162"/>
                <a:gd name="T20" fmla="*/ 31 w 138"/>
                <a:gd name="T21" fmla="*/ 91 h 162"/>
                <a:gd name="T22" fmla="*/ 50 w 138"/>
                <a:gd name="T23" fmla="*/ 138 h 162"/>
                <a:gd name="T24" fmla="*/ 95 w 138"/>
                <a:gd name="T25" fmla="*/ 77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8" h="162">
                  <a:moveTo>
                    <a:pt x="109" y="88"/>
                  </a:moveTo>
                  <a:cubicBezTo>
                    <a:pt x="110" y="84"/>
                    <a:pt x="111" y="81"/>
                    <a:pt x="111" y="78"/>
                  </a:cubicBezTo>
                  <a:cubicBezTo>
                    <a:pt x="116" y="69"/>
                    <a:pt x="120" y="58"/>
                    <a:pt x="122" y="53"/>
                  </a:cubicBezTo>
                  <a:cubicBezTo>
                    <a:pt x="125" y="46"/>
                    <a:pt x="138" y="13"/>
                    <a:pt x="127" y="7"/>
                  </a:cubicBezTo>
                  <a:cubicBezTo>
                    <a:pt x="123" y="5"/>
                    <a:pt x="110" y="14"/>
                    <a:pt x="107" y="16"/>
                  </a:cubicBezTo>
                  <a:cubicBezTo>
                    <a:pt x="106" y="17"/>
                    <a:pt x="106" y="17"/>
                    <a:pt x="105" y="17"/>
                  </a:cubicBezTo>
                  <a:cubicBezTo>
                    <a:pt x="102" y="8"/>
                    <a:pt x="97" y="2"/>
                    <a:pt x="92" y="1"/>
                  </a:cubicBezTo>
                  <a:cubicBezTo>
                    <a:pt x="80" y="0"/>
                    <a:pt x="52" y="25"/>
                    <a:pt x="41" y="65"/>
                  </a:cubicBezTo>
                  <a:cubicBezTo>
                    <a:pt x="35" y="72"/>
                    <a:pt x="28" y="78"/>
                    <a:pt x="22" y="86"/>
                  </a:cubicBezTo>
                  <a:cubicBezTo>
                    <a:pt x="19" y="90"/>
                    <a:pt x="0" y="111"/>
                    <a:pt x="3" y="117"/>
                  </a:cubicBezTo>
                  <a:cubicBezTo>
                    <a:pt x="8" y="125"/>
                    <a:pt x="22" y="114"/>
                    <a:pt x="35" y="103"/>
                  </a:cubicBezTo>
                  <a:cubicBezTo>
                    <a:pt x="34" y="132"/>
                    <a:pt x="42" y="154"/>
                    <a:pt x="56" y="158"/>
                  </a:cubicBezTo>
                  <a:cubicBezTo>
                    <a:pt x="75" y="162"/>
                    <a:pt x="99" y="131"/>
                    <a:pt x="109" y="8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19" name="Freeform 1192">
              <a:extLst>
                <a:ext uri="{FF2B5EF4-FFF2-40B4-BE49-F238E27FC236}">
                  <a16:creationId xmlns:a16="http://schemas.microsoft.com/office/drawing/2014/main" id="{2708D0D4-599D-456B-A84A-7A276A7DB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864"/>
              <a:ext cx="14" cy="14"/>
            </a:xfrm>
            <a:custGeom>
              <a:avLst/>
              <a:gdLst>
                <a:gd name="T0" fmla="*/ 0 w 14"/>
                <a:gd name="T1" fmla="*/ 14 h 14"/>
                <a:gd name="T2" fmla="*/ 14 w 1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5" y="10"/>
                    <a:pt x="11" y="5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0" name="Freeform 1193">
              <a:extLst>
                <a:ext uri="{FF2B5EF4-FFF2-40B4-BE49-F238E27FC236}">
                  <a16:creationId xmlns:a16="http://schemas.microsoft.com/office/drawing/2014/main" id="{FC982AF8-207F-4A71-830A-6AA71B2FB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794"/>
              <a:ext cx="18" cy="19"/>
            </a:xfrm>
            <a:custGeom>
              <a:avLst/>
              <a:gdLst>
                <a:gd name="T0" fmla="*/ 16 w 19"/>
                <a:gd name="T1" fmla="*/ 0 h 19"/>
                <a:gd name="T2" fmla="*/ 0 w 19"/>
                <a:gd name="T3" fmla="*/ 1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2" y="5"/>
                    <a:pt x="7" y="13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1" name="Freeform 1194">
              <a:extLst>
                <a:ext uri="{FF2B5EF4-FFF2-40B4-BE49-F238E27FC236}">
                  <a16:creationId xmlns:a16="http://schemas.microsoft.com/office/drawing/2014/main" id="{1056B71D-70BA-4777-B322-0081FC82E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867"/>
              <a:ext cx="40" cy="67"/>
            </a:xfrm>
            <a:custGeom>
              <a:avLst/>
              <a:gdLst>
                <a:gd name="T0" fmla="*/ 10 w 42"/>
                <a:gd name="T1" fmla="*/ 0 h 70"/>
                <a:gd name="T2" fmla="*/ 1 w 42"/>
                <a:gd name="T3" fmla="*/ 14 h 70"/>
                <a:gd name="T4" fmla="*/ 2 w 42"/>
                <a:gd name="T5" fmla="*/ 34 h 70"/>
                <a:gd name="T6" fmla="*/ 30 w 42"/>
                <a:gd name="T7" fmla="*/ 51 h 70"/>
                <a:gd name="T8" fmla="*/ 36 w 42"/>
                <a:gd name="T9" fmla="*/ 43 h 70"/>
                <a:gd name="T10" fmla="*/ 10 w 42"/>
                <a:gd name="T11" fmla="*/ 32 h 70"/>
                <a:gd name="T12" fmla="*/ 11 w 42"/>
                <a:gd name="T13" fmla="*/ 2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70">
                  <a:moveTo>
                    <a:pt x="13" y="0"/>
                  </a:moveTo>
                  <a:cubicBezTo>
                    <a:pt x="12" y="7"/>
                    <a:pt x="2" y="9"/>
                    <a:pt x="1" y="17"/>
                  </a:cubicBezTo>
                  <a:cubicBezTo>
                    <a:pt x="0" y="23"/>
                    <a:pt x="0" y="32"/>
                    <a:pt x="2" y="39"/>
                  </a:cubicBezTo>
                  <a:cubicBezTo>
                    <a:pt x="6" y="55"/>
                    <a:pt x="18" y="70"/>
                    <a:pt x="35" y="57"/>
                  </a:cubicBezTo>
                  <a:cubicBezTo>
                    <a:pt x="38" y="55"/>
                    <a:pt x="40" y="51"/>
                    <a:pt x="42" y="49"/>
                  </a:cubicBezTo>
                  <a:cubicBezTo>
                    <a:pt x="30" y="58"/>
                    <a:pt x="14" y="50"/>
                    <a:pt x="10" y="36"/>
                  </a:cubicBezTo>
                  <a:cubicBezTo>
                    <a:pt x="7" y="25"/>
                    <a:pt x="12" y="12"/>
                    <a:pt x="14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2" name="Freeform 1195">
              <a:extLst>
                <a:ext uri="{FF2B5EF4-FFF2-40B4-BE49-F238E27FC236}">
                  <a16:creationId xmlns:a16="http://schemas.microsoft.com/office/drawing/2014/main" id="{3EC6BD97-47AB-43DA-BDF9-B3C226E77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861"/>
              <a:ext cx="20" cy="37"/>
            </a:xfrm>
            <a:custGeom>
              <a:avLst/>
              <a:gdLst>
                <a:gd name="T0" fmla="*/ 19 w 20"/>
                <a:gd name="T1" fmla="*/ 0 h 38"/>
                <a:gd name="T2" fmla="*/ 7 w 20"/>
                <a:gd name="T3" fmla="*/ 15 h 38"/>
                <a:gd name="T4" fmla="*/ 1 w 20"/>
                <a:gd name="T5" fmla="*/ 24 h 38"/>
                <a:gd name="T6" fmla="*/ 20 w 20"/>
                <a:gd name="T7" fmla="*/ 19 h 38"/>
                <a:gd name="T8" fmla="*/ 13 w 20"/>
                <a:gd name="T9" fmla="*/ 14 h 38"/>
                <a:gd name="T10" fmla="*/ 19 w 20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8">
                  <a:moveTo>
                    <a:pt x="19" y="0"/>
                  </a:moveTo>
                  <a:cubicBezTo>
                    <a:pt x="15" y="5"/>
                    <a:pt x="11" y="10"/>
                    <a:pt x="7" y="15"/>
                  </a:cubicBezTo>
                  <a:cubicBezTo>
                    <a:pt x="5" y="17"/>
                    <a:pt x="1" y="24"/>
                    <a:pt x="1" y="27"/>
                  </a:cubicBezTo>
                  <a:cubicBezTo>
                    <a:pt x="0" y="38"/>
                    <a:pt x="17" y="22"/>
                    <a:pt x="20" y="20"/>
                  </a:cubicBezTo>
                  <a:cubicBezTo>
                    <a:pt x="14" y="25"/>
                    <a:pt x="12" y="20"/>
                    <a:pt x="13" y="14"/>
                  </a:cubicBezTo>
                  <a:cubicBezTo>
                    <a:pt x="14" y="9"/>
                    <a:pt x="17" y="5"/>
                    <a:pt x="19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3" name="Freeform 1196">
              <a:extLst>
                <a:ext uri="{FF2B5EF4-FFF2-40B4-BE49-F238E27FC236}">
                  <a16:creationId xmlns:a16="http://schemas.microsoft.com/office/drawing/2014/main" id="{2B824240-9932-43CB-93E0-881D4ABB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882"/>
              <a:ext cx="23" cy="45"/>
            </a:xfrm>
            <a:custGeom>
              <a:avLst/>
              <a:gdLst>
                <a:gd name="T0" fmla="*/ 2 w 24"/>
                <a:gd name="T1" fmla="*/ 0 h 48"/>
                <a:gd name="T2" fmla="*/ 6 w 24"/>
                <a:gd name="T3" fmla="*/ 26 h 48"/>
                <a:gd name="T4" fmla="*/ 21 w 24"/>
                <a:gd name="T5" fmla="*/ 34 h 48"/>
                <a:gd name="T6" fmla="*/ 5 w 24"/>
                <a:gd name="T7" fmla="*/ 18 h 48"/>
                <a:gd name="T8" fmla="*/ 2 w 24"/>
                <a:gd name="T9" fmla="*/ 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8">
                  <a:moveTo>
                    <a:pt x="2" y="0"/>
                  </a:moveTo>
                  <a:cubicBezTo>
                    <a:pt x="1" y="9"/>
                    <a:pt x="1" y="24"/>
                    <a:pt x="6" y="32"/>
                  </a:cubicBezTo>
                  <a:cubicBezTo>
                    <a:pt x="8" y="36"/>
                    <a:pt x="18" y="48"/>
                    <a:pt x="24" y="41"/>
                  </a:cubicBezTo>
                  <a:cubicBezTo>
                    <a:pt x="13" y="41"/>
                    <a:pt x="8" y="30"/>
                    <a:pt x="5" y="21"/>
                  </a:cubicBezTo>
                  <a:cubicBezTo>
                    <a:pt x="3" y="16"/>
                    <a:pt x="0" y="6"/>
                    <a:pt x="2" y="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4" name="Freeform 1197">
              <a:extLst>
                <a:ext uri="{FF2B5EF4-FFF2-40B4-BE49-F238E27FC236}">
                  <a16:creationId xmlns:a16="http://schemas.microsoft.com/office/drawing/2014/main" id="{8EFC42A5-313A-49E0-94F4-9A97ACDAD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877"/>
              <a:ext cx="10" cy="14"/>
            </a:xfrm>
            <a:custGeom>
              <a:avLst/>
              <a:gdLst>
                <a:gd name="T0" fmla="*/ 7 w 10"/>
                <a:gd name="T1" fmla="*/ 0 h 15"/>
                <a:gd name="T2" fmla="*/ 2 w 10"/>
                <a:gd name="T3" fmla="*/ 10 h 15"/>
                <a:gd name="T4" fmla="*/ 10 w 10"/>
                <a:gd name="T5" fmla="*/ 7 h 15"/>
                <a:gd name="T6" fmla="*/ 5 w 10"/>
                <a:gd name="T7" fmla="*/ 9 h 15"/>
                <a:gd name="T8" fmla="*/ 7 w 10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7" y="3"/>
                    <a:pt x="0" y="10"/>
                    <a:pt x="2" y="13"/>
                  </a:cubicBezTo>
                  <a:cubicBezTo>
                    <a:pt x="4" y="15"/>
                    <a:pt x="9" y="11"/>
                    <a:pt x="10" y="10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4" y="9"/>
                    <a:pt x="5" y="6"/>
                    <a:pt x="7" y="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5" name="Freeform 1198">
              <a:extLst>
                <a:ext uri="{FF2B5EF4-FFF2-40B4-BE49-F238E27FC236}">
                  <a16:creationId xmlns:a16="http://schemas.microsoft.com/office/drawing/2014/main" id="{FF88A053-7F7D-40DF-99DC-E6278C10C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788"/>
              <a:ext cx="18" cy="57"/>
            </a:xfrm>
            <a:custGeom>
              <a:avLst/>
              <a:gdLst>
                <a:gd name="T0" fmla="*/ 1 w 19"/>
                <a:gd name="T1" fmla="*/ 7 h 60"/>
                <a:gd name="T2" fmla="*/ 11 w 19"/>
                <a:gd name="T3" fmla="*/ 3 h 60"/>
                <a:gd name="T4" fmla="*/ 12 w 19"/>
                <a:gd name="T5" fmla="*/ 16 h 60"/>
                <a:gd name="T6" fmla="*/ 9 w 19"/>
                <a:gd name="T7" fmla="*/ 34 h 60"/>
                <a:gd name="T8" fmla="*/ 1 w 19"/>
                <a:gd name="T9" fmla="*/ 51 h 60"/>
                <a:gd name="T10" fmla="*/ 4 w 19"/>
                <a:gd name="T11" fmla="*/ 38 h 60"/>
                <a:gd name="T12" fmla="*/ 9 w 19"/>
                <a:gd name="T13" fmla="*/ 22 h 60"/>
                <a:gd name="T14" fmla="*/ 2 w 19"/>
                <a:gd name="T15" fmla="*/ 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60">
                  <a:moveTo>
                    <a:pt x="1" y="7"/>
                  </a:moveTo>
                  <a:cubicBezTo>
                    <a:pt x="4" y="5"/>
                    <a:pt x="10" y="0"/>
                    <a:pt x="14" y="3"/>
                  </a:cubicBezTo>
                  <a:cubicBezTo>
                    <a:pt x="19" y="7"/>
                    <a:pt x="17" y="14"/>
                    <a:pt x="15" y="19"/>
                  </a:cubicBezTo>
                  <a:cubicBezTo>
                    <a:pt x="14" y="26"/>
                    <a:pt x="12" y="33"/>
                    <a:pt x="9" y="40"/>
                  </a:cubicBezTo>
                  <a:cubicBezTo>
                    <a:pt x="6" y="46"/>
                    <a:pt x="4" y="54"/>
                    <a:pt x="1" y="60"/>
                  </a:cubicBezTo>
                  <a:cubicBezTo>
                    <a:pt x="0" y="55"/>
                    <a:pt x="3" y="48"/>
                    <a:pt x="4" y="44"/>
                  </a:cubicBezTo>
                  <a:cubicBezTo>
                    <a:pt x="6" y="38"/>
                    <a:pt x="7" y="32"/>
                    <a:pt x="9" y="25"/>
                  </a:cubicBezTo>
                  <a:cubicBezTo>
                    <a:pt x="10" y="21"/>
                    <a:pt x="13" y="2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6" name="Freeform 1199">
              <a:extLst>
                <a:ext uri="{FF2B5EF4-FFF2-40B4-BE49-F238E27FC236}">
                  <a16:creationId xmlns:a16="http://schemas.microsoft.com/office/drawing/2014/main" id="{A562B3A2-03BE-4522-B7FC-B8597F307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783"/>
              <a:ext cx="43" cy="34"/>
            </a:xfrm>
            <a:custGeom>
              <a:avLst/>
              <a:gdLst>
                <a:gd name="T0" fmla="*/ 41 w 44"/>
                <a:gd name="T1" fmla="*/ 11 h 36"/>
                <a:gd name="T2" fmla="*/ 35 w 44"/>
                <a:gd name="T3" fmla="*/ 3 h 36"/>
                <a:gd name="T4" fmla="*/ 24 w 44"/>
                <a:gd name="T5" fmla="*/ 5 h 36"/>
                <a:gd name="T6" fmla="*/ 13 w 44"/>
                <a:gd name="T7" fmla="*/ 14 h 36"/>
                <a:gd name="T8" fmla="*/ 0 w 44"/>
                <a:gd name="T9" fmla="*/ 30 h 36"/>
                <a:gd name="T10" fmla="*/ 23 w 44"/>
                <a:gd name="T11" fmla="*/ 9 h 36"/>
                <a:gd name="T12" fmla="*/ 41 w 44"/>
                <a:gd name="T13" fmla="*/ 1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36">
                  <a:moveTo>
                    <a:pt x="44" y="14"/>
                  </a:moveTo>
                  <a:cubicBezTo>
                    <a:pt x="43" y="10"/>
                    <a:pt x="41" y="6"/>
                    <a:pt x="38" y="3"/>
                  </a:cubicBezTo>
                  <a:cubicBezTo>
                    <a:pt x="34" y="0"/>
                    <a:pt x="31" y="2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7" y="23"/>
                    <a:pt x="4" y="30"/>
                    <a:pt x="0" y="36"/>
                  </a:cubicBezTo>
                  <a:cubicBezTo>
                    <a:pt x="6" y="26"/>
                    <a:pt x="14" y="14"/>
                    <a:pt x="26" y="9"/>
                  </a:cubicBezTo>
                  <a:cubicBezTo>
                    <a:pt x="30" y="8"/>
                    <a:pt x="42" y="7"/>
                    <a:pt x="4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7" name="Freeform 1200">
              <a:extLst>
                <a:ext uri="{FF2B5EF4-FFF2-40B4-BE49-F238E27FC236}">
                  <a16:creationId xmlns:a16="http://schemas.microsoft.com/office/drawing/2014/main" id="{C9AA036B-71E4-4BBB-9CEC-AD642EBC4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113"/>
              <a:ext cx="169" cy="175"/>
            </a:xfrm>
            <a:custGeom>
              <a:avLst/>
              <a:gdLst>
                <a:gd name="T0" fmla="*/ 42 w 177"/>
                <a:gd name="T1" fmla="*/ 68 h 182"/>
                <a:gd name="T2" fmla="*/ 38 w 177"/>
                <a:gd name="T3" fmla="*/ 79 h 182"/>
                <a:gd name="T4" fmla="*/ 23 w 177"/>
                <a:gd name="T5" fmla="*/ 102 h 182"/>
                <a:gd name="T6" fmla="*/ 11 w 177"/>
                <a:gd name="T7" fmla="*/ 147 h 182"/>
                <a:gd name="T8" fmla="*/ 32 w 177"/>
                <a:gd name="T9" fmla="*/ 141 h 182"/>
                <a:gd name="T10" fmla="*/ 32 w 177"/>
                <a:gd name="T11" fmla="*/ 140 h 182"/>
                <a:gd name="T12" fmla="*/ 44 w 177"/>
                <a:gd name="T13" fmla="*/ 159 h 182"/>
                <a:gd name="T14" fmla="*/ 106 w 177"/>
                <a:gd name="T15" fmla="*/ 105 h 182"/>
                <a:gd name="T16" fmla="*/ 128 w 177"/>
                <a:gd name="T17" fmla="*/ 86 h 182"/>
                <a:gd name="T18" fmla="*/ 151 w 177"/>
                <a:gd name="T19" fmla="*/ 59 h 182"/>
                <a:gd name="T20" fmla="*/ 118 w 177"/>
                <a:gd name="T21" fmla="*/ 65 h 182"/>
                <a:gd name="T22" fmla="*/ 106 w 177"/>
                <a:gd name="T23" fmla="*/ 9 h 182"/>
                <a:gd name="T24" fmla="*/ 42 w 177"/>
                <a:gd name="T25" fmla="*/ 68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182">
                  <a:moveTo>
                    <a:pt x="48" y="77"/>
                  </a:moveTo>
                  <a:cubicBezTo>
                    <a:pt x="46" y="81"/>
                    <a:pt x="45" y="85"/>
                    <a:pt x="44" y="88"/>
                  </a:cubicBezTo>
                  <a:cubicBezTo>
                    <a:pt x="36" y="97"/>
                    <a:pt x="30" y="108"/>
                    <a:pt x="26" y="114"/>
                  </a:cubicBezTo>
                  <a:cubicBezTo>
                    <a:pt x="21" y="121"/>
                    <a:pt x="0" y="157"/>
                    <a:pt x="12" y="165"/>
                  </a:cubicBezTo>
                  <a:cubicBezTo>
                    <a:pt x="17" y="169"/>
                    <a:pt x="32" y="161"/>
                    <a:pt x="37" y="159"/>
                  </a:cubicBezTo>
                  <a:cubicBezTo>
                    <a:pt x="37" y="158"/>
                    <a:pt x="38" y="158"/>
                    <a:pt x="38" y="158"/>
                  </a:cubicBezTo>
                  <a:cubicBezTo>
                    <a:pt x="41" y="170"/>
                    <a:pt x="45" y="177"/>
                    <a:pt x="50" y="179"/>
                  </a:cubicBezTo>
                  <a:cubicBezTo>
                    <a:pt x="64" y="182"/>
                    <a:pt x="100" y="159"/>
                    <a:pt x="121" y="117"/>
                  </a:cubicBezTo>
                  <a:cubicBezTo>
                    <a:pt x="130" y="110"/>
                    <a:pt x="139" y="104"/>
                    <a:pt x="147" y="97"/>
                  </a:cubicBezTo>
                  <a:cubicBezTo>
                    <a:pt x="151" y="93"/>
                    <a:pt x="177" y="72"/>
                    <a:pt x="174" y="65"/>
                  </a:cubicBezTo>
                  <a:cubicBezTo>
                    <a:pt x="171" y="55"/>
                    <a:pt x="152" y="64"/>
                    <a:pt x="136" y="74"/>
                  </a:cubicBezTo>
                  <a:cubicBezTo>
                    <a:pt x="143" y="42"/>
                    <a:pt x="138" y="15"/>
                    <a:pt x="122" y="9"/>
                  </a:cubicBezTo>
                  <a:cubicBezTo>
                    <a:pt x="101" y="0"/>
                    <a:pt x="68" y="30"/>
                    <a:pt x="48" y="77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28" name="Freeform 1201">
              <a:extLst>
                <a:ext uri="{FF2B5EF4-FFF2-40B4-BE49-F238E27FC236}">
                  <a16:creationId xmlns:a16="http://schemas.microsoft.com/office/drawing/2014/main" id="{69F07F66-F27D-4D71-AD37-04DDD1F72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185"/>
              <a:ext cx="18" cy="13"/>
            </a:xfrm>
            <a:custGeom>
              <a:avLst/>
              <a:gdLst>
                <a:gd name="T0" fmla="*/ 16 w 19"/>
                <a:gd name="T1" fmla="*/ 0 h 13"/>
                <a:gd name="T2" fmla="*/ 0 w 19"/>
                <a:gd name="T3" fmla="*/ 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3" y="3"/>
                    <a:pt x="5" y="8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9" name="Freeform 1202">
              <a:extLst>
                <a:ext uri="{FF2B5EF4-FFF2-40B4-BE49-F238E27FC236}">
                  <a16:creationId xmlns:a16="http://schemas.microsoft.com/office/drawing/2014/main" id="{6283A835-2CD9-41FD-9932-6B872A024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248"/>
              <a:ext cx="24" cy="18"/>
            </a:xfrm>
            <a:custGeom>
              <a:avLst/>
              <a:gdLst>
                <a:gd name="T0" fmla="*/ 0 w 25"/>
                <a:gd name="T1" fmla="*/ 18 h 18"/>
                <a:gd name="T2" fmla="*/ 22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18"/>
                  </a:moveTo>
                  <a:cubicBezTo>
                    <a:pt x="9" y="13"/>
                    <a:pt x="17" y="6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0" name="Freeform 1203">
              <a:extLst>
                <a:ext uri="{FF2B5EF4-FFF2-40B4-BE49-F238E27FC236}">
                  <a16:creationId xmlns:a16="http://schemas.microsoft.com/office/drawing/2014/main" id="{9B1EF8C4-C198-4BCD-8C86-F953C5970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17"/>
              <a:ext cx="42" cy="77"/>
            </a:xfrm>
            <a:custGeom>
              <a:avLst/>
              <a:gdLst>
                <a:gd name="T0" fmla="*/ 20 w 44"/>
                <a:gd name="T1" fmla="*/ 71 h 80"/>
                <a:gd name="T2" fmla="*/ 34 w 44"/>
                <a:gd name="T3" fmla="*/ 58 h 80"/>
                <a:gd name="T4" fmla="*/ 37 w 44"/>
                <a:gd name="T5" fmla="*/ 35 h 80"/>
                <a:gd name="T6" fmla="*/ 10 w 44"/>
                <a:gd name="T7" fmla="*/ 11 h 80"/>
                <a:gd name="T8" fmla="*/ 0 w 44"/>
                <a:gd name="T9" fmla="*/ 16 h 80"/>
                <a:gd name="T10" fmla="*/ 30 w 44"/>
                <a:gd name="T11" fmla="*/ 37 h 80"/>
                <a:gd name="T12" fmla="*/ 20 w 44"/>
                <a:gd name="T13" fmla="*/ 69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80">
                  <a:moveTo>
                    <a:pt x="23" y="80"/>
                  </a:moveTo>
                  <a:cubicBezTo>
                    <a:pt x="26" y="72"/>
                    <a:pt x="37" y="72"/>
                    <a:pt x="40" y="64"/>
                  </a:cubicBezTo>
                  <a:cubicBezTo>
                    <a:pt x="43" y="56"/>
                    <a:pt x="44" y="46"/>
                    <a:pt x="43" y="38"/>
                  </a:cubicBezTo>
                  <a:cubicBezTo>
                    <a:pt x="42" y="19"/>
                    <a:pt x="31" y="0"/>
                    <a:pt x="10" y="11"/>
                  </a:cubicBezTo>
                  <a:cubicBezTo>
                    <a:pt x="6" y="13"/>
                    <a:pt x="3" y="16"/>
                    <a:pt x="0" y="19"/>
                  </a:cubicBezTo>
                  <a:cubicBezTo>
                    <a:pt x="15" y="11"/>
                    <a:pt x="32" y="22"/>
                    <a:pt x="34" y="40"/>
                  </a:cubicBezTo>
                  <a:cubicBezTo>
                    <a:pt x="35" y="53"/>
                    <a:pt x="27" y="67"/>
                    <a:pt x="23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1" name="Freeform 1204">
              <a:extLst>
                <a:ext uri="{FF2B5EF4-FFF2-40B4-BE49-F238E27FC236}">
                  <a16:creationId xmlns:a16="http://schemas.microsoft.com/office/drawing/2014/main" id="{AB5915F4-361A-438C-826F-61A15165C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1167"/>
              <a:ext cx="27" cy="37"/>
            </a:xfrm>
            <a:custGeom>
              <a:avLst/>
              <a:gdLst>
                <a:gd name="T0" fmla="*/ 0 w 28"/>
                <a:gd name="T1" fmla="*/ 33 h 39"/>
                <a:gd name="T2" fmla="*/ 14 w 28"/>
                <a:gd name="T3" fmla="*/ 22 h 39"/>
                <a:gd name="T4" fmla="*/ 22 w 28"/>
                <a:gd name="T5" fmla="*/ 10 h 39"/>
                <a:gd name="T6" fmla="*/ 2 w 28"/>
                <a:gd name="T7" fmla="*/ 14 h 39"/>
                <a:gd name="T8" fmla="*/ 8 w 28"/>
                <a:gd name="T9" fmla="*/ 23 h 39"/>
                <a:gd name="T10" fmla="*/ 0 w 28"/>
                <a:gd name="T11" fmla="*/ 33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9">
                  <a:moveTo>
                    <a:pt x="0" y="39"/>
                  </a:moveTo>
                  <a:cubicBezTo>
                    <a:pt x="5" y="36"/>
                    <a:pt x="11" y="30"/>
                    <a:pt x="16" y="25"/>
                  </a:cubicBezTo>
                  <a:cubicBezTo>
                    <a:pt x="18" y="23"/>
                    <a:pt x="25" y="16"/>
                    <a:pt x="25" y="13"/>
                  </a:cubicBezTo>
                  <a:cubicBezTo>
                    <a:pt x="28" y="0"/>
                    <a:pt x="5" y="15"/>
                    <a:pt x="2" y="17"/>
                  </a:cubicBezTo>
                  <a:cubicBezTo>
                    <a:pt x="10" y="13"/>
                    <a:pt x="11" y="19"/>
                    <a:pt x="8" y="26"/>
                  </a:cubicBezTo>
                  <a:cubicBezTo>
                    <a:pt x="6" y="31"/>
                    <a:pt x="2" y="34"/>
                    <a:pt x="0" y="3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2" name="Freeform 1205">
              <a:extLst>
                <a:ext uri="{FF2B5EF4-FFF2-40B4-BE49-F238E27FC236}">
                  <a16:creationId xmlns:a16="http://schemas.microsoft.com/office/drawing/2014/main" id="{7A226488-46C4-43FE-A7D3-B28AE8CAE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125"/>
              <a:ext cx="22" cy="54"/>
            </a:xfrm>
            <a:custGeom>
              <a:avLst/>
              <a:gdLst>
                <a:gd name="T0" fmla="*/ 14 w 23"/>
                <a:gd name="T1" fmla="*/ 48 h 57"/>
                <a:gd name="T2" fmla="*/ 16 w 23"/>
                <a:gd name="T3" fmla="*/ 17 h 57"/>
                <a:gd name="T4" fmla="*/ 0 w 23"/>
                <a:gd name="T5" fmla="*/ 6 h 57"/>
                <a:gd name="T6" fmla="*/ 15 w 23"/>
                <a:gd name="T7" fmla="*/ 27 h 57"/>
                <a:gd name="T8" fmla="*/ 15 w 23"/>
                <a:gd name="T9" fmla="*/ 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17" y="57"/>
                  </a:moveTo>
                  <a:cubicBezTo>
                    <a:pt x="21" y="47"/>
                    <a:pt x="23" y="30"/>
                    <a:pt x="19" y="20"/>
                  </a:cubicBezTo>
                  <a:cubicBezTo>
                    <a:pt x="17" y="15"/>
                    <a:pt x="8" y="0"/>
                    <a:pt x="0" y="6"/>
                  </a:cubicBezTo>
                  <a:cubicBezTo>
                    <a:pt x="13" y="8"/>
                    <a:pt x="17" y="21"/>
                    <a:pt x="18" y="32"/>
                  </a:cubicBezTo>
                  <a:cubicBezTo>
                    <a:pt x="19" y="38"/>
                    <a:pt x="21" y="50"/>
                    <a:pt x="18" y="5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3" name="Freeform 1206">
              <a:extLst>
                <a:ext uri="{FF2B5EF4-FFF2-40B4-BE49-F238E27FC236}">
                  <a16:creationId xmlns:a16="http://schemas.microsoft.com/office/drawing/2014/main" id="{8E90D7F7-BA1E-47B7-9A31-B91B8878A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175"/>
              <a:ext cx="12" cy="15"/>
            </a:xfrm>
            <a:custGeom>
              <a:avLst/>
              <a:gdLst>
                <a:gd name="T0" fmla="*/ 2 w 12"/>
                <a:gd name="T1" fmla="*/ 13 h 16"/>
                <a:gd name="T2" fmla="*/ 10 w 12"/>
                <a:gd name="T3" fmla="*/ 3 h 16"/>
                <a:gd name="T4" fmla="*/ 0 w 12"/>
                <a:gd name="T5" fmla="*/ 4 h 16"/>
                <a:gd name="T6" fmla="*/ 6 w 12"/>
                <a:gd name="T7" fmla="*/ 3 h 16"/>
                <a:gd name="T8" fmla="*/ 3 w 12"/>
                <a:gd name="T9" fmla="*/ 1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2" y="16"/>
                  </a:moveTo>
                  <a:cubicBezTo>
                    <a:pt x="3" y="12"/>
                    <a:pt x="12" y="7"/>
                    <a:pt x="10" y="3"/>
                  </a:cubicBezTo>
                  <a:cubicBezTo>
                    <a:pt x="8" y="0"/>
                    <a:pt x="2" y="3"/>
                    <a:pt x="0" y="4"/>
                  </a:cubicBezTo>
                  <a:cubicBezTo>
                    <a:pt x="2" y="4"/>
                    <a:pt x="4" y="3"/>
                    <a:pt x="6" y="3"/>
                  </a:cubicBezTo>
                  <a:cubicBezTo>
                    <a:pt x="7" y="6"/>
                    <a:pt x="5" y="10"/>
                    <a:pt x="3" y="1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4" name="Freeform 1207">
              <a:extLst>
                <a:ext uri="{FF2B5EF4-FFF2-40B4-BE49-F238E27FC236}">
                  <a16:creationId xmlns:a16="http://schemas.microsoft.com/office/drawing/2014/main" id="{8B90EA0F-00E9-4152-9D87-1D317C536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207"/>
              <a:ext cx="31" cy="62"/>
            </a:xfrm>
            <a:custGeom>
              <a:avLst/>
              <a:gdLst>
                <a:gd name="T0" fmla="*/ 18 w 32"/>
                <a:gd name="T1" fmla="*/ 52 h 65"/>
                <a:gd name="T2" fmla="*/ 5 w 32"/>
                <a:gd name="T3" fmla="*/ 52 h 65"/>
                <a:gd name="T4" fmla="*/ 7 w 32"/>
                <a:gd name="T5" fmla="*/ 37 h 65"/>
                <a:gd name="T6" fmla="*/ 16 w 32"/>
                <a:gd name="T7" fmla="*/ 18 h 65"/>
                <a:gd name="T8" fmla="*/ 29 w 32"/>
                <a:gd name="T9" fmla="*/ 0 h 65"/>
                <a:gd name="T10" fmla="*/ 22 w 32"/>
                <a:gd name="T11" fmla="*/ 14 h 65"/>
                <a:gd name="T12" fmla="*/ 15 w 32"/>
                <a:gd name="T13" fmla="*/ 31 h 65"/>
                <a:gd name="T14" fmla="*/ 16 w 32"/>
                <a:gd name="T15" fmla="*/ 5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5">
                  <a:moveTo>
                    <a:pt x="21" y="60"/>
                  </a:moveTo>
                  <a:cubicBezTo>
                    <a:pt x="17" y="62"/>
                    <a:pt x="9" y="65"/>
                    <a:pt x="5" y="61"/>
                  </a:cubicBezTo>
                  <a:cubicBezTo>
                    <a:pt x="0" y="56"/>
                    <a:pt x="4" y="48"/>
                    <a:pt x="7" y="43"/>
                  </a:cubicBezTo>
                  <a:cubicBezTo>
                    <a:pt x="10" y="35"/>
                    <a:pt x="14" y="28"/>
                    <a:pt x="18" y="21"/>
                  </a:cubicBezTo>
                  <a:cubicBezTo>
                    <a:pt x="22" y="14"/>
                    <a:pt x="27" y="6"/>
                    <a:pt x="32" y="0"/>
                  </a:cubicBezTo>
                  <a:cubicBezTo>
                    <a:pt x="32" y="5"/>
                    <a:pt x="27" y="12"/>
                    <a:pt x="25" y="17"/>
                  </a:cubicBezTo>
                  <a:cubicBezTo>
                    <a:pt x="22" y="24"/>
                    <a:pt x="18" y="31"/>
                    <a:pt x="15" y="37"/>
                  </a:cubicBezTo>
                  <a:cubicBezTo>
                    <a:pt x="13" y="42"/>
                    <a:pt x="6" y="63"/>
                    <a:pt x="19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5" name="Freeform 1208">
              <a:extLst>
                <a:ext uri="{FF2B5EF4-FFF2-40B4-BE49-F238E27FC236}">
                  <a16:creationId xmlns:a16="http://schemas.microsoft.com/office/drawing/2014/main" id="{7C7F3F79-3CCC-4444-A688-401A32794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249"/>
              <a:ext cx="53" cy="32"/>
            </a:xfrm>
            <a:custGeom>
              <a:avLst/>
              <a:gdLst>
                <a:gd name="T0" fmla="*/ 0 w 55"/>
                <a:gd name="T1" fmla="*/ 16 h 33"/>
                <a:gd name="T2" fmla="*/ 6 w 55"/>
                <a:gd name="T3" fmla="*/ 26 h 33"/>
                <a:gd name="T4" fmla="*/ 15 w 55"/>
                <a:gd name="T5" fmla="*/ 27 h 33"/>
                <a:gd name="T6" fmla="*/ 34 w 55"/>
                <a:gd name="T7" fmla="*/ 16 h 33"/>
                <a:gd name="T8" fmla="*/ 49 w 55"/>
                <a:gd name="T9" fmla="*/ 0 h 33"/>
                <a:gd name="T10" fmla="*/ 17 w 55"/>
                <a:gd name="T11" fmla="*/ 22 h 33"/>
                <a:gd name="T12" fmla="*/ 1 w 55"/>
                <a:gd name="T13" fmla="*/ 1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3">
                  <a:moveTo>
                    <a:pt x="0" y="16"/>
                  </a:moveTo>
                  <a:cubicBezTo>
                    <a:pt x="1" y="21"/>
                    <a:pt x="3" y="26"/>
                    <a:pt x="6" y="29"/>
                  </a:cubicBezTo>
                  <a:cubicBezTo>
                    <a:pt x="9" y="33"/>
                    <a:pt x="14" y="32"/>
                    <a:pt x="18" y="30"/>
                  </a:cubicBezTo>
                  <a:cubicBezTo>
                    <a:pt x="25" y="27"/>
                    <a:pt x="31" y="23"/>
                    <a:pt x="37" y="19"/>
                  </a:cubicBezTo>
                  <a:cubicBezTo>
                    <a:pt x="44" y="13"/>
                    <a:pt x="49" y="6"/>
                    <a:pt x="55" y="0"/>
                  </a:cubicBezTo>
                  <a:cubicBezTo>
                    <a:pt x="46" y="10"/>
                    <a:pt x="35" y="22"/>
                    <a:pt x="20" y="25"/>
                  </a:cubicBezTo>
                  <a:cubicBezTo>
                    <a:pt x="15" y="26"/>
                    <a:pt x="1" y="24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6" name="Freeform 1209">
              <a:extLst>
                <a:ext uri="{FF2B5EF4-FFF2-40B4-BE49-F238E27FC236}">
                  <a16:creationId xmlns:a16="http://schemas.microsoft.com/office/drawing/2014/main" id="{2D83BBE3-E967-43C7-9CD1-266C36A38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454"/>
              <a:ext cx="180" cy="141"/>
            </a:xfrm>
            <a:custGeom>
              <a:avLst/>
              <a:gdLst>
                <a:gd name="T0" fmla="*/ 140 w 188"/>
                <a:gd name="T1" fmla="*/ 22 h 147"/>
                <a:gd name="T2" fmla="*/ 118 w 188"/>
                <a:gd name="T3" fmla="*/ 44 h 147"/>
                <a:gd name="T4" fmla="*/ 112 w 188"/>
                <a:gd name="T5" fmla="*/ 47 h 147"/>
                <a:gd name="T6" fmla="*/ 85 w 188"/>
                <a:gd name="T7" fmla="*/ 12 h 147"/>
                <a:gd name="T8" fmla="*/ 52 w 188"/>
                <a:gd name="T9" fmla="*/ 39 h 147"/>
                <a:gd name="T10" fmla="*/ 49 w 188"/>
                <a:gd name="T11" fmla="*/ 42 h 147"/>
                <a:gd name="T12" fmla="*/ 28 w 188"/>
                <a:gd name="T13" fmla="*/ 62 h 147"/>
                <a:gd name="T14" fmla="*/ 3 w 188"/>
                <a:gd name="T15" fmla="*/ 93 h 147"/>
                <a:gd name="T16" fmla="*/ 23 w 188"/>
                <a:gd name="T17" fmla="*/ 87 h 147"/>
                <a:gd name="T18" fmla="*/ 22 w 188"/>
                <a:gd name="T19" fmla="*/ 104 h 147"/>
                <a:gd name="T20" fmla="*/ 85 w 188"/>
                <a:gd name="T21" fmla="*/ 118 h 147"/>
                <a:gd name="T22" fmla="*/ 118 w 188"/>
                <a:gd name="T23" fmla="*/ 79 h 147"/>
                <a:gd name="T24" fmla="*/ 124 w 188"/>
                <a:gd name="T25" fmla="*/ 74 h 147"/>
                <a:gd name="T26" fmla="*/ 136 w 188"/>
                <a:gd name="T27" fmla="*/ 55 h 147"/>
                <a:gd name="T28" fmla="*/ 153 w 188"/>
                <a:gd name="T29" fmla="*/ 29 h 147"/>
                <a:gd name="T30" fmla="*/ 162 w 188"/>
                <a:gd name="T31" fmla="*/ 10 h 147"/>
                <a:gd name="T32" fmla="*/ 140 w 188"/>
                <a:gd name="T33" fmla="*/ 22 h 1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8" h="147">
                  <a:moveTo>
                    <a:pt x="160" y="25"/>
                  </a:moveTo>
                  <a:cubicBezTo>
                    <a:pt x="153" y="34"/>
                    <a:pt x="143" y="44"/>
                    <a:pt x="134" y="50"/>
                  </a:cubicBezTo>
                  <a:cubicBezTo>
                    <a:pt x="131" y="51"/>
                    <a:pt x="129" y="52"/>
                    <a:pt x="127" y="53"/>
                  </a:cubicBezTo>
                  <a:cubicBezTo>
                    <a:pt x="122" y="30"/>
                    <a:pt x="121" y="1"/>
                    <a:pt x="97" y="12"/>
                  </a:cubicBezTo>
                  <a:cubicBezTo>
                    <a:pt x="86" y="17"/>
                    <a:pt x="72" y="30"/>
                    <a:pt x="59" y="45"/>
                  </a:cubicBezTo>
                  <a:cubicBezTo>
                    <a:pt x="58" y="46"/>
                    <a:pt x="56" y="47"/>
                    <a:pt x="55" y="48"/>
                  </a:cubicBezTo>
                  <a:cubicBezTo>
                    <a:pt x="47" y="55"/>
                    <a:pt x="39" y="63"/>
                    <a:pt x="31" y="71"/>
                  </a:cubicBezTo>
                  <a:cubicBezTo>
                    <a:pt x="24" y="77"/>
                    <a:pt x="0" y="94"/>
                    <a:pt x="3" y="105"/>
                  </a:cubicBezTo>
                  <a:cubicBezTo>
                    <a:pt x="10" y="104"/>
                    <a:pt x="18" y="102"/>
                    <a:pt x="26" y="99"/>
                  </a:cubicBezTo>
                  <a:cubicBezTo>
                    <a:pt x="23" y="107"/>
                    <a:pt x="23" y="113"/>
                    <a:pt x="25" y="118"/>
                  </a:cubicBezTo>
                  <a:cubicBezTo>
                    <a:pt x="35" y="140"/>
                    <a:pt x="67" y="147"/>
                    <a:pt x="97" y="133"/>
                  </a:cubicBezTo>
                  <a:cubicBezTo>
                    <a:pt x="117" y="124"/>
                    <a:pt x="131" y="107"/>
                    <a:pt x="134" y="90"/>
                  </a:cubicBezTo>
                  <a:cubicBezTo>
                    <a:pt x="137" y="87"/>
                    <a:pt x="139" y="85"/>
                    <a:pt x="141" y="83"/>
                  </a:cubicBezTo>
                  <a:cubicBezTo>
                    <a:pt x="147" y="77"/>
                    <a:pt x="150" y="69"/>
                    <a:pt x="155" y="62"/>
                  </a:cubicBezTo>
                  <a:cubicBezTo>
                    <a:pt x="161" y="52"/>
                    <a:pt x="168" y="42"/>
                    <a:pt x="174" y="32"/>
                  </a:cubicBezTo>
                  <a:cubicBezTo>
                    <a:pt x="177" y="29"/>
                    <a:pt x="188" y="15"/>
                    <a:pt x="185" y="10"/>
                  </a:cubicBezTo>
                  <a:cubicBezTo>
                    <a:pt x="179" y="0"/>
                    <a:pt x="163" y="21"/>
                    <a:pt x="160" y="25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37" name="Freeform 1210">
              <a:extLst>
                <a:ext uri="{FF2B5EF4-FFF2-40B4-BE49-F238E27FC236}">
                  <a16:creationId xmlns:a16="http://schemas.microsoft.com/office/drawing/2014/main" id="{7039D88B-287D-4676-8ADD-174BEA134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535"/>
              <a:ext cx="27" cy="13"/>
            </a:xfrm>
            <a:custGeom>
              <a:avLst/>
              <a:gdLst>
                <a:gd name="T0" fmla="*/ 0 w 28"/>
                <a:gd name="T1" fmla="*/ 11 h 14"/>
                <a:gd name="T2" fmla="*/ 25 w 2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14"/>
                  </a:moveTo>
                  <a:cubicBezTo>
                    <a:pt x="8" y="14"/>
                    <a:pt x="23" y="5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8" name="Freeform 1211">
              <a:extLst>
                <a:ext uri="{FF2B5EF4-FFF2-40B4-BE49-F238E27FC236}">
                  <a16:creationId xmlns:a16="http://schemas.microsoft.com/office/drawing/2014/main" id="{2B3D0253-DC27-4924-B3E7-0617B59E3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539"/>
              <a:ext cx="20" cy="11"/>
            </a:xfrm>
            <a:custGeom>
              <a:avLst/>
              <a:gdLst>
                <a:gd name="T0" fmla="*/ 18 w 21"/>
                <a:gd name="T1" fmla="*/ 0 h 12"/>
                <a:gd name="T2" fmla="*/ 0 w 21"/>
                <a:gd name="T3" fmla="*/ 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5" y="2"/>
                    <a:pt x="3" y="5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9" name="Freeform 1212">
              <a:extLst>
                <a:ext uri="{FF2B5EF4-FFF2-40B4-BE49-F238E27FC236}">
                  <a16:creationId xmlns:a16="http://schemas.microsoft.com/office/drawing/2014/main" id="{32BF0B60-8D6B-462F-84C8-FD6151C8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40"/>
              <a:ext cx="96" cy="45"/>
            </a:xfrm>
            <a:custGeom>
              <a:avLst/>
              <a:gdLst>
                <a:gd name="T0" fmla="*/ 0 w 101"/>
                <a:gd name="T1" fmla="*/ 19 h 47"/>
                <a:gd name="T2" fmla="*/ 16 w 101"/>
                <a:gd name="T3" fmla="*/ 38 h 47"/>
                <a:gd name="T4" fmla="*/ 39 w 101"/>
                <a:gd name="T5" fmla="*/ 40 h 47"/>
                <a:gd name="T6" fmla="*/ 74 w 101"/>
                <a:gd name="T7" fmla="*/ 25 h 47"/>
                <a:gd name="T8" fmla="*/ 85 w 101"/>
                <a:gd name="T9" fmla="*/ 11 h 47"/>
                <a:gd name="T10" fmla="*/ 73 w 101"/>
                <a:gd name="T11" fmla="*/ 13 h 47"/>
                <a:gd name="T12" fmla="*/ 34 w 101"/>
                <a:gd name="T13" fmla="*/ 29 h 47"/>
                <a:gd name="T14" fmla="*/ 15 w 101"/>
                <a:gd name="T15" fmla="*/ 28 h 47"/>
                <a:gd name="T16" fmla="*/ 2 w 101"/>
                <a:gd name="T17" fmla="*/ 2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7">
                  <a:moveTo>
                    <a:pt x="0" y="22"/>
                  </a:moveTo>
                  <a:cubicBezTo>
                    <a:pt x="4" y="31"/>
                    <a:pt x="9" y="40"/>
                    <a:pt x="19" y="44"/>
                  </a:cubicBezTo>
                  <a:cubicBezTo>
                    <a:pt x="27" y="47"/>
                    <a:pt x="37" y="47"/>
                    <a:pt x="45" y="46"/>
                  </a:cubicBezTo>
                  <a:cubicBezTo>
                    <a:pt x="61" y="45"/>
                    <a:pt x="75" y="40"/>
                    <a:pt x="86" y="28"/>
                  </a:cubicBezTo>
                  <a:cubicBezTo>
                    <a:pt x="90" y="23"/>
                    <a:pt x="98" y="18"/>
                    <a:pt x="99" y="12"/>
                  </a:cubicBezTo>
                  <a:cubicBezTo>
                    <a:pt x="101" y="0"/>
                    <a:pt x="89" y="14"/>
                    <a:pt x="85" y="16"/>
                  </a:cubicBezTo>
                  <a:cubicBezTo>
                    <a:pt x="71" y="24"/>
                    <a:pt x="57" y="31"/>
                    <a:pt x="40" y="32"/>
                  </a:cubicBezTo>
                  <a:cubicBezTo>
                    <a:pt x="33" y="33"/>
                    <a:pt x="25" y="33"/>
                    <a:pt x="18" y="31"/>
                  </a:cubicBezTo>
                  <a:cubicBezTo>
                    <a:pt x="13" y="29"/>
                    <a:pt x="5" y="27"/>
                    <a:pt x="2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0" name="Freeform 1213">
              <a:extLst>
                <a:ext uri="{FF2B5EF4-FFF2-40B4-BE49-F238E27FC236}">
                  <a16:creationId xmlns:a16="http://schemas.microsoft.com/office/drawing/2014/main" id="{3247422B-6298-4FFD-A853-786EAF9E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464"/>
              <a:ext cx="59" cy="75"/>
            </a:xfrm>
            <a:custGeom>
              <a:avLst/>
              <a:gdLst>
                <a:gd name="T0" fmla="*/ 1 w 62"/>
                <a:gd name="T1" fmla="*/ 69 h 78"/>
                <a:gd name="T2" fmla="*/ 10 w 62"/>
                <a:gd name="T3" fmla="*/ 66 h 78"/>
                <a:gd name="T4" fmla="*/ 17 w 62"/>
                <a:gd name="T5" fmla="*/ 61 h 78"/>
                <a:gd name="T6" fmla="*/ 30 w 62"/>
                <a:gd name="T7" fmla="*/ 39 h 78"/>
                <a:gd name="T8" fmla="*/ 42 w 62"/>
                <a:gd name="T9" fmla="*/ 20 h 78"/>
                <a:gd name="T10" fmla="*/ 49 w 62"/>
                <a:gd name="T11" fmla="*/ 10 h 78"/>
                <a:gd name="T12" fmla="*/ 53 w 62"/>
                <a:gd name="T13" fmla="*/ 0 h 78"/>
                <a:gd name="T14" fmla="*/ 43 w 62"/>
                <a:gd name="T15" fmla="*/ 15 h 78"/>
                <a:gd name="T16" fmla="*/ 28 w 62"/>
                <a:gd name="T17" fmla="*/ 38 h 78"/>
                <a:gd name="T18" fmla="*/ 0 w 62"/>
                <a:gd name="T19" fmla="*/ 69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78">
                  <a:moveTo>
                    <a:pt x="1" y="78"/>
                  </a:moveTo>
                  <a:cubicBezTo>
                    <a:pt x="2" y="76"/>
                    <a:pt x="8" y="76"/>
                    <a:pt x="11" y="75"/>
                  </a:cubicBezTo>
                  <a:cubicBezTo>
                    <a:pt x="15" y="73"/>
                    <a:pt x="18" y="72"/>
                    <a:pt x="20" y="68"/>
                  </a:cubicBezTo>
                  <a:cubicBezTo>
                    <a:pt x="25" y="60"/>
                    <a:pt x="29" y="52"/>
                    <a:pt x="35" y="45"/>
                  </a:cubicBezTo>
                  <a:cubicBezTo>
                    <a:pt x="40" y="39"/>
                    <a:pt x="43" y="30"/>
                    <a:pt x="48" y="23"/>
                  </a:cubicBezTo>
                  <a:cubicBezTo>
                    <a:pt x="51" y="19"/>
                    <a:pt x="54" y="14"/>
                    <a:pt x="57" y="10"/>
                  </a:cubicBezTo>
                  <a:cubicBezTo>
                    <a:pt x="59" y="7"/>
                    <a:pt x="62" y="4"/>
                    <a:pt x="62" y="0"/>
                  </a:cubicBezTo>
                  <a:cubicBezTo>
                    <a:pt x="56" y="4"/>
                    <a:pt x="53" y="12"/>
                    <a:pt x="49" y="18"/>
                  </a:cubicBezTo>
                  <a:cubicBezTo>
                    <a:pt x="44" y="27"/>
                    <a:pt x="38" y="35"/>
                    <a:pt x="32" y="43"/>
                  </a:cubicBezTo>
                  <a:cubicBezTo>
                    <a:pt x="22" y="55"/>
                    <a:pt x="11" y="67"/>
                    <a:pt x="0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1" name="Freeform 1214">
              <a:extLst>
                <a:ext uri="{FF2B5EF4-FFF2-40B4-BE49-F238E27FC236}">
                  <a16:creationId xmlns:a16="http://schemas.microsoft.com/office/drawing/2014/main" id="{9A4F1B00-51DC-4B0C-B07C-CE106801E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529"/>
              <a:ext cx="43" cy="23"/>
            </a:xfrm>
            <a:custGeom>
              <a:avLst/>
              <a:gdLst>
                <a:gd name="T0" fmla="*/ 1 w 45"/>
                <a:gd name="T1" fmla="*/ 16 h 24"/>
                <a:gd name="T2" fmla="*/ 0 w 45"/>
                <a:gd name="T3" fmla="*/ 21 h 24"/>
                <a:gd name="T4" fmla="*/ 11 w 45"/>
                <a:gd name="T5" fmla="*/ 18 h 24"/>
                <a:gd name="T6" fmla="*/ 18 w 45"/>
                <a:gd name="T7" fmla="*/ 14 h 24"/>
                <a:gd name="T8" fmla="*/ 30 w 45"/>
                <a:gd name="T9" fmla="*/ 9 h 24"/>
                <a:gd name="T10" fmla="*/ 39 w 45"/>
                <a:gd name="T11" fmla="*/ 0 h 24"/>
                <a:gd name="T12" fmla="*/ 29 w 45"/>
                <a:gd name="T13" fmla="*/ 6 h 24"/>
                <a:gd name="T14" fmla="*/ 15 w 45"/>
                <a:gd name="T15" fmla="*/ 12 h 24"/>
                <a:gd name="T16" fmla="*/ 2 w 45"/>
                <a:gd name="T17" fmla="*/ 1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4">
                  <a:moveTo>
                    <a:pt x="1" y="19"/>
                  </a:moveTo>
                  <a:cubicBezTo>
                    <a:pt x="1" y="21"/>
                    <a:pt x="0" y="22"/>
                    <a:pt x="0" y="24"/>
                  </a:cubicBezTo>
                  <a:cubicBezTo>
                    <a:pt x="3" y="24"/>
                    <a:pt x="8" y="21"/>
                    <a:pt x="11" y="21"/>
                  </a:cubicBezTo>
                  <a:cubicBezTo>
                    <a:pt x="14" y="20"/>
                    <a:pt x="17" y="18"/>
                    <a:pt x="21" y="17"/>
                  </a:cubicBezTo>
                  <a:cubicBezTo>
                    <a:pt x="25" y="15"/>
                    <a:pt x="29" y="11"/>
                    <a:pt x="34" y="9"/>
                  </a:cubicBezTo>
                  <a:cubicBezTo>
                    <a:pt x="36" y="7"/>
                    <a:pt x="45" y="4"/>
                    <a:pt x="45" y="0"/>
                  </a:cubicBezTo>
                  <a:cubicBezTo>
                    <a:pt x="40" y="0"/>
                    <a:pt x="36" y="4"/>
                    <a:pt x="32" y="6"/>
                  </a:cubicBezTo>
                  <a:cubicBezTo>
                    <a:pt x="27" y="8"/>
                    <a:pt x="23" y="10"/>
                    <a:pt x="18" y="12"/>
                  </a:cubicBezTo>
                  <a:cubicBezTo>
                    <a:pt x="13" y="14"/>
                    <a:pt x="6" y="16"/>
                    <a:pt x="2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2" name="Freeform 1215">
              <a:extLst>
                <a:ext uri="{FF2B5EF4-FFF2-40B4-BE49-F238E27FC236}">
                  <a16:creationId xmlns:a16="http://schemas.microsoft.com/office/drawing/2014/main" id="{A1F559D5-2F76-4CB8-AE76-3FE73D800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60"/>
              <a:ext cx="76" cy="24"/>
            </a:xfrm>
            <a:custGeom>
              <a:avLst/>
              <a:gdLst>
                <a:gd name="T0" fmla="*/ 1 w 79"/>
                <a:gd name="T1" fmla="*/ 11 h 25"/>
                <a:gd name="T2" fmla="*/ 19 w 79"/>
                <a:gd name="T3" fmla="*/ 20 h 25"/>
                <a:gd name="T4" fmla="*/ 38 w 79"/>
                <a:gd name="T5" fmla="*/ 19 h 25"/>
                <a:gd name="T6" fmla="*/ 70 w 79"/>
                <a:gd name="T7" fmla="*/ 0 h 25"/>
                <a:gd name="T8" fmla="*/ 49 w 79"/>
                <a:gd name="T9" fmla="*/ 12 h 25"/>
                <a:gd name="T10" fmla="*/ 28 w 79"/>
                <a:gd name="T11" fmla="*/ 18 h 25"/>
                <a:gd name="T12" fmla="*/ 0 w 79"/>
                <a:gd name="T13" fmla="*/ 11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5">
                  <a:moveTo>
                    <a:pt x="1" y="11"/>
                  </a:moveTo>
                  <a:cubicBezTo>
                    <a:pt x="0" y="16"/>
                    <a:pt x="17" y="22"/>
                    <a:pt x="22" y="23"/>
                  </a:cubicBezTo>
                  <a:cubicBezTo>
                    <a:pt x="30" y="25"/>
                    <a:pt x="36" y="23"/>
                    <a:pt x="44" y="22"/>
                  </a:cubicBezTo>
                  <a:cubicBezTo>
                    <a:pt x="59" y="20"/>
                    <a:pt x="68" y="10"/>
                    <a:pt x="79" y="0"/>
                  </a:cubicBezTo>
                  <a:cubicBezTo>
                    <a:pt x="72" y="6"/>
                    <a:pt x="64" y="9"/>
                    <a:pt x="55" y="12"/>
                  </a:cubicBezTo>
                  <a:cubicBezTo>
                    <a:pt x="47" y="15"/>
                    <a:pt x="40" y="20"/>
                    <a:pt x="31" y="21"/>
                  </a:cubicBezTo>
                  <a:cubicBezTo>
                    <a:pt x="21" y="22"/>
                    <a:pt x="7" y="19"/>
                    <a:pt x="0" y="1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3" name="Freeform 1216">
              <a:extLst>
                <a:ext uri="{FF2B5EF4-FFF2-40B4-BE49-F238E27FC236}">
                  <a16:creationId xmlns:a16="http://schemas.microsoft.com/office/drawing/2014/main" id="{401F72F6-7508-4236-BDBF-E5932F371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504"/>
              <a:ext cx="28" cy="33"/>
            </a:xfrm>
            <a:custGeom>
              <a:avLst/>
              <a:gdLst>
                <a:gd name="T0" fmla="*/ 1 w 30"/>
                <a:gd name="T1" fmla="*/ 31 h 34"/>
                <a:gd name="T2" fmla="*/ 0 w 30"/>
                <a:gd name="T3" fmla="*/ 30 h 34"/>
                <a:gd name="T4" fmla="*/ 7 w 30"/>
                <a:gd name="T5" fmla="*/ 29 h 34"/>
                <a:gd name="T6" fmla="*/ 14 w 30"/>
                <a:gd name="T7" fmla="*/ 20 h 34"/>
                <a:gd name="T8" fmla="*/ 24 w 30"/>
                <a:gd name="T9" fmla="*/ 0 h 34"/>
                <a:gd name="T10" fmla="*/ 12 w 30"/>
                <a:gd name="T11" fmla="*/ 18 h 34"/>
                <a:gd name="T12" fmla="*/ 0 w 30"/>
                <a:gd name="T13" fmla="*/ 2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4">
                  <a:moveTo>
                    <a:pt x="1" y="34"/>
                  </a:moveTo>
                  <a:cubicBezTo>
                    <a:pt x="1" y="33"/>
                    <a:pt x="0" y="34"/>
                    <a:pt x="0" y="33"/>
                  </a:cubicBezTo>
                  <a:cubicBezTo>
                    <a:pt x="3" y="32"/>
                    <a:pt x="6" y="33"/>
                    <a:pt x="9" y="32"/>
                  </a:cubicBezTo>
                  <a:cubicBezTo>
                    <a:pt x="13" y="30"/>
                    <a:pt x="15" y="26"/>
                    <a:pt x="17" y="23"/>
                  </a:cubicBezTo>
                  <a:cubicBezTo>
                    <a:pt x="22" y="15"/>
                    <a:pt x="26" y="8"/>
                    <a:pt x="30" y="0"/>
                  </a:cubicBezTo>
                  <a:cubicBezTo>
                    <a:pt x="25" y="7"/>
                    <a:pt x="19" y="13"/>
                    <a:pt x="15" y="21"/>
                  </a:cubicBezTo>
                  <a:cubicBezTo>
                    <a:pt x="12" y="26"/>
                    <a:pt x="7" y="32"/>
                    <a:pt x="0" y="3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4" name="Freeform 1217">
              <a:extLst>
                <a:ext uri="{FF2B5EF4-FFF2-40B4-BE49-F238E27FC236}">
                  <a16:creationId xmlns:a16="http://schemas.microsoft.com/office/drawing/2014/main" id="{D86A04FF-23A1-4E87-A4EC-E1C7509BF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464"/>
              <a:ext cx="52" cy="32"/>
            </a:xfrm>
            <a:custGeom>
              <a:avLst/>
              <a:gdLst>
                <a:gd name="T0" fmla="*/ 0 w 54"/>
                <a:gd name="T1" fmla="*/ 28 h 34"/>
                <a:gd name="T2" fmla="*/ 25 w 54"/>
                <a:gd name="T3" fmla="*/ 8 h 34"/>
                <a:gd name="T4" fmla="*/ 39 w 54"/>
                <a:gd name="T5" fmla="*/ 4 h 34"/>
                <a:gd name="T6" fmla="*/ 46 w 54"/>
                <a:gd name="T7" fmla="*/ 16 h 34"/>
                <a:gd name="T8" fmla="*/ 26 w 54"/>
                <a:gd name="T9" fmla="*/ 8 h 34"/>
                <a:gd name="T10" fmla="*/ 4 w 54"/>
                <a:gd name="T11" fmla="*/ 24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4">
                  <a:moveTo>
                    <a:pt x="0" y="34"/>
                  </a:moveTo>
                  <a:cubicBezTo>
                    <a:pt x="0" y="26"/>
                    <a:pt x="21" y="13"/>
                    <a:pt x="28" y="9"/>
                  </a:cubicBezTo>
                  <a:cubicBezTo>
                    <a:pt x="33" y="5"/>
                    <a:pt x="39" y="0"/>
                    <a:pt x="45" y="4"/>
                  </a:cubicBezTo>
                  <a:cubicBezTo>
                    <a:pt x="50" y="6"/>
                    <a:pt x="54" y="15"/>
                    <a:pt x="52" y="19"/>
                  </a:cubicBezTo>
                  <a:cubicBezTo>
                    <a:pt x="46" y="8"/>
                    <a:pt x="41" y="4"/>
                    <a:pt x="29" y="11"/>
                  </a:cubicBezTo>
                  <a:cubicBezTo>
                    <a:pt x="20" y="16"/>
                    <a:pt x="13" y="25"/>
                    <a:pt x="4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5" name="Freeform 1218">
              <a:extLst>
                <a:ext uri="{FF2B5EF4-FFF2-40B4-BE49-F238E27FC236}">
                  <a16:creationId xmlns:a16="http://schemas.microsoft.com/office/drawing/2014/main" id="{0053F767-D21F-4946-A292-4C6A0A22E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508"/>
              <a:ext cx="40" cy="35"/>
            </a:xfrm>
            <a:custGeom>
              <a:avLst/>
              <a:gdLst>
                <a:gd name="T0" fmla="*/ 0 w 41"/>
                <a:gd name="T1" fmla="*/ 31 h 37"/>
                <a:gd name="T2" fmla="*/ 5 w 41"/>
                <a:gd name="T3" fmla="*/ 26 h 37"/>
                <a:gd name="T4" fmla="*/ 10 w 41"/>
                <a:gd name="T5" fmla="*/ 24 h 37"/>
                <a:gd name="T6" fmla="*/ 18 w 41"/>
                <a:gd name="T7" fmla="*/ 16 h 37"/>
                <a:gd name="T8" fmla="*/ 27 w 41"/>
                <a:gd name="T9" fmla="*/ 9 h 37"/>
                <a:gd name="T10" fmla="*/ 34 w 41"/>
                <a:gd name="T11" fmla="*/ 3 h 37"/>
                <a:gd name="T12" fmla="*/ 38 w 41"/>
                <a:gd name="T13" fmla="*/ 0 h 37"/>
                <a:gd name="T14" fmla="*/ 35 w 41"/>
                <a:gd name="T15" fmla="*/ 4 h 37"/>
                <a:gd name="T16" fmla="*/ 31 w 41"/>
                <a:gd name="T17" fmla="*/ 9 h 37"/>
                <a:gd name="T18" fmla="*/ 20 w 41"/>
                <a:gd name="T19" fmla="*/ 17 h 37"/>
                <a:gd name="T20" fmla="*/ 11 w 41"/>
                <a:gd name="T21" fmla="*/ 25 h 37"/>
                <a:gd name="T22" fmla="*/ 2 w 41"/>
                <a:gd name="T23" fmla="*/ 30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37">
                  <a:moveTo>
                    <a:pt x="0" y="37"/>
                  </a:moveTo>
                  <a:cubicBezTo>
                    <a:pt x="2" y="36"/>
                    <a:pt x="4" y="33"/>
                    <a:pt x="5" y="32"/>
                  </a:cubicBezTo>
                  <a:cubicBezTo>
                    <a:pt x="7" y="30"/>
                    <a:pt x="9" y="28"/>
                    <a:pt x="10" y="27"/>
                  </a:cubicBezTo>
                  <a:cubicBezTo>
                    <a:pt x="13" y="24"/>
                    <a:pt x="16" y="22"/>
                    <a:pt x="18" y="19"/>
                  </a:cubicBezTo>
                  <a:cubicBezTo>
                    <a:pt x="22" y="16"/>
                    <a:pt x="26" y="12"/>
                    <a:pt x="30" y="9"/>
                  </a:cubicBezTo>
                  <a:cubicBezTo>
                    <a:pt x="32" y="7"/>
                    <a:pt x="35" y="5"/>
                    <a:pt x="37" y="3"/>
                  </a:cubicBezTo>
                  <a:cubicBezTo>
                    <a:pt x="38" y="2"/>
                    <a:pt x="40" y="1"/>
                    <a:pt x="41" y="0"/>
                  </a:cubicBezTo>
                  <a:cubicBezTo>
                    <a:pt x="41" y="1"/>
                    <a:pt x="39" y="3"/>
                    <a:pt x="38" y="4"/>
                  </a:cubicBezTo>
                  <a:cubicBezTo>
                    <a:pt x="36" y="6"/>
                    <a:pt x="35" y="7"/>
                    <a:pt x="34" y="9"/>
                  </a:cubicBezTo>
                  <a:cubicBezTo>
                    <a:pt x="31" y="13"/>
                    <a:pt x="27" y="16"/>
                    <a:pt x="23" y="20"/>
                  </a:cubicBezTo>
                  <a:cubicBezTo>
                    <a:pt x="19" y="24"/>
                    <a:pt x="15" y="27"/>
                    <a:pt x="11" y="30"/>
                  </a:cubicBezTo>
                  <a:cubicBezTo>
                    <a:pt x="8" y="33"/>
                    <a:pt x="4" y="34"/>
                    <a:pt x="2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6" name="Freeform 1219">
              <a:extLst>
                <a:ext uri="{FF2B5EF4-FFF2-40B4-BE49-F238E27FC236}">
                  <a16:creationId xmlns:a16="http://schemas.microsoft.com/office/drawing/2014/main" id="{173385BC-31E1-4D29-8A2B-54D99D3D1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89"/>
              <a:ext cx="233" cy="415"/>
            </a:xfrm>
            <a:custGeom>
              <a:avLst/>
              <a:gdLst>
                <a:gd name="T0" fmla="*/ 140 w 243"/>
                <a:gd name="T1" fmla="*/ 10 h 433"/>
                <a:gd name="T2" fmla="*/ 196 w 243"/>
                <a:gd name="T3" fmla="*/ 207 h 433"/>
                <a:gd name="T4" fmla="*/ 75 w 243"/>
                <a:gd name="T5" fmla="*/ 372 h 433"/>
                <a:gd name="T6" fmla="*/ 18 w 243"/>
                <a:gd name="T7" fmla="*/ 174 h 433"/>
                <a:gd name="T8" fmla="*/ 140 w 243"/>
                <a:gd name="T9" fmla="*/ 10 h 4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433">
                  <a:moveTo>
                    <a:pt x="159" y="10"/>
                  </a:moveTo>
                  <a:cubicBezTo>
                    <a:pt x="215" y="20"/>
                    <a:pt x="243" y="121"/>
                    <a:pt x="222" y="235"/>
                  </a:cubicBezTo>
                  <a:cubicBezTo>
                    <a:pt x="201" y="349"/>
                    <a:pt x="139" y="433"/>
                    <a:pt x="84" y="423"/>
                  </a:cubicBezTo>
                  <a:cubicBezTo>
                    <a:pt x="28" y="413"/>
                    <a:pt x="0" y="312"/>
                    <a:pt x="21" y="198"/>
                  </a:cubicBezTo>
                  <a:cubicBezTo>
                    <a:pt x="42" y="84"/>
                    <a:pt x="104" y="0"/>
                    <a:pt x="159" y="10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7" name="Freeform 1220">
              <a:extLst>
                <a:ext uri="{FF2B5EF4-FFF2-40B4-BE49-F238E27FC236}">
                  <a16:creationId xmlns:a16="http://schemas.microsoft.com/office/drawing/2014/main" id="{EDC616EC-1E11-40E5-B07C-C64F90785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806"/>
              <a:ext cx="206" cy="298"/>
            </a:xfrm>
            <a:custGeom>
              <a:avLst/>
              <a:gdLst>
                <a:gd name="T0" fmla="*/ 180 w 215"/>
                <a:gd name="T1" fmla="*/ 82 h 311"/>
                <a:gd name="T2" fmla="*/ 58 w 215"/>
                <a:gd name="T3" fmla="*/ 248 h 311"/>
                <a:gd name="T4" fmla="*/ 0 w 215"/>
                <a:gd name="T5" fmla="*/ 149 h 311"/>
                <a:gd name="T6" fmla="*/ 60 w 215"/>
                <a:gd name="T7" fmla="*/ 264 h 311"/>
                <a:gd name="T8" fmla="*/ 182 w 215"/>
                <a:gd name="T9" fmla="*/ 99 h 311"/>
                <a:gd name="T10" fmla="*/ 186 w 215"/>
                <a:gd name="T11" fmla="*/ 0 h 311"/>
                <a:gd name="T12" fmla="*/ 180 w 215"/>
                <a:gd name="T13" fmla="*/ 82 h 3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311">
                  <a:moveTo>
                    <a:pt x="205" y="94"/>
                  </a:moveTo>
                  <a:cubicBezTo>
                    <a:pt x="184" y="208"/>
                    <a:pt x="122" y="292"/>
                    <a:pt x="67" y="282"/>
                  </a:cubicBezTo>
                  <a:cubicBezTo>
                    <a:pt x="31" y="275"/>
                    <a:pt x="7" y="231"/>
                    <a:pt x="0" y="170"/>
                  </a:cubicBezTo>
                  <a:cubicBezTo>
                    <a:pt x="4" y="241"/>
                    <a:pt x="29" y="294"/>
                    <a:pt x="69" y="301"/>
                  </a:cubicBezTo>
                  <a:cubicBezTo>
                    <a:pt x="124" y="311"/>
                    <a:pt x="186" y="227"/>
                    <a:pt x="207" y="113"/>
                  </a:cubicBezTo>
                  <a:cubicBezTo>
                    <a:pt x="214" y="72"/>
                    <a:pt x="215" y="33"/>
                    <a:pt x="211" y="0"/>
                  </a:cubicBezTo>
                  <a:cubicBezTo>
                    <a:pt x="213" y="29"/>
                    <a:pt x="211" y="61"/>
                    <a:pt x="205" y="9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8" name="Freeform 1221">
              <a:extLst>
                <a:ext uri="{FF2B5EF4-FFF2-40B4-BE49-F238E27FC236}">
                  <a16:creationId xmlns:a16="http://schemas.microsoft.com/office/drawing/2014/main" id="{22E88CB9-03F4-462E-AE48-D359683FE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790"/>
              <a:ext cx="109" cy="227"/>
            </a:xfrm>
            <a:custGeom>
              <a:avLst/>
              <a:gdLst>
                <a:gd name="T0" fmla="*/ 21 w 114"/>
                <a:gd name="T1" fmla="*/ 114 h 237"/>
                <a:gd name="T2" fmla="*/ 90 w 114"/>
                <a:gd name="T3" fmla="*/ 19 h 237"/>
                <a:gd name="T4" fmla="*/ 99 w 114"/>
                <a:gd name="T5" fmla="*/ 23 h 237"/>
                <a:gd name="T6" fmla="*/ 77 w 114"/>
                <a:gd name="T7" fmla="*/ 6 h 237"/>
                <a:gd name="T8" fmla="*/ 10 w 114"/>
                <a:gd name="T9" fmla="*/ 100 h 237"/>
                <a:gd name="T10" fmla="*/ 31 w 114"/>
                <a:gd name="T11" fmla="*/ 208 h 237"/>
                <a:gd name="T12" fmla="*/ 21 w 114"/>
                <a:gd name="T13" fmla="*/ 114 h 2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37">
                  <a:moveTo>
                    <a:pt x="24" y="129"/>
                  </a:moveTo>
                  <a:cubicBezTo>
                    <a:pt x="36" y="64"/>
                    <a:pt x="71" y="16"/>
                    <a:pt x="103" y="22"/>
                  </a:cubicBezTo>
                  <a:cubicBezTo>
                    <a:pt x="107" y="23"/>
                    <a:pt x="111" y="24"/>
                    <a:pt x="114" y="26"/>
                  </a:cubicBezTo>
                  <a:cubicBezTo>
                    <a:pt x="108" y="15"/>
                    <a:pt x="99" y="8"/>
                    <a:pt x="89" y="6"/>
                  </a:cubicBezTo>
                  <a:cubicBezTo>
                    <a:pt x="57" y="0"/>
                    <a:pt x="22" y="48"/>
                    <a:pt x="10" y="114"/>
                  </a:cubicBezTo>
                  <a:cubicBezTo>
                    <a:pt x="0" y="170"/>
                    <a:pt x="10" y="221"/>
                    <a:pt x="34" y="237"/>
                  </a:cubicBezTo>
                  <a:cubicBezTo>
                    <a:pt x="21" y="214"/>
                    <a:pt x="16" y="173"/>
                    <a:pt x="24" y="129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9" name="Freeform 1222">
              <a:extLst>
                <a:ext uri="{FF2B5EF4-FFF2-40B4-BE49-F238E27FC236}">
                  <a16:creationId xmlns:a16="http://schemas.microsoft.com/office/drawing/2014/main" id="{CFEF41E4-376C-4410-9F0D-3A9DC4DFA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89"/>
              <a:ext cx="232" cy="414"/>
            </a:xfrm>
            <a:custGeom>
              <a:avLst/>
              <a:gdLst>
                <a:gd name="T0" fmla="*/ 140 w 242"/>
                <a:gd name="T1" fmla="*/ 10 h 432"/>
                <a:gd name="T2" fmla="*/ 195 w 242"/>
                <a:gd name="T3" fmla="*/ 206 h 432"/>
                <a:gd name="T4" fmla="*/ 74 w 242"/>
                <a:gd name="T5" fmla="*/ 371 h 432"/>
                <a:gd name="T6" fmla="*/ 18 w 242"/>
                <a:gd name="T7" fmla="*/ 174 h 432"/>
                <a:gd name="T8" fmla="*/ 140 w 242"/>
                <a:gd name="T9" fmla="*/ 10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432">
                  <a:moveTo>
                    <a:pt x="159" y="10"/>
                  </a:moveTo>
                  <a:cubicBezTo>
                    <a:pt x="214" y="20"/>
                    <a:pt x="242" y="120"/>
                    <a:pt x="221" y="234"/>
                  </a:cubicBezTo>
                  <a:cubicBezTo>
                    <a:pt x="200" y="348"/>
                    <a:pt x="138" y="432"/>
                    <a:pt x="83" y="422"/>
                  </a:cubicBezTo>
                  <a:cubicBezTo>
                    <a:pt x="28" y="412"/>
                    <a:pt x="0" y="311"/>
                    <a:pt x="21" y="198"/>
                  </a:cubicBezTo>
                  <a:cubicBezTo>
                    <a:pt x="42" y="84"/>
                    <a:pt x="103" y="0"/>
                    <a:pt x="159" y="10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0" name="Freeform 1223">
              <a:extLst>
                <a:ext uri="{FF2B5EF4-FFF2-40B4-BE49-F238E27FC236}">
                  <a16:creationId xmlns:a16="http://schemas.microsoft.com/office/drawing/2014/main" id="{EB67A735-36E7-4EAF-BC43-B06B796E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703"/>
              <a:ext cx="162" cy="117"/>
            </a:xfrm>
            <a:custGeom>
              <a:avLst/>
              <a:gdLst>
                <a:gd name="T0" fmla="*/ 0 w 169"/>
                <a:gd name="T1" fmla="*/ 107 h 122"/>
                <a:gd name="T2" fmla="*/ 93 w 169"/>
                <a:gd name="T3" fmla="*/ 3 h 122"/>
                <a:gd name="T4" fmla="*/ 149 w 169"/>
                <a:gd name="T5" fmla="*/ 67 h 122"/>
                <a:gd name="T6" fmla="*/ 95 w 169"/>
                <a:gd name="T7" fmla="*/ 12 h 122"/>
                <a:gd name="T8" fmla="*/ 0 w 169"/>
                <a:gd name="T9" fmla="*/ 107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122">
                  <a:moveTo>
                    <a:pt x="0" y="122"/>
                  </a:moveTo>
                  <a:cubicBezTo>
                    <a:pt x="0" y="122"/>
                    <a:pt x="39" y="6"/>
                    <a:pt x="105" y="3"/>
                  </a:cubicBezTo>
                  <a:cubicBezTo>
                    <a:pt x="158" y="0"/>
                    <a:pt x="169" y="76"/>
                    <a:pt x="169" y="76"/>
                  </a:cubicBezTo>
                  <a:cubicBezTo>
                    <a:pt x="169" y="76"/>
                    <a:pt x="150" y="15"/>
                    <a:pt x="107" y="15"/>
                  </a:cubicBezTo>
                  <a:cubicBezTo>
                    <a:pt x="41" y="13"/>
                    <a:pt x="0" y="122"/>
                    <a:pt x="0" y="12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1" name="Freeform 1224">
              <a:extLst>
                <a:ext uri="{FF2B5EF4-FFF2-40B4-BE49-F238E27FC236}">
                  <a16:creationId xmlns:a16="http://schemas.microsoft.com/office/drawing/2014/main" id="{6C3FA210-4F8F-4EC1-A22B-40F266F7B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826"/>
              <a:ext cx="60" cy="166"/>
            </a:xfrm>
            <a:custGeom>
              <a:avLst/>
              <a:gdLst>
                <a:gd name="T0" fmla="*/ 34 w 63"/>
                <a:gd name="T1" fmla="*/ 153 h 173"/>
                <a:gd name="T2" fmla="*/ 54 w 63"/>
                <a:gd name="T3" fmla="*/ 0 h 173"/>
                <a:gd name="T4" fmla="*/ 34 w 63"/>
                <a:gd name="T5" fmla="*/ 153 h 1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73">
                  <a:moveTo>
                    <a:pt x="40" y="173"/>
                  </a:moveTo>
                  <a:cubicBezTo>
                    <a:pt x="40" y="173"/>
                    <a:pt x="8" y="93"/>
                    <a:pt x="63" y="0"/>
                  </a:cubicBezTo>
                  <a:cubicBezTo>
                    <a:pt x="63" y="0"/>
                    <a:pt x="0" y="77"/>
                    <a:pt x="40" y="173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2" name="Freeform 1225">
              <a:extLst>
                <a:ext uri="{FF2B5EF4-FFF2-40B4-BE49-F238E27FC236}">
                  <a16:creationId xmlns:a16="http://schemas.microsoft.com/office/drawing/2014/main" id="{C0916A78-8089-4F42-B4E8-DD1F806DC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421"/>
              <a:ext cx="288" cy="427"/>
            </a:xfrm>
            <a:custGeom>
              <a:avLst/>
              <a:gdLst>
                <a:gd name="T0" fmla="*/ 217 w 301"/>
                <a:gd name="T1" fmla="*/ 23 h 446"/>
                <a:gd name="T2" fmla="*/ 215 w 301"/>
                <a:gd name="T3" fmla="*/ 237 h 446"/>
                <a:gd name="T4" fmla="*/ 47 w 301"/>
                <a:gd name="T5" fmla="*/ 369 h 446"/>
                <a:gd name="T6" fmla="*/ 49 w 301"/>
                <a:gd name="T7" fmla="*/ 155 h 446"/>
                <a:gd name="T8" fmla="*/ 217 w 301"/>
                <a:gd name="T9" fmla="*/ 23 h 4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446">
                  <a:moveTo>
                    <a:pt x="248" y="26"/>
                  </a:moveTo>
                  <a:cubicBezTo>
                    <a:pt x="301" y="53"/>
                    <a:pt x="300" y="162"/>
                    <a:pt x="246" y="271"/>
                  </a:cubicBezTo>
                  <a:cubicBezTo>
                    <a:pt x="192" y="379"/>
                    <a:pt x="106" y="446"/>
                    <a:pt x="53" y="420"/>
                  </a:cubicBezTo>
                  <a:cubicBezTo>
                    <a:pt x="0" y="394"/>
                    <a:pt x="1" y="285"/>
                    <a:pt x="55" y="176"/>
                  </a:cubicBezTo>
                  <a:cubicBezTo>
                    <a:pt x="109" y="67"/>
                    <a:pt x="195" y="0"/>
                    <a:pt x="248" y="2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3" name="Freeform 1226">
              <a:extLst>
                <a:ext uri="{FF2B5EF4-FFF2-40B4-BE49-F238E27FC236}">
                  <a16:creationId xmlns:a16="http://schemas.microsoft.com/office/drawing/2014/main" id="{8BA1E937-9CB5-4CF5-ACD9-831C2A37C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572"/>
              <a:ext cx="267" cy="276"/>
            </a:xfrm>
            <a:custGeom>
              <a:avLst/>
              <a:gdLst>
                <a:gd name="T0" fmla="*/ 214 w 279"/>
                <a:gd name="T1" fmla="*/ 81 h 288"/>
                <a:gd name="T2" fmla="*/ 46 w 279"/>
                <a:gd name="T3" fmla="*/ 214 h 288"/>
                <a:gd name="T4" fmla="*/ 14 w 279"/>
                <a:gd name="T5" fmla="*/ 98 h 288"/>
                <a:gd name="T6" fmla="*/ 42 w 279"/>
                <a:gd name="T7" fmla="*/ 231 h 288"/>
                <a:gd name="T8" fmla="*/ 211 w 279"/>
                <a:gd name="T9" fmla="*/ 100 h 288"/>
                <a:gd name="T10" fmla="*/ 245 w 279"/>
                <a:gd name="T11" fmla="*/ 0 h 288"/>
                <a:gd name="T12" fmla="*/ 214 w 279"/>
                <a:gd name="T13" fmla="*/ 81 h 2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9" h="288">
                  <a:moveTo>
                    <a:pt x="245" y="93"/>
                  </a:moveTo>
                  <a:cubicBezTo>
                    <a:pt x="191" y="202"/>
                    <a:pt x="105" y="269"/>
                    <a:pt x="52" y="243"/>
                  </a:cubicBezTo>
                  <a:cubicBezTo>
                    <a:pt x="18" y="226"/>
                    <a:pt x="6" y="174"/>
                    <a:pt x="17" y="111"/>
                  </a:cubicBezTo>
                  <a:cubicBezTo>
                    <a:pt x="0" y="183"/>
                    <a:pt x="11" y="244"/>
                    <a:pt x="48" y="262"/>
                  </a:cubicBezTo>
                  <a:cubicBezTo>
                    <a:pt x="101" y="288"/>
                    <a:pt x="187" y="221"/>
                    <a:pt x="241" y="113"/>
                  </a:cubicBezTo>
                  <a:cubicBezTo>
                    <a:pt x="261" y="74"/>
                    <a:pt x="273" y="35"/>
                    <a:pt x="279" y="0"/>
                  </a:cubicBezTo>
                  <a:cubicBezTo>
                    <a:pt x="272" y="30"/>
                    <a:pt x="261" y="61"/>
                    <a:pt x="245" y="9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4" name="Freeform 1227">
              <a:extLst>
                <a:ext uri="{FF2B5EF4-FFF2-40B4-BE49-F238E27FC236}">
                  <a16:creationId xmlns:a16="http://schemas.microsoft.com/office/drawing/2014/main" id="{7282BCEE-1FA4-4771-B7DE-435D1C37E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1524"/>
              <a:ext cx="155" cy="222"/>
            </a:xfrm>
            <a:custGeom>
              <a:avLst/>
              <a:gdLst>
                <a:gd name="T0" fmla="*/ 37 w 161"/>
                <a:gd name="T1" fmla="*/ 105 h 232"/>
                <a:gd name="T2" fmla="*/ 135 w 161"/>
                <a:gd name="T3" fmla="*/ 31 h 232"/>
                <a:gd name="T4" fmla="*/ 143 w 161"/>
                <a:gd name="T5" fmla="*/ 37 h 232"/>
                <a:gd name="T6" fmla="*/ 127 w 161"/>
                <a:gd name="T7" fmla="*/ 12 h 232"/>
                <a:gd name="T8" fmla="*/ 28 w 161"/>
                <a:gd name="T9" fmla="*/ 88 h 232"/>
                <a:gd name="T10" fmla="*/ 17 w 161"/>
                <a:gd name="T11" fmla="*/ 203 h 232"/>
                <a:gd name="T12" fmla="*/ 37 w 161"/>
                <a:gd name="T13" fmla="*/ 105 h 2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1" h="232">
                  <a:moveTo>
                    <a:pt x="41" y="120"/>
                  </a:moveTo>
                  <a:cubicBezTo>
                    <a:pt x="72" y="58"/>
                    <a:pt x="121" y="20"/>
                    <a:pt x="151" y="35"/>
                  </a:cubicBezTo>
                  <a:cubicBezTo>
                    <a:pt x="155" y="37"/>
                    <a:pt x="158" y="39"/>
                    <a:pt x="161" y="43"/>
                  </a:cubicBezTo>
                  <a:cubicBezTo>
                    <a:pt x="158" y="30"/>
                    <a:pt x="151" y="20"/>
                    <a:pt x="142" y="15"/>
                  </a:cubicBezTo>
                  <a:cubicBezTo>
                    <a:pt x="111" y="0"/>
                    <a:pt x="62" y="38"/>
                    <a:pt x="31" y="100"/>
                  </a:cubicBezTo>
                  <a:cubicBezTo>
                    <a:pt x="4" y="155"/>
                    <a:pt x="0" y="209"/>
                    <a:pt x="20" y="232"/>
                  </a:cubicBezTo>
                  <a:cubicBezTo>
                    <a:pt x="13" y="205"/>
                    <a:pt x="20" y="162"/>
                    <a:pt x="41" y="12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5" name="Freeform 1228">
              <a:extLst>
                <a:ext uri="{FF2B5EF4-FFF2-40B4-BE49-F238E27FC236}">
                  <a16:creationId xmlns:a16="http://schemas.microsoft.com/office/drawing/2014/main" id="{2E88826B-6F48-49FA-8B2D-C958B0B7C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420"/>
              <a:ext cx="288" cy="428"/>
            </a:xfrm>
            <a:custGeom>
              <a:avLst/>
              <a:gdLst>
                <a:gd name="T0" fmla="*/ 217 w 301"/>
                <a:gd name="T1" fmla="*/ 24 h 447"/>
                <a:gd name="T2" fmla="*/ 215 w 301"/>
                <a:gd name="T3" fmla="*/ 237 h 447"/>
                <a:gd name="T4" fmla="*/ 47 w 301"/>
                <a:gd name="T5" fmla="*/ 369 h 447"/>
                <a:gd name="T6" fmla="*/ 49 w 301"/>
                <a:gd name="T7" fmla="*/ 155 h 447"/>
                <a:gd name="T8" fmla="*/ 217 w 301"/>
                <a:gd name="T9" fmla="*/ 24 h 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447">
                  <a:moveTo>
                    <a:pt x="248" y="27"/>
                  </a:moveTo>
                  <a:cubicBezTo>
                    <a:pt x="301" y="53"/>
                    <a:pt x="300" y="162"/>
                    <a:pt x="246" y="271"/>
                  </a:cubicBezTo>
                  <a:cubicBezTo>
                    <a:pt x="192" y="380"/>
                    <a:pt x="105" y="447"/>
                    <a:pt x="53" y="420"/>
                  </a:cubicBezTo>
                  <a:cubicBezTo>
                    <a:pt x="0" y="394"/>
                    <a:pt x="1" y="285"/>
                    <a:pt x="55" y="176"/>
                  </a:cubicBezTo>
                  <a:cubicBezTo>
                    <a:pt x="108" y="67"/>
                    <a:pt x="195" y="0"/>
                    <a:pt x="248" y="2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6" name="Freeform 1229">
              <a:extLst>
                <a:ext uri="{FF2B5EF4-FFF2-40B4-BE49-F238E27FC236}">
                  <a16:creationId xmlns:a16="http://schemas.microsoft.com/office/drawing/2014/main" id="{70C7B2E4-8F73-4D49-B4D6-70F7BCB47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435"/>
              <a:ext cx="186" cy="104"/>
            </a:xfrm>
            <a:custGeom>
              <a:avLst/>
              <a:gdLst>
                <a:gd name="T0" fmla="*/ 0 w 194"/>
                <a:gd name="T1" fmla="*/ 93 h 108"/>
                <a:gd name="T2" fmla="*/ 123 w 194"/>
                <a:gd name="T3" fmla="*/ 13 h 108"/>
                <a:gd name="T4" fmla="*/ 161 w 194"/>
                <a:gd name="T5" fmla="*/ 96 h 108"/>
                <a:gd name="T6" fmla="*/ 122 w 194"/>
                <a:gd name="T7" fmla="*/ 25 h 108"/>
                <a:gd name="T8" fmla="*/ 0 w 194"/>
                <a:gd name="T9" fmla="*/ 9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108">
                  <a:moveTo>
                    <a:pt x="0" y="105"/>
                  </a:moveTo>
                  <a:cubicBezTo>
                    <a:pt x="0" y="105"/>
                    <a:pt x="72" y="0"/>
                    <a:pt x="140" y="16"/>
                  </a:cubicBezTo>
                  <a:cubicBezTo>
                    <a:pt x="194" y="29"/>
                    <a:pt x="183" y="108"/>
                    <a:pt x="183" y="108"/>
                  </a:cubicBezTo>
                  <a:cubicBezTo>
                    <a:pt x="183" y="108"/>
                    <a:pt x="181" y="42"/>
                    <a:pt x="138" y="28"/>
                  </a:cubicBezTo>
                  <a:cubicBezTo>
                    <a:pt x="72" y="8"/>
                    <a:pt x="0" y="105"/>
                    <a:pt x="0" y="105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7" name="Freeform 1230">
              <a:extLst>
                <a:ext uri="{FF2B5EF4-FFF2-40B4-BE49-F238E27FC236}">
                  <a16:creationId xmlns:a16="http://schemas.microsoft.com/office/drawing/2014/main" id="{7014AA1E-658B-40DE-9A62-1261FF0EA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1555"/>
              <a:ext cx="82" cy="160"/>
            </a:xfrm>
            <a:custGeom>
              <a:avLst/>
              <a:gdLst>
                <a:gd name="T0" fmla="*/ 10 w 86"/>
                <a:gd name="T1" fmla="*/ 147 h 167"/>
                <a:gd name="T2" fmla="*/ 74 w 86"/>
                <a:gd name="T3" fmla="*/ 0 h 167"/>
                <a:gd name="T4" fmla="*/ 10 w 86"/>
                <a:gd name="T5" fmla="*/ 147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67">
                  <a:moveTo>
                    <a:pt x="12" y="167"/>
                  </a:moveTo>
                  <a:cubicBezTo>
                    <a:pt x="12" y="167"/>
                    <a:pt x="3" y="77"/>
                    <a:pt x="86" y="0"/>
                  </a:cubicBezTo>
                  <a:cubicBezTo>
                    <a:pt x="86" y="0"/>
                    <a:pt x="0" y="60"/>
                    <a:pt x="12" y="167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8" name="Freeform 1231">
              <a:extLst>
                <a:ext uri="{FF2B5EF4-FFF2-40B4-BE49-F238E27FC236}">
                  <a16:creationId xmlns:a16="http://schemas.microsoft.com/office/drawing/2014/main" id="{2DC8251C-C441-4574-93E3-15BE20EDF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937"/>
              <a:ext cx="109" cy="190"/>
            </a:xfrm>
            <a:custGeom>
              <a:avLst/>
              <a:gdLst>
                <a:gd name="T0" fmla="*/ 21 w 114"/>
                <a:gd name="T1" fmla="*/ 147 h 198"/>
                <a:gd name="T2" fmla="*/ 28 w 114"/>
                <a:gd name="T3" fmla="*/ 115 h 198"/>
                <a:gd name="T4" fmla="*/ 31 w 114"/>
                <a:gd name="T5" fmla="*/ 109 h 198"/>
                <a:gd name="T6" fmla="*/ 72 w 114"/>
                <a:gd name="T7" fmla="*/ 124 h 198"/>
                <a:gd name="T8" fmla="*/ 82 w 114"/>
                <a:gd name="T9" fmla="*/ 80 h 198"/>
                <a:gd name="T10" fmla="*/ 83 w 114"/>
                <a:gd name="T11" fmla="*/ 77 h 198"/>
                <a:gd name="T12" fmla="*/ 90 w 114"/>
                <a:gd name="T13" fmla="*/ 48 h 198"/>
                <a:gd name="T14" fmla="*/ 92 w 114"/>
                <a:gd name="T15" fmla="*/ 10 h 198"/>
                <a:gd name="T16" fmla="*/ 78 w 114"/>
                <a:gd name="T17" fmla="*/ 25 h 198"/>
                <a:gd name="T18" fmla="*/ 70 w 114"/>
                <a:gd name="T19" fmla="*/ 12 h 198"/>
                <a:gd name="T20" fmla="*/ 11 w 114"/>
                <a:gd name="T21" fmla="*/ 36 h 198"/>
                <a:gd name="T22" fmla="*/ 7 w 114"/>
                <a:gd name="T23" fmla="*/ 86 h 198"/>
                <a:gd name="T24" fmla="*/ 6 w 114"/>
                <a:gd name="T25" fmla="*/ 96 h 198"/>
                <a:gd name="T26" fmla="*/ 6 w 114"/>
                <a:gd name="T27" fmla="*/ 118 h 198"/>
                <a:gd name="T28" fmla="*/ 8 w 114"/>
                <a:gd name="T29" fmla="*/ 148 h 198"/>
                <a:gd name="T30" fmla="*/ 11 w 114"/>
                <a:gd name="T31" fmla="*/ 171 h 198"/>
                <a:gd name="T32" fmla="*/ 21 w 114"/>
                <a:gd name="T33" fmla="*/ 147 h 1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4" h="198">
                  <a:moveTo>
                    <a:pt x="24" y="166"/>
                  </a:moveTo>
                  <a:cubicBezTo>
                    <a:pt x="24" y="155"/>
                    <a:pt x="26" y="141"/>
                    <a:pt x="31" y="130"/>
                  </a:cubicBezTo>
                  <a:cubicBezTo>
                    <a:pt x="32" y="128"/>
                    <a:pt x="33" y="126"/>
                    <a:pt x="35" y="124"/>
                  </a:cubicBezTo>
                  <a:cubicBezTo>
                    <a:pt x="52" y="140"/>
                    <a:pt x="70" y="163"/>
                    <a:pt x="82" y="140"/>
                  </a:cubicBezTo>
                  <a:cubicBezTo>
                    <a:pt x="88" y="130"/>
                    <a:pt x="93" y="111"/>
                    <a:pt x="94" y="91"/>
                  </a:cubicBezTo>
                  <a:cubicBezTo>
                    <a:pt x="95" y="90"/>
                    <a:pt x="95" y="88"/>
                    <a:pt x="95" y="87"/>
                  </a:cubicBezTo>
                  <a:cubicBezTo>
                    <a:pt x="98" y="76"/>
                    <a:pt x="100" y="65"/>
                    <a:pt x="102" y="54"/>
                  </a:cubicBezTo>
                  <a:cubicBezTo>
                    <a:pt x="104" y="45"/>
                    <a:pt x="114" y="16"/>
                    <a:pt x="105" y="10"/>
                  </a:cubicBezTo>
                  <a:cubicBezTo>
                    <a:pt x="100" y="15"/>
                    <a:pt x="95" y="21"/>
                    <a:pt x="90" y="28"/>
                  </a:cubicBezTo>
                  <a:cubicBezTo>
                    <a:pt x="88" y="20"/>
                    <a:pt x="84" y="15"/>
                    <a:pt x="80" y="12"/>
                  </a:cubicBezTo>
                  <a:cubicBezTo>
                    <a:pt x="58" y="0"/>
                    <a:pt x="28" y="13"/>
                    <a:pt x="12" y="41"/>
                  </a:cubicBezTo>
                  <a:cubicBezTo>
                    <a:pt x="1" y="61"/>
                    <a:pt x="0" y="83"/>
                    <a:pt x="7" y="98"/>
                  </a:cubicBezTo>
                  <a:cubicBezTo>
                    <a:pt x="7" y="102"/>
                    <a:pt x="6" y="105"/>
                    <a:pt x="6" y="108"/>
                  </a:cubicBezTo>
                  <a:cubicBezTo>
                    <a:pt x="4" y="116"/>
                    <a:pt x="6" y="124"/>
                    <a:pt x="6" y="133"/>
                  </a:cubicBezTo>
                  <a:cubicBezTo>
                    <a:pt x="7" y="145"/>
                    <a:pt x="8" y="157"/>
                    <a:pt x="8" y="168"/>
                  </a:cubicBezTo>
                  <a:cubicBezTo>
                    <a:pt x="8" y="173"/>
                    <a:pt x="6" y="191"/>
                    <a:pt x="12" y="193"/>
                  </a:cubicBezTo>
                  <a:cubicBezTo>
                    <a:pt x="23" y="198"/>
                    <a:pt x="23" y="171"/>
                    <a:pt x="24" y="166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59" name="Freeform 1232">
              <a:extLst>
                <a:ext uri="{FF2B5EF4-FFF2-40B4-BE49-F238E27FC236}">
                  <a16:creationId xmlns:a16="http://schemas.microsoft.com/office/drawing/2014/main" id="{9D5D371B-70D2-477B-AFD1-0EE16E3F1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964"/>
              <a:ext cx="15" cy="27"/>
            </a:xfrm>
            <a:custGeom>
              <a:avLst/>
              <a:gdLst>
                <a:gd name="T0" fmla="*/ 15 w 15"/>
                <a:gd name="T1" fmla="*/ 0 h 28"/>
                <a:gd name="T2" fmla="*/ 0 w 15"/>
                <a:gd name="T3" fmla="*/ 25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15" y="0"/>
                  </a:moveTo>
                  <a:cubicBezTo>
                    <a:pt x="9" y="5"/>
                    <a:pt x="1" y="21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0" name="Freeform 1233">
              <a:extLst>
                <a:ext uri="{FF2B5EF4-FFF2-40B4-BE49-F238E27FC236}">
                  <a16:creationId xmlns:a16="http://schemas.microsoft.com/office/drawing/2014/main" id="{1EB03303-AA28-4567-B6F9-617B548E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013"/>
              <a:ext cx="12" cy="20"/>
            </a:xfrm>
            <a:custGeom>
              <a:avLst/>
              <a:gdLst>
                <a:gd name="T0" fmla="*/ 0 w 12"/>
                <a:gd name="T1" fmla="*/ 18 h 21"/>
                <a:gd name="T2" fmla="*/ 10 w 1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1">
                  <a:moveTo>
                    <a:pt x="0" y="21"/>
                  </a:moveTo>
                  <a:cubicBezTo>
                    <a:pt x="4" y="17"/>
                    <a:pt x="12" y="7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1" name="Freeform 1234">
              <a:extLst>
                <a:ext uri="{FF2B5EF4-FFF2-40B4-BE49-F238E27FC236}">
                  <a16:creationId xmlns:a16="http://schemas.microsoft.com/office/drawing/2014/main" id="{9FE8B0E6-D620-479F-8F2C-7808AE0E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947"/>
              <a:ext cx="74" cy="82"/>
            </a:xfrm>
            <a:custGeom>
              <a:avLst/>
              <a:gdLst>
                <a:gd name="T0" fmla="*/ 68 w 77"/>
                <a:gd name="T1" fmla="*/ 9 h 86"/>
                <a:gd name="T2" fmla="*/ 42 w 77"/>
                <a:gd name="T3" fmla="*/ 3 h 86"/>
                <a:gd name="T4" fmla="*/ 23 w 77"/>
                <a:gd name="T5" fmla="*/ 13 h 86"/>
                <a:gd name="T6" fmla="*/ 4 w 77"/>
                <a:gd name="T7" fmla="*/ 48 h 86"/>
                <a:gd name="T8" fmla="*/ 2 w 77"/>
                <a:gd name="T9" fmla="*/ 66 h 86"/>
                <a:gd name="T10" fmla="*/ 11 w 77"/>
                <a:gd name="T11" fmla="*/ 55 h 86"/>
                <a:gd name="T12" fmla="*/ 35 w 77"/>
                <a:gd name="T13" fmla="*/ 22 h 86"/>
                <a:gd name="T14" fmla="*/ 51 w 77"/>
                <a:gd name="T15" fmla="*/ 10 h 86"/>
                <a:gd name="T16" fmla="*/ 66 w 77"/>
                <a:gd name="T17" fmla="*/ 1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86">
                  <a:moveTo>
                    <a:pt x="77" y="9"/>
                  </a:moveTo>
                  <a:cubicBezTo>
                    <a:pt x="68" y="4"/>
                    <a:pt x="59" y="0"/>
                    <a:pt x="48" y="3"/>
                  </a:cubicBezTo>
                  <a:cubicBezTo>
                    <a:pt x="40" y="5"/>
                    <a:pt x="33" y="11"/>
                    <a:pt x="26" y="16"/>
                  </a:cubicBezTo>
                  <a:cubicBezTo>
                    <a:pt x="14" y="26"/>
                    <a:pt x="6" y="39"/>
                    <a:pt x="4" y="55"/>
                  </a:cubicBezTo>
                  <a:cubicBezTo>
                    <a:pt x="3" y="61"/>
                    <a:pt x="0" y="70"/>
                    <a:pt x="2" y="75"/>
                  </a:cubicBezTo>
                  <a:cubicBezTo>
                    <a:pt x="8" y="86"/>
                    <a:pt x="9" y="67"/>
                    <a:pt x="11" y="64"/>
                  </a:cubicBezTo>
                  <a:cubicBezTo>
                    <a:pt x="18" y="49"/>
                    <a:pt x="26" y="35"/>
                    <a:pt x="38" y="25"/>
                  </a:cubicBezTo>
                  <a:cubicBezTo>
                    <a:pt x="44" y="20"/>
                    <a:pt x="50" y="15"/>
                    <a:pt x="57" y="13"/>
                  </a:cubicBezTo>
                  <a:cubicBezTo>
                    <a:pt x="62" y="11"/>
                    <a:pt x="70" y="8"/>
                    <a:pt x="75" y="1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2" name="Freeform 1235">
              <a:extLst>
                <a:ext uri="{FF2B5EF4-FFF2-40B4-BE49-F238E27FC236}">
                  <a16:creationId xmlns:a16="http://schemas.microsoft.com/office/drawing/2014/main" id="{428025F8-646B-47D9-BF3C-A5F6D7348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024"/>
              <a:ext cx="10" cy="96"/>
            </a:xfrm>
            <a:custGeom>
              <a:avLst/>
              <a:gdLst>
                <a:gd name="T0" fmla="*/ 10 w 10"/>
                <a:gd name="T1" fmla="*/ 0 h 100"/>
                <a:gd name="T2" fmla="*/ 3 w 10"/>
                <a:gd name="T3" fmla="*/ 9 h 100"/>
                <a:gd name="T4" fmla="*/ 0 w 10"/>
                <a:gd name="T5" fmla="*/ 16 h 100"/>
                <a:gd name="T6" fmla="*/ 1 w 10"/>
                <a:gd name="T7" fmla="*/ 41 h 100"/>
                <a:gd name="T8" fmla="*/ 3 w 10"/>
                <a:gd name="T9" fmla="*/ 64 h 100"/>
                <a:gd name="T10" fmla="*/ 4 w 10"/>
                <a:gd name="T11" fmla="*/ 78 h 100"/>
                <a:gd name="T12" fmla="*/ 5 w 10"/>
                <a:gd name="T13" fmla="*/ 88 h 100"/>
                <a:gd name="T14" fmla="*/ 5 w 10"/>
                <a:gd name="T15" fmla="*/ 68 h 100"/>
                <a:gd name="T16" fmla="*/ 5 w 10"/>
                <a:gd name="T17" fmla="*/ 41 h 100"/>
                <a:gd name="T18" fmla="*/ 10 w 10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0">
                  <a:moveTo>
                    <a:pt x="10" y="0"/>
                  </a:moveTo>
                  <a:cubicBezTo>
                    <a:pt x="10" y="3"/>
                    <a:pt x="5" y="6"/>
                    <a:pt x="3" y="9"/>
                  </a:cubicBezTo>
                  <a:cubicBezTo>
                    <a:pt x="1" y="12"/>
                    <a:pt x="0" y="15"/>
                    <a:pt x="0" y="19"/>
                  </a:cubicBezTo>
                  <a:cubicBezTo>
                    <a:pt x="0" y="29"/>
                    <a:pt x="2" y="38"/>
                    <a:pt x="1" y="47"/>
                  </a:cubicBezTo>
                  <a:cubicBezTo>
                    <a:pt x="0" y="55"/>
                    <a:pt x="3" y="64"/>
                    <a:pt x="3" y="73"/>
                  </a:cubicBezTo>
                  <a:cubicBezTo>
                    <a:pt x="3" y="78"/>
                    <a:pt x="4" y="83"/>
                    <a:pt x="4" y="88"/>
                  </a:cubicBezTo>
                  <a:cubicBezTo>
                    <a:pt x="4" y="92"/>
                    <a:pt x="3" y="96"/>
                    <a:pt x="5" y="100"/>
                  </a:cubicBezTo>
                  <a:cubicBezTo>
                    <a:pt x="7" y="92"/>
                    <a:pt x="6" y="85"/>
                    <a:pt x="5" y="77"/>
                  </a:cubicBezTo>
                  <a:cubicBezTo>
                    <a:pt x="4" y="67"/>
                    <a:pt x="4" y="57"/>
                    <a:pt x="5" y="47"/>
                  </a:cubicBezTo>
                  <a:cubicBezTo>
                    <a:pt x="6" y="31"/>
                    <a:pt x="8" y="16"/>
                    <a:pt x="10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3" name="Freeform 1236">
              <a:extLst>
                <a:ext uri="{FF2B5EF4-FFF2-40B4-BE49-F238E27FC236}">
                  <a16:creationId xmlns:a16="http://schemas.microsoft.com/office/drawing/2014/main" id="{0C3EF9F7-0D41-455E-9D8E-21E856B1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950"/>
              <a:ext cx="25" cy="45"/>
            </a:xfrm>
            <a:custGeom>
              <a:avLst/>
              <a:gdLst>
                <a:gd name="T0" fmla="*/ 23 w 26"/>
                <a:gd name="T1" fmla="*/ 5 h 46"/>
                <a:gd name="T2" fmla="*/ 22 w 26"/>
                <a:gd name="T3" fmla="*/ 0 h 46"/>
                <a:gd name="T4" fmla="*/ 14 w 26"/>
                <a:gd name="T5" fmla="*/ 9 h 46"/>
                <a:gd name="T6" fmla="*/ 12 w 26"/>
                <a:gd name="T7" fmla="*/ 18 h 46"/>
                <a:gd name="T8" fmla="*/ 6 w 26"/>
                <a:gd name="T9" fmla="*/ 29 h 46"/>
                <a:gd name="T10" fmla="*/ 2 w 26"/>
                <a:gd name="T11" fmla="*/ 43 h 46"/>
                <a:gd name="T12" fmla="*/ 9 w 26"/>
                <a:gd name="T13" fmla="*/ 30 h 46"/>
                <a:gd name="T14" fmla="*/ 14 w 26"/>
                <a:gd name="T15" fmla="*/ 20 h 46"/>
                <a:gd name="T16" fmla="*/ 22 w 26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46">
                  <a:moveTo>
                    <a:pt x="26" y="5"/>
                  </a:moveTo>
                  <a:cubicBezTo>
                    <a:pt x="26" y="3"/>
                    <a:pt x="25" y="2"/>
                    <a:pt x="25" y="0"/>
                  </a:cubicBezTo>
                  <a:cubicBezTo>
                    <a:pt x="22" y="1"/>
                    <a:pt x="19" y="7"/>
                    <a:pt x="17" y="9"/>
                  </a:cubicBezTo>
                  <a:cubicBezTo>
                    <a:pt x="15" y="12"/>
                    <a:pt x="13" y="15"/>
                    <a:pt x="12" y="18"/>
                  </a:cubicBezTo>
                  <a:cubicBezTo>
                    <a:pt x="9" y="22"/>
                    <a:pt x="8" y="27"/>
                    <a:pt x="6" y="32"/>
                  </a:cubicBezTo>
                  <a:cubicBezTo>
                    <a:pt x="4" y="35"/>
                    <a:pt x="0" y="42"/>
                    <a:pt x="2" y="46"/>
                  </a:cubicBezTo>
                  <a:cubicBezTo>
                    <a:pt x="5" y="43"/>
                    <a:pt x="7" y="37"/>
                    <a:pt x="9" y="33"/>
                  </a:cubicBezTo>
                  <a:cubicBezTo>
                    <a:pt x="11" y="29"/>
                    <a:pt x="14" y="24"/>
                    <a:pt x="17" y="20"/>
                  </a:cubicBezTo>
                  <a:cubicBezTo>
                    <a:pt x="20" y="16"/>
                    <a:pt x="24" y="10"/>
                    <a:pt x="25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4" name="Freeform 1237">
              <a:extLst>
                <a:ext uri="{FF2B5EF4-FFF2-40B4-BE49-F238E27FC236}">
                  <a16:creationId xmlns:a16="http://schemas.microsoft.com/office/drawing/2014/main" id="{A91CEEC7-8AA2-4A3C-BB09-DEAA82024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948"/>
              <a:ext cx="55" cy="56"/>
            </a:xfrm>
            <a:custGeom>
              <a:avLst/>
              <a:gdLst>
                <a:gd name="T0" fmla="*/ 51 w 57"/>
                <a:gd name="T1" fmla="*/ 5 h 59"/>
                <a:gd name="T2" fmla="*/ 29 w 57"/>
                <a:gd name="T3" fmla="*/ 7 h 59"/>
                <a:gd name="T4" fmla="*/ 14 w 57"/>
                <a:gd name="T5" fmla="*/ 18 h 59"/>
                <a:gd name="T6" fmla="*/ 0 w 57"/>
                <a:gd name="T7" fmla="*/ 50 h 59"/>
                <a:gd name="T8" fmla="*/ 12 w 57"/>
                <a:gd name="T9" fmla="*/ 29 h 59"/>
                <a:gd name="T10" fmla="*/ 23 w 57"/>
                <a:gd name="T11" fmla="*/ 11 h 59"/>
                <a:gd name="T12" fmla="*/ 51 w 57"/>
                <a:gd name="T13" fmla="*/ 5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59">
                  <a:moveTo>
                    <a:pt x="57" y="5"/>
                  </a:moveTo>
                  <a:cubicBezTo>
                    <a:pt x="55" y="0"/>
                    <a:pt x="37" y="5"/>
                    <a:pt x="32" y="7"/>
                  </a:cubicBezTo>
                  <a:cubicBezTo>
                    <a:pt x="25" y="11"/>
                    <a:pt x="21" y="15"/>
                    <a:pt x="15" y="21"/>
                  </a:cubicBezTo>
                  <a:cubicBezTo>
                    <a:pt x="5" y="32"/>
                    <a:pt x="3" y="45"/>
                    <a:pt x="0" y="59"/>
                  </a:cubicBezTo>
                  <a:cubicBezTo>
                    <a:pt x="2" y="50"/>
                    <a:pt x="6" y="43"/>
                    <a:pt x="12" y="35"/>
                  </a:cubicBezTo>
                  <a:cubicBezTo>
                    <a:pt x="17" y="28"/>
                    <a:pt x="20" y="20"/>
                    <a:pt x="26" y="14"/>
                  </a:cubicBezTo>
                  <a:cubicBezTo>
                    <a:pt x="34" y="7"/>
                    <a:pt x="47" y="2"/>
                    <a:pt x="57" y="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5" name="Freeform 1238">
              <a:extLst>
                <a:ext uri="{FF2B5EF4-FFF2-40B4-BE49-F238E27FC236}">
                  <a16:creationId xmlns:a16="http://schemas.microsoft.com/office/drawing/2014/main" id="{FF38B2FD-6C5B-47EB-9F09-F5A6DF1EC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028"/>
              <a:ext cx="9" cy="43"/>
            </a:xfrm>
            <a:custGeom>
              <a:avLst/>
              <a:gdLst>
                <a:gd name="T0" fmla="*/ 8 w 9"/>
                <a:gd name="T1" fmla="*/ 1 h 45"/>
                <a:gd name="T2" fmla="*/ 9 w 9"/>
                <a:gd name="T3" fmla="*/ 1 h 45"/>
                <a:gd name="T4" fmla="*/ 2 w 9"/>
                <a:gd name="T5" fmla="*/ 7 h 45"/>
                <a:gd name="T6" fmla="*/ 1 w 9"/>
                <a:gd name="T7" fmla="*/ 16 h 45"/>
                <a:gd name="T8" fmla="*/ 3 w 9"/>
                <a:gd name="T9" fmla="*/ 39 h 45"/>
                <a:gd name="T10" fmla="*/ 4 w 9"/>
                <a:gd name="T11" fmla="*/ 17 h 45"/>
                <a:gd name="T12" fmla="*/ 9 w 9"/>
                <a:gd name="T13" fmla="*/ 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45">
                  <a:moveTo>
                    <a:pt x="8" y="1"/>
                  </a:moveTo>
                  <a:cubicBezTo>
                    <a:pt x="8" y="1"/>
                    <a:pt x="8" y="0"/>
                    <a:pt x="9" y="1"/>
                  </a:cubicBezTo>
                  <a:cubicBezTo>
                    <a:pt x="7" y="3"/>
                    <a:pt x="4" y="4"/>
                    <a:pt x="2" y="7"/>
                  </a:cubicBezTo>
                  <a:cubicBezTo>
                    <a:pt x="0" y="11"/>
                    <a:pt x="0" y="15"/>
                    <a:pt x="1" y="19"/>
                  </a:cubicBezTo>
                  <a:cubicBezTo>
                    <a:pt x="1" y="28"/>
                    <a:pt x="3" y="36"/>
                    <a:pt x="3" y="45"/>
                  </a:cubicBezTo>
                  <a:cubicBezTo>
                    <a:pt x="3" y="36"/>
                    <a:pt x="5" y="28"/>
                    <a:pt x="4" y="20"/>
                  </a:cubicBezTo>
                  <a:cubicBezTo>
                    <a:pt x="3" y="13"/>
                    <a:pt x="3" y="5"/>
                    <a:pt x="9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6" name="Freeform 1239">
              <a:extLst>
                <a:ext uri="{FF2B5EF4-FFF2-40B4-BE49-F238E27FC236}">
                  <a16:creationId xmlns:a16="http://schemas.microsoft.com/office/drawing/2014/main" id="{43B2D956-1E80-4DA4-A5D9-C57EA0646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028"/>
              <a:ext cx="37" cy="50"/>
            </a:xfrm>
            <a:custGeom>
              <a:avLst/>
              <a:gdLst>
                <a:gd name="T0" fmla="*/ 30 w 38"/>
                <a:gd name="T1" fmla="*/ 0 h 52"/>
                <a:gd name="T2" fmla="*/ 23 w 38"/>
                <a:gd name="T3" fmla="*/ 34 h 52"/>
                <a:gd name="T4" fmla="*/ 15 w 38"/>
                <a:gd name="T5" fmla="*/ 46 h 52"/>
                <a:gd name="T6" fmla="*/ 0 w 38"/>
                <a:gd name="T7" fmla="*/ 38 h 52"/>
                <a:gd name="T8" fmla="*/ 21 w 38"/>
                <a:gd name="T9" fmla="*/ 33 h 52"/>
                <a:gd name="T10" fmla="*/ 30 w 38"/>
                <a:gd name="T11" fmla="*/ 6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52">
                  <a:moveTo>
                    <a:pt x="33" y="0"/>
                  </a:moveTo>
                  <a:cubicBezTo>
                    <a:pt x="38" y="7"/>
                    <a:pt x="29" y="30"/>
                    <a:pt x="26" y="37"/>
                  </a:cubicBezTo>
                  <a:cubicBezTo>
                    <a:pt x="23" y="43"/>
                    <a:pt x="22" y="51"/>
                    <a:pt x="15" y="52"/>
                  </a:cubicBezTo>
                  <a:cubicBezTo>
                    <a:pt x="9" y="52"/>
                    <a:pt x="1" y="48"/>
                    <a:pt x="0" y="43"/>
                  </a:cubicBezTo>
                  <a:cubicBezTo>
                    <a:pt x="11" y="48"/>
                    <a:pt x="18" y="49"/>
                    <a:pt x="24" y="36"/>
                  </a:cubicBezTo>
                  <a:cubicBezTo>
                    <a:pt x="28" y="26"/>
                    <a:pt x="28" y="15"/>
                    <a:pt x="3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7" name="Freeform 1240">
              <a:extLst>
                <a:ext uri="{FF2B5EF4-FFF2-40B4-BE49-F238E27FC236}">
                  <a16:creationId xmlns:a16="http://schemas.microsoft.com/office/drawing/2014/main" id="{2817DEC7-70EE-4D33-AA41-E7C65B49C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960"/>
              <a:ext cx="11" cy="52"/>
            </a:xfrm>
            <a:custGeom>
              <a:avLst/>
              <a:gdLst>
                <a:gd name="T0" fmla="*/ 9 w 12"/>
                <a:gd name="T1" fmla="*/ 0 h 54"/>
                <a:gd name="T2" fmla="*/ 8 w 12"/>
                <a:gd name="T3" fmla="*/ 8 h 54"/>
                <a:gd name="T4" fmla="*/ 7 w 12"/>
                <a:gd name="T5" fmla="*/ 13 h 54"/>
                <a:gd name="T6" fmla="*/ 6 w 12"/>
                <a:gd name="T7" fmla="*/ 22 h 54"/>
                <a:gd name="T8" fmla="*/ 5 w 12"/>
                <a:gd name="T9" fmla="*/ 37 h 54"/>
                <a:gd name="T10" fmla="*/ 2 w 12"/>
                <a:gd name="T11" fmla="*/ 44 h 54"/>
                <a:gd name="T12" fmla="*/ 1 w 12"/>
                <a:gd name="T13" fmla="*/ 48 h 54"/>
                <a:gd name="T14" fmla="*/ 1 w 12"/>
                <a:gd name="T15" fmla="*/ 43 h 54"/>
                <a:gd name="T16" fmla="*/ 1 w 12"/>
                <a:gd name="T17" fmla="*/ 38 h 54"/>
                <a:gd name="T18" fmla="*/ 3 w 12"/>
                <a:gd name="T19" fmla="*/ 24 h 54"/>
                <a:gd name="T20" fmla="*/ 6 w 12"/>
                <a:gd name="T21" fmla="*/ 12 h 54"/>
                <a:gd name="T22" fmla="*/ 8 w 12"/>
                <a:gd name="T23" fmla="*/ 2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" h="54">
                  <a:moveTo>
                    <a:pt x="12" y="0"/>
                  </a:moveTo>
                  <a:cubicBezTo>
                    <a:pt x="11" y="2"/>
                    <a:pt x="11" y="6"/>
                    <a:pt x="11" y="8"/>
                  </a:cubicBezTo>
                  <a:cubicBezTo>
                    <a:pt x="11" y="10"/>
                    <a:pt x="10" y="12"/>
                    <a:pt x="10" y="15"/>
                  </a:cubicBezTo>
                  <a:cubicBezTo>
                    <a:pt x="9" y="18"/>
                    <a:pt x="8" y="22"/>
                    <a:pt x="8" y="25"/>
                  </a:cubicBezTo>
                  <a:cubicBezTo>
                    <a:pt x="7" y="30"/>
                    <a:pt x="6" y="35"/>
                    <a:pt x="5" y="40"/>
                  </a:cubicBezTo>
                  <a:cubicBezTo>
                    <a:pt x="4" y="43"/>
                    <a:pt x="3" y="46"/>
                    <a:pt x="2" y="50"/>
                  </a:cubicBezTo>
                  <a:cubicBezTo>
                    <a:pt x="2" y="51"/>
                    <a:pt x="1" y="53"/>
                    <a:pt x="1" y="54"/>
                  </a:cubicBezTo>
                  <a:cubicBezTo>
                    <a:pt x="0" y="53"/>
                    <a:pt x="1" y="51"/>
                    <a:pt x="1" y="49"/>
                  </a:cubicBezTo>
                  <a:cubicBezTo>
                    <a:pt x="1" y="47"/>
                    <a:pt x="1" y="45"/>
                    <a:pt x="1" y="43"/>
                  </a:cubicBezTo>
                  <a:cubicBezTo>
                    <a:pt x="1" y="38"/>
                    <a:pt x="3" y="32"/>
                    <a:pt x="3" y="27"/>
                  </a:cubicBezTo>
                  <a:cubicBezTo>
                    <a:pt x="4" y="22"/>
                    <a:pt x="6" y="17"/>
                    <a:pt x="7" y="12"/>
                  </a:cubicBezTo>
                  <a:cubicBezTo>
                    <a:pt x="9" y="8"/>
                    <a:pt x="11" y="5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8" name="Freeform 1241">
              <a:extLst>
                <a:ext uri="{FF2B5EF4-FFF2-40B4-BE49-F238E27FC236}">
                  <a16:creationId xmlns:a16="http://schemas.microsoft.com/office/drawing/2014/main" id="{317C3A2A-59E3-406A-82EE-2C49B2355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959"/>
              <a:ext cx="419" cy="297"/>
            </a:xfrm>
            <a:custGeom>
              <a:avLst/>
              <a:gdLst>
                <a:gd name="T0" fmla="*/ 20 w 437"/>
                <a:gd name="T1" fmla="*/ 216 h 310"/>
                <a:gd name="T2" fmla="*/ 156 w 437"/>
                <a:gd name="T3" fmla="*/ 44 h 310"/>
                <a:gd name="T4" fmla="*/ 365 w 437"/>
                <a:gd name="T5" fmla="*/ 57 h 310"/>
                <a:gd name="T6" fmla="*/ 229 w 437"/>
                <a:gd name="T7" fmla="*/ 229 h 310"/>
                <a:gd name="T8" fmla="*/ 20 w 437"/>
                <a:gd name="T9" fmla="*/ 216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7" h="310">
                  <a:moveTo>
                    <a:pt x="23" y="245"/>
                  </a:moveTo>
                  <a:cubicBezTo>
                    <a:pt x="0" y="187"/>
                    <a:pt x="69" y="100"/>
                    <a:pt x="177" y="50"/>
                  </a:cubicBezTo>
                  <a:cubicBezTo>
                    <a:pt x="285" y="0"/>
                    <a:pt x="391" y="7"/>
                    <a:pt x="414" y="65"/>
                  </a:cubicBezTo>
                  <a:cubicBezTo>
                    <a:pt x="437" y="123"/>
                    <a:pt x="368" y="211"/>
                    <a:pt x="260" y="260"/>
                  </a:cubicBezTo>
                  <a:cubicBezTo>
                    <a:pt x="152" y="310"/>
                    <a:pt x="46" y="304"/>
                    <a:pt x="23" y="245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9" name="Freeform 1242">
              <a:extLst>
                <a:ext uri="{FF2B5EF4-FFF2-40B4-BE49-F238E27FC236}">
                  <a16:creationId xmlns:a16="http://schemas.microsoft.com/office/drawing/2014/main" id="{4CCC1600-21E0-4AFF-9555-A2ED11AE0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959"/>
              <a:ext cx="336" cy="200"/>
            </a:xfrm>
            <a:custGeom>
              <a:avLst/>
              <a:gdLst>
                <a:gd name="T0" fmla="*/ 73 w 351"/>
                <a:gd name="T1" fmla="*/ 55 h 209"/>
                <a:gd name="T2" fmla="*/ 280 w 351"/>
                <a:gd name="T3" fmla="*/ 69 h 209"/>
                <a:gd name="T4" fmla="*/ 232 w 351"/>
                <a:gd name="T5" fmla="*/ 183 h 209"/>
                <a:gd name="T6" fmla="*/ 294 w 351"/>
                <a:gd name="T7" fmla="*/ 56 h 209"/>
                <a:gd name="T8" fmla="*/ 86 w 351"/>
                <a:gd name="T9" fmla="*/ 44 h 209"/>
                <a:gd name="T10" fmla="*/ 0 w 351"/>
                <a:gd name="T11" fmla="*/ 100 h 209"/>
                <a:gd name="T12" fmla="*/ 73 w 351"/>
                <a:gd name="T13" fmla="*/ 55 h 2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1" h="209">
                  <a:moveTo>
                    <a:pt x="83" y="63"/>
                  </a:moveTo>
                  <a:cubicBezTo>
                    <a:pt x="191" y="13"/>
                    <a:pt x="297" y="20"/>
                    <a:pt x="320" y="78"/>
                  </a:cubicBezTo>
                  <a:cubicBezTo>
                    <a:pt x="335" y="115"/>
                    <a:pt x="312" y="165"/>
                    <a:pt x="264" y="209"/>
                  </a:cubicBezTo>
                  <a:cubicBezTo>
                    <a:pt x="322" y="162"/>
                    <a:pt x="351" y="106"/>
                    <a:pt x="335" y="65"/>
                  </a:cubicBezTo>
                  <a:cubicBezTo>
                    <a:pt x="312" y="7"/>
                    <a:pt x="206" y="0"/>
                    <a:pt x="98" y="50"/>
                  </a:cubicBezTo>
                  <a:cubicBezTo>
                    <a:pt x="59" y="67"/>
                    <a:pt x="26" y="90"/>
                    <a:pt x="0" y="114"/>
                  </a:cubicBezTo>
                  <a:cubicBezTo>
                    <a:pt x="23" y="95"/>
                    <a:pt x="51" y="77"/>
                    <a:pt x="83" y="6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0" name="Freeform 1243">
              <a:extLst>
                <a:ext uri="{FF2B5EF4-FFF2-40B4-BE49-F238E27FC236}">
                  <a16:creationId xmlns:a16="http://schemas.microsoft.com/office/drawing/2014/main" id="{BE003657-25F3-4887-B15B-4A9B37CA9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064"/>
              <a:ext cx="221" cy="122"/>
            </a:xfrm>
            <a:custGeom>
              <a:avLst/>
              <a:gdLst>
                <a:gd name="T0" fmla="*/ 129 w 230"/>
                <a:gd name="T1" fmla="*/ 67 h 127"/>
                <a:gd name="T2" fmla="*/ 9 w 230"/>
                <a:gd name="T3" fmla="*/ 59 h 127"/>
                <a:gd name="T4" fmla="*/ 7 w 230"/>
                <a:gd name="T5" fmla="*/ 48 h 127"/>
                <a:gd name="T6" fmla="*/ 4 w 230"/>
                <a:gd name="T7" fmla="*/ 80 h 127"/>
                <a:gd name="T8" fmla="*/ 125 w 230"/>
                <a:gd name="T9" fmla="*/ 87 h 127"/>
                <a:gd name="T10" fmla="*/ 204 w 230"/>
                <a:gd name="T11" fmla="*/ 0 h 127"/>
                <a:gd name="T12" fmla="*/ 129 w 230"/>
                <a:gd name="T13" fmla="*/ 67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127">
                  <a:moveTo>
                    <a:pt x="145" y="76"/>
                  </a:moveTo>
                  <a:cubicBezTo>
                    <a:pt x="83" y="105"/>
                    <a:pt x="22" y="101"/>
                    <a:pt x="9" y="67"/>
                  </a:cubicBezTo>
                  <a:cubicBezTo>
                    <a:pt x="7" y="63"/>
                    <a:pt x="7" y="59"/>
                    <a:pt x="7" y="54"/>
                  </a:cubicBezTo>
                  <a:cubicBezTo>
                    <a:pt x="1" y="67"/>
                    <a:pt x="0" y="79"/>
                    <a:pt x="4" y="90"/>
                  </a:cubicBezTo>
                  <a:cubicBezTo>
                    <a:pt x="17" y="123"/>
                    <a:pt x="78" y="127"/>
                    <a:pt x="140" y="99"/>
                  </a:cubicBezTo>
                  <a:cubicBezTo>
                    <a:pt x="194" y="74"/>
                    <a:pt x="230" y="33"/>
                    <a:pt x="230" y="0"/>
                  </a:cubicBezTo>
                  <a:cubicBezTo>
                    <a:pt x="218" y="28"/>
                    <a:pt x="187" y="57"/>
                    <a:pt x="145" y="76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1" name="Freeform 1244">
              <a:extLst>
                <a:ext uri="{FF2B5EF4-FFF2-40B4-BE49-F238E27FC236}">
                  <a16:creationId xmlns:a16="http://schemas.microsoft.com/office/drawing/2014/main" id="{B42DDC82-523E-456A-813D-6200A2B70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960"/>
              <a:ext cx="419" cy="297"/>
            </a:xfrm>
            <a:custGeom>
              <a:avLst/>
              <a:gdLst>
                <a:gd name="T0" fmla="*/ 20 w 437"/>
                <a:gd name="T1" fmla="*/ 216 h 310"/>
                <a:gd name="T2" fmla="*/ 156 w 437"/>
                <a:gd name="T3" fmla="*/ 44 h 310"/>
                <a:gd name="T4" fmla="*/ 365 w 437"/>
                <a:gd name="T5" fmla="*/ 57 h 310"/>
                <a:gd name="T6" fmla="*/ 229 w 437"/>
                <a:gd name="T7" fmla="*/ 229 h 310"/>
                <a:gd name="T8" fmla="*/ 20 w 437"/>
                <a:gd name="T9" fmla="*/ 216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7" h="310">
                  <a:moveTo>
                    <a:pt x="23" y="245"/>
                  </a:moveTo>
                  <a:cubicBezTo>
                    <a:pt x="0" y="187"/>
                    <a:pt x="69" y="100"/>
                    <a:pt x="177" y="50"/>
                  </a:cubicBezTo>
                  <a:cubicBezTo>
                    <a:pt x="285" y="0"/>
                    <a:pt x="391" y="7"/>
                    <a:pt x="414" y="65"/>
                  </a:cubicBezTo>
                  <a:cubicBezTo>
                    <a:pt x="437" y="123"/>
                    <a:pt x="368" y="211"/>
                    <a:pt x="260" y="260"/>
                  </a:cubicBezTo>
                  <a:cubicBezTo>
                    <a:pt x="152" y="310"/>
                    <a:pt x="46" y="304"/>
                    <a:pt x="23" y="245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2" name="Freeform 1245">
              <a:extLst>
                <a:ext uri="{FF2B5EF4-FFF2-40B4-BE49-F238E27FC236}">
                  <a16:creationId xmlns:a16="http://schemas.microsoft.com/office/drawing/2014/main" id="{F516DE6C-0189-4C5C-B914-4E8381E9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099"/>
              <a:ext cx="184" cy="158"/>
            </a:xfrm>
            <a:custGeom>
              <a:avLst/>
              <a:gdLst>
                <a:gd name="T0" fmla="*/ 169 w 192"/>
                <a:gd name="T1" fmla="*/ 115 h 165"/>
                <a:gd name="T2" fmla="*/ 29 w 192"/>
                <a:gd name="T3" fmla="*/ 92 h 165"/>
                <a:gd name="T4" fmla="*/ 51 w 192"/>
                <a:gd name="T5" fmla="*/ 0 h 165"/>
                <a:gd name="T6" fmla="*/ 35 w 192"/>
                <a:gd name="T7" fmla="*/ 84 h 165"/>
                <a:gd name="T8" fmla="*/ 169 w 192"/>
                <a:gd name="T9" fmla="*/ 115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165">
                  <a:moveTo>
                    <a:pt x="192" y="131"/>
                  </a:moveTo>
                  <a:cubicBezTo>
                    <a:pt x="192" y="131"/>
                    <a:pt x="73" y="165"/>
                    <a:pt x="32" y="104"/>
                  </a:cubicBezTo>
                  <a:cubicBezTo>
                    <a:pt x="0" y="56"/>
                    <a:pt x="57" y="0"/>
                    <a:pt x="57" y="0"/>
                  </a:cubicBezTo>
                  <a:cubicBezTo>
                    <a:pt x="57" y="0"/>
                    <a:pt x="17" y="54"/>
                    <a:pt x="41" y="96"/>
                  </a:cubicBezTo>
                  <a:cubicBezTo>
                    <a:pt x="77" y="158"/>
                    <a:pt x="192" y="131"/>
                    <a:pt x="192" y="131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3" name="Freeform 1246">
              <a:extLst>
                <a:ext uri="{FF2B5EF4-FFF2-40B4-BE49-F238E27FC236}">
                  <a16:creationId xmlns:a16="http://schemas.microsoft.com/office/drawing/2014/main" id="{567F7C05-EECA-48DA-8B9D-FE6A271A7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101"/>
              <a:ext cx="152" cy="91"/>
            </a:xfrm>
            <a:custGeom>
              <a:avLst/>
              <a:gdLst>
                <a:gd name="T0" fmla="*/ 139 w 159"/>
                <a:gd name="T1" fmla="*/ 0 h 95"/>
                <a:gd name="T2" fmla="*/ 0 w 159"/>
                <a:gd name="T3" fmla="*/ 74 h 95"/>
                <a:gd name="T4" fmla="*/ 139 w 159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95">
                  <a:moveTo>
                    <a:pt x="159" y="0"/>
                  </a:moveTo>
                  <a:cubicBezTo>
                    <a:pt x="159" y="0"/>
                    <a:pt x="110" y="79"/>
                    <a:pt x="0" y="83"/>
                  </a:cubicBezTo>
                  <a:cubicBezTo>
                    <a:pt x="0" y="83"/>
                    <a:pt x="102" y="95"/>
                    <a:pt x="159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4" name="Freeform 1247">
              <a:extLst>
                <a:ext uri="{FF2B5EF4-FFF2-40B4-BE49-F238E27FC236}">
                  <a16:creationId xmlns:a16="http://schemas.microsoft.com/office/drawing/2014/main" id="{3F94F26A-790F-4073-851B-C1DA91CE8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228"/>
              <a:ext cx="152" cy="208"/>
            </a:xfrm>
            <a:custGeom>
              <a:avLst/>
              <a:gdLst>
                <a:gd name="T0" fmla="*/ 122 w 158"/>
                <a:gd name="T1" fmla="*/ 175 h 217"/>
                <a:gd name="T2" fmla="*/ 120 w 158"/>
                <a:gd name="T3" fmla="*/ 142 h 217"/>
                <a:gd name="T4" fmla="*/ 119 w 158"/>
                <a:gd name="T5" fmla="*/ 139 h 217"/>
                <a:gd name="T6" fmla="*/ 127 w 158"/>
                <a:gd name="T7" fmla="*/ 76 h 217"/>
                <a:gd name="T8" fmla="*/ 134 w 158"/>
                <a:gd name="T9" fmla="*/ 55 h 217"/>
                <a:gd name="T10" fmla="*/ 132 w 158"/>
                <a:gd name="T11" fmla="*/ 14 h 217"/>
                <a:gd name="T12" fmla="*/ 111 w 158"/>
                <a:gd name="T13" fmla="*/ 36 h 217"/>
                <a:gd name="T14" fmla="*/ 68 w 158"/>
                <a:gd name="T15" fmla="*/ 9 h 217"/>
                <a:gd name="T16" fmla="*/ 47 w 158"/>
                <a:gd name="T17" fmla="*/ 40 h 217"/>
                <a:gd name="T18" fmla="*/ 5 w 158"/>
                <a:gd name="T19" fmla="*/ 8 h 217"/>
                <a:gd name="T20" fmla="*/ 13 w 158"/>
                <a:gd name="T21" fmla="*/ 34 h 217"/>
                <a:gd name="T22" fmla="*/ 30 w 158"/>
                <a:gd name="T23" fmla="*/ 66 h 217"/>
                <a:gd name="T24" fmla="*/ 50 w 158"/>
                <a:gd name="T25" fmla="*/ 91 h 217"/>
                <a:gd name="T26" fmla="*/ 52 w 158"/>
                <a:gd name="T27" fmla="*/ 92 h 217"/>
                <a:gd name="T28" fmla="*/ 91 w 158"/>
                <a:gd name="T29" fmla="*/ 147 h 217"/>
                <a:gd name="T30" fmla="*/ 95 w 158"/>
                <a:gd name="T31" fmla="*/ 159 h 217"/>
                <a:gd name="T32" fmla="*/ 107 w 158"/>
                <a:gd name="T33" fmla="*/ 178 h 217"/>
                <a:gd name="T34" fmla="*/ 117 w 158"/>
                <a:gd name="T35" fmla="*/ 190 h 217"/>
                <a:gd name="T36" fmla="*/ 122 w 158"/>
                <a:gd name="T37" fmla="*/ 175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8" h="217">
                  <a:moveTo>
                    <a:pt x="137" y="199"/>
                  </a:moveTo>
                  <a:cubicBezTo>
                    <a:pt x="136" y="186"/>
                    <a:pt x="135" y="174"/>
                    <a:pt x="135" y="161"/>
                  </a:cubicBezTo>
                  <a:cubicBezTo>
                    <a:pt x="135" y="160"/>
                    <a:pt x="135" y="159"/>
                    <a:pt x="134" y="158"/>
                  </a:cubicBezTo>
                  <a:cubicBezTo>
                    <a:pt x="145" y="143"/>
                    <a:pt x="148" y="116"/>
                    <a:pt x="142" y="86"/>
                  </a:cubicBezTo>
                  <a:cubicBezTo>
                    <a:pt x="146" y="80"/>
                    <a:pt x="149" y="66"/>
                    <a:pt x="150" y="62"/>
                  </a:cubicBezTo>
                  <a:cubicBezTo>
                    <a:pt x="155" y="46"/>
                    <a:pt x="158" y="32"/>
                    <a:pt x="148" y="17"/>
                  </a:cubicBezTo>
                  <a:cubicBezTo>
                    <a:pt x="139" y="18"/>
                    <a:pt x="130" y="30"/>
                    <a:pt x="125" y="42"/>
                  </a:cubicBezTo>
                  <a:cubicBezTo>
                    <a:pt x="111" y="18"/>
                    <a:pt x="93" y="4"/>
                    <a:pt x="77" y="9"/>
                  </a:cubicBezTo>
                  <a:cubicBezTo>
                    <a:pt x="64" y="12"/>
                    <a:pt x="55" y="26"/>
                    <a:pt x="53" y="46"/>
                  </a:cubicBezTo>
                  <a:cubicBezTo>
                    <a:pt x="38" y="26"/>
                    <a:pt x="12" y="0"/>
                    <a:pt x="5" y="8"/>
                  </a:cubicBezTo>
                  <a:cubicBezTo>
                    <a:pt x="0" y="15"/>
                    <a:pt x="11" y="33"/>
                    <a:pt x="14" y="39"/>
                  </a:cubicBezTo>
                  <a:cubicBezTo>
                    <a:pt x="19" y="51"/>
                    <a:pt x="25" y="64"/>
                    <a:pt x="33" y="75"/>
                  </a:cubicBezTo>
                  <a:cubicBezTo>
                    <a:pt x="39" y="82"/>
                    <a:pt x="48" y="100"/>
                    <a:pt x="56" y="103"/>
                  </a:cubicBezTo>
                  <a:cubicBezTo>
                    <a:pt x="57" y="104"/>
                    <a:pt x="57" y="104"/>
                    <a:pt x="58" y="104"/>
                  </a:cubicBezTo>
                  <a:cubicBezTo>
                    <a:pt x="67" y="136"/>
                    <a:pt x="85" y="160"/>
                    <a:pt x="103" y="167"/>
                  </a:cubicBezTo>
                  <a:cubicBezTo>
                    <a:pt x="104" y="172"/>
                    <a:pt x="106" y="176"/>
                    <a:pt x="107" y="180"/>
                  </a:cubicBezTo>
                  <a:cubicBezTo>
                    <a:pt x="111" y="188"/>
                    <a:pt x="116" y="195"/>
                    <a:pt x="120" y="202"/>
                  </a:cubicBezTo>
                  <a:cubicBezTo>
                    <a:pt x="122" y="206"/>
                    <a:pt x="127" y="217"/>
                    <a:pt x="132" y="216"/>
                  </a:cubicBezTo>
                  <a:cubicBezTo>
                    <a:pt x="138" y="214"/>
                    <a:pt x="137" y="203"/>
                    <a:pt x="137" y="199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75" name="Freeform 1248">
              <a:extLst>
                <a:ext uri="{FF2B5EF4-FFF2-40B4-BE49-F238E27FC236}">
                  <a16:creationId xmlns:a16="http://schemas.microsoft.com/office/drawing/2014/main" id="{C8585AF3-F41B-4AF2-BB8C-9367D10A7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311"/>
              <a:ext cx="3" cy="7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6" name="Freeform 1249">
              <a:extLst>
                <a:ext uri="{FF2B5EF4-FFF2-40B4-BE49-F238E27FC236}">
                  <a16:creationId xmlns:a16="http://schemas.microsoft.com/office/drawing/2014/main" id="{1CCBB100-5026-486C-8C42-5D3966D9A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326"/>
              <a:ext cx="8" cy="7"/>
            </a:xfrm>
            <a:custGeom>
              <a:avLst/>
              <a:gdLst>
                <a:gd name="T0" fmla="*/ 0 w 9"/>
                <a:gd name="T1" fmla="*/ 2 h 7"/>
                <a:gd name="T2" fmla="*/ 6 w 9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cubicBezTo>
                    <a:pt x="2" y="0"/>
                    <a:pt x="8" y="5"/>
                    <a:pt x="9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7" name="Freeform 1250">
              <a:extLst>
                <a:ext uri="{FF2B5EF4-FFF2-40B4-BE49-F238E27FC236}">
                  <a16:creationId xmlns:a16="http://schemas.microsoft.com/office/drawing/2014/main" id="{0A754E89-B007-4D3B-88A2-666715846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380"/>
              <a:ext cx="3" cy="9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1" y="7"/>
                    <a:pt x="0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8" name="Freeform 1251">
              <a:extLst>
                <a:ext uri="{FF2B5EF4-FFF2-40B4-BE49-F238E27FC236}">
                  <a16:creationId xmlns:a16="http://schemas.microsoft.com/office/drawing/2014/main" id="{63E34D7E-1669-4140-A96B-228A33BA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268"/>
              <a:ext cx="9" cy="8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3"/>
                    <a:pt x="2" y="8"/>
                    <a:pt x="0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9" name="Freeform 1252">
              <a:extLst>
                <a:ext uri="{FF2B5EF4-FFF2-40B4-BE49-F238E27FC236}">
                  <a16:creationId xmlns:a16="http://schemas.microsoft.com/office/drawing/2014/main" id="{0AAD7FC2-5404-4484-AFAA-99AF5B438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236"/>
              <a:ext cx="51" cy="86"/>
            </a:xfrm>
            <a:custGeom>
              <a:avLst/>
              <a:gdLst>
                <a:gd name="T0" fmla="*/ 5 w 53"/>
                <a:gd name="T1" fmla="*/ 6 h 90"/>
                <a:gd name="T2" fmla="*/ 2 w 53"/>
                <a:gd name="T3" fmla="*/ 12 h 90"/>
                <a:gd name="T4" fmla="*/ 10 w 53"/>
                <a:gd name="T5" fmla="*/ 28 h 90"/>
                <a:gd name="T6" fmla="*/ 18 w 53"/>
                <a:gd name="T7" fmla="*/ 47 h 90"/>
                <a:gd name="T8" fmla="*/ 32 w 53"/>
                <a:gd name="T9" fmla="*/ 65 h 90"/>
                <a:gd name="T10" fmla="*/ 47 w 53"/>
                <a:gd name="T11" fmla="*/ 76 h 90"/>
                <a:gd name="T12" fmla="*/ 41 w 53"/>
                <a:gd name="T13" fmla="*/ 69 h 90"/>
                <a:gd name="T14" fmla="*/ 37 w 53"/>
                <a:gd name="T15" fmla="*/ 59 h 90"/>
                <a:gd name="T16" fmla="*/ 26 w 53"/>
                <a:gd name="T17" fmla="*/ 39 h 90"/>
                <a:gd name="T18" fmla="*/ 15 w 53"/>
                <a:gd name="T19" fmla="*/ 21 h 90"/>
                <a:gd name="T20" fmla="*/ 8 w 53"/>
                <a:gd name="T21" fmla="*/ 5 h 90"/>
                <a:gd name="T22" fmla="*/ 6 w 53"/>
                <a:gd name="T23" fmla="*/ 5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90">
                  <a:moveTo>
                    <a:pt x="5" y="6"/>
                  </a:moveTo>
                  <a:cubicBezTo>
                    <a:pt x="0" y="0"/>
                    <a:pt x="1" y="13"/>
                    <a:pt x="2" y="15"/>
                  </a:cubicBezTo>
                  <a:cubicBezTo>
                    <a:pt x="4" y="20"/>
                    <a:pt x="7" y="25"/>
                    <a:pt x="10" y="31"/>
                  </a:cubicBezTo>
                  <a:cubicBezTo>
                    <a:pt x="13" y="38"/>
                    <a:pt x="17" y="46"/>
                    <a:pt x="21" y="53"/>
                  </a:cubicBezTo>
                  <a:cubicBezTo>
                    <a:pt x="26" y="60"/>
                    <a:pt x="30" y="67"/>
                    <a:pt x="35" y="74"/>
                  </a:cubicBezTo>
                  <a:cubicBezTo>
                    <a:pt x="38" y="78"/>
                    <a:pt x="47" y="90"/>
                    <a:pt x="53" y="88"/>
                  </a:cubicBezTo>
                  <a:cubicBezTo>
                    <a:pt x="52" y="85"/>
                    <a:pt x="49" y="82"/>
                    <a:pt x="47" y="79"/>
                  </a:cubicBezTo>
                  <a:cubicBezTo>
                    <a:pt x="45" y="76"/>
                    <a:pt x="43" y="72"/>
                    <a:pt x="41" y="68"/>
                  </a:cubicBezTo>
                  <a:cubicBezTo>
                    <a:pt x="36" y="60"/>
                    <a:pt x="33" y="53"/>
                    <a:pt x="29" y="45"/>
                  </a:cubicBezTo>
                  <a:cubicBezTo>
                    <a:pt x="25" y="38"/>
                    <a:pt x="21" y="31"/>
                    <a:pt x="18" y="24"/>
                  </a:cubicBezTo>
                  <a:cubicBezTo>
                    <a:pt x="15" y="17"/>
                    <a:pt x="14" y="10"/>
                    <a:pt x="8" y="5"/>
                  </a:cubicBezTo>
                  <a:cubicBezTo>
                    <a:pt x="7" y="5"/>
                    <a:pt x="7" y="5"/>
                    <a:pt x="6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0" name="Freeform 1253">
              <a:extLst>
                <a:ext uri="{FF2B5EF4-FFF2-40B4-BE49-F238E27FC236}">
                  <a16:creationId xmlns:a16="http://schemas.microsoft.com/office/drawing/2014/main" id="{46851620-FF0F-4D81-B4CE-7E0CEC5C5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334"/>
              <a:ext cx="35" cy="48"/>
            </a:xfrm>
            <a:custGeom>
              <a:avLst/>
              <a:gdLst>
                <a:gd name="T0" fmla="*/ 0 w 36"/>
                <a:gd name="T1" fmla="*/ 0 h 50"/>
                <a:gd name="T2" fmla="*/ 12 w 36"/>
                <a:gd name="T3" fmla="*/ 7 h 50"/>
                <a:gd name="T4" fmla="*/ 22 w 36"/>
                <a:gd name="T5" fmla="*/ 16 h 50"/>
                <a:gd name="T6" fmla="*/ 32 w 36"/>
                <a:gd name="T7" fmla="*/ 32 h 50"/>
                <a:gd name="T8" fmla="*/ 31 w 36"/>
                <a:gd name="T9" fmla="*/ 44 h 50"/>
                <a:gd name="T10" fmla="*/ 14 w 36"/>
                <a:gd name="T11" fmla="*/ 26 h 50"/>
                <a:gd name="T12" fmla="*/ 2 w 36"/>
                <a:gd name="T13" fmla="*/ 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0">
                  <a:moveTo>
                    <a:pt x="0" y="0"/>
                  </a:moveTo>
                  <a:cubicBezTo>
                    <a:pt x="4" y="5"/>
                    <a:pt x="7" y="5"/>
                    <a:pt x="12" y="7"/>
                  </a:cubicBezTo>
                  <a:cubicBezTo>
                    <a:pt x="18" y="9"/>
                    <a:pt x="22" y="15"/>
                    <a:pt x="25" y="19"/>
                  </a:cubicBezTo>
                  <a:cubicBezTo>
                    <a:pt x="29" y="24"/>
                    <a:pt x="35" y="29"/>
                    <a:pt x="35" y="35"/>
                  </a:cubicBezTo>
                  <a:cubicBezTo>
                    <a:pt x="36" y="40"/>
                    <a:pt x="32" y="45"/>
                    <a:pt x="34" y="50"/>
                  </a:cubicBezTo>
                  <a:cubicBezTo>
                    <a:pt x="27" y="50"/>
                    <a:pt x="17" y="35"/>
                    <a:pt x="14" y="29"/>
                  </a:cubicBezTo>
                  <a:cubicBezTo>
                    <a:pt x="8" y="21"/>
                    <a:pt x="2" y="10"/>
                    <a:pt x="2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1" name="Freeform 1254">
              <a:extLst>
                <a:ext uri="{FF2B5EF4-FFF2-40B4-BE49-F238E27FC236}">
                  <a16:creationId xmlns:a16="http://schemas.microsoft.com/office/drawing/2014/main" id="{39CD693D-A676-4961-8B8E-3D18786B4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240"/>
              <a:ext cx="29" cy="52"/>
            </a:xfrm>
            <a:custGeom>
              <a:avLst/>
              <a:gdLst>
                <a:gd name="T0" fmla="*/ 25 w 31"/>
                <a:gd name="T1" fmla="*/ 0 h 55"/>
                <a:gd name="T2" fmla="*/ 7 w 31"/>
                <a:gd name="T3" fmla="*/ 7 h 55"/>
                <a:gd name="T4" fmla="*/ 3 w 31"/>
                <a:gd name="T5" fmla="*/ 22 h 55"/>
                <a:gd name="T6" fmla="*/ 13 w 31"/>
                <a:gd name="T7" fmla="*/ 46 h 55"/>
                <a:gd name="T8" fmla="*/ 25 w 31"/>
                <a:gd name="T9" fmla="*/ 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5">
                  <a:moveTo>
                    <a:pt x="31" y="0"/>
                  </a:moveTo>
                  <a:cubicBezTo>
                    <a:pt x="24" y="1"/>
                    <a:pt x="16" y="1"/>
                    <a:pt x="10" y="7"/>
                  </a:cubicBezTo>
                  <a:cubicBezTo>
                    <a:pt x="7" y="11"/>
                    <a:pt x="5" y="20"/>
                    <a:pt x="3" y="25"/>
                  </a:cubicBezTo>
                  <a:cubicBezTo>
                    <a:pt x="0" y="37"/>
                    <a:pt x="7" y="47"/>
                    <a:pt x="16" y="55"/>
                  </a:cubicBezTo>
                  <a:cubicBezTo>
                    <a:pt x="20" y="38"/>
                    <a:pt x="16" y="16"/>
                    <a:pt x="31" y="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2" name="Freeform 1255">
              <a:extLst>
                <a:ext uri="{FF2B5EF4-FFF2-40B4-BE49-F238E27FC236}">
                  <a16:creationId xmlns:a16="http://schemas.microsoft.com/office/drawing/2014/main" id="{73A81845-BD2B-4A96-8B13-3F74DF5BA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247"/>
              <a:ext cx="34" cy="38"/>
            </a:xfrm>
            <a:custGeom>
              <a:avLst/>
              <a:gdLst>
                <a:gd name="T0" fmla="*/ 28 w 35"/>
                <a:gd name="T1" fmla="*/ 4 h 39"/>
                <a:gd name="T2" fmla="*/ 14 w 35"/>
                <a:gd name="T3" fmla="*/ 19 h 39"/>
                <a:gd name="T4" fmla="*/ 0 w 35"/>
                <a:gd name="T5" fmla="*/ 32 h 39"/>
                <a:gd name="T6" fmla="*/ 22 w 35"/>
                <a:gd name="T7" fmla="*/ 19 h 39"/>
                <a:gd name="T8" fmla="*/ 32 w 35"/>
                <a:gd name="T9" fmla="*/ 14 h 39"/>
                <a:gd name="T10" fmla="*/ 28 w 35"/>
                <a:gd name="T11" fmla="*/ 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1" y="4"/>
                  </a:moveTo>
                  <a:cubicBezTo>
                    <a:pt x="23" y="0"/>
                    <a:pt x="17" y="17"/>
                    <a:pt x="14" y="21"/>
                  </a:cubicBezTo>
                  <a:cubicBezTo>
                    <a:pt x="10" y="27"/>
                    <a:pt x="4" y="30"/>
                    <a:pt x="0" y="35"/>
                  </a:cubicBezTo>
                  <a:cubicBezTo>
                    <a:pt x="6" y="39"/>
                    <a:pt x="18" y="24"/>
                    <a:pt x="25" y="22"/>
                  </a:cubicBezTo>
                  <a:cubicBezTo>
                    <a:pt x="30" y="21"/>
                    <a:pt x="35" y="22"/>
                    <a:pt x="35" y="14"/>
                  </a:cubicBezTo>
                  <a:cubicBezTo>
                    <a:pt x="35" y="10"/>
                    <a:pt x="33" y="8"/>
                    <a:pt x="31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3" name="Freeform 1256">
              <a:extLst>
                <a:ext uri="{FF2B5EF4-FFF2-40B4-BE49-F238E27FC236}">
                  <a16:creationId xmlns:a16="http://schemas.microsoft.com/office/drawing/2014/main" id="{649668D1-FF74-4F4E-9099-97D30A7E1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245"/>
              <a:ext cx="11" cy="35"/>
            </a:xfrm>
            <a:custGeom>
              <a:avLst/>
              <a:gdLst>
                <a:gd name="T0" fmla="*/ 9 w 12"/>
                <a:gd name="T1" fmla="*/ 0 h 37"/>
                <a:gd name="T2" fmla="*/ 1 w 12"/>
                <a:gd name="T3" fmla="*/ 18 h 37"/>
                <a:gd name="T4" fmla="*/ 5 w 12"/>
                <a:gd name="T5" fmla="*/ 31 h 37"/>
                <a:gd name="T6" fmla="*/ 5 w 12"/>
                <a:gd name="T7" fmla="*/ 24 h 37"/>
                <a:gd name="T8" fmla="*/ 6 w 12"/>
                <a:gd name="T9" fmla="*/ 13 h 37"/>
                <a:gd name="T10" fmla="*/ 9 w 12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37">
                  <a:moveTo>
                    <a:pt x="12" y="0"/>
                  </a:moveTo>
                  <a:cubicBezTo>
                    <a:pt x="5" y="5"/>
                    <a:pt x="2" y="13"/>
                    <a:pt x="1" y="21"/>
                  </a:cubicBezTo>
                  <a:cubicBezTo>
                    <a:pt x="0" y="25"/>
                    <a:pt x="0" y="35"/>
                    <a:pt x="5" y="37"/>
                  </a:cubicBezTo>
                  <a:cubicBezTo>
                    <a:pt x="6" y="35"/>
                    <a:pt x="5" y="31"/>
                    <a:pt x="5" y="28"/>
                  </a:cubicBezTo>
                  <a:cubicBezTo>
                    <a:pt x="5" y="24"/>
                    <a:pt x="5" y="20"/>
                    <a:pt x="6" y="16"/>
                  </a:cubicBezTo>
                  <a:cubicBezTo>
                    <a:pt x="7" y="10"/>
                    <a:pt x="10" y="5"/>
                    <a:pt x="1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4" name="Freeform 1257">
              <a:extLst>
                <a:ext uri="{FF2B5EF4-FFF2-40B4-BE49-F238E27FC236}">
                  <a16:creationId xmlns:a16="http://schemas.microsoft.com/office/drawing/2014/main" id="{EB623CD3-5CFD-4387-BB71-A1784EF98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1339"/>
              <a:ext cx="26" cy="39"/>
            </a:xfrm>
            <a:custGeom>
              <a:avLst/>
              <a:gdLst>
                <a:gd name="T0" fmla="*/ 0 w 27"/>
                <a:gd name="T1" fmla="*/ 0 h 40"/>
                <a:gd name="T2" fmla="*/ 4 w 27"/>
                <a:gd name="T3" fmla="*/ 11 h 40"/>
                <a:gd name="T4" fmla="*/ 12 w 27"/>
                <a:gd name="T5" fmla="*/ 21 h 40"/>
                <a:gd name="T6" fmla="*/ 17 w 27"/>
                <a:gd name="T7" fmla="*/ 30 h 40"/>
                <a:gd name="T8" fmla="*/ 24 w 27"/>
                <a:gd name="T9" fmla="*/ 37 h 40"/>
                <a:gd name="T10" fmla="*/ 17 w 27"/>
                <a:gd name="T11" fmla="*/ 28 h 40"/>
                <a:gd name="T12" fmla="*/ 9 w 27"/>
                <a:gd name="T13" fmla="*/ 18 h 40"/>
                <a:gd name="T14" fmla="*/ 0 w 2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40">
                  <a:moveTo>
                    <a:pt x="0" y="0"/>
                  </a:moveTo>
                  <a:cubicBezTo>
                    <a:pt x="0" y="2"/>
                    <a:pt x="2" y="7"/>
                    <a:pt x="4" y="11"/>
                  </a:cubicBezTo>
                  <a:cubicBezTo>
                    <a:pt x="6" y="15"/>
                    <a:pt x="9" y="20"/>
                    <a:pt x="12" y="24"/>
                  </a:cubicBezTo>
                  <a:cubicBezTo>
                    <a:pt x="14" y="27"/>
                    <a:pt x="17" y="30"/>
                    <a:pt x="20" y="33"/>
                  </a:cubicBezTo>
                  <a:cubicBezTo>
                    <a:pt x="21" y="35"/>
                    <a:pt x="24" y="39"/>
                    <a:pt x="27" y="40"/>
                  </a:cubicBezTo>
                  <a:cubicBezTo>
                    <a:pt x="27" y="37"/>
                    <a:pt x="22" y="33"/>
                    <a:pt x="20" y="31"/>
                  </a:cubicBezTo>
                  <a:cubicBezTo>
                    <a:pt x="16" y="27"/>
                    <a:pt x="12" y="23"/>
                    <a:pt x="9" y="18"/>
                  </a:cubicBezTo>
                  <a:cubicBezTo>
                    <a:pt x="5" y="12"/>
                    <a:pt x="1" y="7"/>
                    <a:pt x="0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5" name="Freeform 1258">
              <a:extLst>
                <a:ext uri="{FF2B5EF4-FFF2-40B4-BE49-F238E27FC236}">
                  <a16:creationId xmlns:a16="http://schemas.microsoft.com/office/drawing/2014/main" id="{FC98E24C-C945-4798-A3D5-08F65F13B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241"/>
              <a:ext cx="29" cy="52"/>
            </a:xfrm>
            <a:custGeom>
              <a:avLst/>
              <a:gdLst>
                <a:gd name="T0" fmla="*/ 6 w 31"/>
                <a:gd name="T1" fmla="*/ 2 h 55"/>
                <a:gd name="T2" fmla="*/ 1 w 31"/>
                <a:gd name="T3" fmla="*/ 7 h 55"/>
                <a:gd name="T4" fmla="*/ 7 w 31"/>
                <a:gd name="T5" fmla="*/ 20 h 55"/>
                <a:gd name="T6" fmla="*/ 16 w 31"/>
                <a:gd name="T7" fmla="*/ 35 h 55"/>
                <a:gd name="T8" fmla="*/ 25 w 31"/>
                <a:gd name="T9" fmla="*/ 46 h 55"/>
                <a:gd name="T10" fmla="*/ 7 w 31"/>
                <a:gd name="T11" fmla="*/ 20 h 55"/>
                <a:gd name="T12" fmla="*/ 5 w 31"/>
                <a:gd name="T13" fmla="*/ 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5">
                  <a:moveTo>
                    <a:pt x="6" y="2"/>
                  </a:moveTo>
                  <a:cubicBezTo>
                    <a:pt x="2" y="0"/>
                    <a:pt x="1" y="4"/>
                    <a:pt x="1" y="7"/>
                  </a:cubicBezTo>
                  <a:cubicBezTo>
                    <a:pt x="1" y="13"/>
                    <a:pt x="5" y="18"/>
                    <a:pt x="8" y="23"/>
                  </a:cubicBezTo>
                  <a:cubicBezTo>
                    <a:pt x="11" y="29"/>
                    <a:pt x="15" y="35"/>
                    <a:pt x="19" y="41"/>
                  </a:cubicBezTo>
                  <a:cubicBezTo>
                    <a:pt x="23" y="45"/>
                    <a:pt x="26" y="51"/>
                    <a:pt x="31" y="55"/>
                  </a:cubicBezTo>
                  <a:cubicBezTo>
                    <a:pt x="24" y="44"/>
                    <a:pt x="15" y="34"/>
                    <a:pt x="8" y="23"/>
                  </a:cubicBezTo>
                  <a:cubicBezTo>
                    <a:pt x="4" y="18"/>
                    <a:pt x="0" y="8"/>
                    <a:pt x="5" y="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6" name="Freeform 1259">
              <a:extLst>
                <a:ext uri="{FF2B5EF4-FFF2-40B4-BE49-F238E27FC236}">
                  <a16:creationId xmlns:a16="http://schemas.microsoft.com/office/drawing/2014/main" id="{716EEABD-D8EB-4304-A441-B7F132559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251"/>
              <a:ext cx="7" cy="32"/>
            </a:xfrm>
            <a:custGeom>
              <a:avLst/>
              <a:gdLst>
                <a:gd name="T0" fmla="*/ 1 w 7"/>
                <a:gd name="T1" fmla="*/ 0 h 33"/>
                <a:gd name="T2" fmla="*/ 5 w 7"/>
                <a:gd name="T3" fmla="*/ 4 h 33"/>
                <a:gd name="T4" fmla="*/ 7 w 7"/>
                <a:gd name="T5" fmla="*/ 13 h 33"/>
                <a:gd name="T6" fmla="*/ 5 w 7"/>
                <a:gd name="T7" fmla="*/ 30 h 33"/>
                <a:gd name="T8" fmla="*/ 5 w 7"/>
                <a:gd name="T9" fmla="*/ 20 h 33"/>
                <a:gd name="T10" fmla="*/ 5 w 7"/>
                <a:gd name="T11" fmla="*/ 13 h 33"/>
                <a:gd name="T12" fmla="*/ 0 w 7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33">
                  <a:moveTo>
                    <a:pt x="1" y="0"/>
                  </a:moveTo>
                  <a:cubicBezTo>
                    <a:pt x="2" y="0"/>
                    <a:pt x="4" y="3"/>
                    <a:pt x="5" y="4"/>
                  </a:cubicBezTo>
                  <a:cubicBezTo>
                    <a:pt x="6" y="7"/>
                    <a:pt x="7" y="10"/>
                    <a:pt x="7" y="13"/>
                  </a:cubicBezTo>
                  <a:cubicBezTo>
                    <a:pt x="7" y="20"/>
                    <a:pt x="6" y="27"/>
                    <a:pt x="5" y="33"/>
                  </a:cubicBezTo>
                  <a:cubicBezTo>
                    <a:pt x="3" y="30"/>
                    <a:pt x="5" y="26"/>
                    <a:pt x="5" y="23"/>
                  </a:cubicBezTo>
                  <a:cubicBezTo>
                    <a:pt x="5" y="20"/>
                    <a:pt x="5" y="16"/>
                    <a:pt x="5" y="13"/>
                  </a:cubicBezTo>
                  <a:cubicBezTo>
                    <a:pt x="5" y="9"/>
                    <a:pt x="5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7" name="Freeform 1260">
              <a:extLst>
                <a:ext uri="{FF2B5EF4-FFF2-40B4-BE49-F238E27FC236}">
                  <a16:creationId xmlns:a16="http://schemas.microsoft.com/office/drawing/2014/main" id="{3024E3B2-3B17-4F7D-AF0C-92EC33D32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241"/>
              <a:ext cx="31" cy="28"/>
            </a:xfrm>
            <a:custGeom>
              <a:avLst/>
              <a:gdLst>
                <a:gd name="T0" fmla="*/ 1 w 32"/>
                <a:gd name="T1" fmla="*/ 1 h 30"/>
                <a:gd name="T2" fmla="*/ 12 w 32"/>
                <a:gd name="T3" fmla="*/ 6 h 30"/>
                <a:gd name="T4" fmla="*/ 16 w 32"/>
                <a:gd name="T5" fmla="*/ 7 h 30"/>
                <a:gd name="T6" fmla="*/ 18 w 32"/>
                <a:gd name="T7" fmla="*/ 11 h 30"/>
                <a:gd name="T8" fmla="*/ 29 w 32"/>
                <a:gd name="T9" fmla="*/ 24 h 30"/>
                <a:gd name="T10" fmla="*/ 20 w 32"/>
                <a:gd name="T11" fmla="*/ 17 h 30"/>
                <a:gd name="T12" fmla="*/ 13 w 32"/>
                <a:gd name="T13" fmla="*/ 8 h 30"/>
                <a:gd name="T14" fmla="*/ 4 w 32"/>
                <a:gd name="T15" fmla="*/ 5 h 30"/>
                <a:gd name="T16" fmla="*/ 0 w 32"/>
                <a:gd name="T17" fmla="*/ 2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0">
                  <a:moveTo>
                    <a:pt x="1" y="1"/>
                  </a:moveTo>
                  <a:cubicBezTo>
                    <a:pt x="4" y="0"/>
                    <a:pt x="10" y="4"/>
                    <a:pt x="12" y="6"/>
                  </a:cubicBezTo>
                  <a:cubicBezTo>
                    <a:pt x="14" y="7"/>
                    <a:pt x="15" y="9"/>
                    <a:pt x="16" y="10"/>
                  </a:cubicBezTo>
                  <a:cubicBezTo>
                    <a:pt x="17" y="11"/>
                    <a:pt x="19" y="13"/>
                    <a:pt x="21" y="14"/>
                  </a:cubicBezTo>
                  <a:cubicBezTo>
                    <a:pt x="26" y="19"/>
                    <a:pt x="30" y="23"/>
                    <a:pt x="32" y="30"/>
                  </a:cubicBezTo>
                  <a:cubicBezTo>
                    <a:pt x="29" y="27"/>
                    <a:pt x="26" y="23"/>
                    <a:pt x="23" y="20"/>
                  </a:cubicBezTo>
                  <a:cubicBezTo>
                    <a:pt x="20" y="17"/>
                    <a:pt x="16" y="14"/>
                    <a:pt x="13" y="11"/>
                  </a:cubicBezTo>
                  <a:cubicBezTo>
                    <a:pt x="10" y="9"/>
                    <a:pt x="7" y="6"/>
                    <a:pt x="4" y="5"/>
                  </a:cubicBezTo>
                  <a:cubicBezTo>
                    <a:pt x="3" y="4"/>
                    <a:pt x="1" y="3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8" name="Freeform 1261">
              <a:extLst>
                <a:ext uri="{FF2B5EF4-FFF2-40B4-BE49-F238E27FC236}">
                  <a16:creationId xmlns:a16="http://schemas.microsoft.com/office/drawing/2014/main" id="{B425B5CE-3E87-4B0D-A542-195D5F720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380"/>
              <a:ext cx="7" cy="52"/>
            </a:xfrm>
            <a:custGeom>
              <a:avLst/>
              <a:gdLst>
                <a:gd name="T0" fmla="*/ 0 w 7"/>
                <a:gd name="T1" fmla="*/ 42 h 55"/>
                <a:gd name="T2" fmla="*/ 3 w 7"/>
                <a:gd name="T3" fmla="*/ 45 h 55"/>
                <a:gd name="T4" fmla="*/ 6 w 7"/>
                <a:gd name="T5" fmla="*/ 43 h 55"/>
                <a:gd name="T6" fmla="*/ 6 w 7"/>
                <a:gd name="T7" fmla="*/ 34 h 55"/>
                <a:gd name="T8" fmla="*/ 5 w 7"/>
                <a:gd name="T9" fmla="*/ 9 h 55"/>
                <a:gd name="T10" fmla="*/ 4 w 7"/>
                <a:gd name="T11" fmla="*/ 0 h 55"/>
                <a:gd name="T12" fmla="*/ 4 w 7"/>
                <a:gd name="T13" fmla="*/ 6 h 55"/>
                <a:gd name="T14" fmla="*/ 4 w 7"/>
                <a:gd name="T15" fmla="*/ 10 h 55"/>
                <a:gd name="T16" fmla="*/ 4 w 7"/>
                <a:gd name="T17" fmla="*/ 25 h 55"/>
                <a:gd name="T18" fmla="*/ 3 w 7"/>
                <a:gd name="T19" fmla="*/ 38 h 55"/>
                <a:gd name="T20" fmla="*/ 0 w 7"/>
                <a:gd name="T21" fmla="*/ 42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55">
                  <a:moveTo>
                    <a:pt x="0" y="50"/>
                  </a:moveTo>
                  <a:cubicBezTo>
                    <a:pt x="0" y="51"/>
                    <a:pt x="1" y="54"/>
                    <a:pt x="3" y="54"/>
                  </a:cubicBezTo>
                  <a:cubicBezTo>
                    <a:pt x="4" y="55"/>
                    <a:pt x="5" y="53"/>
                    <a:pt x="6" y="52"/>
                  </a:cubicBezTo>
                  <a:cubicBezTo>
                    <a:pt x="7" y="48"/>
                    <a:pt x="6" y="44"/>
                    <a:pt x="6" y="40"/>
                  </a:cubicBezTo>
                  <a:cubicBezTo>
                    <a:pt x="6" y="31"/>
                    <a:pt x="6" y="21"/>
                    <a:pt x="5" y="12"/>
                  </a:cubicBezTo>
                  <a:cubicBezTo>
                    <a:pt x="5" y="8"/>
                    <a:pt x="5" y="4"/>
                    <a:pt x="4" y="0"/>
                  </a:cubicBezTo>
                  <a:cubicBezTo>
                    <a:pt x="5" y="1"/>
                    <a:pt x="4" y="5"/>
                    <a:pt x="4" y="6"/>
                  </a:cubicBezTo>
                  <a:cubicBezTo>
                    <a:pt x="4" y="8"/>
                    <a:pt x="3" y="10"/>
                    <a:pt x="4" y="13"/>
                  </a:cubicBezTo>
                  <a:cubicBezTo>
                    <a:pt x="4" y="18"/>
                    <a:pt x="4" y="24"/>
                    <a:pt x="4" y="29"/>
                  </a:cubicBezTo>
                  <a:cubicBezTo>
                    <a:pt x="4" y="34"/>
                    <a:pt x="4" y="39"/>
                    <a:pt x="3" y="44"/>
                  </a:cubicBezTo>
                  <a:cubicBezTo>
                    <a:pt x="3" y="46"/>
                    <a:pt x="2" y="50"/>
                    <a:pt x="0" y="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9" name="Freeform 1262">
              <a:extLst>
                <a:ext uri="{FF2B5EF4-FFF2-40B4-BE49-F238E27FC236}">
                  <a16:creationId xmlns:a16="http://schemas.microsoft.com/office/drawing/2014/main" id="{566257BE-B1BC-40DB-A71A-FAF45901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844"/>
              <a:ext cx="206" cy="412"/>
            </a:xfrm>
            <a:custGeom>
              <a:avLst/>
              <a:gdLst>
                <a:gd name="T0" fmla="*/ 102 w 214"/>
                <a:gd name="T1" fmla="*/ 376 h 430"/>
                <a:gd name="T2" fmla="*/ 4 w 214"/>
                <a:gd name="T3" fmla="*/ 195 h 430"/>
                <a:gd name="T4" fmla="*/ 88 w 214"/>
                <a:gd name="T5" fmla="*/ 4 h 430"/>
                <a:gd name="T6" fmla="*/ 187 w 214"/>
                <a:gd name="T7" fmla="*/ 184 h 430"/>
                <a:gd name="T8" fmla="*/ 102 w 214"/>
                <a:gd name="T9" fmla="*/ 376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430">
                  <a:moveTo>
                    <a:pt x="114" y="427"/>
                  </a:moveTo>
                  <a:cubicBezTo>
                    <a:pt x="58" y="430"/>
                    <a:pt x="8" y="339"/>
                    <a:pt x="4" y="222"/>
                  </a:cubicBezTo>
                  <a:cubicBezTo>
                    <a:pt x="0" y="105"/>
                    <a:pt x="43" y="7"/>
                    <a:pt x="99" y="4"/>
                  </a:cubicBezTo>
                  <a:cubicBezTo>
                    <a:pt x="156" y="0"/>
                    <a:pt x="206" y="92"/>
                    <a:pt x="210" y="209"/>
                  </a:cubicBezTo>
                  <a:cubicBezTo>
                    <a:pt x="214" y="326"/>
                    <a:pt x="171" y="424"/>
                    <a:pt x="114" y="427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0" name="Freeform 1263">
              <a:extLst>
                <a:ext uri="{FF2B5EF4-FFF2-40B4-BE49-F238E27FC236}">
                  <a16:creationId xmlns:a16="http://schemas.microsoft.com/office/drawing/2014/main" id="{7B34E648-656E-4E1F-8722-1EE4A621D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845"/>
              <a:ext cx="188" cy="319"/>
            </a:xfrm>
            <a:custGeom>
              <a:avLst/>
              <a:gdLst>
                <a:gd name="T0" fmla="*/ 10 w 196"/>
                <a:gd name="T1" fmla="*/ 210 h 333"/>
                <a:gd name="T2" fmla="*/ 93 w 196"/>
                <a:gd name="T3" fmla="*/ 18 h 333"/>
                <a:gd name="T4" fmla="*/ 173 w 196"/>
                <a:gd name="T5" fmla="*/ 100 h 333"/>
                <a:gd name="T6" fmla="*/ 87 w 196"/>
                <a:gd name="T7" fmla="*/ 3 h 333"/>
                <a:gd name="T8" fmla="*/ 4 w 196"/>
                <a:gd name="T9" fmla="*/ 194 h 333"/>
                <a:gd name="T10" fmla="*/ 21 w 196"/>
                <a:gd name="T11" fmla="*/ 293 h 333"/>
                <a:gd name="T12" fmla="*/ 10 w 196"/>
                <a:gd name="T13" fmla="*/ 210 h 3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333">
                  <a:moveTo>
                    <a:pt x="10" y="239"/>
                  </a:moveTo>
                  <a:cubicBezTo>
                    <a:pt x="6" y="122"/>
                    <a:pt x="48" y="24"/>
                    <a:pt x="105" y="21"/>
                  </a:cubicBezTo>
                  <a:cubicBezTo>
                    <a:pt x="142" y="19"/>
                    <a:pt x="175" y="56"/>
                    <a:pt x="196" y="114"/>
                  </a:cubicBezTo>
                  <a:cubicBezTo>
                    <a:pt x="176" y="46"/>
                    <a:pt x="140" y="0"/>
                    <a:pt x="99" y="3"/>
                  </a:cubicBezTo>
                  <a:cubicBezTo>
                    <a:pt x="43" y="6"/>
                    <a:pt x="0" y="104"/>
                    <a:pt x="4" y="221"/>
                  </a:cubicBezTo>
                  <a:cubicBezTo>
                    <a:pt x="6" y="262"/>
                    <a:pt x="13" y="301"/>
                    <a:pt x="24" y="333"/>
                  </a:cubicBezTo>
                  <a:cubicBezTo>
                    <a:pt x="16" y="305"/>
                    <a:pt x="11" y="273"/>
                    <a:pt x="10" y="239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1" name="Freeform 1264">
              <a:extLst>
                <a:ext uri="{FF2B5EF4-FFF2-40B4-BE49-F238E27FC236}">
                  <a16:creationId xmlns:a16="http://schemas.microsoft.com/office/drawing/2014/main" id="{390BCDA4-EB5C-45AE-8B61-6AD98868C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925"/>
              <a:ext cx="84" cy="230"/>
            </a:xfrm>
            <a:custGeom>
              <a:avLst/>
              <a:gdLst>
                <a:gd name="T0" fmla="*/ 61 w 87"/>
                <a:gd name="T1" fmla="*/ 91 h 240"/>
                <a:gd name="T2" fmla="*/ 12 w 87"/>
                <a:gd name="T3" fmla="*/ 201 h 240"/>
                <a:gd name="T4" fmla="*/ 0 w 87"/>
                <a:gd name="T5" fmla="*/ 199 h 240"/>
                <a:gd name="T6" fmla="*/ 27 w 87"/>
                <a:gd name="T7" fmla="*/ 211 h 240"/>
                <a:gd name="T8" fmla="*/ 75 w 87"/>
                <a:gd name="T9" fmla="*/ 101 h 240"/>
                <a:gd name="T10" fmla="*/ 30 w 87"/>
                <a:gd name="T11" fmla="*/ 0 h 240"/>
                <a:gd name="T12" fmla="*/ 61 w 87"/>
                <a:gd name="T13" fmla="*/ 9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240">
                  <a:moveTo>
                    <a:pt x="67" y="103"/>
                  </a:moveTo>
                  <a:cubicBezTo>
                    <a:pt x="69" y="170"/>
                    <a:pt x="45" y="226"/>
                    <a:pt x="12" y="228"/>
                  </a:cubicBezTo>
                  <a:cubicBezTo>
                    <a:pt x="8" y="228"/>
                    <a:pt x="4" y="227"/>
                    <a:pt x="0" y="226"/>
                  </a:cubicBezTo>
                  <a:cubicBezTo>
                    <a:pt x="9" y="235"/>
                    <a:pt x="19" y="240"/>
                    <a:pt x="30" y="240"/>
                  </a:cubicBezTo>
                  <a:cubicBezTo>
                    <a:pt x="62" y="238"/>
                    <a:pt x="87" y="182"/>
                    <a:pt x="84" y="115"/>
                  </a:cubicBezTo>
                  <a:cubicBezTo>
                    <a:pt x="82" y="57"/>
                    <a:pt x="60" y="9"/>
                    <a:pt x="33" y="0"/>
                  </a:cubicBezTo>
                  <a:cubicBezTo>
                    <a:pt x="52" y="19"/>
                    <a:pt x="65" y="58"/>
                    <a:pt x="67" y="10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2" name="Freeform 1265">
              <a:extLst>
                <a:ext uri="{FF2B5EF4-FFF2-40B4-BE49-F238E27FC236}">
                  <a16:creationId xmlns:a16="http://schemas.microsoft.com/office/drawing/2014/main" id="{B922AFC2-3B76-4910-85D3-50C50B360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845"/>
              <a:ext cx="206" cy="412"/>
            </a:xfrm>
            <a:custGeom>
              <a:avLst/>
              <a:gdLst>
                <a:gd name="T0" fmla="*/ 102 w 214"/>
                <a:gd name="T1" fmla="*/ 375 h 430"/>
                <a:gd name="T2" fmla="*/ 4 w 214"/>
                <a:gd name="T3" fmla="*/ 195 h 430"/>
                <a:gd name="T4" fmla="*/ 88 w 214"/>
                <a:gd name="T5" fmla="*/ 3 h 430"/>
                <a:gd name="T6" fmla="*/ 187 w 214"/>
                <a:gd name="T7" fmla="*/ 183 h 430"/>
                <a:gd name="T8" fmla="*/ 102 w 214"/>
                <a:gd name="T9" fmla="*/ 375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430">
                  <a:moveTo>
                    <a:pt x="114" y="426"/>
                  </a:moveTo>
                  <a:cubicBezTo>
                    <a:pt x="58" y="430"/>
                    <a:pt x="8" y="338"/>
                    <a:pt x="4" y="221"/>
                  </a:cubicBezTo>
                  <a:cubicBezTo>
                    <a:pt x="0" y="104"/>
                    <a:pt x="42" y="7"/>
                    <a:pt x="99" y="3"/>
                  </a:cubicBezTo>
                  <a:cubicBezTo>
                    <a:pt x="156" y="0"/>
                    <a:pt x="205" y="92"/>
                    <a:pt x="210" y="208"/>
                  </a:cubicBezTo>
                  <a:cubicBezTo>
                    <a:pt x="214" y="325"/>
                    <a:pt x="171" y="423"/>
                    <a:pt x="114" y="426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3" name="Freeform 1266">
              <a:extLst>
                <a:ext uri="{FF2B5EF4-FFF2-40B4-BE49-F238E27FC236}">
                  <a16:creationId xmlns:a16="http://schemas.microsoft.com/office/drawing/2014/main" id="{B631551F-9C22-4E3F-9ED5-0A1043602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108"/>
              <a:ext cx="150" cy="150"/>
            </a:xfrm>
            <a:custGeom>
              <a:avLst/>
              <a:gdLst>
                <a:gd name="T0" fmla="*/ 137 w 157"/>
                <a:gd name="T1" fmla="*/ 0 h 157"/>
                <a:gd name="T2" fmla="*/ 69 w 157"/>
                <a:gd name="T3" fmla="*/ 124 h 157"/>
                <a:gd name="T4" fmla="*/ 0 w 157"/>
                <a:gd name="T5" fmla="*/ 75 h 157"/>
                <a:gd name="T6" fmla="*/ 66 w 157"/>
                <a:gd name="T7" fmla="*/ 114 h 157"/>
                <a:gd name="T8" fmla="*/ 137 w 157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57">
                  <a:moveTo>
                    <a:pt x="157" y="0"/>
                  </a:moveTo>
                  <a:cubicBezTo>
                    <a:pt x="157" y="0"/>
                    <a:pt x="144" y="123"/>
                    <a:pt x="79" y="142"/>
                  </a:cubicBezTo>
                  <a:cubicBezTo>
                    <a:pt x="27" y="157"/>
                    <a:pt x="0" y="86"/>
                    <a:pt x="0" y="86"/>
                  </a:cubicBezTo>
                  <a:cubicBezTo>
                    <a:pt x="0" y="86"/>
                    <a:pt x="32" y="141"/>
                    <a:pt x="75" y="131"/>
                  </a:cubicBezTo>
                  <a:cubicBezTo>
                    <a:pt x="140" y="116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4" name="Freeform 1267">
              <a:extLst>
                <a:ext uri="{FF2B5EF4-FFF2-40B4-BE49-F238E27FC236}">
                  <a16:creationId xmlns:a16="http://schemas.microsoft.com/office/drawing/2014/main" id="{D6ABEB52-F6F2-41E7-A481-DFA283F0E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944"/>
              <a:ext cx="57" cy="168"/>
            </a:xfrm>
            <a:custGeom>
              <a:avLst/>
              <a:gdLst>
                <a:gd name="T0" fmla="*/ 0 w 60"/>
                <a:gd name="T1" fmla="*/ 0 h 176"/>
                <a:gd name="T2" fmla="*/ 12 w 60"/>
                <a:gd name="T3" fmla="*/ 153 h 176"/>
                <a:gd name="T4" fmla="*/ 0 w 60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76">
                  <a:moveTo>
                    <a:pt x="0" y="0"/>
                  </a:moveTo>
                  <a:cubicBezTo>
                    <a:pt x="0" y="0"/>
                    <a:pt x="49" y="71"/>
                    <a:pt x="15" y="176"/>
                  </a:cubicBezTo>
                  <a:cubicBezTo>
                    <a:pt x="15" y="176"/>
                    <a:pt x="60" y="84"/>
                    <a:pt x="0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5" name="Freeform 1268">
              <a:extLst>
                <a:ext uri="{FF2B5EF4-FFF2-40B4-BE49-F238E27FC236}">
                  <a16:creationId xmlns:a16="http://schemas.microsoft.com/office/drawing/2014/main" id="{627472B8-B94B-4C12-A8B9-C1D572967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232"/>
              <a:ext cx="37" cy="54"/>
            </a:xfrm>
            <a:custGeom>
              <a:avLst/>
              <a:gdLst>
                <a:gd name="T0" fmla="*/ 5 w 39"/>
                <a:gd name="T1" fmla="*/ 50 h 56"/>
                <a:gd name="T2" fmla="*/ 21 w 39"/>
                <a:gd name="T3" fmla="*/ 0 h 56"/>
                <a:gd name="T4" fmla="*/ 27 w 39"/>
                <a:gd name="T5" fmla="*/ 48 h 56"/>
                <a:gd name="T6" fmla="*/ 5 w 39"/>
                <a:gd name="T7" fmla="*/ 5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5" y="56"/>
                  </a:moveTo>
                  <a:cubicBezTo>
                    <a:pt x="0" y="43"/>
                    <a:pt x="10" y="6"/>
                    <a:pt x="24" y="0"/>
                  </a:cubicBezTo>
                  <a:cubicBezTo>
                    <a:pt x="39" y="7"/>
                    <a:pt x="30" y="41"/>
                    <a:pt x="31" y="54"/>
                  </a:cubicBezTo>
                  <a:lnTo>
                    <a:pt x="5" y="56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96" name="Freeform 1269">
              <a:extLst>
                <a:ext uri="{FF2B5EF4-FFF2-40B4-BE49-F238E27FC236}">
                  <a16:creationId xmlns:a16="http://schemas.microsoft.com/office/drawing/2014/main" id="{58F6FF2F-E4C0-4F03-A827-7C15DF2B2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228"/>
              <a:ext cx="131" cy="238"/>
            </a:xfrm>
            <a:custGeom>
              <a:avLst/>
              <a:gdLst>
                <a:gd name="T0" fmla="*/ 68 w 137"/>
                <a:gd name="T1" fmla="*/ 52 h 248"/>
                <a:gd name="T2" fmla="*/ 64 w 137"/>
                <a:gd name="T3" fmla="*/ 25 h 248"/>
                <a:gd name="T4" fmla="*/ 51 w 137"/>
                <a:gd name="T5" fmla="*/ 14 h 248"/>
                <a:gd name="T6" fmla="*/ 45 w 137"/>
                <a:gd name="T7" fmla="*/ 46 h 248"/>
                <a:gd name="T8" fmla="*/ 36 w 137"/>
                <a:gd name="T9" fmla="*/ 81 h 248"/>
                <a:gd name="T10" fmla="*/ 11 w 137"/>
                <a:gd name="T11" fmla="*/ 151 h 248"/>
                <a:gd name="T12" fmla="*/ 11 w 137"/>
                <a:gd name="T13" fmla="*/ 151 h 248"/>
                <a:gd name="T14" fmla="*/ 12 w 137"/>
                <a:gd name="T15" fmla="*/ 170 h 248"/>
                <a:gd name="T16" fmla="*/ 11 w 137"/>
                <a:gd name="T17" fmla="*/ 202 h 248"/>
                <a:gd name="T18" fmla="*/ 37 w 137"/>
                <a:gd name="T19" fmla="*/ 177 h 248"/>
                <a:gd name="T20" fmla="*/ 44 w 137"/>
                <a:gd name="T21" fmla="*/ 147 h 248"/>
                <a:gd name="T22" fmla="*/ 44 w 137"/>
                <a:gd name="T23" fmla="*/ 144 h 248"/>
                <a:gd name="T24" fmla="*/ 79 w 137"/>
                <a:gd name="T25" fmla="*/ 113 h 248"/>
                <a:gd name="T26" fmla="*/ 110 w 137"/>
                <a:gd name="T27" fmla="*/ 38 h 248"/>
                <a:gd name="T28" fmla="*/ 68 w 137"/>
                <a:gd name="T29" fmla="*/ 52 h 2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7" h="248">
                  <a:moveTo>
                    <a:pt x="77" y="58"/>
                  </a:moveTo>
                  <a:cubicBezTo>
                    <a:pt x="76" y="48"/>
                    <a:pt x="76" y="38"/>
                    <a:pt x="73" y="28"/>
                  </a:cubicBezTo>
                  <a:cubicBezTo>
                    <a:pt x="71" y="17"/>
                    <a:pt x="65" y="0"/>
                    <a:pt x="57" y="17"/>
                  </a:cubicBezTo>
                  <a:cubicBezTo>
                    <a:pt x="51" y="28"/>
                    <a:pt x="53" y="40"/>
                    <a:pt x="51" y="52"/>
                  </a:cubicBezTo>
                  <a:cubicBezTo>
                    <a:pt x="49" y="64"/>
                    <a:pt x="46" y="79"/>
                    <a:pt x="42" y="92"/>
                  </a:cubicBezTo>
                  <a:cubicBezTo>
                    <a:pt x="13" y="126"/>
                    <a:pt x="0" y="161"/>
                    <a:pt x="12" y="171"/>
                  </a:cubicBezTo>
                  <a:cubicBezTo>
                    <a:pt x="12" y="171"/>
                    <a:pt x="12" y="171"/>
                    <a:pt x="12" y="171"/>
                  </a:cubicBezTo>
                  <a:cubicBezTo>
                    <a:pt x="13" y="178"/>
                    <a:pt x="15" y="185"/>
                    <a:pt x="15" y="192"/>
                  </a:cubicBezTo>
                  <a:cubicBezTo>
                    <a:pt x="16" y="202"/>
                    <a:pt x="9" y="221"/>
                    <a:pt x="13" y="229"/>
                  </a:cubicBezTo>
                  <a:cubicBezTo>
                    <a:pt x="22" y="248"/>
                    <a:pt x="40" y="208"/>
                    <a:pt x="43" y="200"/>
                  </a:cubicBezTo>
                  <a:cubicBezTo>
                    <a:pt x="46" y="189"/>
                    <a:pt x="48" y="177"/>
                    <a:pt x="50" y="166"/>
                  </a:cubicBezTo>
                  <a:cubicBezTo>
                    <a:pt x="50" y="165"/>
                    <a:pt x="50" y="164"/>
                    <a:pt x="50" y="163"/>
                  </a:cubicBezTo>
                  <a:cubicBezTo>
                    <a:pt x="63" y="155"/>
                    <a:pt x="77" y="143"/>
                    <a:pt x="91" y="128"/>
                  </a:cubicBezTo>
                  <a:cubicBezTo>
                    <a:pt x="122" y="92"/>
                    <a:pt x="137" y="55"/>
                    <a:pt x="125" y="44"/>
                  </a:cubicBezTo>
                  <a:cubicBezTo>
                    <a:pt x="116" y="36"/>
                    <a:pt x="98" y="43"/>
                    <a:pt x="77" y="5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97" name="Freeform 1270">
              <a:extLst>
                <a:ext uri="{FF2B5EF4-FFF2-40B4-BE49-F238E27FC236}">
                  <a16:creationId xmlns:a16="http://schemas.microsoft.com/office/drawing/2014/main" id="{2A7F8FD0-7B97-4DFF-995D-28A887444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368"/>
              <a:ext cx="33" cy="81"/>
            </a:xfrm>
            <a:custGeom>
              <a:avLst/>
              <a:gdLst>
                <a:gd name="T0" fmla="*/ 0 w 35"/>
                <a:gd name="T1" fmla="*/ 70 h 84"/>
                <a:gd name="T2" fmla="*/ 8 w 35"/>
                <a:gd name="T3" fmla="*/ 68 h 84"/>
                <a:gd name="T4" fmla="*/ 15 w 35"/>
                <a:gd name="T5" fmla="*/ 59 h 84"/>
                <a:gd name="T6" fmla="*/ 23 w 35"/>
                <a:gd name="T7" fmla="*/ 35 h 84"/>
                <a:gd name="T8" fmla="*/ 25 w 35"/>
                <a:gd name="T9" fmla="*/ 11 h 84"/>
                <a:gd name="T10" fmla="*/ 24 w 35"/>
                <a:gd name="T11" fmla="*/ 5 h 84"/>
                <a:gd name="T12" fmla="*/ 18 w 35"/>
                <a:gd name="T13" fmla="*/ 21 h 84"/>
                <a:gd name="T14" fmla="*/ 8 w 35"/>
                <a:gd name="T15" fmla="*/ 54 h 84"/>
                <a:gd name="T16" fmla="*/ 3 w 35"/>
                <a:gd name="T17" fmla="*/ 62 h 84"/>
                <a:gd name="T18" fmla="*/ 2 w 35"/>
                <a:gd name="T19" fmla="*/ 71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84">
                  <a:moveTo>
                    <a:pt x="0" y="79"/>
                  </a:moveTo>
                  <a:cubicBezTo>
                    <a:pt x="5" y="84"/>
                    <a:pt x="7" y="82"/>
                    <a:pt x="10" y="77"/>
                  </a:cubicBezTo>
                  <a:cubicBezTo>
                    <a:pt x="13" y="73"/>
                    <a:pt x="16" y="69"/>
                    <a:pt x="18" y="65"/>
                  </a:cubicBezTo>
                  <a:cubicBezTo>
                    <a:pt x="21" y="57"/>
                    <a:pt x="25" y="47"/>
                    <a:pt x="26" y="38"/>
                  </a:cubicBezTo>
                  <a:cubicBezTo>
                    <a:pt x="28" y="29"/>
                    <a:pt x="27" y="20"/>
                    <a:pt x="30" y="11"/>
                  </a:cubicBezTo>
                  <a:cubicBezTo>
                    <a:pt x="31" y="9"/>
                    <a:pt x="35" y="0"/>
                    <a:pt x="29" y="5"/>
                  </a:cubicBezTo>
                  <a:cubicBezTo>
                    <a:pt x="24" y="8"/>
                    <a:pt x="23" y="19"/>
                    <a:pt x="21" y="24"/>
                  </a:cubicBezTo>
                  <a:cubicBezTo>
                    <a:pt x="18" y="36"/>
                    <a:pt x="15" y="48"/>
                    <a:pt x="10" y="60"/>
                  </a:cubicBezTo>
                  <a:cubicBezTo>
                    <a:pt x="8" y="64"/>
                    <a:pt x="5" y="65"/>
                    <a:pt x="3" y="68"/>
                  </a:cubicBezTo>
                  <a:cubicBezTo>
                    <a:pt x="1" y="70"/>
                    <a:pt x="2" y="77"/>
                    <a:pt x="2" y="8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8" name="Freeform 1271">
              <a:extLst>
                <a:ext uri="{FF2B5EF4-FFF2-40B4-BE49-F238E27FC236}">
                  <a16:creationId xmlns:a16="http://schemas.microsoft.com/office/drawing/2014/main" id="{4D4CECB9-3457-4E2A-A311-F5B746EED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268"/>
              <a:ext cx="66" cy="110"/>
            </a:xfrm>
            <a:custGeom>
              <a:avLst/>
              <a:gdLst>
                <a:gd name="T0" fmla="*/ 1 w 69"/>
                <a:gd name="T1" fmla="*/ 101 h 114"/>
                <a:gd name="T2" fmla="*/ 0 w 69"/>
                <a:gd name="T3" fmla="*/ 101 h 114"/>
                <a:gd name="T4" fmla="*/ 3 w 69"/>
                <a:gd name="T5" fmla="*/ 92 h 114"/>
                <a:gd name="T6" fmla="*/ 10 w 69"/>
                <a:gd name="T7" fmla="*/ 82 h 114"/>
                <a:gd name="T8" fmla="*/ 30 w 69"/>
                <a:gd name="T9" fmla="*/ 52 h 114"/>
                <a:gd name="T10" fmla="*/ 46 w 69"/>
                <a:gd name="T11" fmla="*/ 26 h 114"/>
                <a:gd name="T12" fmla="*/ 48 w 69"/>
                <a:gd name="T13" fmla="*/ 5 h 114"/>
                <a:gd name="T14" fmla="*/ 55 w 69"/>
                <a:gd name="T15" fmla="*/ 4 h 114"/>
                <a:gd name="T16" fmla="*/ 60 w 69"/>
                <a:gd name="T17" fmla="*/ 14 h 114"/>
                <a:gd name="T18" fmla="*/ 53 w 69"/>
                <a:gd name="T19" fmla="*/ 40 h 114"/>
                <a:gd name="T20" fmla="*/ 23 w 69"/>
                <a:gd name="T21" fmla="*/ 79 h 114"/>
                <a:gd name="T22" fmla="*/ 3 w 69"/>
                <a:gd name="T23" fmla="*/ 99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114">
                  <a:moveTo>
                    <a:pt x="1" y="113"/>
                  </a:moveTo>
                  <a:cubicBezTo>
                    <a:pt x="1" y="113"/>
                    <a:pt x="1" y="114"/>
                    <a:pt x="0" y="113"/>
                  </a:cubicBezTo>
                  <a:cubicBezTo>
                    <a:pt x="3" y="110"/>
                    <a:pt x="2" y="106"/>
                    <a:pt x="3" y="102"/>
                  </a:cubicBezTo>
                  <a:cubicBezTo>
                    <a:pt x="5" y="97"/>
                    <a:pt x="7" y="95"/>
                    <a:pt x="10" y="91"/>
                  </a:cubicBezTo>
                  <a:cubicBezTo>
                    <a:pt x="17" y="80"/>
                    <a:pt x="25" y="69"/>
                    <a:pt x="33" y="58"/>
                  </a:cubicBezTo>
                  <a:cubicBezTo>
                    <a:pt x="40" y="49"/>
                    <a:pt x="46" y="39"/>
                    <a:pt x="52" y="29"/>
                  </a:cubicBezTo>
                  <a:cubicBezTo>
                    <a:pt x="57" y="22"/>
                    <a:pt x="57" y="12"/>
                    <a:pt x="54" y="5"/>
                  </a:cubicBezTo>
                  <a:cubicBezTo>
                    <a:pt x="56" y="0"/>
                    <a:pt x="61" y="2"/>
                    <a:pt x="64" y="4"/>
                  </a:cubicBezTo>
                  <a:cubicBezTo>
                    <a:pt x="68" y="7"/>
                    <a:pt x="69" y="12"/>
                    <a:pt x="69" y="17"/>
                  </a:cubicBezTo>
                  <a:cubicBezTo>
                    <a:pt x="67" y="26"/>
                    <a:pt x="64" y="35"/>
                    <a:pt x="61" y="44"/>
                  </a:cubicBezTo>
                  <a:cubicBezTo>
                    <a:pt x="55" y="61"/>
                    <a:pt x="38" y="76"/>
                    <a:pt x="26" y="88"/>
                  </a:cubicBezTo>
                  <a:cubicBezTo>
                    <a:pt x="19" y="96"/>
                    <a:pt x="12" y="106"/>
                    <a:pt x="3" y="11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9" name="Freeform 1272">
              <a:extLst>
                <a:ext uri="{FF2B5EF4-FFF2-40B4-BE49-F238E27FC236}">
                  <a16:creationId xmlns:a16="http://schemas.microsoft.com/office/drawing/2014/main" id="{FA3D801A-BF95-4DC3-9FDD-1C34D12B1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236"/>
              <a:ext cx="15" cy="32"/>
            </a:xfrm>
            <a:custGeom>
              <a:avLst/>
              <a:gdLst>
                <a:gd name="T0" fmla="*/ 0 w 15"/>
                <a:gd name="T1" fmla="*/ 30 h 33"/>
                <a:gd name="T2" fmla="*/ 14 w 15"/>
                <a:gd name="T3" fmla="*/ 24 h 33"/>
                <a:gd name="T4" fmla="*/ 13 w 15"/>
                <a:gd name="T5" fmla="*/ 12 h 33"/>
                <a:gd name="T6" fmla="*/ 9 w 15"/>
                <a:gd name="T7" fmla="*/ 0 h 33"/>
                <a:gd name="T8" fmla="*/ 7 w 15"/>
                <a:gd name="T9" fmla="*/ 16 h 33"/>
                <a:gd name="T10" fmla="*/ 1 w 15"/>
                <a:gd name="T11" fmla="*/ 3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3">
                  <a:moveTo>
                    <a:pt x="0" y="33"/>
                  </a:moveTo>
                  <a:cubicBezTo>
                    <a:pt x="4" y="30"/>
                    <a:pt x="9" y="28"/>
                    <a:pt x="14" y="27"/>
                  </a:cubicBezTo>
                  <a:cubicBezTo>
                    <a:pt x="15" y="23"/>
                    <a:pt x="14" y="17"/>
                    <a:pt x="13" y="12"/>
                  </a:cubicBezTo>
                  <a:cubicBezTo>
                    <a:pt x="13" y="7"/>
                    <a:pt x="12" y="3"/>
                    <a:pt x="9" y="0"/>
                  </a:cubicBezTo>
                  <a:cubicBezTo>
                    <a:pt x="5" y="5"/>
                    <a:pt x="7" y="11"/>
                    <a:pt x="7" y="17"/>
                  </a:cubicBezTo>
                  <a:cubicBezTo>
                    <a:pt x="6" y="23"/>
                    <a:pt x="5" y="27"/>
                    <a:pt x="1" y="3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0" name="Freeform 1273">
              <a:extLst>
                <a:ext uri="{FF2B5EF4-FFF2-40B4-BE49-F238E27FC236}">
                  <a16:creationId xmlns:a16="http://schemas.microsoft.com/office/drawing/2014/main" id="{03DA2E1E-57E1-4E05-9E03-C10C95F10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1404"/>
              <a:ext cx="19" cy="45"/>
            </a:xfrm>
            <a:custGeom>
              <a:avLst/>
              <a:gdLst>
                <a:gd name="T0" fmla="*/ 1 w 20"/>
                <a:gd name="T1" fmla="*/ 32 h 47"/>
                <a:gd name="T2" fmla="*/ 4 w 20"/>
                <a:gd name="T3" fmla="*/ 39 h 47"/>
                <a:gd name="T4" fmla="*/ 10 w 20"/>
                <a:gd name="T5" fmla="*/ 31 h 47"/>
                <a:gd name="T6" fmla="*/ 17 w 20"/>
                <a:gd name="T7" fmla="*/ 0 h 47"/>
                <a:gd name="T8" fmla="*/ 14 w 20"/>
                <a:gd name="T9" fmla="*/ 12 h 47"/>
                <a:gd name="T10" fmla="*/ 11 w 20"/>
                <a:gd name="T11" fmla="*/ 27 h 47"/>
                <a:gd name="T12" fmla="*/ 8 w 20"/>
                <a:gd name="T13" fmla="*/ 34 h 47"/>
                <a:gd name="T14" fmla="*/ 1 w 20"/>
                <a:gd name="T15" fmla="*/ 33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47">
                  <a:moveTo>
                    <a:pt x="1" y="36"/>
                  </a:moveTo>
                  <a:cubicBezTo>
                    <a:pt x="2" y="38"/>
                    <a:pt x="1" y="44"/>
                    <a:pt x="4" y="45"/>
                  </a:cubicBezTo>
                  <a:cubicBezTo>
                    <a:pt x="8" y="47"/>
                    <a:pt x="11" y="37"/>
                    <a:pt x="13" y="34"/>
                  </a:cubicBezTo>
                  <a:cubicBezTo>
                    <a:pt x="18" y="23"/>
                    <a:pt x="19" y="12"/>
                    <a:pt x="20" y="0"/>
                  </a:cubicBezTo>
                  <a:cubicBezTo>
                    <a:pt x="20" y="5"/>
                    <a:pt x="18" y="10"/>
                    <a:pt x="17" y="15"/>
                  </a:cubicBezTo>
                  <a:cubicBezTo>
                    <a:pt x="16" y="20"/>
                    <a:pt x="16" y="25"/>
                    <a:pt x="14" y="30"/>
                  </a:cubicBezTo>
                  <a:cubicBezTo>
                    <a:pt x="13" y="33"/>
                    <a:pt x="11" y="37"/>
                    <a:pt x="8" y="39"/>
                  </a:cubicBezTo>
                  <a:cubicBezTo>
                    <a:pt x="6" y="41"/>
                    <a:pt x="0" y="42"/>
                    <a:pt x="1" y="3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1" name="Freeform 1274">
              <a:extLst>
                <a:ext uri="{FF2B5EF4-FFF2-40B4-BE49-F238E27FC236}">
                  <a16:creationId xmlns:a16="http://schemas.microsoft.com/office/drawing/2014/main" id="{8D042306-63FA-446A-9F6C-C35266CC4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1271"/>
              <a:ext cx="42" cy="77"/>
            </a:xfrm>
            <a:custGeom>
              <a:avLst/>
              <a:gdLst>
                <a:gd name="T0" fmla="*/ 0 w 44"/>
                <a:gd name="T1" fmla="*/ 71 h 80"/>
                <a:gd name="T2" fmla="*/ 14 w 44"/>
                <a:gd name="T3" fmla="*/ 53 h 80"/>
                <a:gd name="T4" fmla="*/ 25 w 44"/>
                <a:gd name="T5" fmla="*/ 35 h 80"/>
                <a:gd name="T6" fmla="*/ 26 w 44"/>
                <a:gd name="T7" fmla="*/ 0 h 80"/>
                <a:gd name="T8" fmla="*/ 26 w 44"/>
                <a:gd name="T9" fmla="*/ 23 h 80"/>
                <a:gd name="T10" fmla="*/ 18 w 44"/>
                <a:gd name="T11" fmla="*/ 44 h 80"/>
                <a:gd name="T12" fmla="*/ 11 w 44"/>
                <a:gd name="T13" fmla="*/ 59 h 80"/>
                <a:gd name="T14" fmla="*/ 1 w 44"/>
                <a:gd name="T15" fmla="*/ 7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80">
                  <a:moveTo>
                    <a:pt x="0" y="80"/>
                  </a:moveTo>
                  <a:cubicBezTo>
                    <a:pt x="8" y="76"/>
                    <a:pt x="12" y="65"/>
                    <a:pt x="17" y="59"/>
                  </a:cubicBezTo>
                  <a:cubicBezTo>
                    <a:pt x="22" y="52"/>
                    <a:pt x="25" y="46"/>
                    <a:pt x="28" y="38"/>
                  </a:cubicBezTo>
                  <a:cubicBezTo>
                    <a:pt x="33" y="28"/>
                    <a:pt x="44" y="7"/>
                    <a:pt x="29" y="0"/>
                  </a:cubicBezTo>
                  <a:cubicBezTo>
                    <a:pt x="31" y="9"/>
                    <a:pt x="31" y="17"/>
                    <a:pt x="29" y="26"/>
                  </a:cubicBezTo>
                  <a:cubicBezTo>
                    <a:pt x="27" y="34"/>
                    <a:pt x="25" y="43"/>
                    <a:pt x="21" y="50"/>
                  </a:cubicBezTo>
                  <a:cubicBezTo>
                    <a:pt x="18" y="55"/>
                    <a:pt x="14" y="60"/>
                    <a:pt x="11" y="65"/>
                  </a:cubicBezTo>
                  <a:cubicBezTo>
                    <a:pt x="8" y="69"/>
                    <a:pt x="1" y="76"/>
                    <a:pt x="1" y="79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2" name="Freeform 1275">
              <a:extLst>
                <a:ext uri="{FF2B5EF4-FFF2-40B4-BE49-F238E27FC236}">
                  <a16:creationId xmlns:a16="http://schemas.microsoft.com/office/drawing/2014/main" id="{BDC2E06A-0E39-4FB6-9BDE-F4B181FE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237"/>
              <a:ext cx="6" cy="25"/>
            </a:xfrm>
            <a:custGeom>
              <a:avLst/>
              <a:gdLst>
                <a:gd name="T0" fmla="*/ 0 w 6"/>
                <a:gd name="T1" fmla="*/ 23 h 26"/>
                <a:gd name="T2" fmla="*/ 1 w 6"/>
                <a:gd name="T3" fmla="*/ 0 h 26"/>
                <a:gd name="T4" fmla="*/ 0 w 6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6">
                  <a:moveTo>
                    <a:pt x="0" y="26"/>
                  </a:moveTo>
                  <a:cubicBezTo>
                    <a:pt x="0" y="19"/>
                    <a:pt x="6" y="7"/>
                    <a:pt x="1" y="0"/>
                  </a:cubicBezTo>
                  <a:cubicBezTo>
                    <a:pt x="6" y="6"/>
                    <a:pt x="6" y="20"/>
                    <a:pt x="0" y="2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3" name="Freeform 1276">
              <a:extLst>
                <a:ext uri="{FF2B5EF4-FFF2-40B4-BE49-F238E27FC236}">
                  <a16:creationId xmlns:a16="http://schemas.microsoft.com/office/drawing/2014/main" id="{878A7F6C-29B7-4C30-9385-09915E488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240"/>
              <a:ext cx="16" cy="47"/>
            </a:xfrm>
            <a:custGeom>
              <a:avLst/>
              <a:gdLst>
                <a:gd name="T0" fmla="*/ 0 w 16"/>
                <a:gd name="T1" fmla="*/ 43 h 49"/>
                <a:gd name="T2" fmla="*/ 3 w 16"/>
                <a:gd name="T3" fmla="*/ 22 h 49"/>
                <a:gd name="T4" fmla="*/ 9 w 16"/>
                <a:gd name="T5" fmla="*/ 2 h 49"/>
                <a:gd name="T6" fmla="*/ 10 w 16"/>
                <a:gd name="T7" fmla="*/ 2 h 49"/>
                <a:gd name="T8" fmla="*/ 16 w 16"/>
                <a:gd name="T9" fmla="*/ 9 h 49"/>
                <a:gd name="T10" fmla="*/ 6 w 16"/>
                <a:gd name="T11" fmla="*/ 21 h 49"/>
                <a:gd name="T12" fmla="*/ 1 w 16"/>
                <a:gd name="T13" fmla="*/ 41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49">
                  <a:moveTo>
                    <a:pt x="0" y="49"/>
                  </a:moveTo>
                  <a:cubicBezTo>
                    <a:pt x="1" y="41"/>
                    <a:pt x="2" y="33"/>
                    <a:pt x="3" y="25"/>
                  </a:cubicBezTo>
                  <a:cubicBezTo>
                    <a:pt x="4" y="19"/>
                    <a:pt x="2" y="7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3" y="3"/>
                    <a:pt x="16" y="5"/>
                    <a:pt x="16" y="9"/>
                  </a:cubicBezTo>
                  <a:cubicBezTo>
                    <a:pt x="9" y="0"/>
                    <a:pt x="6" y="21"/>
                    <a:pt x="6" y="24"/>
                  </a:cubicBezTo>
                  <a:cubicBezTo>
                    <a:pt x="4" y="32"/>
                    <a:pt x="3" y="40"/>
                    <a:pt x="1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4" name="Freeform 1277">
              <a:extLst>
                <a:ext uri="{FF2B5EF4-FFF2-40B4-BE49-F238E27FC236}">
                  <a16:creationId xmlns:a16="http://schemas.microsoft.com/office/drawing/2014/main" id="{36F55A21-B0E2-4632-AB4F-439047033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238"/>
              <a:ext cx="12" cy="30"/>
            </a:xfrm>
            <a:custGeom>
              <a:avLst/>
              <a:gdLst>
                <a:gd name="T0" fmla="*/ 0 w 13"/>
                <a:gd name="T1" fmla="*/ 25 h 32"/>
                <a:gd name="T2" fmla="*/ 0 w 13"/>
                <a:gd name="T3" fmla="*/ 23 h 32"/>
                <a:gd name="T4" fmla="*/ 1 w 13"/>
                <a:gd name="T5" fmla="*/ 21 h 32"/>
                <a:gd name="T6" fmla="*/ 4 w 13"/>
                <a:gd name="T7" fmla="*/ 11 h 32"/>
                <a:gd name="T8" fmla="*/ 10 w 13"/>
                <a:gd name="T9" fmla="*/ 0 h 32"/>
                <a:gd name="T10" fmla="*/ 1 w 13"/>
                <a:gd name="T11" fmla="*/ 26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32">
                  <a:moveTo>
                    <a:pt x="0" y="31"/>
                  </a:moveTo>
                  <a:cubicBezTo>
                    <a:pt x="1" y="32"/>
                    <a:pt x="0" y="30"/>
                    <a:pt x="0" y="29"/>
                  </a:cubicBezTo>
                  <a:cubicBezTo>
                    <a:pt x="1" y="27"/>
                    <a:pt x="1" y="25"/>
                    <a:pt x="1" y="24"/>
                  </a:cubicBezTo>
                  <a:cubicBezTo>
                    <a:pt x="2" y="20"/>
                    <a:pt x="3" y="17"/>
                    <a:pt x="4" y="14"/>
                  </a:cubicBezTo>
                  <a:cubicBezTo>
                    <a:pt x="5" y="11"/>
                    <a:pt x="8" y="0"/>
                    <a:pt x="13" y="0"/>
                  </a:cubicBezTo>
                  <a:cubicBezTo>
                    <a:pt x="8" y="10"/>
                    <a:pt x="3" y="22"/>
                    <a:pt x="1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5" name="Freeform 1278">
              <a:extLst>
                <a:ext uri="{FF2B5EF4-FFF2-40B4-BE49-F238E27FC236}">
                  <a16:creationId xmlns:a16="http://schemas.microsoft.com/office/drawing/2014/main" id="{F740B842-74E5-4630-AA2E-CB7890974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328"/>
              <a:ext cx="28" cy="61"/>
            </a:xfrm>
            <a:custGeom>
              <a:avLst/>
              <a:gdLst>
                <a:gd name="T0" fmla="*/ 6 w 29"/>
                <a:gd name="T1" fmla="*/ 55 h 64"/>
                <a:gd name="T2" fmla="*/ 9 w 29"/>
                <a:gd name="T3" fmla="*/ 29 h 64"/>
                <a:gd name="T4" fmla="*/ 15 w 29"/>
                <a:gd name="T5" fmla="*/ 12 h 64"/>
                <a:gd name="T6" fmla="*/ 26 w 29"/>
                <a:gd name="T7" fmla="*/ 0 h 64"/>
                <a:gd name="T8" fmla="*/ 18 w 29"/>
                <a:gd name="T9" fmla="*/ 15 h 64"/>
                <a:gd name="T10" fmla="*/ 13 w 29"/>
                <a:gd name="T11" fmla="*/ 31 h 64"/>
                <a:gd name="T12" fmla="*/ 8 w 29"/>
                <a:gd name="T13" fmla="*/ 47 h 64"/>
                <a:gd name="T14" fmla="*/ 8 w 29"/>
                <a:gd name="T15" fmla="*/ 54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64">
                  <a:moveTo>
                    <a:pt x="6" y="64"/>
                  </a:moveTo>
                  <a:cubicBezTo>
                    <a:pt x="0" y="56"/>
                    <a:pt x="6" y="41"/>
                    <a:pt x="9" y="33"/>
                  </a:cubicBezTo>
                  <a:cubicBezTo>
                    <a:pt x="12" y="27"/>
                    <a:pt x="15" y="21"/>
                    <a:pt x="18" y="15"/>
                  </a:cubicBezTo>
                  <a:cubicBezTo>
                    <a:pt x="20" y="11"/>
                    <a:pt x="25" y="1"/>
                    <a:pt x="29" y="0"/>
                  </a:cubicBezTo>
                  <a:cubicBezTo>
                    <a:pt x="27" y="7"/>
                    <a:pt x="23" y="12"/>
                    <a:pt x="21" y="18"/>
                  </a:cubicBezTo>
                  <a:cubicBezTo>
                    <a:pt x="18" y="24"/>
                    <a:pt x="16" y="30"/>
                    <a:pt x="13" y="36"/>
                  </a:cubicBezTo>
                  <a:cubicBezTo>
                    <a:pt x="11" y="41"/>
                    <a:pt x="9" y="47"/>
                    <a:pt x="8" y="53"/>
                  </a:cubicBezTo>
                  <a:cubicBezTo>
                    <a:pt x="7" y="56"/>
                    <a:pt x="8" y="60"/>
                    <a:pt x="8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6" name="Freeform 1279">
              <a:extLst>
                <a:ext uri="{FF2B5EF4-FFF2-40B4-BE49-F238E27FC236}">
                  <a16:creationId xmlns:a16="http://schemas.microsoft.com/office/drawing/2014/main" id="{676AFEAA-1D79-4C3C-94E7-A97AF9D6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978"/>
              <a:ext cx="410" cy="401"/>
            </a:xfrm>
            <a:custGeom>
              <a:avLst/>
              <a:gdLst>
                <a:gd name="T0" fmla="*/ 341 w 427"/>
                <a:gd name="T1" fmla="*/ 328 h 418"/>
                <a:gd name="T2" fmla="*/ 122 w 427"/>
                <a:gd name="T3" fmla="*/ 260 h 418"/>
                <a:gd name="T4" fmla="*/ 37 w 427"/>
                <a:gd name="T5" fmla="*/ 41 h 418"/>
                <a:gd name="T6" fmla="*/ 256 w 427"/>
                <a:gd name="T7" fmla="*/ 109 h 418"/>
                <a:gd name="T8" fmla="*/ 341 w 427"/>
                <a:gd name="T9" fmla="*/ 328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18">
                  <a:moveTo>
                    <a:pt x="385" y="371"/>
                  </a:moveTo>
                  <a:cubicBezTo>
                    <a:pt x="342" y="418"/>
                    <a:pt x="231" y="384"/>
                    <a:pt x="137" y="294"/>
                  </a:cubicBezTo>
                  <a:cubicBezTo>
                    <a:pt x="42" y="205"/>
                    <a:pt x="0" y="94"/>
                    <a:pt x="43" y="47"/>
                  </a:cubicBezTo>
                  <a:cubicBezTo>
                    <a:pt x="85" y="0"/>
                    <a:pt x="196" y="34"/>
                    <a:pt x="290" y="124"/>
                  </a:cubicBezTo>
                  <a:cubicBezTo>
                    <a:pt x="385" y="214"/>
                    <a:pt x="427" y="324"/>
                    <a:pt x="385" y="371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7" name="Freeform 1280">
              <a:extLst>
                <a:ext uri="{FF2B5EF4-FFF2-40B4-BE49-F238E27FC236}">
                  <a16:creationId xmlns:a16="http://schemas.microsoft.com/office/drawing/2014/main" id="{76C47619-0C2B-4B80-A100-E38705AF6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992"/>
              <a:ext cx="230" cy="339"/>
            </a:xfrm>
            <a:custGeom>
              <a:avLst/>
              <a:gdLst>
                <a:gd name="T0" fmla="*/ 138 w 240"/>
                <a:gd name="T1" fmla="*/ 255 h 354"/>
                <a:gd name="T2" fmla="*/ 54 w 240"/>
                <a:gd name="T3" fmla="*/ 37 h 354"/>
                <a:gd name="T4" fmla="*/ 181 w 240"/>
                <a:gd name="T5" fmla="*/ 40 h 354"/>
                <a:gd name="T6" fmla="*/ 37 w 240"/>
                <a:gd name="T7" fmla="*/ 30 h 354"/>
                <a:gd name="T8" fmla="*/ 121 w 240"/>
                <a:gd name="T9" fmla="*/ 246 h 354"/>
                <a:gd name="T10" fmla="*/ 211 w 240"/>
                <a:gd name="T11" fmla="*/ 311 h 354"/>
                <a:gd name="T12" fmla="*/ 138 w 240"/>
                <a:gd name="T13" fmla="*/ 255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354">
                  <a:moveTo>
                    <a:pt x="156" y="290"/>
                  </a:moveTo>
                  <a:cubicBezTo>
                    <a:pt x="61" y="201"/>
                    <a:pt x="19" y="90"/>
                    <a:pt x="61" y="43"/>
                  </a:cubicBezTo>
                  <a:cubicBezTo>
                    <a:pt x="89" y="13"/>
                    <a:pt x="144" y="16"/>
                    <a:pt x="206" y="46"/>
                  </a:cubicBezTo>
                  <a:cubicBezTo>
                    <a:pt x="137" y="7"/>
                    <a:pt x="73" y="0"/>
                    <a:pt x="43" y="33"/>
                  </a:cubicBezTo>
                  <a:cubicBezTo>
                    <a:pt x="0" y="80"/>
                    <a:pt x="42" y="191"/>
                    <a:pt x="137" y="280"/>
                  </a:cubicBezTo>
                  <a:cubicBezTo>
                    <a:pt x="170" y="312"/>
                    <a:pt x="206" y="337"/>
                    <a:pt x="240" y="354"/>
                  </a:cubicBezTo>
                  <a:cubicBezTo>
                    <a:pt x="212" y="338"/>
                    <a:pt x="183" y="316"/>
                    <a:pt x="156" y="29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8" name="Freeform 1281">
              <a:extLst>
                <a:ext uri="{FF2B5EF4-FFF2-40B4-BE49-F238E27FC236}">
                  <a16:creationId xmlns:a16="http://schemas.microsoft.com/office/drawing/2014/main" id="{8E154199-7BBA-4E98-9B9A-24844B5FE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061"/>
              <a:ext cx="200" cy="209"/>
            </a:xfrm>
            <a:custGeom>
              <a:avLst/>
              <a:gdLst>
                <a:gd name="T0" fmla="*/ 94 w 209"/>
                <a:gd name="T1" fmla="*/ 61 h 219"/>
                <a:gd name="T2" fmla="*/ 141 w 209"/>
                <a:gd name="T3" fmla="*/ 183 h 219"/>
                <a:gd name="T4" fmla="*/ 132 w 209"/>
                <a:gd name="T5" fmla="*/ 190 h 219"/>
                <a:gd name="T6" fmla="*/ 161 w 209"/>
                <a:gd name="T7" fmla="*/ 180 h 219"/>
                <a:gd name="T8" fmla="*/ 114 w 209"/>
                <a:gd name="T9" fmla="*/ 57 h 219"/>
                <a:gd name="T10" fmla="*/ 0 w 209"/>
                <a:gd name="T11" fmla="*/ 11 h 219"/>
                <a:gd name="T12" fmla="*/ 94 w 209"/>
                <a:gd name="T13" fmla="*/ 61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9" h="219">
                  <a:moveTo>
                    <a:pt x="107" y="70"/>
                  </a:moveTo>
                  <a:cubicBezTo>
                    <a:pt x="161" y="121"/>
                    <a:pt x="185" y="184"/>
                    <a:pt x="161" y="211"/>
                  </a:cubicBezTo>
                  <a:cubicBezTo>
                    <a:pt x="158" y="214"/>
                    <a:pt x="154" y="217"/>
                    <a:pt x="150" y="219"/>
                  </a:cubicBezTo>
                  <a:cubicBezTo>
                    <a:pt x="165" y="219"/>
                    <a:pt x="177" y="216"/>
                    <a:pt x="184" y="207"/>
                  </a:cubicBezTo>
                  <a:cubicBezTo>
                    <a:pt x="209" y="180"/>
                    <a:pt x="184" y="117"/>
                    <a:pt x="130" y="66"/>
                  </a:cubicBezTo>
                  <a:cubicBezTo>
                    <a:pt x="83" y="21"/>
                    <a:pt x="29" y="0"/>
                    <a:pt x="0" y="14"/>
                  </a:cubicBezTo>
                  <a:cubicBezTo>
                    <a:pt x="30" y="15"/>
                    <a:pt x="71" y="35"/>
                    <a:pt x="107" y="7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9" name="Freeform 1282">
              <a:extLst>
                <a:ext uri="{FF2B5EF4-FFF2-40B4-BE49-F238E27FC236}">
                  <a16:creationId xmlns:a16="http://schemas.microsoft.com/office/drawing/2014/main" id="{FC528452-65A3-4FD0-A683-88583BE19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977"/>
              <a:ext cx="410" cy="402"/>
            </a:xfrm>
            <a:custGeom>
              <a:avLst/>
              <a:gdLst>
                <a:gd name="T0" fmla="*/ 341 w 427"/>
                <a:gd name="T1" fmla="*/ 329 h 419"/>
                <a:gd name="T2" fmla="*/ 122 w 427"/>
                <a:gd name="T3" fmla="*/ 261 h 419"/>
                <a:gd name="T4" fmla="*/ 36 w 427"/>
                <a:gd name="T5" fmla="*/ 41 h 419"/>
                <a:gd name="T6" fmla="*/ 256 w 427"/>
                <a:gd name="T7" fmla="*/ 110 h 419"/>
                <a:gd name="T8" fmla="*/ 341 w 427"/>
                <a:gd name="T9" fmla="*/ 329 h 4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19">
                  <a:moveTo>
                    <a:pt x="385" y="372"/>
                  </a:moveTo>
                  <a:cubicBezTo>
                    <a:pt x="342" y="419"/>
                    <a:pt x="231" y="385"/>
                    <a:pt x="137" y="295"/>
                  </a:cubicBezTo>
                  <a:cubicBezTo>
                    <a:pt x="42" y="205"/>
                    <a:pt x="0" y="95"/>
                    <a:pt x="42" y="47"/>
                  </a:cubicBezTo>
                  <a:cubicBezTo>
                    <a:pt x="85" y="0"/>
                    <a:pt x="196" y="35"/>
                    <a:pt x="290" y="125"/>
                  </a:cubicBezTo>
                  <a:cubicBezTo>
                    <a:pt x="385" y="214"/>
                    <a:pt x="427" y="325"/>
                    <a:pt x="385" y="372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0" name="Freeform 1283">
              <a:extLst>
                <a:ext uri="{FF2B5EF4-FFF2-40B4-BE49-F238E27FC236}">
                  <a16:creationId xmlns:a16="http://schemas.microsoft.com/office/drawing/2014/main" id="{729007B9-79C0-41A8-BD76-3F209D49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154"/>
              <a:ext cx="137" cy="216"/>
            </a:xfrm>
            <a:custGeom>
              <a:avLst/>
              <a:gdLst>
                <a:gd name="T0" fmla="*/ 52 w 143"/>
                <a:gd name="T1" fmla="*/ 0 h 226"/>
                <a:gd name="T2" fmla="*/ 94 w 143"/>
                <a:gd name="T3" fmla="*/ 152 h 226"/>
                <a:gd name="T4" fmla="*/ 0 w 143"/>
                <a:gd name="T5" fmla="*/ 167 h 226"/>
                <a:gd name="T6" fmla="*/ 83 w 143"/>
                <a:gd name="T7" fmla="*/ 147 h 226"/>
                <a:gd name="T8" fmla="*/ 52 w 143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226">
                  <a:moveTo>
                    <a:pt x="58" y="0"/>
                  </a:moveTo>
                  <a:cubicBezTo>
                    <a:pt x="58" y="0"/>
                    <a:pt x="143" y="108"/>
                    <a:pt x="106" y="174"/>
                  </a:cubicBezTo>
                  <a:cubicBezTo>
                    <a:pt x="78" y="226"/>
                    <a:pt x="0" y="191"/>
                    <a:pt x="0" y="191"/>
                  </a:cubicBezTo>
                  <a:cubicBezTo>
                    <a:pt x="0" y="191"/>
                    <a:pt x="68" y="210"/>
                    <a:pt x="95" y="168"/>
                  </a:cubicBezTo>
                  <a:cubicBezTo>
                    <a:pt x="135" y="106"/>
                    <a:pt x="58" y="0"/>
                    <a:pt x="58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1" name="Freeform 1284">
              <a:extLst>
                <a:ext uri="{FF2B5EF4-FFF2-40B4-BE49-F238E27FC236}">
                  <a16:creationId xmlns:a16="http://schemas.microsoft.com/office/drawing/2014/main" id="{4B4D5CCF-96BE-435C-ABFD-415A48134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068"/>
              <a:ext cx="142" cy="123"/>
            </a:xfrm>
            <a:custGeom>
              <a:avLst/>
              <a:gdLst>
                <a:gd name="T0" fmla="*/ 0 w 148"/>
                <a:gd name="T1" fmla="*/ 0 h 128"/>
                <a:gd name="T2" fmla="*/ 130 w 148"/>
                <a:gd name="T3" fmla="*/ 113 h 128"/>
                <a:gd name="T4" fmla="*/ 0 w 14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28">
                  <a:moveTo>
                    <a:pt x="0" y="0"/>
                  </a:moveTo>
                  <a:cubicBezTo>
                    <a:pt x="0" y="0"/>
                    <a:pt x="94" y="18"/>
                    <a:pt x="148" y="128"/>
                  </a:cubicBezTo>
                  <a:cubicBezTo>
                    <a:pt x="148" y="128"/>
                    <a:pt x="113" y="20"/>
                    <a:pt x="0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2" name="Freeform 1285">
              <a:extLst>
                <a:ext uri="{FF2B5EF4-FFF2-40B4-BE49-F238E27FC236}">
                  <a16:creationId xmlns:a16="http://schemas.microsoft.com/office/drawing/2014/main" id="{26BB65EC-41B9-4FA2-A178-184FAF13C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224"/>
              <a:ext cx="178" cy="138"/>
            </a:xfrm>
            <a:custGeom>
              <a:avLst/>
              <a:gdLst>
                <a:gd name="T0" fmla="*/ 137 w 185"/>
                <a:gd name="T1" fmla="*/ 106 h 144"/>
                <a:gd name="T2" fmla="*/ 108 w 185"/>
                <a:gd name="T3" fmla="*/ 95 h 144"/>
                <a:gd name="T4" fmla="*/ 104 w 185"/>
                <a:gd name="T5" fmla="*/ 89 h 144"/>
                <a:gd name="T6" fmla="*/ 128 w 185"/>
                <a:gd name="T7" fmla="*/ 52 h 144"/>
                <a:gd name="T8" fmla="*/ 86 w 185"/>
                <a:gd name="T9" fmla="*/ 33 h 144"/>
                <a:gd name="T10" fmla="*/ 83 w 185"/>
                <a:gd name="T11" fmla="*/ 31 h 144"/>
                <a:gd name="T12" fmla="*/ 56 w 185"/>
                <a:gd name="T13" fmla="*/ 17 h 144"/>
                <a:gd name="T14" fmla="*/ 18 w 185"/>
                <a:gd name="T15" fmla="*/ 7 h 144"/>
                <a:gd name="T16" fmla="*/ 32 w 185"/>
                <a:gd name="T17" fmla="*/ 23 h 144"/>
                <a:gd name="T18" fmla="*/ 14 w 185"/>
                <a:gd name="T19" fmla="*/ 29 h 144"/>
                <a:gd name="T20" fmla="*/ 27 w 185"/>
                <a:gd name="T21" fmla="*/ 93 h 144"/>
                <a:gd name="T22" fmla="*/ 76 w 185"/>
                <a:gd name="T23" fmla="*/ 107 h 144"/>
                <a:gd name="T24" fmla="*/ 84 w 185"/>
                <a:gd name="T25" fmla="*/ 111 h 144"/>
                <a:gd name="T26" fmla="*/ 106 w 185"/>
                <a:gd name="T27" fmla="*/ 116 h 144"/>
                <a:gd name="T28" fmla="*/ 136 w 185"/>
                <a:gd name="T29" fmla="*/ 121 h 144"/>
                <a:gd name="T30" fmla="*/ 159 w 185"/>
                <a:gd name="T31" fmla="*/ 122 h 144"/>
                <a:gd name="T32" fmla="*/ 137 w 185"/>
                <a:gd name="T33" fmla="*/ 106 h 1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5" h="144">
                  <a:moveTo>
                    <a:pt x="154" y="121"/>
                  </a:moveTo>
                  <a:cubicBezTo>
                    <a:pt x="143" y="118"/>
                    <a:pt x="131" y="113"/>
                    <a:pt x="121" y="107"/>
                  </a:cubicBezTo>
                  <a:cubicBezTo>
                    <a:pt x="119" y="105"/>
                    <a:pt x="117" y="103"/>
                    <a:pt x="116" y="101"/>
                  </a:cubicBezTo>
                  <a:cubicBezTo>
                    <a:pt x="136" y="88"/>
                    <a:pt x="162" y="76"/>
                    <a:pt x="143" y="58"/>
                  </a:cubicBezTo>
                  <a:cubicBezTo>
                    <a:pt x="134" y="50"/>
                    <a:pt x="116" y="42"/>
                    <a:pt x="97" y="36"/>
                  </a:cubicBezTo>
                  <a:cubicBezTo>
                    <a:pt x="96" y="35"/>
                    <a:pt x="95" y="34"/>
                    <a:pt x="93" y="34"/>
                  </a:cubicBezTo>
                  <a:cubicBezTo>
                    <a:pt x="83" y="29"/>
                    <a:pt x="73" y="25"/>
                    <a:pt x="62" y="20"/>
                  </a:cubicBezTo>
                  <a:cubicBezTo>
                    <a:pt x="54" y="16"/>
                    <a:pt x="29" y="0"/>
                    <a:pt x="21" y="7"/>
                  </a:cubicBezTo>
                  <a:cubicBezTo>
                    <a:pt x="24" y="13"/>
                    <a:pt x="29" y="20"/>
                    <a:pt x="35" y="26"/>
                  </a:cubicBezTo>
                  <a:cubicBezTo>
                    <a:pt x="27" y="26"/>
                    <a:pt x="20" y="28"/>
                    <a:pt x="17" y="32"/>
                  </a:cubicBezTo>
                  <a:cubicBezTo>
                    <a:pt x="0" y="50"/>
                    <a:pt x="6" y="83"/>
                    <a:pt x="30" y="105"/>
                  </a:cubicBezTo>
                  <a:cubicBezTo>
                    <a:pt x="47" y="120"/>
                    <a:pt x="68" y="126"/>
                    <a:pt x="85" y="122"/>
                  </a:cubicBezTo>
                  <a:cubicBezTo>
                    <a:pt x="88" y="124"/>
                    <a:pt x="91" y="125"/>
                    <a:pt x="94" y="126"/>
                  </a:cubicBezTo>
                  <a:cubicBezTo>
                    <a:pt x="102" y="129"/>
                    <a:pt x="110" y="129"/>
                    <a:pt x="118" y="131"/>
                  </a:cubicBezTo>
                  <a:cubicBezTo>
                    <a:pt x="130" y="133"/>
                    <a:pt x="142" y="135"/>
                    <a:pt x="153" y="137"/>
                  </a:cubicBezTo>
                  <a:cubicBezTo>
                    <a:pt x="157" y="138"/>
                    <a:pt x="174" y="144"/>
                    <a:pt x="178" y="139"/>
                  </a:cubicBezTo>
                  <a:cubicBezTo>
                    <a:pt x="185" y="130"/>
                    <a:pt x="159" y="123"/>
                    <a:pt x="154" y="12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13" name="Freeform 1286">
              <a:extLst>
                <a:ext uri="{FF2B5EF4-FFF2-40B4-BE49-F238E27FC236}">
                  <a16:creationId xmlns:a16="http://schemas.microsoft.com/office/drawing/2014/main" id="{3769437D-B8ED-4972-A522-4290A3841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248"/>
              <a:ext cx="23" cy="20"/>
            </a:xfrm>
            <a:custGeom>
              <a:avLst/>
              <a:gdLst>
                <a:gd name="T0" fmla="*/ 0 w 24"/>
                <a:gd name="T1" fmla="*/ 0 h 21"/>
                <a:gd name="T2" fmla="*/ 21 w 24"/>
                <a:gd name="T3" fmla="*/ 1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1">
                  <a:moveTo>
                    <a:pt x="0" y="0"/>
                  </a:moveTo>
                  <a:cubicBezTo>
                    <a:pt x="3" y="7"/>
                    <a:pt x="17" y="18"/>
                    <a:pt x="24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4" name="Freeform 1287">
              <a:extLst>
                <a:ext uri="{FF2B5EF4-FFF2-40B4-BE49-F238E27FC236}">
                  <a16:creationId xmlns:a16="http://schemas.microsoft.com/office/drawing/2014/main" id="{C8FB258D-B09D-45A8-A610-F8FAD2260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328"/>
              <a:ext cx="18" cy="14"/>
            </a:xfrm>
            <a:custGeom>
              <a:avLst/>
              <a:gdLst>
                <a:gd name="T0" fmla="*/ 16 w 19"/>
                <a:gd name="T1" fmla="*/ 12 h 15"/>
                <a:gd name="T2" fmla="*/ 0 w 1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cubicBezTo>
                    <a:pt x="15" y="10"/>
                    <a:pt x="7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5" name="Freeform 1288">
              <a:extLst>
                <a:ext uri="{FF2B5EF4-FFF2-40B4-BE49-F238E27FC236}">
                  <a16:creationId xmlns:a16="http://schemas.microsoft.com/office/drawing/2014/main" id="{B3C0061A-3553-43B8-874E-A471F4A3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255"/>
              <a:ext cx="70" cy="86"/>
            </a:xfrm>
            <a:custGeom>
              <a:avLst/>
              <a:gdLst>
                <a:gd name="T0" fmla="*/ 12 w 73"/>
                <a:gd name="T1" fmla="*/ 0 h 90"/>
                <a:gd name="T2" fmla="*/ 0 w 73"/>
                <a:gd name="T3" fmla="*/ 24 h 90"/>
                <a:gd name="T4" fmla="*/ 8 w 73"/>
                <a:gd name="T5" fmla="*/ 45 h 90"/>
                <a:gd name="T6" fmla="*/ 35 w 73"/>
                <a:gd name="T7" fmla="*/ 72 h 90"/>
                <a:gd name="T8" fmla="*/ 54 w 73"/>
                <a:gd name="T9" fmla="*/ 76 h 90"/>
                <a:gd name="T10" fmla="*/ 45 w 73"/>
                <a:gd name="T11" fmla="*/ 68 h 90"/>
                <a:gd name="T12" fmla="*/ 16 w 73"/>
                <a:gd name="T13" fmla="*/ 36 h 90"/>
                <a:gd name="T14" fmla="*/ 12 w 73"/>
                <a:gd name="T15" fmla="*/ 17 h 90"/>
                <a:gd name="T16" fmla="*/ 12 w 73"/>
                <a:gd name="T17" fmla="*/ 3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90">
                  <a:moveTo>
                    <a:pt x="13" y="0"/>
                  </a:moveTo>
                  <a:cubicBezTo>
                    <a:pt x="6" y="8"/>
                    <a:pt x="0" y="16"/>
                    <a:pt x="0" y="27"/>
                  </a:cubicBezTo>
                  <a:cubicBezTo>
                    <a:pt x="1" y="36"/>
                    <a:pt x="5" y="44"/>
                    <a:pt x="8" y="51"/>
                  </a:cubicBezTo>
                  <a:cubicBezTo>
                    <a:pt x="15" y="66"/>
                    <a:pt x="26" y="76"/>
                    <a:pt x="41" y="82"/>
                  </a:cubicBezTo>
                  <a:cubicBezTo>
                    <a:pt x="47" y="85"/>
                    <a:pt x="55" y="90"/>
                    <a:pt x="61" y="88"/>
                  </a:cubicBezTo>
                  <a:cubicBezTo>
                    <a:pt x="73" y="86"/>
                    <a:pt x="55" y="80"/>
                    <a:pt x="51" y="77"/>
                  </a:cubicBezTo>
                  <a:cubicBezTo>
                    <a:pt x="39" y="67"/>
                    <a:pt x="27" y="56"/>
                    <a:pt x="19" y="42"/>
                  </a:cubicBezTo>
                  <a:cubicBezTo>
                    <a:pt x="16" y="35"/>
                    <a:pt x="13" y="28"/>
                    <a:pt x="12" y="20"/>
                  </a:cubicBezTo>
                  <a:cubicBezTo>
                    <a:pt x="12" y="16"/>
                    <a:pt x="11" y="7"/>
                    <a:pt x="13" y="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6" name="Freeform 1289">
              <a:extLst>
                <a:ext uri="{FF2B5EF4-FFF2-40B4-BE49-F238E27FC236}">
                  <a16:creationId xmlns:a16="http://schemas.microsoft.com/office/drawing/2014/main" id="{9D29C3E3-B721-4B07-8F33-77677C762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328"/>
              <a:ext cx="91" cy="28"/>
            </a:xfrm>
            <a:custGeom>
              <a:avLst/>
              <a:gdLst>
                <a:gd name="T0" fmla="*/ 0 w 95"/>
                <a:gd name="T1" fmla="*/ 1 h 29"/>
                <a:gd name="T2" fmla="*/ 7 w 95"/>
                <a:gd name="T3" fmla="*/ 9 h 29"/>
                <a:gd name="T4" fmla="*/ 13 w 95"/>
                <a:gd name="T5" fmla="*/ 14 h 29"/>
                <a:gd name="T6" fmla="*/ 37 w 95"/>
                <a:gd name="T7" fmla="*/ 16 h 29"/>
                <a:gd name="T8" fmla="*/ 60 w 95"/>
                <a:gd name="T9" fmla="*/ 20 h 29"/>
                <a:gd name="T10" fmla="*/ 74 w 95"/>
                <a:gd name="T11" fmla="*/ 23 h 29"/>
                <a:gd name="T12" fmla="*/ 83 w 95"/>
                <a:gd name="T13" fmla="*/ 24 h 29"/>
                <a:gd name="T14" fmla="*/ 65 w 95"/>
                <a:gd name="T15" fmla="*/ 19 h 29"/>
                <a:gd name="T16" fmla="*/ 38 w 95"/>
                <a:gd name="T17" fmla="*/ 14 h 29"/>
                <a:gd name="T18" fmla="*/ 0 w 95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29">
                  <a:moveTo>
                    <a:pt x="0" y="1"/>
                  </a:moveTo>
                  <a:cubicBezTo>
                    <a:pt x="3" y="1"/>
                    <a:pt x="4" y="7"/>
                    <a:pt x="7" y="9"/>
                  </a:cubicBezTo>
                  <a:cubicBezTo>
                    <a:pt x="9" y="12"/>
                    <a:pt x="12" y="14"/>
                    <a:pt x="16" y="14"/>
                  </a:cubicBezTo>
                  <a:cubicBezTo>
                    <a:pt x="25" y="16"/>
                    <a:pt x="34" y="17"/>
                    <a:pt x="43" y="19"/>
                  </a:cubicBezTo>
                  <a:cubicBezTo>
                    <a:pt x="51" y="22"/>
                    <a:pt x="60" y="21"/>
                    <a:pt x="69" y="23"/>
                  </a:cubicBezTo>
                  <a:cubicBezTo>
                    <a:pt x="74" y="24"/>
                    <a:pt x="79" y="25"/>
                    <a:pt x="84" y="26"/>
                  </a:cubicBezTo>
                  <a:cubicBezTo>
                    <a:pt x="88" y="27"/>
                    <a:pt x="92" y="29"/>
                    <a:pt x="95" y="27"/>
                  </a:cubicBezTo>
                  <a:cubicBezTo>
                    <a:pt x="89" y="23"/>
                    <a:pt x="81" y="23"/>
                    <a:pt x="74" y="22"/>
                  </a:cubicBezTo>
                  <a:cubicBezTo>
                    <a:pt x="64" y="21"/>
                    <a:pt x="54" y="19"/>
                    <a:pt x="44" y="16"/>
                  </a:cubicBezTo>
                  <a:cubicBezTo>
                    <a:pt x="29" y="11"/>
                    <a:pt x="14" y="5"/>
                    <a:pt x="0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7" name="Freeform 1290">
              <a:extLst>
                <a:ext uri="{FF2B5EF4-FFF2-40B4-BE49-F238E27FC236}">
                  <a16:creationId xmlns:a16="http://schemas.microsoft.com/office/drawing/2014/main" id="{BE8CCDBB-9323-41BE-A539-17C7976F4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232"/>
              <a:ext cx="39" cy="33"/>
            </a:xfrm>
            <a:custGeom>
              <a:avLst/>
              <a:gdLst>
                <a:gd name="T0" fmla="*/ 5 w 40"/>
                <a:gd name="T1" fmla="*/ 0 h 34"/>
                <a:gd name="T2" fmla="*/ 0 w 40"/>
                <a:gd name="T3" fmla="*/ 0 h 34"/>
                <a:gd name="T4" fmla="*/ 8 w 40"/>
                <a:gd name="T5" fmla="*/ 10 h 34"/>
                <a:gd name="T6" fmla="*/ 15 w 40"/>
                <a:gd name="T7" fmla="*/ 17 h 34"/>
                <a:gd name="T8" fmla="*/ 24 w 40"/>
                <a:gd name="T9" fmla="*/ 23 h 34"/>
                <a:gd name="T10" fmla="*/ 37 w 40"/>
                <a:gd name="T11" fmla="*/ 30 h 34"/>
                <a:gd name="T12" fmla="*/ 26 w 40"/>
                <a:gd name="T13" fmla="*/ 20 h 34"/>
                <a:gd name="T14" fmla="*/ 18 w 40"/>
                <a:gd name="T15" fmla="*/ 12 h 34"/>
                <a:gd name="T16" fmla="*/ 5 w 40"/>
                <a:gd name="T17" fmla="*/ 1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34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4"/>
                    <a:pt x="6" y="7"/>
                    <a:pt x="8" y="10"/>
                  </a:cubicBezTo>
                  <a:cubicBezTo>
                    <a:pt x="10" y="12"/>
                    <a:pt x="12" y="15"/>
                    <a:pt x="15" y="17"/>
                  </a:cubicBezTo>
                  <a:cubicBezTo>
                    <a:pt x="18" y="21"/>
                    <a:pt x="23" y="23"/>
                    <a:pt x="27" y="26"/>
                  </a:cubicBezTo>
                  <a:cubicBezTo>
                    <a:pt x="30" y="28"/>
                    <a:pt x="36" y="34"/>
                    <a:pt x="40" y="33"/>
                  </a:cubicBezTo>
                  <a:cubicBezTo>
                    <a:pt x="38" y="29"/>
                    <a:pt x="33" y="26"/>
                    <a:pt x="29" y="23"/>
                  </a:cubicBezTo>
                  <a:cubicBezTo>
                    <a:pt x="25" y="20"/>
                    <a:pt x="22" y="16"/>
                    <a:pt x="18" y="12"/>
                  </a:cubicBezTo>
                  <a:cubicBezTo>
                    <a:pt x="15" y="8"/>
                    <a:pt x="10" y="3"/>
                    <a:pt x="5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8" name="Freeform 1291">
              <a:extLst>
                <a:ext uri="{FF2B5EF4-FFF2-40B4-BE49-F238E27FC236}">
                  <a16:creationId xmlns:a16="http://schemas.microsoft.com/office/drawing/2014/main" id="{C12B1719-2B42-4DE0-917B-3C3435C5A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266"/>
              <a:ext cx="43" cy="65"/>
            </a:xfrm>
            <a:custGeom>
              <a:avLst/>
              <a:gdLst>
                <a:gd name="T0" fmla="*/ 5 w 45"/>
                <a:gd name="T1" fmla="*/ 0 h 68"/>
                <a:gd name="T2" fmla="*/ 2 w 45"/>
                <a:gd name="T3" fmla="*/ 22 h 68"/>
                <a:gd name="T4" fmla="*/ 11 w 45"/>
                <a:gd name="T5" fmla="*/ 39 h 68"/>
                <a:gd name="T6" fmla="*/ 39 w 45"/>
                <a:gd name="T7" fmla="*/ 59 h 68"/>
                <a:gd name="T8" fmla="*/ 22 w 45"/>
                <a:gd name="T9" fmla="*/ 46 h 68"/>
                <a:gd name="T10" fmla="*/ 8 w 45"/>
                <a:gd name="T11" fmla="*/ 29 h 68"/>
                <a:gd name="T12" fmla="*/ 5 w 45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68">
                  <a:moveTo>
                    <a:pt x="5" y="0"/>
                  </a:moveTo>
                  <a:cubicBezTo>
                    <a:pt x="0" y="2"/>
                    <a:pt x="1" y="20"/>
                    <a:pt x="2" y="25"/>
                  </a:cubicBezTo>
                  <a:cubicBezTo>
                    <a:pt x="4" y="33"/>
                    <a:pt x="7" y="38"/>
                    <a:pt x="11" y="45"/>
                  </a:cubicBezTo>
                  <a:cubicBezTo>
                    <a:pt x="20" y="57"/>
                    <a:pt x="32" y="62"/>
                    <a:pt x="45" y="68"/>
                  </a:cubicBezTo>
                  <a:cubicBezTo>
                    <a:pt x="37" y="64"/>
                    <a:pt x="31" y="58"/>
                    <a:pt x="25" y="52"/>
                  </a:cubicBezTo>
                  <a:cubicBezTo>
                    <a:pt x="19" y="45"/>
                    <a:pt x="12" y="40"/>
                    <a:pt x="8" y="32"/>
                  </a:cubicBezTo>
                  <a:cubicBezTo>
                    <a:pt x="2" y="24"/>
                    <a:pt x="0" y="9"/>
                    <a:pt x="5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9" name="Freeform 1292">
              <a:extLst>
                <a:ext uri="{FF2B5EF4-FFF2-40B4-BE49-F238E27FC236}">
                  <a16:creationId xmlns:a16="http://schemas.microsoft.com/office/drawing/2014/main" id="{D4B3BB10-A1F2-43CC-961B-65687F10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330"/>
              <a:ext cx="41" cy="15"/>
            </a:xfrm>
            <a:custGeom>
              <a:avLst/>
              <a:gdLst>
                <a:gd name="T0" fmla="*/ 1 w 43"/>
                <a:gd name="T1" fmla="*/ 2 h 16"/>
                <a:gd name="T2" fmla="*/ 1 w 43"/>
                <a:gd name="T3" fmla="*/ 0 h 16"/>
                <a:gd name="T4" fmla="*/ 6 w 43"/>
                <a:gd name="T5" fmla="*/ 8 h 16"/>
                <a:gd name="T6" fmla="*/ 14 w 43"/>
                <a:gd name="T7" fmla="*/ 9 h 16"/>
                <a:gd name="T8" fmla="*/ 37 w 43"/>
                <a:gd name="T9" fmla="*/ 13 h 16"/>
                <a:gd name="T10" fmla="*/ 15 w 43"/>
                <a:gd name="T11" fmla="*/ 8 h 16"/>
                <a:gd name="T12" fmla="*/ 1 w 43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6">
                  <a:moveTo>
                    <a:pt x="1" y="2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3" y="3"/>
                    <a:pt x="3" y="6"/>
                    <a:pt x="6" y="8"/>
                  </a:cubicBezTo>
                  <a:cubicBezTo>
                    <a:pt x="9" y="11"/>
                    <a:pt x="13" y="12"/>
                    <a:pt x="17" y="12"/>
                  </a:cubicBezTo>
                  <a:cubicBezTo>
                    <a:pt x="26" y="14"/>
                    <a:pt x="34" y="14"/>
                    <a:pt x="43" y="16"/>
                  </a:cubicBezTo>
                  <a:cubicBezTo>
                    <a:pt x="34" y="14"/>
                    <a:pt x="27" y="10"/>
                    <a:pt x="18" y="9"/>
                  </a:cubicBezTo>
                  <a:cubicBezTo>
                    <a:pt x="12" y="9"/>
                    <a:pt x="4" y="7"/>
                    <a:pt x="1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0" name="Freeform 1293">
              <a:extLst>
                <a:ext uri="{FF2B5EF4-FFF2-40B4-BE49-F238E27FC236}">
                  <a16:creationId xmlns:a16="http://schemas.microsoft.com/office/drawing/2014/main" id="{745E348F-143B-4AE0-8720-81801C0A4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261"/>
              <a:ext cx="45" cy="44"/>
            </a:xfrm>
            <a:custGeom>
              <a:avLst/>
              <a:gdLst>
                <a:gd name="T0" fmla="*/ 0 w 47"/>
                <a:gd name="T1" fmla="*/ 3 h 46"/>
                <a:gd name="T2" fmla="*/ 32 w 47"/>
                <a:gd name="T3" fmla="*/ 16 h 46"/>
                <a:gd name="T4" fmla="*/ 40 w 47"/>
                <a:gd name="T5" fmla="*/ 30 h 46"/>
                <a:gd name="T6" fmla="*/ 31 w 47"/>
                <a:gd name="T7" fmla="*/ 40 h 46"/>
                <a:gd name="T8" fmla="*/ 30 w 47"/>
                <a:gd name="T9" fmla="*/ 18 h 46"/>
                <a:gd name="T10" fmla="*/ 5 w 47"/>
                <a:gd name="T11" fmla="*/ 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46">
                  <a:moveTo>
                    <a:pt x="0" y="3"/>
                  </a:moveTo>
                  <a:cubicBezTo>
                    <a:pt x="8" y="0"/>
                    <a:pt x="28" y="14"/>
                    <a:pt x="35" y="19"/>
                  </a:cubicBezTo>
                  <a:cubicBezTo>
                    <a:pt x="40" y="23"/>
                    <a:pt x="47" y="26"/>
                    <a:pt x="46" y="33"/>
                  </a:cubicBezTo>
                  <a:cubicBezTo>
                    <a:pt x="45" y="38"/>
                    <a:pt x="39" y="46"/>
                    <a:pt x="34" y="46"/>
                  </a:cubicBezTo>
                  <a:cubicBezTo>
                    <a:pt x="42" y="36"/>
                    <a:pt x="44" y="30"/>
                    <a:pt x="33" y="21"/>
                  </a:cubicBezTo>
                  <a:cubicBezTo>
                    <a:pt x="24" y="14"/>
                    <a:pt x="14" y="12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1" name="Freeform 1294">
              <a:extLst>
                <a:ext uri="{FF2B5EF4-FFF2-40B4-BE49-F238E27FC236}">
                  <a16:creationId xmlns:a16="http://schemas.microsoft.com/office/drawing/2014/main" id="{3B51607A-AB59-4965-B36A-30743530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234"/>
              <a:ext cx="48" cy="23"/>
            </a:xfrm>
            <a:custGeom>
              <a:avLst/>
              <a:gdLst>
                <a:gd name="T0" fmla="*/ 0 w 50"/>
                <a:gd name="T1" fmla="*/ 0 h 24"/>
                <a:gd name="T2" fmla="*/ 6 w 50"/>
                <a:gd name="T3" fmla="*/ 3 h 24"/>
                <a:gd name="T4" fmla="*/ 12 w 50"/>
                <a:gd name="T5" fmla="*/ 6 h 24"/>
                <a:gd name="T6" fmla="*/ 20 w 50"/>
                <a:gd name="T7" fmla="*/ 10 h 24"/>
                <a:gd name="T8" fmla="*/ 34 w 50"/>
                <a:gd name="T9" fmla="*/ 14 h 24"/>
                <a:gd name="T10" fmla="*/ 39 w 50"/>
                <a:gd name="T11" fmla="*/ 18 h 24"/>
                <a:gd name="T12" fmla="*/ 44 w 50"/>
                <a:gd name="T13" fmla="*/ 20 h 24"/>
                <a:gd name="T14" fmla="*/ 38 w 50"/>
                <a:gd name="T15" fmla="*/ 19 h 24"/>
                <a:gd name="T16" fmla="*/ 35 w 50"/>
                <a:gd name="T17" fmla="*/ 18 h 24"/>
                <a:gd name="T18" fmla="*/ 21 w 50"/>
                <a:gd name="T19" fmla="*/ 12 h 24"/>
                <a:gd name="T20" fmla="*/ 10 w 50"/>
                <a:gd name="T21" fmla="*/ 7 h 24"/>
                <a:gd name="T22" fmla="*/ 1 w 50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24">
                  <a:moveTo>
                    <a:pt x="0" y="0"/>
                  </a:moveTo>
                  <a:cubicBezTo>
                    <a:pt x="1" y="1"/>
                    <a:pt x="4" y="2"/>
                    <a:pt x="6" y="3"/>
                  </a:cubicBezTo>
                  <a:cubicBezTo>
                    <a:pt x="9" y="4"/>
                    <a:pt x="11" y="5"/>
                    <a:pt x="13" y="6"/>
                  </a:cubicBezTo>
                  <a:cubicBezTo>
                    <a:pt x="16" y="7"/>
                    <a:pt x="19" y="9"/>
                    <a:pt x="23" y="10"/>
                  </a:cubicBezTo>
                  <a:cubicBezTo>
                    <a:pt x="27" y="12"/>
                    <a:pt x="32" y="14"/>
                    <a:pt x="37" y="17"/>
                  </a:cubicBezTo>
                  <a:cubicBezTo>
                    <a:pt x="39" y="18"/>
                    <a:pt x="42" y="20"/>
                    <a:pt x="45" y="21"/>
                  </a:cubicBezTo>
                  <a:cubicBezTo>
                    <a:pt x="47" y="22"/>
                    <a:pt x="48" y="23"/>
                    <a:pt x="50" y="23"/>
                  </a:cubicBezTo>
                  <a:cubicBezTo>
                    <a:pt x="48" y="24"/>
                    <a:pt x="46" y="22"/>
                    <a:pt x="44" y="22"/>
                  </a:cubicBezTo>
                  <a:cubicBezTo>
                    <a:pt x="43" y="22"/>
                    <a:pt x="41" y="21"/>
                    <a:pt x="39" y="21"/>
                  </a:cubicBezTo>
                  <a:cubicBezTo>
                    <a:pt x="33" y="19"/>
                    <a:pt x="29" y="17"/>
                    <a:pt x="24" y="15"/>
                  </a:cubicBezTo>
                  <a:cubicBezTo>
                    <a:pt x="19" y="13"/>
                    <a:pt x="14" y="10"/>
                    <a:pt x="10" y="7"/>
                  </a:cubicBezTo>
                  <a:cubicBezTo>
                    <a:pt x="7" y="5"/>
                    <a:pt x="4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2" name="Freeform 1295">
              <a:extLst>
                <a:ext uri="{FF2B5EF4-FFF2-40B4-BE49-F238E27FC236}">
                  <a16:creationId xmlns:a16="http://schemas.microsoft.com/office/drawing/2014/main" id="{5D8746FC-E6DB-4393-A265-5A2FFE034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581"/>
              <a:ext cx="171" cy="173"/>
            </a:xfrm>
            <a:custGeom>
              <a:avLst/>
              <a:gdLst>
                <a:gd name="T0" fmla="*/ 92 w 179"/>
                <a:gd name="T1" fmla="*/ 47 h 181"/>
                <a:gd name="T2" fmla="*/ 83 w 179"/>
                <a:gd name="T3" fmla="*/ 42 h 181"/>
                <a:gd name="T4" fmla="*/ 61 w 179"/>
                <a:gd name="T5" fmla="*/ 25 h 181"/>
                <a:gd name="T6" fmla="*/ 17 w 179"/>
                <a:gd name="T7" fmla="*/ 10 h 181"/>
                <a:gd name="T8" fmla="*/ 22 w 179"/>
                <a:gd name="T9" fmla="*/ 31 h 181"/>
                <a:gd name="T10" fmla="*/ 22 w 179"/>
                <a:gd name="T11" fmla="*/ 32 h 181"/>
                <a:gd name="T12" fmla="*/ 4 w 179"/>
                <a:gd name="T13" fmla="*/ 42 h 181"/>
                <a:gd name="T14" fmla="*/ 53 w 179"/>
                <a:gd name="T15" fmla="*/ 108 h 181"/>
                <a:gd name="T16" fmla="*/ 69 w 179"/>
                <a:gd name="T17" fmla="*/ 131 h 181"/>
                <a:gd name="T18" fmla="*/ 95 w 179"/>
                <a:gd name="T19" fmla="*/ 156 h 181"/>
                <a:gd name="T20" fmla="*/ 89 w 179"/>
                <a:gd name="T21" fmla="*/ 122 h 181"/>
                <a:gd name="T22" fmla="*/ 147 w 179"/>
                <a:gd name="T23" fmla="*/ 115 h 181"/>
                <a:gd name="T24" fmla="*/ 92 w 179"/>
                <a:gd name="T25" fmla="*/ 47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9" h="181">
                  <a:moveTo>
                    <a:pt x="105" y="53"/>
                  </a:moveTo>
                  <a:cubicBezTo>
                    <a:pt x="102" y="51"/>
                    <a:pt x="98" y="49"/>
                    <a:pt x="95" y="48"/>
                  </a:cubicBezTo>
                  <a:cubicBezTo>
                    <a:pt x="86" y="40"/>
                    <a:pt x="76" y="32"/>
                    <a:pt x="70" y="28"/>
                  </a:cubicBezTo>
                  <a:cubicBezTo>
                    <a:pt x="63" y="23"/>
                    <a:pt x="29" y="0"/>
                    <a:pt x="20" y="10"/>
                  </a:cubicBezTo>
                  <a:cubicBezTo>
                    <a:pt x="16" y="15"/>
                    <a:pt x="23" y="31"/>
                    <a:pt x="25" y="36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14" y="39"/>
                    <a:pt x="6" y="43"/>
                    <a:pt x="4" y="48"/>
                  </a:cubicBezTo>
                  <a:cubicBezTo>
                    <a:pt x="0" y="62"/>
                    <a:pt x="20" y="99"/>
                    <a:pt x="61" y="123"/>
                  </a:cubicBezTo>
                  <a:cubicBezTo>
                    <a:pt x="67" y="132"/>
                    <a:pt x="72" y="141"/>
                    <a:pt x="79" y="150"/>
                  </a:cubicBezTo>
                  <a:cubicBezTo>
                    <a:pt x="83" y="155"/>
                    <a:pt x="101" y="181"/>
                    <a:pt x="109" y="179"/>
                  </a:cubicBezTo>
                  <a:cubicBezTo>
                    <a:pt x="118" y="177"/>
                    <a:pt x="111" y="157"/>
                    <a:pt x="102" y="140"/>
                  </a:cubicBezTo>
                  <a:cubicBezTo>
                    <a:pt x="134" y="149"/>
                    <a:pt x="161" y="147"/>
                    <a:pt x="169" y="132"/>
                  </a:cubicBezTo>
                  <a:cubicBezTo>
                    <a:pt x="179" y="111"/>
                    <a:pt x="151" y="76"/>
                    <a:pt x="105" y="5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23" name="Freeform 1296">
              <a:extLst>
                <a:ext uri="{FF2B5EF4-FFF2-40B4-BE49-F238E27FC236}">
                  <a16:creationId xmlns:a16="http://schemas.microsoft.com/office/drawing/2014/main" id="{17A8CD88-C861-4680-AEA8-F6705CB50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696"/>
              <a:ext cx="12" cy="19"/>
            </a:xfrm>
            <a:custGeom>
              <a:avLst/>
              <a:gdLst>
                <a:gd name="T0" fmla="*/ 12 w 12"/>
                <a:gd name="T1" fmla="*/ 17 h 20"/>
                <a:gd name="T2" fmla="*/ 0 w 12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cubicBezTo>
                    <a:pt x="9" y="13"/>
                    <a:pt x="5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4" name="Freeform 1297">
              <a:extLst>
                <a:ext uri="{FF2B5EF4-FFF2-40B4-BE49-F238E27FC236}">
                  <a16:creationId xmlns:a16="http://schemas.microsoft.com/office/drawing/2014/main" id="{6A9B6139-275B-424F-AB12-A431222BD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13"/>
              <a:ext cx="15" cy="26"/>
            </a:xfrm>
            <a:custGeom>
              <a:avLst/>
              <a:gdLst>
                <a:gd name="T0" fmla="*/ 0 w 16"/>
                <a:gd name="T1" fmla="*/ 0 h 27"/>
                <a:gd name="T2" fmla="*/ 13 w 16"/>
                <a:gd name="T3" fmla="*/ 2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cubicBezTo>
                    <a:pt x="5" y="10"/>
                    <a:pt x="12" y="18"/>
                    <a:pt x="16" y="2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5" name="Freeform 1298">
              <a:extLst>
                <a:ext uri="{FF2B5EF4-FFF2-40B4-BE49-F238E27FC236}">
                  <a16:creationId xmlns:a16="http://schemas.microsoft.com/office/drawing/2014/main" id="{2A0EE044-70D7-4F3F-86F3-5BB8848F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677"/>
              <a:ext cx="77" cy="40"/>
            </a:xfrm>
            <a:custGeom>
              <a:avLst/>
              <a:gdLst>
                <a:gd name="T0" fmla="*/ 0 w 80"/>
                <a:gd name="T1" fmla="*/ 16 h 42"/>
                <a:gd name="T2" fmla="*/ 13 w 80"/>
                <a:gd name="T3" fmla="*/ 31 h 42"/>
                <a:gd name="T4" fmla="*/ 38 w 80"/>
                <a:gd name="T5" fmla="*/ 36 h 42"/>
                <a:gd name="T6" fmla="*/ 63 w 80"/>
                <a:gd name="T7" fmla="*/ 10 h 42"/>
                <a:gd name="T8" fmla="*/ 57 w 80"/>
                <a:gd name="T9" fmla="*/ 0 h 42"/>
                <a:gd name="T10" fmla="*/ 37 w 80"/>
                <a:gd name="T11" fmla="*/ 28 h 42"/>
                <a:gd name="T12" fmla="*/ 3 w 80"/>
                <a:gd name="T13" fmla="*/ 16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2">
                  <a:moveTo>
                    <a:pt x="0" y="19"/>
                  </a:moveTo>
                  <a:cubicBezTo>
                    <a:pt x="9" y="23"/>
                    <a:pt x="8" y="34"/>
                    <a:pt x="16" y="37"/>
                  </a:cubicBezTo>
                  <a:cubicBezTo>
                    <a:pt x="23" y="40"/>
                    <a:pt x="34" y="42"/>
                    <a:pt x="42" y="42"/>
                  </a:cubicBezTo>
                  <a:cubicBezTo>
                    <a:pt x="60" y="42"/>
                    <a:pt x="80" y="32"/>
                    <a:pt x="71" y="11"/>
                  </a:cubicBezTo>
                  <a:cubicBezTo>
                    <a:pt x="69" y="6"/>
                    <a:pt x="66" y="3"/>
                    <a:pt x="63" y="0"/>
                  </a:cubicBezTo>
                  <a:cubicBezTo>
                    <a:pt x="70" y="16"/>
                    <a:pt x="58" y="32"/>
                    <a:pt x="40" y="32"/>
                  </a:cubicBezTo>
                  <a:cubicBezTo>
                    <a:pt x="27" y="32"/>
                    <a:pt x="14" y="24"/>
                    <a:pt x="3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6" name="Freeform 1299">
              <a:extLst>
                <a:ext uri="{FF2B5EF4-FFF2-40B4-BE49-F238E27FC236}">
                  <a16:creationId xmlns:a16="http://schemas.microsoft.com/office/drawing/2014/main" id="{6102C2A4-5244-4C47-8BAB-B2767AF6C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22"/>
              <a:ext cx="35" cy="29"/>
            </a:xfrm>
            <a:custGeom>
              <a:avLst/>
              <a:gdLst>
                <a:gd name="T0" fmla="*/ 0 w 36"/>
                <a:gd name="T1" fmla="*/ 0 h 31"/>
                <a:gd name="T2" fmla="*/ 12 w 36"/>
                <a:gd name="T3" fmla="*/ 14 h 31"/>
                <a:gd name="T4" fmla="*/ 22 w 36"/>
                <a:gd name="T5" fmla="*/ 22 h 31"/>
                <a:gd name="T6" fmla="*/ 19 w 36"/>
                <a:gd name="T7" fmla="*/ 4 h 31"/>
                <a:gd name="T8" fmla="*/ 13 w 36"/>
                <a:gd name="T9" fmla="*/ 7 h 31"/>
                <a:gd name="T10" fmla="*/ 0 w 36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1">
                  <a:moveTo>
                    <a:pt x="0" y="0"/>
                  </a:moveTo>
                  <a:cubicBezTo>
                    <a:pt x="3" y="5"/>
                    <a:pt x="8" y="12"/>
                    <a:pt x="12" y="17"/>
                  </a:cubicBezTo>
                  <a:cubicBezTo>
                    <a:pt x="15" y="19"/>
                    <a:pt x="21" y="26"/>
                    <a:pt x="25" y="27"/>
                  </a:cubicBezTo>
                  <a:cubicBezTo>
                    <a:pt x="36" y="31"/>
                    <a:pt x="23" y="7"/>
                    <a:pt x="22" y="4"/>
                  </a:cubicBezTo>
                  <a:cubicBezTo>
                    <a:pt x="25" y="12"/>
                    <a:pt x="19" y="13"/>
                    <a:pt x="13" y="9"/>
                  </a:cubicBezTo>
                  <a:cubicBezTo>
                    <a:pt x="8" y="7"/>
                    <a:pt x="5" y="3"/>
                    <a:pt x="0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7" name="Freeform 1300">
              <a:extLst>
                <a:ext uri="{FF2B5EF4-FFF2-40B4-BE49-F238E27FC236}">
                  <a16:creationId xmlns:a16="http://schemas.microsoft.com/office/drawing/2014/main" id="{E9CBC64C-F638-4D47-99D1-A42EA2907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697"/>
              <a:ext cx="56" cy="19"/>
            </a:xfrm>
            <a:custGeom>
              <a:avLst/>
              <a:gdLst>
                <a:gd name="T0" fmla="*/ 0 w 58"/>
                <a:gd name="T1" fmla="*/ 10 h 20"/>
                <a:gd name="T2" fmla="*/ 34 w 58"/>
                <a:gd name="T3" fmla="*/ 15 h 20"/>
                <a:gd name="T4" fmla="*/ 46 w 58"/>
                <a:gd name="T5" fmla="*/ 0 h 20"/>
                <a:gd name="T6" fmla="*/ 22 w 58"/>
                <a:gd name="T7" fmla="*/ 13 h 20"/>
                <a:gd name="T8" fmla="*/ 2 w 58"/>
                <a:gd name="T9" fmla="*/ 1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0">
                  <a:moveTo>
                    <a:pt x="0" y="13"/>
                  </a:moveTo>
                  <a:cubicBezTo>
                    <a:pt x="10" y="17"/>
                    <a:pt x="26" y="20"/>
                    <a:pt x="37" y="18"/>
                  </a:cubicBezTo>
                  <a:cubicBezTo>
                    <a:pt x="42" y="16"/>
                    <a:pt x="58" y="8"/>
                    <a:pt x="52" y="0"/>
                  </a:cubicBezTo>
                  <a:cubicBezTo>
                    <a:pt x="49" y="12"/>
                    <a:pt x="35" y="15"/>
                    <a:pt x="25" y="16"/>
                  </a:cubicBezTo>
                  <a:cubicBezTo>
                    <a:pt x="19" y="17"/>
                    <a:pt x="6" y="18"/>
                    <a:pt x="2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8" name="Freeform 1301">
              <a:extLst>
                <a:ext uri="{FF2B5EF4-FFF2-40B4-BE49-F238E27FC236}">
                  <a16:creationId xmlns:a16="http://schemas.microsoft.com/office/drawing/2014/main" id="{B4B4880C-57A2-484F-9BF1-7842D039F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737"/>
              <a:ext cx="14" cy="11"/>
            </a:xfrm>
            <a:custGeom>
              <a:avLst/>
              <a:gdLst>
                <a:gd name="T0" fmla="*/ 0 w 15"/>
                <a:gd name="T1" fmla="*/ 1 h 12"/>
                <a:gd name="T2" fmla="*/ 9 w 15"/>
                <a:gd name="T3" fmla="*/ 7 h 12"/>
                <a:gd name="T4" fmla="*/ 9 w 15"/>
                <a:gd name="T5" fmla="*/ 0 h 12"/>
                <a:gd name="T6" fmla="*/ 10 w 15"/>
                <a:gd name="T7" fmla="*/ 6 h 12"/>
                <a:gd name="T8" fmla="*/ 3 w 15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0" y="1"/>
                  </a:moveTo>
                  <a:cubicBezTo>
                    <a:pt x="3" y="2"/>
                    <a:pt x="9" y="12"/>
                    <a:pt x="12" y="10"/>
                  </a:cubicBezTo>
                  <a:cubicBezTo>
                    <a:pt x="15" y="8"/>
                    <a:pt x="13" y="2"/>
                    <a:pt x="12" y="0"/>
                  </a:cubicBezTo>
                  <a:cubicBezTo>
                    <a:pt x="12" y="2"/>
                    <a:pt x="13" y="4"/>
                    <a:pt x="13" y="6"/>
                  </a:cubicBezTo>
                  <a:cubicBezTo>
                    <a:pt x="9" y="7"/>
                    <a:pt x="6" y="5"/>
                    <a:pt x="3" y="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9" name="Freeform 1302">
              <a:extLst>
                <a:ext uri="{FF2B5EF4-FFF2-40B4-BE49-F238E27FC236}">
                  <a16:creationId xmlns:a16="http://schemas.microsoft.com/office/drawing/2014/main" id="{DCDE5DB7-6001-4CCD-A72F-9C101D13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588"/>
              <a:ext cx="61" cy="35"/>
            </a:xfrm>
            <a:custGeom>
              <a:avLst/>
              <a:gdLst>
                <a:gd name="T0" fmla="*/ 5 w 64"/>
                <a:gd name="T1" fmla="*/ 18 h 36"/>
                <a:gd name="T2" fmla="*/ 5 w 64"/>
                <a:gd name="T3" fmla="*/ 5 h 36"/>
                <a:gd name="T4" fmla="*/ 20 w 64"/>
                <a:gd name="T5" fmla="*/ 8 h 36"/>
                <a:gd name="T6" fmla="*/ 38 w 64"/>
                <a:gd name="T7" fmla="*/ 18 h 36"/>
                <a:gd name="T8" fmla="*/ 55 w 64"/>
                <a:gd name="T9" fmla="*/ 33 h 36"/>
                <a:gd name="T10" fmla="*/ 41 w 64"/>
                <a:gd name="T11" fmla="*/ 25 h 36"/>
                <a:gd name="T12" fmla="*/ 25 w 64"/>
                <a:gd name="T13" fmla="*/ 17 h 36"/>
                <a:gd name="T14" fmla="*/ 5 w 64"/>
                <a:gd name="T15" fmla="*/ 18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36">
                  <a:moveTo>
                    <a:pt x="5" y="21"/>
                  </a:moveTo>
                  <a:cubicBezTo>
                    <a:pt x="4" y="17"/>
                    <a:pt x="0" y="8"/>
                    <a:pt x="5" y="5"/>
                  </a:cubicBezTo>
                  <a:cubicBezTo>
                    <a:pt x="10" y="0"/>
                    <a:pt x="18" y="5"/>
                    <a:pt x="23" y="8"/>
                  </a:cubicBezTo>
                  <a:cubicBezTo>
                    <a:pt x="30" y="12"/>
                    <a:pt x="38" y="16"/>
                    <a:pt x="44" y="21"/>
                  </a:cubicBezTo>
                  <a:cubicBezTo>
                    <a:pt x="50" y="26"/>
                    <a:pt x="58" y="30"/>
                    <a:pt x="64" y="36"/>
                  </a:cubicBezTo>
                  <a:cubicBezTo>
                    <a:pt x="59" y="35"/>
                    <a:pt x="52" y="30"/>
                    <a:pt x="47" y="28"/>
                  </a:cubicBezTo>
                  <a:cubicBezTo>
                    <a:pt x="41" y="24"/>
                    <a:pt x="34" y="20"/>
                    <a:pt x="28" y="17"/>
                  </a:cubicBezTo>
                  <a:cubicBezTo>
                    <a:pt x="23" y="15"/>
                    <a:pt x="3" y="6"/>
                    <a:pt x="5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0" name="Freeform 1303">
              <a:extLst>
                <a:ext uri="{FF2B5EF4-FFF2-40B4-BE49-F238E27FC236}">
                  <a16:creationId xmlns:a16="http://schemas.microsoft.com/office/drawing/2014/main" id="{4291C031-C2A7-4A01-BB9F-F3E101094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621"/>
              <a:ext cx="29" cy="54"/>
            </a:xfrm>
            <a:custGeom>
              <a:avLst/>
              <a:gdLst>
                <a:gd name="T0" fmla="*/ 15 w 30"/>
                <a:gd name="T1" fmla="*/ 0 h 56"/>
                <a:gd name="T2" fmla="*/ 4 w 30"/>
                <a:gd name="T3" fmla="*/ 5 h 56"/>
                <a:gd name="T4" fmla="*/ 3 w 30"/>
                <a:gd name="T5" fmla="*/ 14 h 56"/>
                <a:gd name="T6" fmla="*/ 13 w 30"/>
                <a:gd name="T7" fmla="*/ 34 h 56"/>
                <a:gd name="T8" fmla="*/ 27 w 30"/>
                <a:gd name="T9" fmla="*/ 50 h 56"/>
                <a:gd name="T10" fmla="*/ 8 w 30"/>
                <a:gd name="T11" fmla="*/ 17 h 56"/>
                <a:gd name="T12" fmla="*/ 15 w 3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56">
                  <a:moveTo>
                    <a:pt x="18" y="0"/>
                  </a:moveTo>
                  <a:cubicBezTo>
                    <a:pt x="13" y="0"/>
                    <a:pt x="8" y="2"/>
                    <a:pt x="4" y="5"/>
                  </a:cubicBezTo>
                  <a:cubicBezTo>
                    <a:pt x="0" y="8"/>
                    <a:pt x="1" y="12"/>
                    <a:pt x="3" y="17"/>
                  </a:cubicBezTo>
                  <a:cubicBezTo>
                    <a:pt x="5" y="24"/>
                    <a:pt x="9" y="31"/>
                    <a:pt x="13" y="37"/>
                  </a:cubicBezTo>
                  <a:cubicBezTo>
                    <a:pt x="18" y="44"/>
                    <a:pt x="25" y="49"/>
                    <a:pt x="30" y="56"/>
                  </a:cubicBezTo>
                  <a:cubicBezTo>
                    <a:pt x="20" y="46"/>
                    <a:pt x="10" y="34"/>
                    <a:pt x="8" y="20"/>
                  </a:cubicBezTo>
                  <a:cubicBezTo>
                    <a:pt x="7" y="14"/>
                    <a:pt x="10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1" name="Freeform 1304">
              <a:extLst>
                <a:ext uri="{FF2B5EF4-FFF2-40B4-BE49-F238E27FC236}">
                  <a16:creationId xmlns:a16="http://schemas.microsoft.com/office/drawing/2014/main" id="{B9581C05-539C-4394-803E-7B0B4EE32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2706"/>
              <a:ext cx="193" cy="133"/>
            </a:xfrm>
            <a:custGeom>
              <a:avLst/>
              <a:gdLst>
                <a:gd name="T0" fmla="*/ 174 w 201"/>
                <a:gd name="T1" fmla="*/ 32 h 139"/>
                <a:gd name="T2" fmla="*/ 151 w 201"/>
                <a:gd name="T3" fmla="*/ 19 h 139"/>
                <a:gd name="T4" fmla="*/ 124 w 201"/>
                <a:gd name="T5" fmla="*/ 12 h 139"/>
                <a:gd name="T6" fmla="*/ 94 w 201"/>
                <a:gd name="T7" fmla="*/ 9 h 139"/>
                <a:gd name="T8" fmla="*/ 42 w 201"/>
                <a:gd name="T9" fmla="*/ 11 h 139"/>
                <a:gd name="T10" fmla="*/ 76 w 201"/>
                <a:gd name="T11" fmla="*/ 29 h 139"/>
                <a:gd name="T12" fmla="*/ 12 w 201"/>
                <a:gd name="T13" fmla="*/ 89 h 139"/>
                <a:gd name="T14" fmla="*/ 76 w 201"/>
                <a:gd name="T15" fmla="*/ 96 h 139"/>
                <a:gd name="T16" fmla="*/ 77 w 201"/>
                <a:gd name="T17" fmla="*/ 112 h 139"/>
                <a:gd name="T18" fmla="*/ 100 w 201"/>
                <a:gd name="T19" fmla="*/ 108 h 139"/>
                <a:gd name="T20" fmla="*/ 118 w 201"/>
                <a:gd name="T21" fmla="*/ 82 h 139"/>
                <a:gd name="T22" fmla="*/ 174 w 201"/>
                <a:gd name="T23" fmla="*/ 32 h 1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39">
                  <a:moveTo>
                    <a:pt x="196" y="37"/>
                  </a:moveTo>
                  <a:cubicBezTo>
                    <a:pt x="193" y="29"/>
                    <a:pt x="184" y="24"/>
                    <a:pt x="170" y="22"/>
                  </a:cubicBezTo>
                  <a:cubicBezTo>
                    <a:pt x="161" y="18"/>
                    <a:pt x="149" y="17"/>
                    <a:pt x="140" y="15"/>
                  </a:cubicBezTo>
                  <a:cubicBezTo>
                    <a:pt x="128" y="13"/>
                    <a:pt x="118" y="11"/>
                    <a:pt x="106" y="9"/>
                  </a:cubicBezTo>
                  <a:cubicBezTo>
                    <a:pt x="86" y="7"/>
                    <a:pt x="66" y="0"/>
                    <a:pt x="48" y="11"/>
                  </a:cubicBezTo>
                  <a:cubicBezTo>
                    <a:pt x="46" y="19"/>
                    <a:pt x="70" y="27"/>
                    <a:pt x="85" y="32"/>
                  </a:cubicBezTo>
                  <a:cubicBezTo>
                    <a:pt x="37" y="48"/>
                    <a:pt x="0" y="73"/>
                    <a:pt x="13" y="101"/>
                  </a:cubicBezTo>
                  <a:cubicBezTo>
                    <a:pt x="24" y="124"/>
                    <a:pt x="49" y="120"/>
                    <a:pt x="85" y="109"/>
                  </a:cubicBezTo>
                  <a:cubicBezTo>
                    <a:pt x="83" y="116"/>
                    <a:pt x="83" y="123"/>
                    <a:pt x="86" y="128"/>
                  </a:cubicBezTo>
                  <a:cubicBezTo>
                    <a:pt x="94" y="139"/>
                    <a:pt x="106" y="129"/>
                    <a:pt x="112" y="123"/>
                  </a:cubicBezTo>
                  <a:cubicBezTo>
                    <a:pt x="120" y="115"/>
                    <a:pt x="129" y="104"/>
                    <a:pt x="133" y="94"/>
                  </a:cubicBezTo>
                  <a:cubicBezTo>
                    <a:pt x="174" y="78"/>
                    <a:pt x="201" y="54"/>
                    <a:pt x="196" y="37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32" name="Freeform 1305">
              <a:extLst>
                <a:ext uri="{FF2B5EF4-FFF2-40B4-BE49-F238E27FC236}">
                  <a16:creationId xmlns:a16="http://schemas.microsoft.com/office/drawing/2014/main" id="{7660ED18-22C1-4A2C-AE0F-04CE5B0DF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787"/>
              <a:ext cx="73" cy="27"/>
            </a:xfrm>
            <a:custGeom>
              <a:avLst/>
              <a:gdLst>
                <a:gd name="T0" fmla="*/ 0 w 76"/>
                <a:gd name="T1" fmla="*/ 8 h 28"/>
                <a:gd name="T2" fmla="*/ 21 w 76"/>
                <a:gd name="T3" fmla="*/ 24 h 28"/>
                <a:gd name="T4" fmla="*/ 39 w 76"/>
                <a:gd name="T5" fmla="*/ 23 h 28"/>
                <a:gd name="T6" fmla="*/ 67 w 76"/>
                <a:gd name="T7" fmla="*/ 2 h 28"/>
                <a:gd name="T8" fmla="*/ 49 w 76"/>
                <a:gd name="T9" fmla="*/ 9 h 28"/>
                <a:gd name="T10" fmla="*/ 29 w 76"/>
                <a:gd name="T11" fmla="*/ 14 h 28"/>
                <a:gd name="T12" fmla="*/ 2 w 76"/>
                <a:gd name="T13" fmla="*/ 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8">
                  <a:moveTo>
                    <a:pt x="0" y="8"/>
                  </a:moveTo>
                  <a:cubicBezTo>
                    <a:pt x="5" y="18"/>
                    <a:pt x="13" y="25"/>
                    <a:pt x="24" y="27"/>
                  </a:cubicBezTo>
                  <a:cubicBezTo>
                    <a:pt x="31" y="28"/>
                    <a:pt x="38" y="27"/>
                    <a:pt x="45" y="26"/>
                  </a:cubicBezTo>
                  <a:cubicBezTo>
                    <a:pt x="58" y="23"/>
                    <a:pt x="71" y="16"/>
                    <a:pt x="76" y="2"/>
                  </a:cubicBezTo>
                  <a:cubicBezTo>
                    <a:pt x="71" y="0"/>
                    <a:pt x="60" y="7"/>
                    <a:pt x="55" y="9"/>
                  </a:cubicBezTo>
                  <a:cubicBezTo>
                    <a:pt x="47" y="11"/>
                    <a:pt x="40" y="14"/>
                    <a:pt x="32" y="14"/>
                  </a:cubicBezTo>
                  <a:cubicBezTo>
                    <a:pt x="21" y="14"/>
                    <a:pt x="12" y="7"/>
                    <a:pt x="2" y="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3" name="Freeform 1306">
              <a:extLst>
                <a:ext uri="{FF2B5EF4-FFF2-40B4-BE49-F238E27FC236}">
                  <a16:creationId xmlns:a16="http://schemas.microsoft.com/office/drawing/2014/main" id="{C880825E-6AB2-4705-A6B0-8A4A9003C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733"/>
              <a:ext cx="102" cy="97"/>
            </a:xfrm>
            <a:custGeom>
              <a:avLst/>
              <a:gdLst>
                <a:gd name="T0" fmla="*/ 1 w 107"/>
                <a:gd name="T1" fmla="*/ 79 h 101"/>
                <a:gd name="T2" fmla="*/ 1 w 107"/>
                <a:gd name="T3" fmla="*/ 79 h 101"/>
                <a:gd name="T4" fmla="*/ 10 w 107"/>
                <a:gd name="T5" fmla="*/ 86 h 101"/>
                <a:gd name="T6" fmla="*/ 22 w 107"/>
                <a:gd name="T7" fmla="*/ 77 h 101"/>
                <a:gd name="T8" fmla="*/ 29 w 107"/>
                <a:gd name="T9" fmla="*/ 63 h 101"/>
                <a:gd name="T10" fmla="*/ 43 w 107"/>
                <a:gd name="T11" fmla="*/ 51 h 101"/>
                <a:gd name="T12" fmla="*/ 73 w 107"/>
                <a:gd name="T13" fmla="*/ 32 h 101"/>
                <a:gd name="T14" fmla="*/ 88 w 107"/>
                <a:gd name="T15" fmla="*/ 9 h 101"/>
                <a:gd name="T16" fmla="*/ 75 w 107"/>
                <a:gd name="T17" fmla="*/ 0 h 101"/>
                <a:gd name="T18" fmla="*/ 78 w 107"/>
                <a:gd name="T19" fmla="*/ 11 h 101"/>
                <a:gd name="T20" fmla="*/ 65 w 107"/>
                <a:gd name="T21" fmla="*/ 26 h 101"/>
                <a:gd name="T22" fmla="*/ 38 w 107"/>
                <a:gd name="T23" fmla="*/ 44 h 101"/>
                <a:gd name="T24" fmla="*/ 29 w 107"/>
                <a:gd name="T25" fmla="*/ 53 h 101"/>
                <a:gd name="T26" fmla="*/ 19 w 107"/>
                <a:gd name="T27" fmla="*/ 67 h 101"/>
                <a:gd name="T28" fmla="*/ 2 w 107"/>
                <a:gd name="T29" fmla="*/ 80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01">
                  <a:moveTo>
                    <a:pt x="1" y="89"/>
                  </a:moveTo>
                  <a:cubicBezTo>
                    <a:pt x="1" y="89"/>
                    <a:pt x="2" y="87"/>
                    <a:pt x="1" y="88"/>
                  </a:cubicBezTo>
                  <a:cubicBezTo>
                    <a:pt x="0" y="96"/>
                    <a:pt x="6" y="101"/>
                    <a:pt x="12" y="98"/>
                  </a:cubicBezTo>
                  <a:cubicBezTo>
                    <a:pt x="17" y="95"/>
                    <a:pt x="21" y="90"/>
                    <a:pt x="25" y="86"/>
                  </a:cubicBezTo>
                  <a:cubicBezTo>
                    <a:pt x="28" y="81"/>
                    <a:pt x="31" y="77"/>
                    <a:pt x="33" y="72"/>
                  </a:cubicBezTo>
                  <a:cubicBezTo>
                    <a:pt x="37" y="65"/>
                    <a:pt x="42" y="62"/>
                    <a:pt x="49" y="57"/>
                  </a:cubicBezTo>
                  <a:cubicBezTo>
                    <a:pt x="60" y="49"/>
                    <a:pt x="73" y="43"/>
                    <a:pt x="85" y="35"/>
                  </a:cubicBezTo>
                  <a:cubicBezTo>
                    <a:pt x="92" y="30"/>
                    <a:pt x="107" y="20"/>
                    <a:pt x="102" y="9"/>
                  </a:cubicBezTo>
                  <a:cubicBezTo>
                    <a:pt x="100" y="4"/>
                    <a:pt x="92" y="0"/>
                    <a:pt x="87" y="0"/>
                  </a:cubicBezTo>
                  <a:cubicBezTo>
                    <a:pt x="89" y="3"/>
                    <a:pt x="91" y="7"/>
                    <a:pt x="90" y="11"/>
                  </a:cubicBezTo>
                  <a:cubicBezTo>
                    <a:pt x="88" y="18"/>
                    <a:pt x="80" y="25"/>
                    <a:pt x="74" y="29"/>
                  </a:cubicBezTo>
                  <a:cubicBezTo>
                    <a:pt x="64" y="36"/>
                    <a:pt x="55" y="44"/>
                    <a:pt x="44" y="50"/>
                  </a:cubicBezTo>
                  <a:cubicBezTo>
                    <a:pt x="40" y="53"/>
                    <a:pt x="36" y="55"/>
                    <a:pt x="32" y="59"/>
                  </a:cubicBezTo>
                  <a:cubicBezTo>
                    <a:pt x="27" y="63"/>
                    <a:pt x="25" y="70"/>
                    <a:pt x="22" y="76"/>
                  </a:cubicBezTo>
                  <a:cubicBezTo>
                    <a:pt x="20" y="80"/>
                    <a:pt x="7" y="99"/>
                    <a:pt x="2" y="9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4" name="Freeform 1307">
              <a:extLst>
                <a:ext uri="{FF2B5EF4-FFF2-40B4-BE49-F238E27FC236}">
                  <a16:creationId xmlns:a16="http://schemas.microsoft.com/office/drawing/2014/main" id="{6FE02E69-E729-4897-8E06-D9CF1F0C1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797"/>
              <a:ext cx="56" cy="17"/>
            </a:xfrm>
            <a:custGeom>
              <a:avLst/>
              <a:gdLst>
                <a:gd name="T0" fmla="*/ 0 w 59"/>
                <a:gd name="T1" fmla="*/ 0 h 18"/>
                <a:gd name="T2" fmla="*/ 9 w 59"/>
                <a:gd name="T3" fmla="*/ 12 h 18"/>
                <a:gd name="T4" fmla="*/ 25 w 59"/>
                <a:gd name="T5" fmla="*/ 15 h 18"/>
                <a:gd name="T6" fmla="*/ 39 w 59"/>
                <a:gd name="T7" fmla="*/ 9 h 18"/>
                <a:gd name="T8" fmla="*/ 50 w 59"/>
                <a:gd name="T9" fmla="*/ 3 h 18"/>
                <a:gd name="T10" fmla="*/ 22 w 59"/>
                <a:gd name="T11" fmla="*/ 9 h 18"/>
                <a:gd name="T12" fmla="*/ 1 w 59"/>
                <a:gd name="T13" fmla="*/ 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18">
                  <a:moveTo>
                    <a:pt x="0" y="0"/>
                  </a:moveTo>
                  <a:cubicBezTo>
                    <a:pt x="3" y="6"/>
                    <a:pt x="6" y="12"/>
                    <a:pt x="12" y="15"/>
                  </a:cubicBezTo>
                  <a:cubicBezTo>
                    <a:pt x="17" y="17"/>
                    <a:pt x="23" y="18"/>
                    <a:pt x="28" y="18"/>
                  </a:cubicBezTo>
                  <a:cubicBezTo>
                    <a:pt x="35" y="17"/>
                    <a:pt x="40" y="15"/>
                    <a:pt x="45" y="12"/>
                  </a:cubicBezTo>
                  <a:cubicBezTo>
                    <a:pt x="50" y="10"/>
                    <a:pt x="56" y="7"/>
                    <a:pt x="59" y="3"/>
                  </a:cubicBezTo>
                  <a:cubicBezTo>
                    <a:pt x="47" y="9"/>
                    <a:pt x="37" y="9"/>
                    <a:pt x="25" y="9"/>
                  </a:cubicBezTo>
                  <a:cubicBezTo>
                    <a:pt x="15" y="8"/>
                    <a:pt x="7" y="9"/>
                    <a:pt x="1" y="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5" name="Freeform 1308">
              <a:extLst>
                <a:ext uri="{FF2B5EF4-FFF2-40B4-BE49-F238E27FC236}">
                  <a16:creationId xmlns:a16="http://schemas.microsoft.com/office/drawing/2014/main" id="{56A0474D-91FA-4D56-8519-CEF5D84CC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739"/>
              <a:ext cx="42" cy="44"/>
            </a:xfrm>
            <a:custGeom>
              <a:avLst/>
              <a:gdLst>
                <a:gd name="T0" fmla="*/ 35 w 43"/>
                <a:gd name="T1" fmla="*/ 0 h 46"/>
                <a:gd name="T2" fmla="*/ 40 w 43"/>
                <a:gd name="T3" fmla="*/ 11 h 46"/>
                <a:gd name="T4" fmla="*/ 33 w 43"/>
                <a:gd name="T5" fmla="*/ 19 h 46"/>
                <a:gd name="T6" fmla="*/ 18 w 43"/>
                <a:gd name="T7" fmla="*/ 31 h 46"/>
                <a:gd name="T8" fmla="*/ 0 w 43"/>
                <a:gd name="T9" fmla="*/ 40 h 46"/>
                <a:gd name="T10" fmla="*/ 19 w 43"/>
                <a:gd name="T11" fmla="*/ 26 h 46"/>
                <a:gd name="T12" fmla="*/ 29 w 43"/>
                <a:gd name="T13" fmla="*/ 14 h 46"/>
                <a:gd name="T14" fmla="*/ 36 w 43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38" y="0"/>
                  </a:moveTo>
                  <a:cubicBezTo>
                    <a:pt x="42" y="1"/>
                    <a:pt x="43" y="6"/>
                    <a:pt x="43" y="11"/>
                  </a:cubicBezTo>
                  <a:cubicBezTo>
                    <a:pt x="43" y="16"/>
                    <a:pt x="39" y="19"/>
                    <a:pt x="36" y="22"/>
                  </a:cubicBezTo>
                  <a:cubicBezTo>
                    <a:pt x="31" y="27"/>
                    <a:pt x="24" y="30"/>
                    <a:pt x="18" y="34"/>
                  </a:cubicBezTo>
                  <a:cubicBezTo>
                    <a:pt x="12" y="38"/>
                    <a:pt x="6" y="42"/>
                    <a:pt x="0" y="46"/>
                  </a:cubicBezTo>
                  <a:cubicBezTo>
                    <a:pt x="7" y="41"/>
                    <a:pt x="13" y="34"/>
                    <a:pt x="19" y="29"/>
                  </a:cubicBezTo>
                  <a:cubicBezTo>
                    <a:pt x="24" y="25"/>
                    <a:pt x="28" y="21"/>
                    <a:pt x="32" y="17"/>
                  </a:cubicBezTo>
                  <a:cubicBezTo>
                    <a:pt x="37" y="12"/>
                    <a:pt x="39" y="6"/>
                    <a:pt x="39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6" name="Freeform 1309">
              <a:extLst>
                <a:ext uri="{FF2B5EF4-FFF2-40B4-BE49-F238E27FC236}">
                  <a16:creationId xmlns:a16="http://schemas.microsoft.com/office/drawing/2014/main" id="{61A5BA5E-3213-48F9-8C85-0C4EAC56E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807"/>
              <a:ext cx="26" cy="21"/>
            </a:xfrm>
            <a:custGeom>
              <a:avLst/>
              <a:gdLst>
                <a:gd name="T0" fmla="*/ 0 w 27"/>
                <a:gd name="T1" fmla="*/ 11 h 22"/>
                <a:gd name="T2" fmla="*/ 6 w 27"/>
                <a:gd name="T3" fmla="*/ 17 h 22"/>
                <a:gd name="T4" fmla="*/ 13 w 27"/>
                <a:gd name="T5" fmla="*/ 15 h 22"/>
                <a:gd name="T6" fmla="*/ 18 w 27"/>
                <a:gd name="T7" fmla="*/ 10 h 22"/>
                <a:gd name="T8" fmla="*/ 24 w 27"/>
                <a:gd name="T9" fmla="*/ 0 h 22"/>
                <a:gd name="T10" fmla="*/ 13 w 27"/>
                <a:gd name="T11" fmla="*/ 11 h 22"/>
                <a:gd name="T12" fmla="*/ 2 w 27"/>
                <a:gd name="T13" fmla="*/ 1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0" y="14"/>
                  </a:moveTo>
                  <a:cubicBezTo>
                    <a:pt x="2" y="15"/>
                    <a:pt x="3" y="19"/>
                    <a:pt x="6" y="20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6"/>
                    <a:pt x="19" y="13"/>
                    <a:pt x="21" y="10"/>
                  </a:cubicBezTo>
                  <a:cubicBezTo>
                    <a:pt x="23" y="7"/>
                    <a:pt x="26" y="3"/>
                    <a:pt x="27" y="0"/>
                  </a:cubicBezTo>
                  <a:cubicBezTo>
                    <a:pt x="25" y="5"/>
                    <a:pt x="18" y="11"/>
                    <a:pt x="13" y="14"/>
                  </a:cubicBezTo>
                  <a:cubicBezTo>
                    <a:pt x="10" y="16"/>
                    <a:pt x="6" y="17"/>
                    <a:pt x="2" y="1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7" name="Freeform 1310">
              <a:extLst>
                <a:ext uri="{FF2B5EF4-FFF2-40B4-BE49-F238E27FC236}">
                  <a16:creationId xmlns:a16="http://schemas.microsoft.com/office/drawing/2014/main" id="{2569C82F-8EE3-4B83-A2A1-3EE2BA74C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712"/>
              <a:ext cx="71" cy="13"/>
            </a:xfrm>
            <a:custGeom>
              <a:avLst/>
              <a:gdLst>
                <a:gd name="T0" fmla="*/ 6 w 74"/>
                <a:gd name="T1" fmla="*/ 9 h 14"/>
                <a:gd name="T2" fmla="*/ 1 w 74"/>
                <a:gd name="T3" fmla="*/ 6 h 14"/>
                <a:gd name="T4" fmla="*/ 33 w 74"/>
                <a:gd name="T5" fmla="*/ 4 h 14"/>
                <a:gd name="T6" fmla="*/ 65 w 74"/>
                <a:gd name="T7" fmla="*/ 8 h 14"/>
                <a:gd name="T8" fmla="*/ 34 w 74"/>
                <a:gd name="T9" fmla="*/ 7 h 14"/>
                <a:gd name="T10" fmla="*/ 16 w 74"/>
                <a:gd name="T11" fmla="*/ 7 h 14"/>
                <a:gd name="T12" fmla="*/ 8 w 74"/>
                <a:gd name="T13" fmla="*/ 10 h 14"/>
                <a:gd name="T14" fmla="*/ 7 w 74"/>
                <a:gd name="T15" fmla="*/ 9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4">
                  <a:moveTo>
                    <a:pt x="6" y="12"/>
                  </a:moveTo>
                  <a:cubicBezTo>
                    <a:pt x="4" y="12"/>
                    <a:pt x="0" y="9"/>
                    <a:pt x="1" y="6"/>
                  </a:cubicBezTo>
                  <a:cubicBezTo>
                    <a:pt x="12" y="0"/>
                    <a:pt x="24" y="2"/>
                    <a:pt x="36" y="4"/>
                  </a:cubicBezTo>
                  <a:cubicBezTo>
                    <a:pt x="49" y="6"/>
                    <a:pt x="62" y="7"/>
                    <a:pt x="74" y="11"/>
                  </a:cubicBezTo>
                  <a:cubicBezTo>
                    <a:pt x="63" y="14"/>
                    <a:pt x="48" y="12"/>
                    <a:pt x="37" y="10"/>
                  </a:cubicBezTo>
                  <a:cubicBezTo>
                    <a:pt x="31" y="9"/>
                    <a:pt x="25" y="7"/>
                    <a:pt x="19" y="7"/>
                  </a:cubicBezTo>
                  <a:cubicBezTo>
                    <a:pt x="16" y="7"/>
                    <a:pt x="4" y="7"/>
                    <a:pt x="8" y="13"/>
                  </a:cubicBezTo>
                  <a:cubicBezTo>
                    <a:pt x="7" y="13"/>
                    <a:pt x="7" y="13"/>
                    <a:pt x="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8" name="Freeform 1311">
              <a:extLst>
                <a:ext uri="{FF2B5EF4-FFF2-40B4-BE49-F238E27FC236}">
                  <a16:creationId xmlns:a16="http://schemas.microsoft.com/office/drawing/2014/main" id="{4A854998-D70E-4B4B-BCD8-3E94946A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751"/>
              <a:ext cx="49" cy="41"/>
            </a:xfrm>
            <a:custGeom>
              <a:avLst/>
              <a:gdLst>
                <a:gd name="T0" fmla="*/ 45 w 51"/>
                <a:gd name="T1" fmla="*/ 0 h 43"/>
                <a:gd name="T2" fmla="*/ 16 w 51"/>
                <a:gd name="T3" fmla="*/ 15 h 43"/>
                <a:gd name="T4" fmla="*/ 10 w 51"/>
                <a:gd name="T5" fmla="*/ 37 h 43"/>
                <a:gd name="T6" fmla="*/ 22 w 51"/>
                <a:gd name="T7" fmla="*/ 13 h 43"/>
                <a:gd name="T8" fmla="*/ 35 w 51"/>
                <a:gd name="T9" fmla="*/ 6 h 43"/>
                <a:gd name="T10" fmla="*/ 44 w 51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43">
                  <a:moveTo>
                    <a:pt x="51" y="0"/>
                  </a:moveTo>
                  <a:cubicBezTo>
                    <a:pt x="40" y="2"/>
                    <a:pt x="27" y="11"/>
                    <a:pt x="19" y="18"/>
                  </a:cubicBezTo>
                  <a:cubicBezTo>
                    <a:pt x="15" y="22"/>
                    <a:pt x="0" y="38"/>
                    <a:pt x="10" y="43"/>
                  </a:cubicBezTo>
                  <a:cubicBezTo>
                    <a:pt x="8" y="33"/>
                    <a:pt x="19" y="22"/>
                    <a:pt x="25" y="16"/>
                  </a:cubicBezTo>
                  <a:cubicBezTo>
                    <a:pt x="30" y="12"/>
                    <a:pt x="35" y="9"/>
                    <a:pt x="39" y="6"/>
                  </a:cubicBezTo>
                  <a:cubicBezTo>
                    <a:pt x="43" y="4"/>
                    <a:pt x="47" y="1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9" name="Freeform 1312">
              <a:extLst>
                <a:ext uri="{FF2B5EF4-FFF2-40B4-BE49-F238E27FC236}">
                  <a16:creationId xmlns:a16="http://schemas.microsoft.com/office/drawing/2014/main" id="{0401A99A-CF46-4FC3-9B31-DD23037A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789"/>
              <a:ext cx="9" cy="24"/>
            </a:xfrm>
            <a:custGeom>
              <a:avLst/>
              <a:gdLst>
                <a:gd name="T0" fmla="*/ 5 w 10"/>
                <a:gd name="T1" fmla="*/ 1 h 25"/>
                <a:gd name="T2" fmla="*/ 0 w 10"/>
                <a:gd name="T3" fmla="*/ 22 h 25"/>
                <a:gd name="T4" fmla="*/ 5 w 10"/>
                <a:gd name="T5" fmla="*/ 12 h 25"/>
                <a:gd name="T6" fmla="*/ 5 w 10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5">
                  <a:moveTo>
                    <a:pt x="6" y="1"/>
                  </a:moveTo>
                  <a:cubicBezTo>
                    <a:pt x="6" y="10"/>
                    <a:pt x="3" y="17"/>
                    <a:pt x="0" y="25"/>
                  </a:cubicBezTo>
                  <a:cubicBezTo>
                    <a:pt x="2" y="20"/>
                    <a:pt x="6" y="17"/>
                    <a:pt x="8" y="12"/>
                  </a:cubicBezTo>
                  <a:cubicBezTo>
                    <a:pt x="10" y="7"/>
                    <a:pt x="9" y="4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0" name="Freeform 1313">
              <a:extLst>
                <a:ext uri="{FF2B5EF4-FFF2-40B4-BE49-F238E27FC236}">
                  <a16:creationId xmlns:a16="http://schemas.microsoft.com/office/drawing/2014/main" id="{7FB20633-3A19-4ED6-90FF-3F75F2AD6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564"/>
              <a:ext cx="169" cy="121"/>
            </a:xfrm>
            <a:custGeom>
              <a:avLst/>
              <a:gdLst>
                <a:gd name="T0" fmla="*/ 137 w 177"/>
                <a:gd name="T1" fmla="*/ 63 h 126"/>
                <a:gd name="T2" fmla="*/ 125 w 177"/>
                <a:gd name="T3" fmla="*/ 63 h 126"/>
                <a:gd name="T4" fmla="*/ 134 w 177"/>
                <a:gd name="T5" fmla="*/ 35 h 126"/>
                <a:gd name="T6" fmla="*/ 71 w 177"/>
                <a:gd name="T7" fmla="*/ 34 h 126"/>
                <a:gd name="T8" fmla="*/ 71 w 177"/>
                <a:gd name="T9" fmla="*/ 20 h 126"/>
                <a:gd name="T10" fmla="*/ 68 w 177"/>
                <a:gd name="T11" fmla="*/ 5 h 126"/>
                <a:gd name="T12" fmla="*/ 32 w 177"/>
                <a:gd name="T13" fmla="*/ 33 h 126"/>
                <a:gd name="T14" fmla="*/ 19 w 177"/>
                <a:gd name="T15" fmla="*/ 63 h 126"/>
                <a:gd name="T16" fmla="*/ 4 w 177"/>
                <a:gd name="T17" fmla="*/ 97 h 126"/>
                <a:gd name="T18" fmla="*/ 80 w 177"/>
                <a:gd name="T19" fmla="*/ 93 h 126"/>
                <a:gd name="T20" fmla="*/ 115 w 177"/>
                <a:gd name="T21" fmla="*/ 87 h 126"/>
                <a:gd name="T22" fmla="*/ 137 w 177"/>
                <a:gd name="T23" fmla="*/ 63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26">
                  <a:moveTo>
                    <a:pt x="157" y="72"/>
                  </a:moveTo>
                  <a:cubicBezTo>
                    <a:pt x="153" y="71"/>
                    <a:pt x="149" y="72"/>
                    <a:pt x="144" y="72"/>
                  </a:cubicBezTo>
                  <a:cubicBezTo>
                    <a:pt x="158" y="59"/>
                    <a:pt x="164" y="47"/>
                    <a:pt x="154" y="40"/>
                  </a:cubicBezTo>
                  <a:cubicBezTo>
                    <a:pt x="146" y="34"/>
                    <a:pt x="116" y="28"/>
                    <a:pt x="82" y="38"/>
                  </a:cubicBezTo>
                  <a:cubicBezTo>
                    <a:pt x="80" y="33"/>
                    <a:pt x="80" y="30"/>
                    <a:pt x="81" y="23"/>
                  </a:cubicBezTo>
                  <a:cubicBezTo>
                    <a:pt x="82" y="16"/>
                    <a:pt x="86" y="7"/>
                    <a:pt x="78" y="5"/>
                  </a:cubicBezTo>
                  <a:cubicBezTo>
                    <a:pt x="63" y="0"/>
                    <a:pt x="43" y="25"/>
                    <a:pt x="38" y="36"/>
                  </a:cubicBezTo>
                  <a:cubicBezTo>
                    <a:pt x="32" y="46"/>
                    <a:pt x="26" y="59"/>
                    <a:pt x="22" y="72"/>
                  </a:cubicBezTo>
                  <a:cubicBezTo>
                    <a:pt x="7" y="86"/>
                    <a:pt x="0" y="100"/>
                    <a:pt x="4" y="109"/>
                  </a:cubicBezTo>
                  <a:cubicBezTo>
                    <a:pt x="12" y="126"/>
                    <a:pt x="51" y="124"/>
                    <a:pt x="92" y="105"/>
                  </a:cubicBezTo>
                  <a:cubicBezTo>
                    <a:pt x="106" y="103"/>
                    <a:pt x="119" y="103"/>
                    <a:pt x="132" y="99"/>
                  </a:cubicBezTo>
                  <a:cubicBezTo>
                    <a:pt x="141" y="97"/>
                    <a:pt x="177" y="79"/>
                    <a:pt x="157" y="72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41" name="Freeform 1314">
              <a:extLst>
                <a:ext uri="{FF2B5EF4-FFF2-40B4-BE49-F238E27FC236}">
                  <a16:creationId xmlns:a16="http://schemas.microsoft.com/office/drawing/2014/main" id="{5CD45954-8897-4169-9618-8F6FCF558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633"/>
              <a:ext cx="25" cy="5"/>
            </a:xfrm>
            <a:custGeom>
              <a:avLst/>
              <a:gdLst>
                <a:gd name="T0" fmla="*/ 23 w 26"/>
                <a:gd name="T1" fmla="*/ 0 h 5"/>
                <a:gd name="T2" fmla="*/ 0 w 26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cubicBezTo>
                    <a:pt x="17" y="0"/>
                    <a:pt x="9" y="4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2" name="Freeform 1315">
              <a:extLst>
                <a:ext uri="{FF2B5EF4-FFF2-40B4-BE49-F238E27FC236}">
                  <a16:creationId xmlns:a16="http://schemas.microsoft.com/office/drawing/2014/main" id="{576834BB-3410-4E5F-B5C4-9A3923FF6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641"/>
              <a:ext cx="78" cy="26"/>
            </a:xfrm>
            <a:custGeom>
              <a:avLst/>
              <a:gdLst>
                <a:gd name="T0" fmla="*/ 10 w 81"/>
                <a:gd name="T1" fmla="*/ 24 h 27"/>
                <a:gd name="T2" fmla="*/ 23 w 81"/>
                <a:gd name="T3" fmla="*/ 19 h 27"/>
                <a:gd name="T4" fmla="*/ 39 w 81"/>
                <a:gd name="T5" fmla="*/ 15 h 27"/>
                <a:gd name="T6" fmla="*/ 72 w 81"/>
                <a:gd name="T7" fmla="*/ 4 h 27"/>
                <a:gd name="T8" fmla="*/ 52 w 81"/>
                <a:gd name="T9" fmla="*/ 5 h 27"/>
                <a:gd name="T10" fmla="*/ 35 w 81"/>
                <a:gd name="T11" fmla="*/ 7 h 27"/>
                <a:gd name="T12" fmla="*/ 0 w 81"/>
                <a:gd name="T13" fmla="*/ 21 h 27"/>
                <a:gd name="T14" fmla="*/ 11 w 81"/>
                <a:gd name="T15" fmla="*/ 2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7">
                  <a:moveTo>
                    <a:pt x="10" y="27"/>
                  </a:moveTo>
                  <a:cubicBezTo>
                    <a:pt x="14" y="24"/>
                    <a:pt x="20" y="23"/>
                    <a:pt x="26" y="22"/>
                  </a:cubicBezTo>
                  <a:cubicBezTo>
                    <a:pt x="33" y="21"/>
                    <a:pt x="39" y="20"/>
                    <a:pt x="45" y="18"/>
                  </a:cubicBezTo>
                  <a:cubicBezTo>
                    <a:pt x="54" y="16"/>
                    <a:pt x="78" y="13"/>
                    <a:pt x="81" y="4"/>
                  </a:cubicBezTo>
                  <a:cubicBezTo>
                    <a:pt x="75" y="0"/>
                    <a:pt x="64" y="4"/>
                    <a:pt x="58" y="5"/>
                  </a:cubicBezTo>
                  <a:cubicBezTo>
                    <a:pt x="51" y="7"/>
                    <a:pt x="46" y="8"/>
                    <a:pt x="38" y="7"/>
                  </a:cubicBezTo>
                  <a:cubicBezTo>
                    <a:pt x="24" y="5"/>
                    <a:pt x="11" y="18"/>
                    <a:pt x="0" y="24"/>
                  </a:cubicBezTo>
                  <a:cubicBezTo>
                    <a:pt x="3" y="26"/>
                    <a:pt x="8" y="27"/>
                    <a:pt x="11" y="26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3" name="Freeform 1316">
              <a:extLst>
                <a:ext uri="{FF2B5EF4-FFF2-40B4-BE49-F238E27FC236}">
                  <a16:creationId xmlns:a16="http://schemas.microsoft.com/office/drawing/2014/main" id="{07892003-09FA-4084-BD2D-9BB3AFD63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644"/>
              <a:ext cx="38" cy="16"/>
            </a:xfrm>
            <a:custGeom>
              <a:avLst/>
              <a:gdLst>
                <a:gd name="T0" fmla="*/ 28 w 40"/>
                <a:gd name="T1" fmla="*/ 0 h 17"/>
                <a:gd name="T2" fmla="*/ 21 w 40"/>
                <a:gd name="T3" fmla="*/ 8 h 17"/>
                <a:gd name="T4" fmla="*/ 0 w 40"/>
                <a:gd name="T5" fmla="*/ 14 h 17"/>
                <a:gd name="T6" fmla="*/ 19 w 40"/>
                <a:gd name="T7" fmla="*/ 8 h 17"/>
                <a:gd name="T8" fmla="*/ 28 w 40"/>
                <a:gd name="T9" fmla="*/ 0 h 17"/>
                <a:gd name="T10" fmla="*/ 28 w 4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7">
                  <a:moveTo>
                    <a:pt x="32" y="0"/>
                  </a:moveTo>
                  <a:cubicBezTo>
                    <a:pt x="40" y="2"/>
                    <a:pt x="26" y="9"/>
                    <a:pt x="24" y="10"/>
                  </a:cubicBezTo>
                  <a:cubicBezTo>
                    <a:pt x="17" y="14"/>
                    <a:pt x="8" y="16"/>
                    <a:pt x="0" y="17"/>
                  </a:cubicBezTo>
                  <a:cubicBezTo>
                    <a:pt x="7" y="12"/>
                    <a:pt x="15" y="11"/>
                    <a:pt x="22" y="8"/>
                  </a:cubicBezTo>
                  <a:cubicBezTo>
                    <a:pt x="25" y="7"/>
                    <a:pt x="33" y="4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4" name="Freeform 1317">
              <a:extLst>
                <a:ext uri="{FF2B5EF4-FFF2-40B4-BE49-F238E27FC236}">
                  <a16:creationId xmlns:a16="http://schemas.microsoft.com/office/drawing/2014/main" id="{5C46530B-0E2F-4706-999D-3051F35EB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572"/>
              <a:ext cx="37" cy="30"/>
            </a:xfrm>
            <a:custGeom>
              <a:avLst/>
              <a:gdLst>
                <a:gd name="T0" fmla="*/ 0 w 39"/>
                <a:gd name="T1" fmla="*/ 28 h 31"/>
                <a:gd name="T2" fmla="*/ 21 w 39"/>
                <a:gd name="T3" fmla="*/ 4 h 31"/>
                <a:gd name="T4" fmla="*/ 31 w 39"/>
                <a:gd name="T5" fmla="*/ 4 h 31"/>
                <a:gd name="T6" fmla="*/ 29 w 39"/>
                <a:gd name="T7" fmla="*/ 16 h 31"/>
                <a:gd name="T8" fmla="*/ 27 w 39"/>
                <a:gd name="T9" fmla="*/ 8 h 31"/>
                <a:gd name="T10" fmla="*/ 16 w 39"/>
                <a:gd name="T11" fmla="*/ 14 h 31"/>
                <a:gd name="T12" fmla="*/ 9 w 39"/>
                <a:gd name="T13" fmla="*/ 19 h 31"/>
                <a:gd name="T14" fmla="*/ 3 w 39"/>
                <a:gd name="T15" fmla="*/ 27 h 31"/>
                <a:gd name="T16" fmla="*/ 2 w 39"/>
                <a:gd name="T17" fmla="*/ 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1">
                  <a:moveTo>
                    <a:pt x="0" y="31"/>
                  </a:moveTo>
                  <a:cubicBezTo>
                    <a:pt x="4" y="22"/>
                    <a:pt x="15" y="9"/>
                    <a:pt x="24" y="4"/>
                  </a:cubicBezTo>
                  <a:cubicBezTo>
                    <a:pt x="27" y="1"/>
                    <a:pt x="34" y="0"/>
                    <a:pt x="37" y="4"/>
                  </a:cubicBezTo>
                  <a:cubicBezTo>
                    <a:pt x="39" y="7"/>
                    <a:pt x="37" y="17"/>
                    <a:pt x="35" y="19"/>
                  </a:cubicBezTo>
                  <a:cubicBezTo>
                    <a:pt x="35" y="15"/>
                    <a:pt x="36" y="9"/>
                    <a:pt x="31" y="8"/>
                  </a:cubicBezTo>
                  <a:cubicBezTo>
                    <a:pt x="27" y="6"/>
                    <a:pt x="23" y="12"/>
                    <a:pt x="19" y="14"/>
                  </a:cubicBezTo>
                  <a:cubicBezTo>
                    <a:pt x="16" y="17"/>
                    <a:pt x="12" y="19"/>
                    <a:pt x="9" y="22"/>
                  </a:cubicBezTo>
                  <a:cubicBezTo>
                    <a:pt x="7" y="24"/>
                    <a:pt x="5" y="28"/>
                    <a:pt x="3" y="30"/>
                  </a:cubicBezTo>
                  <a:cubicBezTo>
                    <a:pt x="3" y="31"/>
                    <a:pt x="2" y="31"/>
                    <a:pt x="2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5" name="Freeform 1318">
              <a:extLst>
                <a:ext uri="{FF2B5EF4-FFF2-40B4-BE49-F238E27FC236}">
                  <a16:creationId xmlns:a16="http://schemas.microsoft.com/office/drawing/2014/main" id="{9B022D7C-B27E-4A8A-AA25-D8FECC375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599"/>
              <a:ext cx="40" cy="30"/>
            </a:xfrm>
            <a:custGeom>
              <a:avLst/>
              <a:gdLst>
                <a:gd name="T0" fmla="*/ 1 w 42"/>
                <a:gd name="T1" fmla="*/ 6 h 31"/>
                <a:gd name="T2" fmla="*/ 28 w 42"/>
                <a:gd name="T3" fmla="*/ 10 h 31"/>
                <a:gd name="T4" fmla="*/ 21 w 42"/>
                <a:gd name="T5" fmla="*/ 28 h 31"/>
                <a:gd name="T6" fmla="*/ 22 w 42"/>
                <a:gd name="T7" fmla="*/ 11 h 31"/>
                <a:gd name="T8" fmla="*/ 0 w 42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1" y="6"/>
                  </a:moveTo>
                  <a:cubicBezTo>
                    <a:pt x="6" y="0"/>
                    <a:pt x="26" y="7"/>
                    <a:pt x="31" y="10"/>
                  </a:cubicBezTo>
                  <a:cubicBezTo>
                    <a:pt x="42" y="15"/>
                    <a:pt x="32" y="28"/>
                    <a:pt x="24" y="31"/>
                  </a:cubicBezTo>
                  <a:cubicBezTo>
                    <a:pt x="30" y="24"/>
                    <a:pt x="36" y="17"/>
                    <a:pt x="25" y="11"/>
                  </a:cubicBezTo>
                  <a:cubicBezTo>
                    <a:pt x="17" y="8"/>
                    <a:pt x="8" y="9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6" name="Freeform 1319">
              <a:extLst>
                <a:ext uri="{FF2B5EF4-FFF2-40B4-BE49-F238E27FC236}">
                  <a16:creationId xmlns:a16="http://schemas.microsoft.com/office/drawing/2014/main" id="{05B5C39C-FC91-48C6-AE4E-E7140EF7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641"/>
              <a:ext cx="350" cy="225"/>
            </a:xfrm>
            <a:custGeom>
              <a:avLst/>
              <a:gdLst>
                <a:gd name="T0" fmla="*/ 310 w 365"/>
                <a:gd name="T1" fmla="*/ 146 h 235"/>
                <a:gd name="T2" fmla="*/ 138 w 365"/>
                <a:gd name="T3" fmla="*/ 183 h 235"/>
                <a:gd name="T4" fmla="*/ 12 w 365"/>
                <a:gd name="T5" fmla="*/ 59 h 235"/>
                <a:gd name="T6" fmla="*/ 184 w 365"/>
                <a:gd name="T7" fmla="*/ 24 h 235"/>
                <a:gd name="T8" fmla="*/ 310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1" y="166"/>
                  </a:moveTo>
                  <a:cubicBezTo>
                    <a:pt x="336" y="216"/>
                    <a:pt x="249" y="235"/>
                    <a:pt x="156" y="208"/>
                  </a:cubicBezTo>
                  <a:cubicBezTo>
                    <a:pt x="64" y="181"/>
                    <a:pt x="0" y="118"/>
                    <a:pt x="15" y="68"/>
                  </a:cubicBezTo>
                  <a:cubicBezTo>
                    <a:pt x="30" y="18"/>
                    <a:pt x="117" y="0"/>
                    <a:pt x="209" y="27"/>
                  </a:cubicBezTo>
                  <a:cubicBezTo>
                    <a:pt x="302" y="54"/>
                    <a:pt x="365" y="116"/>
                    <a:pt x="351" y="16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7" name="Freeform 1320">
              <a:extLst>
                <a:ext uri="{FF2B5EF4-FFF2-40B4-BE49-F238E27FC236}">
                  <a16:creationId xmlns:a16="http://schemas.microsoft.com/office/drawing/2014/main" id="{8B9AD8BF-F9A8-43BB-990C-A11761B7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13"/>
              <a:ext cx="334" cy="153"/>
            </a:xfrm>
            <a:custGeom>
              <a:avLst/>
              <a:gdLst>
                <a:gd name="T0" fmla="*/ 303 w 348"/>
                <a:gd name="T1" fmla="*/ 51 h 160"/>
                <a:gd name="T2" fmla="*/ 302 w 348"/>
                <a:gd name="T3" fmla="*/ 55 h 160"/>
                <a:gd name="T4" fmla="*/ 131 w 348"/>
                <a:gd name="T5" fmla="*/ 92 h 160"/>
                <a:gd name="T6" fmla="*/ 8 w 348"/>
                <a:gd name="T7" fmla="*/ 0 h 160"/>
                <a:gd name="T8" fmla="*/ 132 w 348"/>
                <a:gd name="T9" fmla="*/ 116 h 160"/>
                <a:gd name="T10" fmla="*/ 305 w 348"/>
                <a:gd name="T11" fmla="*/ 79 h 160"/>
                <a:gd name="T12" fmla="*/ 303 w 348"/>
                <a:gd name="T13" fmla="*/ 51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8" h="160">
                  <a:moveTo>
                    <a:pt x="343" y="57"/>
                  </a:moveTo>
                  <a:cubicBezTo>
                    <a:pt x="343" y="59"/>
                    <a:pt x="343" y="61"/>
                    <a:pt x="342" y="63"/>
                  </a:cubicBezTo>
                  <a:cubicBezTo>
                    <a:pt x="327" y="113"/>
                    <a:pt x="241" y="132"/>
                    <a:pt x="148" y="105"/>
                  </a:cubicBezTo>
                  <a:cubicBezTo>
                    <a:pt x="76" y="84"/>
                    <a:pt x="21" y="41"/>
                    <a:pt x="8" y="0"/>
                  </a:cubicBezTo>
                  <a:cubicBezTo>
                    <a:pt x="0" y="49"/>
                    <a:pt x="62" y="107"/>
                    <a:pt x="150" y="133"/>
                  </a:cubicBezTo>
                  <a:cubicBezTo>
                    <a:pt x="243" y="160"/>
                    <a:pt x="330" y="141"/>
                    <a:pt x="345" y="91"/>
                  </a:cubicBezTo>
                  <a:cubicBezTo>
                    <a:pt x="348" y="80"/>
                    <a:pt x="347" y="69"/>
                    <a:pt x="343" y="5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8" name="Freeform 1321">
              <a:extLst>
                <a:ext uri="{FF2B5EF4-FFF2-40B4-BE49-F238E27FC236}">
                  <a16:creationId xmlns:a16="http://schemas.microsoft.com/office/drawing/2014/main" id="{B751B148-6B39-46B1-943D-47D53A41B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641"/>
              <a:ext cx="350" cy="225"/>
            </a:xfrm>
            <a:custGeom>
              <a:avLst/>
              <a:gdLst>
                <a:gd name="T0" fmla="*/ 309 w 365"/>
                <a:gd name="T1" fmla="*/ 146 h 235"/>
                <a:gd name="T2" fmla="*/ 138 w 365"/>
                <a:gd name="T3" fmla="*/ 183 h 235"/>
                <a:gd name="T4" fmla="*/ 12 w 365"/>
                <a:gd name="T5" fmla="*/ 59 h 235"/>
                <a:gd name="T6" fmla="*/ 184 w 365"/>
                <a:gd name="T7" fmla="*/ 24 h 235"/>
                <a:gd name="T8" fmla="*/ 309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6"/>
                  </a:moveTo>
                  <a:cubicBezTo>
                    <a:pt x="336" y="216"/>
                    <a:pt x="249" y="235"/>
                    <a:pt x="156" y="208"/>
                  </a:cubicBezTo>
                  <a:cubicBezTo>
                    <a:pt x="63" y="181"/>
                    <a:pt x="0" y="118"/>
                    <a:pt x="15" y="68"/>
                  </a:cubicBezTo>
                  <a:cubicBezTo>
                    <a:pt x="29" y="18"/>
                    <a:pt x="116" y="0"/>
                    <a:pt x="209" y="27"/>
                  </a:cubicBezTo>
                  <a:cubicBezTo>
                    <a:pt x="302" y="54"/>
                    <a:pt x="365" y="116"/>
                    <a:pt x="350" y="16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9" name="Freeform 1322">
              <a:extLst>
                <a:ext uri="{FF2B5EF4-FFF2-40B4-BE49-F238E27FC236}">
                  <a16:creationId xmlns:a16="http://schemas.microsoft.com/office/drawing/2014/main" id="{0BA612E4-9CEA-42A2-80F8-9540189D2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693"/>
              <a:ext cx="175" cy="72"/>
            </a:xfrm>
            <a:custGeom>
              <a:avLst/>
              <a:gdLst>
                <a:gd name="T0" fmla="*/ 13 w 182"/>
                <a:gd name="T1" fmla="*/ 52 h 75"/>
                <a:gd name="T2" fmla="*/ 105 w 182"/>
                <a:gd name="T3" fmla="*/ 33 h 75"/>
                <a:gd name="T4" fmla="*/ 162 w 182"/>
                <a:gd name="T5" fmla="*/ 66 h 75"/>
                <a:gd name="T6" fmla="*/ 94 w 182"/>
                <a:gd name="T7" fmla="*/ 12 h 75"/>
                <a:gd name="T8" fmla="*/ 3 w 182"/>
                <a:gd name="T9" fmla="*/ 33 h 75"/>
                <a:gd name="T10" fmla="*/ 13 w 182"/>
                <a:gd name="T11" fmla="*/ 62 h 75"/>
                <a:gd name="T12" fmla="*/ 13 w 182"/>
                <a:gd name="T13" fmla="*/ 5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75">
                  <a:moveTo>
                    <a:pt x="14" y="58"/>
                  </a:moveTo>
                  <a:cubicBezTo>
                    <a:pt x="21" y="31"/>
                    <a:pt x="68" y="21"/>
                    <a:pt x="117" y="36"/>
                  </a:cubicBezTo>
                  <a:cubicBezTo>
                    <a:pt x="145" y="44"/>
                    <a:pt x="169" y="59"/>
                    <a:pt x="182" y="75"/>
                  </a:cubicBezTo>
                  <a:cubicBezTo>
                    <a:pt x="177" y="51"/>
                    <a:pt x="147" y="26"/>
                    <a:pt x="106" y="14"/>
                  </a:cubicBezTo>
                  <a:cubicBezTo>
                    <a:pt x="57" y="0"/>
                    <a:pt x="11" y="10"/>
                    <a:pt x="3" y="36"/>
                  </a:cubicBezTo>
                  <a:cubicBezTo>
                    <a:pt x="0" y="48"/>
                    <a:pt x="4" y="60"/>
                    <a:pt x="13" y="71"/>
                  </a:cubicBezTo>
                  <a:cubicBezTo>
                    <a:pt x="12" y="67"/>
                    <a:pt x="12" y="62"/>
                    <a:pt x="14" y="5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0" name="Freeform 1323">
              <a:extLst>
                <a:ext uri="{FF2B5EF4-FFF2-40B4-BE49-F238E27FC236}">
                  <a16:creationId xmlns:a16="http://schemas.microsoft.com/office/drawing/2014/main" id="{89641059-EE93-4ABF-89ED-260644CF1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632"/>
              <a:ext cx="196" cy="63"/>
            </a:xfrm>
            <a:custGeom>
              <a:avLst/>
              <a:gdLst>
                <a:gd name="T0" fmla="*/ 0 w 205"/>
                <a:gd name="T1" fmla="*/ 40 h 65"/>
                <a:gd name="T2" fmla="*/ 179 w 205"/>
                <a:gd name="T3" fmla="*/ 59 h 65"/>
                <a:gd name="T4" fmla="*/ 3 w 205"/>
                <a:gd name="T5" fmla="*/ 46 h 65"/>
                <a:gd name="T6" fmla="*/ 0 w 205"/>
                <a:gd name="T7" fmla="*/ 4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5" h="65">
                  <a:moveTo>
                    <a:pt x="0" y="43"/>
                  </a:moveTo>
                  <a:cubicBezTo>
                    <a:pt x="0" y="43"/>
                    <a:pt x="68" y="0"/>
                    <a:pt x="205" y="65"/>
                  </a:cubicBezTo>
                  <a:cubicBezTo>
                    <a:pt x="205" y="65"/>
                    <a:pt x="71" y="13"/>
                    <a:pt x="3" y="51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1" name="Freeform 1324">
              <a:extLst>
                <a:ext uri="{FF2B5EF4-FFF2-40B4-BE49-F238E27FC236}">
                  <a16:creationId xmlns:a16="http://schemas.microsoft.com/office/drawing/2014/main" id="{056D9558-9A7D-4F04-A17E-E33E437A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73"/>
              <a:ext cx="103" cy="50"/>
            </a:xfrm>
            <a:custGeom>
              <a:avLst/>
              <a:gdLst>
                <a:gd name="T0" fmla="*/ 0 w 107"/>
                <a:gd name="T1" fmla="*/ 44 h 53"/>
                <a:gd name="T2" fmla="*/ 95 w 107"/>
                <a:gd name="T3" fmla="*/ 27 h 53"/>
                <a:gd name="T4" fmla="*/ 0 w 107"/>
                <a:gd name="T5" fmla="*/ 4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53">
                  <a:moveTo>
                    <a:pt x="0" y="53"/>
                  </a:moveTo>
                  <a:cubicBezTo>
                    <a:pt x="0" y="53"/>
                    <a:pt x="21" y="8"/>
                    <a:pt x="107" y="33"/>
                  </a:cubicBezTo>
                  <a:cubicBezTo>
                    <a:pt x="107" y="33"/>
                    <a:pt x="17" y="0"/>
                    <a:pt x="0" y="53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7" name="Group 1325">
            <a:extLst>
              <a:ext uri="{FF2B5EF4-FFF2-40B4-BE49-F238E27FC236}">
                <a16:creationId xmlns:a16="http://schemas.microsoft.com/office/drawing/2014/main" id="{414FFE5C-15E5-40F2-958A-BF163DA2F949}"/>
              </a:ext>
            </a:extLst>
          </p:cNvPr>
          <p:cNvGrpSpPr>
            <a:grpSpLocks/>
          </p:cNvGrpSpPr>
          <p:nvPr/>
        </p:nvGrpSpPr>
        <p:grpSpPr bwMode="auto">
          <a:xfrm>
            <a:off x="7599363" y="3054350"/>
            <a:ext cx="1916112" cy="1577975"/>
            <a:chOff x="3827" y="1924"/>
            <a:chExt cx="1207" cy="994"/>
          </a:xfrm>
        </p:grpSpPr>
        <p:sp>
          <p:nvSpPr>
            <p:cNvPr id="66607" name="Freeform 1326">
              <a:extLst>
                <a:ext uri="{FF2B5EF4-FFF2-40B4-BE49-F238E27FC236}">
                  <a16:creationId xmlns:a16="http://schemas.microsoft.com/office/drawing/2014/main" id="{061ADB3D-D590-4535-92E5-377D283BF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574"/>
              <a:ext cx="350" cy="233"/>
            </a:xfrm>
            <a:custGeom>
              <a:avLst/>
              <a:gdLst>
                <a:gd name="T0" fmla="*/ 302 w 366"/>
                <a:gd name="T1" fmla="*/ 37 h 243"/>
                <a:gd name="T2" fmla="*/ 193 w 366"/>
                <a:gd name="T3" fmla="*/ 176 h 243"/>
                <a:gd name="T4" fmla="*/ 18 w 366"/>
                <a:gd name="T5" fmla="*/ 176 h 243"/>
                <a:gd name="T6" fmla="*/ 127 w 366"/>
                <a:gd name="T7" fmla="*/ 37 h 243"/>
                <a:gd name="T8" fmla="*/ 302 w 366"/>
                <a:gd name="T9" fmla="*/ 37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3">
                  <a:moveTo>
                    <a:pt x="345" y="43"/>
                  </a:moveTo>
                  <a:cubicBezTo>
                    <a:pt x="366" y="87"/>
                    <a:pt x="310" y="157"/>
                    <a:pt x="221" y="200"/>
                  </a:cubicBezTo>
                  <a:cubicBezTo>
                    <a:pt x="132" y="243"/>
                    <a:pt x="42" y="243"/>
                    <a:pt x="21" y="200"/>
                  </a:cubicBezTo>
                  <a:cubicBezTo>
                    <a:pt x="0" y="157"/>
                    <a:pt x="55" y="86"/>
                    <a:pt x="145" y="43"/>
                  </a:cubicBezTo>
                  <a:cubicBezTo>
                    <a:pt x="234" y="0"/>
                    <a:pt x="324" y="0"/>
                    <a:pt x="345" y="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608" name="Group 1327">
              <a:extLst>
                <a:ext uri="{FF2B5EF4-FFF2-40B4-BE49-F238E27FC236}">
                  <a16:creationId xmlns:a16="http://schemas.microsoft.com/office/drawing/2014/main" id="{60631725-ABA4-463F-955A-A59CEBED92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7" y="1924"/>
              <a:ext cx="1207" cy="994"/>
              <a:chOff x="3827" y="1924"/>
              <a:chExt cx="1207" cy="994"/>
            </a:xfrm>
          </p:grpSpPr>
          <p:sp>
            <p:nvSpPr>
              <p:cNvPr id="66609" name="Freeform 1328">
                <a:extLst>
                  <a:ext uri="{FF2B5EF4-FFF2-40B4-BE49-F238E27FC236}">
                    <a16:creationId xmlns:a16="http://schemas.microsoft.com/office/drawing/2014/main" id="{B162641E-CDB3-4E18-BAA2-E1B227E25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574"/>
                <a:ext cx="350" cy="234"/>
              </a:xfrm>
              <a:custGeom>
                <a:avLst/>
                <a:gdLst>
                  <a:gd name="T0" fmla="*/ 302 w 366"/>
                  <a:gd name="T1" fmla="*/ 38 h 244"/>
                  <a:gd name="T2" fmla="*/ 193 w 366"/>
                  <a:gd name="T3" fmla="*/ 177 h 244"/>
                  <a:gd name="T4" fmla="*/ 18 w 366"/>
                  <a:gd name="T5" fmla="*/ 177 h 244"/>
                  <a:gd name="T6" fmla="*/ 127 w 366"/>
                  <a:gd name="T7" fmla="*/ 38 h 244"/>
                  <a:gd name="T8" fmla="*/ 302 w 366"/>
                  <a:gd name="T9" fmla="*/ 38 h 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6" h="244">
                    <a:moveTo>
                      <a:pt x="345" y="44"/>
                    </a:moveTo>
                    <a:cubicBezTo>
                      <a:pt x="366" y="87"/>
                      <a:pt x="310" y="158"/>
                      <a:pt x="221" y="201"/>
                    </a:cubicBezTo>
                    <a:cubicBezTo>
                      <a:pt x="132" y="244"/>
                      <a:pt x="42" y="244"/>
                      <a:pt x="21" y="201"/>
                    </a:cubicBezTo>
                    <a:cubicBezTo>
                      <a:pt x="0" y="157"/>
                      <a:pt x="55" y="87"/>
                      <a:pt x="145" y="44"/>
                    </a:cubicBezTo>
                    <a:cubicBezTo>
                      <a:pt x="234" y="0"/>
                      <a:pt x="324" y="1"/>
                      <a:pt x="345" y="44"/>
                    </a:cubicBezTo>
                    <a:close/>
                  </a:path>
                </a:pathLst>
              </a:custGeom>
              <a:solidFill>
                <a:srgbClr val="D91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0" name="Freeform 1329">
                <a:extLst>
                  <a:ext uri="{FF2B5EF4-FFF2-40B4-BE49-F238E27FC236}">
                    <a16:creationId xmlns:a16="http://schemas.microsoft.com/office/drawing/2014/main" id="{59378F61-B190-4DD5-AD44-2D3C94E05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657"/>
                <a:ext cx="283" cy="151"/>
              </a:xfrm>
              <a:custGeom>
                <a:avLst/>
                <a:gdLst>
                  <a:gd name="T0" fmla="*/ 198 w 296"/>
                  <a:gd name="T1" fmla="*/ 91 h 157"/>
                  <a:gd name="T2" fmla="*/ 24 w 296"/>
                  <a:gd name="T3" fmla="*/ 91 h 157"/>
                  <a:gd name="T4" fmla="*/ 61 w 296"/>
                  <a:gd name="T5" fmla="*/ 0 h 157"/>
                  <a:gd name="T6" fmla="*/ 12 w 296"/>
                  <a:gd name="T7" fmla="*/ 102 h 157"/>
                  <a:gd name="T8" fmla="*/ 188 w 296"/>
                  <a:gd name="T9" fmla="*/ 102 h 157"/>
                  <a:gd name="T10" fmla="*/ 259 w 296"/>
                  <a:gd name="T11" fmla="*/ 54 h 157"/>
                  <a:gd name="T12" fmla="*/ 198 w 296"/>
                  <a:gd name="T13" fmla="*/ 91 h 1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6" h="157">
                    <a:moveTo>
                      <a:pt x="227" y="103"/>
                    </a:moveTo>
                    <a:cubicBezTo>
                      <a:pt x="138" y="147"/>
                      <a:pt x="48" y="146"/>
                      <a:pt x="27" y="103"/>
                    </a:cubicBezTo>
                    <a:cubicBezTo>
                      <a:pt x="14" y="75"/>
                      <a:pt x="32" y="36"/>
                      <a:pt x="70" y="0"/>
                    </a:cubicBezTo>
                    <a:cubicBezTo>
                      <a:pt x="24" y="39"/>
                      <a:pt x="0" y="83"/>
                      <a:pt x="15" y="114"/>
                    </a:cubicBezTo>
                    <a:cubicBezTo>
                      <a:pt x="36" y="157"/>
                      <a:pt x="126" y="157"/>
                      <a:pt x="215" y="114"/>
                    </a:cubicBezTo>
                    <a:cubicBezTo>
                      <a:pt x="247" y="99"/>
                      <a:pt x="274" y="80"/>
                      <a:pt x="296" y="60"/>
                    </a:cubicBezTo>
                    <a:cubicBezTo>
                      <a:pt x="276" y="76"/>
                      <a:pt x="253" y="91"/>
                      <a:pt x="227" y="103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1" name="Freeform 1330">
                <a:extLst>
                  <a:ext uri="{FF2B5EF4-FFF2-40B4-BE49-F238E27FC236}">
                    <a16:creationId xmlns:a16="http://schemas.microsoft.com/office/drawing/2014/main" id="{879A3DD7-B6EC-4481-9224-ABACB35FC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2630"/>
                <a:ext cx="185" cy="100"/>
              </a:xfrm>
              <a:custGeom>
                <a:avLst/>
                <a:gdLst>
                  <a:gd name="T0" fmla="*/ 62 w 193"/>
                  <a:gd name="T1" fmla="*/ 37 h 105"/>
                  <a:gd name="T2" fmla="*/ 163 w 193"/>
                  <a:gd name="T3" fmla="*/ 37 h 105"/>
                  <a:gd name="T4" fmla="*/ 166 w 193"/>
                  <a:gd name="T5" fmla="*/ 46 h 105"/>
                  <a:gd name="T6" fmla="*/ 166 w 193"/>
                  <a:gd name="T7" fmla="*/ 22 h 105"/>
                  <a:gd name="T8" fmla="*/ 66 w 193"/>
                  <a:gd name="T9" fmla="*/ 22 h 105"/>
                  <a:gd name="T10" fmla="*/ 2 w 193"/>
                  <a:gd name="T11" fmla="*/ 90 h 105"/>
                  <a:gd name="T12" fmla="*/ 62 w 193"/>
                  <a:gd name="T13" fmla="*/ 37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3" h="105">
                    <a:moveTo>
                      <a:pt x="71" y="43"/>
                    </a:moveTo>
                    <a:cubicBezTo>
                      <a:pt x="122" y="18"/>
                      <a:pt x="173" y="18"/>
                      <a:pt x="185" y="43"/>
                    </a:cubicBezTo>
                    <a:cubicBezTo>
                      <a:pt x="187" y="46"/>
                      <a:pt x="188" y="49"/>
                      <a:pt x="188" y="53"/>
                    </a:cubicBezTo>
                    <a:cubicBezTo>
                      <a:pt x="192" y="43"/>
                      <a:pt x="193" y="33"/>
                      <a:pt x="189" y="25"/>
                    </a:cubicBezTo>
                    <a:cubicBezTo>
                      <a:pt x="177" y="0"/>
                      <a:pt x="126" y="0"/>
                      <a:pt x="75" y="25"/>
                    </a:cubicBezTo>
                    <a:cubicBezTo>
                      <a:pt x="30" y="47"/>
                      <a:pt x="0" y="80"/>
                      <a:pt x="2" y="105"/>
                    </a:cubicBezTo>
                    <a:cubicBezTo>
                      <a:pt x="11" y="83"/>
                      <a:pt x="37" y="59"/>
                      <a:pt x="71" y="43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2" name="Freeform 1331">
                <a:extLst>
                  <a:ext uri="{FF2B5EF4-FFF2-40B4-BE49-F238E27FC236}">
                    <a16:creationId xmlns:a16="http://schemas.microsoft.com/office/drawing/2014/main" id="{F3C238BD-B0C3-4534-B46C-734637370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793"/>
                <a:ext cx="8" cy="19"/>
              </a:xfrm>
              <a:custGeom>
                <a:avLst/>
                <a:gdLst>
                  <a:gd name="T0" fmla="*/ 0 w 8"/>
                  <a:gd name="T1" fmla="*/ 19 h 19"/>
                  <a:gd name="T2" fmla="*/ 8 w 8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cubicBezTo>
                      <a:pt x="2" y="13"/>
                      <a:pt x="8" y="7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3" name="Freeform 1332">
                <a:extLst>
                  <a:ext uri="{FF2B5EF4-FFF2-40B4-BE49-F238E27FC236}">
                    <a16:creationId xmlns:a16="http://schemas.microsoft.com/office/drawing/2014/main" id="{6C59E435-B75D-45BD-BFCD-A4DAA6879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737"/>
                <a:ext cx="19" cy="5"/>
              </a:xfrm>
              <a:custGeom>
                <a:avLst/>
                <a:gdLst>
                  <a:gd name="T0" fmla="*/ 0 w 20"/>
                  <a:gd name="T1" fmla="*/ 0 h 5"/>
                  <a:gd name="T2" fmla="*/ 17 w 20"/>
                  <a:gd name="T3" fmla="*/ 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">
                    <a:moveTo>
                      <a:pt x="0" y="0"/>
                    </a:moveTo>
                    <a:cubicBezTo>
                      <a:pt x="7" y="2"/>
                      <a:pt x="14" y="3"/>
                      <a:pt x="20" y="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4" name="Freeform 1333">
                <a:extLst>
                  <a:ext uri="{FF2B5EF4-FFF2-40B4-BE49-F238E27FC236}">
                    <a16:creationId xmlns:a16="http://schemas.microsoft.com/office/drawing/2014/main" id="{5424A3FD-C0F4-4B5D-BDB0-A87B8766B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2800"/>
                <a:ext cx="17" cy="13"/>
              </a:xfrm>
              <a:custGeom>
                <a:avLst/>
                <a:gdLst>
                  <a:gd name="T0" fmla="*/ 15 w 18"/>
                  <a:gd name="T1" fmla="*/ 0 h 13"/>
                  <a:gd name="T2" fmla="*/ 9 w 18"/>
                  <a:gd name="T3" fmla="*/ 6 h 13"/>
                  <a:gd name="T4" fmla="*/ 0 w 18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8" y="0"/>
                    </a:moveTo>
                    <a:cubicBezTo>
                      <a:pt x="15" y="2"/>
                      <a:pt x="12" y="4"/>
                      <a:pt x="9" y="6"/>
                    </a:cubicBezTo>
                    <a:cubicBezTo>
                      <a:pt x="6" y="9"/>
                      <a:pt x="2" y="10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5" name="Freeform 1334">
                <a:extLst>
                  <a:ext uri="{FF2B5EF4-FFF2-40B4-BE49-F238E27FC236}">
                    <a16:creationId xmlns:a16="http://schemas.microsoft.com/office/drawing/2014/main" id="{43B5ACE1-1512-4B99-9ABD-C5F5D5E82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564"/>
                <a:ext cx="197" cy="107"/>
              </a:xfrm>
              <a:custGeom>
                <a:avLst/>
                <a:gdLst>
                  <a:gd name="T0" fmla="*/ 154 w 206"/>
                  <a:gd name="T1" fmla="*/ 36 h 111"/>
                  <a:gd name="T2" fmla="*/ 123 w 206"/>
                  <a:gd name="T3" fmla="*/ 44 h 111"/>
                  <a:gd name="T4" fmla="*/ 117 w 206"/>
                  <a:gd name="T5" fmla="*/ 44 h 111"/>
                  <a:gd name="T6" fmla="*/ 109 w 206"/>
                  <a:gd name="T7" fmla="*/ 0 h 111"/>
                  <a:gd name="T8" fmla="*/ 67 w 206"/>
                  <a:gd name="T9" fmla="*/ 13 h 111"/>
                  <a:gd name="T10" fmla="*/ 63 w 206"/>
                  <a:gd name="T11" fmla="*/ 13 h 111"/>
                  <a:gd name="T12" fmla="*/ 33 w 206"/>
                  <a:gd name="T13" fmla="*/ 23 h 111"/>
                  <a:gd name="T14" fmla="*/ 0 w 206"/>
                  <a:gd name="T15" fmla="*/ 40 h 111"/>
                  <a:gd name="T16" fmla="*/ 20 w 206"/>
                  <a:gd name="T17" fmla="*/ 43 h 111"/>
                  <a:gd name="T18" fmla="*/ 11 w 206"/>
                  <a:gd name="T19" fmla="*/ 60 h 111"/>
                  <a:gd name="T20" fmla="*/ 64 w 206"/>
                  <a:gd name="T21" fmla="*/ 99 h 111"/>
                  <a:gd name="T22" fmla="*/ 110 w 206"/>
                  <a:gd name="T23" fmla="*/ 77 h 111"/>
                  <a:gd name="T24" fmla="*/ 117 w 206"/>
                  <a:gd name="T25" fmla="*/ 74 h 111"/>
                  <a:gd name="T26" fmla="*/ 136 w 206"/>
                  <a:gd name="T27" fmla="*/ 63 h 111"/>
                  <a:gd name="T28" fmla="*/ 163 w 206"/>
                  <a:gd name="T29" fmla="*/ 45 h 111"/>
                  <a:gd name="T30" fmla="*/ 179 w 206"/>
                  <a:gd name="T31" fmla="*/ 32 h 111"/>
                  <a:gd name="T32" fmla="*/ 154 w 206"/>
                  <a:gd name="T33" fmla="*/ 36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6" h="111">
                    <a:moveTo>
                      <a:pt x="176" y="39"/>
                    </a:moveTo>
                    <a:cubicBezTo>
                      <a:pt x="165" y="44"/>
                      <a:pt x="153" y="49"/>
                      <a:pt x="141" y="50"/>
                    </a:cubicBezTo>
                    <a:cubicBezTo>
                      <a:pt x="139" y="51"/>
                      <a:pt x="136" y="50"/>
                      <a:pt x="134" y="50"/>
                    </a:cubicBezTo>
                    <a:cubicBezTo>
                      <a:pt x="139" y="27"/>
                      <a:pt x="150" y="0"/>
                      <a:pt x="124" y="0"/>
                    </a:cubicBezTo>
                    <a:cubicBezTo>
                      <a:pt x="112" y="0"/>
                      <a:pt x="94" y="6"/>
                      <a:pt x="76" y="14"/>
                    </a:cubicBezTo>
                    <a:cubicBezTo>
                      <a:pt x="74" y="15"/>
                      <a:pt x="73" y="15"/>
                      <a:pt x="72" y="15"/>
                    </a:cubicBezTo>
                    <a:cubicBezTo>
                      <a:pt x="61" y="19"/>
                      <a:pt x="50" y="23"/>
                      <a:pt x="39" y="26"/>
                    </a:cubicBezTo>
                    <a:cubicBezTo>
                      <a:pt x="31" y="28"/>
                      <a:pt x="1" y="34"/>
                      <a:pt x="0" y="45"/>
                    </a:cubicBezTo>
                    <a:cubicBezTo>
                      <a:pt x="7" y="47"/>
                      <a:pt x="15" y="48"/>
                      <a:pt x="23" y="49"/>
                    </a:cubicBezTo>
                    <a:cubicBezTo>
                      <a:pt x="17" y="55"/>
                      <a:pt x="14" y="61"/>
                      <a:pt x="14" y="66"/>
                    </a:cubicBezTo>
                    <a:cubicBezTo>
                      <a:pt x="14" y="91"/>
                      <a:pt x="40" y="111"/>
                      <a:pt x="73" y="111"/>
                    </a:cubicBezTo>
                    <a:cubicBezTo>
                      <a:pt x="96" y="111"/>
                      <a:pt x="115" y="101"/>
                      <a:pt x="125" y="86"/>
                    </a:cubicBezTo>
                    <a:cubicBezTo>
                      <a:pt x="128" y="85"/>
                      <a:pt x="132" y="84"/>
                      <a:pt x="134" y="83"/>
                    </a:cubicBezTo>
                    <a:cubicBezTo>
                      <a:pt x="142" y="80"/>
                      <a:pt x="148" y="75"/>
                      <a:pt x="156" y="70"/>
                    </a:cubicBezTo>
                    <a:cubicBezTo>
                      <a:pt x="166" y="64"/>
                      <a:pt x="176" y="57"/>
                      <a:pt x="186" y="51"/>
                    </a:cubicBezTo>
                    <a:cubicBezTo>
                      <a:pt x="189" y="49"/>
                      <a:pt x="206" y="42"/>
                      <a:pt x="205" y="35"/>
                    </a:cubicBezTo>
                    <a:cubicBezTo>
                      <a:pt x="204" y="24"/>
                      <a:pt x="180" y="37"/>
                      <a:pt x="176" y="3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6" name="Freeform 1335">
                <a:extLst>
                  <a:ext uri="{FF2B5EF4-FFF2-40B4-BE49-F238E27FC236}">
                    <a16:creationId xmlns:a16="http://schemas.microsoft.com/office/drawing/2014/main" id="{09095B21-6096-4507-8101-6403C840C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609"/>
                <a:ext cx="30" cy="4"/>
              </a:xfrm>
              <a:custGeom>
                <a:avLst/>
                <a:gdLst>
                  <a:gd name="T0" fmla="*/ 0 w 31"/>
                  <a:gd name="T1" fmla="*/ 2 h 4"/>
                  <a:gd name="T2" fmla="*/ 28 w 3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">
                    <a:moveTo>
                      <a:pt x="0" y="2"/>
                    </a:moveTo>
                    <a:cubicBezTo>
                      <a:pt x="7" y="4"/>
                      <a:pt x="24" y="3"/>
                      <a:pt x="31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7" name="Freeform 1336">
                <a:extLst>
                  <a:ext uri="{FF2B5EF4-FFF2-40B4-BE49-F238E27FC236}">
                    <a16:creationId xmlns:a16="http://schemas.microsoft.com/office/drawing/2014/main" id="{8F7B6816-6DF3-402E-89E9-7766147F6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643"/>
                <a:ext cx="23" cy="5"/>
              </a:xfrm>
              <a:custGeom>
                <a:avLst/>
                <a:gdLst>
                  <a:gd name="T0" fmla="*/ 21 w 24"/>
                  <a:gd name="T1" fmla="*/ 4 h 5"/>
                  <a:gd name="T2" fmla="*/ 0 w 24"/>
                  <a:gd name="T3" fmla="*/ 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4"/>
                    </a:moveTo>
                    <a:cubicBezTo>
                      <a:pt x="18" y="2"/>
                      <a:pt x="5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8" name="Freeform 1337">
                <a:extLst>
                  <a:ext uri="{FF2B5EF4-FFF2-40B4-BE49-F238E27FC236}">
                    <a16:creationId xmlns:a16="http://schemas.microsoft.com/office/drawing/2014/main" id="{B3A31BED-DD41-474E-A298-5E384B47F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623"/>
                <a:ext cx="97" cy="46"/>
              </a:xfrm>
              <a:custGeom>
                <a:avLst/>
                <a:gdLst>
                  <a:gd name="T0" fmla="*/ 0 w 101"/>
                  <a:gd name="T1" fmla="*/ 0 h 48"/>
                  <a:gd name="T2" fmla="*/ 8 w 101"/>
                  <a:gd name="T3" fmla="*/ 25 h 48"/>
                  <a:gd name="T4" fmla="*/ 27 w 101"/>
                  <a:gd name="T5" fmla="*/ 35 h 48"/>
                  <a:gd name="T6" fmla="*/ 67 w 101"/>
                  <a:gd name="T7" fmla="*/ 36 h 48"/>
                  <a:gd name="T8" fmla="*/ 83 w 101"/>
                  <a:gd name="T9" fmla="*/ 30 h 48"/>
                  <a:gd name="T10" fmla="*/ 71 w 101"/>
                  <a:gd name="T11" fmla="*/ 28 h 48"/>
                  <a:gd name="T12" fmla="*/ 29 w 101"/>
                  <a:gd name="T13" fmla="*/ 24 h 48"/>
                  <a:gd name="T14" fmla="*/ 12 w 101"/>
                  <a:gd name="T15" fmla="*/ 13 h 48"/>
                  <a:gd name="T16" fmla="*/ 1 w 101"/>
                  <a:gd name="T17" fmla="*/ 2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48">
                    <a:moveTo>
                      <a:pt x="0" y="0"/>
                    </a:moveTo>
                    <a:cubicBezTo>
                      <a:pt x="0" y="11"/>
                      <a:pt x="1" y="21"/>
                      <a:pt x="8" y="28"/>
                    </a:cubicBezTo>
                    <a:cubicBezTo>
                      <a:pt x="14" y="35"/>
                      <a:pt x="23" y="38"/>
                      <a:pt x="30" y="41"/>
                    </a:cubicBezTo>
                    <a:cubicBezTo>
                      <a:pt x="46" y="47"/>
                      <a:pt x="60" y="48"/>
                      <a:pt x="76" y="42"/>
                    </a:cubicBezTo>
                    <a:cubicBezTo>
                      <a:pt x="81" y="40"/>
                      <a:pt x="91" y="38"/>
                      <a:pt x="94" y="33"/>
                    </a:cubicBezTo>
                    <a:cubicBezTo>
                      <a:pt x="101" y="23"/>
                      <a:pt x="84" y="31"/>
                      <a:pt x="80" y="31"/>
                    </a:cubicBezTo>
                    <a:cubicBezTo>
                      <a:pt x="64" y="32"/>
                      <a:pt x="48" y="32"/>
                      <a:pt x="32" y="27"/>
                    </a:cubicBezTo>
                    <a:cubicBezTo>
                      <a:pt x="25" y="24"/>
                      <a:pt x="18" y="21"/>
                      <a:pt x="12" y="16"/>
                    </a:cubicBezTo>
                    <a:cubicBezTo>
                      <a:pt x="9" y="12"/>
                      <a:pt x="2" y="7"/>
                      <a:pt x="1" y="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9" name="Freeform 1338">
                <a:extLst>
                  <a:ext uri="{FF2B5EF4-FFF2-40B4-BE49-F238E27FC236}">
                    <a16:creationId xmlns:a16="http://schemas.microsoft.com/office/drawing/2014/main" id="{5FA8BE7C-6B23-4CB0-929B-9CE490D95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597"/>
                <a:ext cx="86" cy="45"/>
              </a:xfrm>
              <a:custGeom>
                <a:avLst/>
                <a:gdLst>
                  <a:gd name="T0" fmla="*/ 1 w 89"/>
                  <a:gd name="T1" fmla="*/ 39 h 47"/>
                  <a:gd name="T2" fmla="*/ 12 w 89"/>
                  <a:gd name="T3" fmla="*/ 41 h 47"/>
                  <a:gd name="T4" fmla="*/ 19 w 89"/>
                  <a:gd name="T5" fmla="*/ 38 h 47"/>
                  <a:gd name="T6" fmla="*/ 42 w 89"/>
                  <a:gd name="T7" fmla="*/ 27 h 47"/>
                  <a:gd name="T8" fmla="*/ 61 w 89"/>
                  <a:gd name="T9" fmla="*/ 12 h 47"/>
                  <a:gd name="T10" fmla="*/ 72 w 89"/>
                  <a:gd name="T11" fmla="*/ 7 h 47"/>
                  <a:gd name="T12" fmla="*/ 80 w 89"/>
                  <a:gd name="T13" fmla="*/ 0 h 47"/>
                  <a:gd name="T14" fmla="*/ 64 w 89"/>
                  <a:gd name="T15" fmla="*/ 11 h 47"/>
                  <a:gd name="T16" fmla="*/ 41 w 89"/>
                  <a:gd name="T17" fmla="*/ 23 h 47"/>
                  <a:gd name="T18" fmla="*/ 0 w 89"/>
                  <a:gd name="T19" fmla="*/ 39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47">
                    <a:moveTo>
                      <a:pt x="1" y="45"/>
                    </a:moveTo>
                    <a:cubicBezTo>
                      <a:pt x="3" y="44"/>
                      <a:pt x="8" y="47"/>
                      <a:pt x="12" y="47"/>
                    </a:cubicBezTo>
                    <a:cubicBezTo>
                      <a:pt x="16" y="47"/>
                      <a:pt x="19" y="46"/>
                      <a:pt x="22" y="44"/>
                    </a:cubicBezTo>
                    <a:cubicBezTo>
                      <a:pt x="30" y="39"/>
                      <a:pt x="37" y="34"/>
                      <a:pt x="46" y="30"/>
                    </a:cubicBezTo>
                    <a:cubicBezTo>
                      <a:pt x="53" y="26"/>
                      <a:pt x="60" y="20"/>
                      <a:pt x="67" y="15"/>
                    </a:cubicBezTo>
                    <a:cubicBezTo>
                      <a:pt x="72" y="13"/>
                      <a:pt x="76" y="9"/>
                      <a:pt x="80" y="7"/>
                    </a:cubicBezTo>
                    <a:cubicBezTo>
                      <a:pt x="84" y="5"/>
                      <a:pt x="88" y="4"/>
                      <a:pt x="89" y="0"/>
                    </a:cubicBezTo>
                    <a:cubicBezTo>
                      <a:pt x="82" y="1"/>
                      <a:pt x="76" y="7"/>
                      <a:pt x="70" y="11"/>
                    </a:cubicBezTo>
                    <a:cubicBezTo>
                      <a:pt x="62" y="17"/>
                      <a:pt x="53" y="22"/>
                      <a:pt x="44" y="26"/>
                    </a:cubicBezTo>
                    <a:cubicBezTo>
                      <a:pt x="30" y="33"/>
                      <a:pt x="15" y="39"/>
                      <a:pt x="0" y="4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0" name="Freeform 1339">
                <a:extLst>
                  <a:ext uri="{FF2B5EF4-FFF2-40B4-BE49-F238E27FC236}">
                    <a16:creationId xmlns:a16="http://schemas.microsoft.com/office/drawing/2014/main" id="{9A09617F-5466-483F-AF83-2B024FD70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602"/>
                <a:ext cx="48" cy="6"/>
              </a:xfrm>
              <a:custGeom>
                <a:avLst/>
                <a:gdLst>
                  <a:gd name="T0" fmla="*/ 3 w 50"/>
                  <a:gd name="T1" fmla="*/ 1 h 7"/>
                  <a:gd name="T2" fmla="*/ 0 w 50"/>
                  <a:gd name="T3" fmla="*/ 3 h 7"/>
                  <a:gd name="T4" fmla="*/ 11 w 50"/>
                  <a:gd name="T5" fmla="*/ 3 h 7"/>
                  <a:gd name="T6" fmla="*/ 18 w 50"/>
                  <a:gd name="T7" fmla="*/ 4 h 7"/>
                  <a:gd name="T8" fmla="*/ 34 w 50"/>
                  <a:gd name="T9" fmla="*/ 3 h 7"/>
                  <a:gd name="T10" fmla="*/ 44 w 50"/>
                  <a:gd name="T11" fmla="*/ 2 h 7"/>
                  <a:gd name="T12" fmla="*/ 34 w 50"/>
                  <a:gd name="T13" fmla="*/ 2 h 7"/>
                  <a:gd name="T14" fmla="*/ 18 w 50"/>
                  <a:gd name="T15" fmla="*/ 1 h 7"/>
                  <a:gd name="T16" fmla="*/ 3 w 50"/>
                  <a:gd name="T17" fmla="*/ 1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7">
                    <a:moveTo>
                      <a:pt x="3" y="1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8" y="6"/>
                      <a:pt x="11" y="6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26" y="7"/>
                      <a:pt x="32" y="6"/>
                      <a:pt x="37" y="5"/>
                    </a:cubicBezTo>
                    <a:cubicBezTo>
                      <a:pt x="40" y="5"/>
                      <a:pt x="49" y="5"/>
                      <a:pt x="50" y="2"/>
                    </a:cubicBezTo>
                    <a:cubicBezTo>
                      <a:pt x="46" y="0"/>
                      <a:pt x="41" y="2"/>
                      <a:pt x="37" y="2"/>
                    </a:cubicBezTo>
                    <a:cubicBezTo>
                      <a:pt x="31" y="2"/>
                      <a:pt x="26" y="2"/>
                      <a:pt x="21" y="1"/>
                    </a:cubicBezTo>
                    <a:cubicBezTo>
                      <a:pt x="16" y="1"/>
                      <a:pt x="9" y="0"/>
                      <a:pt x="3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1" name="Freeform 1340">
                <a:extLst>
                  <a:ext uri="{FF2B5EF4-FFF2-40B4-BE49-F238E27FC236}">
                    <a16:creationId xmlns:a16="http://schemas.microsoft.com/office/drawing/2014/main" id="{1FA5A5BA-DA8B-47F6-AC91-AE29F6CBF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634"/>
                <a:ext cx="75" cy="32"/>
              </a:xfrm>
              <a:custGeom>
                <a:avLst/>
                <a:gdLst>
                  <a:gd name="T0" fmla="*/ 3 w 78"/>
                  <a:gd name="T1" fmla="*/ 0 h 33"/>
                  <a:gd name="T2" fmla="*/ 14 w 78"/>
                  <a:gd name="T3" fmla="*/ 18 h 33"/>
                  <a:gd name="T4" fmla="*/ 34 w 78"/>
                  <a:gd name="T5" fmla="*/ 26 h 33"/>
                  <a:gd name="T6" fmla="*/ 69 w 78"/>
                  <a:gd name="T7" fmla="*/ 20 h 33"/>
                  <a:gd name="T8" fmla="*/ 46 w 78"/>
                  <a:gd name="T9" fmla="*/ 22 h 33"/>
                  <a:gd name="T10" fmla="*/ 23 w 78"/>
                  <a:gd name="T11" fmla="*/ 19 h 33"/>
                  <a:gd name="T12" fmla="*/ 2 w 78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33">
                    <a:moveTo>
                      <a:pt x="3" y="0"/>
                    </a:moveTo>
                    <a:cubicBezTo>
                      <a:pt x="0" y="5"/>
                      <a:pt x="13" y="18"/>
                      <a:pt x="17" y="21"/>
                    </a:cubicBezTo>
                    <a:cubicBezTo>
                      <a:pt x="24" y="25"/>
                      <a:pt x="30" y="27"/>
                      <a:pt x="37" y="29"/>
                    </a:cubicBezTo>
                    <a:cubicBezTo>
                      <a:pt x="52" y="33"/>
                      <a:pt x="64" y="28"/>
                      <a:pt x="78" y="23"/>
                    </a:cubicBezTo>
                    <a:cubicBezTo>
                      <a:pt x="69" y="26"/>
                      <a:pt x="61" y="26"/>
                      <a:pt x="52" y="25"/>
                    </a:cubicBezTo>
                    <a:cubicBezTo>
                      <a:pt x="43" y="24"/>
                      <a:pt x="34" y="25"/>
                      <a:pt x="26" y="22"/>
                    </a:cubicBezTo>
                    <a:cubicBezTo>
                      <a:pt x="16" y="19"/>
                      <a:pt x="5" y="10"/>
                      <a:pt x="2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2" name="Freeform 1341">
                <a:extLst>
                  <a:ext uri="{FF2B5EF4-FFF2-40B4-BE49-F238E27FC236}">
                    <a16:creationId xmlns:a16="http://schemas.microsoft.com/office/drawing/2014/main" id="{75F4C20D-07E0-41BE-8CE0-8F3B8B40F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623"/>
                <a:ext cx="39" cy="18"/>
              </a:xfrm>
              <a:custGeom>
                <a:avLst/>
                <a:gdLst>
                  <a:gd name="T0" fmla="*/ 1 w 41"/>
                  <a:gd name="T1" fmla="*/ 15 h 19"/>
                  <a:gd name="T2" fmla="*/ 0 w 41"/>
                  <a:gd name="T3" fmla="*/ 14 h 19"/>
                  <a:gd name="T4" fmla="*/ 9 w 41"/>
                  <a:gd name="T5" fmla="*/ 16 h 19"/>
                  <a:gd name="T6" fmla="*/ 17 w 41"/>
                  <a:gd name="T7" fmla="*/ 12 h 19"/>
                  <a:gd name="T8" fmla="*/ 35 w 41"/>
                  <a:gd name="T9" fmla="*/ 0 h 19"/>
                  <a:gd name="T10" fmla="*/ 16 w 41"/>
                  <a:gd name="T11" fmla="*/ 9 h 19"/>
                  <a:gd name="T12" fmla="*/ 0 w 41"/>
                  <a:gd name="T13" fmla="*/ 1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9">
                    <a:moveTo>
                      <a:pt x="1" y="18"/>
                    </a:moveTo>
                    <a:cubicBezTo>
                      <a:pt x="0" y="17"/>
                      <a:pt x="0" y="18"/>
                      <a:pt x="0" y="17"/>
                    </a:cubicBezTo>
                    <a:cubicBezTo>
                      <a:pt x="3" y="17"/>
                      <a:pt x="6" y="19"/>
                      <a:pt x="9" y="19"/>
                    </a:cubicBezTo>
                    <a:cubicBezTo>
                      <a:pt x="13" y="19"/>
                      <a:pt x="17" y="17"/>
                      <a:pt x="20" y="15"/>
                    </a:cubicBezTo>
                    <a:cubicBezTo>
                      <a:pt x="27" y="10"/>
                      <a:pt x="34" y="4"/>
                      <a:pt x="41" y="0"/>
                    </a:cubicBezTo>
                    <a:cubicBezTo>
                      <a:pt x="34" y="4"/>
                      <a:pt x="26" y="7"/>
                      <a:pt x="19" y="12"/>
                    </a:cubicBezTo>
                    <a:cubicBezTo>
                      <a:pt x="14" y="15"/>
                      <a:pt x="7" y="19"/>
                      <a:pt x="0" y="16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3" name="Freeform 1342">
                <a:extLst>
                  <a:ext uri="{FF2B5EF4-FFF2-40B4-BE49-F238E27FC236}">
                    <a16:creationId xmlns:a16="http://schemas.microsoft.com/office/drawing/2014/main" id="{FF589322-B899-45AB-93D5-226664520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566"/>
                <a:ext cx="54" cy="22"/>
              </a:xfrm>
              <a:custGeom>
                <a:avLst/>
                <a:gdLst>
                  <a:gd name="T0" fmla="*/ 0 w 57"/>
                  <a:gd name="T1" fmla="*/ 11 h 23"/>
                  <a:gd name="T2" fmla="*/ 30 w 57"/>
                  <a:gd name="T3" fmla="*/ 3 h 23"/>
                  <a:gd name="T4" fmla="*/ 45 w 57"/>
                  <a:gd name="T5" fmla="*/ 6 h 23"/>
                  <a:gd name="T6" fmla="*/ 45 w 57"/>
                  <a:gd name="T7" fmla="*/ 20 h 23"/>
                  <a:gd name="T8" fmla="*/ 30 w 57"/>
                  <a:gd name="T9" fmla="*/ 5 h 23"/>
                  <a:gd name="T10" fmla="*/ 5 w 57"/>
                  <a:gd name="T11" fmla="*/ 11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23">
                    <a:moveTo>
                      <a:pt x="0" y="14"/>
                    </a:moveTo>
                    <a:cubicBezTo>
                      <a:pt x="4" y="7"/>
                      <a:pt x="28" y="3"/>
                      <a:pt x="36" y="3"/>
                    </a:cubicBezTo>
                    <a:cubicBezTo>
                      <a:pt x="42" y="2"/>
                      <a:pt x="49" y="0"/>
                      <a:pt x="54" y="6"/>
                    </a:cubicBezTo>
                    <a:cubicBezTo>
                      <a:pt x="57" y="10"/>
                      <a:pt x="57" y="19"/>
                      <a:pt x="53" y="23"/>
                    </a:cubicBezTo>
                    <a:cubicBezTo>
                      <a:pt x="52" y="10"/>
                      <a:pt x="50" y="4"/>
                      <a:pt x="36" y="5"/>
                    </a:cubicBezTo>
                    <a:cubicBezTo>
                      <a:pt x="25" y="6"/>
                      <a:pt x="15" y="12"/>
                      <a:pt x="5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4" name="Freeform 1343">
                <a:extLst>
                  <a:ext uri="{FF2B5EF4-FFF2-40B4-BE49-F238E27FC236}">
                    <a16:creationId xmlns:a16="http://schemas.microsoft.com/office/drawing/2014/main" id="{2974AFF6-F065-4E20-A231-5A6D5401D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584"/>
                <a:ext cx="50" cy="17"/>
              </a:xfrm>
              <a:custGeom>
                <a:avLst/>
                <a:gdLst>
                  <a:gd name="T0" fmla="*/ 0 w 53"/>
                  <a:gd name="T1" fmla="*/ 17 h 17"/>
                  <a:gd name="T2" fmla="*/ 7 w 53"/>
                  <a:gd name="T3" fmla="*/ 14 h 17"/>
                  <a:gd name="T4" fmla="*/ 11 w 53"/>
                  <a:gd name="T5" fmla="*/ 12 h 17"/>
                  <a:gd name="T6" fmla="*/ 21 w 53"/>
                  <a:gd name="T7" fmla="*/ 9 h 17"/>
                  <a:gd name="T8" fmla="*/ 33 w 53"/>
                  <a:gd name="T9" fmla="*/ 4 h 17"/>
                  <a:gd name="T10" fmla="*/ 40 w 53"/>
                  <a:gd name="T11" fmla="*/ 1 h 17"/>
                  <a:gd name="T12" fmla="*/ 44 w 53"/>
                  <a:gd name="T13" fmla="*/ 0 h 17"/>
                  <a:gd name="T14" fmla="*/ 40 w 53"/>
                  <a:gd name="T15" fmla="*/ 3 h 17"/>
                  <a:gd name="T16" fmla="*/ 37 w 53"/>
                  <a:gd name="T17" fmla="*/ 6 h 17"/>
                  <a:gd name="T18" fmla="*/ 24 w 53"/>
                  <a:gd name="T19" fmla="*/ 11 h 17"/>
                  <a:gd name="T20" fmla="*/ 9 w 53"/>
                  <a:gd name="T21" fmla="*/ 15 h 17"/>
                  <a:gd name="T22" fmla="*/ 2 w 53"/>
                  <a:gd name="T23" fmla="*/ 17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17">
                    <a:moveTo>
                      <a:pt x="0" y="17"/>
                    </a:moveTo>
                    <a:cubicBezTo>
                      <a:pt x="2" y="17"/>
                      <a:pt x="5" y="15"/>
                      <a:pt x="7" y="14"/>
                    </a:cubicBezTo>
                    <a:cubicBezTo>
                      <a:pt x="9" y="13"/>
                      <a:pt x="12" y="13"/>
                      <a:pt x="14" y="12"/>
                    </a:cubicBezTo>
                    <a:cubicBezTo>
                      <a:pt x="17" y="10"/>
                      <a:pt x="21" y="10"/>
                      <a:pt x="24" y="9"/>
                    </a:cubicBezTo>
                    <a:cubicBezTo>
                      <a:pt x="29" y="7"/>
                      <a:pt x="34" y="5"/>
                      <a:pt x="39" y="4"/>
                    </a:cubicBezTo>
                    <a:cubicBezTo>
                      <a:pt x="42" y="3"/>
                      <a:pt x="45" y="2"/>
                      <a:pt x="48" y="1"/>
                    </a:cubicBezTo>
                    <a:cubicBezTo>
                      <a:pt x="50" y="1"/>
                      <a:pt x="52" y="1"/>
                      <a:pt x="53" y="0"/>
                    </a:cubicBezTo>
                    <a:cubicBezTo>
                      <a:pt x="52" y="1"/>
                      <a:pt x="50" y="2"/>
                      <a:pt x="48" y="3"/>
                    </a:cubicBezTo>
                    <a:cubicBezTo>
                      <a:pt x="46" y="4"/>
                      <a:pt x="45" y="5"/>
                      <a:pt x="43" y="6"/>
                    </a:cubicBezTo>
                    <a:cubicBezTo>
                      <a:pt x="38" y="8"/>
                      <a:pt x="33" y="9"/>
                      <a:pt x="28" y="11"/>
                    </a:cubicBezTo>
                    <a:cubicBezTo>
                      <a:pt x="23" y="13"/>
                      <a:pt x="18" y="14"/>
                      <a:pt x="12" y="15"/>
                    </a:cubicBezTo>
                    <a:cubicBezTo>
                      <a:pt x="9" y="16"/>
                      <a:pt x="5" y="16"/>
                      <a:pt x="2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5" name="Freeform 1344">
                <a:extLst>
                  <a:ext uri="{FF2B5EF4-FFF2-40B4-BE49-F238E27FC236}">
                    <a16:creationId xmlns:a16="http://schemas.microsoft.com/office/drawing/2014/main" id="{EAA36F6A-13C1-4324-9A52-9A921EA78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570"/>
                <a:ext cx="157" cy="121"/>
              </a:xfrm>
              <a:custGeom>
                <a:avLst/>
                <a:gdLst>
                  <a:gd name="T0" fmla="*/ 0 w 164"/>
                  <a:gd name="T1" fmla="*/ 29 h 126"/>
                  <a:gd name="T2" fmla="*/ 119 w 164"/>
                  <a:gd name="T3" fmla="*/ 39 h 126"/>
                  <a:gd name="T4" fmla="*/ 102 w 164"/>
                  <a:gd name="T5" fmla="*/ 111 h 126"/>
                  <a:gd name="T6" fmla="*/ 113 w 164"/>
                  <a:gd name="T7" fmla="*/ 46 h 126"/>
                  <a:gd name="T8" fmla="*/ 0 w 164"/>
                  <a:gd name="T9" fmla="*/ 29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126">
                    <a:moveTo>
                      <a:pt x="0" y="32"/>
                    </a:moveTo>
                    <a:cubicBezTo>
                      <a:pt x="0" y="32"/>
                      <a:pt x="99" y="0"/>
                      <a:pt x="136" y="45"/>
                    </a:cubicBezTo>
                    <a:cubicBezTo>
                      <a:pt x="164" y="80"/>
                      <a:pt x="117" y="126"/>
                      <a:pt x="117" y="126"/>
                    </a:cubicBezTo>
                    <a:cubicBezTo>
                      <a:pt x="117" y="126"/>
                      <a:pt x="150" y="82"/>
                      <a:pt x="128" y="52"/>
                    </a:cubicBezTo>
                    <a:cubicBezTo>
                      <a:pt x="96" y="6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6" name="Freeform 1345">
                <a:extLst>
                  <a:ext uri="{FF2B5EF4-FFF2-40B4-BE49-F238E27FC236}">
                    <a16:creationId xmlns:a16="http://schemas.microsoft.com/office/drawing/2014/main" id="{DC89D5CD-9443-4A8F-987B-37FB841BF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2630"/>
                <a:ext cx="126" cy="71"/>
              </a:xfrm>
              <a:custGeom>
                <a:avLst/>
                <a:gdLst>
                  <a:gd name="T0" fmla="*/ 0 w 131"/>
                  <a:gd name="T1" fmla="*/ 63 h 75"/>
                  <a:gd name="T2" fmla="*/ 116 w 131"/>
                  <a:gd name="T3" fmla="*/ 4 h 75"/>
                  <a:gd name="T4" fmla="*/ 0 w 131"/>
                  <a:gd name="T5" fmla="*/ 63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1" h="75">
                    <a:moveTo>
                      <a:pt x="0" y="75"/>
                    </a:moveTo>
                    <a:cubicBezTo>
                      <a:pt x="0" y="75"/>
                      <a:pt x="39" y="13"/>
                      <a:pt x="131" y="4"/>
                    </a:cubicBezTo>
                    <a:cubicBezTo>
                      <a:pt x="131" y="4"/>
                      <a:pt x="45" y="0"/>
                      <a:pt x="0" y="75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7" name="Freeform 1346">
                <a:extLst>
                  <a:ext uri="{FF2B5EF4-FFF2-40B4-BE49-F238E27FC236}">
                    <a16:creationId xmlns:a16="http://schemas.microsoft.com/office/drawing/2014/main" id="{F124C52B-133F-4C78-B3C4-0280C3FB5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540"/>
                <a:ext cx="295" cy="295"/>
              </a:xfrm>
              <a:custGeom>
                <a:avLst/>
                <a:gdLst>
                  <a:gd name="T0" fmla="*/ 239 w 308"/>
                  <a:gd name="T1" fmla="*/ 239 h 307"/>
                  <a:gd name="T2" fmla="*/ 77 w 308"/>
                  <a:gd name="T3" fmla="*/ 195 h 307"/>
                  <a:gd name="T4" fmla="*/ 32 w 308"/>
                  <a:gd name="T5" fmla="*/ 34 h 307"/>
                  <a:gd name="T6" fmla="*/ 193 w 308"/>
                  <a:gd name="T7" fmla="*/ 78 h 307"/>
                  <a:gd name="T8" fmla="*/ 239 w 308"/>
                  <a:gd name="T9" fmla="*/ 239 h 3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" h="307">
                    <a:moveTo>
                      <a:pt x="272" y="270"/>
                    </a:moveTo>
                    <a:cubicBezTo>
                      <a:pt x="236" y="307"/>
                      <a:pt x="154" y="284"/>
                      <a:pt x="88" y="220"/>
                    </a:cubicBezTo>
                    <a:cubicBezTo>
                      <a:pt x="23" y="155"/>
                      <a:pt x="0" y="73"/>
                      <a:pt x="36" y="37"/>
                    </a:cubicBezTo>
                    <a:cubicBezTo>
                      <a:pt x="72" y="0"/>
                      <a:pt x="154" y="23"/>
                      <a:pt x="220" y="87"/>
                    </a:cubicBezTo>
                    <a:cubicBezTo>
                      <a:pt x="285" y="152"/>
                      <a:pt x="308" y="234"/>
                      <a:pt x="272" y="270"/>
                    </a:cubicBezTo>
                    <a:close/>
                  </a:path>
                </a:pathLst>
              </a:custGeom>
              <a:solidFill>
                <a:srgbClr val="D91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8" name="Freeform 1347">
                <a:extLst>
                  <a:ext uri="{FF2B5EF4-FFF2-40B4-BE49-F238E27FC236}">
                    <a16:creationId xmlns:a16="http://schemas.microsoft.com/office/drawing/2014/main" id="{4D7E8AB7-C1E0-40E7-9B9F-2BE9E48C8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560"/>
                <a:ext cx="243" cy="267"/>
              </a:xfrm>
              <a:custGeom>
                <a:avLst/>
                <a:gdLst>
                  <a:gd name="T0" fmla="*/ 95 w 254"/>
                  <a:gd name="T1" fmla="*/ 171 h 279"/>
                  <a:gd name="T2" fmla="*/ 49 w 254"/>
                  <a:gd name="T3" fmla="*/ 11 h 279"/>
                  <a:gd name="T4" fmla="*/ 65 w 254"/>
                  <a:gd name="T5" fmla="*/ 0 h 279"/>
                  <a:gd name="T6" fmla="*/ 32 w 254"/>
                  <a:gd name="T7" fmla="*/ 14 h 279"/>
                  <a:gd name="T8" fmla="*/ 77 w 254"/>
                  <a:gd name="T9" fmla="*/ 175 h 279"/>
                  <a:gd name="T10" fmla="*/ 222 w 254"/>
                  <a:gd name="T11" fmla="*/ 230 h 279"/>
                  <a:gd name="T12" fmla="*/ 95 w 254"/>
                  <a:gd name="T13" fmla="*/ 171 h 2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4" h="279">
                    <a:moveTo>
                      <a:pt x="108" y="195"/>
                    </a:moveTo>
                    <a:cubicBezTo>
                      <a:pt x="42" y="131"/>
                      <a:pt x="19" y="49"/>
                      <a:pt x="55" y="12"/>
                    </a:cubicBezTo>
                    <a:cubicBezTo>
                      <a:pt x="60" y="7"/>
                      <a:pt x="67" y="3"/>
                      <a:pt x="74" y="0"/>
                    </a:cubicBezTo>
                    <a:cubicBezTo>
                      <a:pt x="59" y="1"/>
                      <a:pt x="46" y="7"/>
                      <a:pt x="36" y="17"/>
                    </a:cubicBezTo>
                    <a:cubicBezTo>
                      <a:pt x="0" y="53"/>
                      <a:pt x="23" y="135"/>
                      <a:pt x="88" y="200"/>
                    </a:cubicBezTo>
                    <a:cubicBezTo>
                      <a:pt x="144" y="255"/>
                      <a:pt x="212" y="279"/>
                      <a:pt x="254" y="262"/>
                    </a:cubicBezTo>
                    <a:cubicBezTo>
                      <a:pt x="212" y="267"/>
                      <a:pt x="155" y="242"/>
                      <a:pt x="108" y="195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9" name="Freeform 1348">
                <a:extLst>
                  <a:ext uri="{FF2B5EF4-FFF2-40B4-BE49-F238E27FC236}">
                    <a16:creationId xmlns:a16="http://schemas.microsoft.com/office/drawing/2014/main" id="{D82F5EEC-D287-4812-A97B-2D60FC471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541"/>
                <a:ext cx="296" cy="295"/>
              </a:xfrm>
              <a:custGeom>
                <a:avLst/>
                <a:gdLst>
                  <a:gd name="T0" fmla="*/ 239 w 309"/>
                  <a:gd name="T1" fmla="*/ 239 h 307"/>
                  <a:gd name="T2" fmla="*/ 78 w 309"/>
                  <a:gd name="T3" fmla="*/ 195 h 307"/>
                  <a:gd name="T4" fmla="*/ 32 w 309"/>
                  <a:gd name="T5" fmla="*/ 34 h 307"/>
                  <a:gd name="T6" fmla="*/ 194 w 309"/>
                  <a:gd name="T7" fmla="*/ 78 h 307"/>
                  <a:gd name="T8" fmla="*/ 239 w 309"/>
                  <a:gd name="T9" fmla="*/ 239 h 3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9" h="307">
                    <a:moveTo>
                      <a:pt x="272" y="270"/>
                    </a:moveTo>
                    <a:cubicBezTo>
                      <a:pt x="236" y="307"/>
                      <a:pt x="154" y="284"/>
                      <a:pt x="89" y="220"/>
                    </a:cubicBezTo>
                    <a:cubicBezTo>
                      <a:pt x="23" y="155"/>
                      <a:pt x="0" y="73"/>
                      <a:pt x="36" y="37"/>
                    </a:cubicBezTo>
                    <a:cubicBezTo>
                      <a:pt x="72" y="0"/>
                      <a:pt x="155" y="22"/>
                      <a:pt x="220" y="87"/>
                    </a:cubicBezTo>
                    <a:cubicBezTo>
                      <a:pt x="285" y="151"/>
                      <a:pt x="309" y="233"/>
                      <a:pt x="272" y="27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0" name="Freeform 1349">
                <a:extLst>
                  <a:ext uri="{FF2B5EF4-FFF2-40B4-BE49-F238E27FC236}">
                    <a16:creationId xmlns:a16="http://schemas.microsoft.com/office/drawing/2014/main" id="{4545CCD3-9EA6-4E35-85CC-509E03BEF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595"/>
                <a:ext cx="172" cy="135"/>
              </a:xfrm>
              <a:custGeom>
                <a:avLst/>
                <a:gdLst>
                  <a:gd name="T0" fmla="*/ 16 w 179"/>
                  <a:gd name="T1" fmla="*/ 40 h 141"/>
                  <a:gd name="T2" fmla="*/ 124 w 179"/>
                  <a:gd name="T3" fmla="*/ 70 h 141"/>
                  <a:gd name="T4" fmla="*/ 159 w 179"/>
                  <a:gd name="T5" fmla="*/ 124 h 141"/>
                  <a:gd name="T6" fmla="*/ 119 w 179"/>
                  <a:gd name="T7" fmla="*/ 51 h 141"/>
                  <a:gd name="T8" fmla="*/ 12 w 179"/>
                  <a:gd name="T9" fmla="*/ 21 h 141"/>
                  <a:gd name="T10" fmla="*/ 8 w 179"/>
                  <a:gd name="T11" fmla="*/ 72 h 141"/>
                  <a:gd name="T12" fmla="*/ 16 w 179"/>
                  <a:gd name="T13" fmla="*/ 40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141">
                    <a:moveTo>
                      <a:pt x="19" y="46"/>
                    </a:moveTo>
                    <a:cubicBezTo>
                      <a:pt x="43" y="22"/>
                      <a:pt x="96" y="37"/>
                      <a:pt x="139" y="79"/>
                    </a:cubicBezTo>
                    <a:cubicBezTo>
                      <a:pt x="159" y="98"/>
                      <a:pt x="173" y="121"/>
                      <a:pt x="179" y="141"/>
                    </a:cubicBezTo>
                    <a:cubicBezTo>
                      <a:pt x="178" y="115"/>
                      <a:pt x="161" y="84"/>
                      <a:pt x="134" y="57"/>
                    </a:cubicBezTo>
                    <a:cubicBezTo>
                      <a:pt x="92" y="15"/>
                      <a:pt x="38" y="0"/>
                      <a:pt x="14" y="24"/>
                    </a:cubicBezTo>
                    <a:cubicBezTo>
                      <a:pt x="2" y="37"/>
                      <a:pt x="0" y="58"/>
                      <a:pt x="8" y="81"/>
                    </a:cubicBezTo>
                    <a:cubicBezTo>
                      <a:pt x="7" y="67"/>
                      <a:pt x="11" y="55"/>
                      <a:pt x="19" y="46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1" name="Freeform 1350">
                <a:extLst>
                  <a:ext uri="{FF2B5EF4-FFF2-40B4-BE49-F238E27FC236}">
                    <a16:creationId xmlns:a16="http://schemas.microsoft.com/office/drawing/2014/main" id="{BA2E42D2-8B71-4122-9E42-8AE21F249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566"/>
                <a:ext cx="167" cy="134"/>
              </a:xfrm>
              <a:custGeom>
                <a:avLst/>
                <a:gdLst>
                  <a:gd name="T0" fmla="*/ 0 w 174"/>
                  <a:gd name="T1" fmla="*/ 0 h 140"/>
                  <a:gd name="T2" fmla="*/ 154 w 174"/>
                  <a:gd name="T3" fmla="*/ 123 h 140"/>
                  <a:gd name="T4" fmla="*/ 0 w 174"/>
                  <a:gd name="T5" fmla="*/ 0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4" h="140">
                    <a:moveTo>
                      <a:pt x="0" y="0"/>
                    </a:moveTo>
                    <a:cubicBezTo>
                      <a:pt x="0" y="0"/>
                      <a:pt x="113" y="11"/>
                      <a:pt x="174" y="140"/>
                    </a:cubicBezTo>
                    <a:cubicBezTo>
                      <a:pt x="174" y="140"/>
                      <a:pt x="113" y="25"/>
                      <a:pt x="0" y="0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2" name="Freeform 1351">
                <a:extLst>
                  <a:ext uri="{FF2B5EF4-FFF2-40B4-BE49-F238E27FC236}">
                    <a16:creationId xmlns:a16="http://schemas.microsoft.com/office/drawing/2014/main" id="{F6FF3033-33F6-49FC-BAD2-D8C35707D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585"/>
                <a:ext cx="107" cy="65"/>
              </a:xfrm>
              <a:custGeom>
                <a:avLst/>
                <a:gdLst>
                  <a:gd name="T0" fmla="*/ 0 w 111"/>
                  <a:gd name="T1" fmla="*/ 17 h 67"/>
                  <a:gd name="T2" fmla="*/ 99 w 111"/>
                  <a:gd name="T3" fmla="*/ 61 h 67"/>
                  <a:gd name="T4" fmla="*/ 0 w 111"/>
                  <a:gd name="T5" fmla="*/ 17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67">
                    <a:moveTo>
                      <a:pt x="0" y="20"/>
                    </a:moveTo>
                    <a:cubicBezTo>
                      <a:pt x="0" y="20"/>
                      <a:pt x="46" y="2"/>
                      <a:pt x="111" y="67"/>
                    </a:cubicBezTo>
                    <a:cubicBezTo>
                      <a:pt x="111" y="67"/>
                      <a:pt x="61" y="0"/>
                      <a:pt x="0" y="20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3" name="Freeform 1352">
                <a:extLst>
                  <a:ext uri="{FF2B5EF4-FFF2-40B4-BE49-F238E27FC236}">
                    <a16:creationId xmlns:a16="http://schemas.microsoft.com/office/drawing/2014/main" id="{13C25B2D-8E27-4669-8E03-BAF2CBCE3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708"/>
                <a:ext cx="179" cy="168"/>
              </a:xfrm>
              <a:custGeom>
                <a:avLst/>
                <a:gdLst>
                  <a:gd name="T0" fmla="*/ 52 w 187"/>
                  <a:gd name="T1" fmla="*/ 60 h 175"/>
                  <a:gd name="T2" fmla="*/ 47 w 187"/>
                  <a:gd name="T3" fmla="*/ 70 h 175"/>
                  <a:gd name="T4" fmla="*/ 29 w 187"/>
                  <a:gd name="T5" fmla="*/ 90 h 175"/>
                  <a:gd name="T6" fmla="*/ 10 w 187"/>
                  <a:gd name="T7" fmla="*/ 132 h 175"/>
                  <a:gd name="T8" fmla="*/ 32 w 187"/>
                  <a:gd name="T9" fmla="*/ 131 h 175"/>
                  <a:gd name="T10" fmla="*/ 33 w 187"/>
                  <a:gd name="T11" fmla="*/ 130 h 175"/>
                  <a:gd name="T12" fmla="*/ 40 w 187"/>
                  <a:gd name="T13" fmla="*/ 150 h 175"/>
                  <a:gd name="T14" fmla="*/ 110 w 187"/>
                  <a:gd name="T15" fmla="*/ 105 h 175"/>
                  <a:gd name="T16" fmla="*/ 134 w 187"/>
                  <a:gd name="T17" fmla="*/ 91 h 175"/>
                  <a:gd name="T18" fmla="*/ 162 w 187"/>
                  <a:gd name="T19" fmla="*/ 66 h 175"/>
                  <a:gd name="T20" fmla="*/ 128 w 187"/>
                  <a:gd name="T21" fmla="*/ 70 h 175"/>
                  <a:gd name="T22" fmla="*/ 124 w 187"/>
                  <a:gd name="T23" fmla="*/ 12 h 175"/>
                  <a:gd name="T24" fmla="*/ 52 w 187"/>
                  <a:gd name="T25" fmla="*/ 60 h 1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7" h="175">
                    <a:moveTo>
                      <a:pt x="59" y="69"/>
                    </a:moveTo>
                    <a:cubicBezTo>
                      <a:pt x="57" y="72"/>
                      <a:pt x="55" y="76"/>
                      <a:pt x="53" y="79"/>
                    </a:cubicBezTo>
                    <a:cubicBezTo>
                      <a:pt x="44" y="87"/>
                      <a:pt x="36" y="97"/>
                      <a:pt x="32" y="102"/>
                    </a:cubicBezTo>
                    <a:cubicBezTo>
                      <a:pt x="26" y="108"/>
                      <a:pt x="0" y="140"/>
                      <a:pt x="10" y="150"/>
                    </a:cubicBezTo>
                    <a:cubicBezTo>
                      <a:pt x="14" y="154"/>
                      <a:pt x="31" y="149"/>
                      <a:pt x="36" y="148"/>
                    </a:cubicBezTo>
                    <a:cubicBezTo>
                      <a:pt x="36" y="147"/>
                      <a:pt x="37" y="147"/>
                      <a:pt x="37" y="147"/>
                    </a:cubicBezTo>
                    <a:cubicBezTo>
                      <a:pt x="38" y="159"/>
                      <a:pt x="41" y="167"/>
                      <a:pt x="46" y="169"/>
                    </a:cubicBezTo>
                    <a:cubicBezTo>
                      <a:pt x="59" y="175"/>
                      <a:pt x="98" y="158"/>
                      <a:pt x="125" y="119"/>
                    </a:cubicBezTo>
                    <a:cubicBezTo>
                      <a:pt x="134" y="113"/>
                      <a:pt x="144" y="109"/>
                      <a:pt x="153" y="103"/>
                    </a:cubicBezTo>
                    <a:cubicBezTo>
                      <a:pt x="159" y="99"/>
                      <a:pt x="187" y="83"/>
                      <a:pt x="185" y="75"/>
                    </a:cubicBezTo>
                    <a:cubicBezTo>
                      <a:pt x="183" y="65"/>
                      <a:pt x="163" y="71"/>
                      <a:pt x="146" y="79"/>
                    </a:cubicBezTo>
                    <a:cubicBezTo>
                      <a:pt x="157" y="48"/>
                      <a:pt x="157" y="21"/>
                      <a:pt x="142" y="12"/>
                    </a:cubicBezTo>
                    <a:cubicBezTo>
                      <a:pt x="123" y="0"/>
                      <a:pt x="85" y="25"/>
                      <a:pt x="59" y="6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4" name="Freeform 1353">
                <a:extLst>
                  <a:ext uri="{FF2B5EF4-FFF2-40B4-BE49-F238E27FC236}">
                    <a16:creationId xmlns:a16="http://schemas.microsoft.com/office/drawing/2014/main" id="{F36E6920-4659-4552-9CC6-426F22471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784"/>
                <a:ext cx="20" cy="9"/>
              </a:xfrm>
              <a:custGeom>
                <a:avLst/>
                <a:gdLst>
                  <a:gd name="T0" fmla="*/ 18 w 21"/>
                  <a:gd name="T1" fmla="*/ 0 h 10"/>
                  <a:gd name="T2" fmla="*/ 0 w 21"/>
                  <a:gd name="T3" fmla="*/ 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0">
                    <a:moveTo>
                      <a:pt x="21" y="0"/>
                    </a:moveTo>
                    <a:cubicBezTo>
                      <a:pt x="14" y="3"/>
                      <a:pt x="6" y="6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5" name="Freeform 1354">
                <a:extLst>
                  <a:ext uri="{FF2B5EF4-FFF2-40B4-BE49-F238E27FC236}">
                    <a16:creationId xmlns:a16="http://schemas.microsoft.com/office/drawing/2014/main" id="{C7244A20-323A-4693-812B-CE74BDFB2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836"/>
                <a:ext cx="26" cy="14"/>
              </a:xfrm>
              <a:custGeom>
                <a:avLst/>
                <a:gdLst>
                  <a:gd name="T0" fmla="*/ 0 w 27"/>
                  <a:gd name="T1" fmla="*/ 14 h 14"/>
                  <a:gd name="T2" fmla="*/ 24 w 2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4">
                    <a:moveTo>
                      <a:pt x="0" y="14"/>
                    </a:moveTo>
                    <a:cubicBezTo>
                      <a:pt x="10" y="10"/>
                      <a:pt x="18" y="4"/>
                      <a:pt x="27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6" name="Freeform 1355">
                <a:extLst>
                  <a:ext uri="{FF2B5EF4-FFF2-40B4-BE49-F238E27FC236}">
                    <a16:creationId xmlns:a16="http://schemas.microsoft.com/office/drawing/2014/main" id="{5FF5220C-96D9-4D4D-8E5C-62C1E7BC6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715"/>
                <a:ext cx="39" cy="75"/>
              </a:xfrm>
              <a:custGeom>
                <a:avLst/>
                <a:gdLst>
                  <a:gd name="T0" fmla="*/ 11 w 41"/>
                  <a:gd name="T1" fmla="*/ 67 h 79"/>
                  <a:gd name="T2" fmla="*/ 28 w 41"/>
                  <a:gd name="T3" fmla="*/ 56 h 79"/>
                  <a:gd name="T4" fmla="*/ 34 w 41"/>
                  <a:gd name="T5" fmla="*/ 34 h 79"/>
                  <a:gd name="T6" fmla="*/ 10 w 41"/>
                  <a:gd name="T7" fmla="*/ 8 h 79"/>
                  <a:gd name="T8" fmla="*/ 0 w 41"/>
                  <a:gd name="T9" fmla="*/ 11 h 79"/>
                  <a:gd name="T10" fmla="*/ 27 w 41"/>
                  <a:gd name="T11" fmla="*/ 34 h 79"/>
                  <a:gd name="T12" fmla="*/ 11 w 41"/>
                  <a:gd name="T13" fmla="*/ 65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79">
                    <a:moveTo>
                      <a:pt x="14" y="79"/>
                    </a:moveTo>
                    <a:cubicBezTo>
                      <a:pt x="18" y="71"/>
                      <a:pt x="29" y="72"/>
                      <a:pt x="33" y="65"/>
                    </a:cubicBezTo>
                    <a:cubicBezTo>
                      <a:pt x="37" y="58"/>
                      <a:pt x="39" y="48"/>
                      <a:pt x="40" y="40"/>
                    </a:cubicBezTo>
                    <a:cubicBezTo>
                      <a:pt x="41" y="21"/>
                      <a:pt x="33" y="0"/>
                      <a:pt x="11" y="8"/>
                    </a:cubicBezTo>
                    <a:cubicBezTo>
                      <a:pt x="7" y="10"/>
                      <a:pt x="4" y="12"/>
                      <a:pt x="0" y="14"/>
                    </a:cubicBezTo>
                    <a:cubicBezTo>
                      <a:pt x="16" y="9"/>
                      <a:pt x="31" y="23"/>
                      <a:pt x="30" y="40"/>
                    </a:cubicBezTo>
                    <a:cubicBezTo>
                      <a:pt x="29" y="54"/>
                      <a:pt x="20" y="66"/>
                      <a:pt x="14" y="76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7" name="Freeform 1356">
                <a:extLst>
                  <a:ext uri="{FF2B5EF4-FFF2-40B4-BE49-F238E27FC236}">
                    <a16:creationId xmlns:a16="http://schemas.microsoft.com/office/drawing/2014/main" id="{F6F8F0A0-CD4D-4FFB-BFC7-B3D8C31DE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772"/>
                <a:ext cx="31" cy="33"/>
              </a:xfrm>
              <a:custGeom>
                <a:avLst/>
                <a:gdLst>
                  <a:gd name="T0" fmla="*/ 0 w 33"/>
                  <a:gd name="T1" fmla="*/ 31 h 34"/>
                  <a:gd name="T2" fmla="*/ 14 w 33"/>
                  <a:gd name="T3" fmla="*/ 19 h 34"/>
                  <a:gd name="T4" fmla="*/ 23 w 33"/>
                  <a:gd name="T5" fmla="*/ 11 h 34"/>
                  <a:gd name="T6" fmla="*/ 5 w 33"/>
                  <a:gd name="T7" fmla="*/ 12 h 34"/>
                  <a:gd name="T8" fmla="*/ 8 w 33"/>
                  <a:gd name="T9" fmla="*/ 19 h 34"/>
                  <a:gd name="T10" fmla="*/ 0 w 33"/>
                  <a:gd name="T11" fmla="*/ 3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0" y="34"/>
                    </a:moveTo>
                    <a:cubicBezTo>
                      <a:pt x="5" y="31"/>
                      <a:pt x="12" y="26"/>
                      <a:pt x="17" y="22"/>
                    </a:cubicBezTo>
                    <a:cubicBezTo>
                      <a:pt x="20" y="20"/>
                      <a:pt x="28" y="15"/>
                      <a:pt x="29" y="11"/>
                    </a:cubicBezTo>
                    <a:cubicBezTo>
                      <a:pt x="33" y="0"/>
                      <a:pt x="9" y="11"/>
                      <a:pt x="5" y="12"/>
                    </a:cubicBezTo>
                    <a:cubicBezTo>
                      <a:pt x="14" y="9"/>
                      <a:pt x="14" y="15"/>
                      <a:pt x="10" y="22"/>
                    </a:cubicBezTo>
                    <a:cubicBezTo>
                      <a:pt x="8" y="26"/>
                      <a:pt x="3" y="29"/>
                      <a:pt x="0" y="33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8" name="Freeform 1357">
                <a:extLst>
                  <a:ext uri="{FF2B5EF4-FFF2-40B4-BE49-F238E27FC236}">
                    <a16:creationId xmlns:a16="http://schemas.microsoft.com/office/drawing/2014/main" id="{D75C8177-E271-40F7-9C25-4B83642FF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722"/>
                <a:ext cx="17" cy="56"/>
              </a:xfrm>
              <a:custGeom>
                <a:avLst/>
                <a:gdLst>
                  <a:gd name="T0" fmla="*/ 9 w 18"/>
                  <a:gd name="T1" fmla="*/ 50 h 59"/>
                  <a:gd name="T2" fmla="*/ 13 w 18"/>
                  <a:gd name="T3" fmla="*/ 19 h 59"/>
                  <a:gd name="T4" fmla="*/ 0 w 18"/>
                  <a:gd name="T5" fmla="*/ 5 h 59"/>
                  <a:gd name="T6" fmla="*/ 11 w 18"/>
                  <a:gd name="T7" fmla="*/ 28 h 59"/>
                  <a:gd name="T8" fmla="*/ 9 w 18"/>
                  <a:gd name="T9" fmla="*/ 48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59">
                    <a:moveTo>
                      <a:pt x="9" y="59"/>
                    </a:moveTo>
                    <a:cubicBezTo>
                      <a:pt x="14" y="49"/>
                      <a:pt x="18" y="33"/>
                      <a:pt x="16" y="22"/>
                    </a:cubicBezTo>
                    <a:cubicBezTo>
                      <a:pt x="15" y="17"/>
                      <a:pt x="9" y="0"/>
                      <a:pt x="0" y="5"/>
                    </a:cubicBezTo>
                    <a:cubicBezTo>
                      <a:pt x="12" y="9"/>
                      <a:pt x="14" y="23"/>
                      <a:pt x="14" y="34"/>
                    </a:cubicBezTo>
                    <a:cubicBezTo>
                      <a:pt x="14" y="40"/>
                      <a:pt x="14" y="53"/>
                      <a:pt x="10" y="57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9" name="Freeform 1358">
                <a:extLst>
                  <a:ext uri="{FF2B5EF4-FFF2-40B4-BE49-F238E27FC236}">
                    <a16:creationId xmlns:a16="http://schemas.microsoft.com/office/drawing/2014/main" id="{82339F1E-888C-452A-84BD-946A58B4C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778"/>
                <a:ext cx="11" cy="14"/>
              </a:xfrm>
              <a:custGeom>
                <a:avLst/>
                <a:gdLst>
                  <a:gd name="T0" fmla="*/ 0 w 11"/>
                  <a:gd name="T1" fmla="*/ 12 h 15"/>
                  <a:gd name="T2" fmla="*/ 10 w 11"/>
                  <a:gd name="T3" fmla="*/ 3 h 15"/>
                  <a:gd name="T4" fmla="*/ 0 w 11"/>
                  <a:gd name="T5" fmla="*/ 3 h 15"/>
                  <a:gd name="T6" fmla="*/ 6 w 11"/>
                  <a:gd name="T7" fmla="*/ 3 h 15"/>
                  <a:gd name="T8" fmla="*/ 2 w 11"/>
                  <a:gd name="T9" fmla="*/ 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0" y="15"/>
                    </a:moveTo>
                    <a:cubicBezTo>
                      <a:pt x="1" y="12"/>
                      <a:pt x="11" y="7"/>
                      <a:pt x="10" y="3"/>
                    </a:cubicBezTo>
                    <a:cubicBezTo>
                      <a:pt x="8" y="0"/>
                      <a:pt x="2" y="2"/>
                      <a:pt x="0" y="3"/>
                    </a:cubicBezTo>
                    <a:cubicBezTo>
                      <a:pt x="2" y="3"/>
                      <a:pt x="4" y="2"/>
                      <a:pt x="6" y="3"/>
                    </a:cubicBezTo>
                    <a:cubicBezTo>
                      <a:pt x="7" y="6"/>
                      <a:pt x="4" y="10"/>
                      <a:pt x="2" y="1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0" name="Freeform 1359">
                <a:extLst>
                  <a:ext uri="{FF2B5EF4-FFF2-40B4-BE49-F238E27FC236}">
                    <a16:creationId xmlns:a16="http://schemas.microsoft.com/office/drawing/2014/main" id="{C6E6CD31-C8E9-433B-B9DD-23A87F9E0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792"/>
                <a:ext cx="38" cy="59"/>
              </a:xfrm>
              <a:custGeom>
                <a:avLst/>
                <a:gdLst>
                  <a:gd name="T0" fmla="*/ 18 w 40"/>
                  <a:gd name="T1" fmla="*/ 52 h 61"/>
                  <a:gd name="T2" fmla="*/ 5 w 40"/>
                  <a:gd name="T3" fmla="*/ 51 h 61"/>
                  <a:gd name="T4" fmla="*/ 9 w 40"/>
                  <a:gd name="T5" fmla="*/ 36 h 61"/>
                  <a:gd name="T6" fmla="*/ 21 w 40"/>
                  <a:gd name="T7" fmla="*/ 16 h 61"/>
                  <a:gd name="T8" fmla="*/ 34 w 40"/>
                  <a:gd name="T9" fmla="*/ 0 h 61"/>
                  <a:gd name="T10" fmla="*/ 27 w 40"/>
                  <a:gd name="T11" fmla="*/ 15 h 61"/>
                  <a:gd name="T12" fmla="*/ 16 w 40"/>
                  <a:gd name="T13" fmla="*/ 32 h 61"/>
                  <a:gd name="T14" fmla="*/ 16 w 40"/>
                  <a:gd name="T15" fmla="*/ 52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61">
                    <a:moveTo>
                      <a:pt x="21" y="58"/>
                    </a:moveTo>
                    <a:cubicBezTo>
                      <a:pt x="16" y="59"/>
                      <a:pt x="8" y="61"/>
                      <a:pt x="5" y="57"/>
                    </a:cubicBezTo>
                    <a:cubicBezTo>
                      <a:pt x="0" y="51"/>
                      <a:pt x="6" y="44"/>
                      <a:pt x="9" y="39"/>
                    </a:cubicBezTo>
                    <a:cubicBezTo>
                      <a:pt x="14" y="32"/>
                      <a:pt x="18" y="25"/>
                      <a:pt x="24" y="19"/>
                    </a:cubicBezTo>
                    <a:cubicBezTo>
                      <a:pt x="29" y="13"/>
                      <a:pt x="34" y="5"/>
                      <a:pt x="40" y="0"/>
                    </a:cubicBezTo>
                    <a:cubicBezTo>
                      <a:pt x="39" y="5"/>
                      <a:pt x="33" y="12"/>
                      <a:pt x="31" y="16"/>
                    </a:cubicBezTo>
                    <a:cubicBezTo>
                      <a:pt x="27" y="22"/>
                      <a:pt x="22" y="28"/>
                      <a:pt x="19" y="35"/>
                    </a:cubicBezTo>
                    <a:cubicBezTo>
                      <a:pt x="16" y="39"/>
                      <a:pt x="6" y="59"/>
                      <a:pt x="19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1" name="Freeform 1360">
                <a:extLst>
                  <a:ext uri="{FF2B5EF4-FFF2-40B4-BE49-F238E27FC236}">
                    <a16:creationId xmlns:a16="http://schemas.microsoft.com/office/drawing/2014/main" id="{E5B88B9F-C498-498E-AC29-890B20251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842"/>
                <a:ext cx="55" cy="25"/>
              </a:xfrm>
              <a:custGeom>
                <a:avLst/>
                <a:gdLst>
                  <a:gd name="T0" fmla="*/ 0 w 57"/>
                  <a:gd name="T1" fmla="*/ 8 h 26"/>
                  <a:gd name="T2" fmla="*/ 3 w 57"/>
                  <a:gd name="T3" fmla="*/ 19 h 26"/>
                  <a:gd name="T4" fmla="*/ 14 w 57"/>
                  <a:gd name="T5" fmla="*/ 21 h 26"/>
                  <a:gd name="T6" fmla="*/ 33 w 57"/>
                  <a:gd name="T7" fmla="*/ 13 h 26"/>
                  <a:gd name="T8" fmla="*/ 51 w 57"/>
                  <a:gd name="T9" fmla="*/ 0 h 26"/>
                  <a:gd name="T10" fmla="*/ 16 w 57"/>
                  <a:gd name="T11" fmla="*/ 17 h 26"/>
                  <a:gd name="T12" fmla="*/ 0 w 57"/>
                  <a:gd name="T13" fmla="*/ 1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26">
                    <a:moveTo>
                      <a:pt x="0" y="8"/>
                    </a:moveTo>
                    <a:cubicBezTo>
                      <a:pt x="0" y="13"/>
                      <a:pt x="1" y="18"/>
                      <a:pt x="3" y="22"/>
                    </a:cubicBezTo>
                    <a:cubicBezTo>
                      <a:pt x="6" y="26"/>
                      <a:pt x="11" y="25"/>
                      <a:pt x="16" y="24"/>
                    </a:cubicBezTo>
                    <a:cubicBezTo>
                      <a:pt x="23" y="23"/>
                      <a:pt x="29" y="20"/>
                      <a:pt x="36" y="16"/>
                    </a:cubicBezTo>
                    <a:cubicBezTo>
                      <a:pt x="44" y="12"/>
                      <a:pt x="49" y="5"/>
                      <a:pt x="57" y="0"/>
                    </a:cubicBezTo>
                    <a:cubicBezTo>
                      <a:pt x="46" y="9"/>
                      <a:pt x="33" y="19"/>
                      <a:pt x="19" y="20"/>
                    </a:cubicBezTo>
                    <a:cubicBezTo>
                      <a:pt x="13" y="20"/>
                      <a:pt x="0" y="16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2" name="Freeform 1361">
                <a:extLst>
                  <a:ext uri="{FF2B5EF4-FFF2-40B4-BE49-F238E27FC236}">
                    <a16:creationId xmlns:a16="http://schemas.microsoft.com/office/drawing/2014/main" id="{26F3E031-52F2-4716-A742-65C71D4AE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682"/>
                <a:ext cx="129" cy="189"/>
              </a:xfrm>
              <a:custGeom>
                <a:avLst/>
                <a:gdLst>
                  <a:gd name="T0" fmla="*/ 98 w 135"/>
                  <a:gd name="T1" fmla="*/ 168 h 197"/>
                  <a:gd name="T2" fmla="*/ 110 w 135"/>
                  <a:gd name="T3" fmla="*/ 144 h 197"/>
                  <a:gd name="T4" fmla="*/ 113 w 135"/>
                  <a:gd name="T5" fmla="*/ 118 h 197"/>
                  <a:gd name="T6" fmla="*/ 113 w 135"/>
                  <a:gd name="T7" fmla="*/ 86 h 197"/>
                  <a:gd name="T8" fmla="*/ 107 w 135"/>
                  <a:gd name="T9" fmla="*/ 35 h 197"/>
                  <a:gd name="T10" fmla="*/ 92 w 135"/>
                  <a:gd name="T11" fmla="*/ 71 h 197"/>
                  <a:gd name="T12" fmla="*/ 26 w 135"/>
                  <a:gd name="T13" fmla="*/ 14 h 197"/>
                  <a:gd name="T14" fmla="*/ 26 w 135"/>
                  <a:gd name="T15" fmla="*/ 79 h 197"/>
                  <a:gd name="T16" fmla="*/ 10 w 135"/>
                  <a:gd name="T17" fmla="*/ 82 h 197"/>
                  <a:gd name="T18" fmla="*/ 15 w 135"/>
                  <a:gd name="T19" fmla="*/ 104 h 197"/>
                  <a:gd name="T20" fmla="*/ 44 w 135"/>
                  <a:gd name="T21" fmla="*/ 120 h 197"/>
                  <a:gd name="T22" fmla="*/ 98 w 135"/>
                  <a:gd name="T23" fmla="*/ 168 h 1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197">
                    <a:moveTo>
                      <a:pt x="113" y="190"/>
                    </a:moveTo>
                    <a:cubicBezTo>
                      <a:pt x="121" y="187"/>
                      <a:pt x="125" y="177"/>
                      <a:pt x="126" y="163"/>
                    </a:cubicBezTo>
                    <a:cubicBezTo>
                      <a:pt x="129" y="154"/>
                      <a:pt x="128" y="142"/>
                      <a:pt x="129" y="133"/>
                    </a:cubicBezTo>
                    <a:cubicBezTo>
                      <a:pt x="130" y="121"/>
                      <a:pt x="130" y="110"/>
                      <a:pt x="130" y="98"/>
                    </a:cubicBezTo>
                    <a:cubicBezTo>
                      <a:pt x="131" y="78"/>
                      <a:pt x="135" y="57"/>
                      <a:pt x="122" y="41"/>
                    </a:cubicBezTo>
                    <a:cubicBezTo>
                      <a:pt x="113" y="40"/>
                      <a:pt x="108" y="65"/>
                      <a:pt x="105" y="80"/>
                    </a:cubicBezTo>
                    <a:cubicBezTo>
                      <a:pt x="84" y="35"/>
                      <a:pt x="55" y="0"/>
                      <a:pt x="29" y="17"/>
                    </a:cubicBezTo>
                    <a:cubicBezTo>
                      <a:pt x="7" y="31"/>
                      <a:pt x="14" y="55"/>
                      <a:pt x="29" y="89"/>
                    </a:cubicBezTo>
                    <a:cubicBezTo>
                      <a:pt x="22" y="88"/>
                      <a:pt x="15" y="88"/>
                      <a:pt x="10" y="93"/>
                    </a:cubicBezTo>
                    <a:cubicBezTo>
                      <a:pt x="0" y="102"/>
                      <a:pt x="11" y="112"/>
                      <a:pt x="18" y="118"/>
                    </a:cubicBezTo>
                    <a:cubicBezTo>
                      <a:pt x="27" y="125"/>
                      <a:pt x="39" y="132"/>
                      <a:pt x="50" y="135"/>
                    </a:cubicBezTo>
                    <a:cubicBezTo>
                      <a:pt x="71" y="174"/>
                      <a:pt x="97" y="197"/>
                      <a:pt x="113" y="190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3" name="Freeform 1362">
                <a:extLst>
                  <a:ext uri="{FF2B5EF4-FFF2-40B4-BE49-F238E27FC236}">
                    <a16:creationId xmlns:a16="http://schemas.microsoft.com/office/drawing/2014/main" id="{6D6FC609-2B9F-4FCF-98E2-EA39ECC3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699"/>
                <a:ext cx="32" cy="71"/>
              </a:xfrm>
              <a:custGeom>
                <a:avLst/>
                <a:gdLst>
                  <a:gd name="T0" fmla="*/ 16 w 33"/>
                  <a:gd name="T1" fmla="*/ 0 h 74"/>
                  <a:gd name="T2" fmla="*/ 1 w 33"/>
                  <a:gd name="T3" fmla="*/ 22 h 74"/>
                  <a:gd name="T4" fmla="*/ 4 w 33"/>
                  <a:gd name="T5" fmla="*/ 40 h 74"/>
                  <a:gd name="T6" fmla="*/ 28 w 33"/>
                  <a:gd name="T7" fmla="*/ 65 h 74"/>
                  <a:gd name="T8" fmla="*/ 20 w 33"/>
                  <a:gd name="T9" fmla="*/ 49 h 74"/>
                  <a:gd name="T10" fmla="*/ 15 w 33"/>
                  <a:gd name="T11" fmla="*/ 29 h 74"/>
                  <a:gd name="T12" fmla="*/ 16 w 33"/>
                  <a:gd name="T13" fmla="*/ 2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74">
                    <a:moveTo>
                      <a:pt x="17" y="0"/>
                    </a:moveTo>
                    <a:cubicBezTo>
                      <a:pt x="8" y="6"/>
                      <a:pt x="1" y="14"/>
                      <a:pt x="1" y="25"/>
                    </a:cubicBezTo>
                    <a:cubicBezTo>
                      <a:pt x="0" y="32"/>
                      <a:pt x="2" y="39"/>
                      <a:pt x="4" y="46"/>
                    </a:cubicBezTo>
                    <a:cubicBezTo>
                      <a:pt x="8" y="59"/>
                      <a:pt x="18" y="71"/>
                      <a:pt x="31" y="74"/>
                    </a:cubicBezTo>
                    <a:cubicBezTo>
                      <a:pt x="33" y="69"/>
                      <a:pt x="25" y="59"/>
                      <a:pt x="23" y="55"/>
                    </a:cubicBezTo>
                    <a:cubicBezTo>
                      <a:pt x="19" y="47"/>
                      <a:pt x="16" y="40"/>
                      <a:pt x="15" y="32"/>
                    </a:cubicBezTo>
                    <a:cubicBezTo>
                      <a:pt x="13" y="21"/>
                      <a:pt x="19" y="11"/>
                      <a:pt x="18" y="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4" name="Freeform 1363">
                <a:extLst>
                  <a:ext uri="{FF2B5EF4-FFF2-40B4-BE49-F238E27FC236}">
                    <a16:creationId xmlns:a16="http://schemas.microsoft.com/office/drawing/2014/main" id="{574ED4AE-986B-4DFD-B798-DB6F684F6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2771"/>
                <a:ext cx="106" cy="94"/>
              </a:xfrm>
              <a:custGeom>
                <a:avLst/>
                <a:gdLst>
                  <a:gd name="T0" fmla="*/ 11 w 111"/>
                  <a:gd name="T1" fmla="*/ 1 h 98"/>
                  <a:gd name="T2" fmla="*/ 11 w 111"/>
                  <a:gd name="T3" fmla="*/ 1 h 98"/>
                  <a:gd name="T4" fmla="*/ 4 w 111"/>
                  <a:gd name="T5" fmla="*/ 12 h 98"/>
                  <a:gd name="T6" fmla="*/ 15 w 111"/>
                  <a:gd name="T7" fmla="*/ 21 h 98"/>
                  <a:gd name="T8" fmla="*/ 29 w 111"/>
                  <a:gd name="T9" fmla="*/ 28 h 98"/>
                  <a:gd name="T10" fmla="*/ 43 w 111"/>
                  <a:gd name="T11" fmla="*/ 39 h 98"/>
                  <a:gd name="T12" fmla="*/ 66 w 111"/>
                  <a:gd name="T13" fmla="*/ 69 h 98"/>
                  <a:gd name="T14" fmla="*/ 90 w 111"/>
                  <a:gd name="T15" fmla="*/ 81 h 98"/>
                  <a:gd name="T16" fmla="*/ 95 w 111"/>
                  <a:gd name="T17" fmla="*/ 67 h 98"/>
                  <a:gd name="T18" fmla="*/ 87 w 111"/>
                  <a:gd name="T19" fmla="*/ 71 h 98"/>
                  <a:gd name="T20" fmla="*/ 70 w 111"/>
                  <a:gd name="T21" fmla="*/ 58 h 98"/>
                  <a:gd name="T22" fmla="*/ 49 w 111"/>
                  <a:gd name="T23" fmla="*/ 35 h 98"/>
                  <a:gd name="T24" fmla="*/ 40 w 111"/>
                  <a:gd name="T25" fmla="*/ 25 h 98"/>
                  <a:gd name="T26" fmla="*/ 24 w 111"/>
                  <a:gd name="T27" fmla="*/ 17 h 98"/>
                  <a:gd name="T28" fmla="*/ 10 w 111"/>
                  <a:gd name="T29" fmla="*/ 2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98">
                    <a:moveTo>
                      <a:pt x="12" y="1"/>
                    </a:moveTo>
                    <a:cubicBezTo>
                      <a:pt x="12" y="1"/>
                      <a:pt x="13" y="1"/>
                      <a:pt x="12" y="1"/>
                    </a:cubicBezTo>
                    <a:cubicBezTo>
                      <a:pt x="5" y="0"/>
                      <a:pt x="0" y="7"/>
                      <a:pt x="4" y="13"/>
                    </a:cubicBezTo>
                    <a:cubicBezTo>
                      <a:pt x="7" y="18"/>
                      <a:pt x="13" y="21"/>
                      <a:pt x="18" y="24"/>
                    </a:cubicBezTo>
                    <a:cubicBezTo>
                      <a:pt x="23" y="27"/>
                      <a:pt x="27" y="29"/>
                      <a:pt x="32" y="31"/>
                    </a:cubicBezTo>
                    <a:cubicBezTo>
                      <a:pt x="40" y="34"/>
                      <a:pt x="44" y="39"/>
                      <a:pt x="49" y="45"/>
                    </a:cubicBezTo>
                    <a:cubicBezTo>
                      <a:pt x="58" y="55"/>
                      <a:pt x="66" y="67"/>
                      <a:pt x="75" y="78"/>
                    </a:cubicBezTo>
                    <a:cubicBezTo>
                      <a:pt x="81" y="85"/>
                      <a:pt x="93" y="98"/>
                      <a:pt x="103" y="92"/>
                    </a:cubicBezTo>
                    <a:cubicBezTo>
                      <a:pt x="107" y="89"/>
                      <a:pt x="111" y="80"/>
                      <a:pt x="110" y="76"/>
                    </a:cubicBezTo>
                    <a:cubicBezTo>
                      <a:pt x="107" y="78"/>
                      <a:pt x="104" y="81"/>
                      <a:pt x="100" y="80"/>
                    </a:cubicBezTo>
                    <a:cubicBezTo>
                      <a:pt x="92" y="79"/>
                      <a:pt x="84" y="72"/>
                      <a:pt x="80" y="66"/>
                    </a:cubicBezTo>
                    <a:cubicBezTo>
                      <a:pt x="72" y="57"/>
                      <a:pt x="63" y="49"/>
                      <a:pt x="55" y="40"/>
                    </a:cubicBezTo>
                    <a:cubicBezTo>
                      <a:pt x="52" y="36"/>
                      <a:pt x="50" y="31"/>
                      <a:pt x="46" y="28"/>
                    </a:cubicBezTo>
                    <a:cubicBezTo>
                      <a:pt x="40" y="24"/>
                      <a:pt x="33" y="23"/>
                      <a:pt x="27" y="20"/>
                    </a:cubicBezTo>
                    <a:cubicBezTo>
                      <a:pt x="23" y="19"/>
                      <a:pt x="2" y="9"/>
                      <a:pt x="10" y="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5" name="Freeform 1364">
                <a:extLst>
                  <a:ext uri="{FF2B5EF4-FFF2-40B4-BE49-F238E27FC236}">
                    <a16:creationId xmlns:a16="http://schemas.microsoft.com/office/drawing/2014/main" id="{97626FC2-7E04-4963-9E54-758EA7E03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702"/>
                <a:ext cx="18" cy="56"/>
              </a:xfrm>
              <a:custGeom>
                <a:avLst/>
                <a:gdLst>
                  <a:gd name="T0" fmla="*/ 12 w 19"/>
                  <a:gd name="T1" fmla="*/ 0 h 58"/>
                  <a:gd name="T2" fmla="*/ 2 w 19"/>
                  <a:gd name="T3" fmla="*/ 13 h 58"/>
                  <a:gd name="T4" fmla="*/ 1 w 19"/>
                  <a:gd name="T5" fmla="*/ 27 h 58"/>
                  <a:gd name="T6" fmla="*/ 8 w 19"/>
                  <a:gd name="T7" fmla="*/ 41 h 58"/>
                  <a:gd name="T8" fmla="*/ 16 w 19"/>
                  <a:gd name="T9" fmla="*/ 52 h 58"/>
                  <a:gd name="T10" fmla="*/ 9 w 19"/>
                  <a:gd name="T11" fmla="*/ 22 h 58"/>
                  <a:gd name="T12" fmla="*/ 10 w 19"/>
                  <a:gd name="T13" fmla="*/ 1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8">
                    <a:moveTo>
                      <a:pt x="15" y="0"/>
                    </a:moveTo>
                    <a:cubicBezTo>
                      <a:pt x="9" y="3"/>
                      <a:pt x="4" y="7"/>
                      <a:pt x="2" y="13"/>
                    </a:cubicBezTo>
                    <a:cubicBezTo>
                      <a:pt x="0" y="19"/>
                      <a:pt x="0" y="25"/>
                      <a:pt x="1" y="30"/>
                    </a:cubicBezTo>
                    <a:cubicBezTo>
                      <a:pt x="2" y="36"/>
                      <a:pt x="5" y="41"/>
                      <a:pt x="8" y="46"/>
                    </a:cubicBezTo>
                    <a:cubicBezTo>
                      <a:pt x="11" y="50"/>
                      <a:pt x="14" y="56"/>
                      <a:pt x="19" y="58"/>
                    </a:cubicBezTo>
                    <a:cubicBezTo>
                      <a:pt x="12" y="48"/>
                      <a:pt x="10" y="37"/>
                      <a:pt x="9" y="25"/>
                    </a:cubicBezTo>
                    <a:cubicBezTo>
                      <a:pt x="9" y="16"/>
                      <a:pt x="7" y="8"/>
                      <a:pt x="13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6" name="Freeform 1365">
                <a:extLst>
                  <a:ext uri="{FF2B5EF4-FFF2-40B4-BE49-F238E27FC236}">
                    <a16:creationId xmlns:a16="http://schemas.microsoft.com/office/drawing/2014/main" id="{3F078A34-FA8B-4916-94A1-AB02716B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824"/>
                <a:ext cx="48" cy="37"/>
              </a:xfrm>
              <a:custGeom>
                <a:avLst/>
                <a:gdLst>
                  <a:gd name="T0" fmla="*/ 44 w 50"/>
                  <a:gd name="T1" fmla="*/ 27 h 39"/>
                  <a:gd name="T2" fmla="*/ 35 w 50"/>
                  <a:gd name="T3" fmla="*/ 33 h 39"/>
                  <a:gd name="T4" fmla="*/ 25 w 50"/>
                  <a:gd name="T5" fmla="*/ 28 h 39"/>
                  <a:gd name="T6" fmla="*/ 12 w 50"/>
                  <a:gd name="T7" fmla="*/ 14 h 39"/>
                  <a:gd name="T8" fmla="*/ 0 w 50"/>
                  <a:gd name="T9" fmla="*/ 0 h 39"/>
                  <a:gd name="T10" fmla="*/ 16 w 50"/>
                  <a:gd name="T11" fmla="*/ 14 h 39"/>
                  <a:gd name="T12" fmla="*/ 29 w 50"/>
                  <a:gd name="T13" fmla="*/ 25 h 39"/>
                  <a:gd name="T14" fmla="*/ 44 w 50"/>
                  <a:gd name="T15" fmla="*/ 28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9">
                    <a:moveTo>
                      <a:pt x="50" y="32"/>
                    </a:moveTo>
                    <a:cubicBezTo>
                      <a:pt x="48" y="36"/>
                      <a:pt x="44" y="39"/>
                      <a:pt x="39" y="39"/>
                    </a:cubicBezTo>
                    <a:cubicBezTo>
                      <a:pt x="35" y="39"/>
                      <a:pt x="31" y="36"/>
                      <a:pt x="28" y="33"/>
                    </a:cubicBezTo>
                    <a:cubicBezTo>
                      <a:pt x="22" y="28"/>
                      <a:pt x="18" y="22"/>
                      <a:pt x="13" y="17"/>
                    </a:cubicBezTo>
                    <a:cubicBezTo>
                      <a:pt x="9" y="12"/>
                      <a:pt x="4" y="6"/>
                      <a:pt x="0" y="0"/>
                    </a:cubicBezTo>
                    <a:cubicBezTo>
                      <a:pt x="5" y="7"/>
                      <a:pt x="13" y="12"/>
                      <a:pt x="19" y="17"/>
                    </a:cubicBezTo>
                    <a:cubicBezTo>
                      <a:pt x="23" y="21"/>
                      <a:pt x="28" y="25"/>
                      <a:pt x="32" y="28"/>
                    </a:cubicBezTo>
                    <a:cubicBezTo>
                      <a:pt x="37" y="33"/>
                      <a:pt x="43" y="34"/>
                      <a:pt x="50" y="33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7" name="Freeform 1366">
                <a:extLst>
                  <a:ext uri="{FF2B5EF4-FFF2-40B4-BE49-F238E27FC236}">
                    <a16:creationId xmlns:a16="http://schemas.microsoft.com/office/drawing/2014/main" id="{F92AAE0C-5CCF-4C9C-84FC-8084BF72D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772"/>
                <a:ext cx="23" cy="23"/>
              </a:xfrm>
              <a:custGeom>
                <a:avLst/>
                <a:gdLst>
                  <a:gd name="T0" fmla="*/ 6 w 24"/>
                  <a:gd name="T1" fmla="*/ 0 h 24"/>
                  <a:gd name="T2" fmla="*/ 1 w 24"/>
                  <a:gd name="T3" fmla="*/ 6 h 24"/>
                  <a:gd name="T4" fmla="*/ 4 w 24"/>
                  <a:gd name="T5" fmla="*/ 12 h 24"/>
                  <a:gd name="T6" fmla="*/ 12 w 24"/>
                  <a:gd name="T7" fmla="*/ 16 h 24"/>
                  <a:gd name="T8" fmla="*/ 21 w 24"/>
                  <a:gd name="T9" fmla="*/ 21 h 24"/>
                  <a:gd name="T10" fmla="*/ 8 w 24"/>
                  <a:gd name="T11" fmla="*/ 12 h 24"/>
                  <a:gd name="T12" fmla="*/ 6 w 24"/>
                  <a:gd name="T13" fmla="*/ 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6" y="0"/>
                    </a:moveTo>
                    <a:cubicBezTo>
                      <a:pt x="6" y="1"/>
                      <a:pt x="2" y="3"/>
                      <a:pt x="1" y="6"/>
                    </a:cubicBezTo>
                    <a:cubicBezTo>
                      <a:pt x="0" y="9"/>
                      <a:pt x="2" y="11"/>
                      <a:pt x="4" y="13"/>
                    </a:cubicBezTo>
                    <a:cubicBezTo>
                      <a:pt x="7" y="16"/>
                      <a:pt x="10" y="18"/>
                      <a:pt x="13" y="19"/>
                    </a:cubicBezTo>
                    <a:cubicBezTo>
                      <a:pt x="16" y="21"/>
                      <a:pt x="21" y="24"/>
                      <a:pt x="24" y="24"/>
                    </a:cubicBezTo>
                    <a:cubicBezTo>
                      <a:pt x="19" y="23"/>
                      <a:pt x="11" y="17"/>
                      <a:pt x="8" y="13"/>
                    </a:cubicBezTo>
                    <a:cubicBezTo>
                      <a:pt x="5" y="9"/>
                      <a:pt x="5" y="5"/>
                      <a:pt x="6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8" name="Freeform 1367">
                <a:extLst>
                  <a:ext uri="{FF2B5EF4-FFF2-40B4-BE49-F238E27FC236}">
                    <a16:creationId xmlns:a16="http://schemas.microsoft.com/office/drawing/2014/main" id="{4CFC8DA2-7636-4C06-ABA4-42CFDEEF3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2726"/>
                <a:ext cx="14" cy="70"/>
              </a:xfrm>
              <a:custGeom>
                <a:avLst/>
                <a:gdLst>
                  <a:gd name="T0" fmla="*/ 2 w 14"/>
                  <a:gd name="T1" fmla="*/ 6 h 73"/>
                  <a:gd name="T2" fmla="*/ 6 w 14"/>
                  <a:gd name="T3" fmla="*/ 0 h 73"/>
                  <a:gd name="T4" fmla="*/ 13 w 14"/>
                  <a:gd name="T5" fmla="*/ 31 h 73"/>
                  <a:gd name="T6" fmla="*/ 11 w 14"/>
                  <a:gd name="T7" fmla="*/ 64 h 73"/>
                  <a:gd name="T8" fmla="*/ 7 w 14"/>
                  <a:gd name="T9" fmla="*/ 33 h 73"/>
                  <a:gd name="T10" fmla="*/ 7 w 14"/>
                  <a:gd name="T11" fmla="*/ 15 h 73"/>
                  <a:gd name="T12" fmla="*/ 0 w 14"/>
                  <a:gd name="T13" fmla="*/ 8 h 73"/>
                  <a:gd name="T14" fmla="*/ 1 w 14"/>
                  <a:gd name="T15" fmla="*/ 6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73">
                    <a:moveTo>
                      <a:pt x="2" y="6"/>
                    </a:moveTo>
                    <a:cubicBezTo>
                      <a:pt x="1" y="3"/>
                      <a:pt x="4" y="0"/>
                      <a:pt x="6" y="0"/>
                    </a:cubicBezTo>
                    <a:cubicBezTo>
                      <a:pt x="14" y="10"/>
                      <a:pt x="13" y="22"/>
                      <a:pt x="13" y="34"/>
                    </a:cubicBezTo>
                    <a:cubicBezTo>
                      <a:pt x="12" y="47"/>
                      <a:pt x="13" y="60"/>
                      <a:pt x="11" y="73"/>
                    </a:cubicBezTo>
                    <a:cubicBezTo>
                      <a:pt x="6" y="62"/>
                      <a:pt x="6" y="47"/>
                      <a:pt x="7" y="36"/>
                    </a:cubicBezTo>
                    <a:cubicBezTo>
                      <a:pt x="7" y="30"/>
                      <a:pt x="8" y="24"/>
                      <a:pt x="7" y="18"/>
                    </a:cubicBezTo>
                    <a:cubicBezTo>
                      <a:pt x="7" y="15"/>
                      <a:pt x="5" y="3"/>
                      <a:pt x="0" y="8"/>
                    </a:cubicBezTo>
                    <a:cubicBezTo>
                      <a:pt x="0" y="7"/>
                      <a:pt x="1" y="6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9" name="Freeform 1368">
                <a:extLst>
                  <a:ext uri="{FF2B5EF4-FFF2-40B4-BE49-F238E27FC236}">
                    <a16:creationId xmlns:a16="http://schemas.microsoft.com/office/drawing/2014/main" id="{0F3C4A4E-2FD1-4D6B-8E54-47646E0B6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2692"/>
                <a:ext cx="46" cy="45"/>
              </a:xfrm>
              <a:custGeom>
                <a:avLst/>
                <a:gdLst>
                  <a:gd name="T0" fmla="*/ 42 w 48"/>
                  <a:gd name="T1" fmla="*/ 41 h 47"/>
                  <a:gd name="T2" fmla="*/ 23 w 48"/>
                  <a:gd name="T3" fmla="*/ 14 h 47"/>
                  <a:gd name="T4" fmla="*/ 0 w 48"/>
                  <a:gd name="T5" fmla="*/ 11 h 47"/>
                  <a:gd name="T6" fmla="*/ 26 w 48"/>
                  <a:gd name="T7" fmla="*/ 20 h 47"/>
                  <a:gd name="T8" fmla="*/ 35 w 48"/>
                  <a:gd name="T9" fmla="*/ 32 h 47"/>
                  <a:gd name="T10" fmla="*/ 42 w 48"/>
                  <a:gd name="T11" fmla="*/ 4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7">
                    <a:moveTo>
                      <a:pt x="48" y="47"/>
                    </a:moveTo>
                    <a:cubicBezTo>
                      <a:pt x="44" y="36"/>
                      <a:pt x="34" y="24"/>
                      <a:pt x="26" y="17"/>
                    </a:cubicBezTo>
                    <a:cubicBezTo>
                      <a:pt x="21" y="13"/>
                      <a:pt x="3" y="0"/>
                      <a:pt x="0" y="11"/>
                    </a:cubicBezTo>
                    <a:cubicBezTo>
                      <a:pt x="10" y="8"/>
                      <a:pt x="22" y="17"/>
                      <a:pt x="29" y="23"/>
                    </a:cubicBezTo>
                    <a:cubicBezTo>
                      <a:pt x="33" y="27"/>
                      <a:pt x="37" y="32"/>
                      <a:pt x="40" y="36"/>
                    </a:cubicBezTo>
                    <a:cubicBezTo>
                      <a:pt x="43" y="39"/>
                      <a:pt x="47" y="43"/>
                      <a:pt x="48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0" name="Freeform 1369">
                <a:extLst>
                  <a:ext uri="{FF2B5EF4-FFF2-40B4-BE49-F238E27FC236}">
                    <a16:creationId xmlns:a16="http://schemas.microsoft.com/office/drawing/2014/main" id="{BAAF1114-83AD-4024-B935-017BCDD1E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773"/>
                <a:ext cx="24" cy="8"/>
              </a:xfrm>
              <a:custGeom>
                <a:avLst/>
                <a:gdLst>
                  <a:gd name="T0" fmla="*/ 21 w 25"/>
                  <a:gd name="T1" fmla="*/ 4 h 8"/>
                  <a:gd name="T2" fmla="*/ 0 w 25"/>
                  <a:gd name="T3" fmla="*/ 0 h 8"/>
                  <a:gd name="T4" fmla="*/ 12 w 25"/>
                  <a:gd name="T5" fmla="*/ 7 h 8"/>
                  <a:gd name="T6" fmla="*/ 22 w 25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24" y="4"/>
                    </a:moveTo>
                    <a:cubicBezTo>
                      <a:pt x="15" y="4"/>
                      <a:pt x="8" y="3"/>
                      <a:pt x="0" y="0"/>
                    </a:cubicBezTo>
                    <a:cubicBezTo>
                      <a:pt x="5" y="2"/>
                      <a:pt x="9" y="5"/>
                      <a:pt x="14" y="7"/>
                    </a:cubicBezTo>
                    <a:cubicBezTo>
                      <a:pt x="18" y="8"/>
                      <a:pt x="22" y="7"/>
                      <a:pt x="2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1" name="Freeform 1370">
                <a:extLst>
                  <a:ext uri="{FF2B5EF4-FFF2-40B4-BE49-F238E27FC236}">
                    <a16:creationId xmlns:a16="http://schemas.microsoft.com/office/drawing/2014/main" id="{E1200B0B-6022-46B7-9289-E8BFE4502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630"/>
                <a:ext cx="344" cy="201"/>
              </a:xfrm>
              <a:custGeom>
                <a:avLst/>
                <a:gdLst>
                  <a:gd name="T0" fmla="*/ 309 w 360"/>
                  <a:gd name="T1" fmla="*/ 74 h 210"/>
                  <a:gd name="T2" fmla="*/ 167 w 360"/>
                  <a:gd name="T3" fmla="*/ 174 h 210"/>
                  <a:gd name="T4" fmla="*/ 7 w 360"/>
                  <a:gd name="T5" fmla="*/ 111 h 210"/>
                  <a:gd name="T6" fmla="*/ 147 w 360"/>
                  <a:gd name="T7" fmla="*/ 11 h 210"/>
                  <a:gd name="T8" fmla="*/ 309 w 360"/>
                  <a:gd name="T9" fmla="*/ 74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0" h="210">
                    <a:moveTo>
                      <a:pt x="354" y="84"/>
                    </a:moveTo>
                    <a:cubicBezTo>
                      <a:pt x="360" y="136"/>
                      <a:pt x="287" y="187"/>
                      <a:pt x="191" y="199"/>
                    </a:cubicBezTo>
                    <a:cubicBezTo>
                      <a:pt x="95" y="210"/>
                      <a:pt x="13" y="177"/>
                      <a:pt x="7" y="126"/>
                    </a:cubicBezTo>
                    <a:cubicBezTo>
                      <a:pt x="0" y="74"/>
                      <a:pt x="73" y="23"/>
                      <a:pt x="169" y="11"/>
                    </a:cubicBezTo>
                    <a:cubicBezTo>
                      <a:pt x="265" y="0"/>
                      <a:pt x="348" y="32"/>
                      <a:pt x="354" y="84"/>
                    </a:cubicBezTo>
                    <a:close/>
                  </a:path>
                </a:pathLst>
              </a:custGeom>
              <a:solidFill>
                <a:srgbClr val="D91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2" name="Freeform 1371">
                <a:extLst>
                  <a:ext uri="{FF2B5EF4-FFF2-40B4-BE49-F238E27FC236}">
                    <a16:creationId xmlns:a16="http://schemas.microsoft.com/office/drawing/2014/main" id="{5166939D-768E-41B9-97EA-D0369092D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680"/>
                <a:ext cx="336" cy="150"/>
              </a:xfrm>
              <a:custGeom>
                <a:avLst/>
                <a:gdLst>
                  <a:gd name="T0" fmla="*/ 288 w 352"/>
                  <a:gd name="T1" fmla="*/ 0 h 156"/>
                  <a:gd name="T2" fmla="*/ 289 w 352"/>
                  <a:gd name="T3" fmla="*/ 6 h 156"/>
                  <a:gd name="T4" fmla="*/ 148 w 352"/>
                  <a:gd name="T5" fmla="*/ 108 h 156"/>
                  <a:gd name="T6" fmla="*/ 0 w 352"/>
                  <a:gd name="T7" fmla="*/ 70 h 156"/>
                  <a:gd name="T8" fmla="*/ 159 w 352"/>
                  <a:gd name="T9" fmla="*/ 130 h 156"/>
                  <a:gd name="T10" fmla="*/ 301 w 352"/>
                  <a:gd name="T11" fmla="*/ 28 h 156"/>
                  <a:gd name="T12" fmla="*/ 288 w 352"/>
                  <a:gd name="T13" fmla="*/ 0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2" h="156">
                    <a:moveTo>
                      <a:pt x="331" y="0"/>
                    </a:moveTo>
                    <a:cubicBezTo>
                      <a:pt x="332" y="2"/>
                      <a:pt x="332" y="4"/>
                      <a:pt x="332" y="6"/>
                    </a:cubicBezTo>
                    <a:cubicBezTo>
                      <a:pt x="339" y="58"/>
                      <a:pt x="266" y="109"/>
                      <a:pt x="170" y="121"/>
                    </a:cubicBezTo>
                    <a:cubicBezTo>
                      <a:pt x="95" y="130"/>
                      <a:pt x="29" y="112"/>
                      <a:pt x="0" y="79"/>
                    </a:cubicBezTo>
                    <a:cubicBezTo>
                      <a:pt x="12" y="127"/>
                      <a:pt x="92" y="156"/>
                      <a:pt x="183" y="146"/>
                    </a:cubicBezTo>
                    <a:cubicBezTo>
                      <a:pt x="279" y="134"/>
                      <a:pt x="352" y="83"/>
                      <a:pt x="346" y="31"/>
                    </a:cubicBezTo>
                    <a:cubicBezTo>
                      <a:pt x="344" y="20"/>
                      <a:pt x="339" y="9"/>
                      <a:pt x="331" y="0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3" name="Freeform 1372">
                <a:extLst>
                  <a:ext uri="{FF2B5EF4-FFF2-40B4-BE49-F238E27FC236}">
                    <a16:creationId xmlns:a16="http://schemas.microsoft.com/office/drawing/2014/main" id="{8AB372B2-87D9-46D1-B7DB-FC1AF5FA2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630"/>
                <a:ext cx="344" cy="201"/>
              </a:xfrm>
              <a:custGeom>
                <a:avLst/>
                <a:gdLst>
                  <a:gd name="T0" fmla="*/ 309 w 360"/>
                  <a:gd name="T1" fmla="*/ 75 h 210"/>
                  <a:gd name="T2" fmla="*/ 167 w 360"/>
                  <a:gd name="T3" fmla="*/ 174 h 210"/>
                  <a:gd name="T4" fmla="*/ 6 w 360"/>
                  <a:gd name="T5" fmla="*/ 111 h 210"/>
                  <a:gd name="T6" fmla="*/ 147 w 360"/>
                  <a:gd name="T7" fmla="*/ 11 h 210"/>
                  <a:gd name="T8" fmla="*/ 309 w 360"/>
                  <a:gd name="T9" fmla="*/ 75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0" h="210">
                    <a:moveTo>
                      <a:pt x="354" y="85"/>
                    </a:moveTo>
                    <a:cubicBezTo>
                      <a:pt x="360" y="136"/>
                      <a:pt x="287" y="188"/>
                      <a:pt x="191" y="199"/>
                    </a:cubicBezTo>
                    <a:cubicBezTo>
                      <a:pt x="95" y="210"/>
                      <a:pt x="13" y="178"/>
                      <a:pt x="6" y="126"/>
                    </a:cubicBezTo>
                    <a:cubicBezTo>
                      <a:pt x="0" y="74"/>
                      <a:pt x="73" y="23"/>
                      <a:pt x="169" y="12"/>
                    </a:cubicBezTo>
                    <a:cubicBezTo>
                      <a:pt x="265" y="0"/>
                      <a:pt x="347" y="33"/>
                      <a:pt x="354" y="8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4" name="Freeform 1373">
                <a:extLst>
                  <a:ext uri="{FF2B5EF4-FFF2-40B4-BE49-F238E27FC236}">
                    <a16:creationId xmlns:a16="http://schemas.microsoft.com/office/drawing/2014/main" id="{BF2B4234-6FCF-416F-AB3D-7411F43F5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675"/>
                <a:ext cx="175" cy="90"/>
              </a:xfrm>
              <a:custGeom>
                <a:avLst/>
                <a:gdLst>
                  <a:gd name="T0" fmla="*/ 19 w 183"/>
                  <a:gd name="T1" fmla="*/ 72 h 94"/>
                  <a:gd name="T2" fmla="*/ 94 w 183"/>
                  <a:gd name="T3" fmla="*/ 17 h 94"/>
                  <a:gd name="T4" fmla="*/ 160 w 183"/>
                  <a:gd name="T5" fmla="*/ 28 h 94"/>
                  <a:gd name="T6" fmla="*/ 78 w 183"/>
                  <a:gd name="T7" fmla="*/ 5 h 94"/>
                  <a:gd name="T8" fmla="*/ 3 w 183"/>
                  <a:gd name="T9" fmla="*/ 57 h 94"/>
                  <a:gd name="T10" fmla="*/ 23 w 183"/>
                  <a:gd name="T11" fmla="*/ 82 h 94"/>
                  <a:gd name="T12" fmla="*/ 19 w 183"/>
                  <a:gd name="T13" fmla="*/ 72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" h="94">
                    <a:moveTo>
                      <a:pt x="22" y="81"/>
                    </a:moveTo>
                    <a:cubicBezTo>
                      <a:pt x="18" y="54"/>
                      <a:pt x="57" y="26"/>
                      <a:pt x="108" y="20"/>
                    </a:cubicBezTo>
                    <a:cubicBezTo>
                      <a:pt x="137" y="17"/>
                      <a:pt x="165" y="21"/>
                      <a:pt x="183" y="31"/>
                    </a:cubicBezTo>
                    <a:cubicBezTo>
                      <a:pt x="170" y="11"/>
                      <a:pt x="132" y="0"/>
                      <a:pt x="90" y="5"/>
                    </a:cubicBezTo>
                    <a:cubicBezTo>
                      <a:pt x="39" y="11"/>
                      <a:pt x="0" y="38"/>
                      <a:pt x="3" y="66"/>
                    </a:cubicBezTo>
                    <a:cubicBezTo>
                      <a:pt x="5" y="77"/>
                      <a:pt x="13" y="87"/>
                      <a:pt x="26" y="94"/>
                    </a:cubicBezTo>
                    <a:cubicBezTo>
                      <a:pt x="24" y="90"/>
                      <a:pt x="22" y="86"/>
                      <a:pt x="22" y="81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5" name="Freeform 1374">
                <a:extLst>
                  <a:ext uri="{FF2B5EF4-FFF2-40B4-BE49-F238E27FC236}">
                    <a16:creationId xmlns:a16="http://schemas.microsoft.com/office/drawing/2014/main" id="{1A9429DD-8339-4D03-9893-2002AE601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639"/>
                <a:ext cx="189" cy="70"/>
              </a:xfrm>
              <a:custGeom>
                <a:avLst/>
                <a:gdLst>
                  <a:gd name="T0" fmla="*/ 0 w 197"/>
                  <a:gd name="T1" fmla="*/ 58 h 73"/>
                  <a:gd name="T2" fmla="*/ 174 w 197"/>
                  <a:gd name="T3" fmla="*/ 7 h 73"/>
                  <a:gd name="T4" fmla="*/ 6 w 197"/>
                  <a:gd name="T5" fmla="*/ 64 h 73"/>
                  <a:gd name="T6" fmla="*/ 0 w 197"/>
                  <a:gd name="T7" fmla="*/ 58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7" h="73">
                    <a:moveTo>
                      <a:pt x="0" y="67"/>
                    </a:moveTo>
                    <a:cubicBezTo>
                      <a:pt x="0" y="67"/>
                      <a:pt x="45" y="0"/>
                      <a:pt x="197" y="7"/>
                    </a:cubicBezTo>
                    <a:cubicBezTo>
                      <a:pt x="197" y="7"/>
                      <a:pt x="54" y="12"/>
                      <a:pt x="6" y="73"/>
                    </a:cubicBez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6" name="Freeform 1375">
                <a:extLst>
                  <a:ext uri="{FF2B5EF4-FFF2-40B4-BE49-F238E27FC236}">
                    <a16:creationId xmlns:a16="http://schemas.microsoft.com/office/drawing/2014/main" id="{7A76D1B3-D98E-4B8A-BD32-4586CF6B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676"/>
                <a:ext cx="92" cy="58"/>
              </a:xfrm>
              <a:custGeom>
                <a:avLst/>
                <a:gdLst>
                  <a:gd name="T0" fmla="*/ 4 w 96"/>
                  <a:gd name="T1" fmla="*/ 54 h 60"/>
                  <a:gd name="T2" fmla="*/ 84 w 96"/>
                  <a:gd name="T3" fmla="*/ 0 h 60"/>
                  <a:gd name="T4" fmla="*/ 4 w 96"/>
                  <a:gd name="T5" fmla="*/ 54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60">
                    <a:moveTo>
                      <a:pt x="4" y="60"/>
                    </a:moveTo>
                    <a:cubicBezTo>
                      <a:pt x="4" y="60"/>
                      <a:pt x="6" y="11"/>
                      <a:pt x="96" y="0"/>
                    </a:cubicBezTo>
                    <a:cubicBezTo>
                      <a:pt x="96" y="0"/>
                      <a:pt x="0" y="4"/>
                      <a:pt x="4" y="60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7" name="Freeform 1376">
                <a:extLst>
                  <a:ext uri="{FF2B5EF4-FFF2-40B4-BE49-F238E27FC236}">
                    <a16:creationId xmlns:a16="http://schemas.microsoft.com/office/drawing/2014/main" id="{944C9B9F-C749-4530-B9A4-1C9DE45CC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21"/>
                <a:ext cx="164" cy="109"/>
              </a:xfrm>
              <a:custGeom>
                <a:avLst/>
                <a:gdLst>
                  <a:gd name="T0" fmla="*/ 151 w 171"/>
                  <a:gd name="T1" fmla="*/ 30 h 113"/>
                  <a:gd name="T2" fmla="*/ 0 w 171"/>
                  <a:gd name="T3" fmla="*/ 101 h 113"/>
                  <a:gd name="T4" fmla="*/ 151 w 171"/>
                  <a:gd name="T5" fmla="*/ 30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1" h="113">
                    <a:moveTo>
                      <a:pt x="171" y="33"/>
                    </a:moveTo>
                    <a:cubicBezTo>
                      <a:pt x="171" y="33"/>
                      <a:pt x="85" y="14"/>
                      <a:pt x="0" y="113"/>
                    </a:cubicBezTo>
                    <a:cubicBezTo>
                      <a:pt x="0" y="113"/>
                      <a:pt x="39" y="0"/>
                      <a:pt x="171" y="33"/>
                    </a:cubicBezTo>
                    <a:close/>
                  </a:path>
                </a:pathLst>
              </a:custGeom>
              <a:solidFill>
                <a:srgbClr val="EB7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8" name="Freeform 1377">
                <a:extLst>
                  <a:ext uri="{FF2B5EF4-FFF2-40B4-BE49-F238E27FC236}">
                    <a16:creationId xmlns:a16="http://schemas.microsoft.com/office/drawing/2014/main" id="{838A5C08-9F14-41DB-91F4-AA9EE7C0D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119"/>
                <a:ext cx="185" cy="111"/>
              </a:xfrm>
              <a:custGeom>
                <a:avLst/>
                <a:gdLst>
                  <a:gd name="T0" fmla="*/ 83 w 193"/>
                  <a:gd name="T1" fmla="*/ 6 h 116"/>
                  <a:gd name="T2" fmla="*/ 75 w 193"/>
                  <a:gd name="T3" fmla="*/ 7 h 116"/>
                  <a:gd name="T4" fmla="*/ 47 w 193"/>
                  <a:gd name="T5" fmla="*/ 5 h 116"/>
                  <a:gd name="T6" fmla="*/ 1 w 193"/>
                  <a:gd name="T7" fmla="*/ 14 h 116"/>
                  <a:gd name="T8" fmla="*/ 16 w 193"/>
                  <a:gd name="T9" fmla="*/ 32 h 116"/>
                  <a:gd name="T10" fmla="*/ 17 w 193"/>
                  <a:gd name="T11" fmla="*/ 32 h 116"/>
                  <a:gd name="T12" fmla="*/ 8 w 193"/>
                  <a:gd name="T13" fmla="*/ 51 h 116"/>
                  <a:gd name="T14" fmla="*/ 84 w 193"/>
                  <a:gd name="T15" fmla="*/ 78 h 116"/>
                  <a:gd name="T16" fmla="*/ 111 w 193"/>
                  <a:gd name="T17" fmla="*/ 89 h 116"/>
                  <a:gd name="T18" fmla="*/ 148 w 193"/>
                  <a:gd name="T19" fmla="*/ 96 h 116"/>
                  <a:gd name="T20" fmla="*/ 124 w 193"/>
                  <a:gd name="T21" fmla="*/ 72 h 116"/>
                  <a:gd name="T22" fmla="*/ 169 w 193"/>
                  <a:gd name="T23" fmla="*/ 32 h 116"/>
                  <a:gd name="T24" fmla="*/ 83 w 193"/>
                  <a:gd name="T25" fmla="*/ 6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16">
                    <a:moveTo>
                      <a:pt x="95" y="6"/>
                    </a:moveTo>
                    <a:cubicBezTo>
                      <a:pt x="91" y="6"/>
                      <a:pt x="87" y="7"/>
                      <a:pt x="84" y="7"/>
                    </a:cubicBezTo>
                    <a:cubicBezTo>
                      <a:pt x="72" y="5"/>
                      <a:pt x="59" y="5"/>
                      <a:pt x="53" y="5"/>
                    </a:cubicBezTo>
                    <a:cubicBezTo>
                      <a:pt x="44" y="4"/>
                      <a:pt x="3" y="3"/>
                      <a:pt x="1" y="17"/>
                    </a:cubicBezTo>
                    <a:cubicBezTo>
                      <a:pt x="0" y="23"/>
                      <a:pt x="14" y="33"/>
                      <a:pt x="19" y="36"/>
                    </a:cubicBezTo>
                    <a:cubicBezTo>
                      <a:pt x="19" y="36"/>
                      <a:pt x="20" y="37"/>
                      <a:pt x="20" y="37"/>
                    </a:cubicBezTo>
                    <a:cubicBezTo>
                      <a:pt x="11" y="45"/>
                      <a:pt x="7" y="52"/>
                      <a:pt x="8" y="57"/>
                    </a:cubicBezTo>
                    <a:cubicBezTo>
                      <a:pt x="12" y="71"/>
                      <a:pt x="49" y="92"/>
                      <a:pt x="96" y="89"/>
                    </a:cubicBezTo>
                    <a:cubicBezTo>
                      <a:pt x="106" y="93"/>
                      <a:pt x="116" y="98"/>
                      <a:pt x="126" y="101"/>
                    </a:cubicBezTo>
                    <a:cubicBezTo>
                      <a:pt x="133" y="103"/>
                      <a:pt x="163" y="116"/>
                      <a:pt x="168" y="109"/>
                    </a:cubicBezTo>
                    <a:cubicBezTo>
                      <a:pt x="174" y="102"/>
                      <a:pt x="158" y="90"/>
                      <a:pt x="141" y="81"/>
                    </a:cubicBezTo>
                    <a:cubicBezTo>
                      <a:pt x="172" y="71"/>
                      <a:pt x="193" y="54"/>
                      <a:pt x="192" y="37"/>
                    </a:cubicBezTo>
                    <a:cubicBezTo>
                      <a:pt x="189" y="14"/>
                      <a:pt x="146" y="0"/>
                      <a:pt x="95" y="6"/>
                    </a:cubicBezTo>
                    <a:close/>
                  </a:path>
                </a:pathLst>
              </a:custGeom>
              <a:solidFill>
                <a:srgbClr val="BD5C9B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9" name="Freeform 1378">
                <a:extLst>
                  <a:ext uri="{FF2B5EF4-FFF2-40B4-BE49-F238E27FC236}">
                    <a16:creationId xmlns:a16="http://schemas.microsoft.com/office/drawing/2014/main" id="{4071A148-356C-41F9-905C-8C60B0165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186"/>
                <a:ext cx="20" cy="10"/>
              </a:xfrm>
              <a:custGeom>
                <a:avLst/>
                <a:gdLst>
                  <a:gd name="T0" fmla="*/ 18 w 21"/>
                  <a:gd name="T1" fmla="*/ 10 h 10"/>
                  <a:gd name="T2" fmla="*/ 0 w 21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0">
                    <a:moveTo>
                      <a:pt x="21" y="10"/>
                    </a:moveTo>
                    <a:cubicBezTo>
                      <a:pt x="15" y="7"/>
                      <a:pt x="7" y="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0" name="Freeform 1379">
                <a:extLst>
                  <a:ext uri="{FF2B5EF4-FFF2-40B4-BE49-F238E27FC236}">
                    <a16:creationId xmlns:a16="http://schemas.microsoft.com/office/drawing/2014/main" id="{68084D72-D175-4956-9939-D4A22CBD1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152"/>
                <a:ext cx="27" cy="13"/>
              </a:xfrm>
              <a:custGeom>
                <a:avLst/>
                <a:gdLst>
                  <a:gd name="T0" fmla="*/ 0 w 28"/>
                  <a:gd name="T1" fmla="*/ 0 h 13"/>
                  <a:gd name="T2" fmla="*/ 25 w 28"/>
                  <a:gd name="T3" fmla="*/ 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3">
                    <a:moveTo>
                      <a:pt x="0" y="0"/>
                    </a:moveTo>
                    <a:cubicBezTo>
                      <a:pt x="9" y="5"/>
                      <a:pt x="19" y="8"/>
                      <a:pt x="28" y="1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1" name="Freeform 1380">
                <a:extLst>
                  <a:ext uri="{FF2B5EF4-FFF2-40B4-BE49-F238E27FC236}">
                    <a16:creationId xmlns:a16="http://schemas.microsoft.com/office/drawing/2014/main" id="{0DABC391-C9AB-483C-96E5-B66CB048F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135"/>
                <a:ext cx="70" cy="57"/>
              </a:xfrm>
              <a:custGeom>
                <a:avLst/>
                <a:gdLst>
                  <a:gd name="T0" fmla="*/ 0 w 74"/>
                  <a:gd name="T1" fmla="*/ 45 h 59"/>
                  <a:gd name="T2" fmla="*/ 20 w 74"/>
                  <a:gd name="T3" fmla="*/ 51 h 59"/>
                  <a:gd name="T4" fmla="*/ 40 w 74"/>
                  <a:gd name="T5" fmla="*/ 42 h 59"/>
                  <a:gd name="T6" fmla="*/ 45 w 74"/>
                  <a:gd name="T7" fmla="*/ 5 h 59"/>
                  <a:gd name="T8" fmla="*/ 36 w 74"/>
                  <a:gd name="T9" fmla="*/ 0 h 59"/>
                  <a:gd name="T10" fmla="*/ 34 w 74"/>
                  <a:gd name="T11" fmla="*/ 37 h 59"/>
                  <a:gd name="T12" fmla="*/ 2 w 74"/>
                  <a:gd name="T13" fmla="*/ 43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59">
                    <a:moveTo>
                      <a:pt x="0" y="51"/>
                    </a:moveTo>
                    <a:cubicBezTo>
                      <a:pt x="9" y="49"/>
                      <a:pt x="14" y="59"/>
                      <a:pt x="23" y="57"/>
                    </a:cubicBezTo>
                    <a:cubicBezTo>
                      <a:pt x="31" y="56"/>
                      <a:pt x="40" y="52"/>
                      <a:pt x="47" y="47"/>
                    </a:cubicBezTo>
                    <a:cubicBezTo>
                      <a:pt x="62" y="37"/>
                      <a:pt x="74" y="18"/>
                      <a:pt x="54" y="5"/>
                    </a:cubicBezTo>
                    <a:cubicBezTo>
                      <a:pt x="50" y="3"/>
                      <a:pt x="46" y="2"/>
                      <a:pt x="42" y="0"/>
                    </a:cubicBezTo>
                    <a:cubicBezTo>
                      <a:pt x="56" y="10"/>
                      <a:pt x="55" y="30"/>
                      <a:pt x="40" y="40"/>
                    </a:cubicBezTo>
                    <a:cubicBezTo>
                      <a:pt x="29" y="47"/>
                      <a:pt x="14" y="47"/>
                      <a:pt x="2" y="49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2" name="Freeform 1381">
                <a:extLst>
                  <a:ext uri="{FF2B5EF4-FFF2-40B4-BE49-F238E27FC236}">
                    <a16:creationId xmlns:a16="http://schemas.microsoft.com/office/drawing/2014/main" id="{371F5E85-016B-4E0E-843B-43B80EEA8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2204"/>
                <a:ext cx="46" cy="18"/>
              </a:xfrm>
              <a:custGeom>
                <a:avLst/>
                <a:gdLst>
                  <a:gd name="T0" fmla="*/ 0 w 48"/>
                  <a:gd name="T1" fmla="*/ 9 h 19"/>
                  <a:gd name="T2" fmla="*/ 17 w 48"/>
                  <a:gd name="T3" fmla="*/ 13 h 19"/>
                  <a:gd name="T4" fmla="*/ 33 w 48"/>
                  <a:gd name="T5" fmla="*/ 15 h 19"/>
                  <a:gd name="T6" fmla="*/ 18 w 48"/>
                  <a:gd name="T7" fmla="*/ 0 h 19"/>
                  <a:gd name="T8" fmla="*/ 14 w 48"/>
                  <a:gd name="T9" fmla="*/ 9 h 19"/>
                  <a:gd name="T10" fmla="*/ 1 w 48"/>
                  <a:gd name="T11" fmla="*/ 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19">
                    <a:moveTo>
                      <a:pt x="0" y="9"/>
                    </a:moveTo>
                    <a:cubicBezTo>
                      <a:pt x="6" y="12"/>
                      <a:pt x="14" y="14"/>
                      <a:pt x="20" y="16"/>
                    </a:cubicBezTo>
                    <a:cubicBezTo>
                      <a:pt x="24" y="17"/>
                      <a:pt x="33" y="19"/>
                      <a:pt x="36" y="18"/>
                    </a:cubicBezTo>
                    <a:cubicBezTo>
                      <a:pt x="48" y="15"/>
                      <a:pt x="24" y="2"/>
                      <a:pt x="21" y="0"/>
                    </a:cubicBezTo>
                    <a:cubicBezTo>
                      <a:pt x="29" y="5"/>
                      <a:pt x="24" y="9"/>
                      <a:pt x="17" y="10"/>
                    </a:cubicBezTo>
                    <a:cubicBezTo>
                      <a:pt x="11" y="11"/>
                      <a:pt x="6" y="9"/>
                      <a:pt x="1" y="9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3" name="Freeform 1382">
                <a:extLst>
                  <a:ext uri="{FF2B5EF4-FFF2-40B4-BE49-F238E27FC236}">
                    <a16:creationId xmlns:a16="http://schemas.microsoft.com/office/drawing/2014/main" id="{6D3FA80D-C02A-471D-9A2C-EC7E5934F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150"/>
                <a:ext cx="44" cy="39"/>
              </a:xfrm>
              <a:custGeom>
                <a:avLst/>
                <a:gdLst>
                  <a:gd name="T0" fmla="*/ 0 w 46"/>
                  <a:gd name="T1" fmla="*/ 35 h 41"/>
                  <a:gd name="T2" fmla="*/ 31 w 46"/>
                  <a:gd name="T3" fmla="*/ 21 h 41"/>
                  <a:gd name="T4" fmla="*/ 32 w 46"/>
                  <a:gd name="T5" fmla="*/ 0 h 41"/>
                  <a:gd name="T6" fmla="*/ 19 w 46"/>
                  <a:gd name="T7" fmla="*/ 26 h 41"/>
                  <a:gd name="T8" fmla="*/ 2 w 46"/>
                  <a:gd name="T9" fmla="*/ 3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1">
                    <a:moveTo>
                      <a:pt x="0" y="41"/>
                    </a:moveTo>
                    <a:cubicBezTo>
                      <a:pt x="11" y="38"/>
                      <a:pt x="26" y="32"/>
                      <a:pt x="34" y="24"/>
                    </a:cubicBezTo>
                    <a:cubicBezTo>
                      <a:pt x="37" y="20"/>
                      <a:pt x="46" y="4"/>
                      <a:pt x="36" y="0"/>
                    </a:cubicBezTo>
                    <a:cubicBezTo>
                      <a:pt x="41" y="13"/>
                      <a:pt x="31" y="23"/>
                      <a:pt x="22" y="29"/>
                    </a:cubicBezTo>
                    <a:cubicBezTo>
                      <a:pt x="18" y="33"/>
                      <a:pt x="8" y="41"/>
                      <a:pt x="2" y="40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4" name="Freeform 1383">
                <a:extLst>
                  <a:ext uri="{FF2B5EF4-FFF2-40B4-BE49-F238E27FC236}">
                    <a16:creationId xmlns:a16="http://schemas.microsoft.com/office/drawing/2014/main" id="{03EF479B-CA64-4480-BA73-674455969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2"/>
                <a:ext cx="17" cy="11"/>
              </a:xfrm>
              <a:custGeom>
                <a:avLst/>
                <a:gdLst>
                  <a:gd name="T0" fmla="*/ 0 w 17"/>
                  <a:gd name="T1" fmla="*/ 6 h 12"/>
                  <a:gd name="T2" fmla="*/ 15 w 17"/>
                  <a:gd name="T3" fmla="*/ 6 h 12"/>
                  <a:gd name="T4" fmla="*/ 9 w 17"/>
                  <a:gd name="T5" fmla="*/ 0 h 12"/>
                  <a:gd name="T6" fmla="*/ 13 w 17"/>
                  <a:gd name="T7" fmla="*/ 5 h 12"/>
                  <a:gd name="T8" fmla="*/ 3 w 17"/>
                  <a:gd name="T9" fmla="*/ 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2">
                    <a:moveTo>
                      <a:pt x="0" y="8"/>
                    </a:moveTo>
                    <a:cubicBezTo>
                      <a:pt x="3" y="7"/>
                      <a:pt x="13" y="12"/>
                      <a:pt x="15" y="8"/>
                    </a:cubicBezTo>
                    <a:cubicBezTo>
                      <a:pt x="17" y="5"/>
                      <a:pt x="11" y="1"/>
                      <a:pt x="9" y="0"/>
                    </a:cubicBezTo>
                    <a:cubicBezTo>
                      <a:pt x="11" y="2"/>
                      <a:pt x="12" y="3"/>
                      <a:pt x="13" y="5"/>
                    </a:cubicBezTo>
                    <a:cubicBezTo>
                      <a:pt x="11" y="7"/>
                      <a:pt x="6" y="8"/>
                      <a:pt x="3" y="7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5" name="Freeform 1384">
                <a:extLst>
                  <a:ext uri="{FF2B5EF4-FFF2-40B4-BE49-F238E27FC236}">
                    <a16:creationId xmlns:a16="http://schemas.microsoft.com/office/drawing/2014/main" id="{0FCC6BC2-1B61-428E-80BF-965A2303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126"/>
                <a:ext cx="65" cy="22"/>
              </a:xfrm>
              <a:custGeom>
                <a:avLst/>
                <a:gdLst>
                  <a:gd name="T0" fmla="*/ 11 w 68"/>
                  <a:gd name="T1" fmla="*/ 20 h 23"/>
                  <a:gd name="T2" fmla="*/ 2 w 68"/>
                  <a:gd name="T3" fmla="*/ 9 h 23"/>
                  <a:gd name="T4" fmla="*/ 16 w 68"/>
                  <a:gd name="T5" fmla="*/ 2 h 23"/>
                  <a:gd name="T6" fmla="*/ 38 w 68"/>
                  <a:gd name="T7" fmla="*/ 1 h 23"/>
                  <a:gd name="T8" fmla="*/ 59 w 68"/>
                  <a:gd name="T9" fmla="*/ 2 h 23"/>
                  <a:gd name="T10" fmla="*/ 44 w 68"/>
                  <a:gd name="T11" fmla="*/ 5 h 23"/>
                  <a:gd name="T12" fmla="*/ 25 w 68"/>
                  <a:gd name="T13" fmla="*/ 7 h 23"/>
                  <a:gd name="T14" fmla="*/ 10 w 68"/>
                  <a:gd name="T15" fmla="*/ 18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23">
                    <a:moveTo>
                      <a:pt x="11" y="23"/>
                    </a:moveTo>
                    <a:cubicBezTo>
                      <a:pt x="7" y="20"/>
                      <a:pt x="0" y="14"/>
                      <a:pt x="2" y="9"/>
                    </a:cubicBezTo>
                    <a:cubicBezTo>
                      <a:pt x="4" y="2"/>
                      <a:pt x="13" y="2"/>
                      <a:pt x="19" y="2"/>
                    </a:cubicBezTo>
                    <a:cubicBezTo>
                      <a:pt x="27" y="1"/>
                      <a:pt x="36" y="0"/>
                      <a:pt x="44" y="1"/>
                    </a:cubicBezTo>
                    <a:cubicBezTo>
                      <a:pt x="52" y="1"/>
                      <a:pt x="61" y="1"/>
                      <a:pt x="68" y="2"/>
                    </a:cubicBezTo>
                    <a:cubicBezTo>
                      <a:pt x="64" y="5"/>
                      <a:pt x="55" y="4"/>
                      <a:pt x="50" y="5"/>
                    </a:cubicBezTo>
                    <a:cubicBezTo>
                      <a:pt x="43" y="5"/>
                      <a:pt x="35" y="6"/>
                      <a:pt x="28" y="7"/>
                    </a:cubicBezTo>
                    <a:cubicBezTo>
                      <a:pt x="23" y="7"/>
                      <a:pt x="1" y="11"/>
                      <a:pt x="10" y="21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6" name="Freeform 1385">
                <a:extLst>
                  <a:ext uri="{FF2B5EF4-FFF2-40B4-BE49-F238E27FC236}">
                    <a16:creationId xmlns:a16="http://schemas.microsoft.com/office/drawing/2014/main" id="{84E7779F-BCC2-4B87-99DA-B3695FEE4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2158"/>
                <a:ext cx="50" cy="38"/>
              </a:xfrm>
              <a:custGeom>
                <a:avLst/>
                <a:gdLst>
                  <a:gd name="T0" fmla="*/ 10 w 52"/>
                  <a:gd name="T1" fmla="*/ 0 h 40"/>
                  <a:gd name="T2" fmla="*/ 2 w 52"/>
                  <a:gd name="T3" fmla="*/ 10 h 40"/>
                  <a:gd name="T4" fmla="*/ 7 w 52"/>
                  <a:gd name="T5" fmla="*/ 20 h 40"/>
                  <a:gd name="T6" fmla="*/ 23 w 52"/>
                  <a:gd name="T7" fmla="*/ 29 h 40"/>
                  <a:gd name="T8" fmla="*/ 46 w 52"/>
                  <a:gd name="T9" fmla="*/ 34 h 40"/>
                  <a:gd name="T10" fmla="*/ 13 w 52"/>
                  <a:gd name="T11" fmla="*/ 19 h 40"/>
                  <a:gd name="T12" fmla="*/ 9 w 52"/>
                  <a:gd name="T13" fmla="*/ 1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0">
                    <a:moveTo>
                      <a:pt x="10" y="0"/>
                    </a:moveTo>
                    <a:cubicBezTo>
                      <a:pt x="6" y="3"/>
                      <a:pt x="3" y="7"/>
                      <a:pt x="2" y="11"/>
                    </a:cubicBezTo>
                    <a:cubicBezTo>
                      <a:pt x="0" y="17"/>
                      <a:pt x="3" y="20"/>
                      <a:pt x="7" y="23"/>
                    </a:cubicBezTo>
                    <a:cubicBezTo>
                      <a:pt x="13" y="27"/>
                      <a:pt x="19" y="31"/>
                      <a:pt x="26" y="34"/>
                    </a:cubicBezTo>
                    <a:cubicBezTo>
                      <a:pt x="34" y="37"/>
                      <a:pt x="43" y="38"/>
                      <a:pt x="52" y="40"/>
                    </a:cubicBezTo>
                    <a:cubicBezTo>
                      <a:pt x="38" y="37"/>
                      <a:pt x="22" y="33"/>
                      <a:pt x="13" y="22"/>
                    </a:cubicBezTo>
                    <a:cubicBezTo>
                      <a:pt x="9" y="18"/>
                      <a:pt x="4" y="5"/>
                      <a:pt x="9" y="1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7" name="Freeform 1386">
                <a:extLst>
                  <a:ext uri="{FF2B5EF4-FFF2-40B4-BE49-F238E27FC236}">
                    <a16:creationId xmlns:a16="http://schemas.microsoft.com/office/drawing/2014/main" id="{793394D1-D1FA-4EDB-8B8C-CF8030F20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2213"/>
                <a:ext cx="128" cy="237"/>
              </a:xfrm>
              <a:custGeom>
                <a:avLst/>
                <a:gdLst>
                  <a:gd name="T0" fmla="*/ 18 w 134"/>
                  <a:gd name="T1" fmla="*/ 205 h 248"/>
                  <a:gd name="T2" fmla="*/ 34 w 134"/>
                  <a:gd name="T3" fmla="*/ 177 h 248"/>
                  <a:gd name="T4" fmla="*/ 36 w 134"/>
                  <a:gd name="T5" fmla="*/ 175 h 248"/>
                  <a:gd name="T6" fmla="*/ 78 w 134"/>
                  <a:gd name="T7" fmla="*/ 127 h 248"/>
                  <a:gd name="T8" fmla="*/ 96 w 134"/>
                  <a:gd name="T9" fmla="*/ 114 h 248"/>
                  <a:gd name="T10" fmla="*/ 117 w 134"/>
                  <a:gd name="T11" fmla="*/ 81 h 248"/>
                  <a:gd name="T12" fmla="*/ 88 w 134"/>
                  <a:gd name="T13" fmla="*/ 87 h 248"/>
                  <a:gd name="T14" fmla="*/ 71 w 134"/>
                  <a:gd name="T15" fmla="*/ 39 h 248"/>
                  <a:gd name="T16" fmla="*/ 34 w 134"/>
                  <a:gd name="T17" fmla="*/ 53 h 248"/>
                  <a:gd name="T18" fmla="*/ 19 w 134"/>
                  <a:gd name="T19" fmla="*/ 3 h 248"/>
                  <a:gd name="T20" fmla="*/ 11 w 134"/>
                  <a:gd name="T21" fmla="*/ 30 h 248"/>
                  <a:gd name="T22" fmla="*/ 7 w 134"/>
                  <a:gd name="T23" fmla="*/ 65 h 248"/>
                  <a:gd name="T24" fmla="*/ 9 w 134"/>
                  <a:gd name="T25" fmla="*/ 96 h 248"/>
                  <a:gd name="T26" fmla="*/ 11 w 134"/>
                  <a:gd name="T27" fmla="*/ 97 h 248"/>
                  <a:gd name="T28" fmla="*/ 11 w 134"/>
                  <a:gd name="T29" fmla="*/ 166 h 248"/>
                  <a:gd name="T30" fmla="*/ 7 w 134"/>
                  <a:gd name="T31" fmla="*/ 177 h 248"/>
                  <a:gd name="T32" fmla="*/ 5 w 134"/>
                  <a:gd name="T33" fmla="*/ 199 h 248"/>
                  <a:gd name="T34" fmla="*/ 7 w 134"/>
                  <a:gd name="T35" fmla="*/ 215 h 248"/>
                  <a:gd name="T36" fmla="*/ 18 w 134"/>
                  <a:gd name="T37" fmla="*/ 205 h 2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34" h="248">
                    <a:moveTo>
                      <a:pt x="21" y="235"/>
                    </a:moveTo>
                    <a:cubicBezTo>
                      <a:pt x="28" y="224"/>
                      <a:pt x="34" y="214"/>
                      <a:pt x="40" y="203"/>
                    </a:cubicBezTo>
                    <a:cubicBezTo>
                      <a:pt x="41" y="202"/>
                      <a:pt x="42" y="201"/>
                      <a:pt x="42" y="200"/>
                    </a:cubicBezTo>
                    <a:cubicBezTo>
                      <a:pt x="59" y="194"/>
                      <a:pt x="78" y="173"/>
                      <a:pt x="90" y="145"/>
                    </a:cubicBezTo>
                    <a:cubicBezTo>
                      <a:pt x="96" y="143"/>
                      <a:pt x="107" y="134"/>
                      <a:pt x="110" y="131"/>
                    </a:cubicBezTo>
                    <a:cubicBezTo>
                      <a:pt x="124" y="120"/>
                      <a:pt x="133" y="111"/>
                      <a:pt x="134" y="93"/>
                    </a:cubicBezTo>
                    <a:cubicBezTo>
                      <a:pt x="126" y="88"/>
                      <a:pt x="112" y="93"/>
                      <a:pt x="101" y="99"/>
                    </a:cubicBezTo>
                    <a:cubicBezTo>
                      <a:pt x="103" y="72"/>
                      <a:pt x="96" y="50"/>
                      <a:pt x="81" y="45"/>
                    </a:cubicBezTo>
                    <a:cubicBezTo>
                      <a:pt x="68" y="40"/>
                      <a:pt x="53" y="47"/>
                      <a:pt x="40" y="61"/>
                    </a:cubicBezTo>
                    <a:cubicBezTo>
                      <a:pt x="39" y="37"/>
                      <a:pt x="33" y="0"/>
                      <a:pt x="22" y="3"/>
                    </a:cubicBezTo>
                    <a:cubicBezTo>
                      <a:pt x="14" y="5"/>
                      <a:pt x="13" y="27"/>
                      <a:pt x="12" y="34"/>
                    </a:cubicBezTo>
                    <a:cubicBezTo>
                      <a:pt x="9" y="47"/>
                      <a:pt x="6" y="61"/>
                      <a:pt x="7" y="74"/>
                    </a:cubicBezTo>
                    <a:cubicBezTo>
                      <a:pt x="7" y="83"/>
                      <a:pt x="5" y="103"/>
                      <a:pt x="9" y="110"/>
                    </a:cubicBezTo>
                    <a:cubicBezTo>
                      <a:pt x="10" y="111"/>
                      <a:pt x="10" y="112"/>
                      <a:pt x="11" y="112"/>
                    </a:cubicBezTo>
                    <a:cubicBezTo>
                      <a:pt x="0" y="144"/>
                      <a:pt x="1" y="174"/>
                      <a:pt x="11" y="190"/>
                    </a:cubicBezTo>
                    <a:cubicBezTo>
                      <a:pt x="10" y="194"/>
                      <a:pt x="8" y="198"/>
                      <a:pt x="7" y="203"/>
                    </a:cubicBezTo>
                    <a:cubicBezTo>
                      <a:pt x="6" y="211"/>
                      <a:pt x="6" y="220"/>
                      <a:pt x="5" y="228"/>
                    </a:cubicBezTo>
                    <a:cubicBezTo>
                      <a:pt x="5" y="232"/>
                      <a:pt x="2" y="244"/>
                      <a:pt x="7" y="246"/>
                    </a:cubicBezTo>
                    <a:cubicBezTo>
                      <a:pt x="12" y="248"/>
                      <a:pt x="18" y="238"/>
                      <a:pt x="21" y="235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8" name="Freeform 1387">
                <a:extLst>
                  <a:ext uri="{FF2B5EF4-FFF2-40B4-BE49-F238E27FC236}">
                    <a16:creationId xmlns:a16="http://schemas.microsoft.com/office/drawing/2014/main" id="{3FEB65E2-CFAE-4AFB-A156-828E7372C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352"/>
                <a:ext cx="6" cy="4"/>
              </a:xfrm>
              <a:custGeom>
                <a:avLst/>
                <a:gdLst>
                  <a:gd name="T0" fmla="*/ 4 w 7"/>
                  <a:gd name="T1" fmla="*/ 0 h 5"/>
                  <a:gd name="T2" fmla="*/ 0 w 7"/>
                  <a:gd name="T3" fmla="*/ 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5" y="2"/>
                      <a:pt x="2" y="3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9" name="Freeform 1388">
                <a:extLst>
                  <a:ext uri="{FF2B5EF4-FFF2-40B4-BE49-F238E27FC236}">
                    <a16:creationId xmlns:a16="http://schemas.microsoft.com/office/drawing/2014/main" id="{1B7AB403-AAAA-405E-9BFB-6CE2F8025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2320"/>
                <a:ext cx="5" cy="9"/>
              </a:xfrm>
              <a:custGeom>
                <a:avLst/>
                <a:gdLst>
                  <a:gd name="T0" fmla="*/ 0 w 5"/>
                  <a:gd name="T1" fmla="*/ 0 h 9"/>
                  <a:gd name="T2" fmla="*/ 5 w 5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3" y="0"/>
                      <a:pt x="5" y="7"/>
                      <a:pt x="5" y="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0" name="Freeform 1389">
                <a:extLst>
                  <a:ext uri="{FF2B5EF4-FFF2-40B4-BE49-F238E27FC236}">
                    <a16:creationId xmlns:a16="http://schemas.microsoft.com/office/drawing/2014/main" id="{91F6B800-4896-49E8-9E17-B99129060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386"/>
                <a:ext cx="3" cy="9"/>
              </a:xfrm>
              <a:custGeom>
                <a:avLst/>
                <a:gdLst>
                  <a:gd name="T0" fmla="*/ 0 w 3"/>
                  <a:gd name="T1" fmla="*/ 9 h 9"/>
                  <a:gd name="T2" fmla="*/ 3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1" name="Freeform 1390">
                <a:extLst>
                  <a:ext uri="{FF2B5EF4-FFF2-40B4-BE49-F238E27FC236}">
                    <a16:creationId xmlns:a16="http://schemas.microsoft.com/office/drawing/2014/main" id="{F22D6AF3-9064-4491-B0BA-B7C2A72E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308"/>
                <a:ext cx="12" cy="2"/>
              </a:xfrm>
              <a:custGeom>
                <a:avLst/>
                <a:gdLst>
                  <a:gd name="T0" fmla="*/ 12 w 12"/>
                  <a:gd name="T1" fmla="*/ 0 h 3"/>
                  <a:gd name="T2" fmla="*/ 0 w 12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cubicBezTo>
                      <a:pt x="11" y="3"/>
                      <a:pt x="2" y="3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2" name="Freeform 1391">
                <a:extLst>
                  <a:ext uri="{FF2B5EF4-FFF2-40B4-BE49-F238E27FC236}">
                    <a16:creationId xmlns:a16="http://schemas.microsoft.com/office/drawing/2014/main" id="{E017A9C4-E39C-4826-9AF8-643F62646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218"/>
                <a:ext cx="18" cy="97"/>
              </a:xfrm>
              <a:custGeom>
                <a:avLst/>
                <a:gdLst>
                  <a:gd name="T0" fmla="*/ 12 w 19"/>
                  <a:gd name="T1" fmla="*/ 7 h 102"/>
                  <a:gd name="T2" fmla="*/ 7 w 19"/>
                  <a:gd name="T3" fmla="*/ 10 h 102"/>
                  <a:gd name="T4" fmla="*/ 4 w 19"/>
                  <a:gd name="T5" fmla="*/ 27 h 102"/>
                  <a:gd name="T6" fmla="*/ 1 w 19"/>
                  <a:gd name="T7" fmla="*/ 47 h 102"/>
                  <a:gd name="T8" fmla="*/ 0 w 19"/>
                  <a:gd name="T9" fmla="*/ 69 h 102"/>
                  <a:gd name="T10" fmla="*/ 7 w 19"/>
                  <a:gd name="T11" fmla="*/ 87 h 102"/>
                  <a:gd name="T12" fmla="*/ 7 w 19"/>
                  <a:gd name="T13" fmla="*/ 79 h 102"/>
                  <a:gd name="T14" fmla="*/ 8 w 19"/>
                  <a:gd name="T15" fmla="*/ 68 h 102"/>
                  <a:gd name="T16" fmla="*/ 9 w 19"/>
                  <a:gd name="T17" fmla="*/ 46 h 102"/>
                  <a:gd name="T18" fmla="*/ 12 w 19"/>
                  <a:gd name="T19" fmla="*/ 27 h 102"/>
                  <a:gd name="T20" fmla="*/ 15 w 19"/>
                  <a:gd name="T21" fmla="*/ 8 h 102"/>
                  <a:gd name="T22" fmla="*/ 13 w 19"/>
                  <a:gd name="T23" fmla="*/ 7 h 1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" h="102">
                    <a:moveTo>
                      <a:pt x="15" y="7"/>
                    </a:moveTo>
                    <a:cubicBezTo>
                      <a:pt x="14" y="0"/>
                      <a:pt x="7" y="11"/>
                      <a:pt x="7" y="13"/>
                    </a:cubicBezTo>
                    <a:cubicBezTo>
                      <a:pt x="6" y="19"/>
                      <a:pt x="5" y="25"/>
                      <a:pt x="4" y="30"/>
                    </a:cubicBezTo>
                    <a:cubicBezTo>
                      <a:pt x="3" y="38"/>
                      <a:pt x="2" y="47"/>
                      <a:pt x="1" y="55"/>
                    </a:cubicBezTo>
                    <a:cubicBezTo>
                      <a:pt x="1" y="64"/>
                      <a:pt x="0" y="72"/>
                      <a:pt x="0" y="81"/>
                    </a:cubicBezTo>
                    <a:cubicBezTo>
                      <a:pt x="0" y="86"/>
                      <a:pt x="1" y="101"/>
                      <a:pt x="7" y="102"/>
                    </a:cubicBezTo>
                    <a:cubicBezTo>
                      <a:pt x="8" y="99"/>
                      <a:pt x="7" y="95"/>
                      <a:pt x="7" y="92"/>
                    </a:cubicBezTo>
                    <a:cubicBezTo>
                      <a:pt x="7" y="87"/>
                      <a:pt x="8" y="83"/>
                      <a:pt x="8" y="79"/>
                    </a:cubicBezTo>
                    <a:cubicBezTo>
                      <a:pt x="9" y="70"/>
                      <a:pt x="11" y="62"/>
                      <a:pt x="12" y="53"/>
                    </a:cubicBezTo>
                    <a:cubicBezTo>
                      <a:pt x="12" y="46"/>
                      <a:pt x="13" y="37"/>
                      <a:pt x="15" y="30"/>
                    </a:cubicBezTo>
                    <a:cubicBezTo>
                      <a:pt x="16" y="23"/>
                      <a:pt x="19" y="16"/>
                      <a:pt x="18" y="8"/>
                    </a:cubicBezTo>
                    <a:cubicBezTo>
                      <a:pt x="17" y="8"/>
                      <a:pt x="17" y="8"/>
                      <a:pt x="16" y="7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3" name="Freeform 1392">
                <a:extLst>
                  <a:ext uri="{FF2B5EF4-FFF2-40B4-BE49-F238E27FC236}">
                    <a16:creationId xmlns:a16="http://schemas.microsoft.com/office/drawing/2014/main" id="{7B0FE671-BC30-4A01-84D6-33B2F080E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328"/>
                <a:ext cx="18" cy="57"/>
              </a:xfrm>
              <a:custGeom>
                <a:avLst/>
                <a:gdLst>
                  <a:gd name="T0" fmla="*/ 7 w 19"/>
                  <a:gd name="T1" fmla="*/ 0 h 60"/>
                  <a:gd name="T2" fmla="*/ 10 w 19"/>
                  <a:gd name="T3" fmla="*/ 10 h 60"/>
                  <a:gd name="T4" fmla="*/ 14 w 19"/>
                  <a:gd name="T5" fmla="*/ 27 h 60"/>
                  <a:gd name="T6" fmla="*/ 13 w 19"/>
                  <a:gd name="T7" fmla="*/ 43 h 60"/>
                  <a:gd name="T8" fmla="*/ 6 w 19"/>
                  <a:gd name="T9" fmla="*/ 51 h 60"/>
                  <a:gd name="T10" fmla="*/ 2 w 19"/>
                  <a:gd name="T11" fmla="*/ 28 h 60"/>
                  <a:gd name="T12" fmla="*/ 7 w 19"/>
                  <a:gd name="T13" fmla="*/ 4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60">
                    <a:moveTo>
                      <a:pt x="7" y="0"/>
                    </a:moveTo>
                    <a:cubicBezTo>
                      <a:pt x="7" y="6"/>
                      <a:pt x="10" y="8"/>
                      <a:pt x="13" y="13"/>
                    </a:cubicBezTo>
                    <a:cubicBezTo>
                      <a:pt x="17" y="18"/>
                      <a:pt x="16" y="25"/>
                      <a:pt x="17" y="30"/>
                    </a:cubicBezTo>
                    <a:cubicBezTo>
                      <a:pt x="17" y="37"/>
                      <a:pt x="19" y="44"/>
                      <a:pt x="16" y="49"/>
                    </a:cubicBezTo>
                    <a:cubicBezTo>
                      <a:pt x="13" y="53"/>
                      <a:pt x="8" y="56"/>
                      <a:pt x="6" y="60"/>
                    </a:cubicBezTo>
                    <a:cubicBezTo>
                      <a:pt x="0" y="57"/>
                      <a:pt x="2" y="39"/>
                      <a:pt x="2" y="32"/>
                    </a:cubicBezTo>
                    <a:cubicBezTo>
                      <a:pt x="2" y="22"/>
                      <a:pt x="3" y="9"/>
                      <a:pt x="7" y="4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4" name="Freeform 1393">
                <a:extLst>
                  <a:ext uri="{FF2B5EF4-FFF2-40B4-BE49-F238E27FC236}">
                    <a16:creationId xmlns:a16="http://schemas.microsoft.com/office/drawing/2014/main" id="{AD07DD34-EB72-44B6-9566-32F6A7507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2257"/>
                <a:ext cx="45" cy="43"/>
              </a:xfrm>
              <a:custGeom>
                <a:avLst/>
                <a:gdLst>
                  <a:gd name="T0" fmla="*/ 41 w 47"/>
                  <a:gd name="T1" fmla="*/ 8 h 45"/>
                  <a:gd name="T2" fmla="*/ 23 w 47"/>
                  <a:gd name="T3" fmla="*/ 2 h 45"/>
                  <a:gd name="T4" fmla="*/ 10 w 47"/>
                  <a:gd name="T5" fmla="*/ 11 h 45"/>
                  <a:gd name="T6" fmla="*/ 3 w 47"/>
                  <a:gd name="T7" fmla="*/ 39 h 45"/>
                  <a:gd name="T8" fmla="*/ 39 w 47"/>
                  <a:gd name="T9" fmla="*/ 1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5">
                    <a:moveTo>
                      <a:pt x="47" y="8"/>
                    </a:moveTo>
                    <a:cubicBezTo>
                      <a:pt x="41" y="4"/>
                      <a:pt x="34" y="0"/>
                      <a:pt x="26" y="2"/>
                    </a:cubicBezTo>
                    <a:cubicBezTo>
                      <a:pt x="21" y="3"/>
                      <a:pt x="14" y="9"/>
                      <a:pt x="10" y="13"/>
                    </a:cubicBezTo>
                    <a:cubicBezTo>
                      <a:pt x="0" y="21"/>
                      <a:pt x="0" y="33"/>
                      <a:pt x="3" y="45"/>
                    </a:cubicBezTo>
                    <a:cubicBezTo>
                      <a:pt x="16" y="32"/>
                      <a:pt x="26" y="13"/>
                      <a:pt x="45" y="1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5" name="Freeform 1394">
                <a:extLst>
                  <a:ext uri="{FF2B5EF4-FFF2-40B4-BE49-F238E27FC236}">
                    <a16:creationId xmlns:a16="http://schemas.microsoft.com/office/drawing/2014/main" id="{70F74245-9887-4FDB-99E6-BAF2A8EB9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298"/>
                <a:ext cx="43" cy="24"/>
              </a:xfrm>
              <a:custGeom>
                <a:avLst/>
                <a:gdLst>
                  <a:gd name="T0" fmla="*/ 41 w 44"/>
                  <a:gd name="T1" fmla="*/ 8 h 25"/>
                  <a:gd name="T2" fmla="*/ 20 w 44"/>
                  <a:gd name="T3" fmla="*/ 12 h 25"/>
                  <a:gd name="T4" fmla="*/ 0 w 44"/>
                  <a:gd name="T5" fmla="*/ 13 h 25"/>
                  <a:gd name="T6" fmla="*/ 25 w 44"/>
                  <a:gd name="T7" fmla="*/ 16 h 25"/>
                  <a:gd name="T8" fmla="*/ 38 w 44"/>
                  <a:gd name="T9" fmla="*/ 16 h 25"/>
                  <a:gd name="T10" fmla="*/ 40 w 44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5">
                    <a:moveTo>
                      <a:pt x="44" y="8"/>
                    </a:moveTo>
                    <a:cubicBezTo>
                      <a:pt x="39" y="0"/>
                      <a:pt x="25" y="11"/>
                      <a:pt x="20" y="13"/>
                    </a:cubicBezTo>
                    <a:cubicBezTo>
                      <a:pt x="13" y="15"/>
                      <a:pt x="7" y="14"/>
                      <a:pt x="0" y="16"/>
                    </a:cubicBezTo>
                    <a:cubicBezTo>
                      <a:pt x="3" y="23"/>
                      <a:pt x="22" y="17"/>
                      <a:pt x="28" y="19"/>
                    </a:cubicBezTo>
                    <a:cubicBezTo>
                      <a:pt x="33" y="22"/>
                      <a:pt x="37" y="25"/>
                      <a:pt x="41" y="19"/>
                    </a:cubicBezTo>
                    <a:cubicBezTo>
                      <a:pt x="44" y="16"/>
                      <a:pt x="43" y="12"/>
                      <a:pt x="43" y="8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6" name="Freeform 1395">
                <a:extLst>
                  <a:ext uri="{FF2B5EF4-FFF2-40B4-BE49-F238E27FC236}">
                    <a16:creationId xmlns:a16="http://schemas.microsoft.com/office/drawing/2014/main" id="{6C52388A-6CD8-4AAE-B3DC-6326E2AD8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260"/>
                <a:ext cx="29" cy="25"/>
              </a:xfrm>
              <a:custGeom>
                <a:avLst/>
                <a:gdLst>
                  <a:gd name="T0" fmla="*/ 27 w 30"/>
                  <a:gd name="T1" fmla="*/ 0 h 26"/>
                  <a:gd name="T2" fmla="*/ 9 w 30"/>
                  <a:gd name="T3" fmla="*/ 11 h 26"/>
                  <a:gd name="T4" fmla="*/ 3 w 30"/>
                  <a:gd name="T5" fmla="*/ 23 h 26"/>
                  <a:gd name="T6" fmla="*/ 8 w 30"/>
                  <a:gd name="T7" fmla="*/ 16 h 26"/>
                  <a:gd name="T8" fmla="*/ 15 w 30"/>
                  <a:gd name="T9" fmla="*/ 9 h 26"/>
                  <a:gd name="T10" fmla="*/ 27 w 30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6">
                    <a:moveTo>
                      <a:pt x="30" y="0"/>
                    </a:moveTo>
                    <a:cubicBezTo>
                      <a:pt x="22" y="0"/>
                      <a:pt x="14" y="5"/>
                      <a:pt x="9" y="11"/>
                    </a:cubicBezTo>
                    <a:cubicBezTo>
                      <a:pt x="6" y="14"/>
                      <a:pt x="0" y="22"/>
                      <a:pt x="3" y="26"/>
                    </a:cubicBezTo>
                    <a:cubicBezTo>
                      <a:pt x="5" y="25"/>
                      <a:pt x="7" y="21"/>
                      <a:pt x="8" y="19"/>
                    </a:cubicBezTo>
                    <a:cubicBezTo>
                      <a:pt x="10" y="15"/>
                      <a:pt x="13" y="12"/>
                      <a:pt x="16" y="9"/>
                    </a:cubicBezTo>
                    <a:cubicBezTo>
                      <a:pt x="20" y="5"/>
                      <a:pt x="25" y="3"/>
                      <a:pt x="30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7" name="Freeform 1396">
                <a:extLst>
                  <a:ext uri="{FF2B5EF4-FFF2-40B4-BE49-F238E27FC236}">
                    <a16:creationId xmlns:a16="http://schemas.microsoft.com/office/drawing/2014/main" id="{8E504B6B-5573-406B-A80B-F765AE48A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334"/>
                <a:ext cx="5" cy="47"/>
              </a:xfrm>
              <a:custGeom>
                <a:avLst/>
                <a:gdLst>
                  <a:gd name="T0" fmla="*/ 4 w 5"/>
                  <a:gd name="T1" fmla="*/ 0 h 49"/>
                  <a:gd name="T2" fmla="*/ 1 w 5"/>
                  <a:gd name="T3" fmla="*/ 11 h 49"/>
                  <a:gd name="T4" fmla="*/ 0 w 5"/>
                  <a:gd name="T5" fmla="*/ 24 h 49"/>
                  <a:gd name="T6" fmla="*/ 1 w 5"/>
                  <a:gd name="T7" fmla="*/ 34 h 49"/>
                  <a:gd name="T8" fmla="*/ 3 w 5"/>
                  <a:gd name="T9" fmla="*/ 43 h 49"/>
                  <a:gd name="T10" fmla="*/ 3 w 5"/>
                  <a:gd name="T11" fmla="*/ 34 h 49"/>
                  <a:gd name="T12" fmla="*/ 1 w 5"/>
                  <a:gd name="T13" fmla="*/ 17 h 49"/>
                  <a:gd name="T14" fmla="*/ 3 w 5"/>
                  <a:gd name="T15" fmla="*/ 1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49">
                    <a:moveTo>
                      <a:pt x="4" y="0"/>
                    </a:moveTo>
                    <a:cubicBezTo>
                      <a:pt x="3" y="3"/>
                      <a:pt x="1" y="8"/>
                      <a:pt x="1" y="11"/>
                    </a:cubicBezTo>
                    <a:cubicBezTo>
                      <a:pt x="0" y="16"/>
                      <a:pt x="0" y="22"/>
                      <a:pt x="0" y="27"/>
                    </a:cubicBezTo>
                    <a:cubicBezTo>
                      <a:pt x="0" y="31"/>
                      <a:pt x="0" y="35"/>
                      <a:pt x="1" y="39"/>
                    </a:cubicBezTo>
                    <a:cubicBezTo>
                      <a:pt x="1" y="42"/>
                      <a:pt x="1" y="47"/>
                      <a:pt x="3" y="49"/>
                    </a:cubicBezTo>
                    <a:cubicBezTo>
                      <a:pt x="5" y="46"/>
                      <a:pt x="3" y="40"/>
                      <a:pt x="3" y="38"/>
                    </a:cubicBezTo>
                    <a:cubicBezTo>
                      <a:pt x="2" y="32"/>
                      <a:pt x="1" y="26"/>
                      <a:pt x="1" y="20"/>
                    </a:cubicBezTo>
                    <a:cubicBezTo>
                      <a:pt x="1" y="14"/>
                      <a:pt x="1" y="7"/>
                      <a:pt x="3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8" name="Freeform 1397">
                <a:extLst>
                  <a:ext uri="{FF2B5EF4-FFF2-40B4-BE49-F238E27FC236}">
                    <a16:creationId xmlns:a16="http://schemas.microsoft.com/office/drawing/2014/main" id="{69BA9F97-FA46-4984-962F-36BD5BF61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222"/>
                <a:ext cx="10" cy="60"/>
              </a:xfrm>
              <a:custGeom>
                <a:avLst/>
                <a:gdLst>
                  <a:gd name="T0" fmla="*/ 8 w 11"/>
                  <a:gd name="T1" fmla="*/ 4 h 62"/>
                  <a:gd name="T2" fmla="*/ 4 w 11"/>
                  <a:gd name="T3" fmla="*/ 6 h 62"/>
                  <a:gd name="T4" fmla="*/ 1 w 11"/>
                  <a:gd name="T5" fmla="*/ 20 h 62"/>
                  <a:gd name="T6" fmla="*/ 1 w 11"/>
                  <a:gd name="T7" fmla="*/ 41 h 62"/>
                  <a:gd name="T8" fmla="*/ 1 w 11"/>
                  <a:gd name="T9" fmla="*/ 56 h 62"/>
                  <a:gd name="T10" fmla="*/ 1 w 11"/>
                  <a:gd name="T11" fmla="*/ 20 h 62"/>
                  <a:gd name="T12" fmla="*/ 7 w 11"/>
                  <a:gd name="T13" fmla="*/ 5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62">
                    <a:moveTo>
                      <a:pt x="11" y="4"/>
                    </a:moveTo>
                    <a:cubicBezTo>
                      <a:pt x="10" y="0"/>
                      <a:pt x="6" y="3"/>
                      <a:pt x="4" y="6"/>
                    </a:cubicBezTo>
                    <a:cubicBezTo>
                      <a:pt x="1" y="11"/>
                      <a:pt x="1" y="17"/>
                      <a:pt x="1" y="23"/>
                    </a:cubicBezTo>
                    <a:cubicBezTo>
                      <a:pt x="0" y="30"/>
                      <a:pt x="0" y="37"/>
                      <a:pt x="1" y="44"/>
                    </a:cubicBezTo>
                    <a:cubicBezTo>
                      <a:pt x="1" y="50"/>
                      <a:pt x="0" y="56"/>
                      <a:pt x="1" y="62"/>
                    </a:cubicBezTo>
                    <a:cubicBezTo>
                      <a:pt x="2" y="49"/>
                      <a:pt x="1" y="36"/>
                      <a:pt x="1" y="23"/>
                    </a:cubicBezTo>
                    <a:cubicBezTo>
                      <a:pt x="1" y="17"/>
                      <a:pt x="3" y="6"/>
                      <a:pt x="10" y="5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9" name="Freeform 1398">
                <a:extLst>
                  <a:ext uri="{FF2B5EF4-FFF2-40B4-BE49-F238E27FC236}">
                    <a16:creationId xmlns:a16="http://schemas.microsoft.com/office/drawing/2014/main" id="{5CE04FA1-DF4A-4C78-A68E-5E1786B59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306"/>
                <a:ext cx="18" cy="27"/>
              </a:xfrm>
              <a:custGeom>
                <a:avLst/>
                <a:gdLst>
                  <a:gd name="T0" fmla="*/ 15 w 18"/>
                  <a:gd name="T1" fmla="*/ 0 h 29"/>
                  <a:gd name="T2" fmla="*/ 17 w 18"/>
                  <a:gd name="T3" fmla="*/ 6 h 29"/>
                  <a:gd name="T4" fmla="*/ 13 w 18"/>
                  <a:gd name="T5" fmla="*/ 11 h 29"/>
                  <a:gd name="T6" fmla="*/ 0 w 18"/>
                  <a:gd name="T7" fmla="*/ 23 h 29"/>
                  <a:gd name="T8" fmla="*/ 6 w 18"/>
                  <a:gd name="T9" fmla="*/ 18 h 29"/>
                  <a:gd name="T10" fmla="*/ 11 w 18"/>
                  <a:gd name="T11" fmla="*/ 10 h 29"/>
                  <a:gd name="T12" fmla="*/ 14 w 18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cubicBezTo>
                      <a:pt x="17" y="1"/>
                      <a:pt x="17" y="4"/>
                      <a:pt x="17" y="6"/>
                    </a:cubicBezTo>
                    <a:cubicBezTo>
                      <a:pt x="16" y="9"/>
                      <a:pt x="15" y="12"/>
                      <a:pt x="13" y="14"/>
                    </a:cubicBezTo>
                    <a:cubicBezTo>
                      <a:pt x="9" y="20"/>
                      <a:pt x="5" y="25"/>
                      <a:pt x="0" y="29"/>
                    </a:cubicBezTo>
                    <a:cubicBezTo>
                      <a:pt x="0" y="26"/>
                      <a:pt x="4" y="23"/>
                      <a:pt x="6" y="21"/>
                    </a:cubicBezTo>
                    <a:cubicBezTo>
                      <a:pt x="8" y="19"/>
                      <a:pt x="10" y="16"/>
                      <a:pt x="11" y="13"/>
                    </a:cubicBezTo>
                    <a:cubicBezTo>
                      <a:pt x="13" y="10"/>
                      <a:pt x="18" y="3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0" name="Freeform 1399">
                <a:extLst>
                  <a:ext uri="{FF2B5EF4-FFF2-40B4-BE49-F238E27FC236}">
                    <a16:creationId xmlns:a16="http://schemas.microsoft.com/office/drawing/2014/main" id="{F65CF1B6-3491-4F03-9F58-39D2CCEEC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267"/>
                <a:ext cx="12" cy="41"/>
              </a:xfrm>
              <a:custGeom>
                <a:avLst/>
                <a:gdLst>
                  <a:gd name="T0" fmla="*/ 1 w 12"/>
                  <a:gd name="T1" fmla="*/ 0 h 42"/>
                  <a:gd name="T2" fmla="*/ 8 w 12"/>
                  <a:gd name="T3" fmla="*/ 11 h 42"/>
                  <a:gd name="T4" fmla="*/ 8 w 12"/>
                  <a:gd name="T5" fmla="*/ 16 h 42"/>
                  <a:gd name="T6" fmla="*/ 10 w 12"/>
                  <a:gd name="T7" fmla="*/ 21 h 42"/>
                  <a:gd name="T8" fmla="*/ 10 w 12"/>
                  <a:gd name="T9" fmla="*/ 39 h 42"/>
                  <a:gd name="T10" fmla="*/ 9 w 12"/>
                  <a:gd name="T11" fmla="*/ 26 h 42"/>
                  <a:gd name="T12" fmla="*/ 5 w 12"/>
                  <a:gd name="T13" fmla="*/ 16 h 42"/>
                  <a:gd name="T14" fmla="*/ 2 w 12"/>
                  <a:gd name="T15" fmla="*/ 5 h 42"/>
                  <a:gd name="T16" fmla="*/ 0 w 12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2">
                    <a:moveTo>
                      <a:pt x="1" y="0"/>
                    </a:moveTo>
                    <a:cubicBezTo>
                      <a:pt x="4" y="1"/>
                      <a:pt x="7" y="8"/>
                      <a:pt x="8" y="11"/>
                    </a:cubicBezTo>
                    <a:cubicBezTo>
                      <a:pt x="8" y="13"/>
                      <a:pt x="8" y="14"/>
                      <a:pt x="8" y="16"/>
                    </a:cubicBezTo>
                    <a:cubicBezTo>
                      <a:pt x="9" y="18"/>
                      <a:pt x="10" y="21"/>
                      <a:pt x="10" y="23"/>
                    </a:cubicBezTo>
                    <a:cubicBezTo>
                      <a:pt x="11" y="30"/>
                      <a:pt x="12" y="35"/>
                      <a:pt x="10" y="42"/>
                    </a:cubicBezTo>
                    <a:cubicBezTo>
                      <a:pt x="10" y="37"/>
                      <a:pt x="9" y="33"/>
                      <a:pt x="9" y="29"/>
                    </a:cubicBezTo>
                    <a:cubicBezTo>
                      <a:pt x="8" y="24"/>
                      <a:pt x="6" y="20"/>
                      <a:pt x="5" y="16"/>
                    </a:cubicBezTo>
                    <a:cubicBezTo>
                      <a:pt x="4" y="12"/>
                      <a:pt x="3" y="8"/>
                      <a:pt x="2" y="5"/>
                    </a:cubicBezTo>
                    <a:cubicBezTo>
                      <a:pt x="1" y="3"/>
                      <a:pt x="0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1" name="Freeform 1400">
                <a:extLst>
                  <a:ext uri="{FF2B5EF4-FFF2-40B4-BE49-F238E27FC236}">
                    <a16:creationId xmlns:a16="http://schemas.microsoft.com/office/drawing/2014/main" id="{52A26F01-BC29-49B6-A914-449F2087B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402"/>
                <a:ext cx="32" cy="44"/>
              </a:xfrm>
              <a:custGeom>
                <a:avLst/>
                <a:gdLst>
                  <a:gd name="T0" fmla="*/ 1 w 34"/>
                  <a:gd name="T1" fmla="*/ 36 h 45"/>
                  <a:gd name="T2" fmla="*/ 1 w 34"/>
                  <a:gd name="T3" fmla="*/ 41 h 45"/>
                  <a:gd name="T4" fmla="*/ 5 w 34"/>
                  <a:gd name="T5" fmla="*/ 41 h 45"/>
                  <a:gd name="T6" fmla="*/ 9 w 34"/>
                  <a:gd name="T7" fmla="*/ 31 h 45"/>
                  <a:gd name="T8" fmla="*/ 23 w 34"/>
                  <a:gd name="T9" fmla="*/ 10 h 45"/>
                  <a:gd name="T10" fmla="*/ 28 w 34"/>
                  <a:gd name="T11" fmla="*/ 0 h 45"/>
                  <a:gd name="T12" fmla="*/ 24 w 34"/>
                  <a:gd name="T13" fmla="*/ 5 h 45"/>
                  <a:gd name="T14" fmla="*/ 22 w 34"/>
                  <a:gd name="T15" fmla="*/ 10 h 45"/>
                  <a:gd name="T16" fmla="*/ 14 w 34"/>
                  <a:gd name="T17" fmla="*/ 22 h 45"/>
                  <a:gd name="T18" fmla="*/ 7 w 34"/>
                  <a:gd name="T19" fmla="*/ 33 h 45"/>
                  <a:gd name="T20" fmla="*/ 1 w 34"/>
                  <a:gd name="T21" fmla="*/ 35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45">
                    <a:moveTo>
                      <a:pt x="1" y="39"/>
                    </a:moveTo>
                    <a:cubicBezTo>
                      <a:pt x="1" y="40"/>
                      <a:pt x="0" y="42"/>
                      <a:pt x="1" y="44"/>
                    </a:cubicBezTo>
                    <a:cubicBezTo>
                      <a:pt x="2" y="45"/>
                      <a:pt x="4" y="44"/>
                      <a:pt x="5" y="44"/>
                    </a:cubicBezTo>
                    <a:cubicBezTo>
                      <a:pt x="8" y="42"/>
                      <a:pt x="10" y="37"/>
                      <a:pt x="12" y="34"/>
                    </a:cubicBezTo>
                    <a:cubicBezTo>
                      <a:pt x="18" y="27"/>
                      <a:pt x="23" y="19"/>
                      <a:pt x="28" y="10"/>
                    </a:cubicBezTo>
                    <a:cubicBezTo>
                      <a:pt x="29" y="7"/>
                      <a:pt x="32" y="4"/>
                      <a:pt x="34" y="0"/>
                    </a:cubicBezTo>
                    <a:cubicBezTo>
                      <a:pt x="34" y="2"/>
                      <a:pt x="31" y="4"/>
                      <a:pt x="30" y="5"/>
                    </a:cubicBezTo>
                    <a:cubicBezTo>
                      <a:pt x="28" y="7"/>
                      <a:pt x="27" y="8"/>
                      <a:pt x="26" y="10"/>
                    </a:cubicBezTo>
                    <a:cubicBezTo>
                      <a:pt x="23" y="15"/>
                      <a:pt x="20" y="20"/>
                      <a:pt x="17" y="24"/>
                    </a:cubicBezTo>
                    <a:cubicBezTo>
                      <a:pt x="14" y="28"/>
                      <a:pt x="10" y="32"/>
                      <a:pt x="7" y="36"/>
                    </a:cubicBezTo>
                    <a:cubicBezTo>
                      <a:pt x="6" y="37"/>
                      <a:pt x="3" y="40"/>
                      <a:pt x="1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2" name="Freeform 1401">
                <a:extLst>
                  <a:ext uri="{FF2B5EF4-FFF2-40B4-BE49-F238E27FC236}">
                    <a16:creationId xmlns:a16="http://schemas.microsoft.com/office/drawing/2014/main" id="{615B3A89-F0D6-460F-891A-AB3F4CC80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369"/>
                <a:ext cx="128" cy="182"/>
              </a:xfrm>
              <a:custGeom>
                <a:avLst/>
                <a:gdLst>
                  <a:gd name="T0" fmla="*/ 18 w 134"/>
                  <a:gd name="T1" fmla="*/ 140 h 190"/>
                  <a:gd name="T2" fmla="*/ 30 w 134"/>
                  <a:gd name="T3" fmla="*/ 110 h 190"/>
                  <a:gd name="T4" fmla="*/ 32 w 134"/>
                  <a:gd name="T5" fmla="*/ 104 h 190"/>
                  <a:gd name="T6" fmla="*/ 72 w 134"/>
                  <a:gd name="T7" fmla="*/ 125 h 190"/>
                  <a:gd name="T8" fmla="*/ 89 w 134"/>
                  <a:gd name="T9" fmla="*/ 84 h 190"/>
                  <a:gd name="T10" fmla="*/ 91 w 134"/>
                  <a:gd name="T11" fmla="*/ 80 h 190"/>
                  <a:gd name="T12" fmla="*/ 101 w 134"/>
                  <a:gd name="T13" fmla="*/ 53 h 190"/>
                  <a:gd name="T14" fmla="*/ 110 w 134"/>
                  <a:gd name="T15" fmla="*/ 15 h 190"/>
                  <a:gd name="T16" fmla="*/ 94 w 134"/>
                  <a:gd name="T17" fmla="*/ 30 h 190"/>
                  <a:gd name="T18" fmla="*/ 88 w 134"/>
                  <a:gd name="T19" fmla="*/ 13 h 190"/>
                  <a:gd name="T20" fmla="*/ 26 w 134"/>
                  <a:gd name="T21" fmla="*/ 31 h 190"/>
                  <a:gd name="T22" fmla="*/ 12 w 134"/>
                  <a:gd name="T23" fmla="*/ 79 h 190"/>
                  <a:gd name="T24" fmla="*/ 11 w 134"/>
                  <a:gd name="T25" fmla="*/ 87 h 190"/>
                  <a:gd name="T26" fmla="*/ 9 w 134"/>
                  <a:gd name="T27" fmla="*/ 109 h 190"/>
                  <a:gd name="T28" fmla="*/ 5 w 134"/>
                  <a:gd name="T29" fmla="*/ 140 h 190"/>
                  <a:gd name="T30" fmla="*/ 5 w 134"/>
                  <a:gd name="T31" fmla="*/ 162 h 190"/>
                  <a:gd name="T32" fmla="*/ 18 w 134"/>
                  <a:gd name="T33" fmla="*/ 140 h 1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4" h="190">
                    <a:moveTo>
                      <a:pt x="21" y="159"/>
                    </a:moveTo>
                    <a:cubicBezTo>
                      <a:pt x="23" y="148"/>
                      <a:pt x="27" y="135"/>
                      <a:pt x="33" y="125"/>
                    </a:cubicBezTo>
                    <a:cubicBezTo>
                      <a:pt x="35" y="123"/>
                      <a:pt x="36" y="121"/>
                      <a:pt x="38" y="119"/>
                    </a:cubicBezTo>
                    <a:cubicBezTo>
                      <a:pt x="53" y="138"/>
                      <a:pt x="67" y="163"/>
                      <a:pt x="83" y="143"/>
                    </a:cubicBezTo>
                    <a:cubicBezTo>
                      <a:pt x="90" y="134"/>
                      <a:pt x="98" y="116"/>
                      <a:pt x="102" y="96"/>
                    </a:cubicBezTo>
                    <a:cubicBezTo>
                      <a:pt x="103" y="95"/>
                      <a:pt x="104" y="94"/>
                      <a:pt x="104" y="92"/>
                    </a:cubicBezTo>
                    <a:cubicBezTo>
                      <a:pt x="109" y="82"/>
                      <a:pt x="112" y="71"/>
                      <a:pt x="116" y="60"/>
                    </a:cubicBezTo>
                    <a:cubicBezTo>
                      <a:pt x="120" y="52"/>
                      <a:pt x="134" y="26"/>
                      <a:pt x="126" y="18"/>
                    </a:cubicBezTo>
                    <a:cubicBezTo>
                      <a:pt x="120" y="22"/>
                      <a:pt x="114" y="27"/>
                      <a:pt x="108" y="33"/>
                    </a:cubicBezTo>
                    <a:cubicBezTo>
                      <a:pt x="107" y="25"/>
                      <a:pt x="105" y="19"/>
                      <a:pt x="101" y="16"/>
                    </a:cubicBezTo>
                    <a:cubicBezTo>
                      <a:pt x="82" y="0"/>
                      <a:pt x="50" y="8"/>
                      <a:pt x="29" y="34"/>
                    </a:cubicBezTo>
                    <a:cubicBezTo>
                      <a:pt x="15" y="51"/>
                      <a:pt x="10" y="73"/>
                      <a:pt x="15" y="90"/>
                    </a:cubicBezTo>
                    <a:cubicBezTo>
                      <a:pt x="14" y="93"/>
                      <a:pt x="13" y="96"/>
                      <a:pt x="12" y="99"/>
                    </a:cubicBezTo>
                    <a:cubicBezTo>
                      <a:pt x="9" y="107"/>
                      <a:pt x="10" y="115"/>
                      <a:pt x="9" y="124"/>
                    </a:cubicBezTo>
                    <a:cubicBezTo>
                      <a:pt x="8" y="135"/>
                      <a:pt x="6" y="147"/>
                      <a:pt x="5" y="159"/>
                    </a:cubicBezTo>
                    <a:cubicBezTo>
                      <a:pt x="4" y="163"/>
                      <a:pt x="0" y="180"/>
                      <a:pt x="5" y="184"/>
                    </a:cubicBezTo>
                    <a:cubicBezTo>
                      <a:pt x="15" y="190"/>
                      <a:pt x="20" y="163"/>
                      <a:pt x="21" y="15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3" name="Freeform 1402">
                <a:extLst>
                  <a:ext uri="{FF2B5EF4-FFF2-40B4-BE49-F238E27FC236}">
                    <a16:creationId xmlns:a16="http://schemas.microsoft.com/office/drawing/2014/main" id="{9734F07D-B46C-4E58-8DFF-CA342F9E3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402"/>
                <a:ext cx="18" cy="23"/>
              </a:xfrm>
              <a:custGeom>
                <a:avLst/>
                <a:gdLst>
                  <a:gd name="T0" fmla="*/ 16 w 19"/>
                  <a:gd name="T1" fmla="*/ 0 h 25"/>
                  <a:gd name="T2" fmla="*/ 0 w 19"/>
                  <a:gd name="T3" fmla="*/ 1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5">
                    <a:moveTo>
                      <a:pt x="19" y="0"/>
                    </a:moveTo>
                    <a:cubicBezTo>
                      <a:pt x="12" y="3"/>
                      <a:pt x="2" y="18"/>
                      <a:pt x="0" y="2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4" name="Freeform 1403">
                <a:extLst>
                  <a:ext uri="{FF2B5EF4-FFF2-40B4-BE49-F238E27FC236}">
                    <a16:creationId xmlns:a16="http://schemas.microsoft.com/office/drawing/2014/main" id="{B8124B94-8A1D-4E60-A12A-8E67FEED6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438"/>
                <a:ext cx="13" cy="18"/>
              </a:xfrm>
              <a:custGeom>
                <a:avLst/>
                <a:gdLst>
                  <a:gd name="T0" fmla="*/ 0 w 14"/>
                  <a:gd name="T1" fmla="*/ 16 h 19"/>
                  <a:gd name="T2" fmla="*/ 11 w 14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9">
                    <a:moveTo>
                      <a:pt x="0" y="19"/>
                    </a:moveTo>
                    <a:cubicBezTo>
                      <a:pt x="5" y="15"/>
                      <a:pt x="14" y="7"/>
                      <a:pt x="14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5" name="Freeform 1404">
                <a:extLst>
                  <a:ext uri="{FF2B5EF4-FFF2-40B4-BE49-F238E27FC236}">
                    <a16:creationId xmlns:a16="http://schemas.microsoft.com/office/drawing/2014/main" id="{D550431D-2693-4826-88E1-654E017D1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379"/>
                <a:ext cx="82" cy="74"/>
              </a:xfrm>
              <a:custGeom>
                <a:avLst/>
                <a:gdLst>
                  <a:gd name="T0" fmla="*/ 74 w 86"/>
                  <a:gd name="T1" fmla="*/ 12 h 77"/>
                  <a:gd name="T2" fmla="*/ 51 w 86"/>
                  <a:gd name="T3" fmla="*/ 1 h 77"/>
                  <a:gd name="T4" fmla="*/ 30 w 86"/>
                  <a:gd name="T5" fmla="*/ 11 h 77"/>
                  <a:gd name="T6" fmla="*/ 6 w 86"/>
                  <a:gd name="T7" fmla="*/ 39 h 77"/>
                  <a:gd name="T8" fmla="*/ 1 w 86"/>
                  <a:gd name="T9" fmla="*/ 58 h 77"/>
                  <a:gd name="T10" fmla="*/ 10 w 86"/>
                  <a:gd name="T11" fmla="*/ 49 h 77"/>
                  <a:gd name="T12" fmla="*/ 39 w 86"/>
                  <a:gd name="T13" fmla="*/ 18 h 77"/>
                  <a:gd name="T14" fmla="*/ 57 w 86"/>
                  <a:gd name="T15" fmla="*/ 12 h 77"/>
                  <a:gd name="T16" fmla="*/ 72 w 86"/>
                  <a:gd name="T17" fmla="*/ 12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77">
                    <a:moveTo>
                      <a:pt x="86" y="12"/>
                    </a:moveTo>
                    <a:cubicBezTo>
                      <a:pt x="78" y="6"/>
                      <a:pt x="69" y="0"/>
                      <a:pt x="59" y="1"/>
                    </a:cubicBezTo>
                    <a:cubicBezTo>
                      <a:pt x="50" y="2"/>
                      <a:pt x="42" y="7"/>
                      <a:pt x="35" y="11"/>
                    </a:cubicBezTo>
                    <a:cubicBezTo>
                      <a:pt x="21" y="18"/>
                      <a:pt x="11" y="30"/>
                      <a:pt x="6" y="45"/>
                    </a:cubicBezTo>
                    <a:cubicBezTo>
                      <a:pt x="4" y="51"/>
                      <a:pt x="0" y="60"/>
                      <a:pt x="1" y="65"/>
                    </a:cubicBezTo>
                    <a:cubicBezTo>
                      <a:pt x="5" y="77"/>
                      <a:pt x="9" y="59"/>
                      <a:pt x="12" y="55"/>
                    </a:cubicBezTo>
                    <a:cubicBezTo>
                      <a:pt x="21" y="42"/>
                      <a:pt x="31" y="30"/>
                      <a:pt x="45" y="21"/>
                    </a:cubicBezTo>
                    <a:cubicBezTo>
                      <a:pt x="52" y="17"/>
                      <a:pt x="59" y="13"/>
                      <a:pt x="66" y="12"/>
                    </a:cubicBezTo>
                    <a:cubicBezTo>
                      <a:pt x="71" y="12"/>
                      <a:pt x="79" y="10"/>
                      <a:pt x="83" y="1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6" name="Freeform 1405">
                <a:extLst>
                  <a:ext uri="{FF2B5EF4-FFF2-40B4-BE49-F238E27FC236}">
                    <a16:creationId xmlns:a16="http://schemas.microsoft.com/office/drawing/2014/main" id="{FF5764C7-B44A-4751-95CB-166FC9A0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449"/>
                <a:ext cx="21" cy="94"/>
              </a:xfrm>
              <a:custGeom>
                <a:avLst/>
                <a:gdLst>
                  <a:gd name="T0" fmla="*/ 19 w 22"/>
                  <a:gd name="T1" fmla="*/ 0 h 98"/>
                  <a:gd name="T2" fmla="*/ 11 w 22"/>
                  <a:gd name="T3" fmla="*/ 8 h 98"/>
                  <a:gd name="T4" fmla="*/ 9 w 22"/>
                  <a:gd name="T5" fmla="*/ 15 h 98"/>
                  <a:gd name="T6" fmla="*/ 6 w 22"/>
                  <a:gd name="T7" fmla="*/ 39 h 98"/>
                  <a:gd name="T8" fmla="*/ 4 w 22"/>
                  <a:gd name="T9" fmla="*/ 62 h 98"/>
                  <a:gd name="T10" fmla="*/ 2 w 22"/>
                  <a:gd name="T11" fmla="*/ 76 h 98"/>
                  <a:gd name="T12" fmla="*/ 1 w 22"/>
                  <a:gd name="T13" fmla="*/ 86 h 98"/>
                  <a:gd name="T14" fmla="*/ 5 w 22"/>
                  <a:gd name="T15" fmla="*/ 67 h 98"/>
                  <a:gd name="T16" fmla="*/ 9 w 22"/>
                  <a:gd name="T17" fmla="*/ 40 h 98"/>
                  <a:gd name="T18" fmla="*/ 19 w 22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98">
                    <a:moveTo>
                      <a:pt x="22" y="0"/>
                    </a:moveTo>
                    <a:cubicBezTo>
                      <a:pt x="21" y="3"/>
                      <a:pt x="16" y="6"/>
                      <a:pt x="14" y="8"/>
                    </a:cubicBezTo>
                    <a:cubicBezTo>
                      <a:pt x="11" y="11"/>
                      <a:pt x="10" y="14"/>
                      <a:pt x="9" y="18"/>
                    </a:cubicBezTo>
                    <a:cubicBezTo>
                      <a:pt x="8" y="27"/>
                      <a:pt x="8" y="36"/>
                      <a:pt x="6" y="45"/>
                    </a:cubicBezTo>
                    <a:cubicBezTo>
                      <a:pt x="4" y="53"/>
                      <a:pt x="5" y="62"/>
                      <a:pt x="4" y="71"/>
                    </a:cubicBezTo>
                    <a:cubicBezTo>
                      <a:pt x="3" y="76"/>
                      <a:pt x="3" y="81"/>
                      <a:pt x="2" y="86"/>
                    </a:cubicBezTo>
                    <a:cubicBezTo>
                      <a:pt x="1" y="90"/>
                      <a:pt x="0" y="94"/>
                      <a:pt x="1" y="98"/>
                    </a:cubicBezTo>
                    <a:cubicBezTo>
                      <a:pt x="5" y="91"/>
                      <a:pt x="4" y="83"/>
                      <a:pt x="5" y="76"/>
                    </a:cubicBezTo>
                    <a:cubicBezTo>
                      <a:pt x="6" y="66"/>
                      <a:pt x="7" y="56"/>
                      <a:pt x="9" y="46"/>
                    </a:cubicBezTo>
                    <a:cubicBezTo>
                      <a:pt x="13" y="30"/>
                      <a:pt x="18" y="15"/>
                      <a:pt x="22" y="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7" name="Freeform 1406">
                <a:extLst>
                  <a:ext uri="{FF2B5EF4-FFF2-40B4-BE49-F238E27FC236}">
                    <a16:creationId xmlns:a16="http://schemas.microsoft.com/office/drawing/2014/main" id="{B6BE5130-B8FF-4EA6-86FF-93D1C238C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390"/>
                <a:ext cx="30" cy="39"/>
              </a:xfrm>
              <a:custGeom>
                <a:avLst/>
                <a:gdLst>
                  <a:gd name="T0" fmla="*/ 26 w 32"/>
                  <a:gd name="T1" fmla="*/ 5 h 41"/>
                  <a:gd name="T2" fmla="*/ 25 w 32"/>
                  <a:gd name="T3" fmla="*/ 0 h 41"/>
                  <a:gd name="T4" fmla="*/ 19 w 32"/>
                  <a:gd name="T5" fmla="*/ 8 h 41"/>
                  <a:gd name="T6" fmla="*/ 12 w 32"/>
                  <a:gd name="T7" fmla="*/ 12 h 41"/>
                  <a:gd name="T8" fmla="*/ 7 w 32"/>
                  <a:gd name="T9" fmla="*/ 25 h 41"/>
                  <a:gd name="T10" fmla="*/ 1 w 32"/>
                  <a:gd name="T11" fmla="*/ 35 h 41"/>
                  <a:gd name="T12" fmla="*/ 8 w 32"/>
                  <a:gd name="T13" fmla="*/ 27 h 41"/>
                  <a:gd name="T14" fmla="*/ 17 w 32"/>
                  <a:gd name="T15" fmla="*/ 15 h 41"/>
                  <a:gd name="T16" fmla="*/ 25 w 32"/>
                  <a:gd name="T17" fmla="*/ 5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41">
                    <a:moveTo>
                      <a:pt x="32" y="5"/>
                    </a:moveTo>
                    <a:cubicBezTo>
                      <a:pt x="31" y="3"/>
                      <a:pt x="31" y="2"/>
                      <a:pt x="31" y="0"/>
                    </a:cubicBezTo>
                    <a:cubicBezTo>
                      <a:pt x="28" y="1"/>
                      <a:pt x="25" y="5"/>
                      <a:pt x="22" y="8"/>
                    </a:cubicBezTo>
                    <a:cubicBezTo>
                      <a:pt x="20" y="10"/>
                      <a:pt x="17" y="13"/>
                      <a:pt x="15" y="15"/>
                    </a:cubicBezTo>
                    <a:cubicBezTo>
                      <a:pt x="12" y="19"/>
                      <a:pt x="10" y="24"/>
                      <a:pt x="7" y="28"/>
                    </a:cubicBezTo>
                    <a:cubicBezTo>
                      <a:pt x="5" y="31"/>
                      <a:pt x="0" y="38"/>
                      <a:pt x="1" y="41"/>
                    </a:cubicBezTo>
                    <a:cubicBezTo>
                      <a:pt x="5" y="39"/>
                      <a:pt x="7" y="34"/>
                      <a:pt x="10" y="30"/>
                    </a:cubicBezTo>
                    <a:cubicBezTo>
                      <a:pt x="13" y="26"/>
                      <a:pt x="16" y="22"/>
                      <a:pt x="20" y="18"/>
                    </a:cubicBezTo>
                    <a:cubicBezTo>
                      <a:pt x="24" y="15"/>
                      <a:pt x="29" y="10"/>
                      <a:pt x="31" y="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8" name="Freeform 1407">
                <a:extLst>
                  <a:ext uri="{FF2B5EF4-FFF2-40B4-BE49-F238E27FC236}">
                    <a16:creationId xmlns:a16="http://schemas.microsoft.com/office/drawing/2014/main" id="{C6EED28B-6307-450A-B59E-EA94D8001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381"/>
                <a:ext cx="63" cy="47"/>
              </a:xfrm>
              <a:custGeom>
                <a:avLst/>
                <a:gdLst>
                  <a:gd name="T0" fmla="*/ 57 w 66"/>
                  <a:gd name="T1" fmla="*/ 5 h 49"/>
                  <a:gd name="T2" fmla="*/ 35 w 66"/>
                  <a:gd name="T3" fmla="*/ 4 h 49"/>
                  <a:gd name="T4" fmla="*/ 19 w 66"/>
                  <a:gd name="T5" fmla="*/ 12 h 49"/>
                  <a:gd name="T6" fmla="*/ 0 w 66"/>
                  <a:gd name="T7" fmla="*/ 43 h 49"/>
                  <a:gd name="T8" fmla="*/ 13 w 66"/>
                  <a:gd name="T9" fmla="*/ 25 h 49"/>
                  <a:gd name="T10" fmla="*/ 30 w 66"/>
                  <a:gd name="T11" fmla="*/ 9 h 49"/>
                  <a:gd name="T12" fmla="*/ 57 w 66"/>
                  <a:gd name="T13" fmla="*/ 5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9">
                    <a:moveTo>
                      <a:pt x="66" y="5"/>
                    </a:moveTo>
                    <a:cubicBezTo>
                      <a:pt x="64" y="0"/>
                      <a:pt x="46" y="2"/>
                      <a:pt x="41" y="4"/>
                    </a:cubicBezTo>
                    <a:cubicBezTo>
                      <a:pt x="33" y="6"/>
                      <a:pt x="28" y="9"/>
                      <a:pt x="22" y="14"/>
                    </a:cubicBezTo>
                    <a:cubicBezTo>
                      <a:pt x="10" y="23"/>
                      <a:pt x="6" y="36"/>
                      <a:pt x="0" y="49"/>
                    </a:cubicBezTo>
                    <a:cubicBezTo>
                      <a:pt x="4" y="40"/>
                      <a:pt x="9" y="34"/>
                      <a:pt x="16" y="28"/>
                    </a:cubicBezTo>
                    <a:cubicBezTo>
                      <a:pt x="22" y="21"/>
                      <a:pt x="26" y="14"/>
                      <a:pt x="34" y="9"/>
                    </a:cubicBezTo>
                    <a:cubicBezTo>
                      <a:pt x="42" y="4"/>
                      <a:pt x="56" y="1"/>
                      <a:pt x="66" y="5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9" name="Freeform 1408">
                <a:extLst>
                  <a:ext uri="{FF2B5EF4-FFF2-40B4-BE49-F238E27FC236}">
                    <a16:creationId xmlns:a16="http://schemas.microsoft.com/office/drawing/2014/main" id="{310E2BE2-E82A-46EC-81F7-DFA730944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453"/>
                <a:ext cx="11" cy="41"/>
              </a:xfrm>
              <a:custGeom>
                <a:avLst/>
                <a:gdLst>
                  <a:gd name="T0" fmla="*/ 8 w 12"/>
                  <a:gd name="T1" fmla="*/ 1 h 43"/>
                  <a:gd name="T2" fmla="*/ 9 w 12"/>
                  <a:gd name="T3" fmla="*/ 1 h 43"/>
                  <a:gd name="T4" fmla="*/ 5 w 12"/>
                  <a:gd name="T5" fmla="*/ 6 h 43"/>
                  <a:gd name="T6" fmla="*/ 1 w 12"/>
                  <a:gd name="T7" fmla="*/ 15 h 43"/>
                  <a:gd name="T8" fmla="*/ 0 w 12"/>
                  <a:gd name="T9" fmla="*/ 37 h 43"/>
                  <a:gd name="T10" fmla="*/ 4 w 12"/>
                  <a:gd name="T11" fmla="*/ 16 h 43"/>
                  <a:gd name="T12" fmla="*/ 9 w 12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3">
                    <a:moveTo>
                      <a:pt x="11" y="1"/>
                    </a:moveTo>
                    <a:cubicBezTo>
                      <a:pt x="11" y="1"/>
                      <a:pt x="12" y="0"/>
                      <a:pt x="12" y="1"/>
                    </a:cubicBezTo>
                    <a:cubicBezTo>
                      <a:pt x="10" y="3"/>
                      <a:pt x="7" y="4"/>
                      <a:pt x="5" y="6"/>
                    </a:cubicBezTo>
                    <a:cubicBezTo>
                      <a:pt x="2" y="10"/>
                      <a:pt x="2" y="14"/>
                      <a:pt x="1" y="18"/>
                    </a:cubicBezTo>
                    <a:cubicBezTo>
                      <a:pt x="0" y="26"/>
                      <a:pt x="0" y="35"/>
                      <a:pt x="0" y="43"/>
                    </a:cubicBezTo>
                    <a:cubicBezTo>
                      <a:pt x="1" y="35"/>
                      <a:pt x="4" y="27"/>
                      <a:pt x="4" y="19"/>
                    </a:cubicBezTo>
                    <a:cubicBezTo>
                      <a:pt x="5" y="12"/>
                      <a:pt x="6" y="4"/>
                      <a:pt x="12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0" name="Freeform 1409">
                <a:extLst>
                  <a:ext uri="{FF2B5EF4-FFF2-40B4-BE49-F238E27FC236}">
                    <a16:creationId xmlns:a16="http://schemas.microsoft.com/office/drawing/2014/main" id="{7DA93040-73BA-443D-99F4-1DE6B4232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465"/>
                <a:ext cx="42" cy="45"/>
              </a:xfrm>
              <a:custGeom>
                <a:avLst/>
                <a:gdLst>
                  <a:gd name="T0" fmla="*/ 34 w 44"/>
                  <a:gd name="T1" fmla="*/ 0 h 47"/>
                  <a:gd name="T2" fmla="*/ 24 w 44"/>
                  <a:gd name="T3" fmla="*/ 32 h 47"/>
                  <a:gd name="T4" fmla="*/ 11 w 44"/>
                  <a:gd name="T5" fmla="*/ 41 h 47"/>
                  <a:gd name="T6" fmla="*/ 0 w 44"/>
                  <a:gd name="T7" fmla="*/ 32 h 47"/>
                  <a:gd name="T8" fmla="*/ 22 w 44"/>
                  <a:gd name="T9" fmla="*/ 30 h 47"/>
                  <a:gd name="T10" fmla="*/ 32 w 44"/>
                  <a:gd name="T11" fmla="*/ 5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7">
                    <a:moveTo>
                      <a:pt x="40" y="0"/>
                    </a:moveTo>
                    <a:cubicBezTo>
                      <a:pt x="44" y="7"/>
                      <a:pt x="31" y="28"/>
                      <a:pt x="27" y="35"/>
                    </a:cubicBezTo>
                    <a:cubicBezTo>
                      <a:pt x="23" y="40"/>
                      <a:pt x="21" y="47"/>
                      <a:pt x="13" y="47"/>
                    </a:cubicBezTo>
                    <a:cubicBezTo>
                      <a:pt x="8" y="47"/>
                      <a:pt x="0" y="41"/>
                      <a:pt x="0" y="36"/>
                    </a:cubicBezTo>
                    <a:cubicBezTo>
                      <a:pt x="11" y="44"/>
                      <a:pt x="17" y="45"/>
                      <a:pt x="25" y="33"/>
                    </a:cubicBezTo>
                    <a:cubicBezTo>
                      <a:pt x="31" y="24"/>
                      <a:pt x="32" y="13"/>
                      <a:pt x="3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1" name="Freeform 1410">
                <a:extLst>
                  <a:ext uri="{FF2B5EF4-FFF2-40B4-BE49-F238E27FC236}">
                    <a16:creationId xmlns:a16="http://schemas.microsoft.com/office/drawing/2014/main" id="{9CFB576E-C4D6-47B8-969E-FDAFE67E8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400"/>
                <a:ext cx="19" cy="49"/>
              </a:xfrm>
              <a:custGeom>
                <a:avLst/>
                <a:gdLst>
                  <a:gd name="T0" fmla="*/ 17 w 20"/>
                  <a:gd name="T1" fmla="*/ 0 h 52"/>
                  <a:gd name="T2" fmla="*/ 15 w 20"/>
                  <a:gd name="T3" fmla="*/ 7 h 52"/>
                  <a:gd name="T4" fmla="*/ 12 w 20"/>
                  <a:gd name="T5" fmla="*/ 11 h 52"/>
                  <a:gd name="T6" fmla="*/ 10 w 20"/>
                  <a:gd name="T7" fmla="*/ 21 h 52"/>
                  <a:gd name="T8" fmla="*/ 6 w 20"/>
                  <a:gd name="T9" fmla="*/ 32 h 52"/>
                  <a:gd name="T10" fmla="*/ 2 w 20"/>
                  <a:gd name="T11" fmla="*/ 39 h 52"/>
                  <a:gd name="T12" fmla="*/ 0 w 20"/>
                  <a:gd name="T13" fmla="*/ 43 h 52"/>
                  <a:gd name="T14" fmla="*/ 1 w 20"/>
                  <a:gd name="T15" fmla="*/ 39 h 52"/>
                  <a:gd name="T16" fmla="*/ 2 w 20"/>
                  <a:gd name="T17" fmla="*/ 34 h 52"/>
                  <a:gd name="T18" fmla="*/ 7 w 20"/>
                  <a:gd name="T19" fmla="*/ 22 h 52"/>
                  <a:gd name="T20" fmla="*/ 10 w 20"/>
                  <a:gd name="T21" fmla="*/ 8 h 52"/>
                  <a:gd name="T22" fmla="*/ 16 w 20"/>
                  <a:gd name="T23" fmla="*/ 1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52">
                    <a:moveTo>
                      <a:pt x="20" y="0"/>
                    </a:moveTo>
                    <a:cubicBezTo>
                      <a:pt x="19" y="2"/>
                      <a:pt x="18" y="5"/>
                      <a:pt x="18" y="7"/>
                    </a:cubicBezTo>
                    <a:cubicBezTo>
                      <a:pt x="17" y="9"/>
                      <a:pt x="16" y="11"/>
                      <a:pt x="15" y="14"/>
                    </a:cubicBezTo>
                    <a:cubicBezTo>
                      <a:pt x="14" y="17"/>
                      <a:pt x="12" y="20"/>
                      <a:pt x="11" y="24"/>
                    </a:cubicBezTo>
                    <a:cubicBezTo>
                      <a:pt x="10" y="29"/>
                      <a:pt x="8" y="34"/>
                      <a:pt x="6" y="38"/>
                    </a:cubicBezTo>
                    <a:cubicBezTo>
                      <a:pt x="5" y="41"/>
                      <a:pt x="3" y="44"/>
                      <a:pt x="2" y="47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0"/>
                      <a:pt x="1" y="48"/>
                      <a:pt x="1" y="46"/>
                    </a:cubicBezTo>
                    <a:cubicBezTo>
                      <a:pt x="1" y="44"/>
                      <a:pt x="2" y="42"/>
                      <a:pt x="2" y="40"/>
                    </a:cubicBezTo>
                    <a:cubicBezTo>
                      <a:pt x="3" y="35"/>
                      <a:pt x="5" y="30"/>
                      <a:pt x="7" y="25"/>
                    </a:cubicBezTo>
                    <a:cubicBezTo>
                      <a:pt x="9" y="20"/>
                      <a:pt x="11" y="15"/>
                      <a:pt x="13" y="10"/>
                    </a:cubicBezTo>
                    <a:cubicBezTo>
                      <a:pt x="15" y="7"/>
                      <a:pt x="18" y="4"/>
                      <a:pt x="1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2" name="Freeform 1411">
                <a:extLst>
                  <a:ext uri="{FF2B5EF4-FFF2-40B4-BE49-F238E27FC236}">
                    <a16:creationId xmlns:a16="http://schemas.microsoft.com/office/drawing/2014/main" id="{2B55A20B-C158-49F1-81C0-42956E006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2435"/>
                <a:ext cx="54" cy="49"/>
              </a:xfrm>
              <a:custGeom>
                <a:avLst/>
                <a:gdLst>
                  <a:gd name="T0" fmla="*/ 0 w 56"/>
                  <a:gd name="T1" fmla="*/ 35 h 51"/>
                  <a:gd name="T2" fmla="*/ 42 w 56"/>
                  <a:gd name="T3" fmla="*/ 3 h 51"/>
                  <a:gd name="T4" fmla="*/ 20 w 56"/>
                  <a:gd name="T5" fmla="*/ 45 h 51"/>
                  <a:gd name="T6" fmla="*/ 0 w 56"/>
                  <a:gd name="T7" fmla="*/ 3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51">
                    <a:moveTo>
                      <a:pt x="0" y="39"/>
                    </a:moveTo>
                    <a:cubicBezTo>
                      <a:pt x="4" y="25"/>
                      <a:pt x="33" y="0"/>
                      <a:pt x="48" y="3"/>
                    </a:cubicBezTo>
                    <a:cubicBezTo>
                      <a:pt x="56" y="16"/>
                      <a:pt x="30" y="40"/>
                      <a:pt x="23" y="51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3" name="Freeform 1412">
                <a:extLst>
                  <a:ext uri="{FF2B5EF4-FFF2-40B4-BE49-F238E27FC236}">
                    <a16:creationId xmlns:a16="http://schemas.microsoft.com/office/drawing/2014/main" id="{7362BFAA-F308-4277-A2BD-25BA3A562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411"/>
                <a:ext cx="196" cy="173"/>
              </a:xfrm>
              <a:custGeom>
                <a:avLst/>
                <a:gdLst>
                  <a:gd name="T0" fmla="*/ 134 w 205"/>
                  <a:gd name="T1" fmla="*/ 49 h 181"/>
                  <a:gd name="T2" fmla="*/ 146 w 205"/>
                  <a:gd name="T3" fmla="*/ 25 h 181"/>
                  <a:gd name="T4" fmla="*/ 139 w 205"/>
                  <a:gd name="T5" fmla="*/ 9 h 181"/>
                  <a:gd name="T6" fmla="*/ 118 w 205"/>
                  <a:gd name="T7" fmla="*/ 31 h 181"/>
                  <a:gd name="T8" fmla="*/ 92 w 205"/>
                  <a:gd name="T9" fmla="*/ 54 h 181"/>
                  <a:gd name="T10" fmla="*/ 31 w 205"/>
                  <a:gd name="T11" fmla="*/ 97 h 181"/>
                  <a:gd name="T12" fmla="*/ 31 w 205"/>
                  <a:gd name="T13" fmla="*/ 97 h 181"/>
                  <a:gd name="T14" fmla="*/ 24 w 205"/>
                  <a:gd name="T15" fmla="*/ 114 h 181"/>
                  <a:gd name="T16" fmla="*/ 4 w 205"/>
                  <a:gd name="T17" fmla="*/ 141 h 181"/>
                  <a:gd name="T18" fmla="*/ 39 w 205"/>
                  <a:gd name="T19" fmla="*/ 135 h 181"/>
                  <a:gd name="T20" fmla="*/ 61 w 205"/>
                  <a:gd name="T21" fmla="*/ 113 h 181"/>
                  <a:gd name="T22" fmla="*/ 63 w 205"/>
                  <a:gd name="T23" fmla="*/ 111 h 181"/>
                  <a:gd name="T24" fmla="*/ 110 w 205"/>
                  <a:gd name="T25" fmla="*/ 105 h 181"/>
                  <a:gd name="T26" fmla="*/ 176 w 205"/>
                  <a:gd name="T27" fmla="*/ 61 h 181"/>
                  <a:gd name="T28" fmla="*/ 134 w 205"/>
                  <a:gd name="T29" fmla="*/ 49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5" h="181">
                    <a:moveTo>
                      <a:pt x="153" y="55"/>
                    </a:moveTo>
                    <a:cubicBezTo>
                      <a:pt x="158" y="46"/>
                      <a:pt x="163" y="38"/>
                      <a:pt x="167" y="28"/>
                    </a:cubicBezTo>
                    <a:cubicBezTo>
                      <a:pt x="171" y="17"/>
                      <a:pt x="175" y="0"/>
                      <a:pt x="159" y="9"/>
                    </a:cubicBezTo>
                    <a:cubicBezTo>
                      <a:pt x="149" y="15"/>
                      <a:pt x="143" y="27"/>
                      <a:pt x="135" y="35"/>
                    </a:cubicBezTo>
                    <a:cubicBezTo>
                      <a:pt x="126" y="44"/>
                      <a:pt x="116" y="55"/>
                      <a:pt x="105" y="63"/>
                    </a:cubicBezTo>
                    <a:cubicBezTo>
                      <a:pt x="62" y="75"/>
                      <a:pt x="31" y="97"/>
                      <a:pt x="35" y="112"/>
                    </a:cubicBezTo>
                    <a:cubicBezTo>
                      <a:pt x="35" y="112"/>
                      <a:pt x="35" y="112"/>
                      <a:pt x="35" y="112"/>
                    </a:cubicBezTo>
                    <a:cubicBezTo>
                      <a:pt x="33" y="119"/>
                      <a:pt x="30" y="125"/>
                      <a:pt x="27" y="131"/>
                    </a:cubicBezTo>
                    <a:cubicBezTo>
                      <a:pt x="22" y="140"/>
                      <a:pt x="5" y="152"/>
                      <a:pt x="4" y="161"/>
                    </a:cubicBezTo>
                    <a:cubicBezTo>
                      <a:pt x="0" y="181"/>
                      <a:pt x="38" y="159"/>
                      <a:pt x="45" y="154"/>
                    </a:cubicBezTo>
                    <a:cubicBezTo>
                      <a:pt x="54" y="146"/>
                      <a:pt x="62" y="137"/>
                      <a:pt x="70" y="129"/>
                    </a:cubicBezTo>
                    <a:cubicBezTo>
                      <a:pt x="71" y="128"/>
                      <a:pt x="71" y="128"/>
                      <a:pt x="72" y="127"/>
                    </a:cubicBezTo>
                    <a:cubicBezTo>
                      <a:pt x="87" y="127"/>
                      <a:pt x="106" y="125"/>
                      <a:pt x="125" y="120"/>
                    </a:cubicBezTo>
                    <a:cubicBezTo>
                      <a:pt x="171" y="109"/>
                      <a:pt x="205" y="86"/>
                      <a:pt x="201" y="70"/>
                    </a:cubicBezTo>
                    <a:cubicBezTo>
                      <a:pt x="198" y="59"/>
                      <a:pt x="179" y="54"/>
                      <a:pt x="153" y="55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4" name="Freeform 1413">
                <a:extLst>
                  <a:ext uri="{FF2B5EF4-FFF2-40B4-BE49-F238E27FC236}">
                    <a16:creationId xmlns:a16="http://schemas.microsoft.com/office/drawing/2014/main" id="{4A040B41-CA36-427C-8D23-C665A250F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519"/>
                <a:ext cx="70" cy="50"/>
              </a:xfrm>
              <a:custGeom>
                <a:avLst/>
                <a:gdLst>
                  <a:gd name="T0" fmla="*/ 0 w 73"/>
                  <a:gd name="T1" fmla="*/ 39 h 52"/>
                  <a:gd name="T2" fmla="*/ 10 w 73"/>
                  <a:gd name="T3" fmla="*/ 43 h 52"/>
                  <a:gd name="T4" fmla="*/ 19 w 73"/>
                  <a:gd name="T5" fmla="*/ 38 h 52"/>
                  <a:gd name="T6" fmla="*/ 39 w 73"/>
                  <a:gd name="T7" fmla="*/ 23 h 52"/>
                  <a:gd name="T8" fmla="*/ 56 w 73"/>
                  <a:gd name="T9" fmla="*/ 6 h 52"/>
                  <a:gd name="T10" fmla="*/ 58 w 73"/>
                  <a:gd name="T11" fmla="*/ 0 h 52"/>
                  <a:gd name="T12" fmla="*/ 42 w 73"/>
                  <a:gd name="T13" fmla="*/ 12 h 52"/>
                  <a:gd name="T14" fmla="*/ 16 w 73"/>
                  <a:gd name="T15" fmla="*/ 32 h 52"/>
                  <a:gd name="T16" fmla="*/ 9 w 73"/>
                  <a:gd name="T17" fmla="*/ 35 h 52"/>
                  <a:gd name="T18" fmla="*/ 1 w 73"/>
                  <a:gd name="T19" fmla="*/ 41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52">
                    <a:moveTo>
                      <a:pt x="0" y="45"/>
                    </a:moveTo>
                    <a:cubicBezTo>
                      <a:pt x="1" y="52"/>
                      <a:pt x="4" y="51"/>
                      <a:pt x="10" y="49"/>
                    </a:cubicBezTo>
                    <a:cubicBezTo>
                      <a:pt x="14" y="48"/>
                      <a:pt x="18" y="46"/>
                      <a:pt x="22" y="44"/>
                    </a:cubicBezTo>
                    <a:cubicBezTo>
                      <a:pt x="30" y="39"/>
                      <a:pt x="38" y="33"/>
                      <a:pt x="45" y="26"/>
                    </a:cubicBezTo>
                    <a:cubicBezTo>
                      <a:pt x="51" y="20"/>
                      <a:pt x="56" y="12"/>
                      <a:pt x="63" y="6"/>
                    </a:cubicBezTo>
                    <a:cubicBezTo>
                      <a:pt x="65" y="4"/>
                      <a:pt x="73" y="0"/>
                      <a:pt x="66" y="0"/>
                    </a:cubicBezTo>
                    <a:cubicBezTo>
                      <a:pt x="60" y="0"/>
                      <a:pt x="53" y="8"/>
                      <a:pt x="48" y="12"/>
                    </a:cubicBezTo>
                    <a:cubicBezTo>
                      <a:pt x="38" y="20"/>
                      <a:pt x="30" y="29"/>
                      <a:pt x="19" y="35"/>
                    </a:cubicBezTo>
                    <a:cubicBezTo>
                      <a:pt x="15" y="38"/>
                      <a:pt x="12" y="36"/>
                      <a:pt x="9" y="38"/>
                    </a:cubicBezTo>
                    <a:cubicBezTo>
                      <a:pt x="6" y="39"/>
                      <a:pt x="3" y="44"/>
                      <a:pt x="1" y="47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5" name="Freeform 1414">
                <a:extLst>
                  <a:ext uri="{FF2B5EF4-FFF2-40B4-BE49-F238E27FC236}">
                    <a16:creationId xmlns:a16="http://schemas.microsoft.com/office/drawing/2014/main" id="{F89C1144-F938-4371-9A15-7CBA54C01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470"/>
                <a:ext cx="111" cy="60"/>
              </a:xfrm>
              <a:custGeom>
                <a:avLst/>
                <a:gdLst>
                  <a:gd name="T0" fmla="*/ 1 w 116"/>
                  <a:gd name="T1" fmla="*/ 54 h 63"/>
                  <a:gd name="T2" fmla="*/ 0 w 116"/>
                  <a:gd name="T3" fmla="*/ 53 h 63"/>
                  <a:gd name="T4" fmla="*/ 9 w 116"/>
                  <a:gd name="T5" fmla="*/ 47 h 63"/>
                  <a:gd name="T6" fmla="*/ 18 w 116"/>
                  <a:gd name="T7" fmla="*/ 43 h 63"/>
                  <a:gd name="T8" fmla="*/ 52 w 116"/>
                  <a:gd name="T9" fmla="*/ 30 h 63"/>
                  <a:gd name="T10" fmla="*/ 79 w 116"/>
                  <a:gd name="T11" fmla="*/ 19 h 63"/>
                  <a:gd name="T12" fmla="*/ 92 w 116"/>
                  <a:gd name="T13" fmla="*/ 2 h 63"/>
                  <a:gd name="T14" fmla="*/ 100 w 116"/>
                  <a:gd name="T15" fmla="*/ 8 h 63"/>
                  <a:gd name="T16" fmla="*/ 97 w 116"/>
                  <a:gd name="T17" fmla="*/ 18 h 63"/>
                  <a:gd name="T18" fmla="*/ 78 w 116"/>
                  <a:gd name="T19" fmla="*/ 33 h 63"/>
                  <a:gd name="T20" fmla="*/ 32 w 116"/>
                  <a:gd name="T21" fmla="*/ 48 h 63"/>
                  <a:gd name="T22" fmla="*/ 4 w 116"/>
                  <a:gd name="T23" fmla="*/ 53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6" h="63">
                    <a:moveTo>
                      <a:pt x="1" y="63"/>
                    </a:moveTo>
                    <a:cubicBezTo>
                      <a:pt x="1" y="63"/>
                      <a:pt x="1" y="63"/>
                      <a:pt x="0" y="62"/>
                    </a:cubicBezTo>
                    <a:cubicBezTo>
                      <a:pt x="4" y="61"/>
                      <a:pt x="6" y="57"/>
                      <a:pt x="9" y="54"/>
                    </a:cubicBezTo>
                    <a:cubicBezTo>
                      <a:pt x="13" y="51"/>
                      <a:pt x="16" y="51"/>
                      <a:pt x="21" y="49"/>
                    </a:cubicBezTo>
                    <a:cubicBezTo>
                      <a:pt x="33" y="44"/>
                      <a:pt x="46" y="40"/>
                      <a:pt x="58" y="35"/>
                    </a:cubicBezTo>
                    <a:cubicBezTo>
                      <a:pt x="69" y="31"/>
                      <a:pt x="80" y="26"/>
                      <a:pt x="91" y="22"/>
                    </a:cubicBezTo>
                    <a:cubicBezTo>
                      <a:pt x="99" y="18"/>
                      <a:pt x="104" y="11"/>
                      <a:pt x="105" y="2"/>
                    </a:cubicBezTo>
                    <a:cubicBezTo>
                      <a:pt x="110" y="0"/>
                      <a:pt x="113" y="4"/>
                      <a:pt x="114" y="8"/>
                    </a:cubicBezTo>
                    <a:cubicBezTo>
                      <a:pt x="116" y="13"/>
                      <a:pt x="115" y="17"/>
                      <a:pt x="111" y="21"/>
                    </a:cubicBezTo>
                    <a:cubicBezTo>
                      <a:pt x="105" y="27"/>
                      <a:pt x="97" y="33"/>
                      <a:pt x="90" y="39"/>
                    </a:cubicBezTo>
                    <a:cubicBezTo>
                      <a:pt x="75" y="50"/>
                      <a:pt x="53" y="52"/>
                      <a:pt x="36" y="56"/>
                    </a:cubicBezTo>
                    <a:cubicBezTo>
                      <a:pt x="26" y="58"/>
                      <a:pt x="15" y="63"/>
                      <a:pt x="4" y="6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6" name="Freeform 1415">
                <a:extLst>
                  <a:ext uri="{FF2B5EF4-FFF2-40B4-BE49-F238E27FC236}">
                    <a16:creationId xmlns:a16="http://schemas.microsoft.com/office/drawing/2014/main" id="{0C16482F-B1C6-4D15-B06F-0B5CB25D5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441"/>
                <a:ext cx="27" cy="24"/>
              </a:xfrm>
              <a:custGeom>
                <a:avLst/>
                <a:gdLst>
                  <a:gd name="T0" fmla="*/ 0 w 28"/>
                  <a:gd name="T1" fmla="*/ 19 h 25"/>
                  <a:gd name="T2" fmla="*/ 14 w 28"/>
                  <a:gd name="T3" fmla="*/ 22 h 25"/>
                  <a:gd name="T4" fmla="*/ 21 w 28"/>
                  <a:gd name="T5" fmla="*/ 12 h 25"/>
                  <a:gd name="T6" fmla="*/ 23 w 28"/>
                  <a:gd name="T7" fmla="*/ 0 h 25"/>
                  <a:gd name="T8" fmla="*/ 14 w 28"/>
                  <a:gd name="T9" fmla="*/ 12 h 25"/>
                  <a:gd name="T10" fmla="*/ 1 w 28"/>
                  <a:gd name="T11" fmla="*/ 1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5">
                    <a:moveTo>
                      <a:pt x="0" y="22"/>
                    </a:moveTo>
                    <a:cubicBezTo>
                      <a:pt x="6" y="22"/>
                      <a:pt x="11" y="23"/>
                      <a:pt x="16" y="25"/>
                    </a:cubicBezTo>
                    <a:cubicBezTo>
                      <a:pt x="19" y="22"/>
                      <a:pt x="21" y="16"/>
                      <a:pt x="24" y="12"/>
                    </a:cubicBezTo>
                    <a:cubicBezTo>
                      <a:pt x="26" y="8"/>
                      <a:pt x="28" y="4"/>
                      <a:pt x="26" y="0"/>
                    </a:cubicBezTo>
                    <a:cubicBezTo>
                      <a:pt x="21" y="2"/>
                      <a:pt x="19" y="8"/>
                      <a:pt x="15" y="12"/>
                    </a:cubicBezTo>
                    <a:cubicBezTo>
                      <a:pt x="11" y="17"/>
                      <a:pt x="8" y="20"/>
                      <a:pt x="1" y="2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7" name="Freeform 1416">
                <a:extLst>
                  <a:ext uri="{FF2B5EF4-FFF2-40B4-BE49-F238E27FC236}">
                    <a16:creationId xmlns:a16="http://schemas.microsoft.com/office/drawing/2014/main" id="{BB0C4C06-34D5-4859-AE49-AFAEE5BBF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2540"/>
                <a:ext cx="38" cy="31"/>
              </a:xfrm>
              <a:custGeom>
                <a:avLst/>
                <a:gdLst>
                  <a:gd name="T0" fmla="*/ 4 w 40"/>
                  <a:gd name="T1" fmla="*/ 17 h 32"/>
                  <a:gd name="T2" fmla="*/ 1 w 40"/>
                  <a:gd name="T3" fmla="*/ 26 h 32"/>
                  <a:gd name="T4" fmla="*/ 12 w 40"/>
                  <a:gd name="T5" fmla="*/ 22 h 32"/>
                  <a:gd name="T6" fmla="*/ 34 w 40"/>
                  <a:gd name="T7" fmla="*/ 0 h 32"/>
                  <a:gd name="T8" fmla="*/ 26 w 40"/>
                  <a:gd name="T9" fmla="*/ 11 h 32"/>
                  <a:gd name="T10" fmla="*/ 15 w 40"/>
                  <a:gd name="T11" fmla="*/ 19 h 32"/>
                  <a:gd name="T12" fmla="*/ 8 w 40"/>
                  <a:gd name="T13" fmla="*/ 23 h 32"/>
                  <a:gd name="T14" fmla="*/ 3 w 40"/>
                  <a:gd name="T15" fmla="*/ 1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32">
                    <a:moveTo>
                      <a:pt x="4" y="20"/>
                    </a:moveTo>
                    <a:cubicBezTo>
                      <a:pt x="3" y="22"/>
                      <a:pt x="0" y="26"/>
                      <a:pt x="1" y="29"/>
                    </a:cubicBezTo>
                    <a:cubicBezTo>
                      <a:pt x="3" y="32"/>
                      <a:pt x="12" y="26"/>
                      <a:pt x="15" y="25"/>
                    </a:cubicBezTo>
                    <a:cubicBezTo>
                      <a:pt x="25" y="19"/>
                      <a:pt x="33" y="10"/>
                      <a:pt x="40" y="0"/>
                    </a:cubicBezTo>
                    <a:cubicBezTo>
                      <a:pt x="37" y="4"/>
                      <a:pt x="33" y="8"/>
                      <a:pt x="29" y="11"/>
                    </a:cubicBezTo>
                    <a:cubicBezTo>
                      <a:pt x="26" y="15"/>
                      <a:pt x="22" y="19"/>
                      <a:pt x="18" y="22"/>
                    </a:cubicBezTo>
                    <a:cubicBezTo>
                      <a:pt x="15" y="23"/>
                      <a:pt x="11" y="26"/>
                      <a:pt x="8" y="26"/>
                    </a:cubicBezTo>
                    <a:cubicBezTo>
                      <a:pt x="5" y="26"/>
                      <a:pt x="0" y="24"/>
                      <a:pt x="3" y="2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8" name="Freeform 1417">
                <a:extLst>
                  <a:ext uri="{FF2B5EF4-FFF2-40B4-BE49-F238E27FC236}">
                    <a16:creationId xmlns:a16="http://schemas.microsoft.com/office/drawing/2014/main" id="{41D97176-F4E4-438B-9E8E-BC9151C45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473"/>
                <a:ext cx="74" cy="49"/>
              </a:xfrm>
              <a:custGeom>
                <a:avLst/>
                <a:gdLst>
                  <a:gd name="T0" fmla="*/ 0 w 77"/>
                  <a:gd name="T1" fmla="*/ 44 h 51"/>
                  <a:gd name="T2" fmla="*/ 23 w 77"/>
                  <a:gd name="T3" fmla="*/ 37 h 51"/>
                  <a:gd name="T4" fmla="*/ 41 w 77"/>
                  <a:gd name="T5" fmla="*/ 28 h 51"/>
                  <a:gd name="T6" fmla="*/ 61 w 77"/>
                  <a:gd name="T7" fmla="*/ 0 h 51"/>
                  <a:gd name="T8" fmla="*/ 48 w 77"/>
                  <a:gd name="T9" fmla="*/ 19 h 51"/>
                  <a:gd name="T10" fmla="*/ 31 w 77"/>
                  <a:gd name="T11" fmla="*/ 34 h 51"/>
                  <a:gd name="T12" fmla="*/ 14 w 77"/>
                  <a:gd name="T13" fmla="*/ 38 h 51"/>
                  <a:gd name="T14" fmla="*/ 1 w 77"/>
                  <a:gd name="T15" fmla="*/ 44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51">
                    <a:moveTo>
                      <a:pt x="0" y="50"/>
                    </a:moveTo>
                    <a:cubicBezTo>
                      <a:pt x="8" y="51"/>
                      <a:pt x="18" y="44"/>
                      <a:pt x="26" y="42"/>
                    </a:cubicBezTo>
                    <a:cubicBezTo>
                      <a:pt x="34" y="39"/>
                      <a:pt x="40" y="35"/>
                      <a:pt x="47" y="31"/>
                    </a:cubicBezTo>
                    <a:cubicBezTo>
                      <a:pt x="56" y="25"/>
                      <a:pt x="77" y="14"/>
                      <a:pt x="69" y="0"/>
                    </a:cubicBezTo>
                    <a:cubicBezTo>
                      <a:pt x="65" y="9"/>
                      <a:pt x="61" y="15"/>
                      <a:pt x="54" y="22"/>
                    </a:cubicBezTo>
                    <a:cubicBezTo>
                      <a:pt x="48" y="27"/>
                      <a:pt x="41" y="33"/>
                      <a:pt x="34" y="37"/>
                    </a:cubicBezTo>
                    <a:cubicBezTo>
                      <a:pt x="29" y="39"/>
                      <a:pt x="23" y="41"/>
                      <a:pt x="17" y="44"/>
                    </a:cubicBezTo>
                    <a:cubicBezTo>
                      <a:pt x="13" y="45"/>
                      <a:pt x="4" y="47"/>
                      <a:pt x="1" y="5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9" name="Freeform 1418">
                <a:extLst>
                  <a:ext uri="{FF2B5EF4-FFF2-40B4-BE49-F238E27FC236}">
                    <a16:creationId xmlns:a16="http://schemas.microsoft.com/office/drawing/2014/main" id="{DAB9E7D5-8E89-42FB-87D7-229952C1A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443"/>
                <a:ext cx="15" cy="20"/>
              </a:xfrm>
              <a:custGeom>
                <a:avLst/>
                <a:gdLst>
                  <a:gd name="T0" fmla="*/ 0 w 16"/>
                  <a:gd name="T1" fmla="*/ 18 h 21"/>
                  <a:gd name="T2" fmla="*/ 13 w 16"/>
                  <a:gd name="T3" fmla="*/ 0 h 21"/>
                  <a:gd name="T4" fmla="*/ 1 w 16"/>
                  <a:gd name="T5" fmla="*/ 1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cubicBezTo>
                      <a:pt x="4" y="15"/>
                      <a:pt x="16" y="9"/>
                      <a:pt x="16" y="0"/>
                    </a:cubicBezTo>
                    <a:cubicBezTo>
                      <a:pt x="16" y="7"/>
                      <a:pt x="8" y="19"/>
                      <a:pt x="1" y="2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0" name="Freeform 1419">
                <a:extLst>
                  <a:ext uri="{FF2B5EF4-FFF2-40B4-BE49-F238E27FC236}">
                    <a16:creationId xmlns:a16="http://schemas.microsoft.com/office/drawing/2014/main" id="{D0A4CE91-03C0-45E8-9679-63CC0E9C6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419"/>
                <a:ext cx="36" cy="34"/>
              </a:xfrm>
              <a:custGeom>
                <a:avLst/>
                <a:gdLst>
                  <a:gd name="T0" fmla="*/ 0 w 38"/>
                  <a:gd name="T1" fmla="*/ 30 h 36"/>
                  <a:gd name="T2" fmla="*/ 13 w 38"/>
                  <a:gd name="T3" fmla="*/ 15 h 36"/>
                  <a:gd name="T4" fmla="*/ 28 w 38"/>
                  <a:gd name="T5" fmla="*/ 2 h 36"/>
                  <a:gd name="T6" fmla="*/ 29 w 38"/>
                  <a:gd name="T7" fmla="*/ 3 h 36"/>
                  <a:gd name="T8" fmla="*/ 30 w 38"/>
                  <a:gd name="T9" fmla="*/ 9 h 36"/>
                  <a:gd name="T10" fmla="*/ 16 w 38"/>
                  <a:gd name="T11" fmla="*/ 16 h 36"/>
                  <a:gd name="T12" fmla="*/ 2 w 38"/>
                  <a:gd name="T13" fmla="*/ 29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36">
                    <a:moveTo>
                      <a:pt x="0" y="36"/>
                    </a:moveTo>
                    <a:cubicBezTo>
                      <a:pt x="6" y="30"/>
                      <a:pt x="11" y="24"/>
                      <a:pt x="16" y="18"/>
                    </a:cubicBezTo>
                    <a:cubicBezTo>
                      <a:pt x="21" y="13"/>
                      <a:pt x="26" y="3"/>
                      <a:pt x="34" y="2"/>
                    </a:cubicBezTo>
                    <a:cubicBezTo>
                      <a:pt x="34" y="3"/>
                      <a:pt x="34" y="3"/>
                      <a:pt x="35" y="3"/>
                    </a:cubicBezTo>
                    <a:cubicBezTo>
                      <a:pt x="37" y="5"/>
                      <a:pt x="38" y="9"/>
                      <a:pt x="36" y="11"/>
                    </a:cubicBezTo>
                    <a:cubicBezTo>
                      <a:pt x="36" y="0"/>
                      <a:pt x="22" y="16"/>
                      <a:pt x="19" y="19"/>
                    </a:cubicBezTo>
                    <a:cubicBezTo>
                      <a:pt x="13" y="24"/>
                      <a:pt x="8" y="30"/>
                      <a:pt x="2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1" name="Freeform 1420">
                <a:extLst>
                  <a:ext uri="{FF2B5EF4-FFF2-40B4-BE49-F238E27FC236}">
                    <a16:creationId xmlns:a16="http://schemas.microsoft.com/office/drawing/2014/main" id="{4C948F0C-A095-4CE5-BD63-DC0C3EB66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438"/>
                <a:ext cx="26" cy="22"/>
              </a:xfrm>
              <a:custGeom>
                <a:avLst/>
                <a:gdLst>
                  <a:gd name="T0" fmla="*/ 0 w 27"/>
                  <a:gd name="T1" fmla="*/ 18 h 23"/>
                  <a:gd name="T2" fmla="*/ 1 w 27"/>
                  <a:gd name="T3" fmla="*/ 17 h 23"/>
                  <a:gd name="T4" fmla="*/ 5 w 27"/>
                  <a:gd name="T5" fmla="*/ 13 h 23"/>
                  <a:gd name="T6" fmla="*/ 13 w 27"/>
                  <a:gd name="T7" fmla="*/ 10 h 23"/>
                  <a:gd name="T8" fmla="*/ 24 w 27"/>
                  <a:gd name="T9" fmla="*/ 3 h 23"/>
                  <a:gd name="T10" fmla="*/ 0 w 27"/>
                  <a:gd name="T11" fmla="*/ 2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3">
                    <a:moveTo>
                      <a:pt x="0" y="21"/>
                    </a:moveTo>
                    <a:cubicBezTo>
                      <a:pt x="0" y="22"/>
                      <a:pt x="0" y="20"/>
                      <a:pt x="1" y="20"/>
                    </a:cubicBezTo>
                    <a:cubicBezTo>
                      <a:pt x="3" y="18"/>
                      <a:pt x="4" y="17"/>
                      <a:pt x="5" y="16"/>
                    </a:cubicBezTo>
                    <a:cubicBezTo>
                      <a:pt x="8" y="14"/>
                      <a:pt x="10" y="12"/>
                      <a:pt x="13" y="10"/>
                    </a:cubicBezTo>
                    <a:cubicBezTo>
                      <a:pt x="16" y="7"/>
                      <a:pt x="24" y="0"/>
                      <a:pt x="27" y="3"/>
                    </a:cubicBezTo>
                    <a:cubicBezTo>
                      <a:pt x="18" y="9"/>
                      <a:pt x="8" y="15"/>
                      <a:pt x="0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2" name="Freeform 1421">
                <a:extLst>
                  <a:ext uri="{FF2B5EF4-FFF2-40B4-BE49-F238E27FC236}">
                    <a16:creationId xmlns:a16="http://schemas.microsoft.com/office/drawing/2014/main" id="{A4D5A39B-7202-47C0-B13E-D54FC046B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477"/>
                <a:ext cx="52" cy="40"/>
              </a:xfrm>
              <a:custGeom>
                <a:avLst/>
                <a:gdLst>
                  <a:gd name="T0" fmla="*/ 1 w 55"/>
                  <a:gd name="T1" fmla="*/ 36 h 42"/>
                  <a:gd name="T2" fmla="*/ 17 w 55"/>
                  <a:gd name="T3" fmla="*/ 15 h 42"/>
                  <a:gd name="T4" fmla="*/ 32 w 55"/>
                  <a:gd name="T5" fmla="*/ 8 h 42"/>
                  <a:gd name="T6" fmla="*/ 46 w 55"/>
                  <a:gd name="T7" fmla="*/ 2 h 42"/>
                  <a:gd name="T8" fmla="*/ 32 w 55"/>
                  <a:gd name="T9" fmla="*/ 10 h 42"/>
                  <a:gd name="T10" fmla="*/ 19 w 55"/>
                  <a:gd name="T11" fmla="*/ 20 h 42"/>
                  <a:gd name="T12" fmla="*/ 8 w 55"/>
                  <a:gd name="T13" fmla="*/ 29 h 42"/>
                  <a:gd name="T14" fmla="*/ 2 w 55"/>
                  <a:gd name="T15" fmla="*/ 36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42">
                    <a:moveTo>
                      <a:pt x="1" y="42"/>
                    </a:moveTo>
                    <a:cubicBezTo>
                      <a:pt x="0" y="32"/>
                      <a:pt x="13" y="23"/>
                      <a:pt x="20" y="18"/>
                    </a:cubicBezTo>
                    <a:cubicBezTo>
                      <a:pt x="25" y="14"/>
                      <a:pt x="32" y="11"/>
                      <a:pt x="38" y="8"/>
                    </a:cubicBezTo>
                    <a:cubicBezTo>
                      <a:pt x="41" y="6"/>
                      <a:pt x="51" y="0"/>
                      <a:pt x="55" y="2"/>
                    </a:cubicBezTo>
                    <a:cubicBezTo>
                      <a:pt x="50" y="6"/>
                      <a:pt x="44" y="8"/>
                      <a:pt x="38" y="12"/>
                    </a:cubicBezTo>
                    <a:cubicBezTo>
                      <a:pt x="33" y="15"/>
                      <a:pt x="27" y="19"/>
                      <a:pt x="22" y="23"/>
                    </a:cubicBezTo>
                    <a:cubicBezTo>
                      <a:pt x="17" y="26"/>
                      <a:pt x="12" y="29"/>
                      <a:pt x="8" y="33"/>
                    </a:cubicBezTo>
                    <a:cubicBezTo>
                      <a:pt x="5" y="36"/>
                      <a:pt x="4" y="40"/>
                      <a:pt x="2" y="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3" name="Freeform 1422">
                <a:extLst>
                  <a:ext uri="{FF2B5EF4-FFF2-40B4-BE49-F238E27FC236}">
                    <a16:creationId xmlns:a16="http://schemas.microsoft.com/office/drawing/2014/main" id="{ED7EFAD0-CB15-4D4C-9D1E-60070A7F8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363"/>
                <a:ext cx="239" cy="126"/>
              </a:xfrm>
              <a:custGeom>
                <a:avLst/>
                <a:gdLst>
                  <a:gd name="T0" fmla="*/ 207 w 249"/>
                  <a:gd name="T1" fmla="*/ 88 h 131"/>
                  <a:gd name="T2" fmla="*/ 178 w 249"/>
                  <a:gd name="T3" fmla="*/ 75 h 131"/>
                  <a:gd name="T4" fmla="*/ 175 w 249"/>
                  <a:gd name="T5" fmla="*/ 73 h 131"/>
                  <a:gd name="T6" fmla="*/ 123 w 249"/>
                  <a:gd name="T7" fmla="*/ 36 h 131"/>
                  <a:gd name="T8" fmla="*/ 108 w 249"/>
                  <a:gd name="T9" fmla="*/ 18 h 131"/>
                  <a:gd name="T10" fmla="*/ 73 w 249"/>
                  <a:gd name="T11" fmla="*/ 1 h 131"/>
                  <a:gd name="T12" fmla="*/ 81 w 249"/>
                  <a:gd name="T13" fmla="*/ 30 h 131"/>
                  <a:gd name="T14" fmla="*/ 35 w 249"/>
                  <a:gd name="T15" fmla="*/ 52 h 131"/>
                  <a:gd name="T16" fmla="*/ 54 w 249"/>
                  <a:gd name="T17" fmla="*/ 87 h 131"/>
                  <a:gd name="T18" fmla="*/ 4 w 249"/>
                  <a:gd name="T19" fmla="*/ 107 h 131"/>
                  <a:gd name="T20" fmla="*/ 32 w 249"/>
                  <a:gd name="T21" fmla="*/ 113 h 131"/>
                  <a:gd name="T22" fmla="*/ 67 w 249"/>
                  <a:gd name="T23" fmla="*/ 114 h 131"/>
                  <a:gd name="T24" fmla="*/ 100 w 249"/>
                  <a:gd name="T25" fmla="*/ 109 h 131"/>
                  <a:gd name="T26" fmla="*/ 100 w 249"/>
                  <a:gd name="T27" fmla="*/ 109 h 131"/>
                  <a:gd name="T28" fmla="*/ 169 w 249"/>
                  <a:gd name="T29" fmla="*/ 102 h 131"/>
                  <a:gd name="T30" fmla="*/ 180 w 249"/>
                  <a:gd name="T31" fmla="*/ 105 h 131"/>
                  <a:gd name="T32" fmla="*/ 203 w 249"/>
                  <a:gd name="T33" fmla="*/ 105 h 131"/>
                  <a:gd name="T34" fmla="*/ 218 w 249"/>
                  <a:gd name="T35" fmla="*/ 101 h 131"/>
                  <a:gd name="T36" fmla="*/ 207 w 249"/>
                  <a:gd name="T37" fmla="*/ 88 h 1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9" h="131">
                    <a:moveTo>
                      <a:pt x="234" y="100"/>
                    </a:moveTo>
                    <a:cubicBezTo>
                      <a:pt x="224" y="94"/>
                      <a:pt x="212" y="89"/>
                      <a:pt x="201" y="84"/>
                    </a:cubicBezTo>
                    <a:cubicBezTo>
                      <a:pt x="200" y="83"/>
                      <a:pt x="199" y="83"/>
                      <a:pt x="198" y="82"/>
                    </a:cubicBezTo>
                    <a:cubicBezTo>
                      <a:pt x="190" y="66"/>
                      <a:pt x="168" y="49"/>
                      <a:pt x="139" y="40"/>
                    </a:cubicBezTo>
                    <a:cubicBezTo>
                      <a:pt x="136" y="34"/>
                      <a:pt x="126" y="24"/>
                      <a:pt x="123" y="21"/>
                    </a:cubicBezTo>
                    <a:cubicBezTo>
                      <a:pt x="111" y="8"/>
                      <a:pt x="100" y="0"/>
                      <a:pt x="82" y="1"/>
                    </a:cubicBezTo>
                    <a:cubicBezTo>
                      <a:pt x="79" y="9"/>
                      <a:pt x="85" y="23"/>
                      <a:pt x="92" y="33"/>
                    </a:cubicBezTo>
                    <a:cubicBezTo>
                      <a:pt x="65" y="33"/>
                      <a:pt x="44" y="42"/>
                      <a:pt x="40" y="58"/>
                    </a:cubicBezTo>
                    <a:cubicBezTo>
                      <a:pt x="36" y="71"/>
                      <a:pt x="45" y="85"/>
                      <a:pt x="60" y="98"/>
                    </a:cubicBezTo>
                    <a:cubicBezTo>
                      <a:pt x="36" y="101"/>
                      <a:pt x="0" y="110"/>
                      <a:pt x="4" y="120"/>
                    </a:cubicBezTo>
                    <a:cubicBezTo>
                      <a:pt x="7" y="128"/>
                      <a:pt x="29" y="127"/>
                      <a:pt x="35" y="128"/>
                    </a:cubicBezTo>
                    <a:cubicBezTo>
                      <a:pt x="48" y="130"/>
                      <a:pt x="62" y="131"/>
                      <a:pt x="76" y="129"/>
                    </a:cubicBezTo>
                    <a:cubicBezTo>
                      <a:pt x="85" y="128"/>
                      <a:pt x="105" y="129"/>
                      <a:pt x="112" y="123"/>
                    </a:cubicBezTo>
                    <a:cubicBezTo>
                      <a:pt x="112" y="123"/>
                      <a:pt x="113" y="122"/>
                      <a:pt x="113" y="122"/>
                    </a:cubicBezTo>
                    <a:cubicBezTo>
                      <a:pt x="146" y="129"/>
                      <a:pt x="176" y="126"/>
                      <a:pt x="191" y="114"/>
                    </a:cubicBezTo>
                    <a:cubicBezTo>
                      <a:pt x="195" y="115"/>
                      <a:pt x="199" y="116"/>
                      <a:pt x="204" y="117"/>
                    </a:cubicBezTo>
                    <a:cubicBezTo>
                      <a:pt x="212" y="117"/>
                      <a:pt x="221" y="117"/>
                      <a:pt x="230" y="117"/>
                    </a:cubicBezTo>
                    <a:cubicBezTo>
                      <a:pt x="233" y="117"/>
                      <a:pt x="246" y="118"/>
                      <a:pt x="247" y="113"/>
                    </a:cubicBezTo>
                    <a:cubicBezTo>
                      <a:pt x="249" y="107"/>
                      <a:pt x="238" y="103"/>
                      <a:pt x="234" y="100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4" name="Freeform 1423">
                <a:extLst>
                  <a:ext uri="{FF2B5EF4-FFF2-40B4-BE49-F238E27FC236}">
                    <a16:creationId xmlns:a16="http://schemas.microsoft.com/office/drawing/2014/main" id="{5C6F438A-0FD3-49DF-9980-7AC827B04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470"/>
                <a:ext cx="99" cy="13"/>
              </a:xfrm>
              <a:custGeom>
                <a:avLst/>
                <a:gdLst>
                  <a:gd name="T0" fmla="*/ 8 w 103"/>
                  <a:gd name="T1" fmla="*/ 5 h 14"/>
                  <a:gd name="T2" fmla="*/ 12 w 103"/>
                  <a:gd name="T3" fmla="*/ 9 h 14"/>
                  <a:gd name="T4" fmla="*/ 28 w 103"/>
                  <a:gd name="T5" fmla="*/ 10 h 14"/>
                  <a:gd name="T6" fmla="*/ 50 w 103"/>
                  <a:gd name="T7" fmla="*/ 11 h 14"/>
                  <a:gd name="T8" fmla="*/ 73 w 103"/>
                  <a:gd name="T9" fmla="*/ 9 h 14"/>
                  <a:gd name="T10" fmla="*/ 91 w 103"/>
                  <a:gd name="T11" fmla="*/ 4 h 14"/>
                  <a:gd name="T12" fmla="*/ 82 w 103"/>
                  <a:gd name="T13" fmla="*/ 5 h 14"/>
                  <a:gd name="T14" fmla="*/ 70 w 103"/>
                  <a:gd name="T15" fmla="*/ 5 h 14"/>
                  <a:gd name="T16" fmla="*/ 48 w 103"/>
                  <a:gd name="T17" fmla="*/ 4 h 14"/>
                  <a:gd name="T18" fmla="*/ 27 w 103"/>
                  <a:gd name="T19" fmla="*/ 3 h 14"/>
                  <a:gd name="T20" fmla="*/ 8 w 103"/>
                  <a:gd name="T21" fmla="*/ 2 h 14"/>
                  <a:gd name="T22" fmla="*/ 7 w 103"/>
                  <a:gd name="T23" fmla="*/ 4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" h="14">
                    <a:moveTo>
                      <a:pt x="8" y="5"/>
                    </a:moveTo>
                    <a:cubicBezTo>
                      <a:pt x="0" y="7"/>
                      <a:pt x="12" y="12"/>
                      <a:pt x="14" y="12"/>
                    </a:cubicBezTo>
                    <a:cubicBezTo>
                      <a:pt x="20" y="13"/>
                      <a:pt x="26" y="13"/>
                      <a:pt x="31" y="13"/>
                    </a:cubicBezTo>
                    <a:cubicBezTo>
                      <a:pt x="40" y="14"/>
                      <a:pt x="48" y="14"/>
                      <a:pt x="56" y="14"/>
                    </a:cubicBezTo>
                    <a:cubicBezTo>
                      <a:pt x="65" y="14"/>
                      <a:pt x="73" y="13"/>
                      <a:pt x="82" y="12"/>
                    </a:cubicBezTo>
                    <a:cubicBezTo>
                      <a:pt x="87" y="12"/>
                      <a:pt x="102" y="10"/>
                      <a:pt x="103" y="4"/>
                    </a:cubicBezTo>
                    <a:cubicBezTo>
                      <a:pt x="100" y="3"/>
                      <a:pt x="96" y="5"/>
                      <a:pt x="92" y="5"/>
                    </a:cubicBezTo>
                    <a:cubicBezTo>
                      <a:pt x="88" y="5"/>
                      <a:pt x="84" y="5"/>
                      <a:pt x="79" y="5"/>
                    </a:cubicBezTo>
                    <a:cubicBezTo>
                      <a:pt x="71" y="5"/>
                      <a:pt x="62" y="4"/>
                      <a:pt x="54" y="4"/>
                    </a:cubicBezTo>
                    <a:cubicBezTo>
                      <a:pt x="46" y="4"/>
                      <a:pt x="38" y="4"/>
                      <a:pt x="30" y="3"/>
                    </a:cubicBezTo>
                    <a:cubicBezTo>
                      <a:pt x="23" y="2"/>
                      <a:pt x="16" y="0"/>
                      <a:pt x="8" y="2"/>
                    </a:cubicBezTo>
                    <a:cubicBezTo>
                      <a:pt x="8" y="3"/>
                      <a:pt x="8" y="3"/>
                      <a:pt x="7" y="4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5" name="Freeform 1424">
                <a:extLst>
                  <a:ext uri="{FF2B5EF4-FFF2-40B4-BE49-F238E27FC236}">
                    <a16:creationId xmlns:a16="http://schemas.microsoft.com/office/drawing/2014/main" id="{F5054186-21AD-4A21-B1A9-8D633F06B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463"/>
                <a:ext cx="58" cy="18"/>
              </a:xfrm>
              <a:custGeom>
                <a:avLst/>
                <a:gdLst>
                  <a:gd name="T0" fmla="*/ 0 w 60"/>
                  <a:gd name="T1" fmla="*/ 13 h 19"/>
                  <a:gd name="T2" fmla="*/ 12 w 60"/>
                  <a:gd name="T3" fmla="*/ 8 h 19"/>
                  <a:gd name="T4" fmla="*/ 27 w 60"/>
                  <a:gd name="T5" fmla="*/ 3 h 19"/>
                  <a:gd name="T6" fmla="*/ 43 w 60"/>
                  <a:gd name="T7" fmla="*/ 2 h 19"/>
                  <a:gd name="T8" fmla="*/ 54 w 60"/>
                  <a:gd name="T9" fmla="*/ 9 h 19"/>
                  <a:gd name="T10" fmla="*/ 30 w 60"/>
                  <a:gd name="T11" fmla="*/ 15 h 19"/>
                  <a:gd name="T12" fmla="*/ 4 w 60"/>
                  <a:gd name="T13" fmla="*/ 1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0" y="16"/>
                    </a:moveTo>
                    <a:cubicBezTo>
                      <a:pt x="6" y="15"/>
                      <a:pt x="8" y="12"/>
                      <a:pt x="12" y="8"/>
                    </a:cubicBezTo>
                    <a:cubicBezTo>
                      <a:pt x="17" y="4"/>
                      <a:pt x="24" y="4"/>
                      <a:pt x="30" y="3"/>
                    </a:cubicBezTo>
                    <a:cubicBezTo>
                      <a:pt x="36" y="2"/>
                      <a:pt x="43" y="0"/>
                      <a:pt x="48" y="2"/>
                    </a:cubicBezTo>
                    <a:cubicBezTo>
                      <a:pt x="53" y="4"/>
                      <a:pt x="56" y="10"/>
                      <a:pt x="60" y="11"/>
                    </a:cubicBezTo>
                    <a:cubicBezTo>
                      <a:pt x="57" y="17"/>
                      <a:pt x="39" y="17"/>
                      <a:pt x="33" y="18"/>
                    </a:cubicBezTo>
                    <a:cubicBezTo>
                      <a:pt x="23" y="19"/>
                      <a:pt x="10" y="19"/>
                      <a:pt x="4" y="1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6" name="Freeform 1425">
                <a:extLst>
                  <a:ext uri="{FF2B5EF4-FFF2-40B4-BE49-F238E27FC236}">
                    <a16:creationId xmlns:a16="http://schemas.microsoft.com/office/drawing/2014/main" id="{2795CACF-CE63-4043-B716-98BFFC596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411"/>
                <a:ext cx="46" cy="44"/>
              </a:xfrm>
              <a:custGeom>
                <a:avLst/>
                <a:gdLst>
                  <a:gd name="T0" fmla="*/ 7 w 48"/>
                  <a:gd name="T1" fmla="*/ 0 h 46"/>
                  <a:gd name="T2" fmla="*/ 3 w 48"/>
                  <a:gd name="T3" fmla="*/ 19 h 46"/>
                  <a:gd name="T4" fmla="*/ 12 w 48"/>
                  <a:gd name="T5" fmla="*/ 32 h 46"/>
                  <a:gd name="T6" fmla="*/ 42 w 48"/>
                  <a:gd name="T7" fmla="*/ 34 h 46"/>
                  <a:gd name="T8" fmla="*/ 10 w 48"/>
                  <a:gd name="T9" fmla="*/ 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6">
                    <a:moveTo>
                      <a:pt x="7" y="0"/>
                    </a:moveTo>
                    <a:cubicBezTo>
                      <a:pt x="4" y="7"/>
                      <a:pt x="0" y="14"/>
                      <a:pt x="3" y="22"/>
                    </a:cubicBezTo>
                    <a:cubicBezTo>
                      <a:pt x="5" y="27"/>
                      <a:pt x="12" y="33"/>
                      <a:pt x="15" y="37"/>
                    </a:cubicBezTo>
                    <a:cubicBezTo>
                      <a:pt x="24" y="46"/>
                      <a:pt x="37" y="44"/>
                      <a:pt x="48" y="40"/>
                    </a:cubicBezTo>
                    <a:cubicBezTo>
                      <a:pt x="34" y="29"/>
                      <a:pt x="14" y="21"/>
                      <a:pt x="10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7" name="Freeform 1426">
                <a:extLst>
                  <a:ext uri="{FF2B5EF4-FFF2-40B4-BE49-F238E27FC236}">
                    <a16:creationId xmlns:a16="http://schemas.microsoft.com/office/drawing/2014/main" id="{CA8CB5A4-808C-4166-A30E-C41C32F20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368"/>
                <a:ext cx="25" cy="41"/>
              </a:xfrm>
              <a:custGeom>
                <a:avLst/>
                <a:gdLst>
                  <a:gd name="T0" fmla="*/ 7 w 26"/>
                  <a:gd name="T1" fmla="*/ 1 h 43"/>
                  <a:gd name="T2" fmla="*/ 13 w 26"/>
                  <a:gd name="T3" fmla="*/ 21 h 43"/>
                  <a:gd name="T4" fmla="*/ 16 w 26"/>
                  <a:gd name="T5" fmla="*/ 37 h 43"/>
                  <a:gd name="T6" fmla="*/ 17 w 26"/>
                  <a:gd name="T7" fmla="*/ 12 h 43"/>
                  <a:gd name="T8" fmla="*/ 16 w 26"/>
                  <a:gd name="T9" fmla="*/ 2 h 43"/>
                  <a:gd name="T10" fmla="*/ 8 w 26"/>
                  <a:gd name="T11" fmla="*/ 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3">
                    <a:moveTo>
                      <a:pt x="7" y="1"/>
                    </a:moveTo>
                    <a:cubicBezTo>
                      <a:pt x="0" y="6"/>
                      <a:pt x="12" y="19"/>
                      <a:pt x="14" y="24"/>
                    </a:cubicBezTo>
                    <a:cubicBezTo>
                      <a:pt x="17" y="30"/>
                      <a:pt x="17" y="37"/>
                      <a:pt x="19" y="43"/>
                    </a:cubicBezTo>
                    <a:cubicBezTo>
                      <a:pt x="26" y="40"/>
                      <a:pt x="18" y="21"/>
                      <a:pt x="20" y="15"/>
                    </a:cubicBezTo>
                    <a:cubicBezTo>
                      <a:pt x="22" y="10"/>
                      <a:pt x="25" y="6"/>
                      <a:pt x="19" y="2"/>
                    </a:cubicBezTo>
                    <a:cubicBezTo>
                      <a:pt x="15" y="0"/>
                      <a:pt x="12" y="1"/>
                      <a:pt x="8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8" name="Freeform 1427">
                <a:extLst>
                  <a:ext uri="{FF2B5EF4-FFF2-40B4-BE49-F238E27FC236}">
                    <a16:creationId xmlns:a16="http://schemas.microsoft.com/office/drawing/2014/main" id="{6A63819F-D453-46F3-9452-6A6992C0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426"/>
                <a:ext cx="27" cy="28"/>
              </a:xfrm>
              <a:custGeom>
                <a:avLst/>
                <a:gdLst>
                  <a:gd name="T0" fmla="*/ 0 w 28"/>
                  <a:gd name="T1" fmla="*/ 1 h 29"/>
                  <a:gd name="T2" fmla="*/ 12 w 28"/>
                  <a:gd name="T3" fmla="*/ 17 h 29"/>
                  <a:gd name="T4" fmla="*/ 25 w 28"/>
                  <a:gd name="T5" fmla="*/ 22 h 29"/>
                  <a:gd name="T6" fmla="*/ 18 w 28"/>
                  <a:gd name="T7" fmla="*/ 17 h 29"/>
                  <a:gd name="T8" fmla="*/ 10 w 28"/>
                  <a:gd name="T9" fmla="*/ 14 h 29"/>
                  <a:gd name="T10" fmla="*/ 0 w 28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9">
                    <a:moveTo>
                      <a:pt x="0" y="1"/>
                    </a:moveTo>
                    <a:cubicBezTo>
                      <a:pt x="0" y="9"/>
                      <a:pt x="6" y="16"/>
                      <a:pt x="12" y="20"/>
                    </a:cubicBezTo>
                    <a:cubicBezTo>
                      <a:pt x="16" y="23"/>
                      <a:pt x="24" y="29"/>
                      <a:pt x="28" y="25"/>
                    </a:cubicBezTo>
                    <a:cubicBezTo>
                      <a:pt x="27" y="23"/>
                      <a:pt x="23" y="22"/>
                      <a:pt x="21" y="20"/>
                    </a:cubicBezTo>
                    <a:cubicBezTo>
                      <a:pt x="17" y="19"/>
                      <a:pt x="13" y="16"/>
                      <a:pt x="10" y="14"/>
                    </a:cubicBezTo>
                    <a:cubicBezTo>
                      <a:pt x="6" y="10"/>
                      <a:pt x="3" y="5"/>
                      <a:pt x="0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9" name="Freeform 1428">
                <a:extLst>
                  <a:ext uri="{FF2B5EF4-FFF2-40B4-BE49-F238E27FC236}">
                    <a16:creationId xmlns:a16="http://schemas.microsoft.com/office/drawing/2014/main" id="{9810F1D6-2549-43D7-94FB-3BA26FDE4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472"/>
                <a:ext cx="47" cy="7"/>
              </a:xfrm>
              <a:custGeom>
                <a:avLst/>
                <a:gdLst>
                  <a:gd name="T0" fmla="*/ 0 w 49"/>
                  <a:gd name="T1" fmla="*/ 5 h 7"/>
                  <a:gd name="T2" fmla="*/ 12 w 49"/>
                  <a:gd name="T3" fmla="*/ 7 h 7"/>
                  <a:gd name="T4" fmla="*/ 24 w 49"/>
                  <a:gd name="T5" fmla="*/ 7 h 7"/>
                  <a:gd name="T6" fmla="*/ 34 w 49"/>
                  <a:gd name="T7" fmla="*/ 5 h 7"/>
                  <a:gd name="T8" fmla="*/ 43 w 49"/>
                  <a:gd name="T9" fmla="*/ 1 h 7"/>
                  <a:gd name="T10" fmla="*/ 34 w 49"/>
                  <a:gd name="T11" fmla="*/ 3 h 7"/>
                  <a:gd name="T12" fmla="*/ 18 w 49"/>
                  <a:gd name="T13" fmla="*/ 6 h 7"/>
                  <a:gd name="T14" fmla="*/ 1 w 49"/>
                  <a:gd name="T15" fmla="*/ 6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7">
                    <a:moveTo>
                      <a:pt x="0" y="5"/>
                    </a:moveTo>
                    <a:cubicBezTo>
                      <a:pt x="3" y="6"/>
                      <a:pt x="8" y="7"/>
                      <a:pt x="12" y="7"/>
                    </a:cubicBezTo>
                    <a:cubicBezTo>
                      <a:pt x="17" y="7"/>
                      <a:pt x="22" y="7"/>
                      <a:pt x="27" y="7"/>
                    </a:cubicBezTo>
                    <a:cubicBezTo>
                      <a:pt x="31" y="7"/>
                      <a:pt x="35" y="6"/>
                      <a:pt x="39" y="5"/>
                    </a:cubicBezTo>
                    <a:cubicBezTo>
                      <a:pt x="42" y="4"/>
                      <a:pt x="47" y="3"/>
                      <a:pt x="49" y="1"/>
                    </a:cubicBezTo>
                    <a:cubicBezTo>
                      <a:pt x="46" y="0"/>
                      <a:pt x="40" y="2"/>
                      <a:pt x="38" y="3"/>
                    </a:cubicBezTo>
                    <a:cubicBezTo>
                      <a:pt x="32" y="4"/>
                      <a:pt x="27" y="6"/>
                      <a:pt x="21" y="6"/>
                    </a:cubicBezTo>
                    <a:cubicBezTo>
                      <a:pt x="14" y="6"/>
                      <a:pt x="7" y="7"/>
                      <a:pt x="1" y="6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0" name="Freeform 1429">
                <a:extLst>
                  <a:ext uri="{FF2B5EF4-FFF2-40B4-BE49-F238E27FC236}">
                    <a16:creationId xmlns:a16="http://schemas.microsoft.com/office/drawing/2014/main" id="{352AC485-B61D-468D-8F04-B1A3615C2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2473"/>
                <a:ext cx="60" cy="10"/>
              </a:xfrm>
              <a:custGeom>
                <a:avLst/>
                <a:gdLst>
                  <a:gd name="T0" fmla="*/ 5 w 63"/>
                  <a:gd name="T1" fmla="*/ 0 h 10"/>
                  <a:gd name="T2" fmla="*/ 7 w 63"/>
                  <a:gd name="T3" fmla="*/ 7 h 10"/>
                  <a:gd name="T4" fmla="*/ 21 w 63"/>
                  <a:gd name="T5" fmla="*/ 9 h 10"/>
                  <a:gd name="T6" fmla="*/ 39 w 63"/>
                  <a:gd name="T7" fmla="*/ 7 h 10"/>
                  <a:gd name="T8" fmla="*/ 54 w 63"/>
                  <a:gd name="T9" fmla="*/ 5 h 10"/>
                  <a:gd name="T10" fmla="*/ 21 w 63"/>
                  <a:gd name="T11" fmla="*/ 9 h 10"/>
                  <a:gd name="T12" fmla="*/ 6 w 63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10">
                    <a:moveTo>
                      <a:pt x="5" y="0"/>
                    </a:moveTo>
                    <a:cubicBezTo>
                      <a:pt x="0" y="2"/>
                      <a:pt x="4" y="6"/>
                      <a:pt x="7" y="7"/>
                    </a:cubicBezTo>
                    <a:cubicBezTo>
                      <a:pt x="12" y="9"/>
                      <a:pt x="18" y="9"/>
                      <a:pt x="24" y="9"/>
                    </a:cubicBezTo>
                    <a:cubicBezTo>
                      <a:pt x="31" y="9"/>
                      <a:pt x="38" y="8"/>
                      <a:pt x="45" y="7"/>
                    </a:cubicBezTo>
                    <a:cubicBezTo>
                      <a:pt x="51" y="6"/>
                      <a:pt x="57" y="6"/>
                      <a:pt x="63" y="5"/>
                    </a:cubicBezTo>
                    <a:cubicBezTo>
                      <a:pt x="50" y="5"/>
                      <a:pt x="37" y="8"/>
                      <a:pt x="24" y="9"/>
                    </a:cubicBezTo>
                    <a:cubicBezTo>
                      <a:pt x="18" y="10"/>
                      <a:pt x="7" y="8"/>
                      <a:pt x="6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1" name="Freeform 1430">
                <a:extLst>
                  <a:ext uri="{FF2B5EF4-FFF2-40B4-BE49-F238E27FC236}">
                    <a16:creationId xmlns:a16="http://schemas.microsoft.com/office/drawing/2014/main" id="{D698AA48-9893-48D5-AD6C-3B2FE134E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366"/>
                <a:ext cx="29" cy="15"/>
              </a:xfrm>
              <a:custGeom>
                <a:avLst/>
                <a:gdLst>
                  <a:gd name="T0" fmla="*/ 0 w 31"/>
                  <a:gd name="T1" fmla="*/ 3 h 16"/>
                  <a:gd name="T2" fmla="*/ 6 w 31"/>
                  <a:gd name="T3" fmla="*/ 1 h 16"/>
                  <a:gd name="T4" fmla="*/ 12 w 31"/>
                  <a:gd name="T5" fmla="*/ 4 h 16"/>
                  <a:gd name="T6" fmla="*/ 25 w 31"/>
                  <a:gd name="T7" fmla="*/ 13 h 16"/>
                  <a:gd name="T8" fmla="*/ 19 w 31"/>
                  <a:gd name="T9" fmla="*/ 8 h 16"/>
                  <a:gd name="T10" fmla="*/ 11 w 31"/>
                  <a:gd name="T11" fmla="*/ 6 h 16"/>
                  <a:gd name="T12" fmla="*/ 0 w 31"/>
                  <a:gd name="T13" fmla="*/ 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6">
                    <a:moveTo>
                      <a:pt x="0" y="3"/>
                    </a:moveTo>
                    <a:cubicBezTo>
                      <a:pt x="1" y="1"/>
                      <a:pt x="5" y="1"/>
                      <a:pt x="6" y="1"/>
                    </a:cubicBezTo>
                    <a:cubicBezTo>
                      <a:pt x="9" y="1"/>
                      <a:pt x="12" y="3"/>
                      <a:pt x="15" y="4"/>
                    </a:cubicBezTo>
                    <a:cubicBezTo>
                      <a:pt x="21" y="7"/>
                      <a:pt x="26" y="11"/>
                      <a:pt x="31" y="16"/>
                    </a:cubicBezTo>
                    <a:cubicBezTo>
                      <a:pt x="27" y="16"/>
                      <a:pt x="25" y="12"/>
                      <a:pt x="22" y="11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0" y="4"/>
                      <a:pt x="4" y="0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2" name="Freeform 1431">
                <a:extLst>
                  <a:ext uri="{FF2B5EF4-FFF2-40B4-BE49-F238E27FC236}">
                    <a16:creationId xmlns:a16="http://schemas.microsoft.com/office/drawing/2014/main" id="{8195AB1E-9E5D-4DE0-B126-AF54AAE38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445"/>
                <a:ext cx="45" cy="27"/>
              </a:xfrm>
              <a:custGeom>
                <a:avLst/>
                <a:gdLst>
                  <a:gd name="T0" fmla="*/ 35 w 47"/>
                  <a:gd name="T1" fmla="*/ 23 h 29"/>
                  <a:gd name="T2" fmla="*/ 40 w 47"/>
                  <a:gd name="T3" fmla="*/ 22 h 29"/>
                  <a:gd name="T4" fmla="*/ 39 w 47"/>
                  <a:gd name="T5" fmla="*/ 19 h 29"/>
                  <a:gd name="T6" fmla="*/ 32 w 47"/>
                  <a:gd name="T7" fmla="*/ 15 h 29"/>
                  <a:gd name="T8" fmla="*/ 10 w 47"/>
                  <a:gd name="T9" fmla="*/ 5 h 29"/>
                  <a:gd name="T10" fmla="*/ 0 w 47"/>
                  <a:gd name="T11" fmla="*/ 0 h 29"/>
                  <a:gd name="T12" fmla="*/ 5 w 47"/>
                  <a:gd name="T13" fmla="*/ 3 h 29"/>
                  <a:gd name="T14" fmla="*/ 10 w 47"/>
                  <a:gd name="T15" fmla="*/ 7 h 29"/>
                  <a:gd name="T16" fmla="*/ 22 w 47"/>
                  <a:gd name="T17" fmla="*/ 11 h 29"/>
                  <a:gd name="T18" fmla="*/ 33 w 47"/>
                  <a:gd name="T19" fmla="*/ 19 h 29"/>
                  <a:gd name="T20" fmla="*/ 34 w 47"/>
                  <a:gd name="T21" fmla="*/ 22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29">
                    <a:moveTo>
                      <a:pt x="41" y="29"/>
                    </a:moveTo>
                    <a:cubicBezTo>
                      <a:pt x="42" y="29"/>
                      <a:pt x="45" y="29"/>
                      <a:pt x="46" y="28"/>
                    </a:cubicBezTo>
                    <a:cubicBezTo>
                      <a:pt x="47" y="27"/>
                      <a:pt x="46" y="25"/>
                      <a:pt x="45" y="24"/>
                    </a:cubicBezTo>
                    <a:cubicBezTo>
                      <a:pt x="43" y="21"/>
                      <a:pt x="39" y="20"/>
                      <a:pt x="35" y="18"/>
                    </a:cubicBezTo>
                    <a:cubicBezTo>
                      <a:pt x="27" y="13"/>
                      <a:pt x="19" y="9"/>
                      <a:pt x="10" y="5"/>
                    </a:cubicBezTo>
                    <a:cubicBezTo>
                      <a:pt x="7" y="3"/>
                      <a:pt x="3" y="1"/>
                      <a:pt x="0" y="0"/>
                    </a:cubicBezTo>
                    <a:cubicBezTo>
                      <a:pt x="1" y="0"/>
                      <a:pt x="4" y="2"/>
                      <a:pt x="5" y="3"/>
                    </a:cubicBezTo>
                    <a:cubicBezTo>
                      <a:pt x="6" y="5"/>
                      <a:pt x="8" y="6"/>
                      <a:pt x="10" y="7"/>
                    </a:cubicBezTo>
                    <a:cubicBezTo>
                      <a:pt x="15" y="9"/>
                      <a:pt x="20" y="12"/>
                      <a:pt x="25" y="14"/>
                    </a:cubicBezTo>
                    <a:cubicBezTo>
                      <a:pt x="29" y="17"/>
                      <a:pt x="33" y="20"/>
                      <a:pt x="37" y="23"/>
                    </a:cubicBezTo>
                    <a:cubicBezTo>
                      <a:pt x="39" y="24"/>
                      <a:pt x="41" y="27"/>
                      <a:pt x="40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3" name="Freeform 1432">
                <a:extLst>
                  <a:ext uri="{FF2B5EF4-FFF2-40B4-BE49-F238E27FC236}">
                    <a16:creationId xmlns:a16="http://schemas.microsoft.com/office/drawing/2014/main" id="{43849662-425A-4EAD-82D2-4F4FD472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215"/>
                <a:ext cx="184" cy="160"/>
              </a:xfrm>
              <a:custGeom>
                <a:avLst/>
                <a:gdLst>
                  <a:gd name="T0" fmla="*/ 58 w 192"/>
                  <a:gd name="T1" fmla="*/ 55 h 167"/>
                  <a:gd name="T2" fmla="*/ 54 w 192"/>
                  <a:gd name="T3" fmla="*/ 62 h 167"/>
                  <a:gd name="T4" fmla="*/ 33 w 192"/>
                  <a:gd name="T5" fmla="*/ 80 h 167"/>
                  <a:gd name="T6" fmla="*/ 9 w 192"/>
                  <a:gd name="T7" fmla="*/ 121 h 167"/>
                  <a:gd name="T8" fmla="*/ 32 w 192"/>
                  <a:gd name="T9" fmla="*/ 121 h 167"/>
                  <a:gd name="T10" fmla="*/ 33 w 192"/>
                  <a:gd name="T11" fmla="*/ 121 h 167"/>
                  <a:gd name="T12" fmla="*/ 36 w 192"/>
                  <a:gd name="T13" fmla="*/ 141 h 167"/>
                  <a:gd name="T14" fmla="*/ 112 w 192"/>
                  <a:gd name="T15" fmla="*/ 104 h 167"/>
                  <a:gd name="T16" fmla="*/ 138 w 192"/>
                  <a:gd name="T17" fmla="*/ 94 h 167"/>
                  <a:gd name="T18" fmla="*/ 169 w 192"/>
                  <a:gd name="T19" fmla="*/ 73 h 167"/>
                  <a:gd name="T20" fmla="*/ 134 w 192"/>
                  <a:gd name="T21" fmla="*/ 72 h 167"/>
                  <a:gd name="T22" fmla="*/ 138 w 192"/>
                  <a:gd name="T23" fmla="*/ 11 h 167"/>
                  <a:gd name="T24" fmla="*/ 58 w 192"/>
                  <a:gd name="T25" fmla="*/ 55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2" h="167">
                    <a:moveTo>
                      <a:pt x="67" y="62"/>
                    </a:moveTo>
                    <a:cubicBezTo>
                      <a:pt x="64" y="65"/>
                      <a:pt x="62" y="68"/>
                      <a:pt x="60" y="71"/>
                    </a:cubicBezTo>
                    <a:cubicBezTo>
                      <a:pt x="50" y="78"/>
                      <a:pt x="41" y="87"/>
                      <a:pt x="36" y="91"/>
                    </a:cubicBezTo>
                    <a:cubicBezTo>
                      <a:pt x="30" y="97"/>
                      <a:pt x="0" y="126"/>
                      <a:pt x="9" y="137"/>
                    </a:cubicBezTo>
                    <a:cubicBezTo>
                      <a:pt x="13" y="142"/>
                      <a:pt x="30" y="138"/>
                      <a:pt x="35" y="137"/>
                    </a:cubicBezTo>
                    <a:cubicBezTo>
                      <a:pt x="36" y="137"/>
                      <a:pt x="36" y="137"/>
                      <a:pt x="37" y="137"/>
                    </a:cubicBezTo>
                    <a:cubicBezTo>
                      <a:pt x="36" y="149"/>
                      <a:pt x="38" y="158"/>
                      <a:pt x="42" y="160"/>
                    </a:cubicBezTo>
                    <a:cubicBezTo>
                      <a:pt x="55" y="167"/>
                      <a:pt x="96" y="154"/>
                      <a:pt x="127" y="119"/>
                    </a:cubicBezTo>
                    <a:cubicBezTo>
                      <a:pt x="137" y="114"/>
                      <a:pt x="147" y="111"/>
                      <a:pt x="157" y="106"/>
                    </a:cubicBezTo>
                    <a:cubicBezTo>
                      <a:pt x="163" y="103"/>
                      <a:pt x="192" y="90"/>
                      <a:pt x="192" y="82"/>
                    </a:cubicBezTo>
                    <a:cubicBezTo>
                      <a:pt x="191" y="72"/>
                      <a:pt x="170" y="76"/>
                      <a:pt x="152" y="81"/>
                    </a:cubicBezTo>
                    <a:cubicBezTo>
                      <a:pt x="167" y="52"/>
                      <a:pt x="169" y="25"/>
                      <a:pt x="156" y="14"/>
                    </a:cubicBezTo>
                    <a:cubicBezTo>
                      <a:pt x="138" y="0"/>
                      <a:pt x="98" y="21"/>
                      <a:pt x="67" y="62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4" name="Freeform 1433">
                <a:extLst>
                  <a:ext uri="{FF2B5EF4-FFF2-40B4-BE49-F238E27FC236}">
                    <a16:creationId xmlns:a16="http://schemas.microsoft.com/office/drawing/2014/main" id="{09179379-D4EB-46E7-AFD0-B0852FF75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293"/>
                <a:ext cx="20" cy="7"/>
              </a:xfrm>
              <a:custGeom>
                <a:avLst/>
                <a:gdLst>
                  <a:gd name="T0" fmla="*/ 18 w 21"/>
                  <a:gd name="T1" fmla="*/ 0 h 7"/>
                  <a:gd name="T2" fmla="*/ 0 w 21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7">
                    <a:moveTo>
                      <a:pt x="21" y="0"/>
                    </a:moveTo>
                    <a:cubicBezTo>
                      <a:pt x="14" y="1"/>
                      <a:pt x="5" y="4"/>
                      <a:pt x="0" y="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5" name="Freeform 1434">
                <a:extLst>
                  <a:ext uri="{FF2B5EF4-FFF2-40B4-BE49-F238E27FC236}">
                    <a16:creationId xmlns:a16="http://schemas.microsoft.com/office/drawing/2014/main" id="{CCA8DF9C-EE81-48FE-A0D5-ECA766E69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336"/>
                <a:ext cx="28" cy="11"/>
              </a:xfrm>
              <a:custGeom>
                <a:avLst/>
                <a:gdLst>
                  <a:gd name="T0" fmla="*/ 0 w 29"/>
                  <a:gd name="T1" fmla="*/ 11 h 11"/>
                  <a:gd name="T2" fmla="*/ 26 w 29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1">
                    <a:moveTo>
                      <a:pt x="0" y="11"/>
                    </a:moveTo>
                    <a:cubicBezTo>
                      <a:pt x="10" y="8"/>
                      <a:pt x="19" y="3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6" name="Freeform 1435">
                <a:extLst>
                  <a:ext uri="{FF2B5EF4-FFF2-40B4-BE49-F238E27FC236}">
                    <a16:creationId xmlns:a16="http://schemas.microsoft.com/office/drawing/2014/main" id="{4AD3EE75-677F-4715-A38F-60AEE6436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285"/>
                <a:ext cx="36" cy="29"/>
              </a:xfrm>
              <a:custGeom>
                <a:avLst/>
                <a:gdLst>
                  <a:gd name="T0" fmla="*/ 0 w 38"/>
                  <a:gd name="T1" fmla="*/ 25 h 31"/>
                  <a:gd name="T2" fmla="*/ 16 w 38"/>
                  <a:gd name="T3" fmla="*/ 18 h 31"/>
                  <a:gd name="T4" fmla="*/ 27 w 38"/>
                  <a:gd name="T5" fmla="*/ 8 h 31"/>
                  <a:gd name="T6" fmla="*/ 8 w 38"/>
                  <a:gd name="T7" fmla="*/ 7 h 31"/>
                  <a:gd name="T8" fmla="*/ 9 w 38"/>
                  <a:gd name="T9" fmla="*/ 17 h 31"/>
                  <a:gd name="T10" fmla="*/ 0 w 38"/>
                  <a:gd name="T11" fmla="*/ 24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1">
                    <a:moveTo>
                      <a:pt x="0" y="31"/>
                    </a:moveTo>
                    <a:cubicBezTo>
                      <a:pt x="6" y="28"/>
                      <a:pt x="14" y="25"/>
                      <a:pt x="19" y="21"/>
                    </a:cubicBezTo>
                    <a:cubicBezTo>
                      <a:pt x="22" y="19"/>
                      <a:pt x="30" y="15"/>
                      <a:pt x="32" y="11"/>
                    </a:cubicBezTo>
                    <a:cubicBezTo>
                      <a:pt x="38" y="0"/>
                      <a:pt x="12" y="9"/>
                      <a:pt x="8" y="10"/>
                    </a:cubicBezTo>
                    <a:cubicBezTo>
                      <a:pt x="17" y="8"/>
                      <a:pt x="17" y="14"/>
                      <a:pt x="12" y="20"/>
                    </a:cubicBezTo>
                    <a:cubicBezTo>
                      <a:pt x="9" y="24"/>
                      <a:pt x="4" y="26"/>
                      <a:pt x="0" y="3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7" name="Freeform 1436">
                <a:extLst>
                  <a:ext uri="{FF2B5EF4-FFF2-40B4-BE49-F238E27FC236}">
                    <a16:creationId xmlns:a16="http://schemas.microsoft.com/office/drawing/2014/main" id="{8F3975D2-3A5D-409F-BAAE-A2A708758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231"/>
                <a:ext cx="15" cy="56"/>
              </a:xfrm>
              <a:custGeom>
                <a:avLst/>
                <a:gdLst>
                  <a:gd name="T0" fmla="*/ 3 w 15"/>
                  <a:gd name="T1" fmla="*/ 52 h 58"/>
                  <a:gd name="T2" fmla="*/ 14 w 15"/>
                  <a:gd name="T3" fmla="*/ 19 h 58"/>
                  <a:gd name="T4" fmla="*/ 0 w 15"/>
                  <a:gd name="T5" fmla="*/ 4 h 58"/>
                  <a:gd name="T6" fmla="*/ 11 w 15"/>
                  <a:gd name="T7" fmla="*/ 31 h 58"/>
                  <a:gd name="T8" fmla="*/ 4 w 15"/>
                  <a:gd name="T9" fmla="*/ 5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58">
                    <a:moveTo>
                      <a:pt x="3" y="58"/>
                    </a:moveTo>
                    <a:cubicBezTo>
                      <a:pt x="9" y="48"/>
                      <a:pt x="15" y="33"/>
                      <a:pt x="14" y="22"/>
                    </a:cubicBezTo>
                    <a:cubicBezTo>
                      <a:pt x="14" y="16"/>
                      <a:pt x="9" y="0"/>
                      <a:pt x="0" y="4"/>
                    </a:cubicBezTo>
                    <a:cubicBezTo>
                      <a:pt x="12" y="9"/>
                      <a:pt x="12" y="23"/>
                      <a:pt x="11" y="34"/>
                    </a:cubicBezTo>
                    <a:cubicBezTo>
                      <a:pt x="10" y="40"/>
                      <a:pt x="9" y="52"/>
                      <a:pt x="4" y="56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8" name="Freeform 1437">
                <a:extLst>
                  <a:ext uri="{FF2B5EF4-FFF2-40B4-BE49-F238E27FC236}">
                    <a16:creationId xmlns:a16="http://schemas.microsoft.com/office/drawing/2014/main" id="{9940CFE5-DAAD-4687-AAE1-CFB7B8D9F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2290"/>
                <a:ext cx="11" cy="14"/>
              </a:xfrm>
              <a:custGeom>
                <a:avLst/>
                <a:gdLst>
                  <a:gd name="T0" fmla="*/ 0 w 12"/>
                  <a:gd name="T1" fmla="*/ 14 h 14"/>
                  <a:gd name="T2" fmla="*/ 8 w 12"/>
                  <a:gd name="T3" fmla="*/ 3 h 14"/>
                  <a:gd name="T4" fmla="*/ 1 w 12"/>
                  <a:gd name="T5" fmla="*/ 2 h 14"/>
                  <a:gd name="T6" fmla="*/ 6 w 12"/>
                  <a:gd name="T7" fmla="*/ 2 h 14"/>
                  <a:gd name="T8" fmla="*/ 2 w 12"/>
                  <a:gd name="T9" fmla="*/ 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cubicBezTo>
                      <a:pt x="2" y="11"/>
                      <a:pt x="12" y="7"/>
                      <a:pt x="11" y="3"/>
                    </a:cubicBezTo>
                    <a:cubicBezTo>
                      <a:pt x="10" y="0"/>
                      <a:pt x="3" y="1"/>
                      <a:pt x="1" y="2"/>
                    </a:cubicBezTo>
                    <a:cubicBezTo>
                      <a:pt x="3" y="2"/>
                      <a:pt x="6" y="2"/>
                      <a:pt x="8" y="2"/>
                    </a:cubicBezTo>
                    <a:cubicBezTo>
                      <a:pt x="8" y="6"/>
                      <a:pt x="5" y="9"/>
                      <a:pt x="2" y="1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9" name="Freeform 1438">
                <a:extLst>
                  <a:ext uri="{FF2B5EF4-FFF2-40B4-BE49-F238E27FC236}">
                    <a16:creationId xmlns:a16="http://schemas.microsoft.com/office/drawing/2014/main" id="{7519CA4C-4B5F-4ED0-8CB3-EB217CBDA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291"/>
                <a:ext cx="43" cy="55"/>
              </a:xfrm>
              <a:custGeom>
                <a:avLst/>
                <a:gdLst>
                  <a:gd name="T0" fmla="*/ 16 w 45"/>
                  <a:gd name="T1" fmla="*/ 49 h 57"/>
                  <a:gd name="T2" fmla="*/ 3 w 45"/>
                  <a:gd name="T3" fmla="*/ 46 h 57"/>
                  <a:gd name="T4" fmla="*/ 10 w 45"/>
                  <a:gd name="T5" fmla="*/ 32 h 57"/>
                  <a:gd name="T6" fmla="*/ 24 w 45"/>
                  <a:gd name="T7" fmla="*/ 14 h 57"/>
                  <a:gd name="T8" fmla="*/ 39 w 45"/>
                  <a:gd name="T9" fmla="*/ 0 h 57"/>
                  <a:gd name="T10" fmla="*/ 30 w 45"/>
                  <a:gd name="T11" fmla="*/ 14 h 57"/>
                  <a:gd name="T12" fmla="*/ 17 w 45"/>
                  <a:gd name="T13" fmla="*/ 29 h 57"/>
                  <a:gd name="T14" fmla="*/ 14 w 45"/>
                  <a:gd name="T15" fmla="*/ 49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57">
                    <a:moveTo>
                      <a:pt x="19" y="55"/>
                    </a:moveTo>
                    <a:cubicBezTo>
                      <a:pt x="15" y="55"/>
                      <a:pt x="6" y="57"/>
                      <a:pt x="3" y="52"/>
                    </a:cubicBezTo>
                    <a:cubicBezTo>
                      <a:pt x="0" y="46"/>
                      <a:pt x="6" y="40"/>
                      <a:pt x="10" y="35"/>
                    </a:cubicBezTo>
                    <a:cubicBezTo>
                      <a:pt x="15" y="29"/>
                      <a:pt x="21" y="22"/>
                      <a:pt x="27" y="16"/>
                    </a:cubicBezTo>
                    <a:cubicBezTo>
                      <a:pt x="33" y="11"/>
                      <a:pt x="39" y="4"/>
                      <a:pt x="45" y="0"/>
                    </a:cubicBezTo>
                    <a:cubicBezTo>
                      <a:pt x="44" y="5"/>
                      <a:pt x="37" y="10"/>
                      <a:pt x="34" y="14"/>
                    </a:cubicBezTo>
                    <a:cubicBezTo>
                      <a:pt x="29" y="20"/>
                      <a:pt x="24" y="26"/>
                      <a:pt x="20" y="32"/>
                    </a:cubicBezTo>
                    <a:cubicBezTo>
                      <a:pt x="16" y="36"/>
                      <a:pt x="4" y="54"/>
                      <a:pt x="17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0" name="Freeform 1439">
                <a:extLst>
                  <a:ext uri="{FF2B5EF4-FFF2-40B4-BE49-F238E27FC236}">
                    <a16:creationId xmlns:a16="http://schemas.microsoft.com/office/drawing/2014/main" id="{C3728492-27DD-4D80-A22D-B7ECAF7AE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2346"/>
                <a:ext cx="56" cy="20"/>
              </a:xfrm>
              <a:custGeom>
                <a:avLst/>
                <a:gdLst>
                  <a:gd name="T0" fmla="*/ 1 w 59"/>
                  <a:gd name="T1" fmla="*/ 2 h 21"/>
                  <a:gd name="T2" fmla="*/ 3 w 59"/>
                  <a:gd name="T3" fmla="*/ 13 h 21"/>
                  <a:gd name="T4" fmla="*/ 12 w 59"/>
                  <a:gd name="T5" fmla="*/ 16 h 21"/>
                  <a:gd name="T6" fmla="*/ 30 w 59"/>
                  <a:gd name="T7" fmla="*/ 11 h 21"/>
                  <a:gd name="T8" fmla="*/ 50 w 59"/>
                  <a:gd name="T9" fmla="*/ 0 h 21"/>
                  <a:gd name="T10" fmla="*/ 15 w 59"/>
                  <a:gd name="T11" fmla="*/ 12 h 21"/>
                  <a:gd name="T12" fmla="*/ 1 w 59"/>
                  <a:gd name="T13" fmla="*/ 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21">
                    <a:moveTo>
                      <a:pt x="1" y="2"/>
                    </a:moveTo>
                    <a:cubicBezTo>
                      <a:pt x="0" y="6"/>
                      <a:pt x="1" y="11"/>
                      <a:pt x="3" y="16"/>
                    </a:cubicBezTo>
                    <a:cubicBezTo>
                      <a:pt x="6" y="21"/>
                      <a:pt x="10" y="20"/>
                      <a:pt x="15" y="19"/>
                    </a:cubicBezTo>
                    <a:cubicBezTo>
                      <a:pt x="22" y="19"/>
                      <a:pt x="29" y="16"/>
                      <a:pt x="36" y="14"/>
                    </a:cubicBezTo>
                    <a:cubicBezTo>
                      <a:pt x="44" y="10"/>
                      <a:pt x="51" y="4"/>
                      <a:pt x="59" y="0"/>
                    </a:cubicBezTo>
                    <a:cubicBezTo>
                      <a:pt x="47" y="8"/>
                      <a:pt x="33" y="16"/>
                      <a:pt x="18" y="15"/>
                    </a:cubicBezTo>
                    <a:cubicBezTo>
                      <a:pt x="13" y="15"/>
                      <a:pt x="0" y="9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1" name="Freeform 1440">
                <a:extLst>
                  <a:ext uri="{FF2B5EF4-FFF2-40B4-BE49-F238E27FC236}">
                    <a16:creationId xmlns:a16="http://schemas.microsoft.com/office/drawing/2014/main" id="{14B6F2A1-8422-4DBD-B070-AEC87A5E0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221"/>
                <a:ext cx="110" cy="186"/>
              </a:xfrm>
              <a:custGeom>
                <a:avLst/>
                <a:gdLst>
                  <a:gd name="T0" fmla="*/ 7 w 115"/>
                  <a:gd name="T1" fmla="*/ 87 h 194"/>
                  <a:gd name="T2" fmla="*/ 9 w 115"/>
                  <a:gd name="T3" fmla="*/ 98 h 194"/>
                  <a:gd name="T4" fmla="*/ 7 w 115"/>
                  <a:gd name="T5" fmla="*/ 125 h 194"/>
                  <a:gd name="T6" fmla="*/ 18 w 115"/>
                  <a:gd name="T7" fmla="*/ 170 h 194"/>
                  <a:gd name="T8" fmla="*/ 34 w 115"/>
                  <a:gd name="T9" fmla="*/ 154 h 194"/>
                  <a:gd name="T10" fmla="*/ 34 w 115"/>
                  <a:gd name="T11" fmla="*/ 152 h 194"/>
                  <a:gd name="T12" fmla="*/ 53 w 115"/>
                  <a:gd name="T13" fmla="*/ 163 h 194"/>
                  <a:gd name="T14" fmla="*/ 78 w 115"/>
                  <a:gd name="T15" fmla="*/ 84 h 194"/>
                  <a:gd name="T16" fmla="*/ 90 w 115"/>
                  <a:gd name="T17" fmla="*/ 57 h 194"/>
                  <a:gd name="T18" fmla="*/ 95 w 115"/>
                  <a:gd name="T19" fmla="*/ 21 h 194"/>
                  <a:gd name="T20" fmla="*/ 71 w 115"/>
                  <a:gd name="T21" fmla="*/ 45 h 194"/>
                  <a:gd name="T22" fmla="*/ 31 w 115"/>
                  <a:gd name="T23" fmla="*/ 2 h 194"/>
                  <a:gd name="T24" fmla="*/ 7 w 115"/>
                  <a:gd name="T25" fmla="*/ 87 h 1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5" h="194">
                    <a:moveTo>
                      <a:pt x="7" y="99"/>
                    </a:moveTo>
                    <a:cubicBezTo>
                      <a:pt x="8" y="103"/>
                      <a:pt x="8" y="107"/>
                      <a:pt x="9" y="111"/>
                    </a:cubicBezTo>
                    <a:cubicBezTo>
                      <a:pt x="7" y="122"/>
                      <a:pt x="7" y="135"/>
                      <a:pt x="7" y="142"/>
                    </a:cubicBezTo>
                    <a:cubicBezTo>
                      <a:pt x="7" y="151"/>
                      <a:pt x="7" y="192"/>
                      <a:pt x="21" y="193"/>
                    </a:cubicBezTo>
                    <a:cubicBezTo>
                      <a:pt x="27" y="194"/>
                      <a:pt x="37" y="179"/>
                      <a:pt x="40" y="175"/>
                    </a:cubicBezTo>
                    <a:cubicBezTo>
                      <a:pt x="40" y="174"/>
                      <a:pt x="40" y="174"/>
                      <a:pt x="40" y="173"/>
                    </a:cubicBezTo>
                    <a:cubicBezTo>
                      <a:pt x="48" y="182"/>
                      <a:pt x="56" y="187"/>
                      <a:pt x="61" y="185"/>
                    </a:cubicBezTo>
                    <a:cubicBezTo>
                      <a:pt x="75" y="181"/>
                      <a:pt x="94" y="143"/>
                      <a:pt x="90" y="96"/>
                    </a:cubicBezTo>
                    <a:cubicBezTo>
                      <a:pt x="94" y="85"/>
                      <a:pt x="99" y="76"/>
                      <a:pt x="102" y="65"/>
                    </a:cubicBezTo>
                    <a:cubicBezTo>
                      <a:pt x="104" y="59"/>
                      <a:pt x="115" y="29"/>
                      <a:pt x="109" y="24"/>
                    </a:cubicBezTo>
                    <a:cubicBezTo>
                      <a:pt x="101" y="17"/>
                      <a:pt x="90" y="34"/>
                      <a:pt x="81" y="51"/>
                    </a:cubicBezTo>
                    <a:cubicBezTo>
                      <a:pt x="70" y="20"/>
                      <a:pt x="52" y="0"/>
                      <a:pt x="35" y="2"/>
                    </a:cubicBezTo>
                    <a:cubicBezTo>
                      <a:pt x="13" y="5"/>
                      <a:pt x="0" y="49"/>
                      <a:pt x="7" y="9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2" name="Freeform 1441">
                <a:extLst>
                  <a:ext uri="{FF2B5EF4-FFF2-40B4-BE49-F238E27FC236}">
                    <a16:creationId xmlns:a16="http://schemas.microsoft.com/office/drawing/2014/main" id="{FA21137F-D2F9-49FF-A552-EA0874CF7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2271"/>
                <a:ext cx="9" cy="20"/>
              </a:xfrm>
              <a:custGeom>
                <a:avLst/>
                <a:gdLst>
                  <a:gd name="T0" fmla="*/ 9 w 9"/>
                  <a:gd name="T1" fmla="*/ 0 h 21"/>
                  <a:gd name="T2" fmla="*/ 0 w 9"/>
                  <a:gd name="T3" fmla="*/ 1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9" y="0"/>
                    </a:moveTo>
                    <a:cubicBezTo>
                      <a:pt x="6" y="6"/>
                      <a:pt x="1" y="15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3" name="Freeform 1442">
                <a:extLst>
                  <a:ext uri="{FF2B5EF4-FFF2-40B4-BE49-F238E27FC236}">
                    <a16:creationId xmlns:a16="http://schemas.microsoft.com/office/drawing/2014/main" id="{E8A5A086-EB0F-42BF-846F-73526D1AD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363"/>
                <a:ext cx="13" cy="27"/>
              </a:xfrm>
              <a:custGeom>
                <a:avLst/>
                <a:gdLst>
                  <a:gd name="T0" fmla="*/ 0 w 13"/>
                  <a:gd name="T1" fmla="*/ 25 h 28"/>
                  <a:gd name="T2" fmla="*/ 13 w 13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8">
                    <a:moveTo>
                      <a:pt x="0" y="28"/>
                    </a:moveTo>
                    <a:cubicBezTo>
                      <a:pt x="6" y="19"/>
                      <a:pt x="8" y="9"/>
                      <a:pt x="13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4" name="Freeform 1443">
                <a:extLst>
                  <a:ext uri="{FF2B5EF4-FFF2-40B4-BE49-F238E27FC236}">
                    <a16:creationId xmlns:a16="http://schemas.microsoft.com/office/drawing/2014/main" id="{3053411F-13AB-4777-A8CE-B93994001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219"/>
                <a:ext cx="58" cy="70"/>
              </a:xfrm>
              <a:custGeom>
                <a:avLst/>
                <a:gdLst>
                  <a:gd name="T0" fmla="*/ 46 w 60"/>
                  <a:gd name="T1" fmla="*/ 64 h 73"/>
                  <a:gd name="T2" fmla="*/ 52 w 60"/>
                  <a:gd name="T3" fmla="*/ 44 h 73"/>
                  <a:gd name="T4" fmla="*/ 43 w 60"/>
                  <a:gd name="T5" fmla="*/ 23 h 73"/>
                  <a:gd name="T6" fmla="*/ 5 w 60"/>
                  <a:gd name="T7" fmla="*/ 17 h 73"/>
                  <a:gd name="T8" fmla="*/ 0 w 60"/>
                  <a:gd name="T9" fmla="*/ 29 h 73"/>
                  <a:gd name="T10" fmla="*/ 37 w 60"/>
                  <a:gd name="T11" fmla="*/ 30 h 73"/>
                  <a:gd name="T12" fmla="*/ 44 w 60"/>
                  <a:gd name="T13" fmla="*/ 62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73">
                    <a:moveTo>
                      <a:pt x="52" y="73"/>
                    </a:moveTo>
                    <a:cubicBezTo>
                      <a:pt x="51" y="64"/>
                      <a:pt x="60" y="58"/>
                      <a:pt x="58" y="50"/>
                    </a:cubicBezTo>
                    <a:cubicBezTo>
                      <a:pt x="57" y="42"/>
                      <a:pt x="52" y="33"/>
                      <a:pt x="48" y="26"/>
                    </a:cubicBezTo>
                    <a:cubicBezTo>
                      <a:pt x="37" y="11"/>
                      <a:pt x="17" y="0"/>
                      <a:pt x="5" y="20"/>
                    </a:cubicBezTo>
                    <a:cubicBezTo>
                      <a:pt x="3" y="24"/>
                      <a:pt x="2" y="28"/>
                      <a:pt x="0" y="32"/>
                    </a:cubicBezTo>
                    <a:cubicBezTo>
                      <a:pt x="10" y="17"/>
                      <a:pt x="30" y="19"/>
                      <a:pt x="40" y="33"/>
                    </a:cubicBezTo>
                    <a:cubicBezTo>
                      <a:pt x="48" y="44"/>
                      <a:pt x="48" y="59"/>
                      <a:pt x="50" y="7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5" name="Freeform 1444">
                <a:extLst>
                  <a:ext uri="{FF2B5EF4-FFF2-40B4-BE49-F238E27FC236}">
                    <a16:creationId xmlns:a16="http://schemas.microsoft.com/office/drawing/2014/main" id="{374E68F0-A9C9-44BC-9C5D-11A232719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239"/>
                <a:ext cx="18" cy="46"/>
              </a:xfrm>
              <a:custGeom>
                <a:avLst/>
                <a:gdLst>
                  <a:gd name="T0" fmla="*/ 9 w 19"/>
                  <a:gd name="T1" fmla="*/ 42 h 48"/>
                  <a:gd name="T2" fmla="*/ 13 w 19"/>
                  <a:gd name="T3" fmla="*/ 24 h 48"/>
                  <a:gd name="T4" fmla="*/ 15 w 19"/>
                  <a:gd name="T5" fmla="*/ 11 h 48"/>
                  <a:gd name="T6" fmla="*/ 0 w 19"/>
                  <a:gd name="T7" fmla="*/ 24 h 48"/>
                  <a:gd name="T8" fmla="*/ 9 w 19"/>
                  <a:gd name="T9" fmla="*/ 28 h 48"/>
                  <a:gd name="T10" fmla="*/ 9 w 19"/>
                  <a:gd name="T11" fmla="*/ 41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8">
                    <a:moveTo>
                      <a:pt x="9" y="48"/>
                    </a:moveTo>
                    <a:cubicBezTo>
                      <a:pt x="12" y="42"/>
                      <a:pt x="14" y="34"/>
                      <a:pt x="16" y="27"/>
                    </a:cubicBezTo>
                    <a:cubicBezTo>
                      <a:pt x="17" y="24"/>
                      <a:pt x="19" y="15"/>
                      <a:pt x="18" y="11"/>
                    </a:cubicBezTo>
                    <a:cubicBezTo>
                      <a:pt x="14" y="0"/>
                      <a:pt x="2" y="24"/>
                      <a:pt x="0" y="27"/>
                    </a:cubicBezTo>
                    <a:cubicBezTo>
                      <a:pt x="5" y="19"/>
                      <a:pt x="9" y="24"/>
                      <a:pt x="10" y="31"/>
                    </a:cubicBezTo>
                    <a:cubicBezTo>
                      <a:pt x="11" y="37"/>
                      <a:pt x="9" y="42"/>
                      <a:pt x="9" y="47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6" name="Freeform 1445">
                <a:extLst>
                  <a:ext uri="{FF2B5EF4-FFF2-40B4-BE49-F238E27FC236}">
                    <a16:creationId xmlns:a16="http://schemas.microsoft.com/office/drawing/2014/main" id="{266C9340-DF1A-4F29-8C5F-DCEEF06AB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2227"/>
                <a:ext cx="40" cy="42"/>
              </a:xfrm>
              <a:custGeom>
                <a:avLst/>
                <a:gdLst>
                  <a:gd name="T0" fmla="*/ 36 w 42"/>
                  <a:gd name="T1" fmla="*/ 38 h 44"/>
                  <a:gd name="T2" fmla="*/ 21 w 42"/>
                  <a:gd name="T3" fmla="*/ 11 h 44"/>
                  <a:gd name="T4" fmla="*/ 0 w 42"/>
                  <a:gd name="T5" fmla="*/ 9 h 44"/>
                  <a:gd name="T6" fmla="*/ 27 w 42"/>
                  <a:gd name="T7" fmla="*/ 19 h 44"/>
                  <a:gd name="T8" fmla="*/ 35 w 42"/>
                  <a:gd name="T9" fmla="*/ 3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cubicBezTo>
                      <a:pt x="39" y="34"/>
                      <a:pt x="32" y="19"/>
                      <a:pt x="24" y="11"/>
                    </a:cubicBezTo>
                    <a:cubicBezTo>
                      <a:pt x="20" y="8"/>
                      <a:pt x="4" y="0"/>
                      <a:pt x="0" y="9"/>
                    </a:cubicBezTo>
                    <a:cubicBezTo>
                      <a:pt x="13" y="4"/>
                      <a:pt x="23" y="14"/>
                      <a:pt x="30" y="22"/>
                    </a:cubicBezTo>
                    <a:cubicBezTo>
                      <a:pt x="34" y="27"/>
                      <a:pt x="42" y="37"/>
                      <a:pt x="41" y="4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7" name="Freeform 1446">
                <a:extLst>
                  <a:ext uri="{FF2B5EF4-FFF2-40B4-BE49-F238E27FC236}">
                    <a16:creationId xmlns:a16="http://schemas.microsoft.com/office/drawing/2014/main" id="{4A0EF5CB-8671-430B-881F-DEE468FAB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2247"/>
                <a:ext cx="10" cy="17"/>
              </a:xfrm>
              <a:custGeom>
                <a:avLst/>
                <a:gdLst>
                  <a:gd name="T0" fmla="*/ 5 w 11"/>
                  <a:gd name="T1" fmla="*/ 17 h 17"/>
                  <a:gd name="T2" fmla="*/ 5 w 11"/>
                  <a:gd name="T3" fmla="*/ 2 h 17"/>
                  <a:gd name="T4" fmla="*/ 0 w 11"/>
                  <a:gd name="T5" fmla="*/ 8 h 17"/>
                  <a:gd name="T6" fmla="*/ 4 w 11"/>
                  <a:gd name="T7" fmla="*/ 3 h 17"/>
                  <a:gd name="T8" fmla="*/ 5 w 11"/>
                  <a:gd name="T9" fmla="*/ 1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8" y="17"/>
                    </a:moveTo>
                    <a:cubicBezTo>
                      <a:pt x="6" y="13"/>
                      <a:pt x="11" y="4"/>
                      <a:pt x="7" y="2"/>
                    </a:cubicBezTo>
                    <a:cubicBezTo>
                      <a:pt x="5" y="0"/>
                      <a:pt x="1" y="6"/>
                      <a:pt x="0" y="8"/>
                    </a:cubicBezTo>
                    <a:cubicBezTo>
                      <a:pt x="1" y="6"/>
                      <a:pt x="3" y="5"/>
                      <a:pt x="4" y="3"/>
                    </a:cubicBezTo>
                    <a:cubicBezTo>
                      <a:pt x="7" y="6"/>
                      <a:pt x="7" y="10"/>
                      <a:pt x="7" y="13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8" name="Freeform 1447">
                <a:extLst>
                  <a:ext uri="{FF2B5EF4-FFF2-40B4-BE49-F238E27FC236}">
                    <a16:creationId xmlns:a16="http://schemas.microsoft.com/office/drawing/2014/main" id="{E80572EB-D851-4B3A-AA6A-193E5454D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337"/>
                <a:ext cx="22" cy="65"/>
              </a:xfrm>
              <a:custGeom>
                <a:avLst/>
                <a:gdLst>
                  <a:gd name="T0" fmla="*/ 20 w 23"/>
                  <a:gd name="T1" fmla="*/ 50 h 68"/>
                  <a:gd name="T2" fmla="*/ 10 w 23"/>
                  <a:gd name="T3" fmla="*/ 57 h 68"/>
                  <a:gd name="T4" fmla="*/ 2 w 23"/>
                  <a:gd name="T5" fmla="*/ 44 h 68"/>
                  <a:gd name="T6" fmla="*/ 1 w 23"/>
                  <a:gd name="T7" fmla="*/ 21 h 68"/>
                  <a:gd name="T8" fmla="*/ 1 w 23"/>
                  <a:gd name="T9" fmla="*/ 0 h 68"/>
                  <a:gd name="T10" fmla="*/ 4 w 23"/>
                  <a:gd name="T11" fmla="*/ 15 h 68"/>
                  <a:gd name="T12" fmla="*/ 7 w 23"/>
                  <a:gd name="T13" fmla="*/ 34 h 68"/>
                  <a:gd name="T14" fmla="*/ 19 w 23"/>
                  <a:gd name="T15" fmla="*/ 51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68">
                    <a:moveTo>
                      <a:pt x="23" y="57"/>
                    </a:moveTo>
                    <a:cubicBezTo>
                      <a:pt x="20" y="60"/>
                      <a:pt x="15" y="68"/>
                      <a:pt x="10" y="66"/>
                    </a:cubicBezTo>
                    <a:cubicBezTo>
                      <a:pt x="3" y="64"/>
                      <a:pt x="3" y="55"/>
                      <a:pt x="2" y="50"/>
                    </a:cubicBezTo>
                    <a:cubicBezTo>
                      <a:pt x="1" y="41"/>
                      <a:pt x="0" y="33"/>
                      <a:pt x="1" y="24"/>
                    </a:cubicBezTo>
                    <a:cubicBezTo>
                      <a:pt x="1" y="17"/>
                      <a:pt x="0" y="8"/>
                      <a:pt x="1" y="0"/>
                    </a:cubicBezTo>
                    <a:cubicBezTo>
                      <a:pt x="4" y="4"/>
                      <a:pt x="3" y="13"/>
                      <a:pt x="4" y="18"/>
                    </a:cubicBezTo>
                    <a:cubicBezTo>
                      <a:pt x="5" y="25"/>
                      <a:pt x="6" y="33"/>
                      <a:pt x="7" y="40"/>
                    </a:cubicBezTo>
                    <a:cubicBezTo>
                      <a:pt x="7" y="46"/>
                      <a:pt x="12" y="67"/>
                      <a:pt x="22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9" name="Freeform 1448">
                <a:extLst>
                  <a:ext uri="{FF2B5EF4-FFF2-40B4-BE49-F238E27FC236}">
                    <a16:creationId xmlns:a16="http://schemas.microsoft.com/office/drawing/2014/main" id="{B77295D5-5AEE-4C11-8A65-7CEA6EDB0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345"/>
                <a:ext cx="37" cy="50"/>
              </a:xfrm>
              <a:custGeom>
                <a:avLst/>
                <a:gdLst>
                  <a:gd name="T0" fmla="*/ 0 w 38"/>
                  <a:gd name="T1" fmla="*/ 37 h 52"/>
                  <a:gd name="T2" fmla="*/ 11 w 38"/>
                  <a:gd name="T3" fmla="*/ 44 h 52"/>
                  <a:gd name="T4" fmla="*/ 19 w 38"/>
                  <a:gd name="T5" fmla="*/ 38 h 52"/>
                  <a:gd name="T6" fmla="*/ 29 w 38"/>
                  <a:gd name="T7" fmla="*/ 23 h 52"/>
                  <a:gd name="T8" fmla="*/ 35 w 38"/>
                  <a:gd name="T9" fmla="*/ 0 h 52"/>
                  <a:gd name="T10" fmla="*/ 19 w 38"/>
                  <a:gd name="T11" fmla="*/ 36 h 52"/>
                  <a:gd name="T12" fmla="*/ 1 w 38"/>
                  <a:gd name="T13" fmla="*/ 3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2">
                    <a:moveTo>
                      <a:pt x="0" y="42"/>
                    </a:moveTo>
                    <a:cubicBezTo>
                      <a:pt x="2" y="46"/>
                      <a:pt x="6" y="49"/>
                      <a:pt x="11" y="50"/>
                    </a:cubicBezTo>
                    <a:cubicBezTo>
                      <a:pt x="16" y="52"/>
                      <a:pt x="19" y="49"/>
                      <a:pt x="22" y="44"/>
                    </a:cubicBezTo>
                    <a:cubicBezTo>
                      <a:pt x="26" y="39"/>
                      <a:pt x="30" y="32"/>
                      <a:pt x="32" y="26"/>
                    </a:cubicBezTo>
                    <a:cubicBezTo>
                      <a:pt x="36" y="17"/>
                      <a:pt x="36" y="8"/>
                      <a:pt x="38" y="0"/>
                    </a:cubicBezTo>
                    <a:cubicBezTo>
                      <a:pt x="36" y="13"/>
                      <a:pt x="32" y="29"/>
                      <a:pt x="21" y="39"/>
                    </a:cubicBezTo>
                    <a:cubicBezTo>
                      <a:pt x="17" y="43"/>
                      <a:pt x="5" y="48"/>
                      <a:pt x="1" y="4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0" name="Freeform 1449">
                <a:extLst>
                  <a:ext uri="{FF2B5EF4-FFF2-40B4-BE49-F238E27FC236}">
                    <a16:creationId xmlns:a16="http://schemas.microsoft.com/office/drawing/2014/main" id="{9156304F-A047-4817-B4C6-C346A1049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209"/>
                <a:ext cx="132" cy="154"/>
              </a:xfrm>
              <a:custGeom>
                <a:avLst/>
                <a:gdLst>
                  <a:gd name="T0" fmla="*/ 95 w 138"/>
                  <a:gd name="T1" fmla="*/ 76 h 161"/>
                  <a:gd name="T2" fmla="*/ 97 w 138"/>
                  <a:gd name="T3" fmla="*/ 68 h 161"/>
                  <a:gd name="T4" fmla="*/ 107 w 138"/>
                  <a:gd name="T5" fmla="*/ 46 h 161"/>
                  <a:gd name="T6" fmla="*/ 111 w 138"/>
                  <a:gd name="T7" fmla="*/ 6 h 161"/>
                  <a:gd name="T8" fmla="*/ 93 w 138"/>
                  <a:gd name="T9" fmla="*/ 12 h 161"/>
                  <a:gd name="T10" fmla="*/ 92 w 138"/>
                  <a:gd name="T11" fmla="*/ 13 h 161"/>
                  <a:gd name="T12" fmla="*/ 80 w 138"/>
                  <a:gd name="T13" fmla="*/ 0 h 161"/>
                  <a:gd name="T14" fmla="*/ 35 w 138"/>
                  <a:gd name="T15" fmla="*/ 55 h 161"/>
                  <a:gd name="T16" fmla="*/ 19 w 138"/>
                  <a:gd name="T17" fmla="*/ 74 h 161"/>
                  <a:gd name="T18" fmla="*/ 3 w 138"/>
                  <a:gd name="T19" fmla="*/ 101 h 161"/>
                  <a:gd name="T20" fmla="*/ 31 w 138"/>
                  <a:gd name="T21" fmla="*/ 90 h 161"/>
                  <a:gd name="T22" fmla="*/ 50 w 138"/>
                  <a:gd name="T23" fmla="*/ 137 h 161"/>
                  <a:gd name="T24" fmla="*/ 95 w 138"/>
                  <a:gd name="T25" fmla="*/ 76 h 1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8" h="161">
                    <a:moveTo>
                      <a:pt x="109" y="87"/>
                    </a:moveTo>
                    <a:cubicBezTo>
                      <a:pt x="110" y="83"/>
                      <a:pt x="111" y="80"/>
                      <a:pt x="111" y="77"/>
                    </a:cubicBezTo>
                    <a:cubicBezTo>
                      <a:pt x="116" y="68"/>
                      <a:pt x="120" y="58"/>
                      <a:pt x="122" y="52"/>
                    </a:cubicBezTo>
                    <a:cubicBezTo>
                      <a:pt x="125" y="45"/>
                      <a:pt x="138" y="12"/>
                      <a:pt x="127" y="6"/>
                    </a:cubicBezTo>
                    <a:cubicBezTo>
                      <a:pt x="122" y="4"/>
                      <a:pt x="110" y="13"/>
                      <a:pt x="106" y="15"/>
                    </a:cubicBezTo>
                    <a:cubicBezTo>
                      <a:pt x="106" y="16"/>
                      <a:pt x="106" y="16"/>
                      <a:pt x="105" y="16"/>
                    </a:cubicBezTo>
                    <a:cubicBezTo>
                      <a:pt x="101" y="7"/>
                      <a:pt x="97" y="1"/>
                      <a:pt x="92" y="0"/>
                    </a:cubicBezTo>
                    <a:cubicBezTo>
                      <a:pt x="80" y="0"/>
                      <a:pt x="52" y="24"/>
                      <a:pt x="41" y="64"/>
                    </a:cubicBezTo>
                    <a:cubicBezTo>
                      <a:pt x="35" y="71"/>
                      <a:pt x="28" y="77"/>
                      <a:pt x="22" y="85"/>
                    </a:cubicBezTo>
                    <a:cubicBezTo>
                      <a:pt x="18" y="89"/>
                      <a:pt x="0" y="110"/>
                      <a:pt x="3" y="116"/>
                    </a:cubicBezTo>
                    <a:cubicBezTo>
                      <a:pt x="7" y="124"/>
                      <a:pt x="22" y="113"/>
                      <a:pt x="35" y="102"/>
                    </a:cubicBezTo>
                    <a:cubicBezTo>
                      <a:pt x="34" y="131"/>
                      <a:pt x="42" y="153"/>
                      <a:pt x="56" y="157"/>
                    </a:cubicBezTo>
                    <a:cubicBezTo>
                      <a:pt x="75" y="161"/>
                      <a:pt x="99" y="130"/>
                      <a:pt x="109" y="87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1" name="Freeform 1450">
                <a:extLst>
                  <a:ext uri="{FF2B5EF4-FFF2-40B4-BE49-F238E27FC236}">
                    <a16:creationId xmlns:a16="http://schemas.microsoft.com/office/drawing/2014/main" id="{465D98ED-2393-435B-A6E5-F9098C354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93"/>
                <a:ext cx="13" cy="14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0"/>
                      <a:pt x="11" y="5"/>
                      <a:pt x="14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2" name="Freeform 1451">
                <a:extLst>
                  <a:ext uri="{FF2B5EF4-FFF2-40B4-BE49-F238E27FC236}">
                    <a16:creationId xmlns:a16="http://schemas.microsoft.com/office/drawing/2014/main" id="{9726CC99-7D4E-4D44-94D5-3DE69ADD6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2223"/>
                <a:ext cx="18" cy="19"/>
              </a:xfrm>
              <a:custGeom>
                <a:avLst/>
                <a:gdLst>
                  <a:gd name="T0" fmla="*/ 16 w 19"/>
                  <a:gd name="T1" fmla="*/ 0 h 19"/>
                  <a:gd name="T2" fmla="*/ 0 w 19"/>
                  <a:gd name="T3" fmla="*/ 19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cubicBezTo>
                      <a:pt x="12" y="5"/>
                      <a:pt x="7" y="13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3" name="Freeform 1452">
                <a:extLst>
                  <a:ext uri="{FF2B5EF4-FFF2-40B4-BE49-F238E27FC236}">
                    <a16:creationId xmlns:a16="http://schemas.microsoft.com/office/drawing/2014/main" id="{435278AF-7C14-4C1C-AAC4-A85812BED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296"/>
                <a:ext cx="40" cy="67"/>
              </a:xfrm>
              <a:custGeom>
                <a:avLst/>
                <a:gdLst>
                  <a:gd name="T0" fmla="*/ 10 w 42"/>
                  <a:gd name="T1" fmla="*/ 0 h 70"/>
                  <a:gd name="T2" fmla="*/ 1 w 42"/>
                  <a:gd name="T3" fmla="*/ 14 h 70"/>
                  <a:gd name="T4" fmla="*/ 2 w 42"/>
                  <a:gd name="T5" fmla="*/ 34 h 70"/>
                  <a:gd name="T6" fmla="*/ 30 w 42"/>
                  <a:gd name="T7" fmla="*/ 51 h 70"/>
                  <a:gd name="T8" fmla="*/ 36 w 42"/>
                  <a:gd name="T9" fmla="*/ 43 h 70"/>
                  <a:gd name="T10" fmla="*/ 10 w 42"/>
                  <a:gd name="T11" fmla="*/ 32 h 70"/>
                  <a:gd name="T12" fmla="*/ 11 w 42"/>
                  <a:gd name="T13" fmla="*/ 2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13" y="0"/>
                    </a:moveTo>
                    <a:cubicBezTo>
                      <a:pt x="12" y="7"/>
                      <a:pt x="2" y="9"/>
                      <a:pt x="1" y="17"/>
                    </a:cubicBezTo>
                    <a:cubicBezTo>
                      <a:pt x="0" y="23"/>
                      <a:pt x="0" y="32"/>
                      <a:pt x="2" y="39"/>
                    </a:cubicBezTo>
                    <a:cubicBezTo>
                      <a:pt x="6" y="55"/>
                      <a:pt x="18" y="70"/>
                      <a:pt x="35" y="57"/>
                    </a:cubicBezTo>
                    <a:cubicBezTo>
                      <a:pt x="38" y="55"/>
                      <a:pt x="40" y="51"/>
                      <a:pt x="42" y="49"/>
                    </a:cubicBezTo>
                    <a:cubicBezTo>
                      <a:pt x="30" y="58"/>
                      <a:pt x="14" y="51"/>
                      <a:pt x="10" y="36"/>
                    </a:cubicBezTo>
                    <a:cubicBezTo>
                      <a:pt x="7" y="25"/>
                      <a:pt x="12" y="12"/>
                      <a:pt x="14" y="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4" name="Freeform 1453">
                <a:extLst>
                  <a:ext uri="{FF2B5EF4-FFF2-40B4-BE49-F238E27FC236}">
                    <a16:creationId xmlns:a16="http://schemas.microsoft.com/office/drawing/2014/main" id="{0CB26E3F-992B-4A86-9F71-23838C065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291"/>
                <a:ext cx="19" cy="36"/>
              </a:xfrm>
              <a:custGeom>
                <a:avLst/>
                <a:gdLst>
                  <a:gd name="T0" fmla="*/ 16 w 20"/>
                  <a:gd name="T1" fmla="*/ 0 h 37"/>
                  <a:gd name="T2" fmla="*/ 7 w 20"/>
                  <a:gd name="T3" fmla="*/ 14 h 37"/>
                  <a:gd name="T4" fmla="*/ 1 w 20"/>
                  <a:gd name="T5" fmla="*/ 23 h 37"/>
                  <a:gd name="T6" fmla="*/ 17 w 20"/>
                  <a:gd name="T7" fmla="*/ 18 h 37"/>
                  <a:gd name="T8" fmla="*/ 10 w 20"/>
                  <a:gd name="T9" fmla="*/ 13 h 37"/>
                  <a:gd name="T10" fmla="*/ 16 w 20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7">
                    <a:moveTo>
                      <a:pt x="19" y="0"/>
                    </a:moveTo>
                    <a:cubicBezTo>
                      <a:pt x="15" y="4"/>
                      <a:pt x="11" y="9"/>
                      <a:pt x="7" y="14"/>
                    </a:cubicBezTo>
                    <a:cubicBezTo>
                      <a:pt x="5" y="16"/>
                      <a:pt x="1" y="23"/>
                      <a:pt x="1" y="26"/>
                    </a:cubicBezTo>
                    <a:cubicBezTo>
                      <a:pt x="0" y="37"/>
                      <a:pt x="17" y="21"/>
                      <a:pt x="20" y="19"/>
                    </a:cubicBezTo>
                    <a:cubicBezTo>
                      <a:pt x="14" y="24"/>
                      <a:pt x="12" y="19"/>
                      <a:pt x="13" y="13"/>
                    </a:cubicBezTo>
                    <a:cubicBezTo>
                      <a:pt x="14" y="8"/>
                      <a:pt x="17" y="4"/>
                      <a:pt x="19" y="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5" name="Freeform 1454">
                <a:extLst>
                  <a:ext uri="{FF2B5EF4-FFF2-40B4-BE49-F238E27FC236}">
                    <a16:creationId xmlns:a16="http://schemas.microsoft.com/office/drawing/2014/main" id="{404BB988-9313-4324-9BE1-3F3F83E1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310"/>
                <a:ext cx="23" cy="46"/>
              </a:xfrm>
              <a:custGeom>
                <a:avLst/>
                <a:gdLst>
                  <a:gd name="T0" fmla="*/ 2 w 24"/>
                  <a:gd name="T1" fmla="*/ 0 h 48"/>
                  <a:gd name="T2" fmla="*/ 6 w 24"/>
                  <a:gd name="T3" fmla="*/ 29 h 48"/>
                  <a:gd name="T4" fmla="*/ 21 w 24"/>
                  <a:gd name="T5" fmla="*/ 35 h 48"/>
                  <a:gd name="T6" fmla="*/ 5 w 24"/>
                  <a:gd name="T7" fmla="*/ 18 h 48"/>
                  <a:gd name="T8" fmla="*/ 2 w 24"/>
                  <a:gd name="T9" fmla="*/ 2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8">
                    <a:moveTo>
                      <a:pt x="2" y="0"/>
                    </a:moveTo>
                    <a:cubicBezTo>
                      <a:pt x="1" y="9"/>
                      <a:pt x="1" y="24"/>
                      <a:pt x="6" y="32"/>
                    </a:cubicBezTo>
                    <a:cubicBezTo>
                      <a:pt x="8" y="36"/>
                      <a:pt x="18" y="48"/>
                      <a:pt x="24" y="41"/>
                    </a:cubicBezTo>
                    <a:cubicBezTo>
                      <a:pt x="13" y="41"/>
                      <a:pt x="8" y="30"/>
                      <a:pt x="5" y="21"/>
                    </a:cubicBezTo>
                    <a:cubicBezTo>
                      <a:pt x="3" y="16"/>
                      <a:pt x="0" y="6"/>
                      <a:pt x="2" y="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6" name="Freeform 1455">
                <a:extLst>
                  <a:ext uri="{FF2B5EF4-FFF2-40B4-BE49-F238E27FC236}">
                    <a16:creationId xmlns:a16="http://schemas.microsoft.com/office/drawing/2014/main" id="{EDC67F49-3908-4430-849D-576C06072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306"/>
                <a:ext cx="10" cy="14"/>
              </a:xfrm>
              <a:custGeom>
                <a:avLst/>
                <a:gdLst>
                  <a:gd name="T0" fmla="*/ 7 w 10"/>
                  <a:gd name="T1" fmla="*/ 0 h 15"/>
                  <a:gd name="T2" fmla="*/ 2 w 10"/>
                  <a:gd name="T3" fmla="*/ 10 h 15"/>
                  <a:gd name="T4" fmla="*/ 10 w 10"/>
                  <a:gd name="T5" fmla="*/ 7 h 15"/>
                  <a:gd name="T6" fmla="*/ 5 w 10"/>
                  <a:gd name="T7" fmla="*/ 9 h 15"/>
                  <a:gd name="T8" fmla="*/ 7 w 10"/>
                  <a:gd name="T9" fmla="*/ 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7" y="0"/>
                    </a:moveTo>
                    <a:cubicBezTo>
                      <a:pt x="7" y="3"/>
                      <a:pt x="0" y="10"/>
                      <a:pt x="2" y="13"/>
                    </a:cubicBezTo>
                    <a:cubicBezTo>
                      <a:pt x="4" y="15"/>
                      <a:pt x="9" y="11"/>
                      <a:pt x="10" y="10"/>
                    </a:cubicBezTo>
                    <a:cubicBezTo>
                      <a:pt x="9" y="11"/>
                      <a:pt x="7" y="12"/>
                      <a:pt x="5" y="12"/>
                    </a:cubicBezTo>
                    <a:cubicBezTo>
                      <a:pt x="4" y="9"/>
                      <a:pt x="5" y="6"/>
                      <a:pt x="7" y="3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7" name="Freeform 1456">
                <a:extLst>
                  <a:ext uri="{FF2B5EF4-FFF2-40B4-BE49-F238E27FC236}">
                    <a16:creationId xmlns:a16="http://schemas.microsoft.com/office/drawing/2014/main" id="{A34975D6-1A29-4160-947B-9C9AE3C4A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217"/>
                <a:ext cx="18" cy="57"/>
              </a:xfrm>
              <a:custGeom>
                <a:avLst/>
                <a:gdLst>
                  <a:gd name="T0" fmla="*/ 1 w 19"/>
                  <a:gd name="T1" fmla="*/ 7 h 60"/>
                  <a:gd name="T2" fmla="*/ 11 w 19"/>
                  <a:gd name="T3" fmla="*/ 3 h 60"/>
                  <a:gd name="T4" fmla="*/ 12 w 19"/>
                  <a:gd name="T5" fmla="*/ 16 h 60"/>
                  <a:gd name="T6" fmla="*/ 9 w 19"/>
                  <a:gd name="T7" fmla="*/ 34 h 60"/>
                  <a:gd name="T8" fmla="*/ 1 w 19"/>
                  <a:gd name="T9" fmla="*/ 51 h 60"/>
                  <a:gd name="T10" fmla="*/ 4 w 19"/>
                  <a:gd name="T11" fmla="*/ 38 h 60"/>
                  <a:gd name="T12" fmla="*/ 9 w 19"/>
                  <a:gd name="T13" fmla="*/ 22 h 60"/>
                  <a:gd name="T14" fmla="*/ 2 w 19"/>
                  <a:gd name="T15" fmla="*/ 7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60">
                    <a:moveTo>
                      <a:pt x="1" y="7"/>
                    </a:moveTo>
                    <a:cubicBezTo>
                      <a:pt x="4" y="5"/>
                      <a:pt x="10" y="0"/>
                      <a:pt x="14" y="3"/>
                    </a:cubicBezTo>
                    <a:cubicBezTo>
                      <a:pt x="19" y="7"/>
                      <a:pt x="17" y="14"/>
                      <a:pt x="15" y="19"/>
                    </a:cubicBezTo>
                    <a:cubicBezTo>
                      <a:pt x="13" y="26"/>
                      <a:pt x="12" y="33"/>
                      <a:pt x="9" y="40"/>
                    </a:cubicBezTo>
                    <a:cubicBezTo>
                      <a:pt x="6" y="46"/>
                      <a:pt x="4" y="54"/>
                      <a:pt x="1" y="60"/>
                    </a:cubicBezTo>
                    <a:cubicBezTo>
                      <a:pt x="0" y="55"/>
                      <a:pt x="3" y="48"/>
                      <a:pt x="4" y="44"/>
                    </a:cubicBezTo>
                    <a:cubicBezTo>
                      <a:pt x="5" y="38"/>
                      <a:pt x="7" y="32"/>
                      <a:pt x="9" y="25"/>
                    </a:cubicBezTo>
                    <a:cubicBezTo>
                      <a:pt x="10" y="21"/>
                      <a:pt x="13" y="2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8" name="Freeform 1457">
                <a:extLst>
                  <a:ext uri="{FF2B5EF4-FFF2-40B4-BE49-F238E27FC236}">
                    <a16:creationId xmlns:a16="http://schemas.microsoft.com/office/drawing/2014/main" id="{3267D1DB-A756-48E2-AA60-A5CD7B4A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212"/>
                <a:ext cx="42" cy="34"/>
              </a:xfrm>
              <a:custGeom>
                <a:avLst/>
                <a:gdLst>
                  <a:gd name="T0" fmla="*/ 38 w 44"/>
                  <a:gd name="T1" fmla="*/ 11 h 36"/>
                  <a:gd name="T2" fmla="*/ 32 w 44"/>
                  <a:gd name="T3" fmla="*/ 3 h 36"/>
                  <a:gd name="T4" fmla="*/ 24 w 44"/>
                  <a:gd name="T5" fmla="*/ 5 h 36"/>
                  <a:gd name="T6" fmla="*/ 11 w 44"/>
                  <a:gd name="T7" fmla="*/ 14 h 36"/>
                  <a:gd name="T8" fmla="*/ 0 w 44"/>
                  <a:gd name="T9" fmla="*/ 30 h 36"/>
                  <a:gd name="T10" fmla="*/ 23 w 44"/>
                  <a:gd name="T11" fmla="*/ 9 h 36"/>
                  <a:gd name="T12" fmla="*/ 38 w 44"/>
                  <a:gd name="T13" fmla="*/ 1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36">
                    <a:moveTo>
                      <a:pt x="44" y="14"/>
                    </a:moveTo>
                    <a:cubicBezTo>
                      <a:pt x="43" y="10"/>
                      <a:pt x="41" y="6"/>
                      <a:pt x="38" y="3"/>
                    </a:cubicBezTo>
                    <a:cubicBezTo>
                      <a:pt x="34" y="0"/>
                      <a:pt x="30" y="2"/>
                      <a:pt x="27" y="5"/>
                    </a:cubicBezTo>
                    <a:cubicBezTo>
                      <a:pt x="22" y="8"/>
                      <a:pt x="17" y="12"/>
                      <a:pt x="12" y="17"/>
                    </a:cubicBezTo>
                    <a:cubicBezTo>
                      <a:pt x="7" y="23"/>
                      <a:pt x="4" y="30"/>
                      <a:pt x="0" y="36"/>
                    </a:cubicBezTo>
                    <a:cubicBezTo>
                      <a:pt x="6" y="26"/>
                      <a:pt x="14" y="14"/>
                      <a:pt x="26" y="9"/>
                    </a:cubicBezTo>
                    <a:cubicBezTo>
                      <a:pt x="30" y="8"/>
                      <a:pt x="42" y="7"/>
                      <a:pt x="44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9" name="Freeform 1458">
                <a:extLst>
                  <a:ext uri="{FF2B5EF4-FFF2-40B4-BE49-F238E27FC236}">
                    <a16:creationId xmlns:a16="http://schemas.microsoft.com/office/drawing/2014/main" id="{2A0F2BCD-3943-4642-B837-302FC1715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2063"/>
                <a:ext cx="181" cy="141"/>
              </a:xfrm>
              <a:custGeom>
                <a:avLst/>
                <a:gdLst>
                  <a:gd name="T0" fmla="*/ 141 w 189"/>
                  <a:gd name="T1" fmla="*/ 22 h 147"/>
                  <a:gd name="T2" fmla="*/ 118 w 189"/>
                  <a:gd name="T3" fmla="*/ 44 h 147"/>
                  <a:gd name="T4" fmla="*/ 112 w 189"/>
                  <a:gd name="T5" fmla="*/ 47 h 147"/>
                  <a:gd name="T6" fmla="*/ 86 w 189"/>
                  <a:gd name="T7" fmla="*/ 12 h 147"/>
                  <a:gd name="T8" fmla="*/ 53 w 189"/>
                  <a:gd name="T9" fmla="*/ 39 h 147"/>
                  <a:gd name="T10" fmla="*/ 50 w 189"/>
                  <a:gd name="T11" fmla="*/ 42 h 147"/>
                  <a:gd name="T12" fmla="*/ 28 w 189"/>
                  <a:gd name="T13" fmla="*/ 62 h 147"/>
                  <a:gd name="T14" fmla="*/ 4 w 189"/>
                  <a:gd name="T15" fmla="*/ 93 h 147"/>
                  <a:gd name="T16" fmla="*/ 23 w 189"/>
                  <a:gd name="T17" fmla="*/ 87 h 147"/>
                  <a:gd name="T18" fmla="*/ 22 w 189"/>
                  <a:gd name="T19" fmla="*/ 104 h 147"/>
                  <a:gd name="T20" fmla="*/ 86 w 189"/>
                  <a:gd name="T21" fmla="*/ 119 h 147"/>
                  <a:gd name="T22" fmla="*/ 119 w 189"/>
                  <a:gd name="T23" fmla="*/ 79 h 147"/>
                  <a:gd name="T24" fmla="*/ 124 w 189"/>
                  <a:gd name="T25" fmla="*/ 74 h 147"/>
                  <a:gd name="T26" fmla="*/ 137 w 189"/>
                  <a:gd name="T27" fmla="*/ 55 h 147"/>
                  <a:gd name="T28" fmla="*/ 154 w 189"/>
                  <a:gd name="T29" fmla="*/ 29 h 147"/>
                  <a:gd name="T30" fmla="*/ 163 w 189"/>
                  <a:gd name="T31" fmla="*/ 10 h 147"/>
                  <a:gd name="T32" fmla="*/ 141 w 189"/>
                  <a:gd name="T33" fmla="*/ 22 h 1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9" h="147">
                    <a:moveTo>
                      <a:pt x="161" y="25"/>
                    </a:moveTo>
                    <a:cubicBezTo>
                      <a:pt x="153" y="34"/>
                      <a:pt x="144" y="44"/>
                      <a:pt x="134" y="50"/>
                    </a:cubicBezTo>
                    <a:cubicBezTo>
                      <a:pt x="132" y="51"/>
                      <a:pt x="130" y="52"/>
                      <a:pt x="127" y="53"/>
                    </a:cubicBezTo>
                    <a:cubicBezTo>
                      <a:pt x="122" y="30"/>
                      <a:pt x="122" y="1"/>
                      <a:pt x="98" y="12"/>
                    </a:cubicBezTo>
                    <a:cubicBezTo>
                      <a:pt x="87" y="17"/>
                      <a:pt x="73" y="30"/>
                      <a:pt x="59" y="45"/>
                    </a:cubicBezTo>
                    <a:cubicBezTo>
                      <a:pt x="58" y="46"/>
                      <a:pt x="57" y="47"/>
                      <a:pt x="56" y="48"/>
                    </a:cubicBezTo>
                    <a:cubicBezTo>
                      <a:pt x="48" y="55"/>
                      <a:pt x="40" y="64"/>
                      <a:pt x="31" y="71"/>
                    </a:cubicBezTo>
                    <a:cubicBezTo>
                      <a:pt x="25" y="77"/>
                      <a:pt x="0" y="94"/>
                      <a:pt x="4" y="105"/>
                    </a:cubicBezTo>
                    <a:cubicBezTo>
                      <a:pt x="11" y="104"/>
                      <a:pt x="19" y="102"/>
                      <a:pt x="26" y="99"/>
                    </a:cubicBezTo>
                    <a:cubicBezTo>
                      <a:pt x="24" y="107"/>
                      <a:pt x="23" y="113"/>
                      <a:pt x="25" y="118"/>
                    </a:cubicBezTo>
                    <a:cubicBezTo>
                      <a:pt x="36" y="140"/>
                      <a:pt x="68" y="147"/>
                      <a:pt x="98" y="134"/>
                    </a:cubicBezTo>
                    <a:cubicBezTo>
                      <a:pt x="118" y="124"/>
                      <a:pt x="132" y="107"/>
                      <a:pt x="135" y="90"/>
                    </a:cubicBezTo>
                    <a:cubicBezTo>
                      <a:pt x="137" y="87"/>
                      <a:pt x="140" y="85"/>
                      <a:pt x="141" y="83"/>
                    </a:cubicBezTo>
                    <a:cubicBezTo>
                      <a:pt x="148" y="77"/>
                      <a:pt x="151" y="69"/>
                      <a:pt x="156" y="62"/>
                    </a:cubicBezTo>
                    <a:cubicBezTo>
                      <a:pt x="162" y="52"/>
                      <a:pt x="168" y="42"/>
                      <a:pt x="175" y="32"/>
                    </a:cubicBezTo>
                    <a:cubicBezTo>
                      <a:pt x="177" y="29"/>
                      <a:pt x="189" y="15"/>
                      <a:pt x="186" y="10"/>
                    </a:cubicBezTo>
                    <a:cubicBezTo>
                      <a:pt x="180" y="0"/>
                      <a:pt x="164" y="22"/>
                      <a:pt x="161" y="25"/>
                    </a:cubicBezTo>
                    <a:close/>
                  </a:path>
                </a:pathLst>
              </a:custGeom>
              <a:solidFill>
                <a:srgbClr val="BD5C9B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0" name="Freeform 1459">
                <a:extLst>
                  <a:ext uri="{FF2B5EF4-FFF2-40B4-BE49-F238E27FC236}">
                    <a16:creationId xmlns:a16="http://schemas.microsoft.com/office/drawing/2014/main" id="{28E79C9E-6566-45A1-9B8B-E725EB792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144"/>
                <a:ext cx="27" cy="13"/>
              </a:xfrm>
              <a:custGeom>
                <a:avLst/>
                <a:gdLst>
                  <a:gd name="T0" fmla="*/ 0 w 28"/>
                  <a:gd name="T1" fmla="*/ 11 h 14"/>
                  <a:gd name="T2" fmla="*/ 25 w 2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4">
                    <a:moveTo>
                      <a:pt x="0" y="14"/>
                    </a:moveTo>
                    <a:cubicBezTo>
                      <a:pt x="7" y="14"/>
                      <a:pt x="23" y="5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1" name="Freeform 1460">
                <a:extLst>
                  <a:ext uri="{FF2B5EF4-FFF2-40B4-BE49-F238E27FC236}">
                    <a16:creationId xmlns:a16="http://schemas.microsoft.com/office/drawing/2014/main" id="{65153863-E978-4070-9984-3E288C96E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2148"/>
                <a:ext cx="21" cy="11"/>
              </a:xfrm>
              <a:custGeom>
                <a:avLst/>
                <a:gdLst>
                  <a:gd name="T0" fmla="*/ 21 w 21"/>
                  <a:gd name="T1" fmla="*/ 0 h 12"/>
                  <a:gd name="T2" fmla="*/ 0 w 21"/>
                  <a:gd name="T3" fmla="*/ 9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2">
                    <a:moveTo>
                      <a:pt x="21" y="0"/>
                    </a:moveTo>
                    <a:cubicBezTo>
                      <a:pt x="15" y="2"/>
                      <a:pt x="3" y="5"/>
                      <a:pt x="0" y="1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2" name="Freeform 1461">
                <a:extLst>
                  <a:ext uri="{FF2B5EF4-FFF2-40B4-BE49-F238E27FC236}">
                    <a16:creationId xmlns:a16="http://schemas.microsoft.com/office/drawing/2014/main" id="{6F5D96A8-B8EB-4D17-B42A-7494594F3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149"/>
                <a:ext cx="97" cy="45"/>
              </a:xfrm>
              <a:custGeom>
                <a:avLst/>
                <a:gdLst>
                  <a:gd name="T0" fmla="*/ 0 w 101"/>
                  <a:gd name="T1" fmla="*/ 19 h 47"/>
                  <a:gd name="T2" fmla="*/ 16 w 101"/>
                  <a:gd name="T3" fmla="*/ 38 h 47"/>
                  <a:gd name="T4" fmla="*/ 39 w 101"/>
                  <a:gd name="T5" fmla="*/ 40 h 47"/>
                  <a:gd name="T6" fmla="*/ 77 w 101"/>
                  <a:gd name="T7" fmla="*/ 25 h 47"/>
                  <a:gd name="T8" fmla="*/ 87 w 101"/>
                  <a:gd name="T9" fmla="*/ 11 h 47"/>
                  <a:gd name="T10" fmla="*/ 76 w 101"/>
                  <a:gd name="T11" fmla="*/ 13 h 47"/>
                  <a:gd name="T12" fmla="*/ 35 w 101"/>
                  <a:gd name="T13" fmla="*/ 29 h 47"/>
                  <a:gd name="T14" fmla="*/ 14 w 101"/>
                  <a:gd name="T15" fmla="*/ 28 h 47"/>
                  <a:gd name="T16" fmla="*/ 2 w 101"/>
                  <a:gd name="T17" fmla="*/ 2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47">
                    <a:moveTo>
                      <a:pt x="0" y="22"/>
                    </a:moveTo>
                    <a:cubicBezTo>
                      <a:pt x="4" y="32"/>
                      <a:pt x="9" y="40"/>
                      <a:pt x="19" y="44"/>
                    </a:cubicBezTo>
                    <a:cubicBezTo>
                      <a:pt x="27" y="47"/>
                      <a:pt x="36" y="47"/>
                      <a:pt x="45" y="46"/>
                    </a:cubicBezTo>
                    <a:cubicBezTo>
                      <a:pt x="61" y="46"/>
                      <a:pt x="75" y="40"/>
                      <a:pt x="86" y="28"/>
                    </a:cubicBezTo>
                    <a:cubicBezTo>
                      <a:pt x="90" y="24"/>
                      <a:pt x="98" y="18"/>
                      <a:pt x="99" y="12"/>
                    </a:cubicBezTo>
                    <a:cubicBezTo>
                      <a:pt x="101" y="0"/>
                      <a:pt x="89" y="14"/>
                      <a:pt x="85" y="16"/>
                    </a:cubicBezTo>
                    <a:cubicBezTo>
                      <a:pt x="71" y="24"/>
                      <a:pt x="56" y="31"/>
                      <a:pt x="40" y="32"/>
                    </a:cubicBezTo>
                    <a:cubicBezTo>
                      <a:pt x="33" y="33"/>
                      <a:pt x="25" y="33"/>
                      <a:pt x="17" y="31"/>
                    </a:cubicBezTo>
                    <a:cubicBezTo>
                      <a:pt x="13" y="29"/>
                      <a:pt x="5" y="27"/>
                      <a:pt x="2" y="23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3" name="Freeform 1462">
                <a:extLst>
                  <a:ext uri="{FF2B5EF4-FFF2-40B4-BE49-F238E27FC236}">
                    <a16:creationId xmlns:a16="http://schemas.microsoft.com/office/drawing/2014/main" id="{F6F79F08-F4B1-40A4-BACD-CDE49EFE0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138"/>
                <a:ext cx="43" cy="23"/>
              </a:xfrm>
              <a:custGeom>
                <a:avLst/>
                <a:gdLst>
                  <a:gd name="T0" fmla="*/ 2 w 45"/>
                  <a:gd name="T1" fmla="*/ 16 h 24"/>
                  <a:gd name="T2" fmla="*/ 0 w 45"/>
                  <a:gd name="T3" fmla="*/ 21 h 24"/>
                  <a:gd name="T4" fmla="*/ 11 w 45"/>
                  <a:gd name="T5" fmla="*/ 18 h 24"/>
                  <a:gd name="T6" fmla="*/ 18 w 45"/>
                  <a:gd name="T7" fmla="*/ 14 h 24"/>
                  <a:gd name="T8" fmla="*/ 30 w 45"/>
                  <a:gd name="T9" fmla="*/ 9 h 24"/>
                  <a:gd name="T10" fmla="*/ 39 w 45"/>
                  <a:gd name="T11" fmla="*/ 0 h 24"/>
                  <a:gd name="T12" fmla="*/ 30 w 45"/>
                  <a:gd name="T13" fmla="*/ 6 h 24"/>
                  <a:gd name="T14" fmla="*/ 15 w 45"/>
                  <a:gd name="T15" fmla="*/ 12 h 24"/>
                  <a:gd name="T16" fmla="*/ 3 w 45"/>
                  <a:gd name="T17" fmla="*/ 1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24">
                    <a:moveTo>
                      <a:pt x="2" y="19"/>
                    </a:moveTo>
                    <a:cubicBezTo>
                      <a:pt x="1" y="21"/>
                      <a:pt x="1" y="22"/>
                      <a:pt x="0" y="24"/>
                    </a:cubicBezTo>
                    <a:cubicBezTo>
                      <a:pt x="4" y="24"/>
                      <a:pt x="8" y="22"/>
                      <a:pt x="12" y="21"/>
                    </a:cubicBezTo>
                    <a:cubicBezTo>
                      <a:pt x="15" y="20"/>
                      <a:pt x="18" y="18"/>
                      <a:pt x="21" y="17"/>
                    </a:cubicBezTo>
                    <a:cubicBezTo>
                      <a:pt x="26" y="15"/>
                      <a:pt x="30" y="12"/>
                      <a:pt x="34" y="9"/>
                    </a:cubicBezTo>
                    <a:cubicBezTo>
                      <a:pt x="37" y="7"/>
                      <a:pt x="45" y="4"/>
                      <a:pt x="45" y="0"/>
                    </a:cubicBezTo>
                    <a:cubicBezTo>
                      <a:pt x="41" y="0"/>
                      <a:pt x="37" y="4"/>
                      <a:pt x="33" y="6"/>
                    </a:cubicBezTo>
                    <a:cubicBezTo>
                      <a:pt x="28" y="8"/>
                      <a:pt x="23" y="10"/>
                      <a:pt x="18" y="12"/>
                    </a:cubicBezTo>
                    <a:cubicBezTo>
                      <a:pt x="13" y="14"/>
                      <a:pt x="7" y="16"/>
                      <a:pt x="3" y="20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4" name="Freeform 1463">
                <a:extLst>
                  <a:ext uri="{FF2B5EF4-FFF2-40B4-BE49-F238E27FC236}">
                    <a16:creationId xmlns:a16="http://schemas.microsoft.com/office/drawing/2014/main" id="{313A003B-F340-4A04-8424-8066EDC04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169"/>
                <a:ext cx="75" cy="24"/>
              </a:xfrm>
              <a:custGeom>
                <a:avLst/>
                <a:gdLst>
                  <a:gd name="T0" fmla="*/ 0 w 79"/>
                  <a:gd name="T1" fmla="*/ 11 h 25"/>
                  <a:gd name="T2" fmla="*/ 19 w 79"/>
                  <a:gd name="T3" fmla="*/ 20 h 25"/>
                  <a:gd name="T4" fmla="*/ 38 w 79"/>
                  <a:gd name="T5" fmla="*/ 19 h 25"/>
                  <a:gd name="T6" fmla="*/ 67 w 79"/>
                  <a:gd name="T7" fmla="*/ 0 h 25"/>
                  <a:gd name="T8" fmla="*/ 47 w 79"/>
                  <a:gd name="T9" fmla="*/ 12 h 25"/>
                  <a:gd name="T10" fmla="*/ 27 w 79"/>
                  <a:gd name="T11" fmla="*/ 18 h 25"/>
                  <a:gd name="T12" fmla="*/ 0 w 79"/>
                  <a:gd name="T13" fmla="*/ 1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25">
                    <a:moveTo>
                      <a:pt x="0" y="11"/>
                    </a:moveTo>
                    <a:cubicBezTo>
                      <a:pt x="0" y="16"/>
                      <a:pt x="17" y="22"/>
                      <a:pt x="22" y="23"/>
                    </a:cubicBezTo>
                    <a:cubicBezTo>
                      <a:pt x="30" y="25"/>
                      <a:pt x="36" y="24"/>
                      <a:pt x="44" y="22"/>
                    </a:cubicBezTo>
                    <a:cubicBezTo>
                      <a:pt x="59" y="20"/>
                      <a:pt x="68" y="10"/>
                      <a:pt x="79" y="0"/>
                    </a:cubicBezTo>
                    <a:cubicBezTo>
                      <a:pt x="72" y="7"/>
                      <a:pt x="64" y="9"/>
                      <a:pt x="55" y="13"/>
                    </a:cubicBezTo>
                    <a:cubicBezTo>
                      <a:pt x="47" y="16"/>
                      <a:pt x="40" y="20"/>
                      <a:pt x="31" y="21"/>
                    </a:cubicBezTo>
                    <a:cubicBezTo>
                      <a:pt x="21" y="22"/>
                      <a:pt x="7" y="19"/>
                      <a:pt x="0" y="11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5" name="Freeform 1464">
                <a:extLst>
                  <a:ext uri="{FF2B5EF4-FFF2-40B4-BE49-F238E27FC236}">
                    <a16:creationId xmlns:a16="http://schemas.microsoft.com/office/drawing/2014/main" id="{313F48C6-76DE-4A3A-A710-5FC0DDA46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13"/>
                <a:ext cx="29" cy="33"/>
              </a:xfrm>
              <a:custGeom>
                <a:avLst/>
                <a:gdLst>
                  <a:gd name="T0" fmla="*/ 1 w 30"/>
                  <a:gd name="T1" fmla="*/ 31 h 34"/>
                  <a:gd name="T2" fmla="*/ 0 w 30"/>
                  <a:gd name="T3" fmla="*/ 30 h 34"/>
                  <a:gd name="T4" fmla="*/ 9 w 30"/>
                  <a:gd name="T5" fmla="*/ 29 h 34"/>
                  <a:gd name="T6" fmla="*/ 15 w 30"/>
                  <a:gd name="T7" fmla="*/ 20 h 34"/>
                  <a:gd name="T8" fmla="*/ 27 w 30"/>
                  <a:gd name="T9" fmla="*/ 0 h 34"/>
                  <a:gd name="T10" fmla="*/ 15 w 30"/>
                  <a:gd name="T11" fmla="*/ 18 h 34"/>
                  <a:gd name="T12" fmla="*/ 0 w 30"/>
                  <a:gd name="T13" fmla="*/ 3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4">
                    <a:moveTo>
                      <a:pt x="1" y="34"/>
                    </a:moveTo>
                    <a:cubicBezTo>
                      <a:pt x="0" y="34"/>
                      <a:pt x="0" y="34"/>
                      <a:pt x="0" y="33"/>
                    </a:cubicBezTo>
                    <a:cubicBezTo>
                      <a:pt x="3" y="32"/>
                      <a:pt x="6" y="33"/>
                      <a:pt x="9" y="32"/>
                    </a:cubicBezTo>
                    <a:cubicBezTo>
                      <a:pt x="13" y="30"/>
                      <a:pt x="15" y="26"/>
                      <a:pt x="17" y="23"/>
                    </a:cubicBezTo>
                    <a:cubicBezTo>
                      <a:pt x="22" y="15"/>
                      <a:pt x="25" y="8"/>
                      <a:pt x="30" y="0"/>
                    </a:cubicBezTo>
                    <a:cubicBezTo>
                      <a:pt x="25" y="7"/>
                      <a:pt x="19" y="13"/>
                      <a:pt x="15" y="21"/>
                    </a:cubicBezTo>
                    <a:cubicBezTo>
                      <a:pt x="12" y="26"/>
                      <a:pt x="7" y="33"/>
                      <a:pt x="0" y="33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6" name="Freeform 1465">
                <a:extLst>
                  <a:ext uri="{FF2B5EF4-FFF2-40B4-BE49-F238E27FC236}">
                    <a16:creationId xmlns:a16="http://schemas.microsoft.com/office/drawing/2014/main" id="{C89E5891-DD36-483C-9737-C8814C19A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073"/>
                <a:ext cx="51" cy="32"/>
              </a:xfrm>
              <a:custGeom>
                <a:avLst/>
                <a:gdLst>
                  <a:gd name="T0" fmla="*/ 0 w 54"/>
                  <a:gd name="T1" fmla="*/ 28 h 34"/>
                  <a:gd name="T2" fmla="*/ 24 w 54"/>
                  <a:gd name="T3" fmla="*/ 8 h 34"/>
                  <a:gd name="T4" fmla="*/ 39 w 54"/>
                  <a:gd name="T5" fmla="*/ 4 h 34"/>
                  <a:gd name="T6" fmla="*/ 43 w 54"/>
                  <a:gd name="T7" fmla="*/ 16 h 34"/>
                  <a:gd name="T8" fmla="*/ 25 w 54"/>
                  <a:gd name="T9" fmla="*/ 8 h 34"/>
                  <a:gd name="T10" fmla="*/ 4 w 54"/>
                  <a:gd name="T11" fmla="*/ 2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4">
                    <a:moveTo>
                      <a:pt x="0" y="34"/>
                    </a:moveTo>
                    <a:cubicBezTo>
                      <a:pt x="0" y="26"/>
                      <a:pt x="21" y="13"/>
                      <a:pt x="28" y="9"/>
                    </a:cubicBezTo>
                    <a:cubicBezTo>
                      <a:pt x="33" y="5"/>
                      <a:pt x="38" y="0"/>
                      <a:pt x="45" y="4"/>
                    </a:cubicBezTo>
                    <a:cubicBezTo>
                      <a:pt x="50" y="6"/>
                      <a:pt x="54" y="15"/>
                      <a:pt x="52" y="19"/>
                    </a:cubicBezTo>
                    <a:cubicBezTo>
                      <a:pt x="46" y="8"/>
                      <a:pt x="41" y="4"/>
                      <a:pt x="29" y="11"/>
                    </a:cubicBezTo>
                    <a:cubicBezTo>
                      <a:pt x="19" y="16"/>
                      <a:pt x="13" y="25"/>
                      <a:pt x="4" y="30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7" name="Freeform 1466">
                <a:extLst>
                  <a:ext uri="{FF2B5EF4-FFF2-40B4-BE49-F238E27FC236}">
                    <a16:creationId xmlns:a16="http://schemas.microsoft.com/office/drawing/2014/main" id="{1131AECC-2946-455E-B413-88385D25E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117"/>
                <a:ext cx="39" cy="35"/>
              </a:xfrm>
              <a:custGeom>
                <a:avLst/>
                <a:gdLst>
                  <a:gd name="T0" fmla="*/ 0 w 41"/>
                  <a:gd name="T1" fmla="*/ 31 h 37"/>
                  <a:gd name="T2" fmla="*/ 5 w 41"/>
                  <a:gd name="T3" fmla="*/ 26 h 37"/>
                  <a:gd name="T4" fmla="*/ 10 w 41"/>
                  <a:gd name="T5" fmla="*/ 24 h 37"/>
                  <a:gd name="T6" fmla="*/ 15 w 41"/>
                  <a:gd name="T7" fmla="*/ 17 h 37"/>
                  <a:gd name="T8" fmla="*/ 26 w 41"/>
                  <a:gd name="T9" fmla="*/ 9 h 37"/>
                  <a:gd name="T10" fmla="*/ 31 w 41"/>
                  <a:gd name="T11" fmla="*/ 3 h 37"/>
                  <a:gd name="T12" fmla="*/ 35 w 41"/>
                  <a:gd name="T13" fmla="*/ 0 h 37"/>
                  <a:gd name="T14" fmla="*/ 31 w 41"/>
                  <a:gd name="T15" fmla="*/ 4 h 37"/>
                  <a:gd name="T16" fmla="*/ 29 w 41"/>
                  <a:gd name="T17" fmla="*/ 9 h 37"/>
                  <a:gd name="T18" fmla="*/ 20 w 41"/>
                  <a:gd name="T19" fmla="*/ 17 h 37"/>
                  <a:gd name="T20" fmla="*/ 10 w 41"/>
                  <a:gd name="T21" fmla="*/ 26 h 37"/>
                  <a:gd name="T22" fmla="*/ 1 w 41"/>
                  <a:gd name="T23" fmla="*/ 30 h 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37">
                    <a:moveTo>
                      <a:pt x="0" y="37"/>
                    </a:moveTo>
                    <a:cubicBezTo>
                      <a:pt x="2" y="36"/>
                      <a:pt x="4" y="33"/>
                      <a:pt x="5" y="32"/>
                    </a:cubicBezTo>
                    <a:cubicBezTo>
                      <a:pt x="7" y="30"/>
                      <a:pt x="8" y="29"/>
                      <a:pt x="10" y="27"/>
                    </a:cubicBezTo>
                    <a:cubicBezTo>
                      <a:pt x="13" y="24"/>
                      <a:pt x="16" y="22"/>
                      <a:pt x="18" y="20"/>
                    </a:cubicBezTo>
                    <a:cubicBezTo>
                      <a:pt x="22" y="16"/>
                      <a:pt x="25" y="12"/>
                      <a:pt x="29" y="9"/>
                    </a:cubicBezTo>
                    <a:cubicBezTo>
                      <a:pt x="32" y="7"/>
                      <a:pt x="34" y="5"/>
                      <a:pt x="37" y="3"/>
                    </a:cubicBezTo>
                    <a:cubicBezTo>
                      <a:pt x="38" y="2"/>
                      <a:pt x="40" y="1"/>
                      <a:pt x="41" y="0"/>
                    </a:cubicBezTo>
                    <a:cubicBezTo>
                      <a:pt x="40" y="1"/>
                      <a:pt x="38" y="3"/>
                      <a:pt x="37" y="4"/>
                    </a:cubicBezTo>
                    <a:cubicBezTo>
                      <a:pt x="36" y="6"/>
                      <a:pt x="35" y="7"/>
                      <a:pt x="34" y="9"/>
                    </a:cubicBezTo>
                    <a:cubicBezTo>
                      <a:pt x="30" y="13"/>
                      <a:pt x="26" y="16"/>
                      <a:pt x="23" y="20"/>
                    </a:cubicBezTo>
                    <a:cubicBezTo>
                      <a:pt x="19" y="24"/>
                      <a:pt x="15" y="28"/>
                      <a:pt x="10" y="31"/>
                    </a:cubicBezTo>
                    <a:cubicBezTo>
                      <a:pt x="8" y="33"/>
                      <a:pt x="4" y="34"/>
                      <a:pt x="1" y="36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8" name="Freeform 1467">
                <a:extLst>
                  <a:ext uri="{FF2B5EF4-FFF2-40B4-BE49-F238E27FC236}">
                    <a16:creationId xmlns:a16="http://schemas.microsoft.com/office/drawing/2014/main" id="{33208F8B-816C-433D-B5EE-7F897CB5C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2218"/>
                <a:ext cx="139" cy="176"/>
              </a:xfrm>
              <a:custGeom>
                <a:avLst/>
                <a:gdLst>
                  <a:gd name="T0" fmla="*/ 106 w 146"/>
                  <a:gd name="T1" fmla="*/ 28 h 184"/>
                  <a:gd name="T2" fmla="*/ 93 w 146"/>
                  <a:gd name="T3" fmla="*/ 55 h 184"/>
                  <a:gd name="T4" fmla="*/ 89 w 146"/>
                  <a:gd name="T5" fmla="*/ 60 h 184"/>
                  <a:gd name="T6" fmla="*/ 51 w 146"/>
                  <a:gd name="T7" fmla="*/ 36 h 184"/>
                  <a:gd name="T8" fmla="*/ 31 w 146"/>
                  <a:gd name="T9" fmla="*/ 76 h 184"/>
                  <a:gd name="T10" fmla="*/ 30 w 146"/>
                  <a:gd name="T11" fmla="*/ 78 h 184"/>
                  <a:gd name="T12" fmla="*/ 18 w 146"/>
                  <a:gd name="T13" fmla="*/ 106 h 184"/>
                  <a:gd name="T14" fmla="*/ 8 w 146"/>
                  <a:gd name="T15" fmla="*/ 143 h 184"/>
                  <a:gd name="T16" fmla="*/ 23 w 146"/>
                  <a:gd name="T17" fmla="*/ 131 h 184"/>
                  <a:gd name="T18" fmla="*/ 28 w 146"/>
                  <a:gd name="T19" fmla="*/ 146 h 184"/>
                  <a:gd name="T20" fmla="*/ 90 w 146"/>
                  <a:gd name="T21" fmla="*/ 136 h 184"/>
                  <a:gd name="T22" fmla="*/ 106 w 146"/>
                  <a:gd name="T23" fmla="*/ 88 h 184"/>
                  <a:gd name="T24" fmla="*/ 109 w 146"/>
                  <a:gd name="T25" fmla="*/ 79 h 184"/>
                  <a:gd name="T26" fmla="*/ 115 w 146"/>
                  <a:gd name="T27" fmla="*/ 58 h 184"/>
                  <a:gd name="T28" fmla="*/ 120 w 146"/>
                  <a:gd name="T29" fmla="*/ 29 h 184"/>
                  <a:gd name="T30" fmla="*/ 122 w 146"/>
                  <a:gd name="T31" fmla="*/ 7 h 184"/>
                  <a:gd name="T32" fmla="*/ 106 w 146"/>
                  <a:gd name="T33" fmla="*/ 28 h 1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6" h="184">
                    <a:moveTo>
                      <a:pt x="123" y="31"/>
                    </a:moveTo>
                    <a:cubicBezTo>
                      <a:pt x="120" y="41"/>
                      <a:pt x="115" y="54"/>
                      <a:pt x="108" y="64"/>
                    </a:cubicBezTo>
                    <a:cubicBezTo>
                      <a:pt x="107" y="66"/>
                      <a:pt x="105" y="67"/>
                      <a:pt x="103" y="69"/>
                    </a:cubicBezTo>
                    <a:cubicBezTo>
                      <a:pt x="90" y="49"/>
                      <a:pt x="78" y="23"/>
                      <a:pt x="60" y="42"/>
                    </a:cubicBezTo>
                    <a:cubicBezTo>
                      <a:pt x="52" y="50"/>
                      <a:pt x="43" y="68"/>
                      <a:pt x="37" y="87"/>
                    </a:cubicBezTo>
                    <a:cubicBezTo>
                      <a:pt x="36" y="88"/>
                      <a:pt x="35" y="89"/>
                      <a:pt x="35" y="90"/>
                    </a:cubicBezTo>
                    <a:cubicBezTo>
                      <a:pt x="30" y="100"/>
                      <a:pt x="26" y="111"/>
                      <a:pt x="21" y="121"/>
                    </a:cubicBezTo>
                    <a:cubicBezTo>
                      <a:pt x="16" y="129"/>
                      <a:pt x="0" y="154"/>
                      <a:pt x="8" y="163"/>
                    </a:cubicBezTo>
                    <a:cubicBezTo>
                      <a:pt x="14" y="159"/>
                      <a:pt x="20" y="155"/>
                      <a:pt x="26" y="149"/>
                    </a:cubicBezTo>
                    <a:cubicBezTo>
                      <a:pt x="27" y="157"/>
                      <a:pt x="29" y="163"/>
                      <a:pt x="32" y="167"/>
                    </a:cubicBezTo>
                    <a:cubicBezTo>
                      <a:pt x="50" y="184"/>
                      <a:pt x="83" y="178"/>
                      <a:pt x="105" y="155"/>
                    </a:cubicBezTo>
                    <a:cubicBezTo>
                      <a:pt x="121" y="138"/>
                      <a:pt x="127" y="117"/>
                      <a:pt x="123" y="100"/>
                    </a:cubicBezTo>
                    <a:cubicBezTo>
                      <a:pt x="125" y="97"/>
                      <a:pt x="126" y="94"/>
                      <a:pt x="127" y="91"/>
                    </a:cubicBezTo>
                    <a:cubicBezTo>
                      <a:pt x="131" y="83"/>
                      <a:pt x="131" y="75"/>
                      <a:pt x="133" y="67"/>
                    </a:cubicBezTo>
                    <a:cubicBezTo>
                      <a:pt x="135" y="55"/>
                      <a:pt x="137" y="43"/>
                      <a:pt x="139" y="32"/>
                    </a:cubicBezTo>
                    <a:cubicBezTo>
                      <a:pt x="140" y="28"/>
                      <a:pt x="146" y="11"/>
                      <a:pt x="141" y="7"/>
                    </a:cubicBezTo>
                    <a:cubicBezTo>
                      <a:pt x="132" y="0"/>
                      <a:pt x="125" y="26"/>
                      <a:pt x="123" y="31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9" name="Freeform 1468">
                <a:extLst>
                  <a:ext uri="{FF2B5EF4-FFF2-40B4-BE49-F238E27FC236}">
                    <a16:creationId xmlns:a16="http://schemas.microsoft.com/office/drawing/2014/main" id="{95FF7D17-23B7-4F43-A3C2-714535540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337"/>
                <a:ext cx="19" cy="22"/>
              </a:xfrm>
              <a:custGeom>
                <a:avLst/>
                <a:gdLst>
                  <a:gd name="T0" fmla="*/ 0 w 20"/>
                  <a:gd name="T1" fmla="*/ 20 h 23"/>
                  <a:gd name="T2" fmla="*/ 17 w 20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3">
                    <a:moveTo>
                      <a:pt x="0" y="23"/>
                    </a:moveTo>
                    <a:cubicBezTo>
                      <a:pt x="6" y="20"/>
                      <a:pt x="18" y="7"/>
                      <a:pt x="2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0" name="Freeform 1469">
                <a:extLst>
                  <a:ext uri="{FF2B5EF4-FFF2-40B4-BE49-F238E27FC236}">
                    <a16:creationId xmlns:a16="http://schemas.microsoft.com/office/drawing/2014/main" id="{FFA380AD-E083-4DA4-B911-7FFD2B3C8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311"/>
                <a:ext cx="14" cy="19"/>
              </a:xfrm>
              <a:custGeom>
                <a:avLst/>
                <a:gdLst>
                  <a:gd name="T0" fmla="*/ 12 w 15"/>
                  <a:gd name="T1" fmla="*/ 0 h 19"/>
                  <a:gd name="T2" fmla="*/ 0 w 15"/>
                  <a:gd name="T3" fmla="*/ 19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9">
                    <a:moveTo>
                      <a:pt x="15" y="0"/>
                    </a:moveTo>
                    <a:cubicBezTo>
                      <a:pt x="10" y="4"/>
                      <a:pt x="0" y="12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1" name="Freeform 1470">
                <a:extLst>
                  <a:ext uri="{FF2B5EF4-FFF2-40B4-BE49-F238E27FC236}">
                    <a16:creationId xmlns:a16="http://schemas.microsoft.com/office/drawing/2014/main" id="{5A193B1E-E470-4551-8050-0B7733747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314"/>
                <a:ext cx="86" cy="69"/>
              </a:xfrm>
              <a:custGeom>
                <a:avLst/>
                <a:gdLst>
                  <a:gd name="T0" fmla="*/ 0 w 90"/>
                  <a:gd name="T1" fmla="*/ 52 h 72"/>
                  <a:gd name="T2" fmla="*/ 23 w 90"/>
                  <a:gd name="T3" fmla="*/ 63 h 72"/>
                  <a:gd name="T4" fmla="*/ 45 w 90"/>
                  <a:gd name="T5" fmla="*/ 56 h 72"/>
                  <a:gd name="T6" fmla="*/ 72 w 90"/>
                  <a:gd name="T7" fmla="*/ 29 h 72"/>
                  <a:gd name="T8" fmla="*/ 76 w 90"/>
                  <a:gd name="T9" fmla="*/ 12 h 72"/>
                  <a:gd name="T10" fmla="*/ 68 w 90"/>
                  <a:gd name="T11" fmla="*/ 18 h 72"/>
                  <a:gd name="T12" fmla="*/ 35 w 90"/>
                  <a:gd name="T13" fmla="*/ 47 h 72"/>
                  <a:gd name="T14" fmla="*/ 17 w 90"/>
                  <a:gd name="T15" fmla="*/ 54 h 72"/>
                  <a:gd name="T16" fmla="*/ 2 w 90"/>
                  <a:gd name="T17" fmla="*/ 53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72">
                    <a:moveTo>
                      <a:pt x="0" y="58"/>
                    </a:moveTo>
                    <a:cubicBezTo>
                      <a:pt x="7" y="66"/>
                      <a:pt x="15" y="72"/>
                      <a:pt x="26" y="72"/>
                    </a:cubicBezTo>
                    <a:cubicBezTo>
                      <a:pt x="35" y="72"/>
                      <a:pt x="43" y="68"/>
                      <a:pt x="51" y="64"/>
                    </a:cubicBezTo>
                    <a:cubicBezTo>
                      <a:pt x="66" y="57"/>
                      <a:pt x="76" y="47"/>
                      <a:pt x="82" y="32"/>
                    </a:cubicBezTo>
                    <a:cubicBezTo>
                      <a:pt x="84" y="26"/>
                      <a:pt x="90" y="18"/>
                      <a:pt x="88" y="12"/>
                    </a:cubicBezTo>
                    <a:cubicBezTo>
                      <a:pt x="86" y="0"/>
                      <a:pt x="80" y="18"/>
                      <a:pt x="77" y="21"/>
                    </a:cubicBezTo>
                    <a:cubicBezTo>
                      <a:pt x="67" y="34"/>
                      <a:pt x="56" y="45"/>
                      <a:pt x="41" y="53"/>
                    </a:cubicBezTo>
                    <a:cubicBezTo>
                      <a:pt x="35" y="56"/>
                      <a:pt x="27" y="59"/>
                      <a:pt x="20" y="60"/>
                    </a:cubicBezTo>
                    <a:cubicBezTo>
                      <a:pt x="15" y="60"/>
                      <a:pt x="6" y="61"/>
                      <a:pt x="2" y="59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2" name="Freeform 1471">
                <a:extLst>
                  <a:ext uri="{FF2B5EF4-FFF2-40B4-BE49-F238E27FC236}">
                    <a16:creationId xmlns:a16="http://schemas.microsoft.com/office/drawing/2014/main" id="{023AB397-2EE2-43CE-A773-E29A1D474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226"/>
                <a:ext cx="29" cy="91"/>
              </a:xfrm>
              <a:custGeom>
                <a:avLst/>
                <a:gdLst>
                  <a:gd name="T0" fmla="*/ 1 w 30"/>
                  <a:gd name="T1" fmla="*/ 83 h 95"/>
                  <a:gd name="T2" fmla="*/ 9 w 30"/>
                  <a:gd name="T3" fmla="*/ 77 h 95"/>
                  <a:gd name="T4" fmla="*/ 15 w 30"/>
                  <a:gd name="T5" fmla="*/ 70 h 95"/>
                  <a:gd name="T6" fmla="*/ 17 w 30"/>
                  <a:gd name="T7" fmla="*/ 46 h 95"/>
                  <a:gd name="T8" fmla="*/ 21 w 30"/>
                  <a:gd name="T9" fmla="*/ 23 h 95"/>
                  <a:gd name="T10" fmla="*/ 24 w 30"/>
                  <a:gd name="T11" fmla="*/ 11 h 95"/>
                  <a:gd name="T12" fmla="*/ 26 w 30"/>
                  <a:gd name="T13" fmla="*/ 0 h 95"/>
                  <a:gd name="T14" fmla="*/ 20 w 30"/>
                  <a:gd name="T15" fmla="*/ 18 h 95"/>
                  <a:gd name="T16" fmla="*/ 15 w 30"/>
                  <a:gd name="T17" fmla="*/ 45 h 95"/>
                  <a:gd name="T18" fmla="*/ 0 w 30"/>
                  <a:gd name="T19" fmla="*/ 83 h 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95">
                    <a:moveTo>
                      <a:pt x="1" y="95"/>
                    </a:moveTo>
                    <a:cubicBezTo>
                      <a:pt x="1" y="92"/>
                      <a:pt x="7" y="91"/>
                      <a:pt x="9" y="88"/>
                    </a:cubicBezTo>
                    <a:cubicBezTo>
                      <a:pt x="12" y="85"/>
                      <a:pt x="14" y="83"/>
                      <a:pt x="15" y="79"/>
                    </a:cubicBezTo>
                    <a:cubicBezTo>
                      <a:pt x="17" y="70"/>
                      <a:pt x="17" y="61"/>
                      <a:pt x="20" y="52"/>
                    </a:cubicBezTo>
                    <a:cubicBezTo>
                      <a:pt x="23" y="44"/>
                      <a:pt x="22" y="35"/>
                      <a:pt x="24" y="26"/>
                    </a:cubicBezTo>
                    <a:cubicBezTo>
                      <a:pt x="25" y="21"/>
                      <a:pt x="26" y="16"/>
                      <a:pt x="27" y="11"/>
                    </a:cubicBezTo>
                    <a:cubicBezTo>
                      <a:pt x="28" y="7"/>
                      <a:pt x="30" y="3"/>
                      <a:pt x="29" y="0"/>
                    </a:cubicBezTo>
                    <a:cubicBezTo>
                      <a:pt x="25" y="6"/>
                      <a:pt x="24" y="14"/>
                      <a:pt x="23" y="21"/>
                    </a:cubicBezTo>
                    <a:cubicBezTo>
                      <a:pt x="22" y="31"/>
                      <a:pt x="20" y="41"/>
                      <a:pt x="17" y="51"/>
                    </a:cubicBezTo>
                    <a:cubicBezTo>
                      <a:pt x="12" y="66"/>
                      <a:pt x="6" y="81"/>
                      <a:pt x="0" y="9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3" name="Freeform 1472">
                <a:extLst>
                  <a:ext uri="{FF2B5EF4-FFF2-40B4-BE49-F238E27FC236}">
                    <a16:creationId xmlns:a16="http://schemas.microsoft.com/office/drawing/2014/main" id="{49C32570-CBA9-476D-B6F8-26D2283FE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2333"/>
                <a:ext cx="34" cy="37"/>
              </a:xfrm>
              <a:custGeom>
                <a:avLst/>
                <a:gdLst>
                  <a:gd name="T0" fmla="*/ 1 w 35"/>
                  <a:gd name="T1" fmla="*/ 28 h 39"/>
                  <a:gd name="T2" fmla="*/ 1 w 35"/>
                  <a:gd name="T3" fmla="*/ 33 h 39"/>
                  <a:gd name="T4" fmla="*/ 10 w 35"/>
                  <a:gd name="T5" fmla="*/ 27 h 39"/>
                  <a:gd name="T6" fmla="*/ 17 w 35"/>
                  <a:gd name="T7" fmla="*/ 22 h 39"/>
                  <a:gd name="T8" fmla="*/ 24 w 35"/>
                  <a:gd name="T9" fmla="*/ 10 h 39"/>
                  <a:gd name="T10" fmla="*/ 31 w 35"/>
                  <a:gd name="T11" fmla="*/ 0 h 39"/>
                  <a:gd name="T12" fmla="*/ 21 w 35"/>
                  <a:gd name="T13" fmla="*/ 9 h 39"/>
                  <a:gd name="T14" fmla="*/ 13 w 35"/>
                  <a:gd name="T15" fmla="*/ 18 h 39"/>
                  <a:gd name="T16" fmla="*/ 1 w 35"/>
                  <a:gd name="T17" fmla="*/ 2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39">
                    <a:moveTo>
                      <a:pt x="1" y="34"/>
                    </a:moveTo>
                    <a:cubicBezTo>
                      <a:pt x="1" y="36"/>
                      <a:pt x="0" y="37"/>
                      <a:pt x="1" y="39"/>
                    </a:cubicBezTo>
                    <a:cubicBezTo>
                      <a:pt x="4" y="38"/>
                      <a:pt x="7" y="34"/>
                      <a:pt x="10" y="32"/>
                    </a:cubicBezTo>
                    <a:cubicBezTo>
                      <a:pt x="13" y="30"/>
                      <a:pt x="15" y="27"/>
                      <a:pt x="18" y="25"/>
                    </a:cubicBezTo>
                    <a:cubicBezTo>
                      <a:pt x="21" y="21"/>
                      <a:pt x="24" y="17"/>
                      <a:pt x="27" y="13"/>
                    </a:cubicBezTo>
                    <a:cubicBezTo>
                      <a:pt x="29" y="10"/>
                      <a:pt x="35" y="4"/>
                      <a:pt x="34" y="0"/>
                    </a:cubicBezTo>
                    <a:cubicBezTo>
                      <a:pt x="30" y="2"/>
                      <a:pt x="27" y="7"/>
                      <a:pt x="24" y="10"/>
                    </a:cubicBezTo>
                    <a:cubicBezTo>
                      <a:pt x="21" y="14"/>
                      <a:pt x="17" y="18"/>
                      <a:pt x="13" y="21"/>
                    </a:cubicBezTo>
                    <a:cubicBezTo>
                      <a:pt x="9" y="25"/>
                      <a:pt x="4" y="30"/>
                      <a:pt x="1" y="34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4" name="Freeform 1473">
                <a:extLst>
                  <a:ext uri="{FF2B5EF4-FFF2-40B4-BE49-F238E27FC236}">
                    <a16:creationId xmlns:a16="http://schemas.microsoft.com/office/drawing/2014/main" id="{70B5C43E-ACC9-4CD9-B05D-60813EDE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339"/>
                <a:ext cx="65" cy="42"/>
              </a:xfrm>
              <a:custGeom>
                <a:avLst/>
                <a:gdLst>
                  <a:gd name="T0" fmla="*/ 0 w 68"/>
                  <a:gd name="T1" fmla="*/ 33 h 44"/>
                  <a:gd name="T2" fmla="*/ 21 w 68"/>
                  <a:gd name="T3" fmla="*/ 36 h 44"/>
                  <a:gd name="T4" fmla="*/ 38 w 68"/>
                  <a:gd name="T5" fmla="*/ 30 h 44"/>
                  <a:gd name="T6" fmla="*/ 59 w 68"/>
                  <a:gd name="T7" fmla="*/ 0 h 44"/>
                  <a:gd name="T8" fmla="*/ 45 w 68"/>
                  <a:gd name="T9" fmla="*/ 17 h 44"/>
                  <a:gd name="T10" fmla="*/ 29 w 68"/>
                  <a:gd name="T11" fmla="*/ 32 h 44"/>
                  <a:gd name="T12" fmla="*/ 0 w 68"/>
                  <a:gd name="T13" fmla="*/ 3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4">
                    <a:moveTo>
                      <a:pt x="0" y="39"/>
                    </a:moveTo>
                    <a:cubicBezTo>
                      <a:pt x="1" y="44"/>
                      <a:pt x="20" y="43"/>
                      <a:pt x="24" y="42"/>
                    </a:cubicBezTo>
                    <a:cubicBezTo>
                      <a:pt x="32" y="41"/>
                      <a:pt x="38" y="37"/>
                      <a:pt x="44" y="33"/>
                    </a:cubicBezTo>
                    <a:cubicBezTo>
                      <a:pt x="57" y="25"/>
                      <a:pt x="62" y="13"/>
                      <a:pt x="68" y="0"/>
                    </a:cubicBezTo>
                    <a:cubicBezTo>
                      <a:pt x="64" y="8"/>
                      <a:pt x="58" y="14"/>
                      <a:pt x="51" y="20"/>
                    </a:cubicBezTo>
                    <a:cubicBezTo>
                      <a:pt x="45" y="26"/>
                      <a:pt x="39" y="32"/>
                      <a:pt x="32" y="37"/>
                    </a:cubicBezTo>
                    <a:cubicBezTo>
                      <a:pt x="23" y="42"/>
                      <a:pt x="9" y="44"/>
                      <a:pt x="0" y="39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5" name="Freeform 1474">
                <a:extLst>
                  <a:ext uri="{FF2B5EF4-FFF2-40B4-BE49-F238E27FC236}">
                    <a16:creationId xmlns:a16="http://schemas.microsoft.com/office/drawing/2014/main" id="{F5605666-0531-4842-B64C-85C56B867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273"/>
                <a:ext cx="15" cy="41"/>
              </a:xfrm>
              <a:custGeom>
                <a:avLst/>
                <a:gdLst>
                  <a:gd name="T0" fmla="*/ 2 w 16"/>
                  <a:gd name="T1" fmla="*/ 36 h 43"/>
                  <a:gd name="T2" fmla="*/ 1 w 16"/>
                  <a:gd name="T3" fmla="*/ 36 h 43"/>
                  <a:gd name="T4" fmla="*/ 8 w 16"/>
                  <a:gd name="T5" fmla="*/ 31 h 43"/>
                  <a:gd name="T6" fmla="*/ 10 w 16"/>
                  <a:gd name="T7" fmla="*/ 23 h 43"/>
                  <a:gd name="T8" fmla="*/ 13 w 16"/>
                  <a:gd name="T9" fmla="*/ 0 h 43"/>
                  <a:gd name="T10" fmla="*/ 8 w 16"/>
                  <a:gd name="T11" fmla="*/ 22 h 43"/>
                  <a:gd name="T12" fmla="*/ 0 w 16"/>
                  <a:gd name="T13" fmla="*/ 35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43">
                    <a:moveTo>
                      <a:pt x="2" y="42"/>
                    </a:moveTo>
                    <a:cubicBezTo>
                      <a:pt x="1" y="42"/>
                      <a:pt x="1" y="43"/>
                      <a:pt x="1" y="42"/>
                    </a:cubicBezTo>
                    <a:cubicBezTo>
                      <a:pt x="3" y="40"/>
                      <a:pt x="6" y="39"/>
                      <a:pt x="8" y="37"/>
                    </a:cubicBezTo>
                    <a:cubicBezTo>
                      <a:pt x="11" y="34"/>
                      <a:pt x="12" y="30"/>
                      <a:pt x="13" y="26"/>
                    </a:cubicBezTo>
                    <a:cubicBezTo>
                      <a:pt x="14" y="17"/>
                      <a:pt x="15" y="9"/>
                      <a:pt x="16" y="0"/>
                    </a:cubicBezTo>
                    <a:cubicBezTo>
                      <a:pt x="14" y="9"/>
                      <a:pt x="11" y="16"/>
                      <a:pt x="10" y="25"/>
                    </a:cubicBezTo>
                    <a:cubicBezTo>
                      <a:pt x="9" y="31"/>
                      <a:pt x="7" y="39"/>
                      <a:pt x="0" y="4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6" name="Freeform 1475">
                <a:extLst>
                  <a:ext uri="{FF2B5EF4-FFF2-40B4-BE49-F238E27FC236}">
                    <a16:creationId xmlns:a16="http://schemas.microsoft.com/office/drawing/2014/main" id="{15D1AD38-2440-4951-BFA4-F210E23BE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254"/>
                <a:ext cx="44" cy="44"/>
              </a:xfrm>
              <a:custGeom>
                <a:avLst/>
                <a:gdLst>
                  <a:gd name="T0" fmla="*/ 3 w 46"/>
                  <a:gd name="T1" fmla="*/ 40 h 46"/>
                  <a:gd name="T2" fmla="*/ 16 w 46"/>
                  <a:gd name="T3" fmla="*/ 11 h 46"/>
                  <a:gd name="T4" fmla="*/ 30 w 46"/>
                  <a:gd name="T5" fmla="*/ 0 h 46"/>
                  <a:gd name="T6" fmla="*/ 40 w 46"/>
                  <a:gd name="T7" fmla="*/ 11 h 46"/>
                  <a:gd name="T8" fmla="*/ 18 w 46"/>
                  <a:gd name="T9" fmla="*/ 11 h 46"/>
                  <a:gd name="T10" fmla="*/ 5 w 46"/>
                  <a:gd name="T11" fmla="*/ 35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3" y="46"/>
                    </a:moveTo>
                    <a:cubicBezTo>
                      <a:pt x="0" y="38"/>
                      <a:pt x="14" y="18"/>
                      <a:pt x="19" y="12"/>
                    </a:cubicBezTo>
                    <a:cubicBezTo>
                      <a:pt x="23" y="7"/>
                      <a:pt x="26" y="0"/>
                      <a:pt x="33" y="0"/>
                    </a:cubicBezTo>
                    <a:cubicBezTo>
                      <a:pt x="38" y="1"/>
                      <a:pt x="45" y="7"/>
                      <a:pt x="46" y="12"/>
                    </a:cubicBezTo>
                    <a:cubicBezTo>
                      <a:pt x="36" y="4"/>
                      <a:pt x="29" y="2"/>
                      <a:pt x="21" y="13"/>
                    </a:cubicBezTo>
                    <a:cubicBezTo>
                      <a:pt x="14" y="22"/>
                      <a:pt x="11" y="32"/>
                      <a:pt x="5" y="4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7" name="Freeform 1476">
                <a:extLst>
                  <a:ext uri="{FF2B5EF4-FFF2-40B4-BE49-F238E27FC236}">
                    <a16:creationId xmlns:a16="http://schemas.microsoft.com/office/drawing/2014/main" id="{845A52EE-5F62-4121-955D-760180643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2312"/>
                <a:ext cx="23" cy="48"/>
              </a:xfrm>
              <a:custGeom>
                <a:avLst/>
                <a:gdLst>
                  <a:gd name="T0" fmla="*/ 0 w 24"/>
                  <a:gd name="T1" fmla="*/ 44 h 50"/>
                  <a:gd name="T2" fmla="*/ 3 w 24"/>
                  <a:gd name="T3" fmla="*/ 37 h 50"/>
                  <a:gd name="T4" fmla="*/ 5 w 24"/>
                  <a:gd name="T5" fmla="*/ 34 h 50"/>
                  <a:gd name="T6" fmla="*/ 10 w 24"/>
                  <a:gd name="T7" fmla="*/ 24 h 50"/>
                  <a:gd name="T8" fmla="*/ 14 w 24"/>
                  <a:gd name="T9" fmla="*/ 12 h 50"/>
                  <a:gd name="T10" fmla="*/ 18 w 24"/>
                  <a:gd name="T11" fmla="*/ 4 h 50"/>
                  <a:gd name="T12" fmla="*/ 20 w 24"/>
                  <a:gd name="T13" fmla="*/ 0 h 50"/>
                  <a:gd name="T14" fmla="*/ 19 w 24"/>
                  <a:gd name="T15" fmla="*/ 5 h 50"/>
                  <a:gd name="T16" fmla="*/ 18 w 24"/>
                  <a:gd name="T17" fmla="*/ 11 h 50"/>
                  <a:gd name="T18" fmla="*/ 12 w 24"/>
                  <a:gd name="T19" fmla="*/ 23 h 50"/>
                  <a:gd name="T20" fmla="*/ 7 w 24"/>
                  <a:gd name="T21" fmla="*/ 35 h 50"/>
                  <a:gd name="T22" fmla="*/ 1 w 24"/>
                  <a:gd name="T23" fmla="*/ 43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" h="50">
                    <a:moveTo>
                      <a:pt x="0" y="50"/>
                    </a:moveTo>
                    <a:cubicBezTo>
                      <a:pt x="1" y="48"/>
                      <a:pt x="2" y="45"/>
                      <a:pt x="3" y="43"/>
                    </a:cubicBezTo>
                    <a:cubicBezTo>
                      <a:pt x="3" y="41"/>
                      <a:pt x="4" y="39"/>
                      <a:pt x="5" y="37"/>
                    </a:cubicBezTo>
                    <a:cubicBezTo>
                      <a:pt x="7" y="33"/>
                      <a:pt x="9" y="30"/>
                      <a:pt x="10" y="27"/>
                    </a:cubicBezTo>
                    <a:cubicBezTo>
                      <a:pt x="12" y="22"/>
                      <a:pt x="14" y="17"/>
                      <a:pt x="17" y="13"/>
                    </a:cubicBezTo>
                    <a:cubicBezTo>
                      <a:pt x="18" y="10"/>
                      <a:pt x="20" y="7"/>
                      <a:pt x="21" y="4"/>
                    </a:cubicBezTo>
                    <a:cubicBezTo>
                      <a:pt x="22" y="3"/>
                      <a:pt x="23" y="2"/>
                      <a:pt x="23" y="0"/>
                    </a:cubicBezTo>
                    <a:cubicBezTo>
                      <a:pt x="24" y="1"/>
                      <a:pt x="23" y="4"/>
                      <a:pt x="22" y="5"/>
                    </a:cubicBezTo>
                    <a:cubicBezTo>
                      <a:pt x="22" y="7"/>
                      <a:pt x="21" y="9"/>
                      <a:pt x="21" y="11"/>
                    </a:cubicBezTo>
                    <a:cubicBezTo>
                      <a:pt x="19" y="16"/>
                      <a:pt x="17" y="21"/>
                      <a:pt x="14" y="26"/>
                    </a:cubicBezTo>
                    <a:cubicBezTo>
                      <a:pt x="12" y="31"/>
                      <a:pt x="10" y="36"/>
                      <a:pt x="7" y="40"/>
                    </a:cubicBezTo>
                    <a:cubicBezTo>
                      <a:pt x="5" y="43"/>
                      <a:pt x="2" y="46"/>
                      <a:pt x="1" y="4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8" name="Freeform 1477">
                <a:extLst>
                  <a:ext uri="{FF2B5EF4-FFF2-40B4-BE49-F238E27FC236}">
                    <a16:creationId xmlns:a16="http://schemas.microsoft.com/office/drawing/2014/main" id="{A9CC57E0-CDA7-4377-B9EA-746FB1AEE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096"/>
                <a:ext cx="110" cy="190"/>
              </a:xfrm>
              <a:custGeom>
                <a:avLst/>
                <a:gdLst>
                  <a:gd name="T0" fmla="*/ 21 w 114"/>
                  <a:gd name="T1" fmla="*/ 147 h 198"/>
                  <a:gd name="T2" fmla="*/ 28 w 114"/>
                  <a:gd name="T3" fmla="*/ 116 h 198"/>
                  <a:gd name="T4" fmla="*/ 32 w 114"/>
                  <a:gd name="T5" fmla="*/ 109 h 198"/>
                  <a:gd name="T6" fmla="*/ 74 w 114"/>
                  <a:gd name="T7" fmla="*/ 125 h 198"/>
                  <a:gd name="T8" fmla="*/ 86 w 114"/>
                  <a:gd name="T9" fmla="*/ 80 h 198"/>
                  <a:gd name="T10" fmla="*/ 87 w 114"/>
                  <a:gd name="T11" fmla="*/ 77 h 198"/>
                  <a:gd name="T12" fmla="*/ 93 w 114"/>
                  <a:gd name="T13" fmla="*/ 48 h 198"/>
                  <a:gd name="T14" fmla="*/ 94 w 114"/>
                  <a:gd name="T15" fmla="*/ 10 h 198"/>
                  <a:gd name="T16" fmla="*/ 82 w 114"/>
                  <a:gd name="T17" fmla="*/ 25 h 198"/>
                  <a:gd name="T18" fmla="*/ 71 w 114"/>
                  <a:gd name="T19" fmla="*/ 12 h 198"/>
                  <a:gd name="T20" fmla="*/ 13 w 114"/>
                  <a:gd name="T21" fmla="*/ 36 h 198"/>
                  <a:gd name="T22" fmla="*/ 8 w 114"/>
                  <a:gd name="T23" fmla="*/ 87 h 198"/>
                  <a:gd name="T24" fmla="*/ 6 w 114"/>
                  <a:gd name="T25" fmla="*/ 96 h 198"/>
                  <a:gd name="T26" fmla="*/ 7 w 114"/>
                  <a:gd name="T27" fmla="*/ 118 h 198"/>
                  <a:gd name="T28" fmla="*/ 8 w 114"/>
                  <a:gd name="T29" fmla="*/ 149 h 198"/>
                  <a:gd name="T30" fmla="*/ 13 w 114"/>
                  <a:gd name="T31" fmla="*/ 171 h 198"/>
                  <a:gd name="T32" fmla="*/ 21 w 114"/>
                  <a:gd name="T33" fmla="*/ 147 h 1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4" h="198">
                    <a:moveTo>
                      <a:pt x="24" y="166"/>
                    </a:moveTo>
                    <a:cubicBezTo>
                      <a:pt x="25" y="155"/>
                      <a:pt x="27" y="141"/>
                      <a:pt x="31" y="131"/>
                    </a:cubicBezTo>
                    <a:cubicBezTo>
                      <a:pt x="32" y="128"/>
                      <a:pt x="34" y="126"/>
                      <a:pt x="35" y="124"/>
                    </a:cubicBezTo>
                    <a:cubicBezTo>
                      <a:pt x="53" y="140"/>
                      <a:pt x="70" y="163"/>
                      <a:pt x="83" y="141"/>
                    </a:cubicBezTo>
                    <a:cubicBezTo>
                      <a:pt x="89" y="130"/>
                      <a:pt x="93" y="111"/>
                      <a:pt x="95" y="91"/>
                    </a:cubicBezTo>
                    <a:cubicBezTo>
                      <a:pt x="95" y="90"/>
                      <a:pt x="96" y="88"/>
                      <a:pt x="96" y="87"/>
                    </a:cubicBezTo>
                    <a:cubicBezTo>
                      <a:pt x="99" y="76"/>
                      <a:pt x="100" y="65"/>
                      <a:pt x="103" y="54"/>
                    </a:cubicBezTo>
                    <a:cubicBezTo>
                      <a:pt x="105" y="45"/>
                      <a:pt x="114" y="17"/>
                      <a:pt x="105" y="10"/>
                    </a:cubicBezTo>
                    <a:cubicBezTo>
                      <a:pt x="100" y="15"/>
                      <a:pt x="95" y="21"/>
                      <a:pt x="91" y="28"/>
                    </a:cubicBezTo>
                    <a:cubicBezTo>
                      <a:pt x="88" y="20"/>
                      <a:pt x="85" y="15"/>
                      <a:pt x="80" y="12"/>
                    </a:cubicBezTo>
                    <a:cubicBezTo>
                      <a:pt x="59" y="0"/>
                      <a:pt x="29" y="13"/>
                      <a:pt x="13" y="41"/>
                    </a:cubicBezTo>
                    <a:cubicBezTo>
                      <a:pt x="1" y="61"/>
                      <a:pt x="0" y="83"/>
                      <a:pt x="8" y="99"/>
                    </a:cubicBezTo>
                    <a:cubicBezTo>
                      <a:pt x="7" y="102"/>
                      <a:pt x="7" y="106"/>
                      <a:pt x="6" y="108"/>
                    </a:cubicBezTo>
                    <a:cubicBezTo>
                      <a:pt x="5" y="117"/>
                      <a:pt x="6" y="125"/>
                      <a:pt x="7" y="133"/>
                    </a:cubicBezTo>
                    <a:cubicBezTo>
                      <a:pt x="8" y="145"/>
                      <a:pt x="8" y="157"/>
                      <a:pt x="8" y="169"/>
                    </a:cubicBezTo>
                    <a:cubicBezTo>
                      <a:pt x="8" y="173"/>
                      <a:pt x="7" y="191"/>
                      <a:pt x="13" y="193"/>
                    </a:cubicBezTo>
                    <a:cubicBezTo>
                      <a:pt x="23" y="198"/>
                      <a:pt x="24" y="171"/>
                      <a:pt x="24" y="166"/>
                    </a:cubicBezTo>
                    <a:close/>
                  </a:path>
                </a:pathLst>
              </a:custGeom>
              <a:solidFill>
                <a:srgbClr val="BD5C9B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9" name="Freeform 1478">
                <a:extLst>
                  <a:ext uri="{FF2B5EF4-FFF2-40B4-BE49-F238E27FC236}">
                    <a16:creationId xmlns:a16="http://schemas.microsoft.com/office/drawing/2014/main" id="{83F07FB4-FE16-4DF1-91DE-75DE3403B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124"/>
                <a:ext cx="14" cy="26"/>
              </a:xfrm>
              <a:custGeom>
                <a:avLst/>
                <a:gdLst>
                  <a:gd name="T0" fmla="*/ 14 w 14"/>
                  <a:gd name="T1" fmla="*/ 0 h 27"/>
                  <a:gd name="T2" fmla="*/ 0 w 14"/>
                  <a:gd name="T3" fmla="*/ 24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14" y="0"/>
                    </a:moveTo>
                    <a:cubicBezTo>
                      <a:pt x="8" y="4"/>
                      <a:pt x="1" y="20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0" name="Freeform 1479">
                <a:extLst>
                  <a:ext uri="{FF2B5EF4-FFF2-40B4-BE49-F238E27FC236}">
                    <a16:creationId xmlns:a16="http://schemas.microsoft.com/office/drawing/2014/main" id="{899B9BA7-F9AF-4CED-AEE2-C99FD0BA1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172"/>
                <a:ext cx="13" cy="21"/>
              </a:xfrm>
              <a:custGeom>
                <a:avLst/>
                <a:gdLst>
                  <a:gd name="T0" fmla="*/ 0 w 13"/>
                  <a:gd name="T1" fmla="*/ 19 h 22"/>
                  <a:gd name="T2" fmla="*/ 11 w 13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cubicBezTo>
                      <a:pt x="5" y="17"/>
                      <a:pt x="13" y="7"/>
                      <a:pt x="11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1" name="Freeform 1480">
                <a:extLst>
                  <a:ext uri="{FF2B5EF4-FFF2-40B4-BE49-F238E27FC236}">
                    <a16:creationId xmlns:a16="http://schemas.microsoft.com/office/drawing/2014/main" id="{3EF44F00-0C30-4FE5-AFF0-B4F150980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105"/>
                <a:ext cx="75" cy="84"/>
              </a:xfrm>
              <a:custGeom>
                <a:avLst/>
                <a:gdLst>
                  <a:gd name="T0" fmla="*/ 69 w 78"/>
                  <a:gd name="T1" fmla="*/ 9 h 87"/>
                  <a:gd name="T2" fmla="*/ 43 w 78"/>
                  <a:gd name="T3" fmla="*/ 3 h 87"/>
                  <a:gd name="T4" fmla="*/ 24 w 78"/>
                  <a:gd name="T5" fmla="*/ 14 h 87"/>
                  <a:gd name="T6" fmla="*/ 4 w 78"/>
                  <a:gd name="T7" fmla="*/ 49 h 87"/>
                  <a:gd name="T8" fmla="*/ 3 w 78"/>
                  <a:gd name="T9" fmla="*/ 68 h 87"/>
                  <a:gd name="T10" fmla="*/ 12 w 78"/>
                  <a:gd name="T11" fmla="*/ 58 h 87"/>
                  <a:gd name="T12" fmla="*/ 36 w 78"/>
                  <a:gd name="T13" fmla="*/ 22 h 87"/>
                  <a:gd name="T14" fmla="*/ 52 w 78"/>
                  <a:gd name="T15" fmla="*/ 13 h 87"/>
                  <a:gd name="T16" fmla="*/ 66 w 78"/>
                  <a:gd name="T17" fmla="*/ 1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87">
                    <a:moveTo>
                      <a:pt x="78" y="9"/>
                    </a:moveTo>
                    <a:cubicBezTo>
                      <a:pt x="69" y="4"/>
                      <a:pt x="60" y="0"/>
                      <a:pt x="49" y="3"/>
                    </a:cubicBezTo>
                    <a:cubicBezTo>
                      <a:pt x="41" y="5"/>
                      <a:pt x="33" y="11"/>
                      <a:pt x="27" y="16"/>
                    </a:cubicBezTo>
                    <a:cubicBezTo>
                      <a:pt x="14" y="26"/>
                      <a:pt x="6" y="39"/>
                      <a:pt x="4" y="55"/>
                    </a:cubicBezTo>
                    <a:cubicBezTo>
                      <a:pt x="3" y="61"/>
                      <a:pt x="0" y="70"/>
                      <a:pt x="3" y="75"/>
                    </a:cubicBezTo>
                    <a:cubicBezTo>
                      <a:pt x="8" y="87"/>
                      <a:pt x="10" y="68"/>
                      <a:pt x="12" y="64"/>
                    </a:cubicBezTo>
                    <a:cubicBezTo>
                      <a:pt x="19" y="50"/>
                      <a:pt x="26" y="35"/>
                      <a:pt x="39" y="25"/>
                    </a:cubicBezTo>
                    <a:cubicBezTo>
                      <a:pt x="45" y="20"/>
                      <a:pt x="51" y="15"/>
                      <a:pt x="58" y="13"/>
                    </a:cubicBezTo>
                    <a:cubicBezTo>
                      <a:pt x="63" y="11"/>
                      <a:pt x="71" y="9"/>
                      <a:pt x="75" y="10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2" name="Freeform 1481">
                <a:extLst>
                  <a:ext uri="{FF2B5EF4-FFF2-40B4-BE49-F238E27FC236}">
                    <a16:creationId xmlns:a16="http://schemas.microsoft.com/office/drawing/2014/main" id="{C007E539-A114-4DC6-A339-02162EC24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183"/>
                <a:ext cx="11" cy="96"/>
              </a:xfrm>
              <a:custGeom>
                <a:avLst/>
                <a:gdLst>
                  <a:gd name="T0" fmla="*/ 10 w 11"/>
                  <a:gd name="T1" fmla="*/ 0 h 100"/>
                  <a:gd name="T2" fmla="*/ 4 w 11"/>
                  <a:gd name="T3" fmla="*/ 9 h 100"/>
                  <a:gd name="T4" fmla="*/ 0 w 11"/>
                  <a:gd name="T5" fmla="*/ 17 h 100"/>
                  <a:gd name="T6" fmla="*/ 2 w 11"/>
                  <a:gd name="T7" fmla="*/ 41 h 100"/>
                  <a:gd name="T8" fmla="*/ 4 w 11"/>
                  <a:gd name="T9" fmla="*/ 64 h 100"/>
                  <a:gd name="T10" fmla="*/ 4 w 11"/>
                  <a:gd name="T11" fmla="*/ 78 h 100"/>
                  <a:gd name="T12" fmla="*/ 6 w 11"/>
                  <a:gd name="T13" fmla="*/ 88 h 100"/>
                  <a:gd name="T14" fmla="*/ 6 w 11"/>
                  <a:gd name="T15" fmla="*/ 68 h 100"/>
                  <a:gd name="T16" fmla="*/ 5 w 11"/>
                  <a:gd name="T17" fmla="*/ 42 h 100"/>
                  <a:gd name="T18" fmla="*/ 11 w 11"/>
                  <a:gd name="T19" fmla="*/ 0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100">
                    <a:moveTo>
                      <a:pt x="10" y="0"/>
                    </a:moveTo>
                    <a:cubicBezTo>
                      <a:pt x="10" y="3"/>
                      <a:pt x="5" y="6"/>
                      <a:pt x="4" y="9"/>
                    </a:cubicBezTo>
                    <a:cubicBezTo>
                      <a:pt x="2" y="13"/>
                      <a:pt x="0" y="16"/>
                      <a:pt x="0" y="20"/>
                    </a:cubicBezTo>
                    <a:cubicBezTo>
                      <a:pt x="1" y="29"/>
                      <a:pt x="2" y="38"/>
                      <a:pt x="2" y="47"/>
                    </a:cubicBezTo>
                    <a:cubicBezTo>
                      <a:pt x="1" y="56"/>
                      <a:pt x="3" y="64"/>
                      <a:pt x="4" y="73"/>
                    </a:cubicBezTo>
                    <a:cubicBezTo>
                      <a:pt x="4" y="78"/>
                      <a:pt x="4" y="83"/>
                      <a:pt x="4" y="88"/>
                    </a:cubicBezTo>
                    <a:cubicBezTo>
                      <a:pt x="4" y="92"/>
                      <a:pt x="3" y="97"/>
                      <a:pt x="6" y="100"/>
                    </a:cubicBezTo>
                    <a:cubicBezTo>
                      <a:pt x="8" y="93"/>
                      <a:pt x="6" y="85"/>
                      <a:pt x="6" y="77"/>
                    </a:cubicBezTo>
                    <a:cubicBezTo>
                      <a:pt x="5" y="68"/>
                      <a:pt x="5" y="57"/>
                      <a:pt x="5" y="48"/>
                    </a:cubicBezTo>
                    <a:cubicBezTo>
                      <a:pt x="6" y="31"/>
                      <a:pt x="9" y="16"/>
                      <a:pt x="11" y="0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3" name="Freeform 1482">
                <a:extLst>
                  <a:ext uri="{FF2B5EF4-FFF2-40B4-BE49-F238E27FC236}">
                    <a16:creationId xmlns:a16="http://schemas.microsoft.com/office/drawing/2014/main" id="{2753F745-AB37-4538-A8F7-68B6AF5F4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109"/>
                <a:ext cx="26" cy="44"/>
              </a:xfrm>
              <a:custGeom>
                <a:avLst/>
                <a:gdLst>
                  <a:gd name="T0" fmla="*/ 24 w 27"/>
                  <a:gd name="T1" fmla="*/ 5 h 46"/>
                  <a:gd name="T2" fmla="*/ 22 w 27"/>
                  <a:gd name="T3" fmla="*/ 0 h 46"/>
                  <a:gd name="T4" fmla="*/ 15 w 27"/>
                  <a:gd name="T5" fmla="*/ 9 h 46"/>
                  <a:gd name="T6" fmla="*/ 12 w 27"/>
                  <a:gd name="T7" fmla="*/ 15 h 46"/>
                  <a:gd name="T8" fmla="*/ 6 w 27"/>
                  <a:gd name="T9" fmla="*/ 29 h 46"/>
                  <a:gd name="T10" fmla="*/ 2 w 27"/>
                  <a:gd name="T11" fmla="*/ 40 h 46"/>
                  <a:gd name="T12" fmla="*/ 9 w 27"/>
                  <a:gd name="T13" fmla="*/ 31 h 46"/>
                  <a:gd name="T14" fmla="*/ 14 w 27"/>
                  <a:gd name="T15" fmla="*/ 17 h 46"/>
                  <a:gd name="T16" fmla="*/ 23 w 27"/>
                  <a:gd name="T17" fmla="*/ 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27" y="5"/>
                    </a:moveTo>
                    <a:cubicBezTo>
                      <a:pt x="26" y="3"/>
                      <a:pt x="26" y="2"/>
                      <a:pt x="25" y="0"/>
                    </a:cubicBezTo>
                    <a:cubicBezTo>
                      <a:pt x="22" y="2"/>
                      <a:pt x="20" y="7"/>
                      <a:pt x="18" y="9"/>
                    </a:cubicBezTo>
                    <a:cubicBezTo>
                      <a:pt x="16" y="12"/>
                      <a:pt x="14" y="15"/>
                      <a:pt x="12" y="18"/>
                    </a:cubicBezTo>
                    <a:cubicBezTo>
                      <a:pt x="10" y="22"/>
                      <a:pt x="8" y="27"/>
                      <a:pt x="6" y="32"/>
                    </a:cubicBezTo>
                    <a:cubicBezTo>
                      <a:pt x="5" y="35"/>
                      <a:pt x="0" y="43"/>
                      <a:pt x="2" y="46"/>
                    </a:cubicBezTo>
                    <a:cubicBezTo>
                      <a:pt x="6" y="43"/>
                      <a:pt x="7" y="37"/>
                      <a:pt x="9" y="34"/>
                    </a:cubicBezTo>
                    <a:cubicBezTo>
                      <a:pt x="12" y="29"/>
                      <a:pt x="15" y="25"/>
                      <a:pt x="17" y="20"/>
                    </a:cubicBezTo>
                    <a:cubicBezTo>
                      <a:pt x="21" y="16"/>
                      <a:pt x="25" y="10"/>
                      <a:pt x="26" y="5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4" name="Freeform 1483">
                <a:extLst>
                  <a:ext uri="{FF2B5EF4-FFF2-40B4-BE49-F238E27FC236}">
                    <a16:creationId xmlns:a16="http://schemas.microsoft.com/office/drawing/2014/main" id="{4572B943-1FEC-4DCD-9437-558FBD3D5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107"/>
                <a:ext cx="55" cy="56"/>
              </a:xfrm>
              <a:custGeom>
                <a:avLst/>
                <a:gdLst>
                  <a:gd name="T0" fmla="*/ 49 w 58"/>
                  <a:gd name="T1" fmla="*/ 4 h 58"/>
                  <a:gd name="T2" fmla="*/ 28 w 58"/>
                  <a:gd name="T3" fmla="*/ 7 h 58"/>
                  <a:gd name="T4" fmla="*/ 13 w 58"/>
                  <a:gd name="T5" fmla="*/ 17 h 58"/>
                  <a:gd name="T6" fmla="*/ 0 w 58"/>
                  <a:gd name="T7" fmla="*/ 52 h 58"/>
                  <a:gd name="T8" fmla="*/ 9 w 58"/>
                  <a:gd name="T9" fmla="*/ 32 h 58"/>
                  <a:gd name="T10" fmla="*/ 24 w 58"/>
                  <a:gd name="T11" fmla="*/ 13 h 58"/>
                  <a:gd name="T12" fmla="*/ 49 w 58"/>
                  <a:gd name="T13" fmla="*/ 4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58">
                    <a:moveTo>
                      <a:pt x="58" y="4"/>
                    </a:moveTo>
                    <a:cubicBezTo>
                      <a:pt x="55" y="0"/>
                      <a:pt x="37" y="5"/>
                      <a:pt x="33" y="7"/>
                    </a:cubicBezTo>
                    <a:cubicBezTo>
                      <a:pt x="26" y="10"/>
                      <a:pt x="21" y="15"/>
                      <a:pt x="16" y="20"/>
                    </a:cubicBezTo>
                    <a:cubicBezTo>
                      <a:pt x="5" y="31"/>
                      <a:pt x="4" y="44"/>
                      <a:pt x="0" y="58"/>
                    </a:cubicBezTo>
                    <a:cubicBezTo>
                      <a:pt x="2" y="49"/>
                      <a:pt x="7" y="42"/>
                      <a:pt x="12" y="35"/>
                    </a:cubicBezTo>
                    <a:cubicBezTo>
                      <a:pt x="17" y="27"/>
                      <a:pt x="21" y="19"/>
                      <a:pt x="27" y="13"/>
                    </a:cubicBezTo>
                    <a:cubicBezTo>
                      <a:pt x="34" y="7"/>
                      <a:pt x="48" y="1"/>
                      <a:pt x="58" y="4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5" name="Freeform 1484">
                <a:extLst>
                  <a:ext uri="{FF2B5EF4-FFF2-40B4-BE49-F238E27FC236}">
                    <a16:creationId xmlns:a16="http://schemas.microsoft.com/office/drawing/2014/main" id="{7BF00E31-2A66-4519-B176-DC290A5C0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187"/>
                <a:ext cx="9" cy="43"/>
              </a:xfrm>
              <a:custGeom>
                <a:avLst/>
                <a:gdLst>
                  <a:gd name="T0" fmla="*/ 7 w 9"/>
                  <a:gd name="T1" fmla="*/ 1 h 45"/>
                  <a:gd name="T2" fmla="*/ 8 w 9"/>
                  <a:gd name="T3" fmla="*/ 1 h 45"/>
                  <a:gd name="T4" fmla="*/ 2 w 9"/>
                  <a:gd name="T5" fmla="*/ 7 h 45"/>
                  <a:gd name="T6" fmla="*/ 0 w 9"/>
                  <a:gd name="T7" fmla="*/ 17 h 45"/>
                  <a:gd name="T8" fmla="*/ 3 w 9"/>
                  <a:gd name="T9" fmla="*/ 39 h 45"/>
                  <a:gd name="T10" fmla="*/ 3 w 9"/>
                  <a:gd name="T11" fmla="*/ 17 h 45"/>
                  <a:gd name="T12" fmla="*/ 9 w 9"/>
                  <a:gd name="T13" fmla="*/ 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45">
                    <a:moveTo>
                      <a:pt x="7" y="1"/>
                    </a:moveTo>
                    <a:cubicBezTo>
                      <a:pt x="8" y="1"/>
                      <a:pt x="8" y="0"/>
                      <a:pt x="8" y="1"/>
                    </a:cubicBezTo>
                    <a:cubicBezTo>
                      <a:pt x="7" y="4"/>
                      <a:pt x="3" y="5"/>
                      <a:pt x="2" y="7"/>
                    </a:cubicBezTo>
                    <a:cubicBezTo>
                      <a:pt x="0" y="11"/>
                      <a:pt x="0" y="15"/>
                      <a:pt x="0" y="20"/>
                    </a:cubicBezTo>
                    <a:cubicBezTo>
                      <a:pt x="1" y="28"/>
                      <a:pt x="2" y="37"/>
                      <a:pt x="3" y="45"/>
                    </a:cubicBezTo>
                    <a:cubicBezTo>
                      <a:pt x="3" y="37"/>
                      <a:pt x="4" y="28"/>
                      <a:pt x="3" y="20"/>
                    </a:cubicBezTo>
                    <a:cubicBezTo>
                      <a:pt x="3" y="13"/>
                      <a:pt x="3" y="5"/>
                      <a:pt x="9" y="1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6" name="Freeform 1485">
                <a:extLst>
                  <a:ext uri="{FF2B5EF4-FFF2-40B4-BE49-F238E27FC236}">
                    <a16:creationId xmlns:a16="http://schemas.microsoft.com/office/drawing/2014/main" id="{89D975E3-0315-43EE-9EC3-1CE42FAB9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188"/>
                <a:ext cx="37" cy="49"/>
              </a:xfrm>
              <a:custGeom>
                <a:avLst/>
                <a:gdLst>
                  <a:gd name="T0" fmla="*/ 28 w 39"/>
                  <a:gd name="T1" fmla="*/ 0 h 51"/>
                  <a:gd name="T2" fmla="*/ 24 w 39"/>
                  <a:gd name="T3" fmla="*/ 33 h 51"/>
                  <a:gd name="T4" fmla="*/ 12 w 39"/>
                  <a:gd name="T5" fmla="*/ 45 h 51"/>
                  <a:gd name="T6" fmla="*/ 0 w 39"/>
                  <a:gd name="T7" fmla="*/ 37 h 51"/>
                  <a:gd name="T8" fmla="*/ 21 w 39"/>
                  <a:gd name="T9" fmla="*/ 32 h 51"/>
                  <a:gd name="T10" fmla="*/ 28 w 39"/>
                  <a:gd name="T11" fmla="*/ 5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1">
                    <a:moveTo>
                      <a:pt x="34" y="0"/>
                    </a:moveTo>
                    <a:cubicBezTo>
                      <a:pt x="39" y="7"/>
                      <a:pt x="30" y="29"/>
                      <a:pt x="27" y="36"/>
                    </a:cubicBezTo>
                    <a:cubicBezTo>
                      <a:pt x="24" y="42"/>
                      <a:pt x="23" y="50"/>
                      <a:pt x="15" y="51"/>
                    </a:cubicBezTo>
                    <a:cubicBezTo>
                      <a:pt x="10" y="51"/>
                      <a:pt x="2" y="47"/>
                      <a:pt x="0" y="42"/>
                    </a:cubicBezTo>
                    <a:cubicBezTo>
                      <a:pt x="12" y="48"/>
                      <a:pt x="18" y="48"/>
                      <a:pt x="24" y="35"/>
                    </a:cubicBezTo>
                    <a:cubicBezTo>
                      <a:pt x="29" y="26"/>
                      <a:pt x="29" y="14"/>
                      <a:pt x="33" y="5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7" name="Freeform 1486">
                <a:extLst>
                  <a:ext uri="{FF2B5EF4-FFF2-40B4-BE49-F238E27FC236}">
                    <a16:creationId xmlns:a16="http://schemas.microsoft.com/office/drawing/2014/main" id="{742F0FAE-F2F8-4CA9-9FA2-27262FFFB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119"/>
                <a:ext cx="12" cy="53"/>
              </a:xfrm>
              <a:custGeom>
                <a:avLst/>
                <a:gdLst>
                  <a:gd name="T0" fmla="*/ 12 w 12"/>
                  <a:gd name="T1" fmla="*/ 0 h 55"/>
                  <a:gd name="T2" fmla="*/ 11 w 12"/>
                  <a:gd name="T3" fmla="*/ 8 h 55"/>
                  <a:gd name="T4" fmla="*/ 9 w 12"/>
                  <a:gd name="T5" fmla="*/ 13 h 55"/>
                  <a:gd name="T6" fmla="*/ 7 w 12"/>
                  <a:gd name="T7" fmla="*/ 22 h 55"/>
                  <a:gd name="T8" fmla="*/ 4 w 12"/>
                  <a:gd name="T9" fmla="*/ 37 h 55"/>
                  <a:gd name="T10" fmla="*/ 2 w 12"/>
                  <a:gd name="T11" fmla="*/ 44 h 55"/>
                  <a:gd name="T12" fmla="*/ 0 w 12"/>
                  <a:gd name="T13" fmla="*/ 49 h 55"/>
                  <a:gd name="T14" fmla="*/ 1 w 12"/>
                  <a:gd name="T15" fmla="*/ 43 h 55"/>
                  <a:gd name="T16" fmla="*/ 1 w 12"/>
                  <a:gd name="T17" fmla="*/ 39 h 55"/>
                  <a:gd name="T18" fmla="*/ 3 w 12"/>
                  <a:gd name="T19" fmla="*/ 24 h 55"/>
                  <a:gd name="T20" fmla="*/ 7 w 12"/>
                  <a:gd name="T21" fmla="*/ 12 h 55"/>
                  <a:gd name="T22" fmla="*/ 11 w 12"/>
                  <a:gd name="T23" fmla="*/ 2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55">
                    <a:moveTo>
                      <a:pt x="12" y="0"/>
                    </a:moveTo>
                    <a:cubicBezTo>
                      <a:pt x="11" y="2"/>
                      <a:pt x="11" y="6"/>
                      <a:pt x="11" y="8"/>
                    </a:cubicBezTo>
                    <a:cubicBezTo>
                      <a:pt x="10" y="10"/>
                      <a:pt x="10" y="12"/>
                      <a:pt x="9" y="15"/>
                    </a:cubicBezTo>
                    <a:cubicBezTo>
                      <a:pt x="9" y="18"/>
                      <a:pt x="8" y="22"/>
                      <a:pt x="7" y="25"/>
                    </a:cubicBezTo>
                    <a:cubicBezTo>
                      <a:pt x="6" y="30"/>
                      <a:pt x="5" y="35"/>
                      <a:pt x="4" y="40"/>
                    </a:cubicBezTo>
                    <a:cubicBezTo>
                      <a:pt x="3" y="43"/>
                      <a:pt x="2" y="47"/>
                      <a:pt x="2" y="50"/>
                    </a:cubicBezTo>
                    <a:cubicBezTo>
                      <a:pt x="1" y="51"/>
                      <a:pt x="0" y="53"/>
                      <a:pt x="0" y="55"/>
                    </a:cubicBezTo>
                    <a:cubicBezTo>
                      <a:pt x="0" y="53"/>
                      <a:pt x="0" y="51"/>
                      <a:pt x="1" y="49"/>
                    </a:cubicBezTo>
                    <a:cubicBezTo>
                      <a:pt x="1" y="47"/>
                      <a:pt x="1" y="45"/>
                      <a:pt x="1" y="43"/>
                    </a:cubicBezTo>
                    <a:cubicBezTo>
                      <a:pt x="1" y="38"/>
                      <a:pt x="2" y="33"/>
                      <a:pt x="3" y="27"/>
                    </a:cubicBezTo>
                    <a:cubicBezTo>
                      <a:pt x="4" y="22"/>
                      <a:pt x="5" y="17"/>
                      <a:pt x="7" y="12"/>
                    </a:cubicBezTo>
                    <a:cubicBezTo>
                      <a:pt x="8" y="9"/>
                      <a:pt x="10" y="5"/>
                      <a:pt x="11" y="2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8" name="Freeform 1487">
                <a:extLst>
                  <a:ext uri="{FF2B5EF4-FFF2-40B4-BE49-F238E27FC236}">
                    <a16:creationId xmlns:a16="http://schemas.microsoft.com/office/drawing/2014/main" id="{ED0E4773-639D-4852-9050-CE1DA9579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286"/>
                <a:ext cx="177" cy="138"/>
              </a:xfrm>
              <a:custGeom>
                <a:avLst/>
                <a:gdLst>
                  <a:gd name="T0" fmla="*/ 135 w 185"/>
                  <a:gd name="T1" fmla="*/ 107 h 144"/>
                  <a:gd name="T2" fmla="*/ 106 w 185"/>
                  <a:gd name="T3" fmla="*/ 95 h 144"/>
                  <a:gd name="T4" fmla="*/ 100 w 185"/>
                  <a:gd name="T5" fmla="*/ 89 h 144"/>
                  <a:gd name="T6" fmla="*/ 124 w 185"/>
                  <a:gd name="T7" fmla="*/ 52 h 144"/>
                  <a:gd name="T8" fmla="*/ 85 w 185"/>
                  <a:gd name="T9" fmla="*/ 33 h 144"/>
                  <a:gd name="T10" fmla="*/ 81 w 185"/>
                  <a:gd name="T11" fmla="*/ 31 h 144"/>
                  <a:gd name="T12" fmla="*/ 54 w 185"/>
                  <a:gd name="T13" fmla="*/ 17 h 144"/>
                  <a:gd name="T14" fmla="*/ 17 w 185"/>
                  <a:gd name="T15" fmla="*/ 7 h 144"/>
                  <a:gd name="T16" fmla="*/ 31 w 185"/>
                  <a:gd name="T17" fmla="*/ 23 h 144"/>
                  <a:gd name="T18" fmla="*/ 14 w 185"/>
                  <a:gd name="T19" fmla="*/ 29 h 144"/>
                  <a:gd name="T20" fmla="*/ 27 w 185"/>
                  <a:gd name="T21" fmla="*/ 93 h 144"/>
                  <a:gd name="T22" fmla="*/ 74 w 185"/>
                  <a:gd name="T23" fmla="*/ 107 h 144"/>
                  <a:gd name="T24" fmla="*/ 81 w 185"/>
                  <a:gd name="T25" fmla="*/ 111 h 144"/>
                  <a:gd name="T26" fmla="*/ 103 w 185"/>
                  <a:gd name="T27" fmla="*/ 116 h 144"/>
                  <a:gd name="T28" fmla="*/ 134 w 185"/>
                  <a:gd name="T29" fmla="*/ 121 h 144"/>
                  <a:gd name="T30" fmla="*/ 156 w 185"/>
                  <a:gd name="T31" fmla="*/ 122 h 144"/>
                  <a:gd name="T32" fmla="*/ 135 w 185"/>
                  <a:gd name="T33" fmla="*/ 107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5" h="144">
                    <a:moveTo>
                      <a:pt x="154" y="122"/>
                    </a:moveTo>
                    <a:cubicBezTo>
                      <a:pt x="143" y="118"/>
                      <a:pt x="130" y="113"/>
                      <a:pt x="121" y="107"/>
                    </a:cubicBezTo>
                    <a:cubicBezTo>
                      <a:pt x="119" y="105"/>
                      <a:pt x="117" y="103"/>
                      <a:pt x="115" y="101"/>
                    </a:cubicBezTo>
                    <a:cubicBezTo>
                      <a:pt x="135" y="88"/>
                      <a:pt x="161" y="76"/>
                      <a:pt x="142" y="58"/>
                    </a:cubicBezTo>
                    <a:cubicBezTo>
                      <a:pt x="133" y="50"/>
                      <a:pt x="116" y="42"/>
                      <a:pt x="97" y="36"/>
                    </a:cubicBezTo>
                    <a:cubicBezTo>
                      <a:pt x="95" y="35"/>
                      <a:pt x="94" y="34"/>
                      <a:pt x="93" y="34"/>
                    </a:cubicBezTo>
                    <a:cubicBezTo>
                      <a:pt x="83" y="29"/>
                      <a:pt x="72" y="25"/>
                      <a:pt x="62" y="20"/>
                    </a:cubicBezTo>
                    <a:cubicBezTo>
                      <a:pt x="54" y="16"/>
                      <a:pt x="28" y="0"/>
                      <a:pt x="20" y="7"/>
                    </a:cubicBezTo>
                    <a:cubicBezTo>
                      <a:pt x="24" y="13"/>
                      <a:pt x="29" y="20"/>
                      <a:pt x="34" y="26"/>
                    </a:cubicBezTo>
                    <a:cubicBezTo>
                      <a:pt x="26" y="27"/>
                      <a:pt x="20" y="28"/>
                      <a:pt x="17" y="32"/>
                    </a:cubicBezTo>
                    <a:cubicBezTo>
                      <a:pt x="0" y="50"/>
                      <a:pt x="6" y="83"/>
                      <a:pt x="30" y="105"/>
                    </a:cubicBezTo>
                    <a:cubicBezTo>
                      <a:pt x="46" y="120"/>
                      <a:pt x="67" y="126"/>
                      <a:pt x="84" y="122"/>
                    </a:cubicBezTo>
                    <a:cubicBezTo>
                      <a:pt x="88" y="124"/>
                      <a:pt x="91" y="125"/>
                      <a:pt x="93" y="126"/>
                    </a:cubicBezTo>
                    <a:cubicBezTo>
                      <a:pt x="101" y="129"/>
                      <a:pt x="109" y="130"/>
                      <a:pt x="118" y="131"/>
                    </a:cubicBezTo>
                    <a:cubicBezTo>
                      <a:pt x="130" y="133"/>
                      <a:pt x="141" y="135"/>
                      <a:pt x="153" y="137"/>
                    </a:cubicBezTo>
                    <a:cubicBezTo>
                      <a:pt x="157" y="138"/>
                      <a:pt x="174" y="144"/>
                      <a:pt x="178" y="139"/>
                    </a:cubicBezTo>
                    <a:cubicBezTo>
                      <a:pt x="185" y="130"/>
                      <a:pt x="158" y="123"/>
                      <a:pt x="154" y="122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9" name="Freeform 1488">
                <a:extLst>
                  <a:ext uri="{FF2B5EF4-FFF2-40B4-BE49-F238E27FC236}">
                    <a16:creationId xmlns:a16="http://schemas.microsoft.com/office/drawing/2014/main" id="{4D88CE52-63D0-4C23-933C-1905E3EA1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310"/>
                <a:ext cx="23" cy="20"/>
              </a:xfrm>
              <a:custGeom>
                <a:avLst/>
                <a:gdLst>
                  <a:gd name="T0" fmla="*/ 0 w 24"/>
                  <a:gd name="T1" fmla="*/ 0 h 21"/>
                  <a:gd name="T2" fmla="*/ 21 w 24"/>
                  <a:gd name="T3" fmla="*/ 1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0" y="0"/>
                    </a:moveTo>
                    <a:cubicBezTo>
                      <a:pt x="3" y="7"/>
                      <a:pt x="17" y="18"/>
                      <a:pt x="24" y="2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0" name="Freeform 1489">
                <a:extLst>
                  <a:ext uri="{FF2B5EF4-FFF2-40B4-BE49-F238E27FC236}">
                    <a16:creationId xmlns:a16="http://schemas.microsoft.com/office/drawing/2014/main" id="{AF532BD0-4950-42DA-8EFB-85C5441A5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389"/>
                <a:ext cx="17" cy="14"/>
              </a:xfrm>
              <a:custGeom>
                <a:avLst/>
                <a:gdLst>
                  <a:gd name="T0" fmla="*/ 15 w 18"/>
                  <a:gd name="T1" fmla="*/ 12 h 15"/>
                  <a:gd name="T2" fmla="*/ 0 w 18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5">
                    <a:moveTo>
                      <a:pt x="18" y="15"/>
                    </a:moveTo>
                    <a:cubicBezTo>
                      <a:pt x="14" y="10"/>
                      <a:pt x="7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1" name="Freeform 1490">
                <a:extLst>
                  <a:ext uri="{FF2B5EF4-FFF2-40B4-BE49-F238E27FC236}">
                    <a16:creationId xmlns:a16="http://schemas.microsoft.com/office/drawing/2014/main" id="{8E8B0172-93A7-4747-B17A-0056A64A4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317"/>
                <a:ext cx="69" cy="85"/>
              </a:xfrm>
              <a:custGeom>
                <a:avLst/>
                <a:gdLst>
                  <a:gd name="T0" fmla="*/ 12 w 72"/>
                  <a:gd name="T1" fmla="*/ 0 h 89"/>
                  <a:gd name="T2" fmla="*/ 0 w 72"/>
                  <a:gd name="T3" fmla="*/ 23 h 89"/>
                  <a:gd name="T4" fmla="*/ 8 w 72"/>
                  <a:gd name="T5" fmla="*/ 44 h 89"/>
                  <a:gd name="T6" fmla="*/ 35 w 72"/>
                  <a:gd name="T7" fmla="*/ 71 h 89"/>
                  <a:gd name="T8" fmla="*/ 54 w 72"/>
                  <a:gd name="T9" fmla="*/ 75 h 89"/>
                  <a:gd name="T10" fmla="*/ 45 w 72"/>
                  <a:gd name="T11" fmla="*/ 67 h 89"/>
                  <a:gd name="T12" fmla="*/ 16 w 72"/>
                  <a:gd name="T13" fmla="*/ 35 h 89"/>
                  <a:gd name="T14" fmla="*/ 12 w 72"/>
                  <a:gd name="T15" fmla="*/ 16 h 89"/>
                  <a:gd name="T16" fmla="*/ 12 w 72"/>
                  <a:gd name="T17" fmla="*/ 2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89">
                    <a:moveTo>
                      <a:pt x="13" y="0"/>
                    </a:moveTo>
                    <a:cubicBezTo>
                      <a:pt x="6" y="7"/>
                      <a:pt x="0" y="15"/>
                      <a:pt x="0" y="26"/>
                    </a:cubicBezTo>
                    <a:cubicBezTo>
                      <a:pt x="0" y="35"/>
                      <a:pt x="4" y="43"/>
                      <a:pt x="8" y="50"/>
                    </a:cubicBezTo>
                    <a:cubicBezTo>
                      <a:pt x="15" y="65"/>
                      <a:pt x="25" y="76"/>
                      <a:pt x="41" y="82"/>
                    </a:cubicBezTo>
                    <a:cubicBezTo>
                      <a:pt x="46" y="84"/>
                      <a:pt x="55" y="89"/>
                      <a:pt x="60" y="87"/>
                    </a:cubicBezTo>
                    <a:cubicBezTo>
                      <a:pt x="72" y="85"/>
                      <a:pt x="54" y="79"/>
                      <a:pt x="51" y="76"/>
                    </a:cubicBezTo>
                    <a:cubicBezTo>
                      <a:pt x="39" y="66"/>
                      <a:pt x="27" y="55"/>
                      <a:pt x="19" y="41"/>
                    </a:cubicBezTo>
                    <a:cubicBezTo>
                      <a:pt x="15" y="34"/>
                      <a:pt x="12" y="27"/>
                      <a:pt x="12" y="19"/>
                    </a:cubicBezTo>
                    <a:cubicBezTo>
                      <a:pt x="11" y="15"/>
                      <a:pt x="10" y="6"/>
                      <a:pt x="13" y="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2" name="Freeform 1491">
                <a:extLst>
                  <a:ext uri="{FF2B5EF4-FFF2-40B4-BE49-F238E27FC236}">
                    <a16:creationId xmlns:a16="http://schemas.microsoft.com/office/drawing/2014/main" id="{E621D2BE-145B-41EF-8651-52C83A814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389"/>
                <a:ext cx="92" cy="28"/>
              </a:xfrm>
              <a:custGeom>
                <a:avLst/>
                <a:gdLst>
                  <a:gd name="T0" fmla="*/ 0 w 96"/>
                  <a:gd name="T1" fmla="*/ 1 h 29"/>
                  <a:gd name="T2" fmla="*/ 7 w 96"/>
                  <a:gd name="T3" fmla="*/ 9 h 29"/>
                  <a:gd name="T4" fmla="*/ 14 w 96"/>
                  <a:gd name="T5" fmla="*/ 14 h 29"/>
                  <a:gd name="T6" fmla="*/ 38 w 96"/>
                  <a:gd name="T7" fmla="*/ 17 h 29"/>
                  <a:gd name="T8" fmla="*/ 60 w 96"/>
                  <a:gd name="T9" fmla="*/ 20 h 29"/>
                  <a:gd name="T10" fmla="*/ 75 w 96"/>
                  <a:gd name="T11" fmla="*/ 23 h 29"/>
                  <a:gd name="T12" fmla="*/ 84 w 96"/>
                  <a:gd name="T13" fmla="*/ 24 h 29"/>
                  <a:gd name="T14" fmla="*/ 65 w 96"/>
                  <a:gd name="T15" fmla="*/ 19 h 29"/>
                  <a:gd name="T16" fmla="*/ 39 w 96"/>
                  <a:gd name="T17" fmla="*/ 14 h 29"/>
                  <a:gd name="T18" fmla="*/ 0 w 96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29">
                    <a:moveTo>
                      <a:pt x="0" y="1"/>
                    </a:moveTo>
                    <a:cubicBezTo>
                      <a:pt x="3" y="1"/>
                      <a:pt x="5" y="7"/>
                      <a:pt x="7" y="9"/>
                    </a:cubicBezTo>
                    <a:cubicBezTo>
                      <a:pt x="10" y="12"/>
                      <a:pt x="13" y="14"/>
                      <a:pt x="17" y="14"/>
                    </a:cubicBezTo>
                    <a:cubicBezTo>
                      <a:pt x="26" y="16"/>
                      <a:pt x="35" y="17"/>
                      <a:pt x="44" y="20"/>
                    </a:cubicBezTo>
                    <a:cubicBezTo>
                      <a:pt x="52" y="22"/>
                      <a:pt x="61" y="22"/>
                      <a:pt x="69" y="23"/>
                    </a:cubicBezTo>
                    <a:cubicBezTo>
                      <a:pt x="74" y="24"/>
                      <a:pt x="80" y="25"/>
                      <a:pt x="85" y="26"/>
                    </a:cubicBezTo>
                    <a:cubicBezTo>
                      <a:pt x="88" y="27"/>
                      <a:pt x="92" y="29"/>
                      <a:pt x="96" y="27"/>
                    </a:cubicBezTo>
                    <a:cubicBezTo>
                      <a:pt x="90" y="23"/>
                      <a:pt x="82" y="23"/>
                      <a:pt x="74" y="22"/>
                    </a:cubicBezTo>
                    <a:cubicBezTo>
                      <a:pt x="65" y="21"/>
                      <a:pt x="54" y="19"/>
                      <a:pt x="45" y="16"/>
                    </a:cubicBezTo>
                    <a:cubicBezTo>
                      <a:pt x="29" y="11"/>
                      <a:pt x="15" y="5"/>
                      <a:pt x="0" y="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3" name="Freeform 1492">
                <a:extLst>
                  <a:ext uri="{FF2B5EF4-FFF2-40B4-BE49-F238E27FC236}">
                    <a16:creationId xmlns:a16="http://schemas.microsoft.com/office/drawing/2014/main" id="{9E7DF401-9668-407A-BABB-448E2B7AE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293"/>
                <a:ext cx="37" cy="33"/>
              </a:xfrm>
              <a:custGeom>
                <a:avLst/>
                <a:gdLst>
                  <a:gd name="T0" fmla="*/ 5 w 39"/>
                  <a:gd name="T1" fmla="*/ 0 h 34"/>
                  <a:gd name="T2" fmla="*/ 0 w 39"/>
                  <a:gd name="T3" fmla="*/ 1 h 34"/>
                  <a:gd name="T4" fmla="*/ 7 w 39"/>
                  <a:gd name="T5" fmla="*/ 10 h 34"/>
                  <a:gd name="T6" fmla="*/ 11 w 39"/>
                  <a:gd name="T7" fmla="*/ 17 h 34"/>
                  <a:gd name="T8" fmla="*/ 24 w 39"/>
                  <a:gd name="T9" fmla="*/ 23 h 34"/>
                  <a:gd name="T10" fmla="*/ 33 w 39"/>
                  <a:gd name="T11" fmla="*/ 30 h 34"/>
                  <a:gd name="T12" fmla="*/ 26 w 39"/>
                  <a:gd name="T13" fmla="*/ 20 h 34"/>
                  <a:gd name="T14" fmla="*/ 15 w 39"/>
                  <a:gd name="T15" fmla="*/ 13 h 34"/>
                  <a:gd name="T16" fmla="*/ 5 w 39"/>
                  <a:gd name="T17" fmla="*/ 1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34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4"/>
                      <a:pt x="5" y="7"/>
                      <a:pt x="7" y="10"/>
                    </a:cubicBezTo>
                    <a:cubicBezTo>
                      <a:pt x="9" y="12"/>
                      <a:pt x="12" y="15"/>
                      <a:pt x="14" y="17"/>
                    </a:cubicBezTo>
                    <a:cubicBezTo>
                      <a:pt x="18" y="21"/>
                      <a:pt x="23" y="23"/>
                      <a:pt x="27" y="26"/>
                    </a:cubicBezTo>
                    <a:cubicBezTo>
                      <a:pt x="29" y="28"/>
                      <a:pt x="36" y="34"/>
                      <a:pt x="39" y="33"/>
                    </a:cubicBezTo>
                    <a:cubicBezTo>
                      <a:pt x="37" y="29"/>
                      <a:pt x="32" y="26"/>
                      <a:pt x="29" y="23"/>
                    </a:cubicBezTo>
                    <a:cubicBezTo>
                      <a:pt x="25" y="20"/>
                      <a:pt x="21" y="16"/>
                      <a:pt x="18" y="13"/>
                    </a:cubicBezTo>
                    <a:cubicBezTo>
                      <a:pt x="14" y="9"/>
                      <a:pt x="10" y="3"/>
                      <a:pt x="5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4" name="Freeform 1493">
                <a:extLst>
                  <a:ext uri="{FF2B5EF4-FFF2-40B4-BE49-F238E27FC236}">
                    <a16:creationId xmlns:a16="http://schemas.microsoft.com/office/drawing/2014/main" id="{96781832-8BF5-40ED-9115-E312C9AA0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327"/>
                <a:ext cx="43" cy="65"/>
              </a:xfrm>
              <a:custGeom>
                <a:avLst/>
                <a:gdLst>
                  <a:gd name="T0" fmla="*/ 5 w 45"/>
                  <a:gd name="T1" fmla="*/ 1 h 68"/>
                  <a:gd name="T2" fmla="*/ 2 w 45"/>
                  <a:gd name="T3" fmla="*/ 22 h 68"/>
                  <a:gd name="T4" fmla="*/ 11 w 45"/>
                  <a:gd name="T5" fmla="*/ 39 h 68"/>
                  <a:gd name="T6" fmla="*/ 39 w 45"/>
                  <a:gd name="T7" fmla="*/ 59 h 68"/>
                  <a:gd name="T8" fmla="*/ 21 w 45"/>
                  <a:gd name="T9" fmla="*/ 46 h 68"/>
                  <a:gd name="T10" fmla="*/ 7 w 45"/>
                  <a:gd name="T11" fmla="*/ 30 h 68"/>
                  <a:gd name="T12" fmla="*/ 5 w 45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68">
                    <a:moveTo>
                      <a:pt x="5" y="1"/>
                    </a:moveTo>
                    <a:cubicBezTo>
                      <a:pt x="0" y="2"/>
                      <a:pt x="1" y="20"/>
                      <a:pt x="2" y="25"/>
                    </a:cubicBezTo>
                    <a:cubicBezTo>
                      <a:pt x="3" y="33"/>
                      <a:pt x="7" y="38"/>
                      <a:pt x="11" y="45"/>
                    </a:cubicBezTo>
                    <a:cubicBezTo>
                      <a:pt x="19" y="58"/>
                      <a:pt x="31" y="62"/>
                      <a:pt x="45" y="68"/>
                    </a:cubicBezTo>
                    <a:cubicBezTo>
                      <a:pt x="36" y="65"/>
                      <a:pt x="31" y="59"/>
                      <a:pt x="24" y="52"/>
                    </a:cubicBezTo>
                    <a:cubicBezTo>
                      <a:pt x="18" y="45"/>
                      <a:pt x="12" y="40"/>
                      <a:pt x="7" y="33"/>
                    </a:cubicBezTo>
                    <a:cubicBezTo>
                      <a:pt x="2" y="24"/>
                      <a:pt x="0" y="10"/>
                      <a:pt x="5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5" name="Freeform 1494">
                <a:extLst>
                  <a:ext uri="{FF2B5EF4-FFF2-40B4-BE49-F238E27FC236}">
                    <a16:creationId xmlns:a16="http://schemas.microsoft.com/office/drawing/2014/main" id="{0D1AEF91-0BB6-46D1-8227-C272DBDBC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391"/>
                <a:ext cx="40" cy="15"/>
              </a:xfrm>
              <a:custGeom>
                <a:avLst/>
                <a:gdLst>
                  <a:gd name="T0" fmla="*/ 0 w 42"/>
                  <a:gd name="T1" fmla="*/ 2 h 16"/>
                  <a:gd name="T2" fmla="*/ 0 w 42"/>
                  <a:gd name="T3" fmla="*/ 0 h 16"/>
                  <a:gd name="T4" fmla="*/ 5 w 42"/>
                  <a:gd name="T5" fmla="*/ 8 h 16"/>
                  <a:gd name="T6" fmla="*/ 14 w 42"/>
                  <a:gd name="T7" fmla="*/ 10 h 16"/>
                  <a:gd name="T8" fmla="*/ 36 w 42"/>
                  <a:gd name="T9" fmla="*/ 13 h 16"/>
                  <a:gd name="T10" fmla="*/ 15 w 42"/>
                  <a:gd name="T11" fmla="*/ 8 h 16"/>
                  <a:gd name="T12" fmla="*/ 1 w 42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16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3" y="3"/>
                      <a:pt x="3" y="6"/>
                      <a:pt x="5" y="8"/>
                    </a:cubicBezTo>
                    <a:cubicBezTo>
                      <a:pt x="9" y="11"/>
                      <a:pt x="12" y="12"/>
                      <a:pt x="17" y="13"/>
                    </a:cubicBezTo>
                    <a:cubicBezTo>
                      <a:pt x="25" y="14"/>
                      <a:pt x="34" y="14"/>
                      <a:pt x="42" y="16"/>
                    </a:cubicBezTo>
                    <a:cubicBezTo>
                      <a:pt x="34" y="14"/>
                      <a:pt x="26" y="11"/>
                      <a:pt x="18" y="10"/>
                    </a:cubicBezTo>
                    <a:cubicBezTo>
                      <a:pt x="11" y="9"/>
                      <a:pt x="4" y="7"/>
                      <a:pt x="1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6" name="Freeform 1495">
                <a:extLst>
                  <a:ext uri="{FF2B5EF4-FFF2-40B4-BE49-F238E27FC236}">
                    <a16:creationId xmlns:a16="http://schemas.microsoft.com/office/drawing/2014/main" id="{95405ED2-2DB8-42B7-B346-22C629AD1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322"/>
                <a:ext cx="44" cy="44"/>
              </a:xfrm>
              <a:custGeom>
                <a:avLst/>
                <a:gdLst>
                  <a:gd name="T0" fmla="*/ 0 w 46"/>
                  <a:gd name="T1" fmla="*/ 3 h 46"/>
                  <a:gd name="T2" fmla="*/ 31 w 46"/>
                  <a:gd name="T3" fmla="*/ 16 h 46"/>
                  <a:gd name="T4" fmla="*/ 40 w 46"/>
                  <a:gd name="T5" fmla="*/ 30 h 46"/>
                  <a:gd name="T6" fmla="*/ 31 w 46"/>
                  <a:gd name="T7" fmla="*/ 40 h 46"/>
                  <a:gd name="T8" fmla="*/ 29 w 46"/>
                  <a:gd name="T9" fmla="*/ 18 h 46"/>
                  <a:gd name="T10" fmla="*/ 5 w 46"/>
                  <a:gd name="T11" fmla="*/ 6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0" y="3"/>
                    </a:moveTo>
                    <a:cubicBezTo>
                      <a:pt x="8" y="0"/>
                      <a:pt x="28" y="14"/>
                      <a:pt x="34" y="19"/>
                    </a:cubicBezTo>
                    <a:cubicBezTo>
                      <a:pt x="39" y="23"/>
                      <a:pt x="46" y="26"/>
                      <a:pt x="46" y="33"/>
                    </a:cubicBezTo>
                    <a:cubicBezTo>
                      <a:pt x="45" y="39"/>
                      <a:pt x="39" y="46"/>
                      <a:pt x="34" y="46"/>
                    </a:cubicBezTo>
                    <a:cubicBezTo>
                      <a:pt x="42" y="36"/>
                      <a:pt x="44" y="30"/>
                      <a:pt x="32" y="21"/>
                    </a:cubicBezTo>
                    <a:cubicBezTo>
                      <a:pt x="24" y="15"/>
                      <a:pt x="13" y="12"/>
                      <a:pt x="5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7" name="Freeform 1496">
                <a:extLst>
                  <a:ext uri="{FF2B5EF4-FFF2-40B4-BE49-F238E27FC236}">
                    <a16:creationId xmlns:a16="http://schemas.microsoft.com/office/drawing/2014/main" id="{42BA5D68-8023-47FE-8941-9D6EDAE12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295"/>
                <a:ext cx="48" cy="23"/>
              </a:xfrm>
              <a:custGeom>
                <a:avLst/>
                <a:gdLst>
                  <a:gd name="T0" fmla="*/ 0 w 50"/>
                  <a:gd name="T1" fmla="*/ 0 h 24"/>
                  <a:gd name="T2" fmla="*/ 7 w 50"/>
                  <a:gd name="T3" fmla="*/ 3 h 24"/>
                  <a:gd name="T4" fmla="*/ 12 w 50"/>
                  <a:gd name="T5" fmla="*/ 6 h 24"/>
                  <a:gd name="T6" fmla="*/ 20 w 50"/>
                  <a:gd name="T7" fmla="*/ 10 h 24"/>
                  <a:gd name="T8" fmla="*/ 34 w 50"/>
                  <a:gd name="T9" fmla="*/ 14 h 24"/>
                  <a:gd name="T10" fmla="*/ 40 w 50"/>
                  <a:gd name="T11" fmla="*/ 18 h 24"/>
                  <a:gd name="T12" fmla="*/ 44 w 50"/>
                  <a:gd name="T13" fmla="*/ 20 h 24"/>
                  <a:gd name="T14" fmla="*/ 39 w 50"/>
                  <a:gd name="T15" fmla="*/ 19 h 24"/>
                  <a:gd name="T16" fmla="*/ 35 w 50"/>
                  <a:gd name="T17" fmla="*/ 18 h 24"/>
                  <a:gd name="T18" fmla="*/ 21 w 50"/>
                  <a:gd name="T19" fmla="*/ 12 h 24"/>
                  <a:gd name="T20" fmla="*/ 10 w 50"/>
                  <a:gd name="T21" fmla="*/ 7 h 24"/>
                  <a:gd name="T22" fmla="*/ 1 w 50"/>
                  <a:gd name="T23" fmla="*/ 1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24">
                    <a:moveTo>
                      <a:pt x="0" y="0"/>
                    </a:moveTo>
                    <a:cubicBezTo>
                      <a:pt x="2" y="2"/>
                      <a:pt x="5" y="2"/>
                      <a:pt x="7" y="3"/>
                    </a:cubicBezTo>
                    <a:cubicBezTo>
                      <a:pt x="9" y="4"/>
                      <a:pt x="11" y="5"/>
                      <a:pt x="14" y="6"/>
                    </a:cubicBezTo>
                    <a:cubicBezTo>
                      <a:pt x="17" y="7"/>
                      <a:pt x="20" y="9"/>
                      <a:pt x="23" y="10"/>
                    </a:cubicBezTo>
                    <a:cubicBezTo>
                      <a:pt x="28" y="12"/>
                      <a:pt x="33" y="14"/>
                      <a:pt x="37" y="17"/>
                    </a:cubicBezTo>
                    <a:cubicBezTo>
                      <a:pt x="40" y="18"/>
                      <a:pt x="43" y="20"/>
                      <a:pt x="46" y="21"/>
                    </a:cubicBezTo>
                    <a:cubicBezTo>
                      <a:pt x="47" y="22"/>
                      <a:pt x="49" y="23"/>
                      <a:pt x="50" y="23"/>
                    </a:cubicBezTo>
                    <a:cubicBezTo>
                      <a:pt x="49" y="24"/>
                      <a:pt x="47" y="23"/>
                      <a:pt x="45" y="22"/>
                    </a:cubicBezTo>
                    <a:cubicBezTo>
                      <a:pt x="43" y="22"/>
                      <a:pt x="41" y="21"/>
                      <a:pt x="39" y="21"/>
                    </a:cubicBezTo>
                    <a:cubicBezTo>
                      <a:pt x="34" y="19"/>
                      <a:pt x="29" y="17"/>
                      <a:pt x="24" y="15"/>
                    </a:cubicBezTo>
                    <a:cubicBezTo>
                      <a:pt x="20" y="13"/>
                      <a:pt x="15" y="10"/>
                      <a:pt x="10" y="7"/>
                    </a:cubicBezTo>
                    <a:cubicBezTo>
                      <a:pt x="7" y="6"/>
                      <a:pt x="4" y="3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8" name="Freeform 1497">
                <a:extLst>
                  <a:ext uri="{FF2B5EF4-FFF2-40B4-BE49-F238E27FC236}">
                    <a16:creationId xmlns:a16="http://schemas.microsoft.com/office/drawing/2014/main" id="{79FDD987-BC29-412C-84E8-F708AC9ED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322"/>
                <a:ext cx="169" cy="174"/>
              </a:xfrm>
              <a:custGeom>
                <a:avLst/>
                <a:gdLst>
                  <a:gd name="T0" fmla="*/ 42 w 177"/>
                  <a:gd name="T1" fmla="*/ 68 h 182"/>
                  <a:gd name="T2" fmla="*/ 38 w 177"/>
                  <a:gd name="T3" fmla="*/ 76 h 182"/>
                  <a:gd name="T4" fmla="*/ 23 w 177"/>
                  <a:gd name="T5" fmla="*/ 99 h 182"/>
                  <a:gd name="T6" fmla="*/ 11 w 177"/>
                  <a:gd name="T7" fmla="*/ 144 h 182"/>
                  <a:gd name="T8" fmla="*/ 32 w 177"/>
                  <a:gd name="T9" fmla="*/ 139 h 182"/>
                  <a:gd name="T10" fmla="*/ 33 w 177"/>
                  <a:gd name="T11" fmla="*/ 138 h 182"/>
                  <a:gd name="T12" fmla="*/ 44 w 177"/>
                  <a:gd name="T13" fmla="*/ 156 h 182"/>
                  <a:gd name="T14" fmla="*/ 106 w 177"/>
                  <a:gd name="T15" fmla="*/ 102 h 182"/>
                  <a:gd name="T16" fmla="*/ 128 w 177"/>
                  <a:gd name="T17" fmla="*/ 85 h 182"/>
                  <a:gd name="T18" fmla="*/ 151 w 177"/>
                  <a:gd name="T19" fmla="*/ 56 h 182"/>
                  <a:gd name="T20" fmla="*/ 118 w 177"/>
                  <a:gd name="T21" fmla="*/ 65 h 182"/>
                  <a:gd name="T22" fmla="*/ 106 w 177"/>
                  <a:gd name="T23" fmla="*/ 9 h 182"/>
                  <a:gd name="T24" fmla="*/ 42 w 177"/>
                  <a:gd name="T25" fmla="*/ 68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7" h="182">
                    <a:moveTo>
                      <a:pt x="48" y="77"/>
                    </a:moveTo>
                    <a:cubicBezTo>
                      <a:pt x="47" y="81"/>
                      <a:pt x="45" y="85"/>
                      <a:pt x="44" y="88"/>
                    </a:cubicBezTo>
                    <a:cubicBezTo>
                      <a:pt x="36" y="98"/>
                      <a:pt x="30" y="108"/>
                      <a:pt x="26" y="114"/>
                    </a:cubicBezTo>
                    <a:cubicBezTo>
                      <a:pt x="21" y="121"/>
                      <a:pt x="0" y="157"/>
                      <a:pt x="12" y="165"/>
                    </a:cubicBezTo>
                    <a:cubicBezTo>
                      <a:pt x="17" y="169"/>
                      <a:pt x="32" y="161"/>
                      <a:pt x="37" y="159"/>
                    </a:cubicBezTo>
                    <a:cubicBezTo>
                      <a:pt x="38" y="159"/>
                      <a:pt x="38" y="158"/>
                      <a:pt x="39" y="158"/>
                    </a:cubicBezTo>
                    <a:cubicBezTo>
                      <a:pt x="41" y="170"/>
                      <a:pt x="45" y="178"/>
                      <a:pt x="50" y="179"/>
                    </a:cubicBezTo>
                    <a:cubicBezTo>
                      <a:pt x="64" y="182"/>
                      <a:pt x="100" y="159"/>
                      <a:pt x="121" y="117"/>
                    </a:cubicBezTo>
                    <a:cubicBezTo>
                      <a:pt x="130" y="110"/>
                      <a:pt x="139" y="104"/>
                      <a:pt x="147" y="97"/>
                    </a:cubicBezTo>
                    <a:cubicBezTo>
                      <a:pt x="152" y="93"/>
                      <a:pt x="177" y="73"/>
                      <a:pt x="174" y="65"/>
                    </a:cubicBezTo>
                    <a:cubicBezTo>
                      <a:pt x="171" y="56"/>
                      <a:pt x="152" y="64"/>
                      <a:pt x="136" y="74"/>
                    </a:cubicBezTo>
                    <a:cubicBezTo>
                      <a:pt x="143" y="42"/>
                      <a:pt x="138" y="15"/>
                      <a:pt x="122" y="9"/>
                    </a:cubicBezTo>
                    <a:cubicBezTo>
                      <a:pt x="101" y="0"/>
                      <a:pt x="68" y="31"/>
                      <a:pt x="48" y="77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9" name="Freeform 1498">
                <a:extLst>
                  <a:ext uri="{FF2B5EF4-FFF2-40B4-BE49-F238E27FC236}">
                    <a16:creationId xmlns:a16="http://schemas.microsoft.com/office/drawing/2014/main" id="{B69C9D13-E633-4B72-B25B-F292E6208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394"/>
                <a:ext cx="18" cy="12"/>
              </a:xfrm>
              <a:custGeom>
                <a:avLst/>
                <a:gdLst>
                  <a:gd name="T0" fmla="*/ 16 w 19"/>
                  <a:gd name="T1" fmla="*/ 0 h 13"/>
                  <a:gd name="T2" fmla="*/ 0 w 19"/>
                  <a:gd name="T3" fmla="*/ 1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19" y="0"/>
                    </a:moveTo>
                    <a:cubicBezTo>
                      <a:pt x="13" y="3"/>
                      <a:pt x="5" y="8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0" name="Freeform 1499">
                <a:extLst>
                  <a:ext uri="{FF2B5EF4-FFF2-40B4-BE49-F238E27FC236}">
                    <a16:creationId xmlns:a16="http://schemas.microsoft.com/office/drawing/2014/main" id="{20D565E3-4B92-42EE-85F0-56280A52B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458"/>
                <a:ext cx="25" cy="17"/>
              </a:xfrm>
              <a:custGeom>
                <a:avLst/>
                <a:gdLst>
                  <a:gd name="T0" fmla="*/ 0 w 26"/>
                  <a:gd name="T1" fmla="*/ 15 h 18"/>
                  <a:gd name="T2" fmla="*/ 23 w 2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8">
                    <a:moveTo>
                      <a:pt x="0" y="18"/>
                    </a:moveTo>
                    <a:cubicBezTo>
                      <a:pt x="9" y="13"/>
                      <a:pt x="17" y="5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1" name="Freeform 1500">
                <a:extLst>
                  <a:ext uri="{FF2B5EF4-FFF2-40B4-BE49-F238E27FC236}">
                    <a16:creationId xmlns:a16="http://schemas.microsoft.com/office/drawing/2014/main" id="{A15B8EC8-43EB-49F2-AD21-F59EAF415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326"/>
                <a:ext cx="42" cy="77"/>
              </a:xfrm>
              <a:custGeom>
                <a:avLst/>
                <a:gdLst>
                  <a:gd name="T0" fmla="*/ 20 w 44"/>
                  <a:gd name="T1" fmla="*/ 69 h 81"/>
                  <a:gd name="T2" fmla="*/ 34 w 44"/>
                  <a:gd name="T3" fmla="*/ 55 h 81"/>
                  <a:gd name="T4" fmla="*/ 37 w 44"/>
                  <a:gd name="T5" fmla="*/ 32 h 81"/>
                  <a:gd name="T6" fmla="*/ 10 w 44"/>
                  <a:gd name="T7" fmla="*/ 10 h 81"/>
                  <a:gd name="T8" fmla="*/ 0 w 44"/>
                  <a:gd name="T9" fmla="*/ 16 h 81"/>
                  <a:gd name="T10" fmla="*/ 30 w 44"/>
                  <a:gd name="T11" fmla="*/ 34 h 81"/>
                  <a:gd name="T12" fmla="*/ 20 w 44"/>
                  <a:gd name="T13" fmla="*/ 6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81">
                    <a:moveTo>
                      <a:pt x="23" y="81"/>
                    </a:moveTo>
                    <a:cubicBezTo>
                      <a:pt x="26" y="72"/>
                      <a:pt x="37" y="72"/>
                      <a:pt x="40" y="64"/>
                    </a:cubicBezTo>
                    <a:cubicBezTo>
                      <a:pt x="43" y="56"/>
                      <a:pt x="44" y="46"/>
                      <a:pt x="43" y="38"/>
                    </a:cubicBezTo>
                    <a:cubicBezTo>
                      <a:pt x="42" y="20"/>
                      <a:pt x="31" y="0"/>
                      <a:pt x="10" y="11"/>
                    </a:cubicBezTo>
                    <a:cubicBezTo>
                      <a:pt x="6" y="13"/>
                      <a:pt x="3" y="17"/>
                      <a:pt x="0" y="19"/>
                    </a:cubicBezTo>
                    <a:cubicBezTo>
                      <a:pt x="15" y="11"/>
                      <a:pt x="32" y="23"/>
                      <a:pt x="34" y="40"/>
                    </a:cubicBezTo>
                    <a:cubicBezTo>
                      <a:pt x="35" y="53"/>
                      <a:pt x="27" y="67"/>
                      <a:pt x="23" y="78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2" name="Freeform 1501">
                <a:extLst>
                  <a:ext uri="{FF2B5EF4-FFF2-40B4-BE49-F238E27FC236}">
                    <a16:creationId xmlns:a16="http://schemas.microsoft.com/office/drawing/2014/main" id="{48D1EFCF-A491-417F-B42A-6972A7BF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2377"/>
                <a:ext cx="27" cy="37"/>
              </a:xfrm>
              <a:custGeom>
                <a:avLst/>
                <a:gdLst>
                  <a:gd name="T0" fmla="*/ 0 w 28"/>
                  <a:gd name="T1" fmla="*/ 33 h 39"/>
                  <a:gd name="T2" fmla="*/ 14 w 28"/>
                  <a:gd name="T3" fmla="*/ 22 h 39"/>
                  <a:gd name="T4" fmla="*/ 22 w 28"/>
                  <a:gd name="T5" fmla="*/ 9 h 39"/>
                  <a:gd name="T6" fmla="*/ 2 w 28"/>
                  <a:gd name="T7" fmla="*/ 13 h 39"/>
                  <a:gd name="T8" fmla="*/ 9 w 28"/>
                  <a:gd name="T9" fmla="*/ 22 h 39"/>
                  <a:gd name="T10" fmla="*/ 0 w 28"/>
                  <a:gd name="T11" fmla="*/ 32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39">
                    <a:moveTo>
                      <a:pt x="0" y="39"/>
                    </a:moveTo>
                    <a:cubicBezTo>
                      <a:pt x="5" y="35"/>
                      <a:pt x="11" y="29"/>
                      <a:pt x="16" y="25"/>
                    </a:cubicBezTo>
                    <a:cubicBezTo>
                      <a:pt x="18" y="22"/>
                      <a:pt x="25" y="16"/>
                      <a:pt x="25" y="12"/>
                    </a:cubicBezTo>
                    <a:cubicBezTo>
                      <a:pt x="28" y="0"/>
                      <a:pt x="6" y="15"/>
                      <a:pt x="2" y="16"/>
                    </a:cubicBezTo>
                    <a:cubicBezTo>
                      <a:pt x="10" y="12"/>
                      <a:pt x="11" y="18"/>
                      <a:pt x="9" y="25"/>
                    </a:cubicBezTo>
                    <a:cubicBezTo>
                      <a:pt x="7" y="30"/>
                      <a:pt x="2" y="33"/>
                      <a:pt x="0" y="38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3" name="Freeform 1502">
                <a:extLst>
                  <a:ext uri="{FF2B5EF4-FFF2-40B4-BE49-F238E27FC236}">
                    <a16:creationId xmlns:a16="http://schemas.microsoft.com/office/drawing/2014/main" id="{F57B7E9B-FFC5-4836-ACB1-42D3D41AE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333"/>
                <a:ext cx="22" cy="55"/>
              </a:xfrm>
              <a:custGeom>
                <a:avLst/>
                <a:gdLst>
                  <a:gd name="T0" fmla="*/ 14 w 23"/>
                  <a:gd name="T1" fmla="*/ 51 h 57"/>
                  <a:gd name="T2" fmla="*/ 16 w 23"/>
                  <a:gd name="T3" fmla="*/ 17 h 57"/>
                  <a:gd name="T4" fmla="*/ 0 w 23"/>
                  <a:gd name="T5" fmla="*/ 6 h 57"/>
                  <a:gd name="T6" fmla="*/ 16 w 23"/>
                  <a:gd name="T7" fmla="*/ 29 h 57"/>
                  <a:gd name="T8" fmla="*/ 15 w 23"/>
                  <a:gd name="T9" fmla="*/ 4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7">
                    <a:moveTo>
                      <a:pt x="17" y="57"/>
                    </a:moveTo>
                    <a:cubicBezTo>
                      <a:pt x="21" y="47"/>
                      <a:pt x="23" y="31"/>
                      <a:pt x="19" y="20"/>
                    </a:cubicBezTo>
                    <a:cubicBezTo>
                      <a:pt x="17" y="15"/>
                      <a:pt x="8" y="0"/>
                      <a:pt x="0" y="6"/>
                    </a:cubicBezTo>
                    <a:cubicBezTo>
                      <a:pt x="13" y="8"/>
                      <a:pt x="17" y="22"/>
                      <a:pt x="19" y="32"/>
                    </a:cubicBezTo>
                    <a:cubicBezTo>
                      <a:pt x="19" y="38"/>
                      <a:pt x="21" y="51"/>
                      <a:pt x="18" y="55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4" name="Freeform 1503">
                <a:extLst>
                  <a:ext uri="{FF2B5EF4-FFF2-40B4-BE49-F238E27FC236}">
                    <a16:creationId xmlns:a16="http://schemas.microsoft.com/office/drawing/2014/main" id="{DEF5AA64-4BD7-49BC-96A9-2A52E1E87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83"/>
                <a:ext cx="11" cy="16"/>
              </a:xfrm>
              <a:custGeom>
                <a:avLst/>
                <a:gdLst>
                  <a:gd name="T0" fmla="*/ 2 w 12"/>
                  <a:gd name="T1" fmla="*/ 16 h 16"/>
                  <a:gd name="T2" fmla="*/ 7 w 12"/>
                  <a:gd name="T3" fmla="*/ 3 h 16"/>
                  <a:gd name="T4" fmla="*/ 0 w 12"/>
                  <a:gd name="T5" fmla="*/ 4 h 16"/>
                  <a:gd name="T6" fmla="*/ 6 w 12"/>
                  <a:gd name="T7" fmla="*/ 3 h 16"/>
                  <a:gd name="T8" fmla="*/ 3 w 12"/>
                  <a:gd name="T9" fmla="*/ 1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2" y="16"/>
                    </a:moveTo>
                    <a:cubicBezTo>
                      <a:pt x="3" y="13"/>
                      <a:pt x="12" y="7"/>
                      <a:pt x="10" y="3"/>
                    </a:cubicBezTo>
                    <a:cubicBezTo>
                      <a:pt x="8" y="0"/>
                      <a:pt x="2" y="3"/>
                      <a:pt x="0" y="4"/>
                    </a:cubicBezTo>
                    <a:cubicBezTo>
                      <a:pt x="2" y="4"/>
                      <a:pt x="4" y="3"/>
                      <a:pt x="6" y="3"/>
                    </a:cubicBezTo>
                    <a:cubicBezTo>
                      <a:pt x="7" y="6"/>
                      <a:pt x="5" y="10"/>
                      <a:pt x="3" y="13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5" name="Freeform 1504">
                <a:extLst>
                  <a:ext uri="{FF2B5EF4-FFF2-40B4-BE49-F238E27FC236}">
                    <a16:creationId xmlns:a16="http://schemas.microsoft.com/office/drawing/2014/main" id="{31A345B7-0EBA-4DBB-9E34-74261F1FB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416"/>
                <a:ext cx="31" cy="63"/>
              </a:xfrm>
              <a:custGeom>
                <a:avLst/>
                <a:gdLst>
                  <a:gd name="T0" fmla="*/ 18 w 32"/>
                  <a:gd name="T1" fmla="*/ 52 h 66"/>
                  <a:gd name="T2" fmla="*/ 5 w 32"/>
                  <a:gd name="T3" fmla="*/ 53 h 66"/>
                  <a:gd name="T4" fmla="*/ 7 w 32"/>
                  <a:gd name="T5" fmla="*/ 37 h 66"/>
                  <a:gd name="T6" fmla="*/ 16 w 32"/>
                  <a:gd name="T7" fmla="*/ 18 h 66"/>
                  <a:gd name="T8" fmla="*/ 29 w 32"/>
                  <a:gd name="T9" fmla="*/ 0 h 66"/>
                  <a:gd name="T10" fmla="*/ 22 w 32"/>
                  <a:gd name="T11" fmla="*/ 14 h 66"/>
                  <a:gd name="T12" fmla="*/ 15 w 32"/>
                  <a:gd name="T13" fmla="*/ 32 h 66"/>
                  <a:gd name="T14" fmla="*/ 16 w 32"/>
                  <a:gd name="T15" fmla="*/ 52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66">
                    <a:moveTo>
                      <a:pt x="21" y="60"/>
                    </a:moveTo>
                    <a:cubicBezTo>
                      <a:pt x="17" y="62"/>
                      <a:pt x="9" y="66"/>
                      <a:pt x="5" y="62"/>
                    </a:cubicBezTo>
                    <a:cubicBezTo>
                      <a:pt x="0" y="57"/>
                      <a:pt x="4" y="49"/>
                      <a:pt x="7" y="43"/>
                    </a:cubicBezTo>
                    <a:cubicBezTo>
                      <a:pt x="10" y="36"/>
                      <a:pt x="14" y="28"/>
                      <a:pt x="18" y="21"/>
                    </a:cubicBezTo>
                    <a:cubicBezTo>
                      <a:pt x="22" y="14"/>
                      <a:pt x="27" y="6"/>
                      <a:pt x="32" y="0"/>
                    </a:cubicBezTo>
                    <a:cubicBezTo>
                      <a:pt x="32" y="5"/>
                      <a:pt x="27" y="13"/>
                      <a:pt x="25" y="17"/>
                    </a:cubicBezTo>
                    <a:cubicBezTo>
                      <a:pt x="22" y="24"/>
                      <a:pt x="18" y="31"/>
                      <a:pt x="15" y="38"/>
                    </a:cubicBezTo>
                    <a:cubicBezTo>
                      <a:pt x="13" y="43"/>
                      <a:pt x="6" y="63"/>
                      <a:pt x="19" y="6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6" name="Freeform 1505">
                <a:extLst>
                  <a:ext uri="{FF2B5EF4-FFF2-40B4-BE49-F238E27FC236}">
                    <a16:creationId xmlns:a16="http://schemas.microsoft.com/office/drawing/2014/main" id="{2A7ADECB-310F-4CA2-AAC9-AE78F3702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458"/>
                <a:ext cx="52" cy="33"/>
              </a:xfrm>
              <a:custGeom>
                <a:avLst/>
                <a:gdLst>
                  <a:gd name="T0" fmla="*/ 0 w 55"/>
                  <a:gd name="T1" fmla="*/ 16 h 34"/>
                  <a:gd name="T2" fmla="*/ 6 w 55"/>
                  <a:gd name="T3" fmla="*/ 26 h 34"/>
                  <a:gd name="T4" fmla="*/ 15 w 55"/>
                  <a:gd name="T5" fmla="*/ 27 h 34"/>
                  <a:gd name="T6" fmla="*/ 31 w 55"/>
                  <a:gd name="T7" fmla="*/ 17 h 34"/>
                  <a:gd name="T8" fmla="*/ 46 w 55"/>
                  <a:gd name="T9" fmla="*/ 0 h 34"/>
                  <a:gd name="T10" fmla="*/ 18 w 55"/>
                  <a:gd name="T11" fmla="*/ 22 h 34"/>
                  <a:gd name="T12" fmla="*/ 1 w 55"/>
                  <a:gd name="T13" fmla="*/ 1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4">
                    <a:moveTo>
                      <a:pt x="0" y="16"/>
                    </a:moveTo>
                    <a:cubicBezTo>
                      <a:pt x="1" y="21"/>
                      <a:pt x="3" y="26"/>
                      <a:pt x="6" y="29"/>
                    </a:cubicBezTo>
                    <a:cubicBezTo>
                      <a:pt x="9" y="34"/>
                      <a:pt x="14" y="32"/>
                      <a:pt x="18" y="30"/>
                    </a:cubicBezTo>
                    <a:cubicBezTo>
                      <a:pt x="25" y="27"/>
                      <a:pt x="31" y="24"/>
                      <a:pt x="37" y="19"/>
                    </a:cubicBezTo>
                    <a:cubicBezTo>
                      <a:pt x="44" y="13"/>
                      <a:pt x="49" y="6"/>
                      <a:pt x="55" y="0"/>
                    </a:cubicBezTo>
                    <a:cubicBezTo>
                      <a:pt x="46" y="11"/>
                      <a:pt x="35" y="22"/>
                      <a:pt x="21" y="25"/>
                    </a:cubicBezTo>
                    <a:cubicBezTo>
                      <a:pt x="15" y="26"/>
                      <a:pt x="2" y="24"/>
                      <a:pt x="1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7" name="Freeform 1506">
                <a:extLst>
                  <a:ext uri="{FF2B5EF4-FFF2-40B4-BE49-F238E27FC236}">
                    <a16:creationId xmlns:a16="http://schemas.microsoft.com/office/drawing/2014/main" id="{CD89DF0A-22EC-4BED-B80D-FEC6CCA7E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454"/>
                <a:ext cx="287" cy="428"/>
              </a:xfrm>
              <a:custGeom>
                <a:avLst/>
                <a:gdLst>
                  <a:gd name="T0" fmla="*/ 217 w 300"/>
                  <a:gd name="T1" fmla="*/ 23 h 446"/>
                  <a:gd name="T2" fmla="*/ 215 w 300"/>
                  <a:gd name="T3" fmla="*/ 239 h 446"/>
                  <a:gd name="T4" fmla="*/ 46 w 300"/>
                  <a:gd name="T5" fmla="*/ 371 h 446"/>
                  <a:gd name="T6" fmla="*/ 48 w 300"/>
                  <a:gd name="T7" fmla="*/ 155 h 446"/>
                  <a:gd name="T8" fmla="*/ 217 w 300"/>
                  <a:gd name="T9" fmla="*/ 23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0" h="446">
                    <a:moveTo>
                      <a:pt x="248" y="26"/>
                    </a:moveTo>
                    <a:cubicBezTo>
                      <a:pt x="300" y="52"/>
                      <a:pt x="300" y="161"/>
                      <a:pt x="246" y="270"/>
                    </a:cubicBezTo>
                    <a:cubicBezTo>
                      <a:pt x="192" y="379"/>
                      <a:pt x="105" y="446"/>
                      <a:pt x="52" y="420"/>
                    </a:cubicBezTo>
                    <a:cubicBezTo>
                      <a:pt x="0" y="394"/>
                      <a:pt x="1" y="284"/>
                      <a:pt x="54" y="175"/>
                    </a:cubicBezTo>
                    <a:cubicBezTo>
                      <a:pt x="108" y="67"/>
                      <a:pt x="195" y="0"/>
                      <a:pt x="248" y="26"/>
                    </a:cubicBezTo>
                    <a:close/>
                  </a:path>
                </a:pathLst>
              </a:custGeom>
              <a:solidFill>
                <a:srgbClr val="D91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8" name="Freeform 1507">
                <a:extLst>
                  <a:ext uri="{FF2B5EF4-FFF2-40B4-BE49-F238E27FC236}">
                    <a16:creationId xmlns:a16="http://schemas.microsoft.com/office/drawing/2014/main" id="{EF4E95A2-9D81-4F92-9B80-92035A6B3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2606"/>
                <a:ext cx="266" cy="276"/>
              </a:xfrm>
              <a:custGeom>
                <a:avLst/>
                <a:gdLst>
                  <a:gd name="T0" fmla="*/ 213 w 278"/>
                  <a:gd name="T1" fmla="*/ 81 h 288"/>
                  <a:gd name="T2" fmla="*/ 45 w 278"/>
                  <a:gd name="T3" fmla="*/ 213 h 288"/>
                  <a:gd name="T4" fmla="*/ 13 w 278"/>
                  <a:gd name="T5" fmla="*/ 98 h 288"/>
                  <a:gd name="T6" fmla="*/ 41 w 278"/>
                  <a:gd name="T7" fmla="*/ 231 h 288"/>
                  <a:gd name="T8" fmla="*/ 211 w 278"/>
                  <a:gd name="T9" fmla="*/ 99 h 288"/>
                  <a:gd name="T10" fmla="*/ 244 w 278"/>
                  <a:gd name="T11" fmla="*/ 0 h 288"/>
                  <a:gd name="T12" fmla="*/ 213 w 278"/>
                  <a:gd name="T13" fmla="*/ 81 h 2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8" h="288">
                    <a:moveTo>
                      <a:pt x="244" y="93"/>
                    </a:moveTo>
                    <a:cubicBezTo>
                      <a:pt x="191" y="201"/>
                      <a:pt x="104" y="268"/>
                      <a:pt x="51" y="242"/>
                    </a:cubicBezTo>
                    <a:cubicBezTo>
                      <a:pt x="17" y="225"/>
                      <a:pt x="6" y="174"/>
                      <a:pt x="16" y="111"/>
                    </a:cubicBezTo>
                    <a:cubicBezTo>
                      <a:pt x="0" y="183"/>
                      <a:pt x="10" y="243"/>
                      <a:pt x="47" y="262"/>
                    </a:cubicBezTo>
                    <a:cubicBezTo>
                      <a:pt x="100" y="288"/>
                      <a:pt x="187" y="221"/>
                      <a:pt x="241" y="112"/>
                    </a:cubicBezTo>
                    <a:cubicBezTo>
                      <a:pt x="260" y="74"/>
                      <a:pt x="272" y="35"/>
                      <a:pt x="278" y="0"/>
                    </a:cubicBezTo>
                    <a:cubicBezTo>
                      <a:pt x="271" y="29"/>
                      <a:pt x="260" y="61"/>
                      <a:pt x="244" y="93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9" name="Freeform 1508">
                <a:extLst>
                  <a:ext uri="{FF2B5EF4-FFF2-40B4-BE49-F238E27FC236}">
                    <a16:creationId xmlns:a16="http://schemas.microsoft.com/office/drawing/2014/main" id="{061D5E8B-2558-4ACE-98D3-E293F973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558"/>
                <a:ext cx="153" cy="222"/>
              </a:xfrm>
              <a:custGeom>
                <a:avLst/>
                <a:gdLst>
                  <a:gd name="T0" fmla="*/ 34 w 160"/>
                  <a:gd name="T1" fmla="*/ 105 h 232"/>
                  <a:gd name="T2" fmla="*/ 132 w 160"/>
                  <a:gd name="T3" fmla="*/ 31 h 232"/>
                  <a:gd name="T4" fmla="*/ 140 w 160"/>
                  <a:gd name="T5" fmla="*/ 36 h 232"/>
                  <a:gd name="T6" fmla="*/ 123 w 160"/>
                  <a:gd name="T7" fmla="*/ 12 h 232"/>
                  <a:gd name="T8" fmla="*/ 27 w 160"/>
                  <a:gd name="T9" fmla="*/ 88 h 232"/>
                  <a:gd name="T10" fmla="*/ 16 w 160"/>
                  <a:gd name="T11" fmla="*/ 203 h 232"/>
                  <a:gd name="T12" fmla="*/ 34 w 160"/>
                  <a:gd name="T13" fmla="*/ 105 h 2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0" h="232">
                    <a:moveTo>
                      <a:pt x="40" y="120"/>
                    </a:moveTo>
                    <a:cubicBezTo>
                      <a:pt x="71" y="58"/>
                      <a:pt x="120" y="20"/>
                      <a:pt x="151" y="34"/>
                    </a:cubicBezTo>
                    <a:cubicBezTo>
                      <a:pt x="154" y="36"/>
                      <a:pt x="158" y="39"/>
                      <a:pt x="160" y="42"/>
                    </a:cubicBezTo>
                    <a:cubicBezTo>
                      <a:pt x="157" y="29"/>
                      <a:pt x="151" y="19"/>
                      <a:pt x="141" y="15"/>
                    </a:cubicBezTo>
                    <a:cubicBezTo>
                      <a:pt x="111" y="0"/>
                      <a:pt x="61" y="38"/>
                      <a:pt x="30" y="100"/>
                    </a:cubicBezTo>
                    <a:cubicBezTo>
                      <a:pt x="4" y="154"/>
                      <a:pt x="0" y="209"/>
                      <a:pt x="19" y="232"/>
                    </a:cubicBezTo>
                    <a:cubicBezTo>
                      <a:pt x="12" y="204"/>
                      <a:pt x="19" y="162"/>
                      <a:pt x="40" y="120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0" name="Freeform 1509">
                <a:extLst>
                  <a:ext uri="{FF2B5EF4-FFF2-40B4-BE49-F238E27FC236}">
                    <a16:creationId xmlns:a16="http://schemas.microsoft.com/office/drawing/2014/main" id="{DE4A489A-A664-49CE-9ED3-1F161EBF7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2453"/>
                <a:ext cx="288" cy="428"/>
              </a:xfrm>
              <a:custGeom>
                <a:avLst/>
                <a:gdLst>
                  <a:gd name="T0" fmla="*/ 217 w 301"/>
                  <a:gd name="T1" fmla="*/ 23 h 446"/>
                  <a:gd name="T2" fmla="*/ 215 w 301"/>
                  <a:gd name="T3" fmla="*/ 239 h 446"/>
                  <a:gd name="T4" fmla="*/ 47 w 301"/>
                  <a:gd name="T5" fmla="*/ 371 h 446"/>
                  <a:gd name="T6" fmla="*/ 49 w 301"/>
                  <a:gd name="T7" fmla="*/ 155 h 446"/>
                  <a:gd name="T8" fmla="*/ 217 w 301"/>
                  <a:gd name="T9" fmla="*/ 23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1" h="446">
                    <a:moveTo>
                      <a:pt x="248" y="26"/>
                    </a:moveTo>
                    <a:cubicBezTo>
                      <a:pt x="301" y="52"/>
                      <a:pt x="300" y="162"/>
                      <a:pt x="246" y="270"/>
                    </a:cubicBezTo>
                    <a:cubicBezTo>
                      <a:pt x="192" y="379"/>
                      <a:pt x="106" y="446"/>
                      <a:pt x="53" y="420"/>
                    </a:cubicBezTo>
                    <a:cubicBezTo>
                      <a:pt x="0" y="394"/>
                      <a:pt x="1" y="284"/>
                      <a:pt x="55" y="176"/>
                    </a:cubicBezTo>
                    <a:cubicBezTo>
                      <a:pt x="109" y="67"/>
                      <a:pt x="195" y="0"/>
                      <a:pt x="248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1" name="Freeform 1510">
                <a:extLst>
                  <a:ext uri="{FF2B5EF4-FFF2-40B4-BE49-F238E27FC236}">
                    <a16:creationId xmlns:a16="http://schemas.microsoft.com/office/drawing/2014/main" id="{5D39589B-EF06-42A3-9FA8-44B9A317F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469"/>
                <a:ext cx="186" cy="102"/>
              </a:xfrm>
              <a:custGeom>
                <a:avLst/>
                <a:gdLst>
                  <a:gd name="T0" fmla="*/ 0 w 194"/>
                  <a:gd name="T1" fmla="*/ 91 h 107"/>
                  <a:gd name="T2" fmla="*/ 123 w 194"/>
                  <a:gd name="T3" fmla="*/ 13 h 107"/>
                  <a:gd name="T4" fmla="*/ 161 w 194"/>
                  <a:gd name="T5" fmla="*/ 92 h 107"/>
                  <a:gd name="T6" fmla="*/ 122 w 194"/>
                  <a:gd name="T7" fmla="*/ 25 h 107"/>
                  <a:gd name="T8" fmla="*/ 0 w 194"/>
                  <a:gd name="T9" fmla="*/ 91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107">
                    <a:moveTo>
                      <a:pt x="0" y="105"/>
                    </a:moveTo>
                    <a:cubicBezTo>
                      <a:pt x="0" y="105"/>
                      <a:pt x="72" y="0"/>
                      <a:pt x="140" y="16"/>
                    </a:cubicBezTo>
                    <a:cubicBezTo>
                      <a:pt x="194" y="28"/>
                      <a:pt x="183" y="107"/>
                      <a:pt x="183" y="107"/>
                    </a:cubicBezTo>
                    <a:cubicBezTo>
                      <a:pt x="183" y="107"/>
                      <a:pt x="182" y="41"/>
                      <a:pt x="138" y="28"/>
                    </a:cubicBezTo>
                    <a:cubicBezTo>
                      <a:pt x="73" y="8"/>
                      <a:pt x="0" y="105"/>
                      <a:pt x="0" y="105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2" name="Freeform 1511">
                <a:extLst>
                  <a:ext uri="{FF2B5EF4-FFF2-40B4-BE49-F238E27FC236}">
                    <a16:creationId xmlns:a16="http://schemas.microsoft.com/office/drawing/2014/main" id="{7CCC2725-5F84-4EAB-A920-17946B5B6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587"/>
                <a:ext cx="82" cy="161"/>
              </a:xfrm>
              <a:custGeom>
                <a:avLst/>
                <a:gdLst>
                  <a:gd name="T0" fmla="*/ 10 w 86"/>
                  <a:gd name="T1" fmla="*/ 148 h 168"/>
                  <a:gd name="T2" fmla="*/ 74 w 86"/>
                  <a:gd name="T3" fmla="*/ 0 h 168"/>
                  <a:gd name="T4" fmla="*/ 10 w 86"/>
                  <a:gd name="T5" fmla="*/ 148 h 1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168">
                    <a:moveTo>
                      <a:pt x="12" y="168"/>
                    </a:moveTo>
                    <a:cubicBezTo>
                      <a:pt x="12" y="168"/>
                      <a:pt x="3" y="78"/>
                      <a:pt x="86" y="0"/>
                    </a:cubicBezTo>
                    <a:cubicBezTo>
                      <a:pt x="86" y="0"/>
                      <a:pt x="0" y="60"/>
                      <a:pt x="12" y="168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3" name="Freeform 1512">
                <a:extLst>
                  <a:ext uri="{FF2B5EF4-FFF2-40B4-BE49-F238E27FC236}">
                    <a16:creationId xmlns:a16="http://schemas.microsoft.com/office/drawing/2014/main" id="{DA89B461-C914-4802-9588-18AA399A0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516"/>
                <a:ext cx="330" cy="341"/>
              </a:xfrm>
              <a:custGeom>
                <a:avLst/>
                <a:gdLst>
                  <a:gd name="T0" fmla="*/ 31 w 345"/>
                  <a:gd name="T1" fmla="*/ 36 h 355"/>
                  <a:gd name="T2" fmla="*/ 208 w 345"/>
                  <a:gd name="T3" fmla="*/ 91 h 355"/>
                  <a:gd name="T4" fmla="*/ 271 w 345"/>
                  <a:gd name="T5" fmla="*/ 279 h 355"/>
                  <a:gd name="T6" fmla="*/ 94 w 345"/>
                  <a:gd name="T7" fmla="*/ 223 h 355"/>
                  <a:gd name="T8" fmla="*/ 31 w 345"/>
                  <a:gd name="T9" fmla="*/ 36 h 3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5" h="355">
                    <a:moveTo>
                      <a:pt x="35" y="41"/>
                    </a:moveTo>
                    <a:cubicBezTo>
                      <a:pt x="71" y="0"/>
                      <a:pt x="161" y="27"/>
                      <a:pt x="237" y="103"/>
                    </a:cubicBezTo>
                    <a:cubicBezTo>
                      <a:pt x="312" y="178"/>
                      <a:pt x="345" y="272"/>
                      <a:pt x="309" y="314"/>
                    </a:cubicBezTo>
                    <a:cubicBezTo>
                      <a:pt x="273" y="355"/>
                      <a:pt x="183" y="327"/>
                      <a:pt x="107" y="252"/>
                    </a:cubicBezTo>
                    <a:cubicBezTo>
                      <a:pt x="32" y="177"/>
                      <a:pt x="0" y="82"/>
                      <a:pt x="35" y="41"/>
                    </a:cubicBezTo>
                    <a:close/>
                  </a:path>
                </a:pathLst>
              </a:custGeom>
              <a:solidFill>
                <a:srgbClr val="D91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4" name="Freeform 1513">
                <a:extLst>
                  <a:ext uri="{FF2B5EF4-FFF2-40B4-BE49-F238E27FC236}">
                    <a16:creationId xmlns:a16="http://schemas.microsoft.com/office/drawing/2014/main" id="{B138EF64-BD7C-4445-A15D-0799954DD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556"/>
                <a:ext cx="183" cy="289"/>
              </a:xfrm>
              <a:custGeom>
                <a:avLst/>
                <a:gdLst>
                  <a:gd name="T0" fmla="*/ 59 w 191"/>
                  <a:gd name="T1" fmla="*/ 47 h 302"/>
                  <a:gd name="T2" fmla="*/ 123 w 191"/>
                  <a:gd name="T3" fmla="*/ 232 h 302"/>
                  <a:gd name="T4" fmla="*/ 18 w 191"/>
                  <a:gd name="T5" fmla="*/ 232 h 302"/>
                  <a:gd name="T6" fmla="*/ 137 w 191"/>
                  <a:gd name="T7" fmla="*/ 239 h 302"/>
                  <a:gd name="T8" fmla="*/ 74 w 191"/>
                  <a:gd name="T9" fmla="*/ 54 h 302"/>
                  <a:gd name="T10" fmla="*/ 0 w 191"/>
                  <a:gd name="T11" fmla="*/ 0 h 302"/>
                  <a:gd name="T12" fmla="*/ 59 w 191"/>
                  <a:gd name="T13" fmla="*/ 47 h 3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02">
                    <a:moveTo>
                      <a:pt x="68" y="53"/>
                    </a:moveTo>
                    <a:cubicBezTo>
                      <a:pt x="143" y="129"/>
                      <a:pt x="175" y="223"/>
                      <a:pt x="140" y="264"/>
                    </a:cubicBezTo>
                    <a:cubicBezTo>
                      <a:pt x="117" y="291"/>
                      <a:pt x="71" y="289"/>
                      <a:pt x="21" y="264"/>
                    </a:cubicBezTo>
                    <a:cubicBezTo>
                      <a:pt x="77" y="296"/>
                      <a:pt x="130" y="302"/>
                      <a:pt x="155" y="273"/>
                    </a:cubicBezTo>
                    <a:cubicBezTo>
                      <a:pt x="191" y="231"/>
                      <a:pt x="158" y="137"/>
                      <a:pt x="83" y="62"/>
                    </a:cubicBezTo>
                    <a:cubicBezTo>
                      <a:pt x="56" y="35"/>
                      <a:pt x="27" y="14"/>
                      <a:pt x="0" y="0"/>
                    </a:cubicBezTo>
                    <a:cubicBezTo>
                      <a:pt x="22" y="14"/>
                      <a:pt x="46" y="31"/>
                      <a:pt x="68" y="53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5" name="Freeform 1514">
                <a:extLst>
                  <a:ext uri="{FF2B5EF4-FFF2-40B4-BE49-F238E27FC236}">
                    <a16:creationId xmlns:a16="http://schemas.microsoft.com/office/drawing/2014/main" id="{0CA6B098-569A-4A33-BB6B-9330ED365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608"/>
                <a:ext cx="160" cy="179"/>
              </a:xfrm>
              <a:custGeom>
                <a:avLst/>
                <a:gdLst>
                  <a:gd name="T0" fmla="*/ 70 w 168"/>
                  <a:gd name="T1" fmla="*/ 114 h 186"/>
                  <a:gd name="T2" fmla="*/ 34 w 168"/>
                  <a:gd name="T3" fmla="*/ 7 h 186"/>
                  <a:gd name="T4" fmla="*/ 43 w 168"/>
                  <a:gd name="T5" fmla="*/ 0 h 186"/>
                  <a:gd name="T6" fmla="*/ 18 w 168"/>
                  <a:gd name="T7" fmla="*/ 11 h 186"/>
                  <a:gd name="T8" fmla="*/ 53 w 168"/>
                  <a:gd name="T9" fmla="*/ 116 h 186"/>
                  <a:gd name="T10" fmla="*/ 145 w 168"/>
                  <a:gd name="T11" fmla="*/ 155 h 186"/>
                  <a:gd name="T12" fmla="*/ 70 w 168"/>
                  <a:gd name="T13" fmla="*/ 114 h 1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186">
                    <a:moveTo>
                      <a:pt x="81" y="128"/>
                    </a:moveTo>
                    <a:cubicBezTo>
                      <a:pt x="38" y="85"/>
                      <a:pt x="19" y="31"/>
                      <a:pt x="40" y="7"/>
                    </a:cubicBezTo>
                    <a:cubicBezTo>
                      <a:pt x="42" y="4"/>
                      <a:pt x="45" y="2"/>
                      <a:pt x="49" y="0"/>
                    </a:cubicBezTo>
                    <a:cubicBezTo>
                      <a:pt x="37" y="0"/>
                      <a:pt x="27" y="3"/>
                      <a:pt x="21" y="11"/>
                    </a:cubicBezTo>
                    <a:cubicBezTo>
                      <a:pt x="0" y="35"/>
                      <a:pt x="19" y="88"/>
                      <a:pt x="62" y="131"/>
                    </a:cubicBezTo>
                    <a:cubicBezTo>
                      <a:pt x="100" y="169"/>
                      <a:pt x="144" y="186"/>
                      <a:pt x="168" y="174"/>
                    </a:cubicBezTo>
                    <a:cubicBezTo>
                      <a:pt x="143" y="173"/>
                      <a:pt x="110" y="157"/>
                      <a:pt x="81" y="128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6" name="Freeform 1515">
                <a:extLst>
                  <a:ext uri="{FF2B5EF4-FFF2-40B4-BE49-F238E27FC236}">
                    <a16:creationId xmlns:a16="http://schemas.microsoft.com/office/drawing/2014/main" id="{7C6B50B6-4F4E-4FDC-B4AF-94EDBD6F4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516"/>
                <a:ext cx="330" cy="341"/>
              </a:xfrm>
              <a:custGeom>
                <a:avLst/>
                <a:gdLst>
                  <a:gd name="T0" fmla="*/ 32 w 345"/>
                  <a:gd name="T1" fmla="*/ 36 h 355"/>
                  <a:gd name="T2" fmla="*/ 208 w 345"/>
                  <a:gd name="T3" fmla="*/ 91 h 355"/>
                  <a:gd name="T4" fmla="*/ 271 w 345"/>
                  <a:gd name="T5" fmla="*/ 279 h 355"/>
                  <a:gd name="T6" fmla="*/ 95 w 345"/>
                  <a:gd name="T7" fmla="*/ 223 h 355"/>
                  <a:gd name="T8" fmla="*/ 32 w 345"/>
                  <a:gd name="T9" fmla="*/ 36 h 3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5" h="355">
                    <a:moveTo>
                      <a:pt x="36" y="41"/>
                    </a:moveTo>
                    <a:cubicBezTo>
                      <a:pt x="71" y="0"/>
                      <a:pt x="162" y="28"/>
                      <a:pt x="237" y="103"/>
                    </a:cubicBezTo>
                    <a:cubicBezTo>
                      <a:pt x="313" y="178"/>
                      <a:pt x="345" y="273"/>
                      <a:pt x="309" y="314"/>
                    </a:cubicBezTo>
                    <a:cubicBezTo>
                      <a:pt x="273" y="355"/>
                      <a:pt x="183" y="328"/>
                      <a:pt x="108" y="252"/>
                    </a:cubicBezTo>
                    <a:cubicBezTo>
                      <a:pt x="32" y="177"/>
                      <a:pt x="0" y="83"/>
                      <a:pt x="36" y="4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7" name="Freeform 1516">
                <a:extLst>
                  <a:ext uri="{FF2B5EF4-FFF2-40B4-BE49-F238E27FC236}">
                    <a16:creationId xmlns:a16="http://schemas.microsoft.com/office/drawing/2014/main" id="{B3E4ADA3-3D84-4F5D-9EE4-FB9188935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2524"/>
                <a:ext cx="113" cy="186"/>
              </a:xfrm>
              <a:custGeom>
                <a:avLst/>
                <a:gdLst>
                  <a:gd name="T0" fmla="*/ 58 w 118"/>
                  <a:gd name="T1" fmla="*/ 171 h 194"/>
                  <a:gd name="T2" fmla="*/ 28 w 118"/>
                  <a:gd name="T3" fmla="*/ 39 h 194"/>
                  <a:gd name="T4" fmla="*/ 103 w 118"/>
                  <a:gd name="T5" fmla="*/ 26 h 194"/>
                  <a:gd name="T6" fmla="*/ 35 w 118"/>
                  <a:gd name="T7" fmla="*/ 44 h 194"/>
                  <a:gd name="T8" fmla="*/ 58 w 118"/>
                  <a:gd name="T9" fmla="*/ 171 h 1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194">
                    <a:moveTo>
                      <a:pt x="67" y="194"/>
                    </a:moveTo>
                    <a:cubicBezTo>
                      <a:pt x="67" y="194"/>
                      <a:pt x="0" y="103"/>
                      <a:pt x="31" y="45"/>
                    </a:cubicBezTo>
                    <a:cubicBezTo>
                      <a:pt x="56" y="0"/>
                      <a:pt x="118" y="29"/>
                      <a:pt x="118" y="29"/>
                    </a:cubicBezTo>
                    <a:cubicBezTo>
                      <a:pt x="118" y="29"/>
                      <a:pt x="63" y="14"/>
                      <a:pt x="41" y="50"/>
                    </a:cubicBezTo>
                    <a:cubicBezTo>
                      <a:pt x="7" y="105"/>
                      <a:pt x="67" y="194"/>
                      <a:pt x="67" y="194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8" name="Freeform 1517">
                <a:extLst>
                  <a:ext uri="{FF2B5EF4-FFF2-40B4-BE49-F238E27FC236}">
                    <a16:creationId xmlns:a16="http://schemas.microsoft.com/office/drawing/2014/main" id="{A51C37CA-B5F9-4E59-903E-A26FAB94B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2677"/>
                <a:ext cx="113" cy="103"/>
              </a:xfrm>
              <a:custGeom>
                <a:avLst/>
                <a:gdLst>
                  <a:gd name="T0" fmla="*/ 103 w 118"/>
                  <a:gd name="T1" fmla="*/ 95 h 107"/>
                  <a:gd name="T2" fmla="*/ 0 w 118"/>
                  <a:gd name="T3" fmla="*/ 0 h 107"/>
                  <a:gd name="T4" fmla="*/ 103 w 118"/>
                  <a:gd name="T5" fmla="*/ 95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107">
                    <a:moveTo>
                      <a:pt x="118" y="107"/>
                    </a:moveTo>
                    <a:cubicBezTo>
                      <a:pt x="118" y="107"/>
                      <a:pt x="42" y="93"/>
                      <a:pt x="0" y="0"/>
                    </a:cubicBezTo>
                    <a:cubicBezTo>
                      <a:pt x="0" y="0"/>
                      <a:pt x="26" y="92"/>
                      <a:pt x="118" y="107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9" name="Freeform 1518">
                <a:extLst>
                  <a:ext uri="{FF2B5EF4-FFF2-40B4-BE49-F238E27FC236}">
                    <a16:creationId xmlns:a16="http://schemas.microsoft.com/office/drawing/2014/main" id="{34C2FF9C-46F8-47FE-9D3B-51FCB8765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532"/>
                <a:ext cx="171" cy="174"/>
              </a:xfrm>
              <a:custGeom>
                <a:avLst/>
                <a:gdLst>
                  <a:gd name="T0" fmla="*/ 92 w 179"/>
                  <a:gd name="T1" fmla="*/ 47 h 182"/>
                  <a:gd name="T2" fmla="*/ 83 w 179"/>
                  <a:gd name="T3" fmla="*/ 42 h 182"/>
                  <a:gd name="T4" fmla="*/ 61 w 179"/>
                  <a:gd name="T5" fmla="*/ 26 h 182"/>
                  <a:gd name="T6" fmla="*/ 17 w 179"/>
                  <a:gd name="T7" fmla="*/ 11 h 182"/>
                  <a:gd name="T8" fmla="*/ 22 w 179"/>
                  <a:gd name="T9" fmla="*/ 32 h 182"/>
                  <a:gd name="T10" fmla="*/ 23 w 179"/>
                  <a:gd name="T11" fmla="*/ 33 h 182"/>
                  <a:gd name="T12" fmla="*/ 4 w 179"/>
                  <a:gd name="T13" fmla="*/ 42 h 182"/>
                  <a:gd name="T14" fmla="*/ 53 w 179"/>
                  <a:gd name="T15" fmla="*/ 108 h 182"/>
                  <a:gd name="T16" fmla="*/ 69 w 179"/>
                  <a:gd name="T17" fmla="*/ 131 h 182"/>
                  <a:gd name="T18" fmla="*/ 95 w 179"/>
                  <a:gd name="T19" fmla="*/ 157 h 182"/>
                  <a:gd name="T20" fmla="*/ 89 w 179"/>
                  <a:gd name="T21" fmla="*/ 123 h 182"/>
                  <a:gd name="T22" fmla="*/ 147 w 179"/>
                  <a:gd name="T23" fmla="*/ 115 h 182"/>
                  <a:gd name="T24" fmla="*/ 92 w 179"/>
                  <a:gd name="T25" fmla="*/ 47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9" h="182">
                    <a:moveTo>
                      <a:pt x="105" y="53"/>
                    </a:moveTo>
                    <a:cubicBezTo>
                      <a:pt x="102" y="52"/>
                      <a:pt x="98" y="50"/>
                      <a:pt x="95" y="48"/>
                    </a:cubicBezTo>
                    <a:cubicBezTo>
                      <a:pt x="86" y="40"/>
                      <a:pt x="76" y="33"/>
                      <a:pt x="70" y="29"/>
                    </a:cubicBezTo>
                    <a:cubicBezTo>
                      <a:pt x="63" y="24"/>
                      <a:pt x="29" y="0"/>
                      <a:pt x="20" y="11"/>
                    </a:cubicBezTo>
                    <a:cubicBezTo>
                      <a:pt x="16" y="16"/>
                      <a:pt x="23" y="32"/>
                      <a:pt x="25" y="37"/>
                    </a:cubicBezTo>
                    <a:cubicBezTo>
                      <a:pt x="25" y="37"/>
                      <a:pt x="25" y="38"/>
                      <a:pt x="26" y="38"/>
                    </a:cubicBezTo>
                    <a:cubicBezTo>
                      <a:pt x="14" y="40"/>
                      <a:pt x="6" y="44"/>
                      <a:pt x="4" y="48"/>
                    </a:cubicBezTo>
                    <a:cubicBezTo>
                      <a:pt x="0" y="62"/>
                      <a:pt x="20" y="100"/>
                      <a:pt x="61" y="123"/>
                    </a:cubicBezTo>
                    <a:cubicBezTo>
                      <a:pt x="67" y="132"/>
                      <a:pt x="72" y="142"/>
                      <a:pt x="79" y="150"/>
                    </a:cubicBezTo>
                    <a:cubicBezTo>
                      <a:pt x="83" y="155"/>
                      <a:pt x="101" y="182"/>
                      <a:pt x="109" y="180"/>
                    </a:cubicBezTo>
                    <a:cubicBezTo>
                      <a:pt x="119" y="177"/>
                      <a:pt x="111" y="158"/>
                      <a:pt x="102" y="141"/>
                    </a:cubicBezTo>
                    <a:cubicBezTo>
                      <a:pt x="134" y="150"/>
                      <a:pt x="161" y="147"/>
                      <a:pt x="169" y="132"/>
                    </a:cubicBezTo>
                    <a:cubicBezTo>
                      <a:pt x="179" y="112"/>
                      <a:pt x="151" y="76"/>
                      <a:pt x="105" y="53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0" name="Freeform 1519">
                <a:extLst>
                  <a:ext uri="{FF2B5EF4-FFF2-40B4-BE49-F238E27FC236}">
                    <a16:creationId xmlns:a16="http://schemas.microsoft.com/office/drawing/2014/main" id="{7599A7B6-E496-4A6D-8473-9EF97A629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648"/>
                <a:ext cx="12" cy="18"/>
              </a:xfrm>
              <a:custGeom>
                <a:avLst/>
                <a:gdLst>
                  <a:gd name="T0" fmla="*/ 12 w 12"/>
                  <a:gd name="T1" fmla="*/ 16 h 19"/>
                  <a:gd name="T2" fmla="*/ 0 w 1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12" y="19"/>
                    </a:moveTo>
                    <a:cubicBezTo>
                      <a:pt x="9" y="13"/>
                      <a:pt x="5" y="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1" name="Freeform 1520">
                <a:extLst>
                  <a:ext uri="{FF2B5EF4-FFF2-40B4-BE49-F238E27FC236}">
                    <a16:creationId xmlns:a16="http://schemas.microsoft.com/office/drawing/2014/main" id="{4FAE2591-B313-465B-B19C-66B726EC9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565"/>
                <a:ext cx="15" cy="25"/>
              </a:xfrm>
              <a:custGeom>
                <a:avLst/>
                <a:gdLst>
                  <a:gd name="T0" fmla="*/ 0 w 16"/>
                  <a:gd name="T1" fmla="*/ 0 h 26"/>
                  <a:gd name="T2" fmla="*/ 13 w 16"/>
                  <a:gd name="T3" fmla="*/ 2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6">
                    <a:moveTo>
                      <a:pt x="0" y="0"/>
                    </a:moveTo>
                    <a:cubicBezTo>
                      <a:pt x="5" y="9"/>
                      <a:pt x="12" y="17"/>
                      <a:pt x="16" y="2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2" name="Freeform 1521">
                <a:extLst>
                  <a:ext uri="{FF2B5EF4-FFF2-40B4-BE49-F238E27FC236}">
                    <a16:creationId xmlns:a16="http://schemas.microsoft.com/office/drawing/2014/main" id="{77563A9F-DF8B-476B-9797-B8C97AE33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29"/>
                <a:ext cx="76" cy="40"/>
              </a:xfrm>
              <a:custGeom>
                <a:avLst/>
                <a:gdLst>
                  <a:gd name="T0" fmla="*/ 0 w 80"/>
                  <a:gd name="T1" fmla="*/ 16 h 42"/>
                  <a:gd name="T2" fmla="*/ 12 w 80"/>
                  <a:gd name="T3" fmla="*/ 31 h 42"/>
                  <a:gd name="T4" fmla="*/ 35 w 80"/>
                  <a:gd name="T5" fmla="*/ 36 h 42"/>
                  <a:gd name="T6" fmla="*/ 61 w 80"/>
                  <a:gd name="T7" fmla="*/ 10 h 42"/>
                  <a:gd name="T8" fmla="*/ 53 w 80"/>
                  <a:gd name="T9" fmla="*/ 0 h 42"/>
                  <a:gd name="T10" fmla="*/ 33 w 80"/>
                  <a:gd name="T11" fmla="*/ 28 h 42"/>
                  <a:gd name="T12" fmla="*/ 2 w 80"/>
                  <a:gd name="T13" fmla="*/ 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42">
                    <a:moveTo>
                      <a:pt x="0" y="19"/>
                    </a:moveTo>
                    <a:cubicBezTo>
                      <a:pt x="8" y="22"/>
                      <a:pt x="7" y="33"/>
                      <a:pt x="15" y="37"/>
                    </a:cubicBezTo>
                    <a:cubicBezTo>
                      <a:pt x="22" y="40"/>
                      <a:pt x="33" y="42"/>
                      <a:pt x="41" y="42"/>
                    </a:cubicBezTo>
                    <a:cubicBezTo>
                      <a:pt x="59" y="42"/>
                      <a:pt x="80" y="32"/>
                      <a:pt x="70" y="10"/>
                    </a:cubicBezTo>
                    <a:cubicBezTo>
                      <a:pt x="68" y="6"/>
                      <a:pt x="65" y="3"/>
                      <a:pt x="62" y="0"/>
                    </a:cubicBezTo>
                    <a:cubicBezTo>
                      <a:pt x="69" y="16"/>
                      <a:pt x="57" y="32"/>
                      <a:pt x="39" y="32"/>
                    </a:cubicBezTo>
                    <a:cubicBezTo>
                      <a:pt x="26" y="32"/>
                      <a:pt x="13" y="23"/>
                      <a:pt x="2" y="18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3" name="Freeform 1522">
                <a:extLst>
                  <a:ext uri="{FF2B5EF4-FFF2-40B4-BE49-F238E27FC236}">
                    <a16:creationId xmlns:a16="http://schemas.microsoft.com/office/drawing/2014/main" id="{4B41B11B-37FC-49D5-B79E-FE5EFA92D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674"/>
                <a:ext cx="36" cy="28"/>
              </a:xfrm>
              <a:custGeom>
                <a:avLst/>
                <a:gdLst>
                  <a:gd name="T0" fmla="*/ 0 w 37"/>
                  <a:gd name="T1" fmla="*/ 0 h 30"/>
                  <a:gd name="T2" fmla="*/ 12 w 37"/>
                  <a:gd name="T3" fmla="*/ 13 h 30"/>
                  <a:gd name="T4" fmla="*/ 22 w 37"/>
                  <a:gd name="T5" fmla="*/ 21 h 30"/>
                  <a:gd name="T6" fmla="*/ 19 w 37"/>
                  <a:gd name="T7" fmla="*/ 3 h 30"/>
                  <a:gd name="T8" fmla="*/ 13 w 37"/>
                  <a:gd name="T9" fmla="*/ 7 h 30"/>
                  <a:gd name="T10" fmla="*/ 0 w 37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0" y="0"/>
                    </a:moveTo>
                    <a:cubicBezTo>
                      <a:pt x="3" y="5"/>
                      <a:pt x="8" y="11"/>
                      <a:pt x="12" y="16"/>
                    </a:cubicBezTo>
                    <a:cubicBezTo>
                      <a:pt x="15" y="19"/>
                      <a:pt x="21" y="26"/>
                      <a:pt x="25" y="27"/>
                    </a:cubicBezTo>
                    <a:cubicBezTo>
                      <a:pt x="37" y="30"/>
                      <a:pt x="23" y="7"/>
                      <a:pt x="22" y="3"/>
                    </a:cubicBezTo>
                    <a:cubicBezTo>
                      <a:pt x="25" y="12"/>
                      <a:pt x="20" y="12"/>
                      <a:pt x="13" y="9"/>
                    </a:cubicBezTo>
                    <a:cubicBezTo>
                      <a:pt x="8" y="7"/>
                      <a:pt x="5" y="2"/>
                      <a:pt x="0" y="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4" name="Freeform 1523">
                <a:extLst>
                  <a:ext uri="{FF2B5EF4-FFF2-40B4-BE49-F238E27FC236}">
                    <a16:creationId xmlns:a16="http://schemas.microsoft.com/office/drawing/2014/main" id="{116A13DB-B65D-41B2-A654-4613C0919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648"/>
                <a:ext cx="56" cy="20"/>
              </a:xfrm>
              <a:custGeom>
                <a:avLst/>
                <a:gdLst>
                  <a:gd name="T0" fmla="*/ 0 w 58"/>
                  <a:gd name="T1" fmla="*/ 11 h 21"/>
                  <a:gd name="T2" fmla="*/ 34 w 58"/>
                  <a:gd name="T3" fmla="*/ 15 h 21"/>
                  <a:gd name="T4" fmla="*/ 46 w 58"/>
                  <a:gd name="T5" fmla="*/ 0 h 21"/>
                  <a:gd name="T6" fmla="*/ 22 w 58"/>
                  <a:gd name="T7" fmla="*/ 14 h 21"/>
                  <a:gd name="T8" fmla="*/ 2 w 58"/>
                  <a:gd name="T9" fmla="*/ 1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1">
                    <a:moveTo>
                      <a:pt x="0" y="14"/>
                    </a:moveTo>
                    <a:cubicBezTo>
                      <a:pt x="10" y="18"/>
                      <a:pt x="26" y="21"/>
                      <a:pt x="37" y="18"/>
                    </a:cubicBezTo>
                    <a:cubicBezTo>
                      <a:pt x="42" y="17"/>
                      <a:pt x="58" y="9"/>
                      <a:pt x="52" y="0"/>
                    </a:cubicBezTo>
                    <a:cubicBezTo>
                      <a:pt x="49" y="13"/>
                      <a:pt x="36" y="16"/>
                      <a:pt x="25" y="17"/>
                    </a:cubicBezTo>
                    <a:cubicBezTo>
                      <a:pt x="19" y="17"/>
                      <a:pt x="6" y="18"/>
                      <a:pt x="2" y="14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5" name="Freeform 1524">
                <a:extLst>
                  <a:ext uri="{FF2B5EF4-FFF2-40B4-BE49-F238E27FC236}">
                    <a16:creationId xmlns:a16="http://schemas.microsoft.com/office/drawing/2014/main" id="{1E55F5A0-7FF4-4058-85A6-B493BFCEF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689"/>
                <a:ext cx="14" cy="11"/>
              </a:xfrm>
              <a:custGeom>
                <a:avLst/>
                <a:gdLst>
                  <a:gd name="T0" fmla="*/ 0 w 15"/>
                  <a:gd name="T1" fmla="*/ 1 h 12"/>
                  <a:gd name="T2" fmla="*/ 9 w 15"/>
                  <a:gd name="T3" fmla="*/ 7 h 12"/>
                  <a:gd name="T4" fmla="*/ 9 w 15"/>
                  <a:gd name="T5" fmla="*/ 0 h 12"/>
                  <a:gd name="T6" fmla="*/ 10 w 15"/>
                  <a:gd name="T7" fmla="*/ 6 h 12"/>
                  <a:gd name="T8" fmla="*/ 3 w 15"/>
                  <a:gd name="T9" fmla="*/ 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0" y="1"/>
                    </a:moveTo>
                    <a:cubicBezTo>
                      <a:pt x="3" y="2"/>
                      <a:pt x="9" y="12"/>
                      <a:pt x="12" y="10"/>
                    </a:cubicBezTo>
                    <a:cubicBezTo>
                      <a:pt x="15" y="8"/>
                      <a:pt x="13" y="2"/>
                      <a:pt x="12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9" y="7"/>
                      <a:pt x="6" y="4"/>
                      <a:pt x="3" y="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6" name="Freeform 1525">
                <a:extLst>
                  <a:ext uri="{FF2B5EF4-FFF2-40B4-BE49-F238E27FC236}">
                    <a16:creationId xmlns:a16="http://schemas.microsoft.com/office/drawing/2014/main" id="{AD66E66E-A813-4BA5-BA48-2590A81D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540"/>
                <a:ext cx="61" cy="34"/>
              </a:xfrm>
              <a:custGeom>
                <a:avLst/>
                <a:gdLst>
                  <a:gd name="T0" fmla="*/ 5 w 64"/>
                  <a:gd name="T1" fmla="*/ 18 h 35"/>
                  <a:gd name="T2" fmla="*/ 5 w 64"/>
                  <a:gd name="T3" fmla="*/ 4 h 35"/>
                  <a:gd name="T4" fmla="*/ 20 w 64"/>
                  <a:gd name="T5" fmla="*/ 8 h 35"/>
                  <a:gd name="T6" fmla="*/ 38 w 64"/>
                  <a:gd name="T7" fmla="*/ 18 h 35"/>
                  <a:gd name="T8" fmla="*/ 55 w 64"/>
                  <a:gd name="T9" fmla="*/ 32 h 35"/>
                  <a:gd name="T10" fmla="*/ 42 w 64"/>
                  <a:gd name="T11" fmla="*/ 24 h 35"/>
                  <a:gd name="T12" fmla="*/ 25 w 64"/>
                  <a:gd name="T13" fmla="*/ 17 h 35"/>
                  <a:gd name="T14" fmla="*/ 5 w 64"/>
                  <a:gd name="T15" fmla="*/ 17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35">
                    <a:moveTo>
                      <a:pt x="5" y="21"/>
                    </a:moveTo>
                    <a:cubicBezTo>
                      <a:pt x="4" y="16"/>
                      <a:pt x="0" y="8"/>
                      <a:pt x="5" y="4"/>
                    </a:cubicBezTo>
                    <a:cubicBezTo>
                      <a:pt x="10" y="0"/>
                      <a:pt x="18" y="5"/>
                      <a:pt x="23" y="8"/>
                    </a:cubicBezTo>
                    <a:cubicBezTo>
                      <a:pt x="30" y="12"/>
                      <a:pt x="38" y="16"/>
                      <a:pt x="44" y="21"/>
                    </a:cubicBezTo>
                    <a:cubicBezTo>
                      <a:pt x="51" y="25"/>
                      <a:pt x="58" y="30"/>
                      <a:pt x="64" y="35"/>
                    </a:cubicBezTo>
                    <a:cubicBezTo>
                      <a:pt x="59" y="35"/>
                      <a:pt x="52" y="30"/>
                      <a:pt x="48" y="27"/>
                    </a:cubicBezTo>
                    <a:cubicBezTo>
                      <a:pt x="41" y="24"/>
                      <a:pt x="35" y="20"/>
                      <a:pt x="28" y="17"/>
                    </a:cubicBezTo>
                    <a:cubicBezTo>
                      <a:pt x="23" y="14"/>
                      <a:pt x="3" y="6"/>
                      <a:pt x="5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7" name="Freeform 1526">
                <a:extLst>
                  <a:ext uri="{FF2B5EF4-FFF2-40B4-BE49-F238E27FC236}">
                    <a16:creationId xmlns:a16="http://schemas.microsoft.com/office/drawing/2014/main" id="{CA9CA79D-1C11-49E8-8BFC-48D739004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573"/>
                <a:ext cx="29" cy="54"/>
              </a:xfrm>
              <a:custGeom>
                <a:avLst/>
                <a:gdLst>
                  <a:gd name="T0" fmla="*/ 15 w 31"/>
                  <a:gd name="T1" fmla="*/ 0 h 56"/>
                  <a:gd name="T2" fmla="*/ 4 w 31"/>
                  <a:gd name="T3" fmla="*/ 5 h 56"/>
                  <a:gd name="T4" fmla="*/ 3 w 31"/>
                  <a:gd name="T5" fmla="*/ 14 h 56"/>
                  <a:gd name="T6" fmla="*/ 10 w 31"/>
                  <a:gd name="T7" fmla="*/ 33 h 56"/>
                  <a:gd name="T8" fmla="*/ 25 w 31"/>
                  <a:gd name="T9" fmla="*/ 50 h 56"/>
                  <a:gd name="T10" fmla="*/ 7 w 31"/>
                  <a:gd name="T11" fmla="*/ 17 h 56"/>
                  <a:gd name="T12" fmla="*/ 13 w 31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56">
                    <a:moveTo>
                      <a:pt x="18" y="0"/>
                    </a:moveTo>
                    <a:cubicBezTo>
                      <a:pt x="13" y="0"/>
                      <a:pt x="8" y="2"/>
                      <a:pt x="4" y="5"/>
                    </a:cubicBezTo>
                    <a:cubicBezTo>
                      <a:pt x="0" y="8"/>
                      <a:pt x="1" y="12"/>
                      <a:pt x="3" y="17"/>
                    </a:cubicBezTo>
                    <a:cubicBezTo>
                      <a:pt x="5" y="24"/>
                      <a:pt x="9" y="30"/>
                      <a:pt x="13" y="36"/>
                    </a:cubicBezTo>
                    <a:cubicBezTo>
                      <a:pt x="18" y="44"/>
                      <a:pt x="25" y="49"/>
                      <a:pt x="31" y="56"/>
                    </a:cubicBezTo>
                    <a:cubicBezTo>
                      <a:pt x="21" y="46"/>
                      <a:pt x="10" y="34"/>
                      <a:pt x="8" y="20"/>
                    </a:cubicBezTo>
                    <a:cubicBezTo>
                      <a:pt x="7" y="14"/>
                      <a:pt x="10" y="1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8" name="Freeform 1527">
                <a:extLst>
                  <a:ext uri="{FF2B5EF4-FFF2-40B4-BE49-F238E27FC236}">
                    <a16:creationId xmlns:a16="http://schemas.microsoft.com/office/drawing/2014/main" id="{02035D04-9AC0-4D36-8EED-0509D3116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546"/>
                <a:ext cx="193" cy="133"/>
              </a:xfrm>
              <a:custGeom>
                <a:avLst/>
                <a:gdLst>
                  <a:gd name="T0" fmla="*/ 171 w 202"/>
                  <a:gd name="T1" fmla="*/ 32 h 139"/>
                  <a:gd name="T2" fmla="*/ 149 w 202"/>
                  <a:gd name="T3" fmla="*/ 18 h 139"/>
                  <a:gd name="T4" fmla="*/ 123 w 202"/>
                  <a:gd name="T5" fmla="*/ 12 h 139"/>
                  <a:gd name="T6" fmla="*/ 93 w 202"/>
                  <a:gd name="T7" fmla="*/ 9 h 139"/>
                  <a:gd name="T8" fmla="*/ 43 w 202"/>
                  <a:gd name="T9" fmla="*/ 11 h 139"/>
                  <a:gd name="T10" fmla="*/ 75 w 202"/>
                  <a:gd name="T11" fmla="*/ 29 h 139"/>
                  <a:gd name="T12" fmla="*/ 11 w 202"/>
                  <a:gd name="T13" fmla="*/ 89 h 139"/>
                  <a:gd name="T14" fmla="*/ 75 w 202"/>
                  <a:gd name="T15" fmla="*/ 96 h 139"/>
                  <a:gd name="T16" fmla="*/ 75 w 202"/>
                  <a:gd name="T17" fmla="*/ 112 h 139"/>
                  <a:gd name="T18" fmla="*/ 98 w 202"/>
                  <a:gd name="T19" fmla="*/ 108 h 139"/>
                  <a:gd name="T20" fmla="*/ 117 w 202"/>
                  <a:gd name="T21" fmla="*/ 81 h 139"/>
                  <a:gd name="T22" fmla="*/ 171 w 202"/>
                  <a:gd name="T23" fmla="*/ 32 h 1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2" h="139">
                    <a:moveTo>
                      <a:pt x="196" y="37"/>
                    </a:moveTo>
                    <a:cubicBezTo>
                      <a:pt x="194" y="29"/>
                      <a:pt x="185" y="24"/>
                      <a:pt x="171" y="21"/>
                    </a:cubicBezTo>
                    <a:cubicBezTo>
                      <a:pt x="162" y="18"/>
                      <a:pt x="150" y="17"/>
                      <a:pt x="141" y="15"/>
                    </a:cubicBezTo>
                    <a:cubicBezTo>
                      <a:pt x="129" y="12"/>
                      <a:pt x="119" y="11"/>
                      <a:pt x="106" y="9"/>
                    </a:cubicBezTo>
                    <a:cubicBezTo>
                      <a:pt x="87" y="7"/>
                      <a:pt x="66" y="0"/>
                      <a:pt x="49" y="11"/>
                    </a:cubicBezTo>
                    <a:cubicBezTo>
                      <a:pt x="47" y="19"/>
                      <a:pt x="71" y="27"/>
                      <a:pt x="86" y="32"/>
                    </a:cubicBezTo>
                    <a:cubicBezTo>
                      <a:pt x="38" y="47"/>
                      <a:pt x="0" y="73"/>
                      <a:pt x="14" y="101"/>
                    </a:cubicBezTo>
                    <a:cubicBezTo>
                      <a:pt x="25" y="124"/>
                      <a:pt x="50" y="119"/>
                      <a:pt x="86" y="109"/>
                    </a:cubicBezTo>
                    <a:cubicBezTo>
                      <a:pt x="84" y="115"/>
                      <a:pt x="84" y="123"/>
                      <a:pt x="87" y="128"/>
                    </a:cubicBezTo>
                    <a:cubicBezTo>
                      <a:pt x="95" y="139"/>
                      <a:pt x="106" y="129"/>
                      <a:pt x="113" y="123"/>
                    </a:cubicBezTo>
                    <a:cubicBezTo>
                      <a:pt x="121" y="115"/>
                      <a:pt x="129" y="104"/>
                      <a:pt x="134" y="93"/>
                    </a:cubicBezTo>
                    <a:cubicBezTo>
                      <a:pt x="175" y="77"/>
                      <a:pt x="202" y="54"/>
                      <a:pt x="196" y="37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9" name="Freeform 1528">
                <a:extLst>
                  <a:ext uri="{FF2B5EF4-FFF2-40B4-BE49-F238E27FC236}">
                    <a16:creationId xmlns:a16="http://schemas.microsoft.com/office/drawing/2014/main" id="{D38CFC80-1B5B-45AB-AB18-A17E6EB1C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626"/>
                <a:ext cx="73" cy="27"/>
              </a:xfrm>
              <a:custGeom>
                <a:avLst/>
                <a:gdLst>
                  <a:gd name="T0" fmla="*/ 0 w 76"/>
                  <a:gd name="T1" fmla="*/ 7 h 29"/>
                  <a:gd name="T2" fmla="*/ 20 w 76"/>
                  <a:gd name="T3" fmla="*/ 22 h 29"/>
                  <a:gd name="T4" fmla="*/ 39 w 76"/>
                  <a:gd name="T5" fmla="*/ 20 h 29"/>
                  <a:gd name="T6" fmla="*/ 67 w 76"/>
                  <a:gd name="T7" fmla="*/ 3 h 29"/>
                  <a:gd name="T8" fmla="*/ 49 w 76"/>
                  <a:gd name="T9" fmla="*/ 7 h 29"/>
                  <a:gd name="T10" fmla="*/ 28 w 76"/>
                  <a:gd name="T11" fmla="*/ 11 h 29"/>
                  <a:gd name="T12" fmla="*/ 2 w 76"/>
                  <a:gd name="T13" fmla="*/ 7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9">
                    <a:moveTo>
                      <a:pt x="0" y="9"/>
                    </a:moveTo>
                    <a:cubicBezTo>
                      <a:pt x="5" y="19"/>
                      <a:pt x="13" y="26"/>
                      <a:pt x="23" y="28"/>
                    </a:cubicBezTo>
                    <a:cubicBezTo>
                      <a:pt x="31" y="29"/>
                      <a:pt x="38" y="28"/>
                      <a:pt x="45" y="26"/>
                    </a:cubicBezTo>
                    <a:cubicBezTo>
                      <a:pt x="58" y="24"/>
                      <a:pt x="71" y="16"/>
                      <a:pt x="76" y="3"/>
                    </a:cubicBezTo>
                    <a:cubicBezTo>
                      <a:pt x="71" y="0"/>
                      <a:pt x="60" y="8"/>
                      <a:pt x="55" y="9"/>
                    </a:cubicBezTo>
                    <a:cubicBezTo>
                      <a:pt x="47" y="12"/>
                      <a:pt x="40" y="14"/>
                      <a:pt x="31" y="14"/>
                    </a:cubicBezTo>
                    <a:cubicBezTo>
                      <a:pt x="21" y="15"/>
                      <a:pt x="12" y="8"/>
                      <a:pt x="2" y="8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0" name="Freeform 1529">
                <a:extLst>
                  <a:ext uri="{FF2B5EF4-FFF2-40B4-BE49-F238E27FC236}">
                    <a16:creationId xmlns:a16="http://schemas.microsoft.com/office/drawing/2014/main" id="{1E7B1CD4-D8D7-4538-8D69-75208C7DB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572"/>
                <a:ext cx="102" cy="97"/>
              </a:xfrm>
              <a:custGeom>
                <a:avLst/>
                <a:gdLst>
                  <a:gd name="T0" fmla="*/ 2 w 107"/>
                  <a:gd name="T1" fmla="*/ 80 h 101"/>
                  <a:gd name="T2" fmla="*/ 2 w 107"/>
                  <a:gd name="T3" fmla="*/ 79 h 101"/>
                  <a:gd name="T4" fmla="*/ 10 w 107"/>
                  <a:gd name="T5" fmla="*/ 86 h 101"/>
                  <a:gd name="T6" fmla="*/ 22 w 107"/>
                  <a:gd name="T7" fmla="*/ 77 h 101"/>
                  <a:gd name="T8" fmla="*/ 30 w 107"/>
                  <a:gd name="T9" fmla="*/ 64 h 101"/>
                  <a:gd name="T10" fmla="*/ 44 w 107"/>
                  <a:gd name="T11" fmla="*/ 52 h 101"/>
                  <a:gd name="T12" fmla="*/ 73 w 107"/>
                  <a:gd name="T13" fmla="*/ 33 h 101"/>
                  <a:gd name="T14" fmla="*/ 89 w 107"/>
                  <a:gd name="T15" fmla="*/ 10 h 101"/>
                  <a:gd name="T16" fmla="*/ 76 w 107"/>
                  <a:gd name="T17" fmla="*/ 0 h 101"/>
                  <a:gd name="T18" fmla="*/ 79 w 107"/>
                  <a:gd name="T19" fmla="*/ 12 h 101"/>
                  <a:gd name="T20" fmla="*/ 65 w 107"/>
                  <a:gd name="T21" fmla="*/ 27 h 101"/>
                  <a:gd name="T22" fmla="*/ 39 w 107"/>
                  <a:gd name="T23" fmla="*/ 45 h 101"/>
                  <a:gd name="T24" fmla="*/ 29 w 107"/>
                  <a:gd name="T25" fmla="*/ 53 h 101"/>
                  <a:gd name="T26" fmla="*/ 20 w 107"/>
                  <a:gd name="T27" fmla="*/ 68 h 101"/>
                  <a:gd name="T28" fmla="*/ 3 w 107"/>
                  <a:gd name="T29" fmla="*/ 81 h 10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7" h="101">
                    <a:moveTo>
                      <a:pt x="2" y="90"/>
                    </a:moveTo>
                    <a:cubicBezTo>
                      <a:pt x="2" y="89"/>
                      <a:pt x="3" y="88"/>
                      <a:pt x="2" y="89"/>
                    </a:cubicBezTo>
                    <a:cubicBezTo>
                      <a:pt x="0" y="97"/>
                      <a:pt x="7" y="101"/>
                      <a:pt x="13" y="98"/>
                    </a:cubicBezTo>
                    <a:cubicBezTo>
                      <a:pt x="18" y="96"/>
                      <a:pt x="22" y="91"/>
                      <a:pt x="25" y="86"/>
                    </a:cubicBezTo>
                    <a:cubicBezTo>
                      <a:pt x="29" y="82"/>
                      <a:pt x="31" y="78"/>
                      <a:pt x="34" y="73"/>
                    </a:cubicBezTo>
                    <a:cubicBezTo>
                      <a:pt x="38" y="66"/>
                      <a:pt x="43" y="62"/>
                      <a:pt x="50" y="58"/>
                    </a:cubicBezTo>
                    <a:cubicBezTo>
                      <a:pt x="61" y="50"/>
                      <a:pt x="74" y="44"/>
                      <a:pt x="85" y="36"/>
                    </a:cubicBezTo>
                    <a:cubicBezTo>
                      <a:pt x="93" y="31"/>
                      <a:pt x="107" y="21"/>
                      <a:pt x="103" y="10"/>
                    </a:cubicBezTo>
                    <a:cubicBezTo>
                      <a:pt x="101" y="5"/>
                      <a:pt x="92" y="1"/>
                      <a:pt x="88" y="0"/>
                    </a:cubicBezTo>
                    <a:cubicBezTo>
                      <a:pt x="90" y="4"/>
                      <a:pt x="92" y="7"/>
                      <a:pt x="91" y="12"/>
                    </a:cubicBezTo>
                    <a:cubicBezTo>
                      <a:pt x="89" y="19"/>
                      <a:pt x="81" y="26"/>
                      <a:pt x="75" y="30"/>
                    </a:cubicBezTo>
                    <a:cubicBezTo>
                      <a:pt x="65" y="36"/>
                      <a:pt x="55" y="44"/>
                      <a:pt x="45" y="51"/>
                    </a:cubicBezTo>
                    <a:cubicBezTo>
                      <a:pt x="41" y="54"/>
                      <a:pt x="37" y="56"/>
                      <a:pt x="33" y="59"/>
                    </a:cubicBezTo>
                    <a:cubicBezTo>
                      <a:pt x="28" y="64"/>
                      <a:pt x="26" y="71"/>
                      <a:pt x="23" y="77"/>
                    </a:cubicBezTo>
                    <a:cubicBezTo>
                      <a:pt x="21" y="80"/>
                      <a:pt x="8" y="100"/>
                      <a:pt x="3" y="9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1" name="Freeform 1530">
                <a:extLst>
                  <a:ext uri="{FF2B5EF4-FFF2-40B4-BE49-F238E27FC236}">
                    <a16:creationId xmlns:a16="http://schemas.microsoft.com/office/drawing/2014/main" id="{756251FA-08A5-402D-9B6D-0FFFC6B59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637"/>
                <a:ext cx="55" cy="17"/>
              </a:xfrm>
              <a:custGeom>
                <a:avLst/>
                <a:gdLst>
                  <a:gd name="T0" fmla="*/ 0 w 58"/>
                  <a:gd name="T1" fmla="*/ 0 h 18"/>
                  <a:gd name="T2" fmla="*/ 9 w 58"/>
                  <a:gd name="T3" fmla="*/ 11 h 18"/>
                  <a:gd name="T4" fmla="*/ 25 w 58"/>
                  <a:gd name="T5" fmla="*/ 14 h 18"/>
                  <a:gd name="T6" fmla="*/ 39 w 58"/>
                  <a:gd name="T7" fmla="*/ 9 h 18"/>
                  <a:gd name="T8" fmla="*/ 49 w 58"/>
                  <a:gd name="T9" fmla="*/ 3 h 18"/>
                  <a:gd name="T10" fmla="*/ 21 w 58"/>
                  <a:gd name="T11" fmla="*/ 9 h 18"/>
                  <a:gd name="T12" fmla="*/ 1 w 58"/>
                  <a:gd name="T13" fmla="*/ 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8">
                    <a:moveTo>
                      <a:pt x="0" y="0"/>
                    </a:moveTo>
                    <a:cubicBezTo>
                      <a:pt x="2" y="6"/>
                      <a:pt x="6" y="12"/>
                      <a:pt x="12" y="14"/>
                    </a:cubicBezTo>
                    <a:cubicBezTo>
                      <a:pt x="17" y="17"/>
                      <a:pt x="23" y="18"/>
                      <a:pt x="28" y="17"/>
                    </a:cubicBezTo>
                    <a:cubicBezTo>
                      <a:pt x="34" y="17"/>
                      <a:pt x="40" y="15"/>
                      <a:pt x="45" y="12"/>
                    </a:cubicBezTo>
                    <a:cubicBezTo>
                      <a:pt x="49" y="10"/>
                      <a:pt x="56" y="7"/>
                      <a:pt x="58" y="3"/>
                    </a:cubicBezTo>
                    <a:cubicBezTo>
                      <a:pt x="47" y="8"/>
                      <a:pt x="37" y="9"/>
                      <a:pt x="24" y="9"/>
                    </a:cubicBezTo>
                    <a:cubicBezTo>
                      <a:pt x="15" y="8"/>
                      <a:pt x="7" y="8"/>
                      <a:pt x="1" y="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2" name="Freeform 1531">
                <a:extLst>
                  <a:ext uri="{FF2B5EF4-FFF2-40B4-BE49-F238E27FC236}">
                    <a16:creationId xmlns:a16="http://schemas.microsoft.com/office/drawing/2014/main" id="{D4F4DD13-3617-4E94-BCF2-F4026FCA5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578"/>
                <a:ext cx="42" cy="44"/>
              </a:xfrm>
              <a:custGeom>
                <a:avLst/>
                <a:gdLst>
                  <a:gd name="T0" fmla="*/ 35 w 43"/>
                  <a:gd name="T1" fmla="*/ 0 h 46"/>
                  <a:gd name="T2" fmla="*/ 40 w 43"/>
                  <a:gd name="T3" fmla="*/ 11 h 46"/>
                  <a:gd name="T4" fmla="*/ 32 w 43"/>
                  <a:gd name="T5" fmla="*/ 19 h 46"/>
                  <a:gd name="T6" fmla="*/ 18 w 43"/>
                  <a:gd name="T7" fmla="*/ 31 h 46"/>
                  <a:gd name="T8" fmla="*/ 0 w 43"/>
                  <a:gd name="T9" fmla="*/ 40 h 46"/>
                  <a:gd name="T10" fmla="*/ 19 w 43"/>
                  <a:gd name="T11" fmla="*/ 27 h 46"/>
                  <a:gd name="T12" fmla="*/ 29 w 43"/>
                  <a:gd name="T13" fmla="*/ 14 h 46"/>
                  <a:gd name="T14" fmla="*/ 36 w 43"/>
                  <a:gd name="T15" fmla="*/ 1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46">
                    <a:moveTo>
                      <a:pt x="38" y="0"/>
                    </a:moveTo>
                    <a:cubicBezTo>
                      <a:pt x="42" y="2"/>
                      <a:pt x="43" y="7"/>
                      <a:pt x="43" y="11"/>
                    </a:cubicBezTo>
                    <a:cubicBezTo>
                      <a:pt x="43" y="16"/>
                      <a:pt x="39" y="19"/>
                      <a:pt x="35" y="22"/>
                    </a:cubicBezTo>
                    <a:cubicBezTo>
                      <a:pt x="31" y="27"/>
                      <a:pt x="24" y="31"/>
                      <a:pt x="18" y="35"/>
                    </a:cubicBezTo>
                    <a:cubicBezTo>
                      <a:pt x="12" y="38"/>
                      <a:pt x="6" y="43"/>
                      <a:pt x="0" y="46"/>
                    </a:cubicBezTo>
                    <a:cubicBezTo>
                      <a:pt x="7" y="42"/>
                      <a:pt x="13" y="35"/>
                      <a:pt x="19" y="30"/>
                    </a:cubicBezTo>
                    <a:cubicBezTo>
                      <a:pt x="24" y="26"/>
                      <a:pt x="28" y="21"/>
                      <a:pt x="32" y="17"/>
                    </a:cubicBezTo>
                    <a:cubicBezTo>
                      <a:pt x="37" y="13"/>
                      <a:pt x="39" y="7"/>
                      <a:pt x="39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3" name="Freeform 1532">
                <a:extLst>
                  <a:ext uri="{FF2B5EF4-FFF2-40B4-BE49-F238E27FC236}">
                    <a16:creationId xmlns:a16="http://schemas.microsoft.com/office/drawing/2014/main" id="{129D23E0-12BA-42A7-8B57-827550D9B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646"/>
                <a:ext cx="26" cy="21"/>
              </a:xfrm>
              <a:custGeom>
                <a:avLst/>
                <a:gdLst>
                  <a:gd name="T0" fmla="*/ 0 w 27"/>
                  <a:gd name="T1" fmla="*/ 12 h 22"/>
                  <a:gd name="T2" fmla="*/ 6 w 27"/>
                  <a:gd name="T3" fmla="*/ 18 h 22"/>
                  <a:gd name="T4" fmla="*/ 13 w 27"/>
                  <a:gd name="T5" fmla="*/ 16 h 22"/>
                  <a:gd name="T6" fmla="*/ 18 w 27"/>
                  <a:gd name="T7" fmla="*/ 10 h 22"/>
                  <a:gd name="T8" fmla="*/ 24 w 27"/>
                  <a:gd name="T9" fmla="*/ 0 h 22"/>
                  <a:gd name="T10" fmla="*/ 13 w 27"/>
                  <a:gd name="T11" fmla="*/ 12 h 22"/>
                  <a:gd name="T12" fmla="*/ 2 w 27"/>
                  <a:gd name="T13" fmla="*/ 1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0" y="15"/>
                    </a:moveTo>
                    <a:cubicBezTo>
                      <a:pt x="2" y="15"/>
                      <a:pt x="3" y="20"/>
                      <a:pt x="6" y="21"/>
                    </a:cubicBezTo>
                    <a:cubicBezTo>
                      <a:pt x="9" y="22"/>
                      <a:pt x="11" y="21"/>
                      <a:pt x="14" y="19"/>
                    </a:cubicBezTo>
                    <a:cubicBezTo>
                      <a:pt x="17" y="16"/>
                      <a:pt x="19" y="14"/>
                      <a:pt x="21" y="10"/>
                    </a:cubicBezTo>
                    <a:cubicBezTo>
                      <a:pt x="23" y="8"/>
                      <a:pt x="26" y="4"/>
                      <a:pt x="27" y="0"/>
                    </a:cubicBezTo>
                    <a:cubicBezTo>
                      <a:pt x="25" y="6"/>
                      <a:pt x="18" y="12"/>
                      <a:pt x="13" y="15"/>
                    </a:cubicBezTo>
                    <a:cubicBezTo>
                      <a:pt x="10" y="17"/>
                      <a:pt x="6" y="17"/>
                      <a:pt x="2" y="15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4" name="Freeform 1533">
                <a:extLst>
                  <a:ext uri="{FF2B5EF4-FFF2-40B4-BE49-F238E27FC236}">
                    <a16:creationId xmlns:a16="http://schemas.microsoft.com/office/drawing/2014/main" id="{0AEF88FD-DFEC-4D69-9E31-C20E466A9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551"/>
                <a:ext cx="70" cy="14"/>
              </a:xfrm>
              <a:custGeom>
                <a:avLst/>
                <a:gdLst>
                  <a:gd name="T0" fmla="*/ 6 w 74"/>
                  <a:gd name="T1" fmla="*/ 9 h 15"/>
                  <a:gd name="T2" fmla="*/ 1 w 74"/>
                  <a:gd name="T3" fmla="*/ 7 h 15"/>
                  <a:gd name="T4" fmla="*/ 30 w 74"/>
                  <a:gd name="T5" fmla="*/ 5 h 15"/>
                  <a:gd name="T6" fmla="*/ 62 w 74"/>
                  <a:gd name="T7" fmla="*/ 8 h 15"/>
                  <a:gd name="T8" fmla="*/ 31 w 74"/>
                  <a:gd name="T9" fmla="*/ 8 h 15"/>
                  <a:gd name="T10" fmla="*/ 16 w 74"/>
                  <a:gd name="T11" fmla="*/ 7 h 15"/>
                  <a:gd name="T12" fmla="*/ 8 w 74"/>
                  <a:gd name="T13" fmla="*/ 11 h 15"/>
                  <a:gd name="T14" fmla="*/ 6 w 74"/>
                  <a:gd name="T15" fmla="*/ 1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15">
                    <a:moveTo>
                      <a:pt x="6" y="12"/>
                    </a:moveTo>
                    <a:cubicBezTo>
                      <a:pt x="4" y="12"/>
                      <a:pt x="0" y="10"/>
                      <a:pt x="1" y="7"/>
                    </a:cubicBezTo>
                    <a:cubicBezTo>
                      <a:pt x="12" y="0"/>
                      <a:pt x="24" y="3"/>
                      <a:pt x="36" y="5"/>
                    </a:cubicBezTo>
                    <a:cubicBezTo>
                      <a:pt x="48" y="7"/>
                      <a:pt x="62" y="8"/>
                      <a:pt x="74" y="11"/>
                    </a:cubicBezTo>
                    <a:cubicBezTo>
                      <a:pt x="63" y="15"/>
                      <a:pt x="48" y="13"/>
                      <a:pt x="37" y="11"/>
                    </a:cubicBezTo>
                    <a:cubicBezTo>
                      <a:pt x="31" y="10"/>
                      <a:pt x="25" y="8"/>
                      <a:pt x="19" y="8"/>
                    </a:cubicBezTo>
                    <a:cubicBezTo>
                      <a:pt x="16" y="8"/>
                      <a:pt x="4" y="8"/>
                      <a:pt x="8" y="14"/>
                    </a:cubicBezTo>
                    <a:cubicBezTo>
                      <a:pt x="7" y="14"/>
                      <a:pt x="7" y="13"/>
                      <a:pt x="6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5" name="Freeform 1534">
                <a:extLst>
                  <a:ext uri="{FF2B5EF4-FFF2-40B4-BE49-F238E27FC236}">
                    <a16:creationId xmlns:a16="http://schemas.microsoft.com/office/drawing/2014/main" id="{01AEC718-E594-4603-9CDE-5D19DD3F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590"/>
                <a:ext cx="49" cy="42"/>
              </a:xfrm>
              <a:custGeom>
                <a:avLst/>
                <a:gdLst>
                  <a:gd name="T0" fmla="*/ 45 w 51"/>
                  <a:gd name="T1" fmla="*/ 0 h 44"/>
                  <a:gd name="T2" fmla="*/ 16 w 51"/>
                  <a:gd name="T3" fmla="*/ 16 h 44"/>
                  <a:gd name="T4" fmla="*/ 10 w 51"/>
                  <a:gd name="T5" fmla="*/ 38 h 44"/>
                  <a:gd name="T6" fmla="*/ 22 w 51"/>
                  <a:gd name="T7" fmla="*/ 14 h 44"/>
                  <a:gd name="T8" fmla="*/ 35 w 51"/>
                  <a:gd name="T9" fmla="*/ 7 h 44"/>
                  <a:gd name="T10" fmla="*/ 44 w 51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44">
                    <a:moveTo>
                      <a:pt x="51" y="0"/>
                    </a:moveTo>
                    <a:cubicBezTo>
                      <a:pt x="40" y="3"/>
                      <a:pt x="27" y="12"/>
                      <a:pt x="19" y="19"/>
                    </a:cubicBezTo>
                    <a:cubicBezTo>
                      <a:pt x="15" y="23"/>
                      <a:pt x="0" y="39"/>
                      <a:pt x="10" y="44"/>
                    </a:cubicBezTo>
                    <a:cubicBezTo>
                      <a:pt x="8" y="34"/>
                      <a:pt x="18" y="23"/>
                      <a:pt x="25" y="17"/>
                    </a:cubicBezTo>
                    <a:cubicBezTo>
                      <a:pt x="29" y="13"/>
                      <a:pt x="34" y="10"/>
                      <a:pt x="39" y="7"/>
                    </a:cubicBezTo>
                    <a:cubicBezTo>
                      <a:pt x="43" y="5"/>
                      <a:pt x="47" y="1"/>
                      <a:pt x="5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6" name="Freeform 1535">
                <a:extLst>
                  <a:ext uri="{FF2B5EF4-FFF2-40B4-BE49-F238E27FC236}">
                    <a16:creationId xmlns:a16="http://schemas.microsoft.com/office/drawing/2014/main" id="{175540D5-AC89-405D-AA97-CA95B6AA5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629"/>
                <a:ext cx="8" cy="24"/>
              </a:xfrm>
              <a:custGeom>
                <a:avLst/>
                <a:gdLst>
                  <a:gd name="T0" fmla="*/ 4 w 9"/>
                  <a:gd name="T1" fmla="*/ 1 h 25"/>
                  <a:gd name="T2" fmla="*/ 0 w 9"/>
                  <a:gd name="T3" fmla="*/ 22 h 25"/>
                  <a:gd name="T4" fmla="*/ 5 w 9"/>
                  <a:gd name="T5" fmla="*/ 11 h 25"/>
                  <a:gd name="T6" fmla="*/ 5 w 9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6" y="1"/>
                    </a:moveTo>
                    <a:cubicBezTo>
                      <a:pt x="6" y="10"/>
                      <a:pt x="3" y="16"/>
                      <a:pt x="0" y="25"/>
                    </a:cubicBezTo>
                    <a:cubicBezTo>
                      <a:pt x="2" y="20"/>
                      <a:pt x="6" y="16"/>
                      <a:pt x="8" y="11"/>
                    </a:cubicBezTo>
                    <a:cubicBezTo>
                      <a:pt x="9" y="7"/>
                      <a:pt x="9" y="4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7" name="Freeform 1536">
                <a:extLst>
                  <a:ext uri="{FF2B5EF4-FFF2-40B4-BE49-F238E27FC236}">
                    <a16:creationId xmlns:a16="http://schemas.microsoft.com/office/drawing/2014/main" id="{7A728774-9484-4631-9D88-708E0D88E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529"/>
                <a:ext cx="170" cy="121"/>
              </a:xfrm>
              <a:custGeom>
                <a:avLst/>
                <a:gdLst>
                  <a:gd name="T0" fmla="*/ 139 w 177"/>
                  <a:gd name="T1" fmla="*/ 64 h 126"/>
                  <a:gd name="T2" fmla="*/ 128 w 177"/>
                  <a:gd name="T3" fmla="*/ 63 h 126"/>
                  <a:gd name="T4" fmla="*/ 136 w 177"/>
                  <a:gd name="T5" fmla="*/ 35 h 126"/>
                  <a:gd name="T6" fmla="*/ 73 w 177"/>
                  <a:gd name="T7" fmla="*/ 34 h 126"/>
                  <a:gd name="T8" fmla="*/ 72 w 177"/>
                  <a:gd name="T9" fmla="*/ 20 h 126"/>
                  <a:gd name="T10" fmla="*/ 69 w 177"/>
                  <a:gd name="T11" fmla="*/ 5 h 126"/>
                  <a:gd name="T12" fmla="*/ 34 w 177"/>
                  <a:gd name="T13" fmla="*/ 33 h 126"/>
                  <a:gd name="T14" fmla="*/ 19 w 177"/>
                  <a:gd name="T15" fmla="*/ 64 h 126"/>
                  <a:gd name="T16" fmla="*/ 4 w 177"/>
                  <a:gd name="T17" fmla="*/ 98 h 126"/>
                  <a:gd name="T18" fmla="*/ 82 w 177"/>
                  <a:gd name="T19" fmla="*/ 93 h 126"/>
                  <a:gd name="T20" fmla="*/ 117 w 177"/>
                  <a:gd name="T21" fmla="*/ 87 h 126"/>
                  <a:gd name="T22" fmla="*/ 139 w 177"/>
                  <a:gd name="T23" fmla="*/ 64 h 1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7" h="126">
                    <a:moveTo>
                      <a:pt x="157" y="73"/>
                    </a:moveTo>
                    <a:cubicBezTo>
                      <a:pt x="153" y="71"/>
                      <a:pt x="148" y="72"/>
                      <a:pt x="144" y="72"/>
                    </a:cubicBezTo>
                    <a:cubicBezTo>
                      <a:pt x="158" y="59"/>
                      <a:pt x="164" y="47"/>
                      <a:pt x="154" y="40"/>
                    </a:cubicBezTo>
                    <a:cubicBezTo>
                      <a:pt x="146" y="34"/>
                      <a:pt x="116" y="28"/>
                      <a:pt x="82" y="38"/>
                    </a:cubicBezTo>
                    <a:cubicBezTo>
                      <a:pt x="80" y="34"/>
                      <a:pt x="80" y="30"/>
                      <a:pt x="81" y="23"/>
                    </a:cubicBezTo>
                    <a:cubicBezTo>
                      <a:pt x="82" y="16"/>
                      <a:pt x="86" y="7"/>
                      <a:pt x="78" y="5"/>
                    </a:cubicBezTo>
                    <a:cubicBezTo>
                      <a:pt x="63" y="0"/>
                      <a:pt x="43" y="25"/>
                      <a:pt x="38" y="36"/>
                    </a:cubicBezTo>
                    <a:cubicBezTo>
                      <a:pt x="32" y="46"/>
                      <a:pt x="26" y="59"/>
                      <a:pt x="22" y="73"/>
                    </a:cubicBezTo>
                    <a:cubicBezTo>
                      <a:pt x="7" y="86"/>
                      <a:pt x="0" y="100"/>
                      <a:pt x="4" y="110"/>
                    </a:cubicBezTo>
                    <a:cubicBezTo>
                      <a:pt x="12" y="126"/>
                      <a:pt x="51" y="124"/>
                      <a:pt x="92" y="105"/>
                    </a:cubicBezTo>
                    <a:cubicBezTo>
                      <a:pt x="106" y="103"/>
                      <a:pt x="119" y="103"/>
                      <a:pt x="132" y="99"/>
                    </a:cubicBezTo>
                    <a:cubicBezTo>
                      <a:pt x="141" y="97"/>
                      <a:pt x="177" y="79"/>
                      <a:pt x="157" y="73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8" name="Freeform 1537">
                <a:extLst>
                  <a:ext uri="{FF2B5EF4-FFF2-40B4-BE49-F238E27FC236}">
                    <a16:creationId xmlns:a16="http://schemas.microsoft.com/office/drawing/2014/main" id="{5B9185B5-4098-4F6E-B61C-CD84EA77F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2598"/>
                <a:ext cx="25" cy="5"/>
              </a:xfrm>
              <a:custGeom>
                <a:avLst/>
                <a:gdLst>
                  <a:gd name="T0" fmla="*/ 23 w 26"/>
                  <a:gd name="T1" fmla="*/ 0 h 5"/>
                  <a:gd name="T2" fmla="*/ 0 w 26"/>
                  <a:gd name="T3" fmla="*/ 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">
                    <a:moveTo>
                      <a:pt x="26" y="0"/>
                    </a:moveTo>
                    <a:cubicBezTo>
                      <a:pt x="17" y="0"/>
                      <a:pt x="9" y="4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9" name="Freeform 1538">
                <a:extLst>
                  <a:ext uri="{FF2B5EF4-FFF2-40B4-BE49-F238E27FC236}">
                    <a16:creationId xmlns:a16="http://schemas.microsoft.com/office/drawing/2014/main" id="{2996D003-7E33-4F92-B1F6-577068BF5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606"/>
                <a:ext cx="78" cy="26"/>
              </a:xfrm>
              <a:custGeom>
                <a:avLst/>
                <a:gdLst>
                  <a:gd name="T0" fmla="*/ 10 w 81"/>
                  <a:gd name="T1" fmla="*/ 22 h 28"/>
                  <a:gd name="T2" fmla="*/ 23 w 81"/>
                  <a:gd name="T3" fmla="*/ 18 h 28"/>
                  <a:gd name="T4" fmla="*/ 39 w 81"/>
                  <a:gd name="T5" fmla="*/ 15 h 28"/>
                  <a:gd name="T6" fmla="*/ 72 w 81"/>
                  <a:gd name="T7" fmla="*/ 4 h 28"/>
                  <a:gd name="T8" fmla="*/ 52 w 81"/>
                  <a:gd name="T9" fmla="*/ 5 h 28"/>
                  <a:gd name="T10" fmla="*/ 35 w 81"/>
                  <a:gd name="T11" fmla="*/ 7 h 28"/>
                  <a:gd name="T12" fmla="*/ 0 w 81"/>
                  <a:gd name="T13" fmla="*/ 19 h 28"/>
                  <a:gd name="T14" fmla="*/ 11 w 81"/>
                  <a:gd name="T15" fmla="*/ 20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8">
                    <a:moveTo>
                      <a:pt x="10" y="28"/>
                    </a:moveTo>
                    <a:cubicBezTo>
                      <a:pt x="14" y="24"/>
                      <a:pt x="20" y="23"/>
                      <a:pt x="26" y="22"/>
                    </a:cubicBezTo>
                    <a:cubicBezTo>
                      <a:pt x="33" y="21"/>
                      <a:pt x="39" y="20"/>
                      <a:pt x="45" y="18"/>
                    </a:cubicBezTo>
                    <a:cubicBezTo>
                      <a:pt x="54" y="16"/>
                      <a:pt x="78" y="13"/>
                      <a:pt x="81" y="4"/>
                    </a:cubicBezTo>
                    <a:cubicBezTo>
                      <a:pt x="75" y="0"/>
                      <a:pt x="64" y="4"/>
                      <a:pt x="58" y="5"/>
                    </a:cubicBezTo>
                    <a:cubicBezTo>
                      <a:pt x="51" y="7"/>
                      <a:pt x="46" y="8"/>
                      <a:pt x="38" y="7"/>
                    </a:cubicBezTo>
                    <a:cubicBezTo>
                      <a:pt x="24" y="5"/>
                      <a:pt x="11" y="18"/>
                      <a:pt x="0" y="24"/>
                    </a:cubicBezTo>
                    <a:cubicBezTo>
                      <a:pt x="3" y="26"/>
                      <a:pt x="8" y="27"/>
                      <a:pt x="11" y="26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0" name="Freeform 1539">
                <a:extLst>
                  <a:ext uri="{FF2B5EF4-FFF2-40B4-BE49-F238E27FC236}">
                    <a16:creationId xmlns:a16="http://schemas.microsoft.com/office/drawing/2014/main" id="{93A534BD-12EE-4BEC-A587-6F509C935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608"/>
                <a:ext cx="39" cy="17"/>
              </a:xfrm>
              <a:custGeom>
                <a:avLst/>
                <a:gdLst>
                  <a:gd name="T0" fmla="*/ 29 w 40"/>
                  <a:gd name="T1" fmla="*/ 0 h 17"/>
                  <a:gd name="T2" fmla="*/ 21 w 40"/>
                  <a:gd name="T3" fmla="*/ 10 h 17"/>
                  <a:gd name="T4" fmla="*/ 0 w 40"/>
                  <a:gd name="T5" fmla="*/ 17 h 17"/>
                  <a:gd name="T6" fmla="*/ 20 w 40"/>
                  <a:gd name="T7" fmla="*/ 8 h 17"/>
                  <a:gd name="T8" fmla="*/ 29 w 40"/>
                  <a:gd name="T9" fmla="*/ 0 h 17"/>
                  <a:gd name="T10" fmla="*/ 30 w 40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7">
                    <a:moveTo>
                      <a:pt x="32" y="0"/>
                    </a:moveTo>
                    <a:cubicBezTo>
                      <a:pt x="40" y="2"/>
                      <a:pt x="26" y="9"/>
                      <a:pt x="24" y="10"/>
                    </a:cubicBezTo>
                    <a:cubicBezTo>
                      <a:pt x="17" y="14"/>
                      <a:pt x="8" y="16"/>
                      <a:pt x="0" y="17"/>
                    </a:cubicBezTo>
                    <a:cubicBezTo>
                      <a:pt x="7" y="13"/>
                      <a:pt x="15" y="11"/>
                      <a:pt x="22" y="8"/>
                    </a:cubicBezTo>
                    <a:cubicBezTo>
                      <a:pt x="25" y="7"/>
                      <a:pt x="33" y="4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1" name="Freeform 1540">
                <a:extLst>
                  <a:ext uri="{FF2B5EF4-FFF2-40B4-BE49-F238E27FC236}">
                    <a16:creationId xmlns:a16="http://schemas.microsoft.com/office/drawing/2014/main" id="{9FB0C8E3-897C-4E47-B462-87AE5814D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2537"/>
                <a:ext cx="37" cy="30"/>
              </a:xfrm>
              <a:custGeom>
                <a:avLst/>
                <a:gdLst>
                  <a:gd name="T0" fmla="*/ 0 w 39"/>
                  <a:gd name="T1" fmla="*/ 26 h 32"/>
                  <a:gd name="T2" fmla="*/ 21 w 39"/>
                  <a:gd name="T3" fmla="*/ 4 h 32"/>
                  <a:gd name="T4" fmla="*/ 31 w 39"/>
                  <a:gd name="T5" fmla="*/ 5 h 32"/>
                  <a:gd name="T6" fmla="*/ 29 w 39"/>
                  <a:gd name="T7" fmla="*/ 16 h 32"/>
                  <a:gd name="T8" fmla="*/ 27 w 39"/>
                  <a:gd name="T9" fmla="*/ 8 h 32"/>
                  <a:gd name="T10" fmla="*/ 16 w 39"/>
                  <a:gd name="T11" fmla="*/ 11 h 32"/>
                  <a:gd name="T12" fmla="*/ 9 w 39"/>
                  <a:gd name="T13" fmla="*/ 19 h 32"/>
                  <a:gd name="T14" fmla="*/ 3 w 39"/>
                  <a:gd name="T15" fmla="*/ 24 h 32"/>
                  <a:gd name="T16" fmla="*/ 2 w 39"/>
                  <a:gd name="T17" fmla="*/ 26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32">
                    <a:moveTo>
                      <a:pt x="0" y="32"/>
                    </a:moveTo>
                    <a:cubicBezTo>
                      <a:pt x="4" y="22"/>
                      <a:pt x="15" y="9"/>
                      <a:pt x="24" y="4"/>
                    </a:cubicBezTo>
                    <a:cubicBezTo>
                      <a:pt x="27" y="2"/>
                      <a:pt x="34" y="0"/>
                      <a:pt x="37" y="5"/>
                    </a:cubicBezTo>
                    <a:cubicBezTo>
                      <a:pt x="39" y="8"/>
                      <a:pt x="37" y="17"/>
                      <a:pt x="35" y="19"/>
                    </a:cubicBezTo>
                    <a:cubicBezTo>
                      <a:pt x="35" y="15"/>
                      <a:pt x="36" y="9"/>
                      <a:pt x="31" y="8"/>
                    </a:cubicBezTo>
                    <a:cubicBezTo>
                      <a:pt x="27" y="6"/>
                      <a:pt x="23" y="12"/>
                      <a:pt x="19" y="14"/>
                    </a:cubicBezTo>
                    <a:cubicBezTo>
                      <a:pt x="16" y="17"/>
                      <a:pt x="12" y="19"/>
                      <a:pt x="9" y="22"/>
                    </a:cubicBezTo>
                    <a:cubicBezTo>
                      <a:pt x="7" y="24"/>
                      <a:pt x="5" y="28"/>
                      <a:pt x="3" y="30"/>
                    </a:cubicBezTo>
                    <a:cubicBezTo>
                      <a:pt x="3" y="31"/>
                      <a:pt x="2" y="31"/>
                      <a:pt x="2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2" name="Freeform 1541">
                <a:extLst>
                  <a:ext uri="{FF2B5EF4-FFF2-40B4-BE49-F238E27FC236}">
                    <a16:creationId xmlns:a16="http://schemas.microsoft.com/office/drawing/2014/main" id="{2BB25AF7-6F1F-4A02-B759-33CB21FA5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563"/>
                <a:ext cx="40" cy="31"/>
              </a:xfrm>
              <a:custGeom>
                <a:avLst/>
                <a:gdLst>
                  <a:gd name="T0" fmla="*/ 1 w 42"/>
                  <a:gd name="T1" fmla="*/ 6 h 32"/>
                  <a:gd name="T2" fmla="*/ 28 w 42"/>
                  <a:gd name="T3" fmla="*/ 10 h 32"/>
                  <a:gd name="T4" fmla="*/ 21 w 42"/>
                  <a:gd name="T5" fmla="*/ 29 h 32"/>
                  <a:gd name="T6" fmla="*/ 22 w 42"/>
                  <a:gd name="T7" fmla="*/ 12 h 32"/>
                  <a:gd name="T8" fmla="*/ 0 w 42"/>
                  <a:gd name="T9" fmla="*/ 7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1" y="6"/>
                    </a:moveTo>
                    <a:cubicBezTo>
                      <a:pt x="6" y="0"/>
                      <a:pt x="26" y="8"/>
                      <a:pt x="31" y="10"/>
                    </a:cubicBezTo>
                    <a:cubicBezTo>
                      <a:pt x="42" y="15"/>
                      <a:pt x="32" y="28"/>
                      <a:pt x="24" y="32"/>
                    </a:cubicBezTo>
                    <a:cubicBezTo>
                      <a:pt x="30" y="24"/>
                      <a:pt x="36" y="17"/>
                      <a:pt x="25" y="12"/>
                    </a:cubicBezTo>
                    <a:cubicBezTo>
                      <a:pt x="17" y="8"/>
                      <a:pt x="8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3" name="Freeform 1542">
                <a:extLst>
                  <a:ext uri="{FF2B5EF4-FFF2-40B4-BE49-F238E27FC236}">
                    <a16:creationId xmlns:a16="http://schemas.microsoft.com/office/drawing/2014/main" id="{E01DE76B-3914-4796-BB0B-5565D5CAF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2686"/>
                <a:ext cx="239" cy="126"/>
              </a:xfrm>
              <a:custGeom>
                <a:avLst/>
                <a:gdLst>
                  <a:gd name="T0" fmla="*/ 208 w 249"/>
                  <a:gd name="T1" fmla="*/ 89 h 131"/>
                  <a:gd name="T2" fmla="*/ 178 w 249"/>
                  <a:gd name="T3" fmla="*/ 75 h 131"/>
                  <a:gd name="T4" fmla="*/ 175 w 249"/>
                  <a:gd name="T5" fmla="*/ 74 h 131"/>
                  <a:gd name="T6" fmla="*/ 123 w 249"/>
                  <a:gd name="T7" fmla="*/ 37 h 131"/>
                  <a:gd name="T8" fmla="*/ 108 w 249"/>
                  <a:gd name="T9" fmla="*/ 19 h 131"/>
                  <a:gd name="T10" fmla="*/ 74 w 249"/>
                  <a:gd name="T11" fmla="*/ 1 h 131"/>
                  <a:gd name="T12" fmla="*/ 81 w 249"/>
                  <a:gd name="T13" fmla="*/ 31 h 131"/>
                  <a:gd name="T14" fmla="*/ 35 w 249"/>
                  <a:gd name="T15" fmla="*/ 53 h 131"/>
                  <a:gd name="T16" fmla="*/ 54 w 249"/>
                  <a:gd name="T17" fmla="*/ 87 h 131"/>
                  <a:gd name="T18" fmla="*/ 4 w 249"/>
                  <a:gd name="T19" fmla="*/ 108 h 131"/>
                  <a:gd name="T20" fmla="*/ 32 w 249"/>
                  <a:gd name="T21" fmla="*/ 114 h 131"/>
                  <a:gd name="T22" fmla="*/ 67 w 249"/>
                  <a:gd name="T23" fmla="*/ 115 h 131"/>
                  <a:gd name="T24" fmla="*/ 100 w 249"/>
                  <a:gd name="T25" fmla="*/ 110 h 131"/>
                  <a:gd name="T26" fmla="*/ 101 w 249"/>
                  <a:gd name="T27" fmla="*/ 109 h 131"/>
                  <a:gd name="T28" fmla="*/ 169 w 249"/>
                  <a:gd name="T29" fmla="*/ 103 h 131"/>
                  <a:gd name="T30" fmla="*/ 180 w 249"/>
                  <a:gd name="T31" fmla="*/ 105 h 131"/>
                  <a:gd name="T32" fmla="*/ 203 w 249"/>
                  <a:gd name="T33" fmla="*/ 105 h 131"/>
                  <a:gd name="T34" fmla="*/ 218 w 249"/>
                  <a:gd name="T35" fmla="*/ 102 h 131"/>
                  <a:gd name="T36" fmla="*/ 208 w 249"/>
                  <a:gd name="T37" fmla="*/ 89 h 1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9" h="131">
                    <a:moveTo>
                      <a:pt x="235" y="101"/>
                    </a:moveTo>
                    <a:cubicBezTo>
                      <a:pt x="224" y="95"/>
                      <a:pt x="212" y="90"/>
                      <a:pt x="201" y="84"/>
                    </a:cubicBezTo>
                    <a:cubicBezTo>
                      <a:pt x="200" y="84"/>
                      <a:pt x="199" y="83"/>
                      <a:pt x="198" y="83"/>
                    </a:cubicBezTo>
                    <a:cubicBezTo>
                      <a:pt x="190" y="66"/>
                      <a:pt x="168" y="50"/>
                      <a:pt x="139" y="41"/>
                    </a:cubicBezTo>
                    <a:cubicBezTo>
                      <a:pt x="136" y="34"/>
                      <a:pt x="126" y="25"/>
                      <a:pt x="123" y="22"/>
                    </a:cubicBezTo>
                    <a:cubicBezTo>
                      <a:pt x="111" y="9"/>
                      <a:pt x="101" y="0"/>
                      <a:pt x="83" y="1"/>
                    </a:cubicBezTo>
                    <a:cubicBezTo>
                      <a:pt x="79" y="10"/>
                      <a:pt x="85" y="23"/>
                      <a:pt x="92" y="34"/>
                    </a:cubicBezTo>
                    <a:cubicBezTo>
                      <a:pt x="65" y="34"/>
                      <a:pt x="44" y="43"/>
                      <a:pt x="40" y="59"/>
                    </a:cubicBezTo>
                    <a:cubicBezTo>
                      <a:pt x="37" y="72"/>
                      <a:pt x="45" y="86"/>
                      <a:pt x="60" y="98"/>
                    </a:cubicBezTo>
                    <a:cubicBezTo>
                      <a:pt x="36" y="101"/>
                      <a:pt x="0" y="111"/>
                      <a:pt x="4" y="121"/>
                    </a:cubicBezTo>
                    <a:cubicBezTo>
                      <a:pt x="7" y="129"/>
                      <a:pt x="29" y="128"/>
                      <a:pt x="35" y="129"/>
                    </a:cubicBezTo>
                    <a:cubicBezTo>
                      <a:pt x="49" y="130"/>
                      <a:pt x="63" y="131"/>
                      <a:pt x="76" y="130"/>
                    </a:cubicBezTo>
                    <a:cubicBezTo>
                      <a:pt x="85" y="128"/>
                      <a:pt x="105" y="129"/>
                      <a:pt x="112" y="124"/>
                    </a:cubicBezTo>
                    <a:cubicBezTo>
                      <a:pt x="113" y="124"/>
                      <a:pt x="113" y="123"/>
                      <a:pt x="114" y="123"/>
                    </a:cubicBezTo>
                    <a:cubicBezTo>
                      <a:pt x="146" y="130"/>
                      <a:pt x="176" y="127"/>
                      <a:pt x="191" y="115"/>
                    </a:cubicBezTo>
                    <a:cubicBezTo>
                      <a:pt x="195" y="116"/>
                      <a:pt x="200" y="117"/>
                      <a:pt x="204" y="117"/>
                    </a:cubicBezTo>
                    <a:cubicBezTo>
                      <a:pt x="212" y="118"/>
                      <a:pt x="221" y="117"/>
                      <a:pt x="230" y="117"/>
                    </a:cubicBezTo>
                    <a:cubicBezTo>
                      <a:pt x="234" y="117"/>
                      <a:pt x="246" y="119"/>
                      <a:pt x="247" y="114"/>
                    </a:cubicBezTo>
                    <a:cubicBezTo>
                      <a:pt x="249" y="108"/>
                      <a:pt x="238" y="103"/>
                      <a:pt x="235" y="101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4" name="Freeform 1543">
                <a:extLst>
                  <a:ext uri="{FF2B5EF4-FFF2-40B4-BE49-F238E27FC236}">
                    <a16:creationId xmlns:a16="http://schemas.microsoft.com/office/drawing/2014/main" id="{3083AD84-DE77-4BB4-A48E-46FEB9E43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725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2" y="2"/>
                      <a:pt x="3" y="5"/>
                      <a:pt x="5" y="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5" name="Freeform 1544">
                <a:extLst>
                  <a:ext uri="{FF2B5EF4-FFF2-40B4-BE49-F238E27FC236}">
                    <a16:creationId xmlns:a16="http://schemas.microsoft.com/office/drawing/2014/main" id="{C64977C2-8B9E-45AE-9B89-9E20657E9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798"/>
                <a:ext cx="8" cy="6"/>
              </a:xfrm>
              <a:custGeom>
                <a:avLst/>
                <a:gdLst>
                  <a:gd name="T0" fmla="*/ 1 w 9"/>
                  <a:gd name="T1" fmla="*/ 6 h 6"/>
                  <a:gd name="T2" fmla="*/ 6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1" y="6"/>
                    </a:moveTo>
                    <a:cubicBezTo>
                      <a:pt x="0" y="3"/>
                      <a:pt x="7" y="0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6" name="Freeform 1545">
                <a:extLst>
                  <a:ext uri="{FF2B5EF4-FFF2-40B4-BE49-F238E27FC236}">
                    <a16:creationId xmlns:a16="http://schemas.microsoft.com/office/drawing/2014/main" id="{EB2CCCE9-45CC-4028-9673-FB6B722BB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793"/>
                <a:ext cx="8" cy="3"/>
              </a:xfrm>
              <a:custGeom>
                <a:avLst/>
                <a:gdLst>
                  <a:gd name="T0" fmla="*/ 6 w 9"/>
                  <a:gd name="T1" fmla="*/ 3 h 3"/>
                  <a:gd name="T2" fmla="*/ 0 w 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7" name="Freeform 1546">
                <a:extLst>
                  <a:ext uri="{FF2B5EF4-FFF2-40B4-BE49-F238E27FC236}">
                    <a16:creationId xmlns:a16="http://schemas.microsoft.com/office/drawing/2014/main" id="{17B778E6-6B20-4DED-96D3-1FB866F38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2719"/>
                <a:ext cx="4" cy="10"/>
              </a:xfrm>
              <a:custGeom>
                <a:avLst/>
                <a:gdLst>
                  <a:gd name="T0" fmla="*/ 0 w 4"/>
                  <a:gd name="T1" fmla="*/ 0 h 11"/>
                  <a:gd name="T2" fmla="*/ 3 w 4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4" y="1"/>
                      <a:pt x="4" y="9"/>
                      <a:pt x="3" y="1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8" name="Freeform 1547">
                <a:extLst>
                  <a:ext uri="{FF2B5EF4-FFF2-40B4-BE49-F238E27FC236}">
                    <a16:creationId xmlns:a16="http://schemas.microsoft.com/office/drawing/2014/main" id="{43991F5F-0DCD-40EA-85C0-DFA7230D2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792"/>
                <a:ext cx="99" cy="15"/>
              </a:xfrm>
              <a:custGeom>
                <a:avLst/>
                <a:gdLst>
                  <a:gd name="T0" fmla="*/ 8 w 103"/>
                  <a:gd name="T1" fmla="*/ 6 h 15"/>
                  <a:gd name="T2" fmla="*/ 12 w 103"/>
                  <a:gd name="T3" fmla="*/ 13 h 15"/>
                  <a:gd name="T4" fmla="*/ 29 w 103"/>
                  <a:gd name="T5" fmla="*/ 14 h 15"/>
                  <a:gd name="T6" fmla="*/ 51 w 103"/>
                  <a:gd name="T7" fmla="*/ 15 h 15"/>
                  <a:gd name="T8" fmla="*/ 73 w 103"/>
                  <a:gd name="T9" fmla="*/ 13 h 15"/>
                  <a:gd name="T10" fmla="*/ 91 w 103"/>
                  <a:gd name="T11" fmla="*/ 5 h 15"/>
                  <a:gd name="T12" fmla="*/ 83 w 103"/>
                  <a:gd name="T13" fmla="*/ 6 h 15"/>
                  <a:gd name="T14" fmla="*/ 70 w 103"/>
                  <a:gd name="T15" fmla="*/ 6 h 15"/>
                  <a:gd name="T16" fmla="*/ 48 w 103"/>
                  <a:gd name="T17" fmla="*/ 4 h 15"/>
                  <a:gd name="T18" fmla="*/ 27 w 103"/>
                  <a:gd name="T19" fmla="*/ 4 h 15"/>
                  <a:gd name="T20" fmla="*/ 9 w 103"/>
                  <a:gd name="T21" fmla="*/ 3 h 15"/>
                  <a:gd name="T22" fmla="*/ 7 w 103"/>
                  <a:gd name="T23" fmla="*/ 4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" h="15">
                    <a:moveTo>
                      <a:pt x="8" y="6"/>
                    </a:moveTo>
                    <a:cubicBezTo>
                      <a:pt x="0" y="7"/>
                      <a:pt x="12" y="13"/>
                      <a:pt x="14" y="13"/>
                    </a:cubicBezTo>
                    <a:cubicBezTo>
                      <a:pt x="20" y="14"/>
                      <a:pt x="26" y="14"/>
                      <a:pt x="32" y="14"/>
                    </a:cubicBezTo>
                    <a:cubicBezTo>
                      <a:pt x="40" y="15"/>
                      <a:pt x="48" y="15"/>
                      <a:pt x="57" y="15"/>
                    </a:cubicBezTo>
                    <a:cubicBezTo>
                      <a:pt x="65" y="14"/>
                      <a:pt x="74" y="14"/>
                      <a:pt x="82" y="13"/>
                    </a:cubicBezTo>
                    <a:cubicBezTo>
                      <a:pt x="87" y="13"/>
                      <a:pt x="102" y="11"/>
                      <a:pt x="103" y="5"/>
                    </a:cubicBezTo>
                    <a:cubicBezTo>
                      <a:pt x="100" y="4"/>
                      <a:pt x="96" y="5"/>
                      <a:pt x="93" y="6"/>
                    </a:cubicBezTo>
                    <a:cubicBezTo>
                      <a:pt x="88" y="6"/>
                      <a:pt x="84" y="6"/>
                      <a:pt x="79" y="6"/>
                    </a:cubicBezTo>
                    <a:cubicBezTo>
                      <a:pt x="71" y="6"/>
                      <a:pt x="63" y="4"/>
                      <a:pt x="54" y="4"/>
                    </a:cubicBezTo>
                    <a:cubicBezTo>
                      <a:pt x="46" y="4"/>
                      <a:pt x="38" y="5"/>
                      <a:pt x="30" y="4"/>
                    </a:cubicBezTo>
                    <a:cubicBezTo>
                      <a:pt x="23" y="3"/>
                      <a:pt x="16" y="0"/>
                      <a:pt x="9" y="3"/>
                    </a:cubicBezTo>
                    <a:cubicBezTo>
                      <a:pt x="8" y="4"/>
                      <a:pt x="8" y="4"/>
                      <a:pt x="7" y="4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9" name="Freeform 1548">
                <a:extLst>
                  <a:ext uri="{FF2B5EF4-FFF2-40B4-BE49-F238E27FC236}">
                    <a16:creationId xmlns:a16="http://schemas.microsoft.com/office/drawing/2014/main" id="{32CFCBFF-2C07-4C07-86A7-0235E55B2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787"/>
                <a:ext cx="58" cy="18"/>
              </a:xfrm>
              <a:custGeom>
                <a:avLst/>
                <a:gdLst>
                  <a:gd name="T0" fmla="*/ 0 w 60"/>
                  <a:gd name="T1" fmla="*/ 12 h 19"/>
                  <a:gd name="T2" fmla="*/ 12 w 60"/>
                  <a:gd name="T3" fmla="*/ 8 h 19"/>
                  <a:gd name="T4" fmla="*/ 26 w 60"/>
                  <a:gd name="T5" fmla="*/ 3 h 19"/>
                  <a:gd name="T6" fmla="*/ 43 w 60"/>
                  <a:gd name="T7" fmla="*/ 2 h 19"/>
                  <a:gd name="T8" fmla="*/ 54 w 60"/>
                  <a:gd name="T9" fmla="*/ 9 h 19"/>
                  <a:gd name="T10" fmla="*/ 29 w 60"/>
                  <a:gd name="T11" fmla="*/ 15 h 19"/>
                  <a:gd name="T12" fmla="*/ 3 w 60"/>
                  <a:gd name="T13" fmla="*/ 1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0" y="15"/>
                    </a:moveTo>
                    <a:cubicBezTo>
                      <a:pt x="6" y="14"/>
                      <a:pt x="7" y="12"/>
                      <a:pt x="12" y="8"/>
                    </a:cubicBezTo>
                    <a:cubicBezTo>
                      <a:pt x="16" y="4"/>
                      <a:pt x="23" y="4"/>
                      <a:pt x="29" y="3"/>
                    </a:cubicBezTo>
                    <a:cubicBezTo>
                      <a:pt x="35" y="2"/>
                      <a:pt x="42" y="0"/>
                      <a:pt x="48" y="2"/>
                    </a:cubicBezTo>
                    <a:cubicBezTo>
                      <a:pt x="52" y="4"/>
                      <a:pt x="55" y="10"/>
                      <a:pt x="60" y="11"/>
                    </a:cubicBezTo>
                    <a:cubicBezTo>
                      <a:pt x="56" y="17"/>
                      <a:pt x="38" y="17"/>
                      <a:pt x="32" y="18"/>
                    </a:cubicBezTo>
                    <a:cubicBezTo>
                      <a:pt x="22" y="19"/>
                      <a:pt x="9" y="19"/>
                      <a:pt x="3" y="1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0" name="Freeform 1549">
                <a:extLst>
                  <a:ext uri="{FF2B5EF4-FFF2-40B4-BE49-F238E27FC236}">
                    <a16:creationId xmlns:a16="http://schemas.microsoft.com/office/drawing/2014/main" id="{6E0105B8-EAB8-4F83-819B-8B0FA4DB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735"/>
                <a:ext cx="45" cy="43"/>
              </a:xfrm>
              <a:custGeom>
                <a:avLst/>
                <a:gdLst>
                  <a:gd name="T0" fmla="*/ 7 w 47"/>
                  <a:gd name="T1" fmla="*/ 0 h 45"/>
                  <a:gd name="T2" fmla="*/ 2 w 47"/>
                  <a:gd name="T3" fmla="*/ 18 h 45"/>
                  <a:gd name="T4" fmla="*/ 12 w 47"/>
                  <a:gd name="T5" fmla="*/ 31 h 45"/>
                  <a:gd name="T6" fmla="*/ 41 w 47"/>
                  <a:gd name="T7" fmla="*/ 34 h 45"/>
                  <a:gd name="T8" fmla="*/ 9 w 47"/>
                  <a:gd name="T9" fmla="*/ 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5">
                    <a:moveTo>
                      <a:pt x="7" y="0"/>
                    </a:moveTo>
                    <a:cubicBezTo>
                      <a:pt x="3" y="7"/>
                      <a:pt x="0" y="14"/>
                      <a:pt x="2" y="21"/>
                    </a:cubicBezTo>
                    <a:cubicBezTo>
                      <a:pt x="4" y="27"/>
                      <a:pt x="11" y="32"/>
                      <a:pt x="15" y="36"/>
                    </a:cubicBezTo>
                    <a:cubicBezTo>
                      <a:pt x="24" y="45"/>
                      <a:pt x="36" y="44"/>
                      <a:pt x="47" y="40"/>
                    </a:cubicBezTo>
                    <a:cubicBezTo>
                      <a:pt x="34" y="28"/>
                      <a:pt x="13" y="21"/>
                      <a:pt x="9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1" name="Freeform 1550">
                <a:extLst>
                  <a:ext uri="{FF2B5EF4-FFF2-40B4-BE49-F238E27FC236}">
                    <a16:creationId xmlns:a16="http://schemas.microsoft.com/office/drawing/2014/main" id="{6A0D3587-AC85-4F97-B69D-B41BF2196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692"/>
                <a:ext cx="25" cy="41"/>
              </a:xfrm>
              <a:custGeom>
                <a:avLst/>
                <a:gdLst>
                  <a:gd name="T0" fmla="*/ 8 w 26"/>
                  <a:gd name="T1" fmla="*/ 0 h 43"/>
                  <a:gd name="T2" fmla="*/ 13 w 26"/>
                  <a:gd name="T3" fmla="*/ 21 h 43"/>
                  <a:gd name="T4" fmla="*/ 17 w 26"/>
                  <a:gd name="T5" fmla="*/ 37 h 43"/>
                  <a:gd name="T6" fmla="*/ 17 w 26"/>
                  <a:gd name="T7" fmla="*/ 12 h 43"/>
                  <a:gd name="T8" fmla="*/ 16 w 26"/>
                  <a:gd name="T9" fmla="*/ 2 h 43"/>
                  <a:gd name="T10" fmla="*/ 8 w 26"/>
                  <a:gd name="T11" fmla="*/ 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0" y="5"/>
                      <a:pt x="12" y="19"/>
                      <a:pt x="14" y="24"/>
                    </a:cubicBezTo>
                    <a:cubicBezTo>
                      <a:pt x="18" y="30"/>
                      <a:pt x="17" y="36"/>
                      <a:pt x="20" y="43"/>
                    </a:cubicBezTo>
                    <a:cubicBezTo>
                      <a:pt x="26" y="39"/>
                      <a:pt x="18" y="21"/>
                      <a:pt x="20" y="15"/>
                    </a:cubicBezTo>
                    <a:cubicBezTo>
                      <a:pt x="22" y="9"/>
                      <a:pt x="25" y="6"/>
                      <a:pt x="19" y="2"/>
                    </a:cubicBezTo>
                    <a:cubicBezTo>
                      <a:pt x="15" y="0"/>
                      <a:pt x="12" y="1"/>
                      <a:pt x="8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2" name="Freeform 1551">
                <a:extLst>
                  <a:ext uri="{FF2B5EF4-FFF2-40B4-BE49-F238E27FC236}">
                    <a16:creationId xmlns:a16="http://schemas.microsoft.com/office/drawing/2014/main" id="{4FFF8592-A2A7-4F5A-B3A2-7A8D9117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750"/>
                <a:ext cx="28" cy="27"/>
              </a:xfrm>
              <a:custGeom>
                <a:avLst/>
                <a:gdLst>
                  <a:gd name="T0" fmla="*/ 0 w 29"/>
                  <a:gd name="T1" fmla="*/ 0 h 28"/>
                  <a:gd name="T2" fmla="*/ 13 w 29"/>
                  <a:gd name="T3" fmla="*/ 17 h 28"/>
                  <a:gd name="T4" fmla="*/ 26 w 29"/>
                  <a:gd name="T5" fmla="*/ 22 h 28"/>
                  <a:gd name="T6" fmla="*/ 18 w 29"/>
                  <a:gd name="T7" fmla="*/ 17 h 28"/>
                  <a:gd name="T8" fmla="*/ 11 w 29"/>
                  <a:gd name="T9" fmla="*/ 14 h 28"/>
                  <a:gd name="T10" fmla="*/ 0 w 29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0" y="0"/>
                    </a:moveTo>
                    <a:cubicBezTo>
                      <a:pt x="1" y="8"/>
                      <a:pt x="7" y="16"/>
                      <a:pt x="13" y="20"/>
                    </a:cubicBezTo>
                    <a:cubicBezTo>
                      <a:pt x="16" y="23"/>
                      <a:pt x="25" y="28"/>
                      <a:pt x="29" y="25"/>
                    </a:cubicBezTo>
                    <a:cubicBezTo>
                      <a:pt x="27" y="23"/>
                      <a:pt x="23" y="21"/>
                      <a:pt x="21" y="20"/>
                    </a:cubicBezTo>
                    <a:cubicBezTo>
                      <a:pt x="17" y="18"/>
                      <a:pt x="14" y="16"/>
                      <a:pt x="11" y="14"/>
                    </a:cubicBezTo>
                    <a:cubicBezTo>
                      <a:pt x="6" y="10"/>
                      <a:pt x="3" y="5"/>
                      <a:pt x="0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3" name="Freeform 1552">
                <a:extLst>
                  <a:ext uri="{FF2B5EF4-FFF2-40B4-BE49-F238E27FC236}">
                    <a16:creationId xmlns:a16="http://schemas.microsoft.com/office/drawing/2014/main" id="{8429E7F5-CB5A-4A50-AF77-0103E26D8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795"/>
                <a:ext cx="47" cy="8"/>
              </a:xfrm>
              <a:custGeom>
                <a:avLst/>
                <a:gdLst>
                  <a:gd name="T0" fmla="*/ 0 w 49"/>
                  <a:gd name="T1" fmla="*/ 6 h 8"/>
                  <a:gd name="T2" fmla="*/ 12 w 49"/>
                  <a:gd name="T3" fmla="*/ 8 h 8"/>
                  <a:gd name="T4" fmla="*/ 25 w 49"/>
                  <a:gd name="T5" fmla="*/ 8 h 8"/>
                  <a:gd name="T6" fmla="*/ 34 w 49"/>
                  <a:gd name="T7" fmla="*/ 5 h 8"/>
                  <a:gd name="T8" fmla="*/ 43 w 49"/>
                  <a:gd name="T9" fmla="*/ 2 h 8"/>
                  <a:gd name="T10" fmla="*/ 34 w 49"/>
                  <a:gd name="T11" fmla="*/ 4 h 8"/>
                  <a:gd name="T12" fmla="*/ 18 w 49"/>
                  <a:gd name="T13" fmla="*/ 7 h 8"/>
                  <a:gd name="T14" fmla="*/ 1 w 49"/>
                  <a:gd name="T15" fmla="*/ 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8">
                    <a:moveTo>
                      <a:pt x="0" y="6"/>
                    </a:moveTo>
                    <a:cubicBezTo>
                      <a:pt x="3" y="6"/>
                      <a:pt x="8" y="8"/>
                      <a:pt x="12" y="8"/>
                    </a:cubicBezTo>
                    <a:cubicBezTo>
                      <a:pt x="17" y="8"/>
                      <a:pt x="22" y="8"/>
                      <a:pt x="28" y="8"/>
                    </a:cubicBezTo>
                    <a:cubicBezTo>
                      <a:pt x="31" y="7"/>
                      <a:pt x="36" y="6"/>
                      <a:pt x="39" y="5"/>
                    </a:cubicBezTo>
                    <a:cubicBezTo>
                      <a:pt x="42" y="5"/>
                      <a:pt x="47" y="4"/>
                      <a:pt x="49" y="2"/>
                    </a:cubicBezTo>
                    <a:cubicBezTo>
                      <a:pt x="46" y="0"/>
                      <a:pt x="41" y="3"/>
                      <a:pt x="38" y="4"/>
                    </a:cubicBezTo>
                    <a:cubicBezTo>
                      <a:pt x="32" y="5"/>
                      <a:pt x="27" y="7"/>
                      <a:pt x="21" y="7"/>
                    </a:cubicBezTo>
                    <a:cubicBezTo>
                      <a:pt x="14" y="7"/>
                      <a:pt x="8" y="8"/>
                      <a:pt x="1" y="7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4" name="Freeform 1553">
                <a:extLst>
                  <a:ext uri="{FF2B5EF4-FFF2-40B4-BE49-F238E27FC236}">
                    <a16:creationId xmlns:a16="http://schemas.microsoft.com/office/drawing/2014/main" id="{B2840D0B-50E0-4F14-9279-58BF26E40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797"/>
                <a:ext cx="59" cy="9"/>
              </a:xfrm>
              <a:custGeom>
                <a:avLst/>
                <a:gdLst>
                  <a:gd name="T0" fmla="*/ 4 w 62"/>
                  <a:gd name="T1" fmla="*/ 0 h 9"/>
                  <a:gd name="T2" fmla="*/ 6 w 62"/>
                  <a:gd name="T3" fmla="*/ 7 h 9"/>
                  <a:gd name="T4" fmla="*/ 20 w 62"/>
                  <a:gd name="T5" fmla="*/ 9 h 9"/>
                  <a:gd name="T6" fmla="*/ 38 w 62"/>
                  <a:gd name="T7" fmla="*/ 7 h 9"/>
                  <a:gd name="T8" fmla="*/ 53 w 62"/>
                  <a:gd name="T9" fmla="*/ 5 h 9"/>
                  <a:gd name="T10" fmla="*/ 20 w 62"/>
                  <a:gd name="T11" fmla="*/ 9 h 9"/>
                  <a:gd name="T12" fmla="*/ 5 w 62"/>
                  <a:gd name="T13" fmla="*/ 1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9">
                    <a:moveTo>
                      <a:pt x="4" y="0"/>
                    </a:moveTo>
                    <a:cubicBezTo>
                      <a:pt x="0" y="2"/>
                      <a:pt x="3" y="6"/>
                      <a:pt x="6" y="7"/>
                    </a:cubicBezTo>
                    <a:cubicBezTo>
                      <a:pt x="11" y="9"/>
                      <a:pt x="17" y="9"/>
                      <a:pt x="23" y="9"/>
                    </a:cubicBezTo>
                    <a:cubicBezTo>
                      <a:pt x="30" y="9"/>
                      <a:pt x="37" y="8"/>
                      <a:pt x="44" y="7"/>
                    </a:cubicBezTo>
                    <a:cubicBezTo>
                      <a:pt x="50" y="6"/>
                      <a:pt x="57" y="6"/>
                      <a:pt x="62" y="5"/>
                    </a:cubicBezTo>
                    <a:cubicBezTo>
                      <a:pt x="49" y="5"/>
                      <a:pt x="36" y="8"/>
                      <a:pt x="23" y="9"/>
                    </a:cubicBezTo>
                    <a:cubicBezTo>
                      <a:pt x="17" y="9"/>
                      <a:pt x="6" y="8"/>
                      <a:pt x="5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5" name="Freeform 1554">
                <a:extLst>
                  <a:ext uri="{FF2B5EF4-FFF2-40B4-BE49-F238E27FC236}">
                    <a16:creationId xmlns:a16="http://schemas.microsoft.com/office/drawing/2014/main" id="{A5C3B1B6-9057-4B9B-8DA5-BF35F3A17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2690"/>
                <a:ext cx="29" cy="15"/>
              </a:xfrm>
              <a:custGeom>
                <a:avLst/>
                <a:gdLst>
                  <a:gd name="T0" fmla="*/ 1 w 31"/>
                  <a:gd name="T1" fmla="*/ 3 h 16"/>
                  <a:gd name="T2" fmla="*/ 6 w 31"/>
                  <a:gd name="T3" fmla="*/ 1 h 16"/>
                  <a:gd name="T4" fmla="*/ 12 w 31"/>
                  <a:gd name="T5" fmla="*/ 4 h 16"/>
                  <a:gd name="T6" fmla="*/ 25 w 31"/>
                  <a:gd name="T7" fmla="*/ 13 h 16"/>
                  <a:gd name="T8" fmla="*/ 19 w 31"/>
                  <a:gd name="T9" fmla="*/ 8 h 16"/>
                  <a:gd name="T10" fmla="*/ 11 w 31"/>
                  <a:gd name="T11" fmla="*/ 6 h 16"/>
                  <a:gd name="T12" fmla="*/ 0 w 31"/>
                  <a:gd name="T13" fmla="*/ 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6">
                    <a:moveTo>
                      <a:pt x="1" y="3"/>
                    </a:moveTo>
                    <a:cubicBezTo>
                      <a:pt x="1" y="1"/>
                      <a:pt x="5" y="1"/>
                      <a:pt x="6" y="1"/>
                    </a:cubicBezTo>
                    <a:cubicBezTo>
                      <a:pt x="9" y="1"/>
                      <a:pt x="12" y="2"/>
                      <a:pt x="15" y="4"/>
                    </a:cubicBezTo>
                    <a:cubicBezTo>
                      <a:pt x="21" y="7"/>
                      <a:pt x="26" y="11"/>
                      <a:pt x="31" y="16"/>
                    </a:cubicBezTo>
                    <a:cubicBezTo>
                      <a:pt x="28" y="15"/>
                      <a:pt x="25" y="12"/>
                      <a:pt x="22" y="10"/>
                    </a:cubicBezTo>
                    <a:cubicBezTo>
                      <a:pt x="20" y="9"/>
                      <a:pt x="17" y="7"/>
                      <a:pt x="14" y="6"/>
                    </a:cubicBezTo>
                    <a:cubicBezTo>
                      <a:pt x="11" y="4"/>
                      <a:pt x="4" y="0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6" name="Freeform 1555">
                <a:extLst>
                  <a:ext uri="{FF2B5EF4-FFF2-40B4-BE49-F238E27FC236}">
                    <a16:creationId xmlns:a16="http://schemas.microsoft.com/office/drawing/2014/main" id="{96C5EC3E-F04E-4D64-9AD4-494D6130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720"/>
                <a:ext cx="39" cy="15"/>
              </a:xfrm>
              <a:custGeom>
                <a:avLst/>
                <a:gdLst>
                  <a:gd name="T0" fmla="*/ 0 w 41"/>
                  <a:gd name="T1" fmla="*/ 12 h 16"/>
                  <a:gd name="T2" fmla="*/ 10 w 41"/>
                  <a:gd name="T3" fmla="*/ 7 h 16"/>
                  <a:gd name="T4" fmla="*/ 13 w 41"/>
                  <a:gd name="T5" fmla="*/ 6 h 16"/>
                  <a:gd name="T6" fmla="*/ 19 w 41"/>
                  <a:gd name="T7" fmla="*/ 3 h 16"/>
                  <a:gd name="T8" fmla="*/ 35 w 41"/>
                  <a:gd name="T9" fmla="*/ 2 h 16"/>
                  <a:gd name="T10" fmla="*/ 25 w 41"/>
                  <a:gd name="T11" fmla="*/ 4 h 16"/>
                  <a:gd name="T12" fmla="*/ 13 w 41"/>
                  <a:gd name="T13" fmla="*/ 8 h 16"/>
                  <a:gd name="T14" fmla="*/ 5 w 41"/>
                  <a:gd name="T15" fmla="*/ 10 h 16"/>
                  <a:gd name="T16" fmla="*/ 1 w 41"/>
                  <a:gd name="T17" fmla="*/ 1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16">
                    <a:moveTo>
                      <a:pt x="0" y="15"/>
                    </a:moveTo>
                    <a:cubicBezTo>
                      <a:pt x="1" y="11"/>
                      <a:pt x="8" y="8"/>
                      <a:pt x="11" y="7"/>
                    </a:cubicBezTo>
                    <a:cubicBezTo>
                      <a:pt x="12" y="6"/>
                      <a:pt x="14" y="6"/>
                      <a:pt x="16" y="6"/>
                    </a:cubicBezTo>
                    <a:cubicBezTo>
                      <a:pt x="18" y="5"/>
                      <a:pt x="20" y="4"/>
                      <a:pt x="22" y="3"/>
                    </a:cubicBezTo>
                    <a:cubicBezTo>
                      <a:pt x="29" y="2"/>
                      <a:pt x="34" y="0"/>
                      <a:pt x="41" y="2"/>
                    </a:cubicBezTo>
                    <a:cubicBezTo>
                      <a:pt x="37" y="3"/>
                      <a:pt x="32" y="3"/>
                      <a:pt x="28" y="4"/>
                    </a:cubicBezTo>
                    <a:cubicBezTo>
                      <a:pt x="24" y="6"/>
                      <a:pt x="20" y="8"/>
                      <a:pt x="16" y="9"/>
                    </a:cubicBezTo>
                    <a:cubicBezTo>
                      <a:pt x="12" y="10"/>
                      <a:pt x="9" y="12"/>
                      <a:pt x="5" y="13"/>
                    </a:cubicBezTo>
                    <a:cubicBezTo>
                      <a:pt x="4" y="14"/>
                      <a:pt x="3" y="16"/>
                      <a:pt x="1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7" name="Freeform 1556">
                <a:extLst>
                  <a:ext uri="{FF2B5EF4-FFF2-40B4-BE49-F238E27FC236}">
                    <a16:creationId xmlns:a16="http://schemas.microsoft.com/office/drawing/2014/main" id="{8C5F7BC5-8519-4D02-90B7-2D96DFA8C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2767"/>
                <a:ext cx="45" cy="29"/>
              </a:xfrm>
              <a:custGeom>
                <a:avLst/>
                <a:gdLst>
                  <a:gd name="T0" fmla="*/ 35 w 47"/>
                  <a:gd name="T1" fmla="*/ 26 h 30"/>
                  <a:gd name="T2" fmla="*/ 40 w 47"/>
                  <a:gd name="T3" fmla="*/ 26 h 30"/>
                  <a:gd name="T4" fmla="*/ 40 w 47"/>
                  <a:gd name="T5" fmla="*/ 22 h 30"/>
                  <a:gd name="T6" fmla="*/ 32 w 47"/>
                  <a:gd name="T7" fmla="*/ 16 h 30"/>
                  <a:gd name="T8" fmla="*/ 10 w 47"/>
                  <a:gd name="T9" fmla="*/ 6 h 30"/>
                  <a:gd name="T10" fmla="*/ 0 w 47"/>
                  <a:gd name="T11" fmla="*/ 1 h 30"/>
                  <a:gd name="T12" fmla="*/ 5 w 47"/>
                  <a:gd name="T13" fmla="*/ 4 h 30"/>
                  <a:gd name="T14" fmla="*/ 10 w 47"/>
                  <a:gd name="T15" fmla="*/ 7 h 30"/>
                  <a:gd name="T16" fmla="*/ 22 w 47"/>
                  <a:gd name="T17" fmla="*/ 15 h 30"/>
                  <a:gd name="T18" fmla="*/ 33 w 47"/>
                  <a:gd name="T19" fmla="*/ 21 h 30"/>
                  <a:gd name="T20" fmla="*/ 35 w 47"/>
                  <a:gd name="T21" fmla="*/ 26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30">
                    <a:moveTo>
                      <a:pt x="41" y="29"/>
                    </a:moveTo>
                    <a:cubicBezTo>
                      <a:pt x="42" y="29"/>
                      <a:pt x="45" y="30"/>
                      <a:pt x="46" y="29"/>
                    </a:cubicBezTo>
                    <a:cubicBezTo>
                      <a:pt x="47" y="28"/>
                      <a:pt x="46" y="26"/>
                      <a:pt x="46" y="25"/>
                    </a:cubicBezTo>
                    <a:cubicBezTo>
                      <a:pt x="43" y="22"/>
                      <a:pt x="39" y="21"/>
                      <a:pt x="36" y="19"/>
                    </a:cubicBezTo>
                    <a:cubicBezTo>
                      <a:pt x="28" y="14"/>
                      <a:pt x="19" y="10"/>
                      <a:pt x="10" y="6"/>
                    </a:cubicBezTo>
                    <a:cubicBezTo>
                      <a:pt x="7" y="4"/>
                      <a:pt x="3" y="2"/>
                      <a:pt x="0" y="1"/>
                    </a:cubicBezTo>
                    <a:cubicBezTo>
                      <a:pt x="1" y="0"/>
                      <a:pt x="4" y="3"/>
                      <a:pt x="5" y="4"/>
                    </a:cubicBezTo>
                    <a:cubicBezTo>
                      <a:pt x="7" y="5"/>
                      <a:pt x="8" y="6"/>
                      <a:pt x="10" y="7"/>
                    </a:cubicBezTo>
                    <a:cubicBezTo>
                      <a:pt x="15" y="9"/>
                      <a:pt x="20" y="12"/>
                      <a:pt x="25" y="15"/>
                    </a:cubicBezTo>
                    <a:cubicBezTo>
                      <a:pt x="29" y="18"/>
                      <a:pt x="34" y="21"/>
                      <a:pt x="37" y="24"/>
                    </a:cubicBezTo>
                    <a:cubicBezTo>
                      <a:pt x="39" y="25"/>
                      <a:pt x="42" y="27"/>
                      <a:pt x="41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8" name="Freeform 1557">
                <a:extLst>
                  <a:ext uri="{FF2B5EF4-FFF2-40B4-BE49-F238E27FC236}">
                    <a16:creationId xmlns:a16="http://schemas.microsoft.com/office/drawing/2014/main" id="{8BB451C7-1A25-46C9-B8B7-EA994028F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856"/>
                <a:ext cx="57" cy="39"/>
              </a:xfrm>
              <a:custGeom>
                <a:avLst/>
                <a:gdLst>
                  <a:gd name="T0" fmla="*/ 0 w 60"/>
                  <a:gd name="T1" fmla="*/ 17 h 41"/>
                  <a:gd name="T2" fmla="*/ 50 w 60"/>
                  <a:gd name="T3" fmla="*/ 9 h 41"/>
                  <a:gd name="T4" fmla="*/ 12 w 60"/>
                  <a:gd name="T5" fmla="*/ 35 h 41"/>
                  <a:gd name="T6" fmla="*/ 0 w 60"/>
                  <a:gd name="T7" fmla="*/ 17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41">
                    <a:moveTo>
                      <a:pt x="0" y="20"/>
                    </a:moveTo>
                    <a:cubicBezTo>
                      <a:pt x="9" y="9"/>
                      <a:pt x="46" y="0"/>
                      <a:pt x="59" y="9"/>
                    </a:cubicBezTo>
                    <a:cubicBezTo>
                      <a:pt x="60" y="25"/>
                      <a:pt x="25" y="34"/>
                      <a:pt x="15" y="41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9" name="Freeform 1558">
                <a:extLst>
                  <a:ext uri="{FF2B5EF4-FFF2-40B4-BE49-F238E27FC236}">
                    <a16:creationId xmlns:a16="http://schemas.microsoft.com/office/drawing/2014/main" id="{47FA2CA0-9CE3-4097-AB38-9C44955B4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827"/>
                <a:ext cx="228" cy="91"/>
              </a:xfrm>
              <a:custGeom>
                <a:avLst/>
                <a:gdLst>
                  <a:gd name="T0" fmla="*/ 170 w 238"/>
                  <a:gd name="T1" fmla="*/ 34 h 95"/>
                  <a:gd name="T2" fmla="*/ 191 w 238"/>
                  <a:gd name="T3" fmla="*/ 18 h 95"/>
                  <a:gd name="T4" fmla="*/ 193 w 238"/>
                  <a:gd name="T5" fmla="*/ 0 h 95"/>
                  <a:gd name="T6" fmla="*/ 164 w 238"/>
                  <a:gd name="T7" fmla="*/ 11 h 95"/>
                  <a:gd name="T8" fmla="*/ 129 w 238"/>
                  <a:gd name="T9" fmla="*/ 22 h 95"/>
                  <a:gd name="T10" fmla="*/ 55 w 238"/>
                  <a:gd name="T11" fmla="*/ 33 h 95"/>
                  <a:gd name="T12" fmla="*/ 55 w 238"/>
                  <a:gd name="T13" fmla="*/ 33 h 95"/>
                  <a:gd name="T14" fmla="*/ 40 w 238"/>
                  <a:gd name="T15" fmla="*/ 45 h 95"/>
                  <a:gd name="T16" fmla="*/ 11 w 238"/>
                  <a:gd name="T17" fmla="*/ 58 h 95"/>
                  <a:gd name="T18" fmla="*/ 46 w 238"/>
                  <a:gd name="T19" fmla="*/ 70 h 95"/>
                  <a:gd name="T20" fmla="*/ 76 w 238"/>
                  <a:gd name="T21" fmla="*/ 59 h 95"/>
                  <a:gd name="T22" fmla="*/ 77 w 238"/>
                  <a:gd name="T23" fmla="*/ 58 h 95"/>
                  <a:gd name="T24" fmla="*/ 122 w 238"/>
                  <a:gd name="T25" fmla="*/ 75 h 95"/>
                  <a:gd name="T26" fmla="*/ 201 w 238"/>
                  <a:gd name="T27" fmla="*/ 64 h 95"/>
                  <a:gd name="T28" fmla="*/ 170 w 238"/>
                  <a:gd name="T29" fmla="*/ 34 h 9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8" h="95">
                    <a:moveTo>
                      <a:pt x="193" y="39"/>
                    </a:moveTo>
                    <a:cubicBezTo>
                      <a:pt x="201" y="33"/>
                      <a:pt x="210" y="27"/>
                      <a:pt x="217" y="21"/>
                    </a:cubicBezTo>
                    <a:cubicBezTo>
                      <a:pt x="226" y="13"/>
                      <a:pt x="238" y="0"/>
                      <a:pt x="219" y="0"/>
                    </a:cubicBezTo>
                    <a:cubicBezTo>
                      <a:pt x="207" y="1"/>
                      <a:pt x="197" y="9"/>
                      <a:pt x="186" y="13"/>
                    </a:cubicBezTo>
                    <a:cubicBezTo>
                      <a:pt x="174" y="17"/>
                      <a:pt x="160" y="22"/>
                      <a:pt x="147" y="25"/>
                    </a:cubicBezTo>
                    <a:cubicBezTo>
                      <a:pt x="103" y="16"/>
                      <a:pt x="66" y="22"/>
                      <a:pt x="62" y="37"/>
                    </a:cubicBezTo>
                    <a:cubicBezTo>
                      <a:pt x="62" y="37"/>
                      <a:pt x="62" y="38"/>
                      <a:pt x="62" y="38"/>
                    </a:cubicBezTo>
                    <a:cubicBezTo>
                      <a:pt x="57" y="42"/>
                      <a:pt x="52" y="47"/>
                      <a:pt x="46" y="51"/>
                    </a:cubicBezTo>
                    <a:cubicBezTo>
                      <a:pt x="38" y="57"/>
                      <a:pt x="18" y="60"/>
                      <a:pt x="12" y="67"/>
                    </a:cubicBezTo>
                    <a:cubicBezTo>
                      <a:pt x="0" y="84"/>
                      <a:pt x="44" y="81"/>
                      <a:pt x="52" y="79"/>
                    </a:cubicBezTo>
                    <a:cubicBezTo>
                      <a:pt x="64" y="76"/>
                      <a:pt x="75" y="72"/>
                      <a:pt x="86" y="68"/>
                    </a:cubicBezTo>
                    <a:cubicBezTo>
                      <a:pt x="87" y="68"/>
                      <a:pt x="88" y="67"/>
                      <a:pt x="88" y="67"/>
                    </a:cubicBezTo>
                    <a:cubicBezTo>
                      <a:pt x="102" y="74"/>
                      <a:pt x="120" y="81"/>
                      <a:pt x="139" y="85"/>
                    </a:cubicBezTo>
                    <a:cubicBezTo>
                      <a:pt x="185" y="95"/>
                      <a:pt x="226" y="89"/>
                      <a:pt x="229" y="73"/>
                    </a:cubicBezTo>
                    <a:cubicBezTo>
                      <a:pt x="231" y="62"/>
                      <a:pt x="217" y="49"/>
                      <a:pt x="193" y="3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0" name="Freeform 1559">
                <a:extLst>
                  <a:ext uri="{FF2B5EF4-FFF2-40B4-BE49-F238E27FC236}">
                    <a16:creationId xmlns:a16="http://schemas.microsoft.com/office/drawing/2014/main" id="{7E756772-08DD-4459-AA68-43B89F290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878"/>
                <a:ext cx="85" cy="22"/>
              </a:xfrm>
              <a:custGeom>
                <a:avLst/>
                <a:gdLst>
                  <a:gd name="T0" fmla="*/ 3 w 88"/>
                  <a:gd name="T1" fmla="*/ 11 h 23"/>
                  <a:gd name="T2" fmla="*/ 9 w 88"/>
                  <a:gd name="T3" fmla="*/ 19 h 23"/>
                  <a:gd name="T4" fmla="*/ 20 w 88"/>
                  <a:gd name="T5" fmla="*/ 20 h 23"/>
                  <a:gd name="T6" fmla="*/ 45 w 88"/>
                  <a:gd name="T7" fmla="*/ 14 h 23"/>
                  <a:gd name="T8" fmla="*/ 69 w 88"/>
                  <a:gd name="T9" fmla="*/ 7 h 23"/>
                  <a:gd name="T10" fmla="*/ 72 w 88"/>
                  <a:gd name="T11" fmla="*/ 3 h 23"/>
                  <a:gd name="T12" fmla="*/ 55 w 88"/>
                  <a:gd name="T13" fmla="*/ 5 h 23"/>
                  <a:gd name="T14" fmla="*/ 21 w 88"/>
                  <a:gd name="T15" fmla="*/ 11 h 23"/>
                  <a:gd name="T16" fmla="*/ 13 w 88"/>
                  <a:gd name="T17" fmla="*/ 11 h 23"/>
                  <a:gd name="T18" fmla="*/ 3 w 88"/>
                  <a:gd name="T19" fmla="*/ 13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8" h="23">
                    <a:moveTo>
                      <a:pt x="3" y="14"/>
                    </a:moveTo>
                    <a:cubicBezTo>
                      <a:pt x="0" y="21"/>
                      <a:pt x="3" y="21"/>
                      <a:pt x="9" y="22"/>
                    </a:cubicBezTo>
                    <a:cubicBezTo>
                      <a:pt x="14" y="22"/>
                      <a:pt x="18" y="23"/>
                      <a:pt x="23" y="23"/>
                    </a:cubicBezTo>
                    <a:cubicBezTo>
                      <a:pt x="32" y="22"/>
                      <a:pt x="42" y="20"/>
                      <a:pt x="51" y="17"/>
                    </a:cubicBezTo>
                    <a:cubicBezTo>
                      <a:pt x="59" y="14"/>
                      <a:pt x="67" y="8"/>
                      <a:pt x="76" y="7"/>
                    </a:cubicBezTo>
                    <a:cubicBezTo>
                      <a:pt x="79" y="6"/>
                      <a:pt x="88" y="6"/>
                      <a:pt x="81" y="3"/>
                    </a:cubicBezTo>
                    <a:cubicBezTo>
                      <a:pt x="76" y="0"/>
                      <a:pt x="66" y="4"/>
                      <a:pt x="61" y="5"/>
                    </a:cubicBezTo>
                    <a:cubicBezTo>
                      <a:pt x="48" y="8"/>
                      <a:pt x="36" y="12"/>
                      <a:pt x="24" y="13"/>
                    </a:cubicBezTo>
                    <a:cubicBezTo>
                      <a:pt x="19" y="13"/>
                      <a:pt x="17" y="11"/>
                      <a:pt x="13" y="11"/>
                    </a:cubicBezTo>
                    <a:cubicBezTo>
                      <a:pt x="10" y="11"/>
                      <a:pt x="5" y="14"/>
                      <a:pt x="3" y="16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1" name="Freeform 1560">
                <a:extLst>
                  <a:ext uri="{FF2B5EF4-FFF2-40B4-BE49-F238E27FC236}">
                    <a16:creationId xmlns:a16="http://schemas.microsoft.com/office/drawing/2014/main" id="{5BBDCA30-196D-456E-A8F0-6BEBF0CA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884"/>
                <a:ext cx="120" cy="29"/>
              </a:xfrm>
              <a:custGeom>
                <a:avLst/>
                <a:gdLst>
                  <a:gd name="T0" fmla="*/ 1 w 126"/>
                  <a:gd name="T1" fmla="*/ 8 h 30"/>
                  <a:gd name="T2" fmla="*/ 0 w 126"/>
                  <a:gd name="T3" fmla="*/ 8 h 30"/>
                  <a:gd name="T4" fmla="*/ 10 w 126"/>
                  <a:gd name="T5" fmla="*/ 5 h 30"/>
                  <a:gd name="T6" fmla="*/ 21 w 126"/>
                  <a:gd name="T7" fmla="*/ 5 h 30"/>
                  <a:gd name="T8" fmla="*/ 55 w 126"/>
                  <a:gd name="T9" fmla="*/ 9 h 30"/>
                  <a:gd name="T10" fmla="*/ 86 w 126"/>
                  <a:gd name="T11" fmla="*/ 11 h 30"/>
                  <a:gd name="T12" fmla="*/ 104 w 126"/>
                  <a:gd name="T13" fmla="*/ 0 h 30"/>
                  <a:gd name="T14" fmla="*/ 109 w 126"/>
                  <a:gd name="T15" fmla="*/ 9 h 30"/>
                  <a:gd name="T16" fmla="*/ 101 w 126"/>
                  <a:gd name="T17" fmla="*/ 17 h 30"/>
                  <a:gd name="T18" fmla="*/ 78 w 126"/>
                  <a:gd name="T19" fmla="*/ 23 h 30"/>
                  <a:gd name="T20" fmla="*/ 29 w 126"/>
                  <a:gd name="T21" fmla="*/ 15 h 30"/>
                  <a:gd name="T22" fmla="*/ 3 w 126"/>
                  <a:gd name="T23" fmla="*/ 9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6" h="30">
                    <a:moveTo>
                      <a:pt x="1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7" y="6"/>
                      <a:pt x="11" y="5"/>
                    </a:cubicBezTo>
                    <a:cubicBezTo>
                      <a:pt x="16" y="3"/>
                      <a:pt x="19" y="4"/>
                      <a:pt x="24" y="5"/>
                    </a:cubicBezTo>
                    <a:cubicBezTo>
                      <a:pt x="37" y="6"/>
                      <a:pt x="50" y="7"/>
                      <a:pt x="64" y="9"/>
                    </a:cubicBezTo>
                    <a:cubicBezTo>
                      <a:pt x="75" y="10"/>
                      <a:pt x="87" y="11"/>
                      <a:pt x="99" y="11"/>
                    </a:cubicBezTo>
                    <a:cubicBezTo>
                      <a:pt x="107" y="12"/>
                      <a:pt x="115" y="7"/>
                      <a:pt x="120" y="0"/>
                    </a:cubicBezTo>
                    <a:cubicBezTo>
                      <a:pt x="126" y="0"/>
                      <a:pt x="126" y="5"/>
                      <a:pt x="126" y="9"/>
                    </a:cubicBezTo>
                    <a:cubicBezTo>
                      <a:pt x="125" y="14"/>
                      <a:pt x="122" y="18"/>
                      <a:pt x="117" y="20"/>
                    </a:cubicBezTo>
                    <a:cubicBezTo>
                      <a:pt x="109" y="23"/>
                      <a:pt x="99" y="25"/>
                      <a:pt x="90" y="26"/>
                    </a:cubicBezTo>
                    <a:cubicBezTo>
                      <a:pt x="73" y="30"/>
                      <a:pt x="51" y="22"/>
                      <a:pt x="34" y="18"/>
                    </a:cubicBezTo>
                    <a:cubicBezTo>
                      <a:pt x="24" y="15"/>
                      <a:pt x="12" y="14"/>
                      <a:pt x="3" y="9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2" name="Freeform 1561">
                <a:extLst>
                  <a:ext uri="{FF2B5EF4-FFF2-40B4-BE49-F238E27FC236}">
                    <a16:creationId xmlns:a16="http://schemas.microsoft.com/office/drawing/2014/main" id="{6697A93A-CCED-4CC9-B5C5-7E2ED5D97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865"/>
                <a:ext cx="32" cy="18"/>
              </a:xfrm>
              <a:custGeom>
                <a:avLst/>
                <a:gdLst>
                  <a:gd name="T0" fmla="*/ 0 w 34"/>
                  <a:gd name="T1" fmla="*/ 9 h 19"/>
                  <a:gd name="T2" fmla="*/ 10 w 34"/>
                  <a:gd name="T3" fmla="*/ 16 h 19"/>
                  <a:gd name="T4" fmla="*/ 22 w 34"/>
                  <a:gd name="T5" fmla="*/ 9 h 19"/>
                  <a:gd name="T6" fmla="*/ 28 w 34"/>
                  <a:gd name="T7" fmla="*/ 1 h 19"/>
                  <a:gd name="T8" fmla="*/ 15 w 34"/>
                  <a:gd name="T9" fmla="*/ 7 h 19"/>
                  <a:gd name="T10" fmla="*/ 1 w 34"/>
                  <a:gd name="T11" fmla="*/ 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9">
                    <a:moveTo>
                      <a:pt x="0" y="9"/>
                    </a:moveTo>
                    <a:cubicBezTo>
                      <a:pt x="6" y="11"/>
                      <a:pt x="9" y="15"/>
                      <a:pt x="13" y="19"/>
                    </a:cubicBezTo>
                    <a:cubicBezTo>
                      <a:pt x="17" y="17"/>
                      <a:pt x="22" y="13"/>
                      <a:pt x="26" y="10"/>
                    </a:cubicBezTo>
                    <a:cubicBezTo>
                      <a:pt x="30" y="8"/>
                      <a:pt x="33" y="5"/>
                      <a:pt x="34" y="1"/>
                    </a:cubicBezTo>
                    <a:cubicBezTo>
                      <a:pt x="28" y="0"/>
                      <a:pt x="23" y="5"/>
                      <a:pt x="18" y="7"/>
                    </a:cubicBezTo>
                    <a:cubicBezTo>
                      <a:pt x="12" y="9"/>
                      <a:pt x="8" y="10"/>
                      <a:pt x="1" y="1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3" name="Freeform 1562">
                <a:extLst>
                  <a:ext uri="{FF2B5EF4-FFF2-40B4-BE49-F238E27FC236}">
                    <a16:creationId xmlns:a16="http://schemas.microsoft.com/office/drawing/2014/main" id="{E8336C71-CB1C-46BA-8709-9A9BDF9F1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888"/>
                <a:ext cx="45" cy="13"/>
              </a:xfrm>
              <a:custGeom>
                <a:avLst/>
                <a:gdLst>
                  <a:gd name="T0" fmla="*/ 7 w 47"/>
                  <a:gd name="T1" fmla="*/ 2 h 13"/>
                  <a:gd name="T2" fmla="*/ 0 w 47"/>
                  <a:gd name="T3" fmla="*/ 9 h 13"/>
                  <a:gd name="T4" fmla="*/ 11 w 47"/>
                  <a:gd name="T5" fmla="*/ 11 h 13"/>
                  <a:gd name="T6" fmla="*/ 41 w 47"/>
                  <a:gd name="T7" fmla="*/ 0 h 13"/>
                  <a:gd name="T8" fmla="*/ 30 w 47"/>
                  <a:gd name="T9" fmla="*/ 5 h 13"/>
                  <a:gd name="T10" fmla="*/ 15 w 47"/>
                  <a:gd name="T11" fmla="*/ 10 h 13"/>
                  <a:gd name="T12" fmla="*/ 8 w 47"/>
                  <a:gd name="T13" fmla="*/ 9 h 13"/>
                  <a:gd name="T14" fmla="*/ 6 w 47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13">
                    <a:moveTo>
                      <a:pt x="7" y="2"/>
                    </a:moveTo>
                    <a:cubicBezTo>
                      <a:pt x="5" y="3"/>
                      <a:pt x="0" y="6"/>
                      <a:pt x="0" y="9"/>
                    </a:cubicBezTo>
                    <a:cubicBezTo>
                      <a:pt x="1" y="13"/>
                      <a:pt x="11" y="11"/>
                      <a:pt x="14" y="11"/>
                    </a:cubicBezTo>
                    <a:cubicBezTo>
                      <a:pt x="26" y="10"/>
                      <a:pt x="36" y="6"/>
                      <a:pt x="47" y="0"/>
                    </a:cubicBezTo>
                    <a:cubicBezTo>
                      <a:pt x="43" y="3"/>
                      <a:pt x="37" y="4"/>
                      <a:pt x="33" y="5"/>
                    </a:cubicBezTo>
                    <a:cubicBezTo>
                      <a:pt x="28" y="7"/>
                      <a:pt x="23" y="9"/>
                      <a:pt x="18" y="10"/>
                    </a:cubicBezTo>
                    <a:cubicBezTo>
                      <a:pt x="15" y="10"/>
                      <a:pt x="11" y="10"/>
                      <a:pt x="8" y="9"/>
                    </a:cubicBezTo>
                    <a:cubicBezTo>
                      <a:pt x="5" y="8"/>
                      <a:pt x="1" y="3"/>
                      <a:pt x="6" y="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4" name="Freeform 1563">
                <a:extLst>
                  <a:ext uri="{FF2B5EF4-FFF2-40B4-BE49-F238E27FC236}">
                    <a16:creationId xmlns:a16="http://schemas.microsoft.com/office/drawing/2014/main" id="{50BBB69F-5E01-48D6-9960-B19030350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888"/>
                <a:ext cx="81" cy="19"/>
              </a:xfrm>
              <a:custGeom>
                <a:avLst/>
                <a:gdLst>
                  <a:gd name="T0" fmla="*/ 0 w 85"/>
                  <a:gd name="T1" fmla="*/ 12 h 20"/>
                  <a:gd name="T2" fmla="*/ 24 w 85"/>
                  <a:gd name="T3" fmla="*/ 16 h 20"/>
                  <a:gd name="T4" fmla="*/ 44 w 85"/>
                  <a:gd name="T5" fmla="*/ 15 h 20"/>
                  <a:gd name="T6" fmla="*/ 71 w 85"/>
                  <a:gd name="T7" fmla="*/ 0 h 20"/>
                  <a:gd name="T8" fmla="*/ 52 w 85"/>
                  <a:gd name="T9" fmla="*/ 10 h 20"/>
                  <a:gd name="T10" fmla="*/ 30 w 85"/>
                  <a:gd name="T11" fmla="*/ 15 h 20"/>
                  <a:gd name="T12" fmla="*/ 15 w 85"/>
                  <a:gd name="T13" fmla="*/ 14 h 20"/>
                  <a:gd name="T14" fmla="*/ 1 w 85"/>
                  <a:gd name="T15" fmla="*/ 12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5" h="20">
                    <a:moveTo>
                      <a:pt x="0" y="15"/>
                    </a:moveTo>
                    <a:cubicBezTo>
                      <a:pt x="7" y="19"/>
                      <a:pt x="19" y="18"/>
                      <a:pt x="27" y="19"/>
                    </a:cubicBezTo>
                    <a:cubicBezTo>
                      <a:pt x="35" y="20"/>
                      <a:pt x="42" y="19"/>
                      <a:pt x="50" y="18"/>
                    </a:cubicBezTo>
                    <a:cubicBezTo>
                      <a:pt x="61" y="17"/>
                      <a:pt x="85" y="17"/>
                      <a:pt x="83" y="0"/>
                    </a:cubicBezTo>
                    <a:cubicBezTo>
                      <a:pt x="77" y="7"/>
                      <a:pt x="70" y="11"/>
                      <a:pt x="61" y="13"/>
                    </a:cubicBezTo>
                    <a:cubicBezTo>
                      <a:pt x="53" y="15"/>
                      <a:pt x="44" y="18"/>
                      <a:pt x="36" y="18"/>
                    </a:cubicBezTo>
                    <a:cubicBezTo>
                      <a:pt x="30" y="18"/>
                      <a:pt x="24" y="17"/>
                      <a:pt x="18" y="17"/>
                    </a:cubicBezTo>
                    <a:cubicBezTo>
                      <a:pt x="14" y="16"/>
                      <a:pt x="4" y="14"/>
                      <a:pt x="1" y="15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5" name="Freeform 1564">
                <a:extLst>
                  <a:ext uri="{FF2B5EF4-FFF2-40B4-BE49-F238E27FC236}">
                    <a16:creationId xmlns:a16="http://schemas.microsoft.com/office/drawing/2014/main" id="{8B288E27-314F-481D-ACD4-CC6A52C10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868"/>
                <a:ext cx="22" cy="14"/>
              </a:xfrm>
              <a:custGeom>
                <a:avLst/>
                <a:gdLst>
                  <a:gd name="T0" fmla="*/ 0 w 23"/>
                  <a:gd name="T1" fmla="*/ 12 h 14"/>
                  <a:gd name="T2" fmla="*/ 20 w 23"/>
                  <a:gd name="T3" fmla="*/ 0 h 14"/>
                  <a:gd name="T4" fmla="*/ 0 w 23"/>
                  <a:gd name="T5" fmla="*/ 1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4">
                    <a:moveTo>
                      <a:pt x="0" y="12"/>
                    </a:moveTo>
                    <a:cubicBezTo>
                      <a:pt x="6" y="8"/>
                      <a:pt x="20" y="8"/>
                      <a:pt x="23" y="0"/>
                    </a:cubicBezTo>
                    <a:cubicBezTo>
                      <a:pt x="20" y="7"/>
                      <a:pt x="8" y="14"/>
                      <a:pt x="0" y="1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6" name="Freeform 1565">
                <a:extLst>
                  <a:ext uri="{FF2B5EF4-FFF2-40B4-BE49-F238E27FC236}">
                    <a16:creationId xmlns:a16="http://schemas.microsoft.com/office/drawing/2014/main" id="{DF68EA36-D863-4F2E-AA73-6D7059373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828"/>
                <a:ext cx="45" cy="17"/>
              </a:xfrm>
              <a:custGeom>
                <a:avLst/>
                <a:gdLst>
                  <a:gd name="T0" fmla="*/ 0 w 47"/>
                  <a:gd name="T1" fmla="*/ 15 h 18"/>
                  <a:gd name="T2" fmla="*/ 19 w 47"/>
                  <a:gd name="T3" fmla="*/ 9 h 18"/>
                  <a:gd name="T4" fmla="*/ 39 w 47"/>
                  <a:gd name="T5" fmla="*/ 3 h 18"/>
                  <a:gd name="T6" fmla="*/ 39 w 47"/>
                  <a:gd name="T7" fmla="*/ 4 h 18"/>
                  <a:gd name="T8" fmla="*/ 36 w 47"/>
                  <a:gd name="T9" fmla="*/ 9 h 18"/>
                  <a:gd name="T10" fmla="*/ 21 w 47"/>
                  <a:gd name="T11" fmla="*/ 9 h 18"/>
                  <a:gd name="T12" fmla="*/ 2 w 47"/>
                  <a:gd name="T13" fmla="*/ 1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18">
                    <a:moveTo>
                      <a:pt x="0" y="18"/>
                    </a:moveTo>
                    <a:cubicBezTo>
                      <a:pt x="7" y="15"/>
                      <a:pt x="14" y="12"/>
                      <a:pt x="22" y="9"/>
                    </a:cubicBezTo>
                    <a:cubicBezTo>
                      <a:pt x="28" y="7"/>
                      <a:pt x="37" y="0"/>
                      <a:pt x="45" y="3"/>
                    </a:cubicBezTo>
                    <a:cubicBezTo>
                      <a:pt x="45" y="3"/>
                      <a:pt x="45" y="3"/>
                      <a:pt x="45" y="4"/>
                    </a:cubicBezTo>
                    <a:cubicBezTo>
                      <a:pt x="46" y="7"/>
                      <a:pt x="45" y="10"/>
                      <a:pt x="42" y="12"/>
                    </a:cubicBezTo>
                    <a:cubicBezTo>
                      <a:pt x="47" y="2"/>
                      <a:pt x="28" y="10"/>
                      <a:pt x="24" y="11"/>
                    </a:cubicBezTo>
                    <a:cubicBezTo>
                      <a:pt x="16" y="14"/>
                      <a:pt x="9" y="16"/>
                      <a:pt x="2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7" name="Freeform 1566">
                <a:extLst>
                  <a:ext uri="{FF2B5EF4-FFF2-40B4-BE49-F238E27FC236}">
                    <a16:creationId xmlns:a16="http://schemas.microsoft.com/office/drawing/2014/main" id="{34DB7C6A-5EB1-4565-8436-3CC8FF2F3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860"/>
                <a:ext cx="31" cy="10"/>
              </a:xfrm>
              <a:custGeom>
                <a:avLst/>
                <a:gdLst>
                  <a:gd name="T0" fmla="*/ 0 w 33"/>
                  <a:gd name="T1" fmla="*/ 8 h 10"/>
                  <a:gd name="T2" fmla="*/ 2 w 33"/>
                  <a:gd name="T3" fmla="*/ 7 h 10"/>
                  <a:gd name="T4" fmla="*/ 8 w 33"/>
                  <a:gd name="T5" fmla="*/ 6 h 10"/>
                  <a:gd name="T6" fmla="*/ 14 w 33"/>
                  <a:gd name="T7" fmla="*/ 3 h 10"/>
                  <a:gd name="T8" fmla="*/ 27 w 33"/>
                  <a:gd name="T9" fmla="*/ 4 h 10"/>
                  <a:gd name="T10" fmla="*/ 0 w 33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0">
                    <a:moveTo>
                      <a:pt x="0" y="8"/>
                    </a:moveTo>
                    <a:cubicBezTo>
                      <a:pt x="0" y="9"/>
                      <a:pt x="1" y="8"/>
                      <a:pt x="2" y="7"/>
                    </a:cubicBezTo>
                    <a:cubicBezTo>
                      <a:pt x="4" y="7"/>
                      <a:pt x="6" y="6"/>
                      <a:pt x="8" y="6"/>
                    </a:cubicBezTo>
                    <a:cubicBezTo>
                      <a:pt x="11" y="5"/>
                      <a:pt x="14" y="4"/>
                      <a:pt x="17" y="3"/>
                    </a:cubicBezTo>
                    <a:cubicBezTo>
                      <a:pt x="21" y="3"/>
                      <a:pt x="31" y="0"/>
                      <a:pt x="33" y="4"/>
                    </a:cubicBezTo>
                    <a:cubicBezTo>
                      <a:pt x="23" y="5"/>
                      <a:pt x="10" y="6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8" name="Freeform 1567">
                <a:extLst>
                  <a:ext uri="{FF2B5EF4-FFF2-40B4-BE49-F238E27FC236}">
                    <a16:creationId xmlns:a16="http://schemas.microsoft.com/office/drawing/2014/main" id="{05202ABB-70F0-4F6E-9A82-39EA2CA9F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849"/>
                <a:ext cx="63" cy="15"/>
              </a:xfrm>
              <a:custGeom>
                <a:avLst/>
                <a:gdLst>
                  <a:gd name="T0" fmla="*/ 0 w 66"/>
                  <a:gd name="T1" fmla="*/ 12 h 16"/>
                  <a:gd name="T2" fmla="*/ 25 w 66"/>
                  <a:gd name="T3" fmla="*/ 2 h 16"/>
                  <a:gd name="T4" fmla="*/ 42 w 66"/>
                  <a:gd name="T5" fmla="*/ 1 h 16"/>
                  <a:gd name="T6" fmla="*/ 57 w 66"/>
                  <a:gd name="T7" fmla="*/ 4 h 16"/>
                  <a:gd name="T8" fmla="*/ 41 w 66"/>
                  <a:gd name="T9" fmla="*/ 5 h 16"/>
                  <a:gd name="T10" fmla="*/ 24 w 66"/>
                  <a:gd name="T11" fmla="*/ 7 h 16"/>
                  <a:gd name="T12" fmla="*/ 10 w 66"/>
                  <a:gd name="T13" fmla="*/ 8 h 16"/>
                  <a:gd name="T14" fmla="*/ 1 w 66"/>
                  <a:gd name="T15" fmla="*/ 13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16">
                    <a:moveTo>
                      <a:pt x="0" y="15"/>
                    </a:moveTo>
                    <a:cubicBezTo>
                      <a:pt x="4" y="6"/>
                      <a:pt x="19" y="4"/>
                      <a:pt x="28" y="2"/>
                    </a:cubicBezTo>
                    <a:cubicBezTo>
                      <a:pt x="34" y="1"/>
                      <a:pt x="41" y="1"/>
                      <a:pt x="48" y="1"/>
                    </a:cubicBezTo>
                    <a:cubicBezTo>
                      <a:pt x="52" y="1"/>
                      <a:pt x="64" y="0"/>
                      <a:pt x="66" y="4"/>
                    </a:cubicBezTo>
                    <a:cubicBezTo>
                      <a:pt x="60" y="5"/>
                      <a:pt x="53" y="4"/>
                      <a:pt x="47" y="5"/>
                    </a:cubicBezTo>
                    <a:cubicBezTo>
                      <a:pt x="40" y="6"/>
                      <a:pt x="34" y="7"/>
                      <a:pt x="27" y="7"/>
                    </a:cubicBezTo>
                    <a:cubicBezTo>
                      <a:pt x="22" y="8"/>
                      <a:pt x="15" y="9"/>
                      <a:pt x="10" y="11"/>
                    </a:cubicBezTo>
                    <a:cubicBezTo>
                      <a:pt x="7" y="12"/>
                      <a:pt x="4" y="15"/>
                      <a:pt x="1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9" name="Freeform 1568">
                <a:extLst>
                  <a:ext uri="{FF2B5EF4-FFF2-40B4-BE49-F238E27FC236}">
                    <a16:creationId xmlns:a16="http://schemas.microsoft.com/office/drawing/2014/main" id="{48CF8C34-F7D6-4EC9-8EAD-C969FC2BD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297"/>
                <a:ext cx="151" cy="209"/>
              </a:xfrm>
              <a:custGeom>
                <a:avLst/>
                <a:gdLst>
                  <a:gd name="T0" fmla="*/ 119 w 158"/>
                  <a:gd name="T1" fmla="*/ 175 h 218"/>
                  <a:gd name="T2" fmla="*/ 118 w 158"/>
                  <a:gd name="T3" fmla="*/ 143 h 218"/>
                  <a:gd name="T4" fmla="*/ 118 w 158"/>
                  <a:gd name="T5" fmla="*/ 139 h 218"/>
                  <a:gd name="T6" fmla="*/ 124 w 158"/>
                  <a:gd name="T7" fmla="*/ 76 h 218"/>
                  <a:gd name="T8" fmla="*/ 132 w 158"/>
                  <a:gd name="T9" fmla="*/ 56 h 218"/>
                  <a:gd name="T10" fmla="*/ 129 w 158"/>
                  <a:gd name="T11" fmla="*/ 15 h 218"/>
                  <a:gd name="T12" fmla="*/ 109 w 158"/>
                  <a:gd name="T13" fmla="*/ 36 h 218"/>
                  <a:gd name="T14" fmla="*/ 68 w 158"/>
                  <a:gd name="T15" fmla="*/ 9 h 218"/>
                  <a:gd name="T16" fmla="*/ 47 w 158"/>
                  <a:gd name="T17" fmla="*/ 41 h 218"/>
                  <a:gd name="T18" fmla="*/ 5 w 158"/>
                  <a:gd name="T19" fmla="*/ 9 h 218"/>
                  <a:gd name="T20" fmla="*/ 11 w 158"/>
                  <a:gd name="T21" fmla="*/ 35 h 218"/>
                  <a:gd name="T22" fmla="*/ 30 w 158"/>
                  <a:gd name="T23" fmla="*/ 66 h 218"/>
                  <a:gd name="T24" fmla="*/ 50 w 158"/>
                  <a:gd name="T25" fmla="*/ 92 h 218"/>
                  <a:gd name="T26" fmla="*/ 51 w 158"/>
                  <a:gd name="T27" fmla="*/ 93 h 218"/>
                  <a:gd name="T28" fmla="*/ 90 w 158"/>
                  <a:gd name="T29" fmla="*/ 148 h 218"/>
                  <a:gd name="T30" fmla="*/ 94 w 158"/>
                  <a:gd name="T31" fmla="*/ 159 h 218"/>
                  <a:gd name="T32" fmla="*/ 105 w 158"/>
                  <a:gd name="T33" fmla="*/ 179 h 218"/>
                  <a:gd name="T34" fmla="*/ 115 w 158"/>
                  <a:gd name="T35" fmla="*/ 190 h 218"/>
                  <a:gd name="T36" fmla="*/ 119 w 158"/>
                  <a:gd name="T37" fmla="*/ 175 h 2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8" h="218">
                    <a:moveTo>
                      <a:pt x="137" y="199"/>
                    </a:moveTo>
                    <a:cubicBezTo>
                      <a:pt x="137" y="187"/>
                      <a:pt x="136" y="174"/>
                      <a:pt x="135" y="162"/>
                    </a:cubicBezTo>
                    <a:cubicBezTo>
                      <a:pt x="135" y="161"/>
                      <a:pt x="135" y="160"/>
                      <a:pt x="135" y="158"/>
                    </a:cubicBezTo>
                    <a:cubicBezTo>
                      <a:pt x="145" y="143"/>
                      <a:pt x="148" y="116"/>
                      <a:pt x="142" y="86"/>
                    </a:cubicBezTo>
                    <a:cubicBezTo>
                      <a:pt x="146" y="80"/>
                      <a:pt x="149" y="67"/>
                      <a:pt x="151" y="63"/>
                    </a:cubicBezTo>
                    <a:cubicBezTo>
                      <a:pt x="156" y="46"/>
                      <a:pt x="158" y="33"/>
                      <a:pt x="148" y="18"/>
                    </a:cubicBezTo>
                    <a:cubicBezTo>
                      <a:pt x="139" y="18"/>
                      <a:pt x="130" y="31"/>
                      <a:pt x="125" y="42"/>
                    </a:cubicBezTo>
                    <a:cubicBezTo>
                      <a:pt x="111" y="18"/>
                      <a:pt x="93" y="5"/>
                      <a:pt x="77" y="9"/>
                    </a:cubicBezTo>
                    <a:cubicBezTo>
                      <a:pt x="64" y="13"/>
                      <a:pt x="56" y="27"/>
                      <a:pt x="53" y="47"/>
                    </a:cubicBezTo>
                    <a:cubicBezTo>
                      <a:pt x="38" y="27"/>
                      <a:pt x="12" y="0"/>
                      <a:pt x="5" y="9"/>
                    </a:cubicBezTo>
                    <a:cubicBezTo>
                      <a:pt x="0" y="15"/>
                      <a:pt x="11" y="34"/>
                      <a:pt x="14" y="40"/>
                    </a:cubicBezTo>
                    <a:cubicBezTo>
                      <a:pt x="19" y="52"/>
                      <a:pt x="25" y="65"/>
                      <a:pt x="34" y="75"/>
                    </a:cubicBezTo>
                    <a:cubicBezTo>
                      <a:pt x="39" y="82"/>
                      <a:pt x="48" y="100"/>
                      <a:pt x="56" y="104"/>
                    </a:cubicBezTo>
                    <a:cubicBezTo>
                      <a:pt x="57" y="104"/>
                      <a:pt x="58" y="105"/>
                      <a:pt x="58" y="105"/>
                    </a:cubicBezTo>
                    <a:cubicBezTo>
                      <a:pt x="68" y="136"/>
                      <a:pt x="86" y="161"/>
                      <a:pt x="103" y="168"/>
                    </a:cubicBezTo>
                    <a:cubicBezTo>
                      <a:pt x="105" y="172"/>
                      <a:pt x="106" y="176"/>
                      <a:pt x="108" y="180"/>
                    </a:cubicBezTo>
                    <a:cubicBezTo>
                      <a:pt x="111" y="188"/>
                      <a:pt x="116" y="196"/>
                      <a:pt x="120" y="203"/>
                    </a:cubicBezTo>
                    <a:cubicBezTo>
                      <a:pt x="122" y="206"/>
                      <a:pt x="127" y="218"/>
                      <a:pt x="132" y="216"/>
                    </a:cubicBezTo>
                    <a:cubicBezTo>
                      <a:pt x="138" y="215"/>
                      <a:pt x="137" y="203"/>
                      <a:pt x="137" y="19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0" name="Freeform 1569">
                <a:extLst>
                  <a:ext uri="{FF2B5EF4-FFF2-40B4-BE49-F238E27FC236}">
                    <a16:creationId xmlns:a16="http://schemas.microsoft.com/office/drawing/2014/main" id="{2BD36DE5-33F1-42BB-B71A-C560D2C13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379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0 w 4"/>
                  <a:gd name="T3" fmla="*/ 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3" y="3"/>
                      <a:pt x="1" y="6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1" name="Freeform 1570">
                <a:extLst>
                  <a:ext uri="{FF2B5EF4-FFF2-40B4-BE49-F238E27FC236}">
                    <a16:creationId xmlns:a16="http://schemas.microsoft.com/office/drawing/2014/main" id="{BDF507E2-37FD-4E34-8AB6-FD8E398F8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2396"/>
                <a:ext cx="9" cy="6"/>
              </a:xfrm>
              <a:custGeom>
                <a:avLst/>
                <a:gdLst>
                  <a:gd name="T0" fmla="*/ 0 w 10"/>
                  <a:gd name="T1" fmla="*/ 2 h 6"/>
                  <a:gd name="T2" fmla="*/ 7 w 10"/>
                  <a:gd name="T3" fmla="*/ 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3" y="0"/>
                      <a:pt x="8" y="4"/>
                      <a:pt x="10" y="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2" name="Freeform 1571">
                <a:extLst>
                  <a:ext uri="{FF2B5EF4-FFF2-40B4-BE49-F238E27FC236}">
                    <a16:creationId xmlns:a16="http://schemas.microsoft.com/office/drawing/2014/main" id="{6A549912-B29B-4C75-9560-9376135F8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449"/>
                <a:ext cx="3" cy="9"/>
              </a:xfrm>
              <a:custGeom>
                <a:avLst/>
                <a:gdLst>
                  <a:gd name="T0" fmla="*/ 3 w 3"/>
                  <a:gd name="T1" fmla="*/ 9 h 9"/>
                  <a:gd name="T2" fmla="*/ 0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1" y="6"/>
                      <a:pt x="1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3" name="Freeform 1572">
                <a:extLst>
                  <a:ext uri="{FF2B5EF4-FFF2-40B4-BE49-F238E27FC236}">
                    <a16:creationId xmlns:a16="http://schemas.microsoft.com/office/drawing/2014/main" id="{748B18BB-6861-489E-B4C4-2AA4D0AB7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337"/>
                <a:ext cx="10" cy="8"/>
              </a:xfrm>
              <a:custGeom>
                <a:avLst/>
                <a:gdLst>
                  <a:gd name="T0" fmla="*/ 9 w 10"/>
                  <a:gd name="T1" fmla="*/ 0 h 8"/>
                  <a:gd name="T2" fmla="*/ 0 w 10"/>
                  <a:gd name="T3" fmla="*/ 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cubicBezTo>
                      <a:pt x="10" y="3"/>
                      <a:pt x="3" y="8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4" name="Freeform 1573">
                <a:extLst>
                  <a:ext uri="{FF2B5EF4-FFF2-40B4-BE49-F238E27FC236}">
                    <a16:creationId xmlns:a16="http://schemas.microsoft.com/office/drawing/2014/main" id="{61345406-549C-42BF-A5A0-4A2C249B4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305"/>
                <a:ext cx="50" cy="87"/>
              </a:xfrm>
              <a:custGeom>
                <a:avLst/>
                <a:gdLst>
                  <a:gd name="T0" fmla="*/ 6 w 53"/>
                  <a:gd name="T1" fmla="*/ 6 h 91"/>
                  <a:gd name="T2" fmla="*/ 2 w 53"/>
                  <a:gd name="T3" fmla="*/ 13 h 91"/>
                  <a:gd name="T4" fmla="*/ 8 w 53"/>
                  <a:gd name="T5" fmla="*/ 28 h 91"/>
                  <a:gd name="T6" fmla="*/ 19 w 53"/>
                  <a:gd name="T7" fmla="*/ 47 h 91"/>
                  <a:gd name="T8" fmla="*/ 30 w 53"/>
                  <a:gd name="T9" fmla="*/ 65 h 91"/>
                  <a:gd name="T10" fmla="*/ 44 w 53"/>
                  <a:gd name="T11" fmla="*/ 76 h 91"/>
                  <a:gd name="T12" fmla="*/ 40 w 53"/>
                  <a:gd name="T13" fmla="*/ 70 h 91"/>
                  <a:gd name="T14" fmla="*/ 35 w 53"/>
                  <a:gd name="T15" fmla="*/ 59 h 91"/>
                  <a:gd name="T16" fmla="*/ 24 w 53"/>
                  <a:gd name="T17" fmla="*/ 40 h 91"/>
                  <a:gd name="T18" fmla="*/ 15 w 53"/>
                  <a:gd name="T19" fmla="*/ 22 h 91"/>
                  <a:gd name="T20" fmla="*/ 8 w 53"/>
                  <a:gd name="T21" fmla="*/ 5 h 91"/>
                  <a:gd name="T22" fmla="*/ 6 w 53"/>
                  <a:gd name="T23" fmla="*/ 5 h 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91">
                    <a:moveTo>
                      <a:pt x="6" y="6"/>
                    </a:moveTo>
                    <a:cubicBezTo>
                      <a:pt x="0" y="0"/>
                      <a:pt x="1" y="13"/>
                      <a:pt x="2" y="16"/>
                    </a:cubicBezTo>
                    <a:cubicBezTo>
                      <a:pt x="5" y="21"/>
                      <a:pt x="8" y="26"/>
                      <a:pt x="10" y="31"/>
                    </a:cubicBezTo>
                    <a:cubicBezTo>
                      <a:pt x="13" y="39"/>
                      <a:pt x="17" y="46"/>
                      <a:pt x="22" y="53"/>
                    </a:cubicBezTo>
                    <a:cubicBezTo>
                      <a:pt x="26" y="60"/>
                      <a:pt x="31" y="67"/>
                      <a:pt x="36" y="74"/>
                    </a:cubicBezTo>
                    <a:cubicBezTo>
                      <a:pt x="39" y="79"/>
                      <a:pt x="48" y="91"/>
                      <a:pt x="53" y="88"/>
                    </a:cubicBezTo>
                    <a:cubicBezTo>
                      <a:pt x="53" y="85"/>
                      <a:pt x="50" y="83"/>
                      <a:pt x="48" y="80"/>
                    </a:cubicBezTo>
                    <a:cubicBezTo>
                      <a:pt x="45" y="76"/>
                      <a:pt x="43" y="72"/>
                      <a:pt x="41" y="68"/>
                    </a:cubicBezTo>
                    <a:cubicBezTo>
                      <a:pt x="37" y="61"/>
                      <a:pt x="34" y="53"/>
                      <a:pt x="29" y="46"/>
                    </a:cubicBezTo>
                    <a:cubicBezTo>
                      <a:pt x="26" y="39"/>
                      <a:pt x="21" y="32"/>
                      <a:pt x="18" y="25"/>
                    </a:cubicBezTo>
                    <a:cubicBezTo>
                      <a:pt x="15" y="18"/>
                      <a:pt x="14" y="10"/>
                      <a:pt x="8" y="5"/>
                    </a:cubicBezTo>
                    <a:cubicBezTo>
                      <a:pt x="7" y="6"/>
                      <a:pt x="7" y="5"/>
                      <a:pt x="6" y="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5" name="Freeform 1574">
                <a:extLst>
                  <a:ext uri="{FF2B5EF4-FFF2-40B4-BE49-F238E27FC236}">
                    <a16:creationId xmlns:a16="http://schemas.microsoft.com/office/drawing/2014/main" id="{9DDF3949-B8C9-4B37-8AC1-12FAD48B8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402"/>
                <a:ext cx="35" cy="49"/>
              </a:xfrm>
              <a:custGeom>
                <a:avLst/>
                <a:gdLst>
                  <a:gd name="T0" fmla="*/ 0 w 36"/>
                  <a:gd name="T1" fmla="*/ 0 h 51"/>
                  <a:gd name="T2" fmla="*/ 13 w 36"/>
                  <a:gd name="T3" fmla="*/ 7 h 51"/>
                  <a:gd name="T4" fmla="*/ 22 w 36"/>
                  <a:gd name="T5" fmla="*/ 17 h 51"/>
                  <a:gd name="T6" fmla="*/ 32 w 36"/>
                  <a:gd name="T7" fmla="*/ 33 h 51"/>
                  <a:gd name="T8" fmla="*/ 31 w 36"/>
                  <a:gd name="T9" fmla="*/ 44 h 51"/>
                  <a:gd name="T10" fmla="*/ 14 w 36"/>
                  <a:gd name="T11" fmla="*/ 27 h 51"/>
                  <a:gd name="T12" fmla="*/ 2 w 36"/>
                  <a:gd name="T13" fmla="*/ 3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1">
                    <a:moveTo>
                      <a:pt x="0" y="0"/>
                    </a:moveTo>
                    <a:cubicBezTo>
                      <a:pt x="4" y="5"/>
                      <a:pt x="7" y="5"/>
                      <a:pt x="13" y="7"/>
                    </a:cubicBezTo>
                    <a:cubicBezTo>
                      <a:pt x="18" y="9"/>
                      <a:pt x="22" y="15"/>
                      <a:pt x="25" y="20"/>
                    </a:cubicBezTo>
                    <a:cubicBezTo>
                      <a:pt x="29" y="25"/>
                      <a:pt x="35" y="29"/>
                      <a:pt x="35" y="36"/>
                    </a:cubicBezTo>
                    <a:cubicBezTo>
                      <a:pt x="36" y="40"/>
                      <a:pt x="33" y="46"/>
                      <a:pt x="34" y="50"/>
                    </a:cubicBezTo>
                    <a:cubicBezTo>
                      <a:pt x="27" y="51"/>
                      <a:pt x="18" y="35"/>
                      <a:pt x="14" y="30"/>
                    </a:cubicBezTo>
                    <a:cubicBezTo>
                      <a:pt x="8" y="22"/>
                      <a:pt x="2" y="10"/>
                      <a:pt x="2" y="3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6" name="Freeform 1575">
                <a:extLst>
                  <a:ext uri="{FF2B5EF4-FFF2-40B4-BE49-F238E27FC236}">
                    <a16:creationId xmlns:a16="http://schemas.microsoft.com/office/drawing/2014/main" id="{8CAB1086-4268-4D8E-8CA6-AB1E0DAEF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310"/>
                <a:ext cx="30" cy="52"/>
              </a:xfrm>
              <a:custGeom>
                <a:avLst/>
                <a:gdLst>
                  <a:gd name="T0" fmla="*/ 25 w 32"/>
                  <a:gd name="T1" fmla="*/ 0 h 55"/>
                  <a:gd name="T2" fmla="*/ 8 w 32"/>
                  <a:gd name="T3" fmla="*/ 7 h 55"/>
                  <a:gd name="T4" fmla="*/ 4 w 32"/>
                  <a:gd name="T5" fmla="*/ 22 h 55"/>
                  <a:gd name="T6" fmla="*/ 13 w 32"/>
                  <a:gd name="T7" fmla="*/ 46 h 55"/>
                  <a:gd name="T8" fmla="*/ 26 w 32"/>
                  <a:gd name="T9" fmla="*/ 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5">
                    <a:moveTo>
                      <a:pt x="31" y="0"/>
                    </a:moveTo>
                    <a:cubicBezTo>
                      <a:pt x="24" y="0"/>
                      <a:pt x="16" y="0"/>
                      <a:pt x="11" y="7"/>
                    </a:cubicBezTo>
                    <a:cubicBezTo>
                      <a:pt x="7" y="11"/>
                      <a:pt x="5" y="19"/>
                      <a:pt x="4" y="25"/>
                    </a:cubicBezTo>
                    <a:cubicBezTo>
                      <a:pt x="0" y="37"/>
                      <a:pt x="8" y="47"/>
                      <a:pt x="16" y="55"/>
                    </a:cubicBezTo>
                    <a:cubicBezTo>
                      <a:pt x="20" y="37"/>
                      <a:pt x="16" y="16"/>
                      <a:pt x="32" y="3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7" name="Freeform 1576">
                <a:extLst>
                  <a:ext uri="{FF2B5EF4-FFF2-40B4-BE49-F238E27FC236}">
                    <a16:creationId xmlns:a16="http://schemas.microsoft.com/office/drawing/2014/main" id="{2734013A-8FF2-45C5-ABC9-E9CD9EB3B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316"/>
                <a:ext cx="35" cy="39"/>
              </a:xfrm>
              <a:custGeom>
                <a:avLst/>
                <a:gdLst>
                  <a:gd name="T0" fmla="*/ 28 w 36"/>
                  <a:gd name="T1" fmla="*/ 4 h 40"/>
                  <a:gd name="T2" fmla="*/ 15 w 36"/>
                  <a:gd name="T3" fmla="*/ 20 h 40"/>
                  <a:gd name="T4" fmla="*/ 0 w 36"/>
                  <a:gd name="T5" fmla="*/ 33 h 40"/>
                  <a:gd name="T6" fmla="*/ 22 w 36"/>
                  <a:gd name="T7" fmla="*/ 20 h 40"/>
                  <a:gd name="T8" fmla="*/ 33 w 36"/>
                  <a:gd name="T9" fmla="*/ 15 h 40"/>
                  <a:gd name="T10" fmla="*/ 28 w 36"/>
                  <a:gd name="T11" fmla="*/ 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0">
                    <a:moveTo>
                      <a:pt x="31" y="4"/>
                    </a:moveTo>
                    <a:cubicBezTo>
                      <a:pt x="23" y="0"/>
                      <a:pt x="18" y="17"/>
                      <a:pt x="15" y="22"/>
                    </a:cubicBezTo>
                    <a:cubicBezTo>
                      <a:pt x="11" y="28"/>
                      <a:pt x="5" y="31"/>
                      <a:pt x="0" y="36"/>
                    </a:cubicBezTo>
                    <a:cubicBezTo>
                      <a:pt x="7" y="40"/>
                      <a:pt x="19" y="24"/>
                      <a:pt x="25" y="23"/>
                    </a:cubicBezTo>
                    <a:cubicBezTo>
                      <a:pt x="31" y="21"/>
                      <a:pt x="35" y="22"/>
                      <a:pt x="36" y="15"/>
                    </a:cubicBezTo>
                    <a:cubicBezTo>
                      <a:pt x="36" y="11"/>
                      <a:pt x="33" y="9"/>
                      <a:pt x="31" y="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8" name="Freeform 1577">
                <a:extLst>
                  <a:ext uri="{FF2B5EF4-FFF2-40B4-BE49-F238E27FC236}">
                    <a16:creationId xmlns:a16="http://schemas.microsoft.com/office/drawing/2014/main" id="{6E2245C6-FCFB-4129-859E-2F4928DBE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314"/>
                <a:ext cx="13" cy="36"/>
              </a:xfrm>
              <a:custGeom>
                <a:avLst/>
                <a:gdLst>
                  <a:gd name="T0" fmla="*/ 12 w 13"/>
                  <a:gd name="T1" fmla="*/ 0 h 37"/>
                  <a:gd name="T2" fmla="*/ 1 w 13"/>
                  <a:gd name="T3" fmla="*/ 18 h 37"/>
                  <a:gd name="T4" fmla="*/ 5 w 13"/>
                  <a:gd name="T5" fmla="*/ 34 h 37"/>
                  <a:gd name="T6" fmla="*/ 5 w 13"/>
                  <a:gd name="T7" fmla="*/ 25 h 37"/>
                  <a:gd name="T8" fmla="*/ 6 w 13"/>
                  <a:gd name="T9" fmla="*/ 15 h 37"/>
                  <a:gd name="T10" fmla="*/ 13 w 13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7">
                    <a:moveTo>
                      <a:pt x="12" y="0"/>
                    </a:moveTo>
                    <a:cubicBezTo>
                      <a:pt x="6" y="4"/>
                      <a:pt x="2" y="13"/>
                      <a:pt x="1" y="20"/>
                    </a:cubicBezTo>
                    <a:cubicBezTo>
                      <a:pt x="1" y="25"/>
                      <a:pt x="0" y="35"/>
                      <a:pt x="5" y="37"/>
                    </a:cubicBezTo>
                    <a:cubicBezTo>
                      <a:pt x="6" y="34"/>
                      <a:pt x="5" y="30"/>
                      <a:pt x="5" y="28"/>
                    </a:cubicBezTo>
                    <a:cubicBezTo>
                      <a:pt x="5" y="24"/>
                      <a:pt x="5" y="19"/>
                      <a:pt x="6" y="15"/>
                    </a:cubicBezTo>
                    <a:cubicBezTo>
                      <a:pt x="7" y="10"/>
                      <a:pt x="10" y="4"/>
                      <a:pt x="13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9" name="Freeform 1578">
                <a:extLst>
                  <a:ext uri="{FF2B5EF4-FFF2-40B4-BE49-F238E27FC236}">
                    <a16:creationId xmlns:a16="http://schemas.microsoft.com/office/drawing/2014/main" id="{D676455A-4288-45A6-8791-DB6355D0F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408"/>
                <a:ext cx="27" cy="39"/>
              </a:xfrm>
              <a:custGeom>
                <a:avLst/>
                <a:gdLst>
                  <a:gd name="T0" fmla="*/ 0 w 28"/>
                  <a:gd name="T1" fmla="*/ 0 h 40"/>
                  <a:gd name="T2" fmla="*/ 4 w 28"/>
                  <a:gd name="T3" fmla="*/ 11 h 40"/>
                  <a:gd name="T4" fmla="*/ 12 w 28"/>
                  <a:gd name="T5" fmla="*/ 21 h 40"/>
                  <a:gd name="T6" fmla="*/ 17 w 28"/>
                  <a:gd name="T7" fmla="*/ 31 h 40"/>
                  <a:gd name="T8" fmla="*/ 24 w 28"/>
                  <a:gd name="T9" fmla="*/ 37 h 40"/>
                  <a:gd name="T10" fmla="*/ 17 w 28"/>
                  <a:gd name="T11" fmla="*/ 29 h 40"/>
                  <a:gd name="T12" fmla="*/ 9 w 28"/>
                  <a:gd name="T13" fmla="*/ 18 h 40"/>
                  <a:gd name="T14" fmla="*/ 0 w 28"/>
                  <a:gd name="T15" fmla="*/ 1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40">
                    <a:moveTo>
                      <a:pt x="0" y="0"/>
                    </a:moveTo>
                    <a:cubicBezTo>
                      <a:pt x="1" y="2"/>
                      <a:pt x="2" y="8"/>
                      <a:pt x="4" y="11"/>
                    </a:cubicBezTo>
                    <a:cubicBezTo>
                      <a:pt x="6" y="16"/>
                      <a:pt x="9" y="20"/>
                      <a:pt x="12" y="24"/>
                    </a:cubicBezTo>
                    <a:cubicBezTo>
                      <a:pt x="14" y="28"/>
                      <a:pt x="17" y="31"/>
                      <a:pt x="20" y="34"/>
                    </a:cubicBezTo>
                    <a:cubicBezTo>
                      <a:pt x="22" y="36"/>
                      <a:pt x="25" y="40"/>
                      <a:pt x="27" y="40"/>
                    </a:cubicBezTo>
                    <a:cubicBezTo>
                      <a:pt x="28" y="37"/>
                      <a:pt x="22" y="34"/>
                      <a:pt x="20" y="32"/>
                    </a:cubicBezTo>
                    <a:cubicBezTo>
                      <a:pt x="16" y="27"/>
                      <a:pt x="12" y="23"/>
                      <a:pt x="9" y="18"/>
                    </a:cubicBezTo>
                    <a:cubicBezTo>
                      <a:pt x="6" y="13"/>
                      <a:pt x="2" y="7"/>
                      <a:pt x="0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0" name="Freeform 1579">
                <a:extLst>
                  <a:ext uri="{FF2B5EF4-FFF2-40B4-BE49-F238E27FC236}">
                    <a16:creationId xmlns:a16="http://schemas.microsoft.com/office/drawing/2014/main" id="{7929057B-3D70-4FB4-9B76-5EBF5A2E1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310"/>
                <a:ext cx="29" cy="53"/>
              </a:xfrm>
              <a:custGeom>
                <a:avLst/>
                <a:gdLst>
                  <a:gd name="T0" fmla="*/ 6 w 31"/>
                  <a:gd name="T1" fmla="*/ 3 h 56"/>
                  <a:gd name="T2" fmla="*/ 1 w 31"/>
                  <a:gd name="T3" fmla="*/ 8 h 56"/>
                  <a:gd name="T4" fmla="*/ 7 w 31"/>
                  <a:gd name="T5" fmla="*/ 20 h 56"/>
                  <a:gd name="T6" fmla="*/ 17 w 31"/>
                  <a:gd name="T7" fmla="*/ 35 h 56"/>
                  <a:gd name="T8" fmla="*/ 25 w 31"/>
                  <a:gd name="T9" fmla="*/ 47 h 56"/>
                  <a:gd name="T10" fmla="*/ 7 w 31"/>
                  <a:gd name="T11" fmla="*/ 21 h 56"/>
                  <a:gd name="T12" fmla="*/ 6 w 31"/>
                  <a:gd name="T13" fmla="*/ 4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56">
                    <a:moveTo>
                      <a:pt x="6" y="3"/>
                    </a:moveTo>
                    <a:cubicBezTo>
                      <a:pt x="2" y="0"/>
                      <a:pt x="1" y="5"/>
                      <a:pt x="1" y="8"/>
                    </a:cubicBezTo>
                    <a:cubicBezTo>
                      <a:pt x="2" y="13"/>
                      <a:pt x="5" y="19"/>
                      <a:pt x="8" y="23"/>
                    </a:cubicBezTo>
                    <a:cubicBezTo>
                      <a:pt x="11" y="30"/>
                      <a:pt x="16" y="36"/>
                      <a:pt x="20" y="41"/>
                    </a:cubicBezTo>
                    <a:cubicBezTo>
                      <a:pt x="24" y="46"/>
                      <a:pt x="27" y="51"/>
                      <a:pt x="31" y="56"/>
                    </a:cubicBezTo>
                    <a:cubicBezTo>
                      <a:pt x="25" y="45"/>
                      <a:pt x="15" y="34"/>
                      <a:pt x="8" y="24"/>
                    </a:cubicBezTo>
                    <a:cubicBezTo>
                      <a:pt x="5" y="19"/>
                      <a:pt x="0" y="9"/>
                      <a:pt x="6" y="4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1" name="Freeform 1580">
                <a:extLst>
                  <a:ext uri="{FF2B5EF4-FFF2-40B4-BE49-F238E27FC236}">
                    <a16:creationId xmlns:a16="http://schemas.microsoft.com/office/drawing/2014/main" id="{FAF63556-6F51-49E5-B42D-B2E49B93B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320"/>
                <a:ext cx="7" cy="32"/>
              </a:xfrm>
              <a:custGeom>
                <a:avLst/>
                <a:gdLst>
                  <a:gd name="T0" fmla="*/ 1 w 7"/>
                  <a:gd name="T1" fmla="*/ 1 h 33"/>
                  <a:gd name="T2" fmla="*/ 5 w 7"/>
                  <a:gd name="T3" fmla="*/ 5 h 33"/>
                  <a:gd name="T4" fmla="*/ 7 w 7"/>
                  <a:gd name="T5" fmla="*/ 14 h 33"/>
                  <a:gd name="T6" fmla="*/ 5 w 7"/>
                  <a:gd name="T7" fmla="*/ 30 h 33"/>
                  <a:gd name="T8" fmla="*/ 5 w 7"/>
                  <a:gd name="T9" fmla="*/ 20 h 33"/>
                  <a:gd name="T10" fmla="*/ 5 w 7"/>
                  <a:gd name="T11" fmla="*/ 14 h 33"/>
                  <a:gd name="T12" fmla="*/ 0 w 7"/>
                  <a:gd name="T13" fmla="*/ 1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33">
                    <a:moveTo>
                      <a:pt x="1" y="1"/>
                    </a:moveTo>
                    <a:cubicBezTo>
                      <a:pt x="3" y="0"/>
                      <a:pt x="5" y="3"/>
                      <a:pt x="5" y="5"/>
                    </a:cubicBezTo>
                    <a:cubicBezTo>
                      <a:pt x="7" y="7"/>
                      <a:pt x="7" y="11"/>
                      <a:pt x="7" y="14"/>
                    </a:cubicBezTo>
                    <a:cubicBezTo>
                      <a:pt x="7" y="20"/>
                      <a:pt x="7" y="27"/>
                      <a:pt x="5" y="33"/>
                    </a:cubicBezTo>
                    <a:cubicBezTo>
                      <a:pt x="3" y="30"/>
                      <a:pt x="5" y="26"/>
                      <a:pt x="5" y="23"/>
                    </a:cubicBezTo>
                    <a:cubicBezTo>
                      <a:pt x="5" y="20"/>
                      <a:pt x="6" y="17"/>
                      <a:pt x="5" y="14"/>
                    </a:cubicBezTo>
                    <a:cubicBezTo>
                      <a:pt x="5" y="10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2" name="Freeform 1581">
                <a:extLst>
                  <a:ext uri="{FF2B5EF4-FFF2-40B4-BE49-F238E27FC236}">
                    <a16:creationId xmlns:a16="http://schemas.microsoft.com/office/drawing/2014/main" id="{1645A02A-9CDC-4CEE-8F4D-46A91342A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310"/>
                <a:ext cx="30" cy="28"/>
              </a:xfrm>
              <a:custGeom>
                <a:avLst/>
                <a:gdLst>
                  <a:gd name="T0" fmla="*/ 0 w 31"/>
                  <a:gd name="T1" fmla="*/ 0 h 29"/>
                  <a:gd name="T2" fmla="*/ 12 w 31"/>
                  <a:gd name="T3" fmla="*/ 6 h 29"/>
                  <a:gd name="T4" fmla="*/ 15 w 31"/>
                  <a:gd name="T5" fmla="*/ 9 h 29"/>
                  <a:gd name="T6" fmla="*/ 17 w 31"/>
                  <a:gd name="T7" fmla="*/ 14 h 29"/>
                  <a:gd name="T8" fmla="*/ 28 w 31"/>
                  <a:gd name="T9" fmla="*/ 26 h 29"/>
                  <a:gd name="T10" fmla="*/ 20 w 31"/>
                  <a:gd name="T11" fmla="*/ 16 h 29"/>
                  <a:gd name="T12" fmla="*/ 12 w 31"/>
                  <a:gd name="T13" fmla="*/ 11 h 29"/>
                  <a:gd name="T14" fmla="*/ 3 w 31"/>
                  <a:gd name="T15" fmla="*/ 4 h 29"/>
                  <a:gd name="T16" fmla="*/ 0 w 31"/>
                  <a:gd name="T17" fmla="*/ 2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29">
                    <a:moveTo>
                      <a:pt x="0" y="0"/>
                    </a:moveTo>
                    <a:cubicBezTo>
                      <a:pt x="3" y="0"/>
                      <a:pt x="9" y="4"/>
                      <a:pt x="12" y="6"/>
                    </a:cubicBezTo>
                    <a:cubicBezTo>
                      <a:pt x="13" y="7"/>
                      <a:pt x="14" y="8"/>
                      <a:pt x="15" y="9"/>
                    </a:cubicBezTo>
                    <a:cubicBezTo>
                      <a:pt x="17" y="11"/>
                      <a:pt x="19" y="12"/>
                      <a:pt x="20" y="14"/>
                    </a:cubicBezTo>
                    <a:cubicBezTo>
                      <a:pt x="25" y="19"/>
                      <a:pt x="29" y="23"/>
                      <a:pt x="31" y="29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9" y="16"/>
                      <a:pt x="16" y="14"/>
                      <a:pt x="12" y="11"/>
                    </a:cubicBezTo>
                    <a:cubicBezTo>
                      <a:pt x="9" y="8"/>
                      <a:pt x="6" y="6"/>
                      <a:pt x="3" y="4"/>
                    </a:cubicBezTo>
                    <a:cubicBezTo>
                      <a:pt x="2" y="3"/>
                      <a:pt x="0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3" name="Freeform 1582">
                <a:extLst>
                  <a:ext uri="{FF2B5EF4-FFF2-40B4-BE49-F238E27FC236}">
                    <a16:creationId xmlns:a16="http://schemas.microsoft.com/office/drawing/2014/main" id="{42197726-7AC6-4B56-97E6-BED493DC9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2448"/>
                <a:ext cx="7" cy="53"/>
              </a:xfrm>
              <a:custGeom>
                <a:avLst/>
                <a:gdLst>
                  <a:gd name="T0" fmla="*/ 0 w 8"/>
                  <a:gd name="T1" fmla="*/ 44 h 55"/>
                  <a:gd name="T2" fmla="*/ 3 w 8"/>
                  <a:gd name="T3" fmla="*/ 49 h 55"/>
                  <a:gd name="T4" fmla="*/ 4 w 8"/>
                  <a:gd name="T5" fmla="*/ 46 h 55"/>
                  <a:gd name="T6" fmla="*/ 4 w 8"/>
                  <a:gd name="T7" fmla="*/ 38 h 55"/>
                  <a:gd name="T8" fmla="*/ 4 w 8"/>
                  <a:gd name="T9" fmla="*/ 12 h 55"/>
                  <a:gd name="T10" fmla="*/ 4 w 8"/>
                  <a:gd name="T11" fmla="*/ 0 h 55"/>
                  <a:gd name="T12" fmla="*/ 4 w 8"/>
                  <a:gd name="T13" fmla="*/ 7 h 55"/>
                  <a:gd name="T14" fmla="*/ 4 w 8"/>
                  <a:gd name="T15" fmla="*/ 13 h 55"/>
                  <a:gd name="T16" fmla="*/ 4 w 8"/>
                  <a:gd name="T17" fmla="*/ 27 h 55"/>
                  <a:gd name="T18" fmla="*/ 3 w 8"/>
                  <a:gd name="T19" fmla="*/ 40 h 55"/>
                  <a:gd name="T20" fmla="*/ 0 w 8"/>
                  <a:gd name="T21" fmla="*/ 44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55">
                    <a:moveTo>
                      <a:pt x="0" y="50"/>
                    </a:moveTo>
                    <a:cubicBezTo>
                      <a:pt x="1" y="52"/>
                      <a:pt x="2" y="54"/>
                      <a:pt x="3" y="55"/>
                    </a:cubicBezTo>
                    <a:cubicBezTo>
                      <a:pt x="5" y="55"/>
                      <a:pt x="6" y="54"/>
                      <a:pt x="6" y="52"/>
                    </a:cubicBezTo>
                    <a:cubicBezTo>
                      <a:pt x="8" y="49"/>
                      <a:pt x="7" y="44"/>
                      <a:pt x="7" y="41"/>
                    </a:cubicBezTo>
                    <a:cubicBezTo>
                      <a:pt x="7" y="31"/>
                      <a:pt x="6" y="22"/>
                      <a:pt x="5" y="12"/>
                    </a:cubicBezTo>
                    <a:cubicBezTo>
                      <a:pt x="5" y="8"/>
                      <a:pt x="6" y="4"/>
                      <a:pt x="5" y="0"/>
                    </a:cubicBezTo>
                    <a:cubicBezTo>
                      <a:pt x="5" y="2"/>
                      <a:pt x="5" y="5"/>
                      <a:pt x="4" y="7"/>
                    </a:cubicBezTo>
                    <a:cubicBezTo>
                      <a:pt x="4" y="9"/>
                      <a:pt x="4" y="11"/>
                      <a:pt x="4" y="13"/>
                    </a:cubicBezTo>
                    <a:cubicBezTo>
                      <a:pt x="5" y="18"/>
                      <a:pt x="5" y="24"/>
                      <a:pt x="5" y="30"/>
                    </a:cubicBezTo>
                    <a:cubicBezTo>
                      <a:pt x="5" y="35"/>
                      <a:pt x="4" y="40"/>
                      <a:pt x="3" y="45"/>
                    </a:cubicBezTo>
                    <a:cubicBezTo>
                      <a:pt x="3" y="46"/>
                      <a:pt x="2" y="50"/>
                      <a:pt x="0" y="5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4" name="Freeform 1583">
                <a:extLst>
                  <a:ext uri="{FF2B5EF4-FFF2-40B4-BE49-F238E27FC236}">
                    <a16:creationId xmlns:a16="http://schemas.microsoft.com/office/drawing/2014/main" id="{5AEFA11D-A03C-41D4-B195-29F49EF00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260"/>
                <a:ext cx="37" cy="54"/>
              </a:xfrm>
              <a:custGeom>
                <a:avLst/>
                <a:gdLst>
                  <a:gd name="T0" fmla="*/ 5 w 38"/>
                  <a:gd name="T1" fmla="*/ 48 h 57"/>
                  <a:gd name="T2" fmla="*/ 21 w 38"/>
                  <a:gd name="T3" fmla="*/ 0 h 57"/>
                  <a:gd name="T4" fmla="*/ 28 w 38"/>
                  <a:gd name="T5" fmla="*/ 45 h 57"/>
                  <a:gd name="T6" fmla="*/ 5 w 38"/>
                  <a:gd name="T7" fmla="*/ 48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57">
                    <a:moveTo>
                      <a:pt x="5" y="57"/>
                    </a:moveTo>
                    <a:cubicBezTo>
                      <a:pt x="0" y="44"/>
                      <a:pt x="10" y="7"/>
                      <a:pt x="24" y="0"/>
                    </a:cubicBezTo>
                    <a:cubicBezTo>
                      <a:pt x="38" y="7"/>
                      <a:pt x="30" y="41"/>
                      <a:pt x="31" y="54"/>
                    </a:cubicBezTo>
                    <a:lnTo>
                      <a:pt x="5" y="57"/>
                    </a:ln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5" name="Freeform 1584">
                <a:extLst>
                  <a:ext uri="{FF2B5EF4-FFF2-40B4-BE49-F238E27FC236}">
                    <a16:creationId xmlns:a16="http://schemas.microsoft.com/office/drawing/2014/main" id="{18874FFD-5431-4FF2-8552-A6622CAB9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257"/>
                <a:ext cx="131" cy="237"/>
              </a:xfrm>
              <a:custGeom>
                <a:avLst/>
                <a:gdLst>
                  <a:gd name="T0" fmla="*/ 68 w 137"/>
                  <a:gd name="T1" fmla="*/ 51 h 248"/>
                  <a:gd name="T2" fmla="*/ 64 w 137"/>
                  <a:gd name="T3" fmla="*/ 25 h 248"/>
                  <a:gd name="T4" fmla="*/ 51 w 137"/>
                  <a:gd name="T5" fmla="*/ 13 h 248"/>
                  <a:gd name="T6" fmla="*/ 45 w 137"/>
                  <a:gd name="T7" fmla="*/ 45 h 248"/>
                  <a:gd name="T8" fmla="*/ 36 w 137"/>
                  <a:gd name="T9" fmla="*/ 79 h 248"/>
                  <a:gd name="T10" fmla="*/ 11 w 137"/>
                  <a:gd name="T11" fmla="*/ 149 h 248"/>
                  <a:gd name="T12" fmla="*/ 11 w 137"/>
                  <a:gd name="T13" fmla="*/ 149 h 248"/>
                  <a:gd name="T14" fmla="*/ 12 w 137"/>
                  <a:gd name="T15" fmla="*/ 167 h 248"/>
                  <a:gd name="T16" fmla="*/ 11 w 137"/>
                  <a:gd name="T17" fmla="*/ 200 h 248"/>
                  <a:gd name="T18" fmla="*/ 37 w 137"/>
                  <a:gd name="T19" fmla="*/ 175 h 248"/>
                  <a:gd name="T20" fmla="*/ 44 w 137"/>
                  <a:gd name="T21" fmla="*/ 144 h 248"/>
                  <a:gd name="T22" fmla="*/ 44 w 137"/>
                  <a:gd name="T23" fmla="*/ 141 h 248"/>
                  <a:gd name="T24" fmla="*/ 79 w 137"/>
                  <a:gd name="T25" fmla="*/ 111 h 248"/>
                  <a:gd name="T26" fmla="*/ 110 w 137"/>
                  <a:gd name="T27" fmla="*/ 37 h 248"/>
                  <a:gd name="T28" fmla="*/ 68 w 137"/>
                  <a:gd name="T29" fmla="*/ 51 h 2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7" h="248">
                    <a:moveTo>
                      <a:pt x="77" y="58"/>
                    </a:moveTo>
                    <a:cubicBezTo>
                      <a:pt x="76" y="48"/>
                      <a:pt x="76" y="37"/>
                      <a:pt x="73" y="28"/>
                    </a:cubicBezTo>
                    <a:cubicBezTo>
                      <a:pt x="71" y="16"/>
                      <a:pt x="65" y="0"/>
                      <a:pt x="57" y="16"/>
                    </a:cubicBezTo>
                    <a:cubicBezTo>
                      <a:pt x="51" y="27"/>
                      <a:pt x="53" y="39"/>
                      <a:pt x="51" y="51"/>
                    </a:cubicBezTo>
                    <a:cubicBezTo>
                      <a:pt x="49" y="63"/>
                      <a:pt x="46" y="78"/>
                      <a:pt x="42" y="91"/>
                    </a:cubicBezTo>
                    <a:cubicBezTo>
                      <a:pt x="13" y="125"/>
                      <a:pt x="0" y="160"/>
                      <a:pt x="12" y="171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13" y="177"/>
                      <a:pt x="15" y="184"/>
                      <a:pt x="15" y="191"/>
                    </a:cubicBezTo>
                    <a:cubicBezTo>
                      <a:pt x="16" y="201"/>
                      <a:pt x="9" y="220"/>
                      <a:pt x="13" y="229"/>
                    </a:cubicBezTo>
                    <a:cubicBezTo>
                      <a:pt x="22" y="248"/>
                      <a:pt x="40" y="208"/>
                      <a:pt x="43" y="200"/>
                    </a:cubicBezTo>
                    <a:cubicBezTo>
                      <a:pt x="46" y="188"/>
                      <a:pt x="48" y="177"/>
                      <a:pt x="50" y="165"/>
                    </a:cubicBezTo>
                    <a:cubicBezTo>
                      <a:pt x="50" y="164"/>
                      <a:pt x="50" y="163"/>
                      <a:pt x="50" y="162"/>
                    </a:cubicBezTo>
                    <a:cubicBezTo>
                      <a:pt x="63" y="154"/>
                      <a:pt x="77" y="142"/>
                      <a:pt x="91" y="127"/>
                    </a:cubicBezTo>
                    <a:cubicBezTo>
                      <a:pt x="122" y="92"/>
                      <a:pt x="137" y="54"/>
                      <a:pt x="125" y="43"/>
                    </a:cubicBezTo>
                    <a:cubicBezTo>
                      <a:pt x="116" y="36"/>
                      <a:pt x="98" y="42"/>
                      <a:pt x="77" y="58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6" name="Freeform 1585">
                <a:extLst>
                  <a:ext uri="{FF2B5EF4-FFF2-40B4-BE49-F238E27FC236}">
                    <a16:creationId xmlns:a16="http://schemas.microsoft.com/office/drawing/2014/main" id="{84181BFD-9E36-4EC5-AFD7-9FF90ACBD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396"/>
                <a:ext cx="34" cy="80"/>
              </a:xfrm>
              <a:custGeom>
                <a:avLst/>
                <a:gdLst>
                  <a:gd name="T0" fmla="*/ 0 w 35"/>
                  <a:gd name="T1" fmla="*/ 68 h 84"/>
                  <a:gd name="T2" fmla="*/ 10 w 35"/>
                  <a:gd name="T3" fmla="*/ 67 h 84"/>
                  <a:gd name="T4" fmla="*/ 17 w 35"/>
                  <a:gd name="T5" fmla="*/ 57 h 84"/>
                  <a:gd name="T6" fmla="*/ 23 w 35"/>
                  <a:gd name="T7" fmla="*/ 32 h 84"/>
                  <a:gd name="T8" fmla="*/ 27 w 35"/>
                  <a:gd name="T9" fmla="*/ 10 h 84"/>
                  <a:gd name="T10" fmla="*/ 26 w 35"/>
                  <a:gd name="T11" fmla="*/ 5 h 84"/>
                  <a:gd name="T12" fmla="*/ 18 w 35"/>
                  <a:gd name="T13" fmla="*/ 21 h 84"/>
                  <a:gd name="T14" fmla="*/ 10 w 35"/>
                  <a:gd name="T15" fmla="*/ 51 h 84"/>
                  <a:gd name="T16" fmla="*/ 3 w 35"/>
                  <a:gd name="T17" fmla="*/ 59 h 84"/>
                  <a:gd name="T18" fmla="*/ 2 w 35"/>
                  <a:gd name="T19" fmla="*/ 69 h 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84">
                    <a:moveTo>
                      <a:pt x="0" y="79"/>
                    </a:moveTo>
                    <a:cubicBezTo>
                      <a:pt x="5" y="84"/>
                      <a:pt x="7" y="82"/>
                      <a:pt x="10" y="77"/>
                    </a:cubicBezTo>
                    <a:cubicBezTo>
                      <a:pt x="13" y="74"/>
                      <a:pt x="16" y="70"/>
                      <a:pt x="18" y="66"/>
                    </a:cubicBezTo>
                    <a:cubicBezTo>
                      <a:pt x="21" y="57"/>
                      <a:pt x="25" y="47"/>
                      <a:pt x="26" y="38"/>
                    </a:cubicBezTo>
                    <a:cubicBezTo>
                      <a:pt x="28" y="30"/>
                      <a:pt x="27" y="20"/>
                      <a:pt x="30" y="12"/>
                    </a:cubicBezTo>
                    <a:cubicBezTo>
                      <a:pt x="31" y="9"/>
                      <a:pt x="35" y="0"/>
                      <a:pt x="29" y="5"/>
                    </a:cubicBezTo>
                    <a:cubicBezTo>
                      <a:pt x="24" y="9"/>
                      <a:pt x="23" y="19"/>
                      <a:pt x="21" y="24"/>
                    </a:cubicBezTo>
                    <a:cubicBezTo>
                      <a:pt x="18" y="37"/>
                      <a:pt x="15" y="49"/>
                      <a:pt x="10" y="60"/>
                    </a:cubicBezTo>
                    <a:cubicBezTo>
                      <a:pt x="8" y="65"/>
                      <a:pt x="5" y="65"/>
                      <a:pt x="3" y="68"/>
                    </a:cubicBezTo>
                    <a:cubicBezTo>
                      <a:pt x="1" y="71"/>
                      <a:pt x="2" y="77"/>
                      <a:pt x="2" y="8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7" name="Freeform 1586">
                <a:extLst>
                  <a:ext uri="{FF2B5EF4-FFF2-40B4-BE49-F238E27FC236}">
                    <a16:creationId xmlns:a16="http://schemas.microsoft.com/office/drawing/2014/main" id="{DFE791DE-A5C0-4FBD-BFFC-E32416AB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297"/>
                <a:ext cx="66" cy="108"/>
              </a:xfrm>
              <a:custGeom>
                <a:avLst/>
                <a:gdLst>
                  <a:gd name="T0" fmla="*/ 1 w 69"/>
                  <a:gd name="T1" fmla="*/ 97 h 113"/>
                  <a:gd name="T2" fmla="*/ 0 w 69"/>
                  <a:gd name="T3" fmla="*/ 98 h 113"/>
                  <a:gd name="T4" fmla="*/ 3 w 69"/>
                  <a:gd name="T5" fmla="*/ 89 h 113"/>
                  <a:gd name="T6" fmla="*/ 10 w 69"/>
                  <a:gd name="T7" fmla="*/ 78 h 113"/>
                  <a:gd name="T8" fmla="*/ 30 w 69"/>
                  <a:gd name="T9" fmla="*/ 51 h 113"/>
                  <a:gd name="T10" fmla="*/ 46 w 69"/>
                  <a:gd name="T11" fmla="*/ 25 h 113"/>
                  <a:gd name="T12" fmla="*/ 48 w 69"/>
                  <a:gd name="T13" fmla="*/ 4 h 113"/>
                  <a:gd name="T14" fmla="*/ 55 w 69"/>
                  <a:gd name="T15" fmla="*/ 4 h 113"/>
                  <a:gd name="T16" fmla="*/ 60 w 69"/>
                  <a:gd name="T17" fmla="*/ 13 h 113"/>
                  <a:gd name="T18" fmla="*/ 53 w 69"/>
                  <a:gd name="T19" fmla="*/ 37 h 113"/>
                  <a:gd name="T20" fmla="*/ 23 w 69"/>
                  <a:gd name="T21" fmla="*/ 76 h 113"/>
                  <a:gd name="T22" fmla="*/ 3 w 69"/>
                  <a:gd name="T23" fmla="*/ 96 h 1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113">
                    <a:moveTo>
                      <a:pt x="1" y="112"/>
                    </a:moveTo>
                    <a:cubicBezTo>
                      <a:pt x="1" y="113"/>
                      <a:pt x="1" y="113"/>
                      <a:pt x="0" y="113"/>
                    </a:cubicBezTo>
                    <a:cubicBezTo>
                      <a:pt x="3" y="109"/>
                      <a:pt x="2" y="105"/>
                      <a:pt x="3" y="101"/>
                    </a:cubicBezTo>
                    <a:cubicBezTo>
                      <a:pt x="5" y="96"/>
                      <a:pt x="7" y="94"/>
                      <a:pt x="10" y="90"/>
                    </a:cubicBezTo>
                    <a:cubicBezTo>
                      <a:pt x="17" y="79"/>
                      <a:pt x="25" y="68"/>
                      <a:pt x="33" y="58"/>
                    </a:cubicBezTo>
                    <a:cubicBezTo>
                      <a:pt x="40" y="48"/>
                      <a:pt x="46" y="38"/>
                      <a:pt x="52" y="28"/>
                    </a:cubicBezTo>
                    <a:cubicBezTo>
                      <a:pt x="57" y="21"/>
                      <a:pt x="57" y="12"/>
                      <a:pt x="54" y="4"/>
                    </a:cubicBezTo>
                    <a:cubicBezTo>
                      <a:pt x="56" y="0"/>
                      <a:pt x="61" y="1"/>
                      <a:pt x="64" y="4"/>
                    </a:cubicBezTo>
                    <a:cubicBezTo>
                      <a:pt x="68" y="7"/>
                      <a:pt x="69" y="11"/>
                      <a:pt x="69" y="16"/>
                    </a:cubicBezTo>
                    <a:cubicBezTo>
                      <a:pt x="67" y="25"/>
                      <a:pt x="64" y="35"/>
                      <a:pt x="61" y="43"/>
                    </a:cubicBezTo>
                    <a:cubicBezTo>
                      <a:pt x="55" y="60"/>
                      <a:pt x="38" y="75"/>
                      <a:pt x="26" y="87"/>
                    </a:cubicBezTo>
                    <a:cubicBezTo>
                      <a:pt x="19" y="95"/>
                      <a:pt x="12" y="105"/>
                      <a:pt x="3" y="11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8" name="Freeform 1587">
                <a:extLst>
                  <a:ext uri="{FF2B5EF4-FFF2-40B4-BE49-F238E27FC236}">
                    <a16:creationId xmlns:a16="http://schemas.microsoft.com/office/drawing/2014/main" id="{3018DB85-FF68-4A7A-9FAC-549D4EA2C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2264"/>
                <a:ext cx="14" cy="31"/>
              </a:xfrm>
              <a:custGeom>
                <a:avLst/>
                <a:gdLst>
                  <a:gd name="T0" fmla="*/ 0 w 15"/>
                  <a:gd name="T1" fmla="*/ 27 h 33"/>
                  <a:gd name="T2" fmla="*/ 11 w 15"/>
                  <a:gd name="T3" fmla="*/ 23 h 33"/>
                  <a:gd name="T4" fmla="*/ 10 w 15"/>
                  <a:gd name="T5" fmla="*/ 9 h 33"/>
                  <a:gd name="T6" fmla="*/ 7 w 15"/>
                  <a:gd name="T7" fmla="*/ 0 h 33"/>
                  <a:gd name="T8" fmla="*/ 6 w 15"/>
                  <a:gd name="T9" fmla="*/ 14 h 33"/>
                  <a:gd name="T10" fmla="*/ 1 w 15"/>
                  <a:gd name="T11" fmla="*/ 27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3">
                    <a:moveTo>
                      <a:pt x="0" y="33"/>
                    </a:moveTo>
                    <a:cubicBezTo>
                      <a:pt x="4" y="30"/>
                      <a:pt x="9" y="28"/>
                      <a:pt x="14" y="28"/>
                    </a:cubicBezTo>
                    <a:cubicBezTo>
                      <a:pt x="15" y="23"/>
                      <a:pt x="14" y="17"/>
                      <a:pt x="13" y="12"/>
                    </a:cubicBezTo>
                    <a:cubicBezTo>
                      <a:pt x="13" y="8"/>
                      <a:pt x="12" y="3"/>
                      <a:pt x="9" y="0"/>
                    </a:cubicBezTo>
                    <a:cubicBezTo>
                      <a:pt x="5" y="5"/>
                      <a:pt x="7" y="12"/>
                      <a:pt x="6" y="17"/>
                    </a:cubicBezTo>
                    <a:cubicBezTo>
                      <a:pt x="6" y="24"/>
                      <a:pt x="5" y="27"/>
                      <a:pt x="1" y="33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9" name="Freeform 1588">
                <a:extLst>
                  <a:ext uri="{FF2B5EF4-FFF2-40B4-BE49-F238E27FC236}">
                    <a16:creationId xmlns:a16="http://schemas.microsoft.com/office/drawing/2014/main" id="{0286C7B9-C656-41B0-A4A2-7A777277D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431"/>
                <a:ext cx="19" cy="45"/>
              </a:xfrm>
              <a:custGeom>
                <a:avLst/>
                <a:gdLst>
                  <a:gd name="T0" fmla="*/ 1 w 20"/>
                  <a:gd name="T1" fmla="*/ 32 h 47"/>
                  <a:gd name="T2" fmla="*/ 4 w 20"/>
                  <a:gd name="T3" fmla="*/ 39 h 47"/>
                  <a:gd name="T4" fmla="*/ 10 w 20"/>
                  <a:gd name="T5" fmla="*/ 32 h 47"/>
                  <a:gd name="T6" fmla="*/ 17 w 20"/>
                  <a:gd name="T7" fmla="*/ 0 h 47"/>
                  <a:gd name="T8" fmla="*/ 14 w 20"/>
                  <a:gd name="T9" fmla="*/ 12 h 47"/>
                  <a:gd name="T10" fmla="*/ 11 w 20"/>
                  <a:gd name="T11" fmla="*/ 27 h 47"/>
                  <a:gd name="T12" fmla="*/ 8 w 20"/>
                  <a:gd name="T13" fmla="*/ 34 h 47"/>
                  <a:gd name="T14" fmla="*/ 1 w 20"/>
                  <a:gd name="T15" fmla="*/ 33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47">
                    <a:moveTo>
                      <a:pt x="1" y="36"/>
                    </a:moveTo>
                    <a:cubicBezTo>
                      <a:pt x="2" y="39"/>
                      <a:pt x="1" y="44"/>
                      <a:pt x="4" y="45"/>
                    </a:cubicBezTo>
                    <a:cubicBezTo>
                      <a:pt x="8" y="47"/>
                      <a:pt x="11" y="37"/>
                      <a:pt x="13" y="35"/>
                    </a:cubicBezTo>
                    <a:cubicBezTo>
                      <a:pt x="18" y="24"/>
                      <a:pt x="19" y="12"/>
                      <a:pt x="20" y="0"/>
                    </a:cubicBezTo>
                    <a:cubicBezTo>
                      <a:pt x="20" y="5"/>
                      <a:pt x="18" y="10"/>
                      <a:pt x="17" y="15"/>
                    </a:cubicBezTo>
                    <a:cubicBezTo>
                      <a:pt x="16" y="20"/>
                      <a:pt x="16" y="26"/>
                      <a:pt x="14" y="30"/>
                    </a:cubicBezTo>
                    <a:cubicBezTo>
                      <a:pt x="13" y="33"/>
                      <a:pt x="11" y="37"/>
                      <a:pt x="8" y="39"/>
                    </a:cubicBezTo>
                    <a:cubicBezTo>
                      <a:pt x="6" y="41"/>
                      <a:pt x="0" y="42"/>
                      <a:pt x="1" y="37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0" name="Freeform 1589">
                <a:extLst>
                  <a:ext uri="{FF2B5EF4-FFF2-40B4-BE49-F238E27FC236}">
                    <a16:creationId xmlns:a16="http://schemas.microsoft.com/office/drawing/2014/main" id="{F3387B42-BD2E-48BF-8D0D-B70361D5C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2300"/>
                <a:ext cx="42" cy="76"/>
              </a:xfrm>
              <a:custGeom>
                <a:avLst/>
                <a:gdLst>
                  <a:gd name="T0" fmla="*/ 0 w 44"/>
                  <a:gd name="T1" fmla="*/ 70 h 79"/>
                  <a:gd name="T2" fmla="*/ 14 w 44"/>
                  <a:gd name="T3" fmla="*/ 52 h 79"/>
                  <a:gd name="T4" fmla="*/ 25 w 44"/>
                  <a:gd name="T5" fmla="*/ 34 h 79"/>
                  <a:gd name="T6" fmla="*/ 26 w 44"/>
                  <a:gd name="T7" fmla="*/ 0 h 79"/>
                  <a:gd name="T8" fmla="*/ 26 w 44"/>
                  <a:gd name="T9" fmla="*/ 23 h 79"/>
                  <a:gd name="T10" fmla="*/ 18 w 44"/>
                  <a:gd name="T11" fmla="*/ 43 h 79"/>
                  <a:gd name="T12" fmla="*/ 11 w 44"/>
                  <a:gd name="T13" fmla="*/ 58 h 79"/>
                  <a:gd name="T14" fmla="*/ 1 w 44"/>
                  <a:gd name="T15" fmla="*/ 70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79">
                    <a:moveTo>
                      <a:pt x="0" y="79"/>
                    </a:moveTo>
                    <a:cubicBezTo>
                      <a:pt x="8" y="75"/>
                      <a:pt x="12" y="64"/>
                      <a:pt x="17" y="58"/>
                    </a:cubicBezTo>
                    <a:cubicBezTo>
                      <a:pt x="22" y="51"/>
                      <a:pt x="25" y="45"/>
                      <a:pt x="28" y="37"/>
                    </a:cubicBezTo>
                    <a:cubicBezTo>
                      <a:pt x="33" y="27"/>
                      <a:pt x="44" y="7"/>
                      <a:pt x="29" y="0"/>
                    </a:cubicBezTo>
                    <a:cubicBezTo>
                      <a:pt x="31" y="9"/>
                      <a:pt x="31" y="16"/>
                      <a:pt x="29" y="26"/>
                    </a:cubicBezTo>
                    <a:cubicBezTo>
                      <a:pt x="27" y="34"/>
                      <a:pt x="25" y="42"/>
                      <a:pt x="21" y="49"/>
                    </a:cubicBezTo>
                    <a:cubicBezTo>
                      <a:pt x="18" y="55"/>
                      <a:pt x="14" y="59"/>
                      <a:pt x="11" y="64"/>
                    </a:cubicBezTo>
                    <a:cubicBezTo>
                      <a:pt x="8" y="68"/>
                      <a:pt x="1" y="75"/>
                      <a:pt x="1" y="79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1" name="Freeform 1590">
                <a:extLst>
                  <a:ext uri="{FF2B5EF4-FFF2-40B4-BE49-F238E27FC236}">
                    <a16:creationId xmlns:a16="http://schemas.microsoft.com/office/drawing/2014/main" id="{5E1A2639-6DE0-4646-B4CD-C129CD2AE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264"/>
                <a:ext cx="6" cy="25"/>
              </a:xfrm>
              <a:custGeom>
                <a:avLst/>
                <a:gdLst>
                  <a:gd name="T0" fmla="*/ 0 w 6"/>
                  <a:gd name="T1" fmla="*/ 23 h 26"/>
                  <a:gd name="T2" fmla="*/ 1 w 6"/>
                  <a:gd name="T3" fmla="*/ 0 h 26"/>
                  <a:gd name="T4" fmla="*/ 0 w 6"/>
                  <a:gd name="T5" fmla="*/ 2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cubicBezTo>
                      <a:pt x="0" y="19"/>
                      <a:pt x="6" y="7"/>
                      <a:pt x="1" y="0"/>
                    </a:cubicBezTo>
                    <a:cubicBezTo>
                      <a:pt x="6" y="6"/>
                      <a:pt x="6" y="20"/>
                      <a:pt x="0" y="26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2" name="Freeform 1591">
                <a:extLst>
                  <a:ext uri="{FF2B5EF4-FFF2-40B4-BE49-F238E27FC236}">
                    <a16:creationId xmlns:a16="http://schemas.microsoft.com/office/drawing/2014/main" id="{E0EEBC12-4524-4EAB-AD7A-FFEE3E338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267"/>
                <a:ext cx="15" cy="47"/>
              </a:xfrm>
              <a:custGeom>
                <a:avLst/>
                <a:gdLst>
                  <a:gd name="T0" fmla="*/ 0 w 16"/>
                  <a:gd name="T1" fmla="*/ 43 h 49"/>
                  <a:gd name="T2" fmla="*/ 3 w 16"/>
                  <a:gd name="T3" fmla="*/ 23 h 49"/>
                  <a:gd name="T4" fmla="*/ 8 w 16"/>
                  <a:gd name="T5" fmla="*/ 3 h 49"/>
                  <a:gd name="T6" fmla="*/ 8 w 16"/>
                  <a:gd name="T7" fmla="*/ 3 h 49"/>
                  <a:gd name="T8" fmla="*/ 13 w 16"/>
                  <a:gd name="T9" fmla="*/ 9 h 49"/>
                  <a:gd name="T10" fmla="*/ 6 w 16"/>
                  <a:gd name="T11" fmla="*/ 22 h 49"/>
                  <a:gd name="T12" fmla="*/ 1 w 16"/>
                  <a:gd name="T13" fmla="*/ 42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49">
                    <a:moveTo>
                      <a:pt x="0" y="49"/>
                    </a:moveTo>
                    <a:cubicBezTo>
                      <a:pt x="1" y="41"/>
                      <a:pt x="2" y="33"/>
                      <a:pt x="3" y="26"/>
                    </a:cubicBezTo>
                    <a:cubicBezTo>
                      <a:pt x="4" y="19"/>
                      <a:pt x="2" y="8"/>
                      <a:pt x="9" y="3"/>
                    </a:cubicBezTo>
                    <a:cubicBezTo>
                      <a:pt x="10" y="3"/>
                      <a:pt x="9" y="3"/>
                      <a:pt x="10" y="3"/>
                    </a:cubicBezTo>
                    <a:cubicBezTo>
                      <a:pt x="13" y="3"/>
                      <a:pt x="16" y="6"/>
                      <a:pt x="16" y="9"/>
                    </a:cubicBezTo>
                    <a:cubicBezTo>
                      <a:pt x="9" y="0"/>
                      <a:pt x="6" y="21"/>
                      <a:pt x="6" y="25"/>
                    </a:cubicBezTo>
                    <a:cubicBezTo>
                      <a:pt x="4" y="33"/>
                      <a:pt x="3" y="40"/>
                      <a:pt x="1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3" name="Freeform 1592">
                <a:extLst>
                  <a:ext uri="{FF2B5EF4-FFF2-40B4-BE49-F238E27FC236}">
                    <a16:creationId xmlns:a16="http://schemas.microsoft.com/office/drawing/2014/main" id="{253C6848-7901-4376-8516-889A3785D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266"/>
                <a:ext cx="12" cy="31"/>
              </a:xfrm>
              <a:custGeom>
                <a:avLst/>
                <a:gdLst>
                  <a:gd name="T0" fmla="*/ 0 w 12"/>
                  <a:gd name="T1" fmla="*/ 28 h 32"/>
                  <a:gd name="T2" fmla="*/ 0 w 12"/>
                  <a:gd name="T3" fmla="*/ 25 h 32"/>
                  <a:gd name="T4" fmla="*/ 1 w 12"/>
                  <a:gd name="T5" fmla="*/ 20 h 32"/>
                  <a:gd name="T6" fmla="*/ 4 w 12"/>
                  <a:gd name="T7" fmla="*/ 13 h 32"/>
                  <a:gd name="T8" fmla="*/ 12 w 12"/>
                  <a:gd name="T9" fmla="*/ 0 h 32"/>
                  <a:gd name="T10" fmla="*/ 1 w 12"/>
                  <a:gd name="T11" fmla="*/ 29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32">
                    <a:moveTo>
                      <a:pt x="0" y="31"/>
                    </a:moveTo>
                    <a:cubicBezTo>
                      <a:pt x="1" y="31"/>
                      <a:pt x="0" y="29"/>
                      <a:pt x="0" y="28"/>
                    </a:cubicBezTo>
                    <a:cubicBezTo>
                      <a:pt x="1" y="26"/>
                      <a:pt x="1" y="25"/>
                      <a:pt x="1" y="23"/>
                    </a:cubicBezTo>
                    <a:cubicBezTo>
                      <a:pt x="2" y="20"/>
                      <a:pt x="3" y="17"/>
                      <a:pt x="4" y="13"/>
                    </a:cubicBezTo>
                    <a:cubicBezTo>
                      <a:pt x="5" y="10"/>
                      <a:pt x="8" y="0"/>
                      <a:pt x="12" y="0"/>
                    </a:cubicBezTo>
                    <a:cubicBezTo>
                      <a:pt x="8" y="10"/>
                      <a:pt x="3" y="21"/>
                      <a:pt x="1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4" name="Freeform 1593">
                <a:extLst>
                  <a:ext uri="{FF2B5EF4-FFF2-40B4-BE49-F238E27FC236}">
                    <a16:creationId xmlns:a16="http://schemas.microsoft.com/office/drawing/2014/main" id="{BCD26DAF-13DE-4DE7-8946-3B29BFD33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2356"/>
                <a:ext cx="27" cy="61"/>
              </a:xfrm>
              <a:custGeom>
                <a:avLst/>
                <a:gdLst>
                  <a:gd name="T0" fmla="*/ 6 w 29"/>
                  <a:gd name="T1" fmla="*/ 57 h 63"/>
                  <a:gd name="T2" fmla="*/ 7 w 29"/>
                  <a:gd name="T3" fmla="*/ 30 h 63"/>
                  <a:gd name="T4" fmla="*/ 15 w 29"/>
                  <a:gd name="T5" fmla="*/ 14 h 63"/>
                  <a:gd name="T6" fmla="*/ 23 w 29"/>
                  <a:gd name="T7" fmla="*/ 0 h 63"/>
                  <a:gd name="T8" fmla="*/ 18 w 29"/>
                  <a:gd name="T9" fmla="*/ 15 h 63"/>
                  <a:gd name="T10" fmla="*/ 10 w 29"/>
                  <a:gd name="T11" fmla="*/ 32 h 63"/>
                  <a:gd name="T12" fmla="*/ 7 w 29"/>
                  <a:gd name="T13" fmla="*/ 46 h 63"/>
                  <a:gd name="T14" fmla="*/ 7 w 29"/>
                  <a:gd name="T15" fmla="*/ 57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63">
                    <a:moveTo>
                      <a:pt x="6" y="63"/>
                    </a:moveTo>
                    <a:cubicBezTo>
                      <a:pt x="0" y="55"/>
                      <a:pt x="6" y="41"/>
                      <a:pt x="9" y="33"/>
                    </a:cubicBezTo>
                    <a:cubicBezTo>
                      <a:pt x="12" y="26"/>
                      <a:pt x="15" y="20"/>
                      <a:pt x="18" y="14"/>
                    </a:cubicBezTo>
                    <a:cubicBezTo>
                      <a:pt x="20" y="11"/>
                      <a:pt x="25" y="0"/>
                      <a:pt x="29" y="0"/>
                    </a:cubicBezTo>
                    <a:cubicBezTo>
                      <a:pt x="27" y="6"/>
                      <a:pt x="23" y="11"/>
                      <a:pt x="21" y="17"/>
                    </a:cubicBezTo>
                    <a:cubicBezTo>
                      <a:pt x="18" y="23"/>
                      <a:pt x="16" y="29"/>
                      <a:pt x="13" y="35"/>
                    </a:cubicBezTo>
                    <a:cubicBezTo>
                      <a:pt x="11" y="41"/>
                      <a:pt x="9" y="47"/>
                      <a:pt x="8" y="52"/>
                    </a:cubicBezTo>
                    <a:cubicBezTo>
                      <a:pt x="7" y="56"/>
                      <a:pt x="8" y="60"/>
                      <a:pt x="8" y="6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5" name="Freeform 1594">
                <a:extLst>
                  <a:ext uri="{FF2B5EF4-FFF2-40B4-BE49-F238E27FC236}">
                    <a16:creationId xmlns:a16="http://schemas.microsoft.com/office/drawing/2014/main" id="{534A153E-77FF-408D-B86F-99C859E59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1954"/>
                <a:ext cx="65" cy="88"/>
              </a:xfrm>
              <a:custGeom>
                <a:avLst/>
                <a:gdLst>
                  <a:gd name="T0" fmla="*/ 7 w 68"/>
                  <a:gd name="T1" fmla="*/ 33 h 92"/>
                  <a:gd name="T2" fmla="*/ 41 w 68"/>
                  <a:gd name="T3" fmla="*/ 5 h 92"/>
                  <a:gd name="T4" fmla="*/ 53 w 68"/>
                  <a:gd name="T5" fmla="*/ 49 h 92"/>
                  <a:gd name="T6" fmla="*/ 18 w 68"/>
                  <a:gd name="T7" fmla="*/ 77 h 92"/>
                  <a:gd name="T8" fmla="*/ 7 w 68"/>
                  <a:gd name="T9" fmla="*/ 33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92">
                    <a:moveTo>
                      <a:pt x="7" y="38"/>
                    </a:moveTo>
                    <a:cubicBezTo>
                      <a:pt x="15" y="15"/>
                      <a:pt x="33" y="0"/>
                      <a:pt x="47" y="5"/>
                    </a:cubicBezTo>
                    <a:cubicBezTo>
                      <a:pt x="62" y="10"/>
                      <a:pt x="68" y="32"/>
                      <a:pt x="61" y="55"/>
                    </a:cubicBezTo>
                    <a:cubicBezTo>
                      <a:pt x="54" y="78"/>
                      <a:pt x="36" y="92"/>
                      <a:pt x="21" y="88"/>
                    </a:cubicBezTo>
                    <a:cubicBezTo>
                      <a:pt x="6" y="83"/>
                      <a:pt x="0" y="61"/>
                      <a:pt x="7" y="38"/>
                    </a:cubicBezTo>
                    <a:close/>
                  </a:path>
                </a:pathLst>
              </a:custGeom>
              <a:solidFill>
                <a:srgbClr val="D63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6" name="Freeform 1595">
                <a:extLst>
                  <a:ext uri="{FF2B5EF4-FFF2-40B4-BE49-F238E27FC236}">
                    <a16:creationId xmlns:a16="http://schemas.microsoft.com/office/drawing/2014/main" id="{095CF47D-C80E-4F29-9D64-A50D27589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924"/>
                <a:ext cx="237" cy="127"/>
              </a:xfrm>
              <a:custGeom>
                <a:avLst/>
                <a:gdLst>
                  <a:gd name="T0" fmla="*/ 205 w 248"/>
                  <a:gd name="T1" fmla="*/ 89 h 132"/>
                  <a:gd name="T2" fmla="*/ 175 w 248"/>
                  <a:gd name="T3" fmla="*/ 75 h 132"/>
                  <a:gd name="T4" fmla="*/ 172 w 248"/>
                  <a:gd name="T5" fmla="*/ 73 h 132"/>
                  <a:gd name="T6" fmla="*/ 120 w 248"/>
                  <a:gd name="T7" fmla="*/ 37 h 132"/>
                  <a:gd name="T8" fmla="*/ 107 w 248"/>
                  <a:gd name="T9" fmla="*/ 19 h 132"/>
                  <a:gd name="T10" fmla="*/ 71 w 248"/>
                  <a:gd name="T11" fmla="*/ 2 h 132"/>
                  <a:gd name="T12" fmla="*/ 79 w 248"/>
                  <a:gd name="T13" fmla="*/ 31 h 132"/>
                  <a:gd name="T14" fmla="*/ 33 w 248"/>
                  <a:gd name="T15" fmla="*/ 53 h 132"/>
                  <a:gd name="T16" fmla="*/ 52 w 248"/>
                  <a:gd name="T17" fmla="*/ 88 h 132"/>
                  <a:gd name="T18" fmla="*/ 4 w 248"/>
                  <a:gd name="T19" fmla="*/ 109 h 132"/>
                  <a:gd name="T20" fmla="*/ 31 w 248"/>
                  <a:gd name="T21" fmla="*/ 114 h 132"/>
                  <a:gd name="T22" fmla="*/ 66 w 248"/>
                  <a:gd name="T23" fmla="*/ 115 h 132"/>
                  <a:gd name="T24" fmla="*/ 97 w 248"/>
                  <a:gd name="T25" fmla="*/ 110 h 132"/>
                  <a:gd name="T26" fmla="*/ 98 w 248"/>
                  <a:gd name="T27" fmla="*/ 109 h 132"/>
                  <a:gd name="T28" fmla="*/ 166 w 248"/>
                  <a:gd name="T29" fmla="*/ 102 h 132"/>
                  <a:gd name="T30" fmla="*/ 177 w 248"/>
                  <a:gd name="T31" fmla="*/ 105 h 132"/>
                  <a:gd name="T32" fmla="*/ 200 w 248"/>
                  <a:gd name="T33" fmla="*/ 105 h 132"/>
                  <a:gd name="T34" fmla="*/ 216 w 248"/>
                  <a:gd name="T35" fmla="*/ 101 h 132"/>
                  <a:gd name="T36" fmla="*/ 205 w 248"/>
                  <a:gd name="T37" fmla="*/ 89 h 1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8" h="132">
                    <a:moveTo>
                      <a:pt x="234" y="100"/>
                    </a:moveTo>
                    <a:cubicBezTo>
                      <a:pt x="223" y="94"/>
                      <a:pt x="212" y="89"/>
                      <a:pt x="201" y="84"/>
                    </a:cubicBezTo>
                    <a:cubicBezTo>
                      <a:pt x="199" y="83"/>
                      <a:pt x="198" y="83"/>
                      <a:pt x="197" y="82"/>
                    </a:cubicBezTo>
                    <a:cubicBezTo>
                      <a:pt x="190" y="66"/>
                      <a:pt x="167" y="50"/>
                      <a:pt x="138" y="41"/>
                    </a:cubicBezTo>
                    <a:cubicBezTo>
                      <a:pt x="135" y="34"/>
                      <a:pt x="125" y="25"/>
                      <a:pt x="122" y="22"/>
                    </a:cubicBezTo>
                    <a:cubicBezTo>
                      <a:pt x="110" y="9"/>
                      <a:pt x="99" y="0"/>
                      <a:pt x="81" y="2"/>
                    </a:cubicBezTo>
                    <a:cubicBezTo>
                      <a:pt x="78" y="10"/>
                      <a:pt x="84" y="23"/>
                      <a:pt x="91" y="34"/>
                    </a:cubicBezTo>
                    <a:cubicBezTo>
                      <a:pt x="64" y="34"/>
                      <a:pt x="43" y="43"/>
                      <a:pt x="39" y="59"/>
                    </a:cubicBezTo>
                    <a:cubicBezTo>
                      <a:pt x="36" y="72"/>
                      <a:pt x="44" y="87"/>
                      <a:pt x="60" y="99"/>
                    </a:cubicBezTo>
                    <a:cubicBezTo>
                      <a:pt x="36" y="102"/>
                      <a:pt x="0" y="111"/>
                      <a:pt x="4" y="122"/>
                    </a:cubicBezTo>
                    <a:cubicBezTo>
                      <a:pt x="6" y="129"/>
                      <a:pt x="28" y="129"/>
                      <a:pt x="35" y="129"/>
                    </a:cubicBezTo>
                    <a:cubicBezTo>
                      <a:pt x="48" y="131"/>
                      <a:pt x="62" y="132"/>
                      <a:pt x="75" y="130"/>
                    </a:cubicBezTo>
                    <a:cubicBezTo>
                      <a:pt x="84" y="128"/>
                      <a:pt x="104" y="129"/>
                      <a:pt x="111" y="124"/>
                    </a:cubicBezTo>
                    <a:cubicBezTo>
                      <a:pt x="112" y="123"/>
                      <a:pt x="113" y="123"/>
                      <a:pt x="113" y="122"/>
                    </a:cubicBezTo>
                    <a:cubicBezTo>
                      <a:pt x="145" y="130"/>
                      <a:pt x="175" y="126"/>
                      <a:pt x="190" y="114"/>
                    </a:cubicBezTo>
                    <a:cubicBezTo>
                      <a:pt x="195" y="115"/>
                      <a:pt x="199" y="116"/>
                      <a:pt x="203" y="117"/>
                    </a:cubicBezTo>
                    <a:cubicBezTo>
                      <a:pt x="212" y="117"/>
                      <a:pt x="221" y="117"/>
                      <a:pt x="229" y="117"/>
                    </a:cubicBezTo>
                    <a:cubicBezTo>
                      <a:pt x="233" y="117"/>
                      <a:pt x="245" y="118"/>
                      <a:pt x="247" y="113"/>
                    </a:cubicBezTo>
                    <a:cubicBezTo>
                      <a:pt x="248" y="107"/>
                      <a:pt x="238" y="102"/>
                      <a:pt x="234" y="100"/>
                    </a:cubicBezTo>
                    <a:close/>
                  </a:path>
                </a:pathLst>
              </a:custGeom>
              <a:solidFill>
                <a:srgbClr val="BD5C9B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7" name="Freeform 1596">
                <a:extLst>
                  <a:ext uri="{FF2B5EF4-FFF2-40B4-BE49-F238E27FC236}">
                    <a16:creationId xmlns:a16="http://schemas.microsoft.com/office/drawing/2014/main" id="{43B7EE50-B42D-49ED-97D1-163D4D0F1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964"/>
                <a:ext cx="5" cy="6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4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2" y="2"/>
                      <a:pt x="3" y="5"/>
                      <a:pt x="5" y="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8" name="Freeform 1597">
                <a:extLst>
                  <a:ext uri="{FF2B5EF4-FFF2-40B4-BE49-F238E27FC236}">
                    <a16:creationId xmlns:a16="http://schemas.microsoft.com/office/drawing/2014/main" id="{6719DBBE-411C-4F41-A906-69FE71AF4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036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9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0" y="3"/>
                      <a:pt x="6" y="0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9" name="Freeform 1598">
                <a:extLst>
                  <a:ext uri="{FF2B5EF4-FFF2-40B4-BE49-F238E27FC236}">
                    <a16:creationId xmlns:a16="http://schemas.microsoft.com/office/drawing/2014/main" id="{4C660EDC-9927-49F6-AE91-94AD3BA44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032"/>
                <a:ext cx="10" cy="2"/>
              </a:xfrm>
              <a:custGeom>
                <a:avLst/>
                <a:gdLst>
                  <a:gd name="T0" fmla="*/ 10 w 10"/>
                  <a:gd name="T1" fmla="*/ 2 h 2"/>
                  <a:gd name="T2" fmla="*/ 0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0" name="Freeform 1599">
                <a:extLst>
                  <a:ext uri="{FF2B5EF4-FFF2-40B4-BE49-F238E27FC236}">
                    <a16:creationId xmlns:a16="http://schemas.microsoft.com/office/drawing/2014/main" id="{6D54F566-4E50-49D8-B9B4-5B2CFB7F9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1957"/>
                <a:ext cx="4" cy="10"/>
              </a:xfrm>
              <a:custGeom>
                <a:avLst/>
                <a:gdLst>
                  <a:gd name="T0" fmla="*/ 0 w 4"/>
                  <a:gd name="T1" fmla="*/ 0 h 11"/>
                  <a:gd name="T2" fmla="*/ 3 w 4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3" y="1"/>
                      <a:pt x="4" y="9"/>
                      <a:pt x="3" y="1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1" name="Freeform 1600">
                <a:extLst>
                  <a:ext uri="{FF2B5EF4-FFF2-40B4-BE49-F238E27FC236}">
                    <a16:creationId xmlns:a16="http://schemas.microsoft.com/office/drawing/2014/main" id="{0554D0EB-0351-4E47-B674-2D919CABB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032"/>
                <a:ext cx="98" cy="13"/>
              </a:xfrm>
              <a:custGeom>
                <a:avLst/>
                <a:gdLst>
                  <a:gd name="T0" fmla="*/ 7 w 102"/>
                  <a:gd name="T1" fmla="*/ 5 h 14"/>
                  <a:gd name="T2" fmla="*/ 12 w 102"/>
                  <a:gd name="T3" fmla="*/ 10 h 14"/>
                  <a:gd name="T4" fmla="*/ 28 w 102"/>
                  <a:gd name="T5" fmla="*/ 11 h 14"/>
                  <a:gd name="T6" fmla="*/ 50 w 102"/>
                  <a:gd name="T7" fmla="*/ 11 h 14"/>
                  <a:gd name="T8" fmla="*/ 72 w 102"/>
                  <a:gd name="T9" fmla="*/ 9 h 14"/>
                  <a:gd name="T10" fmla="*/ 90 w 102"/>
                  <a:gd name="T11" fmla="*/ 4 h 14"/>
                  <a:gd name="T12" fmla="*/ 82 w 102"/>
                  <a:gd name="T13" fmla="*/ 5 h 14"/>
                  <a:gd name="T14" fmla="*/ 70 w 102"/>
                  <a:gd name="T15" fmla="*/ 5 h 14"/>
                  <a:gd name="T16" fmla="*/ 47 w 102"/>
                  <a:gd name="T17" fmla="*/ 4 h 14"/>
                  <a:gd name="T18" fmla="*/ 26 w 102"/>
                  <a:gd name="T19" fmla="*/ 3 h 14"/>
                  <a:gd name="T20" fmla="*/ 8 w 102"/>
                  <a:gd name="T21" fmla="*/ 2 h 14"/>
                  <a:gd name="T22" fmla="*/ 7 w 102"/>
                  <a:gd name="T23" fmla="*/ 4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14">
                    <a:moveTo>
                      <a:pt x="7" y="5"/>
                    </a:moveTo>
                    <a:cubicBezTo>
                      <a:pt x="0" y="7"/>
                      <a:pt x="11" y="12"/>
                      <a:pt x="14" y="13"/>
                    </a:cubicBezTo>
                    <a:cubicBezTo>
                      <a:pt x="20" y="13"/>
                      <a:pt x="25" y="13"/>
                      <a:pt x="31" y="14"/>
                    </a:cubicBezTo>
                    <a:cubicBezTo>
                      <a:pt x="39" y="14"/>
                      <a:pt x="48" y="14"/>
                      <a:pt x="56" y="14"/>
                    </a:cubicBezTo>
                    <a:cubicBezTo>
                      <a:pt x="65" y="14"/>
                      <a:pt x="73" y="13"/>
                      <a:pt x="81" y="12"/>
                    </a:cubicBezTo>
                    <a:cubicBezTo>
                      <a:pt x="87" y="12"/>
                      <a:pt x="102" y="10"/>
                      <a:pt x="102" y="4"/>
                    </a:cubicBezTo>
                    <a:cubicBezTo>
                      <a:pt x="99" y="3"/>
                      <a:pt x="96" y="4"/>
                      <a:pt x="92" y="5"/>
                    </a:cubicBezTo>
                    <a:cubicBezTo>
                      <a:pt x="88" y="5"/>
                      <a:pt x="83" y="5"/>
                      <a:pt x="79" y="5"/>
                    </a:cubicBezTo>
                    <a:cubicBezTo>
                      <a:pt x="70" y="5"/>
                      <a:pt x="62" y="4"/>
                      <a:pt x="53" y="4"/>
                    </a:cubicBezTo>
                    <a:cubicBezTo>
                      <a:pt x="46" y="4"/>
                      <a:pt x="37" y="4"/>
                      <a:pt x="29" y="3"/>
                    </a:cubicBezTo>
                    <a:cubicBezTo>
                      <a:pt x="22" y="3"/>
                      <a:pt x="15" y="0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2" name="Freeform 1601">
                <a:extLst>
                  <a:ext uri="{FF2B5EF4-FFF2-40B4-BE49-F238E27FC236}">
                    <a16:creationId xmlns:a16="http://schemas.microsoft.com/office/drawing/2014/main" id="{E7F28EFD-1E0D-4937-8299-473E18E8A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024"/>
                <a:ext cx="57" cy="19"/>
              </a:xfrm>
              <a:custGeom>
                <a:avLst/>
                <a:gdLst>
                  <a:gd name="T0" fmla="*/ 0 w 60"/>
                  <a:gd name="T1" fmla="*/ 13 h 20"/>
                  <a:gd name="T2" fmla="*/ 10 w 60"/>
                  <a:gd name="T3" fmla="*/ 9 h 20"/>
                  <a:gd name="T4" fmla="*/ 26 w 60"/>
                  <a:gd name="T5" fmla="*/ 4 h 20"/>
                  <a:gd name="T6" fmla="*/ 42 w 60"/>
                  <a:gd name="T7" fmla="*/ 3 h 20"/>
                  <a:gd name="T8" fmla="*/ 51 w 60"/>
                  <a:gd name="T9" fmla="*/ 10 h 20"/>
                  <a:gd name="T10" fmla="*/ 28 w 60"/>
                  <a:gd name="T11" fmla="*/ 15 h 20"/>
                  <a:gd name="T12" fmla="*/ 3 w 60"/>
                  <a:gd name="T13" fmla="*/ 13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0">
                    <a:moveTo>
                      <a:pt x="0" y="16"/>
                    </a:moveTo>
                    <a:cubicBezTo>
                      <a:pt x="6" y="15"/>
                      <a:pt x="8" y="12"/>
                      <a:pt x="12" y="9"/>
                    </a:cubicBezTo>
                    <a:cubicBezTo>
                      <a:pt x="16" y="5"/>
                      <a:pt x="23" y="5"/>
                      <a:pt x="29" y="4"/>
                    </a:cubicBezTo>
                    <a:cubicBezTo>
                      <a:pt x="35" y="3"/>
                      <a:pt x="42" y="0"/>
                      <a:pt x="48" y="3"/>
                    </a:cubicBezTo>
                    <a:cubicBezTo>
                      <a:pt x="52" y="5"/>
                      <a:pt x="55" y="10"/>
                      <a:pt x="60" y="11"/>
                    </a:cubicBezTo>
                    <a:cubicBezTo>
                      <a:pt x="57" y="18"/>
                      <a:pt x="39" y="18"/>
                      <a:pt x="32" y="18"/>
                    </a:cubicBezTo>
                    <a:cubicBezTo>
                      <a:pt x="22" y="20"/>
                      <a:pt x="9" y="19"/>
                      <a:pt x="3" y="16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3" name="Freeform 1602">
                <a:extLst>
                  <a:ext uri="{FF2B5EF4-FFF2-40B4-BE49-F238E27FC236}">
                    <a16:creationId xmlns:a16="http://schemas.microsoft.com/office/drawing/2014/main" id="{D5ECC919-292B-4D4E-980F-215B0E78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973"/>
                <a:ext cx="45" cy="43"/>
              </a:xfrm>
              <a:custGeom>
                <a:avLst/>
                <a:gdLst>
                  <a:gd name="T0" fmla="*/ 7 w 47"/>
                  <a:gd name="T1" fmla="*/ 0 h 45"/>
                  <a:gd name="T2" fmla="*/ 3 w 47"/>
                  <a:gd name="T3" fmla="*/ 19 h 45"/>
                  <a:gd name="T4" fmla="*/ 12 w 47"/>
                  <a:gd name="T5" fmla="*/ 32 h 45"/>
                  <a:gd name="T6" fmla="*/ 41 w 47"/>
                  <a:gd name="T7" fmla="*/ 34 h 45"/>
                  <a:gd name="T8" fmla="*/ 9 w 47"/>
                  <a:gd name="T9" fmla="*/ 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5">
                    <a:moveTo>
                      <a:pt x="7" y="0"/>
                    </a:moveTo>
                    <a:cubicBezTo>
                      <a:pt x="3" y="7"/>
                      <a:pt x="0" y="14"/>
                      <a:pt x="3" y="22"/>
                    </a:cubicBezTo>
                    <a:cubicBezTo>
                      <a:pt x="5" y="27"/>
                      <a:pt x="11" y="33"/>
                      <a:pt x="15" y="37"/>
                    </a:cubicBezTo>
                    <a:cubicBezTo>
                      <a:pt x="24" y="45"/>
                      <a:pt x="36" y="44"/>
                      <a:pt x="47" y="40"/>
                    </a:cubicBezTo>
                    <a:cubicBezTo>
                      <a:pt x="34" y="28"/>
                      <a:pt x="13" y="21"/>
                      <a:pt x="9" y="1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4" name="Freeform 1603">
                <a:extLst>
                  <a:ext uri="{FF2B5EF4-FFF2-40B4-BE49-F238E27FC236}">
                    <a16:creationId xmlns:a16="http://schemas.microsoft.com/office/drawing/2014/main" id="{1D19EABE-F0FD-48AE-8A8C-35BDD4A0C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930"/>
                <a:ext cx="25" cy="41"/>
              </a:xfrm>
              <a:custGeom>
                <a:avLst/>
                <a:gdLst>
                  <a:gd name="T0" fmla="*/ 7 w 26"/>
                  <a:gd name="T1" fmla="*/ 0 h 43"/>
                  <a:gd name="T2" fmla="*/ 13 w 26"/>
                  <a:gd name="T3" fmla="*/ 21 h 43"/>
                  <a:gd name="T4" fmla="*/ 17 w 26"/>
                  <a:gd name="T5" fmla="*/ 37 h 43"/>
                  <a:gd name="T6" fmla="*/ 17 w 26"/>
                  <a:gd name="T7" fmla="*/ 12 h 43"/>
                  <a:gd name="T8" fmla="*/ 16 w 26"/>
                  <a:gd name="T9" fmla="*/ 2 h 43"/>
                  <a:gd name="T10" fmla="*/ 8 w 26"/>
                  <a:gd name="T11" fmla="*/ 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3">
                    <a:moveTo>
                      <a:pt x="7" y="0"/>
                    </a:moveTo>
                    <a:cubicBezTo>
                      <a:pt x="0" y="6"/>
                      <a:pt x="12" y="19"/>
                      <a:pt x="14" y="24"/>
                    </a:cubicBezTo>
                    <a:cubicBezTo>
                      <a:pt x="18" y="30"/>
                      <a:pt x="17" y="36"/>
                      <a:pt x="20" y="43"/>
                    </a:cubicBezTo>
                    <a:cubicBezTo>
                      <a:pt x="26" y="39"/>
                      <a:pt x="18" y="21"/>
                      <a:pt x="20" y="15"/>
                    </a:cubicBezTo>
                    <a:cubicBezTo>
                      <a:pt x="22" y="9"/>
                      <a:pt x="25" y="6"/>
                      <a:pt x="19" y="2"/>
                    </a:cubicBezTo>
                    <a:cubicBezTo>
                      <a:pt x="15" y="0"/>
                      <a:pt x="12" y="1"/>
                      <a:pt x="8" y="1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5" name="Freeform 1604">
                <a:extLst>
                  <a:ext uri="{FF2B5EF4-FFF2-40B4-BE49-F238E27FC236}">
                    <a16:creationId xmlns:a16="http://schemas.microsoft.com/office/drawing/2014/main" id="{2587CB09-CC64-4405-A0F2-4AB8AD3C0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989"/>
                <a:ext cx="28" cy="27"/>
              </a:xfrm>
              <a:custGeom>
                <a:avLst/>
                <a:gdLst>
                  <a:gd name="T0" fmla="*/ 0 w 29"/>
                  <a:gd name="T1" fmla="*/ 1 h 29"/>
                  <a:gd name="T2" fmla="*/ 13 w 29"/>
                  <a:gd name="T3" fmla="*/ 17 h 29"/>
                  <a:gd name="T4" fmla="*/ 26 w 29"/>
                  <a:gd name="T5" fmla="*/ 20 h 29"/>
                  <a:gd name="T6" fmla="*/ 18 w 29"/>
                  <a:gd name="T7" fmla="*/ 17 h 29"/>
                  <a:gd name="T8" fmla="*/ 11 w 29"/>
                  <a:gd name="T9" fmla="*/ 11 h 29"/>
                  <a:gd name="T10" fmla="*/ 0 w 29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1"/>
                    </a:moveTo>
                    <a:cubicBezTo>
                      <a:pt x="1" y="9"/>
                      <a:pt x="7" y="16"/>
                      <a:pt x="13" y="20"/>
                    </a:cubicBezTo>
                    <a:cubicBezTo>
                      <a:pt x="16" y="23"/>
                      <a:pt x="25" y="29"/>
                      <a:pt x="29" y="25"/>
                    </a:cubicBezTo>
                    <a:cubicBezTo>
                      <a:pt x="27" y="23"/>
                      <a:pt x="23" y="22"/>
                      <a:pt x="21" y="20"/>
                    </a:cubicBezTo>
                    <a:cubicBezTo>
                      <a:pt x="17" y="19"/>
                      <a:pt x="14" y="16"/>
                      <a:pt x="11" y="14"/>
                    </a:cubicBezTo>
                    <a:cubicBezTo>
                      <a:pt x="6" y="10"/>
                      <a:pt x="3" y="5"/>
                      <a:pt x="0" y="0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6" name="Freeform 1605">
                <a:extLst>
                  <a:ext uri="{FF2B5EF4-FFF2-40B4-BE49-F238E27FC236}">
                    <a16:creationId xmlns:a16="http://schemas.microsoft.com/office/drawing/2014/main" id="{7D2C6C78-FE3A-4588-A1B4-078DE8500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034"/>
                <a:ext cx="46" cy="7"/>
              </a:xfrm>
              <a:custGeom>
                <a:avLst/>
                <a:gdLst>
                  <a:gd name="T0" fmla="*/ 0 w 48"/>
                  <a:gd name="T1" fmla="*/ 4 h 8"/>
                  <a:gd name="T2" fmla="*/ 11 w 48"/>
                  <a:gd name="T3" fmla="*/ 5 h 8"/>
                  <a:gd name="T4" fmla="*/ 24 w 48"/>
                  <a:gd name="T5" fmla="*/ 4 h 8"/>
                  <a:gd name="T6" fmla="*/ 34 w 48"/>
                  <a:gd name="T7" fmla="*/ 4 h 8"/>
                  <a:gd name="T8" fmla="*/ 42 w 48"/>
                  <a:gd name="T9" fmla="*/ 2 h 8"/>
                  <a:gd name="T10" fmla="*/ 33 w 48"/>
                  <a:gd name="T11" fmla="*/ 3 h 8"/>
                  <a:gd name="T12" fmla="*/ 17 w 48"/>
                  <a:gd name="T13" fmla="*/ 4 h 8"/>
                  <a:gd name="T14" fmla="*/ 1 w 48"/>
                  <a:gd name="T15" fmla="*/ 4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8">
                    <a:moveTo>
                      <a:pt x="0" y="6"/>
                    </a:moveTo>
                    <a:cubicBezTo>
                      <a:pt x="2" y="6"/>
                      <a:pt x="8" y="7"/>
                      <a:pt x="11" y="8"/>
                    </a:cubicBezTo>
                    <a:cubicBezTo>
                      <a:pt x="16" y="8"/>
                      <a:pt x="22" y="8"/>
                      <a:pt x="27" y="7"/>
                    </a:cubicBezTo>
                    <a:cubicBezTo>
                      <a:pt x="31" y="7"/>
                      <a:pt x="35" y="6"/>
                      <a:pt x="39" y="5"/>
                    </a:cubicBezTo>
                    <a:cubicBezTo>
                      <a:pt x="41" y="4"/>
                      <a:pt x="47" y="4"/>
                      <a:pt x="48" y="2"/>
                    </a:cubicBezTo>
                    <a:cubicBezTo>
                      <a:pt x="45" y="0"/>
                      <a:pt x="40" y="3"/>
                      <a:pt x="37" y="3"/>
                    </a:cubicBezTo>
                    <a:cubicBezTo>
                      <a:pt x="32" y="5"/>
                      <a:pt x="26" y="6"/>
                      <a:pt x="20" y="7"/>
                    </a:cubicBezTo>
                    <a:cubicBezTo>
                      <a:pt x="14" y="7"/>
                      <a:pt x="7" y="8"/>
                      <a:pt x="1" y="6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7" name="Freeform 1606">
                <a:extLst>
                  <a:ext uri="{FF2B5EF4-FFF2-40B4-BE49-F238E27FC236}">
                    <a16:creationId xmlns:a16="http://schemas.microsoft.com/office/drawing/2014/main" id="{5D01D8BC-4949-46BA-8333-D540B56C7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036"/>
                <a:ext cx="60" cy="9"/>
              </a:xfrm>
              <a:custGeom>
                <a:avLst/>
                <a:gdLst>
                  <a:gd name="T0" fmla="*/ 4 w 63"/>
                  <a:gd name="T1" fmla="*/ 0 h 9"/>
                  <a:gd name="T2" fmla="*/ 6 w 63"/>
                  <a:gd name="T3" fmla="*/ 6 h 9"/>
                  <a:gd name="T4" fmla="*/ 20 w 63"/>
                  <a:gd name="T5" fmla="*/ 8 h 9"/>
                  <a:gd name="T6" fmla="*/ 38 w 63"/>
                  <a:gd name="T7" fmla="*/ 6 h 9"/>
                  <a:gd name="T8" fmla="*/ 54 w 63"/>
                  <a:gd name="T9" fmla="*/ 4 h 9"/>
                  <a:gd name="T10" fmla="*/ 20 w 63"/>
                  <a:gd name="T11" fmla="*/ 8 h 9"/>
                  <a:gd name="T12" fmla="*/ 5 w 63"/>
                  <a:gd name="T13" fmla="*/ 1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9">
                    <a:moveTo>
                      <a:pt x="4" y="0"/>
                    </a:moveTo>
                    <a:cubicBezTo>
                      <a:pt x="0" y="2"/>
                      <a:pt x="4" y="5"/>
                      <a:pt x="6" y="6"/>
                    </a:cubicBezTo>
                    <a:cubicBezTo>
                      <a:pt x="11" y="9"/>
                      <a:pt x="18" y="8"/>
                      <a:pt x="23" y="8"/>
                    </a:cubicBezTo>
                    <a:cubicBezTo>
                      <a:pt x="30" y="8"/>
                      <a:pt x="38" y="7"/>
                      <a:pt x="44" y="6"/>
                    </a:cubicBezTo>
                    <a:cubicBezTo>
                      <a:pt x="50" y="5"/>
                      <a:pt x="57" y="5"/>
                      <a:pt x="63" y="4"/>
                    </a:cubicBezTo>
                    <a:cubicBezTo>
                      <a:pt x="50" y="4"/>
                      <a:pt x="36" y="7"/>
                      <a:pt x="23" y="8"/>
                    </a:cubicBezTo>
                    <a:cubicBezTo>
                      <a:pt x="18" y="9"/>
                      <a:pt x="7" y="8"/>
                      <a:pt x="5" y="1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8" name="Freeform 1607">
                <a:extLst>
                  <a:ext uri="{FF2B5EF4-FFF2-40B4-BE49-F238E27FC236}">
                    <a16:creationId xmlns:a16="http://schemas.microsoft.com/office/drawing/2014/main" id="{ABED960E-7DE3-44CE-AE47-40075955C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928"/>
                <a:ext cx="30" cy="15"/>
              </a:xfrm>
              <a:custGeom>
                <a:avLst/>
                <a:gdLst>
                  <a:gd name="T0" fmla="*/ 0 w 31"/>
                  <a:gd name="T1" fmla="*/ 3 h 15"/>
                  <a:gd name="T2" fmla="*/ 6 w 31"/>
                  <a:gd name="T3" fmla="*/ 1 h 15"/>
                  <a:gd name="T4" fmla="*/ 15 w 31"/>
                  <a:gd name="T5" fmla="*/ 4 h 15"/>
                  <a:gd name="T6" fmla="*/ 28 w 31"/>
                  <a:gd name="T7" fmla="*/ 15 h 15"/>
                  <a:gd name="T8" fmla="*/ 19 w 31"/>
                  <a:gd name="T9" fmla="*/ 10 h 15"/>
                  <a:gd name="T10" fmla="*/ 14 w 31"/>
                  <a:gd name="T11" fmla="*/ 6 h 15"/>
                  <a:gd name="T12" fmla="*/ 0 w 31"/>
                  <a:gd name="T13" fmla="*/ 4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5">
                    <a:moveTo>
                      <a:pt x="0" y="3"/>
                    </a:moveTo>
                    <a:cubicBezTo>
                      <a:pt x="1" y="1"/>
                      <a:pt x="5" y="1"/>
                      <a:pt x="6" y="1"/>
                    </a:cubicBezTo>
                    <a:cubicBezTo>
                      <a:pt x="9" y="1"/>
                      <a:pt x="12" y="2"/>
                      <a:pt x="15" y="4"/>
                    </a:cubicBezTo>
                    <a:cubicBezTo>
                      <a:pt x="20" y="7"/>
                      <a:pt x="26" y="11"/>
                      <a:pt x="31" y="15"/>
                    </a:cubicBezTo>
                    <a:cubicBezTo>
                      <a:pt x="27" y="15"/>
                      <a:pt x="25" y="12"/>
                      <a:pt x="22" y="10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0" y="4"/>
                      <a:pt x="4" y="0"/>
                      <a:pt x="0" y="4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9" name="Freeform 1608">
                <a:extLst>
                  <a:ext uri="{FF2B5EF4-FFF2-40B4-BE49-F238E27FC236}">
                    <a16:creationId xmlns:a16="http://schemas.microsoft.com/office/drawing/2014/main" id="{08845A92-8B0B-4524-BF6D-80ADA3869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958"/>
                <a:ext cx="39" cy="15"/>
              </a:xfrm>
              <a:custGeom>
                <a:avLst/>
                <a:gdLst>
                  <a:gd name="T0" fmla="*/ 0 w 41"/>
                  <a:gd name="T1" fmla="*/ 12 h 16"/>
                  <a:gd name="T2" fmla="*/ 10 w 41"/>
                  <a:gd name="T3" fmla="*/ 7 h 16"/>
                  <a:gd name="T4" fmla="*/ 13 w 41"/>
                  <a:gd name="T5" fmla="*/ 6 h 16"/>
                  <a:gd name="T6" fmla="*/ 19 w 41"/>
                  <a:gd name="T7" fmla="*/ 4 h 16"/>
                  <a:gd name="T8" fmla="*/ 35 w 41"/>
                  <a:gd name="T9" fmla="*/ 2 h 16"/>
                  <a:gd name="T10" fmla="*/ 25 w 41"/>
                  <a:gd name="T11" fmla="*/ 4 h 16"/>
                  <a:gd name="T12" fmla="*/ 13 w 41"/>
                  <a:gd name="T13" fmla="*/ 8 h 16"/>
                  <a:gd name="T14" fmla="*/ 5 w 41"/>
                  <a:gd name="T15" fmla="*/ 11 h 16"/>
                  <a:gd name="T16" fmla="*/ 1 w 41"/>
                  <a:gd name="T17" fmla="*/ 13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16">
                    <a:moveTo>
                      <a:pt x="0" y="15"/>
                    </a:moveTo>
                    <a:cubicBezTo>
                      <a:pt x="1" y="12"/>
                      <a:pt x="8" y="8"/>
                      <a:pt x="11" y="7"/>
                    </a:cubicBezTo>
                    <a:cubicBezTo>
                      <a:pt x="12" y="7"/>
                      <a:pt x="14" y="6"/>
                      <a:pt x="16" y="6"/>
                    </a:cubicBezTo>
                    <a:cubicBezTo>
                      <a:pt x="18" y="5"/>
                      <a:pt x="20" y="4"/>
                      <a:pt x="22" y="4"/>
                    </a:cubicBezTo>
                    <a:cubicBezTo>
                      <a:pt x="29" y="2"/>
                      <a:pt x="34" y="0"/>
                      <a:pt x="41" y="2"/>
                    </a:cubicBezTo>
                    <a:cubicBezTo>
                      <a:pt x="37" y="3"/>
                      <a:pt x="32" y="3"/>
                      <a:pt x="28" y="4"/>
                    </a:cubicBezTo>
                    <a:cubicBezTo>
                      <a:pt x="24" y="6"/>
                      <a:pt x="20" y="8"/>
                      <a:pt x="16" y="9"/>
                    </a:cubicBezTo>
                    <a:cubicBezTo>
                      <a:pt x="12" y="10"/>
                      <a:pt x="9" y="12"/>
                      <a:pt x="5" y="14"/>
                    </a:cubicBezTo>
                    <a:cubicBezTo>
                      <a:pt x="4" y="15"/>
                      <a:pt x="3" y="16"/>
                      <a:pt x="1" y="16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90" name="Freeform 1609">
                <a:extLst>
                  <a:ext uri="{FF2B5EF4-FFF2-40B4-BE49-F238E27FC236}">
                    <a16:creationId xmlns:a16="http://schemas.microsoft.com/office/drawing/2014/main" id="{1AC1097C-1CF9-46AA-9981-FAF89827C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006"/>
                <a:ext cx="46" cy="28"/>
              </a:xfrm>
              <a:custGeom>
                <a:avLst/>
                <a:gdLst>
                  <a:gd name="T0" fmla="*/ 35 w 48"/>
                  <a:gd name="T1" fmla="*/ 25 h 29"/>
                  <a:gd name="T2" fmla="*/ 40 w 48"/>
                  <a:gd name="T3" fmla="*/ 25 h 29"/>
                  <a:gd name="T4" fmla="*/ 40 w 48"/>
                  <a:gd name="T5" fmla="*/ 21 h 29"/>
                  <a:gd name="T6" fmla="*/ 33 w 48"/>
                  <a:gd name="T7" fmla="*/ 15 h 29"/>
                  <a:gd name="T8" fmla="*/ 11 w 48"/>
                  <a:gd name="T9" fmla="*/ 5 h 29"/>
                  <a:gd name="T10" fmla="*/ 0 w 48"/>
                  <a:gd name="T11" fmla="*/ 0 h 29"/>
                  <a:gd name="T12" fmla="*/ 5 w 48"/>
                  <a:gd name="T13" fmla="*/ 3 h 29"/>
                  <a:gd name="T14" fmla="*/ 11 w 48"/>
                  <a:gd name="T15" fmla="*/ 7 h 29"/>
                  <a:gd name="T16" fmla="*/ 22 w 48"/>
                  <a:gd name="T17" fmla="*/ 14 h 29"/>
                  <a:gd name="T18" fmla="*/ 34 w 48"/>
                  <a:gd name="T19" fmla="*/ 20 h 29"/>
                  <a:gd name="T20" fmla="*/ 35 w 48"/>
                  <a:gd name="T21" fmla="*/ 25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" h="29">
                    <a:moveTo>
                      <a:pt x="41" y="28"/>
                    </a:moveTo>
                    <a:cubicBezTo>
                      <a:pt x="43" y="28"/>
                      <a:pt x="45" y="29"/>
                      <a:pt x="46" y="28"/>
                    </a:cubicBezTo>
                    <a:cubicBezTo>
                      <a:pt x="48" y="27"/>
                      <a:pt x="47" y="25"/>
                      <a:pt x="46" y="24"/>
                    </a:cubicBezTo>
                    <a:cubicBezTo>
                      <a:pt x="43" y="21"/>
                      <a:pt x="39" y="20"/>
                      <a:pt x="36" y="18"/>
                    </a:cubicBezTo>
                    <a:cubicBezTo>
                      <a:pt x="28" y="13"/>
                      <a:pt x="19" y="9"/>
                      <a:pt x="11" y="5"/>
                    </a:cubicBezTo>
                    <a:cubicBezTo>
                      <a:pt x="7" y="4"/>
                      <a:pt x="4" y="1"/>
                      <a:pt x="0" y="0"/>
                    </a:cubicBezTo>
                    <a:cubicBezTo>
                      <a:pt x="1" y="0"/>
                      <a:pt x="4" y="2"/>
                      <a:pt x="5" y="3"/>
                    </a:cubicBezTo>
                    <a:cubicBezTo>
                      <a:pt x="7" y="5"/>
                      <a:pt x="9" y="6"/>
                      <a:pt x="11" y="7"/>
                    </a:cubicBezTo>
                    <a:cubicBezTo>
                      <a:pt x="16" y="9"/>
                      <a:pt x="20" y="12"/>
                      <a:pt x="25" y="14"/>
                    </a:cubicBezTo>
                    <a:cubicBezTo>
                      <a:pt x="30" y="17"/>
                      <a:pt x="34" y="20"/>
                      <a:pt x="38" y="23"/>
                    </a:cubicBezTo>
                    <a:cubicBezTo>
                      <a:pt x="39" y="24"/>
                      <a:pt x="42" y="26"/>
                      <a:pt x="41" y="28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6568" name="Group 1610">
            <a:extLst>
              <a:ext uri="{FF2B5EF4-FFF2-40B4-BE49-F238E27FC236}">
                <a16:creationId xmlns:a16="http://schemas.microsoft.com/office/drawing/2014/main" id="{6E59E6F4-D6B6-45A8-B833-F1BE138BC05D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5791200"/>
            <a:ext cx="654050" cy="682625"/>
            <a:chOff x="306" y="3473"/>
            <a:chExt cx="535" cy="559"/>
          </a:xfrm>
        </p:grpSpPr>
        <p:sp>
          <p:nvSpPr>
            <p:cNvPr id="66601" name="Freeform 1611">
              <a:extLst>
                <a:ext uri="{FF2B5EF4-FFF2-40B4-BE49-F238E27FC236}">
                  <a16:creationId xmlns:a16="http://schemas.microsoft.com/office/drawing/2014/main" id="{7493E3BC-9B20-45DA-8300-98E6FEC5B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473"/>
              <a:ext cx="535" cy="559"/>
            </a:xfrm>
            <a:custGeom>
              <a:avLst/>
              <a:gdLst>
                <a:gd name="T0" fmla="*/ 756 w 427"/>
                <a:gd name="T1" fmla="*/ 883 h 419"/>
                <a:gd name="T2" fmla="*/ 267 w 427"/>
                <a:gd name="T3" fmla="*/ 698 h 419"/>
                <a:gd name="T4" fmla="*/ 83 w 427"/>
                <a:gd name="T5" fmla="*/ 112 h 419"/>
                <a:gd name="T6" fmla="*/ 570 w 427"/>
                <a:gd name="T7" fmla="*/ 294 h 419"/>
                <a:gd name="T8" fmla="*/ 756 w 427"/>
                <a:gd name="T9" fmla="*/ 883 h 4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19">
                  <a:moveTo>
                    <a:pt x="384" y="372"/>
                  </a:moveTo>
                  <a:cubicBezTo>
                    <a:pt x="342" y="419"/>
                    <a:pt x="231" y="384"/>
                    <a:pt x="136" y="294"/>
                  </a:cubicBezTo>
                  <a:cubicBezTo>
                    <a:pt x="42" y="205"/>
                    <a:pt x="0" y="94"/>
                    <a:pt x="42" y="47"/>
                  </a:cubicBezTo>
                  <a:cubicBezTo>
                    <a:pt x="84" y="0"/>
                    <a:pt x="195" y="34"/>
                    <a:pt x="290" y="124"/>
                  </a:cubicBezTo>
                  <a:cubicBezTo>
                    <a:pt x="384" y="214"/>
                    <a:pt x="427" y="324"/>
                    <a:pt x="384" y="372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Freeform 1612">
              <a:extLst>
                <a:ext uri="{FF2B5EF4-FFF2-40B4-BE49-F238E27FC236}">
                  <a16:creationId xmlns:a16="http://schemas.microsoft.com/office/drawing/2014/main" id="{CDBC2737-FF8F-4431-B040-C06E4F73D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492"/>
              <a:ext cx="300" cy="472"/>
            </a:xfrm>
            <a:custGeom>
              <a:avLst/>
              <a:gdLst>
                <a:gd name="T0" fmla="*/ 304 w 240"/>
                <a:gd name="T1" fmla="*/ 688 h 354"/>
                <a:gd name="T2" fmla="*/ 119 w 240"/>
                <a:gd name="T3" fmla="*/ 101 h 354"/>
                <a:gd name="T4" fmla="*/ 400 w 240"/>
                <a:gd name="T5" fmla="*/ 112 h 354"/>
                <a:gd name="T6" fmla="*/ 83 w 240"/>
                <a:gd name="T7" fmla="*/ 79 h 354"/>
                <a:gd name="T8" fmla="*/ 266 w 240"/>
                <a:gd name="T9" fmla="*/ 663 h 354"/>
                <a:gd name="T10" fmla="*/ 469 w 240"/>
                <a:gd name="T11" fmla="*/ 839 h 354"/>
                <a:gd name="T12" fmla="*/ 304 w 240"/>
                <a:gd name="T13" fmla="*/ 688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354">
                  <a:moveTo>
                    <a:pt x="155" y="290"/>
                  </a:moveTo>
                  <a:cubicBezTo>
                    <a:pt x="61" y="201"/>
                    <a:pt x="18" y="90"/>
                    <a:pt x="61" y="43"/>
                  </a:cubicBezTo>
                  <a:cubicBezTo>
                    <a:pt x="88" y="13"/>
                    <a:pt x="144" y="16"/>
                    <a:pt x="205" y="47"/>
                  </a:cubicBezTo>
                  <a:cubicBezTo>
                    <a:pt x="137" y="7"/>
                    <a:pt x="72" y="0"/>
                    <a:pt x="42" y="33"/>
                  </a:cubicBezTo>
                  <a:cubicBezTo>
                    <a:pt x="0" y="80"/>
                    <a:pt x="42" y="191"/>
                    <a:pt x="136" y="280"/>
                  </a:cubicBezTo>
                  <a:cubicBezTo>
                    <a:pt x="170" y="312"/>
                    <a:pt x="206" y="337"/>
                    <a:pt x="240" y="354"/>
                  </a:cubicBezTo>
                  <a:cubicBezTo>
                    <a:pt x="211" y="338"/>
                    <a:pt x="183" y="317"/>
                    <a:pt x="155" y="29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Freeform 1613">
              <a:extLst>
                <a:ext uri="{FF2B5EF4-FFF2-40B4-BE49-F238E27FC236}">
                  <a16:creationId xmlns:a16="http://schemas.microsoft.com/office/drawing/2014/main" id="{9AB6DDE6-0E58-4A8F-8ECC-3819FEBEA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3588"/>
              <a:ext cx="262" cy="293"/>
            </a:xfrm>
            <a:custGeom>
              <a:avLst/>
              <a:gdLst>
                <a:gd name="T0" fmla="*/ 212 w 209"/>
                <a:gd name="T1" fmla="*/ 165 h 220"/>
                <a:gd name="T2" fmla="*/ 318 w 209"/>
                <a:gd name="T3" fmla="*/ 498 h 220"/>
                <a:gd name="T4" fmla="*/ 297 w 209"/>
                <a:gd name="T5" fmla="*/ 518 h 220"/>
                <a:gd name="T6" fmla="*/ 365 w 209"/>
                <a:gd name="T7" fmla="*/ 490 h 220"/>
                <a:gd name="T8" fmla="*/ 258 w 209"/>
                <a:gd name="T9" fmla="*/ 156 h 220"/>
                <a:gd name="T10" fmla="*/ 0 w 209"/>
                <a:gd name="T11" fmla="*/ 33 h 220"/>
                <a:gd name="T12" fmla="*/ 212 w 209"/>
                <a:gd name="T13" fmla="*/ 165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9" h="220">
                  <a:moveTo>
                    <a:pt x="108" y="70"/>
                  </a:moveTo>
                  <a:cubicBezTo>
                    <a:pt x="162" y="121"/>
                    <a:pt x="186" y="184"/>
                    <a:pt x="162" y="211"/>
                  </a:cubicBezTo>
                  <a:cubicBezTo>
                    <a:pt x="159" y="214"/>
                    <a:pt x="155" y="217"/>
                    <a:pt x="151" y="219"/>
                  </a:cubicBezTo>
                  <a:cubicBezTo>
                    <a:pt x="165" y="220"/>
                    <a:pt x="177" y="216"/>
                    <a:pt x="185" y="207"/>
                  </a:cubicBezTo>
                  <a:cubicBezTo>
                    <a:pt x="209" y="180"/>
                    <a:pt x="185" y="117"/>
                    <a:pt x="131" y="66"/>
                  </a:cubicBezTo>
                  <a:cubicBezTo>
                    <a:pt x="84" y="21"/>
                    <a:pt x="29" y="0"/>
                    <a:pt x="0" y="14"/>
                  </a:cubicBezTo>
                  <a:cubicBezTo>
                    <a:pt x="30" y="15"/>
                    <a:pt x="71" y="35"/>
                    <a:pt x="108" y="7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Freeform 1614">
              <a:extLst>
                <a:ext uri="{FF2B5EF4-FFF2-40B4-BE49-F238E27FC236}">
                  <a16:creationId xmlns:a16="http://schemas.microsoft.com/office/drawing/2014/main" id="{F41C02E0-DE5E-434F-B73B-E20524652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" y="3473"/>
              <a:ext cx="534" cy="558"/>
            </a:xfrm>
            <a:custGeom>
              <a:avLst/>
              <a:gdLst>
                <a:gd name="T0" fmla="*/ 756 w 426"/>
                <a:gd name="T1" fmla="*/ 882 h 418"/>
                <a:gd name="T2" fmla="*/ 267 w 426"/>
                <a:gd name="T3" fmla="*/ 698 h 418"/>
                <a:gd name="T4" fmla="*/ 83 w 426"/>
                <a:gd name="T5" fmla="*/ 112 h 418"/>
                <a:gd name="T6" fmla="*/ 572 w 426"/>
                <a:gd name="T7" fmla="*/ 296 h 418"/>
                <a:gd name="T8" fmla="*/ 756 w 426"/>
                <a:gd name="T9" fmla="*/ 882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418">
                  <a:moveTo>
                    <a:pt x="384" y="371"/>
                  </a:moveTo>
                  <a:cubicBezTo>
                    <a:pt x="342" y="418"/>
                    <a:pt x="231" y="384"/>
                    <a:pt x="136" y="294"/>
                  </a:cubicBezTo>
                  <a:cubicBezTo>
                    <a:pt x="42" y="204"/>
                    <a:pt x="0" y="94"/>
                    <a:pt x="42" y="47"/>
                  </a:cubicBezTo>
                  <a:cubicBezTo>
                    <a:pt x="84" y="0"/>
                    <a:pt x="195" y="34"/>
                    <a:pt x="290" y="124"/>
                  </a:cubicBezTo>
                  <a:cubicBezTo>
                    <a:pt x="384" y="213"/>
                    <a:pt x="426" y="324"/>
                    <a:pt x="384" y="371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Freeform 1615">
              <a:extLst>
                <a:ext uri="{FF2B5EF4-FFF2-40B4-BE49-F238E27FC236}">
                  <a16:creationId xmlns:a16="http://schemas.microsoft.com/office/drawing/2014/main" id="{14BBBB15-A4E7-4F9E-9A1C-5E6FA9435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3719"/>
              <a:ext cx="179" cy="300"/>
            </a:xfrm>
            <a:custGeom>
              <a:avLst/>
              <a:gdLst>
                <a:gd name="T0" fmla="*/ 111 w 143"/>
                <a:gd name="T1" fmla="*/ 0 h 225"/>
                <a:gd name="T2" fmla="*/ 208 w 143"/>
                <a:gd name="T3" fmla="*/ 411 h 225"/>
                <a:gd name="T4" fmla="*/ 0 w 143"/>
                <a:gd name="T5" fmla="*/ 449 h 225"/>
                <a:gd name="T6" fmla="*/ 185 w 143"/>
                <a:gd name="T7" fmla="*/ 396 h 225"/>
                <a:gd name="T8" fmla="*/ 111 w 143"/>
                <a:gd name="T9" fmla="*/ 0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225">
                  <a:moveTo>
                    <a:pt x="57" y="0"/>
                  </a:moveTo>
                  <a:cubicBezTo>
                    <a:pt x="57" y="0"/>
                    <a:pt x="143" y="107"/>
                    <a:pt x="106" y="173"/>
                  </a:cubicBezTo>
                  <a:cubicBezTo>
                    <a:pt x="77" y="225"/>
                    <a:pt x="0" y="190"/>
                    <a:pt x="0" y="190"/>
                  </a:cubicBezTo>
                  <a:cubicBezTo>
                    <a:pt x="0" y="190"/>
                    <a:pt x="68" y="209"/>
                    <a:pt x="94" y="167"/>
                  </a:cubicBezTo>
                  <a:cubicBezTo>
                    <a:pt x="134" y="105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Freeform 1616">
              <a:extLst>
                <a:ext uri="{FF2B5EF4-FFF2-40B4-BE49-F238E27FC236}">
                  <a16:creationId xmlns:a16="http://schemas.microsoft.com/office/drawing/2014/main" id="{D4859D9F-3973-4597-BC6B-696128CF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3599"/>
              <a:ext cx="185" cy="170"/>
            </a:xfrm>
            <a:custGeom>
              <a:avLst/>
              <a:gdLst>
                <a:gd name="T0" fmla="*/ 0 w 148"/>
                <a:gd name="T1" fmla="*/ 0 h 128"/>
                <a:gd name="T2" fmla="*/ 289 w 148"/>
                <a:gd name="T3" fmla="*/ 300 h 128"/>
                <a:gd name="T4" fmla="*/ 0 w 14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28">
                  <a:moveTo>
                    <a:pt x="0" y="0"/>
                  </a:moveTo>
                  <a:cubicBezTo>
                    <a:pt x="0" y="0"/>
                    <a:pt x="94" y="18"/>
                    <a:pt x="148" y="128"/>
                  </a:cubicBezTo>
                  <a:cubicBezTo>
                    <a:pt x="148" y="128"/>
                    <a:pt x="113" y="20"/>
                    <a:pt x="0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9" name="Group 1617">
            <a:extLst>
              <a:ext uri="{FF2B5EF4-FFF2-40B4-BE49-F238E27FC236}">
                <a16:creationId xmlns:a16="http://schemas.microsoft.com/office/drawing/2014/main" id="{75D38210-C93A-4EDA-A36E-871A4AC9BB1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5867400"/>
            <a:ext cx="381000" cy="212725"/>
            <a:chOff x="911" y="3507"/>
            <a:chExt cx="312" cy="174"/>
          </a:xfrm>
        </p:grpSpPr>
        <p:sp>
          <p:nvSpPr>
            <p:cNvPr id="66591" name="Freeform 1618">
              <a:extLst>
                <a:ext uri="{FF2B5EF4-FFF2-40B4-BE49-F238E27FC236}">
                  <a16:creationId xmlns:a16="http://schemas.microsoft.com/office/drawing/2014/main" id="{6758A470-DED8-4ED3-A322-29E5870E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3507"/>
              <a:ext cx="312" cy="174"/>
            </a:xfrm>
            <a:custGeom>
              <a:avLst/>
              <a:gdLst>
                <a:gd name="T0" fmla="*/ 460 w 249"/>
                <a:gd name="T1" fmla="*/ 236 h 131"/>
                <a:gd name="T2" fmla="*/ 396 w 249"/>
                <a:gd name="T3" fmla="*/ 198 h 131"/>
                <a:gd name="T4" fmla="*/ 390 w 249"/>
                <a:gd name="T5" fmla="*/ 193 h 131"/>
                <a:gd name="T6" fmla="*/ 273 w 249"/>
                <a:gd name="T7" fmla="*/ 93 h 131"/>
                <a:gd name="T8" fmla="*/ 242 w 249"/>
                <a:gd name="T9" fmla="*/ 49 h 131"/>
                <a:gd name="T10" fmla="*/ 162 w 249"/>
                <a:gd name="T11" fmla="*/ 1 h 131"/>
                <a:gd name="T12" fmla="*/ 180 w 249"/>
                <a:gd name="T13" fmla="*/ 77 h 131"/>
                <a:gd name="T14" fmla="*/ 79 w 249"/>
                <a:gd name="T15" fmla="*/ 138 h 131"/>
                <a:gd name="T16" fmla="*/ 118 w 249"/>
                <a:gd name="T17" fmla="*/ 230 h 131"/>
                <a:gd name="T18" fmla="*/ 8 w 249"/>
                <a:gd name="T19" fmla="*/ 284 h 131"/>
                <a:gd name="T20" fmla="*/ 69 w 249"/>
                <a:gd name="T21" fmla="*/ 300 h 131"/>
                <a:gd name="T22" fmla="*/ 149 w 249"/>
                <a:gd name="T23" fmla="*/ 302 h 131"/>
                <a:gd name="T24" fmla="*/ 219 w 249"/>
                <a:gd name="T25" fmla="*/ 291 h 131"/>
                <a:gd name="T26" fmla="*/ 223 w 249"/>
                <a:gd name="T27" fmla="*/ 286 h 131"/>
                <a:gd name="T28" fmla="*/ 375 w 249"/>
                <a:gd name="T29" fmla="*/ 267 h 131"/>
                <a:gd name="T30" fmla="*/ 402 w 249"/>
                <a:gd name="T31" fmla="*/ 274 h 131"/>
                <a:gd name="T32" fmla="*/ 451 w 249"/>
                <a:gd name="T33" fmla="*/ 274 h 131"/>
                <a:gd name="T34" fmla="*/ 485 w 249"/>
                <a:gd name="T35" fmla="*/ 264 h 131"/>
                <a:gd name="T36" fmla="*/ 460 w 249"/>
                <a:gd name="T37" fmla="*/ 236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4" y="101"/>
                  </a:moveTo>
                  <a:cubicBezTo>
                    <a:pt x="223" y="95"/>
                    <a:pt x="212" y="89"/>
                    <a:pt x="201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0" y="66"/>
                    <a:pt x="168" y="50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8"/>
                    <a:pt x="100" y="0"/>
                    <a:pt x="82" y="1"/>
                  </a:cubicBezTo>
                  <a:cubicBezTo>
                    <a:pt x="78" y="9"/>
                    <a:pt x="85" y="23"/>
                    <a:pt x="92" y="33"/>
                  </a:cubicBezTo>
                  <a:cubicBezTo>
                    <a:pt x="65" y="33"/>
                    <a:pt x="44" y="43"/>
                    <a:pt x="40" y="59"/>
                  </a:cubicBezTo>
                  <a:cubicBezTo>
                    <a:pt x="36" y="71"/>
                    <a:pt x="45" y="86"/>
                    <a:pt x="60" y="98"/>
                  </a:cubicBezTo>
                  <a:cubicBezTo>
                    <a:pt x="36" y="101"/>
                    <a:pt x="0" y="110"/>
                    <a:pt x="4" y="121"/>
                  </a:cubicBezTo>
                  <a:cubicBezTo>
                    <a:pt x="7" y="128"/>
                    <a:pt x="29" y="128"/>
                    <a:pt x="35" y="128"/>
                  </a:cubicBezTo>
                  <a:cubicBezTo>
                    <a:pt x="48" y="130"/>
                    <a:pt x="62" y="131"/>
                    <a:pt x="76" y="129"/>
                  </a:cubicBezTo>
                  <a:cubicBezTo>
                    <a:pt x="85" y="128"/>
                    <a:pt x="105" y="129"/>
                    <a:pt x="112" y="124"/>
                  </a:cubicBezTo>
                  <a:cubicBezTo>
                    <a:pt x="112" y="123"/>
                    <a:pt x="113" y="123"/>
                    <a:pt x="113" y="122"/>
                  </a:cubicBezTo>
                  <a:cubicBezTo>
                    <a:pt x="146" y="130"/>
                    <a:pt x="175" y="126"/>
                    <a:pt x="191" y="114"/>
                  </a:cubicBezTo>
                  <a:cubicBezTo>
                    <a:pt x="195" y="115"/>
                    <a:pt x="199" y="116"/>
                    <a:pt x="204" y="117"/>
                  </a:cubicBezTo>
                  <a:cubicBezTo>
                    <a:pt x="212" y="118"/>
                    <a:pt x="221" y="117"/>
                    <a:pt x="229" y="117"/>
                  </a:cubicBezTo>
                  <a:cubicBezTo>
                    <a:pt x="233" y="117"/>
                    <a:pt x="246" y="118"/>
                    <a:pt x="247" y="113"/>
                  </a:cubicBezTo>
                  <a:cubicBezTo>
                    <a:pt x="249" y="108"/>
                    <a:pt x="238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1619">
              <a:extLst>
                <a:ext uri="{FF2B5EF4-FFF2-40B4-BE49-F238E27FC236}">
                  <a16:creationId xmlns:a16="http://schemas.microsoft.com/office/drawing/2014/main" id="{D225DC12-E3AE-49EB-B327-F017CE7E5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3655"/>
              <a:ext cx="129" cy="20"/>
            </a:xfrm>
            <a:custGeom>
              <a:avLst/>
              <a:gdLst>
                <a:gd name="T0" fmla="*/ 16 w 103"/>
                <a:gd name="T1" fmla="*/ 12 h 15"/>
                <a:gd name="T2" fmla="*/ 29 w 103"/>
                <a:gd name="T3" fmla="*/ 31 h 15"/>
                <a:gd name="T4" fmla="*/ 61 w 103"/>
                <a:gd name="T5" fmla="*/ 33 h 15"/>
                <a:gd name="T6" fmla="*/ 110 w 103"/>
                <a:gd name="T7" fmla="*/ 33 h 15"/>
                <a:gd name="T8" fmla="*/ 162 w 103"/>
                <a:gd name="T9" fmla="*/ 31 h 15"/>
                <a:gd name="T10" fmla="*/ 203 w 103"/>
                <a:gd name="T11" fmla="*/ 9 h 15"/>
                <a:gd name="T12" fmla="*/ 180 w 103"/>
                <a:gd name="T13" fmla="*/ 12 h 15"/>
                <a:gd name="T14" fmla="*/ 155 w 103"/>
                <a:gd name="T15" fmla="*/ 12 h 15"/>
                <a:gd name="T16" fmla="*/ 106 w 103"/>
                <a:gd name="T17" fmla="*/ 9 h 15"/>
                <a:gd name="T18" fmla="*/ 60 w 103"/>
                <a:gd name="T19" fmla="*/ 7 h 15"/>
                <a:gd name="T20" fmla="*/ 16 w 103"/>
                <a:gd name="T21" fmla="*/ 5 h 15"/>
                <a:gd name="T22" fmla="*/ 14 w 103"/>
                <a:gd name="T23" fmla="*/ 9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5"/>
                  </a:moveTo>
                  <a:cubicBezTo>
                    <a:pt x="0" y="7"/>
                    <a:pt x="11" y="12"/>
                    <a:pt x="14" y="13"/>
                  </a:cubicBezTo>
                  <a:cubicBezTo>
                    <a:pt x="20" y="13"/>
                    <a:pt x="26" y="13"/>
                    <a:pt x="31" y="14"/>
                  </a:cubicBezTo>
                  <a:cubicBezTo>
                    <a:pt x="40" y="14"/>
                    <a:pt x="48" y="15"/>
                    <a:pt x="56" y="14"/>
                  </a:cubicBezTo>
                  <a:cubicBezTo>
                    <a:pt x="65" y="14"/>
                    <a:pt x="73" y="14"/>
                    <a:pt x="82" y="13"/>
                  </a:cubicBezTo>
                  <a:cubicBezTo>
                    <a:pt x="87" y="12"/>
                    <a:pt x="102" y="10"/>
                    <a:pt x="103" y="4"/>
                  </a:cubicBezTo>
                  <a:cubicBezTo>
                    <a:pt x="100" y="3"/>
                    <a:pt x="96" y="5"/>
                    <a:pt x="92" y="5"/>
                  </a:cubicBezTo>
                  <a:cubicBezTo>
                    <a:pt x="88" y="5"/>
                    <a:pt x="84" y="5"/>
                    <a:pt x="79" y="5"/>
                  </a:cubicBezTo>
                  <a:cubicBezTo>
                    <a:pt x="70" y="5"/>
                    <a:pt x="62" y="4"/>
                    <a:pt x="54" y="4"/>
                  </a:cubicBezTo>
                  <a:cubicBezTo>
                    <a:pt x="46" y="4"/>
                    <a:pt x="38" y="4"/>
                    <a:pt x="30" y="3"/>
                  </a:cubicBezTo>
                  <a:cubicBezTo>
                    <a:pt x="23" y="3"/>
                    <a:pt x="16" y="0"/>
                    <a:pt x="8" y="2"/>
                  </a:cubicBezTo>
                  <a:cubicBezTo>
                    <a:pt x="8" y="3"/>
                    <a:pt x="8" y="3"/>
                    <a:pt x="7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1620">
              <a:extLst>
                <a:ext uri="{FF2B5EF4-FFF2-40B4-BE49-F238E27FC236}">
                  <a16:creationId xmlns:a16="http://schemas.microsoft.com/office/drawing/2014/main" id="{07D8A3C2-9179-4CBC-8A60-51D691D1B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3645"/>
              <a:ext cx="76" cy="26"/>
            </a:xfrm>
            <a:custGeom>
              <a:avLst/>
              <a:gdLst>
                <a:gd name="T0" fmla="*/ 0 w 60"/>
                <a:gd name="T1" fmla="*/ 41 h 19"/>
                <a:gd name="T2" fmla="*/ 24 w 60"/>
                <a:gd name="T3" fmla="*/ 21 h 19"/>
                <a:gd name="T4" fmla="*/ 60 w 60"/>
                <a:gd name="T5" fmla="*/ 10 h 19"/>
                <a:gd name="T6" fmla="*/ 98 w 60"/>
                <a:gd name="T7" fmla="*/ 7 h 19"/>
                <a:gd name="T8" fmla="*/ 122 w 60"/>
                <a:gd name="T9" fmla="*/ 29 h 19"/>
                <a:gd name="T10" fmla="*/ 67 w 60"/>
                <a:gd name="T11" fmla="*/ 47 h 19"/>
                <a:gd name="T12" fmla="*/ 8 w 60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6"/>
                  </a:moveTo>
                  <a:cubicBezTo>
                    <a:pt x="6" y="15"/>
                    <a:pt x="8" y="12"/>
                    <a:pt x="12" y="8"/>
                  </a:cubicBezTo>
                  <a:cubicBezTo>
                    <a:pt x="17" y="5"/>
                    <a:pt x="24" y="4"/>
                    <a:pt x="29" y="4"/>
                  </a:cubicBezTo>
                  <a:cubicBezTo>
                    <a:pt x="36" y="3"/>
                    <a:pt x="42" y="0"/>
                    <a:pt x="48" y="3"/>
                  </a:cubicBezTo>
                  <a:cubicBezTo>
                    <a:pt x="53" y="5"/>
                    <a:pt x="56" y="10"/>
                    <a:pt x="60" y="11"/>
                  </a:cubicBezTo>
                  <a:cubicBezTo>
                    <a:pt x="57" y="18"/>
                    <a:pt x="39" y="18"/>
                    <a:pt x="33" y="18"/>
                  </a:cubicBezTo>
                  <a:cubicBezTo>
                    <a:pt x="23" y="19"/>
                    <a:pt x="10" y="19"/>
                    <a:pt x="4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1621">
              <a:extLst>
                <a:ext uri="{FF2B5EF4-FFF2-40B4-BE49-F238E27FC236}">
                  <a16:creationId xmlns:a16="http://schemas.microsoft.com/office/drawing/2014/main" id="{F8280509-FB15-41ED-B40E-7C803BA7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3575"/>
              <a:ext cx="60" cy="60"/>
            </a:xfrm>
            <a:custGeom>
              <a:avLst/>
              <a:gdLst>
                <a:gd name="T0" fmla="*/ 14 w 48"/>
                <a:gd name="T1" fmla="*/ 0 h 45"/>
                <a:gd name="T2" fmla="*/ 6 w 48"/>
                <a:gd name="T3" fmla="*/ 49 h 45"/>
                <a:gd name="T4" fmla="*/ 30 w 48"/>
                <a:gd name="T5" fmla="*/ 85 h 45"/>
                <a:gd name="T6" fmla="*/ 94 w 48"/>
                <a:gd name="T7" fmla="*/ 95 h 45"/>
                <a:gd name="T8" fmla="*/ 20 w 48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7" y="0"/>
                  </a:moveTo>
                  <a:cubicBezTo>
                    <a:pt x="4" y="6"/>
                    <a:pt x="0" y="13"/>
                    <a:pt x="3" y="21"/>
                  </a:cubicBezTo>
                  <a:cubicBezTo>
                    <a:pt x="5" y="26"/>
                    <a:pt x="11" y="32"/>
                    <a:pt x="15" y="36"/>
                  </a:cubicBezTo>
                  <a:cubicBezTo>
                    <a:pt x="24" y="45"/>
                    <a:pt x="37" y="43"/>
                    <a:pt x="48" y="40"/>
                  </a:cubicBezTo>
                  <a:cubicBezTo>
                    <a:pt x="34" y="28"/>
                    <a:pt x="14" y="20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1622">
              <a:extLst>
                <a:ext uri="{FF2B5EF4-FFF2-40B4-BE49-F238E27FC236}">
                  <a16:creationId xmlns:a16="http://schemas.microsoft.com/office/drawing/2014/main" id="{2955BFD0-0BED-412D-86DE-AD60DA960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3513"/>
              <a:ext cx="33" cy="58"/>
            </a:xfrm>
            <a:custGeom>
              <a:avLst/>
              <a:gdLst>
                <a:gd name="T0" fmla="*/ 14 w 26"/>
                <a:gd name="T1" fmla="*/ 1 h 43"/>
                <a:gd name="T2" fmla="*/ 29 w 26"/>
                <a:gd name="T3" fmla="*/ 58 h 43"/>
                <a:gd name="T4" fmla="*/ 38 w 26"/>
                <a:gd name="T5" fmla="*/ 105 h 43"/>
                <a:gd name="T6" fmla="*/ 41 w 26"/>
                <a:gd name="T7" fmla="*/ 36 h 43"/>
                <a:gd name="T8" fmla="*/ 38 w 26"/>
                <a:gd name="T9" fmla="*/ 5 h 43"/>
                <a:gd name="T10" fmla="*/ 17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7" y="1"/>
                  </a:moveTo>
                  <a:cubicBezTo>
                    <a:pt x="0" y="6"/>
                    <a:pt x="12" y="19"/>
                    <a:pt x="14" y="24"/>
                  </a:cubicBezTo>
                  <a:cubicBezTo>
                    <a:pt x="17" y="30"/>
                    <a:pt x="17" y="37"/>
                    <a:pt x="19" y="43"/>
                  </a:cubicBezTo>
                  <a:cubicBezTo>
                    <a:pt x="26" y="40"/>
                    <a:pt x="18" y="22"/>
                    <a:pt x="20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5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1623">
              <a:extLst>
                <a:ext uri="{FF2B5EF4-FFF2-40B4-BE49-F238E27FC236}">
                  <a16:creationId xmlns:a16="http://schemas.microsoft.com/office/drawing/2014/main" id="{52AB979E-3C22-452A-BB22-851943026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3596"/>
              <a:ext cx="35" cy="37"/>
            </a:xfrm>
            <a:custGeom>
              <a:avLst/>
              <a:gdLst>
                <a:gd name="T0" fmla="*/ 0 w 28"/>
                <a:gd name="T1" fmla="*/ 0 h 28"/>
                <a:gd name="T2" fmla="*/ 24 w 28"/>
                <a:gd name="T3" fmla="*/ 45 h 28"/>
                <a:gd name="T4" fmla="*/ 55 w 28"/>
                <a:gd name="T5" fmla="*/ 56 h 28"/>
                <a:gd name="T6" fmla="*/ 41 w 28"/>
                <a:gd name="T7" fmla="*/ 45 h 28"/>
                <a:gd name="T8" fmla="*/ 20 w 28"/>
                <a:gd name="T9" fmla="*/ 29 h 28"/>
                <a:gd name="T10" fmla="*/ 0 w 28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0" y="8"/>
                    <a:pt x="6" y="15"/>
                    <a:pt x="12" y="20"/>
                  </a:cubicBezTo>
                  <a:cubicBezTo>
                    <a:pt x="16" y="22"/>
                    <a:pt x="24" y="28"/>
                    <a:pt x="28" y="24"/>
                  </a:cubicBezTo>
                  <a:cubicBezTo>
                    <a:pt x="27" y="22"/>
                    <a:pt x="23" y="21"/>
                    <a:pt x="21" y="20"/>
                  </a:cubicBezTo>
                  <a:cubicBezTo>
                    <a:pt x="17" y="18"/>
                    <a:pt x="13" y="16"/>
                    <a:pt x="10" y="13"/>
                  </a:cubicBezTo>
                  <a:cubicBezTo>
                    <a:pt x="6" y="9"/>
                    <a:pt x="3" y="4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1624">
              <a:extLst>
                <a:ext uri="{FF2B5EF4-FFF2-40B4-BE49-F238E27FC236}">
                  <a16:creationId xmlns:a16="http://schemas.microsoft.com/office/drawing/2014/main" id="{CF8D46C0-1795-4E3C-B543-2E4CC3731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3659"/>
              <a:ext cx="60" cy="10"/>
            </a:xfrm>
            <a:custGeom>
              <a:avLst/>
              <a:gdLst>
                <a:gd name="T0" fmla="*/ 0 w 48"/>
                <a:gd name="T1" fmla="*/ 10 h 8"/>
                <a:gd name="T2" fmla="*/ 24 w 48"/>
                <a:gd name="T3" fmla="*/ 14 h 8"/>
                <a:gd name="T4" fmla="*/ 54 w 48"/>
                <a:gd name="T5" fmla="*/ 14 h 8"/>
                <a:gd name="T6" fmla="*/ 76 w 48"/>
                <a:gd name="T7" fmla="*/ 10 h 8"/>
                <a:gd name="T8" fmla="*/ 94 w 48"/>
                <a:gd name="T9" fmla="*/ 5 h 8"/>
                <a:gd name="T10" fmla="*/ 73 w 48"/>
                <a:gd name="T11" fmla="*/ 6 h 8"/>
                <a:gd name="T12" fmla="*/ 41 w 48"/>
                <a:gd name="T13" fmla="*/ 13 h 8"/>
                <a:gd name="T14" fmla="*/ 1 w 48"/>
                <a:gd name="T15" fmla="*/ 13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5"/>
                  </a:moveTo>
                  <a:cubicBezTo>
                    <a:pt x="3" y="6"/>
                    <a:pt x="8" y="7"/>
                    <a:pt x="12" y="7"/>
                  </a:cubicBezTo>
                  <a:cubicBezTo>
                    <a:pt x="17" y="8"/>
                    <a:pt x="22" y="7"/>
                    <a:pt x="27" y="7"/>
                  </a:cubicBezTo>
                  <a:cubicBezTo>
                    <a:pt x="31" y="7"/>
                    <a:pt x="35" y="6"/>
                    <a:pt x="39" y="5"/>
                  </a:cubicBezTo>
                  <a:cubicBezTo>
                    <a:pt x="42" y="4"/>
                    <a:pt x="47" y="4"/>
                    <a:pt x="48" y="2"/>
                  </a:cubicBezTo>
                  <a:cubicBezTo>
                    <a:pt x="46" y="0"/>
                    <a:pt x="40" y="3"/>
                    <a:pt x="37" y="3"/>
                  </a:cubicBezTo>
                  <a:cubicBezTo>
                    <a:pt x="32" y="5"/>
                    <a:pt x="26" y="6"/>
                    <a:pt x="21" y="6"/>
                  </a:cubicBezTo>
                  <a:cubicBezTo>
                    <a:pt x="14" y="7"/>
                    <a:pt x="7" y="8"/>
                    <a:pt x="1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1625">
              <a:extLst>
                <a:ext uri="{FF2B5EF4-FFF2-40B4-BE49-F238E27FC236}">
                  <a16:creationId xmlns:a16="http://schemas.microsoft.com/office/drawing/2014/main" id="{08151AF8-2278-41BB-A4CB-D69D2A9F9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3661"/>
              <a:ext cx="79" cy="12"/>
            </a:xfrm>
            <a:custGeom>
              <a:avLst/>
              <a:gdLst>
                <a:gd name="T0" fmla="*/ 8 w 63"/>
                <a:gd name="T1" fmla="*/ 0 h 9"/>
                <a:gd name="T2" fmla="*/ 13 w 63"/>
                <a:gd name="T3" fmla="*/ 15 h 9"/>
                <a:gd name="T4" fmla="*/ 48 w 63"/>
                <a:gd name="T5" fmla="*/ 20 h 9"/>
                <a:gd name="T6" fmla="*/ 88 w 63"/>
                <a:gd name="T7" fmla="*/ 16 h 9"/>
                <a:gd name="T8" fmla="*/ 124 w 63"/>
                <a:gd name="T9" fmla="*/ 9 h 9"/>
                <a:gd name="T10" fmla="*/ 48 w 63"/>
                <a:gd name="T11" fmla="*/ 20 h 9"/>
                <a:gd name="T12" fmla="*/ 13 w 63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9">
                  <a:moveTo>
                    <a:pt x="4" y="0"/>
                  </a:moveTo>
                  <a:cubicBezTo>
                    <a:pt x="0" y="2"/>
                    <a:pt x="4" y="5"/>
                    <a:pt x="6" y="6"/>
                  </a:cubicBezTo>
                  <a:cubicBezTo>
                    <a:pt x="12" y="9"/>
                    <a:pt x="18" y="8"/>
                    <a:pt x="24" y="8"/>
                  </a:cubicBezTo>
                  <a:cubicBezTo>
                    <a:pt x="31" y="8"/>
                    <a:pt x="38" y="8"/>
                    <a:pt x="45" y="7"/>
                  </a:cubicBezTo>
                  <a:cubicBezTo>
                    <a:pt x="51" y="6"/>
                    <a:pt x="57" y="6"/>
                    <a:pt x="63" y="4"/>
                  </a:cubicBezTo>
                  <a:cubicBezTo>
                    <a:pt x="50" y="4"/>
                    <a:pt x="37" y="7"/>
                    <a:pt x="24" y="8"/>
                  </a:cubicBezTo>
                  <a:cubicBezTo>
                    <a:pt x="18" y="9"/>
                    <a:pt x="7" y="8"/>
                    <a:pt x="6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Freeform 1626">
              <a:extLst>
                <a:ext uri="{FF2B5EF4-FFF2-40B4-BE49-F238E27FC236}">
                  <a16:creationId xmlns:a16="http://schemas.microsoft.com/office/drawing/2014/main" id="{BB3366C1-D594-4425-86E8-D2526C2E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3512"/>
              <a:ext cx="37" cy="20"/>
            </a:xfrm>
            <a:custGeom>
              <a:avLst/>
              <a:gdLst>
                <a:gd name="T0" fmla="*/ 0 w 30"/>
                <a:gd name="T1" fmla="*/ 5 h 15"/>
                <a:gd name="T2" fmla="*/ 11 w 30"/>
                <a:gd name="T3" fmla="*/ 1 h 15"/>
                <a:gd name="T4" fmla="*/ 28 w 30"/>
                <a:gd name="T5" fmla="*/ 7 h 15"/>
                <a:gd name="T6" fmla="*/ 57 w 30"/>
                <a:gd name="T7" fmla="*/ 36 h 15"/>
                <a:gd name="T8" fmla="*/ 41 w 30"/>
                <a:gd name="T9" fmla="*/ 23 h 15"/>
                <a:gd name="T10" fmla="*/ 26 w 30"/>
                <a:gd name="T11" fmla="*/ 12 h 15"/>
                <a:gd name="T12" fmla="*/ 0 w 30"/>
                <a:gd name="T13" fmla="*/ 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5">
                  <a:moveTo>
                    <a:pt x="0" y="2"/>
                  </a:moveTo>
                  <a:cubicBezTo>
                    <a:pt x="1" y="1"/>
                    <a:pt x="4" y="0"/>
                    <a:pt x="6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20" y="6"/>
                    <a:pt x="26" y="10"/>
                    <a:pt x="30" y="15"/>
                  </a:cubicBezTo>
                  <a:cubicBezTo>
                    <a:pt x="27" y="15"/>
                    <a:pt x="24" y="12"/>
                    <a:pt x="22" y="10"/>
                  </a:cubicBezTo>
                  <a:cubicBezTo>
                    <a:pt x="19" y="8"/>
                    <a:pt x="17" y="6"/>
                    <a:pt x="14" y="5"/>
                  </a:cubicBezTo>
                  <a:cubicBezTo>
                    <a:pt x="10" y="4"/>
                    <a:pt x="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Freeform 1627">
              <a:extLst>
                <a:ext uri="{FF2B5EF4-FFF2-40B4-BE49-F238E27FC236}">
                  <a16:creationId xmlns:a16="http://schemas.microsoft.com/office/drawing/2014/main" id="{1BBC4533-7BD3-4929-BE48-DEAF95449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620"/>
              <a:ext cx="61" cy="39"/>
            </a:xfrm>
            <a:custGeom>
              <a:avLst/>
              <a:gdLst>
                <a:gd name="T0" fmla="*/ 85 w 48"/>
                <a:gd name="T1" fmla="*/ 70 h 29"/>
                <a:gd name="T2" fmla="*/ 97 w 48"/>
                <a:gd name="T3" fmla="*/ 69 h 29"/>
                <a:gd name="T4" fmla="*/ 94 w 48"/>
                <a:gd name="T5" fmla="*/ 58 h 29"/>
                <a:gd name="T6" fmla="*/ 74 w 48"/>
                <a:gd name="T7" fmla="*/ 43 h 29"/>
                <a:gd name="T8" fmla="*/ 23 w 48"/>
                <a:gd name="T9" fmla="*/ 12 h 29"/>
                <a:gd name="T10" fmla="*/ 0 w 48"/>
                <a:gd name="T11" fmla="*/ 0 h 29"/>
                <a:gd name="T12" fmla="*/ 13 w 48"/>
                <a:gd name="T13" fmla="*/ 7 h 29"/>
                <a:gd name="T14" fmla="*/ 23 w 48"/>
                <a:gd name="T15" fmla="*/ 16 h 29"/>
                <a:gd name="T16" fmla="*/ 53 w 48"/>
                <a:gd name="T17" fmla="*/ 36 h 29"/>
                <a:gd name="T18" fmla="*/ 78 w 48"/>
                <a:gd name="T19" fmla="*/ 56 h 29"/>
                <a:gd name="T20" fmla="*/ 84 w 48"/>
                <a:gd name="T21" fmla="*/ 7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2" y="29"/>
                  </a:moveTo>
                  <a:cubicBezTo>
                    <a:pt x="43" y="29"/>
                    <a:pt x="45" y="29"/>
                    <a:pt x="47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4" y="21"/>
                    <a:pt x="40" y="20"/>
                    <a:pt x="36" y="18"/>
                  </a:cubicBezTo>
                  <a:cubicBezTo>
                    <a:pt x="28" y="14"/>
                    <a:pt x="20" y="9"/>
                    <a:pt x="11" y="5"/>
                  </a:cubicBezTo>
                  <a:cubicBezTo>
                    <a:pt x="8" y="4"/>
                    <a:pt x="4" y="1"/>
                    <a:pt x="0" y="0"/>
                  </a:cubicBezTo>
                  <a:cubicBezTo>
                    <a:pt x="2" y="0"/>
                    <a:pt x="5" y="2"/>
                    <a:pt x="6" y="3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6" y="9"/>
                    <a:pt x="21" y="12"/>
                    <a:pt x="26" y="15"/>
                  </a:cubicBezTo>
                  <a:cubicBezTo>
                    <a:pt x="30" y="17"/>
                    <a:pt x="34" y="20"/>
                    <a:pt x="38" y="23"/>
                  </a:cubicBezTo>
                  <a:cubicBezTo>
                    <a:pt x="39" y="24"/>
                    <a:pt x="42" y="27"/>
                    <a:pt x="41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70" name="Group 1628">
            <a:extLst>
              <a:ext uri="{FF2B5EF4-FFF2-40B4-BE49-F238E27FC236}">
                <a16:creationId xmlns:a16="http://schemas.microsoft.com/office/drawing/2014/main" id="{83BA6F17-0702-4776-9CD1-E77A6970000B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5943600"/>
            <a:ext cx="269875" cy="296863"/>
            <a:chOff x="1334" y="3496"/>
            <a:chExt cx="221" cy="243"/>
          </a:xfrm>
        </p:grpSpPr>
        <p:sp>
          <p:nvSpPr>
            <p:cNvPr id="66582" name="Freeform 1629">
              <a:extLst>
                <a:ext uri="{FF2B5EF4-FFF2-40B4-BE49-F238E27FC236}">
                  <a16:creationId xmlns:a16="http://schemas.microsoft.com/office/drawing/2014/main" id="{D6F0C462-522E-4FEC-A562-A150ED6CE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3496"/>
              <a:ext cx="221" cy="243"/>
            </a:xfrm>
            <a:custGeom>
              <a:avLst/>
              <a:gdLst>
                <a:gd name="T0" fmla="*/ 94 w 177"/>
                <a:gd name="T1" fmla="*/ 184 h 182"/>
                <a:gd name="T2" fmla="*/ 86 w 177"/>
                <a:gd name="T3" fmla="*/ 208 h 182"/>
                <a:gd name="T4" fmla="*/ 50 w 177"/>
                <a:gd name="T5" fmla="*/ 271 h 182"/>
                <a:gd name="T6" fmla="*/ 24 w 177"/>
                <a:gd name="T7" fmla="*/ 393 h 182"/>
                <a:gd name="T8" fmla="*/ 71 w 177"/>
                <a:gd name="T9" fmla="*/ 378 h 182"/>
                <a:gd name="T10" fmla="*/ 74 w 177"/>
                <a:gd name="T11" fmla="*/ 377 h 182"/>
                <a:gd name="T12" fmla="*/ 96 w 177"/>
                <a:gd name="T13" fmla="*/ 426 h 182"/>
                <a:gd name="T14" fmla="*/ 236 w 177"/>
                <a:gd name="T15" fmla="*/ 278 h 182"/>
                <a:gd name="T16" fmla="*/ 287 w 177"/>
                <a:gd name="T17" fmla="*/ 232 h 182"/>
                <a:gd name="T18" fmla="*/ 338 w 177"/>
                <a:gd name="T19" fmla="*/ 155 h 182"/>
                <a:gd name="T20" fmla="*/ 265 w 177"/>
                <a:gd name="T21" fmla="*/ 176 h 182"/>
                <a:gd name="T22" fmla="*/ 237 w 177"/>
                <a:gd name="T23" fmla="*/ 21 h 182"/>
                <a:gd name="T24" fmla="*/ 94 w 177"/>
                <a:gd name="T25" fmla="*/ 184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182">
                  <a:moveTo>
                    <a:pt x="48" y="77"/>
                  </a:moveTo>
                  <a:cubicBezTo>
                    <a:pt x="46" y="81"/>
                    <a:pt x="45" y="85"/>
                    <a:pt x="44" y="88"/>
                  </a:cubicBezTo>
                  <a:cubicBezTo>
                    <a:pt x="36" y="97"/>
                    <a:pt x="30" y="108"/>
                    <a:pt x="26" y="114"/>
                  </a:cubicBezTo>
                  <a:cubicBezTo>
                    <a:pt x="21" y="121"/>
                    <a:pt x="0" y="157"/>
                    <a:pt x="12" y="165"/>
                  </a:cubicBezTo>
                  <a:cubicBezTo>
                    <a:pt x="17" y="169"/>
                    <a:pt x="32" y="161"/>
                    <a:pt x="37" y="159"/>
                  </a:cubicBezTo>
                  <a:cubicBezTo>
                    <a:pt x="37" y="158"/>
                    <a:pt x="38" y="158"/>
                    <a:pt x="38" y="158"/>
                  </a:cubicBezTo>
                  <a:cubicBezTo>
                    <a:pt x="41" y="170"/>
                    <a:pt x="45" y="177"/>
                    <a:pt x="50" y="179"/>
                  </a:cubicBezTo>
                  <a:cubicBezTo>
                    <a:pt x="64" y="182"/>
                    <a:pt x="100" y="159"/>
                    <a:pt x="121" y="117"/>
                  </a:cubicBezTo>
                  <a:cubicBezTo>
                    <a:pt x="130" y="110"/>
                    <a:pt x="139" y="104"/>
                    <a:pt x="147" y="97"/>
                  </a:cubicBezTo>
                  <a:cubicBezTo>
                    <a:pt x="151" y="93"/>
                    <a:pt x="177" y="72"/>
                    <a:pt x="174" y="65"/>
                  </a:cubicBezTo>
                  <a:cubicBezTo>
                    <a:pt x="171" y="55"/>
                    <a:pt x="152" y="64"/>
                    <a:pt x="136" y="74"/>
                  </a:cubicBezTo>
                  <a:cubicBezTo>
                    <a:pt x="143" y="42"/>
                    <a:pt x="138" y="15"/>
                    <a:pt x="122" y="9"/>
                  </a:cubicBezTo>
                  <a:cubicBezTo>
                    <a:pt x="101" y="0"/>
                    <a:pt x="68" y="30"/>
                    <a:pt x="48" y="77"/>
                  </a:cubicBezTo>
                  <a:close/>
                </a:path>
              </a:pathLst>
            </a:custGeom>
            <a:solidFill>
              <a:srgbClr val="D2EBF3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Freeform 1630">
              <a:extLst>
                <a:ext uri="{FF2B5EF4-FFF2-40B4-BE49-F238E27FC236}">
                  <a16:creationId xmlns:a16="http://schemas.microsoft.com/office/drawing/2014/main" id="{19541241-403D-46C9-9A0E-8916F8DC7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3596"/>
              <a:ext cx="24" cy="17"/>
            </a:xfrm>
            <a:custGeom>
              <a:avLst/>
              <a:gdLst>
                <a:gd name="T0" fmla="*/ 38 w 19"/>
                <a:gd name="T1" fmla="*/ 0 h 13"/>
                <a:gd name="T2" fmla="*/ 0 w 19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3" y="3"/>
                    <a:pt x="5" y="8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1631">
              <a:extLst>
                <a:ext uri="{FF2B5EF4-FFF2-40B4-BE49-F238E27FC236}">
                  <a16:creationId xmlns:a16="http://schemas.microsoft.com/office/drawing/2014/main" id="{3FFDD2BE-266A-4D41-B184-60B6C74B9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3684"/>
              <a:ext cx="31" cy="24"/>
            </a:xfrm>
            <a:custGeom>
              <a:avLst/>
              <a:gdLst>
                <a:gd name="T0" fmla="*/ 0 w 25"/>
                <a:gd name="T1" fmla="*/ 43 h 18"/>
                <a:gd name="T2" fmla="*/ 47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18"/>
                  </a:moveTo>
                  <a:cubicBezTo>
                    <a:pt x="9" y="13"/>
                    <a:pt x="17" y="6"/>
                    <a:pt x="2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1632">
              <a:extLst>
                <a:ext uri="{FF2B5EF4-FFF2-40B4-BE49-F238E27FC236}">
                  <a16:creationId xmlns:a16="http://schemas.microsoft.com/office/drawing/2014/main" id="{A9D0B083-5E14-4386-8E0F-6B7BAFDC6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3501"/>
              <a:ext cx="55" cy="107"/>
            </a:xfrm>
            <a:custGeom>
              <a:avLst/>
              <a:gdLst>
                <a:gd name="T0" fmla="*/ 45 w 44"/>
                <a:gd name="T1" fmla="*/ 191 h 80"/>
                <a:gd name="T2" fmla="*/ 79 w 44"/>
                <a:gd name="T3" fmla="*/ 154 h 80"/>
                <a:gd name="T4" fmla="*/ 85 w 44"/>
                <a:gd name="T5" fmla="*/ 91 h 80"/>
                <a:gd name="T6" fmla="*/ 20 w 44"/>
                <a:gd name="T7" fmla="*/ 27 h 80"/>
                <a:gd name="T8" fmla="*/ 0 w 44"/>
                <a:gd name="T9" fmla="*/ 44 h 80"/>
                <a:gd name="T10" fmla="*/ 68 w 44"/>
                <a:gd name="T11" fmla="*/ 96 h 80"/>
                <a:gd name="T12" fmla="*/ 45 w 44"/>
                <a:gd name="T13" fmla="*/ 186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80">
                  <a:moveTo>
                    <a:pt x="23" y="80"/>
                  </a:moveTo>
                  <a:cubicBezTo>
                    <a:pt x="26" y="72"/>
                    <a:pt x="37" y="72"/>
                    <a:pt x="40" y="64"/>
                  </a:cubicBezTo>
                  <a:cubicBezTo>
                    <a:pt x="43" y="56"/>
                    <a:pt x="44" y="46"/>
                    <a:pt x="43" y="38"/>
                  </a:cubicBezTo>
                  <a:cubicBezTo>
                    <a:pt x="42" y="19"/>
                    <a:pt x="31" y="0"/>
                    <a:pt x="10" y="11"/>
                  </a:cubicBezTo>
                  <a:cubicBezTo>
                    <a:pt x="6" y="13"/>
                    <a:pt x="3" y="16"/>
                    <a:pt x="0" y="19"/>
                  </a:cubicBezTo>
                  <a:cubicBezTo>
                    <a:pt x="15" y="11"/>
                    <a:pt x="32" y="22"/>
                    <a:pt x="34" y="40"/>
                  </a:cubicBezTo>
                  <a:cubicBezTo>
                    <a:pt x="35" y="53"/>
                    <a:pt x="27" y="67"/>
                    <a:pt x="23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1633">
              <a:extLst>
                <a:ext uri="{FF2B5EF4-FFF2-40B4-BE49-F238E27FC236}">
                  <a16:creationId xmlns:a16="http://schemas.microsoft.com/office/drawing/2014/main" id="{23D97140-0095-4B46-9FF3-0163FF1B7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3571"/>
              <a:ext cx="35" cy="52"/>
            </a:xfrm>
            <a:custGeom>
              <a:avLst/>
              <a:gdLst>
                <a:gd name="T0" fmla="*/ 0 w 28"/>
                <a:gd name="T1" fmla="*/ 92 h 39"/>
                <a:gd name="T2" fmla="*/ 31 w 28"/>
                <a:gd name="T3" fmla="*/ 59 h 39"/>
                <a:gd name="T4" fmla="*/ 49 w 28"/>
                <a:gd name="T5" fmla="*/ 31 h 39"/>
                <a:gd name="T6" fmla="*/ 5 w 28"/>
                <a:gd name="T7" fmla="*/ 41 h 39"/>
                <a:gd name="T8" fmla="*/ 16 w 28"/>
                <a:gd name="T9" fmla="*/ 63 h 39"/>
                <a:gd name="T10" fmla="*/ 0 w 28"/>
                <a:gd name="T11" fmla="*/ 9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9">
                  <a:moveTo>
                    <a:pt x="0" y="39"/>
                  </a:moveTo>
                  <a:cubicBezTo>
                    <a:pt x="5" y="36"/>
                    <a:pt x="11" y="30"/>
                    <a:pt x="16" y="25"/>
                  </a:cubicBezTo>
                  <a:cubicBezTo>
                    <a:pt x="18" y="23"/>
                    <a:pt x="25" y="16"/>
                    <a:pt x="25" y="13"/>
                  </a:cubicBezTo>
                  <a:cubicBezTo>
                    <a:pt x="28" y="0"/>
                    <a:pt x="5" y="15"/>
                    <a:pt x="2" y="17"/>
                  </a:cubicBezTo>
                  <a:cubicBezTo>
                    <a:pt x="10" y="13"/>
                    <a:pt x="11" y="19"/>
                    <a:pt x="8" y="26"/>
                  </a:cubicBezTo>
                  <a:cubicBezTo>
                    <a:pt x="6" y="31"/>
                    <a:pt x="2" y="34"/>
                    <a:pt x="0" y="3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Freeform 1634">
              <a:extLst>
                <a:ext uri="{FF2B5EF4-FFF2-40B4-BE49-F238E27FC236}">
                  <a16:creationId xmlns:a16="http://schemas.microsoft.com/office/drawing/2014/main" id="{9239560C-06B6-43C9-8A96-DB4C25B3E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3512"/>
              <a:ext cx="29" cy="76"/>
            </a:xfrm>
            <a:custGeom>
              <a:avLst/>
              <a:gdLst>
                <a:gd name="T0" fmla="*/ 33 w 23"/>
                <a:gd name="T1" fmla="*/ 135 h 57"/>
                <a:gd name="T2" fmla="*/ 38 w 23"/>
                <a:gd name="T3" fmla="*/ 48 h 57"/>
                <a:gd name="T4" fmla="*/ 0 w 23"/>
                <a:gd name="T5" fmla="*/ 15 h 57"/>
                <a:gd name="T6" fmla="*/ 37 w 23"/>
                <a:gd name="T7" fmla="*/ 76 h 57"/>
                <a:gd name="T8" fmla="*/ 37 w 23"/>
                <a:gd name="T9" fmla="*/ 12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17" y="57"/>
                  </a:moveTo>
                  <a:cubicBezTo>
                    <a:pt x="21" y="47"/>
                    <a:pt x="23" y="30"/>
                    <a:pt x="19" y="20"/>
                  </a:cubicBezTo>
                  <a:cubicBezTo>
                    <a:pt x="17" y="15"/>
                    <a:pt x="8" y="0"/>
                    <a:pt x="0" y="6"/>
                  </a:cubicBezTo>
                  <a:cubicBezTo>
                    <a:pt x="13" y="8"/>
                    <a:pt x="17" y="21"/>
                    <a:pt x="18" y="32"/>
                  </a:cubicBezTo>
                  <a:cubicBezTo>
                    <a:pt x="19" y="38"/>
                    <a:pt x="21" y="50"/>
                    <a:pt x="18" y="5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Freeform 1635">
              <a:extLst>
                <a:ext uri="{FF2B5EF4-FFF2-40B4-BE49-F238E27FC236}">
                  <a16:creationId xmlns:a16="http://schemas.microsoft.com/office/drawing/2014/main" id="{37FF6EEC-96E6-40F8-AD1B-480A9ABB2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581"/>
              <a:ext cx="15" cy="22"/>
            </a:xfrm>
            <a:custGeom>
              <a:avLst/>
              <a:gdLst>
                <a:gd name="T0" fmla="*/ 5 w 12"/>
                <a:gd name="T1" fmla="*/ 41 h 16"/>
                <a:gd name="T2" fmla="*/ 20 w 12"/>
                <a:gd name="T3" fmla="*/ 8 h 16"/>
                <a:gd name="T4" fmla="*/ 0 w 12"/>
                <a:gd name="T5" fmla="*/ 11 h 16"/>
                <a:gd name="T6" fmla="*/ 13 w 12"/>
                <a:gd name="T7" fmla="*/ 8 h 16"/>
                <a:gd name="T8" fmla="*/ 6 w 12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2" y="16"/>
                  </a:moveTo>
                  <a:cubicBezTo>
                    <a:pt x="3" y="12"/>
                    <a:pt x="12" y="7"/>
                    <a:pt x="10" y="3"/>
                  </a:cubicBezTo>
                  <a:cubicBezTo>
                    <a:pt x="8" y="0"/>
                    <a:pt x="2" y="3"/>
                    <a:pt x="0" y="4"/>
                  </a:cubicBezTo>
                  <a:cubicBezTo>
                    <a:pt x="2" y="4"/>
                    <a:pt x="4" y="3"/>
                    <a:pt x="6" y="3"/>
                  </a:cubicBezTo>
                  <a:cubicBezTo>
                    <a:pt x="7" y="6"/>
                    <a:pt x="5" y="10"/>
                    <a:pt x="3" y="1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1636">
              <a:extLst>
                <a:ext uri="{FF2B5EF4-FFF2-40B4-BE49-F238E27FC236}">
                  <a16:creationId xmlns:a16="http://schemas.microsoft.com/office/drawing/2014/main" id="{FD4D3174-CFC7-462F-9759-B52AA44D3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3627"/>
              <a:ext cx="40" cy="86"/>
            </a:xfrm>
            <a:custGeom>
              <a:avLst/>
              <a:gdLst>
                <a:gd name="T0" fmla="*/ 41 w 32"/>
                <a:gd name="T1" fmla="*/ 139 h 65"/>
                <a:gd name="T2" fmla="*/ 10 w 32"/>
                <a:gd name="T3" fmla="*/ 142 h 65"/>
                <a:gd name="T4" fmla="*/ 14 w 32"/>
                <a:gd name="T5" fmla="*/ 99 h 65"/>
                <a:gd name="T6" fmla="*/ 36 w 32"/>
                <a:gd name="T7" fmla="*/ 49 h 65"/>
                <a:gd name="T8" fmla="*/ 63 w 32"/>
                <a:gd name="T9" fmla="*/ 0 h 65"/>
                <a:gd name="T10" fmla="*/ 49 w 32"/>
                <a:gd name="T11" fmla="*/ 38 h 65"/>
                <a:gd name="T12" fmla="*/ 30 w 32"/>
                <a:gd name="T13" fmla="*/ 86 h 65"/>
                <a:gd name="T14" fmla="*/ 38 w 32"/>
                <a:gd name="T15" fmla="*/ 139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5">
                  <a:moveTo>
                    <a:pt x="21" y="60"/>
                  </a:moveTo>
                  <a:cubicBezTo>
                    <a:pt x="17" y="62"/>
                    <a:pt x="9" y="65"/>
                    <a:pt x="5" y="61"/>
                  </a:cubicBezTo>
                  <a:cubicBezTo>
                    <a:pt x="0" y="56"/>
                    <a:pt x="4" y="48"/>
                    <a:pt x="7" y="43"/>
                  </a:cubicBezTo>
                  <a:cubicBezTo>
                    <a:pt x="10" y="35"/>
                    <a:pt x="14" y="28"/>
                    <a:pt x="18" y="21"/>
                  </a:cubicBezTo>
                  <a:cubicBezTo>
                    <a:pt x="22" y="14"/>
                    <a:pt x="27" y="6"/>
                    <a:pt x="32" y="0"/>
                  </a:cubicBezTo>
                  <a:cubicBezTo>
                    <a:pt x="32" y="5"/>
                    <a:pt x="27" y="12"/>
                    <a:pt x="25" y="17"/>
                  </a:cubicBezTo>
                  <a:cubicBezTo>
                    <a:pt x="22" y="24"/>
                    <a:pt x="18" y="31"/>
                    <a:pt x="15" y="37"/>
                  </a:cubicBezTo>
                  <a:cubicBezTo>
                    <a:pt x="13" y="42"/>
                    <a:pt x="6" y="63"/>
                    <a:pt x="19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1637">
              <a:extLst>
                <a:ext uri="{FF2B5EF4-FFF2-40B4-BE49-F238E27FC236}">
                  <a16:creationId xmlns:a16="http://schemas.microsoft.com/office/drawing/2014/main" id="{F5E03841-B460-4E77-8334-49F5C524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3685"/>
              <a:ext cx="69" cy="44"/>
            </a:xfrm>
            <a:custGeom>
              <a:avLst/>
              <a:gdLst>
                <a:gd name="T0" fmla="*/ 0 w 55"/>
                <a:gd name="T1" fmla="*/ 37 h 33"/>
                <a:gd name="T2" fmla="*/ 13 w 55"/>
                <a:gd name="T3" fmla="*/ 69 h 33"/>
                <a:gd name="T4" fmla="*/ 36 w 55"/>
                <a:gd name="T5" fmla="*/ 71 h 33"/>
                <a:gd name="T6" fmla="*/ 73 w 55"/>
                <a:gd name="T7" fmla="*/ 44 h 33"/>
                <a:gd name="T8" fmla="*/ 109 w 55"/>
                <a:gd name="T9" fmla="*/ 0 h 33"/>
                <a:gd name="T10" fmla="*/ 39 w 55"/>
                <a:gd name="T11" fmla="*/ 59 h 33"/>
                <a:gd name="T12" fmla="*/ 1 w 55"/>
                <a:gd name="T13" fmla="*/ 4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3">
                  <a:moveTo>
                    <a:pt x="0" y="16"/>
                  </a:moveTo>
                  <a:cubicBezTo>
                    <a:pt x="1" y="21"/>
                    <a:pt x="3" y="26"/>
                    <a:pt x="6" y="29"/>
                  </a:cubicBezTo>
                  <a:cubicBezTo>
                    <a:pt x="9" y="33"/>
                    <a:pt x="14" y="32"/>
                    <a:pt x="18" y="30"/>
                  </a:cubicBezTo>
                  <a:cubicBezTo>
                    <a:pt x="25" y="27"/>
                    <a:pt x="31" y="23"/>
                    <a:pt x="37" y="19"/>
                  </a:cubicBezTo>
                  <a:cubicBezTo>
                    <a:pt x="44" y="13"/>
                    <a:pt x="49" y="6"/>
                    <a:pt x="55" y="0"/>
                  </a:cubicBezTo>
                  <a:cubicBezTo>
                    <a:pt x="46" y="10"/>
                    <a:pt x="35" y="22"/>
                    <a:pt x="20" y="25"/>
                  </a:cubicBezTo>
                  <a:cubicBezTo>
                    <a:pt x="15" y="26"/>
                    <a:pt x="1" y="24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71" name="Group 1638">
            <a:extLst>
              <a:ext uri="{FF2B5EF4-FFF2-40B4-BE49-F238E27FC236}">
                <a16:creationId xmlns:a16="http://schemas.microsoft.com/office/drawing/2014/main" id="{5F5C3C2A-59A4-4E76-9794-F17D6F39C5D1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6096000"/>
            <a:ext cx="287338" cy="239713"/>
            <a:chOff x="1103" y="3737"/>
            <a:chExt cx="235" cy="196"/>
          </a:xfrm>
        </p:grpSpPr>
        <p:sp>
          <p:nvSpPr>
            <p:cNvPr id="66572" name="Freeform 1639">
              <a:extLst>
                <a:ext uri="{FF2B5EF4-FFF2-40B4-BE49-F238E27FC236}">
                  <a16:creationId xmlns:a16="http://schemas.microsoft.com/office/drawing/2014/main" id="{16ED3887-F1B4-459F-879B-F3DDE1F0B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3737"/>
              <a:ext cx="235" cy="196"/>
            </a:xfrm>
            <a:custGeom>
              <a:avLst/>
              <a:gdLst>
                <a:gd name="T0" fmla="*/ 313 w 188"/>
                <a:gd name="T1" fmla="*/ 59 h 147"/>
                <a:gd name="T2" fmla="*/ 263 w 188"/>
                <a:gd name="T3" fmla="*/ 119 h 147"/>
                <a:gd name="T4" fmla="*/ 249 w 188"/>
                <a:gd name="T5" fmla="*/ 127 h 147"/>
                <a:gd name="T6" fmla="*/ 189 w 188"/>
                <a:gd name="T7" fmla="*/ 28 h 147"/>
                <a:gd name="T8" fmla="*/ 116 w 188"/>
                <a:gd name="T9" fmla="*/ 107 h 147"/>
                <a:gd name="T10" fmla="*/ 108 w 188"/>
                <a:gd name="T11" fmla="*/ 113 h 147"/>
                <a:gd name="T12" fmla="*/ 61 w 188"/>
                <a:gd name="T13" fmla="*/ 169 h 147"/>
                <a:gd name="T14" fmla="*/ 6 w 188"/>
                <a:gd name="T15" fmla="*/ 249 h 147"/>
                <a:gd name="T16" fmla="*/ 51 w 188"/>
                <a:gd name="T17" fmla="*/ 235 h 147"/>
                <a:gd name="T18" fmla="*/ 49 w 188"/>
                <a:gd name="T19" fmla="*/ 279 h 147"/>
                <a:gd name="T20" fmla="*/ 189 w 188"/>
                <a:gd name="T21" fmla="*/ 315 h 147"/>
                <a:gd name="T22" fmla="*/ 263 w 188"/>
                <a:gd name="T23" fmla="*/ 213 h 147"/>
                <a:gd name="T24" fmla="*/ 275 w 188"/>
                <a:gd name="T25" fmla="*/ 197 h 147"/>
                <a:gd name="T26" fmla="*/ 304 w 188"/>
                <a:gd name="T27" fmla="*/ 148 h 147"/>
                <a:gd name="T28" fmla="*/ 341 w 188"/>
                <a:gd name="T29" fmla="*/ 76 h 147"/>
                <a:gd name="T30" fmla="*/ 361 w 188"/>
                <a:gd name="T31" fmla="*/ 23 h 147"/>
                <a:gd name="T32" fmla="*/ 313 w 188"/>
                <a:gd name="T33" fmla="*/ 59 h 1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8" h="147">
                  <a:moveTo>
                    <a:pt x="160" y="25"/>
                  </a:moveTo>
                  <a:cubicBezTo>
                    <a:pt x="153" y="34"/>
                    <a:pt x="143" y="44"/>
                    <a:pt x="134" y="50"/>
                  </a:cubicBezTo>
                  <a:cubicBezTo>
                    <a:pt x="131" y="51"/>
                    <a:pt x="129" y="52"/>
                    <a:pt x="127" y="53"/>
                  </a:cubicBezTo>
                  <a:cubicBezTo>
                    <a:pt x="122" y="30"/>
                    <a:pt x="121" y="1"/>
                    <a:pt x="97" y="12"/>
                  </a:cubicBezTo>
                  <a:cubicBezTo>
                    <a:pt x="86" y="17"/>
                    <a:pt x="72" y="30"/>
                    <a:pt x="59" y="45"/>
                  </a:cubicBezTo>
                  <a:cubicBezTo>
                    <a:pt x="58" y="46"/>
                    <a:pt x="56" y="47"/>
                    <a:pt x="55" y="48"/>
                  </a:cubicBezTo>
                  <a:cubicBezTo>
                    <a:pt x="47" y="55"/>
                    <a:pt x="39" y="63"/>
                    <a:pt x="31" y="71"/>
                  </a:cubicBezTo>
                  <a:cubicBezTo>
                    <a:pt x="24" y="77"/>
                    <a:pt x="0" y="94"/>
                    <a:pt x="3" y="105"/>
                  </a:cubicBezTo>
                  <a:cubicBezTo>
                    <a:pt x="10" y="104"/>
                    <a:pt x="18" y="102"/>
                    <a:pt x="26" y="99"/>
                  </a:cubicBezTo>
                  <a:cubicBezTo>
                    <a:pt x="23" y="107"/>
                    <a:pt x="23" y="113"/>
                    <a:pt x="25" y="118"/>
                  </a:cubicBezTo>
                  <a:cubicBezTo>
                    <a:pt x="35" y="140"/>
                    <a:pt x="67" y="147"/>
                    <a:pt x="97" y="133"/>
                  </a:cubicBezTo>
                  <a:cubicBezTo>
                    <a:pt x="117" y="124"/>
                    <a:pt x="131" y="107"/>
                    <a:pt x="134" y="90"/>
                  </a:cubicBezTo>
                  <a:cubicBezTo>
                    <a:pt x="137" y="87"/>
                    <a:pt x="139" y="85"/>
                    <a:pt x="141" y="83"/>
                  </a:cubicBezTo>
                  <a:cubicBezTo>
                    <a:pt x="147" y="77"/>
                    <a:pt x="150" y="69"/>
                    <a:pt x="155" y="62"/>
                  </a:cubicBezTo>
                  <a:cubicBezTo>
                    <a:pt x="161" y="52"/>
                    <a:pt x="168" y="42"/>
                    <a:pt x="174" y="32"/>
                  </a:cubicBezTo>
                  <a:cubicBezTo>
                    <a:pt x="177" y="29"/>
                    <a:pt x="188" y="15"/>
                    <a:pt x="185" y="10"/>
                  </a:cubicBezTo>
                  <a:cubicBezTo>
                    <a:pt x="179" y="0"/>
                    <a:pt x="163" y="21"/>
                    <a:pt x="160" y="25"/>
                  </a:cubicBezTo>
                  <a:close/>
                </a:path>
              </a:pathLst>
            </a:custGeom>
            <a:solidFill>
              <a:srgbClr val="D2EBF3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1640">
              <a:extLst>
                <a:ext uri="{FF2B5EF4-FFF2-40B4-BE49-F238E27FC236}">
                  <a16:creationId xmlns:a16="http://schemas.microsoft.com/office/drawing/2014/main" id="{B2AAAFEE-1C2A-4F6F-AA81-4DC991650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3849"/>
              <a:ext cx="35" cy="19"/>
            </a:xfrm>
            <a:custGeom>
              <a:avLst/>
              <a:gdLst>
                <a:gd name="T0" fmla="*/ 0 w 28"/>
                <a:gd name="T1" fmla="*/ 35 h 14"/>
                <a:gd name="T2" fmla="*/ 55 w 2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14"/>
                  </a:moveTo>
                  <a:cubicBezTo>
                    <a:pt x="8" y="14"/>
                    <a:pt x="23" y="5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1641">
              <a:extLst>
                <a:ext uri="{FF2B5EF4-FFF2-40B4-BE49-F238E27FC236}">
                  <a16:creationId xmlns:a16="http://schemas.microsoft.com/office/drawing/2014/main" id="{98A17BB7-9AE9-4E4B-AD02-E969784DF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3855"/>
              <a:ext cx="26" cy="16"/>
            </a:xfrm>
            <a:custGeom>
              <a:avLst/>
              <a:gdLst>
                <a:gd name="T0" fmla="*/ 40 w 21"/>
                <a:gd name="T1" fmla="*/ 0 h 12"/>
                <a:gd name="T2" fmla="*/ 0 w 21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5" y="2"/>
                    <a:pt x="3" y="5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1642">
              <a:extLst>
                <a:ext uri="{FF2B5EF4-FFF2-40B4-BE49-F238E27FC236}">
                  <a16:creationId xmlns:a16="http://schemas.microsoft.com/office/drawing/2014/main" id="{D2BDADD3-0EE7-4257-9D6C-6014C0D23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856"/>
              <a:ext cx="126" cy="63"/>
            </a:xfrm>
            <a:custGeom>
              <a:avLst/>
              <a:gdLst>
                <a:gd name="T0" fmla="*/ 0 w 101"/>
                <a:gd name="T1" fmla="*/ 52 h 47"/>
                <a:gd name="T2" fmla="*/ 37 w 101"/>
                <a:gd name="T3" fmla="*/ 106 h 47"/>
                <a:gd name="T4" fmla="*/ 87 w 101"/>
                <a:gd name="T5" fmla="*/ 111 h 47"/>
                <a:gd name="T6" fmla="*/ 166 w 101"/>
                <a:gd name="T7" fmla="*/ 68 h 47"/>
                <a:gd name="T8" fmla="*/ 193 w 101"/>
                <a:gd name="T9" fmla="*/ 28 h 47"/>
                <a:gd name="T10" fmla="*/ 165 w 101"/>
                <a:gd name="T11" fmla="*/ 38 h 47"/>
                <a:gd name="T12" fmla="*/ 77 w 101"/>
                <a:gd name="T13" fmla="*/ 78 h 47"/>
                <a:gd name="T14" fmla="*/ 34 w 101"/>
                <a:gd name="T15" fmla="*/ 75 h 47"/>
                <a:gd name="T16" fmla="*/ 2 w 101"/>
                <a:gd name="T17" fmla="*/ 56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7">
                  <a:moveTo>
                    <a:pt x="0" y="22"/>
                  </a:moveTo>
                  <a:cubicBezTo>
                    <a:pt x="4" y="31"/>
                    <a:pt x="9" y="40"/>
                    <a:pt x="19" y="44"/>
                  </a:cubicBezTo>
                  <a:cubicBezTo>
                    <a:pt x="27" y="47"/>
                    <a:pt x="37" y="47"/>
                    <a:pt x="45" y="46"/>
                  </a:cubicBezTo>
                  <a:cubicBezTo>
                    <a:pt x="61" y="45"/>
                    <a:pt x="75" y="40"/>
                    <a:pt x="86" y="28"/>
                  </a:cubicBezTo>
                  <a:cubicBezTo>
                    <a:pt x="90" y="23"/>
                    <a:pt x="98" y="18"/>
                    <a:pt x="99" y="12"/>
                  </a:cubicBezTo>
                  <a:cubicBezTo>
                    <a:pt x="101" y="0"/>
                    <a:pt x="89" y="14"/>
                    <a:pt x="85" y="16"/>
                  </a:cubicBezTo>
                  <a:cubicBezTo>
                    <a:pt x="71" y="24"/>
                    <a:pt x="57" y="31"/>
                    <a:pt x="40" y="32"/>
                  </a:cubicBezTo>
                  <a:cubicBezTo>
                    <a:pt x="33" y="33"/>
                    <a:pt x="25" y="33"/>
                    <a:pt x="18" y="31"/>
                  </a:cubicBezTo>
                  <a:cubicBezTo>
                    <a:pt x="13" y="29"/>
                    <a:pt x="5" y="27"/>
                    <a:pt x="2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1643">
              <a:extLst>
                <a:ext uri="{FF2B5EF4-FFF2-40B4-BE49-F238E27FC236}">
                  <a16:creationId xmlns:a16="http://schemas.microsoft.com/office/drawing/2014/main" id="{720FF883-2DD4-414C-96B0-375E7A3A3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3751"/>
              <a:ext cx="78" cy="104"/>
            </a:xfrm>
            <a:custGeom>
              <a:avLst/>
              <a:gdLst>
                <a:gd name="T0" fmla="*/ 1 w 62"/>
                <a:gd name="T1" fmla="*/ 185 h 78"/>
                <a:gd name="T2" fmla="*/ 23 w 62"/>
                <a:gd name="T3" fmla="*/ 177 h 78"/>
                <a:gd name="T4" fmla="*/ 39 w 62"/>
                <a:gd name="T5" fmla="*/ 161 h 78"/>
                <a:gd name="T6" fmla="*/ 69 w 62"/>
                <a:gd name="T7" fmla="*/ 107 h 78"/>
                <a:gd name="T8" fmla="*/ 94 w 62"/>
                <a:gd name="T9" fmla="*/ 55 h 78"/>
                <a:gd name="T10" fmla="*/ 114 w 62"/>
                <a:gd name="T11" fmla="*/ 23 h 78"/>
                <a:gd name="T12" fmla="*/ 123 w 62"/>
                <a:gd name="T13" fmla="*/ 0 h 78"/>
                <a:gd name="T14" fmla="*/ 98 w 62"/>
                <a:gd name="T15" fmla="*/ 43 h 78"/>
                <a:gd name="T16" fmla="*/ 63 w 62"/>
                <a:gd name="T17" fmla="*/ 101 h 78"/>
                <a:gd name="T18" fmla="*/ 0 w 62"/>
                <a:gd name="T19" fmla="*/ 185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78">
                  <a:moveTo>
                    <a:pt x="1" y="78"/>
                  </a:moveTo>
                  <a:cubicBezTo>
                    <a:pt x="2" y="76"/>
                    <a:pt x="8" y="76"/>
                    <a:pt x="11" y="75"/>
                  </a:cubicBezTo>
                  <a:cubicBezTo>
                    <a:pt x="15" y="73"/>
                    <a:pt x="18" y="72"/>
                    <a:pt x="20" y="68"/>
                  </a:cubicBezTo>
                  <a:cubicBezTo>
                    <a:pt x="25" y="60"/>
                    <a:pt x="29" y="52"/>
                    <a:pt x="35" y="45"/>
                  </a:cubicBezTo>
                  <a:cubicBezTo>
                    <a:pt x="40" y="39"/>
                    <a:pt x="43" y="30"/>
                    <a:pt x="48" y="23"/>
                  </a:cubicBezTo>
                  <a:cubicBezTo>
                    <a:pt x="51" y="19"/>
                    <a:pt x="54" y="14"/>
                    <a:pt x="57" y="10"/>
                  </a:cubicBezTo>
                  <a:cubicBezTo>
                    <a:pt x="59" y="7"/>
                    <a:pt x="62" y="4"/>
                    <a:pt x="62" y="0"/>
                  </a:cubicBezTo>
                  <a:cubicBezTo>
                    <a:pt x="56" y="4"/>
                    <a:pt x="53" y="12"/>
                    <a:pt x="49" y="18"/>
                  </a:cubicBezTo>
                  <a:cubicBezTo>
                    <a:pt x="44" y="27"/>
                    <a:pt x="38" y="35"/>
                    <a:pt x="32" y="43"/>
                  </a:cubicBezTo>
                  <a:cubicBezTo>
                    <a:pt x="22" y="55"/>
                    <a:pt x="11" y="67"/>
                    <a:pt x="0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1644">
              <a:extLst>
                <a:ext uri="{FF2B5EF4-FFF2-40B4-BE49-F238E27FC236}">
                  <a16:creationId xmlns:a16="http://schemas.microsoft.com/office/drawing/2014/main" id="{11EDAE14-F247-415F-A2D6-077A0F5BF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841"/>
              <a:ext cx="57" cy="32"/>
            </a:xfrm>
            <a:custGeom>
              <a:avLst/>
              <a:gdLst>
                <a:gd name="T0" fmla="*/ 1 w 45"/>
                <a:gd name="T1" fmla="*/ 44 h 24"/>
                <a:gd name="T2" fmla="*/ 0 w 45"/>
                <a:gd name="T3" fmla="*/ 57 h 24"/>
                <a:gd name="T4" fmla="*/ 23 w 45"/>
                <a:gd name="T5" fmla="*/ 49 h 24"/>
                <a:gd name="T6" fmla="*/ 43 w 45"/>
                <a:gd name="T7" fmla="*/ 41 h 24"/>
                <a:gd name="T8" fmla="*/ 68 w 45"/>
                <a:gd name="T9" fmla="*/ 21 h 24"/>
                <a:gd name="T10" fmla="*/ 91 w 45"/>
                <a:gd name="T11" fmla="*/ 0 h 24"/>
                <a:gd name="T12" fmla="*/ 66 w 45"/>
                <a:gd name="T13" fmla="*/ 15 h 24"/>
                <a:gd name="T14" fmla="*/ 37 w 45"/>
                <a:gd name="T15" fmla="*/ 28 h 24"/>
                <a:gd name="T16" fmla="*/ 5 w 45"/>
                <a:gd name="T17" fmla="*/ 4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4">
                  <a:moveTo>
                    <a:pt x="1" y="19"/>
                  </a:moveTo>
                  <a:cubicBezTo>
                    <a:pt x="1" y="21"/>
                    <a:pt x="0" y="22"/>
                    <a:pt x="0" y="24"/>
                  </a:cubicBezTo>
                  <a:cubicBezTo>
                    <a:pt x="3" y="24"/>
                    <a:pt x="8" y="21"/>
                    <a:pt x="11" y="21"/>
                  </a:cubicBezTo>
                  <a:cubicBezTo>
                    <a:pt x="14" y="20"/>
                    <a:pt x="17" y="18"/>
                    <a:pt x="21" y="17"/>
                  </a:cubicBezTo>
                  <a:cubicBezTo>
                    <a:pt x="25" y="15"/>
                    <a:pt x="29" y="11"/>
                    <a:pt x="34" y="9"/>
                  </a:cubicBezTo>
                  <a:cubicBezTo>
                    <a:pt x="36" y="7"/>
                    <a:pt x="45" y="4"/>
                    <a:pt x="45" y="0"/>
                  </a:cubicBezTo>
                  <a:cubicBezTo>
                    <a:pt x="40" y="0"/>
                    <a:pt x="36" y="4"/>
                    <a:pt x="32" y="6"/>
                  </a:cubicBezTo>
                  <a:cubicBezTo>
                    <a:pt x="27" y="8"/>
                    <a:pt x="23" y="10"/>
                    <a:pt x="18" y="12"/>
                  </a:cubicBezTo>
                  <a:cubicBezTo>
                    <a:pt x="13" y="14"/>
                    <a:pt x="6" y="16"/>
                    <a:pt x="2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Freeform 1645">
              <a:extLst>
                <a:ext uri="{FF2B5EF4-FFF2-40B4-BE49-F238E27FC236}">
                  <a16:creationId xmlns:a16="http://schemas.microsoft.com/office/drawing/2014/main" id="{FD2D5BFF-1071-4AA4-9B1E-7401FF498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3884"/>
              <a:ext cx="99" cy="33"/>
            </a:xfrm>
            <a:custGeom>
              <a:avLst/>
              <a:gdLst>
                <a:gd name="T0" fmla="*/ 1 w 79"/>
                <a:gd name="T1" fmla="*/ 26 h 25"/>
                <a:gd name="T2" fmla="*/ 44 w 79"/>
                <a:gd name="T3" fmla="*/ 53 h 25"/>
                <a:gd name="T4" fmla="*/ 86 w 79"/>
                <a:gd name="T5" fmla="*/ 50 h 25"/>
                <a:gd name="T6" fmla="*/ 155 w 79"/>
                <a:gd name="T7" fmla="*/ 0 h 25"/>
                <a:gd name="T8" fmla="*/ 108 w 79"/>
                <a:gd name="T9" fmla="*/ 28 h 25"/>
                <a:gd name="T10" fmla="*/ 61 w 79"/>
                <a:gd name="T11" fmla="*/ 49 h 25"/>
                <a:gd name="T12" fmla="*/ 0 w 79"/>
                <a:gd name="T13" fmla="*/ 2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5">
                  <a:moveTo>
                    <a:pt x="1" y="11"/>
                  </a:moveTo>
                  <a:cubicBezTo>
                    <a:pt x="0" y="16"/>
                    <a:pt x="17" y="22"/>
                    <a:pt x="22" y="23"/>
                  </a:cubicBezTo>
                  <a:cubicBezTo>
                    <a:pt x="30" y="25"/>
                    <a:pt x="36" y="23"/>
                    <a:pt x="44" y="22"/>
                  </a:cubicBezTo>
                  <a:cubicBezTo>
                    <a:pt x="59" y="20"/>
                    <a:pt x="68" y="10"/>
                    <a:pt x="79" y="0"/>
                  </a:cubicBezTo>
                  <a:cubicBezTo>
                    <a:pt x="72" y="6"/>
                    <a:pt x="64" y="9"/>
                    <a:pt x="55" y="12"/>
                  </a:cubicBezTo>
                  <a:cubicBezTo>
                    <a:pt x="47" y="15"/>
                    <a:pt x="40" y="20"/>
                    <a:pt x="31" y="21"/>
                  </a:cubicBezTo>
                  <a:cubicBezTo>
                    <a:pt x="21" y="22"/>
                    <a:pt x="7" y="19"/>
                    <a:pt x="0" y="1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Freeform 1646">
              <a:extLst>
                <a:ext uri="{FF2B5EF4-FFF2-40B4-BE49-F238E27FC236}">
                  <a16:creationId xmlns:a16="http://schemas.microsoft.com/office/drawing/2014/main" id="{905985EE-B674-48D4-98BB-ECA609811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3807"/>
              <a:ext cx="37" cy="45"/>
            </a:xfrm>
            <a:custGeom>
              <a:avLst/>
              <a:gdLst>
                <a:gd name="T0" fmla="*/ 1 w 30"/>
                <a:gd name="T1" fmla="*/ 79 h 34"/>
                <a:gd name="T2" fmla="*/ 0 w 30"/>
                <a:gd name="T3" fmla="*/ 77 h 34"/>
                <a:gd name="T4" fmla="*/ 17 w 30"/>
                <a:gd name="T5" fmla="*/ 74 h 34"/>
                <a:gd name="T6" fmla="*/ 32 w 30"/>
                <a:gd name="T7" fmla="*/ 53 h 34"/>
                <a:gd name="T8" fmla="*/ 57 w 30"/>
                <a:gd name="T9" fmla="*/ 0 h 34"/>
                <a:gd name="T10" fmla="*/ 28 w 30"/>
                <a:gd name="T11" fmla="*/ 49 h 34"/>
                <a:gd name="T12" fmla="*/ 0 w 30"/>
                <a:gd name="T13" fmla="*/ 74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4">
                  <a:moveTo>
                    <a:pt x="1" y="34"/>
                  </a:moveTo>
                  <a:cubicBezTo>
                    <a:pt x="1" y="33"/>
                    <a:pt x="0" y="34"/>
                    <a:pt x="0" y="33"/>
                  </a:cubicBezTo>
                  <a:cubicBezTo>
                    <a:pt x="3" y="32"/>
                    <a:pt x="6" y="33"/>
                    <a:pt x="9" y="32"/>
                  </a:cubicBezTo>
                  <a:cubicBezTo>
                    <a:pt x="13" y="30"/>
                    <a:pt x="15" y="26"/>
                    <a:pt x="17" y="23"/>
                  </a:cubicBezTo>
                  <a:cubicBezTo>
                    <a:pt x="22" y="15"/>
                    <a:pt x="26" y="8"/>
                    <a:pt x="30" y="0"/>
                  </a:cubicBezTo>
                  <a:cubicBezTo>
                    <a:pt x="25" y="7"/>
                    <a:pt x="19" y="13"/>
                    <a:pt x="15" y="21"/>
                  </a:cubicBezTo>
                  <a:cubicBezTo>
                    <a:pt x="12" y="26"/>
                    <a:pt x="7" y="32"/>
                    <a:pt x="0" y="3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Freeform 1647">
              <a:extLst>
                <a:ext uri="{FF2B5EF4-FFF2-40B4-BE49-F238E27FC236}">
                  <a16:creationId xmlns:a16="http://schemas.microsoft.com/office/drawing/2014/main" id="{CD3D6DB1-EFF4-4CE9-8E98-99DD4591E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3751"/>
              <a:ext cx="68" cy="45"/>
            </a:xfrm>
            <a:custGeom>
              <a:avLst/>
              <a:gdLst>
                <a:gd name="T0" fmla="*/ 0 w 54"/>
                <a:gd name="T1" fmla="*/ 79 h 34"/>
                <a:gd name="T2" fmla="*/ 55 w 54"/>
                <a:gd name="T3" fmla="*/ 21 h 34"/>
                <a:gd name="T4" fmla="*/ 91 w 54"/>
                <a:gd name="T5" fmla="*/ 9 h 34"/>
                <a:gd name="T6" fmla="*/ 103 w 54"/>
                <a:gd name="T7" fmla="*/ 44 h 34"/>
                <a:gd name="T8" fmla="*/ 59 w 54"/>
                <a:gd name="T9" fmla="*/ 26 h 34"/>
                <a:gd name="T10" fmla="*/ 8 w 54"/>
                <a:gd name="T11" fmla="*/ 7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4">
                  <a:moveTo>
                    <a:pt x="0" y="34"/>
                  </a:moveTo>
                  <a:cubicBezTo>
                    <a:pt x="0" y="26"/>
                    <a:pt x="21" y="13"/>
                    <a:pt x="28" y="9"/>
                  </a:cubicBezTo>
                  <a:cubicBezTo>
                    <a:pt x="33" y="5"/>
                    <a:pt x="39" y="0"/>
                    <a:pt x="45" y="4"/>
                  </a:cubicBezTo>
                  <a:cubicBezTo>
                    <a:pt x="50" y="6"/>
                    <a:pt x="54" y="15"/>
                    <a:pt x="52" y="19"/>
                  </a:cubicBezTo>
                  <a:cubicBezTo>
                    <a:pt x="46" y="8"/>
                    <a:pt x="41" y="4"/>
                    <a:pt x="29" y="11"/>
                  </a:cubicBezTo>
                  <a:cubicBezTo>
                    <a:pt x="20" y="16"/>
                    <a:pt x="13" y="25"/>
                    <a:pt x="4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1648">
              <a:extLst>
                <a:ext uri="{FF2B5EF4-FFF2-40B4-BE49-F238E27FC236}">
                  <a16:creationId xmlns:a16="http://schemas.microsoft.com/office/drawing/2014/main" id="{FD26361F-BB65-4AAF-A7EE-CD8233A87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812"/>
              <a:ext cx="51" cy="49"/>
            </a:xfrm>
            <a:custGeom>
              <a:avLst/>
              <a:gdLst>
                <a:gd name="T0" fmla="*/ 0 w 41"/>
                <a:gd name="T1" fmla="*/ 86 h 37"/>
                <a:gd name="T2" fmla="*/ 9 w 41"/>
                <a:gd name="T3" fmla="*/ 74 h 37"/>
                <a:gd name="T4" fmla="*/ 19 w 41"/>
                <a:gd name="T5" fmla="*/ 64 h 37"/>
                <a:gd name="T6" fmla="*/ 34 w 41"/>
                <a:gd name="T7" fmla="*/ 44 h 37"/>
                <a:gd name="T8" fmla="*/ 57 w 41"/>
                <a:gd name="T9" fmla="*/ 21 h 37"/>
                <a:gd name="T10" fmla="*/ 71 w 41"/>
                <a:gd name="T11" fmla="*/ 7 h 37"/>
                <a:gd name="T12" fmla="*/ 78 w 41"/>
                <a:gd name="T13" fmla="*/ 0 h 37"/>
                <a:gd name="T14" fmla="*/ 72 w 41"/>
                <a:gd name="T15" fmla="*/ 9 h 37"/>
                <a:gd name="T16" fmla="*/ 65 w 41"/>
                <a:gd name="T17" fmla="*/ 21 h 37"/>
                <a:gd name="T18" fmla="*/ 45 w 41"/>
                <a:gd name="T19" fmla="*/ 45 h 37"/>
                <a:gd name="T20" fmla="*/ 21 w 41"/>
                <a:gd name="T21" fmla="*/ 70 h 37"/>
                <a:gd name="T22" fmla="*/ 2 w 41"/>
                <a:gd name="T23" fmla="*/ 85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37">
                  <a:moveTo>
                    <a:pt x="0" y="37"/>
                  </a:moveTo>
                  <a:cubicBezTo>
                    <a:pt x="2" y="36"/>
                    <a:pt x="4" y="33"/>
                    <a:pt x="5" y="32"/>
                  </a:cubicBezTo>
                  <a:cubicBezTo>
                    <a:pt x="7" y="30"/>
                    <a:pt x="9" y="28"/>
                    <a:pt x="10" y="27"/>
                  </a:cubicBezTo>
                  <a:cubicBezTo>
                    <a:pt x="13" y="24"/>
                    <a:pt x="16" y="22"/>
                    <a:pt x="18" y="19"/>
                  </a:cubicBezTo>
                  <a:cubicBezTo>
                    <a:pt x="22" y="16"/>
                    <a:pt x="26" y="12"/>
                    <a:pt x="30" y="9"/>
                  </a:cubicBezTo>
                  <a:cubicBezTo>
                    <a:pt x="32" y="7"/>
                    <a:pt x="35" y="5"/>
                    <a:pt x="37" y="3"/>
                  </a:cubicBezTo>
                  <a:cubicBezTo>
                    <a:pt x="38" y="2"/>
                    <a:pt x="40" y="1"/>
                    <a:pt x="41" y="0"/>
                  </a:cubicBezTo>
                  <a:cubicBezTo>
                    <a:pt x="41" y="1"/>
                    <a:pt x="39" y="3"/>
                    <a:pt x="38" y="4"/>
                  </a:cubicBezTo>
                  <a:cubicBezTo>
                    <a:pt x="36" y="6"/>
                    <a:pt x="35" y="7"/>
                    <a:pt x="34" y="9"/>
                  </a:cubicBezTo>
                  <a:cubicBezTo>
                    <a:pt x="31" y="13"/>
                    <a:pt x="27" y="16"/>
                    <a:pt x="23" y="20"/>
                  </a:cubicBezTo>
                  <a:cubicBezTo>
                    <a:pt x="19" y="24"/>
                    <a:pt x="15" y="27"/>
                    <a:pt x="11" y="30"/>
                  </a:cubicBezTo>
                  <a:cubicBezTo>
                    <a:pt x="8" y="33"/>
                    <a:pt x="4" y="34"/>
                    <a:pt x="2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73BEFA7C-E387-4BC1-84B8-D1E50BDCE7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Erythropoiesis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91E45FDC-E5A2-4362-8DAE-DD9BEC076E67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3109913"/>
            <a:ext cx="852487" cy="927100"/>
            <a:chOff x="2885" y="1677"/>
            <a:chExt cx="537" cy="584"/>
          </a:xfrm>
        </p:grpSpPr>
        <p:sp>
          <p:nvSpPr>
            <p:cNvPr id="40594" name="Freeform 4">
              <a:extLst>
                <a:ext uri="{FF2B5EF4-FFF2-40B4-BE49-F238E27FC236}">
                  <a16:creationId xmlns:a16="http://schemas.microsoft.com/office/drawing/2014/main" id="{5486C441-B8E5-46DA-B362-4B3A00043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677"/>
              <a:ext cx="537" cy="584"/>
            </a:xfrm>
            <a:custGeom>
              <a:avLst/>
              <a:gdLst>
                <a:gd name="T0" fmla="*/ 1466 w 215"/>
                <a:gd name="T1" fmla="*/ 21 h 219"/>
                <a:gd name="T2" fmla="*/ 0 w 215"/>
                <a:gd name="T3" fmla="*/ 2424 h 219"/>
                <a:gd name="T4" fmla="*/ 1466 w 215"/>
                <a:gd name="T5" fmla="*/ 4096 h 219"/>
                <a:gd name="T6" fmla="*/ 2932 w 215"/>
                <a:gd name="T7" fmla="*/ 3528 h 219"/>
                <a:gd name="T8" fmla="*/ 3057 w 215"/>
                <a:gd name="T9" fmla="*/ 1331 h 219"/>
                <a:gd name="T10" fmla="*/ 1466 w 215"/>
                <a:gd name="T11" fmla="*/ 21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219">
                  <a:moveTo>
                    <a:pt x="94" y="1"/>
                  </a:moveTo>
                  <a:cubicBezTo>
                    <a:pt x="25" y="0"/>
                    <a:pt x="0" y="70"/>
                    <a:pt x="0" y="128"/>
                  </a:cubicBezTo>
                  <a:cubicBezTo>
                    <a:pt x="0" y="197"/>
                    <a:pt x="46" y="215"/>
                    <a:pt x="94" y="216"/>
                  </a:cubicBezTo>
                  <a:cubicBezTo>
                    <a:pt x="128" y="217"/>
                    <a:pt x="166" y="219"/>
                    <a:pt x="188" y="186"/>
                  </a:cubicBezTo>
                  <a:cubicBezTo>
                    <a:pt x="215" y="142"/>
                    <a:pt x="211" y="114"/>
                    <a:pt x="196" y="70"/>
                  </a:cubicBezTo>
                  <a:cubicBezTo>
                    <a:pt x="181" y="26"/>
                    <a:pt x="144" y="0"/>
                    <a:pt x="94" y="1"/>
                  </a:cubicBezTo>
                  <a:close/>
                </a:path>
              </a:pathLst>
            </a:custGeom>
            <a:solidFill>
              <a:srgbClr val="DC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5" name="Freeform 5">
              <a:extLst>
                <a:ext uri="{FF2B5EF4-FFF2-40B4-BE49-F238E27FC236}">
                  <a16:creationId xmlns:a16="http://schemas.microsoft.com/office/drawing/2014/main" id="{B69D58FA-7284-4180-A64F-68A16D7B3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36"/>
              <a:ext cx="464" cy="517"/>
            </a:xfrm>
            <a:custGeom>
              <a:avLst/>
              <a:gdLst>
                <a:gd name="T0" fmla="*/ 2607 w 186"/>
                <a:gd name="T1" fmla="*/ 943 h 194"/>
                <a:gd name="T2" fmla="*/ 2048 w 186"/>
                <a:gd name="T3" fmla="*/ 0 h 194"/>
                <a:gd name="T4" fmla="*/ 2420 w 186"/>
                <a:gd name="T5" fmla="*/ 760 h 194"/>
                <a:gd name="T6" fmla="*/ 2594 w 186"/>
                <a:gd name="T7" fmla="*/ 1612 h 194"/>
                <a:gd name="T8" fmla="*/ 2235 w 186"/>
                <a:gd name="T9" fmla="*/ 2705 h 194"/>
                <a:gd name="T10" fmla="*/ 1661 w 186"/>
                <a:gd name="T11" fmla="*/ 3387 h 194"/>
                <a:gd name="T12" fmla="*/ 883 w 186"/>
                <a:gd name="T13" fmla="*/ 3424 h 194"/>
                <a:gd name="T14" fmla="*/ 0 w 186"/>
                <a:gd name="T15" fmla="*/ 3182 h 194"/>
                <a:gd name="T16" fmla="*/ 1070 w 186"/>
                <a:gd name="T17" fmla="*/ 3614 h 194"/>
                <a:gd name="T18" fmla="*/ 2502 w 186"/>
                <a:gd name="T19" fmla="*/ 3067 h 194"/>
                <a:gd name="T20" fmla="*/ 2607 w 186"/>
                <a:gd name="T21" fmla="*/ 943 h 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194">
                  <a:moveTo>
                    <a:pt x="168" y="50"/>
                  </a:moveTo>
                  <a:cubicBezTo>
                    <a:pt x="161" y="29"/>
                    <a:pt x="149" y="12"/>
                    <a:pt x="132" y="0"/>
                  </a:cubicBezTo>
                  <a:cubicBezTo>
                    <a:pt x="143" y="11"/>
                    <a:pt x="151" y="24"/>
                    <a:pt x="156" y="40"/>
                  </a:cubicBezTo>
                  <a:cubicBezTo>
                    <a:pt x="162" y="57"/>
                    <a:pt x="166" y="71"/>
                    <a:pt x="167" y="85"/>
                  </a:cubicBezTo>
                  <a:cubicBezTo>
                    <a:pt x="169" y="106"/>
                    <a:pt x="159" y="117"/>
                    <a:pt x="144" y="143"/>
                  </a:cubicBezTo>
                  <a:cubicBezTo>
                    <a:pt x="133" y="159"/>
                    <a:pt x="130" y="173"/>
                    <a:pt x="107" y="179"/>
                  </a:cubicBezTo>
                  <a:cubicBezTo>
                    <a:pt x="92" y="183"/>
                    <a:pt x="74" y="181"/>
                    <a:pt x="57" y="181"/>
                  </a:cubicBezTo>
                  <a:cubicBezTo>
                    <a:pt x="36" y="180"/>
                    <a:pt x="17" y="179"/>
                    <a:pt x="0" y="168"/>
                  </a:cubicBezTo>
                  <a:cubicBezTo>
                    <a:pt x="18" y="186"/>
                    <a:pt x="42" y="190"/>
                    <a:pt x="69" y="191"/>
                  </a:cubicBezTo>
                  <a:cubicBezTo>
                    <a:pt x="103" y="192"/>
                    <a:pt x="139" y="194"/>
                    <a:pt x="161" y="162"/>
                  </a:cubicBezTo>
                  <a:cubicBezTo>
                    <a:pt x="186" y="119"/>
                    <a:pt x="183" y="92"/>
                    <a:pt x="168" y="50"/>
                  </a:cubicBezTo>
                  <a:close/>
                </a:path>
              </a:pathLst>
            </a:custGeom>
            <a:solidFill>
              <a:srgbClr val="CC5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6" name="Freeform 6">
              <a:extLst>
                <a:ext uri="{FF2B5EF4-FFF2-40B4-BE49-F238E27FC236}">
                  <a16:creationId xmlns:a16="http://schemas.microsoft.com/office/drawing/2014/main" id="{6BB1B94D-A747-4AA9-8ACB-A657677EF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69"/>
              <a:ext cx="292" cy="384"/>
            </a:xfrm>
            <a:custGeom>
              <a:avLst/>
              <a:gdLst>
                <a:gd name="T0" fmla="*/ 0 w 117"/>
                <a:gd name="T1" fmla="*/ 2675 h 144"/>
                <a:gd name="T2" fmla="*/ 1433 w 117"/>
                <a:gd name="T3" fmla="*/ 2125 h 144"/>
                <a:gd name="T4" fmla="*/ 1537 w 117"/>
                <a:gd name="T5" fmla="*/ 0 h 144"/>
                <a:gd name="T6" fmla="*/ 1495 w 117"/>
                <a:gd name="T7" fmla="*/ 1728 h 144"/>
                <a:gd name="T8" fmla="*/ 0 w 117"/>
                <a:gd name="T9" fmla="*/ 2675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44">
                  <a:moveTo>
                    <a:pt x="0" y="141"/>
                  </a:moveTo>
                  <a:cubicBezTo>
                    <a:pt x="34" y="142"/>
                    <a:pt x="70" y="144"/>
                    <a:pt x="92" y="112"/>
                  </a:cubicBezTo>
                  <a:cubicBezTo>
                    <a:pt x="117" y="69"/>
                    <a:pt x="114" y="42"/>
                    <a:pt x="99" y="0"/>
                  </a:cubicBezTo>
                  <a:cubicBezTo>
                    <a:pt x="107" y="18"/>
                    <a:pt x="109" y="63"/>
                    <a:pt x="96" y="91"/>
                  </a:cubicBezTo>
                  <a:cubicBezTo>
                    <a:pt x="80" y="125"/>
                    <a:pt x="59" y="141"/>
                    <a:pt x="0" y="141"/>
                  </a:cubicBezTo>
                  <a:close/>
                </a:path>
              </a:pathLst>
            </a:custGeom>
            <a:solidFill>
              <a:srgbClr val="B30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7" name="Freeform 7">
              <a:extLst>
                <a:ext uri="{FF2B5EF4-FFF2-40B4-BE49-F238E27FC236}">
                  <a16:creationId xmlns:a16="http://schemas.microsoft.com/office/drawing/2014/main" id="{D16655EA-BBA8-4874-A955-8C3221148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25"/>
              <a:ext cx="382" cy="406"/>
            </a:xfrm>
            <a:custGeom>
              <a:avLst/>
              <a:gdLst>
                <a:gd name="T0" fmla="*/ 1134 w 153"/>
                <a:gd name="T1" fmla="*/ 21 h 152"/>
                <a:gd name="T2" fmla="*/ 0 w 153"/>
                <a:gd name="T3" fmla="*/ 1413 h 152"/>
                <a:gd name="T4" fmla="*/ 1228 w 153"/>
                <a:gd name="T5" fmla="*/ 2895 h 152"/>
                <a:gd name="T6" fmla="*/ 2349 w 153"/>
                <a:gd name="T7" fmla="*/ 1357 h 152"/>
                <a:gd name="T8" fmla="*/ 1134 w 153"/>
                <a:gd name="T9" fmla="*/ 21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52">
                  <a:moveTo>
                    <a:pt x="73" y="1"/>
                  </a:moveTo>
                  <a:cubicBezTo>
                    <a:pt x="35" y="2"/>
                    <a:pt x="0" y="29"/>
                    <a:pt x="0" y="74"/>
                  </a:cubicBezTo>
                  <a:cubicBezTo>
                    <a:pt x="0" y="119"/>
                    <a:pt x="19" y="152"/>
                    <a:pt x="79" y="152"/>
                  </a:cubicBezTo>
                  <a:cubicBezTo>
                    <a:pt x="139" y="152"/>
                    <a:pt x="153" y="112"/>
                    <a:pt x="151" y="71"/>
                  </a:cubicBezTo>
                  <a:cubicBezTo>
                    <a:pt x="149" y="30"/>
                    <a:pt x="110" y="0"/>
                    <a:pt x="73" y="1"/>
                  </a:cubicBezTo>
                  <a:close/>
                </a:path>
              </a:pathLst>
            </a:custGeom>
            <a:solidFill>
              <a:srgbClr val="B02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8" name="Freeform 8">
              <a:extLst>
                <a:ext uri="{FF2B5EF4-FFF2-40B4-BE49-F238E27FC236}">
                  <a16:creationId xmlns:a16="http://schemas.microsoft.com/office/drawing/2014/main" id="{CD729E9E-9B68-4013-BC2E-E4B576C97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789"/>
              <a:ext cx="290" cy="328"/>
            </a:xfrm>
            <a:custGeom>
              <a:avLst/>
              <a:gdLst>
                <a:gd name="T0" fmla="*/ 1770 w 116"/>
                <a:gd name="T1" fmla="*/ 909 h 123"/>
                <a:gd name="T2" fmla="*/ 1470 w 116"/>
                <a:gd name="T3" fmla="*/ 77 h 123"/>
                <a:gd name="T4" fmla="*/ 1470 w 116"/>
                <a:gd name="T5" fmla="*/ 171 h 123"/>
                <a:gd name="T6" fmla="*/ 1533 w 116"/>
                <a:gd name="T7" fmla="*/ 661 h 123"/>
                <a:gd name="T8" fmla="*/ 1220 w 116"/>
                <a:gd name="T9" fmla="*/ 1592 h 123"/>
                <a:gd name="T10" fmla="*/ 595 w 116"/>
                <a:gd name="T11" fmla="*/ 2219 h 123"/>
                <a:gd name="T12" fmla="*/ 158 w 116"/>
                <a:gd name="T13" fmla="*/ 2219 h 123"/>
                <a:gd name="T14" fmla="*/ 738 w 116"/>
                <a:gd name="T15" fmla="*/ 2333 h 123"/>
                <a:gd name="T16" fmla="*/ 1770 w 116"/>
                <a:gd name="T17" fmla="*/ 909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23">
                  <a:moveTo>
                    <a:pt x="113" y="48"/>
                  </a:moveTo>
                  <a:cubicBezTo>
                    <a:pt x="112" y="31"/>
                    <a:pt x="105" y="16"/>
                    <a:pt x="94" y="4"/>
                  </a:cubicBezTo>
                  <a:cubicBezTo>
                    <a:pt x="90" y="0"/>
                    <a:pt x="91" y="3"/>
                    <a:pt x="94" y="9"/>
                  </a:cubicBezTo>
                  <a:cubicBezTo>
                    <a:pt x="98" y="16"/>
                    <a:pt x="97" y="26"/>
                    <a:pt x="98" y="35"/>
                  </a:cubicBezTo>
                  <a:cubicBezTo>
                    <a:pt x="99" y="55"/>
                    <a:pt x="90" y="70"/>
                    <a:pt x="78" y="84"/>
                  </a:cubicBezTo>
                  <a:cubicBezTo>
                    <a:pt x="68" y="96"/>
                    <a:pt x="65" y="117"/>
                    <a:pt x="38" y="117"/>
                  </a:cubicBezTo>
                  <a:cubicBezTo>
                    <a:pt x="20" y="117"/>
                    <a:pt x="0" y="113"/>
                    <a:pt x="10" y="117"/>
                  </a:cubicBezTo>
                  <a:cubicBezTo>
                    <a:pt x="20" y="121"/>
                    <a:pt x="32" y="123"/>
                    <a:pt x="47" y="123"/>
                  </a:cubicBezTo>
                  <a:cubicBezTo>
                    <a:pt x="103" y="123"/>
                    <a:pt x="116" y="86"/>
                    <a:pt x="113" y="48"/>
                  </a:cubicBezTo>
                  <a:close/>
                </a:path>
              </a:pathLst>
            </a:custGeom>
            <a:solidFill>
              <a:srgbClr val="990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9" name="Freeform 9">
              <a:extLst>
                <a:ext uri="{FF2B5EF4-FFF2-40B4-BE49-F238E27FC236}">
                  <a16:creationId xmlns:a16="http://schemas.microsoft.com/office/drawing/2014/main" id="{C12222A0-53A1-42CD-B408-E1A2EEFF0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917"/>
              <a:ext cx="172" cy="200"/>
            </a:xfrm>
            <a:custGeom>
              <a:avLst/>
              <a:gdLst>
                <a:gd name="T0" fmla="*/ 0 w 69"/>
                <a:gd name="T1" fmla="*/ 1421 h 75"/>
                <a:gd name="T2" fmla="*/ 1025 w 69"/>
                <a:gd name="T3" fmla="*/ 0 h 75"/>
                <a:gd name="T4" fmla="*/ 0 w 69"/>
                <a:gd name="T5" fmla="*/ 1421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5">
                  <a:moveTo>
                    <a:pt x="0" y="75"/>
                  </a:moveTo>
                  <a:cubicBezTo>
                    <a:pt x="56" y="75"/>
                    <a:pt x="69" y="38"/>
                    <a:pt x="66" y="0"/>
                  </a:cubicBezTo>
                  <a:cubicBezTo>
                    <a:pt x="61" y="23"/>
                    <a:pt x="58" y="67"/>
                    <a:pt x="0" y="75"/>
                  </a:cubicBezTo>
                  <a:close/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0" name="Freeform 10">
              <a:extLst>
                <a:ext uri="{FF2B5EF4-FFF2-40B4-BE49-F238E27FC236}">
                  <a16:creationId xmlns:a16="http://schemas.microsoft.com/office/drawing/2014/main" id="{E531DD61-CF4A-4F9D-A9A5-7C0701ED2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685"/>
              <a:ext cx="364" cy="510"/>
            </a:xfrm>
            <a:custGeom>
              <a:avLst/>
              <a:gdLst>
                <a:gd name="T0" fmla="*/ 249 w 146"/>
                <a:gd name="T1" fmla="*/ 3386 h 191"/>
                <a:gd name="T2" fmla="*/ 155 w 146"/>
                <a:gd name="T3" fmla="*/ 2475 h 191"/>
                <a:gd name="T4" fmla="*/ 466 w 146"/>
                <a:gd name="T5" fmla="*/ 777 h 191"/>
                <a:gd name="T6" fmla="*/ 1548 w 146"/>
                <a:gd name="T7" fmla="*/ 77 h 191"/>
                <a:gd name="T8" fmla="*/ 2264 w 146"/>
                <a:gd name="T9" fmla="*/ 264 h 191"/>
                <a:gd name="T10" fmla="*/ 1411 w 146"/>
                <a:gd name="T11" fmla="*/ 21 h 191"/>
                <a:gd name="T12" fmla="*/ 0 w 146"/>
                <a:gd name="T13" fmla="*/ 2382 h 191"/>
                <a:gd name="T14" fmla="*/ 249 w 146"/>
                <a:gd name="T15" fmla="*/ 3445 h 191"/>
                <a:gd name="T16" fmla="*/ 249 w 146"/>
                <a:gd name="T17" fmla="*/ 3386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191">
                  <a:moveTo>
                    <a:pt x="16" y="178"/>
                  </a:moveTo>
                  <a:cubicBezTo>
                    <a:pt x="9" y="166"/>
                    <a:pt x="10" y="151"/>
                    <a:pt x="10" y="130"/>
                  </a:cubicBezTo>
                  <a:cubicBezTo>
                    <a:pt x="10" y="101"/>
                    <a:pt x="15" y="66"/>
                    <a:pt x="30" y="41"/>
                  </a:cubicBezTo>
                  <a:cubicBezTo>
                    <a:pt x="45" y="18"/>
                    <a:pt x="68" y="3"/>
                    <a:pt x="100" y="4"/>
                  </a:cubicBezTo>
                  <a:cubicBezTo>
                    <a:pt x="117" y="4"/>
                    <a:pt x="133" y="9"/>
                    <a:pt x="146" y="14"/>
                  </a:cubicBezTo>
                  <a:cubicBezTo>
                    <a:pt x="131" y="6"/>
                    <a:pt x="112" y="1"/>
                    <a:pt x="91" y="1"/>
                  </a:cubicBezTo>
                  <a:cubicBezTo>
                    <a:pt x="25" y="0"/>
                    <a:pt x="0" y="68"/>
                    <a:pt x="0" y="125"/>
                  </a:cubicBezTo>
                  <a:cubicBezTo>
                    <a:pt x="0" y="151"/>
                    <a:pt x="5" y="169"/>
                    <a:pt x="16" y="181"/>
                  </a:cubicBezTo>
                  <a:cubicBezTo>
                    <a:pt x="24" y="191"/>
                    <a:pt x="22" y="189"/>
                    <a:pt x="16" y="178"/>
                  </a:cubicBezTo>
                  <a:close/>
                </a:path>
              </a:pathLst>
            </a:custGeom>
            <a:solidFill>
              <a:srgbClr val="F7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1" name="Freeform 11">
              <a:extLst>
                <a:ext uri="{FF2B5EF4-FFF2-40B4-BE49-F238E27FC236}">
                  <a16:creationId xmlns:a16="http://schemas.microsoft.com/office/drawing/2014/main" id="{14C6A199-300D-48C7-82B8-4DD4D3932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685"/>
              <a:ext cx="227" cy="334"/>
            </a:xfrm>
            <a:custGeom>
              <a:avLst/>
              <a:gdLst>
                <a:gd name="T0" fmla="*/ 0 w 91"/>
                <a:gd name="T1" fmla="*/ 2383 h 125"/>
                <a:gd name="T2" fmla="*/ 1412 w 91"/>
                <a:gd name="T3" fmla="*/ 21 h 125"/>
                <a:gd name="T4" fmla="*/ 0 w 91"/>
                <a:gd name="T5" fmla="*/ 2383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25">
                  <a:moveTo>
                    <a:pt x="0" y="125"/>
                  </a:moveTo>
                  <a:cubicBezTo>
                    <a:pt x="0" y="68"/>
                    <a:pt x="25" y="0"/>
                    <a:pt x="91" y="1"/>
                  </a:cubicBezTo>
                  <a:cubicBezTo>
                    <a:pt x="67" y="1"/>
                    <a:pt x="6" y="25"/>
                    <a:pt x="0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2" name="Freeform 12">
              <a:extLst>
                <a:ext uri="{FF2B5EF4-FFF2-40B4-BE49-F238E27FC236}">
                  <a16:creationId xmlns:a16="http://schemas.microsoft.com/office/drawing/2014/main" id="{4EAED131-A7B1-4F4D-B2D1-64EC7969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829"/>
              <a:ext cx="25" cy="27"/>
            </a:xfrm>
            <a:custGeom>
              <a:avLst/>
              <a:gdLst>
                <a:gd name="T0" fmla="*/ 50 w 10"/>
                <a:gd name="T1" fmla="*/ 103 h 10"/>
                <a:gd name="T2" fmla="*/ 113 w 10"/>
                <a:gd name="T3" fmla="*/ 159 h 10"/>
                <a:gd name="T4" fmla="*/ 33 w 10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5"/>
                  </a:moveTo>
                  <a:cubicBezTo>
                    <a:pt x="0" y="7"/>
                    <a:pt x="5" y="10"/>
                    <a:pt x="7" y="8"/>
                  </a:cubicBezTo>
                  <a:cubicBezTo>
                    <a:pt x="10" y="5"/>
                    <a:pt x="5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3" name="Freeform 13">
              <a:extLst>
                <a:ext uri="{FF2B5EF4-FFF2-40B4-BE49-F238E27FC236}">
                  <a16:creationId xmlns:a16="http://schemas.microsoft.com/office/drawing/2014/main" id="{A560B839-4FA2-4D31-AA82-7C14E2DA1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840"/>
              <a:ext cx="17" cy="27"/>
            </a:xfrm>
            <a:custGeom>
              <a:avLst/>
              <a:gdLst>
                <a:gd name="T0" fmla="*/ 12 w 7"/>
                <a:gd name="T1" fmla="*/ 81 h 10"/>
                <a:gd name="T2" fmla="*/ 87 w 7"/>
                <a:gd name="T3" fmla="*/ 116 h 10"/>
                <a:gd name="T4" fmla="*/ 12 w 7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6"/>
                    <a:pt x="5" y="10"/>
                    <a:pt x="6" y="6"/>
                  </a:cubicBezTo>
                  <a:cubicBezTo>
                    <a:pt x="7" y="3"/>
                    <a:pt x="1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4" name="Freeform 14">
              <a:extLst>
                <a:ext uri="{FF2B5EF4-FFF2-40B4-BE49-F238E27FC236}">
                  <a16:creationId xmlns:a16="http://schemas.microsoft.com/office/drawing/2014/main" id="{985D15E6-452B-4713-974A-4BCE8607C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787"/>
              <a:ext cx="30" cy="37"/>
            </a:xfrm>
            <a:custGeom>
              <a:avLst/>
              <a:gdLst>
                <a:gd name="T0" fmla="*/ 50 w 12"/>
                <a:gd name="T1" fmla="*/ 90 h 14"/>
                <a:gd name="T2" fmla="*/ 145 w 12"/>
                <a:gd name="T3" fmla="*/ 182 h 14"/>
                <a:gd name="T4" fmla="*/ 50 w 12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3" y="5"/>
                  </a:moveTo>
                  <a:cubicBezTo>
                    <a:pt x="0" y="8"/>
                    <a:pt x="6" y="14"/>
                    <a:pt x="9" y="10"/>
                  </a:cubicBezTo>
                  <a:cubicBezTo>
                    <a:pt x="12" y="6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5" name="Freeform 15">
              <a:extLst>
                <a:ext uri="{FF2B5EF4-FFF2-40B4-BE49-F238E27FC236}">
                  <a16:creationId xmlns:a16="http://schemas.microsoft.com/office/drawing/2014/main" id="{2ADEB969-37A3-450D-8F87-4EB7FE70E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808"/>
              <a:ext cx="10" cy="19"/>
            </a:xfrm>
            <a:custGeom>
              <a:avLst/>
              <a:gdLst>
                <a:gd name="T0" fmla="*/ 0 w 4"/>
                <a:gd name="T1" fmla="*/ 60 h 7"/>
                <a:gd name="T2" fmla="*/ 63 w 4"/>
                <a:gd name="T3" fmla="*/ 81 h 7"/>
                <a:gd name="T4" fmla="*/ 0 w 4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5"/>
                    <a:pt x="3" y="7"/>
                    <a:pt x="4" y="4"/>
                  </a:cubicBezTo>
                  <a:cubicBezTo>
                    <a:pt x="4" y="2"/>
                    <a:pt x="1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6" name="Freeform 16">
              <a:extLst>
                <a:ext uri="{FF2B5EF4-FFF2-40B4-BE49-F238E27FC236}">
                  <a16:creationId xmlns:a16="http://schemas.microsoft.com/office/drawing/2014/main" id="{D0175FED-871C-4F0B-9C71-57F10D4AF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749"/>
              <a:ext cx="33" cy="43"/>
            </a:xfrm>
            <a:custGeom>
              <a:avLst/>
              <a:gdLst>
                <a:gd name="T0" fmla="*/ 51 w 13"/>
                <a:gd name="T1" fmla="*/ 137 h 16"/>
                <a:gd name="T2" fmla="*/ 147 w 13"/>
                <a:gd name="T3" fmla="*/ 231 h 16"/>
                <a:gd name="T4" fmla="*/ 51 w 13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3" y="7"/>
                  </a:moveTo>
                  <a:cubicBezTo>
                    <a:pt x="0" y="10"/>
                    <a:pt x="6" y="16"/>
                    <a:pt x="9" y="12"/>
                  </a:cubicBezTo>
                  <a:cubicBezTo>
                    <a:pt x="13" y="7"/>
                    <a:pt x="4" y="0"/>
                    <a:pt x="3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7" name="Freeform 17">
              <a:extLst>
                <a:ext uri="{FF2B5EF4-FFF2-40B4-BE49-F238E27FC236}">
                  <a16:creationId xmlns:a16="http://schemas.microsoft.com/office/drawing/2014/main" id="{54D44BAC-5EBB-4866-86DC-75F1FFFAC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789"/>
              <a:ext cx="18" cy="22"/>
            </a:xfrm>
            <a:custGeom>
              <a:avLst/>
              <a:gdLst>
                <a:gd name="T0" fmla="*/ 21 w 7"/>
                <a:gd name="T1" fmla="*/ 61 h 8"/>
                <a:gd name="T2" fmla="*/ 118 w 7"/>
                <a:gd name="T3" fmla="*/ 83 h 8"/>
                <a:gd name="T4" fmla="*/ 21 w 7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1" y="6"/>
                    <a:pt x="6" y="8"/>
                    <a:pt x="7" y="4"/>
                  </a:cubicBezTo>
                  <a:cubicBezTo>
                    <a:pt x="7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8" name="Freeform 18">
              <a:extLst>
                <a:ext uri="{FF2B5EF4-FFF2-40B4-BE49-F238E27FC236}">
                  <a16:creationId xmlns:a16="http://schemas.microsoft.com/office/drawing/2014/main" id="{C744C2A0-14DF-493D-AE01-6732971B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848"/>
              <a:ext cx="25" cy="37"/>
            </a:xfrm>
            <a:custGeom>
              <a:avLst/>
              <a:gdLst>
                <a:gd name="T0" fmla="*/ 50 w 10"/>
                <a:gd name="T1" fmla="*/ 132 h 14"/>
                <a:gd name="T2" fmla="*/ 113 w 10"/>
                <a:gd name="T3" fmla="*/ 182 h 14"/>
                <a:gd name="T4" fmla="*/ 33 w 10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7"/>
                  </a:moveTo>
                  <a:cubicBezTo>
                    <a:pt x="0" y="9"/>
                    <a:pt x="4" y="14"/>
                    <a:pt x="7" y="10"/>
                  </a:cubicBezTo>
                  <a:cubicBezTo>
                    <a:pt x="10" y="6"/>
                    <a:pt x="2" y="0"/>
                    <a:pt x="2" y="8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9" name="Freeform 19">
              <a:extLst>
                <a:ext uri="{FF2B5EF4-FFF2-40B4-BE49-F238E27FC236}">
                  <a16:creationId xmlns:a16="http://schemas.microsoft.com/office/drawing/2014/main" id="{583733E9-A3ED-4996-BC0E-614E3FFA9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904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113 w 10"/>
                <a:gd name="T3" fmla="*/ 115 h 9"/>
                <a:gd name="T4" fmla="*/ 50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6"/>
                    <a:pt x="6" y="9"/>
                    <a:pt x="7" y="6"/>
                  </a:cubicBezTo>
                  <a:cubicBezTo>
                    <a:pt x="10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0" name="Freeform 20">
              <a:extLst>
                <a:ext uri="{FF2B5EF4-FFF2-40B4-BE49-F238E27FC236}">
                  <a16:creationId xmlns:a16="http://schemas.microsoft.com/office/drawing/2014/main" id="{27A40ED9-6FF3-43A6-8F1E-60F354174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51"/>
              <a:ext cx="40" cy="48"/>
            </a:xfrm>
            <a:custGeom>
              <a:avLst/>
              <a:gdLst>
                <a:gd name="T0" fmla="*/ 83 w 16"/>
                <a:gd name="T1" fmla="*/ 115 h 18"/>
                <a:gd name="T2" fmla="*/ 175 w 16"/>
                <a:gd name="T3" fmla="*/ 264 h 18"/>
                <a:gd name="T4" fmla="*/ 83 w 16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5" y="6"/>
                  </a:moveTo>
                  <a:cubicBezTo>
                    <a:pt x="0" y="9"/>
                    <a:pt x="6" y="18"/>
                    <a:pt x="11" y="14"/>
                  </a:cubicBezTo>
                  <a:cubicBezTo>
                    <a:pt x="16" y="10"/>
                    <a:pt x="8" y="0"/>
                    <a:pt x="5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1" name="Freeform 21">
              <a:extLst>
                <a:ext uri="{FF2B5EF4-FFF2-40B4-BE49-F238E27FC236}">
                  <a16:creationId xmlns:a16="http://schemas.microsoft.com/office/drawing/2014/main" id="{95E84864-5D15-49F0-A5D2-9F45A0DAB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824"/>
              <a:ext cx="15" cy="19"/>
            </a:xfrm>
            <a:custGeom>
              <a:avLst/>
              <a:gdLst>
                <a:gd name="T0" fmla="*/ 20 w 6"/>
                <a:gd name="T1" fmla="*/ 81 h 7"/>
                <a:gd name="T2" fmla="*/ 95 w 6"/>
                <a:gd name="T3" fmla="*/ 81 h 7"/>
                <a:gd name="T4" fmla="*/ 3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3" y="5"/>
                    <a:pt x="6" y="7"/>
                    <a:pt x="6" y="4"/>
                  </a:cubicBezTo>
                  <a:cubicBezTo>
                    <a:pt x="6" y="0"/>
                    <a:pt x="0" y="1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2" name="Freeform 22">
              <a:extLst>
                <a:ext uri="{FF2B5EF4-FFF2-40B4-BE49-F238E27FC236}">
                  <a16:creationId xmlns:a16="http://schemas.microsoft.com/office/drawing/2014/main" id="{ECAC7689-FE0A-4B0C-ACB2-708CC87FB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741"/>
              <a:ext cx="30" cy="35"/>
            </a:xfrm>
            <a:custGeom>
              <a:avLst/>
              <a:gdLst>
                <a:gd name="T0" fmla="*/ 50 w 12"/>
                <a:gd name="T1" fmla="*/ 116 h 13"/>
                <a:gd name="T2" fmla="*/ 113 w 12"/>
                <a:gd name="T3" fmla="*/ 232 h 13"/>
                <a:gd name="T4" fmla="*/ 50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6"/>
                  </a:moveTo>
                  <a:cubicBezTo>
                    <a:pt x="0" y="8"/>
                    <a:pt x="4" y="13"/>
                    <a:pt x="7" y="12"/>
                  </a:cubicBezTo>
                  <a:cubicBezTo>
                    <a:pt x="12" y="9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3" name="Freeform 23">
              <a:extLst>
                <a:ext uri="{FF2B5EF4-FFF2-40B4-BE49-F238E27FC236}">
                  <a16:creationId xmlns:a16="http://schemas.microsoft.com/office/drawing/2014/main" id="{3A80A572-693B-4298-B10D-8EFEEC0A7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789"/>
              <a:ext cx="15" cy="22"/>
            </a:xfrm>
            <a:custGeom>
              <a:avLst/>
              <a:gdLst>
                <a:gd name="T0" fmla="*/ 20 w 6"/>
                <a:gd name="T1" fmla="*/ 83 h 8"/>
                <a:gd name="T2" fmla="*/ 83 w 6"/>
                <a:gd name="T3" fmla="*/ 107 h 8"/>
                <a:gd name="T4" fmla="*/ 20 w 6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4"/>
                  </a:moveTo>
                  <a:cubicBezTo>
                    <a:pt x="1" y="7"/>
                    <a:pt x="4" y="8"/>
                    <a:pt x="5" y="5"/>
                  </a:cubicBezTo>
                  <a:cubicBezTo>
                    <a:pt x="6" y="1"/>
                    <a:pt x="0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4" name="Freeform 24">
              <a:extLst>
                <a:ext uri="{FF2B5EF4-FFF2-40B4-BE49-F238E27FC236}">
                  <a16:creationId xmlns:a16="http://schemas.microsoft.com/office/drawing/2014/main" id="{97D2613C-EA98-4C2B-812C-879A0BE7E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2027"/>
              <a:ext cx="25" cy="18"/>
            </a:xfrm>
            <a:custGeom>
              <a:avLst/>
              <a:gdLst>
                <a:gd name="T0" fmla="*/ 63 w 10"/>
                <a:gd name="T1" fmla="*/ 21 h 7"/>
                <a:gd name="T2" fmla="*/ 50 w 10"/>
                <a:gd name="T3" fmla="*/ 100 h 7"/>
                <a:gd name="T4" fmla="*/ 83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cubicBezTo>
                    <a:pt x="1" y="0"/>
                    <a:pt x="0" y="5"/>
                    <a:pt x="3" y="6"/>
                  </a:cubicBezTo>
                  <a:cubicBezTo>
                    <a:pt x="8" y="7"/>
                    <a:pt x="10" y="0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5" name="Freeform 25">
              <a:extLst>
                <a:ext uri="{FF2B5EF4-FFF2-40B4-BE49-F238E27FC236}">
                  <a16:creationId xmlns:a16="http://schemas.microsoft.com/office/drawing/2014/main" id="{7BB975D3-7BD9-44A0-8FD3-70052F86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051"/>
              <a:ext cx="17" cy="18"/>
            </a:xfrm>
            <a:custGeom>
              <a:avLst/>
              <a:gdLst>
                <a:gd name="T0" fmla="*/ 58 w 7"/>
                <a:gd name="T1" fmla="*/ 33 h 7"/>
                <a:gd name="T2" fmla="*/ 58 w 7"/>
                <a:gd name="T3" fmla="*/ 118 h 7"/>
                <a:gd name="T4" fmla="*/ 58 w 7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cubicBezTo>
                    <a:pt x="1" y="2"/>
                    <a:pt x="0" y="7"/>
                    <a:pt x="4" y="7"/>
                  </a:cubicBezTo>
                  <a:cubicBezTo>
                    <a:pt x="7" y="7"/>
                    <a:pt x="7" y="0"/>
                    <a:pt x="4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6" name="Freeform 26">
              <a:extLst>
                <a:ext uri="{FF2B5EF4-FFF2-40B4-BE49-F238E27FC236}">
                  <a16:creationId xmlns:a16="http://schemas.microsoft.com/office/drawing/2014/main" id="{FC9BF5DC-CC82-4B2A-AA70-1ECC622E8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027"/>
              <a:ext cx="32" cy="24"/>
            </a:xfrm>
            <a:custGeom>
              <a:avLst/>
              <a:gdLst>
                <a:gd name="T0" fmla="*/ 103 w 13"/>
                <a:gd name="T1" fmla="*/ 21 h 9"/>
                <a:gd name="T2" fmla="*/ 74 w 13"/>
                <a:gd name="T3" fmla="*/ 149 h 9"/>
                <a:gd name="T4" fmla="*/ 103 w 1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7" y="1"/>
                  </a:moveTo>
                  <a:cubicBezTo>
                    <a:pt x="2" y="0"/>
                    <a:pt x="0" y="7"/>
                    <a:pt x="5" y="8"/>
                  </a:cubicBezTo>
                  <a:cubicBezTo>
                    <a:pt x="10" y="9"/>
                    <a:pt x="13" y="0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7" name="Freeform 27">
              <a:extLst>
                <a:ext uri="{FF2B5EF4-FFF2-40B4-BE49-F238E27FC236}">
                  <a16:creationId xmlns:a16="http://schemas.microsoft.com/office/drawing/2014/main" id="{0BF9AE8B-7ACA-41F8-BA8B-210927FDE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067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41 w 5"/>
                <a:gd name="T3" fmla="*/ 88 h 5"/>
                <a:gd name="T4" fmla="*/ 41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3" y="5"/>
                  </a:cubicBezTo>
                  <a:cubicBezTo>
                    <a:pt x="5" y="4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8" name="Freeform 28">
              <a:extLst>
                <a:ext uri="{FF2B5EF4-FFF2-40B4-BE49-F238E27FC236}">
                  <a16:creationId xmlns:a16="http://schemas.microsoft.com/office/drawing/2014/main" id="{D7A39869-592A-4D3E-BBBC-AB96AF8F0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952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33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4"/>
                    <a:pt x="0" y="9"/>
                    <a:pt x="4" y="7"/>
                  </a:cubicBezTo>
                  <a:cubicBezTo>
                    <a:pt x="8" y="6"/>
                    <a:pt x="5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9" name="Freeform 29">
              <a:extLst>
                <a:ext uri="{FF2B5EF4-FFF2-40B4-BE49-F238E27FC236}">
                  <a16:creationId xmlns:a16="http://schemas.microsoft.com/office/drawing/2014/main" id="{BBA265F1-BB72-4689-991C-C5A30C3BD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949"/>
              <a:ext cx="27" cy="27"/>
            </a:xfrm>
            <a:custGeom>
              <a:avLst/>
              <a:gdLst>
                <a:gd name="T0" fmla="*/ 71 w 11"/>
                <a:gd name="T1" fmla="*/ 59 h 10"/>
                <a:gd name="T2" fmla="*/ 61 w 11"/>
                <a:gd name="T3" fmla="*/ 176 h 10"/>
                <a:gd name="T4" fmla="*/ 61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5" y="3"/>
                  </a:moveTo>
                  <a:cubicBezTo>
                    <a:pt x="3" y="2"/>
                    <a:pt x="0" y="8"/>
                    <a:pt x="4" y="9"/>
                  </a:cubicBezTo>
                  <a:cubicBezTo>
                    <a:pt x="9" y="10"/>
                    <a:pt x="11" y="0"/>
                    <a:pt x="4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0" name="Freeform 30">
              <a:extLst>
                <a:ext uri="{FF2B5EF4-FFF2-40B4-BE49-F238E27FC236}">
                  <a16:creationId xmlns:a16="http://schemas.microsoft.com/office/drawing/2014/main" id="{F24CB052-E4FD-4502-8A99-0804CF2F6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960"/>
              <a:ext cx="25" cy="24"/>
            </a:xfrm>
            <a:custGeom>
              <a:avLst/>
              <a:gdLst>
                <a:gd name="T0" fmla="*/ 63 w 10"/>
                <a:gd name="T1" fmla="*/ 77 h 9"/>
                <a:gd name="T2" fmla="*/ 63 w 10"/>
                <a:gd name="T3" fmla="*/ 171 h 9"/>
                <a:gd name="T4" fmla="*/ 50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1" y="4"/>
                    <a:pt x="0" y="9"/>
                    <a:pt x="4" y="9"/>
                  </a:cubicBezTo>
                  <a:cubicBezTo>
                    <a:pt x="10" y="9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1" name="Freeform 31">
              <a:extLst>
                <a:ext uri="{FF2B5EF4-FFF2-40B4-BE49-F238E27FC236}">
                  <a16:creationId xmlns:a16="http://schemas.microsoft.com/office/drawing/2014/main" id="{C276A488-8006-4A61-93E1-0DA4DD95D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979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91 w 17"/>
                <a:gd name="T3" fmla="*/ 227 h 15"/>
                <a:gd name="T4" fmla="*/ 166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2" name="Freeform 32">
              <a:extLst>
                <a:ext uri="{FF2B5EF4-FFF2-40B4-BE49-F238E27FC236}">
                  <a16:creationId xmlns:a16="http://schemas.microsoft.com/office/drawing/2014/main" id="{37D440B9-1FCA-453B-B778-C3FE310BF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36"/>
              <a:ext cx="18" cy="21"/>
            </a:xfrm>
            <a:custGeom>
              <a:avLst/>
              <a:gdLst>
                <a:gd name="T0" fmla="*/ 21 w 7"/>
                <a:gd name="T1" fmla="*/ 55 h 8"/>
                <a:gd name="T2" fmla="*/ 54 w 7"/>
                <a:gd name="T3" fmla="*/ 123 h 8"/>
                <a:gd name="T4" fmla="*/ 21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0" y="5"/>
                    <a:pt x="0" y="8"/>
                    <a:pt x="3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3" name="Freeform 33">
              <a:extLst>
                <a:ext uri="{FF2B5EF4-FFF2-40B4-BE49-F238E27FC236}">
                  <a16:creationId xmlns:a16="http://schemas.microsoft.com/office/drawing/2014/main" id="{ECE92D35-57E9-4587-977D-B4D6FD56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963"/>
              <a:ext cx="29" cy="29"/>
            </a:xfrm>
            <a:custGeom>
              <a:avLst/>
              <a:gdLst>
                <a:gd name="T0" fmla="*/ 99 w 12"/>
                <a:gd name="T1" fmla="*/ 21 h 11"/>
                <a:gd name="T2" fmla="*/ 41 w 12"/>
                <a:gd name="T3" fmla="*/ 124 h 11"/>
                <a:gd name="T4" fmla="*/ 99 w 12"/>
                <a:gd name="T5" fmla="*/ 2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7" y="1"/>
                  </a:moveTo>
                  <a:cubicBezTo>
                    <a:pt x="3" y="0"/>
                    <a:pt x="0" y="5"/>
                    <a:pt x="3" y="7"/>
                  </a:cubicBezTo>
                  <a:cubicBezTo>
                    <a:pt x="7" y="11"/>
                    <a:pt x="12" y="1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4" name="Freeform 34">
              <a:extLst>
                <a:ext uri="{FF2B5EF4-FFF2-40B4-BE49-F238E27FC236}">
                  <a16:creationId xmlns:a16="http://schemas.microsoft.com/office/drawing/2014/main" id="{78E965F8-731B-488A-A130-F073FE6F0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981"/>
              <a:ext cx="17" cy="22"/>
            </a:xfrm>
            <a:custGeom>
              <a:avLst/>
              <a:gdLst>
                <a:gd name="T0" fmla="*/ 41 w 7"/>
                <a:gd name="T1" fmla="*/ 61 h 8"/>
                <a:gd name="T2" fmla="*/ 58 w 7"/>
                <a:gd name="T3" fmla="*/ 143 h 8"/>
                <a:gd name="T4" fmla="*/ 41 w 7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3" y="3"/>
                  </a:moveTo>
                  <a:cubicBezTo>
                    <a:pt x="0" y="4"/>
                    <a:pt x="0" y="8"/>
                    <a:pt x="4" y="7"/>
                  </a:cubicBezTo>
                  <a:cubicBezTo>
                    <a:pt x="7" y="6"/>
                    <a:pt x="6" y="0"/>
                    <a:pt x="3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5" name="Freeform 35">
              <a:extLst>
                <a:ext uri="{FF2B5EF4-FFF2-40B4-BE49-F238E27FC236}">
                  <a16:creationId xmlns:a16="http://schemas.microsoft.com/office/drawing/2014/main" id="{4AA46E5C-1C51-427B-9632-95A971B7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933"/>
              <a:ext cx="25" cy="22"/>
            </a:xfrm>
            <a:custGeom>
              <a:avLst/>
              <a:gdLst>
                <a:gd name="T0" fmla="*/ 63 w 10"/>
                <a:gd name="T1" fmla="*/ 47 h 8"/>
                <a:gd name="T2" fmla="*/ 50 w 10"/>
                <a:gd name="T3" fmla="*/ 129 h 8"/>
                <a:gd name="T4" fmla="*/ 83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cubicBezTo>
                    <a:pt x="1" y="0"/>
                    <a:pt x="0" y="6"/>
                    <a:pt x="3" y="6"/>
                  </a:cubicBezTo>
                  <a:cubicBezTo>
                    <a:pt x="7" y="8"/>
                    <a:pt x="10" y="1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6" name="Freeform 36">
              <a:extLst>
                <a:ext uri="{FF2B5EF4-FFF2-40B4-BE49-F238E27FC236}">
                  <a16:creationId xmlns:a16="http://schemas.microsoft.com/office/drawing/2014/main" id="{4DA02306-CCDF-4859-AE5A-7154B704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960"/>
              <a:ext cx="17" cy="19"/>
            </a:xfrm>
            <a:custGeom>
              <a:avLst/>
              <a:gdLst>
                <a:gd name="T0" fmla="*/ 58 w 7"/>
                <a:gd name="T1" fmla="*/ 22 h 7"/>
                <a:gd name="T2" fmla="*/ 58 w 7"/>
                <a:gd name="T3" fmla="*/ 117 h 7"/>
                <a:gd name="T4" fmla="*/ 58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1" y="2"/>
                    <a:pt x="0" y="7"/>
                    <a:pt x="4" y="6"/>
                  </a:cubicBezTo>
                  <a:cubicBezTo>
                    <a:pt x="7" y="6"/>
                    <a:pt x="7" y="0"/>
                    <a:pt x="4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7" name="Freeform 37">
              <a:extLst>
                <a:ext uri="{FF2B5EF4-FFF2-40B4-BE49-F238E27FC236}">
                  <a16:creationId xmlns:a16="http://schemas.microsoft.com/office/drawing/2014/main" id="{22D83C0F-A1DD-4F87-88F6-5C55E5A9D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933"/>
              <a:ext cx="30" cy="24"/>
            </a:xfrm>
            <a:custGeom>
              <a:avLst/>
              <a:gdLst>
                <a:gd name="T0" fmla="*/ 95 w 12"/>
                <a:gd name="T1" fmla="*/ 35 h 9"/>
                <a:gd name="T2" fmla="*/ 83 w 12"/>
                <a:gd name="T3" fmla="*/ 149 h 9"/>
                <a:gd name="T4" fmla="*/ 113 w 12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2"/>
                  </a:moveTo>
                  <a:cubicBezTo>
                    <a:pt x="2" y="0"/>
                    <a:pt x="0" y="7"/>
                    <a:pt x="5" y="8"/>
                  </a:cubicBezTo>
                  <a:cubicBezTo>
                    <a:pt x="10" y="9"/>
                    <a:pt x="12" y="1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8" name="Freeform 38">
              <a:extLst>
                <a:ext uri="{FF2B5EF4-FFF2-40B4-BE49-F238E27FC236}">
                  <a16:creationId xmlns:a16="http://schemas.microsoft.com/office/drawing/2014/main" id="{A5A0684B-306D-4426-8071-C673AE39F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861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33 w 8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3"/>
                    <a:pt x="0" y="9"/>
                    <a:pt x="4" y="7"/>
                  </a:cubicBezTo>
                  <a:cubicBezTo>
                    <a:pt x="8" y="5"/>
                    <a:pt x="4" y="0"/>
                    <a:pt x="2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9" name="Freeform 39">
              <a:extLst>
                <a:ext uri="{FF2B5EF4-FFF2-40B4-BE49-F238E27FC236}">
                  <a16:creationId xmlns:a16="http://schemas.microsoft.com/office/drawing/2014/main" id="{62168651-96F5-4E20-BBA8-D4E42B43F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856"/>
              <a:ext cx="30" cy="27"/>
            </a:xfrm>
            <a:custGeom>
              <a:avLst/>
              <a:gdLst>
                <a:gd name="T0" fmla="*/ 95 w 12"/>
                <a:gd name="T1" fmla="*/ 59 h 10"/>
                <a:gd name="T2" fmla="*/ 83 w 12"/>
                <a:gd name="T3" fmla="*/ 176 h 10"/>
                <a:gd name="T4" fmla="*/ 83 w 12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4" y="2"/>
                    <a:pt x="0" y="8"/>
                    <a:pt x="5" y="9"/>
                  </a:cubicBezTo>
                  <a:cubicBezTo>
                    <a:pt x="10" y="10"/>
                    <a:pt x="12" y="0"/>
                    <a:pt x="5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0" name="Freeform 40">
              <a:extLst>
                <a:ext uri="{FF2B5EF4-FFF2-40B4-BE49-F238E27FC236}">
                  <a16:creationId xmlns:a16="http://schemas.microsoft.com/office/drawing/2014/main" id="{23D00D94-6B88-44A4-BE1F-A4D550853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869"/>
              <a:ext cx="25" cy="24"/>
            </a:xfrm>
            <a:custGeom>
              <a:avLst/>
              <a:gdLst>
                <a:gd name="T0" fmla="*/ 63 w 10"/>
                <a:gd name="T1" fmla="*/ 77 h 9"/>
                <a:gd name="T2" fmla="*/ 63 w 10"/>
                <a:gd name="T3" fmla="*/ 171 h 9"/>
                <a:gd name="T4" fmla="*/ 50 w 10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1" y="3"/>
                    <a:pt x="0" y="9"/>
                    <a:pt x="4" y="9"/>
                  </a:cubicBezTo>
                  <a:cubicBezTo>
                    <a:pt x="10" y="9"/>
                    <a:pt x="5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1" name="Freeform 41">
              <a:extLst>
                <a:ext uri="{FF2B5EF4-FFF2-40B4-BE49-F238E27FC236}">
                  <a16:creationId xmlns:a16="http://schemas.microsoft.com/office/drawing/2014/main" id="{8DB60163-B9DE-4E4A-80A0-47D9FF3FD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85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96 w 17"/>
                <a:gd name="T3" fmla="*/ 227 h 15"/>
                <a:gd name="T4" fmla="*/ 180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2" name="Freeform 42">
              <a:extLst>
                <a:ext uri="{FF2B5EF4-FFF2-40B4-BE49-F238E27FC236}">
                  <a16:creationId xmlns:a16="http://schemas.microsoft.com/office/drawing/2014/main" id="{FCAA5903-2414-4818-A953-F0E82C73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896"/>
              <a:ext cx="43" cy="43"/>
            </a:xfrm>
            <a:custGeom>
              <a:avLst/>
              <a:gdLst>
                <a:gd name="T0" fmla="*/ 159 w 17"/>
                <a:gd name="T1" fmla="*/ 94 h 16"/>
                <a:gd name="T2" fmla="*/ 96 w 17"/>
                <a:gd name="T3" fmla="*/ 253 h 16"/>
                <a:gd name="T4" fmla="*/ 180 w 17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5"/>
                  </a:moveTo>
                  <a:cubicBezTo>
                    <a:pt x="6" y="0"/>
                    <a:pt x="0" y="10"/>
                    <a:pt x="6" y="13"/>
                  </a:cubicBezTo>
                  <a:cubicBezTo>
                    <a:pt x="12" y="16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3" name="Freeform 43">
              <a:extLst>
                <a:ext uri="{FF2B5EF4-FFF2-40B4-BE49-F238E27FC236}">
                  <a16:creationId xmlns:a16="http://schemas.microsoft.com/office/drawing/2014/main" id="{5F081906-FA2F-46D5-AD34-C090EA269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957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91 w 17"/>
                <a:gd name="T3" fmla="*/ 227 h 15"/>
                <a:gd name="T4" fmla="*/ 166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4" name="Freeform 44">
              <a:extLst>
                <a:ext uri="{FF2B5EF4-FFF2-40B4-BE49-F238E27FC236}">
                  <a16:creationId xmlns:a16="http://schemas.microsoft.com/office/drawing/2014/main" id="{FC780FAF-6992-4539-8A6F-111E981E3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843"/>
              <a:ext cx="17" cy="24"/>
            </a:xfrm>
            <a:custGeom>
              <a:avLst/>
              <a:gdLst>
                <a:gd name="T0" fmla="*/ 12 w 7"/>
                <a:gd name="T1" fmla="*/ 56 h 9"/>
                <a:gd name="T2" fmla="*/ 41 w 7"/>
                <a:gd name="T3" fmla="*/ 136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6"/>
                    <a:pt x="3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5" name="Freeform 45">
              <a:extLst>
                <a:ext uri="{FF2B5EF4-FFF2-40B4-BE49-F238E27FC236}">
                  <a16:creationId xmlns:a16="http://schemas.microsoft.com/office/drawing/2014/main" id="{57EBE764-4BD6-4D13-ABA8-FFF08DD87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904"/>
              <a:ext cx="18" cy="21"/>
            </a:xfrm>
            <a:custGeom>
              <a:avLst/>
              <a:gdLst>
                <a:gd name="T0" fmla="*/ 21 w 7"/>
                <a:gd name="T1" fmla="*/ 34 h 8"/>
                <a:gd name="T2" fmla="*/ 67 w 7"/>
                <a:gd name="T3" fmla="*/ 123 h 8"/>
                <a:gd name="T4" fmla="*/ 21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1" y="4"/>
                    <a:pt x="0" y="8"/>
                    <a:pt x="4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6" name="Freeform 46">
              <a:extLst>
                <a:ext uri="{FF2B5EF4-FFF2-40B4-BE49-F238E27FC236}">
                  <a16:creationId xmlns:a16="http://schemas.microsoft.com/office/drawing/2014/main" id="{C7F561CF-120C-4615-89D9-F703E783F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920"/>
              <a:ext cx="17" cy="24"/>
            </a:xfrm>
            <a:custGeom>
              <a:avLst/>
              <a:gdLst>
                <a:gd name="T0" fmla="*/ 12 w 7"/>
                <a:gd name="T1" fmla="*/ 56 h 9"/>
                <a:gd name="T2" fmla="*/ 58 w 7"/>
                <a:gd name="T3" fmla="*/ 136 h 9"/>
                <a:gd name="T4" fmla="*/ 12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1" y="5"/>
                    <a:pt x="0" y="9"/>
                    <a:pt x="4" y="7"/>
                  </a:cubicBezTo>
                  <a:cubicBezTo>
                    <a:pt x="7" y="6"/>
                    <a:pt x="3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7" name="Freeform 47">
              <a:extLst>
                <a:ext uri="{FF2B5EF4-FFF2-40B4-BE49-F238E27FC236}">
                  <a16:creationId xmlns:a16="http://schemas.microsoft.com/office/drawing/2014/main" id="{C8080A48-36CD-40B7-A31D-3AAEF452F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869"/>
              <a:ext cx="30" cy="32"/>
            </a:xfrm>
            <a:custGeom>
              <a:avLst/>
              <a:gdLst>
                <a:gd name="T0" fmla="*/ 95 w 12"/>
                <a:gd name="T1" fmla="*/ 35 h 12"/>
                <a:gd name="T2" fmla="*/ 50 w 12"/>
                <a:gd name="T3" fmla="*/ 149 h 12"/>
                <a:gd name="T4" fmla="*/ 113 w 12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3" y="0"/>
                    <a:pt x="0" y="6"/>
                    <a:pt x="3" y="8"/>
                  </a:cubicBezTo>
                  <a:cubicBezTo>
                    <a:pt x="7" y="12"/>
                    <a:pt x="12" y="2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8" name="Freeform 48">
              <a:extLst>
                <a:ext uri="{FF2B5EF4-FFF2-40B4-BE49-F238E27FC236}">
                  <a16:creationId xmlns:a16="http://schemas.microsoft.com/office/drawing/2014/main" id="{27C9D4FC-2A2C-4E59-BE5A-41EFCF93A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888"/>
              <a:ext cx="17" cy="24"/>
            </a:xfrm>
            <a:custGeom>
              <a:avLst/>
              <a:gdLst>
                <a:gd name="T0" fmla="*/ 41 w 7"/>
                <a:gd name="T1" fmla="*/ 56 h 9"/>
                <a:gd name="T2" fmla="*/ 58 w 7"/>
                <a:gd name="T3" fmla="*/ 149 h 9"/>
                <a:gd name="T4" fmla="*/ 41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0" y="5"/>
                    <a:pt x="0" y="9"/>
                    <a:pt x="4" y="8"/>
                  </a:cubicBezTo>
                  <a:cubicBezTo>
                    <a:pt x="7" y="7"/>
                    <a:pt x="6" y="0"/>
                    <a:pt x="3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9" name="Freeform 49">
              <a:extLst>
                <a:ext uri="{FF2B5EF4-FFF2-40B4-BE49-F238E27FC236}">
                  <a16:creationId xmlns:a16="http://schemas.microsoft.com/office/drawing/2014/main" id="{1AB7B318-CB71-4FEA-AB4B-9796DF58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003"/>
              <a:ext cx="22" cy="37"/>
            </a:xfrm>
            <a:custGeom>
              <a:avLst/>
              <a:gdLst>
                <a:gd name="T0" fmla="*/ 0 w 9"/>
                <a:gd name="T1" fmla="*/ 132 h 14"/>
                <a:gd name="T2" fmla="*/ 120 w 9"/>
                <a:gd name="T3" fmla="*/ 167 h 14"/>
                <a:gd name="T4" fmla="*/ 12 w 9"/>
                <a:gd name="T5" fmla="*/ 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7"/>
                  </a:moveTo>
                  <a:cubicBezTo>
                    <a:pt x="1" y="11"/>
                    <a:pt x="6" y="14"/>
                    <a:pt x="8" y="9"/>
                  </a:cubicBezTo>
                  <a:cubicBezTo>
                    <a:pt x="9" y="5"/>
                    <a:pt x="3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0" name="Freeform 50">
              <a:extLst>
                <a:ext uri="{FF2B5EF4-FFF2-40B4-BE49-F238E27FC236}">
                  <a16:creationId xmlns:a16="http://schemas.microsoft.com/office/drawing/2014/main" id="{3D744A90-FF72-4D57-822F-02C64806B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997"/>
              <a:ext cx="15" cy="19"/>
            </a:xfrm>
            <a:custGeom>
              <a:avLst/>
              <a:gdLst>
                <a:gd name="T0" fmla="*/ 20 w 6"/>
                <a:gd name="T1" fmla="*/ 60 h 7"/>
                <a:gd name="T2" fmla="*/ 95 w 6"/>
                <a:gd name="T3" fmla="*/ 103 h 7"/>
                <a:gd name="T4" fmla="*/ 2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1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1" name="Freeform 51">
              <a:extLst>
                <a:ext uri="{FF2B5EF4-FFF2-40B4-BE49-F238E27FC236}">
                  <a16:creationId xmlns:a16="http://schemas.microsoft.com/office/drawing/2014/main" id="{0E869EC4-C4F1-4A72-9417-B64FD0F68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920"/>
              <a:ext cx="28" cy="35"/>
            </a:xfrm>
            <a:custGeom>
              <a:avLst/>
              <a:gdLst>
                <a:gd name="T0" fmla="*/ 51 w 11"/>
                <a:gd name="T1" fmla="*/ 94 h 13"/>
                <a:gd name="T2" fmla="*/ 150 w 11"/>
                <a:gd name="T3" fmla="*/ 175 h 13"/>
                <a:gd name="T4" fmla="*/ 51 w 11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3" y="5"/>
                  </a:moveTo>
                  <a:cubicBezTo>
                    <a:pt x="0" y="8"/>
                    <a:pt x="6" y="13"/>
                    <a:pt x="9" y="9"/>
                  </a:cubicBezTo>
                  <a:cubicBezTo>
                    <a:pt x="11" y="6"/>
                    <a:pt x="6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2" name="Freeform 52">
              <a:extLst>
                <a:ext uri="{FF2B5EF4-FFF2-40B4-BE49-F238E27FC236}">
                  <a16:creationId xmlns:a16="http://schemas.microsoft.com/office/drawing/2014/main" id="{BC90859D-3399-4D7B-87B6-1423ED4B9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869"/>
              <a:ext cx="12" cy="22"/>
            </a:xfrm>
            <a:custGeom>
              <a:avLst/>
              <a:gdLst>
                <a:gd name="T0" fmla="*/ 0 w 5"/>
                <a:gd name="T1" fmla="*/ 83 h 8"/>
                <a:gd name="T2" fmla="*/ 70 w 5"/>
                <a:gd name="T3" fmla="*/ 83 h 8"/>
                <a:gd name="T4" fmla="*/ 0 w 5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cubicBezTo>
                    <a:pt x="0" y="8"/>
                    <a:pt x="4" y="8"/>
                    <a:pt x="5" y="4"/>
                  </a:cubicBezTo>
                  <a:cubicBezTo>
                    <a:pt x="5" y="0"/>
                    <a:pt x="0" y="1"/>
                    <a:pt x="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3" name="Freeform 53">
              <a:extLst>
                <a:ext uri="{FF2B5EF4-FFF2-40B4-BE49-F238E27FC236}">
                  <a16:creationId xmlns:a16="http://schemas.microsoft.com/office/drawing/2014/main" id="{7B38A758-957E-4AF7-A8BA-FECDA6B4E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27"/>
              <a:ext cx="35" cy="37"/>
            </a:xfrm>
            <a:custGeom>
              <a:avLst/>
              <a:gdLst>
                <a:gd name="T0" fmla="*/ 63 w 14"/>
                <a:gd name="T1" fmla="*/ 90 h 14"/>
                <a:gd name="T2" fmla="*/ 175 w 14"/>
                <a:gd name="T3" fmla="*/ 167 h 14"/>
                <a:gd name="T4" fmla="*/ 50 w 1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4" y="5"/>
                  </a:moveTo>
                  <a:cubicBezTo>
                    <a:pt x="0" y="7"/>
                    <a:pt x="7" y="14"/>
                    <a:pt x="11" y="9"/>
                  </a:cubicBezTo>
                  <a:cubicBezTo>
                    <a:pt x="14" y="4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4" name="Freeform 54">
              <a:extLst>
                <a:ext uri="{FF2B5EF4-FFF2-40B4-BE49-F238E27FC236}">
                  <a16:creationId xmlns:a16="http://schemas.microsoft.com/office/drawing/2014/main" id="{9043E1DC-0A65-4B86-8F5D-DB5555714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861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95 w 6"/>
                <a:gd name="T3" fmla="*/ 35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2" y="5"/>
                    <a:pt x="6" y="6"/>
                    <a:pt x="6" y="2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5" name="Freeform 55">
              <a:extLst>
                <a:ext uri="{FF2B5EF4-FFF2-40B4-BE49-F238E27FC236}">
                  <a16:creationId xmlns:a16="http://schemas.microsoft.com/office/drawing/2014/main" id="{AD89F8D0-A5E9-4076-92CF-03A5BE88C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808"/>
              <a:ext cx="24" cy="24"/>
            </a:xfrm>
            <a:custGeom>
              <a:avLst/>
              <a:gdLst>
                <a:gd name="T0" fmla="*/ 41 w 10"/>
                <a:gd name="T1" fmla="*/ 35 h 9"/>
                <a:gd name="T2" fmla="*/ 110 w 10"/>
                <a:gd name="T3" fmla="*/ 93 h 9"/>
                <a:gd name="T4" fmla="*/ 41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2"/>
                  </a:moveTo>
                  <a:cubicBezTo>
                    <a:pt x="0" y="3"/>
                    <a:pt x="6" y="9"/>
                    <a:pt x="8" y="5"/>
                  </a:cubicBezTo>
                  <a:cubicBezTo>
                    <a:pt x="10" y="2"/>
                    <a:pt x="6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6" name="Freeform 56">
              <a:extLst>
                <a:ext uri="{FF2B5EF4-FFF2-40B4-BE49-F238E27FC236}">
                  <a16:creationId xmlns:a16="http://schemas.microsoft.com/office/drawing/2014/main" id="{6C0F1862-7A03-4523-8CEC-DC77D588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92"/>
              <a:ext cx="30" cy="32"/>
            </a:xfrm>
            <a:custGeom>
              <a:avLst/>
              <a:gdLst>
                <a:gd name="T0" fmla="*/ 63 w 12"/>
                <a:gd name="T1" fmla="*/ 56 h 12"/>
                <a:gd name="T2" fmla="*/ 113 w 12"/>
                <a:gd name="T3" fmla="*/ 227 h 12"/>
                <a:gd name="T4" fmla="*/ 188 w 12"/>
                <a:gd name="T5" fmla="*/ 93 h 12"/>
                <a:gd name="T6" fmla="*/ 95 w 1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4" y="3"/>
                  </a:moveTo>
                  <a:cubicBezTo>
                    <a:pt x="0" y="3"/>
                    <a:pt x="3" y="12"/>
                    <a:pt x="7" y="12"/>
                  </a:cubicBezTo>
                  <a:cubicBezTo>
                    <a:pt x="10" y="12"/>
                    <a:pt x="12" y="8"/>
                    <a:pt x="12" y="5"/>
                  </a:cubicBezTo>
                  <a:cubicBezTo>
                    <a:pt x="11" y="3"/>
                    <a:pt x="8" y="0"/>
                    <a:pt x="6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7" name="Freeform 57">
              <a:extLst>
                <a:ext uri="{FF2B5EF4-FFF2-40B4-BE49-F238E27FC236}">
                  <a16:creationId xmlns:a16="http://schemas.microsoft.com/office/drawing/2014/main" id="{67250749-BAA8-48D2-B912-5D4FF0D32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045"/>
              <a:ext cx="17" cy="24"/>
            </a:xfrm>
            <a:custGeom>
              <a:avLst/>
              <a:gdLst>
                <a:gd name="T0" fmla="*/ 0 w 7"/>
                <a:gd name="T1" fmla="*/ 115 h 9"/>
                <a:gd name="T2" fmla="*/ 70 w 7"/>
                <a:gd name="T3" fmla="*/ 56 h 9"/>
                <a:gd name="T4" fmla="*/ 29 w 7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6"/>
                  </a:moveTo>
                  <a:cubicBezTo>
                    <a:pt x="2" y="9"/>
                    <a:pt x="7" y="7"/>
                    <a:pt x="5" y="3"/>
                  </a:cubicBezTo>
                  <a:cubicBezTo>
                    <a:pt x="4" y="0"/>
                    <a:pt x="0" y="2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8" name="Freeform 58">
              <a:extLst>
                <a:ext uri="{FF2B5EF4-FFF2-40B4-BE49-F238E27FC236}">
                  <a16:creationId xmlns:a16="http://schemas.microsoft.com/office/drawing/2014/main" id="{23BD05D4-F232-4ABE-8AA1-A10515C7E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061"/>
              <a:ext cx="20" cy="24"/>
            </a:xfrm>
            <a:custGeom>
              <a:avLst/>
              <a:gdLst>
                <a:gd name="T0" fmla="*/ 0 w 8"/>
                <a:gd name="T1" fmla="*/ 93 h 9"/>
                <a:gd name="T2" fmla="*/ 113 w 8"/>
                <a:gd name="T3" fmla="*/ 115 h 9"/>
                <a:gd name="T4" fmla="*/ 33 w 8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1" y="6"/>
                    <a:pt x="5" y="9"/>
                    <a:pt x="7" y="6"/>
                  </a:cubicBezTo>
                  <a:cubicBezTo>
                    <a:pt x="8" y="3"/>
                    <a:pt x="3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9" name="Freeform 59">
              <a:extLst>
                <a:ext uri="{FF2B5EF4-FFF2-40B4-BE49-F238E27FC236}">
                  <a16:creationId xmlns:a16="http://schemas.microsoft.com/office/drawing/2014/main" id="{BF6ACC2D-2D25-4E1B-AA62-FD7771837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051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130 w 9"/>
                <a:gd name="T3" fmla="*/ 111 h 11"/>
                <a:gd name="T4" fmla="*/ 51 w 9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7"/>
                    <a:pt x="8" y="11"/>
                    <a:pt x="8" y="6"/>
                  </a:cubicBezTo>
                  <a:cubicBezTo>
                    <a:pt x="9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0" name="Freeform 60">
              <a:extLst>
                <a:ext uri="{FF2B5EF4-FFF2-40B4-BE49-F238E27FC236}">
                  <a16:creationId xmlns:a16="http://schemas.microsoft.com/office/drawing/2014/main" id="{8021869B-11EB-482D-9509-1BC446D74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032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50 w 4"/>
                <a:gd name="T3" fmla="*/ 34 h 5"/>
                <a:gd name="T4" fmla="*/ 2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5"/>
                    <a:pt x="4" y="3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1" name="Freeform 61">
              <a:extLst>
                <a:ext uri="{FF2B5EF4-FFF2-40B4-BE49-F238E27FC236}">
                  <a16:creationId xmlns:a16="http://schemas.microsoft.com/office/drawing/2014/main" id="{7A91154E-BDB7-4C59-8735-12FB130C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019"/>
              <a:ext cx="12" cy="13"/>
            </a:xfrm>
            <a:custGeom>
              <a:avLst/>
              <a:gdLst>
                <a:gd name="T0" fmla="*/ 12 w 5"/>
                <a:gd name="T1" fmla="*/ 34 h 5"/>
                <a:gd name="T2" fmla="*/ 58 w 5"/>
                <a:gd name="T3" fmla="*/ 34 h 5"/>
                <a:gd name="T4" fmla="*/ 12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4"/>
                    <a:pt x="5" y="5"/>
                    <a:pt x="4" y="2"/>
                  </a:cubicBezTo>
                  <a:cubicBezTo>
                    <a:pt x="4" y="0"/>
                    <a:pt x="0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2" name="Freeform 62">
              <a:extLst>
                <a:ext uri="{FF2B5EF4-FFF2-40B4-BE49-F238E27FC236}">
                  <a16:creationId xmlns:a16="http://schemas.microsoft.com/office/drawing/2014/main" id="{254E2CA5-8DBA-42A6-9541-1BC07EDD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016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29 w 9"/>
                <a:gd name="T3" fmla="*/ 56 h 12"/>
                <a:gd name="T4" fmla="*/ 132 w 9"/>
                <a:gd name="T5" fmla="*/ 115 h 12"/>
                <a:gd name="T6" fmla="*/ 29 w 9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8" y="12"/>
                    <a:pt x="9" y="6"/>
                  </a:cubicBezTo>
                  <a:cubicBezTo>
                    <a:pt x="9" y="0"/>
                    <a:pt x="1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3" name="Freeform 63">
              <a:extLst>
                <a:ext uri="{FF2B5EF4-FFF2-40B4-BE49-F238E27FC236}">
                  <a16:creationId xmlns:a16="http://schemas.microsoft.com/office/drawing/2014/main" id="{F3E0F380-A21E-49BD-B6E6-B0159020B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000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85 w 7"/>
                <a:gd name="T3" fmla="*/ 60 h 7"/>
                <a:gd name="T4" fmla="*/ 33 w 7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2" y="6"/>
                    <a:pt x="7" y="7"/>
                    <a:pt x="5" y="3"/>
                  </a:cubicBezTo>
                  <a:cubicBezTo>
                    <a:pt x="4" y="0"/>
                    <a:pt x="0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4" name="Freeform 64">
              <a:extLst>
                <a:ext uri="{FF2B5EF4-FFF2-40B4-BE49-F238E27FC236}">
                  <a16:creationId xmlns:a16="http://schemas.microsoft.com/office/drawing/2014/main" id="{8FE2B76B-EBB6-4809-A7D4-52BE8A042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07"/>
              <a:ext cx="13" cy="13"/>
            </a:xfrm>
            <a:custGeom>
              <a:avLst/>
              <a:gdLst>
                <a:gd name="T0" fmla="*/ 21 w 5"/>
                <a:gd name="T1" fmla="*/ 34 h 5"/>
                <a:gd name="T2" fmla="*/ 68 w 5"/>
                <a:gd name="T3" fmla="*/ 55 h 5"/>
                <a:gd name="T4" fmla="*/ 21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4"/>
                    <a:pt x="3" y="5"/>
                    <a:pt x="4" y="3"/>
                  </a:cubicBezTo>
                  <a:cubicBezTo>
                    <a:pt x="5" y="1"/>
                    <a:pt x="2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5" name="Freeform 65">
              <a:extLst>
                <a:ext uri="{FF2B5EF4-FFF2-40B4-BE49-F238E27FC236}">
                  <a16:creationId xmlns:a16="http://schemas.microsoft.com/office/drawing/2014/main" id="{D6FFA0D8-089C-44F3-9C14-8688923A6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829"/>
              <a:ext cx="25" cy="22"/>
            </a:xfrm>
            <a:custGeom>
              <a:avLst/>
              <a:gdLst>
                <a:gd name="T0" fmla="*/ 50 w 10"/>
                <a:gd name="T1" fmla="*/ 22 h 8"/>
                <a:gd name="T2" fmla="*/ 50 w 10"/>
                <a:gd name="T3" fmla="*/ 168 h 8"/>
                <a:gd name="T4" fmla="*/ 125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1"/>
                  </a:moveTo>
                  <a:cubicBezTo>
                    <a:pt x="0" y="3"/>
                    <a:pt x="0" y="7"/>
                    <a:pt x="3" y="8"/>
                  </a:cubicBezTo>
                  <a:cubicBezTo>
                    <a:pt x="7" y="8"/>
                    <a:pt x="10" y="3"/>
                    <a:pt x="8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6" name="Freeform 66">
              <a:extLst>
                <a:ext uri="{FF2B5EF4-FFF2-40B4-BE49-F238E27FC236}">
                  <a16:creationId xmlns:a16="http://schemas.microsoft.com/office/drawing/2014/main" id="{0B85D58B-D59A-4951-810E-8DADE8BB9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936"/>
              <a:ext cx="13" cy="11"/>
            </a:xfrm>
            <a:custGeom>
              <a:avLst/>
              <a:gdLst>
                <a:gd name="T0" fmla="*/ 21 w 5"/>
                <a:gd name="T1" fmla="*/ 47 h 4"/>
                <a:gd name="T2" fmla="*/ 68 w 5"/>
                <a:gd name="T3" fmla="*/ 47 h 4"/>
                <a:gd name="T4" fmla="*/ 34 w 5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4"/>
                    <a:pt x="4" y="4"/>
                    <a:pt x="4" y="2"/>
                  </a:cubicBezTo>
                  <a:cubicBezTo>
                    <a:pt x="5" y="0"/>
                    <a:pt x="0" y="1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7" name="Freeform 67">
              <a:extLst>
                <a:ext uri="{FF2B5EF4-FFF2-40B4-BE49-F238E27FC236}">
                  <a16:creationId xmlns:a16="http://schemas.microsoft.com/office/drawing/2014/main" id="{3A5010CF-FA68-4704-9D64-1CD2CD85F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893"/>
              <a:ext cx="10" cy="16"/>
            </a:xfrm>
            <a:custGeom>
              <a:avLst/>
              <a:gdLst>
                <a:gd name="T0" fmla="*/ 0 w 4"/>
                <a:gd name="T1" fmla="*/ 56 h 6"/>
                <a:gd name="T2" fmla="*/ 50 w 4"/>
                <a:gd name="T3" fmla="*/ 56 h 6"/>
                <a:gd name="T4" fmla="*/ 0 w 4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6"/>
                    <a:pt x="3" y="6"/>
                    <a:pt x="3" y="3"/>
                  </a:cubicBezTo>
                  <a:cubicBezTo>
                    <a:pt x="4" y="0"/>
                    <a:pt x="0" y="0"/>
                    <a:pt x="0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8" name="Freeform 68">
              <a:extLst>
                <a:ext uri="{FF2B5EF4-FFF2-40B4-BE49-F238E27FC236}">
                  <a16:creationId xmlns:a16="http://schemas.microsoft.com/office/drawing/2014/main" id="{715EE886-5C98-410E-9429-195614DA8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843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1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9" name="Freeform 69">
              <a:extLst>
                <a:ext uri="{FF2B5EF4-FFF2-40B4-BE49-F238E27FC236}">
                  <a16:creationId xmlns:a16="http://schemas.microsoft.com/office/drawing/2014/main" id="{9908FEC1-09BF-40E5-9146-E73749B2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941"/>
              <a:ext cx="13" cy="16"/>
            </a:xfrm>
            <a:custGeom>
              <a:avLst/>
              <a:gdLst>
                <a:gd name="T0" fmla="*/ 0 w 5"/>
                <a:gd name="T1" fmla="*/ 35 h 6"/>
                <a:gd name="T2" fmla="*/ 55 w 5"/>
                <a:gd name="T3" fmla="*/ 77 h 6"/>
                <a:gd name="T4" fmla="*/ 0 w 5"/>
                <a:gd name="T5" fmla="*/ 21 h 6"/>
                <a:gd name="T6" fmla="*/ 0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4"/>
                    <a:pt x="2" y="6"/>
                    <a:pt x="3" y="4"/>
                  </a:cubicBezTo>
                  <a:cubicBezTo>
                    <a:pt x="5" y="2"/>
                    <a:pt x="2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0" name="Freeform 70">
              <a:extLst>
                <a:ext uri="{FF2B5EF4-FFF2-40B4-BE49-F238E27FC236}">
                  <a16:creationId xmlns:a16="http://schemas.microsoft.com/office/drawing/2014/main" id="{4AE66960-5DB4-4A8E-A1E1-EDB4B8C5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987"/>
              <a:ext cx="18" cy="24"/>
            </a:xfrm>
            <a:custGeom>
              <a:avLst/>
              <a:gdLst>
                <a:gd name="T0" fmla="*/ 21 w 7"/>
                <a:gd name="T1" fmla="*/ 56 h 9"/>
                <a:gd name="T2" fmla="*/ 85 w 7"/>
                <a:gd name="T3" fmla="*/ 115 h 9"/>
                <a:gd name="T4" fmla="*/ 21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1" y="5"/>
                    <a:pt x="4" y="9"/>
                    <a:pt x="5" y="6"/>
                  </a:cubicBezTo>
                  <a:cubicBezTo>
                    <a:pt x="7" y="2"/>
                    <a:pt x="0" y="0"/>
                    <a:pt x="1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1" name="Freeform 71">
              <a:extLst>
                <a:ext uri="{FF2B5EF4-FFF2-40B4-BE49-F238E27FC236}">
                  <a16:creationId xmlns:a16="http://schemas.microsoft.com/office/drawing/2014/main" id="{B8496BD4-27D2-4FBB-B78A-386AEDBA9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955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35 w 3"/>
                <a:gd name="T3" fmla="*/ 35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2" name="Freeform 72">
              <a:extLst>
                <a:ext uri="{FF2B5EF4-FFF2-40B4-BE49-F238E27FC236}">
                  <a16:creationId xmlns:a16="http://schemas.microsoft.com/office/drawing/2014/main" id="{13F45456-55A3-4A7C-B660-9E8214515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005"/>
              <a:ext cx="12" cy="14"/>
            </a:xfrm>
            <a:custGeom>
              <a:avLst/>
              <a:gdLst>
                <a:gd name="T0" fmla="*/ 29 w 5"/>
                <a:gd name="T1" fmla="*/ 62 h 5"/>
                <a:gd name="T2" fmla="*/ 58 w 5"/>
                <a:gd name="T3" fmla="*/ 62 h 5"/>
                <a:gd name="T4" fmla="*/ 29 w 5"/>
                <a:gd name="T5" fmla="*/ 6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cubicBezTo>
                    <a:pt x="2" y="5"/>
                    <a:pt x="4" y="5"/>
                    <a:pt x="4" y="3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3" name="Freeform 73">
              <a:extLst>
                <a:ext uri="{FF2B5EF4-FFF2-40B4-BE49-F238E27FC236}">
                  <a16:creationId xmlns:a16="http://schemas.microsoft.com/office/drawing/2014/main" id="{26EA54B3-4DEB-4DA5-A34F-84BB1DD5F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021"/>
              <a:ext cx="12" cy="22"/>
            </a:xfrm>
            <a:custGeom>
              <a:avLst/>
              <a:gdLst>
                <a:gd name="T0" fmla="*/ 12 w 5"/>
                <a:gd name="T1" fmla="*/ 61 h 8"/>
                <a:gd name="T2" fmla="*/ 70 w 5"/>
                <a:gd name="T3" fmla="*/ 107 h 8"/>
                <a:gd name="T4" fmla="*/ 29 w 5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0" y="5"/>
                    <a:pt x="4" y="8"/>
                    <a:pt x="5" y="5"/>
                  </a:cubicBezTo>
                  <a:cubicBezTo>
                    <a:pt x="5" y="2"/>
                    <a:pt x="2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4" name="Freeform 74">
              <a:extLst>
                <a:ext uri="{FF2B5EF4-FFF2-40B4-BE49-F238E27FC236}">
                  <a16:creationId xmlns:a16="http://schemas.microsoft.com/office/drawing/2014/main" id="{6BF5862E-A4C7-4527-B355-5D7B3813B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19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63 w 4"/>
                <a:gd name="T3" fmla="*/ 34 h 5"/>
                <a:gd name="T4" fmla="*/ 2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4"/>
                    <a:pt x="4" y="5"/>
                    <a:pt x="4" y="2"/>
                  </a:cubicBezTo>
                  <a:cubicBezTo>
                    <a:pt x="3" y="0"/>
                    <a:pt x="0" y="0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5" name="Freeform 75">
              <a:extLst>
                <a:ext uri="{FF2B5EF4-FFF2-40B4-BE49-F238E27FC236}">
                  <a16:creationId xmlns:a16="http://schemas.microsoft.com/office/drawing/2014/main" id="{64D78B98-455A-4AD3-AA21-09B54E0A2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976"/>
              <a:ext cx="12" cy="19"/>
            </a:xfrm>
            <a:custGeom>
              <a:avLst/>
              <a:gdLst>
                <a:gd name="T0" fmla="*/ 0 w 5"/>
                <a:gd name="T1" fmla="*/ 60 h 7"/>
                <a:gd name="T2" fmla="*/ 58 w 5"/>
                <a:gd name="T3" fmla="*/ 81 h 7"/>
                <a:gd name="T4" fmla="*/ 12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1" y="4"/>
                    <a:pt x="3" y="7"/>
                    <a:pt x="4" y="4"/>
                  </a:cubicBezTo>
                  <a:cubicBezTo>
                    <a:pt x="5" y="1"/>
                    <a:pt x="0" y="0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6" name="Freeform 76">
              <a:extLst>
                <a:ext uri="{FF2B5EF4-FFF2-40B4-BE49-F238E27FC236}">
                  <a16:creationId xmlns:a16="http://schemas.microsoft.com/office/drawing/2014/main" id="{6BB2F7FF-668B-4CA2-B3E4-74AED10D4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971"/>
              <a:ext cx="8" cy="5"/>
            </a:xfrm>
            <a:custGeom>
              <a:avLst/>
              <a:gdLst>
                <a:gd name="T0" fmla="*/ 35 w 3"/>
                <a:gd name="T1" fmla="*/ 33 h 2"/>
                <a:gd name="T2" fmla="*/ 0 w 3"/>
                <a:gd name="T3" fmla="*/ 33 h 2"/>
                <a:gd name="T4" fmla="*/ 56 w 3"/>
                <a:gd name="T5" fmla="*/ 20 h 2"/>
                <a:gd name="T6" fmla="*/ 56 w 3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7" name="Freeform 77">
              <a:extLst>
                <a:ext uri="{FF2B5EF4-FFF2-40B4-BE49-F238E27FC236}">
                  <a16:creationId xmlns:a16="http://schemas.microsoft.com/office/drawing/2014/main" id="{5EB52034-7C82-4467-94BE-E5E39E608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920"/>
              <a:ext cx="18" cy="19"/>
            </a:xfrm>
            <a:custGeom>
              <a:avLst/>
              <a:gdLst>
                <a:gd name="T0" fmla="*/ 21 w 7"/>
                <a:gd name="T1" fmla="*/ 38 h 7"/>
                <a:gd name="T2" fmla="*/ 85 w 7"/>
                <a:gd name="T3" fmla="*/ 103 h 7"/>
                <a:gd name="T4" fmla="*/ 33 w 7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4"/>
                    <a:pt x="3" y="7"/>
                    <a:pt x="5" y="5"/>
                  </a:cubicBezTo>
                  <a:cubicBezTo>
                    <a:pt x="7" y="3"/>
                    <a:pt x="3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8" name="Freeform 78">
              <a:extLst>
                <a:ext uri="{FF2B5EF4-FFF2-40B4-BE49-F238E27FC236}">
                  <a16:creationId xmlns:a16="http://schemas.microsoft.com/office/drawing/2014/main" id="{BDAD0370-ACF5-4D4B-A0C3-79371EF47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067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55 h 5"/>
                <a:gd name="T4" fmla="*/ 20 w 4"/>
                <a:gd name="T5" fmla="*/ 0 h 5"/>
                <a:gd name="T6" fmla="*/ 2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3"/>
                    <a:pt x="2" y="5"/>
                    <a:pt x="4" y="3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9" name="Freeform 79">
              <a:extLst>
                <a:ext uri="{FF2B5EF4-FFF2-40B4-BE49-F238E27FC236}">
                  <a16:creationId xmlns:a16="http://schemas.microsoft.com/office/drawing/2014/main" id="{6620CDBF-1075-4C47-9D9A-B855E924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059"/>
              <a:ext cx="25" cy="26"/>
            </a:xfrm>
            <a:custGeom>
              <a:avLst/>
              <a:gdLst>
                <a:gd name="T0" fmla="*/ 33 w 10"/>
                <a:gd name="T1" fmla="*/ 34 h 10"/>
                <a:gd name="T2" fmla="*/ 113 w 10"/>
                <a:gd name="T3" fmla="*/ 122 h 10"/>
                <a:gd name="T4" fmla="*/ 63 w 10"/>
                <a:gd name="T5" fmla="*/ 34 h 10"/>
                <a:gd name="T6" fmla="*/ 63 w 10"/>
                <a:gd name="T7" fmla="*/ 6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cubicBezTo>
                    <a:pt x="0" y="6"/>
                    <a:pt x="3" y="10"/>
                    <a:pt x="7" y="7"/>
                  </a:cubicBezTo>
                  <a:cubicBezTo>
                    <a:pt x="10" y="4"/>
                    <a:pt x="7" y="0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0" name="Freeform 80">
              <a:extLst>
                <a:ext uri="{FF2B5EF4-FFF2-40B4-BE49-F238E27FC236}">
                  <a16:creationId xmlns:a16="http://schemas.microsoft.com/office/drawing/2014/main" id="{BBED7846-20C0-435B-A8BD-35DCB30B7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056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34 w 5"/>
                <a:gd name="T3" fmla="*/ 88 h 5"/>
                <a:gd name="T4" fmla="*/ 0 w 5"/>
                <a:gd name="T5" fmla="*/ 21 h 5"/>
                <a:gd name="T6" fmla="*/ 21 w 5"/>
                <a:gd name="T7" fmla="*/ 5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5" y="3"/>
                    <a:pt x="4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1" name="Freeform 81">
              <a:extLst>
                <a:ext uri="{FF2B5EF4-FFF2-40B4-BE49-F238E27FC236}">
                  <a16:creationId xmlns:a16="http://schemas.microsoft.com/office/drawing/2014/main" id="{5F290C1C-233A-47D4-9F82-929C17AA0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059"/>
              <a:ext cx="32" cy="24"/>
            </a:xfrm>
            <a:custGeom>
              <a:avLst/>
              <a:gdLst>
                <a:gd name="T0" fmla="*/ 62 w 13"/>
                <a:gd name="T1" fmla="*/ 21 h 9"/>
                <a:gd name="T2" fmla="*/ 62 w 13"/>
                <a:gd name="T3" fmla="*/ 0 h 9"/>
                <a:gd name="T4" fmla="*/ 74 w 13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4" y="1"/>
                  </a:moveTo>
                  <a:cubicBezTo>
                    <a:pt x="0" y="9"/>
                    <a:pt x="13" y="2"/>
                    <a:pt x="4" y="0"/>
                  </a:cubicBezTo>
                  <a:cubicBezTo>
                    <a:pt x="3" y="2"/>
                    <a:pt x="5" y="2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2" name="Freeform 82">
              <a:extLst>
                <a:ext uri="{FF2B5EF4-FFF2-40B4-BE49-F238E27FC236}">
                  <a16:creationId xmlns:a16="http://schemas.microsoft.com/office/drawing/2014/main" id="{0D11C6EC-A7F6-45DD-8A2C-E792D760C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1869"/>
              <a:ext cx="27" cy="32"/>
            </a:xfrm>
            <a:custGeom>
              <a:avLst/>
              <a:gdLst>
                <a:gd name="T0" fmla="*/ 91 w 11"/>
                <a:gd name="T1" fmla="*/ 35 h 12"/>
                <a:gd name="T2" fmla="*/ 150 w 11"/>
                <a:gd name="T3" fmla="*/ 115 h 12"/>
                <a:gd name="T4" fmla="*/ 7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6" y="2"/>
                  </a:moveTo>
                  <a:cubicBezTo>
                    <a:pt x="0" y="6"/>
                    <a:pt x="8" y="12"/>
                    <a:pt x="10" y="6"/>
                  </a:cubicBezTo>
                  <a:cubicBezTo>
                    <a:pt x="11" y="2"/>
                    <a:pt x="8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3" name="Freeform 83">
              <a:extLst>
                <a:ext uri="{FF2B5EF4-FFF2-40B4-BE49-F238E27FC236}">
                  <a16:creationId xmlns:a16="http://schemas.microsoft.com/office/drawing/2014/main" id="{BC018773-A143-44DD-8B06-925B1B555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931"/>
              <a:ext cx="15" cy="18"/>
            </a:xfrm>
            <a:custGeom>
              <a:avLst/>
              <a:gdLst>
                <a:gd name="T0" fmla="*/ 0 w 6"/>
                <a:gd name="T1" fmla="*/ 54 h 7"/>
                <a:gd name="T2" fmla="*/ 83 w 6"/>
                <a:gd name="T3" fmla="*/ 54 h 7"/>
                <a:gd name="T4" fmla="*/ 0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7"/>
                    <a:pt x="6" y="7"/>
                    <a:pt x="5" y="3"/>
                  </a:cubicBezTo>
                  <a:cubicBezTo>
                    <a:pt x="5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4" name="Freeform 84">
              <a:extLst>
                <a:ext uri="{FF2B5EF4-FFF2-40B4-BE49-F238E27FC236}">
                  <a16:creationId xmlns:a16="http://schemas.microsoft.com/office/drawing/2014/main" id="{02488E22-F8EF-4C93-BB2B-559BA93DE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939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103 w 9"/>
                <a:gd name="T3" fmla="*/ 136 h 12"/>
                <a:gd name="T4" fmla="*/ 42 w 9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0" y="7"/>
                    <a:pt x="5" y="12"/>
                    <a:pt x="7" y="7"/>
                  </a:cubicBezTo>
                  <a:cubicBezTo>
                    <a:pt x="9" y="3"/>
                    <a:pt x="6" y="0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5" name="Freeform 85">
              <a:extLst>
                <a:ext uri="{FF2B5EF4-FFF2-40B4-BE49-F238E27FC236}">
                  <a16:creationId xmlns:a16="http://schemas.microsoft.com/office/drawing/2014/main" id="{EACBA950-8FA6-4794-A639-FA0F7C81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7"/>
              <a:ext cx="25" cy="30"/>
            </a:xfrm>
            <a:custGeom>
              <a:avLst/>
              <a:gdLst>
                <a:gd name="T0" fmla="*/ 50 w 10"/>
                <a:gd name="T1" fmla="*/ 22 h 11"/>
                <a:gd name="T2" fmla="*/ 145 w 10"/>
                <a:gd name="T3" fmla="*/ 104 h 11"/>
                <a:gd name="T4" fmla="*/ 63 w 10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3" y="1"/>
                  </a:moveTo>
                  <a:cubicBezTo>
                    <a:pt x="0" y="6"/>
                    <a:pt x="6" y="11"/>
                    <a:pt x="9" y="5"/>
                  </a:cubicBezTo>
                  <a:cubicBezTo>
                    <a:pt x="10" y="1"/>
                    <a:pt x="6" y="0"/>
                    <a:pt x="4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6" name="Freeform 86">
              <a:extLst>
                <a:ext uri="{FF2B5EF4-FFF2-40B4-BE49-F238E27FC236}">
                  <a16:creationId xmlns:a16="http://schemas.microsoft.com/office/drawing/2014/main" id="{1A0091A9-8E5C-4CB8-9A80-1EA2DB90C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803"/>
              <a:ext cx="27" cy="21"/>
            </a:xfrm>
            <a:custGeom>
              <a:avLst/>
              <a:gdLst>
                <a:gd name="T0" fmla="*/ 71 w 11"/>
                <a:gd name="T1" fmla="*/ 21 h 8"/>
                <a:gd name="T2" fmla="*/ 103 w 11"/>
                <a:gd name="T3" fmla="*/ 110 h 8"/>
                <a:gd name="T4" fmla="*/ 61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5" y="1"/>
                  </a:moveTo>
                  <a:cubicBezTo>
                    <a:pt x="0" y="3"/>
                    <a:pt x="4" y="8"/>
                    <a:pt x="7" y="6"/>
                  </a:cubicBezTo>
                  <a:cubicBezTo>
                    <a:pt x="11" y="3"/>
                    <a:pt x="8" y="0"/>
                    <a:pt x="4" y="1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7" name="Freeform 87">
              <a:extLst>
                <a:ext uri="{FF2B5EF4-FFF2-40B4-BE49-F238E27FC236}">
                  <a16:creationId xmlns:a16="http://schemas.microsoft.com/office/drawing/2014/main" id="{CB8DED62-CD9E-4474-95F1-21D1906FA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755"/>
              <a:ext cx="7" cy="13"/>
            </a:xfrm>
            <a:custGeom>
              <a:avLst/>
              <a:gdLst>
                <a:gd name="T0" fmla="*/ 28 w 3"/>
                <a:gd name="T1" fmla="*/ 55 h 5"/>
                <a:gd name="T2" fmla="*/ 37 w 3"/>
                <a:gd name="T3" fmla="*/ 34 h 5"/>
                <a:gd name="T4" fmla="*/ 28 w 3"/>
                <a:gd name="T5" fmla="*/ 0 h 5"/>
                <a:gd name="T6" fmla="*/ 28 w 3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8" name="Freeform 88">
              <a:extLst>
                <a:ext uri="{FF2B5EF4-FFF2-40B4-BE49-F238E27FC236}">
                  <a16:creationId xmlns:a16="http://schemas.microsoft.com/office/drawing/2014/main" id="{C228CB10-66B6-4F06-BCDD-9CEC714E5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835"/>
              <a:ext cx="15" cy="24"/>
            </a:xfrm>
            <a:custGeom>
              <a:avLst/>
              <a:gdLst>
                <a:gd name="T0" fmla="*/ 0 w 6"/>
                <a:gd name="T1" fmla="*/ 56 h 9"/>
                <a:gd name="T2" fmla="*/ 95 w 6"/>
                <a:gd name="T3" fmla="*/ 56 h 9"/>
                <a:gd name="T4" fmla="*/ 20 w 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0" y="8"/>
                    <a:pt x="6" y="9"/>
                    <a:pt x="6" y="3"/>
                  </a:cubicBezTo>
                  <a:cubicBezTo>
                    <a:pt x="5" y="0"/>
                    <a:pt x="3" y="0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9" name="Oval 89">
              <a:extLst>
                <a:ext uri="{FF2B5EF4-FFF2-40B4-BE49-F238E27FC236}">
                  <a16:creationId xmlns:a16="http://schemas.microsoft.com/office/drawing/2014/main" id="{119DE670-AEF8-495A-8114-19C86BF26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131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0" name="Oval 90">
              <a:extLst>
                <a:ext uri="{FF2B5EF4-FFF2-40B4-BE49-F238E27FC236}">
                  <a16:creationId xmlns:a16="http://schemas.microsoft.com/office/drawing/2014/main" id="{4DB8C739-03C7-45C8-AEA8-DE280BBBE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213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1" name="Oval 91">
              <a:extLst>
                <a:ext uri="{FF2B5EF4-FFF2-40B4-BE49-F238E27FC236}">
                  <a16:creationId xmlns:a16="http://schemas.microsoft.com/office/drawing/2014/main" id="{2C1A1230-3CDA-4DC1-A7C7-113C8B2D7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2128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2" name="Oval 92">
              <a:extLst>
                <a:ext uri="{FF2B5EF4-FFF2-40B4-BE49-F238E27FC236}">
                  <a16:creationId xmlns:a16="http://schemas.microsoft.com/office/drawing/2014/main" id="{E4B709CA-5BDC-4027-89A9-3086539D8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21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3" name="Oval 93">
              <a:extLst>
                <a:ext uri="{FF2B5EF4-FFF2-40B4-BE49-F238E27FC236}">
                  <a16:creationId xmlns:a16="http://schemas.microsoft.com/office/drawing/2014/main" id="{B8E41A8C-5C33-42FD-B010-EF53B1642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2131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4" name="Oval 94">
              <a:extLst>
                <a:ext uri="{FF2B5EF4-FFF2-40B4-BE49-F238E27FC236}">
                  <a16:creationId xmlns:a16="http://schemas.microsoft.com/office/drawing/2014/main" id="{CD71D32F-D018-468C-B10A-DD61FCFFD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213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5" name="Oval 95">
              <a:extLst>
                <a:ext uri="{FF2B5EF4-FFF2-40B4-BE49-F238E27FC236}">
                  <a16:creationId xmlns:a16="http://schemas.microsoft.com/office/drawing/2014/main" id="{AAF0CF87-429E-4841-A1A0-0810DA1A5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187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6" name="Oval 96">
              <a:extLst>
                <a:ext uri="{FF2B5EF4-FFF2-40B4-BE49-F238E27FC236}">
                  <a16:creationId xmlns:a16="http://schemas.microsoft.com/office/drawing/2014/main" id="{C3907DB9-A6F9-4CAB-B71E-0A936C5C9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21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7" name="Oval 97">
              <a:extLst>
                <a:ext uri="{FF2B5EF4-FFF2-40B4-BE49-F238E27FC236}">
                  <a16:creationId xmlns:a16="http://schemas.microsoft.com/office/drawing/2014/main" id="{155E73DC-20D5-47E3-BD71-B6B6504C8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1912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8" name="Oval 98">
              <a:extLst>
                <a:ext uri="{FF2B5EF4-FFF2-40B4-BE49-F238E27FC236}">
                  <a16:creationId xmlns:a16="http://schemas.microsoft.com/office/drawing/2014/main" id="{C04B7548-EC7F-4263-B15C-029250712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9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9" name="Oval 99">
              <a:extLst>
                <a:ext uri="{FF2B5EF4-FFF2-40B4-BE49-F238E27FC236}">
                  <a16:creationId xmlns:a16="http://schemas.microsoft.com/office/drawing/2014/main" id="{72255C85-F950-464D-8D3E-DBFAAC4A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2139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0" name="Oval 100">
              <a:extLst>
                <a:ext uri="{FF2B5EF4-FFF2-40B4-BE49-F238E27FC236}">
                  <a16:creationId xmlns:a16="http://schemas.microsoft.com/office/drawing/2014/main" id="{75AA318F-CFA2-43C7-B026-D2D36BB70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14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1" name="Oval 101">
              <a:extLst>
                <a:ext uri="{FF2B5EF4-FFF2-40B4-BE49-F238E27FC236}">
                  <a16:creationId xmlns:a16="http://schemas.microsoft.com/office/drawing/2014/main" id="{D4B81EE0-79C9-4372-B493-467EAF34C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2000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2" name="Oval 102">
              <a:extLst>
                <a:ext uri="{FF2B5EF4-FFF2-40B4-BE49-F238E27FC236}">
                  <a16:creationId xmlns:a16="http://schemas.microsoft.com/office/drawing/2014/main" id="{97B52D04-43DC-4752-8F14-1FDBDD9B0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200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3" name="Oval 103">
              <a:extLst>
                <a:ext uri="{FF2B5EF4-FFF2-40B4-BE49-F238E27FC236}">
                  <a16:creationId xmlns:a16="http://schemas.microsoft.com/office/drawing/2014/main" id="{3EB3A5E3-F873-41CC-9B4D-018023E38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213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4" name="Oval 104">
              <a:extLst>
                <a:ext uri="{FF2B5EF4-FFF2-40B4-BE49-F238E27FC236}">
                  <a16:creationId xmlns:a16="http://schemas.microsoft.com/office/drawing/2014/main" id="{4F83D9B2-F8CA-4B3B-A917-AFBBC4709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214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5" name="Oval 105">
              <a:extLst>
                <a:ext uri="{FF2B5EF4-FFF2-40B4-BE49-F238E27FC236}">
                  <a16:creationId xmlns:a16="http://schemas.microsoft.com/office/drawing/2014/main" id="{1C2E7E7C-4EAC-41EE-A001-29B5D488D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2096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6" name="Oval 106">
              <a:extLst>
                <a:ext uri="{FF2B5EF4-FFF2-40B4-BE49-F238E27FC236}">
                  <a16:creationId xmlns:a16="http://schemas.microsoft.com/office/drawing/2014/main" id="{EC3E8B46-9588-4110-9BE7-DA968E92F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20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7" name="Oval 107">
              <a:extLst>
                <a:ext uri="{FF2B5EF4-FFF2-40B4-BE49-F238E27FC236}">
                  <a16:creationId xmlns:a16="http://schemas.microsoft.com/office/drawing/2014/main" id="{C331E780-F1EB-4747-8E88-05779037E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" y="205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8" name="Oval 108">
              <a:extLst>
                <a:ext uri="{FF2B5EF4-FFF2-40B4-BE49-F238E27FC236}">
                  <a16:creationId xmlns:a16="http://schemas.microsoft.com/office/drawing/2014/main" id="{F003CA08-0152-4181-A508-F7D311198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206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9" name="Oval 109">
              <a:extLst>
                <a:ext uri="{FF2B5EF4-FFF2-40B4-BE49-F238E27FC236}">
                  <a16:creationId xmlns:a16="http://schemas.microsoft.com/office/drawing/2014/main" id="{50C8A5D0-D57F-42CF-A358-26E3E7C8C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2141"/>
              <a:ext cx="25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0" name="Oval 110">
              <a:extLst>
                <a:ext uri="{FF2B5EF4-FFF2-40B4-BE49-F238E27FC236}">
                  <a16:creationId xmlns:a16="http://schemas.microsoft.com/office/drawing/2014/main" id="{C66C057D-EAC9-4586-AC5A-CF5529B72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2149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1" name="Oval 111">
              <a:extLst>
                <a:ext uri="{FF2B5EF4-FFF2-40B4-BE49-F238E27FC236}">
                  <a16:creationId xmlns:a16="http://schemas.microsoft.com/office/drawing/2014/main" id="{16B0641F-2923-46E2-AB22-D7F40C742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55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2" name="Oval 112">
              <a:extLst>
                <a:ext uri="{FF2B5EF4-FFF2-40B4-BE49-F238E27FC236}">
                  <a16:creationId xmlns:a16="http://schemas.microsoft.com/office/drawing/2014/main" id="{11375710-BAE1-4F6C-8113-665DB47F3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2160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3" name="Oval 113">
              <a:extLst>
                <a:ext uri="{FF2B5EF4-FFF2-40B4-BE49-F238E27FC236}">
                  <a16:creationId xmlns:a16="http://schemas.microsoft.com/office/drawing/2014/main" id="{93B1C313-D7DF-42E8-B7BA-D01F95F1C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2101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4" name="Oval 114">
              <a:extLst>
                <a:ext uri="{FF2B5EF4-FFF2-40B4-BE49-F238E27FC236}">
                  <a16:creationId xmlns:a16="http://schemas.microsoft.com/office/drawing/2014/main" id="{3BB49D53-5859-44FD-B1E9-611B1FC08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" y="2107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5" name="Oval 115">
              <a:extLst>
                <a:ext uri="{FF2B5EF4-FFF2-40B4-BE49-F238E27FC236}">
                  <a16:creationId xmlns:a16="http://schemas.microsoft.com/office/drawing/2014/main" id="{58C34DCA-534B-40AC-9548-615253CC1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133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6" name="Oval 116">
              <a:extLst>
                <a:ext uri="{FF2B5EF4-FFF2-40B4-BE49-F238E27FC236}">
                  <a16:creationId xmlns:a16="http://schemas.microsoft.com/office/drawing/2014/main" id="{E791B6D5-0054-4655-AAA2-52D7B03E8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141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7" name="Oval 117">
              <a:extLst>
                <a:ext uri="{FF2B5EF4-FFF2-40B4-BE49-F238E27FC236}">
                  <a16:creationId xmlns:a16="http://schemas.microsoft.com/office/drawing/2014/main" id="{03E2157C-F84C-40C1-A52B-CBA59E89A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203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8" name="Oval 118">
              <a:extLst>
                <a:ext uri="{FF2B5EF4-FFF2-40B4-BE49-F238E27FC236}">
                  <a16:creationId xmlns:a16="http://schemas.microsoft.com/office/drawing/2014/main" id="{A2392EA1-4E11-4DDE-80E2-0CFAA30A7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043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9" name="Oval 119">
              <a:extLst>
                <a:ext uri="{FF2B5EF4-FFF2-40B4-BE49-F238E27FC236}">
                  <a16:creationId xmlns:a16="http://schemas.microsoft.com/office/drawing/2014/main" id="{0225E19C-558A-4485-80BB-EBB6661AB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131"/>
              <a:ext cx="25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0" name="Oval 120">
              <a:extLst>
                <a:ext uri="{FF2B5EF4-FFF2-40B4-BE49-F238E27FC236}">
                  <a16:creationId xmlns:a16="http://schemas.microsoft.com/office/drawing/2014/main" id="{4A8079A5-53DF-46A5-A309-230993273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2139"/>
              <a:ext cx="7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1" name="Oval 121">
              <a:extLst>
                <a:ext uri="{FF2B5EF4-FFF2-40B4-BE49-F238E27FC236}">
                  <a16:creationId xmlns:a16="http://schemas.microsoft.com/office/drawing/2014/main" id="{47ADC403-3B90-4F3E-A880-4CE4298C4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" y="1944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2" name="Oval 122">
              <a:extLst>
                <a:ext uri="{FF2B5EF4-FFF2-40B4-BE49-F238E27FC236}">
                  <a16:creationId xmlns:a16="http://schemas.microsoft.com/office/drawing/2014/main" id="{40F8568A-C6D1-4020-9361-A316AF49B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194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3" name="Oval 123">
              <a:extLst>
                <a:ext uri="{FF2B5EF4-FFF2-40B4-BE49-F238E27FC236}">
                  <a16:creationId xmlns:a16="http://schemas.microsoft.com/office/drawing/2014/main" id="{A7E4F857-4349-40FB-A08B-D9257179E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2157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4" name="Oval 124">
              <a:extLst>
                <a:ext uri="{FF2B5EF4-FFF2-40B4-BE49-F238E27FC236}">
                  <a16:creationId xmlns:a16="http://schemas.microsoft.com/office/drawing/2014/main" id="{420EF0D5-9EC2-4756-BCC8-4004FC062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216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5" name="Oval 125">
              <a:extLst>
                <a:ext uri="{FF2B5EF4-FFF2-40B4-BE49-F238E27FC236}">
                  <a16:creationId xmlns:a16="http://schemas.microsoft.com/office/drawing/2014/main" id="{90BA8D73-43BB-406C-9E9B-EA3B643D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1765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6" name="Oval 126">
              <a:extLst>
                <a:ext uri="{FF2B5EF4-FFF2-40B4-BE49-F238E27FC236}">
                  <a16:creationId xmlns:a16="http://schemas.microsoft.com/office/drawing/2014/main" id="{BA28451A-4898-42E2-B9B4-E15DF221B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" y="177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7" name="Oval 127">
              <a:extLst>
                <a:ext uri="{FF2B5EF4-FFF2-40B4-BE49-F238E27FC236}">
                  <a16:creationId xmlns:a16="http://schemas.microsoft.com/office/drawing/2014/main" id="{81040864-5A26-4B37-8268-C0166DDFE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" y="2000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8" name="Oval 128">
              <a:extLst>
                <a:ext uri="{FF2B5EF4-FFF2-40B4-BE49-F238E27FC236}">
                  <a16:creationId xmlns:a16="http://schemas.microsoft.com/office/drawing/2014/main" id="{EE1CE74B-4FBC-47CA-956A-8F6AC5C18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2005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9" name="Oval 129">
              <a:extLst>
                <a:ext uri="{FF2B5EF4-FFF2-40B4-BE49-F238E27FC236}">
                  <a16:creationId xmlns:a16="http://schemas.microsoft.com/office/drawing/2014/main" id="{3C1666E7-7F68-4411-95D5-86A022311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2083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0" name="Oval 130">
              <a:extLst>
                <a:ext uri="{FF2B5EF4-FFF2-40B4-BE49-F238E27FC236}">
                  <a16:creationId xmlns:a16="http://schemas.microsoft.com/office/drawing/2014/main" id="{92A05CB1-6F75-4998-A705-13770E9B9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2088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1" name="Oval 131">
              <a:extLst>
                <a:ext uri="{FF2B5EF4-FFF2-40B4-BE49-F238E27FC236}">
                  <a16:creationId xmlns:a16="http://schemas.microsoft.com/office/drawing/2014/main" id="{7C0273EF-5DD6-4971-AB13-EBFD2FB3A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2149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2" name="Oval 132">
              <a:extLst>
                <a:ext uri="{FF2B5EF4-FFF2-40B4-BE49-F238E27FC236}">
                  <a16:creationId xmlns:a16="http://schemas.microsoft.com/office/drawing/2014/main" id="{68B8CF39-D57B-4A11-BD0A-06B16087E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155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3" name="Oval 133">
              <a:extLst>
                <a:ext uri="{FF2B5EF4-FFF2-40B4-BE49-F238E27FC236}">
                  <a16:creationId xmlns:a16="http://schemas.microsoft.com/office/drawing/2014/main" id="{5A2B726B-696D-45D3-A0AC-CC7A35C40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2163"/>
              <a:ext cx="22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4" name="Oval 134">
              <a:extLst>
                <a:ext uri="{FF2B5EF4-FFF2-40B4-BE49-F238E27FC236}">
                  <a16:creationId xmlns:a16="http://schemas.microsoft.com/office/drawing/2014/main" id="{BCC622FD-5D41-475F-86BB-2E4FF4386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217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5" name="Oval 135">
              <a:extLst>
                <a:ext uri="{FF2B5EF4-FFF2-40B4-BE49-F238E27FC236}">
                  <a16:creationId xmlns:a16="http://schemas.microsoft.com/office/drawing/2014/main" id="{3BB75AE2-B815-47DF-97ED-02D3E344C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7" y="1739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6" name="Oval 136">
              <a:extLst>
                <a:ext uri="{FF2B5EF4-FFF2-40B4-BE49-F238E27FC236}">
                  <a16:creationId xmlns:a16="http://schemas.microsoft.com/office/drawing/2014/main" id="{F5BC44BB-FA7D-4198-9859-73EF39B79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174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7" name="Oval 137">
              <a:extLst>
                <a:ext uri="{FF2B5EF4-FFF2-40B4-BE49-F238E27FC236}">
                  <a16:creationId xmlns:a16="http://schemas.microsoft.com/office/drawing/2014/main" id="{07F01510-5496-4E78-A8DD-7E23C31B0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184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8" name="Oval 138">
              <a:extLst>
                <a:ext uri="{FF2B5EF4-FFF2-40B4-BE49-F238E27FC236}">
                  <a16:creationId xmlns:a16="http://schemas.microsoft.com/office/drawing/2014/main" id="{20A2D25F-A8B1-47CD-AF81-2BFF620F5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21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9" name="Oval 139">
              <a:extLst>
                <a:ext uri="{FF2B5EF4-FFF2-40B4-BE49-F238E27FC236}">
                  <a16:creationId xmlns:a16="http://schemas.microsoft.com/office/drawing/2014/main" id="{86AA1DBF-B356-4D05-81A2-D70D04C94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2179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0" name="Oval 140">
              <a:extLst>
                <a:ext uri="{FF2B5EF4-FFF2-40B4-BE49-F238E27FC236}">
                  <a16:creationId xmlns:a16="http://schemas.microsoft.com/office/drawing/2014/main" id="{0C876A0D-2EA0-4A4A-A185-7547DA20C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218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1" name="Oval 141">
              <a:extLst>
                <a:ext uri="{FF2B5EF4-FFF2-40B4-BE49-F238E27FC236}">
                  <a16:creationId xmlns:a16="http://schemas.microsoft.com/office/drawing/2014/main" id="{504B47D8-55AC-4C5C-8C8C-65B4A2049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2075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2" name="Oval 142">
              <a:extLst>
                <a:ext uri="{FF2B5EF4-FFF2-40B4-BE49-F238E27FC236}">
                  <a16:creationId xmlns:a16="http://schemas.microsoft.com/office/drawing/2014/main" id="{11EDD343-E9A1-4EEB-A98A-9D9F8C3C0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20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3" name="Oval 143">
              <a:extLst>
                <a:ext uri="{FF2B5EF4-FFF2-40B4-BE49-F238E27FC236}">
                  <a16:creationId xmlns:a16="http://schemas.microsoft.com/office/drawing/2014/main" id="{68FFC2E5-0EED-4883-B093-0E9F26A8F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181"/>
              <a:ext cx="25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4" name="Oval 144">
              <a:extLst>
                <a:ext uri="{FF2B5EF4-FFF2-40B4-BE49-F238E27FC236}">
                  <a16:creationId xmlns:a16="http://schemas.microsoft.com/office/drawing/2014/main" id="{2096B6D8-2561-4D7E-851A-8C1E36748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2187"/>
              <a:ext cx="7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5" name="Freeform 145">
              <a:extLst>
                <a:ext uri="{FF2B5EF4-FFF2-40B4-BE49-F238E27FC236}">
                  <a16:creationId xmlns:a16="http://schemas.microsoft.com/office/drawing/2014/main" id="{FAF210B2-DAB8-4DFE-8597-ED54D48BB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36"/>
              <a:ext cx="294" cy="360"/>
            </a:xfrm>
            <a:custGeom>
              <a:avLst/>
              <a:gdLst>
                <a:gd name="T0" fmla="*/ 187 w 118"/>
                <a:gd name="T1" fmla="*/ 1501 h 135"/>
                <a:gd name="T2" fmla="*/ 571 w 118"/>
                <a:gd name="T3" fmla="*/ 512 h 135"/>
                <a:gd name="T4" fmla="*/ 1203 w 118"/>
                <a:gd name="T5" fmla="*/ 115 h 135"/>
                <a:gd name="T6" fmla="*/ 1826 w 118"/>
                <a:gd name="T7" fmla="*/ 363 h 135"/>
                <a:gd name="T8" fmla="*/ 1069 w 118"/>
                <a:gd name="T9" fmla="*/ 0 h 135"/>
                <a:gd name="T10" fmla="*/ 0 w 118"/>
                <a:gd name="T11" fmla="*/ 1331 h 135"/>
                <a:gd name="T12" fmla="*/ 496 w 118"/>
                <a:gd name="T13" fmla="*/ 2560 h 135"/>
                <a:gd name="T14" fmla="*/ 187 w 118"/>
                <a:gd name="T15" fmla="*/ 1501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35">
                  <a:moveTo>
                    <a:pt x="12" y="79"/>
                  </a:moveTo>
                  <a:cubicBezTo>
                    <a:pt x="12" y="55"/>
                    <a:pt x="23" y="40"/>
                    <a:pt x="37" y="27"/>
                  </a:cubicBezTo>
                  <a:cubicBezTo>
                    <a:pt x="49" y="17"/>
                    <a:pt x="62" y="7"/>
                    <a:pt x="78" y="6"/>
                  </a:cubicBezTo>
                  <a:cubicBezTo>
                    <a:pt x="91" y="6"/>
                    <a:pt x="106" y="9"/>
                    <a:pt x="118" y="19"/>
                  </a:cubicBezTo>
                  <a:cubicBezTo>
                    <a:pt x="104" y="7"/>
                    <a:pt x="86" y="0"/>
                    <a:pt x="69" y="0"/>
                  </a:cubicBezTo>
                  <a:cubicBezTo>
                    <a:pt x="32" y="1"/>
                    <a:pt x="0" y="27"/>
                    <a:pt x="0" y="70"/>
                  </a:cubicBezTo>
                  <a:cubicBezTo>
                    <a:pt x="0" y="99"/>
                    <a:pt x="8" y="123"/>
                    <a:pt x="32" y="135"/>
                  </a:cubicBezTo>
                  <a:cubicBezTo>
                    <a:pt x="18" y="122"/>
                    <a:pt x="12" y="102"/>
                    <a:pt x="12" y="79"/>
                  </a:cubicBezTo>
                  <a:close/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6" name="Freeform 146">
              <a:extLst>
                <a:ext uri="{FF2B5EF4-FFF2-40B4-BE49-F238E27FC236}">
                  <a16:creationId xmlns:a16="http://schemas.microsoft.com/office/drawing/2014/main" id="{DDB51ECA-5850-4D67-9BC4-45FE44088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36"/>
              <a:ext cx="172" cy="187"/>
            </a:xfrm>
            <a:custGeom>
              <a:avLst/>
              <a:gdLst>
                <a:gd name="T0" fmla="*/ 0 w 69"/>
                <a:gd name="T1" fmla="*/ 1336 h 70"/>
                <a:gd name="T2" fmla="*/ 1069 w 69"/>
                <a:gd name="T3" fmla="*/ 0 h 70"/>
                <a:gd name="T4" fmla="*/ 0 w 69"/>
                <a:gd name="T5" fmla="*/ 1336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0">
                  <a:moveTo>
                    <a:pt x="0" y="70"/>
                  </a:moveTo>
                  <a:cubicBezTo>
                    <a:pt x="4" y="51"/>
                    <a:pt x="15" y="12"/>
                    <a:pt x="69" y="0"/>
                  </a:cubicBezTo>
                  <a:cubicBezTo>
                    <a:pt x="32" y="1"/>
                    <a:pt x="0" y="27"/>
                    <a:pt x="0" y="70"/>
                  </a:cubicBezTo>
                  <a:close/>
                </a:path>
              </a:pathLst>
            </a:custGeom>
            <a:solidFill>
              <a:srgbClr val="F5E9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7" name="Freeform 147">
              <a:extLst>
                <a:ext uri="{FF2B5EF4-FFF2-40B4-BE49-F238E27FC236}">
                  <a16:creationId xmlns:a16="http://schemas.microsoft.com/office/drawing/2014/main" id="{9F97DCE2-DEC1-4ABB-B934-4968AC97C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677"/>
              <a:ext cx="537" cy="584"/>
            </a:xfrm>
            <a:custGeom>
              <a:avLst/>
              <a:gdLst>
                <a:gd name="T0" fmla="*/ 1466 w 215"/>
                <a:gd name="T1" fmla="*/ 21 h 219"/>
                <a:gd name="T2" fmla="*/ 0 w 215"/>
                <a:gd name="T3" fmla="*/ 2424 h 219"/>
                <a:gd name="T4" fmla="*/ 1466 w 215"/>
                <a:gd name="T5" fmla="*/ 4096 h 219"/>
                <a:gd name="T6" fmla="*/ 2932 w 215"/>
                <a:gd name="T7" fmla="*/ 3528 h 219"/>
                <a:gd name="T8" fmla="*/ 3057 w 215"/>
                <a:gd name="T9" fmla="*/ 1331 h 219"/>
                <a:gd name="T10" fmla="*/ 1466 w 215"/>
                <a:gd name="T11" fmla="*/ 21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219">
                  <a:moveTo>
                    <a:pt x="94" y="1"/>
                  </a:moveTo>
                  <a:cubicBezTo>
                    <a:pt x="25" y="0"/>
                    <a:pt x="0" y="70"/>
                    <a:pt x="0" y="128"/>
                  </a:cubicBezTo>
                  <a:cubicBezTo>
                    <a:pt x="0" y="197"/>
                    <a:pt x="46" y="215"/>
                    <a:pt x="94" y="216"/>
                  </a:cubicBezTo>
                  <a:cubicBezTo>
                    <a:pt x="128" y="217"/>
                    <a:pt x="166" y="219"/>
                    <a:pt x="188" y="186"/>
                  </a:cubicBezTo>
                  <a:cubicBezTo>
                    <a:pt x="215" y="142"/>
                    <a:pt x="211" y="114"/>
                    <a:pt x="196" y="70"/>
                  </a:cubicBezTo>
                  <a:cubicBezTo>
                    <a:pt x="181" y="26"/>
                    <a:pt x="144" y="0"/>
                    <a:pt x="94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8" name="Freeform 148">
              <a:extLst>
                <a:ext uri="{FF2B5EF4-FFF2-40B4-BE49-F238E27FC236}">
                  <a16:creationId xmlns:a16="http://schemas.microsoft.com/office/drawing/2014/main" id="{D5B55477-7687-465D-89DD-53CB6B2E9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25"/>
              <a:ext cx="382" cy="406"/>
            </a:xfrm>
            <a:custGeom>
              <a:avLst/>
              <a:gdLst>
                <a:gd name="T0" fmla="*/ 1134 w 153"/>
                <a:gd name="T1" fmla="*/ 21 h 152"/>
                <a:gd name="T2" fmla="*/ 0 w 153"/>
                <a:gd name="T3" fmla="*/ 1413 h 152"/>
                <a:gd name="T4" fmla="*/ 1228 w 153"/>
                <a:gd name="T5" fmla="*/ 2895 h 152"/>
                <a:gd name="T6" fmla="*/ 2349 w 153"/>
                <a:gd name="T7" fmla="*/ 1357 h 152"/>
                <a:gd name="T8" fmla="*/ 1134 w 153"/>
                <a:gd name="T9" fmla="*/ 21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52">
                  <a:moveTo>
                    <a:pt x="73" y="1"/>
                  </a:moveTo>
                  <a:cubicBezTo>
                    <a:pt x="35" y="2"/>
                    <a:pt x="0" y="29"/>
                    <a:pt x="0" y="74"/>
                  </a:cubicBezTo>
                  <a:cubicBezTo>
                    <a:pt x="0" y="119"/>
                    <a:pt x="19" y="152"/>
                    <a:pt x="79" y="152"/>
                  </a:cubicBezTo>
                  <a:cubicBezTo>
                    <a:pt x="139" y="152"/>
                    <a:pt x="153" y="112"/>
                    <a:pt x="151" y="71"/>
                  </a:cubicBezTo>
                  <a:cubicBezTo>
                    <a:pt x="149" y="30"/>
                    <a:pt x="110" y="0"/>
                    <a:pt x="73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9" name="Oval 149">
              <a:extLst>
                <a:ext uri="{FF2B5EF4-FFF2-40B4-BE49-F238E27FC236}">
                  <a16:creationId xmlns:a16="http://schemas.microsoft.com/office/drawing/2014/main" id="{94BC72AF-4C28-4975-BE8C-B0036EA6A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1731"/>
              <a:ext cx="30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40" name="Oval 150">
              <a:extLst>
                <a:ext uri="{FF2B5EF4-FFF2-40B4-BE49-F238E27FC236}">
                  <a16:creationId xmlns:a16="http://schemas.microsoft.com/office/drawing/2014/main" id="{AD06C4A8-EFD2-4E09-A478-A2F17AB1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1805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41" name="Oval 151">
              <a:extLst>
                <a:ext uri="{FF2B5EF4-FFF2-40B4-BE49-F238E27FC236}">
                  <a16:creationId xmlns:a16="http://schemas.microsoft.com/office/drawing/2014/main" id="{02A6CFC3-F556-4056-A815-F3E59DFCE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752"/>
              <a:ext cx="55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39" name="Group 152">
            <a:extLst>
              <a:ext uri="{FF2B5EF4-FFF2-40B4-BE49-F238E27FC236}">
                <a16:creationId xmlns:a16="http://schemas.microsoft.com/office/drawing/2014/main" id="{6FF32173-8DBC-4EC7-9206-BA2B67191312}"/>
              </a:ext>
            </a:extLst>
          </p:cNvPr>
          <p:cNvGrpSpPr>
            <a:grpSpLocks/>
          </p:cNvGrpSpPr>
          <p:nvPr/>
        </p:nvGrpSpPr>
        <p:grpSpPr bwMode="auto">
          <a:xfrm>
            <a:off x="3497263" y="2892425"/>
            <a:ext cx="1238250" cy="1346200"/>
            <a:chOff x="1243" y="1540"/>
            <a:chExt cx="780" cy="848"/>
          </a:xfrm>
        </p:grpSpPr>
        <p:sp>
          <p:nvSpPr>
            <p:cNvPr id="40451" name="Freeform 153">
              <a:extLst>
                <a:ext uri="{FF2B5EF4-FFF2-40B4-BE49-F238E27FC236}">
                  <a16:creationId xmlns:a16="http://schemas.microsoft.com/office/drawing/2014/main" id="{08054D6A-AFD0-4391-99E6-414F0DB81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40"/>
              <a:ext cx="780" cy="848"/>
            </a:xfrm>
            <a:custGeom>
              <a:avLst/>
              <a:gdLst>
                <a:gd name="T0" fmla="*/ 1250 w 312"/>
                <a:gd name="T1" fmla="*/ 704 h 318"/>
                <a:gd name="T2" fmla="*/ 283 w 312"/>
                <a:gd name="T3" fmla="*/ 3811 h 318"/>
                <a:gd name="T4" fmla="*/ 2488 w 312"/>
                <a:gd name="T5" fmla="*/ 5973 h 318"/>
                <a:gd name="T6" fmla="*/ 4813 w 312"/>
                <a:gd name="T7" fmla="*/ 3469 h 318"/>
                <a:gd name="T8" fmla="*/ 3313 w 312"/>
                <a:gd name="T9" fmla="*/ 285 h 318"/>
                <a:gd name="T10" fmla="*/ 1250 w 312"/>
                <a:gd name="T11" fmla="*/ 704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318">
                  <a:moveTo>
                    <a:pt x="80" y="37"/>
                  </a:moveTo>
                  <a:cubicBezTo>
                    <a:pt x="42" y="68"/>
                    <a:pt x="0" y="134"/>
                    <a:pt x="18" y="201"/>
                  </a:cubicBezTo>
                  <a:cubicBezTo>
                    <a:pt x="23" y="219"/>
                    <a:pt x="43" y="318"/>
                    <a:pt x="159" y="315"/>
                  </a:cubicBezTo>
                  <a:cubicBezTo>
                    <a:pt x="275" y="313"/>
                    <a:pt x="303" y="232"/>
                    <a:pt x="308" y="183"/>
                  </a:cubicBezTo>
                  <a:cubicBezTo>
                    <a:pt x="312" y="121"/>
                    <a:pt x="286" y="43"/>
                    <a:pt x="212" y="15"/>
                  </a:cubicBezTo>
                  <a:cubicBezTo>
                    <a:pt x="177" y="0"/>
                    <a:pt x="118" y="7"/>
                    <a:pt x="80" y="37"/>
                  </a:cubicBezTo>
                  <a:close/>
                </a:path>
              </a:pathLst>
            </a:custGeom>
            <a:solidFill>
              <a:srgbClr val="7FA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2" name="Freeform 154">
              <a:extLst>
                <a:ext uri="{FF2B5EF4-FFF2-40B4-BE49-F238E27FC236}">
                  <a16:creationId xmlns:a16="http://schemas.microsoft.com/office/drawing/2014/main" id="{2DA8AEFD-8437-46D9-BCC2-B326127BF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559"/>
              <a:ext cx="626" cy="730"/>
            </a:xfrm>
            <a:custGeom>
              <a:avLst/>
              <a:gdLst>
                <a:gd name="T0" fmla="*/ 458 w 250"/>
                <a:gd name="T1" fmla="*/ 3818 h 274"/>
                <a:gd name="T2" fmla="*/ 1380 w 250"/>
                <a:gd name="T3" fmla="*/ 874 h 274"/>
                <a:gd name="T4" fmla="*/ 3360 w 250"/>
                <a:gd name="T5" fmla="*/ 477 h 274"/>
                <a:gd name="T6" fmla="*/ 3926 w 250"/>
                <a:gd name="T7" fmla="*/ 874 h 274"/>
                <a:gd name="T8" fmla="*/ 3173 w 250"/>
                <a:gd name="T9" fmla="*/ 264 h 274"/>
                <a:gd name="T10" fmla="*/ 1192 w 250"/>
                <a:gd name="T11" fmla="*/ 661 h 274"/>
                <a:gd name="T12" fmla="*/ 270 w 250"/>
                <a:gd name="T13" fmla="*/ 3613 h 274"/>
                <a:gd name="T14" fmla="*/ 1004 w 250"/>
                <a:gd name="T15" fmla="*/ 5182 h 274"/>
                <a:gd name="T16" fmla="*/ 458 w 250"/>
                <a:gd name="T17" fmla="*/ 3818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0" h="274">
                  <a:moveTo>
                    <a:pt x="29" y="202"/>
                  </a:moveTo>
                  <a:cubicBezTo>
                    <a:pt x="12" y="139"/>
                    <a:pt x="51" y="75"/>
                    <a:pt x="88" y="46"/>
                  </a:cubicBezTo>
                  <a:cubicBezTo>
                    <a:pt x="124" y="17"/>
                    <a:pt x="180" y="11"/>
                    <a:pt x="214" y="25"/>
                  </a:cubicBezTo>
                  <a:cubicBezTo>
                    <a:pt x="228" y="30"/>
                    <a:pt x="240" y="37"/>
                    <a:pt x="250" y="46"/>
                  </a:cubicBezTo>
                  <a:cubicBezTo>
                    <a:pt x="237" y="32"/>
                    <a:pt x="221" y="21"/>
                    <a:pt x="202" y="14"/>
                  </a:cubicBezTo>
                  <a:cubicBezTo>
                    <a:pt x="168" y="0"/>
                    <a:pt x="112" y="7"/>
                    <a:pt x="76" y="35"/>
                  </a:cubicBezTo>
                  <a:cubicBezTo>
                    <a:pt x="40" y="64"/>
                    <a:pt x="0" y="128"/>
                    <a:pt x="17" y="191"/>
                  </a:cubicBezTo>
                  <a:cubicBezTo>
                    <a:pt x="19" y="203"/>
                    <a:pt x="29" y="246"/>
                    <a:pt x="64" y="274"/>
                  </a:cubicBezTo>
                  <a:cubicBezTo>
                    <a:pt x="38" y="247"/>
                    <a:pt x="31" y="212"/>
                    <a:pt x="29" y="202"/>
                  </a:cubicBezTo>
                  <a:close/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3" name="Freeform 155">
              <a:extLst>
                <a:ext uri="{FF2B5EF4-FFF2-40B4-BE49-F238E27FC236}">
                  <a16:creationId xmlns:a16="http://schemas.microsoft.com/office/drawing/2014/main" id="{43170E44-EBB9-4785-A36F-98C85CD65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569"/>
              <a:ext cx="438" cy="499"/>
            </a:xfrm>
            <a:custGeom>
              <a:avLst/>
              <a:gdLst>
                <a:gd name="T0" fmla="*/ 270 w 175"/>
                <a:gd name="T1" fmla="*/ 3554 h 187"/>
                <a:gd name="T2" fmla="*/ 1191 w 175"/>
                <a:gd name="T3" fmla="*/ 590 h 187"/>
                <a:gd name="T4" fmla="*/ 2743 w 175"/>
                <a:gd name="T5" fmla="*/ 77 h 187"/>
                <a:gd name="T6" fmla="*/ 1159 w 175"/>
                <a:gd name="T7" fmla="*/ 798 h 187"/>
                <a:gd name="T8" fmla="*/ 270 w 175"/>
                <a:gd name="T9" fmla="*/ 3554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87">
                  <a:moveTo>
                    <a:pt x="17" y="187"/>
                  </a:moveTo>
                  <a:cubicBezTo>
                    <a:pt x="0" y="124"/>
                    <a:pt x="40" y="60"/>
                    <a:pt x="76" y="31"/>
                  </a:cubicBezTo>
                  <a:cubicBezTo>
                    <a:pt x="104" y="9"/>
                    <a:pt x="143" y="0"/>
                    <a:pt x="175" y="4"/>
                  </a:cubicBezTo>
                  <a:cubicBezTo>
                    <a:pt x="142" y="9"/>
                    <a:pt x="104" y="10"/>
                    <a:pt x="74" y="42"/>
                  </a:cubicBezTo>
                  <a:cubicBezTo>
                    <a:pt x="43" y="74"/>
                    <a:pt x="11" y="108"/>
                    <a:pt x="17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4" name="Freeform 156">
              <a:extLst>
                <a:ext uri="{FF2B5EF4-FFF2-40B4-BE49-F238E27FC236}">
                  <a16:creationId xmlns:a16="http://schemas.microsoft.com/office/drawing/2014/main" id="{5816E40D-283A-4CEA-A00B-E35DA9A24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716"/>
              <a:ext cx="595" cy="603"/>
            </a:xfrm>
            <a:custGeom>
              <a:avLst/>
              <a:gdLst>
                <a:gd name="T0" fmla="*/ 1863 w 238"/>
                <a:gd name="T1" fmla="*/ 21 h 226"/>
                <a:gd name="T2" fmla="*/ 83 w 238"/>
                <a:gd name="T3" fmla="*/ 2185 h 226"/>
                <a:gd name="T4" fmla="*/ 1833 w 238"/>
                <a:gd name="T5" fmla="*/ 4272 h 226"/>
                <a:gd name="T6" fmla="*/ 3688 w 238"/>
                <a:gd name="T7" fmla="*/ 2185 h 226"/>
                <a:gd name="T8" fmla="*/ 1863 w 238"/>
                <a:gd name="T9" fmla="*/ 21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226">
                  <a:moveTo>
                    <a:pt x="119" y="1"/>
                  </a:moveTo>
                  <a:cubicBezTo>
                    <a:pt x="67" y="3"/>
                    <a:pt x="10" y="51"/>
                    <a:pt x="5" y="115"/>
                  </a:cubicBezTo>
                  <a:cubicBezTo>
                    <a:pt x="0" y="180"/>
                    <a:pt x="57" y="224"/>
                    <a:pt x="117" y="225"/>
                  </a:cubicBezTo>
                  <a:cubicBezTo>
                    <a:pt x="178" y="226"/>
                    <a:pt x="238" y="193"/>
                    <a:pt x="236" y="115"/>
                  </a:cubicBezTo>
                  <a:cubicBezTo>
                    <a:pt x="235" y="38"/>
                    <a:pt x="170" y="0"/>
                    <a:pt x="119" y="1"/>
                  </a:cubicBezTo>
                  <a:close/>
                </a:path>
              </a:pathLst>
            </a:custGeom>
            <a:solidFill>
              <a:srgbClr val="8A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5" name="Freeform 157">
              <a:extLst>
                <a:ext uri="{FF2B5EF4-FFF2-40B4-BE49-F238E27FC236}">
                  <a16:creationId xmlns:a16="http://schemas.microsoft.com/office/drawing/2014/main" id="{E52B9F1D-D9F1-4B0B-9C18-E3D75B830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785"/>
              <a:ext cx="25" cy="43"/>
            </a:xfrm>
            <a:custGeom>
              <a:avLst/>
              <a:gdLst>
                <a:gd name="T0" fmla="*/ 0 w 10"/>
                <a:gd name="T1" fmla="*/ 137 h 16"/>
                <a:gd name="T2" fmla="*/ 0 w 10"/>
                <a:gd name="T3" fmla="*/ 231 h 16"/>
                <a:gd name="T4" fmla="*/ 50 w 10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7"/>
                  </a:moveTo>
                  <a:cubicBezTo>
                    <a:pt x="0" y="8"/>
                    <a:pt x="0" y="10"/>
                    <a:pt x="0" y="12"/>
                  </a:cubicBezTo>
                  <a:cubicBezTo>
                    <a:pt x="10" y="16"/>
                    <a:pt x="10" y="0"/>
                    <a:pt x="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6" name="Freeform 158">
              <a:extLst>
                <a:ext uri="{FF2B5EF4-FFF2-40B4-BE49-F238E27FC236}">
                  <a16:creationId xmlns:a16="http://schemas.microsoft.com/office/drawing/2014/main" id="{2DABE28C-D064-41B6-8F61-221814613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857"/>
              <a:ext cx="62" cy="72"/>
            </a:xfrm>
            <a:custGeom>
              <a:avLst/>
              <a:gdLst>
                <a:gd name="T0" fmla="*/ 228 w 25"/>
                <a:gd name="T1" fmla="*/ 192 h 27"/>
                <a:gd name="T2" fmla="*/ 166 w 25"/>
                <a:gd name="T3" fmla="*/ 491 h 27"/>
                <a:gd name="T4" fmla="*/ 154 w 25"/>
                <a:gd name="T5" fmla="*/ 17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15" y="10"/>
                  </a:moveTo>
                  <a:cubicBezTo>
                    <a:pt x="6" y="0"/>
                    <a:pt x="0" y="27"/>
                    <a:pt x="11" y="26"/>
                  </a:cubicBezTo>
                  <a:cubicBezTo>
                    <a:pt x="25" y="25"/>
                    <a:pt x="16" y="2"/>
                    <a:pt x="10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7" name="Freeform 159">
              <a:extLst>
                <a:ext uri="{FF2B5EF4-FFF2-40B4-BE49-F238E27FC236}">
                  <a16:creationId xmlns:a16="http://schemas.microsoft.com/office/drawing/2014/main" id="{8ACC6051-96BC-4E7D-BC55-44F9B4DFB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860"/>
              <a:ext cx="27" cy="48"/>
            </a:xfrm>
            <a:custGeom>
              <a:avLst/>
              <a:gdLst>
                <a:gd name="T0" fmla="*/ 91 w 11"/>
                <a:gd name="T1" fmla="*/ 77 h 18"/>
                <a:gd name="T2" fmla="*/ 12 w 11"/>
                <a:gd name="T3" fmla="*/ 264 h 18"/>
                <a:gd name="T4" fmla="*/ 42 w 11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6" y="4"/>
                  </a:moveTo>
                  <a:cubicBezTo>
                    <a:pt x="3" y="7"/>
                    <a:pt x="0" y="10"/>
                    <a:pt x="1" y="14"/>
                  </a:cubicBezTo>
                  <a:cubicBezTo>
                    <a:pt x="11" y="18"/>
                    <a:pt x="10" y="0"/>
                    <a:pt x="3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8" name="Freeform 160">
              <a:extLst>
                <a:ext uri="{FF2B5EF4-FFF2-40B4-BE49-F238E27FC236}">
                  <a16:creationId xmlns:a16="http://schemas.microsoft.com/office/drawing/2014/main" id="{A7C4888A-1523-4529-8520-7F4E1178F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804"/>
              <a:ext cx="48" cy="51"/>
            </a:xfrm>
            <a:custGeom>
              <a:avLst/>
              <a:gdLst>
                <a:gd name="T0" fmla="*/ 114 w 19"/>
                <a:gd name="T1" fmla="*/ 56 h 19"/>
                <a:gd name="T2" fmla="*/ 210 w 19"/>
                <a:gd name="T3" fmla="*/ 252 h 19"/>
                <a:gd name="T4" fmla="*/ 129 w 19"/>
                <a:gd name="T5" fmla="*/ 8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7" y="3"/>
                  </a:moveTo>
                  <a:cubicBezTo>
                    <a:pt x="0" y="9"/>
                    <a:pt x="4" y="19"/>
                    <a:pt x="13" y="13"/>
                  </a:cubicBezTo>
                  <a:cubicBezTo>
                    <a:pt x="19" y="8"/>
                    <a:pt x="13" y="0"/>
                    <a:pt x="8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9" name="Freeform 161">
              <a:extLst>
                <a:ext uri="{FF2B5EF4-FFF2-40B4-BE49-F238E27FC236}">
                  <a16:creationId xmlns:a16="http://schemas.microsoft.com/office/drawing/2014/main" id="{F37F7532-A711-4FD8-BB4E-1B44A4E1D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871"/>
              <a:ext cx="37" cy="32"/>
            </a:xfrm>
            <a:custGeom>
              <a:avLst/>
              <a:gdLst>
                <a:gd name="T0" fmla="*/ 121 w 15"/>
                <a:gd name="T1" fmla="*/ 0 h 12"/>
                <a:gd name="T2" fmla="*/ 104 w 15"/>
                <a:gd name="T3" fmla="*/ 227 h 12"/>
                <a:gd name="T4" fmla="*/ 104 w 15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4" y="2"/>
                    <a:pt x="0" y="12"/>
                    <a:pt x="7" y="12"/>
                  </a:cubicBezTo>
                  <a:cubicBezTo>
                    <a:pt x="13" y="12"/>
                    <a:pt x="15" y="0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0" name="Freeform 162">
              <a:extLst>
                <a:ext uri="{FF2B5EF4-FFF2-40B4-BE49-F238E27FC236}">
                  <a16:creationId xmlns:a16="http://schemas.microsoft.com/office/drawing/2014/main" id="{8EF18330-1B31-44C7-906E-F88D49A3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833"/>
              <a:ext cx="32" cy="46"/>
            </a:xfrm>
            <a:custGeom>
              <a:avLst/>
              <a:gdLst>
                <a:gd name="T0" fmla="*/ 42 w 13"/>
                <a:gd name="T1" fmla="*/ 0 h 17"/>
                <a:gd name="T2" fmla="*/ 133 w 13"/>
                <a:gd name="T3" fmla="*/ 198 h 17"/>
                <a:gd name="T4" fmla="*/ 62 w 13"/>
                <a:gd name="T5" fmla="*/ 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3" y="0"/>
                  </a:moveTo>
                  <a:cubicBezTo>
                    <a:pt x="0" y="4"/>
                    <a:pt x="1" y="17"/>
                    <a:pt x="9" y="10"/>
                  </a:cubicBezTo>
                  <a:cubicBezTo>
                    <a:pt x="13" y="6"/>
                    <a:pt x="9" y="1"/>
                    <a:pt x="4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1" name="Freeform 163">
              <a:extLst>
                <a:ext uri="{FF2B5EF4-FFF2-40B4-BE49-F238E27FC236}">
                  <a16:creationId xmlns:a16="http://schemas.microsoft.com/office/drawing/2014/main" id="{5A9A53D3-B26C-458C-BA1A-06D4D08D2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804"/>
              <a:ext cx="35" cy="51"/>
            </a:xfrm>
            <a:custGeom>
              <a:avLst/>
              <a:gdLst>
                <a:gd name="T0" fmla="*/ 20 w 14"/>
                <a:gd name="T1" fmla="*/ 150 h 19"/>
                <a:gd name="T2" fmla="*/ 20 w 14"/>
                <a:gd name="T3" fmla="*/ 368 h 19"/>
                <a:gd name="T4" fmla="*/ 0 w 14"/>
                <a:gd name="T5" fmla="*/ 23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1" y="8"/>
                  </a:moveTo>
                  <a:cubicBezTo>
                    <a:pt x="0" y="12"/>
                    <a:pt x="0" y="15"/>
                    <a:pt x="1" y="19"/>
                  </a:cubicBezTo>
                  <a:cubicBezTo>
                    <a:pt x="14" y="19"/>
                    <a:pt x="4" y="0"/>
                    <a:pt x="0" y="1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2" name="Freeform 164">
              <a:extLst>
                <a:ext uri="{FF2B5EF4-FFF2-40B4-BE49-F238E27FC236}">
                  <a16:creationId xmlns:a16="http://schemas.microsoft.com/office/drawing/2014/main" id="{B035B53B-AC01-4D71-A3AB-025A897C0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791"/>
              <a:ext cx="55" cy="66"/>
            </a:xfrm>
            <a:custGeom>
              <a:avLst/>
              <a:gdLst>
                <a:gd name="T0" fmla="*/ 270 w 22"/>
                <a:gd name="T1" fmla="*/ 127 h 25"/>
                <a:gd name="T2" fmla="*/ 145 w 22"/>
                <a:gd name="T3" fmla="*/ 383 h 25"/>
                <a:gd name="T4" fmla="*/ 158 w 22"/>
                <a:gd name="T5" fmla="*/ 12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17" y="7"/>
                  </a:moveTo>
                  <a:cubicBezTo>
                    <a:pt x="9" y="5"/>
                    <a:pt x="0" y="18"/>
                    <a:pt x="9" y="21"/>
                  </a:cubicBezTo>
                  <a:cubicBezTo>
                    <a:pt x="20" y="25"/>
                    <a:pt x="22" y="0"/>
                    <a:pt x="10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3" name="Freeform 165">
              <a:extLst>
                <a:ext uri="{FF2B5EF4-FFF2-40B4-BE49-F238E27FC236}">
                  <a16:creationId xmlns:a16="http://schemas.microsoft.com/office/drawing/2014/main" id="{10EF4F02-0B58-4298-86FB-6EB745D13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839"/>
              <a:ext cx="27" cy="21"/>
            </a:xfrm>
            <a:custGeom>
              <a:avLst/>
              <a:gdLst>
                <a:gd name="T0" fmla="*/ 12 w 11"/>
                <a:gd name="T1" fmla="*/ 21 h 8"/>
                <a:gd name="T2" fmla="*/ 12 w 11"/>
                <a:gd name="T3" fmla="*/ 123 h 8"/>
                <a:gd name="T4" fmla="*/ 71 w 11"/>
                <a:gd name="T5" fmla="*/ 0 h 8"/>
                <a:gd name="T6" fmla="*/ 42 w 11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6" y="8"/>
                    <a:pt x="11" y="3"/>
                    <a:pt x="5" y="0"/>
                  </a:cubicBezTo>
                  <a:cubicBezTo>
                    <a:pt x="4" y="1"/>
                    <a:pt x="3" y="2"/>
                    <a:pt x="3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4" name="Freeform 166">
              <a:extLst>
                <a:ext uri="{FF2B5EF4-FFF2-40B4-BE49-F238E27FC236}">
                  <a16:creationId xmlns:a16="http://schemas.microsoft.com/office/drawing/2014/main" id="{E1BCD0FC-A457-4191-AAE9-4D2E203EA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761"/>
              <a:ext cx="45" cy="38"/>
            </a:xfrm>
            <a:custGeom>
              <a:avLst/>
              <a:gdLst>
                <a:gd name="T0" fmla="*/ 158 w 18"/>
                <a:gd name="T1" fmla="*/ 60 h 14"/>
                <a:gd name="T2" fmla="*/ 250 w 18"/>
                <a:gd name="T3" fmla="*/ 141 h 14"/>
                <a:gd name="T4" fmla="*/ 113 w 18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0" y="3"/>
                  </a:moveTo>
                  <a:cubicBezTo>
                    <a:pt x="0" y="8"/>
                    <a:pt x="14" y="14"/>
                    <a:pt x="16" y="7"/>
                  </a:cubicBezTo>
                  <a:cubicBezTo>
                    <a:pt x="18" y="1"/>
                    <a:pt x="10" y="0"/>
                    <a:pt x="7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5" name="Freeform 167">
              <a:extLst>
                <a:ext uri="{FF2B5EF4-FFF2-40B4-BE49-F238E27FC236}">
                  <a16:creationId xmlns:a16="http://schemas.microsoft.com/office/drawing/2014/main" id="{B2C1F10E-FBE6-48EC-97C9-7EA8D80FB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793"/>
              <a:ext cx="65" cy="51"/>
            </a:xfrm>
            <a:custGeom>
              <a:avLst/>
              <a:gdLst>
                <a:gd name="T0" fmla="*/ 283 w 26"/>
                <a:gd name="T1" fmla="*/ 0 h 19"/>
                <a:gd name="T2" fmla="*/ 188 w 26"/>
                <a:gd name="T3" fmla="*/ 346 h 19"/>
                <a:gd name="T4" fmla="*/ 270 w 26"/>
                <a:gd name="T5" fmla="*/ 1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18" y="0"/>
                  </a:moveTo>
                  <a:cubicBezTo>
                    <a:pt x="9" y="1"/>
                    <a:pt x="0" y="17"/>
                    <a:pt x="12" y="18"/>
                  </a:cubicBezTo>
                  <a:cubicBezTo>
                    <a:pt x="22" y="19"/>
                    <a:pt x="26" y="4"/>
                    <a:pt x="17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6" name="Freeform 168">
              <a:extLst>
                <a:ext uri="{FF2B5EF4-FFF2-40B4-BE49-F238E27FC236}">
                  <a16:creationId xmlns:a16="http://schemas.microsoft.com/office/drawing/2014/main" id="{1429B429-53CF-453F-BFE0-058420EDF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884"/>
              <a:ext cx="35" cy="29"/>
            </a:xfrm>
            <a:custGeom>
              <a:avLst/>
              <a:gdLst>
                <a:gd name="T0" fmla="*/ 125 w 14"/>
                <a:gd name="T1" fmla="*/ 0 h 11"/>
                <a:gd name="T2" fmla="*/ 113 w 14"/>
                <a:gd name="T3" fmla="*/ 182 h 11"/>
                <a:gd name="T4" fmla="*/ 175 w 14"/>
                <a:gd name="T5" fmla="*/ 0 h 11"/>
                <a:gd name="T6" fmla="*/ 125 w 14"/>
                <a:gd name="T7" fmla="*/ 3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8" y="0"/>
                  </a:moveTo>
                  <a:cubicBezTo>
                    <a:pt x="3" y="1"/>
                    <a:pt x="0" y="11"/>
                    <a:pt x="7" y="10"/>
                  </a:cubicBezTo>
                  <a:cubicBezTo>
                    <a:pt x="12" y="10"/>
                    <a:pt x="14" y="3"/>
                    <a:pt x="11" y="0"/>
                  </a:cubicBezTo>
                  <a:cubicBezTo>
                    <a:pt x="10" y="0"/>
                    <a:pt x="9" y="0"/>
                    <a:pt x="8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7" name="Freeform 169">
              <a:extLst>
                <a:ext uri="{FF2B5EF4-FFF2-40B4-BE49-F238E27FC236}">
                  <a16:creationId xmlns:a16="http://schemas.microsoft.com/office/drawing/2014/main" id="{82E613F9-B4F3-4AD8-A928-EAE0E98CD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951"/>
              <a:ext cx="50" cy="56"/>
            </a:xfrm>
            <a:custGeom>
              <a:avLst/>
              <a:gdLst>
                <a:gd name="T0" fmla="*/ 20 w 20"/>
                <a:gd name="T1" fmla="*/ 93 h 21"/>
                <a:gd name="T2" fmla="*/ 238 w 20"/>
                <a:gd name="T3" fmla="*/ 248 h 21"/>
                <a:gd name="T4" fmla="*/ 158 w 20"/>
                <a:gd name="T5" fmla="*/ 9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1" y="5"/>
                  </a:moveTo>
                  <a:cubicBezTo>
                    <a:pt x="0" y="14"/>
                    <a:pt x="8" y="21"/>
                    <a:pt x="15" y="13"/>
                  </a:cubicBezTo>
                  <a:cubicBezTo>
                    <a:pt x="20" y="8"/>
                    <a:pt x="17" y="0"/>
                    <a:pt x="10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8" name="Freeform 170">
              <a:extLst>
                <a:ext uri="{FF2B5EF4-FFF2-40B4-BE49-F238E27FC236}">
                  <a16:creationId xmlns:a16="http://schemas.microsoft.com/office/drawing/2014/main" id="{C396691B-1535-4445-8621-07632C353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089"/>
              <a:ext cx="33" cy="43"/>
            </a:xfrm>
            <a:custGeom>
              <a:avLst/>
              <a:gdLst>
                <a:gd name="T0" fmla="*/ 180 w 13"/>
                <a:gd name="T1" fmla="*/ 231 h 16"/>
                <a:gd name="T2" fmla="*/ 213 w 13"/>
                <a:gd name="T3" fmla="*/ 137 h 16"/>
                <a:gd name="T4" fmla="*/ 129 w 13"/>
                <a:gd name="T5" fmla="*/ 23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11" y="12"/>
                  </a:moveTo>
                  <a:cubicBezTo>
                    <a:pt x="12" y="10"/>
                    <a:pt x="13" y="8"/>
                    <a:pt x="13" y="7"/>
                  </a:cubicBezTo>
                  <a:cubicBezTo>
                    <a:pt x="5" y="0"/>
                    <a:pt x="0" y="16"/>
                    <a:pt x="8" y="1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9" name="Freeform 171">
              <a:extLst>
                <a:ext uri="{FF2B5EF4-FFF2-40B4-BE49-F238E27FC236}">
                  <a16:creationId xmlns:a16="http://schemas.microsoft.com/office/drawing/2014/main" id="{94E48D17-6E77-41A1-8DC9-D71E43157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004"/>
              <a:ext cx="60" cy="77"/>
            </a:xfrm>
            <a:custGeom>
              <a:avLst/>
              <a:gdLst>
                <a:gd name="T0" fmla="*/ 63 w 24"/>
                <a:gd name="T1" fmla="*/ 337 h 29"/>
                <a:gd name="T2" fmla="*/ 208 w 24"/>
                <a:gd name="T3" fmla="*/ 77 h 29"/>
                <a:gd name="T4" fmla="*/ 145 w 24"/>
                <a:gd name="T5" fmla="*/ 37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9">
                  <a:moveTo>
                    <a:pt x="4" y="18"/>
                  </a:moveTo>
                  <a:cubicBezTo>
                    <a:pt x="10" y="29"/>
                    <a:pt x="24" y="6"/>
                    <a:pt x="13" y="4"/>
                  </a:cubicBezTo>
                  <a:cubicBezTo>
                    <a:pt x="0" y="0"/>
                    <a:pt x="1" y="25"/>
                    <a:pt x="9" y="2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0" name="Freeform 172">
              <a:extLst>
                <a:ext uri="{FF2B5EF4-FFF2-40B4-BE49-F238E27FC236}">
                  <a16:creationId xmlns:a16="http://schemas.microsoft.com/office/drawing/2014/main" id="{0CA4A860-61CC-4C27-8079-C9D51A423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004"/>
              <a:ext cx="30" cy="48"/>
            </a:xfrm>
            <a:custGeom>
              <a:avLst/>
              <a:gdLst>
                <a:gd name="T0" fmla="*/ 63 w 12"/>
                <a:gd name="T1" fmla="*/ 285 h 18"/>
                <a:gd name="T2" fmla="*/ 188 w 12"/>
                <a:gd name="T3" fmla="*/ 136 h 18"/>
                <a:gd name="T4" fmla="*/ 125 w 12"/>
                <a:gd name="T5" fmla="*/ 2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4" y="15"/>
                  </a:moveTo>
                  <a:cubicBezTo>
                    <a:pt x="8" y="14"/>
                    <a:pt x="11" y="11"/>
                    <a:pt x="12" y="7"/>
                  </a:cubicBezTo>
                  <a:cubicBezTo>
                    <a:pt x="4" y="0"/>
                    <a:pt x="0" y="18"/>
                    <a:pt x="8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1" name="Freeform 173">
              <a:extLst>
                <a:ext uri="{FF2B5EF4-FFF2-40B4-BE49-F238E27FC236}">
                  <a16:creationId xmlns:a16="http://schemas.microsoft.com/office/drawing/2014/main" id="{A6EA4043-DB07-4F16-9662-EAE2BF90B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057"/>
              <a:ext cx="45" cy="43"/>
            </a:xfrm>
            <a:custGeom>
              <a:avLst/>
              <a:gdLst>
                <a:gd name="T0" fmla="*/ 158 w 18"/>
                <a:gd name="T1" fmla="*/ 290 h 16"/>
                <a:gd name="T2" fmla="*/ 113 w 18"/>
                <a:gd name="T3" fmla="*/ 81 h 16"/>
                <a:gd name="T4" fmla="*/ 158 w 18"/>
                <a:gd name="T5" fmla="*/ 27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10" y="15"/>
                  </a:moveTo>
                  <a:cubicBezTo>
                    <a:pt x="18" y="11"/>
                    <a:pt x="17" y="0"/>
                    <a:pt x="7" y="4"/>
                  </a:cubicBezTo>
                  <a:cubicBezTo>
                    <a:pt x="0" y="6"/>
                    <a:pt x="3" y="16"/>
                    <a:pt x="10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2" name="Freeform 174">
              <a:extLst>
                <a:ext uri="{FF2B5EF4-FFF2-40B4-BE49-F238E27FC236}">
                  <a16:creationId xmlns:a16="http://schemas.microsoft.com/office/drawing/2014/main" id="{1E14F7B4-3416-4CC7-BAF5-5971F4913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993"/>
              <a:ext cx="45" cy="35"/>
            </a:xfrm>
            <a:custGeom>
              <a:avLst/>
              <a:gdLst>
                <a:gd name="T0" fmla="*/ 113 w 18"/>
                <a:gd name="T1" fmla="*/ 253 h 13"/>
                <a:gd name="T2" fmla="*/ 188 w 18"/>
                <a:gd name="T3" fmla="*/ 35 h 13"/>
                <a:gd name="T4" fmla="*/ 145 w 18"/>
                <a:gd name="T5" fmla="*/ 2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7" y="13"/>
                  </a:moveTo>
                  <a:cubicBezTo>
                    <a:pt x="11" y="13"/>
                    <a:pt x="18" y="4"/>
                    <a:pt x="12" y="2"/>
                  </a:cubicBezTo>
                  <a:cubicBezTo>
                    <a:pt x="5" y="0"/>
                    <a:pt x="0" y="11"/>
                    <a:pt x="9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3" name="Freeform 175">
              <a:extLst>
                <a:ext uri="{FF2B5EF4-FFF2-40B4-BE49-F238E27FC236}">
                  <a16:creationId xmlns:a16="http://schemas.microsoft.com/office/drawing/2014/main" id="{B5519C90-A460-48AA-946A-86BB02BE5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996"/>
              <a:ext cx="37" cy="43"/>
            </a:xfrm>
            <a:custGeom>
              <a:avLst/>
              <a:gdLst>
                <a:gd name="T0" fmla="*/ 121 w 15"/>
                <a:gd name="T1" fmla="*/ 312 h 16"/>
                <a:gd name="T2" fmla="*/ 91 w 15"/>
                <a:gd name="T3" fmla="*/ 81 h 16"/>
                <a:gd name="T4" fmla="*/ 121 w 15"/>
                <a:gd name="T5" fmla="*/ 25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8" y="16"/>
                  </a:moveTo>
                  <a:cubicBezTo>
                    <a:pt x="12" y="12"/>
                    <a:pt x="15" y="0"/>
                    <a:pt x="6" y="4"/>
                  </a:cubicBezTo>
                  <a:cubicBezTo>
                    <a:pt x="0" y="7"/>
                    <a:pt x="3" y="13"/>
                    <a:pt x="8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4" name="Freeform 176">
              <a:extLst>
                <a:ext uri="{FF2B5EF4-FFF2-40B4-BE49-F238E27FC236}">
                  <a16:creationId xmlns:a16="http://schemas.microsoft.com/office/drawing/2014/main" id="{8D737401-9BFF-4F43-A2A8-0F936C82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31"/>
              <a:ext cx="30" cy="56"/>
            </a:xfrm>
            <a:custGeom>
              <a:avLst/>
              <a:gdLst>
                <a:gd name="T0" fmla="*/ 145 w 12"/>
                <a:gd name="T1" fmla="*/ 264 h 21"/>
                <a:gd name="T2" fmla="*/ 188 w 12"/>
                <a:gd name="T3" fmla="*/ 77 h 21"/>
                <a:gd name="T4" fmla="*/ 175 w 12"/>
                <a:gd name="T5" fmla="*/ 20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9" y="14"/>
                  </a:moveTo>
                  <a:cubicBezTo>
                    <a:pt x="11" y="11"/>
                    <a:pt x="12" y="7"/>
                    <a:pt x="12" y="4"/>
                  </a:cubicBezTo>
                  <a:cubicBezTo>
                    <a:pt x="0" y="0"/>
                    <a:pt x="4" y="21"/>
                    <a:pt x="11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5" name="Freeform 177">
              <a:extLst>
                <a:ext uri="{FF2B5EF4-FFF2-40B4-BE49-F238E27FC236}">
                  <a16:creationId xmlns:a16="http://schemas.microsoft.com/office/drawing/2014/main" id="{64CD1565-C897-4862-BE8C-5C3B68F9E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092"/>
              <a:ext cx="68" cy="64"/>
            </a:xfrm>
            <a:custGeom>
              <a:avLst/>
              <a:gdLst>
                <a:gd name="T0" fmla="*/ 113 w 27"/>
                <a:gd name="T1" fmla="*/ 363 h 24"/>
                <a:gd name="T2" fmla="*/ 305 w 27"/>
                <a:gd name="T3" fmla="*/ 136 h 24"/>
                <a:gd name="T4" fmla="*/ 222 w 27"/>
                <a:gd name="T5" fmla="*/ 397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4">
                  <a:moveTo>
                    <a:pt x="7" y="19"/>
                  </a:moveTo>
                  <a:cubicBezTo>
                    <a:pt x="14" y="23"/>
                    <a:pt x="27" y="13"/>
                    <a:pt x="19" y="7"/>
                  </a:cubicBezTo>
                  <a:cubicBezTo>
                    <a:pt x="9" y="0"/>
                    <a:pt x="0" y="24"/>
                    <a:pt x="14" y="2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6" name="Freeform 178">
              <a:extLst>
                <a:ext uri="{FF2B5EF4-FFF2-40B4-BE49-F238E27FC236}">
                  <a16:creationId xmlns:a16="http://schemas.microsoft.com/office/drawing/2014/main" id="{B180AF24-19EB-4388-84B7-FADDE36B8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2068"/>
              <a:ext cx="28" cy="24"/>
            </a:xfrm>
            <a:custGeom>
              <a:avLst/>
              <a:gdLst>
                <a:gd name="T0" fmla="*/ 150 w 11"/>
                <a:gd name="T1" fmla="*/ 171 h 9"/>
                <a:gd name="T2" fmla="*/ 181 w 11"/>
                <a:gd name="T3" fmla="*/ 56 h 9"/>
                <a:gd name="T4" fmla="*/ 84 w 11"/>
                <a:gd name="T5" fmla="*/ 149 h 9"/>
                <a:gd name="T6" fmla="*/ 130 w 11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9" y="9"/>
                  </a:moveTo>
                  <a:cubicBezTo>
                    <a:pt x="10" y="7"/>
                    <a:pt x="11" y="5"/>
                    <a:pt x="11" y="3"/>
                  </a:cubicBezTo>
                  <a:cubicBezTo>
                    <a:pt x="6" y="0"/>
                    <a:pt x="0" y="3"/>
                    <a:pt x="5" y="8"/>
                  </a:cubicBezTo>
                  <a:cubicBezTo>
                    <a:pt x="7" y="8"/>
                    <a:pt x="7" y="7"/>
                    <a:pt x="8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7" name="Freeform 179">
              <a:extLst>
                <a:ext uri="{FF2B5EF4-FFF2-40B4-BE49-F238E27FC236}">
                  <a16:creationId xmlns:a16="http://schemas.microsoft.com/office/drawing/2014/main" id="{5BC1DF14-2151-4B17-8F62-369CF8C56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05"/>
              <a:ext cx="47" cy="40"/>
            </a:xfrm>
            <a:custGeom>
              <a:avLst/>
              <a:gdLst>
                <a:gd name="T0" fmla="*/ 121 w 19"/>
                <a:gd name="T1" fmla="*/ 227 h 15"/>
                <a:gd name="T2" fmla="*/ 62 w 19"/>
                <a:gd name="T3" fmla="*/ 115 h 15"/>
                <a:gd name="T4" fmla="*/ 183 w 19"/>
                <a:gd name="T5" fmla="*/ 20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8" y="12"/>
                  </a:moveTo>
                  <a:cubicBezTo>
                    <a:pt x="19" y="10"/>
                    <a:pt x="8" y="0"/>
                    <a:pt x="4" y="6"/>
                  </a:cubicBezTo>
                  <a:cubicBezTo>
                    <a:pt x="0" y="11"/>
                    <a:pt x="8" y="15"/>
                    <a:pt x="12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8" name="Freeform 180">
              <a:extLst>
                <a:ext uri="{FF2B5EF4-FFF2-40B4-BE49-F238E27FC236}">
                  <a16:creationId xmlns:a16="http://schemas.microsoft.com/office/drawing/2014/main" id="{A294BDDD-7DE0-46FE-9C3F-C47260B2A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2113"/>
              <a:ext cx="70" cy="56"/>
            </a:xfrm>
            <a:custGeom>
              <a:avLst/>
              <a:gdLst>
                <a:gd name="T0" fmla="*/ 113 w 28"/>
                <a:gd name="T1" fmla="*/ 363 h 21"/>
                <a:gd name="T2" fmla="*/ 270 w 28"/>
                <a:gd name="T3" fmla="*/ 56 h 21"/>
                <a:gd name="T4" fmla="*/ 145 w 28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1">
                  <a:moveTo>
                    <a:pt x="7" y="19"/>
                  </a:moveTo>
                  <a:cubicBezTo>
                    <a:pt x="15" y="21"/>
                    <a:pt x="28" y="8"/>
                    <a:pt x="17" y="3"/>
                  </a:cubicBezTo>
                  <a:cubicBezTo>
                    <a:pt x="8" y="0"/>
                    <a:pt x="0" y="14"/>
                    <a:pt x="9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9" name="Freeform 181">
              <a:extLst>
                <a:ext uri="{FF2B5EF4-FFF2-40B4-BE49-F238E27FC236}">
                  <a16:creationId xmlns:a16="http://schemas.microsoft.com/office/drawing/2014/main" id="{3808C11C-CACC-44BF-9EAF-7110002FF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049"/>
              <a:ext cx="38" cy="30"/>
            </a:xfrm>
            <a:custGeom>
              <a:avLst/>
              <a:gdLst>
                <a:gd name="T0" fmla="*/ 84 w 15"/>
                <a:gd name="T1" fmla="*/ 224 h 11"/>
                <a:gd name="T2" fmla="*/ 147 w 15"/>
                <a:gd name="T3" fmla="*/ 22 h 11"/>
                <a:gd name="T4" fmla="*/ 33 w 15"/>
                <a:gd name="T5" fmla="*/ 202 h 11"/>
                <a:gd name="T6" fmla="*/ 96 w 15"/>
                <a:gd name="T7" fmla="*/ 18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5" y="11"/>
                  </a:moveTo>
                  <a:cubicBezTo>
                    <a:pt x="10" y="11"/>
                    <a:pt x="15" y="3"/>
                    <a:pt x="9" y="1"/>
                  </a:cubicBezTo>
                  <a:cubicBezTo>
                    <a:pt x="4" y="0"/>
                    <a:pt x="0" y="6"/>
                    <a:pt x="2" y="10"/>
                  </a:cubicBezTo>
                  <a:cubicBezTo>
                    <a:pt x="3" y="10"/>
                    <a:pt x="4" y="10"/>
                    <a:pt x="6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0" name="Freeform 182">
              <a:extLst>
                <a:ext uri="{FF2B5EF4-FFF2-40B4-BE49-F238E27FC236}">
                  <a16:creationId xmlns:a16="http://schemas.microsoft.com/office/drawing/2014/main" id="{FF776A35-9429-4CA2-886D-7FD38CD6B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964"/>
              <a:ext cx="52" cy="48"/>
            </a:xfrm>
            <a:custGeom>
              <a:avLst/>
              <a:gdLst>
                <a:gd name="T0" fmla="*/ 258 w 21"/>
                <a:gd name="T1" fmla="*/ 307 h 18"/>
                <a:gd name="T2" fmla="*/ 92 w 21"/>
                <a:gd name="T3" fmla="*/ 93 h 18"/>
                <a:gd name="T4" fmla="*/ 124 w 21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17" y="16"/>
                  </a:moveTo>
                  <a:cubicBezTo>
                    <a:pt x="21" y="8"/>
                    <a:pt x="15" y="0"/>
                    <a:pt x="6" y="5"/>
                  </a:cubicBezTo>
                  <a:cubicBezTo>
                    <a:pt x="0" y="9"/>
                    <a:pt x="1" y="18"/>
                    <a:pt x="8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1" name="Freeform 183">
              <a:extLst>
                <a:ext uri="{FF2B5EF4-FFF2-40B4-BE49-F238E27FC236}">
                  <a16:creationId xmlns:a16="http://schemas.microsoft.com/office/drawing/2014/main" id="{4C07B44F-6EC8-4BB7-80F0-049297E5D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980"/>
              <a:ext cx="25" cy="43"/>
            </a:xfrm>
            <a:custGeom>
              <a:avLst/>
              <a:gdLst>
                <a:gd name="T0" fmla="*/ 0 w 10"/>
                <a:gd name="T1" fmla="*/ 137 h 16"/>
                <a:gd name="T2" fmla="*/ 0 w 10"/>
                <a:gd name="T3" fmla="*/ 231 h 16"/>
                <a:gd name="T4" fmla="*/ 50 w 10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7"/>
                  </a:moveTo>
                  <a:cubicBezTo>
                    <a:pt x="0" y="8"/>
                    <a:pt x="0" y="10"/>
                    <a:pt x="0" y="12"/>
                  </a:cubicBezTo>
                  <a:cubicBezTo>
                    <a:pt x="10" y="16"/>
                    <a:pt x="10" y="0"/>
                    <a:pt x="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2" name="Freeform 184">
              <a:extLst>
                <a:ext uri="{FF2B5EF4-FFF2-40B4-BE49-F238E27FC236}">
                  <a16:creationId xmlns:a16="http://schemas.microsoft.com/office/drawing/2014/main" id="{CFCAAEC9-6A4B-4D12-863E-F7B50C538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055"/>
              <a:ext cx="25" cy="48"/>
            </a:xfrm>
            <a:custGeom>
              <a:avLst/>
              <a:gdLst>
                <a:gd name="T0" fmla="*/ 95 w 10"/>
                <a:gd name="T1" fmla="*/ 77 h 18"/>
                <a:gd name="T2" fmla="*/ 0 w 10"/>
                <a:gd name="T3" fmla="*/ 264 h 18"/>
                <a:gd name="T4" fmla="*/ 33 w 10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6" y="4"/>
                  </a:moveTo>
                  <a:cubicBezTo>
                    <a:pt x="2" y="7"/>
                    <a:pt x="0" y="10"/>
                    <a:pt x="0" y="14"/>
                  </a:cubicBezTo>
                  <a:cubicBezTo>
                    <a:pt x="10" y="18"/>
                    <a:pt x="9" y="0"/>
                    <a:pt x="2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3" name="Freeform 185">
              <a:extLst>
                <a:ext uri="{FF2B5EF4-FFF2-40B4-BE49-F238E27FC236}">
                  <a16:creationId xmlns:a16="http://schemas.microsoft.com/office/drawing/2014/main" id="{BC93E77E-28B4-497D-BF8D-161857CE3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999"/>
              <a:ext cx="45" cy="50"/>
            </a:xfrm>
            <a:custGeom>
              <a:avLst/>
              <a:gdLst>
                <a:gd name="T0" fmla="*/ 95 w 18"/>
                <a:gd name="T1" fmla="*/ 55 h 19"/>
                <a:gd name="T2" fmla="*/ 188 w 18"/>
                <a:gd name="T3" fmla="*/ 234 h 19"/>
                <a:gd name="T4" fmla="*/ 113 w 18"/>
                <a:gd name="T5" fmla="*/ 7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6" y="3"/>
                  </a:moveTo>
                  <a:cubicBezTo>
                    <a:pt x="0" y="8"/>
                    <a:pt x="4" y="19"/>
                    <a:pt x="12" y="13"/>
                  </a:cubicBezTo>
                  <a:cubicBezTo>
                    <a:pt x="18" y="8"/>
                    <a:pt x="12" y="0"/>
                    <a:pt x="7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4" name="Freeform 186">
              <a:extLst>
                <a:ext uri="{FF2B5EF4-FFF2-40B4-BE49-F238E27FC236}">
                  <a16:creationId xmlns:a16="http://schemas.microsoft.com/office/drawing/2014/main" id="{F66A14D2-AB0B-4D93-B951-47B7DFD3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036"/>
              <a:ext cx="37" cy="32"/>
            </a:xfrm>
            <a:custGeom>
              <a:avLst/>
              <a:gdLst>
                <a:gd name="T0" fmla="*/ 121 w 15"/>
                <a:gd name="T1" fmla="*/ 0 h 12"/>
                <a:gd name="T2" fmla="*/ 104 w 15"/>
                <a:gd name="T3" fmla="*/ 227 h 12"/>
                <a:gd name="T4" fmla="*/ 104 w 15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4" y="1"/>
                    <a:pt x="0" y="12"/>
                    <a:pt x="7" y="12"/>
                  </a:cubicBezTo>
                  <a:cubicBezTo>
                    <a:pt x="13" y="12"/>
                    <a:pt x="15" y="0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5" name="Freeform 187">
              <a:extLst>
                <a:ext uri="{FF2B5EF4-FFF2-40B4-BE49-F238E27FC236}">
                  <a16:creationId xmlns:a16="http://schemas.microsoft.com/office/drawing/2014/main" id="{EB6C6B98-B65F-47B3-8065-458CE7F6F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044"/>
              <a:ext cx="32" cy="45"/>
            </a:xfrm>
            <a:custGeom>
              <a:avLst/>
              <a:gdLst>
                <a:gd name="T0" fmla="*/ 42 w 13"/>
                <a:gd name="T1" fmla="*/ 0 h 17"/>
                <a:gd name="T2" fmla="*/ 133 w 13"/>
                <a:gd name="T3" fmla="*/ 204 h 17"/>
                <a:gd name="T4" fmla="*/ 62 w 13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3" y="0"/>
                  </a:moveTo>
                  <a:cubicBezTo>
                    <a:pt x="0" y="5"/>
                    <a:pt x="1" y="17"/>
                    <a:pt x="9" y="11"/>
                  </a:cubicBezTo>
                  <a:cubicBezTo>
                    <a:pt x="13" y="7"/>
                    <a:pt x="9" y="2"/>
                    <a:pt x="4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6" name="Freeform 188">
              <a:extLst>
                <a:ext uri="{FF2B5EF4-FFF2-40B4-BE49-F238E27FC236}">
                  <a16:creationId xmlns:a16="http://schemas.microsoft.com/office/drawing/2014/main" id="{8A1BE118-E6B1-417A-85EF-6504AF7F1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996"/>
              <a:ext cx="33" cy="53"/>
            </a:xfrm>
            <a:custGeom>
              <a:avLst/>
              <a:gdLst>
                <a:gd name="T0" fmla="*/ 20 w 13"/>
                <a:gd name="T1" fmla="*/ 170 h 20"/>
                <a:gd name="T2" fmla="*/ 0 w 13"/>
                <a:gd name="T3" fmla="*/ 371 h 20"/>
                <a:gd name="T4" fmla="*/ 0 w 13"/>
                <a:gd name="T5" fmla="*/ 2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" y="9"/>
                  </a:moveTo>
                  <a:cubicBezTo>
                    <a:pt x="0" y="13"/>
                    <a:pt x="0" y="16"/>
                    <a:pt x="0" y="20"/>
                  </a:cubicBezTo>
                  <a:cubicBezTo>
                    <a:pt x="13" y="20"/>
                    <a:pt x="4" y="0"/>
                    <a:pt x="0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7" name="Freeform 189">
              <a:extLst>
                <a:ext uri="{FF2B5EF4-FFF2-40B4-BE49-F238E27FC236}">
                  <a16:creationId xmlns:a16="http://schemas.microsoft.com/office/drawing/2014/main" id="{5F7196A1-A7CC-43ED-BBF9-AADD841C4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41"/>
              <a:ext cx="40" cy="32"/>
            </a:xfrm>
            <a:custGeom>
              <a:avLst/>
              <a:gdLst>
                <a:gd name="T0" fmla="*/ 83 w 16"/>
                <a:gd name="T1" fmla="*/ 227 h 12"/>
                <a:gd name="T2" fmla="*/ 145 w 16"/>
                <a:gd name="T3" fmla="*/ 35 h 12"/>
                <a:gd name="T4" fmla="*/ 33 w 16"/>
                <a:gd name="T5" fmla="*/ 205 h 12"/>
                <a:gd name="T6" fmla="*/ 95 w 16"/>
                <a:gd name="T7" fmla="*/ 19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5" y="12"/>
                  </a:moveTo>
                  <a:cubicBezTo>
                    <a:pt x="10" y="12"/>
                    <a:pt x="16" y="3"/>
                    <a:pt x="9" y="2"/>
                  </a:cubicBezTo>
                  <a:cubicBezTo>
                    <a:pt x="4" y="0"/>
                    <a:pt x="0" y="7"/>
                    <a:pt x="2" y="11"/>
                  </a:cubicBezTo>
                  <a:cubicBezTo>
                    <a:pt x="3" y="11"/>
                    <a:pt x="5" y="11"/>
                    <a:pt x="6" y="1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8" name="Freeform 190">
              <a:extLst>
                <a:ext uri="{FF2B5EF4-FFF2-40B4-BE49-F238E27FC236}">
                  <a16:creationId xmlns:a16="http://schemas.microsoft.com/office/drawing/2014/main" id="{00F104D5-EFCA-4B11-9EFB-AA5B94931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156"/>
              <a:ext cx="53" cy="51"/>
            </a:xfrm>
            <a:custGeom>
              <a:avLst/>
              <a:gdLst>
                <a:gd name="T0" fmla="*/ 275 w 21"/>
                <a:gd name="T1" fmla="*/ 330 h 19"/>
                <a:gd name="T2" fmla="*/ 114 w 21"/>
                <a:gd name="T3" fmla="*/ 115 h 19"/>
                <a:gd name="T4" fmla="*/ 146 w 21"/>
                <a:gd name="T5" fmla="*/ 28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17" y="17"/>
                  </a:moveTo>
                  <a:cubicBezTo>
                    <a:pt x="21" y="9"/>
                    <a:pt x="16" y="0"/>
                    <a:pt x="7" y="6"/>
                  </a:cubicBezTo>
                  <a:cubicBezTo>
                    <a:pt x="0" y="9"/>
                    <a:pt x="1" y="19"/>
                    <a:pt x="9" y="1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9" name="Freeform 191">
              <a:extLst>
                <a:ext uri="{FF2B5EF4-FFF2-40B4-BE49-F238E27FC236}">
                  <a16:creationId xmlns:a16="http://schemas.microsoft.com/office/drawing/2014/main" id="{2CF210A5-938C-48F5-AE13-C2B8ADB9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1935"/>
              <a:ext cx="90" cy="69"/>
            </a:xfrm>
            <a:custGeom>
              <a:avLst/>
              <a:gdLst>
                <a:gd name="T0" fmla="*/ 283 w 36"/>
                <a:gd name="T1" fmla="*/ 77 h 26"/>
                <a:gd name="T2" fmla="*/ 250 w 36"/>
                <a:gd name="T3" fmla="*/ 486 h 26"/>
                <a:gd name="T4" fmla="*/ 375 w 36"/>
                <a:gd name="T5" fmla="*/ 14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18" y="4"/>
                  </a:moveTo>
                  <a:cubicBezTo>
                    <a:pt x="7" y="0"/>
                    <a:pt x="0" y="26"/>
                    <a:pt x="16" y="26"/>
                  </a:cubicBezTo>
                  <a:cubicBezTo>
                    <a:pt x="25" y="26"/>
                    <a:pt x="36" y="9"/>
                    <a:pt x="24" y="8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0" name="Freeform 192">
              <a:extLst>
                <a:ext uri="{FF2B5EF4-FFF2-40B4-BE49-F238E27FC236}">
                  <a16:creationId xmlns:a16="http://schemas.microsoft.com/office/drawing/2014/main" id="{29F5641B-5448-4331-8945-5698F73ED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932"/>
              <a:ext cx="22" cy="19"/>
            </a:xfrm>
            <a:custGeom>
              <a:avLst/>
              <a:gdLst>
                <a:gd name="T0" fmla="*/ 90 w 9"/>
                <a:gd name="T1" fmla="*/ 0 h 7"/>
                <a:gd name="T2" fmla="*/ 12 w 9"/>
                <a:gd name="T3" fmla="*/ 141 h 7"/>
                <a:gd name="T4" fmla="*/ 132 w 9"/>
                <a:gd name="T5" fmla="*/ 60 h 7"/>
                <a:gd name="T6" fmla="*/ 59 w 9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2" y="0"/>
                    <a:pt x="0" y="3"/>
                    <a:pt x="1" y="7"/>
                  </a:cubicBezTo>
                  <a:cubicBezTo>
                    <a:pt x="4" y="7"/>
                    <a:pt x="7" y="6"/>
                    <a:pt x="9" y="3"/>
                  </a:cubicBezTo>
                  <a:cubicBezTo>
                    <a:pt x="8" y="0"/>
                    <a:pt x="7" y="1"/>
                    <a:pt x="4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1" name="Freeform 193">
              <a:extLst>
                <a:ext uri="{FF2B5EF4-FFF2-40B4-BE49-F238E27FC236}">
                  <a16:creationId xmlns:a16="http://schemas.microsoft.com/office/drawing/2014/main" id="{808929BE-62DD-4214-99AD-13827B228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020"/>
              <a:ext cx="57" cy="53"/>
            </a:xfrm>
            <a:custGeom>
              <a:avLst/>
              <a:gdLst>
                <a:gd name="T0" fmla="*/ 228 w 23"/>
                <a:gd name="T1" fmla="*/ 0 h 20"/>
                <a:gd name="T2" fmla="*/ 183 w 23"/>
                <a:gd name="T3" fmla="*/ 352 h 20"/>
                <a:gd name="T4" fmla="*/ 228 w 23"/>
                <a:gd name="T5" fmla="*/ 0 h 20"/>
                <a:gd name="T6" fmla="*/ 196 w 23"/>
                <a:gd name="T7" fmla="*/ 7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0">
                  <a:moveTo>
                    <a:pt x="15" y="0"/>
                  </a:moveTo>
                  <a:cubicBezTo>
                    <a:pt x="7" y="1"/>
                    <a:pt x="0" y="20"/>
                    <a:pt x="12" y="19"/>
                  </a:cubicBezTo>
                  <a:cubicBezTo>
                    <a:pt x="20" y="18"/>
                    <a:pt x="23" y="1"/>
                    <a:pt x="15" y="0"/>
                  </a:cubicBezTo>
                  <a:cubicBezTo>
                    <a:pt x="14" y="1"/>
                    <a:pt x="13" y="2"/>
                    <a:pt x="13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2" name="Freeform 194">
              <a:extLst>
                <a:ext uri="{FF2B5EF4-FFF2-40B4-BE49-F238E27FC236}">
                  <a16:creationId xmlns:a16="http://schemas.microsoft.com/office/drawing/2014/main" id="{38F7DA93-0868-478D-B776-3B3A4A45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071"/>
              <a:ext cx="115" cy="98"/>
            </a:xfrm>
            <a:custGeom>
              <a:avLst/>
              <a:gdLst>
                <a:gd name="T0" fmla="*/ 550 w 46"/>
                <a:gd name="T1" fmla="*/ 132 h 37"/>
                <a:gd name="T2" fmla="*/ 238 w 46"/>
                <a:gd name="T3" fmla="*/ 519 h 37"/>
                <a:gd name="T4" fmla="*/ 500 w 46"/>
                <a:gd name="T5" fmla="*/ 9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7">
                  <a:moveTo>
                    <a:pt x="35" y="7"/>
                  </a:moveTo>
                  <a:cubicBezTo>
                    <a:pt x="23" y="0"/>
                    <a:pt x="0" y="19"/>
                    <a:pt x="15" y="28"/>
                  </a:cubicBezTo>
                  <a:cubicBezTo>
                    <a:pt x="30" y="37"/>
                    <a:pt x="46" y="8"/>
                    <a:pt x="32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3" name="Freeform 195">
              <a:extLst>
                <a:ext uri="{FF2B5EF4-FFF2-40B4-BE49-F238E27FC236}">
                  <a16:creationId xmlns:a16="http://schemas.microsoft.com/office/drawing/2014/main" id="{F07BBB6C-D352-4177-A4A4-ECE7251A0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167"/>
              <a:ext cx="27" cy="32"/>
            </a:xfrm>
            <a:custGeom>
              <a:avLst/>
              <a:gdLst>
                <a:gd name="T0" fmla="*/ 12 w 11"/>
                <a:gd name="T1" fmla="*/ 35 h 12"/>
                <a:gd name="T2" fmla="*/ 29 w 11"/>
                <a:gd name="T3" fmla="*/ 227 h 12"/>
                <a:gd name="T4" fmla="*/ 71 w 11"/>
                <a:gd name="T5" fmla="*/ 0 h 12"/>
                <a:gd name="T6" fmla="*/ 42 w 11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" y="2"/>
                  </a:moveTo>
                  <a:cubicBezTo>
                    <a:pt x="0" y="5"/>
                    <a:pt x="0" y="9"/>
                    <a:pt x="2" y="12"/>
                  </a:cubicBezTo>
                  <a:cubicBezTo>
                    <a:pt x="9" y="12"/>
                    <a:pt x="11" y="2"/>
                    <a:pt x="5" y="0"/>
                  </a:cubicBezTo>
                  <a:cubicBezTo>
                    <a:pt x="4" y="1"/>
                    <a:pt x="3" y="2"/>
                    <a:pt x="3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4" name="Freeform 196">
              <a:extLst>
                <a:ext uri="{FF2B5EF4-FFF2-40B4-BE49-F238E27FC236}">
                  <a16:creationId xmlns:a16="http://schemas.microsoft.com/office/drawing/2014/main" id="{B0B9C1DD-5C4B-4D6A-AC79-8A2EEED61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191"/>
              <a:ext cx="75" cy="88"/>
            </a:xfrm>
            <a:custGeom>
              <a:avLst/>
              <a:gdLst>
                <a:gd name="T0" fmla="*/ 238 w 30"/>
                <a:gd name="T1" fmla="*/ 136 h 33"/>
                <a:gd name="T2" fmla="*/ 238 w 30"/>
                <a:gd name="T3" fmla="*/ 533 h 33"/>
                <a:gd name="T4" fmla="*/ 95 w 30"/>
                <a:gd name="T5" fmla="*/ 248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3">
                  <a:moveTo>
                    <a:pt x="15" y="7"/>
                  </a:moveTo>
                  <a:cubicBezTo>
                    <a:pt x="0" y="10"/>
                    <a:pt x="0" y="33"/>
                    <a:pt x="15" y="28"/>
                  </a:cubicBezTo>
                  <a:cubicBezTo>
                    <a:pt x="30" y="23"/>
                    <a:pt x="13" y="0"/>
                    <a:pt x="6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5" name="Freeform 197">
              <a:extLst>
                <a:ext uri="{FF2B5EF4-FFF2-40B4-BE49-F238E27FC236}">
                  <a16:creationId xmlns:a16="http://schemas.microsoft.com/office/drawing/2014/main" id="{FE619754-6D45-45D9-AA47-BE9261ED3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201"/>
              <a:ext cx="68" cy="59"/>
            </a:xfrm>
            <a:custGeom>
              <a:avLst/>
              <a:gdLst>
                <a:gd name="T0" fmla="*/ 159 w 27"/>
                <a:gd name="T1" fmla="*/ 35 h 22"/>
                <a:gd name="T2" fmla="*/ 222 w 27"/>
                <a:gd name="T3" fmla="*/ 0 h 22"/>
                <a:gd name="T4" fmla="*/ 179 w 27"/>
                <a:gd name="T5" fmla="*/ 17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10" y="2"/>
                  </a:moveTo>
                  <a:cubicBezTo>
                    <a:pt x="0" y="22"/>
                    <a:pt x="27" y="10"/>
                    <a:pt x="14" y="0"/>
                  </a:cubicBezTo>
                  <a:cubicBezTo>
                    <a:pt x="10" y="1"/>
                    <a:pt x="9" y="6"/>
                    <a:pt x="11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6" name="Freeform 198">
              <a:extLst>
                <a:ext uri="{FF2B5EF4-FFF2-40B4-BE49-F238E27FC236}">
                  <a16:creationId xmlns:a16="http://schemas.microsoft.com/office/drawing/2014/main" id="{53B2CC5C-9103-425A-B510-B77EED1FE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127"/>
              <a:ext cx="27" cy="40"/>
            </a:xfrm>
            <a:custGeom>
              <a:avLst/>
              <a:gdLst>
                <a:gd name="T0" fmla="*/ 71 w 11"/>
                <a:gd name="T1" fmla="*/ 0 h 15"/>
                <a:gd name="T2" fmla="*/ 61 w 11"/>
                <a:gd name="T3" fmla="*/ 285 h 15"/>
                <a:gd name="T4" fmla="*/ 133 w 11"/>
                <a:gd name="T5" fmla="*/ 93 h 15"/>
                <a:gd name="T6" fmla="*/ 71 w 11"/>
                <a:gd name="T7" fmla="*/ 1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5" y="0"/>
                  </a:moveTo>
                  <a:cubicBezTo>
                    <a:pt x="0" y="3"/>
                    <a:pt x="1" y="11"/>
                    <a:pt x="4" y="15"/>
                  </a:cubicBezTo>
                  <a:cubicBezTo>
                    <a:pt x="9" y="14"/>
                    <a:pt x="11" y="10"/>
                    <a:pt x="9" y="5"/>
                  </a:cubicBezTo>
                  <a:cubicBezTo>
                    <a:pt x="8" y="5"/>
                    <a:pt x="7" y="5"/>
                    <a:pt x="5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7" name="Freeform 199">
              <a:extLst>
                <a:ext uri="{FF2B5EF4-FFF2-40B4-BE49-F238E27FC236}">
                  <a16:creationId xmlns:a16="http://schemas.microsoft.com/office/drawing/2014/main" id="{283B658B-9C14-4548-83E9-AFF4AB03F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1921"/>
              <a:ext cx="30" cy="35"/>
            </a:xfrm>
            <a:custGeom>
              <a:avLst/>
              <a:gdLst>
                <a:gd name="T0" fmla="*/ 158 w 12"/>
                <a:gd name="T1" fmla="*/ 0 h 13"/>
                <a:gd name="T2" fmla="*/ 113 w 12"/>
                <a:gd name="T3" fmla="*/ 232 h 13"/>
                <a:gd name="T4" fmla="*/ 113 w 12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0" y="0"/>
                  </a:moveTo>
                  <a:cubicBezTo>
                    <a:pt x="4" y="1"/>
                    <a:pt x="0" y="13"/>
                    <a:pt x="7" y="12"/>
                  </a:cubicBezTo>
                  <a:cubicBezTo>
                    <a:pt x="12" y="11"/>
                    <a:pt x="12" y="4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8" name="Freeform 200">
              <a:extLst>
                <a:ext uri="{FF2B5EF4-FFF2-40B4-BE49-F238E27FC236}">
                  <a16:creationId xmlns:a16="http://schemas.microsoft.com/office/drawing/2014/main" id="{FDE014E2-6BB0-4380-8BCE-CDC679404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729"/>
              <a:ext cx="23" cy="30"/>
            </a:xfrm>
            <a:custGeom>
              <a:avLst/>
              <a:gdLst>
                <a:gd name="T0" fmla="*/ 51 w 9"/>
                <a:gd name="T1" fmla="*/ 0 h 11"/>
                <a:gd name="T2" fmla="*/ 51 w 9"/>
                <a:gd name="T3" fmla="*/ 224 h 11"/>
                <a:gd name="T4" fmla="*/ 51 w 9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1" y="3"/>
                    <a:pt x="0" y="7"/>
                    <a:pt x="3" y="11"/>
                  </a:cubicBezTo>
                  <a:cubicBezTo>
                    <a:pt x="9" y="9"/>
                    <a:pt x="9" y="2"/>
                    <a:pt x="3" y="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9" name="Freeform 201">
              <a:extLst>
                <a:ext uri="{FF2B5EF4-FFF2-40B4-BE49-F238E27FC236}">
                  <a16:creationId xmlns:a16="http://schemas.microsoft.com/office/drawing/2014/main" id="{AAAA7094-A20B-4C56-B079-30CE5BA1F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807"/>
              <a:ext cx="28" cy="34"/>
            </a:xfrm>
            <a:custGeom>
              <a:avLst/>
              <a:gdLst>
                <a:gd name="T0" fmla="*/ 84 w 11"/>
                <a:gd name="T1" fmla="*/ 0 h 13"/>
                <a:gd name="T2" fmla="*/ 117 w 11"/>
                <a:gd name="T3" fmla="*/ 144 h 13"/>
                <a:gd name="T4" fmla="*/ 97 w 11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0" y="3"/>
                    <a:pt x="1" y="13"/>
                    <a:pt x="7" y="8"/>
                  </a:cubicBezTo>
                  <a:cubicBezTo>
                    <a:pt x="10" y="6"/>
                    <a:pt x="11" y="1"/>
                    <a:pt x="6" y="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0" name="Freeform 202">
              <a:extLst>
                <a:ext uri="{FF2B5EF4-FFF2-40B4-BE49-F238E27FC236}">
                  <a16:creationId xmlns:a16="http://schemas.microsoft.com/office/drawing/2014/main" id="{2E733372-BE34-4DE0-9E55-C082E03C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847"/>
              <a:ext cx="67" cy="72"/>
            </a:xfrm>
            <a:custGeom>
              <a:avLst/>
              <a:gdLst>
                <a:gd name="T0" fmla="*/ 278 w 27"/>
                <a:gd name="T1" fmla="*/ 192 h 27"/>
                <a:gd name="T2" fmla="*/ 196 w 27"/>
                <a:gd name="T3" fmla="*/ 491 h 27"/>
                <a:gd name="T4" fmla="*/ 216 w 27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18" y="10"/>
                  </a:moveTo>
                  <a:cubicBezTo>
                    <a:pt x="5" y="4"/>
                    <a:pt x="0" y="26"/>
                    <a:pt x="13" y="26"/>
                  </a:cubicBezTo>
                  <a:cubicBezTo>
                    <a:pt x="27" y="27"/>
                    <a:pt x="22" y="0"/>
                    <a:pt x="14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1" name="Freeform 203">
              <a:extLst>
                <a:ext uri="{FF2B5EF4-FFF2-40B4-BE49-F238E27FC236}">
                  <a16:creationId xmlns:a16="http://schemas.microsoft.com/office/drawing/2014/main" id="{08582EC1-517E-4E4C-854F-0EB5DB42B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887"/>
              <a:ext cx="40" cy="42"/>
            </a:xfrm>
            <a:custGeom>
              <a:avLst/>
              <a:gdLst>
                <a:gd name="T0" fmla="*/ 125 w 16"/>
                <a:gd name="T1" fmla="*/ 0 h 16"/>
                <a:gd name="T2" fmla="*/ 125 w 16"/>
                <a:gd name="T3" fmla="*/ 289 h 16"/>
                <a:gd name="T4" fmla="*/ 125 w 16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cubicBezTo>
                    <a:pt x="4" y="3"/>
                    <a:pt x="0" y="16"/>
                    <a:pt x="8" y="16"/>
                  </a:cubicBezTo>
                  <a:cubicBezTo>
                    <a:pt x="16" y="15"/>
                    <a:pt x="15" y="1"/>
                    <a:pt x="8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2" name="Freeform 204">
              <a:extLst>
                <a:ext uri="{FF2B5EF4-FFF2-40B4-BE49-F238E27FC236}">
                  <a16:creationId xmlns:a16="http://schemas.microsoft.com/office/drawing/2014/main" id="{E6BFEEC2-4063-4807-A5D6-D8965E949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919"/>
              <a:ext cx="92" cy="72"/>
            </a:xfrm>
            <a:custGeom>
              <a:avLst/>
              <a:gdLst>
                <a:gd name="T0" fmla="*/ 199 w 37"/>
                <a:gd name="T1" fmla="*/ 115 h 27"/>
                <a:gd name="T2" fmla="*/ 321 w 37"/>
                <a:gd name="T3" fmla="*/ 419 h 27"/>
                <a:gd name="T4" fmla="*/ 278 w 37"/>
                <a:gd name="T5" fmla="*/ 17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7">
                  <a:moveTo>
                    <a:pt x="13" y="6"/>
                  </a:moveTo>
                  <a:cubicBezTo>
                    <a:pt x="0" y="9"/>
                    <a:pt x="7" y="27"/>
                    <a:pt x="21" y="22"/>
                  </a:cubicBezTo>
                  <a:cubicBezTo>
                    <a:pt x="37" y="16"/>
                    <a:pt x="27" y="0"/>
                    <a:pt x="18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3" name="Freeform 205">
              <a:extLst>
                <a:ext uri="{FF2B5EF4-FFF2-40B4-BE49-F238E27FC236}">
                  <a16:creationId xmlns:a16="http://schemas.microsoft.com/office/drawing/2014/main" id="{B7114A07-6EEA-4CDE-A56C-1636FD599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892"/>
              <a:ext cx="53" cy="61"/>
            </a:xfrm>
            <a:custGeom>
              <a:avLst/>
              <a:gdLst>
                <a:gd name="T0" fmla="*/ 146 w 21"/>
                <a:gd name="T1" fmla="*/ 56 h 23"/>
                <a:gd name="T2" fmla="*/ 179 w 21"/>
                <a:gd name="T3" fmla="*/ 395 h 23"/>
                <a:gd name="T4" fmla="*/ 126 w 21"/>
                <a:gd name="T5" fmla="*/ 2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9" y="3"/>
                  </a:moveTo>
                  <a:cubicBezTo>
                    <a:pt x="4" y="7"/>
                    <a:pt x="0" y="23"/>
                    <a:pt x="11" y="21"/>
                  </a:cubicBezTo>
                  <a:cubicBezTo>
                    <a:pt x="21" y="19"/>
                    <a:pt x="15" y="0"/>
                    <a:pt x="8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4" name="Freeform 206">
              <a:extLst>
                <a:ext uri="{FF2B5EF4-FFF2-40B4-BE49-F238E27FC236}">
                  <a16:creationId xmlns:a16="http://schemas.microsoft.com/office/drawing/2014/main" id="{D8FF1DF0-1D15-44EB-9230-CEAC29D2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145"/>
              <a:ext cx="60" cy="51"/>
            </a:xfrm>
            <a:custGeom>
              <a:avLst/>
              <a:gdLst>
                <a:gd name="T0" fmla="*/ 313 w 24"/>
                <a:gd name="T1" fmla="*/ 81 h 19"/>
                <a:gd name="T2" fmla="*/ 270 w 24"/>
                <a:gd name="T3" fmla="*/ 0 h 19"/>
                <a:gd name="T4" fmla="*/ 83 w 24"/>
                <a:gd name="T5" fmla="*/ 274 h 19"/>
                <a:gd name="T6" fmla="*/ 333 w 24"/>
                <a:gd name="T7" fmla="*/ 81 h 19"/>
                <a:gd name="T8" fmla="*/ 208 w 24"/>
                <a:gd name="T9" fmla="*/ 9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0" y="4"/>
                  </a:moveTo>
                  <a:cubicBezTo>
                    <a:pt x="19" y="3"/>
                    <a:pt x="18" y="1"/>
                    <a:pt x="17" y="0"/>
                  </a:cubicBezTo>
                  <a:cubicBezTo>
                    <a:pt x="12" y="2"/>
                    <a:pt x="0" y="7"/>
                    <a:pt x="5" y="14"/>
                  </a:cubicBezTo>
                  <a:cubicBezTo>
                    <a:pt x="10" y="19"/>
                    <a:pt x="24" y="11"/>
                    <a:pt x="21" y="4"/>
                  </a:cubicBezTo>
                  <a:cubicBezTo>
                    <a:pt x="18" y="3"/>
                    <a:pt x="16" y="4"/>
                    <a:pt x="1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5" name="Freeform 207">
              <a:extLst>
                <a:ext uri="{FF2B5EF4-FFF2-40B4-BE49-F238E27FC236}">
                  <a16:creationId xmlns:a16="http://schemas.microsoft.com/office/drawing/2014/main" id="{B246B95C-6205-4AD9-8DCD-C68A734F7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81"/>
              <a:ext cx="45" cy="40"/>
            </a:xfrm>
            <a:custGeom>
              <a:avLst/>
              <a:gdLst>
                <a:gd name="T0" fmla="*/ 158 w 18"/>
                <a:gd name="T1" fmla="*/ 0 h 15"/>
                <a:gd name="T2" fmla="*/ 125 w 18"/>
                <a:gd name="T3" fmla="*/ 264 h 15"/>
                <a:gd name="T4" fmla="*/ 208 w 18"/>
                <a:gd name="T5" fmla="*/ 93 h 15"/>
                <a:gd name="T6" fmla="*/ 175 w 18"/>
                <a:gd name="T7" fmla="*/ 14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2" y="0"/>
                    <a:pt x="0" y="13"/>
                    <a:pt x="8" y="14"/>
                  </a:cubicBezTo>
                  <a:cubicBezTo>
                    <a:pt x="13" y="15"/>
                    <a:pt x="18" y="8"/>
                    <a:pt x="13" y="5"/>
                  </a:cubicBezTo>
                  <a:cubicBezTo>
                    <a:pt x="12" y="5"/>
                    <a:pt x="11" y="7"/>
                    <a:pt x="11" y="8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6" name="Freeform 208">
              <a:extLst>
                <a:ext uri="{FF2B5EF4-FFF2-40B4-BE49-F238E27FC236}">
                  <a16:creationId xmlns:a16="http://schemas.microsoft.com/office/drawing/2014/main" id="{49A6725F-6F18-43E5-B185-8A6C34AD8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193"/>
              <a:ext cx="75" cy="80"/>
            </a:xfrm>
            <a:custGeom>
              <a:avLst/>
              <a:gdLst>
                <a:gd name="T0" fmla="*/ 313 w 30"/>
                <a:gd name="T1" fmla="*/ 77 h 30"/>
                <a:gd name="T2" fmla="*/ 238 w 30"/>
                <a:gd name="T3" fmla="*/ 547 h 30"/>
                <a:gd name="T4" fmla="*/ 283 w 30"/>
                <a:gd name="T5" fmla="*/ 136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20" y="4"/>
                  </a:moveTo>
                  <a:cubicBezTo>
                    <a:pt x="7" y="2"/>
                    <a:pt x="0" y="30"/>
                    <a:pt x="15" y="29"/>
                  </a:cubicBezTo>
                  <a:cubicBezTo>
                    <a:pt x="30" y="27"/>
                    <a:pt x="30" y="0"/>
                    <a:pt x="18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7" name="Freeform 209">
              <a:extLst>
                <a:ext uri="{FF2B5EF4-FFF2-40B4-BE49-F238E27FC236}">
                  <a16:creationId xmlns:a16="http://schemas.microsoft.com/office/drawing/2014/main" id="{93E2446D-6B26-4370-83DF-A4931ED28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60"/>
              <a:ext cx="30" cy="37"/>
            </a:xfrm>
            <a:custGeom>
              <a:avLst/>
              <a:gdLst>
                <a:gd name="T0" fmla="*/ 83 w 12"/>
                <a:gd name="T1" fmla="*/ 0 h 14"/>
                <a:gd name="T2" fmla="*/ 113 w 12"/>
                <a:gd name="T3" fmla="*/ 182 h 14"/>
                <a:gd name="T4" fmla="*/ 125 w 12"/>
                <a:gd name="T5" fmla="*/ 0 h 14"/>
                <a:gd name="T6" fmla="*/ 113 w 12"/>
                <a:gd name="T7" fmla="*/ 3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5" y="0"/>
                  </a:moveTo>
                  <a:cubicBezTo>
                    <a:pt x="1" y="3"/>
                    <a:pt x="0" y="14"/>
                    <a:pt x="7" y="10"/>
                  </a:cubicBezTo>
                  <a:cubicBezTo>
                    <a:pt x="12" y="8"/>
                    <a:pt x="12" y="2"/>
                    <a:pt x="8" y="0"/>
                  </a:cubicBezTo>
                  <a:cubicBezTo>
                    <a:pt x="7" y="1"/>
                    <a:pt x="7" y="1"/>
                    <a:pt x="7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8" name="Freeform 210">
              <a:extLst>
                <a:ext uri="{FF2B5EF4-FFF2-40B4-BE49-F238E27FC236}">
                  <a16:creationId xmlns:a16="http://schemas.microsoft.com/office/drawing/2014/main" id="{851CA508-6467-4CE7-83BE-D348B0481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175"/>
              <a:ext cx="67" cy="72"/>
            </a:xfrm>
            <a:custGeom>
              <a:avLst/>
              <a:gdLst>
                <a:gd name="T0" fmla="*/ 228 w 27"/>
                <a:gd name="T1" fmla="*/ 115 h 27"/>
                <a:gd name="T2" fmla="*/ 350 w 27"/>
                <a:gd name="T3" fmla="*/ 264 h 27"/>
                <a:gd name="T4" fmla="*/ 216 w 27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15" y="6"/>
                  </a:moveTo>
                  <a:cubicBezTo>
                    <a:pt x="0" y="18"/>
                    <a:pt x="18" y="27"/>
                    <a:pt x="23" y="14"/>
                  </a:cubicBezTo>
                  <a:cubicBezTo>
                    <a:pt x="27" y="3"/>
                    <a:pt x="8" y="0"/>
                    <a:pt x="14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9" name="Freeform 211">
              <a:extLst>
                <a:ext uri="{FF2B5EF4-FFF2-40B4-BE49-F238E27FC236}">
                  <a16:creationId xmlns:a16="http://schemas.microsoft.com/office/drawing/2014/main" id="{44CB9BDC-3784-4325-8223-4D763464D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052"/>
              <a:ext cx="50" cy="56"/>
            </a:xfrm>
            <a:custGeom>
              <a:avLst/>
              <a:gdLst>
                <a:gd name="T0" fmla="*/ 0 w 20"/>
                <a:gd name="T1" fmla="*/ 205 h 21"/>
                <a:gd name="T2" fmla="*/ 33 w 20"/>
                <a:gd name="T3" fmla="*/ 397 h 21"/>
                <a:gd name="T4" fmla="*/ 20 w 20"/>
                <a:gd name="T5" fmla="*/ 28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1"/>
                  </a:moveTo>
                  <a:cubicBezTo>
                    <a:pt x="0" y="15"/>
                    <a:pt x="0" y="18"/>
                    <a:pt x="2" y="21"/>
                  </a:cubicBezTo>
                  <a:cubicBezTo>
                    <a:pt x="20" y="21"/>
                    <a:pt x="3" y="0"/>
                    <a:pt x="1" y="1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0" name="Freeform 212">
              <a:extLst>
                <a:ext uri="{FF2B5EF4-FFF2-40B4-BE49-F238E27FC236}">
                  <a16:creationId xmlns:a16="http://schemas.microsoft.com/office/drawing/2014/main" id="{D1854DE9-DF00-4B3D-9640-51C768614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060"/>
              <a:ext cx="45" cy="53"/>
            </a:xfrm>
            <a:custGeom>
              <a:avLst/>
              <a:gdLst>
                <a:gd name="T0" fmla="*/ 83 w 18"/>
                <a:gd name="T1" fmla="*/ 111 h 20"/>
                <a:gd name="T2" fmla="*/ 158 w 18"/>
                <a:gd name="T3" fmla="*/ 281 h 20"/>
                <a:gd name="T4" fmla="*/ 50 w 18"/>
                <a:gd name="T5" fmla="*/ 2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5" y="6"/>
                  </a:moveTo>
                  <a:cubicBezTo>
                    <a:pt x="0" y="11"/>
                    <a:pt x="4" y="20"/>
                    <a:pt x="10" y="15"/>
                  </a:cubicBezTo>
                  <a:cubicBezTo>
                    <a:pt x="18" y="8"/>
                    <a:pt x="4" y="0"/>
                    <a:pt x="3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1" name="Freeform 213">
              <a:extLst>
                <a:ext uri="{FF2B5EF4-FFF2-40B4-BE49-F238E27FC236}">
                  <a16:creationId xmlns:a16="http://schemas.microsoft.com/office/drawing/2014/main" id="{77ABC2A3-C2AB-400D-8D96-DC79B370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143"/>
              <a:ext cx="20" cy="18"/>
            </a:xfrm>
            <a:custGeom>
              <a:avLst/>
              <a:gdLst>
                <a:gd name="T0" fmla="*/ 0 w 8"/>
                <a:gd name="T1" fmla="*/ 33 h 7"/>
                <a:gd name="T2" fmla="*/ 33 w 8"/>
                <a:gd name="T3" fmla="*/ 118 h 7"/>
                <a:gd name="T4" fmla="*/ 8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6" y="7"/>
                    <a:pt x="8" y="3"/>
                    <a:pt x="5" y="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2" name="Freeform 214">
              <a:extLst>
                <a:ext uri="{FF2B5EF4-FFF2-40B4-BE49-F238E27FC236}">
                  <a16:creationId xmlns:a16="http://schemas.microsoft.com/office/drawing/2014/main" id="{557440C6-2C11-43D7-B49E-93BD52248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836"/>
              <a:ext cx="30" cy="27"/>
            </a:xfrm>
            <a:custGeom>
              <a:avLst/>
              <a:gdLst>
                <a:gd name="T0" fmla="*/ 20 w 12"/>
                <a:gd name="T1" fmla="*/ 38 h 10"/>
                <a:gd name="T2" fmla="*/ 95 w 12"/>
                <a:gd name="T3" fmla="*/ 176 h 10"/>
                <a:gd name="T4" fmla="*/ 63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1" y="2"/>
                  </a:moveTo>
                  <a:cubicBezTo>
                    <a:pt x="0" y="5"/>
                    <a:pt x="1" y="10"/>
                    <a:pt x="6" y="9"/>
                  </a:cubicBezTo>
                  <a:cubicBezTo>
                    <a:pt x="12" y="8"/>
                    <a:pt x="10" y="0"/>
                    <a:pt x="4" y="0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3" name="Freeform 215">
              <a:extLst>
                <a:ext uri="{FF2B5EF4-FFF2-40B4-BE49-F238E27FC236}">
                  <a16:creationId xmlns:a16="http://schemas.microsoft.com/office/drawing/2014/main" id="{4FAF1391-ABA7-4242-BCBC-3EFF87FD3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916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20 w 6"/>
                <a:gd name="T3" fmla="*/ 115 h 6"/>
                <a:gd name="T4" fmla="*/ 50 w 6"/>
                <a:gd name="T5" fmla="*/ 0 h 6"/>
                <a:gd name="T6" fmla="*/ 33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5" y="6"/>
                    <a:pt x="6" y="2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4" name="Freeform 216">
              <a:extLst>
                <a:ext uri="{FF2B5EF4-FFF2-40B4-BE49-F238E27FC236}">
                  <a16:creationId xmlns:a16="http://schemas.microsoft.com/office/drawing/2014/main" id="{984B398B-6161-4D6F-AC30-56F795215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951"/>
              <a:ext cx="40" cy="37"/>
            </a:xfrm>
            <a:custGeom>
              <a:avLst/>
              <a:gdLst>
                <a:gd name="T0" fmla="*/ 158 w 16"/>
                <a:gd name="T1" fmla="*/ 21 h 14"/>
                <a:gd name="T2" fmla="*/ 113 w 16"/>
                <a:gd name="T3" fmla="*/ 238 h 14"/>
                <a:gd name="T4" fmla="*/ 175 w 16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10" y="1"/>
                  </a:moveTo>
                  <a:cubicBezTo>
                    <a:pt x="3" y="0"/>
                    <a:pt x="0" y="11"/>
                    <a:pt x="7" y="13"/>
                  </a:cubicBezTo>
                  <a:cubicBezTo>
                    <a:pt x="12" y="14"/>
                    <a:pt x="16" y="5"/>
                    <a:pt x="11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5" name="Freeform 217">
              <a:extLst>
                <a:ext uri="{FF2B5EF4-FFF2-40B4-BE49-F238E27FC236}">
                  <a16:creationId xmlns:a16="http://schemas.microsoft.com/office/drawing/2014/main" id="{A8F55E28-1970-4904-A605-F83525E6D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017"/>
              <a:ext cx="38" cy="24"/>
            </a:xfrm>
            <a:custGeom>
              <a:avLst/>
              <a:gdLst>
                <a:gd name="T0" fmla="*/ 160 w 15"/>
                <a:gd name="T1" fmla="*/ 0 h 9"/>
                <a:gd name="T2" fmla="*/ 180 w 15"/>
                <a:gd name="T3" fmla="*/ 0 h 9"/>
                <a:gd name="T4" fmla="*/ 160 w 1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0" y="0"/>
                  </a:moveTo>
                  <a:cubicBezTo>
                    <a:pt x="0" y="1"/>
                    <a:pt x="15" y="9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6" name="Freeform 218">
              <a:extLst>
                <a:ext uri="{FF2B5EF4-FFF2-40B4-BE49-F238E27FC236}">
                  <a16:creationId xmlns:a16="http://schemas.microsoft.com/office/drawing/2014/main" id="{1DB45C1D-435E-4177-9181-B8C42F061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99"/>
              <a:ext cx="55" cy="50"/>
            </a:xfrm>
            <a:custGeom>
              <a:avLst/>
              <a:gdLst>
                <a:gd name="T0" fmla="*/ 175 w 22"/>
                <a:gd name="T1" fmla="*/ 111 h 19"/>
                <a:gd name="T2" fmla="*/ 145 w 22"/>
                <a:gd name="T3" fmla="*/ 326 h 19"/>
                <a:gd name="T4" fmla="*/ 158 w 22"/>
                <a:gd name="T5" fmla="*/ 16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11" y="6"/>
                  </a:moveTo>
                  <a:cubicBezTo>
                    <a:pt x="6" y="8"/>
                    <a:pt x="0" y="19"/>
                    <a:pt x="9" y="18"/>
                  </a:cubicBezTo>
                  <a:cubicBezTo>
                    <a:pt x="22" y="18"/>
                    <a:pt x="15" y="0"/>
                    <a:pt x="10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7" name="Freeform 219">
              <a:extLst>
                <a:ext uri="{FF2B5EF4-FFF2-40B4-BE49-F238E27FC236}">
                  <a16:creationId xmlns:a16="http://schemas.microsoft.com/office/drawing/2014/main" id="{5324F25B-41E6-48F1-8BC4-13219C95B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1975"/>
              <a:ext cx="23" cy="26"/>
            </a:xfrm>
            <a:custGeom>
              <a:avLst/>
              <a:gdLst>
                <a:gd name="T0" fmla="*/ 51 w 9"/>
                <a:gd name="T1" fmla="*/ 0 h 10"/>
                <a:gd name="T2" fmla="*/ 51 w 9"/>
                <a:gd name="T3" fmla="*/ 177 h 10"/>
                <a:gd name="T4" fmla="*/ 51 w 9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0"/>
                  </a:moveTo>
                  <a:cubicBezTo>
                    <a:pt x="1" y="3"/>
                    <a:pt x="0" y="7"/>
                    <a:pt x="3" y="10"/>
                  </a:cubicBezTo>
                  <a:cubicBezTo>
                    <a:pt x="8" y="9"/>
                    <a:pt x="9" y="1"/>
                    <a:pt x="3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8" name="Freeform 220">
              <a:extLst>
                <a:ext uri="{FF2B5EF4-FFF2-40B4-BE49-F238E27FC236}">
                  <a16:creationId xmlns:a16="http://schemas.microsoft.com/office/drawing/2014/main" id="{E4CDE3FE-8D17-41D2-8EC2-0CD07FCA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857"/>
              <a:ext cx="33" cy="30"/>
            </a:xfrm>
            <a:custGeom>
              <a:avLst/>
              <a:gdLst>
                <a:gd name="T0" fmla="*/ 180 w 13"/>
                <a:gd name="T1" fmla="*/ 0 h 11"/>
                <a:gd name="T2" fmla="*/ 117 w 13"/>
                <a:gd name="T3" fmla="*/ 224 h 11"/>
                <a:gd name="T4" fmla="*/ 147 w 13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cubicBezTo>
                    <a:pt x="9" y="1"/>
                    <a:pt x="0" y="9"/>
                    <a:pt x="7" y="11"/>
                  </a:cubicBezTo>
                  <a:cubicBezTo>
                    <a:pt x="11" y="11"/>
                    <a:pt x="13" y="4"/>
                    <a:pt x="9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9" name="Freeform 221">
              <a:extLst>
                <a:ext uri="{FF2B5EF4-FFF2-40B4-BE49-F238E27FC236}">
                  <a16:creationId xmlns:a16="http://schemas.microsoft.com/office/drawing/2014/main" id="{DEDA4622-0751-43B7-9A5B-270052E0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892"/>
              <a:ext cx="35" cy="29"/>
            </a:xfrm>
            <a:custGeom>
              <a:avLst/>
              <a:gdLst>
                <a:gd name="T0" fmla="*/ 145 w 14"/>
                <a:gd name="T1" fmla="*/ 76 h 11"/>
                <a:gd name="T2" fmla="*/ 95 w 14"/>
                <a:gd name="T3" fmla="*/ 182 h 11"/>
                <a:gd name="T4" fmla="*/ 145 w 14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9" y="4"/>
                  </a:moveTo>
                  <a:cubicBezTo>
                    <a:pt x="4" y="2"/>
                    <a:pt x="0" y="9"/>
                    <a:pt x="6" y="10"/>
                  </a:cubicBezTo>
                  <a:cubicBezTo>
                    <a:pt x="13" y="11"/>
                    <a:pt x="14" y="0"/>
                    <a:pt x="9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0" name="Freeform 222">
              <a:extLst>
                <a:ext uri="{FF2B5EF4-FFF2-40B4-BE49-F238E27FC236}">
                  <a16:creationId xmlns:a16="http://schemas.microsoft.com/office/drawing/2014/main" id="{2455B545-0754-4FEE-BDE7-1BD0FF41D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836"/>
              <a:ext cx="28" cy="32"/>
            </a:xfrm>
            <a:custGeom>
              <a:avLst/>
              <a:gdLst>
                <a:gd name="T0" fmla="*/ 163 w 11"/>
                <a:gd name="T1" fmla="*/ 171 h 12"/>
                <a:gd name="T2" fmla="*/ 64 w 11"/>
                <a:gd name="T3" fmla="*/ 56 h 12"/>
                <a:gd name="T4" fmla="*/ 117 w 11"/>
                <a:gd name="T5" fmla="*/ 17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6" y="12"/>
                    <a:pt x="0" y="6"/>
                    <a:pt x="4" y="3"/>
                  </a:cubicBezTo>
                  <a:cubicBezTo>
                    <a:pt x="7" y="0"/>
                    <a:pt x="11" y="7"/>
                    <a:pt x="7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1" name="Freeform 223">
              <a:extLst>
                <a:ext uri="{FF2B5EF4-FFF2-40B4-BE49-F238E27FC236}">
                  <a16:creationId xmlns:a16="http://schemas.microsoft.com/office/drawing/2014/main" id="{9F1F9FF1-8608-4120-9F32-38C221706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775"/>
              <a:ext cx="20" cy="16"/>
            </a:xfrm>
            <a:custGeom>
              <a:avLst/>
              <a:gdLst>
                <a:gd name="T0" fmla="*/ 63 w 8"/>
                <a:gd name="T1" fmla="*/ 21 h 6"/>
                <a:gd name="T2" fmla="*/ 50 w 8"/>
                <a:gd name="T3" fmla="*/ 93 h 6"/>
                <a:gd name="T4" fmla="*/ 83 w 8"/>
                <a:gd name="T5" fmla="*/ 0 h 6"/>
                <a:gd name="T6" fmla="*/ 8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8" y="6"/>
                    <a:pt x="8" y="2"/>
                    <a:pt x="5" y="0"/>
                  </a:cubicBezTo>
                  <a:cubicBezTo>
                    <a:pt x="5" y="1"/>
                    <a:pt x="5" y="1"/>
                    <a:pt x="5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2" name="Freeform 224">
              <a:extLst>
                <a:ext uri="{FF2B5EF4-FFF2-40B4-BE49-F238E27FC236}">
                  <a16:creationId xmlns:a16="http://schemas.microsoft.com/office/drawing/2014/main" id="{290EC1D7-9931-4AEE-9166-3AED273CC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772"/>
              <a:ext cx="25" cy="32"/>
            </a:xfrm>
            <a:custGeom>
              <a:avLst/>
              <a:gdLst>
                <a:gd name="T0" fmla="*/ 113 w 10"/>
                <a:gd name="T1" fmla="*/ 0 h 12"/>
                <a:gd name="T2" fmla="*/ 158 w 10"/>
                <a:gd name="T3" fmla="*/ 149 h 12"/>
                <a:gd name="T4" fmla="*/ 113 w 10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0" y="3"/>
                    <a:pt x="4" y="12"/>
                    <a:pt x="10" y="8"/>
                  </a:cubicBezTo>
                  <a:cubicBezTo>
                    <a:pt x="10" y="6"/>
                    <a:pt x="9" y="4"/>
                    <a:pt x="7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3" name="Freeform 225">
              <a:extLst>
                <a:ext uri="{FF2B5EF4-FFF2-40B4-BE49-F238E27FC236}">
                  <a16:creationId xmlns:a16="http://schemas.microsoft.com/office/drawing/2014/main" id="{9BA317A4-4F62-487D-BC49-F3AD8FC4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769"/>
              <a:ext cx="35" cy="24"/>
            </a:xfrm>
            <a:custGeom>
              <a:avLst/>
              <a:gdLst>
                <a:gd name="T0" fmla="*/ 145 w 14"/>
                <a:gd name="T1" fmla="*/ 21 h 9"/>
                <a:gd name="T2" fmla="*/ 113 w 14"/>
                <a:gd name="T3" fmla="*/ 149 h 9"/>
                <a:gd name="T4" fmla="*/ 158 w 14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9" y="1"/>
                  </a:moveTo>
                  <a:cubicBezTo>
                    <a:pt x="4" y="0"/>
                    <a:pt x="0" y="7"/>
                    <a:pt x="7" y="8"/>
                  </a:cubicBezTo>
                  <a:cubicBezTo>
                    <a:pt x="11" y="9"/>
                    <a:pt x="14" y="5"/>
                    <a:pt x="10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4" name="Freeform 226">
              <a:extLst>
                <a:ext uri="{FF2B5EF4-FFF2-40B4-BE49-F238E27FC236}">
                  <a16:creationId xmlns:a16="http://schemas.microsoft.com/office/drawing/2014/main" id="{59911E8E-B159-4C97-B0E2-D6D9946ED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783"/>
              <a:ext cx="45" cy="26"/>
            </a:xfrm>
            <a:custGeom>
              <a:avLst/>
              <a:gdLst>
                <a:gd name="T0" fmla="*/ 175 w 18"/>
                <a:gd name="T1" fmla="*/ 156 h 10"/>
                <a:gd name="T2" fmla="*/ 95 w 18"/>
                <a:gd name="T3" fmla="*/ 34 h 10"/>
                <a:gd name="T4" fmla="*/ 145 w 18"/>
                <a:gd name="T5" fmla="*/ 15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11" y="9"/>
                  </a:moveTo>
                  <a:cubicBezTo>
                    <a:pt x="7" y="9"/>
                    <a:pt x="0" y="4"/>
                    <a:pt x="6" y="2"/>
                  </a:cubicBezTo>
                  <a:cubicBezTo>
                    <a:pt x="11" y="0"/>
                    <a:pt x="18" y="10"/>
                    <a:pt x="9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5" name="Freeform 227">
              <a:extLst>
                <a:ext uri="{FF2B5EF4-FFF2-40B4-BE49-F238E27FC236}">
                  <a16:creationId xmlns:a16="http://schemas.microsoft.com/office/drawing/2014/main" id="{A9EFBD80-2460-4F0F-9BFD-2DB960D65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839"/>
              <a:ext cx="42" cy="40"/>
            </a:xfrm>
            <a:custGeom>
              <a:avLst/>
              <a:gdLst>
                <a:gd name="T0" fmla="*/ 166 w 17"/>
                <a:gd name="T1" fmla="*/ 0 h 15"/>
                <a:gd name="T2" fmla="*/ 121 w 17"/>
                <a:gd name="T3" fmla="*/ 248 h 15"/>
                <a:gd name="T4" fmla="*/ 195 w 17"/>
                <a:gd name="T5" fmla="*/ 35 h 15"/>
                <a:gd name="T6" fmla="*/ 166 w 17"/>
                <a:gd name="T7" fmla="*/ 5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11" y="0"/>
                  </a:moveTo>
                  <a:cubicBezTo>
                    <a:pt x="6" y="0"/>
                    <a:pt x="0" y="11"/>
                    <a:pt x="8" y="13"/>
                  </a:cubicBezTo>
                  <a:cubicBezTo>
                    <a:pt x="14" y="15"/>
                    <a:pt x="17" y="6"/>
                    <a:pt x="13" y="2"/>
                  </a:cubicBezTo>
                  <a:cubicBezTo>
                    <a:pt x="12" y="2"/>
                    <a:pt x="12" y="2"/>
                    <a:pt x="11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6" name="Freeform 228">
              <a:extLst>
                <a:ext uri="{FF2B5EF4-FFF2-40B4-BE49-F238E27FC236}">
                  <a16:creationId xmlns:a16="http://schemas.microsoft.com/office/drawing/2014/main" id="{412CB7CF-27B8-4866-99FC-BEFB8B39D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969"/>
              <a:ext cx="18" cy="19"/>
            </a:xfrm>
            <a:custGeom>
              <a:avLst/>
              <a:gdLst>
                <a:gd name="T0" fmla="*/ 100 w 7"/>
                <a:gd name="T1" fmla="*/ 0 h 7"/>
                <a:gd name="T2" fmla="*/ 67 w 7"/>
                <a:gd name="T3" fmla="*/ 117 h 7"/>
                <a:gd name="T4" fmla="*/ 100 w 7"/>
                <a:gd name="T5" fmla="*/ 22 h 7"/>
                <a:gd name="T6" fmla="*/ 67 w 7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3" y="1"/>
                    <a:pt x="0" y="7"/>
                    <a:pt x="4" y="6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5" y="1"/>
                    <a:pt x="5" y="1"/>
                    <a:pt x="4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7" name="Freeform 229">
              <a:extLst>
                <a:ext uri="{FF2B5EF4-FFF2-40B4-BE49-F238E27FC236}">
                  <a16:creationId xmlns:a16="http://schemas.microsoft.com/office/drawing/2014/main" id="{40C4DA9E-631B-4FCE-9DE4-9FE49DF4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975"/>
              <a:ext cx="23" cy="32"/>
            </a:xfrm>
            <a:custGeom>
              <a:avLst/>
              <a:gdLst>
                <a:gd name="T0" fmla="*/ 33 w 9"/>
                <a:gd name="T1" fmla="*/ 93 h 12"/>
                <a:gd name="T2" fmla="*/ 84 w 9"/>
                <a:gd name="T3" fmla="*/ 171 h 12"/>
                <a:gd name="T4" fmla="*/ 33 w 9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2" y="5"/>
                  </a:moveTo>
                  <a:cubicBezTo>
                    <a:pt x="0" y="8"/>
                    <a:pt x="2" y="12"/>
                    <a:pt x="5" y="9"/>
                  </a:cubicBezTo>
                  <a:cubicBezTo>
                    <a:pt x="9" y="6"/>
                    <a:pt x="4" y="0"/>
                    <a:pt x="2" y="5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8" name="Freeform 230">
              <a:extLst>
                <a:ext uri="{FF2B5EF4-FFF2-40B4-BE49-F238E27FC236}">
                  <a16:creationId xmlns:a16="http://schemas.microsoft.com/office/drawing/2014/main" id="{6EE8B7A0-ED19-42C6-9D21-33B310109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025"/>
              <a:ext cx="20" cy="24"/>
            </a:xfrm>
            <a:custGeom>
              <a:avLst/>
              <a:gdLst>
                <a:gd name="T0" fmla="*/ 50 w 8"/>
                <a:gd name="T1" fmla="*/ 56 h 9"/>
                <a:gd name="T2" fmla="*/ 33 w 8"/>
                <a:gd name="T3" fmla="*/ 35 h 9"/>
                <a:gd name="T4" fmla="*/ 63 w 8"/>
                <a:gd name="T5" fmla="*/ 149 h 9"/>
                <a:gd name="T6" fmla="*/ 63 w 8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3" y="3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0" y="3"/>
                    <a:pt x="0" y="9"/>
                    <a:pt x="4" y="8"/>
                  </a:cubicBezTo>
                  <a:cubicBezTo>
                    <a:pt x="8" y="7"/>
                    <a:pt x="8" y="0"/>
                    <a:pt x="4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9" name="Freeform 231">
              <a:extLst>
                <a:ext uri="{FF2B5EF4-FFF2-40B4-BE49-F238E27FC236}">
                  <a16:creationId xmlns:a16="http://schemas.microsoft.com/office/drawing/2014/main" id="{529666FD-1CD0-4CCF-A9E9-3B9DCD5C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932"/>
              <a:ext cx="50" cy="43"/>
            </a:xfrm>
            <a:custGeom>
              <a:avLst/>
              <a:gdLst>
                <a:gd name="T0" fmla="*/ 95 w 20"/>
                <a:gd name="T1" fmla="*/ 0 h 16"/>
                <a:gd name="T2" fmla="*/ 83 w 20"/>
                <a:gd name="T3" fmla="*/ 231 h 16"/>
                <a:gd name="T4" fmla="*/ 125 w 20"/>
                <a:gd name="T5" fmla="*/ 2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6" y="0"/>
                  </a:moveTo>
                  <a:cubicBezTo>
                    <a:pt x="0" y="0"/>
                    <a:pt x="1" y="10"/>
                    <a:pt x="5" y="12"/>
                  </a:cubicBezTo>
                  <a:cubicBezTo>
                    <a:pt x="14" y="16"/>
                    <a:pt x="20" y="0"/>
                    <a:pt x="8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0" name="Freeform 232">
              <a:extLst>
                <a:ext uri="{FF2B5EF4-FFF2-40B4-BE49-F238E27FC236}">
                  <a16:creationId xmlns:a16="http://schemas.microsoft.com/office/drawing/2014/main" id="{25FD2826-E61A-4C0C-8198-2AB9A89B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937"/>
              <a:ext cx="25" cy="35"/>
            </a:xfrm>
            <a:custGeom>
              <a:avLst/>
              <a:gdLst>
                <a:gd name="T0" fmla="*/ 33 w 10"/>
                <a:gd name="T1" fmla="*/ 137 h 13"/>
                <a:gd name="T2" fmla="*/ 20 w 10"/>
                <a:gd name="T3" fmla="*/ 218 h 13"/>
                <a:gd name="T4" fmla="*/ 33 w 10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7"/>
                  </a:moveTo>
                  <a:cubicBezTo>
                    <a:pt x="1" y="9"/>
                    <a:pt x="0" y="10"/>
                    <a:pt x="1" y="11"/>
                  </a:cubicBezTo>
                  <a:cubicBezTo>
                    <a:pt x="10" y="13"/>
                    <a:pt x="5" y="0"/>
                    <a:pt x="2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1" name="Freeform 233">
              <a:extLst>
                <a:ext uri="{FF2B5EF4-FFF2-40B4-BE49-F238E27FC236}">
                  <a16:creationId xmlns:a16="http://schemas.microsoft.com/office/drawing/2014/main" id="{BE42E95B-5488-49F0-A060-5ED675517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36"/>
              <a:ext cx="25" cy="32"/>
            </a:xfrm>
            <a:custGeom>
              <a:avLst/>
              <a:gdLst>
                <a:gd name="T0" fmla="*/ 63 w 10"/>
                <a:gd name="T1" fmla="*/ 77 h 12"/>
                <a:gd name="T2" fmla="*/ 20 w 10"/>
                <a:gd name="T3" fmla="*/ 192 h 12"/>
                <a:gd name="T4" fmla="*/ 145 w 10"/>
                <a:gd name="T5" fmla="*/ 115 h 12"/>
                <a:gd name="T6" fmla="*/ 63 w 10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4" y="4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3" y="12"/>
                    <a:pt x="9" y="10"/>
                    <a:pt x="9" y="6"/>
                  </a:cubicBezTo>
                  <a:cubicBezTo>
                    <a:pt x="10" y="3"/>
                    <a:pt x="5" y="0"/>
                    <a:pt x="4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2" name="Freeform 234">
              <a:extLst>
                <a:ext uri="{FF2B5EF4-FFF2-40B4-BE49-F238E27FC236}">
                  <a16:creationId xmlns:a16="http://schemas.microsoft.com/office/drawing/2014/main" id="{952EFF46-497A-4EDE-A883-A205863B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876"/>
              <a:ext cx="40" cy="29"/>
            </a:xfrm>
            <a:custGeom>
              <a:avLst/>
              <a:gdLst>
                <a:gd name="T0" fmla="*/ 83 w 16"/>
                <a:gd name="T1" fmla="*/ 34 h 11"/>
                <a:gd name="T2" fmla="*/ 188 w 16"/>
                <a:gd name="T3" fmla="*/ 124 h 11"/>
                <a:gd name="T4" fmla="*/ 83 w 16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5" y="2"/>
                  </a:moveTo>
                  <a:cubicBezTo>
                    <a:pt x="0" y="7"/>
                    <a:pt x="9" y="11"/>
                    <a:pt x="12" y="7"/>
                  </a:cubicBezTo>
                  <a:cubicBezTo>
                    <a:pt x="16" y="1"/>
                    <a:pt x="9" y="0"/>
                    <a:pt x="5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3" name="Freeform 235">
              <a:extLst>
                <a:ext uri="{FF2B5EF4-FFF2-40B4-BE49-F238E27FC236}">
                  <a16:creationId xmlns:a16="http://schemas.microsoft.com/office/drawing/2014/main" id="{98C5286A-1690-4C74-8EEF-1ED044DCA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900"/>
              <a:ext cx="48" cy="45"/>
            </a:xfrm>
            <a:custGeom>
              <a:avLst/>
              <a:gdLst>
                <a:gd name="T0" fmla="*/ 147 w 19"/>
                <a:gd name="T1" fmla="*/ 111 h 17"/>
                <a:gd name="T2" fmla="*/ 129 w 19"/>
                <a:gd name="T3" fmla="*/ 315 h 17"/>
                <a:gd name="T4" fmla="*/ 114 w 19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9" y="6"/>
                  </a:moveTo>
                  <a:cubicBezTo>
                    <a:pt x="2" y="7"/>
                    <a:pt x="0" y="17"/>
                    <a:pt x="8" y="17"/>
                  </a:cubicBezTo>
                  <a:cubicBezTo>
                    <a:pt x="19" y="17"/>
                    <a:pt x="16" y="0"/>
                    <a:pt x="7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4" name="Freeform 236">
              <a:extLst>
                <a:ext uri="{FF2B5EF4-FFF2-40B4-BE49-F238E27FC236}">
                  <a16:creationId xmlns:a16="http://schemas.microsoft.com/office/drawing/2014/main" id="{D9C562E7-405D-459D-AF40-1F8E62ECA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081"/>
              <a:ext cx="35" cy="59"/>
            </a:xfrm>
            <a:custGeom>
              <a:avLst/>
              <a:gdLst>
                <a:gd name="T0" fmla="*/ 95 w 14"/>
                <a:gd name="T1" fmla="*/ 137 h 22"/>
                <a:gd name="T2" fmla="*/ 175 w 14"/>
                <a:gd name="T3" fmla="*/ 274 h 22"/>
                <a:gd name="T4" fmla="*/ 63 w 14"/>
                <a:gd name="T5" fmla="*/ 15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2">
                  <a:moveTo>
                    <a:pt x="6" y="7"/>
                  </a:moveTo>
                  <a:cubicBezTo>
                    <a:pt x="0" y="12"/>
                    <a:pt x="8" y="22"/>
                    <a:pt x="11" y="14"/>
                  </a:cubicBezTo>
                  <a:cubicBezTo>
                    <a:pt x="14" y="7"/>
                    <a:pt x="4" y="0"/>
                    <a:pt x="4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5" name="Freeform 237">
              <a:extLst>
                <a:ext uri="{FF2B5EF4-FFF2-40B4-BE49-F238E27FC236}">
                  <a16:creationId xmlns:a16="http://schemas.microsoft.com/office/drawing/2014/main" id="{074B7F73-322F-482B-A7D4-E2D5FF7AC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64"/>
              <a:ext cx="42" cy="40"/>
            </a:xfrm>
            <a:custGeom>
              <a:avLst/>
              <a:gdLst>
                <a:gd name="T0" fmla="*/ 91 w 17"/>
                <a:gd name="T1" fmla="*/ 0 h 15"/>
                <a:gd name="T2" fmla="*/ 133 w 17"/>
                <a:gd name="T3" fmla="*/ 285 h 15"/>
                <a:gd name="T4" fmla="*/ 133 w 17"/>
                <a:gd name="T5" fmla="*/ 21 h 15"/>
                <a:gd name="T6" fmla="*/ 121 w 17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6" y="0"/>
                  </a:moveTo>
                  <a:cubicBezTo>
                    <a:pt x="0" y="2"/>
                    <a:pt x="3" y="15"/>
                    <a:pt x="9" y="15"/>
                  </a:cubicBezTo>
                  <a:cubicBezTo>
                    <a:pt x="17" y="15"/>
                    <a:pt x="13" y="3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6" name="Freeform 238">
              <a:extLst>
                <a:ext uri="{FF2B5EF4-FFF2-40B4-BE49-F238E27FC236}">
                  <a16:creationId xmlns:a16="http://schemas.microsoft.com/office/drawing/2014/main" id="{D31E97F6-CA08-4D08-9A52-1A9354F99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247"/>
              <a:ext cx="15" cy="21"/>
            </a:xfrm>
            <a:custGeom>
              <a:avLst/>
              <a:gdLst>
                <a:gd name="T0" fmla="*/ 33 w 6"/>
                <a:gd name="T1" fmla="*/ 21 h 8"/>
                <a:gd name="T2" fmla="*/ 63 w 6"/>
                <a:gd name="T3" fmla="*/ 144 h 8"/>
                <a:gd name="T4" fmla="*/ 33 w 6"/>
                <a:gd name="T5" fmla="*/ 0 h 8"/>
                <a:gd name="T6" fmla="*/ 20 w 6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2" y="1"/>
                  </a:moveTo>
                  <a:cubicBezTo>
                    <a:pt x="0" y="4"/>
                    <a:pt x="1" y="6"/>
                    <a:pt x="4" y="8"/>
                  </a:cubicBezTo>
                  <a:cubicBezTo>
                    <a:pt x="6" y="5"/>
                    <a:pt x="6" y="0"/>
                    <a:pt x="2" y="0"/>
                  </a:cubicBezTo>
                  <a:cubicBezTo>
                    <a:pt x="1" y="1"/>
                    <a:pt x="1" y="3"/>
                    <a:pt x="1" y="5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7" name="Freeform 239">
              <a:extLst>
                <a:ext uri="{FF2B5EF4-FFF2-40B4-BE49-F238E27FC236}">
                  <a16:creationId xmlns:a16="http://schemas.microsoft.com/office/drawing/2014/main" id="{2653166B-93A5-4EC0-96F2-F4B57DF32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164"/>
              <a:ext cx="27" cy="35"/>
            </a:xfrm>
            <a:custGeom>
              <a:avLst/>
              <a:gdLst>
                <a:gd name="T0" fmla="*/ 29 w 11"/>
                <a:gd name="T1" fmla="*/ 81 h 13"/>
                <a:gd name="T2" fmla="*/ 71 w 11"/>
                <a:gd name="T3" fmla="*/ 232 h 13"/>
                <a:gd name="T4" fmla="*/ 71 w 11"/>
                <a:gd name="T5" fmla="*/ 0 h 13"/>
                <a:gd name="T6" fmla="*/ 29 w 11"/>
                <a:gd name="T7" fmla="*/ 1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2" y="4"/>
                  </a:moveTo>
                  <a:cubicBezTo>
                    <a:pt x="0" y="8"/>
                    <a:pt x="1" y="13"/>
                    <a:pt x="5" y="12"/>
                  </a:cubicBezTo>
                  <a:cubicBezTo>
                    <a:pt x="11" y="12"/>
                    <a:pt x="11" y="1"/>
                    <a:pt x="5" y="0"/>
                  </a:cubicBezTo>
                  <a:cubicBezTo>
                    <a:pt x="2" y="1"/>
                    <a:pt x="1" y="5"/>
                    <a:pt x="2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8" name="Freeform 240">
              <a:extLst>
                <a:ext uri="{FF2B5EF4-FFF2-40B4-BE49-F238E27FC236}">
                  <a16:creationId xmlns:a16="http://schemas.microsoft.com/office/drawing/2014/main" id="{FA852B6D-2FEF-48EB-AFE9-18B8995A7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172"/>
              <a:ext cx="35" cy="35"/>
            </a:xfrm>
            <a:custGeom>
              <a:avLst/>
              <a:gdLst>
                <a:gd name="T0" fmla="*/ 125 w 14"/>
                <a:gd name="T1" fmla="*/ 35 h 13"/>
                <a:gd name="T2" fmla="*/ 113 w 14"/>
                <a:gd name="T3" fmla="*/ 232 h 13"/>
                <a:gd name="T4" fmla="*/ 113 w 14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2"/>
                  </a:moveTo>
                  <a:cubicBezTo>
                    <a:pt x="0" y="1"/>
                    <a:pt x="0" y="13"/>
                    <a:pt x="7" y="12"/>
                  </a:cubicBezTo>
                  <a:cubicBezTo>
                    <a:pt x="14" y="11"/>
                    <a:pt x="12" y="0"/>
                    <a:pt x="7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9" name="Freeform 241">
              <a:extLst>
                <a:ext uri="{FF2B5EF4-FFF2-40B4-BE49-F238E27FC236}">
                  <a16:creationId xmlns:a16="http://schemas.microsoft.com/office/drawing/2014/main" id="{C144E681-DE04-417B-8823-9AB27E764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121"/>
              <a:ext cx="25" cy="24"/>
            </a:xfrm>
            <a:custGeom>
              <a:avLst/>
              <a:gdLst>
                <a:gd name="T0" fmla="*/ 95 w 10"/>
                <a:gd name="T1" fmla="*/ 0 h 9"/>
                <a:gd name="T2" fmla="*/ 83 w 10"/>
                <a:gd name="T3" fmla="*/ 149 h 9"/>
                <a:gd name="T4" fmla="*/ 63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cubicBezTo>
                    <a:pt x="2" y="1"/>
                    <a:pt x="0" y="9"/>
                    <a:pt x="5" y="8"/>
                  </a:cubicBezTo>
                  <a:cubicBezTo>
                    <a:pt x="10" y="8"/>
                    <a:pt x="9" y="0"/>
                    <a:pt x="4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0" name="Freeform 242">
              <a:extLst>
                <a:ext uri="{FF2B5EF4-FFF2-40B4-BE49-F238E27FC236}">
                  <a16:creationId xmlns:a16="http://schemas.microsoft.com/office/drawing/2014/main" id="{A11E9454-B4C2-47AF-AB3D-865240341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087"/>
              <a:ext cx="33" cy="24"/>
            </a:xfrm>
            <a:custGeom>
              <a:avLst/>
              <a:gdLst>
                <a:gd name="T0" fmla="*/ 96 w 13"/>
                <a:gd name="T1" fmla="*/ 21 h 9"/>
                <a:gd name="T2" fmla="*/ 129 w 13"/>
                <a:gd name="T3" fmla="*/ 149 h 9"/>
                <a:gd name="T4" fmla="*/ 96 w 13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6" y="1"/>
                  </a:moveTo>
                  <a:cubicBezTo>
                    <a:pt x="0" y="0"/>
                    <a:pt x="1" y="9"/>
                    <a:pt x="8" y="8"/>
                  </a:cubicBezTo>
                  <a:cubicBezTo>
                    <a:pt x="13" y="6"/>
                    <a:pt x="11" y="1"/>
                    <a:pt x="6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1" name="Freeform 243">
              <a:extLst>
                <a:ext uri="{FF2B5EF4-FFF2-40B4-BE49-F238E27FC236}">
                  <a16:creationId xmlns:a16="http://schemas.microsoft.com/office/drawing/2014/main" id="{2BE4DBFA-A7B6-49FF-83AD-BBBF0976C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103"/>
              <a:ext cx="40" cy="37"/>
            </a:xfrm>
            <a:custGeom>
              <a:avLst/>
              <a:gdLst>
                <a:gd name="T0" fmla="*/ 125 w 16"/>
                <a:gd name="T1" fmla="*/ 34 h 14"/>
                <a:gd name="T2" fmla="*/ 83 w 16"/>
                <a:gd name="T3" fmla="*/ 225 h 14"/>
                <a:gd name="T4" fmla="*/ 125 w 16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8" y="2"/>
                  </a:moveTo>
                  <a:cubicBezTo>
                    <a:pt x="2" y="0"/>
                    <a:pt x="0" y="10"/>
                    <a:pt x="5" y="12"/>
                  </a:cubicBezTo>
                  <a:cubicBezTo>
                    <a:pt x="11" y="14"/>
                    <a:pt x="16" y="3"/>
                    <a:pt x="8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2" name="Freeform 244">
              <a:extLst>
                <a:ext uri="{FF2B5EF4-FFF2-40B4-BE49-F238E27FC236}">
                  <a16:creationId xmlns:a16="http://schemas.microsoft.com/office/drawing/2014/main" id="{B00C4F97-702D-4C29-B5C4-AB440238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148"/>
              <a:ext cx="20" cy="21"/>
            </a:xfrm>
            <a:custGeom>
              <a:avLst/>
              <a:gdLst>
                <a:gd name="T0" fmla="*/ 63 w 8"/>
                <a:gd name="T1" fmla="*/ 21 h 8"/>
                <a:gd name="T2" fmla="*/ 0 w 8"/>
                <a:gd name="T3" fmla="*/ 89 h 8"/>
                <a:gd name="T4" fmla="*/ 6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4" y="1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6" y="8"/>
                    <a:pt x="8" y="0"/>
                    <a:pt x="4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3" name="Freeform 245">
              <a:extLst>
                <a:ext uri="{FF2B5EF4-FFF2-40B4-BE49-F238E27FC236}">
                  <a16:creationId xmlns:a16="http://schemas.microsoft.com/office/drawing/2014/main" id="{F0E2150C-4E84-4478-9573-4DA4706FD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161"/>
              <a:ext cx="27" cy="35"/>
            </a:xfrm>
            <a:custGeom>
              <a:avLst/>
              <a:gdLst>
                <a:gd name="T0" fmla="*/ 71 w 11"/>
                <a:gd name="T1" fmla="*/ 0 h 13"/>
                <a:gd name="T2" fmla="*/ 91 w 11"/>
                <a:gd name="T3" fmla="*/ 218 h 13"/>
                <a:gd name="T4" fmla="*/ 103 w 11"/>
                <a:gd name="T5" fmla="*/ 3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0" y="3"/>
                    <a:pt x="0" y="13"/>
                    <a:pt x="6" y="11"/>
                  </a:cubicBezTo>
                  <a:cubicBezTo>
                    <a:pt x="10" y="10"/>
                    <a:pt x="11" y="3"/>
                    <a:pt x="7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4" name="Freeform 246">
              <a:extLst>
                <a:ext uri="{FF2B5EF4-FFF2-40B4-BE49-F238E27FC236}">
                  <a16:creationId xmlns:a16="http://schemas.microsoft.com/office/drawing/2014/main" id="{BBAFD059-F813-4C6F-A659-6C021407C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617"/>
              <a:ext cx="33" cy="30"/>
            </a:xfrm>
            <a:custGeom>
              <a:avLst/>
              <a:gdLst>
                <a:gd name="T0" fmla="*/ 63 w 13"/>
                <a:gd name="T1" fmla="*/ 104 h 11"/>
                <a:gd name="T2" fmla="*/ 180 w 13"/>
                <a:gd name="T3" fmla="*/ 142 h 11"/>
                <a:gd name="T4" fmla="*/ 63 w 13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4" y="5"/>
                  </a:moveTo>
                  <a:cubicBezTo>
                    <a:pt x="0" y="11"/>
                    <a:pt x="10" y="11"/>
                    <a:pt x="11" y="7"/>
                  </a:cubicBezTo>
                  <a:cubicBezTo>
                    <a:pt x="13" y="2"/>
                    <a:pt x="7" y="0"/>
                    <a:pt x="4" y="5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5" name="Freeform 247">
              <a:extLst>
                <a:ext uri="{FF2B5EF4-FFF2-40B4-BE49-F238E27FC236}">
                  <a16:creationId xmlns:a16="http://schemas.microsoft.com/office/drawing/2014/main" id="{C3B93130-A494-4D7A-9EDD-2C052452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28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0 w 5"/>
                <a:gd name="T3" fmla="*/ 68 h 5"/>
                <a:gd name="T4" fmla="*/ 88 w 5"/>
                <a:gd name="T5" fmla="*/ 34 h 5"/>
                <a:gd name="T6" fmla="*/ 34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4" y="5"/>
                    <a:pt x="5" y="2"/>
                  </a:cubicBezTo>
                  <a:cubicBezTo>
                    <a:pt x="4" y="0"/>
                    <a:pt x="4" y="2"/>
                    <a:pt x="2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6" name="Freeform 248">
              <a:extLst>
                <a:ext uri="{FF2B5EF4-FFF2-40B4-BE49-F238E27FC236}">
                  <a16:creationId xmlns:a16="http://schemas.microsoft.com/office/drawing/2014/main" id="{AD811B78-2F7E-4A3C-AF7A-9611242AB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65"/>
              <a:ext cx="40" cy="24"/>
            </a:xfrm>
            <a:custGeom>
              <a:avLst/>
              <a:gdLst>
                <a:gd name="T0" fmla="*/ 158 w 16"/>
                <a:gd name="T1" fmla="*/ 0 h 9"/>
                <a:gd name="T2" fmla="*/ 145 w 16"/>
                <a:gd name="T3" fmla="*/ 136 h 9"/>
                <a:gd name="T4" fmla="*/ 158 w 1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0" y="0"/>
                  </a:moveTo>
                  <a:cubicBezTo>
                    <a:pt x="2" y="0"/>
                    <a:pt x="0" y="9"/>
                    <a:pt x="9" y="7"/>
                  </a:cubicBezTo>
                  <a:cubicBezTo>
                    <a:pt x="14" y="7"/>
                    <a:pt x="16" y="3"/>
                    <a:pt x="10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7" name="Freeform 249">
              <a:extLst>
                <a:ext uri="{FF2B5EF4-FFF2-40B4-BE49-F238E27FC236}">
                  <a16:creationId xmlns:a16="http://schemas.microsoft.com/office/drawing/2014/main" id="{452DEC04-6014-4BC7-A92B-8EC9765E2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57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0 w 4"/>
                <a:gd name="T3" fmla="*/ 61 h 4"/>
                <a:gd name="T4" fmla="*/ 63 w 4"/>
                <a:gd name="T5" fmla="*/ 22 h 4"/>
                <a:gd name="T6" fmla="*/ 33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4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8" name="Freeform 250">
              <a:extLst>
                <a:ext uri="{FF2B5EF4-FFF2-40B4-BE49-F238E27FC236}">
                  <a16:creationId xmlns:a16="http://schemas.microsoft.com/office/drawing/2014/main" id="{B9A83430-BBAC-4406-B0B0-37ECA2A1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663"/>
              <a:ext cx="28" cy="24"/>
            </a:xfrm>
            <a:custGeom>
              <a:avLst/>
              <a:gdLst>
                <a:gd name="T0" fmla="*/ 64 w 11"/>
                <a:gd name="T1" fmla="*/ 0 h 9"/>
                <a:gd name="T2" fmla="*/ 84 w 11"/>
                <a:gd name="T3" fmla="*/ 149 h 9"/>
                <a:gd name="T4" fmla="*/ 84 w 11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cubicBezTo>
                    <a:pt x="0" y="2"/>
                    <a:pt x="0" y="7"/>
                    <a:pt x="5" y="8"/>
                  </a:cubicBezTo>
                  <a:cubicBezTo>
                    <a:pt x="11" y="9"/>
                    <a:pt x="9" y="2"/>
                    <a:pt x="5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9" name="Freeform 251">
              <a:extLst>
                <a:ext uri="{FF2B5EF4-FFF2-40B4-BE49-F238E27FC236}">
                  <a16:creationId xmlns:a16="http://schemas.microsoft.com/office/drawing/2014/main" id="{69B5E22B-B587-4395-B183-9B0F5312B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705"/>
              <a:ext cx="20" cy="19"/>
            </a:xfrm>
            <a:custGeom>
              <a:avLst/>
              <a:gdLst>
                <a:gd name="T0" fmla="*/ 63 w 8"/>
                <a:gd name="T1" fmla="*/ 0 h 7"/>
                <a:gd name="T2" fmla="*/ 125 w 8"/>
                <a:gd name="T3" fmla="*/ 81 h 7"/>
                <a:gd name="T4" fmla="*/ 63 w 8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0" y="4"/>
                    <a:pt x="5" y="7"/>
                    <a:pt x="8" y="4"/>
                  </a:cubicBezTo>
                  <a:cubicBezTo>
                    <a:pt x="7" y="1"/>
                    <a:pt x="5" y="2"/>
                    <a:pt x="4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0" name="Freeform 252">
              <a:extLst>
                <a:ext uri="{FF2B5EF4-FFF2-40B4-BE49-F238E27FC236}">
                  <a16:creationId xmlns:a16="http://schemas.microsoft.com/office/drawing/2014/main" id="{E8935A3E-EC14-45D4-819C-4A176450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711"/>
              <a:ext cx="38" cy="26"/>
            </a:xfrm>
            <a:custGeom>
              <a:avLst/>
              <a:gdLst>
                <a:gd name="T0" fmla="*/ 160 w 15"/>
                <a:gd name="T1" fmla="*/ 0 h 10"/>
                <a:gd name="T2" fmla="*/ 117 w 15"/>
                <a:gd name="T3" fmla="*/ 156 h 10"/>
                <a:gd name="T4" fmla="*/ 129 w 15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0" y="0"/>
                  </a:moveTo>
                  <a:cubicBezTo>
                    <a:pt x="4" y="0"/>
                    <a:pt x="0" y="8"/>
                    <a:pt x="7" y="9"/>
                  </a:cubicBezTo>
                  <a:cubicBezTo>
                    <a:pt x="15" y="10"/>
                    <a:pt x="14" y="0"/>
                    <a:pt x="8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1" name="Freeform 253">
              <a:extLst>
                <a:ext uri="{FF2B5EF4-FFF2-40B4-BE49-F238E27FC236}">
                  <a16:creationId xmlns:a16="http://schemas.microsoft.com/office/drawing/2014/main" id="{C147E48D-26BE-4227-B116-8C92458E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735"/>
              <a:ext cx="25" cy="29"/>
            </a:xfrm>
            <a:custGeom>
              <a:avLst/>
              <a:gdLst>
                <a:gd name="T0" fmla="*/ 83 w 10"/>
                <a:gd name="T1" fmla="*/ 0 h 11"/>
                <a:gd name="T2" fmla="*/ 95 w 10"/>
                <a:gd name="T3" fmla="*/ 166 h 11"/>
                <a:gd name="T4" fmla="*/ 83 w 10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2" y="2"/>
                    <a:pt x="0" y="11"/>
                    <a:pt x="6" y="9"/>
                  </a:cubicBezTo>
                  <a:cubicBezTo>
                    <a:pt x="10" y="8"/>
                    <a:pt x="8" y="4"/>
                    <a:pt x="5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2" name="Freeform 254">
              <a:extLst>
                <a:ext uri="{FF2B5EF4-FFF2-40B4-BE49-F238E27FC236}">
                  <a16:creationId xmlns:a16="http://schemas.microsoft.com/office/drawing/2014/main" id="{E4661E86-4D85-4ED8-A9D8-FE06F9CD3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36"/>
              <a:ext cx="25" cy="24"/>
            </a:xfrm>
            <a:custGeom>
              <a:avLst/>
              <a:gdLst>
                <a:gd name="T0" fmla="*/ 113 w 10"/>
                <a:gd name="T1" fmla="*/ 0 h 9"/>
                <a:gd name="T2" fmla="*/ 95 w 10"/>
                <a:gd name="T3" fmla="*/ 149 h 9"/>
                <a:gd name="T4" fmla="*/ 95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cubicBezTo>
                    <a:pt x="3" y="1"/>
                    <a:pt x="0" y="9"/>
                    <a:pt x="6" y="8"/>
                  </a:cubicBezTo>
                  <a:cubicBezTo>
                    <a:pt x="10" y="7"/>
                    <a:pt x="8" y="4"/>
                    <a:pt x="6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3" name="Freeform 255">
              <a:extLst>
                <a:ext uri="{FF2B5EF4-FFF2-40B4-BE49-F238E27FC236}">
                  <a16:creationId xmlns:a16="http://schemas.microsoft.com/office/drawing/2014/main" id="{9EF1736C-D76A-4180-9964-CBAE0FEC2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599"/>
              <a:ext cx="20" cy="37"/>
            </a:xfrm>
            <a:custGeom>
              <a:avLst/>
              <a:gdLst>
                <a:gd name="T0" fmla="*/ 83 w 8"/>
                <a:gd name="T1" fmla="*/ 225 h 14"/>
                <a:gd name="T2" fmla="*/ 83 w 8"/>
                <a:gd name="T3" fmla="*/ 77 h 14"/>
                <a:gd name="T4" fmla="*/ 33 w 8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5" y="12"/>
                  </a:moveTo>
                  <a:cubicBezTo>
                    <a:pt x="2" y="9"/>
                    <a:pt x="0" y="0"/>
                    <a:pt x="5" y="4"/>
                  </a:cubicBezTo>
                  <a:cubicBezTo>
                    <a:pt x="8" y="8"/>
                    <a:pt x="6" y="14"/>
                    <a:pt x="2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4" name="Freeform 256">
              <a:extLst>
                <a:ext uri="{FF2B5EF4-FFF2-40B4-BE49-F238E27FC236}">
                  <a16:creationId xmlns:a16="http://schemas.microsoft.com/office/drawing/2014/main" id="{4BF10016-AF07-4C91-9A2A-173D8ADF7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71"/>
              <a:ext cx="38" cy="37"/>
            </a:xfrm>
            <a:custGeom>
              <a:avLst/>
              <a:gdLst>
                <a:gd name="T0" fmla="*/ 96 w 15"/>
                <a:gd name="T1" fmla="*/ 148 h 14"/>
                <a:gd name="T2" fmla="*/ 117 w 15"/>
                <a:gd name="T3" fmla="*/ 34 h 14"/>
                <a:gd name="T4" fmla="*/ 0 w 15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8"/>
                  </a:moveTo>
                  <a:cubicBezTo>
                    <a:pt x="2" y="6"/>
                    <a:pt x="3" y="0"/>
                    <a:pt x="7" y="2"/>
                  </a:cubicBezTo>
                  <a:cubicBezTo>
                    <a:pt x="15" y="6"/>
                    <a:pt x="6" y="14"/>
                    <a:pt x="0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5" name="Freeform 257">
              <a:extLst>
                <a:ext uri="{FF2B5EF4-FFF2-40B4-BE49-F238E27FC236}">
                  <a16:creationId xmlns:a16="http://schemas.microsoft.com/office/drawing/2014/main" id="{8CEC572C-EDC0-4298-8C99-CF9CE69E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777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95 w 10"/>
                <a:gd name="T3" fmla="*/ 149 h 9"/>
                <a:gd name="T4" fmla="*/ 113 w 10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2"/>
                    <a:pt x="0" y="9"/>
                    <a:pt x="6" y="8"/>
                  </a:cubicBezTo>
                  <a:cubicBezTo>
                    <a:pt x="10" y="7"/>
                    <a:pt x="9" y="4"/>
                    <a:pt x="7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6" name="Freeform 258">
              <a:extLst>
                <a:ext uri="{FF2B5EF4-FFF2-40B4-BE49-F238E27FC236}">
                  <a16:creationId xmlns:a16="http://schemas.microsoft.com/office/drawing/2014/main" id="{0A69CB70-C551-40CD-AA74-D6227749D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620"/>
              <a:ext cx="10" cy="16"/>
            </a:xfrm>
            <a:custGeom>
              <a:avLst/>
              <a:gdLst>
                <a:gd name="T0" fmla="*/ 50 w 4"/>
                <a:gd name="T1" fmla="*/ 0 h 6"/>
                <a:gd name="T2" fmla="*/ 20 w 4"/>
                <a:gd name="T3" fmla="*/ 115 h 6"/>
                <a:gd name="T4" fmla="*/ 63 w 4"/>
                <a:gd name="T5" fmla="*/ 93 h 6"/>
                <a:gd name="T6" fmla="*/ 50 w 4"/>
                <a:gd name="T7" fmla="*/ 7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3"/>
                    <a:pt x="3" y="4"/>
                    <a:pt x="3" y="4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7" name="Freeform 259">
              <a:extLst>
                <a:ext uri="{FF2B5EF4-FFF2-40B4-BE49-F238E27FC236}">
                  <a16:creationId xmlns:a16="http://schemas.microsoft.com/office/drawing/2014/main" id="{D30BD62A-F797-4B92-B9D9-710941EFD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876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68 h 5"/>
                <a:gd name="T4" fmla="*/ 63 w 4"/>
                <a:gd name="T5" fmla="*/ 21 h 5"/>
                <a:gd name="T6" fmla="*/ 20 w 4"/>
                <a:gd name="T7" fmla="*/ 5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5"/>
                    <a:pt x="4" y="4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8" name="Freeform 260">
              <a:extLst>
                <a:ext uri="{FF2B5EF4-FFF2-40B4-BE49-F238E27FC236}">
                  <a16:creationId xmlns:a16="http://schemas.microsoft.com/office/drawing/2014/main" id="{E3FFAF37-19ED-49EF-8A15-475E05B9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652"/>
              <a:ext cx="22" cy="35"/>
            </a:xfrm>
            <a:custGeom>
              <a:avLst/>
              <a:gdLst>
                <a:gd name="T0" fmla="*/ 12 w 9"/>
                <a:gd name="T1" fmla="*/ 81 h 13"/>
                <a:gd name="T2" fmla="*/ 103 w 9"/>
                <a:gd name="T3" fmla="*/ 159 h 13"/>
                <a:gd name="T4" fmla="*/ 29 w 9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4"/>
                  </a:moveTo>
                  <a:cubicBezTo>
                    <a:pt x="0" y="8"/>
                    <a:pt x="4" y="13"/>
                    <a:pt x="7" y="8"/>
                  </a:cubicBezTo>
                  <a:cubicBezTo>
                    <a:pt x="9" y="4"/>
                    <a:pt x="6" y="0"/>
                    <a:pt x="2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9" name="Freeform 261">
              <a:extLst>
                <a:ext uri="{FF2B5EF4-FFF2-40B4-BE49-F238E27FC236}">
                  <a16:creationId xmlns:a16="http://schemas.microsoft.com/office/drawing/2014/main" id="{EE9298E3-4861-4774-91A7-97A7F3003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737"/>
              <a:ext cx="17" cy="22"/>
            </a:xfrm>
            <a:custGeom>
              <a:avLst/>
              <a:gdLst>
                <a:gd name="T0" fmla="*/ 12 w 7"/>
                <a:gd name="T1" fmla="*/ 107 h 8"/>
                <a:gd name="T2" fmla="*/ 0 w 7"/>
                <a:gd name="T3" fmla="*/ 143 h 8"/>
                <a:gd name="T4" fmla="*/ 12 w 7"/>
                <a:gd name="T5" fmla="*/ 0 h 8"/>
                <a:gd name="T6" fmla="*/ 0 w 7"/>
                <a:gd name="T7" fmla="*/ 10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1" y="5"/>
                  </a:moveTo>
                  <a:cubicBezTo>
                    <a:pt x="1" y="6"/>
                    <a:pt x="0" y="6"/>
                    <a:pt x="0" y="7"/>
                  </a:cubicBezTo>
                  <a:cubicBezTo>
                    <a:pt x="5" y="8"/>
                    <a:pt x="7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0" name="Freeform 262">
              <a:extLst>
                <a:ext uri="{FF2B5EF4-FFF2-40B4-BE49-F238E27FC236}">
                  <a16:creationId xmlns:a16="http://schemas.microsoft.com/office/drawing/2014/main" id="{7C122D28-2E39-4FE6-9578-B093F6BA4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649"/>
              <a:ext cx="30" cy="51"/>
            </a:xfrm>
            <a:custGeom>
              <a:avLst/>
              <a:gdLst>
                <a:gd name="T0" fmla="*/ 33 w 12"/>
                <a:gd name="T1" fmla="*/ 115 h 19"/>
                <a:gd name="T2" fmla="*/ 95 w 12"/>
                <a:gd name="T3" fmla="*/ 274 h 19"/>
                <a:gd name="T4" fmla="*/ 0 w 12"/>
                <a:gd name="T5" fmla="*/ 21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9">
                  <a:moveTo>
                    <a:pt x="2" y="6"/>
                  </a:moveTo>
                  <a:cubicBezTo>
                    <a:pt x="0" y="10"/>
                    <a:pt x="2" y="19"/>
                    <a:pt x="6" y="14"/>
                  </a:cubicBezTo>
                  <a:cubicBezTo>
                    <a:pt x="12" y="8"/>
                    <a:pt x="2" y="0"/>
                    <a:pt x="0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1" name="Freeform 263">
              <a:extLst>
                <a:ext uri="{FF2B5EF4-FFF2-40B4-BE49-F238E27FC236}">
                  <a16:creationId xmlns:a16="http://schemas.microsoft.com/office/drawing/2014/main" id="{3FF7E7B8-2FD9-453F-A6DE-A5C5302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655"/>
              <a:ext cx="30" cy="34"/>
            </a:xfrm>
            <a:custGeom>
              <a:avLst/>
              <a:gdLst>
                <a:gd name="T0" fmla="*/ 63 w 12"/>
                <a:gd name="T1" fmla="*/ 34 h 13"/>
                <a:gd name="T2" fmla="*/ 125 w 12"/>
                <a:gd name="T3" fmla="*/ 178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2"/>
                  </a:moveTo>
                  <a:cubicBezTo>
                    <a:pt x="0" y="5"/>
                    <a:pt x="2" y="13"/>
                    <a:pt x="8" y="10"/>
                  </a:cubicBezTo>
                  <a:cubicBezTo>
                    <a:pt x="12" y="7"/>
                    <a:pt x="10" y="1"/>
                    <a:pt x="6" y="0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2" name="Freeform 264">
              <a:extLst>
                <a:ext uri="{FF2B5EF4-FFF2-40B4-BE49-F238E27FC236}">
                  <a16:creationId xmlns:a16="http://schemas.microsoft.com/office/drawing/2014/main" id="{9A3ED5BF-5E96-499F-8FCF-38A450689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639"/>
              <a:ext cx="18" cy="16"/>
            </a:xfrm>
            <a:custGeom>
              <a:avLst/>
              <a:gdLst>
                <a:gd name="T0" fmla="*/ 100 w 7"/>
                <a:gd name="T1" fmla="*/ 35 h 6"/>
                <a:gd name="T2" fmla="*/ 0 w 7"/>
                <a:gd name="T3" fmla="*/ 93 h 6"/>
                <a:gd name="T4" fmla="*/ 118 w 7"/>
                <a:gd name="T5" fmla="*/ 35 h 6"/>
                <a:gd name="T6" fmla="*/ 67 w 7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cubicBezTo>
                    <a:pt x="3" y="1"/>
                    <a:pt x="0" y="2"/>
                    <a:pt x="0" y="5"/>
                  </a:cubicBezTo>
                  <a:cubicBezTo>
                    <a:pt x="3" y="6"/>
                    <a:pt x="6" y="5"/>
                    <a:pt x="7" y="2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3" name="Freeform 265">
              <a:extLst>
                <a:ext uri="{FF2B5EF4-FFF2-40B4-BE49-F238E27FC236}">
                  <a16:creationId xmlns:a16="http://schemas.microsoft.com/office/drawing/2014/main" id="{A06B1402-F0C0-451A-AA40-07C8EC83F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716"/>
              <a:ext cx="25" cy="40"/>
            </a:xfrm>
            <a:custGeom>
              <a:avLst/>
              <a:gdLst>
                <a:gd name="T0" fmla="*/ 113 w 10"/>
                <a:gd name="T1" fmla="*/ 77 h 15"/>
                <a:gd name="T2" fmla="*/ 113 w 10"/>
                <a:gd name="T3" fmla="*/ 205 h 15"/>
                <a:gd name="T4" fmla="*/ 83 w 10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7" y="4"/>
                  </a:moveTo>
                  <a:cubicBezTo>
                    <a:pt x="0" y="5"/>
                    <a:pt x="2" y="15"/>
                    <a:pt x="7" y="11"/>
                  </a:cubicBezTo>
                  <a:cubicBezTo>
                    <a:pt x="10" y="8"/>
                    <a:pt x="10" y="0"/>
                    <a:pt x="5" y="4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4" name="Freeform 266">
              <a:extLst>
                <a:ext uri="{FF2B5EF4-FFF2-40B4-BE49-F238E27FC236}">
                  <a16:creationId xmlns:a16="http://schemas.microsoft.com/office/drawing/2014/main" id="{179B94F1-6DCA-4460-94B7-85A44B43F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001"/>
              <a:ext cx="38" cy="59"/>
            </a:xfrm>
            <a:custGeom>
              <a:avLst/>
              <a:gdLst>
                <a:gd name="T0" fmla="*/ 243 w 15"/>
                <a:gd name="T1" fmla="*/ 115 h 22"/>
                <a:gd name="T2" fmla="*/ 63 w 15"/>
                <a:gd name="T3" fmla="*/ 274 h 22"/>
                <a:gd name="T4" fmla="*/ 193 w 15"/>
                <a:gd name="T5" fmla="*/ 13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5" y="6"/>
                  </a:moveTo>
                  <a:cubicBezTo>
                    <a:pt x="10" y="0"/>
                    <a:pt x="0" y="8"/>
                    <a:pt x="4" y="14"/>
                  </a:cubicBezTo>
                  <a:cubicBezTo>
                    <a:pt x="8" y="22"/>
                    <a:pt x="14" y="13"/>
                    <a:pt x="12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5" name="Freeform 267">
              <a:extLst>
                <a:ext uri="{FF2B5EF4-FFF2-40B4-BE49-F238E27FC236}">
                  <a16:creationId xmlns:a16="http://schemas.microsoft.com/office/drawing/2014/main" id="{F9565BB2-407D-4E3F-8394-20FA608AB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737"/>
              <a:ext cx="20" cy="56"/>
            </a:xfrm>
            <a:custGeom>
              <a:avLst/>
              <a:gdLst>
                <a:gd name="T0" fmla="*/ 0 w 8"/>
                <a:gd name="T1" fmla="*/ 171 h 21"/>
                <a:gd name="T2" fmla="*/ 0 w 8"/>
                <a:gd name="T3" fmla="*/ 17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1">
                  <a:moveTo>
                    <a:pt x="0" y="9"/>
                  </a:moveTo>
                  <a:cubicBezTo>
                    <a:pt x="3" y="21"/>
                    <a:pt x="8" y="0"/>
                    <a:pt x="0" y="9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6" name="Freeform 268">
              <a:extLst>
                <a:ext uri="{FF2B5EF4-FFF2-40B4-BE49-F238E27FC236}">
                  <a16:creationId xmlns:a16="http://schemas.microsoft.com/office/drawing/2014/main" id="{1279551E-0F5C-443B-9EA6-491D29412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753"/>
              <a:ext cx="18" cy="24"/>
            </a:xfrm>
            <a:custGeom>
              <a:avLst/>
              <a:gdLst>
                <a:gd name="T0" fmla="*/ 0 w 7"/>
                <a:gd name="T1" fmla="*/ 35 h 9"/>
                <a:gd name="T2" fmla="*/ 0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0" y="9"/>
                    <a:pt x="7" y="1"/>
                    <a:pt x="0" y="0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7" name="Freeform 269">
              <a:extLst>
                <a:ext uri="{FF2B5EF4-FFF2-40B4-BE49-F238E27FC236}">
                  <a16:creationId xmlns:a16="http://schemas.microsoft.com/office/drawing/2014/main" id="{96B9988D-035E-4965-8EA9-160A08397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681"/>
              <a:ext cx="20" cy="19"/>
            </a:xfrm>
            <a:custGeom>
              <a:avLst/>
              <a:gdLst>
                <a:gd name="T0" fmla="*/ 63 w 8"/>
                <a:gd name="T1" fmla="*/ 103 h 7"/>
                <a:gd name="T2" fmla="*/ 0 w 8"/>
                <a:gd name="T3" fmla="*/ 117 h 7"/>
                <a:gd name="T4" fmla="*/ 125 w 8"/>
                <a:gd name="T5" fmla="*/ 103 h 7"/>
                <a:gd name="T6" fmla="*/ 63 w 8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4" y="5"/>
                  </a:moveTo>
                  <a:cubicBezTo>
                    <a:pt x="2" y="5"/>
                    <a:pt x="2" y="6"/>
                    <a:pt x="0" y="6"/>
                  </a:cubicBezTo>
                  <a:cubicBezTo>
                    <a:pt x="1" y="1"/>
                    <a:pt x="7" y="0"/>
                    <a:pt x="8" y="5"/>
                  </a:cubicBezTo>
                  <a:cubicBezTo>
                    <a:pt x="7" y="6"/>
                    <a:pt x="6" y="7"/>
                    <a:pt x="4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8" name="Freeform 270">
              <a:extLst>
                <a:ext uri="{FF2B5EF4-FFF2-40B4-BE49-F238E27FC236}">
                  <a16:creationId xmlns:a16="http://schemas.microsoft.com/office/drawing/2014/main" id="{CD6025DF-09F9-4640-871A-2D5A51758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697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0 w 8"/>
                <a:gd name="T3" fmla="*/ 77 h 6"/>
                <a:gd name="T4" fmla="*/ 125 w 8"/>
                <a:gd name="T5" fmla="*/ 56 h 6"/>
                <a:gd name="T6" fmla="*/ 63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6"/>
                    <a:pt x="6" y="5"/>
                    <a:pt x="8" y="3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9" name="Freeform 271">
              <a:extLst>
                <a:ext uri="{FF2B5EF4-FFF2-40B4-BE49-F238E27FC236}">
                  <a16:creationId xmlns:a16="http://schemas.microsoft.com/office/drawing/2014/main" id="{CC52004E-DFB9-4ACF-91DC-7B964F588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633"/>
              <a:ext cx="18" cy="27"/>
            </a:xfrm>
            <a:custGeom>
              <a:avLst/>
              <a:gdLst>
                <a:gd name="T0" fmla="*/ 0 w 7"/>
                <a:gd name="T1" fmla="*/ 116 h 10"/>
                <a:gd name="T2" fmla="*/ 0 w 7"/>
                <a:gd name="T3" fmla="*/ 176 h 10"/>
                <a:gd name="T4" fmla="*/ 0 w 7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7" y="10"/>
                    <a:pt x="1" y="0"/>
                    <a:pt x="0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0" name="Freeform 272">
              <a:extLst>
                <a:ext uri="{FF2B5EF4-FFF2-40B4-BE49-F238E27FC236}">
                  <a16:creationId xmlns:a16="http://schemas.microsoft.com/office/drawing/2014/main" id="{4689FD56-CF59-4740-A4FF-C3B04411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1737"/>
              <a:ext cx="417" cy="542"/>
            </a:xfrm>
            <a:custGeom>
              <a:avLst/>
              <a:gdLst>
                <a:gd name="T0" fmla="*/ 387 w 167"/>
                <a:gd name="T1" fmla="*/ 2211 h 203"/>
                <a:gd name="T2" fmla="*/ 999 w 167"/>
                <a:gd name="T3" fmla="*/ 948 h 203"/>
                <a:gd name="T4" fmla="*/ 2028 w 167"/>
                <a:gd name="T5" fmla="*/ 192 h 203"/>
                <a:gd name="T6" fmla="*/ 2599 w 167"/>
                <a:gd name="T7" fmla="*/ 307 h 203"/>
                <a:gd name="T8" fmla="*/ 1715 w 167"/>
                <a:gd name="T9" fmla="*/ 21 h 203"/>
                <a:gd name="T10" fmla="*/ 62 w 167"/>
                <a:gd name="T11" fmla="*/ 2040 h 203"/>
                <a:gd name="T12" fmla="*/ 1134 w 167"/>
                <a:gd name="T13" fmla="*/ 3863 h 203"/>
                <a:gd name="T14" fmla="*/ 387 w 167"/>
                <a:gd name="T15" fmla="*/ 2211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03">
                  <a:moveTo>
                    <a:pt x="25" y="116"/>
                  </a:moveTo>
                  <a:cubicBezTo>
                    <a:pt x="27" y="87"/>
                    <a:pt x="45" y="68"/>
                    <a:pt x="64" y="50"/>
                  </a:cubicBezTo>
                  <a:cubicBezTo>
                    <a:pt x="84" y="30"/>
                    <a:pt x="106" y="11"/>
                    <a:pt x="130" y="10"/>
                  </a:cubicBezTo>
                  <a:cubicBezTo>
                    <a:pt x="142" y="10"/>
                    <a:pt x="155" y="12"/>
                    <a:pt x="167" y="16"/>
                  </a:cubicBezTo>
                  <a:cubicBezTo>
                    <a:pt x="149" y="5"/>
                    <a:pt x="129" y="0"/>
                    <a:pt x="110" y="1"/>
                  </a:cubicBezTo>
                  <a:cubicBezTo>
                    <a:pt x="62" y="2"/>
                    <a:pt x="9" y="47"/>
                    <a:pt x="4" y="107"/>
                  </a:cubicBezTo>
                  <a:cubicBezTo>
                    <a:pt x="0" y="154"/>
                    <a:pt x="32" y="189"/>
                    <a:pt x="73" y="203"/>
                  </a:cubicBezTo>
                  <a:cubicBezTo>
                    <a:pt x="42" y="185"/>
                    <a:pt x="22" y="155"/>
                    <a:pt x="25" y="116"/>
                  </a:cubicBezTo>
                  <a:close/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1" name="Freeform 273">
              <a:extLst>
                <a:ext uri="{FF2B5EF4-FFF2-40B4-BE49-F238E27FC236}">
                  <a16:creationId xmlns:a16="http://schemas.microsoft.com/office/drawing/2014/main" id="{54A1DB04-C6DE-4FBC-89E6-50CD19E3C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740"/>
              <a:ext cx="270" cy="485"/>
            </a:xfrm>
            <a:custGeom>
              <a:avLst/>
              <a:gdLst>
                <a:gd name="T0" fmla="*/ 550 w 108"/>
                <a:gd name="T1" fmla="*/ 3443 h 182"/>
                <a:gd name="T2" fmla="*/ 33 w 108"/>
                <a:gd name="T3" fmla="*/ 2001 h 182"/>
                <a:gd name="T4" fmla="*/ 1688 w 108"/>
                <a:gd name="T5" fmla="*/ 0 h 182"/>
                <a:gd name="T6" fmla="*/ 313 w 108"/>
                <a:gd name="T7" fmla="*/ 1343 h 182"/>
                <a:gd name="T8" fmla="*/ 550 w 108"/>
                <a:gd name="T9" fmla="*/ 3443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82">
                  <a:moveTo>
                    <a:pt x="35" y="182"/>
                  </a:moveTo>
                  <a:cubicBezTo>
                    <a:pt x="13" y="164"/>
                    <a:pt x="0" y="138"/>
                    <a:pt x="2" y="106"/>
                  </a:cubicBezTo>
                  <a:cubicBezTo>
                    <a:pt x="7" y="46"/>
                    <a:pt x="60" y="1"/>
                    <a:pt x="108" y="0"/>
                  </a:cubicBezTo>
                  <a:cubicBezTo>
                    <a:pt x="85" y="5"/>
                    <a:pt x="42" y="24"/>
                    <a:pt x="20" y="71"/>
                  </a:cubicBezTo>
                  <a:cubicBezTo>
                    <a:pt x="8" y="101"/>
                    <a:pt x="8" y="138"/>
                    <a:pt x="35" y="182"/>
                  </a:cubicBezTo>
                  <a:close/>
                </a:path>
              </a:pathLst>
            </a:custGeom>
            <a:solidFill>
              <a:srgbClr val="E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2" name="Freeform 274">
              <a:extLst>
                <a:ext uri="{FF2B5EF4-FFF2-40B4-BE49-F238E27FC236}">
                  <a16:creationId xmlns:a16="http://schemas.microsoft.com/office/drawing/2014/main" id="{6A451516-6CF2-47DE-8339-FDEDCFB3D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769"/>
              <a:ext cx="370" cy="531"/>
            </a:xfrm>
            <a:custGeom>
              <a:avLst/>
              <a:gdLst>
                <a:gd name="T0" fmla="*/ 1675 w 148"/>
                <a:gd name="T1" fmla="*/ 227 h 199"/>
                <a:gd name="T2" fmla="*/ 1770 w 148"/>
                <a:gd name="T3" fmla="*/ 456 h 199"/>
                <a:gd name="T4" fmla="*/ 1925 w 148"/>
                <a:gd name="T5" fmla="*/ 1686 h 199"/>
                <a:gd name="T6" fmla="*/ 283 w 148"/>
                <a:gd name="T7" fmla="*/ 3688 h 199"/>
                <a:gd name="T8" fmla="*/ 0 w 148"/>
                <a:gd name="T9" fmla="*/ 3645 h 199"/>
                <a:gd name="T10" fmla="*/ 550 w 148"/>
                <a:gd name="T11" fmla="*/ 3760 h 199"/>
                <a:gd name="T12" fmla="*/ 2300 w 148"/>
                <a:gd name="T13" fmla="*/ 1801 h 199"/>
                <a:gd name="T14" fmla="*/ 1675 w 148"/>
                <a:gd name="T15" fmla="*/ 227 h 1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199">
                  <a:moveTo>
                    <a:pt x="107" y="12"/>
                  </a:moveTo>
                  <a:cubicBezTo>
                    <a:pt x="92" y="0"/>
                    <a:pt x="99" y="7"/>
                    <a:pt x="113" y="24"/>
                  </a:cubicBezTo>
                  <a:cubicBezTo>
                    <a:pt x="127" y="41"/>
                    <a:pt x="123" y="61"/>
                    <a:pt x="123" y="89"/>
                  </a:cubicBezTo>
                  <a:cubicBezTo>
                    <a:pt x="125" y="162"/>
                    <a:pt x="75" y="195"/>
                    <a:pt x="18" y="194"/>
                  </a:cubicBezTo>
                  <a:cubicBezTo>
                    <a:pt x="12" y="194"/>
                    <a:pt x="6" y="193"/>
                    <a:pt x="0" y="192"/>
                  </a:cubicBezTo>
                  <a:cubicBezTo>
                    <a:pt x="11" y="196"/>
                    <a:pt x="23" y="198"/>
                    <a:pt x="35" y="198"/>
                  </a:cubicBezTo>
                  <a:cubicBezTo>
                    <a:pt x="92" y="199"/>
                    <a:pt x="148" y="168"/>
                    <a:pt x="147" y="95"/>
                  </a:cubicBezTo>
                  <a:cubicBezTo>
                    <a:pt x="146" y="57"/>
                    <a:pt x="130" y="30"/>
                    <a:pt x="107" y="12"/>
                  </a:cubicBezTo>
                  <a:close/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3" name="Freeform 275">
              <a:extLst>
                <a:ext uri="{FF2B5EF4-FFF2-40B4-BE49-F238E27FC236}">
                  <a16:creationId xmlns:a16="http://schemas.microsoft.com/office/drawing/2014/main" id="{00D42EF6-3AA9-4F72-B0CE-A0663E980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628"/>
              <a:ext cx="582" cy="739"/>
            </a:xfrm>
            <a:custGeom>
              <a:avLst/>
              <a:gdLst>
                <a:gd name="T0" fmla="*/ 2508 w 233"/>
                <a:gd name="T1" fmla="*/ 0 h 277"/>
                <a:gd name="T2" fmla="*/ 3182 w 233"/>
                <a:gd name="T3" fmla="*/ 1446 h 277"/>
                <a:gd name="T4" fmla="*/ 3287 w 233"/>
                <a:gd name="T5" fmla="*/ 2753 h 277"/>
                <a:gd name="T6" fmla="*/ 3275 w 233"/>
                <a:gd name="T7" fmla="*/ 2847 h 277"/>
                <a:gd name="T8" fmla="*/ 3275 w 233"/>
                <a:gd name="T9" fmla="*/ 2924 h 277"/>
                <a:gd name="T10" fmla="*/ 1311 w 233"/>
                <a:gd name="T11" fmla="*/ 5146 h 277"/>
                <a:gd name="T12" fmla="*/ 749 w 233"/>
                <a:gd name="T13" fmla="*/ 5032 h 277"/>
                <a:gd name="T14" fmla="*/ 0 w 233"/>
                <a:gd name="T15" fmla="*/ 4725 h 277"/>
                <a:gd name="T16" fmla="*/ 1374 w 233"/>
                <a:gd name="T17" fmla="*/ 5240 h 277"/>
                <a:gd name="T18" fmla="*/ 3569 w 233"/>
                <a:gd name="T19" fmla="*/ 2833 h 277"/>
                <a:gd name="T20" fmla="*/ 2508 w 233"/>
                <a:gd name="T21" fmla="*/ 0 h 2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3" h="277">
                  <a:moveTo>
                    <a:pt x="161" y="0"/>
                  </a:moveTo>
                  <a:cubicBezTo>
                    <a:pt x="185" y="19"/>
                    <a:pt x="196" y="48"/>
                    <a:pt x="204" y="76"/>
                  </a:cubicBezTo>
                  <a:cubicBezTo>
                    <a:pt x="211" y="98"/>
                    <a:pt x="212" y="124"/>
                    <a:pt x="211" y="145"/>
                  </a:cubicBezTo>
                  <a:cubicBezTo>
                    <a:pt x="211" y="147"/>
                    <a:pt x="210" y="149"/>
                    <a:pt x="210" y="150"/>
                  </a:cubicBezTo>
                  <a:cubicBezTo>
                    <a:pt x="210" y="151"/>
                    <a:pt x="210" y="153"/>
                    <a:pt x="210" y="154"/>
                  </a:cubicBezTo>
                  <a:cubicBezTo>
                    <a:pt x="212" y="240"/>
                    <a:pt x="152" y="272"/>
                    <a:pt x="84" y="271"/>
                  </a:cubicBezTo>
                  <a:cubicBezTo>
                    <a:pt x="72" y="270"/>
                    <a:pt x="60" y="268"/>
                    <a:pt x="48" y="265"/>
                  </a:cubicBezTo>
                  <a:cubicBezTo>
                    <a:pt x="29" y="263"/>
                    <a:pt x="13" y="257"/>
                    <a:pt x="0" y="249"/>
                  </a:cubicBezTo>
                  <a:cubicBezTo>
                    <a:pt x="20" y="265"/>
                    <a:pt x="48" y="277"/>
                    <a:pt x="88" y="276"/>
                  </a:cubicBezTo>
                  <a:cubicBezTo>
                    <a:pt x="198" y="273"/>
                    <a:pt x="224" y="196"/>
                    <a:pt x="229" y="149"/>
                  </a:cubicBezTo>
                  <a:cubicBezTo>
                    <a:pt x="233" y="97"/>
                    <a:pt x="214" y="33"/>
                    <a:pt x="161" y="0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4" name="Freeform 276">
              <a:extLst>
                <a:ext uri="{FF2B5EF4-FFF2-40B4-BE49-F238E27FC236}">
                  <a16:creationId xmlns:a16="http://schemas.microsoft.com/office/drawing/2014/main" id="{FF3F45CF-0657-4DAD-8AF6-05DDEE0B6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817"/>
              <a:ext cx="37" cy="54"/>
            </a:xfrm>
            <a:custGeom>
              <a:avLst/>
              <a:gdLst>
                <a:gd name="T0" fmla="*/ 91 w 15"/>
                <a:gd name="T1" fmla="*/ 22 h 20"/>
                <a:gd name="T2" fmla="*/ 30 w 15"/>
                <a:gd name="T3" fmla="*/ 197 h 20"/>
                <a:gd name="T4" fmla="*/ 195 w 15"/>
                <a:gd name="T5" fmla="*/ 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6" y="1"/>
                  </a:moveTo>
                  <a:cubicBezTo>
                    <a:pt x="1" y="0"/>
                    <a:pt x="0" y="7"/>
                    <a:pt x="2" y="10"/>
                  </a:cubicBezTo>
                  <a:cubicBezTo>
                    <a:pt x="7" y="20"/>
                    <a:pt x="15" y="10"/>
                    <a:pt x="13" y="2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5" name="Freeform 277">
              <a:extLst>
                <a:ext uri="{FF2B5EF4-FFF2-40B4-BE49-F238E27FC236}">
                  <a16:creationId xmlns:a16="http://schemas.microsoft.com/office/drawing/2014/main" id="{CBE13E19-D8BA-48A4-AE75-CEA8F1B63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676"/>
              <a:ext cx="38" cy="43"/>
            </a:xfrm>
            <a:custGeom>
              <a:avLst/>
              <a:gdLst>
                <a:gd name="T0" fmla="*/ 180 w 15"/>
                <a:gd name="T1" fmla="*/ 22 h 16"/>
                <a:gd name="T2" fmla="*/ 225 w 15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">
                  <a:moveTo>
                    <a:pt x="11" y="1"/>
                  </a:moveTo>
                  <a:cubicBezTo>
                    <a:pt x="0" y="0"/>
                    <a:pt x="15" y="16"/>
                    <a:pt x="14" y="6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6" name="Freeform 278">
              <a:extLst>
                <a:ext uri="{FF2B5EF4-FFF2-40B4-BE49-F238E27FC236}">
                  <a16:creationId xmlns:a16="http://schemas.microsoft.com/office/drawing/2014/main" id="{4F0E1000-CBA0-4EC1-91CB-1382D6096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647"/>
              <a:ext cx="17" cy="18"/>
            </a:xfrm>
            <a:custGeom>
              <a:avLst/>
              <a:gdLst>
                <a:gd name="T0" fmla="*/ 29 w 7"/>
                <a:gd name="T1" fmla="*/ 33 h 7"/>
                <a:gd name="T2" fmla="*/ 0 w 7"/>
                <a:gd name="T3" fmla="*/ 85 h 7"/>
                <a:gd name="T4" fmla="*/ 29 w 7"/>
                <a:gd name="T5" fmla="*/ 0 h 7"/>
                <a:gd name="T6" fmla="*/ 12 w 7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4" y="7"/>
                    <a:pt x="7" y="2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7" name="Freeform 279">
              <a:extLst>
                <a:ext uri="{FF2B5EF4-FFF2-40B4-BE49-F238E27FC236}">
                  <a16:creationId xmlns:a16="http://schemas.microsoft.com/office/drawing/2014/main" id="{0CAD438F-0FF9-4BFF-94DF-4AA90DB92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687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158 w 10"/>
                <a:gd name="T3" fmla="*/ 77 h 9"/>
                <a:gd name="T4" fmla="*/ 95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5"/>
                    <a:pt x="7" y="9"/>
                    <a:pt x="10" y="4"/>
                  </a:cubicBezTo>
                  <a:cubicBezTo>
                    <a:pt x="9" y="2"/>
                    <a:pt x="7" y="2"/>
                    <a:pt x="6" y="3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8" name="Freeform 280">
              <a:extLst>
                <a:ext uri="{FF2B5EF4-FFF2-40B4-BE49-F238E27FC236}">
                  <a16:creationId xmlns:a16="http://schemas.microsoft.com/office/drawing/2014/main" id="{0B180730-1B20-4773-BE2D-63B80159C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1652"/>
              <a:ext cx="20" cy="19"/>
            </a:xfrm>
            <a:custGeom>
              <a:avLst/>
              <a:gdLst>
                <a:gd name="T0" fmla="*/ 0 w 8"/>
                <a:gd name="T1" fmla="*/ 81 h 7"/>
                <a:gd name="T2" fmla="*/ 50 w 8"/>
                <a:gd name="T3" fmla="*/ 117 h 7"/>
                <a:gd name="T4" fmla="*/ 0 w 8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4"/>
                  </a:moveTo>
                  <a:cubicBezTo>
                    <a:pt x="0" y="6"/>
                    <a:pt x="1" y="7"/>
                    <a:pt x="3" y="6"/>
                  </a:cubicBezTo>
                  <a:cubicBezTo>
                    <a:pt x="8" y="3"/>
                    <a:pt x="3" y="0"/>
                    <a:pt x="0" y="3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9" name="Freeform 281">
              <a:extLst>
                <a:ext uri="{FF2B5EF4-FFF2-40B4-BE49-F238E27FC236}">
                  <a16:creationId xmlns:a16="http://schemas.microsoft.com/office/drawing/2014/main" id="{12D10C33-4F71-43FC-B6CD-89880B3D7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679"/>
              <a:ext cx="47" cy="32"/>
            </a:xfrm>
            <a:custGeom>
              <a:avLst/>
              <a:gdLst>
                <a:gd name="T0" fmla="*/ 92 w 19"/>
                <a:gd name="T1" fmla="*/ 21 h 12"/>
                <a:gd name="T2" fmla="*/ 121 w 19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6" y="1"/>
                  </a:moveTo>
                  <a:cubicBezTo>
                    <a:pt x="0" y="12"/>
                    <a:pt x="19" y="0"/>
                    <a:pt x="8" y="2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0" name="Freeform 282">
              <a:extLst>
                <a:ext uri="{FF2B5EF4-FFF2-40B4-BE49-F238E27FC236}">
                  <a16:creationId xmlns:a16="http://schemas.microsoft.com/office/drawing/2014/main" id="{F2A3D2C0-E96F-458C-8B6E-9D705A802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684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12 w 5"/>
                <a:gd name="T3" fmla="*/ 56 h 3"/>
                <a:gd name="T4" fmla="*/ 29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4" y="3"/>
                    <a:pt x="5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1" name="Freeform 283">
              <a:extLst>
                <a:ext uri="{FF2B5EF4-FFF2-40B4-BE49-F238E27FC236}">
                  <a16:creationId xmlns:a16="http://schemas.microsoft.com/office/drawing/2014/main" id="{C5C8ADEF-45BA-4202-96B2-C376E70CD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1623"/>
              <a:ext cx="13" cy="21"/>
            </a:xfrm>
            <a:custGeom>
              <a:avLst/>
              <a:gdLst>
                <a:gd name="T0" fmla="*/ 21 w 5"/>
                <a:gd name="T1" fmla="*/ 0 h 8"/>
                <a:gd name="T2" fmla="*/ 55 w 5"/>
                <a:gd name="T3" fmla="*/ 89 h 8"/>
                <a:gd name="T4" fmla="*/ 21 w 5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0" y="2"/>
                    <a:pt x="0" y="8"/>
                    <a:pt x="3" y="5"/>
                  </a:cubicBezTo>
                  <a:cubicBezTo>
                    <a:pt x="5" y="2"/>
                    <a:pt x="3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2" name="Freeform 284">
              <a:extLst>
                <a:ext uri="{FF2B5EF4-FFF2-40B4-BE49-F238E27FC236}">
                  <a16:creationId xmlns:a16="http://schemas.microsoft.com/office/drawing/2014/main" id="{24D3EFA7-CE74-4606-9E9D-278EA81B7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588"/>
              <a:ext cx="25" cy="24"/>
            </a:xfrm>
            <a:custGeom>
              <a:avLst/>
              <a:gdLst>
                <a:gd name="T0" fmla="*/ 63 w 10"/>
                <a:gd name="T1" fmla="*/ 35 h 9"/>
                <a:gd name="T2" fmla="*/ 83 w 10"/>
                <a:gd name="T3" fmla="*/ 136 h 9"/>
                <a:gd name="T4" fmla="*/ 33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2"/>
                  </a:moveTo>
                  <a:cubicBezTo>
                    <a:pt x="0" y="4"/>
                    <a:pt x="1" y="9"/>
                    <a:pt x="5" y="7"/>
                  </a:cubicBezTo>
                  <a:cubicBezTo>
                    <a:pt x="10" y="5"/>
                    <a:pt x="5" y="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3" name="Freeform 285">
              <a:extLst>
                <a:ext uri="{FF2B5EF4-FFF2-40B4-BE49-F238E27FC236}">
                  <a16:creationId xmlns:a16="http://schemas.microsoft.com/office/drawing/2014/main" id="{5C003A9D-173C-4F81-BDF4-9DDC1148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628"/>
              <a:ext cx="18" cy="16"/>
            </a:xfrm>
            <a:custGeom>
              <a:avLst/>
              <a:gdLst>
                <a:gd name="T0" fmla="*/ 21 w 7"/>
                <a:gd name="T1" fmla="*/ 77 h 6"/>
                <a:gd name="T2" fmla="*/ 21 w 7"/>
                <a:gd name="T3" fmla="*/ 115 h 6"/>
                <a:gd name="T4" fmla="*/ 0 w 7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1" y="5"/>
                    <a:pt x="1" y="5"/>
                    <a:pt x="1" y="6"/>
                  </a:cubicBezTo>
                  <a:cubicBezTo>
                    <a:pt x="7" y="6"/>
                    <a:pt x="2" y="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4" name="Freeform 286">
              <a:extLst>
                <a:ext uri="{FF2B5EF4-FFF2-40B4-BE49-F238E27FC236}">
                  <a16:creationId xmlns:a16="http://schemas.microsoft.com/office/drawing/2014/main" id="{7BD59659-857B-461F-A91C-464CF2A4F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673"/>
              <a:ext cx="28" cy="32"/>
            </a:xfrm>
            <a:custGeom>
              <a:avLst/>
              <a:gdLst>
                <a:gd name="T0" fmla="*/ 84 w 11"/>
                <a:gd name="T1" fmla="*/ 77 h 12"/>
                <a:gd name="T2" fmla="*/ 117 w 11"/>
                <a:gd name="T3" fmla="*/ 149 h 12"/>
                <a:gd name="T4" fmla="*/ 64 w 11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4"/>
                  </a:moveTo>
                  <a:cubicBezTo>
                    <a:pt x="0" y="3"/>
                    <a:pt x="1" y="12"/>
                    <a:pt x="7" y="8"/>
                  </a:cubicBezTo>
                  <a:cubicBezTo>
                    <a:pt x="11" y="5"/>
                    <a:pt x="6" y="0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5" name="Freeform 287">
              <a:extLst>
                <a:ext uri="{FF2B5EF4-FFF2-40B4-BE49-F238E27FC236}">
                  <a16:creationId xmlns:a16="http://schemas.microsoft.com/office/drawing/2014/main" id="{1DFED825-FE83-4DC6-9B46-AADB312E6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695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56 h 3"/>
                <a:gd name="T4" fmla="*/ 35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2" y="2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6" name="Freeform 288">
              <a:extLst>
                <a:ext uri="{FF2B5EF4-FFF2-40B4-BE49-F238E27FC236}">
                  <a16:creationId xmlns:a16="http://schemas.microsoft.com/office/drawing/2014/main" id="{FCDFB97D-65C3-4023-84AB-915D7A755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711"/>
              <a:ext cx="40" cy="16"/>
            </a:xfrm>
            <a:custGeom>
              <a:avLst/>
              <a:gdLst>
                <a:gd name="T0" fmla="*/ 125 w 16"/>
                <a:gd name="T1" fmla="*/ 21 h 6"/>
                <a:gd name="T2" fmla="*/ 113 w 16"/>
                <a:gd name="T3" fmla="*/ 0 h 6"/>
                <a:gd name="T4" fmla="*/ 125 w 1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">
                  <a:moveTo>
                    <a:pt x="8" y="1"/>
                  </a:moveTo>
                  <a:cubicBezTo>
                    <a:pt x="7" y="1"/>
                    <a:pt x="7" y="1"/>
                    <a:pt x="7" y="0"/>
                  </a:cubicBezTo>
                  <a:cubicBezTo>
                    <a:pt x="0" y="6"/>
                    <a:pt x="16" y="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7" name="Freeform 289">
              <a:extLst>
                <a:ext uri="{FF2B5EF4-FFF2-40B4-BE49-F238E27FC236}">
                  <a16:creationId xmlns:a16="http://schemas.microsoft.com/office/drawing/2014/main" id="{6C777659-A2BE-4D9B-B202-5D62EEED0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668"/>
              <a:ext cx="10" cy="13"/>
            </a:xfrm>
            <a:custGeom>
              <a:avLst/>
              <a:gdLst>
                <a:gd name="T0" fmla="*/ 50 w 4"/>
                <a:gd name="T1" fmla="*/ 34 h 5"/>
                <a:gd name="T2" fmla="*/ 20 w 4"/>
                <a:gd name="T3" fmla="*/ 88 h 5"/>
                <a:gd name="T4" fmla="*/ 50 w 4"/>
                <a:gd name="T5" fmla="*/ 0 h 5"/>
                <a:gd name="T6" fmla="*/ 33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8" name="Freeform 290">
              <a:extLst>
                <a:ext uri="{FF2B5EF4-FFF2-40B4-BE49-F238E27FC236}">
                  <a16:creationId xmlns:a16="http://schemas.microsoft.com/office/drawing/2014/main" id="{8A84EDBD-9C15-48B8-B784-FED79345C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711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68 h 5"/>
                <a:gd name="T4" fmla="*/ 33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3"/>
                    <a:pt x="2" y="5"/>
                    <a:pt x="4" y="4"/>
                  </a:cubicBezTo>
                  <a:cubicBezTo>
                    <a:pt x="4" y="2"/>
                    <a:pt x="3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9" name="Freeform 291">
              <a:extLst>
                <a:ext uri="{FF2B5EF4-FFF2-40B4-BE49-F238E27FC236}">
                  <a16:creationId xmlns:a16="http://schemas.microsoft.com/office/drawing/2014/main" id="{ABB2627F-887D-45B9-A757-8E92A4D2F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40"/>
              <a:ext cx="780" cy="848"/>
            </a:xfrm>
            <a:custGeom>
              <a:avLst/>
              <a:gdLst>
                <a:gd name="T0" fmla="*/ 1250 w 312"/>
                <a:gd name="T1" fmla="*/ 704 h 318"/>
                <a:gd name="T2" fmla="*/ 283 w 312"/>
                <a:gd name="T3" fmla="*/ 3811 h 318"/>
                <a:gd name="T4" fmla="*/ 2488 w 312"/>
                <a:gd name="T5" fmla="*/ 5973 h 318"/>
                <a:gd name="T6" fmla="*/ 4813 w 312"/>
                <a:gd name="T7" fmla="*/ 3469 h 318"/>
                <a:gd name="T8" fmla="*/ 3313 w 312"/>
                <a:gd name="T9" fmla="*/ 285 h 318"/>
                <a:gd name="T10" fmla="*/ 1250 w 312"/>
                <a:gd name="T11" fmla="*/ 704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318">
                  <a:moveTo>
                    <a:pt x="80" y="37"/>
                  </a:moveTo>
                  <a:cubicBezTo>
                    <a:pt x="42" y="68"/>
                    <a:pt x="0" y="134"/>
                    <a:pt x="18" y="201"/>
                  </a:cubicBezTo>
                  <a:cubicBezTo>
                    <a:pt x="23" y="219"/>
                    <a:pt x="43" y="318"/>
                    <a:pt x="159" y="315"/>
                  </a:cubicBezTo>
                  <a:cubicBezTo>
                    <a:pt x="275" y="313"/>
                    <a:pt x="303" y="232"/>
                    <a:pt x="308" y="183"/>
                  </a:cubicBezTo>
                  <a:cubicBezTo>
                    <a:pt x="312" y="121"/>
                    <a:pt x="286" y="43"/>
                    <a:pt x="212" y="15"/>
                  </a:cubicBezTo>
                  <a:cubicBezTo>
                    <a:pt x="177" y="0"/>
                    <a:pt x="118" y="7"/>
                    <a:pt x="80" y="3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0" name="Freeform 292">
              <a:extLst>
                <a:ext uri="{FF2B5EF4-FFF2-40B4-BE49-F238E27FC236}">
                  <a16:creationId xmlns:a16="http://schemas.microsoft.com/office/drawing/2014/main" id="{EC76DFAF-C569-4D3B-9056-2407F2B57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716"/>
              <a:ext cx="595" cy="603"/>
            </a:xfrm>
            <a:custGeom>
              <a:avLst/>
              <a:gdLst>
                <a:gd name="T0" fmla="*/ 1863 w 238"/>
                <a:gd name="T1" fmla="*/ 21 h 226"/>
                <a:gd name="T2" fmla="*/ 83 w 238"/>
                <a:gd name="T3" fmla="*/ 2185 h 226"/>
                <a:gd name="T4" fmla="*/ 1833 w 238"/>
                <a:gd name="T5" fmla="*/ 4272 h 226"/>
                <a:gd name="T6" fmla="*/ 3688 w 238"/>
                <a:gd name="T7" fmla="*/ 2185 h 226"/>
                <a:gd name="T8" fmla="*/ 1863 w 238"/>
                <a:gd name="T9" fmla="*/ 21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226">
                  <a:moveTo>
                    <a:pt x="119" y="1"/>
                  </a:moveTo>
                  <a:cubicBezTo>
                    <a:pt x="67" y="3"/>
                    <a:pt x="10" y="51"/>
                    <a:pt x="5" y="115"/>
                  </a:cubicBezTo>
                  <a:cubicBezTo>
                    <a:pt x="0" y="180"/>
                    <a:pt x="57" y="224"/>
                    <a:pt x="117" y="225"/>
                  </a:cubicBezTo>
                  <a:cubicBezTo>
                    <a:pt x="178" y="226"/>
                    <a:pt x="238" y="193"/>
                    <a:pt x="236" y="115"/>
                  </a:cubicBezTo>
                  <a:cubicBezTo>
                    <a:pt x="235" y="38"/>
                    <a:pt x="170" y="0"/>
                    <a:pt x="119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1" name="Oval 293">
              <a:extLst>
                <a:ext uri="{FF2B5EF4-FFF2-40B4-BE49-F238E27FC236}">
                  <a16:creationId xmlns:a16="http://schemas.microsoft.com/office/drawing/2014/main" id="{A893F093-24D2-4C7A-A671-80A26CAF9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737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92" name="Oval 294">
              <a:extLst>
                <a:ext uri="{FF2B5EF4-FFF2-40B4-BE49-F238E27FC236}">
                  <a16:creationId xmlns:a16="http://schemas.microsoft.com/office/drawing/2014/main" id="{5AA29996-98A1-4755-ABC2-D34DE9D85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831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93" name="Oval 295">
              <a:extLst>
                <a:ext uri="{FF2B5EF4-FFF2-40B4-BE49-F238E27FC236}">
                  <a16:creationId xmlns:a16="http://schemas.microsoft.com/office/drawing/2014/main" id="{7B3EA364-E88B-4592-8286-62F9A8CF6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756"/>
              <a:ext cx="72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40" name="Group 296">
            <a:extLst>
              <a:ext uri="{FF2B5EF4-FFF2-40B4-BE49-F238E27FC236}">
                <a16:creationId xmlns:a16="http://schemas.microsoft.com/office/drawing/2014/main" id="{F9EE61A1-2E4E-4413-BE22-BC7DE8741706}"/>
              </a:ext>
            </a:extLst>
          </p:cNvPr>
          <p:cNvGrpSpPr>
            <a:grpSpLocks/>
          </p:cNvGrpSpPr>
          <p:nvPr/>
        </p:nvGrpSpPr>
        <p:grpSpPr bwMode="auto">
          <a:xfrm>
            <a:off x="7134225" y="3065463"/>
            <a:ext cx="827088" cy="1054100"/>
            <a:chOff x="3534" y="1649"/>
            <a:chExt cx="521" cy="664"/>
          </a:xfrm>
        </p:grpSpPr>
        <p:sp>
          <p:nvSpPr>
            <p:cNvPr id="40277" name="Freeform 297">
              <a:extLst>
                <a:ext uri="{FF2B5EF4-FFF2-40B4-BE49-F238E27FC236}">
                  <a16:creationId xmlns:a16="http://schemas.microsoft.com/office/drawing/2014/main" id="{B07756B5-8991-4F85-B4EA-8229E40F8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649"/>
              <a:ext cx="386" cy="435"/>
            </a:xfrm>
            <a:custGeom>
              <a:avLst/>
              <a:gdLst>
                <a:gd name="T0" fmla="*/ 1451 w 154"/>
                <a:gd name="T1" fmla="*/ 136 h 163"/>
                <a:gd name="T2" fmla="*/ 145 w 154"/>
                <a:gd name="T3" fmla="*/ 1025 h 163"/>
                <a:gd name="T4" fmla="*/ 975 w 154"/>
                <a:gd name="T5" fmla="*/ 3042 h 163"/>
                <a:gd name="T6" fmla="*/ 2331 w 154"/>
                <a:gd name="T7" fmla="*/ 1639 h 163"/>
                <a:gd name="T8" fmla="*/ 1451 w 154"/>
                <a:gd name="T9" fmla="*/ 136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63">
                  <a:moveTo>
                    <a:pt x="92" y="7"/>
                  </a:moveTo>
                  <a:cubicBezTo>
                    <a:pt x="55" y="0"/>
                    <a:pt x="17" y="10"/>
                    <a:pt x="9" y="54"/>
                  </a:cubicBezTo>
                  <a:cubicBezTo>
                    <a:pt x="0" y="98"/>
                    <a:pt x="19" y="157"/>
                    <a:pt x="62" y="160"/>
                  </a:cubicBezTo>
                  <a:cubicBezTo>
                    <a:pt x="106" y="163"/>
                    <a:pt x="143" y="126"/>
                    <a:pt x="148" y="86"/>
                  </a:cubicBezTo>
                  <a:cubicBezTo>
                    <a:pt x="154" y="45"/>
                    <a:pt x="129" y="13"/>
                    <a:pt x="92" y="7"/>
                  </a:cubicBezTo>
                  <a:close/>
                </a:path>
              </a:pathLst>
            </a:custGeom>
            <a:solidFill>
              <a:srgbClr val="B02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8" name="Freeform 298">
              <a:extLst>
                <a:ext uri="{FF2B5EF4-FFF2-40B4-BE49-F238E27FC236}">
                  <a16:creationId xmlns:a16="http://schemas.microsoft.com/office/drawing/2014/main" id="{289E3316-7812-4D52-B31D-EB390E138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703"/>
              <a:ext cx="287" cy="370"/>
            </a:xfrm>
            <a:custGeom>
              <a:avLst/>
              <a:gdLst>
                <a:gd name="T0" fmla="*/ 1278 w 115"/>
                <a:gd name="T1" fmla="*/ 0 h 139"/>
                <a:gd name="T2" fmla="*/ 1557 w 115"/>
                <a:gd name="T3" fmla="*/ 1078 h 139"/>
                <a:gd name="T4" fmla="*/ 292 w 115"/>
                <a:gd name="T5" fmla="*/ 2396 h 139"/>
                <a:gd name="T6" fmla="*/ 0 w 115"/>
                <a:gd name="T7" fmla="*/ 2303 h 139"/>
                <a:gd name="T8" fmla="*/ 467 w 115"/>
                <a:gd name="T9" fmla="*/ 2566 h 139"/>
                <a:gd name="T10" fmla="*/ 1724 w 115"/>
                <a:gd name="T11" fmla="*/ 1246 h 139"/>
                <a:gd name="T12" fmla="*/ 1278 w 115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39">
                  <a:moveTo>
                    <a:pt x="82" y="0"/>
                  </a:moveTo>
                  <a:cubicBezTo>
                    <a:pt x="96" y="14"/>
                    <a:pt x="103" y="34"/>
                    <a:pt x="100" y="57"/>
                  </a:cubicBezTo>
                  <a:cubicBezTo>
                    <a:pt x="94" y="95"/>
                    <a:pt x="60" y="130"/>
                    <a:pt x="19" y="127"/>
                  </a:cubicBezTo>
                  <a:cubicBezTo>
                    <a:pt x="12" y="127"/>
                    <a:pt x="6" y="125"/>
                    <a:pt x="0" y="122"/>
                  </a:cubicBezTo>
                  <a:cubicBezTo>
                    <a:pt x="8" y="130"/>
                    <a:pt x="18" y="135"/>
                    <a:pt x="30" y="136"/>
                  </a:cubicBezTo>
                  <a:cubicBezTo>
                    <a:pt x="71" y="139"/>
                    <a:pt x="105" y="104"/>
                    <a:pt x="111" y="66"/>
                  </a:cubicBezTo>
                  <a:cubicBezTo>
                    <a:pt x="115" y="37"/>
                    <a:pt x="103" y="13"/>
                    <a:pt x="82" y="0"/>
                  </a:cubicBezTo>
                  <a:close/>
                </a:path>
              </a:pathLst>
            </a:custGeom>
            <a:solidFill>
              <a:srgbClr val="990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9" name="Freeform 299">
              <a:extLst>
                <a:ext uri="{FF2B5EF4-FFF2-40B4-BE49-F238E27FC236}">
                  <a16:creationId xmlns:a16="http://schemas.microsoft.com/office/drawing/2014/main" id="{7B879C4D-4DE0-422B-B862-8A56D9A8F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761"/>
              <a:ext cx="207" cy="312"/>
            </a:xfrm>
            <a:custGeom>
              <a:avLst/>
              <a:gdLst>
                <a:gd name="T0" fmla="*/ 0 w 83"/>
                <a:gd name="T1" fmla="*/ 2163 h 117"/>
                <a:gd name="T2" fmla="*/ 1257 w 83"/>
                <a:gd name="T3" fmla="*/ 832 h 117"/>
                <a:gd name="T4" fmla="*/ 1132 w 83"/>
                <a:gd name="T5" fmla="*/ 0 h 117"/>
                <a:gd name="T6" fmla="*/ 978 w 83"/>
                <a:gd name="T7" fmla="*/ 1400 h 117"/>
                <a:gd name="T8" fmla="*/ 0 w 83"/>
                <a:gd name="T9" fmla="*/ 2163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17">
                  <a:moveTo>
                    <a:pt x="0" y="114"/>
                  </a:moveTo>
                  <a:cubicBezTo>
                    <a:pt x="41" y="117"/>
                    <a:pt x="75" y="82"/>
                    <a:pt x="81" y="44"/>
                  </a:cubicBezTo>
                  <a:cubicBezTo>
                    <a:pt x="83" y="27"/>
                    <a:pt x="80" y="12"/>
                    <a:pt x="73" y="0"/>
                  </a:cubicBezTo>
                  <a:cubicBezTo>
                    <a:pt x="79" y="18"/>
                    <a:pt x="80" y="45"/>
                    <a:pt x="63" y="74"/>
                  </a:cubicBezTo>
                  <a:cubicBezTo>
                    <a:pt x="50" y="92"/>
                    <a:pt x="31" y="110"/>
                    <a:pt x="0" y="114"/>
                  </a:cubicBezTo>
                  <a:close/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0" name="Freeform 300">
              <a:extLst>
                <a:ext uri="{FF2B5EF4-FFF2-40B4-BE49-F238E27FC236}">
                  <a16:creationId xmlns:a16="http://schemas.microsoft.com/office/drawing/2014/main" id="{C4A5E455-99E2-4EF2-B585-2969F667B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711"/>
              <a:ext cx="521" cy="602"/>
            </a:xfrm>
            <a:custGeom>
              <a:avLst/>
              <a:gdLst>
                <a:gd name="T0" fmla="*/ 3123 w 208"/>
                <a:gd name="T1" fmla="*/ 1249 h 226"/>
                <a:gd name="T2" fmla="*/ 2923 w 208"/>
                <a:gd name="T3" fmla="*/ 511 h 226"/>
                <a:gd name="T4" fmla="*/ 2577 w 208"/>
                <a:gd name="T5" fmla="*/ 93 h 226"/>
                <a:gd name="T6" fmla="*/ 2830 w 208"/>
                <a:gd name="T7" fmla="*/ 1193 h 226"/>
                <a:gd name="T8" fmla="*/ 1475 w 208"/>
                <a:gd name="T9" fmla="*/ 2589 h 226"/>
                <a:gd name="T10" fmla="*/ 646 w 208"/>
                <a:gd name="T11" fmla="*/ 589 h 226"/>
                <a:gd name="T12" fmla="*/ 879 w 208"/>
                <a:gd name="T13" fmla="*/ 0 h 226"/>
                <a:gd name="T14" fmla="*/ 333 w 208"/>
                <a:gd name="T15" fmla="*/ 567 h 226"/>
                <a:gd name="T16" fmla="*/ 158 w 208"/>
                <a:gd name="T17" fmla="*/ 1718 h 226"/>
                <a:gd name="T18" fmla="*/ 1350 w 208"/>
                <a:gd name="T19" fmla="*/ 3953 h 226"/>
                <a:gd name="T20" fmla="*/ 3219 w 208"/>
                <a:gd name="T21" fmla="*/ 2248 h 226"/>
                <a:gd name="T22" fmla="*/ 3123 w 208"/>
                <a:gd name="T23" fmla="*/ 1249 h 2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8" h="226">
                  <a:moveTo>
                    <a:pt x="199" y="66"/>
                  </a:moveTo>
                  <a:cubicBezTo>
                    <a:pt x="192" y="50"/>
                    <a:pt x="195" y="41"/>
                    <a:pt x="186" y="27"/>
                  </a:cubicBezTo>
                  <a:cubicBezTo>
                    <a:pt x="180" y="18"/>
                    <a:pt x="170" y="10"/>
                    <a:pt x="164" y="5"/>
                  </a:cubicBezTo>
                  <a:cubicBezTo>
                    <a:pt x="177" y="20"/>
                    <a:pt x="184" y="40"/>
                    <a:pt x="180" y="63"/>
                  </a:cubicBezTo>
                  <a:cubicBezTo>
                    <a:pt x="175" y="103"/>
                    <a:pt x="138" y="140"/>
                    <a:pt x="94" y="137"/>
                  </a:cubicBezTo>
                  <a:cubicBezTo>
                    <a:pt x="51" y="134"/>
                    <a:pt x="32" y="75"/>
                    <a:pt x="41" y="31"/>
                  </a:cubicBezTo>
                  <a:cubicBezTo>
                    <a:pt x="43" y="17"/>
                    <a:pt x="49" y="7"/>
                    <a:pt x="56" y="0"/>
                  </a:cubicBezTo>
                  <a:cubicBezTo>
                    <a:pt x="48" y="4"/>
                    <a:pt x="33" y="13"/>
                    <a:pt x="21" y="30"/>
                  </a:cubicBezTo>
                  <a:cubicBezTo>
                    <a:pt x="8" y="48"/>
                    <a:pt x="14" y="70"/>
                    <a:pt x="10" y="91"/>
                  </a:cubicBezTo>
                  <a:cubicBezTo>
                    <a:pt x="7" y="112"/>
                    <a:pt x="0" y="193"/>
                    <a:pt x="86" y="209"/>
                  </a:cubicBezTo>
                  <a:cubicBezTo>
                    <a:pt x="172" y="226"/>
                    <a:pt x="200" y="156"/>
                    <a:pt x="205" y="119"/>
                  </a:cubicBezTo>
                  <a:cubicBezTo>
                    <a:pt x="208" y="94"/>
                    <a:pt x="206" y="83"/>
                    <a:pt x="199" y="66"/>
                  </a:cubicBezTo>
                  <a:close/>
                </a:path>
              </a:pathLst>
            </a:custGeom>
            <a:solidFill>
              <a:srgbClr val="DC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1" name="Freeform 301">
              <a:extLst>
                <a:ext uri="{FF2B5EF4-FFF2-40B4-BE49-F238E27FC236}">
                  <a16:creationId xmlns:a16="http://schemas.microsoft.com/office/drawing/2014/main" id="{B63DF80F-1583-4A30-B58D-2EC24662C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737"/>
              <a:ext cx="158" cy="518"/>
            </a:xfrm>
            <a:custGeom>
              <a:avLst/>
              <a:gdLst>
                <a:gd name="T0" fmla="*/ 742 w 63"/>
                <a:gd name="T1" fmla="*/ 3466 h 194"/>
                <a:gd name="T2" fmla="*/ 396 w 63"/>
                <a:gd name="T3" fmla="*/ 1618 h 194"/>
                <a:gd name="T4" fmla="*/ 441 w 63"/>
                <a:gd name="T5" fmla="*/ 264 h 194"/>
                <a:gd name="T6" fmla="*/ 597 w 63"/>
                <a:gd name="T7" fmla="*/ 0 h 194"/>
                <a:gd name="T8" fmla="*/ 301 w 63"/>
                <a:gd name="T9" fmla="*/ 379 h 194"/>
                <a:gd name="T10" fmla="*/ 145 w 63"/>
                <a:gd name="T11" fmla="*/ 1541 h 194"/>
                <a:gd name="T12" fmla="*/ 868 w 63"/>
                <a:gd name="T13" fmla="*/ 3599 h 194"/>
                <a:gd name="T14" fmla="*/ 742 w 63"/>
                <a:gd name="T15" fmla="*/ 3466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194">
                  <a:moveTo>
                    <a:pt x="47" y="182"/>
                  </a:moveTo>
                  <a:cubicBezTo>
                    <a:pt x="8" y="152"/>
                    <a:pt x="22" y="101"/>
                    <a:pt x="25" y="85"/>
                  </a:cubicBezTo>
                  <a:cubicBezTo>
                    <a:pt x="28" y="64"/>
                    <a:pt x="15" y="32"/>
                    <a:pt x="28" y="14"/>
                  </a:cubicBezTo>
                  <a:cubicBezTo>
                    <a:pt x="29" y="12"/>
                    <a:pt x="33" y="6"/>
                    <a:pt x="38" y="0"/>
                  </a:cubicBezTo>
                  <a:cubicBezTo>
                    <a:pt x="32" y="5"/>
                    <a:pt x="25" y="11"/>
                    <a:pt x="19" y="20"/>
                  </a:cubicBezTo>
                  <a:cubicBezTo>
                    <a:pt x="6" y="38"/>
                    <a:pt x="12" y="60"/>
                    <a:pt x="9" y="81"/>
                  </a:cubicBezTo>
                  <a:cubicBezTo>
                    <a:pt x="6" y="99"/>
                    <a:pt x="0" y="162"/>
                    <a:pt x="55" y="189"/>
                  </a:cubicBezTo>
                  <a:cubicBezTo>
                    <a:pt x="63" y="194"/>
                    <a:pt x="58" y="191"/>
                    <a:pt x="47" y="182"/>
                  </a:cubicBezTo>
                  <a:close/>
                </a:path>
              </a:pathLst>
            </a:custGeom>
            <a:solidFill>
              <a:srgbClr val="F7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2" name="Freeform 302">
              <a:extLst>
                <a:ext uri="{FF2B5EF4-FFF2-40B4-BE49-F238E27FC236}">
                  <a16:creationId xmlns:a16="http://schemas.microsoft.com/office/drawing/2014/main" id="{53D45F18-DDBF-4086-BD8C-C0E7077B6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884"/>
              <a:ext cx="165" cy="197"/>
            </a:xfrm>
            <a:custGeom>
              <a:avLst/>
              <a:gdLst>
                <a:gd name="T0" fmla="*/ 1033 w 66"/>
                <a:gd name="T1" fmla="*/ 0 h 74"/>
                <a:gd name="T2" fmla="*/ 0 w 66"/>
                <a:gd name="T3" fmla="*/ 1374 h 74"/>
                <a:gd name="T4" fmla="*/ 1033 w 6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74">
                  <a:moveTo>
                    <a:pt x="66" y="0"/>
                  </a:moveTo>
                  <a:cubicBezTo>
                    <a:pt x="66" y="16"/>
                    <a:pt x="46" y="68"/>
                    <a:pt x="0" y="73"/>
                  </a:cubicBezTo>
                  <a:cubicBezTo>
                    <a:pt x="26" y="74"/>
                    <a:pt x="62" y="63"/>
                    <a:pt x="66" y="0"/>
                  </a:cubicBezTo>
                  <a:close/>
                </a:path>
              </a:pathLst>
            </a:custGeom>
            <a:solidFill>
              <a:srgbClr val="ED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3" name="Freeform 303">
              <a:extLst>
                <a:ext uri="{FF2B5EF4-FFF2-40B4-BE49-F238E27FC236}">
                  <a16:creationId xmlns:a16="http://schemas.microsoft.com/office/drawing/2014/main" id="{E67A6BCD-7797-412B-A24C-C79F15A41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791"/>
              <a:ext cx="40" cy="357"/>
            </a:xfrm>
            <a:custGeom>
              <a:avLst/>
              <a:gdLst>
                <a:gd name="T0" fmla="*/ 113 w 16"/>
                <a:gd name="T1" fmla="*/ 1774 h 134"/>
                <a:gd name="T2" fmla="*/ 188 w 16"/>
                <a:gd name="T3" fmla="*/ 986 h 134"/>
                <a:gd name="T4" fmla="*/ 250 w 16"/>
                <a:gd name="T5" fmla="*/ 0 h 134"/>
                <a:gd name="T6" fmla="*/ 95 w 16"/>
                <a:gd name="T7" fmla="*/ 1156 h 134"/>
                <a:gd name="T8" fmla="*/ 238 w 16"/>
                <a:gd name="T9" fmla="*/ 2534 h 134"/>
                <a:gd name="T10" fmla="*/ 113 w 16"/>
                <a:gd name="T11" fmla="*/ 1774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34">
                  <a:moveTo>
                    <a:pt x="7" y="94"/>
                  </a:moveTo>
                  <a:cubicBezTo>
                    <a:pt x="7" y="74"/>
                    <a:pt x="13" y="78"/>
                    <a:pt x="12" y="52"/>
                  </a:cubicBezTo>
                  <a:cubicBezTo>
                    <a:pt x="11" y="26"/>
                    <a:pt x="11" y="7"/>
                    <a:pt x="16" y="0"/>
                  </a:cubicBezTo>
                  <a:cubicBezTo>
                    <a:pt x="3" y="18"/>
                    <a:pt x="9" y="40"/>
                    <a:pt x="6" y="61"/>
                  </a:cubicBezTo>
                  <a:cubicBezTo>
                    <a:pt x="4" y="73"/>
                    <a:pt x="0" y="106"/>
                    <a:pt x="15" y="134"/>
                  </a:cubicBezTo>
                  <a:cubicBezTo>
                    <a:pt x="11" y="119"/>
                    <a:pt x="8" y="105"/>
                    <a:pt x="7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4" name="Freeform 304">
              <a:extLst>
                <a:ext uri="{FF2B5EF4-FFF2-40B4-BE49-F238E27FC236}">
                  <a16:creationId xmlns:a16="http://schemas.microsoft.com/office/drawing/2014/main" id="{AD045C6E-B2BE-4FA3-8E28-7B671829A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759"/>
              <a:ext cx="293" cy="544"/>
            </a:xfrm>
            <a:custGeom>
              <a:avLst/>
              <a:gdLst>
                <a:gd name="T0" fmla="*/ 1713 w 117"/>
                <a:gd name="T1" fmla="*/ 947 h 204"/>
                <a:gd name="T2" fmla="*/ 1525 w 117"/>
                <a:gd name="T3" fmla="*/ 205 h 204"/>
                <a:gd name="T4" fmla="*/ 1397 w 117"/>
                <a:gd name="T5" fmla="*/ 0 h 204"/>
                <a:gd name="T6" fmla="*/ 1555 w 117"/>
                <a:gd name="T7" fmla="*/ 376 h 204"/>
                <a:gd name="T8" fmla="*/ 1630 w 117"/>
                <a:gd name="T9" fmla="*/ 1856 h 204"/>
                <a:gd name="T10" fmla="*/ 1242 w 117"/>
                <a:gd name="T11" fmla="*/ 2867 h 204"/>
                <a:gd name="T12" fmla="*/ 83 w 117"/>
                <a:gd name="T13" fmla="*/ 3563 h 204"/>
                <a:gd name="T14" fmla="*/ 0 w 117"/>
                <a:gd name="T15" fmla="*/ 3563 h 204"/>
                <a:gd name="T16" fmla="*/ 1788 w 117"/>
                <a:gd name="T17" fmla="*/ 1912 h 204"/>
                <a:gd name="T18" fmla="*/ 1713 w 117"/>
                <a:gd name="T19" fmla="*/ 947 h 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204">
                  <a:moveTo>
                    <a:pt x="109" y="50"/>
                  </a:moveTo>
                  <a:cubicBezTo>
                    <a:pt x="102" y="35"/>
                    <a:pt x="106" y="25"/>
                    <a:pt x="97" y="11"/>
                  </a:cubicBezTo>
                  <a:cubicBezTo>
                    <a:pt x="95" y="7"/>
                    <a:pt x="92" y="3"/>
                    <a:pt x="89" y="0"/>
                  </a:cubicBezTo>
                  <a:cubicBezTo>
                    <a:pt x="92" y="5"/>
                    <a:pt x="96" y="11"/>
                    <a:pt x="99" y="20"/>
                  </a:cubicBezTo>
                  <a:cubicBezTo>
                    <a:pt x="101" y="26"/>
                    <a:pt x="107" y="74"/>
                    <a:pt x="104" y="98"/>
                  </a:cubicBezTo>
                  <a:cubicBezTo>
                    <a:pt x="102" y="113"/>
                    <a:pt x="92" y="132"/>
                    <a:pt x="79" y="151"/>
                  </a:cubicBezTo>
                  <a:cubicBezTo>
                    <a:pt x="64" y="171"/>
                    <a:pt x="44" y="191"/>
                    <a:pt x="5" y="188"/>
                  </a:cubicBezTo>
                  <a:cubicBezTo>
                    <a:pt x="1" y="187"/>
                    <a:pt x="0" y="188"/>
                    <a:pt x="0" y="188"/>
                  </a:cubicBezTo>
                  <a:cubicBezTo>
                    <a:pt x="82" y="204"/>
                    <a:pt x="110" y="136"/>
                    <a:pt x="114" y="101"/>
                  </a:cubicBezTo>
                  <a:cubicBezTo>
                    <a:pt x="117" y="77"/>
                    <a:pt x="115" y="66"/>
                    <a:pt x="109" y="50"/>
                  </a:cubicBezTo>
                  <a:close/>
                </a:path>
              </a:pathLst>
            </a:custGeom>
            <a:solidFill>
              <a:srgbClr val="CC5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5" name="Freeform 305">
              <a:extLst>
                <a:ext uri="{FF2B5EF4-FFF2-40B4-BE49-F238E27FC236}">
                  <a16:creationId xmlns:a16="http://schemas.microsoft.com/office/drawing/2014/main" id="{C8C48704-2E2E-4F49-9045-4AA6ABDAF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892"/>
              <a:ext cx="218" cy="373"/>
            </a:xfrm>
            <a:custGeom>
              <a:avLst/>
              <a:gdLst>
                <a:gd name="T0" fmla="*/ 0 w 87"/>
                <a:gd name="T1" fmla="*/ 2648 h 140"/>
                <a:gd name="T2" fmla="*/ 1318 w 87"/>
                <a:gd name="T3" fmla="*/ 964 h 140"/>
                <a:gd name="T4" fmla="*/ 1243 w 87"/>
                <a:gd name="T5" fmla="*/ 0 h 140"/>
                <a:gd name="T6" fmla="*/ 1255 w 87"/>
                <a:gd name="T7" fmla="*/ 1044 h 140"/>
                <a:gd name="T8" fmla="*/ 20 w 87"/>
                <a:gd name="T9" fmla="*/ 2648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40">
                  <a:moveTo>
                    <a:pt x="0" y="140"/>
                  </a:moveTo>
                  <a:cubicBezTo>
                    <a:pt x="59" y="136"/>
                    <a:pt x="81" y="81"/>
                    <a:pt x="84" y="51"/>
                  </a:cubicBezTo>
                  <a:cubicBezTo>
                    <a:pt x="87" y="27"/>
                    <a:pt x="85" y="16"/>
                    <a:pt x="79" y="0"/>
                  </a:cubicBezTo>
                  <a:cubicBezTo>
                    <a:pt x="79" y="8"/>
                    <a:pt x="85" y="28"/>
                    <a:pt x="80" y="55"/>
                  </a:cubicBezTo>
                  <a:cubicBezTo>
                    <a:pt x="74" y="81"/>
                    <a:pt x="44" y="140"/>
                    <a:pt x="1" y="140"/>
                  </a:cubicBezTo>
                </a:path>
              </a:pathLst>
            </a:custGeom>
            <a:solidFill>
              <a:srgbClr val="B30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6" name="Freeform 306">
              <a:extLst>
                <a:ext uri="{FF2B5EF4-FFF2-40B4-BE49-F238E27FC236}">
                  <a16:creationId xmlns:a16="http://schemas.microsoft.com/office/drawing/2014/main" id="{92672575-5ED7-42C9-BFBF-3761CC8A9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756"/>
              <a:ext cx="25" cy="27"/>
            </a:xfrm>
            <a:custGeom>
              <a:avLst/>
              <a:gdLst>
                <a:gd name="T0" fmla="*/ 50 w 10"/>
                <a:gd name="T1" fmla="*/ 103 h 10"/>
                <a:gd name="T2" fmla="*/ 113 w 10"/>
                <a:gd name="T3" fmla="*/ 159 h 10"/>
                <a:gd name="T4" fmla="*/ 33 w 10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5"/>
                  </a:moveTo>
                  <a:cubicBezTo>
                    <a:pt x="0" y="7"/>
                    <a:pt x="5" y="10"/>
                    <a:pt x="7" y="8"/>
                  </a:cubicBezTo>
                  <a:cubicBezTo>
                    <a:pt x="10" y="5"/>
                    <a:pt x="4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7" name="Freeform 307">
              <a:extLst>
                <a:ext uri="{FF2B5EF4-FFF2-40B4-BE49-F238E27FC236}">
                  <a16:creationId xmlns:a16="http://schemas.microsoft.com/office/drawing/2014/main" id="{1305197A-6CA3-4D62-BFAF-2488B3B6B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67"/>
              <a:ext cx="18" cy="26"/>
            </a:xfrm>
            <a:custGeom>
              <a:avLst/>
              <a:gdLst>
                <a:gd name="T0" fmla="*/ 21 w 7"/>
                <a:gd name="T1" fmla="*/ 68 h 10"/>
                <a:gd name="T2" fmla="*/ 100 w 7"/>
                <a:gd name="T3" fmla="*/ 109 h 10"/>
                <a:gd name="T4" fmla="*/ 21 w 7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6"/>
                    <a:pt x="4" y="10"/>
                    <a:pt x="6" y="6"/>
                  </a:cubicBezTo>
                  <a:cubicBezTo>
                    <a:pt x="7" y="3"/>
                    <a:pt x="1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8" name="Freeform 308">
              <a:extLst>
                <a:ext uri="{FF2B5EF4-FFF2-40B4-BE49-F238E27FC236}">
                  <a16:creationId xmlns:a16="http://schemas.microsoft.com/office/drawing/2014/main" id="{99C3A006-D509-46BD-895A-D558E56DC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713"/>
              <a:ext cx="30" cy="38"/>
            </a:xfrm>
            <a:custGeom>
              <a:avLst/>
              <a:gdLst>
                <a:gd name="T0" fmla="*/ 50 w 12"/>
                <a:gd name="T1" fmla="*/ 103 h 14"/>
                <a:gd name="T2" fmla="*/ 125 w 12"/>
                <a:gd name="T3" fmla="*/ 198 h 14"/>
                <a:gd name="T4" fmla="*/ 50 w 12"/>
                <a:gd name="T5" fmla="*/ 10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3" y="5"/>
                  </a:moveTo>
                  <a:cubicBezTo>
                    <a:pt x="0" y="8"/>
                    <a:pt x="5" y="14"/>
                    <a:pt x="8" y="10"/>
                  </a:cubicBezTo>
                  <a:cubicBezTo>
                    <a:pt x="12" y="6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9" name="Freeform 309">
              <a:extLst>
                <a:ext uri="{FF2B5EF4-FFF2-40B4-BE49-F238E27FC236}">
                  <a16:creationId xmlns:a16="http://schemas.microsoft.com/office/drawing/2014/main" id="{0DF8214E-01B3-4D2C-8061-ACD9906BF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735"/>
              <a:ext cx="10" cy="18"/>
            </a:xfrm>
            <a:custGeom>
              <a:avLst/>
              <a:gdLst>
                <a:gd name="T0" fmla="*/ 0 w 4"/>
                <a:gd name="T1" fmla="*/ 54 h 7"/>
                <a:gd name="T2" fmla="*/ 50 w 4"/>
                <a:gd name="T3" fmla="*/ 67 h 7"/>
                <a:gd name="T4" fmla="*/ 0 w 4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5"/>
                    <a:pt x="3" y="7"/>
                    <a:pt x="3" y="4"/>
                  </a:cubicBezTo>
                  <a:cubicBezTo>
                    <a:pt x="4" y="2"/>
                    <a:pt x="0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0" name="Freeform 310">
              <a:extLst>
                <a:ext uri="{FF2B5EF4-FFF2-40B4-BE49-F238E27FC236}">
                  <a16:creationId xmlns:a16="http://schemas.microsoft.com/office/drawing/2014/main" id="{1AC2B0E7-8E0D-4700-8501-F91E6F922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676"/>
              <a:ext cx="30" cy="43"/>
            </a:xfrm>
            <a:custGeom>
              <a:avLst/>
              <a:gdLst>
                <a:gd name="T0" fmla="*/ 50 w 12"/>
                <a:gd name="T1" fmla="*/ 137 h 16"/>
                <a:gd name="T2" fmla="*/ 145 w 12"/>
                <a:gd name="T3" fmla="*/ 231 h 16"/>
                <a:gd name="T4" fmla="*/ 50 w 12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3" y="7"/>
                  </a:moveTo>
                  <a:cubicBezTo>
                    <a:pt x="0" y="10"/>
                    <a:pt x="6" y="16"/>
                    <a:pt x="9" y="12"/>
                  </a:cubicBezTo>
                  <a:cubicBezTo>
                    <a:pt x="12" y="7"/>
                    <a:pt x="4" y="0"/>
                    <a:pt x="3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1" name="Freeform 311">
              <a:extLst>
                <a:ext uri="{FF2B5EF4-FFF2-40B4-BE49-F238E27FC236}">
                  <a16:creationId xmlns:a16="http://schemas.microsoft.com/office/drawing/2014/main" id="{5BCB5E01-96D0-44A7-A5A9-E0CF43987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716"/>
              <a:ext cx="15" cy="21"/>
            </a:xfrm>
            <a:custGeom>
              <a:avLst/>
              <a:gdLst>
                <a:gd name="T0" fmla="*/ 20 w 6"/>
                <a:gd name="T1" fmla="*/ 55 h 8"/>
                <a:gd name="T2" fmla="*/ 95 w 6"/>
                <a:gd name="T3" fmla="*/ 76 h 8"/>
                <a:gd name="T4" fmla="*/ 20 w 6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3"/>
                  </a:moveTo>
                  <a:cubicBezTo>
                    <a:pt x="1" y="6"/>
                    <a:pt x="6" y="8"/>
                    <a:pt x="6" y="4"/>
                  </a:cubicBezTo>
                  <a:cubicBezTo>
                    <a:pt x="6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2" name="Freeform 312">
              <a:extLst>
                <a:ext uri="{FF2B5EF4-FFF2-40B4-BE49-F238E27FC236}">
                  <a16:creationId xmlns:a16="http://schemas.microsoft.com/office/drawing/2014/main" id="{9073E462-28C5-4BFB-9320-514DF8B5E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775"/>
              <a:ext cx="25" cy="37"/>
            </a:xfrm>
            <a:custGeom>
              <a:avLst/>
              <a:gdLst>
                <a:gd name="T0" fmla="*/ 33 w 10"/>
                <a:gd name="T1" fmla="*/ 132 h 14"/>
                <a:gd name="T2" fmla="*/ 113 w 10"/>
                <a:gd name="T3" fmla="*/ 182 h 14"/>
                <a:gd name="T4" fmla="*/ 33 w 10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2" y="7"/>
                  </a:moveTo>
                  <a:cubicBezTo>
                    <a:pt x="0" y="9"/>
                    <a:pt x="4" y="14"/>
                    <a:pt x="7" y="10"/>
                  </a:cubicBezTo>
                  <a:cubicBezTo>
                    <a:pt x="10" y="6"/>
                    <a:pt x="2" y="0"/>
                    <a:pt x="2" y="8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3" name="Freeform 313">
              <a:extLst>
                <a:ext uri="{FF2B5EF4-FFF2-40B4-BE49-F238E27FC236}">
                  <a16:creationId xmlns:a16="http://schemas.microsoft.com/office/drawing/2014/main" id="{F8D8087F-480C-4C3B-A84B-0F9B081F6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831"/>
              <a:ext cx="27" cy="24"/>
            </a:xfrm>
            <a:custGeom>
              <a:avLst/>
              <a:gdLst>
                <a:gd name="T0" fmla="*/ 42 w 11"/>
                <a:gd name="T1" fmla="*/ 77 h 9"/>
                <a:gd name="T2" fmla="*/ 120 w 11"/>
                <a:gd name="T3" fmla="*/ 115 h 9"/>
                <a:gd name="T4" fmla="*/ 42 w 1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3" y="4"/>
                  </a:moveTo>
                  <a:cubicBezTo>
                    <a:pt x="2" y="6"/>
                    <a:pt x="6" y="9"/>
                    <a:pt x="8" y="6"/>
                  </a:cubicBezTo>
                  <a:cubicBezTo>
                    <a:pt x="11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4" name="Freeform 314">
              <a:extLst>
                <a:ext uri="{FF2B5EF4-FFF2-40B4-BE49-F238E27FC236}">
                  <a16:creationId xmlns:a16="http://schemas.microsoft.com/office/drawing/2014/main" id="{78E4FBA4-B76F-4B75-AEB9-D9307F4B3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777"/>
              <a:ext cx="43" cy="48"/>
            </a:xfrm>
            <a:custGeom>
              <a:avLst/>
              <a:gdLst>
                <a:gd name="T0" fmla="*/ 96 w 17"/>
                <a:gd name="T1" fmla="*/ 115 h 18"/>
                <a:gd name="T2" fmla="*/ 180 w 17"/>
                <a:gd name="T3" fmla="*/ 264 h 18"/>
                <a:gd name="T4" fmla="*/ 96 w 17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6" y="6"/>
                  </a:moveTo>
                  <a:cubicBezTo>
                    <a:pt x="0" y="9"/>
                    <a:pt x="7" y="18"/>
                    <a:pt x="11" y="14"/>
                  </a:cubicBezTo>
                  <a:cubicBezTo>
                    <a:pt x="17" y="10"/>
                    <a:pt x="9" y="0"/>
                    <a:pt x="6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5" name="Freeform 315">
              <a:extLst>
                <a:ext uri="{FF2B5EF4-FFF2-40B4-BE49-F238E27FC236}">
                  <a16:creationId xmlns:a16="http://schemas.microsoft.com/office/drawing/2014/main" id="{0A4102BD-10BB-49E2-9688-3CCD28EEE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751"/>
              <a:ext cx="15" cy="18"/>
            </a:xfrm>
            <a:custGeom>
              <a:avLst/>
              <a:gdLst>
                <a:gd name="T0" fmla="*/ 20 w 6"/>
                <a:gd name="T1" fmla="*/ 67 h 7"/>
                <a:gd name="T2" fmla="*/ 95 w 6"/>
                <a:gd name="T3" fmla="*/ 67 h 7"/>
                <a:gd name="T4" fmla="*/ 20 w 6"/>
                <a:gd name="T5" fmla="*/ 6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2" y="5"/>
                    <a:pt x="6" y="7"/>
                    <a:pt x="6" y="4"/>
                  </a:cubicBezTo>
                  <a:cubicBezTo>
                    <a:pt x="6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6" name="Freeform 316">
              <a:extLst>
                <a:ext uri="{FF2B5EF4-FFF2-40B4-BE49-F238E27FC236}">
                  <a16:creationId xmlns:a16="http://schemas.microsoft.com/office/drawing/2014/main" id="{DCFC0634-79B3-4FCC-9D67-BF56A5083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668"/>
              <a:ext cx="30" cy="35"/>
            </a:xfrm>
            <a:custGeom>
              <a:avLst/>
              <a:gdLst>
                <a:gd name="T0" fmla="*/ 50 w 12"/>
                <a:gd name="T1" fmla="*/ 116 h 13"/>
                <a:gd name="T2" fmla="*/ 113 w 12"/>
                <a:gd name="T3" fmla="*/ 232 h 13"/>
                <a:gd name="T4" fmla="*/ 33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6"/>
                  </a:moveTo>
                  <a:cubicBezTo>
                    <a:pt x="0" y="8"/>
                    <a:pt x="3" y="13"/>
                    <a:pt x="7" y="12"/>
                  </a:cubicBezTo>
                  <a:cubicBezTo>
                    <a:pt x="12" y="9"/>
                    <a:pt x="5" y="0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7" name="Freeform 317">
              <a:extLst>
                <a:ext uri="{FF2B5EF4-FFF2-40B4-BE49-F238E27FC236}">
                  <a16:creationId xmlns:a16="http://schemas.microsoft.com/office/drawing/2014/main" id="{9806B0F1-357B-43AA-995B-DECB2ACE3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716"/>
              <a:ext cx="15" cy="21"/>
            </a:xfrm>
            <a:custGeom>
              <a:avLst/>
              <a:gdLst>
                <a:gd name="T0" fmla="*/ 33 w 6"/>
                <a:gd name="T1" fmla="*/ 76 h 8"/>
                <a:gd name="T2" fmla="*/ 95 w 6"/>
                <a:gd name="T3" fmla="*/ 89 h 8"/>
                <a:gd name="T4" fmla="*/ 20 w 6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4"/>
                  </a:moveTo>
                  <a:cubicBezTo>
                    <a:pt x="1" y="7"/>
                    <a:pt x="5" y="8"/>
                    <a:pt x="6" y="5"/>
                  </a:cubicBezTo>
                  <a:cubicBezTo>
                    <a:pt x="6" y="1"/>
                    <a:pt x="0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8" name="Freeform 318">
              <a:extLst>
                <a:ext uri="{FF2B5EF4-FFF2-40B4-BE49-F238E27FC236}">
                  <a16:creationId xmlns:a16="http://schemas.microsoft.com/office/drawing/2014/main" id="{9EDC50F0-4BC6-4069-B0A1-CFA81D438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953"/>
              <a:ext cx="23" cy="19"/>
            </a:xfrm>
            <a:custGeom>
              <a:avLst/>
              <a:gdLst>
                <a:gd name="T0" fmla="*/ 51 w 9"/>
                <a:gd name="T1" fmla="*/ 22 h 7"/>
                <a:gd name="T2" fmla="*/ 51 w 9"/>
                <a:gd name="T3" fmla="*/ 117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3" y="1"/>
                  </a:moveTo>
                  <a:cubicBezTo>
                    <a:pt x="1" y="0"/>
                    <a:pt x="0" y="5"/>
                    <a:pt x="3" y="6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9" name="Freeform 319">
              <a:extLst>
                <a:ext uri="{FF2B5EF4-FFF2-40B4-BE49-F238E27FC236}">
                  <a16:creationId xmlns:a16="http://schemas.microsoft.com/office/drawing/2014/main" id="{D71C59C2-C870-4C2B-A1CF-4BE67317E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977"/>
              <a:ext cx="18" cy="19"/>
            </a:xfrm>
            <a:custGeom>
              <a:avLst/>
              <a:gdLst>
                <a:gd name="T0" fmla="*/ 54 w 7"/>
                <a:gd name="T1" fmla="*/ 22 h 7"/>
                <a:gd name="T2" fmla="*/ 54 w 7"/>
                <a:gd name="T3" fmla="*/ 141 h 7"/>
                <a:gd name="T4" fmla="*/ 54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1" y="2"/>
                    <a:pt x="0" y="7"/>
                    <a:pt x="3" y="7"/>
                  </a:cubicBezTo>
                  <a:cubicBezTo>
                    <a:pt x="7" y="7"/>
                    <a:pt x="7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0" name="Freeform 320">
              <a:extLst>
                <a:ext uri="{FF2B5EF4-FFF2-40B4-BE49-F238E27FC236}">
                  <a16:creationId xmlns:a16="http://schemas.microsoft.com/office/drawing/2014/main" id="{BFD7DFB1-90B3-4CD1-AE04-52DC2CC31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951"/>
              <a:ext cx="33" cy="26"/>
            </a:xfrm>
            <a:custGeom>
              <a:avLst/>
              <a:gdLst>
                <a:gd name="T0" fmla="*/ 117 w 13"/>
                <a:gd name="T1" fmla="*/ 34 h 10"/>
                <a:gd name="T2" fmla="*/ 84 w 13"/>
                <a:gd name="T3" fmla="*/ 156 h 10"/>
                <a:gd name="T4" fmla="*/ 129 w 13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2"/>
                  </a:moveTo>
                  <a:cubicBezTo>
                    <a:pt x="3" y="0"/>
                    <a:pt x="0" y="8"/>
                    <a:pt x="5" y="9"/>
                  </a:cubicBezTo>
                  <a:cubicBezTo>
                    <a:pt x="10" y="10"/>
                    <a:pt x="13" y="1"/>
                    <a:pt x="8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1" name="Freeform 321">
              <a:extLst>
                <a:ext uri="{FF2B5EF4-FFF2-40B4-BE49-F238E27FC236}">
                  <a16:creationId xmlns:a16="http://schemas.microsoft.com/office/drawing/2014/main" id="{EC932AAE-BE9A-48EF-BD64-945161DF9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993"/>
              <a:ext cx="13" cy="14"/>
            </a:xfrm>
            <a:custGeom>
              <a:avLst/>
              <a:gdLst>
                <a:gd name="T0" fmla="*/ 34 w 5"/>
                <a:gd name="T1" fmla="*/ 22 h 5"/>
                <a:gd name="T2" fmla="*/ 34 w 5"/>
                <a:gd name="T3" fmla="*/ 109 h 5"/>
                <a:gd name="T4" fmla="*/ 55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5"/>
                    <a:pt x="2" y="5"/>
                  </a:cubicBezTo>
                  <a:cubicBezTo>
                    <a:pt x="5" y="4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2" name="Freeform 322">
              <a:extLst>
                <a:ext uri="{FF2B5EF4-FFF2-40B4-BE49-F238E27FC236}">
                  <a16:creationId xmlns:a16="http://schemas.microsoft.com/office/drawing/2014/main" id="{3BC5DFC0-B565-4B6D-B8B9-FD92E7800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879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20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4"/>
                    <a:pt x="0" y="9"/>
                    <a:pt x="4" y="7"/>
                  </a:cubicBezTo>
                  <a:cubicBezTo>
                    <a:pt x="8" y="6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3" name="Freeform 323">
              <a:extLst>
                <a:ext uri="{FF2B5EF4-FFF2-40B4-BE49-F238E27FC236}">
                  <a16:creationId xmlns:a16="http://schemas.microsoft.com/office/drawing/2014/main" id="{FA42FF96-E663-4AE8-B4E1-69AB5D51C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876"/>
              <a:ext cx="30" cy="27"/>
            </a:xfrm>
            <a:custGeom>
              <a:avLst/>
              <a:gdLst>
                <a:gd name="T0" fmla="*/ 95 w 12"/>
                <a:gd name="T1" fmla="*/ 59 h 10"/>
                <a:gd name="T2" fmla="*/ 83 w 12"/>
                <a:gd name="T3" fmla="*/ 176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3" y="2"/>
                    <a:pt x="0" y="8"/>
                    <a:pt x="5" y="9"/>
                  </a:cubicBezTo>
                  <a:cubicBezTo>
                    <a:pt x="10" y="10"/>
                    <a:pt x="12" y="0"/>
                    <a:pt x="5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4" name="Freeform 324">
              <a:extLst>
                <a:ext uri="{FF2B5EF4-FFF2-40B4-BE49-F238E27FC236}">
                  <a16:creationId xmlns:a16="http://schemas.microsoft.com/office/drawing/2014/main" id="{8FAC0476-A8B7-4278-A32D-53185A58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887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50 w 10"/>
                <a:gd name="T3" fmla="*/ 171 h 9"/>
                <a:gd name="T4" fmla="*/ 33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4"/>
                    <a:pt x="0" y="9"/>
                    <a:pt x="3" y="9"/>
                  </a:cubicBezTo>
                  <a:cubicBezTo>
                    <a:pt x="10" y="9"/>
                    <a:pt x="5" y="0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5" name="Freeform 325">
              <a:extLst>
                <a:ext uri="{FF2B5EF4-FFF2-40B4-BE49-F238E27FC236}">
                  <a16:creationId xmlns:a16="http://schemas.microsoft.com/office/drawing/2014/main" id="{58357973-204C-4881-BE55-82E16DBC8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905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83 w 17"/>
                <a:gd name="T3" fmla="*/ 227 h 15"/>
                <a:gd name="T4" fmla="*/ 159 w 17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6" name="Freeform 326">
              <a:extLst>
                <a:ext uri="{FF2B5EF4-FFF2-40B4-BE49-F238E27FC236}">
                  <a16:creationId xmlns:a16="http://schemas.microsoft.com/office/drawing/2014/main" id="{AA51A128-73FE-4D5F-A7A6-33191897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63"/>
              <a:ext cx="20" cy="21"/>
            </a:xfrm>
            <a:custGeom>
              <a:avLst/>
              <a:gdLst>
                <a:gd name="T0" fmla="*/ 33 w 8"/>
                <a:gd name="T1" fmla="*/ 55 h 8"/>
                <a:gd name="T2" fmla="*/ 63 w 8"/>
                <a:gd name="T3" fmla="*/ 123 h 8"/>
                <a:gd name="T4" fmla="*/ 20 w 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3"/>
                  </a:moveTo>
                  <a:cubicBezTo>
                    <a:pt x="1" y="5"/>
                    <a:pt x="0" y="8"/>
                    <a:pt x="4" y="7"/>
                  </a:cubicBezTo>
                  <a:cubicBezTo>
                    <a:pt x="8" y="5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7" name="Freeform 327">
              <a:extLst>
                <a:ext uri="{FF2B5EF4-FFF2-40B4-BE49-F238E27FC236}">
                  <a16:creationId xmlns:a16="http://schemas.microsoft.com/office/drawing/2014/main" id="{FEBB1798-DD76-4965-9C4E-427D7C353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889"/>
              <a:ext cx="30" cy="30"/>
            </a:xfrm>
            <a:custGeom>
              <a:avLst/>
              <a:gdLst>
                <a:gd name="T0" fmla="*/ 95 w 12"/>
                <a:gd name="T1" fmla="*/ 22 h 11"/>
                <a:gd name="T2" fmla="*/ 33 w 12"/>
                <a:gd name="T3" fmla="*/ 142 h 11"/>
                <a:gd name="T4" fmla="*/ 95 w 12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1"/>
                  </a:moveTo>
                  <a:cubicBezTo>
                    <a:pt x="3" y="0"/>
                    <a:pt x="0" y="5"/>
                    <a:pt x="2" y="7"/>
                  </a:cubicBezTo>
                  <a:cubicBezTo>
                    <a:pt x="7" y="11"/>
                    <a:pt x="12" y="1"/>
                    <a:pt x="6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8" name="Freeform 328">
              <a:extLst>
                <a:ext uri="{FF2B5EF4-FFF2-40B4-BE49-F238E27FC236}">
                  <a16:creationId xmlns:a16="http://schemas.microsoft.com/office/drawing/2014/main" id="{2C03DE9B-ABD3-4E1C-8340-CB7E11826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908"/>
              <a:ext cx="20" cy="21"/>
            </a:xfrm>
            <a:custGeom>
              <a:avLst/>
              <a:gdLst>
                <a:gd name="T0" fmla="*/ 63 w 8"/>
                <a:gd name="T1" fmla="*/ 55 h 8"/>
                <a:gd name="T2" fmla="*/ 63 w 8"/>
                <a:gd name="T3" fmla="*/ 123 h 8"/>
                <a:gd name="T4" fmla="*/ 63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4" y="3"/>
                  </a:moveTo>
                  <a:cubicBezTo>
                    <a:pt x="0" y="4"/>
                    <a:pt x="1" y="8"/>
                    <a:pt x="4" y="7"/>
                  </a:cubicBezTo>
                  <a:cubicBezTo>
                    <a:pt x="8" y="6"/>
                    <a:pt x="7" y="0"/>
                    <a:pt x="4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9" name="Freeform 329">
              <a:extLst>
                <a:ext uri="{FF2B5EF4-FFF2-40B4-BE49-F238E27FC236}">
                  <a16:creationId xmlns:a16="http://schemas.microsoft.com/office/drawing/2014/main" id="{7C653044-1B4D-4F10-945E-0AB589E2D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60"/>
              <a:ext cx="22" cy="21"/>
            </a:xfrm>
            <a:custGeom>
              <a:avLst/>
              <a:gdLst>
                <a:gd name="T0" fmla="*/ 42 w 9"/>
                <a:gd name="T1" fmla="*/ 34 h 8"/>
                <a:gd name="T2" fmla="*/ 42 w 9"/>
                <a:gd name="T3" fmla="*/ 110 h 8"/>
                <a:gd name="T4" fmla="*/ 71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3" y="2"/>
                  </a:moveTo>
                  <a:cubicBezTo>
                    <a:pt x="1" y="0"/>
                    <a:pt x="0" y="6"/>
                    <a:pt x="3" y="6"/>
                  </a:cubicBezTo>
                  <a:cubicBezTo>
                    <a:pt x="7" y="8"/>
                    <a:pt x="9" y="1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0" name="Freeform 330">
              <a:extLst>
                <a:ext uri="{FF2B5EF4-FFF2-40B4-BE49-F238E27FC236}">
                  <a16:creationId xmlns:a16="http://schemas.microsoft.com/office/drawing/2014/main" id="{667AEFFA-700B-4175-85CD-A1E01901F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887"/>
              <a:ext cx="17" cy="18"/>
            </a:xfrm>
            <a:custGeom>
              <a:avLst/>
              <a:gdLst>
                <a:gd name="T0" fmla="*/ 41 w 7"/>
                <a:gd name="T1" fmla="*/ 21 h 7"/>
                <a:gd name="T2" fmla="*/ 41 w 7"/>
                <a:gd name="T3" fmla="*/ 100 h 7"/>
                <a:gd name="T4" fmla="*/ 41 w 7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1" y="2"/>
                    <a:pt x="0" y="7"/>
                    <a:pt x="3" y="6"/>
                  </a:cubicBezTo>
                  <a:cubicBezTo>
                    <a:pt x="7" y="6"/>
                    <a:pt x="7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1" name="Freeform 331">
              <a:extLst>
                <a:ext uri="{FF2B5EF4-FFF2-40B4-BE49-F238E27FC236}">
                  <a16:creationId xmlns:a16="http://schemas.microsoft.com/office/drawing/2014/main" id="{EE92918C-B9F9-43D8-97F4-DF0332333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860"/>
              <a:ext cx="32" cy="24"/>
            </a:xfrm>
            <a:custGeom>
              <a:avLst/>
              <a:gdLst>
                <a:gd name="T0" fmla="*/ 103 w 13"/>
                <a:gd name="T1" fmla="*/ 21 h 9"/>
                <a:gd name="T2" fmla="*/ 74 w 13"/>
                <a:gd name="T3" fmla="*/ 149 h 9"/>
                <a:gd name="T4" fmla="*/ 121 w 1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7" y="1"/>
                  </a:moveTo>
                  <a:cubicBezTo>
                    <a:pt x="3" y="0"/>
                    <a:pt x="0" y="7"/>
                    <a:pt x="5" y="8"/>
                  </a:cubicBezTo>
                  <a:cubicBezTo>
                    <a:pt x="10" y="9"/>
                    <a:pt x="13" y="1"/>
                    <a:pt x="8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2" name="Freeform 332">
              <a:extLst>
                <a:ext uri="{FF2B5EF4-FFF2-40B4-BE49-F238E27FC236}">
                  <a16:creationId xmlns:a16="http://schemas.microsoft.com/office/drawing/2014/main" id="{1EC0C422-91A9-4C6A-8B8C-6AFB600AD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788"/>
              <a:ext cx="20" cy="21"/>
            </a:xfrm>
            <a:custGeom>
              <a:avLst/>
              <a:gdLst>
                <a:gd name="T0" fmla="*/ 50 w 8"/>
                <a:gd name="T1" fmla="*/ 34 h 8"/>
                <a:gd name="T2" fmla="*/ 63 w 8"/>
                <a:gd name="T3" fmla="*/ 123 h 8"/>
                <a:gd name="T4" fmla="*/ 20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cubicBezTo>
                    <a:pt x="0" y="3"/>
                    <a:pt x="0" y="8"/>
                    <a:pt x="4" y="7"/>
                  </a:cubicBezTo>
                  <a:cubicBezTo>
                    <a:pt x="8" y="5"/>
                    <a:pt x="4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3" name="Freeform 333">
              <a:extLst>
                <a:ext uri="{FF2B5EF4-FFF2-40B4-BE49-F238E27FC236}">
                  <a16:creationId xmlns:a16="http://schemas.microsoft.com/office/drawing/2014/main" id="{2EDCC33D-30AD-40EB-8C80-15278A45D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783"/>
              <a:ext cx="30" cy="26"/>
            </a:xfrm>
            <a:custGeom>
              <a:avLst/>
              <a:gdLst>
                <a:gd name="T0" fmla="*/ 95 w 12"/>
                <a:gd name="T1" fmla="*/ 55 h 10"/>
                <a:gd name="T2" fmla="*/ 83 w 12"/>
                <a:gd name="T3" fmla="*/ 156 h 10"/>
                <a:gd name="T4" fmla="*/ 83 w 12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3" y="2"/>
                    <a:pt x="0" y="8"/>
                    <a:pt x="5" y="9"/>
                  </a:cubicBezTo>
                  <a:cubicBezTo>
                    <a:pt x="10" y="10"/>
                    <a:pt x="12" y="0"/>
                    <a:pt x="5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4" name="Freeform 334">
              <a:extLst>
                <a:ext uri="{FF2B5EF4-FFF2-40B4-BE49-F238E27FC236}">
                  <a16:creationId xmlns:a16="http://schemas.microsoft.com/office/drawing/2014/main" id="{AB5A9A39-EBAE-45D8-81F1-DF6842DD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796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50 w 10"/>
                <a:gd name="T3" fmla="*/ 171 h 9"/>
                <a:gd name="T4" fmla="*/ 33 w 10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3"/>
                    <a:pt x="0" y="9"/>
                    <a:pt x="3" y="9"/>
                  </a:cubicBezTo>
                  <a:cubicBezTo>
                    <a:pt x="10" y="9"/>
                    <a:pt x="5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5" name="Freeform 335">
              <a:extLst>
                <a:ext uri="{FF2B5EF4-FFF2-40B4-BE49-F238E27FC236}">
                  <a16:creationId xmlns:a16="http://schemas.microsoft.com/office/drawing/2014/main" id="{E3D7FC25-925B-4A88-BFFD-1F67A6D65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812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74 w 17"/>
                <a:gd name="T3" fmla="*/ 227 h 15"/>
                <a:gd name="T4" fmla="*/ 153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6" name="Freeform 336">
              <a:extLst>
                <a:ext uri="{FF2B5EF4-FFF2-40B4-BE49-F238E27FC236}">
                  <a16:creationId xmlns:a16="http://schemas.microsoft.com/office/drawing/2014/main" id="{5BBAADD3-B695-4E70-9A12-74F8F453F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823"/>
              <a:ext cx="42" cy="42"/>
            </a:xfrm>
            <a:custGeom>
              <a:avLst/>
              <a:gdLst>
                <a:gd name="T0" fmla="*/ 153 w 17"/>
                <a:gd name="T1" fmla="*/ 89 h 16"/>
                <a:gd name="T2" fmla="*/ 74 w 17"/>
                <a:gd name="T3" fmla="*/ 234 h 16"/>
                <a:gd name="T4" fmla="*/ 153 w 17"/>
                <a:gd name="T5" fmla="*/ 7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5"/>
                  </a:moveTo>
                  <a:cubicBezTo>
                    <a:pt x="5" y="0"/>
                    <a:pt x="0" y="10"/>
                    <a:pt x="5" y="13"/>
                  </a:cubicBezTo>
                  <a:cubicBezTo>
                    <a:pt x="12" y="16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7" name="Freeform 337">
              <a:extLst>
                <a:ext uri="{FF2B5EF4-FFF2-40B4-BE49-F238E27FC236}">
                  <a16:creationId xmlns:a16="http://schemas.microsoft.com/office/drawing/2014/main" id="{C934E1E0-F4C4-44A5-9894-643636F3F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884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83 w 17"/>
                <a:gd name="T3" fmla="*/ 227 h 15"/>
                <a:gd name="T4" fmla="*/ 159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8" name="Freeform 338">
              <a:extLst>
                <a:ext uri="{FF2B5EF4-FFF2-40B4-BE49-F238E27FC236}">
                  <a16:creationId xmlns:a16="http://schemas.microsoft.com/office/drawing/2014/main" id="{37F72DA4-F5EB-483B-90FB-F519ACD8B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69"/>
              <a:ext cx="17" cy="24"/>
            </a:xfrm>
            <a:custGeom>
              <a:avLst/>
              <a:gdLst>
                <a:gd name="T0" fmla="*/ 29 w 7"/>
                <a:gd name="T1" fmla="*/ 56 h 9"/>
                <a:gd name="T2" fmla="*/ 58 w 7"/>
                <a:gd name="T3" fmla="*/ 136 h 9"/>
                <a:gd name="T4" fmla="*/ 12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2" y="3"/>
                  </a:moveTo>
                  <a:cubicBezTo>
                    <a:pt x="1" y="5"/>
                    <a:pt x="0" y="9"/>
                    <a:pt x="4" y="7"/>
                  </a:cubicBezTo>
                  <a:cubicBezTo>
                    <a:pt x="7" y="6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9" name="Freeform 339">
              <a:extLst>
                <a:ext uri="{FF2B5EF4-FFF2-40B4-BE49-F238E27FC236}">
                  <a16:creationId xmlns:a16="http://schemas.microsoft.com/office/drawing/2014/main" id="{F4967993-BDE8-4EAA-8AB0-D48F302F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831"/>
              <a:ext cx="17" cy="21"/>
            </a:xfrm>
            <a:custGeom>
              <a:avLst/>
              <a:gdLst>
                <a:gd name="T0" fmla="*/ 12 w 7"/>
                <a:gd name="T1" fmla="*/ 34 h 8"/>
                <a:gd name="T2" fmla="*/ 41 w 7"/>
                <a:gd name="T3" fmla="*/ 123 h 8"/>
                <a:gd name="T4" fmla="*/ 12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0" y="4"/>
                    <a:pt x="0" y="8"/>
                    <a:pt x="3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0" name="Freeform 340">
              <a:extLst>
                <a:ext uri="{FF2B5EF4-FFF2-40B4-BE49-F238E27FC236}">
                  <a16:creationId xmlns:a16="http://schemas.microsoft.com/office/drawing/2014/main" id="{2233E592-4756-4260-B8EC-4067D3455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847"/>
              <a:ext cx="18" cy="24"/>
            </a:xfrm>
            <a:custGeom>
              <a:avLst/>
              <a:gdLst>
                <a:gd name="T0" fmla="*/ 21 w 7"/>
                <a:gd name="T1" fmla="*/ 56 h 9"/>
                <a:gd name="T2" fmla="*/ 54 w 7"/>
                <a:gd name="T3" fmla="*/ 136 h 9"/>
                <a:gd name="T4" fmla="*/ 21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6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1" name="Freeform 341">
              <a:extLst>
                <a:ext uri="{FF2B5EF4-FFF2-40B4-BE49-F238E27FC236}">
                  <a16:creationId xmlns:a16="http://schemas.microsoft.com/office/drawing/2014/main" id="{877C2D90-72AF-4252-A78B-60B35FC7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796"/>
              <a:ext cx="30" cy="32"/>
            </a:xfrm>
            <a:custGeom>
              <a:avLst/>
              <a:gdLst>
                <a:gd name="T0" fmla="*/ 95 w 12"/>
                <a:gd name="T1" fmla="*/ 35 h 12"/>
                <a:gd name="T2" fmla="*/ 33 w 12"/>
                <a:gd name="T3" fmla="*/ 149 h 12"/>
                <a:gd name="T4" fmla="*/ 95 w 12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3" y="0"/>
                    <a:pt x="0" y="6"/>
                    <a:pt x="2" y="8"/>
                  </a:cubicBezTo>
                  <a:cubicBezTo>
                    <a:pt x="7" y="12"/>
                    <a:pt x="12" y="1"/>
                    <a:pt x="6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2" name="Freeform 342">
              <a:extLst>
                <a:ext uri="{FF2B5EF4-FFF2-40B4-BE49-F238E27FC236}">
                  <a16:creationId xmlns:a16="http://schemas.microsoft.com/office/drawing/2014/main" id="{5BDF5BAB-F5A3-43DF-89C4-9D1033015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815"/>
              <a:ext cx="20" cy="24"/>
            </a:xfrm>
            <a:custGeom>
              <a:avLst/>
              <a:gdLst>
                <a:gd name="T0" fmla="*/ 63 w 8"/>
                <a:gd name="T1" fmla="*/ 56 h 9"/>
                <a:gd name="T2" fmla="*/ 63 w 8"/>
                <a:gd name="T3" fmla="*/ 149 h 9"/>
                <a:gd name="T4" fmla="*/ 63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3"/>
                  </a:moveTo>
                  <a:cubicBezTo>
                    <a:pt x="0" y="4"/>
                    <a:pt x="1" y="9"/>
                    <a:pt x="4" y="8"/>
                  </a:cubicBezTo>
                  <a:cubicBezTo>
                    <a:pt x="8" y="7"/>
                    <a:pt x="7" y="0"/>
                    <a:pt x="4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3" name="Freeform 343">
              <a:extLst>
                <a:ext uri="{FF2B5EF4-FFF2-40B4-BE49-F238E27FC236}">
                  <a16:creationId xmlns:a16="http://schemas.microsoft.com/office/drawing/2014/main" id="{BB262B60-88A6-43EA-A74C-942B93D2D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929"/>
              <a:ext cx="23" cy="38"/>
            </a:xfrm>
            <a:custGeom>
              <a:avLst/>
              <a:gdLst>
                <a:gd name="T0" fmla="*/ 0 w 9"/>
                <a:gd name="T1" fmla="*/ 141 h 14"/>
                <a:gd name="T2" fmla="*/ 118 w 9"/>
                <a:gd name="T3" fmla="*/ 176 h 14"/>
                <a:gd name="T4" fmla="*/ 0 w 9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7"/>
                  </a:moveTo>
                  <a:cubicBezTo>
                    <a:pt x="1" y="11"/>
                    <a:pt x="6" y="14"/>
                    <a:pt x="7" y="9"/>
                  </a:cubicBezTo>
                  <a:cubicBezTo>
                    <a:pt x="9" y="5"/>
                    <a:pt x="2" y="0"/>
                    <a:pt x="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4" name="Freeform 344">
              <a:extLst>
                <a:ext uri="{FF2B5EF4-FFF2-40B4-BE49-F238E27FC236}">
                  <a16:creationId xmlns:a16="http://schemas.microsoft.com/office/drawing/2014/main" id="{6A0826B5-79B9-4A1D-B4B4-347A6C523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924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83 w 6"/>
                <a:gd name="T3" fmla="*/ 81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6"/>
                    <a:pt x="5" y="7"/>
                    <a:pt x="5" y="4"/>
                  </a:cubicBezTo>
                  <a:cubicBezTo>
                    <a:pt x="6" y="2"/>
                    <a:pt x="1" y="0"/>
                    <a:pt x="0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5" name="Freeform 345">
              <a:extLst>
                <a:ext uri="{FF2B5EF4-FFF2-40B4-BE49-F238E27FC236}">
                  <a16:creationId xmlns:a16="http://schemas.microsoft.com/office/drawing/2014/main" id="{E72B61B0-1B47-4CC1-AA69-7D37E51AC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847"/>
              <a:ext cx="27" cy="34"/>
            </a:xfrm>
            <a:custGeom>
              <a:avLst/>
              <a:gdLst>
                <a:gd name="T0" fmla="*/ 29 w 11"/>
                <a:gd name="T1" fmla="*/ 89 h 13"/>
                <a:gd name="T2" fmla="*/ 120 w 11"/>
                <a:gd name="T3" fmla="*/ 165 h 13"/>
                <a:gd name="T4" fmla="*/ 42 w 11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2" y="5"/>
                  </a:moveTo>
                  <a:cubicBezTo>
                    <a:pt x="0" y="8"/>
                    <a:pt x="6" y="13"/>
                    <a:pt x="8" y="9"/>
                  </a:cubicBezTo>
                  <a:cubicBezTo>
                    <a:pt x="11" y="6"/>
                    <a:pt x="6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6" name="Freeform 346">
              <a:extLst>
                <a:ext uri="{FF2B5EF4-FFF2-40B4-BE49-F238E27FC236}">
                  <a16:creationId xmlns:a16="http://schemas.microsoft.com/office/drawing/2014/main" id="{C0E95152-938E-4FB4-8A0A-D4146DFEC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796"/>
              <a:ext cx="15" cy="21"/>
            </a:xfrm>
            <a:custGeom>
              <a:avLst/>
              <a:gdLst>
                <a:gd name="T0" fmla="*/ 20 w 6"/>
                <a:gd name="T1" fmla="*/ 76 h 8"/>
                <a:gd name="T2" fmla="*/ 83 w 6"/>
                <a:gd name="T3" fmla="*/ 76 h 8"/>
                <a:gd name="T4" fmla="*/ 20 w 6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4"/>
                  </a:moveTo>
                  <a:cubicBezTo>
                    <a:pt x="0" y="8"/>
                    <a:pt x="5" y="8"/>
                    <a:pt x="5" y="4"/>
                  </a:cubicBezTo>
                  <a:cubicBezTo>
                    <a:pt x="6" y="0"/>
                    <a:pt x="1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7" name="Freeform 347">
              <a:extLst>
                <a:ext uri="{FF2B5EF4-FFF2-40B4-BE49-F238E27FC236}">
                  <a16:creationId xmlns:a16="http://schemas.microsoft.com/office/drawing/2014/main" id="{7D1CEA6B-CA85-4962-A789-5772F943B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753"/>
              <a:ext cx="35" cy="38"/>
            </a:xfrm>
            <a:custGeom>
              <a:avLst/>
              <a:gdLst>
                <a:gd name="T0" fmla="*/ 50 w 14"/>
                <a:gd name="T1" fmla="*/ 103 h 14"/>
                <a:gd name="T2" fmla="*/ 158 w 14"/>
                <a:gd name="T3" fmla="*/ 176 h 14"/>
                <a:gd name="T4" fmla="*/ 50 w 14"/>
                <a:gd name="T5" fmla="*/ 10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3" y="5"/>
                  </a:moveTo>
                  <a:cubicBezTo>
                    <a:pt x="0" y="7"/>
                    <a:pt x="7" y="14"/>
                    <a:pt x="10" y="9"/>
                  </a:cubicBezTo>
                  <a:cubicBezTo>
                    <a:pt x="14" y="4"/>
                    <a:pt x="4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8" name="Freeform 348">
              <a:extLst>
                <a:ext uri="{FF2B5EF4-FFF2-40B4-BE49-F238E27FC236}">
                  <a16:creationId xmlns:a16="http://schemas.microsoft.com/office/drawing/2014/main" id="{7BC6F3E4-F14F-4237-92F8-1FA60EFDE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788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83 w 6"/>
                <a:gd name="T3" fmla="*/ 35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2" y="5"/>
                    <a:pt x="6" y="6"/>
                    <a:pt x="5" y="2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9" name="Freeform 349">
              <a:extLst>
                <a:ext uri="{FF2B5EF4-FFF2-40B4-BE49-F238E27FC236}">
                  <a16:creationId xmlns:a16="http://schemas.microsoft.com/office/drawing/2014/main" id="{8F23D207-EE2C-40A5-8AB7-FE39B716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735"/>
              <a:ext cx="25" cy="24"/>
            </a:xfrm>
            <a:custGeom>
              <a:avLst/>
              <a:gdLst>
                <a:gd name="T0" fmla="*/ 50 w 10"/>
                <a:gd name="T1" fmla="*/ 35 h 9"/>
                <a:gd name="T2" fmla="*/ 125 w 10"/>
                <a:gd name="T3" fmla="*/ 93 h 9"/>
                <a:gd name="T4" fmla="*/ 50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2"/>
                  </a:moveTo>
                  <a:cubicBezTo>
                    <a:pt x="0" y="3"/>
                    <a:pt x="5" y="9"/>
                    <a:pt x="8" y="5"/>
                  </a:cubicBezTo>
                  <a:cubicBezTo>
                    <a:pt x="10" y="2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0" name="Freeform 350">
              <a:extLst>
                <a:ext uri="{FF2B5EF4-FFF2-40B4-BE49-F238E27FC236}">
                  <a16:creationId xmlns:a16="http://schemas.microsoft.com/office/drawing/2014/main" id="{E522C728-DAB2-4B7C-B27D-57B3D59CF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719"/>
              <a:ext cx="32" cy="32"/>
            </a:xfrm>
            <a:custGeom>
              <a:avLst/>
              <a:gdLst>
                <a:gd name="T0" fmla="*/ 74 w 13"/>
                <a:gd name="T1" fmla="*/ 56 h 12"/>
                <a:gd name="T2" fmla="*/ 121 w 13"/>
                <a:gd name="T3" fmla="*/ 227 h 12"/>
                <a:gd name="T4" fmla="*/ 182 w 13"/>
                <a:gd name="T5" fmla="*/ 93 h 12"/>
                <a:gd name="T6" fmla="*/ 91 w 13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5" y="3"/>
                  </a:moveTo>
                  <a:cubicBezTo>
                    <a:pt x="0" y="3"/>
                    <a:pt x="3" y="12"/>
                    <a:pt x="8" y="12"/>
                  </a:cubicBezTo>
                  <a:cubicBezTo>
                    <a:pt x="11" y="12"/>
                    <a:pt x="13" y="8"/>
                    <a:pt x="12" y="5"/>
                  </a:cubicBezTo>
                  <a:cubicBezTo>
                    <a:pt x="12" y="3"/>
                    <a:pt x="9" y="0"/>
                    <a:pt x="6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1" name="Freeform 351">
              <a:extLst>
                <a:ext uri="{FF2B5EF4-FFF2-40B4-BE49-F238E27FC236}">
                  <a16:creationId xmlns:a16="http://schemas.microsoft.com/office/drawing/2014/main" id="{C77284A6-D285-446B-A8EC-2DE36FB71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972"/>
              <a:ext cx="15" cy="24"/>
            </a:xfrm>
            <a:custGeom>
              <a:avLst/>
              <a:gdLst>
                <a:gd name="T0" fmla="*/ 0 w 6"/>
                <a:gd name="T1" fmla="*/ 115 h 9"/>
                <a:gd name="T2" fmla="*/ 83 w 6"/>
                <a:gd name="T3" fmla="*/ 56 h 9"/>
                <a:gd name="T4" fmla="*/ 20 w 6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6"/>
                  </a:moveTo>
                  <a:cubicBezTo>
                    <a:pt x="2" y="9"/>
                    <a:pt x="6" y="7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2" name="Freeform 352">
              <a:extLst>
                <a:ext uri="{FF2B5EF4-FFF2-40B4-BE49-F238E27FC236}">
                  <a16:creationId xmlns:a16="http://schemas.microsoft.com/office/drawing/2014/main" id="{5EDF2011-C167-4276-89CE-15D988AAF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009"/>
              <a:ext cx="17" cy="22"/>
            </a:xfrm>
            <a:custGeom>
              <a:avLst/>
              <a:gdLst>
                <a:gd name="T0" fmla="*/ 0 w 7"/>
                <a:gd name="T1" fmla="*/ 83 h 8"/>
                <a:gd name="T2" fmla="*/ 87 w 7"/>
                <a:gd name="T3" fmla="*/ 107 h 8"/>
                <a:gd name="T4" fmla="*/ 29 w 7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1" y="5"/>
                    <a:pt x="5" y="8"/>
                    <a:pt x="6" y="5"/>
                  </a:cubicBezTo>
                  <a:cubicBezTo>
                    <a:pt x="7" y="3"/>
                    <a:pt x="2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3" name="Freeform 353">
              <a:extLst>
                <a:ext uri="{FF2B5EF4-FFF2-40B4-BE49-F238E27FC236}">
                  <a16:creationId xmlns:a16="http://schemas.microsoft.com/office/drawing/2014/main" id="{F31570CB-21B7-41CC-AC5F-0B4377CFE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977"/>
              <a:ext cx="22" cy="30"/>
            </a:xfrm>
            <a:custGeom>
              <a:avLst/>
              <a:gdLst>
                <a:gd name="T0" fmla="*/ 42 w 9"/>
                <a:gd name="T1" fmla="*/ 82 h 11"/>
                <a:gd name="T2" fmla="*/ 120 w 9"/>
                <a:gd name="T3" fmla="*/ 120 h 11"/>
                <a:gd name="T4" fmla="*/ 42 w 9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7"/>
                    <a:pt x="7" y="11"/>
                    <a:pt x="8" y="6"/>
                  </a:cubicBezTo>
                  <a:cubicBezTo>
                    <a:pt x="9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4" name="Freeform 354">
              <a:extLst>
                <a:ext uri="{FF2B5EF4-FFF2-40B4-BE49-F238E27FC236}">
                  <a16:creationId xmlns:a16="http://schemas.microsoft.com/office/drawing/2014/main" id="{3B982175-5FC0-4776-8C0B-13763F3E3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959"/>
              <a:ext cx="12" cy="13"/>
            </a:xfrm>
            <a:custGeom>
              <a:avLst/>
              <a:gdLst>
                <a:gd name="T0" fmla="*/ 29 w 5"/>
                <a:gd name="T1" fmla="*/ 34 h 5"/>
                <a:gd name="T2" fmla="*/ 58 w 5"/>
                <a:gd name="T3" fmla="*/ 34 h 5"/>
                <a:gd name="T4" fmla="*/ 29 w 5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5"/>
                    <a:pt x="5" y="3"/>
                    <a:pt x="4" y="2"/>
                  </a:cubicBezTo>
                  <a:cubicBezTo>
                    <a:pt x="3" y="0"/>
                    <a:pt x="0" y="1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5" name="Freeform 355">
              <a:extLst>
                <a:ext uri="{FF2B5EF4-FFF2-40B4-BE49-F238E27FC236}">
                  <a16:creationId xmlns:a16="http://schemas.microsoft.com/office/drawing/2014/main" id="{770F5275-DC03-4D6D-BA10-C7398E771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945"/>
              <a:ext cx="13" cy="14"/>
            </a:xfrm>
            <a:custGeom>
              <a:avLst/>
              <a:gdLst>
                <a:gd name="T0" fmla="*/ 21 w 5"/>
                <a:gd name="T1" fmla="*/ 48 h 5"/>
                <a:gd name="T2" fmla="*/ 68 w 5"/>
                <a:gd name="T3" fmla="*/ 48 h 5"/>
                <a:gd name="T4" fmla="*/ 21 w 5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4"/>
                    <a:pt x="5" y="5"/>
                    <a:pt x="4" y="2"/>
                  </a:cubicBezTo>
                  <a:cubicBezTo>
                    <a:pt x="3" y="0"/>
                    <a:pt x="0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6" name="Freeform 356">
              <a:extLst>
                <a:ext uri="{FF2B5EF4-FFF2-40B4-BE49-F238E27FC236}">
                  <a16:creationId xmlns:a16="http://schemas.microsoft.com/office/drawing/2014/main" id="{C27D0193-ED33-49DD-A0E5-A4B465939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1943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12 w 9"/>
                <a:gd name="T3" fmla="*/ 56 h 12"/>
                <a:gd name="T4" fmla="*/ 120 w 9"/>
                <a:gd name="T5" fmla="*/ 115 h 12"/>
                <a:gd name="T6" fmla="*/ 29 w 9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7"/>
                    <a:pt x="8" y="12"/>
                    <a:pt x="8" y="6"/>
                  </a:cubicBezTo>
                  <a:cubicBezTo>
                    <a:pt x="9" y="0"/>
                    <a:pt x="1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7" name="Freeform 357">
              <a:extLst>
                <a:ext uri="{FF2B5EF4-FFF2-40B4-BE49-F238E27FC236}">
                  <a16:creationId xmlns:a16="http://schemas.microsoft.com/office/drawing/2014/main" id="{256D6339-1622-4B7F-B7A8-F2BB38EC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927"/>
              <a:ext cx="15" cy="18"/>
            </a:xfrm>
            <a:custGeom>
              <a:avLst/>
              <a:gdLst>
                <a:gd name="T0" fmla="*/ 0 w 6"/>
                <a:gd name="T1" fmla="*/ 67 h 7"/>
                <a:gd name="T2" fmla="*/ 83 w 6"/>
                <a:gd name="T3" fmla="*/ 54 h 7"/>
                <a:gd name="T4" fmla="*/ 20 w 6"/>
                <a:gd name="T5" fmla="*/ 6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2" y="6"/>
                    <a:pt x="6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8" name="Freeform 358">
              <a:extLst>
                <a:ext uri="{FF2B5EF4-FFF2-40B4-BE49-F238E27FC236}">
                  <a16:creationId xmlns:a16="http://schemas.microsoft.com/office/drawing/2014/main" id="{C01A7655-F8EE-4EAB-875B-281321D4B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833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50 w 4"/>
                <a:gd name="T3" fmla="*/ 62 h 5"/>
                <a:gd name="T4" fmla="*/ 20 w 4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4"/>
                    <a:pt x="3" y="5"/>
                    <a:pt x="3" y="3"/>
                  </a:cubicBezTo>
                  <a:cubicBezTo>
                    <a:pt x="4" y="1"/>
                    <a:pt x="2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9" name="Freeform 359">
              <a:extLst>
                <a:ext uri="{FF2B5EF4-FFF2-40B4-BE49-F238E27FC236}">
                  <a16:creationId xmlns:a16="http://schemas.microsoft.com/office/drawing/2014/main" id="{13F82076-CADD-4879-B163-8A7922D2B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756"/>
              <a:ext cx="23" cy="21"/>
            </a:xfrm>
            <a:custGeom>
              <a:avLst/>
              <a:gdLst>
                <a:gd name="T0" fmla="*/ 33 w 9"/>
                <a:gd name="T1" fmla="*/ 21 h 8"/>
                <a:gd name="T2" fmla="*/ 51 w 9"/>
                <a:gd name="T3" fmla="*/ 144 h 8"/>
                <a:gd name="T4" fmla="*/ 13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1"/>
                  </a:moveTo>
                  <a:cubicBezTo>
                    <a:pt x="0" y="3"/>
                    <a:pt x="0" y="7"/>
                    <a:pt x="3" y="8"/>
                  </a:cubicBezTo>
                  <a:cubicBezTo>
                    <a:pt x="7" y="8"/>
                    <a:pt x="9" y="3"/>
                    <a:pt x="8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0" name="Freeform 360">
              <a:extLst>
                <a:ext uri="{FF2B5EF4-FFF2-40B4-BE49-F238E27FC236}">
                  <a16:creationId xmlns:a16="http://schemas.microsoft.com/office/drawing/2014/main" id="{AD3A8F55-E4B7-4B6E-8CA5-BB343B113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863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63 w 4"/>
                <a:gd name="T3" fmla="*/ 33 h 4"/>
                <a:gd name="T4" fmla="*/ 20 w 4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4"/>
                    <a:pt x="4" y="4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1" name="Freeform 361">
              <a:extLst>
                <a:ext uri="{FF2B5EF4-FFF2-40B4-BE49-F238E27FC236}">
                  <a16:creationId xmlns:a16="http://schemas.microsoft.com/office/drawing/2014/main" id="{248E516D-69AA-45D3-BFFA-3B8A62FFD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820"/>
              <a:ext cx="10" cy="16"/>
            </a:xfrm>
            <a:custGeom>
              <a:avLst/>
              <a:gdLst>
                <a:gd name="T0" fmla="*/ 20 w 4"/>
                <a:gd name="T1" fmla="*/ 56 h 6"/>
                <a:gd name="T2" fmla="*/ 63 w 4"/>
                <a:gd name="T3" fmla="*/ 56 h 6"/>
                <a:gd name="T4" fmla="*/ 0 w 4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0" y="6"/>
                    <a:pt x="4" y="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2" name="Freeform 362">
              <a:extLst>
                <a:ext uri="{FF2B5EF4-FFF2-40B4-BE49-F238E27FC236}">
                  <a16:creationId xmlns:a16="http://schemas.microsoft.com/office/drawing/2014/main" id="{0FA1CB1B-16D5-4723-A208-1419907C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76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56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1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3" name="Freeform 363">
              <a:extLst>
                <a:ext uri="{FF2B5EF4-FFF2-40B4-BE49-F238E27FC236}">
                  <a16:creationId xmlns:a16="http://schemas.microsoft.com/office/drawing/2014/main" id="{C5F1CF9D-FA00-48C4-BC49-294FB083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69"/>
              <a:ext cx="12" cy="16"/>
            </a:xfrm>
            <a:custGeom>
              <a:avLst/>
              <a:gdLst>
                <a:gd name="T0" fmla="*/ 0 w 5"/>
                <a:gd name="T1" fmla="*/ 35 h 6"/>
                <a:gd name="T2" fmla="*/ 41 w 5"/>
                <a:gd name="T3" fmla="*/ 93 h 6"/>
                <a:gd name="T4" fmla="*/ 0 w 5"/>
                <a:gd name="T5" fmla="*/ 21 h 6"/>
                <a:gd name="T6" fmla="*/ 0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4"/>
                    <a:pt x="2" y="6"/>
                    <a:pt x="3" y="5"/>
                  </a:cubicBezTo>
                  <a:cubicBezTo>
                    <a:pt x="5" y="3"/>
                    <a:pt x="2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4" name="Freeform 364">
              <a:extLst>
                <a:ext uri="{FF2B5EF4-FFF2-40B4-BE49-F238E27FC236}">
                  <a16:creationId xmlns:a16="http://schemas.microsoft.com/office/drawing/2014/main" id="{05439CDF-4B60-47BA-B2FB-B2C14574F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015"/>
              <a:ext cx="17" cy="24"/>
            </a:xfrm>
            <a:custGeom>
              <a:avLst/>
              <a:gdLst>
                <a:gd name="T0" fmla="*/ 12 w 7"/>
                <a:gd name="T1" fmla="*/ 77 h 9"/>
                <a:gd name="T2" fmla="*/ 70 w 7"/>
                <a:gd name="T3" fmla="*/ 115 h 9"/>
                <a:gd name="T4" fmla="*/ 12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4"/>
                  </a:moveTo>
                  <a:cubicBezTo>
                    <a:pt x="1" y="6"/>
                    <a:pt x="4" y="9"/>
                    <a:pt x="5" y="6"/>
                  </a:cubicBezTo>
                  <a:cubicBezTo>
                    <a:pt x="7" y="3"/>
                    <a:pt x="0" y="0"/>
                    <a:pt x="1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5" name="Freeform 365">
              <a:extLst>
                <a:ext uri="{FF2B5EF4-FFF2-40B4-BE49-F238E27FC236}">
                  <a16:creationId xmlns:a16="http://schemas.microsoft.com/office/drawing/2014/main" id="{BAAA9CF2-9893-49EF-9539-508D6E97D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881"/>
              <a:ext cx="5" cy="8"/>
            </a:xfrm>
            <a:custGeom>
              <a:avLst/>
              <a:gdLst>
                <a:gd name="T0" fmla="*/ 0 w 2"/>
                <a:gd name="T1" fmla="*/ 35 h 3"/>
                <a:gd name="T2" fmla="*/ 33 w 2"/>
                <a:gd name="T3" fmla="*/ 35 h 3"/>
                <a:gd name="T4" fmla="*/ 0 w 2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2" y="3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6" name="Freeform 366">
              <a:extLst>
                <a:ext uri="{FF2B5EF4-FFF2-40B4-BE49-F238E27FC236}">
                  <a16:creationId xmlns:a16="http://schemas.microsoft.com/office/drawing/2014/main" id="{357E2280-FBC3-42A5-80A2-833EEB6C3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1932"/>
              <a:ext cx="10" cy="13"/>
            </a:xfrm>
            <a:custGeom>
              <a:avLst/>
              <a:gdLst>
                <a:gd name="T0" fmla="*/ 33 w 4"/>
                <a:gd name="T1" fmla="*/ 55 h 5"/>
                <a:gd name="T2" fmla="*/ 63 w 4"/>
                <a:gd name="T3" fmla="*/ 55 h 5"/>
                <a:gd name="T4" fmla="*/ 2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cubicBezTo>
                    <a:pt x="1" y="5"/>
                    <a:pt x="4" y="5"/>
                    <a:pt x="4" y="3"/>
                  </a:cubicBezTo>
                  <a:cubicBezTo>
                    <a:pt x="4" y="0"/>
                    <a:pt x="0" y="0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7" name="Freeform 367">
              <a:extLst>
                <a:ext uri="{FF2B5EF4-FFF2-40B4-BE49-F238E27FC236}">
                  <a16:creationId xmlns:a16="http://schemas.microsoft.com/office/drawing/2014/main" id="{2972FB62-00C0-433B-8D41-372AF6F29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948"/>
              <a:ext cx="13" cy="21"/>
            </a:xfrm>
            <a:custGeom>
              <a:avLst/>
              <a:gdLst>
                <a:gd name="T0" fmla="*/ 21 w 5"/>
                <a:gd name="T1" fmla="*/ 55 h 8"/>
                <a:gd name="T2" fmla="*/ 68 w 5"/>
                <a:gd name="T3" fmla="*/ 89 h 8"/>
                <a:gd name="T4" fmla="*/ 34 w 5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0" y="5"/>
                    <a:pt x="3" y="8"/>
                    <a:pt x="4" y="5"/>
                  </a:cubicBezTo>
                  <a:cubicBezTo>
                    <a:pt x="5" y="2"/>
                    <a:pt x="2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8" name="Freeform 368">
              <a:extLst>
                <a:ext uri="{FF2B5EF4-FFF2-40B4-BE49-F238E27FC236}">
                  <a16:creationId xmlns:a16="http://schemas.microsoft.com/office/drawing/2014/main" id="{6F852CFE-9F00-4827-9104-684168AA2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945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63 w 4"/>
                <a:gd name="T3" fmla="*/ 48 h 5"/>
                <a:gd name="T4" fmla="*/ 33 w 4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2" y="4"/>
                    <a:pt x="4" y="5"/>
                    <a:pt x="4" y="2"/>
                  </a:cubicBezTo>
                  <a:cubicBezTo>
                    <a:pt x="4" y="0"/>
                    <a:pt x="0" y="0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9" name="Freeform 369">
              <a:extLst>
                <a:ext uri="{FF2B5EF4-FFF2-40B4-BE49-F238E27FC236}">
                  <a16:creationId xmlns:a16="http://schemas.microsoft.com/office/drawing/2014/main" id="{F3C97D4F-43D7-40F6-813F-5A1CAA1A6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903"/>
              <a:ext cx="12" cy="18"/>
            </a:xfrm>
            <a:custGeom>
              <a:avLst/>
              <a:gdLst>
                <a:gd name="T0" fmla="*/ 12 w 5"/>
                <a:gd name="T1" fmla="*/ 54 h 7"/>
                <a:gd name="T2" fmla="*/ 70 w 5"/>
                <a:gd name="T3" fmla="*/ 67 h 7"/>
                <a:gd name="T4" fmla="*/ 29 w 5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3"/>
                  </a:moveTo>
                  <a:cubicBezTo>
                    <a:pt x="2" y="4"/>
                    <a:pt x="4" y="7"/>
                    <a:pt x="5" y="4"/>
                  </a:cubicBezTo>
                  <a:cubicBezTo>
                    <a:pt x="5" y="1"/>
                    <a:pt x="0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0" name="Freeform 370">
              <a:extLst>
                <a:ext uri="{FF2B5EF4-FFF2-40B4-BE49-F238E27FC236}">
                  <a16:creationId xmlns:a16="http://schemas.microsoft.com/office/drawing/2014/main" id="{88398857-2639-408C-A3F6-4160D5DBA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897"/>
              <a:ext cx="7" cy="6"/>
            </a:xfrm>
            <a:custGeom>
              <a:avLst/>
              <a:gdLst>
                <a:gd name="T0" fmla="*/ 28 w 3"/>
                <a:gd name="T1" fmla="*/ 54 h 2"/>
                <a:gd name="T2" fmla="*/ 0 w 3"/>
                <a:gd name="T3" fmla="*/ 54 h 2"/>
                <a:gd name="T4" fmla="*/ 37 w 3"/>
                <a:gd name="T5" fmla="*/ 27 h 2"/>
                <a:gd name="T6" fmla="*/ 28 w 3"/>
                <a:gd name="T7" fmla="*/ 54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1" name="Freeform 371">
              <a:extLst>
                <a:ext uri="{FF2B5EF4-FFF2-40B4-BE49-F238E27FC236}">
                  <a16:creationId xmlns:a16="http://schemas.microsoft.com/office/drawing/2014/main" id="{6BE134BA-88B7-498D-8014-40FC7FDA4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847"/>
              <a:ext cx="18" cy="18"/>
            </a:xfrm>
            <a:custGeom>
              <a:avLst/>
              <a:gdLst>
                <a:gd name="T0" fmla="*/ 33 w 7"/>
                <a:gd name="T1" fmla="*/ 33 h 7"/>
                <a:gd name="T2" fmla="*/ 85 w 7"/>
                <a:gd name="T3" fmla="*/ 85 h 7"/>
                <a:gd name="T4" fmla="*/ 33 w 7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0" y="4"/>
                    <a:pt x="3" y="7"/>
                    <a:pt x="5" y="5"/>
                  </a:cubicBezTo>
                  <a:cubicBezTo>
                    <a:pt x="7" y="3"/>
                    <a:pt x="3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2" name="Freeform 372">
              <a:extLst>
                <a:ext uri="{FF2B5EF4-FFF2-40B4-BE49-F238E27FC236}">
                  <a16:creationId xmlns:a16="http://schemas.microsoft.com/office/drawing/2014/main" id="{7C30BBC3-076B-467C-A430-A17A07C14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012"/>
              <a:ext cx="12" cy="13"/>
            </a:xfrm>
            <a:custGeom>
              <a:avLst/>
              <a:gdLst>
                <a:gd name="T0" fmla="*/ 12 w 5"/>
                <a:gd name="T1" fmla="*/ 21 h 5"/>
                <a:gd name="T2" fmla="*/ 70 w 5"/>
                <a:gd name="T3" fmla="*/ 68 h 5"/>
                <a:gd name="T4" fmla="*/ 29 w 5"/>
                <a:gd name="T5" fmla="*/ 0 h 5"/>
                <a:gd name="T6" fmla="*/ 29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1" y="4"/>
                    <a:pt x="3" y="5"/>
                    <a:pt x="5" y="4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0" y="1"/>
                    <a:pt x="2" y="1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3" name="Freeform 373">
              <a:extLst>
                <a:ext uri="{FF2B5EF4-FFF2-40B4-BE49-F238E27FC236}">
                  <a16:creationId xmlns:a16="http://schemas.microsoft.com/office/drawing/2014/main" id="{838FD304-DE30-4C5D-BD46-CA4C5604C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7"/>
              <a:ext cx="23" cy="26"/>
            </a:xfrm>
            <a:custGeom>
              <a:avLst/>
              <a:gdLst>
                <a:gd name="T0" fmla="*/ 33 w 9"/>
                <a:gd name="T1" fmla="*/ 34 h 10"/>
                <a:gd name="T2" fmla="*/ 97 w 9"/>
                <a:gd name="T3" fmla="*/ 109 h 10"/>
                <a:gd name="T4" fmla="*/ 66 w 9"/>
                <a:gd name="T5" fmla="*/ 21 h 10"/>
                <a:gd name="T6" fmla="*/ 66 w 9"/>
                <a:gd name="T7" fmla="*/ 5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5"/>
                    <a:pt x="2" y="10"/>
                    <a:pt x="6" y="6"/>
                  </a:cubicBezTo>
                  <a:cubicBezTo>
                    <a:pt x="9" y="3"/>
                    <a:pt x="7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4" name="Freeform 374">
              <a:extLst>
                <a:ext uri="{FF2B5EF4-FFF2-40B4-BE49-F238E27FC236}">
                  <a16:creationId xmlns:a16="http://schemas.microsoft.com/office/drawing/2014/main" id="{99A36EBC-0820-400D-ACB6-97008C20B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004"/>
              <a:ext cx="15" cy="11"/>
            </a:xfrm>
            <a:custGeom>
              <a:avLst/>
              <a:gdLst>
                <a:gd name="T0" fmla="*/ 0 w 6"/>
                <a:gd name="T1" fmla="*/ 22 h 4"/>
                <a:gd name="T2" fmla="*/ 50 w 6"/>
                <a:gd name="T3" fmla="*/ 83 h 4"/>
                <a:gd name="T4" fmla="*/ 20 w 6"/>
                <a:gd name="T5" fmla="*/ 0 h 4"/>
                <a:gd name="T6" fmla="*/ 33 w 6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6" y="2"/>
                    <a:pt x="5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5" name="Freeform 375">
              <a:extLst>
                <a:ext uri="{FF2B5EF4-FFF2-40B4-BE49-F238E27FC236}">
                  <a16:creationId xmlns:a16="http://schemas.microsoft.com/office/drawing/2014/main" id="{6B436691-C68B-4313-B416-592ED268B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985"/>
              <a:ext cx="35" cy="24"/>
            </a:xfrm>
            <a:custGeom>
              <a:avLst/>
              <a:gdLst>
                <a:gd name="T0" fmla="*/ 63 w 14"/>
                <a:gd name="T1" fmla="*/ 21 h 9"/>
                <a:gd name="T2" fmla="*/ 83 w 14"/>
                <a:gd name="T3" fmla="*/ 0 h 9"/>
                <a:gd name="T4" fmla="*/ 83 w 14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4" y="1"/>
                  </a:moveTo>
                  <a:cubicBezTo>
                    <a:pt x="0" y="9"/>
                    <a:pt x="14" y="2"/>
                    <a:pt x="5" y="0"/>
                  </a:cubicBezTo>
                  <a:cubicBezTo>
                    <a:pt x="4" y="2"/>
                    <a:pt x="5" y="2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6" name="Freeform 376">
              <a:extLst>
                <a:ext uri="{FF2B5EF4-FFF2-40B4-BE49-F238E27FC236}">
                  <a16:creationId xmlns:a16="http://schemas.microsoft.com/office/drawing/2014/main" id="{9E8763AF-55AF-4B60-ADB5-F13D9DAF2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96"/>
              <a:ext cx="27" cy="32"/>
            </a:xfrm>
            <a:custGeom>
              <a:avLst/>
              <a:gdLst>
                <a:gd name="T0" fmla="*/ 91 w 11"/>
                <a:gd name="T1" fmla="*/ 35 h 12"/>
                <a:gd name="T2" fmla="*/ 133 w 11"/>
                <a:gd name="T3" fmla="*/ 115 h 12"/>
                <a:gd name="T4" fmla="*/ 7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6" y="2"/>
                  </a:moveTo>
                  <a:cubicBezTo>
                    <a:pt x="0" y="6"/>
                    <a:pt x="7" y="12"/>
                    <a:pt x="9" y="6"/>
                  </a:cubicBezTo>
                  <a:cubicBezTo>
                    <a:pt x="11" y="2"/>
                    <a:pt x="7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7" name="Freeform 377">
              <a:extLst>
                <a:ext uri="{FF2B5EF4-FFF2-40B4-BE49-F238E27FC236}">
                  <a16:creationId xmlns:a16="http://schemas.microsoft.com/office/drawing/2014/main" id="{ABDF7B4C-E1D1-4A96-8B0D-0E9788461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857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95 w 6"/>
                <a:gd name="T3" fmla="*/ 60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7"/>
                    <a:pt x="6" y="7"/>
                    <a:pt x="6" y="3"/>
                  </a:cubicBezTo>
                  <a:cubicBezTo>
                    <a:pt x="6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8" name="Freeform 378">
              <a:extLst>
                <a:ext uri="{FF2B5EF4-FFF2-40B4-BE49-F238E27FC236}">
                  <a16:creationId xmlns:a16="http://schemas.microsoft.com/office/drawing/2014/main" id="{B8F110FB-571F-44C8-AB9A-8EB90D981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865"/>
              <a:ext cx="23" cy="32"/>
            </a:xfrm>
            <a:custGeom>
              <a:avLst/>
              <a:gdLst>
                <a:gd name="T0" fmla="*/ 20 w 9"/>
                <a:gd name="T1" fmla="*/ 56 h 12"/>
                <a:gd name="T2" fmla="*/ 118 w 9"/>
                <a:gd name="T3" fmla="*/ 136 h 12"/>
                <a:gd name="T4" fmla="*/ 51 w 9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1" y="3"/>
                  </a:moveTo>
                  <a:cubicBezTo>
                    <a:pt x="0" y="7"/>
                    <a:pt x="4" y="12"/>
                    <a:pt x="7" y="7"/>
                  </a:cubicBezTo>
                  <a:cubicBezTo>
                    <a:pt x="9" y="3"/>
                    <a:pt x="6" y="0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9" name="Freeform 379">
              <a:extLst>
                <a:ext uri="{FF2B5EF4-FFF2-40B4-BE49-F238E27FC236}">
                  <a16:creationId xmlns:a16="http://schemas.microsoft.com/office/drawing/2014/main" id="{E0D163F2-404C-4825-AE47-C7BC12D8E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764"/>
              <a:ext cx="28" cy="29"/>
            </a:xfrm>
            <a:custGeom>
              <a:avLst/>
              <a:gdLst>
                <a:gd name="T0" fmla="*/ 64 w 11"/>
                <a:gd name="T1" fmla="*/ 21 h 11"/>
                <a:gd name="T2" fmla="*/ 150 w 11"/>
                <a:gd name="T3" fmla="*/ 90 h 11"/>
                <a:gd name="T4" fmla="*/ 84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4" y="1"/>
                  </a:moveTo>
                  <a:cubicBezTo>
                    <a:pt x="0" y="6"/>
                    <a:pt x="7" y="11"/>
                    <a:pt x="9" y="5"/>
                  </a:cubicBezTo>
                  <a:cubicBezTo>
                    <a:pt x="11" y="1"/>
                    <a:pt x="7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0" name="Freeform 380">
              <a:extLst>
                <a:ext uri="{FF2B5EF4-FFF2-40B4-BE49-F238E27FC236}">
                  <a16:creationId xmlns:a16="http://schemas.microsoft.com/office/drawing/2014/main" id="{CB7C0CBC-9140-4974-8AD8-CD08590A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729"/>
              <a:ext cx="25" cy="22"/>
            </a:xfrm>
            <a:custGeom>
              <a:avLst/>
              <a:gdLst>
                <a:gd name="T0" fmla="*/ 63 w 10"/>
                <a:gd name="T1" fmla="*/ 22 h 8"/>
                <a:gd name="T2" fmla="*/ 113 w 10"/>
                <a:gd name="T3" fmla="*/ 129 h 8"/>
                <a:gd name="T4" fmla="*/ 63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1"/>
                  </a:moveTo>
                  <a:cubicBezTo>
                    <a:pt x="0" y="3"/>
                    <a:pt x="4" y="8"/>
                    <a:pt x="7" y="6"/>
                  </a:cubicBezTo>
                  <a:cubicBezTo>
                    <a:pt x="10" y="3"/>
                    <a:pt x="7" y="0"/>
                    <a:pt x="4" y="1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1" name="Freeform 381">
              <a:extLst>
                <a:ext uri="{FF2B5EF4-FFF2-40B4-BE49-F238E27FC236}">
                  <a16:creationId xmlns:a16="http://schemas.microsoft.com/office/drawing/2014/main" id="{713CF4B2-6468-4D6B-95A7-A1CFE715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681"/>
              <a:ext cx="8" cy="14"/>
            </a:xfrm>
            <a:custGeom>
              <a:avLst/>
              <a:gdLst>
                <a:gd name="T0" fmla="*/ 21 w 3"/>
                <a:gd name="T1" fmla="*/ 62 h 5"/>
                <a:gd name="T2" fmla="*/ 56 w 3"/>
                <a:gd name="T3" fmla="*/ 48 h 5"/>
                <a:gd name="T4" fmla="*/ 21 w 3"/>
                <a:gd name="T5" fmla="*/ 0 h 5"/>
                <a:gd name="T6" fmla="*/ 35 w 3"/>
                <a:gd name="T7" fmla="*/ 10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2"/>
                    <a:pt x="0" y="3"/>
                    <a:pt x="2" y="5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2" name="Freeform 382">
              <a:extLst>
                <a:ext uri="{FF2B5EF4-FFF2-40B4-BE49-F238E27FC236}">
                  <a16:creationId xmlns:a16="http://schemas.microsoft.com/office/drawing/2014/main" id="{E4B205F5-38AB-4262-A6CE-B165A21A8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761"/>
              <a:ext cx="15" cy="24"/>
            </a:xfrm>
            <a:custGeom>
              <a:avLst/>
              <a:gdLst>
                <a:gd name="T0" fmla="*/ 0 w 6"/>
                <a:gd name="T1" fmla="*/ 56 h 9"/>
                <a:gd name="T2" fmla="*/ 83 w 6"/>
                <a:gd name="T3" fmla="*/ 56 h 9"/>
                <a:gd name="T4" fmla="*/ 0 w 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0" y="8"/>
                    <a:pt x="6" y="9"/>
                    <a:pt x="5" y="3"/>
                  </a:cubicBezTo>
                  <a:cubicBezTo>
                    <a:pt x="5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3" name="Oval 383">
              <a:extLst>
                <a:ext uri="{FF2B5EF4-FFF2-40B4-BE49-F238E27FC236}">
                  <a16:creationId xmlns:a16="http://schemas.microsoft.com/office/drawing/2014/main" id="{3E65AA80-D073-4A39-8DB5-738FE9087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207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4" name="Oval 384">
              <a:extLst>
                <a:ext uri="{FF2B5EF4-FFF2-40B4-BE49-F238E27FC236}">
                  <a16:creationId xmlns:a16="http://schemas.microsoft.com/office/drawing/2014/main" id="{AE63E67D-0293-45B0-B578-F84EDDB37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" y="208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5" name="Oval 385">
              <a:extLst>
                <a:ext uri="{FF2B5EF4-FFF2-40B4-BE49-F238E27FC236}">
                  <a16:creationId xmlns:a16="http://schemas.microsoft.com/office/drawing/2014/main" id="{09D29C30-2DEF-4EA6-A876-E2D1ABA90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2087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6" name="Oval 386">
              <a:extLst>
                <a:ext uri="{FF2B5EF4-FFF2-40B4-BE49-F238E27FC236}">
                  <a16:creationId xmlns:a16="http://schemas.microsoft.com/office/drawing/2014/main" id="{BBF829CF-921D-43A6-83C6-0E162FC39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20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7" name="Oval 387">
              <a:extLst>
                <a:ext uri="{FF2B5EF4-FFF2-40B4-BE49-F238E27FC236}">
                  <a16:creationId xmlns:a16="http://schemas.microsoft.com/office/drawing/2014/main" id="{8E7F1AD3-5704-4D34-BDFE-D60384C66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2049"/>
              <a:ext cx="17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8" name="Oval 388">
              <a:extLst>
                <a:ext uri="{FF2B5EF4-FFF2-40B4-BE49-F238E27FC236}">
                  <a16:creationId xmlns:a16="http://schemas.microsoft.com/office/drawing/2014/main" id="{15538B57-70FC-41E4-92A0-341F9336F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205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9" name="Oval 389">
              <a:extLst>
                <a:ext uri="{FF2B5EF4-FFF2-40B4-BE49-F238E27FC236}">
                  <a16:creationId xmlns:a16="http://schemas.microsoft.com/office/drawing/2014/main" id="{8286C2A0-48EA-4F52-A108-7194A8C01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148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0" name="Oval 390">
              <a:extLst>
                <a:ext uri="{FF2B5EF4-FFF2-40B4-BE49-F238E27FC236}">
                  <a16:creationId xmlns:a16="http://schemas.microsoft.com/office/drawing/2014/main" id="{CB77EFB6-3BF8-4582-9D2E-A9596AA0D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15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1" name="Oval 391">
              <a:extLst>
                <a:ext uri="{FF2B5EF4-FFF2-40B4-BE49-F238E27FC236}">
                  <a16:creationId xmlns:a16="http://schemas.microsoft.com/office/drawing/2014/main" id="{86360BC7-72C3-4292-90CC-41C23945A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809"/>
              <a:ext cx="21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2" name="Oval 392">
              <a:extLst>
                <a:ext uri="{FF2B5EF4-FFF2-40B4-BE49-F238E27FC236}">
                  <a16:creationId xmlns:a16="http://schemas.microsoft.com/office/drawing/2014/main" id="{64D2589A-96FD-42FF-9DF2-295DEF7A6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8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3" name="Oval 393">
              <a:extLst>
                <a:ext uri="{FF2B5EF4-FFF2-40B4-BE49-F238E27FC236}">
                  <a16:creationId xmlns:a16="http://schemas.microsoft.com/office/drawing/2014/main" id="{4C05AE02-E833-4618-BC92-ACF3D2BB5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084"/>
              <a:ext cx="18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4" name="Oval 394">
              <a:extLst>
                <a:ext uri="{FF2B5EF4-FFF2-40B4-BE49-F238E27FC236}">
                  <a16:creationId xmlns:a16="http://schemas.microsoft.com/office/drawing/2014/main" id="{5E722867-D7C1-45B2-8631-3FBB0041B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0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5" name="Oval 395">
              <a:extLst>
                <a:ext uri="{FF2B5EF4-FFF2-40B4-BE49-F238E27FC236}">
                  <a16:creationId xmlns:a16="http://schemas.microsoft.com/office/drawing/2014/main" id="{C37D0D27-611D-4917-8E91-6E43D6CB9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1948"/>
              <a:ext cx="18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6" name="Oval 396">
              <a:extLst>
                <a:ext uri="{FF2B5EF4-FFF2-40B4-BE49-F238E27FC236}">
                  <a16:creationId xmlns:a16="http://schemas.microsoft.com/office/drawing/2014/main" id="{960B4F28-EBE6-47A0-8F75-8875BAD5B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95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7" name="Oval 397">
              <a:extLst>
                <a:ext uri="{FF2B5EF4-FFF2-40B4-BE49-F238E27FC236}">
                  <a16:creationId xmlns:a16="http://schemas.microsoft.com/office/drawing/2014/main" id="{1E5B7B70-A08A-478E-B999-495CDE545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084"/>
              <a:ext cx="18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8" name="Oval 398">
              <a:extLst>
                <a:ext uri="{FF2B5EF4-FFF2-40B4-BE49-F238E27FC236}">
                  <a16:creationId xmlns:a16="http://schemas.microsoft.com/office/drawing/2014/main" id="{5AF07B22-151A-4EAB-9D03-C02026351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20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9" name="Oval 399">
              <a:extLst>
                <a:ext uri="{FF2B5EF4-FFF2-40B4-BE49-F238E27FC236}">
                  <a16:creationId xmlns:a16="http://schemas.microsoft.com/office/drawing/2014/main" id="{BBA49F36-7F0A-47C3-A490-BB3DEB6B4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2041"/>
              <a:ext cx="21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0" name="Oval 400">
              <a:extLst>
                <a:ext uri="{FF2B5EF4-FFF2-40B4-BE49-F238E27FC236}">
                  <a16:creationId xmlns:a16="http://schemas.microsoft.com/office/drawing/2014/main" id="{C98F7FE0-C2F1-4926-BFD0-7F84EBA5E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20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1" name="Oval 401">
              <a:extLst>
                <a:ext uri="{FF2B5EF4-FFF2-40B4-BE49-F238E27FC236}">
                  <a16:creationId xmlns:a16="http://schemas.microsoft.com/office/drawing/2014/main" id="{7BC96AC8-F80B-478B-824E-56F45000F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2007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2" name="Oval 402">
              <a:extLst>
                <a:ext uri="{FF2B5EF4-FFF2-40B4-BE49-F238E27FC236}">
                  <a16:creationId xmlns:a16="http://schemas.microsoft.com/office/drawing/2014/main" id="{2B9BDD74-8A85-486E-8998-26932E7AE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201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3" name="Oval 403">
              <a:extLst>
                <a:ext uri="{FF2B5EF4-FFF2-40B4-BE49-F238E27FC236}">
                  <a16:creationId xmlns:a16="http://schemas.microsoft.com/office/drawing/2014/main" id="{27FC04E8-34A9-46E9-BC60-6188B608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89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4" name="Oval 404">
              <a:extLst>
                <a:ext uri="{FF2B5EF4-FFF2-40B4-BE49-F238E27FC236}">
                  <a16:creationId xmlns:a16="http://schemas.microsoft.com/office/drawing/2014/main" id="{188FCF59-196F-4059-B126-84CA9865D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09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5" name="Oval 405">
              <a:extLst>
                <a:ext uri="{FF2B5EF4-FFF2-40B4-BE49-F238E27FC236}">
                  <a16:creationId xmlns:a16="http://schemas.microsoft.com/office/drawing/2014/main" id="{8B9B7B33-0D2F-4A13-A855-9C908AC03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100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6" name="Oval 406">
              <a:extLst>
                <a:ext uri="{FF2B5EF4-FFF2-40B4-BE49-F238E27FC236}">
                  <a16:creationId xmlns:a16="http://schemas.microsoft.com/office/drawing/2014/main" id="{47158FDA-42BF-45AE-8901-03C9AAACB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10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7" name="Oval 407">
              <a:extLst>
                <a:ext uri="{FF2B5EF4-FFF2-40B4-BE49-F238E27FC236}">
                  <a16:creationId xmlns:a16="http://schemas.microsoft.com/office/drawing/2014/main" id="{6C184C13-54BA-457C-B44C-2190ACBB2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" y="204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8" name="Oval 408">
              <a:extLst>
                <a:ext uri="{FF2B5EF4-FFF2-40B4-BE49-F238E27FC236}">
                  <a16:creationId xmlns:a16="http://schemas.microsoft.com/office/drawing/2014/main" id="{5CAD608C-3440-419D-B596-AFF9E2608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" y="2052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9" name="Oval 409">
              <a:extLst>
                <a:ext uri="{FF2B5EF4-FFF2-40B4-BE49-F238E27FC236}">
                  <a16:creationId xmlns:a16="http://schemas.microsoft.com/office/drawing/2014/main" id="{6B254BAB-56C0-41EC-AE2A-5E7E43EC3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208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0" name="Oval 410">
              <a:extLst>
                <a:ext uri="{FF2B5EF4-FFF2-40B4-BE49-F238E27FC236}">
                  <a16:creationId xmlns:a16="http://schemas.microsoft.com/office/drawing/2014/main" id="{45771E42-5CA9-4B61-B4D6-5A4F0AC36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2092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1" name="Oval 411">
              <a:extLst>
                <a:ext uri="{FF2B5EF4-FFF2-40B4-BE49-F238E27FC236}">
                  <a16:creationId xmlns:a16="http://schemas.microsoft.com/office/drawing/2014/main" id="{277AE870-5C55-45EB-A48B-7F5F63B07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988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2" name="Oval 412">
              <a:extLst>
                <a:ext uri="{FF2B5EF4-FFF2-40B4-BE49-F238E27FC236}">
                  <a16:creationId xmlns:a16="http://schemas.microsoft.com/office/drawing/2014/main" id="{36B6DDF3-0C68-4D64-80A6-1FB55B00B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1993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3" name="Oval 413">
              <a:extLst>
                <a:ext uri="{FF2B5EF4-FFF2-40B4-BE49-F238E27FC236}">
                  <a16:creationId xmlns:a16="http://schemas.microsoft.com/office/drawing/2014/main" id="{F3BBA140-0652-44A6-A7C9-C03B26BC6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079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4" name="Oval 414">
              <a:extLst>
                <a:ext uri="{FF2B5EF4-FFF2-40B4-BE49-F238E27FC236}">
                  <a16:creationId xmlns:a16="http://schemas.microsoft.com/office/drawing/2014/main" id="{740F4EDC-18CD-4936-8984-D5042EE16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2084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5" name="Oval 415">
              <a:extLst>
                <a:ext uri="{FF2B5EF4-FFF2-40B4-BE49-F238E27FC236}">
                  <a16:creationId xmlns:a16="http://schemas.microsoft.com/office/drawing/2014/main" id="{17D3D9A6-9FC9-4620-B564-0896DB317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" y="1913"/>
              <a:ext cx="12" cy="1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6" name="Oval 416">
              <a:extLst>
                <a:ext uri="{FF2B5EF4-FFF2-40B4-BE49-F238E27FC236}">
                  <a16:creationId xmlns:a16="http://schemas.microsoft.com/office/drawing/2014/main" id="{518D7989-F2BC-49F2-9C2F-974A9EBAC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" y="1916"/>
              <a:ext cx="3" cy="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7" name="Oval 417">
              <a:extLst>
                <a:ext uri="{FF2B5EF4-FFF2-40B4-BE49-F238E27FC236}">
                  <a16:creationId xmlns:a16="http://schemas.microsoft.com/office/drawing/2014/main" id="{767F458B-9406-4109-B913-CC40B88A4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2105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8" name="Oval 418">
              <a:extLst>
                <a:ext uri="{FF2B5EF4-FFF2-40B4-BE49-F238E27FC236}">
                  <a16:creationId xmlns:a16="http://schemas.microsoft.com/office/drawing/2014/main" id="{7385B006-834A-4218-8BB7-70038684E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2111"/>
              <a:ext cx="7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9" name="Oval 419">
              <a:extLst>
                <a:ext uri="{FF2B5EF4-FFF2-40B4-BE49-F238E27FC236}">
                  <a16:creationId xmlns:a16="http://schemas.microsoft.com/office/drawing/2014/main" id="{676ADF82-C518-4D53-90D3-D27F7527A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959"/>
              <a:ext cx="26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0" name="Oval 420">
              <a:extLst>
                <a:ext uri="{FF2B5EF4-FFF2-40B4-BE49-F238E27FC236}">
                  <a16:creationId xmlns:a16="http://schemas.microsoft.com/office/drawing/2014/main" id="{CFE2F079-302C-4554-8264-CF4430E2C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" y="1967"/>
              <a:ext cx="7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1" name="Oval 421">
              <a:extLst>
                <a:ext uri="{FF2B5EF4-FFF2-40B4-BE49-F238E27FC236}">
                  <a16:creationId xmlns:a16="http://schemas.microsoft.com/office/drawing/2014/main" id="{3CD45186-2259-4148-89D9-C3C74B636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2028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2" name="Oval 422">
              <a:extLst>
                <a:ext uri="{FF2B5EF4-FFF2-40B4-BE49-F238E27FC236}">
                  <a16:creationId xmlns:a16="http://schemas.microsoft.com/office/drawing/2014/main" id="{F476E304-00C0-4992-AC25-0908DFA30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03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3" name="Oval 423">
              <a:extLst>
                <a:ext uri="{FF2B5EF4-FFF2-40B4-BE49-F238E27FC236}">
                  <a16:creationId xmlns:a16="http://schemas.microsoft.com/office/drawing/2014/main" id="{A1E95EEA-1E87-42BA-B479-61F7AB56B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2095"/>
              <a:ext cx="26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4" name="Oval 424">
              <a:extLst>
                <a:ext uri="{FF2B5EF4-FFF2-40B4-BE49-F238E27FC236}">
                  <a16:creationId xmlns:a16="http://schemas.microsoft.com/office/drawing/2014/main" id="{B56111F8-F807-45A0-80F5-9C63DDF90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" y="2103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5" name="Oval 425">
              <a:extLst>
                <a:ext uri="{FF2B5EF4-FFF2-40B4-BE49-F238E27FC236}">
                  <a16:creationId xmlns:a16="http://schemas.microsoft.com/office/drawing/2014/main" id="{926B30D0-5155-4965-AE2D-611CE0CC1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2111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6" name="Oval 426">
              <a:extLst>
                <a:ext uri="{FF2B5EF4-FFF2-40B4-BE49-F238E27FC236}">
                  <a16:creationId xmlns:a16="http://schemas.microsoft.com/office/drawing/2014/main" id="{A664FC5B-DA0F-4FA9-A58A-A7D686D2C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211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7" name="Oval 427">
              <a:extLst>
                <a:ext uri="{FF2B5EF4-FFF2-40B4-BE49-F238E27FC236}">
                  <a16:creationId xmlns:a16="http://schemas.microsoft.com/office/drawing/2014/main" id="{8D6E17EF-E993-4ECD-9D1E-3E53FFA08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225"/>
              <a:ext cx="20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8" name="Oval 428">
              <a:extLst>
                <a:ext uri="{FF2B5EF4-FFF2-40B4-BE49-F238E27FC236}">
                  <a16:creationId xmlns:a16="http://schemas.microsoft.com/office/drawing/2014/main" id="{1C719330-FE40-4144-9C6D-309ACAC12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23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9" name="Oval 429">
              <a:extLst>
                <a:ext uri="{FF2B5EF4-FFF2-40B4-BE49-F238E27FC236}">
                  <a16:creationId xmlns:a16="http://schemas.microsoft.com/office/drawing/2014/main" id="{0FFDCF90-6AC9-4172-97DD-0DEE716F1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161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0" name="Oval 430">
              <a:extLst>
                <a:ext uri="{FF2B5EF4-FFF2-40B4-BE49-F238E27FC236}">
                  <a16:creationId xmlns:a16="http://schemas.microsoft.com/office/drawing/2014/main" id="{5BF50FD5-3FB7-46DD-BD22-E7FA3F36B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216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1" name="Oval 431">
              <a:extLst>
                <a:ext uri="{FF2B5EF4-FFF2-40B4-BE49-F238E27FC236}">
                  <a16:creationId xmlns:a16="http://schemas.microsoft.com/office/drawing/2014/main" id="{38BC4014-C1FB-46B4-8A8A-32A6B8F5B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212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2" name="Oval 432">
              <a:extLst>
                <a:ext uri="{FF2B5EF4-FFF2-40B4-BE49-F238E27FC236}">
                  <a16:creationId xmlns:a16="http://schemas.microsoft.com/office/drawing/2014/main" id="{257CD8D8-94B5-44AE-938B-DDD9AFCFE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2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3" name="Oval 433">
              <a:extLst>
                <a:ext uri="{FF2B5EF4-FFF2-40B4-BE49-F238E27FC236}">
                  <a16:creationId xmlns:a16="http://schemas.microsoft.com/office/drawing/2014/main" id="{0DE45B54-794B-44D0-95CE-92FA30BE1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218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4" name="Oval 434">
              <a:extLst>
                <a:ext uri="{FF2B5EF4-FFF2-40B4-BE49-F238E27FC236}">
                  <a16:creationId xmlns:a16="http://schemas.microsoft.com/office/drawing/2014/main" id="{25B4A41C-4820-43EF-9F66-6A29B5A32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21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5" name="Oval 435">
              <a:extLst>
                <a:ext uri="{FF2B5EF4-FFF2-40B4-BE49-F238E27FC236}">
                  <a16:creationId xmlns:a16="http://schemas.microsoft.com/office/drawing/2014/main" id="{B6AEE791-DBD2-4B10-AE73-3C6D68F32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2209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6" name="Oval 436">
              <a:extLst>
                <a:ext uri="{FF2B5EF4-FFF2-40B4-BE49-F238E27FC236}">
                  <a16:creationId xmlns:a16="http://schemas.microsoft.com/office/drawing/2014/main" id="{81A59CCC-3EDC-4775-9A5E-1C151564C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221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7" name="Oval 437">
              <a:extLst>
                <a:ext uri="{FF2B5EF4-FFF2-40B4-BE49-F238E27FC236}">
                  <a16:creationId xmlns:a16="http://schemas.microsoft.com/office/drawing/2014/main" id="{8BE92595-BE59-42FF-BAA2-377C3E9A3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2180"/>
              <a:ext cx="18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8" name="Oval 438">
              <a:extLst>
                <a:ext uri="{FF2B5EF4-FFF2-40B4-BE49-F238E27FC236}">
                  <a16:creationId xmlns:a16="http://schemas.microsoft.com/office/drawing/2014/main" id="{2D63945F-1DE8-4852-9644-26F9D173B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18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9" name="Oval 439">
              <a:extLst>
                <a:ext uri="{FF2B5EF4-FFF2-40B4-BE49-F238E27FC236}">
                  <a16:creationId xmlns:a16="http://schemas.microsoft.com/office/drawing/2014/main" id="{8CECDFCA-506D-4C2F-9D35-93F65F185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852"/>
              <a:ext cx="15" cy="1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0" name="Oval 440">
              <a:extLst>
                <a:ext uri="{FF2B5EF4-FFF2-40B4-BE49-F238E27FC236}">
                  <a16:creationId xmlns:a16="http://schemas.microsoft.com/office/drawing/2014/main" id="{5D3E6263-4D72-4220-87AA-B94A51408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" y="185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1" name="Oval 441">
              <a:extLst>
                <a:ext uri="{FF2B5EF4-FFF2-40B4-BE49-F238E27FC236}">
                  <a16:creationId xmlns:a16="http://schemas.microsoft.com/office/drawing/2014/main" id="{E375F86B-02EB-4B65-BCAF-CF82EA6C7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98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2" name="Oval 442">
              <a:extLst>
                <a:ext uri="{FF2B5EF4-FFF2-40B4-BE49-F238E27FC236}">
                  <a16:creationId xmlns:a16="http://schemas.microsoft.com/office/drawing/2014/main" id="{270D1C64-C889-46F9-8C15-0D0B23016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198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3" name="Oval 443">
              <a:extLst>
                <a:ext uri="{FF2B5EF4-FFF2-40B4-BE49-F238E27FC236}">
                  <a16:creationId xmlns:a16="http://schemas.microsoft.com/office/drawing/2014/main" id="{BA4E1498-2D56-4C80-B812-869078B8A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047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4" name="Oval 444">
              <a:extLst>
                <a:ext uri="{FF2B5EF4-FFF2-40B4-BE49-F238E27FC236}">
                  <a16:creationId xmlns:a16="http://schemas.microsoft.com/office/drawing/2014/main" id="{A3ABDE3D-D21F-4751-83BF-111456786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205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5" name="Oval 445">
              <a:extLst>
                <a:ext uri="{FF2B5EF4-FFF2-40B4-BE49-F238E27FC236}">
                  <a16:creationId xmlns:a16="http://schemas.microsoft.com/office/drawing/2014/main" id="{9B2CFB14-51E6-4533-866C-CD1BF22F1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2129"/>
              <a:ext cx="17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6" name="Oval 446">
              <a:extLst>
                <a:ext uri="{FF2B5EF4-FFF2-40B4-BE49-F238E27FC236}">
                  <a16:creationId xmlns:a16="http://schemas.microsoft.com/office/drawing/2014/main" id="{4A2539DA-B04E-41D0-B382-1B3DC9B89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213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7" name="Oval 447">
              <a:extLst>
                <a:ext uri="{FF2B5EF4-FFF2-40B4-BE49-F238E27FC236}">
                  <a16:creationId xmlns:a16="http://schemas.microsoft.com/office/drawing/2014/main" id="{BC1C8000-DFE7-4D3A-B32F-A9A8315EA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129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8" name="Oval 448">
              <a:extLst>
                <a:ext uri="{FF2B5EF4-FFF2-40B4-BE49-F238E27FC236}">
                  <a16:creationId xmlns:a16="http://schemas.microsoft.com/office/drawing/2014/main" id="{24532A7D-25EB-44A1-8366-B87B07577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213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9" name="Oval 449">
              <a:extLst>
                <a:ext uri="{FF2B5EF4-FFF2-40B4-BE49-F238E27FC236}">
                  <a16:creationId xmlns:a16="http://schemas.microsoft.com/office/drawing/2014/main" id="{B32B7817-BCE9-47EF-8A9E-584923EB7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183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0" name="Oval 450">
              <a:extLst>
                <a:ext uri="{FF2B5EF4-FFF2-40B4-BE49-F238E27FC236}">
                  <a16:creationId xmlns:a16="http://schemas.microsoft.com/office/drawing/2014/main" id="{836FB7A1-9732-4D8C-B149-EEE4B9284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21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1" name="Oval 451">
              <a:extLst>
                <a:ext uri="{FF2B5EF4-FFF2-40B4-BE49-F238E27FC236}">
                  <a16:creationId xmlns:a16="http://schemas.microsoft.com/office/drawing/2014/main" id="{0FC95046-16DA-48B9-BD09-05FFBC0CD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2193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2" name="Oval 452">
              <a:extLst>
                <a:ext uri="{FF2B5EF4-FFF2-40B4-BE49-F238E27FC236}">
                  <a16:creationId xmlns:a16="http://schemas.microsoft.com/office/drawing/2014/main" id="{094744AD-652A-4928-A711-F9DB25F2B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2201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3" name="Oval 453">
              <a:extLst>
                <a:ext uri="{FF2B5EF4-FFF2-40B4-BE49-F238E27FC236}">
                  <a16:creationId xmlns:a16="http://schemas.microsoft.com/office/drawing/2014/main" id="{B3970770-7D57-43E0-B7C5-B770C68A9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80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4" name="Oval 454">
              <a:extLst>
                <a:ext uri="{FF2B5EF4-FFF2-40B4-BE49-F238E27FC236}">
                  <a16:creationId xmlns:a16="http://schemas.microsoft.com/office/drawing/2014/main" id="{01A8442F-B9A8-40F5-8F7F-1D1425653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185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5" name="Oval 455">
              <a:extLst>
                <a:ext uri="{FF2B5EF4-FFF2-40B4-BE49-F238E27FC236}">
                  <a16:creationId xmlns:a16="http://schemas.microsoft.com/office/drawing/2014/main" id="{88A3F8EB-128E-4E51-9A50-C706D0EEA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22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6" name="Oval 456">
              <a:extLst>
                <a:ext uri="{FF2B5EF4-FFF2-40B4-BE49-F238E27FC236}">
                  <a16:creationId xmlns:a16="http://schemas.microsoft.com/office/drawing/2014/main" id="{F58800BD-6D66-44BE-ADD7-134E516CF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22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7" name="Oval 457">
              <a:extLst>
                <a:ext uri="{FF2B5EF4-FFF2-40B4-BE49-F238E27FC236}">
                  <a16:creationId xmlns:a16="http://schemas.microsoft.com/office/drawing/2014/main" id="{BA946FC3-9504-4F50-ADF3-B84DA75FC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2124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8" name="Oval 458">
              <a:extLst>
                <a:ext uri="{FF2B5EF4-FFF2-40B4-BE49-F238E27FC236}">
                  <a16:creationId xmlns:a16="http://schemas.microsoft.com/office/drawing/2014/main" id="{9E7E2749-BC11-4E2D-9EE2-95B05F941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212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9" name="Oval 459">
              <a:extLst>
                <a:ext uri="{FF2B5EF4-FFF2-40B4-BE49-F238E27FC236}">
                  <a16:creationId xmlns:a16="http://schemas.microsoft.com/office/drawing/2014/main" id="{A3A2C78F-CCBB-4C73-83AA-10DB0A835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012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40" name="Oval 460">
              <a:extLst>
                <a:ext uri="{FF2B5EF4-FFF2-40B4-BE49-F238E27FC236}">
                  <a16:creationId xmlns:a16="http://schemas.microsoft.com/office/drawing/2014/main" id="{A1311831-A291-48B0-904B-4FBA43FD3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0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41" name="Oval 461">
              <a:extLst>
                <a:ext uri="{FF2B5EF4-FFF2-40B4-BE49-F238E27FC236}">
                  <a16:creationId xmlns:a16="http://schemas.microsoft.com/office/drawing/2014/main" id="{0E45E60B-F113-4877-8957-A7BE61E53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129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42" name="Oval 462">
              <a:extLst>
                <a:ext uri="{FF2B5EF4-FFF2-40B4-BE49-F238E27FC236}">
                  <a16:creationId xmlns:a16="http://schemas.microsoft.com/office/drawing/2014/main" id="{014052E2-304D-475F-B06F-363A6DB8C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13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43" name="Freeform 463">
              <a:extLst>
                <a:ext uri="{FF2B5EF4-FFF2-40B4-BE49-F238E27FC236}">
                  <a16:creationId xmlns:a16="http://schemas.microsoft.com/office/drawing/2014/main" id="{FFFC899C-E3DE-43BC-9F42-F4E624347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660"/>
              <a:ext cx="277" cy="352"/>
            </a:xfrm>
            <a:custGeom>
              <a:avLst/>
              <a:gdLst>
                <a:gd name="T0" fmla="*/ 230 w 111"/>
                <a:gd name="T1" fmla="*/ 2219 h 132"/>
                <a:gd name="T2" fmla="*/ 250 w 111"/>
                <a:gd name="T3" fmla="*/ 1024 h 132"/>
                <a:gd name="T4" fmla="*/ 1432 w 111"/>
                <a:gd name="T5" fmla="*/ 227 h 132"/>
                <a:gd name="T6" fmla="*/ 1724 w 111"/>
                <a:gd name="T7" fmla="*/ 363 h 132"/>
                <a:gd name="T8" fmla="*/ 1278 w 111"/>
                <a:gd name="T9" fmla="*/ 136 h 132"/>
                <a:gd name="T10" fmla="*/ 62 w 111"/>
                <a:gd name="T11" fmla="*/ 947 h 132"/>
                <a:gd name="T12" fmla="*/ 200 w 111"/>
                <a:gd name="T13" fmla="*/ 2253 h 132"/>
                <a:gd name="T14" fmla="*/ 230 w 111"/>
                <a:gd name="T15" fmla="*/ 2219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32">
                  <a:moveTo>
                    <a:pt x="15" y="117"/>
                  </a:moveTo>
                  <a:cubicBezTo>
                    <a:pt x="7" y="98"/>
                    <a:pt x="13" y="72"/>
                    <a:pt x="16" y="54"/>
                  </a:cubicBezTo>
                  <a:cubicBezTo>
                    <a:pt x="25" y="13"/>
                    <a:pt x="58" y="6"/>
                    <a:pt x="92" y="12"/>
                  </a:cubicBezTo>
                  <a:cubicBezTo>
                    <a:pt x="97" y="13"/>
                    <a:pt x="106" y="18"/>
                    <a:pt x="111" y="19"/>
                  </a:cubicBezTo>
                  <a:cubicBezTo>
                    <a:pt x="103" y="13"/>
                    <a:pt x="93" y="9"/>
                    <a:pt x="82" y="7"/>
                  </a:cubicBezTo>
                  <a:cubicBezTo>
                    <a:pt x="47" y="0"/>
                    <a:pt x="12" y="10"/>
                    <a:pt x="4" y="50"/>
                  </a:cubicBezTo>
                  <a:cubicBezTo>
                    <a:pt x="0" y="73"/>
                    <a:pt x="3" y="99"/>
                    <a:pt x="13" y="119"/>
                  </a:cubicBezTo>
                  <a:cubicBezTo>
                    <a:pt x="20" y="132"/>
                    <a:pt x="20" y="131"/>
                    <a:pt x="15" y="117"/>
                  </a:cubicBezTo>
                  <a:close/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4" name="Freeform 464">
              <a:extLst>
                <a:ext uri="{FF2B5EF4-FFF2-40B4-BE49-F238E27FC236}">
                  <a16:creationId xmlns:a16="http://schemas.microsoft.com/office/drawing/2014/main" id="{BC121A2C-1520-4E70-B836-BFC981934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660"/>
              <a:ext cx="195" cy="133"/>
            </a:xfrm>
            <a:custGeom>
              <a:avLst/>
              <a:gdLst>
                <a:gd name="T0" fmla="*/ 1220 w 78"/>
                <a:gd name="T1" fmla="*/ 136 h 50"/>
                <a:gd name="T2" fmla="*/ 0 w 78"/>
                <a:gd name="T3" fmla="*/ 942 h 50"/>
                <a:gd name="T4" fmla="*/ 1220 w 78"/>
                <a:gd name="T5" fmla="*/ 13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50">
                  <a:moveTo>
                    <a:pt x="78" y="7"/>
                  </a:moveTo>
                  <a:cubicBezTo>
                    <a:pt x="43" y="0"/>
                    <a:pt x="8" y="10"/>
                    <a:pt x="0" y="50"/>
                  </a:cubicBezTo>
                  <a:cubicBezTo>
                    <a:pt x="6" y="27"/>
                    <a:pt x="34" y="2"/>
                    <a:pt x="7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5" name="Freeform 465">
              <a:extLst>
                <a:ext uri="{FF2B5EF4-FFF2-40B4-BE49-F238E27FC236}">
                  <a16:creationId xmlns:a16="http://schemas.microsoft.com/office/drawing/2014/main" id="{49DAB7F4-EAF7-4E1A-80C3-7859991A6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649"/>
              <a:ext cx="386" cy="435"/>
            </a:xfrm>
            <a:custGeom>
              <a:avLst/>
              <a:gdLst>
                <a:gd name="T0" fmla="*/ 1451 w 154"/>
                <a:gd name="T1" fmla="*/ 136 h 163"/>
                <a:gd name="T2" fmla="*/ 145 w 154"/>
                <a:gd name="T3" fmla="*/ 1025 h 163"/>
                <a:gd name="T4" fmla="*/ 975 w 154"/>
                <a:gd name="T5" fmla="*/ 3042 h 163"/>
                <a:gd name="T6" fmla="*/ 2331 w 154"/>
                <a:gd name="T7" fmla="*/ 1639 h 163"/>
                <a:gd name="T8" fmla="*/ 1451 w 154"/>
                <a:gd name="T9" fmla="*/ 136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63">
                  <a:moveTo>
                    <a:pt x="92" y="7"/>
                  </a:moveTo>
                  <a:cubicBezTo>
                    <a:pt x="55" y="0"/>
                    <a:pt x="17" y="10"/>
                    <a:pt x="9" y="54"/>
                  </a:cubicBezTo>
                  <a:cubicBezTo>
                    <a:pt x="0" y="98"/>
                    <a:pt x="19" y="157"/>
                    <a:pt x="62" y="160"/>
                  </a:cubicBezTo>
                  <a:cubicBezTo>
                    <a:pt x="106" y="163"/>
                    <a:pt x="143" y="126"/>
                    <a:pt x="148" y="86"/>
                  </a:cubicBezTo>
                  <a:cubicBezTo>
                    <a:pt x="154" y="45"/>
                    <a:pt x="129" y="13"/>
                    <a:pt x="92" y="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6" name="Freeform 466">
              <a:extLst>
                <a:ext uri="{FF2B5EF4-FFF2-40B4-BE49-F238E27FC236}">
                  <a16:creationId xmlns:a16="http://schemas.microsoft.com/office/drawing/2014/main" id="{8F966B45-C02A-4FF1-BABD-6CEC7DA40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711"/>
              <a:ext cx="521" cy="602"/>
            </a:xfrm>
            <a:custGeom>
              <a:avLst/>
              <a:gdLst>
                <a:gd name="T0" fmla="*/ 3123 w 208"/>
                <a:gd name="T1" fmla="*/ 1249 h 226"/>
                <a:gd name="T2" fmla="*/ 2923 w 208"/>
                <a:gd name="T3" fmla="*/ 511 h 226"/>
                <a:gd name="T4" fmla="*/ 2577 w 208"/>
                <a:gd name="T5" fmla="*/ 93 h 226"/>
                <a:gd name="T6" fmla="*/ 2830 w 208"/>
                <a:gd name="T7" fmla="*/ 1193 h 226"/>
                <a:gd name="T8" fmla="*/ 1475 w 208"/>
                <a:gd name="T9" fmla="*/ 2589 h 226"/>
                <a:gd name="T10" fmla="*/ 646 w 208"/>
                <a:gd name="T11" fmla="*/ 589 h 226"/>
                <a:gd name="T12" fmla="*/ 879 w 208"/>
                <a:gd name="T13" fmla="*/ 0 h 226"/>
                <a:gd name="T14" fmla="*/ 333 w 208"/>
                <a:gd name="T15" fmla="*/ 567 h 226"/>
                <a:gd name="T16" fmla="*/ 158 w 208"/>
                <a:gd name="T17" fmla="*/ 1718 h 226"/>
                <a:gd name="T18" fmla="*/ 1350 w 208"/>
                <a:gd name="T19" fmla="*/ 3953 h 226"/>
                <a:gd name="T20" fmla="*/ 3219 w 208"/>
                <a:gd name="T21" fmla="*/ 2248 h 226"/>
                <a:gd name="T22" fmla="*/ 3123 w 208"/>
                <a:gd name="T23" fmla="*/ 1249 h 2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8" h="226">
                  <a:moveTo>
                    <a:pt x="199" y="66"/>
                  </a:moveTo>
                  <a:cubicBezTo>
                    <a:pt x="192" y="50"/>
                    <a:pt x="195" y="41"/>
                    <a:pt x="186" y="27"/>
                  </a:cubicBezTo>
                  <a:cubicBezTo>
                    <a:pt x="180" y="18"/>
                    <a:pt x="170" y="10"/>
                    <a:pt x="164" y="5"/>
                  </a:cubicBezTo>
                  <a:cubicBezTo>
                    <a:pt x="177" y="20"/>
                    <a:pt x="184" y="40"/>
                    <a:pt x="180" y="63"/>
                  </a:cubicBezTo>
                  <a:cubicBezTo>
                    <a:pt x="175" y="103"/>
                    <a:pt x="138" y="140"/>
                    <a:pt x="94" y="137"/>
                  </a:cubicBezTo>
                  <a:cubicBezTo>
                    <a:pt x="51" y="134"/>
                    <a:pt x="32" y="75"/>
                    <a:pt x="41" y="31"/>
                  </a:cubicBezTo>
                  <a:cubicBezTo>
                    <a:pt x="43" y="17"/>
                    <a:pt x="49" y="7"/>
                    <a:pt x="56" y="0"/>
                  </a:cubicBezTo>
                  <a:cubicBezTo>
                    <a:pt x="48" y="4"/>
                    <a:pt x="33" y="13"/>
                    <a:pt x="21" y="30"/>
                  </a:cubicBezTo>
                  <a:cubicBezTo>
                    <a:pt x="8" y="48"/>
                    <a:pt x="14" y="70"/>
                    <a:pt x="10" y="91"/>
                  </a:cubicBezTo>
                  <a:cubicBezTo>
                    <a:pt x="7" y="112"/>
                    <a:pt x="0" y="193"/>
                    <a:pt x="86" y="209"/>
                  </a:cubicBezTo>
                  <a:cubicBezTo>
                    <a:pt x="172" y="226"/>
                    <a:pt x="200" y="156"/>
                    <a:pt x="205" y="119"/>
                  </a:cubicBezTo>
                  <a:cubicBezTo>
                    <a:pt x="208" y="94"/>
                    <a:pt x="206" y="83"/>
                    <a:pt x="199" y="6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7" name="Freeform 467">
              <a:extLst>
                <a:ext uri="{FF2B5EF4-FFF2-40B4-BE49-F238E27FC236}">
                  <a16:creationId xmlns:a16="http://schemas.microsoft.com/office/drawing/2014/main" id="{05D93E28-2CA9-4DE9-875A-395F5AF89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812"/>
              <a:ext cx="28" cy="32"/>
            </a:xfrm>
            <a:custGeom>
              <a:avLst/>
              <a:gdLst>
                <a:gd name="T0" fmla="*/ 33 w 11"/>
                <a:gd name="T1" fmla="*/ 192 h 12"/>
                <a:gd name="T2" fmla="*/ 20 w 11"/>
                <a:gd name="T3" fmla="*/ 56 h 12"/>
                <a:gd name="T4" fmla="*/ 130 w 11"/>
                <a:gd name="T5" fmla="*/ 35 h 12"/>
                <a:gd name="T6" fmla="*/ 150 w 11"/>
                <a:gd name="T7" fmla="*/ 171 h 12"/>
                <a:gd name="T8" fmla="*/ 33 w 11"/>
                <a:gd name="T9" fmla="*/ 19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2" y="10"/>
                  </a:move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4"/>
                    <a:pt x="11" y="7"/>
                    <a:pt x="9" y="9"/>
                  </a:cubicBezTo>
                  <a:cubicBezTo>
                    <a:pt x="7" y="11"/>
                    <a:pt x="4" y="12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8" name="Freeform 468">
              <a:extLst>
                <a:ext uri="{FF2B5EF4-FFF2-40B4-BE49-F238E27FC236}">
                  <a16:creationId xmlns:a16="http://schemas.microsoft.com/office/drawing/2014/main" id="{5427689D-4B9A-406F-A88D-86D4510F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905"/>
              <a:ext cx="28" cy="30"/>
            </a:xfrm>
            <a:custGeom>
              <a:avLst/>
              <a:gdLst>
                <a:gd name="T0" fmla="*/ 33 w 11"/>
                <a:gd name="T1" fmla="*/ 185 h 11"/>
                <a:gd name="T2" fmla="*/ 33 w 11"/>
                <a:gd name="T3" fmla="*/ 38 h 11"/>
                <a:gd name="T4" fmla="*/ 150 w 11"/>
                <a:gd name="T5" fmla="*/ 38 h 11"/>
                <a:gd name="T6" fmla="*/ 150 w 11"/>
                <a:gd name="T7" fmla="*/ 185 h 11"/>
                <a:gd name="T8" fmla="*/ 33 w 11"/>
                <a:gd name="T9" fmla="*/ 18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2" y="9"/>
                  </a:moveTo>
                  <a:cubicBezTo>
                    <a:pt x="0" y="8"/>
                    <a:pt x="0" y="5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1" y="4"/>
                    <a:pt x="11" y="7"/>
                    <a:pt x="9" y="9"/>
                  </a:cubicBezTo>
                  <a:cubicBezTo>
                    <a:pt x="8" y="11"/>
                    <a:pt x="5" y="11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9" name="Freeform 469">
              <a:extLst>
                <a:ext uri="{FF2B5EF4-FFF2-40B4-BE49-F238E27FC236}">
                  <a16:creationId xmlns:a16="http://schemas.microsoft.com/office/drawing/2014/main" id="{D902BCCE-4660-4160-9971-A4D9DF699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847"/>
              <a:ext cx="56" cy="58"/>
            </a:xfrm>
            <a:custGeom>
              <a:avLst/>
              <a:gdLst>
                <a:gd name="T0" fmla="*/ 64 w 22"/>
                <a:gd name="T1" fmla="*/ 327 h 22"/>
                <a:gd name="T2" fmla="*/ 51 w 22"/>
                <a:gd name="T3" fmla="*/ 76 h 22"/>
                <a:gd name="T4" fmla="*/ 277 w 22"/>
                <a:gd name="T5" fmla="*/ 55 h 22"/>
                <a:gd name="T6" fmla="*/ 298 w 22"/>
                <a:gd name="T7" fmla="*/ 314 h 22"/>
                <a:gd name="T8" fmla="*/ 64 w 22"/>
                <a:gd name="T9" fmla="*/ 3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18"/>
                  </a:moveTo>
                  <a:cubicBezTo>
                    <a:pt x="0" y="15"/>
                    <a:pt x="0" y="8"/>
                    <a:pt x="3" y="4"/>
                  </a:cubicBezTo>
                  <a:cubicBezTo>
                    <a:pt x="7" y="0"/>
                    <a:pt x="13" y="0"/>
                    <a:pt x="17" y="3"/>
                  </a:cubicBezTo>
                  <a:cubicBezTo>
                    <a:pt x="21" y="7"/>
                    <a:pt x="22" y="13"/>
                    <a:pt x="18" y="17"/>
                  </a:cubicBezTo>
                  <a:cubicBezTo>
                    <a:pt x="15" y="21"/>
                    <a:pt x="8" y="22"/>
                    <a:pt x="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0" name="Freeform 470">
              <a:extLst>
                <a:ext uri="{FF2B5EF4-FFF2-40B4-BE49-F238E27FC236}">
                  <a16:creationId xmlns:a16="http://schemas.microsoft.com/office/drawing/2014/main" id="{3505D5D0-D5CD-4A17-ADBC-A1FBCDE0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719"/>
              <a:ext cx="379" cy="365"/>
            </a:xfrm>
            <a:custGeom>
              <a:avLst/>
              <a:gdLst>
                <a:gd name="T0" fmla="*/ 2149 w 151"/>
                <a:gd name="T1" fmla="*/ 136 h 137"/>
                <a:gd name="T2" fmla="*/ 2337 w 151"/>
                <a:gd name="T3" fmla="*/ 1135 h 137"/>
                <a:gd name="T4" fmla="*/ 984 w 151"/>
                <a:gd name="T5" fmla="*/ 2534 h 137"/>
                <a:gd name="T6" fmla="*/ 146 w 151"/>
                <a:gd name="T7" fmla="*/ 533 h 137"/>
                <a:gd name="T8" fmla="*/ 334 w 151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37">
                  <a:moveTo>
                    <a:pt x="136" y="7"/>
                  </a:moveTo>
                  <a:cubicBezTo>
                    <a:pt x="146" y="21"/>
                    <a:pt x="151" y="39"/>
                    <a:pt x="148" y="60"/>
                  </a:cubicBezTo>
                  <a:cubicBezTo>
                    <a:pt x="143" y="100"/>
                    <a:pt x="106" y="137"/>
                    <a:pt x="62" y="134"/>
                  </a:cubicBezTo>
                  <a:cubicBezTo>
                    <a:pt x="19" y="131"/>
                    <a:pt x="0" y="72"/>
                    <a:pt x="9" y="28"/>
                  </a:cubicBezTo>
                  <a:cubicBezTo>
                    <a:pt x="11" y="16"/>
                    <a:pt x="15" y="7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1" name="Group 471">
            <a:extLst>
              <a:ext uri="{FF2B5EF4-FFF2-40B4-BE49-F238E27FC236}">
                <a16:creationId xmlns:a16="http://schemas.microsoft.com/office/drawing/2014/main" id="{33B636EB-57F0-4A8B-A166-D5EFE2BD7C68}"/>
              </a:ext>
            </a:extLst>
          </p:cNvPr>
          <p:cNvGrpSpPr>
            <a:grpSpLocks/>
          </p:cNvGrpSpPr>
          <p:nvPr/>
        </p:nvGrpSpPr>
        <p:grpSpPr bwMode="auto">
          <a:xfrm>
            <a:off x="4872038" y="2997200"/>
            <a:ext cx="1116012" cy="1138238"/>
            <a:chOff x="2109" y="1606"/>
            <a:chExt cx="703" cy="717"/>
          </a:xfrm>
        </p:grpSpPr>
        <p:sp>
          <p:nvSpPr>
            <p:cNvPr id="40110" name="Freeform 472">
              <a:extLst>
                <a:ext uri="{FF2B5EF4-FFF2-40B4-BE49-F238E27FC236}">
                  <a16:creationId xmlns:a16="http://schemas.microsoft.com/office/drawing/2014/main" id="{63DAF9E7-AAD7-4BA8-BE19-08A7B7E15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606"/>
              <a:ext cx="703" cy="717"/>
            </a:xfrm>
            <a:custGeom>
              <a:avLst/>
              <a:gdLst>
                <a:gd name="T0" fmla="*/ 1409 w 281"/>
                <a:gd name="T1" fmla="*/ 341 h 269"/>
                <a:gd name="T2" fmla="*/ 533 w 281"/>
                <a:gd name="T3" fmla="*/ 1194 h 269"/>
                <a:gd name="T4" fmla="*/ 220 w 281"/>
                <a:gd name="T5" fmla="*/ 1967 h 269"/>
                <a:gd name="T6" fmla="*/ 425 w 281"/>
                <a:gd name="T7" fmla="*/ 3921 h 269"/>
                <a:gd name="T8" fmla="*/ 1584 w 281"/>
                <a:gd name="T9" fmla="*/ 4867 h 269"/>
                <a:gd name="T10" fmla="*/ 3035 w 281"/>
                <a:gd name="T11" fmla="*/ 4846 h 269"/>
                <a:gd name="T12" fmla="*/ 3963 w 281"/>
                <a:gd name="T13" fmla="*/ 3844 h 269"/>
                <a:gd name="T14" fmla="*/ 4163 w 281"/>
                <a:gd name="T15" fmla="*/ 2729 h 269"/>
                <a:gd name="T16" fmla="*/ 2784 w 281"/>
                <a:gd name="T17" fmla="*/ 192 h 269"/>
                <a:gd name="T18" fmla="*/ 1409 w 281"/>
                <a:gd name="T19" fmla="*/ 34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1" h="269">
                  <a:moveTo>
                    <a:pt x="90" y="18"/>
                  </a:moveTo>
                  <a:cubicBezTo>
                    <a:pt x="74" y="28"/>
                    <a:pt x="44" y="46"/>
                    <a:pt x="34" y="63"/>
                  </a:cubicBezTo>
                  <a:cubicBezTo>
                    <a:pt x="25" y="77"/>
                    <a:pt x="21" y="89"/>
                    <a:pt x="14" y="104"/>
                  </a:cubicBezTo>
                  <a:cubicBezTo>
                    <a:pt x="0" y="136"/>
                    <a:pt x="4" y="179"/>
                    <a:pt x="27" y="207"/>
                  </a:cubicBezTo>
                  <a:cubicBezTo>
                    <a:pt x="46" y="230"/>
                    <a:pt x="74" y="246"/>
                    <a:pt x="101" y="257"/>
                  </a:cubicBezTo>
                  <a:cubicBezTo>
                    <a:pt x="119" y="264"/>
                    <a:pt x="166" y="269"/>
                    <a:pt x="194" y="256"/>
                  </a:cubicBezTo>
                  <a:cubicBezTo>
                    <a:pt x="235" y="237"/>
                    <a:pt x="243" y="225"/>
                    <a:pt x="253" y="203"/>
                  </a:cubicBezTo>
                  <a:cubicBezTo>
                    <a:pt x="259" y="187"/>
                    <a:pt x="262" y="160"/>
                    <a:pt x="266" y="144"/>
                  </a:cubicBezTo>
                  <a:cubicBezTo>
                    <a:pt x="281" y="84"/>
                    <a:pt x="216" y="13"/>
                    <a:pt x="178" y="10"/>
                  </a:cubicBezTo>
                  <a:cubicBezTo>
                    <a:pt x="154" y="8"/>
                    <a:pt x="117" y="0"/>
                    <a:pt x="90" y="18"/>
                  </a:cubicBezTo>
                  <a:close/>
                </a:path>
              </a:pathLst>
            </a:custGeom>
            <a:solidFill>
              <a:srgbClr val="AB9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1" name="Freeform 473">
              <a:extLst>
                <a:ext uri="{FF2B5EF4-FFF2-40B4-BE49-F238E27FC236}">
                  <a16:creationId xmlns:a16="http://schemas.microsoft.com/office/drawing/2014/main" id="{8FFDD289-93E5-4EB5-B9B8-C29B0B68E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36"/>
              <a:ext cx="513" cy="523"/>
            </a:xfrm>
            <a:custGeom>
              <a:avLst/>
              <a:gdLst>
                <a:gd name="T0" fmla="*/ 1534 w 205"/>
                <a:gd name="T1" fmla="*/ 56 h 196"/>
                <a:gd name="T2" fmla="*/ 175 w 205"/>
                <a:gd name="T3" fmla="*/ 1404 h 196"/>
                <a:gd name="T4" fmla="*/ 1617 w 205"/>
                <a:gd name="T5" fmla="*/ 3725 h 196"/>
                <a:gd name="T6" fmla="*/ 3163 w 205"/>
                <a:gd name="T7" fmla="*/ 1801 h 196"/>
                <a:gd name="T8" fmla="*/ 1534 w 205"/>
                <a:gd name="T9" fmla="*/ 56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96">
                  <a:moveTo>
                    <a:pt x="98" y="3"/>
                  </a:moveTo>
                  <a:cubicBezTo>
                    <a:pt x="55" y="5"/>
                    <a:pt x="22" y="30"/>
                    <a:pt x="11" y="74"/>
                  </a:cubicBezTo>
                  <a:cubicBezTo>
                    <a:pt x="0" y="118"/>
                    <a:pt x="16" y="196"/>
                    <a:pt x="103" y="196"/>
                  </a:cubicBezTo>
                  <a:cubicBezTo>
                    <a:pt x="189" y="196"/>
                    <a:pt x="199" y="145"/>
                    <a:pt x="202" y="95"/>
                  </a:cubicBezTo>
                  <a:cubicBezTo>
                    <a:pt x="205" y="44"/>
                    <a:pt x="145" y="0"/>
                    <a:pt x="98" y="3"/>
                  </a:cubicBezTo>
                  <a:close/>
                </a:path>
              </a:pathLst>
            </a:custGeom>
            <a:solidFill>
              <a:srgbClr val="8E6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2" name="Freeform 474">
              <a:extLst>
                <a:ext uri="{FF2B5EF4-FFF2-40B4-BE49-F238E27FC236}">
                  <a16:creationId xmlns:a16="http://schemas.microsoft.com/office/drawing/2014/main" id="{0E9D5520-8147-46C3-968B-02452DD9F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760"/>
              <a:ext cx="370" cy="467"/>
            </a:xfrm>
            <a:custGeom>
              <a:avLst/>
              <a:gdLst>
                <a:gd name="T0" fmla="*/ 333 w 148"/>
                <a:gd name="T1" fmla="*/ 2300 h 175"/>
                <a:gd name="T2" fmla="*/ 488 w 148"/>
                <a:gd name="T3" fmla="*/ 1502 h 175"/>
                <a:gd name="T4" fmla="*/ 1050 w 148"/>
                <a:gd name="T5" fmla="*/ 683 h 175"/>
                <a:gd name="T6" fmla="*/ 1645 w 148"/>
                <a:gd name="T7" fmla="*/ 149 h 175"/>
                <a:gd name="T8" fmla="*/ 2313 w 148"/>
                <a:gd name="T9" fmla="*/ 363 h 175"/>
                <a:gd name="T10" fmla="*/ 1395 w 148"/>
                <a:gd name="T11" fmla="*/ 21 h 175"/>
                <a:gd name="T12" fmla="*/ 125 w 148"/>
                <a:gd name="T13" fmla="*/ 1276 h 175"/>
                <a:gd name="T14" fmla="*/ 938 w 148"/>
                <a:gd name="T15" fmla="*/ 3325 h 175"/>
                <a:gd name="T16" fmla="*/ 333 w 148"/>
                <a:gd name="T17" fmla="*/ 2300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175">
                  <a:moveTo>
                    <a:pt x="21" y="121"/>
                  </a:moveTo>
                  <a:cubicBezTo>
                    <a:pt x="20" y="107"/>
                    <a:pt x="28" y="90"/>
                    <a:pt x="31" y="79"/>
                  </a:cubicBezTo>
                  <a:cubicBezTo>
                    <a:pt x="36" y="58"/>
                    <a:pt x="54" y="48"/>
                    <a:pt x="67" y="36"/>
                  </a:cubicBezTo>
                  <a:cubicBezTo>
                    <a:pt x="79" y="24"/>
                    <a:pt x="86" y="9"/>
                    <a:pt x="105" y="8"/>
                  </a:cubicBezTo>
                  <a:cubicBezTo>
                    <a:pt x="117" y="7"/>
                    <a:pt x="136" y="11"/>
                    <a:pt x="148" y="19"/>
                  </a:cubicBezTo>
                  <a:cubicBezTo>
                    <a:pt x="130" y="7"/>
                    <a:pt x="108" y="0"/>
                    <a:pt x="89" y="1"/>
                  </a:cubicBezTo>
                  <a:cubicBezTo>
                    <a:pt x="49" y="2"/>
                    <a:pt x="19" y="26"/>
                    <a:pt x="8" y="67"/>
                  </a:cubicBezTo>
                  <a:cubicBezTo>
                    <a:pt x="0" y="101"/>
                    <a:pt x="9" y="158"/>
                    <a:pt x="60" y="175"/>
                  </a:cubicBezTo>
                  <a:cubicBezTo>
                    <a:pt x="34" y="165"/>
                    <a:pt x="24" y="142"/>
                    <a:pt x="21" y="121"/>
                  </a:cubicBezTo>
                  <a:close/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3" name="Freeform 475">
              <a:extLst>
                <a:ext uri="{FF2B5EF4-FFF2-40B4-BE49-F238E27FC236}">
                  <a16:creationId xmlns:a16="http://schemas.microsoft.com/office/drawing/2014/main" id="{2C4EC543-B9CB-4379-BB69-23DEEAFF7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763"/>
              <a:ext cx="213" cy="312"/>
            </a:xfrm>
            <a:custGeom>
              <a:avLst/>
              <a:gdLst>
                <a:gd name="T0" fmla="*/ 63 w 85"/>
                <a:gd name="T1" fmla="*/ 2184 h 117"/>
                <a:gd name="T2" fmla="*/ 63 w 85"/>
                <a:gd name="T3" fmla="*/ 1251 h 117"/>
                <a:gd name="T4" fmla="*/ 1338 w 85"/>
                <a:gd name="T5" fmla="*/ 0 h 117"/>
                <a:gd name="T6" fmla="*/ 208 w 85"/>
                <a:gd name="T7" fmla="*/ 1139 h 117"/>
                <a:gd name="T8" fmla="*/ 83 w 85"/>
                <a:gd name="T9" fmla="*/ 2219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7">
                  <a:moveTo>
                    <a:pt x="4" y="115"/>
                  </a:moveTo>
                  <a:cubicBezTo>
                    <a:pt x="0" y="98"/>
                    <a:pt x="1" y="80"/>
                    <a:pt x="4" y="66"/>
                  </a:cubicBezTo>
                  <a:cubicBezTo>
                    <a:pt x="15" y="25"/>
                    <a:pt x="45" y="1"/>
                    <a:pt x="85" y="0"/>
                  </a:cubicBezTo>
                  <a:cubicBezTo>
                    <a:pt x="66" y="2"/>
                    <a:pt x="25" y="27"/>
                    <a:pt x="13" y="60"/>
                  </a:cubicBezTo>
                  <a:cubicBezTo>
                    <a:pt x="0" y="92"/>
                    <a:pt x="5" y="109"/>
                    <a:pt x="5" y="117"/>
                  </a:cubicBezTo>
                </a:path>
              </a:pathLst>
            </a:custGeom>
            <a:solidFill>
              <a:srgbClr val="EAE3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4" name="Freeform 476">
              <a:extLst>
                <a:ext uri="{FF2B5EF4-FFF2-40B4-BE49-F238E27FC236}">
                  <a16:creationId xmlns:a16="http://schemas.microsoft.com/office/drawing/2014/main" id="{BF6EB4E5-2E05-4B53-92D2-C5C2E5220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816"/>
              <a:ext cx="303" cy="424"/>
            </a:xfrm>
            <a:custGeom>
              <a:avLst/>
              <a:gdLst>
                <a:gd name="T0" fmla="*/ 1285 w 121"/>
                <a:gd name="T1" fmla="*/ 0 h 159"/>
                <a:gd name="T2" fmla="*/ 1650 w 121"/>
                <a:gd name="T3" fmla="*/ 1024 h 159"/>
                <a:gd name="T4" fmla="*/ 1347 w 121"/>
                <a:gd name="T5" fmla="*/ 2163 h 159"/>
                <a:gd name="T6" fmla="*/ 0 w 121"/>
                <a:gd name="T7" fmla="*/ 2957 h 159"/>
                <a:gd name="T8" fmla="*/ 438 w 121"/>
                <a:gd name="T9" fmla="*/ 3016 h 159"/>
                <a:gd name="T10" fmla="*/ 1868 w 121"/>
                <a:gd name="T11" fmla="*/ 1251 h 159"/>
                <a:gd name="T12" fmla="*/ 1285 w 121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159">
                  <a:moveTo>
                    <a:pt x="82" y="0"/>
                  </a:moveTo>
                  <a:cubicBezTo>
                    <a:pt x="97" y="15"/>
                    <a:pt x="107" y="34"/>
                    <a:pt x="105" y="54"/>
                  </a:cubicBezTo>
                  <a:cubicBezTo>
                    <a:pt x="104" y="74"/>
                    <a:pt x="93" y="97"/>
                    <a:pt x="86" y="114"/>
                  </a:cubicBezTo>
                  <a:cubicBezTo>
                    <a:pt x="72" y="149"/>
                    <a:pt x="14" y="155"/>
                    <a:pt x="0" y="156"/>
                  </a:cubicBezTo>
                  <a:cubicBezTo>
                    <a:pt x="4" y="158"/>
                    <a:pt x="16" y="159"/>
                    <a:pt x="28" y="159"/>
                  </a:cubicBezTo>
                  <a:cubicBezTo>
                    <a:pt x="108" y="159"/>
                    <a:pt x="116" y="112"/>
                    <a:pt x="119" y="66"/>
                  </a:cubicBezTo>
                  <a:cubicBezTo>
                    <a:pt x="121" y="40"/>
                    <a:pt x="104" y="16"/>
                    <a:pt x="82" y="0"/>
                  </a:cubicBezTo>
                  <a:close/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5" name="Freeform 477">
              <a:extLst>
                <a:ext uri="{FF2B5EF4-FFF2-40B4-BE49-F238E27FC236}">
                  <a16:creationId xmlns:a16="http://schemas.microsoft.com/office/drawing/2014/main" id="{ED89B62B-B117-4B84-AC80-F3C7627CB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1992"/>
              <a:ext cx="228" cy="248"/>
            </a:xfrm>
            <a:custGeom>
              <a:avLst/>
              <a:gdLst>
                <a:gd name="T0" fmla="*/ 0 w 91"/>
                <a:gd name="T1" fmla="*/ 1763 h 93"/>
                <a:gd name="T2" fmla="*/ 1431 w 91"/>
                <a:gd name="T3" fmla="*/ 0 h 93"/>
                <a:gd name="T4" fmla="*/ 0 w 91"/>
                <a:gd name="T5" fmla="*/ 1763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93">
                  <a:moveTo>
                    <a:pt x="0" y="93"/>
                  </a:moveTo>
                  <a:cubicBezTo>
                    <a:pt x="80" y="93"/>
                    <a:pt x="88" y="46"/>
                    <a:pt x="91" y="0"/>
                  </a:cubicBezTo>
                  <a:cubicBezTo>
                    <a:pt x="86" y="26"/>
                    <a:pt x="69" y="90"/>
                    <a:pt x="0" y="93"/>
                  </a:cubicBezTo>
                  <a:close/>
                </a:path>
              </a:pathLst>
            </a:custGeom>
            <a:solidFill>
              <a:srgbClr val="492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6" name="Freeform 478">
              <a:extLst>
                <a:ext uri="{FF2B5EF4-FFF2-40B4-BE49-F238E27FC236}">
                  <a16:creationId xmlns:a16="http://schemas.microsoft.com/office/drawing/2014/main" id="{3273D454-D2FB-4A4A-8A2A-D8C9A80C4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699"/>
              <a:ext cx="40" cy="40"/>
            </a:xfrm>
            <a:custGeom>
              <a:avLst/>
              <a:gdLst>
                <a:gd name="T0" fmla="*/ 33 w 16"/>
                <a:gd name="T1" fmla="*/ 115 h 15"/>
                <a:gd name="T2" fmla="*/ 175 w 16"/>
                <a:gd name="T3" fmla="*/ 192 h 15"/>
                <a:gd name="T4" fmla="*/ 83 w 16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2" y="6"/>
                  </a:moveTo>
                  <a:cubicBezTo>
                    <a:pt x="0" y="13"/>
                    <a:pt x="7" y="15"/>
                    <a:pt x="11" y="10"/>
                  </a:cubicBezTo>
                  <a:cubicBezTo>
                    <a:pt x="16" y="5"/>
                    <a:pt x="11" y="0"/>
                    <a:pt x="5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7" name="Freeform 479">
              <a:extLst>
                <a:ext uri="{FF2B5EF4-FFF2-40B4-BE49-F238E27FC236}">
                  <a16:creationId xmlns:a16="http://schemas.microsoft.com/office/drawing/2014/main" id="{42CE9CA5-7EA8-4DE1-95EF-1F9131BE2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760"/>
              <a:ext cx="30" cy="40"/>
            </a:xfrm>
            <a:custGeom>
              <a:avLst/>
              <a:gdLst>
                <a:gd name="T0" fmla="*/ 83 w 12"/>
                <a:gd name="T1" fmla="*/ 115 h 15"/>
                <a:gd name="T2" fmla="*/ 145 w 12"/>
                <a:gd name="T3" fmla="*/ 192 h 15"/>
                <a:gd name="T4" fmla="*/ 63 w 12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5" y="6"/>
                  </a:moveTo>
                  <a:cubicBezTo>
                    <a:pt x="0" y="10"/>
                    <a:pt x="6" y="15"/>
                    <a:pt x="9" y="10"/>
                  </a:cubicBezTo>
                  <a:cubicBezTo>
                    <a:pt x="12" y="7"/>
                    <a:pt x="8" y="0"/>
                    <a:pt x="4" y="5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8" name="Freeform 480">
              <a:extLst>
                <a:ext uri="{FF2B5EF4-FFF2-40B4-BE49-F238E27FC236}">
                  <a16:creationId xmlns:a16="http://schemas.microsoft.com/office/drawing/2014/main" id="{ED6A990C-93DD-4FF2-8E9D-6AD7FE6F1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45"/>
              <a:ext cx="27" cy="46"/>
            </a:xfrm>
            <a:custGeom>
              <a:avLst/>
              <a:gdLst>
                <a:gd name="T0" fmla="*/ 12 w 11"/>
                <a:gd name="T1" fmla="*/ 60 h 17"/>
                <a:gd name="T2" fmla="*/ 103 w 11"/>
                <a:gd name="T3" fmla="*/ 219 h 17"/>
                <a:gd name="T4" fmla="*/ 42 w 11"/>
                <a:gd name="T5" fmla="*/ 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3"/>
                  </a:moveTo>
                  <a:cubicBezTo>
                    <a:pt x="0" y="8"/>
                    <a:pt x="1" y="17"/>
                    <a:pt x="7" y="11"/>
                  </a:cubicBezTo>
                  <a:cubicBezTo>
                    <a:pt x="11" y="8"/>
                    <a:pt x="8" y="0"/>
                    <a:pt x="3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9" name="Freeform 481">
              <a:extLst>
                <a:ext uri="{FF2B5EF4-FFF2-40B4-BE49-F238E27FC236}">
                  <a16:creationId xmlns:a16="http://schemas.microsoft.com/office/drawing/2014/main" id="{1D6DC703-4AFF-4296-9FDE-812B99E48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819"/>
              <a:ext cx="15" cy="18"/>
            </a:xfrm>
            <a:custGeom>
              <a:avLst/>
              <a:gdLst>
                <a:gd name="T0" fmla="*/ 20 w 6"/>
                <a:gd name="T1" fmla="*/ 54 h 7"/>
                <a:gd name="T2" fmla="*/ 20 w 6"/>
                <a:gd name="T3" fmla="*/ 100 h 7"/>
                <a:gd name="T4" fmla="*/ 63 w 6"/>
                <a:gd name="T5" fmla="*/ 0 h 7"/>
                <a:gd name="T6" fmla="*/ 20 w 6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1" y="4"/>
                    <a:pt x="0" y="5"/>
                    <a:pt x="1" y="6"/>
                  </a:cubicBezTo>
                  <a:cubicBezTo>
                    <a:pt x="4" y="7"/>
                    <a:pt x="6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0" name="Freeform 482">
              <a:extLst>
                <a:ext uri="{FF2B5EF4-FFF2-40B4-BE49-F238E27FC236}">
                  <a16:creationId xmlns:a16="http://schemas.microsoft.com/office/drawing/2014/main" id="{E34FF47B-0553-45D2-8134-218C97A73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672"/>
              <a:ext cx="25" cy="24"/>
            </a:xfrm>
            <a:custGeom>
              <a:avLst/>
              <a:gdLst>
                <a:gd name="T0" fmla="*/ 33 w 10"/>
                <a:gd name="T1" fmla="*/ 21 h 9"/>
                <a:gd name="T2" fmla="*/ 113 w 10"/>
                <a:gd name="T3" fmla="*/ 115 h 9"/>
                <a:gd name="T4" fmla="*/ 63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2" y="1"/>
                  </a:moveTo>
                  <a:cubicBezTo>
                    <a:pt x="0" y="5"/>
                    <a:pt x="3" y="9"/>
                    <a:pt x="7" y="6"/>
                  </a:cubicBezTo>
                  <a:cubicBezTo>
                    <a:pt x="10" y="4"/>
                    <a:pt x="8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1" name="Freeform 483">
              <a:extLst>
                <a:ext uri="{FF2B5EF4-FFF2-40B4-BE49-F238E27FC236}">
                  <a16:creationId xmlns:a16="http://schemas.microsoft.com/office/drawing/2014/main" id="{0E8EABD8-062F-4740-9D2C-591C9D0E2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696"/>
              <a:ext cx="38" cy="30"/>
            </a:xfrm>
            <a:custGeom>
              <a:avLst/>
              <a:gdLst>
                <a:gd name="T0" fmla="*/ 63 w 15"/>
                <a:gd name="T1" fmla="*/ 38 h 11"/>
                <a:gd name="T2" fmla="*/ 84 w 15"/>
                <a:gd name="T3" fmla="*/ 0 h 11"/>
                <a:gd name="T4" fmla="*/ 63 w 15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4" y="2"/>
                  </a:moveTo>
                  <a:cubicBezTo>
                    <a:pt x="0" y="11"/>
                    <a:pt x="15" y="2"/>
                    <a:pt x="5" y="0"/>
                  </a:cubicBezTo>
                  <a:cubicBezTo>
                    <a:pt x="4" y="1"/>
                    <a:pt x="4" y="1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2" name="Freeform 484">
              <a:extLst>
                <a:ext uri="{FF2B5EF4-FFF2-40B4-BE49-F238E27FC236}">
                  <a16:creationId xmlns:a16="http://schemas.microsoft.com/office/drawing/2014/main" id="{6D2B349F-A00D-4F8A-ADA8-C691C9FB6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702"/>
              <a:ext cx="35" cy="31"/>
            </a:xfrm>
            <a:custGeom>
              <a:avLst/>
              <a:gdLst>
                <a:gd name="T0" fmla="*/ 113 w 14"/>
                <a:gd name="T1" fmla="*/ 54 h 12"/>
                <a:gd name="T2" fmla="*/ 125 w 14"/>
                <a:gd name="T3" fmla="*/ 140 h 12"/>
                <a:gd name="T4" fmla="*/ 95 w 14"/>
                <a:gd name="T5" fmla="*/ 5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7" y="3"/>
                  </a:moveTo>
                  <a:cubicBezTo>
                    <a:pt x="0" y="0"/>
                    <a:pt x="1" y="12"/>
                    <a:pt x="8" y="8"/>
                  </a:cubicBezTo>
                  <a:cubicBezTo>
                    <a:pt x="14" y="4"/>
                    <a:pt x="8" y="0"/>
                    <a:pt x="6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3" name="Freeform 485">
              <a:extLst>
                <a:ext uri="{FF2B5EF4-FFF2-40B4-BE49-F238E27FC236}">
                  <a16:creationId xmlns:a16="http://schemas.microsoft.com/office/drawing/2014/main" id="{A917F094-2130-4F26-858C-D8FA7E7B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667"/>
              <a:ext cx="20" cy="27"/>
            </a:xfrm>
            <a:custGeom>
              <a:avLst/>
              <a:gdLst>
                <a:gd name="T0" fmla="*/ 0 w 8"/>
                <a:gd name="T1" fmla="*/ 59 h 10"/>
                <a:gd name="T2" fmla="*/ 95 w 8"/>
                <a:gd name="T3" fmla="*/ 116 h 10"/>
                <a:gd name="T4" fmla="*/ 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3"/>
                  </a:moveTo>
                  <a:cubicBezTo>
                    <a:pt x="0" y="6"/>
                    <a:pt x="3" y="10"/>
                    <a:pt x="6" y="6"/>
                  </a:cubicBezTo>
                  <a:cubicBezTo>
                    <a:pt x="8" y="3"/>
                    <a:pt x="2" y="0"/>
                    <a:pt x="0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4" name="Freeform 486">
              <a:extLst>
                <a:ext uri="{FF2B5EF4-FFF2-40B4-BE49-F238E27FC236}">
                  <a16:creationId xmlns:a16="http://schemas.microsoft.com/office/drawing/2014/main" id="{B242454E-E977-4866-AFC6-8392DADBF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891"/>
              <a:ext cx="25" cy="26"/>
            </a:xfrm>
            <a:custGeom>
              <a:avLst/>
              <a:gdLst>
                <a:gd name="T0" fmla="*/ 95 w 10"/>
                <a:gd name="T1" fmla="*/ 34 h 10"/>
                <a:gd name="T2" fmla="*/ 113 w 10"/>
                <a:gd name="T3" fmla="*/ 122 h 10"/>
                <a:gd name="T4" fmla="*/ 63 w 10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6" y="2"/>
                  </a:moveTo>
                  <a:cubicBezTo>
                    <a:pt x="0" y="2"/>
                    <a:pt x="3" y="10"/>
                    <a:pt x="7" y="7"/>
                  </a:cubicBezTo>
                  <a:cubicBezTo>
                    <a:pt x="10" y="4"/>
                    <a:pt x="7" y="0"/>
                    <a:pt x="4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5" name="Freeform 487">
              <a:extLst>
                <a:ext uri="{FF2B5EF4-FFF2-40B4-BE49-F238E27FC236}">
                  <a16:creationId xmlns:a16="http://schemas.microsoft.com/office/drawing/2014/main" id="{5227FF1E-A41F-4B07-90ED-67BEE1F70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931"/>
              <a:ext cx="28" cy="50"/>
            </a:xfrm>
            <a:custGeom>
              <a:avLst/>
              <a:gdLst>
                <a:gd name="T0" fmla="*/ 51 w 11"/>
                <a:gd name="T1" fmla="*/ 111 h 19"/>
                <a:gd name="T2" fmla="*/ 130 w 11"/>
                <a:gd name="T3" fmla="*/ 221 h 19"/>
                <a:gd name="T4" fmla="*/ 51 w 11"/>
                <a:gd name="T5" fmla="*/ 12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3" y="6"/>
                  </a:moveTo>
                  <a:cubicBezTo>
                    <a:pt x="0" y="10"/>
                    <a:pt x="3" y="19"/>
                    <a:pt x="8" y="12"/>
                  </a:cubicBezTo>
                  <a:cubicBezTo>
                    <a:pt x="11" y="7"/>
                    <a:pt x="5" y="0"/>
                    <a:pt x="3" y="7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6" name="Freeform 488">
              <a:extLst>
                <a:ext uri="{FF2B5EF4-FFF2-40B4-BE49-F238E27FC236}">
                  <a16:creationId xmlns:a16="http://schemas.microsoft.com/office/drawing/2014/main" id="{28AD59C0-6A61-4266-8B7C-D8CCC24B3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011"/>
              <a:ext cx="18" cy="21"/>
            </a:xfrm>
            <a:custGeom>
              <a:avLst/>
              <a:gdLst>
                <a:gd name="T0" fmla="*/ 67 w 7"/>
                <a:gd name="T1" fmla="*/ 89 h 8"/>
                <a:gd name="T2" fmla="*/ 54 w 7"/>
                <a:gd name="T3" fmla="*/ 21 h 8"/>
                <a:gd name="T4" fmla="*/ 54 w 7"/>
                <a:gd name="T5" fmla="*/ 144 h 8"/>
                <a:gd name="T6" fmla="*/ 33 w 7"/>
                <a:gd name="T7" fmla="*/ 12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1" y="5"/>
                    <a:pt x="0" y="1"/>
                    <a:pt x="3" y="1"/>
                  </a:cubicBezTo>
                  <a:cubicBezTo>
                    <a:pt x="6" y="0"/>
                    <a:pt x="7" y="8"/>
                    <a:pt x="3" y="8"/>
                  </a:cubicBezTo>
                  <a:cubicBezTo>
                    <a:pt x="3" y="8"/>
                    <a:pt x="2" y="7"/>
                    <a:pt x="2" y="7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7" name="Freeform 489">
              <a:extLst>
                <a:ext uri="{FF2B5EF4-FFF2-40B4-BE49-F238E27FC236}">
                  <a16:creationId xmlns:a16="http://schemas.microsoft.com/office/drawing/2014/main" id="{02991491-33FE-4966-B3B5-2E4ABD69E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872"/>
              <a:ext cx="20" cy="27"/>
            </a:xfrm>
            <a:custGeom>
              <a:avLst/>
              <a:gdLst>
                <a:gd name="T0" fmla="*/ 20 w 8"/>
                <a:gd name="T1" fmla="*/ 0 h 10"/>
                <a:gd name="T2" fmla="*/ 83 w 8"/>
                <a:gd name="T3" fmla="*/ 159 h 10"/>
                <a:gd name="T4" fmla="*/ 50 w 8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0" y="2"/>
                    <a:pt x="1" y="10"/>
                    <a:pt x="5" y="8"/>
                  </a:cubicBezTo>
                  <a:cubicBezTo>
                    <a:pt x="8" y="6"/>
                    <a:pt x="6" y="2"/>
                    <a:pt x="3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8" name="Freeform 490">
              <a:extLst>
                <a:ext uri="{FF2B5EF4-FFF2-40B4-BE49-F238E27FC236}">
                  <a16:creationId xmlns:a16="http://schemas.microsoft.com/office/drawing/2014/main" id="{F776E213-4EB1-42F6-AE58-51D594B7E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840"/>
              <a:ext cx="20" cy="16"/>
            </a:xfrm>
            <a:custGeom>
              <a:avLst/>
              <a:gdLst>
                <a:gd name="T0" fmla="*/ 83 w 8"/>
                <a:gd name="T1" fmla="*/ 21 h 6"/>
                <a:gd name="T2" fmla="*/ 50 w 8"/>
                <a:gd name="T3" fmla="*/ 93 h 6"/>
                <a:gd name="T4" fmla="*/ 95 w 8"/>
                <a:gd name="T5" fmla="*/ 0 h 6"/>
                <a:gd name="T6" fmla="*/ 6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cubicBezTo>
                    <a:pt x="3" y="0"/>
                    <a:pt x="0" y="4"/>
                    <a:pt x="3" y="5"/>
                  </a:cubicBezTo>
                  <a:cubicBezTo>
                    <a:pt x="6" y="6"/>
                    <a:pt x="8" y="2"/>
                    <a:pt x="6" y="0"/>
                  </a:cubicBezTo>
                  <a:cubicBezTo>
                    <a:pt x="5" y="0"/>
                    <a:pt x="5" y="1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9" name="Freeform 491">
              <a:extLst>
                <a:ext uri="{FF2B5EF4-FFF2-40B4-BE49-F238E27FC236}">
                  <a16:creationId xmlns:a16="http://schemas.microsoft.com/office/drawing/2014/main" id="{99D02C4F-8E2A-4CEC-8F2A-78290E30F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064"/>
              <a:ext cx="20" cy="21"/>
            </a:xfrm>
            <a:custGeom>
              <a:avLst/>
              <a:gdLst>
                <a:gd name="T0" fmla="*/ 50 w 8"/>
                <a:gd name="T1" fmla="*/ 0 h 8"/>
                <a:gd name="T2" fmla="*/ 63 w 8"/>
                <a:gd name="T3" fmla="*/ 144 h 8"/>
                <a:gd name="T4" fmla="*/ 83 w 8"/>
                <a:gd name="T5" fmla="*/ 0 h 8"/>
                <a:gd name="T6" fmla="*/ 63 w 8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0" y="2"/>
                    <a:pt x="2" y="6"/>
                    <a:pt x="4" y="8"/>
                  </a:cubicBezTo>
                  <a:cubicBezTo>
                    <a:pt x="7" y="6"/>
                    <a:pt x="8" y="2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0" name="Freeform 492">
              <a:extLst>
                <a:ext uri="{FF2B5EF4-FFF2-40B4-BE49-F238E27FC236}">
                  <a16:creationId xmlns:a16="http://schemas.microsoft.com/office/drawing/2014/main" id="{D5E3401F-F83B-43F0-85B7-B9682CC28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109"/>
              <a:ext cx="15" cy="22"/>
            </a:xfrm>
            <a:custGeom>
              <a:avLst/>
              <a:gdLst>
                <a:gd name="T0" fmla="*/ 0 w 6"/>
                <a:gd name="T1" fmla="*/ 47 h 8"/>
                <a:gd name="T2" fmla="*/ 33 w 6"/>
                <a:gd name="T3" fmla="*/ 168 h 8"/>
                <a:gd name="T4" fmla="*/ 50 w 6"/>
                <a:gd name="T5" fmla="*/ 0 h 8"/>
                <a:gd name="T6" fmla="*/ 33 w 6"/>
                <a:gd name="T7" fmla="*/ 2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0" y="2"/>
                  </a:moveTo>
                  <a:cubicBezTo>
                    <a:pt x="0" y="5"/>
                    <a:pt x="0" y="6"/>
                    <a:pt x="2" y="8"/>
                  </a:cubicBezTo>
                  <a:cubicBezTo>
                    <a:pt x="5" y="6"/>
                    <a:pt x="6" y="2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1" name="Freeform 493">
              <a:extLst>
                <a:ext uri="{FF2B5EF4-FFF2-40B4-BE49-F238E27FC236}">
                  <a16:creationId xmlns:a16="http://schemas.microsoft.com/office/drawing/2014/main" id="{B2638AA9-F663-42A9-A9CA-2675C96E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045"/>
              <a:ext cx="28" cy="38"/>
            </a:xfrm>
            <a:custGeom>
              <a:avLst/>
              <a:gdLst>
                <a:gd name="T0" fmla="*/ 64 w 11"/>
                <a:gd name="T1" fmla="*/ 81 h 14"/>
                <a:gd name="T2" fmla="*/ 84 w 11"/>
                <a:gd name="T3" fmla="*/ 258 h 14"/>
                <a:gd name="T4" fmla="*/ 84 w 11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4" y="4"/>
                  </a:moveTo>
                  <a:cubicBezTo>
                    <a:pt x="0" y="5"/>
                    <a:pt x="0" y="14"/>
                    <a:pt x="5" y="13"/>
                  </a:cubicBezTo>
                  <a:cubicBezTo>
                    <a:pt x="11" y="12"/>
                    <a:pt x="8" y="0"/>
                    <a:pt x="5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2" name="Freeform 494">
              <a:extLst>
                <a:ext uri="{FF2B5EF4-FFF2-40B4-BE49-F238E27FC236}">
                  <a16:creationId xmlns:a16="http://schemas.microsoft.com/office/drawing/2014/main" id="{899A810D-44B0-45F1-A714-C974069E9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160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33 w 4"/>
                <a:gd name="T3" fmla="*/ 88 h 5"/>
                <a:gd name="T4" fmla="*/ 2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4"/>
                    <a:pt x="4" y="0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3" name="Freeform 495">
              <a:extLst>
                <a:ext uri="{FF2B5EF4-FFF2-40B4-BE49-F238E27FC236}">
                  <a16:creationId xmlns:a16="http://schemas.microsoft.com/office/drawing/2014/main" id="{057B04FA-031A-4D4D-A85A-03BAB2D27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211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28 w 3"/>
                <a:gd name="T3" fmla="*/ 63 h 4"/>
                <a:gd name="T4" fmla="*/ 28 w 3"/>
                <a:gd name="T5" fmla="*/ 0 h 4"/>
                <a:gd name="T6" fmla="*/ 12 w 3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3" y="3"/>
                    <a:pt x="3" y="1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4" name="Freeform 496">
              <a:extLst>
                <a:ext uri="{FF2B5EF4-FFF2-40B4-BE49-F238E27FC236}">
                  <a16:creationId xmlns:a16="http://schemas.microsoft.com/office/drawing/2014/main" id="{4AC7DF44-3859-488D-9331-713B13161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237"/>
              <a:ext cx="20" cy="27"/>
            </a:xfrm>
            <a:custGeom>
              <a:avLst/>
              <a:gdLst>
                <a:gd name="T0" fmla="*/ 33 w 8"/>
                <a:gd name="T1" fmla="*/ 38 h 10"/>
                <a:gd name="T2" fmla="*/ 95 w 8"/>
                <a:gd name="T3" fmla="*/ 138 h 10"/>
                <a:gd name="T4" fmla="*/ 63 w 8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2" y="2"/>
                  </a:moveTo>
                  <a:cubicBezTo>
                    <a:pt x="0" y="5"/>
                    <a:pt x="3" y="10"/>
                    <a:pt x="6" y="7"/>
                  </a:cubicBezTo>
                  <a:cubicBezTo>
                    <a:pt x="8" y="5"/>
                    <a:pt x="7" y="0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5" name="Freeform 497">
              <a:extLst>
                <a:ext uri="{FF2B5EF4-FFF2-40B4-BE49-F238E27FC236}">
                  <a16:creationId xmlns:a16="http://schemas.microsoft.com/office/drawing/2014/main" id="{B8E8DCD4-F1EC-4635-9E7D-F09184CB1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277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33 w 4"/>
                <a:gd name="T3" fmla="*/ 83 h 4"/>
                <a:gd name="T4" fmla="*/ 20 w 4"/>
                <a:gd name="T5" fmla="*/ 0 h 4"/>
                <a:gd name="T6" fmla="*/ 20 w 4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4" y="2"/>
                    <a:pt x="3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6" name="Freeform 498">
              <a:extLst>
                <a:ext uri="{FF2B5EF4-FFF2-40B4-BE49-F238E27FC236}">
                  <a16:creationId xmlns:a16="http://schemas.microsoft.com/office/drawing/2014/main" id="{82F96E6C-3E29-4AFB-9A12-1CF57ED6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267"/>
              <a:ext cx="22" cy="24"/>
            </a:xfrm>
            <a:custGeom>
              <a:avLst/>
              <a:gdLst>
                <a:gd name="T0" fmla="*/ 59 w 9"/>
                <a:gd name="T1" fmla="*/ 35 h 9"/>
                <a:gd name="T2" fmla="*/ 59 w 9"/>
                <a:gd name="T3" fmla="*/ 149 h 9"/>
                <a:gd name="T4" fmla="*/ 59 w 9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2"/>
                  </a:moveTo>
                  <a:cubicBezTo>
                    <a:pt x="0" y="2"/>
                    <a:pt x="0" y="9"/>
                    <a:pt x="4" y="8"/>
                  </a:cubicBezTo>
                  <a:cubicBezTo>
                    <a:pt x="8" y="7"/>
                    <a:pt x="9" y="0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7" name="Freeform 499">
              <a:extLst>
                <a:ext uri="{FF2B5EF4-FFF2-40B4-BE49-F238E27FC236}">
                  <a16:creationId xmlns:a16="http://schemas.microsoft.com/office/drawing/2014/main" id="{7C796AF6-22AE-418F-97CE-938B1D625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694"/>
              <a:ext cx="20" cy="26"/>
            </a:xfrm>
            <a:custGeom>
              <a:avLst/>
              <a:gdLst>
                <a:gd name="T0" fmla="*/ 50 w 8"/>
                <a:gd name="T1" fmla="*/ 0 h 10"/>
                <a:gd name="T2" fmla="*/ 83 w 8"/>
                <a:gd name="T3" fmla="*/ 143 h 10"/>
                <a:gd name="T4" fmla="*/ 63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0" y="3"/>
                    <a:pt x="0" y="10"/>
                    <a:pt x="5" y="8"/>
                  </a:cubicBezTo>
                  <a:cubicBezTo>
                    <a:pt x="8" y="7"/>
                    <a:pt x="8" y="1"/>
                    <a:pt x="4" y="0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8" name="Freeform 500">
              <a:extLst>
                <a:ext uri="{FF2B5EF4-FFF2-40B4-BE49-F238E27FC236}">
                  <a16:creationId xmlns:a16="http://schemas.microsoft.com/office/drawing/2014/main" id="{8A6889D1-98FA-4F27-A3F9-194FB2501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752"/>
              <a:ext cx="17" cy="21"/>
            </a:xfrm>
            <a:custGeom>
              <a:avLst/>
              <a:gdLst>
                <a:gd name="T0" fmla="*/ 58 w 7"/>
                <a:gd name="T1" fmla="*/ 0 h 8"/>
                <a:gd name="T2" fmla="*/ 70 w 7"/>
                <a:gd name="T3" fmla="*/ 110 h 8"/>
                <a:gd name="T4" fmla="*/ 58 w 7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0" y="2"/>
                    <a:pt x="1" y="8"/>
                    <a:pt x="5" y="6"/>
                  </a:cubicBezTo>
                  <a:cubicBezTo>
                    <a:pt x="7" y="4"/>
                    <a:pt x="6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9" name="Freeform 501">
              <a:extLst>
                <a:ext uri="{FF2B5EF4-FFF2-40B4-BE49-F238E27FC236}">
                  <a16:creationId xmlns:a16="http://schemas.microsoft.com/office/drawing/2014/main" id="{49CC49B3-E85F-4CC0-9A6C-A988A93B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733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56 h 3"/>
                <a:gd name="T4" fmla="*/ 56 w 3"/>
                <a:gd name="T5" fmla="*/ 0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0" name="Freeform 502">
              <a:extLst>
                <a:ext uri="{FF2B5EF4-FFF2-40B4-BE49-F238E27FC236}">
                  <a16:creationId xmlns:a16="http://schemas.microsoft.com/office/drawing/2014/main" id="{27A71731-C8D5-4A2C-80E4-B8BBA289B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710"/>
              <a:ext cx="23" cy="23"/>
            </a:xfrm>
            <a:custGeom>
              <a:avLst/>
              <a:gdLst>
                <a:gd name="T0" fmla="*/ 51 w 9"/>
                <a:gd name="T1" fmla="*/ 20 h 9"/>
                <a:gd name="T2" fmla="*/ 97 w 9"/>
                <a:gd name="T3" fmla="*/ 97 h 9"/>
                <a:gd name="T4" fmla="*/ 66 w 9"/>
                <a:gd name="T5" fmla="*/ 5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3" y="1"/>
                  </a:moveTo>
                  <a:cubicBezTo>
                    <a:pt x="0" y="4"/>
                    <a:pt x="2" y="9"/>
                    <a:pt x="6" y="6"/>
                  </a:cubicBezTo>
                  <a:cubicBezTo>
                    <a:pt x="9" y="4"/>
                    <a:pt x="7" y="0"/>
                    <a:pt x="4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1" name="Freeform 503">
              <a:extLst>
                <a:ext uri="{FF2B5EF4-FFF2-40B4-BE49-F238E27FC236}">
                  <a16:creationId xmlns:a16="http://schemas.microsoft.com/office/drawing/2014/main" id="{CB5A422B-3EBD-4A01-98AF-A83AD9BC9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622"/>
              <a:ext cx="500" cy="631"/>
            </a:xfrm>
            <a:custGeom>
              <a:avLst/>
              <a:gdLst>
                <a:gd name="T0" fmla="*/ 550 w 200"/>
                <a:gd name="T1" fmla="*/ 3829 h 237"/>
                <a:gd name="T2" fmla="*/ 470 w 200"/>
                <a:gd name="T3" fmla="*/ 2042 h 237"/>
                <a:gd name="T4" fmla="*/ 845 w 200"/>
                <a:gd name="T5" fmla="*/ 1361 h 237"/>
                <a:gd name="T6" fmla="*/ 1595 w 200"/>
                <a:gd name="T7" fmla="*/ 474 h 237"/>
                <a:gd name="T8" fmla="*/ 2845 w 200"/>
                <a:gd name="T9" fmla="*/ 264 h 237"/>
                <a:gd name="T10" fmla="*/ 3125 w 200"/>
                <a:gd name="T11" fmla="*/ 397 h 237"/>
                <a:gd name="T12" fmla="*/ 2675 w 200"/>
                <a:gd name="T13" fmla="*/ 170 h 237"/>
                <a:gd name="T14" fmla="*/ 1363 w 200"/>
                <a:gd name="T15" fmla="*/ 304 h 237"/>
                <a:gd name="T16" fmla="*/ 520 w 200"/>
                <a:gd name="T17" fmla="*/ 1134 h 237"/>
                <a:gd name="T18" fmla="*/ 220 w 200"/>
                <a:gd name="T19" fmla="*/ 1872 h 237"/>
                <a:gd name="T20" fmla="*/ 408 w 200"/>
                <a:gd name="T21" fmla="*/ 3722 h 237"/>
                <a:gd name="T22" fmla="*/ 1220 w 200"/>
                <a:gd name="T23" fmla="*/ 4473 h 237"/>
                <a:gd name="T24" fmla="*/ 550 w 200"/>
                <a:gd name="T25" fmla="*/ 3829 h 2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" h="237">
                  <a:moveTo>
                    <a:pt x="35" y="203"/>
                  </a:moveTo>
                  <a:cubicBezTo>
                    <a:pt x="14" y="177"/>
                    <a:pt x="16" y="138"/>
                    <a:pt x="30" y="108"/>
                  </a:cubicBezTo>
                  <a:cubicBezTo>
                    <a:pt x="36" y="94"/>
                    <a:pt x="46" y="85"/>
                    <a:pt x="54" y="72"/>
                  </a:cubicBezTo>
                  <a:cubicBezTo>
                    <a:pt x="64" y="55"/>
                    <a:pt x="87" y="35"/>
                    <a:pt x="102" y="25"/>
                  </a:cubicBezTo>
                  <a:cubicBezTo>
                    <a:pt x="128" y="8"/>
                    <a:pt x="159" y="13"/>
                    <a:pt x="182" y="14"/>
                  </a:cubicBezTo>
                  <a:cubicBezTo>
                    <a:pt x="187" y="14"/>
                    <a:pt x="196" y="19"/>
                    <a:pt x="200" y="21"/>
                  </a:cubicBezTo>
                  <a:cubicBezTo>
                    <a:pt x="190" y="14"/>
                    <a:pt x="180" y="10"/>
                    <a:pt x="171" y="9"/>
                  </a:cubicBezTo>
                  <a:cubicBezTo>
                    <a:pt x="148" y="8"/>
                    <a:pt x="112" y="0"/>
                    <a:pt x="87" y="16"/>
                  </a:cubicBezTo>
                  <a:cubicBezTo>
                    <a:pt x="72" y="27"/>
                    <a:pt x="43" y="43"/>
                    <a:pt x="33" y="60"/>
                  </a:cubicBezTo>
                  <a:cubicBezTo>
                    <a:pt x="25" y="73"/>
                    <a:pt x="21" y="85"/>
                    <a:pt x="14" y="99"/>
                  </a:cubicBezTo>
                  <a:cubicBezTo>
                    <a:pt x="0" y="130"/>
                    <a:pt x="5" y="171"/>
                    <a:pt x="26" y="197"/>
                  </a:cubicBezTo>
                  <a:cubicBezTo>
                    <a:pt x="40" y="214"/>
                    <a:pt x="59" y="227"/>
                    <a:pt x="78" y="237"/>
                  </a:cubicBezTo>
                  <a:cubicBezTo>
                    <a:pt x="64" y="228"/>
                    <a:pt x="45" y="215"/>
                    <a:pt x="35" y="203"/>
                  </a:cubicBezTo>
                  <a:close/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2" name="Freeform 504">
              <a:extLst>
                <a:ext uri="{FF2B5EF4-FFF2-40B4-BE49-F238E27FC236}">
                  <a16:creationId xmlns:a16="http://schemas.microsoft.com/office/drawing/2014/main" id="{12F6B1CF-4367-4315-9FC2-95AB91C9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691"/>
              <a:ext cx="473" cy="616"/>
            </a:xfrm>
            <a:custGeom>
              <a:avLst/>
              <a:gdLst>
                <a:gd name="T0" fmla="*/ 2192 w 189"/>
                <a:gd name="T1" fmla="*/ 149 h 231"/>
                <a:gd name="T2" fmla="*/ 2210 w 189"/>
                <a:gd name="T3" fmla="*/ 192 h 231"/>
                <a:gd name="T4" fmla="*/ 2618 w 189"/>
                <a:gd name="T5" fmla="*/ 1971 h 231"/>
                <a:gd name="T6" fmla="*/ 2413 w 189"/>
                <a:gd name="T7" fmla="*/ 3037 h 231"/>
                <a:gd name="T8" fmla="*/ 1534 w 189"/>
                <a:gd name="T9" fmla="*/ 4003 h 231"/>
                <a:gd name="T10" fmla="*/ 145 w 189"/>
                <a:gd name="T11" fmla="*/ 4019 h 231"/>
                <a:gd name="T12" fmla="*/ 345 w 189"/>
                <a:gd name="T13" fmla="*/ 4173 h 231"/>
                <a:gd name="T14" fmla="*/ 1742 w 189"/>
                <a:gd name="T15" fmla="*/ 4152 h 231"/>
                <a:gd name="T16" fmla="*/ 2618 w 189"/>
                <a:gd name="T17" fmla="*/ 3187 h 231"/>
                <a:gd name="T18" fmla="*/ 2818 w 189"/>
                <a:gd name="T19" fmla="*/ 2104 h 231"/>
                <a:gd name="T20" fmla="*/ 2192 w 189"/>
                <a:gd name="T21" fmla="*/ 149 h 2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231">
                  <a:moveTo>
                    <a:pt x="140" y="8"/>
                  </a:moveTo>
                  <a:cubicBezTo>
                    <a:pt x="131" y="0"/>
                    <a:pt x="133" y="1"/>
                    <a:pt x="141" y="10"/>
                  </a:cubicBezTo>
                  <a:cubicBezTo>
                    <a:pt x="162" y="35"/>
                    <a:pt x="174" y="73"/>
                    <a:pt x="167" y="104"/>
                  </a:cubicBezTo>
                  <a:cubicBezTo>
                    <a:pt x="162" y="120"/>
                    <a:pt x="160" y="145"/>
                    <a:pt x="154" y="160"/>
                  </a:cubicBezTo>
                  <a:cubicBezTo>
                    <a:pt x="145" y="182"/>
                    <a:pt x="137" y="193"/>
                    <a:pt x="98" y="211"/>
                  </a:cubicBezTo>
                  <a:cubicBezTo>
                    <a:pt x="71" y="223"/>
                    <a:pt x="26" y="219"/>
                    <a:pt x="9" y="212"/>
                  </a:cubicBezTo>
                  <a:cubicBezTo>
                    <a:pt x="0" y="209"/>
                    <a:pt x="9" y="215"/>
                    <a:pt x="22" y="220"/>
                  </a:cubicBezTo>
                  <a:cubicBezTo>
                    <a:pt x="39" y="226"/>
                    <a:pt x="83" y="231"/>
                    <a:pt x="111" y="219"/>
                  </a:cubicBezTo>
                  <a:cubicBezTo>
                    <a:pt x="150" y="201"/>
                    <a:pt x="158" y="189"/>
                    <a:pt x="167" y="168"/>
                  </a:cubicBezTo>
                  <a:cubicBezTo>
                    <a:pt x="173" y="153"/>
                    <a:pt x="175" y="127"/>
                    <a:pt x="180" y="111"/>
                  </a:cubicBezTo>
                  <a:cubicBezTo>
                    <a:pt x="189" y="75"/>
                    <a:pt x="166" y="34"/>
                    <a:pt x="140" y="8"/>
                  </a:cubicBezTo>
                  <a:close/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3" name="Freeform 505">
              <a:extLst>
                <a:ext uri="{FF2B5EF4-FFF2-40B4-BE49-F238E27FC236}">
                  <a16:creationId xmlns:a16="http://schemas.microsoft.com/office/drawing/2014/main" id="{B01AD898-F6EC-4CAB-8B34-BE9C73B4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664"/>
              <a:ext cx="218" cy="483"/>
            </a:xfrm>
            <a:custGeom>
              <a:avLst/>
              <a:gdLst>
                <a:gd name="T0" fmla="*/ 408 w 87"/>
                <a:gd name="T1" fmla="*/ 3440 h 181"/>
                <a:gd name="T2" fmla="*/ 221 w 87"/>
                <a:gd name="T3" fmla="*/ 1574 h 181"/>
                <a:gd name="T4" fmla="*/ 521 w 87"/>
                <a:gd name="T5" fmla="*/ 833 h 181"/>
                <a:gd name="T6" fmla="*/ 1368 w 87"/>
                <a:gd name="T7" fmla="*/ 0 h 181"/>
                <a:gd name="T8" fmla="*/ 659 w 87"/>
                <a:gd name="T9" fmla="*/ 798 h 181"/>
                <a:gd name="T10" fmla="*/ 251 w 87"/>
                <a:gd name="T11" fmla="*/ 1900 h 181"/>
                <a:gd name="T12" fmla="*/ 408 w 87"/>
                <a:gd name="T13" fmla="*/ 344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81">
                  <a:moveTo>
                    <a:pt x="26" y="181"/>
                  </a:moveTo>
                  <a:cubicBezTo>
                    <a:pt x="5" y="155"/>
                    <a:pt x="0" y="114"/>
                    <a:pt x="14" y="83"/>
                  </a:cubicBezTo>
                  <a:cubicBezTo>
                    <a:pt x="21" y="69"/>
                    <a:pt x="25" y="57"/>
                    <a:pt x="33" y="44"/>
                  </a:cubicBezTo>
                  <a:cubicBezTo>
                    <a:pt x="43" y="27"/>
                    <a:pt x="72" y="11"/>
                    <a:pt x="87" y="0"/>
                  </a:cubicBezTo>
                  <a:cubicBezTo>
                    <a:pt x="79" y="10"/>
                    <a:pt x="51" y="31"/>
                    <a:pt x="42" y="42"/>
                  </a:cubicBezTo>
                  <a:cubicBezTo>
                    <a:pt x="34" y="53"/>
                    <a:pt x="21" y="80"/>
                    <a:pt x="16" y="100"/>
                  </a:cubicBezTo>
                  <a:cubicBezTo>
                    <a:pt x="11" y="119"/>
                    <a:pt x="6" y="145"/>
                    <a:pt x="26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4" name="Freeform 506">
              <a:extLst>
                <a:ext uri="{FF2B5EF4-FFF2-40B4-BE49-F238E27FC236}">
                  <a16:creationId xmlns:a16="http://schemas.microsoft.com/office/drawing/2014/main" id="{8528B7AF-1118-4D29-BCFE-88EDCD6DC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891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0 w 6"/>
                <a:gd name="T3" fmla="*/ 77 h 6"/>
                <a:gd name="T4" fmla="*/ 50 w 6"/>
                <a:gd name="T5" fmla="*/ 0 h 6"/>
                <a:gd name="T6" fmla="*/ 20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6"/>
                    <a:pt x="6" y="2"/>
                    <a:pt x="3" y="0"/>
                  </a:cubicBezTo>
                  <a:cubicBezTo>
                    <a:pt x="2" y="0"/>
                    <a:pt x="2" y="0"/>
                    <a:pt x="1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5" name="Freeform 507">
              <a:extLst>
                <a:ext uri="{FF2B5EF4-FFF2-40B4-BE49-F238E27FC236}">
                  <a16:creationId xmlns:a16="http://schemas.microsoft.com/office/drawing/2014/main" id="{06831661-CA3B-4465-A47A-A7D9C1C7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779"/>
              <a:ext cx="28" cy="32"/>
            </a:xfrm>
            <a:custGeom>
              <a:avLst/>
              <a:gdLst>
                <a:gd name="T0" fmla="*/ 64 w 11"/>
                <a:gd name="T1" fmla="*/ 77 h 12"/>
                <a:gd name="T2" fmla="*/ 117 w 11"/>
                <a:gd name="T3" fmla="*/ 171 h 12"/>
                <a:gd name="T4" fmla="*/ 33 w 11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4" y="4"/>
                  </a:moveTo>
                  <a:cubicBezTo>
                    <a:pt x="0" y="6"/>
                    <a:pt x="3" y="12"/>
                    <a:pt x="7" y="9"/>
                  </a:cubicBezTo>
                  <a:cubicBezTo>
                    <a:pt x="11" y="6"/>
                    <a:pt x="7" y="0"/>
                    <a:pt x="2" y="4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6" name="Freeform 508">
              <a:extLst>
                <a:ext uri="{FF2B5EF4-FFF2-40B4-BE49-F238E27FC236}">
                  <a16:creationId xmlns:a16="http://schemas.microsoft.com/office/drawing/2014/main" id="{1F19627C-513E-42C0-8402-AFB80ADF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776"/>
              <a:ext cx="18" cy="11"/>
            </a:xfrm>
            <a:custGeom>
              <a:avLst/>
              <a:gdLst>
                <a:gd name="T0" fmla="*/ 33 w 7"/>
                <a:gd name="T1" fmla="*/ 0 h 4"/>
                <a:gd name="T2" fmla="*/ 0 w 7"/>
                <a:gd name="T3" fmla="*/ 47 h 4"/>
                <a:gd name="T4" fmla="*/ 118 w 7"/>
                <a:gd name="T5" fmla="*/ 22 h 4"/>
                <a:gd name="T6" fmla="*/ 54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4"/>
                    <a:pt x="5" y="3"/>
                    <a:pt x="7" y="1"/>
                  </a:cubicBezTo>
                  <a:cubicBezTo>
                    <a:pt x="6" y="0"/>
                    <a:pt x="4" y="0"/>
                    <a:pt x="3" y="0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7" name="Freeform 509">
              <a:extLst>
                <a:ext uri="{FF2B5EF4-FFF2-40B4-BE49-F238E27FC236}">
                  <a16:creationId xmlns:a16="http://schemas.microsoft.com/office/drawing/2014/main" id="{43118385-C26F-4D8C-AE19-25011B701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726"/>
              <a:ext cx="27" cy="31"/>
            </a:xfrm>
            <a:custGeom>
              <a:avLst/>
              <a:gdLst>
                <a:gd name="T0" fmla="*/ 61 w 11"/>
                <a:gd name="T1" fmla="*/ 0 h 12"/>
                <a:gd name="T2" fmla="*/ 103 w 11"/>
                <a:gd name="T3" fmla="*/ 173 h 12"/>
                <a:gd name="T4" fmla="*/ 61 w 11"/>
                <a:gd name="T5" fmla="*/ 21 h 12"/>
                <a:gd name="T6" fmla="*/ 42 w 11"/>
                <a:gd name="T7" fmla="*/ 5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1" y="3"/>
                    <a:pt x="0" y="12"/>
                    <a:pt x="7" y="10"/>
                  </a:cubicBezTo>
                  <a:cubicBezTo>
                    <a:pt x="11" y="8"/>
                    <a:pt x="7" y="2"/>
                    <a:pt x="4" y="1"/>
                  </a:cubicBezTo>
                  <a:cubicBezTo>
                    <a:pt x="3" y="2"/>
                    <a:pt x="3" y="2"/>
                    <a:pt x="3" y="3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8" name="Freeform 510">
              <a:extLst>
                <a:ext uri="{FF2B5EF4-FFF2-40B4-BE49-F238E27FC236}">
                  <a16:creationId xmlns:a16="http://schemas.microsoft.com/office/drawing/2014/main" id="{5A9EDF72-F454-4E14-B063-A2C08666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664"/>
              <a:ext cx="25" cy="46"/>
            </a:xfrm>
            <a:custGeom>
              <a:avLst/>
              <a:gdLst>
                <a:gd name="T0" fmla="*/ 50 w 10"/>
                <a:gd name="T1" fmla="*/ 198 h 17"/>
                <a:gd name="T2" fmla="*/ 33 w 10"/>
                <a:gd name="T3" fmla="*/ 257 h 17"/>
                <a:gd name="T4" fmla="*/ 0 w 10"/>
                <a:gd name="T5" fmla="*/ 21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3" y="10"/>
                  </a:moveTo>
                  <a:cubicBezTo>
                    <a:pt x="2" y="11"/>
                    <a:pt x="2" y="12"/>
                    <a:pt x="2" y="13"/>
                  </a:cubicBezTo>
                  <a:cubicBezTo>
                    <a:pt x="10" y="17"/>
                    <a:pt x="6" y="0"/>
                    <a:pt x="0" y="1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9" name="Freeform 511">
              <a:extLst>
                <a:ext uri="{FF2B5EF4-FFF2-40B4-BE49-F238E27FC236}">
                  <a16:creationId xmlns:a16="http://schemas.microsoft.com/office/drawing/2014/main" id="{5119D963-7A04-41EF-B397-C46FBB819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678"/>
              <a:ext cx="20" cy="21"/>
            </a:xfrm>
            <a:custGeom>
              <a:avLst/>
              <a:gdLst>
                <a:gd name="T0" fmla="*/ 20 w 8"/>
                <a:gd name="T1" fmla="*/ 110 h 8"/>
                <a:gd name="T2" fmla="*/ 33 w 8"/>
                <a:gd name="T3" fmla="*/ 144 h 8"/>
                <a:gd name="T4" fmla="*/ 0 w 8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1" y="6"/>
                  </a:moveTo>
                  <a:cubicBezTo>
                    <a:pt x="1" y="7"/>
                    <a:pt x="1" y="8"/>
                    <a:pt x="2" y="8"/>
                  </a:cubicBezTo>
                  <a:cubicBezTo>
                    <a:pt x="8" y="7"/>
                    <a:pt x="1" y="0"/>
                    <a:pt x="0" y="6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0" name="Freeform 512">
              <a:extLst>
                <a:ext uri="{FF2B5EF4-FFF2-40B4-BE49-F238E27FC236}">
                  <a16:creationId xmlns:a16="http://schemas.microsoft.com/office/drawing/2014/main" id="{AFF28F02-AD25-4593-B6F8-8D2407B1F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672"/>
              <a:ext cx="18" cy="16"/>
            </a:xfrm>
            <a:custGeom>
              <a:avLst/>
              <a:gdLst>
                <a:gd name="T0" fmla="*/ 33 w 7"/>
                <a:gd name="T1" fmla="*/ 21 h 6"/>
                <a:gd name="T2" fmla="*/ 85 w 7"/>
                <a:gd name="T3" fmla="*/ 77 h 6"/>
                <a:gd name="T4" fmla="*/ 21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3"/>
                    <a:pt x="2" y="6"/>
                    <a:pt x="5" y="4"/>
                  </a:cubicBezTo>
                  <a:cubicBezTo>
                    <a:pt x="7" y="2"/>
                    <a:pt x="3" y="0"/>
                    <a:pt x="1" y="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1" name="Freeform 513">
              <a:extLst>
                <a:ext uri="{FF2B5EF4-FFF2-40B4-BE49-F238E27FC236}">
                  <a16:creationId xmlns:a16="http://schemas.microsoft.com/office/drawing/2014/main" id="{9D903B9F-1F1C-4BDD-B311-4CC9524DC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696"/>
              <a:ext cx="18" cy="45"/>
            </a:xfrm>
            <a:custGeom>
              <a:avLst/>
              <a:gdLst>
                <a:gd name="T0" fmla="*/ 67 w 7"/>
                <a:gd name="T1" fmla="*/ 132 h 17"/>
                <a:gd name="T2" fmla="*/ 0 w 7"/>
                <a:gd name="T3" fmla="*/ 183 h 17"/>
                <a:gd name="T4" fmla="*/ 54 w 7"/>
                <a:gd name="T5" fmla="*/ 14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4" y="7"/>
                  </a:moveTo>
                  <a:cubicBezTo>
                    <a:pt x="2" y="7"/>
                    <a:pt x="1" y="8"/>
                    <a:pt x="0" y="10"/>
                  </a:cubicBezTo>
                  <a:cubicBezTo>
                    <a:pt x="7" y="17"/>
                    <a:pt x="7" y="0"/>
                    <a:pt x="3" y="8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2" name="Freeform 514">
              <a:extLst>
                <a:ext uri="{FF2B5EF4-FFF2-40B4-BE49-F238E27FC236}">
                  <a16:creationId xmlns:a16="http://schemas.microsoft.com/office/drawing/2014/main" id="{894C948A-55AE-4AA6-B263-84560D3E1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715"/>
              <a:ext cx="22" cy="13"/>
            </a:xfrm>
            <a:custGeom>
              <a:avLst/>
              <a:gdLst>
                <a:gd name="T0" fmla="*/ 42 w 9"/>
                <a:gd name="T1" fmla="*/ 21 h 5"/>
                <a:gd name="T2" fmla="*/ 59 w 9"/>
                <a:gd name="T3" fmla="*/ 88 h 5"/>
                <a:gd name="T4" fmla="*/ 59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3" y="1"/>
                  </a:moveTo>
                  <a:cubicBezTo>
                    <a:pt x="0" y="2"/>
                    <a:pt x="1" y="5"/>
                    <a:pt x="4" y="5"/>
                  </a:cubicBezTo>
                  <a:cubicBezTo>
                    <a:pt x="9" y="5"/>
                    <a:pt x="8" y="0"/>
                    <a:pt x="4" y="0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3" name="Freeform 515">
              <a:extLst>
                <a:ext uri="{FF2B5EF4-FFF2-40B4-BE49-F238E27FC236}">
                  <a16:creationId xmlns:a16="http://schemas.microsoft.com/office/drawing/2014/main" id="{821E8AF6-4AD2-4065-84CA-00844C709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965"/>
              <a:ext cx="18" cy="30"/>
            </a:xfrm>
            <a:custGeom>
              <a:avLst/>
              <a:gdLst>
                <a:gd name="T0" fmla="*/ 21 w 7"/>
                <a:gd name="T1" fmla="*/ 22 h 11"/>
                <a:gd name="T2" fmla="*/ 85 w 7"/>
                <a:gd name="T3" fmla="*/ 142 h 11"/>
                <a:gd name="T4" fmla="*/ 33 w 7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4"/>
                    <a:pt x="1" y="11"/>
                    <a:pt x="5" y="7"/>
                  </a:cubicBezTo>
                  <a:cubicBezTo>
                    <a:pt x="7" y="4"/>
                    <a:pt x="5" y="0"/>
                    <a:pt x="2" y="3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4" name="Freeform 516">
              <a:extLst>
                <a:ext uri="{FF2B5EF4-FFF2-40B4-BE49-F238E27FC236}">
                  <a16:creationId xmlns:a16="http://schemas.microsoft.com/office/drawing/2014/main" id="{9028D52E-1702-42A3-9C72-CCDE9F7CD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032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33 w 6"/>
                <a:gd name="T3" fmla="*/ 115 h 6"/>
                <a:gd name="T4" fmla="*/ 33 w 6"/>
                <a:gd name="T5" fmla="*/ 0 h 6"/>
                <a:gd name="T6" fmla="*/ 33 w 6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1" y="4"/>
                    <a:pt x="0" y="5"/>
                    <a:pt x="2" y="6"/>
                  </a:cubicBezTo>
                  <a:cubicBezTo>
                    <a:pt x="5" y="6"/>
                    <a:pt x="6" y="1"/>
                    <a:pt x="2" y="0"/>
                  </a:cubicBezTo>
                  <a:cubicBezTo>
                    <a:pt x="1" y="2"/>
                    <a:pt x="1" y="3"/>
                    <a:pt x="2" y="5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5" name="Freeform 517">
              <a:extLst>
                <a:ext uri="{FF2B5EF4-FFF2-40B4-BE49-F238E27FC236}">
                  <a16:creationId xmlns:a16="http://schemas.microsoft.com/office/drawing/2014/main" id="{3402D86A-2C40-494F-8DEC-59EBB7CC3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085"/>
              <a:ext cx="27" cy="27"/>
            </a:xfrm>
            <a:custGeom>
              <a:avLst/>
              <a:gdLst>
                <a:gd name="T0" fmla="*/ 71 w 11"/>
                <a:gd name="T1" fmla="*/ 59 h 10"/>
                <a:gd name="T2" fmla="*/ 71 w 11"/>
                <a:gd name="T3" fmla="*/ 176 h 10"/>
                <a:gd name="T4" fmla="*/ 71 w 11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5" y="3"/>
                  </a:moveTo>
                  <a:cubicBezTo>
                    <a:pt x="1" y="3"/>
                    <a:pt x="0" y="10"/>
                    <a:pt x="5" y="9"/>
                  </a:cubicBezTo>
                  <a:cubicBezTo>
                    <a:pt x="11" y="9"/>
                    <a:pt x="8" y="0"/>
                    <a:pt x="5" y="5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6" name="Freeform 518">
              <a:extLst>
                <a:ext uri="{FF2B5EF4-FFF2-40B4-BE49-F238E27FC236}">
                  <a16:creationId xmlns:a16="http://schemas.microsoft.com/office/drawing/2014/main" id="{C17D8845-FA39-485D-9AAB-0DF6CB84E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149"/>
              <a:ext cx="7" cy="14"/>
            </a:xfrm>
            <a:custGeom>
              <a:avLst/>
              <a:gdLst>
                <a:gd name="T0" fmla="*/ 28 w 3"/>
                <a:gd name="T1" fmla="*/ 22 h 5"/>
                <a:gd name="T2" fmla="*/ 0 w 3"/>
                <a:gd name="T3" fmla="*/ 48 h 5"/>
                <a:gd name="T4" fmla="*/ 12 w 3"/>
                <a:gd name="T5" fmla="*/ 109 h 5"/>
                <a:gd name="T6" fmla="*/ 12 w 3"/>
                <a:gd name="T7" fmla="*/ 0 h 5"/>
                <a:gd name="T8" fmla="*/ 0 w 3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3" y="3"/>
                    <a:pt x="3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7" name="Freeform 519">
              <a:extLst>
                <a:ext uri="{FF2B5EF4-FFF2-40B4-BE49-F238E27FC236}">
                  <a16:creationId xmlns:a16="http://schemas.microsoft.com/office/drawing/2014/main" id="{39E78E76-96D9-4BA2-9831-B4B9A3D3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141"/>
              <a:ext cx="20" cy="16"/>
            </a:xfrm>
            <a:custGeom>
              <a:avLst/>
              <a:gdLst>
                <a:gd name="T0" fmla="*/ 50 w 8"/>
                <a:gd name="T1" fmla="*/ 0 h 6"/>
                <a:gd name="T2" fmla="*/ 63 w 8"/>
                <a:gd name="T3" fmla="*/ 115 h 6"/>
                <a:gd name="T4" fmla="*/ 50 w 8"/>
                <a:gd name="T5" fmla="*/ 0 h 6"/>
                <a:gd name="T6" fmla="*/ 3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0" y="1"/>
                    <a:pt x="0" y="6"/>
                    <a:pt x="4" y="6"/>
                  </a:cubicBezTo>
                  <a:cubicBezTo>
                    <a:pt x="8" y="5"/>
                    <a:pt x="7" y="0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8" name="Freeform 520">
              <a:extLst>
                <a:ext uri="{FF2B5EF4-FFF2-40B4-BE49-F238E27FC236}">
                  <a16:creationId xmlns:a16="http://schemas.microsoft.com/office/drawing/2014/main" id="{8E4A95DA-C717-4937-A030-25DC764E8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187"/>
              <a:ext cx="42" cy="26"/>
            </a:xfrm>
            <a:custGeom>
              <a:avLst/>
              <a:gdLst>
                <a:gd name="T0" fmla="*/ 121 w 17"/>
                <a:gd name="T1" fmla="*/ 34 h 10"/>
                <a:gd name="T2" fmla="*/ 91 w 17"/>
                <a:gd name="T3" fmla="*/ 21 h 10"/>
                <a:gd name="T4" fmla="*/ 121 w 17"/>
                <a:gd name="T5" fmla="*/ 0 h 10"/>
                <a:gd name="T6" fmla="*/ 104 w 17"/>
                <a:gd name="T7" fmla="*/ 3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8" y="2"/>
                  </a:moveTo>
                  <a:cubicBezTo>
                    <a:pt x="7" y="2"/>
                    <a:pt x="7" y="1"/>
                    <a:pt x="6" y="1"/>
                  </a:cubicBezTo>
                  <a:cubicBezTo>
                    <a:pt x="0" y="10"/>
                    <a:pt x="17" y="3"/>
                    <a:pt x="8" y="0"/>
                  </a:cubicBezTo>
                  <a:cubicBezTo>
                    <a:pt x="7" y="1"/>
                    <a:pt x="7" y="1"/>
                    <a:pt x="7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9" name="Freeform 521">
              <a:extLst>
                <a:ext uri="{FF2B5EF4-FFF2-40B4-BE49-F238E27FC236}">
                  <a16:creationId xmlns:a16="http://schemas.microsoft.com/office/drawing/2014/main" id="{4DA563D3-A6CA-4600-B3D1-10B6543EA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237"/>
              <a:ext cx="20" cy="16"/>
            </a:xfrm>
            <a:custGeom>
              <a:avLst/>
              <a:gdLst>
                <a:gd name="T0" fmla="*/ 63 w 8"/>
                <a:gd name="T1" fmla="*/ 21 h 6"/>
                <a:gd name="T2" fmla="*/ 33 w 8"/>
                <a:gd name="T3" fmla="*/ 115 h 6"/>
                <a:gd name="T4" fmla="*/ 63 w 8"/>
                <a:gd name="T5" fmla="*/ 0 h 6"/>
                <a:gd name="T6" fmla="*/ 50 w 8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0"/>
                    <a:pt x="0" y="4"/>
                    <a:pt x="2" y="6"/>
                  </a:cubicBezTo>
                  <a:cubicBezTo>
                    <a:pt x="5" y="6"/>
                    <a:pt x="8" y="1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0" name="Freeform 522">
              <a:extLst>
                <a:ext uri="{FF2B5EF4-FFF2-40B4-BE49-F238E27FC236}">
                  <a16:creationId xmlns:a16="http://schemas.microsoft.com/office/drawing/2014/main" id="{D984AA67-D184-4295-9CA5-6E0FDFE08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1800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21 w 3"/>
                <a:gd name="T3" fmla="*/ 83 h 4"/>
                <a:gd name="T4" fmla="*/ 35 w 3"/>
                <a:gd name="T5" fmla="*/ 0 h 4"/>
                <a:gd name="T6" fmla="*/ 0 w 3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1" name="Freeform 523">
              <a:extLst>
                <a:ext uri="{FF2B5EF4-FFF2-40B4-BE49-F238E27FC236}">
                  <a16:creationId xmlns:a16="http://schemas.microsoft.com/office/drawing/2014/main" id="{512F0BA4-FBED-41FE-97C4-410E9C774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747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0 w 4"/>
                <a:gd name="T3" fmla="*/ 33 h 4"/>
                <a:gd name="T4" fmla="*/ 0 w 4"/>
                <a:gd name="T5" fmla="*/ 63 h 4"/>
                <a:gd name="T6" fmla="*/ 2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2" name="Freeform 524">
              <a:extLst>
                <a:ext uri="{FF2B5EF4-FFF2-40B4-BE49-F238E27FC236}">
                  <a16:creationId xmlns:a16="http://schemas.microsoft.com/office/drawing/2014/main" id="{10E39E4A-33E0-4ABC-8B46-B57863AA4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694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21 w 5"/>
                <a:gd name="T3" fmla="*/ 68 h 5"/>
                <a:gd name="T4" fmla="*/ 88 w 5"/>
                <a:gd name="T5" fmla="*/ 34 h 5"/>
                <a:gd name="T6" fmla="*/ 34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3" name="Freeform 525">
              <a:extLst>
                <a:ext uri="{FF2B5EF4-FFF2-40B4-BE49-F238E27FC236}">
                  <a16:creationId xmlns:a16="http://schemas.microsoft.com/office/drawing/2014/main" id="{10873050-F788-4920-B246-AA126D64B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699"/>
              <a:ext cx="17" cy="16"/>
            </a:xfrm>
            <a:custGeom>
              <a:avLst/>
              <a:gdLst>
                <a:gd name="T0" fmla="*/ 58 w 7"/>
                <a:gd name="T1" fmla="*/ 0 h 6"/>
                <a:gd name="T2" fmla="*/ 100 w 7"/>
                <a:gd name="T3" fmla="*/ 35 h 6"/>
                <a:gd name="T4" fmla="*/ 70 w 7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0" y="3"/>
                    <a:pt x="6" y="6"/>
                    <a:pt x="7" y="2"/>
                  </a:cubicBezTo>
                  <a:cubicBezTo>
                    <a:pt x="6" y="1"/>
                    <a:pt x="6" y="2"/>
                    <a:pt x="5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4" name="Freeform 526">
              <a:extLst>
                <a:ext uri="{FF2B5EF4-FFF2-40B4-BE49-F238E27FC236}">
                  <a16:creationId xmlns:a16="http://schemas.microsoft.com/office/drawing/2014/main" id="{D16F866D-3921-48F1-9B29-735E02F83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728"/>
              <a:ext cx="30" cy="21"/>
            </a:xfrm>
            <a:custGeom>
              <a:avLst/>
              <a:gdLst>
                <a:gd name="T0" fmla="*/ 125 w 12"/>
                <a:gd name="T1" fmla="*/ 0 h 8"/>
                <a:gd name="T2" fmla="*/ 158 w 12"/>
                <a:gd name="T3" fmla="*/ 34 h 8"/>
                <a:gd name="T4" fmla="*/ 125 w 12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0"/>
                  </a:moveTo>
                  <a:cubicBezTo>
                    <a:pt x="0" y="3"/>
                    <a:pt x="12" y="8"/>
                    <a:pt x="10" y="2"/>
                  </a:cubicBezTo>
                  <a:cubicBezTo>
                    <a:pt x="9" y="1"/>
                    <a:pt x="9" y="2"/>
                    <a:pt x="8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5" name="Freeform 527">
              <a:extLst>
                <a:ext uri="{FF2B5EF4-FFF2-40B4-BE49-F238E27FC236}">
                  <a16:creationId xmlns:a16="http://schemas.microsoft.com/office/drawing/2014/main" id="{6DF9BFB7-B396-4E74-847A-41DD96D6B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691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12 w 5"/>
                <a:gd name="T3" fmla="*/ 21 h 5"/>
                <a:gd name="T4" fmla="*/ 70 w 5"/>
                <a:gd name="T5" fmla="*/ 55 h 5"/>
                <a:gd name="T6" fmla="*/ 29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5"/>
                    <a:pt x="4" y="5"/>
                    <a:pt x="5" y="3"/>
                  </a:cubicBezTo>
                  <a:cubicBezTo>
                    <a:pt x="5" y="1"/>
                    <a:pt x="4" y="1"/>
                    <a:pt x="2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6" name="Freeform 528">
              <a:extLst>
                <a:ext uri="{FF2B5EF4-FFF2-40B4-BE49-F238E27FC236}">
                  <a16:creationId xmlns:a16="http://schemas.microsoft.com/office/drawing/2014/main" id="{4598171F-C8E2-4079-B0D5-C04996329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771"/>
              <a:ext cx="15" cy="18"/>
            </a:xfrm>
            <a:custGeom>
              <a:avLst/>
              <a:gdLst>
                <a:gd name="T0" fmla="*/ 50 w 6"/>
                <a:gd name="T1" fmla="*/ 0 h 7"/>
                <a:gd name="T2" fmla="*/ 95 w 6"/>
                <a:gd name="T3" fmla="*/ 33 h 7"/>
                <a:gd name="T4" fmla="*/ 50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0" y="4"/>
                    <a:pt x="5" y="7"/>
                    <a:pt x="6" y="2"/>
                  </a:cubicBezTo>
                  <a:cubicBezTo>
                    <a:pt x="5" y="0"/>
                    <a:pt x="4" y="1"/>
                    <a:pt x="3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7" name="Freeform 529">
              <a:extLst>
                <a:ext uri="{FF2B5EF4-FFF2-40B4-BE49-F238E27FC236}">
                  <a16:creationId xmlns:a16="http://schemas.microsoft.com/office/drawing/2014/main" id="{35A6B629-37EB-4718-99BD-170C6356B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867"/>
              <a:ext cx="33" cy="21"/>
            </a:xfrm>
            <a:custGeom>
              <a:avLst/>
              <a:gdLst>
                <a:gd name="T0" fmla="*/ 117 w 13"/>
                <a:gd name="T1" fmla="*/ 0 h 8"/>
                <a:gd name="T2" fmla="*/ 180 w 13"/>
                <a:gd name="T3" fmla="*/ 21 h 8"/>
                <a:gd name="T4" fmla="*/ 129 w 13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7" y="0"/>
                  </a:moveTo>
                  <a:cubicBezTo>
                    <a:pt x="0" y="4"/>
                    <a:pt x="13" y="8"/>
                    <a:pt x="11" y="1"/>
                  </a:cubicBezTo>
                  <a:cubicBezTo>
                    <a:pt x="10" y="0"/>
                    <a:pt x="9" y="1"/>
                    <a:pt x="8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8" name="Freeform 530">
              <a:extLst>
                <a:ext uri="{FF2B5EF4-FFF2-40B4-BE49-F238E27FC236}">
                  <a16:creationId xmlns:a16="http://schemas.microsoft.com/office/drawing/2014/main" id="{3753E8FF-5A71-4434-944F-31A779733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912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20 w 4"/>
                <a:gd name="T3" fmla="*/ 88 h 5"/>
                <a:gd name="T4" fmla="*/ 20 w 4"/>
                <a:gd name="T5" fmla="*/ 0 h 5"/>
                <a:gd name="T6" fmla="*/ 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4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9" name="Freeform 531">
              <a:extLst>
                <a:ext uri="{FF2B5EF4-FFF2-40B4-BE49-F238E27FC236}">
                  <a16:creationId xmlns:a16="http://schemas.microsoft.com/office/drawing/2014/main" id="{076EE355-4DF1-45E1-869A-09BE7753E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984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66 w 9"/>
                <a:gd name="T3" fmla="*/ 117 h 7"/>
                <a:gd name="T4" fmla="*/ 118 w 9"/>
                <a:gd name="T5" fmla="*/ 22 h 7"/>
                <a:gd name="T6" fmla="*/ 66 w 9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4"/>
                    <a:pt x="4" y="6"/>
                  </a:cubicBezTo>
                  <a:cubicBezTo>
                    <a:pt x="7" y="7"/>
                    <a:pt x="9" y="3"/>
                    <a:pt x="7" y="1"/>
                  </a:cubicBezTo>
                  <a:cubicBezTo>
                    <a:pt x="5" y="1"/>
                    <a:pt x="5" y="1"/>
                    <a:pt x="4" y="3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0" name="Freeform 532">
              <a:extLst>
                <a:ext uri="{FF2B5EF4-FFF2-40B4-BE49-F238E27FC236}">
                  <a16:creationId xmlns:a16="http://schemas.microsoft.com/office/drawing/2014/main" id="{C03DEDB8-9EA4-48C7-8DBB-FDEF59C3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000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0 w 4"/>
                <a:gd name="T3" fmla="*/ 83 h 4"/>
                <a:gd name="T4" fmla="*/ 0 w 4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4" y="4"/>
                    <a:pt x="3" y="0"/>
                    <a:pt x="0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1" name="Freeform 533">
              <a:extLst>
                <a:ext uri="{FF2B5EF4-FFF2-40B4-BE49-F238E27FC236}">
                  <a16:creationId xmlns:a16="http://schemas.microsoft.com/office/drawing/2014/main" id="{B9EFF0B4-25CC-484B-A409-A0D501EF8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264"/>
              <a:ext cx="18" cy="16"/>
            </a:xfrm>
            <a:custGeom>
              <a:avLst/>
              <a:gdLst>
                <a:gd name="T0" fmla="*/ 33 w 7"/>
                <a:gd name="T1" fmla="*/ 35 h 6"/>
                <a:gd name="T2" fmla="*/ 21 w 7"/>
                <a:gd name="T3" fmla="*/ 115 h 6"/>
                <a:gd name="T4" fmla="*/ 54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1" y="3"/>
                    <a:pt x="0" y="4"/>
                    <a:pt x="1" y="6"/>
                  </a:cubicBezTo>
                  <a:cubicBezTo>
                    <a:pt x="5" y="6"/>
                    <a:pt x="7" y="0"/>
                    <a:pt x="3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2" name="Freeform 534">
              <a:extLst>
                <a:ext uri="{FF2B5EF4-FFF2-40B4-BE49-F238E27FC236}">
                  <a16:creationId xmlns:a16="http://schemas.microsoft.com/office/drawing/2014/main" id="{5FE11C09-E333-49F3-9992-15C399CD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659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50 w 6"/>
                <a:gd name="T3" fmla="*/ 8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4"/>
                    <a:pt x="6" y="1"/>
                    <a:pt x="4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3" name="Freeform 535">
              <a:extLst>
                <a:ext uri="{FF2B5EF4-FFF2-40B4-BE49-F238E27FC236}">
                  <a16:creationId xmlns:a16="http://schemas.microsoft.com/office/drawing/2014/main" id="{7F033CF4-CE09-4AAA-BA12-A08A942C4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672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33 w 8"/>
                <a:gd name="T3" fmla="*/ 0 h 6"/>
                <a:gd name="T4" fmla="*/ 125 w 8"/>
                <a:gd name="T5" fmla="*/ 56 h 6"/>
                <a:gd name="T6" fmla="*/ 83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0" y="5"/>
                    <a:pt x="6" y="6"/>
                    <a:pt x="8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4" name="Freeform 536">
              <a:extLst>
                <a:ext uri="{FF2B5EF4-FFF2-40B4-BE49-F238E27FC236}">
                  <a16:creationId xmlns:a16="http://schemas.microsoft.com/office/drawing/2014/main" id="{092C6E01-4386-41EF-94DF-A0F22BA18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712"/>
              <a:ext cx="13" cy="14"/>
            </a:xfrm>
            <a:custGeom>
              <a:avLst/>
              <a:gdLst>
                <a:gd name="T0" fmla="*/ 21 w 5"/>
                <a:gd name="T1" fmla="*/ 0 h 5"/>
                <a:gd name="T2" fmla="*/ 34 w 5"/>
                <a:gd name="T3" fmla="*/ 109 h 5"/>
                <a:gd name="T4" fmla="*/ 88 w 5"/>
                <a:gd name="T5" fmla="*/ 62 h 5"/>
                <a:gd name="T6" fmla="*/ 55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5" name="Freeform 537">
              <a:extLst>
                <a:ext uri="{FF2B5EF4-FFF2-40B4-BE49-F238E27FC236}">
                  <a16:creationId xmlns:a16="http://schemas.microsoft.com/office/drawing/2014/main" id="{5C9B520A-3729-43EF-B70A-5EDAD497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726"/>
              <a:ext cx="25" cy="18"/>
            </a:xfrm>
            <a:custGeom>
              <a:avLst/>
              <a:gdLst>
                <a:gd name="T0" fmla="*/ 95 w 10"/>
                <a:gd name="T1" fmla="*/ 0 h 7"/>
                <a:gd name="T2" fmla="*/ 63 w 10"/>
                <a:gd name="T3" fmla="*/ 100 h 7"/>
                <a:gd name="T4" fmla="*/ 83 w 10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3" y="0"/>
                    <a:pt x="0" y="4"/>
                    <a:pt x="4" y="6"/>
                  </a:cubicBezTo>
                  <a:cubicBezTo>
                    <a:pt x="8" y="7"/>
                    <a:pt x="10" y="0"/>
                    <a:pt x="5" y="1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6" name="Freeform 538">
              <a:extLst>
                <a:ext uri="{FF2B5EF4-FFF2-40B4-BE49-F238E27FC236}">
                  <a16:creationId xmlns:a16="http://schemas.microsoft.com/office/drawing/2014/main" id="{E964635A-7702-4D5A-B0B3-6804DFF55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811"/>
              <a:ext cx="15" cy="10"/>
            </a:xfrm>
            <a:custGeom>
              <a:avLst/>
              <a:gdLst>
                <a:gd name="T0" fmla="*/ 83 w 6"/>
                <a:gd name="T1" fmla="*/ 20 h 4"/>
                <a:gd name="T2" fmla="*/ 20 w 6"/>
                <a:gd name="T3" fmla="*/ 6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2" y="0"/>
                    <a:pt x="0" y="1"/>
                    <a:pt x="1" y="4"/>
                  </a:cubicBezTo>
                  <a:cubicBezTo>
                    <a:pt x="4" y="4"/>
                    <a:pt x="6" y="2"/>
                    <a:pt x="4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7" name="Freeform 539">
              <a:extLst>
                <a:ext uri="{FF2B5EF4-FFF2-40B4-BE49-F238E27FC236}">
                  <a16:creationId xmlns:a16="http://schemas.microsoft.com/office/drawing/2014/main" id="{3446B191-8050-446A-9CEB-B9C6B25C1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13"/>
              <a:ext cx="23" cy="16"/>
            </a:xfrm>
            <a:custGeom>
              <a:avLst/>
              <a:gdLst>
                <a:gd name="T0" fmla="*/ 51 w 9"/>
                <a:gd name="T1" fmla="*/ 35 h 6"/>
                <a:gd name="T2" fmla="*/ 66 w 9"/>
                <a:gd name="T3" fmla="*/ 115 h 6"/>
                <a:gd name="T4" fmla="*/ 33 w 9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3" y="2"/>
                  </a:moveTo>
                  <a:cubicBezTo>
                    <a:pt x="0" y="3"/>
                    <a:pt x="0" y="6"/>
                    <a:pt x="4" y="6"/>
                  </a:cubicBezTo>
                  <a:cubicBezTo>
                    <a:pt x="9" y="6"/>
                    <a:pt x="7" y="0"/>
                    <a:pt x="2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8" name="Freeform 540">
              <a:extLst>
                <a:ext uri="{FF2B5EF4-FFF2-40B4-BE49-F238E27FC236}">
                  <a16:creationId xmlns:a16="http://schemas.microsoft.com/office/drawing/2014/main" id="{CA9E97B4-2F9B-4E1D-9367-307AECC52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912"/>
              <a:ext cx="15" cy="13"/>
            </a:xfrm>
            <a:custGeom>
              <a:avLst/>
              <a:gdLst>
                <a:gd name="T0" fmla="*/ 33 w 6"/>
                <a:gd name="T1" fmla="*/ 21 h 5"/>
                <a:gd name="T2" fmla="*/ 0 w 6"/>
                <a:gd name="T3" fmla="*/ 68 h 5"/>
                <a:gd name="T4" fmla="*/ 50 w 6"/>
                <a:gd name="T5" fmla="*/ 0 h 5"/>
                <a:gd name="T6" fmla="*/ 20 w 6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5"/>
                    <a:pt x="6" y="2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9" name="Freeform 541">
              <a:extLst>
                <a:ext uri="{FF2B5EF4-FFF2-40B4-BE49-F238E27FC236}">
                  <a16:creationId xmlns:a16="http://schemas.microsoft.com/office/drawing/2014/main" id="{36EB6F7B-1AE2-4663-8B5D-94DE04857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144"/>
              <a:ext cx="12" cy="11"/>
            </a:xfrm>
            <a:custGeom>
              <a:avLst/>
              <a:gdLst>
                <a:gd name="T0" fmla="*/ 0 w 5"/>
                <a:gd name="T1" fmla="*/ 0 h 4"/>
                <a:gd name="T2" fmla="*/ 29 w 5"/>
                <a:gd name="T3" fmla="*/ 83 h 4"/>
                <a:gd name="T4" fmla="*/ 41 w 5"/>
                <a:gd name="T5" fmla="*/ 0 h 4"/>
                <a:gd name="T6" fmla="*/ 12 w 5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4" y="4"/>
                    <a:pt x="5" y="1"/>
                    <a:pt x="3" y="0"/>
                  </a:cubicBezTo>
                  <a:cubicBezTo>
                    <a:pt x="2" y="0"/>
                    <a:pt x="2" y="1"/>
                    <a:pt x="1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0" name="Freeform 542">
              <a:extLst>
                <a:ext uri="{FF2B5EF4-FFF2-40B4-BE49-F238E27FC236}">
                  <a16:creationId xmlns:a16="http://schemas.microsoft.com/office/drawing/2014/main" id="{CE676A8E-DD72-4EA6-81D4-536AA7711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936"/>
              <a:ext cx="22" cy="21"/>
            </a:xfrm>
            <a:custGeom>
              <a:avLst/>
              <a:gdLst>
                <a:gd name="T0" fmla="*/ 42 w 9"/>
                <a:gd name="T1" fmla="*/ 34 h 8"/>
                <a:gd name="T2" fmla="*/ 42 w 9"/>
                <a:gd name="T3" fmla="*/ 123 h 8"/>
                <a:gd name="T4" fmla="*/ 59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3" y="2"/>
                  </a:moveTo>
                  <a:cubicBezTo>
                    <a:pt x="0" y="1"/>
                    <a:pt x="0" y="7"/>
                    <a:pt x="3" y="7"/>
                  </a:cubicBezTo>
                  <a:cubicBezTo>
                    <a:pt x="8" y="8"/>
                    <a:pt x="9" y="0"/>
                    <a:pt x="4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1" name="Freeform 543">
              <a:extLst>
                <a:ext uri="{FF2B5EF4-FFF2-40B4-BE49-F238E27FC236}">
                  <a16:creationId xmlns:a16="http://schemas.microsoft.com/office/drawing/2014/main" id="{8BC251F8-4C4A-4D71-8598-08F705D82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963"/>
              <a:ext cx="20" cy="21"/>
            </a:xfrm>
            <a:custGeom>
              <a:avLst/>
              <a:gdLst>
                <a:gd name="T0" fmla="*/ 50 w 8"/>
                <a:gd name="T1" fmla="*/ 34 h 8"/>
                <a:gd name="T2" fmla="*/ 63 w 8"/>
                <a:gd name="T3" fmla="*/ 144 h 8"/>
                <a:gd name="T4" fmla="*/ 50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cubicBezTo>
                    <a:pt x="0" y="3"/>
                    <a:pt x="0" y="8"/>
                    <a:pt x="4" y="8"/>
                  </a:cubicBezTo>
                  <a:cubicBezTo>
                    <a:pt x="8" y="7"/>
                    <a:pt x="7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2" name="Freeform 544">
              <a:extLst>
                <a:ext uri="{FF2B5EF4-FFF2-40B4-BE49-F238E27FC236}">
                  <a16:creationId xmlns:a16="http://schemas.microsoft.com/office/drawing/2014/main" id="{691E3A35-D9D5-491F-BC18-9E97E6486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931"/>
              <a:ext cx="33" cy="26"/>
            </a:xfrm>
            <a:custGeom>
              <a:avLst/>
              <a:gdLst>
                <a:gd name="T0" fmla="*/ 117 w 13"/>
                <a:gd name="T1" fmla="*/ 34 h 10"/>
                <a:gd name="T2" fmla="*/ 96 w 13"/>
                <a:gd name="T3" fmla="*/ 156 h 10"/>
                <a:gd name="T4" fmla="*/ 117 w 13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2"/>
                  </a:moveTo>
                  <a:cubicBezTo>
                    <a:pt x="2" y="1"/>
                    <a:pt x="0" y="9"/>
                    <a:pt x="6" y="9"/>
                  </a:cubicBezTo>
                  <a:cubicBezTo>
                    <a:pt x="11" y="10"/>
                    <a:pt x="13" y="0"/>
                    <a:pt x="7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3" name="Freeform 545">
              <a:extLst>
                <a:ext uri="{FF2B5EF4-FFF2-40B4-BE49-F238E27FC236}">
                  <a16:creationId xmlns:a16="http://schemas.microsoft.com/office/drawing/2014/main" id="{EEDFD15C-8AAF-42D9-9C2E-3C1BB2554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973"/>
              <a:ext cx="13" cy="16"/>
            </a:xfrm>
            <a:custGeom>
              <a:avLst/>
              <a:gdLst>
                <a:gd name="T0" fmla="*/ 34 w 5"/>
                <a:gd name="T1" fmla="*/ 35 h 6"/>
                <a:gd name="T2" fmla="*/ 55 w 5"/>
                <a:gd name="T3" fmla="*/ 93 h 6"/>
                <a:gd name="T4" fmla="*/ 34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2"/>
                  </a:moveTo>
                  <a:cubicBezTo>
                    <a:pt x="0" y="3"/>
                    <a:pt x="0" y="6"/>
                    <a:pt x="3" y="5"/>
                  </a:cubicBezTo>
                  <a:cubicBezTo>
                    <a:pt x="5" y="5"/>
                    <a:pt x="5" y="0"/>
                    <a:pt x="2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4" name="Freeform 546">
              <a:extLst>
                <a:ext uri="{FF2B5EF4-FFF2-40B4-BE49-F238E27FC236}">
                  <a16:creationId xmlns:a16="http://schemas.microsoft.com/office/drawing/2014/main" id="{4B2B7553-FA8F-45A0-9673-92F16B6D7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933"/>
              <a:ext cx="33" cy="32"/>
            </a:xfrm>
            <a:custGeom>
              <a:avLst/>
              <a:gdLst>
                <a:gd name="T0" fmla="*/ 96 w 13"/>
                <a:gd name="T1" fmla="*/ 56 h 12"/>
                <a:gd name="T2" fmla="*/ 84 w 13"/>
                <a:gd name="T3" fmla="*/ 205 h 12"/>
                <a:gd name="T4" fmla="*/ 117 w 13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6" y="3"/>
                  </a:moveTo>
                  <a:cubicBezTo>
                    <a:pt x="2" y="2"/>
                    <a:pt x="0" y="11"/>
                    <a:pt x="5" y="11"/>
                  </a:cubicBezTo>
                  <a:cubicBezTo>
                    <a:pt x="11" y="12"/>
                    <a:pt x="13" y="0"/>
                    <a:pt x="7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5" name="Freeform 547">
              <a:extLst>
                <a:ext uri="{FF2B5EF4-FFF2-40B4-BE49-F238E27FC236}">
                  <a16:creationId xmlns:a16="http://schemas.microsoft.com/office/drawing/2014/main" id="{8B1E2114-6B0B-4CAC-BE23-6ABBAF0AC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856"/>
              <a:ext cx="23" cy="27"/>
            </a:xfrm>
            <a:custGeom>
              <a:avLst/>
              <a:gdLst>
                <a:gd name="T0" fmla="*/ 51 w 9"/>
                <a:gd name="T1" fmla="*/ 59 h 10"/>
                <a:gd name="T2" fmla="*/ 84 w 9"/>
                <a:gd name="T3" fmla="*/ 159 h 10"/>
                <a:gd name="T4" fmla="*/ 33 w 9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3"/>
                  </a:moveTo>
                  <a:cubicBezTo>
                    <a:pt x="0" y="5"/>
                    <a:pt x="1" y="10"/>
                    <a:pt x="5" y="8"/>
                  </a:cubicBezTo>
                  <a:cubicBezTo>
                    <a:pt x="9" y="6"/>
                    <a:pt x="5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6" name="Freeform 548">
              <a:extLst>
                <a:ext uri="{FF2B5EF4-FFF2-40B4-BE49-F238E27FC236}">
                  <a16:creationId xmlns:a16="http://schemas.microsoft.com/office/drawing/2014/main" id="{AF8FDB3D-72DC-48EB-8C2D-52EBB0429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861"/>
              <a:ext cx="30" cy="27"/>
            </a:xfrm>
            <a:custGeom>
              <a:avLst/>
              <a:gdLst>
                <a:gd name="T0" fmla="*/ 95 w 12"/>
                <a:gd name="T1" fmla="*/ 81 h 10"/>
                <a:gd name="T2" fmla="*/ 83 w 12"/>
                <a:gd name="T3" fmla="*/ 197 h 10"/>
                <a:gd name="T4" fmla="*/ 83 w 12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4"/>
                  </a:moveTo>
                  <a:cubicBezTo>
                    <a:pt x="3" y="3"/>
                    <a:pt x="0" y="10"/>
                    <a:pt x="5" y="10"/>
                  </a:cubicBezTo>
                  <a:cubicBezTo>
                    <a:pt x="11" y="10"/>
                    <a:pt x="12" y="0"/>
                    <a:pt x="5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7" name="Freeform 549">
              <a:extLst>
                <a:ext uri="{FF2B5EF4-FFF2-40B4-BE49-F238E27FC236}">
                  <a16:creationId xmlns:a16="http://schemas.microsoft.com/office/drawing/2014/main" id="{1A88D726-FEFE-4B05-8AFD-0C1A3B17F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83"/>
              <a:ext cx="27" cy="26"/>
            </a:xfrm>
            <a:custGeom>
              <a:avLst/>
              <a:gdLst>
                <a:gd name="T0" fmla="*/ 61 w 11"/>
                <a:gd name="T1" fmla="*/ 68 h 10"/>
                <a:gd name="T2" fmla="*/ 61 w 11"/>
                <a:gd name="T3" fmla="*/ 156 h 10"/>
                <a:gd name="T4" fmla="*/ 42 w 11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4" y="4"/>
                  </a:moveTo>
                  <a:cubicBezTo>
                    <a:pt x="1" y="4"/>
                    <a:pt x="0" y="10"/>
                    <a:pt x="4" y="9"/>
                  </a:cubicBezTo>
                  <a:cubicBezTo>
                    <a:pt x="11" y="8"/>
                    <a:pt x="5" y="0"/>
                    <a:pt x="3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8" name="Freeform 550">
              <a:extLst>
                <a:ext uri="{FF2B5EF4-FFF2-40B4-BE49-F238E27FC236}">
                  <a16:creationId xmlns:a16="http://schemas.microsoft.com/office/drawing/2014/main" id="{F5030C6E-243B-4A28-8AEA-DE8FE426F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93"/>
              <a:ext cx="43" cy="43"/>
            </a:xfrm>
            <a:custGeom>
              <a:avLst/>
              <a:gdLst>
                <a:gd name="T0" fmla="*/ 159 w 17"/>
                <a:gd name="T1" fmla="*/ 81 h 16"/>
                <a:gd name="T2" fmla="*/ 96 w 17"/>
                <a:gd name="T3" fmla="*/ 253 h 16"/>
                <a:gd name="T4" fmla="*/ 159 w 17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4"/>
                  </a:moveTo>
                  <a:cubicBezTo>
                    <a:pt x="4" y="0"/>
                    <a:pt x="0" y="11"/>
                    <a:pt x="6" y="13"/>
                  </a:cubicBezTo>
                  <a:cubicBezTo>
                    <a:pt x="13" y="16"/>
                    <a:pt x="17" y="3"/>
                    <a:pt x="10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9" name="Freeform 551">
              <a:extLst>
                <a:ext uri="{FF2B5EF4-FFF2-40B4-BE49-F238E27FC236}">
                  <a16:creationId xmlns:a16="http://schemas.microsoft.com/office/drawing/2014/main" id="{648B745E-303C-4C33-A1EF-277C3F151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845"/>
              <a:ext cx="17" cy="24"/>
            </a:xfrm>
            <a:custGeom>
              <a:avLst/>
              <a:gdLst>
                <a:gd name="T0" fmla="*/ 0 w 7"/>
                <a:gd name="T1" fmla="*/ 56 h 9"/>
                <a:gd name="T2" fmla="*/ 41 w 7"/>
                <a:gd name="T3" fmla="*/ 136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5"/>
                    <a:pt x="2" y="0"/>
                    <a:pt x="0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0" name="Freeform 552">
              <a:extLst>
                <a:ext uri="{FF2B5EF4-FFF2-40B4-BE49-F238E27FC236}">
                  <a16:creationId xmlns:a16="http://schemas.microsoft.com/office/drawing/2014/main" id="{4924ADE5-2188-4B5E-98A0-74324752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1800"/>
              <a:ext cx="38" cy="37"/>
            </a:xfrm>
            <a:custGeom>
              <a:avLst/>
              <a:gdLst>
                <a:gd name="T0" fmla="*/ 96 w 15"/>
                <a:gd name="T1" fmla="*/ 90 h 14"/>
                <a:gd name="T2" fmla="*/ 117 w 15"/>
                <a:gd name="T3" fmla="*/ 225 h 14"/>
                <a:gd name="T4" fmla="*/ 63 w 15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5"/>
                  </a:moveTo>
                  <a:cubicBezTo>
                    <a:pt x="0" y="5"/>
                    <a:pt x="1" y="14"/>
                    <a:pt x="7" y="12"/>
                  </a:cubicBezTo>
                  <a:cubicBezTo>
                    <a:pt x="15" y="10"/>
                    <a:pt x="9" y="0"/>
                    <a:pt x="4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1" name="Freeform 553">
              <a:extLst>
                <a:ext uri="{FF2B5EF4-FFF2-40B4-BE49-F238E27FC236}">
                  <a16:creationId xmlns:a16="http://schemas.microsoft.com/office/drawing/2014/main" id="{B0BA049A-FB3B-481D-B6FD-E9791123E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1816"/>
              <a:ext cx="18" cy="16"/>
            </a:xfrm>
            <a:custGeom>
              <a:avLst/>
              <a:gdLst>
                <a:gd name="T0" fmla="*/ 67 w 7"/>
                <a:gd name="T1" fmla="*/ 21 h 6"/>
                <a:gd name="T2" fmla="*/ 85 w 7"/>
                <a:gd name="T3" fmla="*/ 77 h 6"/>
                <a:gd name="T4" fmla="*/ 5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0" y="1"/>
                    <a:pt x="2" y="6"/>
                    <a:pt x="5" y="4"/>
                  </a:cubicBezTo>
                  <a:cubicBezTo>
                    <a:pt x="7" y="3"/>
                    <a:pt x="5" y="0"/>
                    <a:pt x="3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2" name="Freeform 554">
              <a:extLst>
                <a:ext uri="{FF2B5EF4-FFF2-40B4-BE49-F238E27FC236}">
                  <a16:creationId xmlns:a16="http://schemas.microsoft.com/office/drawing/2014/main" id="{0A8D4363-52ED-4DD5-9C77-47688E8E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861"/>
              <a:ext cx="32" cy="32"/>
            </a:xfrm>
            <a:custGeom>
              <a:avLst/>
              <a:gdLst>
                <a:gd name="T0" fmla="*/ 91 w 13"/>
                <a:gd name="T1" fmla="*/ 21 h 12"/>
                <a:gd name="T2" fmla="*/ 42 w 13"/>
                <a:gd name="T3" fmla="*/ 171 h 12"/>
                <a:gd name="T4" fmla="*/ 103 w 13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6" y="1"/>
                  </a:moveTo>
                  <a:cubicBezTo>
                    <a:pt x="3" y="0"/>
                    <a:pt x="0" y="7"/>
                    <a:pt x="3" y="9"/>
                  </a:cubicBezTo>
                  <a:cubicBezTo>
                    <a:pt x="9" y="12"/>
                    <a:pt x="13" y="1"/>
                    <a:pt x="7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3" name="Freeform 555">
              <a:extLst>
                <a:ext uri="{FF2B5EF4-FFF2-40B4-BE49-F238E27FC236}">
                  <a16:creationId xmlns:a16="http://schemas.microsoft.com/office/drawing/2014/main" id="{3FF4D689-EF58-420E-A11A-5C5B7AFF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885"/>
              <a:ext cx="20" cy="24"/>
            </a:xfrm>
            <a:custGeom>
              <a:avLst/>
              <a:gdLst>
                <a:gd name="T0" fmla="*/ 50 w 8"/>
                <a:gd name="T1" fmla="*/ 77 h 9"/>
                <a:gd name="T2" fmla="*/ 63 w 8"/>
                <a:gd name="T3" fmla="*/ 149 h 9"/>
                <a:gd name="T4" fmla="*/ 50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4"/>
                  </a:moveTo>
                  <a:cubicBezTo>
                    <a:pt x="0" y="5"/>
                    <a:pt x="1" y="9"/>
                    <a:pt x="4" y="8"/>
                  </a:cubicBezTo>
                  <a:cubicBezTo>
                    <a:pt x="8" y="6"/>
                    <a:pt x="6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4" name="Freeform 556">
              <a:extLst>
                <a:ext uri="{FF2B5EF4-FFF2-40B4-BE49-F238E27FC236}">
                  <a16:creationId xmlns:a16="http://schemas.microsoft.com/office/drawing/2014/main" id="{42A94C30-9CDA-4A81-823B-1DB593DF0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85"/>
              <a:ext cx="25" cy="27"/>
            </a:xfrm>
            <a:custGeom>
              <a:avLst/>
              <a:gdLst>
                <a:gd name="T0" fmla="*/ 83 w 10"/>
                <a:gd name="T1" fmla="*/ 59 h 10"/>
                <a:gd name="T2" fmla="*/ 20 w 10"/>
                <a:gd name="T3" fmla="*/ 103 h 10"/>
                <a:gd name="T4" fmla="*/ 125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3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0"/>
                    <a:pt x="10" y="8"/>
                    <a:pt x="8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5" name="Freeform 557">
              <a:extLst>
                <a:ext uri="{FF2B5EF4-FFF2-40B4-BE49-F238E27FC236}">
                  <a16:creationId xmlns:a16="http://schemas.microsoft.com/office/drawing/2014/main" id="{48DCE7D1-AB66-4038-BDE0-10524A70D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107"/>
              <a:ext cx="25" cy="21"/>
            </a:xfrm>
            <a:custGeom>
              <a:avLst/>
              <a:gdLst>
                <a:gd name="T0" fmla="*/ 113 w 10"/>
                <a:gd name="T1" fmla="*/ 34 h 8"/>
                <a:gd name="T2" fmla="*/ 33 w 10"/>
                <a:gd name="T3" fmla="*/ 89 h 8"/>
                <a:gd name="T4" fmla="*/ 11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5" y="8"/>
                    <a:pt x="10" y="4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6" name="Freeform 558">
              <a:extLst>
                <a:ext uri="{FF2B5EF4-FFF2-40B4-BE49-F238E27FC236}">
                  <a16:creationId xmlns:a16="http://schemas.microsoft.com/office/drawing/2014/main" id="{D7CAD5DC-409F-4E22-8C75-7353366F2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123"/>
              <a:ext cx="32" cy="32"/>
            </a:xfrm>
            <a:custGeom>
              <a:avLst/>
              <a:gdLst>
                <a:gd name="T0" fmla="*/ 133 w 13"/>
                <a:gd name="T1" fmla="*/ 93 h 12"/>
                <a:gd name="T2" fmla="*/ 30 w 13"/>
                <a:gd name="T3" fmla="*/ 136 h 12"/>
                <a:gd name="T4" fmla="*/ 133 w 13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9" y="5"/>
                  </a:moveTo>
                  <a:cubicBezTo>
                    <a:pt x="8" y="0"/>
                    <a:pt x="0" y="2"/>
                    <a:pt x="2" y="7"/>
                  </a:cubicBezTo>
                  <a:cubicBezTo>
                    <a:pt x="4" y="12"/>
                    <a:pt x="13" y="10"/>
                    <a:pt x="9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7" name="Freeform 559">
              <a:extLst>
                <a:ext uri="{FF2B5EF4-FFF2-40B4-BE49-F238E27FC236}">
                  <a16:creationId xmlns:a16="http://schemas.microsoft.com/office/drawing/2014/main" id="{0678B79F-EC5D-49F3-B4D6-440B962C7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157"/>
              <a:ext cx="18" cy="14"/>
            </a:xfrm>
            <a:custGeom>
              <a:avLst/>
              <a:gdLst>
                <a:gd name="T0" fmla="*/ 85 w 7"/>
                <a:gd name="T1" fmla="*/ 22 h 5"/>
                <a:gd name="T2" fmla="*/ 33 w 7"/>
                <a:gd name="T3" fmla="*/ 62 h 5"/>
                <a:gd name="T4" fmla="*/ 85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0" y="1"/>
                    <a:pt x="2" y="3"/>
                  </a:cubicBezTo>
                  <a:cubicBezTo>
                    <a:pt x="4" y="5"/>
                    <a:pt x="7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8" name="Freeform 560">
              <a:extLst>
                <a:ext uri="{FF2B5EF4-FFF2-40B4-BE49-F238E27FC236}">
                  <a16:creationId xmlns:a16="http://schemas.microsoft.com/office/drawing/2014/main" id="{A1CD479D-8A00-4563-B864-1873215D0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061"/>
              <a:ext cx="25" cy="22"/>
            </a:xfrm>
            <a:custGeom>
              <a:avLst/>
              <a:gdLst>
                <a:gd name="T0" fmla="*/ 125 w 10"/>
                <a:gd name="T1" fmla="*/ 47 h 8"/>
                <a:gd name="T2" fmla="*/ 63 w 10"/>
                <a:gd name="T3" fmla="*/ 129 h 8"/>
                <a:gd name="T4" fmla="*/ 95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8" y="2"/>
                  </a:moveTo>
                  <a:cubicBezTo>
                    <a:pt x="4" y="0"/>
                    <a:pt x="0" y="3"/>
                    <a:pt x="4" y="6"/>
                  </a:cubicBezTo>
                  <a:cubicBezTo>
                    <a:pt x="7" y="8"/>
                    <a:pt x="10" y="2"/>
                    <a:pt x="6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9" name="Freeform 561">
              <a:extLst>
                <a:ext uri="{FF2B5EF4-FFF2-40B4-BE49-F238E27FC236}">
                  <a16:creationId xmlns:a16="http://schemas.microsoft.com/office/drawing/2014/main" id="{8C35A812-8998-4E9A-BD8A-E657E3381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89"/>
              <a:ext cx="35" cy="27"/>
            </a:xfrm>
            <a:custGeom>
              <a:avLst/>
              <a:gdLst>
                <a:gd name="T0" fmla="*/ 125 w 14"/>
                <a:gd name="T1" fmla="*/ 59 h 10"/>
                <a:gd name="T2" fmla="*/ 33 w 14"/>
                <a:gd name="T3" fmla="*/ 103 h 10"/>
                <a:gd name="T4" fmla="*/ 113 w 14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8" y="3"/>
                  </a:moveTo>
                  <a:cubicBezTo>
                    <a:pt x="7" y="0"/>
                    <a:pt x="0" y="0"/>
                    <a:pt x="2" y="5"/>
                  </a:cubicBezTo>
                  <a:cubicBezTo>
                    <a:pt x="5" y="10"/>
                    <a:pt x="14" y="6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0" name="Freeform 562">
              <a:extLst>
                <a:ext uri="{FF2B5EF4-FFF2-40B4-BE49-F238E27FC236}">
                  <a16:creationId xmlns:a16="http://schemas.microsoft.com/office/drawing/2014/main" id="{2E008F27-4529-460C-B3B7-D3FB25A11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955"/>
              <a:ext cx="27" cy="32"/>
            </a:xfrm>
            <a:custGeom>
              <a:avLst/>
              <a:gdLst>
                <a:gd name="T0" fmla="*/ 103 w 11"/>
                <a:gd name="T1" fmla="*/ 56 h 12"/>
                <a:gd name="T2" fmla="*/ 42 w 11"/>
                <a:gd name="T3" fmla="*/ 115 h 12"/>
                <a:gd name="T4" fmla="*/ 9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7" y="3"/>
                  </a:moveTo>
                  <a:cubicBezTo>
                    <a:pt x="6" y="0"/>
                    <a:pt x="0" y="3"/>
                    <a:pt x="3" y="6"/>
                  </a:cubicBezTo>
                  <a:cubicBezTo>
                    <a:pt x="6" y="12"/>
                    <a:pt x="11" y="2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1" name="Freeform 563">
              <a:extLst>
                <a:ext uri="{FF2B5EF4-FFF2-40B4-BE49-F238E27FC236}">
                  <a16:creationId xmlns:a16="http://schemas.microsoft.com/office/drawing/2014/main" id="{F235CD32-5F44-42D9-97F7-EF3FBFCDF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011"/>
              <a:ext cx="38" cy="37"/>
            </a:xfrm>
            <a:custGeom>
              <a:avLst/>
              <a:gdLst>
                <a:gd name="T0" fmla="*/ 180 w 15"/>
                <a:gd name="T1" fmla="*/ 111 h 14"/>
                <a:gd name="T2" fmla="*/ 20 w 15"/>
                <a:gd name="T3" fmla="*/ 132 h 14"/>
                <a:gd name="T4" fmla="*/ 193 w 15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6"/>
                  </a:moveTo>
                  <a:cubicBezTo>
                    <a:pt x="12" y="0"/>
                    <a:pt x="0" y="0"/>
                    <a:pt x="1" y="7"/>
                  </a:cubicBezTo>
                  <a:cubicBezTo>
                    <a:pt x="2" y="14"/>
                    <a:pt x="15" y="12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2" name="Freeform 564">
              <a:extLst>
                <a:ext uri="{FF2B5EF4-FFF2-40B4-BE49-F238E27FC236}">
                  <a16:creationId xmlns:a16="http://schemas.microsoft.com/office/drawing/2014/main" id="{4251B90C-0A22-4B69-AC83-877823912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013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103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4" y="1"/>
                    <a:pt x="0" y="2"/>
                    <a:pt x="3" y="5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3" name="Freeform 565">
              <a:extLst>
                <a:ext uri="{FF2B5EF4-FFF2-40B4-BE49-F238E27FC236}">
                  <a16:creationId xmlns:a16="http://schemas.microsoft.com/office/drawing/2014/main" id="{EC67E548-28DC-4899-A1CE-176D9CFF9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04"/>
              <a:ext cx="30" cy="29"/>
            </a:xfrm>
            <a:custGeom>
              <a:avLst/>
              <a:gdLst>
                <a:gd name="T0" fmla="*/ 125 w 12"/>
                <a:gd name="T1" fmla="*/ 76 h 11"/>
                <a:gd name="T2" fmla="*/ 20 w 12"/>
                <a:gd name="T3" fmla="*/ 76 h 11"/>
                <a:gd name="T4" fmla="*/ 145 w 12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8" y="4"/>
                  </a:moveTo>
                  <a:cubicBezTo>
                    <a:pt x="8" y="0"/>
                    <a:pt x="1" y="0"/>
                    <a:pt x="1" y="4"/>
                  </a:cubicBezTo>
                  <a:cubicBezTo>
                    <a:pt x="0" y="11"/>
                    <a:pt x="12" y="9"/>
                    <a:pt x="9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4" name="Freeform 566">
              <a:extLst>
                <a:ext uri="{FF2B5EF4-FFF2-40B4-BE49-F238E27FC236}">
                  <a16:creationId xmlns:a16="http://schemas.microsoft.com/office/drawing/2014/main" id="{04B74B55-0AE0-45A4-8ACC-8EE286484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091"/>
              <a:ext cx="27" cy="21"/>
            </a:xfrm>
            <a:custGeom>
              <a:avLst/>
              <a:gdLst>
                <a:gd name="T0" fmla="*/ 103 w 11"/>
                <a:gd name="T1" fmla="*/ 34 h 8"/>
                <a:gd name="T2" fmla="*/ 42 w 11"/>
                <a:gd name="T3" fmla="*/ 89 h 8"/>
                <a:gd name="T4" fmla="*/ 103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2"/>
                  </a:moveTo>
                  <a:cubicBezTo>
                    <a:pt x="4" y="0"/>
                    <a:pt x="0" y="2"/>
                    <a:pt x="3" y="5"/>
                  </a:cubicBezTo>
                  <a:cubicBezTo>
                    <a:pt x="6" y="8"/>
                    <a:pt x="11" y="3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5" name="Freeform 567">
              <a:extLst>
                <a:ext uri="{FF2B5EF4-FFF2-40B4-BE49-F238E27FC236}">
                  <a16:creationId xmlns:a16="http://schemas.microsoft.com/office/drawing/2014/main" id="{3FBAAFE4-8178-4F99-BA23-DFFA345F0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101"/>
              <a:ext cx="25" cy="27"/>
            </a:xfrm>
            <a:custGeom>
              <a:avLst/>
              <a:gdLst>
                <a:gd name="T0" fmla="*/ 83 w 10"/>
                <a:gd name="T1" fmla="*/ 59 h 10"/>
                <a:gd name="T2" fmla="*/ 20 w 10"/>
                <a:gd name="T3" fmla="*/ 103 h 10"/>
                <a:gd name="T4" fmla="*/ 113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3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0"/>
                    <a:pt x="10" y="8"/>
                    <a:pt x="7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6" name="Freeform 568">
              <a:extLst>
                <a:ext uri="{FF2B5EF4-FFF2-40B4-BE49-F238E27FC236}">
                  <a16:creationId xmlns:a16="http://schemas.microsoft.com/office/drawing/2014/main" id="{B6094628-3C00-4E3E-93DA-947E6291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123"/>
              <a:ext cx="25" cy="21"/>
            </a:xfrm>
            <a:custGeom>
              <a:avLst/>
              <a:gdLst>
                <a:gd name="T0" fmla="*/ 113 w 10"/>
                <a:gd name="T1" fmla="*/ 34 h 8"/>
                <a:gd name="T2" fmla="*/ 33 w 10"/>
                <a:gd name="T3" fmla="*/ 89 h 8"/>
                <a:gd name="T4" fmla="*/ 11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5" y="8"/>
                    <a:pt x="10" y="4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7" name="Freeform 569">
              <a:extLst>
                <a:ext uri="{FF2B5EF4-FFF2-40B4-BE49-F238E27FC236}">
                  <a16:creationId xmlns:a16="http://schemas.microsoft.com/office/drawing/2014/main" id="{A8BD65E1-9617-413A-B56B-DE7F0AFC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139"/>
              <a:ext cx="35" cy="32"/>
            </a:xfrm>
            <a:custGeom>
              <a:avLst/>
              <a:gdLst>
                <a:gd name="T0" fmla="*/ 158 w 14"/>
                <a:gd name="T1" fmla="*/ 93 h 12"/>
                <a:gd name="T2" fmla="*/ 33 w 14"/>
                <a:gd name="T3" fmla="*/ 136 h 12"/>
                <a:gd name="T4" fmla="*/ 158 w 14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0" y="5"/>
                  </a:moveTo>
                  <a:cubicBezTo>
                    <a:pt x="9" y="0"/>
                    <a:pt x="0" y="2"/>
                    <a:pt x="2" y="7"/>
                  </a:cubicBezTo>
                  <a:cubicBezTo>
                    <a:pt x="5" y="12"/>
                    <a:pt x="14" y="10"/>
                    <a:pt x="10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8" name="Freeform 570">
              <a:extLst>
                <a:ext uri="{FF2B5EF4-FFF2-40B4-BE49-F238E27FC236}">
                  <a16:creationId xmlns:a16="http://schemas.microsoft.com/office/drawing/2014/main" id="{DD8F2617-A4ED-4DD1-9062-EEFA005A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173"/>
              <a:ext cx="18" cy="14"/>
            </a:xfrm>
            <a:custGeom>
              <a:avLst/>
              <a:gdLst>
                <a:gd name="T0" fmla="*/ 85 w 7"/>
                <a:gd name="T1" fmla="*/ 22 h 5"/>
                <a:gd name="T2" fmla="*/ 33 w 7"/>
                <a:gd name="T3" fmla="*/ 87 h 5"/>
                <a:gd name="T4" fmla="*/ 85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0" y="1"/>
                    <a:pt x="2" y="4"/>
                  </a:cubicBezTo>
                  <a:cubicBezTo>
                    <a:pt x="3" y="5"/>
                    <a:pt x="7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9" name="Freeform 571">
              <a:extLst>
                <a:ext uri="{FF2B5EF4-FFF2-40B4-BE49-F238E27FC236}">
                  <a16:creationId xmlns:a16="http://schemas.microsoft.com/office/drawing/2014/main" id="{692FBAF8-DBBC-4732-A43C-B5E2EB14E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077"/>
              <a:ext cx="25" cy="22"/>
            </a:xfrm>
            <a:custGeom>
              <a:avLst/>
              <a:gdLst>
                <a:gd name="T0" fmla="*/ 113 w 10"/>
                <a:gd name="T1" fmla="*/ 47 h 8"/>
                <a:gd name="T2" fmla="*/ 50 w 10"/>
                <a:gd name="T3" fmla="*/ 129 h 8"/>
                <a:gd name="T4" fmla="*/ 95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4" y="0"/>
                    <a:pt x="0" y="3"/>
                    <a:pt x="3" y="6"/>
                  </a:cubicBezTo>
                  <a:cubicBezTo>
                    <a:pt x="7" y="8"/>
                    <a:pt x="10" y="2"/>
                    <a:pt x="6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0" name="Freeform 572">
              <a:extLst>
                <a:ext uri="{FF2B5EF4-FFF2-40B4-BE49-F238E27FC236}">
                  <a16:creationId xmlns:a16="http://schemas.microsoft.com/office/drawing/2014/main" id="{CEC3F8EB-2F0A-43CE-8E16-0D0279BA8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005"/>
              <a:ext cx="35" cy="27"/>
            </a:xfrm>
            <a:custGeom>
              <a:avLst/>
              <a:gdLst>
                <a:gd name="T0" fmla="*/ 125 w 14"/>
                <a:gd name="T1" fmla="*/ 59 h 10"/>
                <a:gd name="T2" fmla="*/ 33 w 14"/>
                <a:gd name="T3" fmla="*/ 103 h 10"/>
                <a:gd name="T4" fmla="*/ 113 w 14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8" y="3"/>
                  </a:moveTo>
                  <a:cubicBezTo>
                    <a:pt x="7" y="0"/>
                    <a:pt x="0" y="0"/>
                    <a:pt x="2" y="5"/>
                  </a:cubicBezTo>
                  <a:cubicBezTo>
                    <a:pt x="4" y="10"/>
                    <a:pt x="14" y="6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1" name="Freeform 573">
              <a:extLst>
                <a:ext uri="{FF2B5EF4-FFF2-40B4-BE49-F238E27FC236}">
                  <a16:creationId xmlns:a16="http://schemas.microsoft.com/office/drawing/2014/main" id="{624B70B3-072E-42D1-BB18-3D5011F61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971"/>
              <a:ext cx="27" cy="32"/>
            </a:xfrm>
            <a:custGeom>
              <a:avLst/>
              <a:gdLst>
                <a:gd name="T0" fmla="*/ 103 w 11"/>
                <a:gd name="T1" fmla="*/ 56 h 12"/>
                <a:gd name="T2" fmla="*/ 42 w 11"/>
                <a:gd name="T3" fmla="*/ 115 h 12"/>
                <a:gd name="T4" fmla="*/ 9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7" y="3"/>
                  </a:moveTo>
                  <a:cubicBezTo>
                    <a:pt x="6" y="0"/>
                    <a:pt x="0" y="3"/>
                    <a:pt x="3" y="6"/>
                  </a:cubicBezTo>
                  <a:cubicBezTo>
                    <a:pt x="6" y="12"/>
                    <a:pt x="11" y="2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2" name="Freeform 574">
              <a:extLst>
                <a:ext uri="{FF2B5EF4-FFF2-40B4-BE49-F238E27FC236}">
                  <a16:creationId xmlns:a16="http://schemas.microsoft.com/office/drawing/2014/main" id="{05AEF053-22D7-4D9D-A722-D7E1DB90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027"/>
              <a:ext cx="38" cy="37"/>
            </a:xfrm>
            <a:custGeom>
              <a:avLst/>
              <a:gdLst>
                <a:gd name="T0" fmla="*/ 180 w 15"/>
                <a:gd name="T1" fmla="*/ 111 h 14"/>
                <a:gd name="T2" fmla="*/ 20 w 15"/>
                <a:gd name="T3" fmla="*/ 132 h 14"/>
                <a:gd name="T4" fmla="*/ 193 w 15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6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4"/>
                    <a:pt x="15" y="13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3" name="Freeform 575">
              <a:extLst>
                <a:ext uri="{FF2B5EF4-FFF2-40B4-BE49-F238E27FC236}">
                  <a16:creationId xmlns:a16="http://schemas.microsoft.com/office/drawing/2014/main" id="{B1079876-278E-46CF-B583-15F2BEF24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36"/>
              <a:ext cx="37" cy="40"/>
            </a:xfrm>
            <a:custGeom>
              <a:avLst/>
              <a:gdLst>
                <a:gd name="T0" fmla="*/ 165 w 15"/>
                <a:gd name="T1" fmla="*/ 136 h 15"/>
                <a:gd name="T2" fmla="*/ 12 w 15"/>
                <a:gd name="T3" fmla="*/ 136 h 15"/>
                <a:gd name="T4" fmla="*/ 183 w 15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11" y="7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5"/>
                    <a:pt x="15" y="13"/>
                    <a:pt x="12" y="7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4" name="Freeform 576">
              <a:extLst>
                <a:ext uri="{FF2B5EF4-FFF2-40B4-BE49-F238E27FC236}">
                  <a16:creationId xmlns:a16="http://schemas.microsoft.com/office/drawing/2014/main" id="{4E28B62F-09EF-4CAA-A608-9CDA338F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07"/>
              <a:ext cx="37" cy="40"/>
            </a:xfrm>
            <a:custGeom>
              <a:avLst/>
              <a:gdLst>
                <a:gd name="T0" fmla="*/ 165 w 15"/>
                <a:gd name="T1" fmla="*/ 115 h 15"/>
                <a:gd name="T2" fmla="*/ 12 w 15"/>
                <a:gd name="T3" fmla="*/ 136 h 15"/>
                <a:gd name="T4" fmla="*/ 183 w 15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11" y="6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5"/>
                    <a:pt x="15" y="13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5" name="Freeform 577">
              <a:extLst>
                <a:ext uri="{FF2B5EF4-FFF2-40B4-BE49-F238E27FC236}">
                  <a16:creationId xmlns:a16="http://schemas.microsoft.com/office/drawing/2014/main" id="{898C9F99-E5D2-4FC1-9C06-AD1140A51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29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103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4" y="1"/>
                    <a:pt x="0" y="2"/>
                    <a:pt x="3" y="5"/>
                  </a:cubicBezTo>
                  <a:cubicBezTo>
                    <a:pt x="7" y="7"/>
                    <a:pt x="9" y="1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6" name="Freeform 578">
              <a:extLst>
                <a:ext uri="{FF2B5EF4-FFF2-40B4-BE49-F238E27FC236}">
                  <a16:creationId xmlns:a16="http://schemas.microsoft.com/office/drawing/2014/main" id="{8CBF62C1-84B9-4C1A-AE72-D5ABA05F6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992"/>
              <a:ext cx="25" cy="19"/>
            </a:xfrm>
            <a:custGeom>
              <a:avLst/>
              <a:gdLst>
                <a:gd name="T0" fmla="*/ 95 w 10"/>
                <a:gd name="T1" fmla="*/ 0 h 7"/>
                <a:gd name="T2" fmla="*/ 63 w 10"/>
                <a:gd name="T3" fmla="*/ 81 h 7"/>
                <a:gd name="T4" fmla="*/ 83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4" y="0"/>
                    <a:pt x="0" y="2"/>
                    <a:pt x="4" y="4"/>
                  </a:cubicBezTo>
                  <a:cubicBezTo>
                    <a:pt x="7" y="7"/>
                    <a:pt x="10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7" name="Freeform 579">
              <a:extLst>
                <a:ext uri="{FF2B5EF4-FFF2-40B4-BE49-F238E27FC236}">
                  <a16:creationId xmlns:a16="http://schemas.microsoft.com/office/drawing/2014/main" id="{96B93465-737C-4C92-90E6-AF83C27C6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067"/>
              <a:ext cx="23" cy="18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67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2"/>
                    <a:pt x="3" y="4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8" name="Freeform 580">
              <a:extLst>
                <a:ext uri="{FF2B5EF4-FFF2-40B4-BE49-F238E27FC236}">
                  <a16:creationId xmlns:a16="http://schemas.microsoft.com/office/drawing/2014/main" id="{28635A44-F762-4D46-8E8A-57F8666F2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120"/>
              <a:ext cx="30" cy="29"/>
            </a:xfrm>
            <a:custGeom>
              <a:avLst/>
              <a:gdLst>
                <a:gd name="T0" fmla="*/ 125 w 12"/>
                <a:gd name="T1" fmla="*/ 76 h 11"/>
                <a:gd name="T2" fmla="*/ 20 w 12"/>
                <a:gd name="T3" fmla="*/ 76 h 11"/>
                <a:gd name="T4" fmla="*/ 145 w 12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8" y="4"/>
                  </a:moveTo>
                  <a:cubicBezTo>
                    <a:pt x="8" y="0"/>
                    <a:pt x="1" y="1"/>
                    <a:pt x="1" y="4"/>
                  </a:cubicBezTo>
                  <a:cubicBezTo>
                    <a:pt x="0" y="11"/>
                    <a:pt x="12" y="9"/>
                    <a:pt x="9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9" name="Freeform 581">
              <a:extLst>
                <a:ext uri="{FF2B5EF4-FFF2-40B4-BE49-F238E27FC236}">
                  <a16:creationId xmlns:a16="http://schemas.microsoft.com/office/drawing/2014/main" id="{E0205EB0-59DF-4706-A33F-498E7113D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07"/>
              <a:ext cx="27" cy="21"/>
            </a:xfrm>
            <a:custGeom>
              <a:avLst/>
              <a:gdLst>
                <a:gd name="T0" fmla="*/ 103 w 11"/>
                <a:gd name="T1" fmla="*/ 34 h 8"/>
                <a:gd name="T2" fmla="*/ 42 w 11"/>
                <a:gd name="T3" fmla="*/ 89 h 8"/>
                <a:gd name="T4" fmla="*/ 103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2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6" y="8"/>
                    <a:pt x="11" y="3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0" name="Freeform 582">
              <a:extLst>
                <a:ext uri="{FF2B5EF4-FFF2-40B4-BE49-F238E27FC236}">
                  <a16:creationId xmlns:a16="http://schemas.microsoft.com/office/drawing/2014/main" id="{CAE987F1-9199-4055-8F8A-3F032621C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960"/>
              <a:ext cx="25" cy="27"/>
            </a:xfrm>
            <a:custGeom>
              <a:avLst/>
              <a:gdLst>
                <a:gd name="T0" fmla="*/ 33 w 10"/>
                <a:gd name="T1" fmla="*/ 22 h 10"/>
                <a:gd name="T2" fmla="*/ 83 w 10"/>
                <a:gd name="T3" fmla="*/ 176 h 10"/>
                <a:gd name="T4" fmla="*/ 83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2" y="1"/>
                  </a:moveTo>
                  <a:cubicBezTo>
                    <a:pt x="0" y="4"/>
                    <a:pt x="0" y="10"/>
                    <a:pt x="5" y="9"/>
                  </a:cubicBezTo>
                  <a:cubicBezTo>
                    <a:pt x="9" y="8"/>
                    <a:pt x="10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1" name="Freeform 583">
              <a:extLst>
                <a:ext uri="{FF2B5EF4-FFF2-40B4-BE49-F238E27FC236}">
                  <a16:creationId xmlns:a16="http://schemas.microsoft.com/office/drawing/2014/main" id="{ADFF2625-EAE2-4CC4-9254-F4A6FB1E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984"/>
              <a:ext cx="18" cy="21"/>
            </a:xfrm>
            <a:custGeom>
              <a:avLst/>
              <a:gdLst>
                <a:gd name="T0" fmla="*/ 33 w 7"/>
                <a:gd name="T1" fmla="*/ 34 h 8"/>
                <a:gd name="T2" fmla="*/ 67 w 7"/>
                <a:gd name="T3" fmla="*/ 123 h 8"/>
                <a:gd name="T4" fmla="*/ 54 w 7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cubicBezTo>
                    <a:pt x="0" y="3"/>
                    <a:pt x="1" y="8"/>
                    <a:pt x="4" y="7"/>
                  </a:cubicBezTo>
                  <a:cubicBezTo>
                    <a:pt x="7" y="6"/>
                    <a:pt x="6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2" name="Freeform 584">
              <a:extLst>
                <a:ext uri="{FF2B5EF4-FFF2-40B4-BE49-F238E27FC236}">
                  <a16:creationId xmlns:a16="http://schemas.microsoft.com/office/drawing/2014/main" id="{82979B31-E34B-4321-90F9-C64C74916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925"/>
              <a:ext cx="30" cy="24"/>
            </a:xfrm>
            <a:custGeom>
              <a:avLst/>
              <a:gdLst>
                <a:gd name="T0" fmla="*/ 83 w 12"/>
                <a:gd name="T1" fmla="*/ 0 h 9"/>
                <a:gd name="T2" fmla="*/ 83 w 12"/>
                <a:gd name="T3" fmla="*/ 149 h 9"/>
                <a:gd name="T4" fmla="*/ 113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5" y="0"/>
                  </a:moveTo>
                  <a:cubicBezTo>
                    <a:pt x="1" y="0"/>
                    <a:pt x="0" y="8"/>
                    <a:pt x="5" y="8"/>
                  </a:cubicBezTo>
                  <a:cubicBezTo>
                    <a:pt x="9" y="9"/>
                    <a:pt x="12" y="0"/>
                    <a:pt x="7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3" name="Freeform 585">
              <a:extLst>
                <a:ext uri="{FF2B5EF4-FFF2-40B4-BE49-F238E27FC236}">
                  <a16:creationId xmlns:a16="http://schemas.microsoft.com/office/drawing/2014/main" id="{38BC5AEB-B643-4C4F-BF6C-71ECC9B90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43"/>
              <a:ext cx="25" cy="21"/>
            </a:xfrm>
            <a:custGeom>
              <a:avLst/>
              <a:gdLst>
                <a:gd name="T0" fmla="*/ 50 w 10"/>
                <a:gd name="T1" fmla="*/ 34 h 8"/>
                <a:gd name="T2" fmla="*/ 95 w 10"/>
                <a:gd name="T3" fmla="*/ 110 h 8"/>
                <a:gd name="T4" fmla="*/ 50 w 10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2"/>
                  </a:moveTo>
                  <a:cubicBezTo>
                    <a:pt x="0" y="4"/>
                    <a:pt x="2" y="8"/>
                    <a:pt x="6" y="6"/>
                  </a:cubicBezTo>
                  <a:cubicBezTo>
                    <a:pt x="10" y="4"/>
                    <a:pt x="6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4" name="Freeform 586">
              <a:extLst>
                <a:ext uri="{FF2B5EF4-FFF2-40B4-BE49-F238E27FC236}">
                  <a16:creationId xmlns:a16="http://schemas.microsoft.com/office/drawing/2014/main" id="{286F4DBB-AFEC-4B98-8558-A68705A84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877"/>
              <a:ext cx="35" cy="30"/>
            </a:xfrm>
            <a:custGeom>
              <a:avLst/>
              <a:gdLst>
                <a:gd name="T0" fmla="*/ 113 w 14"/>
                <a:gd name="T1" fmla="*/ 60 h 11"/>
                <a:gd name="T2" fmla="*/ 113 w 14"/>
                <a:gd name="T3" fmla="*/ 224 h 11"/>
                <a:gd name="T4" fmla="*/ 113 w 14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7" y="3"/>
                  </a:moveTo>
                  <a:cubicBezTo>
                    <a:pt x="3" y="0"/>
                    <a:pt x="0" y="11"/>
                    <a:pt x="7" y="11"/>
                  </a:cubicBezTo>
                  <a:cubicBezTo>
                    <a:pt x="14" y="11"/>
                    <a:pt x="12" y="0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5" name="Freeform 587">
              <a:extLst>
                <a:ext uri="{FF2B5EF4-FFF2-40B4-BE49-F238E27FC236}">
                  <a16:creationId xmlns:a16="http://schemas.microsoft.com/office/drawing/2014/main" id="{F8DA83E6-9F1F-409B-9159-A6C35D7D6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931"/>
              <a:ext cx="15" cy="24"/>
            </a:xfrm>
            <a:custGeom>
              <a:avLst/>
              <a:gdLst>
                <a:gd name="T0" fmla="*/ 50 w 6"/>
                <a:gd name="T1" fmla="*/ 56 h 9"/>
                <a:gd name="T2" fmla="*/ 63 w 6"/>
                <a:gd name="T3" fmla="*/ 115 h 9"/>
                <a:gd name="T4" fmla="*/ 33 w 6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3"/>
                  </a:moveTo>
                  <a:cubicBezTo>
                    <a:pt x="0" y="5"/>
                    <a:pt x="1" y="9"/>
                    <a:pt x="4" y="6"/>
                  </a:cubicBezTo>
                  <a:cubicBezTo>
                    <a:pt x="6" y="5"/>
                    <a:pt x="3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6" name="Freeform 588">
              <a:extLst>
                <a:ext uri="{FF2B5EF4-FFF2-40B4-BE49-F238E27FC236}">
                  <a16:creationId xmlns:a16="http://schemas.microsoft.com/office/drawing/2014/main" id="{185ACBA1-5E6E-418C-BF79-017500AA2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000"/>
              <a:ext cx="20" cy="21"/>
            </a:xfrm>
            <a:custGeom>
              <a:avLst/>
              <a:gdLst>
                <a:gd name="T0" fmla="*/ 83 w 8"/>
                <a:gd name="T1" fmla="*/ 21 h 8"/>
                <a:gd name="T2" fmla="*/ 63 w 8"/>
                <a:gd name="T3" fmla="*/ 144 h 8"/>
                <a:gd name="T4" fmla="*/ 8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2" y="0"/>
                    <a:pt x="0" y="8"/>
                    <a:pt x="4" y="8"/>
                  </a:cubicBezTo>
                  <a:cubicBezTo>
                    <a:pt x="8" y="8"/>
                    <a:pt x="8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7" name="Freeform 589">
              <a:extLst>
                <a:ext uri="{FF2B5EF4-FFF2-40B4-BE49-F238E27FC236}">
                  <a16:creationId xmlns:a16="http://schemas.microsoft.com/office/drawing/2014/main" id="{9F5A6804-A001-4F5A-9A06-FEAEBB5CC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011"/>
              <a:ext cx="35" cy="40"/>
            </a:xfrm>
            <a:custGeom>
              <a:avLst/>
              <a:gdLst>
                <a:gd name="T0" fmla="*/ 158 w 14"/>
                <a:gd name="T1" fmla="*/ 93 h 15"/>
                <a:gd name="T2" fmla="*/ 50 w 14"/>
                <a:gd name="T3" fmla="*/ 248 h 15"/>
                <a:gd name="T4" fmla="*/ 188 w 14"/>
                <a:gd name="T5" fmla="*/ 248 h 15"/>
                <a:gd name="T6" fmla="*/ 208 w 14"/>
                <a:gd name="T7" fmla="*/ 7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5">
                  <a:moveTo>
                    <a:pt x="10" y="5"/>
                  </a:moveTo>
                  <a:cubicBezTo>
                    <a:pt x="7" y="0"/>
                    <a:pt x="0" y="9"/>
                    <a:pt x="3" y="13"/>
                  </a:cubicBezTo>
                  <a:cubicBezTo>
                    <a:pt x="5" y="15"/>
                    <a:pt x="10" y="14"/>
                    <a:pt x="12" y="13"/>
                  </a:cubicBezTo>
                  <a:cubicBezTo>
                    <a:pt x="14" y="11"/>
                    <a:pt x="14" y="7"/>
                    <a:pt x="13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8" name="Freeform 590">
              <a:extLst>
                <a:ext uri="{FF2B5EF4-FFF2-40B4-BE49-F238E27FC236}">
                  <a16:creationId xmlns:a16="http://schemas.microsoft.com/office/drawing/2014/main" id="{DFCF7310-CD08-46BB-861D-0581FA029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53"/>
              <a:ext cx="22" cy="22"/>
            </a:xfrm>
            <a:custGeom>
              <a:avLst/>
              <a:gdLst>
                <a:gd name="T0" fmla="*/ 29 w 9"/>
                <a:gd name="T1" fmla="*/ 47 h 8"/>
                <a:gd name="T2" fmla="*/ 103 w 9"/>
                <a:gd name="T3" fmla="*/ 107 h 8"/>
                <a:gd name="T4" fmla="*/ 42 w 9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2"/>
                  </a:moveTo>
                  <a:cubicBezTo>
                    <a:pt x="0" y="5"/>
                    <a:pt x="4" y="8"/>
                    <a:pt x="7" y="5"/>
                  </a:cubicBezTo>
                  <a:cubicBezTo>
                    <a:pt x="9" y="2"/>
                    <a:pt x="5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9" name="Freeform 591">
              <a:extLst>
                <a:ext uri="{FF2B5EF4-FFF2-40B4-BE49-F238E27FC236}">
                  <a16:creationId xmlns:a16="http://schemas.microsoft.com/office/drawing/2014/main" id="{A2E53112-AD3A-493F-8B89-0B183B8A5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083"/>
              <a:ext cx="15" cy="21"/>
            </a:xfrm>
            <a:custGeom>
              <a:avLst/>
              <a:gdLst>
                <a:gd name="T0" fmla="*/ 20 w 6"/>
                <a:gd name="T1" fmla="*/ 21 h 8"/>
                <a:gd name="T2" fmla="*/ 50 w 6"/>
                <a:gd name="T3" fmla="*/ 123 h 8"/>
                <a:gd name="T4" fmla="*/ 50 w 6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0" y="3"/>
                    <a:pt x="0" y="8"/>
                    <a:pt x="3" y="7"/>
                  </a:cubicBezTo>
                  <a:cubicBezTo>
                    <a:pt x="6" y="7"/>
                    <a:pt x="6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0" name="Freeform 592">
              <a:extLst>
                <a:ext uri="{FF2B5EF4-FFF2-40B4-BE49-F238E27FC236}">
                  <a16:creationId xmlns:a16="http://schemas.microsoft.com/office/drawing/2014/main" id="{0990A3E7-E5D1-4040-A5DA-9BDF1D84B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008"/>
              <a:ext cx="27" cy="35"/>
            </a:xfrm>
            <a:custGeom>
              <a:avLst/>
              <a:gdLst>
                <a:gd name="T0" fmla="*/ 61 w 11"/>
                <a:gd name="T1" fmla="*/ 81 h 13"/>
                <a:gd name="T2" fmla="*/ 71 w 11"/>
                <a:gd name="T3" fmla="*/ 218 h 13"/>
                <a:gd name="T4" fmla="*/ 42 w 11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4"/>
                  </a:moveTo>
                  <a:cubicBezTo>
                    <a:pt x="0" y="4"/>
                    <a:pt x="0" y="13"/>
                    <a:pt x="5" y="11"/>
                  </a:cubicBezTo>
                  <a:cubicBezTo>
                    <a:pt x="11" y="8"/>
                    <a:pt x="5" y="0"/>
                    <a:pt x="3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1" name="Freeform 593">
              <a:extLst>
                <a:ext uri="{FF2B5EF4-FFF2-40B4-BE49-F238E27FC236}">
                  <a16:creationId xmlns:a16="http://schemas.microsoft.com/office/drawing/2014/main" id="{6F8A821F-89D5-4AEB-B1F5-4FA1467DA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13"/>
              <a:ext cx="12" cy="14"/>
            </a:xfrm>
            <a:custGeom>
              <a:avLst/>
              <a:gdLst>
                <a:gd name="T0" fmla="*/ 41 w 5"/>
                <a:gd name="T1" fmla="*/ 48 h 5"/>
                <a:gd name="T2" fmla="*/ 58 w 5"/>
                <a:gd name="T3" fmla="*/ 62 h 5"/>
                <a:gd name="T4" fmla="*/ 29 w 5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0" y="3"/>
                    <a:pt x="3" y="5"/>
                    <a:pt x="4" y="3"/>
                  </a:cubicBezTo>
                  <a:cubicBezTo>
                    <a:pt x="5" y="2"/>
                    <a:pt x="3" y="0"/>
                    <a:pt x="2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2" name="Freeform 594">
              <a:extLst>
                <a:ext uri="{FF2B5EF4-FFF2-40B4-BE49-F238E27FC236}">
                  <a16:creationId xmlns:a16="http://schemas.microsoft.com/office/drawing/2014/main" id="{C9A6376E-966C-44F9-A1A6-6AD837E1F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053"/>
              <a:ext cx="13" cy="19"/>
            </a:xfrm>
            <a:custGeom>
              <a:avLst/>
              <a:gdLst>
                <a:gd name="T0" fmla="*/ 34 w 5"/>
                <a:gd name="T1" fmla="*/ 38 h 7"/>
                <a:gd name="T2" fmla="*/ 68 w 5"/>
                <a:gd name="T3" fmla="*/ 103 h 7"/>
                <a:gd name="T4" fmla="*/ 34 w 5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4" y="0"/>
                    <a:pt x="2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3" name="Freeform 595">
              <a:extLst>
                <a:ext uri="{FF2B5EF4-FFF2-40B4-BE49-F238E27FC236}">
                  <a16:creationId xmlns:a16="http://schemas.microsoft.com/office/drawing/2014/main" id="{4B4739FF-8259-435D-B6E2-1474561CB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155"/>
              <a:ext cx="30" cy="32"/>
            </a:xfrm>
            <a:custGeom>
              <a:avLst/>
              <a:gdLst>
                <a:gd name="T0" fmla="*/ 83 w 12"/>
                <a:gd name="T1" fmla="*/ 35 h 12"/>
                <a:gd name="T2" fmla="*/ 83 w 12"/>
                <a:gd name="T3" fmla="*/ 21 h 12"/>
                <a:gd name="T4" fmla="*/ 95 w 12"/>
                <a:gd name="T5" fmla="*/ 171 h 12"/>
                <a:gd name="T6" fmla="*/ 63 w 12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5" y="2"/>
                  </a:moveTo>
                  <a:cubicBezTo>
                    <a:pt x="5" y="2"/>
                    <a:pt x="5" y="1"/>
                    <a:pt x="5" y="1"/>
                  </a:cubicBezTo>
                  <a:cubicBezTo>
                    <a:pt x="0" y="2"/>
                    <a:pt x="1" y="12"/>
                    <a:pt x="6" y="9"/>
                  </a:cubicBezTo>
                  <a:cubicBezTo>
                    <a:pt x="12" y="6"/>
                    <a:pt x="5" y="0"/>
                    <a:pt x="4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4" name="Freeform 596">
              <a:extLst>
                <a:ext uri="{FF2B5EF4-FFF2-40B4-BE49-F238E27FC236}">
                  <a16:creationId xmlns:a16="http://schemas.microsoft.com/office/drawing/2014/main" id="{C2E0F5F2-DF2F-45A3-8AEB-908A76892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181"/>
              <a:ext cx="15" cy="19"/>
            </a:xfrm>
            <a:custGeom>
              <a:avLst/>
              <a:gdLst>
                <a:gd name="T0" fmla="*/ 33 w 6"/>
                <a:gd name="T1" fmla="*/ 60 h 7"/>
                <a:gd name="T2" fmla="*/ 50 w 6"/>
                <a:gd name="T3" fmla="*/ 117 h 7"/>
                <a:gd name="T4" fmla="*/ 33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3"/>
                    <a:pt x="0" y="7"/>
                    <a:pt x="3" y="6"/>
                  </a:cubicBezTo>
                  <a:cubicBezTo>
                    <a:pt x="6" y="6"/>
                    <a:pt x="4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5" name="Freeform 597">
              <a:extLst>
                <a:ext uri="{FF2B5EF4-FFF2-40B4-BE49-F238E27FC236}">
                  <a16:creationId xmlns:a16="http://schemas.microsoft.com/office/drawing/2014/main" id="{9BF4ECB3-D2E2-4F94-9F88-068BFB117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168"/>
              <a:ext cx="25" cy="27"/>
            </a:xfrm>
            <a:custGeom>
              <a:avLst/>
              <a:gdLst>
                <a:gd name="T0" fmla="*/ 95 w 10"/>
                <a:gd name="T1" fmla="*/ 38 h 10"/>
                <a:gd name="T2" fmla="*/ 50 w 10"/>
                <a:gd name="T3" fmla="*/ 176 h 10"/>
                <a:gd name="T4" fmla="*/ 145 w 10"/>
                <a:gd name="T5" fmla="*/ 103 h 10"/>
                <a:gd name="T6" fmla="*/ 95 w 10"/>
                <a:gd name="T7" fmla="*/ 3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6" y="2"/>
                  </a:moveTo>
                  <a:cubicBezTo>
                    <a:pt x="3" y="1"/>
                    <a:pt x="0" y="8"/>
                    <a:pt x="3" y="9"/>
                  </a:cubicBezTo>
                  <a:cubicBezTo>
                    <a:pt x="5" y="10"/>
                    <a:pt x="9" y="6"/>
                    <a:pt x="9" y="5"/>
                  </a:cubicBezTo>
                  <a:cubicBezTo>
                    <a:pt x="10" y="3"/>
                    <a:pt x="8" y="0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6" name="Freeform 598">
              <a:extLst>
                <a:ext uri="{FF2B5EF4-FFF2-40B4-BE49-F238E27FC236}">
                  <a16:creationId xmlns:a16="http://schemas.microsoft.com/office/drawing/2014/main" id="{1AAEF08F-9E58-488E-871B-B71553FCB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136"/>
              <a:ext cx="15" cy="24"/>
            </a:xfrm>
            <a:custGeom>
              <a:avLst/>
              <a:gdLst>
                <a:gd name="T0" fmla="*/ 0 w 6"/>
                <a:gd name="T1" fmla="*/ 35 h 9"/>
                <a:gd name="T2" fmla="*/ 63 w 6"/>
                <a:gd name="T3" fmla="*/ 93 h 9"/>
                <a:gd name="T4" fmla="*/ 20 w 6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0" y="4"/>
                    <a:pt x="2" y="9"/>
                    <a:pt x="4" y="5"/>
                  </a:cubicBezTo>
                  <a:cubicBezTo>
                    <a:pt x="6" y="3"/>
                    <a:pt x="2" y="0"/>
                    <a:pt x="1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7" name="Freeform 599">
              <a:extLst>
                <a:ext uri="{FF2B5EF4-FFF2-40B4-BE49-F238E27FC236}">
                  <a16:creationId xmlns:a16="http://schemas.microsoft.com/office/drawing/2014/main" id="{EEEA0292-EAF8-4AE6-9E89-64D7A9273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2"/>
              <a:ext cx="25" cy="32"/>
            </a:xfrm>
            <a:custGeom>
              <a:avLst/>
              <a:gdLst>
                <a:gd name="T0" fmla="*/ 125 w 10"/>
                <a:gd name="T1" fmla="*/ 115 h 12"/>
                <a:gd name="T2" fmla="*/ 33 w 10"/>
                <a:gd name="T3" fmla="*/ 93 h 12"/>
                <a:gd name="T4" fmla="*/ 158 w 10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8" y="6"/>
                  </a:moveTo>
                  <a:cubicBezTo>
                    <a:pt x="9" y="1"/>
                    <a:pt x="4" y="0"/>
                    <a:pt x="2" y="5"/>
                  </a:cubicBezTo>
                  <a:cubicBezTo>
                    <a:pt x="0" y="12"/>
                    <a:pt x="10" y="9"/>
                    <a:pt x="10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8" name="Freeform 600">
              <a:extLst>
                <a:ext uri="{FF2B5EF4-FFF2-40B4-BE49-F238E27FC236}">
                  <a16:creationId xmlns:a16="http://schemas.microsoft.com/office/drawing/2014/main" id="{215EC146-F4DE-4754-82AF-A291DB007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093"/>
              <a:ext cx="13" cy="11"/>
            </a:xfrm>
            <a:custGeom>
              <a:avLst/>
              <a:gdLst>
                <a:gd name="T0" fmla="*/ 34 w 5"/>
                <a:gd name="T1" fmla="*/ 22 h 4"/>
                <a:gd name="T2" fmla="*/ 55 w 5"/>
                <a:gd name="T3" fmla="*/ 83 h 4"/>
                <a:gd name="T4" fmla="*/ 34 w 5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0" y="1"/>
                    <a:pt x="1" y="4"/>
                    <a:pt x="3" y="4"/>
                  </a:cubicBezTo>
                  <a:cubicBezTo>
                    <a:pt x="5" y="3"/>
                    <a:pt x="5" y="0"/>
                    <a:pt x="2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9" name="Freeform 601">
              <a:extLst>
                <a:ext uri="{FF2B5EF4-FFF2-40B4-BE49-F238E27FC236}">
                  <a16:creationId xmlns:a16="http://schemas.microsoft.com/office/drawing/2014/main" id="{76B8619A-F860-4A56-AAF4-B65E22771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64"/>
              <a:ext cx="27" cy="24"/>
            </a:xfrm>
            <a:custGeom>
              <a:avLst/>
              <a:gdLst>
                <a:gd name="T0" fmla="*/ 91 w 11"/>
                <a:gd name="T1" fmla="*/ 21 h 9"/>
                <a:gd name="T2" fmla="*/ 12 w 11"/>
                <a:gd name="T3" fmla="*/ 115 h 9"/>
                <a:gd name="T4" fmla="*/ 162 w 11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1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3" y="9"/>
                    <a:pt x="9" y="9"/>
                    <a:pt x="11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0" name="Freeform 602">
              <a:extLst>
                <a:ext uri="{FF2B5EF4-FFF2-40B4-BE49-F238E27FC236}">
                  <a16:creationId xmlns:a16="http://schemas.microsoft.com/office/drawing/2014/main" id="{4C43E36A-1077-44B6-9DD2-8BFA8266A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1971"/>
              <a:ext cx="28" cy="24"/>
            </a:xfrm>
            <a:custGeom>
              <a:avLst/>
              <a:gdLst>
                <a:gd name="T0" fmla="*/ 117 w 11"/>
                <a:gd name="T1" fmla="*/ 35 h 9"/>
                <a:gd name="T2" fmla="*/ 33 w 11"/>
                <a:gd name="T3" fmla="*/ 56 h 9"/>
                <a:gd name="T4" fmla="*/ 181 w 1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7" y="2"/>
                  </a:moveTo>
                  <a:cubicBezTo>
                    <a:pt x="9" y="0"/>
                    <a:pt x="3" y="0"/>
                    <a:pt x="2" y="3"/>
                  </a:cubicBezTo>
                  <a:cubicBezTo>
                    <a:pt x="0" y="9"/>
                    <a:pt x="9" y="9"/>
                    <a:pt x="11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1" name="Freeform 603">
              <a:extLst>
                <a:ext uri="{FF2B5EF4-FFF2-40B4-BE49-F238E27FC236}">
                  <a16:creationId xmlns:a16="http://schemas.microsoft.com/office/drawing/2014/main" id="{D0050D38-9A55-4E52-8CF8-DAFBE5952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893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50 w 6"/>
                <a:gd name="T3" fmla="*/ 93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0" y="3"/>
                    <a:pt x="2" y="6"/>
                    <a:pt x="3" y="5"/>
                  </a:cubicBezTo>
                  <a:cubicBezTo>
                    <a:pt x="6" y="4"/>
                    <a:pt x="2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2" name="Freeform 604">
              <a:extLst>
                <a:ext uri="{FF2B5EF4-FFF2-40B4-BE49-F238E27FC236}">
                  <a16:creationId xmlns:a16="http://schemas.microsoft.com/office/drawing/2014/main" id="{85C513C4-F7F0-4358-9BFA-58BA5E184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904"/>
              <a:ext cx="18" cy="16"/>
            </a:xfrm>
            <a:custGeom>
              <a:avLst/>
              <a:gdLst>
                <a:gd name="T0" fmla="*/ 33 w 7"/>
                <a:gd name="T1" fmla="*/ 35 h 6"/>
                <a:gd name="T2" fmla="*/ 67 w 7"/>
                <a:gd name="T3" fmla="*/ 93 h 6"/>
                <a:gd name="T4" fmla="*/ 54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0" y="3"/>
                    <a:pt x="1" y="6"/>
                    <a:pt x="4" y="5"/>
                  </a:cubicBezTo>
                  <a:cubicBezTo>
                    <a:pt x="7" y="3"/>
                    <a:pt x="5" y="0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3" name="Freeform 605">
              <a:extLst>
                <a:ext uri="{FF2B5EF4-FFF2-40B4-BE49-F238E27FC236}">
                  <a16:creationId xmlns:a16="http://schemas.microsoft.com/office/drawing/2014/main" id="{AB42D9CB-3823-4F51-9D4D-426A86342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912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35 h 3"/>
                <a:gd name="T4" fmla="*/ 12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3" y="0"/>
                    <a:pt x="1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4" name="Freeform 606">
              <a:extLst>
                <a:ext uri="{FF2B5EF4-FFF2-40B4-BE49-F238E27FC236}">
                  <a16:creationId xmlns:a16="http://schemas.microsoft.com/office/drawing/2014/main" id="{EFCB9EAD-AEA6-4963-8E68-168E8FF7D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829"/>
              <a:ext cx="17" cy="22"/>
            </a:xfrm>
            <a:custGeom>
              <a:avLst/>
              <a:gdLst>
                <a:gd name="T0" fmla="*/ 70 w 7"/>
                <a:gd name="T1" fmla="*/ 47 h 8"/>
                <a:gd name="T2" fmla="*/ 29 w 7"/>
                <a:gd name="T3" fmla="*/ 129 h 8"/>
                <a:gd name="T4" fmla="*/ 70 w 7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2" y="0"/>
                    <a:pt x="0" y="4"/>
                    <a:pt x="2" y="6"/>
                  </a:cubicBezTo>
                  <a:cubicBezTo>
                    <a:pt x="6" y="8"/>
                    <a:pt x="7" y="4"/>
                    <a:pt x="5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" name="Freeform 607">
              <a:extLst>
                <a:ext uri="{FF2B5EF4-FFF2-40B4-BE49-F238E27FC236}">
                  <a16:creationId xmlns:a16="http://schemas.microsoft.com/office/drawing/2014/main" id="{7FC3C87E-91C6-467B-90A4-D797EBDF0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811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70 w 5"/>
                <a:gd name="T3" fmla="*/ 50 h 4"/>
                <a:gd name="T4" fmla="*/ 41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4" y="4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" name="Freeform 608">
              <a:extLst>
                <a:ext uri="{FF2B5EF4-FFF2-40B4-BE49-F238E27FC236}">
                  <a16:creationId xmlns:a16="http://schemas.microsoft.com/office/drawing/2014/main" id="{067AF14C-E196-4CFA-ACD3-8582DB5AC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835"/>
              <a:ext cx="18" cy="18"/>
            </a:xfrm>
            <a:custGeom>
              <a:avLst/>
              <a:gdLst>
                <a:gd name="T0" fmla="*/ 54 w 7"/>
                <a:gd name="T1" fmla="*/ 54 h 7"/>
                <a:gd name="T2" fmla="*/ 33 w 7"/>
                <a:gd name="T3" fmla="*/ 100 h 7"/>
                <a:gd name="T4" fmla="*/ 54 w 7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3"/>
                  </a:moveTo>
                  <a:cubicBezTo>
                    <a:pt x="0" y="3"/>
                    <a:pt x="0" y="6"/>
                    <a:pt x="2" y="6"/>
                  </a:cubicBezTo>
                  <a:cubicBezTo>
                    <a:pt x="7" y="7"/>
                    <a:pt x="6" y="0"/>
                    <a:pt x="3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" name="Freeform 609">
              <a:extLst>
                <a:ext uri="{FF2B5EF4-FFF2-40B4-BE49-F238E27FC236}">
                  <a16:creationId xmlns:a16="http://schemas.microsoft.com/office/drawing/2014/main" id="{C2180022-EB50-43B8-85B7-AFD1FCE33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861"/>
              <a:ext cx="13" cy="16"/>
            </a:xfrm>
            <a:custGeom>
              <a:avLst/>
              <a:gdLst>
                <a:gd name="T0" fmla="*/ 34 w 5"/>
                <a:gd name="T1" fmla="*/ 21 h 6"/>
                <a:gd name="T2" fmla="*/ 34 w 5"/>
                <a:gd name="T3" fmla="*/ 115 h 6"/>
                <a:gd name="T4" fmla="*/ 68 w 5"/>
                <a:gd name="T5" fmla="*/ 21 h 6"/>
                <a:gd name="T6" fmla="*/ 55 w 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1" y="2"/>
                    <a:pt x="0" y="5"/>
                    <a:pt x="2" y="6"/>
                  </a:cubicBezTo>
                  <a:cubicBezTo>
                    <a:pt x="5" y="6"/>
                    <a:pt x="5" y="2"/>
                    <a:pt x="4" y="1"/>
                  </a:cubicBezTo>
                  <a:cubicBezTo>
                    <a:pt x="3" y="0"/>
                    <a:pt x="3" y="1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" name="Freeform 610">
              <a:extLst>
                <a:ext uri="{FF2B5EF4-FFF2-40B4-BE49-F238E27FC236}">
                  <a16:creationId xmlns:a16="http://schemas.microsoft.com/office/drawing/2014/main" id="{05A48CAD-761B-47C6-8CAE-C912B0FFB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893"/>
              <a:ext cx="20" cy="22"/>
            </a:xfrm>
            <a:custGeom>
              <a:avLst/>
              <a:gdLst>
                <a:gd name="T0" fmla="*/ 50 w 8"/>
                <a:gd name="T1" fmla="*/ 61 h 8"/>
                <a:gd name="T2" fmla="*/ 50 w 8"/>
                <a:gd name="T3" fmla="*/ 168 h 8"/>
                <a:gd name="T4" fmla="*/ 50 w 8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3"/>
                  </a:moveTo>
                  <a:cubicBezTo>
                    <a:pt x="2" y="4"/>
                    <a:pt x="0" y="8"/>
                    <a:pt x="3" y="8"/>
                  </a:cubicBezTo>
                  <a:cubicBezTo>
                    <a:pt x="8" y="7"/>
                    <a:pt x="6" y="0"/>
                    <a:pt x="3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" name="Freeform 611">
              <a:extLst>
                <a:ext uri="{FF2B5EF4-FFF2-40B4-BE49-F238E27FC236}">
                  <a16:creationId xmlns:a16="http://schemas.microsoft.com/office/drawing/2014/main" id="{C3E11750-30DA-4647-9B18-52B272D3D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96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33 w 4"/>
                <a:gd name="T3" fmla="*/ 35 h 3"/>
                <a:gd name="T4" fmla="*/ 2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2" y="2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" name="Freeform 612">
              <a:extLst>
                <a:ext uri="{FF2B5EF4-FFF2-40B4-BE49-F238E27FC236}">
                  <a16:creationId xmlns:a16="http://schemas.microsoft.com/office/drawing/2014/main" id="{CFA6AD60-EC3D-412B-9364-B189D902A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939"/>
              <a:ext cx="15" cy="18"/>
            </a:xfrm>
            <a:custGeom>
              <a:avLst/>
              <a:gdLst>
                <a:gd name="T0" fmla="*/ 33 w 6"/>
                <a:gd name="T1" fmla="*/ 67 h 7"/>
                <a:gd name="T2" fmla="*/ 50 w 6"/>
                <a:gd name="T3" fmla="*/ 100 h 7"/>
                <a:gd name="T4" fmla="*/ 33 w 6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0" y="5"/>
                    <a:pt x="2" y="7"/>
                    <a:pt x="3" y="6"/>
                  </a:cubicBezTo>
                  <a:cubicBezTo>
                    <a:pt x="6" y="5"/>
                    <a:pt x="4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" name="Freeform 613">
              <a:extLst>
                <a:ext uri="{FF2B5EF4-FFF2-40B4-BE49-F238E27FC236}">
                  <a16:creationId xmlns:a16="http://schemas.microsoft.com/office/drawing/2014/main" id="{E7400140-E866-437A-AFBB-7DEBC44B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968"/>
              <a:ext cx="10" cy="21"/>
            </a:xfrm>
            <a:custGeom>
              <a:avLst/>
              <a:gdLst>
                <a:gd name="T0" fmla="*/ 0 w 4"/>
                <a:gd name="T1" fmla="*/ 34 h 8"/>
                <a:gd name="T2" fmla="*/ 50 w 4"/>
                <a:gd name="T3" fmla="*/ 89 h 8"/>
                <a:gd name="T4" fmla="*/ 20 w 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2"/>
                  </a:moveTo>
                  <a:cubicBezTo>
                    <a:pt x="0" y="4"/>
                    <a:pt x="2" y="8"/>
                    <a:pt x="3" y="5"/>
                  </a:cubicBezTo>
                  <a:cubicBezTo>
                    <a:pt x="4" y="3"/>
                    <a:pt x="2" y="0"/>
                    <a:pt x="1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" name="Freeform 614">
              <a:extLst>
                <a:ext uri="{FF2B5EF4-FFF2-40B4-BE49-F238E27FC236}">
                  <a16:creationId xmlns:a16="http://schemas.microsoft.com/office/drawing/2014/main" id="{1E0C5431-381C-4159-BD27-202580498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013"/>
              <a:ext cx="7" cy="11"/>
            </a:xfrm>
            <a:custGeom>
              <a:avLst/>
              <a:gdLst>
                <a:gd name="T0" fmla="*/ 12 w 3"/>
                <a:gd name="T1" fmla="*/ 22 h 4"/>
                <a:gd name="T2" fmla="*/ 12 w 3"/>
                <a:gd name="T3" fmla="*/ 22 h 4"/>
                <a:gd name="T4" fmla="*/ 28 w 3"/>
                <a:gd name="T5" fmla="*/ 83 h 4"/>
                <a:gd name="T6" fmla="*/ 12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3" y="0"/>
                    <a:pt x="1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" name="Freeform 615">
              <a:extLst>
                <a:ext uri="{FF2B5EF4-FFF2-40B4-BE49-F238E27FC236}">
                  <a16:creationId xmlns:a16="http://schemas.microsoft.com/office/drawing/2014/main" id="{F9BB48C8-BD76-4DF9-96C0-0E39874B7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989"/>
              <a:ext cx="15" cy="14"/>
            </a:xfrm>
            <a:custGeom>
              <a:avLst/>
              <a:gdLst>
                <a:gd name="T0" fmla="*/ 50 w 6"/>
                <a:gd name="T1" fmla="*/ 0 h 5"/>
                <a:gd name="T2" fmla="*/ 63 w 6"/>
                <a:gd name="T3" fmla="*/ 87 h 5"/>
                <a:gd name="T4" fmla="*/ 50 w 6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5"/>
                    <a:pt x="4" y="4"/>
                  </a:cubicBezTo>
                  <a:cubicBezTo>
                    <a:pt x="6" y="3"/>
                    <a:pt x="6" y="0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" name="Freeform 616">
              <a:extLst>
                <a:ext uri="{FF2B5EF4-FFF2-40B4-BE49-F238E27FC236}">
                  <a16:creationId xmlns:a16="http://schemas.microsoft.com/office/drawing/2014/main" id="{2BBF0C79-0347-4FE5-ABD8-35AA6D53C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027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55 w 5"/>
                <a:gd name="T3" fmla="*/ 77 h 6"/>
                <a:gd name="T4" fmla="*/ 34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0" y="3"/>
                    <a:pt x="1" y="6"/>
                    <a:pt x="3" y="4"/>
                  </a:cubicBezTo>
                  <a:cubicBezTo>
                    <a:pt x="5" y="3"/>
                    <a:pt x="3" y="0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" name="Freeform 617">
              <a:extLst>
                <a:ext uri="{FF2B5EF4-FFF2-40B4-BE49-F238E27FC236}">
                  <a16:creationId xmlns:a16="http://schemas.microsoft.com/office/drawing/2014/main" id="{4F37CCA9-C65B-4877-BF34-4A88AB98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037"/>
              <a:ext cx="15" cy="19"/>
            </a:xfrm>
            <a:custGeom>
              <a:avLst/>
              <a:gdLst>
                <a:gd name="T0" fmla="*/ 33 w 6"/>
                <a:gd name="T1" fmla="*/ 38 h 7"/>
                <a:gd name="T2" fmla="*/ 50 w 6"/>
                <a:gd name="T3" fmla="*/ 117 h 7"/>
                <a:gd name="T4" fmla="*/ 33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2"/>
                  </a:moveTo>
                  <a:cubicBezTo>
                    <a:pt x="1" y="3"/>
                    <a:pt x="0" y="7"/>
                    <a:pt x="3" y="6"/>
                  </a:cubicBezTo>
                  <a:cubicBezTo>
                    <a:pt x="6" y="5"/>
                    <a:pt x="4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" name="Freeform 618">
              <a:extLst>
                <a:ext uri="{FF2B5EF4-FFF2-40B4-BE49-F238E27FC236}">
                  <a16:creationId xmlns:a16="http://schemas.microsoft.com/office/drawing/2014/main" id="{994EBF50-23FD-4296-A4AE-1D499CBA8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088"/>
              <a:ext cx="8" cy="8"/>
            </a:xfrm>
            <a:custGeom>
              <a:avLst/>
              <a:gdLst>
                <a:gd name="T0" fmla="*/ 35 w 3"/>
                <a:gd name="T1" fmla="*/ 35 h 3"/>
                <a:gd name="T2" fmla="*/ 21 w 3"/>
                <a:gd name="T3" fmla="*/ 0 h 3"/>
                <a:gd name="T4" fmla="*/ 56 w 3"/>
                <a:gd name="T5" fmla="*/ 56 h 3"/>
                <a:gd name="T6" fmla="*/ 35 w 3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" name="Freeform 619">
              <a:extLst>
                <a:ext uri="{FF2B5EF4-FFF2-40B4-BE49-F238E27FC236}">
                  <a16:creationId xmlns:a16="http://schemas.microsoft.com/office/drawing/2014/main" id="{61223184-35C4-4886-AAE4-23CF5920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032"/>
              <a:ext cx="15" cy="16"/>
            </a:xfrm>
            <a:custGeom>
              <a:avLst/>
              <a:gdLst>
                <a:gd name="T0" fmla="*/ 63 w 6"/>
                <a:gd name="T1" fmla="*/ 0 h 6"/>
                <a:gd name="T2" fmla="*/ 50 w 6"/>
                <a:gd name="T3" fmla="*/ 93 h 6"/>
                <a:gd name="T4" fmla="*/ 6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1" y="0"/>
                    <a:pt x="0" y="5"/>
                    <a:pt x="3" y="5"/>
                  </a:cubicBezTo>
                  <a:cubicBezTo>
                    <a:pt x="6" y="6"/>
                    <a:pt x="6" y="1"/>
                    <a:pt x="4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" name="Freeform 620">
              <a:extLst>
                <a:ext uri="{FF2B5EF4-FFF2-40B4-BE49-F238E27FC236}">
                  <a16:creationId xmlns:a16="http://schemas.microsoft.com/office/drawing/2014/main" id="{8D4564D6-2D10-4419-9C06-76521CD3D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045"/>
              <a:ext cx="27" cy="32"/>
            </a:xfrm>
            <a:custGeom>
              <a:avLst/>
              <a:gdLst>
                <a:gd name="T0" fmla="*/ 42 w 11"/>
                <a:gd name="T1" fmla="*/ 35 h 12"/>
                <a:gd name="T2" fmla="*/ 61 w 11"/>
                <a:gd name="T3" fmla="*/ 205 h 12"/>
                <a:gd name="T4" fmla="*/ 71 w 11"/>
                <a:gd name="T5" fmla="*/ 0 h 12"/>
                <a:gd name="T6" fmla="*/ 61 w 11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3" y="2"/>
                  </a:moveTo>
                  <a:cubicBezTo>
                    <a:pt x="1" y="5"/>
                    <a:pt x="0" y="11"/>
                    <a:pt x="4" y="11"/>
                  </a:cubicBezTo>
                  <a:cubicBezTo>
                    <a:pt x="10" y="12"/>
                    <a:pt x="11" y="1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" name="Freeform 621">
              <a:extLst>
                <a:ext uri="{FF2B5EF4-FFF2-40B4-BE49-F238E27FC236}">
                  <a16:creationId xmlns:a16="http://schemas.microsoft.com/office/drawing/2014/main" id="{62BB402B-7B06-45FE-9F2E-D65BCC5B0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53"/>
              <a:ext cx="13" cy="16"/>
            </a:xfrm>
            <a:custGeom>
              <a:avLst/>
              <a:gdLst>
                <a:gd name="T0" fmla="*/ 55 w 5"/>
                <a:gd name="T1" fmla="*/ 21 h 6"/>
                <a:gd name="T2" fmla="*/ 34 w 5"/>
                <a:gd name="T3" fmla="*/ 115 h 6"/>
                <a:gd name="T4" fmla="*/ 68 w 5"/>
                <a:gd name="T5" fmla="*/ 21 h 6"/>
                <a:gd name="T6" fmla="*/ 34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3"/>
                    <a:pt x="0" y="4"/>
                    <a:pt x="2" y="6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2" y="0"/>
                    <a:pt x="3" y="1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0" name="Freeform 622">
              <a:extLst>
                <a:ext uri="{FF2B5EF4-FFF2-40B4-BE49-F238E27FC236}">
                  <a16:creationId xmlns:a16="http://schemas.microsoft.com/office/drawing/2014/main" id="{0C513669-DAC1-4F8A-8ED8-43C7E53B9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096"/>
              <a:ext cx="28" cy="21"/>
            </a:xfrm>
            <a:custGeom>
              <a:avLst/>
              <a:gdLst>
                <a:gd name="T0" fmla="*/ 97 w 11"/>
                <a:gd name="T1" fmla="*/ 0 h 8"/>
                <a:gd name="T2" fmla="*/ 84 w 11"/>
                <a:gd name="T3" fmla="*/ 123 h 8"/>
                <a:gd name="T4" fmla="*/ 130 w 11"/>
                <a:gd name="T5" fmla="*/ 21 h 8"/>
                <a:gd name="T6" fmla="*/ 97 w 11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6" y="0"/>
                  </a:moveTo>
                  <a:cubicBezTo>
                    <a:pt x="2" y="0"/>
                    <a:pt x="0" y="5"/>
                    <a:pt x="5" y="7"/>
                  </a:cubicBezTo>
                  <a:cubicBezTo>
                    <a:pt x="9" y="8"/>
                    <a:pt x="11" y="3"/>
                    <a:pt x="8" y="1"/>
                  </a:cubicBezTo>
                  <a:cubicBezTo>
                    <a:pt x="7" y="2"/>
                    <a:pt x="7" y="2"/>
                    <a:pt x="6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1" name="Freeform 623">
              <a:extLst>
                <a:ext uri="{FF2B5EF4-FFF2-40B4-BE49-F238E27FC236}">
                  <a16:creationId xmlns:a16="http://schemas.microsoft.com/office/drawing/2014/main" id="{0A2C01B2-85C4-4FFE-853E-F9758BB78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141"/>
              <a:ext cx="13" cy="16"/>
            </a:xfrm>
            <a:custGeom>
              <a:avLst/>
              <a:gdLst>
                <a:gd name="T0" fmla="*/ 21 w 5"/>
                <a:gd name="T1" fmla="*/ 0 h 6"/>
                <a:gd name="T2" fmla="*/ 0 w 5"/>
                <a:gd name="T3" fmla="*/ 77 h 6"/>
                <a:gd name="T4" fmla="*/ 34 w 5"/>
                <a:gd name="T5" fmla="*/ 0 h 6"/>
                <a:gd name="T6" fmla="*/ 21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4" y="6"/>
                    <a:pt x="5" y="3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2" name="Freeform 624">
              <a:extLst>
                <a:ext uri="{FF2B5EF4-FFF2-40B4-BE49-F238E27FC236}">
                  <a16:creationId xmlns:a16="http://schemas.microsoft.com/office/drawing/2014/main" id="{D35BB5D1-7773-4B9A-80D3-770F9709A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131"/>
              <a:ext cx="35" cy="21"/>
            </a:xfrm>
            <a:custGeom>
              <a:avLst/>
              <a:gdLst>
                <a:gd name="T0" fmla="*/ 158 w 14"/>
                <a:gd name="T1" fmla="*/ 0 h 8"/>
                <a:gd name="T2" fmla="*/ 158 w 14"/>
                <a:gd name="T3" fmla="*/ 0 h 8"/>
                <a:gd name="T4" fmla="*/ 125 w 1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0" y="1"/>
                    <a:pt x="14" y="8"/>
                    <a:pt x="10" y="0"/>
                  </a:cubicBezTo>
                  <a:cubicBezTo>
                    <a:pt x="9" y="0"/>
                    <a:pt x="9" y="1"/>
                    <a:pt x="8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3" name="Freeform 625">
              <a:extLst>
                <a:ext uri="{FF2B5EF4-FFF2-40B4-BE49-F238E27FC236}">
                  <a16:creationId xmlns:a16="http://schemas.microsoft.com/office/drawing/2014/main" id="{50AEBF3D-A81D-480C-8F27-BC762F04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200"/>
              <a:ext cx="10" cy="16"/>
            </a:xfrm>
            <a:custGeom>
              <a:avLst/>
              <a:gdLst>
                <a:gd name="T0" fmla="*/ 20 w 4"/>
                <a:gd name="T1" fmla="*/ 0 h 6"/>
                <a:gd name="T2" fmla="*/ 20 w 4"/>
                <a:gd name="T3" fmla="*/ 115 h 6"/>
                <a:gd name="T4" fmla="*/ 63 w 4"/>
                <a:gd name="T5" fmla="*/ 56 h 6"/>
                <a:gd name="T6" fmla="*/ 33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6"/>
                    <a:pt x="3" y="6"/>
                    <a:pt x="4" y="3"/>
                  </a:cubicBezTo>
                  <a:cubicBezTo>
                    <a:pt x="3" y="2"/>
                    <a:pt x="3" y="3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4" name="Freeform 626">
              <a:extLst>
                <a:ext uri="{FF2B5EF4-FFF2-40B4-BE49-F238E27FC236}">
                  <a16:creationId xmlns:a16="http://schemas.microsoft.com/office/drawing/2014/main" id="{4F1EF0F5-0B23-40F5-A55D-8CFDB3385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048"/>
              <a:ext cx="28" cy="27"/>
            </a:xfrm>
            <a:custGeom>
              <a:avLst/>
              <a:gdLst>
                <a:gd name="T0" fmla="*/ 130 w 11"/>
                <a:gd name="T1" fmla="*/ 59 h 10"/>
                <a:gd name="T2" fmla="*/ 97 w 11"/>
                <a:gd name="T3" fmla="*/ 159 h 10"/>
                <a:gd name="T4" fmla="*/ 97 w 11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8" y="3"/>
                  </a:moveTo>
                  <a:cubicBezTo>
                    <a:pt x="1" y="0"/>
                    <a:pt x="0" y="10"/>
                    <a:pt x="6" y="8"/>
                  </a:cubicBezTo>
                  <a:cubicBezTo>
                    <a:pt x="11" y="7"/>
                    <a:pt x="11" y="3"/>
                    <a:pt x="6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5" name="Freeform 627">
              <a:extLst>
                <a:ext uri="{FF2B5EF4-FFF2-40B4-BE49-F238E27FC236}">
                  <a16:creationId xmlns:a16="http://schemas.microsoft.com/office/drawing/2014/main" id="{DB576A22-2C80-4210-AB9E-7D0A93861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976"/>
              <a:ext cx="23" cy="21"/>
            </a:xfrm>
            <a:custGeom>
              <a:avLst/>
              <a:gdLst>
                <a:gd name="T0" fmla="*/ 66 w 9"/>
                <a:gd name="T1" fmla="*/ 0 h 8"/>
                <a:gd name="T2" fmla="*/ 97 w 9"/>
                <a:gd name="T3" fmla="*/ 110 h 8"/>
                <a:gd name="T4" fmla="*/ 66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0" y="3"/>
                    <a:pt x="3" y="8"/>
                    <a:pt x="6" y="6"/>
                  </a:cubicBezTo>
                  <a:cubicBezTo>
                    <a:pt x="9" y="3"/>
                    <a:pt x="7" y="1"/>
                    <a:pt x="4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6" name="Freeform 628">
              <a:extLst>
                <a:ext uri="{FF2B5EF4-FFF2-40B4-BE49-F238E27FC236}">
                  <a16:creationId xmlns:a16="http://schemas.microsoft.com/office/drawing/2014/main" id="{465C7CF0-B502-4C5C-AE5C-AF5960BC1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949"/>
              <a:ext cx="28" cy="19"/>
            </a:xfrm>
            <a:custGeom>
              <a:avLst/>
              <a:gdLst>
                <a:gd name="T0" fmla="*/ 97 w 11"/>
                <a:gd name="T1" fmla="*/ 0 h 7"/>
                <a:gd name="T2" fmla="*/ 97 w 11"/>
                <a:gd name="T3" fmla="*/ 141 h 7"/>
                <a:gd name="T4" fmla="*/ 130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2" y="0"/>
                    <a:pt x="0" y="7"/>
                    <a:pt x="6" y="7"/>
                  </a:cubicBezTo>
                  <a:cubicBezTo>
                    <a:pt x="11" y="6"/>
                    <a:pt x="11" y="2"/>
                    <a:pt x="8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7" name="Freeform 629">
              <a:extLst>
                <a:ext uri="{FF2B5EF4-FFF2-40B4-BE49-F238E27FC236}">
                  <a16:creationId xmlns:a16="http://schemas.microsoft.com/office/drawing/2014/main" id="{5FA35D82-5470-40B6-BE38-4CCF36026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40"/>
              <a:ext cx="28" cy="21"/>
            </a:xfrm>
            <a:custGeom>
              <a:avLst/>
              <a:gdLst>
                <a:gd name="T0" fmla="*/ 117 w 11"/>
                <a:gd name="T1" fmla="*/ 0 h 8"/>
                <a:gd name="T2" fmla="*/ 97 w 11"/>
                <a:gd name="T3" fmla="*/ 123 h 8"/>
                <a:gd name="T4" fmla="*/ 97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cubicBezTo>
                    <a:pt x="1" y="0"/>
                    <a:pt x="0" y="8"/>
                    <a:pt x="6" y="7"/>
                  </a:cubicBezTo>
                  <a:cubicBezTo>
                    <a:pt x="11" y="6"/>
                    <a:pt x="10" y="2"/>
                    <a:pt x="6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8" name="Freeform 630">
              <a:extLst>
                <a:ext uri="{FF2B5EF4-FFF2-40B4-BE49-F238E27FC236}">
                  <a16:creationId xmlns:a16="http://schemas.microsoft.com/office/drawing/2014/main" id="{1D23C180-2FA2-4041-9EE9-F77DA893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893"/>
              <a:ext cx="25" cy="27"/>
            </a:xfrm>
            <a:custGeom>
              <a:avLst/>
              <a:gdLst>
                <a:gd name="T0" fmla="*/ 113 w 10"/>
                <a:gd name="T1" fmla="*/ 59 h 10"/>
                <a:gd name="T2" fmla="*/ 63 w 10"/>
                <a:gd name="T3" fmla="*/ 176 h 10"/>
                <a:gd name="T4" fmla="*/ 95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7" y="3"/>
                  </a:moveTo>
                  <a:cubicBezTo>
                    <a:pt x="2" y="0"/>
                    <a:pt x="0" y="7"/>
                    <a:pt x="4" y="9"/>
                  </a:cubicBezTo>
                  <a:cubicBezTo>
                    <a:pt x="8" y="10"/>
                    <a:pt x="10" y="5"/>
                    <a:pt x="6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9" name="Freeform 631">
              <a:extLst>
                <a:ext uri="{FF2B5EF4-FFF2-40B4-BE49-F238E27FC236}">
                  <a16:creationId xmlns:a16="http://schemas.microsoft.com/office/drawing/2014/main" id="{C2503EA7-1048-4F89-B5C9-7E618F67F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832"/>
              <a:ext cx="55" cy="24"/>
            </a:xfrm>
            <a:custGeom>
              <a:avLst/>
              <a:gdLst>
                <a:gd name="T0" fmla="*/ 175 w 22"/>
                <a:gd name="T1" fmla="*/ 0 h 9"/>
                <a:gd name="T2" fmla="*/ 175 w 22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9">
                  <a:moveTo>
                    <a:pt x="11" y="0"/>
                  </a:moveTo>
                  <a:cubicBezTo>
                    <a:pt x="0" y="9"/>
                    <a:pt x="22" y="7"/>
                    <a:pt x="11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0" name="Freeform 632">
              <a:extLst>
                <a:ext uri="{FF2B5EF4-FFF2-40B4-BE49-F238E27FC236}">
                  <a16:creationId xmlns:a16="http://schemas.microsoft.com/office/drawing/2014/main" id="{3C2427AA-DF24-4958-B03F-D04A82DC4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899"/>
              <a:ext cx="10" cy="10"/>
            </a:xfrm>
            <a:custGeom>
              <a:avLst/>
              <a:gdLst>
                <a:gd name="T0" fmla="*/ 33 w 4"/>
                <a:gd name="T1" fmla="*/ 33 h 4"/>
                <a:gd name="T2" fmla="*/ 63 w 4"/>
                <a:gd name="T3" fmla="*/ 50 h 4"/>
                <a:gd name="T4" fmla="*/ 63 w 4"/>
                <a:gd name="T5" fmla="*/ 20 h 4"/>
                <a:gd name="T6" fmla="*/ 0 w 4"/>
                <a:gd name="T7" fmla="*/ 6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2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2" y="0"/>
                    <a:pt x="1" y="1"/>
                    <a:pt x="0" y="4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1" name="Freeform 633">
              <a:extLst>
                <a:ext uri="{FF2B5EF4-FFF2-40B4-BE49-F238E27FC236}">
                  <a16:creationId xmlns:a16="http://schemas.microsoft.com/office/drawing/2014/main" id="{21E63A18-8962-4E19-B8BC-8C522B93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989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113 w 10"/>
                <a:gd name="T3" fmla="*/ 93 h 9"/>
                <a:gd name="T4" fmla="*/ 95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3"/>
                    <a:pt x="2" y="9"/>
                    <a:pt x="7" y="5"/>
                  </a:cubicBezTo>
                  <a:cubicBezTo>
                    <a:pt x="10" y="3"/>
                    <a:pt x="9" y="1"/>
                    <a:pt x="6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2" name="Freeform 634">
              <a:extLst>
                <a:ext uri="{FF2B5EF4-FFF2-40B4-BE49-F238E27FC236}">
                  <a16:creationId xmlns:a16="http://schemas.microsoft.com/office/drawing/2014/main" id="{5C080EC1-C5DF-40AA-8D44-9E5DC468F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606"/>
              <a:ext cx="703" cy="717"/>
            </a:xfrm>
            <a:custGeom>
              <a:avLst/>
              <a:gdLst>
                <a:gd name="T0" fmla="*/ 1409 w 281"/>
                <a:gd name="T1" fmla="*/ 341 h 269"/>
                <a:gd name="T2" fmla="*/ 533 w 281"/>
                <a:gd name="T3" fmla="*/ 1194 h 269"/>
                <a:gd name="T4" fmla="*/ 220 w 281"/>
                <a:gd name="T5" fmla="*/ 1967 h 269"/>
                <a:gd name="T6" fmla="*/ 425 w 281"/>
                <a:gd name="T7" fmla="*/ 3921 h 269"/>
                <a:gd name="T8" fmla="*/ 1584 w 281"/>
                <a:gd name="T9" fmla="*/ 4867 h 269"/>
                <a:gd name="T10" fmla="*/ 3035 w 281"/>
                <a:gd name="T11" fmla="*/ 4846 h 269"/>
                <a:gd name="T12" fmla="*/ 3963 w 281"/>
                <a:gd name="T13" fmla="*/ 3844 h 269"/>
                <a:gd name="T14" fmla="*/ 4163 w 281"/>
                <a:gd name="T15" fmla="*/ 2729 h 269"/>
                <a:gd name="T16" fmla="*/ 2784 w 281"/>
                <a:gd name="T17" fmla="*/ 192 h 269"/>
                <a:gd name="T18" fmla="*/ 1409 w 281"/>
                <a:gd name="T19" fmla="*/ 34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1" h="269">
                  <a:moveTo>
                    <a:pt x="90" y="18"/>
                  </a:moveTo>
                  <a:cubicBezTo>
                    <a:pt x="74" y="28"/>
                    <a:pt x="44" y="46"/>
                    <a:pt x="34" y="63"/>
                  </a:cubicBezTo>
                  <a:cubicBezTo>
                    <a:pt x="25" y="77"/>
                    <a:pt x="21" y="89"/>
                    <a:pt x="14" y="104"/>
                  </a:cubicBezTo>
                  <a:cubicBezTo>
                    <a:pt x="0" y="136"/>
                    <a:pt x="4" y="179"/>
                    <a:pt x="27" y="207"/>
                  </a:cubicBezTo>
                  <a:cubicBezTo>
                    <a:pt x="46" y="230"/>
                    <a:pt x="74" y="246"/>
                    <a:pt x="101" y="257"/>
                  </a:cubicBezTo>
                  <a:cubicBezTo>
                    <a:pt x="119" y="264"/>
                    <a:pt x="166" y="269"/>
                    <a:pt x="194" y="256"/>
                  </a:cubicBezTo>
                  <a:cubicBezTo>
                    <a:pt x="235" y="237"/>
                    <a:pt x="243" y="225"/>
                    <a:pt x="253" y="203"/>
                  </a:cubicBezTo>
                  <a:cubicBezTo>
                    <a:pt x="259" y="187"/>
                    <a:pt x="262" y="160"/>
                    <a:pt x="266" y="144"/>
                  </a:cubicBezTo>
                  <a:cubicBezTo>
                    <a:pt x="281" y="84"/>
                    <a:pt x="216" y="13"/>
                    <a:pt x="178" y="10"/>
                  </a:cubicBezTo>
                  <a:cubicBezTo>
                    <a:pt x="154" y="8"/>
                    <a:pt x="117" y="0"/>
                    <a:pt x="90" y="18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3" name="Freeform 635">
              <a:extLst>
                <a:ext uri="{FF2B5EF4-FFF2-40B4-BE49-F238E27FC236}">
                  <a16:creationId xmlns:a16="http://schemas.microsoft.com/office/drawing/2014/main" id="{0356242B-3AC7-4AC1-ADC7-1233C61A7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36"/>
              <a:ext cx="513" cy="523"/>
            </a:xfrm>
            <a:custGeom>
              <a:avLst/>
              <a:gdLst>
                <a:gd name="T0" fmla="*/ 1534 w 205"/>
                <a:gd name="T1" fmla="*/ 56 h 196"/>
                <a:gd name="T2" fmla="*/ 175 w 205"/>
                <a:gd name="T3" fmla="*/ 1404 h 196"/>
                <a:gd name="T4" fmla="*/ 1617 w 205"/>
                <a:gd name="T5" fmla="*/ 3725 h 196"/>
                <a:gd name="T6" fmla="*/ 3163 w 205"/>
                <a:gd name="T7" fmla="*/ 1801 h 196"/>
                <a:gd name="T8" fmla="*/ 1534 w 205"/>
                <a:gd name="T9" fmla="*/ 56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96">
                  <a:moveTo>
                    <a:pt x="98" y="3"/>
                  </a:moveTo>
                  <a:cubicBezTo>
                    <a:pt x="55" y="5"/>
                    <a:pt x="22" y="30"/>
                    <a:pt x="11" y="74"/>
                  </a:cubicBezTo>
                  <a:cubicBezTo>
                    <a:pt x="0" y="118"/>
                    <a:pt x="16" y="196"/>
                    <a:pt x="103" y="196"/>
                  </a:cubicBezTo>
                  <a:cubicBezTo>
                    <a:pt x="189" y="196"/>
                    <a:pt x="199" y="145"/>
                    <a:pt x="202" y="95"/>
                  </a:cubicBezTo>
                  <a:cubicBezTo>
                    <a:pt x="205" y="44"/>
                    <a:pt x="145" y="0"/>
                    <a:pt x="98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4" name="Oval 636">
              <a:extLst>
                <a:ext uri="{FF2B5EF4-FFF2-40B4-BE49-F238E27FC236}">
                  <a16:creationId xmlns:a16="http://schemas.microsoft.com/office/drawing/2014/main" id="{6912BDAA-9983-45E2-B1E1-6F3AA163E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1757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5" name="Oval 637">
              <a:extLst>
                <a:ext uri="{FF2B5EF4-FFF2-40B4-BE49-F238E27FC236}">
                  <a16:creationId xmlns:a16="http://schemas.microsoft.com/office/drawing/2014/main" id="{369A7F2E-74A7-43CC-979F-1AF480ED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1827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6" name="Oval 638">
              <a:extLst>
                <a:ext uri="{FF2B5EF4-FFF2-40B4-BE49-F238E27FC236}">
                  <a16:creationId xmlns:a16="http://schemas.microsoft.com/office/drawing/2014/main" id="{31685269-FF1A-4458-B4B7-546426A09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" y="1771"/>
              <a:ext cx="58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42" name="Group 639">
            <a:extLst>
              <a:ext uri="{FF2B5EF4-FFF2-40B4-BE49-F238E27FC236}">
                <a16:creationId xmlns:a16="http://schemas.microsoft.com/office/drawing/2014/main" id="{0C594F5A-781D-4A08-AD5D-D2FDD4AA87F8}"/>
              </a:ext>
            </a:extLst>
          </p:cNvPr>
          <p:cNvGrpSpPr>
            <a:grpSpLocks/>
          </p:cNvGrpSpPr>
          <p:nvPr/>
        </p:nvGrpSpPr>
        <p:grpSpPr bwMode="auto">
          <a:xfrm>
            <a:off x="1957388" y="2809875"/>
            <a:ext cx="1457325" cy="1511300"/>
            <a:chOff x="273" y="1488"/>
            <a:chExt cx="918" cy="952"/>
          </a:xfrm>
        </p:grpSpPr>
        <p:sp>
          <p:nvSpPr>
            <p:cNvPr id="39967" name="Freeform 640">
              <a:extLst>
                <a:ext uri="{FF2B5EF4-FFF2-40B4-BE49-F238E27FC236}">
                  <a16:creationId xmlns:a16="http://schemas.microsoft.com/office/drawing/2014/main" id="{A7B41920-726B-4AC4-BF26-EEE397E2E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88"/>
              <a:ext cx="918" cy="952"/>
            </a:xfrm>
            <a:custGeom>
              <a:avLst/>
              <a:gdLst>
                <a:gd name="T0" fmla="*/ 2596 w 367"/>
                <a:gd name="T1" fmla="*/ 56 h 357"/>
                <a:gd name="T2" fmla="*/ 3910 w 367"/>
                <a:gd name="T3" fmla="*/ 341 h 357"/>
                <a:gd name="T4" fmla="*/ 4805 w 367"/>
                <a:gd name="T5" fmla="*/ 888 h 357"/>
                <a:gd name="T6" fmla="*/ 5538 w 367"/>
                <a:gd name="T7" fmla="*/ 2163 h 357"/>
                <a:gd name="T8" fmla="*/ 5526 w 367"/>
                <a:gd name="T9" fmla="*/ 4152 h 357"/>
                <a:gd name="T10" fmla="*/ 4805 w 367"/>
                <a:gd name="T11" fmla="*/ 5555 h 357"/>
                <a:gd name="T12" fmla="*/ 3222 w 367"/>
                <a:gd name="T13" fmla="*/ 6749 h 357"/>
                <a:gd name="T14" fmla="*/ 1533 w 367"/>
                <a:gd name="T15" fmla="*/ 6008 h 357"/>
                <a:gd name="T16" fmla="*/ 158 w 367"/>
                <a:gd name="T17" fmla="*/ 3891 h 357"/>
                <a:gd name="T18" fmla="*/ 425 w 367"/>
                <a:gd name="T19" fmla="*/ 1955 h 357"/>
                <a:gd name="T20" fmla="*/ 1563 w 367"/>
                <a:gd name="T21" fmla="*/ 533 h 357"/>
                <a:gd name="T22" fmla="*/ 2596 w 367"/>
                <a:gd name="T23" fmla="*/ 56 h 3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357">
                  <a:moveTo>
                    <a:pt x="166" y="3"/>
                  </a:moveTo>
                  <a:cubicBezTo>
                    <a:pt x="183" y="0"/>
                    <a:pt x="219" y="11"/>
                    <a:pt x="250" y="18"/>
                  </a:cubicBezTo>
                  <a:cubicBezTo>
                    <a:pt x="274" y="23"/>
                    <a:pt x="294" y="39"/>
                    <a:pt x="307" y="47"/>
                  </a:cubicBezTo>
                  <a:cubicBezTo>
                    <a:pt x="337" y="66"/>
                    <a:pt x="343" y="78"/>
                    <a:pt x="354" y="114"/>
                  </a:cubicBezTo>
                  <a:cubicBezTo>
                    <a:pt x="365" y="150"/>
                    <a:pt x="367" y="184"/>
                    <a:pt x="353" y="219"/>
                  </a:cubicBezTo>
                  <a:cubicBezTo>
                    <a:pt x="339" y="253"/>
                    <a:pt x="326" y="264"/>
                    <a:pt x="307" y="293"/>
                  </a:cubicBezTo>
                  <a:cubicBezTo>
                    <a:pt x="287" y="325"/>
                    <a:pt x="253" y="357"/>
                    <a:pt x="206" y="356"/>
                  </a:cubicBezTo>
                  <a:cubicBezTo>
                    <a:pt x="159" y="354"/>
                    <a:pt x="131" y="339"/>
                    <a:pt x="98" y="317"/>
                  </a:cubicBezTo>
                  <a:cubicBezTo>
                    <a:pt x="66" y="295"/>
                    <a:pt x="35" y="293"/>
                    <a:pt x="10" y="205"/>
                  </a:cubicBezTo>
                  <a:cubicBezTo>
                    <a:pt x="0" y="169"/>
                    <a:pt x="11" y="128"/>
                    <a:pt x="27" y="103"/>
                  </a:cubicBezTo>
                  <a:cubicBezTo>
                    <a:pt x="50" y="66"/>
                    <a:pt x="78" y="38"/>
                    <a:pt x="100" y="28"/>
                  </a:cubicBezTo>
                  <a:cubicBezTo>
                    <a:pt x="122" y="19"/>
                    <a:pt x="145" y="3"/>
                    <a:pt x="166" y="3"/>
                  </a:cubicBezTo>
                  <a:close/>
                </a:path>
              </a:pathLst>
            </a:custGeom>
            <a:solidFill>
              <a:srgbClr val="79B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641">
              <a:extLst>
                <a:ext uri="{FF2B5EF4-FFF2-40B4-BE49-F238E27FC236}">
                  <a16:creationId xmlns:a16="http://schemas.microsoft.com/office/drawing/2014/main" id="{D914135E-A32B-40E0-B2BC-1F7896A1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1621"/>
              <a:ext cx="720" cy="723"/>
            </a:xfrm>
            <a:custGeom>
              <a:avLst/>
              <a:gdLst>
                <a:gd name="T0" fmla="*/ 1113 w 288"/>
                <a:gd name="T1" fmla="*/ 320 h 271"/>
                <a:gd name="T2" fmla="*/ 125 w 288"/>
                <a:gd name="T3" fmla="*/ 1900 h 271"/>
                <a:gd name="T4" fmla="*/ 395 w 288"/>
                <a:gd name="T5" fmla="*/ 4085 h 271"/>
                <a:gd name="T6" fmla="*/ 1613 w 288"/>
                <a:gd name="T7" fmla="*/ 4954 h 271"/>
                <a:gd name="T8" fmla="*/ 3145 w 288"/>
                <a:gd name="T9" fmla="*/ 4898 h 271"/>
                <a:gd name="T10" fmla="*/ 4250 w 288"/>
                <a:gd name="T11" fmla="*/ 2961 h 271"/>
                <a:gd name="T12" fmla="*/ 4300 w 288"/>
                <a:gd name="T13" fmla="*/ 1275 h 271"/>
                <a:gd name="T14" fmla="*/ 2438 w 288"/>
                <a:gd name="T15" fmla="*/ 35 h 271"/>
                <a:gd name="T16" fmla="*/ 1113 w 288"/>
                <a:gd name="T17" fmla="*/ 320 h 2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271">
                  <a:moveTo>
                    <a:pt x="71" y="17"/>
                  </a:moveTo>
                  <a:cubicBezTo>
                    <a:pt x="43" y="33"/>
                    <a:pt x="19" y="63"/>
                    <a:pt x="8" y="100"/>
                  </a:cubicBezTo>
                  <a:cubicBezTo>
                    <a:pt x="0" y="129"/>
                    <a:pt x="1" y="177"/>
                    <a:pt x="25" y="215"/>
                  </a:cubicBezTo>
                  <a:cubicBezTo>
                    <a:pt x="38" y="236"/>
                    <a:pt x="71" y="251"/>
                    <a:pt x="103" y="261"/>
                  </a:cubicBezTo>
                  <a:cubicBezTo>
                    <a:pt x="138" y="271"/>
                    <a:pt x="172" y="268"/>
                    <a:pt x="201" y="258"/>
                  </a:cubicBezTo>
                  <a:cubicBezTo>
                    <a:pt x="250" y="240"/>
                    <a:pt x="255" y="203"/>
                    <a:pt x="272" y="156"/>
                  </a:cubicBezTo>
                  <a:cubicBezTo>
                    <a:pt x="284" y="120"/>
                    <a:pt x="288" y="90"/>
                    <a:pt x="275" y="67"/>
                  </a:cubicBezTo>
                  <a:cubicBezTo>
                    <a:pt x="254" y="27"/>
                    <a:pt x="203" y="5"/>
                    <a:pt x="156" y="2"/>
                  </a:cubicBezTo>
                  <a:cubicBezTo>
                    <a:pt x="120" y="0"/>
                    <a:pt x="98" y="1"/>
                    <a:pt x="71" y="17"/>
                  </a:cubicBezTo>
                  <a:close/>
                </a:path>
              </a:pathLst>
            </a:custGeom>
            <a:solidFill>
              <a:srgbClr val="B7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642">
              <a:extLst>
                <a:ext uri="{FF2B5EF4-FFF2-40B4-BE49-F238E27FC236}">
                  <a16:creationId xmlns:a16="http://schemas.microsoft.com/office/drawing/2014/main" id="{E34EB033-866B-489C-81BA-2415E4910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683"/>
              <a:ext cx="30" cy="48"/>
            </a:xfrm>
            <a:custGeom>
              <a:avLst/>
              <a:gdLst>
                <a:gd name="T0" fmla="*/ 20 w 12"/>
                <a:gd name="T1" fmla="*/ 149 h 18"/>
                <a:gd name="T2" fmla="*/ 20 w 12"/>
                <a:gd name="T3" fmla="*/ 248 h 18"/>
                <a:gd name="T4" fmla="*/ 63 w 12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" y="8"/>
                  </a:moveTo>
                  <a:cubicBezTo>
                    <a:pt x="0" y="9"/>
                    <a:pt x="1" y="11"/>
                    <a:pt x="1" y="13"/>
                  </a:cubicBezTo>
                  <a:cubicBezTo>
                    <a:pt x="12" y="18"/>
                    <a:pt x="12" y="0"/>
                    <a:pt x="4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643">
              <a:extLst>
                <a:ext uri="{FF2B5EF4-FFF2-40B4-BE49-F238E27FC236}">
                  <a16:creationId xmlns:a16="http://schemas.microsoft.com/office/drawing/2014/main" id="{3672F804-7407-48E3-BC42-536502834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763"/>
              <a:ext cx="68" cy="77"/>
            </a:xfrm>
            <a:custGeom>
              <a:avLst/>
              <a:gdLst>
                <a:gd name="T0" fmla="*/ 272 w 27"/>
                <a:gd name="T1" fmla="*/ 204 h 29"/>
                <a:gd name="T2" fmla="*/ 191 w 27"/>
                <a:gd name="T3" fmla="*/ 542 h 29"/>
                <a:gd name="T4" fmla="*/ 179 w 27"/>
                <a:gd name="T5" fmla="*/ 19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9">
                  <a:moveTo>
                    <a:pt x="17" y="11"/>
                  </a:moveTo>
                  <a:cubicBezTo>
                    <a:pt x="7" y="0"/>
                    <a:pt x="0" y="29"/>
                    <a:pt x="12" y="29"/>
                  </a:cubicBezTo>
                  <a:cubicBezTo>
                    <a:pt x="27" y="28"/>
                    <a:pt x="18" y="2"/>
                    <a:pt x="11" y="10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644">
              <a:extLst>
                <a:ext uri="{FF2B5EF4-FFF2-40B4-BE49-F238E27FC236}">
                  <a16:creationId xmlns:a16="http://schemas.microsoft.com/office/drawing/2014/main" id="{742F6153-DC8F-4433-AB7D-0F340914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765"/>
              <a:ext cx="30" cy="54"/>
            </a:xfrm>
            <a:custGeom>
              <a:avLst/>
              <a:gdLst>
                <a:gd name="T0" fmla="*/ 113 w 12"/>
                <a:gd name="T1" fmla="*/ 103 h 20"/>
                <a:gd name="T2" fmla="*/ 20 w 12"/>
                <a:gd name="T3" fmla="*/ 313 h 20"/>
                <a:gd name="T4" fmla="*/ 50 w 12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7" y="5"/>
                  </a:moveTo>
                  <a:cubicBezTo>
                    <a:pt x="3" y="7"/>
                    <a:pt x="0" y="11"/>
                    <a:pt x="1" y="16"/>
                  </a:cubicBezTo>
                  <a:cubicBezTo>
                    <a:pt x="12" y="20"/>
                    <a:pt x="10" y="0"/>
                    <a:pt x="3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645">
              <a:extLst>
                <a:ext uri="{FF2B5EF4-FFF2-40B4-BE49-F238E27FC236}">
                  <a16:creationId xmlns:a16="http://schemas.microsoft.com/office/drawing/2014/main" id="{89D3F70F-1C7C-4962-90BC-CF2206B81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704"/>
              <a:ext cx="50" cy="56"/>
            </a:xfrm>
            <a:custGeom>
              <a:avLst/>
              <a:gdLst>
                <a:gd name="T0" fmla="*/ 113 w 20"/>
                <a:gd name="T1" fmla="*/ 56 h 21"/>
                <a:gd name="T2" fmla="*/ 208 w 20"/>
                <a:gd name="T3" fmla="*/ 264 h 21"/>
                <a:gd name="T4" fmla="*/ 125 w 20"/>
                <a:gd name="T5" fmla="*/ 7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7" y="3"/>
                  </a:moveTo>
                  <a:cubicBezTo>
                    <a:pt x="0" y="9"/>
                    <a:pt x="4" y="21"/>
                    <a:pt x="13" y="14"/>
                  </a:cubicBezTo>
                  <a:cubicBezTo>
                    <a:pt x="20" y="9"/>
                    <a:pt x="14" y="0"/>
                    <a:pt x="8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646">
              <a:extLst>
                <a:ext uri="{FF2B5EF4-FFF2-40B4-BE49-F238E27FC236}">
                  <a16:creationId xmlns:a16="http://schemas.microsoft.com/office/drawing/2014/main" id="{0F46A215-847B-4C8D-BDC2-9FC7BC479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779"/>
              <a:ext cx="43" cy="34"/>
            </a:xfrm>
            <a:custGeom>
              <a:avLst/>
              <a:gdLst>
                <a:gd name="T0" fmla="*/ 147 w 17"/>
                <a:gd name="T1" fmla="*/ 0 h 13"/>
                <a:gd name="T2" fmla="*/ 116 w 17"/>
                <a:gd name="T3" fmla="*/ 233 h 13"/>
                <a:gd name="T4" fmla="*/ 129 w 17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9" y="0"/>
                  </a:moveTo>
                  <a:cubicBezTo>
                    <a:pt x="4" y="1"/>
                    <a:pt x="0" y="13"/>
                    <a:pt x="7" y="13"/>
                  </a:cubicBezTo>
                  <a:cubicBezTo>
                    <a:pt x="15" y="13"/>
                    <a:pt x="17" y="0"/>
                    <a:pt x="8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647">
              <a:extLst>
                <a:ext uri="{FF2B5EF4-FFF2-40B4-BE49-F238E27FC236}">
                  <a16:creationId xmlns:a16="http://schemas.microsoft.com/office/drawing/2014/main" id="{DB71D7EF-1750-4F8A-909C-4699064BC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736"/>
              <a:ext cx="35" cy="48"/>
            </a:xfrm>
            <a:custGeom>
              <a:avLst/>
              <a:gdLst>
                <a:gd name="T0" fmla="*/ 63 w 14"/>
                <a:gd name="T1" fmla="*/ 0 h 18"/>
                <a:gd name="T2" fmla="*/ 158 w 14"/>
                <a:gd name="T3" fmla="*/ 205 h 18"/>
                <a:gd name="T4" fmla="*/ 83 w 14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4" y="0"/>
                  </a:moveTo>
                  <a:cubicBezTo>
                    <a:pt x="0" y="5"/>
                    <a:pt x="2" y="18"/>
                    <a:pt x="10" y="11"/>
                  </a:cubicBezTo>
                  <a:cubicBezTo>
                    <a:pt x="14" y="6"/>
                    <a:pt x="10" y="1"/>
                    <a:pt x="5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648">
              <a:extLst>
                <a:ext uri="{FF2B5EF4-FFF2-40B4-BE49-F238E27FC236}">
                  <a16:creationId xmlns:a16="http://schemas.microsoft.com/office/drawing/2014/main" id="{1565F69E-1ED7-475E-85C1-04E2748A6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1701"/>
              <a:ext cx="37" cy="59"/>
            </a:xfrm>
            <a:custGeom>
              <a:avLst/>
              <a:gdLst>
                <a:gd name="T0" fmla="*/ 12 w 15"/>
                <a:gd name="T1" fmla="*/ 193 h 22"/>
                <a:gd name="T2" fmla="*/ 0 w 15"/>
                <a:gd name="T3" fmla="*/ 424 h 22"/>
                <a:gd name="T4" fmla="*/ 0 w 15"/>
                <a:gd name="T5" fmla="*/ 27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" y="10"/>
                  </a:moveTo>
                  <a:cubicBezTo>
                    <a:pt x="0" y="14"/>
                    <a:pt x="0" y="18"/>
                    <a:pt x="0" y="22"/>
                  </a:cubicBezTo>
                  <a:cubicBezTo>
                    <a:pt x="15" y="21"/>
                    <a:pt x="4" y="0"/>
                    <a:pt x="0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649">
              <a:extLst>
                <a:ext uri="{FF2B5EF4-FFF2-40B4-BE49-F238E27FC236}">
                  <a16:creationId xmlns:a16="http://schemas.microsoft.com/office/drawing/2014/main" id="{C87B6E04-D961-4A4C-B7A1-A8336AA09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669"/>
              <a:ext cx="60" cy="75"/>
            </a:xfrm>
            <a:custGeom>
              <a:avLst/>
              <a:gdLst>
                <a:gd name="T0" fmla="*/ 300 w 24"/>
                <a:gd name="T1" fmla="*/ 150 h 28"/>
                <a:gd name="T2" fmla="*/ 158 w 24"/>
                <a:gd name="T3" fmla="*/ 458 h 28"/>
                <a:gd name="T4" fmla="*/ 175 w 24"/>
                <a:gd name="T5" fmla="*/ 15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8">
                  <a:moveTo>
                    <a:pt x="19" y="8"/>
                  </a:moveTo>
                  <a:cubicBezTo>
                    <a:pt x="10" y="5"/>
                    <a:pt x="0" y="20"/>
                    <a:pt x="10" y="24"/>
                  </a:cubicBezTo>
                  <a:cubicBezTo>
                    <a:pt x="22" y="28"/>
                    <a:pt x="24" y="0"/>
                    <a:pt x="11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650">
              <a:extLst>
                <a:ext uri="{FF2B5EF4-FFF2-40B4-BE49-F238E27FC236}">
                  <a16:creationId xmlns:a16="http://schemas.microsoft.com/office/drawing/2014/main" id="{B596027E-7B9B-41F1-8003-87CF1720B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744"/>
              <a:ext cx="30" cy="21"/>
            </a:xfrm>
            <a:custGeom>
              <a:avLst/>
              <a:gdLst>
                <a:gd name="T0" fmla="*/ 20 w 12"/>
                <a:gd name="T1" fmla="*/ 0 h 8"/>
                <a:gd name="T2" fmla="*/ 20 w 12"/>
                <a:gd name="T3" fmla="*/ 110 h 8"/>
                <a:gd name="T4" fmla="*/ 83 w 12"/>
                <a:gd name="T5" fmla="*/ 0 h 8"/>
                <a:gd name="T6" fmla="*/ 50 w 12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7" y="8"/>
                    <a:pt x="12" y="3"/>
                    <a:pt x="5" y="0"/>
                  </a:cubicBezTo>
                  <a:cubicBezTo>
                    <a:pt x="4" y="0"/>
                    <a:pt x="3" y="1"/>
                    <a:pt x="3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651">
              <a:extLst>
                <a:ext uri="{FF2B5EF4-FFF2-40B4-BE49-F238E27FC236}">
                  <a16:creationId xmlns:a16="http://schemas.microsoft.com/office/drawing/2014/main" id="{5533391B-7B98-4376-9A99-A1A85F3F6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653"/>
              <a:ext cx="47" cy="46"/>
            </a:xfrm>
            <a:custGeom>
              <a:avLst/>
              <a:gdLst>
                <a:gd name="T0" fmla="*/ 166 w 19"/>
                <a:gd name="T1" fmla="*/ 81 h 17"/>
                <a:gd name="T2" fmla="*/ 257 w 19"/>
                <a:gd name="T3" fmla="*/ 176 h 17"/>
                <a:gd name="T4" fmla="*/ 104 w 19"/>
                <a:gd name="T5" fmla="*/ 11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1" y="4"/>
                  </a:moveTo>
                  <a:cubicBezTo>
                    <a:pt x="0" y="9"/>
                    <a:pt x="14" y="17"/>
                    <a:pt x="17" y="9"/>
                  </a:cubicBezTo>
                  <a:cubicBezTo>
                    <a:pt x="19" y="2"/>
                    <a:pt x="10" y="0"/>
                    <a:pt x="7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652">
              <a:extLst>
                <a:ext uri="{FF2B5EF4-FFF2-40B4-BE49-F238E27FC236}">
                  <a16:creationId xmlns:a16="http://schemas.microsoft.com/office/drawing/2014/main" id="{8F4A5C16-5AB3-49AB-BC59-EDD100C97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1693"/>
              <a:ext cx="70" cy="54"/>
            </a:xfrm>
            <a:custGeom>
              <a:avLst/>
              <a:gdLst>
                <a:gd name="T0" fmla="*/ 313 w 28"/>
                <a:gd name="T1" fmla="*/ 0 h 20"/>
                <a:gd name="T2" fmla="*/ 220 w 28"/>
                <a:gd name="T3" fmla="*/ 373 h 20"/>
                <a:gd name="T4" fmla="*/ 300 w 28"/>
                <a:gd name="T5" fmla="*/ 11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0">
                  <a:moveTo>
                    <a:pt x="20" y="0"/>
                  </a:moveTo>
                  <a:cubicBezTo>
                    <a:pt x="9" y="0"/>
                    <a:pt x="0" y="18"/>
                    <a:pt x="14" y="19"/>
                  </a:cubicBezTo>
                  <a:cubicBezTo>
                    <a:pt x="24" y="20"/>
                    <a:pt x="28" y="3"/>
                    <a:pt x="19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653">
              <a:extLst>
                <a:ext uri="{FF2B5EF4-FFF2-40B4-BE49-F238E27FC236}">
                  <a16:creationId xmlns:a16="http://schemas.microsoft.com/office/drawing/2014/main" id="{6E5DBA73-68CD-4DF4-891D-20E65BB9B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792"/>
              <a:ext cx="40" cy="32"/>
            </a:xfrm>
            <a:custGeom>
              <a:avLst/>
              <a:gdLst>
                <a:gd name="T0" fmla="*/ 145 w 16"/>
                <a:gd name="T1" fmla="*/ 0 h 12"/>
                <a:gd name="T2" fmla="*/ 125 w 16"/>
                <a:gd name="T3" fmla="*/ 205 h 12"/>
                <a:gd name="T4" fmla="*/ 208 w 16"/>
                <a:gd name="T5" fmla="*/ 0 h 12"/>
                <a:gd name="T6" fmla="*/ 145 w 16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9" y="0"/>
                  </a:moveTo>
                  <a:cubicBezTo>
                    <a:pt x="3" y="1"/>
                    <a:pt x="0" y="12"/>
                    <a:pt x="8" y="11"/>
                  </a:cubicBezTo>
                  <a:cubicBezTo>
                    <a:pt x="14" y="11"/>
                    <a:pt x="16" y="3"/>
                    <a:pt x="13" y="0"/>
                  </a:cubicBezTo>
                  <a:cubicBezTo>
                    <a:pt x="11" y="0"/>
                    <a:pt x="10" y="0"/>
                    <a:pt x="9" y="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654">
              <a:extLst>
                <a:ext uri="{FF2B5EF4-FFF2-40B4-BE49-F238E27FC236}">
                  <a16:creationId xmlns:a16="http://schemas.microsoft.com/office/drawing/2014/main" id="{ED0B71A2-2CBA-41E0-9C7F-D582E327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864"/>
              <a:ext cx="55" cy="64"/>
            </a:xfrm>
            <a:custGeom>
              <a:avLst/>
              <a:gdLst>
                <a:gd name="T0" fmla="*/ 33 w 22"/>
                <a:gd name="T1" fmla="*/ 136 h 24"/>
                <a:gd name="T2" fmla="*/ 270 w 22"/>
                <a:gd name="T3" fmla="*/ 307 h 24"/>
                <a:gd name="T4" fmla="*/ 188 w 22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4">
                  <a:moveTo>
                    <a:pt x="2" y="7"/>
                  </a:moveTo>
                  <a:cubicBezTo>
                    <a:pt x="0" y="16"/>
                    <a:pt x="9" y="24"/>
                    <a:pt x="17" y="16"/>
                  </a:cubicBezTo>
                  <a:cubicBezTo>
                    <a:pt x="22" y="10"/>
                    <a:pt x="19" y="0"/>
                    <a:pt x="12" y="7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655">
              <a:extLst>
                <a:ext uri="{FF2B5EF4-FFF2-40B4-BE49-F238E27FC236}">
                  <a16:creationId xmlns:a16="http://schemas.microsoft.com/office/drawing/2014/main" id="{8278DF96-F5AA-49AA-850A-FE5B7DE16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2021"/>
              <a:ext cx="35" cy="46"/>
            </a:xfrm>
            <a:custGeom>
              <a:avLst/>
              <a:gdLst>
                <a:gd name="T0" fmla="*/ 208 w 14"/>
                <a:gd name="T1" fmla="*/ 235 h 17"/>
                <a:gd name="T2" fmla="*/ 220 w 14"/>
                <a:gd name="T3" fmla="*/ 138 h 17"/>
                <a:gd name="T4" fmla="*/ 145 w 14"/>
                <a:gd name="T5" fmla="*/ 25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12"/>
                  </a:moveTo>
                  <a:cubicBezTo>
                    <a:pt x="13" y="11"/>
                    <a:pt x="14" y="9"/>
                    <a:pt x="14" y="7"/>
                  </a:cubicBezTo>
                  <a:cubicBezTo>
                    <a:pt x="5" y="0"/>
                    <a:pt x="0" y="17"/>
                    <a:pt x="9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656">
              <a:extLst>
                <a:ext uri="{FF2B5EF4-FFF2-40B4-BE49-F238E27FC236}">
                  <a16:creationId xmlns:a16="http://schemas.microsoft.com/office/drawing/2014/main" id="{BF60F476-265F-4E91-8BB5-9B98E0701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25"/>
              <a:ext cx="68" cy="88"/>
            </a:xfrm>
            <a:custGeom>
              <a:avLst/>
              <a:gdLst>
                <a:gd name="T0" fmla="*/ 83 w 27"/>
                <a:gd name="T1" fmla="*/ 376 h 33"/>
                <a:gd name="T2" fmla="*/ 242 w 27"/>
                <a:gd name="T3" fmla="*/ 77 h 33"/>
                <a:gd name="T4" fmla="*/ 179 w 27"/>
                <a:gd name="T5" fmla="*/ 41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3">
                  <a:moveTo>
                    <a:pt x="5" y="20"/>
                  </a:moveTo>
                  <a:cubicBezTo>
                    <a:pt x="12" y="33"/>
                    <a:pt x="27" y="7"/>
                    <a:pt x="15" y="4"/>
                  </a:cubicBezTo>
                  <a:cubicBezTo>
                    <a:pt x="0" y="0"/>
                    <a:pt x="1" y="28"/>
                    <a:pt x="11" y="2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657">
              <a:extLst>
                <a:ext uri="{FF2B5EF4-FFF2-40B4-BE49-F238E27FC236}">
                  <a16:creationId xmlns:a16="http://schemas.microsoft.com/office/drawing/2014/main" id="{3942C8EA-FEF7-494B-A0F0-192688855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1925"/>
              <a:ext cx="35" cy="54"/>
            </a:xfrm>
            <a:custGeom>
              <a:avLst/>
              <a:gdLst>
                <a:gd name="T0" fmla="*/ 83 w 14"/>
                <a:gd name="T1" fmla="*/ 335 h 20"/>
                <a:gd name="T2" fmla="*/ 220 w 14"/>
                <a:gd name="T3" fmla="*/ 159 h 20"/>
                <a:gd name="T4" fmla="*/ 158 w 14"/>
                <a:gd name="T5" fmla="*/ 30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5" y="17"/>
                  </a:moveTo>
                  <a:cubicBezTo>
                    <a:pt x="9" y="15"/>
                    <a:pt x="13" y="12"/>
                    <a:pt x="14" y="8"/>
                  </a:cubicBezTo>
                  <a:cubicBezTo>
                    <a:pt x="5" y="0"/>
                    <a:pt x="0" y="20"/>
                    <a:pt x="10" y="1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658">
              <a:extLst>
                <a:ext uri="{FF2B5EF4-FFF2-40B4-BE49-F238E27FC236}">
                  <a16:creationId xmlns:a16="http://schemas.microsoft.com/office/drawing/2014/main" id="{E4CC6811-154E-4697-9C92-C50EE73B1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1984"/>
              <a:ext cx="50" cy="48"/>
            </a:xfrm>
            <a:custGeom>
              <a:avLst/>
              <a:gdLst>
                <a:gd name="T0" fmla="*/ 175 w 20"/>
                <a:gd name="T1" fmla="*/ 320 h 18"/>
                <a:gd name="T2" fmla="*/ 125 w 20"/>
                <a:gd name="T3" fmla="*/ 77 h 18"/>
                <a:gd name="T4" fmla="*/ 175 w 20"/>
                <a:gd name="T5" fmla="*/ 3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11" y="17"/>
                  </a:moveTo>
                  <a:cubicBezTo>
                    <a:pt x="20" y="13"/>
                    <a:pt x="19" y="0"/>
                    <a:pt x="8" y="4"/>
                  </a:cubicBezTo>
                  <a:cubicBezTo>
                    <a:pt x="0" y="7"/>
                    <a:pt x="4" y="18"/>
                    <a:pt x="11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659">
              <a:extLst>
                <a:ext uri="{FF2B5EF4-FFF2-40B4-BE49-F238E27FC236}">
                  <a16:creationId xmlns:a16="http://schemas.microsoft.com/office/drawing/2014/main" id="{1C6FA1C4-2844-4892-827C-88E971E4A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915"/>
              <a:ext cx="50" cy="37"/>
            </a:xfrm>
            <a:custGeom>
              <a:avLst/>
              <a:gdLst>
                <a:gd name="T0" fmla="*/ 125 w 20"/>
                <a:gd name="T1" fmla="*/ 259 h 14"/>
                <a:gd name="T2" fmla="*/ 208 w 20"/>
                <a:gd name="T3" fmla="*/ 34 h 14"/>
                <a:gd name="T4" fmla="*/ 158 w 20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8" y="14"/>
                  </a:moveTo>
                  <a:cubicBezTo>
                    <a:pt x="13" y="14"/>
                    <a:pt x="20" y="4"/>
                    <a:pt x="13" y="2"/>
                  </a:cubicBezTo>
                  <a:cubicBezTo>
                    <a:pt x="6" y="0"/>
                    <a:pt x="0" y="12"/>
                    <a:pt x="10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660">
              <a:extLst>
                <a:ext uri="{FF2B5EF4-FFF2-40B4-BE49-F238E27FC236}">
                  <a16:creationId xmlns:a16="http://schemas.microsoft.com/office/drawing/2014/main" id="{1B91E539-A81E-430B-9998-AB78FB2D1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1928"/>
              <a:ext cx="40" cy="45"/>
            </a:xfrm>
            <a:custGeom>
              <a:avLst/>
              <a:gdLst>
                <a:gd name="T0" fmla="*/ 145 w 16"/>
                <a:gd name="T1" fmla="*/ 315 h 17"/>
                <a:gd name="T2" fmla="*/ 95 w 16"/>
                <a:gd name="T3" fmla="*/ 77 h 17"/>
                <a:gd name="T4" fmla="*/ 145 w 16"/>
                <a:gd name="T5" fmla="*/ 2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9" y="17"/>
                  </a:moveTo>
                  <a:cubicBezTo>
                    <a:pt x="14" y="13"/>
                    <a:pt x="16" y="0"/>
                    <a:pt x="6" y="4"/>
                  </a:cubicBezTo>
                  <a:cubicBezTo>
                    <a:pt x="0" y="7"/>
                    <a:pt x="3" y="14"/>
                    <a:pt x="9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661">
              <a:extLst>
                <a:ext uri="{FF2B5EF4-FFF2-40B4-BE49-F238E27FC236}">
                  <a16:creationId xmlns:a16="http://schemas.microsoft.com/office/drawing/2014/main" id="{BA2B436B-2E9A-417A-ADD0-3A7CB15B2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1957"/>
              <a:ext cx="35" cy="62"/>
            </a:xfrm>
            <a:custGeom>
              <a:avLst/>
              <a:gdLst>
                <a:gd name="T0" fmla="*/ 158 w 14"/>
                <a:gd name="T1" fmla="*/ 291 h 23"/>
                <a:gd name="T2" fmla="*/ 220 w 14"/>
                <a:gd name="T3" fmla="*/ 59 h 23"/>
                <a:gd name="T4" fmla="*/ 188 w 14"/>
                <a:gd name="T5" fmla="*/ 21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10" y="15"/>
                  </a:moveTo>
                  <a:cubicBezTo>
                    <a:pt x="12" y="11"/>
                    <a:pt x="13" y="7"/>
                    <a:pt x="14" y="3"/>
                  </a:cubicBezTo>
                  <a:cubicBezTo>
                    <a:pt x="0" y="0"/>
                    <a:pt x="4" y="23"/>
                    <a:pt x="12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662">
              <a:extLst>
                <a:ext uri="{FF2B5EF4-FFF2-40B4-BE49-F238E27FC236}">
                  <a16:creationId xmlns:a16="http://schemas.microsoft.com/office/drawing/2014/main" id="{3C4CCC16-B753-4AC8-A614-F0899DEE5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2024"/>
              <a:ext cx="72" cy="69"/>
            </a:xfrm>
            <a:custGeom>
              <a:avLst/>
              <a:gdLst>
                <a:gd name="T0" fmla="*/ 124 w 29"/>
                <a:gd name="T1" fmla="*/ 374 h 26"/>
                <a:gd name="T2" fmla="*/ 308 w 29"/>
                <a:gd name="T3" fmla="*/ 133 h 26"/>
                <a:gd name="T4" fmla="*/ 228 w 29"/>
                <a:gd name="T5" fmla="*/ 43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8" y="20"/>
                  </a:moveTo>
                  <a:cubicBezTo>
                    <a:pt x="15" y="25"/>
                    <a:pt x="29" y="14"/>
                    <a:pt x="20" y="7"/>
                  </a:cubicBezTo>
                  <a:cubicBezTo>
                    <a:pt x="10" y="0"/>
                    <a:pt x="0" y="26"/>
                    <a:pt x="15" y="2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663">
              <a:extLst>
                <a:ext uri="{FF2B5EF4-FFF2-40B4-BE49-F238E27FC236}">
                  <a16:creationId xmlns:a16="http://schemas.microsoft.com/office/drawing/2014/main" id="{CAA0683F-BCFC-435B-9510-C18D8FE3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997"/>
              <a:ext cx="30" cy="24"/>
            </a:xfrm>
            <a:custGeom>
              <a:avLst/>
              <a:gdLst>
                <a:gd name="T0" fmla="*/ 145 w 12"/>
                <a:gd name="T1" fmla="*/ 171 h 9"/>
                <a:gd name="T2" fmla="*/ 175 w 12"/>
                <a:gd name="T3" fmla="*/ 56 h 9"/>
                <a:gd name="T4" fmla="*/ 83 w 12"/>
                <a:gd name="T5" fmla="*/ 149 h 9"/>
                <a:gd name="T6" fmla="*/ 125 w 12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9" y="9"/>
                  </a:moveTo>
                  <a:cubicBezTo>
                    <a:pt x="11" y="8"/>
                    <a:pt x="12" y="5"/>
                    <a:pt x="11" y="3"/>
                  </a:cubicBezTo>
                  <a:cubicBezTo>
                    <a:pt x="6" y="0"/>
                    <a:pt x="0" y="3"/>
                    <a:pt x="5" y="8"/>
                  </a:cubicBezTo>
                  <a:cubicBezTo>
                    <a:pt x="7" y="8"/>
                    <a:pt x="8" y="7"/>
                    <a:pt x="8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664">
              <a:extLst>
                <a:ext uri="{FF2B5EF4-FFF2-40B4-BE49-F238E27FC236}">
                  <a16:creationId xmlns:a16="http://schemas.microsoft.com/office/drawing/2014/main" id="{639F3A1E-4A12-488E-B3D2-422432104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37"/>
              <a:ext cx="53" cy="46"/>
            </a:xfrm>
            <a:custGeom>
              <a:avLst/>
              <a:gdLst>
                <a:gd name="T0" fmla="*/ 126 w 21"/>
                <a:gd name="T1" fmla="*/ 257 h 17"/>
                <a:gd name="T2" fmla="*/ 63 w 21"/>
                <a:gd name="T3" fmla="*/ 138 h 17"/>
                <a:gd name="T4" fmla="*/ 209 w 21"/>
                <a:gd name="T5" fmla="*/ 25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8" y="13"/>
                  </a:moveTo>
                  <a:cubicBezTo>
                    <a:pt x="21" y="11"/>
                    <a:pt x="9" y="0"/>
                    <a:pt x="4" y="7"/>
                  </a:cubicBezTo>
                  <a:cubicBezTo>
                    <a:pt x="0" y="13"/>
                    <a:pt x="8" y="17"/>
                    <a:pt x="13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665">
              <a:extLst>
                <a:ext uri="{FF2B5EF4-FFF2-40B4-BE49-F238E27FC236}">
                  <a16:creationId xmlns:a16="http://schemas.microsoft.com/office/drawing/2014/main" id="{6BAF5D4E-7509-4BE8-B46D-CBE4673EA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2045"/>
              <a:ext cx="77" cy="64"/>
            </a:xfrm>
            <a:custGeom>
              <a:avLst/>
              <a:gdLst>
                <a:gd name="T0" fmla="*/ 104 w 31"/>
                <a:gd name="T1" fmla="*/ 397 h 24"/>
                <a:gd name="T2" fmla="*/ 291 w 31"/>
                <a:gd name="T3" fmla="*/ 77 h 24"/>
                <a:gd name="T4" fmla="*/ 154 w 31"/>
                <a:gd name="T5" fmla="*/ 307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4">
                  <a:moveTo>
                    <a:pt x="7" y="21"/>
                  </a:moveTo>
                  <a:cubicBezTo>
                    <a:pt x="17" y="24"/>
                    <a:pt x="31" y="9"/>
                    <a:pt x="19" y="4"/>
                  </a:cubicBezTo>
                  <a:cubicBezTo>
                    <a:pt x="9" y="0"/>
                    <a:pt x="0" y="16"/>
                    <a:pt x="10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666">
              <a:extLst>
                <a:ext uri="{FF2B5EF4-FFF2-40B4-BE49-F238E27FC236}">
                  <a16:creationId xmlns:a16="http://schemas.microsoft.com/office/drawing/2014/main" id="{18225BE7-B591-45A1-85BE-C73CAAEAC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1973"/>
              <a:ext cx="42" cy="35"/>
            </a:xfrm>
            <a:custGeom>
              <a:avLst/>
              <a:gdLst>
                <a:gd name="T0" fmla="*/ 91 w 17"/>
                <a:gd name="T1" fmla="*/ 253 h 13"/>
                <a:gd name="T2" fmla="*/ 153 w 17"/>
                <a:gd name="T3" fmla="*/ 35 h 13"/>
                <a:gd name="T4" fmla="*/ 30 w 17"/>
                <a:gd name="T5" fmla="*/ 232 h 13"/>
                <a:gd name="T6" fmla="*/ 91 w 17"/>
                <a:gd name="T7" fmla="*/ 21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6" y="13"/>
                  </a:moveTo>
                  <a:cubicBezTo>
                    <a:pt x="11" y="13"/>
                    <a:pt x="17" y="4"/>
                    <a:pt x="10" y="2"/>
                  </a:cubicBezTo>
                  <a:cubicBezTo>
                    <a:pt x="4" y="0"/>
                    <a:pt x="0" y="7"/>
                    <a:pt x="2" y="12"/>
                  </a:cubicBezTo>
                  <a:cubicBezTo>
                    <a:pt x="4" y="12"/>
                    <a:pt x="5" y="12"/>
                    <a:pt x="6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667">
              <a:extLst>
                <a:ext uri="{FF2B5EF4-FFF2-40B4-BE49-F238E27FC236}">
                  <a16:creationId xmlns:a16="http://schemas.microsoft.com/office/drawing/2014/main" id="{DED24248-D3FB-4B66-945C-869201FA4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880"/>
              <a:ext cx="57" cy="53"/>
            </a:xfrm>
            <a:custGeom>
              <a:avLst/>
              <a:gdLst>
                <a:gd name="T0" fmla="*/ 287 w 23"/>
                <a:gd name="T1" fmla="*/ 352 h 20"/>
                <a:gd name="T2" fmla="*/ 104 w 23"/>
                <a:gd name="T3" fmla="*/ 111 h 20"/>
                <a:gd name="T4" fmla="*/ 136 w 23"/>
                <a:gd name="T5" fmla="*/ 2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19" y="19"/>
                  </a:moveTo>
                  <a:cubicBezTo>
                    <a:pt x="23" y="10"/>
                    <a:pt x="17" y="0"/>
                    <a:pt x="7" y="6"/>
                  </a:cubicBezTo>
                  <a:cubicBezTo>
                    <a:pt x="0" y="10"/>
                    <a:pt x="1" y="20"/>
                    <a:pt x="9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668">
              <a:extLst>
                <a:ext uri="{FF2B5EF4-FFF2-40B4-BE49-F238E27FC236}">
                  <a16:creationId xmlns:a16="http://schemas.microsoft.com/office/drawing/2014/main" id="{6CD6BB3F-4220-4670-A7A9-FD8EA8E7A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899"/>
              <a:ext cx="30" cy="48"/>
            </a:xfrm>
            <a:custGeom>
              <a:avLst/>
              <a:gdLst>
                <a:gd name="T0" fmla="*/ 20 w 12"/>
                <a:gd name="T1" fmla="*/ 149 h 18"/>
                <a:gd name="T2" fmla="*/ 20 w 12"/>
                <a:gd name="T3" fmla="*/ 248 h 18"/>
                <a:gd name="T4" fmla="*/ 63 w 12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" y="8"/>
                  </a:moveTo>
                  <a:cubicBezTo>
                    <a:pt x="0" y="9"/>
                    <a:pt x="1" y="11"/>
                    <a:pt x="1" y="13"/>
                  </a:cubicBezTo>
                  <a:cubicBezTo>
                    <a:pt x="12" y="18"/>
                    <a:pt x="12" y="0"/>
                    <a:pt x="4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669">
              <a:extLst>
                <a:ext uri="{FF2B5EF4-FFF2-40B4-BE49-F238E27FC236}">
                  <a16:creationId xmlns:a16="http://schemas.microsoft.com/office/drawing/2014/main" id="{2C675193-4DF8-49A8-A31D-75B54ACAC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981"/>
              <a:ext cx="30" cy="54"/>
            </a:xfrm>
            <a:custGeom>
              <a:avLst/>
              <a:gdLst>
                <a:gd name="T0" fmla="*/ 113 w 12"/>
                <a:gd name="T1" fmla="*/ 103 h 20"/>
                <a:gd name="T2" fmla="*/ 20 w 12"/>
                <a:gd name="T3" fmla="*/ 313 h 20"/>
                <a:gd name="T4" fmla="*/ 50 w 12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7" y="5"/>
                  </a:moveTo>
                  <a:cubicBezTo>
                    <a:pt x="3" y="7"/>
                    <a:pt x="0" y="11"/>
                    <a:pt x="1" y="16"/>
                  </a:cubicBezTo>
                  <a:cubicBezTo>
                    <a:pt x="12" y="20"/>
                    <a:pt x="10" y="0"/>
                    <a:pt x="3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670">
              <a:extLst>
                <a:ext uri="{FF2B5EF4-FFF2-40B4-BE49-F238E27FC236}">
                  <a16:creationId xmlns:a16="http://schemas.microsoft.com/office/drawing/2014/main" id="{B389E1AE-E53D-4FC2-898A-CFBE0C6B1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920"/>
              <a:ext cx="50" cy="56"/>
            </a:xfrm>
            <a:custGeom>
              <a:avLst/>
              <a:gdLst>
                <a:gd name="T0" fmla="*/ 113 w 20"/>
                <a:gd name="T1" fmla="*/ 56 h 21"/>
                <a:gd name="T2" fmla="*/ 208 w 20"/>
                <a:gd name="T3" fmla="*/ 264 h 21"/>
                <a:gd name="T4" fmla="*/ 125 w 20"/>
                <a:gd name="T5" fmla="*/ 7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7" y="3"/>
                  </a:moveTo>
                  <a:cubicBezTo>
                    <a:pt x="0" y="9"/>
                    <a:pt x="4" y="21"/>
                    <a:pt x="13" y="14"/>
                  </a:cubicBezTo>
                  <a:cubicBezTo>
                    <a:pt x="20" y="9"/>
                    <a:pt x="14" y="0"/>
                    <a:pt x="8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671">
              <a:extLst>
                <a:ext uri="{FF2B5EF4-FFF2-40B4-BE49-F238E27FC236}">
                  <a16:creationId xmlns:a16="http://schemas.microsoft.com/office/drawing/2014/main" id="{BB304F71-B612-4C00-850A-72D094379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995"/>
              <a:ext cx="42" cy="34"/>
            </a:xfrm>
            <a:custGeom>
              <a:avLst/>
              <a:gdLst>
                <a:gd name="T0" fmla="*/ 133 w 17"/>
                <a:gd name="T1" fmla="*/ 0 h 13"/>
                <a:gd name="T2" fmla="*/ 104 w 17"/>
                <a:gd name="T3" fmla="*/ 233 h 13"/>
                <a:gd name="T4" fmla="*/ 121 w 17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9" y="0"/>
                  </a:moveTo>
                  <a:cubicBezTo>
                    <a:pt x="4" y="1"/>
                    <a:pt x="0" y="13"/>
                    <a:pt x="7" y="13"/>
                  </a:cubicBezTo>
                  <a:cubicBezTo>
                    <a:pt x="15" y="13"/>
                    <a:pt x="17" y="0"/>
                    <a:pt x="8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672">
              <a:extLst>
                <a:ext uri="{FF2B5EF4-FFF2-40B4-BE49-F238E27FC236}">
                  <a16:creationId xmlns:a16="http://schemas.microsoft.com/office/drawing/2014/main" id="{2A460261-E60B-456B-A5D4-AE0E0949D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952"/>
              <a:ext cx="35" cy="48"/>
            </a:xfrm>
            <a:custGeom>
              <a:avLst/>
              <a:gdLst>
                <a:gd name="T0" fmla="*/ 63 w 14"/>
                <a:gd name="T1" fmla="*/ 0 h 18"/>
                <a:gd name="T2" fmla="*/ 158 w 14"/>
                <a:gd name="T3" fmla="*/ 205 h 18"/>
                <a:gd name="T4" fmla="*/ 83 w 14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4" y="0"/>
                  </a:moveTo>
                  <a:cubicBezTo>
                    <a:pt x="0" y="5"/>
                    <a:pt x="2" y="18"/>
                    <a:pt x="10" y="11"/>
                  </a:cubicBezTo>
                  <a:cubicBezTo>
                    <a:pt x="14" y="6"/>
                    <a:pt x="10" y="1"/>
                    <a:pt x="5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673">
              <a:extLst>
                <a:ext uri="{FF2B5EF4-FFF2-40B4-BE49-F238E27FC236}">
                  <a16:creationId xmlns:a16="http://schemas.microsoft.com/office/drawing/2014/main" id="{4C672608-DB32-47E0-B49A-E845DEBEF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17"/>
              <a:ext cx="38" cy="59"/>
            </a:xfrm>
            <a:custGeom>
              <a:avLst/>
              <a:gdLst>
                <a:gd name="T0" fmla="*/ 20 w 15"/>
                <a:gd name="T1" fmla="*/ 193 h 22"/>
                <a:gd name="T2" fmla="*/ 0 w 15"/>
                <a:gd name="T3" fmla="*/ 424 h 22"/>
                <a:gd name="T4" fmla="*/ 0 w 15"/>
                <a:gd name="T5" fmla="*/ 27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" y="10"/>
                  </a:moveTo>
                  <a:cubicBezTo>
                    <a:pt x="0" y="14"/>
                    <a:pt x="0" y="18"/>
                    <a:pt x="0" y="22"/>
                  </a:cubicBezTo>
                  <a:cubicBezTo>
                    <a:pt x="15" y="21"/>
                    <a:pt x="4" y="0"/>
                    <a:pt x="0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674">
              <a:extLst>
                <a:ext uri="{FF2B5EF4-FFF2-40B4-BE49-F238E27FC236}">
                  <a16:creationId xmlns:a16="http://schemas.microsoft.com/office/drawing/2014/main" id="{B6493456-D73E-4C5B-B3A6-4F13D3AD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189"/>
              <a:ext cx="43" cy="35"/>
            </a:xfrm>
            <a:custGeom>
              <a:avLst/>
              <a:gdLst>
                <a:gd name="T0" fmla="*/ 96 w 17"/>
                <a:gd name="T1" fmla="*/ 253 h 13"/>
                <a:gd name="T2" fmla="*/ 159 w 17"/>
                <a:gd name="T3" fmla="*/ 35 h 13"/>
                <a:gd name="T4" fmla="*/ 33 w 17"/>
                <a:gd name="T5" fmla="*/ 232 h 13"/>
                <a:gd name="T6" fmla="*/ 96 w 17"/>
                <a:gd name="T7" fmla="*/ 21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6" y="13"/>
                  </a:moveTo>
                  <a:cubicBezTo>
                    <a:pt x="11" y="13"/>
                    <a:pt x="17" y="4"/>
                    <a:pt x="10" y="2"/>
                  </a:cubicBezTo>
                  <a:cubicBezTo>
                    <a:pt x="4" y="0"/>
                    <a:pt x="0" y="7"/>
                    <a:pt x="2" y="12"/>
                  </a:cubicBezTo>
                  <a:cubicBezTo>
                    <a:pt x="4" y="12"/>
                    <a:pt x="5" y="12"/>
                    <a:pt x="6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675">
              <a:extLst>
                <a:ext uri="{FF2B5EF4-FFF2-40B4-BE49-F238E27FC236}">
                  <a16:creationId xmlns:a16="http://schemas.microsoft.com/office/drawing/2014/main" id="{B7B2FEEB-E236-4D60-A723-B739D5C4B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096"/>
              <a:ext cx="58" cy="53"/>
            </a:xfrm>
            <a:custGeom>
              <a:avLst/>
              <a:gdLst>
                <a:gd name="T0" fmla="*/ 305 w 23"/>
                <a:gd name="T1" fmla="*/ 352 h 20"/>
                <a:gd name="T2" fmla="*/ 113 w 23"/>
                <a:gd name="T3" fmla="*/ 111 h 20"/>
                <a:gd name="T4" fmla="*/ 146 w 23"/>
                <a:gd name="T5" fmla="*/ 2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19" y="19"/>
                  </a:moveTo>
                  <a:cubicBezTo>
                    <a:pt x="23" y="10"/>
                    <a:pt x="17" y="0"/>
                    <a:pt x="7" y="6"/>
                  </a:cubicBezTo>
                  <a:cubicBezTo>
                    <a:pt x="0" y="10"/>
                    <a:pt x="1" y="20"/>
                    <a:pt x="9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676">
              <a:extLst>
                <a:ext uri="{FF2B5EF4-FFF2-40B4-BE49-F238E27FC236}">
                  <a16:creationId xmlns:a16="http://schemas.microsoft.com/office/drawing/2014/main" id="{C4C0D009-7941-44F5-B599-1C587808B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848"/>
              <a:ext cx="100" cy="77"/>
            </a:xfrm>
            <a:custGeom>
              <a:avLst/>
              <a:gdLst>
                <a:gd name="T0" fmla="*/ 333 w 40"/>
                <a:gd name="T1" fmla="*/ 93 h 29"/>
                <a:gd name="T2" fmla="*/ 283 w 40"/>
                <a:gd name="T3" fmla="*/ 542 h 29"/>
                <a:gd name="T4" fmla="*/ 425 w 40"/>
                <a:gd name="T5" fmla="*/ 17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9">
                  <a:moveTo>
                    <a:pt x="21" y="5"/>
                  </a:moveTo>
                  <a:cubicBezTo>
                    <a:pt x="9" y="0"/>
                    <a:pt x="0" y="29"/>
                    <a:pt x="18" y="29"/>
                  </a:cubicBezTo>
                  <a:cubicBezTo>
                    <a:pt x="28" y="29"/>
                    <a:pt x="40" y="10"/>
                    <a:pt x="27" y="9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677">
              <a:extLst>
                <a:ext uri="{FF2B5EF4-FFF2-40B4-BE49-F238E27FC236}">
                  <a16:creationId xmlns:a16="http://schemas.microsoft.com/office/drawing/2014/main" id="{4B535237-982F-4D79-ACB6-7F1E4F871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845"/>
              <a:ext cx="27" cy="22"/>
            </a:xfrm>
            <a:custGeom>
              <a:avLst/>
              <a:gdLst>
                <a:gd name="T0" fmla="*/ 120 w 11"/>
                <a:gd name="T1" fmla="*/ 0 h 8"/>
                <a:gd name="T2" fmla="*/ 29 w 11"/>
                <a:gd name="T3" fmla="*/ 168 h 8"/>
                <a:gd name="T4" fmla="*/ 162 w 11"/>
                <a:gd name="T5" fmla="*/ 61 h 8"/>
                <a:gd name="T6" fmla="*/ 91 w 11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8" y="0"/>
                  </a:moveTo>
                  <a:cubicBezTo>
                    <a:pt x="3" y="0"/>
                    <a:pt x="0" y="3"/>
                    <a:pt x="2" y="8"/>
                  </a:cubicBezTo>
                  <a:cubicBezTo>
                    <a:pt x="5" y="8"/>
                    <a:pt x="9" y="6"/>
                    <a:pt x="11" y="3"/>
                  </a:cubicBezTo>
                  <a:cubicBezTo>
                    <a:pt x="9" y="0"/>
                    <a:pt x="8" y="1"/>
                    <a:pt x="6" y="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678">
              <a:extLst>
                <a:ext uri="{FF2B5EF4-FFF2-40B4-BE49-F238E27FC236}">
                  <a16:creationId xmlns:a16="http://schemas.microsoft.com/office/drawing/2014/main" id="{53A5F9B6-B3CE-452D-A8DE-067DC6045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944"/>
              <a:ext cx="63" cy="59"/>
            </a:xfrm>
            <a:custGeom>
              <a:avLst/>
              <a:gdLst>
                <a:gd name="T0" fmla="*/ 272 w 25"/>
                <a:gd name="T1" fmla="*/ 0 h 22"/>
                <a:gd name="T2" fmla="*/ 209 w 25"/>
                <a:gd name="T3" fmla="*/ 402 h 22"/>
                <a:gd name="T4" fmla="*/ 255 w 25"/>
                <a:gd name="T5" fmla="*/ 0 h 22"/>
                <a:gd name="T6" fmla="*/ 242 w 25"/>
                <a:gd name="T7" fmla="*/ 8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17" y="0"/>
                  </a:moveTo>
                  <a:cubicBezTo>
                    <a:pt x="7" y="1"/>
                    <a:pt x="0" y="22"/>
                    <a:pt x="13" y="21"/>
                  </a:cubicBezTo>
                  <a:cubicBezTo>
                    <a:pt x="22" y="20"/>
                    <a:pt x="25" y="1"/>
                    <a:pt x="16" y="0"/>
                  </a:cubicBezTo>
                  <a:cubicBezTo>
                    <a:pt x="15" y="1"/>
                    <a:pt x="14" y="2"/>
                    <a:pt x="15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679">
              <a:extLst>
                <a:ext uri="{FF2B5EF4-FFF2-40B4-BE49-F238E27FC236}">
                  <a16:creationId xmlns:a16="http://schemas.microsoft.com/office/drawing/2014/main" id="{0B4C0DB2-8696-44E2-B556-14169FAAB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000"/>
              <a:ext cx="130" cy="107"/>
            </a:xfrm>
            <a:custGeom>
              <a:avLst/>
              <a:gdLst>
                <a:gd name="T0" fmla="*/ 625 w 52"/>
                <a:gd name="T1" fmla="*/ 150 h 40"/>
                <a:gd name="T2" fmla="*/ 270 w 52"/>
                <a:gd name="T3" fmla="*/ 594 h 40"/>
                <a:gd name="T4" fmla="*/ 563 w 52"/>
                <a:gd name="T5" fmla="*/ 11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0">
                  <a:moveTo>
                    <a:pt x="40" y="8"/>
                  </a:moveTo>
                  <a:cubicBezTo>
                    <a:pt x="26" y="0"/>
                    <a:pt x="0" y="21"/>
                    <a:pt x="17" y="31"/>
                  </a:cubicBezTo>
                  <a:cubicBezTo>
                    <a:pt x="34" y="40"/>
                    <a:pt x="52" y="9"/>
                    <a:pt x="36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680">
              <a:extLst>
                <a:ext uri="{FF2B5EF4-FFF2-40B4-BE49-F238E27FC236}">
                  <a16:creationId xmlns:a16="http://schemas.microsoft.com/office/drawing/2014/main" id="{BE91040A-8447-4B74-B020-1B7C13964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107"/>
              <a:ext cx="32" cy="34"/>
            </a:xfrm>
            <a:custGeom>
              <a:avLst/>
              <a:gdLst>
                <a:gd name="T0" fmla="*/ 30 w 13"/>
                <a:gd name="T1" fmla="*/ 34 h 13"/>
                <a:gd name="T2" fmla="*/ 30 w 13"/>
                <a:gd name="T3" fmla="*/ 233 h 13"/>
                <a:gd name="T4" fmla="*/ 74 w 13"/>
                <a:gd name="T5" fmla="*/ 0 h 13"/>
                <a:gd name="T6" fmla="*/ 62 w 13"/>
                <a:gd name="T7" fmla="*/ 6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2" y="2"/>
                  </a:moveTo>
                  <a:cubicBezTo>
                    <a:pt x="0" y="6"/>
                    <a:pt x="0" y="10"/>
                    <a:pt x="2" y="13"/>
                  </a:cubicBezTo>
                  <a:cubicBezTo>
                    <a:pt x="10" y="13"/>
                    <a:pt x="13" y="2"/>
                    <a:pt x="5" y="0"/>
                  </a:cubicBezTo>
                  <a:cubicBezTo>
                    <a:pt x="4" y="1"/>
                    <a:pt x="4" y="2"/>
                    <a:pt x="4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681">
              <a:extLst>
                <a:ext uri="{FF2B5EF4-FFF2-40B4-BE49-F238E27FC236}">
                  <a16:creationId xmlns:a16="http://schemas.microsoft.com/office/drawing/2014/main" id="{E99DD970-9E15-4049-B7DB-A5D4AF4D5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133"/>
              <a:ext cx="85" cy="96"/>
            </a:xfrm>
            <a:custGeom>
              <a:avLst/>
              <a:gdLst>
                <a:gd name="T0" fmla="*/ 283 w 34"/>
                <a:gd name="T1" fmla="*/ 149 h 36"/>
                <a:gd name="T2" fmla="*/ 270 w 34"/>
                <a:gd name="T3" fmla="*/ 589 h 36"/>
                <a:gd name="T4" fmla="*/ 125 w 34"/>
                <a:gd name="T5" fmla="*/ 28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6">
                  <a:moveTo>
                    <a:pt x="18" y="8"/>
                  </a:moveTo>
                  <a:cubicBezTo>
                    <a:pt x="0" y="11"/>
                    <a:pt x="1" y="36"/>
                    <a:pt x="17" y="31"/>
                  </a:cubicBezTo>
                  <a:cubicBezTo>
                    <a:pt x="34" y="25"/>
                    <a:pt x="15" y="0"/>
                    <a:pt x="8" y="1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682">
              <a:extLst>
                <a:ext uri="{FF2B5EF4-FFF2-40B4-BE49-F238E27FC236}">
                  <a16:creationId xmlns:a16="http://schemas.microsoft.com/office/drawing/2014/main" id="{34E849D3-F7C7-4FF8-B54F-15946775A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144"/>
              <a:ext cx="75" cy="67"/>
            </a:xfrm>
            <a:custGeom>
              <a:avLst/>
              <a:gdLst>
                <a:gd name="T0" fmla="*/ 175 w 30"/>
                <a:gd name="T1" fmla="*/ 56 h 25"/>
                <a:gd name="T2" fmla="*/ 238 w 30"/>
                <a:gd name="T3" fmla="*/ 0 h 25"/>
                <a:gd name="T4" fmla="*/ 188 w 30"/>
                <a:gd name="T5" fmla="*/ 20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5">
                  <a:moveTo>
                    <a:pt x="11" y="3"/>
                  </a:moveTo>
                  <a:cubicBezTo>
                    <a:pt x="0" y="25"/>
                    <a:pt x="30" y="12"/>
                    <a:pt x="15" y="0"/>
                  </a:cubicBezTo>
                  <a:cubicBezTo>
                    <a:pt x="11" y="2"/>
                    <a:pt x="10" y="7"/>
                    <a:pt x="12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683">
              <a:extLst>
                <a:ext uri="{FF2B5EF4-FFF2-40B4-BE49-F238E27FC236}">
                  <a16:creationId xmlns:a16="http://schemas.microsoft.com/office/drawing/2014/main" id="{EE7EBC8E-3784-4722-A188-FAB35BEA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061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63 w 12"/>
                <a:gd name="T3" fmla="*/ 336 h 17"/>
                <a:gd name="T4" fmla="*/ 158 w 12"/>
                <a:gd name="T5" fmla="*/ 116 h 17"/>
                <a:gd name="T6" fmla="*/ 95 w 12"/>
                <a:gd name="T7" fmla="*/ 13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0" y="4"/>
                    <a:pt x="0" y="12"/>
                    <a:pt x="4" y="17"/>
                  </a:cubicBezTo>
                  <a:cubicBezTo>
                    <a:pt x="9" y="16"/>
                    <a:pt x="12" y="11"/>
                    <a:pt x="10" y="6"/>
                  </a:cubicBezTo>
                  <a:cubicBezTo>
                    <a:pt x="8" y="5"/>
                    <a:pt x="7" y="5"/>
                    <a:pt x="6" y="7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684">
              <a:extLst>
                <a:ext uri="{FF2B5EF4-FFF2-40B4-BE49-F238E27FC236}">
                  <a16:creationId xmlns:a16="http://schemas.microsoft.com/office/drawing/2014/main" id="{505853E8-7659-4B47-9FCB-709EA9711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152"/>
              <a:ext cx="33" cy="35"/>
            </a:xfrm>
            <a:custGeom>
              <a:avLst/>
              <a:gdLst>
                <a:gd name="T0" fmla="*/ 147 w 13"/>
                <a:gd name="T1" fmla="*/ 0 h 13"/>
                <a:gd name="T2" fmla="*/ 129 w 13"/>
                <a:gd name="T3" fmla="*/ 232 h 13"/>
                <a:gd name="T4" fmla="*/ 147 w 13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9" y="0"/>
                  </a:moveTo>
                  <a:cubicBezTo>
                    <a:pt x="7" y="2"/>
                    <a:pt x="0" y="13"/>
                    <a:pt x="8" y="12"/>
                  </a:cubicBezTo>
                  <a:cubicBezTo>
                    <a:pt x="13" y="12"/>
                    <a:pt x="13" y="3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685">
              <a:extLst>
                <a:ext uri="{FF2B5EF4-FFF2-40B4-BE49-F238E27FC236}">
                  <a16:creationId xmlns:a16="http://schemas.microsoft.com/office/drawing/2014/main" id="{4789D260-2542-41B8-ACB1-CD0407F33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848"/>
              <a:ext cx="38" cy="37"/>
            </a:xfrm>
            <a:custGeom>
              <a:avLst/>
              <a:gdLst>
                <a:gd name="T0" fmla="*/ 193 w 15"/>
                <a:gd name="T1" fmla="*/ 0 h 14"/>
                <a:gd name="T2" fmla="*/ 147 w 15"/>
                <a:gd name="T3" fmla="*/ 238 h 14"/>
                <a:gd name="T4" fmla="*/ 147 w 15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2" y="0"/>
                  </a:moveTo>
                  <a:cubicBezTo>
                    <a:pt x="5" y="1"/>
                    <a:pt x="0" y="14"/>
                    <a:pt x="9" y="13"/>
                  </a:cubicBezTo>
                  <a:cubicBezTo>
                    <a:pt x="15" y="12"/>
                    <a:pt x="14" y="4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686">
              <a:extLst>
                <a:ext uri="{FF2B5EF4-FFF2-40B4-BE49-F238E27FC236}">
                  <a16:creationId xmlns:a16="http://schemas.microsoft.com/office/drawing/2014/main" id="{409C79F2-CEF4-4879-ADB6-F1DE14AAD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776"/>
              <a:ext cx="25" cy="32"/>
            </a:xfrm>
            <a:custGeom>
              <a:avLst/>
              <a:gdLst>
                <a:gd name="T0" fmla="*/ 50 w 10"/>
                <a:gd name="T1" fmla="*/ 0 h 12"/>
                <a:gd name="T2" fmla="*/ 50 w 10"/>
                <a:gd name="T3" fmla="*/ 227 h 12"/>
                <a:gd name="T4" fmla="*/ 50 w 10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3" y="0"/>
                  </a:moveTo>
                  <a:cubicBezTo>
                    <a:pt x="0" y="3"/>
                    <a:pt x="0" y="8"/>
                    <a:pt x="3" y="12"/>
                  </a:cubicBezTo>
                  <a:cubicBezTo>
                    <a:pt x="9" y="10"/>
                    <a:pt x="10" y="2"/>
                    <a:pt x="3" y="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687">
              <a:extLst>
                <a:ext uri="{FF2B5EF4-FFF2-40B4-BE49-F238E27FC236}">
                  <a16:creationId xmlns:a16="http://schemas.microsoft.com/office/drawing/2014/main" id="{AD703A92-6348-429F-9C17-A86BC9EB9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717"/>
              <a:ext cx="28" cy="38"/>
            </a:xfrm>
            <a:custGeom>
              <a:avLst/>
              <a:gdLst>
                <a:gd name="T0" fmla="*/ 84 w 11"/>
                <a:gd name="T1" fmla="*/ 0 h 14"/>
                <a:gd name="T2" fmla="*/ 117 w 11"/>
                <a:gd name="T3" fmla="*/ 176 h 14"/>
                <a:gd name="T4" fmla="*/ 97 w 11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0" y="3"/>
                    <a:pt x="1" y="14"/>
                    <a:pt x="7" y="9"/>
                  </a:cubicBezTo>
                  <a:cubicBezTo>
                    <a:pt x="11" y="6"/>
                    <a:pt x="11" y="1"/>
                    <a:pt x="6" y="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688">
              <a:extLst>
                <a:ext uri="{FF2B5EF4-FFF2-40B4-BE49-F238E27FC236}">
                  <a16:creationId xmlns:a16="http://schemas.microsoft.com/office/drawing/2014/main" id="{373C1B77-807C-4C04-82B6-90FC30C7A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752"/>
              <a:ext cx="75" cy="77"/>
            </a:xfrm>
            <a:custGeom>
              <a:avLst/>
              <a:gdLst>
                <a:gd name="T0" fmla="*/ 333 w 30"/>
                <a:gd name="T1" fmla="*/ 204 h 29"/>
                <a:gd name="T2" fmla="*/ 238 w 30"/>
                <a:gd name="T3" fmla="*/ 542 h 29"/>
                <a:gd name="T4" fmla="*/ 250 w 30"/>
                <a:gd name="T5" fmla="*/ 22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9">
                  <a:moveTo>
                    <a:pt x="21" y="11"/>
                  </a:moveTo>
                  <a:cubicBezTo>
                    <a:pt x="6" y="4"/>
                    <a:pt x="0" y="29"/>
                    <a:pt x="15" y="29"/>
                  </a:cubicBezTo>
                  <a:cubicBezTo>
                    <a:pt x="30" y="29"/>
                    <a:pt x="25" y="0"/>
                    <a:pt x="16" y="1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689">
              <a:extLst>
                <a:ext uri="{FF2B5EF4-FFF2-40B4-BE49-F238E27FC236}">
                  <a16:creationId xmlns:a16="http://schemas.microsoft.com/office/drawing/2014/main" id="{8A84D4BA-D3F0-44C6-B2FC-D6045E7A0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795"/>
              <a:ext cx="43" cy="48"/>
            </a:xfrm>
            <a:custGeom>
              <a:avLst/>
              <a:gdLst>
                <a:gd name="T0" fmla="*/ 129 w 17"/>
                <a:gd name="T1" fmla="*/ 0 h 18"/>
                <a:gd name="T2" fmla="*/ 147 w 17"/>
                <a:gd name="T3" fmla="*/ 320 h 18"/>
                <a:gd name="T4" fmla="*/ 147 w 17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4" y="3"/>
                    <a:pt x="0" y="18"/>
                    <a:pt x="9" y="17"/>
                  </a:cubicBezTo>
                  <a:cubicBezTo>
                    <a:pt x="17" y="17"/>
                    <a:pt x="16" y="1"/>
                    <a:pt x="9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690">
              <a:extLst>
                <a:ext uri="{FF2B5EF4-FFF2-40B4-BE49-F238E27FC236}">
                  <a16:creationId xmlns:a16="http://schemas.microsoft.com/office/drawing/2014/main" id="{15C58F48-80AD-4A50-9114-E53C7C561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829"/>
              <a:ext cx="105" cy="83"/>
            </a:xfrm>
            <a:custGeom>
              <a:avLst/>
              <a:gdLst>
                <a:gd name="T0" fmla="*/ 250 w 42"/>
                <a:gd name="T1" fmla="*/ 137 h 31"/>
                <a:gd name="T2" fmla="*/ 395 w 42"/>
                <a:gd name="T3" fmla="*/ 479 h 31"/>
                <a:gd name="T4" fmla="*/ 333 w 42"/>
                <a:gd name="T5" fmla="*/ 20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1">
                  <a:moveTo>
                    <a:pt x="16" y="7"/>
                  </a:moveTo>
                  <a:cubicBezTo>
                    <a:pt x="0" y="10"/>
                    <a:pt x="8" y="31"/>
                    <a:pt x="25" y="25"/>
                  </a:cubicBezTo>
                  <a:cubicBezTo>
                    <a:pt x="42" y="18"/>
                    <a:pt x="31" y="0"/>
                    <a:pt x="21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691">
              <a:extLst>
                <a:ext uri="{FF2B5EF4-FFF2-40B4-BE49-F238E27FC236}">
                  <a16:creationId xmlns:a16="http://schemas.microsoft.com/office/drawing/2014/main" id="{76EC9F3C-9D83-4B11-B58D-2208D54CC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1800"/>
              <a:ext cx="60" cy="69"/>
            </a:xfrm>
            <a:custGeom>
              <a:avLst/>
              <a:gdLst>
                <a:gd name="T0" fmla="*/ 175 w 24"/>
                <a:gd name="T1" fmla="*/ 77 h 26"/>
                <a:gd name="T2" fmla="*/ 208 w 24"/>
                <a:gd name="T3" fmla="*/ 430 h 26"/>
                <a:gd name="T4" fmla="*/ 145 w 24"/>
                <a:gd name="T5" fmla="*/ 24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6">
                  <a:moveTo>
                    <a:pt x="11" y="4"/>
                  </a:moveTo>
                  <a:cubicBezTo>
                    <a:pt x="5" y="8"/>
                    <a:pt x="0" y="26"/>
                    <a:pt x="13" y="23"/>
                  </a:cubicBezTo>
                  <a:cubicBezTo>
                    <a:pt x="24" y="21"/>
                    <a:pt x="17" y="0"/>
                    <a:pt x="9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692">
              <a:extLst>
                <a:ext uri="{FF2B5EF4-FFF2-40B4-BE49-F238E27FC236}">
                  <a16:creationId xmlns:a16="http://schemas.microsoft.com/office/drawing/2014/main" id="{DB934823-6D30-42F2-BA2F-65E54F56C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083"/>
              <a:ext cx="67" cy="56"/>
            </a:xfrm>
            <a:custGeom>
              <a:avLst/>
              <a:gdLst>
                <a:gd name="T0" fmla="*/ 350 w 27"/>
                <a:gd name="T1" fmla="*/ 77 h 21"/>
                <a:gd name="T2" fmla="*/ 290 w 27"/>
                <a:gd name="T3" fmla="*/ 0 h 21"/>
                <a:gd name="T4" fmla="*/ 92 w 27"/>
                <a:gd name="T5" fmla="*/ 285 h 21"/>
                <a:gd name="T6" fmla="*/ 370 w 27"/>
                <a:gd name="T7" fmla="*/ 77 h 21"/>
                <a:gd name="T8" fmla="*/ 246 w 27"/>
                <a:gd name="T9" fmla="*/ 9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1">
                  <a:moveTo>
                    <a:pt x="23" y="4"/>
                  </a:moveTo>
                  <a:cubicBezTo>
                    <a:pt x="22" y="3"/>
                    <a:pt x="21" y="1"/>
                    <a:pt x="19" y="0"/>
                  </a:cubicBezTo>
                  <a:cubicBezTo>
                    <a:pt x="14" y="2"/>
                    <a:pt x="0" y="8"/>
                    <a:pt x="6" y="15"/>
                  </a:cubicBezTo>
                  <a:cubicBezTo>
                    <a:pt x="12" y="21"/>
                    <a:pt x="27" y="12"/>
                    <a:pt x="24" y="4"/>
                  </a:cubicBezTo>
                  <a:cubicBezTo>
                    <a:pt x="21" y="4"/>
                    <a:pt x="18" y="4"/>
                    <a:pt x="16" y="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693">
              <a:extLst>
                <a:ext uri="{FF2B5EF4-FFF2-40B4-BE49-F238E27FC236}">
                  <a16:creationId xmlns:a16="http://schemas.microsoft.com/office/drawing/2014/main" id="{3E9EF306-2722-4150-ADF2-B55704051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89"/>
              <a:ext cx="50" cy="46"/>
            </a:xfrm>
            <a:custGeom>
              <a:avLst/>
              <a:gdLst>
                <a:gd name="T0" fmla="*/ 175 w 20"/>
                <a:gd name="T1" fmla="*/ 0 h 17"/>
                <a:gd name="T2" fmla="*/ 145 w 20"/>
                <a:gd name="T3" fmla="*/ 314 h 17"/>
                <a:gd name="T4" fmla="*/ 220 w 20"/>
                <a:gd name="T5" fmla="*/ 103 h 17"/>
                <a:gd name="T6" fmla="*/ 208 w 20"/>
                <a:gd name="T7" fmla="*/ 17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11" y="0"/>
                  </a:moveTo>
                  <a:cubicBezTo>
                    <a:pt x="3" y="0"/>
                    <a:pt x="0" y="14"/>
                    <a:pt x="9" y="16"/>
                  </a:cubicBezTo>
                  <a:cubicBezTo>
                    <a:pt x="15" y="17"/>
                    <a:pt x="20" y="9"/>
                    <a:pt x="14" y="5"/>
                  </a:cubicBezTo>
                  <a:cubicBezTo>
                    <a:pt x="13" y="6"/>
                    <a:pt x="13" y="7"/>
                    <a:pt x="13" y="9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694">
              <a:extLst>
                <a:ext uri="{FF2B5EF4-FFF2-40B4-BE49-F238E27FC236}">
                  <a16:creationId xmlns:a16="http://schemas.microsoft.com/office/drawing/2014/main" id="{89261909-CFA7-4B71-A52B-5D8251E62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36"/>
              <a:ext cx="85" cy="88"/>
            </a:xfrm>
            <a:custGeom>
              <a:avLst/>
              <a:gdLst>
                <a:gd name="T0" fmla="*/ 363 w 34"/>
                <a:gd name="T1" fmla="*/ 93 h 33"/>
                <a:gd name="T2" fmla="*/ 270 w 34"/>
                <a:gd name="T3" fmla="*/ 605 h 33"/>
                <a:gd name="T4" fmla="*/ 333 w 34"/>
                <a:gd name="T5" fmla="*/ 14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23" y="5"/>
                  </a:moveTo>
                  <a:cubicBezTo>
                    <a:pt x="8" y="3"/>
                    <a:pt x="0" y="33"/>
                    <a:pt x="17" y="32"/>
                  </a:cubicBezTo>
                  <a:cubicBezTo>
                    <a:pt x="34" y="30"/>
                    <a:pt x="33" y="0"/>
                    <a:pt x="21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695">
              <a:extLst>
                <a:ext uri="{FF2B5EF4-FFF2-40B4-BE49-F238E27FC236}">
                  <a16:creationId xmlns:a16="http://schemas.microsoft.com/office/drawing/2014/main" id="{5BBD7D95-F0CA-4E4F-A6D6-7D9928D1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256"/>
              <a:ext cx="35" cy="43"/>
            </a:xfrm>
            <a:custGeom>
              <a:avLst/>
              <a:gdLst>
                <a:gd name="T0" fmla="*/ 95 w 14"/>
                <a:gd name="T1" fmla="*/ 0 h 16"/>
                <a:gd name="T2" fmla="*/ 125 w 14"/>
                <a:gd name="T3" fmla="*/ 218 h 16"/>
                <a:gd name="T4" fmla="*/ 145 w 14"/>
                <a:gd name="T5" fmla="*/ 0 h 16"/>
                <a:gd name="T6" fmla="*/ 145 w 14"/>
                <a:gd name="T7" fmla="*/ 5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6" y="0"/>
                  </a:moveTo>
                  <a:cubicBezTo>
                    <a:pt x="1" y="3"/>
                    <a:pt x="0" y="16"/>
                    <a:pt x="8" y="11"/>
                  </a:cubicBezTo>
                  <a:cubicBezTo>
                    <a:pt x="13" y="9"/>
                    <a:pt x="14" y="2"/>
                    <a:pt x="9" y="0"/>
                  </a:cubicBezTo>
                  <a:cubicBezTo>
                    <a:pt x="8" y="1"/>
                    <a:pt x="8" y="2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696">
              <a:extLst>
                <a:ext uri="{FF2B5EF4-FFF2-40B4-BE49-F238E27FC236}">
                  <a16:creationId xmlns:a16="http://schemas.microsoft.com/office/drawing/2014/main" id="{C961B9B6-3949-4836-AB79-29EBAAD4F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115"/>
              <a:ext cx="75" cy="80"/>
            </a:xfrm>
            <a:custGeom>
              <a:avLst/>
              <a:gdLst>
                <a:gd name="T0" fmla="*/ 283 w 30"/>
                <a:gd name="T1" fmla="*/ 136 h 30"/>
                <a:gd name="T2" fmla="*/ 408 w 30"/>
                <a:gd name="T3" fmla="*/ 307 h 30"/>
                <a:gd name="T4" fmla="*/ 250 w 30"/>
                <a:gd name="T5" fmla="*/ 24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18" y="7"/>
                  </a:moveTo>
                  <a:cubicBezTo>
                    <a:pt x="0" y="20"/>
                    <a:pt x="21" y="30"/>
                    <a:pt x="26" y="16"/>
                  </a:cubicBezTo>
                  <a:cubicBezTo>
                    <a:pt x="30" y="4"/>
                    <a:pt x="10" y="0"/>
                    <a:pt x="16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697">
              <a:extLst>
                <a:ext uri="{FF2B5EF4-FFF2-40B4-BE49-F238E27FC236}">
                  <a16:creationId xmlns:a16="http://schemas.microsoft.com/office/drawing/2014/main" id="{F47FCC65-A5D6-45B4-A1C0-3C972732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976"/>
              <a:ext cx="55" cy="67"/>
            </a:xfrm>
            <a:custGeom>
              <a:avLst/>
              <a:gdLst>
                <a:gd name="T0" fmla="*/ 20 w 22"/>
                <a:gd name="T1" fmla="*/ 252 h 25"/>
                <a:gd name="T2" fmla="*/ 50 w 22"/>
                <a:gd name="T3" fmla="*/ 482 h 25"/>
                <a:gd name="T4" fmla="*/ 33 w 22"/>
                <a:gd name="T5" fmla="*/ 34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1" y="13"/>
                  </a:moveTo>
                  <a:cubicBezTo>
                    <a:pt x="0" y="17"/>
                    <a:pt x="0" y="21"/>
                    <a:pt x="3" y="25"/>
                  </a:cubicBezTo>
                  <a:cubicBezTo>
                    <a:pt x="22" y="24"/>
                    <a:pt x="3" y="0"/>
                    <a:pt x="2" y="1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698">
              <a:extLst>
                <a:ext uri="{FF2B5EF4-FFF2-40B4-BE49-F238E27FC236}">
                  <a16:creationId xmlns:a16="http://schemas.microsoft.com/office/drawing/2014/main" id="{DD477369-7D0F-4602-B91D-F441B510A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987"/>
              <a:ext cx="48" cy="61"/>
            </a:xfrm>
            <a:custGeom>
              <a:avLst/>
              <a:gdLst>
                <a:gd name="T0" fmla="*/ 83 w 19"/>
                <a:gd name="T1" fmla="*/ 133 h 23"/>
                <a:gd name="T2" fmla="*/ 179 w 19"/>
                <a:gd name="T3" fmla="*/ 316 h 23"/>
                <a:gd name="T4" fmla="*/ 51 w 19"/>
                <a:gd name="T5" fmla="*/ 29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3">
                  <a:moveTo>
                    <a:pt x="5" y="7"/>
                  </a:moveTo>
                  <a:cubicBezTo>
                    <a:pt x="0" y="12"/>
                    <a:pt x="3" y="23"/>
                    <a:pt x="11" y="17"/>
                  </a:cubicBezTo>
                  <a:cubicBezTo>
                    <a:pt x="19" y="10"/>
                    <a:pt x="3" y="0"/>
                    <a:pt x="3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699">
              <a:extLst>
                <a:ext uri="{FF2B5EF4-FFF2-40B4-BE49-F238E27FC236}">
                  <a16:creationId xmlns:a16="http://schemas.microsoft.com/office/drawing/2014/main" id="{55B08ECF-D577-4423-8045-746CBAC43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080"/>
              <a:ext cx="22" cy="21"/>
            </a:xfrm>
            <a:custGeom>
              <a:avLst/>
              <a:gdLst>
                <a:gd name="T0" fmla="*/ 12 w 9"/>
                <a:gd name="T1" fmla="*/ 34 h 8"/>
                <a:gd name="T2" fmla="*/ 42 w 9"/>
                <a:gd name="T3" fmla="*/ 144 h 8"/>
                <a:gd name="T4" fmla="*/ 9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2"/>
                  </a:moveTo>
                  <a:cubicBezTo>
                    <a:pt x="0" y="4"/>
                    <a:pt x="1" y="6"/>
                    <a:pt x="3" y="8"/>
                  </a:cubicBezTo>
                  <a:cubicBezTo>
                    <a:pt x="8" y="7"/>
                    <a:pt x="9" y="3"/>
                    <a:pt x="6" y="0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700">
              <a:extLst>
                <a:ext uri="{FF2B5EF4-FFF2-40B4-BE49-F238E27FC236}">
                  <a16:creationId xmlns:a16="http://schemas.microsoft.com/office/drawing/2014/main" id="{33D8CDC3-98F3-45FD-AA05-09A1F0111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739"/>
              <a:ext cx="35" cy="32"/>
            </a:xfrm>
            <a:custGeom>
              <a:avLst/>
              <a:gdLst>
                <a:gd name="T0" fmla="*/ 33 w 14"/>
                <a:gd name="T1" fmla="*/ 35 h 12"/>
                <a:gd name="T2" fmla="*/ 113 w 14"/>
                <a:gd name="T3" fmla="*/ 192 h 12"/>
                <a:gd name="T4" fmla="*/ 95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2" y="2"/>
                  </a:moveTo>
                  <a:cubicBezTo>
                    <a:pt x="0" y="6"/>
                    <a:pt x="2" y="12"/>
                    <a:pt x="7" y="10"/>
                  </a:cubicBezTo>
                  <a:cubicBezTo>
                    <a:pt x="14" y="9"/>
                    <a:pt x="12" y="0"/>
                    <a:pt x="6" y="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701">
              <a:extLst>
                <a:ext uri="{FF2B5EF4-FFF2-40B4-BE49-F238E27FC236}">
                  <a16:creationId xmlns:a16="http://schemas.microsoft.com/office/drawing/2014/main" id="{8B4DE5F5-7BB4-4F90-80F5-BCC720745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827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33 w 6"/>
                <a:gd name="T3" fmla="*/ 118 h 7"/>
                <a:gd name="T4" fmla="*/ 50 w 6"/>
                <a:gd name="T5" fmla="*/ 0 h 7"/>
                <a:gd name="T6" fmla="*/ 33 w 6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5" y="7"/>
                    <a:pt x="6" y="3"/>
                    <a:pt x="3" y="0"/>
                  </a:cubicBezTo>
                  <a:cubicBezTo>
                    <a:pt x="2" y="1"/>
                    <a:pt x="2" y="1"/>
                    <a:pt x="2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702">
              <a:extLst>
                <a:ext uri="{FF2B5EF4-FFF2-40B4-BE49-F238E27FC236}">
                  <a16:creationId xmlns:a16="http://schemas.microsoft.com/office/drawing/2014/main" id="{B459AE63-C3A0-4FFF-86D4-56375CE9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1867"/>
              <a:ext cx="45" cy="40"/>
            </a:xfrm>
            <a:custGeom>
              <a:avLst/>
              <a:gdLst>
                <a:gd name="T0" fmla="*/ 175 w 18"/>
                <a:gd name="T1" fmla="*/ 21 h 15"/>
                <a:gd name="T2" fmla="*/ 113 w 18"/>
                <a:gd name="T3" fmla="*/ 264 h 15"/>
                <a:gd name="T4" fmla="*/ 188 w 18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11" y="1"/>
                  </a:moveTo>
                  <a:cubicBezTo>
                    <a:pt x="4" y="0"/>
                    <a:pt x="0" y="12"/>
                    <a:pt x="7" y="14"/>
                  </a:cubicBezTo>
                  <a:cubicBezTo>
                    <a:pt x="13" y="15"/>
                    <a:pt x="18" y="5"/>
                    <a:pt x="12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703">
              <a:extLst>
                <a:ext uri="{FF2B5EF4-FFF2-40B4-BE49-F238E27FC236}">
                  <a16:creationId xmlns:a16="http://schemas.microsoft.com/office/drawing/2014/main" id="{B4BE7D0A-2AFC-4CE0-8D05-7A60BCBBF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939"/>
              <a:ext cx="43" cy="26"/>
            </a:xfrm>
            <a:custGeom>
              <a:avLst/>
              <a:gdLst>
                <a:gd name="T0" fmla="*/ 180 w 17"/>
                <a:gd name="T1" fmla="*/ 0 h 10"/>
                <a:gd name="T2" fmla="*/ 192 w 17"/>
                <a:gd name="T3" fmla="*/ 21 h 10"/>
                <a:gd name="T4" fmla="*/ 180 w 17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11" y="0"/>
                  </a:moveTo>
                  <a:cubicBezTo>
                    <a:pt x="0" y="2"/>
                    <a:pt x="17" y="10"/>
                    <a:pt x="12" y="1"/>
                  </a:cubicBezTo>
                  <a:cubicBezTo>
                    <a:pt x="12" y="0"/>
                    <a:pt x="11" y="0"/>
                    <a:pt x="11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704">
              <a:extLst>
                <a:ext uri="{FF2B5EF4-FFF2-40B4-BE49-F238E27FC236}">
                  <a16:creationId xmlns:a16="http://schemas.microsoft.com/office/drawing/2014/main" id="{F4CBB095-400A-4D1B-B7FC-89A3148B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1917"/>
              <a:ext cx="63" cy="59"/>
            </a:xfrm>
            <a:custGeom>
              <a:avLst/>
              <a:gdLst>
                <a:gd name="T0" fmla="*/ 192 w 25"/>
                <a:gd name="T1" fmla="*/ 137 h 22"/>
                <a:gd name="T2" fmla="*/ 159 w 25"/>
                <a:gd name="T3" fmla="*/ 402 h 22"/>
                <a:gd name="T4" fmla="*/ 179 w 25"/>
                <a:gd name="T5" fmla="*/ 19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2">
                  <a:moveTo>
                    <a:pt x="12" y="7"/>
                  </a:moveTo>
                  <a:cubicBezTo>
                    <a:pt x="6" y="10"/>
                    <a:pt x="0" y="22"/>
                    <a:pt x="10" y="21"/>
                  </a:cubicBezTo>
                  <a:cubicBezTo>
                    <a:pt x="25" y="20"/>
                    <a:pt x="16" y="0"/>
                    <a:pt x="11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705">
              <a:extLst>
                <a:ext uri="{FF2B5EF4-FFF2-40B4-BE49-F238E27FC236}">
                  <a16:creationId xmlns:a16="http://schemas.microsoft.com/office/drawing/2014/main" id="{79AB5E82-0FA1-41CF-B989-CE7451D58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1893"/>
              <a:ext cx="27" cy="27"/>
            </a:xfrm>
            <a:custGeom>
              <a:avLst/>
              <a:gdLst>
                <a:gd name="T0" fmla="*/ 61 w 11"/>
                <a:gd name="T1" fmla="*/ 0 h 10"/>
                <a:gd name="T2" fmla="*/ 61 w 11"/>
                <a:gd name="T3" fmla="*/ 197 h 10"/>
                <a:gd name="T4" fmla="*/ 61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4" y="0"/>
                  </a:moveTo>
                  <a:cubicBezTo>
                    <a:pt x="2" y="3"/>
                    <a:pt x="0" y="8"/>
                    <a:pt x="4" y="10"/>
                  </a:cubicBezTo>
                  <a:cubicBezTo>
                    <a:pt x="10" y="10"/>
                    <a:pt x="11" y="1"/>
                    <a:pt x="4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706">
              <a:extLst>
                <a:ext uri="{FF2B5EF4-FFF2-40B4-BE49-F238E27FC236}">
                  <a16:creationId xmlns:a16="http://schemas.microsoft.com/office/drawing/2014/main" id="{E21B4095-B9B6-4543-AE50-586CE0D49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760"/>
              <a:ext cx="35" cy="35"/>
            </a:xfrm>
            <a:custGeom>
              <a:avLst/>
              <a:gdLst>
                <a:gd name="T0" fmla="*/ 208 w 14"/>
                <a:gd name="T1" fmla="*/ 0 h 13"/>
                <a:gd name="T2" fmla="*/ 113 w 14"/>
                <a:gd name="T3" fmla="*/ 253 h 13"/>
                <a:gd name="T4" fmla="*/ 158 w 14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3" y="0"/>
                  </a:moveTo>
                  <a:cubicBezTo>
                    <a:pt x="10" y="2"/>
                    <a:pt x="0" y="11"/>
                    <a:pt x="7" y="13"/>
                  </a:cubicBezTo>
                  <a:cubicBezTo>
                    <a:pt x="13" y="13"/>
                    <a:pt x="14" y="5"/>
                    <a:pt x="10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707">
              <a:extLst>
                <a:ext uri="{FF2B5EF4-FFF2-40B4-BE49-F238E27FC236}">
                  <a16:creationId xmlns:a16="http://schemas.microsoft.com/office/drawing/2014/main" id="{8DA3953C-DF20-4E56-9D4D-401497E6C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803"/>
              <a:ext cx="37" cy="32"/>
            </a:xfrm>
            <a:custGeom>
              <a:avLst/>
              <a:gdLst>
                <a:gd name="T0" fmla="*/ 133 w 15"/>
                <a:gd name="T1" fmla="*/ 56 h 12"/>
                <a:gd name="T2" fmla="*/ 91 w 15"/>
                <a:gd name="T3" fmla="*/ 205 h 12"/>
                <a:gd name="T4" fmla="*/ 133 w 15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9" y="3"/>
                  </a:moveTo>
                  <a:cubicBezTo>
                    <a:pt x="4" y="2"/>
                    <a:pt x="0" y="9"/>
                    <a:pt x="6" y="11"/>
                  </a:cubicBezTo>
                  <a:cubicBezTo>
                    <a:pt x="14" y="12"/>
                    <a:pt x="15" y="0"/>
                    <a:pt x="9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708">
              <a:extLst>
                <a:ext uri="{FF2B5EF4-FFF2-40B4-BE49-F238E27FC236}">
                  <a16:creationId xmlns:a16="http://schemas.microsoft.com/office/drawing/2014/main" id="{FB07B9C1-55F7-4478-965A-9A1AFA2A0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739"/>
              <a:ext cx="33" cy="34"/>
            </a:xfrm>
            <a:custGeom>
              <a:avLst/>
              <a:gdLst>
                <a:gd name="T0" fmla="*/ 193 w 13"/>
                <a:gd name="T1" fmla="*/ 178 h 13"/>
                <a:gd name="T2" fmla="*/ 84 w 13"/>
                <a:gd name="T3" fmla="*/ 55 h 13"/>
                <a:gd name="T4" fmla="*/ 147 w 13"/>
                <a:gd name="T5" fmla="*/ 17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2" y="10"/>
                  </a:moveTo>
                  <a:cubicBezTo>
                    <a:pt x="8" y="13"/>
                    <a:pt x="0" y="7"/>
                    <a:pt x="5" y="3"/>
                  </a:cubicBezTo>
                  <a:cubicBezTo>
                    <a:pt x="9" y="0"/>
                    <a:pt x="13" y="8"/>
                    <a:pt x="9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709">
              <a:extLst>
                <a:ext uri="{FF2B5EF4-FFF2-40B4-BE49-F238E27FC236}">
                  <a16:creationId xmlns:a16="http://schemas.microsoft.com/office/drawing/2014/main" id="{B573533D-E657-41A6-A809-B737F3F1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672"/>
              <a:ext cx="23" cy="19"/>
            </a:xfrm>
            <a:custGeom>
              <a:avLst/>
              <a:gdLst>
                <a:gd name="T0" fmla="*/ 97 w 9"/>
                <a:gd name="T1" fmla="*/ 22 h 7"/>
                <a:gd name="T2" fmla="*/ 66 w 9"/>
                <a:gd name="T3" fmla="*/ 103 h 7"/>
                <a:gd name="T4" fmla="*/ 118 w 9"/>
                <a:gd name="T5" fmla="*/ 0 h 7"/>
                <a:gd name="T6" fmla="*/ 97 w 9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1"/>
                  </a:moveTo>
                  <a:cubicBezTo>
                    <a:pt x="2" y="0"/>
                    <a:pt x="0" y="4"/>
                    <a:pt x="4" y="5"/>
                  </a:cubicBezTo>
                  <a:cubicBezTo>
                    <a:pt x="9" y="7"/>
                    <a:pt x="9" y="2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710">
              <a:extLst>
                <a:ext uri="{FF2B5EF4-FFF2-40B4-BE49-F238E27FC236}">
                  <a16:creationId xmlns:a16="http://schemas.microsoft.com/office/drawing/2014/main" id="{4C97C7B2-D040-4493-86EB-389091EAB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669"/>
              <a:ext cx="25" cy="35"/>
            </a:xfrm>
            <a:custGeom>
              <a:avLst/>
              <a:gdLst>
                <a:gd name="T0" fmla="*/ 113 w 10"/>
                <a:gd name="T1" fmla="*/ 0 h 13"/>
                <a:gd name="T2" fmla="*/ 158 w 10"/>
                <a:gd name="T3" fmla="*/ 159 h 13"/>
                <a:gd name="T4" fmla="*/ 113 w 10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7" y="0"/>
                  </a:moveTo>
                  <a:cubicBezTo>
                    <a:pt x="0" y="3"/>
                    <a:pt x="4" y="13"/>
                    <a:pt x="10" y="8"/>
                  </a:cubicBezTo>
                  <a:cubicBezTo>
                    <a:pt x="10" y="6"/>
                    <a:pt x="9" y="4"/>
                    <a:pt x="7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711">
              <a:extLst>
                <a:ext uri="{FF2B5EF4-FFF2-40B4-BE49-F238E27FC236}">
                  <a16:creationId xmlns:a16="http://schemas.microsoft.com/office/drawing/2014/main" id="{4FDDED52-534B-4CC8-B485-66600CE54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664"/>
              <a:ext cx="38" cy="29"/>
            </a:xfrm>
            <a:custGeom>
              <a:avLst/>
              <a:gdLst>
                <a:gd name="T0" fmla="*/ 160 w 15"/>
                <a:gd name="T1" fmla="*/ 21 h 11"/>
                <a:gd name="T2" fmla="*/ 117 w 15"/>
                <a:gd name="T3" fmla="*/ 182 h 11"/>
                <a:gd name="T4" fmla="*/ 180 w 15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0" y="1"/>
                  </a:moveTo>
                  <a:cubicBezTo>
                    <a:pt x="4" y="0"/>
                    <a:pt x="0" y="8"/>
                    <a:pt x="7" y="10"/>
                  </a:cubicBezTo>
                  <a:cubicBezTo>
                    <a:pt x="12" y="11"/>
                    <a:pt x="15" y="6"/>
                    <a:pt x="11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712">
              <a:extLst>
                <a:ext uri="{FF2B5EF4-FFF2-40B4-BE49-F238E27FC236}">
                  <a16:creationId xmlns:a16="http://schemas.microsoft.com/office/drawing/2014/main" id="{58AEE3FC-123E-4DE1-863D-539F5796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677"/>
              <a:ext cx="47" cy="32"/>
            </a:xfrm>
            <a:custGeom>
              <a:avLst/>
              <a:gdLst>
                <a:gd name="T0" fmla="*/ 183 w 19"/>
                <a:gd name="T1" fmla="*/ 192 h 12"/>
                <a:gd name="T2" fmla="*/ 92 w 19"/>
                <a:gd name="T3" fmla="*/ 56 h 12"/>
                <a:gd name="T4" fmla="*/ 153 w 19"/>
                <a:gd name="T5" fmla="*/ 2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12" y="10"/>
                  </a:moveTo>
                  <a:cubicBezTo>
                    <a:pt x="8" y="10"/>
                    <a:pt x="0" y="5"/>
                    <a:pt x="6" y="3"/>
                  </a:cubicBezTo>
                  <a:cubicBezTo>
                    <a:pt x="12" y="0"/>
                    <a:pt x="19" y="12"/>
                    <a:pt x="10" y="1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713">
              <a:extLst>
                <a:ext uri="{FF2B5EF4-FFF2-40B4-BE49-F238E27FC236}">
                  <a16:creationId xmlns:a16="http://schemas.microsoft.com/office/drawing/2014/main" id="{057EBC2A-F362-4582-9A79-4C574422D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829"/>
              <a:ext cx="45" cy="46"/>
            </a:xfrm>
            <a:custGeom>
              <a:avLst/>
              <a:gdLst>
                <a:gd name="T0" fmla="*/ 188 w 18"/>
                <a:gd name="T1" fmla="*/ 0 h 17"/>
                <a:gd name="T2" fmla="*/ 125 w 18"/>
                <a:gd name="T3" fmla="*/ 300 h 17"/>
                <a:gd name="T4" fmla="*/ 220 w 18"/>
                <a:gd name="T5" fmla="*/ 60 h 17"/>
                <a:gd name="T6" fmla="*/ 188 w 18"/>
                <a:gd name="T7" fmla="*/ 8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12" y="0"/>
                  </a:moveTo>
                  <a:cubicBezTo>
                    <a:pt x="6" y="1"/>
                    <a:pt x="0" y="12"/>
                    <a:pt x="8" y="15"/>
                  </a:cubicBezTo>
                  <a:cubicBezTo>
                    <a:pt x="15" y="17"/>
                    <a:pt x="18" y="7"/>
                    <a:pt x="14" y="3"/>
                  </a:cubicBezTo>
                  <a:cubicBezTo>
                    <a:pt x="13" y="3"/>
                    <a:pt x="13" y="3"/>
                    <a:pt x="12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714">
              <a:extLst>
                <a:ext uri="{FF2B5EF4-FFF2-40B4-BE49-F238E27FC236}">
                  <a16:creationId xmlns:a16="http://schemas.microsoft.com/office/drawing/2014/main" id="{D6FF222E-FBC3-4C95-BEEE-4D1A32B62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896"/>
              <a:ext cx="20" cy="19"/>
            </a:xfrm>
            <a:custGeom>
              <a:avLst/>
              <a:gdLst>
                <a:gd name="T0" fmla="*/ 95 w 8"/>
                <a:gd name="T1" fmla="*/ 0 h 7"/>
                <a:gd name="T2" fmla="*/ 63 w 8"/>
                <a:gd name="T3" fmla="*/ 117 h 7"/>
                <a:gd name="T4" fmla="*/ 95 w 8"/>
                <a:gd name="T5" fmla="*/ 22 h 7"/>
                <a:gd name="T6" fmla="*/ 83 w 8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3" y="0"/>
                    <a:pt x="0" y="7"/>
                    <a:pt x="4" y="6"/>
                  </a:cubicBezTo>
                  <a:cubicBezTo>
                    <a:pt x="8" y="5"/>
                    <a:pt x="8" y="2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715">
              <a:extLst>
                <a:ext uri="{FF2B5EF4-FFF2-40B4-BE49-F238E27FC236}">
                  <a16:creationId xmlns:a16="http://schemas.microsoft.com/office/drawing/2014/main" id="{E847211A-23C3-48AB-9EEA-FEE24636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893"/>
              <a:ext cx="23" cy="35"/>
            </a:xfrm>
            <a:custGeom>
              <a:avLst/>
              <a:gdLst>
                <a:gd name="T0" fmla="*/ 20 w 9"/>
                <a:gd name="T1" fmla="*/ 116 h 13"/>
                <a:gd name="T2" fmla="*/ 84 w 9"/>
                <a:gd name="T3" fmla="*/ 197 h 13"/>
                <a:gd name="T4" fmla="*/ 20 w 9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6"/>
                  </a:moveTo>
                  <a:cubicBezTo>
                    <a:pt x="0" y="9"/>
                    <a:pt x="1" y="13"/>
                    <a:pt x="5" y="10"/>
                  </a:cubicBezTo>
                  <a:cubicBezTo>
                    <a:pt x="9" y="7"/>
                    <a:pt x="4" y="0"/>
                    <a:pt x="1" y="6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716">
              <a:extLst>
                <a:ext uri="{FF2B5EF4-FFF2-40B4-BE49-F238E27FC236}">
                  <a16:creationId xmlns:a16="http://schemas.microsoft.com/office/drawing/2014/main" id="{C9D916A7-25B1-4D5F-8D0E-72375DD42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949"/>
              <a:ext cx="25" cy="27"/>
            </a:xfrm>
            <a:custGeom>
              <a:avLst/>
              <a:gdLst>
                <a:gd name="T0" fmla="*/ 50 w 10"/>
                <a:gd name="T1" fmla="*/ 59 h 10"/>
                <a:gd name="T2" fmla="*/ 50 w 10"/>
                <a:gd name="T3" fmla="*/ 38 h 10"/>
                <a:gd name="T4" fmla="*/ 83 w 10"/>
                <a:gd name="T5" fmla="*/ 176 h 10"/>
                <a:gd name="T6" fmla="*/ 83 w 10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0" y="10"/>
                    <a:pt x="5" y="9"/>
                  </a:cubicBezTo>
                  <a:cubicBezTo>
                    <a:pt x="9" y="8"/>
                    <a:pt x="10" y="0"/>
                    <a:pt x="5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Freeform 717">
              <a:extLst>
                <a:ext uri="{FF2B5EF4-FFF2-40B4-BE49-F238E27FC236}">
                  <a16:creationId xmlns:a16="http://schemas.microsoft.com/office/drawing/2014/main" id="{DA6A4FB4-3022-4592-9D75-FCEE6D2C2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845"/>
              <a:ext cx="55" cy="48"/>
            </a:xfrm>
            <a:custGeom>
              <a:avLst/>
              <a:gdLst>
                <a:gd name="T0" fmla="*/ 95 w 22"/>
                <a:gd name="T1" fmla="*/ 0 h 18"/>
                <a:gd name="T2" fmla="*/ 95 w 22"/>
                <a:gd name="T3" fmla="*/ 248 h 18"/>
                <a:gd name="T4" fmla="*/ 145 w 22"/>
                <a:gd name="T5" fmla="*/ 2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6" y="0"/>
                  </a:moveTo>
                  <a:cubicBezTo>
                    <a:pt x="0" y="0"/>
                    <a:pt x="1" y="11"/>
                    <a:pt x="6" y="13"/>
                  </a:cubicBezTo>
                  <a:cubicBezTo>
                    <a:pt x="16" y="18"/>
                    <a:pt x="22" y="0"/>
                    <a:pt x="9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718">
              <a:extLst>
                <a:ext uri="{FF2B5EF4-FFF2-40B4-BE49-F238E27FC236}">
                  <a16:creationId xmlns:a16="http://schemas.microsoft.com/office/drawing/2014/main" id="{A2D54D32-7F21-4B39-8A5F-6C6946AA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851"/>
              <a:ext cx="27" cy="40"/>
            </a:xfrm>
            <a:custGeom>
              <a:avLst/>
              <a:gdLst>
                <a:gd name="T0" fmla="*/ 29 w 11"/>
                <a:gd name="T1" fmla="*/ 149 h 15"/>
                <a:gd name="T2" fmla="*/ 12 w 11"/>
                <a:gd name="T3" fmla="*/ 248 h 15"/>
                <a:gd name="T4" fmla="*/ 29 w 11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8"/>
                  </a:moveTo>
                  <a:cubicBezTo>
                    <a:pt x="1" y="10"/>
                    <a:pt x="0" y="11"/>
                    <a:pt x="1" y="13"/>
                  </a:cubicBezTo>
                  <a:cubicBezTo>
                    <a:pt x="11" y="15"/>
                    <a:pt x="5" y="0"/>
                    <a:pt x="2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719">
              <a:extLst>
                <a:ext uri="{FF2B5EF4-FFF2-40B4-BE49-F238E27FC236}">
                  <a16:creationId xmlns:a16="http://schemas.microsoft.com/office/drawing/2014/main" id="{DF2EB930-B990-4B75-8647-AB2DAE314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723"/>
              <a:ext cx="25" cy="34"/>
            </a:xfrm>
            <a:custGeom>
              <a:avLst/>
              <a:gdLst>
                <a:gd name="T0" fmla="*/ 63 w 10"/>
                <a:gd name="T1" fmla="*/ 89 h 13"/>
                <a:gd name="T2" fmla="*/ 0 w 10"/>
                <a:gd name="T3" fmla="*/ 199 h 13"/>
                <a:gd name="T4" fmla="*/ 158 w 10"/>
                <a:gd name="T5" fmla="*/ 123 h 13"/>
                <a:gd name="T6" fmla="*/ 50 w 10"/>
                <a:gd name="T7" fmla="*/ 8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4" y="5"/>
                  </a:moveTo>
                  <a:cubicBezTo>
                    <a:pt x="1" y="4"/>
                    <a:pt x="0" y="8"/>
                    <a:pt x="0" y="11"/>
                  </a:cubicBezTo>
                  <a:cubicBezTo>
                    <a:pt x="3" y="13"/>
                    <a:pt x="10" y="11"/>
                    <a:pt x="10" y="7"/>
                  </a:cubicBezTo>
                  <a:cubicBezTo>
                    <a:pt x="10" y="3"/>
                    <a:pt x="5" y="0"/>
                    <a:pt x="3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720">
              <a:extLst>
                <a:ext uri="{FF2B5EF4-FFF2-40B4-BE49-F238E27FC236}">
                  <a16:creationId xmlns:a16="http://schemas.microsoft.com/office/drawing/2014/main" id="{E1871F25-03CF-49EA-8C67-45AC8FC16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781"/>
              <a:ext cx="45" cy="35"/>
            </a:xfrm>
            <a:custGeom>
              <a:avLst/>
              <a:gdLst>
                <a:gd name="T0" fmla="*/ 95 w 18"/>
                <a:gd name="T1" fmla="*/ 59 h 13"/>
                <a:gd name="T2" fmla="*/ 208 w 18"/>
                <a:gd name="T3" fmla="*/ 159 h 13"/>
                <a:gd name="T4" fmla="*/ 95 w 18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6" y="3"/>
                  </a:moveTo>
                  <a:cubicBezTo>
                    <a:pt x="0" y="8"/>
                    <a:pt x="10" y="13"/>
                    <a:pt x="13" y="8"/>
                  </a:cubicBezTo>
                  <a:cubicBezTo>
                    <a:pt x="18" y="2"/>
                    <a:pt x="9" y="0"/>
                    <a:pt x="6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721">
              <a:extLst>
                <a:ext uri="{FF2B5EF4-FFF2-40B4-BE49-F238E27FC236}">
                  <a16:creationId xmlns:a16="http://schemas.microsoft.com/office/drawing/2014/main" id="{BAD6AB7B-F7E2-4692-8CE1-57318753E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1811"/>
              <a:ext cx="53" cy="50"/>
            </a:xfrm>
            <a:custGeom>
              <a:avLst/>
              <a:gdLst>
                <a:gd name="T0" fmla="*/ 159 w 21"/>
                <a:gd name="T1" fmla="*/ 111 h 19"/>
                <a:gd name="T2" fmla="*/ 146 w 21"/>
                <a:gd name="T3" fmla="*/ 347 h 19"/>
                <a:gd name="T4" fmla="*/ 126 w 21"/>
                <a:gd name="T5" fmla="*/ 17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10" y="6"/>
                  </a:moveTo>
                  <a:cubicBezTo>
                    <a:pt x="2" y="7"/>
                    <a:pt x="0" y="19"/>
                    <a:pt x="9" y="19"/>
                  </a:cubicBezTo>
                  <a:cubicBezTo>
                    <a:pt x="21" y="19"/>
                    <a:pt x="18" y="0"/>
                    <a:pt x="8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722">
              <a:extLst>
                <a:ext uri="{FF2B5EF4-FFF2-40B4-BE49-F238E27FC236}">
                  <a16:creationId xmlns:a16="http://schemas.microsoft.com/office/drawing/2014/main" id="{F90C5D0E-63CF-48A9-9E40-A0A15E819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043"/>
              <a:ext cx="40" cy="64"/>
            </a:xfrm>
            <a:custGeom>
              <a:avLst/>
              <a:gdLst>
                <a:gd name="T0" fmla="*/ 113 w 16"/>
                <a:gd name="T1" fmla="*/ 136 h 24"/>
                <a:gd name="T2" fmla="*/ 188 w 16"/>
                <a:gd name="T3" fmla="*/ 285 h 24"/>
                <a:gd name="T4" fmla="*/ 63 w 16"/>
                <a:gd name="T5" fmla="*/ 17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4">
                  <a:moveTo>
                    <a:pt x="7" y="7"/>
                  </a:moveTo>
                  <a:cubicBezTo>
                    <a:pt x="0" y="14"/>
                    <a:pt x="8" y="24"/>
                    <a:pt x="12" y="15"/>
                  </a:cubicBezTo>
                  <a:cubicBezTo>
                    <a:pt x="16" y="7"/>
                    <a:pt x="4" y="0"/>
                    <a:pt x="4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723">
              <a:extLst>
                <a:ext uri="{FF2B5EF4-FFF2-40B4-BE49-F238E27FC236}">
                  <a16:creationId xmlns:a16="http://schemas.microsoft.com/office/drawing/2014/main" id="{3E3FA1F0-810D-4A95-A801-CC2F0B6D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2144"/>
              <a:ext cx="47" cy="45"/>
            </a:xfrm>
            <a:custGeom>
              <a:avLst/>
              <a:gdLst>
                <a:gd name="T0" fmla="*/ 104 w 19"/>
                <a:gd name="T1" fmla="*/ 0 h 17"/>
                <a:gd name="T2" fmla="*/ 153 w 19"/>
                <a:gd name="T3" fmla="*/ 294 h 17"/>
                <a:gd name="T4" fmla="*/ 153 w 19"/>
                <a:gd name="T5" fmla="*/ 0 h 17"/>
                <a:gd name="T6" fmla="*/ 134 w 19"/>
                <a:gd name="T7" fmla="*/ 3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7" y="0"/>
                  </a:moveTo>
                  <a:cubicBezTo>
                    <a:pt x="0" y="1"/>
                    <a:pt x="4" y="16"/>
                    <a:pt x="10" y="16"/>
                  </a:cubicBezTo>
                  <a:cubicBezTo>
                    <a:pt x="19" y="17"/>
                    <a:pt x="15" y="3"/>
                    <a:pt x="10" y="0"/>
                  </a:cubicBezTo>
                  <a:cubicBezTo>
                    <a:pt x="10" y="1"/>
                    <a:pt x="10" y="1"/>
                    <a:pt x="9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724">
              <a:extLst>
                <a:ext uri="{FF2B5EF4-FFF2-40B4-BE49-F238E27FC236}">
                  <a16:creationId xmlns:a16="http://schemas.microsoft.com/office/drawing/2014/main" id="{257BF8AE-99CD-412F-AD8D-9783433F3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195"/>
              <a:ext cx="18" cy="21"/>
            </a:xfrm>
            <a:custGeom>
              <a:avLst/>
              <a:gdLst>
                <a:gd name="T0" fmla="*/ 33 w 7"/>
                <a:gd name="T1" fmla="*/ 21 h 8"/>
                <a:gd name="T2" fmla="*/ 67 w 7"/>
                <a:gd name="T3" fmla="*/ 144 h 8"/>
                <a:gd name="T4" fmla="*/ 33 w 7"/>
                <a:gd name="T5" fmla="*/ 0 h 8"/>
                <a:gd name="T6" fmla="*/ 21 w 7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4"/>
                    <a:pt x="1" y="7"/>
                    <a:pt x="4" y="8"/>
                  </a:cubicBezTo>
                  <a:cubicBezTo>
                    <a:pt x="7" y="6"/>
                    <a:pt x="7" y="0"/>
                    <a:pt x="2" y="0"/>
                  </a:cubicBezTo>
                  <a:cubicBezTo>
                    <a:pt x="1" y="1"/>
                    <a:pt x="1" y="3"/>
                    <a:pt x="1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725">
              <a:extLst>
                <a:ext uri="{FF2B5EF4-FFF2-40B4-BE49-F238E27FC236}">
                  <a16:creationId xmlns:a16="http://schemas.microsoft.com/office/drawing/2014/main" id="{31A0E242-FD3D-4C89-84C2-D2A85F5E9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104"/>
              <a:ext cx="32" cy="37"/>
            </a:xfrm>
            <a:custGeom>
              <a:avLst/>
              <a:gdLst>
                <a:gd name="T0" fmla="*/ 30 w 13"/>
                <a:gd name="T1" fmla="*/ 77 h 14"/>
                <a:gd name="T2" fmla="*/ 91 w 13"/>
                <a:gd name="T3" fmla="*/ 238 h 14"/>
                <a:gd name="T4" fmla="*/ 91 w 13"/>
                <a:gd name="T5" fmla="*/ 0 h 14"/>
                <a:gd name="T6" fmla="*/ 30 w 13"/>
                <a:gd name="T7" fmla="*/ 16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2" y="4"/>
                  </a:moveTo>
                  <a:cubicBezTo>
                    <a:pt x="0" y="8"/>
                    <a:pt x="1" y="14"/>
                    <a:pt x="6" y="13"/>
                  </a:cubicBezTo>
                  <a:cubicBezTo>
                    <a:pt x="13" y="13"/>
                    <a:pt x="12" y="1"/>
                    <a:pt x="6" y="0"/>
                  </a:cubicBezTo>
                  <a:cubicBezTo>
                    <a:pt x="3" y="1"/>
                    <a:pt x="2" y="5"/>
                    <a:pt x="2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726">
              <a:extLst>
                <a:ext uri="{FF2B5EF4-FFF2-40B4-BE49-F238E27FC236}">
                  <a16:creationId xmlns:a16="http://schemas.microsoft.com/office/drawing/2014/main" id="{B3BBFE97-7910-4DE8-977F-52180EFE3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2112"/>
              <a:ext cx="35" cy="40"/>
            </a:xfrm>
            <a:custGeom>
              <a:avLst/>
              <a:gdLst>
                <a:gd name="T0" fmla="*/ 125 w 14"/>
                <a:gd name="T1" fmla="*/ 35 h 15"/>
                <a:gd name="T2" fmla="*/ 125 w 14"/>
                <a:gd name="T3" fmla="*/ 248 h 15"/>
                <a:gd name="T4" fmla="*/ 113 w 14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8" y="2"/>
                  </a:moveTo>
                  <a:cubicBezTo>
                    <a:pt x="0" y="1"/>
                    <a:pt x="0" y="15"/>
                    <a:pt x="8" y="13"/>
                  </a:cubicBezTo>
                  <a:cubicBezTo>
                    <a:pt x="14" y="12"/>
                    <a:pt x="13" y="0"/>
                    <a:pt x="7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727">
              <a:extLst>
                <a:ext uri="{FF2B5EF4-FFF2-40B4-BE49-F238E27FC236}">
                  <a16:creationId xmlns:a16="http://schemas.microsoft.com/office/drawing/2014/main" id="{87BC6AF9-4324-4C75-A9DD-1096DA6BA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2056"/>
              <a:ext cx="30" cy="27"/>
            </a:xfrm>
            <a:custGeom>
              <a:avLst/>
              <a:gdLst>
                <a:gd name="T0" fmla="*/ 113 w 12"/>
                <a:gd name="T1" fmla="*/ 0 h 10"/>
                <a:gd name="T2" fmla="*/ 95 w 12"/>
                <a:gd name="T3" fmla="*/ 176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7" y="0"/>
                  </a:moveTo>
                  <a:cubicBezTo>
                    <a:pt x="2" y="1"/>
                    <a:pt x="0" y="10"/>
                    <a:pt x="6" y="9"/>
                  </a:cubicBezTo>
                  <a:cubicBezTo>
                    <a:pt x="12" y="9"/>
                    <a:pt x="10" y="0"/>
                    <a:pt x="5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728">
              <a:extLst>
                <a:ext uri="{FF2B5EF4-FFF2-40B4-BE49-F238E27FC236}">
                  <a16:creationId xmlns:a16="http://schemas.microsoft.com/office/drawing/2014/main" id="{A9D7C891-63F0-40BB-BE66-C21D99649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019"/>
              <a:ext cx="37" cy="26"/>
            </a:xfrm>
            <a:custGeom>
              <a:avLst/>
              <a:gdLst>
                <a:gd name="T0" fmla="*/ 104 w 15"/>
                <a:gd name="T1" fmla="*/ 21 h 10"/>
                <a:gd name="T2" fmla="*/ 133 w 15"/>
                <a:gd name="T3" fmla="*/ 143 h 10"/>
                <a:gd name="T4" fmla="*/ 104 w 15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7" y="1"/>
                  </a:moveTo>
                  <a:cubicBezTo>
                    <a:pt x="0" y="0"/>
                    <a:pt x="2" y="10"/>
                    <a:pt x="9" y="8"/>
                  </a:cubicBezTo>
                  <a:cubicBezTo>
                    <a:pt x="15" y="6"/>
                    <a:pt x="12" y="0"/>
                    <a:pt x="7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Freeform 729">
              <a:extLst>
                <a:ext uri="{FF2B5EF4-FFF2-40B4-BE49-F238E27FC236}">
                  <a16:creationId xmlns:a16="http://schemas.microsoft.com/office/drawing/2014/main" id="{B11C3C8D-5A98-415C-A3BB-E3DD15F11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2035"/>
              <a:ext cx="43" cy="42"/>
            </a:xfrm>
            <a:custGeom>
              <a:avLst/>
              <a:gdLst>
                <a:gd name="T0" fmla="*/ 129 w 17"/>
                <a:gd name="T1" fmla="*/ 34 h 16"/>
                <a:gd name="T2" fmla="*/ 83 w 17"/>
                <a:gd name="T3" fmla="*/ 234 h 16"/>
                <a:gd name="T4" fmla="*/ 129 w 17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8" y="2"/>
                  </a:moveTo>
                  <a:cubicBezTo>
                    <a:pt x="2" y="0"/>
                    <a:pt x="0" y="11"/>
                    <a:pt x="5" y="13"/>
                  </a:cubicBezTo>
                  <a:cubicBezTo>
                    <a:pt x="11" y="16"/>
                    <a:pt x="17" y="3"/>
                    <a:pt x="8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7" name="Freeform 730">
              <a:extLst>
                <a:ext uri="{FF2B5EF4-FFF2-40B4-BE49-F238E27FC236}">
                  <a16:creationId xmlns:a16="http://schemas.microsoft.com/office/drawing/2014/main" id="{9D2023F0-F3E4-44BC-B4E6-C659331AB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85"/>
              <a:ext cx="20" cy="24"/>
            </a:xfrm>
            <a:custGeom>
              <a:avLst/>
              <a:gdLst>
                <a:gd name="T0" fmla="*/ 63 w 8"/>
                <a:gd name="T1" fmla="*/ 21 h 9"/>
                <a:gd name="T2" fmla="*/ 0 w 8"/>
                <a:gd name="T3" fmla="*/ 115 h 9"/>
                <a:gd name="T4" fmla="*/ 63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1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6" y="9"/>
                    <a:pt x="8" y="0"/>
                    <a:pt x="4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8" name="Freeform 731">
              <a:extLst>
                <a:ext uri="{FF2B5EF4-FFF2-40B4-BE49-F238E27FC236}">
                  <a16:creationId xmlns:a16="http://schemas.microsoft.com/office/drawing/2014/main" id="{DF93594B-12D2-4DEC-A4A0-58F8DC005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2101"/>
              <a:ext cx="30" cy="38"/>
            </a:xfrm>
            <a:custGeom>
              <a:avLst/>
              <a:gdLst>
                <a:gd name="T0" fmla="*/ 83 w 12"/>
                <a:gd name="T1" fmla="*/ 0 h 14"/>
                <a:gd name="T2" fmla="*/ 113 w 12"/>
                <a:gd name="T3" fmla="*/ 244 h 14"/>
                <a:gd name="T4" fmla="*/ 125 w 12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5" y="0"/>
                  </a:moveTo>
                  <a:cubicBezTo>
                    <a:pt x="0" y="3"/>
                    <a:pt x="0" y="14"/>
                    <a:pt x="7" y="12"/>
                  </a:cubicBezTo>
                  <a:cubicBezTo>
                    <a:pt x="12" y="10"/>
                    <a:pt x="12" y="2"/>
                    <a:pt x="8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9" name="Freeform 732">
              <a:extLst>
                <a:ext uri="{FF2B5EF4-FFF2-40B4-BE49-F238E27FC236}">
                  <a16:creationId xmlns:a16="http://schemas.microsoft.com/office/drawing/2014/main" id="{C11D79AF-3F75-455A-BC29-3C9872149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1635"/>
              <a:ext cx="585" cy="624"/>
            </a:xfrm>
            <a:custGeom>
              <a:avLst/>
              <a:gdLst>
                <a:gd name="T0" fmla="*/ 675 w 234"/>
                <a:gd name="T1" fmla="*/ 4131 h 234"/>
                <a:gd name="T2" fmla="*/ 425 w 234"/>
                <a:gd name="T3" fmla="*/ 2048 h 234"/>
                <a:gd name="T4" fmla="*/ 1438 w 234"/>
                <a:gd name="T5" fmla="*/ 717 h 234"/>
                <a:gd name="T6" fmla="*/ 2625 w 234"/>
                <a:gd name="T7" fmla="*/ 264 h 234"/>
                <a:gd name="T8" fmla="*/ 3658 w 234"/>
                <a:gd name="T9" fmla="*/ 605 h 234"/>
                <a:gd name="T10" fmla="*/ 2333 w 234"/>
                <a:gd name="T11" fmla="*/ 35 h 234"/>
                <a:gd name="T12" fmla="*/ 1050 w 234"/>
                <a:gd name="T13" fmla="*/ 307 h 234"/>
                <a:gd name="T14" fmla="*/ 113 w 234"/>
                <a:gd name="T15" fmla="*/ 1821 h 234"/>
                <a:gd name="T16" fmla="*/ 375 w 234"/>
                <a:gd name="T17" fmla="*/ 3904 h 234"/>
                <a:gd name="T18" fmla="*/ 925 w 234"/>
                <a:gd name="T19" fmla="*/ 4437 h 234"/>
                <a:gd name="T20" fmla="*/ 675 w 234"/>
                <a:gd name="T21" fmla="*/ 4131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4" h="234">
                  <a:moveTo>
                    <a:pt x="43" y="218"/>
                  </a:moveTo>
                  <a:cubicBezTo>
                    <a:pt x="20" y="182"/>
                    <a:pt x="19" y="135"/>
                    <a:pt x="27" y="108"/>
                  </a:cubicBezTo>
                  <a:cubicBezTo>
                    <a:pt x="37" y="73"/>
                    <a:pt x="65" y="54"/>
                    <a:pt x="92" y="38"/>
                  </a:cubicBezTo>
                  <a:cubicBezTo>
                    <a:pt x="118" y="24"/>
                    <a:pt x="133" y="12"/>
                    <a:pt x="168" y="14"/>
                  </a:cubicBezTo>
                  <a:cubicBezTo>
                    <a:pt x="190" y="15"/>
                    <a:pt x="214" y="21"/>
                    <a:pt x="234" y="32"/>
                  </a:cubicBezTo>
                  <a:cubicBezTo>
                    <a:pt x="210" y="14"/>
                    <a:pt x="179" y="4"/>
                    <a:pt x="149" y="2"/>
                  </a:cubicBezTo>
                  <a:cubicBezTo>
                    <a:pt x="114" y="0"/>
                    <a:pt x="93" y="1"/>
                    <a:pt x="67" y="16"/>
                  </a:cubicBezTo>
                  <a:cubicBezTo>
                    <a:pt x="40" y="32"/>
                    <a:pt x="17" y="61"/>
                    <a:pt x="7" y="96"/>
                  </a:cubicBezTo>
                  <a:cubicBezTo>
                    <a:pt x="0" y="123"/>
                    <a:pt x="1" y="170"/>
                    <a:pt x="24" y="206"/>
                  </a:cubicBezTo>
                  <a:cubicBezTo>
                    <a:pt x="31" y="217"/>
                    <a:pt x="43" y="227"/>
                    <a:pt x="59" y="234"/>
                  </a:cubicBezTo>
                  <a:cubicBezTo>
                    <a:pt x="52" y="229"/>
                    <a:pt x="47" y="224"/>
                    <a:pt x="43" y="218"/>
                  </a:cubicBezTo>
                  <a:close/>
                </a:path>
              </a:pathLst>
            </a:custGeom>
            <a:solidFill>
              <a:srgbClr val="D1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0" name="Freeform 733">
              <a:extLst>
                <a:ext uri="{FF2B5EF4-FFF2-40B4-BE49-F238E27FC236}">
                  <a16:creationId xmlns:a16="http://schemas.microsoft.com/office/drawing/2014/main" id="{AC912743-98B5-41FB-8BAD-15FADF6A2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1635"/>
              <a:ext cx="372" cy="549"/>
            </a:xfrm>
            <a:custGeom>
              <a:avLst/>
              <a:gdLst>
                <a:gd name="T0" fmla="*/ 374 w 149"/>
                <a:gd name="T1" fmla="*/ 3899 h 206"/>
                <a:gd name="T2" fmla="*/ 105 w 149"/>
                <a:gd name="T3" fmla="*/ 1818 h 206"/>
                <a:gd name="T4" fmla="*/ 1041 w 149"/>
                <a:gd name="T5" fmla="*/ 306 h 206"/>
                <a:gd name="T6" fmla="*/ 2319 w 149"/>
                <a:gd name="T7" fmla="*/ 35 h 206"/>
                <a:gd name="T8" fmla="*/ 1041 w 149"/>
                <a:gd name="T9" fmla="*/ 512 h 206"/>
                <a:gd name="T10" fmla="*/ 217 w 149"/>
                <a:gd name="T11" fmla="*/ 2025 h 206"/>
                <a:gd name="T12" fmla="*/ 374 w 149"/>
                <a:gd name="T13" fmla="*/ 3899 h 2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206">
                  <a:moveTo>
                    <a:pt x="24" y="206"/>
                  </a:moveTo>
                  <a:cubicBezTo>
                    <a:pt x="1" y="170"/>
                    <a:pt x="0" y="123"/>
                    <a:pt x="7" y="96"/>
                  </a:cubicBezTo>
                  <a:cubicBezTo>
                    <a:pt x="17" y="61"/>
                    <a:pt x="40" y="32"/>
                    <a:pt x="67" y="16"/>
                  </a:cubicBezTo>
                  <a:cubicBezTo>
                    <a:pt x="93" y="1"/>
                    <a:pt x="114" y="0"/>
                    <a:pt x="149" y="2"/>
                  </a:cubicBezTo>
                  <a:cubicBezTo>
                    <a:pt x="124" y="6"/>
                    <a:pt x="91" y="6"/>
                    <a:pt x="67" y="27"/>
                  </a:cubicBezTo>
                  <a:cubicBezTo>
                    <a:pt x="42" y="48"/>
                    <a:pt x="18" y="66"/>
                    <a:pt x="14" y="107"/>
                  </a:cubicBezTo>
                  <a:cubicBezTo>
                    <a:pt x="9" y="148"/>
                    <a:pt x="8" y="166"/>
                    <a:pt x="24" y="206"/>
                  </a:cubicBezTo>
                  <a:close/>
                </a:path>
              </a:pathLst>
            </a:custGeom>
            <a:solidFill>
              <a:srgbClr val="EA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Freeform 734">
              <a:extLst>
                <a:ext uri="{FF2B5EF4-FFF2-40B4-BE49-F238E27FC236}">
                  <a16:creationId xmlns:a16="http://schemas.microsoft.com/office/drawing/2014/main" id="{71F97CE2-A6A8-43BD-B158-828714840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725"/>
              <a:ext cx="530" cy="603"/>
            </a:xfrm>
            <a:custGeom>
              <a:avLst/>
              <a:gdLst>
                <a:gd name="T0" fmla="*/ 3125 w 212"/>
                <a:gd name="T1" fmla="*/ 606 h 226"/>
                <a:gd name="T2" fmla="*/ 2708 w 212"/>
                <a:gd name="T3" fmla="*/ 0 h 226"/>
                <a:gd name="T4" fmla="*/ 2845 w 212"/>
                <a:gd name="T5" fmla="*/ 264 h 226"/>
                <a:gd name="T6" fmla="*/ 2800 w 212"/>
                <a:gd name="T7" fmla="*/ 1878 h 226"/>
                <a:gd name="T8" fmla="*/ 1613 w 212"/>
                <a:gd name="T9" fmla="*/ 3474 h 226"/>
                <a:gd name="T10" fmla="*/ 333 w 212"/>
                <a:gd name="T11" fmla="*/ 3930 h 226"/>
                <a:gd name="T12" fmla="*/ 563 w 212"/>
                <a:gd name="T13" fmla="*/ 4122 h 226"/>
                <a:gd name="T14" fmla="*/ 2020 w 212"/>
                <a:gd name="T15" fmla="*/ 4066 h 226"/>
                <a:gd name="T16" fmla="*/ 3083 w 212"/>
                <a:gd name="T17" fmla="*/ 2220 h 226"/>
                <a:gd name="T18" fmla="*/ 3125 w 212"/>
                <a:gd name="T19" fmla="*/ 606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2" h="226">
                  <a:moveTo>
                    <a:pt x="200" y="32"/>
                  </a:moveTo>
                  <a:cubicBezTo>
                    <a:pt x="193" y="19"/>
                    <a:pt x="184" y="9"/>
                    <a:pt x="173" y="0"/>
                  </a:cubicBezTo>
                  <a:cubicBezTo>
                    <a:pt x="176" y="5"/>
                    <a:pt x="179" y="9"/>
                    <a:pt x="182" y="14"/>
                  </a:cubicBezTo>
                  <a:cubicBezTo>
                    <a:pt x="194" y="37"/>
                    <a:pt x="190" y="65"/>
                    <a:pt x="179" y="99"/>
                  </a:cubicBezTo>
                  <a:cubicBezTo>
                    <a:pt x="163" y="145"/>
                    <a:pt x="149" y="165"/>
                    <a:pt x="103" y="183"/>
                  </a:cubicBezTo>
                  <a:cubicBezTo>
                    <a:pt x="75" y="193"/>
                    <a:pt x="54" y="217"/>
                    <a:pt x="21" y="207"/>
                  </a:cubicBezTo>
                  <a:cubicBezTo>
                    <a:pt x="0" y="201"/>
                    <a:pt x="5" y="208"/>
                    <a:pt x="36" y="217"/>
                  </a:cubicBezTo>
                  <a:cubicBezTo>
                    <a:pt x="69" y="226"/>
                    <a:pt x="101" y="224"/>
                    <a:pt x="129" y="214"/>
                  </a:cubicBezTo>
                  <a:cubicBezTo>
                    <a:pt x="175" y="197"/>
                    <a:pt x="181" y="162"/>
                    <a:pt x="197" y="117"/>
                  </a:cubicBezTo>
                  <a:cubicBezTo>
                    <a:pt x="208" y="83"/>
                    <a:pt x="212" y="54"/>
                    <a:pt x="200" y="32"/>
                  </a:cubicBezTo>
                  <a:close/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Freeform 735">
              <a:extLst>
                <a:ext uri="{FF2B5EF4-FFF2-40B4-BE49-F238E27FC236}">
                  <a16:creationId xmlns:a16="http://schemas.microsoft.com/office/drawing/2014/main" id="{FB05CBB9-463D-4FA1-815C-04C398F1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037"/>
              <a:ext cx="402" cy="291"/>
            </a:xfrm>
            <a:custGeom>
              <a:avLst/>
              <a:gdLst>
                <a:gd name="T0" fmla="*/ 0 w 161"/>
                <a:gd name="T1" fmla="*/ 1904 h 109"/>
                <a:gd name="T2" fmla="*/ 1446 w 161"/>
                <a:gd name="T3" fmla="*/ 1845 h 109"/>
                <a:gd name="T4" fmla="*/ 2507 w 161"/>
                <a:gd name="T5" fmla="*/ 0 h 109"/>
                <a:gd name="T6" fmla="*/ 1353 w 161"/>
                <a:gd name="T7" fmla="*/ 1711 h 109"/>
                <a:gd name="T8" fmla="*/ 0 w 161"/>
                <a:gd name="T9" fmla="*/ 1904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09">
                  <a:moveTo>
                    <a:pt x="0" y="100"/>
                  </a:moveTo>
                  <a:cubicBezTo>
                    <a:pt x="33" y="109"/>
                    <a:pt x="65" y="107"/>
                    <a:pt x="93" y="97"/>
                  </a:cubicBezTo>
                  <a:cubicBezTo>
                    <a:pt x="139" y="80"/>
                    <a:pt x="145" y="45"/>
                    <a:pt x="161" y="0"/>
                  </a:cubicBezTo>
                  <a:cubicBezTo>
                    <a:pt x="153" y="21"/>
                    <a:pt x="126" y="76"/>
                    <a:pt x="87" y="90"/>
                  </a:cubicBezTo>
                  <a:cubicBezTo>
                    <a:pt x="47" y="105"/>
                    <a:pt x="7" y="102"/>
                    <a:pt x="0" y="100"/>
                  </a:cubicBezTo>
                  <a:close/>
                </a:path>
              </a:pathLst>
            </a:custGeom>
            <a:solidFill>
              <a:srgbClr val="7F0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Freeform 736">
              <a:extLst>
                <a:ext uri="{FF2B5EF4-FFF2-40B4-BE49-F238E27FC236}">
                  <a16:creationId xmlns:a16="http://schemas.microsoft.com/office/drawing/2014/main" id="{0253C419-7A47-4684-9135-18A5E091C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515"/>
              <a:ext cx="723" cy="776"/>
            </a:xfrm>
            <a:custGeom>
              <a:avLst/>
              <a:gdLst>
                <a:gd name="T0" fmla="*/ 4526 w 289"/>
                <a:gd name="T1" fmla="*/ 832 h 291"/>
                <a:gd name="T2" fmla="*/ 3680 w 289"/>
                <a:gd name="T3" fmla="*/ 307 h 291"/>
                <a:gd name="T4" fmla="*/ 2442 w 289"/>
                <a:gd name="T5" fmla="*/ 56 h 291"/>
                <a:gd name="T6" fmla="*/ 1489 w 289"/>
                <a:gd name="T7" fmla="*/ 512 h 291"/>
                <a:gd name="T8" fmla="*/ 408 w 289"/>
                <a:gd name="T9" fmla="*/ 1843 h 291"/>
                <a:gd name="T10" fmla="*/ 158 w 289"/>
                <a:gd name="T11" fmla="*/ 3640 h 291"/>
                <a:gd name="T12" fmla="*/ 1313 w 289"/>
                <a:gd name="T13" fmla="*/ 5517 h 291"/>
                <a:gd name="T14" fmla="*/ 500 w 289"/>
                <a:gd name="T15" fmla="*/ 4267 h 291"/>
                <a:gd name="T16" fmla="*/ 720 w 289"/>
                <a:gd name="T17" fmla="*/ 1933 h 291"/>
                <a:gd name="T18" fmla="*/ 1866 w 289"/>
                <a:gd name="T19" fmla="*/ 661 h 291"/>
                <a:gd name="T20" fmla="*/ 2867 w 289"/>
                <a:gd name="T21" fmla="*/ 264 h 291"/>
                <a:gd name="T22" fmla="*/ 4068 w 289"/>
                <a:gd name="T23" fmla="*/ 547 h 291"/>
                <a:gd name="T24" fmla="*/ 4526 w 289"/>
                <a:gd name="T25" fmla="*/ 832 h 291"/>
                <a:gd name="T26" fmla="*/ 4526 w 289"/>
                <a:gd name="T27" fmla="*/ 832 h 2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9" h="291">
                  <a:moveTo>
                    <a:pt x="289" y="44"/>
                  </a:moveTo>
                  <a:cubicBezTo>
                    <a:pt x="277" y="36"/>
                    <a:pt x="258" y="21"/>
                    <a:pt x="235" y="16"/>
                  </a:cubicBezTo>
                  <a:cubicBezTo>
                    <a:pt x="206" y="10"/>
                    <a:pt x="172" y="0"/>
                    <a:pt x="156" y="3"/>
                  </a:cubicBezTo>
                  <a:cubicBezTo>
                    <a:pt x="137" y="3"/>
                    <a:pt x="115" y="18"/>
                    <a:pt x="95" y="27"/>
                  </a:cubicBezTo>
                  <a:cubicBezTo>
                    <a:pt x="74" y="35"/>
                    <a:pt x="47" y="62"/>
                    <a:pt x="26" y="97"/>
                  </a:cubicBezTo>
                  <a:cubicBezTo>
                    <a:pt x="11" y="120"/>
                    <a:pt x="0" y="158"/>
                    <a:pt x="10" y="192"/>
                  </a:cubicBezTo>
                  <a:cubicBezTo>
                    <a:pt x="31" y="267"/>
                    <a:pt x="57" y="275"/>
                    <a:pt x="84" y="291"/>
                  </a:cubicBezTo>
                  <a:cubicBezTo>
                    <a:pt x="68" y="278"/>
                    <a:pt x="45" y="272"/>
                    <a:pt x="32" y="225"/>
                  </a:cubicBezTo>
                  <a:cubicBezTo>
                    <a:pt x="22" y="191"/>
                    <a:pt x="32" y="125"/>
                    <a:pt x="46" y="102"/>
                  </a:cubicBezTo>
                  <a:cubicBezTo>
                    <a:pt x="68" y="67"/>
                    <a:pt x="98" y="44"/>
                    <a:pt x="119" y="35"/>
                  </a:cubicBezTo>
                  <a:cubicBezTo>
                    <a:pt x="139" y="27"/>
                    <a:pt x="164" y="14"/>
                    <a:pt x="183" y="14"/>
                  </a:cubicBezTo>
                  <a:cubicBezTo>
                    <a:pt x="199" y="11"/>
                    <a:pt x="231" y="23"/>
                    <a:pt x="260" y="29"/>
                  </a:cubicBezTo>
                  <a:cubicBezTo>
                    <a:pt x="269" y="31"/>
                    <a:pt x="282" y="40"/>
                    <a:pt x="289" y="44"/>
                  </a:cubicBezTo>
                  <a:cubicBezTo>
                    <a:pt x="289" y="44"/>
                    <a:pt x="289" y="44"/>
                    <a:pt x="289" y="44"/>
                  </a:cubicBezTo>
                  <a:close/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Freeform 737">
              <a:extLst>
                <a:ext uri="{FF2B5EF4-FFF2-40B4-BE49-F238E27FC236}">
                  <a16:creationId xmlns:a16="http://schemas.microsoft.com/office/drawing/2014/main" id="{3A539ECA-8A05-48F7-8988-E01B5887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523"/>
              <a:ext cx="391" cy="504"/>
            </a:xfrm>
            <a:custGeom>
              <a:avLst/>
              <a:gdLst>
                <a:gd name="T0" fmla="*/ 158 w 156"/>
                <a:gd name="T1" fmla="*/ 3584 h 189"/>
                <a:gd name="T2" fmla="*/ 409 w 156"/>
                <a:gd name="T3" fmla="*/ 1784 h 189"/>
                <a:gd name="T4" fmla="*/ 1496 w 156"/>
                <a:gd name="T5" fmla="*/ 456 h 189"/>
                <a:gd name="T6" fmla="*/ 2456 w 156"/>
                <a:gd name="T7" fmla="*/ 0 h 189"/>
                <a:gd name="T8" fmla="*/ 1622 w 156"/>
                <a:gd name="T9" fmla="*/ 512 h 189"/>
                <a:gd name="T10" fmla="*/ 742 w 156"/>
                <a:gd name="T11" fmla="*/ 1480 h 189"/>
                <a:gd name="T12" fmla="*/ 158 w 156"/>
                <a:gd name="T13" fmla="*/ 3584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89">
                  <a:moveTo>
                    <a:pt x="10" y="189"/>
                  </a:moveTo>
                  <a:cubicBezTo>
                    <a:pt x="0" y="155"/>
                    <a:pt x="11" y="117"/>
                    <a:pt x="26" y="94"/>
                  </a:cubicBezTo>
                  <a:cubicBezTo>
                    <a:pt x="47" y="59"/>
                    <a:pt x="74" y="32"/>
                    <a:pt x="95" y="24"/>
                  </a:cubicBezTo>
                  <a:cubicBezTo>
                    <a:pt x="115" y="15"/>
                    <a:pt x="137" y="0"/>
                    <a:pt x="156" y="0"/>
                  </a:cubicBezTo>
                  <a:cubicBezTo>
                    <a:pt x="145" y="0"/>
                    <a:pt x="118" y="15"/>
                    <a:pt x="103" y="27"/>
                  </a:cubicBezTo>
                  <a:cubicBezTo>
                    <a:pt x="87" y="39"/>
                    <a:pt x="61" y="54"/>
                    <a:pt x="47" y="78"/>
                  </a:cubicBezTo>
                  <a:cubicBezTo>
                    <a:pt x="33" y="102"/>
                    <a:pt x="1" y="135"/>
                    <a:pt x="10" y="1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Freeform 738">
              <a:extLst>
                <a:ext uri="{FF2B5EF4-FFF2-40B4-BE49-F238E27FC236}">
                  <a16:creationId xmlns:a16="http://schemas.microsoft.com/office/drawing/2014/main" id="{FAF5A419-41D3-4183-A1DF-F5193AF3C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560"/>
              <a:ext cx="35" cy="32"/>
            </a:xfrm>
            <a:custGeom>
              <a:avLst/>
              <a:gdLst>
                <a:gd name="T0" fmla="*/ 63 w 14"/>
                <a:gd name="T1" fmla="*/ 93 h 12"/>
                <a:gd name="T2" fmla="*/ 188 w 14"/>
                <a:gd name="T3" fmla="*/ 149 h 12"/>
                <a:gd name="T4" fmla="*/ 83 w 14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4" y="5"/>
                  </a:moveTo>
                  <a:cubicBezTo>
                    <a:pt x="0" y="11"/>
                    <a:pt x="11" y="12"/>
                    <a:pt x="12" y="8"/>
                  </a:cubicBezTo>
                  <a:cubicBezTo>
                    <a:pt x="14" y="2"/>
                    <a:pt x="7" y="0"/>
                    <a:pt x="5" y="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Freeform 739">
              <a:extLst>
                <a:ext uri="{FF2B5EF4-FFF2-40B4-BE49-F238E27FC236}">
                  <a16:creationId xmlns:a16="http://schemas.microsoft.com/office/drawing/2014/main" id="{02183AD0-47EF-441E-A095-207063B29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573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61 h 4"/>
                <a:gd name="T4" fmla="*/ 70 w 5"/>
                <a:gd name="T5" fmla="*/ 47 h 4"/>
                <a:gd name="T6" fmla="*/ 29 w 5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4"/>
                    <a:pt x="5" y="2"/>
                  </a:cubicBezTo>
                  <a:cubicBezTo>
                    <a:pt x="4" y="0"/>
                    <a:pt x="3" y="1"/>
                    <a:pt x="2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Freeform 740">
              <a:extLst>
                <a:ext uri="{FF2B5EF4-FFF2-40B4-BE49-F238E27FC236}">
                  <a16:creationId xmlns:a16="http://schemas.microsoft.com/office/drawing/2014/main" id="{6DC57FA7-72D3-4C39-BEF0-18DB4FB6A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587"/>
              <a:ext cx="40" cy="24"/>
            </a:xfrm>
            <a:custGeom>
              <a:avLst/>
              <a:gdLst>
                <a:gd name="T0" fmla="*/ 175 w 16"/>
                <a:gd name="T1" fmla="*/ 21 h 9"/>
                <a:gd name="T2" fmla="*/ 145 w 16"/>
                <a:gd name="T3" fmla="*/ 149 h 9"/>
                <a:gd name="T4" fmla="*/ 175 w 1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1" y="1"/>
                  </a:moveTo>
                  <a:cubicBezTo>
                    <a:pt x="3" y="0"/>
                    <a:pt x="0" y="9"/>
                    <a:pt x="9" y="8"/>
                  </a:cubicBezTo>
                  <a:cubicBezTo>
                    <a:pt x="14" y="8"/>
                    <a:pt x="16" y="3"/>
                    <a:pt x="11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Freeform 741">
              <a:extLst>
                <a:ext uri="{FF2B5EF4-FFF2-40B4-BE49-F238E27FC236}">
                  <a16:creationId xmlns:a16="http://schemas.microsoft.com/office/drawing/2014/main" id="{3B2F1E27-D942-42D7-B2FD-05B7BC9B9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600"/>
              <a:ext cx="10" cy="13"/>
            </a:xfrm>
            <a:custGeom>
              <a:avLst/>
              <a:gdLst>
                <a:gd name="T0" fmla="*/ 33 w 4"/>
                <a:gd name="T1" fmla="*/ 21 h 5"/>
                <a:gd name="T2" fmla="*/ 0 w 4"/>
                <a:gd name="T3" fmla="*/ 68 h 5"/>
                <a:gd name="T4" fmla="*/ 63 w 4"/>
                <a:gd name="T5" fmla="*/ 34 h 5"/>
                <a:gd name="T6" fmla="*/ 33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3" y="4"/>
                    <a:pt x="4" y="2"/>
                  </a:cubicBezTo>
                  <a:cubicBezTo>
                    <a:pt x="3" y="0"/>
                    <a:pt x="3" y="2"/>
                    <a:pt x="2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Freeform 742">
              <a:extLst>
                <a:ext uri="{FF2B5EF4-FFF2-40B4-BE49-F238E27FC236}">
                  <a16:creationId xmlns:a16="http://schemas.microsoft.com/office/drawing/2014/main" id="{2FFE83FA-0322-4165-8E28-F3E426B9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584"/>
              <a:ext cx="30" cy="24"/>
            </a:xfrm>
            <a:custGeom>
              <a:avLst/>
              <a:gdLst>
                <a:gd name="T0" fmla="*/ 63 w 12"/>
                <a:gd name="T1" fmla="*/ 0 h 9"/>
                <a:gd name="T2" fmla="*/ 83 w 12"/>
                <a:gd name="T3" fmla="*/ 149 h 9"/>
                <a:gd name="T4" fmla="*/ 83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0"/>
                  </a:moveTo>
                  <a:cubicBezTo>
                    <a:pt x="0" y="3"/>
                    <a:pt x="0" y="8"/>
                    <a:pt x="5" y="8"/>
                  </a:cubicBezTo>
                  <a:cubicBezTo>
                    <a:pt x="12" y="9"/>
                    <a:pt x="9" y="3"/>
                    <a:pt x="5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Freeform 743">
              <a:extLst>
                <a:ext uri="{FF2B5EF4-FFF2-40B4-BE49-F238E27FC236}">
                  <a16:creationId xmlns:a16="http://schemas.microsoft.com/office/drawing/2014/main" id="{66CBC90C-9C7F-43F5-9603-61BA0D8A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627"/>
              <a:ext cx="18" cy="21"/>
            </a:xfrm>
            <a:custGeom>
              <a:avLst/>
              <a:gdLst>
                <a:gd name="T0" fmla="*/ 54 w 7"/>
                <a:gd name="T1" fmla="*/ 0 h 8"/>
                <a:gd name="T2" fmla="*/ 118 w 7"/>
                <a:gd name="T3" fmla="*/ 76 h 8"/>
                <a:gd name="T4" fmla="*/ 54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0" y="4"/>
                    <a:pt x="4" y="8"/>
                    <a:pt x="7" y="4"/>
                  </a:cubicBezTo>
                  <a:cubicBezTo>
                    <a:pt x="6" y="2"/>
                    <a:pt x="5" y="3"/>
                    <a:pt x="3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Freeform 744">
              <a:extLst>
                <a:ext uri="{FF2B5EF4-FFF2-40B4-BE49-F238E27FC236}">
                  <a16:creationId xmlns:a16="http://schemas.microsoft.com/office/drawing/2014/main" id="{3C7BE808-7CEF-48DD-AF64-627910B83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627"/>
              <a:ext cx="38" cy="26"/>
            </a:xfrm>
            <a:custGeom>
              <a:avLst/>
              <a:gdLst>
                <a:gd name="T0" fmla="*/ 180 w 15"/>
                <a:gd name="T1" fmla="*/ 0 h 10"/>
                <a:gd name="T2" fmla="*/ 129 w 15"/>
                <a:gd name="T3" fmla="*/ 156 h 10"/>
                <a:gd name="T4" fmla="*/ 147 w 15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1" y="0"/>
                  </a:moveTo>
                  <a:cubicBezTo>
                    <a:pt x="5" y="0"/>
                    <a:pt x="0" y="8"/>
                    <a:pt x="8" y="9"/>
                  </a:cubicBezTo>
                  <a:cubicBezTo>
                    <a:pt x="15" y="10"/>
                    <a:pt x="15" y="0"/>
                    <a:pt x="9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Freeform 745">
              <a:extLst>
                <a:ext uri="{FF2B5EF4-FFF2-40B4-BE49-F238E27FC236}">
                  <a16:creationId xmlns:a16="http://schemas.microsoft.com/office/drawing/2014/main" id="{327ED4D6-F0F4-4BF1-9F4B-86CE61DC0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1651"/>
              <a:ext cx="23" cy="29"/>
            </a:xfrm>
            <a:custGeom>
              <a:avLst/>
              <a:gdLst>
                <a:gd name="T0" fmla="*/ 84 w 9"/>
                <a:gd name="T1" fmla="*/ 0 h 11"/>
                <a:gd name="T2" fmla="*/ 97 w 9"/>
                <a:gd name="T3" fmla="*/ 166 h 11"/>
                <a:gd name="T4" fmla="*/ 66 w 9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2" y="2"/>
                    <a:pt x="0" y="11"/>
                    <a:pt x="6" y="9"/>
                  </a:cubicBezTo>
                  <a:cubicBezTo>
                    <a:pt x="9" y="7"/>
                    <a:pt x="7" y="4"/>
                    <a:pt x="4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Freeform 746">
              <a:extLst>
                <a:ext uri="{FF2B5EF4-FFF2-40B4-BE49-F238E27FC236}">
                  <a16:creationId xmlns:a16="http://schemas.microsoft.com/office/drawing/2014/main" id="{198A32C8-9488-4FDF-AAAC-D4C3D6D82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659"/>
              <a:ext cx="25" cy="21"/>
            </a:xfrm>
            <a:custGeom>
              <a:avLst/>
              <a:gdLst>
                <a:gd name="T0" fmla="*/ 113 w 10"/>
                <a:gd name="T1" fmla="*/ 0 h 8"/>
                <a:gd name="T2" fmla="*/ 95 w 10"/>
                <a:gd name="T3" fmla="*/ 123 h 8"/>
                <a:gd name="T4" fmla="*/ 8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2" y="1"/>
                    <a:pt x="0" y="8"/>
                    <a:pt x="6" y="7"/>
                  </a:cubicBezTo>
                  <a:cubicBezTo>
                    <a:pt x="10" y="7"/>
                    <a:pt x="8" y="3"/>
                    <a:pt x="5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747">
              <a:extLst>
                <a:ext uri="{FF2B5EF4-FFF2-40B4-BE49-F238E27FC236}">
                  <a16:creationId xmlns:a16="http://schemas.microsoft.com/office/drawing/2014/main" id="{F287076B-04E0-4A43-A241-C7AE6F5E6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1704"/>
              <a:ext cx="17" cy="35"/>
            </a:xfrm>
            <a:custGeom>
              <a:avLst/>
              <a:gdLst>
                <a:gd name="T0" fmla="*/ 58 w 7"/>
                <a:gd name="T1" fmla="*/ 232 h 13"/>
                <a:gd name="T2" fmla="*/ 58 w 7"/>
                <a:gd name="T3" fmla="*/ 81 h 13"/>
                <a:gd name="T4" fmla="*/ 12 w 7"/>
                <a:gd name="T5" fmla="*/ 2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4" y="12"/>
                  </a:moveTo>
                  <a:cubicBezTo>
                    <a:pt x="1" y="9"/>
                    <a:pt x="0" y="0"/>
                    <a:pt x="4" y="4"/>
                  </a:cubicBezTo>
                  <a:cubicBezTo>
                    <a:pt x="7" y="7"/>
                    <a:pt x="5" y="13"/>
                    <a:pt x="1" y="1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Freeform 748">
              <a:extLst>
                <a:ext uri="{FF2B5EF4-FFF2-40B4-BE49-F238E27FC236}">
                  <a16:creationId xmlns:a16="http://schemas.microsoft.com/office/drawing/2014/main" id="{0ED06E06-E435-4FBA-A2FF-1EB5F273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696"/>
              <a:ext cx="38" cy="37"/>
            </a:xfrm>
            <a:custGeom>
              <a:avLst/>
              <a:gdLst>
                <a:gd name="T0" fmla="*/ 96 w 15"/>
                <a:gd name="T1" fmla="*/ 148 h 14"/>
                <a:gd name="T2" fmla="*/ 129 w 15"/>
                <a:gd name="T3" fmla="*/ 34 h 14"/>
                <a:gd name="T4" fmla="*/ 0 w 15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8"/>
                  </a:moveTo>
                  <a:cubicBezTo>
                    <a:pt x="3" y="5"/>
                    <a:pt x="3" y="0"/>
                    <a:pt x="8" y="2"/>
                  </a:cubicBezTo>
                  <a:cubicBezTo>
                    <a:pt x="15" y="6"/>
                    <a:pt x="6" y="14"/>
                    <a:pt x="0" y="1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749">
              <a:extLst>
                <a:ext uri="{FF2B5EF4-FFF2-40B4-BE49-F238E27FC236}">
                  <a16:creationId xmlns:a16="http://schemas.microsoft.com/office/drawing/2014/main" id="{5F7FB9AD-EECB-452C-9CB3-B02042217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757"/>
              <a:ext cx="22" cy="22"/>
            </a:xfrm>
            <a:custGeom>
              <a:avLst/>
              <a:gdLst>
                <a:gd name="T0" fmla="*/ 59 w 9"/>
                <a:gd name="T1" fmla="*/ 0 h 8"/>
                <a:gd name="T2" fmla="*/ 71 w 9"/>
                <a:gd name="T3" fmla="*/ 143 h 8"/>
                <a:gd name="T4" fmla="*/ 103 w 9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0" y="1"/>
                    <a:pt x="0" y="8"/>
                    <a:pt x="5" y="7"/>
                  </a:cubicBezTo>
                  <a:cubicBezTo>
                    <a:pt x="9" y="7"/>
                    <a:pt x="9" y="4"/>
                    <a:pt x="7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Freeform 750">
              <a:extLst>
                <a:ext uri="{FF2B5EF4-FFF2-40B4-BE49-F238E27FC236}">
                  <a16:creationId xmlns:a16="http://schemas.microsoft.com/office/drawing/2014/main" id="{DED55A59-3582-4CEE-AF19-9374B461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789"/>
              <a:ext cx="10" cy="16"/>
            </a:xfrm>
            <a:custGeom>
              <a:avLst/>
              <a:gdLst>
                <a:gd name="T0" fmla="*/ 50 w 4"/>
                <a:gd name="T1" fmla="*/ 0 h 6"/>
                <a:gd name="T2" fmla="*/ 20 w 4"/>
                <a:gd name="T3" fmla="*/ 115 h 6"/>
                <a:gd name="T4" fmla="*/ 63 w 4"/>
                <a:gd name="T5" fmla="*/ 77 h 6"/>
                <a:gd name="T6" fmla="*/ 5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3"/>
                    <a:pt x="3" y="4"/>
                    <a:pt x="3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Freeform 751">
              <a:extLst>
                <a:ext uri="{FF2B5EF4-FFF2-40B4-BE49-F238E27FC236}">
                  <a16:creationId xmlns:a16="http://schemas.microsoft.com/office/drawing/2014/main" id="{ABA79404-E758-42F9-9A3F-424F5E236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845"/>
              <a:ext cx="10" cy="14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87 h 5"/>
                <a:gd name="T4" fmla="*/ 50 w 4"/>
                <a:gd name="T5" fmla="*/ 0 h 5"/>
                <a:gd name="T6" fmla="*/ 20 w 4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5"/>
                    <a:pt x="4" y="3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Freeform 752">
              <a:extLst>
                <a:ext uri="{FF2B5EF4-FFF2-40B4-BE49-F238E27FC236}">
                  <a16:creationId xmlns:a16="http://schemas.microsoft.com/office/drawing/2014/main" id="{320DDC64-F106-48F2-A83D-D626C4FA1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1824"/>
              <a:ext cx="22" cy="37"/>
            </a:xfrm>
            <a:custGeom>
              <a:avLst/>
              <a:gdLst>
                <a:gd name="T0" fmla="*/ 12 w 9"/>
                <a:gd name="T1" fmla="*/ 77 h 14"/>
                <a:gd name="T2" fmla="*/ 103 w 9"/>
                <a:gd name="T3" fmla="*/ 148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1" y="4"/>
                  </a:moveTo>
                  <a:cubicBezTo>
                    <a:pt x="0" y="8"/>
                    <a:pt x="3" y="14"/>
                    <a:pt x="7" y="8"/>
                  </a:cubicBezTo>
                  <a:cubicBezTo>
                    <a:pt x="9" y="4"/>
                    <a:pt x="6" y="0"/>
                    <a:pt x="2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Freeform 753">
              <a:extLst>
                <a:ext uri="{FF2B5EF4-FFF2-40B4-BE49-F238E27FC236}">
                  <a16:creationId xmlns:a16="http://schemas.microsoft.com/office/drawing/2014/main" id="{D2CEA39C-29B7-4DDC-A529-8D8B95A27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1771"/>
              <a:ext cx="17" cy="18"/>
            </a:xfrm>
            <a:custGeom>
              <a:avLst/>
              <a:gdLst>
                <a:gd name="T0" fmla="*/ 12 w 7"/>
                <a:gd name="T1" fmla="*/ 85 h 7"/>
                <a:gd name="T2" fmla="*/ 0 w 7"/>
                <a:gd name="T3" fmla="*/ 118 h 7"/>
                <a:gd name="T4" fmla="*/ 12 w 7"/>
                <a:gd name="T5" fmla="*/ 0 h 7"/>
                <a:gd name="T6" fmla="*/ 0 w 7"/>
                <a:gd name="T7" fmla="*/ 6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5" y="7"/>
                    <a:pt x="7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Freeform 754">
              <a:extLst>
                <a:ext uri="{FF2B5EF4-FFF2-40B4-BE49-F238E27FC236}">
                  <a16:creationId xmlns:a16="http://schemas.microsoft.com/office/drawing/2014/main" id="{EE66C689-C349-4532-8269-07CE82A5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1957"/>
              <a:ext cx="31" cy="48"/>
            </a:xfrm>
            <a:custGeom>
              <a:avLst/>
              <a:gdLst>
                <a:gd name="T0" fmla="*/ 54 w 12"/>
                <a:gd name="T1" fmla="*/ 115 h 18"/>
                <a:gd name="T2" fmla="*/ 121 w 12"/>
                <a:gd name="T3" fmla="*/ 248 h 18"/>
                <a:gd name="T4" fmla="*/ 0 w 12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3" y="6"/>
                  </a:moveTo>
                  <a:cubicBezTo>
                    <a:pt x="0" y="9"/>
                    <a:pt x="2" y="18"/>
                    <a:pt x="7" y="13"/>
                  </a:cubicBezTo>
                  <a:cubicBezTo>
                    <a:pt x="12" y="7"/>
                    <a:pt x="2" y="0"/>
                    <a:pt x="0" y="1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Freeform 755">
              <a:extLst>
                <a:ext uri="{FF2B5EF4-FFF2-40B4-BE49-F238E27FC236}">
                  <a16:creationId xmlns:a16="http://schemas.microsoft.com/office/drawing/2014/main" id="{CC84ADCD-C02B-4CDC-9974-28C95E59E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2280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83 w 8"/>
                <a:gd name="T3" fmla="*/ 159 h 10"/>
                <a:gd name="T4" fmla="*/ 83 w 8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2"/>
                    <a:pt x="1" y="10"/>
                    <a:pt x="5" y="8"/>
                  </a:cubicBezTo>
                  <a:cubicBezTo>
                    <a:pt x="8" y="6"/>
                    <a:pt x="7" y="3"/>
                    <a:pt x="5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Freeform 756">
              <a:extLst>
                <a:ext uri="{FF2B5EF4-FFF2-40B4-BE49-F238E27FC236}">
                  <a16:creationId xmlns:a16="http://schemas.microsoft.com/office/drawing/2014/main" id="{C1CA02E4-545B-4147-A598-D988CFBF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2309"/>
              <a:ext cx="52" cy="35"/>
            </a:xfrm>
            <a:custGeom>
              <a:avLst/>
              <a:gdLst>
                <a:gd name="T0" fmla="*/ 92 w 21"/>
                <a:gd name="T1" fmla="*/ 0 h 13"/>
                <a:gd name="T2" fmla="*/ 154 w 21"/>
                <a:gd name="T3" fmla="*/ 22 h 13"/>
                <a:gd name="T4" fmla="*/ 134 w 21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6" y="0"/>
                  </a:moveTo>
                  <a:cubicBezTo>
                    <a:pt x="0" y="13"/>
                    <a:pt x="21" y="6"/>
                    <a:pt x="10" y="1"/>
                  </a:cubicBezTo>
                  <a:cubicBezTo>
                    <a:pt x="10" y="2"/>
                    <a:pt x="9" y="2"/>
                    <a:pt x="9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757">
              <a:extLst>
                <a:ext uri="{FF2B5EF4-FFF2-40B4-BE49-F238E27FC236}">
                  <a16:creationId xmlns:a16="http://schemas.microsoft.com/office/drawing/2014/main" id="{5C23E7E8-7CF6-49BE-9514-E41456A2E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320"/>
              <a:ext cx="38" cy="51"/>
            </a:xfrm>
            <a:custGeom>
              <a:avLst/>
              <a:gdLst>
                <a:gd name="T0" fmla="*/ 63 w 15"/>
                <a:gd name="T1" fmla="*/ 252 h 19"/>
                <a:gd name="T2" fmla="*/ 0 w 15"/>
                <a:gd name="T3" fmla="*/ 150 h 19"/>
                <a:gd name="T4" fmla="*/ 63 w 15"/>
                <a:gd name="T5" fmla="*/ 368 h 19"/>
                <a:gd name="T6" fmla="*/ 51 w 15"/>
                <a:gd name="T7" fmla="*/ 28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4" y="13"/>
                  </a:moveTo>
                  <a:cubicBezTo>
                    <a:pt x="2" y="12"/>
                    <a:pt x="1" y="10"/>
                    <a:pt x="0" y="8"/>
                  </a:cubicBezTo>
                  <a:cubicBezTo>
                    <a:pt x="7" y="0"/>
                    <a:pt x="15" y="18"/>
                    <a:pt x="4" y="19"/>
                  </a:cubicBezTo>
                  <a:cubicBezTo>
                    <a:pt x="2" y="18"/>
                    <a:pt x="2" y="16"/>
                    <a:pt x="3" y="1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Freeform 758">
              <a:extLst>
                <a:ext uri="{FF2B5EF4-FFF2-40B4-BE49-F238E27FC236}">
                  <a16:creationId xmlns:a16="http://schemas.microsoft.com/office/drawing/2014/main" id="{3D6C854B-F0D4-44DD-9722-6FE0D9648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347"/>
              <a:ext cx="32" cy="40"/>
            </a:xfrm>
            <a:custGeom>
              <a:avLst/>
              <a:gdLst>
                <a:gd name="T0" fmla="*/ 62 w 13"/>
                <a:gd name="T1" fmla="*/ 115 h 15"/>
                <a:gd name="T2" fmla="*/ 133 w 13"/>
                <a:gd name="T3" fmla="*/ 192 h 15"/>
                <a:gd name="T4" fmla="*/ 74 w 13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4" y="6"/>
                  </a:moveTo>
                  <a:cubicBezTo>
                    <a:pt x="0" y="11"/>
                    <a:pt x="5" y="15"/>
                    <a:pt x="9" y="10"/>
                  </a:cubicBezTo>
                  <a:cubicBezTo>
                    <a:pt x="13" y="6"/>
                    <a:pt x="8" y="0"/>
                    <a:pt x="5" y="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Freeform 759">
              <a:extLst>
                <a:ext uri="{FF2B5EF4-FFF2-40B4-BE49-F238E27FC236}">
                  <a16:creationId xmlns:a16="http://schemas.microsoft.com/office/drawing/2014/main" id="{BA31D777-4E89-418F-8DD6-A70EB82B5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357"/>
              <a:ext cx="42" cy="32"/>
            </a:xfrm>
            <a:custGeom>
              <a:avLst/>
              <a:gdLst>
                <a:gd name="T0" fmla="*/ 104 w 17"/>
                <a:gd name="T1" fmla="*/ 0 h 12"/>
                <a:gd name="T2" fmla="*/ 91 w 17"/>
                <a:gd name="T3" fmla="*/ 192 h 12"/>
                <a:gd name="T4" fmla="*/ 153 w 1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7" y="0"/>
                  </a:moveTo>
                  <a:cubicBezTo>
                    <a:pt x="3" y="1"/>
                    <a:pt x="0" y="9"/>
                    <a:pt x="6" y="10"/>
                  </a:cubicBezTo>
                  <a:cubicBezTo>
                    <a:pt x="13" y="12"/>
                    <a:pt x="17" y="2"/>
                    <a:pt x="10" y="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760">
              <a:extLst>
                <a:ext uri="{FF2B5EF4-FFF2-40B4-BE49-F238E27FC236}">
                  <a16:creationId xmlns:a16="http://schemas.microsoft.com/office/drawing/2014/main" id="{C78C21DE-EF52-4010-82B2-CBB70FA28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2400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20 w 4"/>
                <a:gd name="T3" fmla="*/ 8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4" y="4"/>
                    <a:pt x="4" y="3"/>
                    <a:pt x="4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761">
              <a:extLst>
                <a:ext uri="{FF2B5EF4-FFF2-40B4-BE49-F238E27FC236}">
                  <a16:creationId xmlns:a16="http://schemas.microsoft.com/office/drawing/2014/main" id="{77C0F682-EE95-41C7-A412-68B2ED3D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744"/>
              <a:ext cx="30" cy="35"/>
            </a:xfrm>
            <a:custGeom>
              <a:avLst/>
              <a:gdLst>
                <a:gd name="T0" fmla="*/ 63 w 12"/>
                <a:gd name="T1" fmla="*/ 22 h 13"/>
                <a:gd name="T2" fmla="*/ 125 w 12"/>
                <a:gd name="T3" fmla="*/ 175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0" y="4"/>
                    <a:pt x="2" y="13"/>
                    <a:pt x="8" y="9"/>
                  </a:cubicBezTo>
                  <a:cubicBezTo>
                    <a:pt x="12" y="6"/>
                    <a:pt x="10" y="1"/>
                    <a:pt x="6" y="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Freeform 762">
              <a:extLst>
                <a:ext uri="{FF2B5EF4-FFF2-40B4-BE49-F238E27FC236}">
                  <a16:creationId xmlns:a16="http://schemas.microsoft.com/office/drawing/2014/main" id="{9A32DCF2-AACF-4459-990D-8F8AE8A1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664"/>
              <a:ext cx="700" cy="763"/>
            </a:xfrm>
            <a:custGeom>
              <a:avLst/>
              <a:gdLst>
                <a:gd name="T0" fmla="*/ 4188 w 280"/>
                <a:gd name="T1" fmla="*/ 990 h 286"/>
                <a:gd name="T2" fmla="*/ 3770 w 280"/>
                <a:gd name="T3" fmla="*/ 0 h 286"/>
                <a:gd name="T4" fmla="*/ 4063 w 280"/>
                <a:gd name="T5" fmla="*/ 590 h 286"/>
                <a:gd name="T6" fmla="*/ 3925 w 280"/>
                <a:gd name="T7" fmla="*/ 2505 h 286"/>
                <a:gd name="T8" fmla="*/ 3375 w 280"/>
                <a:gd name="T9" fmla="*/ 4042 h 286"/>
                <a:gd name="T10" fmla="*/ 1783 w 280"/>
                <a:gd name="T11" fmla="*/ 5202 h 286"/>
                <a:gd name="T12" fmla="*/ 438 w 280"/>
                <a:gd name="T13" fmla="*/ 4746 h 286"/>
                <a:gd name="T14" fmla="*/ 345 w 280"/>
                <a:gd name="T15" fmla="*/ 4690 h 286"/>
                <a:gd name="T16" fmla="*/ 1970 w 280"/>
                <a:gd name="T17" fmla="*/ 5394 h 286"/>
                <a:gd name="T18" fmla="*/ 3488 w 280"/>
                <a:gd name="T19" fmla="*/ 4255 h 286"/>
                <a:gd name="T20" fmla="*/ 4175 w 280"/>
                <a:gd name="T21" fmla="*/ 2889 h 286"/>
                <a:gd name="T22" fmla="*/ 4188 w 280"/>
                <a:gd name="T23" fmla="*/ 990 h 2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286">
                  <a:moveTo>
                    <a:pt x="268" y="52"/>
                  </a:moveTo>
                  <a:cubicBezTo>
                    <a:pt x="260" y="26"/>
                    <a:pt x="255" y="13"/>
                    <a:pt x="241" y="0"/>
                  </a:cubicBezTo>
                  <a:cubicBezTo>
                    <a:pt x="245" y="9"/>
                    <a:pt x="256" y="18"/>
                    <a:pt x="260" y="31"/>
                  </a:cubicBezTo>
                  <a:cubicBezTo>
                    <a:pt x="270" y="66"/>
                    <a:pt x="265" y="99"/>
                    <a:pt x="251" y="132"/>
                  </a:cubicBezTo>
                  <a:cubicBezTo>
                    <a:pt x="238" y="165"/>
                    <a:pt x="234" y="184"/>
                    <a:pt x="216" y="213"/>
                  </a:cubicBezTo>
                  <a:cubicBezTo>
                    <a:pt x="197" y="244"/>
                    <a:pt x="159" y="275"/>
                    <a:pt x="114" y="274"/>
                  </a:cubicBezTo>
                  <a:cubicBezTo>
                    <a:pt x="77" y="272"/>
                    <a:pt x="55" y="267"/>
                    <a:pt x="28" y="250"/>
                  </a:cubicBezTo>
                  <a:cubicBezTo>
                    <a:pt x="23" y="247"/>
                    <a:pt x="0" y="232"/>
                    <a:pt x="22" y="247"/>
                  </a:cubicBezTo>
                  <a:cubicBezTo>
                    <a:pt x="54" y="268"/>
                    <a:pt x="81" y="283"/>
                    <a:pt x="126" y="284"/>
                  </a:cubicBezTo>
                  <a:cubicBezTo>
                    <a:pt x="171" y="286"/>
                    <a:pt x="204" y="255"/>
                    <a:pt x="223" y="224"/>
                  </a:cubicBezTo>
                  <a:cubicBezTo>
                    <a:pt x="241" y="196"/>
                    <a:pt x="253" y="185"/>
                    <a:pt x="267" y="152"/>
                  </a:cubicBezTo>
                  <a:cubicBezTo>
                    <a:pt x="280" y="119"/>
                    <a:pt x="279" y="86"/>
                    <a:pt x="268" y="52"/>
                  </a:cubicBezTo>
                  <a:close/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763">
              <a:extLst>
                <a:ext uri="{FF2B5EF4-FFF2-40B4-BE49-F238E27FC236}">
                  <a16:creationId xmlns:a16="http://schemas.microsoft.com/office/drawing/2014/main" id="{89E6A5C0-1E5A-4B25-B3E5-AD10B84EF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803"/>
              <a:ext cx="142" cy="458"/>
            </a:xfrm>
            <a:custGeom>
              <a:avLst/>
              <a:gdLst>
                <a:gd name="T0" fmla="*/ 0 w 57"/>
                <a:gd name="T1" fmla="*/ 3249 h 172"/>
                <a:gd name="T2" fmla="*/ 683 w 57"/>
                <a:gd name="T3" fmla="*/ 1885 h 172"/>
                <a:gd name="T4" fmla="*/ 695 w 57"/>
                <a:gd name="T5" fmla="*/ 0 h 172"/>
                <a:gd name="T6" fmla="*/ 496 w 57"/>
                <a:gd name="T7" fmla="*/ 1816 h 172"/>
                <a:gd name="T8" fmla="*/ 0 w 57"/>
                <a:gd name="T9" fmla="*/ 3249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72">
                  <a:moveTo>
                    <a:pt x="0" y="172"/>
                  </a:moveTo>
                  <a:cubicBezTo>
                    <a:pt x="18" y="144"/>
                    <a:pt x="30" y="133"/>
                    <a:pt x="44" y="100"/>
                  </a:cubicBezTo>
                  <a:cubicBezTo>
                    <a:pt x="57" y="67"/>
                    <a:pt x="56" y="34"/>
                    <a:pt x="45" y="0"/>
                  </a:cubicBezTo>
                  <a:cubicBezTo>
                    <a:pt x="50" y="21"/>
                    <a:pt x="47" y="64"/>
                    <a:pt x="32" y="96"/>
                  </a:cubicBezTo>
                  <a:cubicBezTo>
                    <a:pt x="16" y="129"/>
                    <a:pt x="0" y="172"/>
                    <a:pt x="0" y="172"/>
                  </a:cubicBezTo>
                  <a:close/>
                </a:path>
              </a:pathLst>
            </a:custGeom>
            <a:solidFill>
              <a:srgbClr val="007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Freeform 764">
              <a:extLst>
                <a:ext uri="{FF2B5EF4-FFF2-40B4-BE49-F238E27FC236}">
                  <a16:creationId xmlns:a16="http://schemas.microsoft.com/office/drawing/2014/main" id="{22CF9AB6-689F-4C53-92D5-356AAEFA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581"/>
              <a:ext cx="17" cy="19"/>
            </a:xfrm>
            <a:custGeom>
              <a:avLst/>
              <a:gdLst>
                <a:gd name="T0" fmla="*/ 87 w 7"/>
                <a:gd name="T1" fmla="*/ 38 h 7"/>
                <a:gd name="T2" fmla="*/ 0 w 7"/>
                <a:gd name="T3" fmla="*/ 117 h 7"/>
                <a:gd name="T4" fmla="*/ 100 w 7"/>
                <a:gd name="T5" fmla="*/ 38 h 7"/>
                <a:gd name="T6" fmla="*/ 41 w 7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6" y="2"/>
                  </a:moveTo>
                  <a:cubicBezTo>
                    <a:pt x="3" y="1"/>
                    <a:pt x="0" y="3"/>
                    <a:pt x="0" y="6"/>
                  </a:cubicBezTo>
                  <a:cubicBezTo>
                    <a:pt x="3" y="7"/>
                    <a:pt x="6" y="5"/>
                    <a:pt x="7" y="2"/>
                  </a:cubicBezTo>
                  <a:cubicBezTo>
                    <a:pt x="6" y="0"/>
                    <a:pt x="5" y="1"/>
                    <a:pt x="3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2" name="Freeform 765">
              <a:extLst>
                <a:ext uri="{FF2B5EF4-FFF2-40B4-BE49-F238E27FC236}">
                  <a16:creationId xmlns:a16="http://schemas.microsoft.com/office/drawing/2014/main" id="{3F623535-6713-4806-A1D9-E7BC2C4B1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885"/>
              <a:ext cx="25" cy="40"/>
            </a:xfrm>
            <a:custGeom>
              <a:avLst/>
              <a:gdLst>
                <a:gd name="T0" fmla="*/ 95 w 10"/>
                <a:gd name="T1" fmla="*/ 56 h 15"/>
                <a:gd name="T2" fmla="*/ 95 w 10"/>
                <a:gd name="T3" fmla="*/ 192 h 15"/>
                <a:gd name="T4" fmla="*/ 63 w 10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6" y="3"/>
                  </a:moveTo>
                  <a:cubicBezTo>
                    <a:pt x="0" y="4"/>
                    <a:pt x="1" y="15"/>
                    <a:pt x="6" y="10"/>
                  </a:cubicBezTo>
                  <a:cubicBezTo>
                    <a:pt x="10" y="7"/>
                    <a:pt x="9" y="0"/>
                    <a:pt x="4" y="3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3" name="Freeform 766">
              <a:extLst>
                <a:ext uri="{FF2B5EF4-FFF2-40B4-BE49-F238E27FC236}">
                  <a16:creationId xmlns:a16="http://schemas.microsoft.com/office/drawing/2014/main" id="{BAED71BE-FAD6-42BC-8C4A-D68D50E41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947"/>
              <a:ext cx="38" cy="56"/>
            </a:xfrm>
            <a:custGeom>
              <a:avLst/>
              <a:gdLst>
                <a:gd name="T0" fmla="*/ 243 w 15"/>
                <a:gd name="T1" fmla="*/ 93 h 21"/>
                <a:gd name="T2" fmla="*/ 63 w 15"/>
                <a:gd name="T3" fmla="*/ 264 h 21"/>
                <a:gd name="T4" fmla="*/ 193 w 15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5" y="5"/>
                  </a:moveTo>
                  <a:cubicBezTo>
                    <a:pt x="10" y="0"/>
                    <a:pt x="0" y="7"/>
                    <a:pt x="4" y="14"/>
                  </a:cubicBezTo>
                  <a:cubicBezTo>
                    <a:pt x="8" y="21"/>
                    <a:pt x="14" y="12"/>
                    <a:pt x="12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4" name="Freeform 767">
              <a:extLst>
                <a:ext uri="{FF2B5EF4-FFF2-40B4-BE49-F238E27FC236}">
                  <a16:creationId xmlns:a16="http://schemas.microsoft.com/office/drawing/2014/main" id="{54A08249-57DD-4802-9961-B1F992EA3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653"/>
              <a:ext cx="23" cy="56"/>
            </a:xfrm>
            <a:custGeom>
              <a:avLst/>
              <a:gdLst>
                <a:gd name="T0" fmla="*/ 0 w 9"/>
                <a:gd name="T1" fmla="*/ 171 h 21"/>
                <a:gd name="T2" fmla="*/ 20 w 9"/>
                <a:gd name="T3" fmla="*/ 17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9"/>
                  </a:moveTo>
                  <a:cubicBezTo>
                    <a:pt x="4" y="21"/>
                    <a:pt x="9" y="0"/>
                    <a:pt x="1" y="9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5" name="Freeform 768">
              <a:extLst>
                <a:ext uri="{FF2B5EF4-FFF2-40B4-BE49-F238E27FC236}">
                  <a16:creationId xmlns:a16="http://schemas.microsoft.com/office/drawing/2014/main" id="{4DBC06EC-814E-406E-A725-509889094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669"/>
              <a:ext cx="20" cy="24"/>
            </a:xfrm>
            <a:custGeom>
              <a:avLst/>
              <a:gdLst>
                <a:gd name="T0" fmla="*/ 0 w 8"/>
                <a:gd name="T1" fmla="*/ 35 h 9"/>
                <a:gd name="T2" fmla="*/ 20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1" y="9"/>
                    <a:pt x="8" y="1"/>
                    <a:pt x="1" y="0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6" name="Freeform 769">
              <a:extLst>
                <a:ext uri="{FF2B5EF4-FFF2-40B4-BE49-F238E27FC236}">
                  <a16:creationId xmlns:a16="http://schemas.microsoft.com/office/drawing/2014/main" id="{C1519414-B43D-4EF6-BCC4-91AD8B16E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605"/>
              <a:ext cx="20" cy="16"/>
            </a:xfrm>
            <a:custGeom>
              <a:avLst/>
              <a:gdLst>
                <a:gd name="T0" fmla="*/ 50 w 8"/>
                <a:gd name="T1" fmla="*/ 77 h 6"/>
                <a:gd name="T2" fmla="*/ 0 w 8"/>
                <a:gd name="T3" fmla="*/ 93 h 6"/>
                <a:gd name="T4" fmla="*/ 125 w 8"/>
                <a:gd name="T5" fmla="*/ 77 h 6"/>
                <a:gd name="T6" fmla="*/ 50 w 8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3" y="4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0" y="1"/>
                    <a:pt x="6" y="0"/>
                    <a:pt x="8" y="4"/>
                  </a:cubicBezTo>
                  <a:cubicBezTo>
                    <a:pt x="6" y="6"/>
                    <a:pt x="5" y="6"/>
                    <a:pt x="3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7" name="Freeform 770">
              <a:extLst>
                <a:ext uri="{FF2B5EF4-FFF2-40B4-BE49-F238E27FC236}">
                  <a16:creationId xmlns:a16="http://schemas.microsoft.com/office/drawing/2014/main" id="{A8214E2D-9DB4-4CA6-BC91-E22B489D0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619"/>
              <a:ext cx="20" cy="16"/>
            </a:xfrm>
            <a:custGeom>
              <a:avLst/>
              <a:gdLst>
                <a:gd name="T0" fmla="*/ 20 w 8"/>
                <a:gd name="T1" fmla="*/ 0 h 6"/>
                <a:gd name="T2" fmla="*/ 0 w 8"/>
                <a:gd name="T3" fmla="*/ 77 h 6"/>
                <a:gd name="T4" fmla="*/ 125 w 8"/>
                <a:gd name="T5" fmla="*/ 56 h 6"/>
                <a:gd name="T6" fmla="*/ 63 w 8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6"/>
                    <a:pt x="5" y="6"/>
                    <a:pt x="8" y="3"/>
                  </a:cubicBezTo>
                  <a:cubicBezTo>
                    <a:pt x="7" y="0"/>
                    <a:pt x="6" y="0"/>
                    <a:pt x="4" y="1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8" name="Freeform 771">
              <a:extLst>
                <a:ext uri="{FF2B5EF4-FFF2-40B4-BE49-F238E27FC236}">
                  <a16:creationId xmlns:a16="http://schemas.microsoft.com/office/drawing/2014/main" id="{7BA7598F-841D-4EBB-A47D-5A946BCFB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328"/>
              <a:ext cx="17" cy="21"/>
            </a:xfrm>
            <a:custGeom>
              <a:avLst/>
              <a:gdLst>
                <a:gd name="T0" fmla="*/ 0 w 7"/>
                <a:gd name="T1" fmla="*/ 34 h 8"/>
                <a:gd name="T2" fmla="*/ 29 w 7"/>
                <a:gd name="T3" fmla="*/ 0 h 8"/>
                <a:gd name="T4" fmla="*/ 29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3" y="8"/>
                    <a:pt x="7" y="1"/>
                    <a:pt x="2" y="0"/>
                  </a:cubicBezTo>
                  <a:cubicBezTo>
                    <a:pt x="1" y="1"/>
                    <a:pt x="2" y="1"/>
                    <a:pt x="2" y="3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9" name="Freeform 772">
              <a:extLst>
                <a:ext uri="{FF2B5EF4-FFF2-40B4-BE49-F238E27FC236}">
                  <a16:creationId xmlns:a16="http://schemas.microsoft.com/office/drawing/2014/main" id="{5FAAF204-5B92-432E-B1D2-15AC39A57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2363"/>
              <a:ext cx="22" cy="26"/>
            </a:xfrm>
            <a:custGeom>
              <a:avLst/>
              <a:gdLst>
                <a:gd name="T0" fmla="*/ 71 w 9"/>
                <a:gd name="T1" fmla="*/ 0 h 10"/>
                <a:gd name="T2" fmla="*/ 71 w 9"/>
                <a:gd name="T3" fmla="*/ 143 h 10"/>
                <a:gd name="T4" fmla="*/ 90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cubicBezTo>
                    <a:pt x="1" y="1"/>
                    <a:pt x="0" y="10"/>
                    <a:pt x="5" y="8"/>
                  </a:cubicBezTo>
                  <a:cubicBezTo>
                    <a:pt x="9" y="7"/>
                    <a:pt x="9" y="2"/>
                    <a:pt x="6" y="0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0" name="Freeform 773">
              <a:extLst>
                <a:ext uri="{FF2B5EF4-FFF2-40B4-BE49-F238E27FC236}">
                  <a16:creationId xmlns:a16="http://schemas.microsoft.com/office/drawing/2014/main" id="{D2D89D4E-49CB-4FBF-9529-968D5A7B9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2368"/>
              <a:ext cx="45" cy="43"/>
            </a:xfrm>
            <a:custGeom>
              <a:avLst/>
              <a:gdLst>
                <a:gd name="T0" fmla="*/ 188 w 18"/>
                <a:gd name="T1" fmla="*/ 35 h 16"/>
                <a:gd name="T2" fmla="*/ 175 w 18"/>
                <a:gd name="T3" fmla="*/ 0 h 16"/>
                <a:gd name="T4" fmla="*/ 50 w 18"/>
                <a:gd name="T5" fmla="*/ 231 h 16"/>
                <a:gd name="T6" fmla="*/ 208 w 18"/>
                <a:gd name="T7" fmla="*/ 2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12" y="2"/>
                  </a:moveTo>
                  <a:cubicBezTo>
                    <a:pt x="12" y="1"/>
                    <a:pt x="12" y="1"/>
                    <a:pt x="11" y="0"/>
                  </a:cubicBezTo>
                  <a:cubicBezTo>
                    <a:pt x="7" y="0"/>
                    <a:pt x="0" y="8"/>
                    <a:pt x="3" y="12"/>
                  </a:cubicBezTo>
                  <a:cubicBezTo>
                    <a:pt x="8" y="16"/>
                    <a:pt x="18" y="6"/>
                    <a:pt x="13" y="1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1" name="Freeform 774">
              <a:extLst>
                <a:ext uri="{FF2B5EF4-FFF2-40B4-BE49-F238E27FC236}">
                  <a16:creationId xmlns:a16="http://schemas.microsoft.com/office/drawing/2014/main" id="{874DB03F-B3BE-43BE-BCB3-D365AF96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352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0 w 6"/>
                <a:gd name="T3" fmla="*/ 93 h 6"/>
                <a:gd name="T4" fmla="*/ 95 w 6"/>
                <a:gd name="T5" fmla="*/ 35 h 6"/>
                <a:gd name="T6" fmla="*/ 33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3" y="6"/>
                    <a:pt x="5" y="4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2" name="Freeform 775">
              <a:extLst>
                <a:ext uri="{FF2B5EF4-FFF2-40B4-BE49-F238E27FC236}">
                  <a16:creationId xmlns:a16="http://schemas.microsoft.com/office/drawing/2014/main" id="{9294C5CD-4FE6-4CF6-8658-DCF4118F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331"/>
              <a:ext cx="40" cy="50"/>
            </a:xfrm>
            <a:custGeom>
              <a:avLst/>
              <a:gdLst>
                <a:gd name="T0" fmla="*/ 95 w 16"/>
                <a:gd name="T1" fmla="*/ 111 h 19"/>
                <a:gd name="T2" fmla="*/ 145 w 16"/>
                <a:gd name="T3" fmla="*/ 234 h 19"/>
                <a:gd name="T4" fmla="*/ 83 w 16"/>
                <a:gd name="T5" fmla="*/ 1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6" y="6"/>
                  </a:moveTo>
                  <a:cubicBezTo>
                    <a:pt x="0" y="9"/>
                    <a:pt x="2" y="19"/>
                    <a:pt x="9" y="13"/>
                  </a:cubicBezTo>
                  <a:cubicBezTo>
                    <a:pt x="16" y="7"/>
                    <a:pt x="8" y="0"/>
                    <a:pt x="5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3" name="Freeform 776">
              <a:extLst>
                <a:ext uri="{FF2B5EF4-FFF2-40B4-BE49-F238E27FC236}">
                  <a16:creationId xmlns:a16="http://schemas.microsoft.com/office/drawing/2014/main" id="{D0B02798-45C4-4DDF-A7F1-D711F6C13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320"/>
              <a:ext cx="15" cy="21"/>
            </a:xfrm>
            <a:custGeom>
              <a:avLst/>
              <a:gdLst>
                <a:gd name="T0" fmla="*/ 20 w 6"/>
                <a:gd name="T1" fmla="*/ 0 h 8"/>
                <a:gd name="T2" fmla="*/ 0 w 6"/>
                <a:gd name="T3" fmla="*/ 110 h 8"/>
                <a:gd name="T4" fmla="*/ 95 w 6"/>
                <a:gd name="T5" fmla="*/ 55 h 8"/>
                <a:gd name="T6" fmla="*/ 50 w 6"/>
                <a:gd name="T7" fmla="*/ 3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3" y="8"/>
                    <a:pt x="6" y="6"/>
                    <a:pt x="6" y="3"/>
                  </a:cubicBezTo>
                  <a:cubicBezTo>
                    <a:pt x="5" y="1"/>
                    <a:pt x="4" y="2"/>
                    <a:pt x="3" y="2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4" name="Freeform 777">
              <a:extLst>
                <a:ext uri="{FF2B5EF4-FFF2-40B4-BE49-F238E27FC236}">
                  <a16:creationId xmlns:a16="http://schemas.microsoft.com/office/drawing/2014/main" id="{51B63C21-D3DB-4153-88D9-B2F735606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579"/>
              <a:ext cx="20" cy="24"/>
            </a:xfrm>
            <a:custGeom>
              <a:avLst/>
              <a:gdLst>
                <a:gd name="T0" fmla="*/ 20 w 8"/>
                <a:gd name="T1" fmla="*/ 93 h 9"/>
                <a:gd name="T2" fmla="*/ 20 w 8"/>
                <a:gd name="T3" fmla="*/ 149 h 9"/>
                <a:gd name="T4" fmla="*/ 20 w 8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1" y="5"/>
                  </a:moveTo>
                  <a:cubicBezTo>
                    <a:pt x="0" y="6"/>
                    <a:pt x="0" y="7"/>
                    <a:pt x="1" y="8"/>
                  </a:cubicBezTo>
                  <a:cubicBezTo>
                    <a:pt x="8" y="9"/>
                    <a:pt x="1" y="0"/>
                    <a:pt x="1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5" name="Freeform 778">
              <a:extLst>
                <a:ext uri="{FF2B5EF4-FFF2-40B4-BE49-F238E27FC236}">
                  <a16:creationId xmlns:a16="http://schemas.microsoft.com/office/drawing/2014/main" id="{E4D24600-50F3-452D-9C29-C305A3CD1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88"/>
              <a:ext cx="918" cy="952"/>
            </a:xfrm>
            <a:custGeom>
              <a:avLst/>
              <a:gdLst>
                <a:gd name="T0" fmla="*/ 2596 w 367"/>
                <a:gd name="T1" fmla="*/ 56 h 357"/>
                <a:gd name="T2" fmla="*/ 3910 w 367"/>
                <a:gd name="T3" fmla="*/ 341 h 357"/>
                <a:gd name="T4" fmla="*/ 4805 w 367"/>
                <a:gd name="T5" fmla="*/ 888 h 357"/>
                <a:gd name="T6" fmla="*/ 5538 w 367"/>
                <a:gd name="T7" fmla="*/ 2163 h 357"/>
                <a:gd name="T8" fmla="*/ 5526 w 367"/>
                <a:gd name="T9" fmla="*/ 4152 h 357"/>
                <a:gd name="T10" fmla="*/ 4805 w 367"/>
                <a:gd name="T11" fmla="*/ 5555 h 357"/>
                <a:gd name="T12" fmla="*/ 3222 w 367"/>
                <a:gd name="T13" fmla="*/ 6749 h 357"/>
                <a:gd name="T14" fmla="*/ 1533 w 367"/>
                <a:gd name="T15" fmla="*/ 6008 h 357"/>
                <a:gd name="T16" fmla="*/ 158 w 367"/>
                <a:gd name="T17" fmla="*/ 3891 h 357"/>
                <a:gd name="T18" fmla="*/ 425 w 367"/>
                <a:gd name="T19" fmla="*/ 1955 h 357"/>
                <a:gd name="T20" fmla="*/ 1563 w 367"/>
                <a:gd name="T21" fmla="*/ 533 h 357"/>
                <a:gd name="T22" fmla="*/ 2596 w 367"/>
                <a:gd name="T23" fmla="*/ 56 h 3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357">
                  <a:moveTo>
                    <a:pt x="166" y="3"/>
                  </a:moveTo>
                  <a:cubicBezTo>
                    <a:pt x="183" y="0"/>
                    <a:pt x="219" y="11"/>
                    <a:pt x="250" y="18"/>
                  </a:cubicBezTo>
                  <a:cubicBezTo>
                    <a:pt x="274" y="23"/>
                    <a:pt x="294" y="39"/>
                    <a:pt x="307" y="47"/>
                  </a:cubicBezTo>
                  <a:cubicBezTo>
                    <a:pt x="337" y="66"/>
                    <a:pt x="343" y="78"/>
                    <a:pt x="354" y="114"/>
                  </a:cubicBezTo>
                  <a:cubicBezTo>
                    <a:pt x="365" y="150"/>
                    <a:pt x="367" y="184"/>
                    <a:pt x="353" y="219"/>
                  </a:cubicBezTo>
                  <a:cubicBezTo>
                    <a:pt x="339" y="253"/>
                    <a:pt x="326" y="264"/>
                    <a:pt x="307" y="293"/>
                  </a:cubicBezTo>
                  <a:cubicBezTo>
                    <a:pt x="287" y="325"/>
                    <a:pt x="253" y="357"/>
                    <a:pt x="206" y="356"/>
                  </a:cubicBezTo>
                  <a:cubicBezTo>
                    <a:pt x="159" y="354"/>
                    <a:pt x="131" y="339"/>
                    <a:pt x="98" y="317"/>
                  </a:cubicBezTo>
                  <a:cubicBezTo>
                    <a:pt x="66" y="295"/>
                    <a:pt x="35" y="293"/>
                    <a:pt x="10" y="205"/>
                  </a:cubicBezTo>
                  <a:cubicBezTo>
                    <a:pt x="0" y="169"/>
                    <a:pt x="11" y="128"/>
                    <a:pt x="27" y="103"/>
                  </a:cubicBezTo>
                  <a:cubicBezTo>
                    <a:pt x="50" y="66"/>
                    <a:pt x="78" y="38"/>
                    <a:pt x="100" y="28"/>
                  </a:cubicBezTo>
                  <a:cubicBezTo>
                    <a:pt x="122" y="19"/>
                    <a:pt x="145" y="3"/>
                    <a:pt x="166" y="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6" name="Freeform 779">
              <a:extLst>
                <a:ext uri="{FF2B5EF4-FFF2-40B4-BE49-F238E27FC236}">
                  <a16:creationId xmlns:a16="http://schemas.microsoft.com/office/drawing/2014/main" id="{B1C8F1E9-7529-4673-B5EA-170E7A9D4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1621"/>
              <a:ext cx="720" cy="723"/>
            </a:xfrm>
            <a:custGeom>
              <a:avLst/>
              <a:gdLst>
                <a:gd name="T0" fmla="*/ 1113 w 288"/>
                <a:gd name="T1" fmla="*/ 320 h 271"/>
                <a:gd name="T2" fmla="*/ 125 w 288"/>
                <a:gd name="T3" fmla="*/ 1900 h 271"/>
                <a:gd name="T4" fmla="*/ 395 w 288"/>
                <a:gd name="T5" fmla="*/ 4085 h 271"/>
                <a:gd name="T6" fmla="*/ 1613 w 288"/>
                <a:gd name="T7" fmla="*/ 4954 h 271"/>
                <a:gd name="T8" fmla="*/ 3145 w 288"/>
                <a:gd name="T9" fmla="*/ 4898 h 271"/>
                <a:gd name="T10" fmla="*/ 4250 w 288"/>
                <a:gd name="T11" fmla="*/ 2961 h 271"/>
                <a:gd name="T12" fmla="*/ 4300 w 288"/>
                <a:gd name="T13" fmla="*/ 1275 h 271"/>
                <a:gd name="T14" fmla="*/ 2438 w 288"/>
                <a:gd name="T15" fmla="*/ 35 h 271"/>
                <a:gd name="T16" fmla="*/ 1113 w 288"/>
                <a:gd name="T17" fmla="*/ 320 h 2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271">
                  <a:moveTo>
                    <a:pt x="71" y="17"/>
                  </a:moveTo>
                  <a:cubicBezTo>
                    <a:pt x="43" y="33"/>
                    <a:pt x="19" y="63"/>
                    <a:pt x="8" y="100"/>
                  </a:cubicBezTo>
                  <a:cubicBezTo>
                    <a:pt x="0" y="129"/>
                    <a:pt x="1" y="177"/>
                    <a:pt x="25" y="215"/>
                  </a:cubicBezTo>
                  <a:cubicBezTo>
                    <a:pt x="38" y="236"/>
                    <a:pt x="71" y="251"/>
                    <a:pt x="103" y="261"/>
                  </a:cubicBezTo>
                  <a:cubicBezTo>
                    <a:pt x="138" y="271"/>
                    <a:pt x="172" y="268"/>
                    <a:pt x="201" y="258"/>
                  </a:cubicBezTo>
                  <a:cubicBezTo>
                    <a:pt x="250" y="240"/>
                    <a:pt x="255" y="203"/>
                    <a:pt x="272" y="156"/>
                  </a:cubicBezTo>
                  <a:cubicBezTo>
                    <a:pt x="284" y="120"/>
                    <a:pt x="288" y="90"/>
                    <a:pt x="275" y="67"/>
                  </a:cubicBezTo>
                  <a:cubicBezTo>
                    <a:pt x="254" y="27"/>
                    <a:pt x="203" y="5"/>
                    <a:pt x="156" y="2"/>
                  </a:cubicBezTo>
                  <a:cubicBezTo>
                    <a:pt x="120" y="0"/>
                    <a:pt x="98" y="1"/>
                    <a:pt x="71" y="1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7" name="Oval 780">
              <a:extLst>
                <a:ext uri="{FF2B5EF4-FFF2-40B4-BE49-F238E27FC236}">
                  <a16:creationId xmlns:a16="http://schemas.microsoft.com/office/drawing/2014/main" id="{9D967CEC-7EEF-4D79-8424-34856A743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" y="1635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08" name="Oval 781">
              <a:extLst>
                <a:ext uri="{FF2B5EF4-FFF2-40B4-BE49-F238E27FC236}">
                  <a16:creationId xmlns:a16="http://schemas.microsoft.com/office/drawing/2014/main" id="{6FDAB54B-CED9-4163-B0A4-F1B8D99CD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" y="1728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09" name="Oval 782">
              <a:extLst>
                <a:ext uri="{FF2B5EF4-FFF2-40B4-BE49-F238E27FC236}">
                  <a16:creationId xmlns:a16="http://schemas.microsoft.com/office/drawing/2014/main" id="{D6A0A481-F84C-4911-AFD4-461A95A99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" y="1653"/>
              <a:ext cx="72" cy="7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43" name="Group 783">
            <a:extLst>
              <a:ext uri="{FF2B5EF4-FFF2-40B4-BE49-F238E27FC236}">
                <a16:creationId xmlns:a16="http://schemas.microsoft.com/office/drawing/2014/main" id="{FCDDF7B4-2FED-4C3C-B1AF-F72B4FBD43EF}"/>
              </a:ext>
            </a:extLst>
          </p:cNvPr>
          <p:cNvGrpSpPr>
            <a:grpSpLocks/>
          </p:cNvGrpSpPr>
          <p:nvPr/>
        </p:nvGrpSpPr>
        <p:grpSpPr bwMode="auto">
          <a:xfrm>
            <a:off x="8140700" y="3119438"/>
            <a:ext cx="722313" cy="952500"/>
            <a:chOff x="4168" y="1683"/>
            <a:chExt cx="455" cy="600"/>
          </a:xfrm>
        </p:grpSpPr>
        <p:sp>
          <p:nvSpPr>
            <p:cNvPr id="39961" name="Freeform 784">
              <a:extLst>
                <a:ext uri="{FF2B5EF4-FFF2-40B4-BE49-F238E27FC236}">
                  <a16:creationId xmlns:a16="http://schemas.microsoft.com/office/drawing/2014/main" id="{0D682BF3-4455-4624-A17E-A39262365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683"/>
              <a:ext cx="455" cy="600"/>
            </a:xfrm>
            <a:custGeom>
              <a:avLst/>
              <a:gdLst>
                <a:gd name="T0" fmla="*/ 63 w 182"/>
                <a:gd name="T1" fmla="*/ 2027 h 225"/>
                <a:gd name="T2" fmla="*/ 1438 w 182"/>
                <a:gd name="T3" fmla="*/ 4267 h 225"/>
                <a:gd name="T4" fmla="*/ 2845 w 182"/>
                <a:gd name="T5" fmla="*/ 2253 h 225"/>
                <a:gd name="T6" fmla="*/ 1438 w 182"/>
                <a:gd name="T7" fmla="*/ 21 h 225"/>
                <a:gd name="T8" fmla="*/ 63 w 182"/>
                <a:gd name="T9" fmla="*/ 2027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225">
                  <a:moveTo>
                    <a:pt x="4" y="107"/>
                  </a:moveTo>
                  <a:cubicBezTo>
                    <a:pt x="0" y="160"/>
                    <a:pt x="25" y="225"/>
                    <a:pt x="92" y="225"/>
                  </a:cubicBezTo>
                  <a:cubicBezTo>
                    <a:pt x="160" y="225"/>
                    <a:pt x="181" y="183"/>
                    <a:pt x="182" y="119"/>
                  </a:cubicBezTo>
                  <a:cubicBezTo>
                    <a:pt x="182" y="56"/>
                    <a:pt x="137" y="1"/>
                    <a:pt x="92" y="1"/>
                  </a:cubicBezTo>
                  <a:cubicBezTo>
                    <a:pt x="47" y="0"/>
                    <a:pt x="7" y="57"/>
                    <a:pt x="4" y="107"/>
                  </a:cubicBezTo>
                  <a:close/>
                </a:path>
              </a:pathLst>
            </a:custGeom>
            <a:solidFill>
              <a:srgbClr val="EF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785">
              <a:extLst>
                <a:ext uri="{FF2B5EF4-FFF2-40B4-BE49-F238E27FC236}">
                  <a16:creationId xmlns:a16="http://schemas.microsoft.com/office/drawing/2014/main" id="{766164A2-0EFA-4EE1-A2B8-4420ADB76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1693"/>
              <a:ext cx="243" cy="534"/>
            </a:xfrm>
            <a:custGeom>
              <a:avLst/>
              <a:gdLst>
                <a:gd name="T0" fmla="*/ 458 w 97"/>
                <a:gd name="T1" fmla="*/ 3615 h 200"/>
                <a:gd name="T2" fmla="*/ 271 w 97"/>
                <a:gd name="T3" fmla="*/ 2075 h 200"/>
                <a:gd name="T4" fmla="*/ 1400 w 97"/>
                <a:gd name="T5" fmla="*/ 21 h 200"/>
                <a:gd name="T6" fmla="*/ 1350 w 97"/>
                <a:gd name="T7" fmla="*/ 21 h 200"/>
                <a:gd name="T8" fmla="*/ 33 w 97"/>
                <a:gd name="T9" fmla="*/ 1938 h 200"/>
                <a:gd name="T10" fmla="*/ 458 w 97"/>
                <a:gd name="T11" fmla="*/ 3658 h 200"/>
                <a:gd name="T12" fmla="*/ 458 w 97"/>
                <a:gd name="T13" fmla="*/ 3615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200">
                  <a:moveTo>
                    <a:pt x="29" y="190"/>
                  </a:moveTo>
                  <a:cubicBezTo>
                    <a:pt x="13" y="167"/>
                    <a:pt x="15" y="137"/>
                    <a:pt x="17" y="109"/>
                  </a:cubicBezTo>
                  <a:cubicBezTo>
                    <a:pt x="20" y="62"/>
                    <a:pt x="46" y="1"/>
                    <a:pt x="89" y="1"/>
                  </a:cubicBezTo>
                  <a:cubicBezTo>
                    <a:pt x="95" y="1"/>
                    <a:pt x="97" y="1"/>
                    <a:pt x="86" y="1"/>
                  </a:cubicBezTo>
                  <a:cubicBezTo>
                    <a:pt x="43" y="0"/>
                    <a:pt x="5" y="55"/>
                    <a:pt x="2" y="102"/>
                  </a:cubicBezTo>
                  <a:cubicBezTo>
                    <a:pt x="0" y="133"/>
                    <a:pt x="8" y="169"/>
                    <a:pt x="29" y="192"/>
                  </a:cubicBezTo>
                  <a:cubicBezTo>
                    <a:pt x="37" y="200"/>
                    <a:pt x="35" y="198"/>
                    <a:pt x="29" y="190"/>
                  </a:cubicBezTo>
                  <a:close/>
                </a:path>
              </a:pathLst>
            </a:custGeom>
            <a:solidFill>
              <a:srgbClr val="FAD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786">
              <a:extLst>
                <a:ext uri="{FF2B5EF4-FFF2-40B4-BE49-F238E27FC236}">
                  <a16:creationId xmlns:a16="http://schemas.microsoft.com/office/drawing/2014/main" id="{5D073DAA-E4E8-4FBD-AEC5-0C4D12FC4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701"/>
              <a:ext cx="338" cy="566"/>
            </a:xfrm>
            <a:custGeom>
              <a:avLst/>
              <a:gdLst>
                <a:gd name="T0" fmla="*/ 1004 w 135"/>
                <a:gd name="T1" fmla="*/ 0 h 212"/>
                <a:gd name="T2" fmla="*/ 1755 w 135"/>
                <a:gd name="T3" fmla="*/ 1845 h 212"/>
                <a:gd name="T4" fmla="*/ 533 w 135"/>
                <a:gd name="T5" fmla="*/ 3807 h 212"/>
                <a:gd name="T6" fmla="*/ 0 w 135"/>
                <a:gd name="T7" fmla="*/ 3671 h 212"/>
                <a:gd name="T8" fmla="*/ 784 w 135"/>
                <a:gd name="T9" fmla="*/ 4034 h 212"/>
                <a:gd name="T10" fmla="*/ 2101 w 135"/>
                <a:gd name="T11" fmla="*/ 2109 h 212"/>
                <a:gd name="T12" fmla="*/ 1004 w 135"/>
                <a:gd name="T13" fmla="*/ 0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212">
                  <a:moveTo>
                    <a:pt x="64" y="0"/>
                  </a:moveTo>
                  <a:cubicBezTo>
                    <a:pt x="93" y="12"/>
                    <a:pt x="112" y="44"/>
                    <a:pt x="112" y="97"/>
                  </a:cubicBezTo>
                  <a:cubicBezTo>
                    <a:pt x="111" y="156"/>
                    <a:pt x="96" y="200"/>
                    <a:pt x="34" y="200"/>
                  </a:cubicBezTo>
                  <a:cubicBezTo>
                    <a:pt x="17" y="198"/>
                    <a:pt x="6" y="195"/>
                    <a:pt x="0" y="193"/>
                  </a:cubicBezTo>
                  <a:cubicBezTo>
                    <a:pt x="13" y="205"/>
                    <a:pt x="28" y="212"/>
                    <a:pt x="50" y="212"/>
                  </a:cubicBezTo>
                  <a:cubicBezTo>
                    <a:pt x="113" y="212"/>
                    <a:pt x="134" y="171"/>
                    <a:pt x="134" y="111"/>
                  </a:cubicBezTo>
                  <a:cubicBezTo>
                    <a:pt x="135" y="59"/>
                    <a:pt x="101" y="9"/>
                    <a:pt x="64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787">
              <a:extLst>
                <a:ext uri="{FF2B5EF4-FFF2-40B4-BE49-F238E27FC236}">
                  <a16:creationId xmlns:a16="http://schemas.microsoft.com/office/drawing/2014/main" id="{AE2852A9-7131-4E47-8033-7F54C525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1803"/>
              <a:ext cx="215" cy="464"/>
            </a:xfrm>
            <a:custGeom>
              <a:avLst/>
              <a:gdLst>
                <a:gd name="T0" fmla="*/ 0 w 86"/>
                <a:gd name="T1" fmla="*/ 3299 h 174"/>
                <a:gd name="T2" fmla="*/ 1313 w 86"/>
                <a:gd name="T3" fmla="*/ 1387 h 174"/>
                <a:gd name="T4" fmla="*/ 988 w 86"/>
                <a:gd name="T5" fmla="*/ 0 h 174"/>
                <a:gd name="T6" fmla="*/ 1145 w 86"/>
                <a:gd name="T7" fmla="*/ 2013 h 174"/>
                <a:gd name="T8" fmla="*/ 0 w 86"/>
                <a:gd name="T9" fmla="*/ 329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74">
                  <a:moveTo>
                    <a:pt x="0" y="174"/>
                  </a:moveTo>
                  <a:cubicBezTo>
                    <a:pt x="63" y="174"/>
                    <a:pt x="84" y="133"/>
                    <a:pt x="84" y="73"/>
                  </a:cubicBezTo>
                  <a:cubicBezTo>
                    <a:pt x="85" y="47"/>
                    <a:pt x="76" y="21"/>
                    <a:pt x="63" y="0"/>
                  </a:cubicBezTo>
                  <a:cubicBezTo>
                    <a:pt x="73" y="26"/>
                    <a:pt x="86" y="58"/>
                    <a:pt x="73" y="106"/>
                  </a:cubicBezTo>
                  <a:cubicBezTo>
                    <a:pt x="60" y="153"/>
                    <a:pt x="27" y="174"/>
                    <a:pt x="0" y="174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788">
              <a:extLst>
                <a:ext uri="{FF2B5EF4-FFF2-40B4-BE49-F238E27FC236}">
                  <a16:creationId xmlns:a16="http://schemas.microsoft.com/office/drawing/2014/main" id="{AC66F61D-0548-4923-B264-5AEE51774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1723"/>
              <a:ext cx="145" cy="370"/>
            </a:xfrm>
            <a:custGeom>
              <a:avLst/>
              <a:gdLst>
                <a:gd name="T0" fmla="*/ 175 w 58"/>
                <a:gd name="T1" fmla="*/ 2622 h 139"/>
                <a:gd name="T2" fmla="*/ 113 w 58"/>
                <a:gd name="T3" fmla="*/ 1714 h 139"/>
                <a:gd name="T4" fmla="*/ 908 w 58"/>
                <a:gd name="T5" fmla="*/ 0 h 139"/>
                <a:gd name="T6" fmla="*/ 175 w 58"/>
                <a:gd name="T7" fmla="*/ 2622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39">
                  <a:moveTo>
                    <a:pt x="11" y="139"/>
                  </a:moveTo>
                  <a:cubicBezTo>
                    <a:pt x="7" y="123"/>
                    <a:pt x="6" y="107"/>
                    <a:pt x="7" y="91"/>
                  </a:cubicBezTo>
                  <a:cubicBezTo>
                    <a:pt x="9" y="56"/>
                    <a:pt x="30" y="18"/>
                    <a:pt x="58" y="0"/>
                  </a:cubicBezTo>
                  <a:cubicBezTo>
                    <a:pt x="47" y="10"/>
                    <a:pt x="0" y="60"/>
                    <a:pt x="11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789">
              <a:extLst>
                <a:ext uri="{FF2B5EF4-FFF2-40B4-BE49-F238E27FC236}">
                  <a16:creationId xmlns:a16="http://schemas.microsoft.com/office/drawing/2014/main" id="{175CE18B-19C1-49C0-8BCF-5470BC8C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683"/>
              <a:ext cx="455" cy="600"/>
            </a:xfrm>
            <a:custGeom>
              <a:avLst/>
              <a:gdLst>
                <a:gd name="T0" fmla="*/ 63 w 182"/>
                <a:gd name="T1" fmla="*/ 2027 h 225"/>
                <a:gd name="T2" fmla="*/ 1438 w 182"/>
                <a:gd name="T3" fmla="*/ 4267 h 225"/>
                <a:gd name="T4" fmla="*/ 2845 w 182"/>
                <a:gd name="T5" fmla="*/ 2253 h 225"/>
                <a:gd name="T6" fmla="*/ 1438 w 182"/>
                <a:gd name="T7" fmla="*/ 21 h 225"/>
                <a:gd name="T8" fmla="*/ 63 w 182"/>
                <a:gd name="T9" fmla="*/ 2027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225">
                  <a:moveTo>
                    <a:pt x="4" y="107"/>
                  </a:moveTo>
                  <a:cubicBezTo>
                    <a:pt x="0" y="160"/>
                    <a:pt x="25" y="225"/>
                    <a:pt x="92" y="225"/>
                  </a:cubicBezTo>
                  <a:cubicBezTo>
                    <a:pt x="160" y="225"/>
                    <a:pt x="181" y="183"/>
                    <a:pt x="182" y="119"/>
                  </a:cubicBezTo>
                  <a:cubicBezTo>
                    <a:pt x="182" y="56"/>
                    <a:pt x="137" y="1"/>
                    <a:pt x="92" y="1"/>
                  </a:cubicBezTo>
                  <a:cubicBezTo>
                    <a:pt x="47" y="0"/>
                    <a:pt x="7" y="57"/>
                    <a:pt x="4" y="10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4" name="Group 790">
            <a:extLst>
              <a:ext uri="{FF2B5EF4-FFF2-40B4-BE49-F238E27FC236}">
                <a16:creationId xmlns:a16="http://schemas.microsoft.com/office/drawing/2014/main" id="{BB9C995B-9903-4F10-B4BE-B4760E6080A2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3190875"/>
            <a:ext cx="998538" cy="979488"/>
            <a:chOff x="763" y="2751"/>
            <a:chExt cx="1397" cy="1371"/>
          </a:xfrm>
        </p:grpSpPr>
        <p:sp>
          <p:nvSpPr>
            <p:cNvPr id="39952" name="Freeform 791">
              <a:extLst>
                <a:ext uri="{FF2B5EF4-FFF2-40B4-BE49-F238E27FC236}">
                  <a16:creationId xmlns:a16="http://schemas.microsoft.com/office/drawing/2014/main" id="{361887DD-68A8-48E4-AFAC-E878EE72D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792">
              <a:extLst>
                <a:ext uri="{FF2B5EF4-FFF2-40B4-BE49-F238E27FC236}">
                  <a16:creationId xmlns:a16="http://schemas.microsoft.com/office/drawing/2014/main" id="{15674D5E-D019-4A63-958A-D61596831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13276 w 166"/>
                <a:gd name="T1" fmla="*/ 1300 h 217"/>
                <a:gd name="T2" fmla="*/ 7444 w 166"/>
                <a:gd name="T3" fmla="*/ 147 h 217"/>
                <a:gd name="T4" fmla="*/ 11950 w 166"/>
                <a:gd name="T5" fmla="*/ 1300 h 217"/>
                <a:gd name="T6" fmla="*/ 13695 w 166"/>
                <a:gd name="T7" fmla="*/ 26700 h 217"/>
                <a:gd name="T8" fmla="*/ 0 w 166"/>
                <a:gd name="T9" fmla="*/ 34742 h 217"/>
                <a:gd name="T10" fmla="*/ 15021 w 166"/>
                <a:gd name="T11" fmla="*/ 26700 h 217"/>
                <a:gd name="T12" fmla="*/ 13276 w 166"/>
                <a:gd name="T13" fmla="*/ 1300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793">
              <a:extLst>
                <a:ext uri="{FF2B5EF4-FFF2-40B4-BE49-F238E27FC236}">
                  <a16:creationId xmlns:a16="http://schemas.microsoft.com/office/drawing/2014/main" id="{2AEF56A7-9993-4390-9A36-C4CC2B91E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3853 w 155"/>
                <a:gd name="T1" fmla="*/ 28625 h 217"/>
                <a:gd name="T2" fmla="*/ 2006 w 155"/>
                <a:gd name="T3" fmla="*/ 15759 h 217"/>
                <a:gd name="T4" fmla="*/ 10104 w 155"/>
                <a:gd name="T5" fmla="*/ 5291 h 217"/>
                <a:gd name="T6" fmla="*/ 20602 w 155"/>
                <a:gd name="T7" fmla="*/ 0 h 217"/>
                <a:gd name="T8" fmla="*/ 8778 w 155"/>
                <a:gd name="T9" fmla="*/ 5291 h 217"/>
                <a:gd name="T10" fmla="*/ 806 w 155"/>
                <a:gd name="T11" fmla="*/ 15759 h 217"/>
                <a:gd name="T12" fmla="*/ 2659 w 155"/>
                <a:gd name="T13" fmla="*/ 28625 h 217"/>
                <a:gd name="T14" fmla="*/ 14611 w 155"/>
                <a:gd name="T15" fmla="*/ 34421 h 217"/>
                <a:gd name="T16" fmla="*/ 3853 w 155"/>
                <a:gd name="T17" fmla="*/ 28625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794">
              <a:extLst>
                <a:ext uri="{FF2B5EF4-FFF2-40B4-BE49-F238E27FC236}">
                  <a16:creationId xmlns:a16="http://schemas.microsoft.com/office/drawing/2014/main" id="{78EC3AEC-D760-4B36-84E2-95B3A4DDA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13131 w 161"/>
                <a:gd name="T1" fmla="*/ 0 h 139"/>
                <a:gd name="T2" fmla="*/ 12325 w 161"/>
                <a:gd name="T3" fmla="*/ 17214 h 139"/>
                <a:gd name="T4" fmla="*/ 260 w 161"/>
                <a:gd name="T5" fmla="*/ 11416 h 139"/>
                <a:gd name="T6" fmla="*/ 13131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795">
              <a:extLst>
                <a:ext uri="{FF2B5EF4-FFF2-40B4-BE49-F238E27FC236}">
                  <a16:creationId xmlns:a16="http://schemas.microsoft.com/office/drawing/2014/main" id="{EEE72848-8441-4BD6-898F-850C9C17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15543 w 146"/>
                <a:gd name="T1" fmla="*/ 0 h 118"/>
                <a:gd name="T2" fmla="*/ 9711 w 146"/>
                <a:gd name="T3" fmla="*/ 14325 h 118"/>
                <a:gd name="T4" fmla="*/ 0 w 146"/>
                <a:gd name="T5" fmla="*/ 14652 h 118"/>
                <a:gd name="T6" fmla="*/ 10751 w 146"/>
                <a:gd name="T7" fmla="*/ 15631 h 118"/>
                <a:gd name="T8" fmla="*/ 15543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796">
              <a:extLst>
                <a:ext uri="{FF2B5EF4-FFF2-40B4-BE49-F238E27FC236}">
                  <a16:creationId xmlns:a16="http://schemas.microsoft.com/office/drawing/2014/main" id="{AC8EA466-8307-4981-A29A-5F5A3CCE3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8912 w 67"/>
                <a:gd name="T1" fmla="*/ 0 h 49"/>
                <a:gd name="T2" fmla="*/ 0 w 67"/>
                <a:gd name="T3" fmla="*/ 7928 h 49"/>
                <a:gd name="T4" fmla="*/ 8912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797">
              <a:extLst>
                <a:ext uri="{FF2B5EF4-FFF2-40B4-BE49-F238E27FC236}">
                  <a16:creationId xmlns:a16="http://schemas.microsoft.com/office/drawing/2014/main" id="{139EAAA1-2857-4517-B698-438A39D92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13081 h 83"/>
                <a:gd name="T2" fmla="*/ 12587 w 100"/>
                <a:gd name="T3" fmla="*/ 0 h 83"/>
                <a:gd name="T4" fmla="*/ 0 w 100"/>
                <a:gd name="T5" fmla="*/ 1308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798">
              <a:extLst>
                <a:ext uri="{FF2B5EF4-FFF2-40B4-BE49-F238E27FC236}">
                  <a16:creationId xmlns:a16="http://schemas.microsoft.com/office/drawing/2014/main" id="{56CDF12A-F9E0-4E8F-8617-8C666FF30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799">
              <a:extLst>
                <a:ext uri="{FF2B5EF4-FFF2-40B4-BE49-F238E27FC236}">
                  <a16:creationId xmlns:a16="http://schemas.microsoft.com/office/drawing/2014/main" id="{476C3A5C-E979-4125-B7F6-8EF8C49C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13014 w 148"/>
                <a:gd name="T1" fmla="*/ 0 h 126"/>
                <a:gd name="T2" fmla="*/ 18712 w 148"/>
                <a:gd name="T3" fmla="*/ 5143 h 126"/>
                <a:gd name="T4" fmla="*/ 12208 w 148"/>
                <a:gd name="T5" fmla="*/ 17022 h 126"/>
                <a:gd name="T6" fmla="*/ 2785 w 148"/>
                <a:gd name="T7" fmla="*/ 17674 h 126"/>
                <a:gd name="T8" fmla="*/ 133 w 148"/>
                <a:gd name="T9" fmla="*/ 11406 h 126"/>
                <a:gd name="T10" fmla="*/ 133 w 148"/>
                <a:gd name="T11" fmla="*/ 11406 h 126"/>
                <a:gd name="T12" fmla="*/ 2653 w 148"/>
                <a:gd name="T13" fmla="*/ 17821 h 126"/>
                <a:gd name="T14" fmla="*/ 12335 w 148"/>
                <a:gd name="T15" fmla="*/ 17348 h 126"/>
                <a:gd name="T16" fmla="*/ 18972 w 148"/>
                <a:gd name="T17" fmla="*/ 4996 h 126"/>
                <a:gd name="T18" fmla="*/ 13014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30" name="Text Box 800">
            <a:extLst>
              <a:ext uri="{FF2B5EF4-FFF2-40B4-BE49-F238E27FC236}">
                <a16:creationId xmlns:a16="http://schemas.microsoft.com/office/drawing/2014/main" id="{9935D059-AA8F-4840-A7B7-90F686628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4562475"/>
            <a:ext cx="13858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Proerythroblast</a:t>
            </a:r>
          </a:p>
        </p:txBody>
      </p:sp>
      <p:sp>
        <p:nvSpPr>
          <p:cNvPr id="5131" name="Text Box 801">
            <a:extLst>
              <a:ext uri="{FF2B5EF4-FFF2-40B4-BE49-F238E27FC236}">
                <a16:creationId xmlns:a16="http://schemas.microsoft.com/office/drawing/2014/main" id="{D9BCC1AC-C326-49AC-A6D8-4104D748C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7738" y="4562475"/>
            <a:ext cx="111918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Basophilic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erythroblast</a:t>
            </a:r>
          </a:p>
        </p:txBody>
      </p:sp>
      <p:sp>
        <p:nvSpPr>
          <p:cNvPr id="5132" name="Text Box 802">
            <a:extLst>
              <a:ext uri="{FF2B5EF4-FFF2-40B4-BE49-F238E27FC236}">
                <a16:creationId xmlns:a16="http://schemas.microsoft.com/office/drawing/2014/main" id="{9BB23C99-05EE-45ED-945F-6CDCE50E1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0" y="4562475"/>
            <a:ext cx="1311275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Polychromatic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erythroblast</a:t>
            </a:r>
          </a:p>
        </p:txBody>
      </p:sp>
      <p:sp>
        <p:nvSpPr>
          <p:cNvPr id="5133" name="Text Box 803">
            <a:extLst>
              <a:ext uri="{FF2B5EF4-FFF2-40B4-BE49-F238E27FC236}">
                <a16:creationId xmlns:a16="http://schemas.microsoft.com/office/drawing/2014/main" id="{C0FBC86C-BEDA-40C9-AD99-D891800854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8238" y="4562475"/>
            <a:ext cx="111918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Acidophil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erythroblast</a:t>
            </a:r>
          </a:p>
        </p:txBody>
      </p:sp>
      <p:sp>
        <p:nvSpPr>
          <p:cNvPr id="5134" name="Text Box 804">
            <a:extLst>
              <a:ext uri="{FF2B5EF4-FFF2-40B4-BE49-F238E27FC236}">
                <a16:creationId xmlns:a16="http://schemas.microsoft.com/office/drawing/2014/main" id="{517E1B39-FC79-4F19-97BC-6CFCA7B42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0" y="4562475"/>
            <a:ext cx="1150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Reticulocyte</a:t>
            </a:r>
          </a:p>
        </p:txBody>
      </p:sp>
      <p:sp>
        <p:nvSpPr>
          <p:cNvPr id="5135" name="Text Box 805">
            <a:extLst>
              <a:ext uri="{FF2B5EF4-FFF2-40B4-BE49-F238E27FC236}">
                <a16:creationId xmlns:a16="http://schemas.microsoft.com/office/drawing/2014/main" id="{C09E3D04-2849-4B4B-9B47-5EB86A18F1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4562475"/>
            <a:ext cx="10810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Erythrocyte</a:t>
            </a:r>
          </a:p>
        </p:txBody>
      </p:sp>
      <p:sp>
        <p:nvSpPr>
          <p:cNvPr id="5136" name="Line 806">
            <a:extLst>
              <a:ext uri="{FF2B5EF4-FFF2-40B4-BE49-F238E27FC236}">
                <a16:creationId xmlns:a16="http://schemas.microsoft.com/office/drawing/2014/main" id="{A63B8C65-65DE-4A51-A3B8-2C2D56B187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67300" y="2200275"/>
            <a:ext cx="2057400" cy="0"/>
          </a:xfrm>
          <a:prstGeom prst="line">
            <a:avLst/>
          </a:prstGeom>
          <a:noFill/>
          <a:ln w="571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2">
            <a:extLst>
              <a:ext uri="{FF2B5EF4-FFF2-40B4-BE49-F238E27FC236}">
                <a16:creationId xmlns:a16="http://schemas.microsoft.com/office/drawing/2014/main" id="{B810A981-5440-4298-B953-8D3A6182F9D5}"/>
              </a:ext>
            </a:extLst>
          </p:cNvPr>
          <p:cNvGrpSpPr>
            <a:grpSpLocks/>
          </p:cNvGrpSpPr>
          <p:nvPr/>
        </p:nvGrpSpPr>
        <p:grpSpPr bwMode="auto">
          <a:xfrm>
            <a:off x="2058988" y="1860550"/>
            <a:ext cx="2747962" cy="3090863"/>
            <a:chOff x="337" y="1172"/>
            <a:chExt cx="1731" cy="1947"/>
          </a:xfrm>
        </p:grpSpPr>
        <p:sp>
          <p:nvSpPr>
            <p:cNvPr id="68607" name="Freeform 3">
              <a:extLst>
                <a:ext uri="{FF2B5EF4-FFF2-40B4-BE49-F238E27FC236}">
                  <a16:creationId xmlns:a16="http://schemas.microsoft.com/office/drawing/2014/main" id="{CFDCD586-BDD2-4E0A-85FB-A57793A34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645"/>
              <a:ext cx="420" cy="842"/>
            </a:xfrm>
            <a:custGeom>
              <a:avLst/>
              <a:gdLst>
                <a:gd name="T0" fmla="*/ 207 w 439"/>
                <a:gd name="T1" fmla="*/ 3 h 880"/>
                <a:gd name="T2" fmla="*/ 243 w 439"/>
                <a:gd name="T3" fmla="*/ 23 h 880"/>
                <a:gd name="T4" fmla="*/ 305 w 439"/>
                <a:gd name="T5" fmla="*/ 36 h 880"/>
                <a:gd name="T6" fmla="*/ 367 w 439"/>
                <a:gd name="T7" fmla="*/ 119 h 880"/>
                <a:gd name="T8" fmla="*/ 342 w 439"/>
                <a:gd name="T9" fmla="*/ 189 h 880"/>
                <a:gd name="T10" fmla="*/ 332 w 439"/>
                <a:gd name="T11" fmla="*/ 291 h 880"/>
                <a:gd name="T12" fmla="*/ 293 w 439"/>
                <a:gd name="T13" fmla="*/ 413 h 880"/>
                <a:gd name="T14" fmla="*/ 298 w 439"/>
                <a:gd name="T15" fmla="*/ 544 h 880"/>
                <a:gd name="T16" fmla="*/ 211 w 439"/>
                <a:gd name="T17" fmla="*/ 720 h 880"/>
                <a:gd name="T18" fmla="*/ 95 w 439"/>
                <a:gd name="T19" fmla="*/ 753 h 880"/>
                <a:gd name="T20" fmla="*/ 32 w 439"/>
                <a:gd name="T21" fmla="*/ 762 h 880"/>
                <a:gd name="T22" fmla="*/ 76 w 439"/>
                <a:gd name="T23" fmla="*/ 620 h 880"/>
                <a:gd name="T24" fmla="*/ 113 w 439"/>
                <a:gd name="T25" fmla="*/ 394 h 880"/>
                <a:gd name="T26" fmla="*/ 171 w 439"/>
                <a:gd name="T27" fmla="*/ 152 h 880"/>
                <a:gd name="T28" fmla="*/ 207 w 439"/>
                <a:gd name="T29" fmla="*/ 0 h 8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39" h="880">
                  <a:moveTo>
                    <a:pt x="236" y="3"/>
                  </a:moveTo>
                  <a:cubicBezTo>
                    <a:pt x="242" y="3"/>
                    <a:pt x="269" y="19"/>
                    <a:pt x="278" y="26"/>
                  </a:cubicBezTo>
                  <a:cubicBezTo>
                    <a:pt x="296" y="39"/>
                    <a:pt x="327" y="40"/>
                    <a:pt x="348" y="42"/>
                  </a:cubicBezTo>
                  <a:cubicBezTo>
                    <a:pt x="439" y="49"/>
                    <a:pt x="429" y="72"/>
                    <a:pt x="419" y="136"/>
                  </a:cubicBezTo>
                  <a:cubicBezTo>
                    <a:pt x="415" y="164"/>
                    <a:pt x="399" y="190"/>
                    <a:pt x="390" y="216"/>
                  </a:cubicBezTo>
                  <a:cubicBezTo>
                    <a:pt x="379" y="254"/>
                    <a:pt x="387" y="293"/>
                    <a:pt x="379" y="332"/>
                  </a:cubicBezTo>
                  <a:cubicBezTo>
                    <a:pt x="369" y="380"/>
                    <a:pt x="341" y="423"/>
                    <a:pt x="334" y="472"/>
                  </a:cubicBezTo>
                  <a:cubicBezTo>
                    <a:pt x="328" y="521"/>
                    <a:pt x="342" y="572"/>
                    <a:pt x="340" y="622"/>
                  </a:cubicBezTo>
                  <a:cubicBezTo>
                    <a:pt x="337" y="698"/>
                    <a:pt x="298" y="773"/>
                    <a:pt x="241" y="821"/>
                  </a:cubicBezTo>
                  <a:cubicBezTo>
                    <a:pt x="196" y="860"/>
                    <a:pt x="163" y="858"/>
                    <a:pt x="108" y="859"/>
                  </a:cubicBezTo>
                  <a:cubicBezTo>
                    <a:pt x="89" y="859"/>
                    <a:pt x="51" y="880"/>
                    <a:pt x="36" y="870"/>
                  </a:cubicBezTo>
                  <a:cubicBezTo>
                    <a:pt x="0" y="846"/>
                    <a:pt x="75" y="734"/>
                    <a:pt x="87" y="708"/>
                  </a:cubicBezTo>
                  <a:cubicBezTo>
                    <a:pt x="126" y="629"/>
                    <a:pt x="121" y="536"/>
                    <a:pt x="129" y="450"/>
                  </a:cubicBezTo>
                  <a:cubicBezTo>
                    <a:pt x="138" y="354"/>
                    <a:pt x="177" y="267"/>
                    <a:pt x="195" y="174"/>
                  </a:cubicBezTo>
                  <a:cubicBezTo>
                    <a:pt x="205" y="124"/>
                    <a:pt x="196" y="37"/>
                    <a:pt x="236" y="0"/>
                  </a:cubicBezTo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4" name="Freeform 4">
              <a:extLst>
                <a:ext uri="{FF2B5EF4-FFF2-40B4-BE49-F238E27FC236}">
                  <a16:creationId xmlns:a16="http://schemas.microsoft.com/office/drawing/2014/main" id="{E283BA4C-A9F4-436B-A504-886024261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638"/>
              <a:ext cx="420" cy="841"/>
            </a:xfrm>
            <a:custGeom>
              <a:avLst/>
              <a:gdLst>
                <a:gd name="T0" fmla="*/ 207 w 439"/>
                <a:gd name="T1" fmla="*/ 3 h 879"/>
                <a:gd name="T2" fmla="*/ 244 w 439"/>
                <a:gd name="T3" fmla="*/ 22 h 879"/>
                <a:gd name="T4" fmla="*/ 305 w 439"/>
                <a:gd name="T5" fmla="*/ 35 h 879"/>
                <a:gd name="T6" fmla="*/ 368 w 439"/>
                <a:gd name="T7" fmla="*/ 119 h 879"/>
                <a:gd name="T8" fmla="*/ 343 w 439"/>
                <a:gd name="T9" fmla="*/ 189 h 879"/>
                <a:gd name="T10" fmla="*/ 333 w 439"/>
                <a:gd name="T11" fmla="*/ 290 h 879"/>
                <a:gd name="T12" fmla="*/ 294 w 439"/>
                <a:gd name="T13" fmla="*/ 413 h 879"/>
                <a:gd name="T14" fmla="*/ 298 w 439"/>
                <a:gd name="T15" fmla="*/ 543 h 879"/>
                <a:gd name="T16" fmla="*/ 211 w 439"/>
                <a:gd name="T17" fmla="*/ 719 h 879"/>
                <a:gd name="T18" fmla="*/ 95 w 439"/>
                <a:gd name="T19" fmla="*/ 752 h 879"/>
                <a:gd name="T20" fmla="*/ 32 w 439"/>
                <a:gd name="T21" fmla="*/ 762 h 879"/>
                <a:gd name="T22" fmla="*/ 76 w 439"/>
                <a:gd name="T23" fmla="*/ 620 h 879"/>
                <a:gd name="T24" fmla="*/ 113 w 439"/>
                <a:gd name="T25" fmla="*/ 394 h 879"/>
                <a:gd name="T26" fmla="*/ 172 w 439"/>
                <a:gd name="T27" fmla="*/ 152 h 879"/>
                <a:gd name="T28" fmla="*/ 207 w 439"/>
                <a:gd name="T29" fmla="*/ 0 h 8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39" h="879">
                  <a:moveTo>
                    <a:pt x="236" y="3"/>
                  </a:moveTo>
                  <a:cubicBezTo>
                    <a:pt x="243" y="3"/>
                    <a:pt x="269" y="19"/>
                    <a:pt x="279" y="25"/>
                  </a:cubicBezTo>
                  <a:cubicBezTo>
                    <a:pt x="297" y="38"/>
                    <a:pt x="327" y="40"/>
                    <a:pt x="348" y="41"/>
                  </a:cubicBezTo>
                  <a:cubicBezTo>
                    <a:pt x="439" y="49"/>
                    <a:pt x="429" y="72"/>
                    <a:pt x="420" y="136"/>
                  </a:cubicBezTo>
                  <a:cubicBezTo>
                    <a:pt x="415" y="163"/>
                    <a:pt x="399" y="190"/>
                    <a:pt x="391" y="216"/>
                  </a:cubicBezTo>
                  <a:cubicBezTo>
                    <a:pt x="379" y="254"/>
                    <a:pt x="387" y="293"/>
                    <a:pt x="380" y="331"/>
                  </a:cubicBezTo>
                  <a:cubicBezTo>
                    <a:pt x="370" y="380"/>
                    <a:pt x="341" y="423"/>
                    <a:pt x="335" y="472"/>
                  </a:cubicBezTo>
                  <a:cubicBezTo>
                    <a:pt x="328" y="521"/>
                    <a:pt x="342" y="571"/>
                    <a:pt x="340" y="621"/>
                  </a:cubicBezTo>
                  <a:cubicBezTo>
                    <a:pt x="337" y="697"/>
                    <a:pt x="298" y="772"/>
                    <a:pt x="241" y="820"/>
                  </a:cubicBezTo>
                  <a:cubicBezTo>
                    <a:pt x="196" y="859"/>
                    <a:pt x="163" y="857"/>
                    <a:pt x="108" y="859"/>
                  </a:cubicBezTo>
                  <a:cubicBezTo>
                    <a:pt x="90" y="859"/>
                    <a:pt x="51" y="879"/>
                    <a:pt x="36" y="870"/>
                  </a:cubicBezTo>
                  <a:cubicBezTo>
                    <a:pt x="0" y="846"/>
                    <a:pt x="75" y="733"/>
                    <a:pt x="87" y="708"/>
                  </a:cubicBezTo>
                  <a:cubicBezTo>
                    <a:pt x="126" y="629"/>
                    <a:pt x="121" y="536"/>
                    <a:pt x="129" y="450"/>
                  </a:cubicBezTo>
                  <a:cubicBezTo>
                    <a:pt x="139" y="353"/>
                    <a:pt x="177" y="267"/>
                    <a:pt x="196" y="173"/>
                  </a:cubicBezTo>
                  <a:cubicBezTo>
                    <a:pt x="205" y="124"/>
                    <a:pt x="197" y="37"/>
                    <a:pt x="236" y="0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5" name="Freeform 5">
              <a:extLst>
                <a:ext uri="{FF2B5EF4-FFF2-40B4-BE49-F238E27FC236}">
                  <a16:creationId xmlns:a16="http://schemas.microsoft.com/office/drawing/2014/main" id="{5546D769-A64F-4C17-A7C9-EACBD20A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636"/>
              <a:ext cx="412" cy="841"/>
            </a:xfrm>
            <a:custGeom>
              <a:avLst/>
              <a:gdLst>
                <a:gd name="T0" fmla="*/ 208 w 430"/>
                <a:gd name="T1" fmla="*/ 3 h 880"/>
                <a:gd name="T2" fmla="*/ 245 w 430"/>
                <a:gd name="T3" fmla="*/ 23 h 880"/>
                <a:gd name="T4" fmla="*/ 306 w 430"/>
                <a:gd name="T5" fmla="*/ 30 h 880"/>
                <a:gd name="T6" fmla="*/ 369 w 430"/>
                <a:gd name="T7" fmla="*/ 119 h 880"/>
                <a:gd name="T8" fmla="*/ 344 w 430"/>
                <a:gd name="T9" fmla="*/ 188 h 880"/>
                <a:gd name="T10" fmla="*/ 334 w 430"/>
                <a:gd name="T11" fmla="*/ 290 h 880"/>
                <a:gd name="T12" fmla="*/ 295 w 430"/>
                <a:gd name="T13" fmla="*/ 412 h 880"/>
                <a:gd name="T14" fmla="*/ 299 w 430"/>
                <a:gd name="T15" fmla="*/ 543 h 880"/>
                <a:gd name="T16" fmla="*/ 213 w 430"/>
                <a:gd name="T17" fmla="*/ 717 h 880"/>
                <a:gd name="T18" fmla="*/ 95 w 430"/>
                <a:gd name="T19" fmla="*/ 750 h 880"/>
                <a:gd name="T20" fmla="*/ 32 w 430"/>
                <a:gd name="T21" fmla="*/ 759 h 880"/>
                <a:gd name="T22" fmla="*/ 77 w 430"/>
                <a:gd name="T23" fmla="*/ 619 h 880"/>
                <a:gd name="T24" fmla="*/ 115 w 430"/>
                <a:gd name="T25" fmla="*/ 394 h 880"/>
                <a:gd name="T26" fmla="*/ 172 w 430"/>
                <a:gd name="T27" fmla="*/ 152 h 880"/>
                <a:gd name="T28" fmla="*/ 208 w 430"/>
                <a:gd name="T29" fmla="*/ 0 h 8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30" h="880">
                  <a:moveTo>
                    <a:pt x="236" y="3"/>
                  </a:moveTo>
                  <a:cubicBezTo>
                    <a:pt x="243" y="3"/>
                    <a:pt x="270" y="19"/>
                    <a:pt x="279" y="26"/>
                  </a:cubicBezTo>
                  <a:cubicBezTo>
                    <a:pt x="297" y="39"/>
                    <a:pt x="327" y="27"/>
                    <a:pt x="348" y="33"/>
                  </a:cubicBezTo>
                  <a:cubicBezTo>
                    <a:pt x="426" y="54"/>
                    <a:pt x="430" y="72"/>
                    <a:pt x="420" y="136"/>
                  </a:cubicBezTo>
                  <a:cubicBezTo>
                    <a:pt x="416" y="164"/>
                    <a:pt x="399" y="190"/>
                    <a:pt x="391" y="216"/>
                  </a:cubicBezTo>
                  <a:cubicBezTo>
                    <a:pt x="379" y="255"/>
                    <a:pt x="388" y="293"/>
                    <a:pt x="380" y="332"/>
                  </a:cubicBezTo>
                  <a:cubicBezTo>
                    <a:pt x="370" y="380"/>
                    <a:pt x="342" y="423"/>
                    <a:pt x="335" y="472"/>
                  </a:cubicBezTo>
                  <a:cubicBezTo>
                    <a:pt x="329" y="521"/>
                    <a:pt x="343" y="572"/>
                    <a:pt x="340" y="622"/>
                  </a:cubicBezTo>
                  <a:cubicBezTo>
                    <a:pt x="337" y="698"/>
                    <a:pt x="298" y="773"/>
                    <a:pt x="242" y="821"/>
                  </a:cubicBezTo>
                  <a:cubicBezTo>
                    <a:pt x="197" y="860"/>
                    <a:pt x="164" y="858"/>
                    <a:pt x="108" y="859"/>
                  </a:cubicBezTo>
                  <a:cubicBezTo>
                    <a:pt x="90" y="859"/>
                    <a:pt x="51" y="880"/>
                    <a:pt x="36" y="870"/>
                  </a:cubicBezTo>
                  <a:cubicBezTo>
                    <a:pt x="0" y="846"/>
                    <a:pt x="75" y="734"/>
                    <a:pt x="88" y="709"/>
                  </a:cubicBezTo>
                  <a:cubicBezTo>
                    <a:pt x="126" y="629"/>
                    <a:pt x="121" y="536"/>
                    <a:pt x="130" y="451"/>
                  </a:cubicBezTo>
                  <a:cubicBezTo>
                    <a:pt x="139" y="354"/>
                    <a:pt x="177" y="267"/>
                    <a:pt x="196" y="174"/>
                  </a:cubicBezTo>
                  <a:cubicBezTo>
                    <a:pt x="206" y="124"/>
                    <a:pt x="197" y="37"/>
                    <a:pt x="236" y="0"/>
                  </a:cubicBezTo>
                </a:path>
              </a:pathLst>
            </a:custGeom>
            <a:solidFill>
              <a:srgbClr val="EE9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6" name="Freeform 6">
              <a:extLst>
                <a:ext uri="{FF2B5EF4-FFF2-40B4-BE49-F238E27FC236}">
                  <a16:creationId xmlns:a16="http://schemas.microsoft.com/office/drawing/2014/main" id="{BF9D82ED-6A11-4129-BC8A-84C44EF9A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1624"/>
              <a:ext cx="327" cy="825"/>
            </a:xfrm>
            <a:custGeom>
              <a:avLst/>
              <a:gdLst>
                <a:gd name="T0" fmla="*/ 1 w 342"/>
                <a:gd name="T1" fmla="*/ 44 h 862"/>
                <a:gd name="T2" fmla="*/ 100 w 342"/>
                <a:gd name="T3" fmla="*/ 13 h 862"/>
                <a:gd name="T4" fmla="*/ 139 w 342"/>
                <a:gd name="T5" fmla="*/ 73 h 862"/>
                <a:gd name="T6" fmla="*/ 160 w 342"/>
                <a:gd name="T7" fmla="*/ 122 h 862"/>
                <a:gd name="T8" fmla="*/ 172 w 342"/>
                <a:gd name="T9" fmla="*/ 212 h 862"/>
                <a:gd name="T10" fmla="*/ 174 w 342"/>
                <a:gd name="T11" fmla="*/ 378 h 862"/>
                <a:gd name="T12" fmla="*/ 214 w 342"/>
                <a:gd name="T13" fmla="*/ 562 h 862"/>
                <a:gd name="T14" fmla="*/ 248 w 342"/>
                <a:gd name="T15" fmla="*/ 632 h 862"/>
                <a:gd name="T16" fmla="*/ 264 w 342"/>
                <a:gd name="T17" fmla="*/ 691 h 862"/>
                <a:gd name="T18" fmla="*/ 296 w 342"/>
                <a:gd name="T19" fmla="*/ 754 h 862"/>
                <a:gd name="T20" fmla="*/ 261 w 342"/>
                <a:gd name="T21" fmla="*/ 738 h 862"/>
                <a:gd name="T22" fmla="*/ 207 w 342"/>
                <a:gd name="T23" fmla="*/ 722 h 862"/>
                <a:gd name="T24" fmla="*/ 130 w 342"/>
                <a:gd name="T25" fmla="*/ 601 h 862"/>
                <a:gd name="T26" fmla="*/ 79 w 342"/>
                <a:gd name="T27" fmla="*/ 516 h 862"/>
                <a:gd name="T28" fmla="*/ 73 w 342"/>
                <a:gd name="T29" fmla="*/ 420 h 862"/>
                <a:gd name="T30" fmla="*/ 35 w 342"/>
                <a:gd name="T31" fmla="*/ 328 h 862"/>
                <a:gd name="T32" fmla="*/ 43 w 342"/>
                <a:gd name="T33" fmla="*/ 235 h 862"/>
                <a:gd name="T34" fmla="*/ 36 w 342"/>
                <a:gd name="T35" fmla="*/ 117 h 862"/>
                <a:gd name="T36" fmla="*/ 0 w 342"/>
                <a:gd name="T37" fmla="*/ 46 h 8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2" h="862">
                  <a:moveTo>
                    <a:pt x="1" y="50"/>
                  </a:moveTo>
                  <a:cubicBezTo>
                    <a:pt x="43" y="51"/>
                    <a:pt x="77" y="28"/>
                    <a:pt x="115" y="16"/>
                  </a:cubicBezTo>
                  <a:cubicBezTo>
                    <a:pt x="170" y="0"/>
                    <a:pt x="157" y="44"/>
                    <a:pt x="159" y="83"/>
                  </a:cubicBezTo>
                  <a:cubicBezTo>
                    <a:pt x="161" y="107"/>
                    <a:pt x="170" y="119"/>
                    <a:pt x="183" y="139"/>
                  </a:cubicBezTo>
                  <a:cubicBezTo>
                    <a:pt x="205" y="170"/>
                    <a:pt x="206" y="205"/>
                    <a:pt x="197" y="241"/>
                  </a:cubicBezTo>
                  <a:cubicBezTo>
                    <a:pt x="182" y="305"/>
                    <a:pt x="190" y="367"/>
                    <a:pt x="199" y="431"/>
                  </a:cubicBezTo>
                  <a:cubicBezTo>
                    <a:pt x="208" y="498"/>
                    <a:pt x="219" y="578"/>
                    <a:pt x="245" y="640"/>
                  </a:cubicBezTo>
                  <a:cubicBezTo>
                    <a:pt x="257" y="668"/>
                    <a:pt x="275" y="692"/>
                    <a:pt x="283" y="721"/>
                  </a:cubicBezTo>
                  <a:cubicBezTo>
                    <a:pt x="290" y="746"/>
                    <a:pt x="288" y="767"/>
                    <a:pt x="302" y="788"/>
                  </a:cubicBezTo>
                  <a:cubicBezTo>
                    <a:pt x="313" y="806"/>
                    <a:pt x="342" y="838"/>
                    <a:pt x="339" y="860"/>
                  </a:cubicBezTo>
                  <a:cubicBezTo>
                    <a:pt x="323" y="862"/>
                    <a:pt x="313" y="847"/>
                    <a:pt x="299" y="842"/>
                  </a:cubicBezTo>
                  <a:cubicBezTo>
                    <a:pt x="279" y="835"/>
                    <a:pt x="256" y="834"/>
                    <a:pt x="237" y="823"/>
                  </a:cubicBezTo>
                  <a:cubicBezTo>
                    <a:pt x="185" y="791"/>
                    <a:pt x="183" y="730"/>
                    <a:pt x="149" y="685"/>
                  </a:cubicBezTo>
                  <a:cubicBezTo>
                    <a:pt x="124" y="654"/>
                    <a:pt x="95" y="631"/>
                    <a:pt x="91" y="588"/>
                  </a:cubicBezTo>
                  <a:cubicBezTo>
                    <a:pt x="88" y="553"/>
                    <a:pt x="100" y="513"/>
                    <a:pt x="84" y="480"/>
                  </a:cubicBezTo>
                  <a:cubicBezTo>
                    <a:pt x="66" y="444"/>
                    <a:pt x="43" y="416"/>
                    <a:pt x="41" y="374"/>
                  </a:cubicBezTo>
                  <a:cubicBezTo>
                    <a:pt x="39" y="338"/>
                    <a:pt x="42" y="304"/>
                    <a:pt x="49" y="269"/>
                  </a:cubicBezTo>
                  <a:cubicBezTo>
                    <a:pt x="57" y="225"/>
                    <a:pt x="48" y="177"/>
                    <a:pt x="42" y="133"/>
                  </a:cubicBezTo>
                  <a:cubicBezTo>
                    <a:pt x="38" y="104"/>
                    <a:pt x="25" y="70"/>
                    <a:pt x="0" y="52"/>
                  </a:cubicBezTo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7" name="Freeform 7">
              <a:extLst>
                <a:ext uri="{FF2B5EF4-FFF2-40B4-BE49-F238E27FC236}">
                  <a16:creationId xmlns:a16="http://schemas.microsoft.com/office/drawing/2014/main" id="{CFB88B0E-ACA4-48CF-96BB-E8369B3C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618"/>
              <a:ext cx="329" cy="825"/>
            </a:xfrm>
            <a:custGeom>
              <a:avLst/>
              <a:gdLst>
                <a:gd name="T0" fmla="*/ 3 w 344"/>
                <a:gd name="T1" fmla="*/ 45 h 862"/>
                <a:gd name="T2" fmla="*/ 102 w 344"/>
                <a:gd name="T3" fmla="*/ 14 h 862"/>
                <a:gd name="T4" fmla="*/ 141 w 344"/>
                <a:gd name="T5" fmla="*/ 73 h 862"/>
                <a:gd name="T6" fmla="*/ 162 w 344"/>
                <a:gd name="T7" fmla="*/ 122 h 862"/>
                <a:gd name="T8" fmla="*/ 174 w 344"/>
                <a:gd name="T9" fmla="*/ 212 h 862"/>
                <a:gd name="T10" fmla="*/ 176 w 344"/>
                <a:gd name="T11" fmla="*/ 378 h 862"/>
                <a:gd name="T12" fmla="*/ 216 w 344"/>
                <a:gd name="T13" fmla="*/ 562 h 862"/>
                <a:gd name="T14" fmla="*/ 250 w 344"/>
                <a:gd name="T15" fmla="*/ 633 h 862"/>
                <a:gd name="T16" fmla="*/ 265 w 344"/>
                <a:gd name="T17" fmla="*/ 691 h 862"/>
                <a:gd name="T18" fmla="*/ 298 w 344"/>
                <a:gd name="T19" fmla="*/ 754 h 862"/>
                <a:gd name="T20" fmla="*/ 263 w 344"/>
                <a:gd name="T21" fmla="*/ 738 h 862"/>
                <a:gd name="T22" fmla="*/ 209 w 344"/>
                <a:gd name="T23" fmla="*/ 722 h 862"/>
                <a:gd name="T24" fmla="*/ 132 w 344"/>
                <a:gd name="T25" fmla="*/ 602 h 862"/>
                <a:gd name="T26" fmla="*/ 81 w 344"/>
                <a:gd name="T27" fmla="*/ 516 h 862"/>
                <a:gd name="T28" fmla="*/ 74 w 344"/>
                <a:gd name="T29" fmla="*/ 420 h 862"/>
                <a:gd name="T30" fmla="*/ 37 w 344"/>
                <a:gd name="T31" fmla="*/ 328 h 862"/>
                <a:gd name="T32" fmla="*/ 44 w 344"/>
                <a:gd name="T33" fmla="*/ 235 h 862"/>
                <a:gd name="T34" fmla="*/ 37 w 344"/>
                <a:gd name="T35" fmla="*/ 117 h 862"/>
                <a:gd name="T36" fmla="*/ 0 w 344"/>
                <a:gd name="T37" fmla="*/ 47 h 8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4" h="862">
                  <a:moveTo>
                    <a:pt x="3" y="51"/>
                  </a:moveTo>
                  <a:cubicBezTo>
                    <a:pt x="45" y="52"/>
                    <a:pt x="79" y="28"/>
                    <a:pt x="117" y="17"/>
                  </a:cubicBezTo>
                  <a:cubicBezTo>
                    <a:pt x="172" y="0"/>
                    <a:pt x="159" y="44"/>
                    <a:pt x="161" y="83"/>
                  </a:cubicBezTo>
                  <a:cubicBezTo>
                    <a:pt x="163" y="107"/>
                    <a:pt x="172" y="119"/>
                    <a:pt x="185" y="139"/>
                  </a:cubicBezTo>
                  <a:cubicBezTo>
                    <a:pt x="207" y="171"/>
                    <a:pt x="207" y="205"/>
                    <a:pt x="199" y="241"/>
                  </a:cubicBezTo>
                  <a:cubicBezTo>
                    <a:pt x="183" y="305"/>
                    <a:pt x="192" y="367"/>
                    <a:pt x="201" y="432"/>
                  </a:cubicBezTo>
                  <a:cubicBezTo>
                    <a:pt x="210" y="498"/>
                    <a:pt x="221" y="578"/>
                    <a:pt x="247" y="641"/>
                  </a:cubicBezTo>
                  <a:cubicBezTo>
                    <a:pt x="259" y="668"/>
                    <a:pt x="277" y="692"/>
                    <a:pt x="285" y="722"/>
                  </a:cubicBezTo>
                  <a:cubicBezTo>
                    <a:pt x="291" y="746"/>
                    <a:pt x="290" y="768"/>
                    <a:pt x="303" y="788"/>
                  </a:cubicBezTo>
                  <a:cubicBezTo>
                    <a:pt x="315" y="807"/>
                    <a:pt x="344" y="838"/>
                    <a:pt x="341" y="860"/>
                  </a:cubicBezTo>
                  <a:cubicBezTo>
                    <a:pt x="325" y="862"/>
                    <a:pt x="315" y="847"/>
                    <a:pt x="301" y="842"/>
                  </a:cubicBezTo>
                  <a:cubicBezTo>
                    <a:pt x="281" y="835"/>
                    <a:pt x="258" y="835"/>
                    <a:pt x="239" y="823"/>
                  </a:cubicBezTo>
                  <a:cubicBezTo>
                    <a:pt x="187" y="792"/>
                    <a:pt x="185" y="730"/>
                    <a:pt x="151" y="686"/>
                  </a:cubicBezTo>
                  <a:cubicBezTo>
                    <a:pt x="126" y="654"/>
                    <a:pt x="97" y="631"/>
                    <a:pt x="93" y="588"/>
                  </a:cubicBezTo>
                  <a:cubicBezTo>
                    <a:pt x="90" y="553"/>
                    <a:pt x="101" y="513"/>
                    <a:pt x="85" y="480"/>
                  </a:cubicBezTo>
                  <a:cubicBezTo>
                    <a:pt x="68" y="444"/>
                    <a:pt x="45" y="417"/>
                    <a:pt x="43" y="374"/>
                  </a:cubicBezTo>
                  <a:cubicBezTo>
                    <a:pt x="41" y="338"/>
                    <a:pt x="44" y="304"/>
                    <a:pt x="50" y="269"/>
                  </a:cubicBezTo>
                  <a:cubicBezTo>
                    <a:pt x="59" y="225"/>
                    <a:pt x="49" y="177"/>
                    <a:pt x="43" y="133"/>
                  </a:cubicBezTo>
                  <a:cubicBezTo>
                    <a:pt x="39" y="104"/>
                    <a:pt x="25" y="71"/>
                    <a:pt x="0" y="53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8" name="Freeform 8">
              <a:extLst>
                <a:ext uri="{FF2B5EF4-FFF2-40B4-BE49-F238E27FC236}">
                  <a16:creationId xmlns:a16="http://schemas.microsoft.com/office/drawing/2014/main" id="{4DAF992A-A384-43CC-8A6E-CD9740B51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610"/>
              <a:ext cx="327" cy="824"/>
            </a:xfrm>
            <a:custGeom>
              <a:avLst/>
              <a:gdLst>
                <a:gd name="T0" fmla="*/ 3 w 342"/>
                <a:gd name="T1" fmla="*/ 46 h 862"/>
                <a:gd name="T2" fmla="*/ 100 w 342"/>
                <a:gd name="T3" fmla="*/ 13 h 862"/>
                <a:gd name="T4" fmla="*/ 139 w 342"/>
                <a:gd name="T5" fmla="*/ 73 h 862"/>
                <a:gd name="T6" fmla="*/ 161 w 342"/>
                <a:gd name="T7" fmla="*/ 121 h 862"/>
                <a:gd name="T8" fmla="*/ 172 w 342"/>
                <a:gd name="T9" fmla="*/ 210 h 862"/>
                <a:gd name="T10" fmla="*/ 174 w 342"/>
                <a:gd name="T11" fmla="*/ 377 h 862"/>
                <a:gd name="T12" fmla="*/ 215 w 342"/>
                <a:gd name="T13" fmla="*/ 560 h 862"/>
                <a:gd name="T14" fmla="*/ 248 w 342"/>
                <a:gd name="T15" fmla="*/ 631 h 862"/>
                <a:gd name="T16" fmla="*/ 264 w 342"/>
                <a:gd name="T17" fmla="*/ 688 h 862"/>
                <a:gd name="T18" fmla="*/ 296 w 342"/>
                <a:gd name="T19" fmla="*/ 751 h 862"/>
                <a:gd name="T20" fmla="*/ 262 w 342"/>
                <a:gd name="T21" fmla="*/ 736 h 862"/>
                <a:gd name="T22" fmla="*/ 207 w 342"/>
                <a:gd name="T23" fmla="*/ 719 h 862"/>
                <a:gd name="T24" fmla="*/ 130 w 342"/>
                <a:gd name="T25" fmla="*/ 599 h 862"/>
                <a:gd name="T26" fmla="*/ 79 w 342"/>
                <a:gd name="T27" fmla="*/ 513 h 862"/>
                <a:gd name="T28" fmla="*/ 73 w 342"/>
                <a:gd name="T29" fmla="*/ 420 h 862"/>
                <a:gd name="T30" fmla="*/ 35 w 342"/>
                <a:gd name="T31" fmla="*/ 327 h 862"/>
                <a:gd name="T32" fmla="*/ 43 w 342"/>
                <a:gd name="T33" fmla="*/ 235 h 862"/>
                <a:gd name="T34" fmla="*/ 36 w 342"/>
                <a:gd name="T35" fmla="*/ 116 h 862"/>
                <a:gd name="T36" fmla="*/ 0 w 342"/>
                <a:gd name="T37" fmla="*/ 49 h 8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2" h="862">
                  <a:moveTo>
                    <a:pt x="3" y="52"/>
                  </a:moveTo>
                  <a:cubicBezTo>
                    <a:pt x="45" y="43"/>
                    <a:pt x="78" y="28"/>
                    <a:pt x="115" y="16"/>
                  </a:cubicBezTo>
                  <a:cubicBezTo>
                    <a:pt x="170" y="0"/>
                    <a:pt x="157" y="44"/>
                    <a:pt x="159" y="83"/>
                  </a:cubicBezTo>
                  <a:cubicBezTo>
                    <a:pt x="161" y="107"/>
                    <a:pt x="170" y="119"/>
                    <a:pt x="184" y="139"/>
                  </a:cubicBezTo>
                  <a:cubicBezTo>
                    <a:pt x="205" y="170"/>
                    <a:pt x="206" y="205"/>
                    <a:pt x="197" y="241"/>
                  </a:cubicBezTo>
                  <a:cubicBezTo>
                    <a:pt x="182" y="305"/>
                    <a:pt x="190" y="367"/>
                    <a:pt x="199" y="431"/>
                  </a:cubicBezTo>
                  <a:cubicBezTo>
                    <a:pt x="208" y="498"/>
                    <a:pt x="219" y="578"/>
                    <a:pt x="246" y="641"/>
                  </a:cubicBezTo>
                  <a:cubicBezTo>
                    <a:pt x="257" y="668"/>
                    <a:pt x="275" y="692"/>
                    <a:pt x="283" y="722"/>
                  </a:cubicBezTo>
                  <a:cubicBezTo>
                    <a:pt x="290" y="746"/>
                    <a:pt x="288" y="768"/>
                    <a:pt x="302" y="788"/>
                  </a:cubicBezTo>
                  <a:cubicBezTo>
                    <a:pt x="313" y="806"/>
                    <a:pt x="342" y="838"/>
                    <a:pt x="339" y="860"/>
                  </a:cubicBezTo>
                  <a:cubicBezTo>
                    <a:pt x="324" y="862"/>
                    <a:pt x="313" y="847"/>
                    <a:pt x="300" y="842"/>
                  </a:cubicBezTo>
                  <a:cubicBezTo>
                    <a:pt x="279" y="835"/>
                    <a:pt x="257" y="835"/>
                    <a:pt x="237" y="823"/>
                  </a:cubicBezTo>
                  <a:cubicBezTo>
                    <a:pt x="185" y="792"/>
                    <a:pt x="183" y="730"/>
                    <a:pt x="149" y="686"/>
                  </a:cubicBezTo>
                  <a:cubicBezTo>
                    <a:pt x="124" y="654"/>
                    <a:pt x="95" y="631"/>
                    <a:pt x="91" y="588"/>
                  </a:cubicBezTo>
                  <a:cubicBezTo>
                    <a:pt x="88" y="553"/>
                    <a:pt x="100" y="513"/>
                    <a:pt x="84" y="480"/>
                  </a:cubicBezTo>
                  <a:cubicBezTo>
                    <a:pt x="66" y="444"/>
                    <a:pt x="43" y="416"/>
                    <a:pt x="41" y="374"/>
                  </a:cubicBezTo>
                  <a:cubicBezTo>
                    <a:pt x="39" y="338"/>
                    <a:pt x="42" y="304"/>
                    <a:pt x="49" y="269"/>
                  </a:cubicBezTo>
                  <a:cubicBezTo>
                    <a:pt x="57" y="225"/>
                    <a:pt x="48" y="177"/>
                    <a:pt x="42" y="133"/>
                  </a:cubicBezTo>
                  <a:cubicBezTo>
                    <a:pt x="38" y="104"/>
                    <a:pt x="25" y="73"/>
                    <a:pt x="0" y="55"/>
                  </a:cubicBezTo>
                </a:path>
              </a:pathLst>
            </a:custGeom>
            <a:solidFill>
              <a:srgbClr val="EE9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9" name="Freeform 9">
              <a:extLst>
                <a:ext uri="{FF2B5EF4-FFF2-40B4-BE49-F238E27FC236}">
                  <a16:creationId xmlns:a16="http://schemas.microsoft.com/office/drawing/2014/main" id="{5E8D712B-A4D6-449A-9EAC-1E137D2E2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212"/>
              <a:ext cx="386" cy="1906"/>
            </a:xfrm>
            <a:custGeom>
              <a:avLst/>
              <a:gdLst>
                <a:gd name="T0" fmla="*/ 386 w 386"/>
                <a:gd name="T1" fmla="*/ 1437 h 1906"/>
                <a:gd name="T2" fmla="*/ 0 w 386"/>
                <a:gd name="T3" fmla="*/ 1906 h 1906"/>
                <a:gd name="T4" fmla="*/ 0 w 386"/>
                <a:gd name="T5" fmla="*/ 469 h 1906"/>
                <a:gd name="T6" fmla="*/ 386 w 386"/>
                <a:gd name="T7" fmla="*/ 0 h 1906"/>
                <a:gd name="T8" fmla="*/ 386 w 386"/>
                <a:gd name="T9" fmla="*/ 1437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6" h="1906">
                  <a:moveTo>
                    <a:pt x="386" y="1437"/>
                  </a:moveTo>
                  <a:lnTo>
                    <a:pt x="0" y="1906"/>
                  </a:lnTo>
                  <a:lnTo>
                    <a:pt x="0" y="469"/>
                  </a:lnTo>
                  <a:lnTo>
                    <a:pt x="386" y="0"/>
                  </a:lnTo>
                  <a:lnTo>
                    <a:pt x="386" y="1437"/>
                  </a:lnTo>
                  <a:close/>
                </a:path>
              </a:pathLst>
            </a:custGeom>
            <a:solidFill>
              <a:srgbClr val="F5C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0" name="Freeform 10">
              <a:extLst>
                <a:ext uri="{FF2B5EF4-FFF2-40B4-BE49-F238E27FC236}">
                  <a16:creationId xmlns:a16="http://schemas.microsoft.com/office/drawing/2014/main" id="{6A03BFF5-5D77-41A2-A2B6-FA4A2BA54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1681"/>
              <a:ext cx="1340" cy="1437"/>
            </a:xfrm>
            <a:custGeom>
              <a:avLst/>
              <a:gdLst>
                <a:gd name="T0" fmla="*/ 0 w 1401"/>
                <a:gd name="T1" fmla="*/ 0 h 1503"/>
                <a:gd name="T2" fmla="*/ 0 w 1401"/>
                <a:gd name="T3" fmla="*/ 799 h 1503"/>
                <a:gd name="T4" fmla="*/ 127 w 1401"/>
                <a:gd name="T5" fmla="*/ 949 h 1503"/>
                <a:gd name="T6" fmla="*/ 0 w 1401"/>
                <a:gd name="T7" fmla="*/ 1102 h 1503"/>
                <a:gd name="T8" fmla="*/ 0 w 1401"/>
                <a:gd name="T9" fmla="*/ 1314 h 1503"/>
                <a:gd name="T10" fmla="*/ 1226 w 1401"/>
                <a:gd name="T11" fmla="*/ 1314 h 1503"/>
                <a:gd name="T12" fmla="*/ 1226 w 1401"/>
                <a:gd name="T13" fmla="*/ 0 h 1503"/>
                <a:gd name="T14" fmla="*/ 0 w 1401"/>
                <a:gd name="T15" fmla="*/ 0 h 15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1" h="1503">
                  <a:moveTo>
                    <a:pt x="0" y="0"/>
                  </a:moveTo>
                  <a:cubicBezTo>
                    <a:pt x="0" y="914"/>
                    <a:pt x="0" y="914"/>
                    <a:pt x="0" y="914"/>
                  </a:cubicBezTo>
                  <a:cubicBezTo>
                    <a:pt x="78" y="915"/>
                    <a:pt x="145" y="992"/>
                    <a:pt x="145" y="1087"/>
                  </a:cubicBezTo>
                  <a:cubicBezTo>
                    <a:pt x="145" y="1182"/>
                    <a:pt x="78" y="1259"/>
                    <a:pt x="0" y="1261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0"/>
                    <a:pt x="1401" y="0"/>
                    <a:pt x="140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1" name="Freeform 11">
              <a:extLst>
                <a:ext uri="{FF2B5EF4-FFF2-40B4-BE49-F238E27FC236}">
                  <a16:creationId xmlns:a16="http://schemas.microsoft.com/office/drawing/2014/main" id="{66D9023B-CB89-4B68-B38B-2C16E0552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063"/>
              <a:ext cx="2" cy="47"/>
            </a:xfrm>
            <a:custGeom>
              <a:avLst/>
              <a:gdLst>
                <a:gd name="T0" fmla="*/ 0 w 2"/>
                <a:gd name="T1" fmla="*/ 0 h 49"/>
                <a:gd name="T2" fmla="*/ 0 w 2"/>
                <a:gd name="T3" fmla="*/ 43 h 49"/>
                <a:gd name="T4" fmla="*/ 0 w 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9">
                  <a:moveTo>
                    <a:pt x="0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2" y="28"/>
                    <a:pt x="0" y="0"/>
                  </a:cubicBezTo>
                  <a:close/>
                </a:path>
              </a:pathLst>
            </a:custGeom>
            <a:solidFill>
              <a:srgbClr val="F2A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2" name="Freeform 12">
              <a:extLst>
                <a:ext uri="{FF2B5EF4-FFF2-40B4-BE49-F238E27FC236}">
                  <a16:creationId xmlns:a16="http://schemas.microsoft.com/office/drawing/2014/main" id="{2ED28FA7-2FA8-4E96-8B2F-905EEF09B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1214"/>
              <a:ext cx="1725" cy="468"/>
            </a:xfrm>
            <a:custGeom>
              <a:avLst/>
              <a:gdLst>
                <a:gd name="T0" fmla="*/ 1340 w 1725"/>
                <a:gd name="T1" fmla="*/ 468 h 468"/>
                <a:gd name="T2" fmla="*/ 0 w 1725"/>
                <a:gd name="T3" fmla="*/ 468 h 468"/>
                <a:gd name="T4" fmla="*/ 549 w 1725"/>
                <a:gd name="T5" fmla="*/ 0 h 468"/>
                <a:gd name="T6" fmla="*/ 1725 w 1725"/>
                <a:gd name="T7" fmla="*/ 0 h 468"/>
                <a:gd name="T8" fmla="*/ 1340 w 1725"/>
                <a:gd name="T9" fmla="*/ 468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5" h="468">
                  <a:moveTo>
                    <a:pt x="1340" y="468"/>
                  </a:moveTo>
                  <a:lnTo>
                    <a:pt x="0" y="468"/>
                  </a:lnTo>
                  <a:lnTo>
                    <a:pt x="549" y="0"/>
                  </a:lnTo>
                  <a:lnTo>
                    <a:pt x="1725" y="0"/>
                  </a:lnTo>
                  <a:lnTo>
                    <a:pt x="1340" y="468"/>
                  </a:lnTo>
                  <a:close/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3" name="Freeform 13">
              <a:extLst>
                <a:ext uri="{FF2B5EF4-FFF2-40B4-BE49-F238E27FC236}">
                  <a16:creationId xmlns:a16="http://schemas.microsoft.com/office/drawing/2014/main" id="{9E799B40-EA78-40C0-9B13-5D6939C1C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1172"/>
              <a:ext cx="1354" cy="543"/>
            </a:xfrm>
            <a:custGeom>
              <a:avLst/>
              <a:gdLst>
                <a:gd name="T0" fmla="*/ 766 w 1416"/>
                <a:gd name="T1" fmla="*/ 53 h 568"/>
                <a:gd name="T2" fmla="*/ 0 w 1416"/>
                <a:gd name="T3" fmla="*/ 447 h 568"/>
                <a:gd name="T4" fmla="*/ 47 w 1416"/>
                <a:gd name="T5" fmla="*/ 496 h 568"/>
                <a:gd name="T6" fmla="*/ 815 w 1416"/>
                <a:gd name="T7" fmla="*/ 496 h 568"/>
                <a:gd name="T8" fmla="*/ 920 w 1416"/>
                <a:gd name="T9" fmla="*/ 471 h 568"/>
                <a:gd name="T10" fmla="*/ 766 w 1416"/>
                <a:gd name="T11" fmla="*/ 53 h 5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6" h="568">
                  <a:moveTo>
                    <a:pt x="876" y="61"/>
                  </a:moveTo>
                  <a:cubicBezTo>
                    <a:pt x="337" y="0"/>
                    <a:pt x="0" y="513"/>
                    <a:pt x="0" y="513"/>
                  </a:cubicBezTo>
                  <a:cubicBezTo>
                    <a:pt x="0" y="513"/>
                    <a:pt x="48" y="548"/>
                    <a:pt x="53" y="568"/>
                  </a:cubicBezTo>
                  <a:cubicBezTo>
                    <a:pt x="932" y="568"/>
                    <a:pt x="932" y="568"/>
                    <a:pt x="932" y="568"/>
                  </a:cubicBezTo>
                  <a:cubicBezTo>
                    <a:pt x="932" y="556"/>
                    <a:pt x="1052" y="540"/>
                    <a:pt x="1052" y="540"/>
                  </a:cubicBezTo>
                  <a:cubicBezTo>
                    <a:pt x="1265" y="464"/>
                    <a:pt x="1416" y="122"/>
                    <a:pt x="876" y="61"/>
                  </a:cubicBezTo>
                  <a:close/>
                </a:path>
              </a:pathLst>
            </a:custGeom>
            <a:solidFill>
              <a:srgbClr val="F7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4" name="Freeform 14">
              <a:extLst>
                <a:ext uri="{FF2B5EF4-FFF2-40B4-BE49-F238E27FC236}">
                  <a16:creationId xmlns:a16="http://schemas.microsoft.com/office/drawing/2014/main" id="{F23CDB49-679F-48D2-8686-A00D0AAEE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1176"/>
              <a:ext cx="1294" cy="539"/>
            </a:xfrm>
            <a:custGeom>
              <a:avLst/>
              <a:gdLst>
                <a:gd name="T0" fmla="*/ 732 w 1354"/>
                <a:gd name="T1" fmla="*/ 54 h 563"/>
                <a:gd name="T2" fmla="*/ 0 w 1354"/>
                <a:gd name="T3" fmla="*/ 445 h 563"/>
                <a:gd name="T4" fmla="*/ 45 w 1354"/>
                <a:gd name="T5" fmla="*/ 494 h 563"/>
                <a:gd name="T6" fmla="*/ 778 w 1354"/>
                <a:gd name="T7" fmla="*/ 494 h 563"/>
                <a:gd name="T8" fmla="*/ 854 w 1354"/>
                <a:gd name="T9" fmla="*/ 462 h 563"/>
                <a:gd name="T10" fmla="*/ 732 w 1354"/>
                <a:gd name="T11" fmla="*/ 54 h 5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4" h="563">
                  <a:moveTo>
                    <a:pt x="838" y="61"/>
                  </a:moveTo>
                  <a:cubicBezTo>
                    <a:pt x="322" y="0"/>
                    <a:pt x="0" y="508"/>
                    <a:pt x="0" y="508"/>
                  </a:cubicBezTo>
                  <a:cubicBezTo>
                    <a:pt x="0" y="508"/>
                    <a:pt x="46" y="543"/>
                    <a:pt x="51" y="563"/>
                  </a:cubicBezTo>
                  <a:cubicBezTo>
                    <a:pt x="892" y="563"/>
                    <a:pt x="892" y="563"/>
                    <a:pt x="892" y="563"/>
                  </a:cubicBezTo>
                  <a:cubicBezTo>
                    <a:pt x="891" y="551"/>
                    <a:pt x="978" y="526"/>
                    <a:pt x="978" y="526"/>
                  </a:cubicBezTo>
                  <a:cubicBezTo>
                    <a:pt x="1182" y="450"/>
                    <a:pt x="1354" y="121"/>
                    <a:pt x="838" y="61"/>
                  </a:cubicBezTo>
                  <a:close/>
                </a:path>
              </a:pathLst>
            </a:custGeom>
            <a:solidFill>
              <a:srgbClr val="F6B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5" name="Freeform 15">
              <a:extLst>
                <a:ext uri="{FF2B5EF4-FFF2-40B4-BE49-F238E27FC236}">
                  <a16:creationId xmlns:a16="http://schemas.microsoft.com/office/drawing/2014/main" id="{3E3D89F8-612F-44C6-8B94-B2B7AD696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1178"/>
              <a:ext cx="1226" cy="522"/>
            </a:xfrm>
            <a:custGeom>
              <a:avLst/>
              <a:gdLst>
                <a:gd name="T0" fmla="*/ 695 w 1281"/>
                <a:gd name="T1" fmla="*/ 53 h 545"/>
                <a:gd name="T2" fmla="*/ 0 w 1281"/>
                <a:gd name="T3" fmla="*/ 432 h 545"/>
                <a:gd name="T4" fmla="*/ 43 w 1281"/>
                <a:gd name="T5" fmla="*/ 479 h 545"/>
                <a:gd name="T6" fmla="*/ 740 w 1281"/>
                <a:gd name="T7" fmla="*/ 479 h 545"/>
                <a:gd name="T8" fmla="*/ 794 w 1281"/>
                <a:gd name="T9" fmla="*/ 448 h 545"/>
                <a:gd name="T10" fmla="*/ 695 w 1281"/>
                <a:gd name="T11" fmla="*/ 53 h 5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1" h="545">
                  <a:moveTo>
                    <a:pt x="793" y="59"/>
                  </a:moveTo>
                  <a:cubicBezTo>
                    <a:pt x="305" y="0"/>
                    <a:pt x="0" y="492"/>
                    <a:pt x="0" y="492"/>
                  </a:cubicBezTo>
                  <a:cubicBezTo>
                    <a:pt x="0" y="492"/>
                    <a:pt x="44" y="525"/>
                    <a:pt x="49" y="545"/>
                  </a:cubicBezTo>
                  <a:cubicBezTo>
                    <a:pt x="844" y="545"/>
                    <a:pt x="844" y="545"/>
                    <a:pt x="844" y="545"/>
                  </a:cubicBezTo>
                  <a:cubicBezTo>
                    <a:pt x="843" y="533"/>
                    <a:pt x="906" y="511"/>
                    <a:pt x="906" y="511"/>
                  </a:cubicBezTo>
                  <a:cubicBezTo>
                    <a:pt x="1100" y="437"/>
                    <a:pt x="1281" y="117"/>
                    <a:pt x="793" y="59"/>
                  </a:cubicBezTo>
                  <a:close/>
                </a:path>
              </a:pathLst>
            </a:custGeom>
            <a:solidFill>
              <a:srgbClr val="F4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Freeform 16">
              <a:extLst>
                <a:ext uri="{FF2B5EF4-FFF2-40B4-BE49-F238E27FC236}">
                  <a16:creationId xmlns:a16="http://schemas.microsoft.com/office/drawing/2014/main" id="{05593B70-D64C-4121-B9E0-DFAD98F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1214"/>
              <a:ext cx="1725" cy="468"/>
            </a:xfrm>
            <a:custGeom>
              <a:avLst/>
              <a:gdLst>
                <a:gd name="T0" fmla="*/ 1340 w 1725"/>
                <a:gd name="T1" fmla="*/ 468 h 468"/>
                <a:gd name="T2" fmla="*/ 0 w 1725"/>
                <a:gd name="T3" fmla="*/ 468 h 468"/>
                <a:gd name="T4" fmla="*/ 549 w 1725"/>
                <a:gd name="T5" fmla="*/ 0 h 468"/>
                <a:gd name="T6" fmla="*/ 1725 w 1725"/>
                <a:gd name="T7" fmla="*/ 0 h 468"/>
                <a:gd name="T8" fmla="*/ 1340 w 1725"/>
                <a:gd name="T9" fmla="*/ 468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5" h="468">
                  <a:moveTo>
                    <a:pt x="1340" y="468"/>
                  </a:moveTo>
                  <a:lnTo>
                    <a:pt x="0" y="468"/>
                  </a:lnTo>
                  <a:lnTo>
                    <a:pt x="549" y="0"/>
                  </a:lnTo>
                  <a:lnTo>
                    <a:pt x="1725" y="0"/>
                  </a:lnTo>
                  <a:lnTo>
                    <a:pt x="1340" y="468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Freeform 17">
              <a:extLst>
                <a:ext uri="{FF2B5EF4-FFF2-40B4-BE49-F238E27FC236}">
                  <a16:creationId xmlns:a16="http://schemas.microsoft.com/office/drawing/2014/main" id="{67427F85-53BE-4306-82C3-2FECDCF2A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1175"/>
              <a:ext cx="1355" cy="544"/>
            </a:xfrm>
            <a:custGeom>
              <a:avLst/>
              <a:gdLst>
                <a:gd name="T0" fmla="*/ 767 w 1416"/>
                <a:gd name="T1" fmla="*/ 54 h 569"/>
                <a:gd name="T2" fmla="*/ 0 w 1416"/>
                <a:gd name="T3" fmla="*/ 448 h 569"/>
                <a:gd name="T4" fmla="*/ 47 w 1416"/>
                <a:gd name="T5" fmla="*/ 497 h 569"/>
                <a:gd name="T6" fmla="*/ 817 w 1416"/>
                <a:gd name="T7" fmla="*/ 497 h 569"/>
                <a:gd name="T8" fmla="*/ 922 w 1416"/>
                <a:gd name="T9" fmla="*/ 472 h 569"/>
                <a:gd name="T10" fmla="*/ 767 w 1416"/>
                <a:gd name="T11" fmla="*/ 54 h 5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6" h="569">
                  <a:moveTo>
                    <a:pt x="876" y="62"/>
                  </a:moveTo>
                  <a:cubicBezTo>
                    <a:pt x="337" y="0"/>
                    <a:pt x="0" y="514"/>
                    <a:pt x="0" y="514"/>
                  </a:cubicBezTo>
                  <a:cubicBezTo>
                    <a:pt x="0" y="514"/>
                    <a:pt x="48" y="549"/>
                    <a:pt x="53" y="569"/>
                  </a:cubicBezTo>
                  <a:cubicBezTo>
                    <a:pt x="932" y="569"/>
                    <a:pt x="932" y="569"/>
                    <a:pt x="932" y="569"/>
                  </a:cubicBezTo>
                  <a:cubicBezTo>
                    <a:pt x="932" y="557"/>
                    <a:pt x="1052" y="541"/>
                    <a:pt x="1052" y="541"/>
                  </a:cubicBezTo>
                  <a:cubicBezTo>
                    <a:pt x="1265" y="465"/>
                    <a:pt x="1416" y="123"/>
                    <a:pt x="876" y="62"/>
                  </a:cubicBezTo>
                  <a:close/>
                </a:path>
              </a:pathLst>
            </a:custGeom>
            <a:solidFill>
              <a:srgbClr val="F7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Freeform 18">
              <a:extLst>
                <a:ext uri="{FF2B5EF4-FFF2-40B4-BE49-F238E27FC236}">
                  <a16:creationId xmlns:a16="http://schemas.microsoft.com/office/drawing/2014/main" id="{B643C2D1-5D52-473A-BF71-D65AC639F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1178"/>
              <a:ext cx="1295" cy="539"/>
            </a:xfrm>
            <a:custGeom>
              <a:avLst/>
              <a:gdLst>
                <a:gd name="T0" fmla="*/ 733 w 1354"/>
                <a:gd name="T1" fmla="*/ 54 h 563"/>
                <a:gd name="T2" fmla="*/ 0 w 1354"/>
                <a:gd name="T3" fmla="*/ 445 h 563"/>
                <a:gd name="T4" fmla="*/ 45 w 1354"/>
                <a:gd name="T5" fmla="*/ 494 h 563"/>
                <a:gd name="T6" fmla="*/ 780 w 1354"/>
                <a:gd name="T7" fmla="*/ 494 h 563"/>
                <a:gd name="T8" fmla="*/ 855 w 1354"/>
                <a:gd name="T9" fmla="*/ 462 h 563"/>
                <a:gd name="T10" fmla="*/ 733 w 1354"/>
                <a:gd name="T11" fmla="*/ 54 h 5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4" h="563">
                  <a:moveTo>
                    <a:pt x="838" y="61"/>
                  </a:moveTo>
                  <a:cubicBezTo>
                    <a:pt x="322" y="0"/>
                    <a:pt x="0" y="508"/>
                    <a:pt x="0" y="508"/>
                  </a:cubicBezTo>
                  <a:cubicBezTo>
                    <a:pt x="0" y="508"/>
                    <a:pt x="46" y="543"/>
                    <a:pt x="51" y="563"/>
                  </a:cubicBezTo>
                  <a:cubicBezTo>
                    <a:pt x="892" y="563"/>
                    <a:pt x="892" y="563"/>
                    <a:pt x="892" y="563"/>
                  </a:cubicBezTo>
                  <a:cubicBezTo>
                    <a:pt x="891" y="551"/>
                    <a:pt x="978" y="526"/>
                    <a:pt x="978" y="526"/>
                  </a:cubicBezTo>
                  <a:cubicBezTo>
                    <a:pt x="1183" y="450"/>
                    <a:pt x="1354" y="121"/>
                    <a:pt x="838" y="61"/>
                  </a:cubicBezTo>
                  <a:close/>
                </a:path>
              </a:pathLst>
            </a:custGeom>
            <a:solidFill>
              <a:srgbClr val="F6B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9" name="Freeform 19">
              <a:extLst>
                <a:ext uri="{FF2B5EF4-FFF2-40B4-BE49-F238E27FC236}">
                  <a16:creationId xmlns:a16="http://schemas.microsoft.com/office/drawing/2014/main" id="{5E948864-A2EB-4462-B19A-9533AC4E9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1665"/>
              <a:ext cx="5" cy="1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1 h 1"/>
                <a:gd name="T4" fmla="*/ 5 w 5"/>
                <a:gd name="T5" fmla="*/ 0 h 1"/>
                <a:gd name="T6" fmla="*/ 1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4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0" name="Freeform 20">
              <a:extLst>
                <a:ext uri="{FF2B5EF4-FFF2-40B4-BE49-F238E27FC236}">
                  <a16:creationId xmlns:a16="http://schemas.microsoft.com/office/drawing/2014/main" id="{390063D1-1506-4D82-B5E3-A201AEB1B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659"/>
              <a:ext cx="7" cy="1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3 w 7"/>
                <a:gd name="T5" fmla="*/ 1 h 1"/>
                <a:gd name="T6" fmla="*/ 7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1" name="Freeform 21">
              <a:extLst>
                <a:ext uri="{FF2B5EF4-FFF2-40B4-BE49-F238E27FC236}">
                  <a16:creationId xmlns:a16="http://schemas.microsoft.com/office/drawing/2014/main" id="{84AC7370-B402-451C-95C1-21DAAD1A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1662"/>
              <a:ext cx="19" cy="3"/>
            </a:xfrm>
            <a:custGeom>
              <a:avLst/>
              <a:gdLst>
                <a:gd name="T0" fmla="*/ 16 w 20"/>
                <a:gd name="T1" fmla="*/ 0 h 3"/>
                <a:gd name="T2" fmla="*/ 16 w 20"/>
                <a:gd name="T3" fmla="*/ 0 h 3"/>
                <a:gd name="T4" fmla="*/ 0 w 20"/>
                <a:gd name="T5" fmla="*/ 3 h 3"/>
                <a:gd name="T6" fmla="*/ 17 w 20"/>
                <a:gd name="T7" fmla="*/ 1 h 3"/>
                <a:gd name="T8" fmla="*/ 16 w 2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3" y="1"/>
                    <a:pt x="7" y="2"/>
                    <a:pt x="0" y="3"/>
                  </a:cubicBezTo>
                  <a:cubicBezTo>
                    <a:pt x="7" y="3"/>
                    <a:pt x="14" y="2"/>
                    <a:pt x="20" y="1"/>
                  </a:cubicBezTo>
                  <a:cubicBezTo>
                    <a:pt x="19" y="1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2" name="Freeform 22">
              <a:extLst>
                <a:ext uri="{FF2B5EF4-FFF2-40B4-BE49-F238E27FC236}">
                  <a16:creationId xmlns:a16="http://schemas.microsoft.com/office/drawing/2014/main" id="{1D17790B-B904-45FD-8017-79110DDB2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627"/>
              <a:ext cx="3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3" name="Freeform 23">
              <a:extLst>
                <a:ext uri="{FF2B5EF4-FFF2-40B4-BE49-F238E27FC236}">
                  <a16:creationId xmlns:a16="http://schemas.microsoft.com/office/drawing/2014/main" id="{836CBF4D-956E-43CC-8112-C0B36297C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680"/>
              <a:ext cx="112" cy="343"/>
            </a:xfrm>
            <a:custGeom>
              <a:avLst/>
              <a:gdLst>
                <a:gd name="T0" fmla="*/ 61 w 117"/>
                <a:gd name="T1" fmla="*/ 151 h 359"/>
                <a:gd name="T2" fmla="*/ 87 w 117"/>
                <a:gd name="T3" fmla="*/ 81 h 359"/>
                <a:gd name="T4" fmla="*/ 39 w 117"/>
                <a:gd name="T5" fmla="*/ 0 h 359"/>
                <a:gd name="T6" fmla="*/ 56 w 117"/>
                <a:gd name="T7" fmla="*/ 75 h 359"/>
                <a:gd name="T8" fmla="*/ 32 w 117"/>
                <a:gd name="T9" fmla="*/ 145 h 359"/>
                <a:gd name="T10" fmla="*/ 21 w 117"/>
                <a:gd name="T11" fmla="*/ 245 h 359"/>
                <a:gd name="T12" fmla="*/ 0 w 117"/>
                <a:gd name="T13" fmla="*/ 307 h 359"/>
                <a:gd name="T14" fmla="*/ 32 w 117"/>
                <a:gd name="T15" fmla="*/ 313 h 359"/>
                <a:gd name="T16" fmla="*/ 52 w 117"/>
                <a:gd name="T17" fmla="*/ 251 h 359"/>
                <a:gd name="T18" fmla="*/ 61 w 117"/>
                <a:gd name="T19" fmla="*/ 151 h 3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359">
                  <a:moveTo>
                    <a:pt x="70" y="173"/>
                  </a:moveTo>
                  <a:cubicBezTo>
                    <a:pt x="78" y="147"/>
                    <a:pt x="94" y="120"/>
                    <a:pt x="99" y="93"/>
                  </a:cubicBezTo>
                  <a:cubicBezTo>
                    <a:pt x="108" y="33"/>
                    <a:pt x="117" y="9"/>
                    <a:pt x="45" y="0"/>
                  </a:cubicBezTo>
                  <a:cubicBezTo>
                    <a:pt x="79" y="13"/>
                    <a:pt x="71" y="38"/>
                    <a:pt x="64" y="86"/>
                  </a:cubicBezTo>
                  <a:cubicBezTo>
                    <a:pt x="60" y="113"/>
                    <a:pt x="43" y="139"/>
                    <a:pt x="35" y="166"/>
                  </a:cubicBezTo>
                  <a:cubicBezTo>
                    <a:pt x="24" y="204"/>
                    <a:pt x="32" y="242"/>
                    <a:pt x="24" y="281"/>
                  </a:cubicBezTo>
                  <a:cubicBezTo>
                    <a:pt x="19" y="306"/>
                    <a:pt x="9" y="329"/>
                    <a:pt x="0" y="352"/>
                  </a:cubicBezTo>
                  <a:cubicBezTo>
                    <a:pt x="13" y="354"/>
                    <a:pt x="24" y="356"/>
                    <a:pt x="35" y="359"/>
                  </a:cubicBezTo>
                  <a:cubicBezTo>
                    <a:pt x="44" y="336"/>
                    <a:pt x="54" y="313"/>
                    <a:pt x="59" y="288"/>
                  </a:cubicBezTo>
                  <a:cubicBezTo>
                    <a:pt x="67" y="250"/>
                    <a:pt x="58" y="211"/>
                    <a:pt x="70" y="173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4" name="Freeform 24">
              <a:extLst>
                <a:ext uri="{FF2B5EF4-FFF2-40B4-BE49-F238E27FC236}">
                  <a16:creationId xmlns:a16="http://schemas.microsoft.com/office/drawing/2014/main" id="{BFC21B93-1634-403B-B240-86B33AB61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677"/>
              <a:ext cx="108" cy="339"/>
            </a:xfrm>
            <a:custGeom>
              <a:avLst/>
              <a:gdLst>
                <a:gd name="T0" fmla="*/ 32 w 113"/>
                <a:gd name="T1" fmla="*/ 0 h 355"/>
                <a:gd name="T2" fmla="*/ 54 w 113"/>
                <a:gd name="T3" fmla="*/ 74 h 355"/>
                <a:gd name="T4" fmla="*/ 31 w 113"/>
                <a:gd name="T5" fmla="*/ 145 h 355"/>
                <a:gd name="T6" fmla="*/ 20 w 113"/>
                <a:gd name="T7" fmla="*/ 244 h 355"/>
                <a:gd name="T8" fmla="*/ 0 w 113"/>
                <a:gd name="T9" fmla="*/ 306 h 355"/>
                <a:gd name="T10" fmla="*/ 30 w 113"/>
                <a:gd name="T11" fmla="*/ 309 h 355"/>
                <a:gd name="T12" fmla="*/ 51 w 113"/>
                <a:gd name="T13" fmla="*/ 247 h 355"/>
                <a:gd name="T14" fmla="*/ 60 w 113"/>
                <a:gd name="T15" fmla="*/ 147 h 355"/>
                <a:gd name="T16" fmla="*/ 86 w 113"/>
                <a:gd name="T17" fmla="*/ 77 h 355"/>
                <a:gd name="T18" fmla="*/ 70 w 113"/>
                <a:gd name="T19" fmla="*/ 3 h 355"/>
                <a:gd name="T20" fmla="*/ 53 w 113"/>
                <a:gd name="T21" fmla="*/ 2 h 355"/>
                <a:gd name="T22" fmla="*/ 32 w 113"/>
                <a:gd name="T23" fmla="*/ 0 h 3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3" h="355">
                  <a:moveTo>
                    <a:pt x="38" y="0"/>
                  </a:moveTo>
                  <a:cubicBezTo>
                    <a:pt x="70" y="17"/>
                    <a:pt x="71" y="39"/>
                    <a:pt x="63" y="86"/>
                  </a:cubicBezTo>
                  <a:cubicBezTo>
                    <a:pt x="59" y="114"/>
                    <a:pt x="43" y="140"/>
                    <a:pt x="35" y="166"/>
                  </a:cubicBezTo>
                  <a:cubicBezTo>
                    <a:pt x="23" y="204"/>
                    <a:pt x="31" y="243"/>
                    <a:pt x="23" y="281"/>
                  </a:cubicBezTo>
                  <a:cubicBezTo>
                    <a:pt x="19" y="306"/>
                    <a:pt x="9" y="328"/>
                    <a:pt x="0" y="351"/>
                  </a:cubicBezTo>
                  <a:cubicBezTo>
                    <a:pt x="12" y="352"/>
                    <a:pt x="24" y="353"/>
                    <a:pt x="34" y="355"/>
                  </a:cubicBezTo>
                  <a:cubicBezTo>
                    <a:pt x="43" y="332"/>
                    <a:pt x="53" y="309"/>
                    <a:pt x="58" y="284"/>
                  </a:cubicBezTo>
                  <a:cubicBezTo>
                    <a:pt x="66" y="245"/>
                    <a:pt x="58" y="207"/>
                    <a:pt x="69" y="169"/>
                  </a:cubicBezTo>
                  <a:cubicBezTo>
                    <a:pt x="77" y="142"/>
                    <a:pt x="94" y="116"/>
                    <a:pt x="98" y="89"/>
                  </a:cubicBezTo>
                  <a:cubicBezTo>
                    <a:pt x="105" y="41"/>
                    <a:pt x="113" y="16"/>
                    <a:pt x="79" y="3"/>
                  </a:cubicBezTo>
                  <a:cubicBezTo>
                    <a:pt x="73" y="3"/>
                    <a:pt x="68" y="2"/>
                    <a:pt x="61" y="2"/>
                  </a:cubicBezTo>
                  <a:cubicBezTo>
                    <a:pt x="55" y="1"/>
                    <a:pt x="47" y="1"/>
                    <a:pt x="38" y="0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5" name="Freeform 25">
              <a:extLst>
                <a:ext uri="{FF2B5EF4-FFF2-40B4-BE49-F238E27FC236}">
                  <a16:creationId xmlns:a16="http://schemas.microsoft.com/office/drawing/2014/main" id="{8393A0A4-9E82-43F2-B37D-3595D94D6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666"/>
              <a:ext cx="219" cy="407"/>
            </a:xfrm>
            <a:custGeom>
              <a:avLst/>
              <a:gdLst>
                <a:gd name="T0" fmla="*/ 169 w 229"/>
                <a:gd name="T1" fmla="*/ 156 h 425"/>
                <a:gd name="T2" fmla="*/ 193 w 229"/>
                <a:gd name="T3" fmla="*/ 85 h 425"/>
                <a:gd name="T4" fmla="*/ 171 w 229"/>
                <a:gd name="T5" fmla="*/ 11 h 425"/>
                <a:gd name="T6" fmla="*/ 142 w 229"/>
                <a:gd name="T7" fmla="*/ 3 h 425"/>
                <a:gd name="T8" fmla="*/ 126 w 229"/>
                <a:gd name="T9" fmla="*/ 0 h 425"/>
                <a:gd name="T10" fmla="*/ 64 w 229"/>
                <a:gd name="T11" fmla="*/ 73 h 425"/>
                <a:gd name="T12" fmla="*/ 58 w 229"/>
                <a:gd name="T13" fmla="*/ 126 h 425"/>
                <a:gd name="T14" fmla="*/ 1 w 229"/>
                <a:gd name="T15" fmla="*/ 370 h 425"/>
                <a:gd name="T16" fmla="*/ 0 w 229"/>
                <a:gd name="T17" fmla="*/ 373 h 425"/>
                <a:gd name="T18" fmla="*/ 113 w 229"/>
                <a:gd name="T19" fmla="*/ 317 h 425"/>
                <a:gd name="T20" fmla="*/ 138 w 229"/>
                <a:gd name="T21" fmla="*/ 318 h 425"/>
                <a:gd name="T22" fmla="*/ 158 w 229"/>
                <a:gd name="T23" fmla="*/ 257 h 425"/>
                <a:gd name="T24" fmla="*/ 169 w 229"/>
                <a:gd name="T25" fmla="*/ 156 h 4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9" h="425">
                  <a:moveTo>
                    <a:pt x="193" y="177"/>
                  </a:moveTo>
                  <a:cubicBezTo>
                    <a:pt x="201" y="151"/>
                    <a:pt x="217" y="125"/>
                    <a:pt x="221" y="97"/>
                  </a:cubicBezTo>
                  <a:cubicBezTo>
                    <a:pt x="229" y="50"/>
                    <a:pt x="228" y="28"/>
                    <a:pt x="196" y="11"/>
                  </a:cubicBezTo>
                  <a:cubicBezTo>
                    <a:pt x="185" y="9"/>
                    <a:pt x="173" y="7"/>
                    <a:pt x="163" y="3"/>
                  </a:cubicBezTo>
                  <a:cubicBezTo>
                    <a:pt x="156" y="3"/>
                    <a:pt x="150" y="2"/>
                    <a:pt x="144" y="0"/>
                  </a:cubicBezTo>
                  <a:cubicBezTo>
                    <a:pt x="125" y="34"/>
                    <a:pt x="101" y="61"/>
                    <a:pt x="73" y="82"/>
                  </a:cubicBezTo>
                  <a:cubicBezTo>
                    <a:pt x="71" y="105"/>
                    <a:pt x="70" y="127"/>
                    <a:pt x="67" y="144"/>
                  </a:cubicBezTo>
                  <a:cubicBezTo>
                    <a:pt x="48" y="238"/>
                    <a:pt x="10" y="325"/>
                    <a:pt x="1" y="421"/>
                  </a:cubicBezTo>
                  <a:cubicBezTo>
                    <a:pt x="0" y="423"/>
                    <a:pt x="0" y="424"/>
                    <a:pt x="0" y="425"/>
                  </a:cubicBezTo>
                  <a:cubicBezTo>
                    <a:pt x="43" y="399"/>
                    <a:pt x="68" y="361"/>
                    <a:pt x="129" y="361"/>
                  </a:cubicBezTo>
                  <a:cubicBezTo>
                    <a:pt x="139" y="361"/>
                    <a:pt x="149" y="362"/>
                    <a:pt x="158" y="362"/>
                  </a:cubicBezTo>
                  <a:cubicBezTo>
                    <a:pt x="167" y="339"/>
                    <a:pt x="177" y="317"/>
                    <a:pt x="181" y="292"/>
                  </a:cubicBezTo>
                  <a:cubicBezTo>
                    <a:pt x="189" y="254"/>
                    <a:pt x="181" y="215"/>
                    <a:pt x="193" y="177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6" name="Freeform 26">
              <a:extLst>
                <a:ext uri="{FF2B5EF4-FFF2-40B4-BE49-F238E27FC236}">
                  <a16:creationId xmlns:a16="http://schemas.microsoft.com/office/drawing/2014/main" id="{A6F4E019-8A41-495D-ACFA-8D2BC5BD6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1663"/>
              <a:ext cx="108" cy="414"/>
            </a:xfrm>
            <a:custGeom>
              <a:avLst/>
              <a:gdLst>
                <a:gd name="T0" fmla="*/ 96 w 113"/>
                <a:gd name="T1" fmla="*/ 375 h 432"/>
                <a:gd name="T2" fmla="*/ 58 w 113"/>
                <a:gd name="T3" fmla="*/ 282 h 432"/>
                <a:gd name="T4" fmla="*/ 66 w 113"/>
                <a:gd name="T5" fmla="*/ 189 h 432"/>
                <a:gd name="T6" fmla="*/ 59 w 113"/>
                <a:gd name="T7" fmla="*/ 70 h 432"/>
                <a:gd name="T8" fmla="*/ 23 w 113"/>
                <a:gd name="T9" fmla="*/ 0 h 432"/>
                <a:gd name="T10" fmla="*/ 6 w 113"/>
                <a:gd name="T11" fmla="*/ 2 h 432"/>
                <a:gd name="T12" fmla="*/ 1 w 113"/>
                <a:gd name="T13" fmla="*/ 3 h 432"/>
                <a:gd name="T14" fmla="*/ 0 w 113"/>
                <a:gd name="T15" fmla="*/ 4 h 432"/>
                <a:gd name="T16" fmla="*/ 36 w 113"/>
                <a:gd name="T17" fmla="*/ 75 h 432"/>
                <a:gd name="T18" fmla="*/ 43 w 113"/>
                <a:gd name="T19" fmla="*/ 195 h 432"/>
                <a:gd name="T20" fmla="*/ 36 w 113"/>
                <a:gd name="T21" fmla="*/ 287 h 432"/>
                <a:gd name="T22" fmla="*/ 70 w 113"/>
                <a:gd name="T23" fmla="*/ 371 h 432"/>
                <a:gd name="T24" fmla="*/ 98 w 113"/>
                <a:gd name="T25" fmla="*/ 380 h 432"/>
                <a:gd name="T26" fmla="*/ 96 w 113"/>
                <a:gd name="T27" fmla="*/ 375 h 4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432">
                  <a:moveTo>
                    <a:pt x="110" y="426"/>
                  </a:moveTo>
                  <a:cubicBezTo>
                    <a:pt x="93" y="390"/>
                    <a:pt x="69" y="362"/>
                    <a:pt x="67" y="320"/>
                  </a:cubicBezTo>
                  <a:cubicBezTo>
                    <a:pt x="66" y="284"/>
                    <a:pt x="69" y="250"/>
                    <a:pt x="75" y="215"/>
                  </a:cubicBezTo>
                  <a:cubicBezTo>
                    <a:pt x="83" y="171"/>
                    <a:pt x="74" y="123"/>
                    <a:pt x="68" y="79"/>
                  </a:cubicBezTo>
                  <a:cubicBezTo>
                    <a:pt x="64" y="51"/>
                    <a:pt x="50" y="18"/>
                    <a:pt x="26" y="0"/>
                  </a:cubicBezTo>
                  <a:cubicBezTo>
                    <a:pt x="20" y="1"/>
                    <a:pt x="13" y="2"/>
                    <a:pt x="6" y="2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5" y="22"/>
                    <a:pt x="38" y="56"/>
                    <a:pt x="42" y="85"/>
                  </a:cubicBezTo>
                  <a:cubicBezTo>
                    <a:pt x="48" y="129"/>
                    <a:pt x="57" y="176"/>
                    <a:pt x="49" y="221"/>
                  </a:cubicBezTo>
                  <a:cubicBezTo>
                    <a:pt x="43" y="256"/>
                    <a:pt x="40" y="290"/>
                    <a:pt x="42" y="326"/>
                  </a:cubicBezTo>
                  <a:cubicBezTo>
                    <a:pt x="43" y="364"/>
                    <a:pt x="63" y="390"/>
                    <a:pt x="79" y="422"/>
                  </a:cubicBezTo>
                  <a:cubicBezTo>
                    <a:pt x="93" y="423"/>
                    <a:pt x="103" y="427"/>
                    <a:pt x="113" y="432"/>
                  </a:cubicBezTo>
                  <a:cubicBezTo>
                    <a:pt x="112" y="430"/>
                    <a:pt x="111" y="428"/>
                    <a:pt x="110" y="426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7" name="Freeform 27">
              <a:extLst>
                <a:ext uri="{FF2B5EF4-FFF2-40B4-BE49-F238E27FC236}">
                  <a16:creationId xmlns:a16="http://schemas.microsoft.com/office/drawing/2014/main" id="{DA269E37-03C4-41A4-87C8-1FE41B6BD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656"/>
              <a:ext cx="16" cy="4"/>
            </a:xfrm>
            <a:custGeom>
              <a:avLst/>
              <a:gdLst>
                <a:gd name="T0" fmla="*/ 14 w 17"/>
                <a:gd name="T1" fmla="*/ 1 h 4"/>
                <a:gd name="T2" fmla="*/ 13 w 17"/>
                <a:gd name="T3" fmla="*/ 0 h 4"/>
                <a:gd name="T4" fmla="*/ 4 w 17"/>
                <a:gd name="T5" fmla="*/ 3 h 4"/>
                <a:gd name="T6" fmla="*/ 0 w 17"/>
                <a:gd name="T7" fmla="*/ 4 h 4"/>
                <a:gd name="T8" fmla="*/ 14 w 17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">
                  <a:moveTo>
                    <a:pt x="17" y="1"/>
                  </a:moveTo>
                  <a:cubicBezTo>
                    <a:pt x="17" y="1"/>
                    <a:pt x="16" y="0"/>
                    <a:pt x="16" y="0"/>
                  </a:cubicBezTo>
                  <a:cubicBezTo>
                    <a:pt x="12" y="1"/>
                    <a:pt x="8" y="2"/>
                    <a:pt x="4" y="3"/>
                  </a:cubicBezTo>
                  <a:cubicBezTo>
                    <a:pt x="3" y="3"/>
                    <a:pt x="2" y="3"/>
                    <a:pt x="0" y="4"/>
                  </a:cubicBezTo>
                  <a:cubicBezTo>
                    <a:pt x="6" y="3"/>
                    <a:pt x="12" y="2"/>
                    <a:pt x="17" y="1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Freeform 28">
              <a:extLst>
                <a:ext uri="{FF2B5EF4-FFF2-40B4-BE49-F238E27FC236}">
                  <a16:creationId xmlns:a16="http://schemas.microsoft.com/office/drawing/2014/main" id="{48C1ED6D-477F-44B6-8916-40022776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660"/>
              <a:ext cx="17" cy="3"/>
            </a:xfrm>
            <a:custGeom>
              <a:avLst/>
              <a:gdLst>
                <a:gd name="T0" fmla="*/ 1 w 18"/>
                <a:gd name="T1" fmla="*/ 2 h 4"/>
                <a:gd name="T2" fmla="*/ 15 w 18"/>
                <a:gd name="T3" fmla="*/ 0 h 4"/>
                <a:gd name="T4" fmla="*/ 12 w 18"/>
                <a:gd name="T5" fmla="*/ 0 h 4"/>
                <a:gd name="T6" fmla="*/ 0 w 18"/>
                <a:gd name="T7" fmla="*/ 2 h 4"/>
                <a:gd name="T8" fmla="*/ 0 w 18"/>
                <a:gd name="T9" fmla="*/ 2 h 4"/>
                <a:gd name="T10" fmla="*/ 1 w 18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4">
                  <a:moveTo>
                    <a:pt x="1" y="4"/>
                  </a:moveTo>
                  <a:cubicBezTo>
                    <a:pt x="7" y="3"/>
                    <a:pt x="13" y="2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9" name="Freeform 29">
              <a:extLst>
                <a:ext uri="{FF2B5EF4-FFF2-40B4-BE49-F238E27FC236}">
                  <a16:creationId xmlns:a16="http://schemas.microsoft.com/office/drawing/2014/main" id="{A8D7466E-C147-4726-A88C-58E74E961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1628"/>
              <a:ext cx="5" cy="2"/>
            </a:xfrm>
            <a:custGeom>
              <a:avLst/>
              <a:gdLst>
                <a:gd name="T0" fmla="*/ 3 w 5"/>
                <a:gd name="T1" fmla="*/ 2 h 2"/>
                <a:gd name="T2" fmla="*/ 5 w 5"/>
                <a:gd name="T3" fmla="*/ 1 h 2"/>
                <a:gd name="T4" fmla="*/ 4 w 5"/>
                <a:gd name="T5" fmla="*/ 0 h 2"/>
                <a:gd name="T6" fmla="*/ 1 w 5"/>
                <a:gd name="T7" fmla="*/ 1 h 2"/>
                <a:gd name="T8" fmla="*/ 0 w 5"/>
                <a:gd name="T9" fmla="*/ 2 h 2"/>
                <a:gd name="T10" fmla="*/ 3 w 5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4" y="2"/>
                    <a:pt x="4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0" name="Freeform 30">
              <a:extLst>
                <a:ext uri="{FF2B5EF4-FFF2-40B4-BE49-F238E27FC236}">
                  <a16:creationId xmlns:a16="http://schemas.microsoft.com/office/drawing/2014/main" id="{CFB01792-F75F-43E0-A17E-D974B2AEC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1630"/>
              <a:ext cx="10" cy="4"/>
            </a:xfrm>
            <a:custGeom>
              <a:avLst/>
              <a:gdLst>
                <a:gd name="T0" fmla="*/ 7 w 10"/>
                <a:gd name="T1" fmla="*/ 0 h 4"/>
                <a:gd name="T2" fmla="*/ 0 w 10"/>
                <a:gd name="T3" fmla="*/ 4 h 4"/>
                <a:gd name="T4" fmla="*/ 10 w 10"/>
                <a:gd name="T5" fmla="*/ 0 h 4"/>
                <a:gd name="T6" fmla="*/ 7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3" y="2"/>
                    <a:pt x="7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1" name="Freeform 31">
              <a:extLst>
                <a:ext uri="{FF2B5EF4-FFF2-40B4-BE49-F238E27FC236}">
                  <a16:creationId xmlns:a16="http://schemas.microsoft.com/office/drawing/2014/main" id="{EC9AC71D-0B50-47A8-BAD5-47D220716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1657"/>
              <a:ext cx="117" cy="427"/>
            </a:xfrm>
            <a:custGeom>
              <a:avLst/>
              <a:gdLst>
                <a:gd name="T0" fmla="*/ 64 w 123"/>
                <a:gd name="T1" fmla="*/ 277 h 447"/>
                <a:gd name="T2" fmla="*/ 69 w 123"/>
                <a:gd name="T3" fmla="*/ 185 h 447"/>
                <a:gd name="T4" fmla="*/ 64 w 123"/>
                <a:gd name="T5" fmla="*/ 68 h 447"/>
                <a:gd name="T6" fmla="*/ 29 w 123"/>
                <a:gd name="T7" fmla="*/ 0 h 447"/>
                <a:gd name="T8" fmla="*/ 14 w 123"/>
                <a:gd name="T9" fmla="*/ 3 h 447"/>
                <a:gd name="T10" fmla="*/ 0 w 123"/>
                <a:gd name="T11" fmla="*/ 7 h 447"/>
                <a:gd name="T12" fmla="*/ 36 w 123"/>
                <a:gd name="T13" fmla="*/ 75 h 447"/>
                <a:gd name="T14" fmla="*/ 43 w 123"/>
                <a:gd name="T15" fmla="*/ 194 h 447"/>
                <a:gd name="T16" fmla="*/ 35 w 123"/>
                <a:gd name="T17" fmla="*/ 285 h 447"/>
                <a:gd name="T18" fmla="*/ 72 w 123"/>
                <a:gd name="T19" fmla="*/ 377 h 447"/>
                <a:gd name="T20" fmla="*/ 75 w 123"/>
                <a:gd name="T21" fmla="*/ 382 h 447"/>
                <a:gd name="T22" fmla="*/ 102 w 123"/>
                <a:gd name="T23" fmla="*/ 390 h 447"/>
                <a:gd name="T24" fmla="*/ 100 w 123"/>
                <a:gd name="T25" fmla="*/ 370 h 447"/>
                <a:gd name="T26" fmla="*/ 64 w 123"/>
                <a:gd name="T27" fmla="*/ 277 h 4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3" h="447">
                  <a:moveTo>
                    <a:pt x="74" y="318"/>
                  </a:moveTo>
                  <a:cubicBezTo>
                    <a:pt x="72" y="282"/>
                    <a:pt x="75" y="248"/>
                    <a:pt x="81" y="213"/>
                  </a:cubicBezTo>
                  <a:cubicBezTo>
                    <a:pt x="90" y="169"/>
                    <a:pt x="80" y="121"/>
                    <a:pt x="74" y="77"/>
                  </a:cubicBezTo>
                  <a:cubicBezTo>
                    <a:pt x="70" y="48"/>
                    <a:pt x="58" y="18"/>
                    <a:pt x="34" y="0"/>
                  </a:cubicBezTo>
                  <a:cubicBezTo>
                    <a:pt x="29" y="1"/>
                    <a:pt x="23" y="2"/>
                    <a:pt x="17" y="3"/>
                  </a:cubicBezTo>
                  <a:cubicBezTo>
                    <a:pt x="12" y="5"/>
                    <a:pt x="6" y="6"/>
                    <a:pt x="0" y="7"/>
                  </a:cubicBezTo>
                  <a:cubicBezTo>
                    <a:pt x="24" y="25"/>
                    <a:pt x="38" y="58"/>
                    <a:pt x="42" y="86"/>
                  </a:cubicBezTo>
                  <a:cubicBezTo>
                    <a:pt x="48" y="130"/>
                    <a:pt x="57" y="178"/>
                    <a:pt x="49" y="222"/>
                  </a:cubicBezTo>
                  <a:cubicBezTo>
                    <a:pt x="43" y="257"/>
                    <a:pt x="40" y="291"/>
                    <a:pt x="41" y="327"/>
                  </a:cubicBezTo>
                  <a:cubicBezTo>
                    <a:pt x="43" y="369"/>
                    <a:pt x="67" y="397"/>
                    <a:pt x="84" y="433"/>
                  </a:cubicBezTo>
                  <a:cubicBezTo>
                    <a:pt x="85" y="435"/>
                    <a:pt x="86" y="437"/>
                    <a:pt x="87" y="439"/>
                  </a:cubicBezTo>
                  <a:cubicBezTo>
                    <a:pt x="100" y="446"/>
                    <a:pt x="105" y="438"/>
                    <a:pt x="119" y="447"/>
                  </a:cubicBezTo>
                  <a:cubicBezTo>
                    <a:pt x="119" y="433"/>
                    <a:pt x="123" y="437"/>
                    <a:pt x="116" y="424"/>
                  </a:cubicBezTo>
                  <a:cubicBezTo>
                    <a:pt x="99" y="387"/>
                    <a:pt x="76" y="360"/>
                    <a:pt x="74" y="318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2" name="Freeform 32">
              <a:extLst>
                <a:ext uri="{FF2B5EF4-FFF2-40B4-BE49-F238E27FC236}">
                  <a16:creationId xmlns:a16="http://schemas.microsoft.com/office/drawing/2014/main" id="{0A96318B-4419-4433-8A75-3E6886FAA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652"/>
              <a:ext cx="18" cy="5"/>
            </a:xfrm>
            <a:custGeom>
              <a:avLst/>
              <a:gdLst>
                <a:gd name="T0" fmla="*/ 0 w 18"/>
                <a:gd name="T1" fmla="*/ 4 h 5"/>
                <a:gd name="T2" fmla="*/ 1 w 18"/>
                <a:gd name="T3" fmla="*/ 5 h 5"/>
                <a:gd name="T4" fmla="*/ 18 w 18"/>
                <a:gd name="T5" fmla="*/ 0 h 5"/>
                <a:gd name="T6" fmla="*/ 0 w 18"/>
                <a:gd name="T7" fmla="*/ 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7" y="3"/>
                    <a:pt x="12" y="2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3" name="Freeform 33">
              <a:extLst>
                <a:ext uri="{FF2B5EF4-FFF2-40B4-BE49-F238E27FC236}">
                  <a16:creationId xmlns:a16="http://schemas.microsoft.com/office/drawing/2014/main" id="{D72D92A0-7411-4AC6-8FA4-21EB89EE2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62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4" name="Freeform 34">
              <a:extLst>
                <a:ext uri="{FF2B5EF4-FFF2-40B4-BE49-F238E27FC236}">
                  <a16:creationId xmlns:a16="http://schemas.microsoft.com/office/drawing/2014/main" id="{59B14CD6-3B33-4BB5-B0E8-AA07776F6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630"/>
              <a:ext cx="148" cy="495"/>
            </a:xfrm>
            <a:custGeom>
              <a:avLst/>
              <a:gdLst>
                <a:gd name="T0" fmla="*/ 119 w 155"/>
                <a:gd name="T1" fmla="*/ 199 h 518"/>
                <a:gd name="T2" fmla="*/ 108 w 155"/>
                <a:gd name="T3" fmla="*/ 109 h 518"/>
                <a:gd name="T4" fmla="*/ 87 w 155"/>
                <a:gd name="T5" fmla="*/ 61 h 518"/>
                <a:gd name="T6" fmla="*/ 87 w 155"/>
                <a:gd name="T7" fmla="*/ 21 h 518"/>
                <a:gd name="T8" fmla="*/ 71 w 155"/>
                <a:gd name="T9" fmla="*/ 0 h 518"/>
                <a:gd name="T10" fmla="*/ 69 w 155"/>
                <a:gd name="T11" fmla="*/ 0 h 518"/>
                <a:gd name="T12" fmla="*/ 60 w 155"/>
                <a:gd name="T13" fmla="*/ 4 h 518"/>
                <a:gd name="T14" fmla="*/ 14 w 155"/>
                <a:gd name="T15" fmla="*/ 20 h 518"/>
                <a:gd name="T16" fmla="*/ 0 w 155"/>
                <a:gd name="T17" fmla="*/ 25 h 518"/>
                <a:gd name="T18" fmla="*/ 34 w 155"/>
                <a:gd name="T19" fmla="*/ 92 h 518"/>
                <a:gd name="T20" fmla="*/ 41 w 155"/>
                <a:gd name="T21" fmla="*/ 210 h 518"/>
                <a:gd name="T22" fmla="*/ 34 w 155"/>
                <a:gd name="T23" fmla="*/ 302 h 518"/>
                <a:gd name="T24" fmla="*/ 71 w 155"/>
                <a:gd name="T25" fmla="*/ 395 h 518"/>
                <a:gd name="T26" fmla="*/ 78 w 155"/>
                <a:gd name="T27" fmla="*/ 415 h 518"/>
                <a:gd name="T28" fmla="*/ 135 w 155"/>
                <a:gd name="T29" fmla="*/ 452 h 518"/>
                <a:gd name="T30" fmla="*/ 121 w 155"/>
                <a:gd name="T31" fmla="*/ 364 h 518"/>
                <a:gd name="T32" fmla="*/ 119 w 155"/>
                <a:gd name="T33" fmla="*/ 199 h 5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5" h="518">
                  <a:moveTo>
                    <a:pt x="137" y="228"/>
                  </a:moveTo>
                  <a:cubicBezTo>
                    <a:pt x="146" y="191"/>
                    <a:pt x="145" y="157"/>
                    <a:pt x="124" y="125"/>
                  </a:cubicBezTo>
                  <a:cubicBezTo>
                    <a:pt x="111" y="106"/>
                    <a:pt x="101" y="94"/>
                    <a:pt x="100" y="70"/>
                  </a:cubicBezTo>
                  <a:cubicBezTo>
                    <a:pt x="99" y="54"/>
                    <a:pt x="100" y="37"/>
                    <a:pt x="99" y="24"/>
                  </a:cubicBezTo>
                  <a:cubicBezTo>
                    <a:pt x="92" y="16"/>
                    <a:pt x="86" y="8"/>
                    <a:pt x="81" y="0"/>
                  </a:cubicBezTo>
                  <a:cubicBezTo>
                    <a:pt x="81" y="0"/>
                    <a:pt x="80" y="0"/>
                    <a:pt x="79" y="0"/>
                  </a:cubicBezTo>
                  <a:cubicBezTo>
                    <a:pt x="76" y="1"/>
                    <a:pt x="72" y="2"/>
                    <a:pt x="69" y="4"/>
                  </a:cubicBezTo>
                  <a:cubicBezTo>
                    <a:pt x="55" y="11"/>
                    <a:pt x="37" y="17"/>
                    <a:pt x="17" y="23"/>
                  </a:cubicBezTo>
                  <a:cubicBezTo>
                    <a:pt x="11" y="25"/>
                    <a:pt x="6" y="26"/>
                    <a:pt x="0" y="28"/>
                  </a:cubicBezTo>
                  <a:cubicBezTo>
                    <a:pt x="24" y="46"/>
                    <a:pt x="36" y="76"/>
                    <a:pt x="40" y="105"/>
                  </a:cubicBezTo>
                  <a:cubicBezTo>
                    <a:pt x="46" y="149"/>
                    <a:pt x="56" y="197"/>
                    <a:pt x="47" y="241"/>
                  </a:cubicBezTo>
                  <a:cubicBezTo>
                    <a:pt x="41" y="276"/>
                    <a:pt x="38" y="310"/>
                    <a:pt x="40" y="346"/>
                  </a:cubicBezTo>
                  <a:cubicBezTo>
                    <a:pt x="42" y="388"/>
                    <a:pt x="65" y="415"/>
                    <a:pt x="82" y="452"/>
                  </a:cubicBezTo>
                  <a:cubicBezTo>
                    <a:pt x="89" y="465"/>
                    <a:pt x="90" y="461"/>
                    <a:pt x="90" y="475"/>
                  </a:cubicBezTo>
                  <a:cubicBezTo>
                    <a:pt x="106" y="486"/>
                    <a:pt x="125" y="514"/>
                    <a:pt x="155" y="518"/>
                  </a:cubicBezTo>
                  <a:cubicBezTo>
                    <a:pt x="148" y="484"/>
                    <a:pt x="144" y="450"/>
                    <a:pt x="139" y="418"/>
                  </a:cubicBezTo>
                  <a:cubicBezTo>
                    <a:pt x="130" y="354"/>
                    <a:pt x="122" y="292"/>
                    <a:pt x="137" y="228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5" name="Freeform 35">
              <a:extLst>
                <a:ext uri="{FF2B5EF4-FFF2-40B4-BE49-F238E27FC236}">
                  <a16:creationId xmlns:a16="http://schemas.microsoft.com/office/drawing/2014/main" id="{F153ED78-2716-44B2-B0AD-22C5F8250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180"/>
              <a:ext cx="1225" cy="522"/>
            </a:xfrm>
            <a:custGeom>
              <a:avLst/>
              <a:gdLst>
                <a:gd name="T0" fmla="*/ 693 w 1281"/>
                <a:gd name="T1" fmla="*/ 53 h 545"/>
                <a:gd name="T2" fmla="*/ 0 w 1281"/>
                <a:gd name="T3" fmla="*/ 432 h 545"/>
                <a:gd name="T4" fmla="*/ 43 w 1281"/>
                <a:gd name="T5" fmla="*/ 479 h 545"/>
                <a:gd name="T6" fmla="*/ 738 w 1281"/>
                <a:gd name="T7" fmla="*/ 479 h 545"/>
                <a:gd name="T8" fmla="*/ 792 w 1281"/>
                <a:gd name="T9" fmla="*/ 448 h 545"/>
                <a:gd name="T10" fmla="*/ 693 w 1281"/>
                <a:gd name="T11" fmla="*/ 53 h 5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1" h="545">
                  <a:moveTo>
                    <a:pt x="793" y="59"/>
                  </a:moveTo>
                  <a:cubicBezTo>
                    <a:pt x="305" y="0"/>
                    <a:pt x="0" y="492"/>
                    <a:pt x="0" y="492"/>
                  </a:cubicBezTo>
                  <a:cubicBezTo>
                    <a:pt x="0" y="492"/>
                    <a:pt x="44" y="525"/>
                    <a:pt x="49" y="545"/>
                  </a:cubicBezTo>
                  <a:cubicBezTo>
                    <a:pt x="844" y="545"/>
                    <a:pt x="844" y="545"/>
                    <a:pt x="844" y="545"/>
                  </a:cubicBezTo>
                  <a:cubicBezTo>
                    <a:pt x="843" y="533"/>
                    <a:pt x="906" y="511"/>
                    <a:pt x="906" y="511"/>
                  </a:cubicBezTo>
                  <a:cubicBezTo>
                    <a:pt x="1100" y="437"/>
                    <a:pt x="1281" y="117"/>
                    <a:pt x="793" y="59"/>
                  </a:cubicBezTo>
                  <a:close/>
                </a:path>
              </a:pathLst>
            </a:custGeom>
            <a:solidFill>
              <a:srgbClr val="F4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6" name="Freeform 36">
              <a:extLst>
                <a:ext uri="{FF2B5EF4-FFF2-40B4-BE49-F238E27FC236}">
                  <a16:creationId xmlns:a16="http://schemas.microsoft.com/office/drawing/2014/main" id="{FC9D491C-BA61-4E52-96C5-305ED06DA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647"/>
              <a:ext cx="388" cy="740"/>
            </a:xfrm>
            <a:custGeom>
              <a:avLst/>
              <a:gdLst>
                <a:gd name="T0" fmla="*/ 190 w 406"/>
                <a:gd name="T1" fmla="*/ 3 h 774"/>
                <a:gd name="T2" fmla="*/ 226 w 406"/>
                <a:gd name="T3" fmla="*/ 20 h 774"/>
                <a:gd name="T4" fmla="*/ 281 w 406"/>
                <a:gd name="T5" fmla="*/ 32 h 774"/>
                <a:gd name="T6" fmla="*/ 339 w 406"/>
                <a:gd name="T7" fmla="*/ 105 h 774"/>
                <a:gd name="T8" fmla="*/ 315 w 406"/>
                <a:gd name="T9" fmla="*/ 166 h 774"/>
                <a:gd name="T10" fmla="*/ 306 w 406"/>
                <a:gd name="T11" fmla="*/ 255 h 774"/>
                <a:gd name="T12" fmla="*/ 270 w 406"/>
                <a:gd name="T13" fmla="*/ 363 h 774"/>
                <a:gd name="T14" fmla="*/ 274 w 406"/>
                <a:gd name="T15" fmla="*/ 478 h 774"/>
                <a:gd name="T16" fmla="*/ 195 w 406"/>
                <a:gd name="T17" fmla="*/ 631 h 774"/>
                <a:gd name="T18" fmla="*/ 88 w 406"/>
                <a:gd name="T19" fmla="*/ 660 h 774"/>
                <a:gd name="T20" fmla="*/ 30 w 406"/>
                <a:gd name="T21" fmla="*/ 668 h 774"/>
                <a:gd name="T22" fmla="*/ 71 w 406"/>
                <a:gd name="T23" fmla="*/ 545 h 774"/>
                <a:gd name="T24" fmla="*/ 105 w 406"/>
                <a:gd name="T25" fmla="*/ 346 h 774"/>
                <a:gd name="T26" fmla="*/ 158 w 406"/>
                <a:gd name="T27" fmla="*/ 134 h 774"/>
                <a:gd name="T28" fmla="*/ 190 w 406"/>
                <a:gd name="T29" fmla="*/ 0 h 7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6" h="774">
                  <a:moveTo>
                    <a:pt x="218" y="3"/>
                  </a:moveTo>
                  <a:cubicBezTo>
                    <a:pt x="224" y="3"/>
                    <a:pt x="249" y="17"/>
                    <a:pt x="258" y="23"/>
                  </a:cubicBezTo>
                  <a:cubicBezTo>
                    <a:pt x="274" y="34"/>
                    <a:pt x="303" y="35"/>
                    <a:pt x="322" y="37"/>
                  </a:cubicBezTo>
                  <a:cubicBezTo>
                    <a:pt x="406" y="43"/>
                    <a:pt x="397" y="63"/>
                    <a:pt x="388" y="120"/>
                  </a:cubicBezTo>
                  <a:cubicBezTo>
                    <a:pt x="384" y="144"/>
                    <a:pt x="369" y="167"/>
                    <a:pt x="361" y="190"/>
                  </a:cubicBezTo>
                  <a:cubicBezTo>
                    <a:pt x="350" y="224"/>
                    <a:pt x="358" y="258"/>
                    <a:pt x="351" y="292"/>
                  </a:cubicBezTo>
                  <a:cubicBezTo>
                    <a:pt x="342" y="334"/>
                    <a:pt x="316" y="372"/>
                    <a:pt x="310" y="415"/>
                  </a:cubicBezTo>
                  <a:cubicBezTo>
                    <a:pt x="303" y="458"/>
                    <a:pt x="316" y="503"/>
                    <a:pt x="314" y="547"/>
                  </a:cubicBezTo>
                  <a:cubicBezTo>
                    <a:pt x="312" y="614"/>
                    <a:pt x="275" y="680"/>
                    <a:pt x="223" y="722"/>
                  </a:cubicBezTo>
                  <a:cubicBezTo>
                    <a:pt x="181" y="756"/>
                    <a:pt x="151" y="754"/>
                    <a:pt x="100" y="755"/>
                  </a:cubicBezTo>
                  <a:cubicBezTo>
                    <a:pt x="83" y="756"/>
                    <a:pt x="47" y="774"/>
                    <a:pt x="33" y="765"/>
                  </a:cubicBezTo>
                  <a:cubicBezTo>
                    <a:pt x="0" y="744"/>
                    <a:pt x="69" y="646"/>
                    <a:pt x="81" y="623"/>
                  </a:cubicBezTo>
                  <a:cubicBezTo>
                    <a:pt x="117" y="553"/>
                    <a:pt x="112" y="472"/>
                    <a:pt x="120" y="396"/>
                  </a:cubicBezTo>
                  <a:cubicBezTo>
                    <a:pt x="128" y="311"/>
                    <a:pt x="164" y="235"/>
                    <a:pt x="181" y="153"/>
                  </a:cubicBezTo>
                  <a:cubicBezTo>
                    <a:pt x="190" y="109"/>
                    <a:pt x="182" y="33"/>
                    <a:pt x="218" y="0"/>
                  </a:cubicBezTo>
                </a:path>
              </a:pathLst>
            </a:custGeom>
            <a:solidFill>
              <a:srgbClr val="F6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7" name="Freeform 37">
              <a:extLst>
                <a:ext uri="{FF2B5EF4-FFF2-40B4-BE49-F238E27FC236}">
                  <a16:creationId xmlns:a16="http://schemas.microsoft.com/office/drawing/2014/main" id="{1367369F-169A-4CDC-9AE9-B4B55A837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1646"/>
              <a:ext cx="388" cy="739"/>
            </a:xfrm>
            <a:custGeom>
              <a:avLst/>
              <a:gdLst>
                <a:gd name="T0" fmla="*/ 190 w 406"/>
                <a:gd name="T1" fmla="*/ 2 h 773"/>
                <a:gd name="T2" fmla="*/ 226 w 406"/>
                <a:gd name="T3" fmla="*/ 19 h 773"/>
                <a:gd name="T4" fmla="*/ 281 w 406"/>
                <a:gd name="T5" fmla="*/ 32 h 773"/>
                <a:gd name="T6" fmla="*/ 339 w 406"/>
                <a:gd name="T7" fmla="*/ 104 h 773"/>
                <a:gd name="T8" fmla="*/ 315 w 406"/>
                <a:gd name="T9" fmla="*/ 166 h 773"/>
                <a:gd name="T10" fmla="*/ 306 w 406"/>
                <a:gd name="T11" fmla="*/ 254 h 773"/>
                <a:gd name="T12" fmla="*/ 269 w 406"/>
                <a:gd name="T13" fmla="*/ 363 h 773"/>
                <a:gd name="T14" fmla="*/ 274 w 406"/>
                <a:gd name="T15" fmla="*/ 477 h 773"/>
                <a:gd name="T16" fmla="*/ 195 w 406"/>
                <a:gd name="T17" fmla="*/ 630 h 773"/>
                <a:gd name="T18" fmla="*/ 88 w 406"/>
                <a:gd name="T19" fmla="*/ 660 h 773"/>
                <a:gd name="T20" fmla="*/ 30 w 406"/>
                <a:gd name="T21" fmla="*/ 667 h 773"/>
                <a:gd name="T22" fmla="*/ 71 w 406"/>
                <a:gd name="T23" fmla="*/ 544 h 773"/>
                <a:gd name="T24" fmla="*/ 105 w 406"/>
                <a:gd name="T25" fmla="*/ 346 h 773"/>
                <a:gd name="T26" fmla="*/ 158 w 406"/>
                <a:gd name="T27" fmla="*/ 133 h 773"/>
                <a:gd name="T28" fmla="*/ 190 w 406"/>
                <a:gd name="T29" fmla="*/ 0 h 7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6" h="773">
                  <a:moveTo>
                    <a:pt x="218" y="2"/>
                  </a:moveTo>
                  <a:cubicBezTo>
                    <a:pt x="224" y="2"/>
                    <a:pt x="249" y="16"/>
                    <a:pt x="258" y="22"/>
                  </a:cubicBezTo>
                  <a:cubicBezTo>
                    <a:pt x="274" y="33"/>
                    <a:pt x="302" y="35"/>
                    <a:pt x="322" y="36"/>
                  </a:cubicBezTo>
                  <a:cubicBezTo>
                    <a:pt x="406" y="43"/>
                    <a:pt x="397" y="63"/>
                    <a:pt x="388" y="119"/>
                  </a:cubicBezTo>
                  <a:cubicBezTo>
                    <a:pt x="384" y="143"/>
                    <a:pt x="369" y="166"/>
                    <a:pt x="361" y="190"/>
                  </a:cubicBezTo>
                  <a:cubicBezTo>
                    <a:pt x="350" y="223"/>
                    <a:pt x="358" y="257"/>
                    <a:pt x="351" y="291"/>
                  </a:cubicBezTo>
                  <a:cubicBezTo>
                    <a:pt x="342" y="334"/>
                    <a:pt x="316" y="371"/>
                    <a:pt x="309" y="415"/>
                  </a:cubicBezTo>
                  <a:cubicBezTo>
                    <a:pt x="303" y="458"/>
                    <a:pt x="316" y="502"/>
                    <a:pt x="314" y="546"/>
                  </a:cubicBezTo>
                  <a:cubicBezTo>
                    <a:pt x="311" y="613"/>
                    <a:pt x="275" y="679"/>
                    <a:pt x="223" y="721"/>
                  </a:cubicBezTo>
                  <a:cubicBezTo>
                    <a:pt x="181" y="755"/>
                    <a:pt x="151" y="754"/>
                    <a:pt x="100" y="755"/>
                  </a:cubicBezTo>
                  <a:cubicBezTo>
                    <a:pt x="83" y="755"/>
                    <a:pt x="47" y="773"/>
                    <a:pt x="33" y="764"/>
                  </a:cubicBezTo>
                  <a:cubicBezTo>
                    <a:pt x="0" y="744"/>
                    <a:pt x="69" y="645"/>
                    <a:pt x="81" y="622"/>
                  </a:cubicBezTo>
                  <a:cubicBezTo>
                    <a:pt x="117" y="553"/>
                    <a:pt x="112" y="471"/>
                    <a:pt x="120" y="396"/>
                  </a:cubicBezTo>
                  <a:cubicBezTo>
                    <a:pt x="128" y="311"/>
                    <a:pt x="164" y="234"/>
                    <a:pt x="181" y="152"/>
                  </a:cubicBezTo>
                  <a:cubicBezTo>
                    <a:pt x="190" y="109"/>
                    <a:pt x="182" y="32"/>
                    <a:pt x="218" y="0"/>
                  </a:cubicBezTo>
                </a:path>
              </a:pathLst>
            </a:custGeom>
            <a:solidFill>
              <a:srgbClr val="F4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8" name="Freeform 38">
              <a:extLst>
                <a:ext uri="{FF2B5EF4-FFF2-40B4-BE49-F238E27FC236}">
                  <a16:creationId xmlns:a16="http://schemas.microsoft.com/office/drawing/2014/main" id="{D4581E43-8218-4571-9D75-8339DC0AB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639"/>
              <a:ext cx="380" cy="740"/>
            </a:xfrm>
            <a:custGeom>
              <a:avLst/>
              <a:gdLst>
                <a:gd name="T0" fmla="*/ 192 w 397"/>
                <a:gd name="T1" fmla="*/ 2 h 773"/>
                <a:gd name="T2" fmla="*/ 226 w 397"/>
                <a:gd name="T3" fmla="*/ 19 h 773"/>
                <a:gd name="T4" fmla="*/ 281 w 397"/>
                <a:gd name="T5" fmla="*/ 25 h 773"/>
                <a:gd name="T6" fmla="*/ 340 w 397"/>
                <a:gd name="T7" fmla="*/ 104 h 773"/>
                <a:gd name="T8" fmla="*/ 317 w 397"/>
                <a:gd name="T9" fmla="*/ 167 h 773"/>
                <a:gd name="T10" fmla="*/ 308 w 397"/>
                <a:gd name="T11" fmla="*/ 256 h 773"/>
                <a:gd name="T12" fmla="*/ 272 w 397"/>
                <a:gd name="T13" fmla="*/ 364 h 773"/>
                <a:gd name="T14" fmla="*/ 277 w 397"/>
                <a:gd name="T15" fmla="*/ 480 h 773"/>
                <a:gd name="T16" fmla="*/ 196 w 397"/>
                <a:gd name="T17" fmla="*/ 633 h 773"/>
                <a:gd name="T18" fmla="*/ 88 w 397"/>
                <a:gd name="T19" fmla="*/ 662 h 773"/>
                <a:gd name="T20" fmla="*/ 31 w 397"/>
                <a:gd name="T21" fmla="*/ 671 h 773"/>
                <a:gd name="T22" fmla="*/ 72 w 397"/>
                <a:gd name="T23" fmla="*/ 547 h 773"/>
                <a:gd name="T24" fmla="*/ 105 w 397"/>
                <a:gd name="T25" fmla="*/ 348 h 773"/>
                <a:gd name="T26" fmla="*/ 159 w 397"/>
                <a:gd name="T27" fmla="*/ 134 h 773"/>
                <a:gd name="T28" fmla="*/ 192 w 397"/>
                <a:gd name="T29" fmla="*/ 0 h 7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7" h="773">
                  <a:moveTo>
                    <a:pt x="219" y="2"/>
                  </a:moveTo>
                  <a:cubicBezTo>
                    <a:pt x="225" y="2"/>
                    <a:pt x="249" y="16"/>
                    <a:pt x="258" y="22"/>
                  </a:cubicBezTo>
                  <a:cubicBezTo>
                    <a:pt x="274" y="33"/>
                    <a:pt x="303" y="23"/>
                    <a:pt x="321" y="28"/>
                  </a:cubicBezTo>
                  <a:cubicBezTo>
                    <a:pt x="393" y="47"/>
                    <a:pt x="397" y="63"/>
                    <a:pt x="388" y="119"/>
                  </a:cubicBezTo>
                  <a:cubicBezTo>
                    <a:pt x="384" y="143"/>
                    <a:pt x="369" y="166"/>
                    <a:pt x="362" y="190"/>
                  </a:cubicBezTo>
                  <a:cubicBezTo>
                    <a:pt x="351" y="223"/>
                    <a:pt x="358" y="257"/>
                    <a:pt x="351" y="291"/>
                  </a:cubicBezTo>
                  <a:cubicBezTo>
                    <a:pt x="342" y="334"/>
                    <a:pt x="316" y="371"/>
                    <a:pt x="310" y="415"/>
                  </a:cubicBezTo>
                  <a:cubicBezTo>
                    <a:pt x="304" y="458"/>
                    <a:pt x="317" y="502"/>
                    <a:pt x="315" y="546"/>
                  </a:cubicBezTo>
                  <a:cubicBezTo>
                    <a:pt x="312" y="613"/>
                    <a:pt x="276" y="679"/>
                    <a:pt x="224" y="721"/>
                  </a:cubicBezTo>
                  <a:cubicBezTo>
                    <a:pt x="182" y="755"/>
                    <a:pt x="151" y="754"/>
                    <a:pt x="100" y="755"/>
                  </a:cubicBezTo>
                  <a:cubicBezTo>
                    <a:pt x="83" y="755"/>
                    <a:pt x="47" y="773"/>
                    <a:pt x="34" y="765"/>
                  </a:cubicBezTo>
                  <a:cubicBezTo>
                    <a:pt x="0" y="744"/>
                    <a:pt x="70" y="645"/>
                    <a:pt x="81" y="623"/>
                  </a:cubicBezTo>
                  <a:cubicBezTo>
                    <a:pt x="117" y="553"/>
                    <a:pt x="112" y="471"/>
                    <a:pt x="120" y="396"/>
                  </a:cubicBezTo>
                  <a:cubicBezTo>
                    <a:pt x="129" y="311"/>
                    <a:pt x="164" y="234"/>
                    <a:pt x="181" y="152"/>
                  </a:cubicBezTo>
                  <a:cubicBezTo>
                    <a:pt x="190" y="109"/>
                    <a:pt x="182" y="32"/>
                    <a:pt x="219" y="0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9" name="Freeform 39">
              <a:extLst>
                <a:ext uri="{FF2B5EF4-FFF2-40B4-BE49-F238E27FC236}">
                  <a16:creationId xmlns:a16="http://schemas.microsoft.com/office/drawing/2014/main" id="{A59741F7-4B9C-4A45-91D7-8A84C3835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654"/>
              <a:ext cx="328" cy="725"/>
            </a:xfrm>
            <a:custGeom>
              <a:avLst/>
              <a:gdLst>
                <a:gd name="T0" fmla="*/ 2 w 343"/>
                <a:gd name="T1" fmla="*/ 39 h 758"/>
                <a:gd name="T2" fmla="*/ 101 w 343"/>
                <a:gd name="T3" fmla="*/ 12 h 758"/>
                <a:gd name="T4" fmla="*/ 140 w 343"/>
                <a:gd name="T5" fmla="*/ 65 h 758"/>
                <a:gd name="T6" fmla="*/ 161 w 343"/>
                <a:gd name="T7" fmla="*/ 107 h 758"/>
                <a:gd name="T8" fmla="*/ 172 w 343"/>
                <a:gd name="T9" fmla="*/ 187 h 758"/>
                <a:gd name="T10" fmla="*/ 174 w 343"/>
                <a:gd name="T11" fmla="*/ 332 h 758"/>
                <a:gd name="T12" fmla="*/ 215 w 343"/>
                <a:gd name="T13" fmla="*/ 493 h 758"/>
                <a:gd name="T14" fmla="*/ 249 w 343"/>
                <a:gd name="T15" fmla="*/ 555 h 758"/>
                <a:gd name="T16" fmla="*/ 264 w 343"/>
                <a:gd name="T17" fmla="*/ 606 h 758"/>
                <a:gd name="T18" fmla="*/ 297 w 343"/>
                <a:gd name="T19" fmla="*/ 662 h 758"/>
                <a:gd name="T20" fmla="*/ 262 w 343"/>
                <a:gd name="T21" fmla="*/ 648 h 758"/>
                <a:gd name="T22" fmla="*/ 208 w 343"/>
                <a:gd name="T23" fmla="*/ 633 h 758"/>
                <a:gd name="T24" fmla="*/ 130 w 343"/>
                <a:gd name="T25" fmla="*/ 528 h 758"/>
                <a:gd name="T26" fmla="*/ 80 w 343"/>
                <a:gd name="T27" fmla="*/ 451 h 758"/>
                <a:gd name="T28" fmla="*/ 74 w 343"/>
                <a:gd name="T29" fmla="*/ 369 h 758"/>
                <a:gd name="T30" fmla="*/ 36 w 343"/>
                <a:gd name="T31" fmla="*/ 288 h 758"/>
                <a:gd name="T32" fmla="*/ 43 w 343"/>
                <a:gd name="T33" fmla="*/ 208 h 758"/>
                <a:gd name="T34" fmla="*/ 36 w 343"/>
                <a:gd name="T35" fmla="*/ 103 h 758"/>
                <a:gd name="T36" fmla="*/ 0 w 343"/>
                <a:gd name="T37" fmla="*/ 41 h 7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3" h="758">
                  <a:moveTo>
                    <a:pt x="2" y="45"/>
                  </a:moveTo>
                  <a:cubicBezTo>
                    <a:pt x="44" y="46"/>
                    <a:pt x="78" y="25"/>
                    <a:pt x="116" y="15"/>
                  </a:cubicBezTo>
                  <a:cubicBezTo>
                    <a:pt x="171" y="0"/>
                    <a:pt x="157" y="39"/>
                    <a:pt x="160" y="74"/>
                  </a:cubicBezTo>
                  <a:cubicBezTo>
                    <a:pt x="161" y="95"/>
                    <a:pt x="171" y="105"/>
                    <a:pt x="184" y="122"/>
                  </a:cubicBezTo>
                  <a:cubicBezTo>
                    <a:pt x="206" y="150"/>
                    <a:pt x="206" y="180"/>
                    <a:pt x="197" y="213"/>
                  </a:cubicBezTo>
                  <a:cubicBezTo>
                    <a:pt x="182" y="269"/>
                    <a:pt x="190" y="323"/>
                    <a:pt x="199" y="380"/>
                  </a:cubicBezTo>
                  <a:cubicBezTo>
                    <a:pt x="209" y="438"/>
                    <a:pt x="220" y="508"/>
                    <a:pt x="246" y="563"/>
                  </a:cubicBezTo>
                  <a:cubicBezTo>
                    <a:pt x="258" y="588"/>
                    <a:pt x="276" y="608"/>
                    <a:pt x="284" y="634"/>
                  </a:cubicBezTo>
                  <a:cubicBezTo>
                    <a:pt x="290" y="656"/>
                    <a:pt x="289" y="675"/>
                    <a:pt x="302" y="693"/>
                  </a:cubicBezTo>
                  <a:cubicBezTo>
                    <a:pt x="314" y="709"/>
                    <a:pt x="343" y="736"/>
                    <a:pt x="340" y="756"/>
                  </a:cubicBezTo>
                  <a:cubicBezTo>
                    <a:pt x="324" y="758"/>
                    <a:pt x="314" y="745"/>
                    <a:pt x="300" y="740"/>
                  </a:cubicBezTo>
                  <a:cubicBezTo>
                    <a:pt x="280" y="734"/>
                    <a:pt x="257" y="734"/>
                    <a:pt x="237" y="723"/>
                  </a:cubicBezTo>
                  <a:cubicBezTo>
                    <a:pt x="186" y="696"/>
                    <a:pt x="184" y="642"/>
                    <a:pt x="149" y="603"/>
                  </a:cubicBezTo>
                  <a:cubicBezTo>
                    <a:pt x="125" y="575"/>
                    <a:pt x="96" y="555"/>
                    <a:pt x="92" y="517"/>
                  </a:cubicBezTo>
                  <a:cubicBezTo>
                    <a:pt x="88" y="486"/>
                    <a:pt x="100" y="451"/>
                    <a:pt x="84" y="422"/>
                  </a:cubicBezTo>
                  <a:cubicBezTo>
                    <a:pt x="67" y="390"/>
                    <a:pt x="44" y="366"/>
                    <a:pt x="42" y="329"/>
                  </a:cubicBezTo>
                  <a:cubicBezTo>
                    <a:pt x="40" y="297"/>
                    <a:pt x="43" y="268"/>
                    <a:pt x="49" y="237"/>
                  </a:cubicBezTo>
                  <a:cubicBezTo>
                    <a:pt x="57" y="198"/>
                    <a:pt x="48" y="156"/>
                    <a:pt x="42" y="118"/>
                  </a:cubicBezTo>
                  <a:cubicBezTo>
                    <a:pt x="38" y="92"/>
                    <a:pt x="25" y="62"/>
                    <a:pt x="0" y="47"/>
                  </a:cubicBezTo>
                </a:path>
              </a:pathLst>
            </a:custGeom>
            <a:solidFill>
              <a:srgbClr val="F6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0" name="Freeform 40">
              <a:extLst>
                <a:ext uri="{FF2B5EF4-FFF2-40B4-BE49-F238E27FC236}">
                  <a16:creationId xmlns:a16="http://schemas.microsoft.com/office/drawing/2014/main" id="{CCB1F3EB-6AB1-4B22-83C2-C9CA41DBB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649"/>
              <a:ext cx="328" cy="725"/>
            </a:xfrm>
            <a:custGeom>
              <a:avLst/>
              <a:gdLst>
                <a:gd name="T0" fmla="*/ 2 w 343"/>
                <a:gd name="T1" fmla="*/ 39 h 758"/>
                <a:gd name="T2" fmla="*/ 102 w 343"/>
                <a:gd name="T3" fmla="*/ 12 h 758"/>
                <a:gd name="T4" fmla="*/ 141 w 343"/>
                <a:gd name="T5" fmla="*/ 64 h 758"/>
                <a:gd name="T6" fmla="*/ 162 w 343"/>
                <a:gd name="T7" fmla="*/ 107 h 758"/>
                <a:gd name="T8" fmla="*/ 173 w 343"/>
                <a:gd name="T9" fmla="*/ 187 h 758"/>
                <a:gd name="T10" fmla="*/ 175 w 343"/>
                <a:gd name="T11" fmla="*/ 332 h 758"/>
                <a:gd name="T12" fmla="*/ 216 w 343"/>
                <a:gd name="T13" fmla="*/ 493 h 758"/>
                <a:gd name="T14" fmla="*/ 249 w 343"/>
                <a:gd name="T15" fmla="*/ 555 h 758"/>
                <a:gd name="T16" fmla="*/ 265 w 343"/>
                <a:gd name="T17" fmla="*/ 606 h 758"/>
                <a:gd name="T18" fmla="*/ 298 w 343"/>
                <a:gd name="T19" fmla="*/ 662 h 758"/>
                <a:gd name="T20" fmla="*/ 263 w 343"/>
                <a:gd name="T21" fmla="*/ 648 h 758"/>
                <a:gd name="T22" fmla="*/ 208 w 343"/>
                <a:gd name="T23" fmla="*/ 633 h 758"/>
                <a:gd name="T24" fmla="*/ 131 w 343"/>
                <a:gd name="T25" fmla="*/ 528 h 758"/>
                <a:gd name="T26" fmla="*/ 80 w 343"/>
                <a:gd name="T27" fmla="*/ 451 h 758"/>
                <a:gd name="T28" fmla="*/ 74 w 343"/>
                <a:gd name="T29" fmla="*/ 369 h 758"/>
                <a:gd name="T30" fmla="*/ 36 w 343"/>
                <a:gd name="T31" fmla="*/ 288 h 758"/>
                <a:gd name="T32" fmla="*/ 44 w 343"/>
                <a:gd name="T33" fmla="*/ 208 h 758"/>
                <a:gd name="T34" fmla="*/ 37 w 343"/>
                <a:gd name="T35" fmla="*/ 102 h 758"/>
                <a:gd name="T36" fmla="*/ 0 w 343"/>
                <a:gd name="T37" fmla="*/ 41 h 7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3" h="758">
                  <a:moveTo>
                    <a:pt x="2" y="45"/>
                  </a:moveTo>
                  <a:cubicBezTo>
                    <a:pt x="45" y="46"/>
                    <a:pt x="79" y="25"/>
                    <a:pt x="117" y="15"/>
                  </a:cubicBezTo>
                  <a:cubicBezTo>
                    <a:pt x="171" y="0"/>
                    <a:pt x="158" y="39"/>
                    <a:pt x="161" y="73"/>
                  </a:cubicBezTo>
                  <a:cubicBezTo>
                    <a:pt x="162" y="95"/>
                    <a:pt x="171" y="105"/>
                    <a:pt x="185" y="122"/>
                  </a:cubicBezTo>
                  <a:cubicBezTo>
                    <a:pt x="206" y="150"/>
                    <a:pt x="207" y="180"/>
                    <a:pt x="198" y="213"/>
                  </a:cubicBezTo>
                  <a:cubicBezTo>
                    <a:pt x="183" y="269"/>
                    <a:pt x="191" y="323"/>
                    <a:pt x="200" y="379"/>
                  </a:cubicBezTo>
                  <a:cubicBezTo>
                    <a:pt x="209" y="438"/>
                    <a:pt x="221" y="508"/>
                    <a:pt x="247" y="563"/>
                  </a:cubicBezTo>
                  <a:cubicBezTo>
                    <a:pt x="258" y="587"/>
                    <a:pt x="276" y="608"/>
                    <a:pt x="284" y="634"/>
                  </a:cubicBezTo>
                  <a:cubicBezTo>
                    <a:pt x="291" y="656"/>
                    <a:pt x="290" y="675"/>
                    <a:pt x="303" y="693"/>
                  </a:cubicBezTo>
                  <a:cubicBezTo>
                    <a:pt x="315" y="709"/>
                    <a:pt x="343" y="736"/>
                    <a:pt x="341" y="756"/>
                  </a:cubicBezTo>
                  <a:cubicBezTo>
                    <a:pt x="325" y="758"/>
                    <a:pt x="314" y="745"/>
                    <a:pt x="301" y="740"/>
                  </a:cubicBezTo>
                  <a:cubicBezTo>
                    <a:pt x="281" y="734"/>
                    <a:pt x="258" y="733"/>
                    <a:pt x="238" y="723"/>
                  </a:cubicBezTo>
                  <a:cubicBezTo>
                    <a:pt x="187" y="696"/>
                    <a:pt x="184" y="642"/>
                    <a:pt x="150" y="603"/>
                  </a:cubicBezTo>
                  <a:cubicBezTo>
                    <a:pt x="126" y="575"/>
                    <a:pt x="96" y="554"/>
                    <a:pt x="92" y="517"/>
                  </a:cubicBezTo>
                  <a:cubicBezTo>
                    <a:pt x="89" y="486"/>
                    <a:pt x="101" y="451"/>
                    <a:pt x="85" y="422"/>
                  </a:cubicBezTo>
                  <a:cubicBezTo>
                    <a:pt x="68" y="390"/>
                    <a:pt x="44" y="366"/>
                    <a:pt x="42" y="329"/>
                  </a:cubicBezTo>
                  <a:cubicBezTo>
                    <a:pt x="41" y="297"/>
                    <a:pt x="44" y="268"/>
                    <a:pt x="50" y="237"/>
                  </a:cubicBezTo>
                  <a:cubicBezTo>
                    <a:pt x="58" y="198"/>
                    <a:pt x="49" y="156"/>
                    <a:pt x="43" y="117"/>
                  </a:cubicBezTo>
                  <a:cubicBezTo>
                    <a:pt x="39" y="92"/>
                    <a:pt x="25" y="63"/>
                    <a:pt x="0" y="47"/>
                  </a:cubicBezTo>
                </a:path>
              </a:pathLst>
            </a:custGeom>
            <a:solidFill>
              <a:srgbClr val="F4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1" name="Freeform 41">
              <a:extLst>
                <a:ext uri="{FF2B5EF4-FFF2-40B4-BE49-F238E27FC236}">
                  <a16:creationId xmlns:a16="http://schemas.microsoft.com/office/drawing/2014/main" id="{332346D2-2C70-46E9-B5B0-3E0E64DC2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1641"/>
              <a:ext cx="328" cy="725"/>
            </a:xfrm>
            <a:custGeom>
              <a:avLst/>
              <a:gdLst>
                <a:gd name="T0" fmla="*/ 2 w 342"/>
                <a:gd name="T1" fmla="*/ 40 h 758"/>
                <a:gd name="T2" fmla="*/ 101 w 342"/>
                <a:gd name="T3" fmla="*/ 12 h 758"/>
                <a:gd name="T4" fmla="*/ 140 w 342"/>
                <a:gd name="T5" fmla="*/ 64 h 758"/>
                <a:gd name="T6" fmla="*/ 162 w 342"/>
                <a:gd name="T7" fmla="*/ 107 h 758"/>
                <a:gd name="T8" fmla="*/ 174 w 342"/>
                <a:gd name="T9" fmla="*/ 187 h 758"/>
                <a:gd name="T10" fmla="*/ 176 w 342"/>
                <a:gd name="T11" fmla="*/ 332 h 758"/>
                <a:gd name="T12" fmla="*/ 216 w 342"/>
                <a:gd name="T13" fmla="*/ 493 h 758"/>
                <a:gd name="T14" fmla="*/ 249 w 342"/>
                <a:gd name="T15" fmla="*/ 555 h 758"/>
                <a:gd name="T16" fmla="*/ 266 w 342"/>
                <a:gd name="T17" fmla="*/ 606 h 758"/>
                <a:gd name="T18" fmla="*/ 299 w 342"/>
                <a:gd name="T19" fmla="*/ 662 h 758"/>
                <a:gd name="T20" fmla="*/ 264 w 342"/>
                <a:gd name="T21" fmla="*/ 648 h 758"/>
                <a:gd name="T22" fmla="*/ 209 w 342"/>
                <a:gd name="T23" fmla="*/ 633 h 758"/>
                <a:gd name="T24" fmla="*/ 131 w 342"/>
                <a:gd name="T25" fmla="*/ 528 h 758"/>
                <a:gd name="T26" fmla="*/ 80 w 342"/>
                <a:gd name="T27" fmla="*/ 451 h 758"/>
                <a:gd name="T28" fmla="*/ 74 w 342"/>
                <a:gd name="T29" fmla="*/ 369 h 758"/>
                <a:gd name="T30" fmla="*/ 35 w 342"/>
                <a:gd name="T31" fmla="*/ 288 h 758"/>
                <a:gd name="T32" fmla="*/ 42 w 342"/>
                <a:gd name="T33" fmla="*/ 208 h 758"/>
                <a:gd name="T34" fmla="*/ 35 w 342"/>
                <a:gd name="T35" fmla="*/ 102 h 758"/>
                <a:gd name="T36" fmla="*/ 0 w 342"/>
                <a:gd name="T37" fmla="*/ 43 h 7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2" h="758">
                  <a:moveTo>
                    <a:pt x="2" y="46"/>
                  </a:moveTo>
                  <a:cubicBezTo>
                    <a:pt x="45" y="38"/>
                    <a:pt x="77" y="25"/>
                    <a:pt x="115" y="15"/>
                  </a:cubicBezTo>
                  <a:cubicBezTo>
                    <a:pt x="170" y="0"/>
                    <a:pt x="156" y="39"/>
                    <a:pt x="159" y="73"/>
                  </a:cubicBezTo>
                  <a:cubicBezTo>
                    <a:pt x="161" y="95"/>
                    <a:pt x="170" y="105"/>
                    <a:pt x="183" y="122"/>
                  </a:cubicBezTo>
                  <a:cubicBezTo>
                    <a:pt x="205" y="150"/>
                    <a:pt x="205" y="180"/>
                    <a:pt x="197" y="213"/>
                  </a:cubicBezTo>
                  <a:cubicBezTo>
                    <a:pt x="181" y="269"/>
                    <a:pt x="190" y="323"/>
                    <a:pt x="199" y="379"/>
                  </a:cubicBezTo>
                  <a:cubicBezTo>
                    <a:pt x="208" y="438"/>
                    <a:pt x="219" y="508"/>
                    <a:pt x="245" y="563"/>
                  </a:cubicBezTo>
                  <a:cubicBezTo>
                    <a:pt x="257" y="587"/>
                    <a:pt x="275" y="608"/>
                    <a:pt x="283" y="634"/>
                  </a:cubicBezTo>
                  <a:cubicBezTo>
                    <a:pt x="289" y="656"/>
                    <a:pt x="288" y="675"/>
                    <a:pt x="301" y="693"/>
                  </a:cubicBezTo>
                  <a:cubicBezTo>
                    <a:pt x="313" y="709"/>
                    <a:pt x="342" y="736"/>
                    <a:pt x="339" y="756"/>
                  </a:cubicBezTo>
                  <a:cubicBezTo>
                    <a:pt x="323" y="758"/>
                    <a:pt x="313" y="745"/>
                    <a:pt x="299" y="740"/>
                  </a:cubicBezTo>
                  <a:cubicBezTo>
                    <a:pt x="279" y="734"/>
                    <a:pt x="256" y="733"/>
                    <a:pt x="237" y="723"/>
                  </a:cubicBezTo>
                  <a:cubicBezTo>
                    <a:pt x="185" y="696"/>
                    <a:pt x="183" y="642"/>
                    <a:pt x="149" y="603"/>
                  </a:cubicBezTo>
                  <a:cubicBezTo>
                    <a:pt x="124" y="575"/>
                    <a:pt x="95" y="554"/>
                    <a:pt x="91" y="517"/>
                  </a:cubicBezTo>
                  <a:cubicBezTo>
                    <a:pt x="87" y="486"/>
                    <a:pt x="99" y="451"/>
                    <a:pt x="83" y="422"/>
                  </a:cubicBezTo>
                  <a:cubicBezTo>
                    <a:pt x="66" y="390"/>
                    <a:pt x="43" y="366"/>
                    <a:pt x="41" y="329"/>
                  </a:cubicBezTo>
                  <a:cubicBezTo>
                    <a:pt x="39" y="297"/>
                    <a:pt x="42" y="268"/>
                    <a:pt x="48" y="237"/>
                  </a:cubicBezTo>
                  <a:cubicBezTo>
                    <a:pt x="57" y="198"/>
                    <a:pt x="47" y="156"/>
                    <a:pt x="41" y="117"/>
                  </a:cubicBezTo>
                  <a:cubicBezTo>
                    <a:pt x="37" y="92"/>
                    <a:pt x="25" y="64"/>
                    <a:pt x="0" y="49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2" name="Freeform 42">
              <a:extLst>
                <a:ext uri="{FF2B5EF4-FFF2-40B4-BE49-F238E27FC236}">
                  <a16:creationId xmlns:a16="http://schemas.microsoft.com/office/drawing/2014/main" id="{46FB6FFF-947D-46C6-BE9A-1CBDF00E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1628"/>
              <a:ext cx="1334" cy="511"/>
            </a:xfrm>
            <a:custGeom>
              <a:avLst/>
              <a:gdLst>
                <a:gd name="T0" fmla="*/ 0 w 1395"/>
                <a:gd name="T1" fmla="*/ 340 h 534"/>
                <a:gd name="T2" fmla="*/ 0 w 1395"/>
                <a:gd name="T3" fmla="*/ 52 h 534"/>
                <a:gd name="T4" fmla="*/ 318 w 1395"/>
                <a:gd name="T5" fmla="*/ 0 h 534"/>
                <a:gd name="T6" fmla="*/ 971 w 1395"/>
                <a:gd name="T7" fmla="*/ 30 h 534"/>
                <a:gd name="T8" fmla="*/ 1220 w 1395"/>
                <a:gd name="T9" fmla="*/ 52 h 534"/>
                <a:gd name="T10" fmla="*/ 1220 w 1395"/>
                <a:gd name="T11" fmla="*/ 317 h 534"/>
                <a:gd name="T12" fmla="*/ 1119 w 1395"/>
                <a:gd name="T13" fmla="*/ 376 h 534"/>
                <a:gd name="T14" fmla="*/ 952 w 1395"/>
                <a:gd name="T15" fmla="*/ 352 h 534"/>
                <a:gd name="T16" fmla="*/ 766 w 1395"/>
                <a:gd name="T17" fmla="*/ 430 h 534"/>
                <a:gd name="T18" fmla="*/ 608 w 1395"/>
                <a:gd name="T19" fmla="*/ 376 h 534"/>
                <a:gd name="T20" fmla="*/ 440 w 1395"/>
                <a:gd name="T21" fmla="*/ 457 h 534"/>
                <a:gd name="T22" fmla="*/ 246 w 1395"/>
                <a:gd name="T23" fmla="*/ 403 h 534"/>
                <a:gd name="T24" fmla="*/ 89 w 1395"/>
                <a:gd name="T25" fmla="*/ 425 h 534"/>
                <a:gd name="T26" fmla="*/ 0 w 1395"/>
                <a:gd name="T27" fmla="*/ 340 h 5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95" h="534">
                  <a:moveTo>
                    <a:pt x="0" y="388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282" y="55"/>
                    <a:pt x="364" y="0"/>
                  </a:cubicBezTo>
                  <a:cubicBezTo>
                    <a:pt x="471" y="173"/>
                    <a:pt x="958" y="316"/>
                    <a:pt x="1109" y="33"/>
                  </a:cubicBezTo>
                  <a:cubicBezTo>
                    <a:pt x="1148" y="63"/>
                    <a:pt x="1395" y="59"/>
                    <a:pt x="1395" y="59"/>
                  </a:cubicBezTo>
                  <a:cubicBezTo>
                    <a:pt x="1395" y="362"/>
                    <a:pt x="1395" y="362"/>
                    <a:pt x="1395" y="362"/>
                  </a:cubicBezTo>
                  <a:cubicBezTo>
                    <a:pt x="1395" y="362"/>
                    <a:pt x="1336" y="430"/>
                    <a:pt x="1279" y="430"/>
                  </a:cubicBezTo>
                  <a:cubicBezTo>
                    <a:pt x="1221" y="430"/>
                    <a:pt x="1182" y="402"/>
                    <a:pt x="1090" y="402"/>
                  </a:cubicBezTo>
                  <a:cubicBezTo>
                    <a:pt x="997" y="402"/>
                    <a:pt x="988" y="488"/>
                    <a:pt x="876" y="490"/>
                  </a:cubicBezTo>
                  <a:cubicBezTo>
                    <a:pt x="795" y="492"/>
                    <a:pt x="789" y="429"/>
                    <a:pt x="695" y="429"/>
                  </a:cubicBezTo>
                  <a:cubicBezTo>
                    <a:pt x="602" y="429"/>
                    <a:pt x="580" y="517"/>
                    <a:pt x="503" y="523"/>
                  </a:cubicBezTo>
                  <a:cubicBezTo>
                    <a:pt x="353" y="534"/>
                    <a:pt x="374" y="453"/>
                    <a:pt x="281" y="460"/>
                  </a:cubicBezTo>
                  <a:cubicBezTo>
                    <a:pt x="213" y="465"/>
                    <a:pt x="158" y="496"/>
                    <a:pt x="101" y="485"/>
                  </a:cubicBezTo>
                  <a:cubicBezTo>
                    <a:pt x="16" y="469"/>
                    <a:pt x="0" y="388"/>
                    <a:pt x="0" y="388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3" name="Freeform 43">
              <a:extLst>
                <a:ext uri="{FF2B5EF4-FFF2-40B4-BE49-F238E27FC236}">
                  <a16:creationId xmlns:a16="http://schemas.microsoft.com/office/drawing/2014/main" id="{48D1E9E7-63F8-4C23-BA39-3C936C954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665"/>
              <a:ext cx="6" cy="1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6 w 6"/>
                <a:gd name="T5" fmla="*/ 0 h 1"/>
                <a:gd name="T6" fmla="*/ 1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4" name="Freeform 44">
              <a:extLst>
                <a:ext uri="{FF2B5EF4-FFF2-40B4-BE49-F238E27FC236}">
                  <a16:creationId xmlns:a16="http://schemas.microsoft.com/office/drawing/2014/main" id="{8B436BAB-C24A-4194-A28E-7D40BA889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659"/>
              <a:ext cx="6" cy="1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3 w 6"/>
                <a:gd name="T5" fmla="*/ 1 h 1"/>
                <a:gd name="T6" fmla="*/ 6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Freeform 45">
              <a:extLst>
                <a:ext uri="{FF2B5EF4-FFF2-40B4-BE49-F238E27FC236}">
                  <a16:creationId xmlns:a16="http://schemas.microsoft.com/office/drawing/2014/main" id="{12AEE67A-2B05-4156-8096-48368FB5F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1662"/>
              <a:ext cx="18" cy="3"/>
            </a:xfrm>
            <a:custGeom>
              <a:avLst/>
              <a:gdLst>
                <a:gd name="T0" fmla="*/ 15 w 19"/>
                <a:gd name="T1" fmla="*/ 0 h 3"/>
                <a:gd name="T2" fmla="*/ 15 w 19"/>
                <a:gd name="T3" fmla="*/ 0 h 3"/>
                <a:gd name="T4" fmla="*/ 0 w 19"/>
                <a:gd name="T5" fmla="*/ 3 h 3"/>
                <a:gd name="T6" fmla="*/ 16 w 19"/>
                <a:gd name="T7" fmla="*/ 1 h 3"/>
                <a:gd name="T8" fmla="*/ 15 w 19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2" y="1"/>
                    <a:pt x="6" y="2"/>
                    <a:pt x="0" y="3"/>
                  </a:cubicBezTo>
                  <a:cubicBezTo>
                    <a:pt x="6" y="3"/>
                    <a:pt x="13" y="2"/>
                    <a:pt x="19" y="1"/>
                  </a:cubicBezTo>
                  <a:cubicBezTo>
                    <a:pt x="19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6" name="Freeform 46">
              <a:extLst>
                <a:ext uri="{FF2B5EF4-FFF2-40B4-BE49-F238E27FC236}">
                  <a16:creationId xmlns:a16="http://schemas.microsoft.com/office/drawing/2014/main" id="{37DBD167-8C9D-4DEA-84F3-1C26BBD4A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1627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3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47">
              <a:extLst>
                <a:ext uri="{FF2B5EF4-FFF2-40B4-BE49-F238E27FC236}">
                  <a16:creationId xmlns:a16="http://schemas.microsoft.com/office/drawing/2014/main" id="{9A865F0D-F004-4E22-8A60-8A7B81169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673"/>
              <a:ext cx="112" cy="343"/>
            </a:xfrm>
            <a:custGeom>
              <a:avLst/>
              <a:gdLst>
                <a:gd name="T0" fmla="*/ 61 w 117"/>
                <a:gd name="T1" fmla="*/ 151 h 359"/>
                <a:gd name="T2" fmla="*/ 86 w 117"/>
                <a:gd name="T3" fmla="*/ 81 h 359"/>
                <a:gd name="T4" fmla="*/ 38 w 117"/>
                <a:gd name="T5" fmla="*/ 0 h 359"/>
                <a:gd name="T6" fmla="*/ 56 w 117"/>
                <a:gd name="T7" fmla="*/ 75 h 359"/>
                <a:gd name="T8" fmla="*/ 32 w 117"/>
                <a:gd name="T9" fmla="*/ 145 h 359"/>
                <a:gd name="T10" fmla="*/ 21 w 117"/>
                <a:gd name="T11" fmla="*/ 245 h 359"/>
                <a:gd name="T12" fmla="*/ 0 w 117"/>
                <a:gd name="T13" fmla="*/ 307 h 359"/>
                <a:gd name="T14" fmla="*/ 32 w 117"/>
                <a:gd name="T15" fmla="*/ 313 h 359"/>
                <a:gd name="T16" fmla="*/ 52 w 117"/>
                <a:gd name="T17" fmla="*/ 251 h 359"/>
                <a:gd name="T18" fmla="*/ 61 w 117"/>
                <a:gd name="T19" fmla="*/ 151 h 3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359">
                  <a:moveTo>
                    <a:pt x="70" y="173"/>
                  </a:moveTo>
                  <a:cubicBezTo>
                    <a:pt x="78" y="147"/>
                    <a:pt x="94" y="120"/>
                    <a:pt x="98" y="93"/>
                  </a:cubicBezTo>
                  <a:cubicBezTo>
                    <a:pt x="108" y="33"/>
                    <a:pt x="117" y="9"/>
                    <a:pt x="44" y="0"/>
                  </a:cubicBezTo>
                  <a:cubicBezTo>
                    <a:pt x="78" y="13"/>
                    <a:pt x="71" y="38"/>
                    <a:pt x="64" y="86"/>
                  </a:cubicBezTo>
                  <a:cubicBezTo>
                    <a:pt x="59" y="113"/>
                    <a:pt x="43" y="139"/>
                    <a:pt x="35" y="166"/>
                  </a:cubicBezTo>
                  <a:cubicBezTo>
                    <a:pt x="23" y="204"/>
                    <a:pt x="31" y="242"/>
                    <a:pt x="24" y="281"/>
                  </a:cubicBezTo>
                  <a:cubicBezTo>
                    <a:pt x="19" y="306"/>
                    <a:pt x="9" y="329"/>
                    <a:pt x="0" y="352"/>
                  </a:cubicBezTo>
                  <a:cubicBezTo>
                    <a:pt x="12" y="354"/>
                    <a:pt x="24" y="356"/>
                    <a:pt x="35" y="359"/>
                  </a:cubicBezTo>
                  <a:cubicBezTo>
                    <a:pt x="44" y="336"/>
                    <a:pt x="53" y="313"/>
                    <a:pt x="58" y="288"/>
                  </a:cubicBezTo>
                  <a:cubicBezTo>
                    <a:pt x="66" y="250"/>
                    <a:pt x="58" y="211"/>
                    <a:pt x="70" y="173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Freeform 48">
              <a:extLst>
                <a:ext uri="{FF2B5EF4-FFF2-40B4-BE49-F238E27FC236}">
                  <a16:creationId xmlns:a16="http://schemas.microsoft.com/office/drawing/2014/main" id="{7E41EA78-EFA5-4C58-B4D6-850905BD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670"/>
              <a:ext cx="107" cy="340"/>
            </a:xfrm>
            <a:custGeom>
              <a:avLst/>
              <a:gdLst>
                <a:gd name="T0" fmla="*/ 32 w 112"/>
                <a:gd name="T1" fmla="*/ 0 h 355"/>
                <a:gd name="T2" fmla="*/ 54 w 112"/>
                <a:gd name="T3" fmla="*/ 76 h 355"/>
                <a:gd name="T4" fmla="*/ 30 w 112"/>
                <a:gd name="T5" fmla="*/ 146 h 355"/>
                <a:gd name="T6" fmla="*/ 20 w 112"/>
                <a:gd name="T7" fmla="*/ 247 h 355"/>
                <a:gd name="T8" fmla="*/ 0 w 112"/>
                <a:gd name="T9" fmla="*/ 308 h 355"/>
                <a:gd name="T10" fmla="*/ 30 w 112"/>
                <a:gd name="T11" fmla="*/ 312 h 355"/>
                <a:gd name="T12" fmla="*/ 51 w 112"/>
                <a:gd name="T13" fmla="*/ 250 h 355"/>
                <a:gd name="T14" fmla="*/ 60 w 112"/>
                <a:gd name="T15" fmla="*/ 148 h 355"/>
                <a:gd name="T16" fmla="*/ 86 w 112"/>
                <a:gd name="T17" fmla="*/ 78 h 355"/>
                <a:gd name="T18" fmla="*/ 69 w 112"/>
                <a:gd name="T19" fmla="*/ 3 h 355"/>
                <a:gd name="T20" fmla="*/ 53 w 112"/>
                <a:gd name="T21" fmla="*/ 2 h 355"/>
                <a:gd name="T22" fmla="*/ 32 w 112"/>
                <a:gd name="T23" fmla="*/ 0 h 3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2" h="355">
                  <a:moveTo>
                    <a:pt x="38" y="0"/>
                  </a:moveTo>
                  <a:cubicBezTo>
                    <a:pt x="70" y="17"/>
                    <a:pt x="70" y="39"/>
                    <a:pt x="63" y="86"/>
                  </a:cubicBezTo>
                  <a:cubicBezTo>
                    <a:pt x="59" y="114"/>
                    <a:pt x="42" y="140"/>
                    <a:pt x="34" y="166"/>
                  </a:cubicBezTo>
                  <a:cubicBezTo>
                    <a:pt x="22" y="204"/>
                    <a:pt x="31" y="243"/>
                    <a:pt x="23" y="281"/>
                  </a:cubicBezTo>
                  <a:cubicBezTo>
                    <a:pt x="18" y="306"/>
                    <a:pt x="9" y="328"/>
                    <a:pt x="0" y="351"/>
                  </a:cubicBezTo>
                  <a:cubicBezTo>
                    <a:pt x="12" y="352"/>
                    <a:pt x="23" y="353"/>
                    <a:pt x="34" y="355"/>
                  </a:cubicBezTo>
                  <a:cubicBezTo>
                    <a:pt x="43" y="332"/>
                    <a:pt x="53" y="309"/>
                    <a:pt x="58" y="284"/>
                  </a:cubicBezTo>
                  <a:cubicBezTo>
                    <a:pt x="65" y="245"/>
                    <a:pt x="57" y="207"/>
                    <a:pt x="69" y="169"/>
                  </a:cubicBezTo>
                  <a:cubicBezTo>
                    <a:pt x="77" y="142"/>
                    <a:pt x="93" y="116"/>
                    <a:pt x="98" y="89"/>
                  </a:cubicBezTo>
                  <a:cubicBezTo>
                    <a:pt x="105" y="41"/>
                    <a:pt x="112" y="16"/>
                    <a:pt x="78" y="3"/>
                  </a:cubicBezTo>
                  <a:cubicBezTo>
                    <a:pt x="73" y="3"/>
                    <a:pt x="67" y="2"/>
                    <a:pt x="61" y="2"/>
                  </a:cubicBezTo>
                  <a:cubicBezTo>
                    <a:pt x="54" y="1"/>
                    <a:pt x="46" y="1"/>
                    <a:pt x="38" y="0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9" name="Freeform 49">
              <a:extLst>
                <a:ext uri="{FF2B5EF4-FFF2-40B4-BE49-F238E27FC236}">
                  <a16:creationId xmlns:a16="http://schemas.microsoft.com/office/drawing/2014/main" id="{FC93E83A-AFA4-44A5-88F3-D5351F76B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660"/>
              <a:ext cx="218" cy="406"/>
            </a:xfrm>
            <a:custGeom>
              <a:avLst/>
              <a:gdLst>
                <a:gd name="T0" fmla="*/ 168 w 228"/>
                <a:gd name="T1" fmla="*/ 154 h 425"/>
                <a:gd name="T2" fmla="*/ 193 w 228"/>
                <a:gd name="T3" fmla="*/ 85 h 425"/>
                <a:gd name="T4" fmla="*/ 171 w 228"/>
                <a:gd name="T5" fmla="*/ 11 h 425"/>
                <a:gd name="T6" fmla="*/ 142 w 228"/>
                <a:gd name="T7" fmla="*/ 3 h 425"/>
                <a:gd name="T8" fmla="*/ 125 w 228"/>
                <a:gd name="T9" fmla="*/ 0 h 425"/>
                <a:gd name="T10" fmla="*/ 64 w 228"/>
                <a:gd name="T11" fmla="*/ 72 h 425"/>
                <a:gd name="T12" fmla="*/ 57 w 228"/>
                <a:gd name="T13" fmla="*/ 126 h 425"/>
                <a:gd name="T14" fmla="*/ 0 w 228"/>
                <a:gd name="T15" fmla="*/ 367 h 425"/>
                <a:gd name="T16" fmla="*/ 0 w 228"/>
                <a:gd name="T17" fmla="*/ 371 h 425"/>
                <a:gd name="T18" fmla="*/ 113 w 228"/>
                <a:gd name="T19" fmla="*/ 315 h 425"/>
                <a:gd name="T20" fmla="*/ 138 w 228"/>
                <a:gd name="T21" fmla="*/ 316 h 425"/>
                <a:gd name="T22" fmla="*/ 158 w 228"/>
                <a:gd name="T23" fmla="*/ 255 h 425"/>
                <a:gd name="T24" fmla="*/ 168 w 228"/>
                <a:gd name="T25" fmla="*/ 154 h 4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8" h="425">
                  <a:moveTo>
                    <a:pt x="192" y="177"/>
                  </a:moveTo>
                  <a:cubicBezTo>
                    <a:pt x="200" y="151"/>
                    <a:pt x="217" y="125"/>
                    <a:pt x="221" y="97"/>
                  </a:cubicBezTo>
                  <a:cubicBezTo>
                    <a:pt x="228" y="50"/>
                    <a:pt x="228" y="28"/>
                    <a:pt x="196" y="11"/>
                  </a:cubicBezTo>
                  <a:cubicBezTo>
                    <a:pt x="184" y="9"/>
                    <a:pt x="173" y="7"/>
                    <a:pt x="162" y="3"/>
                  </a:cubicBezTo>
                  <a:cubicBezTo>
                    <a:pt x="156" y="3"/>
                    <a:pt x="150" y="2"/>
                    <a:pt x="143" y="0"/>
                  </a:cubicBezTo>
                  <a:cubicBezTo>
                    <a:pt x="124" y="34"/>
                    <a:pt x="100" y="61"/>
                    <a:pt x="73" y="82"/>
                  </a:cubicBezTo>
                  <a:cubicBezTo>
                    <a:pt x="71" y="105"/>
                    <a:pt x="70" y="127"/>
                    <a:pt x="66" y="144"/>
                  </a:cubicBezTo>
                  <a:cubicBezTo>
                    <a:pt x="48" y="238"/>
                    <a:pt x="9" y="325"/>
                    <a:pt x="0" y="421"/>
                  </a:cubicBezTo>
                  <a:cubicBezTo>
                    <a:pt x="0" y="423"/>
                    <a:pt x="0" y="424"/>
                    <a:pt x="0" y="425"/>
                  </a:cubicBezTo>
                  <a:cubicBezTo>
                    <a:pt x="43" y="399"/>
                    <a:pt x="67" y="361"/>
                    <a:pt x="129" y="361"/>
                  </a:cubicBezTo>
                  <a:cubicBezTo>
                    <a:pt x="139" y="361"/>
                    <a:pt x="149" y="362"/>
                    <a:pt x="158" y="362"/>
                  </a:cubicBezTo>
                  <a:cubicBezTo>
                    <a:pt x="167" y="339"/>
                    <a:pt x="176" y="317"/>
                    <a:pt x="181" y="292"/>
                  </a:cubicBezTo>
                  <a:cubicBezTo>
                    <a:pt x="189" y="254"/>
                    <a:pt x="180" y="215"/>
                    <a:pt x="192" y="177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0" name="Freeform 50">
              <a:extLst>
                <a:ext uri="{FF2B5EF4-FFF2-40B4-BE49-F238E27FC236}">
                  <a16:creationId xmlns:a16="http://schemas.microsoft.com/office/drawing/2014/main" id="{24E313D6-EEF4-49D8-8BA6-32BB4F5DB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663"/>
              <a:ext cx="108" cy="414"/>
            </a:xfrm>
            <a:custGeom>
              <a:avLst/>
              <a:gdLst>
                <a:gd name="T0" fmla="*/ 96 w 113"/>
                <a:gd name="T1" fmla="*/ 375 h 432"/>
                <a:gd name="T2" fmla="*/ 59 w 113"/>
                <a:gd name="T3" fmla="*/ 282 h 432"/>
                <a:gd name="T4" fmla="*/ 66 w 113"/>
                <a:gd name="T5" fmla="*/ 189 h 432"/>
                <a:gd name="T6" fmla="*/ 59 w 113"/>
                <a:gd name="T7" fmla="*/ 70 h 432"/>
                <a:gd name="T8" fmla="*/ 23 w 113"/>
                <a:gd name="T9" fmla="*/ 0 h 432"/>
                <a:gd name="T10" fmla="*/ 7 w 113"/>
                <a:gd name="T11" fmla="*/ 2 h 432"/>
                <a:gd name="T12" fmla="*/ 1 w 113"/>
                <a:gd name="T13" fmla="*/ 3 h 432"/>
                <a:gd name="T14" fmla="*/ 0 w 113"/>
                <a:gd name="T15" fmla="*/ 4 h 432"/>
                <a:gd name="T16" fmla="*/ 36 w 113"/>
                <a:gd name="T17" fmla="*/ 75 h 432"/>
                <a:gd name="T18" fmla="*/ 43 w 113"/>
                <a:gd name="T19" fmla="*/ 195 h 432"/>
                <a:gd name="T20" fmla="*/ 36 w 113"/>
                <a:gd name="T21" fmla="*/ 287 h 432"/>
                <a:gd name="T22" fmla="*/ 70 w 113"/>
                <a:gd name="T23" fmla="*/ 371 h 432"/>
                <a:gd name="T24" fmla="*/ 98 w 113"/>
                <a:gd name="T25" fmla="*/ 380 h 432"/>
                <a:gd name="T26" fmla="*/ 96 w 113"/>
                <a:gd name="T27" fmla="*/ 375 h 4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432">
                  <a:moveTo>
                    <a:pt x="110" y="426"/>
                  </a:moveTo>
                  <a:cubicBezTo>
                    <a:pt x="93" y="390"/>
                    <a:pt x="70" y="363"/>
                    <a:pt x="68" y="320"/>
                  </a:cubicBezTo>
                  <a:cubicBezTo>
                    <a:pt x="66" y="284"/>
                    <a:pt x="69" y="250"/>
                    <a:pt x="75" y="215"/>
                  </a:cubicBezTo>
                  <a:cubicBezTo>
                    <a:pt x="83" y="171"/>
                    <a:pt x="74" y="123"/>
                    <a:pt x="68" y="79"/>
                  </a:cubicBezTo>
                  <a:cubicBezTo>
                    <a:pt x="64" y="51"/>
                    <a:pt x="51" y="18"/>
                    <a:pt x="26" y="0"/>
                  </a:cubicBezTo>
                  <a:cubicBezTo>
                    <a:pt x="20" y="1"/>
                    <a:pt x="13" y="2"/>
                    <a:pt x="7" y="2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6" y="22"/>
                    <a:pt x="38" y="56"/>
                    <a:pt x="42" y="85"/>
                  </a:cubicBezTo>
                  <a:cubicBezTo>
                    <a:pt x="48" y="129"/>
                    <a:pt x="58" y="177"/>
                    <a:pt x="49" y="221"/>
                  </a:cubicBezTo>
                  <a:cubicBezTo>
                    <a:pt x="43" y="256"/>
                    <a:pt x="40" y="290"/>
                    <a:pt x="42" y="326"/>
                  </a:cubicBezTo>
                  <a:cubicBezTo>
                    <a:pt x="44" y="365"/>
                    <a:pt x="63" y="391"/>
                    <a:pt x="80" y="422"/>
                  </a:cubicBezTo>
                  <a:cubicBezTo>
                    <a:pt x="93" y="424"/>
                    <a:pt x="104" y="427"/>
                    <a:pt x="113" y="432"/>
                  </a:cubicBezTo>
                  <a:cubicBezTo>
                    <a:pt x="112" y="430"/>
                    <a:pt x="111" y="428"/>
                    <a:pt x="110" y="426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1" name="Freeform 51">
              <a:extLst>
                <a:ext uri="{FF2B5EF4-FFF2-40B4-BE49-F238E27FC236}">
                  <a16:creationId xmlns:a16="http://schemas.microsoft.com/office/drawing/2014/main" id="{D141ECD2-C3F1-4A03-8116-C455442F6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656"/>
              <a:ext cx="15" cy="4"/>
            </a:xfrm>
            <a:custGeom>
              <a:avLst/>
              <a:gdLst>
                <a:gd name="T0" fmla="*/ 13 w 16"/>
                <a:gd name="T1" fmla="*/ 1 h 4"/>
                <a:gd name="T2" fmla="*/ 12 w 16"/>
                <a:gd name="T3" fmla="*/ 0 h 4"/>
                <a:gd name="T4" fmla="*/ 3 w 16"/>
                <a:gd name="T5" fmla="*/ 3 h 4"/>
                <a:gd name="T6" fmla="*/ 0 w 16"/>
                <a:gd name="T7" fmla="*/ 4 h 4"/>
                <a:gd name="T8" fmla="*/ 13 w 16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">
                  <a:moveTo>
                    <a:pt x="16" y="1"/>
                  </a:moveTo>
                  <a:cubicBezTo>
                    <a:pt x="16" y="1"/>
                    <a:pt x="16" y="0"/>
                    <a:pt x="15" y="0"/>
                  </a:cubicBezTo>
                  <a:cubicBezTo>
                    <a:pt x="11" y="1"/>
                    <a:pt x="7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5" y="3"/>
                    <a:pt x="11" y="2"/>
                    <a:pt x="16" y="1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2" name="Freeform 52">
              <a:extLst>
                <a:ext uri="{FF2B5EF4-FFF2-40B4-BE49-F238E27FC236}">
                  <a16:creationId xmlns:a16="http://schemas.microsoft.com/office/drawing/2014/main" id="{034E9B25-AEA3-4476-95CE-C9E43B177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660"/>
              <a:ext cx="18" cy="3"/>
            </a:xfrm>
            <a:custGeom>
              <a:avLst/>
              <a:gdLst>
                <a:gd name="T0" fmla="*/ 1 w 19"/>
                <a:gd name="T1" fmla="*/ 2 h 4"/>
                <a:gd name="T2" fmla="*/ 16 w 19"/>
                <a:gd name="T3" fmla="*/ 0 h 4"/>
                <a:gd name="T4" fmla="*/ 13 w 19"/>
                <a:gd name="T5" fmla="*/ 0 h 4"/>
                <a:gd name="T6" fmla="*/ 0 w 19"/>
                <a:gd name="T7" fmla="*/ 2 h 4"/>
                <a:gd name="T8" fmla="*/ 0 w 19"/>
                <a:gd name="T9" fmla="*/ 2 h 4"/>
                <a:gd name="T10" fmla="*/ 1 w 19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">
                  <a:moveTo>
                    <a:pt x="1" y="4"/>
                  </a:moveTo>
                  <a:cubicBezTo>
                    <a:pt x="7" y="3"/>
                    <a:pt x="13" y="2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3" name="Freeform 53">
              <a:extLst>
                <a:ext uri="{FF2B5EF4-FFF2-40B4-BE49-F238E27FC236}">
                  <a16:creationId xmlns:a16="http://schemas.microsoft.com/office/drawing/2014/main" id="{798EB079-88AB-4CB1-8FAE-AB78500F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628"/>
              <a:ext cx="5" cy="2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1 h 2"/>
                <a:gd name="T4" fmla="*/ 4 w 5"/>
                <a:gd name="T5" fmla="*/ 0 h 2"/>
                <a:gd name="T6" fmla="*/ 1 w 5"/>
                <a:gd name="T7" fmla="*/ 1 h 2"/>
                <a:gd name="T8" fmla="*/ 0 w 5"/>
                <a:gd name="T9" fmla="*/ 2 h 2"/>
                <a:gd name="T10" fmla="*/ 4 w 5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4" name="Freeform 54">
              <a:extLst>
                <a:ext uri="{FF2B5EF4-FFF2-40B4-BE49-F238E27FC236}">
                  <a16:creationId xmlns:a16="http://schemas.microsoft.com/office/drawing/2014/main" id="{35B77821-0992-451A-9552-DFCC1E242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630"/>
              <a:ext cx="11" cy="4"/>
            </a:xfrm>
            <a:custGeom>
              <a:avLst/>
              <a:gdLst>
                <a:gd name="T0" fmla="*/ 7 w 11"/>
                <a:gd name="T1" fmla="*/ 0 h 4"/>
                <a:gd name="T2" fmla="*/ 0 w 11"/>
                <a:gd name="T3" fmla="*/ 4 h 4"/>
                <a:gd name="T4" fmla="*/ 11 w 11"/>
                <a:gd name="T5" fmla="*/ 0 h 4"/>
                <a:gd name="T6" fmla="*/ 7 w 1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3" y="2"/>
                    <a:pt x="7" y="1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5" name="Freeform 55">
              <a:extLst>
                <a:ext uri="{FF2B5EF4-FFF2-40B4-BE49-F238E27FC236}">
                  <a16:creationId xmlns:a16="http://schemas.microsoft.com/office/drawing/2014/main" id="{E6B83F5E-BB2E-475D-ABCF-3B0DC7064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657"/>
              <a:ext cx="119" cy="444"/>
            </a:xfrm>
            <a:custGeom>
              <a:avLst/>
              <a:gdLst>
                <a:gd name="T0" fmla="*/ 64 w 125"/>
                <a:gd name="T1" fmla="*/ 277 h 465"/>
                <a:gd name="T2" fmla="*/ 70 w 125"/>
                <a:gd name="T3" fmla="*/ 185 h 465"/>
                <a:gd name="T4" fmla="*/ 64 w 125"/>
                <a:gd name="T5" fmla="*/ 68 h 465"/>
                <a:gd name="T6" fmla="*/ 29 w 125"/>
                <a:gd name="T7" fmla="*/ 0 h 465"/>
                <a:gd name="T8" fmla="*/ 15 w 125"/>
                <a:gd name="T9" fmla="*/ 3 h 465"/>
                <a:gd name="T10" fmla="*/ 0 w 125"/>
                <a:gd name="T11" fmla="*/ 7 h 465"/>
                <a:gd name="T12" fmla="*/ 36 w 125"/>
                <a:gd name="T13" fmla="*/ 74 h 465"/>
                <a:gd name="T14" fmla="*/ 43 w 125"/>
                <a:gd name="T15" fmla="*/ 193 h 465"/>
                <a:gd name="T16" fmla="*/ 36 w 125"/>
                <a:gd name="T17" fmla="*/ 285 h 465"/>
                <a:gd name="T18" fmla="*/ 72 w 125"/>
                <a:gd name="T19" fmla="*/ 376 h 465"/>
                <a:gd name="T20" fmla="*/ 75 w 125"/>
                <a:gd name="T21" fmla="*/ 382 h 465"/>
                <a:gd name="T22" fmla="*/ 108 w 125"/>
                <a:gd name="T23" fmla="*/ 405 h 465"/>
                <a:gd name="T24" fmla="*/ 101 w 125"/>
                <a:gd name="T25" fmla="*/ 370 h 465"/>
                <a:gd name="T26" fmla="*/ 64 w 125"/>
                <a:gd name="T27" fmla="*/ 277 h 4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5" h="465">
                  <a:moveTo>
                    <a:pt x="74" y="318"/>
                  </a:moveTo>
                  <a:cubicBezTo>
                    <a:pt x="72" y="282"/>
                    <a:pt x="75" y="248"/>
                    <a:pt x="82" y="213"/>
                  </a:cubicBezTo>
                  <a:cubicBezTo>
                    <a:pt x="90" y="169"/>
                    <a:pt x="80" y="121"/>
                    <a:pt x="74" y="77"/>
                  </a:cubicBezTo>
                  <a:cubicBezTo>
                    <a:pt x="70" y="49"/>
                    <a:pt x="59" y="18"/>
                    <a:pt x="34" y="0"/>
                  </a:cubicBezTo>
                  <a:cubicBezTo>
                    <a:pt x="29" y="1"/>
                    <a:pt x="23" y="2"/>
                    <a:pt x="18" y="3"/>
                  </a:cubicBezTo>
                  <a:cubicBezTo>
                    <a:pt x="12" y="5"/>
                    <a:pt x="6" y="6"/>
                    <a:pt x="0" y="7"/>
                  </a:cubicBezTo>
                  <a:cubicBezTo>
                    <a:pt x="25" y="25"/>
                    <a:pt x="38" y="58"/>
                    <a:pt x="42" y="86"/>
                  </a:cubicBezTo>
                  <a:cubicBezTo>
                    <a:pt x="48" y="130"/>
                    <a:pt x="57" y="178"/>
                    <a:pt x="49" y="222"/>
                  </a:cubicBezTo>
                  <a:cubicBezTo>
                    <a:pt x="43" y="257"/>
                    <a:pt x="40" y="291"/>
                    <a:pt x="42" y="327"/>
                  </a:cubicBezTo>
                  <a:cubicBezTo>
                    <a:pt x="44" y="370"/>
                    <a:pt x="67" y="397"/>
                    <a:pt x="84" y="433"/>
                  </a:cubicBezTo>
                  <a:cubicBezTo>
                    <a:pt x="85" y="435"/>
                    <a:pt x="86" y="437"/>
                    <a:pt x="87" y="439"/>
                  </a:cubicBezTo>
                  <a:cubicBezTo>
                    <a:pt x="100" y="446"/>
                    <a:pt x="111" y="456"/>
                    <a:pt x="125" y="465"/>
                  </a:cubicBezTo>
                  <a:cubicBezTo>
                    <a:pt x="125" y="451"/>
                    <a:pt x="123" y="437"/>
                    <a:pt x="117" y="424"/>
                  </a:cubicBezTo>
                  <a:cubicBezTo>
                    <a:pt x="99" y="388"/>
                    <a:pt x="76" y="360"/>
                    <a:pt x="74" y="318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6" name="Freeform 56">
              <a:extLst>
                <a:ext uri="{FF2B5EF4-FFF2-40B4-BE49-F238E27FC236}">
                  <a16:creationId xmlns:a16="http://schemas.microsoft.com/office/drawing/2014/main" id="{6602CE41-96FC-4A33-A6A6-76696DD1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1652"/>
              <a:ext cx="18" cy="5"/>
            </a:xfrm>
            <a:custGeom>
              <a:avLst/>
              <a:gdLst>
                <a:gd name="T0" fmla="*/ 0 w 18"/>
                <a:gd name="T1" fmla="*/ 4 h 5"/>
                <a:gd name="T2" fmla="*/ 1 w 18"/>
                <a:gd name="T3" fmla="*/ 5 h 5"/>
                <a:gd name="T4" fmla="*/ 18 w 18"/>
                <a:gd name="T5" fmla="*/ 0 h 5"/>
                <a:gd name="T6" fmla="*/ 0 w 18"/>
                <a:gd name="T7" fmla="*/ 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7" y="3"/>
                    <a:pt x="12" y="2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7" name="Freeform 57">
              <a:extLst>
                <a:ext uri="{FF2B5EF4-FFF2-40B4-BE49-F238E27FC236}">
                  <a16:creationId xmlns:a16="http://schemas.microsoft.com/office/drawing/2014/main" id="{5F9A4EC2-D036-43E5-81E8-0B2061BFD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6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8" name="Freeform 58">
              <a:extLst>
                <a:ext uri="{FF2B5EF4-FFF2-40B4-BE49-F238E27FC236}">
                  <a16:creationId xmlns:a16="http://schemas.microsoft.com/office/drawing/2014/main" id="{C4111922-DE52-49E5-94D7-029CA3A1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1630"/>
              <a:ext cx="149" cy="495"/>
            </a:xfrm>
            <a:custGeom>
              <a:avLst/>
              <a:gdLst>
                <a:gd name="T0" fmla="*/ 123 w 155"/>
                <a:gd name="T1" fmla="*/ 199 h 518"/>
                <a:gd name="T2" fmla="*/ 110 w 155"/>
                <a:gd name="T3" fmla="*/ 110 h 518"/>
                <a:gd name="T4" fmla="*/ 88 w 155"/>
                <a:gd name="T5" fmla="*/ 61 h 518"/>
                <a:gd name="T6" fmla="*/ 87 w 155"/>
                <a:gd name="T7" fmla="*/ 21 h 518"/>
                <a:gd name="T8" fmla="*/ 72 w 155"/>
                <a:gd name="T9" fmla="*/ 0 h 518"/>
                <a:gd name="T10" fmla="*/ 71 w 155"/>
                <a:gd name="T11" fmla="*/ 0 h 518"/>
                <a:gd name="T12" fmla="*/ 61 w 155"/>
                <a:gd name="T13" fmla="*/ 4 h 518"/>
                <a:gd name="T14" fmla="*/ 14 w 155"/>
                <a:gd name="T15" fmla="*/ 20 h 518"/>
                <a:gd name="T16" fmla="*/ 0 w 155"/>
                <a:gd name="T17" fmla="*/ 25 h 518"/>
                <a:gd name="T18" fmla="*/ 36 w 155"/>
                <a:gd name="T19" fmla="*/ 92 h 518"/>
                <a:gd name="T20" fmla="*/ 42 w 155"/>
                <a:gd name="T21" fmla="*/ 210 h 518"/>
                <a:gd name="T22" fmla="*/ 36 w 155"/>
                <a:gd name="T23" fmla="*/ 302 h 518"/>
                <a:gd name="T24" fmla="*/ 74 w 155"/>
                <a:gd name="T25" fmla="*/ 395 h 518"/>
                <a:gd name="T26" fmla="*/ 81 w 155"/>
                <a:gd name="T27" fmla="*/ 430 h 518"/>
                <a:gd name="T28" fmla="*/ 137 w 155"/>
                <a:gd name="T29" fmla="*/ 452 h 518"/>
                <a:gd name="T30" fmla="*/ 125 w 155"/>
                <a:gd name="T31" fmla="*/ 364 h 518"/>
                <a:gd name="T32" fmla="*/ 123 w 155"/>
                <a:gd name="T33" fmla="*/ 199 h 5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5" h="518">
                  <a:moveTo>
                    <a:pt x="138" y="228"/>
                  </a:moveTo>
                  <a:cubicBezTo>
                    <a:pt x="146" y="192"/>
                    <a:pt x="146" y="157"/>
                    <a:pt x="124" y="126"/>
                  </a:cubicBezTo>
                  <a:cubicBezTo>
                    <a:pt x="111" y="106"/>
                    <a:pt x="102" y="94"/>
                    <a:pt x="100" y="70"/>
                  </a:cubicBezTo>
                  <a:cubicBezTo>
                    <a:pt x="99" y="54"/>
                    <a:pt x="101" y="37"/>
                    <a:pt x="99" y="24"/>
                  </a:cubicBezTo>
                  <a:cubicBezTo>
                    <a:pt x="92" y="16"/>
                    <a:pt x="86" y="8"/>
                    <a:pt x="81" y="0"/>
                  </a:cubicBezTo>
                  <a:cubicBezTo>
                    <a:pt x="81" y="0"/>
                    <a:pt x="80" y="0"/>
                    <a:pt x="80" y="0"/>
                  </a:cubicBezTo>
                  <a:cubicBezTo>
                    <a:pt x="76" y="1"/>
                    <a:pt x="72" y="2"/>
                    <a:pt x="69" y="4"/>
                  </a:cubicBezTo>
                  <a:cubicBezTo>
                    <a:pt x="55" y="11"/>
                    <a:pt x="37" y="17"/>
                    <a:pt x="17" y="23"/>
                  </a:cubicBezTo>
                  <a:cubicBezTo>
                    <a:pt x="11" y="25"/>
                    <a:pt x="6" y="26"/>
                    <a:pt x="0" y="28"/>
                  </a:cubicBezTo>
                  <a:cubicBezTo>
                    <a:pt x="25" y="46"/>
                    <a:pt x="36" y="77"/>
                    <a:pt x="40" y="105"/>
                  </a:cubicBezTo>
                  <a:cubicBezTo>
                    <a:pt x="46" y="149"/>
                    <a:pt x="56" y="197"/>
                    <a:pt x="48" y="241"/>
                  </a:cubicBezTo>
                  <a:cubicBezTo>
                    <a:pt x="41" y="276"/>
                    <a:pt x="38" y="310"/>
                    <a:pt x="40" y="346"/>
                  </a:cubicBezTo>
                  <a:cubicBezTo>
                    <a:pt x="42" y="388"/>
                    <a:pt x="65" y="416"/>
                    <a:pt x="83" y="452"/>
                  </a:cubicBezTo>
                  <a:cubicBezTo>
                    <a:pt x="89" y="465"/>
                    <a:pt x="91" y="479"/>
                    <a:pt x="91" y="493"/>
                  </a:cubicBezTo>
                  <a:cubicBezTo>
                    <a:pt x="107" y="504"/>
                    <a:pt x="126" y="514"/>
                    <a:pt x="155" y="518"/>
                  </a:cubicBezTo>
                  <a:cubicBezTo>
                    <a:pt x="149" y="484"/>
                    <a:pt x="144" y="450"/>
                    <a:pt x="140" y="418"/>
                  </a:cubicBezTo>
                  <a:cubicBezTo>
                    <a:pt x="131" y="354"/>
                    <a:pt x="122" y="292"/>
                    <a:pt x="138" y="228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9" name="Freeform 59">
              <a:extLst>
                <a:ext uri="{FF2B5EF4-FFF2-40B4-BE49-F238E27FC236}">
                  <a16:creationId xmlns:a16="http://schemas.microsoft.com/office/drawing/2014/main" id="{7D6B1451-C470-4B2E-955C-C1CF9A417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216"/>
              <a:ext cx="388" cy="799"/>
            </a:xfrm>
            <a:custGeom>
              <a:avLst/>
              <a:gdLst>
                <a:gd name="T0" fmla="*/ 355 w 406"/>
                <a:gd name="T1" fmla="*/ 247 h 836"/>
                <a:gd name="T2" fmla="*/ 355 w 406"/>
                <a:gd name="T3" fmla="*/ 0 h 836"/>
                <a:gd name="T4" fmla="*/ 3 w 406"/>
                <a:gd name="T5" fmla="*/ 426 h 836"/>
                <a:gd name="T6" fmla="*/ 0 w 406"/>
                <a:gd name="T7" fmla="*/ 699 h 836"/>
                <a:gd name="T8" fmla="*/ 68 w 406"/>
                <a:gd name="T9" fmla="*/ 604 h 836"/>
                <a:gd name="T10" fmla="*/ 184 w 406"/>
                <a:gd name="T11" fmla="*/ 493 h 836"/>
                <a:gd name="T12" fmla="*/ 257 w 406"/>
                <a:gd name="T13" fmla="*/ 365 h 836"/>
                <a:gd name="T14" fmla="*/ 307 w 406"/>
                <a:gd name="T15" fmla="*/ 281 h 836"/>
                <a:gd name="T16" fmla="*/ 355 w 406"/>
                <a:gd name="T17" fmla="*/ 247 h 8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6" h="836">
                  <a:moveTo>
                    <a:pt x="406" y="282"/>
                  </a:moveTo>
                  <a:cubicBezTo>
                    <a:pt x="406" y="0"/>
                    <a:pt x="406" y="0"/>
                    <a:pt x="406" y="0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0" y="800"/>
                    <a:pt x="50" y="836"/>
                    <a:pt x="77" y="692"/>
                  </a:cubicBezTo>
                  <a:cubicBezTo>
                    <a:pt x="100" y="567"/>
                    <a:pt x="179" y="597"/>
                    <a:pt x="211" y="565"/>
                  </a:cubicBezTo>
                  <a:cubicBezTo>
                    <a:pt x="233" y="544"/>
                    <a:pt x="269" y="541"/>
                    <a:pt x="294" y="419"/>
                  </a:cubicBezTo>
                  <a:cubicBezTo>
                    <a:pt x="304" y="369"/>
                    <a:pt x="323" y="334"/>
                    <a:pt x="352" y="322"/>
                  </a:cubicBezTo>
                  <a:cubicBezTo>
                    <a:pt x="375" y="312"/>
                    <a:pt x="406" y="328"/>
                    <a:pt x="406" y="282"/>
                  </a:cubicBezTo>
                  <a:close/>
                </a:path>
              </a:pathLst>
            </a:custGeom>
            <a:solidFill>
              <a:srgbClr val="EE9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0" name="Freeform 60">
              <a:extLst>
                <a:ext uri="{FF2B5EF4-FFF2-40B4-BE49-F238E27FC236}">
                  <a16:creationId xmlns:a16="http://schemas.microsoft.com/office/drawing/2014/main" id="{EDF35A13-C490-46C9-BC2D-9349CFA47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1727"/>
              <a:ext cx="349" cy="15"/>
            </a:xfrm>
            <a:custGeom>
              <a:avLst/>
              <a:gdLst>
                <a:gd name="T0" fmla="*/ 319 w 365"/>
                <a:gd name="T1" fmla="*/ 0 h 15"/>
                <a:gd name="T2" fmla="*/ 192 w 365"/>
                <a:gd name="T3" fmla="*/ 9 h 15"/>
                <a:gd name="T4" fmla="*/ 0 w 365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5" h="15">
                  <a:moveTo>
                    <a:pt x="365" y="0"/>
                  </a:moveTo>
                  <a:cubicBezTo>
                    <a:pt x="317" y="2"/>
                    <a:pt x="269" y="5"/>
                    <a:pt x="220" y="9"/>
                  </a:cubicBezTo>
                  <a:cubicBezTo>
                    <a:pt x="146" y="15"/>
                    <a:pt x="73" y="1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1" name="Freeform 61">
              <a:extLst>
                <a:ext uri="{FF2B5EF4-FFF2-40B4-BE49-F238E27FC236}">
                  <a16:creationId xmlns:a16="http://schemas.microsoft.com/office/drawing/2014/main" id="{BE5E6B9F-085D-4439-A1C6-31F1587BA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721"/>
              <a:ext cx="268" cy="21"/>
            </a:xfrm>
            <a:custGeom>
              <a:avLst/>
              <a:gdLst>
                <a:gd name="T0" fmla="*/ 246 w 280"/>
                <a:gd name="T1" fmla="*/ 19 h 22"/>
                <a:gd name="T2" fmla="*/ 189 w 280"/>
                <a:gd name="T3" fmla="*/ 4 h 22"/>
                <a:gd name="T4" fmla="*/ 110 w 280"/>
                <a:gd name="T5" fmla="*/ 0 h 22"/>
                <a:gd name="T6" fmla="*/ 0 w 280"/>
                <a:gd name="T7" fmla="*/ 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0" h="22">
                  <a:moveTo>
                    <a:pt x="280" y="22"/>
                  </a:moveTo>
                  <a:cubicBezTo>
                    <a:pt x="261" y="19"/>
                    <a:pt x="236" y="7"/>
                    <a:pt x="215" y="4"/>
                  </a:cubicBezTo>
                  <a:cubicBezTo>
                    <a:pt x="185" y="0"/>
                    <a:pt x="156" y="1"/>
                    <a:pt x="125" y="0"/>
                  </a:cubicBezTo>
                  <a:cubicBezTo>
                    <a:pt x="83" y="0"/>
                    <a:pt x="42" y="1"/>
                    <a:pt x="0" y="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Freeform 62">
              <a:extLst>
                <a:ext uri="{FF2B5EF4-FFF2-40B4-BE49-F238E27FC236}">
                  <a16:creationId xmlns:a16="http://schemas.microsoft.com/office/drawing/2014/main" id="{67E5A118-C44F-40C3-AE83-3A2B561D5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706"/>
              <a:ext cx="348" cy="24"/>
            </a:xfrm>
            <a:custGeom>
              <a:avLst/>
              <a:gdLst>
                <a:gd name="T0" fmla="*/ 0 w 364"/>
                <a:gd name="T1" fmla="*/ 22 h 25"/>
                <a:gd name="T2" fmla="*/ 318 w 364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4" h="25">
                  <a:moveTo>
                    <a:pt x="0" y="25"/>
                  </a:moveTo>
                  <a:cubicBezTo>
                    <a:pt x="117" y="25"/>
                    <a:pt x="243" y="3"/>
                    <a:pt x="36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3" name="Freeform 63">
              <a:extLst>
                <a:ext uri="{FF2B5EF4-FFF2-40B4-BE49-F238E27FC236}">
                  <a16:creationId xmlns:a16="http://schemas.microsoft.com/office/drawing/2014/main" id="{FD213DA0-CFEA-4AF8-A49C-65CB4563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1690"/>
              <a:ext cx="300" cy="17"/>
            </a:xfrm>
            <a:custGeom>
              <a:avLst/>
              <a:gdLst>
                <a:gd name="T0" fmla="*/ 274 w 314"/>
                <a:gd name="T1" fmla="*/ 15 h 18"/>
                <a:gd name="T2" fmla="*/ 200 w 314"/>
                <a:gd name="T3" fmla="*/ 9 h 18"/>
                <a:gd name="T4" fmla="*/ 99 w 314"/>
                <a:gd name="T5" fmla="*/ 4 h 18"/>
                <a:gd name="T6" fmla="*/ 31 w 314"/>
                <a:gd name="T7" fmla="*/ 3 h 18"/>
                <a:gd name="T8" fmla="*/ 0 w 314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18">
                  <a:moveTo>
                    <a:pt x="314" y="18"/>
                  </a:moveTo>
                  <a:cubicBezTo>
                    <a:pt x="286" y="14"/>
                    <a:pt x="257" y="13"/>
                    <a:pt x="229" y="12"/>
                  </a:cubicBezTo>
                  <a:cubicBezTo>
                    <a:pt x="191" y="10"/>
                    <a:pt x="152" y="8"/>
                    <a:pt x="114" y="4"/>
                  </a:cubicBezTo>
                  <a:cubicBezTo>
                    <a:pt x="89" y="1"/>
                    <a:pt x="61" y="0"/>
                    <a:pt x="35" y="3"/>
                  </a:cubicBezTo>
                  <a:cubicBezTo>
                    <a:pt x="24" y="4"/>
                    <a:pt x="8" y="4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4" name="Freeform 64">
              <a:extLst>
                <a:ext uri="{FF2B5EF4-FFF2-40B4-BE49-F238E27FC236}">
                  <a16:creationId xmlns:a16="http://schemas.microsoft.com/office/drawing/2014/main" id="{DB886D56-9DFD-4D30-B8D9-2922A1220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1271"/>
              <a:ext cx="386" cy="433"/>
            </a:xfrm>
            <a:custGeom>
              <a:avLst/>
              <a:gdLst>
                <a:gd name="T0" fmla="*/ 353 w 404"/>
                <a:gd name="T1" fmla="*/ 0 h 452"/>
                <a:gd name="T2" fmla="*/ 309 w 404"/>
                <a:gd name="T3" fmla="*/ 46 h 452"/>
                <a:gd name="T4" fmla="*/ 259 w 404"/>
                <a:gd name="T5" fmla="*/ 107 h 452"/>
                <a:gd name="T6" fmla="*/ 217 w 404"/>
                <a:gd name="T7" fmla="*/ 152 h 452"/>
                <a:gd name="T8" fmla="*/ 183 w 404"/>
                <a:gd name="T9" fmla="*/ 200 h 452"/>
                <a:gd name="T10" fmla="*/ 82 w 404"/>
                <a:gd name="T11" fmla="*/ 319 h 452"/>
                <a:gd name="T12" fmla="*/ 27 w 404"/>
                <a:gd name="T13" fmla="*/ 379 h 452"/>
                <a:gd name="T14" fmla="*/ 0 w 404"/>
                <a:gd name="T15" fmla="*/ 398 h 452"/>
                <a:gd name="T16" fmla="*/ 2 w 404"/>
                <a:gd name="T17" fmla="*/ 396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4" h="452">
                  <a:moveTo>
                    <a:pt x="404" y="0"/>
                  </a:moveTo>
                  <a:cubicBezTo>
                    <a:pt x="386" y="10"/>
                    <a:pt x="366" y="35"/>
                    <a:pt x="354" y="52"/>
                  </a:cubicBezTo>
                  <a:cubicBezTo>
                    <a:pt x="337" y="77"/>
                    <a:pt x="319" y="100"/>
                    <a:pt x="297" y="122"/>
                  </a:cubicBezTo>
                  <a:cubicBezTo>
                    <a:pt x="281" y="139"/>
                    <a:pt x="263" y="154"/>
                    <a:pt x="249" y="173"/>
                  </a:cubicBezTo>
                  <a:cubicBezTo>
                    <a:pt x="236" y="191"/>
                    <a:pt x="224" y="211"/>
                    <a:pt x="210" y="228"/>
                  </a:cubicBezTo>
                  <a:cubicBezTo>
                    <a:pt x="173" y="274"/>
                    <a:pt x="127" y="314"/>
                    <a:pt x="94" y="363"/>
                  </a:cubicBezTo>
                  <a:cubicBezTo>
                    <a:pt x="76" y="390"/>
                    <a:pt x="58" y="415"/>
                    <a:pt x="30" y="431"/>
                  </a:cubicBezTo>
                  <a:cubicBezTo>
                    <a:pt x="20" y="438"/>
                    <a:pt x="9" y="444"/>
                    <a:pt x="0" y="452"/>
                  </a:cubicBezTo>
                  <a:cubicBezTo>
                    <a:pt x="1" y="451"/>
                    <a:pt x="1" y="451"/>
                    <a:pt x="2" y="45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5" name="Freeform 65">
              <a:extLst>
                <a:ext uri="{FF2B5EF4-FFF2-40B4-BE49-F238E27FC236}">
                  <a16:creationId xmlns:a16="http://schemas.microsoft.com/office/drawing/2014/main" id="{87593004-21B8-4C95-9CB5-310C3CA53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424"/>
              <a:ext cx="124" cy="150"/>
            </a:xfrm>
            <a:custGeom>
              <a:avLst/>
              <a:gdLst>
                <a:gd name="T0" fmla="*/ 0 w 129"/>
                <a:gd name="T1" fmla="*/ 137 h 157"/>
                <a:gd name="T2" fmla="*/ 12 w 129"/>
                <a:gd name="T3" fmla="*/ 113 h 157"/>
                <a:gd name="T4" fmla="*/ 40 w 129"/>
                <a:gd name="T5" fmla="*/ 72 h 157"/>
                <a:gd name="T6" fmla="*/ 81 w 129"/>
                <a:gd name="T7" fmla="*/ 29 h 157"/>
                <a:gd name="T8" fmla="*/ 114 w 129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57">
                  <a:moveTo>
                    <a:pt x="0" y="157"/>
                  </a:moveTo>
                  <a:cubicBezTo>
                    <a:pt x="6" y="149"/>
                    <a:pt x="9" y="138"/>
                    <a:pt x="14" y="129"/>
                  </a:cubicBezTo>
                  <a:cubicBezTo>
                    <a:pt x="24" y="113"/>
                    <a:pt x="35" y="98"/>
                    <a:pt x="46" y="83"/>
                  </a:cubicBezTo>
                  <a:cubicBezTo>
                    <a:pt x="60" y="65"/>
                    <a:pt x="73" y="48"/>
                    <a:pt x="90" y="32"/>
                  </a:cubicBezTo>
                  <a:cubicBezTo>
                    <a:pt x="101" y="21"/>
                    <a:pt x="119" y="11"/>
                    <a:pt x="129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6" name="Freeform 66">
              <a:extLst>
                <a:ext uri="{FF2B5EF4-FFF2-40B4-BE49-F238E27FC236}">
                  <a16:creationId xmlns:a16="http://schemas.microsoft.com/office/drawing/2014/main" id="{F2C6FF46-E096-4706-BEE0-982EEC3C5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232"/>
              <a:ext cx="168" cy="217"/>
            </a:xfrm>
            <a:custGeom>
              <a:avLst/>
              <a:gdLst>
                <a:gd name="T0" fmla="*/ 153 w 176"/>
                <a:gd name="T1" fmla="*/ 0 h 227"/>
                <a:gd name="T2" fmla="*/ 115 w 176"/>
                <a:gd name="T3" fmla="*/ 54 h 227"/>
                <a:gd name="T4" fmla="*/ 62 w 176"/>
                <a:gd name="T5" fmla="*/ 113 h 227"/>
                <a:gd name="T6" fmla="*/ 24 w 176"/>
                <a:gd name="T7" fmla="*/ 163 h 227"/>
                <a:gd name="T8" fmla="*/ 0 w 176"/>
                <a:gd name="T9" fmla="*/ 198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7">
                  <a:moveTo>
                    <a:pt x="176" y="0"/>
                  </a:moveTo>
                  <a:cubicBezTo>
                    <a:pt x="162" y="21"/>
                    <a:pt x="149" y="42"/>
                    <a:pt x="132" y="62"/>
                  </a:cubicBezTo>
                  <a:cubicBezTo>
                    <a:pt x="112" y="85"/>
                    <a:pt x="89" y="105"/>
                    <a:pt x="71" y="129"/>
                  </a:cubicBezTo>
                  <a:cubicBezTo>
                    <a:pt x="55" y="148"/>
                    <a:pt x="41" y="167"/>
                    <a:pt x="27" y="187"/>
                  </a:cubicBezTo>
                  <a:cubicBezTo>
                    <a:pt x="19" y="198"/>
                    <a:pt x="8" y="216"/>
                    <a:pt x="0" y="22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7" name="Freeform 67">
              <a:extLst>
                <a:ext uri="{FF2B5EF4-FFF2-40B4-BE49-F238E27FC236}">
                  <a16:creationId xmlns:a16="http://schemas.microsoft.com/office/drawing/2014/main" id="{98875CF6-CA72-4A46-875F-B7E816343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524"/>
              <a:ext cx="127" cy="161"/>
            </a:xfrm>
            <a:custGeom>
              <a:avLst/>
              <a:gdLst>
                <a:gd name="T0" fmla="*/ 116 w 133"/>
                <a:gd name="T1" fmla="*/ 0 h 169"/>
                <a:gd name="T2" fmla="*/ 43 w 133"/>
                <a:gd name="T3" fmla="*/ 83 h 169"/>
                <a:gd name="T4" fmla="*/ 18 w 133"/>
                <a:gd name="T5" fmla="*/ 119 h 169"/>
                <a:gd name="T6" fmla="*/ 4 w 133"/>
                <a:gd name="T7" fmla="*/ 142 h 169"/>
                <a:gd name="T8" fmla="*/ 0 w 133"/>
                <a:gd name="T9" fmla="*/ 14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69">
                  <a:moveTo>
                    <a:pt x="133" y="0"/>
                  </a:moveTo>
                  <a:cubicBezTo>
                    <a:pt x="98" y="24"/>
                    <a:pt x="73" y="63"/>
                    <a:pt x="49" y="96"/>
                  </a:cubicBezTo>
                  <a:cubicBezTo>
                    <a:pt x="39" y="110"/>
                    <a:pt x="30" y="124"/>
                    <a:pt x="21" y="138"/>
                  </a:cubicBezTo>
                  <a:cubicBezTo>
                    <a:pt x="16" y="146"/>
                    <a:pt x="7" y="155"/>
                    <a:pt x="4" y="164"/>
                  </a:cubicBezTo>
                  <a:cubicBezTo>
                    <a:pt x="2" y="166"/>
                    <a:pt x="1" y="167"/>
                    <a:pt x="0" y="16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8" name="Freeform 68">
              <a:extLst>
                <a:ext uri="{FF2B5EF4-FFF2-40B4-BE49-F238E27FC236}">
                  <a16:creationId xmlns:a16="http://schemas.microsoft.com/office/drawing/2014/main" id="{A9DA921D-CA4E-42C7-BC18-9AE14FA66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1469"/>
              <a:ext cx="177" cy="74"/>
            </a:xfrm>
            <a:custGeom>
              <a:avLst/>
              <a:gdLst>
                <a:gd name="T0" fmla="*/ 162 w 185"/>
                <a:gd name="T1" fmla="*/ 68 h 77"/>
                <a:gd name="T2" fmla="*/ 122 w 185"/>
                <a:gd name="T3" fmla="*/ 42 h 77"/>
                <a:gd name="T4" fmla="*/ 0 w 185"/>
                <a:gd name="T5" fmla="*/ 19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5" h="77">
                  <a:moveTo>
                    <a:pt x="185" y="77"/>
                  </a:moveTo>
                  <a:cubicBezTo>
                    <a:pt x="170" y="67"/>
                    <a:pt x="155" y="57"/>
                    <a:pt x="139" y="48"/>
                  </a:cubicBezTo>
                  <a:cubicBezTo>
                    <a:pt x="111" y="31"/>
                    <a:pt x="30" y="0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9" name="Freeform 69">
              <a:extLst>
                <a:ext uri="{FF2B5EF4-FFF2-40B4-BE49-F238E27FC236}">
                  <a16:creationId xmlns:a16="http://schemas.microsoft.com/office/drawing/2014/main" id="{1CF6D1C1-4D6A-4391-BD88-9FE59D42C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464"/>
              <a:ext cx="250" cy="21"/>
            </a:xfrm>
            <a:custGeom>
              <a:avLst/>
              <a:gdLst>
                <a:gd name="T0" fmla="*/ 229 w 261"/>
                <a:gd name="T1" fmla="*/ 7 h 22"/>
                <a:gd name="T2" fmla="*/ 148 w 261"/>
                <a:gd name="T3" fmla="*/ 3 h 22"/>
                <a:gd name="T4" fmla="*/ 24 w 261"/>
                <a:gd name="T5" fmla="*/ 15 h 22"/>
                <a:gd name="T6" fmla="*/ 0 w 261"/>
                <a:gd name="T7" fmla="*/ 1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22">
                  <a:moveTo>
                    <a:pt x="261" y="7"/>
                  </a:moveTo>
                  <a:cubicBezTo>
                    <a:pt x="231" y="9"/>
                    <a:pt x="199" y="0"/>
                    <a:pt x="168" y="3"/>
                  </a:cubicBezTo>
                  <a:cubicBezTo>
                    <a:pt x="121" y="6"/>
                    <a:pt x="73" y="11"/>
                    <a:pt x="27" y="18"/>
                  </a:cubicBezTo>
                  <a:cubicBezTo>
                    <a:pt x="18" y="19"/>
                    <a:pt x="9" y="21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0" name="Freeform 70">
              <a:extLst>
                <a:ext uri="{FF2B5EF4-FFF2-40B4-BE49-F238E27FC236}">
                  <a16:creationId xmlns:a16="http://schemas.microsoft.com/office/drawing/2014/main" id="{10A563B0-ADAE-43A3-BCF0-145400CE9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458"/>
              <a:ext cx="175" cy="32"/>
            </a:xfrm>
            <a:custGeom>
              <a:avLst/>
              <a:gdLst>
                <a:gd name="T0" fmla="*/ 160 w 183"/>
                <a:gd name="T1" fmla="*/ 0 h 34"/>
                <a:gd name="T2" fmla="*/ 67 w 183"/>
                <a:gd name="T3" fmla="*/ 18 h 34"/>
                <a:gd name="T4" fmla="*/ 0 w 183"/>
                <a:gd name="T5" fmla="*/ 2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34">
                  <a:moveTo>
                    <a:pt x="183" y="0"/>
                  </a:moveTo>
                  <a:cubicBezTo>
                    <a:pt x="147" y="4"/>
                    <a:pt x="113" y="14"/>
                    <a:pt x="76" y="21"/>
                  </a:cubicBezTo>
                  <a:cubicBezTo>
                    <a:pt x="51" y="26"/>
                    <a:pt x="24" y="27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1" name="Freeform 71">
              <a:extLst>
                <a:ext uri="{FF2B5EF4-FFF2-40B4-BE49-F238E27FC236}">
                  <a16:creationId xmlns:a16="http://schemas.microsoft.com/office/drawing/2014/main" id="{810C6DF7-8C60-4883-903B-05DC256E1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1360"/>
              <a:ext cx="320" cy="58"/>
            </a:xfrm>
            <a:custGeom>
              <a:avLst/>
              <a:gdLst>
                <a:gd name="T0" fmla="*/ 292 w 335"/>
                <a:gd name="T1" fmla="*/ 30 h 61"/>
                <a:gd name="T2" fmla="*/ 184 w 335"/>
                <a:gd name="T3" fmla="*/ 47 h 61"/>
                <a:gd name="T4" fmla="*/ 49 w 335"/>
                <a:gd name="T5" fmla="*/ 8 h 61"/>
                <a:gd name="T6" fmla="*/ 0 w 335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61">
                  <a:moveTo>
                    <a:pt x="335" y="36"/>
                  </a:moveTo>
                  <a:cubicBezTo>
                    <a:pt x="297" y="44"/>
                    <a:pt x="252" y="61"/>
                    <a:pt x="211" y="55"/>
                  </a:cubicBezTo>
                  <a:cubicBezTo>
                    <a:pt x="157" y="47"/>
                    <a:pt x="108" y="18"/>
                    <a:pt x="55" y="8"/>
                  </a:cubicBezTo>
                  <a:cubicBezTo>
                    <a:pt x="36" y="4"/>
                    <a:pt x="18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2" name="Freeform 72">
              <a:extLst>
                <a:ext uri="{FF2B5EF4-FFF2-40B4-BE49-F238E27FC236}">
                  <a16:creationId xmlns:a16="http://schemas.microsoft.com/office/drawing/2014/main" id="{84A4E52D-D1F5-4460-8D4E-C646206A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48"/>
              <a:ext cx="426" cy="45"/>
            </a:xfrm>
            <a:custGeom>
              <a:avLst/>
              <a:gdLst>
                <a:gd name="T0" fmla="*/ 389 w 446"/>
                <a:gd name="T1" fmla="*/ 4 h 47"/>
                <a:gd name="T2" fmla="*/ 295 w 446"/>
                <a:gd name="T3" fmla="*/ 2 h 47"/>
                <a:gd name="T4" fmla="*/ 160 w 446"/>
                <a:gd name="T5" fmla="*/ 23 h 47"/>
                <a:gd name="T6" fmla="*/ 9 w 446"/>
                <a:gd name="T7" fmla="*/ 18 h 47"/>
                <a:gd name="T8" fmla="*/ 0 w 446"/>
                <a:gd name="T9" fmla="*/ 1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7">
                  <a:moveTo>
                    <a:pt x="446" y="4"/>
                  </a:moveTo>
                  <a:cubicBezTo>
                    <a:pt x="410" y="2"/>
                    <a:pt x="374" y="0"/>
                    <a:pt x="338" y="2"/>
                  </a:cubicBezTo>
                  <a:cubicBezTo>
                    <a:pt x="287" y="5"/>
                    <a:pt x="236" y="19"/>
                    <a:pt x="184" y="26"/>
                  </a:cubicBezTo>
                  <a:cubicBezTo>
                    <a:pt x="126" y="33"/>
                    <a:pt x="61" y="47"/>
                    <a:pt x="9" y="21"/>
                  </a:cubicBezTo>
                  <a:cubicBezTo>
                    <a:pt x="6" y="19"/>
                    <a:pt x="3" y="18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3" name="Freeform 73">
              <a:extLst>
                <a:ext uri="{FF2B5EF4-FFF2-40B4-BE49-F238E27FC236}">
                  <a16:creationId xmlns:a16="http://schemas.microsoft.com/office/drawing/2014/main" id="{2B1F45FE-2096-4CB4-8F5B-462B7FA97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352"/>
              <a:ext cx="27" cy="12"/>
            </a:xfrm>
            <a:custGeom>
              <a:avLst/>
              <a:gdLst>
                <a:gd name="T0" fmla="*/ 25 w 28"/>
                <a:gd name="T1" fmla="*/ 10 h 13"/>
                <a:gd name="T2" fmla="*/ 0 w 2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19" y="9"/>
                    <a:pt x="10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4" name="Freeform 74">
              <a:extLst>
                <a:ext uri="{FF2B5EF4-FFF2-40B4-BE49-F238E27FC236}">
                  <a16:creationId xmlns:a16="http://schemas.microsoft.com/office/drawing/2014/main" id="{2117D69C-8C27-4895-949E-F28D3F1A1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215"/>
              <a:ext cx="141" cy="45"/>
            </a:xfrm>
            <a:custGeom>
              <a:avLst/>
              <a:gdLst>
                <a:gd name="T0" fmla="*/ 0 w 148"/>
                <a:gd name="T1" fmla="*/ 41 h 47"/>
                <a:gd name="T2" fmla="*/ 54 w 148"/>
                <a:gd name="T3" fmla="*/ 19 h 47"/>
                <a:gd name="T4" fmla="*/ 128 w 148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47">
                  <a:moveTo>
                    <a:pt x="0" y="47"/>
                  </a:moveTo>
                  <a:cubicBezTo>
                    <a:pt x="24" y="39"/>
                    <a:pt x="48" y="27"/>
                    <a:pt x="63" y="22"/>
                  </a:cubicBezTo>
                  <a:cubicBezTo>
                    <a:pt x="92" y="12"/>
                    <a:pt x="118" y="2"/>
                    <a:pt x="14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5" name="Freeform 75">
              <a:extLst>
                <a:ext uri="{FF2B5EF4-FFF2-40B4-BE49-F238E27FC236}">
                  <a16:creationId xmlns:a16="http://schemas.microsoft.com/office/drawing/2014/main" id="{153C8439-C301-4C25-98F6-A3E0C2AE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1287"/>
              <a:ext cx="664" cy="459"/>
            </a:xfrm>
            <a:custGeom>
              <a:avLst/>
              <a:gdLst>
                <a:gd name="T0" fmla="*/ 0 w 664"/>
                <a:gd name="T1" fmla="*/ 459 h 459"/>
                <a:gd name="T2" fmla="*/ 279 w 664"/>
                <a:gd name="T3" fmla="*/ 459 h 459"/>
                <a:gd name="T4" fmla="*/ 664 w 664"/>
                <a:gd name="T5" fmla="*/ 0 h 4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4" h="459">
                  <a:moveTo>
                    <a:pt x="0" y="459"/>
                  </a:moveTo>
                  <a:lnTo>
                    <a:pt x="279" y="459"/>
                  </a:lnTo>
                  <a:lnTo>
                    <a:pt x="664" y="0"/>
                  </a:ln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6" name="Line 76">
              <a:extLst>
                <a:ext uri="{FF2B5EF4-FFF2-40B4-BE49-F238E27FC236}">
                  <a16:creationId xmlns:a16="http://schemas.microsoft.com/office/drawing/2014/main" id="{66D6F479-E0F5-41B7-AA56-157AED63AC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" y="1746"/>
              <a:ext cx="353" cy="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7" name="Freeform 77">
              <a:extLst>
                <a:ext uri="{FF2B5EF4-FFF2-40B4-BE49-F238E27FC236}">
                  <a16:creationId xmlns:a16="http://schemas.microsoft.com/office/drawing/2014/main" id="{BD3F0549-D241-4774-8DEF-75AE84C54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898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4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5"/>
                    <a:pt x="36" y="7"/>
                    <a:pt x="62" y="4"/>
                  </a:cubicBezTo>
                  <a:cubicBezTo>
                    <a:pt x="81" y="2"/>
                    <a:pt x="108" y="6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8" name="Freeform 78">
              <a:extLst>
                <a:ext uri="{FF2B5EF4-FFF2-40B4-BE49-F238E27FC236}">
                  <a16:creationId xmlns:a16="http://schemas.microsoft.com/office/drawing/2014/main" id="{EF46B0EA-6616-4B54-A73D-2DE0C9AF9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828"/>
              <a:ext cx="298" cy="67"/>
            </a:xfrm>
            <a:custGeom>
              <a:avLst/>
              <a:gdLst>
                <a:gd name="T0" fmla="*/ 0 w 311"/>
                <a:gd name="T1" fmla="*/ 51 h 70"/>
                <a:gd name="T2" fmla="*/ 152 w 311"/>
                <a:gd name="T3" fmla="*/ 29 h 70"/>
                <a:gd name="T4" fmla="*/ 274 w 311"/>
                <a:gd name="T5" fmla="*/ 1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1" h="70">
                  <a:moveTo>
                    <a:pt x="0" y="57"/>
                  </a:moveTo>
                  <a:cubicBezTo>
                    <a:pt x="56" y="70"/>
                    <a:pt x="120" y="48"/>
                    <a:pt x="173" y="32"/>
                  </a:cubicBezTo>
                  <a:cubicBezTo>
                    <a:pt x="208" y="22"/>
                    <a:pt x="276" y="0"/>
                    <a:pt x="311" y="1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9" name="Freeform 79">
              <a:extLst>
                <a:ext uri="{FF2B5EF4-FFF2-40B4-BE49-F238E27FC236}">
                  <a16:creationId xmlns:a16="http://schemas.microsoft.com/office/drawing/2014/main" id="{C41559EF-E4C2-4A9A-AFE9-5F6A5078B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915"/>
              <a:ext cx="315" cy="51"/>
            </a:xfrm>
            <a:custGeom>
              <a:avLst/>
              <a:gdLst>
                <a:gd name="T0" fmla="*/ 287 w 330"/>
                <a:gd name="T1" fmla="*/ 47 h 53"/>
                <a:gd name="T2" fmla="*/ 213 w 330"/>
                <a:gd name="T3" fmla="*/ 37 h 53"/>
                <a:gd name="T4" fmla="*/ 123 w 330"/>
                <a:gd name="T5" fmla="*/ 15 h 53"/>
                <a:gd name="T6" fmla="*/ 0 w 330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0" h="53">
                  <a:moveTo>
                    <a:pt x="330" y="53"/>
                  </a:moveTo>
                  <a:cubicBezTo>
                    <a:pt x="300" y="40"/>
                    <a:pt x="277" y="44"/>
                    <a:pt x="245" y="42"/>
                  </a:cubicBezTo>
                  <a:cubicBezTo>
                    <a:pt x="208" y="39"/>
                    <a:pt x="177" y="27"/>
                    <a:pt x="141" y="18"/>
                  </a:cubicBezTo>
                  <a:cubicBezTo>
                    <a:pt x="94" y="6"/>
                    <a:pt x="48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0" name="Freeform 80">
              <a:extLst>
                <a:ext uri="{FF2B5EF4-FFF2-40B4-BE49-F238E27FC236}">
                  <a16:creationId xmlns:a16="http://schemas.microsoft.com/office/drawing/2014/main" id="{0E8688C7-5E79-4D93-B2CA-4DF97A60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878"/>
              <a:ext cx="353" cy="38"/>
            </a:xfrm>
            <a:custGeom>
              <a:avLst/>
              <a:gdLst>
                <a:gd name="T0" fmla="*/ 0 w 369"/>
                <a:gd name="T1" fmla="*/ 34 h 40"/>
                <a:gd name="T2" fmla="*/ 115 w 369"/>
                <a:gd name="T3" fmla="*/ 7 h 40"/>
                <a:gd name="T4" fmla="*/ 257 w 369"/>
                <a:gd name="T5" fmla="*/ 11 h 40"/>
                <a:gd name="T6" fmla="*/ 323 w 369"/>
                <a:gd name="T7" fmla="*/ 1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9" h="40">
                  <a:moveTo>
                    <a:pt x="0" y="40"/>
                  </a:moveTo>
                  <a:cubicBezTo>
                    <a:pt x="20" y="35"/>
                    <a:pt x="67" y="15"/>
                    <a:pt x="131" y="7"/>
                  </a:cubicBezTo>
                  <a:cubicBezTo>
                    <a:pt x="187" y="0"/>
                    <a:pt x="240" y="6"/>
                    <a:pt x="294" y="14"/>
                  </a:cubicBezTo>
                  <a:cubicBezTo>
                    <a:pt x="300" y="14"/>
                    <a:pt x="345" y="17"/>
                    <a:pt x="369" y="1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1" name="Freeform 81">
              <a:extLst>
                <a:ext uri="{FF2B5EF4-FFF2-40B4-BE49-F238E27FC236}">
                  <a16:creationId xmlns:a16="http://schemas.microsoft.com/office/drawing/2014/main" id="{5A5C965F-9B62-4596-A28E-3941AD260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1861"/>
              <a:ext cx="149" cy="21"/>
            </a:xfrm>
            <a:custGeom>
              <a:avLst/>
              <a:gdLst>
                <a:gd name="T0" fmla="*/ 136 w 156"/>
                <a:gd name="T1" fmla="*/ 7 h 22"/>
                <a:gd name="T2" fmla="*/ 68 w 156"/>
                <a:gd name="T3" fmla="*/ 7 h 22"/>
                <a:gd name="T4" fmla="*/ 0 w 156"/>
                <a:gd name="T5" fmla="*/ 1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2">
                  <a:moveTo>
                    <a:pt x="156" y="7"/>
                  </a:moveTo>
                  <a:cubicBezTo>
                    <a:pt x="129" y="5"/>
                    <a:pt x="102" y="0"/>
                    <a:pt x="77" y="7"/>
                  </a:cubicBezTo>
                  <a:cubicBezTo>
                    <a:pt x="55" y="12"/>
                    <a:pt x="21" y="15"/>
                    <a:pt x="0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2" name="Freeform 82">
              <a:extLst>
                <a:ext uri="{FF2B5EF4-FFF2-40B4-BE49-F238E27FC236}">
                  <a16:creationId xmlns:a16="http://schemas.microsoft.com/office/drawing/2014/main" id="{0310321C-B336-4EBC-9F62-4A27DECBE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822"/>
              <a:ext cx="205" cy="23"/>
            </a:xfrm>
            <a:custGeom>
              <a:avLst/>
              <a:gdLst>
                <a:gd name="T0" fmla="*/ 0 w 214"/>
                <a:gd name="T1" fmla="*/ 0 h 24"/>
                <a:gd name="T2" fmla="*/ 107 w 214"/>
                <a:gd name="T3" fmla="*/ 9 h 24"/>
                <a:gd name="T4" fmla="*/ 184 w 214"/>
                <a:gd name="T5" fmla="*/ 18 h 24"/>
                <a:gd name="T6" fmla="*/ 182 w 214"/>
                <a:gd name="T7" fmla="*/ 1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4" h="24">
                  <a:moveTo>
                    <a:pt x="0" y="0"/>
                  </a:moveTo>
                  <a:cubicBezTo>
                    <a:pt x="41" y="2"/>
                    <a:pt x="81" y="5"/>
                    <a:pt x="122" y="9"/>
                  </a:cubicBezTo>
                  <a:cubicBezTo>
                    <a:pt x="149" y="12"/>
                    <a:pt x="181" y="24"/>
                    <a:pt x="209" y="21"/>
                  </a:cubicBezTo>
                  <a:cubicBezTo>
                    <a:pt x="214" y="23"/>
                    <a:pt x="208" y="21"/>
                    <a:pt x="207" y="2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3" name="Freeform 83">
              <a:extLst>
                <a:ext uri="{FF2B5EF4-FFF2-40B4-BE49-F238E27FC236}">
                  <a16:creationId xmlns:a16="http://schemas.microsoft.com/office/drawing/2014/main" id="{95508392-B6EB-4735-9C6B-184AB3706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842"/>
              <a:ext cx="320" cy="21"/>
            </a:xfrm>
            <a:custGeom>
              <a:avLst/>
              <a:gdLst>
                <a:gd name="T0" fmla="*/ 292 w 335"/>
                <a:gd name="T1" fmla="*/ 19 h 22"/>
                <a:gd name="T2" fmla="*/ 203 w 335"/>
                <a:gd name="T3" fmla="*/ 11 h 22"/>
                <a:gd name="T4" fmla="*/ 110 w 335"/>
                <a:gd name="T5" fmla="*/ 11 h 22"/>
                <a:gd name="T6" fmla="*/ 0 w 335"/>
                <a:gd name="T7" fmla="*/ 1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22">
                  <a:moveTo>
                    <a:pt x="335" y="22"/>
                  </a:moveTo>
                  <a:cubicBezTo>
                    <a:pt x="317" y="5"/>
                    <a:pt x="258" y="15"/>
                    <a:pt x="233" y="13"/>
                  </a:cubicBezTo>
                  <a:cubicBezTo>
                    <a:pt x="197" y="12"/>
                    <a:pt x="162" y="10"/>
                    <a:pt x="126" y="11"/>
                  </a:cubicBezTo>
                  <a:cubicBezTo>
                    <a:pt x="84" y="13"/>
                    <a:pt x="39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4" name="Freeform 84">
              <a:extLst>
                <a:ext uri="{FF2B5EF4-FFF2-40B4-BE49-F238E27FC236}">
                  <a16:creationId xmlns:a16="http://schemas.microsoft.com/office/drawing/2014/main" id="{1F1DE766-70BA-46AD-842B-8982DA9EE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778"/>
              <a:ext cx="289" cy="41"/>
            </a:xfrm>
            <a:custGeom>
              <a:avLst/>
              <a:gdLst>
                <a:gd name="T0" fmla="*/ 0 w 302"/>
                <a:gd name="T1" fmla="*/ 37 h 43"/>
                <a:gd name="T2" fmla="*/ 161 w 302"/>
                <a:gd name="T3" fmla="*/ 5 h 43"/>
                <a:gd name="T4" fmla="*/ 265 w 30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2" h="43">
                  <a:moveTo>
                    <a:pt x="0" y="43"/>
                  </a:moveTo>
                  <a:cubicBezTo>
                    <a:pt x="61" y="34"/>
                    <a:pt x="125" y="13"/>
                    <a:pt x="184" y="5"/>
                  </a:cubicBezTo>
                  <a:cubicBezTo>
                    <a:pt x="222" y="0"/>
                    <a:pt x="269" y="0"/>
                    <a:pt x="30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5" name="Freeform 85">
              <a:extLst>
                <a:ext uri="{FF2B5EF4-FFF2-40B4-BE49-F238E27FC236}">
                  <a16:creationId xmlns:a16="http://schemas.microsoft.com/office/drawing/2014/main" id="{BE0C6421-EF95-4441-AFBC-BF7523088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770"/>
              <a:ext cx="206" cy="10"/>
            </a:xfrm>
            <a:custGeom>
              <a:avLst/>
              <a:gdLst>
                <a:gd name="T0" fmla="*/ 187 w 216"/>
                <a:gd name="T1" fmla="*/ 10 h 10"/>
                <a:gd name="T2" fmla="*/ 82 w 216"/>
                <a:gd name="T3" fmla="*/ 4 h 10"/>
                <a:gd name="T4" fmla="*/ 0 w 21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0">
                  <a:moveTo>
                    <a:pt x="216" y="10"/>
                  </a:moveTo>
                  <a:cubicBezTo>
                    <a:pt x="172" y="10"/>
                    <a:pt x="129" y="7"/>
                    <a:pt x="94" y="4"/>
                  </a:cubicBezTo>
                  <a:cubicBezTo>
                    <a:pt x="63" y="2"/>
                    <a:pt x="3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6" name="Freeform 86">
              <a:extLst>
                <a:ext uri="{FF2B5EF4-FFF2-40B4-BE49-F238E27FC236}">
                  <a16:creationId xmlns:a16="http://schemas.microsoft.com/office/drawing/2014/main" id="{B7BCF700-1583-4134-BB5E-41BF114CA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1825"/>
              <a:ext cx="68" cy="28"/>
            </a:xfrm>
            <a:custGeom>
              <a:avLst/>
              <a:gdLst>
                <a:gd name="T0" fmla="*/ 62 w 71"/>
                <a:gd name="T1" fmla="*/ 0 h 29"/>
                <a:gd name="T2" fmla="*/ 0 w 71"/>
                <a:gd name="T3" fmla="*/ 2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29">
                  <a:moveTo>
                    <a:pt x="71" y="0"/>
                  </a:moveTo>
                  <a:cubicBezTo>
                    <a:pt x="47" y="9"/>
                    <a:pt x="24" y="20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7" name="Freeform 87">
              <a:extLst>
                <a:ext uri="{FF2B5EF4-FFF2-40B4-BE49-F238E27FC236}">
                  <a16:creationId xmlns:a16="http://schemas.microsoft.com/office/drawing/2014/main" id="{03A6BEED-2B3B-4823-91FE-617AD45EA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783"/>
              <a:ext cx="344" cy="31"/>
            </a:xfrm>
            <a:custGeom>
              <a:avLst/>
              <a:gdLst>
                <a:gd name="T0" fmla="*/ 314 w 360"/>
                <a:gd name="T1" fmla="*/ 18 h 32"/>
                <a:gd name="T2" fmla="*/ 262 w 360"/>
                <a:gd name="T3" fmla="*/ 19 h 32"/>
                <a:gd name="T4" fmla="*/ 129 w 360"/>
                <a:gd name="T5" fmla="*/ 2 h 32"/>
                <a:gd name="T6" fmla="*/ 52 w 360"/>
                <a:gd name="T7" fmla="*/ 14 h 32"/>
                <a:gd name="T8" fmla="*/ 0 w 360"/>
                <a:gd name="T9" fmla="*/ 2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0" h="32">
                  <a:moveTo>
                    <a:pt x="360" y="21"/>
                  </a:moveTo>
                  <a:cubicBezTo>
                    <a:pt x="339" y="23"/>
                    <a:pt x="318" y="24"/>
                    <a:pt x="300" y="22"/>
                  </a:cubicBezTo>
                  <a:cubicBezTo>
                    <a:pt x="249" y="18"/>
                    <a:pt x="198" y="5"/>
                    <a:pt x="148" y="2"/>
                  </a:cubicBezTo>
                  <a:cubicBezTo>
                    <a:pt x="116" y="0"/>
                    <a:pt x="88" y="4"/>
                    <a:pt x="59" y="14"/>
                  </a:cubicBezTo>
                  <a:cubicBezTo>
                    <a:pt x="39" y="21"/>
                    <a:pt x="19" y="32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8" name="Freeform 88">
              <a:extLst>
                <a:ext uri="{FF2B5EF4-FFF2-40B4-BE49-F238E27FC236}">
                  <a16:creationId xmlns:a16="http://schemas.microsoft.com/office/drawing/2014/main" id="{0E913977-4ACC-4718-822A-85DCF962A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1766"/>
              <a:ext cx="159" cy="23"/>
            </a:xfrm>
            <a:custGeom>
              <a:avLst/>
              <a:gdLst>
                <a:gd name="T0" fmla="*/ 144 w 167"/>
                <a:gd name="T1" fmla="*/ 0 h 24"/>
                <a:gd name="T2" fmla="*/ 50 w 167"/>
                <a:gd name="T3" fmla="*/ 13 h 24"/>
                <a:gd name="T4" fmla="*/ 0 w 167"/>
                <a:gd name="T5" fmla="*/ 2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24">
                  <a:moveTo>
                    <a:pt x="167" y="0"/>
                  </a:moveTo>
                  <a:cubicBezTo>
                    <a:pt x="131" y="5"/>
                    <a:pt x="95" y="8"/>
                    <a:pt x="59" y="16"/>
                  </a:cubicBezTo>
                  <a:cubicBezTo>
                    <a:pt x="42" y="19"/>
                    <a:pt x="14" y="24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9" name="Freeform 89">
              <a:extLst>
                <a:ext uri="{FF2B5EF4-FFF2-40B4-BE49-F238E27FC236}">
                  <a16:creationId xmlns:a16="http://schemas.microsoft.com/office/drawing/2014/main" id="{B788FD42-2367-47F0-8E96-12915CD0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516"/>
              <a:ext cx="120" cy="146"/>
            </a:xfrm>
            <a:custGeom>
              <a:avLst/>
              <a:gdLst>
                <a:gd name="T0" fmla="*/ 110 w 125"/>
                <a:gd name="T1" fmla="*/ 0 h 153"/>
                <a:gd name="T2" fmla="*/ 95 w 125"/>
                <a:gd name="T3" fmla="*/ 24 h 153"/>
                <a:gd name="T4" fmla="*/ 80 w 125"/>
                <a:gd name="T5" fmla="*/ 51 h 153"/>
                <a:gd name="T6" fmla="*/ 54 w 125"/>
                <a:gd name="T7" fmla="*/ 94 h 153"/>
                <a:gd name="T8" fmla="*/ 19 w 125"/>
                <a:gd name="T9" fmla="*/ 108 h 153"/>
                <a:gd name="T10" fmla="*/ 0 w 125"/>
                <a:gd name="T11" fmla="*/ 13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53">
                  <a:moveTo>
                    <a:pt x="125" y="0"/>
                  </a:moveTo>
                  <a:cubicBezTo>
                    <a:pt x="123" y="7"/>
                    <a:pt x="111" y="20"/>
                    <a:pt x="107" y="27"/>
                  </a:cubicBezTo>
                  <a:cubicBezTo>
                    <a:pt x="101" y="37"/>
                    <a:pt x="95" y="47"/>
                    <a:pt x="90" y="59"/>
                  </a:cubicBezTo>
                  <a:cubicBezTo>
                    <a:pt x="83" y="76"/>
                    <a:pt x="76" y="97"/>
                    <a:pt x="60" y="108"/>
                  </a:cubicBezTo>
                  <a:cubicBezTo>
                    <a:pt x="48" y="116"/>
                    <a:pt x="33" y="116"/>
                    <a:pt x="22" y="124"/>
                  </a:cubicBezTo>
                  <a:cubicBezTo>
                    <a:pt x="12" y="131"/>
                    <a:pt x="6" y="142"/>
                    <a:pt x="0" y="15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0" name="Freeform 90">
              <a:extLst>
                <a:ext uri="{FF2B5EF4-FFF2-40B4-BE49-F238E27FC236}">
                  <a16:creationId xmlns:a16="http://schemas.microsoft.com/office/drawing/2014/main" id="{9677A46D-133D-4425-9B99-BA1F7915E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1573"/>
              <a:ext cx="121" cy="154"/>
            </a:xfrm>
            <a:custGeom>
              <a:avLst/>
              <a:gdLst>
                <a:gd name="T0" fmla="*/ 110 w 127"/>
                <a:gd name="T1" fmla="*/ 0 h 161"/>
                <a:gd name="T2" fmla="*/ 97 w 127"/>
                <a:gd name="T3" fmla="*/ 15 h 161"/>
                <a:gd name="T4" fmla="*/ 72 w 127"/>
                <a:gd name="T5" fmla="*/ 29 h 161"/>
                <a:gd name="T6" fmla="*/ 26 w 127"/>
                <a:gd name="T7" fmla="*/ 58 h 161"/>
                <a:gd name="T8" fmla="*/ 5 w 127"/>
                <a:gd name="T9" fmla="*/ 96 h 161"/>
                <a:gd name="T10" fmla="*/ 0 w 127"/>
                <a:gd name="T11" fmla="*/ 141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1">
                  <a:moveTo>
                    <a:pt x="127" y="0"/>
                  </a:moveTo>
                  <a:cubicBezTo>
                    <a:pt x="121" y="3"/>
                    <a:pt x="118" y="13"/>
                    <a:pt x="112" y="18"/>
                  </a:cubicBezTo>
                  <a:cubicBezTo>
                    <a:pt x="104" y="26"/>
                    <a:pt x="93" y="29"/>
                    <a:pt x="84" y="32"/>
                  </a:cubicBezTo>
                  <a:cubicBezTo>
                    <a:pt x="63" y="40"/>
                    <a:pt x="45" y="51"/>
                    <a:pt x="29" y="67"/>
                  </a:cubicBezTo>
                  <a:cubicBezTo>
                    <a:pt x="16" y="79"/>
                    <a:pt x="9" y="93"/>
                    <a:pt x="5" y="110"/>
                  </a:cubicBezTo>
                  <a:cubicBezTo>
                    <a:pt x="3" y="122"/>
                    <a:pt x="4" y="150"/>
                    <a:pt x="0" y="1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91">
              <a:extLst>
                <a:ext uri="{FF2B5EF4-FFF2-40B4-BE49-F238E27FC236}">
                  <a16:creationId xmlns:a16="http://schemas.microsoft.com/office/drawing/2014/main" id="{6DB357C3-7C11-45F7-9C73-B75AB51CE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1740"/>
              <a:ext cx="99" cy="101"/>
            </a:xfrm>
            <a:custGeom>
              <a:avLst/>
              <a:gdLst>
                <a:gd name="T0" fmla="*/ 0 w 104"/>
                <a:gd name="T1" fmla="*/ 91 h 106"/>
                <a:gd name="T2" fmla="*/ 32 w 104"/>
                <a:gd name="T3" fmla="*/ 30 h 106"/>
                <a:gd name="T4" fmla="*/ 89 w 10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106">
                  <a:moveTo>
                    <a:pt x="0" y="106"/>
                  </a:moveTo>
                  <a:cubicBezTo>
                    <a:pt x="5" y="106"/>
                    <a:pt x="28" y="45"/>
                    <a:pt x="38" y="36"/>
                  </a:cubicBezTo>
                  <a:cubicBezTo>
                    <a:pt x="58" y="17"/>
                    <a:pt x="84" y="20"/>
                    <a:pt x="10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Freeform 92">
              <a:extLst>
                <a:ext uri="{FF2B5EF4-FFF2-40B4-BE49-F238E27FC236}">
                  <a16:creationId xmlns:a16="http://schemas.microsoft.com/office/drawing/2014/main" id="{EA4F0D87-3DF1-417B-B6BB-91DC46E71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679"/>
              <a:ext cx="113" cy="109"/>
            </a:xfrm>
            <a:custGeom>
              <a:avLst/>
              <a:gdLst>
                <a:gd name="T0" fmla="*/ 0 w 118"/>
                <a:gd name="T1" fmla="*/ 91 h 114"/>
                <a:gd name="T2" fmla="*/ 56 w 118"/>
                <a:gd name="T3" fmla="*/ 43 h 114"/>
                <a:gd name="T4" fmla="*/ 103 w 118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14">
                  <a:moveTo>
                    <a:pt x="0" y="104"/>
                  </a:moveTo>
                  <a:cubicBezTo>
                    <a:pt x="24" y="114"/>
                    <a:pt x="51" y="65"/>
                    <a:pt x="64" y="49"/>
                  </a:cubicBezTo>
                  <a:cubicBezTo>
                    <a:pt x="79" y="30"/>
                    <a:pt x="96" y="9"/>
                    <a:pt x="118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3" name="Freeform 93">
              <a:extLst>
                <a:ext uri="{FF2B5EF4-FFF2-40B4-BE49-F238E27FC236}">
                  <a16:creationId xmlns:a16="http://schemas.microsoft.com/office/drawing/2014/main" id="{C2192708-26B8-462B-8CEA-1249B4245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306"/>
              <a:ext cx="119" cy="159"/>
            </a:xfrm>
            <a:custGeom>
              <a:avLst/>
              <a:gdLst>
                <a:gd name="T0" fmla="*/ 108 w 125"/>
                <a:gd name="T1" fmla="*/ 0 h 167"/>
                <a:gd name="T2" fmla="*/ 66 w 125"/>
                <a:gd name="T3" fmla="*/ 44 h 167"/>
                <a:gd name="T4" fmla="*/ 29 w 125"/>
                <a:gd name="T5" fmla="*/ 93 h 167"/>
                <a:gd name="T6" fmla="*/ 0 w 125"/>
                <a:gd name="T7" fmla="*/ 144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7">
                  <a:moveTo>
                    <a:pt x="125" y="0"/>
                  </a:moveTo>
                  <a:cubicBezTo>
                    <a:pt x="112" y="19"/>
                    <a:pt x="93" y="34"/>
                    <a:pt x="77" y="50"/>
                  </a:cubicBezTo>
                  <a:cubicBezTo>
                    <a:pt x="60" y="68"/>
                    <a:pt x="46" y="86"/>
                    <a:pt x="33" y="108"/>
                  </a:cubicBezTo>
                  <a:cubicBezTo>
                    <a:pt x="21" y="127"/>
                    <a:pt x="9" y="147"/>
                    <a:pt x="0" y="1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Freeform 94">
              <a:extLst>
                <a:ext uri="{FF2B5EF4-FFF2-40B4-BE49-F238E27FC236}">
                  <a16:creationId xmlns:a16="http://schemas.microsoft.com/office/drawing/2014/main" id="{126A8D3D-2531-457A-B6B5-1A86F9E92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505"/>
              <a:ext cx="183" cy="244"/>
            </a:xfrm>
            <a:custGeom>
              <a:avLst/>
              <a:gdLst>
                <a:gd name="T0" fmla="*/ 166 w 192"/>
                <a:gd name="T1" fmla="*/ 0 h 256"/>
                <a:gd name="T2" fmla="*/ 137 w 192"/>
                <a:gd name="T3" fmla="*/ 27 h 256"/>
                <a:gd name="T4" fmla="*/ 94 w 192"/>
                <a:gd name="T5" fmla="*/ 70 h 256"/>
                <a:gd name="T6" fmla="*/ 38 w 192"/>
                <a:gd name="T7" fmla="*/ 146 h 256"/>
                <a:gd name="T8" fmla="*/ 10 w 192"/>
                <a:gd name="T9" fmla="*/ 193 h 256"/>
                <a:gd name="T10" fmla="*/ 0 w 192"/>
                <a:gd name="T11" fmla="*/ 222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56">
                  <a:moveTo>
                    <a:pt x="192" y="0"/>
                  </a:moveTo>
                  <a:cubicBezTo>
                    <a:pt x="180" y="5"/>
                    <a:pt x="168" y="21"/>
                    <a:pt x="158" y="30"/>
                  </a:cubicBezTo>
                  <a:cubicBezTo>
                    <a:pt x="140" y="45"/>
                    <a:pt x="124" y="62"/>
                    <a:pt x="109" y="81"/>
                  </a:cubicBezTo>
                  <a:cubicBezTo>
                    <a:pt x="86" y="109"/>
                    <a:pt x="65" y="139"/>
                    <a:pt x="44" y="169"/>
                  </a:cubicBezTo>
                  <a:cubicBezTo>
                    <a:pt x="32" y="185"/>
                    <a:pt x="20" y="203"/>
                    <a:pt x="11" y="222"/>
                  </a:cubicBezTo>
                  <a:cubicBezTo>
                    <a:pt x="6" y="231"/>
                    <a:pt x="0" y="247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5" name="Freeform 95">
              <a:extLst>
                <a:ext uri="{FF2B5EF4-FFF2-40B4-BE49-F238E27FC236}">
                  <a16:creationId xmlns:a16="http://schemas.microsoft.com/office/drawing/2014/main" id="{615B1137-A823-470F-A1DB-1CFB2C911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616"/>
              <a:ext cx="131" cy="96"/>
            </a:xfrm>
            <a:custGeom>
              <a:avLst/>
              <a:gdLst>
                <a:gd name="T0" fmla="*/ 2 w 137"/>
                <a:gd name="T1" fmla="*/ 88 h 100"/>
                <a:gd name="T2" fmla="*/ 4 w 137"/>
                <a:gd name="T3" fmla="*/ 73 h 100"/>
                <a:gd name="T4" fmla="*/ 7 w 137"/>
                <a:gd name="T5" fmla="*/ 57 h 100"/>
                <a:gd name="T6" fmla="*/ 22 w 137"/>
                <a:gd name="T7" fmla="*/ 39 h 100"/>
                <a:gd name="T8" fmla="*/ 112 w 137"/>
                <a:gd name="T9" fmla="*/ 6 h 100"/>
                <a:gd name="T10" fmla="*/ 120 w 137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00">
                  <a:moveTo>
                    <a:pt x="2" y="100"/>
                  </a:moveTo>
                  <a:cubicBezTo>
                    <a:pt x="0" y="95"/>
                    <a:pt x="3" y="87"/>
                    <a:pt x="4" y="82"/>
                  </a:cubicBezTo>
                  <a:cubicBezTo>
                    <a:pt x="5" y="76"/>
                    <a:pt x="5" y="70"/>
                    <a:pt x="7" y="64"/>
                  </a:cubicBezTo>
                  <a:cubicBezTo>
                    <a:pt x="11" y="55"/>
                    <a:pt x="16" y="49"/>
                    <a:pt x="25" y="45"/>
                  </a:cubicBezTo>
                  <a:cubicBezTo>
                    <a:pt x="57" y="28"/>
                    <a:pt x="93" y="17"/>
                    <a:pt x="128" y="6"/>
                  </a:cubicBezTo>
                  <a:cubicBezTo>
                    <a:pt x="131" y="4"/>
                    <a:pt x="134" y="3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6" name="Freeform 96">
              <a:extLst>
                <a:ext uri="{FF2B5EF4-FFF2-40B4-BE49-F238E27FC236}">
                  <a16:creationId xmlns:a16="http://schemas.microsoft.com/office/drawing/2014/main" id="{61136CAF-1871-4686-89AA-D0188D5A2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958"/>
              <a:ext cx="216" cy="58"/>
            </a:xfrm>
            <a:custGeom>
              <a:avLst/>
              <a:gdLst>
                <a:gd name="T0" fmla="*/ 0 w 226"/>
                <a:gd name="T1" fmla="*/ 0 h 61"/>
                <a:gd name="T2" fmla="*/ 47 w 226"/>
                <a:gd name="T3" fmla="*/ 21 h 61"/>
                <a:gd name="T4" fmla="*/ 122 w 226"/>
                <a:gd name="T5" fmla="*/ 34 h 61"/>
                <a:gd name="T6" fmla="*/ 197 w 226"/>
                <a:gd name="T7" fmla="*/ 52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6" h="61">
                  <a:moveTo>
                    <a:pt x="0" y="0"/>
                  </a:moveTo>
                  <a:cubicBezTo>
                    <a:pt x="18" y="10"/>
                    <a:pt x="32" y="21"/>
                    <a:pt x="53" y="24"/>
                  </a:cubicBezTo>
                  <a:cubicBezTo>
                    <a:pt x="82" y="29"/>
                    <a:pt x="111" y="34"/>
                    <a:pt x="140" y="40"/>
                  </a:cubicBezTo>
                  <a:cubicBezTo>
                    <a:pt x="170" y="45"/>
                    <a:pt x="198" y="53"/>
                    <a:pt x="226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7" name="Freeform 97">
              <a:extLst>
                <a:ext uri="{FF2B5EF4-FFF2-40B4-BE49-F238E27FC236}">
                  <a16:creationId xmlns:a16="http://schemas.microsoft.com/office/drawing/2014/main" id="{BFCD993A-6E46-4140-942C-78394218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017"/>
              <a:ext cx="61" cy="18"/>
            </a:xfrm>
            <a:custGeom>
              <a:avLst/>
              <a:gdLst>
                <a:gd name="T0" fmla="*/ 0 w 63"/>
                <a:gd name="T1" fmla="*/ 0 h 19"/>
                <a:gd name="T2" fmla="*/ 28 w 63"/>
                <a:gd name="T3" fmla="*/ 9 h 19"/>
                <a:gd name="T4" fmla="*/ 57 w 63"/>
                <a:gd name="T5" fmla="*/ 1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cubicBezTo>
                    <a:pt x="7" y="5"/>
                    <a:pt x="22" y="6"/>
                    <a:pt x="31" y="10"/>
                  </a:cubicBezTo>
                  <a:cubicBezTo>
                    <a:pt x="42" y="13"/>
                    <a:pt x="52" y="16"/>
                    <a:pt x="63" y="1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8" name="Freeform 98">
              <a:extLst>
                <a:ext uri="{FF2B5EF4-FFF2-40B4-BE49-F238E27FC236}">
                  <a16:creationId xmlns:a16="http://schemas.microsoft.com/office/drawing/2014/main" id="{6F992415-C18D-4936-B4B3-A8F0276F6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902"/>
              <a:ext cx="162" cy="66"/>
            </a:xfrm>
            <a:custGeom>
              <a:avLst/>
              <a:gdLst>
                <a:gd name="T0" fmla="*/ 0 w 169"/>
                <a:gd name="T1" fmla="*/ 55 h 70"/>
                <a:gd name="T2" fmla="*/ 53 w 169"/>
                <a:gd name="T3" fmla="*/ 54 h 70"/>
                <a:gd name="T4" fmla="*/ 105 w 169"/>
                <a:gd name="T5" fmla="*/ 28 h 70"/>
                <a:gd name="T6" fmla="*/ 149 w 169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70">
                  <a:moveTo>
                    <a:pt x="0" y="65"/>
                  </a:moveTo>
                  <a:cubicBezTo>
                    <a:pt x="18" y="63"/>
                    <a:pt x="39" y="70"/>
                    <a:pt x="59" y="64"/>
                  </a:cubicBezTo>
                  <a:cubicBezTo>
                    <a:pt x="81" y="57"/>
                    <a:pt x="101" y="48"/>
                    <a:pt x="120" y="34"/>
                  </a:cubicBezTo>
                  <a:cubicBezTo>
                    <a:pt x="136" y="23"/>
                    <a:pt x="151" y="5"/>
                    <a:pt x="16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9" name="Freeform 99">
              <a:extLst>
                <a:ext uri="{FF2B5EF4-FFF2-40B4-BE49-F238E27FC236}">
                  <a16:creationId xmlns:a16="http://schemas.microsoft.com/office/drawing/2014/main" id="{9A37E8E0-119E-42CB-8FD3-B7CBE694E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" y="1963"/>
              <a:ext cx="277" cy="41"/>
            </a:xfrm>
            <a:custGeom>
              <a:avLst/>
              <a:gdLst>
                <a:gd name="T0" fmla="*/ 0 w 289"/>
                <a:gd name="T1" fmla="*/ 22 h 43"/>
                <a:gd name="T2" fmla="*/ 72 w 289"/>
                <a:gd name="T3" fmla="*/ 11 h 43"/>
                <a:gd name="T4" fmla="*/ 166 w 289"/>
                <a:gd name="T5" fmla="*/ 5 h 43"/>
                <a:gd name="T6" fmla="*/ 239 w 289"/>
                <a:gd name="T7" fmla="*/ 30 h 43"/>
                <a:gd name="T8" fmla="*/ 254 w 289"/>
                <a:gd name="T9" fmla="*/ 3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9" h="43">
                  <a:moveTo>
                    <a:pt x="0" y="25"/>
                  </a:moveTo>
                  <a:cubicBezTo>
                    <a:pt x="27" y="25"/>
                    <a:pt x="54" y="18"/>
                    <a:pt x="81" y="14"/>
                  </a:cubicBezTo>
                  <a:cubicBezTo>
                    <a:pt x="117" y="8"/>
                    <a:pt x="152" y="0"/>
                    <a:pt x="188" y="5"/>
                  </a:cubicBezTo>
                  <a:cubicBezTo>
                    <a:pt x="217" y="9"/>
                    <a:pt x="245" y="22"/>
                    <a:pt x="271" y="34"/>
                  </a:cubicBezTo>
                  <a:cubicBezTo>
                    <a:pt x="277" y="37"/>
                    <a:pt x="283" y="40"/>
                    <a:pt x="289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0" name="Freeform 100">
              <a:extLst>
                <a:ext uri="{FF2B5EF4-FFF2-40B4-BE49-F238E27FC236}">
                  <a16:creationId xmlns:a16="http://schemas.microsoft.com/office/drawing/2014/main" id="{43CA3CD0-3803-414F-8C2F-878F143FC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911"/>
              <a:ext cx="206" cy="32"/>
            </a:xfrm>
            <a:custGeom>
              <a:avLst/>
              <a:gdLst>
                <a:gd name="T0" fmla="*/ 0 w 215"/>
                <a:gd name="T1" fmla="*/ 3 h 33"/>
                <a:gd name="T2" fmla="*/ 49 w 215"/>
                <a:gd name="T3" fmla="*/ 4 h 33"/>
                <a:gd name="T4" fmla="*/ 132 w 215"/>
                <a:gd name="T5" fmla="*/ 23 h 33"/>
                <a:gd name="T6" fmla="*/ 179 w 215"/>
                <a:gd name="T7" fmla="*/ 28 h 33"/>
                <a:gd name="T8" fmla="*/ 188 w 215"/>
                <a:gd name="T9" fmla="*/ 2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33">
                  <a:moveTo>
                    <a:pt x="0" y="3"/>
                  </a:moveTo>
                  <a:cubicBezTo>
                    <a:pt x="18" y="0"/>
                    <a:pt x="37" y="0"/>
                    <a:pt x="55" y="4"/>
                  </a:cubicBezTo>
                  <a:cubicBezTo>
                    <a:pt x="88" y="9"/>
                    <a:pt x="118" y="21"/>
                    <a:pt x="150" y="26"/>
                  </a:cubicBezTo>
                  <a:cubicBezTo>
                    <a:pt x="168" y="29"/>
                    <a:pt x="187" y="29"/>
                    <a:pt x="204" y="31"/>
                  </a:cubicBezTo>
                  <a:cubicBezTo>
                    <a:pt x="207" y="31"/>
                    <a:pt x="215" y="33"/>
                    <a:pt x="214" y="3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1" name="Freeform 101">
              <a:extLst>
                <a:ext uri="{FF2B5EF4-FFF2-40B4-BE49-F238E27FC236}">
                  <a16:creationId xmlns:a16="http://schemas.microsoft.com/office/drawing/2014/main" id="{F0510756-D172-4825-857F-4B870A45F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1891"/>
              <a:ext cx="150" cy="24"/>
            </a:xfrm>
            <a:custGeom>
              <a:avLst/>
              <a:gdLst>
                <a:gd name="T0" fmla="*/ 137 w 157"/>
                <a:gd name="T1" fmla="*/ 7 h 25"/>
                <a:gd name="T2" fmla="*/ 97 w 157"/>
                <a:gd name="T3" fmla="*/ 3 h 25"/>
                <a:gd name="T4" fmla="*/ 49 w 157"/>
                <a:gd name="T5" fmla="*/ 3 h 25"/>
                <a:gd name="T6" fmla="*/ 0 w 157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25">
                  <a:moveTo>
                    <a:pt x="157" y="7"/>
                  </a:moveTo>
                  <a:cubicBezTo>
                    <a:pt x="143" y="3"/>
                    <a:pt x="127" y="5"/>
                    <a:pt x="112" y="3"/>
                  </a:cubicBezTo>
                  <a:cubicBezTo>
                    <a:pt x="93" y="1"/>
                    <a:pt x="75" y="0"/>
                    <a:pt x="55" y="3"/>
                  </a:cubicBezTo>
                  <a:cubicBezTo>
                    <a:pt x="36" y="5"/>
                    <a:pt x="15" y="13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2" name="Freeform 102">
              <a:extLst>
                <a:ext uri="{FF2B5EF4-FFF2-40B4-BE49-F238E27FC236}">
                  <a16:creationId xmlns:a16="http://schemas.microsoft.com/office/drawing/2014/main" id="{A37A5316-8889-47B1-8A76-58AAA8BA6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879"/>
              <a:ext cx="62" cy="27"/>
            </a:xfrm>
            <a:custGeom>
              <a:avLst/>
              <a:gdLst>
                <a:gd name="T0" fmla="*/ 0 w 65"/>
                <a:gd name="T1" fmla="*/ 0 h 29"/>
                <a:gd name="T2" fmla="*/ 10 w 65"/>
                <a:gd name="T3" fmla="*/ 4 h 29"/>
                <a:gd name="T4" fmla="*/ 56 w 65"/>
                <a:gd name="T5" fmla="*/ 2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9">
                  <a:moveTo>
                    <a:pt x="0" y="0"/>
                  </a:moveTo>
                  <a:cubicBezTo>
                    <a:pt x="4" y="1"/>
                    <a:pt x="9" y="2"/>
                    <a:pt x="13" y="4"/>
                  </a:cubicBezTo>
                  <a:cubicBezTo>
                    <a:pt x="29" y="8"/>
                    <a:pt x="53" y="17"/>
                    <a:pt x="65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3" name="Freeform 103">
              <a:extLst>
                <a:ext uri="{FF2B5EF4-FFF2-40B4-BE49-F238E27FC236}">
                  <a16:creationId xmlns:a16="http://schemas.microsoft.com/office/drawing/2014/main" id="{B6CFA96A-577D-4CFD-9635-069F0CB15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898"/>
              <a:ext cx="175" cy="49"/>
            </a:xfrm>
            <a:custGeom>
              <a:avLst/>
              <a:gdLst>
                <a:gd name="T0" fmla="*/ 160 w 183"/>
                <a:gd name="T1" fmla="*/ 0 h 52"/>
                <a:gd name="T2" fmla="*/ 44 w 183"/>
                <a:gd name="T3" fmla="*/ 25 h 52"/>
                <a:gd name="T4" fmla="*/ 0 w 183"/>
                <a:gd name="T5" fmla="*/ 4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52">
                  <a:moveTo>
                    <a:pt x="183" y="0"/>
                  </a:moveTo>
                  <a:cubicBezTo>
                    <a:pt x="137" y="4"/>
                    <a:pt x="90" y="13"/>
                    <a:pt x="50" y="30"/>
                  </a:cubicBezTo>
                  <a:cubicBezTo>
                    <a:pt x="33" y="37"/>
                    <a:pt x="15" y="45"/>
                    <a:pt x="0" y="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4" name="Freeform 104">
              <a:extLst>
                <a:ext uri="{FF2B5EF4-FFF2-40B4-BE49-F238E27FC236}">
                  <a16:creationId xmlns:a16="http://schemas.microsoft.com/office/drawing/2014/main" id="{7852EA3F-4DC8-4C3C-96B2-4D2252E73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380"/>
              <a:ext cx="58" cy="79"/>
            </a:xfrm>
            <a:custGeom>
              <a:avLst/>
              <a:gdLst>
                <a:gd name="T0" fmla="*/ 0 w 61"/>
                <a:gd name="T1" fmla="*/ 73 h 82"/>
                <a:gd name="T2" fmla="*/ 12 w 61"/>
                <a:gd name="T3" fmla="*/ 54 h 82"/>
                <a:gd name="T4" fmla="*/ 27 w 61"/>
                <a:gd name="T5" fmla="*/ 28 h 82"/>
                <a:gd name="T6" fmla="*/ 52 w 61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82">
                  <a:moveTo>
                    <a:pt x="0" y="82"/>
                  </a:moveTo>
                  <a:cubicBezTo>
                    <a:pt x="6" y="80"/>
                    <a:pt x="11" y="65"/>
                    <a:pt x="15" y="60"/>
                  </a:cubicBezTo>
                  <a:cubicBezTo>
                    <a:pt x="21" y="51"/>
                    <a:pt x="25" y="41"/>
                    <a:pt x="31" y="31"/>
                  </a:cubicBezTo>
                  <a:cubicBezTo>
                    <a:pt x="39" y="18"/>
                    <a:pt x="53" y="11"/>
                    <a:pt x="6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5" name="Freeform 105">
              <a:extLst>
                <a:ext uri="{FF2B5EF4-FFF2-40B4-BE49-F238E27FC236}">
                  <a16:creationId xmlns:a16="http://schemas.microsoft.com/office/drawing/2014/main" id="{4B4727B7-9A1C-4132-A030-7EE53E8B4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342"/>
              <a:ext cx="123" cy="242"/>
            </a:xfrm>
            <a:custGeom>
              <a:avLst/>
              <a:gdLst>
                <a:gd name="T0" fmla="*/ 6 w 129"/>
                <a:gd name="T1" fmla="*/ 221 h 253"/>
                <a:gd name="T2" fmla="*/ 1 w 129"/>
                <a:gd name="T3" fmla="*/ 168 h 253"/>
                <a:gd name="T4" fmla="*/ 17 w 129"/>
                <a:gd name="T5" fmla="*/ 106 h 253"/>
                <a:gd name="T6" fmla="*/ 69 w 129"/>
                <a:gd name="T7" fmla="*/ 44 h 253"/>
                <a:gd name="T8" fmla="*/ 108 w 129"/>
                <a:gd name="T9" fmla="*/ 5 h 253"/>
                <a:gd name="T10" fmla="*/ 112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6" y="253"/>
                  </a:moveTo>
                  <a:cubicBezTo>
                    <a:pt x="6" y="232"/>
                    <a:pt x="2" y="212"/>
                    <a:pt x="1" y="192"/>
                  </a:cubicBezTo>
                  <a:cubicBezTo>
                    <a:pt x="0" y="168"/>
                    <a:pt x="8" y="142"/>
                    <a:pt x="20" y="121"/>
                  </a:cubicBezTo>
                  <a:cubicBezTo>
                    <a:pt x="36" y="92"/>
                    <a:pt x="56" y="71"/>
                    <a:pt x="80" y="50"/>
                  </a:cubicBezTo>
                  <a:cubicBezTo>
                    <a:pt x="97" y="36"/>
                    <a:pt x="112" y="22"/>
                    <a:pt x="125" y="5"/>
                  </a:cubicBezTo>
                  <a:cubicBezTo>
                    <a:pt x="126" y="3"/>
                    <a:pt x="128" y="2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6" name="Freeform 106">
              <a:extLst>
                <a:ext uri="{FF2B5EF4-FFF2-40B4-BE49-F238E27FC236}">
                  <a16:creationId xmlns:a16="http://schemas.microsoft.com/office/drawing/2014/main" id="{8BC31922-997B-4C3A-A852-974C9C9E5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449"/>
              <a:ext cx="108" cy="159"/>
            </a:xfrm>
            <a:custGeom>
              <a:avLst/>
              <a:gdLst>
                <a:gd name="T0" fmla="*/ 98 w 113"/>
                <a:gd name="T1" fmla="*/ 0 h 166"/>
                <a:gd name="T2" fmla="*/ 52 w 113"/>
                <a:gd name="T3" fmla="*/ 43 h 166"/>
                <a:gd name="T4" fmla="*/ 6 w 113"/>
                <a:gd name="T5" fmla="*/ 131 h 166"/>
                <a:gd name="T6" fmla="*/ 0 w 113"/>
                <a:gd name="T7" fmla="*/ 146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6">
                  <a:moveTo>
                    <a:pt x="113" y="0"/>
                  </a:moveTo>
                  <a:cubicBezTo>
                    <a:pt x="92" y="13"/>
                    <a:pt x="74" y="30"/>
                    <a:pt x="59" y="49"/>
                  </a:cubicBezTo>
                  <a:cubicBezTo>
                    <a:pt x="35" y="79"/>
                    <a:pt x="21" y="114"/>
                    <a:pt x="6" y="149"/>
                  </a:cubicBezTo>
                  <a:cubicBezTo>
                    <a:pt x="4" y="155"/>
                    <a:pt x="3" y="160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7" name="Freeform 107">
              <a:extLst>
                <a:ext uri="{FF2B5EF4-FFF2-40B4-BE49-F238E27FC236}">
                  <a16:creationId xmlns:a16="http://schemas.microsoft.com/office/drawing/2014/main" id="{320BE01F-3D87-4A7E-B9A5-1B2CE2190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690"/>
              <a:ext cx="188" cy="32"/>
            </a:xfrm>
            <a:custGeom>
              <a:avLst/>
              <a:gdLst>
                <a:gd name="T0" fmla="*/ 0 w 197"/>
                <a:gd name="T1" fmla="*/ 28 h 33"/>
                <a:gd name="T2" fmla="*/ 9 w 197"/>
                <a:gd name="T3" fmla="*/ 28 h 33"/>
                <a:gd name="T4" fmla="*/ 31 w 197"/>
                <a:gd name="T5" fmla="*/ 23 h 33"/>
                <a:gd name="T6" fmla="*/ 81 w 197"/>
                <a:gd name="T7" fmla="*/ 10 h 33"/>
                <a:gd name="T8" fmla="*/ 136 w 197"/>
                <a:gd name="T9" fmla="*/ 5 h 33"/>
                <a:gd name="T10" fmla="*/ 171 w 197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33">
                  <a:moveTo>
                    <a:pt x="0" y="31"/>
                  </a:moveTo>
                  <a:cubicBezTo>
                    <a:pt x="3" y="33"/>
                    <a:pt x="6" y="32"/>
                    <a:pt x="9" y="31"/>
                  </a:cubicBezTo>
                  <a:cubicBezTo>
                    <a:pt x="18" y="30"/>
                    <a:pt x="28" y="28"/>
                    <a:pt x="37" y="26"/>
                  </a:cubicBezTo>
                  <a:cubicBezTo>
                    <a:pt x="56" y="21"/>
                    <a:pt x="74" y="14"/>
                    <a:pt x="93" y="10"/>
                  </a:cubicBezTo>
                  <a:cubicBezTo>
                    <a:pt x="114" y="6"/>
                    <a:pt x="136" y="5"/>
                    <a:pt x="157" y="5"/>
                  </a:cubicBezTo>
                  <a:cubicBezTo>
                    <a:pt x="171" y="5"/>
                    <a:pt x="184" y="0"/>
                    <a:pt x="19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8" name="Freeform 108">
              <a:extLst>
                <a:ext uri="{FF2B5EF4-FFF2-40B4-BE49-F238E27FC236}">
                  <a16:creationId xmlns:a16="http://schemas.microsoft.com/office/drawing/2014/main" id="{5980CA07-2EB0-468D-BB2F-B70D37E3B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647"/>
              <a:ext cx="138" cy="60"/>
            </a:xfrm>
            <a:custGeom>
              <a:avLst/>
              <a:gdLst>
                <a:gd name="T0" fmla="*/ 0 w 144"/>
                <a:gd name="T1" fmla="*/ 47 h 63"/>
                <a:gd name="T2" fmla="*/ 44 w 144"/>
                <a:gd name="T3" fmla="*/ 39 h 63"/>
                <a:gd name="T4" fmla="*/ 95 w 144"/>
                <a:gd name="T5" fmla="*/ 14 h 63"/>
                <a:gd name="T6" fmla="*/ 117 w 144"/>
                <a:gd name="T7" fmla="*/ 6 h 63"/>
                <a:gd name="T8" fmla="*/ 127 w 14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63">
                  <a:moveTo>
                    <a:pt x="0" y="54"/>
                  </a:moveTo>
                  <a:cubicBezTo>
                    <a:pt x="5" y="63"/>
                    <a:pt x="42" y="48"/>
                    <a:pt x="50" y="45"/>
                  </a:cubicBezTo>
                  <a:cubicBezTo>
                    <a:pt x="70" y="39"/>
                    <a:pt x="88" y="28"/>
                    <a:pt x="107" y="17"/>
                  </a:cubicBezTo>
                  <a:cubicBezTo>
                    <a:pt x="115" y="13"/>
                    <a:pt x="123" y="9"/>
                    <a:pt x="132" y="6"/>
                  </a:cubicBezTo>
                  <a:cubicBezTo>
                    <a:pt x="135" y="4"/>
                    <a:pt x="142" y="2"/>
                    <a:pt x="14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9" name="Freeform 109">
              <a:extLst>
                <a:ext uri="{FF2B5EF4-FFF2-40B4-BE49-F238E27FC236}">
                  <a16:creationId xmlns:a16="http://schemas.microsoft.com/office/drawing/2014/main" id="{6AFF4319-314F-4821-879B-F9244E799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1678"/>
              <a:ext cx="142" cy="30"/>
            </a:xfrm>
            <a:custGeom>
              <a:avLst/>
              <a:gdLst>
                <a:gd name="T0" fmla="*/ 0 w 148"/>
                <a:gd name="T1" fmla="*/ 0 h 32"/>
                <a:gd name="T2" fmla="*/ 16 w 148"/>
                <a:gd name="T3" fmla="*/ 8 h 32"/>
                <a:gd name="T4" fmla="*/ 45 w 148"/>
                <a:gd name="T5" fmla="*/ 13 h 32"/>
                <a:gd name="T6" fmla="*/ 90 w 148"/>
                <a:gd name="T7" fmla="*/ 18 h 32"/>
                <a:gd name="T8" fmla="*/ 130 w 148"/>
                <a:gd name="T9" fmla="*/ 2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32">
                  <a:moveTo>
                    <a:pt x="0" y="0"/>
                  </a:moveTo>
                  <a:cubicBezTo>
                    <a:pt x="6" y="1"/>
                    <a:pt x="13" y="5"/>
                    <a:pt x="19" y="8"/>
                  </a:cubicBezTo>
                  <a:cubicBezTo>
                    <a:pt x="29" y="12"/>
                    <a:pt x="40" y="16"/>
                    <a:pt x="51" y="16"/>
                  </a:cubicBezTo>
                  <a:cubicBezTo>
                    <a:pt x="68" y="18"/>
                    <a:pt x="85" y="18"/>
                    <a:pt x="102" y="21"/>
                  </a:cubicBezTo>
                  <a:cubicBezTo>
                    <a:pt x="116" y="23"/>
                    <a:pt x="136" y="24"/>
                    <a:pt x="148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0" name="Freeform 110">
              <a:extLst>
                <a:ext uri="{FF2B5EF4-FFF2-40B4-BE49-F238E27FC236}">
                  <a16:creationId xmlns:a16="http://schemas.microsoft.com/office/drawing/2014/main" id="{FEC62B0F-9F4D-4161-A98F-3A783EAE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627"/>
              <a:ext cx="1334" cy="510"/>
            </a:xfrm>
            <a:custGeom>
              <a:avLst/>
              <a:gdLst>
                <a:gd name="T0" fmla="*/ 0 w 1395"/>
                <a:gd name="T1" fmla="*/ 339 h 533"/>
                <a:gd name="T2" fmla="*/ 0 w 1395"/>
                <a:gd name="T3" fmla="*/ 51 h 533"/>
                <a:gd name="T4" fmla="*/ 318 w 1395"/>
                <a:gd name="T5" fmla="*/ 0 h 533"/>
                <a:gd name="T6" fmla="*/ 971 w 1395"/>
                <a:gd name="T7" fmla="*/ 29 h 533"/>
                <a:gd name="T8" fmla="*/ 1220 w 1395"/>
                <a:gd name="T9" fmla="*/ 51 h 533"/>
                <a:gd name="T10" fmla="*/ 1220 w 1395"/>
                <a:gd name="T11" fmla="*/ 316 h 533"/>
                <a:gd name="T12" fmla="*/ 1119 w 1395"/>
                <a:gd name="T13" fmla="*/ 375 h 533"/>
                <a:gd name="T14" fmla="*/ 952 w 1395"/>
                <a:gd name="T15" fmla="*/ 351 h 533"/>
                <a:gd name="T16" fmla="*/ 766 w 1395"/>
                <a:gd name="T17" fmla="*/ 429 h 533"/>
                <a:gd name="T18" fmla="*/ 608 w 1395"/>
                <a:gd name="T19" fmla="*/ 375 h 533"/>
                <a:gd name="T20" fmla="*/ 440 w 1395"/>
                <a:gd name="T21" fmla="*/ 456 h 533"/>
                <a:gd name="T22" fmla="*/ 247 w 1395"/>
                <a:gd name="T23" fmla="*/ 402 h 533"/>
                <a:gd name="T24" fmla="*/ 89 w 1395"/>
                <a:gd name="T25" fmla="*/ 424 h 533"/>
                <a:gd name="T26" fmla="*/ 0 w 1395"/>
                <a:gd name="T27" fmla="*/ 339 h 5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95" h="533">
                  <a:moveTo>
                    <a:pt x="0" y="387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82" y="54"/>
                    <a:pt x="364" y="0"/>
                  </a:cubicBezTo>
                  <a:cubicBezTo>
                    <a:pt x="471" y="172"/>
                    <a:pt x="958" y="315"/>
                    <a:pt x="1109" y="32"/>
                  </a:cubicBezTo>
                  <a:cubicBezTo>
                    <a:pt x="1149" y="62"/>
                    <a:pt x="1395" y="58"/>
                    <a:pt x="1395" y="58"/>
                  </a:cubicBezTo>
                  <a:cubicBezTo>
                    <a:pt x="1395" y="361"/>
                    <a:pt x="1395" y="361"/>
                    <a:pt x="1395" y="361"/>
                  </a:cubicBezTo>
                  <a:cubicBezTo>
                    <a:pt x="1395" y="361"/>
                    <a:pt x="1336" y="429"/>
                    <a:pt x="1279" y="429"/>
                  </a:cubicBezTo>
                  <a:cubicBezTo>
                    <a:pt x="1221" y="429"/>
                    <a:pt x="1182" y="401"/>
                    <a:pt x="1090" y="401"/>
                  </a:cubicBezTo>
                  <a:cubicBezTo>
                    <a:pt x="998" y="401"/>
                    <a:pt x="988" y="487"/>
                    <a:pt x="876" y="489"/>
                  </a:cubicBezTo>
                  <a:cubicBezTo>
                    <a:pt x="795" y="491"/>
                    <a:pt x="789" y="428"/>
                    <a:pt x="695" y="428"/>
                  </a:cubicBezTo>
                  <a:cubicBezTo>
                    <a:pt x="602" y="428"/>
                    <a:pt x="580" y="516"/>
                    <a:pt x="503" y="522"/>
                  </a:cubicBezTo>
                  <a:cubicBezTo>
                    <a:pt x="353" y="533"/>
                    <a:pt x="374" y="452"/>
                    <a:pt x="282" y="459"/>
                  </a:cubicBezTo>
                  <a:cubicBezTo>
                    <a:pt x="213" y="464"/>
                    <a:pt x="158" y="495"/>
                    <a:pt x="101" y="484"/>
                  </a:cubicBezTo>
                  <a:cubicBezTo>
                    <a:pt x="16" y="468"/>
                    <a:pt x="0" y="387"/>
                    <a:pt x="0" y="38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Freeform 111">
              <a:extLst>
                <a:ext uri="{FF2B5EF4-FFF2-40B4-BE49-F238E27FC236}">
                  <a16:creationId xmlns:a16="http://schemas.microsoft.com/office/drawing/2014/main" id="{4135ED29-42DC-48E8-921F-D2D819F3C8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" y="2540"/>
              <a:ext cx="1495" cy="361"/>
            </a:xfrm>
            <a:custGeom>
              <a:avLst/>
              <a:gdLst>
                <a:gd name="T0" fmla="*/ 1240 w 1563"/>
                <a:gd name="T1" fmla="*/ 0 h 377"/>
                <a:gd name="T2" fmla="*/ 1225 w 1563"/>
                <a:gd name="T3" fmla="*/ 2 h 377"/>
                <a:gd name="T4" fmla="*/ 0 w 1563"/>
                <a:gd name="T5" fmla="*/ 2 h 377"/>
                <a:gd name="T6" fmla="*/ 1 w 1563"/>
                <a:gd name="T7" fmla="*/ 11 h 377"/>
                <a:gd name="T8" fmla="*/ 128 w 1563"/>
                <a:gd name="T9" fmla="*/ 163 h 377"/>
                <a:gd name="T10" fmla="*/ 0 w 1563"/>
                <a:gd name="T11" fmla="*/ 318 h 377"/>
                <a:gd name="T12" fmla="*/ 0 w 1563"/>
                <a:gd name="T13" fmla="*/ 329 h 377"/>
                <a:gd name="T14" fmla="*/ 1224 w 1563"/>
                <a:gd name="T15" fmla="*/ 329 h 377"/>
                <a:gd name="T16" fmla="*/ 1240 w 1563"/>
                <a:gd name="T17" fmla="*/ 331 h 377"/>
                <a:gd name="T18" fmla="*/ 1368 w 1563"/>
                <a:gd name="T19" fmla="*/ 166 h 377"/>
                <a:gd name="T20" fmla="*/ 1240 w 1563"/>
                <a:gd name="T21" fmla="*/ 0 h 377"/>
                <a:gd name="T22" fmla="*/ 0 w 1563"/>
                <a:gd name="T23" fmla="*/ 329 h 377"/>
                <a:gd name="T24" fmla="*/ 0 w 1563"/>
                <a:gd name="T25" fmla="*/ 329 h 377"/>
                <a:gd name="T26" fmla="*/ 0 w 1563"/>
                <a:gd name="T27" fmla="*/ 329 h 377"/>
                <a:gd name="T28" fmla="*/ 0 w 1563"/>
                <a:gd name="T29" fmla="*/ 2 h 377"/>
                <a:gd name="T30" fmla="*/ 0 w 1563"/>
                <a:gd name="T31" fmla="*/ 2 h 377"/>
                <a:gd name="T32" fmla="*/ 0 w 1563"/>
                <a:gd name="T33" fmla="*/ 2 h 3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3" h="377">
                  <a:moveTo>
                    <a:pt x="1417" y="0"/>
                  </a:moveTo>
                  <a:cubicBezTo>
                    <a:pt x="1412" y="0"/>
                    <a:pt x="1406" y="1"/>
                    <a:pt x="140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4"/>
                    <a:pt x="1" y="14"/>
                  </a:cubicBezTo>
                  <a:cubicBezTo>
                    <a:pt x="6" y="15"/>
                    <a:pt x="140" y="12"/>
                    <a:pt x="146" y="186"/>
                  </a:cubicBezTo>
                  <a:cubicBezTo>
                    <a:pt x="150" y="326"/>
                    <a:pt x="42" y="362"/>
                    <a:pt x="0" y="362"/>
                  </a:cubicBezTo>
                  <a:cubicBezTo>
                    <a:pt x="1" y="362"/>
                    <a:pt x="0" y="375"/>
                    <a:pt x="0" y="375"/>
                  </a:cubicBezTo>
                  <a:cubicBezTo>
                    <a:pt x="1399" y="375"/>
                    <a:pt x="1399" y="375"/>
                    <a:pt x="1399" y="375"/>
                  </a:cubicBezTo>
                  <a:cubicBezTo>
                    <a:pt x="1405" y="376"/>
                    <a:pt x="1411" y="377"/>
                    <a:pt x="1417" y="377"/>
                  </a:cubicBezTo>
                  <a:cubicBezTo>
                    <a:pt x="1498" y="377"/>
                    <a:pt x="1563" y="293"/>
                    <a:pt x="1563" y="189"/>
                  </a:cubicBezTo>
                  <a:cubicBezTo>
                    <a:pt x="1563" y="85"/>
                    <a:pt x="1498" y="0"/>
                    <a:pt x="1417" y="0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4331D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Freeform 112">
              <a:extLst>
                <a:ext uri="{FF2B5EF4-FFF2-40B4-BE49-F238E27FC236}">
                  <a16:creationId xmlns:a16="http://schemas.microsoft.com/office/drawing/2014/main" id="{A39E8222-2C4A-40B1-9DFE-C3694C5AFF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" y="2553"/>
              <a:ext cx="1478" cy="336"/>
            </a:xfrm>
            <a:custGeom>
              <a:avLst/>
              <a:gdLst>
                <a:gd name="T0" fmla="*/ 1225 w 1546"/>
                <a:gd name="T1" fmla="*/ 0 h 351"/>
                <a:gd name="T2" fmla="*/ 1210 w 1546"/>
                <a:gd name="T3" fmla="*/ 2 h 351"/>
                <a:gd name="T4" fmla="*/ 0 w 1546"/>
                <a:gd name="T5" fmla="*/ 2 h 351"/>
                <a:gd name="T6" fmla="*/ 126 w 1546"/>
                <a:gd name="T7" fmla="*/ 154 h 351"/>
                <a:gd name="T8" fmla="*/ 0 w 1546"/>
                <a:gd name="T9" fmla="*/ 306 h 351"/>
                <a:gd name="T10" fmla="*/ 1208 w 1546"/>
                <a:gd name="T11" fmla="*/ 306 h 351"/>
                <a:gd name="T12" fmla="*/ 1225 w 1546"/>
                <a:gd name="T13" fmla="*/ 308 h 351"/>
                <a:gd name="T14" fmla="*/ 1351 w 1546"/>
                <a:gd name="T15" fmla="*/ 154 h 351"/>
                <a:gd name="T16" fmla="*/ 1225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2 h 351"/>
                <a:gd name="T26" fmla="*/ 0 w 1546"/>
                <a:gd name="T27" fmla="*/ 2 h 351"/>
                <a:gd name="T28" fmla="*/ 0 w 1546"/>
                <a:gd name="T29" fmla="*/ 2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9" y="2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3" y="349"/>
                    <a:pt x="1383" y="349"/>
                    <a:pt x="1383" y="349"/>
                  </a:cubicBezTo>
                  <a:cubicBezTo>
                    <a:pt x="1389" y="350"/>
                    <a:pt x="1395" y="351"/>
                    <a:pt x="1402" y="351"/>
                  </a:cubicBezTo>
                  <a:cubicBezTo>
                    <a:pt x="1481" y="351"/>
                    <a:pt x="1546" y="272"/>
                    <a:pt x="1546" y="176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A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3" name="Freeform 113">
              <a:extLst>
                <a:ext uri="{FF2B5EF4-FFF2-40B4-BE49-F238E27FC236}">
                  <a16:creationId xmlns:a16="http://schemas.microsoft.com/office/drawing/2014/main" id="{811BC71A-E053-4D33-B82E-4349DC21A0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" y="2544"/>
              <a:ext cx="1473" cy="131"/>
            </a:xfrm>
            <a:custGeom>
              <a:avLst/>
              <a:gdLst>
                <a:gd name="T0" fmla="*/ 1224 w 1541"/>
                <a:gd name="T1" fmla="*/ 9 h 137"/>
                <a:gd name="T2" fmla="*/ 1210 w 1541"/>
                <a:gd name="T3" fmla="*/ 10 h 137"/>
                <a:gd name="T4" fmla="*/ 0 w 1541"/>
                <a:gd name="T5" fmla="*/ 10 h 137"/>
                <a:gd name="T6" fmla="*/ 67 w 1541"/>
                <a:gd name="T7" fmla="*/ 32 h 137"/>
                <a:gd name="T8" fmla="*/ 1223 w 1541"/>
                <a:gd name="T9" fmla="*/ 32 h 137"/>
                <a:gd name="T10" fmla="*/ 1346 w 1541"/>
                <a:gd name="T11" fmla="*/ 120 h 137"/>
                <a:gd name="T12" fmla="*/ 1224 w 1541"/>
                <a:gd name="T13" fmla="*/ 9 h 137"/>
                <a:gd name="T14" fmla="*/ 0 w 1541"/>
                <a:gd name="T15" fmla="*/ 10 h 137"/>
                <a:gd name="T16" fmla="*/ 0 w 1541"/>
                <a:gd name="T17" fmla="*/ 10 h 137"/>
                <a:gd name="T18" fmla="*/ 0 w 1541"/>
                <a:gd name="T19" fmla="*/ 1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1" h="137">
                  <a:moveTo>
                    <a:pt x="1402" y="9"/>
                  </a:moveTo>
                  <a:cubicBezTo>
                    <a:pt x="1397" y="9"/>
                    <a:pt x="1391" y="9"/>
                    <a:pt x="138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8" y="10"/>
                    <a:pt x="54" y="20"/>
                    <a:pt x="76" y="36"/>
                  </a:cubicBezTo>
                  <a:cubicBezTo>
                    <a:pt x="1400" y="37"/>
                    <a:pt x="1400" y="37"/>
                    <a:pt x="1400" y="37"/>
                  </a:cubicBezTo>
                  <a:cubicBezTo>
                    <a:pt x="1432" y="0"/>
                    <a:pt x="1518" y="77"/>
                    <a:pt x="1541" y="137"/>
                  </a:cubicBezTo>
                  <a:cubicBezTo>
                    <a:pt x="1524" y="63"/>
                    <a:pt x="1469" y="9"/>
                    <a:pt x="1402" y="9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E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4" name="Freeform 114">
              <a:extLst>
                <a:ext uri="{FF2B5EF4-FFF2-40B4-BE49-F238E27FC236}">
                  <a16:creationId xmlns:a16="http://schemas.microsoft.com/office/drawing/2014/main" id="{D256AD3A-DBB8-497E-8B1C-EB282E4949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" y="2781"/>
              <a:ext cx="1469" cy="108"/>
            </a:xfrm>
            <a:custGeom>
              <a:avLst/>
              <a:gdLst>
                <a:gd name="T0" fmla="*/ 1227 w 1536"/>
                <a:gd name="T1" fmla="*/ 27 h 112"/>
                <a:gd name="T2" fmla="*/ 106 w 1536"/>
                <a:gd name="T3" fmla="*/ 27 h 112"/>
                <a:gd name="T4" fmla="*/ 0 w 1536"/>
                <a:gd name="T5" fmla="*/ 98 h 112"/>
                <a:gd name="T6" fmla="*/ 1210 w 1536"/>
                <a:gd name="T7" fmla="*/ 98 h 112"/>
                <a:gd name="T8" fmla="*/ 1227 w 1536"/>
                <a:gd name="T9" fmla="*/ 100 h 112"/>
                <a:gd name="T10" fmla="*/ 1344 w 1536"/>
                <a:gd name="T11" fmla="*/ 0 h 112"/>
                <a:gd name="T12" fmla="*/ 1227 w 1536"/>
                <a:gd name="T13" fmla="*/ 27 h 112"/>
                <a:gd name="T14" fmla="*/ 0 w 1536"/>
                <a:gd name="T15" fmla="*/ 98 h 112"/>
                <a:gd name="T16" fmla="*/ 0 w 1536"/>
                <a:gd name="T17" fmla="*/ 98 h 112"/>
                <a:gd name="T18" fmla="*/ 0 w 1536"/>
                <a:gd name="T19" fmla="*/ 98 h 1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6" h="112">
                  <a:moveTo>
                    <a:pt x="1402" y="30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95" y="78"/>
                    <a:pt x="51" y="110"/>
                    <a:pt x="0" y="110"/>
                  </a:cubicBezTo>
                  <a:cubicBezTo>
                    <a:pt x="1383" y="110"/>
                    <a:pt x="1383" y="110"/>
                    <a:pt x="1383" y="110"/>
                  </a:cubicBezTo>
                  <a:cubicBezTo>
                    <a:pt x="1389" y="111"/>
                    <a:pt x="1395" y="112"/>
                    <a:pt x="1402" y="112"/>
                  </a:cubicBezTo>
                  <a:cubicBezTo>
                    <a:pt x="1463" y="112"/>
                    <a:pt x="1515" y="66"/>
                    <a:pt x="1536" y="0"/>
                  </a:cubicBezTo>
                  <a:cubicBezTo>
                    <a:pt x="1459" y="111"/>
                    <a:pt x="1402" y="30"/>
                    <a:pt x="1402" y="30"/>
                  </a:cubicBezTo>
                  <a:close/>
                  <a:moveTo>
                    <a:pt x="0" y="110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5" name="Freeform 115">
              <a:extLst>
                <a:ext uri="{FF2B5EF4-FFF2-40B4-BE49-F238E27FC236}">
                  <a16:creationId xmlns:a16="http://schemas.microsoft.com/office/drawing/2014/main" id="{BC5A9C6B-76A7-4356-89BE-2336074A9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" y="2553"/>
              <a:ext cx="1478" cy="336"/>
            </a:xfrm>
            <a:custGeom>
              <a:avLst/>
              <a:gdLst>
                <a:gd name="T0" fmla="*/ 1225 w 1546"/>
                <a:gd name="T1" fmla="*/ 0 h 351"/>
                <a:gd name="T2" fmla="*/ 1210 w 1546"/>
                <a:gd name="T3" fmla="*/ 2 h 351"/>
                <a:gd name="T4" fmla="*/ 0 w 1546"/>
                <a:gd name="T5" fmla="*/ 2 h 351"/>
                <a:gd name="T6" fmla="*/ 126 w 1546"/>
                <a:gd name="T7" fmla="*/ 154 h 351"/>
                <a:gd name="T8" fmla="*/ 0 w 1546"/>
                <a:gd name="T9" fmla="*/ 306 h 351"/>
                <a:gd name="T10" fmla="*/ 1208 w 1546"/>
                <a:gd name="T11" fmla="*/ 306 h 351"/>
                <a:gd name="T12" fmla="*/ 1225 w 1546"/>
                <a:gd name="T13" fmla="*/ 308 h 351"/>
                <a:gd name="T14" fmla="*/ 1351 w 1546"/>
                <a:gd name="T15" fmla="*/ 154 h 351"/>
                <a:gd name="T16" fmla="*/ 1225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2 h 351"/>
                <a:gd name="T26" fmla="*/ 0 w 1546"/>
                <a:gd name="T27" fmla="*/ 2 h 351"/>
                <a:gd name="T28" fmla="*/ 0 w 1546"/>
                <a:gd name="T29" fmla="*/ 2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9" y="2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3" y="349"/>
                    <a:pt x="1383" y="349"/>
                    <a:pt x="1383" y="349"/>
                  </a:cubicBezTo>
                  <a:cubicBezTo>
                    <a:pt x="1389" y="350"/>
                    <a:pt x="1395" y="351"/>
                    <a:pt x="1402" y="351"/>
                  </a:cubicBezTo>
                  <a:cubicBezTo>
                    <a:pt x="1481" y="351"/>
                    <a:pt x="1546" y="272"/>
                    <a:pt x="1546" y="176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6" name="Freeform 116">
              <a:extLst>
                <a:ext uri="{FF2B5EF4-FFF2-40B4-BE49-F238E27FC236}">
                  <a16:creationId xmlns:a16="http://schemas.microsoft.com/office/drawing/2014/main" id="{BE320B2C-CE33-4D5A-9296-FAE0748FE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707"/>
              <a:ext cx="482" cy="31"/>
            </a:xfrm>
            <a:custGeom>
              <a:avLst/>
              <a:gdLst>
                <a:gd name="T0" fmla="*/ 441 w 504"/>
                <a:gd name="T1" fmla="*/ 0 h 32"/>
                <a:gd name="T2" fmla="*/ 313 w 504"/>
                <a:gd name="T3" fmla="*/ 28 h 32"/>
                <a:gd name="T4" fmla="*/ 194 w 504"/>
                <a:gd name="T5" fmla="*/ 10 h 32"/>
                <a:gd name="T6" fmla="*/ 145 w 504"/>
                <a:gd name="T7" fmla="*/ 6 h 32"/>
                <a:gd name="T8" fmla="*/ 99 w 504"/>
                <a:gd name="T9" fmla="*/ 16 h 32"/>
                <a:gd name="T10" fmla="*/ 11 w 504"/>
                <a:gd name="T11" fmla="*/ 19 h 32"/>
                <a:gd name="T12" fmla="*/ 0 w 504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4" h="32">
                  <a:moveTo>
                    <a:pt x="504" y="0"/>
                  </a:moveTo>
                  <a:cubicBezTo>
                    <a:pt x="457" y="1"/>
                    <a:pt x="406" y="31"/>
                    <a:pt x="358" y="31"/>
                  </a:cubicBezTo>
                  <a:cubicBezTo>
                    <a:pt x="313" y="32"/>
                    <a:pt x="267" y="12"/>
                    <a:pt x="222" y="10"/>
                  </a:cubicBezTo>
                  <a:cubicBezTo>
                    <a:pt x="203" y="9"/>
                    <a:pt x="184" y="5"/>
                    <a:pt x="166" y="6"/>
                  </a:cubicBezTo>
                  <a:cubicBezTo>
                    <a:pt x="148" y="7"/>
                    <a:pt x="131" y="14"/>
                    <a:pt x="114" y="16"/>
                  </a:cubicBezTo>
                  <a:cubicBezTo>
                    <a:pt x="81" y="20"/>
                    <a:pt x="46" y="18"/>
                    <a:pt x="14" y="22"/>
                  </a:cubicBezTo>
                  <a:cubicBezTo>
                    <a:pt x="8" y="23"/>
                    <a:pt x="4" y="22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7" name="Freeform 117">
              <a:extLst>
                <a:ext uri="{FF2B5EF4-FFF2-40B4-BE49-F238E27FC236}">
                  <a16:creationId xmlns:a16="http://schemas.microsoft.com/office/drawing/2014/main" id="{DAC3BA40-8210-4A82-9901-78569B759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687"/>
              <a:ext cx="395" cy="27"/>
            </a:xfrm>
            <a:custGeom>
              <a:avLst/>
              <a:gdLst>
                <a:gd name="T0" fmla="*/ 362 w 413"/>
                <a:gd name="T1" fmla="*/ 12 h 28"/>
                <a:gd name="T2" fmla="*/ 312 w 413"/>
                <a:gd name="T3" fmla="*/ 8 h 28"/>
                <a:gd name="T4" fmla="*/ 261 w 413"/>
                <a:gd name="T5" fmla="*/ 4 h 28"/>
                <a:gd name="T6" fmla="*/ 137 w 413"/>
                <a:gd name="T7" fmla="*/ 6 h 28"/>
                <a:gd name="T8" fmla="*/ 39 w 413"/>
                <a:gd name="T9" fmla="*/ 16 h 28"/>
                <a:gd name="T10" fmla="*/ 0 w 413"/>
                <a:gd name="T11" fmla="*/ 2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3" h="28">
                  <a:moveTo>
                    <a:pt x="413" y="12"/>
                  </a:moveTo>
                  <a:cubicBezTo>
                    <a:pt x="399" y="7"/>
                    <a:pt x="372" y="8"/>
                    <a:pt x="357" y="8"/>
                  </a:cubicBezTo>
                  <a:cubicBezTo>
                    <a:pt x="337" y="7"/>
                    <a:pt x="318" y="5"/>
                    <a:pt x="298" y="4"/>
                  </a:cubicBezTo>
                  <a:cubicBezTo>
                    <a:pt x="252" y="0"/>
                    <a:pt x="203" y="2"/>
                    <a:pt x="157" y="6"/>
                  </a:cubicBezTo>
                  <a:cubicBezTo>
                    <a:pt x="119" y="9"/>
                    <a:pt x="82" y="15"/>
                    <a:pt x="45" y="19"/>
                  </a:cubicBezTo>
                  <a:cubicBezTo>
                    <a:pt x="33" y="20"/>
                    <a:pt x="8" y="22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8" name="Freeform 118">
              <a:extLst>
                <a:ext uri="{FF2B5EF4-FFF2-40B4-BE49-F238E27FC236}">
                  <a16:creationId xmlns:a16="http://schemas.microsoft.com/office/drawing/2014/main" id="{220C621B-2C5D-4A84-9A6E-7E1E8186D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566"/>
              <a:ext cx="10" cy="22"/>
            </a:xfrm>
            <a:custGeom>
              <a:avLst/>
              <a:gdLst>
                <a:gd name="T0" fmla="*/ 0 w 11"/>
                <a:gd name="T1" fmla="*/ 0 h 23"/>
                <a:gd name="T2" fmla="*/ 5 w 11"/>
                <a:gd name="T3" fmla="*/ 2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4" y="8"/>
                    <a:pt x="11" y="15"/>
                    <a:pt x="8" y="2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9" name="Freeform 119">
              <a:extLst>
                <a:ext uri="{FF2B5EF4-FFF2-40B4-BE49-F238E27FC236}">
                  <a16:creationId xmlns:a16="http://schemas.microsoft.com/office/drawing/2014/main" id="{1F1E3F16-B9CB-4A2B-9868-DEE0ACE74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803"/>
              <a:ext cx="9" cy="22"/>
            </a:xfrm>
            <a:custGeom>
              <a:avLst/>
              <a:gdLst>
                <a:gd name="T0" fmla="*/ 4 w 9"/>
                <a:gd name="T1" fmla="*/ 18 h 24"/>
                <a:gd name="T2" fmla="*/ 0 w 9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4" y="24"/>
                  </a:moveTo>
                  <a:cubicBezTo>
                    <a:pt x="9" y="18"/>
                    <a:pt x="7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0" name="Freeform 120">
              <a:extLst>
                <a:ext uri="{FF2B5EF4-FFF2-40B4-BE49-F238E27FC236}">
                  <a16:creationId xmlns:a16="http://schemas.microsoft.com/office/drawing/2014/main" id="{849243F5-F00A-4350-96FF-D5F04143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842"/>
              <a:ext cx="10" cy="4"/>
            </a:xfrm>
            <a:custGeom>
              <a:avLst/>
              <a:gdLst>
                <a:gd name="T0" fmla="*/ 10 w 10"/>
                <a:gd name="T1" fmla="*/ 0 h 4"/>
                <a:gd name="T2" fmla="*/ 0 w 10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6" y="3"/>
                    <a:pt x="4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1" name="Freeform 121">
              <a:extLst>
                <a:ext uri="{FF2B5EF4-FFF2-40B4-BE49-F238E27FC236}">
                  <a16:creationId xmlns:a16="http://schemas.microsoft.com/office/drawing/2014/main" id="{9A00C630-D880-4BBD-8B68-3D0A5E1CC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" y="2851"/>
              <a:ext cx="1253" cy="30"/>
            </a:xfrm>
            <a:custGeom>
              <a:avLst/>
              <a:gdLst>
                <a:gd name="T0" fmla="*/ 0 w 1311"/>
                <a:gd name="T1" fmla="*/ 28 h 31"/>
                <a:gd name="T2" fmla="*/ 1145 w 1311"/>
                <a:gd name="T3" fmla="*/ 28 h 31"/>
                <a:gd name="T4" fmla="*/ 0 w 1311"/>
                <a:gd name="T5" fmla="*/ 2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1" h="31">
                  <a:moveTo>
                    <a:pt x="0" y="31"/>
                  </a:moveTo>
                  <a:cubicBezTo>
                    <a:pt x="1311" y="31"/>
                    <a:pt x="1311" y="31"/>
                    <a:pt x="1311" y="31"/>
                  </a:cubicBezTo>
                  <a:cubicBezTo>
                    <a:pt x="1311" y="31"/>
                    <a:pt x="874" y="0"/>
                    <a:pt x="0" y="31"/>
                  </a:cubicBezTo>
                  <a:close/>
                </a:path>
              </a:pathLst>
            </a:custGeom>
            <a:solidFill>
              <a:srgbClr val="F7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2" name="Freeform 122">
              <a:extLst>
                <a:ext uri="{FF2B5EF4-FFF2-40B4-BE49-F238E27FC236}">
                  <a16:creationId xmlns:a16="http://schemas.microsoft.com/office/drawing/2014/main" id="{7D44B718-9CF8-4A32-BA85-ACB3FAE35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" y="2386"/>
              <a:ext cx="1320" cy="83"/>
            </a:xfrm>
            <a:custGeom>
              <a:avLst/>
              <a:gdLst>
                <a:gd name="T0" fmla="*/ 1208 w 1380"/>
                <a:gd name="T1" fmla="*/ 77 h 86"/>
                <a:gd name="T2" fmla="*/ 1063 w 1380"/>
                <a:gd name="T3" fmla="*/ 19 h 86"/>
                <a:gd name="T4" fmla="*/ 845 w 1380"/>
                <a:gd name="T5" fmla="*/ 7 h 86"/>
                <a:gd name="T6" fmla="*/ 359 w 1380"/>
                <a:gd name="T7" fmla="*/ 51 h 86"/>
                <a:gd name="T8" fmla="*/ 0 w 1380"/>
                <a:gd name="T9" fmla="*/ 4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0" h="86">
                  <a:moveTo>
                    <a:pt x="1380" y="86"/>
                  </a:moveTo>
                  <a:cubicBezTo>
                    <a:pt x="1354" y="53"/>
                    <a:pt x="1254" y="30"/>
                    <a:pt x="1215" y="22"/>
                  </a:cubicBezTo>
                  <a:cubicBezTo>
                    <a:pt x="1134" y="3"/>
                    <a:pt x="1047" y="0"/>
                    <a:pt x="965" y="7"/>
                  </a:cubicBezTo>
                  <a:cubicBezTo>
                    <a:pt x="780" y="22"/>
                    <a:pt x="595" y="44"/>
                    <a:pt x="410" y="57"/>
                  </a:cubicBezTo>
                  <a:cubicBezTo>
                    <a:pt x="274" y="66"/>
                    <a:pt x="136" y="40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3" name="Freeform 123">
              <a:extLst>
                <a:ext uri="{FF2B5EF4-FFF2-40B4-BE49-F238E27FC236}">
                  <a16:creationId xmlns:a16="http://schemas.microsoft.com/office/drawing/2014/main" id="{BD403D6B-F80B-4C1B-B297-A678B2CBF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2258"/>
              <a:ext cx="1137" cy="194"/>
            </a:xfrm>
            <a:custGeom>
              <a:avLst/>
              <a:gdLst>
                <a:gd name="T0" fmla="*/ 0 w 1189"/>
                <a:gd name="T1" fmla="*/ 158 h 203"/>
                <a:gd name="T2" fmla="*/ 104 w 1189"/>
                <a:gd name="T3" fmla="*/ 161 h 203"/>
                <a:gd name="T4" fmla="*/ 287 w 1189"/>
                <a:gd name="T5" fmla="*/ 114 h 203"/>
                <a:gd name="T6" fmla="*/ 684 w 1189"/>
                <a:gd name="T7" fmla="*/ 23 h 203"/>
                <a:gd name="T8" fmla="*/ 837 w 1189"/>
                <a:gd name="T9" fmla="*/ 19 h 203"/>
                <a:gd name="T10" fmla="*/ 933 w 1189"/>
                <a:gd name="T11" fmla="*/ 32 h 203"/>
                <a:gd name="T12" fmla="*/ 1039 w 1189"/>
                <a:gd name="T13" fmla="*/ 0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9" h="203">
                  <a:moveTo>
                    <a:pt x="0" y="181"/>
                  </a:moveTo>
                  <a:cubicBezTo>
                    <a:pt x="40" y="203"/>
                    <a:pt x="76" y="195"/>
                    <a:pt x="119" y="184"/>
                  </a:cubicBezTo>
                  <a:cubicBezTo>
                    <a:pt x="189" y="165"/>
                    <a:pt x="258" y="150"/>
                    <a:pt x="328" y="130"/>
                  </a:cubicBezTo>
                  <a:cubicBezTo>
                    <a:pt x="479" y="88"/>
                    <a:pt x="625" y="40"/>
                    <a:pt x="782" y="26"/>
                  </a:cubicBezTo>
                  <a:cubicBezTo>
                    <a:pt x="839" y="21"/>
                    <a:pt x="900" y="17"/>
                    <a:pt x="957" y="22"/>
                  </a:cubicBezTo>
                  <a:cubicBezTo>
                    <a:pt x="994" y="25"/>
                    <a:pt x="1032" y="36"/>
                    <a:pt x="1068" y="38"/>
                  </a:cubicBezTo>
                  <a:cubicBezTo>
                    <a:pt x="1112" y="40"/>
                    <a:pt x="1148" y="10"/>
                    <a:pt x="11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4" name="Freeform 124">
              <a:extLst>
                <a:ext uri="{FF2B5EF4-FFF2-40B4-BE49-F238E27FC236}">
                  <a16:creationId xmlns:a16="http://schemas.microsoft.com/office/drawing/2014/main" id="{F4E5A821-A333-4093-8C8F-4767E0322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2228"/>
              <a:ext cx="981" cy="58"/>
            </a:xfrm>
            <a:custGeom>
              <a:avLst/>
              <a:gdLst>
                <a:gd name="T0" fmla="*/ 897 w 1026"/>
                <a:gd name="T1" fmla="*/ 46 h 61"/>
                <a:gd name="T2" fmla="*/ 819 w 1026"/>
                <a:gd name="T3" fmla="*/ 36 h 61"/>
                <a:gd name="T4" fmla="*/ 717 w 1026"/>
                <a:gd name="T5" fmla="*/ 28 h 61"/>
                <a:gd name="T6" fmla="*/ 470 w 1026"/>
                <a:gd name="T7" fmla="*/ 22 h 61"/>
                <a:gd name="T8" fmla="*/ 168 w 1026"/>
                <a:gd name="T9" fmla="*/ 27 h 61"/>
                <a:gd name="T10" fmla="*/ 0 w 1026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6" h="61">
                  <a:moveTo>
                    <a:pt x="1026" y="54"/>
                  </a:moveTo>
                  <a:cubicBezTo>
                    <a:pt x="1006" y="61"/>
                    <a:pt x="960" y="46"/>
                    <a:pt x="937" y="42"/>
                  </a:cubicBezTo>
                  <a:cubicBezTo>
                    <a:pt x="898" y="35"/>
                    <a:pt x="859" y="35"/>
                    <a:pt x="820" y="32"/>
                  </a:cubicBezTo>
                  <a:cubicBezTo>
                    <a:pt x="727" y="23"/>
                    <a:pt x="633" y="24"/>
                    <a:pt x="539" y="25"/>
                  </a:cubicBezTo>
                  <a:cubicBezTo>
                    <a:pt x="423" y="26"/>
                    <a:pt x="309" y="44"/>
                    <a:pt x="192" y="31"/>
                  </a:cubicBezTo>
                  <a:cubicBezTo>
                    <a:pt x="137" y="24"/>
                    <a:pt x="46" y="3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5" name="Freeform 125">
              <a:extLst>
                <a:ext uri="{FF2B5EF4-FFF2-40B4-BE49-F238E27FC236}">
                  <a16:creationId xmlns:a16="http://schemas.microsoft.com/office/drawing/2014/main" id="{8BD8AE62-7247-4E9E-B14A-554E0BAA0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134"/>
              <a:ext cx="373" cy="330"/>
            </a:xfrm>
            <a:custGeom>
              <a:avLst/>
              <a:gdLst>
                <a:gd name="T0" fmla="*/ 0 w 390"/>
                <a:gd name="T1" fmla="*/ 302 h 345"/>
                <a:gd name="T2" fmla="*/ 81 w 390"/>
                <a:gd name="T3" fmla="*/ 209 h 345"/>
                <a:gd name="T4" fmla="*/ 222 w 390"/>
                <a:gd name="T5" fmla="*/ 121 h 345"/>
                <a:gd name="T6" fmla="*/ 299 w 390"/>
                <a:gd name="T7" fmla="*/ 50 h 345"/>
                <a:gd name="T8" fmla="*/ 341 w 390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345">
                  <a:moveTo>
                    <a:pt x="0" y="345"/>
                  </a:moveTo>
                  <a:cubicBezTo>
                    <a:pt x="33" y="312"/>
                    <a:pt x="59" y="271"/>
                    <a:pt x="93" y="238"/>
                  </a:cubicBezTo>
                  <a:cubicBezTo>
                    <a:pt x="139" y="192"/>
                    <a:pt x="201" y="174"/>
                    <a:pt x="254" y="138"/>
                  </a:cubicBezTo>
                  <a:cubicBezTo>
                    <a:pt x="290" y="114"/>
                    <a:pt x="319" y="92"/>
                    <a:pt x="342" y="56"/>
                  </a:cubicBezTo>
                  <a:cubicBezTo>
                    <a:pt x="354" y="37"/>
                    <a:pt x="366" y="5"/>
                    <a:pt x="390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6" name="Freeform 126">
              <a:extLst>
                <a:ext uri="{FF2B5EF4-FFF2-40B4-BE49-F238E27FC236}">
                  <a16:creationId xmlns:a16="http://schemas.microsoft.com/office/drawing/2014/main" id="{C385C668-B8B4-4BFB-A413-5382C20E7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173"/>
              <a:ext cx="344" cy="164"/>
            </a:xfrm>
            <a:custGeom>
              <a:avLst/>
              <a:gdLst>
                <a:gd name="T0" fmla="*/ 316 w 359"/>
                <a:gd name="T1" fmla="*/ 0 h 171"/>
                <a:gd name="T2" fmla="*/ 117 w 359"/>
                <a:gd name="T3" fmla="*/ 70 h 171"/>
                <a:gd name="T4" fmla="*/ 0 w 359"/>
                <a:gd name="T5" fmla="*/ 151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171">
                  <a:moveTo>
                    <a:pt x="359" y="0"/>
                  </a:moveTo>
                  <a:cubicBezTo>
                    <a:pt x="291" y="51"/>
                    <a:pt x="212" y="52"/>
                    <a:pt x="133" y="79"/>
                  </a:cubicBezTo>
                  <a:cubicBezTo>
                    <a:pt x="81" y="98"/>
                    <a:pt x="48" y="158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7" name="Freeform 127">
              <a:extLst>
                <a:ext uri="{FF2B5EF4-FFF2-40B4-BE49-F238E27FC236}">
                  <a16:creationId xmlns:a16="http://schemas.microsoft.com/office/drawing/2014/main" id="{E1F09538-986E-4053-A78B-D0F80A74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009"/>
              <a:ext cx="275" cy="253"/>
            </a:xfrm>
            <a:custGeom>
              <a:avLst/>
              <a:gdLst>
                <a:gd name="T0" fmla="*/ 0 w 288"/>
                <a:gd name="T1" fmla="*/ 231 h 265"/>
                <a:gd name="T2" fmla="*/ 16 w 288"/>
                <a:gd name="T3" fmla="*/ 211 h 265"/>
                <a:gd name="T4" fmla="*/ 48 w 288"/>
                <a:gd name="T5" fmla="*/ 149 h 265"/>
                <a:gd name="T6" fmla="*/ 165 w 288"/>
                <a:gd name="T7" fmla="*/ 47 h 265"/>
                <a:gd name="T8" fmla="*/ 227 w 288"/>
                <a:gd name="T9" fmla="*/ 15 h 265"/>
                <a:gd name="T10" fmla="*/ 251 w 288"/>
                <a:gd name="T11" fmla="*/ 0 h 2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8" h="265">
                  <a:moveTo>
                    <a:pt x="0" y="265"/>
                  </a:moveTo>
                  <a:cubicBezTo>
                    <a:pt x="9" y="260"/>
                    <a:pt x="14" y="251"/>
                    <a:pt x="19" y="242"/>
                  </a:cubicBezTo>
                  <a:cubicBezTo>
                    <a:pt x="32" y="219"/>
                    <a:pt x="42" y="195"/>
                    <a:pt x="54" y="171"/>
                  </a:cubicBezTo>
                  <a:cubicBezTo>
                    <a:pt x="83" y="111"/>
                    <a:pt x="134" y="82"/>
                    <a:pt x="190" y="53"/>
                  </a:cubicBezTo>
                  <a:cubicBezTo>
                    <a:pt x="214" y="40"/>
                    <a:pt x="238" y="32"/>
                    <a:pt x="261" y="18"/>
                  </a:cubicBezTo>
                  <a:cubicBezTo>
                    <a:pt x="270" y="14"/>
                    <a:pt x="283" y="7"/>
                    <a:pt x="288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8" name="Freeform 128">
              <a:extLst>
                <a:ext uri="{FF2B5EF4-FFF2-40B4-BE49-F238E27FC236}">
                  <a16:creationId xmlns:a16="http://schemas.microsoft.com/office/drawing/2014/main" id="{9AD22E9E-EF3C-4AEE-A822-00759184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32"/>
              <a:ext cx="309" cy="198"/>
            </a:xfrm>
            <a:custGeom>
              <a:avLst/>
              <a:gdLst>
                <a:gd name="T0" fmla="*/ 281 w 324"/>
                <a:gd name="T1" fmla="*/ 4 h 207"/>
                <a:gd name="T2" fmla="*/ 214 w 324"/>
                <a:gd name="T3" fmla="*/ 40 h 207"/>
                <a:gd name="T4" fmla="*/ 132 w 324"/>
                <a:gd name="T5" fmla="*/ 118 h 207"/>
                <a:gd name="T6" fmla="*/ 0 w 324"/>
                <a:gd name="T7" fmla="*/ 169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07">
                  <a:moveTo>
                    <a:pt x="324" y="4"/>
                  </a:moveTo>
                  <a:cubicBezTo>
                    <a:pt x="296" y="0"/>
                    <a:pt x="265" y="29"/>
                    <a:pt x="246" y="46"/>
                  </a:cubicBezTo>
                  <a:cubicBezTo>
                    <a:pt x="213" y="74"/>
                    <a:pt x="186" y="107"/>
                    <a:pt x="152" y="135"/>
                  </a:cubicBezTo>
                  <a:cubicBezTo>
                    <a:pt x="109" y="171"/>
                    <a:pt x="57" y="207"/>
                    <a:pt x="0" y="19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9" name="Freeform 129">
              <a:extLst>
                <a:ext uri="{FF2B5EF4-FFF2-40B4-BE49-F238E27FC236}">
                  <a16:creationId xmlns:a16="http://schemas.microsoft.com/office/drawing/2014/main" id="{07C61746-1C37-4FCF-8B25-804FE658A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390"/>
              <a:ext cx="312" cy="122"/>
            </a:xfrm>
            <a:custGeom>
              <a:avLst/>
              <a:gdLst>
                <a:gd name="T0" fmla="*/ 269 w 326"/>
                <a:gd name="T1" fmla="*/ 1 h 128"/>
                <a:gd name="T2" fmla="*/ 195 w 326"/>
                <a:gd name="T3" fmla="*/ 22 h 128"/>
                <a:gd name="T4" fmla="*/ 98 w 326"/>
                <a:gd name="T5" fmla="*/ 49 h 128"/>
                <a:gd name="T6" fmla="*/ 43 w 326"/>
                <a:gd name="T7" fmla="*/ 62 h 128"/>
                <a:gd name="T8" fmla="*/ 0 w 326"/>
                <a:gd name="T9" fmla="*/ 68 h 128"/>
                <a:gd name="T10" fmla="*/ 112 w 326"/>
                <a:gd name="T11" fmla="*/ 104 h 128"/>
                <a:gd name="T12" fmla="*/ 177 w 326"/>
                <a:gd name="T13" fmla="*/ 111 h 128"/>
                <a:gd name="T14" fmla="*/ 234 w 326"/>
                <a:gd name="T15" fmla="*/ 107 h 128"/>
                <a:gd name="T16" fmla="*/ 286 w 326"/>
                <a:gd name="T17" fmla="*/ 102 h 128"/>
                <a:gd name="T18" fmla="*/ 249 w 326"/>
                <a:gd name="T19" fmla="*/ 65 h 128"/>
                <a:gd name="T20" fmla="*/ 265 w 326"/>
                <a:gd name="T21" fmla="*/ 7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6" h="128">
                  <a:moveTo>
                    <a:pt x="307" y="1"/>
                  </a:moveTo>
                  <a:cubicBezTo>
                    <a:pt x="280" y="0"/>
                    <a:pt x="248" y="17"/>
                    <a:pt x="223" y="25"/>
                  </a:cubicBezTo>
                  <a:cubicBezTo>
                    <a:pt x="187" y="36"/>
                    <a:pt x="149" y="47"/>
                    <a:pt x="112" y="57"/>
                  </a:cubicBezTo>
                  <a:cubicBezTo>
                    <a:pt x="91" y="62"/>
                    <a:pt x="70" y="67"/>
                    <a:pt x="49" y="71"/>
                  </a:cubicBezTo>
                  <a:cubicBezTo>
                    <a:pt x="34" y="74"/>
                    <a:pt x="16" y="81"/>
                    <a:pt x="0" y="79"/>
                  </a:cubicBezTo>
                  <a:cubicBezTo>
                    <a:pt x="40" y="95"/>
                    <a:pt x="84" y="108"/>
                    <a:pt x="127" y="120"/>
                  </a:cubicBezTo>
                  <a:cubicBezTo>
                    <a:pt x="151" y="127"/>
                    <a:pt x="177" y="128"/>
                    <a:pt x="202" y="128"/>
                  </a:cubicBezTo>
                  <a:cubicBezTo>
                    <a:pt x="224" y="128"/>
                    <a:pt x="245" y="126"/>
                    <a:pt x="267" y="124"/>
                  </a:cubicBezTo>
                  <a:cubicBezTo>
                    <a:pt x="286" y="123"/>
                    <a:pt x="306" y="117"/>
                    <a:pt x="326" y="117"/>
                  </a:cubicBezTo>
                  <a:cubicBezTo>
                    <a:pt x="310" y="107"/>
                    <a:pt x="290" y="94"/>
                    <a:pt x="284" y="74"/>
                  </a:cubicBezTo>
                  <a:cubicBezTo>
                    <a:pt x="277" y="51"/>
                    <a:pt x="282" y="21"/>
                    <a:pt x="302" y="7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0" name="Freeform 130">
              <a:extLst>
                <a:ext uri="{FF2B5EF4-FFF2-40B4-BE49-F238E27FC236}">
                  <a16:creationId xmlns:a16="http://schemas.microsoft.com/office/drawing/2014/main" id="{65FC9B66-029E-4F4F-A2D6-80AEBC58A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" y="2231"/>
              <a:ext cx="1730" cy="887"/>
            </a:xfrm>
            <a:custGeom>
              <a:avLst/>
              <a:gdLst>
                <a:gd name="T0" fmla="*/ 5 w 1809"/>
                <a:gd name="T1" fmla="*/ 663 h 927"/>
                <a:gd name="T2" fmla="*/ 83 w 1809"/>
                <a:gd name="T3" fmla="*/ 640 h 927"/>
                <a:gd name="T4" fmla="*/ 142 w 1809"/>
                <a:gd name="T5" fmla="*/ 656 h 927"/>
                <a:gd name="T6" fmla="*/ 224 w 1809"/>
                <a:gd name="T7" fmla="*/ 662 h 927"/>
                <a:gd name="T8" fmla="*/ 298 w 1809"/>
                <a:gd name="T9" fmla="*/ 614 h 927"/>
                <a:gd name="T10" fmla="*/ 359 w 1809"/>
                <a:gd name="T11" fmla="*/ 626 h 927"/>
                <a:gd name="T12" fmla="*/ 431 w 1809"/>
                <a:gd name="T13" fmla="*/ 608 h 927"/>
                <a:gd name="T14" fmla="*/ 505 w 1809"/>
                <a:gd name="T15" fmla="*/ 606 h 927"/>
                <a:gd name="T16" fmla="*/ 610 w 1809"/>
                <a:gd name="T17" fmla="*/ 611 h 927"/>
                <a:gd name="T18" fmla="*/ 679 w 1809"/>
                <a:gd name="T19" fmla="*/ 626 h 927"/>
                <a:gd name="T20" fmla="*/ 754 w 1809"/>
                <a:gd name="T21" fmla="*/ 617 h 927"/>
                <a:gd name="T22" fmla="*/ 822 w 1809"/>
                <a:gd name="T23" fmla="*/ 661 h 927"/>
                <a:gd name="T24" fmla="*/ 889 w 1809"/>
                <a:gd name="T25" fmla="*/ 632 h 927"/>
                <a:gd name="T26" fmla="*/ 945 w 1809"/>
                <a:gd name="T27" fmla="*/ 660 h 927"/>
                <a:gd name="T28" fmla="*/ 997 w 1809"/>
                <a:gd name="T29" fmla="*/ 612 h 927"/>
                <a:gd name="T30" fmla="*/ 1063 w 1809"/>
                <a:gd name="T31" fmla="*/ 613 h 927"/>
                <a:gd name="T32" fmla="*/ 1116 w 1809"/>
                <a:gd name="T33" fmla="*/ 644 h 927"/>
                <a:gd name="T34" fmla="*/ 1168 w 1809"/>
                <a:gd name="T35" fmla="*/ 654 h 927"/>
                <a:gd name="T36" fmla="*/ 1251 w 1809"/>
                <a:gd name="T37" fmla="*/ 632 h 927"/>
                <a:gd name="T38" fmla="*/ 1284 w 1809"/>
                <a:gd name="T39" fmla="*/ 650 h 927"/>
                <a:gd name="T40" fmla="*/ 1309 w 1809"/>
                <a:gd name="T41" fmla="*/ 594 h 927"/>
                <a:gd name="T42" fmla="*/ 1343 w 1809"/>
                <a:gd name="T43" fmla="*/ 556 h 927"/>
                <a:gd name="T44" fmla="*/ 1361 w 1809"/>
                <a:gd name="T45" fmla="*/ 521 h 927"/>
                <a:gd name="T46" fmla="*/ 1378 w 1809"/>
                <a:gd name="T47" fmla="*/ 499 h 927"/>
                <a:gd name="T48" fmla="*/ 1398 w 1809"/>
                <a:gd name="T49" fmla="*/ 462 h 927"/>
                <a:gd name="T50" fmla="*/ 1390 w 1809"/>
                <a:gd name="T51" fmla="*/ 405 h 927"/>
                <a:gd name="T52" fmla="*/ 1370 w 1809"/>
                <a:gd name="T53" fmla="*/ 367 h 927"/>
                <a:gd name="T54" fmla="*/ 1339 w 1809"/>
                <a:gd name="T55" fmla="*/ 318 h 927"/>
                <a:gd name="T56" fmla="*/ 1380 w 1809"/>
                <a:gd name="T57" fmla="*/ 263 h 927"/>
                <a:gd name="T58" fmla="*/ 1434 w 1809"/>
                <a:gd name="T59" fmla="*/ 229 h 927"/>
                <a:gd name="T60" fmla="*/ 1480 w 1809"/>
                <a:gd name="T61" fmla="*/ 277 h 927"/>
                <a:gd name="T62" fmla="*/ 1498 w 1809"/>
                <a:gd name="T63" fmla="*/ 152 h 927"/>
                <a:gd name="T64" fmla="*/ 1530 w 1809"/>
                <a:gd name="T65" fmla="*/ 101 h 927"/>
                <a:gd name="T66" fmla="*/ 1582 w 1809"/>
                <a:gd name="T67" fmla="*/ 35 h 927"/>
                <a:gd name="T68" fmla="*/ 1230 w 1809"/>
                <a:gd name="T69" fmla="*/ 81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2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1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39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3" y="715"/>
                    <a:pt x="714" y="740"/>
                    <a:pt x="714" y="740"/>
                  </a:cubicBezTo>
                  <a:cubicBezTo>
                    <a:pt x="714" y="740"/>
                    <a:pt x="751" y="709"/>
                    <a:pt x="776" y="715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7" y="699"/>
                    <a:pt x="862" y="704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2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5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1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5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0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5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7" y="589"/>
                    <a:pt x="1577" y="589"/>
                  </a:cubicBezTo>
                  <a:cubicBezTo>
                    <a:pt x="1577" y="589"/>
                    <a:pt x="1562" y="574"/>
                    <a:pt x="1576" y="569"/>
                  </a:cubicBezTo>
                  <a:cubicBezTo>
                    <a:pt x="1576" y="569"/>
                    <a:pt x="1563" y="559"/>
                    <a:pt x="1567" y="541"/>
                  </a:cubicBezTo>
                  <a:cubicBezTo>
                    <a:pt x="1571" y="522"/>
                    <a:pt x="1584" y="511"/>
                    <a:pt x="1599" y="528"/>
                  </a:cubicBezTo>
                  <a:cubicBezTo>
                    <a:pt x="1599" y="528"/>
                    <a:pt x="1569" y="510"/>
                    <a:pt x="1578" y="499"/>
                  </a:cubicBezTo>
                  <a:cubicBezTo>
                    <a:pt x="1578" y="499"/>
                    <a:pt x="1547" y="464"/>
                    <a:pt x="1588" y="462"/>
                  </a:cubicBezTo>
                  <a:cubicBezTo>
                    <a:pt x="1588" y="462"/>
                    <a:pt x="1564" y="461"/>
                    <a:pt x="1557" y="440"/>
                  </a:cubicBezTo>
                  <a:cubicBezTo>
                    <a:pt x="1549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4" y="337"/>
                    <a:pt x="1567" y="353"/>
                  </a:cubicBezTo>
                  <a:cubicBezTo>
                    <a:pt x="1567" y="353"/>
                    <a:pt x="1549" y="312"/>
                    <a:pt x="1578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49" y="116"/>
                  </a:cubicBezTo>
                  <a:cubicBezTo>
                    <a:pt x="1762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solidFill>
              <a:srgbClr val="FCD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1" name="Freeform 131">
              <a:extLst>
                <a:ext uri="{FF2B5EF4-FFF2-40B4-BE49-F238E27FC236}">
                  <a16:creationId xmlns:a16="http://schemas.microsoft.com/office/drawing/2014/main" id="{2C22F678-611E-4AD7-BE6E-09F6D3780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" y="2231"/>
              <a:ext cx="1730" cy="887"/>
            </a:xfrm>
            <a:custGeom>
              <a:avLst/>
              <a:gdLst>
                <a:gd name="T0" fmla="*/ 5 w 1809"/>
                <a:gd name="T1" fmla="*/ 663 h 927"/>
                <a:gd name="T2" fmla="*/ 83 w 1809"/>
                <a:gd name="T3" fmla="*/ 640 h 927"/>
                <a:gd name="T4" fmla="*/ 142 w 1809"/>
                <a:gd name="T5" fmla="*/ 656 h 927"/>
                <a:gd name="T6" fmla="*/ 224 w 1809"/>
                <a:gd name="T7" fmla="*/ 662 h 927"/>
                <a:gd name="T8" fmla="*/ 298 w 1809"/>
                <a:gd name="T9" fmla="*/ 614 h 927"/>
                <a:gd name="T10" fmla="*/ 359 w 1809"/>
                <a:gd name="T11" fmla="*/ 626 h 927"/>
                <a:gd name="T12" fmla="*/ 431 w 1809"/>
                <a:gd name="T13" fmla="*/ 608 h 927"/>
                <a:gd name="T14" fmla="*/ 505 w 1809"/>
                <a:gd name="T15" fmla="*/ 606 h 927"/>
                <a:gd name="T16" fmla="*/ 610 w 1809"/>
                <a:gd name="T17" fmla="*/ 611 h 927"/>
                <a:gd name="T18" fmla="*/ 679 w 1809"/>
                <a:gd name="T19" fmla="*/ 626 h 927"/>
                <a:gd name="T20" fmla="*/ 754 w 1809"/>
                <a:gd name="T21" fmla="*/ 617 h 927"/>
                <a:gd name="T22" fmla="*/ 822 w 1809"/>
                <a:gd name="T23" fmla="*/ 661 h 927"/>
                <a:gd name="T24" fmla="*/ 889 w 1809"/>
                <a:gd name="T25" fmla="*/ 632 h 927"/>
                <a:gd name="T26" fmla="*/ 945 w 1809"/>
                <a:gd name="T27" fmla="*/ 660 h 927"/>
                <a:gd name="T28" fmla="*/ 997 w 1809"/>
                <a:gd name="T29" fmla="*/ 612 h 927"/>
                <a:gd name="T30" fmla="*/ 1063 w 1809"/>
                <a:gd name="T31" fmla="*/ 613 h 927"/>
                <a:gd name="T32" fmla="*/ 1116 w 1809"/>
                <a:gd name="T33" fmla="*/ 644 h 927"/>
                <a:gd name="T34" fmla="*/ 1168 w 1809"/>
                <a:gd name="T35" fmla="*/ 654 h 927"/>
                <a:gd name="T36" fmla="*/ 1251 w 1809"/>
                <a:gd name="T37" fmla="*/ 632 h 927"/>
                <a:gd name="T38" fmla="*/ 1284 w 1809"/>
                <a:gd name="T39" fmla="*/ 650 h 927"/>
                <a:gd name="T40" fmla="*/ 1309 w 1809"/>
                <a:gd name="T41" fmla="*/ 594 h 927"/>
                <a:gd name="T42" fmla="*/ 1343 w 1809"/>
                <a:gd name="T43" fmla="*/ 556 h 927"/>
                <a:gd name="T44" fmla="*/ 1361 w 1809"/>
                <a:gd name="T45" fmla="*/ 521 h 927"/>
                <a:gd name="T46" fmla="*/ 1378 w 1809"/>
                <a:gd name="T47" fmla="*/ 499 h 927"/>
                <a:gd name="T48" fmla="*/ 1398 w 1809"/>
                <a:gd name="T49" fmla="*/ 462 h 927"/>
                <a:gd name="T50" fmla="*/ 1390 w 1809"/>
                <a:gd name="T51" fmla="*/ 405 h 927"/>
                <a:gd name="T52" fmla="*/ 1370 w 1809"/>
                <a:gd name="T53" fmla="*/ 367 h 927"/>
                <a:gd name="T54" fmla="*/ 1339 w 1809"/>
                <a:gd name="T55" fmla="*/ 318 h 927"/>
                <a:gd name="T56" fmla="*/ 1380 w 1809"/>
                <a:gd name="T57" fmla="*/ 263 h 927"/>
                <a:gd name="T58" fmla="*/ 1434 w 1809"/>
                <a:gd name="T59" fmla="*/ 229 h 927"/>
                <a:gd name="T60" fmla="*/ 1480 w 1809"/>
                <a:gd name="T61" fmla="*/ 277 h 927"/>
                <a:gd name="T62" fmla="*/ 1498 w 1809"/>
                <a:gd name="T63" fmla="*/ 152 h 927"/>
                <a:gd name="T64" fmla="*/ 1530 w 1809"/>
                <a:gd name="T65" fmla="*/ 101 h 927"/>
                <a:gd name="T66" fmla="*/ 1582 w 1809"/>
                <a:gd name="T67" fmla="*/ 35 h 927"/>
                <a:gd name="T68" fmla="*/ 1230 w 1809"/>
                <a:gd name="T69" fmla="*/ 81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2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1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39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3" y="715"/>
                    <a:pt x="714" y="740"/>
                    <a:pt x="714" y="740"/>
                  </a:cubicBezTo>
                  <a:cubicBezTo>
                    <a:pt x="714" y="740"/>
                    <a:pt x="751" y="709"/>
                    <a:pt x="776" y="715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7" y="699"/>
                    <a:pt x="862" y="704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2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5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1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5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0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5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7" y="589"/>
                    <a:pt x="1577" y="589"/>
                  </a:cubicBezTo>
                  <a:cubicBezTo>
                    <a:pt x="1577" y="589"/>
                    <a:pt x="1562" y="574"/>
                    <a:pt x="1576" y="569"/>
                  </a:cubicBezTo>
                  <a:cubicBezTo>
                    <a:pt x="1576" y="569"/>
                    <a:pt x="1563" y="559"/>
                    <a:pt x="1567" y="541"/>
                  </a:cubicBezTo>
                  <a:cubicBezTo>
                    <a:pt x="1571" y="522"/>
                    <a:pt x="1584" y="511"/>
                    <a:pt x="1599" y="528"/>
                  </a:cubicBezTo>
                  <a:cubicBezTo>
                    <a:pt x="1599" y="528"/>
                    <a:pt x="1569" y="510"/>
                    <a:pt x="1578" y="499"/>
                  </a:cubicBezTo>
                  <a:cubicBezTo>
                    <a:pt x="1578" y="499"/>
                    <a:pt x="1547" y="464"/>
                    <a:pt x="1588" y="462"/>
                  </a:cubicBezTo>
                  <a:cubicBezTo>
                    <a:pt x="1588" y="462"/>
                    <a:pt x="1564" y="461"/>
                    <a:pt x="1557" y="440"/>
                  </a:cubicBezTo>
                  <a:cubicBezTo>
                    <a:pt x="1549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4" y="337"/>
                    <a:pt x="1567" y="353"/>
                  </a:cubicBezTo>
                  <a:cubicBezTo>
                    <a:pt x="1567" y="353"/>
                    <a:pt x="1549" y="312"/>
                    <a:pt x="1578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49" y="116"/>
                  </a:cubicBezTo>
                  <a:cubicBezTo>
                    <a:pt x="1762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2" name="Freeform 132">
              <a:extLst>
                <a:ext uri="{FF2B5EF4-FFF2-40B4-BE49-F238E27FC236}">
                  <a16:creationId xmlns:a16="http://schemas.microsoft.com/office/drawing/2014/main" id="{AF40E1A2-9C58-44A3-BABB-070E6414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231"/>
              <a:ext cx="385" cy="887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1 h 927"/>
                <a:gd name="T4" fmla="*/ 289 w 403"/>
                <a:gd name="T5" fmla="*/ 144 h 927"/>
                <a:gd name="T6" fmla="*/ 267 w 403"/>
                <a:gd name="T7" fmla="*/ 152 h 927"/>
                <a:gd name="T8" fmla="*/ 260 w 403"/>
                <a:gd name="T9" fmla="*/ 210 h 927"/>
                <a:gd name="T10" fmla="*/ 250 w 403"/>
                <a:gd name="T11" fmla="*/ 277 h 927"/>
                <a:gd name="T12" fmla="*/ 226 w 403"/>
                <a:gd name="T13" fmla="*/ 283 h 927"/>
                <a:gd name="T14" fmla="*/ 203 w 403"/>
                <a:gd name="T15" fmla="*/ 229 h 927"/>
                <a:gd name="T16" fmla="*/ 181 w 403"/>
                <a:gd name="T17" fmla="*/ 270 h 927"/>
                <a:gd name="T18" fmla="*/ 150 w 403"/>
                <a:gd name="T19" fmla="*/ 263 h 927"/>
                <a:gd name="T20" fmla="*/ 139 w 403"/>
                <a:gd name="T21" fmla="*/ 306 h 927"/>
                <a:gd name="T22" fmla="*/ 109 w 403"/>
                <a:gd name="T23" fmla="*/ 318 h 927"/>
                <a:gd name="T24" fmla="*/ 144 w 403"/>
                <a:gd name="T25" fmla="*/ 342 h 927"/>
                <a:gd name="T26" fmla="*/ 139 w 403"/>
                <a:gd name="T27" fmla="*/ 367 h 927"/>
                <a:gd name="T28" fmla="*/ 132 w 403"/>
                <a:gd name="T29" fmla="*/ 386 h 927"/>
                <a:gd name="T30" fmla="*/ 159 w 403"/>
                <a:gd name="T31" fmla="*/ 405 h 927"/>
                <a:gd name="T32" fmla="*/ 150 w 403"/>
                <a:gd name="T33" fmla="*/ 436 h 927"/>
                <a:gd name="T34" fmla="*/ 159 w 403"/>
                <a:gd name="T35" fmla="*/ 456 h 927"/>
                <a:gd name="T36" fmla="*/ 140 w 403"/>
                <a:gd name="T37" fmla="*/ 475 h 927"/>
                <a:gd name="T38" fmla="*/ 148 w 403"/>
                <a:gd name="T39" fmla="*/ 499 h 927"/>
                <a:gd name="T40" fmla="*/ 149 w 403"/>
                <a:gd name="T41" fmla="*/ 517 h 927"/>
                <a:gd name="T42" fmla="*/ 131 w 403"/>
                <a:gd name="T43" fmla="*/ 521 h 927"/>
                <a:gd name="T44" fmla="*/ 129 w 403"/>
                <a:gd name="T45" fmla="*/ 552 h 927"/>
                <a:gd name="T46" fmla="*/ 113 w 403"/>
                <a:gd name="T47" fmla="*/ 556 h 927"/>
                <a:gd name="T48" fmla="*/ 109 w 403"/>
                <a:gd name="T49" fmla="*/ 596 h 927"/>
                <a:gd name="T50" fmla="*/ 78 w 403"/>
                <a:gd name="T51" fmla="*/ 594 h 927"/>
                <a:gd name="T52" fmla="*/ 77 w 403"/>
                <a:gd name="T53" fmla="*/ 640 h 927"/>
                <a:gd name="T54" fmla="*/ 53 w 403"/>
                <a:gd name="T55" fmla="*/ 650 h 927"/>
                <a:gd name="T56" fmla="*/ 44 w 403"/>
                <a:gd name="T57" fmla="*/ 613 h 927"/>
                <a:gd name="T58" fmla="*/ 21 w 403"/>
                <a:gd name="T59" fmla="*/ 632 h 927"/>
                <a:gd name="T60" fmla="*/ 0 w 403"/>
                <a:gd name="T61" fmla="*/ 611 h 927"/>
                <a:gd name="T62" fmla="*/ 0 w 403"/>
                <a:gd name="T63" fmla="*/ 812 h 927"/>
                <a:gd name="T64" fmla="*/ 352 w 403"/>
                <a:gd name="T65" fmla="*/ 383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6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2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3" y="418"/>
                    <a:pt x="151" y="440"/>
                  </a:cubicBezTo>
                  <a:cubicBezTo>
                    <a:pt x="158" y="461"/>
                    <a:pt x="182" y="462"/>
                    <a:pt x="182" y="462"/>
                  </a:cubicBezTo>
                  <a:cubicBezTo>
                    <a:pt x="141" y="464"/>
                    <a:pt x="172" y="499"/>
                    <a:pt x="172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7" y="559"/>
                    <a:pt x="170" y="569"/>
                    <a:pt x="170" y="569"/>
                  </a:cubicBezTo>
                  <a:cubicBezTo>
                    <a:pt x="156" y="574"/>
                    <a:pt x="171" y="589"/>
                    <a:pt x="171" y="589"/>
                  </a:cubicBezTo>
                  <a:cubicBezTo>
                    <a:pt x="171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8" y="630"/>
                  </a:cubicBezTo>
                  <a:cubicBezTo>
                    <a:pt x="145" y="624"/>
                    <a:pt x="139" y="621"/>
                    <a:pt x="129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29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3" name="Freeform 133">
              <a:extLst>
                <a:ext uri="{FF2B5EF4-FFF2-40B4-BE49-F238E27FC236}">
                  <a16:creationId xmlns:a16="http://schemas.microsoft.com/office/drawing/2014/main" id="{FC39BB88-DD03-495C-AB5C-866BA0078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231"/>
              <a:ext cx="385" cy="887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1 h 927"/>
                <a:gd name="T4" fmla="*/ 289 w 403"/>
                <a:gd name="T5" fmla="*/ 144 h 927"/>
                <a:gd name="T6" fmla="*/ 267 w 403"/>
                <a:gd name="T7" fmla="*/ 152 h 927"/>
                <a:gd name="T8" fmla="*/ 260 w 403"/>
                <a:gd name="T9" fmla="*/ 210 h 927"/>
                <a:gd name="T10" fmla="*/ 250 w 403"/>
                <a:gd name="T11" fmla="*/ 277 h 927"/>
                <a:gd name="T12" fmla="*/ 226 w 403"/>
                <a:gd name="T13" fmla="*/ 283 h 927"/>
                <a:gd name="T14" fmla="*/ 203 w 403"/>
                <a:gd name="T15" fmla="*/ 229 h 927"/>
                <a:gd name="T16" fmla="*/ 181 w 403"/>
                <a:gd name="T17" fmla="*/ 270 h 927"/>
                <a:gd name="T18" fmla="*/ 150 w 403"/>
                <a:gd name="T19" fmla="*/ 263 h 927"/>
                <a:gd name="T20" fmla="*/ 139 w 403"/>
                <a:gd name="T21" fmla="*/ 306 h 927"/>
                <a:gd name="T22" fmla="*/ 109 w 403"/>
                <a:gd name="T23" fmla="*/ 318 h 927"/>
                <a:gd name="T24" fmla="*/ 144 w 403"/>
                <a:gd name="T25" fmla="*/ 342 h 927"/>
                <a:gd name="T26" fmla="*/ 139 w 403"/>
                <a:gd name="T27" fmla="*/ 367 h 927"/>
                <a:gd name="T28" fmla="*/ 132 w 403"/>
                <a:gd name="T29" fmla="*/ 386 h 927"/>
                <a:gd name="T30" fmla="*/ 159 w 403"/>
                <a:gd name="T31" fmla="*/ 405 h 927"/>
                <a:gd name="T32" fmla="*/ 150 w 403"/>
                <a:gd name="T33" fmla="*/ 436 h 927"/>
                <a:gd name="T34" fmla="*/ 159 w 403"/>
                <a:gd name="T35" fmla="*/ 456 h 927"/>
                <a:gd name="T36" fmla="*/ 140 w 403"/>
                <a:gd name="T37" fmla="*/ 475 h 927"/>
                <a:gd name="T38" fmla="*/ 148 w 403"/>
                <a:gd name="T39" fmla="*/ 499 h 927"/>
                <a:gd name="T40" fmla="*/ 149 w 403"/>
                <a:gd name="T41" fmla="*/ 517 h 927"/>
                <a:gd name="T42" fmla="*/ 131 w 403"/>
                <a:gd name="T43" fmla="*/ 521 h 927"/>
                <a:gd name="T44" fmla="*/ 129 w 403"/>
                <a:gd name="T45" fmla="*/ 552 h 927"/>
                <a:gd name="T46" fmla="*/ 113 w 403"/>
                <a:gd name="T47" fmla="*/ 556 h 927"/>
                <a:gd name="T48" fmla="*/ 109 w 403"/>
                <a:gd name="T49" fmla="*/ 596 h 927"/>
                <a:gd name="T50" fmla="*/ 78 w 403"/>
                <a:gd name="T51" fmla="*/ 594 h 927"/>
                <a:gd name="T52" fmla="*/ 77 w 403"/>
                <a:gd name="T53" fmla="*/ 640 h 927"/>
                <a:gd name="T54" fmla="*/ 53 w 403"/>
                <a:gd name="T55" fmla="*/ 650 h 927"/>
                <a:gd name="T56" fmla="*/ 44 w 403"/>
                <a:gd name="T57" fmla="*/ 613 h 927"/>
                <a:gd name="T58" fmla="*/ 21 w 403"/>
                <a:gd name="T59" fmla="*/ 632 h 927"/>
                <a:gd name="T60" fmla="*/ 0 w 403"/>
                <a:gd name="T61" fmla="*/ 611 h 927"/>
                <a:gd name="T62" fmla="*/ 0 w 403"/>
                <a:gd name="T63" fmla="*/ 812 h 927"/>
                <a:gd name="T64" fmla="*/ 352 w 403"/>
                <a:gd name="T65" fmla="*/ 383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6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2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3" y="418"/>
                    <a:pt x="151" y="440"/>
                  </a:cubicBezTo>
                  <a:cubicBezTo>
                    <a:pt x="158" y="461"/>
                    <a:pt x="182" y="462"/>
                    <a:pt x="182" y="462"/>
                  </a:cubicBezTo>
                  <a:cubicBezTo>
                    <a:pt x="141" y="464"/>
                    <a:pt x="172" y="499"/>
                    <a:pt x="172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7" y="559"/>
                    <a:pt x="170" y="569"/>
                    <a:pt x="170" y="569"/>
                  </a:cubicBezTo>
                  <a:cubicBezTo>
                    <a:pt x="156" y="574"/>
                    <a:pt x="171" y="589"/>
                    <a:pt x="171" y="589"/>
                  </a:cubicBezTo>
                  <a:cubicBezTo>
                    <a:pt x="171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8" y="630"/>
                  </a:cubicBezTo>
                  <a:cubicBezTo>
                    <a:pt x="145" y="624"/>
                    <a:pt x="139" y="621"/>
                    <a:pt x="129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29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solidFill>
              <a:srgbClr val="EF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4" name="Freeform 134">
              <a:extLst>
                <a:ext uri="{FF2B5EF4-FFF2-40B4-BE49-F238E27FC236}">
                  <a16:creationId xmlns:a16="http://schemas.microsoft.com/office/drawing/2014/main" id="{2CB0A7F1-F64B-4B50-A43A-08717544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231"/>
              <a:ext cx="385" cy="887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1 h 927"/>
                <a:gd name="T4" fmla="*/ 289 w 403"/>
                <a:gd name="T5" fmla="*/ 144 h 927"/>
                <a:gd name="T6" fmla="*/ 267 w 403"/>
                <a:gd name="T7" fmla="*/ 152 h 927"/>
                <a:gd name="T8" fmla="*/ 260 w 403"/>
                <a:gd name="T9" fmla="*/ 210 h 927"/>
                <a:gd name="T10" fmla="*/ 250 w 403"/>
                <a:gd name="T11" fmla="*/ 277 h 927"/>
                <a:gd name="T12" fmla="*/ 226 w 403"/>
                <a:gd name="T13" fmla="*/ 283 h 927"/>
                <a:gd name="T14" fmla="*/ 203 w 403"/>
                <a:gd name="T15" fmla="*/ 229 h 927"/>
                <a:gd name="T16" fmla="*/ 181 w 403"/>
                <a:gd name="T17" fmla="*/ 270 h 927"/>
                <a:gd name="T18" fmla="*/ 150 w 403"/>
                <a:gd name="T19" fmla="*/ 263 h 927"/>
                <a:gd name="T20" fmla="*/ 139 w 403"/>
                <a:gd name="T21" fmla="*/ 306 h 927"/>
                <a:gd name="T22" fmla="*/ 109 w 403"/>
                <a:gd name="T23" fmla="*/ 318 h 927"/>
                <a:gd name="T24" fmla="*/ 144 w 403"/>
                <a:gd name="T25" fmla="*/ 342 h 927"/>
                <a:gd name="T26" fmla="*/ 139 w 403"/>
                <a:gd name="T27" fmla="*/ 367 h 927"/>
                <a:gd name="T28" fmla="*/ 132 w 403"/>
                <a:gd name="T29" fmla="*/ 386 h 927"/>
                <a:gd name="T30" fmla="*/ 159 w 403"/>
                <a:gd name="T31" fmla="*/ 405 h 927"/>
                <a:gd name="T32" fmla="*/ 150 w 403"/>
                <a:gd name="T33" fmla="*/ 436 h 927"/>
                <a:gd name="T34" fmla="*/ 159 w 403"/>
                <a:gd name="T35" fmla="*/ 456 h 927"/>
                <a:gd name="T36" fmla="*/ 140 w 403"/>
                <a:gd name="T37" fmla="*/ 475 h 927"/>
                <a:gd name="T38" fmla="*/ 148 w 403"/>
                <a:gd name="T39" fmla="*/ 499 h 927"/>
                <a:gd name="T40" fmla="*/ 149 w 403"/>
                <a:gd name="T41" fmla="*/ 517 h 927"/>
                <a:gd name="T42" fmla="*/ 131 w 403"/>
                <a:gd name="T43" fmla="*/ 521 h 927"/>
                <a:gd name="T44" fmla="*/ 129 w 403"/>
                <a:gd name="T45" fmla="*/ 552 h 927"/>
                <a:gd name="T46" fmla="*/ 113 w 403"/>
                <a:gd name="T47" fmla="*/ 556 h 927"/>
                <a:gd name="T48" fmla="*/ 109 w 403"/>
                <a:gd name="T49" fmla="*/ 596 h 927"/>
                <a:gd name="T50" fmla="*/ 78 w 403"/>
                <a:gd name="T51" fmla="*/ 594 h 927"/>
                <a:gd name="T52" fmla="*/ 77 w 403"/>
                <a:gd name="T53" fmla="*/ 640 h 927"/>
                <a:gd name="T54" fmla="*/ 53 w 403"/>
                <a:gd name="T55" fmla="*/ 650 h 927"/>
                <a:gd name="T56" fmla="*/ 44 w 403"/>
                <a:gd name="T57" fmla="*/ 613 h 927"/>
                <a:gd name="T58" fmla="*/ 21 w 403"/>
                <a:gd name="T59" fmla="*/ 632 h 927"/>
                <a:gd name="T60" fmla="*/ 0 w 403"/>
                <a:gd name="T61" fmla="*/ 611 h 927"/>
                <a:gd name="T62" fmla="*/ 0 w 403"/>
                <a:gd name="T63" fmla="*/ 812 h 927"/>
                <a:gd name="T64" fmla="*/ 352 w 403"/>
                <a:gd name="T65" fmla="*/ 383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6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2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3" y="418"/>
                    <a:pt x="151" y="440"/>
                  </a:cubicBezTo>
                  <a:cubicBezTo>
                    <a:pt x="158" y="461"/>
                    <a:pt x="182" y="462"/>
                    <a:pt x="182" y="462"/>
                  </a:cubicBezTo>
                  <a:cubicBezTo>
                    <a:pt x="141" y="464"/>
                    <a:pt x="172" y="499"/>
                    <a:pt x="172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7" y="559"/>
                    <a:pt x="170" y="569"/>
                    <a:pt x="170" y="569"/>
                  </a:cubicBezTo>
                  <a:cubicBezTo>
                    <a:pt x="156" y="574"/>
                    <a:pt x="171" y="589"/>
                    <a:pt x="171" y="589"/>
                  </a:cubicBezTo>
                  <a:cubicBezTo>
                    <a:pt x="171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8" y="630"/>
                  </a:cubicBezTo>
                  <a:cubicBezTo>
                    <a:pt x="145" y="624"/>
                    <a:pt x="139" y="621"/>
                    <a:pt x="129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29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5" name="Freeform 135">
              <a:extLst>
                <a:ext uri="{FF2B5EF4-FFF2-40B4-BE49-F238E27FC236}">
                  <a16:creationId xmlns:a16="http://schemas.microsoft.com/office/drawing/2014/main" id="{BC4771BB-3D93-4269-AA57-D15DE1DA1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967"/>
              <a:ext cx="53" cy="56"/>
            </a:xfrm>
            <a:custGeom>
              <a:avLst/>
              <a:gdLst>
                <a:gd name="T0" fmla="*/ 49 w 55"/>
                <a:gd name="T1" fmla="*/ 7 h 58"/>
                <a:gd name="T2" fmla="*/ 21 w 55"/>
                <a:gd name="T3" fmla="*/ 52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58">
                  <a:moveTo>
                    <a:pt x="55" y="7"/>
                  </a:moveTo>
                  <a:cubicBezTo>
                    <a:pt x="30" y="0"/>
                    <a:pt x="0" y="39"/>
                    <a:pt x="24" y="5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6" name="Freeform 136">
              <a:extLst>
                <a:ext uri="{FF2B5EF4-FFF2-40B4-BE49-F238E27FC236}">
                  <a16:creationId xmlns:a16="http://schemas.microsoft.com/office/drawing/2014/main" id="{238885C2-92F3-40A4-AA48-5AACB0126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3009"/>
              <a:ext cx="111" cy="80"/>
            </a:xfrm>
            <a:custGeom>
              <a:avLst/>
              <a:gdLst>
                <a:gd name="T0" fmla="*/ 101 w 116"/>
                <a:gd name="T1" fmla="*/ 14 h 83"/>
                <a:gd name="T2" fmla="*/ 31 w 116"/>
                <a:gd name="T3" fmla="*/ 20 h 83"/>
                <a:gd name="T4" fmla="*/ 10 w 116"/>
                <a:gd name="T5" fmla="*/ 7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83">
                  <a:moveTo>
                    <a:pt x="116" y="17"/>
                  </a:moveTo>
                  <a:cubicBezTo>
                    <a:pt x="88" y="0"/>
                    <a:pt x="61" y="2"/>
                    <a:pt x="35" y="23"/>
                  </a:cubicBezTo>
                  <a:cubicBezTo>
                    <a:pt x="17" y="37"/>
                    <a:pt x="0" y="59"/>
                    <a:pt x="10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7" name="Freeform 137">
              <a:extLst>
                <a:ext uri="{FF2B5EF4-FFF2-40B4-BE49-F238E27FC236}">
                  <a16:creationId xmlns:a16="http://schemas.microsoft.com/office/drawing/2014/main" id="{E8BC0465-E5F9-4197-8D50-59A9DED48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913"/>
              <a:ext cx="54" cy="76"/>
            </a:xfrm>
            <a:custGeom>
              <a:avLst/>
              <a:gdLst>
                <a:gd name="T0" fmla="*/ 17 w 56"/>
                <a:gd name="T1" fmla="*/ 66 h 79"/>
                <a:gd name="T2" fmla="*/ 3 w 56"/>
                <a:gd name="T3" fmla="*/ 34 h 79"/>
                <a:gd name="T4" fmla="*/ 50 w 56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79">
                  <a:moveTo>
                    <a:pt x="20" y="75"/>
                  </a:moveTo>
                  <a:cubicBezTo>
                    <a:pt x="5" y="79"/>
                    <a:pt x="0" y="47"/>
                    <a:pt x="3" y="37"/>
                  </a:cubicBezTo>
                  <a:cubicBezTo>
                    <a:pt x="8" y="13"/>
                    <a:pt x="33" y="0"/>
                    <a:pt x="56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8" name="Freeform 138">
              <a:extLst>
                <a:ext uri="{FF2B5EF4-FFF2-40B4-BE49-F238E27FC236}">
                  <a16:creationId xmlns:a16="http://schemas.microsoft.com/office/drawing/2014/main" id="{E5A31129-92B4-4DA8-B049-34555D200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964"/>
              <a:ext cx="22" cy="12"/>
            </a:xfrm>
            <a:custGeom>
              <a:avLst/>
              <a:gdLst>
                <a:gd name="T0" fmla="*/ 0 w 23"/>
                <a:gd name="T1" fmla="*/ 0 h 12"/>
                <a:gd name="T2" fmla="*/ 20 w 23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5" y="6"/>
                    <a:pt x="15" y="10"/>
                    <a:pt x="23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9" name="Freeform 139">
              <a:extLst>
                <a:ext uri="{FF2B5EF4-FFF2-40B4-BE49-F238E27FC236}">
                  <a16:creationId xmlns:a16="http://schemas.microsoft.com/office/drawing/2014/main" id="{A4122DD6-CCDF-4B78-8E55-645176D09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44"/>
              <a:ext cx="64" cy="18"/>
            </a:xfrm>
            <a:custGeom>
              <a:avLst/>
              <a:gdLst>
                <a:gd name="T0" fmla="*/ 58 w 67"/>
                <a:gd name="T1" fmla="*/ 16 h 19"/>
                <a:gd name="T2" fmla="*/ 0 w 67"/>
                <a:gd name="T3" fmla="*/ 1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9">
                  <a:moveTo>
                    <a:pt x="67" y="19"/>
                  </a:moveTo>
                  <a:cubicBezTo>
                    <a:pt x="55" y="0"/>
                    <a:pt x="16" y="1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0" name="Freeform 140">
              <a:extLst>
                <a:ext uri="{FF2B5EF4-FFF2-40B4-BE49-F238E27FC236}">
                  <a16:creationId xmlns:a16="http://schemas.microsoft.com/office/drawing/2014/main" id="{C0609E3E-7ECD-44AF-A439-23BB0B5B7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2951"/>
              <a:ext cx="97" cy="94"/>
            </a:xfrm>
            <a:custGeom>
              <a:avLst/>
              <a:gdLst>
                <a:gd name="T0" fmla="*/ 89 w 101"/>
                <a:gd name="T1" fmla="*/ 17 h 98"/>
                <a:gd name="T2" fmla="*/ 36 w 101"/>
                <a:gd name="T3" fmla="*/ 86 h 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98">
                  <a:moveTo>
                    <a:pt x="101" y="20"/>
                  </a:moveTo>
                  <a:cubicBezTo>
                    <a:pt x="57" y="0"/>
                    <a:pt x="0" y="65"/>
                    <a:pt x="42" y="9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1" name="Freeform 141">
              <a:extLst>
                <a:ext uri="{FF2B5EF4-FFF2-40B4-BE49-F238E27FC236}">
                  <a16:creationId xmlns:a16="http://schemas.microsoft.com/office/drawing/2014/main" id="{59D683A6-0840-43BA-A903-5939E7CF0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3015"/>
              <a:ext cx="50" cy="52"/>
            </a:xfrm>
            <a:custGeom>
              <a:avLst/>
              <a:gdLst>
                <a:gd name="T0" fmla="*/ 7 w 53"/>
                <a:gd name="T1" fmla="*/ 1 h 55"/>
                <a:gd name="T2" fmla="*/ 6 w 53"/>
                <a:gd name="T3" fmla="*/ 22 h 55"/>
                <a:gd name="T4" fmla="*/ 44 w 53"/>
                <a:gd name="T5" fmla="*/ 3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5">
                  <a:moveTo>
                    <a:pt x="7" y="1"/>
                  </a:moveTo>
                  <a:cubicBezTo>
                    <a:pt x="0" y="0"/>
                    <a:pt x="4" y="20"/>
                    <a:pt x="6" y="25"/>
                  </a:cubicBezTo>
                  <a:cubicBezTo>
                    <a:pt x="14" y="42"/>
                    <a:pt x="36" y="55"/>
                    <a:pt x="53" y="4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2" name="Freeform 142">
              <a:extLst>
                <a:ext uri="{FF2B5EF4-FFF2-40B4-BE49-F238E27FC236}">
                  <a16:creationId xmlns:a16="http://schemas.microsoft.com/office/drawing/2014/main" id="{C64168A2-D501-451D-9F61-6A9004908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986"/>
              <a:ext cx="43" cy="21"/>
            </a:xfrm>
            <a:custGeom>
              <a:avLst/>
              <a:gdLst>
                <a:gd name="T0" fmla="*/ 37 w 45"/>
                <a:gd name="T1" fmla="*/ 16 h 22"/>
                <a:gd name="T2" fmla="*/ 39 w 45"/>
                <a:gd name="T3" fmla="*/ 17 h 22"/>
                <a:gd name="T4" fmla="*/ 0 w 45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2">
                  <a:moveTo>
                    <a:pt x="43" y="19"/>
                  </a:moveTo>
                  <a:cubicBezTo>
                    <a:pt x="44" y="19"/>
                    <a:pt x="45" y="22"/>
                    <a:pt x="45" y="20"/>
                  </a:cubicBezTo>
                  <a:cubicBezTo>
                    <a:pt x="40" y="4"/>
                    <a:pt x="1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3" name="Freeform 143">
              <a:extLst>
                <a:ext uri="{FF2B5EF4-FFF2-40B4-BE49-F238E27FC236}">
                  <a16:creationId xmlns:a16="http://schemas.microsoft.com/office/drawing/2014/main" id="{FF9F7154-294A-480E-8CEB-DDF35D3D5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3003"/>
              <a:ext cx="64" cy="32"/>
            </a:xfrm>
            <a:custGeom>
              <a:avLst/>
              <a:gdLst>
                <a:gd name="T0" fmla="*/ 58 w 67"/>
                <a:gd name="T1" fmla="*/ 21 h 33"/>
                <a:gd name="T2" fmla="*/ 0 w 67"/>
                <a:gd name="T3" fmla="*/ 3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33">
                  <a:moveTo>
                    <a:pt x="67" y="24"/>
                  </a:moveTo>
                  <a:cubicBezTo>
                    <a:pt x="52" y="0"/>
                    <a:pt x="12" y="6"/>
                    <a:pt x="0" y="3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4" name="Freeform 144">
              <a:extLst>
                <a:ext uri="{FF2B5EF4-FFF2-40B4-BE49-F238E27FC236}">
                  <a16:creationId xmlns:a16="http://schemas.microsoft.com/office/drawing/2014/main" id="{F1A30F24-8381-4393-9EBF-746CF91A1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2946"/>
              <a:ext cx="40" cy="39"/>
            </a:xfrm>
            <a:custGeom>
              <a:avLst/>
              <a:gdLst>
                <a:gd name="T0" fmla="*/ 37 w 41"/>
                <a:gd name="T1" fmla="*/ 0 h 41"/>
                <a:gd name="T2" fmla="*/ 0 w 41"/>
                <a:gd name="T3" fmla="*/ 3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1">
                  <a:moveTo>
                    <a:pt x="40" y="0"/>
                  </a:moveTo>
                  <a:cubicBezTo>
                    <a:pt x="41" y="22"/>
                    <a:pt x="22" y="41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5" name="Freeform 145">
              <a:extLst>
                <a:ext uri="{FF2B5EF4-FFF2-40B4-BE49-F238E27FC236}">
                  <a16:creationId xmlns:a16="http://schemas.microsoft.com/office/drawing/2014/main" id="{31D56D8F-373A-4953-887C-8EC50114B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3037"/>
              <a:ext cx="76" cy="50"/>
            </a:xfrm>
            <a:custGeom>
              <a:avLst/>
              <a:gdLst>
                <a:gd name="T0" fmla="*/ 70 w 79"/>
                <a:gd name="T1" fmla="*/ 27 h 52"/>
                <a:gd name="T2" fmla="*/ 33 w 79"/>
                <a:gd name="T3" fmla="*/ 1 h 52"/>
                <a:gd name="T4" fmla="*/ 0 w 79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52">
                  <a:moveTo>
                    <a:pt x="79" y="30"/>
                  </a:moveTo>
                  <a:cubicBezTo>
                    <a:pt x="73" y="14"/>
                    <a:pt x="54" y="0"/>
                    <a:pt x="36" y="1"/>
                  </a:cubicBezTo>
                  <a:cubicBezTo>
                    <a:pt x="7" y="3"/>
                    <a:pt x="0" y="27"/>
                    <a:pt x="0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6" name="Freeform 146">
              <a:extLst>
                <a:ext uri="{FF2B5EF4-FFF2-40B4-BE49-F238E27FC236}">
                  <a16:creationId xmlns:a16="http://schemas.microsoft.com/office/drawing/2014/main" id="{447C3957-444B-4AD6-946A-1D8F4D72D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934"/>
              <a:ext cx="69" cy="48"/>
            </a:xfrm>
            <a:custGeom>
              <a:avLst/>
              <a:gdLst>
                <a:gd name="T0" fmla="*/ 0 w 72"/>
                <a:gd name="T1" fmla="*/ 8 h 51"/>
                <a:gd name="T2" fmla="*/ 36 w 72"/>
                <a:gd name="T3" fmla="*/ 6 h 51"/>
                <a:gd name="T4" fmla="*/ 58 w 72"/>
                <a:gd name="T5" fmla="*/ 42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51">
                  <a:moveTo>
                    <a:pt x="0" y="8"/>
                  </a:moveTo>
                  <a:cubicBezTo>
                    <a:pt x="14" y="4"/>
                    <a:pt x="29" y="0"/>
                    <a:pt x="42" y="6"/>
                  </a:cubicBezTo>
                  <a:cubicBezTo>
                    <a:pt x="57" y="14"/>
                    <a:pt x="72" y="34"/>
                    <a:pt x="66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7" name="Freeform 147">
              <a:extLst>
                <a:ext uri="{FF2B5EF4-FFF2-40B4-BE49-F238E27FC236}">
                  <a16:creationId xmlns:a16="http://schemas.microsoft.com/office/drawing/2014/main" id="{E3B38C2E-5C5F-4B6B-8CA5-C0CEFC7B2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938"/>
              <a:ext cx="41" cy="41"/>
            </a:xfrm>
            <a:custGeom>
              <a:avLst/>
              <a:gdLst>
                <a:gd name="T0" fmla="*/ 8 w 43"/>
                <a:gd name="T1" fmla="*/ 0 h 42"/>
                <a:gd name="T2" fmla="*/ 3 w 43"/>
                <a:gd name="T3" fmla="*/ 21 h 42"/>
                <a:gd name="T4" fmla="*/ 37 w 43"/>
                <a:gd name="T5" fmla="*/ 3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8" y="0"/>
                  </a:moveTo>
                  <a:cubicBezTo>
                    <a:pt x="2" y="5"/>
                    <a:pt x="0" y="14"/>
                    <a:pt x="3" y="23"/>
                  </a:cubicBezTo>
                  <a:cubicBezTo>
                    <a:pt x="9" y="41"/>
                    <a:pt x="26" y="42"/>
                    <a:pt x="43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8" name="Freeform 148">
              <a:extLst>
                <a:ext uri="{FF2B5EF4-FFF2-40B4-BE49-F238E27FC236}">
                  <a16:creationId xmlns:a16="http://schemas.microsoft.com/office/drawing/2014/main" id="{FD31F8F5-301B-4A74-A6F4-1FCC703CD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987"/>
              <a:ext cx="69" cy="66"/>
            </a:xfrm>
            <a:custGeom>
              <a:avLst/>
              <a:gdLst>
                <a:gd name="T0" fmla="*/ 63 w 72"/>
                <a:gd name="T1" fmla="*/ 21 h 69"/>
                <a:gd name="T2" fmla="*/ 29 w 72"/>
                <a:gd name="T3" fmla="*/ 6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9">
                  <a:moveTo>
                    <a:pt x="72" y="24"/>
                  </a:moveTo>
                  <a:cubicBezTo>
                    <a:pt x="45" y="0"/>
                    <a:pt x="0" y="46"/>
                    <a:pt x="32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9" name="Freeform 149">
              <a:extLst>
                <a:ext uri="{FF2B5EF4-FFF2-40B4-BE49-F238E27FC236}">
                  <a16:creationId xmlns:a16="http://schemas.microsoft.com/office/drawing/2014/main" id="{B499CE1A-909B-4EBB-85B1-EF1A3C825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2987"/>
              <a:ext cx="68" cy="59"/>
            </a:xfrm>
            <a:custGeom>
              <a:avLst/>
              <a:gdLst>
                <a:gd name="T0" fmla="*/ 10 w 71"/>
                <a:gd name="T1" fmla="*/ 53 h 62"/>
                <a:gd name="T2" fmla="*/ 62 w 71"/>
                <a:gd name="T3" fmla="*/ 13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62">
                  <a:moveTo>
                    <a:pt x="10" y="62"/>
                  </a:moveTo>
                  <a:cubicBezTo>
                    <a:pt x="0" y="27"/>
                    <a:pt x="43" y="0"/>
                    <a:pt x="71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0" name="Freeform 150">
              <a:extLst>
                <a:ext uri="{FF2B5EF4-FFF2-40B4-BE49-F238E27FC236}">
                  <a16:creationId xmlns:a16="http://schemas.microsoft.com/office/drawing/2014/main" id="{9F95B08D-0850-4983-B84C-194050219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979"/>
              <a:ext cx="39" cy="41"/>
            </a:xfrm>
            <a:custGeom>
              <a:avLst/>
              <a:gdLst>
                <a:gd name="T0" fmla="*/ 0 w 41"/>
                <a:gd name="T1" fmla="*/ 8 h 43"/>
                <a:gd name="T2" fmla="*/ 35 w 41"/>
                <a:gd name="T3" fmla="*/ 37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3">
                  <a:moveTo>
                    <a:pt x="0" y="8"/>
                  </a:moveTo>
                  <a:cubicBezTo>
                    <a:pt x="19" y="0"/>
                    <a:pt x="35" y="29"/>
                    <a:pt x="41" y="4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1" name="Freeform 151">
              <a:extLst>
                <a:ext uri="{FF2B5EF4-FFF2-40B4-BE49-F238E27FC236}">
                  <a16:creationId xmlns:a16="http://schemas.microsoft.com/office/drawing/2014/main" id="{64ED255F-BA61-41EC-8787-8513266DD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974"/>
              <a:ext cx="25" cy="45"/>
            </a:xfrm>
            <a:custGeom>
              <a:avLst/>
              <a:gdLst>
                <a:gd name="T0" fmla="*/ 13 w 26"/>
                <a:gd name="T1" fmla="*/ 41 h 47"/>
                <a:gd name="T2" fmla="*/ 23 w 2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7">
                  <a:moveTo>
                    <a:pt x="16" y="47"/>
                  </a:moveTo>
                  <a:cubicBezTo>
                    <a:pt x="0" y="36"/>
                    <a:pt x="9" y="5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2" name="Freeform 152">
              <a:extLst>
                <a:ext uri="{FF2B5EF4-FFF2-40B4-BE49-F238E27FC236}">
                  <a16:creationId xmlns:a16="http://schemas.microsoft.com/office/drawing/2014/main" id="{0751945A-5097-4F49-B298-BD2B9BBAC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2957"/>
              <a:ext cx="16" cy="42"/>
            </a:xfrm>
            <a:custGeom>
              <a:avLst/>
              <a:gdLst>
                <a:gd name="T0" fmla="*/ 8 w 17"/>
                <a:gd name="T1" fmla="*/ 40 h 43"/>
                <a:gd name="T2" fmla="*/ 14 w 17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3">
                  <a:moveTo>
                    <a:pt x="9" y="43"/>
                  </a:moveTo>
                  <a:cubicBezTo>
                    <a:pt x="0" y="26"/>
                    <a:pt x="8" y="14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3" name="Freeform 153">
              <a:extLst>
                <a:ext uri="{FF2B5EF4-FFF2-40B4-BE49-F238E27FC236}">
                  <a16:creationId xmlns:a16="http://schemas.microsoft.com/office/drawing/2014/main" id="{F132F866-AF54-4BFD-A1E2-EC638050B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3054"/>
              <a:ext cx="56" cy="56"/>
            </a:xfrm>
            <a:custGeom>
              <a:avLst/>
              <a:gdLst>
                <a:gd name="T0" fmla="*/ 0 w 59"/>
                <a:gd name="T1" fmla="*/ 7 h 59"/>
                <a:gd name="T2" fmla="*/ 27 w 59"/>
                <a:gd name="T3" fmla="*/ 4 h 59"/>
                <a:gd name="T4" fmla="*/ 46 w 59"/>
                <a:gd name="T5" fmla="*/ 23 h 59"/>
                <a:gd name="T6" fmla="*/ 41 w 59"/>
                <a:gd name="T7" fmla="*/ 5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59">
                  <a:moveTo>
                    <a:pt x="0" y="7"/>
                  </a:moveTo>
                  <a:cubicBezTo>
                    <a:pt x="12" y="5"/>
                    <a:pt x="20" y="0"/>
                    <a:pt x="32" y="4"/>
                  </a:cubicBezTo>
                  <a:cubicBezTo>
                    <a:pt x="42" y="7"/>
                    <a:pt x="50" y="16"/>
                    <a:pt x="54" y="26"/>
                  </a:cubicBezTo>
                  <a:cubicBezTo>
                    <a:pt x="59" y="39"/>
                    <a:pt x="55" y="49"/>
                    <a:pt x="47" y="5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4" name="Freeform 154">
              <a:extLst>
                <a:ext uri="{FF2B5EF4-FFF2-40B4-BE49-F238E27FC236}">
                  <a16:creationId xmlns:a16="http://schemas.microsoft.com/office/drawing/2014/main" id="{41255B82-B444-4DD8-BF26-47BAD9F5E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3045"/>
              <a:ext cx="46" cy="51"/>
            </a:xfrm>
            <a:custGeom>
              <a:avLst/>
              <a:gdLst>
                <a:gd name="T0" fmla="*/ 42 w 48"/>
                <a:gd name="T1" fmla="*/ 2 h 53"/>
                <a:gd name="T2" fmla="*/ 16 w 48"/>
                <a:gd name="T3" fmla="*/ 8 h 53"/>
                <a:gd name="T4" fmla="*/ 0 w 48"/>
                <a:gd name="T5" fmla="*/ 47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48" y="2"/>
                  </a:moveTo>
                  <a:cubicBezTo>
                    <a:pt x="37" y="0"/>
                    <a:pt x="28" y="1"/>
                    <a:pt x="19" y="8"/>
                  </a:cubicBezTo>
                  <a:cubicBezTo>
                    <a:pt x="0" y="20"/>
                    <a:pt x="0" y="33"/>
                    <a:pt x="0" y="5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5" name="Freeform 155">
              <a:extLst>
                <a:ext uri="{FF2B5EF4-FFF2-40B4-BE49-F238E27FC236}">
                  <a16:creationId xmlns:a16="http://schemas.microsoft.com/office/drawing/2014/main" id="{773D0F5D-4559-4264-A209-2540FB85D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54"/>
              <a:ext cx="42" cy="69"/>
            </a:xfrm>
            <a:custGeom>
              <a:avLst/>
              <a:gdLst>
                <a:gd name="T0" fmla="*/ 30 w 44"/>
                <a:gd name="T1" fmla="*/ 51 h 73"/>
                <a:gd name="T2" fmla="*/ 0 w 44"/>
                <a:gd name="T3" fmla="*/ 29 h 73"/>
                <a:gd name="T4" fmla="*/ 38 w 44"/>
                <a:gd name="T5" fmla="*/ 1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73">
                  <a:moveTo>
                    <a:pt x="34" y="60"/>
                  </a:moveTo>
                  <a:cubicBezTo>
                    <a:pt x="21" y="73"/>
                    <a:pt x="0" y="47"/>
                    <a:pt x="0" y="35"/>
                  </a:cubicBezTo>
                  <a:cubicBezTo>
                    <a:pt x="0" y="10"/>
                    <a:pt x="25" y="0"/>
                    <a:pt x="44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6" name="Freeform 156">
              <a:extLst>
                <a:ext uri="{FF2B5EF4-FFF2-40B4-BE49-F238E27FC236}">
                  <a16:creationId xmlns:a16="http://schemas.microsoft.com/office/drawing/2014/main" id="{C8C2FCFA-77DC-4BCA-9F3C-C48C7C126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936"/>
              <a:ext cx="24" cy="46"/>
            </a:xfrm>
            <a:custGeom>
              <a:avLst/>
              <a:gdLst>
                <a:gd name="T0" fmla="*/ 0 w 25"/>
                <a:gd name="T1" fmla="*/ 0 h 48"/>
                <a:gd name="T2" fmla="*/ 18 w 25"/>
                <a:gd name="T3" fmla="*/ 17 h 48"/>
                <a:gd name="T4" fmla="*/ 13 w 25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0" y="0"/>
                  </a:moveTo>
                  <a:cubicBezTo>
                    <a:pt x="7" y="6"/>
                    <a:pt x="17" y="10"/>
                    <a:pt x="21" y="20"/>
                  </a:cubicBezTo>
                  <a:cubicBezTo>
                    <a:pt x="24" y="27"/>
                    <a:pt x="25" y="43"/>
                    <a:pt x="16" y="4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7" name="Freeform 157">
              <a:extLst>
                <a:ext uri="{FF2B5EF4-FFF2-40B4-BE49-F238E27FC236}">
                  <a16:creationId xmlns:a16="http://schemas.microsoft.com/office/drawing/2014/main" id="{8D93E879-914E-4BE6-9123-A58B31168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2945"/>
              <a:ext cx="26" cy="31"/>
            </a:xfrm>
            <a:custGeom>
              <a:avLst/>
              <a:gdLst>
                <a:gd name="T0" fmla="*/ 9 w 27"/>
                <a:gd name="T1" fmla="*/ 0 h 32"/>
                <a:gd name="T2" fmla="*/ 24 w 27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2">
                  <a:moveTo>
                    <a:pt x="9" y="0"/>
                  </a:moveTo>
                  <a:cubicBezTo>
                    <a:pt x="0" y="13"/>
                    <a:pt x="13" y="28"/>
                    <a:pt x="27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8" name="Freeform 158">
              <a:extLst>
                <a:ext uri="{FF2B5EF4-FFF2-40B4-BE49-F238E27FC236}">
                  <a16:creationId xmlns:a16="http://schemas.microsoft.com/office/drawing/2014/main" id="{E1FA1C98-B552-4458-B193-BCB2C8C3E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959"/>
              <a:ext cx="35" cy="21"/>
            </a:xfrm>
            <a:custGeom>
              <a:avLst/>
              <a:gdLst>
                <a:gd name="T0" fmla="*/ 0 w 37"/>
                <a:gd name="T1" fmla="*/ 0 h 22"/>
                <a:gd name="T2" fmla="*/ 31 w 37"/>
                <a:gd name="T3" fmla="*/ 1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4" y="12"/>
                    <a:pt x="25" y="22"/>
                    <a:pt x="37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9" name="Freeform 159">
              <a:extLst>
                <a:ext uri="{FF2B5EF4-FFF2-40B4-BE49-F238E27FC236}">
                  <a16:creationId xmlns:a16="http://schemas.microsoft.com/office/drawing/2014/main" id="{B0164D39-72C8-478B-9BF2-E5D8E1FBD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3015"/>
              <a:ext cx="52" cy="47"/>
            </a:xfrm>
            <a:custGeom>
              <a:avLst/>
              <a:gdLst>
                <a:gd name="T0" fmla="*/ 48 w 54"/>
                <a:gd name="T1" fmla="*/ 6 h 49"/>
                <a:gd name="T2" fmla="*/ 13 w 54"/>
                <a:gd name="T3" fmla="*/ 7 h 49"/>
                <a:gd name="T4" fmla="*/ 7 w 54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54" y="6"/>
                  </a:moveTo>
                  <a:cubicBezTo>
                    <a:pt x="41" y="2"/>
                    <a:pt x="28" y="0"/>
                    <a:pt x="16" y="7"/>
                  </a:cubicBezTo>
                  <a:cubicBezTo>
                    <a:pt x="2" y="14"/>
                    <a:pt x="0" y="36"/>
                    <a:pt x="7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0" name="Freeform 160">
              <a:extLst>
                <a:ext uri="{FF2B5EF4-FFF2-40B4-BE49-F238E27FC236}">
                  <a16:creationId xmlns:a16="http://schemas.microsoft.com/office/drawing/2014/main" id="{4482348C-5E7A-4725-A75B-3265B5ECE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995"/>
              <a:ext cx="43" cy="97"/>
            </a:xfrm>
            <a:custGeom>
              <a:avLst/>
              <a:gdLst>
                <a:gd name="T0" fmla="*/ 39 w 45"/>
                <a:gd name="T1" fmla="*/ 0 h 102"/>
                <a:gd name="T2" fmla="*/ 27 w 45"/>
                <a:gd name="T3" fmla="*/ 10 h 102"/>
                <a:gd name="T4" fmla="*/ 19 w 45"/>
                <a:gd name="T5" fmla="*/ 29 h 102"/>
                <a:gd name="T6" fmla="*/ 30 w 45"/>
                <a:gd name="T7" fmla="*/ 62 h 102"/>
                <a:gd name="T8" fmla="*/ 5 w 45"/>
                <a:gd name="T9" fmla="*/ 8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02">
                  <a:moveTo>
                    <a:pt x="45" y="0"/>
                  </a:moveTo>
                  <a:cubicBezTo>
                    <a:pt x="40" y="4"/>
                    <a:pt x="34" y="5"/>
                    <a:pt x="30" y="11"/>
                  </a:cubicBezTo>
                  <a:cubicBezTo>
                    <a:pt x="24" y="18"/>
                    <a:pt x="23" y="27"/>
                    <a:pt x="22" y="35"/>
                  </a:cubicBezTo>
                  <a:cubicBezTo>
                    <a:pt x="21" y="50"/>
                    <a:pt x="24" y="62"/>
                    <a:pt x="34" y="72"/>
                  </a:cubicBezTo>
                  <a:cubicBezTo>
                    <a:pt x="19" y="70"/>
                    <a:pt x="0" y="84"/>
                    <a:pt x="5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1" name="Freeform 161">
              <a:extLst>
                <a:ext uri="{FF2B5EF4-FFF2-40B4-BE49-F238E27FC236}">
                  <a16:creationId xmlns:a16="http://schemas.microsoft.com/office/drawing/2014/main" id="{6B4DDC1B-D29B-487F-8733-21BD5E9D1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3036"/>
              <a:ext cx="62" cy="54"/>
            </a:xfrm>
            <a:custGeom>
              <a:avLst/>
              <a:gdLst>
                <a:gd name="T0" fmla="*/ 14 w 65"/>
                <a:gd name="T1" fmla="*/ 48 h 57"/>
                <a:gd name="T2" fmla="*/ 11 w 65"/>
                <a:gd name="T3" fmla="*/ 15 h 57"/>
                <a:gd name="T4" fmla="*/ 56 w 65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7">
                  <a:moveTo>
                    <a:pt x="17" y="57"/>
                  </a:moveTo>
                  <a:cubicBezTo>
                    <a:pt x="0" y="55"/>
                    <a:pt x="8" y="26"/>
                    <a:pt x="14" y="18"/>
                  </a:cubicBezTo>
                  <a:cubicBezTo>
                    <a:pt x="26" y="1"/>
                    <a:pt x="52" y="0"/>
                    <a:pt x="65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2" name="Freeform 162">
              <a:extLst>
                <a:ext uri="{FF2B5EF4-FFF2-40B4-BE49-F238E27FC236}">
                  <a16:creationId xmlns:a16="http://schemas.microsoft.com/office/drawing/2014/main" id="{6FDC320F-37F8-4891-8939-266C3F1EE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942"/>
              <a:ext cx="39" cy="50"/>
            </a:xfrm>
            <a:custGeom>
              <a:avLst/>
              <a:gdLst>
                <a:gd name="T0" fmla="*/ 35 w 41"/>
                <a:gd name="T1" fmla="*/ 3 h 52"/>
                <a:gd name="T2" fmla="*/ 19 w 41"/>
                <a:gd name="T3" fmla="*/ 46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2">
                  <a:moveTo>
                    <a:pt x="41" y="3"/>
                  </a:moveTo>
                  <a:cubicBezTo>
                    <a:pt x="14" y="0"/>
                    <a:pt x="0" y="36"/>
                    <a:pt x="22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3" name="Freeform 163">
              <a:extLst>
                <a:ext uri="{FF2B5EF4-FFF2-40B4-BE49-F238E27FC236}">
                  <a16:creationId xmlns:a16="http://schemas.microsoft.com/office/drawing/2014/main" id="{45238D7F-3A93-4ED3-854A-4FEF1ED2E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945"/>
              <a:ext cx="61" cy="23"/>
            </a:xfrm>
            <a:custGeom>
              <a:avLst/>
              <a:gdLst>
                <a:gd name="T0" fmla="*/ 55 w 64"/>
                <a:gd name="T1" fmla="*/ 11 h 24"/>
                <a:gd name="T2" fmla="*/ 30 w 64"/>
                <a:gd name="T3" fmla="*/ 0 h 24"/>
                <a:gd name="T4" fmla="*/ 0 w 64"/>
                <a:gd name="T5" fmla="*/ 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4">
                  <a:moveTo>
                    <a:pt x="64" y="11"/>
                  </a:moveTo>
                  <a:cubicBezTo>
                    <a:pt x="55" y="6"/>
                    <a:pt x="46" y="0"/>
                    <a:pt x="35" y="0"/>
                  </a:cubicBezTo>
                  <a:cubicBezTo>
                    <a:pt x="19" y="1"/>
                    <a:pt x="6" y="9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4" name="Freeform 164">
              <a:extLst>
                <a:ext uri="{FF2B5EF4-FFF2-40B4-BE49-F238E27FC236}">
                  <a16:creationId xmlns:a16="http://schemas.microsoft.com/office/drawing/2014/main" id="{126C05A9-A6A4-4544-BCA8-EB0DB4126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932"/>
              <a:ext cx="12" cy="31"/>
            </a:xfrm>
            <a:custGeom>
              <a:avLst/>
              <a:gdLst>
                <a:gd name="T0" fmla="*/ 12 w 12"/>
                <a:gd name="T1" fmla="*/ 27 h 33"/>
                <a:gd name="T2" fmla="*/ 4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1" y="31"/>
                    <a:pt x="0" y="8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5" name="Freeform 165">
              <a:extLst>
                <a:ext uri="{FF2B5EF4-FFF2-40B4-BE49-F238E27FC236}">
                  <a16:creationId xmlns:a16="http://schemas.microsoft.com/office/drawing/2014/main" id="{C94A8CE0-9051-4F8F-B708-45FBCCC63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3003"/>
              <a:ext cx="49" cy="27"/>
            </a:xfrm>
            <a:custGeom>
              <a:avLst/>
              <a:gdLst>
                <a:gd name="T0" fmla="*/ 2 w 52"/>
                <a:gd name="T1" fmla="*/ 0 h 28"/>
                <a:gd name="T2" fmla="*/ 6 w 52"/>
                <a:gd name="T3" fmla="*/ 9 h 28"/>
                <a:gd name="T4" fmla="*/ 22 w 52"/>
                <a:gd name="T5" fmla="*/ 20 h 28"/>
                <a:gd name="T6" fmla="*/ 43 w 52"/>
                <a:gd name="T7" fmla="*/ 1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8">
                  <a:moveTo>
                    <a:pt x="2" y="0"/>
                  </a:moveTo>
                  <a:cubicBezTo>
                    <a:pt x="0" y="0"/>
                    <a:pt x="4" y="7"/>
                    <a:pt x="6" y="9"/>
                  </a:cubicBezTo>
                  <a:cubicBezTo>
                    <a:pt x="11" y="16"/>
                    <a:pt x="17" y="20"/>
                    <a:pt x="25" y="23"/>
                  </a:cubicBezTo>
                  <a:cubicBezTo>
                    <a:pt x="33" y="26"/>
                    <a:pt x="45" y="28"/>
                    <a:pt x="52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6" name="Freeform 166">
              <a:extLst>
                <a:ext uri="{FF2B5EF4-FFF2-40B4-BE49-F238E27FC236}">
                  <a16:creationId xmlns:a16="http://schemas.microsoft.com/office/drawing/2014/main" id="{0D79D93E-6E1A-4598-BD1C-21942836D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993"/>
              <a:ext cx="24" cy="22"/>
            </a:xfrm>
            <a:custGeom>
              <a:avLst/>
              <a:gdLst>
                <a:gd name="T0" fmla="*/ 22 w 25"/>
                <a:gd name="T1" fmla="*/ 20 h 23"/>
                <a:gd name="T2" fmla="*/ 0 w 2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3">
                  <a:moveTo>
                    <a:pt x="25" y="23"/>
                  </a:moveTo>
                  <a:cubicBezTo>
                    <a:pt x="12" y="19"/>
                    <a:pt x="5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7" name="Freeform 167">
              <a:extLst>
                <a:ext uri="{FF2B5EF4-FFF2-40B4-BE49-F238E27FC236}">
                  <a16:creationId xmlns:a16="http://schemas.microsoft.com/office/drawing/2014/main" id="{9E6C6C02-DA4F-4174-A149-60E88DF0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3001"/>
              <a:ext cx="16" cy="59"/>
            </a:xfrm>
            <a:custGeom>
              <a:avLst/>
              <a:gdLst>
                <a:gd name="T0" fmla="*/ 8 w 16"/>
                <a:gd name="T1" fmla="*/ 53 h 62"/>
                <a:gd name="T2" fmla="*/ 1 w 16"/>
                <a:gd name="T3" fmla="*/ 30 h 62"/>
                <a:gd name="T4" fmla="*/ 16 w 16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2">
                  <a:moveTo>
                    <a:pt x="8" y="62"/>
                  </a:moveTo>
                  <a:cubicBezTo>
                    <a:pt x="3" y="54"/>
                    <a:pt x="1" y="45"/>
                    <a:pt x="1" y="36"/>
                  </a:cubicBezTo>
                  <a:cubicBezTo>
                    <a:pt x="0" y="26"/>
                    <a:pt x="5" y="2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8" name="Freeform 168">
              <a:extLst>
                <a:ext uri="{FF2B5EF4-FFF2-40B4-BE49-F238E27FC236}">
                  <a16:creationId xmlns:a16="http://schemas.microsoft.com/office/drawing/2014/main" id="{E4AA8C23-8652-4C78-9E97-F85F52310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946"/>
              <a:ext cx="30" cy="10"/>
            </a:xfrm>
            <a:custGeom>
              <a:avLst/>
              <a:gdLst>
                <a:gd name="T0" fmla="*/ 28 w 31"/>
                <a:gd name="T1" fmla="*/ 10 h 10"/>
                <a:gd name="T2" fmla="*/ 0 w 31"/>
                <a:gd name="T3" fmla="*/ 1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0">
                  <a:moveTo>
                    <a:pt x="31" y="10"/>
                  </a:moveTo>
                  <a:cubicBezTo>
                    <a:pt x="24" y="0"/>
                    <a:pt x="9" y="4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9" name="Freeform 169">
              <a:extLst>
                <a:ext uri="{FF2B5EF4-FFF2-40B4-BE49-F238E27FC236}">
                  <a16:creationId xmlns:a16="http://schemas.microsoft.com/office/drawing/2014/main" id="{9EB6C933-90DC-452B-A607-CA644619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3059"/>
              <a:ext cx="39" cy="59"/>
            </a:xfrm>
            <a:custGeom>
              <a:avLst/>
              <a:gdLst>
                <a:gd name="T0" fmla="*/ 10 w 41"/>
                <a:gd name="T1" fmla="*/ 53 h 62"/>
                <a:gd name="T2" fmla="*/ 2 w 41"/>
                <a:gd name="T3" fmla="*/ 30 h 62"/>
                <a:gd name="T4" fmla="*/ 35 w 41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2">
                  <a:moveTo>
                    <a:pt x="11" y="62"/>
                  </a:moveTo>
                  <a:cubicBezTo>
                    <a:pt x="6" y="53"/>
                    <a:pt x="0" y="47"/>
                    <a:pt x="2" y="35"/>
                  </a:cubicBezTo>
                  <a:cubicBezTo>
                    <a:pt x="5" y="13"/>
                    <a:pt x="22" y="5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0" name="Freeform 170">
              <a:extLst>
                <a:ext uri="{FF2B5EF4-FFF2-40B4-BE49-F238E27FC236}">
                  <a16:creationId xmlns:a16="http://schemas.microsoft.com/office/drawing/2014/main" id="{FBE9D449-D1D8-4133-9CC7-99852EE0F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945"/>
              <a:ext cx="19" cy="38"/>
            </a:xfrm>
            <a:custGeom>
              <a:avLst/>
              <a:gdLst>
                <a:gd name="T0" fmla="*/ 3 w 20"/>
                <a:gd name="T1" fmla="*/ 0 h 40"/>
                <a:gd name="T2" fmla="*/ 17 w 20"/>
                <a:gd name="T3" fmla="*/ 33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3" y="0"/>
                  </a:moveTo>
                  <a:cubicBezTo>
                    <a:pt x="1" y="13"/>
                    <a:pt x="0" y="40"/>
                    <a:pt x="2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1" name="Freeform 171">
              <a:extLst>
                <a:ext uri="{FF2B5EF4-FFF2-40B4-BE49-F238E27FC236}">
                  <a16:creationId xmlns:a16="http://schemas.microsoft.com/office/drawing/2014/main" id="{45D40C1E-15A5-4940-9A24-81C66F131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3046"/>
              <a:ext cx="60" cy="25"/>
            </a:xfrm>
            <a:custGeom>
              <a:avLst/>
              <a:gdLst>
                <a:gd name="T0" fmla="*/ 54 w 63"/>
                <a:gd name="T1" fmla="*/ 5 h 26"/>
                <a:gd name="T2" fmla="*/ 32 w 63"/>
                <a:gd name="T3" fmla="*/ 0 h 26"/>
                <a:gd name="T4" fmla="*/ 0 w 63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6">
                  <a:moveTo>
                    <a:pt x="63" y="5"/>
                  </a:moveTo>
                  <a:cubicBezTo>
                    <a:pt x="60" y="0"/>
                    <a:pt x="44" y="0"/>
                    <a:pt x="38" y="0"/>
                  </a:cubicBezTo>
                  <a:cubicBezTo>
                    <a:pt x="23" y="1"/>
                    <a:pt x="4" y="10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2" name="Freeform 172">
              <a:extLst>
                <a:ext uri="{FF2B5EF4-FFF2-40B4-BE49-F238E27FC236}">
                  <a16:creationId xmlns:a16="http://schemas.microsoft.com/office/drawing/2014/main" id="{F45E8073-3526-4200-9485-335824819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3021"/>
              <a:ext cx="51" cy="30"/>
            </a:xfrm>
            <a:custGeom>
              <a:avLst/>
              <a:gdLst>
                <a:gd name="T0" fmla="*/ 45 w 54"/>
                <a:gd name="T1" fmla="*/ 17 h 32"/>
                <a:gd name="T2" fmla="*/ 17 w 54"/>
                <a:gd name="T3" fmla="*/ 23 h 32"/>
                <a:gd name="T4" fmla="*/ 4 w 5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2">
                  <a:moveTo>
                    <a:pt x="54" y="20"/>
                  </a:moveTo>
                  <a:cubicBezTo>
                    <a:pt x="46" y="30"/>
                    <a:pt x="32" y="32"/>
                    <a:pt x="20" y="28"/>
                  </a:cubicBezTo>
                  <a:cubicBezTo>
                    <a:pt x="11" y="24"/>
                    <a:pt x="0" y="1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3" name="Freeform 173">
              <a:extLst>
                <a:ext uri="{FF2B5EF4-FFF2-40B4-BE49-F238E27FC236}">
                  <a16:creationId xmlns:a16="http://schemas.microsoft.com/office/drawing/2014/main" id="{7B4AB361-1EA6-45A1-A57F-1863B65C3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40"/>
              <a:ext cx="39" cy="79"/>
            </a:xfrm>
            <a:custGeom>
              <a:avLst/>
              <a:gdLst>
                <a:gd name="T0" fmla="*/ 20 w 41"/>
                <a:gd name="T1" fmla="*/ 0 h 83"/>
                <a:gd name="T2" fmla="*/ 7 w 41"/>
                <a:gd name="T3" fmla="*/ 48 h 83"/>
                <a:gd name="T4" fmla="*/ 35 w 41"/>
                <a:gd name="T5" fmla="*/ 7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83">
                  <a:moveTo>
                    <a:pt x="23" y="0"/>
                  </a:moveTo>
                  <a:cubicBezTo>
                    <a:pt x="4" y="3"/>
                    <a:pt x="0" y="42"/>
                    <a:pt x="7" y="56"/>
                  </a:cubicBezTo>
                  <a:cubicBezTo>
                    <a:pt x="14" y="71"/>
                    <a:pt x="28" y="77"/>
                    <a:pt x="41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4" name="Freeform 174">
              <a:extLst>
                <a:ext uri="{FF2B5EF4-FFF2-40B4-BE49-F238E27FC236}">
                  <a16:creationId xmlns:a16="http://schemas.microsoft.com/office/drawing/2014/main" id="{01747FB0-9FFA-4AE6-AAE3-328889D43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3045"/>
              <a:ext cx="53" cy="66"/>
            </a:xfrm>
            <a:custGeom>
              <a:avLst/>
              <a:gdLst>
                <a:gd name="T0" fmla="*/ 49 w 55"/>
                <a:gd name="T1" fmla="*/ 14 h 70"/>
                <a:gd name="T2" fmla="*/ 22 w 55"/>
                <a:gd name="T3" fmla="*/ 58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70">
                  <a:moveTo>
                    <a:pt x="55" y="17"/>
                  </a:moveTo>
                  <a:cubicBezTo>
                    <a:pt x="19" y="0"/>
                    <a:pt x="0" y="65"/>
                    <a:pt x="25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5" name="Freeform 175">
              <a:extLst>
                <a:ext uri="{FF2B5EF4-FFF2-40B4-BE49-F238E27FC236}">
                  <a16:creationId xmlns:a16="http://schemas.microsoft.com/office/drawing/2014/main" id="{70A50B1F-3045-4310-9E25-A93386DEA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3052"/>
              <a:ext cx="36" cy="47"/>
            </a:xfrm>
            <a:custGeom>
              <a:avLst/>
              <a:gdLst>
                <a:gd name="T0" fmla="*/ 0 w 37"/>
                <a:gd name="T1" fmla="*/ 0 h 49"/>
                <a:gd name="T2" fmla="*/ 30 w 37"/>
                <a:gd name="T3" fmla="*/ 16 h 49"/>
                <a:gd name="T4" fmla="*/ 28 w 37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13" y="3"/>
                    <a:pt x="27" y="6"/>
                    <a:pt x="33" y="19"/>
                  </a:cubicBezTo>
                  <a:cubicBezTo>
                    <a:pt x="37" y="29"/>
                    <a:pt x="32" y="39"/>
                    <a:pt x="31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6" name="Freeform 176">
              <a:extLst>
                <a:ext uri="{FF2B5EF4-FFF2-40B4-BE49-F238E27FC236}">
                  <a16:creationId xmlns:a16="http://schemas.microsoft.com/office/drawing/2014/main" id="{3F2650E2-0E77-47B7-9024-023AE9E15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3004"/>
              <a:ext cx="30" cy="41"/>
            </a:xfrm>
            <a:custGeom>
              <a:avLst/>
              <a:gdLst>
                <a:gd name="T0" fmla="*/ 1 w 31"/>
                <a:gd name="T1" fmla="*/ 39 h 42"/>
                <a:gd name="T2" fmla="*/ 7 w 31"/>
                <a:gd name="T3" fmla="*/ 18 h 42"/>
                <a:gd name="T4" fmla="*/ 28 w 31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1" y="42"/>
                  </a:moveTo>
                  <a:cubicBezTo>
                    <a:pt x="1" y="34"/>
                    <a:pt x="0" y="27"/>
                    <a:pt x="7" y="18"/>
                  </a:cubicBezTo>
                  <a:cubicBezTo>
                    <a:pt x="12" y="12"/>
                    <a:pt x="25" y="0"/>
                    <a:pt x="31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7" name="Freeform 177">
              <a:extLst>
                <a:ext uri="{FF2B5EF4-FFF2-40B4-BE49-F238E27FC236}">
                  <a16:creationId xmlns:a16="http://schemas.microsoft.com/office/drawing/2014/main" id="{2AF0B54E-BABC-4825-8468-4B7A2DC6C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3062"/>
              <a:ext cx="31" cy="12"/>
            </a:xfrm>
            <a:custGeom>
              <a:avLst/>
              <a:gdLst>
                <a:gd name="T0" fmla="*/ 0 w 32"/>
                <a:gd name="T1" fmla="*/ 10 h 13"/>
                <a:gd name="T2" fmla="*/ 29 w 3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3">
                  <a:moveTo>
                    <a:pt x="0" y="13"/>
                  </a:moveTo>
                  <a:cubicBezTo>
                    <a:pt x="3" y="1"/>
                    <a:pt x="21" y="0"/>
                    <a:pt x="3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8" name="Freeform 178">
              <a:extLst>
                <a:ext uri="{FF2B5EF4-FFF2-40B4-BE49-F238E27FC236}">
                  <a16:creationId xmlns:a16="http://schemas.microsoft.com/office/drawing/2014/main" id="{B2B76F18-3BAF-4CA8-A29B-C3C7339CD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964"/>
              <a:ext cx="41" cy="29"/>
            </a:xfrm>
            <a:custGeom>
              <a:avLst/>
              <a:gdLst>
                <a:gd name="T0" fmla="*/ 39 w 42"/>
                <a:gd name="T1" fmla="*/ 0 h 30"/>
                <a:gd name="T2" fmla="*/ 17 w 42"/>
                <a:gd name="T3" fmla="*/ 5 h 30"/>
                <a:gd name="T4" fmla="*/ 0 w 42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42" y="0"/>
                  </a:moveTo>
                  <a:cubicBezTo>
                    <a:pt x="41" y="2"/>
                    <a:pt x="23" y="1"/>
                    <a:pt x="17" y="5"/>
                  </a:cubicBezTo>
                  <a:cubicBezTo>
                    <a:pt x="8" y="10"/>
                    <a:pt x="3" y="21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9" name="Freeform 179">
              <a:extLst>
                <a:ext uri="{FF2B5EF4-FFF2-40B4-BE49-F238E27FC236}">
                  <a16:creationId xmlns:a16="http://schemas.microsoft.com/office/drawing/2014/main" id="{1547B78C-377A-45B8-B792-9A535F202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3073"/>
              <a:ext cx="15" cy="17"/>
            </a:xfrm>
            <a:custGeom>
              <a:avLst/>
              <a:gdLst>
                <a:gd name="T0" fmla="*/ 15 w 15"/>
                <a:gd name="T1" fmla="*/ 1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2" y="10"/>
                    <a:pt x="9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0" name="Freeform 180">
              <a:extLst>
                <a:ext uri="{FF2B5EF4-FFF2-40B4-BE49-F238E27FC236}">
                  <a16:creationId xmlns:a16="http://schemas.microsoft.com/office/drawing/2014/main" id="{537FDADC-63E8-480B-B5BF-28626FD35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041"/>
              <a:ext cx="35" cy="19"/>
            </a:xfrm>
            <a:custGeom>
              <a:avLst/>
              <a:gdLst>
                <a:gd name="T0" fmla="*/ 31 w 37"/>
                <a:gd name="T1" fmla="*/ 0 h 20"/>
                <a:gd name="T2" fmla="*/ 0 w 37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7" y="0"/>
                  </a:moveTo>
                  <a:cubicBezTo>
                    <a:pt x="20" y="0"/>
                    <a:pt x="9" y="4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1" name="Freeform 181">
              <a:extLst>
                <a:ext uri="{FF2B5EF4-FFF2-40B4-BE49-F238E27FC236}">
                  <a16:creationId xmlns:a16="http://schemas.microsoft.com/office/drawing/2014/main" id="{1F1DE639-419F-43D4-A155-E7FDFE2C4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3022"/>
              <a:ext cx="30" cy="21"/>
            </a:xfrm>
            <a:custGeom>
              <a:avLst/>
              <a:gdLst>
                <a:gd name="T0" fmla="*/ 26 w 32"/>
                <a:gd name="T1" fmla="*/ 18 h 22"/>
                <a:gd name="T2" fmla="*/ 0 w 3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2">
                  <a:moveTo>
                    <a:pt x="32" y="21"/>
                  </a:moveTo>
                  <a:cubicBezTo>
                    <a:pt x="20" y="22"/>
                    <a:pt x="4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2" name="Freeform 182">
              <a:extLst>
                <a:ext uri="{FF2B5EF4-FFF2-40B4-BE49-F238E27FC236}">
                  <a16:creationId xmlns:a16="http://schemas.microsoft.com/office/drawing/2014/main" id="{FB0FFF61-3C05-4F2A-9A21-9385FCB2B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099"/>
              <a:ext cx="36" cy="15"/>
            </a:xfrm>
            <a:custGeom>
              <a:avLst/>
              <a:gdLst>
                <a:gd name="T0" fmla="*/ 34 w 37"/>
                <a:gd name="T1" fmla="*/ 8 h 16"/>
                <a:gd name="T2" fmla="*/ 0 w 3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6">
                  <a:moveTo>
                    <a:pt x="37" y="10"/>
                  </a:moveTo>
                  <a:cubicBezTo>
                    <a:pt x="27" y="14"/>
                    <a:pt x="3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3" name="Freeform 183">
              <a:extLst>
                <a:ext uri="{FF2B5EF4-FFF2-40B4-BE49-F238E27FC236}">
                  <a16:creationId xmlns:a16="http://schemas.microsoft.com/office/drawing/2014/main" id="{914503FD-3098-4C3B-AF4A-A5D5B1A8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058"/>
              <a:ext cx="31" cy="9"/>
            </a:xfrm>
            <a:custGeom>
              <a:avLst/>
              <a:gdLst>
                <a:gd name="T0" fmla="*/ 29 w 32"/>
                <a:gd name="T1" fmla="*/ 0 h 9"/>
                <a:gd name="T2" fmla="*/ 0 w 32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">
                  <a:moveTo>
                    <a:pt x="32" y="0"/>
                  </a:moveTo>
                  <a:cubicBezTo>
                    <a:pt x="24" y="6"/>
                    <a:pt x="8" y="8"/>
                    <a:pt x="0" y="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4" name="Freeform 184">
              <a:extLst>
                <a:ext uri="{FF2B5EF4-FFF2-40B4-BE49-F238E27FC236}">
                  <a16:creationId xmlns:a16="http://schemas.microsoft.com/office/drawing/2014/main" id="{3820BC75-65DF-4F2E-BBED-1393182B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3054"/>
              <a:ext cx="21" cy="4"/>
            </a:xfrm>
            <a:custGeom>
              <a:avLst/>
              <a:gdLst>
                <a:gd name="T0" fmla="*/ 19 w 22"/>
                <a:gd name="T1" fmla="*/ 4 h 4"/>
                <a:gd name="T2" fmla="*/ 0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5" y="0"/>
                    <a:pt x="8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5" name="Freeform 185">
              <a:extLst>
                <a:ext uri="{FF2B5EF4-FFF2-40B4-BE49-F238E27FC236}">
                  <a16:creationId xmlns:a16="http://schemas.microsoft.com/office/drawing/2014/main" id="{726A9ACE-DFF6-4BC1-853A-8AF6D9EDA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3033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2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0" y="30"/>
                    <a:pt x="0" y="1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6" name="Freeform 186">
              <a:extLst>
                <a:ext uri="{FF2B5EF4-FFF2-40B4-BE49-F238E27FC236}">
                  <a16:creationId xmlns:a16="http://schemas.microsoft.com/office/drawing/2014/main" id="{BD331802-7DE1-47F9-87D3-7FE3EA15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3004"/>
              <a:ext cx="15" cy="44"/>
            </a:xfrm>
            <a:custGeom>
              <a:avLst/>
              <a:gdLst>
                <a:gd name="T0" fmla="*/ 15 w 15"/>
                <a:gd name="T1" fmla="*/ 40 h 46"/>
                <a:gd name="T2" fmla="*/ 10 w 15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6">
                  <a:moveTo>
                    <a:pt x="15" y="46"/>
                  </a:moveTo>
                  <a:cubicBezTo>
                    <a:pt x="3" y="32"/>
                    <a:pt x="0" y="18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7" name="Freeform 187">
              <a:extLst>
                <a:ext uri="{FF2B5EF4-FFF2-40B4-BE49-F238E27FC236}">
                  <a16:creationId xmlns:a16="http://schemas.microsoft.com/office/drawing/2014/main" id="{8B0A561B-1315-4864-B867-2F0E7FA43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3082"/>
              <a:ext cx="17" cy="36"/>
            </a:xfrm>
            <a:custGeom>
              <a:avLst/>
              <a:gdLst>
                <a:gd name="T0" fmla="*/ 9 w 18"/>
                <a:gd name="T1" fmla="*/ 32 h 38"/>
                <a:gd name="T2" fmla="*/ 15 w 18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8">
                  <a:moveTo>
                    <a:pt x="12" y="38"/>
                  </a:moveTo>
                  <a:cubicBezTo>
                    <a:pt x="0" y="35"/>
                    <a:pt x="14" y="7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8" name="Freeform 188">
              <a:extLst>
                <a:ext uri="{FF2B5EF4-FFF2-40B4-BE49-F238E27FC236}">
                  <a16:creationId xmlns:a16="http://schemas.microsoft.com/office/drawing/2014/main" id="{AABD006B-B68B-4404-908C-2B35FFA5F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3088"/>
              <a:ext cx="13" cy="28"/>
            </a:xfrm>
            <a:custGeom>
              <a:avLst/>
              <a:gdLst>
                <a:gd name="T0" fmla="*/ 2 w 14"/>
                <a:gd name="T1" fmla="*/ 0 h 30"/>
                <a:gd name="T2" fmla="*/ 11 w 14"/>
                <a:gd name="T3" fmla="*/ 24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0">
                  <a:moveTo>
                    <a:pt x="2" y="0"/>
                  </a:moveTo>
                  <a:cubicBezTo>
                    <a:pt x="0" y="11"/>
                    <a:pt x="7" y="22"/>
                    <a:pt x="14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9" name="Freeform 189">
              <a:extLst>
                <a:ext uri="{FF2B5EF4-FFF2-40B4-BE49-F238E27FC236}">
                  <a16:creationId xmlns:a16="http://schemas.microsoft.com/office/drawing/2014/main" id="{933A5B80-F7D5-4036-BB4C-030ED1BF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" y="3102"/>
              <a:ext cx="18" cy="15"/>
            </a:xfrm>
            <a:custGeom>
              <a:avLst/>
              <a:gdLst>
                <a:gd name="T0" fmla="*/ 16 w 19"/>
                <a:gd name="T1" fmla="*/ 0 h 16"/>
                <a:gd name="T2" fmla="*/ 0 w 19"/>
                <a:gd name="T3" fmla="*/ 1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4" y="5"/>
                    <a:pt x="10" y="14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0" name="Freeform 190">
              <a:extLst>
                <a:ext uri="{FF2B5EF4-FFF2-40B4-BE49-F238E27FC236}">
                  <a16:creationId xmlns:a16="http://schemas.microsoft.com/office/drawing/2014/main" id="{1F9BA7B9-8E58-421C-8E07-25E7CB01F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2916"/>
              <a:ext cx="22" cy="41"/>
            </a:xfrm>
            <a:custGeom>
              <a:avLst/>
              <a:gdLst>
                <a:gd name="T0" fmla="*/ 5 w 23"/>
                <a:gd name="T1" fmla="*/ 0 h 42"/>
                <a:gd name="T2" fmla="*/ 20 w 23"/>
                <a:gd name="T3" fmla="*/ 3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2">
                  <a:moveTo>
                    <a:pt x="5" y="0"/>
                  </a:moveTo>
                  <a:cubicBezTo>
                    <a:pt x="0" y="13"/>
                    <a:pt x="5" y="42"/>
                    <a:pt x="23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1" name="Freeform 191">
              <a:extLst>
                <a:ext uri="{FF2B5EF4-FFF2-40B4-BE49-F238E27FC236}">
                  <a16:creationId xmlns:a16="http://schemas.microsoft.com/office/drawing/2014/main" id="{457535FF-42E5-420C-B004-12BFFFA45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996"/>
              <a:ext cx="70" cy="32"/>
            </a:xfrm>
            <a:custGeom>
              <a:avLst/>
              <a:gdLst>
                <a:gd name="T0" fmla="*/ 0 w 73"/>
                <a:gd name="T1" fmla="*/ 14 h 34"/>
                <a:gd name="T2" fmla="*/ 42 w 73"/>
                <a:gd name="T3" fmla="*/ 8 h 34"/>
                <a:gd name="T4" fmla="*/ 64 w 73"/>
                <a:gd name="T5" fmla="*/ 2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4">
                  <a:moveTo>
                    <a:pt x="0" y="17"/>
                  </a:moveTo>
                  <a:cubicBezTo>
                    <a:pt x="6" y="0"/>
                    <a:pt x="36" y="2"/>
                    <a:pt x="48" y="9"/>
                  </a:cubicBezTo>
                  <a:cubicBezTo>
                    <a:pt x="58" y="15"/>
                    <a:pt x="66" y="24"/>
                    <a:pt x="73" y="3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2" name="Freeform 192">
              <a:extLst>
                <a:ext uri="{FF2B5EF4-FFF2-40B4-BE49-F238E27FC236}">
                  <a16:creationId xmlns:a16="http://schemas.microsoft.com/office/drawing/2014/main" id="{2A59E4DA-3A10-4534-A1E2-EEB565F89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916"/>
              <a:ext cx="26" cy="20"/>
            </a:xfrm>
            <a:custGeom>
              <a:avLst/>
              <a:gdLst>
                <a:gd name="T0" fmla="*/ 0 w 27"/>
                <a:gd name="T1" fmla="*/ 16 h 21"/>
                <a:gd name="T2" fmla="*/ 14 w 27"/>
                <a:gd name="T3" fmla="*/ 14 h 21"/>
                <a:gd name="T4" fmla="*/ 24 w 2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9"/>
                  </a:moveTo>
                  <a:cubicBezTo>
                    <a:pt x="3" y="18"/>
                    <a:pt x="11" y="21"/>
                    <a:pt x="17" y="17"/>
                  </a:cubicBezTo>
                  <a:cubicBezTo>
                    <a:pt x="22" y="13"/>
                    <a:pt x="25" y="6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3" name="Freeform 193">
              <a:extLst>
                <a:ext uri="{FF2B5EF4-FFF2-40B4-BE49-F238E27FC236}">
                  <a16:creationId xmlns:a16="http://schemas.microsoft.com/office/drawing/2014/main" id="{178714E2-57C5-4942-BAB8-A69B131B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960"/>
              <a:ext cx="36" cy="39"/>
            </a:xfrm>
            <a:custGeom>
              <a:avLst/>
              <a:gdLst>
                <a:gd name="T0" fmla="*/ 8 w 38"/>
                <a:gd name="T1" fmla="*/ 37 h 40"/>
                <a:gd name="T2" fmla="*/ 8 w 38"/>
                <a:gd name="T3" fmla="*/ 14 h 40"/>
                <a:gd name="T4" fmla="*/ 32 w 38"/>
                <a:gd name="T5" fmla="*/ 3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8" y="40"/>
                  </a:moveTo>
                  <a:cubicBezTo>
                    <a:pt x="0" y="39"/>
                    <a:pt x="6" y="19"/>
                    <a:pt x="8" y="14"/>
                  </a:cubicBezTo>
                  <a:cubicBezTo>
                    <a:pt x="15" y="3"/>
                    <a:pt x="26" y="0"/>
                    <a:pt x="38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4" name="Freeform 194">
              <a:extLst>
                <a:ext uri="{FF2B5EF4-FFF2-40B4-BE49-F238E27FC236}">
                  <a16:creationId xmlns:a16="http://schemas.microsoft.com/office/drawing/2014/main" id="{1DED3001-002D-47B0-A064-8514EABB9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2851"/>
              <a:ext cx="16" cy="40"/>
            </a:xfrm>
            <a:custGeom>
              <a:avLst/>
              <a:gdLst>
                <a:gd name="T0" fmla="*/ 10 w 16"/>
                <a:gd name="T1" fmla="*/ 0 h 42"/>
                <a:gd name="T2" fmla="*/ 15 w 16"/>
                <a:gd name="T3" fmla="*/ 11 h 42"/>
                <a:gd name="T4" fmla="*/ 15 w 16"/>
                <a:gd name="T5" fmla="*/ 27 h 42"/>
                <a:gd name="T6" fmla="*/ 0 w 16"/>
                <a:gd name="T7" fmla="*/ 3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2">
                  <a:moveTo>
                    <a:pt x="10" y="0"/>
                  </a:moveTo>
                  <a:cubicBezTo>
                    <a:pt x="11" y="5"/>
                    <a:pt x="14" y="9"/>
                    <a:pt x="15" y="14"/>
                  </a:cubicBezTo>
                  <a:cubicBezTo>
                    <a:pt x="15" y="18"/>
                    <a:pt x="16" y="25"/>
                    <a:pt x="15" y="30"/>
                  </a:cubicBezTo>
                  <a:cubicBezTo>
                    <a:pt x="13" y="35"/>
                    <a:pt x="6" y="4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5" name="Freeform 195">
              <a:extLst>
                <a:ext uri="{FF2B5EF4-FFF2-40B4-BE49-F238E27FC236}">
                  <a16:creationId xmlns:a16="http://schemas.microsoft.com/office/drawing/2014/main" id="{ACA3AA05-C4A6-48F6-9048-254036C9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923"/>
              <a:ext cx="31" cy="14"/>
            </a:xfrm>
            <a:custGeom>
              <a:avLst/>
              <a:gdLst>
                <a:gd name="T0" fmla="*/ 0 w 32"/>
                <a:gd name="T1" fmla="*/ 6 h 15"/>
                <a:gd name="T2" fmla="*/ 20 w 32"/>
                <a:gd name="T3" fmla="*/ 4 h 15"/>
                <a:gd name="T4" fmla="*/ 29 w 3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6"/>
                  </a:moveTo>
                  <a:cubicBezTo>
                    <a:pt x="7" y="2"/>
                    <a:pt x="16" y="0"/>
                    <a:pt x="23" y="4"/>
                  </a:cubicBezTo>
                  <a:cubicBezTo>
                    <a:pt x="27" y="6"/>
                    <a:pt x="30" y="12"/>
                    <a:pt x="32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6" name="Freeform 196">
              <a:extLst>
                <a:ext uri="{FF2B5EF4-FFF2-40B4-BE49-F238E27FC236}">
                  <a16:creationId xmlns:a16="http://schemas.microsoft.com/office/drawing/2014/main" id="{965B9E79-02DF-4DCB-BA9F-70ED1E74F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814"/>
              <a:ext cx="38" cy="72"/>
            </a:xfrm>
            <a:custGeom>
              <a:avLst/>
              <a:gdLst>
                <a:gd name="T0" fmla="*/ 27 w 40"/>
                <a:gd name="T1" fmla="*/ 63 h 75"/>
                <a:gd name="T2" fmla="*/ 4 w 40"/>
                <a:gd name="T3" fmla="*/ 38 h 75"/>
                <a:gd name="T4" fmla="*/ 34 w 40"/>
                <a:gd name="T5" fmla="*/ 1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5">
                  <a:moveTo>
                    <a:pt x="31" y="72"/>
                  </a:moveTo>
                  <a:cubicBezTo>
                    <a:pt x="19" y="75"/>
                    <a:pt x="6" y="53"/>
                    <a:pt x="4" y="44"/>
                  </a:cubicBezTo>
                  <a:cubicBezTo>
                    <a:pt x="0" y="22"/>
                    <a:pt x="18" y="0"/>
                    <a:pt x="40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7" name="Freeform 197">
              <a:extLst>
                <a:ext uri="{FF2B5EF4-FFF2-40B4-BE49-F238E27FC236}">
                  <a16:creationId xmlns:a16="http://schemas.microsoft.com/office/drawing/2014/main" id="{DFBFB9A0-7FE0-4AEA-9E27-275BBC7A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737"/>
              <a:ext cx="8" cy="31"/>
            </a:xfrm>
            <a:custGeom>
              <a:avLst/>
              <a:gdLst>
                <a:gd name="T0" fmla="*/ 0 w 8"/>
                <a:gd name="T1" fmla="*/ 0 h 33"/>
                <a:gd name="T2" fmla="*/ 8 w 8"/>
                <a:gd name="T3" fmla="*/ 14 h 33"/>
                <a:gd name="T4" fmla="*/ 0 w 8"/>
                <a:gd name="T5" fmla="*/ 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cubicBezTo>
                    <a:pt x="6" y="1"/>
                    <a:pt x="8" y="12"/>
                    <a:pt x="8" y="17"/>
                  </a:cubicBezTo>
                  <a:cubicBezTo>
                    <a:pt x="8" y="24"/>
                    <a:pt x="3" y="27"/>
                    <a:pt x="0" y="3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8" name="Freeform 198">
              <a:extLst>
                <a:ext uri="{FF2B5EF4-FFF2-40B4-BE49-F238E27FC236}">
                  <a16:creationId xmlns:a16="http://schemas.microsoft.com/office/drawing/2014/main" id="{E5A78903-390A-4543-BDEC-6BE5754E5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667"/>
              <a:ext cx="48" cy="107"/>
            </a:xfrm>
            <a:custGeom>
              <a:avLst/>
              <a:gdLst>
                <a:gd name="T0" fmla="*/ 44 w 50"/>
                <a:gd name="T1" fmla="*/ 11 h 112"/>
                <a:gd name="T2" fmla="*/ 5 w 50"/>
                <a:gd name="T3" fmla="*/ 43 h 112"/>
                <a:gd name="T4" fmla="*/ 34 w 50"/>
                <a:gd name="T5" fmla="*/ 97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12">
                  <a:moveTo>
                    <a:pt x="50" y="12"/>
                  </a:moveTo>
                  <a:cubicBezTo>
                    <a:pt x="32" y="0"/>
                    <a:pt x="8" y="33"/>
                    <a:pt x="5" y="49"/>
                  </a:cubicBezTo>
                  <a:cubicBezTo>
                    <a:pt x="0" y="74"/>
                    <a:pt x="14" y="101"/>
                    <a:pt x="37" y="1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9" name="Freeform 199">
              <a:extLst>
                <a:ext uri="{FF2B5EF4-FFF2-40B4-BE49-F238E27FC236}">
                  <a16:creationId xmlns:a16="http://schemas.microsoft.com/office/drawing/2014/main" id="{7E172FFA-B6D0-416D-BBE8-060861321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667"/>
              <a:ext cx="37" cy="42"/>
            </a:xfrm>
            <a:custGeom>
              <a:avLst/>
              <a:gdLst>
                <a:gd name="T0" fmla="*/ 0 w 39"/>
                <a:gd name="T1" fmla="*/ 8 h 44"/>
                <a:gd name="T2" fmla="*/ 23 w 39"/>
                <a:gd name="T3" fmla="*/ 11 h 44"/>
                <a:gd name="T4" fmla="*/ 32 w 39"/>
                <a:gd name="T5" fmla="*/ 22 h 44"/>
                <a:gd name="T6" fmla="*/ 30 w 39"/>
                <a:gd name="T7" fmla="*/ 3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4">
                  <a:moveTo>
                    <a:pt x="0" y="8"/>
                  </a:moveTo>
                  <a:cubicBezTo>
                    <a:pt x="7" y="0"/>
                    <a:pt x="19" y="6"/>
                    <a:pt x="26" y="11"/>
                  </a:cubicBezTo>
                  <a:cubicBezTo>
                    <a:pt x="32" y="15"/>
                    <a:pt x="36" y="19"/>
                    <a:pt x="38" y="25"/>
                  </a:cubicBezTo>
                  <a:cubicBezTo>
                    <a:pt x="39" y="30"/>
                    <a:pt x="39" y="40"/>
                    <a:pt x="36" y="4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0" name="Freeform 200">
              <a:extLst>
                <a:ext uri="{FF2B5EF4-FFF2-40B4-BE49-F238E27FC236}">
                  <a16:creationId xmlns:a16="http://schemas.microsoft.com/office/drawing/2014/main" id="{08D440DE-CDC8-45CD-A08C-FCD51864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790"/>
              <a:ext cx="15" cy="53"/>
            </a:xfrm>
            <a:custGeom>
              <a:avLst/>
              <a:gdLst>
                <a:gd name="T0" fmla="*/ 11 w 15"/>
                <a:gd name="T1" fmla="*/ 0 h 55"/>
                <a:gd name="T2" fmla="*/ 1 w 15"/>
                <a:gd name="T3" fmla="*/ 19 h 55"/>
                <a:gd name="T4" fmla="*/ 15 w 15"/>
                <a:gd name="T5" fmla="*/ 49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5">
                  <a:moveTo>
                    <a:pt x="11" y="0"/>
                  </a:moveTo>
                  <a:cubicBezTo>
                    <a:pt x="4" y="6"/>
                    <a:pt x="2" y="14"/>
                    <a:pt x="1" y="22"/>
                  </a:cubicBezTo>
                  <a:cubicBezTo>
                    <a:pt x="0" y="36"/>
                    <a:pt x="6" y="46"/>
                    <a:pt x="15" y="5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1" name="Freeform 201">
              <a:extLst>
                <a:ext uri="{FF2B5EF4-FFF2-40B4-BE49-F238E27FC236}">
                  <a16:creationId xmlns:a16="http://schemas.microsoft.com/office/drawing/2014/main" id="{10572CFA-7EFA-40F5-858E-10DCF7698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584"/>
              <a:ext cx="38" cy="99"/>
            </a:xfrm>
            <a:custGeom>
              <a:avLst/>
              <a:gdLst>
                <a:gd name="T0" fmla="*/ 36 w 39"/>
                <a:gd name="T1" fmla="*/ 14 h 103"/>
                <a:gd name="T2" fmla="*/ 5 w 39"/>
                <a:gd name="T3" fmla="*/ 58 h 103"/>
                <a:gd name="T4" fmla="*/ 20 w 39"/>
                <a:gd name="T5" fmla="*/ 85 h 103"/>
                <a:gd name="T6" fmla="*/ 27 w 39"/>
                <a:gd name="T7" fmla="*/ 88 h 103"/>
                <a:gd name="T8" fmla="*/ 30 w 39"/>
                <a:gd name="T9" fmla="*/ 9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3">
                  <a:moveTo>
                    <a:pt x="39" y="17"/>
                  </a:moveTo>
                  <a:cubicBezTo>
                    <a:pt x="11" y="0"/>
                    <a:pt x="0" y="46"/>
                    <a:pt x="5" y="65"/>
                  </a:cubicBezTo>
                  <a:cubicBezTo>
                    <a:pt x="8" y="76"/>
                    <a:pt x="14" y="89"/>
                    <a:pt x="23" y="96"/>
                  </a:cubicBezTo>
                  <a:cubicBezTo>
                    <a:pt x="25" y="97"/>
                    <a:pt x="27" y="99"/>
                    <a:pt x="30" y="100"/>
                  </a:cubicBezTo>
                  <a:cubicBezTo>
                    <a:pt x="30" y="101"/>
                    <a:pt x="35" y="103"/>
                    <a:pt x="33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2" name="Freeform 202">
              <a:extLst>
                <a:ext uri="{FF2B5EF4-FFF2-40B4-BE49-F238E27FC236}">
                  <a16:creationId xmlns:a16="http://schemas.microsoft.com/office/drawing/2014/main" id="{EBE7A04F-7B2D-41F4-8E6B-F3F471A72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522"/>
              <a:ext cx="30" cy="24"/>
            </a:xfrm>
            <a:custGeom>
              <a:avLst/>
              <a:gdLst>
                <a:gd name="T0" fmla="*/ 0 w 32"/>
                <a:gd name="T1" fmla="*/ 0 h 25"/>
                <a:gd name="T2" fmla="*/ 26 w 32"/>
                <a:gd name="T3" fmla="*/ 2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5">
                  <a:moveTo>
                    <a:pt x="0" y="0"/>
                  </a:moveTo>
                  <a:cubicBezTo>
                    <a:pt x="5" y="15"/>
                    <a:pt x="15" y="25"/>
                    <a:pt x="32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3" name="Freeform 203">
              <a:extLst>
                <a:ext uri="{FF2B5EF4-FFF2-40B4-BE49-F238E27FC236}">
                  <a16:creationId xmlns:a16="http://schemas.microsoft.com/office/drawing/2014/main" id="{58E25C28-399A-4FD2-8442-2834F02A4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567"/>
              <a:ext cx="44" cy="39"/>
            </a:xfrm>
            <a:custGeom>
              <a:avLst/>
              <a:gdLst>
                <a:gd name="T0" fmla="*/ 40 w 46"/>
                <a:gd name="T1" fmla="*/ 12 h 41"/>
                <a:gd name="T2" fmla="*/ 16 w 46"/>
                <a:gd name="T3" fmla="*/ 35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cubicBezTo>
                    <a:pt x="30" y="0"/>
                    <a:pt x="0" y="27"/>
                    <a:pt x="19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4" name="Freeform 204">
              <a:extLst>
                <a:ext uri="{FF2B5EF4-FFF2-40B4-BE49-F238E27FC236}">
                  <a16:creationId xmlns:a16="http://schemas.microsoft.com/office/drawing/2014/main" id="{8EF10D1E-2476-4FD3-8C32-745580761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514"/>
              <a:ext cx="48" cy="34"/>
            </a:xfrm>
            <a:custGeom>
              <a:avLst/>
              <a:gdLst>
                <a:gd name="T0" fmla="*/ 0 w 50"/>
                <a:gd name="T1" fmla="*/ 18 h 36"/>
                <a:gd name="T2" fmla="*/ 30 w 50"/>
                <a:gd name="T3" fmla="*/ 23 h 36"/>
                <a:gd name="T4" fmla="*/ 4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0" y="21"/>
                  </a:moveTo>
                  <a:cubicBezTo>
                    <a:pt x="10" y="31"/>
                    <a:pt x="21" y="36"/>
                    <a:pt x="33" y="26"/>
                  </a:cubicBezTo>
                  <a:cubicBezTo>
                    <a:pt x="42" y="20"/>
                    <a:pt x="49" y="11"/>
                    <a:pt x="5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5" name="Freeform 205">
              <a:extLst>
                <a:ext uri="{FF2B5EF4-FFF2-40B4-BE49-F238E27FC236}">
                  <a16:creationId xmlns:a16="http://schemas.microsoft.com/office/drawing/2014/main" id="{ABCE4C39-2CEA-4DE6-893E-7F15A5F01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445"/>
              <a:ext cx="46" cy="38"/>
            </a:xfrm>
            <a:custGeom>
              <a:avLst/>
              <a:gdLst>
                <a:gd name="T0" fmla="*/ 42 w 48"/>
                <a:gd name="T1" fmla="*/ 16 h 40"/>
                <a:gd name="T2" fmla="*/ 2 w 48"/>
                <a:gd name="T3" fmla="*/ 3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0">
                  <a:moveTo>
                    <a:pt x="48" y="19"/>
                  </a:moveTo>
                  <a:cubicBezTo>
                    <a:pt x="29" y="0"/>
                    <a:pt x="0" y="12"/>
                    <a:pt x="2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6" name="Freeform 206">
              <a:extLst>
                <a:ext uri="{FF2B5EF4-FFF2-40B4-BE49-F238E27FC236}">
                  <a16:creationId xmlns:a16="http://schemas.microsoft.com/office/drawing/2014/main" id="{6A6296E5-A962-4B2B-AB73-4D5F785E5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419"/>
              <a:ext cx="32" cy="38"/>
            </a:xfrm>
            <a:custGeom>
              <a:avLst/>
              <a:gdLst>
                <a:gd name="T0" fmla="*/ 28 w 34"/>
                <a:gd name="T1" fmla="*/ 29 h 40"/>
                <a:gd name="T2" fmla="*/ 10 w 34"/>
                <a:gd name="T3" fmla="*/ 24 h 40"/>
                <a:gd name="T4" fmla="*/ 3 w 3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0">
                  <a:moveTo>
                    <a:pt x="34" y="35"/>
                  </a:moveTo>
                  <a:cubicBezTo>
                    <a:pt x="31" y="40"/>
                    <a:pt x="16" y="29"/>
                    <a:pt x="13" y="27"/>
                  </a:cubicBezTo>
                  <a:cubicBezTo>
                    <a:pt x="8" y="22"/>
                    <a:pt x="0" y="7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7" name="Freeform 207">
              <a:extLst>
                <a:ext uri="{FF2B5EF4-FFF2-40B4-BE49-F238E27FC236}">
                  <a16:creationId xmlns:a16="http://schemas.microsoft.com/office/drawing/2014/main" id="{6209BED5-2E41-4CB2-B9DB-FBA1685C6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564"/>
              <a:ext cx="53" cy="71"/>
            </a:xfrm>
            <a:custGeom>
              <a:avLst/>
              <a:gdLst>
                <a:gd name="T0" fmla="*/ 47 w 56"/>
                <a:gd name="T1" fmla="*/ 12 h 74"/>
                <a:gd name="T2" fmla="*/ 24 w 56"/>
                <a:gd name="T3" fmla="*/ 65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4">
                  <a:moveTo>
                    <a:pt x="56" y="15"/>
                  </a:moveTo>
                  <a:cubicBezTo>
                    <a:pt x="27" y="0"/>
                    <a:pt x="0" y="59"/>
                    <a:pt x="27" y="7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8" name="Freeform 208">
              <a:extLst>
                <a:ext uri="{FF2B5EF4-FFF2-40B4-BE49-F238E27FC236}">
                  <a16:creationId xmlns:a16="http://schemas.microsoft.com/office/drawing/2014/main" id="{19D72624-07D6-4877-A5E6-A7ED0F571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560"/>
              <a:ext cx="46" cy="65"/>
            </a:xfrm>
            <a:custGeom>
              <a:avLst/>
              <a:gdLst>
                <a:gd name="T0" fmla="*/ 42 w 48"/>
                <a:gd name="T1" fmla="*/ 44 h 68"/>
                <a:gd name="T2" fmla="*/ 12 w 48"/>
                <a:gd name="T3" fmla="*/ 52 h 68"/>
                <a:gd name="T4" fmla="*/ 1 w 48"/>
                <a:gd name="T5" fmla="*/ 32 h 68"/>
                <a:gd name="T6" fmla="*/ 4 w 48"/>
                <a:gd name="T7" fmla="*/ 13 h 68"/>
                <a:gd name="T8" fmla="*/ 11 w 48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48" y="50"/>
                  </a:moveTo>
                  <a:cubicBezTo>
                    <a:pt x="48" y="67"/>
                    <a:pt x="24" y="68"/>
                    <a:pt x="15" y="60"/>
                  </a:cubicBezTo>
                  <a:cubicBezTo>
                    <a:pt x="8" y="55"/>
                    <a:pt x="3" y="43"/>
                    <a:pt x="1" y="36"/>
                  </a:cubicBezTo>
                  <a:cubicBezTo>
                    <a:pt x="0" y="29"/>
                    <a:pt x="2" y="22"/>
                    <a:pt x="4" y="16"/>
                  </a:cubicBezTo>
                  <a:cubicBezTo>
                    <a:pt x="6" y="11"/>
                    <a:pt x="7" y="3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9" name="Freeform 209">
              <a:extLst>
                <a:ext uri="{FF2B5EF4-FFF2-40B4-BE49-F238E27FC236}">
                  <a16:creationId xmlns:a16="http://schemas.microsoft.com/office/drawing/2014/main" id="{355FBDCF-C844-4F39-B09A-0EF4B338F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21"/>
              <a:ext cx="15" cy="67"/>
            </a:xfrm>
            <a:custGeom>
              <a:avLst/>
              <a:gdLst>
                <a:gd name="T0" fmla="*/ 13 w 16"/>
                <a:gd name="T1" fmla="*/ 0 h 70"/>
                <a:gd name="T2" fmla="*/ 8 w 16"/>
                <a:gd name="T3" fmla="*/ 6 h 70"/>
                <a:gd name="T4" fmla="*/ 2 w 16"/>
                <a:gd name="T5" fmla="*/ 23 h 70"/>
                <a:gd name="T6" fmla="*/ 0 w 16"/>
                <a:gd name="T7" fmla="*/ 41 h 70"/>
                <a:gd name="T8" fmla="*/ 8 w 16"/>
                <a:gd name="T9" fmla="*/ 6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16" y="0"/>
                  </a:moveTo>
                  <a:cubicBezTo>
                    <a:pt x="15" y="3"/>
                    <a:pt x="12" y="3"/>
                    <a:pt x="10" y="6"/>
                  </a:cubicBezTo>
                  <a:cubicBezTo>
                    <a:pt x="5" y="11"/>
                    <a:pt x="3" y="19"/>
                    <a:pt x="2" y="26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1" y="56"/>
                    <a:pt x="5" y="62"/>
                    <a:pt x="9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0" name="Freeform 210">
              <a:extLst>
                <a:ext uri="{FF2B5EF4-FFF2-40B4-BE49-F238E27FC236}">
                  <a16:creationId xmlns:a16="http://schemas.microsoft.com/office/drawing/2014/main" id="{CB0516F9-F837-42B2-B8D5-1851E501E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571"/>
              <a:ext cx="51" cy="48"/>
            </a:xfrm>
            <a:custGeom>
              <a:avLst/>
              <a:gdLst>
                <a:gd name="T0" fmla="*/ 7 w 53"/>
                <a:gd name="T1" fmla="*/ 0 h 50"/>
                <a:gd name="T2" fmla="*/ 16 w 53"/>
                <a:gd name="T3" fmla="*/ 36 h 50"/>
                <a:gd name="T4" fmla="*/ 34 w 53"/>
                <a:gd name="T5" fmla="*/ 40 h 50"/>
                <a:gd name="T6" fmla="*/ 47 w 53"/>
                <a:gd name="T7" fmla="*/ 1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0">
                  <a:moveTo>
                    <a:pt x="7" y="0"/>
                  </a:moveTo>
                  <a:cubicBezTo>
                    <a:pt x="0" y="1"/>
                    <a:pt x="15" y="37"/>
                    <a:pt x="19" y="42"/>
                  </a:cubicBezTo>
                  <a:cubicBezTo>
                    <a:pt x="24" y="48"/>
                    <a:pt x="30" y="50"/>
                    <a:pt x="37" y="46"/>
                  </a:cubicBezTo>
                  <a:cubicBezTo>
                    <a:pt x="46" y="40"/>
                    <a:pt x="48" y="30"/>
                    <a:pt x="53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1" name="Freeform 211">
              <a:extLst>
                <a:ext uri="{FF2B5EF4-FFF2-40B4-BE49-F238E27FC236}">
                  <a16:creationId xmlns:a16="http://schemas.microsoft.com/office/drawing/2014/main" id="{F80FC5A0-85E9-4FA6-B48E-8E9380E05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331"/>
              <a:ext cx="22" cy="24"/>
            </a:xfrm>
            <a:custGeom>
              <a:avLst/>
              <a:gdLst>
                <a:gd name="T0" fmla="*/ 0 w 23"/>
                <a:gd name="T1" fmla="*/ 0 h 25"/>
                <a:gd name="T2" fmla="*/ 10 w 23"/>
                <a:gd name="T3" fmla="*/ 7 h 25"/>
                <a:gd name="T4" fmla="*/ 20 w 23"/>
                <a:gd name="T5" fmla="*/ 2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5">
                  <a:moveTo>
                    <a:pt x="0" y="0"/>
                  </a:moveTo>
                  <a:cubicBezTo>
                    <a:pt x="0" y="1"/>
                    <a:pt x="7" y="5"/>
                    <a:pt x="10" y="7"/>
                  </a:cubicBezTo>
                  <a:cubicBezTo>
                    <a:pt x="16" y="12"/>
                    <a:pt x="18" y="19"/>
                    <a:pt x="23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2" name="Freeform 212">
              <a:extLst>
                <a:ext uri="{FF2B5EF4-FFF2-40B4-BE49-F238E27FC236}">
                  <a16:creationId xmlns:a16="http://schemas.microsoft.com/office/drawing/2014/main" id="{489E015C-776D-4CBF-BD57-C5A61B8A6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679"/>
              <a:ext cx="46" cy="59"/>
            </a:xfrm>
            <a:custGeom>
              <a:avLst/>
              <a:gdLst>
                <a:gd name="T0" fmla="*/ 42 w 48"/>
                <a:gd name="T1" fmla="*/ 8 h 62"/>
                <a:gd name="T2" fmla="*/ 14 w 48"/>
                <a:gd name="T3" fmla="*/ 10 h 62"/>
                <a:gd name="T4" fmla="*/ 0 w 48"/>
                <a:gd name="T5" fmla="*/ 5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2">
                  <a:moveTo>
                    <a:pt x="48" y="8"/>
                  </a:moveTo>
                  <a:cubicBezTo>
                    <a:pt x="41" y="0"/>
                    <a:pt x="23" y="9"/>
                    <a:pt x="17" y="13"/>
                  </a:cubicBezTo>
                  <a:cubicBezTo>
                    <a:pt x="0" y="24"/>
                    <a:pt x="0" y="43"/>
                    <a:pt x="0" y="6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3" name="Freeform 213">
              <a:extLst>
                <a:ext uri="{FF2B5EF4-FFF2-40B4-BE49-F238E27FC236}">
                  <a16:creationId xmlns:a16="http://schemas.microsoft.com/office/drawing/2014/main" id="{51386B98-7248-47B3-BE6D-0E6CCCE77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743"/>
              <a:ext cx="23" cy="9"/>
            </a:xfrm>
            <a:custGeom>
              <a:avLst/>
              <a:gdLst>
                <a:gd name="T0" fmla="*/ 0 w 24"/>
                <a:gd name="T1" fmla="*/ 9 h 9"/>
                <a:gd name="T2" fmla="*/ 21 w 24"/>
                <a:gd name="T3" fmla="*/ 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9"/>
                  </a:moveTo>
                  <a:cubicBezTo>
                    <a:pt x="0" y="0"/>
                    <a:pt x="17" y="0"/>
                    <a:pt x="24" y="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4" name="Freeform 214">
              <a:extLst>
                <a:ext uri="{FF2B5EF4-FFF2-40B4-BE49-F238E27FC236}">
                  <a16:creationId xmlns:a16="http://schemas.microsoft.com/office/drawing/2014/main" id="{562B8778-F484-4456-8FF4-C5413547A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870"/>
              <a:ext cx="19" cy="12"/>
            </a:xfrm>
            <a:custGeom>
              <a:avLst/>
              <a:gdLst>
                <a:gd name="T0" fmla="*/ 0 w 20"/>
                <a:gd name="T1" fmla="*/ 12 h 12"/>
                <a:gd name="T2" fmla="*/ 17 w 20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2" y="6"/>
                    <a:pt x="14" y="0"/>
                    <a:pt x="20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5" name="Freeform 215">
              <a:extLst>
                <a:ext uri="{FF2B5EF4-FFF2-40B4-BE49-F238E27FC236}">
                  <a16:creationId xmlns:a16="http://schemas.microsoft.com/office/drawing/2014/main" id="{1F5756B9-04DF-4B9A-8962-5C3A2BF0D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979"/>
              <a:ext cx="13" cy="35"/>
            </a:xfrm>
            <a:custGeom>
              <a:avLst/>
              <a:gdLst>
                <a:gd name="T0" fmla="*/ 5 w 14"/>
                <a:gd name="T1" fmla="*/ 31 h 37"/>
                <a:gd name="T2" fmla="*/ 0 w 1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5" y="37"/>
                  </a:moveTo>
                  <a:cubicBezTo>
                    <a:pt x="14" y="25"/>
                    <a:pt x="8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6" name="Freeform 216">
              <a:extLst>
                <a:ext uri="{FF2B5EF4-FFF2-40B4-BE49-F238E27FC236}">
                  <a16:creationId xmlns:a16="http://schemas.microsoft.com/office/drawing/2014/main" id="{CE4DDE4B-00D5-4344-96CF-62D17E5D8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2512"/>
              <a:ext cx="1306" cy="22"/>
            </a:xfrm>
            <a:custGeom>
              <a:avLst/>
              <a:gdLst>
                <a:gd name="T0" fmla="*/ 0 w 1366"/>
                <a:gd name="T1" fmla="*/ 20 h 23"/>
                <a:gd name="T2" fmla="*/ 1194 w 1366"/>
                <a:gd name="T3" fmla="*/ 20 h 23"/>
                <a:gd name="T4" fmla="*/ 0 w 1366"/>
                <a:gd name="T5" fmla="*/ 2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6" h="23">
                  <a:moveTo>
                    <a:pt x="0" y="23"/>
                  </a:moveTo>
                  <a:cubicBezTo>
                    <a:pt x="1366" y="23"/>
                    <a:pt x="1366" y="23"/>
                    <a:pt x="1366" y="23"/>
                  </a:cubicBezTo>
                  <a:cubicBezTo>
                    <a:pt x="1366" y="23"/>
                    <a:pt x="555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7" name="Freeform 217">
              <a:extLst>
                <a:ext uri="{FF2B5EF4-FFF2-40B4-BE49-F238E27FC236}">
                  <a16:creationId xmlns:a16="http://schemas.microsoft.com/office/drawing/2014/main" id="{AF49CE59-109D-40D0-B9DC-4CF9029A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2914"/>
              <a:ext cx="47" cy="46"/>
            </a:xfrm>
            <a:custGeom>
              <a:avLst/>
              <a:gdLst>
                <a:gd name="T0" fmla="*/ 33 w 49"/>
                <a:gd name="T1" fmla="*/ 1 h 48"/>
                <a:gd name="T2" fmla="*/ 5 w 49"/>
                <a:gd name="T3" fmla="*/ 18 h 48"/>
                <a:gd name="T4" fmla="*/ 5 w 49"/>
                <a:gd name="T5" fmla="*/ 36 h 48"/>
                <a:gd name="T6" fmla="*/ 16 w 49"/>
                <a:gd name="T7" fmla="*/ 34 h 48"/>
                <a:gd name="T8" fmla="*/ 41 w 49"/>
                <a:gd name="T9" fmla="*/ 17 h 48"/>
                <a:gd name="T10" fmla="*/ 33 w 49"/>
                <a:gd name="T11" fmla="*/ 1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8">
                  <a:moveTo>
                    <a:pt x="37" y="1"/>
                  </a:moveTo>
                  <a:cubicBezTo>
                    <a:pt x="23" y="0"/>
                    <a:pt x="11" y="9"/>
                    <a:pt x="5" y="21"/>
                  </a:cubicBezTo>
                  <a:cubicBezTo>
                    <a:pt x="3" y="26"/>
                    <a:pt x="0" y="38"/>
                    <a:pt x="5" y="42"/>
                  </a:cubicBezTo>
                  <a:cubicBezTo>
                    <a:pt x="12" y="48"/>
                    <a:pt x="12" y="41"/>
                    <a:pt x="19" y="38"/>
                  </a:cubicBezTo>
                  <a:cubicBezTo>
                    <a:pt x="30" y="33"/>
                    <a:pt x="43" y="35"/>
                    <a:pt x="47" y="20"/>
                  </a:cubicBezTo>
                  <a:cubicBezTo>
                    <a:pt x="49" y="12"/>
                    <a:pt x="46" y="3"/>
                    <a:pt x="37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8" name="Freeform 218">
              <a:extLst>
                <a:ext uri="{FF2B5EF4-FFF2-40B4-BE49-F238E27FC236}">
                  <a16:creationId xmlns:a16="http://schemas.microsoft.com/office/drawing/2014/main" id="{19A74BF4-16D6-4967-9663-4EDFFD238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" y="2904"/>
              <a:ext cx="51" cy="53"/>
            </a:xfrm>
            <a:custGeom>
              <a:avLst/>
              <a:gdLst>
                <a:gd name="T0" fmla="*/ 40 w 53"/>
                <a:gd name="T1" fmla="*/ 11 h 55"/>
                <a:gd name="T2" fmla="*/ 5 w 53"/>
                <a:gd name="T3" fmla="*/ 33 h 55"/>
                <a:gd name="T4" fmla="*/ 22 w 53"/>
                <a:gd name="T5" fmla="*/ 35 h 55"/>
                <a:gd name="T6" fmla="*/ 37 w 53"/>
                <a:gd name="T7" fmla="*/ 1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5">
                  <a:moveTo>
                    <a:pt x="46" y="11"/>
                  </a:moveTo>
                  <a:cubicBezTo>
                    <a:pt x="30" y="0"/>
                    <a:pt x="0" y="15"/>
                    <a:pt x="5" y="36"/>
                  </a:cubicBezTo>
                  <a:cubicBezTo>
                    <a:pt x="9" y="55"/>
                    <a:pt x="16" y="43"/>
                    <a:pt x="25" y="38"/>
                  </a:cubicBezTo>
                  <a:cubicBezTo>
                    <a:pt x="34" y="33"/>
                    <a:pt x="53" y="27"/>
                    <a:pt x="42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9" name="Freeform 219">
              <a:extLst>
                <a:ext uri="{FF2B5EF4-FFF2-40B4-BE49-F238E27FC236}">
                  <a16:creationId xmlns:a16="http://schemas.microsoft.com/office/drawing/2014/main" id="{23D3C0C0-CA22-41D4-BA0A-0713DC6CB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2912"/>
              <a:ext cx="49" cy="67"/>
            </a:xfrm>
            <a:custGeom>
              <a:avLst/>
              <a:gdLst>
                <a:gd name="T0" fmla="*/ 32 w 51"/>
                <a:gd name="T1" fmla="*/ 2 h 71"/>
                <a:gd name="T2" fmla="*/ 23 w 51"/>
                <a:gd name="T3" fmla="*/ 49 h 71"/>
                <a:gd name="T4" fmla="*/ 34 w 51"/>
                <a:gd name="T5" fmla="*/ 37 h 71"/>
                <a:gd name="T6" fmla="*/ 41 w 51"/>
                <a:gd name="T7" fmla="*/ 25 h 71"/>
                <a:gd name="T8" fmla="*/ 28 w 51"/>
                <a:gd name="T9" fmla="*/ 3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35" y="2"/>
                  </a:moveTo>
                  <a:cubicBezTo>
                    <a:pt x="0" y="0"/>
                    <a:pt x="3" y="71"/>
                    <a:pt x="26" y="58"/>
                  </a:cubicBezTo>
                  <a:cubicBezTo>
                    <a:pt x="30" y="56"/>
                    <a:pt x="34" y="46"/>
                    <a:pt x="37" y="43"/>
                  </a:cubicBezTo>
                  <a:cubicBezTo>
                    <a:pt x="41" y="38"/>
                    <a:pt x="45" y="36"/>
                    <a:pt x="47" y="30"/>
                  </a:cubicBezTo>
                  <a:cubicBezTo>
                    <a:pt x="51" y="17"/>
                    <a:pt x="43" y="6"/>
                    <a:pt x="31" y="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0" name="Freeform 220">
              <a:extLst>
                <a:ext uri="{FF2B5EF4-FFF2-40B4-BE49-F238E27FC236}">
                  <a16:creationId xmlns:a16="http://schemas.microsoft.com/office/drawing/2014/main" id="{E9239C33-EC0C-452C-B595-718580264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3030"/>
              <a:ext cx="72" cy="52"/>
            </a:xfrm>
            <a:custGeom>
              <a:avLst/>
              <a:gdLst>
                <a:gd name="T0" fmla="*/ 1 w 75"/>
                <a:gd name="T1" fmla="*/ 35 h 54"/>
                <a:gd name="T2" fmla="*/ 33 w 75"/>
                <a:gd name="T3" fmla="*/ 4 h 54"/>
                <a:gd name="T4" fmla="*/ 47 w 75"/>
                <a:gd name="T5" fmla="*/ 38 h 54"/>
                <a:gd name="T6" fmla="*/ 23 w 75"/>
                <a:gd name="T7" fmla="*/ 34 h 54"/>
                <a:gd name="T8" fmla="*/ 4 w 75"/>
                <a:gd name="T9" fmla="*/ 3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4">
                  <a:moveTo>
                    <a:pt x="1" y="38"/>
                  </a:moveTo>
                  <a:cubicBezTo>
                    <a:pt x="0" y="17"/>
                    <a:pt x="13" y="0"/>
                    <a:pt x="36" y="4"/>
                  </a:cubicBezTo>
                  <a:cubicBezTo>
                    <a:pt x="48" y="6"/>
                    <a:pt x="75" y="39"/>
                    <a:pt x="53" y="43"/>
                  </a:cubicBezTo>
                  <a:cubicBezTo>
                    <a:pt x="43" y="45"/>
                    <a:pt x="37" y="33"/>
                    <a:pt x="26" y="37"/>
                  </a:cubicBezTo>
                  <a:cubicBezTo>
                    <a:pt x="21" y="39"/>
                    <a:pt x="6" y="54"/>
                    <a:pt x="4" y="4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1" name="Freeform 221">
              <a:extLst>
                <a:ext uri="{FF2B5EF4-FFF2-40B4-BE49-F238E27FC236}">
                  <a16:creationId xmlns:a16="http://schemas.microsoft.com/office/drawing/2014/main" id="{D6F8444D-0EF4-4C80-AA7F-F6DE578E6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2978"/>
              <a:ext cx="43" cy="65"/>
            </a:xfrm>
            <a:custGeom>
              <a:avLst/>
              <a:gdLst>
                <a:gd name="T0" fmla="*/ 31 w 45"/>
                <a:gd name="T1" fmla="*/ 6 h 68"/>
                <a:gd name="T2" fmla="*/ 4 w 45"/>
                <a:gd name="T3" fmla="*/ 22 h 68"/>
                <a:gd name="T4" fmla="*/ 11 w 45"/>
                <a:gd name="T5" fmla="*/ 50 h 68"/>
                <a:gd name="T6" fmla="*/ 21 w 45"/>
                <a:gd name="T7" fmla="*/ 31 h 68"/>
                <a:gd name="T8" fmla="*/ 33 w 45"/>
                <a:gd name="T9" fmla="*/ 23 h 68"/>
                <a:gd name="T10" fmla="*/ 26 w 45"/>
                <a:gd name="T11" fmla="*/ 6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35" y="6"/>
                  </a:moveTo>
                  <a:cubicBezTo>
                    <a:pt x="19" y="0"/>
                    <a:pt x="8" y="11"/>
                    <a:pt x="4" y="25"/>
                  </a:cubicBezTo>
                  <a:cubicBezTo>
                    <a:pt x="1" y="34"/>
                    <a:pt x="0" y="68"/>
                    <a:pt x="13" y="56"/>
                  </a:cubicBezTo>
                  <a:cubicBezTo>
                    <a:pt x="18" y="52"/>
                    <a:pt x="18" y="40"/>
                    <a:pt x="24" y="34"/>
                  </a:cubicBezTo>
                  <a:cubicBezTo>
                    <a:pt x="28" y="31"/>
                    <a:pt x="36" y="30"/>
                    <a:pt x="39" y="26"/>
                  </a:cubicBezTo>
                  <a:cubicBezTo>
                    <a:pt x="45" y="17"/>
                    <a:pt x="39" y="7"/>
                    <a:pt x="29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2" name="Freeform 222">
              <a:extLst>
                <a:ext uri="{FF2B5EF4-FFF2-40B4-BE49-F238E27FC236}">
                  <a16:creationId xmlns:a16="http://schemas.microsoft.com/office/drawing/2014/main" id="{1AB42B4A-65CE-482A-97A9-D17B77588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2893"/>
              <a:ext cx="60" cy="55"/>
            </a:xfrm>
            <a:custGeom>
              <a:avLst/>
              <a:gdLst>
                <a:gd name="T0" fmla="*/ 0 w 62"/>
                <a:gd name="T1" fmla="*/ 25 h 57"/>
                <a:gd name="T2" fmla="*/ 40 w 62"/>
                <a:gd name="T3" fmla="*/ 42 h 57"/>
                <a:gd name="T4" fmla="*/ 19 w 62"/>
                <a:gd name="T5" fmla="*/ 40 h 57"/>
                <a:gd name="T6" fmla="*/ 1 w 62"/>
                <a:gd name="T7" fmla="*/ 2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57">
                  <a:moveTo>
                    <a:pt x="0" y="28"/>
                  </a:moveTo>
                  <a:cubicBezTo>
                    <a:pt x="1" y="0"/>
                    <a:pt x="62" y="23"/>
                    <a:pt x="43" y="48"/>
                  </a:cubicBezTo>
                  <a:cubicBezTo>
                    <a:pt x="36" y="57"/>
                    <a:pt x="30" y="46"/>
                    <a:pt x="22" y="44"/>
                  </a:cubicBezTo>
                  <a:cubicBezTo>
                    <a:pt x="11" y="41"/>
                    <a:pt x="7" y="41"/>
                    <a:pt x="1" y="3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3" name="Freeform 223">
              <a:extLst>
                <a:ext uri="{FF2B5EF4-FFF2-40B4-BE49-F238E27FC236}">
                  <a16:creationId xmlns:a16="http://schemas.microsoft.com/office/drawing/2014/main" id="{224AC066-F9F3-48FA-9197-CEA9D87A7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2979"/>
              <a:ext cx="31" cy="48"/>
            </a:xfrm>
            <a:custGeom>
              <a:avLst/>
              <a:gdLst>
                <a:gd name="T0" fmla="*/ 19 w 33"/>
                <a:gd name="T1" fmla="*/ 5 h 51"/>
                <a:gd name="T2" fmla="*/ 2 w 33"/>
                <a:gd name="T3" fmla="*/ 15 h 51"/>
                <a:gd name="T4" fmla="*/ 13 w 33"/>
                <a:gd name="T5" fmla="*/ 41 h 51"/>
                <a:gd name="T6" fmla="*/ 17 w 33"/>
                <a:gd name="T7" fmla="*/ 33 h 51"/>
                <a:gd name="T8" fmla="*/ 22 w 33"/>
                <a:gd name="T9" fmla="*/ 23 h 51"/>
                <a:gd name="T10" fmla="*/ 18 w 33"/>
                <a:gd name="T11" fmla="*/ 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51">
                  <a:moveTo>
                    <a:pt x="22" y="5"/>
                  </a:moveTo>
                  <a:cubicBezTo>
                    <a:pt x="13" y="0"/>
                    <a:pt x="4" y="11"/>
                    <a:pt x="2" y="18"/>
                  </a:cubicBezTo>
                  <a:cubicBezTo>
                    <a:pt x="0" y="26"/>
                    <a:pt x="3" y="51"/>
                    <a:pt x="16" y="50"/>
                  </a:cubicBezTo>
                  <a:cubicBezTo>
                    <a:pt x="22" y="49"/>
                    <a:pt x="19" y="45"/>
                    <a:pt x="20" y="39"/>
                  </a:cubicBezTo>
                  <a:cubicBezTo>
                    <a:pt x="21" y="32"/>
                    <a:pt x="23" y="34"/>
                    <a:pt x="26" y="28"/>
                  </a:cubicBezTo>
                  <a:cubicBezTo>
                    <a:pt x="31" y="21"/>
                    <a:pt x="33" y="8"/>
                    <a:pt x="21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4" name="Freeform 224">
              <a:extLst>
                <a:ext uri="{FF2B5EF4-FFF2-40B4-BE49-F238E27FC236}">
                  <a16:creationId xmlns:a16="http://schemas.microsoft.com/office/drawing/2014/main" id="{3F5FE31D-D2C8-40D6-81AE-F2E696451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2977"/>
              <a:ext cx="61" cy="69"/>
            </a:xfrm>
            <a:custGeom>
              <a:avLst/>
              <a:gdLst>
                <a:gd name="T0" fmla="*/ 26 w 64"/>
                <a:gd name="T1" fmla="*/ 57 h 73"/>
                <a:gd name="T2" fmla="*/ 49 w 64"/>
                <a:gd name="T3" fmla="*/ 25 h 73"/>
                <a:gd name="T4" fmla="*/ 40 w 64"/>
                <a:gd name="T5" fmla="*/ 41 h 73"/>
                <a:gd name="T6" fmla="*/ 26 w 64"/>
                <a:gd name="T7" fmla="*/ 55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73">
                  <a:moveTo>
                    <a:pt x="29" y="67"/>
                  </a:moveTo>
                  <a:cubicBezTo>
                    <a:pt x="0" y="54"/>
                    <a:pt x="38" y="0"/>
                    <a:pt x="56" y="30"/>
                  </a:cubicBezTo>
                  <a:cubicBezTo>
                    <a:pt x="64" y="42"/>
                    <a:pt x="50" y="40"/>
                    <a:pt x="46" y="49"/>
                  </a:cubicBezTo>
                  <a:cubicBezTo>
                    <a:pt x="42" y="58"/>
                    <a:pt x="45" y="73"/>
                    <a:pt x="29" y="6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5" name="Freeform 225">
              <a:extLst>
                <a:ext uri="{FF2B5EF4-FFF2-40B4-BE49-F238E27FC236}">
                  <a16:creationId xmlns:a16="http://schemas.microsoft.com/office/drawing/2014/main" id="{AF2FB29E-E813-4463-9216-6BA183B17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3058"/>
              <a:ext cx="50" cy="58"/>
            </a:xfrm>
            <a:custGeom>
              <a:avLst/>
              <a:gdLst>
                <a:gd name="T0" fmla="*/ 36 w 52"/>
                <a:gd name="T1" fmla="*/ 3 h 61"/>
                <a:gd name="T2" fmla="*/ 8 w 52"/>
                <a:gd name="T3" fmla="*/ 14 h 61"/>
                <a:gd name="T4" fmla="*/ 18 w 52"/>
                <a:gd name="T5" fmla="*/ 46 h 61"/>
                <a:gd name="T6" fmla="*/ 35 w 52"/>
                <a:gd name="T7" fmla="*/ 36 h 61"/>
                <a:gd name="T8" fmla="*/ 45 w 52"/>
                <a:gd name="T9" fmla="*/ 23 h 61"/>
                <a:gd name="T10" fmla="*/ 36 w 52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1">
                  <a:moveTo>
                    <a:pt x="40" y="3"/>
                  </a:moveTo>
                  <a:cubicBezTo>
                    <a:pt x="27" y="2"/>
                    <a:pt x="15" y="5"/>
                    <a:pt x="8" y="17"/>
                  </a:cubicBezTo>
                  <a:cubicBezTo>
                    <a:pt x="2" y="28"/>
                    <a:pt x="0" y="61"/>
                    <a:pt x="21" y="53"/>
                  </a:cubicBezTo>
                  <a:cubicBezTo>
                    <a:pt x="26" y="52"/>
                    <a:pt x="33" y="45"/>
                    <a:pt x="38" y="42"/>
                  </a:cubicBezTo>
                  <a:cubicBezTo>
                    <a:pt x="46" y="38"/>
                    <a:pt x="50" y="36"/>
                    <a:pt x="51" y="26"/>
                  </a:cubicBezTo>
                  <a:cubicBezTo>
                    <a:pt x="52" y="17"/>
                    <a:pt x="51" y="1"/>
                    <a:pt x="39" y="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6" name="Freeform 226">
              <a:extLst>
                <a:ext uri="{FF2B5EF4-FFF2-40B4-BE49-F238E27FC236}">
                  <a16:creationId xmlns:a16="http://schemas.microsoft.com/office/drawing/2014/main" id="{A5679AD7-F344-4729-A132-9E73731A5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054"/>
              <a:ext cx="64" cy="50"/>
            </a:xfrm>
            <a:custGeom>
              <a:avLst/>
              <a:gdLst>
                <a:gd name="T0" fmla="*/ 53 w 67"/>
                <a:gd name="T1" fmla="*/ 7 h 52"/>
                <a:gd name="T2" fmla="*/ 17 w 67"/>
                <a:gd name="T3" fmla="*/ 12 h 52"/>
                <a:gd name="T4" fmla="*/ 10 w 67"/>
                <a:gd name="T5" fmla="*/ 38 h 52"/>
                <a:gd name="T6" fmla="*/ 49 w 67"/>
                <a:gd name="T7" fmla="*/ 33 h 52"/>
                <a:gd name="T8" fmla="*/ 49 w 67"/>
                <a:gd name="T9" fmla="*/ 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1" y="7"/>
                  </a:moveTo>
                  <a:cubicBezTo>
                    <a:pt x="47" y="0"/>
                    <a:pt x="31" y="3"/>
                    <a:pt x="20" y="12"/>
                  </a:cubicBezTo>
                  <a:cubicBezTo>
                    <a:pt x="12" y="18"/>
                    <a:pt x="0" y="36"/>
                    <a:pt x="10" y="44"/>
                  </a:cubicBezTo>
                  <a:cubicBezTo>
                    <a:pt x="20" y="52"/>
                    <a:pt x="46" y="42"/>
                    <a:pt x="55" y="36"/>
                  </a:cubicBezTo>
                  <a:cubicBezTo>
                    <a:pt x="67" y="29"/>
                    <a:pt x="67" y="17"/>
                    <a:pt x="56" y="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7" name="Freeform 227">
              <a:extLst>
                <a:ext uri="{FF2B5EF4-FFF2-40B4-BE49-F238E27FC236}">
                  <a16:creationId xmlns:a16="http://schemas.microsoft.com/office/drawing/2014/main" id="{7C5F4BE1-E081-4F1E-B1CA-01C7851D4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3020"/>
              <a:ext cx="76" cy="85"/>
            </a:xfrm>
            <a:custGeom>
              <a:avLst/>
              <a:gdLst>
                <a:gd name="T0" fmla="*/ 10 w 80"/>
                <a:gd name="T1" fmla="*/ 64 h 89"/>
                <a:gd name="T2" fmla="*/ 31 w 80"/>
                <a:gd name="T3" fmla="*/ 8 h 89"/>
                <a:gd name="T4" fmla="*/ 67 w 80"/>
                <a:gd name="T5" fmla="*/ 18 h 89"/>
                <a:gd name="T6" fmla="*/ 54 w 80"/>
                <a:gd name="T7" fmla="*/ 42 h 89"/>
                <a:gd name="T8" fmla="*/ 42 w 80"/>
                <a:gd name="T9" fmla="*/ 68 h 89"/>
                <a:gd name="T10" fmla="*/ 14 w 80"/>
                <a:gd name="T11" fmla="*/ 6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11" y="73"/>
                  </a:moveTo>
                  <a:cubicBezTo>
                    <a:pt x="0" y="55"/>
                    <a:pt x="20" y="17"/>
                    <a:pt x="37" y="8"/>
                  </a:cubicBezTo>
                  <a:cubicBezTo>
                    <a:pt x="50" y="1"/>
                    <a:pt x="79" y="0"/>
                    <a:pt x="79" y="21"/>
                  </a:cubicBezTo>
                  <a:cubicBezTo>
                    <a:pt x="80" y="33"/>
                    <a:pt x="67" y="38"/>
                    <a:pt x="63" y="48"/>
                  </a:cubicBezTo>
                  <a:cubicBezTo>
                    <a:pt x="59" y="59"/>
                    <a:pt x="58" y="69"/>
                    <a:pt x="48" y="77"/>
                  </a:cubicBezTo>
                  <a:cubicBezTo>
                    <a:pt x="42" y="83"/>
                    <a:pt x="20" y="89"/>
                    <a:pt x="17" y="7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8" name="Freeform 228">
              <a:extLst>
                <a:ext uri="{FF2B5EF4-FFF2-40B4-BE49-F238E27FC236}">
                  <a16:creationId xmlns:a16="http://schemas.microsoft.com/office/drawing/2014/main" id="{06662D35-666E-4C4B-ADBA-F1B10F06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913"/>
              <a:ext cx="59" cy="63"/>
            </a:xfrm>
            <a:custGeom>
              <a:avLst/>
              <a:gdLst>
                <a:gd name="T0" fmla="*/ 15 w 61"/>
                <a:gd name="T1" fmla="*/ 53 h 65"/>
                <a:gd name="T2" fmla="*/ 5 w 61"/>
                <a:gd name="T3" fmla="*/ 23 h 65"/>
                <a:gd name="T4" fmla="*/ 42 w 61"/>
                <a:gd name="T5" fmla="*/ 11 h 65"/>
                <a:gd name="T6" fmla="*/ 34 w 61"/>
                <a:gd name="T7" fmla="*/ 32 h 65"/>
                <a:gd name="T8" fmla="*/ 16 w 61"/>
                <a:gd name="T9" fmla="*/ 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5" y="59"/>
                  </a:moveTo>
                  <a:cubicBezTo>
                    <a:pt x="0" y="65"/>
                    <a:pt x="1" y="34"/>
                    <a:pt x="5" y="26"/>
                  </a:cubicBezTo>
                  <a:cubicBezTo>
                    <a:pt x="12" y="12"/>
                    <a:pt x="30" y="0"/>
                    <a:pt x="45" y="11"/>
                  </a:cubicBezTo>
                  <a:cubicBezTo>
                    <a:pt x="61" y="23"/>
                    <a:pt x="45" y="27"/>
                    <a:pt x="37" y="35"/>
                  </a:cubicBezTo>
                  <a:cubicBezTo>
                    <a:pt x="29" y="43"/>
                    <a:pt x="33" y="61"/>
                    <a:pt x="19" y="6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9" name="Freeform 229">
              <a:extLst>
                <a:ext uri="{FF2B5EF4-FFF2-40B4-BE49-F238E27FC236}">
                  <a16:creationId xmlns:a16="http://schemas.microsoft.com/office/drawing/2014/main" id="{B252A0EB-9C67-4347-9040-ECAA2745F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983"/>
              <a:ext cx="63" cy="66"/>
            </a:xfrm>
            <a:custGeom>
              <a:avLst/>
              <a:gdLst>
                <a:gd name="T0" fmla="*/ 8 w 66"/>
                <a:gd name="T1" fmla="*/ 51 h 69"/>
                <a:gd name="T2" fmla="*/ 21 w 66"/>
                <a:gd name="T3" fmla="*/ 11 h 69"/>
                <a:gd name="T4" fmla="*/ 57 w 66"/>
                <a:gd name="T5" fmla="*/ 15 h 69"/>
                <a:gd name="T6" fmla="*/ 50 w 66"/>
                <a:gd name="T7" fmla="*/ 29 h 69"/>
                <a:gd name="T8" fmla="*/ 40 w 66"/>
                <a:gd name="T9" fmla="*/ 42 h 69"/>
                <a:gd name="T10" fmla="*/ 11 w 66"/>
                <a:gd name="T11" fmla="*/ 52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69">
                  <a:moveTo>
                    <a:pt x="8" y="57"/>
                  </a:moveTo>
                  <a:cubicBezTo>
                    <a:pt x="0" y="44"/>
                    <a:pt x="14" y="21"/>
                    <a:pt x="24" y="13"/>
                  </a:cubicBezTo>
                  <a:cubicBezTo>
                    <a:pt x="33" y="5"/>
                    <a:pt x="66" y="0"/>
                    <a:pt x="66" y="18"/>
                  </a:cubicBezTo>
                  <a:cubicBezTo>
                    <a:pt x="66" y="24"/>
                    <a:pt x="60" y="29"/>
                    <a:pt x="57" y="32"/>
                  </a:cubicBezTo>
                  <a:cubicBezTo>
                    <a:pt x="52" y="38"/>
                    <a:pt x="49" y="42"/>
                    <a:pt x="46" y="48"/>
                  </a:cubicBezTo>
                  <a:cubicBezTo>
                    <a:pt x="38" y="61"/>
                    <a:pt x="25" y="69"/>
                    <a:pt x="11" y="5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0" name="Freeform 230">
              <a:extLst>
                <a:ext uri="{FF2B5EF4-FFF2-40B4-BE49-F238E27FC236}">
                  <a16:creationId xmlns:a16="http://schemas.microsoft.com/office/drawing/2014/main" id="{55A55A23-E349-4244-8749-D8EDD9A41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927"/>
              <a:ext cx="45" cy="40"/>
            </a:xfrm>
            <a:custGeom>
              <a:avLst/>
              <a:gdLst>
                <a:gd name="T0" fmla="*/ 4 w 47"/>
                <a:gd name="T1" fmla="*/ 34 h 42"/>
                <a:gd name="T2" fmla="*/ 15 w 47"/>
                <a:gd name="T3" fmla="*/ 4 h 42"/>
                <a:gd name="T4" fmla="*/ 40 w 47"/>
                <a:gd name="T5" fmla="*/ 16 h 42"/>
                <a:gd name="T6" fmla="*/ 7 w 47"/>
                <a:gd name="T7" fmla="*/ 3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2">
                  <a:moveTo>
                    <a:pt x="4" y="40"/>
                  </a:moveTo>
                  <a:cubicBezTo>
                    <a:pt x="0" y="28"/>
                    <a:pt x="6" y="9"/>
                    <a:pt x="18" y="4"/>
                  </a:cubicBezTo>
                  <a:cubicBezTo>
                    <a:pt x="27" y="0"/>
                    <a:pt x="47" y="7"/>
                    <a:pt x="46" y="19"/>
                  </a:cubicBezTo>
                  <a:cubicBezTo>
                    <a:pt x="46" y="30"/>
                    <a:pt x="17" y="42"/>
                    <a:pt x="7" y="3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1" name="Freeform 231">
              <a:extLst>
                <a:ext uri="{FF2B5EF4-FFF2-40B4-BE49-F238E27FC236}">
                  <a16:creationId xmlns:a16="http://schemas.microsoft.com/office/drawing/2014/main" id="{937BDA88-E9B5-49E6-9F6A-AE12A62DA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898"/>
              <a:ext cx="61" cy="52"/>
            </a:xfrm>
            <a:custGeom>
              <a:avLst/>
              <a:gdLst>
                <a:gd name="T0" fmla="*/ 7 w 64"/>
                <a:gd name="T1" fmla="*/ 35 h 54"/>
                <a:gd name="T2" fmla="*/ 10 w 64"/>
                <a:gd name="T3" fmla="*/ 8 h 54"/>
                <a:gd name="T4" fmla="*/ 43 w 64"/>
                <a:gd name="T5" fmla="*/ 11 h 54"/>
                <a:gd name="T6" fmla="*/ 10 w 64"/>
                <a:gd name="T7" fmla="*/ 3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4">
                  <a:moveTo>
                    <a:pt x="7" y="38"/>
                  </a:moveTo>
                  <a:cubicBezTo>
                    <a:pt x="5" y="28"/>
                    <a:pt x="0" y="16"/>
                    <a:pt x="10" y="8"/>
                  </a:cubicBezTo>
                  <a:cubicBezTo>
                    <a:pt x="18" y="0"/>
                    <a:pt x="42" y="1"/>
                    <a:pt x="49" y="11"/>
                  </a:cubicBezTo>
                  <a:cubicBezTo>
                    <a:pt x="64" y="31"/>
                    <a:pt x="18" y="54"/>
                    <a:pt x="10" y="3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2" name="Freeform 232">
              <a:extLst>
                <a:ext uri="{FF2B5EF4-FFF2-40B4-BE49-F238E27FC236}">
                  <a16:creationId xmlns:a16="http://schemas.microsoft.com/office/drawing/2014/main" id="{5F6C67A8-4EDE-4726-9E35-4D8A1DEB3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951"/>
              <a:ext cx="52" cy="46"/>
            </a:xfrm>
            <a:custGeom>
              <a:avLst/>
              <a:gdLst>
                <a:gd name="T0" fmla="*/ 44 w 54"/>
                <a:gd name="T1" fmla="*/ 0 h 48"/>
                <a:gd name="T2" fmla="*/ 13 w 54"/>
                <a:gd name="T3" fmla="*/ 12 h 48"/>
                <a:gd name="T4" fmla="*/ 1 w 54"/>
                <a:gd name="T5" fmla="*/ 26 h 48"/>
                <a:gd name="T6" fmla="*/ 12 w 54"/>
                <a:gd name="T7" fmla="*/ 42 h 48"/>
                <a:gd name="T8" fmla="*/ 31 w 54"/>
                <a:gd name="T9" fmla="*/ 31 h 48"/>
                <a:gd name="T10" fmla="*/ 44 w 54"/>
                <a:gd name="T11" fmla="*/ 20 h 48"/>
                <a:gd name="T12" fmla="*/ 39 w 54"/>
                <a:gd name="T13" fmla="*/ 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8">
                  <a:moveTo>
                    <a:pt x="50" y="0"/>
                  </a:moveTo>
                  <a:cubicBezTo>
                    <a:pt x="35" y="0"/>
                    <a:pt x="27" y="5"/>
                    <a:pt x="14" y="13"/>
                  </a:cubicBezTo>
                  <a:cubicBezTo>
                    <a:pt x="7" y="18"/>
                    <a:pt x="2" y="20"/>
                    <a:pt x="1" y="29"/>
                  </a:cubicBezTo>
                  <a:cubicBezTo>
                    <a:pt x="0" y="37"/>
                    <a:pt x="3" y="48"/>
                    <a:pt x="12" y="48"/>
                  </a:cubicBezTo>
                  <a:cubicBezTo>
                    <a:pt x="20" y="48"/>
                    <a:pt x="27" y="38"/>
                    <a:pt x="34" y="34"/>
                  </a:cubicBezTo>
                  <a:cubicBezTo>
                    <a:pt x="40" y="31"/>
                    <a:pt x="46" y="30"/>
                    <a:pt x="50" y="23"/>
                  </a:cubicBezTo>
                  <a:cubicBezTo>
                    <a:pt x="54" y="16"/>
                    <a:pt x="52" y="5"/>
                    <a:pt x="45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3" name="Freeform 233">
              <a:extLst>
                <a:ext uri="{FF2B5EF4-FFF2-40B4-BE49-F238E27FC236}">
                  <a16:creationId xmlns:a16="http://schemas.microsoft.com/office/drawing/2014/main" id="{5C0B8384-E689-47CB-9CCF-DE8B8B23E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3009"/>
              <a:ext cx="58" cy="63"/>
            </a:xfrm>
            <a:custGeom>
              <a:avLst/>
              <a:gdLst>
                <a:gd name="T0" fmla="*/ 46 w 61"/>
                <a:gd name="T1" fmla="*/ 8 h 66"/>
                <a:gd name="T2" fmla="*/ 22 w 61"/>
                <a:gd name="T3" fmla="*/ 1 h 66"/>
                <a:gd name="T4" fmla="*/ 1 w 61"/>
                <a:gd name="T5" fmla="*/ 20 h 66"/>
                <a:gd name="T6" fmla="*/ 43 w 61"/>
                <a:gd name="T7" fmla="*/ 1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6">
                  <a:moveTo>
                    <a:pt x="53" y="8"/>
                  </a:moveTo>
                  <a:cubicBezTo>
                    <a:pt x="44" y="6"/>
                    <a:pt x="35" y="0"/>
                    <a:pt x="25" y="1"/>
                  </a:cubicBezTo>
                  <a:cubicBezTo>
                    <a:pt x="14" y="2"/>
                    <a:pt x="1" y="11"/>
                    <a:pt x="1" y="23"/>
                  </a:cubicBezTo>
                  <a:cubicBezTo>
                    <a:pt x="0" y="66"/>
                    <a:pt x="61" y="31"/>
                    <a:pt x="49" y="1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4" name="Freeform 234">
              <a:extLst>
                <a:ext uri="{FF2B5EF4-FFF2-40B4-BE49-F238E27FC236}">
                  <a16:creationId xmlns:a16="http://schemas.microsoft.com/office/drawing/2014/main" id="{51C4C9C5-D348-46E9-8717-FB8B259F4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3045"/>
              <a:ext cx="52" cy="54"/>
            </a:xfrm>
            <a:custGeom>
              <a:avLst/>
              <a:gdLst>
                <a:gd name="T0" fmla="*/ 29 w 55"/>
                <a:gd name="T1" fmla="*/ 8 h 57"/>
                <a:gd name="T2" fmla="*/ 2 w 55"/>
                <a:gd name="T3" fmla="*/ 24 h 57"/>
                <a:gd name="T4" fmla="*/ 22 w 55"/>
                <a:gd name="T5" fmla="*/ 45 h 57"/>
                <a:gd name="T6" fmla="*/ 43 w 55"/>
                <a:gd name="T7" fmla="*/ 26 h 57"/>
                <a:gd name="T8" fmla="*/ 30 w 55"/>
                <a:gd name="T9" fmla="*/ 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5" y="8"/>
                  </a:moveTo>
                  <a:cubicBezTo>
                    <a:pt x="19" y="10"/>
                    <a:pt x="6" y="0"/>
                    <a:pt x="2" y="27"/>
                  </a:cubicBezTo>
                  <a:cubicBezTo>
                    <a:pt x="0" y="41"/>
                    <a:pt x="8" y="57"/>
                    <a:pt x="25" y="54"/>
                  </a:cubicBezTo>
                  <a:cubicBezTo>
                    <a:pt x="32" y="52"/>
                    <a:pt x="50" y="39"/>
                    <a:pt x="52" y="31"/>
                  </a:cubicBezTo>
                  <a:cubicBezTo>
                    <a:pt x="55" y="21"/>
                    <a:pt x="43" y="15"/>
                    <a:pt x="36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5" name="Freeform 235">
              <a:extLst>
                <a:ext uri="{FF2B5EF4-FFF2-40B4-BE49-F238E27FC236}">
                  <a16:creationId xmlns:a16="http://schemas.microsoft.com/office/drawing/2014/main" id="{7C209FFA-5404-4AED-A92E-5E78F11AC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990"/>
              <a:ext cx="85" cy="63"/>
            </a:xfrm>
            <a:custGeom>
              <a:avLst/>
              <a:gdLst>
                <a:gd name="T0" fmla="*/ 12 w 89"/>
                <a:gd name="T1" fmla="*/ 51 h 66"/>
                <a:gd name="T2" fmla="*/ 25 w 89"/>
                <a:gd name="T3" fmla="*/ 10 h 66"/>
                <a:gd name="T4" fmla="*/ 67 w 89"/>
                <a:gd name="T5" fmla="*/ 20 h 66"/>
                <a:gd name="T6" fmla="*/ 49 w 89"/>
                <a:gd name="T7" fmla="*/ 28 h 66"/>
                <a:gd name="T8" fmla="*/ 36 w 89"/>
                <a:gd name="T9" fmla="*/ 40 h 66"/>
                <a:gd name="T10" fmla="*/ 13 w 89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66">
                  <a:moveTo>
                    <a:pt x="15" y="59"/>
                  </a:moveTo>
                  <a:cubicBezTo>
                    <a:pt x="0" y="46"/>
                    <a:pt x="14" y="18"/>
                    <a:pt x="28" y="10"/>
                  </a:cubicBezTo>
                  <a:cubicBezTo>
                    <a:pt x="37" y="5"/>
                    <a:pt x="89" y="0"/>
                    <a:pt x="76" y="23"/>
                  </a:cubicBezTo>
                  <a:cubicBezTo>
                    <a:pt x="73" y="30"/>
                    <a:pt x="60" y="29"/>
                    <a:pt x="55" y="31"/>
                  </a:cubicBezTo>
                  <a:cubicBezTo>
                    <a:pt x="48" y="35"/>
                    <a:pt x="46" y="40"/>
                    <a:pt x="42" y="46"/>
                  </a:cubicBezTo>
                  <a:cubicBezTo>
                    <a:pt x="36" y="55"/>
                    <a:pt x="28" y="66"/>
                    <a:pt x="16" y="6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6" name="Freeform 236">
              <a:extLst>
                <a:ext uri="{FF2B5EF4-FFF2-40B4-BE49-F238E27FC236}">
                  <a16:creationId xmlns:a16="http://schemas.microsoft.com/office/drawing/2014/main" id="{C85B0347-4889-4339-B334-4872D85DF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900"/>
              <a:ext cx="75" cy="67"/>
            </a:xfrm>
            <a:custGeom>
              <a:avLst/>
              <a:gdLst>
                <a:gd name="T0" fmla="*/ 13 w 78"/>
                <a:gd name="T1" fmla="*/ 55 h 70"/>
                <a:gd name="T2" fmla="*/ 69 w 78"/>
                <a:gd name="T3" fmla="*/ 41 h 70"/>
                <a:gd name="T4" fmla="*/ 36 w 78"/>
                <a:gd name="T5" fmla="*/ 48 h 70"/>
                <a:gd name="T6" fmla="*/ 16 w 78"/>
                <a:gd name="T7" fmla="*/ 5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70">
                  <a:moveTo>
                    <a:pt x="16" y="63"/>
                  </a:moveTo>
                  <a:cubicBezTo>
                    <a:pt x="0" y="49"/>
                    <a:pt x="78" y="0"/>
                    <a:pt x="78" y="47"/>
                  </a:cubicBezTo>
                  <a:cubicBezTo>
                    <a:pt x="66" y="53"/>
                    <a:pt x="52" y="46"/>
                    <a:pt x="40" y="54"/>
                  </a:cubicBezTo>
                  <a:cubicBezTo>
                    <a:pt x="34" y="59"/>
                    <a:pt x="28" y="70"/>
                    <a:pt x="19" y="6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7" name="Freeform 237">
              <a:extLst>
                <a:ext uri="{FF2B5EF4-FFF2-40B4-BE49-F238E27FC236}">
                  <a16:creationId xmlns:a16="http://schemas.microsoft.com/office/drawing/2014/main" id="{604E04BF-98DC-4DA0-9831-174CD881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910"/>
              <a:ext cx="73" cy="74"/>
            </a:xfrm>
            <a:custGeom>
              <a:avLst/>
              <a:gdLst>
                <a:gd name="T0" fmla="*/ 2 w 76"/>
                <a:gd name="T1" fmla="*/ 47 h 78"/>
                <a:gd name="T2" fmla="*/ 42 w 76"/>
                <a:gd name="T3" fmla="*/ 9 h 78"/>
                <a:gd name="T4" fmla="*/ 59 w 76"/>
                <a:gd name="T5" fmla="*/ 45 h 78"/>
                <a:gd name="T6" fmla="*/ 23 w 76"/>
                <a:gd name="T7" fmla="*/ 65 h 78"/>
                <a:gd name="T8" fmla="*/ 4 w 76"/>
                <a:gd name="T9" fmla="*/ 51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8">
                  <a:moveTo>
                    <a:pt x="2" y="56"/>
                  </a:moveTo>
                  <a:cubicBezTo>
                    <a:pt x="0" y="30"/>
                    <a:pt x="18" y="0"/>
                    <a:pt x="48" y="9"/>
                  </a:cubicBezTo>
                  <a:cubicBezTo>
                    <a:pt x="70" y="15"/>
                    <a:pt x="76" y="34"/>
                    <a:pt x="66" y="53"/>
                  </a:cubicBezTo>
                  <a:cubicBezTo>
                    <a:pt x="57" y="69"/>
                    <a:pt x="44" y="78"/>
                    <a:pt x="26" y="77"/>
                  </a:cubicBezTo>
                  <a:cubicBezTo>
                    <a:pt x="14" y="77"/>
                    <a:pt x="9" y="70"/>
                    <a:pt x="4" y="6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8" name="Freeform 238">
              <a:extLst>
                <a:ext uri="{FF2B5EF4-FFF2-40B4-BE49-F238E27FC236}">
                  <a16:creationId xmlns:a16="http://schemas.microsoft.com/office/drawing/2014/main" id="{106FB710-44FC-4D4F-A5D0-5A3A5ECCE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3041"/>
              <a:ext cx="61" cy="66"/>
            </a:xfrm>
            <a:custGeom>
              <a:avLst/>
              <a:gdLst>
                <a:gd name="T0" fmla="*/ 48 w 64"/>
                <a:gd name="T1" fmla="*/ 4 h 69"/>
                <a:gd name="T2" fmla="*/ 6 w 64"/>
                <a:gd name="T3" fmla="*/ 18 h 69"/>
                <a:gd name="T4" fmla="*/ 6 w 64"/>
                <a:gd name="T5" fmla="*/ 44 h 69"/>
                <a:gd name="T6" fmla="*/ 26 w 64"/>
                <a:gd name="T7" fmla="*/ 55 h 69"/>
                <a:gd name="T8" fmla="*/ 31 w 64"/>
                <a:gd name="T9" fmla="*/ 39 h 69"/>
                <a:gd name="T10" fmla="*/ 47 w 64"/>
                <a:gd name="T11" fmla="*/ 29 h 69"/>
                <a:gd name="T12" fmla="*/ 48 w 64"/>
                <a:gd name="T13" fmla="*/ 6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69">
                  <a:moveTo>
                    <a:pt x="55" y="4"/>
                  </a:moveTo>
                  <a:cubicBezTo>
                    <a:pt x="40" y="0"/>
                    <a:pt x="14" y="7"/>
                    <a:pt x="6" y="21"/>
                  </a:cubicBezTo>
                  <a:cubicBezTo>
                    <a:pt x="0" y="31"/>
                    <a:pt x="0" y="40"/>
                    <a:pt x="6" y="50"/>
                  </a:cubicBezTo>
                  <a:cubicBezTo>
                    <a:pt x="9" y="55"/>
                    <a:pt x="21" y="69"/>
                    <a:pt x="29" y="64"/>
                  </a:cubicBezTo>
                  <a:cubicBezTo>
                    <a:pt x="33" y="61"/>
                    <a:pt x="31" y="50"/>
                    <a:pt x="37" y="45"/>
                  </a:cubicBezTo>
                  <a:cubicBezTo>
                    <a:pt x="42" y="39"/>
                    <a:pt x="49" y="38"/>
                    <a:pt x="54" y="32"/>
                  </a:cubicBezTo>
                  <a:cubicBezTo>
                    <a:pt x="58" y="25"/>
                    <a:pt x="64" y="11"/>
                    <a:pt x="55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9" name="Freeform 239">
              <a:extLst>
                <a:ext uri="{FF2B5EF4-FFF2-40B4-BE49-F238E27FC236}">
                  <a16:creationId xmlns:a16="http://schemas.microsoft.com/office/drawing/2014/main" id="{E790114C-90E7-4BED-BE3A-38BD43C3E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892"/>
              <a:ext cx="72" cy="62"/>
            </a:xfrm>
            <a:custGeom>
              <a:avLst/>
              <a:gdLst>
                <a:gd name="T0" fmla="*/ 31 w 75"/>
                <a:gd name="T1" fmla="*/ 53 h 64"/>
                <a:gd name="T2" fmla="*/ 66 w 75"/>
                <a:gd name="T3" fmla="*/ 32 h 64"/>
                <a:gd name="T4" fmla="*/ 54 w 75"/>
                <a:gd name="T5" fmla="*/ 36 h 64"/>
                <a:gd name="T6" fmla="*/ 47 w 75"/>
                <a:gd name="T7" fmla="*/ 46 h 64"/>
                <a:gd name="T8" fmla="*/ 32 w 75"/>
                <a:gd name="T9" fmla="*/ 5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4">
                  <a:moveTo>
                    <a:pt x="34" y="59"/>
                  </a:moveTo>
                  <a:cubicBezTo>
                    <a:pt x="0" y="30"/>
                    <a:pt x="75" y="0"/>
                    <a:pt x="75" y="35"/>
                  </a:cubicBezTo>
                  <a:cubicBezTo>
                    <a:pt x="70" y="37"/>
                    <a:pt x="64" y="36"/>
                    <a:pt x="60" y="39"/>
                  </a:cubicBezTo>
                  <a:cubicBezTo>
                    <a:pt x="55" y="42"/>
                    <a:pt x="56" y="46"/>
                    <a:pt x="53" y="50"/>
                  </a:cubicBezTo>
                  <a:cubicBezTo>
                    <a:pt x="50" y="56"/>
                    <a:pt x="42" y="64"/>
                    <a:pt x="35" y="5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0" name="Freeform 240">
              <a:extLst>
                <a:ext uri="{FF2B5EF4-FFF2-40B4-BE49-F238E27FC236}">
                  <a16:creationId xmlns:a16="http://schemas.microsoft.com/office/drawing/2014/main" id="{0DFFCB26-ABE1-4417-A887-45522DC9E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892"/>
              <a:ext cx="52" cy="54"/>
            </a:xfrm>
            <a:custGeom>
              <a:avLst/>
              <a:gdLst>
                <a:gd name="T0" fmla="*/ 9 w 55"/>
                <a:gd name="T1" fmla="*/ 50 h 56"/>
                <a:gd name="T2" fmla="*/ 39 w 55"/>
                <a:gd name="T3" fmla="*/ 26 h 56"/>
                <a:gd name="T4" fmla="*/ 12 w 55"/>
                <a:gd name="T5" fmla="*/ 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6">
                  <a:moveTo>
                    <a:pt x="11" y="56"/>
                  </a:moveTo>
                  <a:cubicBezTo>
                    <a:pt x="0" y="35"/>
                    <a:pt x="33" y="0"/>
                    <a:pt x="45" y="29"/>
                  </a:cubicBezTo>
                  <a:cubicBezTo>
                    <a:pt x="55" y="54"/>
                    <a:pt x="33" y="55"/>
                    <a:pt x="15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1" name="Freeform 241">
              <a:extLst>
                <a:ext uri="{FF2B5EF4-FFF2-40B4-BE49-F238E27FC236}">
                  <a16:creationId xmlns:a16="http://schemas.microsoft.com/office/drawing/2014/main" id="{02C2FE1D-C432-4EDC-B090-36FB5BB1D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942"/>
              <a:ext cx="51" cy="42"/>
            </a:xfrm>
            <a:custGeom>
              <a:avLst/>
              <a:gdLst>
                <a:gd name="T0" fmla="*/ 10 w 53"/>
                <a:gd name="T1" fmla="*/ 20 h 44"/>
                <a:gd name="T2" fmla="*/ 38 w 53"/>
                <a:gd name="T3" fmla="*/ 26 h 44"/>
                <a:gd name="T4" fmla="*/ 20 w 53"/>
                <a:gd name="T5" fmla="*/ 31 h 44"/>
                <a:gd name="T6" fmla="*/ 12 w 53"/>
                <a:gd name="T7" fmla="*/ 2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4">
                  <a:moveTo>
                    <a:pt x="10" y="23"/>
                  </a:moveTo>
                  <a:cubicBezTo>
                    <a:pt x="0" y="3"/>
                    <a:pt x="53" y="0"/>
                    <a:pt x="44" y="29"/>
                  </a:cubicBezTo>
                  <a:cubicBezTo>
                    <a:pt x="41" y="38"/>
                    <a:pt x="30" y="44"/>
                    <a:pt x="23" y="36"/>
                  </a:cubicBezTo>
                  <a:cubicBezTo>
                    <a:pt x="19" y="31"/>
                    <a:pt x="23" y="21"/>
                    <a:pt x="12" y="2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2" name="Freeform 242">
              <a:extLst>
                <a:ext uri="{FF2B5EF4-FFF2-40B4-BE49-F238E27FC236}">
                  <a16:creationId xmlns:a16="http://schemas.microsoft.com/office/drawing/2014/main" id="{A46115EA-B52B-4DB5-96EF-0366EA473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993"/>
              <a:ext cx="48" cy="64"/>
            </a:xfrm>
            <a:custGeom>
              <a:avLst/>
              <a:gdLst>
                <a:gd name="T0" fmla="*/ 37 w 51"/>
                <a:gd name="T1" fmla="*/ 10 h 67"/>
                <a:gd name="T2" fmla="*/ 6 w 51"/>
                <a:gd name="T3" fmla="*/ 19 h 67"/>
                <a:gd name="T4" fmla="*/ 18 w 51"/>
                <a:gd name="T5" fmla="*/ 52 h 67"/>
                <a:gd name="T6" fmla="*/ 26 w 51"/>
                <a:gd name="T7" fmla="*/ 37 h 67"/>
                <a:gd name="T8" fmla="*/ 37 w 51"/>
                <a:gd name="T9" fmla="*/ 32 h 67"/>
                <a:gd name="T10" fmla="*/ 38 w 51"/>
                <a:gd name="T11" fmla="*/ 1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67">
                  <a:moveTo>
                    <a:pt x="44" y="10"/>
                  </a:moveTo>
                  <a:cubicBezTo>
                    <a:pt x="32" y="0"/>
                    <a:pt x="13" y="11"/>
                    <a:pt x="6" y="22"/>
                  </a:cubicBezTo>
                  <a:cubicBezTo>
                    <a:pt x="0" y="31"/>
                    <a:pt x="1" y="67"/>
                    <a:pt x="21" y="60"/>
                  </a:cubicBezTo>
                  <a:cubicBezTo>
                    <a:pt x="28" y="57"/>
                    <a:pt x="27" y="48"/>
                    <a:pt x="32" y="43"/>
                  </a:cubicBezTo>
                  <a:cubicBezTo>
                    <a:pt x="36" y="39"/>
                    <a:pt x="41" y="40"/>
                    <a:pt x="44" y="37"/>
                  </a:cubicBezTo>
                  <a:cubicBezTo>
                    <a:pt x="51" y="32"/>
                    <a:pt x="49" y="21"/>
                    <a:pt x="45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3" name="Freeform 243">
              <a:extLst>
                <a:ext uri="{FF2B5EF4-FFF2-40B4-BE49-F238E27FC236}">
                  <a16:creationId xmlns:a16="http://schemas.microsoft.com/office/drawing/2014/main" id="{909A7D4F-9A9F-4176-97DC-6D4C5618B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895"/>
              <a:ext cx="58" cy="62"/>
            </a:xfrm>
            <a:custGeom>
              <a:avLst/>
              <a:gdLst>
                <a:gd name="T0" fmla="*/ 17 w 61"/>
                <a:gd name="T1" fmla="*/ 50 h 65"/>
                <a:gd name="T2" fmla="*/ 48 w 61"/>
                <a:gd name="T3" fmla="*/ 30 h 65"/>
                <a:gd name="T4" fmla="*/ 32 w 61"/>
                <a:gd name="T5" fmla="*/ 36 h 65"/>
                <a:gd name="T6" fmla="*/ 18 w 61"/>
                <a:gd name="T7" fmla="*/ 4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20" y="58"/>
                  </a:moveTo>
                  <a:cubicBezTo>
                    <a:pt x="0" y="22"/>
                    <a:pt x="61" y="0"/>
                    <a:pt x="57" y="34"/>
                  </a:cubicBezTo>
                  <a:cubicBezTo>
                    <a:pt x="55" y="50"/>
                    <a:pt x="46" y="36"/>
                    <a:pt x="38" y="42"/>
                  </a:cubicBezTo>
                  <a:cubicBezTo>
                    <a:pt x="34" y="45"/>
                    <a:pt x="31" y="65"/>
                    <a:pt x="21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4" name="Freeform 244">
              <a:extLst>
                <a:ext uri="{FF2B5EF4-FFF2-40B4-BE49-F238E27FC236}">
                  <a16:creationId xmlns:a16="http://schemas.microsoft.com/office/drawing/2014/main" id="{67B8095D-AF59-419E-8FFA-E5B4EC896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2935"/>
              <a:ext cx="84" cy="78"/>
            </a:xfrm>
            <a:custGeom>
              <a:avLst/>
              <a:gdLst>
                <a:gd name="T0" fmla="*/ 66 w 87"/>
                <a:gd name="T1" fmla="*/ 26 h 81"/>
                <a:gd name="T2" fmla="*/ 34 w 87"/>
                <a:gd name="T3" fmla="*/ 71 h 81"/>
                <a:gd name="T4" fmla="*/ 47 w 87"/>
                <a:gd name="T5" fmla="*/ 57 h 81"/>
                <a:gd name="T6" fmla="*/ 65 w 87"/>
                <a:gd name="T7" fmla="*/ 46 h 81"/>
                <a:gd name="T8" fmla="*/ 69 w 87"/>
                <a:gd name="T9" fmla="*/ 3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1">
                  <a:moveTo>
                    <a:pt x="73" y="29"/>
                  </a:moveTo>
                  <a:cubicBezTo>
                    <a:pt x="39" y="0"/>
                    <a:pt x="0" y="77"/>
                    <a:pt x="37" y="80"/>
                  </a:cubicBezTo>
                  <a:cubicBezTo>
                    <a:pt x="49" y="81"/>
                    <a:pt x="48" y="71"/>
                    <a:pt x="53" y="63"/>
                  </a:cubicBezTo>
                  <a:cubicBezTo>
                    <a:pt x="58" y="54"/>
                    <a:pt x="62" y="54"/>
                    <a:pt x="71" y="52"/>
                  </a:cubicBezTo>
                  <a:cubicBezTo>
                    <a:pt x="82" y="50"/>
                    <a:pt x="87" y="43"/>
                    <a:pt x="77" y="3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5" name="Freeform 245">
              <a:extLst>
                <a:ext uri="{FF2B5EF4-FFF2-40B4-BE49-F238E27FC236}">
                  <a16:creationId xmlns:a16="http://schemas.microsoft.com/office/drawing/2014/main" id="{D8546F64-7B16-4BD5-9DFF-9CCC48A9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3056"/>
              <a:ext cx="53" cy="54"/>
            </a:xfrm>
            <a:custGeom>
              <a:avLst/>
              <a:gdLst>
                <a:gd name="T0" fmla="*/ 36 w 56"/>
                <a:gd name="T1" fmla="*/ 14 h 57"/>
                <a:gd name="T2" fmla="*/ 19 w 56"/>
                <a:gd name="T3" fmla="*/ 45 h 57"/>
                <a:gd name="T4" fmla="*/ 29 w 56"/>
                <a:gd name="T5" fmla="*/ 43 h 57"/>
                <a:gd name="T6" fmla="*/ 41 w 56"/>
                <a:gd name="T7" fmla="*/ 39 h 57"/>
                <a:gd name="T8" fmla="*/ 35 w 56"/>
                <a:gd name="T9" fmla="*/ 1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42" y="17"/>
                  </a:moveTo>
                  <a:cubicBezTo>
                    <a:pt x="20" y="0"/>
                    <a:pt x="0" y="43"/>
                    <a:pt x="22" y="54"/>
                  </a:cubicBezTo>
                  <a:cubicBezTo>
                    <a:pt x="28" y="57"/>
                    <a:pt x="30" y="54"/>
                    <a:pt x="35" y="51"/>
                  </a:cubicBezTo>
                  <a:cubicBezTo>
                    <a:pt x="38" y="49"/>
                    <a:pt x="46" y="47"/>
                    <a:pt x="48" y="45"/>
                  </a:cubicBezTo>
                  <a:cubicBezTo>
                    <a:pt x="56" y="37"/>
                    <a:pt x="48" y="26"/>
                    <a:pt x="41" y="2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6" name="Freeform 246">
              <a:extLst>
                <a:ext uri="{FF2B5EF4-FFF2-40B4-BE49-F238E27FC236}">
                  <a16:creationId xmlns:a16="http://schemas.microsoft.com/office/drawing/2014/main" id="{5361FAEB-E17A-4C88-91D8-260FDF4A4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3023"/>
              <a:ext cx="45" cy="39"/>
            </a:xfrm>
            <a:custGeom>
              <a:avLst/>
              <a:gdLst>
                <a:gd name="T0" fmla="*/ 31 w 47"/>
                <a:gd name="T1" fmla="*/ 6 h 40"/>
                <a:gd name="T2" fmla="*/ 16 w 47"/>
                <a:gd name="T3" fmla="*/ 37 h 40"/>
                <a:gd name="T4" fmla="*/ 26 w 47"/>
                <a:gd name="T5" fmla="*/ 30 h 40"/>
                <a:gd name="T6" fmla="*/ 34 w 47"/>
                <a:gd name="T7" fmla="*/ 22 h 40"/>
                <a:gd name="T8" fmla="*/ 33 w 47"/>
                <a:gd name="T9" fmla="*/ 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34" y="6"/>
                  </a:moveTo>
                  <a:cubicBezTo>
                    <a:pt x="12" y="0"/>
                    <a:pt x="0" y="38"/>
                    <a:pt x="19" y="40"/>
                  </a:cubicBezTo>
                  <a:cubicBezTo>
                    <a:pt x="26" y="40"/>
                    <a:pt x="25" y="37"/>
                    <a:pt x="29" y="33"/>
                  </a:cubicBezTo>
                  <a:cubicBezTo>
                    <a:pt x="32" y="30"/>
                    <a:pt x="37" y="28"/>
                    <a:pt x="40" y="25"/>
                  </a:cubicBezTo>
                  <a:cubicBezTo>
                    <a:pt x="46" y="18"/>
                    <a:pt x="47" y="8"/>
                    <a:pt x="37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7" name="Freeform 247">
              <a:extLst>
                <a:ext uri="{FF2B5EF4-FFF2-40B4-BE49-F238E27FC236}">
                  <a16:creationId xmlns:a16="http://schemas.microsoft.com/office/drawing/2014/main" id="{8AA76729-5896-4690-A5CF-1091A4690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910"/>
              <a:ext cx="43" cy="39"/>
            </a:xfrm>
            <a:custGeom>
              <a:avLst/>
              <a:gdLst>
                <a:gd name="T0" fmla="*/ 38 w 45"/>
                <a:gd name="T1" fmla="*/ 0 h 41"/>
                <a:gd name="T2" fmla="*/ 12 w 45"/>
                <a:gd name="T3" fmla="*/ 10 h 41"/>
                <a:gd name="T4" fmla="*/ 11 w 45"/>
                <a:gd name="T5" fmla="*/ 29 h 41"/>
                <a:gd name="T6" fmla="*/ 30 w 45"/>
                <a:gd name="T7" fmla="*/ 21 h 41"/>
                <a:gd name="T8" fmla="*/ 36 w 45"/>
                <a:gd name="T9" fmla="*/ 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1">
                  <a:moveTo>
                    <a:pt x="44" y="0"/>
                  </a:moveTo>
                  <a:cubicBezTo>
                    <a:pt x="31" y="0"/>
                    <a:pt x="25" y="3"/>
                    <a:pt x="15" y="11"/>
                  </a:cubicBezTo>
                  <a:cubicBezTo>
                    <a:pt x="8" y="18"/>
                    <a:pt x="0" y="27"/>
                    <a:pt x="11" y="34"/>
                  </a:cubicBezTo>
                  <a:cubicBezTo>
                    <a:pt x="22" y="41"/>
                    <a:pt x="28" y="31"/>
                    <a:pt x="34" y="24"/>
                  </a:cubicBezTo>
                  <a:cubicBezTo>
                    <a:pt x="42" y="17"/>
                    <a:pt x="45" y="15"/>
                    <a:pt x="42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8" name="Freeform 248">
              <a:extLst>
                <a:ext uri="{FF2B5EF4-FFF2-40B4-BE49-F238E27FC236}">
                  <a16:creationId xmlns:a16="http://schemas.microsoft.com/office/drawing/2014/main" id="{1115D17B-23A8-4426-92C7-10D84BF88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045"/>
              <a:ext cx="37" cy="41"/>
            </a:xfrm>
            <a:custGeom>
              <a:avLst/>
              <a:gdLst>
                <a:gd name="T0" fmla="*/ 31 w 39"/>
                <a:gd name="T1" fmla="*/ 12 h 42"/>
                <a:gd name="T2" fmla="*/ 7 w 39"/>
                <a:gd name="T3" fmla="*/ 24 h 42"/>
                <a:gd name="T4" fmla="*/ 26 w 39"/>
                <a:gd name="T5" fmla="*/ 32 h 42"/>
                <a:gd name="T6" fmla="*/ 33 w 39"/>
                <a:gd name="T7" fmla="*/ 1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2">
                  <a:moveTo>
                    <a:pt x="37" y="12"/>
                  </a:moveTo>
                  <a:cubicBezTo>
                    <a:pt x="24" y="0"/>
                    <a:pt x="0" y="9"/>
                    <a:pt x="7" y="27"/>
                  </a:cubicBezTo>
                  <a:cubicBezTo>
                    <a:pt x="11" y="38"/>
                    <a:pt x="20" y="42"/>
                    <a:pt x="30" y="35"/>
                  </a:cubicBezTo>
                  <a:cubicBezTo>
                    <a:pt x="37" y="29"/>
                    <a:pt x="35" y="22"/>
                    <a:pt x="39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9" name="Freeform 249">
              <a:extLst>
                <a:ext uri="{FF2B5EF4-FFF2-40B4-BE49-F238E27FC236}">
                  <a16:creationId xmlns:a16="http://schemas.microsoft.com/office/drawing/2014/main" id="{078D2F42-63E5-43D9-A961-7D11F023A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344"/>
              <a:ext cx="40" cy="87"/>
            </a:xfrm>
            <a:custGeom>
              <a:avLst/>
              <a:gdLst>
                <a:gd name="T0" fmla="*/ 28 w 42"/>
                <a:gd name="T1" fmla="*/ 4 h 91"/>
                <a:gd name="T2" fmla="*/ 15 w 42"/>
                <a:gd name="T3" fmla="*/ 0 h 91"/>
                <a:gd name="T4" fmla="*/ 5 w 42"/>
                <a:gd name="T5" fmla="*/ 15 h 91"/>
                <a:gd name="T6" fmla="*/ 25 w 42"/>
                <a:gd name="T7" fmla="*/ 76 h 91"/>
                <a:gd name="T8" fmla="*/ 31 w 42"/>
                <a:gd name="T9" fmla="*/ 64 h 91"/>
                <a:gd name="T10" fmla="*/ 35 w 42"/>
                <a:gd name="T11" fmla="*/ 39 h 91"/>
                <a:gd name="T12" fmla="*/ 26 w 42"/>
                <a:gd name="T13" fmla="*/ 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1">
                  <a:moveTo>
                    <a:pt x="31" y="4"/>
                  </a:moveTo>
                  <a:cubicBezTo>
                    <a:pt x="28" y="1"/>
                    <a:pt x="22" y="0"/>
                    <a:pt x="18" y="0"/>
                  </a:cubicBezTo>
                  <a:cubicBezTo>
                    <a:pt x="9" y="2"/>
                    <a:pt x="8" y="10"/>
                    <a:pt x="5" y="18"/>
                  </a:cubicBezTo>
                  <a:cubicBezTo>
                    <a:pt x="0" y="37"/>
                    <a:pt x="5" y="78"/>
                    <a:pt x="28" y="87"/>
                  </a:cubicBezTo>
                  <a:cubicBezTo>
                    <a:pt x="39" y="91"/>
                    <a:pt x="37" y="81"/>
                    <a:pt x="37" y="73"/>
                  </a:cubicBezTo>
                  <a:cubicBezTo>
                    <a:pt x="38" y="63"/>
                    <a:pt x="40" y="54"/>
                    <a:pt x="41" y="45"/>
                  </a:cubicBezTo>
                  <a:cubicBezTo>
                    <a:pt x="42" y="29"/>
                    <a:pt x="37" y="19"/>
                    <a:pt x="29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0" name="Freeform 250">
              <a:extLst>
                <a:ext uri="{FF2B5EF4-FFF2-40B4-BE49-F238E27FC236}">
                  <a16:creationId xmlns:a16="http://schemas.microsoft.com/office/drawing/2014/main" id="{038D5CB4-F976-4754-A7DB-DEA9A6FF5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401"/>
              <a:ext cx="25" cy="54"/>
            </a:xfrm>
            <a:custGeom>
              <a:avLst/>
              <a:gdLst>
                <a:gd name="T0" fmla="*/ 19 w 26"/>
                <a:gd name="T1" fmla="*/ 0 h 57"/>
                <a:gd name="T2" fmla="*/ 2 w 26"/>
                <a:gd name="T3" fmla="*/ 18 h 57"/>
                <a:gd name="T4" fmla="*/ 13 w 26"/>
                <a:gd name="T5" fmla="*/ 42 h 57"/>
                <a:gd name="T6" fmla="*/ 16 w 26"/>
                <a:gd name="T7" fmla="*/ 28 h 57"/>
                <a:gd name="T8" fmla="*/ 21 w 26"/>
                <a:gd name="T9" fmla="*/ 14 h 57"/>
                <a:gd name="T10" fmla="*/ 18 w 26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7">
                  <a:moveTo>
                    <a:pt x="22" y="0"/>
                  </a:moveTo>
                  <a:cubicBezTo>
                    <a:pt x="12" y="3"/>
                    <a:pt x="4" y="11"/>
                    <a:pt x="2" y="21"/>
                  </a:cubicBezTo>
                  <a:cubicBezTo>
                    <a:pt x="0" y="25"/>
                    <a:pt x="1" y="57"/>
                    <a:pt x="14" y="49"/>
                  </a:cubicBezTo>
                  <a:cubicBezTo>
                    <a:pt x="17" y="47"/>
                    <a:pt x="18" y="37"/>
                    <a:pt x="19" y="34"/>
                  </a:cubicBezTo>
                  <a:cubicBezTo>
                    <a:pt x="20" y="28"/>
                    <a:pt x="23" y="23"/>
                    <a:pt x="24" y="17"/>
                  </a:cubicBezTo>
                  <a:cubicBezTo>
                    <a:pt x="25" y="12"/>
                    <a:pt x="26" y="3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1" name="Freeform 251">
              <a:extLst>
                <a:ext uri="{FF2B5EF4-FFF2-40B4-BE49-F238E27FC236}">
                  <a16:creationId xmlns:a16="http://schemas.microsoft.com/office/drawing/2014/main" id="{6269F0FB-9629-4E30-B885-995239296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466"/>
              <a:ext cx="37" cy="72"/>
            </a:xfrm>
            <a:custGeom>
              <a:avLst/>
              <a:gdLst>
                <a:gd name="T0" fmla="*/ 12 w 39"/>
                <a:gd name="T1" fmla="*/ 3 h 75"/>
                <a:gd name="T2" fmla="*/ 1 w 39"/>
                <a:gd name="T3" fmla="*/ 32 h 75"/>
                <a:gd name="T4" fmla="*/ 21 w 39"/>
                <a:gd name="T5" fmla="*/ 53 h 75"/>
                <a:gd name="T6" fmla="*/ 14 w 39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5">
                  <a:moveTo>
                    <a:pt x="15" y="3"/>
                  </a:moveTo>
                  <a:cubicBezTo>
                    <a:pt x="3" y="11"/>
                    <a:pt x="0" y="20"/>
                    <a:pt x="1" y="35"/>
                  </a:cubicBezTo>
                  <a:cubicBezTo>
                    <a:pt x="2" y="44"/>
                    <a:pt x="10" y="75"/>
                    <a:pt x="24" y="59"/>
                  </a:cubicBezTo>
                  <a:cubicBezTo>
                    <a:pt x="33" y="49"/>
                    <a:pt x="39" y="1"/>
                    <a:pt x="17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2" name="Freeform 252">
              <a:extLst>
                <a:ext uri="{FF2B5EF4-FFF2-40B4-BE49-F238E27FC236}">
                  <a16:creationId xmlns:a16="http://schemas.microsoft.com/office/drawing/2014/main" id="{059AD935-77C7-4F5B-8612-C35F697D6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460"/>
              <a:ext cx="37" cy="61"/>
            </a:xfrm>
            <a:custGeom>
              <a:avLst/>
              <a:gdLst>
                <a:gd name="T0" fmla="*/ 3 w 38"/>
                <a:gd name="T1" fmla="*/ 55 h 64"/>
                <a:gd name="T2" fmla="*/ 12 w 38"/>
                <a:gd name="T3" fmla="*/ 10 h 64"/>
                <a:gd name="T4" fmla="*/ 34 w 38"/>
                <a:gd name="T5" fmla="*/ 24 h 64"/>
                <a:gd name="T6" fmla="*/ 23 w 38"/>
                <a:gd name="T7" fmla="*/ 40 h 64"/>
                <a:gd name="T8" fmla="*/ 17 w 38"/>
                <a:gd name="T9" fmla="*/ 39 h 64"/>
                <a:gd name="T10" fmla="*/ 4 w 38"/>
                <a:gd name="T11" fmla="*/ 5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64">
                  <a:moveTo>
                    <a:pt x="3" y="64"/>
                  </a:moveTo>
                  <a:cubicBezTo>
                    <a:pt x="3" y="48"/>
                    <a:pt x="0" y="23"/>
                    <a:pt x="12" y="11"/>
                  </a:cubicBezTo>
                  <a:cubicBezTo>
                    <a:pt x="22" y="0"/>
                    <a:pt x="35" y="17"/>
                    <a:pt x="37" y="27"/>
                  </a:cubicBezTo>
                  <a:cubicBezTo>
                    <a:pt x="38" y="37"/>
                    <a:pt x="36" y="46"/>
                    <a:pt x="26" y="46"/>
                  </a:cubicBezTo>
                  <a:cubicBezTo>
                    <a:pt x="22" y="46"/>
                    <a:pt x="21" y="44"/>
                    <a:pt x="17" y="45"/>
                  </a:cubicBezTo>
                  <a:cubicBezTo>
                    <a:pt x="12" y="47"/>
                    <a:pt x="8" y="54"/>
                    <a:pt x="4" y="5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3" name="Freeform 253">
              <a:extLst>
                <a:ext uri="{FF2B5EF4-FFF2-40B4-BE49-F238E27FC236}">
                  <a16:creationId xmlns:a16="http://schemas.microsoft.com/office/drawing/2014/main" id="{BAC48376-EEEB-4064-BF7B-C8B5E034D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479"/>
              <a:ext cx="41" cy="54"/>
            </a:xfrm>
            <a:custGeom>
              <a:avLst/>
              <a:gdLst>
                <a:gd name="T0" fmla="*/ 29 w 43"/>
                <a:gd name="T1" fmla="*/ 12 h 56"/>
                <a:gd name="T2" fmla="*/ 15 w 43"/>
                <a:gd name="T3" fmla="*/ 43 h 56"/>
                <a:gd name="T4" fmla="*/ 30 w 43"/>
                <a:gd name="T5" fmla="*/ 33 h 56"/>
                <a:gd name="T6" fmla="*/ 28 w 43"/>
                <a:gd name="T7" fmla="*/ 1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6">
                  <a:moveTo>
                    <a:pt x="33" y="12"/>
                  </a:moveTo>
                  <a:cubicBezTo>
                    <a:pt x="14" y="0"/>
                    <a:pt x="0" y="38"/>
                    <a:pt x="18" y="49"/>
                  </a:cubicBezTo>
                  <a:cubicBezTo>
                    <a:pt x="31" y="56"/>
                    <a:pt x="30" y="46"/>
                    <a:pt x="35" y="36"/>
                  </a:cubicBezTo>
                  <a:cubicBezTo>
                    <a:pt x="38" y="30"/>
                    <a:pt x="43" y="15"/>
                    <a:pt x="31" y="1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4" name="Freeform 254">
              <a:extLst>
                <a:ext uri="{FF2B5EF4-FFF2-40B4-BE49-F238E27FC236}">
                  <a16:creationId xmlns:a16="http://schemas.microsoft.com/office/drawing/2014/main" id="{485B2B76-6D58-4921-817C-802B9E1DE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517"/>
              <a:ext cx="40" cy="59"/>
            </a:xfrm>
            <a:custGeom>
              <a:avLst/>
              <a:gdLst>
                <a:gd name="T0" fmla="*/ 23 w 42"/>
                <a:gd name="T1" fmla="*/ 10 h 62"/>
                <a:gd name="T2" fmla="*/ 21 w 42"/>
                <a:gd name="T3" fmla="*/ 47 h 62"/>
                <a:gd name="T4" fmla="*/ 35 w 42"/>
                <a:gd name="T5" fmla="*/ 22 h 62"/>
                <a:gd name="T6" fmla="*/ 21 w 42"/>
                <a:gd name="T7" fmla="*/ 1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2">
                  <a:moveTo>
                    <a:pt x="26" y="13"/>
                  </a:moveTo>
                  <a:cubicBezTo>
                    <a:pt x="0" y="0"/>
                    <a:pt x="1" y="62"/>
                    <a:pt x="24" y="54"/>
                  </a:cubicBezTo>
                  <a:cubicBezTo>
                    <a:pt x="34" y="52"/>
                    <a:pt x="42" y="34"/>
                    <a:pt x="41" y="25"/>
                  </a:cubicBezTo>
                  <a:cubicBezTo>
                    <a:pt x="41" y="19"/>
                    <a:pt x="32" y="4"/>
                    <a:pt x="24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5" name="Freeform 255">
              <a:extLst>
                <a:ext uri="{FF2B5EF4-FFF2-40B4-BE49-F238E27FC236}">
                  <a16:creationId xmlns:a16="http://schemas.microsoft.com/office/drawing/2014/main" id="{B9516AD1-6818-4D38-940A-E57452B7C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540"/>
              <a:ext cx="25" cy="62"/>
            </a:xfrm>
            <a:custGeom>
              <a:avLst/>
              <a:gdLst>
                <a:gd name="T0" fmla="*/ 22 w 26"/>
                <a:gd name="T1" fmla="*/ 3 h 64"/>
                <a:gd name="T2" fmla="*/ 5 w 26"/>
                <a:gd name="T3" fmla="*/ 12 h 64"/>
                <a:gd name="T4" fmla="*/ 0 w 26"/>
                <a:gd name="T5" fmla="*/ 25 h 64"/>
                <a:gd name="T6" fmla="*/ 13 w 26"/>
                <a:gd name="T7" fmla="*/ 53 h 64"/>
                <a:gd name="T8" fmla="*/ 17 w 26"/>
                <a:gd name="T9" fmla="*/ 23 h 64"/>
                <a:gd name="T10" fmla="*/ 18 w 26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4">
                  <a:moveTo>
                    <a:pt x="25" y="3"/>
                  </a:moveTo>
                  <a:cubicBezTo>
                    <a:pt x="16" y="0"/>
                    <a:pt x="10" y="4"/>
                    <a:pt x="5" y="12"/>
                  </a:cubicBezTo>
                  <a:cubicBezTo>
                    <a:pt x="3" y="16"/>
                    <a:pt x="0" y="23"/>
                    <a:pt x="0" y="28"/>
                  </a:cubicBezTo>
                  <a:cubicBezTo>
                    <a:pt x="0" y="33"/>
                    <a:pt x="5" y="64"/>
                    <a:pt x="16" y="59"/>
                  </a:cubicBezTo>
                  <a:cubicBezTo>
                    <a:pt x="26" y="54"/>
                    <a:pt x="19" y="34"/>
                    <a:pt x="20" y="26"/>
                  </a:cubicBezTo>
                  <a:cubicBezTo>
                    <a:pt x="21" y="19"/>
                    <a:pt x="26" y="10"/>
                    <a:pt x="21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6" name="Freeform 256">
              <a:extLst>
                <a:ext uri="{FF2B5EF4-FFF2-40B4-BE49-F238E27FC236}">
                  <a16:creationId xmlns:a16="http://schemas.microsoft.com/office/drawing/2014/main" id="{60855306-F98C-464E-8624-659FC2607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606"/>
              <a:ext cx="28" cy="62"/>
            </a:xfrm>
            <a:custGeom>
              <a:avLst/>
              <a:gdLst>
                <a:gd name="T0" fmla="*/ 17 w 30"/>
                <a:gd name="T1" fmla="*/ 3 h 64"/>
                <a:gd name="T2" fmla="*/ 12 w 30"/>
                <a:gd name="T3" fmla="*/ 0 h 64"/>
                <a:gd name="T4" fmla="*/ 7 w 30"/>
                <a:gd name="T5" fmla="*/ 46 h 64"/>
                <a:gd name="T6" fmla="*/ 21 w 30"/>
                <a:gd name="T7" fmla="*/ 49 h 64"/>
                <a:gd name="T8" fmla="*/ 21 w 30"/>
                <a:gd name="T9" fmla="*/ 21 h 64"/>
                <a:gd name="T10" fmla="*/ 17 w 30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4">
                  <a:moveTo>
                    <a:pt x="20" y="3"/>
                  </a:moveTo>
                  <a:cubicBezTo>
                    <a:pt x="18" y="2"/>
                    <a:pt x="16" y="1"/>
                    <a:pt x="15" y="0"/>
                  </a:cubicBezTo>
                  <a:cubicBezTo>
                    <a:pt x="1" y="15"/>
                    <a:pt x="0" y="34"/>
                    <a:pt x="10" y="50"/>
                  </a:cubicBezTo>
                  <a:cubicBezTo>
                    <a:pt x="14" y="57"/>
                    <a:pt x="21" y="64"/>
                    <a:pt x="26" y="55"/>
                  </a:cubicBezTo>
                  <a:cubicBezTo>
                    <a:pt x="30" y="48"/>
                    <a:pt x="28" y="32"/>
                    <a:pt x="27" y="24"/>
                  </a:cubicBezTo>
                  <a:cubicBezTo>
                    <a:pt x="27" y="18"/>
                    <a:pt x="24" y="10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7" name="Freeform 257">
              <a:extLst>
                <a:ext uri="{FF2B5EF4-FFF2-40B4-BE49-F238E27FC236}">
                  <a16:creationId xmlns:a16="http://schemas.microsoft.com/office/drawing/2014/main" id="{8F56A5DA-CB4F-4971-A307-1CBCFA804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2682"/>
              <a:ext cx="47" cy="73"/>
            </a:xfrm>
            <a:custGeom>
              <a:avLst/>
              <a:gdLst>
                <a:gd name="T0" fmla="*/ 29 w 49"/>
                <a:gd name="T1" fmla="*/ 5 h 76"/>
                <a:gd name="T2" fmla="*/ 3 w 49"/>
                <a:gd name="T3" fmla="*/ 27 h 76"/>
                <a:gd name="T4" fmla="*/ 19 w 49"/>
                <a:gd name="T5" fmla="*/ 64 h 76"/>
                <a:gd name="T6" fmla="*/ 33 w 49"/>
                <a:gd name="T7" fmla="*/ 31 h 76"/>
                <a:gd name="T8" fmla="*/ 30 w 49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6">
                  <a:moveTo>
                    <a:pt x="32" y="5"/>
                  </a:moveTo>
                  <a:cubicBezTo>
                    <a:pt x="19" y="3"/>
                    <a:pt x="5" y="19"/>
                    <a:pt x="3" y="30"/>
                  </a:cubicBezTo>
                  <a:cubicBezTo>
                    <a:pt x="0" y="42"/>
                    <a:pt x="8" y="70"/>
                    <a:pt x="22" y="73"/>
                  </a:cubicBezTo>
                  <a:cubicBezTo>
                    <a:pt x="37" y="76"/>
                    <a:pt x="32" y="44"/>
                    <a:pt x="36" y="34"/>
                  </a:cubicBezTo>
                  <a:cubicBezTo>
                    <a:pt x="39" y="28"/>
                    <a:pt x="49" y="0"/>
                    <a:pt x="33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8" name="Freeform 258">
              <a:extLst>
                <a:ext uri="{FF2B5EF4-FFF2-40B4-BE49-F238E27FC236}">
                  <a16:creationId xmlns:a16="http://schemas.microsoft.com/office/drawing/2014/main" id="{A09DD56B-0A1C-4253-88FD-85C78BF86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622"/>
              <a:ext cx="49" cy="51"/>
            </a:xfrm>
            <a:custGeom>
              <a:avLst/>
              <a:gdLst>
                <a:gd name="T0" fmla="*/ 25 w 52"/>
                <a:gd name="T1" fmla="*/ 9 h 54"/>
                <a:gd name="T2" fmla="*/ 14 w 52"/>
                <a:gd name="T3" fmla="*/ 43 h 54"/>
                <a:gd name="T4" fmla="*/ 24 w 52"/>
                <a:gd name="T5" fmla="*/ 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4">
                  <a:moveTo>
                    <a:pt x="30" y="9"/>
                  </a:moveTo>
                  <a:cubicBezTo>
                    <a:pt x="6" y="0"/>
                    <a:pt x="0" y="48"/>
                    <a:pt x="17" y="51"/>
                  </a:cubicBezTo>
                  <a:cubicBezTo>
                    <a:pt x="32" y="54"/>
                    <a:pt x="52" y="7"/>
                    <a:pt x="28" y="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9" name="Freeform 259">
              <a:extLst>
                <a:ext uri="{FF2B5EF4-FFF2-40B4-BE49-F238E27FC236}">
                  <a16:creationId xmlns:a16="http://schemas.microsoft.com/office/drawing/2014/main" id="{06BB0FB0-30C1-44B1-8C1B-C0A26FCB0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637"/>
              <a:ext cx="31" cy="28"/>
            </a:xfrm>
            <a:custGeom>
              <a:avLst/>
              <a:gdLst>
                <a:gd name="T0" fmla="*/ 16 w 32"/>
                <a:gd name="T1" fmla="*/ 1 h 29"/>
                <a:gd name="T2" fmla="*/ 11 w 32"/>
                <a:gd name="T3" fmla="*/ 16 h 29"/>
                <a:gd name="T4" fmla="*/ 25 w 32"/>
                <a:gd name="T5" fmla="*/ 18 h 29"/>
                <a:gd name="T6" fmla="*/ 17 w 32"/>
                <a:gd name="T7" fmla="*/ 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9">
                  <a:moveTo>
                    <a:pt x="19" y="1"/>
                  </a:moveTo>
                  <a:cubicBezTo>
                    <a:pt x="6" y="0"/>
                    <a:pt x="0" y="9"/>
                    <a:pt x="11" y="19"/>
                  </a:cubicBezTo>
                  <a:cubicBezTo>
                    <a:pt x="16" y="24"/>
                    <a:pt x="23" y="29"/>
                    <a:pt x="28" y="21"/>
                  </a:cubicBezTo>
                  <a:cubicBezTo>
                    <a:pt x="32" y="14"/>
                    <a:pt x="26" y="7"/>
                    <a:pt x="20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0" name="Freeform 260">
              <a:extLst>
                <a:ext uri="{FF2B5EF4-FFF2-40B4-BE49-F238E27FC236}">
                  <a16:creationId xmlns:a16="http://schemas.microsoft.com/office/drawing/2014/main" id="{6F498BD6-62E3-41FB-B99C-CD7351655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562"/>
              <a:ext cx="30" cy="36"/>
            </a:xfrm>
            <a:custGeom>
              <a:avLst/>
              <a:gdLst>
                <a:gd name="T0" fmla="*/ 16 w 31"/>
                <a:gd name="T1" fmla="*/ 3 h 37"/>
                <a:gd name="T2" fmla="*/ 18 w 31"/>
                <a:gd name="T3" fmla="*/ 30 h 37"/>
                <a:gd name="T4" fmla="*/ 19 w 31"/>
                <a:gd name="T5" fmla="*/ 18 h 37"/>
                <a:gd name="T6" fmla="*/ 17 w 31"/>
                <a:gd name="T7" fmla="*/ 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19" y="3"/>
                  </a:moveTo>
                  <a:cubicBezTo>
                    <a:pt x="0" y="0"/>
                    <a:pt x="3" y="37"/>
                    <a:pt x="21" y="33"/>
                  </a:cubicBezTo>
                  <a:cubicBezTo>
                    <a:pt x="31" y="30"/>
                    <a:pt x="23" y="24"/>
                    <a:pt x="22" y="18"/>
                  </a:cubicBezTo>
                  <a:cubicBezTo>
                    <a:pt x="21" y="13"/>
                    <a:pt x="26" y="8"/>
                    <a:pt x="20" y="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1" name="Freeform 261">
              <a:extLst>
                <a:ext uri="{FF2B5EF4-FFF2-40B4-BE49-F238E27FC236}">
                  <a16:creationId xmlns:a16="http://schemas.microsoft.com/office/drawing/2014/main" id="{623E790F-C485-45E2-B780-501614C95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680"/>
              <a:ext cx="38" cy="23"/>
            </a:xfrm>
            <a:custGeom>
              <a:avLst/>
              <a:gdLst>
                <a:gd name="T0" fmla="*/ 11 w 40"/>
                <a:gd name="T1" fmla="*/ 20 h 24"/>
                <a:gd name="T2" fmla="*/ 19 w 40"/>
                <a:gd name="T3" fmla="*/ 1 h 24"/>
                <a:gd name="T4" fmla="*/ 33 w 40"/>
                <a:gd name="T5" fmla="*/ 14 h 24"/>
                <a:gd name="T6" fmla="*/ 21 w 40"/>
                <a:gd name="T7" fmla="*/ 13 h 24"/>
                <a:gd name="T8" fmla="*/ 11 w 40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4">
                  <a:moveTo>
                    <a:pt x="14" y="23"/>
                  </a:moveTo>
                  <a:cubicBezTo>
                    <a:pt x="0" y="18"/>
                    <a:pt x="11" y="2"/>
                    <a:pt x="22" y="1"/>
                  </a:cubicBezTo>
                  <a:cubicBezTo>
                    <a:pt x="32" y="0"/>
                    <a:pt x="40" y="6"/>
                    <a:pt x="39" y="17"/>
                  </a:cubicBezTo>
                  <a:cubicBezTo>
                    <a:pt x="34" y="18"/>
                    <a:pt x="29" y="14"/>
                    <a:pt x="24" y="16"/>
                  </a:cubicBezTo>
                  <a:cubicBezTo>
                    <a:pt x="20" y="17"/>
                    <a:pt x="18" y="23"/>
                    <a:pt x="14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2" name="Freeform 262">
              <a:extLst>
                <a:ext uri="{FF2B5EF4-FFF2-40B4-BE49-F238E27FC236}">
                  <a16:creationId xmlns:a16="http://schemas.microsoft.com/office/drawing/2014/main" id="{F22DFF52-C1E9-4A98-9200-8EE6FEE0E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819"/>
              <a:ext cx="25" cy="43"/>
            </a:xfrm>
            <a:custGeom>
              <a:avLst/>
              <a:gdLst>
                <a:gd name="T0" fmla="*/ 17 w 26"/>
                <a:gd name="T1" fmla="*/ 5 h 45"/>
                <a:gd name="T2" fmla="*/ 13 w 26"/>
                <a:gd name="T3" fmla="*/ 37 h 45"/>
                <a:gd name="T4" fmla="*/ 16 w 26"/>
                <a:gd name="T5" fmla="*/ 18 h 45"/>
                <a:gd name="T6" fmla="*/ 17 w 2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5">
                  <a:moveTo>
                    <a:pt x="20" y="5"/>
                  </a:moveTo>
                  <a:cubicBezTo>
                    <a:pt x="0" y="1"/>
                    <a:pt x="1" y="42"/>
                    <a:pt x="15" y="43"/>
                  </a:cubicBezTo>
                  <a:cubicBezTo>
                    <a:pt x="26" y="45"/>
                    <a:pt x="18" y="26"/>
                    <a:pt x="19" y="21"/>
                  </a:cubicBezTo>
                  <a:cubicBezTo>
                    <a:pt x="20" y="14"/>
                    <a:pt x="25" y="7"/>
                    <a:pt x="20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3" name="Freeform 263">
              <a:extLst>
                <a:ext uri="{FF2B5EF4-FFF2-40B4-BE49-F238E27FC236}">
                  <a16:creationId xmlns:a16="http://schemas.microsoft.com/office/drawing/2014/main" id="{2F0B42F5-0870-43F0-B3DF-8B45161FB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737"/>
              <a:ext cx="24" cy="26"/>
            </a:xfrm>
            <a:custGeom>
              <a:avLst/>
              <a:gdLst>
                <a:gd name="T0" fmla="*/ 3 w 25"/>
                <a:gd name="T1" fmla="*/ 21 h 27"/>
                <a:gd name="T2" fmla="*/ 7 w 25"/>
                <a:gd name="T3" fmla="*/ 2 h 27"/>
                <a:gd name="T4" fmla="*/ 19 w 25"/>
                <a:gd name="T5" fmla="*/ 8 h 27"/>
                <a:gd name="T6" fmla="*/ 16 w 25"/>
                <a:gd name="T7" fmla="*/ 18 h 27"/>
                <a:gd name="T8" fmla="*/ 12 w 25"/>
                <a:gd name="T9" fmla="*/ 23 h 27"/>
                <a:gd name="T10" fmla="*/ 6 w 25"/>
                <a:gd name="T11" fmla="*/ 23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3" y="24"/>
                  </a:moveTo>
                  <a:cubicBezTo>
                    <a:pt x="3" y="18"/>
                    <a:pt x="0" y="6"/>
                    <a:pt x="7" y="2"/>
                  </a:cubicBezTo>
                  <a:cubicBezTo>
                    <a:pt x="12" y="0"/>
                    <a:pt x="19" y="4"/>
                    <a:pt x="22" y="8"/>
                  </a:cubicBezTo>
                  <a:cubicBezTo>
                    <a:pt x="25" y="14"/>
                    <a:pt x="23" y="17"/>
                    <a:pt x="19" y="21"/>
                  </a:cubicBezTo>
                  <a:cubicBezTo>
                    <a:pt x="16" y="24"/>
                    <a:pt x="15" y="25"/>
                    <a:pt x="12" y="26"/>
                  </a:cubicBezTo>
                  <a:cubicBezTo>
                    <a:pt x="9" y="27"/>
                    <a:pt x="8" y="23"/>
                    <a:pt x="6" y="2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4" name="Freeform 264">
              <a:extLst>
                <a:ext uri="{FF2B5EF4-FFF2-40B4-BE49-F238E27FC236}">
                  <a16:creationId xmlns:a16="http://schemas.microsoft.com/office/drawing/2014/main" id="{73FE89DA-3787-4679-9D9E-8CEDEAA73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2873"/>
              <a:ext cx="35" cy="50"/>
            </a:xfrm>
            <a:custGeom>
              <a:avLst/>
              <a:gdLst>
                <a:gd name="T0" fmla="*/ 9 w 37"/>
                <a:gd name="T1" fmla="*/ 42 h 52"/>
                <a:gd name="T2" fmla="*/ 8 w 37"/>
                <a:gd name="T3" fmla="*/ 11 h 52"/>
                <a:gd name="T4" fmla="*/ 27 w 37"/>
                <a:gd name="T5" fmla="*/ 14 h 52"/>
                <a:gd name="T6" fmla="*/ 23 w 37"/>
                <a:gd name="T7" fmla="*/ 30 h 52"/>
                <a:gd name="T8" fmla="*/ 9 w 37"/>
                <a:gd name="T9" fmla="*/ 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48"/>
                  </a:moveTo>
                  <a:cubicBezTo>
                    <a:pt x="0" y="48"/>
                    <a:pt x="3" y="18"/>
                    <a:pt x="8" y="11"/>
                  </a:cubicBezTo>
                  <a:cubicBezTo>
                    <a:pt x="15" y="0"/>
                    <a:pt x="29" y="6"/>
                    <a:pt x="33" y="17"/>
                  </a:cubicBezTo>
                  <a:cubicBezTo>
                    <a:pt x="37" y="26"/>
                    <a:pt x="31" y="27"/>
                    <a:pt x="26" y="33"/>
                  </a:cubicBezTo>
                  <a:cubicBezTo>
                    <a:pt x="21" y="37"/>
                    <a:pt x="16" y="51"/>
                    <a:pt x="11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5" name="Freeform 265">
              <a:extLst>
                <a:ext uri="{FF2B5EF4-FFF2-40B4-BE49-F238E27FC236}">
                  <a16:creationId xmlns:a16="http://schemas.microsoft.com/office/drawing/2014/main" id="{85D75933-CCA3-40B0-AF34-B854588A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905"/>
              <a:ext cx="24" cy="35"/>
            </a:xfrm>
            <a:custGeom>
              <a:avLst/>
              <a:gdLst>
                <a:gd name="T0" fmla="*/ 10 w 25"/>
                <a:gd name="T1" fmla="*/ 30 h 37"/>
                <a:gd name="T2" fmla="*/ 3 w 25"/>
                <a:gd name="T3" fmla="*/ 12 h 37"/>
                <a:gd name="T4" fmla="*/ 21 w 25"/>
                <a:gd name="T5" fmla="*/ 9 h 37"/>
                <a:gd name="T6" fmla="*/ 14 w 25"/>
                <a:gd name="T7" fmla="*/ 21 h 37"/>
                <a:gd name="T8" fmla="*/ 11 w 25"/>
                <a:gd name="T9" fmla="*/ 3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10" y="36"/>
                  </a:moveTo>
                  <a:cubicBezTo>
                    <a:pt x="2" y="35"/>
                    <a:pt x="0" y="22"/>
                    <a:pt x="3" y="15"/>
                  </a:cubicBezTo>
                  <a:cubicBezTo>
                    <a:pt x="6" y="7"/>
                    <a:pt x="21" y="0"/>
                    <a:pt x="24" y="12"/>
                  </a:cubicBezTo>
                  <a:cubicBezTo>
                    <a:pt x="25" y="19"/>
                    <a:pt x="20" y="20"/>
                    <a:pt x="17" y="24"/>
                  </a:cubicBezTo>
                  <a:cubicBezTo>
                    <a:pt x="15" y="29"/>
                    <a:pt x="17" y="36"/>
                    <a:pt x="11" y="3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6" name="Freeform 266">
              <a:extLst>
                <a:ext uri="{FF2B5EF4-FFF2-40B4-BE49-F238E27FC236}">
                  <a16:creationId xmlns:a16="http://schemas.microsoft.com/office/drawing/2014/main" id="{FDA9B31B-2C09-4390-B2ED-8C7488D35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970"/>
              <a:ext cx="43" cy="34"/>
            </a:xfrm>
            <a:custGeom>
              <a:avLst/>
              <a:gdLst>
                <a:gd name="T0" fmla="*/ 8 w 45"/>
                <a:gd name="T1" fmla="*/ 19 h 36"/>
                <a:gd name="T2" fmla="*/ 20 w 45"/>
                <a:gd name="T3" fmla="*/ 1 h 36"/>
                <a:gd name="T4" fmla="*/ 38 w 45"/>
                <a:gd name="T5" fmla="*/ 20 h 36"/>
                <a:gd name="T6" fmla="*/ 24 w 45"/>
                <a:gd name="T7" fmla="*/ 19 h 36"/>
                <a:gd name="T8" fmla="*/ 5 w 45"/>
                <a:gd name="T9" fmla="*/ 2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8" y="22"/>
                  </a:moveTo>
                  <a:cubicBezTo>
                    <a:pt x="0" y="13"/>
                    <a:pt x="13" y="0"/>
                    <a:pt x="23" y="1"/>
                  </a:cubicBezTo>
                  <a:cubicBezTo>
                    <a:pt x="31" y="3"/>
                    <a:pt x="45" y="13"/>
                    <a:pt x="44" y="23"/>
                  </a:cubicBezTo>
                  <a:cubicBezTo>
                    <a:pt x="43" y="36"/>
                    <a:pt x="33" y="25"/>
                    <a:pt x="27" y="22"/>
                  </a:cubicBezTo>
                  <a:cubicBezTo>
                    <a:pt x="18" y="17"/>
                    <a:pt x="14" y="25"/>
                    <a:pt x="5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7" name="Freeform 267">
              <a:extLst>
                <a:ext uri="{FF2B5EF4-FFF2-40B4-BE49-F238E27FC236}">
                  <a16:creationId xmlns:a16="http://schemas.microsoft.com/office/drawing/2014/main" id="{DBB75281-988F-42F5-9A7B-95672FC3A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3008"/>
              <a:ext cx="41" cy="70"/>
            </a:xfrm>
            <a:custGeom>
              <a:avLst/>
              <a:gdLst>
                <a:gd name="T0" fmla="*/ 1 w 42"/>
                <a:gd name="T1" fmla="*/ 44 h 73"/>
                <a:gd name="T2" fmla="*/ 22 w 42"/>
                <a:gd name="T3" fmla="*/ 1 h 73"/>
                <a:gd name="T4" fmla="*/ 31 w 42"/>
                <a:gd name="T5" fmla="*/ 23 h 73"/>
                <a:gd name="T6" fmla="*/ 21 w 42"/>
                <a:gd name="T7" fmla="*/ 34 h 73"/>
                <a:gd name="T8" fmla="*/ 15 w 42"/>
                <a:gd name="T9" fmla="*/ 52 h 73"/>
                <a:gd name="T10" fmla="*/ 7 w 42"/>
                <a:gd name="T11" fmla="*/ 63 h 73"/>
                <a:gd name="T12" fmla="*/ 0 w 42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73">
                  <a:moveTo>
                    <a:pt x="1" y="50"/>
                  </a:moveTo>
                  <a:cubicBezTo>
                    <a:pt x="1" y="31"/>
                    <a:pt x="0" y="3"/>
                    <a:pt x="25" y="1"/>
                  </a:cubicBezTo>
                  <a:cubicBezTo>
                    <a:pt x="42" y="0"/>
                    <a:pt x="42" y="15"/>
                    <a:pt x="34" y="26"/>
                  </a:cubicBezTo>
                  <a:cubicBezTo>
                    <a:pt x="30" y="30"/>
                    <a:pt x="25" y="34"/>
                    <a:pt x="21" y="39"/>
                  </a:cubicBezTo>
                  <a:cubicBezTo>
                    <a:pt x="18" y="45"/>
                    <a:pt x="18" y="52"/>
                    <a:pt x="15" y="58"/>
                  </a:cubicBezTo>
                  <a:cubicBezTo>
                    <a:pt x="14" y="62"/>
                    <a:pt x="12" y="71"/>
                    <a:pt x="7" y="72"/>
                  </a:cubicBezTo>
                  <a:cubicBezTo>
                    <a:pt x="0" y="73"/>
                    <a:pt x="0" y="65"/>
                    <a:pt x="0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8" name="Freeform 268">
              <a:extLst>
                <a:ext uri="{FF2B5EF4-FFF2-40B4-BE49-F238E27FC236}">
                  <a16:creationId xmlns:a16="http://schemas.microsoft.com/office/drawing/2014/main" id="{88085B79-FDEF-474B-8460-0B6A27E57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874"/>
              <a:ext cx="38" cy="50"/>
            </a:xfrm>
            <a:custGeom>
              <a:avLst/>
              <a:gdLst>
                <a:gd name="T0" fmla="*/ 11 w 39"/>
                <a:gd name="T1" fmla="*/ 43 h 52"/>
                <a:gd name="T2" fmla="*/ 29 w 39"/>
                <a:gd name="T3" fmla="*/ 13 h 52"/>
                <a:gd name="T4" fmla="*/ 21 w 39"/>
                <a:gd name="T5" fmla="*/ 25 h 52"/>
                <a:gd name="T6" fmla="*/ 7 w 39"/>
                <a:gd name="T7" fmla="*/ 4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2">
                  <a:moveTo>
                    <a:pt x="11" y="49"/>
                  </a:moveTo>
                  <a:cubicBezTo>
                    <a:pt x="0" y="40"/>
                    <a:pt x="21" y="0"/>
                    <a:pt x="32" y="13"/>
                  </a:cubicBezTo>
                  <a:cubicBezTo>
                    <a:pt x="39" y="21"/>
                    <a:pt x="28" y="24"/>
                    <a:pt x="24" y="28"/>
                  </a:cubicBezTo>
                  <a:cubicBezTo>
                    <a:pt x="16" y="35"/>
                    <a:pt x="16" y="46"/>
                    <a:pt x="7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9" name="Freeform 269">
              <a:extLst>
                <a:ext uri="{FF2B5EF4-FFF2-40B4-BE49-F238E27FC236}">
                  <a16:creationId xmlns:a16="http://schemas.microsoft.com/office/drawing/2014/main" id="{C976D8B9-CE29-4DAE-BC38-C5652716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776"/>
              <a:ext cx="39" cy="53"/>
            </a:xfrm>
            <a:custGeom>
              <a:avLst/>
              <a:gdLst>
                <a:gd name="T0" fmla="*/ 32 w 40"/>
                <a:gd name="T1" fmla="*/ 9 h 56"/>
                <a:gd name="T2" fmla="*/ 17 w 40"/>
                <a:gd name="T3" fmla="*/ 44 h 56"/>
                <a:gd name="T4" fmla="*/ 25 w 40"/>
                <a:gd name="T5" fmla="*/ 26 h 56"/>
                <a:gd name="T6" fmla="*/ 29 w 40"/>
                <a:gd name="T7" fmla="*/ 9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6">
                  <a:moveTo>
                    <a:pt x="35" y="9"/>
                  </a:moveTo>
                  <a:cubicBezTo>
                    <a:pt x="19" y="0"/>
                    <a:pt x="0" y="45"/>
                    <a:pt x="17" y="52"/>
                  </a:cubicBezTo>
                  <a:cubicBezTo>
                    <a:pt x="26" y="56"/>
                    <a:pt x="24" y="37"/>
                    <a:pt x="28" y="31"/>
                  </a:cubicBezTo>
                  <a:cubicBezTo>
                    <a:pt x="32" y="25"/>
                    <a:pt x="40" y="18"/>
                    <a:pt x="32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0" name="Freeform 270">
              <a:extLst>
                <a:ext uri="{FF2B5EF4-FFF2-40B4-BE49-F238E27FC236}">
                  <a16:creationId xmlns:a16="http://schemas.microsoft.com/office/drawing/2014/main" id="{7D753981-2279-44D9-B38C-202FE93E5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535"/>
              <a:ext cx="46" cy="66"/>
            </a:xfrm>
            <a:custGeom>
              <a:avLst/>
              <a:gdLst>
                <a:gd name="T0" fmla="*/ 37 w 48"/>
                <a:gd name="T1" fmla="*/ 11 h 69"/>
                <a:gd name="T2" fmla="*/ 5 w 48"/>
                <a:gd name="T3" fmla="*/ 51 h 69"/>
                <a:gd name="T4" fmla="*/ 13 w 48"/>
                <a:gd name="T5" fmla="*/ 60 h 69"/>
                <a:gd name="T6" fmla="*/ 20 w 48"/>
                <a:gd name="T7" fmla="*/ 46 h 69"/>
                <a:gd name="T8" fmla="*/ 37 w 48"/>
                <a:gd name="T9" fmla="*/ 1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9">
                  <a:moveTo>
                    <a:pt x="43" y="13"/>
                  </a:moveTo>
                  <a:cubicBezTo>
                    <a:pt x="19" y="0"/>
                    <a:pt x="0" y="39"/>
                    <a:pt x="5" y="58"/>
                  </a:cubicBezTo>
                  <a:cubicBezTo>
                    <a:pt x="6" y="63"/>
                    <a:pt x="10" y="69"/>
                    <a:pt x="16" y="69"/>
                  </a:cubicBezTo>
                  <a:cubicBezTo>
                    <a:pt x="25" y="69"/>
                    <a:pt x="21" y="58"/>
                    <a:pt x="23" y="52"/>
                  </a:cubicBezTo>
                  <a:cubicBezTo>
                    <a:pt x="26" y="37"/>
                    <a:pt x="48" y="29"/>
                    <a:pt x="43" y="1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1" name="Freeform 271">
              <a:extLst>
                <a:ext uri="{FF2B5EF4-FFF2-40B4-BE49-F238E27FC236}">
                  <a16:creationId xmlns:a16="http://schemas.microsoft.com/office/drawing/2014/main" id="{5B0F9B17-221B-45EA-8D43-567A470EC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212"/>
              <a:ext cx="386" cy="1906"/>
            </a:xfrm>
            <a:custGeom>
              <a:avLst/>
              <a:gdLst>
                <a:gd name="T0" fmla="*/ 0 w 386"/>
                <a:gd name="T1" fmla="*/ 1340 h 1906"/>
                <a:gd name="T2" fmla="*/ 0 w 386"/>
                <a:gd name="T3" fmla="*/ 469 h 1906"/>
                <a:gd name="T4" fmla="*/ 386 w 386"/>
                <a:gd name="T5" fmla="*/ 0 h 1906"/>
                <a:gd name="T6" fmla="*/ 386 w 386"/>
                <a:gd name="T7" fmla="*/ 1437 h 1906"/>
                <a:gd name="T8" fmla="*/ 0 w 386"/>
                <a:gd name="T9" fmla="*/ 1906 h 1906"/>
                <a:gd name="T10" fmla="*/ 0 w 386"/>
                <a:gd name="T11" fmla="*/ 1677 h 19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6" h="1906">
                  <a:moveTo>
                    <a:pt x="0" y="1340"/>
                  </a:moveTo>
                  <a:lnTo>
                    <a:pt x="0" y="469"/>
                  </a:lnTo>
                  <a:lnTo>
                    <a:pt x="386" y="0"/>
                  </a:lnTo>
                  <a:lnTo>
                    <a:pt x="386" y="1437"/>
                  </a:lnTo>
                  <a:lnTo>
                    <a:pt x="0" y="1906"/>
                  </a:lnTo>
                  <a:lnTo>
                    <a:pt x="0" y="1677"/>
                  </a:ln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2" name="Freeform 272">
              <a:extLst>
                <a:ext uri="{FF2B5EF4-FFF2-40B4-BE49-F238E27FC236}">
                  <a16:creationId xmlns:a16="http://schemas.microsoft.com/office/drawing/2014/main" id="{32B06075-3B68-44DD-A756-045063833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773"/>
              <a:ext cx="10" cy="754"/>
            </a:xfrm>
            <a:custGeom>
              <a:avLst/>
              <a:gdLst>
                <a:gd name="T0" fmla="*/ 8 w 11"/>
                <a:gd name="T1" fmla="*/ 0 h 788"/>
                <a:gd name="T2" fmla="*/ 8 w 11"/>
                <a:gd name="T3" fmla="*/ 690 h 788"/>
                <a:gd name="T4" fmla="*/ 8 w 11"/>
                <a:gd name="T5" fmla="*/ 0 h 7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88">
                  <a:moveTo>
                    <a:pt x="11" y="0"/>
                  </a:moveTo>
                  <a:cubicBezTo>
                    <a:pt x="11" y="788"/>
                    <a:pt x="11" y="788"/>
                    <a:pt x="11" y="788"/>
                  </a:cubicBezTo>
                  <a:cubicBezTo>
                    <a:pt x="11" y="788"/>
                    <a:pt x="0" y="3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3" name="Freeform 273">
              <a:extLst>
                <a:ext uri="{FF2B5EF4-FFF2-40B4-BE49-F238E27FC236}">
                  <a16:creationId xmlns:a16="http://schemas.microsoft.com/office/drawing/2014/main" id="{DB3DC5F0-177E-483A-B099-38DF9FC0C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2907"/>
              <a:ext cx="9" cy="207"/>
            </a:xfrm>
            <a:custGeom>
              <a:avLst/>
              <a:gdLst>
                <a:gd name="T0" fmla="*/ 9 w 9"/>
                <a:gd name="T1" fmla="*/ 0 h 217"/>
                <a:gd name="T2" fmla="*/ 9 w 9"/>
                <a:gd name="T3" fmla="*/ 188 h 217"/>
                <a:gd name="T4" fmla="*/ 9 w 9"/>
                <a:gd name="T5" fmla="*/ 0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7">
                  <a:moveTo>
                    <a:pt x="9" y="0"/>
                  </a:moveTo>
                  <a:cubicBezTo>
                    <a:pt x="9" y="217"/>
                    <a:pt x="9" y="217"/>
                    <a:pt x="9" y="217"/>
                  </a:cubicBezTo>
                  <a:cubicBezTo>
                    <a:pt x="9" y="217"/>
                    <a:pt x="0" y="47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4" name="Freeform 274">
              <a:extLst>
                <a:ext uri="{FF2B5EF4-FFF2-40B4-BE49-F238E27FC236}">
                  <a16:creationId xmlns:a16="http://schemas.microsoft.com/office/drawing/2014/main" id="{19A47118-91FA-4E78-979B-A9A198959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832"/>
              <a:ext cx="459" cy="66"/>
            </a:xfrm>
            <a:custGeom>
              <a:avLst/>
              <a:gdLst>
                <a:gd name="T0" fmla="*/ 420 w 480"/>
                <a:gd name="T1" fmla="*/ 32 h 69"/>
                <a:gd name="T2" fmla="*/ 287 w 480"/>
                <a:gd name="T3" fmla="*/ 36 h 69"/>
                <a:gd name="T4" fmla="*/ 128 w 480"/>
                <a:gd name="T5" fmla="*/ 21 h 69"/>
                <a:gd name="T6" fmla="*/ 0 w 480"/>
                <a:gd name="T7" fmla="*/ 6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0" h="69">
                  <a:moveTo>
                    <a:pt x="480" y="36"/>
                  </a:moveTo>
                  <a:cubicBezTo>
                    <a:pt x="431" y="21"/>
                    <a:pt x="379" y="55"/>
                    <a:pt x="328" y="42"/>
                  </a:cubicBezTo>
                  <a:cubicBezTo>
                    <a:pt x="273" y="28"/>
                    <a:pt x="205" y="0"/>
                    <a:pt x="146" y="24"/>
                  </a:cubicBezTo>
                  <a:cubicBezTo>
                    <a:pt x="146" y="24"/>
                    <a:pt x="55" y="68"/>
                    <a:pt x="0" y="6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5" name="Freeform 275">
              <a:extLst>
                <a:ext uri="{FF2B5EF4-FFF2-40B4-BE49-F238E27FC236}">
                  <a16:creationId xmlns:a16="http://schemas.microsoft.com/office/drawing/2014/main" id="{0B7905AF-4B2E-4111-AB4D-C9865F4B1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89"/>
              <a:ext cx="404" cy="52"/>
            </a:xfrm>
            <a:custGeom>
              <a:avLst/>
              <a:gdLst>
                <a:gd name="T0" fmla="*/ 369 w 423"/>
                <a:gd name="T1" fmla="*/ 26 h 55"/>
                <a:gd name="T2" fmla="*/ 156 w 423"/>
                <a:gd name="T3" fmla="*/ 11 h 55"/>
                <a:gd name="T4" fmla="*/ 0 w 423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55">
                  <a:moveTo>
                    <a:pt x="423" y="31"/>
                  </a:moveTo>
                  <a:cubicBezTo>
                    <a:pt x="344" y="31"/>
                    <a:pt x="257" y="0"/>
                    <a:pt x="179" y="14"/>
                  </a:cubicBezTo>
                  <a:cubicBezTo>
                    <a:pt x="121" y="24"/>
                    <a:pt x="56" y="51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6" name="Freeform 276">
              <a:extLst>
                <a:ext uri="{FF2B5EF4-FFF2-40B4-BE49-F238E27FC236}">
                  <a16:creationId xmlns:a16="http://schemas.microsoft.com/office/drawing/2014/main" id="{36696E0B-6414-42F2-8711-950959EBD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752"/>
              <a:ext cx="452" cy="45"/>
            </a:xfrm>
            <a:custGeom>
              <a:avLst/>
              <a:gdLst>
                <a:gd name="T0" fmla="*/ 413 w 473"/>
                <a:gd name="T1" fmla="*/ 18 h 47"/>
                <a:gd name="T2" fmla="*/ 338 w 473"/>
                <a:gd name="T3" fmla="*/ 10 h 47"/>
                <a:gd name="T4" fmla="*/ 248 w 473"/>
                <a:gd name="T5" fmla="*/ 1 h 47"/>
                <a:gd name="T6" fmla="*/ 129 w 473"/>
                <a:gd name="T7" fmla="*/ 10 h 47"/>
                <a:gd name="T8" fmla="*/ 48 w 473"/>
                <a:gd name="T9" fmla="*/ 31 h 47"/>
                <a:gd name="T10" fmla="*/ 0 w 473"/>
                <a:gd name="T11" fmla="*/ 41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3" h="47">
                  <a:moveTo>
                    <a:pt x="473" y="21"/>
                  </a:moveTo>
                  <a:cubicBezTo>
                    <a:pt x="449" y="14"/>
                    <a:pt x="412" y="15"/>
                    <a:pt x="387" y="10"/>
                  </a:cubicBezTo>
                  <a:cubicBezTo>
                    <a:pt x="354" y="3"/>
                    <a:pt x="319" y="1"/>
                    <a:pt x="285" y="1"/>
                  </a:cubicBezTo>
                  <a:cubicBezTo>
                    <a:pt x="239" y="0"/>
                    <a:pt x="193" y="2"/>
                    <a:pt x="148" y="10"/>
                  </a:cubicBezTo>
                  <a:cubicBezTo>
                    <a:pt x="115" y="15"/>
                    <a:pt x="85" y="25"/>
                    <a:pt x="54" y="34"/>
                  </a:cubicBezTo>
                  <a:cubicBezTo>
                    <a:pt x="35" y="40"/>
                    <a:pt x="16" y="37"/>
                    <a:pt x="0" y="4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7" name="Freeform 277">
              <a:extLst>
                <a:ext uri="{FF2B5EF4-FFF2-40B4-BE49-F238E27FC236}">
                  <a16:creationId xmlns:a16="http://schemas.microsoft.com/office/drawing/2014/main" id="{40E4A3FD-5607-468D-BCDC-2E04C4F48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961"/>
              <a:ext cx="287" cy="55"/>
            </a:xfrm>
            <a:custGeom>
              <a:avLst/>
              <a:gdLst>
                <a:gd name="T0" fmla="*/ 0 w 300"/>
                <a:gd name="T1" fmla="*/ 23 h 58"/>
                <a:gd name="T2" fmla="*/ 74 w 300"/>
                <a:gd name="T3" fmla="*/ 30 h 58"/>
                <a:gd name="T4" fmla="*/ 172 w 300"/>
                <a:gd name="T5" fmla="*/ 40 h 58"/>
                <a:gd name="T6" fmla="*/ 228 w 300"/>
                <a:gd name="T7" fmla="*/ 9 h 58"/>
                <a:gd name="T8" fmla="*/ 263 w 300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0" h="58">
                  <a:moveTo>
                    <a:pt x="0" y="26"/>
                  </a:moveTo>
                  <a:cubicBezTo>
                    <a:pt x="24" y="18"/>
                    <a:pt x="62" y="29"/>
                    <a:pt x="85" y="36"/>
                  </a:cubicBezTo>
                  <a:cubicBezTo>
                    <a:pt x="121" y="47"/>
                    <a:pt x="161" y="58"/>
                    <a:pt x="197" y="46"/>
                  </a:cubicBezTo>
                  <a:cubicBezTo>
                    <a:pt x="221" y="38"/>
                    <a:pt x="238" y="20"/>
                    <a:pt x="260" y="10"/>
                  </a:cubicBezTo>
                  <a:cubicBezTo>
                    <a:pt x="273" y="5"/>
                    <a:pt x="287" y="3"/>
                    <a:pt x="30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8" name="Freeform 278">
              <a:extLst>
                <a:ext uri="{FF2B5EF4-FFF2-40B4-BE49-F238E27FC236}">
                  <a16:creationId xmlns:a16="http://schemas.microsoft.com/office/drawing/2014/main" id="{0BEDA3C1-D9C6-4DC7-8939-A126FE9E9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931"/>
              <a:ext cx="289" cy="78"/>
            </a:xfrm>
            <a:custGeom>
              <a:avLst/>
              <a:gdLst>
                <a:gd name="T0" fmla="*/ 0 w 303"/>
                <a:gd name="T1" fmla="*/ 72 h 81"/>
                <a:gd name="T2" fmla="*/ 27 w 303"/>
                <a:gd name="T3" fmla="*/ 54 h 81"/>
                <a:gd name="T4" fmla="*/ 72 w 303"/>
                <a:gd name="T5" fmla="*/ 24 h 81"/>
                <a:gd name="T6" fmla="*/ 179 w 303"/>
                <a:gd name="T7" fmla="*/ 11 h 81"/>
                <a:gd name="T8" fmla="*/ 239 w 303"/>
                <a:gd name="T9" fmla="*/ 39 h 81"/>
                <a:gd name="T10" fmla="*/ 263 w 303"/>
                <a:gd name="T11" fmla="*/ 6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3" h="81">
                  <a:moveTo>
                    <a:pt x="0" y="81"/>
                  </a:moveTo>
                  <a:cubicBezTo>
                    <a:pt x="7" y="72"/>
                    <a:pt x="21" y="67"/>
                    <a:pt x="30" y="60"/>
                  </a:cubicBezTo>
                  <a:cubicBezTo>
                    <a:pt x="47" y="47"/>
                    <a:pt x="64" y="35"/>
                    <a:pt x="83" y="27"/>
                  </a:cubicBezTo>
                  <a:cubicBezTo>
                    <a:pt x="122" y="10"/>
                    <a:pt x="165" y="0"/>
                    <a:pt x="207" y="11"/>
                  </a:cubicBezTo>
                  <a:cubicBezTo>
                    <a:pt x="232" y="18"/>
                    <a:pt x="255" y="28"/>
                    <a:pt x="276" y="44"/>
                  </a:cubicBezTo>
                  <a:cubicBezTo>
                    <a:pt x="285" y="52"/>
                    <a:pt x="294" y="62"/>
                    <a:pt x="303" y="6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9" name="Freeform 279">
              <a:extLst>
                <a:ext uri="{FF2B5EF4-FFF2-40B4-BE49-F238E27FC236}">
                  <a16:creationId xmlns:a16="http://schemas.microsoft.com/office/drawing/2014/main" id="{401806F3-7FF1-45FE-9616-E55EB7DCC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916"/>
              <a:ext cx="294" cy="29"/>
            </a:xfrm>
            <a:custGeom>
              <a:avLst/>
              <a:gdLst>
                <a:gd name="T0" fmla="*/ 268 w 308"/>
                <a:gd name="T1" fmla="*/ 1 h 30"/>
                <a:gd name="T2" fmla="*/ 256 w 308"/>
                <a:gd name="T3" fmla="*/ 0 h 30"/>
                <a:gd name="T4" fmla="*/ 234 w 308"/>
                <a:gd name="T5" fmla="*/ 2 h 30"/>
                <a:gd name="T6" fmla="*/ 184 w 308"/>
                <a:gd name="T7" fmla="*/ 15 h 30"/>
                <a:gd name="T8" fmla="*/ 138 w 308"/>
                <a:gd name="T9" fmla="*/ 25 h 30"/>
                <a:gd name="T10" fmla="*/ 89 w 308"/>
                <a:gd name="T11" fmla="*/ 26 h 30"/>
                <a:gd name="T12" fmla="*/ 32 w 308"/>
                <a:gd name="T13" fmla="*/ 20 h 30"/>
                <a:gd name="T14" fmla="*/ 0 w 308"/>
                <a:gd name="T15" fmla="*/ 26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30">
                  <a:moveTo>
                    <a:pt x="308" y="1"/>
                  </a:moveTo>
                  <a:cubicBezTo>
                    <a:pt x="304" y="2"/>
                    <a:pt x="299" y="0"/>
                    <a:pt x="294" y="0"/>
                  </a:cubicBezTo>
                  <a:cubicBezTo>
                    <a:pt x="286" y="0"/>
                    <a:pt x="278" y="0"/>
                    <a:pt x="269" y="2"/>
                  </a:cubicBezTo>
                  <a:cubicBezTo>
                    <a:pt x="250" y="5"/>
                    <a:pt x="231" y="10"/>
                    <a:pt x="212" y="15"/>
                  </a:cubicBezTo>
                  <a:cubicBezTo>
                    <a:pt x="195" y="20"/>
                    <a:pt x="178" y="26"/>
                    <a:pt x="159" y="28"/>
                  </a:cubicBezTo>
                  <a:cubicBezTo>
                    <a:pt x="140" y="30"/>
                    <a:pt x="121" y="30"/>
                    <a:pt x="102" y="29"/>
                  </a:cubicBezTo>
                  <a:cubicBezTo>
                    <a:pt x="80" y="28"/>
                    <a:pt x="60" y="22"/>
                    <a:pt x="38" y="23"/>
                  </a:cubicBezTo>
                  <a:cubicBezTo>
                    <a:pt x="25" y="24"/>
                    <a:pt x="12" y="25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0" name="Freeform 280">
              <a:extLst>
                <a:ext uri="{FF2B5EF4-FFF2-40B4-BE49-F238E27FC236}">
                  <a16:creationId xmlns:a16="http://schemas.microsoft.com/office/drawing/2014/main" id="{AECB2EC4-A3B5-4755-87DE-C5C67CB58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1944"/>
              <a:ext cx="323" cy="34"/>
            </a:xfrm>
            <a:custGeom>
              <a:avLst/>
              <a:gdLst>
                <a:gd name="T0" fmla="*/ 295 w 338"/>
                <a:gd name="T1" fmla="*/ 3 h 36"/>
                <a:gd name="T2" fmla="*/ 269 w 338"/>
                <a:gd name="T3" fmla="*/ 1 h 36"/>
                <a:gd name="T4" fmla="*/ 221 w 338"/>
                <a:gd name="T5" fmla="*/ 9 h 36"/>
                <a:gd name="T6" fmla="*/ 137 w 338"/>
                <a:gd name="T7" fmla="*/ 28 h 36"/>
                <a:gd name="T8" fmla="*/ 58 w 338"/>
                <a:gd name="T9" fmla="*/ 24 h 36"/>
                <a:gd name="T10" fmla="*/ 27 w 338"/>
                <a:gd name="T11" fmla="*/ 19 h 36"/>
                <a:gd name="T12" fmla="*/ 0 w 338"/>
                <a:gd name="T13" fmla="*/ 2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8" h="36">
                  <a:moveTo>
                    <a:pt x="338" y="3"/>
                  </a:moveTo>
                  <a:cubicBezTo>
                    <a:pt x="329" y="0"/>
                    <a:pt x="317" y="1"/>
                    <a:pt x="308" y="1"/>
                  </a:cubicBezTo>
                  <a:cubicBezTo>
                    <a:pt x="289" y="1"/>
                    <a:pt x="271" y="4"/>
                    <a:pt x="253" y="9"/>
                  </a:cubicBezTo>
                  <a:cubicBezTo>
                    <a:pt x="221" y="17"/>
                    <a:pt x="191" y="33"/>
                    <a:pt x="157" y="34"/>
                  </a:cubicBezTo>
                  <a:cubicBezTo>
                    <a:pt x="127" y="36"/>
                    <a:pt x="97" y="34"/>
                    <a:pt x="67" y="28"/>
                  </a:cubicBezTo>
                  <a:cubicBezTo>
                    <a:pt x="55" y="26"/>
                    <a:pt x="42" y="23"/>
                    <a:pt x="30" y="22"/>
                  </a:cubicBezTo>
                  <a:cubicBezTo>
                    <a:pt x="23" y="22"/>
                    <a:pt x="6" y="24"/>
                    <a:pt x="0" y="2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1" name="Freeform 281">
              <a:extLst>
                <a:ext uri="{FF2B5EF4-FFF2-40B4-BE49-F238E27FC236}">
                  <a16:creationId xmlns:a16="http://schemas.microsoft.com/office/drawing/2014/main" id="{84A61951-B156-4C2D-AE4E-56E8B9152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890"/>
              <a:ext cx="325" cy="86"/>
            </a:xfrm>
            <a:custGeom>
              <a:avLst/>
              <a:gdLst>
                <a:gd name="T0" fmla="*/ 299 w 339"/>
                <a:gd name="T1" fmla="*/ 42 h 90"/>
                <a:gd name="T2" fmla="*/ 263 w 339"/>
                <a:gd name="T3" fmla="*/ 29 h 90"/>
                <a:gd name="T4" fmla="*/ 215 w 339"/>
                <a:gd name="T5" fmla="*/ 12 h 90"/>
                <a:gd name="T6" fmla="*/ 137 w 339"/>
                <a:gd name="T7" fmla="*/ 1 h 90"/>
                <a:gd name="T8" fmla="*/ 19 w 339"/>
                <a:gd name="T9" fmla="*/ 63 h 90"/>
                <a:gd name="T10" fmla="*/ 0 w 339"/>
                <a:gd name="T11" fmla="*/ 78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9" h="90">
                  <a:moveTo>
                    <a:pt x="339" y="48"/>
                  </a:moveTo>
                  <a:cubicBezTo>
                    <a:pt x="326" y="44"/>
                    <a:pt x="312" y="36"/>
                    <a:pt x="298" y="32"/>
                  </a:cubicBezTo>
                  <a:cubicBezTo>
                    <a:pt x="280" y="26"/>
                    <a:pt x="262" y="20"/>
                    <a:pt x="244" y="15"/>
                  </a:cubicBezTo>
                  <a:cubicBezTo>
                    <a:pt x="215" y="7"/>
                    <a:pt x="184" y="0"/>
                    <a:pt x="155" y="1"/>
                  </a:cubicBezTo>
                  <a:cubicBezTo>
                    <a:pt x="104" y="4"/>
                    <a:pt x="57" y="39"/>
                    <a:pt x="22" y="72"/>
                  </a:cubicBezTo>
                  <a:cubicBezTo>
                    <a:pt x="15" y="78"/>
                    <a:pt x="6" y="86"/>
                    <a:pt x="0" y="9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2" name="Freeform 282">
              <a:extLst>
                <a:ext uri="{FF2B5EF4-FFF2-40B4-BE49-F238E27FC236}">
                  <a16:creationId xmlns:a16="http://schemas.microsoft.com/office/drawing/2014/main" id="{07338CE2-A3CA-4644-A731-FFAC292BB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1759"/>
              <a:ext cx="377" cy="373"/>
            </a:xfrm>
            <a:custGeom>
              <a:avLst/>
              <a:gdLst>
                <a:gd name="T0" fmla="*/ 0 w 394"/>
                <a:gd name="T1" fmla="*/ 341 h 390"/>
                <a:gd name="T2" fmla="*/ 90 w 394"/>
                <a:gd name="T3" fmla="*/ 231 h 390"/>
                <a:gd name="T4" fmla="*/ 181 w 394"/>
                <a:gd name="T5" fmla="*/ 101 h 390"/>
                <a:gd name="T6" fmla="*/ 291 w 394"/>
                <a:gd name="T7" fmla="*/ 23 h 390"/>
                <a:gd name="T8" fmla="*/ 345 w 394"/>
                <a:gd name="T9" fmla="*/ 0 h 3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390">
                  <a:moveTo>
                    <a:pt x="0" y="390"/>
                  </a:moveTo>
                  <a:cubicBezTo>
                    <a:pt x="44" y="367"/>
                    <a:pt x="74" y="304"/>
                    <a:pt x="102" y="265"/>
                  </a:cubicBezTo>
                  <a:cubicBezTo>
                    <a:pt x="136" y="216"/>
                    <a:pt x="165" y="160"/>
                    <a:pt x="206" y="116"/>
                  </a:cubicBezTo>
                  <a:cubicBezTo>
                    <a:pt x="241" y="78"/>
                    <a:pt x="284" y="45"/>
                    <a:pt x="332" y="26"/>
                  </a:cubicBezTo>
                  <a:cubicBezTo>
                    <a:pt x="351" y="18"/>
                    <a:pt x="385" y="8"/>
                    <a:pt x="394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3" name="Freeform 283">
              <a:extLst>
                <a:ext uri="{FF2B5EF4-FFF2-40B4-BE49-F238E27FC236}">
                  <a16:creationId xmlns:a16="http://schemas.microsoft.com/office/drawing/2014/main" id="{E211ECE7-44C8-42A0-B430-616DCEA6D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1598"/>
              <a:ext cx="166" cy="263"/>
            </a:xfrm>
            <a:custGeom>
              <a:avLst/>
              <a:gdLst>
                <a:gd name="T0" fmla="*/ 0 w 174"/>
                <a:gd name="T1" fmla="*/ 241 h 275"/>
                <a:gd name="T2" fmla="*/ 73 w 174"/>
                <a:gd name="T3" fmla="*/ 90 h 275"/>
                <a:gd name="T4" fmla="*/ 151 w 174"/>
                <a:gd name="T5" fmla="*/ 3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275">
                  <a:moveTo>
                    <a:pt x="0" y="275"/>
                  </a:moveTo>
                  <a:cubicBezTo>
                    <a:pt x="32" y="219"/>
                    <a:pt x="61" y="163"/>
                    <a:pt x="84" y="102"/>
                  </a:cubicBezTo>
                  <a:cubicBezTo>
                    <a:pt x="99" y="64"/>
                    <a:pt x="125" y="0"/>
                    <a:pt x="174" y="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4" name="Freeform 284">
              <a:extLst>
                <a:ext uri="{FF2B5EF4-FFF2-40B4-BE49-F238E27FC236}">
                  <a16:creationId xmlns:a16="http://schemas.microsoft.com/office/drawing/2014/main" id="{B1E46B0B-2918-4645-BBEB-72D0280E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750"/>
              <a:ext cx="201" cy="321"/>
            </a:xfrm>
            <a:custGeom>
              <a:avLst/>
              <a:gdLst>
                <a:gd name="T0" fmla="*/ 182 w 211"/>
                <a:gd name="T1" fmla="*/ 0 h 335"/>
                <a:gd name="T2" fmla="*/ 96 w 211"/>
                <a:gd name="T3" fmla="*/ 53 h 335"/>
                <a:gd name="T4" fmla="*/ 29 w 211"/>
                <a:gd name="T5" fmla="*/ 156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5" y="31"/>
                    <a:pt x="144" y="39"/>
                    <a:pt x="111" y="59"/>
                  </a:cubicBezTo>
                  <a:cubicBezTo>
                    <a:pt x="65" y="87"/>
                    <a:pt x="48" y="127"/>
                    <a:pt x="34" y="177"/>
                  </a:cubicBezTo>
                  <a:cubicBezTo>
                    <a:pt x="20" y="227"/>
                    <a:pt x="22" y="292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5" name="Freeform 285">
              <a:extLst>
                <a:ext uri="{FF2B5EF4-FFF2-40B4-BE49-F238E27FC236}">
                  <a16:creationId xmlns:a16="http://schemas.microsoft.com/office/drawing/2014/main" id="{D3293918-54C2-42BE-BFD1-85777142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848"/>
              <a:ext cx="383" cy="440"/>
            </a:xfrm>
            <a:custGeom>
              <a:avLst/>
              <a:gdLst>
                <a:gd name="T0" fmla="*/ 350 w 401"/>
                <a:gd name="T1" fmla="*/ 0 h 460"/>
                <a:gd name="T2" fmla="*/ 289 w 401"/>
                <a:gd name="T3" fmla="*/ 70 h 460"/>
                <a:gd name="T4" fmla="*/ 197 w 401"/>
                <a:gd name="T5" fmla="*/ 125 h 460"/>
                <a:gd name="T6" fmla="*/ 107 w 401"/>
                <a:gd name="T7" fmla="*/ 260 h 460"/>
                <a:gd name="T8" fmla="*/ 0 w 401"/>
                <a:gd name="T9" fmla="*/ 403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60">
                  <a:moveTo>
                    <a:pt x="401" y="0"/>
                  </a:moveTo>
                  <a:cubicBezTo>
                    <a:pt x="399" y="31"/>
                    <a:pt x="357" y="65"/>
                    <a:pt x="332" y="79"/>
                  </a:cubicBezTo>
                  <a:cubicBezTo>
                    <a:pt x="297" y="99"/>
                    <a:pt x="262" y="122"/>
                    <a:pt x="226" y="143"/>
                  </a:cubicBezTo>
                  <a:cubicBezTo>
                    <a:pt x="171" y="176"/>
                    <a:pt x="146" y="240"/>
                    <a:pt x="122" y="297"/>
                  </a:cubicBezTo>
                  <a:cubicBezTo>
                    <a:pt x="101" y="347"/>
                    <a:pt x="66" y="458"/>
                    <a:pt x="0" y="46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6" name="Freeform 286">
              <a:extLst>
                <a:ext uri="{FF2B5EF4-FFF2-40B4-BE49-F238E27FC236}">
                  <a16:creationId xmlns:a16="http://schemas.microsoft.com/office/drawing/2014/main" id="{01800CB2-BC34-4FAC-B09B-FD5188D9C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2129"/>
              <a:ext cx="843" cy="120"/>
            </a:xfrm>
            <a:custGeom>
              <a:avLst/>
              <a:gdLst>
                <a:gd name="T0" fmla="*/ 772 w 881"/>
                <a:gd name="T1" fmla="*/ 3 h 125"/>
                <a:gd name="T2" fmla="*/ 560 w 881"/>
                <a:gd name="T3" fmla="*/ 12 h 125"/>
                <a:gd name="T4" fmla="*/ 282 w 881"/>
                <a:gd name="T5" fmla="*/ 25 h 125"/>
                <a:gd name="T6" fmla="*/ 0 w 881"/>
                <a:gd name="T7" fmla="*/ 11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1" h="125">
                  <a:moveTo>
                    <a:pt x="881" y="3"/>
                  </a:moveTo>
                  <a:cubicBezTo>
                    <a:pt x="801" y="0"/>
                    <a:pt x="720" y="12"/>
                    <a:pt x="639" y="12"/>
                  </a:cubicBezTo>
                  <a:cubicBezTo>
                    <a:pt x="533" y="12"/>
                    <a:pt x="425" y="5"/>
                    <a:pt x="322" y="28"/>
                  </a:cubicBezTo>
                  <a:cubicBezTo>
                    <a:pt x="211" y="52"/>
                    <a:pt x="107" y="100"/>
                    <a:pt x="0" y="12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7" name="Freeform 287">
              <a:extLst>
                <a:ext uri="{FF2B5EF4-FFF2-40B4-BE49-F238E27FC236}">
                  <a16:creationId xmlns:a16="http://schemas.microsoft.com/office/drawing/2014/main" id="{B59AAB4B-42B4-46BE-A37B-4E873D585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106"/>
              <a:ext cx="795" cy="68"/>
            </a:xfrm>
            <a:custGeom>
              <a:avLst/>
              <a:gdLst>
                <a:gd name="T0" fmla="*/ 728 w 831"/>
                <a:gd name="T1" fmla="*/ 48 h 71"/>
                <a:gd name="T2" fmla="*/ 643 w 831"/>
                <a:gd name="T3" fmla="*/ 11 h 71"/>
                <a:gd name="T4" fmla="*/ 536 w 831"/>
                <a:gd name="T5" fmla="*/ 17 h 71"/>
                <a:gd name="T6" fmla="*/ 415 w 831"/>
                <a:gd name="T7" fmla="*/ 57 h 71"/>
                <a:gd name="T8" fmla="*/ 279 w 831"/>
                <a:gd name="T9" fmla="*/ 35 h 71"/>
                <a:gd name="T10" fmla="*/ 118 w 831"/>
                <a:gd name="T11" fmla="*/ 50 h 71"/>
                <a:gd name="T12" fmla="*/ 0 w 831"/>
                <a:gd name="T13" fmla="*/ 37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1" h="71">
                  <a:moveTo>
                    <a:pt x="831" y="54"/>
                  </a:moveTo>
                  <a:cubicBezTo>
                    <a:pt x="797" y="47"/>
                    <a:pt x="767" y="23"/>
                    <a:pt x="734" y="13"/>
                  </a:cubicBezTo>
                  <a:cubicBezTo>
                    <a:pt x="691" y="0"/>
                    <a:pt x="652" y="4"/>
                    <a:pt x="611" y="20"/>
                  </a:cubicBezTo>
                  <a:cubicBezTo>
                    <a:pt x="565" y="38"/>
                    <a:pt x="524" y="61"/>
                    <a:pt x="475" y="66"/>
                  </a:cubicBezTo>
                  <a:cubicBezTo>
                    <a:pt x="421" y="71"/>
                    <a:pt x="368" y="63"/>
                    <a:pt x="319" y="41"/>
                  </a:cubicBezTo>
                  <a:cubicBezTo>
                    <a:pt x="252" y="11"/>
                    <a:pt x="202" y="45"/>
                    <a:pt x="135" y="56"/>
                  </a:cubicBezTo>
                  <a:cubicBezTo>
                    <a:pt x="92" y="62"/>
                    <a:pt x="39" y="61"/>
                    <a:pt x="0" y="4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8" name="Freeform 288">
              <a:extLst>
                <a:ext uri="{FF2B5EF4-FFF2-40B4-BE49-F238E27FC236}">
                  <a16:creationId xmlns:a16="http://schemas.microsoft.com/office/drawing/2014/main" id="{2602BF87-00CF-4BC3-8435-9170059D3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415"/>
              <a:ext cx="388" cy="598"/>
            </a:xfrm>
            <a:custGeom>
              <a:avLst/>
              <a:gdLst>
                <a:gd name="T0" fmla="*/ 307 w 406"/>
                <a:gd name="T1" fmla="*/ 34 h 626"/>
                <a:gd name="T2" fmla="*/ 256 w 406"/>
                <a:gd name="T3" fmla="*/ 119 h 626"/>
                <a:gd name="T4" fmla="*/ 184 w 406"/>
                <a:gd name="T5" fmla="*/ 246 h 626"/>
                <a:gd name="T6" fmla="*/ 68 w 406"/>
                <a:gd name="T7" fmla="*/ 357 h 626"/>
                <a:gd name="T8" fmla="*/ 1 w 406"/>
                <a:gd name="T9" fmla="*/ 452 h 626"/>
                <a:gd name="T10" fmla="*/ 0 w 406"/>
                <a:gd name="T11" fmla="*/ 515 h 626"/>
                <a:gd name="T12" fmla="*/ 68 w 406"/>
                <a:gd name="T13" fmla="*/ 419 h 626"/>
                <a:gd name="T14" fmla="*/ 184 w 406"/>
                <a:gd name="T15" fmla="*/ 310 h 626"/>
                <a:gd name="T16" fmla="*/ 256 w 406"/>
                <a:gd name="T17" fmla="*/ 182 h 626"/>
                <a:gd name="T18" fmla="*/ 307 w 406"/>
                <a:gd name="T19" fmla="*/ 97 h 626"/>
                <a:gd name="T20" fmla="*/ 355 w 406"/>
                <a:gd name="T21" fmla="*/ 63 h 626"/>
                <a:gd name="T22" fmla="*/ 355 w 406"/>
                <a:gd name="T23" fmla="*/ 0 h 626"/>
                <a:gd name="T24" fmla="*/ 307 w 406"/>
                <a:gd name="T25" fmla="*/ 34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" h="626">
                  <a:moveTo>
                    <a:pt x="352" y="40"/>
                  </a:moveTo>
                  <a:cubicBezTo>
                    <a:pt x="323" y="52"/>
                    <a:pt x="303" y="87"/>
                    <a:pt x="293" y="137"/>
                  </a:cubicBezTo>
                  <a:cubicBezTo>
                    <a:pt x="269" y="259"/>
                    <a:pt x="225" y="274"/>
                    <a:pt x="211" y="283"/>
                  </a:cubicBezTo>
                  <a:cubicBezTo>
                    <a:pt x="174" y="309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79"/>
                    <a:pt x="211" y="355"/>
                  </a:cubicBezTo>
                  <a:cubicBezTo>
                    <a:pt x="237" y="338"/>
                    <a:pt x="269" y="331"/>
                    <a:pt x="293" y="209"/>
                  </a:cubicBezTo>
                  <a:cubicBezTo>
                    <a:pt x="303" y="159"/>
                    <a:pt x="323" y="124"/>
                    <a:pt x="352" y="112"/>
                  </a:cubicBezTo>
                  <a:cubicBezTo>
                    <a:pt x="375" y="102"/>
                    <a:pt x="406" y="118"/>
                    <a:pt x="406" y="72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46"/>
                    <a:pt x="375" y="30"/>
                    <a:pt x="352" y="40"/>
                  </a:cubicBezTo>
                  <a:close/>
                </a:path>
              </a:pathLst>
            </a:custGeom>
            <a:solidFill>
              <a:srgbClr val="ED8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9" name="Freeform 289">
              <a:extLst>
                <a:ext uri="{FF2B5EF4-FFF2-40B4-BE49-F238E27FC236}">
                  <a16:creationId xmlns:a16="http://schemas.microsoft.com/office/drawing/2014/main" id="{DF493EF5-B5FE-4BFC-806A-904056965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1202"/>
              <a:ext cx="1098" cy="1354"/>
            </a:xfrm>
            <a:custGeom>
              <a:avLst/>
              <a:gdLst>
                <a:gd name="T0" fmla="*/ 161 w 1148"/>
                <a:gd name="T1" fmla="*/ 1240 h 1415"/>
                <a:gd name="T2" fmla="*/ 166 w 1148"/>
                <a:gd name="T3" fmla="*/ 1228 h 1415"/>
                <a:gd name="T4" fmla="*/ 177 w 1148"/>
                <a:gd name="T5" fmla="*/ 1192 h 1415"/>
                <a:gd name="T6" fmla="*/ 186 w 1148"/>
                <a:gd name="T7" fmla="*/ 1150 h 1415"/>
                <a:gd name="T8" fmla="*/ 167 w 1148"/>
                <a:gd name="T9" fmla="*/ 1119 h 1415"/>
                <a:gd name="T10" fmla="*/ 122 w 1148"/>
                <a:gd name="T11" fmla="*/ 1074 h 1415"/>
                <a:gd name="T12" fmla="*/ 109 w 1148"/>
                <a:gd name="T13" fmla="*/ 1025 h 1415"/>
                <a:gd name="T14" fmla="*/ 91 w 1148"/>
                <a:gd name="T15" fmla="*/ 975 h 1415"/>
                <a:gd name="T16" fmla="*/ 71 w 1148"/>
                <a:gd name="T17" fmla="*/ 918 h 1415"/>
                <a:gd name="T18" fmla="*/ 55 w 1148"/>
                <a:gd name="T19" fmla="*/ 880 h 1415"/>
                <a:gd name="T20" fmla="*/ 34 w 1148"/>
                <a:gd name="T21" fmla="*/ 832 h 1415"/>
                <a:gd name="T22" fmla="*/ 36 w 1148"/>
                <a:gd name="T23" fmla="*/ 752 h 1415"/>
                <a:gd name="T24" fmla="*/ 20 w 1148"/>
                <a:gd name="T25" fmla="*/ 704 h 1415"/>
                <a:gd name="T26" fmla="*/ 20 w 1148"/>
                <a:gd name="T27" fmla="*/ 649 h 1415"/>
                <a:gd name="T28" fmla="*/ 19 w 1148"/>
                <a:gd name="T29" fmla="*/ 610 h 1415"/>
                <a:gd name="T30" fmla="*/ 5 w 1148"/>
                <a:gd name="T31" fmla="*/ 587 h 1415"/>
                <a:gd name="T32" fmla="*/ 6 w 1148"/>
                <a:gd name="T33" fmla="*/ 555 h 1415"/>
                <a:gd name="T34" fmla="*/ 33 w 1148"/>
                <a:gd name="T35" fmla="*/ 533 h 1415"/>
                <a:gd name="T36" fmla="*/ 0 w 1148"/>
                <a:gd name="T37" fmla="*/ 513 h 1415"/>
                <a:gd name="T38" fmla="*/ 12 w 1148"/>
                <a:gd name="T39" fmla="*/ 494 h 1415"/>
                <a:gd name="T40" fmla="*/ 10 w 1148"/>
                <a:gd name="T41" fmla="*/ 459 h 1415"/>
                <a:gd name="T42" fmla="*/ 11 w 1148"/>
                <a:gd name="T43" fmla="*/ 438 h 1415"/>
                <a:gd name="T44" fmla="*/ 6 w 1148"/>
                <a:gd name="T45" fmla="*/ 389 h 1415"/>
                <a:gd name="T46" fmla="*/ 609 w 1148"/>
                <a:gd name="T47" fmla="*/ 45 h 1415"/>
                <a:gd name="T48" fmla="*/ 658 w 1148"/>
                <a:gd name="T49" fmla="*/ 418 h 1415"/>
                <a:gd name="T50" fmla="*/ 656 w 1148"/>
                <a:gd name="T51" fmla="*/ 448 h 1415"/>
                <a:gd name="T52" fmla="*/ 656 w 1148"/>
                <a:gd name="T53" fmla="*/ 476 h 1415"/>
                <a:gd name="T54" fmla="*/ 645 w 1148"/>
                <a:gd name="T55" fmla="*/ 516 h 1415"/>
                <a:gd name="T56" fmla="*/ 642 w 1148"/>
                <a:gd name="T57" fmla="*/ 549 h 1415"/>
                <a:gd name="T58" fmla="*/ 641 w 1148"/>
                <a:gd name="T59" fmla="*/ 584 h 1415"/>
                <a:gd name="T60" fmla="*/ 617 w 1148"/>
                <a:gd name="T61" fmla="*/ 636 h 1415"/>
                <a:gd name="T62" fmla="*/ 614 w 1148"/>
                <a:gd name="T63" fmla="*/ 690 h 1415"/>
                <a:gd name="T64" fmla="*/ 600 w 1148"/>
                <a:gd name="T65" fmla="*/ 737 h 1415"/>
                <a:gd name="T66" fmla="*/ 605 w 1148"/>
                <a:gd name="T67" fmla="*/ 811 h 1415"/>
                <a:gd name="T68" fmla="*/ 603 w 1148"/>
                <a:gd name="T69" fmla="*/ 839 h 1415"/>
                <a:gd name="T70" fmla="*/ 602 w 1148"/>
                <a:gd name="T71" fmla="*/ 863 h 1415"/>
                <a:gd name="T72" fmla="*/ 600 w 1148"/>
                <a:gd name="T73" fmla="*/ 894 h 1415"/>
                <a:gd name="T74" fmla="*/ 585 w 1148"/>
                <a:gd name="T75" fmla="*/ 948 h 1415"/>
                <a:gd name="T76" fmla="*/ 559 w 1148"/>
                <a:gd name="T77" fmla="*/ 1018 h 1415"/>
                <a:gd name="T78" fmla="*/ 509 w 1148"/>
                <a:gd name="T79" fmla="*/ 1108 h 1415"/>
                <a:gd name="T80" fmla="*/ 473 w 1148"/>
                <a:gd name="T81" fmla="*/ 1187 h 1415"/>
                <a:gd name="T82" fmla="*/ 482 w 1148"/>
                <a:gd name="T83" fmla="*/ 1230 h 1415"/>
                <a:gd name="T84" fmla="*/ 490 w 1148"/>
                <a:gd name="T85" fmla="*/ 1238 h 14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8" h="1415">
                  <a:moveTo>
                    <a:pt x="184" y="1415"/>
                  </a:moveTo>
                  <a:cubicBezTo>
                    <a:pt x="186" y="1411"/>
                    <a:pt x="188" y="1407"/>
                    <a:pt x="190" y="1401"/>
                  </a:cubicBezTo>
                  <a:cubicBezTo>
                    <a:pt x="194" y="1381"/>
                    <a:pt x="200" y="1376"/>
                    <a:pt x="202" y="1361"/>
                  </a:cubicBezTo>
                  <a:cubicBezTo>
                    <a:pt x="203" y="1345"/>
                    <a:pt x="212" y="1313"/>
                    <a:pt x="212" y="1313"/>
                  </a:cubicBezTo>
                  <a:cubicBezTo>
                    <a:pt x="212" y="1313"/>
                    <a:pt x="205" y="1311"/>
                    <a:pt x="191" y="1277"/>
                  </a:cubicBezTo>
                  <a:cubicBezTo>
                    <a:pt x="177" y="1242"/>
                    <a:pt x="140" y="1259"/>
                    <a:pt x="140" y="1226"/>
                  </a:cubicBezTo>
                  <a:cubicBezTo>
                    <a:pt x="140" y="1194"/>
                    <a:pt x="127" y="1205"/>
                    <a:pt x="124" y="1169"/>
                  </a:cubicBezTo>
                  <a:cubicBezTo>
                    <a:pt x="121" y="1134"/>
                    <a:pt x="116" y="1148"/>
                    <a:pt x="103" y="1113"/>
                  </a:cubicBezTo>
                  <a:cubicBezTo>
                    <a:pt x="90" y="1077"/>
                    <a:pt x="83" y="1071"/>
                    <a:pt x="80" y="1047"/>
                  </a:cubicBezTo>
                  <a:cubicBezTo>
                    <a:pt x="77" y="1023"/>
                    <a:pt x="80" y="1030"/>
                    <a:pt x="63" y="1004"/>
                  </a:cubicBezTo>
                  <a:cubicBezTo>
                    <a:pt x="46" y="979"/>
                    <a:pt x="40" y="970"/>
                    <a:pt x="40" y="950"/>
                  </a:cubicBezTo>
                  <a:cubicBezTo>
                    <a:pt x="40" y="930"/>
                    <a:pt x="37" y="874"/>
                    <a:pt x="42" y="858"/>
                  </a:cubicBezTo>
                  <a:cubicBezTo>
                    <a:pt x="46" y="842"/>
                    <a:pt x="26" y="822"/>
                    <a:pt x="23" y="804"/>
                  </a:cubicBezTo>
                  <a:cubicBezTo>
                    <a:pt x="20" y="785"/>
                    <a:pt x="16" y="768"/>
                    <a:pt x="23" y="741"/>
                  </a:cubicBezTo>
                  <a:cubicBezTo>
                    <a:pt x="30" y="714"/>
                    <a:pt x="19" y="711"/>
                    <a:pt x="22" y="697"/>
                  </a:cubicBezTo>
                  <a:cubicBezTo>
                    <a:pt x="25" y="683"/>
                    <a:pt x="26" y="679"/>
                    <a:pt x="5" y="670"/>
                  </a:cubicBezTo>
                  <a:cubicBezTo>
                    <a:pt x="5" y="670"/>
                    <a:pt x="26" y="642"/>
                    <a:pt x="6" y="633"/>
                  </a:cubicBezTo>
                  <a:cubicBezTo>
                    <a:pt x="6" y="633"/>
                    <a:pt x="42" y="625"/>
                    <a:pt x="39" y="608"/>
                  </a:cubicBezTo>
                  <a:cubicBezTo>
                    <a:pt x="36" y="590"/>
                    <a:pt x="0" y="585"/>
                    <a:pt x="0" y="585"/>
                  </a:cubicBezTo>
                  <a:cubicBezTo>
                    <a:pt x="0" y="585"/>
                    <a:pt x="23" y="578"/>
                    <a:pt x="15" y="563"/>
                  </a:cubicBezTo>
                  <a:cubicBezTo>
                    <a:pt x="6" y="549"/>
                    <a:pt x="10" y="525"/>
                    <a:pt x="10" y="525"/>
                  </a:cubicBezTo>
                  <a:cubicBezTo>
                    <a:pt x="10" y="525"/>
                    <a:pt x="16" y="518"/>
                    <a:pt x="12" y="501"/>
                  </a:cubicBezTo>
                  <a:cubicBezTo>
                    <a:pt x="8" y="484"/>
                    <a:pt x="6" y="444"/>
                    <a:pt x="6" y="444"/>
                  </a:cubicBezTo>
                  <a:cubicBezTo>
                    <a:pt x="6" y="444"/>
                    <a:pt x="244" y="0"/>
                    <a:pt x="696" y="51"/>
                  </a:cubicBezTo>
                  <a:cubicBezTo>
                    <a:pt x="1148" y="103"/>
                    <a:pt x="931" y="414"/>
                    <a:pt x="752" y="478"/>
                  </a:cubicBezTo>
                  <a:cubicBezTo>
                    <a:pt x="752" y="478"/>
                    <a:pt x="743" y="501"/>
                    <a:pt x="750" y="511"/>
                  </a:cubicBezTo>
                  <a:cubicBezTo>
                    <a:pt x="757" y="521"/>
                    <a:pt x="740" y="522"/>
                    <a:pt x="750" y="542"/>
                  </a:cubicBezTo>
                  <a:cubicBezTo>
                    <a:pt x="760" y="562"/>
                    <a:pt x="729" y="565"/>
                    <a:pt x="737" y="588"/>
                  </a:cubicBezTo>
                  <a:cubicBezTo>
                    <a:pt x="746" y="610"/>
                    <a:pt x="733" y="615"/>
                    <a:pt x="734" y="627"/>
                  </a:cubicBezTo>
                  <a:cubicBezTo>
                    <a:pt x="736" y="640"/>
                    <a:pt x="733" y="647"/>
                    <a:pt x="733" y="667"/>
                  </a:cubicBezTo>
                  <a:cubicBezTo>
                    <a:pt x="733" y="687"/>
                    <a:pt x="697" y="697"/>
                    <a:pt x="705" y="726"/>
                  </a:cubicBezTo>
                  <a:cubicBezTo>
                    <a:pt x="712" y="754"/>
                    <a:pt x="717" y="770"/>
                    <a:pt x="702" y="787"/>
                  </a:cubicBezTo>
                  <a:cubicBezTo>
                    <a:pt x="686" y="804"/>
                    <a:pt x="685" y="814"/>
                    <a:pt x="686" y="841"/>
                  </a:cubicBezTo>
                  <a:cubicBezTo>
                    <a:pt x="688" y="868"/>
                    <a:pt x="676" y="911"/>
                    <a:pt x="692" y="926"/>
                  </a:cubicBezTo>
                  <a:cubicBezTo>
                    <a:pt x="707" y="942"/>
                    <a:pt x="699" y="946"/>
                    <a:pt x="689" y="957"/>
                  </a:cubicBezTo>
                  <a:cubicBezTo>
                    <a:pt x="679" y="969"/>
                    <a:pt x="680" y="975"/>
                    <a:pt x="688" y="985"/>
                  </a:cubicBezTo>
                  <a:cubicBezTo>
                    <a:pt x="695" y="994"/>
                    <a:pt x="690" y="1006"/>
                    <a:pt x="686" y="1020"/>
                  </a:cubicBezTo>
                  <a:cubicBezTo>
                    <a:pt x="682" y="1034"/>
                    <a:pt x="665" y="1053"/>
                    <a:pt x="669" y="1083"/>
                  </a:cubicBezTo>
                  <a:cubicBezTo>
                    <a:pt x="673" y="1113"/>
                    <a:pt x="645" y="1131"/>
                    <a:pt x="639" y="1162"/>
                  </a:cubicBezTo>
                  <a:cubicBezTo>
                    <a:pt x="633" y="1194"/>
                    <a:pt x="608" y="1214"/>
                    <a:pt x="581" y="1265"/>
                  </a:cubicBezTo>
                  <a:cubicBezTo>
                    <a:pt x="554" y="1316"/>
                    <a:pt x="554" y="1344"/>
                    <a:pt x="542" y="1354"/>
                  </a:cubicBezTo>
                  <a:cubicBezTo>
                    <a:pt x="531" y="1364"/>
                    <a:pt x="531" y="1379"/>
                    <a:pt x="551" y="1403"/>
                  </a:cubicBezTo>
                  <a:cubicBezTo>
                    <a:pt x="554" y="1407"/>
                    <a:pt x="557" y="1410"/>
                    <a:pt x="559" y="1413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0" name="Freeform 290">
              <a:extLst>
                <a:ext uri="{FF2B5EF4-FFF2-40B4-BE49-F238E27FC236}">
                  <a16:creationId xmlns:a16="http://schemas.microsoft.com/office/drawing/2014/main" id="{7EC3B4A7-A915-4151-B512-4FAA7E33E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638"/>
              <a:ext cx="160" cy="128"/>
            </a:xfrm>
            <a:custGeom>
              <a:avLst/>
              <a:gdLst>
                <a:gd name="T0" fmla="*/ 133 w 168"/>
                <a:gd name="T1" fmla="*/ 92 h 134"/>
                <a:gd name="T2" fmla="*/ 50 w 168"/>
                <a:gd name="T3" fmla="*/ 97 h 134"/>
                <a:gd name="T4" fmla="*/ 11 w 168"/>
                <a:gd name="T5" fmla="*/ 25 h 134"/>
                <a:gd name="T6" fmla="*/ 94 w 168"/>
                <a:gd name="T7" fmla="*/ 19 h 134"/>
                <a:gd name="T8" fmla="*/ 133 w 168"/>
                <a:gd name="T9" fmla="*/ 92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34">
                  <a:moveTo>
                    <a:pt x="154" y="106"/>
                  </a:moveTo>
                  <a:cubicBezTo>
                    <a:pt x="140" y="131"/>
                    <a:pt x="97" y="134"/>
                    <a:pt x="59" y="112"/>
                  </a:cubicBezTo>
                  <a:cubicBezTo>
                    <a:pt x="20" y="91"/>
                    <a:pt x="0" y="53"/>
                    <a:pt x="14" y="28"/>
                  </a:cubicBezTo>
                  <a:cubicBezTo>
                    <a:pt x="28" y="3"/>
                    <a:pt x="71" y="0"/>
                    <a:pt x="109" y="22"/>
                  </a:cubicBezTo>
                  <a:cubicBezTo>
                    <a:pt x="148" y="43"/>
                    <a:pt x="168" y="81"/>
                    <a:pt x="154" y="106"/>
                  </a:cubicBezTo>
                  <a:close/>
                </a:path>
              </a:pathLst>
            </a:custGeom>
            <a:solidFill>
              <a:srgbClr val="D64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1" name="Oval 291">
              <a:extLst>
                <a:ext uri="{FF2B5EF4-FFF2-40B4-BE49-F238E27FC236}">
                  <a16:creationId xmlns:a16="http://schemas.microsoft.com/office/drawing/2014/main" id="{0EED26EA-A957-4DEF-9EFE-A556F035C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491"/>
              <a:ext cx="161" cy="92"/>
            </a:xfrm>
            <a:prstGeom prst="ellipse">
              <a:avLst/>
            </a:prstGeom>
            <a:solidFill>
              <a:srgbClr val="D64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832" name="Freeform 292">
              <a:extLst>
                <a:ext uri="{FF2B5EF4-FFF2-40B4-BE49-F238E27FC236}">
                  <a16:creationId xmlns:a16="http://schemas.microsoft.com/office/drawing/2014/main" id="{2E9B3733-85B0-46E3-A29E-9C37ED5A6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600"/>
              <a:ext cx="161" cy="150"/>
            </a:xfrm>
            <a:custGeom>
              <a:avLst/>
              <a:gdLst>
                <a:gd name="T0" fmla="*/ 131 w 169"/>
                <a:gd name="T1" fmla="*/ 17 h 157"/>
                <a:gd name="T2" fmla="*/ 101 w 169"/>
                <a:gd name="T3" fmla="*/ 101 h 157"/>
                <a:gd name="T4" fmla="*/ 15 w 169"/>
                <a:gd name="T5" fmla="*/ 118 h 157"/>
                <a:gd name="T6" fmla="*/ 46 w 169"/>
                <a:gd name="T7" fmla="*/ 34 h 157"/>
                <a:gd name="T8" fmla="*/ 131 w 169"/>
                <a:gd name="T9" fmla="*/ 17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157">
                  <a:moveTo>
                    <a:pt x="151" y="20"/>
                  </a:moveTo>
                  <a:cubicBezTo>
                    <a:pt x="169" y="41"/>
                    <a:pt x="154" y="84"/>
                    <a:pt x="117" y="116"/>
                  </a:cubicBezTo>
                  <a:cubicBezTo>
                    <a:pt x="80" y="148"/>
                    <a:pt x="36" y="157"/>
                    <a:pt x="18" y="136"/>
                  </a:cubicBezTo>
                  <a:cubicBezTo>
                    <a:pt x="0" y="115"/>
                    <a:pt x="15" y="72"/>
                    <a:pt x="52" y="40"/>
                  </a:cubicBezTo>
                  <a:cubicBezTo>
                    <a:pt x="88" y="9"/>
                    <a:pt x="133" y="0"/>
                    <a:pt x="151" y="20"/>
                  </a:cubicBezTo>
                  <a:close/>
                </a:path>
              </a:pathLst>
            </a:custGeom>
            <a:solidFill>
              <a:srgbClr val="D64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3" name="Freeform 293">
              <a:extLst>
                <a:ext uri="{FF2B5EF4-FFF2-40B4-BE49-F238E27FC236}">
                  <a16:creationId xmlns:a16="http://schemas.microsoft.com/office/drawing/2014/main" id="{A3DED25F-B91F-4CC7-BA5B-D70DC910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467"/>
              <a:ext cx="136" cy="111"/>
            </a:xfrm>
            <a:custGeom>
              <a:avLst/>
              <a:gdLst>
                <a:gd name="T0" fmla="*/ 125 w 142"/>
                <a:gd name="T1" fmla="*/ 53 h 116"/>
                <a:gd name="T2" fmla="*/ 0 w 142"/>
                <a:gd name="T3" fmla="*/ 101 h 116"/>
                <a:gd name="T4" fmla="*/ 125 w 142"/>
                <a:gd name="T5" fmla="*/ 53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116">
                  <a:moveTo>
                    <a:pt x="142" y="60"/>
                  </a:moveTo>
                  <a:cubicBezTo>
                    <a:pt x="142" y="60"/>
                    <a:pt x="41" y="0"/>
                    <a:pt x="0" y="116"/>
                  </a:cubicBezTo>
                  <a:cubicBezTo>
                    <a:pt x="0" y="116"/>
                    <a:pt x="35" y="39"/>
                    <a:pt x="142" y="6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4" name="Freeform 294">
              <a:extLst>
                <a:ext uri="{FF2B5EF4-FFF2-40B4-BE49-F238E27FC236}">
                  <a16:creationId xmlns:a16="http://schemas.microsoft.com/office/drawing/2014/main" id="{015FC9E7-8908-4AAD-A03E-AAE418CA8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612"/>
              <a:ext cx="128" cy="143"/>
            </a:xfrm>
            <a:custGeom>
              <a:avLst/>
              <a:gdLst>
                <a:gd name="T0" fmla="*/ 0 w 134"/>
                <a:gd name="T1" fmla="*/ 68 h 150"/>
                <a:gd name="T2" fmla="*/ 95 w 134"/>
                <a:gd name="T3" fmla="*/ 130 h 150"/>
                <a:gd name="T4" fmla="*/ 0 w 134"/>
                <a:gd name="T5" fmla="*/ 68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50">
                  <a:moveTo>
                    <a:pt x="0" y="78"/>
                  </a:moveTo>
                  <a:cubicBezTo>
                    <a:pt x="0" y="78"/>
                    <a:pt x="97" y="27"/>
                    <a:pt x="109" y="150"/>
                  </a:cubicBezTo>
                  <a:cubicBezTo>
                    <a:pt x="109" y="150"/>
                    <a:pt x="134" y="0"/>
                    <a:pt x="0" y="78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5" name="Freeform 295">
              <a:extLst>
                <a:ext uri="{FF2B5EF4-FFF2-40B4-BE49-F238E27FC236}">
                  <a16:creationId xmlns:a16="http://schemas.microsoft.com/office/drawing/2014/main" id="{32E080FD-9827-4D68-9A62-5C3741E81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660"/>
              <a:ext cx="105" cy="144"/>
            </a:xfrm>
            <a:custGeom>
              <a:avLst/>
              <a:gdLst>
                <a:gd name="T0" fmla="*/ 97 w 109"/>
                <a:gd name="T1" fmla="*/ 0 h 150"/>
                <a:gd name="T2" fmla="*/ 97 w 109"/>
                <a:gd name="T3" fmla="*/ 132 h 150"/>
                <a:gd name="T4" fmla="*/ 97 w 109"/>
                <a:gd name="T5" fmla="*/ 0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150">
                  <a:moveTo>
                    <a:pt x="109" y="0"/>
                  </a:moveTo>
                  <a:cubicBezTo>
                    <a:pt x="109" y="0"/>
                    <a:pt x="35" y="78"/>
                    <a:pt x="109" y="150"/>
                  </a:cubicBezTo>
                  <a:cubicBezTo>
                    <a:pt x="109" y="150"/>
                    <a:pt x="0" y="85"/>
                    <a:pt x="109" y="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6" name="Freeform 296">
              <a:extLst>
                <a:ext uri="{FF2B5EF4-FFF2-40B4-BE49-F238E27FC236}">
                  <a16:creationId xmlns:a16="http://schemas.microsoft.com/office/drawing/2014/main" id="{B4EA75AD-3CD2-4A88-8C46-73834F921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527"/>
              <a:ext cx="143" cy="124"/>
            </a:xfrm>
            <a:custGeom>
              <a:avLst/>
              <a:gdLst>
                <a:gd name="T0" fmla="*/ 0 w 149"/>
                <a:gd name="T1" fmla="*/ 68 h 130"/>
                <a:gd name="T2" fmla="*/ 131 w 149"/>
                <a:gd name="T3" fmla="*/ 113 h 130"/>
                <a:gd name="T4" fmla="*/ 0 w 149"/>
                <a:gd name="T5" fmla="*/ 68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9" h="130">
                  <a:moveTo>
                    <a:pt x="0" y="78"/>
                  </a:moveTo>
                  <a:cubicBezTo>
                    <a:pt x="0" y="78"/>
                    <a:pt x="89" y="27"/>
                    <a:pt x="149" y="130"/>
                  </a:cubicBezTo>
                  <a:cubicBezTo>
                    <a:pt x="149" y="130"/>
                    <a:pt x="105" y="0"/>
                    <a:pt x="0" y="78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7" name="Freeform 297">
              <a:extLst>
                <a:ext uri="{FF2B5EF4-FFF2-40B4-BE49-F238E27FC236}">
                  <a16:creationId xmlns:a16="http://schemas.microsoft.com/office/drawing/2014/main" id="{B74BC86D-CFA8-4C2B-8E80-DB4806825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327"/>
              <a:ext cx="111" cy="272"/>
            </a:xfrm>
            <a:custGeom>
              <a:avLst/>
              <a:gdLst>
                <a:gd name="T0" fmla="*/ 65 w 116"/>
                <a:gd name="T1" fmla="*/ 0 h 285"/>
                <a:gd name="T2" fmla="*/ 91 w 116"/>
                <a:gd name="T3" fmla="*/ 22 h 285"/>
                <a:gd name="T4" fmla="*/ 92 w 116"/>
                <a:gd name="T5" fmla="*/ 58 h 285"/>
                <a:gd name="T6" fmla="*/ 101 w 116"/>
                <a:gd name="T7" fmla="*/ 94 h 285"/>
                <a:gd name="T8" fmla="*/ 83 w 116"/>
                <a:gd name="T9" fmla="*/ 128 h 285"/>
                <a:gd name="T10" fmla="*/ 70 w 116"/>
                <a:gd name="T11" fmla="*/ 169 h 285"/>
                <a:gd name="T12" fmla="*/ 46 w 116"/>
                <a:gd name="T13" fmla="*/ 200 h 285"/>
                <a:gd name="T14" fmla="*/ 0 w 116"/>
                <a:gd name="T15" fmla="*/ 248 h 285"/>
                <a:gd name="T16" fmla="*/ 41 w 116"/>
                <a:gd name="T17" fmla="*/ 197 h 285"/>
                <a:gd name="T18" fmla="*/ 56 w 116"/>
                <a:gd name="T19" fmla="*/ 169 h 285"/>
                <a:gd name="T20" fmla="*/ 78 w 116"/>
                <a:gd name="T21" fmla="*/ 150 h 285"/>
                <a:gd name="T22" fmla="*/ 81 w 116"/>
                <a:gd name="T23" fmla="*/ 118 h 285"/>
                <a:gd name="T24" fmla="*/ 97 w 116"/>
                <a:gd name="T25" fmla="*/ 96 h 285"/>
                <a:gd name="T26" fmla="*/ 87 w 116"/>
                <a:gd name="T27" fmla="*/ 66 h 285"/>
                <a:gd name="T28" fmla="*/ 92 w 116"/>
                <a:gd name="T29" fmla="*/ 34 h 285"/>
                <a:gd name="T30" fmla="*/ 68 w 116"/>
                <a:gd name="T31" fmla="*/ 7 h 2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6" h="285">
                  <a:moveTo>
                    <a:pt x="74" y="0"/>
                  </a:moveTo>
                  <a:cubicBezTo>
                    <a:pt x="83" y="7"/>
                    <a:pt x="96" y="15"/>
                    <a:pt x="103" y="25"/>
                  </a:cubicBezTo>
                  <a:cubicBezTo>
                    <a:pt x="112" y="39"/>
                    <a:pt x="106" y="52"/>
                    <a:pt x="105" y="67"/>
                  </a:cubicBezTo>
                  <a:cubicBezTo>
                    <a:pt x="104" y="84"/>
                    <a:pt x="115" y="94"/>
                    <a:pt x="116" y="108"/>
                  </a:cubicBezTo>
                  <a:cubicBezTo>
                    <a:pt x="116" y="127"/>
                    <a:pt x="99" y="131"/>
                    <a:pt x="95" y="147"/>
                  </a:cubicBezTo>
                  <a:cubicBezTo>
                    <a:pt x="90" y="167"/>
                    <a:pt x="96" y="178"/>
                    <a:pt x="79" y="194"/>
                  </a:cubicBezTo>
                  <a:cubicBezTo>
                    <a:pt x="64" y="207"/>
                    <a:pt x="61" y="213"/>
                    <a:pt x="52" y="231"/>
                  </a:cubicBezTo>
                  <a:cubicBezTo>
                    <a:pt x="38" y="256"/>
                    <a:pt x="14" y="261"/>
                    <a:pt x="0" y="285"/>
                  </a:cubicBezTo>
                  <a:cubicBezTo>
                    <a:pt x="11" y="259"/>
                    <a:pt x="34" y="248"/>
                    <a:pt x="47" y="226"/>
                  </a:cubicBezTo>
                  <a:cubicBezTo>
                    <a:pt x="53" y="216"/>
                    <a:pt x="55" y="202"/>
                    <a:pt x="64" y="194"/>
                  </a:cubicBezTo>
                  <a:cubicBezTo>
                    <a:pt x="73" y="186"/>
                    <a:pt x="85" y="186"/>
                    <a:pt x="89" y="172"/>
                  </a:cubicBezTo>
                  <a:cubicBezTo>
                    <a:pt x="92" y="160"/>
                    <a:pt x="88" y="148"/>
                    <a:pt x="93" y="136"/>
                  </a:cubicBezTo>
                  <a:cubicBezTo>
                    <a:pt x="98" y="127"/>
                    <a:pt x="109" y="122"/>
                    <a:pt x="111" y="111"/>
                  </a:cubicBezTo>
                  <a:cubicBezTo>
                    <a:pt x="115" y="96"/>
                    <a:pt x="101" y="88"/>
                    <a:pt x="99" y="75"/>
                  </a:cubicBezTo>
                  <a:cubicBezTo>
                    <a:pt x="98" y="63"/>
                    <a:pt x="105" y="52"/>
                    <a:pt x="104" y="40"/>
                  </a:cubicBezTo>
                  <a:cubicBezTo>
                    <a:pt x="102" y="24"/>
                    <a:pt x="90" y="14"/>
                    <a:pt x="77" y="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8" name="Freeform 298">
              <a:extLst>
                <a:ext uri="{FF2B5EF4-FFF2-40B4-BE49-F238E27FC236}">
                  <a16:creationId xmlns:a16="http://schemas.microsoft.com/office/drawing/2014/main" id="{A3494A73-755A-41D3-85B4-AAF2F2A97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1486"/>
              <a:ext cx="108" cy="145"/>
            </a:xfrm>
            <a:custGeom>
              <a:avLst/>
              <a:gdLst>
                <a:gd name="T0" fmla="*/ 98 w 113"/>
                <a:gd name="T1" fmla="*/ 8 h 151"/>
                <a:gd name="T2" fmla="*/ 62 w 113"/>
                <a:gd name="T3" fmla="*/ 32 h 151"/>
                <a:gd name="T4" fmla="*/ 46 w 113"/>
                <a:gd name="T5" fmla="*/ 79 h 151"/>
                <a:gd name="T6" fmla="*/ 19 w 113"/>
                <a:gd name="T7" fmla="*/ 106 h 151"/>
                <a:gd name="T8" fmla="*/ 0 w 113"/>
                <a:gd name="T9" fmla="*/ 133 h 151"/>
                <a:gd name="T10" fmla="*/ 40 w 113"/>
                <a:gd name="T11" fmla="*/ 75 h 151"/>
                <a:gd name="T12" fmla="*/ 94 w 113"/>
                <a:gd name="T13" fmla="*/ 8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51">
                  <a:moveTo>
                    <a:pt x="113" y="8"/>
                  </a:moveTo>
                  <a:cubicBezTo>
                    <a:pt x="100" y="0"/>
                    <a:pt x="78" y="25"/>
                    <a:pt x="71" y="35"/>
                  </a:cubicBezTo>
                  <a:cubicBezTo>
                    <a:pt x="61" y="52"/>
                    <a:pt x="64" y="73"/>
                    <a:pt x="52" y="88"/>
                  </a:cubicBezTo>
                  <a:cubicBezTo>
                    <a:pt x="40" y="102"/>
                    <a:pt x="30" y="102"/>
                    <a:pt x="22" y="120"/>
                  </a:cubicBezTo>
                  <a:cubicBezTo>
                    <a:pt x="16" y="134"/>
                    <a:pt x="7" y="140"/>
                    <a:pt x="0" y="151"/>
                  </a:cubicBezTo>
                  <a:cubicBezTo>
                    <a:pt x="23" y="131"/>
                    <a:pt x="12" y="98"/>
                    <a:pt x="46" y="84"/>
                  </a:cubicBezTo>
                  <a:cubicBezTo>
                    <a:pt x="55" y="56"/>
                    <a:pt x="66" y="4"/>
                    <a:pt x="108" y="8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9" name="Freeform 299">
              <a:extLst>
                <a:ext uri="{FF2B5EF4-FFF2-40B4-BE49-F238E27FC236}">
                  <a16:creationId xmlns:a16="http://schemas.microsoft.com/office/drawing/2014/main" id="{963F32F2-F7B4-4B4F-90BF-78C2A315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265"/>
              <a:ext cx="185" cy="151"/>
            </a:xfrm>
            <a:custGeom>
              <a:avLst/>
              <a:gdLst>
                <a:gd name="T0" fmla="*/ 168 w 194"/>
                <a:gd name="T1" fmla="*/ 139 h 157"/>
                <a:gd name="T2" fmla="*/ 157 w 194"/>
                <a:gd name="T3" fmla="*/ 87 h 157"/>
                <a:gd name="T4" fmla="*/ 126 w 194"/>
                <a:gd name="T5" fmla="*/ 69 h 157"/>
                <a:gd name="T6" fmla="*/ 106 w 194"/>
                <a:gd name="T7" fmla="*/ 44 h 157"/>
                <a:gd name="T8" fmla="*/ 51 w 194"/>
                <a:gd name="T9" fmla="*/ 14 h 157"/>
                <a:gd name="T10" fmla="*/ 0 w 194"/>
                <a:gd name="T11" fmla="*/ 7 h 157"/>
                <a:gd name="T12" fmla="*/ 31 w 194"/>
                <a:gd name="T13" fmla="*/ 8 h 157"/>
                <a:gd name="T14" fmla="*/ 51 w 194"/>
                <a:gd name="T15" fmla="*/ 22 h 157"/>
                <a:gd name="T16" fmla="*/ 100 w 194"/>
                <a:gd name="T17" fmla="*/ 46 h 157"/>
                <a:gd name="T18" fmla="*/ 114 w 194"/>
                <a:gd name="T19" fmla="*/ 68 h 157"/>
                <a:gd name="T20" fmla="*/ 142 w 194"/>
                <a:gd name="T21" fmla="*/ 80 h 157"/>
                <a:gd name="T22" fmla="*/ 159 w 194"/>
                <a:gd name="T23" fmla="*/ 132 h 157"/>
                <a:gd name="T24" fmla="*/ 167 w 194"/>
                <a:gd name="T25" fmla="*/ 139 h 1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4" h="157">
                  <a:moveTo>
                    <a:pt x="194" y="157"/>
                  </a:moveTo>
                  <a:cubicBezTo>
                    <a:pt x="173" y="152"/>
                    <a:pt x="188" y="112"/>
                    <a:pt x="181" y="98"/>
                  </a:cubicBezTo>
                  <a:cubicBezTo>
                    <a:pt x="173" y="84"/>
                    <a:pt x="157" y="85"/>
                    <a:pt x="145" y="78"/>
                  </a:cubicBezTo>
                  <a:cubicBezTo>
                    <a:pt x="132" y="71"/>
                    <a:pt x="129" y="61"/>
                    <a:pt x="122" y="50"/>
                  </a:cubicBezTo>
                  <a:cubicBezTo>
                    <a:pt x="106" y="28"/>
                    <a:pt x="80" y="33"/>
                    <a:pt x="60" y="17"/>
                  </a:cubicBezTo>
                  <a:cubicBezTo>
                    <a:pt x="42" y="1"/>
                    <a:pt x="24" y="0"/>
                    <a:pt x="0" y="7"/>
                  </a:cubicBezTo>
                  <a:cubicBezTo>
                    <a:pt x="12" y="7"/>
                    <a:pt x="25" y="6"/>
                    <a:pt x="36" y="8"/>
                  </a:cubicBezTo>
                  <a:cubicBezTo>
                    <a:pt x="49" y="11"/>
                    <a:pt x="51" y="17"/>
                    <a:pt x="60" y="25"/>
                  </a:cubicBezTo>
                  <a:cubicBezTo>
                    <a:pt x="78" y="41"/>
                    <a:pt x="104" y="28"/>
                    <a:pt x="115" y="52"/>
                  </a:cubicBezTo>
                  <a:cubicBezTo>
                    <a:pt x="120" y="63"/>
                    <a:pt x="119" y="69"/>
                    <a:pt x="132" y="77"/>
                  </a:cubicBezTo>
                  <a:cubicBezTo>
                    <a:pt x="141" y="82"/>
                    <a:pt x="154" y="84"/>
                    <a:pt x="164" y="89"/>
                  </a:cubicBezTo>
                  <a:cubicBezTo>
                    <a:pt x="190" y="102"/>
                    <a:pt x="170" y="128"/>
                    <a:pt x="184" y="148"/>
                  </a:cubicBezTo>
                  <a:cubicBezTo>
                    <a:pt x="186" y="152"/>
                    <a:pt x="189" y="155"/>
                    <a:pt x="192" y="15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0" name="Freeform 300">
              <a:extLst>
                <a:ext uri="{FF2B5EF4-FFF2-40B4-BE49-F238E27FC236}">
                  <a16:creationId xmlns:a16="http://schemas.microsoft.com/office/drawing/2014/main" id="{D0AE749B-00E8-46F4-AEE3-1C9F3A69C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356"/>
              <a:ext cx="35" cy="96"/>
            </a:xfrm>
            <a:custGeom>
              <a:avLst/>
              <a:gdLst>
                <a:gd name="T0" fmla="*/ 0 w 36"/>
                <a:gd name="T1" fmla="*/ 0 h 100"/>
                <a:gd name="T2" fmla="*/ 24 w 36"/>
                <a:gd name="T3" fmla="*/ 48 h 100"/>
                <a:gd name="T4" fmla="*/ 18 w 36"/>
                <a:gd name="T5" fmla="*/ 71 h 100"/>
                <a:gd name="T6" fmla="*/ 22 w 36"/>
                <a:gd name="T7" fmla="*/ 88 h 100"/>
                <a:gd name="T8" fmla="*/ 18 w 36"/>
                <a:gd name="T9" fmla="*/ 66 h 100"/>
                <a:gd name="T10" fmla="*/ 23 w 36"/>
                <a:gd name="T11" fmla="*/ 43 h 100"/>
                <a:gd name="T12" fmla="*/ 8 w 36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00">
                  <a:moveTo>
                    <a:pt x="0" y="0"/>
                  </a:moveTo>
                  <a:cubicBezTo>
                    <a:pt x="17" y="16"/>
                    <a:pt x="36" y="29"/>
                    <a:pt x="27" y="54"/>
                  </a:cubicBezTo>
                  <a:cubicBezTo>
                    <a:pt x="24" y="64"/>
                    <a:pt x="19" y="69"/>
                    <a:pt x="21" y="80"/>
                  </a:cubicBezTo>
                  <a:cubicBezTo>
                    <a:pt x="22" y="87"/>
                    <a:pt x="26" y="92"/>
                    <a:pt x="25" y="100"/>
                  </a:cubicBezTo>
                  <a:cubicBezTo>
                    <a:pt x="22" y="92"/>
                    <a:pt x="18" y="84"/>
                    <a:pt x="18" y="75"/>
                  </a:cubicBezTo>
                  <a:cubicBezTo>
                    <a:pt x="17" y="63"/>
                    <a:pt x="23" y="59"/>
                    <a:pt x="26" y="49"/>
                  </a:cubicBezTo>
                  <a:cubicBezTo>
                    <a:pt x="32" y="29"/>
                    <a:pt x="10" y="21"/>
                    <a:pt x="8" y="2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1" name="Freeform 301">
              <a:extLst>
                <a:ext uri="{FF2B5EF4-FFF2-40B4-BE49-F238E27FC236}">
                  <a16:creationId xmlns:a16="http://schemas.microsoft.com/office/drawing/2014/main" id="{D0EDF158-55A7-4841-AB7C-0870502F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296"/>
              <a:ext cx="120" cy="74"/>
            </a:xfrm>
            <a:custGeom>
              <a:avLst/>
              <a:gdLst>
                <a:gd name="T0" fmla="*/ 0 w 126"/>
                <a:gd name="T1" fmla="*/ 68 h 77"/>
                <a:gd name="T2" fmla="*/ 109 w 126"/>
                <a:gd name="T3" fmla="*/ 51 h 77"/>
                <a:gd name="T4" fmla="*/ 0 w 126"/>
                <a:gd name="T5" fmla="*/ 68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77">
                  <a:moveTo>
                    <a:pt x="0" y="77"/>
                  </a:moveTo>
                  <a:cubicBezTo>
                    <a:pt x="0" y="77"/>
                    <a:pt x="69" y="0"/>
                    <a:pt x="126" y="57"/>
                  </a:cubicBezTo>
                  <a:cubicBezTo>
                    <a:pt x="126" y="57"/>
                    <a:pt x="65" y="16"/>
                    <a:pt x="0" y="7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2" name="Freeform 302">
              <a:extLst>
                <a:ext uri="{FF2B5EF4-FFF2-40B4-BE49-F238E27FC236}">
                  <a16:creationId xmlns:a16="http://schemas.microsoft.com/office/drawing/2014/main" id="{967C53DC-137F-4A3B-B7DD-CF3B076A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314"/>
              <a:ext cx="142" cy="62"/>
            </a:xfrm>
            <a:custGeom>
              <a:avLst/>
              <a:gdLst>
                <a:gd name="T0" fmla="*/ 0 w 148"/>
                <a:gd name="T1" fmla="*/ 56 h 65"/>
                <a:gd name="T2" fmla="*/ 130 w 148"/>
                <a:gd name="T3" fmla="*/ 48 h 65"/>
                <a:gd name="T4" fmla="*/ 0 w 148"/>
                <a:gd name="T5" fmla="*/ 56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65">
                  <a:moveTo>
                    <a:pt x="0" y="65"/>
                  </a:moveTo>
                  <a:cubicBezTo>
                    <a:pt x="0" y="65"/>
                    <a:pt x="49" y="0"/>
                    <a:pt x="148" y="54"/>
                  </a:cubicBezTo>
                  <a:cubicBezTo>
                    <a:pt x="148" y="54"/>
                    <a:pt x="84" y="12"/>
                    <a:pt x="0" y="6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3" name="Freeform 303">
              <a:extLst>
                <a:ext uri="{FF2B5EF4-FFF2-40B4-BE49-F238E27FC236}">
                  <a16:creationId xmlns:a16="http://schemas.microsoft.com/office/drawing/2014/main" id="{2FEC8628-916B-42F1-B6ED-798DC3535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245"/>
              <a:ext cx="120" cy="49"/>
            </a:xfrm>
            <a:custGeom>
              <a:avLst/>
              <a:gdLst>
                <a:gd name="T0" fmla="*/ 0 w 126"/>
                <a:gd name="T1" fmla="*/ 45 h 51"/>
                <a:gd name="T2" fmla="*/ 109 w 126"/>
                <a:gd name="T3" fmla="*/ 36 h 51"/>
                <a:gd name="T4" fmla="*/ 0 w 126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51">
                  <a:moveTo>
                    <a:pt x="0" y="51"/>
                  </a:moveTo>
                  <a:cubicBezTo>
                    <a:pt x="0" y="51"/>
                    <a:pt x="49" y="0"/>
                    <a:pt x="126" y="41"/>
                  </a:cubicBezTo>
                  <a:cubicBezTo>
                    <a:pt x="126" y="41"/>
                    <a:pt x="58" y="7"/>
                    <a:pt x="0" y="5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4" name="Freeform 304">
              <a:extLst>
                <a:ext uri="{FF2B5EF4-FFF2-40B4-BE49-F238E27FC236}">
                  <a16:creationId xmlns:a16="http://schemas.microsoft.com/office/drawing/2014/main" id="{25F704C1-7617-4274-B013-9181C92E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1356"/>
              <a:ext cx="139" cy="73"/>
            </a:xfrm>
            <a:custGeom>
              <a:avLst/>
              <a:gdLst>
                <a:gd name="T0" fmla="*/ 0 w 145"/>
                <a:gd name="T1" fmla="*/ 67 h 76"/>
                <a:gd name="T2" fmla="*/ 127 w 145"/>
                <a:gd name="T3" fmla="*/ 63 h 76"/>
                <a:gd name="T4" fmla="*/ 0 w 145"/>
                <a:gd name="T5" fmla="*/ 67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76">
                  <a:moveTo>
                    <a:pt x="0" y="76"/>
                  </a:moveTo>
                  <a:cubicBezTo>
                    <a:pt x="0" y="76"/>
                    <a:pt x="63" y="0"/>
                    <a:pt x="145" y="72"/>
                  </a:cubicBezTo>
                  <a:cubicBezTo>
                    <a:pt x="145" y="72"/>
                    <a:pt x="78" y="22"/>
                    <a:pt x="0" y="76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5" name="Freeform 305">
              <a:extLst>
                <a:ext uri="{FF2B5EF4-FFF2-40B4-BE49-F238E27FC236}">
                  <a16:creationId xmlns:a16="http://schemas.microsoft.com/office/drawing/2014/main" id="{B2693588-6046-4BA2-9B40-9DD7C0F03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1455"/>
              <a:ext cx="102" cy="86"/>
            </a:xfrm>
            <a:custGeom>
              <a:avLst/>
              <a:gdLst>
                <a:gd name="T0" fmla="*/ 0 w 107"/>
                <a:gd name="T1" fmla="*/ 15 h 90"/>
                <a:gd name="T2" fmla="*/ 92 w 107"/>
                <a:gd name="T3" fmla="*/ 78 h 90"/>
                <a:gd name="T4" fmla="*/ 0 w 107"/>
                <a:gd name="T5" fmla="*/ 15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0">
                  <a:moveTo>
                    <a:pt x="0" y="18"/>
                  </a:moveTo>
                  <a:cubicBezTo>
                    <a:pt x="0" y="18"/>
                    <a:pt x="103" y="0"/>
                    <a:pt x="107" y="90"/>
                  </a:cubicBezTo>
                  <a:cubicBezTo>
                    <a:pt x="107" y="90"/>
                    <a:pt x="104" y="9"/>
                    <a:pt x="0" y="18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6" name="Freeform 306">
              <a:extLst>
                <a:ext uri="{FF2B5EF4-FFF2-40B4-BE49-F238E27FC236}">
                  <a16:creationId xmlns:a16="http://schemas.microsoft.com/office/drawing/2014/main" id="{3A4AD94C-C892-4AE1-BFC2-4799FDD52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269"/>
              <a:ext cx="106" cy="90"/>
            </a:xfrm>
            <a:custGeom>
              <a:avLst/>
              <a:gdLst>
                <a:gd name="T0" fmla="*/ 0 w 111"/>
                <a:gd name="T1" fmla="*/ 39 h 94"/>
                <a:gd name="T2" fmla="*/ 96 w 111"/>
                <a:gd name="T3" fmla="*/ 82 h 94"/>
                <a:gd name="T4" fmla="*/ 0 w 111"/>
                <a:gd name="T5" fmla="*/ 39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94">
                  <a:moveTo>
                    <a:pt x="0" y="45"/>
                  </a:moveTo>
                  <a:cubicBezTo>
                    <a:pt x="0" y="45"/>
                    <a:pt x="94" y="0"/>
                    <a:pt x="111" y="94"/>
                  </a:cubicBezTo>
                  <a:cubicBezTo>
                    <a:pt x="111" y="94"/>
                    <a:pt x="99" y="10"/>
                    <a:pt x="0" y="4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7" name="Freeform 307">
              <a:extLst>
                <a:ext uri="{FF2B5EF4-FFF2-40B4-BE49-F238E27FC236}">
                  <a16:creationId xmlns:a16="http://schemas.microsoft.com/office/drawing/2014/main" id="{B2B9549C-C3F3-4E01-A99A-DEDDC647C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270"/>
              <a:ext cx="75" cy="46"/>
            </a:xfrm>
            <a:custGeom>
              <a:avLst/>
              <a:gdLst>
                <a:gd name="T0" fmla="*/ 0 w 79"/>
                <a:gd name="T1" fmla="*/ 42 h 48"/>
                <a:gd name="T2" fmla="*/ 67 w 79"/>
                <a:gd name="T3" fmla="*/ 12 h 48"/>
                <a:gd name="T4" fmla="*/ 0 w 79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48">
                  <a:moveTo>
                    <a:pt x="0" y="48"/>
                  </a:moveTo>
                  <a:cubicBezTo>
                    <a:pt x="0" y="48"/>
                    <a:pt x="17" y="0"/>
                    <a:pt x="79" y="13"/>
                  </a:cubicBezTo>
                  <a:cubicBezTo>
                    <a:pt x="79" y="13"/>
                    <a:pt x="28" y="2"/>
                    <a:pt x="0" y="48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8" name="Freeform 308">
              <a:extLst>
                <a:ext uri="{FF2B5EF4-FFF2-40B4-BE49-F238E27FC236}">
                  <a16:creationId xmlns:a16="http://schemas.microsoft.com/office/drawing/2014/main" id="{7FAE3462-98E7-46E3-AC31-357754B51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1365"/>
              <a:ext cx="87" cy="22"/>
            </a:xfrm>
            <a:custGeom>
              <a:avLst/>
              <a:gdLst>
                <a:gd name="T0" fmla="*/ 0 w 91"/>
                <a:gd name="T1" fmla="*/ 20 h 23"/>
                <a:gd name="T2" fmla="*/ 40 w 91"/>
                <a:gd name="T3" fmla="*/ 1 h 23"/>
                <a:gd name="T4" fmla="*/ 79 w 91"/>
                <a:gd name="T5" fmla="*/ 17 h 23"/>
                <a:gd name="T6" fmla="*/ 11 w 91"/>
                <a:gd name="T7" fmla="*/ 10 h 23"/>
                <a:gd name="T8" fmla="*/ 10 w 91"/>
                <a:gd name="T9" fmla="*/ 1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3">
                  <a:moveTo>
                    <a:pt x="0" y="23"/>
                  </a:moveTo>
                  <a:cubicBezTo>
                    <a:pt x="0" y="10"/>
                    <a:pt x="34" y="1"/>
                    <a:pt x="46" y="1"/>
                  </a:cubicBezTo>
                  <a:cubicBezTo>
                    <a:pt x="62" y="0"/>
                    <a:pt x="81" y="7"/>
                    <a:pt x="91" y="20"/>
                  </a:cubicBezTo>
                  <a:cubicBezTo>
                    <a:pt x="65" y="2"/>
                    <a:pt x="41" y="2"/>
                    <a:pt x="12" y="10"/>
                  </a:cubicBezTo>
                  <a:cubicBezTo>
                    <a:pt x="12" y="13"/>
                    <a:pt x="11" y="12"/>
                    <a:pt x="10" y="13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9" name="Freeform 309">
              <a:extLst>
                <a:ext uri="{FF2B5EF4-FFF2-40B4-BE49-F238E27FC236}">
                  <a16:creationId xmlns:a16="http://schemas.microsoft.com/office/drawing/2014/main" id="{2BC08DFA-BDD0-40A8-9ED1-CB997D329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402"/>
              <a:ext cx="104" cy="54"/>
            </a:xfrm>
            <a:custGeom>
              <a:avLst/>
              <a:gdLst>
                <a:gd name="T0" fmla="*/ 71 w 109"/>
                <a:gd name="T1" fmla="*/ 12 h 56"/>
                <a:gd name="T2" fmla="*/ 10 w 109"/>
                <a:gd name="T3" fmla="*/ 20 h 56"/>
                <a:gd name="T4" fmla="*/ 12 w 109"/>
                <a:gd name="T5" fmla="*/ 47 h 56"/>
                <a:gd name="T6" fmla="*/ 31 w 109"/>
                <a:gd name="T7" fmla="*/ 46 h 56"/>
                <a:gd name="T8" fmla="*/ 54 w 109"/>
                <a:gd name="T9" fmla="*/ 46 h 56"/>
                <a:gd name="T10" fmla="*/ 73 w 109"/>
                <a:gd name="T11" fmla="*/ 41 h 56"/>
                <a:gd name="T12" fmla="*/ 89 w 109"/>
                <a:gd name="T13" fmla="*/ 41 h 56"/>
                <a:gd name="T14" fmla="*/ 92 w 109"/>
                <a:gd name="T15" fmla="*/ 30 h 56"/>
                <a:gd name="T16" fmla="*/ 70 w 109"/>
                <a:gd name="T17" fmla="*/ 1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56">
                  <a:moveTo>
                    <a:pt x="82" y="12"/>
                  </a:moveTo>
                  <a:cubicBezTo>
                    <a:pt x="65" y="0"/>
                    <a:pt x="28" y="14"/>
                    <a:pt x="13" y="23"/>
                  </a:cubicBezTo>
                  <a:cubicBezTo>
                    <a:pt x="0" y="31"/>
                    <a:pt x="1" y="47"/>
                    <a:pt x="15" y="53"/>
                  </a:cubicBezTo>
                  <a:cubicBezTo>
                    <a:pt x="22" y="56"/>
                    <a:pt x="30" y="53"/>
                    <a:pt x="36" y="52"/>
                  </a:cubicBezTo>
                  <a:cubicBezTo>
                    <a:pt x="46" y="50"/>
                    <a:pt x="54" y="52"/>
                    <a:pt x="63" y="52"/>
                  </a:cubicBezTo>
                  <a:cubicBezTo>
                    <a:pt x="71" y="51"/>
                    <a:pt x="77" y="47"/>
                    <a:pt x="85" y="47"/>
                  </a:cubicBezTo>
                  <a:cubicBezTo>
                    <a:pt x="90" y="46"/>
                    <a:pt x="97" y="49"/>
                    <a:pt x="102" y="47"/>
                  </a:cubicBezTo>
                  <a:cubicBezTo>
                    <a:pt x="109" y="45"/>
                    <a:pt x="109" y="39"/>
                    <a:pt x="106" y="33"/>
                  </a:cubicBezTo>
                  <a:cubicBezTo>
                    <a:pt x="102" y="25"/>
                    <a:pt x="90" y="16"/>
                    <a:pt x="81" y="14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0" name="Freeform 310">
              <a:extLst>
                <a:ext uri="{FF2B5EF4-FFF2-40B4-BE49-F238E27FC236}">
                  <a16:creationId xmlns:a16="http://schemas.microsoft.com/office/drawing/2014/main" id="{C59EE6F0-A480-4384-8C47-37F5E2747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1305"/>
              <a:ext cx="117" cy="69"/>
            </a:xfrm>
            <a:custGeom>
              <a:avLst/>
              <a:gdLst>
                <a:gd name="T0" fmla="*/ 4 w 123"/>
                <a:gd name="T1" fmla="*/ 15 h 72"/>
                <a:gd name="T2" fmla="*/ 63 w 123"/>
                <a:gd name="T3" fmla="*/ 14 h 72"/>
                <a:gd name="T4" fmla="*/ 84 w 123"/>
                <a:gd name="T5" fmla="*/ 58 h 72"/>
                <a:gd name="T6" fmla="*/ 65 w 123"/>
                <a:gd name="T7" fmla="*/ 44 h 72"/>
                <a:gd name="T8" fmla="*/ 39 w 123"/>
                <a:gd name="T9" fmla="*/ 36 h 72"/>
                <a:gd name="T10" fmla="*/ 2 w 123"/>
                <a:gd name="T11" fmla="*/ 12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2">
                  <a:moveTo>
                    <a:pt x="4" y="18"/>
                  </a:moveTo>
                  <a:cubicBezTo>
                    <a:pt x="22" y="0"/>
                    <a:pt x="54" y="5"/>
                    <a:pt x="73" y="17"/>
                  </a:cubicBezTo>
                  <a:cubicBezTo>
                    <a:pt x="85" y="23"/>
                    <a:pt x="123" y="53"/>
                    <a:pt x="97" y="66"/>
                  </a:cubicBezTo>
                  <a:cubicBezTo>
                    <a:pt x="86" y="72"/>
                    <a:pt x="82" y="57"/>
                    <a:pt x="75" y="50"/>
                  </a:cubicBezTo>
                  <a:cubicBezTo>
                    <a:pt x="66" y="41"/>
                    <a:pt x="57" y="42"/>
                    <a:pt x="45" y="42"/>
                  </a:cubicBezTo>
                  <a:cubicBezTo>
                    <a:pt x="30" y="41"/>
                    <a:pt x="0" y="34"/>
                    <a:pt x="2" y="1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1" name="Freeform 311">
              <a:extLst>
                <a:ext uri="{FF2B5EF4-FFF2-40B4-BE49-F238E27FC236}">
                  <a16:creationId xmlns:a16="http://schemas.microsoft.com/office/drawing/2014/main" id="{98985F5B-DCE9-4FD9-A048-008DCB148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355"/>
              <a:ext cx="97" cy="40"/>
            </a:xfrm>
            <a:custGeom>
              <a:avLst/>
              <a:gdLst>
                <a:gd name="T0" fmla="*/ 83 w 101"/>
                <a:gd name="T1" fmla="*/ 11 h 41"/>
                <a:gd name="T2" fmla="*/ 29 w 101"/>
                <a:gd name="T3" fmla="*/ 7 h 41"/>
                <a:gd name="T4" fmla="*/ 5 w 101"/>
                <a:gd name="T5" fmla="*/ 24 h 41"/>
                <a:gd name="T6" fmla="*/ 24 w 101"/>
                <a:gd name="T7" fmla="*/ 33 h 41"/>
                <a:gd name="T8" fmla="*/ 49 w 101"/>
                <a:gd name="T9" fmla="*/ 27 h 41"/>
                <a:gd name="T10" fmla="*/ 73 w 101"/>
                <a:gd name="T11" fmla="*/ 28 h 41"/>
                <a:gd name="T12" fmla="*/ 89 w 101"/>
                <a:gd name="T13" fmla="*/ 13 h 41"/>
                <a:gd name="T14" fmla="*/ 85 w 101"/>
                <a:gd name="T15" fmla="*/ 1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41">
                  <a:moveTo>
                    <a:pt x="94" y="11"/>
                  </a:moveTo>
                  <a:cubicBezTo>
                    <a:pt x="75" y="5"/>
                    <a:pt x="53" y="0"/>
                    <a:pt x="32" y="7"/>
                  </a:cubicBezTo>
                  <a:cubicBezTo>
                    <a:pt x="25" y="10"/>
                    <a:pt x="7" y="18"/>
                    <a:pt x="5" y="27"/>
                  </a:cubicBezTo>
                  <a:cubicBezTo>
                    <a:pt x="0" y="41"/>
                    <a:pt x="19" y="40"/>
                    <a:pt x="27" y="36"/>
                  </a:cubicBezTo>
                  <a:cubicBezTo>
                    <a:pt x="39" y="31"/>
                    <a:pt x="42" y="27"/>
                    <a:pt x="55" y="30"/>
                  </a:cubicBezTo>
                  <a:cubicBezTo>
                    <a:pt x="64" y="32"/>
                    <a:pt x="73" y="35"/>
                    <a:pt x="82" y="31"/>
                  </a:cubicBezTo>
                  <a:cubicBezTo>
                    <a:pt x="93" y="27"/>
                    <a:pt x="100" y="24"/>
                    <a:pt x="101" y="13"/>
                  </a:cubicBezTo>
                  <a:cubicBezTo>
                    <a:pt x="100" y="12"/>
                    <a:pt x="99" y="11"/>
                    <a:pt x="97" y="1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2" name="Freeform 312">
              <a:extLst>
                <a:ext uri="{FF2B5EF4-FFF2-40B4-BE49-F238E27FC236}">
                  <a16:creationId xmlns:a16="http://schemas.microsoft.com/office/drawing/2014/main" id="{E42089D5-11CE-4896-828D-9D2F373EE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277"/>
              <a:ext cx="102" cy="39"/>
            </a:xfrm>
            <a:custGeom>
              <a:avLst/>
              <a:gdLst>
                <a:gd name="T0" fmla="*/ 64 w 106"/>
                <a:gd name="T1" fmla="*/ 8 h 41"/>
                <a:gd name="T2" fmla="*/ 11 w 106"/>
                <a:gd name="T3" fmla="*/ 12 h 41"/>
                <a:gd name="T4" fmla="*/ 9 w 106"/>
                <a:gd name="T5" fmla="*/ 31 h 41"/>
                <a:gd name="T6" fmla="*/ 34 w 106"/>
                <a:gd name="T7" fmla="*/ 23 h 41"/>
                <a:gd name="T8" fmla="*/ 54 w 106"/>
                <a:gd name="T9" fmla="*/ 29 h 41"/>
                <a:gd name="T10" fmla="*/ 63 w 106"/>
                <a:gd name="T11" fmla="*/ 27 h 41"/>
                <a:gd name="T12" fmla="*/ 76 w 106"/>
                <a:gd name="T13" fmla="*/ 30 h 41"/>
                <a:gd name="T14" fmla="*/ 70 w 106"/>
                <a:gd name="T15" fmla="*/ 9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41">
                  <a:moveTo>
                    <a:pt x="73" y="8"/>
                  </a:moveTo>
                  <a:cubicBezTo>
                    <a:pt x="52" y="1"/>
                    <a:pt x="28" y="0"/>
                    <a:pt x="11" y="15"/>
                  </a:cubicBezTo>
                  <a:cubicBezTo>
                    <a:pt x="6" y="20"/>
                    <a:pt x="0" y="32"/>
                    <a:pt x="9" y="37"/>
                  </a:cubicBezTo>
                  <a:cubicBezTo>
                    <a:pt x="19" y="41"/>
                    <a:pt x="28" y="25"/>
                    <a:pt x="37" y="26"/>
                  </a:cubicBezTo>
                  <a:cubicBezTo>
                    <a:pt x="47" y="27"/>
                    <a:pt x="50" y="37"/>
                    <a:pt x="60" y="35"/>
                  </a:cubicBezTo>
                  <a:cubicBezTo>
                    <a:pt x="64" y="35"/>
                    <a:pt x="67" y="31"/>
                    <a:pt x="71" y="31"/>
                  </a:cubicBezTo>
                  <a:cubicBezTo>
                    <a:pt x="76" y="31"/>
                    <a:pt x="81" y="35"/>
                    <a:pt x="85" y="36"/>
                  </a:cubicBezTo>
                  <a:cubicBezTo>
                    <a:pt x="106" y="37"/>
                    <a:pt x="95" y="9"/>
                    <a:pt x="79" y="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3" name="Freeform 313">
              <a:extLst>
                <a:ext uri="{FF2B5EF4-FFF2-40B4-BE49-F238E27FC236}">
                  <a16:creationId xmlns:a16="http://schemas.microsoft.com/office/drawing/2014/main" id="{7EC18F44-024F-4642-AFE9-6FD5C65BD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286"/>
              <a:ext cx="70" cy="43"/>
            </a:xfrm>
            <a:custGeom>
              <a:avLst/>
              <a:gdLst>
                <a:gd name="T0" fmla="*/ 48 w 73"/>
                <a:gd name="T1" fmla="*/ 1 h 44"/>
                <a:gd name="T2" fmla="*/ 31 w 73"/>
                <a:gd name="T3" fmla="*/ 3 h 44"/>
                <a:gd name="T4" fmla="*/ 14 w 73"/>
                <a:gd name="T5" fmla="*/ 14 h 44"/>
                <a:gd name="T6" fmla="*/ 2 w 73"/>
                <a:gd name="T7" fmla="*/ 24 h 44"/>
                <a:gd name="T8" fmla="*/ 13 w 73"/>
                <a:gd name="T9" fmla="*/ 40 h 44"/>
                <a:gd name="T10" fmla="*/ 35 w 73"/>
                <a:gd name="T11" fmla="*/ 22 h 44"/>
                <a:gd name="T12" fmla="*/ 56 w 73"/>
                <a:gd name="T13" fmla="*/ 16 h 44"/>
                <a:gd name="T14" fmla="*/ 49 w 73"/>
                <a:gd name="T15" fmla="*/ 1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4">
                  <a:moveTo>
                    <a:pt x="54" y="1"/>
                  </a:moveTo>
                  <a:cubicBezTo>
                    <a:pt x="47" y="1"/>
                    <a:pt x="40" y="1"/>
                    <a:pt x="34" y="3"/>
                  </a:cubicBezTo>
                  <a:cubicBezTo>
                    <a:pt x="26" y="5"/>
                    <a:pt x="24" y="10"/>
                    <a:pt x="17" y="14"/>
                  </a:cubicBezTo>
                  <a:cubicBezTo>
                    <a:pt x="11" y="18"/>
                    <a:pt x="3" y="18"/>
                    <a:pt x="2" y="27"/>
                  </a:cubicBezTo>
                  <a:cubicBezTo>
                    <a:pt x="0" y="36"/>
                    <a:pt x="7" y="44"/>
                    <a:pt x="16" y="43"/>
                  </a:cubicBezTo>
                  <a:cubicBezTo>
                    <a:pt x="26" y="41"/>
                    <a:pt x="30" y="28"/>
                    <a:pt x="41" y="25"/>
                  </a:cubicBezTo>
                  <a:cubicBezTo>
                    <a:pt x="50" y="23"/>
                    <a:pt x="57" y="24"/>
                    <a:pt x="64" y="16"/>
                  </a:cubicBezTo>
                  <a:cubicBezTo>
                    <a:pt x="73" y="6"/>
                    <a:pt x="68" y="0"/>
                    <a:pt x="55" y="1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4" name="Freeform 314">
              <a:extLst>
                <a:ext uri="{FF2B5EF4-FFF2-40B4-BE49-F238E27FC236}">
                  <a16:creationId xmlns:a16="http://schemas.microsoft.com/office/drawing/2014/main" id="{87AB0140-E29E-4CC8-B510-1CBA909DE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372"/>
              <a:ext cx="57" cy="24"/>
            </a:xfrm>
            <a:custGeom>
              <a:avLst/>
              <a:gdLst>
                <a:gd name="T0" fmla="*/ 50 w 60"/>
                <a:gd name="T1" fmla="*/ 8 h 26"/>
                <a:gd name="T2" fmla="*/ 21 w 60"/>
                <a:gd name="T3" fmla="*/ 2 h 26"/>
                <a:gd name="T4" fmla="*/ 2 w 60"/>
                <a:gd name="T5" fmla="*/ 14 h 26"/>
                <a:gd name="T6" fmla="*/ 32 w 60"/>
                <a:gd name="T7" fmla="*/ 16 h 26"/>
                <a:gd name="T8" fmla="*/ 51 w 60"/>
                <a:gd name="T9" fmla="*/ 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26">
                  <a:moveTo>
                    <a:pt x="59" y="11"/>
                  </a:moveTo>
                  <a:cubicBezTo>
                    <a:pt x="51" y="4"/>
                    <a:pt x="35" y="0"/>
                    <a:pt x="24" y="2"/>
                  </a:cubicBezTo>
                  <a:cubicBezTo>
                    <a:pt x="20" y="3"/>
                    <a:pt x="0" y="9"/>
                    <a:pt x="2" y="17"/>
                  </a:cubicBezTo>
                  <a:cubicBezTo>
                    <a:pt x="4" y="24"/>
                    <a:pt x="31" y="18"/>
                    <a:pt x="38" y="20"/>
                  </a:cubicBezTo>
                  <a:cubicBezTo>
                    <a:pt x="46" y="23"/>
                    <a:pt x="58" y="26"/>
                    <a:pt x="60" y="15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5" name="Freeform 315">
              <a:extLst>
                <a:ext uri="{FF2B5EF4-FFF2-40B4-BE49-F238E27FC236}">
                  <a16:creationId xmlns:a16="http://schemas.microsoft.com/office/drawing/2014/main" id="{5DD029F6-FF01-4172-9CE9-4CEA88C03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341"/>
              <a:ext cx="83" cy="50"/>
            </a:xfrm>
            <a:custGeom>
              <a:avLst/>
              <a:gdLst>
                <a:gd name="T0" fmla="*/ 73 w 87"/>
                <a:gd name="T1" fmla="*/ 5 h 52"/>
                <a:gd name="T2" fmla="*/ 32 w 87"/>
                <a:gd name="T3" fmla="*/ 11 h 52"/>
                <a:gd name="T4" fmla="*/ 11 w 87"/>
                <a:gd name="T5" fmla="*/ 42 h 52"/>
                <a:gd name="T6" fmla="*/ 33 w 87"/>
                <a:gd name="T7" fmla="*/ 30 h 52"/>
                <a:gd name="T8" fmla="*/ 53 w 87"/>
                <a:gd name="T9" fmla="*/ 25 h 52"/>
                <a:gd name="T10" fmla="*/ 70 w 87"/>
                <a:gd name="T11" fmla="*/ 12 h 52"/>
                <a:gd name="T12" fmla="*/ 74 w 87"/>
                <a:gd name="T13" fmla="*/ 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52">
                  <a:moveTo>
                    <a:pt x="84" y="5"/>
                  </a:moveTo>
                  <a:cubicBezTo>
                    <a:pt x="67" y="6"/>
                    <a:pt x="54" y="0"/>
                    <a:pt x="38" y="11"/>
                  </a:cubicBezTo>
                  <a:cubicBezTo>
                    <a:pt x="33" y="15"/>
                    <a:pt x="0" y="40"/>
                    <a:pt x="14" y="48"/>
                  </a:cubicBezTo>
                  <a:cubicBezTo>
                    <a:pt x="22" y="52"/>
                    <a:pt x="34" y="37"/>
                    <a:pt x="39" y="33"/>
                  </a:cubicBezTo>
                  <a:cubicBezTo>
                    <a:pt x="49" y="26"/>
                    <a:pt x="52" y="30"/>
                    <a:pt x="62" y="28"/>
                  </a:cubicBezTo>
                  <a:cubicBezTo>
                    <a:pt x="71" y="26"/>
                    <a:pt x="75" y="17"/>
                    <a:pt x="80" y="12"/>
                  </a:cubicBezTo>
                  <a:cubicBezTo>
                    <a:pt x="83" y="10"/>
                    <a:pt x="87" y="15"/>
                    <a:pt x="86" y="8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6" name="Freeform 316">
              <a:extLst>
                <a:ext uri="{FF2B5EF4-FFF2-40B4-BE49-F238E27FC236}">
                  <a16:creationId xmlns:a16="http://schemas.microsoft.com/office/drawing/2014/main" id="{F9D4FDE6-BD8B-4FFD-9864-5F43EB898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396"/>
              <a:ext cx="78" cy="40"/>
            </a:xfrm>
            <a:custGeom>
              <a:avLst/>
              <a:gdLst>
                <a:gd name="T0" fmla="*/ 53 w 82"/>
                <a:gd name="T1" fmla="*/ 1 h 41"/>
                <a:gd name="T2" fmla="*/ 28 w 82"/>
                <a:gd name="T3" fmla="*/ 9 h 41"/>
                <a:gd name="T4" fmla="*/ 8 w 82"/>
                <a:gd name="T5" fmla="*/ 34 h 41"/>
                <a:gd name="T6" fmla="*/ 29 w 82"/>
                <a:gd name="T7" fmla="*/ 24 h 41"/>
                <a:gd name="T8" fmla="*/ 51 w 82"/>
                <a:gd name="T9" fmla="*/ 19 h 41"/>
                <a:gd name="T10" fmla="*/ 70 w 82"/>
                <a:gd name="T11" fmla="*/ 7 h 41"/>
                <a:gd name="T12" fmla="*/ 54 w 82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1">
                  <a:moveTo>
                    <a:pt x="62" y="1"/>
                  </a:moveTo>
                  <a:cubicBezTo>
                    <a:pt x="52" y="5"/>
                    <a:pt x="43" y="2"/>
                    <a:pt x="33" y="9"/>
                  </a:cubicBezTo>
                  <a:cubicBezTo>
                    <a:pt x="27" y="12"/>
                    <a:pt x="0" y="29"/>
                    <a:pt x="8" y="37"/>
                  </a:cubicBezTo>
                  <a:cubicBezTo>
                    <a:pt x="12" y="41"/>
                    <a:pt x="30" y="29"/>
                    <a:pt x="34" y="27"/>
                  </a:cubicBezTo>
                  <a:cubicBezTo>
                    <a:pt x="43" y="23"/>
                    <a:pt x="52" y="23"/>
                    <a:pt x="60" y="19"/>
                  </a:cubicBezTo>
                  <a:cubicBezTo>
                    <a:pt x="68" y="16"/>
                    <a:pt x="72" y="6"/>
                    <a:pt x="82" y="7"/>
                  </a:cubicBezTo>
                  <a:cubicBezTo>
                    <a:pt x="82" y="0"/>
                    <a:pt x="68" y="1"/>
                    <a:pt x="63" y="1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7" name="Freeform 317">
              <a:extLst>
                <a:ext uri="{FF2B5EF4-FFF2-40B4-BE49-F238E27FC236}">
                  <a16:creationId xmlns:a16="http://schemas.microsoft.com/office/drawing/2014/main" id="{F538C4C8-1941-4299-AB0E-ADFDCFC7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1322"/>
              <a:ext cx="79" cy="40"/>
            </a:xfrm>
            <a:custGeom>
              <a:avLst/>
              <a:gdLst>
                <a:gd name="T0" fmla="*/ 44 w 83"/>
                <a:gd name="T1" fmla="*/ 5 h 42"/>
                <a:gd name="T2" fmla="*/ 1 w 83"/>
                <a:gd name="T3" fmla="*/ 24 h 42"/>
                <a:gd name="T4" fmla="*/ 9 w 83"/>
                <a:gd name="T5" fmla="*/ 36 h 42"/>
                <a:gd name="T6" fmla="*/ 21 w 83"/>
                <a:gd name="T7" fmla="*/ 30 h 42"/>
                <a:gd name="T8" fmla="*/ 34 w 83"/>
                <a:gd name="T9" fmla="*/ 29 h 42"/>
                <a:gd name="T10" fmla="*/ 47 w 83"/>
                <a:gd name="T11" fmla="*/ 21 h 42"/>
                <a:gd name="T12" fmla="*/ 63 w 83"/>
                <a:gd name="T13" fmla="*/ 19 h 42"/>
                <a:gd name="T14" fmla="*/ 44 w 83"/>
                <a:gd name="T15" fmla="*/ 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42">
                  <a:moveTo>
                    <a:pt x="50" y="5"/>
                  </a:moveTo>
                  <a:cubicBezTo>
                    <a:pt x="32" y="0"/>
                    <a:pt x="6" y="5"/>
                    <a:pt x="1" y="27"/>
                  </a:cubicBezTo>
                  <a:cubicBezTo>
                    <a:pt x="0" y="34"/>
                    <a:pt x="0" y="42"/>
                    <a:pt x="9" y="42"/>
                  </a:cubicBezTo>
                  <a:cubicBezTo>
                    <a:pt x="13" y="42"/>
                    <a:pt x="19" y="37"/>
                    <a:pt x="24" y="35"/>
                  </a:cubicBezTo>
                  <a:cubicBezTo>
                    <a:pt x="29" y="34"/>
                    <a:pt x="35" y="35"/>
                    <a:pt x="40" y="33"/>
                  </a:cubicBezTo>
                  <a:cubicBezTo>
                    <a:pt x="46" y="31"/>
                    <a:pt x="49" y="26"/>
                    <a:pt x="55" y="24"/>
                  </a:cubicBezTo>
                  <a:cubicBezTo>
                    <a:pt x="62" y="23"/>
                    <a:pt x="67" y="28"/>
                    <a:pt x="73" y="22"/>
                  </a:cubicBezTo>
                  <a:cubicBezTo>
                    <a:pt x="83" y="11"/>
                    <a:pt x="58" y="2"/>
                    <a:pt x="50" y="6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8" name="Freeform 318">
              <a:extLst>
                <a:ext uri="{FF2B5EF4-FFF2-40B4-BE49-F238E27FC236}">
                  <a16:creationId xmlns:a16="http://schemas.microsoft.com/office/drawing/2014/main" id="{655C2403-385E-4CAC-98EF-AE78A1828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256"/>
              <a:ext cx="65" cy="38"/>
            </a:xfrm>
            <a:custGeom>
              <a:avLst/>
              <a:gdLst>
                <a:gd name="T0" fmla="*/ 30 w 68"/>
                <a:gd name="T1" fmla="*/ 29 h 40"/>
                <a:gd name="T2" fmla="*/ 15 w 68"/>
                <a:gd name="T3" fmla="*/ 4 h 40"/>
                <a:gd name="T4" fmla="*/ 38 w 68"/>
                <a:gd name="T5" fmla="*/ 4 h 40"/>
                <a:gd name="T6" fmla="*/ 54 w 68"/>
                <a:gd name="T7" fmla="*/ 6 h 40"/>
                <a:gd name="T8" fmla="*/ 59 w 68"/>
                <a:gd name="T9" fmla="*/ 10 h 40"/>
                <a:gd name="T10" fmla="*/ 53 w 68"/>
                <a:gd name="T11" fmla="*/ 20 h 40"/>
                <a:gd name="T12" fmla="*/ 51 w 68"/>
                <a:gd name="T13" fmla="*/ 28 h 40"/>
                <a:gd name="T14" fmla="*/ 27 w 68"/>
                <a:gd name="T15" fmla="*/ 3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0">
                  <a:moveTo>
                    <a:pt x="33" y="35"/>
                  </a:moveTo>
                  <a:cubicBezTo>
                    <a:pt x="18" y="35"/>
                    <a:pt x="0" y="12"/>
                    <a:pt x="18" y="4"/>
                  </a:cubicBezTo>
                  <a:cubicBezTo>
                    <a:pt x="27" y="0"/>
                    <a:pt x="34" y="3"/>
                    <a:pt x="44" y="4"/>
                  </a:cubicBezTo>
                  <a:cubicBezTo>
                    <a:pt x="50" y="5"/>
                    <a:pt x="57" y="4"/>
                    <a:pt x="63" y="6"/>
                  </a:cubicBezTo>
                  <a:cubicBezTo>
                    <a:pt x="68" y="9"/>
                    <a:pt x="68" y="7"/>
                    <a:pt x="68" y="12"/>
                  </a:cubicBezTo>
                  <a:cubicBezTo>
                    <a:pt x="67" y="14"/>
                    <a:pt x="62" y="20"/>
                    <a:pt x="61" y="23"/>
                  </a:cubicBezTo>
                  <a:cubicBezTo>
                    <a:pt x="60" y="25"/>
                    <a:pt x="60" y="31"/>
                    <a:pt x="58" y="33"/>
                  </a:cubicBezTo>
                  <a:cubicBezTo>
                    <a:pt x="54" y="38"/>
                    <a:pt x="36" y="40"/>
                    <a:pt x="30" y="38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9" name="Freeform 319">
              <a:extLst>
                <a:ext uri="{FF2B5EF4-FFF2-40B4-BE49-F238E27FC236}">
                  <a16:creationId xmlns:a16="http://schemas.microsoft.com/office/drawing/2014/main" id="{98DDA1C5-90B6-4B42-9360-92EB4410A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422"/>
              <a:ext cx="77" cy="135"/>
            </a:xfrm>
            <a:custGeom>
              <a:avLst/>
              <a:gdLst>
                <a:gd name="T0" fmla="*/ 71 w 80"/>
                <a:gd name="T1" fmla="*/ 4 h 141"/>
                <a:gd name="T2" fmla="*/ 66 w 80"/>
                <a:gd name="T3" fmla="*/ 19 h 141"/>
                <a:gd name="T4" fmla="*/ 56 w 80"/>
                <a:gd name="T5" fmla="*/ 32 h 141"/>
                <a:gd name="T6" fmla="*/ 53 w 80"/>
                <a:gd name="T7" fmla="*/ 63 h 141"/>
                <a:gd name="T8" fmla="*/ 23 w 80"/>
                <a:gd name="T9" fmla="*/ 88 h 141"/>
                <a:gd name="T10" fmla="*/ 0 w 80"/>
                <a:gd name="T11" fmla="*/ 124 h 141"/>
                <a:gd name="T12" fmla="*/ 15 w 80"/>
                <a:gd name="T13" fmla="*/ 97 h 141"/>
                <a:gd name="T14" fmla="*/ 17 w 80"/>
                <a:gd name="T15" fmla="*/ 84 h 141"/>
                <a:gd name="T16" fmla="*/ 22 w 80"/>
                <a:gd name="T17" fmla="*/ 77 h 141"/>
                <a:gd name="T18" fmla="*/ 36 w 80"/>
                <a:gd name="T19" fmla="*/ 64 h 141"/>
                <a:gd name="T20" fmla="*/ 42 w 80"/>
                <a:gd name="T21" fmla="*/ 52 h 141"/>
                <a:gd name="T22" fmla="*/ 51 w 80"/>
                <a:gd name="T23" fmla="*/ 40 h 141"/>
                <a:gd name="T24" fmla="*/ 48 w 80"/>
                <a:gd name="T25" fmla="*/ 32 h 141"/>
                <a:gd name="T26" fmla="*/ 53 w 80"/>
                <a:gd name="T27" fmla="*/ 23 h 141"/>
                <a:gd name="T28" fmla="*/ 71 w 80"/>
                <a:gd name="T29" fmla="*/ 0 h 1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141">
                  <a:moveTo>
                    <a:pt x="80" y="4"/>
                  </a:moveTo>
                  <a:cubicBezTo>
                    <a:pt x="80" y="11"/>
                    <a:pt x="79" y="16"/>
                    <a:pt x="75" y="22"/>
                  </a:cubicBezTo>
                  <a:cubicBezTo>
                    <a:pt x="72" y="27"/>
                    <a:pt x="65" y="30"/>
                    <a:pt x="62" y="35"/>
                  </a:cubicBezTo>
                  <a:cubicBezTo>
                    <a:pt x="58" y="46"/>
                    <a:pt x="67" y="61"/>
                    <a:pt x="59" y="72"/>
                  </a:cubicBezTo>
                  <a:cubicBezTo>
                    <a:pt x="49" y="84"/>
                    <a:pt x="32" y="82"/>
                    <a:pt x="26" y="100"/>
                  </a:cubicBezTo>
                  <a:cubicBezTo>
                    <a:pt x="20" y="116"/>
                    <a:pt x="19" y="133"/>
                    <a:pt x="0" y="141"/>
                  </a:cubicBezTo>
                  <a:cubicBezTo>
                    <a:pt x="8" y="135"/>
                    <a:pt x="15" y="120"/>
                    <a:pt x="18" y="110"/>
                  </a:cubicBezTo>
                  <a:cubicBezTo>
                    <a:pt x="19" y="106"/>
                    <a:pt x="18" y="100"/>
                    <a:pt x="20" y="96"/>
                  </a:cubicBezTo>
                  <a:cubicBezTo>
                    <a:pt x="21" y="93"/>
                    <a:pt x="23" y="91"/>
                    <a:pt x="25" y="88"/>
                  </a:cubicBezTo>
                  <a:cubicBezTo>
                    <a:pt x="29" y="81"/>
                    <a:pt x="31" y="78"/>
                    <a:pt x="39" y="73"/>
                  </a:cubicBezTo>
                  <a:cubicBezTo>
                    <a:pt x="47" y="68"/>
                    <a:pt x="46" y="68"/>
                    <a:pt x="48" y="59"/>
                  </a:cubicBezTo>
                  <a:cubicBezTo>
                    <a:pt x="50" y="52"/>
                    <a:pt x="55" y="51"/>
                    <a:pt x="57" y="46"/>
                  </a:cubicBezTo>
                  <a:cubicBezTo>
                    <a:pt x="59" y="42"/>
                    <a:pt x="54" y="39"/>
                    <a:pt x="54" y="35"/>
                  </a:cubicBezTo>
                  <a:cubicBezTo>
                    <a:pt x="54" y="30"/>
                    <a:pt x="57" y="30"/>
                    <a:pt x="59" y="26"/>
                  </a:cubicBezTo>
                  <a:cubicBezTo>
                    <a:pt x="65" y="17"/>
                    <a:pt x="73" y="9"/>
                    <a:pt x="80" y="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0" name="Freeform 320">
              <a:extLst>
                <a:ext uri="{FF2B5EF4-FFF2-40B4-BE49-F238E27FC236}">
                  <a16:creationId xmlns:a16="http://schemas.microsoft.com/office/drawing/2014/main" id="{C9390C7E-22EE-450F-8443-9BDBFD19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379"/>
              <a:ext cx="48" cy="150"/>
            </a:xfrm>
            <a:custGeom>
              <a:avLst/>
              <a:gdLst>
                <a:gd name="T0" fmla="*/ 35 w 50"/>
                <a:gd name="T1" fmla="*/ 0 h 157"/>
                <a:gd name="T2" fmla="*/ 40 w 50"/>
                <a:gd name="T3" fmla="*/ 44 h 157"/>
                <a:gd name="T4" fmla="*/ 35 w 50"/>
                <a:gd name="T5" fmla="*/ 66 h 157"/>
                <a:gd name="T6" fmla="*/ 33 w 50"/>
                <a:gd name="T7" fmla="*/ 78 h 157"/>
                <a:gd name="T8" fmla="*/ 23 w 50"/>
                <a:gd name="T9" fmla="*/ 92 h 157"/>
                <a:gd name="T10" fmla="*/ 17 w 50"/>
                <a:gd name="T11" fmla="*/ 104 h 157"/>
                <a:gd name="T12" fmla="*/ 0 w 50"/>
                <a:gd name="T13" fmla="*/ 137 h 157"/>
                <a:gd name="T14" fmla="*/ 17 w 50"/>
                <a:gd name="T15" fmla="*/ 86 h 157"/>
                <a:gd name="T16" fmla="*/ 24 w 50"/>
                <a:gd name="T17" fmla="*/ 71 h 157"/>
                <a:gd name="T18" fmla="*/ 31 w 50"/>
                <a:gd name="T19" fmla="*/ 55 h 157"/>
                <a:gd name="T20" fmla="*/ 32 w 50"/>
                <a:gd name="T21" fmla="*/ 26 h 157"/>
                <a:gd name="T22" fmla="*/ 34 w 50"/>
                <a:gd name="T23" fmla="*/ 3 h 1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157">
                  <a:moveTo>
                    <a:pt x="40" y="0"/>
                  </a:moveTo>
                  <a:cubicBezTo>
                    <a:pt x="39" y="17"/>
                    <a:pt x="50" y="32"/>
                    <a:pt x="46" y="50"/>
                  </a:cubicBezTo>
                  <a:cubicBezTo>
                    <a:pt x="45" y="58"/>
                    <a:pt x="41" y="66"/>
                    <a:pt x="39" y="75"/>
                  </a:cubicBezTo>
                  <a:cubicBezTo>
                    <a:pt x="38" y="81"/>
                    <a:pt x="39" y="85"/>
                    <a:pt x="36" y="90"/>
                  </a:cubicBezTo>
                  <a:cubicBezTo>
                    <a:pt x="33" y="96"/>
                    <a:pt x="29" y="99"/>
                    <a:pt x="26" y="105"/>
                  </a:cubicBezTo>
                  <a:cubicBezTo>
                    <a:pt x="24" y="111"/>
                    <a:pt x="23" y="114"/>
                    <a:pt x="20" y="119"/>
                  </a:cubicBezTo>
                  <a:cubicBezTo>
                    <a:pt x="15" y="127"/>
                    <a:pt x="10" y="155"/>
                    <a:pt x="0" y="157"/>
                  </a:cubicBezTo>
                  <a:cubicBezTo>
                    <a:pt x="14" y="142"/>
                    <a:pt x="19" y="116"/>
                    <a:pt x="20" y="98"/>
                  </a:cubicBezTo>
                  <a:cubicBezTo>
                    <a:pt x="20" y="90"/>
                    <a:pt x="22" y="89"/>
                    <a:pt x="27" y="81"/>
                  </a:cubicBezTo>
                  <a:cubicBezTo>
                    <a:pt x="31" y="75"/>
                    <a:pt x="33" y="72"/>
                    <a:pt x="34" y="64"/>
                  </a:cubicBezTo>
                  <a:cubicBezTo>
                    <a:pt x="34" y="53"/>
                    <a:pt x="34" y="41"/>
                    <a:pt x="35" y="29"/>
                  </a:cubicBezTo>
                  <a:cubicBezTo>
                    <a:pt x="36" y="21"/>
                    <a:pt x="42" y="10"/>
                    <a:pt x="37" y="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1" name="Freeform 321">
              <a:extLst>
                <a:ext uri="{FF2B5EF4-FFF2-40B4-BE49-F238E27FC236}">
                  <a16:creationId xmlns:a16="http://schemas.microsoft.com/office/drawing/2014/main" id="{BF9B143C-A8CE-44C3-B6DC-D4D212EB0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464"/>
              <a:ext cx="81" cy="111"/>
            </a:xfrm>
            <a:custGeom>
              <a:avLst/>
              <a:gdLst>
                <a:gd name="T0" fmla="*/ 9 w 85"/>
                <a:gd name="T1" fmla="*/ 25 h 116"/>
                <a:gd name="T2" fmla="*/ 65 w 85"/>
                <a:gd name="T3" fmla="*/ 47 h 116"/>
                <a:gd name="T4" fmla="*/ 66 w 85"/>
                <a:gd name="T5" fmla="*/ 74 h 116"/>
                <a:gd name="T6" fmla="*/ 57 w 85"/>
                <a:gd name="T7" fmla="*/ 98 h 116"/>
                <a:gd name="T8" fmla="*/ 33 w 85"/>
                <a:gd name="T9" fmla="*/ 50 h 116"/>
                <a:gd name="T10" fmla="*/ 10 w 85"/>
                <a:gd name="T11" fmla="*/ 30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16">
                  <a:moveTo>
                    <a:pt x="9" y="28"/>
                  </a:moveTo>
                  <a:cubicBezTo>
                    <a:pt x="32" y="0"/>
                    <a:pt x="56" y="38"/>
                    <a:pt x="74" y="53"/>
                  </a:cubicBezTo>
                  <a:cubicBezTo>
                    <a:pt x="85" y="63"/>
                    <a:pt x="80" y="71"/>
                    <a:pt x="76" y="84"/>
                  </a:cubicBezTo>
                  <a:cubicBezTo>
                    <a:pt x="74" y="91"/>
                    <a:pt x="75" y="111"/>
                    <a:pt x="66" y="112"/>
                  </a:cubicBezTo>
                  <a:cubicBezTo>
                    <a:pt x="47" y="116"/>
                    <a:pt x="50" y="65"/>
                    <a:pt x="39" y="56"/>
                  </a:cubicBezTo>
                  <a:cubicBezTo>
                    <a:pt x="32" y="50"/>
                    <a:pt x="0" y="52"/>
                    <a:pt x="10" y="3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2" name="Freeform 322">
              <a:extLst>
                <a:ext uri="{FF2B5EF4-FFF2-40B4-BE49-F238E27FC236}">
                  <a16:creationId xmlns:a16="http://schemas.microsoft.com/office/drawing/2014/main" id="{06420AC2-D2EF-4B8D-A195-5DD1A28F6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366"/>
              <a:ext cx="56" cy="103"/>
            </a:xfrm>
            <a:custGeom>
              <a:avLst/>
              <a:gdLst>
                <a:gd name="T0" fmla="*/ 11 w 59"/>
                <a:gd name="T1" fmla="*/ 8 h 108"/>
                <a:gd name="T2" fmla="*/ 31 w 59"/>
                <a:gd name="T3" fmla="*/ 7 h 108"/>
                <a:gd name="T4" fmla="*/ 38 w 59"/>
                <a:gd name="T5" fmla="*/ 27 h 108"/>
                <a:gd name="T6" fmla="*/ 31 w 59"/>
                <a:gd name="T7" fmla="*/ 38 h 108"/>
                <a:gd name="T8" fmla="*/ 33 w 59"/>
                <a:gd name="T9" fmla="*/ 88 h 108"/>
                <a:gd name="T10" fmla="*/ 16 w 59"/>
                <a:gd name="T11" fmla="*/ 77 h 108"/>
                <a:gd name="T12" fmla="*/ 16 w 59"/>
                <a:gd name="T13" fmla="*/ 66 h 108"/>
                <a:gd name="T14" fmla="*/ 9 w 59"/>
                <a:gd name="T15" fmla="*/ 59 h 108"/>
                <a:gd name="T16" fmla="*/ 12 w 59"/>
                <a:gd name="T17" fmla="*/ 10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108">
                  <a:moveTo>
                    <a:pt x="14" y="8"/>
                  </a:moveTo>
                  <a:cubicBezTo>
                    <a:pt x="20" y="0"/>
                    <a:pt x="30" y="0"/>
                    <a:pt x="37" y="7"/>
                  </a:cubicBezTo>
                  <a:cubicBezTo>
                    <a:pt x="42" y="13"/>
                    <a:pt x="45" y="22"/>
                    <a:pt x="44" y="30"/>
                  </a:cubicBezTo>
                  <a:cubicBezTo>
                    <a:pt x="43" y="35"/>
                    <a:pt x="38" y="39"/>
                    <a:pt x="37" y="44"/>
                  </a:cubicBezTo>
                  <a:cubicBezTo>
                    <a:pt x="34" y="61"/>
                    <a:pt x="59" y="88"/>
                    <a:pt x="39" y="101"/>
                  </a:cubicBezTo>
                  <a:cubicBezTo>
                    <a:pt x="28" y="108"/>
                    <a:pt x="20" y="98"/>
                    <a:pt x="19" y="89"/>
                  </a:cubicBezTo>
                  <a:cubicBezTo>
                    <a:pt x="18" y="85"/>
                    <a:pt x="20" y="79"/>
                    <a:pt x="19" y="76"/>
                  </a:cubicBezTo>
                  <a:cubicBezTo>
                    <a:pt x="17" y="72"/>
                    <a:pt x="13" y="71"/>
                    <a:pt x="11" y="68"/>
                  </a:cubicBezTo>
                  <a:cubicBezTo>
                    <a:pt x="0" y="53"/>
                    <a:pt x="7" y="27"/>
                    <a:pt x="15" y="1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3" name="Freeform 323">
              <a:extLst>
                <a:ext uri="{FF2B5EF4-FFF2-40B4-BE49-F238E27FC236}">
                  <a16:creationId xmlns:a16="http://schemas.microsoft.com/office/drawing/2014/main" id="{233E5FF4-D6C0-4EB3-A2AE-288C60F6A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352"/>
              <a:ext cx="52" cy="67"/>
            </a:xfrm>
            <a:custGeom>
              <a:avLst/>
              <a:gdLst>
                <a:gd name="T0" fmla="*/ 9 w 54"/>
                <a:gd name="T1" fmla="*/ 0 h 71"/>
                <a:gd name="T2" fmla="*/ 33 w 54"/>
                <a:gd name="T3" fmla="*/ 8 h 71"/>
                <a:gd name="T4" fmla="*/ 32 w 54"/>
                <a:gd name="T5" fmla="*/ 28 h 71"/>
                <a:gd name="T6" fmla="*/ 35 w 54"/>
                <a:gd name="T7" fmla="*/ 59 h 71"/>
                <a:gd name="T8" fmla="*/ 20 w 54"/>
                <a:gd name="T9" fmla="*/ 22 h 71"/>
                <a:gd name="T10" fmla="*/ 5 w 54"/>
                <a:gd name="T11" fmla="*/ 18 h 71"/>
                <a:gd name="T12" fmla="*/ 8 w 54"/>
                <a:gd name="T13" fmla="*/ 3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71">
                  <a:moveTo>
                    <a:pt x="9" y="0"/>
                  </a:moveTo>
                  <a:cubicBezTo>
                    <a:pt x="18" y="0"/>
                    <a:pt x="31" y="1"/>
                    <a:pt x="36" y="10"/>
                  </a:cubicBezTo>
                  <a:cubicBezTo>
                    <a:pt x="41" y="18"/>
                    <a:pt x="34" y="26"/>
                    <a:pt x="35" y="34"/>
                  </a:cubicBezTo>
                  <a:cubicBezTo>
                    <a:pt x="36" y="41"/>
                    <a:pt x="54" y="68"/>
                    <a:pt x="38" y="70"/>
                  </a:cubicBezTo>
                  <a:cubicBezTo>
                    <a:pt x="19" y="71"/>
                    <a:pt x="30" y="32"/>
                    <a:pt x="23" y="25"/>
                  </a:cubicBezTo>
                  <a:cubicBezTo>
                    <a:pt x="19" y="20"/>
                    <a:pt x="9" y="25"/>
                    <a:pt x="5" y="21"/>
                  </a:cubicBezTo>
                  <a:cubicBezTo>
                    <a:pt x="0" y="16"/>
                    <a:pt x="4" y="6"/>
                    <a:pt x="8" y="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4" name="Freeform 324">
              <a:extLst>
                <a:ext uri="{FF2B5EF4-FFF2-40B4-BE49-F238E27FC236}">
                  <a16:creationId xmlns:a16="http://schemas.microsoft.com/office/drawing/2014/main" id="{C8F45594-BF3C-42B8-99FC-0AF69D777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397"/>
              <a:ext cx="121" cy="45"/>
            </a:xfrm>
            <a:custGeom>
              <a:avLst/>
              <a:gdLst>
                <a:gd name="T0" fmla="*/ 0 w 126"/>
                <a:gd name="T1" fmla="*/ 25 h 47"/>
                <a:gd name="T2" fmla="*/ 61 w 126"/>
                <a:gd name="T3" fmla="*/ 5 h 47"/>
                <a:gd name="T4" fmla="*/ 111 w 126"/>
                <a:gd name="T5" fmla="*/ 41 h 47"/>
                <a:gd name="T6" fmla="*/ 61 w 126"/>
                <a:gd name="T7" fmla="*/ 11 h 47"/>
                <a:gd name="T8" fmla="*/ 5 w 126"/>
                <a:gd name="T9" fmla="*/ 2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47">
                  <a:moveTo>
                    <a:pt x="0" y="28"/>
                  </a:moveTo>
                  <a:cubicBezTo>
                    <a:pt x="10" y="9"/>
                    <a:pt x="50" y="0"/>
                    <a:pt x="70" y="5"/>
                  </a:cubicBezTo>
                  <a:cubicBezTo>
                    <a:pt x="96" y="11"/>
                    <a:pt x="113" y="26"/>
                    <a:pt x="126" y="47"/>
                  </a:cubicBezTo>
                  <a:cubicBezTo>
                    <a:pt x="108" y="34"/>
                    <a:pt x="92" y="15"/>
                    <a:pt x="69" y="11"/>
                  </a:cubicBezTo>
                  <a:cubicBezTo>
                    <a:pt x="50" y="7"/>
                    <a:pt x="20" y="17"/>
                    <a:pt x="5" y="25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5" name="Freeform 325">
              <a:extLst>
                <a:ext uri="{FF2B5EF4-FFF2-40B4-BE49-F238E27FC236}">
                  <a16:creationId xmlns:a16="http://schemas.microsoft.com/office/drawing/2014/main" id="{58DBB3A7-A3BE-47F9-83E2-D2B8E7CAE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408"/>
              <a:ext cx="98" cy="62"/>
            </a:xfrm>
            <a:custGeom>
              <a:avLst/>
              <a:gdLst>
                <a:gd name="T0" fmla="*/ 0 w 103"/>
                <a:gd name="T1" fmla="*/ 19 h 65"/>
                <a:gd name="T2" fmla="*/ 54 w 103"/>
                <a:gd name="T3" fmla="*/ 24 h 65"/>
                <a:gd name="T4" fmla="*/ 88 w 103"/>
                <a:gd name="T5" fmla="*/ 55 h 65"/>
                <a:gd name="T6" fmla="*/ 66 w 103"/>
                <a:gd name="T7" fmla="*/ 44 h 65"/>
                <a:gd name="T8" fmla="*/ 42 w 103"/>
                <a:gd name="T9" fmla="*/ 38 h 65"/>
                <a:gd name="T10" fmla="*/ 3 w 103"/>
                <a:gd name="T11" fmla="*/ 1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65">
                  <a:moveTo>
                    <a:pt x="0" y="22"/>
                  </a:moveTo>
                  <a:cubicBezTo>
                    <a:pt x="17" y="0"/>
                    <a:pt x="44" y="18"/>
                    <a:pt x="63" y="27"/>
                  </a:cubicBezTo>
                  <a:cubicBezTo>
                    <a:pt x="76" y="34"/>
                    <a:pt x="100" y="48"/>
                    <a:pt x="103" y="64"/>
                  </a:cubicBezTo>
                  <a:cubicBezTo>
                    <a:pt x="94" y="65"/>
                    <a:pt x="84" y="53"/>
                    <a:pt x="76" y="50"/>
                  </a:cubicBezTo>
                  <a:cubicBezTo>
                    <a:pt x="67" y="46"/>
                    <a:pt x="58" y="45"/>
                    <a:pt x="48" y="44"/>
                  </a:cubicBezTo>
                  <a:cubicBezTo>
                    <a:pt x="33" y="41"/>
                    <a:pt x="11" y="37"/>
                    <a:pt x="3" y="2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6" name="Freeform 326">
              <a:extLst>
                <a:ext uri="{FF2B5EF4-FFF2-40B4-BE49-F238E27FC236}">
                  <a16:creationId xmlns:a16="http://schemas.microsoft.com/office/drawing/2014/main" id="{AD173D57-9EBC-418A-9D5B-F5531A0CF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1580"/>
              <a:ext cx="68" cy="88"/>
            </a:xfrm>
            <a:custGeom>
              <a:avLst/>
              <a:gdLst>
                <a:gd name="T0" fmla="*/ 54 w 71"/>
                <a:gd name="T1" fmla="*/ 51 h 92"/>
                <a:gd name="T2" fmla="*/ 15 w 71"/>
                <a:gd name="T3" fmla="*/ 75 h 92"/>
                <a:gd name="T4" fmla="*/ 10 w 71"/>
                <a:gd name="T5" fmla="*/ 31 h 92"/>
                <a:gd name="T6" fmla="*/ 48 w 71"/>
                <a:gd name="T7" fmla="*/ 7 h 92"/>
                <a:gd name="T8" fmla="*/ 54 w 71"/>
                <a:gd name="T9" fmla="*/ 51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92">
                  <a:moveTo>
                    <a:pt x="61" y="58"/>
                  </a:moveTo>
                  <a:cubicBezTo>
                    <a:pt x="51" y="80"/>
                    <a:pt x="32" y="92"/>
                    <a:pt x="18" y="86"/>
                  </a:cubicBezTo>
                  <a:cubicBezTo>
                    <a:pt x="4" y="79"/>
                    <a:pt x="0" y="56"/>
                    <a:pt x="10" y="35"/>
                  </a:cubicBezTo>
                  <a:cubicBezTo>
                    <a:pt x="20" y="13"/>
                    <a:pt x="40" y="0"/>
                    <a:pt x="54" y="7"/>
                  </a:cubicBezTo>
                  <a:cubicBezTo>
                    <a:pt x="68" y="13"/>
                    <a:pt x="71" y="36"/>
                    <a:pt x="61" y="58"/>
                  </a:cubicBezTo>
                  <a:close/>
                </a:path>
              </a:pathLst>
            </a:custGeom>
            <a:solidFill>
              <a:srgbClr val="D84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7" name="Freeform 327">
              <a:extLst>
                <a:ext uri="{FF2B5EF4-FFF2-40B4-BE49-F238E27FC236}">
                  <a16:creationId xmlns:a16="http://schemas.microsoft.com/office/drawing/2014/main" id="{083DFA0D-1665-4A32-9DF8-FDD240BB0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574"/>
              <a:ext cx="69" cy="87"/>
            </a:xfrm>
            <a:custGeom>
              <a:avLst/>
              <a:gdLst>
                <a:gd name="T0" fmla="*/ 54 w 72"/>
                <a:gd name="T1" fmla="*/ 30 h 91"/>
                <a:gd name="T2" fmla="*/ 50 w 72"/>
                <a:gd name="T3" fmla="*/ 73 h 91"/>
                <a:gd name="T4" fmla="*/ 11 w 72"/>
                <a:gd name="T5" fmla="*/ 51 h 91"/>
                <a:gd name="T6" fmla="*/ 14 w 72"/>
                <a:gd name="T7" fmla="*/ 7 h 91"/>
                <a:gd name="T8" fmla="*/ 54 w 72"/>
                <a:gd name="T9" fmla="*/ 3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1">
                  <a:moveTo>
                    <a:pt x="61" y="33"/>
                  </a:moveTo>
                  <a:cubicBezTo>
                    <a:pt x="72" y="54"/>
                    <a:pt x="70" y="77"/>
                    <a:pt x="56" y="84"/>
                  </a:cubicBezTo>
                  <a:cubicBezTo>
                    <a:pt x="42" y="91"/>
                    <a:pt x="22" y="79"/>
                    <a:pt x="11" y="58"/>
                  </a:cubicBezTo>
                  <a:cubicBezTo>
                    <a:pt x="0" y="37"/>
                    <a:pt x="3" y="14"/>
                    <a:pt x="17" y="7"/>
                  </a:cubicBezTo>
                  <a:cubicBezTo>
                    <a:pt x="30" y="0"/>
                    <a:pt x="50" y="11"/>
                    <a:pt x="61" y="33"/>
                  </a:cubicBezTo>
                  <a:close/>
                </a:path>
              </a:pathLst>
            </a:custGeom>
            <a:solidFill>
              <a:srgbClr val="D84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8" name="Freeform 328">
              <a:extLst>
                <a:ext uri="{FF2B5EF4-FFF2-40B4-BE49-F238E27FC236}">
                  <a16:creationId xmlns:a16="http://schemas.microsoft.com/office/drawing/2014/main" id="{EF4F90A1-8D2A-4C6E-83D6-AF76D4A6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481"/>
              <a:ext cx="87" cy="68"/>
            </a:xfrm>
            <a:custGeom>
              <a:avLst/>
              <a:gdLst>
                <a:gd name="T0" fmla="*/ 51 w 91"/>
                <a:gd name="T1" fmla="*/ 10 h 71"/>
                <a:gd name="T2" fmla="*/ 74 w 91"/>
                <a:gd name="T3" fmla="*/ 48 h 71"/>
                <a:gd name="T4" fmla="*/ 30 w 91"/>
                <a:gd name="T5" fmla="*/ 54 h 71"/>
                <a:gd name="T6" fmla="*/ 7 w 91"/>
                <a:gd name="T7" fmla="*/ 13 h 71"/>
                <a:gd name="T8" fmla="*/ 51 w 91"/>
                <a:gd name="T9" fmla="*/ 1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71">
                  <a:moveTo>
                    <a:pt x="58" y="10"/>
                  </a:moveTo>
                  <a:cubicBezTo>
                    <a:pt x="80" y="21"/>
                    <a:pt x="91" y="40"/>
                    <a:pt x="85" y="54"/>
                  </a:cubicBezTo>
                  <a:cubicBezTo>
                    <a:pt x="78" y="68"/>
                    <a:pt x="55" y="71"/>
                    <a:pt x="33" y="61"/>
                  </a:cubicBezTo>
                  <a:cubicBezTo>
                    <a:pt x="12" y="50"/>
                    <a:pt x="0" y="30"/>
                    <a:pt x="7" y="16"/>
                  </a:cubicBezTo>
                  <a:cubicBezTo>
                    <a:pt x="13" y="2"/>
                    <a:pt x="36" y="0"/>
                    <a:pt x="58" y="10"/>
                  </a:cubicBezTo>
                  <a:close/>
                </a:path>
              </a:pathLst>
            </a:custGeom>
            <a:solidFill>
              <a:srgbClr val="D84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9" name="Freeform 329">
              <a:extLst>
                <a:ext uri="{FF2B5EF4-FFF2-40B4-BE49-F238E27FC236}">
                  <a16:creationId xmlns:a16="http://schemas.microsoft.com/office/drawing/2014/main" id="{D87D5064-4854-47E0-96BC-8A0003E3E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444"/>
              <a:ext cx="87" cy="61"/>
            </a:xfrm>
            <a:custGeom>
              <a:avLst/>
              <a:gdLst>
                <a:gd name="T0" fmla="*/ 35 w 91"/>
                <a:gd name="T1" fmla="*/ 3 h 63"/>
                <a:gd name="T2" fmla="*/ 76 w 91"/>
                <a:gd name="T3" fmla="*/ 21 h 63"/>
                <a:gd name="T4" fmla="*/ 44 w 91"/>
                <a:gd name="T5" fmla="*/ 53 h 63"/>
                <a:gd name="T6" fmla="*/ 3 w 91"/>
                <a:gd name="T7" fmla="*/ 35 h 63"/>
                <a:gd name="T8" fmla="*/ 35 w 91"/>
                <a:gd name="T9" fmla="*/ 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63">
                  <a:moveTo>
                    <a:pt x="41" y="3"/>
                  </a:moveTo>
                  <a:cubicBezTo>
                    <a:pt x="65" y="0"/>
                    <a:pt x="86" y="9"/>
                    <a:pt x="88" y="24"/>
                  </a:cubicBezTo>
                  <a:cubicBezTo>
                    <a:pt x="91" y="40"/>
                    <a:pt x="74" y="55"/>
                    <a:pt x="50" y="59"/>
                  </a:cubicBezTo>
                  <a:cubicBezTo>
                    <a:pt x="26" y="63"/>
                    <a:pt x="5" y="53"/>
                    <a:pt x="3" y="38"/>
                  </a:cubicBezTo>
                  <a:cubicBezTo>
                    <a:pt x="0" y="23"/>
                    <a:pt x="17" y="7"/>
                    <a:pt x="41" y="3"/>
                  </a:cubicBezTo>
                  <a:close/>
                </a:path>
              </a:pathLst>
            </a:custGeom>
            <a:solidFill>
              <a:srgbClr val="D84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0" name="Freeform 330">
              <a:extLst>
                <a:ext uri="{FF2B5EF4-FFF2-40B4-BE49-F238E27FC236}">
                  <a16:creationId xmlns:a16="http://schemas.microsoft.com/office/drawing/2014/main" id="{AE41413F-08CC-4A7F-8955-10F79BF6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731"/>
              <a:ext cx="86" cy="69"/>
            </a:xfrm>
            <a:custGeom>
              <a:avLst/>
              <a:gdLst>
                <a:gd name="T0" fmla="*/ 28 w 90"/>
                <a:gd name="T1" fmla="*/ 12 h 72"/>
                <a:gd name="T2" fmla="*/ 72 w 90"/>
                <a:gd name="T3" fmla="*/ 12 h 72"/>
                <a:gd name="T4" fmla="*/ 52 w 90"/>
                <a:gd name="T5" fmla="*/ 54 h 72"/>
                <a:gd name="T6" fmla="*/ 8 w 90"/>
                <a:gd name="T7" fmla="*/ 52 h 72"/>
                <a:gd name="T8" fmla="*/ 28 w 90"/>
                <a:gd name="T9" fmla="*/ 1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72">
                  <a:moveTo>
                    <a:pt x="31" y="12"/>
                  </a:moveTo>
                  <a:cubicBezTo>
                    <a:pt x="51" y="0"/>
                    <a:pt x="74" y="1"/>
                    <a:pt x="82" y="14"/>
                  </a:cubicBezTo>
                  <a:cubicBezTo>
                    <a:pt x="90" y="27"/>
                    <a:pt x="80" y="48"/>
                    <a:pt x="59" y="60"/>
                  </a:cubicBezTo>
                  <a:cubicBezTo>
                    <a:pt x="39" y="72"/>
                    <a:pt x="15" y="71"/>
                    <a:pt x="8" y="58"/>
                  </a:cubicBezTo>
                  <a:cubicBezTo>
                    <a:pt x="0" y="45"/>
                    <a:pt x="10" y="24"/>
                    <a:pt x="31" y="12"/>
                  </a:cubicBezTo>
                  <a:close/>
                </a:path>
              </a:pathLst>
            </a:custGeom>
            <a:solidFill>
              <a:srgbClr val="D84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1" name="Freeform 331">
              <a:extLst>
                <a:ext uri="{FF2B5EF4-FFF2-40B4-BE49-F238E27FC236}">
                  <a16:creationId xmlns:a16="http://schemas.microsoft.com/office/drawing/2014/main" id="{5CC5B1FE-29F5-45CF-BC09-2C1B29048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989"/>
              <a:ext cx="65" cy="88"/>
            </a:xfrm>
            <a:custGeom>
              <a:avLst/>
              <a:gdLst>
                <a:gd name="T0" fmla="*/ 7 w 68"/>
                <a:gd name="T1" fmla="*/ 32 h 92"/>
                <a:gd name="T2" fmla="*/ 41 w 68"/>
                <a:gd name="T3" fmla="*/ 5 h 92"/>
                <a:gd name="T4" fmla="*/ 53 w 68"/>
                <a:gd name="T5" fmla="*/ 48 h 92"/>
                <a:gd name="T6" fmla="*/ 18 w 68"/>
                <a:gd name="T7" fmla="*/ 76 h 92"/>
                <a:gd name="T8" fmla="*/ 7 w 68"/>
                <a:gd name="T9" fmla="*/ 32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2">
                  <a:moveTo>
                    <a:pt x="7" y="37"/>
                  </a:moveTo>
                  <a:cubicBezTo>
                    <a:pt x="14" y="14"/>
                    <a:pt x="32" y="0"/>
                    <a:pt x="47" y="5"/>
                  </a:cubicBezTo>
                  <a:cubicBezTo>
                    <a:pt x="62" y="9"/>
                    <a:pt x="68" y="32"/>
                    <a:pt x="61" y="54"/>
                  </a:cubicBezTo>
                  <a:cubicBezTo>
                    <a:pt x="53" y="77"/>
                    <a:pt x="36" y="92"/>
                    <a:pt x="21" y="87"/>
                  </a:cubicBezTo>
                  <a:cubicBezTo>
                    <a:pt x="6" y="82"/>
                    <a:pt x="0" y="60"/>
                    <a:pt x="7" y="37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2" name="Freeform 332">
              <a:extLst>
                <a:ext uri="{FF2B5EF4-FFF2-40B4-BE49-F238E27FC236}">
                  <a16:creationId xmlns:a16="http://schemas.microsoft.com/office/drawing/2014/main" id="{1D6EFC65-9AFF-40D4-B62E-5DC9B8883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1890"/>
              <a:ext cx="20" cy="42"/>
            </a:xfrm>
            <a:custGeom>
              <a:avLst/>
              <a:gdLst>
                <a:gd name="T0" fmla="*/ 0 w 21"/>
                <a:gd name="T1" fmla="*/ 11 h 44"/>
                <a:gd name="T2" fmla="*/ 18 w 21"/>
                <a:gd name="T3" fmla="*/ 38 h 44"/>
                <a:gd name="T4" fmla="*/ 11 w 21"/>
                <a:gd name="T5" fmla="*/ 20 h 44"/>
                <a:gd name="T6" fmla="*/ 8 w 21"/>
                <a:gd name="T7" fmla="*/ 0 h 44"/>
                <a:gd name="T8" fmla="*/ 2 w 21"/>
                <a:gd name="T9" fmla="*/ 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11"/>
                  </a:moveTo>
                  <a:cubicBezTo>
                    <a:pt x="6" y="9"/>
                    <a:pt x="20" y="38"/>
                    <a:pt x="21" y="44"/>
                  </a:cubicBezTo>
                  <a:cubicBezTo>
                    <a:pt x="20" y="36"/>
                    <a:pt x="18" y="30"/>
                    <a:pt x="14" y="23"/>
                  </a:cubicBezTo>
                  <a:cubicBezTo>
                    <a:pt x="9" y="15"/>
                    <a:pt x="9" y="9"/>
                    <a:pt x="8" y="0"/>
                  </a:cubicBezTo>
                  <a:cubicBezTo>
                    <a:pt x="5" y="3"/>
                    <a:pt x="3" y="7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3" name="Freeform 333">
              <a:extLst>
                <a:ext uri="{FF2B5EF4-FFF2-40B4-BE49-F238E27FC236}">
                  <a16:creationId xmlns:a16="http://schemas.microsoft.com/office/drawing/2014/main" id="{A62315E7-5F84-4373-8C24-F7D4A1253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824"/>
              <a:ext cx="16" cy="14"/>
            </a:xfrm>
            <a:custGeom>
              <a:avLst/>
              <a:gdLst>
                <a:gd name="T0" fmla="*/ 0 w 17"/>
                <a:gd name="T1" fmla="*/ 11 h 15"/>
                <a:gd name="T2" fmla="*/ 14 w 17"/>
                <a:gd name="T3" fmla="*/ 12 h 15"/>
                <a:gd name="T4" fmla="*/ 8 w 17"/>
                <a:gd name="T5" fmla="*/ 7 h 15"/>
                <a:gd name="T6" fmla="*/ 3 w 17"/>
                <a:gd name="T7" fmla="*/ 0 h 15"/>
                <a:gd name="T8" fmla="*/ 0 w 17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14"/>
                  </a:moveTo>
                  <a:cubicBezTo>
                    <a:pt x="1" y="5"/>
                    <a:pt x="13" y="13"/>
                    <a:pt x="17" y="15"/>
                  </a:cubicBezTo>
                  <a:cubicBezTo>
                    <a:pt x="14" y="13"/>
                    <a:pt x="11" y="10"/>
                    <a:pt x="8" y="8"/>
                  </a:cubicBezTo>
                  <a:cubicBezTo>
                    <a:pt x="5" y="6"/>
                    <a:pt x="5" y="3"/>
                    <a:pt x="3" y="0"/>
                  </a:cubicBezTo>
                  <a:cubicBezTo>
                    <a:pt x="1" y="3"/>
                    <a:pt x="2" y="8"/>
                    <a:pt x="0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4" name="Freeform 334">
              <a:extLst>
                <a:ext uri="{FF2B5EF4-FFF2-40B4-BE49-F238E27FC236}">
                  <a16:creationId xmlns:a16="http://schemas.microsoft.com/office/drawing/2014/main" id="{7A82166E-7B31-43D7-B221-F55FC29E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718"/>
              <a:ext cx="31" cy="58"/>
            </a:xfrm>
            <a:custGeom>
              <a:avLst/>
              <a:gdLst>
                <a:gd name="T0" fmla="*/ 0 w 33"/>
                <a:gd name="T1" fmla="*/ 10 h 61"/>
                <a:gd name="T2" fmla="*/ 9 w 33"/>
                <a:gd name="T3" fmla="*/ 19 h 61"/>
                <a:gd name="T4" fmla="*/ 20 w 33"/>
                <a:gd name="T5" fmla="*/ 34 h 61"/>
                <a:gd name="T6" fmla="*/ 27 w 33"/>
                <a:gd name="T7" fmla="*/ 52 h 61"/>
                <a:gd name="T8" fmla="*/ 22 w 33"/>
                <a:gd name="T9" fmla="*/ 37 h 61"/>
                <a:gd name="T10" fmla="*/ 15 w 33"/>
                <a:gd name="T11" fmla="*/ 25 h 61"/>
                <a:gd name="T12" fmla="*/ 8 w 33"/>
                <a:gd name="T13" fmla="*/ 0 h 61"/>
                <a:gd name="T14" fmla="*/ 6 w 33"/>
                <a:gd name="T15" fmla="*/ 4 h 61"/>
                <a:gd name="T16" fmla="*/ 1 w 33"/>
                <a:gd name="T17" fmla="*/ 1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13"/>
                  </a:moveTo>
                  <a:cubicBezTo>
                    <a:pt x="5" y="8"/>
                    <a:pt x="10" y="19"/>
                    <a:pt x="12" y="22"/>
                  </a:cubicBezTo>
                  <a:cubicBezTo>
                    <a:pt x="15" y="28"/>
                    <a:pt x="20" y="34"/>
                    <a:pt x="23" y="40"/>
                  </a:cubicBezTo>
                  <a:cubicBezTo>
                    <a:pt x="27" y="47"/>
                    <a:pt x="30" y="54"/>
                    <a:pt x="33" y="61"/>
                  </a:cubicBezTo>
                  <a:cubicBezTo>
                    <a:pt x="32" y="55"/>
                    <a:pt x="28" y="48"/>
                    <a:pt x="26" y="43"/>
                  </a:cubicBezTo>
                  <a:cubicBezTo>
                    <a:pt x="24" y="38"/>
                    <a:pt x="21" y="32"/>
                    <a:pt x="18" y="28"/>
                  </a:cubicBezTo>
                  <a:cubicBezTo>
                    <a:pt x="14" y="21"/>
                    <a:pt x="5" y="8"/>
                    <a:pt x="10" y="0"/>
                  </a:cubicBezTo>
                  <a:cubicBezTo>
                    <a:pt x="9" y="2"/>
                    <a:pt x="7" y="2"/>
                    <a:pt x="6" y="4"/>
                  </a:cubicBezTo>
                  <a:cubicBezTo>
                    <a:pt x="3" y="6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5" name="Freeform 335">
              <a:extLst>
                <a:ext uri="{FF2B5EF4-FFF2-40B4-BE49-F238E27FC236}">
                  <a16:creationId xmlns:a16="http://schemas.microsoft.com/office/drawing/2014/main" id="{56A5B182-C7F1-4D9D-8655-0D2263869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684"/>
              <a:ext cx="35" cy="57"/>
            </a:xfrm>
            <a:custGeom>
              <a:avLst/>
              <a:gdLst>
                <a:gd name="T0" fmla="*/ 1 w 36"/>
                <a:gd name="T1" fmla="*/ 8 h 59"/>
                <a:gd name="T2" fmla="*/ 6 w 36"/>
                <a:gd name="T3" fmla="*/ 7 h 59"/>
                <a:gd name="T4" fmla="*/ 13 w 36"/>
                <a:gd name="T5" fmla="*/ 14 h 59"/>
                <a:gd name="T6" fmla="*/ 21 w 36"/>
                <a:gd name="T7" fmla="*/ 35 h 59"/>
                <a:gd name="T8" fmla="*/ 32 w 36"/>
                <a:gd name="T9" fmla="*/ 53 h 59"/>
                <a:gd name="T10" fmla="*/ 25 w 36"/>
                <a:gd name="T11" fmla="*/ 38 h 59"/>
                <a:gd name="T12" fmla="*/ 18 w 36"/>
                <a:gd name="T13" fmla="*/ 21 h 59"/>
                <a:gd name="T14" fmla="*/ 13 w 36"/>
                <a:gd name="T15" fmla="*/ 0 h 59"/>
                <a:gd name="T16" fmla="*/ 8 w 36"/>
                <a:gd name="T17" fmla="*/ 2 h 59"/>
                <a:gd name="T18" fmla="*/ 0 w 36"/>
                <a:gd name="T19" fmla="*/ 5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59">
                  <a:moveTo>
                    <a:pt x="1" y="8"/>
                  </a:moveTo>
                  <a:cubicBezTo>
                    <a:pt x="2" y="8"/>
                    <a:pt x="4" y="7"/>
                    <a:pt x="6" y="7"/>
                  </a:cubicBezTo>
                  <a:cubicBezTo>
                    <a:pt x="9" y="8"/>
                    <a:pt x="11" y="12"/>
                    <a:pt x="13" y="15"/>
                  </a:cubicBezTo>
                  <a:cubicBezTo>
                    <a:pt x="18" y="22"/>
                    <a:pt x="21" y="30"/>
                    <a:pt x="24" y="38"/>
                  </a:cubicBezTo>
                  <a:cubicBezTo>
                    <a:pt x="27" y="46"/>
                    <a:pt x="31" y="53"/>
                    <a:pt x="35" y="59"/>
                  </a:cubicBezTo>
                  <a:cubicBezTo>
                    <a:pt x="36" y="54"/>
                    <a:pt x="30" y="46"/>
                    <a:pt x="28" y="41"/>
                  </a:cubicBezTo>
                  <a:cubicBezTo>
                    <a:pt x="25" y="36"/>
                    <a:pt x="23" y="30"/>
                    <a:pt x="20" y="24"/>
                  </a:cubicBezTo>
                  <a:cubicBezTo>
                    <a:pt x="17" y="17"/>
                    <a:pt x="11" y="7"/>
                    <a:pt x="13" y="0"/>
                  </a:cubicBezTo>
                  <a:cubicBezTo>
                    <a:pt x="12" y="0"/>
                    <a:pt x="9" y="2"/>
                    <a:pt x="8" y="2"/>
                  </a:cubicBezTo>
                  <a:cubicBezTo>
                    <a:pt x="5" y="3"/>
                    <a:pt x="2" y="4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6" name="Freeform 336">
              <a:extLst>
                <a:ext uri="{FF2B5EF4-FFF2-40B4-BE49-F238E27FC236}">
                  <a16:creationId xmlns:a16="http://schemas.microsoft.com/office/drawing/2014/main" id="{EE193C80-BCD8-4636-B4A8-6472E9AAB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637"/>
              <a:ext cx="25" cy="18"/>
            </a:xfrm>
            <a:custGeom>
              <a:avLst/>
              <a:gdLst>
                <a:gd name="T0" fmla="*/ 0 w 27"/>
                <a:gd name="T1" fmla="*/ 9 h 19"/>
                <a:gd name="T2" fmla="*/ 12 w 27"/>
                <a:gd name="T3" fmla="*/ 10 h 19"/>
                <a:gd name="T4" fmla="*/ 21 w 27"/>
                <a:gd name="T5" fmla="*/ 16 h 19"/>
                <a:gd name="T6" fmla="*/ 10 w 27"/>
                <a:gd name="T7" fmla="*/ 9 h 19"/>
                <a:gd name="T8" fmla="*/ 4 w 27"/>
                <a:gd name="T9" fmla="*/ 0 h 19"/>
                <a:gd name="T10" fmla="*/ 0 w 27"/>
                <a:gd name="T11" fmla="*/ 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cubicBezTo>
                    <a:pt x="0" y="3"/>
                    <a:pt x="13" y="12"/>
                    <a:pt x="15" y="13"/>
                  </a:cubicBezTo>
                  <a:cubicBezTo>
                    <a:pt x="19" y="15"/>
                    <a:pt x="23" y="17"/>
                    <a:pt x="27" y="19"/>
                  </a:cubicBezTo>
                  <a:cubicBezTo>
                    <a:pt x="23" y="15"/>
                    <a:pt x="18" y="12"/>
                    <a:pt x="13" y="9"/>
                  </a:cubicBezTo>
                  <a:cubicBezTo>
                    <a:pt x="9" y="6"/>
                    <a:pt x="6" y="4"/>
                    <a:pt x="4" y="0"/>
                  </a:cubicBezTo>
                  <a:cubicBezTo>
                    <a:pt x="3" y="1"/>
                    <a:pt x="0" y="5"/>
                    <a:pt x="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7" name="Freeform 337">
              <a:extLst>
                <a:ext uri="{FF2B5EF4-FFF2-40B4-BE49-F238E27FC236}">
                  <a16:creationId xmlns:a16="http://schemas.microsoft.com/office/drawing/2014/main" id="{67AE2942-43AA-4597-BD8B-71F5FBB3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562"/>
              <a:ext cx="18" cy="11"/>
            </a:xfrm>
            <a:custGeom>
              <a:avLst/>
              <a:gdLst>
                <a:gd name="T0" fmla="*/ 0 w 19"/>
                <a:gd name="T1" fmla="*/ 9 h 12"/>
                <a:gd name="T2" fmla="*/ 16 w 19"/>
                <a:gd name="T3" fmla="*/ 8 h 12"/>
                <a:gd name="T4" fmla="*/ 9 w 19"/>
                <a:gd name="T5" fmla="*/ 6 h 12"/>
                <a:gd name="T6" fmla="*/ 2 w 19"/>
                <a:gd name="T7" fmla="*/ 0 h 12"/>
                <a:gd name="T8" fmla="*/ 0 w 19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0" y="12"/>
                  </a:moveTo>
                  <a:cubicBezTo>
                    <a:pt x="1" y="5"/>
                    <a:pt x="14" y="11"/>
                    <a:pt x="19" y="11"/>
                  </a:cubicBezTo>
                  <a:cubicBezTo>
                    <a:pt x="16" y="9"/>
                    <a:pt x="12" y="8"/>
                    <a:pt x="9" y="6"/>
                  </a:cubicBezTo>
                  <a:cubicBezTo>
                    <a:pt x="6" y="5"/>
                    <a:pt x="4" y="2"/>
                    <a:pt x="2" y="0"/>
                  </a:cubicBezTo>
                  <a:cubicBezTo>
                    <a:pt x="2" y="4"/>
                    <a:pt x="0" y="7"/>
                    <a:pt x="0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8" name="Freeform 338">
              <a:extLst>
                <a:ext uri="{FF2B5EF4-FFF2-40B4-BE49-F238E27FC236}">
                  <a16:creationId xmlns:a16="http://schemas.microsoft.com/office/drawing/2014/main" id="{89586123-0A83-4524-9A3B-3AC5F4B61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468"/>
              <a:ext cx="34" cy="52"/>
            </a:xfrm>
            <a:custGeom>
              <a:avLst/>
              <a:gdLst>
                <a:gd name="T0" fmla="*/ 0 w 36"/>
                <a:gd name="T1" fmla="*/ 13 h 54"/>
                <a:gd name="T2" fmla="*/ 7 w 36"/>
                <a:gd name="T3" fmla="*/ 12 h 54"/>
                <a:gd name="T4" fmla="*/ 11 w 36"/>
                <a:gd name="T5" fmla="*/ 16 h 54"/>
                <a:gd name="T6" fmla="*/ 20 w 36"/>
                <a:gd name="T7" fmla="*/ 33 h 54"/>
                <a:gd name="T8" fmla="*/ 30 w 36"/>
                <a:gd name="T9" fmla="*/ 48 h 54"/>
                <a:gd name="T10" fmla="*/ 18 w 36"/>
                <a:gd name="T11" fmla="*/ 21 h 54"/>
                <a:gd name="T12" fmla="*/ 9 w 36"/>
                <a:gd name="T13" fmla="*/ 0 h 54"/>
                <a:gd name="T14" fmla="*/ 1 w 36"/>
                <a:gd name="T15" fmla="*/ 1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0" y="15"/>
                  </a:moveTo>
                  <a:cubicBezTo>
                    <a:pt x="1" y="13"/>
                    <a:pt x="4" y="12"/>
                    <a:pt x="7" y="12"/>
                  </a:cubicBezTo>
                  <a:cubicBezTo>
                    <a:pt x="11" y="12"/>
                    <a:pt x="12" y="16"/>
                    <a:pt x="14" y="19"/>
                  </a:cubicBezTo>
                  <a:cubicBezTo>
                    <a:pt x="17" y="25"/>
                    <a:pt x="20" y="30"/>
                    <a:pt x="23" y="36"/>
                  </a:cubicBezTo>
                  <a:cubicBezTo>
                    <a:pt x="27" y="43"/>
                    <a:pt x="31" y="49"/>
                    <a:pt x="36" y="54"/>
                  </a:cubicBezTo>
                  <a:cubicBezTo>
                    <a:pt x="28" y="46"/>
                    <a:pt x="27" y="33"/>
                    <a:pt x="21" y="24"/>
                  </a:cubicBezTo>
                  <a:cubicBezTo>
                    <a:pt x="17" y="17"/>
                    <a:pt x="6" y="9"/>
                    <a:pt x="9" y="0"/>
                  </a:cubicBezTo>
                  <a:cubicBezTo>
                    <a:pt x="7" y="4"/>
                    <a:pt x="4" y="9"/>
                    <a:pt x="1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9" name="Freeform 339">
              <a:extLst>
                <a:ext uri="{FF2B5EF4-FFF2-40B4-BE49-F238E27FC236}">
                  <a16:creationId xmlns:a16="http://schemas.microsoft.com/office/drawing/2014/main" id="{EFFC2930-0F0A-45F4-8154-12B8E81A5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715"/>
              <a:ext cx="44" cy="36"/>
            </a:xfrm>
            <a:custGeom>
              <a:avLst/>
              <a:gdLst>
                <a:gd name="T0" fmla="*/ 4 w 46"/>
                <a:gd name="T1" fmla="*/ 24 h 38"/>
                <a:gd name="T2" fmla="*/ 14 w 46"/>
                <a:gd name="T3" fmla="*/ 4 h 38"/>
                <a:gd name="T4" fmla="*/ 36 w 46"/>
                <a:gd name="T5" fmla="*/ 9 h 38"/>
                <a:gd name="T6" fmla="*/ 26 w 46"/>
                <a:gd name="T7" fmla="*/ 28 h 38"/>
                <a:gd name="T8" fmla="*/ 4 w 46"/>
                <a:gd name="T9" fmla="*/ 2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4" y="27"/>
                  </a:moveTo>
                  <a:cubicBezTo>
                    <a:pt x="0" y="19"/>
                    <a:pt x="6" y="9"/>
                    <a:pt x="17" y="4"/>
                  </a:cubicBezTo>
                  <a:cubicBezTo>
                    <a:pt x="27" y="0"/>
                    <a:pt x="39" y="3"/>
                    <a:pt x="42" y="11"/>
                  </a:cubicBezTo>
                  <a:cubicBezTo>
                    <a:pt x="46" y="19"/>
                    <a:pt x="40" y="29"/>
                    <a:pt x="29" y="34"/>
                  </a:cubicBezTo>
                  <a:cubicBezTo>
                    <a:pt x="18" y="38"/>
                    <a:pt x="7" y="35"/>
                    <a:pt x="4" y="27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0" name="Freeform 340">
              <a:extLst>
                <a:ext uri="{FF2B5EF4-FFF2-40B4-BE49-F238E27FC236}">
                  <a16:creationId xmlns:a16="http://schemas.microsoft.com/office/drawing/2014/main" id="{CEE0D3D8-D80B-4DEF-87E6-7C9BBD65F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755"/>
              <a:ext cx="28" cy="27"/>
            </a:xfrm>
            <a:custGeom>
              <a:avLst/>
              <a:gdLst>
                <a:gd name="T0" fmla="*/ 4 w 29"/>
                <a:gd name="T1" fmla="*/ 21 h 28"/>
                <a:gd name="T2" fmla="*/ 8 w 29"/>
                <a:gd name="T3" fmla="*/ 7 h 28"/>
                <a:gd name="T4" fmla="*/ 23 w 29"/>
                <a:gd name="T5" fmla="*/ 4 h 28"/>
                <a:gd name="T6" fmla="*/ 19 w 29"/>
                <a:gd name="T7" fmla="*/ 18 h 28"/>
                <a:gd name="T8" fmla="*/ 4 w 2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4" y="24"/>
                  </a:moveTo>
                  <a:cubicBezTo>
                    <a:pt x="0" y="20"/>
                    <a:pt x="2" y="12"/>
                    <a:pt x="8" y="7"/>
                  </a:cubicBezTo>
                  <a:cubicBezTo>
                    <a:pt x="14" y="1"/>
                    <a:pt x="22" y="0"/>
                    <a:pt x="26" y="4"/>
                  </a:cubicBezTo>
                  <a:cubicBezTo>
                    <a:pt x="29" y="8"/>
                    <a:pt x="28" y="15"/>
                    <a:pt x="22" y="21"/>
                  </a:cubicBezTo>
                  <a:cubicBezTo>
                    <a:pt x="16" y="27"/>
                    <a:pt x="8" y="28"/>
                    <a:pt x="4" y="24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1" name="Freeform 341">
              <a:extLst>
                <a:ext uri="{FF2B5EF4-FFF2-40B4-BE49-F238E27FC236}">
                  <a16:creationId xmlns:a16="http://schemas.microsoft.com/office/drawing/2014/main" id="{ABD8A0F7-E37B-497A-B567-3DF1BB74C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494"/>
              <a:ext cx="23" cy="30"/>
            </a:xfrm>
            <a:custGeom>
              <a:avLst/>
              <a:gdLst>
                <a:gd name="T0" fmla="*/ 7 w 24"/>
                <a:gd name="T1" fmla="*/ 26 h 31"/>
                <a:gd name="T2" fmla="*/ 2 w 24"/>
                <a:gd name="T3" fmla="*/ 12 h 31"/>
                <a:gd name="T4" fmla="*/ 14 w 24"/>
                <a:gd name="T5" fmla="*/ 2 h 31"/>
                <a:gd name="T6" fmla="*/ 18 w 24"/>
                <a:gd name="T7" fmla="*/ 16 h 31"/>
                <a:gd name="T8" fmla="*/ 7 w 24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7" y="29"/>
                  </a:moveTo>
                  <a:cubicBezTo>
                    <a:pt x="2" y="27"/>
                    <a:pt x="0" y="20"/>
                    <a:pt x="2" y="12"/>
                  </a:cubicBezTo>
                  <a:cubicBezTo>
                    <a:pt x="5" y="4"/>
                    <a:pt x="12" y="0"/>
                    <a:pt x="17" y="2"/>
                  </a:cubicBezTo>
                  <a:cubicBezTo>
                    <a:pt x="22" y="4"/>
                    <a:pt x="24" y="11"/>
                    <a:pt x="21" y="19"/>
                  </a:cubicBezTo>
                  <a:cubicBezTo>
                    <a:pt x="19" y="27"/>
                    <a:pt x="12" y="31"/>
                    <a:pt x="7" y="2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2" name="Freeform 342">
              <a:extLst>
                <a:ext uri="{FF2B5EF4-FFF2-40B4-BE49-F238E27FC236}">
                  <a16:creationId xmlns:a16="http://schemas.microsoft.com/office/drawing/2014/main" id="{2304A19D-EA2F-48A2-8EFC-33FECAB11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466"/>
              <a:ext cx="45" cy="34"/>
            </a:xfrm>
            <a:custGeom>
              <a:avLst/>
              <a:gdLst>
                <a:gd name="T0" fmla="*/ 3 w 47"/>
                <a:gd name="T1" fmla="*/ 10 h 35"/>
                <a:gd name="T2" fmla="*/ 26 w 47"/>
                <a:gd name="T3" fmla="*/ 4 h 35"/>
                <a:gd name="T4" fmla="*/ 39 w 47"/>
                <a:gd name="T5" fmla="*/ 22 h 35"/>
                <a:gd name="T6" fmla="*/ 16 w 47"/>
                <a:gd name="T7" fmla="*/ 28 h 35"/>
                <a:gd name="T8" fmla="*/ 3 w 47"/>
                <a:gd name="T9" fmla="*/ 1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5">
                  <a:moveTo>
                    <a:pt x="3" y="10"/>
                  </a:moveTo>
                  <a:cubicBezTo>
                    <a:pt x="5" y="3"/>
                    <a:pt x="17" y="0"/>
                    <a:pt x="29" y="4"/>
                  </a:cubicBezTo>
                  <a:cubicBezTo>
                    <a:pt x="40" y="9"/>
                    <a:pt x="47" y="18"/>
                    <a:pt x="45" y="25"/>
                  </a:cubicBezTo>
                  <a:cubicBezTo>
                    <a:pt x="42" y="33"/>
                    <a:pt x="30" y="35"/>
                    <a:pt x="19" y="31"/>
                  </a:cubicBezTo>
                  <a:cubicBezTo>
                    <a:pt x="7" y="26"/>
                    <a:pt x="0" y="17"/>
                    <a:pt x="3" y="1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3" name="Freeform 343">
              <a:extLst>
                <a:ext uri="{FF2B5EF4-FFF2-40B4-BE49-F238E27FC236}">
                  <a16:creationId xmlns:a16="http://schemas.microsoft.com/office/drawing/2014/main" id="{C29C90A2-13CA-4050-A6B3-A2242D9AB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917"/>
              <a:ext cx="1336" cy="224"/>
            </a:xfrm>
            <a:custGeom>
              <a:avLst/>
              <a:gdLst>
                <a:gd name="T0" fmla="*/ 1121 w 1397"/>
                <a:gd name="T1" fmla="*/ 59 h 234"/>
                <a:gd name="T2" fmla="*/ 953 w 1397"/>
                <a:gd name="T3" fmla="*/ 35 h 234"/>
                <a:gd name="T4" fmla="*/ 767 w 1397"/>
                <a:gd name="T5" fmla="*/ 113 h 234"/>
                <a:gd name="T6" fmla="*/ 609 w 1397"/>
                <a:gd name="T7" fmla="*/ 59 h 234"/>
                <a:gd name="T8" fmla="*/ 441 w 1397"/>
                <a:gd name="T9" fmla="*/ 141 h 234"/>
                <a:gd name="T10" fmla="*/ 247 w 1397"/>
                <a:gd name="T11" fmla="*/ 86 h 234"/>
                <a:gd name="T12" fmla="*/ 89 w 1397"/>
                <a:gd name="T13" fmla="*/ 109 h 234"/>
                <a:gd name="T14" fmla="*/ 0 w 1397"/>
                <a:gd name="T15" fmla="*/ 23 h 234"/>
                <a:gd name="T16" fmla="*/ 0 w 1397"/>
                <a:gd name="T17" fmla="*/ 77 h 234"/>
                <a:gd name="T18" fmla="*/ 89 w 1397"/>
                <a:gd name="T19" fmla="*/ 163 h 234"/>
                <a:gd name="T20" fmla="*/ 247 w 1397"/>
                <a:gd name="T21" fmla="*/ 141 h 234"/>
                <a:gd name="T22" fmla="*/ 441 w 1397"/>
                <a:gd name="T23" fmla="*/ 196 h 234"/>
                <a:gd name="T24" fmla="*/ 609 w 1397"/>
                <a:gd name="T25" fmla="*/ 114 h 234"/>
                <a:gd name="T26" fmla="*/ 767 w 1397"/>
                <a:gd name="T27" fmla="*/ 168 h 234"/>
                <a:gd name="T28" fmla="*/ 953 w 1397"/>
                <a:gd name="T29" fmla="*/ 91 h 234"/>
                <a:gd name="T30" fmla="*/ 1121 w 1397"/>
                <a:gd name="T31" fmla="*/ 114 h 234"/>
                <a:gd name="T32" fmla="*/ 1222 w 1397"/>
                <a:gd name="T33" fmla="*/ 54 h 234"/>
                <a:gd name="T34" fmla="*/ 1222 w 1397"/>
                <a:gd name="T35" fmla="*/ 0 h 234"/>
                <a:gd name="T36" fmla="*/ 1121 w 1397"/>
                <a:gd name="T37" fmla="*/ 59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7" h="234">
                  <a:moveTo>
                    <a:pt x="1281" y="68"/>
                  </a:moveTo>
                  <a:cubicBezTo>
                    <a:pt x="1223" y="68"/>
                    <a:pt x="1184" y="41"/>
                    <a:pt x="1091" y="41"/>
                  </a:cubicBezTo>
                  <a:cubicBezTo>
                    <a:pt x="999" y="41"/>
                    <a:pt x="990" y="126"/>
                    <a:pt x="877" y="129"/>
                  </a:cubicBezTo>
                  <a:cubicBezTo>
                    <a:pt x="797" y="130"/>
                    <a:pt x="790" y="68"/>
                    <a:pt x="696" y="68"/>
                  </a:cubicBezTo>
                  <a:cubicBezTo>
                    <a:pt x="603" y="68"/>
                    <a:pt x="581" y="156"/>
                    <a:pt x="504" y="161"/>
                  </a:cubicBezTo>
                  <a:cubicBezTo>
                    <a:pt x="354" y="172"/>
                    <a:pt x="375" y="92"/>
                    <a:pt x="282" y="98"/>
                  </a:cubicBezTo>
                  <a:cubicBezTo>
                    <a:pt x="214" y="103"/>
                    <a:pt x="159" y="134"/>
                    <a:pt x="101" y="124"/>
                  </a:cubicBezTo>
                  <a:cubicBezTo>
                    <a:pt x="16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6" y="170"/>
                    <a:pt x="101" y="186"/>
                  </a:cubicBezTo>
                  <a:cubicBezTo>
                    <a:pt x="159" y="196"/>
                    <a:pt x="214" y="165"/>
                    <a:pt x="282" y="161"/>
                  </a:cubicBezTo>
                  <a:cubicBezTo>
                    <a:pt x="375" y="154"/>
                    <a:pt x="354" y="234"/>
                    <a:pt x="504" y="224"/>
                  </a:cubicBezTo>
                  <a:cubicBezTo>
                    <a:pt x="581" y="218"/>
                    <a:pt x="603" y="130"/>
                    <a:pt x="696" y="130"/>
                  </a:cubicBezTo>
                  <a:cubicBezTo>
                    <a:pt x="790" y="130"/>
                    <a:pt x="797" y="192"/>
                    <a:pt x="877" y="191"/>
                  </a:cubicBezTo>
                  <a:cubicBezTo>
                    <a:pt x="990" y="188"/>
                    <a:pt x="999" y="103"/>
                    <a:pt x="1091" y="103"/>
                  </a:cubicBezTo>
                  <a:cubicBezTo>
                    <a:pt x="1184" y="103"/>
                    <a:pt x="1223" y="130"/>
                    <a:pt x="1281" y="130"/>
                  </a:cubicBezTo>
                  <a:cubicBezTo>
                    <a:pt x="1338" y="130"/>
                    <a:pt x="1397" y="62"/>
                    <a:pt x="1397" y="62"/>
                  </a:cubicBezTo>
                  <a:cubicBezTo>
                    <a:pt x="1397" y="0"/>
                    <a:pt x="1397" y="0"/>
                    <a:pt x="1397" y="0"/>
                  </a:cubicBezTo>
                  <a:cubicBezTo>
                    <a:pt x="1397" y="0"/>
                    <a:pt x="1338" y="68"/>
                    <a:pt x="1281" y="68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4" name="Freeform 344">
              <a:extLst>
                <a:ext uri="{FF2B5EF4-FFF2-40B4-BE49-F238E27FC236}">
                  <a16:creationId xmlns:a16="http://schemas.microsoft.com/office/drawing/2014/main" id="{1AC65CD4-E1B3-4E53-9270-6DE32C9B8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020"/>
              <a:ext cx="30" cy="53"/>
            </a:xfrm>
            <a:custGeom>
              <a:avLst/>
              <a:gdLst>
                <a:gd name="T0" fmla="*/ 12 w 31"/>
                <a:gd name="T1" fmla="*/ 0 h 55"/>
                <a:gd name="T2" fmla="*/ 0 w 31"/>
                <a:gd name="T3" fmla="*/ 49 h 55"/>
                <a:gd name="T4" fmla="*/ 28 w 31"/>
                <a:gd name="T5" fmla="*/ 7 h 55"/>
                <a:gd name="T6" fmla="*/ 15 w 31"/>
                <a:gd name="T7" fmla="*/ 2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5">
                  <a:moveTo>
                    <a:pt x="12" y="0"/>
                  </a:moveTo>
                  <a:cubicBezTo>
                    <a:pt x="20" y="13"/>
                    <a:pt x="5" y="41"/>
                    <a:pt x="0" y="55"/>
                  </a:cubicBezTo>
                  <a:cubicBezTo>
                    <a:pt x="16" y="41"/>
                    <a:pt x="12" y="15"/>
                    <a:pt x="31" y="7"/>
                  </a:cubicBezTo>
                  <a:cubicBezTo>
                    <a:pt x="26" y="5"/>
                    <a:pt x="21" y="3"/>
                    <a:pt x="1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5" name="Freeform 345">
              <a:extLst>
                <a:ext uri="{FF2B5EF4-FFF2-40B4-BE49-F238E27FC236}">
                  <a16:creationId xmlns:a16="http://schemas.microsoft.com/office/drawing/2014/main" id="{8FD1FADB-0FB2-48AB-A8B1-567A30A5E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2023"/>
              <a:ext cx="22" cy="57"/>
            </a:xfrm>
            <a:custGeom>
              <a:avLst/>
              <a:gdLst>
                <a:gd name="T0" fmla="*/ 0 w 23"/>
                <a:gd name="T1" fmla="*/ 5 h 60"/>
                <a:gd name="T2" fmla="*/ 13 w 23"/>
                <a:gd name="T3" fmla="*/ 27 h 60"/>
                <a:gd name="T4" fmla="*/ 17 w 23"/>
                <a:gd name="T5" fmla="*/ 43 h 60"/>
                <a:gd name="T6" fmla="*/ 20 w 23"/>
                <a:gd name="T7" fmla="*/ 51 h 60"/>
                <a:gd name="T8" fmla="*/ 14 w 23"/>
                <a:gd name="T9" fmla="*/ 26 h 60"/>
                <a:gd name="T10" fmla="*/ 13 w 23"/>
                <a:gd name="T11" fmla="*/ 0 h 60"/>
                <a:gd name="T12" fmla="*/ 1 w 23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60">
                  <a:moveTo>
                    <a:pt x="0" y="5"/>
                  </a:moveTo>
                  <a:cubicBezTo>
                    <a:pt x="12" y="9"/>
                    <a:pt x="13" y="18"/>
                    <a:pt x="16" y="30"/>
                  </a:cubicBezTo>
                  <a:cubicBezTo>
                    <a:pt x="17" y="37"/>
                    <a:pt x="19" y="43"/>
                    <a:pt x="20" y="49"/>
                  </a:cubicBezTo>
                  <a:cubicBezTo>
                    <a:pt x="21" y="52"/>
                    <a:pt x="21" y="57"/>
                    <a:pt x="23" y="60"/>
                  </a:cubicBezTo>
                  <a:cubicBezTo>
                    <a:pt x="23" y="50"/>
                    <a:pt x="19" y="39"/>
                    <a:pt x="17" y="29"/>
                  </a:cubicBezTo>
                  <a:cubicBezTo>
                    <a:pt x="16" y="22"/>
                    <a:pt x="11" y="6"/>
                    <a:pt x="16" y="0"/>
                  </a:cubicBezTo>
                  <a:cubicBezTo>
                    <a:pt x="12" y="0"/>
                    <a:pt x="5" y="0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6" name="Freeform 346">
              <a:extLst>
                <a:ext uri="{FF2B5EF4-FFF2-40B4-BE49-F238E27FC236}">
                  <a16:creationId xmlns:a16="http://schemas.microsoft.com/office/drawing/2014/main" id="{77A338B0-E55C-477D-B83F-CEC90EE42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011"/>
              <a:ext cx="19" cy="58"/>
            </a:xfrm>
            <a:custGeom>
              <a:avLst/>
              <a:gdLst>
                <a:gd name="T0" fmla="*/ 0 w 20"/>
                <a:gd name="T1" fmla="*/ 0 h 61"/>
                <a:gd name="T2" fmla="*/ 5 w 20"/>
                <a:gd name="T3" fmla="*/ 29 h 61"/>
                <a:gd name="T4" fmla="*/ 2 w 20"/>
                <a:gd name="T5" fmla="*/ 52 h 61"/>
                <a:gd name="T6" fmla="*/ 10 w 20"/>
                <a:gd name="T7" fmla="*/ 27 h 61"/>
                <a:gd name="T8" fmla="*/ 17 w 20"/>
                <a:gd name="T9" fmla="*/ 6 h 61"/>
                <a:gd name="T10" fmla="*/ 4 w 20"/>
                <a:gd name="T11" fmla="*/ 1 h 61"/>
                <a:gd name="T12" fmla="*/ 4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cubicBezTo>
                    <a:pt x="14" y="2"/>
                    <a:pt x="6" y="25"/>
                    <a:pt x="5" y="34"/>
                  </a:cubicBezTo>
                  <a:cubicBezTo>
                    <a:pt x="3" y="43"/>
                    <a:pt x="2" y="52"/>
                    <a:pt x="2" y="61"/>
                  </a:cubicBezTo>
                  <a:cubicBezTo>
                    <a:pt x="7" y="52"/>
                    <a:pt x="8" y="40"/>
                    <a:pt x="10" y="31"/>
                  </a:cubicBezTo>
                  <a:cubicBezTo>
                    <a:pt x="11" y="24"/>
                    <a:pt x="10" y="7"/>
                    <a:pt x="20" y="6"/>
                  </a:cubicBezTo>
                  <a:cubicBezTo>
                    <a:pt x="15" y="5"/>
                    <a:pt x="9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7" name="Freeform 347">
              <a:extLst>
                <a:ext uri="{FF2B5EF4-FFF2-40B4-BE49-F238E27FC236}">
                  <a16:creationId xmlns:a16="http://schemas.microsoft.com/office/drawing/2014/main" id="{7664F5AE-26BE-4B9A-9B00-A0FEE4A8C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2066"/>
              <a:ext cx="18" cy="61"/>
            </a:xfrm>
            <a:custGeom>
              <a:avLst/>
              <a:gdLst>
                <a:gd name="T0" fmla="*/ 0 w 19"/>
                <a:gd name="T1" fmla="*/ 0 h 64"/>
                <a:gd name="T2" fmla="*/ 6 w 19"/>
                <a:gd name="T3" fmla="*/ 29 h 64"/>
                <a:gd name="T4" fmla="*/ 4 w 19"/>
                <a:gd name="T5" fmla="*/ 45 h 64"/>
                <a:gd name="T6" fmla="*/ 4 w 19"/>
                <a:gd name="T7" fmla="*/ 55 h 64"/>
                <a:gd name="T8" fmla="*/ 9 w 19"/>
                <a:gd name="T9" fmla="*/ 28 h 64"/>
                <a:gd name="T10" fmla="*/ 16 w 19"/>
                <a:gd name="T11" fmla="*/ 2 h 64"/>
                <a:gd name="T12" fmla="*/ 3 w 19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4">
                  <a:moveTo>
                    <a:pt x="0" y="0"/>
                  </a:moveTo>
                  <a:cubicBezTo>
                    <a:pt x="11" y="8"/>
                    <a:pt x="8" y="22"/>
                    <a:pt x="6" y="33"/>
                  </a:cubicBezTo>
                  <a:cubicBezTo>
                    <a:pt x="4" y="39"/>
                    <a:pt x="4" y="45"/>
                    <a:pt x="4" y="51"/>
                  </a:cubicBezTo>
                  <a:cubicBezTo>
                    <a:pt x="3" y="55"/>
                    <a:pt x="2" y="61"/>
                    <a:pt x="4" y="64"/>
                  </a:cubicBezTo>
                  <a:cubicBezTo>
                    <a:pt x="5" y="53"/>
                    <a:pt x="8" y="42"/>
                    <a:pt x="10" y="31"/>
                  </a:cubicBezTo>
                  <a:cubicBezTo>
                    <a:pt x="11" y="23"/>
                    <a:pt x="12" y="7"/>
                    <a:pt x="19" y="2"/>
                  </a:cubicBezTo>
                  <a:cubicBezTo>
                    <a:pt x="14" y="0"/>
                    <a:pt x="8" y="0"/>
                    <a:pt x="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8" name="Freeform 348">
              <a:extLst>
                <a:ext uri="{FF2B5EF4-FFF2-40B4-BE49-F238E27FC236}">
                  <a16:creationId xmlns:a16="http://schemas.microsoft.com/office/drawing/2014/main" id="{2C629ED5-3B20-4BED-961F-121D81CE2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047"/>
              <a:ext cx="33" cy="46"/>
            </a:xfrm>
            <a:custGeom>
              <a:avLst/>
              <a:gdLst>
                <a:gd name="T0" fmla="*/ 0 w 35"/>
                <a:gd name="T1" fmla="*/ 10 h 48"/>
                <a:gd name="T2" fmla="*/ 8 w 35"/>
                <a:gd name="T3" fmla="*/ 12 h 48"/>
                <a:gd name="T4" fmla="*/ 18 w 35"/>
                <a:gd name="T5" fmla="*/ 22 h 48"/>
                <a:gd name="T6" fmla="*/ 29 w 35"/>
                <a:gd name="T7" fmla="*/ 42 h 48"/>
                <a:gd name="T8" fmla="*/ 23 w 35"/>
                <a:gd name="T9" fmla="*/ 21 h 48"/>
                <a:gd name="T10" fmla="*/ 11 w 35"/>
                <a:gd name="T11" fmla="*/ 0 h 48"/>
                <a:gd name="T12" fmla="*/ 1 w 35"/>
                <a:gd name="T13" fmla="*/ 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8">
                  <a:moveTo>
                    <a:pt x="0" y="10"/>
                  </a:moveTo>
                  <a:cubicBezTo>
                    <a:pt x="4" y="11"/>
                    <a:pt x="7" y="9"/>
                    <a:pt x="11" y="12"/>
                  </a:cubicBezTo>
                  <a:cubicBezTo>
                    <a:pt x="15" y="15"/>
                    <a:pt x="18" y="20"/>
                    <a:pt x="21" y="25"/>
                  </a:cubicBezTo>
                  <a:cubicBezTo>
                    <a:pt x="26" y="32"/>
                    <a:pt x="31" y="40"/>
                    <a:pt x="35" y="48"/>
                  </a:cubicBezTo>
                  <a:cubicBezTo>
                    <a:pt x="32" y="40"/>
                    <a:pt x="30" y="32"/>
                    <a:pt x="26" y="24"/>
                  </a:cubicBezTo>
                  <a:cubicBezTo>
                    <a:pt x="21" y="16"/>
                    <a:pt x="15" y="10"/>
                    <a:pt x="14" y="0"/>
                  </a:cubicBezTo>
                  <a:cubicBezTo>
                    <a:pt x="10" y="2"/>
                    <a:pt x="6" y="6"/>
                    <a:pt x="1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9" name="Freeform 349">
              <a:extLst>
                <a:ext uri="{FF2B5EF4-FFF2-40B4-BE49-F238E27FC236}">
                  <a16:creationId xmlns:a16="http://schemas.microsoft.com/office/drawing/2014/main" id="{22D20A88-AF12-4E69-BAD3-407030C26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86"/>
              <a:ext cx="24" cy="56"/>
            </a:xfrm>
            <a:custGeom>
              <a:avLst/>
              <a:gdLst>
                <a:gd name="T0" fmla="*/ 0 w 25"/>
                <a:gd name="T1" fmla="*/ 7 h 59"/>
                <a:gd name="T2" fmla="*/ 10 w 25"/>
                <a:gd name="T3" fmla="*/ 9 h 59"/>
                <a:gd name="T4" fmla="*/ 12 w 25"/>
                <a:gd name="T5" fmla="*/ 27 h 59"/>
                <a:gd name="T6" fmla="*/ 20 w 25"/>
                <a:gd name="T7" fmla="*/ 50 h 59"/>
                <a:gd name="T8" fmla="*/ 13 w 25"/>
                <a:gd name="T9" fmla="*/ 23 h 59"/>
                <a:gd name="T10" fmla="*/ 13 w 25"/>
                <a:gd name="T11" fmla="*/ 0 h 59"/>
                <a:gd name="T12" fmla="*/ 1 w 25"/>
                <a:gd name="T13" fmla="*/ 4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59">
                  <a:moveTo>
                    <a:pt x="0" y="7"/>
                  </a:moveTo>
                  <a:cubicBezTo>
                    <a:pt x="4" y="10"/>
                    <a:pt x="7" y="6"/>
                    <a:pt x="10" y="12"/>
                  </a:cubicBezTo>
                  <a:cubicBezTo>
                    <a:pt x="13" y="18"/>
                    <a:pt x="13" y="26"/>
                    <a:pt x="14" y="32"/>
                  </a:cubicBezTo>
                  <a:cubicBezTo>
                    <a:pt x="17" y="41"/>
                    <a:pt x="20" y="50"/>
                    <a:pt x="23" y="59"/>
                  </a:cubicBezTo>
                  <a:cubicBezTo>
                    <a:pt x="25" y="48"/>
                    <a:pt x="18" y="37"/>
                    <a:pt x="16" y="26"/>
                  </a:cubicBezTo>
                  <a:cubicBezTo>
                    <a:pt x="15" y="19"/>
                    <a:pt x="10" y="6"/>
                    <a:pt x="16" y="0"/>
                  </a:cubicBezTo>
                  <a:cubicBezTo>
                    <a:pt x="10" y="1"/>
                    <a:pt x="7" y="3"/>
                    <a:pt x="1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0" name="Freeform 350">
              <a:extLst>
                <a:ext uri="{FF2B5EF4-FFF2-40B4-BE49-F238E27FC236}">
                  <a16:creationId xmlns:a16="http://schemas.microsoft.com/office/drawing/2014/main" id="{2001AE1B-B4F9-4E80-A73E-A7601BAD9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001"/>
              <a:ext cx="33" cy="51"/>
            </a:xfrm>
            <a:custGeom>
              <a:avLst/>
              <a:gdLst>
                <a:gd name="T0" fmla="*/ 14 w 35"/>
                <a:gd name="T1" fmla="*/ 0 h 53"/>
                <a:gd name="T2" fmla="*/ 17 w 35"/>
                <a:gd name="T3" fmla="*/ 5 h 53"/>
                <a:gd name="T4" fmla="*/ 16 w 35"/>
                <a:gd name="T5" fmla="*/ 13 h 53"/>
                <a:gd name="T6" fmla="*/ 9 w 35"/>
                <a:gd name="T7" fmla="*/ 30 h 53"/>
                <a:gd name="T8" fmla="*/ 0 w 35"/>
                <a:gd name="T9" fmla="*/ 47 h 53"/>
                <a:gd name="T10" fmla="*/ 15 w 35"/>
                <a:gd name="T11" fmla="*/ 25 h 53"/>
                <a:gd name="T12" fmla="*/ 29 w 35"/>
                <a:gd name="T13" fmla="*/ 11 h 53"/>
                <a:gd name="T14" fmla="*/ 17 w 35"/>
                <a:gd name="T15" fmla="*/ 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3">
                  <a:moveTo>
                    <a:pt x="17" y="0"/>
                  </a:moveTo>
                  <a:cubicBezTo>
                    <a:pt x="16" y="0"/>
                    <a:pt x="19" y="2"/>
                    <a:pt x="20" y="5"/>
                  </a:cubicBezTo>
                  <a:cubicBezTo>
                    <a:pt x="21" y="8"/>
                    <a:pt x="20" y="11"/>
                    <a:pt x="19" y="15"/>
                  </a:cubicBezTo>
                  <a:cubicBezTo>
                    <a:pt x="17" y="21"/>
                    <a:pt x="15" y="27"/>
                    <a:pt x="12" y="33"/>
                  </a:cubicBezTo>
                  <a:cubicBezTo>
                    <a:pt x="8" y="40"/>
                    <a:pt x="4" y="46"/>
                    <a:pt x="0" y="53"/>
                  </a:cubicBezTo>
                  <a:cubicBezTo>
                    <a:pt x="9" y="48"/>
                    <a:pt x="14" y="37"/>
                    <a:pt x="18" y="28"/>
                  </a:cubicBezTo>
                  <a:cubicBezTo>
                    <a:pt x="20" y="25"/>
                    <a:pt x="29" y="3"/>
                    <a:pt x="35" y="11"/>
                  </a:cubicBezTo>
                  <a:cubicBezTo>
                    <a:pt x="31" y="8"/>
                    <a:pt x="25" y="5"/>
                    <a:pt x="2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1" name="Freeform 351">
              <a:extLst>
                <a:ext uri="{FF2B5EF4-FFF2-40B4-BE49-F238E27FC236}">
                  <a16:creationId xmlns:a16="http://schemas.microsoft.com/office/drawing/2014/main" id="{DBE6ADE6-9E8C-4497-91A2-189271B2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036"/>
              <a:ext cx="20" cy="62"/>
            </a:xfrm>
            <a:custGeom>
              <a:avLst/>
              <a:gdLst>
                <a:gd name="T0" fmla="*/ 0 w 21"/>
                <a:gd name="T1" fmla="*/ 1 h 64"/>
                <a:gd name="T2" fmla="*/ 10 w 21"/>
                <a:gd name="T3" fmla="*/ 30 h 64"/>
                <a:gd name="T4" fmla="*/ 15 w 21"/>
                <a:gd name="T5" fmla="*/ 58 h 64"/>
                <a:gd name="T6" fmla="*/ 15 w 21"/>
                <a:gd name="T7" fmla="*/ 58 h 64"/>
                <a:gd name="T8" fmla="*/ 14 w 21"/>
                <a:gd name="T9" fmla="*/ 26 h 64"/>
                <a:gd name="T10" fmla="*/ 17 w 21"/>
                <a:gd name="T11" fmla="*/ 0 h 64"/>
                <a:gd name="T12" fmla="*/ 3 w 21"/>
                <a:gd name="T13" fmla="*/ 1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4">
                  <a:moveTo>
                    <a:pt x="0" y="1"/>
                  </a:moveTo>
                  <a:cubicBezTo>
                    <a:pt x="16" y="3"/>
                    <a:pt x="12" y="22"/>
                    <a:pt x="13" y="33"/>
                  </a:cubicBezTo>
                  <a:cubicBezTo>
                    <a:pt x="14" y="43"/>
                    <a:pt x="15" y="55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1" y="53"/>
                    <a:pt x="18" y="40"/>
                    <a:pt x="17" y="29"/>
                  </a:cubicBezTo>
                  <a:cubicBezTo>
                    <a:pt x="16" y="22"/>
                    <a:pt x="12" y="5"/>
                    <a:pt x="20" y="0"/>
                  </a:cubicBezTo>
                  <a:cubicBezTo>
                    <a:pt x="14" y="0"/>
                    <a:pt x="9" y="0"/>
                    <a:pt x="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2" name="Freeform 352">
              <a:extLst>
                <a:ext uri="{FF2B5EF4-FFF2-40B4-BE49-F238E27FC236}">
                  <a16:creationId xmlns:a16="http://schemas.microsoft.com/office/drawing/2014/main" id="{E7FA7688-533D-43E5-BA25-CE5EFDBB6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1998"/>
              <a:ext cx="33" cy="49"/>
            </a:xfrm>
            <a:custGeom>
              <a:avLst/>
              <a:gdLst>
                <a:gd name="T0" fmla="*/ 0 w 34"/>
                <a:gd name="T1" fmla="*/ 12 h 51"/>
                <a:gd name="T2" fmla="*/ 17 w 34"/>
                <a:gd name="T3" fmla="*/ 28 h 51"/>
                <a:gd name="T4" fmla="*/ 31 w 34"/>
                <a:gd name="T5" fmla="*/ 45 h 51"/>
                <a:gd name="T6" fmla="*/ 17 w 34"/>
                <a:gd name="T7" fmla="*/ 0 h 51"/>
                <a:gd name="T8" fmla="*/ 9 w 34"/>
                <a:gd name="T9" fmla="*/ 6 h 51"/>
                <a:gd name="T10" fmla="*/ 1 w 34"/>
                <a:gd name="T11" fmla="*/ 1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1">
                  <a:moveTo>
                    <a:pt x="0" y="14"/>
                  </a:moveTo>
                  <a:cubicBezTo>
                    <a:pt x="11" y="11"/>
                    <a:pt x="14" y="22"/>
                    <a:pt x="19" y="31"/>
                  </a:cubicBezTo>
                  <a:cubicBezTo>
                    <a:pt x="22" y="37"/>
                    <a:pt x="28" y="47"/>
                    <a:pt x="34" y="51"/>
                  </a:cubicBezTo>
                  <a:cubicBezTo>
                    <a:pt x="28" y="38"/>
                    <a:pt x="9" y="16"/>
                    <a:pt x="17" y="0"/>
                  </a:cubicBezTo>
                  <a:cubicBezTo>
                    <a:pt x="14" y="1"/>
                    <a:pt x="11" y="4"/>
                    <a:pt x="9" y="6"/>
                  </a:cubicBezTo>
                  <a:cubicBezTo>
                    <a:pt x="6" y="8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3" name="Freeform 353">
              <a:extLst>
                <a:ext uri="{FF2B5EF4-FFF2-40B4-BE49-F238E27FC236}">
                  <a16:creationId xmlns:a16="http://schemas.microsoft.com/office/drawing/2014/main" id="{156B0606-023B-457D-9F6B-A9E793BD5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1953"/>
              <a:ext cx="21" cy="60"/>
            </a:xfrm>
            <a:custGeom>
              <a:avLst/>
              <a:gdLst>
                <a:gd name="T0" fmla="*/ 0 w 22"/>
                <a:gd name="T1" fmla="*/ 2 h 63"/>
                <a:gd name="T2" fmla="*/ 11 w 22"/>
                <a:gd name="T3" fmla="*/ 29 h 63"/>
                <a:gd name="T4" fmla="*/ 11 w 22"/>
                <a:gd name="T5" fmla="*/ 54 h 63"/>
                <a:gd name="T6" fmla="*/ 13 w 22"/>
                <a:gd name="T7" fmla="*/ 26 h 63"/>
                <a:gd name="T8" fmla="*/ 19 w 22"/>
                <a:gd name="T9" fmla="*/ 2 h 63"/>
                <a:gd name="T10" fmla="*/ 11 w 22"/>
                <a:gd name="T11" fmla="*/ 0 h 63"/>
                <a:gd name="T12" fmla="*/ 1 w 22"/>
                <a:gd name="T13" fmla="*/ 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3">
                  <a:moveTo>
                    <a:pt x="0" y="2"/>
                  </a:moveTo>
                  <a:cubicBezTo>
                    <a:pt x="13" y="5"/>
                    <a:pt x="14" y="24"/>
                    <a:pt x="14" y="34"/>
                  </a:cubicBezTo>
                  <a:cubicBezTo>
                    <a:pt x="14" y="42"/>
                    <a:pt x="11" y="57"/>
                    <a:pt x="14" y="63"/>
                  </a:cubicBezTo>
                  <a:cubicBezTo>
                    <a:pt x="15" y="52"/>
                    <a:pt x="16" y="41"/>
                    <a:pt x="16" y="29"/>
                  </a:cubicBezTo>
                  <a:cubicBezTo>
                    <a:pt x="17" y="23"/>
                    <a:pt x="13" y="3"/>
                    <a:pt x="22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0"/>
                    <a:pt x="5" y="2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4" name="Freeform 354">
              <a:extLst>
                <a:ext uri="{FF2B5EF4-FFF2-40B4-BE49-F238E27FC236}">
                  <a16:creationId xmlns:a16="http://schemas.microsoft.com/office/drawing/2014/main" id="{F937854C-CED4-4935-90E1-B980E810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1971"/>
              <a:ext cx="20" cy="61"/>
            </a:xfrm>
            <a:custGeom>
              <a:avLst/>
              <a:gdLst>
                <a:gd name="T0" fmla="*/ 3 w 21"/>
                <a:gd name="T1" fmla="*/ 0 h 63"/>
                <a:gd name="T2" fmla="*/ 9 w 21"/>
                <a:gd name="T3" fmla="*/ 10 h 63"/>
                <a:gd name="T4" fmla="*/ 8 w 21"/>
                <a:gd name="T5" fmla="*/ 29 h 63"/>
                <a:gd name="T6" fmla="*/ 1 w 21"/>
                <a:gd name="T7" fmla="*/ 57 h 63"/>
                <a:gd name="T8" fmla="*/ 8 w 21"/>
                <a:gd name="T9" fmla="*/ 45 h 63"/>
                <a:gd name="T10" fmla="*/ 10 w 21"/>
                <a:gd name="T11" fmla="*/ 29 h 63"/>
                <a:gd name="T12" fmla="*/ 18 w 21"/>
                <a:gd name="T13" fmla="*/ 4 h 63"/>
                <a:gd name="T14" fmla="*/ 4 w 21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3">
                  <a:moveTo>
                    <a:pt x="3" y="0"/>
                  </a:moveTo>
                  <a:cubicBezTo>
                    <a:pt x="5" y="4"/>
                    <a:pt x="7" y="6"/>
                    <a:pt x="9" y="10"/>
                  </a:cubicBezTo>
                  <a:cubicBezTo>
                    <a:pt x="11" y="17"/>
                    <a:pt x="10" y="25"/>
                    <a:pt x="8" y="32"/>
                  </a:cubicBezTo>
                  <a:cubicBezTo>
                    <a:pt x="7" y="41"/>
                    <a:pt x="0" y="53"/>
                    <a:pt x="1" y="63"/>
                  </a:cubicBezTo>
                  <a:cubicBezTo>
                    <a:pt x="2" y="58"/>
                    <a:pt x="6" y="54"/>
                    <a:pt x="8" y="50"/>
                  </a:cubicBezTo>
                  <a:cubicBezTo>
                    <a:pt x="10" y="44"/>
                    <a:pt x="11" y="38"/>
                    <a:pt x="12" y="32"/>
                  </a:cubicBezTo>
                  <a:cubicBezTo>
                    <a:pt x="13" y="25"/>
                    <a:pt x="12" y="5"/>
                    <a:pt x="21" y="4"/>
                  </a:cubicBezTo>
                  <a:cubicBezTo>
                    <a:pt x="15" y="4"/>
                    <a:pt x="10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5" name="Freeform 355">
              <a:extLst>
                <a:ext uri="{FF2B5EF4-FFF2-40B4-BE49-F238E27FC236}">
                  <a16:creationId xmlns:a16="http://schemas.microsoft.com/office/drawing/2014/main" id="{9DC896C1-7CC4-4CE7-8B68-A1868C75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962"/>
              <a:ext cx="31" cy="50"/>
            </a:xfrm>
            <a:custGeom>
              <a:avLst/>
              <a:gdLst>
                <a:gd name="T0" fmla="*/ 0 w 32"/>
                <a:gd name="T1" fmla="*/ 8 h 53"/>
                <a:gd name="T2" fmla="*/ 16 w 32"/>
                <a:gd name="T3" fmla="*/ 27 h 53"/>
                <a:gd name="T4" fmla="*/ 29 w 32"/>
                <a:gd name="T5" fmla="*/ 44 h 53"/>
                <a:gd name="T6" fmla="*/ 18 w 32"/>
                <a:gd name="T7" fmla="*/ 23 h 53"/>
                <a:gd name="T8" fmla="*/ 16 w 32"/>
                <a:gd name="T9" fmla="*/ 0 h 53"/>
                <a:gd name="T10" fmla="*/ 5 w 32"/>
                <a:gd name="T11" fmla="*/ 7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9"/>
                  </a:moveTo>
                  <a:cubicBezTo>
                    <a:pt x="10" y="2"/>
                    <a:pt x="16" y="27"/>
                    <a:pt x="19" y="33"/>
                  </a:cubicBezTo>
                  <a:cubicBezTo>
                    <a:pt x="22" y="40"/>
                    <a:pt x="26" y="49"/>
                    <a:pt x="32" y="53"/>
                  </a:cubicBezTo>
                  <a:cubicBezTo>
                    <a:pt x="27" y="45"/>
                    <a:pt x="25" y="35"/>
                    <a:pt x="21" y="26"/>
                  </a:cubicBezTo>
                  <a:cubicBezTo>
                    <a:pt x="18" y="17"/>
                    <a:pt x="14" y="10"/>
                    <a:pt x="16" y="0"/>
                  </a:cubicBezTo>
                  <a:cubicBezTo>
                    <a:pt x="12" y="0"/>
                    <a:pt x="7" y="4"/>
                    <a:pt x="5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6" name="Freeform 356">
              <a:extLst>
                <a:ext uri="{FF2B5EF4-FFF2-40B4-BE49-F238E27FC236}">
                  <a16:creationId xmlns:a16="http://schemas.microsoft.com/office/drawing/2014/main" id="{B771EDD9-9535-4BA9-BB76-23C3D66AD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" y="2043"/>
              <a:ext cx="54" cy="43"/>
            </a:xfrm>
            <a:custGeom>
              <a:avLst/>
              <a:gdLst>
                <a:gd name="T0" fmla="*/ 3 w 56"/>
                <a:gd name="T1" fmla="*/ 28 h 45"/>
                <a:gd name="T2" fmla="*/ 19 w 56"/>
                <a:gd name="T3" fmla="*/ 4 h 45"/>
                <a:gd name="T4" fmla="*/ 47 w 56"/>
                <a:gd name="T5" fmla="*/ 11 h 45"/>
                <a:gd name="T6" fmla="*/ 31 w 56"/>
                <a:gd name="T7" fmla="*/ 34 h 45"/>
                <a:gd name="T8" fmla="*/ 3 w 56"/>
                <a:gd name="T9" fmla="*/ 2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1"/>
                  </a:moveTo>
                  <a:cubicBezTo>
                    <a:pt x="0" y="21"/>
                    <a:pt x="8" y="9"/>
                    <a:pt x="22" y="4"/>
                  </a:cubicBezTo>
                  <a:cubicBezTo>
                    <a:pt x="36" y="0"/>
                    <a:pt x="49" y="4"/>
                    <a:pt x="53" y="14"/>
                  </a:cubicBezTo>
                  <a:cubicBezTo>
                    <a:pt x="56" y="24"/>
                    <a:pt x="48" y="36"/>
                    <a:pt x="34" y="40"/>
                  </a:cubicBezTo>
                  <a:cubicBezTo>
                    <a:pt x="20" y="45"/>
                    <a:pt x="6" y="41"/>
                    <a:pt x="3" y="3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7" name="Freeform 357">
              <a:extLst>
                <a:ext uri="{FF2B5EF4-FFF2-40B4-BE49-F238E27FC236}">
                  <a16:creationId xmlns:a16="http://schemas.microsoft.com/office/drawing/2014/main" id="{532EF0A2-188F-4B50-AC1B-B7E824ED9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057"/>
              <a:ext cx="53" cy="39"/>
            </a:xfrm>
            <a:custGeom>
              <a:avLst/>
              <a:gdLst>
                <a:gd name="T0" fmla="*/ 3 w 55"/>
                <a:gd name="T1" fmla="*/ 10 h 40"/>
                <a:gd name="T2" fmla="*/ 31 w 55"/>
                <a:gd name="T3" fmla="*/ 5 h 40"/>
                <a:gd name="T4" fmla="*/ 46 w 55"/>
                <a:gd name="T5" fmla="*/ 27 h 40"/>
                <a:gd name="T6" fmla="*/ 19 w 55"/>
                <a:gd name="T7" fmla="*/ 32 h 40"/>
                <a:gd name="T8" fmla="*/ 3 w 55"/>
                <a:gd name="T9" fmla="*/ 1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0">
                  <a:moveTo>
                    <a:pt x="3" y="10"/>
                  </a:moveTo>
                  <a:cubicBezTo>
                    <a:pt x="7" y="2"/>
                    <a:pt x="20" y="0"/>
                    <a:pt x="34" y="5"/>
                  </a:cubicBezTo>
                  <a:cubicBezTo>
                    <a:pt x="47" y="11"/>
                    <a:pt x="55" y="22"/>
                    <a:pt x="52" y="30"/>
                  </a:cubicBezTo>
                  <a:cubicBezTo>
                    <a:pt x="49" y="38"/>
                    <a:pt x="35" y="40"/>
                    <a:pt x="22" y="35"/>
                  </a:cubicBezTo>
                  <a:cubicBezTo>
                    <a:pt x="8" y="29"/>
                    <a:pt x="0" y="18"/>
                    <a:pt x="3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8" name="Freeform 358">
              <a:extLst>
                <a:ext uri="{FF2B5EF4-FFF2-40B4-BE49-F238E27FC236}">
                  <a16:creationId xmlns:a16="http://schemas.microsoft.com/office/drawing/2014/main" id="{8F8EFDA1-BBFB-4850-BED5-0E2C531E6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83"/>
              <a:ext cx="44" cy="37"/>
            </a:xfrm>
            <a:custGeom>
              <a:avLst/>
              <a:gdLst>
                <a:gd name="T0" fmla="*/ 3 w 46"/>
                <a:gd name="T1" fmla="*/ 23 h 38"/>
                <a:gd name="T2" fmla="*/ 14 w 46"/>
                <a:gd name="T3" fmla="*/ 4 h 38"/>
                <a:gd name="T4" fmla="*/ 37 w 46"/>
                <a:gd name="T5" fmla="*/ 12 h 38"/>
                <a:gd name="T6" fmla="*/ 25 w 46"/>
                <a:gd name="T7" fmla="*/ 31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7" y="4"/>
                  </a:cubicBezTo>
                  <a:cubicBezTo>
                    <a:pt x="28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9" name="Freeform 359">
              <a:extLst>
                <a:ext uri="{FF2B5EF4-FFF2-40B4-BE49-F238E27FC236}">
                  <a16:creationId xmlns:a16="http://schemas.microsoft.com/office/drawing/2014/main" id="{F0BE9201-C69F-4DE4-91C0-DB59FF2E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990"/>
              <a:ext cx="44" cy="37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12 h 38"/>
                <a:gd name="T6" fmla="*/ 25 w 46"/>
                <a:gd name="T7" fmla="*/ 31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7"/>
                    <a:pt x="7" y="8"/>
                    <a:pt x="18" y="4"/>
                  </a:cubicBezTo>
                  <a:cubicBezTo>
                    <a:pt x="28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0" name="Freeform 360">
              <a:extLst>
                <a:ext uri="{FF2B5EF4-FFF2-40B4-BE49-F238E27FC236}">
                  <a16:creationId xmlns:a16="http://schemas.microsoft.com/office/drawing/2014/main" id="{85876C0B-9435-49EC-B2E0-4403D8310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1991"/>
              <a:ext cx="44" cy="37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12 h 38"/>
                <a:gd name="T6" fmla="*/ 25 w 46"/>
                <a:gd name="T7" fmla="*/ 31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1" name="Freeform 361">
              <a:extLst>
                <a:ext uri="{FF2B5EF4-FFF2-40B4-BE49-F238E27FC236}">
                  <a16:creationId xmlns:a16="http://schemas.microsoft.com/office/drawing/2014/main" id="{7AD4B740-06B9-4AB0-8359-B89FE559A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035"/>
              <a:ext cx="44" cy="37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12 h 38"/>
                <a:gd name="T6" fmla="*/ 25 w 46"/>
                <a:gd name="T7" fmla="*/ 31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2" name="Freeform 362">
              <a:extLst>
                <a:ext uri="{FF2B5EF4-FFF2-40B4-BE49-F238E27FC236}">
                  <a16:creationId xmlns:a16="http://schemas.microsoft.com/office/drawing/2014/main" id="{B7B6BE3B-5712-44CF-8E91-5DBAB5401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970"/>
              <a:ext cx="44" cy="37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12 h 38"/>
                <a:gd name="T6" fmla="*/ 25 w 46"/>
                <a:gd name="T7" fmla="*/ 31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3" name="Freeform 363">
              <a:extLst>
                <a:ext uri="{FF2B5EF4-FFF2-40B4-BE49-F238E27FC236}">
                  <a16:creationId xmlns:a16="http://schemas.microsoft.com/office/drawing/2014/main" id="{19A71271-744A-4BFC-AB0D-826A11E21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975"/>
              <a:ext cx="43" cy="35"/>
            </a:xfrm>
            <a:custGeom>
              <a:avLst/>
              <a:gdLst>
                <a:gd name="T0" fmla="*/ 2 w 45"/>
                <a:gd name="T1" fmla="*/ 13 h 36"/>
                <a:gd name="T2" fmla="*/ 24 w 45"/>
                <a:gd name="T3" fmla="*/ 3 h 36"/>
                <a:gd name="T4" fmla="*/ 37 w 45"/>
                <a:gd name="T5" fmla="*/ 20 h 36"/>
                <a:gd name="T6" fmla="*/ 16 w 45"/>
                <a:gd name="T7" fmla="*/ 31 h 36"/>
                <a:gd name="T8" fmla="*/ 2 w 45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2" y="13"/>
                  </a:moveTo>
                  <a:cubicBezTo>
                    <a:pt x="5" y="5"/>
                    <a:pt x="15" y="0"/>
                    <a:pt x="27" y="3"/>
                  </a:cubicBezTo>
                  <a:cubicBezTo>
                    <a:pt x="38" y="5"/>
                    <a:pt x="45" y="15"/>
                    <a:pt x="43" y="23"/>
                  </a:cubicBezTo>
                  <a:cubicBezTo>
                    <a:pt x="41" y="32"/>
                    <a:pt x="30" y="36"/>
                    <a:pt x="19" y="34"/>
                  </a:cubicBezTo>
                  <a:cubicBezTo>
                    <a:pt x="8" y="31"/>
                    <a:pt x="0" y="22"/>
                    <a:pt x="2" y="13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4" name="Freeform 364">
              <a:extLst>
                <a:ext uri="{FF2B5EF4-FFF2-40B4-BE49-F238E27FC236}">
                  <a16:creationId xmlns:a16="http://schemas.microsoft.com/office/drawing/2014/main" id="{A575063E-35DF-4834-A8D5-73655446F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990"/>
              <a:ext cx="41" cy="33"/>
            </a:xfrm>
            <a:custGeom>
              <a:avLst/>
              <a:gdLst>
                <a:gd name="T0" fmla="*/ 4 w 43"/>
                <a:gd name="T1" fmla="*/ 6 h 34"/>
                <a:gd name="T2" fmla="*/ 25 w 43"/>
                <a:gd name="T3" fmla="*/ 7 h 34"/>
                <a:gd name="T4" fmla="*/ 33 w 43"/>
                <a:gd name="T5" fmla="*/ 26 h 34"/>
                <a:gd name="T6" fmla="*/ 12 w 43"/>
                <a:gd name="T7" fmla="*/ 25 h 34"/>
                <a:gd name="T8" fmla="*/ 4 w 43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4">
                  <a:moveTo>
                    <a:pt x="4" y="6"/>
                  </a:moveTo>
                  <a:cubicBezTo>
                    <a:pt x="8" y="0"/>
                    <a:pt x="19" y="1"/>
                    <a:pt x="28" y="7"/>
                  </a:cubicBezTo>
                  <a:cubicBezTo>
                    <a:pt x="38" y="13"/>
                    <a:pt x="43" y="23"/>
                    <a:pt x="39" y="29"/>
                  </a:cubicBezTo>
                  <a:cubicBezTo>
                    <a:pt x="36" y="34"/>
                    <a:pt x="25" y="34"/>
                    <a:pt x="15" y="28"/>
                  </a:cubicBezTo>
                  <a:cubicBezTo>
                    <a:pt x="5" y="21"/>
                    <a:pt x="0" y="12"/>
                    <a:pt x="4" y="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5" name="Freeform 365">
              <a:extLst>
                <a:ext uri="{FF2B5EF4-FFF2-40B4-BE49-F238E27FC236}">
                  <a16:creationId xmlns:a16="http://schemas.microsoft.com/office/drawing/2014/main" id="{34C2D572-0A97-4BF3-80E2-01FB7D84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414"/>
              <a:ext cx="387" cy="598"/>
            </a:xfrm>
            <a:custGeom>
              <a:avLst/>
              <a:gdLst>
                <a:gd name="T0" fmla="*/ 306 w 405"/>
                <a:gd name="T1" fmla="*/ 34 h 626"/>
                <a:gd name="T2" fmla="*/ 256 w 405"/>
                <a:gd name="T3" fmla="*/ 119 h 626"/>
                <a:gd name="T4" fmla="*/ 183 w 405"/>
                <a:gd name="T5" fmla="*/ 247 h 626"/>
                <a:gd name="T6" fmla="*/ 68 w 405"/>
                <a:gd name="T7" fmla="*/ 357 h 626"/>
                <a:gd name="T8" fmla="*/ 1 w 405"/>
                <a:gd name="T9" fmla="*/ 452 h 626"/>
                <a:gd name="T10" fmla="*/ 0 w 405"/>
                <a:gd name="T11" fmla="*/ 515 h 626"/>
                <a:gd name="T12" fmla="*/ 68 w 405"/>
                <a:gd name="T13" fmla="*/ 419 h 626"/>
                <a:gd name="T14" fmla="*/ 183 w 405"/>
                <a:gd name="T15" fmla="*/ 310 h 626"/>
                <a:gd name="T16" fmla="*/ 256 w 405"/>
                <a:gd name="T17" fmla="*/ 182 h 626"/>
                <a:gd name="T18" fmla="*/ 306 w 405"/>
                <a:gd name="T19" fmla="*/ 97 h 626"/>
                <a:gd name="T20" fmla="*/ 354 w 405"/>
                <a:gd name="T21" fmla="*/ 63 h 626"/>
                <a:gd name="T22" fmla="*/ 354 w 405"/>
                <a:gd name="T23" fmla="*/ 0 h 626"/>
                <a:gd name="T24" fmla="*/ 306 w 405"/>
                <a:gd name="T25" fmla="*/ 34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5" h="626">
                  <a:moveTo>
                    <a:pt x="351" y="40"/>
                  </a:moveTo>
                  <a:cubicBezTo>
                    <a:pt x="322" y="52"/>
                    <a:pt x="303" y="87"/>
                    <a:pt x="293" y="137"/>
                  </a:cubicBezTo>
                  <a:cubicBezTo>
                    <a:pt x="268" y="259"/>
                    <a:pt x="229" y="273"/>
                    <a:pt x="210" y="284"/>
                  </a:cubicBezTo>
                  <a:cubicBezTo>
                    <a:pt x="171" y="306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1"/>
                    <a:pt x="210" y="356"/>
                  </a:cubicBezTo>
                  <a:cubicBezTo>
                    <a:pt x="237" y="337"/>
                    <a:pt x="268" y="331"/>
                    <a:pt x="293" y="209"/>
                  </a:cubicBezTo>
                  <a:cubicBezTo>
                    <a:pt x="303" y="159"/>
                    <a:pt x="322" y="124"/>
                    <a:pt x="351" y="112"/>
                  </a:cubicBezTo>
                  <a:cubicBezTo>
                    <a:pt x="374" y="102"/>
                    <a:pt x="405" y="118"/>
                    <a:pt x="405" y="72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46"/>
                    <a:pt x="374" y="30"/>
                    <a:pt x="351" y="4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6" name="Freeform 366">
              <a:extLst>
                <a:ext uri="{FF2B5EF4-FFF2-40B4-BE49-F238E27FC236}">
                  <a16:creationId xmlns:a16="http://schemas.microsoft.com/office/drawing/2014/main" id="{773D9A74-022A-488A-9239-E2F6EB9E3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" y="1681"/>
              <a:ext cx="1340" cy="1437"/>
            </a:xfrm>
            <a:custGeom>
              <a:avLst/>
              <a:gdLst>
                <a:gd name="T0" fmla="*/ 0 w 1401"/>
                <a:gd name="T1" fmla="*/ 0 h 1503"/>
                <a:gd name="T2" fmla="*/ 0 w 1401"/>
                <a:gd name="T3" fmla="*/ 799 h 1503"/>
                <a:gd name="T4" fmla="*/ 127 w 1401"/>
                <a:gd name="T5" fmla="*/ 949 h 1503"/>
                <a:gd name="T6" fmla="*/ 0 w 1401"/>
                <a:gd name="T7" fmla="*/ 1102 h 1503"/>
                <a:gd name="T8" fmla="*/ 0 w 1401"/>
                <a:gd name="T9" fmla="*/ 1314 h 1503"/>
                <a:gd name="T10" fmla="*/ 1226 w 1401"/>
                <a:gd name="T11" fmla="*/ 1314 h 1503"/>
                <a:gd name="T12" fmla="*/ 1226 w 1401"/>
                <a:gd name="T13" fmla="*/ 1106 h 15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1" h="1503">
                  <a:moveTo>
                    <a:pt x="0" y="0"/>
                  </a:moveTo>
                  <a:cubicBezTo>
                    <a:pt x="0" y="914"/>
                    <a:pt x="0" y="914"/>
                    <a:pt x="0" y="914"/>
                  </a:cubicBezTo>
                  <a:cubicBezTo>
                    <a:pt x="78" y="915"/>
                    <a:pt x="145" y="992"/>
                    <a:pt x="145" y="1087"/>
                  </a:cubicBezTo>
                  <a:cubicBezTo>
                    <a:pt x="145" y="1182"/>
                    <a:pt x="78" y="1259"/>
                    <a:pt x="0" y="1261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1266"/>
                    <a:pt x="1401" y="1266"/>
                    <a:pt x="1401" y="126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7" name="Line 367">
              <a:extLst>
                <a:ext uri="{FF2B5EF4-FFF2-40B4-BE49-F238E27FC236}">
                  <a16:creationId xmlns:a16="http://schemas.microsoft.com/office/drawing/2014/main" id="{B140FC94-2E1C-40D6-BA94-C60EEA6735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83" y="1681"/>
              <a:ext cx="1" cy="858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8" name="Freeform 368">
              <a:extLst>
                <a:ext uri="{FF2B5EF4-FFF2-40B4-BE49-F238E27FC236}">
                  <a16:creationId xmlns:a16="http://schemas.microsoft.com/office/drawing/2014/main" id="{F8311EDB-AFB5-4386-BCFC-EE623E0A7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528"/>
              <a:ext cx="360" cy="52"/>
            </a:xfrm>
            <a:custGeom>
              <a:avLst/>
              <a:gdLst>
                <a:gd name="T0" fmla="*/ 0 w 376"/>
                <a:gd name="T1" fmla="*/ 28 h 54"/>
                <a:gd name="T2" fmla="*/ 151 w 376"/>
                <a:gd name="T3" fmla="*/ 0 h 54"/>
                <a:gd name="T4" fmla="*/ 330 w 376"/>
                <a:gd name="T5" fmla="*/ 30 h 54"/>
                <a:gd name="T6" fmla="*/ 0 w 376"/>
                <a:gd name="T7" fmla="*/ 28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6" h="54">
                  <a:moveTo>
                    <a:pt x="0" y="31"/>
                  </a:moveTo>
                  <a:cubicBezTo>
                    <a:pt x="0" y="31"/>
                    <a:pt x="59" y="0"/>
                    <a:pt x="172" y="0"/>
                  </a:cubicBezTo>
                  <a:cubicBezTo>
                    <a:pt x="285" y="0"/>
                    <a:pt x="353" y="13"/>
                    <a:pt x="376" y="33"/>
                  </a:cubicBezTo>
                  <a:cubicBezTo>
                    <a:pt x="376" y="33"/>
                    <a:pt x="65" y="54"/>
                    <a:pt x="0" y="31"/>
                  </a:cubicBezTo>
                  <a:close/>
                </a:path>
              </a:pathLst>
            </a:custGeom>
            <a:solidFill>
              <a:srgbClr val="EE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9" name="Freeform 369">
              <a:extLst>
                <a:ext uri="{FF2B5EF4-FFF2-40B4-BE49-F238E27FC236}">
                  <a16:creationId xmlns:a16="http://schemas.microsoft.com/office/drawing/2014/main" id="{63C4C67A-384F-456C-BF6B-C3A588BF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537"/>
              <a:ext cx="375" cy="51"/>
            </a:xfrm>
            <a:custGeom>
              <a:avLst/>
              <a:gdLst>
                <a:gd name="T0" fmla="*/ 0 w 392"/>
                <a:gd name="T1" fmla="*/ 41 h 54"/>
                <a:gd name="T2" fmla="*/ 181 w 392"/>
                <a:gd name="T3" fmla="*/ 0 h 54"/>
                <a:gd name="T4" fmla="*/ 343 w 392"/>
                <a:gd name="T5" fmla="*/ 45 h 54"/>
                <a:gd name="T6" fmla="*/ 0 w 392"/>
                <a:gd name="T7" fmla="*/ 41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2" h="54">
                  <a:moveTo>
                    <a:pt x="0" y="48"/>
                  </a:moveTo>
                  <a:cubicBezTo>
                    <a:pt x="0" y="48"/>
                    <a:pt x="49" y="0"/>
                    <a:pt x="207" y="0"/>
                  </a:cubicBezTo>
                  <a:cubicBezTo>
                    <a:pt x="330" y="0"/>
                    <a:pt x="380" y="39"/>
                    <a:pt x="392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F3A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0" name="Freeform 370">
              <a:extLst>
                <a:ext uri="{FF2B5EF4-FFF2-40B4-BE49-F238E27FC236}">
                  <a16:creationId xmlns:a16="http://schemas.microsoft.com/office/drawing/2014/main" id="{C640D857-3AAD-456F-9F66-2DE5B80E0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023"/>
              <a:ext cx="638" cy="533"/>
            </a:xfrm>
            <a:custGeom>
              <a:avLst/>
              <a:gdLst>
                <a:gd name="T0" fmla="*/ 571 w 667"/>
                <a:gd name="T1" fmla="*/ 59 h 557"/>
                <a:gd name="T2" fmla="*/ 565 w 667"/>
                <a:gd name="T3" fmla="*/ 0 h 557"/>
                <a:gd name="T4" fmla="*/ 420 w 667"/>
                <a:gd name="T5" fmla="*/ 69 h 557"/>
                <a:gd name="T6" fmla="*/ 262 w 667"/>
                <a:gd name="T7" fmla="*/ 14 h 557"/>
                <a:gd name="T8" fmla="*/ 94 w 667"/>
                <a:gd name="T9" fmla="*/ 97 h 557"/>
                <a:gd name="T10" fmla="*/ 0 w 667"/>
                <a:gd name="T11" fmla="*/ 85 h 557"/>
                <a:gd name="T12" fmla="*/ 20 w 667"/>
                <a:gd name="T13" fmla="*/ 128 h 557"/>
                <a:gd name="T14" fmla="*/ 34 w 667"/>
                <a:gd name="T15" fmla="*/ 166 h 557"/>
                <a:gd name="T16" fmla="*/ 55 w 667"/>
                <a:gd name="T17" fmla="*/ 223 h 557"/>
                <a:gd name="T18" fmla="*/ 74 w 667"/>
                <a:gd name="T19" fmla="*/ 273 h 557"/>
                <a:gd name="T20" fmla="*/ 88 w 667"/>
                <a:gd name="T21" fmla="*/ 322 h 557"/>
                <a:gd name="T22" fmla="*/ 132 w 667"/>
                <a:gd name="T23" fmla="*/ 367 h 557"/>
                <a:gd name="T24" fmla="*/ 151 w 667"/>
                <a:gd name="T25" fmla="*/ 398 h 557"/>
                <a:gd name="T26" fmla="*/ 142 w 667"/>
                <a:gd name="T27" fmla="*/ 440 h 557"/>
                <a:gd name="T28" fmla="*/ 131 w 667"/>
                <a:gd name="T29" fmla="*/ 477 h 557"/>
                <a:gd name="T30" fmla="*/ 126 w 667"/>
                <a:gd name="T31" fmla="*/ 488 h 557"/>
                <a:gd name="T32" fmla="*/ 130 w 667"/>
                <a:gd name="T33" fmla="*/ 488 h 557"/>
                <a:gd name="T34" fmla="*/ 276 w 667"/>
                <a:gd name="T35" fmla="*/ 462 h 557"/>
                <a:gd name="T36" fmla="*/ 449 w 667"/>
                <a:gd name="T37" fmla="*/ 486 h 557"/>
                <a:gd name="T38" fmla="*/ 453 w 667"/>
                <a:gd name="T39" fmla="*/ 486 h 557"/>
                <a:gd name="T40" fmla="*/ 448 w 667"/>
                <a:gd name="T41" fmla="*/ 478 h 557"/>
                <a:gd name="T42" fmla="*/ 439 w 667"/>
                <a:gd name="T43" fmla="*/ 435 h 557"/>
                <a:gd name="T44" fmla="*/ 473 w 667"/>
                <a:gd name="T45" fmla="*/ 356 h 557"/>
                <a:gd name="T46" fmla="*/ 524 w 667"/>
                <a:gd name="T47" fmla="*/ 266 h 557"/>
                <a:gd name="T48" fmla="*/ 551 w 667"/>
                <a:gd name="T49" fmla="*/ 197 h 557"/>
                <a:gd name="T50" fmla="*/ 565 w 667"/>
                <a:gd name="T51" fmla="*/ 142 h 557"/>
                <a:gd name="T52" fmla="*/ 567 w 667"/>
                <a:gd name="T53" fmla="*/ 112 h 557"/>
                <a:gd name="T54" fmla="*/ 568 w 667"/>
                <a:gd name="T55" fmla="*/ 87 h 557"/>
                <a:gd name="T56" fmla="*/ 571 w 667"/>
                <a:gd name="T57" fmla="*/ 59 h 5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67" h="557">
                  <a:moveTo>
                    <a:pt x="652" y="68"/>
                  </a:moveTo>
                  <a:cubicBezTo>
                    <a:pt x="639" y="56"/>
                    <a:pt x="644" y="25"/>
                    <a:pt x="646" y="0"/>
                  </a:cubicBezTo>
                  <a:cubicBezTo>
                    <a:pt x="594" y="22"/>
                    <a:pt x="569" y="76"/>
                    <a:pt x="480" y="78"/>
                  </a:cubicBezTo>
                  <a:cubicBezTo>
                    <a:pt x="399" y="80"/>
                    <a:pt x="393" y="17"/>
                    <a:pt x="299" y="17"/>
                  </a:cubicBezTo>
                  <a:cubicBezTo>
                    <a:pt x="206" y="17"/>
                    <a:pt x="184" y="105"/>
                    <a:pt x="107" y="111"/>
                  </a:cubicBezTo>
                  <a:cubicBezTo>
                    <a:pt x="55" y="114"/>
                    <a:pt x="23" y="107"/>
                    <a:pt x="0" y="97"/>
                  </a:cubicBezTo>
                  <a:cubicBezTo>
                    <a:pt x="1" y="114"/>
                    <a:pt x="7" y="123"/>
                    <a:pt x="23" y="146"/>
                  </a:cubicBezTo>
                  <a:cubicBezTo>
                    <a:pt x="40" y="172"/>
                    <a:pt x="37" y="165"/>
                    <a:pt x="40" y="189"/>
                  </a:cubicBezTo>
                  <a:cubicBezTo>
                    <a:pt x="43" y="213"/>
                    <a:pt x="50" y="219"/>
                    <a:pt x="63" y="255"/>
                  </a:cubicBezTo>
                  <a:cubicBezTo>
                    <a:pt x="76" y="290"/>
                    <a:pt x="81" y="276"/>
                    <a:pt x="84" y="311"/>
                  </a:cubicBezTo>
                  <a:cubicBezTo>
                    <a:pt x="87" y="347"/>
                    <a:pt x="100" y="336"/>
                    <a:pt x="100" y="368"/>
                  </a:cubicBezTo>
                  <a:cubicBezTo>
                    <a:pt x="100" y="401"/>
                    <a:pt x="137" y="384"/>
                    <a:pt x="151" y="419"/>
                  </a:cubicBezTo>
                  <a:cubicBezTo>
                    <a:pt x="165" y="453"/>
                    <a:pt x="172" y="455"/>
                    <a:pt x="172" y="455"/>
                  </a:cubicBezTo>
                  <a:cubicBezTo>
                    <a:pt x="172" y="455"/>
                    <a:pt x="163" y="487"/>
                    <a:pt x="162" y="503"/>
                  </a:cubicBezTo>
                  <a:cubicBezTo>
                    <a:pt x="160" y="518"/>
                    <a:pt x="154" y="523"/>
                    <a:pt x="150" y="543"/>
                  </a:cubicBezTo>
                  <a:cubicBezTo>
                    <a:pt x="148" y="549"/>
                    <a:pt x="146" y="553"/>
                    <a:pt x="144" y="557"/>
                  </a:cubicBezTo>
                  <a:cubicBezTo>
                    <a:pt x="148" y="557"/>
                    <a:pt x="148" y="557"/>
                    <a:pt x="148" y="557"/>
                  </a:cubicBezTo>
                  <a:cubicBezTo>
                    <a:pt x="164" y="550"/>
                    <a:pt x="221" y="528"/>
                    <a:pt x="316" y="528"/>
                  </a:cubicBezTo>
                  <a:cubicBezTo>
                    <a:pt x="418" y="528"/>
                    <a:pt x="483" y="538"/>
                    <a:pt x="512" y="555"/>
                  </a:cubicBezTo>
                  <a:cubicBezTo>
                    <a:pt x="519" y="555"/>
                    <a:pt x="519" y="555"/>
                    <a:pt x="519" y="555"/>
                  </a:cubicBezTo>
                  <a:cubicBezTo>
                    <a:pt x="517" y="552"/>
                    <a:pt x="514" y="549"/>
                    <a:pt x="511" y="545"/>
                  </a:cubicBezTo>
                  <a:cubicBezTo>
                    <a:pt x="491" y="521"/>
                    <a:pt x="491" y="506"/>
                    <a:pt x="502" y="496"/>
                  </a:cubicBezTo>
                  <a:cubicBezTo>
                    <a:pt x="514" y="486"/>
                    <a:pt x="514" y="458"/>
                    <a:pt x="541" y="407"/>
                  </a:cubicBezTo>
                  <a:cubicBezTo>
                    <a:pt x="568" y="356"/>
                    <a:pt x="593" y="336"/>
                    <a:pt x="599" y="304"/>
                  </a:cubicBezTo>
                  <a:cubicBezTo>
                    <a:pt x="605" y="273"/>
                    <a:pt x="633" y="255"/>
                    <a:pt x="629" y="225"/>
                  </a:cubicBezTo>
                  <a:cubicBezTo>
                    <a:pt x="625" y="195"/>
                    <a:pt x="642" y="176"/>
                    <a:pt x="646" y="162"/>
                  </a:cubicBezTo>
                  <a:cubicBezTo>
                    <a:pt x="650" y="148"/>
                    <a:pt x="655" y="136"/>
                    <a:pt x="648" y="127"/>
                  </a:cubicBezTo>
                  <a:cubicBezTo>
                    <a:pt x="640" y="117"/>
                    <a:pt x="639" y="111"/>
                    <a:pt x="649" y="99"/>
                  </a:cubicBezTo>
                  <a:cubicBezTo>
                    <a:pt x="659" y="88"/>
                    <a:pt x="667" y="84"/>
                    <a:pt x="652" y="68"/>
                  </a:cubicBezTo>
                  <a:close/>
                </a:path>
              </a:pathLst>
            </a:custGeom>
            <a:solidFill>
              <a:srgbClr val="E5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1" name="Freeform 371">
              <a:extLst>
                <a:ext uri="{FF2B5EF4-FFF2-40B4-BE49-F238E27FC236}">
                  <a16:creationId xmlns:a16="http://schemas.microsoft.com/office/drawing/2014/main" id="{A3DA8AEB-65DC-4EC6-BB16-099505CB8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069"/>
              <a:ext cx="544" cy="440"/>
            </a:xfrm>
            <a:custGeom>
              <a:avLst/>
              <a:gdLst>
                <a:gd name="T0" fmla="*/ 361 w 569"/>
                <a:gd name="T1" fmla="*/ 47 h 460"/>
                <a:gd name="T2" fmla="*/ 223 w 569"/>
                <a:gd name="T3" fmla="*/ 0 h 460"/>
                <a:gd name="T4" fmla="*/ 76 w 569"/>
                <a:gd name="T5" fmla="*/ 72 h 460"/>
                <a:gd name="T6" fmla="*/ 11 w 569"/>
                <a:gd name="T7" fmla="*/ 99 h 460"/>
                <a:gd name="T8" fmla="*/ 26 w 569"/>
                <a:gd name="T9" fmla="*/ 131 h 460"/>
                <a:gd name="T10" fmla="*/ 43 w 569"/>
                <a:gd name="T11" fmla="*/ 181 h 460"/>
                <a:gd name="T12" fmla="*/ 58 w 569"/>
                <a:gd name="T13" fmla="*/ 225 h 460"/>
                <a:gd name="T14" fmla="*/ 71 w 569"/>
                <a:gd name="T15" fmla="*/ 269 h 460"/>
                <a:gd name="T16" fmla="*/ 110 w 569"/>
                <a:gd name="T17" fmla="*/ 307 h 460"/>
                <a:gd name="T18" fmla="*/ 126 w 569"/>
                <a:gd name="T19" fmla="*/ 334 h 460"/>
                <a:gd name="T20" fmla="*/ 118 w 569"/>
                <a:gd name="T21" fmla="*/ 371 h 460"/>
                <a:gd name="T22" fmla="*/ 239 w 569"/>
                <a:gd name="T23" fmla="*/ 398 h 460"/>
                <a:gd name="T24" fmla="*/ 372 w 569"/>
                <a:gd name="T25" fmla="*/ 372 h 460"/>
                <a:gd name="T26" fmla="*/ 407 w 569"/>
                <a:gd name="T27" fmla="*/ 297 h 460"/>
                <a:gd name="T28" fmla="*/ 451 w 569"/>
                <a:gd name="T29" fmla="*/ 220 h 460"/>
                <a:gd name="T30" fmla="*/ 474 w 569"/>
                <a:gd name="T31" fmla="*/ 158 h 460"/>
                <a:gd name="T32" fmla="*/ 488 w 569"/>
                <a:gd name="T33" fmla="*/ 111 h 460"/>
                <a:gd name="T34" fmla="*/ 489 w 569"/>
                <a:gd name="T35" fmla="*/ 84 h 460"/>
                <a:gd name="T36" fmla="*/ 489 w 569"/>
                <a:gd name="T37" fmla="*/ 63 h 460"/>
                <a:gd name="T38" fmla="*/ 361 w 569"/>
                <a:gd name="T39" fmla="*/ 47 h 4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69" h="460">
                  <a:moveTo>
                    <a:pt x="413" y="53"/>
                  </a:moveTo>
                  <a:cubicBezTo>
                    <a:pt x="342" y="55"/>
                    <a:pt x="336" y="0"/>
                    <a:pt x="255" y="0"/>
                  </a:cubicBezTo>
                  <a:cubicBezTo>
                    <a:pt x="173" y="0"/>
                    <a:pt x="154" y="77"/>
                    <a:pt x="87" y="82"/>
                  </a:cubicBezTo>
                  <a:cubicBezTo>
                    <a:pt x="42" y="85"/>
                    <a:pt x="0" y="92"/>
                    <a:pt x="14" y="113"/>
                  </a:cubicBezTo>
                  <a:cubicBezTo>
                    <a:pt x="29" y="135"/>
                    <a:pt x="26" y="129"/>
                    <a:pt x="29" y="150"/>
                  </a:cubicBezTo>
                  <a:cubicBezTo>
                    <a:pt x="31" y="171"/>
                    <a:pt x="37" y="176"/>
                    <a:pt x="49" y="207"/>
                  </a:cubicBezTo>
                  <a:cubicBezTo>
                    <a:pt x="60" y="238"/>
                    <a:pt x="65" y="226"/>
                    <a:pt x="67" y="257"/>
                  </a:cubicBezTo>
                  <a:cubicBezTo>
                    <a:pt x="70" y="288"/>
                    <a:pt x="81" y="278"/>
                    <a:pt x="81" y="307"/>
                  </a:cubicBezTo>
                  <a:cubicBezTo>
                    <a:pt x="81" y="335"/>
                    <a:pt x="113" y="321"/>
                    <a:pt x="126" y="351"/>
                  </a:cubicBezTo>
                  <a:cubicBezTo>
                    <a:pt x="138" y="380"/>
                    <a:pt x="144" y="382"/>
                    <a:pt x="144" y="382"/>
                  </a:cubicBezTo>
                  <a:cubicBezTo>
                    <a:pt x="144" y="382"/>
                    <a:pt x="128" y="412"/>
                    <a:pt x="135" y="424"/>
                  </a:cubicBezTo>
                  <a:cubicBezTo>
                    <a:pt x="155" y="458"/>
                    <a:pt x="191" y="460"/>
                    <a:pt x="274" y="455"/>
                  </a:cubicBezTo>
                  <a:cubicBezTo>
                    <a:pt x="363" y="449"/>
                    <a:pt x="416" y="433"/>
                    <a:pt x="426" y="425"/>
                  </a:cubicBezTo>
                  <a:cubicBezTo>
                    <a:pt x="436" y="416"/>
                    <a:pt x="442" y="385"/>
                    <a:pt x="466" y="340"/>
                  </a:cubicBezTo>
                  <a:cubicBezTo>
                    <a:pt x="489" y="296"/>
                    <a:pt x="512" y="278"/>
                    <a:pt x="517" y="251"/>
                  </a:cubicBezTo>
                  <a:cubicBezTo>
                    <a:pt x="522" y="224"/>
                    <a:pt x="546" y="207"/>
                    <a:pt x="543" y="181"/>
                  </a:cubicBezTo>
                  <a:cubicBezTo>
                    <a:pt x="539" y="155"/>
                    <a:pt x="554" y="139"/>
                    <a:pt x="558" y="127"/>
                  </a:cubicBezTo>
                  <a:cubicBezTo>
                    <a:pt x="561" y="114"/>
                    <a:pt x="565" y="104"/>
                    <a:pt x="559" y="96"/>
                  </a:cubicBezTo>
                  <a:cubicBezTo>
                    <a:pt x="553" y="87"/>
                    <a:pt x="551" y="82"/>
                    <a:pt x="560" y="72"/>
                  </a:cubicBezTo>
                  <a:cubicBezTo>
                    <a:pt x="569" y="62"/>
                    <a:pt x="490" y="52"/>
                    <a:pt x="413" y="53"/>
                  </a:cubicBezTo>
                  <a:close/>
                </a:path>
              </a:pathLst>
            </a:custGeom>
            <a:solidFill>
              <a:srgbClr val="E58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2" name="Freeform 372">
              <a:extLst>
                <a:ext uri="{FF2B5EF4-FFF2-40B4-BE49-F238E27FC236}">
                  <a16:creationId xmlns:a16="http://schemas.microsoft.com/office/drawing/2014/main" id="{91606E21-FAC3-471B-A1A8-628885B0A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097"/>
              <a:ext cx="483" cy="391"/>
            </a:xfrm>
            <a:custGeom>
              <a:avLst/>
              <a:gdLst>
                <a:gd name="T0" fmla="*/ 320 w 505"/>
                <a:gd name="T1" fmla="*/ 41 h 409"/>
                <a:gd name="T2" fmla="*/ 198 w 505"/>
                <a:gd name="T3" fmla="*/ 0 h 409"/>
                <a:gd name="T4" fmla="*/ 68 w 505"/>
                <a:gd name="T5" fmla="*/ 64 h 409"/>
                <a:gd name="T6" fmla="*/ 11 w 505"/>
                <a:gd name="T7" fmla="*/ 88 h 409"/>
                <a:gd name="T8" fmla="*/ 22 w 505"/>
                <a:gd name="T9" fmla="*/ 116 h 409"/>
                <a:gd name="T10" fmla="*/ 37 w 505"/>
                <a:gd name="T11" fmla="*/ 161 h 409"/>
                <a:gd name="T12" fmla="*/ 52 w 505"/>
                <a:gd name="T13" fmla="*/ 199 h 409"/>
                <a:gd name="T14" fmla="*/ 63 w 505"/>
                <a:gd name="T15" fmla="*/ 238 h 409"/>
                <a:gd name="T16" fmla="*/ 97 w 505"/>
                <a:gd name="T17" fmla="*/ 272 h 409"/>
                <a:gd name="T18" fmla="*/ 112 w 505"/>
                <a:gd name="T19" fmla="*/ 296 h 409"/>
                <a:gd name="T20" fmla="*/ 105 w 505"/>
                <a:gd name="T21" fmla="*/ 328 h 409"/>
                <a:gd name="T22" fmla="*/ 212 w 505"/>
                <a:gd name="T23" fmla="*/ 353 h 409"/>
                <a:gd name="T24" fmla="*/ 331 w 505"/>
                <a:gd name="T25" fmla="*/ 329 h 409"/>
                <a:gd name="T26" fmla="*/ 362 w 505"/>
                <a:gd name="T27" fmla="*/ 264 h 409"/>
                <a:gd name="T28" fmla="*/ 402 w 505"/>
                <a:gd name="T29" fmla="*/ 195 h 409"/>
                <a:gd name="T30" fmla="*/ 422 w 505"/>
                <a:gd name="T31" fmla="*/ 141 h 409"/>
                <a:gd name="T32" fmla="*/ 432 w 505"/>
                <a:gd name="T33" fmla="*/ 98 h 409"/>
                <a:gd name="T34" fmla="*/ 433 w 505"/>
                <a:gd name="T35" fmla="*/ 74 h 409"/>
                <a:gd name="T36" fmla="*/ 434 w 505"/>
                <a:gd name="T37" fmla="*/ 55 h 409"/>
                <a:gd name="T38" fmla="*/ 320 w 505"/>
                <a:gd name="T39" fmla="*/ 41 h 4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05" h="409">
                  <a:moveTo>
                    <a:pt x="366" y="47"/>
                  </a:moveTo>
                  <a:cubicBezTo>
                    <a:pt x="304" y="49"/>
                    <a:pt x="299" y="0"/>
                    <a:pt x="226" y="0"/>
                  </a:cubicBezTo>
                  <a:cubicBezTo>
                    <a:pt x="154" y="0"/>
                    <a:pt x="137" y="69"/>
                    <a:pt x="77" y="73"/>
                  </a:cubicBezTo>
                  <a:cubicBezTo>
                    <a:pt x="37" y="76"/>
                    <a:pt x="0" y="82"/>
                    <a:pt x="12" y="100"/>
                  </a:cubicBezTo>
                  <a:cubicBezTo>
                    <a:pt x="25" y="120"/>
                    <a:pt x="23" y="115"/>
                    <a:pt x="25" y="133"/>
                  </a:cubicBezTo>
                  <a:cubicBezTo>
                    <a:pt x="27" y="152"/>
                    <a:pt x="33" y="157"/>
                    <a:pt x="43" y="184"/>
                  </a:cubicBezTo>
                  <a:cubicBezTo>
                    <a:pt x="53" y="212"/>
                    <a:pt x="57" y="201"/>
                    <a:pt x="59" y="228"/>
                  </a:cubicBezTo>
                  <a:cubicBezTo>
                    <a:pt x="62" y="256"/>
                    <a:pt x="72" y="247"/>
                    <a:pt x="72" y="272"/>
                  </a:cubicBezTo>
                  <a:cubicBezTo>
                    <a:pt x="72" y="298"/>
                    <a:pt x="100" y="285"/>
                    <a:pt x="111" y="311"/>
                  </a:cubicBezTo>
                  <a:cubicBezTo>
                    <a:pt x="122" y="338"/>
                    <a:pt x="128" y="339"/>
                    <a:pt x="128" y="339"/>
                  </a:cubicBezTo>
                  <a:cubicBezTo>
                    <a:pt x="128" y="339"/>
                    <a:pt x="113" y="366"/>
                    <a:pt x="120" y="376"/>
                  </a:cubicBezTo>
                  <a:cubicBezTo>
                    <a:pt x="137" y="407"/>
                    <a:pt x="169" y="409"/>
                    <a:pt x="243" y="404"/>
                  </a:cubicBezTo>
                  <a:cubicBezTo>
                    <a:pt x="322" y="398"/>
                    <a:pt x="370" y="385"/>
                    <a:pt x="378" y="377"/>
                  </a:cubicBezTo>
                  <a:cubicBezTo>
                    <a:pt x="387" y="369"/>
                    <a:pt x="392" y="342"/>
                    <a:pt x="413" y="302"/>
                  </a:cubicBezTo>
                  <a:cubicBezTo>
                    <a:pt x="434" y="262"/>
                    <a:pt x="454" y="247"/>
                    <a:pt x="459" y="223"/>
                  </a:cubicBezTo>
                  <a:cubicBezTo>
                    <a:pt x="463" y="199"/>
                    <a:pt x="485" y="184"/>
                    <a:pt x="482" y="161"/>
                  </a:cubicBezTo>
                  <a:cubicBezTo>
                    <a:pt x="478" y="138"/>
                    <a:pt x="492" y="124"/>
                    <a:pt x="495" y="113"/>
                  </a:cubicBezTo>
                  <a:cubicBezTo>
                    <a:pt x="498" y="102"/>
                    <a:pt x="502" y="93"/>
                    <a:pt x="496" y="85"/>
                  </a:cubicBezTo>
                  <a:cubicBezTo>
                    <a:pt x="491" y="77"/>
                    <a:pt x="490" y="73"/>
                    <a:pt x="497" y="64"/>
                  </a:cubicBezTo>
                  <a:cubicBezTo>
                    <a:pt x="505" y="55"/>
                    <a:pt x="435" y="46"/>
                    <a:pt x="366" y="47"/>
                  </a:cubicBezTo>
                  <a:close/>
                </a:path>
              </a:pathLst>
            </a:custGeom>
            <a:solidFill>
              <a:srgbClr val="E69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3" name="Freeform 373">
              <a:extLst>
                <a:ext uri="{FF2B5EF4-FFF2-40B4-BE49-F238E27FC236}">
                  <a16:creationId xmlns:a16="http://schemas.microsoft.com/office/drawing/2014/main" id="{61C1FFEA-7466-4565-A841-15143D5F5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1429"/>
              <a:ext cx="713" cy="231"/>
            </a:xfrm>
            <a:custGeom>
              <a:avLst/>
              <a:gdLst>
                <a:gd name="T0" fmla="*/ 0 w 746"/>
                <a:gd name="T1" fmla="*/ 182 h 241"/>
                <a:gd name="T2" fmla="*/ 342 w 746"/>
                <a:gd name="T3" fmla="*/ 3 h 241"/>
                <a:gd name="T4" fmla="*/ 651 w 746"/>
                <a:gd name="T5" fmla="*/ 212 h 2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6" h="241">
                  <a:moveTo>
                    <a:pt x="0" y="207"/>
                  </a:moveTo>
                  <a:cubicBezTo>
                    <a:pt x="0" y="207"/>
                    <a:pt x="101" y="0"/>
                    <a:pt x="392" y="3"/>
                  </a:cubicBezTo>
                  <a:cubicBezTo>
                    <a:pt x="675" y="13"/>
                    <a:pt x="746" y="241"/>
                    <a:pt x="746" y="24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4" name="Freeform 374">
              <a:extLst>
                <a:ext uri="{FF2B5EF4-FFF2-40B4-BE49-F238E27FC236}">
                  <a16:creationId xmlns:a16="http://schemas.microsoft.com/office/drawing/2014/main" id="{EE4C063B-4363-4D7A-AC23-9292EB740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915"/>
              <a:ext cx="1337" cy="225"/>
            </a:xfrm>
            <a:custGeom>
              <a:avLst/>
              <a:gdLst>
                <a:gd name="T0" fmla="*/ 1122 w 1398"/>
                <a:gd name="T1" fmla="*/ 60 h 235"/>
                <a:gd name="T2" fmla="*/ 954 w 1398"/>
                <a:gd name="T3" fmla="*/ 35 h 235"/>
                <a:gd name="T4" fmla="*/ 768 w 1398"/>
                <a:gd name="T5" fmla="*/ 114 h 235"/>
                <a:gd name="T6" fmla="*/ 610 w 1398"/>
                <a:gd name="T7" fmla="*/ 59 h 235"/>
                <a:gd name="T8" fmla="*/ 442 w 1398"/>
                <a:gd name="T9" fmla="*/ 142 h 235"/>
                <a:gd name="T10" fmla="*/ 248 w 1398"/>
                <a:gd name="T11" fmla="*/ 87 h 235"/>
                <a:gd name="T12" fmla="*/ 90 w 1398"/>
                <a:gd name="T13" fmla="*/ 109 h 235"/>
                <a:gd name="T14" fmla="*/ 0 w 1398"/>
                <a:gd name="T15" fmla="*/ 23 h 235"/>
                <a:gd name="T16" fmla="*/ 0 w 1398"/>
                <a:gd name="T17" fmla="*/ 77 h 235"/>
                <a:gd name="T18" fmla="*/ 90 w 1398"/>
                <a:gd name="T19" fmla="*/ 163 h 235"/>
                <a:gd name="T20" fmla="*/ 248 w 1398"/>
                <a:gd name="T21" fmla="*/ 141 h 235"/>
                <a:gd name="T22" fmla="*/ 442 w 1398"/>
                <a:gd name="T23" fmla="*/ 196 h 235"/>
                <a:gd name="T24" fmla="*/ 610 w 1398"/>
                <a:gd name="T25" fmla="*/ 114 h 235"/>
                <a:gd name="T26" fmla="*/ 768 w 1398"/>
                <a:gd name="T27" fmla="*/ 168 h 235"/>
                <a:gd name="T28" fmla="*/ 954 w 1398"/>
                <a:gd name="T29" fmla="*/ 91 h 235"/>
                <a:gd name="T30" fmla="*/ 1122 w 1398"/>
                <a:gd name="T31" fmla="*/ 115 h 235"/>
                <a:gd name="T32" fmla="*/ 1223 w 1398"/>
                <a:gd name="T33" fmla="*/ 55 h 235"/>
                <a:gd name="T34" fmla="*/ 1223 w 1398"/>
                <a:gd name="T35" fmla="*/ 0 h 235"/>
                <a:gd name="T36" fmla="*/ 1122 w 1398"/>
                <a:gd name="T37" fmla="*/ 60 h 2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5">
                  <a:moveTo>
                    <a:pt x="1282" y="69"/>
                  </a:moveTo>
                  <a:cubicBezTo>
                    <a:pt x="1224" y="69"/>
                    <a:pt x="1185" y="41"/>
                    <a:pt x="1092" y="41"/>
                  </a:cubicBezTo>
                  <a:cubicBezTo>
                    <a:pt x="1000" y="41"/>
                    <a:pt x="991" y="127"/>
                    <a:pt x="878" y="129"/>
                  </a:cubicBezTo>
                  <a:cubicBezTo>
                    <a:pt x="797" y="130"/>
                    <a:pt x="791" y="68"/>
                    <a:pt x="697" y="68"/>
                  </a:cubicBezTo>
                  <a:cubicBezTo>
                    <a:pt x="604" y="68"/>
                    <a:pt x="582" y="156"/>
                    <a:pt x="505" y="162"/>
                  </a:cubicBezTo>
                  <a:cubicBezTo>
                    <a:pt x="354" y="172"/>
                    <a:pt x="375" y="92"/>
                    <a:pt x="283" y="99"/>
                  </a:cubicBezTo>
                  <a:cubicBezTo>
                    <a:pt x="214" y="103"/>
                    <a:pt x="159" y="135"/>
                    <a:pt x="102" y="124"/>
                  </a:cubicBezTo>
                  <a:cubicBezTo>
                    <a:pt x="17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7" y="170"/>
                    <a:pt x="102" y="186"/>
                  </a:cubicBezTo>
                  <a:cubicBezTo>
                    <a:pt x="159" y="197"/>
                    <a:pt x="214" y="166"/>
                    <a:pt x="283" y="161"/>
                  </a:cubicBezTo>
                  <a:cubicBezTo>
                    <a:pt x="375" y="154"/>
                    <a:pt x="354" y="235"/>
                    <a:pt x="505" y="224"/>
                  </a:cubicBezTo>
                  <a:cubicBezTo>
                    <a:pt x="582" y="218"/>
                    <a:pt x="604" y="130"/>
                    <a:pt x="697" y="130"/>
                  </a:cubicBezTo>
                  <a:cubicBezTo>
                    <a:pt x="791" y="130"/>
                    <a:pt x="797" y="193"/>
                    <a:pt x="878" y="191"/>
                  </a:cubicBezTo>
                  <a:cubicBezTo>
                    <a:pt x="991" y="189"/>
                    <a:pt x="1000" y="103"/>
                    <a:pt x="1092" y="103"/>
                  </a:cubicBezTo>
                  <a:cubicBezTo>
                    <a:pt x="1185" y="103"/>
                    <a:pt x="1224" y="131"/>
                    <a:pt x="1282" y="131"/>
                  </a:cubicBezTo>
                  <a:cubicBezTo>
                    <a:pt x="1339" y="131"/>
                    <a:pt x="1398" y="63"/>
                    <a:pt x="1398" y="63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9"/>
                    <a:pt x="1282" y="6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5" name="Freeform 375">
              <a:extLst>
                <a:ext uri="{FF2B5EF4-FFF2-40B4-BE49-F238E27FC236}">
                  <a16:creationId xmlns:a16="http://schemas.microsoft.com/office/drawing/2014/main" id="{FBA5EA4A-7637-4113-837B-1C44C676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107"/>
              <a:ext cx="573" cy="98"/>
            </a:xfrm>
            <a:custGeom>
              <a:avLst/>
              <a:gdLst>
                <a:gd name="T0" fmla="*/ 524 w 599"/>
                <a:gd name="T1" fmla="*/ 29 h 102"/>
                <a:gd name="T2" fmla="*/ 466 w 599"/>
                <a:gd name="T3" fmla="*/ 30 h 102"/>
                <a:gd name="T4" fmla="*/ 371 w 599"/>
                <a:gd name="T5" fmla="*/ 51 h 102"/>
                <a:gd name="T6" fmla="*/ 224 w 599"/>
                <a:gd name="T7" fmla="*/ 4 h 102"/>
                <a:gd name="T8" fmla="*/ 130 w 599"/>
                <a:gd name="T9" fmla="*/ 44 h 102"/>
                <a:gd name="T10" fmla="*/ 83 w 599"/>
                <a:gd name="T11" fmla="*/ 80 h 102"/>
                <a:gd name="T12" fmla="*/ 41 w 599"/>
                <a:gd name="T13" fmla="*/ 88 h 102"/>
                <a:gd name="T14" fmla="*/ 5 w 599"/>
                <a:gd name="T15" fmla="*/ 86 h 102"/>
                <a:gd name="T16" fmla="*/ 0 w 599"/>
                <a:gd name="T17" fmla="*/ 86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9" h="102">
                  <a:moveTo>
                    <a:pt x="599" y="32"/>
                  </a:moveTo>
                  <a:cubicBezTo>
                    <a:pt x="580" y="25"/>
                    <a:pt x="551" y="28"/>
                    <a:pt x="532" y="33"/>
                  </a:cubicBezTo>
                  <a:cubicBezTo>
                    <a:pt x="496" y="42"/>
                    <a:pt x="461" y="58"/>
                    <a:pt x="424" y="57"/>
                  </a:cubicBezTo>
                  <a:cubicBezTo>
                    <a:pt x="364" y="56"/>
                    <a:pt x="316" y="0"/>
                    <a:pt x="256" y="4"/>
                  </a:cubicBezTo>
                  <a:cubicBezTo>
                    <a:pt x="220" y="7"/>
                    <a:pt x="176" y="28"/>
                    <a:pt x="148" y="50"/>
                  </a:cubicBezTo>
                  <a:cubicBezTo>
                    <a:pt x="130" y="63"/>
                    <a:pt x="116" y="81"/>
                    <a:pt x="95" y="90"/>
                  </a:cubicBezTo>
                  <a:cubicBezTo>
                    <a:pt x="81" y="95"/>
                    <a:pt x="61" y="102"/>
                    <a:pt x="47" y="100"/>
                  </a:cubicBezTo>
                  <a:cubicBezTo>
                    <a:pt x="33" y="99"/>
                    <a:pt x="19" y="97"/>
                    <a:pt x="5" y="97"/>
                  </a:cubicBezTo>
                  <a:cubicBezTo>
                    <a:pt x="3" y="97"/>
                    <a:pt x="2" y="97"/>
                    <a:pt x="0" y="9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6" name="Freeform 376">
              <a:extLst>
                <a:ext uri="{FF2B5EF4-FFF2-40B4-BE49-F238E27FC236}">
                  <a16:creationId xmlns:a16="http://schemas.microsoft.com/office/drawing/2014/main" id="{7B9696F5-9199-4EAF-B9D5-40E914AED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2208"/>
              <a:ext cx="496" cy="186"/>
            </a:xfrm>
            <a:custGeom>
              <a:avLst/>
              <a:gdLst>
                <a:gd name="T0" fmla="*/ 453 w 519"/>
                <a:gd name="T1" fmla="*/ 26 h 195"/>
                <a:gd name="T2" fmla="*/ 319 w 519"/>
                <a:gd name="T3" fmla="*/ 52 h 195"/>
                <a:gd name="T4" fmla="*/ 238 w 519"/>
                <a:gd name="T5" fmla="*/ 107 h 195"/>
                <a:gd name="T6" fmla="*/ 152 w 519"/>
                <a:gd name="T7" fmla="*/ 159 h 195"/>
                <a:gd name="T8" fmla="*/ 28 w 519"/>
                <a:gd name="T9" fmla="*/ 161 h 195"/>
                <a:gd name="T10" fmla="*/ 0 w 519"/>
                <a:gd name="T11" fmla="*/ 169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9" h="195">
                  <a:moveTo>
                    <a:pt x="519" y="29"/>
                  </a:moveTo>
                  <a:cubicBezTo>
                    <a:pt x="467" y="0"/>
                    <a:pt x="411" y="31"/>
                    <a:pt x="366" y="61"/>
                  </a:cubicBezTo>
                  <a:cubicBezTo>
                    <a:pt x="335" y="81"/>
                    <a:pt x="301" y="98"/>
                    <a:pt x="273" y="123"/>
                  </a:cubicBezTo>
                  <a:cubicBezTo>
                    <a:pt x="244" y="147"/>
                    <a:pt x="212" y="174"/>
                    <a:pt x="174" y="183"/>
                  </a:cubicBezTo>
                  <a:cubicBezTo>
                    <a:pt x="127" y="194"/>
                    <a:pt x="79" y="194"/>
                    <a:pt x="31" y="186"/>
                  </a:cubicBezTo>
                  <a:cubicBezTo>
                    <a:pt x="20" y="185"/>
                    <a:pt x="7" y="188"/>
                    <a:pt x="0" y="19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7" name="Freeform 377">
              <a:extLst>
                <a:ext uri="{FF2B5EF4-FFF2-40B4-BE49-F238E27FC236}">
                  <a16:creationId xmlns:a16="http://schemas.microsoft.com/office/drawing/2014/main" id="{C3CC2295-AEFB-4C16-A2B2-409859F77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2091"/>
              <a:ext cx="153" cy="24"/>
            </a:xfrm>
            <a:custGeom>
              <a:avLst/>
              <a:gdLst>
                <a:gd name="T0" fmla="*/ 140 w 160"/>
                <a:gd name="T1" fmla="*/ 22 h 25"/>
                <a:gd name="T2" fmla="*/ 57 w 160"/>
                <a:gd name="T3" fmla="*/ 3 h 25"/>
                <a:gd name="T4" fmla="*/ 0 w 160"/>
                <a:gd name="T5" fmla="*/ 1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0" h="25">
                  <a:moveTo>
                    <a:pt x="160" y="25"/>
                  </a:moveTo>
                  <a:cubicBezTo>
                    <a:pt x="143" y="0"/>
                    <a:pt x="93" y="2"/>
                    <a:pt x="66" y="3"/>
                  </a:cubicBezTo>
                  <a:cubicBezTo>
                    <a:pt x="45" y="4"/>
                    <a:pt x="21" y="16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8" name="Freeform 378">
              <a:extLst>
                <a:ext uri="{FF2B5EF4-FFF2-40B4-BE49-F238E27FC236}">
                  <a16:creationId xmlns:a16="http://schemas.microsoft.com/office/drawing/2014/main" id="{7649CC51-3ED2-4C65-899D-BE1F72485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221"/>
              <a:ext cx="481" cy="46"/>
            </a:xfrm>
            <a:custGeom>
              <a:avLst/>
              <a:gdLst>
                <a:gd name="T0" fmla="*/ 440 w 503"/>
                <a:gd name="T1" fmla="*/ 4 h 48"/>
                <a:gd name="T2" fmla="*/ 419 w 503"/>
                <a:gd name="T3" fmla="*/ 2 h 48"/>
                <a:gd name="T4" fmla="*/ 378 w 503"/>
                <a:gd name="T5" fmla="*/ 9 h 48"/>
                <a:gd name="T6" fmla="*/ 292 w 503"/>
                <a:gd name="T7" fmla="*/ 34 h 48"/>
                <a:gd name="T8" fmla="*/ 124 w 503"/>
                <a:gd name="T9" fmla="*/ 32 h 48"/>
                <a:gd name="T10" fmla="*/ 48 w 503"/>
                <a:gd name="T11" fmla="*/ 32 h 48"/>
                <a:gd name="T12" fmla="*/ 0 w 503"/>
                <a:gd name="T13" fmla="*/ 1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3" h="48">
                  <a:moveTo>
                    <a:pt x="503" y="4"/>
                  </a:moveTo>
                  <a:cubicBezTo>
                    <a:pt x="495" y="5"/>
                    <a:pt x="487" y="3"/>
                    <a:pt x="479" y="2"/>
                  </a:cubicBezTo>
                  <a:cubicBezTo>
                    <a:pt x="462" y="0"/>
                    <a:pt x="448" y="5"/>
                    <a:pt x="432" y="9"/>
                  </a:cubicBezTo>
                  <a:cubicBezTo>
                    <a:pt x="399" y="18"/>
                    <a:pt x="368" y="33"/>
                    <a:pt x="334" y="38"/>
                  </a:cubicBezTo>
                  <a:cubicBezTo>
                    <a:pt x="268" y="48"/>
                    <a:pt x="206" y="12"/>
                    <a:pt x="142" y="35"/>
                  </a:cubicBezTo>
                  <a:cubicBezTo>
                    <a:pt x="110" y="46"/>
                    <a:pt x="86" y="46"/>
                    <a:pt x="54" y="35"/>
                  </a:cubicBezTo>
                  <a:cubicBezTo>
                    <a:pt x="36" y="28"/>
                    <a:pt x="21" y="22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9" name="Freeform 379">
              <a:extLst>
                <a:ext uri="{FF2B5EF4-FFF2-40B4-BE49-F238E27FC236}">
                  <a16:creationId xmlns:a16="http://schemas.microsoft.com/office/drawing/2014/main" id="{A8D3C09C-AC3A-4857-84D1-E4EE81A41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068"/>
              <a:ext cx="79" cy="92"/>
            </a:xfrm>
            <a:custGeom>
              <a:avLst/>
              <a:gdLst>
                <a:gd name="T0" fmla="*/ 0 w 83"/>
                <a:gd name="T1" fmla="*/ 84 h 96"/>
                <a:gd name="T2" fmla="*/ 55 w 83"/>
                <a:gd name="T3" fmla="*/ 34 h 96"/>
                <a:gd name="T4" fmla="*/ 71 w 83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96">
                  <a:moveTo>
                    <a:pt x="0" y="96"/>
                  </a:moveTo>
                  <a:cubicBezTo>
                    <a:pt x="26" y="86"/>
                    <a:pt x="52" y="65"/>
                    <a:pt x="64" y="39"/>
                  </a:cubicBezTo>
                  <a:cubicBezTo>
                    <a:pt x="71" y="24"/>
                    <a:pt x="75" y="14"/>
                    <a:pt x="83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0" name="Freeform 380">
              <a:extLst>
                <a:ext uri="{FF2B5EF4-FFF2-40B4-BE49-F238E27FC236}">
                  <a16:creationId xmlns:a16="http://schemas.microsoft.com/office/drawing/2014/main" id="{7DE5050B-1BF8-44A4-9701-D68C3B24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129"/>
              <a:ext cx="89" cy="65"/>
            </a:xfrm>
            <a:custGeom>
              <a:avLst/>
              <a:gdLst>
                <a:gd name="T0" fmla="*/ 81 w 93"/>
                <a:gd name="T1" fmla="*/ 58 h 68"/>
                <a:gd name="T2" fmla="*/ 58 w 93"/>
                <a:gd name="T3" fmla="*/ 52 h 68"/>
                <a:gd name="T4" fmla="*/ 39 w 93"/>
                <a:gd name="T5" fmla="*/ 31 h 68"/>
                <a:gd name="T6" fmla="*/ 22 w 93"/>
                <a:gd name="T7" fmla="*/ 23 h 68"/>
                <a:gd name="T8" fmla="*/ 14 w 93"/>
                <a:gd name="T9" fmla="*/ 11 h 68"/>
                <a:gd name="T10" fmla="*/ 0 w 93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68">
                  <a:moveTo>
                    <a:pt x="93" y="67"/>
                  </a:moveTo>
                  <a:cubicBezTo>
                    <a:pt x="82" y="67"/>
                    <a:pt x="75" y="68"/>
                    <a:pt x="67" y="59"/>
                  </a:cubicBezTo>
                  <a:cubicBezTo>
                    <a:pt x="59" y="51"/>
                    <a:pt x="55" y="41"/>
                    <a:pt x="45" y="34"/>
                  </a:cubicBezTo>
                  <a:cubicBezTo>
                    <a:pt x="39" y="30"/>
                    <a:pt x="30" y="29"/>
                    <a:pt x="25" y="26"/>
                  </a:cubicBezTo>
                  <a:cubicBezTo>
                    <a:pt x="21" y="22"/>
                    <a:pt x="20" y="15"/>
                    <a:pt x="17" y="12"/>
                  </a:cubicBezTo>
                  <a:cubicBezTo>
                    <a:pt x="12" y="7"/>
                    <a:pt x="4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1" name="Freeform 381">
              <a:extLst>
                <a:ext uri="{FF2B5EF4-FFF2-40B4-BE49-F238E27FC236}">
                  <a16:creationId xmlns:a16="http://schemas.microsoft.com/office/drawing/2014/main" id="{661B846D-C6E4-4229-8BEE-DDAA9AA86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156"/>
              <a:ext cx="290" cy="82"/>
            </a:xfrm>
            <a:custGeom>
              <a:avLst/>
              <a:gdLst>
                <a:gd name="T0" fmla="*/ 0 w 303"/>
                <a:gd name="T1" fmla="*/ 14 h 86"/>
                <a:gd name="T2" fmla="*/ 29 w 303"/>
                <a:gd name="T3" fmla="*/ 0 h 86"/>
                <a:gd name="T4" fmla="*/ 78 w 303"/>
                <a:gd name="T5" fmla="*/ 16 h 86"/>
                <a:gd name="T6" fmla="*/ 133 w 303"/>
                <a:gd name="T7" fmla="*/ 19 h 86"/>
                <a:gd name="T8" fmla="*/ 176 w 303"/>
                <a:gd name="T9" fmla="*/ 28 h 86"/>
                <a:gd name="T10" fmla="*/ 194 w 303"/>
                <a:gd name="T11" fmla="*/ 47 h 86"/>
                <a:gd name="T12" fmla="*/ 213 w 303"/>
                <a:gd name="T13" fmla="*/ 61 h 86"/>
                <a:gd name="T14" fmla="*/ 266 w 303"/>
                <a:gd name="T15" fmla="*/ 74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3" h="86">
                  <a:moveTo>
                    <a:pt x="0" y="17"/>
                  </a:moveTo>
                  <a:cubicBezTo>
                    <a:pt x="6" y="13"/>
                    <a:pt x="21" y="0"/>
                    <a:pt x="32" y="0"/>
                  </a:cubicBezTo>
                  <a:cubicBezTo>
                    <a:pt x="51" y="0"/>
                    <a:pt x="70" y="17"/>
                    <a:pt x="90" y="19"/>
                  </a:cubicBezTo>
                  <a:cubicBezTo>
                    <a:pt x="111" y="21"/>
                    <a:pt x="130" y="18"/>
                    <a:pt x="151" y="22"/>
                  </a:cubicBezTo>
                  <a:cubicBezTo>
                    <a:pt x="168" y="25"/>
                    <a:pt x="186" y="27"/>
                    <a:pt x="201" y="31"/>
                  </a:cubicBezTo>
                  <a:cubicBezTo>
                    <a:pt x="215" y="35"/>
                    <a:pt x="215" y="42"/>
                    <a:pt x="221" y="54"/>
                  </a:cubicBezTo>
                  <a:cubicBezTo>
                    <a:pt x="227" y="67"/>
                    <a:pt x="230" y="67"/>
                    <a:pt x="243" y="70"/>
                  </a:cubicBezTo>
                  <a:cubicBezTo>
                    <a:pt x="260" y="73"/>
                    <a:pt x="288" y="76"/>
                    <a:pt x="303" y="8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2" name="Freeform 382">
              <a:extLst>
                <a:ext uri="{FF2B5EF4-FFF2-40B4-BE49-F238E27FC236}">
                  <a16:creationId xmlns:a16="http://schemas.microsoft.com/office/drawing/2014/main" id="{06B6AADF-25BE-44CD-92CF-871EDC9D1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050"/>
              <a:ext cx="100" cy="43"/>
            </a:xfrm>
            <a:custGeom>
              <a:avLst/>
              <a:gdLst>
                <a:gd name="T0" fmla="*/ 0 w 104"/>
                <a:gd name="T1" fmla="*/ 39 h 45"/>
                <a:gd name="T2" fmla="*/ 13 w 104"/>
                <a:gd name="T3" fmla="*/ 23 h 45"/>
                <a:gd name="T4" fmla="*/ 37 w 104"/>
                <a:gd name="T5" fmla="*/ 16 h 45"/>
                <a:gd name="T6" fmla="*/ 58 w 104"/>
                <a:gd name="T7" fmla="*/ 10 h 45"/>
                <a:gd name="T8" fmla="*/ 92 w 104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45">
                  <a:moveTo>
                    <a:pt x="0" y="45"/>
                  </a:moveTo>
                  <a:cubicBezTo>
                    <a:pt x="7" y="41"/>
                    <a:pt x="9" y="31"/>
                    <a:pt x="13" y="26"/>
                  </a:cubicBezTo>
                  <a:cubicBezTo>
                    <a:pt x="25" y="25"/>
                    <a:pt x="31" y="25"/>
                    <a:pt x="41" y="19"/>
                  </a:cubicBezTo>
                  <a:cubicBezTo>
                    <a:pt x="51" y="12"/>
                    <a:pt x="52" y="9"/>
                    <a:pt x="64" y="10"/>
                  </a:cubicBezTo>
                  <a:cubicBezTo>
                    <a:pt x="80" y="10"/>
                    <a:pt x="91" y="8"/>
                    <a:pt x="10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3" name="Freeform 383">
              <a:extLst>
                <a:ext uri="{FF2B5EF4-FFF2-40B4-BE49-F238E27FC236}">
                  <a16:creationId xmlns:a16="http://schemas.microsoft.com/office/drawing/2014/main" id="{99725D8A-D424-4E31-AE01-8B34F1F47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073"/>
              <a:ext cx="88" cy="48"/>
            </a:xfrm>
            <a:custGeom>
              <a:avLst/>
              <a:gdLst>
                <a:gd name="T0" fmla="*/ 0 w 92"/>
                <a:gd name="T1" fmla="*/ 44 h 50"/>
                <a:gd name="T2" fmla="*/ 21 w 92"/>
                <a:gd name="T3" fmla="*/ 22 h 50"/>
                <a:gd name="T4" fmla="*/ 39 w 92"/>
                <a:gd name="T5" fmla="*/ 10 h 50"/>
                <a:gd name="T6" fmla="*/ 80 w 92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50">
                  <a:moveTo>
                    <a:pt x="0" y="50"/>
                  </a:moveTo>
                  <a:cubicBezTo>
                    <a:pt x="7" y="41"/>
                    <a:pt x="17" y="34"/>
                    <a:pt x="24" y="25"/>
                  </a:cubicBezTo>
                  <a:cubicBezTo>
                    <a:pt x="32" y="15"/>
                    <a:pt x="34" y="13"/>
                    <a:pt x="45" y="10"/>
                  </a:cubicBezTo>
                  <a:cubicBezTo>
                    <a:pt x="61" y="6"/>
                    <a:pt x="75" y="0"/>
                    <a:pt x="92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4" name="Freeform 384">
              <a:extLst>
                <a:ext uri="{FF2B5EF4-FFF2-40B4-BE49-F238E27FC236}">
                  <a16:creationId xmlns:a16="http://schemas.microsoft.com/office/drawing/2014/main" id="{723F75EE-1DC8-4EE3-96FF-9B1B0AE04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057"/>
              <a:ext cx="195" cy="86"/>
            </a:xfrm>
            <a:custGeom>
              <a:avLst/>
              <a:gdLst>
                <a:gd name="T0" fmla="*/ 178 w 204"/>
                <a:gd name="T1" fmla="*/ 76 h 89"/>
                <a:gd name="T2" fmla="*/ 156 w 204"/>
                <a:gd name="T3" fmla="*/ 77 h 89"/>
                <a:gd name="T4" fmla="*/ 123 w 204"/>
                <a:gd name="T5" fmla="*/ 61 h 89"/>
                <a:gd name="T6" fmla="*/ 95 w 204"/>
                <a:gd name="T7" fmla="*/ 57 h 89"/>
                <a:gd name="T8" fmla="*/ 83 w 204"/>
                <a:gd name="T9" fmla="*/ 51 h 89"/>
                <a:gd name="T10" fmla="*/ 72 w 204"/>
                <a:gd name="T11" fmla="*/ 43 h 89"/>
                <a:gd name="T12" fmla="*/ 53 w 204"/>
                <a:gd name="T13" fmla="*/ 42 h 89"/>
                <a:gd name="T14" fmla="*/ 33 w 204"/>
                <a:gd name="T15" fmla="*/ 23 h 89"/>
                <a:gd name="T16" fmla="*/ 0 w 204"/>
                <a:gd name="T17" fmla="*/ 2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4" h="89">
                  <a:moveTo>
                    <a:pt x="204" y="85"/>
                  </a:moveTo>
                  <a:cubicBezTo>
                    <a:pt x="198" y="84"/>
                    <a:pt x="186" y="89"/>
                    <a:pt x="178" y="86"/>
                  </a:cubicBezTo>
                  <a:cubicBezTo>
                    <a:pt x="164" y="82"/>
                    <a:pt x="154" y="71"/>
                    <a:pt x="141" y="67"/>
                  </a:cubicBezTo>
                  <a:cubicBezTo>
                    <a:pt x="130" y="64"/>
                    <a:pt x="119" y="65"/>
                    <a:pt x="109" y="63"/>
                  </a:cubicBezTo>
                  <a:cubicBezTo>
                    <a:pt x="104" y="62"/>
                    <a:pt x="99" y="60"/>
                    <a:pt x="95" y="57"/>
                  </a:cubicBezTo>
                  <a:cubicBezTo>
                    <a:pt x="90" y="55"/>
                    <a:pt x="86" y="50"/>
                    <a:pt x="82" y="48"/>
                  </a:cubicBezTo>
                  <a:cubicBezTo>
                    <a:pt x="74" y="43"/>
                    <a:pt x="70" y="48"/>
                    <a:pt x="61" y="46"/>
                  </a:cubicBezTo>
                  <a:cubicBezTo>
                    <a:pt x="53" y="44"/>
                    <a:pt x="44" y="32"/>
                    <a:pt x="38" y="26"/>
                  </a:cubicBezTo>
                  <a:cubicBezTo>
                    <a:pt x="28" y="18"/>
                    <a:pt x="13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5" name="Freeform 385">
              <a:extLst>
                <a:ext uri="{FF2B5EF4-FFF2-40B4-BE49-F238E27FC236}">
                  <a16:creationId xmlns:a16="http://schemas.microsoft.com/office/drawing/2014/main" id="{64759C8B-A1F6-4541-99E7-81585BD56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2139"/>
              <a:ext cx="246" cy="57"/>
            </a:xfrm>
            <a:custGeom>
              <a:avLst/>
              <a:gdLst>
                <a:gd name="T0" fmla="*/ 0 w 258"/>
                <a:gd name="T1" fmla="*/ 33 h 60"/>
                <a:gd name="T2" fmla="*/ 73 w 258"/>
                <a:gd name="T3" fmla="*/ 22 h 60"/>
                <a:gd name="T4" fmla="*/ 115 w 258"/>
                <a:gd name="T5" fmla="*/ 36 h 60"/>
                <a:gd name="T6" fmla="*/ 127 w 258"/>
                <a:gd name="T7" fmla="*/ 36 h 60"/>
                <a:gd name="T8" fmla="*/ 143 w 258"/>
                <a:gd name="T9" fmla="*/ 46 h 60"/>
                <a:gd name="T10" fmla="*/ 201 w 258"/>
                <a:gd name="T11" fmla="*/ 32 h 60"/>
                <a:gd name="T12" fmla="*/ 220 w 258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8" h="60">
                  <a:moveTo>
                    <a:pt x="0" y="39"/>
                  </a:moveTo>
                  <a:cubicBezTo>
                    <a:pt x="18" y="20"/>
                    <a:pt x="61" y="18"/>
                    <a:pt x="85" y="25"/>
                  </a:cubicBezTo>
                  <a:cubicBezTo>
                    <a:pt x="101" y="30"/>
                    <a:pt x="115" y="41"/>
                    <a:pt x="133" y="42"/>
                  </a:cubicBezTo>
                  <a:cubicBezTo>
                    <a:pt x="137" y="43"/>
                    <a:pt x="142" y="41"/>
                    <a:pt x="146" y="42"/>
                  </a:cubicBezTo>
                  <a:cubicBezTo>
                    <a:pt x="154" y="44"/>
                    <a:pt x="159" y="52"/>
                    <a:pt x="165" y="54"/>
                  </a:cubicBezTo>
                  <a:cubicBezTo>
                    <a:pt x="185" y="60"/>
                    <a:pt x="215" y="47"/>
                    <a:pt x="232" y="38"/>
                  </a:cubicBezTo>
                  <a:cubicBezTo>
                    <a:pt x="247" y="30"/>
                    <a:pt x="258" y="17"/>
                    <a:pt x="25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6" name="Freeform 386">
              <a:extLst>
                <a:ext uri="{FF2B5EF4-FFF2-40B4-BE49-F238E27FC236}">
                  <a16:creationId xmlns:a16="http://schemas.microsoft.com/office/drawing/2014/main" id="{38591C63-F373-4CA5-B698-410C343FC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158"/>
              <a:ext cx="73" cy="94"/>
            </a:xfrm>
            <a:custGeom>
              <a:avLst/>
              <a:gdLst>
                <a:gd name="T0" fmla="*/ 0 w 76"/>
                <a:gd name="T1" fmla="*/ 0 h 98"/>
                <a:gd name="T2" fmla="*/ 17 w 76"/>
                <a:gd name="T3" fmla="*/ 26 h 98"/>
                <a:gd name="T4" fmla="*/ 35 w 76"/>
                <a:gd name="T5" fmla="*/ 50 h 98"/>
                <a:gd name="T6" fmla="*/ 67 w 76"/>
                <a:gd name="T7" fmla="*/ 86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98">
                  <a:moveTo>
                    <a:pt x="0" y="0"/>
                  </a:moveTo>
                  <a:cubicBezTo>
                    <a:pt x="16" y="12"/>
                    <a:pt x="20" y="8"/>
                    <a:pt x="20" y="29"/>
                  </a:cubicBezTo>
                  <a:cubicBezTo>
                    <a:pt x="20" y="48"/>
                    <a:pt x="21" y="50"/>
                    <a:pt x="38" y="56"/>
                  </a:cubicBezTo>
                  <a:cubicBezTo>
                    <a:pt x="59" y="64"/>
                    <a:pt x="63" y="81"/>
                    <a:pt x="76" y="9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7" name="Freeform 387">
              <a:extLst>
                <a:ext uri="{FF2B5EF4-FFF2-40B4-BE49-F238E27FC236}">
                  <a16:creationId xmlns:a16="http://schemas.microsoft.com/office/drawing/2014/main" id="{90EBEDA1-8019-42E5-B681-0968EEEB8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115"/>
              <a:ext cx="69" cy="48"/>
            </a:xfrm>
            <a:custGeom>
              <a:avLst/>
              <a:gdLst>
                <a:gd name="T0" fmla="*/ 61 w 73"/>
                <a:gd name="T1" fmla="*/ 44 h 50"/>
                <a:gd name="T2" fmla="*/ 26 w 73"/>
                <a:gd name="T3" fmla="*/ 19 h 50"/>
                <a:gd name="T4" fmla="*/ 0 w 73"/>
                <a:gd name="T5" fmla="*/ 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50">
                  <a:moveTo>
                    <a:pt x="73" y="50"/>
                  </a:moveTo>
                  <a:cubicBezTo>
                    <a:pt x="73" y="29"/>
                    <a:pt x="47" y="31"/>
                    <a:pt x="32" y="22"/>
                  </a:cubicBezTo>
                  <a:cubicBezTo>
                    <a:pt x="24" y="16"/>
                    <a:pt x="11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8" name="Freeform 388">
              <a:extLst>
                <a:ext uri="{FF2B5EF4-FFF2-40B4-BE49-F238E27FC236}">
                  <a16:creationId xmlns:a16="http://schemas.microsoft.com/office/drawing/2014/main" id="{F698A04C-31BF-4869-A03C-14AD7685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258"/>
              <a:ext cx="104" cy="133"/>
            </a:xfrm>
            <a:custGeom>
              <a:avLst/>
              <a:gdLst>
                <a:gd name="T0" fmla="*/ 86 w 109"/>
                <a:gd name="T1" fmla="*/ 0 h 139"/>
                <a:gd name="T2" fmla="*/ 94 w 109"/>
                <a:gd name="T3" fmla="*/ 17 h 139"/>
                <a:gd name="T4" fmla="*/ 87 w 109"/>
                <a:gd name="T5" fmla="*/ 40 h 139"/>
                <a:gd name="T6" fmla="*/ 73 w 109"/>
                <a:gd name="T7" fmla="*/ 55 h 139"/>
                <a:gd name="T8" fmla="*/ 62 w 109"/>
                <a:gd name="T9" fmla="*/ 75 h 139"/>
                <a:gd name="T10" fmla="*/ 47 w 109"/>
                <a:gd name="T11" fmla="*/ 85 h 139"/>
                <a:gd name="T12" fmla="*/ 31 w 109"/>
                <a:gd name="T13" fmla="*/ 101 h 139"/>
                <a:gd name="T14" fmla="*/ 0 w 109"/>
                <a:gd name="T15" fmla="*/ 122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39">
                  <a:moveTo>
                    <a:pt x="98" y="0"/>
                  </a:moveTo>
                  <a:cubicBezTo>
                    <a:pt x="101" y="8"/>
                    <a:pt x="109" y="8"/>
                    <a:pt x="108" y="20"/>
                  </a:cubicBezTo>
                  <a:cubicBezTo>
                    <a:pt x="108" y="25"/>
                    <a:pt x="103" y="42"/>
                    <a:pt x="100" y="46"/>
                  </a:cubicBezTo>
                  <a:cubicBezTo>
                    <a:pt x="95" y="54"/>
                    <a:pt x="89" y="55"/>
                    <a:pt x="85" y="63"/>
                  </a:cubicBezTo>
                  <a:cubicBezTo>
                    <a:pt x="80" y="72"/>
                    <a:pt x="80" y="78"/>
                    <a:pt x="71" y="85"/>
                  </a:cubicBezTo>
                  <a:cubicBezTo>
                    <a:pt x="65" y="90"/>
                    <a:pt x="60" y="93"/>
                    <a:pt x="53" y="97"/>
                  </a:cubicBezTo>
                  <a:cubicBezTo>
                    <a:pt x="45" y="103"/>
                    <a:pt x="42" y="109"/>
                    <a:pt x="36" y="116"/>
                  </a:cubicBezTo>
                  <a:cubicBezTo>
                    <a:pt x="27" y="127"/>
                    <a:pt x="11" y="133"/>
                    <a:pt x="0" y="13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9" name="Freeform 389">
              <a:extLst>
                <a:ext uri="{FF2B5EF4-FFF2-40B4-BE49-F238E27FC236}">
                  <a16:creationId xmlns:a16="http://schemas.microsoft.com/office/drawing/2014/main" id="{4552AB25-C178-4DFE-A561-79D66BD17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2201"/>
              <a:ext cx="88" cy="59"/>
            </a:xfrm>
            <a:custGeom>
              <a:avLst/>
              <a:gdLst>
                <a:gd name="T0" fmla="*/ 80 w 92"/>
                <a:gd name="T1" fmla="*/ 53 h 62"/>
                <a:gd name="T2" fmla="*/ 55 w 92"/>
                <a:gd name="T3" fmla="*/ 39 h 62"/>
                <a:gd name="T4" fmla="*/ 40 w 92"/>
                <a:gd name="T5" fmla="*/ 31 h 62"/>
                <a:gd name="T6" fmla="*/ 33 w 92"/>
                <a:gd name="T7" fmla="*/ 21 h 62"/>
                <a:gd name="T8" fmla="*/ 12 w 92"/>
                <a:gd name="T9" fmla="*/ 13 h 62"/>
                <a:gd name="T10" fmla="*/ 0 w 92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62">
                  <a:moveTo>
                    <a:pt x="92" y="62"/>
                  </a:moveTo>
                  <a:cubicBezTo>
                    <a:pt x="78" y="62"/>
                    <a:pt x="73" y="50"/>
                    <a:pt x="64" y="45"/>
                  </a:cubicBezTo>
                  <a:cubicBezTo>
                    <a:pt x="58" y="41"/>
                    <a:pt x="52" y="43"/>
                    <a:pt x="46" y="37"/>
                  </a:cubicBezTo>
                  <a:cubicBezTo>
                    <a:pt x="42" y="34"/>
                    <a:pt x="41" y="27"/>
                    <a:pt x="38" y="24"/>
                  </a:cubicBezTo>
                  <a:cubicBezTo>
                    <a:pt x="30" y="15"/>
                    <a:pt x="23" y="21"/>
                    <a:pt x="15" y="16"/>
                  </a:cubicBezTo>
                  <a:cubicBezTo>
                    <a:pt x="8" y="13"/>
                    <a:pt x="6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0" name="Freeform 390">
              <a:extLst>
                <a:ext uri="{FF2B5EF4-FFF2-40B4-BE49-F238E27FC236}">
                  <a16:creationId xmlns:a16="http://schemas.microsoft.com/office/drawing/2014/main" id="{81AFE3F7-E5C5-4818-9966-41A131EE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298"/>
              <a:ext cx="172" cy="42"/>
            </a:xfrm>
            <a:custGeom>
              <a:avLst/>
              <a:gdLst>
                <a:gd name="T0" fmla="*/ 0 w 180"/>
                <a:gd name="T1" fmla="*/ 12 h 43"/>
                <a:gd name="T2" fmla="*/ 29 w 180"/>
                <a:gd name="T3" fmla="*/ 7 h 43"/>
                <a:gd name="T4" fmla="*/ 107 w 180"/>
                <a:gd name="T5" fmla="*/ 26 h 43"/>
                <a:gd name="T6" fmla="*/ 119 w 180"/>
                <a:gd name="T7" fmla="*/ 27 h 43"/>
                <a:gd name="T8" fmla="*/ 133 w 180"/>
                <a:gd name="T9" fmla="*/ 37 h 43"/>
                <a:gd name="T10" fmla="*/ 157 w 180"/>
                <a:gd name="T11" fmla="*/ 4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0" h="43">
                  <a:moveTo>
                    <a:pt x="0" y="12"/>
                  </a:moveTo>
                  <a:cubicBezTo>
                    <a:pt x="8" y="0"/>
                    <a:pt x="21" y="2"/>
                    <a:pt x="32" y="7"/>
                  </a:cubicBezTo>
                  <a:cubicBezTo>
                    <a:pt x="61" y="20"/>
                    <a:pt x="91" y="33"/>
                    <a:pt x="122" y="29"/>
                  </a:cubicBezTo>
                  <a:cubicBezTo>
                    <a:pt x="130" y="29"/>
                    <a:pt x="128" y="26"/>
                    <a:pt x="137" y="30"/>
                  </a:cubicBezTo>
                  <a:cubicBezTo>
                    <a:pt x="144" y="34"/>
                    <a:pt x="144" y="39"/>
                    <a:pt x="152" y="40"/>
                  </a:cubicBezTo>
                  <a:cubicBezTo>
                    <a:pt x="162" y="42"/>
                    <a:pt x="171" y="37"/>
                    <a:pt x="180" y="4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1" name="Freeform 391">
              <a:extLst>
                <a:ext uri="{FF2B5EF4-FFF2-40B4-BE49-F238E27FC236}">
                  <a16:creationId xmlns:a16="http://schemas.microsoft.com/office/drawing/2014/main" id="{C6239FDB-5775-4649-9FB8-474B99F1E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2407"/>
              <a:ext cx="332" cy="46"/>
            </a:xfrm>
            <a:custGeom>
              <a:avLst/>
              <a:gdLst>
                <a:gd name="T0" fmla="*/ 304 w 347"/>
                <a:gd name="T1" fmla="*/ 39 h 49"/>
                <a:gd name="T2" fmla="*/ 287 w 347"/>
                <a:gd name="T3" fmla="*/ 23 h 49"/>
                <a:gd name="T4" fmla="*/ 274 w 347"/>
                <a:gd name="T5" fmla="*/ 8 h 49"/>
                <a:gd name="T6" fmla="*/ 212 w 347"/>
                <a:gd name="T7" fmla="*/ 16 h 49"/>
                <a:gd name="T8" fmla="*/ 165 w 347"/>
                <a:gd name="T9" fmla="*/ 21 h 49"/>
                <a:gd name="T10" fmla="*/ 112 w 347"/>
                <a:gd name="T11" fmla="*/ 35 h 49"/>
                <a:gd name="T12" fmla="*/ 76 w 347"/>
                <a:gd name="T13" fmla="*/ 34 h 49"/>
                <a:gd name="T14" fmla="*/ 43 w 347"/>
                <a:gd name="T15" fmla="*/ 25 h 49"/>
                <a:gd name="T16" fmla="*/ 0 w 347"/>
                <a:gd name="T17" fmla="*/ 4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7" h="49">
                  <a:moveTo>
                    <a:pt x="347" y="48"/>
                  </a:moveTo>
                  <a:cubicBezTo>
                    <a:pt x="340" y="43"/>
                    <a:pt x="333" y="36"/>
                    <a:pt x="328" y="29"/>
                  </a:cubicBezTo>
                  <a:cubicBezTo>
                    <a:pt x="323" y="24"/>
                    <a:pt x="317" y="12"/>
                    <a:pt x="312" y="9"/>
                  </a:cubicBezTo>
                  <a:cubicBezTo>
                    <a:pt x="295" y="0"/>
                    <a:pt x="258" y="16"/>
                    <a:pt x="243" y="19"/>
                  </a:cubicBezTo>
                  <a:cubicBezTo>
                    <a:pt x="223" y="24"/>
                    <a:pt x="207" y="23"/>
                    <a:pt x="188" y="24"/>
                  </a:cubicBezTo>
                  <a:cubicBezTo>
                    <a:pt x="168" y="25"/>
                    <a:pt x="147" y="37"/>
                    <a:pt x="127" y="42"/>
                  </a:cubicBezTo>
                  <a:cubicBezTo>
                    <a:pt x="113" y="45"/>
                    <a:pt x="101" y="45"/>
                    <a:pt x="87" y="40"/>
                  </a:cubicBezTo>
                  <a:cubicBezTo>
                    <a:pt x="74" y="36"/>
                    <a:pt x="62" y="28"/>
                    <a:pt x="49" y="31"/>
                  </a:cubicBezTo>
                  <a:cubicBezTo>
                    <a:pt x="33" y="34"/>
                    <a:pt x="15" y="43"/>
                    <a:pt x="0" y="4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2" name="Freeform 392">
              <a:extLst>
                <a:ext uri="{FF2B5EF4-FFF2-40B4-BE49-F238E27FC236}">
                  <a16:creationId xmlns:a16="http://schemas.microsoft.com/office/drawing/2014/main" id="{517584E5-97DE-4306-8681-7C38B60F8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250"/>
              <a:ext cx="204" cy="99"/>
            </a:xfrm>
            <a:custGeom>
              <a:avLst/>
              <a:gdLst>
                <a:gd name="T0" fmla="*/ 187 w 213"/>
                <a:gd name="T1" fmla="*/ 77 h 104"/>
                <a:gd name="T2" fmla="*/ 157 w 213"/>
                <a:gd name="T3" fmla="*/ 72 h 104"/>
                <a:gd name="T4" fmla="*/ 129 w 213"/>
                <a:gd name="T5" fmla="*/ 37 h 104"/>
                <a:gd name="T6" fmla="*/ 107 w 213"/>
                <a:gd name="T7" fmla="*/ 40 h 104"/>
                <a:gd name="T8" fmla="*/ 70 w 213"/>
                <a:gd name="T9" fmla="*/ 50 h 104"/>
                <a:gd name="T10" fmla="*/ 42 w 213"/>
                <a:gd name="T11" fmla="*/ 46 h 104"/>
                <a:gd name="T12" fmla="*/ 20 w 213"/>
                <a:gd name="T13" fmla="*/ 35 h 104"/>
                <a:gd name="T14" fmla="*/ 11 w 213"/>
                <a:gd name="T15" fmla="*/ 11 h 104"/>
                <a:gd name="T16" fmla="*/ 0 w 213"/>
                <a:gd name="T17" fmla="*/ 0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3" h="104">
                  <a:moveTo>
                    <a:pt x="213" y="89"/>
                  </a:moveTo>
                  <a:cubicBezTo>
                    <a:pt x="193" y="95"/>
                    <a:pt x="193" y="104"/>
                    <a:pt x="179" y="84"/>
                  </a:cubicBezTo>
                  <a:cubicBezTo>
                    <a:pt x="171" y="72"/>
                    <a:pt x="160" y="51"/>
                    <a:pt x="147" y="43"/>
                  </a:cubicBezTo>
                  <a:cubicBezTo>
                    <a:pt x="140" y="39"/>
                    <a:pt x="130" y="43"/>
                    <a:pt x="122" y="46"/>
                  </a:cubicBezTo>
                  <a:cubicBezTo>
                    <a:pt x="109" y="50"/>
                    <a:pt x="95" y="57"/>
                    <a:pt x="79" y="58"/>
                  </a:cubicBezTo>
                  <a:cubicBezTo>
                    <a:pt x="67" y="58"/>
                    <a:pt x="60" y="51"/>
                    <a:pt x="48" y="53"/>
                  </a:cubicBezTo>
                  <a:cubicBezTo>
                    <a:pt x="32" y="55"/>
                    <a:pt x="25" y="63"/>
                    <a:pt x="23" y="41"/>
                  </a:cubicBezTo>
                  <a:cubicBezTo>
                    <a:pt x="21" y="28"/>
                    <a:pt x="24" y="24"/>
                    <a:pt x="14" y="14"/>
                  </a:cubicBezTo>
                  <a:cubicBezTo>
                    <a:pt x="10" y="9"/>
                    <a:pt x="5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3" name="Freeform 393">
              <a:extLst>
                <a:ext uri="{FF2B5EF4-FFF2-40B4-BE49-F238E27FC236}">
                  <a16:creationId xmlns:a16="http://schemas.microsoft.com/office/drawing/2014/main" id="{0E3694FB-EE21-418D-9919-A78C9EDE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252"/>
              <a:ext cx="35" cy="29"/>
            </a:xfrm>
            <a:custGeom>
              <a:avLst/>
              <a:gdLst>
                <a:gd name="T0" fmla="*/ 33 w 36"/>
                <a:gd name="T1" fmla="*/ 25 h 31"/>
                <a:gd name="T2" fmla="*/ 17 w 36"/>
                <a:gd name="T3" fmla="*/ 23 h 31"/>
                <a:gd name="T4" fmla="*/ 0 w 36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1">
                  <a:moveTo>
                    <a:pt x="36" y="31"/>
                  </a:moveTo>
                  <a:cubicBezTo>
                    <a:pt x="30" y="31"/>
                    <a:pt x="23" y="31"/>
                    <a:pt x="17" y="29"/>
                  </a:cubicBezTo>
                  <a:cubicBezTo>
                    <a:pt x="15" y="21"/>
                    <a:pt x="8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4" name="Freeform 394">
              <a:extLst>
                <a:ext uri="{FF2B5EF4-FFF2-40B4-BE49-F238E27FC236}">
                  <a16:creationId xmlns:a16="http://schemas.microsoft.com/office/drawing/2014/main" id="{2C90B882-BAD1-4EDA-B115-989ADA21B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305"/>
              <a:ext cx="51" cy="81"/>
            </a:xfrm>
            <a:custGeom>
              <a:avLst/>
              <a:gdLst>
                <a:gd name="T0" fmla="*/ 38 w 53"/>
                <a:gd name="T1" fmla="*/ 0 h 85"/>
                <a:gd name="T2" fmla="*/ 40 w 53"/>
                <a:gd name="T3" fmla="*/ 24 h 85"/>
                <a:gd name="T4" fmla="*/ 21 w 53"/>
                <a:gd name="T5" fmla="*/ 43 h 85"/>
                <a:gd name="T6" fmla="*/ 0 w 53"/>
                <a:gd name="T7" fmla="*/ 73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85">
                  <a:moveTo>
                    <a:pt x="44" y="0"/>
                  </a:moveTo>
                  <a:cubicBezTo>
                    <a:pt x="46" y="13"/>
                    <a:pt x="53" y="16"/>
                    <a:pt x="46" y="27"/>
                  </a:cubicBezTo>
                  <a:cubicBezTo>
                    <a:pt x="41" y="35"/>
                    <a:pt x="30" y="43"/>
                    <a:pt x="24" y="49"/>
                  </a:cubicBezTo>
                  <a:cubicBezTo>
                    <a:pt x="11" y="61"/>
                    <a:pt x="10" y="72"/>
                    <a:pt x="0" y="8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5" name="Freeform 395">
              <a:extLst>
                <a:ext uri="{FF2B5EF4-FFF2-40B4-BE49-F238E27FC236}">
                  <a16:creationId xmlns:a16="http://schemas.microsoft.com/office/drawing/2014/main" id="{9F1F6699-2199-45E8-ADBA-446A2F852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253"/>
              <a:ext cx="86" cy="86"/>
            </a:xfrm>
            <a:custGeom>
              <a:avLst/>
              <a:gdLst>
                <a:gd name="T0" fmla="*/ 0 w 90"/>
                <a:gd name="T1" fmla="*/ 1 h 89"/>
                <a:gd name="T2" fmla="*/ 45 w 90"/>
                <a:gd name="T3" fmla="*/ 8 h 89"/>
                <a:gd name="T4" fmla="*/ 58 w 90"/>
                <a:gd name="T5" fmla="*/ 23 h 89"/>
                <a:gd name="T6" fmla="*/ 71 w 90"/>
                <a:gd name="T7" fmla="*/ 29 h 89"/>
                <a:gd name="T8" fmla="*/ 75 w 90"/>
                <a:gd name="T9" fmla="*/ 52 h 89"/>
                <a:gd name="T10" fmla="*/ 75 w 90"/>
                <a:gd name="T11" fmla="*/ 8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89">
                  <a:moveTo>
                    <a:pt x="0" y="1"/>
                  </a:moveTo>
                  <a:cubicBezTo>
                    <a:pt x="15" y="6"/>
                    <a:pt x="37" y="0"/>
                    <a:pt x="51" y="8"/>
                  </a:cubicBezTo>
                  <a:cubicBezTo>
                    <a:pt x="57" y="12"/>
                    <a:pt x="61" y="22"/>
                    <a:pt x="67" y="26"/>
                  </a:cubicBezTo>
                  <a:cubicBezTo>
                    <a:pt x="72" y="29"/>
                    <a:pt x="77" y="29"/>
                    <a:pt x="81" y="32"/>
                  </a:cubicBezTo>
                  <a:cubicBezTo>
                    <a:pt x="90" y="39"/>
                    <a:pt x="88" y="47"/>
                    <a:pt x="86" y="58"/>
                  </a:cubicBezTo>
                  <a:cubicBezTo>
                    <a:pt x="83" y="69"/>
                    <a:pt x="85" y="76"/>
                    <a:pt x="87" y="8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6" name="Freeform 396">
              <a:extLst>
                <a:ext uri="{FF2B5EF4-FFF2-40B4-BE49-F238E27FC236}">
                  <a16:creationId xmlns:a16="http://schemas.microsoft.com/office/drawing/2014/main" id="{629C1BCA-8DDF-48C0-9DC3-7385AA57F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327"/>
              <a:ext cx="147" cy="103"/>
            </a:xfrm>
            <a:custGeom>
              <a:avLst/>
              <a:gdLst>
                <a:gd name="T0" fmla="*/ 134 w 154"/>
                <a:gd name="T1" fmla="*/ 1 h 108"/>
                <a:gd name="T2" fmla="*/ 87 w 154"/>
                <a:gd name="T3" fmla="*/ 29 h 108"/>
                <a:gd name="T4" fmla="*/ 65 w 154"/>
                <a:gd name="T5" fmla="*/ 52 h 108"/>
                <a:gd name="T6" fmla="*/ 46 w 154"/>
                <a:gd name="T7" fmla="*/ 59 h 108"/>
                <a:gd name="T8" fmla="*/ 28 w 154"/>
                <a:gd name="T9" fmla="*/ 74 h 108"/>
                <a:gd name="T10" fmla="*/ 0 w 154"/>
                <a:gd name="T11" fmla="*/ 93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08">
                  <a:moveTo>
                    <a:pt x="154" y="1"/>
                  </a:moveTo>
                  <a:cubicBezTo>
                    <a:pt x="126" y="0"/>
                    <a:pt x="116" y="12"/>
                    <a:pt x="99" y="33"/>
                  </a:cubicBezTo>
                  <a:cubicBezTo>
                    <a:pt x="90" y="44"/>
                    <a:pt x="90" y="58"/>
                    <a:pt x="74" y="60"/>
                  </a:cubicBezTo>
                  <a:cubicBezTo>
                    <a:pt x="62" y="62"/>
                    <a:pt x="61" y="59"/>
                    <a:pt x="52" y="68"/>
                  </a:cubicBezTo>
                  <a:cubicBezTo>
                    <a:pt x="44" y="74"/>
                    <a:pt x="38" y="80"/>
                    <a:pt x="31" y="86"/>
                  </a:cubicBezTo>
                  <a:cubicBezTo>
                    <a:pt x="20" y="93"/>
                    <a:pt x="12" y="102"/>
                    <a:pt x="0" y="10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7" name="Freeform 397">
              <a:extLst>
                <a:ext uri="{FF2B5EF4-FFF2-40B4-BE49-F238E27FC236}">
                  <a16:creationId xmlns:a16="http://schemas.microsoft.com/office/drawing/2014/main" id="{90033D0F-467B-4A8D-A05C-20725AC80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138"/>
              <a:ext cx="28" cy="89"/>
            </a:xfrm>
            <a:custGeom>
              <a:avLst/>
              <a:gdLst>
                <a:gd name="T0" fmla="*/ 0 w 29"/>
                <a:gd name="T1" fmla="*/ 0 h 93"/>
                <a:gd name="T2" fmla="*/ 14 w 29"/>
                <a:gd name="T3" fmla="*/ 22 h 93"/>
                <a:gd name="T4" fmla="*/ 14 w 29"/>
                <a:gd name="T5" fmla="*/ 33 h 93"/>
                <a:gd name="T6" fmla="*/ 17 w 29"/>
                <a:gd name="T7" fmla="*/ 42 h 93"/>
                <a:gd name="T8" fmla="*/ 19 w 29"/>
                <a:gd name="T9" fmla="*/ 61 h 93"/>
                <a:gd name="T10" fmla="*/ 21 w 29"/>
                <a:gd name="T11" fmla="*/ 81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93">
                  <a:moveTo>
                    <a:pt x="0" y="0"/>
                  </a:moveTo>
                  <a:cubicBezTo>
                    <a:pt x="7" y="10"/>
                    <a:pt x="14" y="13"/>
                    <a:pt x="15" y="25"/>
                  </a:cubicBezTo>
                  <a:cubicBezTo>
                    <a:pt x="16" y="29"/>
                    <a:pt x="14" y="35"/>
                    <a:pt x="15" y="39"/>
                  </a:cubicBezTo>
                  <a:cubicBezTo>
                    <a:pt x="16" y="42"/>
                    <a:pt x="20" y="45"/>
                    <a:pt x="20" y="48"/>
                  </a:cubicBezTo>
                  <a:cubicBezTo>
                    <a:pt x="22" y="55"/>
                    <a:pt x="20" y="63"/>
                    <a:pt x="22" y="70"/>
                  </a:cubicBezTo>
                  <a:cubicBezTo>
                    <a:pt x="24" y="79"/>
                    <a:pt x="29" y="83"/>
                    <a:pt x="24" y="9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8" name="Freeform 398">
              <a:extLst>
                <a:ext uri="{FF2B5EF4-FFF2-40B4-BE49-F238E27FC236}">
                  <a16:creationId xmlns:a16="http://schemas.microsoft.com/office/drawing/2014/main" id="{159C680C-72AB-4EC6-80E8-6540859F9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451"/>
              <a:ext cx="81" cy="90"/>
            </a:xfrm>
            <a:custGeom>
              <a:avLst/>
              <a:gdLst>
                <a:gd name="T0" fmla="*/ 73 w 85"/>
                <a:gd name="T1" fmla="*/ 0 h 95"/>
                <a:gd name="T2" fmla="*/ 60 w 85"/>
                <a:gd name="T3" fmla="*/ 26 h 95"/>
                <a:gd name="T4" fmla="*/ 38 w 85"/>
                <a:gd name="T5" fmla="*/ 47 h 95"/>
                <a:gd name="T6" fmla="*/ 16 w 85"/>
                <a:gd name="T7" fmla="*/ 65 h 95"/>
                <a:gd name="T8" fmla="*/ 0 w 85"/>
                <a:gd name="T9" fmla="*/ 8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95">
                  <a:moveTo>
                    <a:pt x="85" y="0"/>
                  </a:moveTo>
                  <a:cubicBezTo>
                    <a:pt x="71" y="11"/>
                    <a:pt x="73" y="13"/>
                    <a:pt x="69" y="30"/>
                  </a:cubicBezTo>
                  <a:cubicBezTo>
                    <a:pt x="66" y="47"/>
                    <a:pt x="56" y="48"/>
                    <a:pt x="44" y="56"/>
                  </a:cubicBezTo>
                  <a:cubicBezTo>
                    <a:pt x="35" y="63"/>
                    <a:pt x="26" y="68"/>
                    <a:pt x="19" y="77"/>
                  </a:cubicBezTo>
                  <a:cubicBezTo>
                    <a:pt x="14" y="85"/>
                    <a:pt x="5" y="88"/>
                    <a:pt x="0" y="9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9" name="Freeform 399">
              <a:extLst>
                <a:ext uri="{FF2B5EF4-FFF2-40B4-BE49-F238E27FC236}">
                  <a16:creationId xmlns:a16="http://schemas.microsoft.com/office/drawing/2014/main" id="{555883B2-CBBF-4736-94C9-3A86FB28B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385"/>
              <a:ext cx="63" cy="49"/>
            </a:xfrm>
            <a:custGeom>
              <a:avLst/>
              <a:gdLst>
                <a:gd name="T0" fmla="*/ 57 w 66"/>
                <a:gd name="T1" fmla="*/ 43 h 52"/>
                <a:gd name="T2" fmla="*/ 41 w 66"/>
                <a:gd name="T3" fmla="*/ 31 h 52"/>
                <a:gd name="T4" fmla="*/ 32 w 66"/>
                <a:gd name="T5" fmla="*/ 11 h 52"/>
                <a:gd name="T6" fmla="*/ 16 w 66"/>
                <a:gd name="T7" fmla="*/ 5 h 52"/>
                <a:gd name="T8" fmla="*/ 0 w 66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52">
                  <a:moveTo>
                    <a:pt x="66" y="52"/>
                  </a:moveTo>
                  <a:cubicBezTo>
                    <a:pt x="57" y="46"/>
                    <a:pt x="51" y="44"/>
                    <a:pt x="47" y="37"/>
                  </a:cubicBezTo>
                  <a:cubicBezTo>
                    <a:pt x="42" y="26"/>
                    <a:pt x="46" y="20"/>
                    <a:pt x="37" y="14"/>
                  </a:cubicBezTo>
                  <a:cubicBezTo>
                    <a:pt x="32" y="11"/>
                    <a:pt x="24" y="8"/>
                    <a:pt x="19" y="5"/>
                  </a:cubicBezTo>
                  <a:cubicBezTo>
                    <a:pt x="12" y="2"/>
                    <a:pt x="8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0" name="Freeform 400">
              <a:extLst>
                <a:ext uri="{FF2B5EF4-FFF2-40B4-BE49-F238E27FC236}">
                  <a16:creationId xmlns:a16="http://schemas.microsoft.com/office/drawing/2014/main" id="{667BDA06-C300-4B31-86E9-A8EF118D6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389"/>
              <a:ext cx="41" cy="58"/>
            </a:xfrm>
            <a:custGeom>
              <a:avLst/>
              <a:gdLst>
                <a:gd name="T0" fmla="*/ 0 w 42"/>
                <a:gd name="T1" fmla="*/ 54 h 60"/>
                <a:gd name="T2" fmla="*/ 8 w 42"/>
                <a:gd name="T3" fmla="*/ 40 h 60"/>
                <a:gd name="T4" fmla="*/ 39 w 42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0">
                  <a:moveTo>
                    <a:pt x="0" y="60"/>
                  </a:moveTo>
                  <a:cubicBezTo>
                    <a:pt x="4" y="55"/>
                    <a:pt x="6" y="49"/>
                    <a:pt x="8" y="43"/>
                  </a:cubicBezTo>
                  <a:cubicBezTo>
                    <a:pt x="29" y="39"/>
                    <a:pt x="22" y="7"/>
                    <a:pt x="42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1" name="Freeform 401">
              <a:extLst>
                <a:ext uri="{FF2B5EF4-FFF2-40B4-BE49-F238E27FC236}">
                  <a16:creationId xmlns:a16="http://schemas.microsoft.com/office/drawing/2014/main" id="{33011ED9-3D10-421E-9E54-2A2F065D4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7"/>
              <a:ext cx="265" cy="80"/>
            </a:xfrm>
            <a:custGeom>
              <a:avLst/>
              <a:gdLst>
                <a:gd name="T0" fmla="*/ 243 w 277"/>
                <a:gd name="T1" fmla="*/ 0 h 83"/>
                <a:gd name="T2" fmla="*/ 219 w 277"/>
                <a:gd name="T3" fmla="*/ 13 h 83"/>
                <a:gd name="T4" fmla="*/ 192 w 277"/>
                <a:gd name="T5" fmla="*/ 41 h 83"/>
                <a:gd name="T6" fmla="*/ 174 w 277"/>
                <a:gd name="T7" fmla="*/ 43 h 83"/>
                <a:gd name="T8" fmla="*/ 154 w 277"/>
                <a:gd name="T9" fmla="*/ 63 h 83"/>
                <a:gd name="T10" fmla="*/ 124 w 277"/>
                <a:gd name="T11" fmla="*/ 57 h 83"/>
                <a:gd name="T12" fmla="*/ 90 w 277"/>
                <a:gd name="T13" fmla="*/ 59 h 83"/>
                <a:gd name="T14" fmla="*/ 49 w 277"/>
                <a:gd name="T15" fmla="*/ 63 h 83"/>
                <a:gd name="T16" fmla="*/ 23 w 277"/>
                <a:gd name="T17" fmla="*/ 68 h 83"/>
                <a:gd name="T18" fmla="*/ 0 w 277"/>
                <a:gd name="T19" fmla="*/ 74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7" h="83">
                  <a:moveTo>
                    <a:pt x="277" y="0"/>
                  </a:moveTo>
                  <a:cubicBezTo>
                    <a:pt x="269" y="8"/>
                    <a:pt x="258" y="9"/>
                    <a:pt x="250" y="16"/>
                  </a:cubicBezTo>
                  <a:cubicBezTo>
                    <a:pt x="240" y="28"/>
                    <a:pt x="236" y="43"/>
                    <a:pt x="220" y="47"/>
                  </a:cubicBezTo>
                  <a:cubicBezTo>
                    <a:pt x="213" y="48"/>
                    <a:pt x="205" y="46"/>
                    <a:pt x="199" y="49"/>
                  </a:cubicBezTo>
                  <a:cubicBezTo>
                    <a:pt x="189" y="53"/>
                    <a:pt x="186" y="64"/>
                    <a:pt x="176" y="69"/>
                  </a:cubicBezTo>
                  <a:cubicBezTo>
                    <a:pt x="162" y="77"/>
                    <a:pt x="155" y="68"/>
                    <a:pt x="142" y="63"/>
                  </a:cubicBezTo>
                  <a:cubicBezTo>
                    <a:pt x="128" y="58"/>
                    <a:pt x="117" y="64"/>
                    <a:pt x="102" y="65"/>
                  </a:cubicBezTo>
                  <a:cubicBezTo>
                    <a:pt x="86" y="66"/>
                    <a:pt x="70" y="67"/>
                    <a:pt x="55" y="69"/>
                  </a:cubicBezTo>
                  <a:cubicBezTo>
                    <a:pt x="44" y="70"/>
                    <a:pt x="35" y="74"/>
                    <a:pt x="26" y="77"/>
                  </a:cubicBezTo>
                  <a:cubicBezTo>
                    <a:pt x="18" y="79"/>
                    <a:pt x="6" y="78"/>
                    <a:pt x="0" y="8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2" name="Freeform 402">
              <a:extLst>
                <a:ext uri="{FF2B5EF4-FFF2-40B4-BE49-F238E27FC236}">
                  <a16:creationId xmlns:a16="http://schemas.microsoft.com/office/drawing/2014/main" id="{E1C9F26C-1A61-4C2C-AE1B-F57C36655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2339"/>
              <a:ext cx="49" cy="79"/>
            </a:xfrm>
            <a:custGeom>
              <a:avLst/>
              <a:gdLst>
                <a:gd name="T0" fmla="*/ 0 w 52"/>
                <a:gd name="T1" fmla="*/ 0 h 83"/>
                <a:gd name="T2" fmla="*/ 13 w 52"/>
                <a:gd name="T3" fmla="*/ 5 h 83"/>
                <a:gd name="T4" fmla="*/ 26 w 52"/>
                <a:gd name="T5" fmla="*/ 21 h 83"/>
                <a:gd name="T6" fmla="*/ 36 w 52"/>
                <a:gd name="T7" fmla="*/ 30 h 83"/>
                <a:gd name="T8" fmla="*/ 34 w 52"/>
                <a:gd name="T9" fmla="*/ 45 h 83"/>
                <a:gd name="T10" fmla="*/ 43 w 52"/>
                <a:gd name="T11" fmla="*/ 50 h 83"/>
                <a:gd name="T12" fmla="*/ 14 w 52"/>
                <a:gd name="T13" fmla="*/ 7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3">
                  <a:moveTo>
                    <a:pt x="0" y="0"/>
                  </a:moveTo>
                  <a:cubicBezTo>
                    <a:pt x="7" y="2"/>
                    <a:pt x="10" y="1"/>
                    <a:pt x="16" y="5"/>
                  </a:cubicBezTo>
                  <a:cubicBezTo>
                    <a:pt x="22" y="9"/>
                    <a:pt x="27" y="19"/>
                    <a:pt x="32" y="24"/>
                  </a:cubicBezTo>
                  <a:cubicBezTo>
                    <a:pt x="37" y="29"/>
                    <a:pt x="41" y="28"/>
                    <a:pt x="42" y="35"/>
                  </a:cubicBezTo>
                  <a:cubicBezTo>
                    <a:pt x="44" y="41"/>
                    <a:pt x="39" y="46"/>
                    <a:pt x="40" y="52"/>
                  </a:cubicBezTo>
                  <a:cubicBezTo>
                    <a:pt x="45" y="53"/>
                    <a:pt x="49" y="56"/>
                    <a:pt x="52" y="59"/>
                  </a:cubicBezTo>
                  <a:cubicBezTo>
                    <a:pt x="41" y="69"/>
                    <a:pt x="29" y="74"/>
                    <a:pt x="17" y="8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3" name="Freeform 403">
              <a:extLst>
                <a:ext uri="{FF2B5EF4-FFF2-40B4-BE49-F238E27FC236}">
                  <a16:creationId xmlns:a16="http://schemas.microsoft.com/office/drawing/2014/main" id="{76CBD5C8-C863-4677-BAC7-5117A7E8B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39"/>
              <a:ext cx="28" cy="56"/>
            </a:xfrm>
            <a:custGeom>
              <a:avLst/>
              <a:gdLst>
                <a:gd name="T0" fmla="*/ 26 w 29"/>
                <a:gd name="T1" fmla="*/ 50 h 59"/>
                <a:gd name="T2" fmla="*/ 13 w 29"/>
                <a:gd name="T3" fmla="*/ 42 h 59"/>
                <a:gd name="T4" fmla="*/ 14 w 29"/>
                <a:gd name="T5" fmla="*/ 24 h 59"/>
                <a:gd name="T6" fmla="*/ 0 w 29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cubicBezTo>
                    <a:pt x="24" y="56"/>
                    <a:pt x="15" y="54"/>
                    <a:pt x="13" y="48"/>
                  </a:cubicBezTo>
                  <a:cubicBezTo>
                    <a:pt x="12" y="43"/>
                    <a:pt x="17" y="34"/>
                    <a:pt x="14" y="27"/>
                  </a:cubicBezTo>
                  <a:cubicBezTo>
                    <a:pt x="12" y="19"/>
                    <a:pt x="5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4" name="Freeform 404">
              <a:extLst>
                <a:ext uri="{FF2B5EF4-FFF2-40B4-BE49-F238E27FC236}">
                  <a16:creationId xmlns:a16="http://schemas.microsoft.com/office/drawing/2014/main" id="{A76E2812-0396-4528-B083-EED9EFD6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417"/>
              <a:ext cx="25" cy="68"/>
            </a:xfrm>
            <a:custGeom>
              <a:avLst/>
              <a:gdLst>
                <a:gd name="T0" fmla="*/ 12 w 26"/>
                <a:gd name="T1" fmla="*/ 62 h 71"/>
                <a:gd name="T2" fmla="*/ 13 w 26"/>
                <a:gd name="T3" fmla="*/ 31 h 71"/>
                <a:gd name="T4" fmla="*/ 20 w 26"/>
                <a:gd name="T5" fmla="*/ 7 h 71"/>
                <a:gd name="T6" fmla="*/ 23 w 26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71">
                  <a:moveTo>
                    <a:pt x="12" y="71"/>
                  </a:moveTo>
                  <a:cubicBezTo>
                    <a:pt x="0" y="52"/>
                    <a:pt x="10" y="50"/>
                    <a:pt x="16" y="34"/>
                  </a:cubicBezTo>
                  <a:cubicBezTo>
                    <a:pt x="19" y="26"/>
                    <a:pt x="13" y="11"/>
                    <a:pt x="23" y="7"/>
                  </a:cubicBezTo>
                  <a:cubicBezTo>
                    <a:pt x="22" y="3"/>
                    <a:pt x="25" y="3"/>
                    <a:pt x="2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5" name="Freeform 405">
              <a:extLst>
                <a:ext uri="{FF2B5EF4-FFF2-40B4-BE49-F238E27FC236}">
                  <a16:creationId xmlns:a16="http://schemas.microsoft.com/office/drawing/2014/main" id="{596363F5-03EE-4578-BC9C-62B79C48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185"/>
              <a:ext cx="128" cy="31"/>
            </a:xfrm>
            <a:custGeom>
              <a:avLst/>
              <a:gdLst>
                <a:gd name="T0" fmla="*/ 117 w 134"/>
                <a:gd name="T1" fmla="*/ 0 h 33"/>
                <a:gd name="T2" fmla="*/ 98 w 134"/>
                <a:gd name="T3" fmla="*/ 14 h 33"/>
                <a:gd name="T4" fmla="*/ 73 w 134"/>
                <a:gd name="T5" fmla="*/ 12 h 33"/>
                <a:gd name="T6" fmla="*/ 47 w 134"/>
                <a:gd name="T7" fmla="*/ 21 h 33"/>
                <a:gd name="T8" fmla="*/ 8 w 134"/>
                <a:gd name="T9" fmla="*/ 20 h 33"/>
                <a:gd name="T10" fmla="*/ 8 w 134"/>
                <a:gd name="T11" fmla="*/ 17 h 33"/>
                <a:gd name="T12" fmla="*/ 0 w 134"/>
                <a:gd name="T13" fmla="*/ 1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33">
                  <a:moveTo>
                    <a:pt x="134" y="0"/>
                  </a:moveTo>
                  <a:cubicBezTo>
                    <a:pt x="129" y="11"/>
                    <a:pt x="124" y="17"/>
                    <a:pt x="113" y="17"/>
                  </a:cubicBezTo>
                  <a:cubicBezTo>
                    <a:pt x="105" y="17"/>
                    <a:pt x="91" y="17"/>
                    <a:pt x="84" y="15"/>
                  </a:cubicBezTo>
                  <a:cubicBezTo>
                    <a:pt x="82" y="22"/>
                    <a:pt x="58" y="29"/>
                    <a:pt x="53" y="25"/>
                  </a:cubicBezTo>
                  <a:cubicBezTo>
                    <a:pt x="47" y="33"/>
                    <a:pt x="16" y="29"/>
                    <a:pt x="8" y="23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5" y="19"/>
                    <a:pt x="3" y="19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6" name="Freeform 406">
              <a:extLst>
                <a:ext uri="{FF2B5EF4-FFF2-40B4-BE49-F238E27FC236}">
                  <a16:creationId xmlns:a16="http://schemas.microsoft.com/office/drawing/2014/main" id="{B1538C15-FF0F-488F-89FD-592284C1F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023"/>
              <a:ext cx="168" cy="533"/>
            </a:xfrm>
            <a:custGeom>
              <a:avLst/>
              <a:gdLst>
                <a:gd name="T0" fmla="*/ 135 w 176"/>
                <a:gd name="T1" fmla="*/ 0 h 557"/>
                <a:gd name="T2" fmla="*/ 140 w 176"/>
                <a:gd name="T3" fmla="*/ 59 h 557"/>
                <a:gd name="T4" fmla="*/ 137 w 176"/>
                <a:gd name="T5" fmla="*/ 87 h 557"/>
                <a:gd name="T6" fmla="*/ 137 w 176"/>
                <a:gd name="T7" fmla="*/ 112 h 557"/>
                <a:gd name="T8" fmla="*/ 135 w 176"/>
                <a:gd name="T9" fmla="*/ 142 h 557"/>
                <a:gd name="T10" fmla="*/ 120 w 176"/>
                <a:gd name="T11" fmla="*/ 197 h 557"/>
                <a:gd name="T12" fmla="*/ 94 w 176"/>
                <a:gd name="T13" fmla="*/ 266 h 557"/>
                <a:gd name="T14" fmla="*/ 44 w 176"/>
                <a:gd name="T15" fmla="*/ 356 h 557"/>
                <a:gd name="T16" fmla="*/ 11 w 176"/>
                <a:gd name="T17" fmla="*/ 435 h 557"/>
                <a:gd name="T18" fmla="*/ 17 w 176"/>
                <a:gd name="T19" fmla="*/ 478 h 557"/>
                <a:gd name="T20" fmla="*/ 26 w 176"/>
                <a:gd name="T21" fmla="*/ 488 h 5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557">
                  <a:moveTo>
                    <a:pt x="155" y="0"/>
                  </a:moveTo>
                  <a:cubicBezTo>
                    <a:pt x="153" y="25"/>
                    <a:pt x="148" y="56"/>
                    <a:pt x="161" y="68"/>
                  </a:cubicBezTo>
                  <a:cubicBezTo>
                    <a:pt x="176" y="84"/>
                    <a:pt x="168" y="88"/>
                    <a:pt x="158" y="99"/>
                  </a:cubicBezTo>
                  <a:cubicBezTo>
                    <a:pt x="148" y="111"/>
                    <a:pt x="149" y="117"/>
                    <a:pt x="157" y="127"/>
                  </a:cubicBezTo>
                  <a:cubicBezTo>
                    <a:pt x="164" y="136"/>
                    <a:pt x="159" y="148"/>
                    <a:pt x="155" y="162"/>
                  </a:cubicBezTo>
                  <a:cubicBezTo>
                    <a:pt x="151" y="176"/>
                    <a:pt x="134" y="195"/>
                    <a:pt x="138" y="225"/>
                  </a:cubicBezTo>
                  <a:cubicBezTo>
                    <a:pt x="142" y="255"/>
                    <a:pt x="114" y="273"/>
                    <a:pt x="108" y="304"/>
                  </a:cubicBezTo>
                  <a:cubicBezTo>
                    <a:pt x="102" y="336"/>
                    <a:pt x="77" y="356"/>
                    <a:pt x="50" y="407"/>
                  </a:cubicBezTo>
                  <a:cubicBezTo>
                    <a:pt x="23" y="458"/>
                    <a:pt x="23" y="486"/>
                    <a:pt x="11" y="496"/>
                  </a:cubicBezTo>
                  <a:cubicBezTo>
                    <a:pt x="0" y="506"/>
                    <a:pt x="0" y="521"/>
                    <a:pt x="20" y="545"/>
                  </a:cubicBezTo>
                  <a:cubicBezTo>
                    <a:pt x="24" y="549"/>
                    <a:pt x="27" y="553"/>
                    <a:pt x="29" y="55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7" name="Freeform 407">
              <a:extLst>
                <a:ext uri="{FF2B5EF4-FFF2-40B4-BE49-F238E27FC236}">
                  <a16:creationId xmlns:a16="http://schemas.microsoft.com/office/drawing/2014/main" id="{114D5328-B53D-4C1E-B726-8D2E7EA90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1202"/>
              <a:ext cx="1098" cy="854"/>
            </a:xfrm>
            <a:custGeom>
              <a:avLst/>
              <a:gdLst>
                <a:gd name="T0" fmla="*/ 33 w 1148"/>
                <a:gd name="T1" fmla="*/ 783 h 892"/>
                <a:gd name="T2" fmla="*/ 36 w 1148"/>
                <a:gd name="T3" fmla="*/ 753 h 892"/>
                <a:gd name="T4" fmla="*/ 20 w 1148"/>
                <a:gd name="T5" fmla="*/ 706 h 892"/>
                <a:gd name="T6" fmla="*/ 20 w 1148"/>
                <a:gd name="T7" fmla="*/ 650 h 892"/>
                <a:gd name="T8" fmla="*/ 19 w 1148"/>
                <a:gd name="T9" fmla="*/ 612 h 892"/>
                <a:gd name="T10" fmla="*/ 5 w 1148"/>
                <a:gd name="T11" fmla="*/ 588 h 892"/>
                <a:gd name="T12" fmla="*/ 6 w 1148"/>
                <a:gd name="T13" fmla="*/ 555 h 892"/>
                <a:gd name="T14" fmla="*/ 33 w 1148"/>
                <a:gd name="T15" fmla="*/ 533 h 892"/>
                <a:gd name="T16" fmla="*/ 0 w 1148"/>
                <a:gd name="T17" fmla="*/ 513 h 892"/>
                <a:gd name="T18" fmla="*/ 12 w 1148"/>
                <a:gd name="T19" fmla="*/ 494 h 892"/>
                <a:gd name="T20" fmla="*/ 10 w 1148"/>
                <a:gd name="T21" fmla="*/ 461 h 892"/>
                <a:gd name="T22" fmla="*/ 11 w 1148"/>
                <a:gd name="T23" fmla="*/ 440 h 892"/>
                <a:gd name="T24" fmla="*/ 6 w 1148"/>
                <a:gd name="T25" fmla="*/ 390 h 892"/>
                <a:gd name="T26" fmla="*/ 609 w 1148"/>
                <a:gd name="T27" fmla="*/ 45 h 892"/>
                <a:gd name="T28" fmla="*/ 658 w 1148"/>
                <a:gd name="T29" fmla="*/ 419 h 892"/>
                <a:gd name="T30" fmla="*/ 656 w 1148"/>
                <a:gd name="T31" fmla="*/ 448 h 892"/>
                <a:gd name="T32" fmla="*/ 656 w 1148"/>
                <a:gd name="T33" fmla="*/ 476 h 892"/>
                <a:gd name="T34" fmla="*/ 645 w 1148"/>
                <a:gd name="T35" fmla="*/ 516 h 892"/>
                <a:gd name="T36" fmla="*/ 642 w 1148"/>
                <a:gd name="T37" fmla="*/ 550 h 892"/>
                <a:gd name="T38" fmla="*/ 641 w 1148"/>
                <a:gd name="T39" fmla="*/ 586 h 892"/>
                <a:gd name="T40" fmla="*/ 617 w 1148"/>
                <a:gd name="T41" fmla="*/ 637 h 892"/>
                <a:gd name="T42" fmla="*/ 614 w 1148"/>
                <a:gd name="T43" fmla="*/ 690 h 892"/>
                <a:gd name="T44" fmla="*/ 612 w 1148"/>
                <a:gd name="T45" fmla="*/ 693 h 8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48" h="892">
                  <a:moveTo>
                    <a:pt x="39" y="892"/>
                  </a:moveTo>
                  <a:cubicBezTo>
                    <a:pt x="39" y="878"/>
                    <a:pt x="40" y="864"/>
                    <a:pt x="42" y="858"/>
                  </a:cubicBezTo>
                  <a:cubicBezTo>
                    <a:pt x="46" y="842"/>
                    <a:pt x="26" y="822"/>
                    <a:pt x="23" y="804"/>
                  </a:cubicBezTo>
                  <a:cubicBezTo>
                    <a:pt x="20" y="785"/>
                    <a:pt x="16" y="768"/>
                    <a:pt x="23" y="741"/>
                  </a:cubicBezTo>
                  <a:cubicBezTo>
                    <a:pt x="30" y="714"/>
                    <a:pt x="19" y="711"/>
                    <a:pt x="22" y="697"/>
                  </a:cubicBezTo>
                  <a:cubicBezTo>
                    <a:pt x="25" y="683"/>
                    <a:pt x="26" y="679"/>
                    <a:pt x="5" y="670"/>
                  </a:cubicBezTo>
                  <a:cubicBezTo>
                    <a:pt x="5" y="670"/>
                    <a:pt x="26" y="642"/>
                    <a:pt x="6" y="633"/>
                  </a:cubicBezTo>
                  <a:cubicBezTo>
                    <a:pt x="6" y="633"/>
                    <a:pt x="42" y="625"/>
                    <a:pt x="39" y="608"/>
                  </a:cubicBezTo>
                  <a:cubicBezTo>
                    <a:pt x="36" y="590"/>
                    <a:pt x="0" y="585"/>
                    <a:pt x="0" y="585"/>
                  </a:cubicBezTo>
                  <a:cubicBezTo>
                    <a:pt x="0" y="585"/>
                    <a:pt x="23" y="578"/>
                    <a:pt x="15" y="563"/>
                  </a:cubicBezTo>
                  <a:cubicBezTo>
                    <a:pt x="6" y="549"/>
                    <a:pt x="10" y="525"/>
                    <a:pt x="10" y="525"/>
                  </a:cubicBezTo>
                  <a:cubicBezTo>
                    <a:pt x="10" y="525"/>
                    <a:pt x="16" y="518"/>
                    <a:pt x="12" y="501"/>
                  </a:cubicBezTo>
                  <a:cubicBezTo>
                    <a:pt x="8" y="484"/>
                    <a:pt x="6" y="444"/>
                    <a:pt x="6" y="444"/>
                  </a:cubicBezTo>
                  <a:cubicBezTo>
                    <a:pt x="6" y="444"/>
                    <a:pt x="244" y="0"/>
                    <a:pt x="696" y="51"/>
                  </a:cubicBezTo>
                  <a:cubicBezTo>
                    <a:pt x="1148" y="103"/>
                    <a:pt x="931" y="414"/>
                    <a:pt x="752" y="478"/>
                  </a:cubicBezTo>
                  <a:cubicBezTo>
                    <a:pt x="752" y="478"/>
                    <a:pt x="743" y="501"/>
                    <a:pt x="750" y="511"/>
                  </a:cubicBezTo>
                  <a:cubicBezTo>
                    <a:pt x="757" y="521"/>
                    <a:pt x="740" y="522"/>
                    <a:pt x="750" y="542"/>
                  </a:cubicBezTo>
                  <a:cubicBezTo>
                    <a:pt x="760" y="562"/>
                    <a:pt x="729" y="565"/>
                    <a:pt x="737" y="588"/>
                  </a:cubicBezTo>
                  <a:cubicBezTo>
                    <a:pt x="746" y="610"/>
                    <a:pt x="733" y="615"/>
                    <a:pt x="734" y="627"/>
                  </a:cubicBezTo>
                  <a:cubicBezTo>
                    <a:pt x="736" y="640"/>
                    <a:pt x="733" y="647"/>
                    <a:pt x="733" y="667"/>
                  </a:cubicBezTo>
                  <a:cubicBezTo>
                    <a:pt x="733" y="687"/>
                    <a:pt x="697" y="697"/>
                    <a:pt x="705" y="726"/>
                  </a:cubicBezTo>
                  <a:cubicBezTo>
                    <a:pt x="712" y="754"/>
                    <a:pt x="717" y="770"/>
                    <a:pt x="702" y="787"/>
                  </a:cubicBezTo>
                  <a:cubicBezTo>
                    <a:pt x="701" y="788"/>
                    <a:pt x="700" y="789"/>
                    <a:pt x="699" y="79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8" name="Freeform 408">
              <a:extLst>
                <a:ext uri="{FF2B5EF4-FFF2-40B4-BE49-F238E27FC236}">
                  <a16:creationId xmlns:a16="http://schemas.microsoft.com/office/drawing/2014/main" id="{7DD17486-899D-483C-BD15-AA0A1CF2F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116"/>
              <a:ext cx="165" cy="440"/>
            </a:xfrm>
            <a:custGeom>
              <a:avLst/>
              <a:gdLst>
                <a:gd name="T0" fmla="*/ 127 w 172"/>
                <a:gd name="T1" fmla="*/ 403 h 460"/>
                <a:gd name="T2" fmla="*/ 132 w 172"/>
                <a:gd name="T3" fmla="*/ 390 h 460"/>
                <a:gd name="T4" fmla="*/ 143 w 172"/>
                <a:gd name="T5" fmla="*/ 355 h 460"/>
                <a:gd name="T6" fmla="*/ 152 w 172"/>
                <a:gd name="T7" fmla="*/ 313 h 460"/>
                <a:gd name="T8" fmla="*/ 133 w 172"/>
                <a:gd name="T9" fmla="*/ 282 h 460"/>
                <a:gd name="T10" fmla="*/ 88 w 172"/>
                <a:gd name="T11" fmla="*/ 237 h 460"/>
                <a:gd name="T12" fmla="*/ 75 w 172"/>
                <a:gd name="T13" fmla="*/ 187 h 460"/>
                <a:gd name="T14" fmla="*/ 56 w 172"/>
                <a:gd name="T15" fmla="*/ 138 h 460"/>
                <a:gd name="T16" fmla="*/ 35 w 172"/>
                <a:gd name="T17" fmla="*/ 80 h 460"/>
                <a:gd name="T18" fmla="*/ 20 w 172"/>
                <a:gd name="T19" fmla="*/ 43 h 460"/>
                <a:gd name="T20" fmla="*/ 0 w 172"/>
                <a:gd name="T21" fmla="*/ 0 h 4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2" h="460">
                  <a:moveTo>
                    <a:pt x="144" y="460"/>
                  </a:moveTo>
                  <a:cubicBezTo>
                    <a:pt x="146" y="456"/>
                    <a:pt x="148" y="452"/>
                    <a:pt x="150" y="446"/>
                  </a:cubicBezTo>
                  <a:cubicBezTo>
                    <a:pt x="154" y="426"/>
                    <a:pt x="160" y="421"/>
                    <a:pt x="162" y="406"/>
                  </a:cubicBezTo>
                  <a:cubicBezTo>
                    <a:pt x="163" y="390"/>
                    <a:pt x="172" y="358"/>
                    <a:pt x="172" y="358"/>
                  </a:cubicBezTo>
                  <a:cubicBezTo>
                    <a:pt x="172" y="358"/>
                    <a:pt x="165" y="356"/>
                    <a:pt x="151" y="322"/>
                  </a:cubicBezTo>
                  <a:cubicBezTo>
                    <a:pt x="137" y="287"/>
                    <a:pt x="100" y="304"/>
                    <a:pt x="100" y="271"/>
                  </a:cubicBezTo>
                  <a:cubicBezTo>
                    <a:pt x="100" y="239"/>
                    <a:pt x="87" y="250"/>
                    <a:pt x="84" y="214"/>
                  </a:cubicBezTo>
                  <a:cubicBezTo>
                    <a:pt x="81" y="179"/>
                    <a:pt x="76" y="193"/>
                    <a:pt x="63" y="158"/>
                  </a:cubicBezTo>
                  <a:cubicBezTo>
                    <a:pt x="50" y="122"/>
                    <a:pt x="43" y="116"/>
                    <a:pt x="40" y="92"/>
                  </a:cubicBezTo>
                  <a:cubicBezTo>
                    <a:pt x="37" y="68"/>
                    <a:pt x="40" y="75"/>
                    <a:pt x="23" y="49"/>
                  </a:cubicBezTo>
                  <a:cubicBezTo>
                    <a:pt x="7" y="26"/>
                    <a:pt x="1" y="1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9" name="Freeform 409">
              <a:extLst>
                <a:ext uri="{FF2B5EF4-FFF2-40B4-BE49-F238E27FC236}">
                  <a16:creationId xmlns:a16="http://schemas.microsoft.com/office/drawing/2014/main" id="{E2CB3660-A68D-4934-B05F-590B1232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669"/>
              <a:ext cx="49" cy="124"/>
            </a:xfrm>
            <a:custGeom>
              <a:avLst/>
              <a:gdLst>
                <a:gd name="T0" fmla="*/ 12 w 51"/>
                <a:gd name="T1" fmla="*/ 0 h 130"/>
                <a:gd name="T2" fmla="*/ 13 w 51"/>
                <a:gd name="T3" fmla="*/ 36 h 130"/>
                <a:gd name="T4" fmla="*/ 12 w 51"/>
                <a:gd name="T5" fmla="*/ 52 h 130"/>
                <a:gd name="T6" fmla="*/ 16 w 51"/>
                <a:gd name="T7" fmla="*/ 69 h 130"/>
                <a:gd name="T8" fmla="*/ 16 w 51"/>
                <a:gd name="T9" fmla="*/ 92 h 130"/>
                <a:gd name="T10" fmla="*/ 24 w 51"/>
                <a:gd name="T11" fmla="*/ 113 h 130"/>
                <a:gd name="T12" fmla="*/ 12 w 51"/>
                <a:gd name="T13" fmla="*/ 93 h 130"/>
                <a:gd name="T14" fmla="*/ 2 w 51"/>
                <a:gd name="T15" fmla="*/ 80 h 130"/>
                <a:gd name="T16" fmla="*/ 11 w 51"/>
                <a:gd name="T17" fmla="*/ 68 h 130"/>
                <a:gd name="T18" fmla="*/ 9 w 51"/>
                <a:gd name="T19" fmla="*/ 37 h 130"/>
                <a:gd name="T20" fmla="*/ 12 w 51"/>
                <a:gd name="T21" fmla="*/ 1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130">
                  <a:moveTo>
                    <a:pt x="13" y="0"/>
                  </a:moveTo>
                  <a:cubicBezTo>
                    <a:pt x="13" y="14"/>
                    <a:pt x="18" y="27"/>
                    <a:pt x="16" y="42"/>
                  </a:cubicBezTo>
                  <a:cubicBezTo>
                    <a:pt x="15" y="48"/>
                    <a:pt x="13" y="53"/>
                    <a:pt x="15" y="60"/>
                  </a:cubicBezTo>
                  <a:cubicBezTo>
                    <a:pt x="16" y="67"/>
                    <a:pt x="20" y="72"/>
                    <a:pt x="19" y="79"/>
                  </a:cubicBezTo>
                  <a:cubicBezTo>
                    <a:pt x="6" y="88"/>
                    <a:pt x="2" y="97"/>
                    <a:pt x="19" y="106"/>
                  </a:cubicBezTo>
                  <a:cubicBezTo>
                    <a:pt x="30" y="111"/>
                    <a:pt x="51" y="122"/>
                    <a:pt x="27" y="130"/>
                  </a:cubicBezTo>
                  <a:cubicBezTo>
                    <a:pt x="47" y="120"/>
                    <a:pt x="20" y="112"/>
                    <a:pt x="14" y="107"/>
                  </a:cubicBezTo>
                  <a:cubicBezTo>
                    <a:pt x="10" y="104"/>
                    <a:pt x="2" y="97"/>
                    <a:pt x="2" y="92"/>
                  </a:cubicBezTo>
                  <a:cubicBezTo>
                    <a:pt x="0" y="83"/>
                    <a:pt x="7" y="84"/>
                    <a:pt x="11" y="78"/>
                  </a:cubicBezTo>
                  <a:cubicBezTo>
                    <a:pt x="18" y="68"/>
                    <a:pt x="7" y="54"/>
                    <a:pt x="9" y="43"/>
                  </a:cubicBezTo>
                  <a:cubicBezTo>
                    <a:pt x="11" y="29"/>
                    <a:pt x="14" y="16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0" name="Freeform 410">
              <a:extLst>
                <a:ext uri="{FF2B5EF4-FFF2-40B4-BE49-F238E27FC236}">
                  <a16:creationId xmlns:a16="http://schemas.microsoft.com/office/drawing/2014/main" id="{8BF54169-9723-4C78-B9F8-FCF185AC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705"/>
              <a:ext cx="23" cy="138"/>
            </a:xfrm>
            <a:custGeom>
              <a:avLst/>
              <a:gdLst>
                <a:gd name="T0" fmla="*/ 12 w 24"/>
                <a:gd name="T1" fmla="*/ 0 h 144"/>
                <a:gd name="T2" fmla="*/ 12 w 24"/>
                <a:gd name="T3" fmla="*/ 32 h 144"/>
                <a:gd name="T4" fmla="*/ 4 w 24"/>
                <a:gd name="T5" fmla="*/ 42 h 144"/>
                <a:gd name="T6" fmla="*/ 7 w 24"/>
                <a:gd name="T7" fmla="*/ 59 h 144"/>
                <a:gd name="T8" fmla="*/ 1 w 24"/>
                <a:gd name="T9" fmla="*/ 91 h 144"/>
                <a:gd name="T10" fmla="*/ 0 w 24"/>
                <a:gd name="T11" fmla="*/ 127 h 144"/>
                <a:gd name="T12" fmla="*/ 7 w 24"/>
                <a:gd name="T13" fmla="*/ 99 h 144"/>
                <a:gd name="T14" fmla="*/ 10 w 24"/>
                <a:gd name="T15" fmla="*/ 76 h 144"/>
                <a:gd name="T16" fmla="*/ 16 w 24"/>
                <a:gd name="T17" fmla="*/ 31 h 144"/>
                <a:gd name="T18" fmla="*/ 12 w 24"/>
                <a:gd name="T19" fmla="*/ 2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144">
                  <a:moveTo>
                    <a:pt x="13" y="0"/>
                  </a:moveTo>
                  <a:cubicBezTo>
                    <a:pt x="6" y="13"/>
                    <a:pt x="24" y="22"/>
                    <a:pt x="14" y="35"/>
                  </a:cubicBezTo>
                  <a:cubicBezTo>
                    <a:pt x="11" y="41"/>
                    <a:pt x="6" y="42"/>
                    <a:pt x="4" y="48"/>
                  </a:cubicBezTo>
                  <a:cubicBezTo>
                    <a:pt x="1" y="55"/>
                    <a:pt x="5" y="60"/>
                    <a:pt x="7" y="68"/>
                  </a:cubicBezTo>
                  <a:cubicBezTo>
                    <a:pt x="10" y="82"/>
                    <a:pt x="1" y="89"/>
                    <a:pt x="1" y="103"/>
                  </a:cubicBezTo>
                  <a:cubicBezTo>
                    <a:pt x="0" y="116"/>
                    <a:pt x="0" y="131"/>
                    <a:pt x="0" y="144"/>
                  </a:cubicBezTo>
                  <a:cubicBezTo>
                    <a:pt x="1" y="133"/>
                    <a:pt x="7" y="123"/>
                    <a:pt x="7" y="112"/>
                  </a:cubicBezTo>
                  <a:cubicBezTo>
                    <a:pt x="7" y="100"/>
                    <a:pt x="6" y="97"/>
                    <a:pt x="10" y="86"/>
                  </a:cubicBezTo>
                  <a:cubicBezTo>
                    <a:pt x="17" y="69"/>
                    <a:pt x="1" y="46"/>
                    <a:pt x="19" y="34"/>
                  </a:cubicBezTo>
                  <a:cubicBezTo>
                    <a:pt x="23" y="22"/>
                    <a:pt x="17" y="10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1" name="Freeform 411">
              <a:extLst>
                <a:ext uri="{FF2B5EF4-FFF2-40B4-BE49-F238E27FC236}">
                  <a16:creationId xmlns:a16="http://schemas.microsoft.com/office/drawing/2014/main" id="{0E356EB9-87F0-408D-A72E-ADCE26B4E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001"/>
              <a:ext cx="125" cy="76"/>
            </a:xfrm>
            <a:custGeom>
              <a:avLst/>
              <a:gdLst>
                <a:gd name="T0" fmla="*/ 14 w 131"/>
                <a:gd name="T1" fmla="*/ 9 h 79"/>
                <a:gd name="T2" fmla="*/ 17 w 131"/>
                <a:gd name="T3" fmla="*/ 60 h 79"/>
                <a:gd name="T4" fmla="*/ 102 w 131"/>
                <a:gd name="T5" fmla="*/ 47 h 79"/>
                <a:gd name="T6" fmla="*/ 95 w 131"/>
                <a:gd name="T7" fmla="*/ 1 h 79"/>
                <a:gd name="T8" fmla="*/ 61 w 131"/>
                <a:gd name="T9" fmla="*/ 13 h 79"/>
                <a:gd name="T10" fmla="*/ 50 w 131"/>
                <a:gd name="T11" fmla="*/ 7 h 79"/>
                <a:gd name="T12" fmla="*/ 14 w 131"/>
                <a:gd name="T13" fmla="*/ 9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79">
                  <a:moveTo>
                    <a:pt x="17" y="9"/>
                  </a:moveTo>
                  <a:cubicBezTo>
                    <a:pt x="17" y="9"/>
                    <a:pt x="0" y="62"/>
                    <a:pt x="20" y="67"/>
                  </a:cubicBezTo>
                  <a:cubicBezTo>
                    <a:pt x="39" y="72"/>
                    <a:pt x="82" y="79"/>
                    <a:pt x="117" y="53"/>
                  </a:cubicBezTo>
                  <a:cubicBezTo>
                    <a:pt x="131" y="43"/>
                    <a:pt x="122" y="1"/>
                    <a:pt x="110" y="1"/>
                  </a:cubicBezTo>
                  <a:cubicBezTo>
                    <a:pt x="97" y="0"/>
                    <a:pt x="70" y="0"/>
                    <a:pt x="70" y="14"/>
                  </a:cubicBezTo>
                  <a:cubicBezTo>
                    <a:pt x="70" y="14"/>
                    <a:pt x="69" y="7"/>
                    <a:pt x="58" y="7"/>
                  </a:cubicBezTo>
                  <a:cubicBezTo>
                    <a:pt x="47" y="7"/>
                    <a:pt x="18" y="0"/>
                    <a:pt x="17" y="9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2" name="Freeform 412">
              <a:extLst>
                <a:ext uri="{FF2B5EF4-FFF2-40B4-BE49-F238E27FC236}">
                  <a16:creationId xmlns:a16="http://schemas.microsoft.com/office/drawing/2014/main" id="{91813D47-F8C9-4C76-8882-5B43BA0BD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929"/>
              <a:ext cx="152" cy="74"/>
            </a:xfrm>
            <a:custGeom>
              <a:avLst/>
              <a:gdLst>
                <a:gd name="T0" fmla="*/ 11 w 159"/>
                <a:gd name="T1" fmla="*/ 0 h 77"/>
                <a:gd name="T2" fmla="*/ 3 w 159"/>
                <a:gd name="T3" fmla="*/ 12 h 77"/>
                <a:gd name="T4" fmla="*/ 14 w 159"/>
                <a:gd name="T5" fmla="*/ 48 h 77"/>
                <a:gd name="T6" fmla="*/ 120 w 159"/>
                <a:gd name="T7" fmla="*/ 64 h 77"/>
                <a:gd name="T8" fmla="*/ 129 w 159"/>
                <a:gd name="T9" fmla="*/ 58 h 77"/>
                <a:gd name="T10" fmla="*/ 119 w 159"/>
                <a:gd name="T11" fmla="*/ 0 h 77"/>
                <a:gd name="T12" fmla="*/ 70 w 159"/>
                <a:gd name="T13" fmla="*/ 8 h 77"/>
                <a:gd name="T14" fmla="*/ 53 w 159"/>
                <a:gd name="T15" fmla="*/ 0 h 77"/>
                <a:gd name="T16" fmla="*/ 11 w 159"/>
                <a:gd name="T17" fmla="*/ 0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9" h="77">
                  <a:moveTo>
                    <a:pt x="13" y="0"/>
                  </a:moveTo>
                  <a:cubicBezTo>
                    <a:pt x="13" y="0"/>
                    <a:pt x="1" y="2"/>
                    <a:pt x="3" y="14"/>
                  </a:cubicBezTo>
                  <a:cubicBezTo>
                    <a:pt x="4" y="26"/>
                    <a:pt x="0" y="62"/>
                    <a:pt x="17" y="54"/>
                  </a:cubicBezTo>
                  <a:cubicBezTo>
                    <a:pt x="34" y="47"/>
                    <a:pt x="104" y="46"/>
                    <a:pt x="138" y="73"/>
                  </a:cubicBezTo>
                  <a:cubicBezTo>
                    <a:pt x="138" y="73"/>
                    <a:pt x="146" y="77"/>
                    <a:pt x="147" y="65"/>
                  </a:cubicBezTo>
                  <a:cubicBezTo>
                    <a:pt x="149" y="52"/>
                    <a:pt x="159" y="1"/>
                    <a:pt x="136" y="0"/>
                  </a:cubicBezTo>
                  <a:cubicBezTo>
                    <a:pt x="113" y="0"/>
                    <a:pt x="81" y="2"/>
                    <a:pt x="80" y="8"/>
                  </a:cubicBezTo>
                  <a:cubicBezTo>
                    <a:pt x="80" y="8"/>
                    <a:pt x="75" y="0"/>
                    <a:pt x="61" y="0"/>
                  </a:cubicBezTo>
                  <a:cubicBezTo>
                    <a:pt x="48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3" name="Freeform 413">
              <a:extLst>
                <a:ext uri="{FF2B5EF4-FFF2-40B4-BE49-F238E27FC236}">
                  <a16:creationId xmlns:a16="http://schemas.microsoft.com/office/drawing/2014/main" id="{B74AC365-0CA1-4231-8AAA-C881AE22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908"/>
              <a:ext cx="108" cy="96"/>
            </a:xfrm>
            <a:custGeom>
              <a:avLst/>
              <a:gdLst>
                <a:gd name="T0" fmla="*/ 11 w 113"/>
                <a:gd name="T1" fmla="*/ 31 h 100"/>
                <a:gd name="T2" fmla="*/ 8 w 113"/>
                <a:gd name="T3" fmla="*/ 48 h 100"/>
                <a:gd name="T4" fmla="*/ 30 w 113"/>
                <a:gd name="T5" fmla="*/ 80 h 100"/>
                <a:gd name="T6" fmla="*/ 85 w 113"/>
                <a:gd name="T7" fmla="*/ 46 h 100"/>
                <a:gd name="T8" fmla="*/ 76 w 113"/>
                <a:gd name="T9" fmla="*/ 12 h 100"/>
                <a:gd name="T10" fmla="*/ 11 w 113"/>
                <a:gd name="T11" fmla="*/ 31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00">
                  <a:moveTo>
                    <a:pt x="14" y="34"/>
                  </a:moveTo>
                  <a:cubicBezTo>
                    <a:pt x="14" y="34"/>
                    <a:pt x="0" y="36"/>
                    <a:pt x="8" y="54"/>
                  </a:cubicBezTo>
                  <a:cubicBezTo>
                    <a:pt x="16" y="73"/>
                    <a:pt x="18" y="100"/>
                    <a:pt x="34" y="90"/>
                  </a:cubicBezTo>
                  <a:cubicBezTo>
                    <a:pt x="50" y="79"/>
                    <a:pt x="81" y="55"/>
                    <a:pt x="97" y="52"/>
                  </a:cubicBezTo>
                  <a:cubicBezTo>
                    <a:pt x="113" y="48"/>
                    <a:pt x="93" y="25"/>
                    <a:pt x="87" y="14"/>
                  </a:cubicBezTo>
                  <a:cubicBezTo>
                    <a:pt x="82" y="2"/>
                    <a:pt x="56" y="0"/>
                    <a:pt x="14" y="34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4" name="Freeform 414">
              <a:extLst>
                <a:ext uri="{FF2B5EF4-FFF2-40B4-BE49-F238E27FC236}">
                  <a16:creationId xmlns:a16="http://schemas.microsoft.com/office/drawing/2014/main" id="{DF92C2C3-EDA6-4F59-8C6D-D4C3DB449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887"/>
              <a:ext cx="144" cy="45"/>
            </a:xfrm>
            <a:custGeom>
              <a:avLst/>
              <a:gdLst>
                <a:gd name="T0" fmla="*/ 132 w 150"/>
                <a:gd name="T1" fmla="*/ 24 h 47"/>
                <a:gd name="T2" fmla="*/ 121 w 150"/>
                <a:gd name="T3" fmla="*/ 33 h 47"/>
                <a:gd name="T4" fmla="*/ 56 w 150"/>
                <a:gd name="T5" fmla="*/ 35 h 47"/>
                <a:gd name="T6" fmla="*/ 0 w 150"/>
                <a:gd name="T7" fmla="*/ 29 h 47"/>
                <a:gd name="T8" fmla="*/ 24 w 150"/>
                <a:gd name="T9" fmla="*/ 12 h 47"/>
                <a:gd name="T10" fmla="*/ 80 w 150"/>
                <a:gd name="T11" fmla="*/ 0 h 47"/>
                <a:gd name="T12" fmla="*/ 132 w 150"/>
                <a:gd name="T13" fmla="*/ 2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47">
                  <a:moveTo>
                    <a:pt x="150" y="27"/>
                  </a:moveTo>
                  <a:cubicBezTo>
                    <a:pt x="150" y="27"/>
                    <a:pt x="142" y="33"/>
                    <a:pt x="136" y="37"/>
                  </a:cubicBezTo>
                  <a:cubicBezTo>
                    <a:pt x="129" y="41"/>
                    <a:pt x="92" y="47"/>
                    <a:pt x="62" y="41"/>
                  </a:cubicBezTo>
                  <a:cubicBezTo>
                    <a:pt x="32" y="34"/>
                    <a:pt x="15" y="26"/>
                    <a:pt x="0" y="32"/>
                  </a:cubicBezTo>
                  <a:cubicBezTo>
                    <a:pt x="0" y="32"/>
                    <a:pt x="17" y="17"/>
                    <a:pt x="27" y="15"/>
                  </a:cubicBezTo>
                  <a:cubicBezTo>
                    <a:pt x="48" y="10"/>
                    <a:pt x="41" y="0"/>
                    <a:pt x="90" y="0"/>
                  </a:cubicBezTo>
                  <a:cubicBezTo>
                    <a:pt x="132" y="1"/>
                    <a:pt x="129" y="32"/>
                    <a:pt x="150" y="27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5" name="Freeform 415">
              <a:extLst>
                <a:ext uri="{FF2B5EF4-FFF2-40B4-BE49-F238E27FC236}">
                  <a16:creationId xmlns:a16="http://schemas.microsoft.com/office/drawing/2014/main" id="{F034C123-050C-44F7-A327-EB1A7524E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80"/>
              <a:ext cx="126" cy="51"/>
            </a:xfrm>
            <a:custGeom>
              <a:avLst/>
              <a:gdLst>
                <a:gd name="T0" fmla="*/ 0 w 131"/>
                <a:gd name="T1" fmla="*/ 42 h 54"/>
                <a:gd name="T2" fmla="*/ 13 w 131"/>
                <a:gd name="T3" fmla="*/ 43 h 54"/>
                <a:gd name="T4" fmla="*/ 81 w 131"/>
                <a:gd name="T5" fmla="*/ 40 h 54"/>
                <a:gd name="T6" fmla="*/ 116 w 131"/>
                <a:gd name="T7" fmla="*/ 36 h 54"/>
                <a:gd name="T8" fmla="*/ 87 w 131"/>
                <a:gd name="T9" fmla="*/ 24 h 54"/>
                <a:gd name="T10" fmla="*/ 28 w 131"/>
                <a:gd name="T11" fmla="*/ 17 h 54"/>
                <a:gd name="T12" fmla="*/ 0 w 131"/>
                <a:gd name="T13" fmla="*/ 42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54">
                  <a:moveTo>
                    <a:pt x="0" y="50"/>
                  </a:moveTo>
                  <a:cubicBezTo>
                    <a:pt x="0" y="50"/>
                    <a:pt x="8" y="49"/>
                    <a:pt x="15" y="51"/>
                  </a:cubicBezTo>
                  <a:cubicBezTo>
                    <a:pt x="21" y="53"/>
                    <a:pt x="72" y="54"/>
                    <a:pt x="90" y="47"/>
                  </a:cubicBezTo>
                  <a:cubicBezTo>
                    <a:pt x="108" y="40"/>
                    <a:pt x="114" y="38"/>
                    <a:pt x="131" y="42"/>
                  </a:cubicBezTo>
                  <a:cubicBezTo>
                    <a:pt x="131" y="42"/>
                    <a:pt x="106" y="35"/>
                    <a:pt x="98" y="28"/>
                  </a:cubicBezTo>
                  <a:cubicBezTo>
                    <a:pt x="90" y="21"/>
                    <a:pt x="45" y="0"/>
                    <a:pt x="31" y="20"/>
                  </a:cubicBezTo>
                  <a:cubicBezTo>
                    <a:pt x="16" y="41"/>
                    <a:pt x="8" y="50"/>
                    <a:pt x="0" y="50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6" name="Freeform 416">
              <a:extLst>
                <a:ext uri="{FF2B5EF4-FFF2-40B4-BE49-F238E27FC236}">
                  <a16:creationId xmlns:a16="http://schemas.microsoft.com/office/drawing/2014/main" id="{90F65539-3DC6-4137-80CD-E464218E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852"/>
              <a:ext cx="122" cy="50"/>
            </a:xfrm>
            <a:custGeom>
              <a:avLst/>
              <a:gdLst>
                <a:gd name="T0" fmla="*/ 0 w 127"/>
                <a:gd name="T1" fmla="*/ 29 h 53"/>
                <a:gd name="T2" fmla="*/ 33 w 127"/>
                <a:gd name="T3" fmla="*/ 36 h 53"/>
                <a:gd name="T4" fmla="*/ 72 w 127"/>
                <a:gd name="T5" fmla="*/ 36 h 53"/>
                <a:gd name="T6" fmla="*/ 112 w 127"/>
                <a:gd name="T7" fmla="*/ 37 h 53"/>
                <a:gd name="T8" fmla="*/ 90 w 127"/>
                <a:gd name="T9" fmla="*/ 17 h 53"/>
                <a:gd name="T10" fmla="*/ 33 w 127"/>
                <a:gd name="T11" fmla="*/ 9 h 53"/>
                <a:gd name="T12" fmla="*/ 0 w 127"/>
                <a:gd name="T13" fmla="*/ 2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53">
                  <a:moveTo>
                    <a:pt x="0" y="35"/>
                  </a:moveTo>
                  <a:cubicBezTo>
                    <a:pt x="0" y="35"/>
                    <a:pt x="23" y="34"/>
                    <a:pt x="36" y="42"/>
                  </a:cubicBezTo>
                  <a:cubicBezTo>
                    <a:pt x="49" y="50"/>
                    <a:pt x="64" y="53"/>
                    <a:pt x="81" y="42"/>
                  </a:cubicBezTo>
                  <a:cubicBezTo>
                    <a:pt x="97" y="30"/>
                    <a:pt x="112" y="37"/>
                    <a:pt x="127" y="43"/>
                  </a:cubicBezTo>
                  <a:cubicBezTo>
                    <a:pt x="127" y="43"/>
                    <a:pt x="124" y="25"/>
                    <a:pt x="102" y="20"/>
                  </a:cubicBezTo>
                  <a:cubicBezTo>
                    <a:pt x="80" y="14"/>
                    <a:pt x="60" y="0"/>
                    <a:pt x="36" y="12"/>
                  </a:cubicBezTo>
                  <a:cubicBezTo>
                    <a:pt x="13" y="2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7" name="Freeform 417">
              <a:extLst>
                <a:ext uri="{FF2B5EF4-FFF2-40B4-BE49-F238E27FC236}">
                  <a16:creationId xmlns:a16="http://schemas.microsoft.com/office/drawing/2014/main" id="{503B6055-A80C-4DAB-9521-4F48494BF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843"/>
              <a:ext cx="148" cy="53"/>
            </a:xfrm>
            <a:custGeom>
              <a:avLst/>
              <a:gdLst>
                <a:gd name="T0" fmla="*/ 135 w 155"/>
                <a:gd name="T1" fmla="*/ 15 h 55"/>
                <a:gd name="T2" fmla="*/ 95 w 155"/>
                <a:gd name="T3" fmla="*/ 39 h 55"/>
                <a:gd name="T4" fmla="*/ 37 w 155"/>
                <a:gd name="T5" fmla="*/ 40 h 55"/>
                <a:gd name="T6" fmla="*/ 0 w 155"/>
                <a:gd name="T7" fmla="*/ 43 h 55"/>
                <a:gd name="T8" fmla="*/ 31 w 155"/>
                <a:gd name="T9" fmla="*/ 24 h 55"/>
                <a:gd name="T10" fmla="*/ 86 w 155"/>
                <a:gd name="T11" fmla="*/ 3 h 55"/>
                <a:gd name="T12" fmla="*/ 135 w 155"/>
                <a:gd name="T13" fmla="*/ 15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55">
                  <a:moveTo>
                    <a:pt x="155" y="18"/>
                  </a:moveTo>
                  <a:cubicBezTo>
                    <a:pt x="155" y="18"/>
                    <a:pt x="122" y="42"/>
                    <a:pt x="110" y="43"/>
                  </a:cubicBezTo>
                  <a:cubicBezTo>
                    <a:pt x="98" y="44"/>
                    <a:pt x="62" y="55"/>
                    <a:pt x="43" y="46"/>
                  </a:cubicBezTo>
                  <a:cubicBezTo>
                    <a:pt x="24" y="37"/>
                    <a:pt x="6" y="45"/>
                    <a:pt x="0" y="49"/>
                  </a:cubicBezTo>
                  <a:cubicBezTo>
                    <a:pt x="0" y="49"/>
                    <a:pt x="8" y="38"/>
                    <a:pt x="36" y="27"/>
                  </a:cubicBezTo>
                  <a:cubicBezTo>
                    <a:pt x="63" y="16"/>
                    <a:pt x="63" y="0"/>
                    <a:pt x="98" y="3"/>
                  </a:cubicBezTo>
                  <a:cubicBezTo>
                    <a:pt x="132" y="6"/>
                    <a:pt x="155" y="18"/>
                    <a:pt x="155" y="18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8" name="Freeform 418">
              <a:extLst>
                <a:ext uri="{FF2B5EF4-FFF2-40B4-BE49-F238E27FC236}">
                  <a16:creationId xmlns:a16="http://schemas.microsoft.com/office/drawing/2014/main" id="{DF71ABEE-3772-41A4-A4CE-C8A29BE6A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001"/>
              <a:ext cx="125" cy="76"/>
            </a:xfrm>
            <a:custGeom>
              <a:avLst/>
              <a:gdLst>
                <a:gd name="T0" fmla="*/ 14 w 131"/>
                <a:gd name="T1" fmla="*/ 9 h 79"/>
                <a:gd name="T2" fmla="*/ 17 w 131"/>
                <a:gd name="T3" fmla="*/ 60 h 79"/>
                <a:gd name="T4" fmla="*/ 102 w 131"/>
                <a:gd name="T5" fmla="*/ 47 h 79"/>
                <a:gd name="T6" fmla="*/ 95 w 131"/>
                <a:gd name="T7" fmla="*/ 1 h 79"/>
                <a:gd name="T8" fmla="*/ 61 w 131"/>
                <a:gd name="T9" fmla="*/ 13 h 79"/>
                <a:gd name="T10" fmla="*/ 50 w 131"/>
                <a:gd name="T11" fmla="*/ 7 h 79"/>
                <a:gd name="T12" fmla="*/ 14 w 131"/>
                <a:gd name="T13" fmla="*/ 9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79">
                  <a:moveTo>
                    <a:pt x="17" y="9"/>
                  </a:moveTo>
                  <a:cubicBezTo>
                    <a:pt x="17" y="9"/>
                    <a:pt x="0" y="62"/>
                    <a:pt x="20" y="67"/>
                  </a:cubicBezTo>
                  <a:cubicBezTo>
                    <a:pt x="39" y="72"/>
                    <a:pt x="82" y="79"/>
                    <a:pt x="117" y="53"/>
                  </a:cubicBezTo>
                  <a:cubicBezTo>
                    <a:pt x="131" y="43"/>
                    <a:pt x="122" y="1"/>
                    <a:pt x="110" y="1"/>
                  </a:cubicBezTo>
                  <a:cubicBezTo>
                    <a:pt x="97" y="0"/>
                    <a:pt x="70" y="0"/>
                    <a:pt x="70" y="14"/>
                  </a:cubicBezTo>
                  <a:cubicBezTo>
                    <a:pt x="70" y="14"/>
                    <a:pt x="69" y="7"/>
                    <a:pt x="58" y="7"/>
                  </a:cubicBezTo>
                  <a:cubicBezTo>
                    <a:pt x="47" y="7"/>
                    <a:pt x="18" y="0"/>
                    <a:pt x="17" y="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9" name="Freeform 419">
              <a:extLst>
                <a:ext uri="{FF2B5EF4-FFF2-40B4-BE49-F238E27FC236}">
                  <a16:creationId xmlns:a16="http://schemas.microsoft.com/office/drawing/2014/main" id="{973EDB8F-71F0-4DD1-A085-E65DE8AD3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929"/>
              <a:ext cx="152" cy="74"/>
            </a:xfrm>
            <a:custGeom>
              <a:avLst/>
              <a:gdLst>
                <a:gd name="T0" fmla="*/ 11 w 159"/>
                <a:gd name="T1" fmla="*/ 0 h 77"/>
                <a:gd name="T2" fmla="*/ 3 w 159"/>
                <a:gd name="T3" fmla="*/ 12 h 77"/>
                <a:gd name="T4" fmla="*/ 14 w 159"/>
                <a:gd name="T5" fmla="*/ 48 h 77"/>
                <a:gd name="T6" fmla="*/ 120 w 159"/>
                <a:gd name="T7" fmla="*/ 64 h 77"/>
                <a:gd name="T8" fmla="*/ 129 w 159"/>
                <a:gd name="T9" fmla="*/ 58 h 77"/>
                <a:gd name="T10" fmla="*/ 119 w 159"/>
                <a:gd name="T11" fmla="*/ 0 h 77"/>
                <a:gd name="T12" fmla="*/ 70 w 159"/>
                <a:gd name="T13" fmla="*/ 8 h 77"/>
                <a:gd name="T14" fmla="*/ 53 w 159"/>
                <a:gd name="T15" fmla="*/ 0 h 77"/>
                <a:gd name="T16" fmla="*/ 11 w 159"/>
                <a:gd name="T17" fmla="*/ 0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9" h="77">
                  <a:moveTo>
                    <a:pt x="13" y="0"/>
                  </a:moveTo>
                  <a:cubicBezTo>
                    <a:pt x="13" y="0"/>
                    <a:pt x="1" y="2"/>
                    <a:pt x="3" y="14"/>
                  </a:cubicBezTo>
                  <a:cubicBezTo>
                    <a:pt x="4" y="26"/>
                    <a:pt x="0" y="62"/>
                    <a:pt x="17" y="54"/>
                  </a:cubicBezTo>
                  <a:cubicBezTo>
                    <a:pt x="34" y="47"/>
                    <a:pt x="104" y="46"/>
                    <a:pt x="138" y="73"/>
                  </a:cubicBezTo>
                  <a:cubicBezTo>
                    <a:pt x="138" y="73"/>
                    <a:pt x="146" y="77"/>
                    <a:pt x="147" y="65"/>
                  </a:cubicBezTo>
                  <a:cubicBezTo>
                    <a:pt x="149" y="52"/>
                    <a:pt x="159" y="1"/>
                    <a:pt x="136" y="0"/>
                  </a:cubicBezTo>
                  <a:cubicBezTo>
                    <a:pt x="113" y="0"/>
                    <a:pt x="81" y="2"/>
                    <a:pt x="80" y="8"/>
                  </a:cubicBezTo>
                  <a:cubicBezTo>
                    <a:pt x="80" y="8"/>
                    <a:pt x="75" y="0"/>
                    <a:pt x="61" y="0"/>
                  </a:cubicBezTo>
                  <a:cubicBezTo>
                    <a:pt x="48" y="0"/>
                    <a:pt x="13" y="0"/>
                    <a:pt x="13" y="0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0" name="Freeform 420">
              <a:extLst>
                <a:ext uri="{FF2B5EF4-FFF2-40B4-BE49-F238E27FC236}">
                  <a16:creationId xmlns:a16="http://schemas.microsoft.com/office/drawing/2014/main" id="{DF44E7A0-7778-44BA-AE93-153C39280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908"/>
              <a:ext cx="108" cy="96"/>
            </a:xfrm>
            <a:custGeom>
              <a:avLst/>
              <a:gdLst>
                <a:gd name="T0" fmla="*/ 11 w 113"/>
                <a:gd name="T1" fmla="*/ 31 h 100"/>
                <a:gd name="T2" fmla="*/ 8 w 113"/>
                <a:gd name="T3" fmla="*/ 48 h 100"/>
                <a:gd name="T4" fmla="*/ 30 w 113"/>
                <a:gd name="T5" fmla="*/ 80 h 100"/>
                <a:gd name="T6" fmla="*/ 85 w 113"/>
                <a:gd name="T7" fmla="*/ 46 h 100"/>
                <a:gd name="T8" fmla="*/ 76 w 113"/>
                <a:gd name="T9" fmla="*/ 12 h 100"/>
                <a:gd name="T10" fmla="*/ 11 w 113"/>
                <a:gd name="T11" fmla="*/ 31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00">
                  <a:moveTo>
                    <a:pt x="14" y="34"/>
                  </a:moveTo>
                  <a:cubicBezTo>
                    <a:pt x="14" y="34"/>
                    <a:pt x="0" y="36"/>
                    <a:pt x="8" y="54"/>
                  </a:cubicBezTo>
                  <a:cubicBezTo>
                    <a:pt x="16" y="73"/>
                    <a:pt x="18" y="100"/>
                    <a:pt x="34" y="90"/>
                  </a:cubicBezTo>
                  <a:cubicBezTo>
                    <a:pt x="50" y="79"/>
                    <a:pt x="81" y="55"/>
                    <a:pt x="97" y="52"/>
                  </a:cubicBezTo>
                  <a:cubicBezTo>
                    <a:pt x="113" y="48"/>
                    <a:pt x="93" y="25"/>
                    <a:pt x="87" y="14"/>
                  </a:cubicBezTo>
                  <a:cubicBezTo>
                    <a:pt x="82" y="2"/>
                    <a:pt x="56" y="0"/>
                    <a:pt x="14" y="34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1" name="Freeform 421">
              <a:extLst>
                <a:ext uri="{FF2B5EF4-FFF2-40B4-BE49-F238E27FC236}">
                  <a16:creationId xmlns:a16="http://schemas.microsoft.com/office/drawing/2014/main" id="{1CB08D69-AC59-4414-A3CC-0559FEF00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887"/>
              <a:ext cx="144" cy="45"/>
            </a:xfrm>
            <a:custGeom>
              <a:avLst/>
              <a:gdLst>
                <a:gd name="T0" fmla="*/ 132 w 150"/>
                <a:gd name="T1" fmla="*/ 24 h 47"/>
                <a:gd name="T2" fmla="*/ 121 w 150"/>
                <a:gd name="T3" fmla="*/ 33 h 47"/>
                <a:gd name="T4" fmla="*/ 56 w 150"/>
                <a:gd name="T5" fmla="*/ 35 h 47"/>
                <a:gd name="T6" fmla="*/ 0 w 150"/>
                <a:gd name="T7" fmla="*/ 29 h 47"/>
                <a:gd name="T8" fmla="*/ 24 w 150"/>
                <a:gd name="T9" fmla="*/ 12 h 47"/>
                <a:gd name="T10" fmla="*/ 80 w 150"/>
                <a:gd name="T11" fmla="*/ 0 h 47"/>
                <a:gd name="T12" fmla="*/ 132 w 150"/>
                <a:gd name="T13" fmla="*/ 2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47">
                  <a:moveTo>
                    <a:pt x="150" y="27"/>
                  </a:moveTo>
                  <a:cubicBezTo>
                    <a:pt x="150" y="27"/>
                    <a:pt x="142" y="33"/>
                    <a:pt x="136" y="37"/>
                  </a:cubicBezTo>
                  <a:cubicBezTo>
                    <a:pt x="129" y="41"/>
                    <a:pt x="92" y="47"/>
                    <a:pt x="62" y="41"/>
                  </a:cubicBezTo>
                  <a:cubicBezTo>
                    <a:pt x="32" y="34"/>
                    <a:pt x="15" y="26"/>
                    <a:pt x="0" y="32"/>
                  </a:cubicBezTo>
                  <a:cubicBezTo>
                    <a:pt x="0" y="32"/>
                    <a:pt x="17" y="17"/>
                    <a:pt x="27" y="15"/>
                  </a:cubicBezTo>
                  <a:cubicBezTo>
                    <a:pt x="48" y="10"/>
                    <a:pt x="41" y="0"/>
                    <a:pt x="90" y="0"/>
                  </a:cubicBezTo>
                  <a:cubicBezTo>
                    <a:pt x="132" y="1"/>
                    <a:pt x="129" y="32"/>
                    <a:pt x="150" y="27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2" name="Freeform 422">
              <a:extLst>
                <a:ext uri="{FF2B5EF4-FFF2-40B4-BE49-F238E27FC236}">
                  <a16:creationId xmlns:a16="http://schemas.microsoft.com/office/drawing/2014/main" id="{F0C46711-87B1-4736-AAB0-CC919E415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80"/>
              <a:ext cx="126" cy="51"/>
            </a:xfrm>
            <a:custGeom>
              <a:avLst/>
              <a:gdLst>
                <a:gd name="T0" fmla="*/ 0 w 131"/>
                <a:gd name="T1" fmla="*/ 42 h 54"/>
                <a:gd name="T2" fmla="*/ 13 w 131"/>
                <a:gd name="T3" fmla="*/ 43 h 54"/>
                <a:gd name="T4" fmla="*/ 81 w 131"/>
                <a:gd name="T5" fmla="*/ 40 h 54"/>
                <a:gd name="T6" fmla="*/ 116 w 131"/>
                <a:gd name="T7" fmla="*/ 36 h 54"/>
                <a:gd name="T8" fmla="*/ 87 w 131"/>
                <a:gd name="T9" fmla="*/ 24 h 54"/>
                <a:gd name="T10" fmla="*/ 28 w 131"/>
                <a:gd name="T11" fmla="*/ 17 h 54"/>
                <a:gd name="T12" fmla="*/ 0 w 131"/>
                <a:gd name="T13" fmla="*/ 42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54">
                  <a:moveTo>
                    <a:pt x="0" y="50"/>
                  </a:moveTo>
                  <a:cubicBezTo>
                    <a:pt x="0" y="50"/>
                    <a:pt x="8" y="49"/>
                    <a:pt x="15" y="51"/>
                  </a:cubicBezTo>
                  <a:cubicBezTo>
                    <a:pt x="21" y="53"/>
                    <a:pt x="72" y="54"/>
                    <a:pt x="90" y="47"/>
                  </a:cubicBezTo>
                  <a:cubicBezTo>
                    <a:pt x="108" y="40"/>
                    <a:pt x="114" y="38"/>
                    <a:pt x="131" y="42"/>
                  </a:cubicBezTo>
                  <a:cubicBezTo>
                    <a:pt x="131" y="42"/>
                    <a:pt x="106" y="35"/>
                    <a:pt x="98" y="28"/>
                  </a:cubicBezTo>
                  <a:cubicBezTo>
                    <a:pt x="90" y="21"/>
                    <a:pt x="45" y="0"/>
                    <a:pt x="31" y="20"/>
                  </a:cubicBezTo>
                  <a:cubicBezTo>
                    <a:pt x="16" y="41"/>
                    <a:pt x="8" y="50"/>
                    <a:pt x="0" y="50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3" name="Freeform 423">
              <a:extLst>
                <a:ext uri="{FF2B5EF4-FFF2-40B4-BE49-F238E27FC236}">
                  <a16:creationId xmlns:a16="http://schemas.microsoft.com/office/drawing/2014/main" id="{1AED4CE3-B8A5-43D6-A80A-46C0E7559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852"/>
              <a:ext cx="122" cy="50"/>
            </a:xfrm>
            <a:custGeom>
              <a:avLst/>
              <a:gdLst>
                <a:gd name="T0" fmla="*/ 0 w 127"/>
                <a:gd name="T1" fmla="*/ 29 h 53"/>
                <a:gd name="T2" fmla="*/ 33 w 127"/>
                <a:gd name="T3" fmla="*/ 36 h 53"/>
                <a:gd name="T4" fmla="*/ 72 w 127"/>
                <a:gd name="T5" fmla="*/ 36 h 53"/>
                <a:gd name="T6" fmla="*/ 112 w 127"/>
                <a:gd name="T7" fmla="*/ 37 h 53"/>
                <a:gd name="T8" fmla="*/ 90 w 127"/>
                <a:gd name="T9" fmla="*/ 17 h 53"/>
                <a:gd name="T10" fmla="*/ 33 w 127"/>
                <a:gd name="T11" fmla="*/ 9 h 53"/>
                <a:gd name="T12" fmla="*/ 0 w 127"/>
                <a:gd name="T13" fmla="*/ 2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53">
                  <a:moveTo>
                    <a:pt x="0" y="35"/>
                  </a:moveTo>
                  <a:cubicBezTo>
                    <a:pt x="0" y="35"/>
                    <a:pt x="23" y="34"/>
                    <a:pt x="36" y="42"/>
                  </a:cubicBezTo>
                  <a:cubicBezTo>
                    <a:pt x="49" y="50"/>
                    <a:pt x="64" y="53"/>
                    <a:pt x="81" y="42"/>
                  </a:cubicBezTo>
                  <a:cubicBezTo>
                    <a:pt x="97" y="30"/>
                    <a:pt x="112" y="37"/>
                    <a:pt x="127" y="43"/>
                  </a:cubicBezTo>
                  <a:cubicBezTo>
                    <a:pt x="127" y="43"/>
                    <a:pt x="124" y="25"/>
                    <a:pt x="102" y="20"/>
                  </a:cubicBezTo>
                  <a:cubicBezTo>
                    <a:pt x="80" y="14"/>
                    <a:pt x="60" y="0"/>
                    <a:pt x="36" y="12"/>
                  </a:cubicBezTo>
                  <a:cubicBezTo>
                    <a:pt x="13" y="25"/>
                    <a:pt x="0" y="35"/>
                    <a:pt x="0" y="35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4" name="Freeform 424">
              <a:extLst>
                <a:ext uri="{FF2B5EF4-FFF2-40B4-BE49-F238E27FC236}">
                  <a16:creationId xmlns:a16="http://schemas.microsoft.com/office/drawing/2014/main" id="{FD74C1B7-8348-4FBA-A3F9-65C74E054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843"/>
              <a:ext cx="148" cy="53"/>
            </a:xfrm>
            <a:custGeom>
              <a:avLst/>
              <a:gdLst>
                <a:gd name="T0" fmla="*/ 135 w 155"/>
                <a:gd name="T1" fmla="*/ 15 h 55"/>
                <a:gd name="T2" fmla="*/ 95 w 155"/>
                <a:gd name="T3" fmla="*/ 39 h 55"/>
                <a:gd name="T4" fmla="*/ 37 w 155"/>
                <a:gd name="T5" fmla="*/ 40 h 55"/>
                <a:gd name="T6" fmla="*/ 0 w 155"/>
                <a:gd name="T7" fmla="*/ 43 h 55"/>
                <a:gd name="T8" fmla="*/ 31 w 155"/>
                <a:gd name="T9" fmla="*/ 24 h 55"/>
                <a:gd name="T10" fmla="*/ 86 w 155"/>
                <a:gd name="T11" fmla="*/ 3 h 55"/>
                <a:gd name="T12" fmla="*/ 135 w 155"/>
                <a:gd name="T13" fmla="*/ 15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55">
                  <a:moveTo>
                    <a:pt x="155" y="18"/>
                  </a:moveTo>
                  <a:cubicBezTo>
                    <a:pt x="155" y="18"/>
                    <a:pt x="122" y="42"/>
                    <a:pt x="110" y="43"/>
                  </a:cubicBezTo>
                  <a:cubicBezTo>
                    <a:pt x="98" y="44"/>
                    <a:pt x="62" y="55"/>
                    <a:pt x="43" y="46"/>
                  </a:cubicBezTo>
                  <a:cubicBezTo>
                    <a:pt x="24" y="37"/>
                    <a:pt x="6" y="45"/>
                    <a:pt x="0" y="49"/>
                  </a:cubicBezTo>
                  <a:cubicBezTo>
                    <a:pt x="0" y="49"/>
                    <a:pt x="8" y="38"/>
                    <a:pt x="36" y="27"/>
                  </a:cubicBezTo>
                  <a:cubicBezTo>
                    <a:pt x="63" y="16"/>
                    <a:pt x="63" y="0"/>
                    <a:pt x="98" y="3"/>
                  </a:cubicBezTo>
                  <a:cubicBezTo>
                    <a:pt x="132" y="6"/>
                    <a:pt x="155" y="18"/>
                    <a:pt x="155" y="18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5" name="Freeform 425">
              <a:extLst>
                <a:ext uri="{FF2B5EF4-FFF2-40B4-BE49-F238E27FC236}">
                  <a16:creationId xmlns:a16="http://schemas.microsoft.com/office/drawing/2014/main" id="{52EAE6FB-84FF-4C57-BA11-82D834287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018"/>
              <a:ext cx="3" cy="45"/>
            </a:xfrm>
            <a:custGeom>
              <a:avLst/>
              <a:gdLst>
                <a:gd name="T0" fmla="*/ 0 w 3"/>
                <a:gd name="T1" fmla="*/ 0 h 47"/>
                <a:gd name="T2" fmla="*/ 1 w 3"/>
                <a:gd name="T3" fmla="*/ 23 h 47"/>
                <a:gd name="T4" fmla="*/ 3 w 3"/>
                <a:gd name="T5" fmla="*/ 4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7">
                  <a:moveTo>
                    <a:pt x="0" y="0"/>
                  </a:moveTo>
                  <a:cubicBezTo>
                    <a:pt x="2" y="9"/>
                    <a:pt x="1" y="17"/>
                    <a:pt x="1" y="26"/>
                  </a:cubicBezTo>
                  <a:cubicBezTo>
                    <a:pt x="2" y="33"/>
                    <a:pt x="3" y="40"/>
                    <a:pt x="3" y="4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6" name="Freeform 426">
              <a:extLst>
                <a:ext uri="{FF2B5EF4-FFF2-40B4-BE49-F238E27FC236}">
                  <a16:creationId xmlns:a16="http://schemas.microsoft.com/office/drawing/2014/main" id="{E203A8F8-7F20-416B-8D3E-E8B5804F9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944"/>
              <a:ext cx="2" cy="23"/>
            </a:xfrm>
            <a:custGeom>
              <a:avLst/>
              <a:gdLst>
                <a:gd name="T0" fmla="*/ 0 w 2"/>
                <a:gd name="T1" fmla="*/ 0 h 24"/>
                <a:gd name="T2" fmla="*/ 0 w 2"/>
                <a:gd name="T3" fmla="*/ 2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4">
                  <a:moveTo>
                    <a:pt x="0" y="0"/>
                  </a:moveTo>
                  <a:cubicBezTo>
                    <a:pt x="2" y="7"/>
                    <a:pt x="0" y="16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7" name="Freeform 427">
              <a:extLst>
                <a:ext uri="{FF2B5EF4-FFF2-40B4-BE49-F238E27FC236}">
                  <a16:creationId xmlns:a16="http://schemas.microsoft.com/office/drawing/2014/main" id="{FE8E4DA3-E6C2-4902-890C-4D9CBA573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943"/>
              <a:ext cx="44" cy="35"/>
            </a:xfrm>
            <a:custGeom>
              <a:avLst/>
              <a:gdLst>
                <a:gd name="T0" fmla="*/ 3 w 46"/>
                <a:gd name="T1" fmla="*/ 22 h 37"/>
                <a:gd name="T2" fmla="*/ 15 w 46"/>
                <a:gd name="T3" fmla="*/ 3 h 37"/>
                <a:gd name="T4" fmla="*/ 37 w 46"/>
                <a:gd name="T5" fmla="*/ 9 h 37"/>
                <a:gd name="T6" fmla="*/ 25 w 46"/>
                <a:gd name="T7" fmla="*/ 27 h 37"/>
                <a:gd name="T8" fmla="*/ 3 w 46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7">
                  <a:moveTo>
                    <a:pt x="3" y="25"/>
                  </a:moveTo>
                  <a:cubicBezTo>
                    <a:pt x="0" y="17"/>
                    <a:pt x="7" y="7"/>
                    <a:pt x="18" y="3"/>
                  </a:cubicBezTo>
                  <a:cubicBezTo>
                    <a:pt x="28" y="0"/>
                    <a:pt x="40" y="3"/>
                    <a:pt x="43" y="11"/>
                  </a:cubicBezTo>
                  <a:cubicBezTo>
                    <a:pt x="46" y="20"/>
                    <a:pt x="39" y="30"/>
                    <a:pt x="28" y="33"/>
                  </a:cubicBezTo>
                  <a:cubicBezTo>
                    <a:pt x="17" y="37"/>
                    <a:pt x="6" y="34"/>
                    <a:pt x="3" y="2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8" name="Freeform 428">
              <a:extLst>
                <a:ext uri="{FF2B5EF4-FFF2-40B4-BE49-F238E27FC236}">
                  <a16:creationId xmlns:a16="http://schemas.microsoft.com/office/drawing/2014/main" id="{2D447FB4-6203-49F0-8A8D-C27675545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1940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9" name="Freeform 429">
              <a:extLst>
                <a:ext uri="{FF2B5EF4-FFF2-40B4-BE49-F238E27FC236}">
                  <a16:creationId xmlns:a16="http://schemas.microsoft.com/office/drawing/2014/main" id="{1DFFEC61-A38D-42E5-BF07-FD04ED7E7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895"/>
              <a:ext cx="33" cy="28"/>
            </a:xfrm>
            <a:custGeom>
              <a:avLst/>
              <a:gdLst>
                <a:gd name="T0" fmla="*/ 3 w 35"/>
                <a:gd name="T1" fmla="*/ 17 h 29"/>
                <a:gd name="T2" fmla="*/ 11 w 35"/>
                <a:gd name="T3" fmla="*/ 3 h 29"/>
                <a:gd name="T4" fmla="*/ 27 w 35"/>
                <a:gd name="T5" fmla="*/ 9 h 29"/>
                <a:gd name="T6" fmla="*/ 19 w 35"/>
                <a:gd name="T7" fmla="*/ 23 h 29"/>
                <a:gd name="T8" fmla="*/ 3 w 35"/>
                <a:gd name="T9" fmla="*/ 1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" y="20"/>
                  </a:moveTo>
                  <a:cubicBezTo>
                    <a:pt x="0" y="13"/>
                    <a:pt x="5" y="6"/>
                    <a:pt x="14" y="3"/>
                  </a:cubicBezTo>
                  <a:cubicBezTo>
                    <a:pt x="22" y="0"/>
                    <a:pt x="30" y="3"/>
                    <a:pt x="33" y="9"/>
                  </a:cubicBezTo>
                  <a:cubicBezTo>
                    <a:pt x="35" y="15"/>
                    <a:pt x="30" y="23"/>
                    <a:pt x="22" y="26"/>
                  </a:cubicBezTo>
                  <a:cubicBezTo>
                    <a:pt x="13" y="29"/>
                    <a:pt x="5" y="26"/>
                    <a:pt x="3" y="2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0" name="Freeform 430">
              <a:extLst>
                <a:ext uri="{FF2B5EF4-FFF2-40B4-BE49-F238E27FC236}">
                  <a16:creationId xmlns:a16="http://schemas.microsoft.com/office/drawing/2014/main" id="{F7A7C27C-6376-4CAD-B053-FA55F1A15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901"/>
              <a:ext cx="30" cy="20"/>
            </a:xfrm>
            <a:custGeom>
              <a:avLst/>
              <a:gdLst>
                <a:gd name="T0" fmla="*/ 0 w 32"/>
                <a:gd name="T1" fmla="*/ 10 h 21"/>
                <a:gd name="T2" fmla="*/ 13 w 32"/>
                <a:gd name="T3" fmla="*/ 0 h 21"/>
                <a:gd name="T4" fmla="*/ 26 w 32"/>
                <a:gd name="T5" fmla="*/ 10 h 21"/>
                <a:gd name="T6" fmla="*/ 12 w 32"/>
                <a:gd name="T7" fmla="*/ 17 h 21"/>
                <a:gd name="T8" fmla="*/ 0 w 32"/>
                <a:gd name="T9" fmla="*/ 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1">
                  <a:moveTo>
                    <a:pt x="0" y="10"/>
                  </a:moveTo>
                  <a:cubicBezTo>
                    <a:pt x="0" y="4"/>
                    <a:pt x="7" y="0"/>
                    <a:pt x="16" y="0"/>
                  </a:cubicBezTo>
                  <a:cubicBezTo>
                    <a:pt x="25" y="0"/>
                    <a:pt x="32" y="5"/>
                    <a:pt x="32" y="11"/>
                  </a:cubicBezTo>
                  <a:cubicBezTo>
                    <a:pt x="31" y="16"/>
                    <a:pt x="24" y="21"/>
                    <a:pt x="15" y="20"/>
                  </a:cubicBezTo>
                  <a:cubicBezTo>
                    <a:pt x="7" y="20"/>
                    <a:pt x="0" y="15"/>
                    <a:pt x="0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1" name="Freeform 431">
              <a:extLst>
                <a:ext uri="{FF2B5EF4-FFF2-40B4-BE49-F238E27FC236}">
                  <a16:creationId xmlns:a16="http://schemas.microsoft.com/office/drawing/2014/main" id="{A289FB14-4901-40D2-ACC2-1F9781B3C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870"/>
              <a:ext cx="30" cy="20"/>
            </a:xfrm>
            <a:custGeom>
              <a:avLst/>
              <a:gdLst>
                <a:gd name="T0" fmla="*/ 0 w 32"/>
                <a:gd name="T1" fmla="*/ 10 h 21"/>
                <a:gd name="T2" fmla="*/ 14 w 32"/>
                <a:gd name="T3" fmla="*/ 0 h 21"/>
                <a:gd name="T4" fmla="*/ 26 w 32"/>
                <a:gd name="T5" fmla="*/ 10 h 21"/>
                <a:gd name="T6" fmla="*/ 13 w 32"/>
                <a:gd name="T7" fmla="*/ 18 h 21"/>
                <a:gd name="T8" fmla="*/ 0 w 32"/>
                <a:gd name="T9" fmla="*/ 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1">
                  <a:moveTo>
                    <a:pt x="0" y="10"/>
                  </a:moveTo>
                  <a:cubicBezTo>
                    <a:pt x="1" y="5"/>
                    <a:pt x="8" y="0"/>
                    <a:pt x="17" y="0"/>
                  </a:cubicBezTo>
                  <a:cubicBezTo>
                    <a:pt x="25" y="1"/>
                    <a:pt x="32" y="5"/>
                    <a:pt x="32" y="11"/>
                  </a:cubicBezTo>
                  <a:cubicBezTo>
                    <a:pt x="32" y="17"/>
                    <a:pt x="25" y="21"/>
                    <a:pt x="16" y="21"/>
                  </a:cubicBezTo>
                  <a:cubicBezTo>
                    <a:pt x="7" y="21"/>
                    <a:pt x="0" y="16"/>
                    <a:pt x="0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2" name="Freeform 432">
              <a:extLst>
                <a:ext uri="{FF2B5EF4-FFF2-40B4-BE49-F238E27FC236}">
                  <a16:creationId xmlns:a16="http://schemas.microsoft.com/office/drawing/2014/main" id="{4DBCFAB4-7DC7-4C76-B12D-AE26ABF01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856"/>
              <a:ext cx="43" cy="22"/>
            </a:xfrm>
            <a:custGeom>
              <a:avLst/>
              <a:gdLst>
                <a:gd name="T0" fmla="*/ 1 w 45"/>
                <a:gd name="T1" fmla="*/ 11 h 23"/>
                <a:gd name="T2" fmla="*/ 18 w 45"/>
                <a:gd name="T3" fmla="*/ 1 h 23"/>
                <a:gd name="T4" fmla="*/ 38 w 45"/>
                <a:gd name="T5" fmla="*/ 8 h 23"/>
                <a:gd name="T6" fmla="*/ 21 w 45"/>
                <a:gd name="T7" fmla="*/ 18 h 23"/>
                <a:gd name="T8" fmla="*/ 1 w 45"/>
                <a:gd name="T9" fmla="*/ 1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3">
                  <a:moveTo>
                    <a:pt x="1" y="14"/>
                  </a:moveTo>
                  <a:cubicBezTo>
                    <a:pt x="0" y="9"/>
                    <a:pt x="9" y="3"/>
                    <a:pt x="21" y="1"/>
                  </a:cubicBezTo>
                  <a:cubicBezTo>
                    <a:pt x="33" y="0"/>
                    <a:pt x="43" y="3"/>
                    <a:pt x="44" y="8"/>
                  </a:cubicBezTo>
                  <a:cubicBezTo>
                    <a:pt x="45" y="14"/>
                    <a:pt x="36" y="20"/>
                    <a:pt x="24" y="21"/>
                  </a:cubicBezTo>
                  <a:cubicBezTo>
                    <a:pt x="12" y="23"/>
                    <a:pt x="2" y="20"/>
                    <a:pt x="1" y="14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3" name="Freeform 433">
              <a:extLst>
                <a:ext uri="{FF2B5EF4-FFF2-40B4-BE49-F238E27FC236}">
                  <a16:creationId xmlns:a16="http://schemas.microsoft.com/office/drawing/2014/main" id="{2F215572-C809-4CD6-BAF4-2BDA3CAC3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019"/>
              <a:ext cx="43" cy="37"/>
            </a:xfrm>
            <a:custGeom>
              <a:avLst/>
              <a:gdLst>
                <a:gd name="T0" fmla="*/ 3 w 45"/>
                <a:gd name="T1" fmla="*/ 23 h 38"/>
                <a:gd name="T2" fmla="*/ 14 w 45"/>
                <a:gd name="T3" fmla="*/ 4 h 38"/>
                <a:gd name="T4" fmla="*/ 37 w 45"/>
                <a:gd name="T5" fmla="*/ 12 h 38"/>
                <a:gd name="T6" fmla="*/ 25 w 45"/>
                <a:gd name="T7" fmla="*/ 31 h 38"/>
                <a:gd name="T8" fmla="*/ 3 w 45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8">
                  <a:moveTo>
                    <a:pt x="3" y="26"/>
                  </a:moveTo>
                  <a:cubicBezTo>
                    <a:pt x="0" y="18"/>
                    <a:pt x="6" y="8"/>
                    <a:pt x="17" y="4"/>
                  </a:cubicBezTo>
                  <a:cubicBezTo>
                    <a:pt x="28" y="0"/>
                    <a:pt x="40" y="4"/>
                    <a:pt x="43" y="12"/>
                  </a:cubicBezTo>
                  <a:cubicBezTo>
                    <a:pt x="45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4" name="Freeform 434">
              <a:extLst>
                <a:ext uri="{FF2B5EF4-FFF2-40B4-BE49-F238E27FC236}">
                  <a16:creationId xmlns:a16="http://schemas.microsoft.com/office/drawing/2014/main" id="{8465C2F8-A8C4-4AF6-B0AB-62D28C0EB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017"/>
              <a:ext cx="37" cy="31"/>
            </a:xfrm>
            <a:custGeom>
              <a:avLst/>
              <a:gdLst>
                <a:gd name="T0" fmla="*/ 2 w 38"/>
                <a:gd name="T1" fmla="*/ 19 h 32"/>
                <a:gd name="T2" fmla="*/ 14 w 38"/>
                <a:gd name="T3" fmla="*/ 3 h 32"/>
                <a:gd name="T4" fmla="*/ 32 w 38"/>
                <a:gd name="T5" fmla="*/ 10 h 32"/>
                <a:gd name="T6" fmla="*/ 20 w 38"/>
                <a:gd name="T7" fmla="*/ 25 h 32"/>
                <a:gd name="T8" fmla="*/ 2 w 38"/>
                <a:gd name="T9" fmla="*/ 1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2" y="22"/>
                  </a:moveTo>
                  <a:cubicBezTo>
                    <a:pt x="0" y="15"/>
                    <a:pt x="5" y="7"/>
                    <a:pt x="14" y="3"/>
                  </a:cubicBezTo>
                  <a:cubicBezTo>
                    <a:pt x="23" y="0"/>
                    <a:pt x="33" y="3"/>
                    <a:pt x="35" y="10"/>
                  </a:cubicBezTo>
                  <a:cubicBezTo>
                    <a:pt x="38" y="17"/>
                    <a:pt x="32" y="25"/>
                    <a:pt x="23" y="28"/>
                  </a:cubicBezTo>
                  <a:cubicBezTo>
                    <a:pt x="14" y="32"/>
                    <a:pt x="5" y="29"/>
                    <a:pt x="2" y="22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5" name="Freeform 435">
              <a:extLst>
                <a:ext uri="{FF2B5EF4-FFF2-40B4-BE49-F238E27FC236}">
                  <a16:creationId xmlns:a16="http://schemas.microsoft.com/office/drawing/2014/main" id="{26938A26-5F86-49F2-B4E8-1AC89A7F3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2078"/>
              <a:ext cx="37" cy="29"/>
            </a:xfrm>
            <a:custGeom>
              <a:avLst/>
              <a:gdLst>
                <a:gd name="T0" fmla="*/ 2 w 38"/>
                <a:gd name="T1" fmla="*/ 18 h 31"/>
                <a:gd name="T2" fmla="*/ 15 w 38"/>
                <a:gd name="T3" fmla="*/ 3 h 31"/>
                <a:gd name="T4" fmla="*/ 32 w 38"/>
                <a:gd name="T5" fmla="*/ 7 h 31"/>
                <a:gd name="T6" fmla="*/ 20 w 38"/>
                <a:gd name="T7" fmla="*/ 22 h 31"/>
                <a:gd name="T8" fmla="*/ 2 w 38"/>
                <a:gd name="T9" fmla="*/ 1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2" y="21"/>
                  </a:moveTo>
                  <a:cubicBezTo>
                    <a:pt x="0" y="14"/>
                    <a:pt x="5" y="6"/>
                    <a:pt x="15" y="3"/>
                  </a:cubicBezTo>
                  <a:cubicBezTo>
                    <a:pt x="24" y="0"/>
                    <a:pt x="33" y="3"/>
                    <a:pt x="35" y="10"/>
                  </a:cubicBezTo>
                  <a:cubicBezTo>
                    <a:pt x="38" y="16"/>
                    <a:pt x="32" y="25"/>
                    <a:pt x="23" y="28"/>
                  </a:cubicBezTo>
                  <a:cubicBezTo>
                    <a:pt x="14" y="31"/>
                    <a:pt x="5" y="28"/>
                    <a:pt x="2" y="2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6" name="Freeform 436">
              <a:extLst>
                <a:ext uri="{FF2B5EF4-FFF2-40B4-BE49-F238E27FC236}">
                  <a16:creationId xmlns:a16="http://schemas.microsoft.com/office/drawing/2014/main" id="{ABBA69C0-CD26-4DB0-8BA1-C2BCEA4EC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771"/>
              <a:ext cx="289" cy="259"/>
            </a:xfrm>
            <a:custGeom>
              <a:avLst/>
              <a:gdLst>
                <a:gd name="T0" fmla="*/ 16 w 302"/>
                <a:gd name="T1" fmla="*/ 77 h 270"/>
                <a:gd name="T2" fmla="*/ 44 w 302"/>
                <a:gd name="T3" fmla="*/ 106 h 270"/>
                <a:gd name="T4" fmla="*/ 77 w 302"/>
                <a:gd name="T5" fmla="*/ 125 h 270"/>
                <a:gd name="T6" fmla="*/ 65 w 302"/>
                <a:gd name="T7" fmla="*/ 147 h 270"/>
                <a:gd name="T8" fmla="*/ 41 w 302"/>
                <a:gd name="T9" fmla="*/ 169 h 270"/>
                <a:gd name="T10" fmla="*/ 77 w 302"/>
                <a:gd name="T11" fmla="*/ 227 h 270"/>
                <a:gd name="T12" fmla="*/ 155 w 302"/>
                <a:gd name="T13" fmla="*/ 222 h 270"/>
                <a:gd name="T14" fmla="*/ 149 w 302"/>
                <a:gd name="T15" fmla="*/ 174 h 270"/>
                <a:gd name="T16" fmla="*/ 173 w 302"/>
                <a:gd name="T17" fmla="*/ 135 h 270"/>
                <a:gd name="T18" fmla="*/ 222 w 302"/>
                <a:gd name="T19" fmla="*/ 123 h 270"/>
                <a:gd name="T20" fmla="*/ 240 w 302"/>
                <a:gd name="T21" fmla="*/ 88 h 270"/>
                <a:gd name="T22" fmla="*/ 264 w 302"/>
                <a:gd name="T23" fmla="*/ 38 h 270"/>
                <a:gd name="T24" fmla="*/ 237 w 302"/>
                <a:gd name="T25" fmla="*/ 13 h 270"/>
                <a:gd name="T26" fmla="*/ 182 w 302"/>
                <a:gd name="T27" fmla="*/ 26 h 270"/>
                <a:gd name="T28" fmla="*/ 104 w 302"/>
                <a:gd name="T29" fmla="*/ 19 h 270"/>
                <a:gd name="T30" fmla="*/ 28 w 302"/>
                <a:gd name="T31" fmla="*/ 43 h 270"/>
                <a:gd name="T32" fmla="*/ 1 w 302"/>
                <a:gd name="T33" fmla="*/ 59 h 270"/>
                <a:gd name="T34" fmla="*/ 17 w 302"/>
                <a:gd name="T35" fmla="*/ 77 h 2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2" h="270">
                  <a:moveTo>
                    <a:pt x="19" y="87"/>
                  </a:moveTo>
                  <a:cubicBezTo>
                    <a:pt x="36" y="95"/>
                    <a:pt x="39" y="108"/>
                    <a:pt x="50" y="120"/>
                  </a:cubicBezTo>
                  <a:cubicBezTo>
                    <a:pt x="60" y="130"/>
                    <a:pt x="79" y="128"/>
                    <a:pt x="88" y="141"/>
                  </a:cubicBezTo>
                  <a:cubicBezTo>
                    <a:pt x="102" y="159"/>
                    <a:pt x="91" y="164"/>
                    <a:pt x="74" y="166"/>
                  </a:cubicBezTo>
                  <a:cubicBezTo>
                    <a:pt x="55" y="169"/>
                    <a:pt x="53" y="172"/>
                    <a:pt x="47" y="191"/>
                  </a:cubicBezTo>
                  <a:cubicBezTo>
                    <a:pt x="37" y="230"/>
                    <a:pt x="53" y="245"/>
                    <a:pt x="88" y="257"/>
                  </a:cubicBezTo>
                  <a:cubicBezTo>
                    <a:pt x="111" y="264"/>
                    <a:pt x="158" y="270"/>
                    <a:pt x="177" y="251"/>
                  </a:cubicBezTo>
                  <a:cubicBezTo>
                    <a:pt x="194" y="234"/>
                    <a:pt x="177" y="214"/>
                    <a:pt x="170" y="197"/>
                  </a:cubicBezTo>
                  <a:cubicBezTo>
                    <a:pt x="162" y="174"/>
                    <a:pt x="177" y="163"/>
                    <a:pt x="197" y="153"/>
                  </a:cubicBezTo>
                  <a:cubicBezTo>
                    <a:pt x="215" y="144"/>
                    <a:pt x="234" y="145"/>
                    <a:pt x="253" y="139"/>
                  </a:cubicBezTo>
                  <a:cubicBezTo>
                    <a:pt x="275" y="132"/>
                    <a:pt x="264" y="117"/>
                    <a:pt x="274" y="100"/>
                  </a:cubicBezTo>
                  <a:cubicBezTo>
                    <a:pt x="286" y="78"/>
                    <a:pt x="302" y="72"/>
                    <a:pt x="301" y="44"/>
                  </a:cubicBezTo>
                  <a:cubicBezTo>
                    <a:pt x="301" y="14"/>
                    <a:pt x="296" y="0"/>
                    <a:pt x="271" y="16"/>
                  </a:cubicBezTo>
                  <a:cubicBezTo>
                    <a:pt x="253" y="28"/>
                    <a:pt x="229" y="33"/>
                    <a:pt x="208" y="29"/>
                  </a:cubicBezTo>
                  <a:cubicBezTo>
                    <a:pt x="175" y="23"/>
                    <a:pt x="155" y="14"/>
                    <a:pt x="119" y="22"/>
                  </a:cubicBezTo>
                  <a:cubicBezTo>
                    <a:pt x="89" y="30"/>
                    <a:pt x="62" y="42"/>
                    <a:pt x="31" y="49"/>
                  </a:cubicBezTo>
                  <a:cubicBezTo>
                    <a:pt x="22" y="51"/>
                    <a:pt x="0" y="54"/>
                    <a:pt x="1" y="67"/>
                  </a:cubicBezTo>
                  <a:cubicBezTo>
                    <a:pt x="1" y="75"/>
                    <a:pt x="15" y="83"/>
                    <a:pt x="20" y="87"/>
                  </a:cubicBezTo>
                </a:path>
              </a:pathLst>
            </a:custGeom>
            <a:solidFill>
              <a:srgbClr val="D74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7" name="Freeform 437">
              <a:extLst>
                <a:ext uri="{FF2B5EF4-FFF2-40B4-BE49-F238E27FC236}">
                  <a16:creationId xmlns:a16="http://schemas.microsoft.com/office/drawing/2014/main" id="{73F4BC35-84F2-4733-9DA8-F110B1164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836"/>
              <a:ext cx="239" cy="225"/>
            </a:xfrm>
            <a:custGeom>
              <a:avLst/>
              <a:gdLst>
                <a:gd name="T0" fmla="*/ 16 w 250"/>
                <a:gd name="T1" fmla="*/ 1 h 235"/>
                <a:gd name="T2" fmla="*/ 11 w 250"/>
                <a:gd name="T3" fmla="*/ 43 h 235"/>
                <a:gd name="T4" fmla="*/ 8 w 250"/>
                <a:gd name="T5" fmla="*/ 91 h 235"/>
                <a:gd name="T6" fmla="*/ 17 w 250"/>
                <a:gd name="T7" fmla="*/ 134 h 235"/>
                <a:gd name="T8" fmla="*/ 16 w 250"/>
                <a:gd name="T9" fmla="*/ 173 h 235"/>
                <a:gd name="T10" fmla="*/ 33 w 250"/>
                <a:gd name="T11" fmla="*/ 189 h 235"/>
                <a:gd name="T12" fmla="*/ 44 w 250"/>
                <a:gd name="T13" fmla="*/ 155 h 235"/>
                <a:gd name="T14" fmla="*/ 80 w 250"/>
                <a:gd name="T15" fmla="*/ 146 h 235"/>
                <a:gd name="T16" fmla="*/ 113 w 250"/>
                <a:gd name="T17" fmla="*/ 137 h 235"/>
                <a:gd name="T18" fmla="*/ 142 w 250"/>
                <a:gd name="T19" fmla="*/ 135 h 235"/>
                <a:gd name="T20" fmla="*/ 150 w 250"/>
                <a:gd name="T21" fmla="*/ 161 h 235"/>
                <a:gd name="T22" fmla="*/ 204 w 250"/>
                <a:gd name="T23" fmla="*/ 136 h 235"/>
                <a:gd name="T24" fmla="*/ 185 w 250"/>
                <a:gd name="T25" fmla="*/ 92 h 235"/>
                <a:gd name="T26" fmla="*/ 156 w 250"/>
                <a:gd name="T27" fmla="*/ 81 h 235"/>
                <a:gd name="T28" fmla="*/ 169 w 250"/>
                <a:gd name="T29" fmla="*/ 56 h 235"/>
                <a:gd name="T30" fmla="*/ 125 w 250"/>
                <a:gd name="T31" fmla="*/ 47 h 235"/>
                <a:gd name="T32" fmla="*/ 135 w 250"/>
                <a:gd name="T33" fmla="*/ 11 h 235"/>
                <a:gd name="T34" fmla="*/ 76 w 250"/>
                <a:gd name="T35" fmla="*/ 7 h 235"/>
                <a:gd name="T36" fmla="*/ 21 w 250"/>
                <a:gd name="T37" fmla="*/ 1 h 2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0" h="235">
                  <a:moveTo>
                    <a:pt x="19" y="1"/>
                  </a:moveTo>
                  <a:cubicBezTo>
                    <a:pt x="0" y="0"/>
                    <a:pt x="14" y="37"/>
                    <a:pt x="14" y="49"/>
                  </a:cubicBezTo>
                  <a:cubicBezTo>
                    <a:pt x="13" y="68"/>
                    <a:pt x="7" y="84"/>
                    <a:pt x="8" y="103"/>
                  </a:cubicBezTo>
                  <a:cubicBezTo>
                    <a:pt x="9" y="121"/>
                    <a:pt x="18" y="135"/>
                    <a:pt x="20" y="152"/>
                  </a:cubicBezTo>
                  <a:cubicBezTo>
                    <a:pt x="23" y="167"/>
                    <a:pt x="19" y="183"/>
                    <a:pt x="19" y="197"/>
                  </a:cubicBezTo>
                  <a:cubicBezTo>
                    <a:pt x="19" y="211"/>
                    <a:pt x="25" y="235"/>
                    <a:pt x="39" y="215"/>
                  </a:cubicBezTo>
                  <a:cubicBezTo>
                    <a:pt x="47" y="204"/>
                    <a:pt x="38" y="187"/>
                    <a:pt x="50" y="176"/>
                  </a:cubicBezTo>
                  <a:cubicBezTo>
                    <a:pt x="60" y="166"/>
                    <a:pt x="79" y="168"/>
                    <a:pt x="92" y="167"/>
                  </a:cubicBezTo>
                  <a:cubicBezTo>
                    <a:pt x="107" y="165"/>
                    <a:pt x="117" y="161"/>
                    <a:pt x="129" y="156"/>
                  </a:cubicBezTo>
                  <a:cubicBezTo>
                    <a:pt x="140" y="151"/>
                    <a:pt x="152" y="143"/>
                    <a:pt x="163" y="154"/>
                  </a:cubicBezTo>
                  <a:cubicBezTo>
                    <a:pt x="170" y="162"/>
                    <a:pt x="165" y="176"/>
                    <a:pt x="172" y="183"/>
                  </a:cubicBezTo>
                  <a:cubicBezTo>
                    <a:pt x="187" y="196"/>
                    <a:pt x="223" y="168"/>
                    <a:pt x="233" y="155"/>
                  </a:cubicBezTo>
                  <a:cubicBezTo>
                    <a:pt x="250" y="134"/>
                    <a:pt x="235" y="111"/>
                    <a:pt x="212" y="104"/>
                  </a:cubicBezTo>
                  <a:cubicBezTo>
                    <a:pt x="202" y="101"/>
                    <a:pt x="185" y="104"/>
                    <a:pt x="179" y="93"/>
                  </a:cubicBezTo>
                  <a:cubicBezTo>
                    <a:pt x="173" y="81"/>
                    <a:pt x="189" y="73"/>
                    <a:pt x="194" y="64"/>
                  </a:cubicBezTo>
                  <a:cubicBezTo>
                    <a:pt x="179" y="64"/>
                    <a:pt x="140" y="78"/>
                    <a:pt x="143" y="53"/>
                  </a:cubicBezTo>
                  <a:cubicBezTo>
                    <a:pt x="146" y="31"/>
                    <a:pt x="191" y="28"/>
                    <a:pt x="154" y="12"/>
                  </a:cubicBezTo>
                  <a:cubicBezTo>
                    <a:pt x="133" y="3"/>
                    <a:pt x="111" y="8"/>
                    <a:pt x="88" y="7"/>
                  </a:cubicBezTo>
                  <a:cubicBezTo>
                    <a:pt x="66" y="5"/>
                    <a:pt x="47" y="1"/>
                    <a:pt x="24" y="1"/>
                  </a:cubicBezTo>
                </a:path>
              </a:pathLst>
            </a:custGeom>
            <a:solidFill>
              <a:srgbClr val="D74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8" name="Freeform 438">
              <a:extLst>
                <a:ext uri="{FF2B5EF4-FFF2-40B4-BE49-F238E27FC236}">
                  <a16:creationId xmlns:a16="http://schemas.microsoft.com/office/drawing/2014/main" id="{F52D30BC-1D67-408A-8F8C-2C4A22A3A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828"/>
              <a:ext cx="225" cy="187"/>
            </a:xfrm>
            <a:custGeom>
              <a:avLst/>
              <a:gdLst>
                <a:gd name="T0" fmla="*/ 28 w 235"/>
                <a:gd name="T1" fmla="*/ 21 h 196"/>
                <a:gd name="T2" fmla="*/ 12 w 235"/>
                <a:gd name="T3" fmla="*/ 31 h 196"/>
                <a:gd name="T4" fmla="*/ 30 w 235"/>
                <a:gd name="T5" fmla="*/ 47 h 196"/>
                <a:gd name="T6" fmla="*/ 45 w 235"/>
                <a:gd name="T7" fmla="*/ 79 h 196"/>
                <a:gd name="T8" fmla="*/ 15 w 235"/>
                <a:gd name="T9" fmla="*/ 141 h 196"/>
                <a:gd name="T10" fmla="*/ 84 w 235"/>
                <a:gd name="T11" fmla="*/ 142 h 196"/>
                <a:gd name="T12" fmla="*/ 82 w 235"/>
                <a:gd name="T13" fmla="*/ 98 h 196"/>
                <a:gd name="T14" fmla="*/ 114 w 235"/>
                <a:gd name="T15" fmla="*/ 69 h 196"/>
                <a:gd name="T16" fmla="*/ 164 w 235"/>
                <a:gd name="T17" fmla="*/ 44 h 196"/>
                <a:gd name="T18" fmla="*/ 175 w 235"/>
                <a:gd name="T19" fmla="*/ 1 h 196"/>
                <a:gd name="T20" fmla="*/ 134 w 235"/>
                <a:gd name="T21" fmla="*/ 23 h 196"/>
                <a:gd name="T22" fmla="*/ 88 w 235"/>
                <a:gd name="T23" fmla="*/ 18 h 196"/>
                <a:gd name="T24" fmla="*/ 33 w 235"/>
                <a:gd name="T25" fmla="*/ 25 h 1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5" h="196">
                  <a:moveTo>
                    <a:pt x="31" y="24"/>
                  </a:moveTo>
                  <a:cubicBezTo>
                    <a:pt x="30" y="26"/>
                    <a:pt x="16" y="29"/>
                    <a:pt x="15" y="36"/>
                  </a:cubicBezTo>
                  <a:cubicBezTo>
                    <a:pt x="14" y="41"/>
                    <a:pt x="29" y="50"/>
                    <a:pt x="33" y="53"/>
                  </a:cubicBezTo>
                  <a:cubicBezTo>
                    <a:pt x="45" y="64"/>
                    <a:pt x="53" y="73"/>
                    <a:pt x="51" y="91"/>
                  </a:cubicBezTo>
                  <a:cubicBezTo>
                    <a:pt x="48" y="117"/>
                    <a:pt x="0" y="136"/>
                    <a:pt x="18" y="162"/>
                  </a:cubicBezTo>
                  <a:cubicBezTo>
                    <a:pt x="34" y="185"/>
                    <a:pt x="90" y="196"/>
                    <a:pt x="96" y="163"/>
                  </a:cubicBezTo>
                  <a:cubicBezTo>
                    <a:pt x="99" y="146"/>
                    <a:pt x="87" y="128"/>
                    <a:pt x="94" y="113"/>
                  </a:cubicBezTo>
                  <a:cubicBezTo>
                    <a:pt x="100" y="101"/>
                    <a:pt x="121" y="87"/>
                    <a:pt x="130" y="79"/>
                  </a:cubicBezTo>
                  <a:cubicBezTo>
                    <a:pt x="149" y="63"/>
                    <a:pt x="170" y="70"/>
                    <a:pt x="187" y="50"/>
                  </a:cubicBezTo>
                  <a:cubicBezTo>
                    <a:pt x="194" y="41"/>
                    <a:pt x="235" y="0"/>
                    <a:pt x="199" y="1"/>
                  </a:cubicBezTo>
                  <a:cubicBezTo>
                    <a:pt x="185" y="1"/>
                    <a:pt x="167" y="23"/>
                    <a:pt x="152" y="26"/>
                  </a:cubicBezTo>
                  <a:cubicBezTo>
                    <a:pt x="134" y="30"/>
                    <a:pt x="117" y="22"/>
                    <a:pt x="100" y="21"/>
                  </a:cubicBezTo>
                  <a:cubicBezTo>
                    <a:pt x="78" y="19"/>
                    <a:pt x="60" y="28"/>
                    <a:pt x="38" y="28"/>
                  </a:cubicBezTo>
                </a:path>
              </a:pathLst>
            </a:custGeom>
            <a:solidFill>
              <a:srgbClr val="C94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9" name="Freeform 439">
              <a:extLst>
                <a:ext uri="{FF2B5EF4-FFF2-40B4-BE49-F238E27FC236}">
                  <a16:creationId xmlns:a16="http://schemas.microsoft.com/office/drawing/2014/main" id="{ACD23962-2505-4498-B600-4AD4D32D3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885"/>
              <a:ext cx="202" cy="109"/>
            </a:xfrm>
            <a:custGeom>
              <a:avLst/>
              <a:gdLst>
                <a:gd name="T0" fmla="*/ 129 w 211"/>
                <a:gd name="T1" fmla="*/ 84 h 114"/>
                <a:gd name="T2" fmla="*/ 136 w 211"/>
                <a:gd name="T3" fmla="*/ 99 h 114"/>
                <a:gd name="T4" fmla="*/ 170 w 211"/>
                <a:gd name="T5" fmla="*/ 65 h 114"/>
                <a:gd name="T6" fmla="*/ 123 w 211"/>
                <a:gd name="T7" fmla="*/ 32 h 114"/>
                <a:gd name="T8" fmla="*/ 86 w 211"/>
                <a:gd name="T9" fmla="*/ 33 h 114"/>
                <a:gd name="T10" fmla="*/ 46 w 211"/>
                <a:gd name="T11" fmla="*/ 4 h 114"/>
                <a:gd name="T12" fmla="*/ 7 w 211"/>
                <a:gd name="T13" fmla="*/ 19 h 114"/>
                <a:gd name="T14" fmla="*/ 11 w 211"/>
                <a:gd name="T15" fmla="*/ 57 h 114"/>
                <a:gd name="T16" fmla="*/ 20 w 211"/>
                <a:gd name="T17" fmla="*/ 84 h 114"/>
                <a:gd name="T18" fmla="*/ 54 w 211"/>
                <a:gd name="T19" fmla="*/ 68 h 114"/>
                <a:gd name="T20" fmla="*/ 93 w 211"/>
                <a:gd name="T21" fmla="*/ 65 h 114"/>
                <a:gd name="T22" fmla="*/ 109 w 211"/>
                <a:gd name="T23" fmla="*/ 69 h 114"/>
                <a:gd name="T24" fmla="*/ 127 w 211"/>
                <a:gd name="T25" fmla="*/ 69 h 114"/>
                <a:gd name="T26" fmla="*/ 129 w 211"/>
                <a:gd name="T27" fmla="*/ 82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1" h="114">
                  <a:moveTo>
                    <a:pt x="147" y="96"/>
                  </a:moveTo>
                  <a:cubicBezTo>
                    <a:pt x="153" y="100"/>
                    <a:pt x="154" y="106"/>
                    <a:pt x="155" y="114"/>
                  </a:cubicBezTo>
                  <a:cubicBezTo>
                    <a:pt x="171" y="113"/>
                    <a:pt x="211" y="95"/>
                    <a:pt x="194" y="74"/>
                  </a:cubicBezTo>
                  <a:cubicBezTo>
                    <a:pt x="178" y="55"/>
                    <a:pt x="140" y="75"/>
                    <a:pt x="141" y="37"/>
                  </a:cubicBezTo>
                  <a:cubicBezTo>
                    <a:pt x="127" y="31"/>
                    <a:pt x="114" y="43"/>
                    <a:pt x="98" y="38"/>
                  </a:cubicBezTo>
                  <a:cubicBezTo>
                    <a:pt x="79" y="31"/>
                    <a:pt x="71" y="9"/>
                    <a:pt x="52" y="4"/>
                  </a:cubicBezTo>
                  <a:cubicBezTo>
                    <a:pt x="36" y="0"/>
                    <a:pt x="14" y="7"/>
                    <a:pt x="7" y="22"/>
                  </a:cubicBezTo>
                  <a:cubicBezTo>
                    <a:pt x="0" y="38"/>
                    <a:pt x="12" y="50"/>
                    <a:pt x="12" y="66"/>
                  </a:cubicBezTo>
                  <a:cubicBezTo>
                    <a:pt x="12" y="81"/>
                    <a:pt x="1" y="95"/>
                    <a:pt x="23" y="96"/>
                  </a:cubicBezTo>
                  <a:cubicBezTo>
                    <a:pt x="37" y="97"/>
                    <a:pt x="50" y="83"/>
                    <a:pt x="62" y="77"/>
                  </a:cubicBezTo>
                  <a:cubicBezTo>
                    <a:pt x="76" y="71"/>
                    <a:pt x="92" y="72"/>
                    <a:pt x="106" y="74"/>
                  </a:cubicBezTo>
                  <a:cubicBezTo>
                    <a:pt x="113" y="75"/>
                    <a:pt x="116" y="77"/>
                    <a:pt x="124" y="78"/>
                  </a:cubicBezTo>
                  <a:cubicBezTo>
                    <a:pt x="131" y="78"/>
                    <a:pt x="138" y="78"/>
                    <a:pt x="145" y="78"/>
                  </a:cubicBezTo>
                  <a:cubicBezTo>
                    <a:pt x="146" y="84"/>
                    <a:pt x="147" y="88"/>
                    <a:pt x="147" y="94"/>
                  </a:cubicBezTo>
                </a:path>
              </a:pathLst>
            </a:custGeom>
            <a:solidFill>
              <a:srgbClr val="C94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80" name="Oval 440">
              <a:extLst>
                <a:ext uri="{FF2B5EF4-FFF2-40B4-BE49-F238E27FC236}">
                  <a16:creationId xmlns:a16="http://schemas.microsoft.com/office/drawing/2014/main" id="{F1EF49A6-8FD3-43FA-B233-58275D70B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" y="1541"/>
              <a:ext cx="11" cy="10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1" name="Oval 441">
              <a:extLst>
                <a:ext uri="{FF2B5EF4-FFF2-40B4-BE49-F238E27FC236}">
                  <a16:creationId xmlns:a16="http://schemas.microsoft.com/office/drawing/2014/main" id="{27B3FA47-055C-4EEB-AF13-85888DCE0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1556"/>
              <a:ext cx="11" cy="12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2" name="Oval 442">
              <a:extLst>
                <a:ext uri="{FF2B5EF4-FFF2-40B4-BE49-F238E27FC236}">
                  <a16:creationId xmlns:a16="http://schemas.microsoft.com/office/drawing/2014/main" id="{9E7C0D8D-0F42-4264-B83D-D4DFF98AC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1608"/>
              <a:ext cx="9" cy="8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3" name="Oval 443">
              <a:extLst>
                <a:ext uri="{FF2B5EF4-FFF2-40B4-BE49-F238E27FC236}">
                  <a16:creationId xmlns:a16="http://schemas.microsoft.com/office/drawing/2014/main" id="{5353037A-1586-4E6B-A564-F3DE4D976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1473"/>
              <a:ext cx="11" cy="11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4" name="Oval 444">
              <a:extLst>
                <a:ext uri="{FF2B5EF4-FFF2-40B4-BE49-F238E27FC236}">
                  <a16:creationId xmlns:a16="http://schemas.microsoft.com/office/drawing/2014/main" id="{984692D6-7098-419D-BE1A-FB69AF833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1456"/>
              <a:ext cx="7" cy="8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5" name="Oval 445">
              <a:extLst>
                <a:ext uri="{FF2B5EF4-FFF2-40B4-BE49-F238E27FC236}">
                  <a16:creationId xmlns:a16="http://schemas.microsoft.com/office/drawing/2014/main" id="{7C79591F-83A9-4FF7-A4BE-2029AC147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" y="1621"/>
              <a:ext cx="11" cy="11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6" name="Oval 446">
              <a:extLst>
                <a:ext uri="{FF2B5EF4-FFF2-40B4-BE49-F238E27FC236}">
                  <a16:creationId xmlns:a16="http://schemas.microsoft.com/office/drawing/2014/main" id="{2B9F5ACF-FCF0-41B8-881A-A3A0074FB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" y="1770"/>
              <a:ext cx="8" cy="6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7" name="Oval 447">
              <a:extLst>
                <a:ext uri="{FF2B5EF4-FFF2-40B4-BE49-F238E27FC236}">
                  <a16:creationId xmlns:a16="http://schemas.microsoft.com/office/drawing/2014/main" id="{D1A3BFB3-97D5-4758-919E-70BEFDD4D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" y="1680"/>
              <a:ext cx="8" cy="8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8" name="Oval 448">
              <a:extLst>
                <a:ext uri="{FF2B5EF4-FFF2-40B4-BE49-F238E27FC236}">
                  <a16:creationId xmlns:a16="http://schemas.microsoft.com/office/drawing/2014/main" id="{DD2C584C-FA27-4B99-9723-FC6A2AFA0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1559"/>
              <a:ext cx="7" cy="9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9" name="Oval 449">
              <a:extLst>
                <a:ext uri="{FF2B5EF4-FFF2-40B4-BE49-F238E27FC236}">
                  <a16:creationId xmlns:a16="http://schemas.microsoft.com/office/drawing/2014/main" id="{79E820BE-7E97-40C7-B555-EE4A64F3D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1563"/>
              <a:ext cx="13" cy="13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90" name="Oval 450">
              <a:extLst>
                <a:ext uri="{FF2B5EF4-FFF2-40B4-BE49-F238E27FC236}">
                  <a16:creationId xmlns:a16="http://schemas.microsoft.com/office/drawing/2014/main" id="{9C8E1163-A33D-453E-BFB2-3C9659AC5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629"/>
              <a:ext cx="11" cy="10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91" name="Oval 451">
              <a:extLst>
                <a:ext uri="{FF2B5EF4-FFF2-40B4-BE49-F238E27FC236}">
                  <a16:creationId xmlns:a16="http://schemas.microsoft.com/office/drawing/2014/main" id="{96D602E6-F4EF-4DA1-A07A-9A8145DAE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704"/>
              <a:ext cx="11" cy="12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92" name="Oval 452">
              <a:extLst>
                <a:ext uri="{FF2B5EF4-FFF2-40B4-BE49-F238E27FC236}">
                  <a16:creationId xmlns:a16="http://schemas.microsoft.com/office/drawing/2014/main" id="{98CBD034-EFCA-4EC5-9F2E-1E117A8DE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1742"/>
              <a:ext cx="8" cy="7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93" name="Oval 453">
              <a:extLst>
                <a:ext uri="{FF2B5EF4-FFF2-40B4-BE49-F238E27FC236}">
                  <a16:creationId xmlns:a16="http://schemas.microsoft.com/office/drawing/2014/main" id="{50CD9EEA-8DE0-45B3-A9C1-670DC057B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605"/>
              <a:ext cx="7" cy="7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94" name="Oval 454">
              <a:extLst>
                <a:ext uri="{FF2B5EF4-FFF2-40B4-BE49-F238E27FC236}">
                  <a16:creationId xmlns:a16="http://schemas.microsoft.com/office/drawing/2014/main" id="{A4D2EAE8-D6D6-47CF-8C0C-016A445B2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" y="1771"/>
              <a:ext cx="12" cy="12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67586" name="Group 455">
            <a:extLst>
              <a:ext uri="{FF2B5EF4-FFF2-40B4-BE49-F238E27FC236}">
                <a16:creationId xmlns:a16="http://schemas.microsoft.com/office/drawing/2014/main" id="{564E7259-977B-4571-BE3D-0CF57C7A40F7}"/>
              </a:ext>
            </a:extLst>
          </p:cNvPr>
          <p:cNvGrpSpPr>
            <a:grpSpLocks/>
          </p:cNvGrpSpPr>
          <p:nvPr/>
        </p:nvGrpSpPr>
        <p:grpSpPr bwMode="auto">
          <a:xfrm>
            <a:off x="4719638" y="1905000"/>
            <a:ext cx="2755900" cy="3041650"/>
            <a:chOff x="2013" y="1200"/>
            <a:chExt cx="1736" cy="1916"/>
          </a:xfrm>
        </p:grpSpPr>
        <p:sp>
          <p:nvSpPr>
            <p:cNvPr id="68182" name="Freeform 456">
              <a:extLst>
                <a:ext uri="{FF2B5EF4-FFF2-40B4-BE49-F238E27FC236}">
                  <a16:creationId xmlns:a16="http://schemas.microsoft.com/office/drawing/2014/main" id="{49BCE1EC-2A5C-4112-877B-69BD7D7DA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3" name="Freeform 457">
              <a:extLst>
                <a:ext uri="{FF2B5EF4-FFF2-40B4-BE49-F238E27FC236}">
                  <a16:creationId xmlns:a16="http://schemas.microsoft.com/office/drawing/2014/main" id="{828DEC13-FCEF-4F9B-9C82-79A786D8E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4" name="Freeform 458">
              <a:extLst>
                <a:ext uri="{FF2B5EF4-FFF2-40B4-BE49-F238E27FC236}">
                  <a16:creationId xmlns:a16="http://schemas.microsoft.com/office/drawing/2014/main" id="{DA329BB8-5B01-40A8-B35F-FEB5FE891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200"/>
              <a:ext cx="1249" cy="597"/>
            </a:xfrm>
            <a:custGeom>
              <a:avLst/>
              <a:gdLst>
                <a:gd name="T0" fmla="*/ 783 w 1305"/>
                <a:gd name="T1" fmla="*/ 467 h 623"/>
                <a:gd name="T2" fmla="*/ 710 w 1305"/>
                <a:gd name="T3" fmla="*/ 35 h 623"/>
                <a:gd name="T4" fmla="*/ 0 w 1305"/>
                <a:gd name="T5" fmla="*/ 460 h 623"/>
                <a:gd name="T6" fmla="*/ 114 w 1305"/>
                <a:gd name="T7" fmla="*/ 495 h 623"/>
                <a:gd name="T8" fmla="*/ 337 w 1305"/>
                <a:gd name="T9" fmla="*/ 546 h 623"/>
                <a:gd name="T10" fmla="*/ 611 w 1305"/>
                <a:gd name="T11" fmla="*/ 500 h 623"/>
                <a:gd name="T12" fmla="*/ 783 w 1305"/>
                <a:gd name="T13" fmla="*/ 467 h 6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5" h="623">
                  <a:moveTo>
                    <a:pt x="893" y="530"/>
                  </a:moveTo>
                  <a:cubicBezTo>
                    <a:pt x="1104" y="458"/>
                    <a:pt x="1305" y="78"/>
                    <a:pt x="810" y="41"/>
                  </a:cubicBezTo>
                  <a:cubicBezTo>
                    <a:pt x="276" y="0"/>
                    <a:pt x="0" y="523"/>
                    <a:pt x="0" y="523"/>
                  </a:cubicBezTo>
                  <a:cubicBezTo>
                    <a:pt x="0" y="523"/>
                    <a:pt x="79" y="536"/>
                    <a:pt x="130" y="562"/>
                  </a:cubicBezTo>
                  <a:cubicBezTo>
                    <a:pt x="216" y="608"/>
                    <a:pt x="313" y="623"/>
                    <a:pt x="385" y="621"/>
                  </a:cubicBezTo>
                  <a:cubicBezTo>
                    <a:pt x="439" y="620"/>
                    <a:pt x="562" y="612"/>
                    <a:pt x="697" y="569"/>
                  </a:cubicBezTo>
                  <a:cubicBezTo>
                    <a:pt x="732" y="558"/>
                    <a:pt x="893" y="530"/>
                    <a:pt x="893" y="530"/>
                  </a:cubicBezTo>
                  <a:close/>
                </a:path>
              </a:pathLst>
            </a:custGeom>
            <a:solidFill>
              <a:srgbClr val="F9D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5" name="Freeform 459">
              <a:extLst>
                <a:ext uri="{FF2B5EF4-FFF2-40B4-BE49-F238E27FC236}">
                  <a16:creationId xmlns:a16="http://schemas.microsoft.com/office/drawing/2014/main" id="{82DCFB7E-57EF-416B-9771-2205951D0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205"/>
              <a:ext cx="1180" cy="587"/>
            </a:xfrm>
            <a:custGeom>
              <a:avLst/>
              <a:gdLst>
                <a:gd name="T0" fmla="*/ 704 w 1233"/>
                <a:gd name="T1" fmla="*/ 451 h 613"/>
                <a:gd name="T2" fmla="*/ 652 w 1233"/>
                <a:gd name="T3" fmla="*/ 49 h 613"/>
                <a:gd name="T4" fmla="*/ 0 w 1233"/>
                <a:gd name="T5" fmla="*/ 454 h 613"/>
                <a:gd name="T6" fmla="*/ 104 w 1233"/>
                <a:gd name="T7" fmla="*/ 486 h 613"/>
                <a:gd name="T8" fmla="*/ 310 w 1233"/>
                <a:gd name="T9" fmla="*/ 536 h 613"/>
                <a:gd name="T10" fmla="*/ 562 w 1233"/>
                <a:gd name="T11" fmla="*/ 492 h 613"/>
                <a:gd name="T12" fmla="*/ 704 w 1233"/>
                <a:gd name="T13" fmla="*/ 451 h 6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3" h="613">
                  <a:moveTo>
                    <a:pt x="804" y="514"/>
                  </a:moveTo>
                  <a:cubicBezTo>
                    <a:pt x="998" y="445"/>
                    <a:pt x="1233" y="110"/>
                    <a:pt x="744" y="55"/>
                  </a:cubicBezTo>
                  <a:cubicBezTo>
                    <a:pt x="255" y="0"/>
                    <a:pt x="0" y="517"/>
                    <a:pt x="0" y="517"/>
                  </a:cubicBezTo>
                  <a:cubicBezTo>
                    <a:pt x="0" y="517"/>
                    <a:pt x="73" y="529"/>
                    <a:pt x="119" y="554"/>
                  </a:cubicBezTo>
                  <a:cubicBezTo>
                    <a:pt x="198" y="597"/>
                    <a:pt x="288" y="613"/>
                    <a:pt x="354" y="611"/>
                  </a:cubicBezTo>
                  <a:cubicBezTo>
                    <a:pt x="404" y="609"/>
                    <a:pt x="517" y="602"/>
                    <a:pt x="641" y="561"/>
                  </a:cubicBezTo>
                  <a:cubicBezTo>
                    <a:pt x="673" y="550"/>
                    <a:pt x="804" y="514"/>
                    <a:pt x="804" y="514"/>
                  </a:cubicBezTo>
                  <a:close/>
                </a:path>
              </a:pathLst>
            </a:custGeom>
            <a:solidFill>
              <a:srgbClr val="F9E7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6" name="Freeform 460">
              <a:extLst>
                <a:ext uri="{FF2B5EF4-FFF2-40B4-BE49-F238E27FC236}">
                  <a16:creationId xmlns:a16="http://schemas.microsoft.com/office/drawing/2014/main" id="{B5D01E8C-E389-4368-9A5B-9C3BFBB38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206"/>
              <a:ext cx="386" cy="1909"/>
            </a:xfrm>
            <a:custGeom>
              <a:avLst/>
              <a:gdLst>
                <a:gd name="T0" fmla="*/ 386 w 386"/>
                <a:gd name="T1" fmla="*/ 1440 h 1909"/>
                <a:gd name="T2" fmla="*/ 0 w 386"/>
                <a:gd name="T3" fmla="*/ 1909 h 1909"/>
                <a:gd name="T4" fmla="*/ 0 w 386"/>
                <a:gd name="T5" fmla="*/ 469 h 1909"/>
                <a:gd name="T6" fmla="*/ 386 w 386"/>
                <a:gd name="T7" fmla="*/ 0 h 1909"/>
                <a:gd name="T8" fmla="*/ 386 w 386"/>
                <a:gd name="T9" fmla="*/ 1440 h 19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6" h="1909">
                  <a:moveTo>
                    <a:pt x="386" y="1440"/>
                  </a:moveTo>
                  <a:lnTo>
                    <a:pt x="0" y="1909"/>
                  </a:ln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close/>
                </a:path>
              </a:pathLst>
            </a:custGeom>
            <a:solidFill>
              <a:srgbClr val="F5C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7" name="Freeform 461">
              <a:extLst>
                <a:ext uri="{FF2B5EF4-FFF2-40B4-BE49-F238E27FC236}">
                  <a16:creationId xmlns:a16="http://schemas.microsoft.com/office/drawing/2014/main" id="{619F0031-E084-4DA5-A77C-E569F431E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675"/>
              <a:ext cx="1341" cy="1440"/>
            </a:xfrm>
            <a:custGeom>
              <a:avLst/>
              <a:gdLst>
                <a:gd name="T0" fmla="*/ 0 w 1401"/>
                <a:gd name="T1" fmla="*/ 0 h 1503"/>
                <a:gd name="T2" fmla="*/ 0 w 1401"/>
                <a:gd name="T3" fmla="*/ 803 h 1503"/>
                <a:gd name="T4" fmla="*/ 127 w 1401"/>
                <a:gd name="T5" fmla="*/ 955 h 1503"/>
                <a:gd name="T6" fmla="*/ 0 w 1401"/>
                <a:gd name="T7" fmla="*/ 1109 h 1503"/>
                <a:gd name="T8" fmla="*/ 0 w 1401"/>
                <a:gd name="T9" fmla="*/ 1322 h 1503"/>
                <a:gd name="T10" fmla="*/ 1229 w 1401"/>
                <a:gd name="T11" fmla="*/ 1322 h 1503"/>
                <a:gd name="T12" fmla="*/ 1229 w 1401"/>
                <a:gd name="T13" fmla="*/ 0 h 1503"/>
                <a:gd name="T14" fmla="*/ 0 w 1401"/>
                <a:gd name="T15" fmla="*/ 0 h 15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1" h="1503">
                  <a:moveTo>
                    <a:pt x="0" y="0"/>
                  </a:moveTo>
                  <a:cubicBezTo>
                    <a:pt x="0" y="913"/>
                    <a:pt x="0" y="913"/>
                    <a:pt x="0" y="913"/>
                  </a:cubicBezTo>
                  <a:cubicBezTo>
                    <a:pt x="79" y="915"/>
                    <a:pt x="145" y="992"/>
                    <a:pt x="145" y="1087"/>
                  </a:cubicBezTo>
                  <a:cubicBezTo>
                    <a:pt x="145" y="1182"/>
                    <a:pt x="79" y="1259"/>
                    <a:pt x="0" y="1261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0"/>
                    <a:pt x="1401" y="0"/>
                    <a:pt x="140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8" name="Freeform 462">
              <a:extLst>
                <a:ext uri="{FF2B5EF4-FFF2-40B4-BE49-F238E27FC236}">
                  <a16:creationId xmlns:a16="http://schemas.microsoft.com/office/drawing/2014/main" id="{DB931239-8870-4DCB-A9B7-1DB27C18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678"/>
              <a:ext cx="1335" cy="455"/>
            </a:xfrm>
            <a:custGeom>
              <a:avLst/>
              <a:gdLst>
                <a:gd name="T0" fmla="*/ 0 w 1395"/>
                <a:gd name="T1" fmla="*/ 289 h 475"/>
                <a:gd name="T2" fmla="*/ 0 w 1395"/>
                <a:gd name="T3" fmla="*/ 0 h 475"/>
                <a:gd name="T4" fmla="*/ 1223 w 1395"/>
                <a:gd name="T5" fmla="*/ 0 h 475"/>
                <a:gd name="T6" fmla="*/ 1223 w 1395"/>
                <a:gd name="T7" fmla="*/ 267 h 475"/>
                <a:gd name="T8" fmla="*/ 1120 w 1395"/>
                <a:gd name="T9" fmla="*/ 327 h 475"/>
                <a:gd name="T10" fmla="*/ 954 w 1395"/>
                <a:gd name="T11" fmla="*/ 303 h 475"/>
                <a:gd name="T12" fmla="*/ 768 w 1395"/>
                <a:gd name="T13" fmla="*/ 380 h 475"/>
                <a:gd name="T14" fmla="*/ 609 w 1395"/>
                <a:gd name="T15" fmla="*/ 326 h 475"/>
                <a:gd name="T16" fmla="*/ 440 w 1395"/>
                <a:gd name="T17" fmla="*/ 408 h 475"/>
                <a:gd name="T18" fmla="*/ 246 w 1395"/>
                <a:gd name="T19" fmla="*/ 353 h 475"/>
                <a:gd name="T20" fmla="*/ 88 w 1395"/>
                <a:gd name="T21" fmla="*/ 375 h 475"/>
                <a:gd name="T22" fmla="*/ 0 w 1395"/>
                <a:gd name="T23" fmla="*/ 289 h 4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5" h="475">
                  <a:moveTo>
                    <a:pt x="0" y="32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95" y="0"/>
                    <a:pt x="1395" y="0"/>
                    <a:pt x="1395" y="0"/>
                  </a:cubicBezTo>
                  <a:cubicBezTo>
                    <a:pt x="1395" y="304"/>
                    <a:pt x="1395" y="304"/>
                    <a:pt x="1395" y="304"/>
                  </a:cubicBezTo>
                  <a:cubicBezTo>
                    <a:pt x="1395" y="304"/>
                    <a:pt x="1336" y="372"/>
                    <a:pt x="1278" y="372"/>
                  </a:cubicBezTo>
                  <a:cubicBezTo>
                    <a:pt x="1221" y="372"/>
                    <a:pt x="1182" y="344"/>
                    <a:pt x="1089" y="344"/>
                  </a:cubicBezTo>
                  <a:cubicBezTo>
                    <a:pt x="997" y="344"/>
                    <a:pt x="988" y="430"/>
                    <a:pt x="876" y="432"/>
                  </a:cubicBezTo>
                  <a:cubicBezTo>
                    <a:pt x="795" y="434"/>
                    <a:pt x="788" y="371"/>
                    <a:pt x="695" y="371"/>
                  </a:cubicBezTo>
                  <a:cubicBezTo>
                    <a:pt x="602" y="371"/>
                    <a:pt x="580" y="459"/>
                    <a:pt x="503" y="465"/>
                  </a:cubicBezTo>
                  <a:cubicBezTo>
                    <a:pt x="353" y="475"/>
                    <a:pt x="374" y="395"/>
                    <a:pt x="281" y="402"/>
                  </a:cubicBezTo>
                  <a:cubicBezTo>
                    <a:pt x="213" y="407"/>
                    <a:pt x="158" y="438"/>
                    <a:pt x="100" y="427"/>
                  </a:cubicBezTo>
                  <a:cubicBezTo>
                    <a:pt x="16" y="411"/>
                    <a:pt x="0" y="329"/>
                    <a:pt x="0" y="329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9" name="Freeform 463">
              <a:extLst>
                <a:ext uri="{FF2B5EF4-FFF2-40B4-BE49-F238E27FC236}">
                  <a16:creationId xmlns:a16="http://schemas.microsoft.com/office/drawing/2014/main" id="{5DE7DB9C-1221-4901-BFA3-B7B399FAD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909"/>
              <a:ext cx="1338" cy="224"/>
            </a:xfrm>
            <a:custGeom>
              <a:avLst/>
              <a:gdLst>
                <a:gd name="T0" fmla="*/ 1123 w 1398"/>
                <a:gd name="T1" fmla="*/ 60 h 234"/>
                <a:gd name="T2" fmla="*/ 957 w 1398"/>
                <a:gd name="T3" fmla="*/ 35 h 234"/>
                <a:gd name="T4" fmla="*/ 769 w 1398"/>
                <a:gd name="T5" fmla="*/ 113 h 234"/>
                <a:gd name="T6" fmla="*/ 611 w 1398"/>
                <a:gd name="T7" fmla="*/ 59 h 234"/>
                <a:gd name="T8" fmla="*/ 442 w 1398"/>
                <a:gd name="T9" fmla="*/ 142 h 234"/>
                <a:gd name="T10" fmla="*/ 247 w 1398"/>
                <a:gd name="T11" fmla="*/ 87 h 234"/>
                <a:gd name="T12" fmla="*/ 89 w 1398"/>
                <a:gd name="T13" fmla="*/ 109 h 234"/>
                <a:gd name="T14" fmla="*/ 0 w 1398"/>
                <a:gd name="T15" fmla="*/ 23 h 234"/>
                <a:gd name="T16" fmla="*/ 0 w 1398"/>
                <a:gd name="T17" fmla="*/ 77 h 234"/>
                <a:gd name="T18" fmla="*/ 89 w 1398"/>
                <a:gd name="T19" fmla="*/ 163 h 234"/>
                <a:gd name="T20" fmla="*/ 247 w 1398"/>
                <a:gd name="T21" fmla="*/ 141 h 234"/>
                <a:gd name="T22" fmla="*/ 442 w 1398"/>
                <a:gd name="T23" fmla="*/ 196 h 234"/>
                <a:gd name="T24" fmla="*/ 611 w 1398"/>
                <a:gd name="T25" fmla="*/ 114 h 234"/>
                <a:gd name="T26" fmla="*/ 769 w 1398"/>
                <a:gd name="T27" fmla="*/ 168 h 234"/>
                <a:gd name="T28" fmla="*/ 957 w 1398"/>
                <a:gd name="T29" fmla="*/ 91 h 234"/>
                <a:gd name="T30" fmla="*/ 1123 w 1398"/>
                <a:gd name="T31" fmla="*/ 115 h 234"/>
                <a:gd name="T32" fmla="*/ 1226 w 1398"/>
                <a:gd name="T33" fmla="*/ 55 h 234"/>
                <a:gd name="T34" fmla="*/ 1226 w 1398"/>
                <a:gd name="T35" fmla="*/ 0 h 234"/>
                <a:gd name="T36" fmla="*/ 1123 w 1398"/>
                <a:gd name="T37" fmla="*/ 60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4">
                  <a:moveTo>
                    <a:pt x="1281" y="69"/>
                  </a:moveTo>
                  <a:cubicBezTo>
                    <a:pt x="1224" y="69"/>
                    <a:pt x="1184" y="41"/>
                    <a:pt x="1092" y="41"/>
                  </a:cubicBezTo>
                  <a:cubicBezTo>
                    <a:pt x="1000" y="41"/>
                    <a:pt x="990" y="127"/>
                    <a:pt x="878" y="129"/>
                  </a:cubicBezTo>
                  <a:cubicBezTo>
                    <a:pt x="797" y="130"/>
                    <a:pt x="790" y="68"/>
                    <a:pt x="697" y="68"/>
                  </a:cubicBezTo>
                  <a:cubicBezTo>
                    <a:pt x="603" y="68"/>
                    <a:pt x="582" y="156"/>
                    <a:pt x="505" y="162"/>
                  </a:cubicBezTo>
                  <a:cubicBezTo>
                    <a:pt x="354" y="172"/>
                    <a:pt x="375" y="92"/>
                    <a:pt x="282" y="99"/>
                  </a:cubicBezTo>
                  <a:cubicBezTo>
                    <a:pt x="214" y="103"/>
                    <a:pt x="159" y="135"/>
                    <a:pt x="101" y="124"/>
                  </a:cubicBezTo>
                  <a:cubicBezTo>
                    <a:pt x="17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7" y="170"/>
                    <a:pt x="101" y="186"/>
                  </a:cubicBezTo>
                  <a:cubicBezTo>
                    <a:pt x="159" y="197"/>
                    <a:pt x="214" y="165"/>
                    <a:pt x="282" y="161"/>
                  </a:cubicBezTo>
                  <a:cubicBezTo>
                    <a:pt x="375" y="154"/>
                    <a:pt x="354" y="234"/>
                    <a:pt x="505" y="224"/>
                  </a:cubicBezTo>
                  <a:cubicBezTo>
                    <a:pt x="582" y="218"/>
                    <a:pt x="603" y="130"/>
                    <a:pt x="697" y="130"/>
                  </a:cubicBezTo>
                  <a:cubicBezTo>
                    <a:pt x="790" y="130"/>
                    <a:pt x="797" y="193"/>
                    <a:pt x="878" y="191"/>
                  </a:cubicBezTo>
                  <a:cubicBezTo>
                    <a:pt x="990" y="189"/>
                    <a:pt x="1000" y="103"/>
                    <a:pt x="1092" y="103"/>
                  </a:cubicBezTo>
                  <a:cubicBezTo>
                    <a:pt x="1184" y="103"/>
                    <a:pt x="1224" y="131"/>
                    <a:pt x="1281" y="131"/>
                  </a:cubicBezTo>
                  <a:cubicBezTo>
                    <a:pt x="1339" y="131"/>
                    <a:pt x="1398" y="63"/>
                    <a:pt x="1398" y="63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9"/>
                    <a:pt x="1281" y="69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0" name="Freeform 464">
              <a:extLst>
                <a:ext uri="{FF2B5EF4-FFF2-40B4-BE49-F238E27FC236}">
                  <a16:creationId xmlns:a16="http://schemas.microsoft.com/office/drawing/2014/main" id="{2DC608F1-6C48-4C43-81CB-07A332A98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909"/>
              <a:ext cx="1338" cy="224"/>
            </a:xfrm>
            <a:custGeom>
              <a:avLst/>
              <a:gdLst>
                <a:gd name="T0" fmla="*/ 1123 w 1398"/>
                <a:gd name="T1" fmla="*/ 60 h 234"/>
                <a:gd name="T2" fmla="*/ 957 w 1398"/>
                <a:gd name="T3" fmla="*/ 35 h 234"/>
                <a:gd name="T4" fmla="*/ 769 w 1398"/>
                <a:gd name="T5" fmla="*/ 113 h 234"/>
                <a:gd name="T6" fmla="*/ 611 w 1398"/>
                <a:gd name="T7" fmla="*/ 59 h 234"/>
                <a:gd name="T8" fmla="*/ 441 w 1398"/>
                <a:gd name="T9" fmla="*/ 142 h 234"/>
                <a:gd name="T10" fmla="*/ 247 w 1398"/>
                <a:gd name="T11" fmla="*/ 87 h 234"/>
                <a:gd name="T12" fmla="*/ 89 w 1398"/>
                <a:gd name="T13" fmla="*/ 109 h 234"/>
                <a:gd name="T14" fmla="*/ 0 w 1398"/>
                <a:gd name="T15" fmla="*/ 23 h 234"/>
                <a:gd name="T16" fmla="*/ 0 w 1398"/>
                <a:gd name="T17" fmla="*/ 77 h 234"/>
                <a:gd name="T18" fmla="*/ 89 w 1398"/>
                <a:gd name="T19" fmla="*/ 163 h 234"/>
                <a:gd name="T20" fmla="*/ 247 w 1398"/>
                <a:gd name="T21" fmla="*/ 141 h 234"/>
                <a:gd name="T22" fmla="*/ 441 w 1398"/>
                <a:gd name="T23" fmla="*/ 196 h 234"/>
                <a:gd name="T24" fmla="*/ 611 w 1398"/>
                <a:gd name="T25" fmla="*/ 114 h 234"/>
                <a:gd name="T26" fmla="*/ 769 w 1398"/>
                <a:gd name="T27" fmla="*/ 168 h 234"/>
                <a:gd name="T28" fmla="*/ 957 w 1398"/>
                <a:gd name="T29" fmla="*/ 91 h 234"/>
                <a:gd name="T30" fmla="*/ 1123 w 1398"/>
                <a:gd name="T31" fmla="*/ 115 h 234"/>
                <a:gd name="T32" fmla="*/ 1226 w 1398"/>
                <a:gd name="T33" fmla="*/ 55 h 234"/>
                <a:gd name="T34" fmla="*/ 1226 w 1398"/>
                <a:gd name="T35" fmla="*/ 0 h 234"/>
                <a:gd name="T36" fmla="*/ 1123 w 1398"/>
                <a:gd name="T37" fmla="*/ 60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4">
                  <a:moveTo>
                    <a:pt x="1281" y="69"/>
                  </a:moveTo>
                  <a:cubicBezTo>
                    <a:pt x="1224" y="69"/>
                    <a:pt x="1184" y="41"/>
                    <a:pt x="1092" y="41"/>
                  </a:cubicBezTo>
                  <a:cubicBezTo>
                    <a:pt x="999" y="41"/>
                    <a:pt x="990" y="127"/>
                    <a:pt x="878" y="129"/>
                  </a:cubicBezTo>
                  <a:cubicBezTo>
                    <a:pt x="797" y="130"/>
                    <a:pt x="790" y="68"/>
                    <a:pt x="697" y="68"/>
                  </a:cubicBezTo>
                  <a:cubicBezTo>
                    <a:pt x="603" y="68"/>
                    <a:pt x="581" y="156"/>
                    <a:pt x="504" y="162"/>
                  </a:cubicBezTo>
                  <a:cubicBezTo>
                    <a:pt x="354" y="172"/>
                    <a:pt x="375" y="92"/>
                    <a:pt x="282" y="99"/>
                  </a:cubicBezTo>
                  <a:cubicBezTo>
                    <a:pt x="214" y="103"/>
                    <a:pt x="159" y="135"/>
                    <a:pt x="101" y="124"/>
                  </a:cubicBezTo>
                  <a:cubicBezTo>
                    <a:pt x="16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6" y="170"/>
                    <a:pt x="101" y="186"/>
                  </a:cubicBezTo>
                  <a:cubicBezTo>
                    <a:pt x="159" y="197"/>
                    <a:pt x="214" y="165"/>
                    <a:pt x="282" y="161"/>
                  </a:cubicBezTo>
                  <a:cubicBezTo>
                    <a:pt x="375" y="154"/>
                    <a:pt x="354" y="234"/>
                    <a:pt x="504" y="224"/>
                  </a:cubicBezTo>
                  <a:cubicBezTo>
                    <a:pt x="581" y="218"/>
                    <a:pt x="603" y="130"/>
                    <a:pt x="697" y="130"/>
                  </a:cubicBezTo>
                  <a:cubicBezTo>
                    <a:pt x="790" y="130"/>
                    <a:pt x="797" y="193"/>
                    <a:pt x="878" y="191"/>
                  </a:cubicBezTo>
                  <a:cubicBezTo>
                    <a:pt x="990" y="189"/>
                    <a:pt x="999" y="103"/>
                    <a:pt x="1092" y="103"/>
                  </a:cubicBezTo>
                  <a:cubicBezTo>
                    <a:pt x="1184" y="103"/>
                    <a:pt x="1224" y="131"/>
                    <a:pt x="1281" y="131"/>
                  </a:cubicBezTo>
                  <a:cubicBezTo>
                    <a:pt x="1339" y="131"/>
                    <a:pt x="1398" y="63"/>
                    <a:pt x="1398" y="63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9"/>
                    <a:pt x="1281" y="6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1" name="Freeform 465">
              <a:extLst>
                <a:ext uri="{FF2B5EF4-FFF2-40B4-BE49-F238E27FC236}">
                  <a16:creationId xmlns:a16="http://schemas.microsoft.com/office/drawing/2014/main" id="{E63E05A4-77D9-4F00-8A45-937E775A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059"/>
              <a:ext cx="1" cy="46"/>
            </a:xfrm>
            <a:custGeom>
              <a:avLst/>
              <a:gdLst>
                <a:gd name="T0" fmla="*/ 0 w 2"/>
                <a:gd name="T1" fmla="*/ 0 h 49"/>
                <a:gd name="T2" fmla="*/ 0 w 2"/>
                <a:gd name="T3" fmla="*/ 40 h 49"/>
                <a:gd name="T4" fmla="*/ 0 w 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9">
                  <a:moveTo>
                    <a:pt x="0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2" y="28"/>
                    <a:pt x="0" y="0"/>
                  </a:cubicBezTo>
                  <a:close/>
                </a:path>
              </a:pathLst>
            </a:custGeom>
            <a:solidFill>
              <a:srgbClr val="F2A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2" name="Freeform 466">
              <a:extLst>
                <a:ext uri="{FF2B5EF4-FFF2-40B4-BE49-F238E27FC236}">
                  <a16:creationId xmlns:a16="http://schemas.microsoft.com/office/drawing/2014/main" id="{002C3D96-D6FA-41F2-BC53-971943D95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1207"/>
              <a:ext cx="388" cy="801"/>
            </a:xfrm>
            <a:custGeom>
              <a:avLst/>
              <a:gdLst>
                <a:gd name="T0" fmla="*/ 355 w 406"/>
                <a:gd name="T1" fmla="*/ 248 h 836"/>
                <a:gd name="T2" fmla="*/ 355 w 406"/>
                <a:gd name="T3" fmla="*/ 0 h 836"/>
                <a:gd name="T4" fmla="*/ 3 w 406"/>
                <a:gd name="T5" fmla="*/ 430 h 836"/>
                <a:gd name="T6" fmla="*/ 0 w 406"/>
                <a:gd name="T7" fmla="*/ 704 h 836"/>
                <a:gd name="T8" fmla="*/ 68 w 406"/>
                <a:gd name="T9" fmla="*/ 608 h 836"/>
                <a:gd name="T10" fmla="*/ 184 w 406"/>
                <a:gd name="T11" fmla="*/ 496 h 836"/>
                <a:gd name="T12" fmla="*/ 257 w 406"/>
                <a:gd name="T13" fmla="*/ 368 h 836"/>
                <a:gd name="T14" fmla="*/ 307 w 406"/>
                <a:gd name="T15" fmla="*/ 284 h 836"/>
                <a:gd name="T16" fmla="*/ 355 w 406"/>
                <a:gd name="T17" fmla="*/ 248 h 8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6" h="836">
                  <a:moveTo>
                    <a:pt x="406" y="282"/>
                  </a:moveTo>
                  <a:cubicBezTo>
                    <a:pt x="406" y="0"/>
                    <a:pt x="406" y="0"/>
                    <a:pt x="406" y="0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0" y="800"/>
                    <a:pt x="50" y="836"/>
                    <a:pt x="77" y="692"/>
                  </a:cubicBezTo>
                  <a:cubicBezTo>
                    <a:pt x="101" y="567"/>
                    <a:pt x="179" y="597"/>
                    <a:pt x="211" y="565"/>
                  </a:cubicBezTo>
                  <a:cubicBezTo>
                    <a:pt x="233" y="544"/>
                    <a:pt x="269" y="541"/>
                    <a:pt x="294" y="419"/>
                  </a:cubicBezTo>
                  <a:cubicBezTo>
                    <a:pt x="304" y="369"/>
                    <a:pt x="323" y="334"/>
                    <a:pt x="352" y="322"/>
                  </a:cubicBezTo>
                  <a:cubicBezTo>
                    <a:pt x="375" y="312"/>
                    <a:pt x="406" y="328"/>
                    <a:pt x="406" y="282"/>
                  </a:cubicBezTo>
                  <a:close/>
                </a:path>
              </a:pathLst>
            </a:custGeom>
            <a:solidFill>
              <a:srgbClr val="F2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3" name="Freeform 467">
              <a:extLst>
                <a:ext uri="{FF2B5EF4-FFF2-40B4-BE49-F238E27FC236}">
                  <a16:creationId xmlns:a16="http://schemas.microsoft.com/office/drawing/2014/main" id="{59D816B2-5745-4942-861A-54F606701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408"/>
              <a:ext cx="388" cy="600"/>
            </a:xfrm>
            <a:custGeom>
              <a:avLst/>
              <a:gdLst>
                <a:gd name="T0" fmla="*/ 307 w 406"/>
                <a:gd name="T1" fmla="*/ 35 h 626"/>
                <a:gd name="T2" fmla="*/ 257 w 406"/>
                <a:gd name="T3" fmla="*/ 121 h 626"/>
                <a:gd name="T4" fmla="*/ 184 w 406"/>
                <a:gd name="T5" fmla="*/ 249 h 626"/>
                <a:gd name="T6" fmla="*/ 68 w 406"/>
                <a:gd name="T7" fmla="*/ 361 h 626"/>
                <a:gd name="T8" fmla="*/ 1 w 406"/>
                <a:gd name="T9" fmla="*/ 455 h 626"/>
                <a:gd name="T10" fmla="*/ 0 w 406"/>
                <a:gd name="T11" fmla="*/ 519 h 626"/>
                <a:gd name="T12" fmla="*/ 68 w 406"/>
                <a:gd name="T13" fmla="*/ 425 h 626"/>
                <a:gd name="T14" fmla="*/ 184 w 406"/>
                <a:gd name="T15" fmla="*/ 312 h 626"/>
                <a:gd name="T16" fmla="*/ 257 w 406"/>
                <a:gd name="T17" fmla="*/ 184 h 626"/>
                <a:gd name="T18" fmla="*/ 307 w 406"/>
                <a:gd name="T19" fmla="*/ 99 h 626"/>
                <a:gd name="T20" fmla="*/ 355 w 406"/>
                <a:gd name="T21" fmla="*/ 63 h 626"/>
                <a:gd name="T22" fmla="*/ 355 w 406"/>
                <a:gd name="T23" fmla="*/ 0 h 626"/>
                <a:gd name="T24" fmla="*/ 307 w 406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" h="626">
                  <a:moveTo>
                    <a:pt x="352" y="40"/>
                  </a:moveTo>
                  <a:cubicBezTo>
                    <a:pt x="323" y="52"/>
                    <a:pt x="304" y="87"/>
                    <a:pt x="294" y="137"/>
                  </a:cubicBezTo>
                  <a:cubicBezTo>
                    <a:pt x="269" y="259"/>
                    <a:pt x="225" y="274"/>
                    <a:pt x="211" y="283"/>
                  </a:cubicBezTo>
                  <a:cubicBezTo>
                    <a:pt x="174" y="309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79"/>
                    <a:pt x="211" y="355"/>
                  </a:cubicBezTo>
                  <a:cubicBezTo>
                    <a:pt x="237" y="339"/>
                    <a:pt x="269" y="331"/>
                    <a:pt x="294" y="209"/>
                  </a:cubicBezTo>
                  <a:cubicBezTo>
                    <a:pt x="304" y="159"/>
                    <a:pt x="323" y="124"/>
                    <a:pt x="352" y="112"/>
                  </a:cubicBezTo>
                  <a:cubicBezTo>
                    <a:pt x="375" y="102"/>
                    <a:pt x="406" y="118"/>
                    <a:pt x="406" y="72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46"/>
                    <a:pt x="375" y="30"/>
                    <a:pt x="352" y="40"/>
                  </a:cubicBezTo>
                  <a:close/>
                </a:path>
              </a:pathLst>
            </a:custGeom>
            <a:solidFill>
              <a:srgbClr val="ED8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4" name="Freeform 468">
              <a:extLst>
                <a:ext uri="{FF2B5EF4-FFF2-40B4-BE49-F238E27FC236}">
                  <a16:creationId xmlns:a16="http://schemas.microsoft.com/office/drawing/2014/main" id="{05FDE2A1-B9EB-4C3C-8D69-C9311229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408"/>
              <a:ext cx="387" cy="600"/>
            </a:xfrm>
            <a:custGeom>
              <a:avLst/>
              <a:gdLst>
                <a:gd name="T0" fmla="*/ 306 w 405"/>
                <a:gd name="T1" fmla="*/ 35 h 626"/>
                <a:gd name="T2" fmla="*/ 256 w 405"/>
                <a:gd name="T3" fmla="*/ 121 h 626"/>
                <a:gd name="T4" fmla="*/ 183 w 405"/>
                <a:gd name="T5" fmla="*/ 249 h 626"/>
                <a:gd name="T6" fmla="*/ 68 w 405"/>
                <a:gd name="T7" fmla="*/ 361 h 626"/>
                <a:gd name="T8" fmla="*/ 1 w 405"/>
                <a:gd name="T9" fmla="*/ 455 h 626"/>
                <a:gd name="T10" fmla="*/ 0 w 405"/>
                <a:gd name="T11" fmla="*/ 519 h 626"/>
                <a:gd name="T12" fmla="*/ 68 w 405"/>
                <a:gd name="T13" fmla="*/ 425 h 626"/>
                <a:gd name="T14" fmla="*/ 183 w 405"/>
                <a:gd name="T15" fmla="*/ 312 h 626"/>
                <a:gd name="T16" fmla="*/ 256 w 405"/>
                <a:gd name="T17" fmla="*/ 184 h 626"/>
                <a:gd name="T18" fmla="*/ 306 w 405"/>
                <a:gd name="T19" fmla="*/ 99 h 626"/>
                <a:gd name="T20" fmla="*/ 354 w 405"/>
                <a:gd name="T21" fmla="*/ 63 h 626"/>
                <a:gd name="T22" fmla="*/ 354 w 405"/>
                <a:gd name="T23" fmla="*/ 0 h 626"/>
                <a:gd name="T24" fmla="*/ 306 w 405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5" h="626">
                  <a:moveTo>
                    <a:pt x="351" y="40"/>
                  </a:moveTo>
                  <a:cubicBezTo>
                    <a:pt x="322" y="52"/>
                    <a:pt x="303" y="87"/>
                    <a:pt x="293" y="137"/>
                  </a:cubicBezTo>
                  <a:cubicBezTo>
                    <a:pt x="269" y="259"/>
                    <a:pt x="229" y="273"/>
                    <a:pt x="210" y="283"/>
                  </a:cubicBezTo>
                  <a:cubicBezTo>
                    <a:pt x="172" y="306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1"/>
                    <a:pt x="210" y="355"/>
                  </a:cubicBezTo>
                  <a:cubicBezTo>
                    <a:pt x="237" y="337"/>
                    <a:pt x="269" y="331"/>
                    <a:pt x="293" y="209"/>
                  </a:cubicBezTo>
                  <a:cubicBezTo>
                    <a:pt x="303" y="159"/>
                    <a:pt x="322" y="124"/>
                    <a:pt x="351" y="112"/>
                  </a:cubicBezTo>
                  <a:cubicBezTo>
                    <a:pt x="374" y="102"/>
                    <a:pt x="405" y="118"/>
                    <a:pt x="405" y="72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46"/>
                    <a:pt x="374" y="30"/>
                    <a:pt x="351" y="4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5" name="Freeform 469">
              <a:extLst>
                <a:ext uri="{FF2B5EF4-FFF2-40B4-BE49-F238E27FC236}">
                  <a16:creationId xmlns:a16="http://schemas.microsoft.com/office/drawing/2014/main" id="{BAC1BCBC-00C5-4AFC-99B5-5E53EB1015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" y="2537"/>
              <a:ext cx="1496" cy="361"/>
            </a:xfrm>
            <a:custGeom>
              <a:avLst/>
              <a:gdLst>
                <a:gd name="T0" fmla="*/ 1243 w 1563"/>
                <a:gd name="T1" fmla="*/ 0 h 377"/>
                <a:gd name="T2" fmla="*/ 1228 w 1563"/>
                <a:gd name="T3" fmla="*/ 1 h 377"/>
                <a:gd name="T4" fmla="*/ 1 w 1563"/>
                <a:gd name="T5" fmla="*/ 1 h 377"/>
                <a:gd name="T6" fmla="*/ 1 w 1563"/>
                <a:gd name="T7" fmla="*/ 11 h 377"/>
                <a:gd name="T8" fmla="*/ 128 w 1563"/>
                <a:gd name="T9" fmla="*/ 163 h 377"/>
                <a:gd name="T10" fmla="*/ 0 w 1563"/>
                <a:gd name="T11" fmla="*/ 318 h 377"/>
                <a:gd name="T12" fmla="*/ 1 w 1563"/>
                <a:gd name="T13" fmla="*/ 329 h 377"/>
                <a:gd name="T14" fmla="*/ 1227 w 1563"/>
                <a:gd name="T15" fmla="*/ 329 h 377"/>
                <a:gd name="T16" fmla="*/ 1243 w 1563"/>
                <a:gd name="T17" fmla="*/ 331 h 377"/>
                <a:gd name="T18" fmla="*/ 1371 w 1563"/>
                <a:gd name="T19" fmla="*/ 165 h 377"/>
                <a:gd name="T20" fmla="*/ 1243 w 1563"/>
                <a:gd name="T21" fmla="*/ 0 h 377"/>
                <a:gd name="T22" fmla="*/ 0 w 1563"/>
                <a:gd name="T23" fmla="*/ 329 h 377"/>
                <a:gd name="T24" fmla="*/ 1 w 1563"/>
                <a:gd name="T25" fmla="*/ 329 h 377"/>
                <a:gd name="T26" fmla="*/ 0 w 1563"/>
                <a:gd name="T27" fmla="*/ 329 h 377"/>
                <a:gd name="T28" fmla="*/ 0 w 1563"/>
                <a:gd name="T29" fmla="*/ 1 h 377"/>
                <a:gd name="T30" fmla="*/ 1 w 1563"/>
                <a:gd name="T31" fmla="*/ 1 h 377"/>
                <a:gd name="T32" fmla="*/ 0 w 1563"/>
                <a:gd name="T33" fmla="*/ 1 h 3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3" h="377">
                  <a:moveTo>
                    <a:pt x="1418" y="0"/>
                  </a:moveTo>
                  <a:cubicBezTo>
                    <a:pt x="1412" y="0"/>
                    <a:pt x="1406" y="1"/>
                    <a:pt x="140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4"/>
                    <a:pt x="1" y="14"/>
                  </a:cubicBezTo>
                  <a:cubicBezTo>
                    <a:pt x="6" y="14"/>
                    <a:pt x="140" y="12"/>
                    <a:pt x="146" y="186"/>
                  </a:cubicBezTo>
                  <a:cubicBezTo>
                    <a:pt x="150" y="326"/>
                    <a:pt x="42" y="362"/>
                    <a:pt x="0" y="362"/>
                  </a:cubicBezTo>
                  <a:cubicBezTo>
                    <a:pt x="1" y="362"/>
                    <a:pt x="0" y="375"/>
                    <a:pt x="1" y="375"/>
                  </a:cubicBezTo>
                  <a:cubicBezTo>
                    <a:pt x="1399" y="375"/>
                    <a:pt x="1399" y="375"/>
                    <a:pt x="1399" y="375"/>
                  </a:cubicBezTo>
                  <a:cubicBezTo>
                    <a:pt x="1405" y="376"/>
                    <a:pt x="1411" y="377"/>
                    <a:pt x="1418" y="377"/>
                  </a:cubicBezTo>
                  <a:cubicBezTo>
                    <a:pt x="1498" y="377"/>
                    <a:pt x="1563" y="292"/>
                    <a:pt x="1563" y="188"/>
                  </a:cubicBezTo>
                  <a:cubicBezTo>
                    <a:pt x="1563" y="84"/>
                    <a:pt x="1498" y="0"/>
                    <a:pt x="1418" y="0"/>
                  </a:cubicBezTo>
                  <a:close/>
                  <a:moveTo>
                    <a:pt x="0" y="375"/>
                  </a:moveTo>
                  <a:cubicBezTo>
                    <a:pt x="1" y="375"/>
                    <a:pt x="1" y="375"/>
                    <a:pt x="1" y="375"/>
                  </a:cubicBezTo>
                  <a:cubicBezTo>
                    <a:pt x="0" y="375"/>
                    <a:pt x="0" y="375"/>
                    <a:pt x="0" y="375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331D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196" name="Freeform 470">
              <a:extLst>
                <a:ext uri="{FF2B5EF4-FFF2-40B4-BE49-F238E27FC236}">
                  <a16:creationId xmlns:a16="http://schemas.microsoft.com/office/drawing/2014/main" id="{26160344-D79B-444E-A759-92E9F321BB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8" y="2549"/>
              <a:ext cx="1479" cy="336"/>
            </a:xfrm>
            <a:custGeom>
              <a:avLst/>
              <a:gdLst>
                <a:gd name="T0" fmla="*/ 1227 w 1546"/>
                <a:gd name="T1" fmla="*/ 0 h 351"/>
                <a:gd name="T2" fmla="*/ 1213 w 1546"/>
                <a:gd name="T3" fmla="*/ 1 h 351"/>
                <a:gd name="T4" fmla="*/ 0 w 1546"/>
                <a:gd name="T5" fmla="*/ 1 h 351"/>
                <a:gd name="T6" fmla="*/ 126 w 1546"/>
                <a:gd name="T7" fmla="*/ 154 h 351"/>
                <a:gd name="T8" fmla="*/ 0 w 1546"/>
                <a:gd name="T9" fmla="*/ 306 h 351"/>
                <a:gd name="T10" fmla="*/ 1211 w 1546"/>
                <a:gd name="T11" fmla="*/ 306 h 351"/>
                <a:gd name="T12" fmla="*/ 1227 w 1546"/>
                <a:gd name="T13" fmla="*/ 308 h 351"/>
                <a:gd name="T14" fmla="*/ 1354 w 1546"/>
                <a:gd name="T15" fmla="*/ 154 h 351"/>
                <a:gd name="T16" fmla="*/ 1227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1 h 351"/>
                <a:gd name="T26" fmla="*/ 0 w 1546"/>
                <a:gd name="T27" fmla="*/ 1 h 351"/>
                <a:gd name="T28" fmla="*/ 0 w 1546"/>
                <a:gd name="T29" fmla="*/ 1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9" y="1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3" y="349"/>
                    <a:pt x="1383" y="349"/>
                    <a:pt x="1383" y="349"/>
                  </a:cubicBezTo>
                  <a:cubicBezTo>
                    <a:pt x="1390" y="350"/>
                    <a:pt x="1396" y="351"/>
                    <a:pt x="1402" y="351"/>
                  </a:cubicBezTo>
                  <a:cubicBezTo>
                    <a:pt x="1481" y="351"/>
                    <a:pt x="1546" y="272"/>
                    <a:pt x="1546" y="175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A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7" name="Freeform 471">
              <a:extLst>
                <a:ext uri="{FF2B5EF4-FFF2-40B4-BE49-F238E27FC236}">
                  <a16:creationId xmlns:a16="http://schemas.microsoft.com/office/drawing/2014/main" id="{B80EB078-84C0-48E7-B676-1B0E36F51D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8" y="2540"/>
              <a:ext cx="1474" cy="132"/>
            </a:xfrm>
            <a:custGeom>
              <a:avLst/>
              <a:gdLst>
                <a:gd name="T0" fmla="*/ 1227 w 1541"/>
                <a:gd name="T1" fmla="*/ 9 h 137"/>
                <a:gd name="T2" fmla="*/ 1213 w 1541"/>
                <a:gd name="T3" fmla="*/ 10 h 137"/>
                <a:gd name="T4" fmla="*/ 1 w 1541"/>
                <a:gd name="T5" fmla="*/ 10 h 137"/>
                <a:gd name="T6" fmla="*/ 68 w 1541"/>
                <a:gd name="T7" fmla="*/ 33 h 137"/>
                <a:gd name="T8" fmla="*/ 1225 w 1541"/>
                <a:gd name="T9" fmla="*/ 34 h 137"/>
                <a:gd name="T10" fmla="*/ 1349 w 1541"/>
                <a:gd name="T11" fmla="*/ 122 h 137"/>
                <a:gd name="T12" fmla="*/ 1227 w 1541"/>
                <a:gd name="T13" fmla="*/ 9 h 137"/>
                <a:gd name="T14" fmla="*/ 0 w 1541"/>
                <a:gd name="T15" fmla="*/ 10 h 137"/>
                <a:gd name="T16" fmla="*/ 1 w 1541"/>
                <a:gd name="T17" fmla="*/ 10 h 137"/>
                <a:gd name="T18" fmla="*/ 0 w 1541"/>
                <a:gd name="T19" fmla="*/ 1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1" h="137">
                  <a:moveTo>
                    <a:pt x="1402" y="9"/>
                  </a:moveTo>
                  <a:cubicBezTo>
                    <a:pt x="1397" y="9"/>
                    <a:pt x="1391" y="9"/>
                    <a:pt x="1386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8" y="10"/>
                    <a:pt x="55" y="20"/>
                    <a:pt x="77" y="36"/>
                  </a:cubicBezTo>
                  <a:cubicBezTo>
                    <a:pt x="1400" y="37"/>
                    <a:pt x="1400" y="37"/>
                    <a:pt x="1400" y="37"/>
                  </a:cubicBezTo>
                  <a:cubicBezTo>
                    <a:pt x="1433" y="0"/>
                    <a:pt x="1519" y="77"/>
                    <a:pt x="1541" y="137"/>
                  </a:cubicBezTo>
                  <a:cubicBezTo>
                    <a:pt x="1524" y="63"/>
                    <a:pt x="1469" y="9"/>
                    <a:pt x="1402" y="9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E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8" name="Freeform 472">
              <a:extLst>
                <a:ext uri="{FF2B5EF4-FFF2-40B4-BE49-F238E27FC236}">
                  <a16:creationId xmlns:a16="http://schemas.microsoft.com/office/drawing/2014/main" id="{87780802-ED5B-4827-ABA2-4616D3D7C3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8" y="2778"/>
              <a:ext cx="1470" cy="107"/>
            </a:xfrm>
            <a:custGeom>
              <a:avLst/>
              <a:gdLst>
                <a:gd name="T0" fmla="*/ 1229 w 1536"/>
                <a:gd name="T1" fmla="*/ 27 h 112"/>
                <a:gd name="T2" fmla="*/ 106 w 1536"/>
                <a:gd name="T3" fmla="*/ 27 h 112"/>
                <a:gd name="T4" fmla="*/ 0 w 1536"/>
                <a:gd name="T5" fmla="*/ 96 h 112"/>
                <a:gd name="T6" fmla="*/ 1213 w 1536"/>
                <a:gd name="T7" fmla="*/ 96 h 112"/>
                <a:gd name="T8" fmla="*/ 1229 w 1536"/>
                <a:gd name="T9" fmla="*/ 97 h 112"/>
                <a:gd name="T10" fmla="*/ 1347 w 1536"/>
                <a:gd name="T11" fmla="*/ 0 h 112"/>
                <a:gd name="T12" fmla="*/ 1229 w 1536"/>
                <a:gd name="T13" fmla="*/ 27 h 112"/>
                <a:gd name="T14" fmla="*/ 0 w 1536"/>
                <a:gd name="T15" fmla="*/ 96 h 112"/>
                <a:gd name="T16" fmla="*/ 0 w 1536"/>
                <a:gd name="T17" fmla="*/ 96 h 112"/>
                <a:gd name="T18" fmla="*/ 0 w 1536"/>
                <a:gd name="T19" fmla="*/ 96 h 1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6" h="112">
                  <a:moveTo>
                    <a:pt x="1402" y="30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95" y="78"/>
                    <a:pt x="51" y="110"/>
                    <a:pt x="0" y="110"/>
                  </a:cubicBezTo>
                  <a:cubicBezTo>
                    <a:pt x="1383" y="110"/>
                    <a:pt x="1383" y="110"/>
                    <a:pt x="1383" y="110"/>
                  </a:cubicBezTo>
                  <a:cubicBezTo>
                    <a:pt x="1389" y="111"/>
                    <a:pt x="1396" y="112"/>
                    <a:pt x="1402" y="112"/>
                  </a:cubicBezTo>
                  <a:cubicBezTo>
                    <a:pt x="1463" y="112"/>
                    <a:pt x="1515" y="66"/>
                    <a:pt x="1536" y="0"/>
                  </a:cubicBezTo>
                  <a:cubicBezTo>
                    <a:pt x="1459" y="111"/>
                    <a:pt x="1402" y="30"/>
                    <a:pt x="1402" y="30"/>
                  </a:cubicBezTo>
                  <a:close/>
                  <a:moveTo>
                    <a:pt x="0" y="110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9" name="Freeform 473">
              <a:extLst>
                <a:ext uri="{FF2B5EF4-FFF2-40B4-BE49-F238E27FC236}">
                  <a16:creationId xmlns:a16="http://schemas.microsoft.com/office/drawing/2014/main" id="{5D2B7665-1C4D-4053-9A3B-F52E383FA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8" y="2549"/>
              <a:ext cx="1479" cy="336"/>
            </a:xfrm>
            <a:custGeom>
              <a:avLst/>
              <a:gdLst>
                <a:gd name="T0" fmla="*/ 1227 w 1546"/>
                <a:gd name="T1" fmla="*/ 0 h 351"/>
                <a:gd name="T2" fmla="*/ 1213 w 1546"/>
                <a:gd name="T3" fmla="*/ 1 h 351"/>
                <a:gd name="T4" fmla="*/ 0 w 1546"/>
                <a:gd name="T5" fmla="*/ 1 h 351"/>
                <a:gd name="T6" fmla="*/ 126 w 1546"/>
                <a:gd name="T7" fmla="*/ 154 h 351"/>
                <a:gd name="T8" fmla="*/ 0 w 1546"/>
                <a:gd name="T9" fmla="*/ 306 h 351"/>
                <a:gd name="T10" fmla="*/ 1212 w 1546"/>
                <a:gd name="T11" fmla="*/ 306 h 351"/>
                <a:gd name="T12" fmla="*/ 1227 w 1546"/>
                <a:gd name="T13" fmla="*/ 308 h 351"/>
                <a:gd name="T14" fmla="*/ 1354 w 1546"/>
                <a:gd name="T15" fmla="*/ 154 h 351"/>
                <a:gd name="T16" fmla="*/ 1227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1 h 351"/>
                <a:gd name="T26" fmla="*/ 0 w 1546"/>
                <a:gd name="T27" fmla="*/ 1 h 351"/>
                <a:gd name="T28" fmla="*/ 0 w 1546"/>
                <a:gd name="T29" fmla="*/ 1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9" y="1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4" y="349"/>
                    <a:pt x="1384" y="349"/>
                    <a:pt x="1384" y="349"/>
                  </a:cubicBezTo>
                  <a:cubicBezTo>
                    <a:pt x="1390" y="350"/>
                    <a:pt x="1396" y="351"/>
                    <a:pt x="1402" y="351"/>
                  </a:cubicBezTo>
                  <a:cubicBezTo>
                    <a:pt x="1481" y="351"/>
                    <a:pt x="1546" y="272"/>
                    <a:pt x="1546" y="175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0" name="Freeform 474">
              <a:extLst>
                <a:ext uri="{FF2B5EF4-FFF2-40B4-BE49-F238E27FC236}">
                  <a16:creationId xmlns:a16="http://schemas.microsoft.com/office/drawing/2014/main" id="{F28B4E33-0D7E-45A1-B090-79CA8ECB1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713"/>
              <a:ext cx="1341" cy="52"/>
            </a:xfrm>
            <a:custGeom>
              <a:avLst/>
              <a:gdLst>
                <a:gd name="T0" fmla="*/ 1229 w 1401"/>
                <a:gd name="T1" fmla="*/ 19 h 55"/>
                <a:gd name="T2" fmla="*/ 1172 w 1401"/>
                <a:gd name="T3" fmla="*/ 5 h 55"/>
                <a:gd name="T4" fmla="*/ 1093 w 1401"/>
                <a:gd name="T5" fmla="*/ 1 h 55"/>
                <a:gd name="T6" fmla="*/ 928 w 1401"/>
                <a:gd name="T7" fmla="*/ 10 h 55"/>
                <a:gd name="T8" fmla="*/ 748 w 1401"/>
                <a:gd name="T9" fmla="*/ 30 h 55"/>
                <a:gd name="T10" fmla="*/ 583 w 1401"/>
                <a:gd name="T11" fmla="*/ 43 h 55"/>
                <a:gd name="T12" fmla="*/ 361 w 1401"/>
                <a:gd name="T13" fmla="*/ 20 h 55"/>
                <a:gd name="T14" fmla="*/ 193 w 1401"/>
                <a:gd name="T15" fmla="*/ 13 h 55"/>
                <a:gd name="T16" fmla="*/ 0 w 1401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1" h="55">
                  <a:moveTo>
                    <a:pt x="1401" y="22"/>
                  </a:moveTo>
                  <a:cubicBezTo>
                    <a:pt x="1382" y="19"/>
                    <a:pt x="1356" y="8"/>
                    <a:pt x="1336" y="5"/>
                  </a:cubicBezTo>
                  <a:cubicBezTo>
                    <a:pt x="1306" y="1"/>
                    <a:pt x="1276" y="1"/>
                    <a:pt x="1246" y="1"/>
                  </a:cubicBezTo>
                  <a:cubicBezTo>
                    <a:pt x="1182" y="0"/>
                    <a:pt x="1121" y="3"/>
                    <a:pt x="1058" y="13"/>
                  </a:cubicBezTo>
                  <a:cubicBezTo>
                    <a:pt x="989" y="24"/>
                    <a:pt x="922" y="39"/>
                    <a:pt x="853" y="36"/>
                  </a:cubicBezTo>
                  <a:cubicBezTo>
                    <a:pt x="789" y="33"/>
                    <a:pt x="728" y="48"/>
                    <a:pt x="664" y="51"/>
                  </a:cubicBezTo>
                  <a:cubicBezTo>
                    <a:pt x="586" y="55"/>
                    <a:pt x="489" y="23"/>
                    <a:pt x="412" y="23"/>
                  </a:cubicBezTo>
                  <a:cubicBezTo>
                    <a:pt x="342" y="23"/>
                    <a:pt x="290" y="11"/>
                    <a:pt x="220" y="16"/>
                  </a:cubicBezTo>
                  <a:cubicBezTo>
                    <a:pt x="145" y="23"/>
                    <a:pt x="73" y="19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1" name="Freeform 475">
              <a:extLst>
                <a:ext uri="{FF2B5EF4-FFF2-40B4-BE49-F238E27FC236}">
                  <a16:creationId xmlns:a16="http://schemas.microsoft.com/office/drawing/2014/main" id="{2DFBA129-D1AC-4B15-A297-24A9B74CF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686"/>
              <a:ext cx="1338" cy="36"/>
            </a:xfrm>
            <a:custGeom>
              <a:avLst/>
              <a:gdLst>
                <a:gd name="T0" fmla="*/ 0 w 1398"/>
                <a:gd name="T1" fmla="*/ 32 h 38"/>
                <a:gd name="T2" fmla="*/ 404 w 1398"/>
                <a:gd name="T3" fmla="*/ 13 h 38"/>
                <a:gd name="T4" fmla="*/ 569 w 1398"/>
                <a:gd name="T5" fmla="*/ 22 h 38"/>
                <a:gd name="T6" fmla="*/ 747 w 1398"/>
                <a:gd name="T7" fmla="*/ 25 h 38"/>
                <a:gd name="T8" fmla="*/ 1019 w 1398"/>
                <a:gd name="T9" fmla="*/ 9 h 38"/>
                <a:gd name="T10" fmla="*/ 1133 w 1398"/>
                <a:gd name="T11" fmla="*/ 14 h 38"/>
                <a:gd name="T12" fmla="*/ 1226 w 1398"/>
                <a:gd name="T13" fmla="*/ 1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8" h="38">
                  <a:moveTo>
                    <a:pt x="0" y="38"/>
                  </a:moveTo>
                  <a:cubicBezTo>
                    <a:pt x="148" y="38"/>
                    <a:pt x="312" y="4"/>
                    <a:pt x="461" y="16"/>
                  </a:cubicBezTo>
                  <a:cubicBezTo>
                    <a:pt x="523" y="22"/>
                    <a:pt x="587" y="22"/>
                    <a:pt x="650" y="25"/>
                  </a:cubicBezTo>
                  <a:cubicBezTo>
                    <a:pt x="717" y="28"/>
                    <a:pt x="785" y="29"/>
                    <a:pt x="852" y="29"/>
                  </a:cubicBezTo>
                  <a:cubicBezTo>
                    <a:pt x="957" y="28"/>
                    <a:pt x="1060" y="0"/>
                    <a:pt x="1163" y="9"/>
                  </a:cubicBezTo>
                  <a:cubicBezTo>
                    <a:pt x="1207" y="13"/>
                    <a:pt x="1247" y="20"/>
                    <a:pt x="1292" y="17"/>
                  </a:cubicBezTo>
                  <a:cubicBezTo>
                    <a:pt x="1326" y="15"/>
                    <a:pt x="1368" y="13"/>
                    <a:pt x="1398" y="1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2" name="Freeform 476">
              <a:extLst>
                <a:ext uri="{FF2B5EF4-FFF2-40B4-BE49-F238E27FC236}">
                  <a16:creationId xmlns:a16="http://schemas.microsoft.com/office/drawing/2014/main" id="{084C18CE-E583-4887-A359-07467A5DC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702"/>
              <a:ext cx="483" cy="31"/>
            </a:xfrm>
            <a:custGeom>
              <a:avLst/>
              <a:gdLst>
                <a:gd name="T0" fmla="*/ 444 w 504"/>
                <a:gd name="T1" fmla="*/ 0 h 32"/>
                <a:gd name="T2" fmla="*/ 316 w 504"/>
                <a:gd name="T3" fmla="*/ 28 h 32"/>
                <a:gd name="T4" fmla="*/ 196 w 504"/>
                <a:gd name="T5" fmla="*/ 10 h 32"/>
                <a:gd name="T6" fmla="*/ 146 w 504"/>
                <a:gd name="T7" fmla="*/ 6 h 32"/>
                <a:gd name="T8" fmla="*/ 100 w 504"/>
                <a:gd name="T9" fmla="*/ 16 h 32"/>
                <a:gd name="T10" fmla="*/ 12 w 504"/>
                <a:gd name="T11" fmla="*/ 19 h 32"/>
                <a:gd name="T12" fmla="*/ 0 w 504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4" h="32">
                  <a:moveTo>
                    <a:pt x="504" y="0"/>
                  </a:moveTo>
                  <a:cubicBezTo>
                    <a:pt x="457" y="1"/>
                    <a:pt x="406" y="31"/>
                    <a:pt x="359" y="31"/>
                  </a:cubicBezTo>
                  <a:cubicBezTo>
                    <a:pt x="313" y="32"/>
                    <a:pt x="268" y="12"/>
                    <a:pt x="222" y="10"/>
                  </a:cubicBezTo>
                  <a:cubicBezTo>
                    <a:pt x="203" y="9"/>
                    <a:pt x="185" y="5"/>
                    <a:pt x="166" y="6"/>
                  </a:cubicBezTo>
                  <a:cubicBezTo>
                    <a:pt x="148" y="7"/>
                    <a:pt x="132" y="14"/>
                    <a:pt x="114" y="16"/>
                  </a:cubicBezTo>
                  <a:cubicBezTo>
                    <a:pt x="81" y="20"/>
                    <a:pt x="46" y="18"/>
                    <a:pt x="14" y="22"/>
                  </a:cubicBezTo>
                  <a:cubicBezTo>
                    <a:pt x="8" y="23"/>
                    <a:pt x="4" y="22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3" name="Freeform 477">
              <a:extLst>
                <a:ext uri="{FF2B5EF4-FFF2-40B4-BE49-F238E27FC236}">
                  <a16:creationId xmlns:a16="http://schemas.microsoft.com/office/drawing/2014/main" id="{AD3CDCFB-11BB-4692-90B9-FEA976BF5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673"/>
              <a:ext cx="427" cy="55"/>
            </a:xfrm>
            <a:custGeom>
              <a:avLst/>
              <a:gdLst>
                <a:gd name="T0" fmla="*/ 0 w 447"/>
                <a:gd name="T1" fmla="*/ 27 h 57"/>
                <a:gd name="T2" fmla="*/ 53 w 447"/>
                <a:gd name="T3" fmla="*/ 25 h 57"/>
                <a:gd name="T4" fmla="*/ 160 w 447"/>
                <a:gd name="T5" fmla="*/ 50 h 57"/>
                <a:gd name="T6" fmla="*/ 286 w 447"/>
                <a:gd name="T7" fmla="*/ 14 h 57"/>
                <a:gd name="T8" fmla="*/ 352 w 447"/>
                <a:gd name="T9" fmla="*/ 9 h 57"/>
                <a:gd name="T10" fmla="*/ 390 w 447"/>
                <a:gd name="T11" fmla="*/ 1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7" h="57">
                  <a:moveTo>
                    <a:pt x="0" y="30"/>
                  </a:moveTo>
                  <a:cubicBezTo>
                    <a:pt x="18" y="24"/>
                    <a:pt x="42" y="27"/>
                    <a:pt x="61" y="28"/>
                  </a:cubicBezTo>
                  <a:cubicBezTo>
                    <a:pt x="92" y="28"/>
                    <a:pt x="152" y="57"/>
                    <a:pt x="183" y="56"/>
                  </a:cubicBezTo>
                  <a:cubicBezTo>
                    <a:pt x="240" y="54"/>
                    <a:pt x="271" y="21"/>
                    <a:pt x="328" y="14"/>
                  </a:cubicBezTo>
                  <a:cubicBezTo>
                    <a:pt x="354" y="11"/>
                    <a:pt x="378" y="11"/>
                    <a:pt x="403" y="9"/>
                  </a:cubicBezTo>
                  <a:cubicBezTo>
                    <a:pt x="418" y="9"/>
                    <a:pt x="434" y="0"/>
                    <a:pt x="447" y="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4" name="Freeform 478">
              <a:extLst>
                <a:ext uri="{FF2B5EF4-FFF2-40B4-BE49-F238E27FC236}">
                  <a16:creationId xmlns:a16="http://schemas.microsoft.com/office/drawing/2014/main" id="{FFACEE89-D8F2-438C-8F81-AF55ABD07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675"/>
              <a:ext cx="154" cy="21"/>
            </a:xfrm>
            <a:custGeom>
              <a:avLst/>
              <a:gdLst>
                <a:gd name="T0" fmla="*/ 0 w 161"/>
                <a:gd name="T1" fmla="*/ 19 h 22"/>
                <a:gd name="T2" fmla="*/ 86 w 161"/>
                <a:gd name="T3" fmla="*/ 7 h 22"/>
                <a:gd name="T4" fmla="*/ 141 w 161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22">
                  <a:moveTo>
                    <a:pt x="0" y="22"/>
                  </a:moveTo>
                  <a:cubicBezTo>
                    <a:pt x="30" y="14"/>
                    <a:pt x="67" y="12"/>
                    <a:pt x="98" y="7"/>
                  </a:cubicBezTo>
                  <a:cubicBezTo>
                    <a:pt x="118" y="4"/>
                    <a:pt x="140" y="0"/>
                    <a:pt x="161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5" name="Freeform 479">
              <a:extLst>
                <a:ext uri="{FF2B5EF4-FFF2-40B4-BE49-F238E27FC236}">
                  <a16:creationId xmlns:a16="http://schemas.microsoft.com/office/drawing/2014/main" id="{B8EC8A2E-9ACD-4274-997B-BA726AB60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683"/>
              <a:ext cx="299" cy="17"/>
            </a:xfrm>
            <a:custGeom>
              <a:avLst/>
              <a:gdLst>
                <a:gd name="T0" fmla="*/ 273 w 313"/>
                <a:gd name="T1" fmla="*/ 15 h 18"/>
                <a:gd name="T2" fmla="*/ 200 w 313"/>
                <a:gd name="T3" fmla="*/ 9 h 18"/>
                <a:gd name="T4" fmla="*/ 99 w 313"/>
                <a:gd name="T5" fmla="*/ 3 h 18"/>
                <a:gd name="T6" fmla="*/ 31 w 313"/>
                <a:gd name="T7" fmla="*/ 2 h 18"/>
                <a:gd name="T8" fmla="*/ 0 w 313"/>
                <a:gd name="T9" fmla="*/ 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8">
                  <a:moveTo>
                    <a:pt x="313" y="18"/>
                  </a:moveTo>
                  <a:cubicBezTo>
                    <a:pt x="286" y="14"/>
                    <a:pt x="257" y="13"/>
                    <a:pt x="229" y="11"/>
                  </a:cubicBezTo>
                  <a:cubicBezTo>
                    <a:pt x="191" y="10"/>
                    <a:pt x="152" y="8"/>
                    <a:pt x="114" y="3"/>
                  </a:cubicBezTo>
                  <a:cubicBezTo>
                    <a:pt x="89" y="1"/>
                    <a:pt x="60" y="0"/>
                    <a:pt x="35" y="2"/>
                  </a:cubicBezTo>
                  <a:cubicBezTo>
                    <a:pt x="24" y="3"/>
                    <a:pt x="7" y="3"/>
                    <a:pt x="0" y="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6" name="Freeform 480">
              <a:extLst>
                <a:ext uri="{FF2B5EF4-FFF2-40B4-BE49-F238E27FC236}">
                  <a16:creationId xmlns:a16="http://schemas.microsoft.com/office/drawing/2014/main" id="{C5BDB73B-26CB-4EDF-8847-46B62A3F7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263"/>
              <a:ext cx="386" cy="432"/>
            </a:xfrm>
            <a:custGeom>
              <a:avLst/>
              <a:gdLst>
                <a:gd name="T0" fmla="*/ 353 w 404"/>
                <a:gd name="T1" fmla="*/ 0 h 451"/>
                <a:gd name="T2" fmla="*/ 309 w 404"/>
                <a:gd name="T3" fmla="*/ 46 h 451"/>
                <a:gd name="T4" fmla="*/ 259 w 404"/>
                <a:gd name="T5" fmla="*/ 107 h 451"/>
                <a:gd name="T6" fmla="*/ 217 w 404"/>
                <a:gd name="T7" fmla="*/ 152 h 451"/>
                <a:gd name="T8" fmla="*/ 183 w 404"/>
                <a:gd name="T9" fmla="*/ 200 h 451"/>
                <a:gd name="T10" fmla="*/ 82 w 404"/>
                <a:gd name="T11" fmla="*/ 319 h 451"/>
                <a:gd name="T12" fmla="*/ 27 w 404"/>
                <a:gd name="T13" fmla="*/ 379 h 451"/>
                <a:gd name="T14" fmla="*/ 0 w 404"/>
                <a:gd name="T15" fmla="*/ 397 h 451"/>
                <a:gd name="T16" fmla="*/ 2 w 404"/>
                <a:gd name="T17" fmla="*/ 396 h 4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4" h="451">
                  <a:moveTo>
                    <a:pt x="404" y="0"/>
                  </a:moveTo>
                  <a:cubicBezTo>
                    <a:pt x="386" y="9"/>
                    <a:pt x="366" y="35"/>
                    <a:pt x="354" y="52"/>
                  </a:cubicBezTo>
                  <a:cubicBezTo>
                    <a:pt x="337" y="77"/>
                    <a:pt x="319" y="100"/>
                    <a:pt x="297" y="122"/>
                  </a:cubicBezTo>
                  <a:cubicBezTo>
                    <a:pt x="280" y="138"/>
                    <a:pt x="263" y="154"/>
                    <a:pt x="249" y="173"/>
                  </a:cubicBezTo>
                  <a:cubicBezTo>
                    <a:pt x="236" y="191"/>
                    <a:pt x="224" y="210"/>
                    <a:pt x="210" y="228"/>
                  </a:cubicBezTo>
                  <a:cubicBezTo>
                    <a:pt x="173" y="274"/>
                    <a:pt x="127" y="314"/>
                    <a:pt x="94" y="363"/>
                  </a:cubicBezTo>
                  <a:cubicBezTo>
                    <a:pt x="76" y="390"/>
                    <a:pt x="57" y="414"/>
                    <a:pt x="30" y="431"/>
                  </a:cubicBezTo>
                  <a:cubicBezTo>
                    <a:pt x="19" y="437"/>
                    <a:pt x="9" y="444"/>
                    <a:pt x="0" y="451"/>
                  </a:cubicBezTo>
                  <a:cubicBezTo>
                    <a:pt x="0" y="451"/>
                    <a:pt x="1" y="450"/>
                    <a:pt x="2" y="45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7" name="Freeform 481">
              <a:extLst>
                <a:ext uri="{FF2B5EF4-FFF2-40B4-BE49-F238E27FC236}">
                  <a16:creationId xmlns:a16="http://schemas.microsoft.com/office/drawing/2014/main" id="{3879D37A-C08D-4A59-B6B1-0A32C45F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416"/>
              <a:ext cx="124" cy="150"/>
            </a:xfrm>
            <a:custGeom>
              <a:avLst/>
              <a:gdLst>
                <a:gd name="T0" fmla="*/ 0 w 130"/>
                <a:gd name="T1" fmla="*/ 137 h 157"/>
                <a:gd name="T2" fmla="*/ 12 w 130"/>
                <a:gd name="T3" fmla="*/ 113 h 157"/>
                <a:gd name="T4" fmla="*/ 40 w 130"/>
                <a:gd name="T5" fmla="*/ 73 h 157"/>
                <a:gd name="T6" fmla="*/ 79 w 130"/>
                <a:gd name="T7" fmla="*/ 30 h 157"/>
                <a:gd name="T8" fmla="*/ 113 w 13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57">
                  <a:moveTo>
                    <a:pt x="0" y="157"/>
                  </a:moveTo>
                  <a:cubicBezTo>
                    <a:pt x="6" y="150"/>
                    <a:pt x="9" y="138"/>
                    <a:pt x="15" y="130"/>
                  </a:cubicBezTo>
                  <a:cubicBezTo>
                    <a:pt x="24" y="114"/>
                    <a:pt x="36" y="99"/>
                    <a:pt x="46" y="84"/>
                  </a:cubicBezTo>
                  <a:cubicBezTo>
                    <a:pt x="60" y="66"/>
                    <a:pt x="74" y="49"/>
                    <a:pt x="91" y="33"/>
                  </a:cubicBezTo>
                  <a:cubicBezTo>
                    <a:pt x="102" y="22"/>
                    <a:pt x="119" y="12"/>
                    <a:pt x="1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8" name="Freeform 482">
              <a:extLst>
                <a:ext uri="{FF2B5EF4-FFF2-40B4-BE49-F238E27FC236}">
                  <a16:creationId xmlns:a16="http://schemas.microsoft.com/office/drawing/2014/main" id="{C8C7F33E-AB49-4A1E-AA3D-D631413DA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224"/>
              <a:ext cx="168" cy="217"/>
            </a:xfrm>
            <a:custGeom>
              <a:avLst/>
              <a:gdLst>
                <a:gd name="T0" fmla="*/ 153 w 176"/>
                <a:gd name="T1" fmla="*/ 0 h 226"/>
                <a:gd name="T2" fmla="*/ 114 w 176"/>
                <a:gd name="T3" fmla="*/ 56 h 226"/>
                <a:gd name="T4" fmla="*/ 61 w 176"/>
                <a:gd name="T5" fmla="*/ 113 h 226"/>
                <a:gd name="T6" fmla="*/ 24 w 176"/>
                <a:gd name="T7" fmla="*/ 166 h 226"/>
                <a:gd name="T8" fmla="*/ 0 w 176"/>
                <a:gd name="T9" fmla="*/ 20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6">
                  <a:moveTo>
                    <a:pt x="176" y="0"/>
                  </a:moveTo>
                  <a:cubicBezTo>
                    <a:pt x="161" y="21"/>
                    <a:pt x="148" y="42"/>
                    <a:pt x="131" y="62"/>
                  </a:cubicBezTo>
                  <a:cubicBezTo>
                    <a:pt x="112" y="84"/>
                    <a:pt x="89" y="105"/>
                    <a:pt x="70" y="128"/>
                  </a:cubicBezTo>
                  <a:cubicBezTo>
                    <a:pt x="55" y="148"/>
                    <a:pt x="41" y="167"/>
                    <a:pt x="27" y="187"/>
                  </a:cubicBezTo>
                  <a:cubicBezTo>
                    <a:pt x="19" y="197"/>
                    <a:pt x="8" y="216"/>
                    <a:pt x="0" y="22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9" name="Freeform 483">
              <a:extLst>
                <a:ext uri="{FF2B5EF4-FFF2-40B4-BE49-F238E27FC236}">
                  <a16:creationId xmlns:a16="http://schemas.microsoft.com/office/drawing/2014/main" id="{0C5A7679-E8A7-4FFD-AD55-83E8970B6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516"/>
              <a:ext cx="129" cy="162"/>
            </a:xfrm>
            <a:custGeom>
              <a:avLst/>
              <a:gdLst>
                <a:gd name="T0" fmla="*/ 119 w 134"/>
                <a:gd name="T1" fmla="*/ 0 h 169"/>
                <a:gd name="T2" fmla="*/ 44 w 134"/>
                <a:gd name="T3" fmla="*/ 84 h 169"/>
                <a:gd name="T4" fmla="*/ 19 w 134"/>
                <a:gd name="T5" fmla="*/ 122 h 169"/>
                <a:gd name="T6" fmla="*/ 5 w 134"/>
                <a:gd name="T7" fmla="*/ 144 h 169"/>
                <a:gd name="T8" fmla="*/ 0 w 134"/>
                <a:gd name="T9" fmla="*/ 149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9">
                  <a:moveTo>
                    <a:pt x="134" y="0"/>
                  </a:moveTo>
                  <a:cubicBezTo>
                    <a:pt x="99" y="23"/>
                    <a:pt x="74" y="63"/>
                    <a:pt x="50" y="96"/>
                  </a:cubicBezTo>
                  <a:cubicBezTo>
                    <a:pt x="40" y="109"/>
                    <a:pt x="31" y="124"/>
                    <a:pt x="22" y="138"/>
                  </a:cubicBezTo>
                  <a:cubicBezTo>
                    <a:pt x="16" y="146"/>
                    <a:pt x="8" y="155"/>
                    <a:pt x="5" y="164"/>
                  </a:cubicBezTo>
                  <a:cubicBezTo>
                    <a:pt x="2" y="165"/>
                    <a:pt x="2" y="167"/>
                    <a:pt x="0" y="16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0" name="Freeform 484">
              <a:extLst>
                <a:ext uri="{FF2B5EF4-FFF2-40B4-BE49-F238E27FC236}">
                  <a16:creationId xmlns:a16="http://schemas.microsoft.com/office/drawing/2014/main" id="{EAE3D831-7EE5-473F-BFCF-9DFE84C8E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462"/>
              <a:ext cx="421" cy="213"/>
            </a:xfrm>
            <a:custGeom>
              <a:avLst/>
              <a:gdLst>
                <a:gd name="T0" fmla="*/ 386 w 440"/>
                <a:gd name="T1" fmla="*/ 194 h 223"/>
                <a:gd name="T2" fmla="*/ 218 w 440"/>
                <a:gd name="T3" fmla="*/ 108 h 223"/>
                <a:gd name="T4" fmla="*/ 122 w 440"/>
                <a:gd name="T5" fmla="*/ 41 h 223"/>
                <a:gd name="T6" fmla="*/ 0 w 440"/>
                <a:gd name="T7" fmla="*/ 18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223">
                  <a:moveTo>
                    <a:pt x="440" y="223"/>
                  </a:moveTo>
                  <a:cubicBezTo>
                    <a:pt x="366" y="220"/>
                    <a:pt x="307" y="163"/>
                    <a:pt x="249" y="124"/>
                  </a:cubicBezTo>
                  <a:cubicBezTo>
                    <a:pt x="212" y="99"/>
                    <a:pt x="177" y="69"/>
                    <a:pt x="139" y="47"/>
                  </a:cubicBezTo>
                  <a:cubicBezTo>
                    <a:pt x="110" y="31"/>
                    <a:pt x="29" y="0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1" name="Freeform 485">
              <a:extLst>
                <a:ext uri="{FF2B5EF4-FFF2-40B4-BE49-F238E27FC236}">
                  <a16:creationId xmlns:a16="http://schemas.microsoft.com/office/drawing/2014/main" id="{A552F7D1-93D5-49A7-985C-4F8B260CE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457"/>
              <a:ext cx="659" cy="216"/>
            </a:xfrm>
            <a:custGeom>
              <a:avLst/>
              <a:gdLst>
                <a:gd name="T0" fmla="*/ 603 w 689"/>
                <a:gd name="T1" fmla="*/ 7 h 226"/>
                <a:gd name="T2" fmla="*/ 521 w 689"/>
                <a:gd name="T3" fmla="*/ 2 h 226"/>
                <a:gd name="T4" fmla="*/ 398 w 689"/>
                <a:gd name="T5" fmla="*/ 15 h 226"/>
                <a:gd name="T6" fmla="*/ 167 w 689"/>
                <a:gd name="T7" fmla="*/ 76 h 226"/>
                <a:gd name="T8" fmla="*/ 53 w 689"/>
                <a:gd name="T9" fmla="*/ 164 h 226"/>
                <a:gd name="T10" fmla="*/ 0 w 689"/>
                <a:gd name="T11" fmla="*/ 197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9" h="226">
                  <a:moveTo>
                    <a:pt x="689" y="7"/>
                  </a:moveTo>
                  <a:cubicBezTo>
                    <a:pt x="658" y="9"/>
                    <a:pt x="627" y="0"/>
                    <a:pt x="596" y="2"/>
                  </a:cubicBezTo>
                  <a:cubicBezTo>
                    <a:pt x="549" y="6"/>
                    <a:pt x="501" y="11"/>
                    <a:pt x="455" y="18"/>
                  </a:cubicBezTo>
                  <a:cubicBezTo>
                    <a:pt x="368" y="30"/>
                    <a:pt x="271" y="53"/>
                    <a:pt x="191" y="88"/>
                  </a:cubicBezTo>
                  <a:cubicBezTo>
                    <a:pt x="139" y="110"/>
                    <a:pt x="104" y="153"/>
                    <a:pt x="61" y="188"/>
                  </a:cubicBezTo>
                  <a:cubicBezTo>
                    <a:pt x="42" y="203"/>
                    <a:pt x="15" y="217"/>
                    <a:pt x="0" y="22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2" name="Freeform 486">
              <a:extLst>
                <a:ext uri="{FF2B5EF4-FFF2-40B4-BE49-F238E27FC236}">
                  <a16:creationId xmlns:a16="http://schemas.microsoft.com/office/drawing/2014/main" id="{6804F0D2-2A91-4BD9-88C2-1B87FD337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1447"/>
              <a:ext cx="811" cy="79"/>
            </a:xfrm>
            <a:custGeom>
              <a:avLst/>
              <a:gdLst>
                <a:gd name="T0" fmla="*/ 744 w 847"/>
                <a:gd name="T1" fmla="*/ 59 h 82"/>
                <a:gd name="T2" fmla="*/ 703 w 847"/>
                <a:gd name="T3" fmla="*/ 62 h 82"/>
                <a:gd name="T4" fmla="*/ 595 w 847"/>
                <a:gd name="T5" fmla="*/ 73 h 82"/>
                <a:gd name="T6" fmla="*/ 449 w 847"/>
                <a:gd name="T7" fmla="*/ 42 h 82"/>
                <a:gd name="T8" fmla="*/ 197 w 847"/>
                <a:gd name="T9" fmla="*/ 0 h 82"/>
                <a:gd name="T10" fmla="*/ 67 w 847"/>
                <a:gd name="T11" fmla="*/ 20 h 82"/>
                <a:gd name="T12" fmla="*/ 0 w 847"/>
                <a:gd name="T13" fmla="*/ 33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7" h="82">
                  <a:moveTo>
                    <a:pt x="847" y="65"/>
                  </a:moveTo>
                  <a:cubicBezTo>
                    <a:pt x="833" y="70"/>
                    <a:pt x="816" y="68"/>
                    <a:pt x="801" y="69"/>
                  </a:cubicBezTo>
                  <a:cubicBezTo>
                    <a:pt x="760" y="72"/>
                    <a:pt x="720" y="82"/>
                    <a:pt x="678" y="82"/>
                  </a:cubicBezTo>
                  <a:cubicBezTo>
                    <a:pt x="620" y="82"/>
                    <a:pt x="567" y="65"/>
                    <a:pt x="512" y="48"/>
                  </a:cubicBezTo>
                  <a:cubicBezTo>
                    <a:pt x="420" y="20"/>
                    <a:pt x="321" y="0"/>
                    <a:pt x="225" y="0"/>
                  </a:cubicBezTo>
                  <a:cubicBezTo>
                    <a:pt x="172" y="0"/>
                    <a:pt x="127" y="13"/>
                    <a:pt x="76" y="23"/>
                  </a:cubicBezTo>
                  <a:cubicBezTo>
                    <a:pt x="51" y="28"/>
                    <a:pt x="24" y="29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3" name="Freeform 487">
              <a:extLst>
                <a:ext uri="{FF2B5EF4-FFF2-40B4-BE49-F238E27FC236}">
                  <a16:creationId xmlns:a16="http://schemas.microsoft.com/office/drawing/2014/main" id="{59432121-437F-4AD6-8C83-EA98BA82D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336"/>
              <a:ext cx="925" cy="121"/>
            </a:xfrm>
            <a:custGeom>
              <a:avLst/>
              <a:gdLst>
                <a:gd name="T0" fmla="*/ 848 w 966"/>
                <a:gd name="T1" fmla="*/ 47 h 126"/>
                <a:gd name="T2" fmla="*/ 739 w 966"/>
                <a:gd name="T3" fmla="*/ 63 h 126"/>
                <a:gd name="T4" fmla="*/ 603 w 966"/>
                <a:gd name="T5" fmla="*/ 22 h 126"/>
                <a:gd name="T6" fmla="*/ 266 w 966"/>
                <a:gd name="T7" fmla="*/ 47 h 126"/>
                <a:gd name="T8" fmla="*/ 0 w 966"/>
                <a:gd name="T9" fmla="*/ 111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6" h="126">
                  <a:moveTo>
                    <a:pt x="966" y="53"/>
                  </a:moveTo>
                  <a:cubicBezTo>
                    <a:pt x="929" y="61"/>
                    <a:pt x="884" y="78"/>
                    <a:pt x="842" y="72"/>
                  </a:cubicBezTo>
                  <a:cubicBezTo>
                    <a:pt x="789" y="64"/>
                    <a:pt x="740" y="34"/>
                    <a:pt x="687" y="25"/>
                  </a:cubicBezTo>
                  <a:cubicBezTo>
                    <a:pt x="554" y="0"/>
                    <a:pt x="432" y="22"/>
                    <a:pt x="303" y="53"/>
                  </a:cubicBezTo>
                  <a:cubicBezTo>
                    <a:pt x="206" y="77"/>
                    <a:pt x="94" y="125"/>
                    <a:pt x="0" y="12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4" name="Freeform 488">
              <a:extLst>
                <a:ext uri="{FF2B5EF4-FFF2-40B4-BE49-F238E27FC236}">
                  <a16:creationId xmlns:a16="http://schemas.microsoft.com/office/drawing/2014/main" id="{5000FC0B-24C1-418C-B4AA-72DB179C7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240"/>
              <a:ext cx="533" cy="100"/>
            </a:xfrm>
            <a:custGeom>
              <a:avLst/>
              <a:gdLst>
                <a:gd name="T0" fmla="*/ 488 w 557"/>
                <a:gd name="T1" fmla="*/ 92 h 104"/>
                <a:gd name="T2" fmla="*/ 385 w 557"/>
                <a:gd name="T3" fmla="*/ 33 h 104"/>
                <a:gd name="T4" fmla="*/ 296 w 557"/>
                <a:gd name="T5" fmla="*/ 2 h 104"/>
                <a:gd name="T6" fmla="*/ 161 w 557"/>
                <a:gd name="T7" fmla="*/ 23 h 104"/>
                <a:gd name="T8" fmla="*/ 9 w 557"/>
                <a:gd name="T9" fmla="*/ 18 h 104"/>
                <a:gd name="T10" fmla="*/ 0 w 557"/>
                <a:gd name="T11" fmla="*/ 13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7" h="104">
                  <a:moveTo>
                    <a:pt x="557" y="104"/>
                  </a:moveTo>
                  <a:cubicBezTo>
                    <a:pt x="495" y="85"/>
                    <a:pt x="506" y="38"/>
                    <a:pt x="439" y="36"/>
                  </a:cubicBezTo>
                  <a:cubicBezTo>
                    <a:pt x="403" y="35"/>
                    <a:pt x="374" y="0"/>
                    <a:pt x="338" y="2"/>
                  </a:cubicBezTo>
                  <a:cubicBezTo>
                    <a:pt x="286" y="4"/>
                    <a:pt x="236" y="19"/>
                    <a:pt x="184" y="26"/>
                  </a:cubicBezTo>
                  <a:cubicBezTo>
                    <a:pt x="126" y="33"/>
                    <a:pt x="60" y="47"/>
                    <a:pt x="9" y="21"/>
                  </a:cubicBezTo>
                  <a:cubicBezTo>
                    <a:pt x="6" y="19"/>
                    <a:pt x="3" y="18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5" name="Freeform 489">
              <a:extLst>
                <a:ext uri="{FF2B5EF4-FFF2-40B4-BE49-F238E27FC236}">
                  <a16:creationId xmlns:a16="http://schemas.microsoft.com/office/drawing/2014/main" id="{F174E08F-3BB6-41FF-8CFF-FA015383A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206"/>
              <a:ext cx="222" cy="75"/>
            </a:xfrm>
            <a:custGeom>
              <a:avLst/>
              <a:gdLst>
                <a:gd name="T0" fmla="*/ 0 w 232"/>
                <a:gd name="T1" fmla="*/ 69 h 78"/>
                <a:gd name="T2" fmla="*/ 130 w 232"/>
                <a:gd name="T3" fmla="*/ 20 h 78"/>
                <a:gd name="T4" fmla="*/ 203 w 232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2" h="78">
                  <a:moveTo>
                    <a:pt x="0" y="78"/>
                  </a:moveTo>
                  <a:cubicBezTo>
                    <a:pt x="32" y="70"/>
                    <a:pt x="118" y="33"/>
                    <a:pt x="148" y="23"/>
                  </a:cubicBezTo>
                  <a:cubicBezTo>
                    <a:pt x="177" y="13"/>
                    <a:pt x="203" y="2"/>
                    <a:pt x="23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6" name="Freeform 490">
              <a:extLst>
                <a:ext uri="{FF2B5EF4-FFF2-40B4-BE49-F238E27FC236}">
                  <a16:creationId xmlns:a16="http://schemas.microsoft.com/office/drawing/2014/main" id="{4ED28475-08BB-46DC-97AF-20315E83B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562"/>
              <a:ext cx="10" cy="23"/>
            </a:xfrm>
            <a:custGeom>
              <a:avLst/>
              <a:gdLst>
                <a:gd name="T0" fmla="*/ 0 w 11"/>
                <a:gd name="T1" fmla="*/ 0 h 23"/>
                <a:gd name="T2" fmla="*/ 5 w 11"/>
                <a:gd name="T3" fmla="*/ 2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4" y="8"/>
                    <a:pt x="11" y="15"/>
                    <a:pt x="8" y="2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7" name="Freeform 491">
              <a:extLst>
                <a:ext uri="{FF2B5EF4-FFF2-40B4-BE49-F238E27FC236}">
                  <a16:creationId xmlns:a16="http://schemas.microsoft.com/office/drawing/2014/main" id="{0127F366-5493-4C39-BD00-93FC1F399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799"/>
              <a:ext cx="8" cy="22"/>
            </a:xfrm>
            <a:custGeom>
              <a:avLst/>
              <a:gdLst>
                <a:gd name="T0" fmla="*/ 3 w 8"/>
                <a:gd name="T1" fmla="*/ 20 h 23"/>
                <a:gd name="T2" fmla="*/ 0 w 8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3">
                  <a:moveTo>
                    <a:pt x="3" y="23"/>
                  </a:moveTo>
                  <a:cubicBezTo>
                    <a:pt x="8" y="18"/>
                    <a:pt x="6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8" name="Freeform 492">
              <a:extLst>
                <a:ext uri="{FF2B5EF4-FFF2-40B4-BE49-F238E27FC236}">
                  <a16:creationId xmlns:a16="http://schemas.microsoft.com/office/drawing/2014/main" id="{D99CE501-85AA-4583-9AAE-E49B4EF2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838"/>
              <a:ext cx="10" cy="4"/>
            </a:xfrm>
            <a:custGeom>
              <a:avLst/>
              <a:gdLst>
                <a:gd name="T0" fmla="*/ 10 w 10"/>
                <a:gd name="T1" fmla="*/ 0 h 4"/>
                <a:gd name="T2" fmla="*/ 0 w 10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6" y="3"/>
                    <a:pt x="4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9" name="Freeform 493">
              <a:extLst>
                <a:ext uri="{FF2B5EF4-FFF2-40B4-BE49-F238E27FC236}">
                  <a16:creationId xmlns:a16="http://schemas.microsoft.com/office/drawing/2014/main" id="{0B39C8D1-48A6-4229-995E-C1154D4F0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848"/>
              <a:ext cx="1253" cy="30"/>
            </a:xfrm>
            <a:custGeom>
              <a:avLst/>
              <a:gdLst>
                <a:gd name="T0" fmla="*/ 0 w 1310"/>
                <a:gd name="T1" fmla="*/ 28 h 31"/>
                <a:gd name="T2" fmla="*/ 1146 w 1310"/>
                <a:gd name="T3" fmla="*/ 28 h 31"/>
                <a:gd name="T4" fmla="*/ 0 w 1310"/>
                <a:gd name="T5" fmla="*/ 2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0" h="31">
                  <a:moveTo>
                    <a:pt x="0" y="31"/>
                  </a:moveTo>
                  <a:cubicBezTo>
                    <a:pt x="1310" y="31"/>
                    <a:pt x="1310" y="31"/>
                    <a:pt x="1310" y="31"/>
                  </a:cubicBezTo>
                  <a:cubicBezTo>
                    <a:pt x="1310" y="31"/>
                    <a:pt x="873" y="0"/>
                    <a:pt x="0" y="31"/>
                  </a:cubicBezTo>
                  <a:close/>
                </a:path>
              </a:pathLst>
            </a:custGeom>
            <a:solidFill>
              <a:srgbClr val="F7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0" name="Freeform 494">
              <a:extLst>
                <a:ext uri="{FF2B5EF4-FFF2-40B4-BE49-F238E27FC236}">
                  <a16:creationId xmlns:a16="http://schemas.microsoft.com/office/drawing/2014/main" id="{91B0D342-D01A-448B-A9D2-2069FC51A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382"/>
              <a:ext cx="1321" cy="83"/>
            </a:xfrm>
            <a:custGeom>
              <a:avLst/>
              <a:gdLst>
                <a:gd name="T0" fmla="*/ 1211 w 1380"/>
                <a:gd name="T1" fmla="*/ 77 h 86"/>
                <a:gd name="T2" fmla="*/ 1065 w 1380"/>
                <a:gd name="T3" fmla="*/ 18 h 86"/>
                <a:gd name="T4" fmla="*/ 846 w 1380"/>
                <a:gd name="T5" fmla="*/ 7 h 86"/>
                <a:gd name="T6" fmla="*/ 359 w 1380"/>
                <a:gd name="T7" fmla="*/ 51 h 86"/>
                <a:gd name="T8" fmla="*/ 0 w 1380"/>
                <a:gd name="T9" fmla="*/ 4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0" h="86">
                  <a:moveTo>
                    <a:pt x="1380" y="86"/>
                  </a:moveTo>
                  <a:cubicBezTo>
                    <a:pt x="1354" y="53"/>
                    <a:pt x="1255" y="30"/>
                    <a:pt x="1215" y="21"/>
                  </a:cubicBezTo>
                  <a:cubicBezTo>
                    <a:pt x="1134" y="3"/>
                    <a:pt x="1047" y="0"/>
                    <a:pt x="965" y="7"/>
                  </a:cubicBezTo>
                  <a:cubicBezTo>
                    <a:pt x="780" y="22"/>
                    <a:pt x="596" y="44"/>
                    <a:pt x="410" y="57"/>
                  </a:cubicBezTo>
                  <a:cubicBezTo>
                    <a:pt x="274" y="66"/>
                    <a:pt x="136" y="40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1" name="Freeform 495">
              <a:extLst>
                <a:ext uri="{FF2B5EF4-FFF2-40B4-BE49-F238E27FC236}">
                  <a16:creationId xmlns:a16="http://schemas.microsoft.com/office/drawing/2014/main" id="{DF002488-1245-445E-A8B4-242A669AA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254"/>
              <a:ext cx="1138" cy="194"/>
            </a:xfrm>
            <a:custGeom>
              <a:avLst/>
              <a:gdLst>
                <a:gd name="T0" fmla="*/ 0 w 1189"/>
                <a:gd name="T1" fmla="*/ 158 h 203"/>
                <a:gd name="T2" fmla="*/ 104 w 1189"/>
                <a:gd name="T3" fmla="*/ 161 h 203"/>
                <a:gd name="T4" fmla="*/ 288 w 1189"/>
                <a:gd name="T5" fmla="*/ 114 h 203"/>
                <a:gd name="T6" fmla="*/ 685 w 1189"/>
                <a:gd name="T7" fmla="*/ 23 h 203"/>
                <a:gd name="T8" fmla="*/ 839 w 1189"/>
                <a:gd name="T9" fmla="*/ 19 h 203"/>
                <a:gd name="T10" fmla="*/ 936 w 1189"/>
                <a:gd name="T11" fmla="*/ 32 h 203"/>
                <a:gd name="T12" fmla="*/ 1042 w 1189"/>
                <a:gd name="T13" fmla="*/ 0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9" h="203">
                  <a:moveTo>
                    <a:pt x="0" y="181"/>
                  </a:moveTo>
                  <a:cubicBezTo>
                    <a:pt x="40" y="203"/>
                    <a:pt x="76" y="195"/>
                    <a:pt x="119" y="184"/>
                  </a:cubicBezTo>
                  <a:cubicBezTo>
                    <a:pt x="189" y="165"/>
                    <a:pt x="258" y="150"/>
                    <a:pt x="328" y="130"/>
                  </a:cubicBezTo>
                  <a:cubicBezTo>
                    <a:pt x="479" y="88"/>
                    <a:pt x="626" y="39"/>
                    <a:pt x="782" y="26"/>
                  </a:cubicBezTo>
                  <a:cubicBezTo>
                    <a:pt x="839" y="21"/>
                    <a:pt x="900" y="17"/>
                    <a:pt x="957" y="22"/>
                  </a:cubicBezTo>
                  <a:cubicBezTo>
                    <a:pt x="994" y="25"/>
                    <a:pt x="1032" y="36"/>
                    <a:pt x="1068" y="38"/>
                  </a:cubicBezTo>
                  <a:cubicBezTo>
                    <a:pt x="1112" y="40"/>
                    <a:pt x="1148" y="10"/>
                    <a:pt x="11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2" name="Freeform 496">
              <a:extLst>
                <a:ext uri="{FF2B5EF4-FFF2-40B4-BE49-F238E27FC236}">
                  <a16:creationId xmlns:a16="http://schemas.microsoft.com/office/drawing/2014/main" id="{80AE378B-99B4-466F-99AD-A97F2F56A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223"/>
              <a:ext cx="983" cy="59"/>
            </a:xfrm>
            <a:custGeom>
              <a:avLst/>
              <a:gdLst>
                <a:gd name="T0" fmla="*/ 901 w 1027"/>
                <a:gd name="T1" fmla="*/ 48 h 61"/>
                <a:gd name="T2" fmla="*/ 822 w 1027"/>
                <a:gd name="T3" fmla="*/ 39 h 61"/>
                <a:gd name="T4" fmla="*/ 719 w 1027"/>
                <a:gd name="T5" fmla="*/ 29 h 61"/>
                <a:gd name="T6" fmla="*/ 474 w 1027"/>
                <a:gd name="T7" fmla="*/ 22 h 61"/>
                <a:gd name="T8" fmla="*/ 168 w 1027"/>
                <a:gd name="T9" fmla="*/ 28 h 61"/>
                <a:gd name="T10" fmla="*/ 0 w 1027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7" h="61">
                  <a:moveTo>
                    <a:pt x="1027" y="54"/>
                  </a:moveTo>
                  <a:cubicBezTo>
                    <a:pt x="1007" y="61"/>
                    <a:pt x="961" y="46"/>
                    <a:pt x="937" y="42"/>
                  </a:cubicBezTo>
                  <a:cubicBezTo>
                    <a:pt x="898" y="35"/>
                    <a:pt x="860" y="35"/>
                    <a:pt x="820" y="32"/>
                  </a:cubicBezTo>
                  <a:cubicBezTo>
                    <a:pt x="728" y="23"/>
                    <a:pt x="633" y="24"/>
                    <a:pt x="540" y="25"/>
                  </a:cubicBezTo>
                  <a:cubicBezTo>
                    <a:pt x="423" y="26"/>
                    <a:pt x="309" y="44"/>
                    <a:pt x="192" y="31"/>
                  </a:cubicBezTo>
                  <a:cubicBezTo>
                    <a:pt x="137" y="24"/>
                    <a:pt x="46" y="3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3" name="Freeform 497">
              <a:extLst>
                <a:ext uri="{FF2B5EF4-FFF2-40B4-BE49-F238E27FC236}">
                  <a16:creationId xmlns:a16="http://schemas.microsoft.com/office/drawing/2014/main" id="{DE6F61AF-0AFB-483B-8F4B-B15B16071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129"/>
              <a:ext cx="372" cy="331"/>
            </a:xfrm>
            <a:custGeom>
              <a:avLst/>
              <a:gdLst>
                <a:gd name="T0" fmla="*/ 0 w 389"/>
                <a:gd name="T1" fmla="*/ 305 h 345"/>
                <a:gd name="T2" fmla="*/ 80 w 389"/>
                <a:gd name="T3" fmla="*/ 210 h 345"/>
                <a:gd name="T4" fmla="*/ 221 w 389"/>
                <a:gd name="T5" fmla="*/ 122 h 345"/>
                <a:gd name="T6" fmla="*/ 298 w 389"/>
                <a:gd name="T7" fmla="*/ 49 h 345"/>
                <a:gd name="T8" fmla="*/ 340 w 389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345">
                  <a:moveTo>
                    <a:pt x="0" y="345"/>
                  </a:moveTo>
                  <a:cubicBezTo>
                    <a:pt x="33" y="312"/>
                    <a:pt x="58" y="271"/>
                    <a:pt x="92" y="238"/>
                  </a:cubicBezTo>
                  <a:cubicBezTo>
                    <a:pt x="138" y="192"/>
                    <a:pt x="200" y="174"/>
                    <a:pt x="253" y="138"/>
                  </a:cubicBezTo>
                  <a:cubicBezTo>
                    <a:pt x="289" y="114"/>
                    <a:pt x="318" y="92"/>
                    <a:pt x="341" y="55"/>
                  </a:cubicBezTo>
                  <a:cubicBezTo>
                    <a:pt x="353" y="37"/>
                    <a:pt x="365" y="5"/>
                    <a:pt x="3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4" name="Freeform 498">
              <a:extLst>
                <a:ext uri="{FF2B5EF4-FFF2-40B4-BE49-F238E27FC236}">
                  <a16:creationId xmlns:a16="http://schemas.microsoft.com/office/drawing/2014/main" id="{7DB92408-F696-4B91-88B5-214E1FB5D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169"/>
              <a:ext cx="344" cy="164"/>
            </a:xfrm>
            <a:custGeom>
              <a:avLst/>
              <a:gdLst>
                <a:gd name="T0" fmla="*/ 316 w 359"/>
                <a:gd name="T1" fmla="*/ 0 h 171"/>
                <a:gd name="T2" fmla="*/ 117 w 359"/>
                <a:gd name="T3" fmla="*/ 70 h 171"/>
                <a:gd name="T4" fmla="*/ 0 w 359"/>
                <a:gd name="T5" fmla="*/ 151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171">
                  <a:moveTo>
                    <a:pt x="359" y="0"/>
                  </a:moveTo>
                  <a:cubicBezTo>
                    <a:pt x="291" y="51"/>
                    <a:pt x="213" y="51"/>
                    <a:pt x="133" y="79"/>
                  </a:cubicBezTo>
                  <a:cubicBezTo>
                    <a:pt x="81" y="98"/>
                    <a:pt x="48" y="158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5" name="Freeform 499">
              <a:extLst>
                <a:ext uri="{FF2B5EF4-FFF2-40B4-BE49-F238E27FC236}">
                  <a16:creationId xmlns:a16="http://schemas.microsoft.com/office/drawing/2014/main" id="{AD3F34A2-FBC2-47B6-8994-C06A4FEF3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003"/>
              <a:ext cx="276" cy="255"/>
            </a:xfrm>
            <a:custGeom>
              <a:avLst/>
              <a:gdLst>
                <a:gd name="T0" fmla="*/ 0 w 289"/>
                <a:gd name="T1" fmla="*/ 234 h 266"/>
                <a:gd name="T2" fmla="*/ 16 w 289"/>
                <a:gd name="T3" fmla="*/ 214 h 266"/>
                <a:gd name="T4" fmla="*/ 48 w 289"/>
                <a:gd name="T5" fmla="*/ 151 h 266"/>
                <a:gd name="T6" fmla="*/ 165 w 289"/>
                <a:gd name="T7" fmla="*/ 48 h 266"/>
                <a:gd name="T8" fmla="*/ 228 w 289"/>
                <a:gd name="T9" fmla="*/ 16 h 266"/>
                <a:gd name="T10" fmla="*/ 252 w 289"/>
                <a:gd name="T11" fmla="*/ 0 h 2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9" h="266">
                  <a:moveTo>
                    <a:pt x="0" y="266"/>
                  </a:moveTo>
                  <a:cubicBezTo>
                    <a:pt x="9" y="261"/>
                    <a:pt x="14" y="252"/>
                    <a:pt x="19" y="243"/>
                  </a:cubicBezTo>
                  <a:cubicBezTo>
                    <a:pt x="32" y="220"/>
                    <a:pt x="43" y="196"/>
                    <a:pt x="54" y="172"/>
                  </a:cubicBezTo>
                  <a:cubicBezTo>
                    <a:pt x="83" y="112"/>
                    <a:pt x="134" y="83"/>
                    <a:pt x="190" y="54"/>
                  </a:cubicBezTo>
                  <a:cubicBezTo>
                    <a:pt x="214" y="41"/>
                    <a:pt x="238" y="32"/>
                    <a:pt x="262" y="19"/>
                  </a:cubicBezTo>
                  <a:cubicBezTo>
                    <a:pt x="270" y="14"/>
                    <a:pt x="283" y="8"/>
                    <a:pt x="2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6" name="Freeform 500">
              <a:extLst>
                <a:ext uri="{FF2B5EF4-FFF2-40B4-BE49-F238E27FC236}">
                  <a16:creationId xmlns:a16="http://schemas.microsoft.com/office/drawing/2014/main" id="{BB9E9903-824A-4107-B503-8771231BA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228"/>
              <a:ext cx="310" cy="198"/>
            </a:xfrm>
            <a:custGeom>
              <a:avLst/>
              <a:gdLst>
                <a:gd name="T0" fmla="*/ 284 w 324"/>
                <a:gd name="T1" fmla="*/ 4 h 207"/>
                <a:gd name="T2" fmla="*/ 215 w 324"/>
                <a:gd name="T3" fmla="*/ 40 h 207"/>
                <a:gd name="T4" fmla="*/ 133 w 324"/>
                <a:gd name="T5" fmla="*/ 118 h 207"/>
                <a:gd name="T6" fmla="*/ 0 w 324"/>
                <a:gd name="T7" fmla="*/ 168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07">
                  <a:moveTo>
                    <a:pt x="324" y="4"/>
                  </a:moveTo>
                  <a:cubicBezTo>
                    <a:pt x="296" y="0"/>
                    <a:pt x="265" y="29"/>
                    <a:pt x="246" y="46"/>
                  </a:cubicBezTo>
                  <a:cubicBezTo>
                    <a:pt x="214" y="74"/>
                    <a:pt x="186" y="107"/>
                    <a:pt x="152" y="135"/>
                  </a:cubicBezTo>
                  <a:cubicBezTo>
                    <a:pt x="110" y="170"/>
                    <a:pt x="57" y="207"/>
                    <a:pt x="0" y="192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7" name="Freeform 501">
              <a:extLst>
                <a:ext uri="{FF2B5EF4-FFF2-40B4-BE49-F238E27FC236}">
                  <a16:creationId xmlns:a16="http://schemas.microsoft.com/office/drawing/2014/main" id="{9CE5E983-C743-44DA-9251-5C0D6ED8E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280"/>
              <a:ext cx="1727" cy="489"/>
            </a:xfrm>
            <a:custGeom>
              <a:avLst/>
              <a:gdLst>
                <a:gd name="T0" fmla="*/ 0 w 1805"/>
                <a:gd name="T1" fmla="*/ 419 h 511"/>
                <a:gd name="T2" fmla="*/ 615 w 1805"/>
                <a:gd name="T3" fmla="*/ 443 h 511"/>
                <a:gd name="T4" fmla="*/ 1228 w 1805"/>
                <a:gd name="T5" fmla="*/ 419 h 511"/>
                <a:gd name="T6" fmla="*/ 1581 w 1805"/>
                <a:gd name="T7" fmla="*/ 0 h 5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5" h="511">
                  <a:moveTo>
                    <a:pt x="0" y="479"/>
                  </a:moveTo>
                  <a:cubicBezTo>
                    <a:pt x="0" y="479"/>
                    <a:pt x="500" y="511"/>
                    <a:pt x="702" y="506"/>
                  </a:cubicBezTo>
                  <a:cubicBezTo>
                    <a:pt x="903" y="501"/>
                    <a:pt x="1402" y="479"/>
                    <a:pt x="1402" y="479"/>
                  </a:cubicBezTo>
                  <a:cubicBezTo>
                    <a:pt x="1805" y="0"/>
                    <a:pt x="1805" y="0"/>
                    <a:pt x="180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8" name="Freeform 502">
              <a:extLst>
                <a:ext uri="{FF2B5EF4-FFF2-40B4-BE49-F238E27FC236}">
                  <a16:creationId xmlns:a16="http://schemas.microsoft.com/office/drawing/2014/main" id="{389E7ED2-59B5-4038-9AC2-C83EEBB44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227"/>
              <a:ext cx="1730" cy="888"/>
            </a:xfrm>
            <a:custGeom>
              <a:avLst/>
              <a:gdLst>
                <a:gd name="T0" fmla="*/ 4 w 1808"/>
                <a:gd name="T1" fmla="*/ 665 h 927"/>
                <a:gd name="T2" fmla="*/ 82 w 1808"/>
                <a:gd name="T3" fmla="*/ 642 h 927"/>
                <a:gd name="T4" fmla="*/ 142 w 1808"/>
                <a:gd name="T5" fmla="*/ 658 h 927"/>
                <a:gd name="T6" fmla="*/ 224 w 1808"/>
                <a:gd name="T7" fmla="*/ 664 h 927"/>
                <a:gd name="T8" fmla="*/ 299 w 1808"/>
                <a:gd name="T9" fmla="*/ 617 h 927"/>
                <a:gd name="T10" fmla="*/ 358 w 1808"/>
                <a:gd name="T11" fmla="*/ 627 h 927"/>
                <a:gd name="T12" fmla="*/ 433 w 1808"/>
                <a:gd name="T13" fmla="*/ 610 h 927"/>
                <a:gd name="T14" fmla="*/ 504 w 1808"/>
                <a:gd name="T15" fmla="*/ 608 h 927"/>
                <a:gd name="T16" fmla="*/ 610 w 1808"/>
                <a:gd name="T17" fmla="*/ 613 h 927"/>
                <a:gd name="T18" fmla="*/ 679 w 1808"/>
                <a:gd name="T19" fmla="*/ 628 h 927"/>
                <a:gd name="T20" fmla="*/ 754 w 1808"/>
                <a:gd name="T21" fmla="*/ 619 h 927"/>
                <a:gd name="T22" fmla="*/ 822 w 1808"/>
                <a:gd name="T23" fmla="*/ 663 h 927"/>
                <a:gd name="T24" fmla="*/ 889 w 1808"/>
                <a:gd name="T25" fmla="*/ 634 h 927"/>
                <a:gd name="T26" fmla="*/ 944 w 1808"/>
                <a:gd name="T27" fmla="*/ 662 h 927"/>
                <a:gd name="T28" fmla="*/ 999 w 1808"/>
                <a:gd name="T29" fmla="*/ 615 h 927"/>
                <a:gd name="T30" fmla="*/ 1065 w 1808"/>
                <a:gd name="T31" fmla="*/ 616 h 927"/>
                <a:gd name="T32" fmla="*/ 1117 w 1808"/>
                <a:gd name="T33" fmla="*/ 646 h 927"/>
                <a:gd name="T34" fmla="*/ 1168 w 1808"/>
                <a:gd name="T35" fmla="*/ 656 h 927"/>
                <a:gd name="T36" fmla="*/ 1252 w 1808"/>
                <a:gd name="T37" fmla="*/ 635 h 927"/>
                <a:gd name="T38" fmla="*/ 1285 w 1808"/>
                <a:gd name="T39" fmla="*/ 652 h 927"/>
                <a:gd name="T40" fmla="*/ 1310 w 1808"/>
                <a:gd name="T41" fmla="*/ 596 h 927"/>
                <a:gd name="T42" fmla="*/ 1345 w 1808"/>
                <a:gd name="T43" fmla="*/ 557 h 927"/>
                <a:gd name="T44" fmla="*/ 1363 w 1808"/>
                <a:gd name="T45" fmla="*/ 523 h 927"/>
                <a:gd name="T46" fmla="*/ 1380 w 1808"/>
                <a:gd name="T47" fmla="*/ 500 h 927"/>
                <a:gd name="T48" fmla="*/ 1400 w 1808"/>
                <a:gd name="T49" fmla="*/ 465 h 927"/>
                <a:gd name="T50" fmla="*/ 1390 w 1808"/>
                <a:gd name="T51" fmla="*/ 406 h 927"/>
                <a:gd name="T52" fmla="*/ 1370 w 1808"/>
                <a:gd name="T53" fmla="*/ 368 h 927"/>
                <a:gd name="T54" fmla="*/ 1341 w 1808"/>
                <a:gd name="T55" fmla="*/ 319 h 927"/>
                <a:gd name="T56" fmla="*/ 1383 w 1808"/>
                <a:gd name="T57" fmla="*/ 262 h 927"/>
                <a:gd name="T58" fmla="*/ 1434 w 1808"/>
                <a:gd name="T59" fmla="*/ 229 h 927"/>
                <a:gd name="T60" fmla="*/ 1482 w 1808"/>
                <a:gd name="T61" fmla="*/ 278 h 927"/>
                <a:gd name="T62" fmla="*/ 1498 w 1808"/>
                <a:gd name="T63" fmla="*/ 153 h 927"/>
                <a:gd name="T64" fmla="*/ 1533 w 1808"/>
                <a:gd name="T65" fmla="*/ 101 h 927"/>
                <a:gd name="T66" fmla="*/ 1584 w 1808"/>
                <a:gd name="T67" fmla="*/ 35 h 927"/>
                <a:gd name="T68" fmla="*/ 1231 w 1808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8" h="927">
                  <a:moveTo>
                    <a:pt x="4" y="927"/>
                  </a:moveTo>
                  <a:cubicBezTo>
                    <a:pt x="4" y="757"/>
                    <a:pt x="4" y="757"/>
                    <a:pt x="4" y="757"/>
                  </a:cubicBezTo>
                  <a:cubicBezTo>
                    <a:pt x="4" y="757"/>
                    <a:pt x="0" y="710"/>
                    <a:pt x="54" y="703"/>
                  </a:cubicBezTo>
                  <a:cubicBezTo>
                    <a:pt x="108" y="697"/>
                    <a:pt x="94" y="730"/>
                    <a:pt x="94" y="730"/>
                  </a:cubicBezTo>
                  <a:cubicBezTo>
                    <a:pt x="94" y="730"/>
                    <a:pt x="101" y="696"/>
                    <a:pt x="142" y="700"/>
                  </a:cubicBezTo>
                  <a:cubicBezTo>
                    <a:pt x="182" y="705"/>
                    <a:pt x="162" y="749"/>
                    <a:pt x="162" y="749"/>
                  </a:cubicBezTo>
                  <a:cubicBezTo>
                    <a:pt x="162" y="749"/>
                    <a:pt x="174" y="700"/>
                    <a:pt x="217" y="706"/>
                  </a:cubicBezTo>
                  <a:cubicBezTo>
                    <a:pt x="260" y="711"/>
                    <a:pt x="256" y="755"/>
                    <a:pt x="256" y="755"/>
                  </a:cubicBezTo>
                  <a:cubicBezTo>
                    <a:pt x="256" y="755"/>
                    <a:pt x="268" y="705"/>
                    <a:pt x="303" y="713"/>
                  </a:cubicBezTo>
                  <a:cubicBezTo>
                    <a:pt x="303" y="713"/>
                    <a:pt x="304" y="697"/>
                    <a:pt x="341" y="701"/>
                  </a:cubicBezTo>
                  <a:cubicBezTo>
                    <a:pt x="377" y="706"/>
                    <a:pt x="371" y="748"/>
                    <a:pt x="371" y="748"/>
                  </a:cubicBezTo>
                  <a:cubicBezTo>
                    <a:pt x="371" y="748"/>
                    <a:pt x="376" y="722"/>
                    <a:pt x="409" y="714"/>
                  </a:cubicBezTo>
                  <a:cubicBezTo>
                    <a:pt x="441" y="707"/>
                    <a:pt x="446" y="725"/>
                    <a:pt x="446" y="725"/>
                  </a:cubicBezTo>
                  <a:cubicBezTo>
                    <a:pt x="446" y="725"/>
                    <a:pt x="447" y="694"/>
                    <a:pt x="493" y="694"/>
                  </a:cubicBezTo>
                  <a:cubicBezTo>
                    <a:pt x="539" y="694"/>
                    <a:pt x="542" y="725"/>
                    <a:pt x="542" y="725"/>
                  </a:cubicBezTo>
                  <a:cubicBezTo>
                    <a:pt x="542" y="725"/>
                    <a:pt x="537" y="690"/>
                    <a:pt x="576" y="692"/>
                  </a:cubicBezTo>
                  <a:cubicBezTo>
                    <a:pt x="615" y="694"/>
                    <a:pt x="631" y="724"/>
                    <a:pt x="631" y="724"/>
                  </a:cubicBezTo>
                  <a:cubicBezTo>
                    <a:pt x="631" y="724"/>
                    <a:pt x="641" y="680"/>
                    <a:pt x="697" y="697"/>
                  </a:cubicBezTo>
                  <a:cubicBezTo>
                    <a:pt x="752" y="715"/>
                    <a:pt x="713" y="740"/>
                    <a:pt x="713" y="740"/>
                  </a:cubicBezTo>
                  <a:cubicBezTo>
                    <a:pt x="713" y="740"/>
                    <a:pt x="750" y="709"/>
                    <a:pt x="775" y="715"/>
                  </a:cubicBezTo>
                  <a:cubicBezTo>
                    <a:pt x="800" y="722"/>
                    <a:pt x="815" y="734"/>
                    <a:pt x="802" y="762"/>
                  </a:cubicBezTo>
                  <a:cubicBezTo>
                    <a:pt x="802" y="762"/>
                    <a:pt x="806" y="699"/>
                    <a:pt x="861" y="704"/>
                  </a:cubicBezTo>
                  <a:cubicBezTo>
                    <a:pt x="916" y="709"/>
                    <a:pt x="905" y="779"/>
                    <a:pt x="905" y="779"/>
                  </a:cubicBezTo>
                  <a:cubicBezTo>
                    <a:pt x="905" y="779"/>
                    <a:pt x="914" y="742"/>
                    <a:pt x="939" y="754"/>
                  </a:cubicBezTo>
                  <a:cubicBezTo>
                    <a:pt x="939" y="754"/>
                    <a:pt x="914" y="702"/>
                    <a:pt x="960" y="699"/>
                  </a:cubicBezTo>
                  <a:cubicBezTo>
                    <a:pt x="1006" y="697"/>
                    <a:pt x="1015" y="721"/>
                    <a:pt x="1015" y="721"/>
                  </a:cubicBezTo>
                  <a:cubicBezTo>
                    <a:pt x="1015" y="721"/>
                    <a:pt x="1012" y="695"/>
                    <a:pt x="1052" y="699"/>
                  </a:cubicBezTo>
                  <a:cubicBezTo>
                    <a:pt x="1091" y="704"/>
                    <a:pt x="1079" y="753"/>
                    <a:pt x="1079" y="753"/>
                  </a:cubicBezTo>
                  <a:cubicBezTo>
                    <a:pt x="1079" y="753"/>
                    <a:pt x="1088" y="728"/>
                    <a:pt x="1114" y="737"/>
                  </a:cubicBezTo>
                  <a:cubicBezTo>
                    <a:pt x="1114" y="737"/>
                    <a:pt x="1097" y="700"/>
                    <a:pt x="1140" y="699"/>
                  </a:cubicBezTo>
                  <a:cubicBezTo>
                    <a:pt x="1183" y="698"/>
                    <a:pt x="1172" y="746"/>
                    <a:pt x="1172" y="746"/>
                  </a:cubicBezTo>
                  <a:cubicBezTo>
                    <a:pt x="1172" y="746"/>
                    <a:pt x="1165" y="699"/>
                    <a:pt x="1215" y="700"/>
                  </a:cubicBezTo>
                  <a:cubicBezTo>
                    <a:pt x="1265" y="701"/>
                    <a:pt x="1240" y="751"/>
                    <a:pt x="1240" y="751"/>
                  </a:cubicBezTo>
                  <a:cubicBezTo>
                    <a:pt x="1240" y="751"/>
                    <a:pt x="1251" y="718"/>
                    <a:pt x="1275" y="735"/>
                  </a:cubicBezTo>
                  <a:cubicBezTo>
                    <a:pt x="1275" y="735"/>
                    <a:pt x="1263" y="700"/>
                    <a:pt x="1306" y="700"/>
                  </a:cubicBezTo>
                  <a:cubicBezTo>
                    <a:pt x="1349" y="700"/>
                    <a:pt x="1334" y="746"/>
                    <a:pt x="1334" y="746"/>
                  </a:cubicBezTo>
                  <a:cubicBezTo>
                    <a:pt x="1334" y="746"/>
                    <a:pt x="1338" y="700"/>
                    <a:pt x="1402" y="698"/>
                  </a:cubicBezTo>
                  <a:cubicBezTo>
                    <a:pt x="1402" y="698"/>
                    <a:pt x="1427" y="698"/>
                    <a:pt x="1429" y="722"/>
                  </a:cubicBezTo>
                  <a:cubicBezTo>
                    <a:pt x="1429" y="722"/>
                    <a:pt x="1435" y="696"/>
                    <a:pt x="1455" y="700"/>
                  </a:cubicBezTo>
                  <a:cubicBezTo>
                    <a:pt x="1476" y="705"/>
                    <a:pt x="1467" y="742"/>
                    <a:pt x="1467" y="742"/>
                  </a:cubicBezTo>
                  <a:cubicBezTo>
                    <a:pt x="1467" y="742"/>
                    <a:pt x="1472" y="723"/>
                    <a:pt x="1494" y="730"/>
                  </a:cubicBezTo>
                  <a:cubicBezTo>
                    <a:pt x="1494" y="730"/>
                    <a:pt x="1471" y="700"/>
                    <a:pt x="1495" y="678"/>
                  </a:cubicBezTo>
                  <a:cubicBezTo>
                    <a:pt x="1520" y="655"/>
                    <a:pt x="1531" y="683"/>
                    <a:pt x="1531" y="683"/>
                  </a:cubicBezTo>
                  <a:cubicBezTo>
                    <a:pt x="1531" y="683"/>
                    <a:pt x="1517" y="659"/>
                    <a:pt x="1535" y="634"/>
                  </a:cubicBezTo>
                  <a:cubicBezTo>
                    <a:pt x="1552" y="609"/>
                    <a:pt x="1558" y="643"/>
                    <a:pt x="1558" y="643"/>
                  </a:cubicBezTo>
                  <a:cubicBezTo>
                    <a:pt x="1558" y="643"/>
                    <a:pt x="1544" y="611"/>
                    <a:pt x="1555" y="595"/>
                  </a:cubicBezTo>
                  <a:cubicBezTo>
                    <a:pt x="1566" y="579"/>
                    <a:pt x="1577" y="589"/>
                    <a:pt x="1577" y="589"/>
                  </a:cubicBezTo>
                  <a:cubicBezTo>
                    <a:pt x="1577" y="589"/>
                    <a:pt x="1561" y="574"/>
                    <a:pt x="1575" y="569"/>
                  </a:cubicBezTo>
                  <a:cubicBezTo>
                    <a:pt x="1575" y="569"/>
                    <a:pt x="1563" y="559"/>
                    <a:pt x="1566" y="541"/>
                  </a:cubicBezTo>
                  <a:cubicBezTo>
                    <a:pt x="1570" y="522"/>
                    <a:pt x="1583" y="511"/>
                    <a:pt x="1598" y="528"/>
                  </a:cubicBezTo>
                  <a:cubicBezTo>
                    <a:pt x="1598" y="528"/>
                    <a:pt x="1568" y="510"/>
                    <a:pt x="1578" y="498"/>
                  </a:cubicBezTo>
                  <a:cubicBezTo>
                    <a:pt x="1578" y="498"/>
                    <a:pt x="1546" y="464"/>
                    <a:pt x="1587" y="462"/>
                  </a:cubicBezTo>
                  <a:cubicBezTo>
                    <a:pt x="1587" y="462"/>
                    <a:pt x="1564" y="461"/>
                    <a:pt x="1556" y="440"/>
                  </a:cubicBezTo>
                  <a:cubicBezTo>
                    <a:pt x="1549" y="418"/>
                    <a:pt x="1565" y="419"/>
                    <a:pt x="1565" y="419"/>
                  </a:cubicBezTo>
                  <a:cubicBezTo>
                    <a:pt x="1565" y="419"/>
                    <a:pt x="1541" y="399"/>
                    <a:pt x="1570" y="390"/>
                  </a:cubicBezTo>
                  <a:cubicBezTo>
                    <a:pt x="1570" y="390"/>
                    <a:pt x="1529" y="395"/>
                    <a:pt x="1530" y="363"/>
                  </a:cubicBezTo>
                  <a:cubicBezTo>
                    <a:pt x="1531" y="331"/>
                    <a:pt x="1564" y="337"/>
                    <a:pt x="1566" y="353"/>
                  </a:cubicBezTo>
                  <a:cubicBezTo>
                    <a:pt x="1566" y="353"/>
                    <a:pt x="1549" y="312"/>
                    <a:pt x="1578" y="299"/>
                  </a:cubicBezTo>
                  <a:cubicBezTo>
                    <a:pt x="1607" y="287"/>
                    <a:pt x="1612" y="308"/>
                    <a:pt x="1612" y="308"/>
                  </a:cubicBezTo>
                  <a:cubicBezTo>
                    <a:pt x="1612" y="308"/>
                    <a:pt x="1598" y="258"/>
                    <a:pt x="1638" y="261"/>
                  </a:cubicBezTo>
                  <a:cubicBezTo>
                    <a:pt x="1678" y="264"/>
                    <a:pt x="1675" y="308"/>
                    <a:pt x="1665" y="323"/>
                  </a:cubicBezTo>
                  <a:cubicBezTo>
                    <a:pt x="1665" y="323"/>
                    <a:pt x="1678" y="308"/>
                    <a:pt x="1692" y="316"/>
                  </a:cubicBezTo>
                  <a:cubicBezTo>
                    <a:pt x="1692" y="316"/>
                    <a:pt x="1672" y="247"/>
                    <a:pt x="1703" y="239"/>
                  </a:cubicBezTo>
                  <a:cubicBezTo>
                    <a:pt x="1703" y="239"/>
                    <a:pt x="1682" y="210"/>
                    <a:pt x="1711" y="174"/>
                  </a:cubicBezTo>
                  <a:cubicBezTo>
                    <a:pt x="1730" y="151"/>
                    <a:pt x="1737" y="165"/>
                    <a:pt x="1737" y="165"/>
                  </a:cubicBezTo>
                  <a:cubicBezTo>
                    <a:pt x="1737" y="165"/>
                    <a:pt x="1735" y="132"/>
                    <a:pt x="1749" y="115"/>
                  </a:cubicBezTo>
                  <a:cubicBezTo>
                    <a:pt x="1762" y="99"/>
                    <a:pt x="1773" y="104"/>
                    <a:pt x="1773" y="104"/>
                  </a:cubicBezTo>
                  <a:cubicBezTo>
                    <a:pt x="1773" y="104"/>
                    <a:pt x="1786" y="0"/>
                    <a:pt x="1808" y="41"/>
                  </a:cubicBezTo>
                  <a:cubicBezTo>
                    <a:pt x="1808" y="437"/>
                    <a:pt x="1808" y="437"/>
                    <a:pt x="1808" y="437"/>
                  </a:cubicBezTo>
                  <a:cubicBezTo>
                    <a:pt x="1405" y="927"/>
                    <a:pt x="1405" y="927"/>
                    <a:pt x="1405" y="927"/>
                  </a:cubicBezTo>
                  <a:lnTo>
                    <a:pt x="4" y="927"/>
                  </a:lnTo>
                  <a:close/>
                </a:path>
              </a:pathLst>
            </a:custGeom>
            <a:solidFill>
              <a:srgbClr val="FCD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9" name="Freeform 503">
              <a:extLst>
                <a:ext uri="{FF2B5EF4-FFF2-40B4-BE49-F238E27FC236}">
                  <a16:creationId xmlns:a16="http://schemas.microsoft.com/office/drawing/2014/main" id="{2241054E-31DC-4AC1-94BC-979C63D5A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227"/>
              <a:ext cx="1730" cy="888"/>
            </a:xfrm>
            <a:custGeom>
              <a:avLst/>
              <a:gdLst>
                <a:gd name="T0" fmla="*/ 4 w 1808"/>
                <a:gd name="T1" fmla="*/ 665 h 927"/>
                <a:gd name="T2" fmla="*/ 82 w 1808"/>
                <a:gd name="T3" fmla="*/ 642 h 927"/>
                <a:gd name="T4" fmla="*/ 142 w 1808"/>
                <a:gd name="T5" fmla="*/ 658 h 927"/>
                <a:gd name="T6" fmla="*/ 224 w 1808"/>
                <a:gd name="T7" fmla="*/ 664 h 927"/>
                <a:gd name="T8" fmla="*/ 299 w 1808"/>
                <a:gd name="T9" fmla="*/ 617 h 927"/>
                <a:gd name="T10" fmla="*/ 358 w 1808"/>
                <a:gd name="T11" fmla="*/ 627 h 927"/>
                <a:gd name="T12" fmla="*/ 433 w 1808"/>
                <a:gd name="T13" fmla="*/ 610 h 927"/>
                <a:gd name="T14" fmla="*/ 504 w 1808"/>
                <a:gd name="T15" fmla="*/ 608 h 927"/>
                <a:gd name="T16" fmla="*/ 610 w 1808"/>
                <a:gd name="T17" fmla="*/ 613 h 927"/>
                <a:gd name="T18" fmla="*/ 679 w 1808"/>
                <a:gd name="T19" fmla="*/ 628 h 927"/>
                <a:gd name="T20" fmla="*/ 754 w 1808"/>
                <a:gd name="T21" fmla="*/ 619 h 927"/>
                <a:gd name="T22" fmla="*/ 822 w 1808"/>
                <a:gd name="T23" fmla="*/ 663 h 927"/>
                <a:gd name="T24" fmla="*/ 889 w 1808"/>
                <a:gd name="T25" fmla="*/ 634 h 927"/>
                <a:gd name="T26" fmla="*/ 944 w 1808"/>
                <a:gd name="T27" fmla="*/ 662 h 927"/>
                <a:gd name="T28" fmla="*/ 999 w 1808"/>
                <a:gd name="T29" fmla="*/ 615 h 927"/>
                <a:gd name="T30" fmla="*/ 1065 w 1808"/>
                <a:gd name="T31" fmla="*/ 616 h 927"/>
                <a:gd name="T32" fmla="*/ 1117 w 1808"/>
                <a:gd name="T33" fmla="*/ 646 h 927"/>
                <a:gd name="T34" fmla="*/ 1168 w 1808"/>
                <a:gd name="T35" fmla="*/ 656 h 927"/>
                <a:gd name="T36" fmla="*/ 1252 w 1808"/>
                <a:gd name="T37" fmla="*/ 635 h 927"/>
                <a:gd name="T38" fmla="*/ 1285 w 1808"/>
                <a:gd name="T39" fmla="*/ 652 h 927"/>
                <a:gd name="T40" fmla="*/ 1310 w 1808"/>
                <a:gd name="T41" fmla="*/ 596 h 927"/>
                <a:gd name="T42" fmla="*/ 1345 w 1808"/>
                <a:gd name="T43" fmla="*/ 557 h 927"/>
                <a:gd name="T44" fmla="*/ 1363 w 1808"/>
                <a:gd name="T45" fmla="*/ 523 h 927"/>
                <a:gd name="T46" fmla="*/ 1380 w 1808"/>
                <a:gd name="T47" fmla="*/ 500 h 927"/>
                <a:gd name="T48" fmla="*/ 1400 w 1808"/>
                <a:gd name="T49" fmla="*/ 465 h 927"/>
                <a:gd name="T50" fmla="*/ 1390 w 1808"/>
                <a:gd name="T51" fmla="*/ 406 h 927"/>
                <a:gd name="T52" fmla="*/ 1370 w 1808"/>
                <a:gd name="T53" fmla="*/ 368 h 927"/>
                <a:gd name="T54" fmla="*/ 1341 w 1808"/>
                <a:gd name="T55" fmla="*/ 319 h 927"/>
                <a:gd name="T56" fmla="*/ 1383 w 1808"/>
                <a:gd name="T57" fmla="*/ 262 h 927"/>
                <a:gd name="T58" fmla="*/ 1434 w 1808"/>
                <a:gd name="T59" fmla="*/ 229 h 927"/>
                <a:gd name="T60" fmla="*/ 1482 w 1808"/>
                <a:gd name="T61" fmla="*/ 278 h 927"/>
                <a:gd name="T62" fmla="*/ 1498 w 1808"/>
                <a:gd name="T63" fmla="*/ 153 h 927"/>
                <a:gd name="T64" fmla="*/ 1533 w 1808"/>
                <a:gd name="T65" fmla="*/ 101 h 927"/>
                <a:gd name="T66" fmla="*/ 1584 w 1808"/>
                <a:gd name="T67" fmla="*/ 35 h 927"/>
                <a:gd name="T68" fmla="*/ 1231 w 1808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8" h="927">
                  <a:moveTo>
                    <a:pt x="4" y="927"/>
                  </a:moveTo>
                  <a:cubicBezTo>
                    <a:pt x="4" y="757"/>
                    <a:pt x="4" y="757"/>
                    <a:pt x="4" y="757"/>
                  </a:cubicBezTo>
                  <a:cubicBezTo>
                    <a:pt x="4" y="757"/>
                    <a:pt x="0" y="710"/>
                    <a:pt x="54" y="703"/>
                  </a:cubicBezTo>
                  <a:cubicBezTo>
                    <a:pt x="108" y="697"/>
                    <a:pt x="94" y="730"/>
                    <a:pt x="94" y="730"/>
                  </a:cubicBezTo>
                  <a:cubicBezTo>
                    <a:pt x="94" y="730"/>
                    <a:pt x="101" y="696"/>
                    <a:pt x="142" y="700"/>
                  </a:cubicBezTo>
                  <a:cubicBezTo>
                    <a:pt x="182" y="705"/>
                    <a:pt x="162" y="749"/>
                    <a:pt x="162" y="749"/>
                  </a:cubicBezTo>
                  <a:cubicBezTo>
                    <a:pt x="162" y="749"/>
                    <a:pt x="174" y="700"/>
                    <a:pt x="217" y="706"/>
                  </a:cubicBezTo>
                  <a:cubicBezTo>
                    <a:pt x="260" y="711"/>
                    <a:pt x="256" y="755"/>
                    <a:pt x="256" y="755"/>
                  </a:cubicBezTo>
                  <a:cubicBezTo>
                    <a:pt x="256" y="755"/>
                    <a:pt x="268" y="705"/>
                    <a:pt x="303" y="713"/>
                  </a:cubicBezTo>
                  <a:cubicBezTo>
                    <a:pt x="303" y="713"/>
                    <a:pt x="304" y="697"/>
                    <a:pt x="341" y="701"/>
                  </a:cubicBezTo>
                  <a:cubicBezTo>
                    <a:pt x="377" y="706"/>
                    <a:pt x="371" y="748"/>
                    <a:pt x="371" y="748"/>
                  </a:cubicBezTo>
                  <a:cubicBezTo>
                    <a:pt x="371" y="748"/>
                    <a:pt x="376" y="722"/>
                    <a:pt x="409" y="714"/>
                  </a:cubicBezTo>
                  <a:cubicBezTo>
                    <a:pt x="441" y="707"/>
                    <a:pt x="446" y="725"/>
                    <a:pt x="446" y="725"/>
                  </a:cubicBezTo>
                  <a:cubicBezTo>
                    <a:pt x="446" y="725"/>
                    <a:pt x="447" y="694"/>
                    <a:pt x="493" y="694"/>
                  </a:cubicBezTo>
                  <a:cubicBezTo>
                    <a:pt x="539" y="694"/>
                    <a:pt x="542" y="725"/>
                    <a:pt x="542" y="725"/>
                  </a:cubicBezTo>
                  <a:cubicBezTo>
                    <a:pt x="542" y="725"/>
                    <a:pt x="537" y="690"/>
                    <a:pt x="576" y="692"/>
                  </a:cubicBezTo>
                  <a:cubicBezTo>
                    <a:pt x="615" y="694"/>
                    <a:pt x="631" y="724"/>
                    <a:pt x="631" y="724"/>
                  </a:cubicBezTo>
                  <a:cubicBezTo>
                    <a:pt x="631" y="724"/>
                    <a:pt x="641" y="680"/>
                    <a:pt x="697" y="697"/>
                  </a:cubicBezTo>
                  <a:cubicBezTo>
                    <a:pt x="752" y="715"/>
                    <a:pt x="713" y="740"/>
                    <a:pt x="713" y="740"/>
                  </a:cubicBezTo>
                  <a:cubicBezTo>
                    <a:pt x="713" y="740"/>
                    <a:pt x="750" y="709"/>
                    <a:pt x="775" y="715"/>
                  </a:cubicBezTo>
                  <a:cubicBezTo>
                    <a:pt x="800" y="722"/>
                    <a:pt x="815" y="734"/>
                    <a:pt x="802" y="762"/>
                  </a:cubicBezTo>
                  <a:cubicBezTo>
                    <a:pt x="802" y="762"/>
                    <a:pt x="806" y="699"/>
                    <a:pt x="861" y="704"/>
                  </a:cubicBezTo>
                  <a:cubicBezTo>
                    <a:pt x="916" y="709"/>
                    <a:pt x="905" y="779"/>
                    <a:pt x="905" y="779"/>
                  </a:cubicBezTo>
                  <a:cubicBezTo>
                    <a:pt x="905" y="779"/>
                    <a:pt x="914" y="742"/>
                    <a:pt x="939" y="754"/>
                  </a:cubicBezTo>
                  <a:cubicBezTo>
                    <a:pt x="939" y="754"/>
                    <a:pt x="914" y="702"/>
                    <a:pt x="960" y="699"/>
                  </a:cubicBezTo>
                  <a:cubicBezTo>
                    <a:pt x="1006" y="697"/>
                    <a:pt x="1015" y="721"/>
                    <a:pt x="1015" y="721"/>
                  </a:cubicBezTo>
                  <a:cubicBezTo>
                    <a:pt x="1015" y="721"/>
                    <a:pt x="1012" y="695"/>
                    <a:pt x="1052" y="699"/>
                  </a:cubicBezTo>
                  <a:cubicBezTo>
                    <a:pt x="1091" y="704"/>
                    <a:pt x="1079" y="753"/>
                    <a:pt x="1079" y="753"/>
                  </a:cubicBezTo>
                  <a:cubicBezTo>
                    <a:pt x="1079" y="753"/>
                    <a:pt x="1088" y="728"/>
                    <a:pt x="1114" y="737"/>
                  </a:cubicBezTo>
                  <a:cubicBezTo>
                    <a:pt x="1114" y="737"/>
                    <a:pt x="1097" y="700"/>
                    <a:pt x="1140" y="699"/>
                  </a:cubicBezTo>
                  <a:cubicBezTo>
                    <a:pt x="1183" y="698"/>
                    <a:pt x="1172" y="746"/>
                    <a:pt x="1172" y="746"/>
                  </a:cubicBezTo>
                  <a:cubicBezTo>
                    <a:pt x="1172" y="746"/>
                    <a:pt x="1165" y="699"/>
                    <a:pt x="1215" y="700"/>
                  </a:cubicBezTo>
                  <a:cubicBezTo>
                    <a:pt x="1265" y="701"/>
                    <a:pt x="1240" y="751"/>
                    <a:pt x="1240" y="751"/>
                  </a:cubicBezTo>
                  <a:cubicBezTo>
                    <a:pt x="1240" y="751"/>
                    <a:pt x="1251" y="718"/>
                    <a:pt x="1275" y="735"/>
                  </a:cubicBezTo>
                  <a:cubicBezTo>
                    <a:pt x="1275" y="735"/>
                    <a:pt x="1263" y="700"/>
                    <a:pt x="1306" y="700"/>
                  </a:cubicBezTo>
                  <a:cubicBezTo>
                    <a:pt x="1349" y="700"/>
                    <a:pt x="1334" y="746"/>
                    <a:pt x="1334" y="746"/>
                  </a:cubicBezTo>
                  <a:cubicBezTo>
                    <a:pt x="1334" y="746"/>
                    <a:pt x="1338" y="700"/>
                    <a:pt x="1402" y="698"/>
                  </a:cubicBezTo>
                  <a:cubicBezTo>
                    <a:pt x="1402" y="698"/>
                    <a:pt x="1427" y="698"/>
                    <a:pt x="1429" y="722"/>
                  </a:cubicBezTo>
                  <a:cubicBezTo>
                    <a:pt x="1429" y="722"/>
                    <a:pt x="1435" y="696"/>
                    <a:pt x="1455" y="700"/>
                  </a:cubicBezTo>
                  <a:cubicBezTo>
                    <a:pt x="1476" y="705"/>
                    <a:pt x="1467" y="742"/>
                    <a:pt x="1467" y="742"/>
                  </a:cubicBezTo>
                  <a:cubicBezTo>
                    <a:pt x="1467" y="742"/>
                    <a:pt x="1472" y="723"/>
                    <a:pt x="1494" y="730"/>
                  </a:cubicBezTo>
                  <a:cubicBezTo>
                    <a:pt x="1494" y="730"/>
                    <a:pt x="1471" y="700"/>
                    <a:pt x="1495" y="678"/>
                  </a:cubicBezTo>
                  <a:cubicBezTo>
                    <a:pt x="1520" y="655"/>
                    <a:pt x="1531" y="683"/>
                    <a:pt x="1531" y="683"/>
                  </a:cubicBezTo>
                  <a:cubicBezTo>
                    <a:pt x="1531" y="683"/>
                    <a:pt x="1517" y="659"/>
                    <a:pt x="1535" y="634"/>
                  </a:cubicBezTo>
                  <a:cubicBezTo>
                    <a:pt x="1552" y="609"/>
                    <a:pt x="1558" y="643"/>
                    <a:pt x="1558" y="643"/>
                  </a:cubicBezTo>
                  <a:cubicBezTo>
                    <a:pt x="1558" y="643"/>
                    <a:pt x="1544" y="611"/>
                    <a:pt x="1555" y="595"/>
                  </a:cubicBezTo>
                  <a:cubicBezTo>
                    <a:pt x="1566" y="579"/>
                    <a:pt x="1577" y="589"/>
                    <a:pt x="1577" y="589"/>
                  </a:cubicBezTo>
                  <a:cubicBezTo>
                    <a:pt x="1577" y="589"/>
                    <a:pt x="1561" y="574"/>
                    <a:pt x="1575" y="569"/>
                  </a:cubicBezTo>
                  <a:cubicBezTo>
                    <a:pt x="1575" y="569"/>
                    <a:pt x="1563" y="559"/>
                    <a:pt x="1566" y="541"/>
                  </a:cubicBezTo>
                  <a:cubicBezTo>
                    <a:pt x="1570" y="522"/>
                    <a:pt x="1583" y="511"/>
                    <a:pt x="1598" y="528"/>
                  </a:cubicBezTo>
                  <a:cubicBezTo>
                    <a:pt x="1598" y="528"/>
                    <a:pt x="1568" y="510"/>
                    <a:pt x="1578" y="498"/>
                  </a:cubicBezTo>
                  <a:cubicBezTo>
                    <a:pt x="1578" y="498"/>
                    <a:pt x="1546" y="464"/>
                    <a:pt x="1587" y="462"/>
                  </a:cubicBezTo>
                  <a:cubicBezTo>
                    <a:pt x="1587" y="462"/>
                    <a:pt x="1564" y="461"/>
                    <a:pt x="1556" y="440"/>
                  </a:cubicBezTo>
                  <a:cubicBezTo>
                    <a:pt x="1549" y="418"/>
                    <a:pt x="1565" y="419"/>
                    <a:pt x="1565" y="419"/>
                  </a:cubicBezTo>
                  <a:cubicBezTo>
                    <a:pt x="1565" y="419"/>
                    <a:pt x="1541" y="399"/>
                    <a:pt x="1570" y="390"/>
                  </a:cubicBezTo>
                  <a:cubicBezTo>
                    <a:pt x="1570" y="390"/>
                    <a:pt x="1529" y="395"/>
                    <a:pt x="1530" y="363"/>
                  </a:cubicBezTo>
                  <a:cubicBezTo>
                    <a:pt x="1531" y="331"/>
                    <a:pt x="1564" y="337"/>
                    <a:pt x="1566" y="353"/>
                  </a:cubicBezTo>
                  <a:cubicBezTo>
                    <a:pt x="1566" y="353"/>
                    <a:pt x="1549" y="312"/>
                    <a:pt x="1578" y="299"/>
                  </a:cubicBezTo>
                  <a:cubicBezTo>
                    <a:pt x="1607" y="287"/>
                    <a:pt x="1612" y="308"/>
                    <a:pt x="1612" y="308"/>
                  </a:cubicBezTo>
                  <a:cubicBezTo>
                    <a:pt x="1612" y="308"/>
                    <a:pt x="1598" y="258"/>
                    <a:pt x="1638" y="261"/>
                  </a:cubicBezTo>
                  <a:cubicBezTo>
                    <a:pt x="1678" y="264"/>
                    <a:pt x="1675" y="308"/>
                    <a:pt x="1665" y="323"/>
                  </a:cubicBezTo>
                  <a:cubicBezTo>
                    <a:pt x="1665" y="323"/>
                    <a:pt x="1678" y="308"/>
                    <a:pt x="1692" y="316"/>
                  </a:cubicBezTo>
                  <a:cubicBezTo>
                    <a:pt x="1692" y="316"/>
                    <a:pt x="1672" y="247"/>
                    <a:pt x="1703" y="239"/>
                  </a:cubicBezTo>
                  <a:cubicBezTo>
                    <a:pt x="1703" y="239"/>
                    <a:pt x="1682" y="210"/>
                    <a:pt x="1711" y="174"/>
                  </a:cubicBezTo>
                  <a:cubicBezTo>
                    <a:pt x="1730" y="151"/>
                    <a:pt x="1737" y="165"/>
                    <a:pt x="1737" y="165"/>
                  </a:cubicBezTo>
                  <a:cubicBezTo>
                    <a:pt x="1737" y="165"/>
                    <a:pt x="1735" y="132"/>
                    <a:pt x="1749" y="115"/>
                  </a:cubicBezTo>
                  <a:cubicBezTo>
                    <a:pt x="1762" y="99"/>
                    <a:pt x="1773" y="104"/>
                    <a:pt x="1773" y="104"/>
                  </a:cubicBezTo>
                  <a:cubicBezTo>
                    <a:pt x="1773" y="104"/>
                    <a:pt x="1786" y="0"/>
                    <a:pt x="1808" y="41"/>
                  </a:cubicBezTo>
                  <a:cubicBezTo>
                    <a:pt x="1808" y="437"/>
                    <a:pt x="1808" y="437"/>
                    <a:pt x="1808" y="437"/>
                  </a:cubicBezTo>
                  <a:cubicBezTo>
                    <a:pt x="1405" y="927"/>
                    <a:pt x="1405" y="927"/>
                    <a:pt x="1405" y="927"/>
                  </a:cubicBezTo>
                  <a:lnTo>
                    <a:pt x="4" y="927"/>
                  </a:ln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0" name="Freeform 504">
              <a:extLst>
                <a:ext uri="{FF2B5EF4-FFF2-40B4-BE49-F238E27FC236}">
                  <a16:creationId xmlns:a16="http://schemas.microsoft.com/office/drawing/2014/main" id="{98BFB880-F0C8-4E96-AB2F-B6C466FBC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1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2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8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4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5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2" y="287"/>
                    <a:pt x="173" y="299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399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8"/>
                    <a:pt x="173" y="498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9" y="630"/>
                  </a:cubicBezTo>
                  <a:cubicBezTo>
                    <a:pt x="145" y="624"/>
                    <a:pt x="139" y="620"/>
                    <a:pt x="130" y="634"/>
                  </a:cubicBezTo>
                  <a:cubicBezTo>
                    <a:pt x="115" y="654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3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1" name="Freeform 505">
              <a:extLst>
                <a:ext uri="{FF2B5EF4-FFF2-40B4-BE49-F238E27FC236}">
                  <a16:creationId xmlns:a16="http://schemas.microsoft.com/office/drawing/2014/main" id="{2AF9CF4B-E726-49CF-8030-DE7251427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1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2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8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4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5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2" y="287"/>
                    <a:pt x="173" y="299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399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8"/>
                    <a:pt x="173" y="498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9" y="630"/>
                  </a:cubicBezTo>
                  <a:cubicBezTo>
                    <a:pt x="145" y="624"/>
                    <a:pt x="139" y="620"/>
                    <a:pt x="130" y="634"/>
                  </a:cubicBezTo>
                  <a:cubicBezTo>
                    <a:pt x="115" y="654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3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solidFill>
              <a:srgbClr val="EF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2" name="Freeform 506">
              <a:extLst>
                <a:ext uri="{FF2B5EF4-FFF2-40B4-BE49-F238E27FC236}">
                  <a16:creationId xmlns:a16="http://schemas.microsoft.com/office/drawing/2014/main" id="{3308650B-F1C1-46F7-97B9-9A61C4F4D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1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2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8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4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5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2" y="287"/>
                    <a:pt x="173" y="299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399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8"/>
                    <a:pt x="173" y="498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9" y="630"/>
                  </a:cubicBezTo>
                  <a:cubicBezTo>
                    <a:pt x="145" y="624"/>
                    <a:pt x="139" y="620"/>
                    <a:pt x="130" y="634"/>
                  </a:cubicBezTo>
                  <a:cubicBezTo>
                    <a:pt x="115" y="654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3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3" name="Freeform 507">
              <a:extLst>
                <a:ext uri="{FF2B5EF4-FFF2-40B4-BE49-F238E27FC236}">
                  <a16:creationId xmlns:a16="http://schemas.microsoft.com/office/drawing/2014/main" id="{50DB4ED5-F369-4474-9EF6-986543BF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964"/>
              <a:ext cx="54" cy="56"/>
            </a:xfrm>
            <a:custGeom>
              <a:avLst/>
              <a:gdLst>
                <a:gd name="T0" fmla="*/ 50 w 56"/>
                <a:gd name="T1" fmla="*/ 6 h 58"/>
                <a:gd name="T2" fmla="*/ 21 w 56"/>
                <a:gd name="T3" fmla="*/ 52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58">
                  <a:moveTo>
                    <a:pt x="56" y="6"/>
                  </a:moveTo>
                  <a:cubicBezTo>
                    <a:pt x="30" y="0"/>
                    <a:pt x="0" y="39"/>
                    <a:pt x="24" y="5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4" name="Freeform 508">
              <a:extLst>
                <a:ext uri="{FF2B5EF4-FFF2-40B4-BE49-F238E27FC236}">
                  <a16:creationId xmlns:a16="http://schemas.microsoft.com/office/drawing/2014/main" id="{9ADC3FC4-C5EE-4571-9731-DF7BFB4DB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3006"/>
              <a:ext cx="111" cy="80"/>
            </a:xfrm>
            <a:custGeom>
              <a:avLst/>
              <a:gdLst>
                <a:gd name="T0" fmla="*/ 101 w 116"/>
                <a:gd name="T1" fmla="*/ 14 h 83"/>
                <a:gd name="T2" fmla="*/ 31 w 116"/>
                <a:gd name="T3" fmla="*/ 20 h 83"/>
                <a:gd name="T4" fmla="*/ 10 w 116"/>
                <a:gd name="T5" fmla="*/ 7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83">
                  <a:moveTo>
                    <a:pt x="116" y="17"/>
                  </a:moveTo>
                  <a:cubicBezTo>
                    <a:pt x="88" y="0"/>
                    <a:pt x="61" y="2"/>
                    <a:pt x="35" y="23"/>
                  </a:cubicBezTo>
                  <a:cubicBezTo>
                    <a:pt x="17" y="37"/>
                    <a:pt x="0" y="59"/>
                    <a:pt x="10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5" name="Freeform 509">
              <a:extLst>
                <a:ext uri="{FF2B5EF4-FFF2-40B4-BE49-F238E27FC236}">
                  <a16:creationId xmlns:a16="http://schemas.microsoft.com/office/drawing/2014/main" id="{1D8C4B33-63CA-4233-A479-F6174417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910"/>
              <a:ext cx="54" cy="76"/>
            </a:xfrm>
            <a:custGeom>
              <a:avLst/>
              <a:gdLst>
                <a:gd name="T0" fmla="*/ 17 w 56"/>
                <a:gd name="T1" fmla="*/ 65 h 79"/>
                <a:gd name="T2" fmla="*/ 3 w 56"/>
                <a:gd name="T3" fmla="*/ 33 h 79"/>
                <a:gd name="T4" fmla="*/ 50 w 56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79">
                  <a:moveTo>
                    <a:pt x="20" y="74"/>
                  </a:moveTo>
                  <a:cubicBezTo>
                    <a:pt x="5" y="79"/>
                    <a:pt x="0" y="46"/>
                    <a:pt x="3" y="36"/>
                  </a:cubicBezTo>
                  <a:cubicBezTo>
                    <a:pt x="9" y="13"/>
                    <a:pt x="33" y="0"/>
                    <a:pt x="56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6" name="Freeform 510">
              <a:extLst>
                <a:ext uri="{FF2B5EF4-FFF2-40B4-BE49-F238E27FC236}">
                  <a16:creationId xmlns:a16="http://schemas.microsoft.com/office/drawing/2014/main" id="{9B3D4B11-EF24-465F-8739-1D20FAE84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961"/>
              <a:ext cx="22" cy="12"/>
            </a:xfrm>
            <a:custGeom>
              <a:avLst/>
              <a:gdLst>
                <a:gd name="T0" fmla="*/ 0 w 23"/>
                <a:gd name="T1" fmla="*/ 0 h 12"/>
                <a:gd name="T2" fmla="*/ 20 w 23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5" y="6"/>
                    <a:pt x="15" y="10"/>
                    <a:pt x="23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7" name="Freeform 511">
              <a:extLst>
                <a:ext uri="{FF2B5EF4-FFF2-40B4-BE49-F238E27FC236}">
                  <a16:creationId xmlns:a16="http://schemas.microsoft.com/office/drawing/2014/main" id="{8857F052-D75D-470F-9E6D-4873C90FA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41"/>
              <a:ext cx="64" cy="18"/>
            </a:xfrm>
            <a:custGeom>
              <a:avLst/>
              <a:gdLst>
                <a:gd name="T0" fmla="*/ 58 w 67"/>
                <a:gd name="T1" fmla="*/ 16 h 19"/>
                <a:gd name="T2" fmla="*/ 0 w 67"/>
                <a:gd name="T3" fmla="*/ 1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9">
                  <a:moveTo>
                    <a:pt x="67" y="19"/>
                  </a:moveTo>
                  <a:cubicBezTo>
                    <a:pt x="55" y="0"/>
                    <a:pt x="16" y="0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8" name="Freeform 512">
              <a:extLst>
                <a:ext uri="{FF2B5EF4-FFF2-40B4-BE49-F238E27FC236}">
                  <a16:creationId xmlns:a16="http://schemas.microsoft.com/office/drawing/2014/main" id="{7E544BD1-0B6F-49BB-9544-377A9C08A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947"/>
              <a:ext cx="96" cy="95"/>
            </a:xfrm>
            <a:custGeom>
              <a:avLst/>
              <a:gdLst>
                <a:gd name="T0" fmla="*/ 86 w 101"/>
                <a:gd name="T1" fmla="*/ 18 h 99"/>
                <a:gd name="T2" fmla="*/ 36 w 101"/>
                <a:gd name="T3" fmla="*/ 87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99">
                  <a:moveTo>
                    <a:pt x="101" y="21"/>
                  </a:moveTo>
                  <a:cubicBezTo>
                    <a:pt x="58" y="0"/>
                    <a:pt x="0" y="66"/>
                    <a:pt x="42" y="9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9" name="Freeform 513">
              <a:extLst>
                <a:ext uri="{FF2B5EF4-FFF2-40B4-BE49-F238E27FC236}">
                  <a16:creationId xmlns:a16="http://schemas.microsoft.com/office/drawing/2014/main" id="{82E1E27B-E0E8-4A29-BE07-D70B93F8A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3012"/>
              <a:ext cx="51" cy="53"/>
            </a:xfrm>
            <a:custGeom>
              <a:avLst/>
              <a:gdLst>
                <a:gd name="T0" fmla="*/ 7 w 53"/>
                <a:gd name="T1" fmla="*/ 1 h 55"/>
                <a:gd name="T2" fmla="*/ 6 w 53"/>
                <a:gd name="T3" fmla="*/ 22 h 55"/>
                <a:gd name="T4" fmla="*/ 47 w 53"/>
                <a:gd name="T5" fmla="*/ 3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5">
                  <a:moveTo>
                    <a:pt x="7" y="1"/>
                  </a:moveTo>
                  <a:cubicBezTo>
                    <a:pt x="0" y="0"/>
                    <a:pt x="4" y="20"/>
                    <a:pt x="6" y="25"/>
                  </a:cubicBezTo>
                  <a:cubicBezTo>
                    <a:pt x="14" y="42"/>
                    <a:pt x="37" y="55"/>
                    <a:pt x="53" y="4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0" name="Freeform 514">
              <a:extLst>
                <a:ext uri="{FF2B5EF4-FFF2-40B4-BE49-F238E27FC236}">
                  <a16:creationId xmlns:a16="http://schemas.microsoft.com/office/drawing/2014/main" id="{576B6553-728A-4316-BEF2-2C2EF7B4B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983"/>
              <a:ext cx="43" cy="21"/>
            </a:xfrm>
            <a:custGeom>
              <a:avLst/>
              <a:gdLst>
                <a:gd name="T0" fmla="*/ 38 w 45"/>
                <a:gd name="T1" fmla="*/ 16 h 22"/>
                <a:gd name="T2" fmla="*/ 39 w 45"/>
                <a:gd name="T3" fmla="*/ 17 h 22"/>
                <a:gd name="T4" fmla="*/ 0 w 45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2">
                  <a:moveTo>
                    <a:pt x="44" y="19"/>
                  </a:moveTo>
                  <a:cubicBezTo>
                    <a:pt x="44" y="19"/>
                    <a:pt x="45" y="22"/>
                    <a:pt x="45" y="20"/>
                  </a:cubicBezTo>
                  <a:cubicBezTo>
                    <a:pt x="40" y="4"/>
                    <a:pt x="1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1" name="Freeform 515">
              <a:extLst>
                <a:ext uri="{FF2B5EF4-FFF2-40B4-BE49-F238E27FC236}">
                  <a16:creationId xmlns:a16="http://schemas.microsoft.com/office/drawing/2014/main" id="{DE79DDF9-9CC3-4DAC-8C47-4486141C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3000"/>
              <a:ext cx="65" cy="31"/>
            </a:xfrm>
            <a:custGeom>
              <a:avLst/>
              <a:gdLst>
                <a:gd name="T0" fmla="*/ 59 w 68"/>
                <a:gd name="T1" fmla="*/ 21 h 32"/>
                <a:gd name="T2" fmla="*/ 0 w 68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2">
                  <a:moveTo>
                    <a:pt x="68" y="24"/>
                  </a:moveTo>
                  <a:cubicBezTo>
                    <a:pt x="52" y="0"/>
                    <a:pt x="12" y="6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2" name="Freeform 516">
              <a:extLst>
                <a:ext uri="{FF2B5EF4-FFF2-40B4-BE49-F238E27FC236}">
                  <a16:creationId xmlns:a16="http://schemas.microsoft.com/office/drawing/2014/main" id="{FE34E32A-0451-4A95-90BB-8D5A31E4B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942"/>
              <a:ext cx="39" cy="40"/>
            </a:xfrm>
            <a:custGeom>
              <a:avLst/>
              <a:gdLst>
                <a:gd name="T0" fmla="*/ 34 w 41"/>
                <a:gd name="T1" fmla="*/ 0 h 42"/>
                <a:gd name="T2" fmla="*/ 0 w 41"/>
                <a:gd name="T3" fmla="*/ 33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2">
                  <a:moveTo>
                    <a:pt x="40" y="0"/>
                  </a:moveTo>
                  <a:cubicBezTo>
                    <a:pt x="41" y="23"/>
                    <a:pt x="23" y="4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3" name="Freeform 517">
              <a:extLst>
                <a:ext uri="{FF2B5EF4-FFF2-40B4-BE49-F238E27FC236}">
                  <a16:creationId xmlns:a16="http://schemas.microsoft.com/office/drawing/2014/main" id="{1C336C53-A51E-43E3-AB12-0BC1E70F2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034"/>
              <a:ext cx="75" cy="50"/>
            </a:xfrm>
            <a:custGeom>
              <a:avLst/>
              <a:gdLst>
                <a:gd name="T0" fmla="*/ 67 w 79"/>
                <a:gd name="T1" fmla="*/ 27 h 52"/>
                <a:gd name="T2" fmla="*/ 30 w 79"/>
                <a:gd name="T3" fmla="*/ 1 h 52"/>
                <a:gd name="T4" fmla="*/ 0 w 79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52">
                  <a:moveTo>
                    <a:pt x="79" y="30"/>
                  </a:moveTo>
                  <a:cubicBezTo>
                    <a:pt x="73" y="14"/>
                    <a:pt x="54" y="0"/>
                    <a:pt x="36" y="1"/>
                  </a:cubicBezTo>
                  <a:cubicBezTo>
                    <a:pt x="7" y="3"/>
                    <a:pt x="0" y="27"/>
                    <a:pt x="0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4" name="Freeform 518">
              <a:extLst>
                <a:ext uri="{FF2B5EF4-FFF2-40B4-BE49-F238E27FC236}">
                  <a16:creationId xmlns:a16="http://schemas.microsoft.com/office/drawing/2014/main" id="{F1DB2AB1-AE16-49CE-A777-49E0AB8E9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930"/>
              <a:ext cx="68" cy="49"/>
            </a:xfrm>
            <a:custGeom>
              <a:avLst/>
              <a:gdLst>
                <a:gd name="T0" fmla="*/ 0 w 71"/>
                <a:gd name="T1" fmla="*/ 8 h 51"/>
                <a:gd name="T2" fmla="*/ 35 w 71"/>
                <a:gd name="T3" fmla="*/ 6 h 51"/>
                <a:gd name="T4" fmla="*/ 57 w 71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1">
                  <a:moveTo>
                    <a:pt x="0" y="8"/>
                  </a:moveTo>
                  <a:cubicBezTo>
                    <a:pt x="13" y="4"/>
                    <a:pt x="28" y="0"/>
                    <a:pt x="41" y="6"/>
                  </a:cubicBezTo>
                  <a:cubicBezTo>
                    <a:pt x="56" y="14"/>
                    <a:pt x="71" y="34"/>
                    <a:pt x="65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5" name="Freeform 519">
              <a:extLst>
                <a:ext uri="{FF2B5EF4-FFF2-40B4-BE49-F238E27FC236}">
                  <a16:creationId xmlns:a16="http://schemas.microsoft.com/office/drawing/2014/main" id="{7EA99057-8125-492A-A0BB-2A742EFB2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935"/>
              <a:ext cx="41" cy="40"/>
            </a:xfrm>
            <a:custGeom>
              <a:avLst/>
              <a:gdLst>
                <a:gd name="T0" fmla="*/ 8 w 43"/>
                <a:gd name="T1" fmla="*/ 0 h 42"/>
                <a:gd name="T2" fmla="*/ 3 w 43"/>
                <a:gd name="T3" fmla="*/ 20 h 42"/>
                <a:gd name="T4" fmla="*/ 37 w 43"/>
                <a:gd name="T5" fmla="*/ 3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8" y="0"/>
                  </a:moveTo>
                  <a:cubicBezTo>
                    <a:pt x="2" y="5"/>
                    <a:pt x="0" y="13"/>
                    <a:pt x="3" y="23"/>
                  </a:cubicBezTo>
                  <a:cubicBezTo>
                    <a:pt x="9" y="41"/>
                    <a:pt x="26" y="42"/>
                    <a:pt x="43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6" name="Freeform 520">
              <a:extLst>
                <a:ext uri="{FF2B5EF4-FFF2-40B4-BE49-F238E27FC236}">
                  <a16:creationId xmlns:a16="http://schemas.microsoft.com/office/drawing/2014/main" id="{48B7C865-C371-4392-9B3E-81AAEDB45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984"/>
              <a:ext cx="68" cy="66"/>
            </a:xfrm>
            <a:custGeom>
              <a:avLst/>
              <a:gdLst>
                <a:gd name="T0" fmla="*/ 60 w 72"/>
                <a:gd name="T1" fmla="*/ 21 h 69"/>
                <a:gd name="T2" fmla="*/ 26 w 72"/>
                <a:gd name="T3" fmla="*/ 6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9">
                  <a:moveTo>
                    <a:pt x="72" y="24"/>
                  </a:moveTo>
                  <a:cubicBezTo>
                    <a:pt x="46" y="0"/>
                    <a:pt x="0" y="46"/>
                    <a:pt x="32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7" name="Freeform 521">
              <a:extLst>
                <a:ext uri="{FF2B5EF4-FFF2-40B4-BE49-F238E27FC236}">
                  <a16:creationId xmlns:a16="http://schemas.microsoft.com/office/drawing/2014/main" id="{96EDE4D1-F08D-4314-8CD0-89BCAD38C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984"/>
              <a:ext cx="69" cy="58"/>
            </a:xfrm>
            <a:custGeom>
              <a:avLst/>
              <a:gdLst>
                <a:gd name="T0" fmla="*/ 10 w 72"/>
                <a:gd name="T1" fmla="*/ 52 h 61"/>
                <a:gd name="T2" fmla="*/ 63 w 72"/>
                <a:gd name="T3" fmla="*/ 1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1">
                  <a:moveTo>
                    <a:pt x="10" y="61"/>
                  </a:moveTo>
                  <a:cubicBezTo>
                    <a:pt x="0" y="27"/>
                    <a:pt x="43" y="0"/>
                    <a:pt x="72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8" name="Freeform 522">
              <a:extLst>
                <a:ext uri="{FF2B5EF4-FFF2-40B4-BE49-F238E27FC236}">
                  <a16:creationId xmlns:a16="http://schemas.microsoft.com/office/drawing/2014/main" id="{371BFBFF-7595-4CAE-81D1-D62AB1474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975"/>
              <a:ext cx="39" cy="42"/>
            </a:xfrm>
            <a:custGeom>
              <a:avLst/>
              <a:gdLst>
                <a:gd name="T0" fmla="*/ 0 w 41"/>
                <a:gd name="T1" fmla="*/ 8 h 43"/>
                <a:gd name="T2" fmla="*/ 35 w 41"/>
                <a:gd name="T3" fmla="*/ 4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3">
                  <a:moveTo>
                    <a:pt x="0" y="8"/>
                  </a:moveTo>
                  <a:cubicBezTo>
                    <a:pt x="19" y="0"/>
                    <a:pt x="35" y="29"/>
                    <a:pt x="41" y="4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9" name="Freeform 523">
              <a:extLst>
                <a:ext uri="{FF2B5EF4-FFF2-40B4-BE49-F238E27FC236}">
                  <a16:creationId xmlns:a16="http://schemas.microsoft.com/office/drawing/2014/main" id="{90EEF6D4-7C73-4023-A9ED-E9647DD9A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970"/>
              <a:ext cx="25" cy="45"/>
            </a:xfrm>
            <a:custGeom>
              <a:avLst/>
              <a:gdLst>
                <a:gd name="T0" fmla="*/ 14 w 26"/>
                <a:gd name="T1" fmla="*/ 41 h 47"/>
                <a:gd name="T2" fmla="*/ 23 w 2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7">
                  <a:moveTo>
                    <a:pt x="17" y="47"/>
                  </a:moveTo>
                  <a:cubicBezTo>
                    <a:pt x="0" y="37"/>
                    <a:pt x="9" y="6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0" name="Freeform 524">
              <a:extLst>
                <a:ext uri="{FF2B5EF4-FFF2-40B4-BE49-F238E27FC236}">
                  <a16:creationId xmlns:a16="http://schemas.microsoft.com/office/drawing/2014/main" id="{9B3D9D78-318C-407C-808B-956103C97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953"/>
              <a:ext cx="17" cy="43"/>
            </a:xfrm>
            <a:custGeom>
              <a:avLst/>
              <a:gdLst>
                <a:gd name="T0" fmla="*/ 10 w 17"/>
                <a:gd name="T1" fmla="*/ 41 h 44"/>
                <a:gd name="T2" fmla="*/ 17 w 17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4">
                  <a:moveTo>
                    <a:pt x="10" y="44"/>
                  </a:moveTo>
                  <a:cubicBezTo>
                    <a:pt x="0" y="27"/>
                    <a:pt x="8" y="15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1" name="Freeform 525">
              <a:extLst>
                <a:ext uri="{FF2B5EF4-FFF2-40B4-BE49-F238E27FC236}">
                  <a16:creationId xmlns:a16="http://schemas.microsoft.com/office/drawing/2014/main" id="{76EB15E4-9221-4238-AB10-EC04C6DB8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3050"/>
              <a:ext cx="56" cy="58"/>
            </a:xfrm>
            <a:custGeom>
              <a:avLst/>
              <a:gdLst>
                <a:gd name="T0" fmla="*/ 0 w 59"/>
                <a:gd name="T1" fmla="*/ 8 h 60"/>
                <a:gd name="T2" fmla="*/ 28 w 59"/>
                <a:gd name="T3" fmla="*/ 4 h 60"/>
                <a:gd name="T4" fmla="*/ 46 w 59"/>
                <a:gd name="T5" fmla="*/ 23 h 60"/>
                <a:gd name="T6" fmla="*/ 41 w 59"/>
                <a:gd name="T7" fmla="*/ 5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60">
                  <a:moveTo>
                    <a:pt x="0" y="8"/>
                  </a:moveTo>
                  <a:cubicBezTo>
                    <a:pt x="12" y="6"/>
                    <a:pt x="20" y="0"/>
                    <a:pt x="33" y="4"/>
                  </a:cubicBezTo>
                  <a:cubicBezTo>
                    <a:pt x="42" y="8"/>
                    <a:pt x="51" y="17"/>
                    <a:pt x="54" y="26"/>
                  </a:cubicBezTo>
                  <a:cubicBezTo>
                    <a:pt x="59" y="39"/>
                    <a:pt x="55" y="50"/>
                    <a:pt x="47" y="6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2" name="Freeform 526">
              <a:extLst>
                <a:ext uri="{FF2B5EF4-FFF2-40B4-BE49-F238E27FC236}">
                  <a16:creationId xmlns:a16="http://schemas.microsoft.com/office/drawing/2014/main" id="{CA53423E-B4E0-4763-876B-1620A605B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042"/>
              <a:ext cx="45" cy="51"/>
            </a:xfrm>
            <a:custGeom>
              <a:avLst/>
              <a:gdLst>
                <a:gd name="T0" fmla="*/ 39 w 48"/>
                <a:gd name="T1" fmla="*/ 2 h 53"/>
                <a:gd name="T2" fmla="*/ 16 w 48"/>
                <a:gd name="T3" fmla="*/ 8 h 53"/>
                <a:gd name="T4" fmla="*/ 0 w 48"/>
                <a:gd name="T5" fmla="*/ 47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48" y="2"/>
                  </a:moveTo>
                  <a:cubicBezTo>
                    <a:pt x="37" y="0"/>
                    <a:pt x="28" y="1"/>
                    <a:pt x="19" y="8"/>
                  </a:cubicBezTo>
                  <a:cubicBezTo>
                    <a:pt x="1" y="20"/>
                    <a:pt x="0" y="33"/>
                    <a:pt x="0" y="5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3" name="Freeform 527">
              <a:extLst>
                <a:ext uri="{FF2B5EF4-FFF2-40B4-BE49-F238E27FC236}">
                  <a16:creationId xmlns:a16="http://schemas.microsoft.com/office/drawing/2014/main" id="{D0B86F0C-333D-490F-AD08-97C6D02A1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951"/>
              <a:ext cx="43" cy="69"/>
            </a:xfrm>
            <a:custGeom>
              <a:avLst/>
              <a:gdLst>
                <a:gd name="T0" fmla="*/ 30 w 45"/>
                <a:gd name="T1" fmla="*/ 50 h 73"/>
                <a:gd name="T2" fmla="*/ 0 w 45"/>
                <a:gd name="T3" fmla="*/ 29 h 73"/>
                <a:gd name="T4" fmla="*/ 39 w 45"/>
                <a:gd name="T5" fmla="*/ 9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3">
                  <a:moveTo>
                    <a:pt x="34" y="59"/>
                  </a:moveTo>
                  <a:cubicBezTo>
                    <a:pt x="21" y="73"/>
                    <a:pt x="0" y="47"/>
                    <a:pt x="0" y="35"/>
                  </a:cubicBezTo>
                  <a:cubicBezTo>
                    <a:pt x="0" y="10"/>
                    <a:pt x="25" y="0"/>
                    <a:pt x="45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4" name="Freeform 528">
              <a:extLst>
                <a:ext uri="{FF2B5EF4-FFF2-40B4-BE49-F238E27FC236}">
                  <a16:creationId xmlns:a16="http://schemas.microsoft.com/office/drawing/2014/main" id="{CA2D15D4-1F89-4D1A-B82C-AE42FC177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933"/>
              <a:ext cx="24" cy="45"/>
            </a:xfrm>
            <a:custGeom>
              <a:avLst/>
              <a:gdLst>
                <a:gd name="T0" fmla="*/ 0 w 25"/>
                <a:gd name="T1" fmla="*/ 0 h 47"/>
                <a:gd name="T2" fmla="*/ 18 w 25"/>
                <a:gd name="T3" fmla="*/ 17 h 47"/>
                <a:gd name="T4" fmla="*/ 13 w 25"/>
                <a:gd name="T5" fmla="*/ 4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7">
                  <a:moveTo>
                    <a:pt x="0" y="0"/>
                  </a:moveTo>
                  <a:cubicBezTo>
                    <a:pt x="7" y="6"/>
                    <a:pt x="17" y="10"/>
                    <a:pt x="21" y="20"/>
                  </a:cubicBezTo>
                  <a:cubicBezTo>
                    <a:pt x="24" y="27"/>
                    <a:pt x="25" y="43"/>
                    <a:pt x="16" y="4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5" name="Freeform 529">
              <a:extLst>
                <a:ext uri="{FF2B5EF4-FFF2-40B4-BE49-F238E27FC236}">
                  <a16:creationId xmlns:a16="http://schemas.microsoft.com/office/drawing/2014/main" id="{CBB247E4-E691-4967-9E75-50FE8B4D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942"/>
              <a:ext cx="26" cy="31"/>
            </a:xfrm>
            <a:custGeom>
              <a:avLst/>
              <a:gdLst>
                <a:gd name="T0" fmla="*/ 9 w 27"/>
                <a:gd name="T1" fmla="*/ 0 h 32"/>
                <a:gd name="T2" fmla="*/ 24 w 27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2">
                  <a:moveTo>
                    <a:pt x="9" y="0"/>
                  </a:moveTo>
                  <a:cubicBezTo>
                    <a:pt x="0" y="13"/>
                    <a:pt x="13" y="28"/>
                    <a:pt x="27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6" name="Freeform 530">
              <a:extLst>
                <a:ext uri="{FF2B5EF4-FFF2-40B4-BE49-F238E27FC236}">
                  <a16:creationId xmlns:a16="http://schemas.microsoft.com/office/drawing/2014/main" id="{26492A66-E7C7-47B2-A254-8C7E6671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956"/>
              <a:ext cx="36" cy="21"/>
            </a:xfrm>
            <a:custGeom>
              <a:avLst/>
              <a:gdLst>
                <a:gd name="T0" fmla="*/ 0 w 37"/>
                <a:gd name="T1" fmla="*/ 0 h 22"/>
                <a:gd name="T2" fmla="*/ 34 w 37"/>
                <a:gd name="T3" fmla="*/ 1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4" y="12"/>
                    <a:pt x="25" y="22"/>
                    <a:pt x="37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7" name="Freeform 531">
              <a:extLst>
                <a:ext uri="{FF2B5EF4-FFF2-40B4-BE49-F238E27FC236}">
                  <a16:creationId xmlns:a16="http://schemas.microsoft.com/office/drawing/2014/main" id="{55E76A41-B167-4ADA-AD51-4FB8475E8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012"/>
              <a:ext cx="52" cy="47"/>
            </a:xfrm>
            <a:custGeom>
              <a:avLst/>
              <a:gdLst>
                <a:gd name="T0" fmla="*/ 48 w 54"/>
                <a:gd name="T1" fmla="*/ 6 h 49"/>
                <a:gd name="T2" fmla="*/ 13 w 54"/>
                <a:gd name="T3" fmla="*/ 6 h 49"/>
                <a:gd name="T4" fmla="*/ 7 w 54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54" y="6"/>
                  </a:moveTo>
                  <a:cubicBezTo>
                    <a:pt x="42" y="2"/>
                    <a:pt x="28" y="0"/>
                    <a:pt x="16" y="6"/>
                  </a:cubicBezTo>
                  <a:cubicBezTo>
                    <a:pt x="2" y="14"/>
                    <a:pt x="0" y="36"/>
                    <a:pt x="7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8" name="Freeform 532">
              <a:extLst>
                <a:ext uri="{FF2B5EF4-FFF2-40B4-BE49-F238E27FC236}">
                  <a16:creationId xmlns:a16="http://schemas.microsoft.com/office/drawing/2014/main" id="{FE8758FD-1D2E-42D2-BEBD-6E9D3D6E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992"/>
              <a:ext cx="42" cy="97"/>
            </a:xfrm>
            <a:custGeom>
              <a:avLst/>
              <a:gdLst>
                <a:gd name="T0" fmla="*/ 38 w 44"/>
                <a:gd name="T1" fmla="*/ 0 h 102"/>
                <a:gd name="T2" fmla="*/ 26 w 44"/>
                <a:gd name="T3" fmla="*/ 10 h 102"/>
                <a:gd name="T4" fmla="*/ 18 w 44"/>
                <a:gd name="T5" fmla="*/ 29 h 102"/>
                <a:gd name="T6" fmla="*/ 30 w 44"/>
                <a:gd name="T7" fmla="*/ 62 h 102"/>
                <a:gd name="T8" fmla="*/ 4 w 44"/>
                <a:gd name="T9" fmla="*/ 8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02">
                  <a:moveTo>
                    <a:pt x="44" y="0"/>
                  </a:moveTo>
                  <a:cubicBezTo>
                    <a:pt x="39" y="4"/>
                    <a:pt x="34" y="5"/>
                    <a:pt x="29" y="11"/>
                  </a:cubicBezTo>
                  <a:cubicBezTo>
                    <a:pt x="23" y="18"/>
                    <a:pt x="22" y="27"/>
                    <a:pt x="21" y="35"/>
                  </a:cubicBezTo>
                  <a:cubicBezTo>
                    <a:pt x="21" y="50"/>
                    <a:pt x="24" y="62"/>
                    <a:pt x="34" y="71"/>
                  </a:cubicBezTo>
                  <a:cubicBezTo>
                    <a:pt x="18" y="70"/>
                    <a:pt x="0" y="84"/>
                    <a:pt x="4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9" name="Freeform 533">
              <a:extLst>
                <a:ext uri="{FF2B5EF4-FFF2-40B4-BE49-F238E27FC236}">
                  <a16:creationId xmlns:a16="http://schemas.microsoft.com/office/drawing/2014/main" id="{B604A426-6368-4EBF-88A3-6C18EF4B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3033"/>
              <a:ext cx="62" cy="55"/>
            </a:xfrm>
            <a:custGeom>
              <a:avLst/>
              <a:gdLst>
                <a:gd name="T0" fmla="*/ 16 w 64"/>
                <a:gd name="T1" fmla="*/ 51 h 57"/>
                <a:gd name="T2" fmla="*/ 13 w 64"/>
                <a:gd name="T3" fmla="*/ 15 h 57"/>
                <a:gd name="T4" fmla="*/ 58 w 64"/>
                <a:gd name="T5" fmla="*/ 14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7">
                  <a:moveTo>
                    <a:pt x="16" y="57"/>
                  </a:moveTo>
                  <a:cubicBezTo>
                    <a:pt x="0" y="55"/>
                    <a:pt x="7" y="26"/>
                    <a:pt x="13" y="18"/>
                  </a:cubicBezTo>
                  <a:cubicBezTo>
                    <a:pt x="25" y="1"/>
                    <a:pt x="51" y="0"/>
                    <a:pt x="64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0" name="Freeform 534">
              <a:extLst>
                <a:ext uri="{FF2B5EF4-FFF2-40B4-BE49-F238E27FC236}">
                  <a16:creationId xmlns:a16="http://schemas.microsoft.com/office/drawing/2014/main" id="{1C782BAC-BE72-4208-9300-FD660FF9C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939"/>
              <a:ext cx="40" cy="50"/>
            </a:xfrm>
            <a:custGeom>
              <a:avLst/>
              <a:gdLst>
                <a:gd name="T0" fmla="*/ 38 w 41"/>
                <a:gd name="T1" fmla="*/ 3 h 52"/>
                <a:gd name="T2" fmla="*/ 20 w 41"/>
                <a:gd name="T3" fmla="*/ 46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2">
                  <a:moveTo>
                    <a:pt x="41" y="3"/>
                  </a:moveTo>
                  <a:cubicBezTo>
                    <a:pt x="14" y="0"/>
                    <a:pt x="0" y="35"/>
                    <a:pt x="22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1" name="Freeform 535">
              <a:extLst>
                <a:ext uri="{FF2B5EF4-FFF2-40B4-BE49-F238E27FC236}">
                  <a16:creationId xmlns:a16="http://schemas.microsoft.com/office/drawing/2014/main" id="{AD913DAF-0D89-4A77-A00F-3A5EDA5F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942"/>
              <a:ext cx="62" cy="23"/>
            </a:xfrm>
            <a:custGeom>
              <a:avLst/>
              <a:gdLst>
                <a:gd name="T0" fmla="*/ 58 w 64"/>
                <a:gd name="T1" fmla="*/ 11 h 24"/>
                <a:gd name="T2" fmla="*/ 32 w 64"/>
                <a:gd name="T3" fmla="*/ 0 h 24"/>
                <a:gd name="T4" fmla="*/ 0 w 64"/>
                <a:gd name="T5" fmla="*/ 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4">
                  <a:moveTo>
                    <a:pt x="64" y="11"/>
                  </a:moveTo>
                  <a:cubicBezTo>
                    <a:pt x="55" y="6"/>
                    <a:pt x="46" y="0"/>
                    <a:pt x="35" y="0"/>
                  </a:cubicBezTo>
                  <a:cubicBezTo>
                    <a:pt x="19" y="1"/>
                    <a:pt x="6" y="8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2" name="Freeform 536">
              <a:extLst>
                <a:ext uri="{FF2B5EF4-FFF2-40B4-BE49-F238E27FC236}">
                  <a16:creationId xmlns:a16="http://schemas.microsoft.com/office/drawing/2014/main" id="{77A869F1-EB34-4783-8BEC-15053B296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928"/>
              <a:ext cx="10" cy="32"/>
            </a:xfrm>
            <a:custGeom>
              <a:avLst/>
              <a:gdLst>
                <a:gd name="T0" fmla="*/ 8 w 11"/>
                <a:gd name="T1" fmla="*/ 30 h 33"/>
                <a:gd name="T2" fmla="*/ 3 w 11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3">
                  <a:moveTo>
                    <a:pt x="11" y="33"/>
                  </a:moveTo>
                  <a:cubicBezTo>
                    <a:pt x="1" y="31"/>
                    <a:pt x="0" y="8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3" name="Freeform 537">
              <a:extLst>
                <a:ext uri="{FF2B5EF4-FFF2-40B4-BE49-F238E27FC236}">
                  <a16:creationId xmlns:a16="http://schemas.microsoft.com/office/drawing/2014/main" id="{2512D292-D78D-443E-8249-103348594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3000"/>
              <a:ext cx="50" cy="27"/>
            </a:xfrm>
            <a:custGeom>
              <a:avLst/>
              <a:gdLst>
                <a:gd name="T0" fmla="*/ 2 w 52"/>
                <a:gd name="T1" fmla="*/ 0 h 28"/>
                <a:gd name="T2" fmla="*/ 6 w 52"/>
                <a:gd name="T3" fmla="*/ 9 h 28"/>
                <a:gd name="T4" fmla="*/ 22 w 52"/>
                <a:gd name="T5" fmla="*/ 20 h 28"/>
                <a:gd name="T6" fmla="*/ 46 w 52"/>
                <a:gd name="T7" fmla="*/ 1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8">
                  <a:moveTo>
                    <a:pt x="2" y="0"/>
                  </a:moveTo>
                  <a:cubicBezTo>
                    <a:pt x="0" y="0"/>
                    <a:pt x="5" y="7"/>
                    <a:pt x="6" y="9"/>
                  </a:cubicBezTo>
                  <a:cubicBezTo>
                    <a:pt x="11" y="15"/>
                    <a:pt x="17" y="20"/>
                    <a:pt x="25" y="23"/>
                  </a:cubicBezTo>
                  <a:cubicBezTo>
                    <a:pt x="34" y="26"/>
                    <a:pt x="45" y="28"/>
                    <a:pt x="52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4" name="Freeform 538">
              <a:extLst>
                <a:ext uri="{FF2B5EF4-FFF2-40B4-BE49-F238E27FC236}">
                  <a16:creationId xmlns:a16="http://schemas.microsoft.com/office/drawing/2014/main" id="{A48B9D98-D85B-496A-93B1-3F46BA729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990"/>
              <a:ext cx="24" cy="22"/>
            </a:xfrm>
            <a:custGeom>
              <a:avLst/>
              <a:gdLst>
                <a:gd name="T0" fmla="*/ 22 w 25"/>
                <a:gd name="T1" fmla="*/ 20 h 23"/>
                <a:gd name="T2" fmla="*/ 0 w 2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3">
                  <a:moveTo>
                    <a:pt x="25" y="23"/>
                  </a:moveTo>
                  <a:cubicBezTo>
                    <a:pt x="12" y="19"/>
                    <a:pt x="5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5" name="Freeform 539">
              <a:extLst>
                <a:ext uri="{FF2B5EF4-FFF2-40B4-BE49-F238E27FC236}">
                  <a16:creationId xmlns:a16="http://schemas.microsoft.com/office/drawing/2014/main" id="{2F958A01-60E7-4500-AC86-FC7F60682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997"/>
              <a:ext cx="14" cy="59"/>
            </a:xfrm>
            <a:custGeom>
              <a:avLst/>
              <a:gdLst>
                <a:gd name="T0" fmla="*/ 7 w 15"/>
                <a:gd name="T1" fmla="*/ 55 h 61"/>
                <a:gd name="T2" fmla="*/ 0 w 15"/>
                <a:gd name="T3" fmla="*/ 33 h 61"/>
                <a:gd name="T4" fmla="*/ 12 w 15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1">
                  <a:moveTo>
                    <a:pt x="7" y="61"/>
                  </a:moveTo>
                  <a:cubicBezTo>
                    <a:pt x="2" y="54"/>
                    <a:pt x="0" y="45"/>
                    <a:pt x="0" y="36"/>
                  </a:cubicBezTo>
                  <a:cubicBezTo>
                    <a:pt x="0" y="26"/>
                    <a:pt x="4" y="2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6" name="Freeform 540">
              <a:extLst>
                <a:ext uri="{FF2B5EF4-FFF2-40B4-BE49-F238E27FC236}">
                  <a16:creationId xmlns:a16="http://schemas.microsoft.com/office/drawing/2014/main" id="{9F757D5F-2856-4984-BADF-A6A189EE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943"/>
              <a:ext cx="30" cy="9"/>
            </a:xfrm>
            <a:custGeom>
              <a:avLst/>
              <a:gdLst>
                <a:gd name="T0" fmla="*/ 28 w 31"/>
                <a:gd name="T1" fmla="*/ 7 h 10"/>
                <a:gd name="T2" fmla="*/ 0 w 31"/>
                <a:gd name="T3" fmla="*/ 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0">
                  <a:moveTo>
                    <a:pt x="31" y="10"/>
                  </a:moveTo>
                  <a:cubicBezTo>
                    <a:pt x="24" y="0"/>
                    <a:pt x="9" y="4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7" name="Freeform 541">
              <a:extLst>
                <a:ext uri="{FF2B5EF4-FFF2-40B4-BE49-F238E27FC236}">
                  <a16:creationId xmlns:a16="http://schemas.microsoft.com/office/drawing/2014/main" id="{0F1869EB-9E94-4110-A516-4D6EAAAEF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3056"/>
              <a:ext cx="39" cy="59"/>
            </a:xfrm>
            <a:custGeom>
              <a:avLst/>
              <a:gdLst>
                <a:gd name="T0" fmla="*/ 10 w 41"/>
                <a:gd name="T1" fmla="*/ 53 h 62"/>
                <a:gd name="T2" fmla="*/ 2 w 41"/>
                <a:gd name="T3" fmla="*/ 30 h 62"/>
                <a:gd name="T4" fmla="*/ 35 w 41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2">
                  <a:moveTo>
                    <a:pt x="11" y="62"/>
                  </a:moveTo>
                  <a:cubicBezTo>
                    <a:pt x="6" y="53"/>
                    <a:pt x="0" y="46"/>
                    <a:pt x="2" y="35"/>
                  </a:cubicBezTo>
                  <a:cubicBezTo>
                    <a:pt x="6" y="13"/>
                    <a:pt x="22" y="5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8" name="Freeform 542">
              <a:extLst>
                <a:ext uri="{FF2B5EF4-FFF2-40B4-BE49-F238E27FC236}">
                  <a16:creationId xmlns:a16="http://schemas.microsoft.com/office/drawing/2014/main" id="{5BA4FBED-EE31-40A5-8C60-600876445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942"/>
              <a:ext cx="19" cy="38"/>
            </a:xfrm>
            <a:custGeom>
              <a:avLst/>
              <a:gdLst>
                <a:gd name="T0" fmla="*/ 3 w 20"/>
                <a:gd name="T1" fmla="*/ 0 h 40"/>
                <a:gd name="T2" fmla="*/ 17 w 20"/>
                <a:gd name="T3" fmla="*/ 33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3" y="0"/>
                  </a:moveTo>
                  <a:cubicBezTo>
                    <a:pt x="1" y="13"/>
                    <a:pt x="0" y="40"/>
                    <a:pt x="2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9" name="Freeform 543">
              <a:extLst>
                <a:ext uri="{FF2B5EF4-FFF2-40B4-BE49-F238E27FC236}">
                  <a16:creationId xmlns:a16="http://schemas.microsoft.com/office/drawing/2014/main" id="{AEF3A127-416E-400F-89D0-1F80ED990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3042"/>
              <a:ext cx="60" cy="26"/>
            </a:xfrm>
            <a:custGeom>
              <a:avLst/>
              <a:gdLst>
                <a:gd name="T0" fmla="*/ 54 w 63"/>
                <a:gd name="T1" fmla="*/ 6 h 27"/>
                <a:gd name="T2" fmla="*/ 32 w 63"/>
                <a:gd name="T3" fmla="*/ 1 h 27"/>
                <a:gd name="T4" fmla="*/ 0 w 63"/>
                <a:gd name="T5" fmla="*/ 2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7">
                  <a:moveTo>
                    <a:pt x="63" y="6"/>
                  </a:moveTo>
                  <a:cubicBezTo>
                    <a:pt x="60" y="1"/>
                    <a:pt x="44" y="0"/>
                    <a:pt x="38" y="1"/>
                  </a:cubicBezTo>
                  <a:cubicBezTo>
                    <a:pt x="23" y="2"/>
                    <a:pt x="4" y="11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0" name="Freeform 544">
              <a:extLst>
                <a:ext uri="{FF2B5EF4-FFF2-40B4-BE49-F238E27FC236}">
                  <a16:creationId xmlns:a16="http://schemas.microsoft.com/office/drawing/2014/main" id="{1F75CED7-DF6B-4CA8-B3C8-88E6179CC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3018"/>
              <a:ext cx="52" cy="30"/>
            </a:xfrm>
            <a:custGeom>
              <a:avLst/>
              <a:gdLst>
                <a:gd name="T0" fmla="*/ 48 w 54"/>
                <a:gd name="T1" fmla="*/ 17 h 32"/>
                <a:gd name="T2" fmla="*/ 17 w 54"/>
                <a:gd name="T3" fmla="*/ 22 h 32"/>
                <a:gd name="T4" fmla="*/ 4 w 5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2">
                  <a:moveTo>
                    <a:pt x="54" y="20"/>
                  </a:moveTo>
                  <a:cubicBezTo>
                    <a:pt x="46" y="30"/>
                    <a:pt x="32" y="32"/>
                    <a:pt x="20" y="27"/>
                  </a:cubicBezTo>
                  <a:cubicBezTo>
                    <a:pt x="11" y="24"/>
                    <a:pt x="0" y="1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1" name="Freeform 545">
              <a:extLst>
                <a:ext uri="{FF2B5EF4-FFF2-40B4-BE49-F238E27FC236}">
                  <a16:creationId xmlns:a16="http://schemas.microsoft.com/office/drawing/2014/main" id="{E505D827-768D-40AD-AD53-58EEC4A2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3037"/>
              <a:ext cx="40" cy="79"/>
            </a:xfrm>
            <a:custGeom>
              <a:avLst/>
              <a:gdLst>
                <a:gd name="T0" fmla="*/ 20 w 41"/>
                <a:gd name="T1" fmla="*/ 0 h 83"/>
                <a:gd name="T2" fmla="*/ 7 w 41"/>
                <a:gd name="T3" fmla="*/ 48 h 83"/>
                <a:gd name="T4" fmla="*/ 38 w 41"/>
                <a:gd name="T5" fmla="*/ 7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83">
                  <a:moveTo>
                    <a:pt x="23" y="0"/>
                  </a:moveTo>
                  <a:cubicBezTo>
                    <a:pt x="4" y="3"/>
                    <a:pt x="0" y="42"/>
                    <a:pt x="7" y="56"/>
                  </a:cubicBezTo>
                  <a:cubicBezTo>
                    <a:pt x="14" y="71"/>
                    <a:pt x="28" y="77"/>
                    <a:pt x="41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2" name="Freeform 546">
              <a:extLst>
                <a:ext uri="{FF2B5EF4-FFF2-40B4-BE49-F238E27FC236}">
                  <a16:creationId xmlns:a16="http://schemas.microsoft.com/office/drawing/2014/main" id="{406A0F60-7794-48D6-888B-6DECF1658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042"/>
              <a:ext cx="54" cy="67"/>
            </a:xfrm>
            <a:custGeom>
              <a:avLst/>
              <a:gdLst>
                <a:gd name="T0" fmla="*/ 50 w 56"/>
                <a:gd name="T1" fmla="*/ 14 h 70"/>
                <a:gd name="T2" fmla="*/ 23 w 56"/>
                <a:gd name="T3" fmla="*/ 6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0">
                  <a:moveTo>
                    <a:pt x="56" y="17"/>
                  </a:moveTo>
                  <a:cubicBezTo>
                    <a:pt x="19" y="0"/>
                    <a:pt x="0" y="65"/>
                    <a:pt x="26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3" name="Freeform 547">
              <a:extLst>
                <a:ext uri="{FF2B5EF4-FFF2-40B4-BE49-F238E27FC236}">
                  <a16:creationId xmlns:a16="http://schemas.microsoft.com/office/drawing/2014/main" id="{B7B914FD-FDAC-4405-93F7-6404F1C91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049"/>
              <a:ext cx="37" cy="47"/>
            </a:xfrm>
            <a:custGeom>
              <a:avLst/>
              <a:gdLst>
                <a:gd name="T0" fmla="*/ 0 w 38"/>
                <a:gd name="T1" fmla="*/ 0 h 49"/>
                <a:gd name="T2" fmla="*/ 30 w 38"/>
                <a:gd name="T3" fmla="*/ 16 h 49"/>
                <a:gd name="T4" fmla="*/ 28 w 38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9">
                  <a:moveTo>
                    <a:pt x="0" y="0"/>
                  </a:moveTo>
                  <a:cubicBezTo>
                    <a:pt x="13" y="2"/>
                    <a:pt x="27" y="6"/>
                    <a:pt x="33" y="19"/>
                  </a:cubicBezTo>
                  <a:cubicBezTo>
                    <a:pt x="38" y="29"/>
                    <a:pt x="33" y="39"/>
                    <a:pt x="31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4" name="Freeform 548">
              <a:extLst>
                <a:ext uri="{FF2B5EF4-FFF2-40B4-BE49-F238E27FC236}">
                  <a16:creationId xmlns:a16="http://schemas.microsoft.com/office/drawing/2014/main" id="{3C9BC361-BF9E-4BC8-9E50-49BF9D913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001"/>
              <a:ext cx="30" cy="41"/>
            </a:xfrm>
            <a:custGeom>
              <a:avLst/>
              <a:gdLst>
                <a:gd name="T0" fmla="*/ 1 w 31"/>
                <a:gd name="T1" fmla="*/ 39 h 42"/>
                <a:gd name="T2" fmla="*/ 6 w 31"/>
                <a:gd name="T3" fmla="*/ 18 h 42"/>
                <a:gd name="T4" fmla="*/ 28 w 31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1" y="42"/>
                  </a:moveTo>
                  <a:cubicBezTo>
                    <a:pt x="0" y="34"/>
                    <a:pt x="0" y="27"/>
                    <a:pt x="6" y="18"/>
                  </a:cubicBezTo>
                  <a:cubicBezTo>
                    <a:pt x="11" y="12"/>
                    <a:pt x="24" y="0"/>
                    <a:pt x="31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5" name="Freeform 549">
              <a:extLst>
                <a:ext uri="{FF2B5EF4-FFF2-40B4-BE49-F238E27FC236}">
                  <a16:creationId xmlns:a16="http://schemas.microsoft.com/office/drawing/2014/main" id="{FD1F926C-E492-4BFC-BA84-F8D1DBD7C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59"/>
              <a:ext cx="29" cy="12"/>
            </a:xfrm>
            <a:custGeom>
              <a:avLst/>
              <a:gdLst>
                <a:gd name="T0" fmla="*/ 0 w 31"/>
                <a:gd name="T1" fmla="*/ 10 h 13"/>
                <a:gd name="T2" fmla="*/ 25 w 3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3">
                  <a:moveTo>
                    <a:pt x="0" y="13"/>
                  </a:moveTo>
                  <a:cubicBezTo>
                    <a:pt x="2" y="1"/>
                    <a:pt x="20" y="0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6" name="Freeform 550">
              <a:extLst>
                <a:ext uri="{FF2B5EF4-FFF2-40B4-BE49-F238E27FC236}">
                  <a16:creationId xmlns:a16="http://schemas.microsoft.com/office/drawing/2014/main" id="{1E797036-28C2-457A-8736-EA23DB3BE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61"/>
              <a:ext cx="40" cy="29"/>
            </a:xfrm>
            <a:custGeom>
              <a:avLst/>
              <a:gdLst>
                <a:gd name="T0" fmla="*/ 36 w 42"/>
                <a:gd name="T1" fmla="*/ 0 h 30"/>
                <a:gd name="T2" fmla="*/ 15 w 42"/>
                <a:gd name="T3" fmla="*/ 4 h 30"/>
                <a:gd name="T4" fmla="*/ 0 w 42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42" y="0"/>
                  </a:moveTo>
                  <a:cubicBezTo>
                    <a:pt x="41" y="2"/>
                    <a:pt x="23" y="1"/>
                    <a:pt x="18" y="4"/>
                  </a:cubicBezTo>
                  <a:cubicBezTo>
                    <a:pt x="9" y="10"/>
                    <a:pt x="3" y="21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7" name="Freeform 551">
              <a:extLst>
                <a:ext uri="{FF2B5EF4-FFF2-40B4-BE49-F238E27FC236}">
                  <a16:creationId xmlns:a16="http://schemas.microsoft.com/office/drawing/2014/main" id="{D8947EE8-80F0-4439-9EBD-0930A8F3A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070"/>
              <a:ext cx="14" cy="18"/>
            </a:xfrm>
            <a:custGeom>
              <a:avLst/>
              <a:gdLst>
                <a:gd name="T0" fmla="*/ 12 w 15"/>
                <a:gd name="T1" fmla="*/ 18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3" y="10"/>
                    <a:pt x="9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8" name="Freeform 552">
              <a:extLst>
                <a:ext uri="{FF2B5EF4-FFF2-40B4-BE49-F238E27FC236}">
                  <a16:creationId xmlns:a16="http://schemas.microsoft.com/office/drawing/2014/main" id="{B90DFBAB-5E77-4D86-B696-E4136CBEF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3038"/>
              <a:ext cx="36" cy="19"/>
            </a:xfrm>
            <a:custGeom>
              <a:avLst/>
              <a:gdLst>
                <a:gd name="T0" fmla="*/ 34 w 37"/>
                <a:gd name="T1" fmla="*/ 0 h 20"/>
                <a:gd name="T2" fmla="*/ 0 w 37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7" y="0"/>
                  </a:moveTo>
                  <a:cubicBezTo>
                    <a:pt x="20" y="0"/>
                    <a:pt x="9" y="4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9" name="Freeform 553">
              <a:extLst>
                <a:ext uri="{FF2B5EF4-FFF2-40B4-BE49-F238E27FC236}">
                  <a16:creationId xmlns:a16="http://schemas.microsoft.com/office/drawing/2014/main" id="{6E73564E-7E05-4DA5-9208-617329E0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3019"/>
              <a:ext cx="31" cy="21"/>
            </a:xfrm>
            <a:custGeom>
              <a:avLst/>
              <a:gdLst>
                <a:gd name="T0" fmla="*/ 27 w 33"/>
                <a:gd name="T1" fmla="*/ 18 h 22"/>
                <a:gd name="T2" fmla="*/ 0 w 3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21"/>
                  </a:moveTo>
                  <a:cubicBezTo>
                    <a:pt x="20" y="22"/>
                    <a:pt x="4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0" name="Freeform 554">
              <a:extLst>
                <a:ext uri="{FF2B5EF4-FFF2-40B4-BE49-F238E27FC236}">
                  <a16:creationId xmlns:a16="http://schemas.microsoft.com/office/drawing/2014/main" id="{B62CB1F8-CD1D-45CF-9DC6-99D3693EB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3096"/>
              <a:ext cx="36" cy="15"/>
            </a:xfrm>
            <a:custGeom>
              <a:avLst/>
              <a:gdLst>
                <a:gd name="T0" fmla="*/ 34 w 37"/>
                <a:gd name="T1" fmla="*/ 8 h 16"/>
                <a:gd name="T2" fmla="*/ 0 w 3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6">
                  <a:moveTo>
                    <a:pt x="37" y="10"/>
                  </a:moveTo>
                  <a:cubicBezTo>
                    <a:pt x="27" y="14"/>
                    <a:pt x="3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1" name="Freeform 555">
              <a:extLst>
                <a:ext uri="{FF2B5EF4-FFF2-40B4-BE49-F238E27FC236}">
                  <a16:creationId xmlns:a16="http://schemas.microsoft.com/office/drawing/2014/main" id="{25421EE8-58B9-4AD1-B4A4-037642192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3055"/>
              <a:ext cx="30" cy="8"/>
            </a:xfrm>
            <a:custGeom>
              <a:avLst/>
              <a:gdLst>
                <a:gd name="T0" fmla="*/ 26 w 32"/>
                <a:gd name="T1" fmla="*/ 0 h 8"/>
                <a:gd name="T2" fmla="*/ 0 w 32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cubicBezTo>
                    <a:pt x="24" y="6"/>
                    <a:pt x="8" y="8"/>
                    <a:pt x="0" y="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2" name="Freeform 556">
              <a:extLst>
                <a:ext uri="{FF2B5EF4-FFF2-40B4-BE49-F238E27FC236}">
                  <a16:creationId xmlns:a16="http://schemas.microsoft.com/office/drawing/2014/main" id="{80882889-94D6-484C-A4B9-51A48AEAA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3051"/>
              <a:ext cx="21" cy="4"/>
            </a:xfrm>
            <a:custGeom>
              <a:avLst/>
              <a:gdLst>
                <a:gd name="T0" fmla="*/ 19 w 22"/>
                <a:gd name="T1" fmla="*/ 4 h 4"/>
                <a:gd name="T2" fmla="*/ 0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5" y="0"/>
                    <a:pt x="8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3" name="Freeform 557">
              <a:extLst>
                <a:ext uri="{FF2B5EF4-FFF2-40B4-BE49-F238E27FC236}">
                  <a16:creationId xmlns:a16="http://schemas.microsoft.com/office/drawing/2014/main" id="{EACD2842-3513-4914-9FA7-DF3C0E816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3030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2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0" y="30"/>
                    <a:pt x="0" y="1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4" name="Freeform 558">
              <a:extLst>
                <a:ext uri="{FF2B5EF4-FFF2-40B4-BE49-F238E27FC236}">
                  <a16:creationId xmlns:a16="http://schemas.microsoft.com/office/drawing/2014/main" id="{4FFD8F34-B774-4B2F-B4B9-030F1D3B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3001"/>
              <a:ext cx="14" cy="44"/>
            </a:xfrm>
            <a:custGeom>
              <a:avLst/>
              <a:gdLst>
                <a:gd name="T0" fmla="*/ 12 w 15"/>
                <a:gd name="T1" fmla="*/ 40 h 46"/>
                <a:gd name="T2" fmla="*/ 7 w 15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6">
                  <a:moveTo>
                    <a:pt x="15" y="46"/>
                  </a:moveTo>
                  <a:cubicBezTo>
                    <a:pt x="3" y="32"/>
                    <a:pt x="0" y="18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5" name="Freeform 559">
              <a:extLst>
                <a:ext uri="{FF2B5EF4-FFF2-40B4-BE49-F238E27FC236}">
                  <a16:creationId xmlns:a16="http://schemas.microsoft.com/office/drawing/2014/main" id="{73C367D3-CB85-4CA1-958E-26B3EA06F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3079"/>
              <a:ext cx="17" cy="36"/>
            </a:xfrm>
            <a:custGeom>
              <a:avLst/>
              <a:gdLst>
                <a:gd name="T0" fmla="*/ 9 w 18"/>
                <a:gd name="T1" fmla="*/ 32 h 38"/>
                <a:gd name="T2" fmla="*/ 15 w 18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8">
                  <a:moveTo>
                    <a:pt x="12" y="38"/>
                  </a:moveTo>
                  <a:cubicBezTo>
                    <a:pt x="0" y="35"/>
                    <a:pt x="14" y="7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6" name="Freeform 560">
              <a:extLst>
                <a:ext uri="{FF2B5EF4-FFF2-40B4-BE49-F238E27FC236}">
                  <a16:creationId xmlns:a16="http://schemas.microsoft.com/office/drawing/2014/main" id="{C9088D61-5C31-482A-A3B8-5A0A44958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3085"/>
              <a:ext cx="13" cy="28"/>
            </a:xfrm>
            <a:custGeom>
              <a:avLst/>
              <a:gdLst>
                <a:gd name="T0" fmla="*/ 2 w 14"/>
                <a:gd name="T1" fmla="*/ 0 h 30"/>
                <a:gd name="T2" fmla="*/ 11 w 14"/>
                <a:gd name="T3" fmla="*/ 24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0">
                  <a:moveTo>
                    <a:pt x="2" y="0"/>
                  </a:moveTo>
                  <a:cubicBezTo>
                    <a:pt x="0" y="11"/>
                    <a:pt x="7" y="22"/>
                    <a:pt x="14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7" name="Freeform 561">
              <a:extLst>
                <a:ext uri="{FF2B5EF4-FFF2-40B4-BE49-F238E27FC236}">
                  <a16:creationId xmlns:a16="http://schemas.microsoft.com/office/drawing/2014/main" id="{5730E87D-7F79-4D6F-B5C4-D17E139FD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099"/>
              <a:ext cx="19" cy="15"/>
            </a:xfrm>
            <a:custGeom>
              <a:avLst/>
              <a:gdLst>
                <a:gd name="T0" fmla="*/ 19 w 19"/>
                <a:gd name="T1" fmla="*/ 0 h 16"/>
                <a:gd name="T2" fmla="*/ 0 w 19"/>
                <a:gd name="T3" fmla="*/ 1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4" y="5"/>
                    <a:pt x="11" y="14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8" name="Freeform 562">
              <a:extLst>
                <a:ext uri="{FF2B5EF4-FFF2-40B4-BE49-F238E27FC236}">
                  <a16:creationId xmlns:a16="http://schemas.microsoft.com/office/drawing/2014/main" id="{30D0C32C-4DF7-48D6-963A-201DB2A07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913"/>
              <a:ext cx="23" cy="40"/>
            </a:xfrm>
            <a:custGeom>
              <a:avLst/>
              <a:gdLst>
                <a:gd name="T0" fmla="*/ 5 w 24"/>
                <a:gd name="T1" fmla="*/ 0 h 42"/>
                <a:gd name="T2" fmla="*/ 21 w 24"/>
                <a:gd name="T3" fmla="*/ 34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2">
                  <a:moveTo>
                    <a:pt x="5" y="0"/>
                  </a:moveTo>
                  <a:cubicBezTo>
                    <a:pt x="0" y="13"/>
                    <a:pt x="5" y="42"/>
                    <a:pt x="24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9" name="Freeform 563">
              <a:extLst>
                <a:ext uri="{FF2B5EF4-FFF2-40B4-BE49-F238E27FC236}">
                  <a16:creationId xmlns:a16="http://schemas.microsoft.com/office/drawing/2014/main" id="{2B6EFBB9-490C-4E65-852A-2B3C9170C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992"/>
              <a:ext cx="69" cy="33"/>
            </a:xfrm>
            <a:custGeom>
              <a:avLst/>
              <a:gdLst>
                <a:gd name="T0" fmla="*/ 0 w 73"/>
                <a:gd name="T1" fmla="*/ 15 h 35"/>
                <a:gd name="T2" fmla="*/ 41 w 73"/>
                <a:gd name="T3" fmla="*/ 8 h 35"/>
                <a:gd name="T4" fmla="*/ 61 w 73"/>
                <a:gd name="T5" fmla="*/ 2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5">
                  <a:moveTo>
                    <a:pt x="0" y="18"/>
                  </a:moveTo>
                  <a:cubicBezTo>
                    <a:pt x="6" y="0"/>
                    <a:pt x="36" y="2"/>
                    <a:pt x="48" y="10"/>
                  </a:cubicBezTo>
                  <a:cubicBezTo>
                    <a:pt x="59" y="15"/>
                    <a:pt x="67" y="25"/>
                    <a:pt x="73" y="3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0" name="Freeform 564">
              <a:extLst>
                <a:ext uri="{FF2B5EF4-FFF2-40B4-BE49-F238E27FC236}">
                  <a16:creationId xmlns:a16="http://schemas.microsoft.com/office/drawing/2014/main" id="{670341E4-2AE7-4D30-B6FD-07C7D80F3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913"/>
              <a:ext cx="26" cy="20"/>
            </a:xfrm>
            <a:custGeom>
              <a:avLst/>
              <a:gdLst>
                <a:gd name="T0" fmla="*/ 0 w 27"/>
                <a:gd name="T1" fmla="*/ 16 h 21"/>
                <a:gd name="T2" fmla="*/ 14 w 27"/>
                <a:gd name="T3" fmla="*/ 14 h 21"/>
                <a:gd name="T4" fmla="*/ 24 w 2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9"/>
                  </a:moveTo>
                  <a:cubicBezTo>
                    <a:pt x="3" y="18"/>
                    <a:pt x="12" y="21"/>
                    <a:pt x="17" y="17"/>
                  </a:cubicBezTo>
                  <a:cubicBezTo>
                    <a:pt x="22" y="13"/>
                    <a:pt x="26" y="6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1" name="Freeform 565">
              <a:extLst>
                <a:ext uri="{FF2B5EF4-FFF2-40B4-BE49-F238E27FC236}">
                  <a16:creationId xmlns:a16="http://schemas.microsoft.com/office/drawing/2014/main" id="{0E249CC7-9269-41F8-95EF-18E08D973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957"/>
              <a:ext cx="37" cy="39"/>
            </a:xfrm>
            <a:custGeom>
              <a:avLst/>
              <a:gdLst>
                <a:gd name="T0" fmla="*/ 8 w 38"/>
                <a:gd name="T1" fmla="*/ 37 h 40"/>
                <a:gd name="T2" fmla="*/ 8 w 38"/>
                <a:gd name="T3" fmla="*/ 14 h 40"/>
                <a:gd name="T4" fmla="*/ 35 w 38"/>
                <a:gd name="T5" fmla="*/ 3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8" y="40"/>
                  </a:moveTo>
                  <a:cubicBezTo>
                    <a:pt x="0" y="39"/>
                    <a:pt x="6" y="19"/>
                    <a:pt x="8" y="14"/>
                  </a:cubicBezTo>
                  <a:cubicBezTo>
                    <a:pt x="15" y="3"/>
                    <a:pt x="26" y="0"/>
                    <a:pt x="38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2" name="Freeform 566">
              <a:extLst>
                <a:ext uri="{FF2B5EF4-FFF2-40B4-BE49-F238E27FC236}">
                  <a16:creationId xmlns:a16="http://schemas.microsoft.com/office/drawing/2014/main" id="{923EC019-14B7-4879-BDC6-779193331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848"/>
              <a:ext cx="16" cy="40"/>
            </a:xfrm>
            <a:custGeom>
              <a:avLst/>
              <a:gdLst>
                <a:gd name="T0" fmla="*/ 10 w 16"/>
                <a:gd name="T1" fmla="*/ 0 h 42"/>
                <a:gd name="T2" fmla="*/ 15 w 16"/>
                <a:gd name="T3" fmla="*/ 11 h 42"/>
                <a:gd name="T4" fmla="*/ 15 w 16"/>
                <a:gd name="T5" fmla="*/ 26 h 42"/>
                <a:gd name="T6" fmla="*/ 0 w 16"/>
                <a:gd name="T7" fmla="*/ 3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2">
                  <a:moveTo>
                    <a:pt x="10" y="0"/>
                  </a:moveTo>
                  <a:cubicBezTo>
                    <a:pt x="11" y="4"/>
                    <a:pt x="14" y="9"/>
                    <a:pt x="15" y="14"/>
                  </a:cubicBezTo>
                  <a:cubicBezTo>
                    <a:pt x="16" y="18"/>
                    <a:pt x="16" y="25"/>
                    <a:pt x="15" y="29"/>
                  </a:cubicBezTo>
                  <a:cubicBezTo>
                    <a:pt x="13" y="35"/>
                    <a:pt x="6" y="4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3" name="Freeform 567">
              <a:extLst>
                <a:ext uri="{FF2B5EF4-FFF2-40B4-BE49-F238E27FC236}">
                  <a16:creationId xmlns:a16="http://schemas.microsoft.com/office/drawing/2014/main" id="{B499DBE8-A667-490B-9284-9D013A057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919"/>
              <a:ext cx="31" cy="14"/>
            </a:xfrm>
            <a:custGeom>
              <a:avLst/>
              <a:gdLst>
                <a:gd name="T0" fmla="*/ 0 w 32"/>
                <a:gd name="T1" fmla="*/ 7 h 15"/>
                <a:gd name="T2" fmla="*/ 20 w 32"/>
                <a:gd name="T3" fmla="*/ 4 h 15"/>
                <a:gd name="T4" fmla="*/ 29 w 3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7"/>
                  </a:moveTo>
                  <a:cubicBezTo>
                    <a:pt x="7" y="3"/>
                    <a:pt x="16" y="0"/>
                    <a:pt x="23" y="4"/>
                  </a:cubicBezTo>
                  <a:cubicBezTo>
                    <a:pt x="28" y="7"/>
                    <a:pt x="30" y="12"/>
                    <a:pt x="32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4" name="Freeform 568">
              <a:extLst>
                <a:ext uri="{FF2B5EF4-FFF2-40B4-BE49-F238E27FC236}">
                  <a16:creationId xmlns:a16="http://schemas.microsoft.com/office/drawing/2014/main" id="{A77C640A-187A-4144-8A22-F9089818C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811"/>
              <a:ext cx="38" cy="71"/>
            </a:xfrm>
            <a:custGeom>
              <a:avLst/>
              <a:gdLst>
                <a:gd name="T0" fmla="*/ 27 w 40"/>
                <a:gd name="T1" fmla="*/ 61 h 75"/>
                <a:gd name="T2" fmla="*/ 4 w 40"/>
                <a:gd name="T3" fmla="*/ 38 h 75"/>
                <a:gd name="T4" fmla="*/ 34 w 40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5">
                  <a:moveTo>
                    <a:pt x="31" y="72"/>
                  </a:moveTo>
                  <a:cubicBezTo>
                    <a:pt x="19" y="75"/>
                    <a:pt x="6" y="53"/>
                    <a:pt x="4" y="44"/>
                  </a:cubicBezTo>
                  <a:cubicBezTo>
                    <a:pt x="0" y="22"/>
                    <a:pt x="18" y="0"/>
                    <a:pt x="4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5" name="Freeform 569">
              <a:extLst>
                <a:ext uri="{FF2B5EF4-FFF2-40B4-BE49-F238E27FC236}">
                  <a16:creationId xmlns:a16="http://schemas.microsoft.com/office/drawing/2014/main" id="{7D218DBA-FBE9-4BBA-B1F2-1058F45C4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733"/>
              <a:ext cx="7" cy="32"/>
            </a:xfrm>
            <a:custGeom>
              <a:avLst/>
              <a:gdLst>
                <a:gd name="T0" fmla="*/ 0 w 7"/>
                <a:gd name="T1" fmla="*/ 0 h 33"/>
                <a:gd name="T2" fmla="*/ 7 w 7"/>
                <a:gd name="T3" fmla="*/ 16 h 33"/>
                <a:gd name="T4" fmla="*/ 0 w 7"/>
                <a:gd name="T5" fmla="*/ 3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5" y="1"/>
                    <a:pt x="7" y="12"/>
                    <a:pt x="7" y="17"/>
                  </a:cubicBezTo>
                  <a:cubicBezTo>
                    <a:pt x="7" y="24"/>
                    <a:pt x="3" y="27"/>
                    <a:pt x="0" y="3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6" name="Freeform 570">
              <a:extLst>
                <a:ext uri="{FF2B5EF4-FFF2-40B4-BE49-F238E27FC236}">
                  <a16:creationId xmlns:a16="http://schemas.microsoft.com/office/drawing/2014/main" id="{5B3FE37F-D242-4186-809D-7186089C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663"/>
              <a:ext cx="48" cy="106"/>
            </a:xfrm>
            <a:custGeom>
              <a:avLst/>
              <a:gdLst>
                <a:gd name="T0" fmla="*/ 44 w 50"/>
                <a:gd name="T1" fmla="*/ 11 h 111"/>
                <a:gd name="T2" fmla="*/ 5 w 50"/>
                <a:gd name="T3" fmla="*/ 43 h 111"/>
                <a:gd name="T4" fmla="*/ 34 w 50"/>
                <a:gd name="T5" fmla="*/ 96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11">
                  <a:moveTo>
                    <a:pt x="50" y="12"/>
                  </a:moveTo>
                  <a:cubicBezTo>
                    <a:pt x="32" y="0"/>
                    <a:pt x="8" y="33"/>
                    <a:pt x="5" y="49"/>
                  </a:cubicBezTo>
                  <a:cubicBezTo>
                    <a:pt x="0" y="74"/>
                    <a:pt x="14" y="101"/>
                    <a:pt x="37" y="11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7" name="Freeform 571">
              <a:extLst>
                <a:ext uri="{FF2B5EF4-FFF2-40B4-BE49-F238E27FC236}">
                  <a16:creationId xmlns:a16="http://schemas.microsoft.com/office/drawing/2014/main" id="{EDF0CCA2-1F83-44F5-87F1-765F980F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2663"/>
              <a:ext cx="37" cy="42"/>
            </a:xfrm>
            <a:custGeom>
              <a:avLst/>
              <a:gdLst>
                <a:gd name="T0" fmla="*/ 0 w 39"/>
                <a:gd name="T1" fmla="*/ 8 h 44"/>
                <a:gd name="T2" fmla="*/ 24 w 39"/>
                <a:gd name="T3" fmla="*/ 11 h 44"/>
                <a:gd name="T4" fmla="*/ 32 w 39"/>
                <a:gd name="T5" fmla="*/ 22 h 44"/>
                <a:gd name="T6" fmla="*/ 30 w 39"/>
                <a:gd name="T7" fmla="*/ 3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4">
                  <a:moveTo>
                    <a:pt x="0" y="8"/>
                  </a:moveTo>
                  <a:cubicBezTo>
                    <a:pt x="7" y="0"/>
                    <a:pt x="19" y="6"/>
                    <a:pt x="27" y="11"/>
                  </a:cubicBezTo>
                  <a:cubicBezTo>
                    <a:pt x="32" y="15"/>
                    <a:pt x="37" y="19"/>
                    <a:pt x="38" y="25"/>
                  </a:cubicBezTo>
                  <a:cubicBezTo>
                    <a:pt x="39" y="30"/>
                    <a:pt x="39" y="40"/>
                    <a:pt x="36" y="4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8" name="Freeform 572">
              <a:extLst>
                <a:ext uri="{FF2B5EF4-FFF2-40B4-BE49-F238E27FC236}">
                  <a16:creationId xmlns:a16="http://schemas.microsoft.com/office/drawing/2014/main" id="{3B38A7EC-F8D6-4799-B7CF-160CD1661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2787"/>
              <a:ext cx="16" cy="52"/>
            </a:xfrm>
            <a:custGeom>
              <a:avLst/>
              <a:gdLst>
                <a:gd name="T0" fmla="*/ 11 w 16"/>
                <a:gd name="T1" fmla="*/ 0 h 55"/>
                <a:gd name="T2" fmla="*/ 1 w 16"/>
                <a:gd name="T3" fmla="*/ 19 h 55"/>
                <a:gd name="T4" fmla="*/ 16 w 16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5">
                  <a:moveTo>
                    <a:pt x="11" y="0"/>
                  </a:moveTo>
                  <a:cubicBezTo>
                    <a:pt x="4" y="5"/>
                    <a:pt x="2" y="14"/>
                    <a:pt x="1" y="22"/>
                  </a:cubicBezTo>
                  <a:cubicBezTo>
                    <a:pt x="0" y="36"/>
                    <a:pt x="6" y="46"/>
                    <a:pt x="16" y="5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9" name="Freeform 573">
              <a:extLst>
                <a:ext uri="{FF2B5EF4-FFF2-40B4-BE49-F238E27FC236}">
                  <a16:creationId xmlns:a16="http://schemas.microsoft.com/office/drawing/2014/main" id="{A0435D01-F8AB-4619-9AA8-5A66CC856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581"/>
              <a:ext cx="38" cy="98"/>
            </a:xfrm>
            <a:custGeom>
              <a:avLst/>
              <a:gdLst>
                <a:gd name="T0" fmla="*/ 36 w 39"/>
                <a:gd name="T1" fmla="*/ 14 h 103"/>
                <a:gd name="T2" fmla="*/ 5 w 39"/>
                <a:gd name="T3" fmla="*/ 56 h 103"/>
                <a:gd name="T4" fmla="*/ 20 w 39"/>
                <a:gd name="T5" fmla="*/ 82 h 103"/>
                <a:gd name="T6" fmla="*/ 27 w 39"/>
                <a:gd name="T7" fmla="*/ 86 h 103"/>
                <a:gd name="T8" fmla="*/ 30 w 39"/>
                <a:gd name="T9" fmla="*/ 88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3">
                  <a:moveTo>
                    <a:pt x="39" y="17"/>
                  </a:moveTo>
                  <a:cubicBezTo>
                    <a:pt x="11" y="0"/>
                    <a:pt x="0" y="46"/>
                    <a:pt x="5" y="65"/>
                  </a:cubicBezTo>
                  <a:cubicBezTo>
                    <a:pt x="8" y="76"/>
                    <a:pt x="14" y="88"/>
                    <a:pt x="23" y="95"/>
                  </a:cubicBezTo>
                  <a:cubicBezTo>
                    <a:pt x="25" y="97"/>
                    <a:pt x="28" y="99"/>
                    <a:pt x="30" y="100"/>
                  </a:cubicBezTo>
                  <a:cubicBezTo>
                    <a:pt x="31" y="101"/>
                    <a:pt x="36" y="103"/>
                    <a:pt x="33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0" name="Freeform 574">
              <a:extLst>
                <a:ext uri="{FF2B5EF4-FFF2-40B4-BE49-F238E27FC236}">
                  <a16:creationId xmlns:a16="http://schemas.microsoft.com/office/drawing/2014/main" id="{24AD0103-A3BA-4F2C-AD20-AE759693C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518"/>
              <a:ext cx="30" cy="24"/>
            </a:xfrm>
            <a:custGeom>
              <a:avLst/>
              <a:gdLst>
                <a:gd name="T0" fmla="*/ 0 w 32"/>
                <a:gd name="T1" fmla="*/ 0 h 25"/>
                <a:gd name="T2" fmla="*/ 26 w 32"/>
                <a:gd name="T3" fmla="*/ 2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5">
                  <a:moveTo>
                    <a:pt x="0" y="0"/>
                  </a:moveTo>
                  <a:cubicBezTo>
                    <a:pt x="5" y="15"/>
                    <a:pt x="15" y="25"/>
                    <a:pt x="32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1" name="Freeform 575">
              <a:extLst>
                <a:ext uri="{FF2B5EF4-FFF2-40B4-BE49-F238E27FC236}">
                  <a16:creationId xmlns:a16="http://schemas.microsoft.com/office/drawing/2014/main" id="{4DCDCFC3-2178-473A-A363-D4EA6BDAE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563"/>
              <a:ext cx="44" cy="40"/>
            </a:xfrm>
            <a:custGeom>
              <a:avLst/>
              <a:gdLst>
                <a:gd name="T0" fmla="*/ 40 w 46"/>
                <a:gd name="T1" fmla="*/ 15 h 41"/>
                <a:gd name="T2" fmla="*/ 16 w 46"/>
                <a:gd name="T3" fmla="*/ 3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cubicBezTo>
                    <a:pt x="30" y="0"/>
                    <a:pt x="0" y="27"/>
                    <a:pt x="19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2" name="Freeform 576">
              <a:extLst>
                <a:ext uri="{FF2B5EF4-FFF2-40B4-BE49-F238E27FC236}">
                  <a16:creationId xmlns:a16="http://schemas.microsoft.com/office/drawing/2014/main" id="{89431B72-09DC-4C83-823B-8F30820A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510"/>
              <a:ext cx="48" cy="34"/>
            </a:xfrm>
            <a:custGeom>
              <a:avLst/>
              <a:gdLst>
                <a:gd name="T0" fmla="*/ 0 w 50"/>
                <a:gd name="T1" fmla="*/ 18 h 36"/>
                <a:gd name="T2" fmla="*/ 31 w 50"/>
                <a:gd name="T3" fmla="*/ 23 h 36"/>
                <a:gd name="T4" fmla="*/ 4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0" y="21"/>
                  </a:moveTo>
                  <a:cubicBezTo>
                    <a:pt x="10" y="31"/>
                    <a:pt x="21" y="36"/>
                    <a:pt x="34" y="26"/>
                  </a:cubicBezTo>
                  <a:cubicBezTo>
                    <a:pt x="42" y="20"/>
                    <a:pt x="49" y="11"/>
                    <a:pt x="5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3" name="Freeform 577">
              <a:extLst>
                <a:ext uri="{FF2B5EF4-FFF2-40B4-BE49-F238E27FC236}">
                  <a16:creationId xmlns:a16="http://schemas.microsoft.com/office/drawing/2014/main" id="{F96BBFD0-2CCB-49F6-B837-1EC741D21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440"/>
              <a:ext cx="46" cy="39"/>
            </a:xfrm>
            <a:custGeom>
              <a:avLst/>
              <a:gdLst>
                <a:gd name="T0" fmla="*/ 42 w 48"/>
                <a:gd name="T1" fmla="*/ 17 h 41"/>
                <a:gd name="T2" fmla="*/ 2 w 48"/>
                <a:gd name="T3" fmla="*/ 35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1">
                  <a:moveTo>
                    <a:pt x="48" y="20"/>
                  </a:moveTo>
                  <a:cubicBezTo>
                    <a:pt x="29" y="0"/>
                    <a:pt x="0" y="13"/>
                    <a:pt x="2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4" name="Freeform 578">
              <a:extLst>
                <a:ext uri="{FF2B5EF4-FFF2-40B4-BE49-F238E27FC236}">
                  <a16:creationId xmlns:a16="http://schemas.microsoft.com/office/drawing/2014/main" id="{D88845D8-61C5-4ED2-9B55-17473AF86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415"/>
              <a:ext cx="33" cy="38"/>
            </a:xfrm>
            <a:custGeom>
              <a:avLst/>
              <a:gdLst>
                <a:gd name="T0" fmla="*/ 31 w 34"/>
                <a:gd name="T1" fmla="*/ 29 h 40"/>
                <a:gd name="T2" fmla="*/ 14 w 34"/>
                <a:gd name="T3" fmla="*/ 23 h 40"/>
                <a:gd name="T4" fmla="*/ 3 w 3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0">
                  <a:moveTo>
                    <a:pt x="34" y="35"/>
                  </a:moveTo>
                  <a:cubicBezTo>
                    <a:pt x="31" y="40"/>
                    <a:pt x="17" y="29"/>
                    <a:pt x="14" y="26"/>
                  </a:cubicBezTo>
                  <a:cubicBezTo>
                    <a:pt x="8" y="21"/>
                    <a:pt x="0" y="7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5" name="Freeform 579">
              <a:extLst>
                <a:ext uri="{FF2B5EF4-FFF2-40B4-BE49-F238E27FC236}">
                  <a16:creationId xmlns:a16="http://schemas.microsoft.com/office/drawing/2014/main" id="{0D6FFB15-A615-475B-B8FA-E56D2646E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561"/>
              <a:ext cx="53" cy="70"/>
            </a:xfrm>
            <a:custGeom>
              <a:avLst/>
              <a:gdLst>
                <a:gd name="T0" fmla="*/ 47 w 56"/>
                <a:gd name="T1" fmla="*/ 12 h 74"/>
                <a:gd name="T2" fmla="*/ 24 w 56"/>
                <a:gd name="T3" fmla="*/ 62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4">
                  <a:moveTo>
                    <a:pt x="56" y="15"/>
                  </a:moveTo>
                  <a:cubicBezTo>
                    <a:pt x="28" y="0"/>
                    <a:pt x="0" y="59"/>
                    <a:pt x="27" y="7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6" name="Freeform 580">
              <a:extLst>
                <a:ext uri="{FF2B5EF4-FFF2-40B4-BE49-F238E27FC236}">
                  <a16:creationId xmlns:a16="http://schemas.microsoft.com/office/drawing/2014/main" id="{21AB71A2-CCBC-4AF0-9A39-87720E32F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556"/>
              <a:ext cx="47" cy="65"/>
            </a:xfrm>
            <a:custGeom>
              <a:avLst/>
              <a:gdLst>
                <a:gd name="T0" fmla="*/ 42 w 49"/>
                <a:gd name="T1" fmla="*/ 44 h 68"/>
                <a:gd name="T2" fmla="*/ 12 w 49"/>
                <a:gd name="T3" fmla="*/ 52 h 68"/>
                <a:gd name="T4" fmla="*/ 2 w 49"/>
                <a:gd name="T5" fmla="*/ 31 h 68"/>
                <a:gd name="T6" fmla="*/ 4 w 49"/>
                <a:gd name="T7" fmla="*/ 13 h 68"/>
                <a:gd name="T8" fmla="*/ 12 w 49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8">
                  <a:moveTo>
                    <a:pt x="48" y="50"/>
                  </a:moveTo>
                  <a:cubicBezTo>
                    <a:pt x="49" y="67"/>
                    <a:pt x="24" y="68"/>
                    <a:pt x="15" y="60"/>
                  </a:cubicBezTo>
                  <a:cubicBezTo>
                    <a:pt x="9" y="55"/>
                    <a:pt x="3" y="43"/>
                    <a:pt x="2" y="35"/>
                  </a:cubicBezTo>
                  <a:cubicBezTo>
                    <a:pt x="0" y="28"/>
                    <a:pt x="2" y="22"/>
                    <a:pt x="4" y="16"/>
                  </a:cubicBezTo>
                  <a:cubicBezTo>
                    <a:pt x="6" y="10"/>
                    <a:pt x="7" y="3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7" name="Freeform 581">
              <a:extLst>
                <a:ext uri="{FF2B5EF4-FFF2-40B4-BE49-F238E27FC236}">
                  <a16:creationId xmlns:a16="http://schemas.microsoft.com/office/drawing/2014/main" id="{EF0727B0-5D53-43EE-8193-EF5326D1E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617"/>
              <a:ext cx="15" cy="67"/>
            </a:xfrm>
            <a:custGeom>
              <a:avLst/>
              <a:gdLst>
                <a:gd name="T0" fmla="*/ 13 w 16"/>
                <a:gd name="T1" fmla="*/ 0 h 70"/>
                <a:gd name="T2" fmla="*/ 8 w 16"/>
                <a:gd name="T3" fmla="*/ 5 h 70"/>
                <a:gd name="T4" fmla="*/ 2 w 16"/>
                <a:gd name="T5" fmla="*/ 23 h 70"/>
                <a:gd name="T6" fmla="*/ 0 w 16"/>
                <a:gd name="T7" fmla="*/ 41 h 70"/>
                <a:gd name="T8" fmla="*/ 8 w 16"/>
                <a:gd name="T9" fmla="*/ 6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16" y="0"/>
                  </a:moveTo>
                  <a:cubicBezTo>
                    <a:pt x="15" y="2"/>
                    <a:pt x="12" y="3"/>
                    <a:pt x="10" y="5"/>
                  </a:cubicBezTo>
                  <a:cubicBezTo>
                    <a:pt x="5" y="11"/>
                    <a:pt x="3" y="19"/>
                    <a:pt x="2" y="26"/>
                  </a:cubicBezTo>
                  <a:cubicBezTo>
                    <a:pt x="1" y="32"/>
                    <a:pt x="0" y="40"/>
                    <a:pt x="0" y="47"/>
                  </a:cubicBezTo>
                  <a:cubicBezTo>
                    <a:pt x="1" y="56"/>
                    <a:pt x="6" y="62"/>
                    <a:pt x="9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8" name="Freeform 582">
              <a:extLst>
                <a:ext uri="{FF2B5EF4-FFF2-40B4-BE49-F238E27FC236}">
                  <a16:creationId xmlns:a16="http://schemas.microsoft.com/office/drawing/2014/main" id="{BFF7E766-9D69-4B82-BBD1-DE36FA51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567"/>
              <a:ext cx="51" cy="48"/>
            </a:xfrm>
            <a:custGeom>
              <a:avLst/>
              <a:gdLst>
                <a:gd name="T0" fmla="*/ 7 w 53"/>
                <a:gd name="T1" fmla="*/ 0 h 50"/>
                <a:gd name="T2" fmla="*/ 16 w 53"/>
                <a:gd name="T3" fmla="*/ 36 h 50"/>
                <a:gd name="T4" fmla="*/ 34 w 53"/>
                <a:gd name="T5" fmla="*/ 39 h 50"/>
                <a:gd name="T6" fmla="*/ 47 w 53"/>
                <a:gd name="T7" fmla="*/ 1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0">
                  <a:moveTo>
                    <a:pt x="7" y="0"/>
                  </a:moveTo>
                  <a:cubicBezTo>
                    <a:pt x="0" y="1"/>
                    <a:pt x="15" y="37"/>
                    <a:pt x="19" y="42"/>
                  </a:cubicBezTo>
                  <a:cubicBezTo>
                    <a:pt x="24" y="48"/>
                    <a:pt x="31" y="50"/>
                    <a:pt x="37" y="45"/>
                  </a:cubicBezTo>
                  <a:cubicBezTo>
                    <a:pt x="46" y="40"/>
                    <a:pt x="48" y="30"/>
                    <a:pt x="53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9" name="Freeform 583">
              <a:extLst>
                <a:ext uri="{FF2B5EF4-FFF2-40B4-BE49-F238E27FC236}">
                  <a16:creationId xmlns:a16="http://schemas.microsoft.com/office/drawing/2014/main" id="{667B742B-4C86-4E06-B7EF-40AD686D1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327"/>
              <a:ext cx="22" cy="24"/>
            </a:xfrm>
            <a:custGeom>
              <a:avLst/>
              <a:gdLst>
                <a:gd name="T0" fmla="*/ 0 w 23"/>
                <a:gd name="T1" fmla="*/ 0 h 25"/>
                <a:gd name="T2" fmla="*/ 10 w 23"/>
                <a:gd name="T3" fmla="*/ 7 h 25"/>
                <a:gd name="T4" fmla="*/ 20 w 23"/>
                <a:gd name="T5" fmla="*/ 2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5">
                  <a:moveTo>
                    <a:pt x="0" y="0"/>
                  </a:moveTo>
                  <a:cubicBezTo>
                    <a:pt x="0" y="1"/>
                    <a:pt x="7" y="5"/>
                    <a:pt x="10" y="7"/>
                  </a:cubicBezTo>
                  <a:cubicBezTo>
                    <a:pt x="16" y="12"/>
                    <a:pt x="18" y="19"/>
                    <a:pt x="23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0" name="Freeform 584">
              <a:extLst>
                <a:ext uri="{FF2B5EF4-FFF2-40B4-BE49-F238E27FC236}">
                  <a16:creationId xmlns:a16="http://schemas.microsoft.com/office/drawing/2014/main" id="{94AB4560-8E44-4489-B3E8-0A500482E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676"/>
              <a:ext cx="46" cy="58"/>
            </a:xfrm>
            <a:custGeom>
              <a:avLst/>
              <a:gdLst>
                <a:gd name="T0" fmla="*/ 42 w 48"/>
                <a:gd name="T1" fmla="*/ 8 h 61"/>
                <a:gd name="T2" fmla="*/ 14 w 48"/>
                <a:gd name="T3" fmla="*/ 10 h 61"/>
                <a:gd name="T4" fmla="*/ 0 w 48"/>
                <a:gd name="T5" fmla="*/ 52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1">
                  <a:moveTo>
                    <a:pt x="48" y="8"/>
                  </a:moveTo>
                  <a:cubicBezTo>
                    <a:pt x="41" y="0"/>
                    <a:pt x="23" y="8"/>
                    <a:pt x="17" y="13"/>
                  </a:cubicBezTo>
                  <a:cubicBezTo>
                    <a:pt x="0" y="24"/>
                    <a:pt x="0" y="43"/>
                    <a:pt x="0" y="6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1" name="Freeform 585">
              <a:extLst>
                <a:ext uri="{FF2B5EF4-FFF2-40B4-BE49-F238E27FC236}">
                  <a16:creationId xmlns:a16="http://schemas.microsoft.com/office/drawing/2014/main" id="{FB7BA1A4-9E67-4E43-90FD-A7192810D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39"/>
              <a:ext cx="23" cy="9"/>
            </a:xfrm>
            <a:custGeom>
              <a:avLst/>
              <a:gdLst>
                <a:gd name="T0" fmla="*/ 0 w 24"/>
                <a:gd name="T1" fmla="*/ 7 h 10"/>
                <a:gd name="T2" fmla="*/ 21 w 24"/>
                <a:gd name="T3" fmla="*/ 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">
                  <a:moveTo>
                    <a:pt x="0" y="10"/>
                  </a:moveTo>
                  <a:cubicBezTo>
                    <a:pt x="1" y="1"/>
                    <a:pt x="18" y="0"/>
                    <a:pt x="24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2" name="Freeform 586">
              <a:extLst>
                <a:ext uri="{FF2B5EF4-FFF2-40B4-BE49-F238E27FC236}">
                  <a16:creationId xmlns:a16="http://schemas.microsoft.com/office/drawing/2014/main" id="{1C2309BD-7EAC-421A-8B2C-810DE37DB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867"/>
              <a:ext cx="19" cy="12"/>
            </a:xfrm>
            <a:custGeom>
              <a:avLst/>
              <a:gdLst>
                <a:gd name="T0" fmla="*/ 0 w 20"/>
                <a:gd name="T1" fmla="*/ 12 h 12"/>
                <a:gd name="T2" fmla="*/ 17 w 20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2" y="6"/>
                    <a:pt x="14" y="0"/>
                    <a:pt x="20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3" name="Freeform 587">
              <a:extLst>
                <a:ext uri="{FF2B5EF4-FFF2-40B4-BE49-F238E27FC236}">
                  <a16:creationId xmlns:a16="http://schemas.microsoft.com/office/drawing/2014/main" id="{499ABC05-00D1-4658-9D82-59C0E2F67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975"/>
              <a:ext cx="13" cy="36"/>
            </a:xfrm>
            <a:custGeom>
              <a:avLst/>
              <a:gdLst>
                <a:gd name="T0" fmla="*/ 5 w 14"/>
                <a:gd name="T1" fmla="*/ 34 h 37"/>
                <a:gd name="T2" fmla="*/ 0 w 1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5" y="37"/>
                  </a:moveTo>
                  <a:cubicBezTo>
                    <a:pt x="14" y="25"/>
                    <a:pt x="9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4" name="Freeform 588">
              <a:extLst>
                <a:ext uri="{FF2B5EF4-FFF2-40B4-BE49-F238E27FC236}">
                  <a16:creationId xmlns:a16="http://schemas.microsoft.com/office/drawing/2014/main" id="{8EFB49AE-8FC0-45E1-88D4-764BF5245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508"/>
              <a:ext cx="1306" cy="22"/>
            </a:xfrm>
            <a:custGeom>
              <a:avLst/>
              <a:gdLst>
                <a:gd name="T0" fmla="*/ 0 w 1365"/>
                <a:gd name="T1" fmla="*/ 20 h 23"/>
                <a:gd name="T2" fmla="*/ 1196 w 1365"/>
                <a:gd name="T3" fmla="*/ 20 h 23"/>
                <a:gd name="T4" fmla="*/ 0 w 1365"/>
                <a:gd name="T5" fmla="*/ 2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5" h="23">
                  <a:moveTo>
                    <a:pt x="0" y="23"/>
                  </a:moveTo>
                  <a:cubicBezTo>
                    <a:pt x="1365" y="23"/>
                    <a:pt x="1365" y="23"/>
                    <a:pt x="1365" y="23"/>
                  </a:cubicBezTo>
                  <a:cubicBezTo>
                    <a:pt x="1365" y="23"/>
                    <a:pt x="554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5" name="Freeform 589">
              <a:extLst>
                <a:ext uri="{FF2B5EF4-FFF2-40B4-BE49-F238E27FC236}">
                  <a16:creationId xmlns:a16="http://schemas.microsoft.com/office/drawing/2014/main" id="{F5C0ED80-D7D6-4A19-903E-20C572DA6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911"/>
              <a:ext cx="47" cy="46"/>
            </a:xfrm>
            <a:custGeom>
              <a:avLst/>
              <a:gdLst>
                <a:gd name="T0" fmla="*/ 33 w 49"/>
                <a:gd name="T1" fmla="*/ 1 h 48"/>
                <a:gd name="T2" fmla="*/ 5 w 49"/>
                <a:gd name="T3" fmla="*/ 18 h 48"/>
                <a:gd name="T4" fmla="*/ 5 w 49"/>
                <a:gd name="T5" fmla="*/ 36 h 48"/>
                <a:gd name="T6" fmla="*/ 16 w 49"/>
                <a:gd name="T7" fmla="*/ 33 h 48"/>
                <a:gd name="T8" fmla="*/ 41 w 49"/>
                <a:gd name="T9" fmla="*/ 17 h 48"/>
                <a:gd name="T10" fmla="*/ 33 w 49"/>
                <a:gd name="T11" fmla="*/ 1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8">
                  <a:moveTo>
                    <a:pt x="37" y="1"/>
                  </a:moveTo>
                  <a:cubicBezTo>
                    <a:pt x="23" y="0"/>
                    <a:pt x="11" y="9"/>
                    <a:pt x="5" y="21"/>
                  </a:cubicBezTo>
                  <a:cubicBezTo>
                    <a:pt x="3" y="26"/>
                    <a:pt x="0" y="38"/>
                    <a:pt x="5" y="42"/>
                  </a:cubicBezTo>
                  <a:cubicBezTo>
                    <a:pt x="12" y="48"/>
                    <a:pt x="12" y="40"/>
                    <a:pt x="19" y="37"/>
                  </a:cubicBezTo>
                  <a:cubicBezTo>
                    <a:pt x="30" y="32"/>
                    <a:pt x="43" y="35"/>
                    <a:pt x="47" y="20"/>
                  </a:cubicBezTo>
                  <a:cubicBezTo>
                    <a:pt x="49" y="12"/>
                    <a:pt x="46" y="3"/>
                    <a:pt x="37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6" name="Freeform 590">
              <a:extLst>
                <a:ext uri="{FF2B5EF4-FFF2-40B4-BE49-F238E27FC236}">
                  <a16:creationId xmlns:a16="http://schemas.microsoft.com/office/drawing/2014/main" id="{99709B54-5B54-43F4-82FB-A41E4E83F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901"/>
              <a:ext cx="51" cy="51"/>
            </a:xfrm>
            <a:custGeom>
              <a:avLst/>
              <a:gdLst>
                <a:gd name="T0" fmla="*/ 40 w 53"/>
                <a:gd name="T1" fmla="*/ 9 h 54"/>
                <a:gd name="T2" fmla="*/ 4 w 53"/>
                <a:gd name="T3" fmla="*/ 30 h 54"/>
                <a:gd name="T4" fmla="*/ 21 w 53"/>
                <a:gd name="T5" fmla="*/ 32 h 54"/>
                <a:gd name="T6" fmla="*/ 37 w 53"/>
                <a:gd name="T7" fmla="*/ 9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4">
                  <a:moveTo>
                    <a:pt x="46" y="11"/>
                  </a:moveTo>
                  <a:cubicBezTo>
                    <a:pt x="29" y="0"/>
                    <a:pt x="0" y="14"/>
                    <a:pt x="4" y="36"/>
                  </a:cubicBezTo>
                  <a:cubicBezTo>
                    <a:pt x="8" y="54"/>
                    <a:pt x="15" y="42"/>
                    <a:pt x="24" y="38"/>
                  </a:cubicBezTo>
                  <a:cubicBezTo>
                    <a:pt x="33" y="33"/>
                    <a:pt x="53" y="27"/>
                    <a:pt x="41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7" name="Freeform 591">
              <a:extLst>
                <a:ext uri="{FF2B5EF4-FFF2-40B4-BE49-F238E27FC236}">
                  <a16:creationId xmlns:a16="http://schemas.microsoft.com/office/drawing/2014/main" id="{C328CBE5-D8C5-4D45-AF6A-E40823E25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908"/>
              <a:ext cx="49" cy="68"/>
            </a:xfrm>
            <a:custGeom>
              <a:avLst/>
              <a:gdLst>
                <a:gd name="T0" fmla="*/ 32 w 51"/>
                <a:gd name="T1" fmla="*/ 2 h 71"/>
                <a:gd name="T2" fmla="*/ 23 w 51"/>
                <a:gd name="T3" fmla="*/ 52 h 71"/>
                <a:gd name="T4" fmla="*/ 34 w 51"/>
                <a:gd name="T5" fmla="*/ 36 h 71"/>
                <a:gd name="T6" fmla="*/ 41 w 51"/>
                <a:gd name="T7" fmla="*/ 26 h 71"/>
                <a:gd name="T8" fmla="*/ 28 w 51"/>
                <a:gd name="T9" fmla="*/ 3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35" y="2"/>
                  </a:moveTo>
                  <a:cubicBezTo>
                    <a:pt x="0" y="0"/>
                    <a:pt x="4" y="71"/>
                    <a:pt x="26" y="58"/>
                  </a:cubicBezTo>
                  <a:cubicBezTo>
                    <a:pt x="30" y="56"/>
                    <a:pt x="34" y="46"/>
                    <a:pt x="37" y="42"/>
                  </a:cubicBezTo>
                  <a:cubicBezTo>
                    <a:pt x="41" y="38"/>
                    <a:pt x="45" y="36"/>
                    <a:pt x="47" y="29"/>
                  </a:cubicBezTo>
                  <a:cubicBezTo>
                    <a:pt x="51" y="17"/>
                    <a:pt x="43" y="6"/>
                    <a:pt x="31" y="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8" name="Freeform 592">
              <a:extLst>
                <a:ext uri="{FF2B5EF4-FFF2-40B4-BE49-F238E27FC236}">
                  <a16:creationId xmlns:a16="http://schemas.microsoft.com/office/drawing/2014/main" id="{E270FD79-D00B-45F0-8028-C5BFC13B9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027"/>
              <a:ext cx="72" cy="52"/>
            </a:xfrm>
            <a:custGeom>
              <a:avLst/>
              <a:gdLst>
                <a:gd name="T0" fmla="*/ 1 w 75"/>
                <a:gd name="T1" fmla="*/ 35 h 54"/>
                <a:gd name="T2" fmla="*/ 33 w 75"/>
                <a:gd name="T3" fmla="*/ 4 h 54"/>
                <a:gd name="T4" fmla="*/ 47 w 75"/>
                <a:gd name="T5" fmla="*/ 38 h 54"/>
                <a:gd name="T6" fmla="*/ 23 w 75"/>
                <a:gd name="T7" fmla="*/ 34 h 54"/>
                <a:gd name="T8" fmla="*/ 5 w 75"/>
                <a:gd name="T9" fmla="*/ 3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4">
                  <a:moveTo>
                    <a:pt x="1" y="38"/>
                  </a:moveTo>
                  <a:cubicBezTo>
                    <a:pt x="0" y="16"/>
                    <a:pt x="13" y="0"/>
                    <a:pt x="36" y="4"/>
                  </a:cubicBezTo>
                  <a:cubicBezTo>
                    <a:pt x="48" y="6"/>
                    <a:pt x="75" y="39"/>
                    <a:pt x="53" y="43"/>
                  </a:cubicBezTo>
                  <a:cubicBezTo>
                    <a:pt x="43" y="45"/>
                    <a:pt x="37" y="33"/>
                    <a:pt x="26" y="37"/>
                  </a:cubicBezTo>
                  <a:cubicBezTo>
                    <a:pt x="21" y="39"/>
                    <a:pt x="6" y="54"/>
                    <a:pt x="5" y="3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9" name="Freeform 593">
              <a:extLst>
                <a:ext uri="{FF2B5EF4-FFF2-40B4-BE49-F238E27FC236}">
                  <a16:creationId xmlns:a16="http://schemas.microsoft.com/office/drawing/2014/main" id="{D790D9D8-AAE7-465F-B962-C04823E3B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974"/>
              <a:ext cx="43" cy="65"/>
            </a:xfrm>
            <a:custGeom>
              <a:avLst/>
              <a:gdLst>
                <a:gd name="T0" fmla="*/ 31 w 45"/>
                <a:gd name="T1" fmla="*/ 6 h 67"/>
                <a:gd name="T2" fmla="*/ 4 w 45"/>
                <a:gd name="T3" fmla="*/ 22 h 67"/>
                <a:gd name="T4" fmla="*/ 11 w 45"/>
                <a:gd name="T5" fmla="*/ 50 h 67"/>
                <a:gd name="T6" fmla="*/ 21 w 45"/>
                <a:gd name="T7" fmla="*/ 31 h 67"/>
                <a:gd name="T8" fmla="*/ 33 w 45"/>
                <a:gd name="T9" fmla="*/ 23 h 67"/>
                <a:gd name="T10" fmla="*/ 26 w 45"/>
                <a:gd name="T11" fmla="*/ 6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7">
                  <a:moveTo>
                    <a:pt x="35" y="6"/>
                  </a:moveTo>
                  <a:cubicBezTo>
                    <a:pt x="19" y="0"/>
                    <a:pt x="8" y="11"/>
                    <a:pt x="4" y="25"/>
                  </a:cubicBezTo>
                  <a:cubicBezTo>
                    <a:pt x="1" y="34"/>
                    <a:pt x="0" y="67"/>
                    <a:pt x="13" y="56"/>
                  </a:cubicBezTo>
                  <a:cubicBezTo>
                    <a:pt x="18" y="52"/>
                    <a:pt x="18" y="40"/>
                    <a:pt x="24" y="34"/>
                  </a:cubicBezTo>
                  <a:cubicBezTo>
                    <a:pt x="28" y="31"/>
                    <a:pt x="36" y="30"/>
                    <a:pt x="39" y="26"/>
                  </a:cubicBezTo>
                  <a:cubicBezTo>
                    <a:pt x="45" y="17"/>
                    <a:pt x="39" y="7"/>
                    <a:pt x="29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0" name="Freeform 594">
              <a:extLst>
                <a:ext uri="{FF2B5EF4-FFF2-40B4-BE49-F238E27FC236}">
                  <a16:creationId xmlns:a16="http://schemas.microsoft.com/office/drawing/2014/main" id="{F1E4453C-FE1F-40DD-9DAB-F8FAC5D45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676"/>
              <a:ext cx="1341" cy="1439"/>
            </a:xfrm>
            <a:custGeom>
              <a:avLst/>
              <a:gdLst>
                <a:gd name="T0" fmla="*/ 1229 w 1401"/>
                <a:gd name="T1" fmla="*/ 802 h 1502"/>
                <a:gd name="T2" fmla="*/ 1229 w 1401"/>
                <a:gd name="T3" fmla="*/ 0 h 1502"/>
                <a:gd name="T4" fmla="*/ 0 w 1401"/>
                <a:gd name="T5" fmla="*/ 0 h 1502"/>
                <a:gd name="T6" fmla="*/ 0 w 1401"/>
                <a:gd name="T7" fmla="*/ 803 h 1502"/>
                <a:gd name="T8" fmla="*/ 127 w 1401"/>
                <a:gd name="T9" fmla="*/ 955 h 1502"/>
                <a:gd name="T10" fmla="*/ 0 w 1401"/>
                <a:gd name="T11" fmla="*/ 1108 h 1502"/>
                <a:gd name="T12" fmla="*/ 0 w 1401"/>
                <a:gd name="T13" fmla="*/ 1321 h 1502"/>
                <a:gd name="T14" fmla="*/ 1229 w 1401"/>
                <a:gd name="T15" fmla="*/ 1321 h 1502"/>
                <a:gd name="T16" fmla="*/ 1229 w 1401"/>
                <a:gd name="T17" fmla="*/ 1109 h 15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1" h="1502">
                  <a:moveTo>
                    <a:pt x="1401" y="912"/>
                  </a:moveTo>
                  <a:cubicBezTo>
                    <a:pt x="1401" y="0"/>
                    <a:pt x="1401" y="0"/>
                    <a:pt x="14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13"/>
                    <a:pt x="0" y="913"/>
                    <a:pt x="0" y="913"/>
                  </a:cubicBezTo>
                  <a:cubicBezTo>
                    <a:pt x="78" y="914"/>
                    <a:pt x="145" y="991"/>
                    <a:pt x="145" y="1087"/>
                  </a:cubicBezTo>
                  <a:cubicBezTo>
                    <a:pt x="145" y="1182"/>
                    <a:pt x="78" y="1259"/>
                    <a:pt x="0" y="1260"/>
                  </a:cubicBezTo>
                  <a:cubicBezTo>
                    <a:pt x="0" y="1502"/>
                    <a:pt x="0" y="1502"/>
                    <a:pt x="0" y="1502"/>
                  </a:cubicBezTo>
                  <a:cubicBezTo>
                    <a:pt x="1401" y="1502"/>
                    <a:pt x="1401" y="1502"/>
                    <a:pt x="1401" y="1502"/>
                  </a:cubicBezTo>
                  <a:cubicBezTo>
                    <a:pt x="1401" y="1262"/>
                    <a:pt x="1401" y="1262"/>
                    <a:pt x="1401" y="126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1" name="Freeform 595">
              <a:extLst>
                <a:ext uri="{FF2B5EF4-FFF2-40B4-BE49-F238E27FC236}">
                  <a16:creationId xmlns:a16="http://schemas.microsoft.com/office/drawing/2014/main" id="{97BD5B80-621F-4C95-B2AD-D33F5D77B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90"/>
              <a:ext cx="60" cy="55"/>
            </a:xfrm>
            <a:custGeom>
              <a:avLst/>
              <a:gdLst>
                <a:gd name="T0" fmla="*/ 0 w 63"/>
                <a:gd name="T1" fmla="*/ 25 h 57"/>
                <a:gd name="T2" fmla="*/ 37 w 63"/>
                <a:gd name="T3" fmla="*/ 42 h 57"/>
                <a:gd name="T4" fmla="*/ 20 w 63"/>
                <a:gd name="T5" fmla="*/ 40 h 57"/>
                <a:gd name="T6" fmla="*/ 1 w 63"/>
                <a:gd name="T7" fmla="*/ 2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7">
                  <a:moveTo>
                    <a:pt x="0" y="28"/>
                  </a:moveTo>
                  <a:cubicBezTo>
                    <a:pt x="1" y="0"/>
                    <a:pt x="63" y="23"/>
                    <a:pt x="43" y="48"/>
                  </a:cubicBezTo>
                  <a:cubicBezTo>
                    <a:pt x="37" y="57"/>
                    <a:pt x="30" y="46"/>
                    <a:pt x="23" y="44"/>
                  </a:cubicBezTo>
                  <a:cubicBezTo>
                    <a:pt x="12" y="40"/>
                    <a:pt x="8" y="41"/>
                    <a:pt x="1" y="3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2" name="Freeform 596">
              <a:extLst>
                <a:ext uri="{FF2B5EF4-FFF2-40B4-BE49-F238E27FC236}">
                  <a16:creationId xmlns:a16="http://schemas.microsoft.com/office/drawing/2014/main" id="{6ADD2F58-3ECF-42AF-9490-73241E46E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975"/>
              <a:ext cx="32" cy="49"/>
            </a:xfrm>
            <a:custGeom>
              <a:avLst/>
              <a:gdLst>
                <a:gd name="T0" fmla="*/ 19 w 33"/>
                <a:gd name="T1" fmla="*/ 4 h 51"/>
                <a:gd name="T2" fmla="*/ 2 w 33"/>
                <a:gd name="T3" fmla="*/ 15 h 51"/>
                <a:gd name="T4" fmla="*/ 16 w 33"/>
                <a:gd name="T5" fmla="*/ 43 h 51"/>
                <a:gd name="T6" fmla="*/ 17 w 33"/>
                <a:gd name="T7" fmla="*/ 35 h 51"/>
                <a:gd name="T8" fmla="*/ 24 w 33"/>
                <a:gd name="T9" fmla="*/ 24 h 51"/>
                <a:gd name="T10" fmla="*/ 18 w 33"/>
                <a:gd name="T11" fmla="*/ 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51">
                  <a:moveTo>
                    <a:pt x="22" y="4"/>
                  </a:moveTo>
                  <a:cubicBezTo>
                    <a:pt x="13" y="0"/>
                    <a:pt x="4" y="11"/>
                    <a:pt x="2" y="18"/>
                  </a:cubicBezTo>
                  <a:cubicBezTo>
                    <a:pt x="0" y="26"/>
                    <a:pt x="3" y="51"/>
                    <a:pt x="16" y="49"/>
                  </a:cubicBezTo>
                  <a:cubicBezTo>
                    <a:pt x="22" y="49"/>
                    <a:pt x="19" y="45"/>
                    <a:pt x="20" y="39"/>
                  </a:cubicBezTo>
                  <a:cubicBezTo>
                    <a:pt x="21" y="32"/>
                    <a:pt x="23" y="33"/>
                    <a:pt x="27" y="27"/>
                  </a:cubicBezTo>
                  <a:cubicBezTo>
                    <a:pt x="31" y="21"/>
                    <a:pt x="33" y="8"/>
                    <a:pt x="21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3" name="Freeform 597">
              <a:extLst>
                <a:ext uri="{FF2B5EF4-FFF2-40B4-BE49-F238E27FC236}">
                  <a16:creationId xmlns:a16="http://schemas.microsoft.com/office/drawing/2014/main" id="{A435AB15-8FF3-46F9-90C3-A3C9C7884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974"/>
              <a:ext cx="60" cy="69"/>
            </a:xfrm>
            <a:custGeom>
              <a:avLst/>
              <a:gdLst>
                <a:gd name="T0" fmla="*/ 26 w 63"/>
                <a:gd name="T1" fmla="*/ 57 h 73"/>
                <a:gd name="T2" fmla="*/ 48 w 63"/>
                <a:gd name="T3" fmla="*/ 25 h 73"/>
                <a:gd name="T4" fmla="*/ 39 w 63"/>
                <a:gd name="T5" fmla="*/ 41 h 73"/>
                <a:gd name="T6" fmla="*/ 25 w 63"/>
                <a:gd name="T7" fmla="*/ 55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73">
                  <a:moveTo>
                    <a:pt x="29" y="67"/>
                  </a:moveTo>
                  <a:cubicBezTo>
                    <a:pt x="0" y="54"/>
                    <a:pt x="37" y="0"/>
                    <a:pt x="55" y="29"/>
                  </a:cubicBezTo>
                  <a:cubicBezTo>
                    <a:pt x="63" y="42"/>
                    <a:pt x="49" y="40"/>
                    <a:pt x="45" y="49"/>
                  </a:cubicBezTo>
                  <a:cubicBezTo>
                    <a:pt x="41" y="58"/>
                    <a:pt x="44" y="73"/>
                    <a:pt x="28" y="6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4" name="Freeform 598">
              <a:extLst>
                <a:ext uri="{FF2B5EF4-FFF2-40B4-BE49-F238E27FC236}">
                  <a16:creationId xmlns:a16="http://schemas.microsoft.com/office/drawing/2014/main" id="{333ED4AC-1C44-4B6B-B49B-C68A63ADC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3055"/>
              <a:ext cx="49" cy="58"/>
            </a:xfrm>
            <a:custGeom>
              <a:avLst/>
              <a:gdLst>
                <a:gd name="T0" fmla="*/ 34 w 52"/>
                <a:gd name="T1" fmla="*/ 2 h 61"/>
                <a:gd name="T2" fmla="*/ 8 w 52"/>
                <a:gd name="T3" fmla="*/ 14 h 61"/>
                <a:gd name="T4" fmla="*/ 18 w 52"/>
                <a:gd name="T5" fmla="*/ 46 h 61"/>
                <a:gd name="T6" fmla="*/ 32 w 52"/>
                <a:gd name="T7" fmla="*/ 36 h 61"/>
                <a:gd name="T8" fmla="*/ 42 w 52"/>
                <a:gd name="T9" fmla="*/ 23 h 61"/>
                <a:gd name="T10" fmla="*/ 33 w 52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1">
                  <a:moveTo>
                    <a:pt x="40" y="2"/>
                  </a:moveTo>
                  <a:cubicBezTo>
                    <a:pt x="27" y="2"/>
                    <a:pt x="15" y="5"/>
                    <a:pt x="8" y="17"/>
                  </a:cubicBezTo>
                  <a:cubicBezTo>
                    <a:pt x="2" y="28"/>
                    <a:pt x="0" y="61"/>
                    <a:pt x="21" y="53"/>
                  </a:cubicBezTo>
                  <a:cubicBezTo>
                    <a:pt x="26" y="52"/>
                    <a:pt x="33" y="45"/>
                    <a:pt x="38" y="42"/>
                  </a:cubicBezTo>
                  <a:cubicBezTo>
                    <a:pt x="46" y="37"/>
                    <a:pt x="50" y="36"/>
                    <a:pt x="51" y="26"/>
                  </a:cubicBezTo>
                  <a:cubicBezTo>
                    <a:pt x="52" y="17"/>
                    <a:pt x="51" y="1"/>
                    <a:pt x="39" y="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5" name="Freeform 599">
              <a:extLst>
                <a:ext uri="{FF2B5EF4-FFF2-40B4-BE49-F238E27FC236}">
                  <a16:creationId xmlns:a16="http://schemas.microsoft.com/office/drawing/2014/main" id="{CA2C1CB1-70B3-4D1C-A389-6AC89F1A0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3051"/>
              <a:ext cx="64" cy="50"/>
            </a:xfrm>
            <a:custGeom>
              <a:avLst/>
              <a:gdLst>
                <a:gd name="T0" fmla="*/ 53 w 67"/>
                <a:gd name="T1" fmla="*/ 6 h 52"/>
                <a:gd name="T2" fmla="*/ 17 w 67"/>
                <a:gd name="T3" fmla="*/ 12 h 52"/>
                <a:gd name="T4" fmla="*/ 11 w 67"/>
                <a:gd name="T5" fmla="*/ 38 h 52"/>
                <a:gd name="T6" fmla="*/ 49 w 67"/>
                <a:gd name="T7" fmla="*/ 33 h 52"/>
                <a:gd name="T8" fmla="*/ 49 w 67"/>
                <a:gd name="T9" fmla="*/ 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1" y="6"/>
                  </a:moveTo>
                  <a:cubicBezTo>
                    <a:pt x="47" y="0"/>
                    <a:pt x="31" y="3"/>
                    <a:pt x="20" y="12"/>
                  </a:cubicBezTo>
                  <a:cubicBezTo>
                    <a:pt x="12" y="18"/>
                    <a:pt x="0" y="36"/>
                    <a:pt x="11" y="44"/>
                  </a:cubicBezTo>
                  <a:cubicBezTo>
                    <a:pt x="20" y="52"/>
                    <a:pt x="46" y="41"/>
                    <a:pt x="55" y="36"/>
                  </a:cubicBezTo>
                  <a:cubicBezTo>
                    <a:pt x="67" y="29"/>
                    <a:pt x="67" y="17"/>
                    <a:pt x="56" y="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6" name="Freeform 600">
              <a:extLst>
                <a:ext uri="{FF2B5EF4-FFF2-40B4-BE49-F238E27FC236}">
                  <a16:creationId xmlns:a16="http://schemas.microsoft.com/office/drawing/2014/main" id="{5281A29C-FFEB-4FDC-A85B-7E521880E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3017"/>
              <a:ext cx="76" cy="85"/>
            </a:xfrm>
            <a:custGeom>
              <a:avLst/>
              <a:gdLst>
                <a:gd name="T0" fmla="*/ 10 w 80"/>
                <a:gd name="T1" fmla="*/ 64 h 89"/>
                <a:gd name="T2" fmla="*/ 31 w 80"/>
                <a:gd name="T3" fmla="*/ 8 h 89"/>
                <a:gd name="T4" fmla="*/ 68 w 80"/>
                <a:gd name="T5" fmla="*/ 18 h 89"/>
                <a:gd name="T6" fmla="*/ 54 w 80"/>
                <a:gd name="T7" fmla="*/ 42 h 89"/>
                <a:gd name="T8" fmla="*/ 43 w 80"/>
                <a:gd name="T9" fmla="*/ 68 h 89"/>
                <a:gd name="T10" fmla="*/ 14 w 80"/>
                <a:gd name="T11" fmla="*/ 6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11" y="73"/>
                  </a:moveTo>
                  <a:cubicBezTo>
                    <a:pt x="0" y="55"/>
                    <a:pt x="20" y="16"/>
                    <a:pt x="37" y="8"/>
                  </a:cubicBezTo>
                  <a:cubicBezTo>
                    <a:pt x="50" y="1"/>
                    <a:pt x="80" y="0"/>
                    <a:pt x="80" y="21"/>
                  </a:cubicBezTo>
                  <a:cubicBezTo>
                    <a:pt x="80" y="33"/>
                    <a:pt x="67" y="38"/>
                    <a:pt x="63" y="48"/>
                  </a:cubicBezTo>
                  <a:cubicBezTo>
                    <a:pt x="59" y="59"/>
                    <a:pt x="58" y="69"/>
                    <a:pt x="49" y="77"/>
                  </a:cubicBezTo>
                  <a:cubicBezTo>
                    <a:pt x="42" y="83"/>
                    <a:pt x="20" y="89"/>
                    <a:pt x="17" y="7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7" name="Freeform 601">
              <a:extLst>
                <a:ext uri="{FF2B5EF4-FFF2-40B4-BE49-F238E27FC236}">
                  <a16:creationId xmlns:a16="http://schemas.microsoft.com/office/drawing/2014/main" id="{E9E349C4-7FB6-4FB3-A6F4-83336D08D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910"/>
              <a:ext cx="58" cy="63"/>
            </a:xfrm>
            <a:custGeom>
              <a:avLst/>
              <a:gdLst>
                <a:gd name="T0" fmla="*/ 12 w 61"/>
                <a:gd name="T1" fmla="*/ 53 h 65"/>
                <a:gd name="T2" fmla="*/ 5 w 61"/>
                <a:gd name="T3" fmla="*/ 23 h 65"/>
                <a:gd name="T4" fmla="*/ 39 w 61"/>
                <a:gd name="T5" fmla="*/ 11 h 65"/>
                <a:gd name="T6" fmla="*/ 32 w 61"/>
                <a:gd name="T7" fmla="*/ 32 h 65"/>
                <a:gd name="T8" fmla="*/ 16 w 61"/>
                <a:gd name="T9" fmla="*/ 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5" y="59"/>
                  </a:moveTo>
                  <a:cubicBezTo>
                    <a:pt x="0" y="65"/>
                    <a:pt x="1" y="34"/>
                    <a:pt x="5" y="26"/>
                  </a:cubicBezTo>
                  <a:cubicBezTo>
                    <a:pt x="12" y="12"/>
                    <a:pt x="30" y="0"/>
                    <a:pt x="45" y="11"/>
                  </a:cubicBezTo>
                  <a:cubicBezTo>
                    <a:pt x="61" y="22"/>
                    <a:pt x="45" y="26"/>
                    <a:pt x="38" y="35"/>
                  </a:cubicBezTo>
                  <a:cubicBezTo>
                    <a:pt x="29" y="43"/>
                    <a:pt x="33" y="60"/>
                    <a:pt x="19" y="6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8" name="Freeform 602">
              <a:extLst>
                <a:ext uri="{FF2B5EF4-FFF2-40B4-BE49-F238E27FC236}">
                  <a16:creationId xmlns:a16="http://schemas.microsoft.com/office/drawing/2014/main" id="{FCEB6347-EA72-4443-A364-2B6C8B1B4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980"/>
              <a:ext cx="62" cy="66"/>
            </a:xfrm>
            <a:custGeom>
              <a:avLst/>
              <a:gdLst>
                <a:gd name="T0" fmla="*/ 7 w 65"/>
                <a:gd name="T1" fmla="*/ 51 h 69"/>
                <a:gd name="T2" fmla="*/ 20 w 65"/>
                <a:gd name="T3" fmla="*/ 11 h 69"/>
                <a:gd name="T4" fmla="*/ 56 w 65"/>
                <a:gd name="T5" fmla="*/ 15 h 69"/>
                <a:gd name="T6" fmla="*/ 49 w 65"/>
                <a:gd name="T7" fmla="*/ 29 h 69"/>
                <a:gd name="T8" fmla="*/ 39 w 65"/>
                <a:gd name="T9" fmla="*/ 42 h 69"/>
                <a:gd name="T10" fmla="*/ 10 w 65"/>
                <a:gd name="T11" fmla="*/ 52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9">
                  <a:moveTo>
                    <a:pt x="7" y="57"/>
                  </a:moveTo>
                  <a:cubicBezTo>
                    <a:pt x="0" y="44"/>
                    <a:pt x="14" y="21"/>
                    <a:pt x="23" y="12"/>
                  </a:cubicBezTo>
                  <a:cubicBezTo>
                    <a:pt x="32" y="4"/>
                    <a:pt x="65" y="0"/>
                    <a:pt x="65" y="18"/>
                  </a:cubicBezTo>
                  <a:cubicBezTo>
                    <a:pt x="65" y="24"/>
                    <a:pt x="59" y="28"/>
                    <a:pt x="56" y="32"/>
                  </a:cubicBezTo>
                  <a:cubicBezTo>
                    <a:pt x="51" y="38"/>
                    <a:pt x="49" y="42"/>
                    <a:pt x="45" y="48"/>
                  </a:cubicBezTo>
                  <a:cubicBezTo>
                    <a:pt x="37" y="61"/>
                    <a:pt x="24" y="69"/>
                    <a:pt x="10" y="5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9" name="Freeform 603">
              <a:extLst>
                <a:ext uri="{FF2B5EF4-FFF2-40B4-BE49-F238E27FC236}">
                  <a16:creationId xmlns:a16="http://schemas.microsoft.com/office/drawing/2014/main" id="{F3768E69-0516-4191-97C0-8425C5318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924"/>
              <a:ext cx="45" cy="39"/>
            </a:xfrm>
            <a:custGeom>
              <a:avLst/>
              <a:gdLst>
                <a:gd name="T0" fmla="*/ 4 w 47"/>
                <a:gd name="T1" fmla="*/ 34 h 41"/>
                <a:gd name="T2" fmla="*/ 16 w 47"/>
                <a:gd name="T3" fmla="*/ 4 h 41"/>
                <a:gd name="T4" fmla="*/ 40 w 47"/>
                <a:gd name="T5" fmla="*/ 16 h 41"/>
                <a:gd name="T6" fmla="*/ 7 w 47"/>
                <a:gd name="T7" fmla="*/ 3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1">
                  <a:moveTo>
                    <a:pt x="4" y="40"/>
                  </a:moveTo>
                  <a:cubicBezTo>
                    <a:pt x="0" y="28"/>
                    <a:pt x="6" y="9"/>
                    <a:pt x="19" y="4"/>
                  </a:cubicBezTo>
                  <a:cubicBezTo>
                    <a:pt x="28" y="0"/>
                    <a:pt x="47" y="7"/>
                    <a:pt x="46" y="19"/>
                  </a:cubicBezTo>
                  <a:cubicBezTo>
                    <a:pt x="46" y="29"/>
                    <a:pt x="17" y="41"/>
                    <a:pt x="7" y="3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0" name="Freeform 604">
              <a:extLst>
                <a:ext uri="{FF2B5EF4-FFF2-40B4-BE49-F238E27FC236}">
                  <a16:creationId xmlns:a16="http://schemas.microsoft.com/office/drawing/2014/main" id="{A03B84EF-F417-41C5-A41F-A12ADD0F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894"/>
              <a:ext cx="61" cy="52"/>
            </a:xfrm>
            <a:custGeom>
              <a:avLst/>
              <a:gdLst>
                <a:gd name="T0" fmla="*/ 6 w 63"/>
                <a:gd name="T1" fmla="*/ 36 h 54"/>
                <a:gd name="T2" fmla="*/ 9 w 63"/>
                <a:gd name="T3" fmla="*/ 9 h 54"/>
                <a:gd name="T4" fmla="*/ 44 w 63"/>
                <a:gd name="T5" fmla="*/ 12 h 54"/>
                <a:gd name="T6" fmla="*/ 10 w 63"/>
                <a:gd name="T7" fmla="*/ 3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4">
                  <a:moveTo>
                    <a:pt x="6" y="39"/>
                  </a:moveTo>
                  <a:cubicBezTo>
                    <a:pt x="4" y="29"/>
                    <a:pt x="0" y="17"/>
                    <a:pt x="9" y="9"/>
                  </a:cubicBezTo>
                  <a:cubicBezTo>
                    <a:pt x="18" y="0"/>
                    <a:pt x="41" y="2"/>
                    <a:pt x="48" y="12"/>
                  </a:cubicBezTo>
                  <a:cubicBezTo>
                    <a:pt x="63" y="32"/>
                    <a:pt x="17" y="54"/>
                    <a:pt x="10" y="3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1" name="Freeform 605">
              <a:extLst>
                <a:ext uri="{FF2B5EF4-FFF2-40B4-BE49-F238E27FC236}">
                  <a16:creationId xmlns:a16="http://schemas.microsoft.com/office/drawing/2014/main" id="{4DDA45C6-8769-465A-B38B-34E9AE43B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948"/>
              <a:ext cx="52" cy="46"/>
            </a:xfrm>
            <a:custGeom>
              <a:avLst/>
              <a:gdLst>
                <a:gd name="T0" fmla="*/ 44 w 54"/>
                <a:gd name="T1" fmla="*/ 0 h 48"/>
                <a:gd name="T2" fmla="*/ 13 w 54"/>
                <a:gd name="T3" fmla="*/ 12 h 48"/>
                <a:gd name="T4" fmla="*/ 1 w 54"/>
                <a:gd name="T5" fmla="*/ 26 h 48"/>
                <a:gd name="T6" fmla="*/ 12 w 54"/>
                <a:gd name="T7" fmla="*/ 42 h 48"/>
                <a:gd name="T8" fmla="*/ 31 w 54"/>
                <a:gd name="T9" fmla="*/ 31 h 48"/>
                <a:gd name="T10" fmla="*/ 44 w 54"/>
                <a:gd name="T11" fmla="*/ 20 h 48"/>
                <a:gd name="T12" fmla="*/ 39 w 54"/>
                <a:gd name="T13" fmla="*/ 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8">
                  <a:moveTo>
                    <a:pt x="50" y="0"/>
                  </a:moveTo>
                  <a:cubicBezTo>
                    <a:pt x="35" y="0"/>
                    <a:pt x="27" y="4"/>
                    <a:pt x="14" y="13"/>
                  </a:cubicBezTo>
                  <a:cubicBezTo>
                    <a:pt x="7" y="18"/>
                    <a:pt x="2" y="20"/>
                    <a:pt x="1" y="29"/>
                  </a:cubicBezTo>
                  <a:cubicBezTo>
                    <a:pt x="0" y="37"/>
                    <a:pt x="3" y="48"/>
                    <a:pt x="12" y="48"/>
                  </a:cubicBezTo>
                  <a:cubicBezTo>
                    <a:pt x="21" y="48"/>
                    <a:pt x="27" y="38"/>
                    <a:pt x="34" y="34"/>
                  </a:cubicBezTo>
                  <a:cubicBezTo>
                    <a:pt x="40" y="30"/>
                    <a:pt x="47" y="30"/>
                    <a:pt x="50" y="23"/>
                  </a:cubicBezTo>
                  <a:cubicBezTo>
                    <a:pt x="54" y="15"/>
                    <a:pt x="52" y="5"/>
                    <a:pt x="45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2" name="Freeform 606">
              <a:extLst>
                <a:ext uri="{FF2B5EF4-FFF2-40B4-BE49-F238E27FC236}">
                  <a16:creationId xmlns:a16="http://schemas.microsoft.com/office/drawing/2014/main" id="{3B2C5B2F-20B5-420D-87CD-C34DE1667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3006"/>
              <a:ext cx="59" cy="62"/>
            </a:xfrm>
            <a:custGeom>
              <a:avLst/>
              <a:gdLst>
                <a:gd name="T0" fmla="*/ 48 w 61"/>
                <a:gd name="T1" fmla="*/ 7 h 65"/>
                <a:gd name="T2" fmla="*/ 22 w 61"/>
                <a:gd name="T3" fmla="*/ 1 h 65"/>
                <a:gd name="T4" fmla="*/ 1 w 61"/>
                <a:gd name="T5" fmla="*/ 20 h 65"/>
                <a:gd name="T6" fmla="*/ 44 w 61"/>
                <a:gd name="T7" fmla="*/ 1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54" y="7"/>
                  </a:moveTo>
                  <a:cubicBezTo>
                    <a:pt x="44" y="6"/>
                    <a:pt x="35" y="0"/>
                    <a:pt x="25" y="1"/>
                  </a:cubicBezTo>
                  <a:cubicBezTo>
                    <a:pt x="14" y="2"/>
                    <a:pt x="1" y="11"/>
                    <a:pt x="1" y="23"/>
                  </a:cubicBezTo>
                  <a:cubicBezTo>
                    <a:pt x="0" y="65"/>
                    <a:pt x="61" y="30"/>
                    <a:pt x="49" y="1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3" name="Freeform 607">
              <a:extLst>
                <a:ext uri="{FF2B5EF4-FFF2-40B4-BE49-F238E27FC236}">
                  <a16:creationId xmlns:a16="http://schemas.microsoft.com/office/drawing/2014/main" id="{FA3A6B90-65B9-4F2F-B4EB-D726AF388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3042"/>
              <a:ext cx="53" cy="54"/>
            </a:xfrm>
            <a:custGeom>
              <a:avLst/>
              <a:gdLst>
                <a:gd name="T0" fmla="*/ 32 w 55"/>
                <a:gd name="T1" fmla="*/ 8 h 57"/>
                <a:gd name="T2" fmla="*/ 3 w 55"/>
                <a:gd name="T3" fmla="*/ 24 h 57"/>
                <a:gd name="T4" fmla="*/ 22 w 55"/>
                <a:gd name="T5" fmla="*/ 45 h 57"/>
                <a:gd name="T6" fmla="*/ 47 w 55"/>
                <a:gd name="T7" fmla="*/ 26 h 57"/>
                <a:gd name="T8" fmla="*/ 33 w 55"/>
                <a:gd name="T9" fmla="*/ 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5" y="8"/>
                  </a:moveTo>
                  <a:cubicBezTo>
                    <a:pt x="19" y="10"/>
                    <a:pt x="7" y="0"/>
                    <a:pt x="3" y="27"/>
                  </a:cubicBezTo>
                  <a:cubicBezTo>
                    <a:pt x="0" y="41"/>
                    <a:pt x="8" y="57"/>
                    <a:pt x="25" y="54"/>
                  </a:cubicBezTo>
                  <a:cubicBezTo>
                    <a:pt x="32" y="52"/>
                    <a:pt x="51" y="39"/>
                    <a:pt x="53" y="31"/>
                  </a:cubicBezTo>
                  <a:cubicBezTo>
                    <a:pt x="55" y="21"/>
                    <a:pt x="43" y="15"/>
                    <a:pt x="36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4" name="Freeform 608">
              <a:extLst>
                <a:ext uri="{FF2B5EF4-FFF2-40B4-BE49-F238E27FC236}">
                  <a16:creationId xmlns:a16="http://schemas.microsoft.com/office/drawing/2014/main" id="{B0E1B729-4E8D-4ACA-AD81-4DE5B40BA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987"/>
              <a:ext cx="85" cy="63"/>
            </a:xfrm>
            <a:custGeom>
              <a:avLst/>
              <a:gdLst>
                <a:gd name="T0" fmla="*/ 12 w 89"/>
                <a:gd name="T1" fmla="*/ 51 h 66"/>
                <a:gd name="T2" fmla="*/ 26 w 89"/>
                <a:gd name="T3" fmla="*/ 10 h 66"/>
                <a:gd name="T4" fmla="*/ 68 w 89"/>
                <a:gd name="T5" fmla="*/ 20 h 66"/>
                <a:gd name="T6" fmla="*/ 49 w 89"/>
                <a:gd name="T7" fmla="*/ 28 h 66"/>
                <a:gd name="T8" fmla="*/ 36 w 89"/>
                <a:gd name="T9" fmla="*/ 40 h 66"/>
                <a:gd name="T10" fmla="*/ 14 w 89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66">
                  <a:moveTo>
                    <a:pt x="15" y="59"/>
                  </a:moveTo>
                  <a:cubicBezTo>
                    <a:pt x="0" y="46"/>
                    <a:pt x="14" y="18"/>
                    <a:pt x="29" y="10"/>
                  </a:cubicBezTo>
                  <a:cubicBezTo>
                    <a:pt x="37" y="5"/>
                    <a:pt x="89" y="0"/>
                    <a:pt x="77" y="23"/>
                  </a:cubicBezTo>
                  <a:cubicBezTo>
                    <a:pt x="73" y="30"/>
                    <a:pt x="60" y="29"/>
                    <a:pt x="55" y="31"/>
                  </a:cubicBezTo>
                  <a:cubicBezTo>
                    <a:pt x="48" y="35"/>
                    <a:pt x="46" y="40"/>
                    <a:pt x="42" y="46"/>
                  </a:cubicBezTo>
                  <a:cubicBezTo>
                    <a:pt x="36" y="55"/>
                    <a:pt x="28" y="66"/>
                    <a:pt x="17" y="6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5" name="Freeform 609">
              <a:extLst>
                <a:ext uri="{FF2B5EF4-FFF2-40B4-BE49-F238E27FC236}">
                  <a16:creationId xmlns:a16="http://schemas.microsoft.com/office/drawing/2014/main" id="{F4966105-BE5D-496E-B306-7FAFD7416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897"/>
              <a:ext cx="74" cy="67"/>
            </a:xfrm>
            <a:custGeom>
              <a:avLst/>
              <a:gdLst>
                <a:gd name="T0" fmla="*/ 14 w 78"/>
                <a:gd name="T1" fmla="*/ 54 h 70"/>
                <a:gd name="T2" fmla="*/ 66 w 78"/>
                <a:gd name="T3" fmla="*/ 41 h 70"/>
                <a:gd name="T4" fmla="*/ 34 w 78"/>
                <a:gd name="T5" fmla="*/ 48 h 70"/>
                <a:gd name="T6" fmla="*/ 16 w 78"/>
                <a:gd name="T7" fmla="*/ 5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70">
                  <a:moveTo>
                    <a:pt x="17" y="62"/>
                  </a:moveTo>
                  <a:cubicBezTo>
                    <a:pt x="0" y="49"/>
                    <a:pt x="78" y="0"/>
                    <a:pt x="78" y="47"/>
                  </a:cubicBezTo>
                  <a:cubicBezTo>
                    <a:pt x="66" y="53"/>
                    <a:pt x="52" y="46"/>
                    <a:pt x="40" y="54"/>
                  </a:cubicBezTo>
                  <a:cubicBezTo>
                    <a:pt x="35" y="58"/>
                    <a:pt x="28" y="70"/>
                    <a:pt x="19" y="6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6" name="Freeform 610">
              <a:extLst>
                <a:ext uri="{FF2B5EF4-FFF2-40B4-BE49-F238E27FC236}">
                  <a16:creationId xmlns:a16="http://schemas.microsoft.com/office/drawing/2014/main" id="{0096EA72-A86B-4F3E-A6AE-A4AC7C09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906"/>
              <a:ext cx="73" cy="75"/>
            </a:xfrm>
            <a:custGeom>
              <a:avLst/>
              <a:gdLst>
                <a:gd name="T0" fmla="*/ 2 w 76"/>
                <a:gd name="T1" fmla="*/ 50 h 78"/>
                <a:gd name="T2" fmla="*/ 42 w 76"/>
                <a:gd name="T3" fmla="*/ 9 h 78"/>
                <a:gd name="T4" fmla="*/ 59 w 76"/>
                <a:gd name="T5" fmla="*/ 47 h 78"/>
                <a:gd name="T6" fmla="*/ 23 w 76"/>
                <a:gd name="T7" fmla="*/ 68 h 78"/>
                <a:gd name="T8" fmla="*/ 5 w 76"/>
                <a:gd name="T9" fmla="*/ 5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8">
                  <a:moveTo>
                    <a:pt x="2" y="56"/>
                  </a:moveTo>
                  <a:cubicBezTo>
                    <a:pt x="0" y="30"/>
                    <a:pt x="18" y="0"/>
                    <a:pt x="48" y="9"/>
                  </a:cubicBezTo>
                  <a:cubicBezTo>
                    <a:pt x="70" y="15"/>
                    <a:pt x="76" y="34"/>
                    <a:pt x="66" y="53"/>
                  </a:cubicBezTo>
                  <a:cubicBezTo>
                    <a:pt x="58" y="69"/>
                    <a:pt x="45" y="78"/>
                    <a:pt x="26" y="77"/>
                  </a:cubicBezTo>
                  <a:cubicBezTo>
                    <a:pt x="15" y="77"/>
                    <a:pt x="9" y="69"/>
                    <a:pt x="5" y="6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7" name="Freeform 611">
              <a:extLst>
                <a:ext uri="{FF2B5EF4-FFF2-40B4-BE49-F238E27FC236}">
                  <a16:creationId xmlns:a16="http://schemas.microsoft.com/office/drawing/2014/main" id="{502D2561-E3FB-44DB-8D5F-E4917864B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3037"/>
              <a:ext cx="61" cy="67"/>
            </a:xfrm>
            <a:custGeom>
              <a:avLst/>
              <a:gdLst>
                <a:gd name="T0" fmla="*/ 49 w 64"/>
                <a:gd name="T1" fmla="*/ 5 h 70"/>
                <a:gd name="T2" fmla="*/ 6 w 64"/>
                <a:gd name="T3" fmla="*/ 19 h 70"/>
                <a:gd name="T4" fmla="*/ 6 w 64"/>
                <a:gd name="T5" fmla="*/ 45 h 70"/>
                <a:gd name="T6" fmla="*/ 26 w 64"/>
                <a:gd name="T7" fmla="*/ 56 h 70"/>
                <a:gd name="T8" fmla="*/ 31 w 64"/>
                <a:gd name="T9" fmla="*/ 39 h 70"/>
                <a:gd name="T10" fmla="*/ 47 w 64"/>
                <a:gd name="T11" fmla="*/ 30 h 70"/>
                <a:gd name="T12" fmla="*/ 49 w 64"/>
                <a:gd name="T13" fmla="*/ 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70">
                  <a:moveTo>
                    <a:pt x="56" y="5"/>
                  </a:moveTo>
                  <a:cubicBezTo>
                    <a:pt x="40" y="0"/>
                    <a:pt x="14" y="8"/>
                    <a:pt x="6" y="22"/>
                  </a:cubicBezTo>
                  <a:cubicBezTo>
                    <a:pt x="0" y="32"/>
                    <a:pt x="0" y="41"/>
                    <a:pt x="6" y="51"/>
                  </a:cubicBezTo>
                  <a:cubicBezTo>
                    <a:pt x="9" y="56"/>
                    <a:pt x="21" y="70"/>
                    <a:pt x="29" y="65"/>
                  </a:cubicBezTo>
                  <a:cubicBezTo>
                    <a:pt x="34" y="61"/>
                    <a:pt x="31" y="50"/>
                    <a:pt x="37" y="45"/>
                  </a:cubicBezTo>
                  <a:cubicBezTo>
                    <a:pt x="42" y="40"/>
                    <a:pt x="49" y="39"/>
                    <a:pt x="54" y="33"/>
                  </a:cubicBezTo>
                  <a:cubicBezTo>
                    <a:pt x="59" y="26"/>
                    <a:pt x="64" y="12"/>
                    <a:pt x="56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8" name="Freeform 612">
              <a:extLst>
                <a:ext uri="{FF2B5EF4-FFF2-40B4-BE49-F238E27FC236}">
                  <a16:creationId xmlns:a16="http://schemas.microsoft.com/office/drawing/2014/main" id="{D7F105C2-5FD9-428F-AFFF-06E97CA5E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889"/>
              <a:ext cx="72" cy="62"/>
            </a:xfrm>
            <a:custGeom>
              <a:avLst/>
              <a:gdLst>
                <a:gd name="T0" fmla="*/ 31 w 75"/>
                <a:gd name="T1" fmla="*/ 52 h 64"/>
                <a:gd name="T2" fmla="*/ 66 w 75"/>
                <a:gd name="T3" fmla="*/ 32 h 64"/>
                <a:gd name="T4" fmla="*/ 54 w 75"/>
                <a:gd name="T5" fmla="*/ 36 h 64"/>
                <a:gd name="T6" fmla="*/ 48 w 75"/>
                <a:gd name="T7" fmla="*/ 46 h 64"/>
                <a:gd name="T8" fmla="*/ 32 w 75"/>
                <a:gd name="T9" fmla="*/ 5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4">
                  <a:moveTo>
                    <a:pt x="34" y="58"/>
                  </a:moveTo>
                  <a:cubicBezTo>
                    <a:pt x="0" y="30"/>
                    <a:pt x="75" y="0"/>
                    <a:pt x="75" y="35"/>
                  </a:cubicBezTo>
                  <a:cubicBezTo>
                    <a:pt x="71" y="37"/>
                    <a:pt x="64" y="36"/>
                    <a:pt x="60" y="39"/>
                  </a:cubicBezTo>
                  <a:cubicBezTo>
                    <a:pt x="55" y="42"/>
                    <a:pt x="56" y="46"/>
                    <a:pt x="54" y="50"/>
                  </a:cubicBezTo>
                  <a:cubicBezTo>
                    <a:pt x="50" y="56"/>
                    <a:pt x="42" y="64"/>
                    <a:pt x="35" y="5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9" name="Freeform 613">
              <a:extLst>
                <a:ext uri="{FF2B5EF4-FFF2-40B4-BE49-F238E27FC236}">
                  <a16:creationId xmlns:a16="http://schemas.microsoft.com/office/drawing/2014/main" id="{525E15D3-BBAC-462F-A3EE-5C34DE2D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889"/>
              <a:ext cx="53" cy="54"/>
            </a:xfrm>
            <a:custGeom>
              <a:avLst/>
              <a:gdLst>
                <a:gd name="T0" fmla="*/ 11 w 55"/>
                <a:gd name="T1" fmla="*/ 50 h 56"/>
                <a:gd name="T2" fmla="*/ 40 w 55"/>
                <a:gd name="T3" fmla="*/ 26 h 56"/>
                <a:gd name="T4" fmla="*/ 13 w 55"/>
                <a:gd name="T5" fmla="*/ 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6">
                  <a:moveTo>
                    <a:pt x="11" y="56"/>
                  </a:moveTo>
                  <a:cubicBezTo>
                    <a:pt x="0" y="35"/>
                    <a:pt x="33" y="0"/>
                    <a:pt x="45" y="29"/>
                  </a:cubicBezTo>
                  <a:cubicBezTo>
                    <a:pt x="55" y="54"/>
                    <a:pt x="33" y="55"/>
                    <a:pt x="15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0" name="Freeform 614">
              <a:extLst>
                <a:ext uri="{FF2B5EF4-FFF2-40B4-BE49-F238E27FC236}">
                  <a16:creationId xmlns:a16="http://schemas.microsoft.com/office/drawing/2014/main" id="{7A1D0074-EBA9-4870-80C3-DDDA602D8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2939"/>
              <a:ext cx="49" cy="42"/>
            </a:xfrm>
            <a:custGeom>
              <a:avLst/>
              <a:gdLst>
                <a:gd name="T0" fmla="*/ 8 w 52"/>
                <a:gd name="T1" fmla="*/ 20 h 44"/>
                <a:gd name="T2" fmla="*/ 37 w 52"/>
                <a:gd name="T3" fmla="*/ 26 h 44"/>
                <a:gd name="T4" fmla="*/ 20 w 52"/>
                <a:gd name="T5" fmla="*/ 31 h 44"/>
                <a:gd name="T6" fmla="*/ 8 w 52"/>
                <a:gd name="T7" fmla="*/ 2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4">
                  <a:moveTo>
                    <a:pt x="9" y="23"/>
                  </a:moveTo>
                  <a:cubicBezTo>
                    <a:pt x="0" y="2"/>
                    <a:pt x="52" y="0"/>
                    <a:pt x="43" y="29"/>
                  </a:cubicBezTo>
                  <a:cubicBezTo>
                    <a:pt x="41" y="38"/>
                    <a:pt x="29" y="44"/>
                    <a:pt x="23" y="36"/>
                  </a:cubicBezTo>
                  <a:cubicBezTo>
                    <a:pt x="18" y="31"/>
                    <a:pt x="22" y="21"/>
                    <a:pt x="11" y="2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1" name="Freeform 615">
              <a:extLst>
                <a:ext uri="{FF2B5EF4-FFF2-40B4-BE49-F238E27FC236}">
                  <a16:creationId xmlns:a16="http://schemas.microsoft.com/office/drawing/2014/main" id="{897CC518-D4F8-4220-A86C-850CBA1A4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990"/>
              <a:ext cx="49" cy="64"/>
            </a:xfrm>
            <a:custGeom>
              <a:avLst/>
              <a:gdLst>
                <a:gd name="T0" fmla="*/ 38 w 51"/>
                <a:gd name="T1" fmla="*/ 10 h 67"/>
                <a:gd name="T2" fmla="*/ 6 w 51"/>
                <a:gd name="T3" fmla="*/ 19 h 67"/>
                <a:gd name="T4" fmla="*/ 18 w 51"/>
                <a:gd name="T5" fmla="*/ 52 h 67"/>
                <a:gd name="T6" fmla="*/ 29 w 51"/>
                <a:gd name="T7" fmla="*/ 37 h 67"/>
                <a:gd name="T8" fmla="*/ 39 w 51"/>
                <a:gd name="T9" fmla="*/ 32 h 67"/>
                <a:gd name="T10" fmla="*/ 39 w 51"/>
                <a:gd name="T11" fmla="*/ 1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67">
                  <a:moveTo>
                    <a:pt x="44" y="10"/>
                  </a:moveTo>
                  <a:cubicBezTo>
                    <a:pt x="32" y="0"/>
                    <a:pt x="13" y="10"/>
                    <a:pt x="6" y="22"/>
                  </a:cubicBezTo>
                  <a:cubicBezTo>
                    <a:pt x="0" y="31"/>
                    <a:pt x="1" y="67"/>
                    <a:pt x="21" y="60"/>
                  </a:cubicBezTo>
                  <a:cubicBezTo>
                    <a:pt x="29" y="57"/>
                    <a:pt x="27" y="48"/>
                    <a:pt x="32" y="43"/>
                  </a:cubicBezTo>
                  <a:cubicBezTo>
                    <a:pt x="36" y="39"/>
                    <a:pt x="41" y="40"/>
                    <a:pt x="45" y="37"/>
                  </a:cubicBezTo>
                  <a:cubicBezTo>
                    <a:pt x="51" y="31"/>
                    <a:pt x="49" y="21"/>
                    <a:pt x="45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2" name="Freeform 616">
              <a:extLst>
                <a:ext uri="{FF2B5EF4-FFF2-40B4-BE49-F238E27FC236}">
                  <a16:creationId xmlns:a16="http://schemas.microsoft.com/office/drawing/2014/main" id="{63998083-070E-4879-8C58-D54D28822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892"/>
              <a:ext cx="58" cy="62"/>
            </a:xfrm>
            <a:custGeom>
              <a:avLst/>
              <a:gdLst>
                <a:gd name="T0" fmla="*/ 17 w 61"/>
                <a:gd name="T1" fmla="*/ 50 h 65"/>
                <a:gd name="T2" fmla="*/ 48 w 61"/>
                <a:gd name="T3" fmla="*/ 30 h 65"/>
                <a:gd name="T4" fmla="*/ 33 w 61"/>
                <a:gd name="T5" fmla="*/ 36 h 65"/>
                <a:gd name="T6" fmla="*/ 18 w 61"/>
                <a:gd name="T7" fmla="*/ 4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20" y="58"/>
                  </a:moveTo>
                  <a:cubicBezTo>
                    <a:pt x="0" y="22"/>
                    <a:pt x="61" y="0"/>
                    <a:pt x="57" y="34"/>
                  </a:cubicBezTo>
                  <a:cubicBezTo>
                    <a:pt x="55" y="50"/>
                    <a:pt x="46" y="36"/>
                    <a:pt x="39" y="42"/>
                  </a:cubicBezTo>
                  <a:cubicBezTo>
                    <a:pt x="35" y="45"/>
                    <a:pt x="31" y="65"/>
                    <a:pt x="21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3" name="Freeform 617">
              <a:extLst>
                <a:ext uri="{FF2B5EF4-FFF2-40B4-BE49-F238E27FC236}">
                  <a16:creationId xmlns:a16="http://schemas.microsoft.com/office/drawing/2014/main" id="{4A52ADB2-1A31-4731-9353-2E1E3C2C3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932"/>
              <a:ext cx="83" cy="78"/>
            </a:xfrm>
            <a:custGeom>
              <a:avLst/>
              <a:gdLst>
                <a:gd name="T0" fmla="*/ 65 w 87"/>
                <a:gd name="T1" fmla="*/ 26 h 81"/>
                <a:gd name="T2" fmla="*/ 31 w 87"/>
                <a:gd name="T3" fmla="*/ 71 h 81"/>
                <a:gd name="T4" fmla="*/ 47 w 87"/>
                <a:gd name="T5" fmla="*/ 56 h 81"/>
                <a:gd name="T6" fmla="*/ 62 w 87"/>
                <a:gd name="T7" fmla="*/ 46 h 81"/>
                <a:gd name="T8" fmla="*/ 67 w 87"/>
                <a:gd name="T9" fmla="*/ 3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1">
                  <a:moveTo>
                    <a:pt x="74" y="29"/>
                  </a:moveTo>
                  <a:cubicBezTo>
                    <a:pt x="39" y="0"/>
                    <a:pt x="0" y="77"/>
                    <a:pt x="37" y="80"/>
                  </a:cubicBezTo>
                  <a:cubicBezTo>
                    <a:pt x="49" y="81"/>
                    <a:pt x="49" y="71"/>
                    <a:pt x="53" y="62"/>
                  </a:cubicBezTo>
                  <a:cubicBezTo>
                    <a:pt x="58" y="53"/>
                    <a:pt x="62" y="54"/>
                    <a:pt x="71" y="52"/>
                  </a:cubicBezTo>
                  <a:cubicBezTo>
                    <a:pt x="82" y="50"/>
                    <a:pt x="87" y="43"/>
                    <a:pt x="77" y="3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4" name="Freeform 618">
              <a:extLst>
                <a:ext uri="{FF2B5EF4-FFF2-40B4-BE49-F238E27FC236}">
                  <a16:creationId xmlns:a16="http://schemas.microsoft.com/office/drawing/2014/main" id="{F66D0791-61B6-48D0-94D4-1642795C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053"/>
              <a:ext cx="54" cy="55"/>
            </a:xfrm>
            <a:custGeom>
              <a:avLst/>
              <a:gdLst>
                <a:gd name="T0" fmla="*/ 39 w 56"/>
                <a:gd name="T1" fmla="*/ 14 h 57"/>
                <a:gd name="T2" fmla="*/ 19 w 56"/>
                <a:gd name="T3" fmla="*/ 48 h 57"/>
                <a:gd name="T4" fmla="*/ 32 w 56"/>
                <a:gd name="T5" fmla="*/ 45 h 57"/>
                <a:gd name="T6" fmla="*/ 42 w 56"/>
                <a:gd name="T7" fmla="*/ 40 h 57"/>
                <a:gd name="T8" fmla="*/ 38 w 56"/>
                <a:gd name="T9" fmla="*/ 1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42" y="17"/>
                  </a:moveTo>
                  <a:cubicBezTo>
                    <a:pt x="20" y="0"/>
                    <a:pt x="0" y="43"/>
                    <a:pt x="22" y="54"/>
                  </a:cubicBezTo>
                  <a:cubicBezTo>
                    <a:pt x="29" y="57"/>
                    <a:pt x="30" y="54"/>
                    <a:pt x="35" y="51"/>
                  </a:cubicBezTo>
                  <a:cubicBezTo>
                    <a:pt x="38" y="49"/>
                    <a:pt x="46" y="47"/>
                    <a:pt x="48" y="45"/>
                  </a:cubicBezTo>
                  <a:cubicBezTo>
                    <a:pt x="56" y="37"/>
                    <a:pt x="48" y="26"/>
                    <a:pt x="41" y="2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5" name="Freeform 619">
              <a:extLst>
                <a:ext uri="{FF2B5EF4-FFF2-40B4-BE49-F238E27FC236}">
                  <a16:creationId xmlns:a16="http://schemas.microsoft.com/office/drawing/2014/main" id="{8B1F3149-F596-473E-8665-8CB6AC718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020"/>
              <a:ext cx="45" cy="39"/>
            </a:xfrm>
            <a:custGeom>
              <a:avLst/>
              <a:gdLst>
                <a:gd name="T0" fmla="*/ 32 w 47"/>
                <a:gd name="T1" fmla="*/ 6 h 40"/>
                <a:gd name="T2" fmla="*/ 17 w 47"/>
                <a:gd name="T3" fmla="*/ 36 h 40"/>
                <a:gd name="T4" fmla="*/ 26 w 47"/>
                <a:gd name="T5" fmla="*/ 30 h 40"/>
                <a:gd name="T6" fmla="*/ 34 w 47"/>
                <a:gd name="T7" fmla="*/ 22 h 40"/>
                <a:gd name="T8" fmla="*/ 33 w 47"/>
                <a:gd name="T9" fmla="*/ 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35" y="6"/>
                  </a:moveTo>
                  <a:cubicBezTo>
                    <a:pt x="12" y="0"/>
                    <a:pt x="0" y="38"/>
                    <a:pt x="20" y="39"/>
                  </a:cubicBezTo>
                  <a:cubicBezTo>
                    <a:pt x="26" y="40"/>
                    <a:pt x="25" y="36"/>
                    <a:pt x="29" y="33"/>
                  </a:cubicBezTo>
                  <a:cubicBezTo>
                    <a:pt x="32" y="30"/>
                    <a:pt x="37" y="28"/>
                    <a:pt x="40" y="25"/>
                  </a:cubicBezTo>
                  <a:cubicBezTo>
                    <a:pt x="46" y="18"/>
                    <a:pt x="47" y="8"/>
                    <a:pt x="37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6" name="Freeform 620">
              <a:extLst>
                <a:ext uri="{FF2B5EF4-FFF2-40B4-BE49-F238E27FC236}">
                  <a16:creationId xmlns:a16="http://schemas.microsoft.com/office/drawing/2014/main" id="{1137660D-173A-405A-B037-BA9C75F0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906"/>
              <a:ext cx="43" cy="40"/>
            </a:xfrm>
            <a:custGeom>
              <a:avLst/>
              <a:gdLst>
                <a:gd name="T0" fmla="*/ 38 w 45"/>
                <a:gd name="T1" fmla="*/ 0 h 41"/>
                <a:gd name="T2" fmla="*/ 12 w 45"/>
                <a:gd name="T3" fmla="*/ 11 h 41"/>
                <a:gd name="T4" fmla="*/ 11 w 45"/>
                <a:gd name="T5" fmla="*/ 31 h 41"/>
                <a:gd name="T6" fmla="*/ 31 w 45"/>
                <a:gd name="T7" fmla="*/ 21 h 41"/>
                <a:gd name="T8" fmla="*/ 36 w 45"/>
                <a:gd name="T9" fmla="*/ 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1">
                  <a:moveTo>
                    <a:pt x="44" y="0"/>
                  </a:moveTo>
                  <a:cubicBezTo>
                    <a:pt x="31" y="0"/>
                    <a:pt x="25" y="3"/>
                    <a:pt x="15" y="11"/>
                  </a:cubicBezTo>
                  <a:cubicBezTo>
                    <a:pt x="8" y="17"/>
                    <a:pt x="0" y="27"/>
                    <a:pt x="11" y="34"/>
                  </a:cubicBezTo>
                  <a:cubicBezTo>
                    <a:pt x="22" y="41"/>
                    <a:pt x="28" y="30"/>
                    <a:pt x="35" y="24"/>
                  </a:cubicBezTo>
                  <a:cubicBezTo>
                    <a:pt x="42" y="16"/>
                    <a:pt x="45" y="14"/>
                    <a:pt x="42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7" name="Freeform 621">
              <a:extLst>
                <a:ext uri="{FF2B5EF4-FFF2-40B4-BE49-F238E27FC236}">
                  <a16:creationId xmlns:a16="http://schemas.microsoft.com/office/drawing/2014/main" id="{FB1B8705-8228-4638-81AC-DB336B4D1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3042"/>
              <a:ext cx="37" cy="41"/>
            </a:xfrm>
            <a:custGeom>
              <a:avLst/>
              <a:gdLst>
                <a:gd name="T0" fmla="*/ 31 w 39"/>
                <a:gd name="T1" fmla="*/ 12 h 42"/>
                <a:gd name="T2" fmla="*/ 7 w 39"/>
                <a:gd name="T3" fmla="*/ 24 h 42"/>
                <a:gd name="T4" fmla="*/ 26 w 39"/>
                <a:gd name="T5" fmla="*/ 32 h 42"/>
                <a:gd name="T6" fmla="*/ 33 w 39"/>
                <a:gd name="T7" fmla="*/ 1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2">
                  <a:moveTo>
                    <a:pt x="37" y="12"/>
                  </a:moveTo>
                  <a:cubicBezTo>
                    <a:pt x="24" y="0"/>
                    <a:pt x="0" y="8"/>
                    <a:pt x="7" y="27"/>
                  </a:cubicBezTo>
                  <a:cubicBezTo>
                    <a:pt x="11" y="38"/>
                    <a:pt x="21" y="42"/>
                    <a:pt x="30" y="35"/>
                  </a:cubicBezTo>
                  <a:cubicBezTo>
                    <a:pt x="37" y="29"/>
                    <a:pt x="35" y="22"/>
                    <a:pt x="39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8" name="Freeform 622">
              <a:extLst>
                <a:ext uri="{FF2B5EF4-FFF2-40B4-BE49-F238E27FC236}">
                  <a16:creationId xmlns:a16="http://schemas.microsoft.com/office/drawing/2014/main" id="{B83CD8D2-441E-4853-8C5C-E55B28580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340"/>
              <a:ext cx="40" cy="87"/>
            </a:xfrm>
            <a:custGeom>
              <a:avLst/>
              <a:gdLst>
                <a:gd name="T0" fmla="*/ 28 w 42"/>
                <a:gd name="T1" fmla="*/ 4 h 91"/>
                <a:gd name="T2" fmla="*/ 15 w 42"/>
                <a:gd name="T3" fmla="*/ 0 h 91"/>
                <a:gd name="T4" fmla="*/ 5 w 42"/>
                <a:gd name="T5" fmla="*/ 15 h 91"/>
                <a:gd name="T6" fmla="*/ 25 w 42"/>
                <a:gd name="T7" fmla="*/ 76 h 91"/>
                <a:gd name="T8" fmla="*/ 31 w 42"/>
                <a:gd name="T9" fmla="*/ 64 h 91"/>
                <a:gd name="T10" fmla="*/ 35 w 42"/>
                <a:gd name="T11" fmla="*/ 39 h 91"/>
                <a:gd name="T12" fmla="*/ 26 w 42"/>
                <a:gd name="T13" fmla="*/ 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1">
                  <a:moveTo>
                    <a:pt x="31" y="4"/>
                  </a:moveTo>
                  <a:cubicBezTo>
                    <a:pt x="28" y="0"/>
                    <a:pt x="23" y="0"/>
                    <a:pt x="18" y="0"/>
                  </a:cubicBezTo>
                  <a:cubicBezTo>
                    <a:pt x="9" y="2"/>
                    <a:pt x="8" y="10"/>
                    <a:pt x="5" y="18"/>
                  </a:cubicBezTo>
                  <a:cubicBezTo>
                    <a:pt x="0" y="37"/>
                    <a:pt x="5" y="78"/>
                    <a:pt x="28" y="87"/>
                  </a:cubicBezTo>
                  <a:cubicBezTo>
                    <a:pt x="39" y="91"/>
                    <a:pt x="37" y="81"/>
                    <a:pt x="37" y="73"/>
                  </a:cubicBezTo>
                  <a:cubicBezTo>
                    <a:pt x="38" y="63"/>
                    <a:pt x="40" y="54"/>
                    <a:pt x="41" y="45"/>
                  </a:cubicBezTo>
                  <a:cubicBezTo>
                    <a:pt x="42" y="29"/>
                    <a:pt x="37" y="19"/>
                    <a:pt x="29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9" name="Freeform 623">
              <a:extLst>
                <a:ext uri="{FF2B5EF4-FFF2-40B4-BE49-F238E27FC236}">
                  <a16:creationId xmlns:a16="http://schemas.microsoft.com/office/drawing/2014/main" id="{CC334EF3-9951-4C6E-B570-467A4F5A1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396"/>
              <a:ext cx="25" cy="55"/>
            </a:xfrm>
            <a:custGeom>
              <a:avLst/>
              <a:gdLst>
                <a:gd name="T0" fmla="*/ 19 w 26"/>
                <a:gd name="T1" fmla="*/ 0 h 58"/>
                <a:gd name="T2" fmla="*/ 2 w 26"/>
                <a:gd name="T3" fmla="*/ 19 h 58"/>
                <a:gd name="T4" fmla="*/ 13 w 26"/>
                <a:gd name="T5" fmla="*/ 43 h 58"/>
                <a:gd name="T6" fmla="*/ 16 w 26"/>
                <a:gd name="T7" fmla="*/ 29 h 58"/>
                <a:gd name="T8" fmla="*/ 21 w 26"/>
                <a:gd name="T9" fmla="*/ 15 h 58"/>
                <a:gd name="T10" fmla="*/ 18 w 26"/>
                <a:gd name="T11" fmla="*/ 1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8">
                  <a:moveTo>
                    <a:pt x="22" y="0"/>
                  </a:moveTo>
                  <a:cubicBezTo>
                    <a:pt x="12" y="4"/>
                    <a:pt x="5" y="12"/>
                    <a:pt x="2" y="22"/>
                  </a:cubicBezTo>
                  <a:cubicBezTo>
                    <a:pt x="0" y="26"/>
                    <a:pt x="1" y="58"/>
                    <a:pt x="14" y="50"/>
                  </a:cubicBezTo>
                  <a:cubicBezTo>
                    <a:pt x="17" y="48"/>
                    <a:pt x="18" y="38"/>
                    <a:pt x="19" y="35"/>
                  </a:cubicBezTo>
                  <a:cubicBezTo>
                    <a:pt x="20" y="29"/>
                    <a:pt x="23" y="24"/>
                    <a:pt x="24" y="18"/>
                  </a:cubicBezTo>
                  <a:cubicBezTo>
                    <a:pt x="25" y="13"/>
                    <a:pt x="26" y="4"/>
                    <a:pt x="21" y="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0" name="Freeform 624">
              <a:extLst>
                <a:ext uri="{FF2B5EF4-FFF2-40B4-BE49-F238E27FC236}">
                  <a16:creationId xmlns:a16="http://schemas.microsoft.com/office/drawing/2014/main" id="{64068CF8-4F88-48D9-91BB-B6CC348D9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462"/>
              <a:ext cx="37" cy="72"/>
            </a:xfrm>
            <a:custGeom>
              <a:avLst/>
              <a:gdLst>
                <a:gd name="T0" fmla="*/ 12 w 39"/>
                <a:gd name="T1" fmla="*/ 3 h 75"/>
                <a:gd name="T2" fmla="*/ 1 w 39"/>
                <a:gd name="T3" fmla="*/ 32 h 75"/>
                <a:gd name="T4" fmla="*/ 21 w 39"/>
                <a:gd name="T5" fmla="*/ 53 h 75"/>
                <a:gd name="T6" fmla="*/ 14 w 39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5">
                  <a:moveTo>
                    <a:pt x="15" y="3"/>
                  </a:moveTo>
                  <a:cubicBezTo>
                    <a:pt x="3" y="11"/>
                    <a:pt x="0" y="20"/>
                    <a:pt x="1" y="35"/>
                  </a:cubicBezTo>
                  <a:cubicBezTo>
                    <a:pt x="2" y="44"/>
                    <a:pt x="10" y="75"/>
                    <a:pt x="24" y="59"/>
                  </a:cubicBezTo>
                  <a:cubicBezTo>
                    <a:pt x="33" y="49"/>
                    <a:pt x="39" y="1"/>
                    <a:pt x="17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1" name="Freeform 625">
              <a:extLst>
                <a:ext uri="{FF2B5EF4-FFF2-40B4-BE49-F238E27FC236}">
                  <a16:creationId xmlns:a16="http://schemas.microsoft.com/office/drawing/2014/main" id="{F8F3184A-EB9D-4084-890B-4014A1A8E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456"/>
              <a:ext cx="36" cy="61"/>
            </a:xfrm>
            <a:custGeom>
              <a:avLst/>
              <a:gdLst>
                <a:gd name="T0" fmla="*/ 2 w 37"/>
                <a:gd name="T1" fmla="*/ 57 h 63"/>
                <a:gd name="T2" fmla="*/ 11 w 37"/>
                <a:gd name="T3" fmla="*/ 10 h 63"/>
                <a:gd name="T4" fmla="*/ 33 w 37"/>
                <a:gd name="T5" fmla="*/ 24 h 63"/>
                <a:gd name="T6" fmla="*/ 22 w 37"/>
                <a:gd name="T7" fmla="*/ 43 h 63"/>
                <a:gd name="T8" fmla="*/ 16 w 37"/>
                <a:gd name="T9" fmla="*/ 42 h 63"/>
                <a:gd name="T10" fmla="*/ 3 w 37"/>
                <a:gd name="T11" fmla="*/ 52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63">
                  <a:moveTo>
                    <a:pt x="2" y="63"/>
                  </a:moveTo>
                  <a:cubicBezTo>
                    <a:pt x="2" y="48"/>
                    <a:pt x="0" y="23"/>
                    <a:pt x="11" y="10"/>
                  </a:cubicBezTo>
                  <a:cubicBezTo>
                    <a:pt x="21" y="0"/>
                    <a:pt x="34" y="17"/>
                    <a:pt x="36" y="27"/>
                  </a:cubicBezTo>
                  <a:cubicBezTo>
                    <a:pt x="37" y="37"/>
                    <a:pt x="35" y="45"/>
                    <a:pt x="25" y="46"/>
                  </a:cubicBezTo>
                  <a:cubicBezTo>
                    <a:pt x="22" y="46"/>
                    <a:pt x="20" y="43"/>
                    <a:pt x="16" y="45"/>
                  </a:cubicBezTo>
                  <a:cubicBezTo>
                    <a:pt x="11" y="47"/>
                    <a:pt x="7" y="54"/>
                    <a:pt x="3" y="5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2" name="Freeform 626">
              <a:extLst>
                <a:ext uri="{FF2B5EF4-FFF2-40B4-BE49-F238E27FC236}">
                  <a16:creationId xmlns:a16="http://schemas.microsoft.com/office/drawing/2014/main" id="{CDA2EAD9-9D2E-4A55-8305-C618BAB8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475"/>
              <a:ext cx="42" cy="54"/>
            </a:xfrm>
            <a:custGeom>
              <a:avLst/>
              <a:gdLst>
                <a:gd name="T0" fmla="*/ 30 w 44"/>
                <a:gd name="T1" fmla="*/ 11 h 56"/>
                <a:gd name="T2" fmla="*/ 15 w 44"/>
                <a:gd name="T3" fmla="*/ 43 h 56"/>
                <a:gd name="T4" fmla="*/ 31 w 44"/>
                <a:gd name="T5" fmla="*/ 33 h 56"/>
                <a:gd name="T6" fmla="*/ 28 w 44"/>
                <a:gd name="T7" fmla="*/ 1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33" y="11"/>
                  </a:moveTo>
                  <a:cubicBezTo>
                    <a:pt x="15" y="0"/>
                    <a:pt x="0" y="38"/>
                    <a:pt x="18" y="49"/>
                  </a:cubicBezTo>
                  <a:cubicBezTo>
                    <a:pt x="31" y="56"/>
                    <a:pt x="30" y="46"/>
                    <a:pt x="35" y="36"/>
                  </a:cubicBezTo>
                  <a:cubicBezTo>
                    <a:pt x="38" y="30"/>
                    <a:pt x="44" y="15"/>
                    <a:pt x="31" y="1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3" name="Freeform 627">
              <a:extLst>
                <a:ext uri="{FF2B5EF4-FFF2-40B4-BE49-F238E27FC236}">
                  <a16:creationId xmlns:a16="http://schemas.microsoft.com/office/drawing/2014/main" id="{5CD38854-C52C-4E4E-B6C9-3EA8ED648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513"/>
              <a:ext cx="40" cy="59"/>
            </a:xfrm>
            <a:custGeom>
              <a:avLst/>
              <a:gdLst>
                <a:gd name="T0" fmla="*/ 23 w 42"/>
                <a:gd name="T1" fmla="*/ 10 h 62"/>
                <a:gd name="T2" fmla="*/ 21 w 42"/>
                <a:gd name="T3" fmla="*/ 47 h 62"/>
                <a:gd name="T4" fmla="*/ 35 w 42"/>
                <a:gd name="T5" fmla="*/ 22 h 62"/>
                <a:gd name="T6" fmla="*/ 21 w 42"/>
                <a:gd name="T7" fmla="*/ 1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2">
                  <a:moveTo>
                    <a:pt x="26" y="13"/>
                  </a:moveTo>
                  <a:cubicBezTo>
                    <a:pt x="0" y="0"/>
                    <a:pt x="1" y="62"/>
                    <a:pt x="24" y="54"/>
                  </a:cubicBezTo>
                  <a:cubicBezTo>
                    <a:pt x="34" y="51"/>
                    <a:pt x="42" y="34"/>
                    <a:pt x="41" y="25"/>
                  </a:cubicBezTo>
                  <a:cubicBezTo>
                    <a:pt x="41" y="19"/>
                    <a:pt x="32" y="4"/>
                    <a:pt x="24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4" name="Freeform 628">
              <a:extLst>
                <a:ext uri="{FF2B5EF4-FFF2-40B4-BE49-F238E27FC236}">
                  <a16:creationId xmlns:a16="http://schemas.microsoft.com/office/drawing/2014/main" id="{43872C67-FACF-41EC-B914-CD651EBFC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537"/>
              <a:ext cx="25" cy="61"/>
            </a:xfrm>
            <a:custGeom>
              <a:avLst/>
              <a:gdLst>
                <a:gd name="T0" fmla="*/ 22 w 26"/>
                <a:gd name="T1" fmla="*/ 3 h 64"/>
                <a:gd name="T2" fmla="*/ 6 w 26"/>
                <a:gd name="T3" fmla="*/ 10 h 64"/>
                <a:gd name="T4" fmla="*/ 0 w 26"/>
                <a:gd name="T5" fmla="*/ 24 h 64"/>
                <a:gd name="T6" fmla="*/ 13 w 26"/>
                <a:gd name="T7" fmla="*/ 50 h 64"/>
                <a:gd name="T8" fmla="*/ 17 w 26"/>
                <a:gd name="T9" fmla="*/ 22 h 64"/>
                <a:gd name="T10" fmla="*/ 19 w 26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4">
                  <a:moveTo>
                    <a:pt x="25" y="3"/>
                  </a:moveTo>
                  <a:cubicBezTo>
                    <a:pt x="16" y="0"/>
                    <a:pt x="10" y="4"/>
                    <a:pt x="6" y="12"/>
                  </a:cubicBezTo>
                  <a:cubicBezTo>
                    <a:pt x="3" y="16"/>
                    <a:pt x="0" y="23"/>
                    <a:pt x="0" y="27"/>
                  </a:cubicBezTo>
                  <a:cubicBezTo>
                    <a:pt x="0" y="33"/>
                    <a:pt x="5" y="64"/>
                    <a:pt x="16" y="58"/>
                  </a:cubicBezTo>
                  <a:cubicBezTo>
                    <a:pt x="26" y="54"/>
                    <a:pt x="19" y="34"/>
                    <a:pt x="20" y="25"/>
                  </a:cubicBezTo>
                  <a:cubicBezTo>
                    <a:pt x="21" y="19"/>
                    <a:pt x="26" y="10"/>
                    <a:pt x="22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5" name="Freeform 629">
              <a:extLst>
                <a:ext uri="{FF2B5EF4-FFF2-40B4-BE49-F238E27FC236}">
                  <a16:creationId xmlns:a16="http://schemas.microsoft.com/office/drawing/2014/main" id="{8B76C250-1F05-48F9-BEAE-B59D33FB8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603"/>
              <a:ext cx="28" cy="61"/>
            </a:xfrm>
            <a:custGeom>
              <a:avLst/>
              <a:gdLst>
                <a:gd name="T0" fmla="*/ 17 w 30"/>
                <a:gd name="T1" fmla="*/ 3 h 64"/>
                <a:gd name="T2" fmla="*/ 12 w 30"/>
                <a:gd name="T3" fmla="*/ 0 h 64"/>
                <a:gd name="T4" fmla="*/ 7 w 30"/>
                <a:gd name="T5" fmla="*/ 44 h 64"/>
                <a:gd name="T6" fmla="*/ 21 w 30"/>
                <a:gd name="T7" fmla="*/ 48 h 64"/>
                <a:gd name="T8" fmla="*/ 21 w 30"/>
                <a:gd name="T9" fmla="*/ 21 h 64"/>
                <a:gd name="T10" fmla="*/ 17 w 30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4">
                  <a:moveTo>
                    <a:pt x="20" y="3"/>
                  </a:moveTo>
                  <a:cubicBezTo>
                    <a:pt x="19" y="2"/>
                    <a:pt x="17" y="1"/>
                    <a:pt x="15" y="0"/>
                  </a:cubicBezTo>
                  <a:cubicBezTo>
                    <a:pt x="1" y="15"/>
                    <a:pt x="0" y="34"/>
                    <a:pt x="10" y="50"/>
                  </a:cubicBezTo>
                  <a:cubicBezTo>
                    <a:pt x="15" y="57"/>
                    <a:pt x="22" y="64"/>
                    <a:pt x="26" y="55"/>
                  </a:cubicBezTo>
                  <a:cubicBezTo>
                    <a:pt x="30" y="48"/>
                    <a:pt x="28" y="32"/>
                    <a:pt x="27" y="24"/>
                  </a:cubicBezTo>
                  <a:cubicBezTo>
                    <a:pt x="27" y="18"/>
                    <a:pt x="25" y="10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6" name="Freeform 630">
              <a:extLst>
                <a:ext uri="{FF2B5EF4-FFF2-40B4-BE49-F238E27FC236}">
                  <a16:creationId xmlns:a16="http://schemas.microsoft.com/office/drawing/2014/main" id="{F7535FEC-F832-4CBE-A44B-B86E5AA39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678"/>
              <a:ext cx="47" cy="73"/>
            </a:xfrm>
            <a:custGeom>
              <a:avLst/>
              <a:gdLst>
                <a:gd name="T0" fmla="*/ 29 w 49"/>
                <a:gd name="T1" fmla="*/ 4 h 76"/>
                <a:gd name="T2" fmla="*/ 3 w 49"/>
                <a:gd name="T3" fmla="*/ 27 h 76"/>
                <a:gd name="T4" fmla="*/ 19 w 49"/>
                <a:gd name="T5" fmla="*/ 64 h 76"/>
                <a:gd name="T6" fmla="*/ 33 w 49"/>
                <a:gd name="T7" fmla="*/ 31 h 76"/>
                <a:gd name="T8" fmla="*/ 30 w 49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6">
                  <a:moveTo>
                    <a:pt x="32" y="4"/>
                  </a:moveTo>
                  <a:cubicBezTo>
                    <a:pt x="19" y="3"/>
                    <a:pt x="6" y="19"/>
                    <a:pt x="3" y="30"/>
                  </a:cubicBezTo>
                  <a:cubicBezTo>
                    <a:pt x="0" y="42"/>
                    <a:pt x="8" y="70"/>
                    <a:pt x="22" y="73"/>
                  </a:cubicBezTo>
                  <a:cubicBezTo>
                    <a:pt x="37" y="76"/>
                    <a:pt x="32" y="44"/>
                    <a:pt x="37" y="34"/>
                  </a:cubicBezTo>
                  <a:cubicBezTo>
                    <a:pt x="39" y="28"/>
                    <a:pt x="49" y="0"/>
                    <a:pt x="33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7" name="Freeform 631">
              <a:extLst>
                <a:ext uri="{FF2B5EF4-FFF2-40B4-BE49-F238E27FC236}">
                  <a16:creationId xmlns:a16="http://schemas.microsoft.com/office/drawing/2014/main" id="{6A310BC7-35E7-4C10-850A-E209C6685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618"/>
              <a:ext cx="49" cy="52"/>
            </a:xfrm>
            <a:custGeom>
              <a:avLst/>
              <a:gdLst>
                <a:gd name="T0" fmla="*/ 25 w 52"/>
                <a:gd name="T1" fmla="*/ 9 h 54"/>
                <a:gd name="T2" fmla="*/ 15 w 52"/>
                <a:gd name="T3" fmla="*/ 45 h 54"/>
                <a:gd name="T4" fmla="*/ 24 w 52"/>
                <a:gd name="T5" fmla="*/ 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4">
                  <a:moveTo>
                    <a:pt x="30" y="9"/>
                  </a:moveTo>
                  <a:cubicBezTo>
                    <a:pt x="6" y="0"/>
                    <a:pt x="0" y="48"/>
                    <a:pt x="18" y="51"/>
                  </a:cubicBezTo>
                  <a:cubicBezTo>
                    <a:pt x="32" y="54"/>
                    <a:pt x="52" y="7"/>
                    <a:pt x="28" y="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8" name="Freeform 632">
              <a:extLst>
                <a:ext uri="{FF2B5EF4-FFF2-40B4-BE49-F238E27FC236}">
                  <a16:creationId xmlns:a16="http://schemas.microsoft.com/office/drawing/2014/main" id="{C435AF27-6177-48BD-BEAB-99A05B14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633"/>
              <a:ext cx="30" cy="27"/>
            </a:xfrm>
            <a:custGeom>
              <a:avLst/>
              <a:gdLst>
                <a:gd name="T0" fmla="*/ 15 w 31"/>
                <a:gd name="T1" fmla="*/ 1 h 28"/>
                <a:gd name="T2" fmla="*/ 10 w 31"/>
                <a:gd name="T3" fmla="*/ 16 h 28"/>
                <a:gd name="T4" fmla="*/ 24 w 31"/>
                <a:gd name="T5" fmla="*/ 18 h 28"/>
                <a:gd name="T6" fmla="*/ 16 w 31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8">
                  <a:moveTo>
                    <a:pt x="18" y="1"/>
                  </a:moveTo>
                  <a:cubicBezTo>
                    <a:pt x="6" y="0"/>
                    <a:pt x="0" y="9"/>
                    <a:pt x="10" y="19"/>
                  </a:cubicBezTo>
                  <a:cubicBezTo>
                    <a:pt x="15" y="24"/>
                    <a:pt x="22" y="28"/>
                    <a:pt x="27" y="21"/>
                  </a:cubicBezTo>
                  <a:cubicBezTo>
                    <a:pt x="31" y="14"/>
                    <a:pt x="25" y="7"/>
                    <a:pt x="19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9" name="Freeform 633">
              <a:extLst>
                <a:ext uri="{FF2B5EF4-FFF2-40B4-BE49-F238E27FC236}">
                  <a16:creationId xmlns:a16="http://schemas.microsoft.com/office/drawing/2014/main" id="{484EB139-26E3-4F1F-86C4-3F5B36639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559"/>
              <a:ext cx="30" cy="35"/>
            </a:xfrm>
            <a:custGeom>
              <a:avLst/>
              <a:gdLst>
                <a:gd name="T0" fmla="*/ 16 w 31"/>
                <a:gd name="T1" fmla="*/ 3 h 37"/>
                <a:gd name="T2" fmla="*/ 18 w 31"/>
                <a:gd name="T3" fmla="*/ 27 h 37"/>
                <a:gd name="T4" fmla="*/ 19 w 31"/>
                <a:gd name="T5" fmla="*/ 15 h 37"/>
                <a:gd name="T6" fmla="*/ 17 w 31"/>
                <a:gd name="T7" fmla="*/ 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19" y="3"/>
                  </a:moveTo>
                  <a:cubicBezTo>
                    <a:pt x="0" y="0"/>
                    <a:pt x="3" y="37"/>
                    <a:pt x="21" y="33"/>
                  </a:cubicBezTo>
                  <a:cubicBezTo>
                    <a:pt x="31" y="30"/>
                    <a:pt x="23" y="24"/>
                    <a:pt x="22" y="18"/>
                  </a:cubicBezTo>
                  <a:cubicBezTo>
                    <a:pt x="21" y="13"/>
                    <a:pt x="26" y="7"/>
                    <a:pt x="20" y="3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0" name="Freeform 634">
              <a:extLst>
                <a:ext uri="{FF2B5EF4-FFF2-40B4-BE49-F238E27FC236}">
                  <a16:creationId xmlns:a16="http://schemas.microsoft.com/office/drawing/2014/main" id="{56264FFA-28C5-4C07-877C-B8D85A4B2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677"/>
              <a:ext cx="39" cy="23"/>
            </a:xfrm>
            <a:custGeom>
              <a:avLst/>
              <a:gdLst>
                <a:gd name="T0" fmla="*/ 11 w 41"/>
                <a:gd name="T1" fmla="*/ 20 h 24"/>
                <a:gd name="T2" fmla="*/ 19 w 41"/>
                <a:gd name="T3" fmla="*/ 1 h 24"/>
                <a:gd name="T4" fmla="*/ 33 w 41"/>
                <a:gd name="T5" fmla="*/ 14 h 24"/>
                <a:gd name="T6" fmla="*/ 21 w 41"/>
                <a:gd name="T7" fmla="*/ 12 h 24"/>
                <a:gd name="T8" fmla="*/ 11 w 4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4">
                  <a:moveTo>
                    <a:pt x="14" y="23"/>
                  </a:moveTo>
                  <a:cubicBezTo>
                    <a:pt x="0" y="17"/>
                    <a:pt x="11" y="2"/>
                    <a:pt x="22" y="1"/>
                  </a:cubicBezTo>
                  <a:cubicBezTo>
                    <a:pt x="32" y="0"/>
                    <a:pt x="41" y="6"/>
                    <a:pt x="39" y="17"/>
                  </a:cubicBezTo>
                  <a:cubicBezTo>
                    <a:pt x="34" y="17"/>
                    <a:pt x="29" y="14"/>
                    <a:pt x="24" y="15"/>
                  </a:cubicBezTo>
                  <a:cubicBezTo>
                    <a:pt x="20" y="17"/>
                    <a:pt x="18" y="23"/>
                    <a:pt x="14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1" name="Freeform 635">
              <a:extLst>
                <a:ext uri="{FF2B5EF4-FFF2-40B4-BE49-F238E27FC236}">
                  <a16:creationId xmlns:a16="http://schemas.microsoft.com/office/drawing/2014/main" id="{FCDBBC3A-764E-417E-A7F9-77BA3C1D4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815"/>
              <a:ext cx="25" cy="44"/>
            </a:xfrm>
            <a:custGeom>
              <a:avLst/>
              <a:gdLst>
                <a:gd name="T0" fmla="*/ 18 w 26"/>
                <a:gd name="T1" fmla="*/ 5 h 45"/>
                <a:gd name="T2" fmla="*/ 13 w 26"/>
                <a:gd name="T3" fmla="*/ 40 h 45"/>
                <a:gd name="T4" fmla="*/ 16 w 26"/>
                <a:gd name="T5" fmla="*/ 21 h 45"/>
                <a:gd name="T6" fmla="*/ 18 w 2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5">
                  <a:moveTo>
                    <a:pt x="21" y="5"/>
                  </a:moveTo>
                  <a:cubicBezTo>
                    <a:pt x="0" y="1"/>
                    <a:pt x="1" y="42"/>
                    <a:pt x="15" y="43"/>
                  </a:cubicBezTo>
                  <a:cubicBezTo>
                    <a:pt x="26" y="45"/>
                    <a:pt x="18" y="26"/>
                    <a:pt x="19" y="21"/>
                  </a:cubicBezTo>
                  <a:cubicBezTo>
                    <a:pt x="20" y="14"/>
                    <a:pt x="25" y="7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2" name="Freeform 636">
              <a:extLst>
                <a:ext uri="{FF2B5EF4-FFF2-40B4-BE49-F238E27FC236}">
                  <a16:creationId xmlns:a16="http://schemas.microsoft.com/office/drawing/2014/main" id="{30C6BA6A-3D3D-4AC4-9A44-4E21F2ED4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734"/>
              <a:ext cx="24" cy="26"/>
            </a:xfrm>
            <a:custGeom>
              <a:avLst/>
              <a:gdLst>
                <a:gd name="T0" fmla="*/ 4 w 25"/>
                <a:gd name="T1" fmla="*/ 21 h 27"/>
                <a:gd name="T2" fmla="*/ 7 w 25"/>
                <a:gd name="T3" fmla="*/ 2 h 27"/>
                <a:gd name="T4" fmla="*/ 19 w 25"/>
                <a:gd name="T5" fmla="*/ 8 h 27"/>
                <a:gd name="T6" fmla="*/ 16 w 25"/>
                <a:gd name="T7" fmla="*/ 18 h 27"/>
                <a:gd name="T8" fmla="*/ 12 w 25"/>
                <a:gd name="T9" fmla="*/ 23 h 27"/>
                <a:gd name="T10" fmla="*/ 6 w 25"/>
                <a:gd name="T11" fmla="*/ 23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4" y="24"/>
                  </a:moveTo>
                  <a:cubicBezTo>
                    <a:pt x="3" y="17"/>
                    <a:pt x="0" y="6"/>
                    <a:pt x="7" y="2"/>
                  </a:cubicBezTo>
                  <a:cubicBezTo>
                    <a:pt x="12" y="0"/>
                    <a:pt x="20" y="3"/>
                    <a:pt x="22" y="8"/>
                  </a:cubicBezTo>
                  <a:cubicBezTo>
                    <a:pt x="25" y="14"/>
                    <a:pt x="23" y="17"/>
                    <a:pt x="19" y="21"/>
                  </a:cubicBezTo>
                  <a:cubicBezTo>
                    <a:pt x="16" y="24"/>
                    <a:pt x="16" y="25"/>
                    <a:pt x="12" y="26"/>
                  </a:cubicBezTo>
                  <a:cubicBezTo>
                    <a:pt x="9" y="27"/>
                    <a:pt x="8" y="22"/>
                    <a:pt x="6" y="2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3" name="Freeform 637">
              <a:extLst>
                <a:ext uri="{FF2B5EF4-FFF2-40B4-BE49-F238E27FC236}">
                  <a16:creationId xmlns:a16="http://schemas.microsoft.com/office/drawing/2014/main" id="{C9F95C31-F270-4BD0-8AF2-33D51B167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870"/>
              <a:ext cx="35" cy="50"/>
            </a:xfrm>
            <a:custGeom>
              <a:avLst/>
              <a:gdLst>
                <a:gd name="T0" fmla="*/ 9 w 37"/>
                <a:gd name="T1" fmla="*/ 42 h 52"/>
                <a:gd name="T2" fmla="*/ 8 w 37"/>
                <a:gd name="T3" fmla="*/ 11 h 52"/>
                <a:gd name="T4" fmla="*/ 27 w 37"/>
                <a:gd name="T5" fmla="*/ 14 h 52"/>
                <a:gd name="T6" fmla="*/ 23 w 37"/>
                <a:gd name="T7" fmla="*/ 30 h 52"/>
                <a:gd name="T8" fmla="*/ 9 w 37"/>
                <a:gd name="T9" fmla="*/ 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48"/>
                  </a:moveTo>
                  <a:cubicBezTo>
                    <a:pt x="0" y="48"/>
                    <a:pt x="3" y="17"/>
                    <a:pt x="8" y="11"/>
                  </a:cubicBezTo>
                  <a:cubicBezTo>
                    <a:pt x="15" y="0"/>
                    <a:pt x="29" y="6"/>
                    <a:pt x="33" y="17"/>
                  </a:cubicBezTo>
                  <a:cubicBezTo>
                    <a:pt x="37" y="25"/>
                    <a:pt x="32" y="27"/>
                    <a:pt x="26" y="33"/>
                  </a:cubicBezTo>
                  <a:cubicBezTo>
                    <a:pt x="21" y="37"/>
                    <a:pt x="16" y="51"/>
                    <a:pt x="11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4" name="Freeform 638">
              <a:extLst>
                <a:ext uri="{FF2B5EF4-FFF2-40B4-BE49-F238E27FC236}">
                  <a16:creationId xmlns:a16="http://schemas.microsoft.com/office/drawing/2014/main" id="{A393F709-5EC2-47D0-92C3-AF30FB051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902"/>
              <a:ext cx="24" cy="35"/>
            </a:xfrm>
            <a:custGeom>
              <a:avLst/>
              <a:gdLst>
                <a:gd name="T0" fmla="*/ 9 w 25"/>
                <a:gd name="T1" fmla="*/ 30 h 37"/>
                <a:gd name="T2" fmla="*/ 2 w 25"/>
                <a:gd name="T3" fmla="*/ 12 h 37"/>
                <a:gd name="T4" fmla="*/ 20 w 25"/>
                <a:gd name="T5" fmla="*/ 9 h 37"/>
                <a:gd name="T6" fmla="*/ 13 w 25"/>
                <a:gd name="T7" fmla="*/ 21 h 37"/>
                <a:gd name="T8" fmla="*/ 10 w 25"/>
                <a:gd name="T9" fmla="*/ 3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9" y="36"/>
                  </a:moveTo>
                  <a:cubicBezTo>
                    <a:pt x="1" y="35"/>
                    <a:pt x="0" y="22"/>
                    <a:pt x="2" y="15"/>
                  </a:cubicBezTo>
                  <a:cubicBezTo>
                    <a:pt x="5" y="7"/>
                    <a:pt x="20" y="0"/>
                    <a:pt x="23" y="12"/>
                  </a:cubicBezTo>
                  <a:cubicBezTo>
                    <a:pt x="25" y="19"/>
                    <a:pt x="19" y="19"/>
                    <a:pt x="16" y="24"/>
                  </a:cubicBezTo>
                  <a:cubicBezTo>
                    <a:pt x="14" y="29"/>
                    <a:pt x="17" y="35"/>
                    <a:pt x="10" y="3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5" name="Freeform 639">
              <a:extLst>
                <a:ext uri="{FF2B5EF4-FFF2-40B4-BE49-F238E27FC236}">
                  <a16:creationId xmlns:a16="http://schemas.microsoft.com/office/drawing/2014/main" id="{2F8D2D2E-0E1A-4F86-BE3C-3B2957A13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967"/>
              <a:ext cx="43" cy="34"/>
            </a:xfrm>
            <a:custGeom>
              <a:avLst/>
              <a:gdLst>
                <a:gd name="T0" fmla="*/ 8 w 45"/>
                <a:gd name="T1" fmla="*/ 19 h 36"/>
                <a:gd name="T2" fmla="*/ 20 w 45"/>
                <a:gd name="T3" fmla="*/ 1 h 36"/>
                <a:gd name="T4" fmla="*/ 38 w 45"/>
                <a:gd name="T5" fmla="*/ 20 h 36"/>
                <a:gd name="T6" fmla="*/ 24 w 45"/>
                <a:gd name="T7" fmla="*/ 19 h 36"/>
                <a:gd name="T8" fmla="*/ 6 w 45"/>
                <a:gd name="T9" fmla="*/ 2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8" y="22"/>
                  </a:moveTo>
                  <a:cubicBezTo>
                    <a:pt x="0" y="13"/>
                    <a:pt x="13" y="0"/>
                    <a:pt x="23" y="1"/>
                  </a:cubicBezTo>
                  <a:cubicBezTo>
                    <a:pt x="32" y="3"/>
                    <a:pt x="45" y="13"/>
                    <a:pt x="44" y="23"/>
                  </a:cubicBezTo>
                  <a:cubicBezTo>
                    <a:pt x="43" y="36"/>
                    <a:pt x="33" y="25"/>
                    <a:pt x="27" y="22"/>
                  </a:cubicBezTo>
                  <a:cubicBezTo>
                    <a:pt x="18" y="17"/>
                    <a:pt x="14" y="25"/>
                    <a:pt x="6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6" name="Freeform 640">
              <a:extLst>
                <a:ext uri="{FF2B5EF4-FFF2-40B4-BE49-F238E27FC236}">
                  <a16:creationId xmlns:a16="http://schemas.microsoft.com/office/drawing/2014/main" id="{1E38725F-79BD-450A-B44A-D02578CFA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3005"/>
              <a:ext cx="41" cy="70"/>
            </a:xfrm>
            <a:custGeom>
              <a:avLst/>
              <a:gdLst>
                <a:gd name="T0" fmla="*/ 1 w 43"/>
                <a:gd name="T1" fmla="*/ 44 h 73"/>
                <a:gd name="T2" fmla="*/ 22 w 43"/>
                <a:gd name="T3" fmla="*/ 1 h 73"/>
                <a:gd name="T4" fmla="*/ 30 w 43"/>
                <a:gd name="T5" fmla="*/ 22 h 73"/>
                <a:gd name="T6" fmla="*/ 19 w 43"/>
                <a:gd name="T7" fmla="*/ 34 h 73"/>
                <a:gd name="T8" fmla="*/ 13 w 43"/>
                <a:gd name="T9" fmla="*/ 52 h 73"/>
                <a:gd name="T10" fmla="*/ 7 w 43"/>
                <a:gd name="T11" fmla="*/ 63 h 73"/>
                <a:gd name="T12" fmla="*/ 1 w 43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73">
                  <a:moveTo>
                    <a:pt x="1" y="50"/>
                  </a:moveTo>
                  <a:cubicBezTo>
                    <a:pt x="1" y="31"/>
                    <a:pt x="0" y="3"/>
                    <a:pt x="25" y="1"/>
                  </a:cubicBezTo>
                  <a:cubicBezTo>
                    <a:pt x="42" y="0"/>
                    <a:pt x="43" y="15"/>
                    <a:pt x="34" y="25"/>
                  </a:cubicBezTo>
                  <a:cubicBezTo>
                    <a:pt x="30" y="30"/>
                    <a:pt x="25" y="34"/>
                    <a:pt x="22" y="39"/>
                  </a:cubicBezTo>
                  <a:cubicBezTo>
                    <a:pt x="18" y="44"/>
                    <a:pt x="18" y="52"/>
                    <a:pt x="16" y="58"/>
                  </a:cubicBezTo>
                  <a:cubicBezTo>
                    <a:pt x="14" y="61"/>
                    <a:pt x="12" y="71"/>
                    <a:pt x="7" y="72"/>
                  </a:cubicBezTo>
                  <a:cubicBezTo>
                    <a:pt x="1" y="73"/>
                    <a:pt x="0" y="65"/>
                    <a:pt x="1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7" name="Freeform 641">
              <a:extLst>
                <a:ext uri="{FF2B5EF4-FFF2-40B4-BE49-F238E27FC236}">
                  <a16:creationId xmlns:a16="http://schemas.microsoft.com/office/drawing/2014/main" id="{87FE1E79-10DD-4E2A-9D03-F67C70DE1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871"/>
              <a:ext cx="38" cy="50"/>
            </a:xfrm>
            <a:custGeom>
              <a:avLst/>
              <a:gdLst>
                <a:gd name="T0" fmla="*/ 11 w 39"/>
                <a:gd name="T1" fmla="*/ 43 h 52"/>
                <a:gd name="T2" fmla="*/ 29 w 39"/>
                <a:gd name="T3" fmla="*/ 13 h 52"/>
                <a:gd name="T4" fmla="*/ 21 w 39"/>
                <a:gd name="T5" fmla="*/ 25 h 52"/>
                <a:gd name="T6" fmla="*/ 7 w 39"/>
                <a:gd name="T7" fmla="*/ 4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2">
                  <a:moveTo>
                    <a:pt x="11" y="49"/>
                  </a:moveTo>
                  <a:cubicBezTo>
                    <a:pt x="0" y="40"/>
                    <a:pt x="21" y="0"/>
                    <a:pt x="32" y="13"/>
                  </a:cubicBezTo>
                  <a:cubicBezTo>
                    <a:pt x="39" y="20"/>
                    <a:pt x="28" y="24"/>
                    <a:pt x="24" y="28"/>
                  </a:cubicBezTo>
                  <a:cubicBezTo>
                    <a:pt x="16" y="35"/>
                    <a:pt x="16" y="46"/>
                    <a:pt x="7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8" name="Freeform 642">
              <a:extLst>
                <a:ext uri="{FF2B5EF4-FFF2-40B4-BE49-F238E27FC236}">
                  <a16:creationId xmlns:a16="http://schemas.microsoft.com/office/drawing/2014/main" id="{04AE0C9F-7DDA-4844-BB28-57BAA129E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772"/>
              <a:ext cx="38" cy="54"/>
            </a:xfrm>
            <a:custGeom>
              <a:avLst/>
              <a:gdLst>
                <a:gd name="T0" fmla="*/ 31 w 39"/>
                <a:gd name="T1" fmla="*/ 9 h 56"/>
                <a:gd name="T2" fmla="*/ 16 w 39"/>
                <a:gd name="T3" fmla="*/ 46 h 56"/>
                <a:gd name="T4" fmla="*/ 24 w 39"/>
                <a:gd name="T5" fmla="*/ 28 h 56"/>
                <a:gd name="T6" fmla="*/ 28 w 39"/>
                <a:gd name="T7" fmla="*/ 1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4" y="9"/>
                  </a:moveTo>
                  <a:cubicBezTo>
                    <a:pt x="18" y="0"/>
                    <a:pt x="0" y="44"/>
                    <a:pt x="16" y="52"/>
                  </a:cubicBezTo>
                  <a:cubicBezTo>
                    <a:pt x="25" y="56"/>
                    <a:pt x="23" y="37"/>
                    <a:pt x="27" y="31"/>
                  </a:cubicBezTo>
                  <a:cubicBezTo>
                    <a:pt x="31" y="25"/>
                    <a:pt x="39" y="18"/>
                    <a:pt x="31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9" name="Freeform 643">
              <a:extLst>
                <a:ext uri="{FF2B5EF4-FFF2-40B4-BE49-F238E27FC236}">
                  <a16:creationId xmlns:a16="http://schemas.microsoft.com/office/drawing/2014/main" id="{E6AE3C57-B977-4C30-BBD6-F0D2E34CB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531"/>
              <a:ext cx="46" cy="66"/>
            </a:xfrm>
            <a:custGeom>
              <a:avLst/>
              <a:gdLst>
                <a:gd name="T0" fmla="*/ 38 w 48"/>
                <a:gd name="T1" fmla="*/ 11 h 69"/>
                <a:gd name="T2" fmla="*/ 5 w 48"/>
                <a:gd name="T3" fmla="*/ 51 h 69"/>
                <a:gd name="T4" fmla="*/ 13 w 48"/>
                <a:gd name="T5" fmla="*/ 60 h 69"/>
                <a:gd name="T6" fmla="*/ 20 w 48"/>
                <a:gd name="T7" fmla="*/ 46 h 69"/>
                <a:gd name="T8" fmla="*/ 38 w 48"/>
                <a:gd name="T9" fmla="*/ 1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9">
                  <a:moveTo>
                    <a:pt x="44" y="13"/>
                  </a:moveTo>
                  <a:cubicBezTo>
                    <a:pt x="19" y="0"/>
                    <a:pt x="0" y="38"/>
                    <a:pt x="5" y="58"/>
                  </a:cubicBezTo>
                  <a:cubicBezTo>
                    <a:pt x="6" y="63"/>
                    <a:pt x="11" y="69"/>
                    <a:pt x="16" y="69"/>
                  </a:cubicBezTo>
                  <a:cubicBezTo>
                    <a:pt x="25" y="69"/>
                    <a:pt x="21" y="58"/>
                    <a:pt x="23" y="52"/>
                  </a:cubicBezTo>
                  <a:cubicBezTo>
                    <a:pt x="26" y="37"/>
                    <a:pt x="48" y="28"/>
                    <a:pt x="44" y="1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0" name="Freeform 644">
              <a:extLst>
                <a:ext uri="{FF2B5EF4-FFF2-40B4-BE49-F238E27FC236}">
                  <a16:creationId xmlns:a16="http://schemas.microsoft.com/office/drawing/2014/main" id="{A9FAE2DC-AB56-496E-9FE8-9EC03414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206"/>
              <a:ext cx="386" cy="1909"/>
            </a:xfrm>
            <a:custGeom>
              <a:avLst/>
              <a:gdLst>
                <a:gd name="T0" fmla="*/ 0 w 386"/>
                <a:gd name="T1" fmla="*/ 1342 h 1909"/>
                <a:gd name="T2" fmla="*/ 0 w 386"/>
                <a:gd name="T3" fmla="*/ 469 h 1909"/>
                <a:gd name="T4" fmla="*/ 386 w 386"/>
                <a:gd name="T5" fmla="*/ 0 h 1909"/>
                <a:gd name="T6" fmla="*/ 386 w 386"/>
                <a:gd name="T7" fmla="*/ 1440 h 1909"/>
                <a:gd name="T8" fmla="*/ 0 w 386"/>
                <a:gd name="T9" fmla="*/ 1909 h 1909"/>
                <a:gd name="T10" fmla="*/ 0 w 386"/>
                <a:gd name="T11" fmla="*/ 1679 h 19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6" h="1909">
                  <a:moveTo>
                    <a:pt x="0" y="1342"/>
                  </a:move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lnTo>
                    <a:pt x="0" y="1909"/>
                  </a:lnTo>
                  <a:lnTo>
                    <a:pt x="0" y="1679"/>
                  </a:ln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1" name="Freeform 645">
              <a:extLst>
                <a:ext uri="{FF2B5EF4-FFF2-40B4-BE49-F238E27FC236}">
                  <a16:creationId xmlns:a16="http://schemas.microsoft.com/office/drawing/2014/main" id="{111B0A58-9931-4AE5-9CE5-97132E02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768"/>
              <a:ext cx="10" cy="755"/>
            </a:xfrm>
            <a:custGeom>
              <a:avLst/>
              <a:gdLst>
                <a:gd name="T0" fmla="*/ 10 w 10"/>
                <a:gd name="T1" fmla="*/ 0 h 788"/>
                <a:gd name="T2" fmla="*/ 10 w 10"/>
                <a:gd name="T3" fmla="*/ 693 h 788"/>
                <a:gd name="T4" fmla="*/ 10 w 10"/>
                <a:gd name="T5" fmla="*/ 0 h 7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88">
                  <a:moveTo>
                    <a:pt x="10" y="0"/>
                  </a:moveTo>
                  <a:cubicBezTo>
                    <a:pt x="10" y="788"/>
                    <a:pt x="10" y="788"/>
                    <a:pt x="10" y="788"/>
                  </a:cubicBezTo>
                  <a:cubicBezTo>
                    <a:pt x="10" y="788"/>
                    <a:pt x="0" y="3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2" name="Freeform 646">
              <a:extLst>
                <a:ext uri="{FF2B5EF4-FFF2-40B4-BE49-F238E27FC236}">
                  <a16:creationId xmlns:a16="http://schemas.microsoft.com/office/drawing/2014/main" id="{98920B04-CE5C-4BF7-BCBE-44C9F7CE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904"/>
              <a:ext cx="9" cy="207"/>
            </a:xfrm>
            <a:custGeom>
              <a:avLst/>
              <a:gdLst>
                <a:gd name="T0" fmla="*/ 9 w 9"/>
                <a:gd name="T1" fmla="*/ 0 h 217"/>
                <a:gd name="T2" fmla="*/ 9 w 9"/>
                <a:gd name="T3" fmla="*/ 188 h 217"/>
                <a:gd name="T4" fmla="*/ 9 w 9"/>
                <a:gd name="T5" fmla="*/ 0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7">
                  <a:moveTo>
                    <a:pt x="9" y="0"/>
                  </a:moveTo>
                  <a:cubicBezTo>
                    <a:pt x="9" y="217"/>
                    <a:pt x="9" y="217"/>
                    <a:pt x="9" y="217"/>
                  </a:cubicBezTo>
                  <a:cubicBezTo>
                    <a:pt x="9" y="217"/>
                    <a:pt x="0" y="47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3" name="Freeform 647">
              <a:extLst>
                <a:ext uri="{FF2B5EF4-FFF2-40B4-BE49-F238E27FC236}">
                  <a16:creationId xmlns:a16="http://schemas.microsoft.com/office/drawing/2014/main" id="{2C1D8DEC-5FE7-4DA4-9DF4-C278939B4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1891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4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5"/>
                    <a:pt x="36" y="7"/>
                    <a:pt x="62" y="4"/>
                  </a:cubicBezTo>
                  <a:cubicBezTo>
                    <a:pt x="81" y="2"/>
                    <a:pt x="107" y="5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4" name="Freeform 648">
              <a:extLst>
                <a:ext uri="{FF2B5EF4-FFF2-40B4-BE49-F238E27FC236}">
                  <a16:creationId xmlns:a16="http://schemas.microsoft.com/office/drawing/2014/main" id="{03E8D5DC-5CCC-40BC-92F8-AAB43AB95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827"/>
              <a:ext cx="458" cy="66"/>
            </a:xfrm>
            <a:custGeom>
              <a:avLst/>
              <a:gdLst>
                <a:gd name="T0" fmla="*/ 419 w 479"/>
                <a:gd name="T1" fmla="*/ 31 h 69"/>
                <a:gd name="T2" fmla="*/ 287 w 479"/>
                <a:gd name="T3" fmla="*/ 36 h 69"/>
                <a:gd name="T4" fmla="*/ 127 w 479"/>
                <a:gd name="T5" fmla="*/ 21 h 69"/>
                <a:gd name="T6" fmla="*/ 0 w 479"/>
                <a:gd name="T7" fmla="*/ 6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9" h="69">
                  <a:moveTo>
                    <a:pt x="479" y="35"/>
                  </a:moveTo>
                  <a:cubicBezTo>
                    <a:pt x="430" y="21"/>
                    <a:pt x="379" y="55"/>
                    <a:pt x="328" y="42"/>
                  </a:cubicBezTo>
                  <a:cubicBezTo>
                    <a:pt x="272" y="28"/>
                    <a:pt x="204" y="0"/>
                    <a:pt x="145" y="24"/>
                  </a:cubicBezTo>
                  <a:cubicBezTo>
                    <a:pt x="145" y="24"/>
                    <a:pt x="54" y="68"/>
                    <a:pt x="0" y="6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5" name="Freeform 649">
              <a:extLst>
                <a:ext uri="{FF2B5EF4-FFF2-40B4-BE49-F238E27FC236}">
                  <a16:creationId xmlns:a16="http://schemas.microsoft.com/office/drawing/2014/main" id="{39296704-224F-4852-820F-10CFF710D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821"/>
              <a:ext cx="297" cy="67"/>
            </a:xfrm>
            <a:custGeom>
              <a:avLst/>
              <a:gdLst>
                <a:gd name="T0" fmla="*/ 0 w 310"/>
                <a:gd name="T1" fmla="*/ 50 h 70"/>
                <a:gd name="T2" fmla="*/ 152 w 310"/>
                <a:gd name="T3" fmla="*/ 29 h 70"/>
                <a:gd name="T4" fmla="*/ 273 w 310"/>
                <a:gd name="T5" fmla="*/ 1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0" h="70">
                  <a:moveTo>
                    <a:pt x="0" y="56"/>
                  </a:moveTo>
                  <a:cubicBezTo>
                    <a:pt x="56" y="70"/>
                    <a:pt x="120" y="48"/>
                    <a:pt x="173" y="32"/>
                  </a:cubicBezTo>
                  <a:cubicBezTo>
                    <a:pt x="208" y="21"/>
                    <a:pt x="276" y="0"/>
                    <a:pt x="310" y="1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6" name="Freeform 650">
              <a:extLst>
                <a:ext uri="{FF2B5EF4-FFF2-40B4-BE49-F238E27FC236}">
                  <a16:creationId xmlns:a16="http://schemas.microsoft.com/office/drawing/2014/main" id="{38234C6E-726F-4290-A5CE-DBCDC0E0B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910"/>
              <a:ext cx="327" cy="52"/>
            </a:xfrm>
            <a:custGeom>
              <a:avLst/>
              <a:gdLst>
                <a:gd name="T0" fmla="*/ 299 w 342"/>
                <a:gd name="T1" fmla="*/ 48 h 54"/>
                <a:gd name="T2" fmla="*/ 219 w 342"/>
                <a:gd name="T3" fmla="*/ 36 h 54"/>
                <a:gd name="T4" fmla="*/ 129 w 342"/>
                <a:gd name="T5" fmla="*/ 13 h 54"/>
                <a:gd name="T6" fmla="*/ 0 w 342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2" h="54">
                  <a:moveTo>
                    <a:pt x="342" y="54"/>
                  </a:moveTo>
                  <a:cubicBezTo>
                    <a:pt x="313" y="41"/>
                    <a:pt x="283" y="42"/>
                    <a:pt x="250" y="39"/>
                  </a:cubicBezTo>
                  <a:cubicBezTo>
                    <a:pt x="213" y="36"/>
                    <a:pt x="182" y="24"/>
                    <a:pt x="147" y="15"/>
                  </a:cubicBezTo>
                  <a:cubicBezTo>
                    <a:pt x="100" y="4"/>
                    <a:pt x="48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7" name="Freeform 651">
              <a:extLst>
                <a:ext uri="{FF2B5EF4-FFF2-40B4-BE49-F238E27FC236}">
                  <a16:creationId xmlns:a16="http://schemas.microsoft.com/office/drawing/2014/main" id="{0E9643A4-654A-4D23-8CCA-8FAE3FFAA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871"/>
              <a:ext cx="368" cy="37"/>
            </a:xfrm>
            <a:custGeom>
              <a:avLst/>
              <a:gdLst>
                <a:gd name="T0" fmla="*/ 0 w 384"/>
                <a:gd name="T1" fmla="*/ 33 h 39"/>
                <a:gd name="T2" fmla="*/ 116 w 384"/>
                <a:gd name="T3" fmla="*/ 7 h 39"/>
                <a:gd name="T4" fmla="*/ 259 w 384"/>
                <a:gd name="T5" fmla="*/ 10 h 39"/>
                <a:gd name="T6" fmla="*/ 338 w 384"/>
                <a:gd name="T7" fmla="*/ 16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39">
                  <a:moveTo>
                    <a:pt x="0" y="39"/>
                  </a:moveTo>
                  <a:cubicBezTo>
                    <a:pt x="20" y="35"/>
                    <a:pt x="66" y="14"/>
                    <a:pt x="131" y="7"/>
                  </a:cubicBezTo>
                  <a:cubicBezTo>
                    <a:pt x="186" y="0"/>
                    <a:pt x="239" y="6"/>
                    <a:pt x="294" y="13"/>
                  </a:cubicBezTo>
                  <a:cubicBezTo>
                    <a:pt x="302" y="14"/>
                    <a:pt x="376" y="18"/>
                    <a:pt x="384" y="1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8" name="Freeform 652">
              <a:extLst>
                <a:ext uri="{FF2B5EF4-FFF2-40B4-BE49-F238E27FC236}">
                  <a16:creationId xmlns:a16="http://schemas.microsoft.com/office/drawing/2014/main" id="{0557C611-DA09-4C4E-A5DA-5AF88A89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828"/>
              <a:ext cx="441" cy="47"/>
            </a:xfrm>
            <a:custGeom>
              <a:avLst/>
              <a:gdLst>
                <a:gd name="T0" fmla="*/ 404 w 461"/>
                <a:gd name="T1" fmla="*/ 12 h 49"/>
                <a:gd name="T2" fmla="*/ 288 w 461"/>
                <a:gd name="T3" fmla="*/ 16 h 49"/>
                <a:gd name="T4" fmla="*/ 157 w 461"/>
                <a:gd name="T5" fmla="*/ 32 h 49"/>
                <a:gd name="T6" fmla="*/ 68 w 461"/>
                <a:gd name="T7" fmla="*/ 31 h 49"/>
                <a:gd name="T8" fmla="*/ 0 w 461"/>
                <a:gd name="T9" fmla="*/ 4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1" h="49">
                  <a:moveTo>
                    <a:pt x="461" y="14"/>
                  </a:moveTo>
                  <a:cubicBezTo>
                    <a:pt x="424" y="0"/>
                    <a:pt x="368" y="14"/>
                    <a:pt x="329" y="19"/>
                  </a:cubicBezTo>
                  <a:cubicBezTo>
                    <a:pt x="280" y="26"/>
                    <a:pt x="229" y="32"/>
                    <a:pt x="179" y="35"/>
                  </a:cubicBezTo>
                  <a:cubicBezTo>
                    <a:pt x="144" y="36"/>
                    <a:pt x="109" y="26"/>
                    <a:pt x="77" y="34"/>
                  </a:cubicBezTo>
                  <a:cubicBezTo>
                    <a:pt x="55" y="40"/>
                    <a:pt x="20" y="42"/>
                    <a:pt x="0" y="4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9" name="Freeform 653">
              <a:extLst>
                <a:ext uri="{FF2B5EF4-FFF2-40B4-BE49-F238E27FC236}">
                  <a16:creationId xmlns:a16="http://schemas.microsoft.com/office/drawing/2014/main" id="{B77890F5-164D-4B8D-BA24-0A90F2390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811"/>
              <a:ext cx="489" cy="55"/>
            </a:xfrm>
            <a:custGeom>
              <a:avLst/>
              <a:gdLst>
                <a:gd name="T0" fmla="*/ 0 w 511"/>
                <a:gd name="T1" fmla="*/ 48 h 57"/>
                <a:gd name="T2" fmla="*/ 118 w 511"/>
                <a:gd name="T3" fmla="*/ 20 h 57"/>
                <a:gd name="T4" fmla="*/ 249 w 511"/>
                <a:gd name="T5" fmla="*/ 3 h 57"/>
                <a:gd name="T6" fmla="*/ 367 w 511"/>
                <a:gd name="T7" fmla="*/ 13 h 57"/>
                <a:gd name="T8" fmla="*/ 444 w 511"/>
                <a:gd name="T9" fmla="*/ 22 h 57"/>
                <a:gd name="T10" fmla="*/ 441 w 511"/>
                <a:gd name="T11" fmla="*/ 22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1" h="57">
                  <a:moveTo>
                    <a:pt x="0" y="54"/>
                  </a:moveTo>
                  <a:cubicBezTo>
                    <a:pt x="46" y="57"/>
                    <a:pt x="93" y="36"/>
                    <a:pt x="135" y="23"/>
                  </a:cubicBezTo>
                  <a:cubicBezTo>
                    <a:pt x="184" y="7"/>
                    <a:pt x="232" y="0"/>
                    <a:pt x="284" y="3"/>
                  </a:cubicBezTo>
                  <a:cubicBezTo>
                    <a:pt x="329" y="5"/>
                    <a:pt x="375" y="9"/>
                    <a:pt x="419" y="13"/>
                  </a:cubicBezTo>
                  <a:cubicBezTo>
                    <a:pt x="447" y="16"/>
                    <a:pt x="479" y="28"/>
                    <a:pt x="507" y="25"/>
                  </a:cubicBezTo>
                  <a:cubicBezTo>
                    <a:pt x="511" y="27"/>
                    <a:pt x="506" y="25"/>
                    <a:pt x="504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0" name="Freeform 654">
              <a:extLst>
                <a:ext uri="{FF2B5EF4-FFF2-40B4-BE49-F238E27FC236}">
                  <a16:creationId xmlns:a16="http://schemas.microsoft.com/office/drawing/2014/main" id="{DDF7B297-9B56-46ED-927E-FD4CA0B48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837"/>
              <a:ext cx="325" cy="19"/>
            </a:xfrm>
            <a:custGeom>
              <a:avLst/>
              <a:gdLst>
                <a:gd name="T0" fmla="*/ 297 w 340"/>
                <a:gd name="T1" fmla="*/ 17 h 20"/>
                <a:gd name="T2" fmla="*/ 208 w 340"/>
                <a:gd name="T3" fmla="*/ 10 h 20"/>
                <a:gd name="T4" fmla="*/ 114 w 340"/>
                <a:gd name="T5" fmla="*/ 9 h 20"/>
                <a:gd name="T6" fmla="*/ 0 w 340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20">
                  <a:moveTo>
                    <a:pt x="340" y="20"/>
                  </a:moveTo>
                  <a:cubicBezTo>
                    <a:pt x="322" y="3"/>
                    <a:pt x="262" y="12"/>
                    <a:pt x="238" y="11"/>
                  </a:cubicBezTo>
                  <a:cubicBezTo>
                    <a:pt x="201" y="10"/>
                    <a:pt x="167" y="8"/>
                    <a:pt x="131" y="9"/>
                  </a:cubicBezTo>
                  <a:cubicBezTo>
                    <a:pt x="88" y="10"/>
                    <a:pt x="39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1" name="Freeform 655">
              <a:extLst>
                <a:ext uri="{FF2B5EF4-FFF2-40B4-BE49-F238E27FC236}">
                  <a16:creationId xmlns:a16="http://schemas.microsoft.com/office/drawing/2014/main" id="{0E85729D-CD24-4235-A8C3-BCDFB9E7B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783"/>
              <a:ext cx="405" cy="53"/>
            </a:xfrm>
            <a:custGeom>
              <a:avLst/>
              <a:gdLst>
                <a:gd name="T0" fmla="*/ 371 w 423"/>
                <a:gd name="T1" fmla="*/ 27 h 56"/>
                <a:gd name="T2" fmla="*/ 157 w 423"/>
                <a:gd name="T3" fmla="*/ 12 h 56"/>
                <a:gd name="T4" fmla="*/ 0 w 423"/>
                <a:gd name="T5" fmla="*/ 4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56">
                  <a:moveTo>
                    <a:pt x="423" y="32"/>
                  </a:moveTo>
                  <a:cubicBezTo>
                    <a:pt x="344" y="32"/>
                    <a:pt x="257" y="0"/>
                    <a:pt x="179" y="15"/>
                  </a:cubicBezTo>
                  <a:cubicBezTo>
                    <a:pt x="121" y="25"/>
                    <a:pt x="56" y="52"/>
                    <a:pt x="0" y="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2" name="Freeform 656">
              <a:extLst>
                <a:ext uri="{FF2B5EF4-FFF2-40B4-BE49-F238E27FC236}">
                  <a16:creationId xmlns:a16="http://schemas.microsoft.com/office/drawing/2014/main" id="{44462BC3-97B4-486C-BD7A-DDC7C31C9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771"/>
              <a:ext cx="302" cy="43"/>
            </a:xfrm>
            <a:custGeom>
              <a:avLst/>
              <a:gdLst>
                <a:gd name="T0" fmla="*/ 0 w 316"/>
                <a:gd name="T1" fmla="*/ 39 h 45"/>
                <a:gd name="T2" fmla="*/ 173 w 316"/>
                <a:gd name="T3" fmla="*/ 5 h 45"/>
                <a:gd name="T4" fmla="*/ 276 w 31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6" h="45">
                  <a:moveTo>
                    <a:pt x="0" y="45"/>
                  </a:moveTo>
                  <a:cubicBezTo>
                    <a:pt x="65" y="37"/>
                    <a:pt x="134" y="14"/>
                    <a:pt x="198" y="5"/>
                  </a:cubicBezTo>
                  <a:cubicBezTo>
                    <a:pt x="236" y="0"/>
                    <a:pt x="282" y="0"/>
                    <a:pt x="31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3" name="Freeform 657">
              <a:extLst>
                <a:ext uri="{FF2B5EF4-FFF2-40B4-BE49-F238E27FC236}">
                  <a16:creationId xmlns:a16="http://schemas.microsoft.com/office/drawing/2014/main" id="{97B4D627-B35C-488C-AC1B-BD4E47BDD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762"/>
              <a:ext cx="399" cy="36"/>
            </a:xfrm>
            <a:custGeom>
              <a:avLst/>
              <a:gdLst>
                <a:gd name="T0" fmla="*/ 366 w 417"/>
                <a:gd name="T1" fmla="*/ 10 h 37"/>
                <a:gd name="T2" fmla="*/ 258 w 417"/>
                <a:gd name="T3" fmla="*/ 5 h 37"/>
                <a:gd name="T4" fmla="*/ 138 w 417"/>
                <a:gd name="T5" fmla="*/ 0 h 37"/>
                <a:gd name="T6" fmla="*/ 60 w 417"/>
                <a:gd name="T7" fmla="*/ 18 h 37"/>
                <a:gd name="T8" fmla="*/ 0 w 417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7" h="37">
                  <a:moveTo>
                    <a:pt x="417" y="10"/>
                  </a:moveTo>
                  <a:cubicBezTo>
                    <a:pt x="373" y="11"/>
                    <a:pt x="330" y="8"/>
                    <a:pt x="295" y="5"/>
                  </a:cubicBezTo>
                  <a:cubicBezTo>
                    <a:pt x="250" y="1"/>
                    <a:pt x="203" y="0"/>
                    <a:pt x="158" y="0"/>
                  </a:cubicBezTo>
                  <a:cubicBezTo>
                    <a:pt x="126" y="1"/>
                    <a:pt x="99" y="10"/>
                    <a:pt x="69" y="19"/>
                  </a:cubicBezTo>
                  <a:cubicBezTo>
                    <a:pt x="48" y="25"/>
                    <a:pt x="19" y="26"/>
                    <a:pt x="0" y="3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4" name="Freeform 658">
              <a:extLst>
                <a:ext uri="{FF2B5EF4-FFF2-40B4-BE49-F238E27FC236}">
                  <a16:creationId xmlns:a16="http://schemas.microsoft.com/office/drawing/2014/main" id="{45063A46-9D2F-40FD-B443-2C97AE8F2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782"/>
              <a:ext cx="452" cy="64"/>
            </a:xfrm>
            <a:custGeom>
              <a:avLst/>
              <a:gdLst>
                <a:gd name="T0" fmla="*/ 415 w 472"/>
                <a:gd name="T1" fmla="*/ 19 h 67"/>
                <a:gd name="T2" fmla="*/ 148 w 472"/>
                <a:gd name="T3" fmla="*/ 11 h 67"/>
                <a:gd name="T4" fmla="*/ 0 w 472"/>
                <a:gd name="T5" fmla="*/ 58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2" h="67">
                  <a:moveTo>
                    <a:pt x="472" y="22"/>
                  </a:moveTo>
                  <a:cubicBezTo>
                    <a:pt x="361" y="43"/>
                    <a:pt x="267" y="0"/>
                    <a:pt x="169" y="11"/>
                  </a:cubicBezTo>
                  <a:cubicBezTo>
                    <a:pt x="105" y="18"/>
                    <a:pt x="56" y="45"/>
                    <a:pt x="0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5" name="Freeform 659">
              <a:extLst>
                <a:ext uri="{FF2B5EF4-FFF2-40B4-BE49-F238E27FC236}">
                  <a16:creationId xmlns:a16="http://schemas.microsoft.com/office/drawing/2014/main" id="{0C6D5D8A-4490-4713-8C19-7ECDEA985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775"/>
              <a:ext cx="458" cy="31"/>
            </a:xfrm>
            <a:custGeom>
              <a:avLst/>
              <a:gdLst>
                <a:gd name="T0" fmla="*/ 419 w 479"/>
                <a:gd name="T1" fmla="*/ 16 h 32"/>
                <a:gd name="T2" fmla="*/ 269 w 479"/>
                <a:gd name="T3" fmla="*/ 20 h 32"/>
                <a:gd name="T4" fmla="*/ 135 w 479"/>
                <a:gd name="T5" fmla="*/ 3 h 32"/>
                <a:gd name="T6" fmla="*/ 56 w 479"/>
                <a:gd name="T7" fmla="*/ 14 h 32"/>
                <a:gd name="T8" fmla="*/ 0 w 479"/>
                <a:gd name="T9" fmla="*/ 2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32">
                  <a:moveTo>
                    <a:pt x="479" y="17"/>
                  </a:moveTo>
                  <a:cubicBezTo>
                    <a:pt x="429" y="13"/>
                    <a:pt x="358" y="27"/>
                    <a:pt x="307" y="23"/>
                  </a:cubicBezTo>
                  <a:cubicBezTo>
                    <a:pt x="256" y="19"/>
                    <a:pt x="205" y="6"/>
                    <a:pt x="154" y="3"/>
                  </a:cubicBezTo>
                  <a:cubicBezTo>
                    <a:pt x="122" y="0"/>
                    <a:pt x="94" y="4"/>
                    <a:pt x="65" y="14"/>
                  </a:cubicBezTo>
                  <a:cubicBezTo>
                    <a:pt x="45" y="21"/>
                    <a:pt x="20" y="32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6" name="Freeform 660">
              <a:extLst>
                <a:ext uri="{FF2B5EF4-FFF2-40B4-BE49-F238E27FC236}">
                  <a16:creationId xmlns:a16="http://schemas.microsoft.com/office/drawing/2014/main" id="{DB230FD4-BB2F-438F-A5F0-2641CFD91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1509"/>
              <a:ext cx="121" cy="145"/>
            </a:xfrm>
            <a:custGeom>
              <a:avLst/>
              <a:gdLst>
                <a:gd name="T0" fmla="*/ 111 w 126"/>
                <a:gd name="T1" fmla="*/ 0 h 152"/>
                <a:gd name="T2" fmla="*/ 96 w 126"/>
                <a:gd name="T3" fmla="*/ 24 h 152"/>
                <a:gd name="T4" fmla="*/ 81 w 126"/>
                <a:gd name="T5" fmla="*/ 50 h 152"/>
                <a:gd name="T6" fmla="*/ 55 w 126"/>
                <a:gd name="T7" fmla="*/ 93 h 152"/>
                <a:gd name="T8" fmla="*/ 19 w 126"/>
                <a:gd name="T9" fmla="*/ 108 h 152"/>
                <a:gd name="T10" fmla="*/ 0 w 126"/>
                <a:gd name="T11" fmla="*/ 13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52">
                  <a:moveTo>
                    <a:pt x="126" y="0"/>
                  </a:moveTo>
                  <a:cubicBezTo>
                    <a:pt x="124" y="7"/>
                    <a:pt x="112" y="20"/>
                    <a:pt x="108" y="27"/>
                  </a:cubicBezTo>
                  <a:cubicBezTo>
                    <a:pt x="102" y="37"/>
                    <a:pt x="96" y="47"/>
                    <a:pt x="91" y="58"/>
                  </a:cubicBezTo>
                  <a:cubicBezTo>
                    <a:pt x="84" y="76"/>
                    <a:pt x="77" y="97"/>
                    <a:pt x="61" y="107"/>
                  </a:cubicBezTo>
                  <a:cubicBezTo>
                    <a:pt x="49" y="115"/>
                    <a:pt x="34" y="115"/>
                    <a:pt x="22" y="124"/>
                  </a:cubicBezTo>
                  <a:cubicBezTo>
                    <a:pt x="12" y="131"/>
                    <a:pt x="7" y="142"/>
                    <a:pt x="0" y="1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7" name="Freeform 661">
              <a:extLst>
                <a:ext uri="{FF2B5EF4-FFF2-40B4-BE49-F238E27FC236}">
                  <a16:creationId xmlns:a16="http://schemas.microsoft.com/office/drawing/2014/main" id="{48339E2A-658C-4281-98CD-0EE0831B1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565"/>
              <a:ext cx="121" cy="155"/>
            </a:xfrm>
            <a:custGeom>
              <a:avLst/>
              <a:gdLst>
                <a:gd name="T0" fmla="*/ 110 w 127"/>
                <a:gd name="T1" fmla="*/ 0 h 162"/>
                <a:gd name="T2" fmla="*/ 97 w 127"/>
                <a:gd name="T3" fmla="*/ 16 h 162"/>
                <a:gd name="T4" fmla="*/ 71 w 127"/>
                <a:gd name="T5" fmla="*/ 30 h 162"/>
                <a:gd name="T6" fmla="*/ 25 w 127"/>
                <a:gd name="T7" fmla="*/ 58 h 162"/>
                <a:gd name="T8" fmla="*/ 5 w 127"/>
                <a:gd name="T9" fmla="*/ 97 h 162"/>
                <a:gd name="T10" fmla="*/ 0 w 127"/>
                <a:gd name="T11" fmla="*/ 142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2">
                  <a:moveTo>
                    <a:pt x="127" y="0"/>
                  </a:moveTo>
                  <a:cubicBezTo>
                    <a:pt x="121" y="3"/>
                    <a:pt x="117" y="14"/>
                    <a:pt x="112" y="19"/>
                  </a:cubicBezTo>
                  <a:cubicBezTo>
                    <a:pt x="104" y="26"/>
                    <a:pt x="93" y="29"/>
                    <a:pt x="83" y="33"/>
                  </a:cubicBezTo>
                  <a:cubicBezTo>
                    <a:pt x="63" y="41"/>
                    <a:pt x="44" y="52"/>
                    <a:pt x="28" y="67"/>
                  </a:cubicBezTo>
                  <a:cubicBezTo>
                    <a:pt x="16" y="79"/>
                    <a:pt x="9" y="94"/>
                    <a:pt x="5" y="111"/>
                  </a:cubicBezTo>
                  <a:cubicBezTo>
                    <a:pt x="2" y="122"/>
                    <a:pt x="4" y="151"/>
                    <a:pt x="0" y="16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8" name="Freeform 662">
              <a:extLst>
                <a:ext uri="{FF2B5EF4-FFF2-40B4-BE49-F238E27FC236}">
                  <a16:creationId xmlns:a16="http://schemas.microsoft.com/office/drawing/2014/main" id="{AE368321-D4F9-4F67-82FC-ADF0CE23D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733"/>
              <a:ext cx="100" cy="101"/>
            </a:xfrm>
            <a:custGeom>
              <a:avLst/>
              <a:gdLst>
                <a:gd name="T0" fmla="*/ 0 w 105"/>
                <a:gd name="T1" fmla="*/ 91 h 106"/>
                <a:gd name="T2" fmla="*/ 33 w 105"/>
                <a:gd name="T3" fmla="*/ 30 h 106"/>
                <a:gd name="T4" fmla="*/ 90 w 105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06">
                  <a:moveTo>
                    <a:pt x="0" y="105"/>
                  </a:moveTo>
                  <a:cubicBezTo>
                    <a:pt x="6" y="106"/>
                    <a:pt x="29" y="45"/>
                    <a:pt x="39" y="36"/>
                  </a:cubicBezTo>
                  <a:cubicBezTo>
                    <a:pt x="59" y="17"/>
                    <a:pt x="85" y="19"/>
                    <a:pt x="10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9" name="Freeform 663">
              <a:extLst>
                <a:ext uri="{FF2B5EF4-FFF2-40B4-BE49-F238E27FC236}">
                  <a16:creationId xmlns:a16="http://schemas.microsoft.com/office/drawing/2014/main" id="{C4B96EC0-6771-41B3-ACC9-E9F099704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671"/>
              <a:ext cx="113" cy="110"/>
            </a:xfrm>
            <a:custGeom>
              <a:avLst/>
              <a:gdLst>
                <a:gd name="T0" fmla="*/ 0 w 119"/>
                <a:gd name="T1" fmla="*/ 93 h 114"/>
                <a:gd name="T2" fmla="*/ 55 w 119"/>
                <a:gd name="T3" fmla="*/ 43 h 114"/>
                <a:gd name="T4" fmla="*/ 102 w 119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14">
                  <a:moveTo>
                    <a:pt x="0" y="104"/>
                  </a:moveTo>
                  <a:cubicBezTo>
                    <a:pt x="25" y="114"/>
                    <a:pt x="52" y="65"/>
                    <a:pt x="64" y="49"/>
                  </a:cubicBezTo>
                  <a:cubicBezTo>
                    <a:pt x="79" y="30"/>
                    <a:pt x="96" y="9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0" name="Freeform 664">
              <a:extLst>
                <a:ext uri="{FF2B5EF4-FFF2-40B4-BE49-F238E27FC236}">
                  <a16:creationId xmlns:a16="http://schemas.microsoft.com/office/drawing/2014/main" id="{27489878-E50B-4A83-A565-03D09DE72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298"/>
              <a:ext cx="119" cy="160"/>
            </a:xfrm>
            <a:custGeom>
              <a:avLst/>
              <a:gdLst>
                <a:gd name="T0" fmla="*/ 108 w 125"/>
                <a:gd name="T1" fmla="*/ 0 h 167"/>
                <a:gd name="T2" fmla="*/ 67 w 125"/>
                <a:gd name="T3" fmla="*/ 44 h 167"/>
                <a:gd name="T4" fmla="*/ 29 w 125"/>
                <a:gd name="T5" fmla="*/ 95 h 167"/>
                <a:gd name="T6" fmla="*/ 0 w 125"/>
                <a:gd name="T7" fmla="*/ 147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7">
                  <a:moveTo>
                    <a:pt x="125" y="0"/>
                  </a:moveTo>
                  <a:cubicBezTo>
                    <a:pt x="113" y="19"/>
                    <a:pt x="94" y="34"/>
                    <a:pt x="78" y="50"/>
                  </a:cubicBezTo>
                  <a:cubicBezTo>
                    <a:pt x="61" y="67"/>
                    <a:pt x="47" y="86"/>
                    <a:pt x="34" y="107"/>
                  </a:cubicBezTo>
                  <a:cubicBezTo>
                    <a:pt x="22" y="126"/>
                    <a:pt x="10" y="147"/>
                    <a:pt x="0" y="1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1" name="Freeform 665">
              <a:extLst>
                <a:ext uri="{FF2B5EF4-FFF2-40B4-BE49-F238E27FC236}">
                  <a16:creationId xmlns:a16="http://schemas.microsoft.com/office/drawing/2014/main" id="{B830F5D2-5E8F-4366-9C2E-BFCF4EE5A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1497"/>
              <a:ext cx="185" cy="245"/>
            </a:xfrm>
            <a:custGeom>
              <a:avLst/>
              <a:gdLst>
                <a:gd name="T0" fmla="*/ 170 w 193"/>
                <a:gd name="T1" fmla="*/ 0 h 256"/>
                <a:gd name="T2" fmla="*/ 139 w 193"/>
                <a:gd name="T3" fmla="*/ 26 h 256"/>
                <a:gd name="T4" fmla="*/ 96 w 193"/>
                <a:gd name="T5" fmla="*/ 71 h 256"/>
                <a:gd name="T6" fmla="*/ 38 w 193"/>
                <a:gd name="T7" fmla="*/ 147 h 256"/>
                <a:gd name="T8" fmla="*/ 11 w 193"/>
                <a:gd name="T9" fmla="*/ 194 h 256"/>
                <a:gd name="T10" fmla="*/ 0 w 193"/>
                <a:gd name="T11" fmla="*/ 224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256">
                  <a:moveTo>
                    <a:pt x="193" y="0"/>
                  </a:moveTo>
                  <a:cubicBezTo>
                    <a:pt x="181" y="5"/>
                    <a:pt x="168" y="21"/>
                    <a:pt x="158" y="29"/>
                  </a:cubicBezTo>
                  <a:cubicBezTo>
                    <a:pt x="140" y="45"/>
                    <a:pt x="124" y="62"/>
                    <a:pt x="109" y="80"/>
                  </a:cubicBezTo>
                  <a:cubicBezTo>
                    <a:pt x="86" y="109"/>
                    <a:pt x="65" y="138"/>
                    <a:pt x="44" y="168"/>
                  </a:cubicBezTo>
                  <a:cubicBezTo>
                    <a:pt x="32" y="185"/>
                    <a:pt x="21" y="203"/>
                    <a:pt x="11" y="221"/>
                  </a:cubicBezTo>
                  <a:cubicBezTo>
                    <a:pt x="6" y="231"/>
                    <a:pt x="0" y="246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2" name="Freeform 666">
              <a:extLst>
                <a:ext uri="{FF2B5EF4-FFF2-40B4-BE49-F238E27FC236}">
                  <a16:creationId xmlns:a16="http://schemas.microsoft.com/office/drawing/2014/main" id="{9ED09C29-7F53-43C0-8A58-55800934E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609"/>
              <a:ext cx="131" cy="95"/>
            </a:xfrm>
            <a:custGeom>
              <a:avLst/>
              <a:gdLst>
                <a:gd name="T0" fmla="*/ 2 w 137"/>
                <a:gd name="T1" fmla="*/ 87 h 99"/>
                <a:gd name="T2" fmla="*/ 3 w 137"/>
                <a:gd name="T3" fmla="*/ 72 h 99"/>
                <a:gd name="T4" fmla="*/ 7 w 137"/>
                <a:gd name="T5" fmla="*/ 57 h 99"/>
                <a:gd name="T6" fmla="*/ 22 w 137"/>
                <a:gd name="T7" fmla="*/ 38 h 99"/>
                <a:gd name="T8" fmla="*/ 111 w 137"/>
                <a:gd name="T9" fmla="*/ 5 h 99"/>
                <a:gd name="T10" fmla="*/ 120 w 13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9">
                  <a:moveTo>
                    <a:pt x="2" y="99"/>
                  </a:moveTo>
                  <a:cubicBezTo>
                    <a:pt x="0" y="94"/>
                    <a:pt x="2" y="87"/>
                    <a:pt x="3" y="81"/>
                  </a:cubicBezTo>
                  <a:cubicBezTo>
                    <a:pt x="4" y="76"/>
                    <a:pt x="5" y="70"/>
                    <a:pt x="7" y="64"/>
                  </a:cubicBezTo>
                  <a:cubicBezTo>
                    <a:pt x="10" y="55"/>
                    <a:pt x="16" y="49"/>
                    <a:pt x="25" y="44"/>
                  </a:cubicBezTo>
                  <a:cubicBezTo>
                    <a:pt x="57" y="27"/>
                    <a:pt x="93" y="17"/>
                    <a:pt x="127" y="5"/>
                  </a:cubicBezTo>
                  <a:cubicBezTo>
                    <a:pt x="131" y="4"/>
                    <a:pt x="134" y="3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3" name="Freeform 667">
              <a:extLst>
                <a:ext uri="{FF2B5EF4-FFF2-40B4-BE49-F238E27FC236}">
                  <a16:creationId xmlns:a16="http://schemas.microsoft.com/office/drawing/2014/main" id="{E2E6AC26-4594-4E96-ADA0-233BEA67F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951"/>
              <a:ext cx="215" cy="59"/>
            </a:xfrm>
            <a:custGeom>
              <a:avLst/>
              <a:gdLst>
                <a:gd name="T0" fmla="*/ 0 w 225"/>
                <a:gd name="T1" fmla="*/ 0 h 61"/>
                <a:gd name="T2" fmla="*/ 47 w 225"/>
                <a:gd name="T3" fmla="*/ 21 h 61"/>
                <a:gd name="T4" fmla="*/ 122 w 225"/>
                <a:gd name="T5" fmla="*/ 36 h 61"/>
                <a:gd name="T6" fmla="*/ 196 w 225"/>
                <a:gd name="T7" fmla="*/ 5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61">
                  <a:moveTo>
                    <a:pt x="0" y="0"/>
                  </a:moveTo>
                  <a:cubicBezTo>
                    <a:pt x="17" y="10"/>
                    <a:pt x="32" y="21"/>
                    <a:pt x="53" y="24"/>
                  </a:cubicBezTo>
                  <a:cubicBezTo>
                    <a:pt x="82" y="28"/>
                    <a:pt x="111" y="34"/>
                    <a:pt x="140" y="39"/>
                  </a:cubicBezTo>
                  <a:cubicBezTo>
                    <a:pt x="170" y="45"/>
                    <a:pt x="198" y="53"/>
                    <a:pt x="225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4" name="Freeform 668">
              <a:extLst>
                <a:ext uri="{FF2B5EF4-FFF2-40B4-BE49-F238E27FC236}">
                  <a16:creationId xmlns:a16="http://schemas.microsoft.com/office/drawing/2014/main" id="{9B6242E4-552F-4A2E-BC13-64850873E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974"/>
              <a:ext cx="302" cy="63"/>
            </a:xfrm>
            <a:custGeom>
              <a:avLst/>
              <a:gdLst>
                <a:gd name="T0" fmla="*/ 0 w 315"/>
                <a:gd name="T1" fmla="*/ 32 h 66"/>
                <a:gd name="T2" fmla="*/ 29 w 315"/>
                <a:gd name="T3" fmla="*/ 41 h 66"/>
                <a:gd name="T4" fmla="*/ 75 w 315"/>
                <a:gd name="T5" fmla="*/ 52 h 66"/>
                <a:gd name="T6" fmla="*/ 170 w 315"/>
                <a:gd name="T7" fmla="*/ 30 h 66"/>
                <a:gd name="T8" fmla="*/ 278 w 315"/>
                <a:gd name="T9" fmla="*/ 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66">
                  <a:moveTo>
                    <a:pt x="0" y="38"/>
                  </a:moveTo>
                  <a:cubicBezTo>
                    <a:pt x="8" y="43"/>
                    <a:pt x="22" y="44"/>
                    <a:pt x="32" y="47"/>
                  </a:cubicBezTo>
                  <a:cubicBezTo>
                    <a:pt x="49" y="54"/>
                    <a:pt x="66" y="57"/>
                    <a:pt x="85" y="60"/>
                  </a:cubicBezTo>
                  <a:cubicBezTo>
                    <a:pt x="122" y="66"/>
                    <a:pt x="159" y="46"/>
                    <a:pt x="193" y="33"/>
                  </a:cubicBezTo>
                  <a:cubicBezTo>
                    <a:pt x="228" y="19"/>
                    <a:pt x="277" y="0"/>
                    <a:pt x="315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5" name="Freeform 669">
              <a:extLst>
                <a:ext uri="{FF2B5EF4-FFF2-40B4-BE49-F238E27FC236}">
                  <a16:creationId xmlns:a16="http://schemas.microsoft.com/office/drawing/2014/main" id="{ED459F82-DD8E-4AFC-9762-9EF81A54F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956"/>
              <a:ext cx="288" cy="56"/>
            </a:xfrm>
            <a:custGeom>
              <a:avLst/>
              <a:gdLst>
                <a:gd name="T0" fmla="*/ 0 w 301"/>
                <a:gd name="T1" fmla="*/ 23 h 58"/>
                <a:gd name="T2" fmla="*/ 75 w 301"/>
                <a:gd name="T3" fmla="*/ 33 h 58"/>
                <a:gd name="T4" fmla="*/ 173 w 301"/>
                <a:gd name="T5" fmla="*/ 41 h 58"/>
                <a:gd name="T6" fmla="*/ 228 w 301"/>
                <a:gd name="T7" fmla="*/ 10 h 58"/>
                <a:gd name="T8" fmla="*/ 264 w 301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58">
                  <a:moveTo>
                    <a:pt x="0" y="26"/>
                  </a:moveTo>
                  <a:cubicBezTo>
                    <a:pt x="24" y="18"/>
                    <a:pt x="62" y="29"/>
                    <a:pt x="85" y="36"/>
                  </a:cubicBezTo>
                  <a:cubicBezTo>
                    <a:pt x="121" y="47"/>
                    <a:pt x="161" y="58"/>
                    <a:pt x="198" y="46"/>
                  </a:cubicBezTo>
                  <a:cubicBezTo>
                    <a:pt x="221" y="38"/>
                    <a:pt x="238" y="20"/>
                    <a:pt x="260" y="10"/>
                  </a:cubicBezTo>
                  <a:cubicBezTo>
                    <a:pt x="273" y="4"/>
                    <a:pt x="287" y="3"/>
                    <a:pt x="30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6" name="Freeform 670">
              <a:extLst>
                <a:ext uri="{FF2B5EF4-FFF2-40B4-BE49-F238E27FC236}">
                  <a16:creationId xmlns:a16="http://schemas.microsoft.com/office/drawing/2014/main" id="{C2D57A81-901D-4082-B11C-A803E42D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95"/>
              <a:ext cx="163" cy="66"/>
            </a:xfrm>
            <a:custGeom>
              <a:avLst/>
              <a:gdLst>
                <a:gd name="T0" fmla="*/ 0 w 170"/>
                <a:gd name="T1" fmla="*/ 55 h 69"/>
                <a:gd name="T2" fmla="*/ 54 w 170"/>
                <a:gd name="T3" fmla="*/ 55 h 69"/>
                <a:gd name="T4" fmla="*/ 106 w 170"/>
                <a:gd name="T5" fmla="*/ 31 h 69"/>
                <a:gd name="T6" fmla="*/ 150 w 170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69">
                  <a:moveTo>
                    <a:pt x="0" y="64"/>
                  </a:moveTo>
                  <a:cubicBezTo>
                    <a:pt x="18" y="63"/>
                    <a:pt x="39" y="69"/>
                    <a:pt x="60" y="63"/>
                  </a:cubicBezTo>
                  <a:cubicBezTo>
                    <a:pt x="82" y="57"/>
                    <a:pt x="102" y="48"/>
                    <a:pt x="121" y="34"/>
                  </a:cubicBezTo>
                  <a:cubicBezTo>
                    <a:pt x="137" y="23"/>
                    <a:pt x="151" y="5"/>
                    <a:pt x="17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7" name="Freeform 671">
              <a:extLst>
                <a:ext uri="{FF2B5EF4-FFF2-40B4-BE49-F238E27FC236}">
                  <a16:creationId xmlns:a16="http://schemas.microsoft.com/office/drawing/2014/main" id="{572E17CB-2F6B-42FC-8FF4-B39A5C0AB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955"/>
              <a:ext cx="346" cy="73"/>
            </a:xfrm>
            <a:custGeom>
              <a:avLst/>
              <a:gdLst>
                <a:gd name="T0" fmla="*/ 0 w 361"/>
                <a:gd name="T1" fmla="*/ 23 h 76"/>
                <a:gd name="T2" fmla="*/ 72 w 361"/>
                <a:gd name="T3" fmla="*/ 12 h 76"/>
                <a:gd name="T4" fmla="*/ 166 w 361"/>
                <a:gd name="T5" fmla="*/ 6 h 76"/>
                <a:gd name="T6" fmla="*/ 239 w 361"/>
                <a:gd name="T7" fmla="*/ 32 h 76"/>
                <a:gd name="T8" fmla="*/ 273 w 361"/>
                <a:gd name="T9" fmla="*/ 48 h 76"/>
                <a:gd name="T10" fmla="*/ 297 w 361"/>
                <a:gd name="T11" fmla="*/ 58 h 76"/>
                <a:gd name="T12" fmla="*/ 318 w 361"/>
                <a:gd name="T13" fmla="*/ 67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1" h="76">
                  <a:moveTo>
                    <a:pt x="0" y="26"/>
                  </a:moveTo>
                  <a:cubicBezTo>
                    <a:pt x="27" y="26"/>
                    <a:pt x="54" y="19"/>
                    <a:pt x="81" y="14"/>
                  </a:cubicBezTo>
                  <a:cubicBezTo>
                    <a:pt x="116" y="8"/>
                    <a:pt x="152" y="0"/>
                    <a:pt x="188" y="6"/>
                  </a:cubicBezTo>
                  <a:cubicBezTo>
                    <a:pt x="217" y="10"/>
                    <a:pt x="244" y="23"/>
                    <a:pt x="271" y="35"/>
                  </a:cubicBezTo>
                  <a:cubicBezTo>
                    <a:pt x="284" y="41"/>
                    <a:pt x="297" y="48"/>
                    <a:pt x="310" y="54"/>
                  </a:cubicBezTo>
                  <a:cubicBezTo>
                    <a:pt x="319" y="57"/>
                    <a:pt x="329" y="60"/>
                    <a:pt x="337" y="65"/>
                  </a:cubicBezTo>
                  <a:cubicBezTo>
                    <a:pt x="345" y="70"/>
                    <a:pt x="354" y="71"/>
                    <a:pt x="361" y="7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8" name="Freeform 672">
              <a:extLst>
                <a:ext uri="{FF2B5EF4-FFF2-40B4-BE49-F238E27FC236}">
                  <a16:creationId xmlns:a16="http://schemas.microsoft.com/office/drawing/2014/main" id="{10C1B77D-DE34-4394-B705-D2810ED58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926"/>
              <a:ext cx="289" cy="78"/>
            </a:xfrm>
            <a:custGeom>
              <a:avLst/>
              <a:gdLst>
                <a:gd name="T0" fmla="*/ 0 w 302"/>
                <a:gd name="T1" fmla="*/ 72 h 81"/>
                <a:gd name="T2" fmla="*/ 26 w 302"/>
                <a:gd name="T3" fmla="*/ 54 h 81"/>
                <a:gd name="T4" fmla="*/ 72 w 302"/>
                <a:gd name="T5" fmla="*/ 23 h 81"/>
                <a:gd name="T6" fmla="*/ 181 w 302"/>
                <a:gd name="T7" fmla="*/ 11 h 81"/>
                <a:gd name="T8" fmla="*/ 241 w 302"/>
                <a:gd name="T9" fmla="*/ 39 h 81"/>
                <a:gd name="T10" fmla="*/ 265 w 302"/>
                <a:gd name="T11" fmla="*/ 6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2" h="81">
                  <a:moveTo>
                    <a:pt x="0" y="81"/>
                  </a:moveTo>
                  <a:cubicBezTo>
                    <a:pt x="7" y="72"/>
                    <a:pt x="20" y="66"/>
                    <a:pt x="29" y="60"/>
                  </a:cubicBezTo>
                  <a:cubicBezTo>
                    <a:pt x="46" y="47"/>
                    <a:pt x="63" y="35"/>
                    <a:pt x="82" y="26"/>
                  </a:cubicBezTo>
                  <a:cubicBezTo>
                    <a:pt x="121" y="10"/>
                    <a:pt x="164" y="0"/>
                    <a:pt x="206" y="11"/>
                  </a:cubicBezTo>
                  <a:cubicBezTo>
                    <a:pt x="231" y="18"/>
                    <a:pt x="254" y="28"/>
                    <a:pt x="275" y="44"/>
                  </a:cubicBezTo>
                  <a:cubicBezTo>
                    <a:pt x="284" y="51"/>
                    <a:pt x="293" y="62"/>
                    <a:pt x="302" y="6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9" name="Freeform 673">
              <a:extLst>
                <a:ext uri="{FF2B5EF4-FFF2-40B4-BE49-F238E27FC236}">
                  <a16:creationId xmlns:a16="http://schemas.microsoft.com/office/drawing/2014/main" id="{82C22D19-83C2-4183-BE04-DBA3BFF7B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900"/>
              <a:ext cx="359" cy="103"/>
            </a:xfrm>
            <a:custGeom>
              <a:avLst/>
              <a:gdLst>
                <a:gd name="T0" fmla="*/ 0 w 376"/>
                <a:gd name="T1" fmla="*/ 93 h 108"/>
                <a:gd name="T2" fmla="*/ 72 w 376"/>
                <a:gd name="T3" fmla="*/ 33 h 108"/>
                <a:gd name="T4" fmla="*/ 188 w 376"/>
                <a:gd name="T5" fmla="*/ 8 h 108"/>
                <a:gd name="T6" fmla="*/ 271 w 376"/>
                <a:gd name="T7" fmla="*/ 27 h 108"/>
                <a:gd name="T8" fmla="*/ 317 w 376"/>
                <a:gd name="T9" fmla="*/ 31 h 108"/>
                <a:gd name="T10" fmla="*/ 326 w 376"/>
                <a:gd name="T11" fmla="*/ 31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6" h="108">
                  <a:moveTo>
                    <a:pt x="0" y="108"/>
                  </a:moveTo>
                  <a:cubicBezTo>
                    <a:pt x="30" y="91"/>
                    <a:pt x="54" y="60"/>
                    <a:pt x="83" y="39"/>
                  </a:cubicBezTo>
                  <a:cubicBezTo>
                    <a:pt x="122" y="11"/>
                    <a:pt x="168" y="0"/>
                    <a:pt x="216" y="8"/>
                  </a:cubicBezTo>
                  <a:cubicBezTo>
                    <a:pt x="248" y="14"/>
                    <a:pt x="279" y="26"/>
                    <a:pt x="311" y="30"/>
                  </a:cubicBezTo>
                  <a:cubicBezTo>
                    <a:pt x="329" y="33"/>
                    <a:pt x="347" y="34"/>
                    <a:pt x="365" y="36"/>
                  </a:cubicBezTo>
                  <a:cubicBezTo>
                    <a:pt x="367" y="36"/>
                    <a:pt x="376" y="37"/>
                    <a:pt x="374" y="3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0" name="Freeform 674">
              <a:extLst>
                <a:ext uri="{FF2B5EF4-FFF2-40B4-BE49-F238E27FC236}">
                  <a16:creationId xmlns:a16="http://schemas.microsoft.com/office/drawing/2014/main" id="{0B49A1C0-D695-4B57-A23F-277890798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884"/>
              <a:ext cx="150" cy="23"/>
            </a:xfrm>
            <a:custGeom>
              <a:avLst/>
              <a:gdLst>
                <a:gd name="T0" fmla="*/ 138 w 156"/>
                <a:gd name="T1" fmla="*/ 6 h 24"/>
                <a:gd name="T2" fmla="*/ 100 w 156"/>
                <a:gd name="T3" fmla="*/ 3 h 24"/>
                <a:gd name="T4" fmla="*/ 48 w 156"/>
                <a:gd name="T5" fmla="*/ 2 h 24"/>
                <a:gd name="T6" fmla="*/ 0 w 156"/>
                <a:gd name="T7" fmla="*/ 2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4">
                  <a:moveTo>
                    <a:pt x="156" y="6"/>
                  </a:moveTo>
                  <a:cubicBezTo>
                    <a:pt x="142" y="3"/>
                    <a:pt x="126" y="4"/>
                    <a:pt x="112" y="3"/>
                  </a:cubicBezTo>
                  <a:cubicBezTo>
                    <a:pt x="92" y="1"/>
                    <a:pt x="74" y="0"/>
                    <a:pt x="54" y="2"/>
                  </a:cubicBezTo>
                  <a:cubicBezTo>
                    <a:pt x="36" y="5"/>
                    <a:pt x="14" y="13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1" name="Freeform 675">
              <a:extLst>
                <a:ext uri="{FF2B5EF4-FFF2-40B4-BE49-F238E27FC236}">
                  <a16:creationId xmlns:a16="http://schemas.microsoft.com/office/drawing/2014/main" id="{FB9A78D9-FD34-44C3-8EEC-F1A68B672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910"/>
              <a:ext cx="294" cy="30"/>
            </a:xfrm>
            <a:custGeom>
              <a:avLst/>
              <a:gdLst>
                <a:gd name="T0" fmla="*/ 270 w 307"/>
                <a:gd name="T1" fmla="*/ 1 h 31"/>
                <a:gd name="T2" fmla="*/ 258 w 307"/>
                <a:gd name="T3" fmla="*/ 1 h 31"/>
                <a:gd name="T4" fmla="*/ 236 w 307"/>
                <a:gd name="T5" fmla="*/ 3 h 31"/>
                <a:gd name="T6" fmla="*/ 186 w 307"/>
                <a:gd name="T7" fmla="*/ 15 h 31"/>
                <a:gd name="T8" fmla="*/ 139 w 307"/>
                <a:gd name="T9" fmla="*/ 26 h 31"/>
                <a:gd name="T10" fmla="*/ 89 w 307"/>
                <a:gd name="T11" fmla="*/ 27 h 31"/>
                <a:gd name="T12" fmla="*/ 33 w 307"/>
                <a:gd name="T13" fmla="*/ 21 h 31"/>
                <a:gd name="T14" fmla="*/ 0 w 307"/>
                <a:gd name="T15" fmla="*/ 27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7" h="31">
                  <a:moveTo>
                    <a:pt x="307" y="1"/>
                  </a:moveTo>
                  <a:cubicBezTo>
                    <a:pt x="303" y="3"/>
                    <a:pt x="298" y="1"/>
                    <a:pt x="293" y="1"/>
                  </a:cubicBezTo>
                  <a:cubicBezTo>
                    <a:pt x="285" y="0"/>
                    <a:pt x="277" y="1"/>
                    <a:pt x="268" y="3"/>
                  </a:cubicBezTo>
                  <a:cubicBezTo>
                    <a:pt x="249" y="6"/>
                    <a:pt x="230" y="11"/>
                    <a:pt x="212" y="16"/>
                  </a:cubicBezTo>
                  <a:cubicBezTo>
                    <a:pt x="194" y="21"/>
                    <a:pt x="177" y="27"/>
                    <a:pt x="158" y="29"/>
                  </a:cubicBezTo>
                  <a:cubicBezTo>
                    <a:pt x="139" y="31"/>
                    <a:pt x="120" y="31"/>
                    <a:pt x="101" y="30"/>
                  </a:cubicBezTo>
                  <a:cubicBezTo>
                    <a:pt x="79" y="29"/>
                    <a:pt x="59" y="23"/>
                    <a:pt x="37" y="24"/>
                  </a:cubicBezTo>
                  <a:cubicBezTo>
                    <a:pt x="24" y="25"/>
                    <a:pt x="11" y="26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2" name="Freeform 676">
              <a:extLst>
                <a:ext uri="{FF2B5EF4-FFF2-40B4-BE49-F238E27FC236}">
                  <a16:creationId xmlns:a16="http://schemas.microsoft.com/office/drawing/2014/main" id="{B314BC82-BFC5-42FC-9E6F-2DCC1BAE1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939"/>
              <a:ext cx="317" cy="33"/>
            </a:xfrm>
            <a:custGeom>
              <a:avLst/>
              <a:gdLst>
                <a:gd name="T0" fmla="*/ 289 w 332"/>
                <a:gd name="T1" fmla="*/ 2 h 35"/>
                <a:gd name="T2" fmla="*/ 263 w 332"/>
                <a:gd name="T3" fmla="*/ 1 h 35"/>
                <a:gd name="T4" fmla="*/ 215 w 332"/>
                <a:gd name="T5" fmla="*/ 8 h 35"/>
                <a:gd name="T6" fmla="*/ 132 w 332"/>
                <a:gd name="T7" fmla="*/ 28 h 35"/>
                <a:gd name="T8" fmla="*/ 53 w 332"/>
                <a:gd name="T9" fmla="*/ 24 h 35"/>
                <a:gd name="T10" fmla="*/ 21 w 332"/>
                <a:gd name="T11" fmla="*/ 19 h 35"/>
                <a:gd name="T12" fmla="*/ 0 w 332"/>
                <a:gd name="T13" fmla="*/ 21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2" h="35">
                  <a:moveTo>
                    <a:pt x="332" y="2"/>
                  </a:moveTo>
                  <a:cubicBezTo>
                    <a:pt x="323" y="0"/>
                    <a:pt x="312" y="1"/>
                    <a:pt x="302" y="1"/>
                  </a:cubicBezTo>
                  <a:cubicBezTo>
                    <a:pt x="283" y="1"/>
                    <a:pt x="265" y="4"/>
                    <a:pt x="247" y="9"/>
                  </a:cubicBezTo>
                  <a:cubicBezTo>
                    <a:pt x="215" y="17"/>
                    <a:pt x="185" y="32"/>
                    <a:pt x="152" y="34"/>
                  </a:cubicBezTo>
                  <a:cubicBezTo>
                    <a:pt x="121" y="35"/>
                    <a:pt x="91" y="33"/>
                    <a:pt x="61" y="28"/>
                  </a:cubicBezTo>
                  <a:cubicBezTo>
                    <a:pt x="49" y="26"/>
                    <a:pt x="36" y="22"/>
                    <a:pt x="24" y="22"/>
                  </a:cubicBezTo>
                  <a:cubicBezTo>
                    <a:pt x="17" y="22"/>
                    <a:pt x="6" y="22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3" name="Freeform 677">
              <a:extLst>
                <a:ext uri="{FF2B5EF4-FFF2-40B4-BE49-F238E27FC236}">
                  <a16:creationId xmlns:a16="http://schemas.microsoft.com/office/drawing/2014/main" id="{4A5CF7CC-F513-454B-8503-CF8DF879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855"/>
              <a:ext cx="294" cy="84"/>
            </a:xfrm>
            <a:custGeom>
              <a:avLst/>
              <a:gdLst>
                <a:gd name="T0" fmla="*/ 0 w 307"/>
                <a:gd name="T1" fmla="*/ 78 h 87"/>
                <a:gd name="T2" fmla="*/ 94 w 307"/>
                <a:gd name="T3" fmla="*/ 19 h 87"/>
                <a:gd name="T4" fmla="*/ 155 w 307"/>
                <a:gd name="T5" fmla="*/ 2 h 87"/>
                <a:gd name="T6" fmla="*/ 225 w 307"/>
                <a:gd name="T7" fmla="*/ 17 h 87"/>
                <a:gd name="T8" fmla="*/ 270 w 307"/>
                <a:gd name="T9" fmla="*/ 4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87">
                  <a:moveTo>
                    <a:pt x="0" y="87"/>
                  </a:moveTo>
                  <a:cubicBezTo>
                    <a:pt x="36" y="70"/>
                    <a:pt x="72" y="42"/>
                    <a:pt x="106" y="22"/>
                  </a:cubicBezTo>
                  <a:cubicBezTo>
                    <a:pt x="130" y="9"/>
                    <a:pt x="148" y="0"/>
                    <a:pt x="176" y="2"/>
                  </a:cubicBezTo>
                  <a:cubicBezTo>
                    <a:pt x="203" y="4"/>
                    <a:pt x="230" y="13"/>
                    <a:pt x="256" y="20"/>
                  </a:cubicBezTo>
                  <a:cubicBezTo>
                    <a:pt x="272" y="25"/>
                    <a:pt x="295" y="33"/>
                    <a:pt x="307" y="4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4" name="Freeform 678">
              <a:extLst>
                <a:ext uri="{FF2B5EF4-FFF2-40B4-BE49-F238E27FC236}">
                  <a16:creationId xmlns:a16="http://schemas.microsoft.com/office/drawing/2014/main" id="{41A01DAE-FE3A-4D49-80F6-EE3DA2761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885"/>
              <a:ext cx="324" cy="86"/>
            </a:xfrm>
            <a:custGeom>
              <a:avLst/>
              <a:gdLst>
                <a:gd name="T0" fmla="*/ 296 w 339"/>
                <a:gd name="T1" fmla="*/ 42 h 90"/>
                <a:gd name="T2" fmla="*/ 261 w 339"/>
                <a:gd name="T3" fmla="*/ 29 h 90"/>
                <a:gd name="T4" fmla="*/ 213 w 339"/>
                <a:gd name="T5" fmla="*/ 12 h 90"/>
                <a:gd name="T6" fmla="*/ 135 w 339"/>
                <a:gd name="T7" fmla="*/ 1 h 90"/>
                <a:gd name="T8" fmla="*/ 19 w 339"/>
                <a:gd name="T9" fmla="*/ 62 h 90"/>
                <a:gd name="T10" fmla="*/ 0 w 339"/>
                <a:gd name="T11" fmla="*/ 78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9" h="90">
                  <a:moveTo>
                    <a:pt x="339" y="48"/>
                  </a:moveTo>
                  <a:cubicBezTo>
                    <a:pt x="326" y="44"/>
                    <a:pt x="312" y="36"/>
                    <a:pt x="299" y="32"/>
                  </a:cubicBezTo>
                  <a:cubicBezTo>
                    <a:pt x="280" y="26"/>
                    <a:pt x="262" y="20"/>
                    <a:pt x="244" y="15"/>
                  </a:cubicBezTo>
                  <a:cubicBezTo>
                    <a:pt x="216" y="7"/>
                    <a:pt x="184" y="0"/>
                    <a:pt x="155" y="1"/>
                  </a:cubicBezTo>
                  <a:cubicBezTo>
                    <a:pt x="104" y="4"/>
                    <a:pt x="57" y="39"/>
                    <a:pt x="22" y="71"/>
                  </a:cubicBezTo>
                  <a:cubicBezTo>
                    <a:pt x="15" y="77"/>
                    <a:pt x="6" y="86"/>
                    <a:pt x="0" y="9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5" name="Freeform 679">
              <a:extLst>
                <a:ext uri="{FF2B5EF4-FFF2-40B4-BE49-F238E27FC236}">
                  <a16:creationId xmlns:a16="http://schemas.microsoft.com/office/drawing/2014/main" id="{B13130D6-84A4-4431-A04C-5F2981352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887"/>
              <a:ext cx="331" cy="53"/>
            </a:xfrm>
            <a:custGeom>
              <a:avLst/>
              <a:gdLst>
                <a:gd name="T0" fmla="*/ 303 w 346"/>
                <a:gd name="T1" fmla="*/ 12 h 55"/>
                <a:gd name="T2" fmla="*/ 266 w 346"/>
                <a:gd name="T3" fmla="*/ 8 h 55"/>
                <a:gd name="T4" fmla="*/ 200 w 346"/>
                <a:gd name="T5" fmla="*/ 1 h 55"/>
                <a:gd name="T6" fmla="*/ 45 w 346"/>
                <a:gd name="T7" fmla="*/ 31 h 55"/>
                <a:gd name="T8" fmla="*/ 0 w 346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55">
                  <a:moveTo>
                    <a:pt x="346" y="12"/>
                  </a:moveTo>
                  <a:cubicBezTo>
                    <a:pt x="332" y="9"/>
                    <a:pt x="318" y="10"/>
                    <a:pt x="304" y="8"/>
                  </a:cubicBezTo>
                  <a:cubicBezTo>
                    <a:pt x="279" y="6"/>
                    <a:pt x="253" y="0"/>
                    <a:pt x="228" y="1"/>
                  </a:cubicBezTo>
                  <a:cubicBezTo>
                    <a:pt x="170" y="3"/>
                    <a:pt x="104" y="11"/>
                    <a:pt x="51" y="34"/>
                  </a:cubicBezTo>
                  <a:cubicBezTo>
                    <a:pt x="33" y="41"/>
                    <a:pt x="16" y="49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6" name="Freeform 680">
              <a:extLst>
                <a:ext uri="{FF2B5EF4-FFF2-40B4-BE49-F238E27FC236}">
                  <a16:creationId xmlns:a16="http://schemas.microsoft.com/office/drawing/2014/main" id="{363C7E89-4ECD-4BCE-BDD9-60C508AE8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72"/>
              <a:ext cx="59" cy="78"/>
            </a:xfrm>
            <a:custGeom>
              <a:avLst/>
              <a:gdLst>
                <a:gd name="T0" fmla="*/ 0 w 62"/>
                <a:gd name="T1" fmla="*/ 70 h 82"/>
                <a:gd name="T2" fmla="*/ 12 w 62"/>
                <a:gd name="T3" fmla="*/ 52 h 82"/>
                <a:gd name="T4" fmla="*/ 28 w 62"/>
                <a:gd name="T5" fmla="*/ 28 h 82"/>
                <a:gd name="T6" fmla="*/ 53 w 6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7" y="80"/>
                    <a:pt x="12" y="66"/>
                    <a:pt x="15" y="61"/>
                  </a:cubicBezTo>
                  <a:cubicBezTo>
                    <a:pt x="22" y="52"/>
                    <a:pt x="26" y="41"/>
                    <a:pt x="31" y="32"/>
                  </a:cubicBezTo>
                  <a:cubicBezTo>
                    <a:pt x="39" y="19"/>
                    <a:pt x="54" y="12"/>
                    <a:pt x="6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7" name="Freeform 681">
              <a:extLst>
                <a:ext uri="{FF2B5EF4-FFF2-40B4-BE49-F238E27FC236}">
                  <a16:creationId xmlns:a16="http://schemas.microsoft.com/office/drawing/2014/main" id="{67DC0792-4AF8-4EE6-99AD-AB47ECFA9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334"/>
              <a:ext cx="123" cy="243"/>
            </a:xfrm>
            <a:custGeom>
              <a:avLst/>
              <a:gdLst>
                <a:gd name="T0" fmla="*/ 5 w 129"/>
                <a:gd name="T1" fmla="*/ 224 h 253"/>
                <a:gd name="T2" fmla="*/ 0 w 129"/>
                <a:gd name="T3" fmla="*/ 170 h 253"/>
                <a:gd name="T4" fmla="*/ 16 w 129"/>
                <a:gd name="T5" fmla="*/ 107 h 253"/>
                <a:gd name="T6" fmla="*/ 69 w 129"/>
                <a:gd name="T7" fmla="*/ 43 h 253"/>
                <a:gd name="T8" fmla="*/ 108 w 129"/>
                <a:gd name="T9" fmla="*/ 4 h 253"/>
                <a:gd name="T10" fmla="*/ 112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5" y="253"/>
                  </a:moveTo>
                  <a:cubicBezTo>
                    <a:pt x="5" y="232"/>
                    <a:pt x="1" y="212"/>
                    <a:pt x="0" y="192"/>
                  </a:cubicBezTo>
                  <a:cubicBezTo>
                    <a:pt x="0" y="168"/>
                    <a:pt x="8" y="142"/>
                    <a:pt x="19" y="121"/>
                  </a:cubicBezTo>
                  <a:cubicBezTo>
                    <a:pt x="35" y="92"/>
                    <a:pt x="55" y="70"/>
                    <a:pt x="80" y="49"/>
                  </a:cubicBezTo>
                  <a:cubicBezTo>
                    <a:pt x="97" y="35"/>
                    <a:pt x="112" y="22"/>
                    <a:pt x="125" y="4"/>
                  </a:cubicBezTo>
                  <a:cubicBezTo>
                    <a:pt x="126" y="3"/>
                    <a:pt x="127" y="1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8" name="Freeform 682">
              <a:extLst>
                <a:ext uri="{FF2B5EF4-FFF2-40B4-BE49-F238E27FC236}">
                  <a16:creationId xmlns:a16="http://schemas.microsoft.com/office/drawing/2014/main" id="{254494C4-A196-4F96-9BE1-C8171BBEB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442"/>
              <a:ext cx="109" cy="158"/>
            </a:xfrm>
            <a:custGeom>
              <a:avLst/>
              <a:gdLst>
                <a:gd name="T0" fmla="*/ 101 w 113"/>
                <a:gd name="T1" fmla="*/ 0 h 165"/>
                <a:gd name="T2" fmla="*/ 52 w 113"/>
                <a:gd name="T3" fmla="*/ 43 h 165"/>
                <a:gd name="T4" fmla="*/ 6 w 113"/>
                <a:gd name="T5" fmla="*/ 131 h 165"/>
                <a:gd name="T6" fmla="*/ 0 w 113"/>
                <a:gd name="T7" fmla="*/ 145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5">
                  <a:moveTo>
                    <a:pt x="113" y="0"/>
                  </a:moveTo>
                  <a:cubicBezTo>
                    <a:pt x="92" y="12"/>
                    <a:pt x="74" y="30"/>
                    <a:pt x="58" y="49"/>
                  </a:cubicBezTo>
                  <a:cubicBezTo>
                    <a:pt x="34" y="79"/>
                    <a:pt x="20" y="114"/>
                    <a:pt x="6" y="149"/>
                  </a:cubicBezTo>
                  <a:cubicBezTo>
                    <a:pt x="4" y="155"/>
                    <a:pt x="3" y="160"/>
                    <a:pt x="0" y="16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9" name="Freeform 683">
              <a:extLst>
                <a:ext uri="{FF2B5EF4-FFF2-40B4-BE49-F238E27FC236}">
                  <a16:creationId xmlns:a16="http://schemas.microsoft.com/office/drawing/2014/main" id="{78A4B383-EDF4-46E4-8AC2-74F1CBCC8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015"/>
              <a:ext cx="29" cy="52"/>
            </a:xfrm>
            <a:custGeom>
              <a:avLst/>
              <a:gdLst>
                <a:gd name="T0" fmla="*/ 9 w 31"/>
                <a:gd name="T1" fmla="*/ 0 h 54"/>
                <a:gd name="T2" fmla="*/ 0 w 31"/>
                <a:gd name="T3" fmla="*/ 48 h 54"/>
                <a:gd name="T4" fmla="*/ 25 w 31"/>
                <a:gd name="T5" fmla="*/ 7 h 54"/>
                <a:gd name="T6" fmla="*/ 12 w 31"/>
                <a:gd name="T7" fmla="*/ 2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4">
                  <a:moveTo>
                    <a:pt x="12" y="0"/>
                  </a:moveTo>
                  <a:cubicBezTo>
                    <a:pt x="21" y="13"/>
                    <a:pt x="5" y="41"/>
                    <a:pt x="0" y="54"/>
                  </a:cubicBezTo>
                  <a:cubicBezTo>
                    <a:pt x="16" y="41"/>
                    <a:pt x="13" y="15"/>
                    <a:pt x="31" y="7"/>
                  </a:cubicBezTo>
                  <a:cubicBezTo>
                    <a:pt x="26" y="5"/>
                    <a:pt x="21" y="3"/>
                    <a:pt x="1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0" name="Freeform 684">
              <a:extLst>
                <a:ext uri="{FF2B5EF4-FFF2-40B4-BE49-F238E27FC236}">
                  <a16:creationId xmlns:a16="http://schemas.microsoft.com/office/drawing/2014/main" id="{39CB21D6-8088-4799-A2C9-B007648F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2018"/>
              <a:ext cx="22" cy="57"/>
            </a:xfrm>
            <a:custGeom>
              <a:avLst/>
              <a:gdLst>
                <a:gd name="T0" fmla="*/ 0 w 23"/>
                <a:gd name="T1" fmla="*/ 4 h 59"/>
                <a:gd name="T2" fmla="*/ 13 w 23"/>
                <a:gd name="T3" fmla="*/ 27 h 59"/>
                <a:gd name="T4" fmla="*/ 17 w 23"/>
                <a:gd name="T5" fmla="*/ 43 h 59"/>
                <a:gd name="T6" fmla="*/ 20 w 23"/>
                <a:gd name="T7" fmla="*/ 53 h 59"/>
                <a:gd name="T8" fmla="*/ 15 w 23"/>
                <a:gd name="T9" fmla="*/ 26 h 59"/>
                <a:gd name="T10" fmla="*/ 14 w 23"/>
                <a:gd name="T11" fmla="*/ 0 h 59"/>
                <a:gd name="T12" fmla="*/ 1 w 23"/>
                <a:gd name="T13" fmla="*/ 3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9">
                  <a:moveTo>
                    <a:pt x="0" y="4"/>
                  </a:moveTo>
                  <a:cubicBezTo>
                    <a:pt x="12" y="9"/>
                    <a:pt x="13" y="18"/>
                    <a:pt x="16" y="30"/>
                  </a:cubicBezTo>
                  <a:cubicBezTo>
                    <a:pt x="18" y="37"/>
                    <a:pt x="19" y="43"/>
                    <a:pt x="20" y="49"/>
                  </a:cubicBezTo>
                  <a:cubicBezTo>
                    <a:pt x="21" y="52"/>
                    <a:pt x="21" y="57"/>
                    <a:pt x="23" y="59"/>
                  </a:cubicBezTo>
                  <a:cubicBezTo>
                    <a:pt x="23" y="50"/>
                    <a:pt x="19" y="39"/>
                    <a:pt x="18" y="29"/>
                  </a:cubicBezTo>
                  <a:cubicBezTo>
                    <a:pt x="16" y="22"/>
                    <a:pt x="11" y="6"/>
                    <a:pt x="17" y="0"/>
                  </a:cubicBezTo>
                  <a:cubicBezTo>
                    <a:pt x="12" y="0"/>
                    <a:pt x="5" y="0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1" name="Freeform 685">
              <a:extLst>
                <a:ext uri="{FF2B5EF4-FFF2-40B4-BE49-F238E27FC236}">
                  <a16:creationId xmlns:a16="http://schemas.microsoft.com/office/drawing/2014/main" id="{912E252A-0FAB-4166-BA16-5299E00FB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006"/>
              <a:ext cx="19" cy="58"/>
            </a:xfrm>
            <a:custGeom>
              <a:avLst/>
              <a:gdLst>
                <a:gd name="T0" fmla="*/ 0 w 20"/>
                <a:gd name="T1" fmla="*/ 0 h 61"/>
                <a:gd name="T2" fmla="*/ 5 w 20"/>
                <a:gd name="T3" fmla="*/ 29 h 61"/>
                <a:gd name="T4" fmla="*/ 2 w 20"/>
                <a:gd name="T5" fmla="*/ 52 h 61"/>
                <a:gd name="T6" fmla="*/ 10 w 20"/>
                <a:gd name="T7" fmla="*/ 27 h 61"/>
                <a:gd name="T8" fmla="*/ 17 w 20"/>
                <a:gd name="T9" fmla="*/ 6 h 61"/>
                <a:gd name="T10" fmla="*/ 4 w 20"/>
                <a:gd name="T11" fmla="*/ 1 h 61"/>
                <a:gd name="T12" fmla="*/ 4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cubicBezTo>
                    <a:pt x="15" y="2"/>
                    <a:pt x="6" y="25"/>
                    <a:pt x="5" y="34"/>
                  </a:cubicBezTo>
                  <a:cubicBezTo>
                    <a:pt x="4" y="43"/>
                    <a:pt x="2" y="52"/>
                    <a:pt x="2" y="61"/>
                  </a:cubicBezTo>
                  <a:cubicBezTo>
                    <a:pt x="7" y="52"/>
                    <a:pt x="9" y="40"/>
                    <a:pt x="10" y="31"/>
                  </a:cubicBezTo>
                  <a:cubicBezTo>
                    <a:pt x="11" y="24"/>
                    <a:pt x="10" y="7"/>
                    <a:pt x="20" y="6"/>
                  </a:cubicBezTo>
                  <a:cubicBezTo>
                    <a:pt x="15" y="4"/>
                    <a:pt x="10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2" name="Freeform 686">
              <a:extLst>
                <a:ext uri="{FF2B5EF4-FFF2-40B4-BE49-F238E27FC236}">
                  <a16:creationId xmlns:a16="http://schemas.microsoft.com/office/drawing/2014/main" id="{8D8C6532-BC5A-45C0-A951-95AE088CD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061"/>
              <a:ext cx="18" cy="62"/>
            </a:xfrm>
            <a:custGeom>
              <a:avLst/>
              <a:gdLst>
                <a:gd name="T0" fmla="*/ 0 w 19"/>
                <a:gd name="T1" fmla="*/ 0 h 64"/>
                <a:gd name="T2" fmla="*/ 6 w 19"/>
                <a:gd name="T3" fmla="*/ 30 h 64"/>
                <a:gd name="T4" fmla="*/ 4 w 19"/>
                <a:gd name="T5" fmla="*/ 46 h 64"/>
                <a:gd name="T6" fmla="*/ 5 w 19"/>
                <a:gd name="T7" fmla="*/ 58 h 64"/>
                <a:gd name="T8" fmla="*/ 9 w 19"/>
                <a:gd name="T9" fmla="*/ 28 h 64"/>
                <a:gd name="T10" fmla="*/ 16 w 19"/>
                <a:gd name="T11" fmla="*/ 2 h 64"/>
                <a:gd name="T12" fmla="*/ 3 w 19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4">
                  <a:moveTo>
                    <a:pt x="0" y="0"/>
                  </a:moveTo>
                  <a:cubicBezTo>
                    <a:pt x="11" y="7"/>
                    <a:pt x="8" y="22"/>
                    <a:pt x="6" y="33"/>
                  </a:cubicBezTo>
                  <a:cubicBezTo>
                    <a:pt x="4" y="39"/>
                    <a:pt x="4" y="45"/>
                    <a:pt x="4" y="51"/>
                  </a:cubicBezTo>
                  <a:cubicBezTo>
                    <a:pt x="4" y="55"/>
                    <a:pt x="2" y="61"/>
                    <a:pt x="5" y="64"/>
                  </a:cubicBezTo>
                  <a:cubicBezTo>
                    <a:pt x="5" y="53"/>
                    <a:pt x="8" y="42"/>
                    <a:pt x="10" y="31"/>
                  </a:cubicBezTo>
                  <a:cubicBezTo>
                    <a:pt x="11" y="23"/>
                    <a:pt x="12" y="7"/>
                    <a:pt x="19" y="2"/>
                  </a:cubicBezTo>
                  <a:cubicBezTo>
                    <a:pt x="14" y="0"/>
                    <a:pt x="8" y="0"/>
                    <a:pt x="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3" name="Freeform 687">
              <a:extLst>
                <a:ext uri="{FF2B5EF4-FFF2-40B4-BE49-F238E27FC236}">
                  <a16:creationId xmlns:a16="http://schemas.microsoft.com/office/drawing/2014/main" id="{6C31F2DC-7EDB-46C2-BEA2-D6B1D178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042"/>
              <a:ext cx="34" cy="46"/>
            </a:xfrm>
            <a:custGeom>
              <a:avLst/>
              <a:gdLst>
                <a:gd name="T0" fmla="*/ 0 w 35"/>
                <a:gd name="T1" fmla="*/ 10 h 48"/>
                <a:gd name="T2" fmla="*/ 12 w 35"/>
                <a:gd name="T3" fmla="*/ 12 h 48"/>
                <a:gd name="T4" fmla="*/ 18 w 35"/>
                <a:gd name="T5" fmla="*/ 21 h 48"/>
                <a:gd name="T6" fmla="*/ 32 w 35"/>
                <a:gd name="T7" fmla="*/ 42 h 48"/>
                <a:gd name="T8" fmla="*/ 23 w 35"/>
                <a:gd name="T9" fmla="*/ 21 h 48"/>
                <a:gd name="T10" fmla="*/ 15 w 35"/>
                <a:gd name="T11" fmla="*/ 0 h 48"/>
                <a:gd name="T12" fmla="*/ 1 w 35"/>
                <a:gd name="T13" fmla="*/ 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8">
                  <a:moveTo>
                    <a:pt x="0" y="10"/>
                  </a:moveTo>
                  <a:cubicBezTo>
                    <a:pt x="4" y="11"/>
                    <a:pt x="8" y="9"/>
                    <a:pt x="12" y="12"/>
                  </a:cubicBezTo>
                  <a:cubicBezTo>
                    <a:pt x="15" y="15"/>
                    <a:pt x="19" y="20"/>
                    <a:pt x="21" y="24"/>
                  </a:cubicBezTo>
                  <a:cubicBezTo>
                    <a:pt x="26" y="32"/>
                    <a:pt x="31" y="40"/>
                    <a:pt x="35" y="48"/>
                  </a:cubicBezTo>
                  <a:cubicBezTo>
                    <a:pt x="32" y="40"/>
                    <a:pt x="30" y="32"/>
                    <a:pt x="26" y="24"/>
                  </a:cubicBezTo>
                  <a:cubicBezTo>
                    <a:pt x="21" y="16"/>
                    <a:pt x="15" y="10"/>
                    <a:pt x="15" y="0"/>
                  </a:cubicBezTo>
                  <a:cubicBezTo>
                    <a:pt x="10" y="2"/>
                    <a:pt x="6" y="6"/>
                    <a:pt x="1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4" name="Freeform 688">
              <a:extLst>
                <a:ext uri="{FF2B5EF4-FFF2-40B4-BE49-F238E27FC236}">
                  <a16:creationId xmlns:a16="http://schemas.microsoft.com/office/drawing/2014/main" id="{ABC26FBA-2798-420C-ACCD-35182B349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977"/>
              <a:ext cx="24" cy="60"/>
            </a:xfrm>
            <a:custGeom>
              <a:avLst/>
              <a:gdLst>
                <a:gd name="T0" fmla="*/ 0 w 25"/>
                <a:gd name="T1" fmla="*/ 8 h 62"/>
                <a:gd name="T2" fmla="*/ 11 w 25"/>
                <a:gd name="T3" fmla="*/ 15 h 62"/>
                <a:gd name="T4" fmla="*/ 12 w 25"/>
                <a:gd name="T5" fmla="*/ 32 h 62"/>
                <a:gd name="T6" fmla="*/ 20 w 25"/>
                <a:gd name="T7" fmla="*/ 56 h 62"/>
                <a:gd name="T8" fmla="*/ 14 w 25"/>
                <a:gd name="T9" fmla="*/ 26 h 62"/>
                <a:gd name="T10" fmla="*/ 13 w 25"/>
                <a:gd name="T11" fmla="*/ 0 h 62"/>
                <a:gd name="T12" fmla="*/ 1 w 25"/>
                <a:gd name="T13" fmla="*/ 7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2">
                  <a:moveTo>
                    <a:pt x="0" y="8"/>
                  </a:moveTo>
                  <a:cubicBezTo>
                    <a:pt x="4" y="11"/>
                    <a:pt x="8" y="10"/>
                    <a:pt x="11" y="15"/>
                  </a:cubicBezTo>
                  <a:cubicBezTo>
                    <a:pt x="13" y="21"/>
                    <a:pt x="13" y="29"/>
                    <a:pt x="15" y="35"/>
                  </a:cubicBezTo>
                  <a:cubicBezTo>
                    <a:pt x="17" y="45"/>
                    <a:pt x="21" y="53"/>
                    <a:pt x="23" y="62"/>
                  </a:cubicBezTo>
                  <a:cubicBezTo>
                    <a:pt x="25" y="51"/>
                    <a:pt x="18" y="40"/>
                    <a:pt x="17" y="29"/>
                  </a:cubicBezTo>
                  <a:cubicBezTo>
                    <a:pt x="16" y="22"/>
                    <a:pt x="10" y="6"/>
                    <a:pt x="16" y="0"/>
                  </a:cubicBezTo>
                  <a:cubicBezTo>
                    <a:pt x="10" y="1"/>
                    <a:pt x="7" y="6"/>
                    <a:pt x="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5" name="Freeform 689">
              <a:extLst>
                <a:ext uri="{FF2B5EF4-FFF2-40B4-BE49-F238E27FC236}">
                  <a16:creationId xmlns:a16="http://schemas.microsoft.com/office/drawing/2014/main" id="{AA4FA675-3A3A-43A9-9CB3-05AD6658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996"/>
              <a:ext cx="34" cy="51"/>
            </a:xfrm>
            <a:custGeom>
              <a:avLst/>
              <a:gdLst>
                <a:gd name="T0" fmla="*/ 17 w 35"/>
                <a:gd name="T1" fmla="*/ 0 h 53"/>
                <a:gd name="T2" fmla="*/ 17 w 35"/>
                <a:gd name="T3" fmla="*/ 4 h 53"/>
                <a:gd name="T4" fmla="*/ 17 w 35"/>
                <a:gd name="T5" fmla="*/ 13 h 53"/>
                <a:gd name="T6" fmla="*/ 12 w 35"/>
                <a:gd name="T7" fmla="*/ 30 h 53"/>
                <a:gd name="T8" fmla="*/ 0 w 35"/>
                <a:gd name="T9" fmla="*/ 47 h 53"/>
                <a:gd name="T10" fmla="*/ 17 w 35"/>
                <a:gd name="T11" fmla="*/ 25 h 53"/>
                <a:gd name="T12" fmla="*/ 32 w 35"/>
                <a:gd name="T13" fmla="*/ 11 h 53"/>
                <a:gd name="T14" fmla="*/ 17 w 35"/>
                <a:gd name="T15" fmla="*/ 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3">
                  <a:moveTo>
                    <a:pt x="18" y="0"/>
                  </a:moveTo>
                  <a:cubicBezTo>
                    <a:pt x="16" y="0"/>
                    <a:pt x="19" y="2"/>
                    <a:pt x="20" y="4"/>
                  </a:cubicBezTo>
                  <a:cubicBezTo>
                    <a:pt x="21" y="8"/>
                    <a:pt x="20" y="11"/>
                    <a:pt x="19" y="15"/>
                  </a:cubicBezTo>
                  <a:cubicBezTo>
                    <a:pt x="17" y="21"/>
                    <a:pt x="15" y="27"/>
                    <a:pt x="12" y="33"/>
                  </a:cubicBezTo>
                  <a:cubicBezTo>
                    <a:pt x="9" y="40"/>
                    <a:pt x="4" y="46"/>
                    <a:pt x="0" y="53"/>
                  </a:cubicBezTo>
                  <a:cubicBezTo>
                    <a:pt x="9" y="48"/>
                    <a:pt x="14" y="37"/>
                    <a:pt x="19" y="28"/>
                  </a:cubicBezTo>
                  <a:cubicBezTo>
                    <a:pt x="20" y="25"/>
                    <a:pt x="30" y="3"/>
                    <a:pt x="35" y="11"/>
                  </a:cubicBezTo>
                  <a:cubicBezTo>
                    <a:pt x="31" y="8"/>
                    <a:pt x="25" y="5"/>
                    <a:pt x="2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6" name="Freeform 690">
              <a:extLst>
                <a:ext uri="{FF2B5EF4-FFF2-40B4-BE49-F238E27FC236}">
                  <a16:creationId xmlns:a16="http://schemas.microsoft.com/office/drawing/2014/main" id="{344E3F08-1987-4DBE-8E66-47B517A6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32"/>
              <a:ext cx="20" cy="61"/>
            </a:xfrm>
            <a:custGeom>
              <a:avLst/>
              <a:gdLst>
                <a:gd name="T0" fmla="*/ 0 w 20"/>
                <a:gd name="T1" fmla="*/ 1 h 64"/>
                <a:gd name="T2" fmla="*/ 12 w 20"/>
                <a:gd name="T3" fmla="*/ 29 h 64"/>
                <a:gd name="T4" fmla="*/ 17 w 20"/>
                <a:gd name="T5" fmla="*/ 55 h 64"/>
                <a:gd name="T6" fmla="*/ 17 w 20"/>
                <a:gd name="T7" fmla="*/ 55 h 64"/>
                <a:gd name="T8" fmla="*/ 16 w 20"/>
                <a:gd name="T9" fmla="*/ 26 h 64"/>
                <a:gd name="T10" fmla="*/ 19 w 20"/>
                <a:gd name="T11" fmla="*/ 0 h 64"/>
                <a:gd name="T12" fmla="*/ 2 w 20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4">
                  <a:moveTo>
                    <a:pt x="0" y="1"/>
                  </a:moveTo>
                  <a:cubicBezTo>
                    <a:pt x="15" y="3"/>
                    <a:pt x="11" y="22"/>
                    <a:pt x="12" y="33"/>
                  </a:cubicBezTo>
                  <a:cubicBezTo>
                    <a:pt x="13" y="43"/>
                    <a:pt x="14" y="55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20" y="52"/>
                    <a:pt x="17" y="40"/>
                    <a:pt x="16" y="29"/>
                  </a:cubicBezTo>
                  <a:cubicBezTo>
                    <a:pt x="15" y="22"/>
                    <a:pt x="11" y="5"/>
                    <a:pt x="19" y="0"/>
                  </a:cubicBezTo>
                  <a:cubicBezTo>
                    <a:pt x="13" y="0"/>
                    <a:pt x="8" y="0"/>
                    <a:pt x="2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7" name="Freeform 691">
              <a:extLst>
                <a:ext uri="{FF2B5EF4-FFF2-40B4-BE49-F238E27FC236}">
                  <a16:creationId xmlns:a16="http://schemas.microsoft.com/office/drawing/2014/main" id="{9955B467-C90C-42DD-9C7F-BE4871A98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991"/>
              <a:ext cx="33" cy="49"/>
            </a:xfrm>
            <a:custGeom>
              <a:avLst/>
              <a:gdLst>
                <a:gd name="T0" fmla="*/ 0 w 34"/>
                <a:gd name="T1" fmla="*/ 12 h 51"/>
                <a:gd name="T2" fmla="*/ 17 w 34"/>
                <a:gd name="T3" fmla="*/ 28 h 51"/>
                <a:gd name="T4" fmla="*/ 31 w 34"/>
                <a:gd name="T5" fmla="*/ 45 h 51"/>
                <a:gd name="T6" fmla="*/ 17 w 34"/>
                <a:gd name="T7" fmla="*/ 0 h 51"/>
                <a:gd name="T8" fmla="*/ 10 w 34"/>
                <a:gd name="T9" fmla="*/ 6 h 51"/>
                <a:gd name="T10" fmla="*/ 2 w 34"/>
                <a:gd name="T11" fmla="*/ 1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1">
                  <a:moveTo>
                    <a:pt x="0" y="14"/>
                  </a:moveTo>
                  <a:cubicBezTo>
                    <a:pt x="12" y="11"/>
                    <a:pt x="15" y="22"/>
                    <a:pt x="20" y="31"/>
                  </a:cubicBezTo>
                  <a:cubicBezTo>
                    <a:pt x="23" y="38"/>
                    <a:pt x="28" y="47"/>
                    <a:pt x="34" y="51"/>
                  </a:cubicBezTo>
                  <a:cubicBezTo>
                    <a:pt x="29" y="38"/>
                    <a:pt x="10" y="16"/>
                    <a:pt x="18" y="0"/>
                  </a:cubicBezTo>
                  <a:cubicBezTo>
                    <a:pt x="15" y="1"/>
                    <a:pt x="12" y="5"/>
                    <a:pt x="10" y="6"/>
                  </a:cubicBezTo>
                  <a:cubicBezTo>
                    <a:pt x="7" y="8"/>
                    <a:pt x="4" y="8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8" name="Freeform 692">
              <a:extLst>
                <a:ext uri="{FF2B5EF4-FFF2-40B4-BE49-F238E27FC236}">
                  <a16:creationId xmlns:a16="http://schemas.microsoft.com/office/drawing/2014/main" id="{99B762F8-84F7-46C6-8209-0B8AC60F7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948"/>
              <a:ext cx="21" cy="61"/>
            </a:xfrm>
            <a:custGeom>
              <a:avLst/>
              <a:gdLst>
                <a:gd name="T0" fmla="*/ 0 w 22"/>
                <a:gd name="T1" fmla="*/ 2 h 63"/>
                <a:gd name="T2" fmla="*/ 11 w 22"/>
                <a:gd name="T3" fmla="*/ 31 h 63"/>
                <a:gd name="T4" fmla="*/ 11 w 22"/>
                <a:gd name="T5" fmla="*/ 57 h 63"/>
                <a:gd name="T6" fmla="*/ 13 w 22"/>
                <a:gd name="T7" fmla="*/ 26 h 63"/>
                <a:gd name="T8" fmla="*/ 19 w 22"/>
                <a:gd name="T9" fmla="*/ 2 h 63"/>
                <a:gd name="T10" fmla="*/ 11 w 22"/>
                <a:gd name="T11" fmla="*/ 0 h 63"/>
                <a:gd name="T12" fmla="*/ 1 w 22"/>
                <a:gd name="T13" fmla="*/ 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3">
                  <a:moveTo>
                    <a:pt x="0" y="2"/>
                  </a:moveTo>
                  <a:cubicBezTo>
                    <a:pt x="13" y="5"/>
                    <a:pt x="14" y="24"/>
                    <a:pt x="14" y="34"/>
                  </a:cubicBezTo>
                  <a:cubicBezTo>
                    <a:pt x="14" y="42"/>
                    <a:pt x="11" y="57"/>
                    <a:pt x="14" y="63"/>
                  </a:cubicBezTo>
                  <a:cubicBezTo>
                    <a:pt x="15" y="52"/>
                    <a:pt x="16" y="40"/>
                    <a:pt x="16" y="29"/>
                  </a:cubicBezTo>
                  <a:cubicBezTo>
                    <a:pt x="17" y="23"/>
                    <a:pt x="13" y="3"/>
                    <a:pt x="22" y="2"/>
                  </a:cubicBezTo>
                  <a:cubicBezTo>
                    <a:pt x="18" y="1"/>
                    <a:pt x="15" y="0"/>
                    <a:pt x="11" y="0"/>
                  </a:cubicBezTo>
                  <a:cubicBezTo>
                    <a:pt x="8" y="0"/>
                    <a:pt x="5" y="2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9" name="Freeform 693">
              <a:extLst>
                <a:ext uri="{FF2B5EF4-FFF2-40B4-BE49-F238E27FC236}">
                  <a16:creationId xmlns:a16="http://schemas.microsoft.com/office/drawing/2014/main" id="{050BD51A-4AED-4D5E-BD7B-DB327037D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967"/>
              <a:ext cx="21" cy="59"/>
            </a:xfrm>
            <a:custGeom>
              <a:avLst/>
              <a:gdLst>
                <a:gd name="T0" fmla="*/ 3 w 21"/>
                <a:gd name="T1" fmla="*/ 0 h 62"/>
                <a:gd name="T2" fmla="*/ 9 w 21"/>
                <a:gd name="T3" fmla="*/ 10 h 62"/>
                <a:gd name="T4" fmla="*/ 9 w 21"/>
                <a:gd name="T5" fmla="*/ 28 h 62"/>
                <a:gd name="T6" fmla="*/ 1 w 21"/>
                <a:gd name="T7" fmla="*/ 53 h 62"/>
                <a:gd name="T8" fmla="*/ 8 w 21"/>
                <a:gd name="T9" fmla="*/ 44 h 62"/>
                <a:gd name="T10" fmla="*/ 12 w 21"/>
                <a:gd name="T11" fmla="*/ 28 h 62"/>
                <a:gd name="T12" fmla="*/ 21 w 21"/>
                <a:gd name="T13" fmla="*/ 4 h 62"/>
                <a:gd name="T14" fmla="*/ 4 w 21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2">
                  <a:moveTo>
                    <a:pt x="3" y="0"/>
                  </a:moveTo>
                  <a:cubicBezTo>
                    <a:pt x="5" y="4"/>
                    <a:pt x="7" y="6"/>
                    <a:pt x="9" y="10"/>
                  </a:cubicBezTo>
                  <a:cubicBezTo>
                    <a:pt x="11" y="17"/>
                    <a:pt x="10" y="25"/>
                    <a:pt x="9" y="32"/>
                  </a:cubicBezTo>
                  <a:cubicBezTo>
                    <a:pt x="7" y="41"/>
                    <a:pt x="0" y="53"/>
                    <a:pt x="1" y="62"/>
                  </a:cubicBezTo>
                  <a:cubicBezTo>
                    <a:pt x="2" y="58"/>
                    <a:pt x="6" y="54"/>
                    <a:pt x="8" y="50"/>
                  </a:cubicBezTo>
                  <a:cubicBezTo>
                    <a:pt x="10" y="44"/>
                    <a:pt x="11" y="38"/>
                    <a:pt x="12" y="32"/>
                  </a:cubicBezTo>
                  <a:cubicBezTo>
                    <a:pt x="13" y="25"/>
                    <a:pt x="12" y="5"/>
                    <a:pt x="21" y="4"/>
                  </a:cubicBezTo>
                  <a:cubicBezTo>
                    <a:pt x="15" y="4"/>
                    <a:pt x="10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0" name="Freeform 694">
              <a:extLst>
                <a:ext uri="{FF2B5EF4-FFF2-40B4-BE49-F238E27FC236}">
                  <a16:creationId xmlns:a16="http://schemas.microsoft.com/office/drawing/2014/main" id="{E965F3AC-0330-419E-8F4B-905A2399A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957"/>
              <a:ext cx="30" cy="51"/>
            </a:xfrm>
            <a:custGeom>
              <a:avLst/>
              <a:gdLst>
                <a:gd name="T0" fmla="*/ 0 w 32"/>
                <a:gd name="T1" fmla="*/ 9 h 53"/>
                <a:gd name="T2" fmla="*/ 16 w 32"/>
                <a:gd name="T3" fmla="*/ 30 h 53"/>
                <a:gd name="T4" fmla="*/ 26 w 32"/>
                <a:gd name="T5" fmla="*/ 47 h 53"/>
                <a:gd name="T6" fmla="*/ 19 w 32"/>
                <a:gd name="T7" fmla="*/ 23 h 53"/>
                <a:gd name="T8" fmla="*/ 13 w 32"/>
                <a:gd name="T9" fmla="*/ 0 h 53"/>
                <a:gd name="T10" fmla="*/ 5 w 32"/>
                <a:gd name="T11" fmla="*/ 7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9"/>
                  </a:moveTo>
                  <a:cubicBezTo>
                    <a:pt x="11" y="2"/>
                    <a:pt x="16" y="27"/>
                    <a:pt x="19" y="33"/>
                  </a:cubicBezTo>
                  <a:cubicBezTo>
                    <a:pt x="23" y="40"/>
                    <a:pt x="26" y="49"/>
                    <a:pt x="32" y="53"/>
                  </a:cubicBezTo>
                  <a:cubicBezTo>
                    <a:pt x="27" y="45"/>
                    <a:pt x="25" y="35"/>
                    <a:pt x="22" y="26"/>
                  </a:cubicBezTo>
                  <a:cubicBezTo>
                    <a:pt x="18" y="17"/>
                    <a:pt x="14" y="10"/>
                    <a:pt x="16" y="0"/>
                  </a:cubicBezTo>
                  <a:cubicBezTo>
                    <a:pt x="12" y="0"/>
                    <a:pt x="7" y="4"/>
                    <a:pt x="5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1" name="Freeform 695">
              <a:extLst>
                <a:ext uri="{FF2B5EF4-FFF2-40B4-BE49-F238E27FC236}">
                  <a16:creationId xmlns:a16="http://schemas.microsoft.com/office/drawing/2014/main" id="{A6B898CD-C39E-472A-90C4-66A83AB6D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885"/>
              <a:ext cx="21" cy="42"/>
            </a:xfrm>
            <a:custGeom>
              <a:avLst/>
              <a:gdLst>
                <a:gd name="T0" fmla="*/ 0 w 22"/>
                <a:gd name="T1" fmla="*/ 10 h 44"/>
                <a:gd name="T2" fmla="*/ 19 w 22"/>
                <a:gd name="T3" fmla="*/ 38 h 44"/>
                <a:gd name="T4" fmla="*/ 11 w 22"/>
                <a:gd name="T5" fmla="*/ 20 h 44"/>
                <a:gd name="T6" fmla="*/ 8 w 22"/>
                <a:gd name="T7" fmla="*/ 0 h 44"/>
                <a:gd name="T8" fmla="*/ 2 w 22"/>
                <a:gd name="T9" fmla="*/ 1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4">
                  <a:moveTo>
                    <a:pt x="0" y="10"/>
                  </a:moveTo>
                  <a:cubicBezTo>
                    <a:pt x="7" y="9"/>
                    <a:pt x="20" y="38"/>
                    <a:pt x="22" y="44"/>
                  </a:cubicBezTo>
                  <a:cubicBezTo>
                    <a:pt x="21" y="36"/>
                    <a:pt x="18" y="30"/>
                    <a:pt x="14" y="23"/>
                  </a:cubicBezTo>
                  <a:cubicBezTo>
                    <a:pt x="9" y="15"/>
                    <a:pt x="9" y="9"/>
                    <a:pt x="8" y="0"/>
                  </a:cubicBezTo>
                  <a:cubicBezTo>
                    <a:pt x="5" y="2"/>
                    <a:pt x="3" y="7"/>
                    <a:pt x="2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2" name="Freeform 696">
              <a:extLst>
                <a:ext uri="{FF2B5EF4-FFF2-40B4-BE49-F238E27FC236}">
                  <a16:creationId xmlns:a16="http://schemas.microsoft.com/office/drawing/2014/main" id="{066F4D07-8AF2-435C-B1E9-00EAF4B91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819"/>
              <a:ext cx="16" cy="14"/>
            </a:xfrm>
            <a:custGeom>
              <a:avLst/>
              <a:gdLst>
                <a:gd name="T0" fmla="*/ 0 w 17"/>
                <a:gd name="T1" fmla="*/ 11 h 15"/>
                <a:gd name="T2" fmla="*/ 14 w 17"/>
                <a:gd name="T3" fmla="*/ 12 h 15"/>
                <a:gd name="T4" fmla="*/ 8 w 17"/>
                <a:gd name="T5" fmla="*/ 7 h 15"/>
                <a:gd name="T6" fmla="*/ 3 w 17"/>
                <a:gd name="T7" fmla="*/ 0 h 15"/>
                <a:gd name="T8" fmla="*/ 1 w 17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14"/>
                  </a:moveTo>
                  <a:cubicBezTo>
                    <a:pt x="1" y="5"/>
                    <a:pt x="13" y="13"/>
                    <a:pt x="17" y="15"/>
                  </a:cubicBezTo>
                  <a:cubicBezTo>
                    <a:pt x="14" y="13"/>
                    <a:pt x="11" y="10"/>
                    <a:pt x="8" y="8"/>
                  </a:cubicBezTo>
                  <a:cubicBezTo>
                    <a:pt x="5" y="6"/>
                    <a:pt x="5" y="3"/>
                    <a:pt x="3" y="0"/>
                  </a:cubicBezTo>
                  <a:cubicBezTo>
                    <a:pt x="1" y="3"/>
                    <a:pt x="2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3" name="Freeform 697">
              <a:extLst>
                <a:ext uri="{FF2B5EF4-FFF2-40B4-BE49-F238E27FC236}">
                  <a16:creationId xmlns:a16="http://schemas.microsoft.com/office/drawing/2014/main" id="{127AD6E6-B08E-4B56-B7D0-5E3E5ADC0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713"/>
              <a:ext cx="31" cy="58"/>
            </a:xfrm>
            <a:custGeom>
              <a:avLst/>
              <a:gdLst>
                <a:gd name="T0" fmla="*/ 0 w 33"/>
                <a:gd name="T1" fmla="*/ 10 h 61"/>
                <a:gd name="T2" fmla="*/ 9 w 33"/>
                <a:gd name="T3" fmla="*/ 19 h 61"/>
                <a:gd name="T4" fmla="*/ 21 w 33"/>
                <a:gd name="T5" fmla="*/ 34 h 61"/>
                <a:gd name="T6" fmla="*/ 27 w 33"/>
                <a:gd name="T7" fmla="*/ 52 h 61"/>
                <a:gd name="T8" fmla="*/ 22 w 33"/>
                <a:gd name="T9" fmla="*/ 37 h 61"/>
                <a:gd name="T10" fmla="*/ 15 w 33"/>
                <a:gd name="T11" fmla="*/ 25 h 61"/>
                <a:gd name="T12" fmla="*/ 8 w 33"/>
                <a:gd name="T13" fmla="*/ 0 h 61"/>
                <a:gd name="T14" fmla="*/ 6 w 33"/>
                <a:gd name="T15" fmla="*/ 4 h 61"/>
                <a:gd name="T16" fmla="*/ 1 w 33"/>
                <a:gd name="T17" fmla="*/ 1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13"/>
                  </a:moveTo>
                  <a:cubicBezTo>
                    <a:pt x="6" y="8"/>
                    <a:pt x="10" y="18"/>
                    <a:pt x="12" y="22"/>
                  </a:cubicBezTo>
                  <a:cubicBezTo>
                    <a:pt x="15" y="28"/>
                    <a:pt x="20" y="33"/>
                    <a:pt x="24" y="40"/>
                  </a:cubicBezTo>
                  <a:cubicBezTo>
                    <a:pt x="27" y="47"/>
                    <a:pt x="30" y="54"/>
                    <a:pt x="33" y="61"/>
                  </a:cubicBezTo>
                  <a:cubicBezTo>
                    <a:pt x="32" y="54"/>
                    <a:pt x="28" y="48"/>
                    <a:pt x="26" y="43"/>
                  </a:cubicBezTo>
                  <a:cubicBezTo>
                    <a:pt x="24" y="37"/>
                    <a:pt x="21" y="32"/>
                    <a:pt x="18" y="28"/>
                  </a:cubicBezTo>
                  <a:cubicBezTo>
                    <a:pt x="14" y="21"/>
                    <a:pt x="5" y="8"/>
                    <a:pt x="11" y="0"/>
                  </a:cubicBezTo>
                  <a:cubicBezTo>
                    <a:pt x="9" y="1"/>
                    <a:pt x="7" y="2"/>
                    <a:pt x="6" y="4"/>
                  </a:cubicBezTo>
                  <a:cubicBezTo>
                    <a:pt x="3" y="6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4" name="Freeform 698">
              <a:extLst>
                <a:ext uri="{FF2B5EF4-FFF2-40B4-BE49-F238E27FC236}">
                  <a16:creationId xmlns:a16="http://schemas.microsoft.com/office/drawing/2014/main" id="{85653305-91F1-4ED9-8EF0-C4C8B72BE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679"/>
              <a:ext cx="34" cy="57"/>
            </a:xfrm>
            <a:custGeom>
              <a:avLst/>
              <a:gdLst>
                <a:gd name="T0" fmla="*/ 0 w 35"/>
                <a:gd name="T1" fmla="*/ 8 h 59"/>
                <a:gd name="T2" fmla="*/ 5 w 35"/>
                <a:gd name="T3" fmla="*/ 7 h 59"/>
                <a:gd name="T4" fmla="*/ 12 w 35"/>
                <a:gd name="T5" fmla="*/ 14 h 59"/>
                <a:gd name="T6" fmla="*/ 20 w 35"/>
                <a:gd name="T7" fmla="*/ 35 h 59"/>
                <a:gd name="T8" fmla="*/ 31 w 35"/>
                <a:gd name="T9" fmla="*/ 53 h 59"/>
                <a:gd name="T10" fmla="*/ 24 w 35"/>
                <a:gd name="T11" fmla="*/ 38 h 59"/>
                <a:gd name="T12" fmla="*/ 17 w 35"/>
                <a:gd name="T13" fmla="*/ 21 h 59"/>
                <a:gd name="T14" fmla="*/ 12 w 35"/>
                <a:gd name="T15" fmla="*/ 0 h 59"/>
                <a:gd name="T16" fmla="*/ 7 w 35"/>
                <a:gd name="T17" fmla="*/ 2 h 59"/>
                <a:gd name="T18" fmla="*/ 0 w 35"/>
                <a:gd name="T19" fmla="*/ 5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59">
                  <a:moveTo>
                    <a:pt x="0" y="8"/>
                  </a:moveTo>
                  <a:cubicBezTo>
                    <a:pt x="1" y="8"/>
                    <a:pt x="3" y="7"/>
                    <a:pt x="5" y="7"/>
                  </a:cubicBezTo>
                  <a:cubicBezTo>
                    <a:pt x="9" y="8"/>
                    <a:pt x="10" y="12"/>
                    <a:pt x="12" y="15"/>
                  </a:cubicBezTo>
                  <a:cubicBezTo>
                    <a:pt x="17" y="22"/>
                    <a:pt x="20" y="30"/>
                    <a:pt x="23" y="38"/>
                  </a:cubicBezTo>
                  <a:cubicBezTo>
                    <a:pt x="26" y="46"/>
                    <a:pt x="30" y="53"/>
                    <a:pt x="34" y="59"/>
                  </a:cubicBezTo>
                  <a:cubicBezTo>
                    <a:pt x="35" y="54"/>
                    <a:pt x="29" y="46"/>
                    <a:pt x="27" y="41"/>
                  </a:cubicBezTo>
                  <a:cubicBezTo>
                    <a:pt x="24" y="35"/>
                    <a:pt x="22" y="30"/>
                    <a:pt x="19" y="24"/>
                  </a:cubicBezTo>
                  <a:cubicBezTo>
                    <a:pt x="17" y="17"/>
                    <a:pt x="10" y="7"/>
                    <a:pt x="12" y="0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5" y="3"/>
                    <a:pt x="1" y="4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5" name="Freeform 699">
              <a:extLst>
                <a:ext uri="{FF2B5EF4-FFF2-40B4-BE49-F238E27FC236}">
                  <a16:creationId xmlns:a16="http://schemas.microsoft.com/office/drawing/2014/main" id="{983A746E-4C98-4817-BB36-F396037C5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630"/>
              <a:ext cx="25" cy="19"/>
            </a:xfrm>
            <a:custGeom>
              <a:avLst/>
              <a:gdLst>
                <a:gd name="T0" fmla="*/ 0 w 27"/>
                <a:gd name="T1" fmla="*/ 10 h 20"/>
                <a:gd name="T2" fmla="*/ 12 w 27"/>
                <a:gd name="T3" fmla="*/ 11 h 20"/>
                <a:gd name="T4" fmla="*/ 21 w 27"/>
                <a:gd name="T5" fmla="*/ 17 h 20"/>
                <a:gd name="T6" fmla="*/ 10 w 27"/>
                <a:gd name="T7" fmla="*/ 10 h 20"/>
                <a:gd name="T8" fmla="*/ 4 w 27"/>
                <a:gd name="T9" fmla="*/ 0 h 20"/>
                <a:gd name="T10" fmla="*/ 0 w 27"/>
                <a:gd name="T11" fmla="*/ 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0">
                  <a:moveTo>
                    <a:pt x="0" y="10"/>
                  </a:moveTo>
                  <a:cubicBezTo>
                    <a:pt x="0" y="3"/>
                    <a:pt x="13" y="12"/>
                    <a:pt x="15" y="14"/>
                  </a:cubicBezTo>
                  <a:cubicBezTo>
                    <a:pt x="19" y="16"/>
                    <a:pt x="23" y="18"/>
                    <a:pt x="27" y="20"/>
                  </a:cubicBezTo>
                  <a:cubicBezTo>
                    <a:pt x="23" y="16"/>
                    <a:pt x="18" y="13"/>
                    <a:pt x="13" y="10"/>
                  </a:cubicBezTo>
                  <a:cubicBezTo>
                    <a:pt x="10" y="7"/>
                    <a:pt x="6" y="5"/>
                    <a:pt x="4" y="0"/>
                  </a:cubicBezTo>
                  <a:cubicBezTo>
                    <a:pt x="3" y="2"/>
                    <a:pt x="0" y="6"/>
                    <a:pt x="0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6" name="Freeform 700">
              <a:extLst>
                <a:ext uri="{FF2B5EF4-FFF2-40B4-BE49-F238E27FC236}">
                  <a16:creationId xmlns:a16="http://schemas.microsoft.com/office/drawing/2014/main" id="{5C57E36E-078C-403D-BBA0-B3D4CE77F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557"/>
              <a:ext cx="18" cy="10"/>
            </a:xfrm>
            <a:custGeom>
              <a:avLst/>
              <a:gdLst>
                <a:gd name="T0" fmla="*/ 0 w 19"/>
                <a:gd name="T1" fmla="*/ 8 h 11"/>
                <a:gd name="T2" fmla="*/ 16 w 19"/>
                <a:gd name="T3" fmla="*/ 7 h 11"/>
                <a:gd name="T4" fmla="*/ 9 w 19"/>
                <a:gd name="T5" fmla="*/ 5 h 11"/>
                <a:gd name="T6" fmla="*/ 2 w 19"/>
                <a:gd name="T7" fmla="*/ 0 h 11"/>
                <a:gd name="T8" fmla="*/ 0 w 19"/>
                <a:gd name="T9" fmla="*/ 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1" y="5"/>
                    <a:pt x="14" y="11"/>
                    <a:pt x="19" y="10"/>
                  </a:cubicBezTo>
                  <a:cubicBezTo>
                    <a:pt x="16" y="9"/>
                    <a:pt x="12" y="8"/>
                    <a:pt x="9" y="6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2" y="3"/>
                    <a:pt x="0" y="6"/>
                    <a:pt x="0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7" name="Freeform 701">
              <a:extLst>
                <a:ext uri="{FF2B5EF4-FFF2-40B4-BE49-F238E27FC236}">
                  <a16:creationId xmlns:a16="http://schemas.microsoft.com/office/drawing/2014/main" id="{91A5693B-C0AC-46BA-8BBA-570EA8DE6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463"/>
              <a:ext cx="34" cy="51"/>
            </a:xfrm>
            <a:custGeom>
              <a:avLst/>
              <a:gdLst>
                <a:gd name="T0" fmla="*/ 0 w 36"/>
                <a:gd name="T1" fmla="*/ 12 h 54"/>
                <a:gd name="T2" fmla="*/ 7 w 36"/>
                <a:gd name="T3" fmla="*/ 9 h 54"/>
                <a:gd name="T4" fmla="*/ 11 w 36"/>
                <a:gd name="T5" fmla="*/ 16 h 54"/>
                <a:gd name="T6" fmla="*/ 21 w 36"/>
                <a:gd name="T7" fmla="*/ 30 h 54"/>
                <a:gd name="T8" fmla="*/ 30 w 36"/>
                <a:gd name="T9" fmla="*/ 45 h 54"/>
                <a:gd name="T10" fmla="*/ 18 w 36"/>
                <a:gd name="T11" fmla="*/ 21 h 54"/>
                <a:gd name="T12" fmla="*/ 9 w 36"/>
                <a:gd name="T13" fmla="*/ 0 h 54"/>
                <a:gd name="T14" fmla="*/ 2 w 36"/>
                <a:gd name="T15" fmla="*/ 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0" y="15"/>
                  </a:moveTo>
                  <a:cubicBezTo>
                    <a:pt x="1" y="13"/>
                    <a:pt x="4" y="11"/>
                    <a:pt x="7" y="11"/>
                  </a:cubicBezTo>
                  <a:cubicBezTo>
                    <a:pt x="11" y="12"/>
                    <a:pt x="12" y="16"/>
                    <a:pt x="14" y="19"/>
                  </a:cubicBezTo>
                  <a:cubicBezTo>
                    <a:pt x="17" y="25"/>
                    <a:pt x="20" y="30"/>
                    <a:pt x="24" y="36"/>
                  </a:cubicBezTo>
                  <a:cubicBezTo>
                    <a:pt x="27" y="43"/>
                    <a:pt x="31" y="49"/>
                    <a:pt x="36" y="54"/>
                  </a:cubicBezTo>
                  <a:cubicBezTo>
                    <a:pt x="28" y="46"/>
                    <a:pt x="27" y="33"/>
                    <a:pt x="21" y="24"/>
                  </a:cubicBezTo>
                  <a:cubicBezTo>
                    <a:pt x="17" y="17"/>
                    <a:pt x="7" y="8"/>
                    <a:pt x="9" y="0"/>
                  </a:cubicBezTo>
                  <a:cubicBezTo>
                    <a:pt x="7" y="4"/>
                    <a:pt x="4" y="8"/>
                    <a:pt x="2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8" name="Freeform 702">
              <a:extLst>
                <a:ext uri="{FF2B5EF4-FFF2-40B4-BE49-F238E27FC236}">
                  <a16:creationId xmlns:a16="http://schemas.microsoft.com/office/drawing/2014/main" id="{FB1F72D1-D1E9-4F0A-AE04-E214C9DEC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038"/>
              <a:ext cx="54" cy="44"/>
            </a:xfrm>
            <a:custGeom>
              <a:avLst/>
              <a:gdLst>
                <a:gd name="T0" fmla="*/ 3 w 56"/>
                <a:gd name="T1" fmla="*/ 28 h 45"/>
                <a:gd name="T2" fmla="*/ 19 w 56"/>
                <a:gd name="T3" fmla="*/ 4 h 45"/>
                <a:gd name="T4" fmla="*/ 47 w 56"/>
                <a:gd name="T5" fmla="*/ 14 h 45"/>
                <a:gd name="T6" fmla="*/ 31 w 56"/>
                <a:gd name="T7" fmla="*/ 37 h 45"/>
                <a:gd name="T8" fmla="*/ 3 w 56"/>
                <a:gd name="T9" fmla="*/ 2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1"/>
                  </a:moveTo>
                  <a:cubicBezTo>
                    <a:pt x="0" y="21"/>
                    <a:pt x="8" y="9"/>
                    <a:pt x="22" y="4"/>
                  </a:cubicBezTo>
                  <a:cubicBezTo>
                    <a:pt x="36" y="0"/>
                    <a:pt x="50" y="4"/>
                    <a:pt x="53" y="14"/>
                  </a:cubicBezTo>
                  <a:cubicBezTo>
                    <a:pt x="56" y="24"/>
                    <a:pt x="48" y="35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9" name="Freeform 703">
              <a:extLst>
                <a:ext uri="{FF2B5EF4-FFF2-40B4-BE49-F238E27FC236}">
                  <a16:creationId xmlns:a16="http://schemas.microsoft.com/office/drawing/2014/main" id="{F27EA61D-942F-4B64-862C-0461FFD7F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053"/>
              <a:ext cx="53" cy="38"/>
            </a:xfrm>
            <a:custGeom>
              <a:avLst/>
              <a:gdLst>
                <a:gd name="T0" fmla="*/ 4 w 56"/>
                <a:gd name="T1" fmla="*/ 10 h 40"/>
                <a:gd name="T2" fmla="*/ 28 w 56"/>
                <a:gd name="T3" fmla="*/ 5 h 40"/>
                <a:gd name="T4" fmla="*/ 44 w 56"/>
                <a:gd name="T5" fmla="*/ 27 h 40"/>
                <a:gd name="T6" fmla="*/ 19 w 56"/>
                <a:gd name="T7" fmla="*/ 29 h 40"/>
                <a:gd name="T8" fmla="*/ 4 w 56"/>
                <a:gd name="T9" fmla="*/ 1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0">
                  <a:moveTo>
                    <a:pt x="4" y="10"/>
                  </a:moveTo>
                  <a:cubicBezTo>
                    <a:pt x="7" y="2"/>
                    <a:pt x="21" y="0"/>
                    <a:pt x="34" y="5"/>
                  </a:cubicBezTo>
                  <a:cubicBezTo>
                    <a:pt x="47" y="11"/>
                    <a:pt x="56" y="22"/>
                    <a:pt x="52" y="30"/>
                  </a:cubicBezTo>
                  <a:cubicBezTo>
                    <a:pt x="49" y="38"/>
                    <a:pt x="35" y="40"/>
                    <a:pt x="22" y="35"/>
                  </a:cubicBezTo>
                  <a:cubicBezTo>
                    <a:pt x="8" y="29"/>
                    <a:pt x="0" y="18"/>
                    <a:pt x="4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0" name="Freeform 704">
              <a:extLst>
                <a:ext uri="{FF2B5EF4-FFF2-40B4-BE49-F238E27FC236}">
                  <a16:creationId xmlns:a16="http://schemas.microsoft.com/office/drawing/2014/main" id="{081FB327-CCD8-4C48-8D16-3F26CD916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075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1" name="Freeform 705">
              <a:extLst>
                <a:ext uri="{FF2B5EF4-FFF2-40B4-BE49-F238E27FC236}">
                  <a16:creationId xmlns:a16="http://schemas.microsoft.com/office/drawing/2014/main" id="{98580242-A13E-431A-B0B1-68BB84270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987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2" name="Freeform 706">
              <a:extLst>
                <a:ext uri="{FF2B5EF4-FFF2-40B4-BE49-F238E27FC236}">
                  <a16:creationId xmlns:a16="http://schemas.microsoft.com/office/drawing/2014/main" id="{11BDA461-8ACC-4949-95BF-39AFB55B9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031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3" name="Freeform 707">
              <a:extLst>
                <a:ext uri="{FF2B5EF4-FFF2-40B4-BE49-F238E27FC236}">
                  <a16:creationId xmlns:a16="http://schemas.microsoft.com/office/drawing/2014/main" id="{BFC641E4-1173-4EA3-99BD-CA2B9BAA5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966"/>
              <a:ext cx="45" cy="36"/>
            </a:xfrm>
            <a:custGeom>
              <a:avLst/>
              <a:gdLst>
                <a:gd name="T0" fmla="*/ 3 w 46"/>
                <a:gd name="T1" fmla="*/ 23 h 38"/>
                <a:gd name="T2" fmla="*/ 18 w 46"/>
                <a:gd name="T3" fmla="*/ 4 h 38"/>
                <a:gd name="T4" fmla="*/ 40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4" name="Freeform 708">
              <a:extLst>
                <a:ext uri="{FF2B5EF4-FFF2-40B4-BE49-F238E27FC236}">
                  <a16:creationId xmlns:a16="http://schemas.microsoft.com/office/drawing/2014/main" id="{2CD30031-9A1B-4D65-B7AF-A29E84003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70"/>
              <a:ext cx="43" cy="35"/>
            </a:xfrm>
            <a:custGeom>
              <a:avLst/>
              <a:gdLst>
                <a:gd name="T0" fmla="*/ 2 w 45"/>
                <a:gd name="T1" fmla="*/ 13 h 36"/>
                <a:gd name="T2" fmla="*/ 23 w 45"/>
                <a:gd name="T3" fmla="*/ 3 h 36"/>
                <a:gd name="T4" fmla="*/ 36 w 45"/>
                <a:gd name="T5" fmla="*/ 20 h 36"/>
                <a:gd name="T6" fmla="*/ 15 w 45"/>
                <a:gd name="T7" fmla="*/ 30 h 36"/>
                <a:gd name="T8" fmla="*/ 2 w 45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2" y="13"/>
                  </a:moveTo>
                  <a:cubicBezTo>
                    <a:pt x="4" y="4"/>
                    <a:pt x="15" y="0"/>
                    <a:pt x="26" y="3"/>
                  </a:cubicBezTo>
                  <a:cubicBezTo>
                    <a:pt x="37" y="5"/>
                    <a:pt x="45" y="14"/>
                    <a:pt x="42" y="23"/>
                  </a:cubicBezTo>
                  <a:cubicBezTo>
                    <a:pt x="40" y="32"/>
                    <a:pt x="29" y="36"/>
                    <a:pt x="18" y="33"/>
                  </a:cubicBezTo>
                  <a:cubicBezTo>
                    <a:pt x="7" y="31"/>
                    <a:pt x="0" y="22"/>
                    <a:pt x="2" y="13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5" name="Freeform 709">
              <a:extLst>
                <a:ext uri="{FF2B5EF4-FFF2-40B4-BE49-F238E27FC236}">
                  <a16:creationId xmlns:a16="http://schemas.microsoft.com/office/drawing/2014/main" id="{54A29CCB-E26E-4117-90C0-7761D7A06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986"/>
              <a:ext cx="40" cy="32"/>
            </a:xfrm>
            <a:custGeom>
              <a:avLst/>
              <a:gdLst>
                <a:gd name="T0" fmla="*/ 3 w 42"/>
                <a:gd name="T1" fmla="*/ 6 h 34"/>
                <a:gd name="T2" fmla="*/ 24 w 42"/>
                <a:gd name="T3" fmla="*/ 7 h 34"/>
                <a:gd name="T4" fmla="*/ 33 w 42"/>
                <a:gd name="T5" fmla="*/ 24 h 34"/>
                <a:gd name="T6" fmla="*/ 11 w 42"/>
                <a:gd name="T7" fmla="*/ 23 h 34"/>
                <a:gd name="T8" fmla="*/ 3 w 42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" y="6"/>
                  </a:moveTo>
                  <a:cubicBezTo>
                    <a:pt x="7" y="0"/>
                    <a:pt x="18" y="1"/>
                    <a:pt x="27" y="7"/>
                  </a:cubicBezTo>
                  <a:cubicBezTo>
                    <a:pt x="37" y="13"/>
                    <a:pt x="42" y="23"/>
                    <a:pt x="39" y="29"/>
                  </a:cubicBezTo>
                  <a:cubicBezTo>
                    <a:pt x="35" y="34"/>
                    <a:pt x="24" y="34"/>
                    <a:pt x="14" y="27"/>
                  </a:cubicBezTo>
                  <a:cubicBezTo>
                    <a:pt x="5" y="21"/>
                    <a:pt x="0" y="12"/>
                    <a:pt x="3" y="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6" name="Freeform 710">
              <a:extLst>
                <a:ext uri="{FF2B5EF4-FFF2-40B4-BE49-F238E27FC236}">
                  <a16:creationId xmlns:a16="http://schemas.microsoft.com/office/drawing/2014/main" id="{02EE9717-22DD-4B18-998D-C139AC173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710"/>
              <a:ext cx="44" cy="36"/>
            </a:xfrm>
            <a:custGeom>
              <a:avLst/>
              <a:gdLst>
                <a:gd name="T0" fmla="*/ 4 w 46"/>
                <a:gd name="T1" fmla="*/ 24 h 38"/>
                <a:gd name="T2" fmla="*/ 14 w 46"/>
                <a:gd name="T3" fmla="*/ 4 h 38"/>
                <a:gd name="T4" fmla="*/ 36 w 46"/>
                <a:gd name="T5" fmla="*/ 9 h 38"/>
                <a:gd name="T6" fmla="*/ 26 w 46"/>
                <a:gd name="T7" fmla="*/ 28 h 38"/>
                <a:gd name="T8" fmla="*/ 4 w 46"/>
                <a:gd name="T9" fmla="*/ 2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4" y="27"/>
                  </a:moveTo>
                  <a:cubicBezTo>
                    <a:pt x="0" y="19"/>
                    <a:pt x="6" y="9"/>
                    <a:pt x="17" y="4"/>
                  </a:cubicBezTo>
                  <a:cubicBezTo>
                    <a:pt x="27" y="0"/>
                    <a:pt x="39" y="3"/>
                    <a:pt x="42" y="11"/>
                  </a:cubicBezTo>
                  <a:cubicBezTo>
                    <a:pt x="46" y="19"/>
                    <a:pt x="40" y="29"/>
                    <a:pt x="29" y="34"/>
                  </a:cubicBezTo>
                  <a:cubicBezTo>
                    <a:pt x="19" y="38"/>
                    <a:pt x="7" y="35"/>
                    <a:pt x="4" y="27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7" name="Freeform 711">
              <a:extLst>
                <a:ext uri="{FF2B5EF4-FFF2-40B4-BE49-F238E27FC236}">
                  <a16:creationId xmlns:a16="http://schemas.microsoft.com/office/drawing/2014/main" id="{D1DA06CC-06FE-402C-9554-906CE11C7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1749"/>
              <a:ext cx="28" cy="28"/>
            </a:xfrm>
            <a:custGeom>
              <a:avLst/>
              <a:gdLst>
                <a:gd name="T0" fmla="*/ 4 w 29"/>
                <a:gd name="T1" fmla="*/ 22 h 29"/>
                <a:gd name="T2" fmla="*/ 7 w 29"/>
                <a:gd name="T3" fmla="*/ 8 h 29"/>
                <a:gd name="T4" fmla="*/ 22 w 29"/>
                <a:gd name="T5" fmla="*/ 4 h 29"/>
                <a:gd name="T6" fmla="*/ 18 w 29"/>
                <a:gd name="T7" fmla="*/ 19 h 29"/>
                <a:gd name="T8" fmla="*/ 4 w 29"/>
                <a:gd name="T9" fmla="*/ 2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4" y="25"/>
                  </a:moveTo>
                  <a:cubicBezTo>
                    <a:pt x="0" y="21"/>
                    <a:pt x="1" y="13"/>
                    <a:pt x="7" y="8"/>
                  </a:cubicBezTo>
                  <a:cubicBezTo>
                    <a:pt x="13" y="2"/>
                    <a:pt x="21" y="0"/>
                    <a:pt x="25" y="4"/>
                  </a:cubicBezTo>
                  <a:cubicBezTo>
                    <a:pt x="29" y="8"/>
                    <a:pt x="27" y="16"/>
                    <a:pt x="21" y="22"/>
                  </a:cubicBezTo>
                  <a:cubicBezTo>
                    <a:pt x="15" y="28"/>
                    <a:pt x="7" y="29"/>
                    <a:pt x="4" y="25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8" name="Freeform 712">
              <a:extLst>
                <a:ext uri="{FF2B5EF4-FFF2-40B4-BE49-F238E27FC236}">
                  <a16:creationId xmlns:a16="http://schemas.microsoft.com/office/drawing/2014/main" id="{2B54CF4A-350E-4DDA-9766-80D888CF3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488"/>
              <a:ext cx="23" cy="30"/>
            </a:xfrm>
            <a:custGeom>
              <a:avLst/>
              <a:gdLst>
                <a:gd name="T0" fmla="*/ 7 w 24"/>
                <a:gd name="T1" fmla="*/ 26 h 31"/>
                <a:gd name="T2" fmla="*/ 3 w 24"/>
                <a:gd name="T3" fmla="*/ 12 h 31"/>
                <a:gd name="T4" fmla="*/ 14 w 24"/>
                <a:gd name="T5" fmla="*/ 2 h 31"/>
                <a:gd name="T6" fmla="*/ 19 w 24"/>
                <a:gd name="T7" fmla="*/ 16 h 31"/>
                <a:gd name="T8" fmla="*/ 7 w 24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7" y="29"/>
                  </a:moveTo>
                  <a:cubicBezTo>
                    <a:pt x="2" y="27"/>
                    <a:pt x="0" y="20"/>
                    <a:pt x="3" y="12"/>
                  </a:cubicBezTo>
                  <a:cubicBezTo>
                    <a:pt x="5" y="4"/>
                    <a:pt x="12" y="0"/>
                    <a:pt x="17" y="2"/>
                  </a:cubicBezTo>
                  <a:cubicBezTo>
                    <a:pt x="23" y="4"/>
                    <a:pt x="24" y="11"/>
                    <a:pt x="22" y="19"/>
                  </a:cubicBezTo>
                  <a:cubicBezTo>
                    <a:pt x="19" y="27"/>
                    <a:pt x="12" y="31"/>
                    <a:pt x="7" y="2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9" name="Freeform 713">
              <a:extLst>
                <a:ext uri="{FF2B5EF4-FFF2-40B4-BE49-F238E27FC236}">
                  <a16:creationId xmlns:a16="http://schemas.microsoft.com/office/drawing/2014/main" id="{FDFE6E0F-EFAA-4322-8440-045A7701B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461"/>
              <a:ext cx="45" cy="33"/>
            </a:xfrm>
            <a:custGeom>
              <a:avLst/>
              <a:gdLst>
                <a:gd name="T0" fmla="*/ 3 w 47"/>
                <a:gd name="T1" fmla="*/ 8 h 35"/>
                <a:gd name="T2" fmla="*/ 26 w 47"/>
                <a:gd name="T3" fmla="*/ 4 h 35"/>
                <a:gd name="T4" fmla="*/ 39 w 47"/>
                <a:gd name="T5" fmla="*/ 22 h 35"/>
                <a:gd name="T6" fmla="*/ 16 w 47"/>
                <a:gd name="T7" fmla="*/ 25 h 35"/>
                <a:gd name="T8" fmla="*/ 3 w 47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5">
                  <a:moveTo>
                    <a:pt x="3" y="10"/>
                  </a:moveTo>
                  <a:cubicBezTo>
                    <a:pt x="6" y="2"/>
                    <a:pt x="17" y="0"/>
                    <a:pt x="29" y="4"/>
                  </a:cubicBezTo>
                  <a:cubicBezTo>
                    <a:pt x="40" y="9"/>
                    <a:pt x="47" y="18"/>
                    <a:pt x="45" y="25"/>
                  </a:cubicBezTo>
                  <a:cubicBezTo>
                    <a:pt x="42" y="32"/>
                    <a:pt x="30" y="35"/>
                    <a:pt x="19" y="31"/>
                  </a:cubicBezTo>
                  <a:cubicBezTo>
                    <a:pt x="7" y="26"/>
                    <a:pt x="0" y="17"/>
                    <a:pt x="3" y="1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0" name="Freeform 714">
              <a:extLst>
                <a:ext uri="{FF2B5EF4-FFF2-40B4-BE49-F238E27FC236}">
                  <a16:creationId xmlns:a16="http://schemas.microsoft.com/office/drawing/2014/main" id="{10BA3A72-B160-42A3-A08E-CC9D7279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754"/>
              <a:ext cx="377" cy="374"/>
            </a:xfrm>
            <a:custGeom>
              <a:avLst/>
              <a:gdLst>
                <a:gd name="T0" fmla="*/ 0 w 394"/>
                <a:gd name="T1" fmla="*/ 344 h 390"/>
                <a:gd name="T2" fmla="*/ 90 w 394"/>
                <a:gd name="T3" fmla="*/ 234 h 390"/>
                <a:gd name="T4" fmla="*/ 181 w 394"/>
                <a:gd name="T5" fmla="*/ 102 h 390"/>
                <a:gd name="T6" fmla="*/ 291 w 394"/>
                <a:gd name="T7" fmla="*/ 22 h 390"/>
                <a:gd name="T8" fmla="*/ 345 w 394"/>
                <a:gd name="T9" fmla="*/ 0 h 3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390">
                  <a:moveTo>
                    <a:pt x="0" y="390"/>
                  </a:moveTo>
                  <a:cubicBezTo>
                    <a:pt x="44" y="367"/>
                    <a:pt x="75" y="304"/>
                    <a:pt x="102" y="265"/>
                  </a:cubicBezTo>
                  <a:cubicBezTo>
                    <a:pt x="136" y="216"/>
                    <a:pt x="165" y="160"/>
                    <a:pt x="206" y="116"/>
                  </a:cubicBezTo>
                  <a:cubicBezTo>
                    <a:pt x="242" y="78"/>
                    <a:pt x="284" y="45"/>
                    <a:pt x="332" y="25"/>
                  </a:cubicBezTo>
                  <a:cubicBezTo>
                    <a:pt x="351" y="18"/>
                    <a:pt x="385" y="8"/>
                    <a:pt x="394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1" name="Freeform 715">
              <a:extLst>
                <a:ext uri="{FF2B5EF4-FFF2-40B4-BE49-F238E27FC236}">
                  <a16:creationId xmlns:a16="http://schemas.microsoft.com/office/drawing/2014/main" id="{4A0BCA27-3FFF-49B9-AC30-723530F53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593"/>
              <a:ext cx="166" cy="263"/>
            </a:xfrm>
            <a:custGeom>
              <a:avLst/>
              <a:gdLst>
                <a:gd name="T0" fmla="*/ 0 w 174"/>
                <a:gd name="T1" fmla="*/ 241 h 275"/>
                <a:gd name="T2" fmla="*/ 73 w 174"/>
                <a:gd name="T3" fmla="*/ 90 h 275"/>
                <a:gd name="T4" fmla="*/ 151 w 174"/>
                <a:gd name="T5" fmla="*/ 3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275">
                  <a:moveTo>
                    <a:pt x="0" y="275"/>
                  </a:moveTo>
                  <a:cubicBezTo>
                    <a:pt x="33" y="219"/>
                    <a:pt x="61" y="163"/>
                    <a:pt x="84" y="102"/>
                  </a:cubicBezTo>
                  <a:cubicBezTo>
                    <a:pt x="99" y="64"/>
                    <a:pt x="125" y="0"/>
                    <a:pt x="174" y="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2" name="Freeform 716">
              <a:extLst>
                <a:ext uri="{FF2B5EF4-FFF2-40B4-BE49-F238E27FC236}">
                  <a16:creationId xmlns:a16="http://schemas.microsoft.com/office/drawing/2014/main" id="{45931271-55AA-424F-89FD-11CFA8ACE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745"/>
              <a:ext cx="202" cy="321"/>
            </a:xfrm>
            <a:custGeom>
              <a:avLst/>
              <a:gdLst>
                <a:gd name="T0" fmla="*/ 185 w 211"/>
                <a:gd name="T1" fmla="*/ 0 h 335"/>
                <a:gd name="T2" fmla="*/ 97 w 211"/>
                <a:gd name="T3" fmla="*/ 53 h 335"/>
                <a:gd name="T4" fmla="*/ 31 w 211"/>
                <a:gd name="T5" fmla="*/ 156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6" y="31"/>
                    <a:pt x="144" y="39"/>
                    <a:pt x="111" y="59"/>
                  </a:cubicBezTo>
                  <a:cubicBezTo>
                    <a:pt x="65" y="87"/>
                    <a:pt x="48" y="126"/>
                    <a:pt x="34" y="177"/>
                  </a:cubicBezTo>
                  <a:cubicBezTo>
                    <a:pt x="20" y="227"/>
                    <a:pt x="22" y="292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3" name="Freeform 717">
              <a:extLst>
                <a:ext uri="{FF2B5EF4-FFF2-40B4-BE49-F238E27FC236}">
                  <a16:creationId xmlns:a16="http://schemas.microsoft.com/office/drawing/2014/main" id="{F47E0844-660B-4313-ACC4-B94C9015F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843"/>
              <a:ext cx="383" cy="441"/>
            </a:xfrm>
            <a:custGeom>
              <a:avLst/>
              <a:gdLst>
                <a:gd name="T0" fmla="*/ 350 w 401"/>
                <a:gd name="T1" fmla="*/ 0 h 460"/>
                <a:gd name="T2" fmla="*/ 290 w 401"/>
                <a:gd name="T3" fmla="*/ 70 h 460"/>
                <a:gd name="T4" fmla="*/ 198 w 401"/>
                <a:gd name="T5" fmla="*/ 126 h 460"/>
                <a:gd name="T6" fmla="*/ 107 w 401"/>
                <a:gd name="T7" fmla="*/ 262 h 460"/>
                <a:gd name="T8" fmla="*/ 0 w 401"/>
                <a:gd name="T9" fmla="*/ 406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60">
                  <a:moveTo>
                    <a:pt x="401" y="0"/>
                  </a:moveTo>
                  <a:cubicBezTo>
                    <a:pt x="399" y="31"/>
                    <a:pt x="357" y="65"/>
                    <a:pt x="333" y="79"/>
                  </a:cubicBezTo>
                  <a:cubicBezTo>
                    <a:pt x="297" y="99"/>
                    <a:pt x="262" y="121"/>
                    <a:pt x="227" y="143"/>
                  </a:cubicBezTo>
                  <a:cubicBezTo>
                    <a:pt x="171" y="176"/>
                    <a:pt x="146" y="240"/>
                    <a:pt x="122" y="297"/>
                  </a:cubicBezTo>
                  <a:cubicBezTo>
                    <a:pt x="101" y="347"/>
                    <a:pt x="67" y="457"/>
                    <a:pt x="0" y="46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4" name="Freeform 718">
              <a:extLst>
                <a:ext uri="{FF2B5EF4-FFF2-40B4-BE49-F238E27FC236}">
                  <a16:creationId xmlns:a16="http://schemas.microsoft.com/office/drawing/2014/main" id="{352D53A7-BD11-4F51-BEDA-A8ABBE4E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125"/>
              <a:ext cx="843" cy="119"/>
            </a:xfrm>
            <a:custGeom>
              <a:avLst/>
              <a:gdLst>
                <a:gd name="T0" fmla="*/ 772 w 881"/>
                <a:gd name="T1" fmla="*/ 3 h 125"/>
                <a:gd name="T2" fmla="*/ 560 w 881"/>
                <a:gd name="T3" fmla="*/ 10 h 125"/>
                <a:gd name="T4" fmla="*/ 282 w 881"/>
                <a:gd name="T5" fmla="*/ 25 h 125"/>
                <a:gd name="T6" fmla="*/ 0 w 881"/>
                <a:gd name="T7" fmla="*/ 108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1" h="125">
                  <a:moveTo>
                    <a:pt x="881" y="3"/>
                  </a:moveTo>
                  <a:cubicBezTo>
                    <a:pt x="801" y="0"/>
                    <a:pt x="720" y="12"/>
                    <a:pt x="639" y="12"/>
                  </a:cubicBezTo>
                  <a:cubicBezTo>
                    <a:pt x="533" y="12"/>
                    <a:pt x="426" y="5"/>
                    <a:pt x="322" y="28"/>
                  </a:cubicBezTo>
                  <a:cubicBezTo>
                    <a:pt x="212" y="52"/>
                    <a:pt x="107" y="100"/>
                    <a:pt x="0" y="12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5" name="Freeform 719">
              <a:extLst>
                <a:ext uri="{FF2B5EF4-FFF2-40B4-BE49-F238E27FC236}">
                  <a16:creationId xmlns:a16="http://schemas.microsoft.com/office/drawing/2014/main" id="{55CDECBC-9214-4EBA-833D-690860C36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02"/>
              <a:ext cx="795" cy="68"/>
            </a:xfrm>
            <a:custGeom>
              <a:avLst/>
              <a:gdLst>
                <a:gd name="T0" fmla="*/ 728 w 831"/>
                <a:gd name="T1" fmla="*/ 48 h 71"/>
                <a:gd name="T2" fmla="*/ 643 w 831"/>
                <a:gd name="T3" fmla="*/ 11 h 71"/>
                <a:gd name="T4" fmla="*/ 536 w 831"/>
                <a:gd name="T5" fmla="*/ 17 h 71"/>
                <a:gd name="T6" fmla="*/ 415 w 831"/>
                <a:gd name="T7" fmla="*/ 57 h 71"/>
                <a:gd name="T8" fmla="*/ 279 w 831"/>
                <a:gd name="T9" fmla="*/ 34 h 71"/>
                <a:gd name="T10" fmla="*/ 118 w 831"/>
                <a:gd name="T11" fmla="*/ 50 h 71"/>
                <a:gd name="T12" fmla="*/ 0 w 831"/>
                <a:gd name="T13" fmla="*/ 37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1" h="71">
                  <a:moveTo>
                    <a:pt x="831" y="54"/>
                  </a:moveTo>
                  <a:cubicBezTo>
                    <a:pt x="797" y="47"/>
                    <a:pt x="767" y="23"/>
                    <a:pt x="734" y="13"/>
                  </a:cubicBezTo>
                  <a:cubicBezTo>
                    <a:pt x="691" y="0"/>
                    <a:pt x="652" y="4"/>
                    <a:pt x="611" y="20"/>
                  </a:cubicBezTo>
                  <a:cubicBezTo>
                    <a:pt x="566" y="38"/>
                    <a:pt x="524" y="61"/>
                    <a:pt x="475" y="66"/>
                  </a:cubicBezTo>
                  <a:cubicBezTo>
                    <a:pt x="422" y="71"/>
                    <a:pt x="369" y="63"/>
                    <a:pt x="319" y="40"/>
                  </a:cubicBezTo>
                  <a:cubicBezTo>
                    <a:pt x="252" y="10"/>
                    <a:pt x="202" y="45"/>
                    <a:pt x="135" y="56"/>
                  </a:cubicBezTo>
                  <a:cubicBezTo>
                    <a:pt x="92" y="62"/>
                    <a:pt x="39" y="61"/>
                    <a:pt x="0" y="4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6" name="Freeform 720">
              <a:extLst>
                <a:ext uri="{FF2B5EF4-FFF2-40B4-BE49-F238E27FC236}">
                  <a16:creationId xmlns:a16="http://schemas.microsoft.com/office/drawing/2014/main" id="{8B12B5B5-D131-4358-A602-2944E0153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217"/>
              <a:ext cx="1090" cy="545"/>
            </a:xfrm>
            <a:custGeom>
              <a:avLst/>
              <a:gdLst>
                <a:gd name="T0" fmla="*/ 651 w 1139"/>
                <a:gd name="T1" fmla="*/ 420 h 569"/>
                <a:gd name="T2" fmla="*/ 602 w 1139"/>
                <a:gd name="T3" fmla="*/ 45 h 569"/>
                <a:gd name="T4" fmla="*/ 0 w 1139"/>
                <a:gd name="T5" fmla="*/ 422 h 569"/>
                <a:gd name="T6" fmla="*/ 96 w 1139"/>
                <a:gd name="T7" fmla="*/ 452 h 569"/>
                <a:gd name="T8" fmla="*/ 287 w 1139"/>
                <a:gd name="T9" fmla="*/ 498 h 569"/>
                <a:gd name="T10" fmla="*/ 520 w 1139"/>
                <a:gd name="T11" fmla="*/ 458 h 569"/>
                <a:gd name="T12" fmla="*/ 651 w 1139"/>
                <a:gd name="T13" fmla="*/ 420 h 5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9" h="569">
                  <a:moveTo>
                    <a:pt x="743" y="477"/>
                  </a:moveTo>
                  <a:cubicBezTo>
                    <a:pt x="922" y="413"/>
                    <a:pt x="1139" y="102"/>
                    <a:pt x="687" y="51"/>
                  </a:cubicBezTo>
                  <a:cubicBezTo>
                    <a:pt x="235" y="0"/>
                    <a:pt x="0" y="480"/>
                    <a:pt x="0" y="480"/>
                  </a:cubicBezTo>
                  <a:cubicBezTo>
                    <a:pt x="0" y="480"/>
                    <a:pt x="67" y="491"/>
                    <a:pt x="110" y="515"/>
                  </a:cubicBezTo>
                  <a:cubicBezTo>
                    <a:pt x="183" y="555"/>
                    <a:pt x="266" y="569"/>
                    <a:pt x="327" y="567"/>
                  </a:cubicBezTo>
                  <a:cubicBezTo>
                    <a:pt x="373" y="566"/>
                    <a:pt x="477" y="559"/>
                    <a:pt x="592" y="521"/>
                  </a:cubicBezTo>
                  <a:cubicBezTo>
                    <a:pt x="621" y="511"/>
                    <a:pt x="743" y="477"/>
                    <a:pt x="743" y="477"/>
                  </a:cubicBezTo>
                  <a:close/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7" name="Freeform 721">
              <a:extLst>
                <a:ext uri="{FF2B5EF4-FFF2-40B4-BE49-F238E27FC236}">
                  <a16:creationId xmlns:a16="http://schemas.microsoft.com/office/drawing/2014/main" id="{CF9EFEA9-5B2F-4D36-B7EA-0745F86E6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341"/>
              <a:ext cx="111" cy="273"/>
            </a:xfrm>
            <a:custGeom>
              <a:avLst/>
              <a:gdLst>
                <a:gd name="T0" fmla="*/ 65 w 116"/>
                <a:gd name="T1" fmla="*/ 0 h 285"/>
                <a:gd name="T2" fmla="*/ 91 w 116"/>
                <a:gd name="T3" fmla="*/ 22 h 285"/>
                <a:gd name="T4" fmla="*/ 92 w 116"/>
                <a:gd name="T5" fmla="*/ 59 h 285"/>
                <a:gd name="T6" fmla="*/ 101 w 116"/>
                <a:gd name="T7" fmla="*/ 96 h 285"/>
                <a:gd name="T8" fmla="*/ 83 w 116"/>
                <a:gd name="T9" fmla="*/ 130 h 285"/>
                <a:gd name="T10" fmla="*/ 70 w 116"/>
                <a:gd name="T11" fmla="*/ 171 h 285"/>
                <a:gd name="T12" fmla="*/ 46 w 116"/>
                <a:gd name="T13" fmla="*/ 203 h 285"/>
                <a:gd name="T14" fmla="*/ 0 w 116"/>
                <a:gd name="T15" fmla="*/ 251 h 285"/>
                <a:gd name="T16" fmla="*/ 41 w 116"/>
                <a:gd name="T17" fmla="*/ 199 h 285"/>
                <a:gd name="T18" fmla="*/ 56 w 116"/>
                <a:gd name="T19" fmla="*/ 171 h 285"/>
                <a:gd name="T20" fmla="*/ 78 w 116"/>
                <a:gd name="T21" fmla="*/ 151 h 285"/>
                <a:gd name="T22" fmla="*/ 81 w 116"/>
                <a:gd name="T23" fmla="*/ 120 h 285"/>
                <a:gd name="T24" fmla="*/ 97 w 116"/>
                <a:gd name="T25" fmla="*/ 98 h 285"/>
                <a:gd name="T26" fmla="*/ 87 w 116"/>
                <a:gd name="T27" fmla="*/ 67 h 285"/>
                <a:gd name="T28" fmla="*/ 92 w 116"/>
                <a:gd name="T29" fmla="*/ 34 h 285"/>
                <a:gd name="T30" fmla="*/ 68 w 116"/>
                <a:gd name="T31" fmla="*/ 8 h 2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6" h="285">
                  <a:moveTo>
                    <a:pt x="74" y="0"/>
                  </a:moveTo>
                  <a:cubicBezTo>
                    <a:pt x="83" y="8"/>
                    <a:pt x="96" y="15"/>
                    <a:pt x="103" y="25"/>
                  </a:cubicBezTo>
                  <a:cubicBezTo>
                    <a:pt x="112" y="39"/>
                    <a:pt x="106" y="53"/>
                    <a:pt x="105" y="68"/>
                  </a:cubicBezTo>
                  <a:cubicBezTo>
                    <a:pt x="104" y="84"/>
                    <a:pt x="115" y="94"/>
                    <a:pt x="116" y="109"/>
                  </a:cubicBezTo>
                  <a:cubicBezTo>
                    <a:pt x="116" y="127"/>
                    <a:pt x="99" y="132"/>
                    <a:pt x="95" y="148"/>
                  </a:cubicBezTo>
                  <a:cubicBezTo>
                    <a:pt x="90" y="168"/>
                    <a:pt x="96" y="178"/>
                    <a:pt x="79" y="194"/>
                  </a:cubicBezTo>
                  <a:cubicBezTo>
                    <a:pt x="64" y="207"/>
                    <a:pt x="61" y="214"/>
                    <a:pt x="52" y="231"/>
                  </a:cubicBezTo>
                  <a:cubicBezTo>
                    <a:pt x="38" y="256"/>
                    <a:pt x="14" y="262"/>
                    <a:pt x="0" y="285"/>
                  </a:cubicBezTo>
                  <a:cubicBezTo>
                    <a:pt x="11" y="259"/>
                    <a:pt x="34" y="249"/>
                    <a:pt x="47" y="227"/>
                  </a:cubicBezTo>
                  <a:cubicBezTo>
                    <a:pt x="53" y="216"/>
                    <a:pt x="55" y="202"/>
                    <a:pt x="64" y="195"/>
                  </a:cubicBezTo>
                  <a:cubicBezTo>
                    <a:pt x="73" y="187"/>
                    <a:pt x="85" y="187"/>
                    <a:pt x="89" y="172"/>
                  </a:cubicBezTo>
                  <a:cubicBezTo>
                    <a:pt x="92" y="160"/>
                    <a:pt x="88" y="148"/>
                    <a:pt x="93" y="136"/>
                  </a:cubicBezTo>
                  <a:cubicBezTo>
                    <a:pt x="98" y="127"/>
                    <a:pt x="109" y="122"/>
                    <a:pt x="111" y="111"/>
                  </a:cubicBezTo>
                  <a:cubicBezTo>
                    <a:pt x="115" y="96"/>
                    <a:pt x="101" y="88"/>
                    <a:pt x="99" y="76"/>
                  </a:cubicBezTo>
                  <a:cubicBezTo>
                    <a:pt x="98" y="63"/>
                    <a:pt x="105" y="53"/>
                    <a:pt x="104" y="40"/>
                  </a:cubicBezTo>
                  <a:cubicBezTo>
                    <a:pt x="102" y="25"/>
                    <a:pt x="90" y="15"/>
                    <a:pt x="77" y="8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8" name="Freeform 722">
              <a:extLst>
                <a:ext uri="{FF2B5EF4-FFF2-40B4-BE49-F238E27FC236}">
                  <a16:creationId xmlns:a16="http://schemas.microsoft.com/office/drawing/2014/main" id="{DF5E6D9E-3802-44E1-B3A6-1B298EF0B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502"/>
              <a:ext cx="108" cy="145"/>
            </a:xfrm>
            <a:custGeom>
              <a:avLst/>
              <a:gdLst>
                <a:gd name="T0" fmla="*/ 98 w 113"/>
                <a:gd name="T1" fmla="*/ 7 h 151"/>
                <a:gd name="T2" fmla="*/ 62 w 113"/>
                <a:gd name="T3" fmla="*/ 32 h 151"/>
                <a:gd name="T4" fmla="*/ 46 w 113"/>
                <a:gd name="T5" fmla="*/ 78 h 151"/>
                <a:gd name="T6" fmla="*/ 19 w 113"/>
                <a:gd name="T7" fmla="*/ 106 h 151"/>
                <a:gd name="T8" fmla="*/ 0 w 113"/>
                <a:gd name="T9" fmla="*/ 133 h 151"/>
                <a:gd name="T10" fmla="*/ 40 w 113"/>
                <a:gd name="T11" fmla="*/ 75 h 151"/>
                <a:gd name="T12" fmla="*/ 94 w 113"/>
                <a:gd name="T13" fmla="*/ 7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51">
                  <a:moveTo>
                    <a:pt x="113" y="7"/>
                  </a:moveTo>
                  <a:cubicBezTo>
                    <a:pt x="100" y="0"/>
                    <a:pt x="78" y="24"/>
                    <a:pt x="71" y="35"/>
                  </a:cubicBezTo>
                  <a:cubicBezTo>
                    <a:pt x="61" y="51"/>
                    <a:pt x="64" y="72"/>
                    <a:pt x="52" y="87"/>
                  </a:cubicBezTo>
                  <a:cubicBezTo>
                    <a:pt x="40" y="101"/>
                    <a:pt x="30" y="102"/>
                    <a:pt x="22" y="120"/>
                  </a:cubicBezTo>
                  <a:cubicBezTo>
                    <a:pt x="16" y="133"/>
                    <a:pt x="7" y="139"/>
                    <a:pt x="0" y="151"/>
                  </a:cubicBezTo>
                  <a:cubicBezTo>
                    <a:pt x="23" y="131"/>
                    <a:pt x="12" y="98"/>
                    <a:pt x="46" y="84"/>
                  </a:cubicBezTo>
                  <a:cubicBezTo>
                    <a:pt x="55" y="55"/>
                    <a:pt x="66" y="3"/>
                    <a:pt x="108" y="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9" name="Freeform 723">
              <a:extLst>
                <a:ext uri="{FF2B5EF4-FFF2-40B4-BE49-F238E27FC236}">
                  <a16:creationId xmlns:a16="http://schemas.microsoft.com/office/drawing/2014/main" id="{ACAEF6A6-9CB7-4126-907E-BB9AEFABF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281"/>
              <a:ext cx="185" cy="150"/>
            </a:xfrm>
            <a:custGeom>
              <a:avLst/>
              <a:gdLst>
                <a:gd name="T0" fmla="*/ 168 w 194"/>
                <a:gd name="T1" fmla="*/ 137 h 157"/>
                <a:gd name="T2" fmla="*/ 157 w 194"/>
                <a:gd name="T3" fmla="*/ 85 h 157"/>
                <a:gd name="T4" fmla="*/ 126 w 194"/>
                <a:gd name="T5" fmla="*/ 69 h 157"/>
                <a:gd name="T6" fmla="*/ 106 w 194"/>
                <a:gd name="T7" fmla="*/ 44 h 157"/>
                <a:gd name="T8" fmla="*/ 51 w 194"/>
                <a:gd name="T9" fmla="*/ 13 h 157"/>
                <a:gd name="T10" fmla="*/ 0 w 194"/>
                <a:gd name="T11" fmla="*/ 7 h 157"/>
                <a:gd name="T12" fmla="*/ 31 w 194"/>
                <a:gd name="T13" fmla="*/ 8 h 157"/>
                <a:gd name="T14" fmla="*/ 51 w 194"/>
                <a:gd name="T15" fmla="*/ 22 h 157"/>
                <a:gd name="T16" fmla="*/ 100 w 194"/>
                <a:gd name="T17" fmla="*/ 45 h 157"/>
                <a:gd name="T18" fmla="*/ 114 w 194"/>
                <a:gd name="T19" fmla="*/ 67 h 157"/>
                <a:gd name="T20" fmla="*/ 142 w 194"/>
                <a:gd name="T21" fmla="*/ 77 h 157"/>
                <a:gd name="T22" fmla="*/ 159 w 194"/>
                <a:gd name="T23" fmla="*/ 129 h 157"/>
                <a:gd name="T24" fmla="*/ 167 w 194"/>
                <a:gd name="T25" fmla="*/ 137 h 1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4" h="157">
                  <a:moveTo>
                    <a:pt x="194" y="157"/>
                  </a:moveTo>
                  <a:cubicBezTo>
                    <a:pt x="173" y="151"/>
                    <a:pt x="188" y="111"/>
                    <a:pt x="181" y="97"/>
                  </a:cubicBezTo>
                  <a:cubicBezTo>
                    <a:pt x="173" y="84"/>
                    <a:pt x="157" y="84"/>
                    <a:pt x="145" y="78"/>
                  </a:cubicBezTo>
                  <a:cubicBezTo>
                    <a:pt x="132" y="71"/>
                    <a:pt x="129" y="61"/>
                    <a:pt x="122" y="50"/>
                  </a:cubicBezTo>
                  <a:cubicBezTo>
                    <a:pt x="106" y="28"/>
                    <a:pt x="80" y="32"/>
                    <a:pt x="60" y="16"/>
                  </a:cubicBezTo>
                  <a:cubicBezTo>
                    <a:pt x="42" y="1"/>
                    <a:pt x="24" y="0"/>
                    <a:pt x="0" y="7"/>
                  </a:cubicBezTo>
                  <a:cubicBezTo>
                    <a:pt x="12" y="7"/>
                    <a:pt x="25" y="6"/>
                    <a:pt x="36" y="8"/>
                  </a:cubicBezTo>
                  <a:cubicBezTo>
                    <a:pt x="49" y="11"/>
                    <a:pt x="51" y="17"/>
                    <a:pt x="60" y="25"/>
                  </a:cubicBezTo>
                  <a:cubicBezTo>
                    <a:pt x="78" y="41"/>
                    <a:pt x="104" y="28"/>
                    <a:pt x="115" y="51"/>
                  </a:cubicBezTo>
                  <a:cubicBezTo>
                    <a:pt x="120" y="62"/>
                    <a:pt x="119" y="69"/>
                    <a:pt x="132" y="76"/>
                  </a:cubicBezTo>
                  <a:cubicBezTo>
                    <a:pt x="141" y="82"/>
                    <a:pt x="154" y="83"/>
                    <a:pt x="164" y="89"/>
                  </a:cubicBezTo>
                  <a:cubicBezTo>
                    <a:pt x="190" y="101"/>
                    <a:pt x="170" y="127"/>
                    <a:pt x="184" y="148"/>
                  </a:cubicBezTo>
                  <a:cubicBezTo>
                    <a:pt x="186" y="151"/>
                    <a:pt x="189" y="154"/>
                    <a:pt x="192" y="15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0" name="Freeform 724">
              <a:extLst>
                <a:ext uri="{FF2B5EF4-FFF2-40B4-BE49-F238E27FC236}">
                  <a16:creationId xmlns:a16="http://schemas.microsoft.com/office/drawing/2014/main" id="{A7EB3C9C-20A5-43B7-A421-39A36A4A8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372"/>
              <a:ext cx="35" cy="94"/>
            </a:xfrm>
            <a:custGeom>
              <a:avLst/>
              <a:gdLst>
                <a:gd name="T0" fmla="*/ 0 w 36"/>
                <a:gd name="T1" fmla="*/ 0 h 99"/>
                <a:gd name="T2" fmla="*/ 24 w 36"/>
                <a:gd name="T3" fmla="*/ 46 h 99"/>
                <a:gd name="T4" fmla="*/ 18 w 36"/>
                <a:gd name="T5" fmla="*/ 68 h 99"/>
                <a:gd name="T6" fmla="*/ 22 w 36"/>
                <a:gd name="T7" fmla="*/ 85 h 99"/>
                <a:gd name="T8" fmla="*/ 18 w 36"/>
                <a:gd name="T9" fmla="*/ 63 h 99"/>
                <a:gd name="T10" fmla="*/ 23 w 36"/>
                <a:gd name="T11" fmla="*/ 42 h 99"/>
                <a:gd name="T12" fmla="*/ 8 w 36"/>
                <a:gd name="T13" fmla="*/ 1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99">
                  <a:moveTo>
                    <a:pt x="0" y="0"/>
                  </a:moveTo>
                  <a:cubicBezTo>
                    <a:pt x="17" y="16"/>
                    <a:pt x="36" y="28"/>
                    <a:pt x="27" y="54"/>
                  </a:cubicBezTo>
                  <a:cubicBezTo>
                    <a:pt x="24" y="63"/>
                    <a:pt x="19" y="68"/>
                    <a:pt x="21" y="80"/>
                  </a:cubicBezTo>
                  <a:cubicBezTo>
                    <a:pt x="22" y="87"/>
                    <a:pt x="26" y="92"/>
                    <a:pt x="25" y="99"/>
                  </a:cubicBezTo>
                  <a:cubicBezTo>
                    <a:pt x="22" y="92"/>
                    <a:pt x="18" y="83"/>
                    <a:pt x="18" y="74"/>
                  </a:cubicBezTo>
                  <a:cubicBezTo>
                    <a:pt x="17" y="63"/>
                    <a:pt x="23" y="58"/>
                    <a:pt x="26" y="48"/>
                  </a:cubicBezTo>
                  <a:cubicBezTo>
                    <a:pt x="32" y="28"/>
                    <a:pt x="10" y="20"/>
                    <a:pt x="8" y="1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1" name="Freeform 725">
              <a:extLst>
                <a:ext uri="{FF2B5EF4-FFF2-40B4-BE49-F238E27FC236}">
                  <a16:creationId xmlns:a16="http://schemas.microsoft.com/office/drawing/2014/main" id="{51E65A67-84C0-43FE-A690-3EC2B8A1E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310"/>
              <a:ext cx="120" cy="74"/>
            </a:xfrm>
            <a:custGeom>
              <a:avLst/>
              <a:gdLst>
                <a:gd name="T0" fmla="*/ 0 w 126"/>
                <a:gd name="T1" fmla="*/ 68 h 77"/>
                <a:gd name="T2" fmla="*/ 109 w 126"/>
                <a:gd name="T3" fmla="*/ 51 h 77"/>
                <a:gd name="T4" fmla="*/ 0 w 126"/>
                <a:gd name="T5" fmla="*/ 68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77">
                  <a:moveTo>
                    <a:pt x="0" y="77"/>
                  </a:moveTo>
                  <a:cubicBezTo>
                    <a:pt x="0" y="77"/>
                    <a:pt x="69" y="0"/>
                    <a:pt x="126" y="57"/>
                  </a:cubicBezTo>
                  <a:cubicBezTo>
                    <a:pt x="126" y="57"/>
                    <a:pt x="65" y="16"/>
                    <a:pt x="0" y="7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2" name="Freeform 726">
              <a:extLst>
                <a:ext uri="{FF2B5EF4-FFF2-40B4-BE49-F238E27FC236}">
                  <a16:creationId xmlns:a16="http://schemas.microsoft.com/office/drawing/2014/main" id="{EA5B3A80-F2F6-47B7-A91E-C497ED038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328"/>
              <a:ext cx="142" cy="63"/>
            </a:xfrm>
            <a:custGeom>
              <a:avLst/>
              <a:gdLst>
                <a:gd name="T0" fmla="*/ 0 w 148"/>
                <a:gd name="T1" fmla="*/ 59 h 65"/>
                <a:gd name="T2" fmla="*/ 130 w 148"/>
                <a:gd name="T3" fmla="*/ 48 h 65"/>
                <a:gd name="T4" fmla="*/ 0 w 148"/>
                <a:gd name="T5" fmla="*/ 59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65">
                  <a:moveTo>
                    <a:pt x="0" y="65"/>
                  </a:moveTo>
                  <a:cubicBezTo>
                    <a:pt x="0" y="65"/>
                    <a:pt x="49" y="0"/>
                    <a:pt x="148" y="54"/>
                  </a:cubicBezTo>
                  <a:cubicBezTo>
                    <a:pt x="148" y="54"/>
                    <a:pt x="84" y="12"/>
                    <a:pt x="0" y="6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3" name="Freeform 727">
              <a:extLst>
                <a:ext uri="{FF2B5EF4-FFF2-40B4-BE49-F238E27FC236}">
                  <a16:creationId xmlns:a16="http://schemas.microsoft.com/office/drawing/2014/main" id="{2F8A8605-7DD1-421B-8E5E-75F81469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260"/>
              <a:ext cx="121" cy="49"/>
            </a:xfrm>
            <a:custGeom>
              <a:avLst/>
              <a:gdLst>
                <a:gd name="T0" fmla="*/ 0 w 126"/>
                <a:gd name="T1" fmla="*/ 45 h 51"/>
                <a:gd name="T2" fmla="*/ 111 w 126"/>
                <a:gd name="T3" fmla="*/ 36 h 51"/>
                <a:gd name="T4" fmla="*/ 0 w 126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51">
                  <a:moveTo>
                    <a:pt x="0" y="51"/>
                  </a:moveTo>
                  <a:cubicBezTo>
                    <a:pt x="0" y="51"/>
                    <a:pt x="49" y="0"/>
                    <a:pt x="126" y="40"/>
                  </a:cubicBezTo>
                  <a:cubicBezTo>
                    <a:pt x="126" y="40"/>
                    <a:pt x="58" y="6"/>
                    <a:pt x="0" y="5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4" name="Freeform 728">
              <a:extLst>
                <a:ext uri="{FF2B5EF4-FFF2-40B4-BE49-F238E27FC236}">
                  <a16:creationId xmlns:a16="http://schemas.microsoft.com/office/drawing/2014/main" id="{B4C7BA6E-19A6-4ADF-9066-E74BD5B1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371"/>
              <a:ext cx="139" cy="72"/>
            </a:xfrm>
            <a:custGeom>
              <a:avLst/>
              <a:gdLst>
                <a:gd name="T0" fmla="*/ 0 w 145"/>
                <a:gd name="T1" fmla="*/ 64 h 76"/>
                <a:gd name="T2" fmla="*/ 127 w 145"/>
                <a:gd name="T3" fmla="*/ 61 h 76"/>
                <a:gd name="T4" fmla="*/ 0 w 145"/>
                <a:gd name="T5" fmla="*/ 64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76">
                  <a:moveTo>
                    <a:pt x="0" y="76"/>
                  </a:moveTo>
                  <a:cubicBezTo>
                    <a:pt x="0" y="76"/>
                    <a:pt x="63" y="0"/>
                    <a:pt x="145" y="72"/>
                  </a:cubicBezTo>
                  <a:cubicBezTo>
                    <a:pt x="145" y="72"/>
                    <a:pt x="78" y="22"/>
                    <a:pt x="0" y="76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5" name="Freeform 729">
              <a:extLst>
                <a:ext uri="{FF2B5EF4-FFF2-40B4-BE49-F238E27FC236}">
                  <a16:creationId xmlns:a16="http://schemas.microsoft.com/office/drawing/2014/main" id="{206A589F-F531-46D8-9EC4-C276F0099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70"/>
              <a:ext cx="102" cy="86"/>
            </a:xfrm>
            <a:custGeom>
              <a:avLst/>
              <a:gdLst>
                <a:gd name="T0" fmla="*/ 0 w 107"/>
                <a:gd name="T1" fmla="*/ 14 h 89"/>
                <a:gd name="T2" fmla="*/ 92 w 107"/>
                <a:gd name="T3" fmla="*/ 80 h 89"/>
                <a:gd name="T4" fmla="*/ 0 w 107"/>
                <a:gd name="T5" fmla="*/ 14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89">
                  <a:moveTo>
                    <a:pt x="0" y="17"/>
                  </a:moveTo>
                  <a:cubicBezTo>
                    <a:pt x="0" y="17"/>
                    <a:pt x="103" y="0"/>
                    <a:pt x="107" y="89"/>
                  </a:cubicBezTo>
                  <a:cubicBezTo>
                    <a:pt x="107" y="89"/>
                    <a:pt x="104" y="9"/>
                    <a:pt x="0" y="1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6" name="Freeform 730">
              <a:extLst>
                <a:ext uri="{FF2B5EF4-FFF2-40B4-BE49-F238E27FC236}">
                  <a16:creationId xmlns:a16="http://schemas.microsoft.com/office/drawing/2014/main" id="{F7EFCEF6-BDB6-4721-BB81-6459D2A23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284"/>
              <a:ext cx="107" cy="90"/>
            </a:xfrm>
            <a:custGeom>
              <a:avLst/>
              <a:gdLst>
                <a:gd name="T0" fmla="*/ 0 w 111"/>
                <a:gd name="T1" fmla="*/ 42 h 93"/>
                <a:gd name="T2" fmla="*/ 99 w 111"/>
                <a:gd name="T3" fmla="*/ 84 h 93"/>
                <a:gd name="T4" fmla="*/ 0 w 111"/>
                <a:gd name="T5" fmla="*/ 42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93">
                  <a:moveTo>
                    <a:pt x="0" y="45"/>
                  </a:moveTo>
                  <a:cubicBezTo>
                    <a:pt x="0" y="45"/>
                    <a:pt x="94" y="0"/>
                    <a:pt x="111" y="93"/>
                  </a:cubicBezTo>
                  <a:cubicBezTo>
                    <a:pt x="111" y="93"/>
                    <a:pt x="99" y="10"/>
                    <a:pt x="0" y="4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7" name="Freeform 731">
              <a:extLst>
                <a:ext uri="{FF2B5EF4-FFF2-40B4-BE49-F238E27FC236}">
                  <a16:creationId xmlns:a16="http://schemas.microsoft.com/office/drawing/2014/main" id="{0EBF89C8-E206-412E-B6B1-C44B0479A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285"/>
              <a:ext cx="76" cy="46"/>
            </a:xfrm>
            <a:custGeom>
              <a:avLst/>
              <a:gdLst>
                <a:gd name="T0" fmla="*/ 0 w 79"/>
                <a:gd name="T1" fmla="*/ 42 h 48"/>
                <a:gd name="T2" fmla="*/ 70 w 79"/>
                <a:gd name="T3" fmla="*/ 12 h 48"/>
                <a:gd name="T4" fmla="*/ 0 w 79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48">
                  <a:moveTo>
                    <a:pt x="0" y="48"/>
                  </a:moveTo>
                  <a:cubicBezTo>
                    <a:pt x="0" y="48"/>
                    <a:pt x="17" y="0"/>
                    <a:pt x="79" y="12"/>
                  </a:cubicBezTo>
                  <a:cubicBezTo>
                    <a:pt x="79" y="12"/>
                    <a:pt x="28" y="2"/>
                    <a:pt x="0" y="48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8" name="Freeform 732">
              <a:extLst>
                <a:ext uri="{FF2B5EF4-FFF2-40B4-BE49-F238E27FC236}">
                  <a16:creationId xmlns:a16="http://schemas.microsoft.com/office/drawing/2014/main" id="{F4F5CE38-A832-47EB-A46C-891A358B8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379"/>
              <a:ext cx="87" cy="22"/>
            </a:xfrm>
            <a:custGeom>
              <a:avLst/>
              <a:gdLst>
                <a:gd name="T0" fmla="*/ 0 w 91"/>
                <a:gd name="T1" fmla="*/ 20 h 23"/>
                <a:gd name="T2" fmla="*/ 40 w 91"/>
                <a:gd name="T3" fmla="*/ 1 h 23"/>
                <a:gd name="T4" fmla="*/ 79 w 91"/>
                <a:gd name="T5" fmla="*/ 18 h 23"/>
                <a:gd name="T6" fmla="*/ 11 w 91"/>
                <a:gd name="T7" fmla="*/ 10 h 23"/>
                <a:gd name="T8" fmla="*/ 10 w 91"/>
                <a:gd name="T9" fmla="*/ 1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3">
                  <a:moveTo>
                    <a:pt x="0" y="23"/>
                  </a:moveTo>
                  <a:cubicBezTo>
                    <a:pt x="0" y="10"/>
                    <a:pt x="34" y="2"/>
                    <a:pt x="46" y="1"/>
                  </a:cubicBezTo>
                  <a:cubicBezTo>
                    <a:pt x="62" y="0"/>
                    <a:pt x="81" y="8"/>
                    <a:pt x="91" y="21"/>
                  </a:cubicBezTo>
                  <a:cubicBezTo>
                    <a:pt x="65" y="3"/>
                    <a:pt x="41" y="3"/>
                    <a:pt x="12" y="10"/>
                  </a:cubicBezTo>
                  <a:cubicBezTo>
                    <a:pt x="12" y="13"/>
                    <a:pt x="11" y="13"/>
                    <a:pt x="10" y="14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9" name="Freeform 733">
              <a:extLst>
                <a:ext uri="{FF2B5EF4-FFF2-40B4-BE49-F238E27FC236}">
                  <a16:creationId xmlns:a16="http://schemas.microsoft.com/office/drawing/2014/main" id="{9A2471D8-8BEC-4DDE-8154-B8657F9A4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417"/>
              <a:ext cx="104" cy="54"/>
            </a:xfrm>
            <a:custGeom>
              <a:avLst/>
              <a:gdLst>
                <a:gd name="T0" fmla="*/ 71 w 109"/>
                <a:gd name="T1" fmla="*/ 10 h 57"/>
                <a:gd name="T2" fmla="*/ 10 w 109"/>
                <a:gd name="T3" fmla="*/ 21 h 57"/>
                <a:gd name="T4" fmla="*/ 12 w 109"/>
                <a:gd name="T5" fmla="*/ 45 h 57"/>
                <a:gd name="T6" fmla="*/ 31 w 109"/>
                <a:gd name="T7" fmla="*/ 44 h 57"/>
                <a:gd name="T8" fmla="*/ 54 w 109"/>
                <a:gd name="T9" fmla="*/ 44 h 57"/>
                <a:gd name="T10" fmla="*/ 73 w 109"/>
                <a:gd name="T11" fmla="*/ 41 h 57"/>
                <a:gd name="T12" fmla="*/ 89 w 109"/>
                <a:gd name="T13" fmla="*/ 41 h 57"/>
                <a:gd name="T14" fmla="*/ 92 w 109"/>
                <a:gd name="T15" fmla="*/ 27 h 57"/>
                <a:gd name="T16" fmla="*/ 70 w 109"/>
                <a:gd name="T17" fmla="*/ 11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57">
                  <a:moveTo>
                    <a:pt x="82" y="13"/>
                  </a:moveTo>
                  <a:cubicBezTo>
                    <a:pt x="65" y="0"/>
                    <a:pt x="28" y="14"/>
                    <a:pt x="13" y="24"/>
                  </a:cubicBezTo>
                  <a:cubicBezTo>
                    <a:pt x="0" y="31"/>
                    <a:pt x="1" y="47"/>
                    <a:pt x="15" y="54"/>
                  </a:cubicBezTo>
                  <a:cubicBezTo>
                    <a:pt x="22" y="57"/>
                    <a:pt x="30" y="54"/>
                    <a:pt x="36" y="52"/>
                  </a:cubicBezTo>
                  <a:cubicBezTo>
                    <a:pt x="46" y="50"/>
                    <a:pt x="54" y="53"/>
                    <a:pt x="63" y="52"/>
                  </a:cubicBezTo>
                  <a:cubicBezTo>
                    <a:pt x="71" y="52"/>
                    <a:pt x="77" y="48"/>
                    <a:pt x="85" y="47"/>
                  </a:cubicBezTo>
                  <a:cubicBezTo>
                    <a:pt x="90" y="47"/>
                    <a:pt x="97" y="49"/>
                    <a:pt x="102" y="48"/>
                  </a:cubicBezTo>
                  <a:cubicBezTo>
                    <a:pt x="109" y="45"/>
                    <a:pt x="109" y="39"/>
                    <a:pt x="106" y="33"/>
                  </a:cubicBezTo>
                  <a:cubicBezTo>
                    <a:pt x="102" y="26"/>
                    <a:pt x="90" y="17"/>
                    <a:pt x="81" y="14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0" name="Freeform 734">
              <a:extLst>
                <a:ext uri="{FF2B5EF4-FFF2-40B4-BE49-F238E27FC236}">
                  <a16:creationId xmlns:a16="http://schemas.microsoft.com/office/drawing/2014/main" id="{8E1B28F4-6F6B-4197-AF58-5F7CDE949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320"/>
              <a:ext cx="117" cy="69"/>
            </a:xfrm>
            <a:custGeom>
              <a:avLst/>
              <a:gdLst>
                <a:gd name="T0" fmla="*/ 4 w 123"/>
                <a:gd name="T1" fmla="*/ 15 h 72"/>
                <a:gd name="T2" fmla="*/ 63 w 123"/>
                <a:gd name="T3" fmla="*/ 13 h 72"/>
                <a:gd name="T4" fmla="*/ 84 w 123"/>
                <a:gd name="T5" fmla="*/ 58 h 72"/>
                <a:gd name="T6" fmla="*/ 65 w 123"/>
                <a:gd name="T7" fmla="*/ 44 h 72"/>
                <a:gd name="T8" fmla="*/ 39 w 123"/>
                <a:gd name="T9" fmla="*/ 35 h 72"/>
                <a:gd name="T10" fmla="*/ 2 w 123"/>
                <a:gd name="T11" fmla="*/ 12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2">
                  <a:moveTo>
                    <a:pt x="4" y="18"/>
                  </a:moveTo>
                  <a:cubicBezTo>
                    <a:pt x="22" y="0"/>
                    <a:pt x="54" y="4"/>
                    <a:pt x="73" y="16"/>
                  </a:cubicBezTo>
                  <a:cubicBezTo>
                    <a:pt x="85" y="23"/>
                    <a:pt x="123" y="52"/>
                    <a:pt x="97" y="66"/>
                  </a:cubicBezTo>
                  <a:cubicBezTo>
                    <a:pt x="86" y="72"/>
                    <a:pt x="82" y="56"/>
                    <a:pt x="75" y="50"/>
                  </a:cubicBezTo>
                  <a:cubicBezTo>
                    <a:pt x="66" y="41"/>
                    <a:pt x="57" y="41"/>
                    <a:pt x="45" y="41"/>
                  </a:cubicBezTo>
                  <a:cubicBezTo>
                    <a:pt x="30" y="41"/>
                    <a:pt x="0" y="34"/>
                    <a:pt x="2" y="1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1" name="Freeform 735">
              <a:extLst>
                <a:ext uri="{FF2B5EF4-FFF2-40B4-BE49-F238E27FC236}">
                  <a16:creationId xmlns:a16="http://schemas.microsoft.com/office/drawing/2014/main" id="{D0EC5940-F9A0-43D3-BDFD-83AE65F81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371"/>
              <a:ext cx="97" cy="39"/>
            </a:xfrm>
            <a:custGeom>
              <a:avLst/>
              <a:gdLst>
                <a:gd name="T0" fmla="*/ 83 w 101"/>
                <a:gd name="T1" fmla="*/ 10 h 41"/>
                <a:gd name="T2" fmla="*/ 29 w 101"/>
                <a:gd name="T3" fmla="*/ 7 h 41"/>
                <a:gd name="T4" fmla="*/ 5 w 101"/>
                <a:gd name="T5" fmla="*/ 24 h 41"/>
                <a:gd name="T6" fmla="*/ 24 w 101"/>
                <a:gd name="T7" fmla="*/ 30 h 41"/>
                <a:gd name="T8" fmla="*/ 49 w 101"/>
                <a:gd name="T9" fmla="*/ 26 h 41"/>
                <a:gd name="T10" fmla="*/ 73 w 101"/>
                <a:gd name="T11" fmla="*/ 27 h 41"/>
                <a:gd name="T12" fmla="*/ 89 w 101"/>
                <a:gd name="T13" fmla="*/ 10 h 41"/>
                <a:gd name="T14" fmla="*/ 85 w 101"/>
                <a:gd name="T15" fmla="*/ 9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41">
                  <a:moveTo>
                    <a:pt x="94" y="10"/>
                  </a:moveTo>
                  <a:cubicBezTo>
                    <a:pt x="75" y="5"/>
                    <a:pt x="53" y="0"/>
                    <a:pt x="32" y="7"/>
                  </a:cubicBezTo>
                  <a:cubicBezTo>
                    <a:pt x="25" y="10"/>
                    <a:pt x="7" y="18"/>
                    <a:pt x="5" y="27"/>
                  </a:cubicBezTo>
                  <a:cubicBezTo>
                    <a:pt x="0" y="41"/>
                    <a:pt x="19" y="40"/>
                    <a:pt x="27" y="36"/>
                  </a:cubicBezTo>
                  <a:cubicBezTo>
                    <a:pt x="39" y="30"/>
                    <a:pt x="42" y="26"/>
                    <a:pt x="55" y="29"/>
                  </a:cubicBezTo>
                  <a:cubicBezTo>
                    <a:pt x="64" y="31"/>
                    <a:pt x="73" y="34"/>
                    <a:pt x="82" y="31"/>
                  </a:cubicBezTo>
                  <a:cubicBezTo>
                    <a:pt x="93" y="27"/>
                    <a:pt x="100" y="24"/>
                    <a:pt x="101" y="12"/>
                  </a:cubicBezTo>
                  <a:cubicBezTo>
                    <a:pt x="100" y="11"/>
                    <a:pt x="99" y="10"/>
                    <a:pt x="97" y="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2" name="Freeform 736">
              <a:extLst>
                <a:ext uri="{FF2B5EF4-FFF2-40B4-BE49-F238E27FC236}">
                  <a16:creationId xmlns:a16="http://schemas.microsoft.com/office/drawing/2014/main" id="{BD29D887-1CC2-458D-80E3-C1B8128E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291"/>
              <a:ext cx="102" cy="39"/>
            </a:xfrm>
            <a:custGeom>
              <a:avLst/>
              <a:gdLst>
                <a:gd name="T0" fmla="*/ 64 w 106"/>
                <a:gd name="T1" fmla="*/ 9 h 41"/>
                <a:gd name="T2" fmla="*/ 11 w 106"/>
                <a:gd name="T3" fmla="*/ 13 h 41"/>
                <a:gd name="T4" fmla="*/ 9 w 106"/>
                <a:gd name="T5" fmla="*/ 31 h 41"/>
                <a:gd name="T6" fmla="*/ 34 w 106"/>
                <a:gd name="T7" fmla="*/ 23 h 41"/>
                <a:gd name="T8" fmla="*/ 54 w 106"/>
                <a:gd name="T9" fmla="*/ 30 h 41"/>
                <a:gd name="T10" fmla="*/ 63 w 106"/>
                <a:gd name="T11" fmla="*/ 28 h 41"/>
                <a:gd name="T12" fmla="*/ 76 w 106"/>
                <a:gd name="T13" fmla="*/ 30 h 41"/>
                <a:gd name="T14" fmla="*/ 70 w 106"/>
                <a:gd name="T15" fmla="*/ 9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41">
                  <a:moveTo>
                    <a:pt x="73" y="9"/>
                  </a:moveTo>
                  <a:cubicBezTo>
                    <a:pt x="52" y="2"/>
                    <a:pt x="28" y="0"/>
                    <a:pt x="11" y="16"/>
                  </a:cubicBezTo>
                  <a:cubicBezTo>
                    <a:pt x="6" y="20"/>
                    <a:pt x="0" y="33"/>
                    <a:pt x="9" y="37"/>
                  </a:cubicBezTo>
                  <a:cubicBezTo>
                    <a:pt x="19" y="41"/>
                    <a:pt x="28" y="26"/>
                    <a:pt x="37" y="26"/>
                  </a:cubicBezTo>
                  <a:cubicBezTo>
                    <a:pt x="47" y="27"/>
                    <a:pt x="50" y="37"/>
                    <a:pt x="60" y="36"/>
                  </a:cubicBezTo>
                  <a:cubicBezTo>
                    <a:pt x="64" y="35"/>
                    <a:pt x="67" y="32"/>
                    <a:pt x="71" y="32"/>
                  </a:cubicBezTo>
                  <a:cubicBezTo>
                    <a:pt x="76" y="31"/>
                    <a:pt x="81" y="36"/>
                    <a:pt x="85" y="36"/>
                  </a:cubicBezTo>
                  <a:cubicBezTo>
                    <a:pt x="106" y="38"/>
                    <a:pt x="95" y="9"/>
                    <a:pt x="79" y="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3" name="Freeform 737">
              <a:extLst>
                <a:ext uri="{FF2B5EF4-FFF2-40B4-BE49-F238E27FC236}">
                  <a16:creationId xmlns:a16="http://schemas.microsoft.com/office/drawing/2014/main" id="{664AAF8C-D248-474A-A0AF-0FB850A1E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301"/>
              <a:ext cx="70" cy="43"/>
            </a:xfrm>
            <a:custGeom>
              <a:avLst/>
              <a:gdLst>
                <a:gd name="T0" fmla="*/ 48 w 73"/>
                <a:gd name="T1" fmla="*/ 1 h 45"/>
                <a:gd name="T2" fmla="*/ 31 w 73"/>
                <a:gd name="T3" fmla="*/ 3 h 45"/>
                <a:gd name="T4" fmla="*/ 14 w 73"/>
                <a:gd name="T5" fmla="*/ 12 h 45"/>
                <a:gd name="T6" fmla="*/ 2 w 73"/>
                <a:gd name="T7" fmla="*/ 25 h 45"/>
                <a:gd name="T8" fmla="*/ 13 w 73"/>
                <a:gd name="T9" fmla="*/ 37 h 45"/>
                <a:gd name="T10" fmla="*/ 35 w 73"/>
                <a:gd name="T11" fmla="*/ 23 h 45"/>
                <a:gd name="T12" fmla="*/ 56 w 73"/>
                <a:gd name="T13" fmla="*/ 14 h 45"/>
                <a:gd name="T14" fmla="*/ 49 w 73"/>
                <a:gd name="T15" fmla="*/ 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5">
                  <a:moveTo>
                    <a:pt x="54" y="1"/>
                  </a:moveTo>
                  <a:cubicBezTo>
                    <a:pt x="47" y="1"/>
                    <a:pt x="40" y="1"/>
                    <a:pt x="34" y="3"/>
                  </a:cubicBezTo>
                  <a:cubicBezTo>
                    <a:pt x="26" y="5"/>
                    <a:pt x="24" y="11"/>
                    <a:pt x="17" y="15"/>
                  </a:cubicBezTo>
                  <a:cubicBezTo>
                    <a:pt x="11" y="19"/>
                    <a:pt x="3" y="18"/>
                    <a:pt x="2" y="28"/>
                  </a:cubicBezTo>
                  <a:cubicBezTo>
                    <a:pt x="0" y="36"/>
                    <a:pt x="7" y="45"/>
                    <a:pt x="16" y="43"/>
                  </a:cubicBezTo>
                  <a:cubicBezTo>
                    <a:pt x="26" y="42"/>
                    <a:pt x="30" y="29"/>
                    <a:pt x="41" y="26"/>
                  </a:cubicBezTo>
                  <a:cubicBezTo>
                    <a:pt x="50" y="23"/>
                    <a:pt x="57" y="24"/>
                    <a:pt x="64" y="17"/>
                  </a:cubicBezTo>
                  <a:cubicBezTo>
                    <a:pt x="73" y="7"/>
                    <a:pt x="68" y="0"/>
                    <a:pt x="55" y="1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4" name="Freeform 738">
              <a:extLst>
                <a:ext uri="{FF2B5EF4-FFF2-40B4-BE49-F238E27FC236}">
                  <a16:creationId xmlns:a16="http://schemas.microsoft.com/office/drawing/2014/main" id="{C93D41B6-30CB-418C-86C0-EC82D39CF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386"/>
              <a:ext cx="58" cy="25"/>
            </a:xfrm>
            <a:custGeom>
              <a:avLst/>
              <a:gdLst>
                <a:gd name="T0" fmla="*/ 53 w 60"/>
                <a:gd name="T1" fmla="*/ 11 h 26"/>
                <a:gd name="T2" fmla="*/ 21 w 60"/>
                <a:gd name="T3" fmla="*/ 3 h 26"/>
                <a:gd name="T4" fmla="*/ 2 w 60"/>
                <a:gd name="T5" fmla="*/ 14 h 26"/>
                <a:gd name="T6" fmla="*/ 35 w 60"/>
                <a:gd name="T7" fmla="*/ 18 h 26"/>
                <a:gd name="T8" fmla="*/ 54 w 60"/>
                <a:gd name="T9" fmla="*/ 1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26">
                  <a:moveTo>
                    <a:pt x="59" y="11"/>
                  </a:moveTo>
                  <a:cubicBezTo>
                    <a:pt x="51" y="4"/>
                    <a:pt x="35" y="0"/>
                    <a:pt x="24" y="3"/>
                  </a:cubicBezTo>
                  <a:cubicBezTo>
                    <a:pt x="20" y="4"/>
                    <a:pt x="0" y="10"/>
                    <a:pt x="2" y="17"/>
                  </a:cubicBezTo>
                  <a:cubicBezTo>
                    <a:pt x="4" y="24"/>
                    <a:pt x="31" y="18"/>
                    <a:pt x="38" y="21"/>
                  </a:cubicBezTo>
                  <a:cubicBezTo>
                    <a:pt x="46" y="23"/>
                    <a:pt x="58" y="26"/>
                    <a:pt x="60" y="16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5" name="Freeform 739">
              <a:extLst>
                <a:ext uri="{FF2B5EF4-FFF2-40B4-BE49-F238E27FC236}">
                  <a16:creationId xmlns:a16="http://schemas.microsoft.com/office/drawing/2014/main" id="{1617FDD1-E435-463C-BF47-650C02625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355"/>
              <a:ext cx="83" cy="51"/>
            </a:xfrm>
            <a:custGeom>
              <a:avLst/>
              <a:gdLst>
                <a:gd name="T0" fmla="*/ 73 w 87"/>
                <a:gd name="T1" fmla="*/ 6 h 53"/>
                <a:gd name="T2" fmla="*/ 32 w 87"/>
                <a:gd name="T3" fmla="*/ 12 h 53"/>
                <a:gd name="T4" fmla="*/ 11 w 87"/>
                <a:gd name="T5" fmla="*/ 43 h 53"/>
                <a:gd name="T6" fmla="*/ 33 w 87"/>
                <a:gd name="T7" fmla="*/ 31 h 53"/>
                <a:gd name="T8" fmla="*/ 53 w 87"/>
                <a:gd name="T9" fmla="*/ 26 h 53"/>
                <a:gd name="T10" fmla="*/ 70 w 87"/>
                <a:gd name="T11" fmla="*/ 12 h 53"/>
                <a:gd name="T12" fmla="*/ 74 w 87"/>
                <a:gd name="T13" fmla="*/ 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53">
                  <a:moveTo>
                    <a:pt x="84" y="6"/>
                  </a:moveTo>
                  <a:cubicBezTo>
                    <a:pt x="67" y="7"/>
                    <a:pt x="54" y="0"/>
                    <a:pt x="38" y="12"/>
                  </a:cubicBezTo>
                  <a:cubicBezTo>
                    <a:pt x="33" y="16"/>
                    <a:pt x="0" y="41"/>
                    <a:pt x="14" y="49"/>
                  </a:cubicBezTo>
                  <a:cubicBezTo>
                    <a:pt x="22" y="53"/>
                    <a:pt x="34" y="38"/>
                    <a:pt x="39" y="34"/>
                  </a:cubicBezTo>
                  <a:cubicBezTo>
                    <a:pt x="49" y="27"/>
                    <a:pt x="52" y="31"/>
                    <a:pt x="62" y="29"/>
                  </a:cubicBezTo>
                  <a:cubicBezTo>
                    <a:pt x="71" y="26"/>
                    <a:pt x="75" y="18"/>
                    <a:pt x="80" y="12"/>
                  </a:cubicBezTo>
                  <a:cubicBezTo>
                    <a:pt x="83" y="10"/>
                    <a:pt x="87" y="15"/>
                    <a:pt x="86" y="8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6" name="Freeform 740">
              <a:extLst>
                <a:ext uri="{FF2B5EF4-FFF2-40B4-BE49-F238E27FC236}">
                  <a16:creationId xmlns:a16="http://schemas.microsoft.com/office/drawing/2014/main" id="{006A5222-4A11-4C05-84D8-59A71E84C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411"/>
              <a:ext cx="78" cy="40"/>
            </a:xfrm>
            <a:custGeom>
              <a:avLst/>
              <a:gdLst>
                <a:gd name="T0" fmla="*/ 53 w 82"/>
                <a:gd name="T1" fmla="*/ 2 h 42"/>
                <a:gd name="T2" fmla="*/ 28 w 82"/>
                <a:gd name="T3" fmla="*/ 9 h 42"/>
                <a:gd name="T4" fmla="*/ 8 w 82"/>
                <a:gd name="T5" fmla="*/ 31 h 42"/>
                <a:gd name="T6" fmla="*/ 29 w 82"/>
                <a:gd name="T7" fmla="*/ 24 h 42"/>
                <a:gd name="T8" fmla="*/ 51 w 82"/>
                <a:gd name="T9" fmla="*/ 17 h 42"/>
                <a:gd name="T10" fmla="*/ 70 w 82"/>
                <a:gd name="T11" fmla="*/ 7 h 42"/>
                <a:gd name="T12" fmla="*/ 54 w 82"/>
                <a:gd name="T13" fmla="*/ 2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2">
                  <a:moveTo>
                    <a:pt x="62" y="2"/>
                  </a:moveTo>
                  <a:cubicBezTo>
                    <a:pt x="52" y="5"/>
                    <a:pt x="43" y="2"/>
                    <a:pt x="33" y="9"/>
                  </a:cubicBezTo>
                  <a:cubicBezTo>
                    <a:pt x="27" y="13"/>
                    <a:pt x="0" y="30"/>
                    <a:pt x="8" y="37"/>
                  </a:cubicBezTo>
                  <a:cubicBezTo>
                    <a:pt x="12" y="42"/>
                    <a:pt x="30" y="29"/>
                    <a:pt x="34" y="27"/>
                  </a:cubicBezTo>
                  <a:cubicBezTo>
                    <a:pt x="43" y="23"/>
                    <a:pt x="52" y="24"/>
                    <a:pt x="60" y="20"/>
                  </a:cubicBezTo>
                  <a:cubicBezTo>
                    <a:pt x="68" y="16"/>
                    <a:pt x="72" y="6"/>
                    <a:pt x="82" y="7"/>
                  </a:cubicBezTo>
                  <a:cubicBezTo>
                    <a:pt x="82" y="0"/>
                    <a:pt x="68" y="1"/>
                    <a:pt x="63" y="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7" name="Freeform 741">
              <a:extLst>
                <a:ext uri="{FF2B5EF4-FFF2-40B4-BE49-F238E27FC236}">
                  <a16:creationId xmlns:a16="http://schemas.microsoft.com/office/drawing/2014/main" id="{F5981D34-606A-47E9-B95F-2F3BC8EF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337"/>
              <a:ext cx="79" cy="40"/>
            </a:xfrm>
            <a:custGeom>
              <a:avLst/>
              <a:gdLst>
                <a:gd name="T0" fmla="*/ 44 w 83"/>
                <a:gd name="T1" fmla="*/ 4 h 42"/>
                <a:gd name="T2" fmla="*/ 1 w 83"/>
                <a:gd name="T3" fmla="*/ 23 h 42"/>
                <a:gd name="T4" fmla="*/ 9 w 83"/>
                <a:gd name="T5" fmla="*/ 36 h 42"/>
                <a:gd name="T6" fmla="*/ 21 w 83"/>
                <a:gd name="T7" fmla="*/ 30 h 42"/>
                <a:gd name="T8" fmla="*/ 34 w 83"/>
                <a:gd name="T9" fmla="*/ 28 h 42"/>
                <a:gd name="T10" fmla="*/ 47 w 83"/>
                <a:gd name="T11" fmla="*/ 21 h 42"/>
                <a:gd name="T12" fmla="*/ 63 w 83"/>
                <a:gd name="T13" fmla="*/ 19 h 42"/>
                <a:gd name="T14" fmla="*/ 44 w 83"/>
                <a:gd name="T15" fmla="*/ 5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42">
                  <a:moveTo>
                    <a:pt x="50" y="4"/>
                  </a:moveTo>
                  <a:cubicBezTo>
                    <a:pt x="32" y="0"/>
                    <a:pt x="6" y="5"/>
                    <a:pt x="1" y="26"/>
                  </a:cubicBezTo>
                  <a:cubicBezTo>
                    <a:pt x="0" y="33"/>
                    <a:pt x="0" y="42"/>
                    <a:pt x="9" y="42"/>
                  </a:cubicBezTo>
                  <a:cubicBezTo>
                    <a:pt x="13" y="42"/>
                    <a:pt x="19" y="36"/>
                    <a:pt x="24" y="35"/>
                  </a:cubicBezTo>
                  <a:cubicBezTo>
                    <a:pt x="29" y="34"/>
                    <a:pt x="35" y="34"/>
                    <a:pt x="40" y="32"/>
                  </a:cubicBezTo>
                  <a:cubicBezTo>
                    <a:pt x="46" y="30"/>
                    <a:pt x="49" y="25"/>
                    <a:pt x="55" y="24"/>
                  </a:cubicBezTo>
                  <a:cubicBezTo>
                    <a:pt x="62" y="22"/>
                    <a:pt x="67" y="28"/>
                    <a:pt x="73" y="22"/>
                  </a:cubicBezTo>
                  <a:cubicBezTo>
                    <a:pt x="83" y="10"/>
                    <a:pt x="58" y="2"/>
                    <a:pt x="50" y="5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8" name="Freeform 742">
              <a:extLst>
                <a:ext uri="{FF2B5EF4-FFF2-40B4-BE49-F238E27FC236}">
                  <a16:creationId xmlns:a16="http://schemas.microsoft.com/office/drawing/2014/main" id="{40A0D682-EC88-4381-B86F-5361E8A0F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270"/>
              <a:ext cx="65" cy="39"/>
            </a:xfrm>
            <a:custGeom>
              <a:avLst/>
              <a:gdLst>
                <a:gd name="T0" fmla="*/ 30 w 68"/>
                <a:gd name="T1" fmla="*/ 30 h 41"/>
                <a:gd name="T2" fmla="*/ 15 w 68"/>
                <a:gd name="T3" fmla="*/ 4 h 41"/>
                <a:gd name="T4" fmla="*/ 38 w 68"/>
                <a:gd name="T5" fmla="*/ 4 h 41"/>
                <a:gd name="T6" fmla="*/ 54 w 68"/>
                <a:gd name="T7" fmla="*/ 7 h 41"/>
                <a:gd name="T8" fmla="*/ 59 w 68"/>
                <a:gd name="T9" fmla="*/ 10 h 41"/>
                <a:gd name="T10" fmla="*/ 53 w 68"/>
                <a:gd name="T11" fmla="*/ 20 h 41"/>
                <a:gd name="T12" fmla="*/ 51 w 68"/>
                <a:gd name="T13" fmla="*/ 28 h 41"/>
                <a:gd name="T14" fmla="*/ 27 w 68"/>
                <a:gd name="T15" fmla="*/ 32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1">
                  <a:moveTo>
                    <a:pt x="33" y="36"/>
                  </a:moveTo>
                  <a:cubicBezTo>
                    <a:pt x="18" y="36"/>
                    <a:pt x="0" y="13"/>
                    <a:pt x="18" y="4"/>
                  </a:cubicBezTo>
                  <a:cubicBezTo>
                    <a:pt x="27" y="0"/>
                    <a:pt x="34" y="3"/>
                    <a:pt x="44" y="4"/>
                  </a:cubicBezTo>
                  <a:cubicBezTo>
                    <a:pt x="50" y="5"/>
                    <a:pt x="57" y="4"/>
                    <a:pt x="63" y="7"/>
                  </a:cubicBezTo>
                  <a:cubicBezTo>
                    <a:pt x="68" y="9"/>
                    <a:pt x="68" y="7"/>
                    <a:pt x="68" y="13"/>
                  </a:cubicBezTo>
                  <a:cubicBezTo>
                    <a:pt x="67" y="15"/>
                    <a:pt x="62" y="21"/>
                    <a:pt x="61" y="23"/>
                  </a:cubicBezTo>
                  <a:cubicBezTo>
                    <a:pt x="60" y="25"/>
                    <a:pt x="60" y="31"/>
                    <a:pt x="58" y="33"/>
                  </a:cubicBezTo>
                  <a:cubicBezTo>
                    <a:pt x="54" y="38"/>
                    <a:pt x="36" y="41"/>
                    <a:pt x="30" y="38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9" name="Freeform 743">
              <a:extLst>
                <a:ext uri="{FF2B5EF4-FFF2-40B4-BE49-F238E27FC236}">
                  <a16:creationId xmlns:a16="http://schemas.microsoft.com/office/drawing/2014/main" id="{E60FDA8B-C9C4-4D83-A786-8FC13EDF1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437"/>
              <a:ext cx="77" cy="135"/>
            </a:xfrm>
            <a:custGeom>
              <a:avLst/>
              <a:gdLst>
                <a:gd name="T0" fmla="*/ 71 w 80"/>
                <a:gd name="T1" fmla="*/ 5 h 141"/>
                <a:gd name="T2" fmla="*/ 66 w 80"/>
                <a:gd name="T3" fmla="*/ 19 h 141"/>
                <a:gd name="T4" fmla="*/ 56 w 80"/>
                <a:gd name="T5" fmla="*/ 32 h 141"/>
                <a:gd name="T6" fmla="*/ 53 w 80"/>
                <a:gd name="T7" fmla="*/ 63 h 141"/>
                <a:gd name="T8" fmla="*/ 23 w 80"/>
                <a:gd name="T9" fmla="*/ 88 h 141"/>
                <a:gd name="T10" fmla="*/ 0 w 80"/>
                <a:gd name="T11" fmla="*/ 124 h 141"/>
                <a:gd name="T12" fmla="*/ 15 w 80"/>
                <a:gd name="T13" fmla="*/ 97 h 141"/>
                <a:gd name="T14" fmla="*/ 17 w 80"/>
                <a:gd name="T15" fmla="*/ 85 h 141"/>
                <a:gd name="T16" fmla="*/ 22 w 80"/>
                <a:gd name="T17" fmla="*/ 78 h 141"/>
                <a:gd name="T18" fmla="*/ 36 w 80"/>
                <a:gd name="T19" fmla="*/ 65 h 141"/>
                <a:gd name="T20" fmla="*/ 42 w 80"/>
                <a:gd name="T21" fmla="*/ 52 h 141"/>
                <a:gd name="T22" fmla="*/ 51 w 80"/>
                <a:gd name="T23" fmla="*/ 40 h 141"/>
                <a:gd name="T24" fmla="*/ 48 w 80"/>
                <a:gd name="T25" fmla="*/ 32 h 141"/>
                <a:gd name="T26" fmla="*/ 53 w 80"/>
                <a:gd name="T27" fmla="*/ 24 h 141"/>
                <a:gd name="T28" fmla="*/ 71 w 80"/>
                <a:gd name="T29" fmla="*/ 0 h 1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141">
                  <a:moveTo>
                    <a:pt x="80" y="5"/>
                  </a:moveTo>
                  <a:cubicBezTo>
                    <a:pt x="80" y="11"/>
                    <a:pt x="79" y="17"/>
                    <a:pt x="75" y="22"/>
                  </a:cubicBezTo>
                  <a:cubicBezTo>
                    <a:pt x="72" y="27"/>
                    <a:pt x="65" y="30"/>
                    <a:pt x="62" y="35"/>
                  </a:cubicBezTo>
                  <a:cubicBezTo>
                    <a:pt x="58" y="47"/>
                    <a:pt x="67" y="62"/>
                    <a:pt x="59" y="72"/>
                  </a:cubicBezTo>
                  <a:cubicBezTo>
                    <a:pt x="49" y="85"/>
                    <a:pt x="32" y="83"/>
                    <a:pt x="26" y="100"/>
                  </a:cubicBezTo>
                  <a:cubicBezTo>
                    <a:pt x="20" y="116"/>
                    <a:pt x="19" y="134"/>
                    <a:pt x="0" y="141"/>
                  </a:cubicBezTo>
                  <a:cubicBezTo>
                    <a:pt x="8" y="135"/>
                    <a:pt x="15" y="120"/>
                    <a:pt x="18" y="110"/>
                  </a:cubicBezTo>
                  <a:cubicBezTo>
                    <a:pt x="19" y="106"/>
                    <a:pt x="18" y="101"/>
                    <a:pt x="20" y="97"/>
                  </a:cubicBezTo>
                  <a:cubicBezTo>
                    <a:pt x="21" y="93"/>
                    <a:pt x="23" y="92"/>
                    <a:pt x="25" y="89"/>
                  </a:cubicBezTo>
                  <a:cubicBezTo>
                    <a:pt x="29" y="81"/>
                    <a:pt x="31" y="78"/>
                    <a:pt x="39" y="74"/>
                  </a:cubicBezTo>
                  <a:cubicBezTo>
                    <a:pt x="47" y="69"/>
                    <a:pt x="46" y="69"/>
                    <a:pt x="48" y="59"/>
                  </a:cubicBezTo>
                  <a:cubicBezTo>
                    <a:pt x="50" y="52"/>
                    <a:pt x="55" y="52"/>
                    <a:pt x="57" y="46"/>
                  </a:cubicBezTo>
                  <a:cubicBezTo>
                    <a:pt x="59" y="43"/>
                    <a:pt x="54" y="39"/>
                    <a:pt x="54" y="35"/>
                  </a:cubicBezTo>
                  <a:cubicBezTo>
                    <a:pt x="54" y="31"/>
                    <a:pt x="57" y="30"/>
                    <a:pt x="59" y="27"/>
                  </a:cubicBezTo>
                  <a:cubicBezTo>
                    <a:pt x="65" y="17"/>
                    <a:pt x="73" y="10"/>
                    <a:pt x="80" y="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0" name="Freeform 744">
              <a:extLst>
                <a:ext uri="{FF2B5EF4-FFF2-40B4-BE49-F238E27FC236}">
                  <a16:creationId xmlns:a16="http://schemas.microsoft.com/office/drawing/2014/main" id="{4EED719F-0A41-4AF0-A6C9-E497F435B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395"/>
              <a:ext cx="47" cy="149"/>
            </a:xfrm>
            <a:custGeom>
              <a:avLst/>
              <a:gdLst>
                <a:gd name="T0" fmla="*/ 34 w 50"/>
                <a:gd name="T1" fmla="*/ 0 h 156"/>
                <a:gd name="T2" fmla="*/ 38 w 50"/>
                <a:gd name="T3" fmla="*/ 43 h 156"/>
                <a:gd name="T4" fmla="*/ 33 w 50"/>
                <a:gd name="T5" fmla="*/ 65 h 156"/>
                <a:gd name="T6" fmla="*/ 30 w 50"/>
                <a:gd name="T7" fmla="*/ 78 h 156"/>
                <a:gd name="T8" fmla="*/ 22 w 50"/>
                <a:gd name="T9" fmla="*/ 92 h 156"/>
                <a:gd name="T10" fmla="*/ 17 w 50"/>
                <a:gd name="T11" fmla="*/ 104 h 156"/>
                <a:gd name="T12" fmla="*/ 0 w 50"/>
                <a:gd name="T13" fmla="*/ 136 h 156"/>
                <a:gd name="T14" fmla="*/ 17 w 50"/>
                <a:gd name="T15" fmla="*/ 85 h 156"/>
                <a:gd name="T16" fmla="*/ 23 w 50"/>
                <a:gd name="T17" fmla="*/ 71 h 156"/>
                <a:gd name="T18" fmla="*/ 28 w 50"/>
                <a:gd name="T19" fmla="*/ 55 h 156"/>
                <a:gd name="T20" fmla="*/ 29 w 50"/>
                <a:gd name="T21" fmla="*/ 26 h 156"/>
                <a:gd name="T22" fmla="*/ 31 w 50"/>
                <a:gd name="T23" fmla="*/ 2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156">
                  <a:moveTo>
                    <a:pt x="40" y="0"/>
                  </a:moveTo>
                  <a:cubicBezTo>
                    <a:pt x="39" y="17"/>
                    <a:pt x="50" y="31"/>
                    <a:pt x="46" y="49"/>
                  </a:cubicBezTo>
                  <a:cubicBezTo>
                    <a:pt x="45" y="58"/>
                    <a:pt x="41" y="66"/>
                    <a:pt x="39" y="74"/>
                  </a:cubicBezTo>
                  <a:cubicBezTo>
                    <a:pt x="38" y="80"/>
                    <a:pt x="39" y="85"/>
                    <a:pt x="36" y="90"/>
                  </a:cubicBezTo>
                  <a:cubicBezTo>
                    <a:pt x="33" y="95"/>
                    <a:pt x="29" y="99"/>
                    <a:pt x="26" y="105"/>
                  </a:cubicBezTo>
                  <a:cubicBezTo>
                    <a:pt x="24" y="110"/>
                    <a:pt x="23" y="114"/>
                    <a:pt x="20" y="119"/>
                  </a:cubicBezTo>
                  <a:cubicBezTo>
                    <a:pt x="15" y="127"/>
                    <a:pt x="10" y="155"/>
                    <a:pt x="0" y="156"/>
                  </a:cubicBezTo>
                  <a:cubicBezTo>
                    <a:pt x="14" y="141"/>
                    <a:pt x="19" y="116"/>
                    <a:pt x="20" y="97"/>
                  </a:cubicBezTo>
                  <a:cubicBezTo>
                    <a:pt x="20" y="89"/>
                    <a:pt x="22" y="88"/>
                    <a:pt x="27" y="81"/>
                  </a:cubicBezTo>
                  <a:cubicBezTo>
                    <a:pt x="31" y="75"/>
                    <a:pt x="33" y="72"/>
                    <a:pt x="34" y="64"/>
                  </a:cubicBezTo>
                  <a:cubicBezTo>
                    <a:pt x="34" y="52"/>
                    <a:pt x="34" y="41"/>
                    <a:pt x="35" y="29"/>
                  </a:cubicBezTo>
                  <a:cubicBezTo>
                    <a:pt x="36" y="20"/>
                    <a:pt x="42" y="10"/>
                    <a:pt x="37" y="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1" name="Freeform 745">
              <a:extLst>
                <a:ext uri="{FF2B5EF4-FFF2-40B4-BE49-F238E27FC236}">
                  <a16:creationId xmlns:a16="http://schemas.microsoft.com/office/drawing/2014/main" id="{7AB2930A-D035-4171-AA08-F7DFF13DE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480"/>
              <a:ext cx="82" cy="110"/>
            </a:xfrm>
            <a:custGeom>
              <a:avLst/>
              <a:gdLst>
                <a:gd name="T0" fmla="*/ 9 w 85"/>
                <a:gd name="T1" fmla="*/ 25 h 115"/>
                <a:gd name="T2" fmla="*/ 66 w 85"/>
                <a:gd name="T3" fmla="*/ 46 h 115"/>
                <a:gd name="T4" fmla="*/ 68 w 85"/>
                <a:gd name="T5" fmla="*/ 73 h 115"/>
                <a:gd name="T6" fmla="*/ 60 w 85"/>
                <a:gd name="T7" fmla="*/ 98 h 115"/>
                <a:gd name="T8" fmla="*/ 36 w 85"/>
                <a:gd name="T9" fmla="*/ 49 h 115"/>
                <a:gd name="T10" fmla="*/ 10 w 85"/>
                <a:gd name="T11" fmla="*/ 29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15">
                  <a:moveTo>
                    <a:pt x="9" y="28"/>
                  </a:moveTo>
                  <a:cubicBezTo>
                    <a:pt x="32" y="0"/>
                    <a:pt x="56" y="37"/>
                    <a:pt x="74" y="52"/>
                  </a:cubicBezTo>
                  <a:cubicBezTo>
                    <a:pt x="85" y="62"/>
                    <a:pt x="80" y="71"/>
                    <a:pt x="76" y="83"/>
                  </a:cubicBezTo>
                  <a:cubicBezTo>
                    <a:pt x="74" y="90"/>
                    <a:pt x="75" y="110"/>
                    <a:pt x="66" y="112"/>
                  </a:cubicBezTo>
                  <a:cubicBezTo>
                    <a:pt x="47" y="115"/>
                    <a:pt x="50" y="65"/>
                    <a:pt x="39" y="55"/>
                  </a:cubicBezTo>
                  <a:cubicBezTo>
                    <a:pt x="32" y="49"/>
                    <a:pt x="0" y="52"/>
                    <a:pt x="10" y="3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2" name="Freeform 746">
              <a:extLst>
                <a:ext uri="{FF2B5EF4-FFF2-40B4-BE49-F238E27FC236}">
                  <a16:creationId xmlns:a16="http://schemas.microsoft.com/office/drawing/2014/main" id="{5864B2DE-4B3F-409F-8E4E-D1ECAF668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380"/>
              <a:ext cx="56" cy="105"/>
            </a:xfrm>
            <a:custGeom>
              <a:avLst/>
              <a:gdLst>
                <a:gd name="T0" fmla="*/ 11 w 59"/>
                <a:gd name="T1" fmla="*/ 9 h 109"/>
                <a:gd name="T2" fmla="*/ 31 w 59"/>
                <a:gd name="T3" fmla="*/ 8 h 109"/>
                <a:gd name="T4" fmla="*/ 38 w 59"/>
                <a:gd name="T5" fmla="*/ 27 h 109"/>
                <a:gd name="T6" fmla="*/ 31 w 59"/>
                <a:gd name="T7" fmla="*/ 39 h 109"/>
                <a:gd name="T8" fmla="*/ 33 w 59"/>
                <a:gd name="T9" fmla="*/ 91 h 109"/>
                <a:gd name="T10" fmla="*/ 16 w 59"/>
                <a:gd name="T11" fmla="*/ 80 h 109"/>
                <a:gd name="T12" fmla="*/ 16 w 59"/>
                <a:gd name="T13" fmla="*/ 67 h 109"/>
                <a:gd name="T14" fmla="*/ 9 w 59"/>
                <a:gd name="T15" fmla="*/ 62 h 109"/>
                <a:gd name="T16" fmla="*/ 12 w 59"/>
                <a:gd name="T17" fmla="*/ 13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109">
                  <a:moveTo>
                    <a:pt x="14" y="9"/>
                  </a:moveTo>
                  <a:cubicBezTo>
                    <a:pt x="20" y="0"/>
                    <a:pt x="30" y="0"/>
                    <a:pt x="37" y="8"/>
                  </a:cubicBezTo>
                  <a:cubicBezTo>
                    <a:pt x="42" y="13"/>
                    <a:pt x="45" y="23"/>
                    <a:pt x="44" y="30"/>
                  </a:cubicBezTo>
                  <a:cubicBezTo>
                    <a:pt x="43" y="35"/>
                    <a:pt x="38" y="40"/>
                    <a:pt x="37" y="45"/>
                  </a:cubicBezTo>
                  <a:cubicBezTo>
                    <a:pt x="34" y="62"/>
                    <a:pt x="59" y="88"/>
                    <a:pt x="39" y="102"/>
                  </a:cubicBezTo>
                  <a:cubicBezTo>
                    <a:pt x="28" y="109"/>
                    <a:pt x="20" y="99"/>
                    <a:pt x="19" y="89"/>
                  </a:cubicBezTo>
                  <a:cubicBezTo>
                    <a:pt x="18" y="85"/>
                    <a:pt x="20" y="80"/>
                    <a:pt x="19" y="76"/>
                  </a:cubicBezTo>
                  <a:cubicBezTo>
                    <a:pt x="17" y="73"/>
                    <a:pt x="13" y="71"/>
                    <a:pt x="11" y="68"/>
                  </a:cubicBezTo>
                  <a:cubicBezTo>
                    <a:pt x="0" y="54"/>
                    <a:pt x="7" y="28"/>
                    <a:pt x="15" y="14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3" name="Freeform 747">
              <a:extLst>
                <a:ext uri="{FF2B5EF4-FFF2-40B4-BE49-F238E27FC236}">
                  <a16:creationId xmlns:a16="http://schemas.microsoft.com/office/drawing/2014/main" id="{AED6192B-E873-4725-B3B2-4F3C41A71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366"/>
              <a:ext cx="52" cy="69"/>
            </a:xfrm>
            <a:custGeom>
              <a:avLst/>
              <a:gdLst>
                <a:gd name="T0" fmla="*/ 9 w 54"/>
                <a:gd name="T1" fmla="*/ 1 h 72"/>
                <a:gd name="T2" fmla="*/ 33 w 54"/>
                <a:gd name="T3" fmla="*/ 10 h 72"/>
                <a:gd name="T4" fmla="*/ 32 w 54"/>
                <a:gd name="T5" fmla="*/ 32 h 72"/>
                <a:gd name="T6" fmla="*/ 35 w 54"/>
                <a:gd name="T7" fmla="*/ 61 h 72"/>
                <a:gd name="T8" fmla="*/ 20 w 54"/>
                <a:gd name="T9" fmla="*/ 22 h 72"/>
                <a:gd name="T10" fmla="*/ 5 w 54"/>
                <a:gd name="T11" fmla="*/ 18 h 72"/>
                <a:gd name="T12" fmla="*/ 8 w 54"/>
                <a:gd name="T13" fmla="*/ 3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72">
                  <a:moveTo>
                    <a:pt x="9" y="1"/>
                  </a:moveTo>
                  <a:cubicBezTo>
                    <a:pt x="18" y="0"/>
                    <a:pt x="31" y="1"/>
                    <a:pt x="36" y="10"/>
                  </a:cubicBezTo>
                  <a:cubicBezTo>
                    <a:pt x="41" y="19"/>
                    <a:pt x="34" y="26"/>
                    <a:pt x="35" y="35"/>
                  </a:cubicBezTo>
                  <a:cubicBezTo>
                    <a:pt x="36" y="41"/>
                    <a:pt x="54" y="69"/>
                    <a:pt x="38" y="70"/>
                  </a:cubicBezTo>
                  <a:cubicBezTo>
                    <a:pt x="19" y="72"/>
                    <a:pt x="30" y="33"/>
                    <a:pt x="23" y="25"/>
                  </a:cubicBezTo>
                  <a:cubicBezTo>
                    <a:pt x="19" y="20"/>
                    <a:pt x="9" y="25"/>
                    <a:pt x="5" y="21"/>
                  </a:cubicBezTo>
                  <a:cubicBezTo>
                    <a:pt x="0" y="17"/>
                    <a:pt x="4" y="7"/>
                    <a:pt x="8" y="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4" name="Freeform 748">
              <a:extLst>
                <a:ext uri="{FF2B5EF4-FFF2-40B4-BE49-F238E27FC236}">
                  <a16:creationId xmlns:a16="http://schemas.microsoft.com/office/drawing/2014/main" id="{922D5BF8-5B14-4B6F-98E7-7B158A5DC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413"/>
              <a:ext cx="121" cy="45"/>
            </a:xfrm>
            <a:custGeom>
              <a:avLst/>
              <a:gdLst>
                <a:gd name="T0" fmla="*/ 0 w 126"/>
                <a:gd name="T1" fmla="*/ 25 h 47"/>
                <a:gd name="T2" fmla="*/ 61 w 126"/>
                <a:gd name="T3" fmla="*/ 5 h 47"/>
                <a:gd name="T4" fmla="*/ 111 w 126"/>
                <a:gd name="T5" fmla="*/ 41 h 47"/>
                <a:gd name="T6" fmla="*/ 61 w 126"/>
                <a:gd name="T7" fmla="*/ 10 h 47"/>
                <a:gd name="T8" fmla="*/ 5 w 126"/>
                <a:gd name="T9" fmla="*/ 2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47">
                  <a:moveTo>
                    <a:pt x="0" y="28"/>
                  </a:moveTo>
                  <a:cubicBezTo>
                    <a:pt x="10" y="8"/>
                    <a:pt x="50" y="0"/>
                    <a:pt x="70" y="5"/>
                  </a:cubicBezTo>
                  <a:cubicBezTo>
                    <a:pt x="96" y="11"/>
                    <a:pt x="113" y="26"/>
                    <a:pt x="126" y="47"/>
                  </a:cubicBezTo>
                  <a:cubicBezTo>
                    <a:pt x="108" y="33"/>
                    <a:pt x="92" y="15"/>
                    <a:pt x="69" y="10"/>
                  </a:cubicBezTo>
                  <a:cubicBezTo>
                    <a:pt x="50" y="6"/>
                    <a:pt x="20" y="16"/>
                    <a:pt x="5" y="25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5" name="Freeform 749">
              <a:extLst>
                <a:ext uri="{FF2B5EF4-FFF2-40B4-BE49-F238E27FC236}">
                  <a16:creationId xmlns:a16="http://schemas.microsoft.com/office/drawing/2014/main" id="{F5F94A98-78C6-46D5-BFBA-E46B24576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422"/>
              <a:ext cx="98" cy="63"/>
            </a:xfrm>
            <a:custGeom>
              <a:avLst/>
              <a:gdLst>
                <a:gd name="T0" fmla="*/ 0 w 103"/>
                <a:gd name="T1" fmla="*/ 19 h 65"/>
                <a:gd name="T2" fmla="*/ 54 w 103"/>
                <a:gd name="T3" fmla="*/ 25 h 65"/>
                <a:gd name="T4" fmla="*/ 88 w 103"/>
                <a:gd name="T5" fmla="*/ 58 h 65"/>
                <a:gd name="T6" fmla="*/ 66 w 103"/>
                <a:gd name="T7" fmla="*/ 46 h 65"/>
                <a:gd name="T8" fmla="*/ 42 w 103"/>
                <a:gd name="T9" fmla="*/ 41 h 65"/>
                <a:gd name="T10" fmla="*/ 3 w 103"/>
                <a:gd name="T11" fmla="*/ 1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65">
                  <a:moveTo>
                    <a:pt x="0" y="22"/>
                  </a:moveTo>
                  <a:cubicBezTo>
                    <a:pt x="17" y="0"/>
                    <a:pt x="44" y="18"/>
                    <a:pt x="63" y="28"/>
                  </a:cubicBezTo>
                  <a:cubicBezTo>
                    <a:pt x="76" y="35"/>
                    <a:pt x="100" y="48"/>
                    <a:pt x="103" y="64"/>
                  </a:cubicBezTo>
                  <a:cubicBezTo>
                    <a:pt x="94" y="65"/>
                    <a:pt x="84" y="54"/>
                    <a:pt x="76" y="50"/>
                  </a:cubicBezTo>
                  <a:cubicBezTo>
                    <a:pt x="67" y="47"/>
                    <a:pt x="58" y="46"/>
                    <a:pt x="48" y="44"/>
                  </a:cubicBezTo>
                  <a:cubicBezTo>
                    <a:pt x="33" y="41"/>
                    <a:pt x="11" y="38"/>
                    <a:pt x="3" y="2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6" name="Freeform 750">
              <a:extLst>
                <a:ext uri="{FF2B5EF4-FFF2-40B4-BE49-F238E27FC236}">
                  <a16:creationId xmlns:a16="http://schemas.microsoft.com/office/drawing/2014/main" id="{999C7FC1-2D5E-4191-B13D-E683594EA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421"/>
              <a:ext cx="924" cy="341"/>
            </a:xfrm>
            <a:custGeom>
              <a:avLst/>
              <a:gdLst>
                <a:gd name="T0" fmla="*/ 648 w 965"/>
                <a:gd name="T1" fmla="*/ 224 h 356"/>
                <a:gd name="T2" fmla="*/ 520 w 965"/>
                <a:gd name="T3" fmla="*/ 247 h 356"/>
                <a:gd name="T4" fmla="*/ 288 w 965"/>
                <a:gd name="T5" fmla="*/ 302 h 356"/>
                <a:gd name="T6" fmla="*/ 97 w 965"/>
                <a:gd name="T7" fmla="*/ 241 h 356"/>
                <a:gd name="T8" fmla="*/ 17 w 965"/>
                <a:gd name="T9" fmla="*/ 216 h 356"/>
                <a:gd name="T10" fmla="*/ 0 w 965"/>
                <a:gd name="T11" fmla="*/ 235 h 356"/>
                <a:gd name="T12" fmla="*/ 97 w 965"/>
                <a:gd name="T13" fmla="*/ 265 h 356"/>
                <a:gd name="T14" fmla="*/ 287 w 965"/>
                <a:gd name="T15" fmla="*/ 311 h 356"/>
                <a:gd name="T16" fmla="*/ 520 w 965"/>
                <a:gd name="T17" fmla="*/ 271 h 356"/>
                <a:gd name="T18" fmla="*/ 652 w 965"/>
                <a:gd name="T19" fmla="*/ 232 h 356"/>
                <a:gd name="T20" fmla="*/ 837 w 965"/>
                <a:gd name="T21" fmla="*/ 0 h 356"/>
                <a:gd name="T22" fmla="*/ 648 w 965"/>
                <a:gd name="T23" fmla="*/ 224 h 3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5" h="356">
                  <a:moveTo>
                    <a:pt x="738" y="255"/>
                  </a:moveTo>
                  <a:cubicBezTo>
                    <a:pt x="738" y="255"/>
                    <a:pt x="621" y="271"/>
                    <a:pt x="592" y="281"/>
                  </a:cubicBezTo>
                  <a:cubicBezTo>
                    <a:pt x="477" y="319"/>
                    <a:pt x="374" y="342"/>
                    <a:pt x="328" y="343"/>
                  </a:cubicBezTo>
                  <a:cubicBezTo>
                    <a:pt x="267" y="345"/>
                    <a:pt x="183" y="315"/>
                    <a:pt x="110" y="275"/>
                  </a:cubicBezTo>
                  <a:cubicBezTo>
                    <a:pt x="79" y="258"/>
                    <a:pt x="42" y="249"/>
                    <a:pt x="20" y="245"/>
                  </a:cubicBezTo>
                  <a:cubicBezTo>
                    <a:pt x="11" y="260"/>
                    <a:pt x="0" y="267"/>
                    <a:pt x="0" y="267"/>
                  </a:cubicBezTo>
                  <a:cubicBezTo>
                    <a:pt x="0" y="267"/>
                    <a:pt x="67" y="278"/>
                    <a:pt x="110" y="302"/>
                  </a:cubicBezTo>
                  <a:cubicBezTo>
                    <a:pt x="183" y="342"/>
                    <a:pt x="266" y="356"/>
                    <a:pt x="327" y="354"/>
                  </a:cubicBezTo>
                  <a:cubicBezTo>
                    <a:pt x="373" y="353"/>
                    <a:pt x="477" y="346"/>
                    <a:pt x="592" y="308"/>
                  </a:cubicBezTo>
                  <a:cubicBezTo>
                    <a:pt x="621" y="298"/>
                    <a:pt x="743" y="264"/>
                    <a:pt x="743" y="264"/>
                  </a:cubicBezTo>
                  <a:cubicBezTo>
                    <a:pt x="847" y="227"/>
                    <a:pt x="965" y="105"/>
                    <a:pt x="954" y="0"/>
                  </a:cubicBezTo>
                  <a:cubicBezTo>
                    <a:pt x="939" y="138"/>
                    <a:pt x="834" y="221"/>
                    <a:pt x="738" y="255"/>
                  </a:cubicBezTo>
                  <a:close/>
                </a:path>
              </a:pathLst>
            </a:custGeom>
            <a:solidFill>
              <a:srgbClr val="CC4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7" name="Freeform 751">
              <a:extLst>
                <a:ext uri="{FF2B5EF4-FFF2-40B4-BE49-F238E27FC236}">
                  <a16:creationId xmlns:a16="http://schemas.microsoft.com/office/drawing/2014/main" id="{8BA95DEE-A56C-45EF-8024-B93DF060E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217"/>
              <a:ext cx="1090" cy="545"/>
            </a:xfrm>
            <a:custGeom>
              <a:avLst/>
              <a:gdLst>
                <a:gd name="T0" fmla="*/ 651 w 1139"/>
                <a:gd name="T1" fmla="*/ 420 h 569"/>
                <a:gd name="T2" fmla="*/ 602 w 1139"/>
                <a:gd name="T3" fmla="*/ 45 h 569"/>
                <a:gd name="T4" fmla="*/ 0 w 1139"/>
                <a:gd name="T5" fmla="*/ 422 h 569"/>
                <a:gd name="T6" fmla="*/ 96 w 1139"/>
                <a:gd name="T7" fmla="*/ 452 h 569"/>
                <a:gd name="T8" fmla="*/ 287 w 1139"/>
                <a:gd name="T9" fmla="*/ 498 h 569"/>
                <a:gd name="T10" fmla="*/ 520 w 1139"/>
                <a:gd name="T11" fmla="*/ 458 h 569"/>
                <a:gd name="T12" fmla="*/ 651 w 1139"/>
                <a:gd name="T13" fmla="*/ 420 h 5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9" h="569">
                  <a:moveTo>
                    <a:pt x="743" y="477"/>
                  </a:moveTo>
                  <a:cubicBezTo>
                    <a:pt x="922" y="413"/>
                    <a:pt x="1139" y="102"/>
                    <a:pt x="687" y="51"/>
                  </a:cubicBezTo>
                  <a:cubicBezTo>
                    <a:pt x="235" y="0"/>
                    <a:pt x="0" y="480"/>
                    <a:pt x="0" y="480"/>
                  </a:cubicBezTo>
                  <a:cubicBezTo>
                    <a:pt x="0" y="480"/>
                    <a:pt x="67" y="491"/>
                    <a:pt x="110" y="515"/>
                  </a:cubicBezTo>
                  <a:cubicBezTo>
                    <a:pt x="183" y="555"/>
                    <a:pt x="266" y="569"/>
                    <a:pt x="327" y="567"/>
                  </a:cubicBezTo>
                  <a:cubicBezTo>
                    <a:pt x="373" y="566"/>
                    <a:pt x="477" y="559"/>
                    <a:pt x="592" y="521"/>
                  </a:cubicBezTo>
                  <a:cubicBezTo>
                    <a:pt x="621" y="511"/>
                    <a:pt x="743" y="477"/>
                    <a:pt x="743" y="47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8" name="Freeform 752">
              <a:extLst>
                <a:ext uri="{FF2B5EF4-FFF2-40B4-BE49-F238E27FC236}">
                  <a16:creationId xmlns:a16="http://schemas.microsoft.com/office/drawing/2014/main" id="{7214958C-9442-4DA5-A53F-02E6A9FE7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759"/>
              <a:ext cx="246" cy="18"/>
            </a:xfrm>
            <a:custGeom>
              <a:avLst/>
              <a:gdLst>
                <a:gd name="T0" fmla="*/ 0 w 257"/>
                <a:gd name="T1" fmla="*/ 16 h 19"/>
                <a:gd name="T2" fmla="*/ 82 w 257"/>
                <a:gd name="T3" fmla="*/ 11 h 19"/>
                <a:gd name="T4" fmla="*/ 152 w 257"/>
                <a:gd name="T5" fmla="*/ 9 h 19"/>
                <a:gd name="T6" fmla="*/ 192 w 257"/>
                <a:gd name="T7" fmla="*/ 5 h 19"/>
                <a:gd name="T8" fmla="*/ 225 w 257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7" h="19">
                  <a:moveTo>
                    <a:pt x="0" y="19"/>
                  </a:moveTo>
                  <a:cubicBezTo>
                    <a:pt x="31" y="19"/>
                    <a:pt x="63" y="16"/>
                    <a:pt x="94" y="14"/>
                  </a:cubicBezTo>
                  <a:cubicBezTo>
                    <a:pt x="120" y="11"/>
                    <a:pt x="146" y="13"/>
                    <a:pt x="173" y="11"/>
                  </a:cubicBezTo>
                  <a:cubicBezTo>
                    <a:pt x="188" y="11"/>
                    <a:pt x="204" y="6"/>
                    <a:pt x="219" y="5"/>
                  </a:cubicBezTo>
                  <a:cubicBezTo>
                    <a:pt x="231" y="4"/>
                    <a:pt x="248" y="0"/>
                    <a:pt x="257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9" name="Freeform 753">
              <a:extLst>
                <a:ext uri="{FF2B5EF4-FFF2-40B4-BE49-F238E27FC236}">
                  <a16:creationId xmlns:a16="http://schemas.microsoft.com/office/drawing/2014/main" id="{6B3DCE1E-3412-4CF6-A1FF-384FFAFDC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760"/>
              <a:ext cx="210" cy="33"/>
            </a:xfrm>
            <a:custGeom>
              <a:avLst/>
              <a:gdLst>
                <a:gd name="T0" fmla="*/ 0 w 220"/>
                <a:gd name="T1" fmla="*/ 29 h 35"/>
                <a:gd name="T2" fmla="*/ 49 w 220"/>
                <a:gd name="T3" fmla="*/ 28 h 35"/>
                <a:gd name="T4" fmla="*/ 110 w 220"/>
                <a:gd name="T5" fmla="*/ 21 h 35"/>
                <a:gd name="T6" fmla="*/ 158 w 220"/>
                <a:gd name="T7" fmla="*/ 8 h 35"/>
                <a:gd name="T8" fmla="*/ 191 w 22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35">
                  <a:moveTo>
                    <a:pt x="0" y="35"/>
                  </a:moveTo>
                  <a:cubicBezTo>
                    <a:pt x="14" y="30"/>
                    <a:pt x="39" y="35"/>
                    <a:pt x="55" y="34"/>
                  </a:cubicBezTo>
                  <a:cubicBezTo>
                    <a:pt x="78" y="33"/>
                    <a:pt x="103" y="29"/>
                    <a:pt x="126" y="24"/>
                  </a:cubicBezTo>
                  <a:cubicBezTo>
                    <a:pt x="145" y="20"/>
                    <a:pt x="163" y="13"/>
                    <a:pt x="181" y="8"/>
                  </a:cubicBezTo>
                  <a:cubicBezTo>
                    <a:pt x="194" y="5"/>
                    <a:pt x="208" y="4"/>
                    <a:pt x="22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0" name="Freeform 754">
              <a:extLst>
                <a:ext uri="{FF2B5EF4-FFF2-40B4-BE49-F238E27FC236}">
                  <a16:creationId xmlns:a16="http://schemas.microsoft.com/office/drawing/2014/main" id="{B0EC4210-B065-4D11-92F5-EBF052250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759"/>
              <a:ext cx="114" cy="11"/>
            </a:xfrm>
            <a:custGeom>
              <a:avLst/>
              <a:gdLst>
                <a:gd name="T0" fmla="*/ 0 w 120"/>
                <a:gd name="T1" fmla="*/ 0 h 12"/>
                <a:gd name="T2" fmla="*/ 12 w 120"/>
                <a:gd name="T3" fmla="*/ 2 h 12"/>
                <a:gd name="T4" fmla="*/ 31 w 120"/>
                <a:gd name="T5" fmla="*/ 6 h 12"/>
                <a:gd name="T6" fmla="*/ 62 w 120"/>
                <a:gd name="T7" fmla="*/ 8 h 12"/>
                <a:gd name="T8" fmla="*/ 86 w 120"/>
                <a:gd name="T9" fmla="*/ 8 h 12"/>
                <a:gd name="T10" fmla="*/ 103 w 120"/>
                <a:gd name="T11" fmla="*/ 9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">
                  <a:moveTo>
                    <a:pt x="0" y="0"/>
                  </a:moveTo>
                  <a:cubicBezTo>
                    <a:pt x="4" y="1"/>
                    <a:pt x="10" y="2"/>
                    <a:pt x="15" y="2"/>
                  </a:cubicBezTo>
                  <a:cubicBezTo>
                    <a:pt x="23" y="4"/>
                    <a:pt x="30" y="6"/>
                    <a:pt x="37" y="7"/>
                  </a:cubicBezTo>
                  <a:cubicBezTo>
                    <a:pt x="48" y="10"/>
                    <a:pt x="60" y="11"/>
                    <a:pt x="72" y="11"/>
                  </a:cubicBezTo>
                  <a:cubicBezTo>
                    <a:pt x="81" y="12"/>
                    <a:pt x="90" y="11"/>
                    <a:pt x="100" y="11"/>
                  </a:cubicBezTo>
                  <a:cubicBezTo>
                    <a:pt x="107" y="11"/>
                    <a:pt x="114" y="8"/>
                    <a:pt x="120" y="1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1" name="Freeform 755">
              <a:extLst>
                <a:ext uri="{FF2B5EF4-FFF2-40B4-BE49-F238E27FC236}">
                  <a16:creationId xmlns:a16="http://schemas.microsoft.com/office/drawing/2014/main" id="{C22F971F-C124-4235-9963-9D266C384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542"/>
              <a:ext cx="708" cy="135"/>
            </a:xfrm>
            <a:custGeom>
              <a:avLst/>
              <a:gdLst>
                <a:gd name="T0" fmla="*/ 0 w 740"/>
                <a:gd name="T1" fmla="*/ 124 h 141"/>
                <a:gd name="T2" fmla="*/ 331 w 740"/>
                <a:gd name="T3" fmla="*/ 0 h 141"/>
                <a:gd name="T4" fmla="*/ 648 w 740"/>
                <a:gd name="T5" fmla="*/ 121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0" h="141">
                  <a:moveTo>
                    <a:pt x="0" y="141"/>
                  </a:moveTo>
                  <a:cubicBezTo>
                    <a:pt x="0" y="141"/>
                    <a:pt x="94" y="0"/>
                    <a:pt x="378" y="0"/>
                  </a:cubicBezTo>
                  <a:cubicBezTo>
                    <a:pt x="662" y="0"/>
                    <a:pt x="740" y="138"/>
                    <a:pt x="740" y="13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2" name="Freeform 756">
              <a:extLst>
                <a:ext uri="{FF2B5EF4-FFF2-40B4-BE49-F238E27FC236}">
                  <a16:creationId xmlns:a16="http://schemas.microsoft.com/office/drawing/2014/main" id="{01E0AD1C-3B6E-414F-A826-E1F915428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546"/>
              <a:ext cx="130" cy="116"/>
            </a:xfrm>
            <a:custGeom>
              <a:avLst/>
              <a:gdLst>
                <a:gd name="T0" fmla="*/ 0 w 135"/>
                <a:gd name="T1" fmla="*/ 106 h 121"/>
                <a:gd name="T2" fmla="*/ 38 w 135"/>
                <a:gd name="T3" fmla="*/ 85 h 121"/>
                <a:gd name="T4" fmla="*/ 53 w 135"/>
                <a:gd name="T5" fmla="*/ 70 h 121"/>
                <a:gd name="T6" fmla="*/ 70 w 135"/>
                <a:gd name="T7" fmla="*/ 59 h 121"/>
                <a:gd name="T8" fmla="*/ 95 w 135"/>
                <a:gd name="T9" fmla="*/ 27 h 121"/>
                <a:gd name="T10" fmla="*/ 117 w 135"/>
                <a:gd name="T11" fmla="*/ 0 h 121"/>
                <a:gd name="T12" fmla="*/ 94 w 135"/>
                <a:gd name="T13" fmla="*/ 36 h 121"/>
                <a:gd name="T14" fmla="*/ 72 w 135"/>
                <a:gd name="T15" fmla="*/ 68 h 121"/>
                <a:gd name="T16" fmla="*/ 4 w 135"/>
                <a:gd name="T17" fmla="*/ 105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121">
                  <a:moveTo>
                    <a:pt x="0" y="121"/>
                  </a:moveTo>
                  <a:cubicBezTo>
                    <a:pt x="16" y="116"/>
                    <a:pt x="30" y="108"/>
                    <a:pt x="42" y="97"/>
                  </a:cubicBezTo>
                  <a:cubicBezTo>
                    <a:pt x="49" y="91"/>
                    <a:pt x="53" y="85"/>
                    <a:pt x="59" y="79"/>
                  </a:cubicBezTo>
                  <a:cubicBezTo>
                    <a:pt x="65" y="74"/>
                    <a:pt x="73" y="72"/>
                    <a:pt x="79" y="68"/>
                  </a:cubicBezTo>
                  <a:cubicBezTo>
                    <a:pt x="93" y="59"/>
                    <a:pt x="97" y="42"/>
                    <a:pt x="107" y="30"/>
                  </a:cubicBezTo>
                  <a:cubicBezTo>
                    <a:pt x="116" y="20"/>
                    <a:pt x="126" y="13"/>
                    <a:pt x="132" y="0"/>
                  </a:cubicBezTo>
                  <a:cubicBezTo>
                    <a:pt x="135" y="14"/>
                    <a:pt x="114" y="32"/>
                    <a:pt x="106" y="42"/>
                  </a:cubicBezTo>
                  <a:cubicBezTo>
                    <a:pt x="96" y="54"/>
                    <a:pt x="93" y="67"/>
                    <a:pt x="81" y="77"/>
                  </a:cubicBezTo>
                  <a:cubicBezTo>
                    <a:pt x="57" y="95"/>
                    <a:pt x="32" y="110"/>
                    <a:pt x="4" y="120"/>
                  </a:cubicBezTo>
                </a:path>
              </a:pathLst>
            </a:custGeom>
            <a:solidFill>
              <a:srgbClr val="FC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3" name="Freeform 757">
              <a:extLst>
                <a:ext uri="{FF2B5EF4-FFF2-40B4-BE49-F238E27FC236}">
                  <a16:creationId xmlns:a16="http://schemas.microsoft.com/office/drawing/2014/main" id="{2C683F21-9E40-4370-97D8-CB5A9C496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1482"/>
              <a:ext cx="133" cy="186"/>
            </a:xfrm>
            <a:custGeom>
              <a:avLst/>
              <a:gdLst>
                <a:gd name="T0" fmla="*/ 120 w 139"/>
                <a:gd name="T1" fmla="*/ 3 h 194"/>
                <a:gd name="T2" fmla="*/ 100 w 139"/>
                <a:gd name="T3" fmla="*/ 17 h 194"/>
                <a:gd name="T4" fmla="*/ 82 w 139"/>
                <a:gd name="T5" fmla="*/ 37 h 194"/>
                <a:gd name="T6" fmla="*/ 48 w 139"/>
                <a:gd name="T7" fmla="*/ 85 h 194"/>
                <a:gd name="T8" fmla="*/ 16 w 139"/>
                <a:gd name="T9" fmla="*/ 131 h 194"/>
                <a:gd name="T10" fmla="*/ 0 w 139"/>
                <a:gd name="T11" fmla="*/ 171 h 194"/>
                <a:gd name="T12" fmla="*/ 15 w 139"/>
                <a:gd name="T13" fmla="*/ 119 h 194"/>
                <a:gd name="T14" fmla="*/ 49 w 139"/>
                <a:gd name="T15" fmla="*/ 68 h 194"/>
                <a:gd name="T16" fmla="*/ 61 w 139"/>
                <a:gd name="T17" fmla="*/ 48 h 194"/>
                <a:gd name="T18" fmla="*/ 80 w 139"/>
                <a:gd name="T19" fmla="*/ 30 h 194"/>
                <a:gd name="T20" fmla="*/ 101 w 139"/>
                <a:gd name="T21" fmla="*/ 12 h 194"/>
                <a:gd name="T22" fmla="*/ 122 w 139"/>
                <a:gd name="T23" fmla="*/ 0 h 1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194">
                  <a:moveTo>
                    <a:pt x="137" y="3"/>
                  </a:moveTo>
                  <a:cubicBezTo>
                    <a:pt x="130" y="7"/>
                    <a:pt x="122" y="15"/>
                    <a:pt x="115" y="20"/>
                  </a:cubicBezTo>
                  <a:cubicBezTo>
                    <a:pt x="107" y="27"/>
                    <a:pt x="100" y="34"/>
                    <a:pt x="94" y="43"/>
                  </a:cubicBezTo>
                  <a:cubicBezTo>
                    <a:pt x="82" y="62"/>
                    <a:pt x="65" y="77"/>
                    <a:pt x="54" y="97"/>
                  </a:cubicBezTo>
                  <a:cubicBezTo>
                    <a:pt x="44" y="116"/>
                    <a:pt x="29" y="131"/>
                    <a:pt x="19" y="149"/>
                  </a:cubicBezTo>
                  <a:cubicBezTo>
                    <a:pt x="10" y="163"/>
                    <a:pt x="4" y="179"/>
                    <a:pt x="0" y="194"/>
                  </a:cubicBezTo>
                  <a:cubicBezTo>
                    <a:pt x="0" y="171"/>
                    <a:pt x="3" y="155"/>
                    <a:pt x="18" y="135"/>
                  </a:cubicBezTo>
                  <a:cubicBezTo>
                    <a:pt x="31" y="117"/>
                    <a:pt x="44" y="98"/>
                    <a:pt x="55" y="77"/>
                  </a:cubicBezTo>
                  <a:cubicBezTo>
                    <a:pt x="59" y="69"/>
                    <a:pt x="62" y="60"/>
                    <a:pt x="70" y="54"/>
                  </a:cubicBezTo>
                  <a:cubicBezTo>
                    <a:pt x="78" y="47"/>
                    <a:pt x="85" y="42"/>
                    <a:pt x="92" y="33"/>
                  </a:cubicBezTo>
                  <a:cubicBezTo>
                    <a:pt x="99" y="24"/>
                    <a:pt x="105" y="18"/>
                    <a:pt x="116" y="12"/>
                  </a:cubicBezTo>
                  <a:cubicBezTo>
                    <a:pt x="123" y="8"/>
                    <a:pt x="134" y="6"/>
                    <a:pt x="139" y="0"/>
                  </a:cubicBezTo>
                </a:path>
              </a:pathLst>
            </a:custGeom>
            <a:solidFill>
              <a:srgbClr val="FC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4" name="Freeform 758">
              <a:extLst>
                <a:ext uri="{FF2B5EF4-FFF2-40B4-BE49-F238E27FC236}">
                  <a16:creationId xmlns:a16="http://schemas.microsoft.com/office/drawing/2014/main" id="{A47289AB-E073-4652-B0A0-A793670BE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442"/>
              <a:ext cx="84" cy="31"/>
            </a:xfrm>
            <a:custGeom>
              <a:avLst/>
              <a:gdLst>
                <a:gd name="T0" fmla="*/ 3 w 87"/>
                <a:gd name="T1" fmla="*/ 29 h 32"/>
                <a:gd name="T2" fmla="*/ 36 w 87"/>
                <a:gd name="T3" fmla="*/ 1 h 32"/>
                <a:gd name="T4" fmla="*/ 78 w 87"/>
                <a:gd name="T5" fmla="*/ 18 h 32"/>
                <a:gd name="T6" fmla="*/ 0 w 87"/>
                <a:gd name="T7" fmla="*/ 24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32">
                  <a:moveTo>
                    <a:pt x="3" y="32"/>
                  </a:moveTo>
                  <a:cubicBezTo>
                    <a:pt x="0" y="18"/>
                    <a:pt x="24" y="2"/>
                    <a:pt x="39" y="1"/>
                  </a:cubicBezTo>
                  <a:cubicBezTo>
                    <a:pt x="58" y="0"/>
                    <a:pt x="74" y="10"/>
                    <a:pt x="87" y="21"/>
                  </a:cubicBezTo>
                  <a:cubicBezTo>
                    <a:pt x="62" y="2"/>
                    <a:pt x="24" y="10"/>
                    <a:pt x="0" y="2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5" name="Freeform 759">
              <a:extLst>
                <a:ext uri="{FF2B5EF4-FFF2-40B4-BE49-F238E27FC236}">
                  <a16:creationId xmlns:a16="http://schemas.microsoft.com/office/drawing/2014/main" id="{D3EEF327-51E2-49E4-9C70-41AEF51AD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468"/>
              <a:ext cx="131" cy="49"/>
            </a:xfrm>
            <a:custGeom>
              <a:avLst/>
              <a:gdLst>
                <a:gd name="T0" fmla="*/ 0 w 137"/>
                <a:gd name="T1" fmla="*/ 29 h 51"/>
                <a:gd name="T2" fmla="*/ 120 w 137"/>
                <a:gd name="T3" fmla="*/ 45 h 51"/>
                <a:gd name="T4" fmla="*/ 7 w 137"/>
                <a:gd name="T5" fmla="*/ 26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1">
                  <a:moveTo>
                    <a:pt x="0" y="32"/>
                  </a:moveTo>
                  <a:cubicBezTo>
                    <a:pt x="36" y="0"/>
                    <a:pt x="110" y="5"/>
                    <a:pt x="137" y="51"/>
                  </a:cubicBezTo>
                  <a:cubicBezTo>
                    <a:pt x="106" y="18"/>
                    <a:pt x="46" y="14"/>
                    <a:pt x="7" y="29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6" name="Freeform 760">
              <a:extLst>
                <a:ext uri="{FF2B5EF4-FFF2-40B4-BE49-F238E27FC236}">
                  <a16:creationId xmlns:a16="http://schemas.microsoft.com/office/drawing/2014/main" id="{B8719ED2-4053-41B8-92A7-F69610CCD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523"/>
              <a:ext cx="101" cy="61"/>
            </a:xfrm>
            <a:custGeom>
              <a:avLst/>
              <a:gdLst>
                <a:gd name="T0" fmla="*/ 0 w 106"/>
                <a:gd name="T1" fmla="*/ 10 h 64"/>
                <a:gd name="T2" fmla="*/ 91 w 106"/>
                <a:gd name="T3" fmla="*/ 55 h 64"/>
                <a:gd name="T4" fmla="*/ 0 w 106"/>
                <a:gd name="T5" fmla="*/ 15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4">
                  <a:moveTo>
                    <a:pt x="0" y="13"/>
                  </a:moveTo>
                  <a:cubicBezTo>
                    <a:pt x="38" y="0"/>
                    <a:pt x="86" y="32"/>
                    <a:pt x="106" y="64"/>
                  </a:cubicBezTo>
                  <a:cubicBezTo>
                    <a:pt x="90" y="42"/>
                    <a:pt x="27" y="8"/>
                    <a:pt x="0" y="18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7" name="Freeform 761">
              <a:extLst>
                <a:ext uri="{FF2B5EF4-FFF2-40B4-BE49-F238E27FC236}">
                  <a16:creationId xmlns:a16="http://schemas.microsoft.com/office/drawing/2014/main" id="{89E27FE3-955D-4915-89A0-446DF7B82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1506"/>
              <a:ext cx="110" cy="41"/>
            </a:xfrm>
            <a:custGeom>
              <a:avLst/>
              <a:gdLst>
                <a:gd name="T0" fmla="*/ 0 w 115"/>
                <a:gd name="T1" fmla="*/ 37 h 43"/>
                <a:gd name="T2" fmla="*/ 100 w 115"/>
                <a:gd name="T3" fmla="*/ 24 h 43"/>
                <a:gd name="T4" fmla="*/ 10 w 115"/>
                <a:gd name="T5" fmla="*/ 3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43">
                  <a:moveTo>
                    <a:pt x="0" y="43"/>
                  </a:moveTo>
                  <a:cubicBezTo>
                    <a:pt x="21" y="9"/>
                    <a:pt x="85" y="0"/>
                    <a:pt x="115" y="27"/>
                  </a:cubicBezTo>
                  <a:cubicBezTo>
                    <a:pt x="94" y="12"/>
                    <a:pt x="27" y="18"/>
                    <a:pt x="10" y="38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8" name="Freeform 762">
              <a:extLst>
                <a:ext uri="{FF2B5EF4-FFF2-40B4-BE49-F238E27FC236}">
                  <a16:creationId xmlns:a16="http://schemas.microsoft.com/office/drawing/2014/main" id="{7F97C386-4978-4DAE-9AD1-8DD03E3A8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479"/>
              <a:ext cx="90" cy="70"/>
            </a:xfrm>
            <a:custGeom>
              <a:avLst/>
              <a:gdLst>
                <a:gd name="T0" fmla="*/ 0 w 94"/>
                <a:gd name="T1" fmla="*/ 64 h 73"/>
                <a:gd name="T2" fmla="*/ 82 w 94"/>
                <a:gd name="T3" fmla="*/ 8 h 73"/>
                <a:gd name="T4" fmla="*/ 7 w 94"/>
                <a:gd name="T5" fmla="*/ 61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73">
                  <a:moveTo>
                    <a:pt x="0" y="73"/>
                  </a:moveTo>
                  <a:cubicBezTo>
                    <a:pt x="21" y="31"/>
                    <a:pt x="43" y="0"/>
                    <a:pt x="94" y="8"/>
                  </a:cubicBezTo>
                  <a:cubicBezTo>
                    <a:pt x="55" y="4"/>
                    <a:pt x="22" y="38"/>
                    <a:pt x="7" y="70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9" name="Freeform 763">
              <a:extLst>
                <a:ext uri="{FF2B5EF4-FFF2-40B4-BE49-F238E27FC236}">
                  <a16:creationId xmlns:a16="http://schemas.microsoft.com/office/drawing/2014/main" id="{C20DB1D4-461D-434D-AC4D-3D71BD8E1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498"/>
              <a:ext cx="78" cy="73"/>
            </a:xfrm>
            <a:custGeom>
              <a:avLst/>
              <a:gdLst>
                <a:gd name="T0" fmla="*/ 61 w 82"/>
                <a:gd name="T1" fmla="*/ 3 h 76"/>
                <a:gd name="T2" fmla="*/ 27 w 82"/>
                <a:gd name="T3" fmla="*/ 26 h 76"/>
                <a:gd name="T4" fmla="*/ 10 w 82"/>
                <a:gd name="T5" fmla="*/ 58 h 76"/>
                <a:gd name="T6" fmla="*/ 45 w 82"/>
                <a:gd name="T7" fmla="*/ 30 h 76"/>
                <a:gd name="T8" fmla="*/ 57 w 82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76">
                  <a:moveTo>
                    <a:pt x="70" y="3"/>
                  </a:moveTo>
                  <a:cubicBezTo>
                    <a:pt x="46" y="3"/>
                    <a:pt x="43" y="12"/>
                    <a:pt x="30" y="29"/>
                  </a:cubicBezTo>
                  <a:cubicBezTo>
                    <a:pt x="25" y="35"/>
                    <a:pt x="0" y="55"/>
                    <a:pt x="10" y="65"/>
                  </a:cubicBezTo>
                  <a:cubicBezTo>
                    <a:pt x="20" y="76"/>
                    <a:pt x="43" y="39"/>
                    <a:pt x="51" y="33"/>
                  </a:cubicBezTo>
                  <a:cubicBezTo>
                    <a:pt x="59" y="26"/>
                    <a:pt x="82" y="12"/>
                    <a:pt x="66" y="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0" name="Freeform 764">
              <a:extLst>
                <a:ext uri="{FF2B5EF4-FFF2-40B4-BE49-F238E27FC236}">
                  <a16:creationId xmlns:a16="http://schemas.microsoft.com/office/drawing/2014/main" id="{FFA66A30-ABF4-4F85-B83C-EBF3AB0C4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524"/>
              <a:ext cx="70" cy="28"/>
            </a:xfrm>
            <a:custGeom>
              <a:avLst/>
              <a:gdLst>
                <a:gd name="T0" fmla="*/ 0 w 73"/>
                <a:gd name="T1" fmla="*/ 25 h 29"/>
                <a:gd name="T2" fmla="*/ 34 w 73"/>
                <a:gd name="T3" fmla="*/ 8 h 29"/>
                <a:gd name="T4" fmla="*/ 56 w 73"/>
                <a:gd name="T5" fmla="*/ 14 h 29"/>
                <a:gd name="T6" fmla="*/ 25 w 73"/>
                <a:gd name="T7" fmla="*/ 18 h 29"/>
                <a:gd name="T8" fmla="*/ 1 w 73"/>
                <a:gd name="T9" fmla="*/ 2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29">
                  <a:moveTo>
                    <a:pt x="0" y="28"/>
                  </a:moveTo>
                  <a:cubicBezTo>
                    <a:pt x="6" y="10"/>
                    <a:pt x="24" y="11"/>
                    <a:pt x="39" y="8"/>
                  </a:cubicBezTo>
                  <a:cubicBezTo>
                    <a:pt x="44" y="8"/>
                    <a:pt x="73" y="0"/>
                    <a:pt x="64" y="16"/>
                  </a:cubicBezTo>
                  <a:cubicBezTo>
                    <a:pt x="59" y="25"/>
                    <a:pt x="37" y="20"/>
                    <a:pt x="28" y="21"/>
                  </a:cubicBezTo>
                  <a:cubicBezTo>
                    <a:pt x="18" y="22"/>
                    <a:pt x="11" y="29"/>
                    <a:pt x="1" y="26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1" name="Freeform 765">
              <a:extLst>
                <a:ext uri="{FF2B5EF4-FFF2-40B4-BE49-F238E27FC236}">
                  <a16:creationId xmlns:a16="http://schemas.microsoft.com/office/drawing/2014/main" id="{BC1D824E-01A1-47AF-A55B-5B34DFB81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1452"/>
              <a:ext cx="88" cy="45"/>
            </a:xfrm>
            <a:custGeom>
              <a:avLst/>
              <a:gdLst>
                <a:gd name="T0" fmla="*/ 65 w 92"/>
                <a:gd name="T1" fmla="*/ 11 h 47"/>
                <a:gd name="T2" fmla="*/ 28 w 92"/>
                <a:gd name="T3" fmla="*/ 16 h 47"/>
                <a:gd name="T4" fmla="*/ 0 w 92"/>
                <a:gd name="T5" fmla="*/ 34 h 47"/>
                <a:gd name="T6" fmla="*/ 49 w 92"/>
                <a:gd name="T7" fmla="*/ 34 h 47"/>
                <a:gd name="T8" fmla="*/ 71 w 92"/>
                <a:gd name="T9" fmla="*/ 11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47">
                  <a:moveTo>
                    <a:pt x="74" y="12"/>
                  </a:moveTo>
                  <a:cubicBezTo>
                    <a:pt x="57" y="0"/>
                    <a:pt x="45" y="11"/>
                    <a:pt x="31" y="19"/>
                  </a:cubicBezTo>
                  <a:cubicBezTo>
                    <a:pt x="20" y="24"/>
                    <a:pt x="2" y="25"/>
                    <a:pt x="0" y="39"/>
                  </a:cubicBezTo>
                  <a:cubicBezTo>
                    <a:pt x="13" y="47"/>
                    <a:pt x="40" y="40"/>
                    <a:pt x="55" y="39"/>
                  </a:cubicBezTo>
                  <a:cubicBezTo>
                    <a:pt x="69" y="38"/>
                    <a:pt x="92" y="29"/>
                    <a:pt x="81" y="1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2" name="Freeform 766">
              <a:extLst>
                <a:ext uri="{FF2B5EF4-FFF2-40B4-BE49-F238E27FC236}">
                  <a16:creationId xmlns:a16="http://schemas.microsoft.com/office/drawing/2014/main" id="{5918D480-4850-4081-8ADB-68F6B9A9C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491"/>
              <a:ext cx="113" cy="45"/>
            </a:xfrm>
            <a:custGeom>
              <a:avLst/>
              <a:gdLst>
                <a:gd name="T0" fmla="*/ 75 w 118"/>
                <a:gd name="T1" fmla="*/ 8 h 47"/>
                <a:gd name="T2" fmla="*/ 14 w 118"/>
                <a:gd name="T3" fmla="*/ 14 h 47"/>
                <a:gd name="T4" fmla="*/ 3 w 118"/>
                <a:gd name="T5" fmla="*/ 28 h 47"/>
                <a:gd name="T6" fmla="*/ 35 w 118"/>
                <a:gd name="T7" fmla="*/ 34 h 47"/>
                <a:gd name="T8" fmla="*/ 91 w 118"/>
                <a:gd name="T9" fmla="*/ 32 h 47"/>
                <a:gd name="T10" fmla="*/ 75 w 118"/>
                <a:gd name="T11" fmla="*/ 10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47">
                  <a:moveTo>
                    <a:pt x="85" y="8"/>
                  </a:moveTo>
                  <a:cubicBezTo>
                    <a:pt x="58" y="0"/>
                    <a:pt x="43" y="1"/>
                    <a:pt x="17" y="17"/>
                  </a:cubicBezTo>
                  <a:cubicBezTo>
                    <a:pt x="10" y="21"/>
                    <a:pt x="0" y="20"/>
                    <a:pt x="3" y="31"/>
                  </a:cubicBezTo>
                  <a:cubicBezTo>
                    <a:pt x="7" y="42"/>
                    <a:pt x="33" y="39"/>
                    <a:pt x="41" y="39"/>
                  </a:cubicBezTo>
                  <a:cubicBezTo>
                    <a:pt x="54" y="39"/>
                    <a:pt x="92" y="47"/>
                    <a:pt x="103" y="36"/>
                  </a:cubicBezTo>
                  <a:cubicBezTo>
                    <a:pt x="118" y="21"/>
                    <a:pt x="93" y="17"/>
                    <a:pt x="85" y="1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3" name="Freeform 767">
              <a:extLst>
                <a:ext uri="{FF2B5EF4-FFF2-40B4-BE49-F238E27FC236}">
                  <a16:creationId xmlns:a16="http://schemas.microsoft.com/office/drawing/2014/main" id="{C70CE45E-F5F9-4E8F-BD01-27EAA2B2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534"/>
              <a:ext cx="71" cy="41"/>
            </a:xfrm>
            <a:custGeom>
              <a:avLst/>
              <a:gdLst>
                <a:gd name="T0" fmla="*/ 55 w 74"/>
                <a:gd name="T1" fmla="*/ 21 h 42"/>
                <a:gd name="T2" fmla="*/ 0 w 74"/>
                <a:gd name="T3" fmla="*/ 14 h 42"/>
                <a:gd name="T4" fmla="*/ 38 w 74"/>
                <a:gd name="T5" fmla="*/ 29 h 42"/>
                <a:gd name="T6" fmla="*/ 63 w 74"/>
                <a:gd name="T7" fmla="*/ 39 h 42"/>
                <a:gd name="T8" fmla="*/ 59 w 74"/>
                <a:gd name="T9" fmla="*/ 2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2">
                  <a:moveTo>
                    <a:pt x="62" y="24"/>
                  </a:moveTo>
                  <a:cubicBezTo>
                    <a:pt x="38" y="22"/>
                    <a:pt x="27" y="0"/>
                    <a:pt x="0" y="14"/>
                  </a:cubicBezTo>
                  <a:cubicBezTo>
                    <a:pt x="8" y="29"/>
                    <a:pt x="29" y="29"/>
                    <a:pt x="44" y="32"/>
                  </a:cubicBezTo>
                  <a:cubicBezTo>
                    <a:pt x="54" y="34"/>
                    <a:pt x="62" y="39"/>
                    <a:pt x="72" y="42"/>
                  </a:cubicBezTo>
                  <a:cubicBezTo>
                    <a:pt x="74" y="37"/>
                    <a:pt x="71" y="33"/>
                    <a:pt x="68" y="2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4" name="Freeform 768">
              <a:extLst>
                <a:ext uri="{FF2B5EF4-FFF2-40B4-BE49-F238E27FC236}">
                  <a16:creationId xmlns:a16="http://schemas.microsoft.com/office/drawing/2014/main" id="{045C62A0-2226-46E6-919D-5B42312CD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419"/>
              <a:ext cx="85" cy="43"/>
            </a:xfrm>
            <a:custGeom>
              <a:avLst/>
              <a:gdLst>
                <a:gd name="T0" fmla="*/ 48 w 89"/>
                <a:gd name="T1" fmla="*/ 7 h 45"/>
                <a:gd name="T2" fmla="*/ 48 w 89"/>
                <a:gd name="T3" fmla="*/ 2 h 45"/>
                <a:gd name="T4" fmla="*/ 1 w 89"/>
                <a:gd name="T5" fmla="*/ 25 h 45"/>
                <a:gd name="T6" fmla="*/ 41 w 89"/>
                <a:gd name="T7" fmla="*/ 37 h 45"/>
                <a:gd name="T8" fmla="*/ 73 w 89"/>
                <a:gd name="T9" fmla="*/ 20 h 45"/>
                <a:gd name="T10" fmla="*/ 53 w 89"/>
                <a:gd name="T11" fmla="*/ 2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45">
                  <a:moveTo>
                    <a:pt x="54" y="7"/>
                  </a:moveTo>
                  <a:cubicBezTo>
                    <a:pt x="54" y="5"/>
                    <a:pt x="54" y="4"/>
                    <a:pt x="54" y="2"/>
                  </a:cubicBezTo>
                  <a:cubicBezTo>
                    <a:pt x="39" y="1"/>
                    <a:pt x="0" y="6"/>
                    <a:pt x="1" y="28"/>
                  </a:cubicBezTo>
                  <a:cubicBezTo>
                    <a:pt x="1" y="41"/>
                    <a:pt x="36" y="45"/>
                    <a:pt x="47" y="43"/>
                  </a:cubicBezTo>
                  <a:cubicBezTo>
                    <a:pt x="54" y="41"/>
                    <a:pt x="81" y="30"/>
                    <a:pt x="84" y="23"/>
                  </a:cubicBezTo>
                  <a:cubicBezTo>
                    <a:pt x="89" y="8"/>
                    <a:pt x="74" y="0"/>
                    <a:pt x="61" y="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5" name="Freeform 769">
              <a:extLst>
                <a:ext uri="{FF2B5EF4-FFF2-40B4-BE49-F238E27FC236}">
                  <a16:creationId xmlns:a16="http://schemas.microsoft.com/office/drawing/2014/main" id="{1E1DDA5D-308B-4ED3-A822-37C05771D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466"/>
              <a:ext cx="92" cy="64"/>
            </a:xfrm>
            <a:custGeom>
              <a:avLst/>
              <a:gdLst>
                <a:gd name="T0" fmla="*/ 69 w 96"/>
                <a:gd name="T1" fmla="*/ 25 h 66"/>
                <a:gd name="T2" fmla="*/ 16 w 96"/>
                <a:gd name="T3" fmla="*/ 12 h 66"/>
                <a:gd name="T4" fmla="*/ 35 w 96"/>
                <a:gd name="T5" fmla="*/ 46 h 66"/>
                <a:gd name="T6" fmla="*/ 65 w 96"/>
                <a:gd name="T7" fmla="*/ 47 h 66"/>
                <a:gd name="T8" fmla="*/ 70 w 96"/>
                <a:gd name="T9" fmla="*/ 2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66">
                  <a:moveTo>
                    <a:pt x="78" y="28"/>
                  </a:moveTo>
                  <a:cubicBezTo>
                    <a:pt x="63" y="19"/>
                    <a:pt x="38" y="0"/>
                    <a:pt x="19" y="12"/>
                  </a:cubicBezTo>
                  <a:cubicBezTo>
                    <a:pt x="0" y="24"/>
                    <a:pt x="31" y="40"/>
                    <a:pt x="40" y="49"/>
                  </a:cubicBezTo>
                  <a:cubicBezTo>
                    <a:pt x="54" y="66"/>
                    <a:pt x="57" y="64"/>
                    <a:pt x="74" y="52"/>
                  </a:cubicBezTo>
                  <a:cubicBezTo>
                    <a:pt x="83" y="45"/>
                    <a:pt x="96" y="39"/>
                    <a:pt x="79" y="2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6" name="Freeform 770">
              <a:extLst>
                <a:ext uri="{FF2B5EF4-FFF2-40B4-BE49-F238E27FC236}">
                  <a16:creationId xmlns:a16="http://schemas.microsoft.com/office/drawing/2014/main" id="{431A4043-8463-4DCF-8825-379E45AF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570"/>
              <a:ext cx="67" cy="34"/>
            </a:xfrm>
            <a:custGeom>
              <a:avLst/>
              <a:gdLst>
                <a:gd name="T0" fmla="*/ 34 w 70"/>
                <a:gd name="T1" fmla="*/ 0 h 36"/>
                <a:gd name="T2" fmla="*/ 15 w 70"/>
                <a:gd name="T3" fmla="*/ 29 h 36"/>
                <a:gd name="T4" fmla="*/ 38 w 70"/>
                <a:gd name="T5" fmla="*/ 4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6">
                  <a:moveTo>
                    <a:pt x="40" y="0"/>
                  </a:moveTo>
                  <a:cubicBezTo>
                    <a:pt x="34" y="4"/>
                    <a:pt x="0" y="31"/>
                    <a:pt x="18" y="35"/>
                  </a:cubicBezTo>
                  <a:cubicBezTo>
                    <a:pt x="20" y="36"/>
                    <a:pt x="70" y="10"/>
                    <a:pt x="44" y="4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7" name="Oval 771">
              <a:extLst>
                <a:ext uri="{FF2B5EF4-FFF2-40B4-BE49-F238E27FC236}">
                  <a16:creationId xmlns:a16="http://schemas.microsoft.com/office/drawing/2014/main" id="{2F1044A1-9D1B-49FD-9EB0-F12884FE4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" y="1597"/>
              <a:ext cx="12" cy="11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498" name="Oval 772">
              <a:extLst>
                <a:ext uri="{FF2B5EF4-FFF2-40B4-BE49-F238E27FC236}">
                  <a16:creationId xmlns:a16="http://schemas.microsoft.com/office/drawing/2014/main" id="{2F0F3BCA-DDEB-4781-9245-ED905944D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1591"/>
              <a:ext cx="10" cy="11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499" name="Oval 773">
              <a:extLst>
                <a:ext uri="{FF2B5EF4-FFF2-40B4-BE49-F238E27FC236}">
                  <a16:creationId xmlns:a16="http://schemas.microsoft.com/office/drawing/2014/main" id="{392DC07C-CBED-4A99-A703-5749CF148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1643"/>
              <a:ext cx="11" cy="12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0" name="Oval 774">
              <a:extLst>
                <a:ext uri="{FF2B5EF4-FFF2-40B4-BE49-F238E27FC236}">
                  <a16:creationId xmlns:a16="http://schemas.microsoft.com/office/drawing/2014/main" id="{E9888338-4172-4BE5-8777-61C438297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5" y="1645"/>
              <a:ext cx="11" cy="11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1" name="Oval 775">
              <a:extLst>
                <a:ext uri="{FF2B5EF4-FFF2-40B4-BE49-F238E27FC236}">
                  <a16:creationId xmlns:a16="http://schemas.microsoft.com/office/drawing/2014/main" id="{9A85DD5F-6EE4-4BCA-AF22-739BC1FD5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2" y="1579"/>
              <a:ext cx="10" cy="8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2" name="Oval 776">
              <a:extLst>
                <a:ext uri="{FF2B5EF4-FFF2-40B4-BE49-F238E27FC236}">
                  <a16:creationId xmlns:a16="http://schemas.microsoft.com/office/drawing/2014/main" id="{7C9343BA-0BCA-49E1-A6F9-9E4BF76DA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" y="1716"/>
              <a:ext cx="11" cy="10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3" name="Oval 777">
              <a:extLst>
                <a:ext uri="{FF2B5EF4-FFF2-40B4-BE49-F238E27FC236}">
                  <a16:creationId xmlns:a16="http://schemas.microsoft.com/office/drawing/2014/main" id="{1A6D334C-78E0-4BA3-9205-7212A96F0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" y="1655"/>
              <a:ext cx="12" cy="12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4" name="Oval 778">
              <a:extLst>
                <a:ext uri="{FF2B5EF4-FFF2-40B4-BE49-F238E27FC236}">
                  <a16:creationId xmlns:a16="http://schemas.microsoft.com/office/drawing/2014/main" id="{FF4579F5-DAFA-45E0-913B-ACC118C6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" y="1665"/>
              <a:ext cx="8" cy="7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5" name="Oval 779">
              <a:extLst>
                <a:ext uri="{FF2B5EF4-FFF2-40B4-BE49-F238E27FC236}">
                  <a16:creationId xmlns:a16="http://schemas.microsoft.com/office/drawing/2014/main" id="{32722F63-F060-4E99-83C5-C40A0B3A1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1659"/>
              <a:ext cx="7" cy="8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6" name="Oval 780">
              <a:extLst>
                <a:ext uri="{FF2B5EF4-FFF2-40B4-BE49-F238E27FC236}">
                  <a16:creationId xmlns:a16="http://schemas.microsoft.com/office/drawing/2014/main" id="{29464521-CAA7-4D4E-9647-801ADE7A2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613"/>
              <a:ext cx="11" cy="11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7" name="Oval 781">
              <a:extLst>
                <a:ext uri="{FF2B5EF4-FFF2-40B4-BE49-F238E27FC236}">
                  <a16:creationId xmlns:a16="http://schemas.microsoft.com/office/drawing/2014/main" id="{76DDAD01-31E1-45BA-940B-34EB5BC16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1671"/>
              <a:ext cx="12" cy="14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8" name="Oval 782">
              <a:extLst>
                <a:ext uri="{FF2B5EF4-FFF2-40B4-BE49-F238E27FC236}">
                  <a16:creationId xmlns:a16="http://schemas.microsoft.com/office/drawing/2014/main" id="{29360082-6F07-4170-B035-77109FC6E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" y="1721"/>
              <a:ext cx="7" cy="8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9" name="Oval 783">
              <a:extLst>
                <a:ext uri="{FF2B5EF4-FFF2-40B4-BE49-F238E27FC236}">
                  <a16:creationId xmlns:a16="http://schemas.microsoft.com/office/drawing/2014/main" id="{B67C06CD-42C9-443C-8B4F-8D4349B18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1652"/>
              <a:ext cx="14" cy="15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0" name="Oval 784">
              <a:extLst>
                <a:ext uri="{FF2B5EF4-FFF2-40B4-BE49-F238E27FC236}">
                  <a16:creationId xmlns:a16="http://schemas.microsoft.com/office/drawing/2014/main" id="{C0C78B1C-6B97-4F1B-B570-DF3C2388B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611"/>
              <a:ext cx="9" cy="9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1" name="Oval 785">
              <a:extLst>
                <a:ext uri="{FF2B5EF4-FFF2-40B4-BE49-F238E27FC236}">
                  <a16:creationId xmlns:a16="http://schemas.microsoft.com/office/drawing/2014/main" id="{9C7AC443-ED86-4C1D-AB36-5C1F1665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" y="1571"/>
              <a:ext cx="14" cy="12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2" name="Oval 786">
              <a:extLst>
                <a:ext uri="{FF2B5EF4-FFF2-40B4-BE49-F238E27FC236}">
                  <a16:creationId xmlns:a16="http://schemas.microsoft.com/office/drawing/2014/main" id="{7F05F759-C47B-4F99-9258-F4574A486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1624"/>
              <a:ext cx="10" cy="10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3" name="Oval 787">
              <a:extLst>
                <a:ext uri="{FF2B5EF4-FFF2-40B4-BE49-F238E27FC236}">
                  <a16:creationId xmlns:a16="http://schemas.microsoft.com/office/drawing/2014/main" id="{D3F97EB3-08CF-47A6-8CBD-0BB94B899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1613"/>
              <a:ext cx="13" cy="12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4" name="Oval 788">
              <a:extLst>
                <a:ext uri="{FF2B5EF4-FFF2-40B4-BE49-F238E27FC236}">
                  <a16:creationId xmlns:a16="http://schemas.microsoft.com/office/drawing/2014/main" id="{3DE7DBFF-0BE1-4A2D-9E23-A92F61053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1686"/>
              <a:ext cx="4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5" name="Oval 789">
              <a:extLst>
                <a:ext uri="{FF2B5EF4-FFF2-40B4-BE49-F238E27FC236}">
                  <a16:creationId xmlns:a16="http://schemas.microsoft.com/office/drawing/2014/main" id="{A1F4073E-D202-4BB7-A34E-5AD696E1A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1685"/>
              <a:ext cx="6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6" name="Oval 790">
              <a:extLst>
                <a:ext uri="{FF2B5EF4-FFF2-40B4-BE49-F238E27FC236}">
                  <a16:creationId xmlns:a16="http://schemas.microsoft.com/office/drawing/2014/main" id="{FA08F240-8C49-452D-9691-E884450BC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1637"/>
              <a:ext cx="9" cy="9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7" name="Oval 791">
              <a:extLst>
                <a:ext uri="{FF2B5EF4-FFF2-40B4-BE49-F238E27FC236}">
                  <a16:creationId xmlns:a16="http://schemas.microsoft.com/office/drawing/2014/main" id="{C23DE4F7-BF43-42EA-BB61-8BF2B8627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1687"/>
              <a:ext cx="8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8" name="Oval 792">
              <a:extLst>
                <a:ext uri="{FF2B5EF4-FFF2-40B4-BE49-F238E27FC236}">
                  <a16:creationId xmlns:a16="http://schemas.microsoft.com/office/drawing/2014/main" id="{704D0E0F-A6BE-438C-AF87-D03A1ECD8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1575"/>
              <a:ext cx="7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9" name="Oval 793">
              <a:extLst>
                <a:ext uri="{FF2B5EF4-FFF2-40B4-BE49-F238E27FC236}">
                  <a16:creationId xmlns:a16="http://schemas.microsoft.com/office/drawing/2014/main" id="{18F23C57-CA38-40E1-A1CD-21FC89798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1588"/>
              <a:ext cx="8" cy="9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0" name="Oval 794">
              <a:extLst>
                <a:ext uri="{FF2B5EF4-FFF2-40B4-BE49-F238E27FC236}">
                  <a16:creationId xmlns:a16="http://schemas.microsoft.com/office/drawing/2014/main" id="{DF6C7A95-B778-42C8-994C-FBAD9C4E8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2" y="1667"/>
              <a:ext cx="8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1" name="Oval 795">
              <a:extLst>
                <a:ext uri="{FF2B5EF4-FFF2-40B4-BE49-F238E27FC236}">
                  <a16:creationId xmlns:a16="http://schemas.microsoft.com/office/drawing/2014/main" id="{789D23F9-C952-4882-B6F2-01BF1394D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2" y="1611"/>
              <a:ext cx="10" cy="9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2" name="Oval 796">
              <a:extLst>
                <a:ext uri="{FF2B5EF4-FFF2-40B4-BE49-F238E27FC236}">
                  <a16:creationId xmlns:a16="http://schemas.microsoft.com/office/drawing/2014/main" id="{772C3FA3-79E0-41E2-904F-2305E6A39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1621"/>
              <a:ext cx="4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3" name="Oval 797">
              <a:extLst>
                <a:ext uri="{FF2B5EF4-FFF2-40B4-BE49-F238E27FC236}">
                  <a16:creationId xmlns:a16="http://schemas.microsoft.com/office/drawing/2014/main" id="{8B340652-E42B-4A4F-8B2B-B577A9B4D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1696"/>
              <a:ext cx="6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4" name="Oval 798">
              <a:extLst>
                <a:ext uri="{FF2B5EF4-FFF2-40B4-BE49-F238E27FC236}">
                  <a16:creationId xmlns:a16="http://schemas.microsoft.com/office/drawing/2014/main" id="{96552E33-FFDD-4F96-9EC4-24E63C323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1694"/>
              <a:ext cx="7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5" name="Oval 799">
              <a:extLst>
                <a:ext uri="{FF2B5EF4-FFF2-40B4-BE49-F238E27FC236}">
                  <a16:creationId xmlns:a16="http://schemas.microsoft.com/office/drawing/2014/main" id="{C34F27B6-99E0-47E4-87BB-892304E08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1" y="1612"/>
              <a:ext cx="6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6" name="Oval 800">
              <a:extLst>
                <a:ext uri="{FF2B5EF4-FFF2-40B4-BE49-F238E27FC236}">
                  <a16:creationId xmlns:a16="http://schemas.microsoft.com/office/drawing/2014/main" id="{8B37C3FB-98A3-415A-9BF9-4052B6407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0" y="1647"/>
              <a:ext cx="9" cy="9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7" name="Oval 801">
              <a:extLst>
                <a:ext uri="{FF2B5EF4-FFF2-40B4-BE49-F238E27FC236}">
                  <a16:creationId xmlns:a16="http://schemas.microsoft.com/office/drawing/2014/main" id="{721421E1-22D3-441C-8DF0-8589E9A82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679"/>
              <a:ext cx="7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8" name="Oval 802">
              <a:extLst>
                <a:ext uri="{FF2B5EF4-FFF2-40B4-BE49-F238E27FC236}">
                  <a16:creationId xmlns:a16="http://schemas.microsoft.com/office/drawing/2014/main" id="{8336E33B-E3B2-460F-BFE2-A6EF7289E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1" y="1649"/>
              <a:ext cx="6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9" name="Oval 803">
              <a:extLst>
                <a:ext uri="{FF2B5EF4-FFF2-40B4-BE49-F238E27FC236}">
                  <a16:creationId xmlns:a16="http://schemas.microsoft.com/office/drawing/2014/main" id="{29D32A44-2097-4010-AAE4-304D6FC7C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1630"/>
              <a:ext cx="5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0" name="Oval 804">
              <a:extLst>
                <a:ext uri="{FF2B5EF4-FFF2-40B4-BE49-F238E27FC236}">
                  <a16:creationId xmlns:a16="http://schemas.microsoft.com/office/drawing/2014/main" id="{0E406897-9FE5-4111-B09C-F3818EA10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1645"/>
              <a:ext cx="5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1" name="Oval 805">
              <a:extLst>
                <a:ext uri="{FF2B5EF4-FFF2-40B4-BE49-F238E27FC236}">
                  <a16:creationId xmlns:a16="http://schemas.microsoft.com/office/drawing/2014/main" id="{3CD69C47-0A43-4CA8-9D18-8BF810506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659"/>
              <a:ext cx="4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2" name="Oval 806">
              <a:extLst>
                <a:ext uri="{FF2B5EF4-FFF2-40B4-BE49-F238E27FC236}">
                  <a16:creationId xmlns:a16="http://schemas.microsoft.com/office/drawing/2014/main" id="{69146B53-8DDB-4F08-88DA-BAA7DBB3A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1679"/>
              <a:ext cx="6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3" name="Oval 807">
              <a:extLst>
                <a:ext uri="{FF2B5EF4-FFF2-40B4-BE49-F238E27FC236}">
                  <a16:creationId xmlns:a16="http://schemas.microsoft.com/office/drawing/2014/main" id="{01EFA385-1D46-4E92-891B-860C9F099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7" y="1671"/>
              <a:ext cx="2" cy="3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4" name="Oval 808">
              <a:extLst>
                <a:ext uri="{FF2B5EF4-FFF2-40B4-BE49-F238E27FC236}">
                  <a16:creationId xmlns:a16="http://schemas.microsoft.com/office/drawing/2014/main" id="{13EC8544-12B1-4F61-A815-8C2DCBB5A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1709"/>
              <a:ext cx="5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5" name="Oval 809">
              <a:extLst>
                <a:ext uri="{FF2B5EF4-FFF2-40B4-BE49-F238E27FC236}">
                  <a16:creationId xmlns:a16="http://schemas.microsoft.com/office/drawing/2014/main" id="{E70C1176-B67C-49B0-B79B-4A5439CD0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35"/>
              <a:ext cx="12" cy="13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6" name="Oval 810">
              <a:extLst>
                <a:ext uri="{FF2B5EF4-FFF2-40B4-BE49-F238E27FC236}">
                  <a16:creationId xmlns:a16="http://schemas.microsoft.com/office/drawing/2014/main" id="{A31D79AC-F8CF-4248-AD84-0957825A8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1665"/>
              <a:ext cx="8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7" name="Oval 811">
              <a:extLst>
                <a:ext uri="{FF2B5EF4-FFF2-40B4-BE49-F238E27FC236}">
                  <a16:creationId xmlns:a16="http://schemas.microsoft.com/office/drawing/2014/main" id="{4BAED6F7-8306-42F2-B111-7E79FEDC3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1663"/>
              <a:ext cx="7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8" name="Oval 812">
              <a:extLst>
                <a:ext uri="{FF2B5EF4-FFF2-40B4-BE49-F238E27FC236}">
                  <a16:creationId xmlns:a16="http://schemas.microsoft.com/office/drawing/2014/main" id="{D529E524-5EFA-4B32-A202-DC2F74A71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1656"/>
              <a:ext cx="3" cy="3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9" name="Oval 813">
              <a:extLst>
                <a:ext uri="{FF2B5EF4-FFF2-40B4-BE49-F238E27FC236}">
                  <a16:creationId xmlns:a16="http://schemas.microsoft.com/office/drawing/2014/main" id="{300CA22B-311F-4AD2-8B4F-CE417A9A7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1631"/>
              <a:ext cx="4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0" name="Oval 814">
              <a:extLst>
                <a:ext uri="{FF2B5EF4-FFF2-40B4-BE49-F238E27FC236}">
                  <a16:creationId xmlns:a16="http://schemas.microsoft.com/office/drawing/2014/main" id="{A2332888-A84F-4AD0-9E41-635751F25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1619"/>
              <a:ext cx="7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1" name="Oval 815">
              <a:extLst>
                <a:ext uri="{FF2B5EF4-FFF2-40B4-BE49-F238E27FC236}">
                  <a16:creationId xmlns:a16="http://schemas.microsoft.com/office/drawing/2014/main" id="{608CA084-ED20-4906-B5FA-E36BC3DA9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1643"/>
              <a:ext cx="8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2" name="Oval 816">
              <a:extLst>
                <a:ext uri="{FF2B5EF4-FFF2-40B4-BE49-F238E27FC236}">
                  <a16:creationId xmlns:a16="http://schemas.microsoft.com/office/drawing/2014/main" id="{ADC13C80-4B93-4E4B-A087-7491C8CC2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" y="1661"/>
              <a:ext cx="5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3" name="Oval 817">
              <a:extLst>
                <a:ext uri="{FF2B5EF4-FFF2-40B4-BE49-F238E27FC236}">
                  <a16:creationId xmlns:a16="http://schemas.microsoft.com/office/drawing/2014/main" id="{AFACB098-DC9F-4837-AFC6-F3B85717C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1650"/>
              <a:ext cx="6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4" name="Oval 818">
              <a:extLst>
                <a:ext uri="{FF2B5EF4-FFF2-40B4-BE49-F238E27FC236}">
                  <a16:creationId xmlns:a16="http://schemas.microsoft.com/office/drawing/2014/main" id="{BD4A9F47-F5E9-4FF6-B097-840212624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1660"/>
              <a:ext cx="5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5" name="Oval 819">
              <a:extLst>
                <a:ext uri="{FF2B5EF4-FFF2-40B4-BE49-F238E27FC236}">
                  <a16:creationId xmlns:a16="http://schemas.microsoft.com/office/drawing/2014/main" id="{A5CF58E6-FB86-4158-A410-CEC1BD9FF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1682"/>
              <a:ext cx="1" cy="1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6" name="Oval 820">
              <a:extLst>
                <a:ext uri="{FF2B5EF4-FFF2-40B4-BE49-F238E27FC236}">
                  <a16:creationId xmlns:a16="http://schemas.microsoft.com/office/drawing/2014/main" id="{D1AF8AED-20A8-4CF7-B269-AE7F1E2F2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" y="1665"/>
              <a:ext cx="4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7" name="Oval 821">
              <a:extLst>
                <a:ext uri="{FF2B5EF4-FFF2-40B4-BE49-F238E27FC236}">
                  <a16:creationId xmlns:a16="http://schemas.microsoft.com/office/drawing/2014/main" id="{81F23766-27B9-4BEB-B823-BD6B29030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1558"/>
              <a:ext cx="8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8" name="Oval 822">
              <a:extLst>
                <a:ext uri="{FF2B5EF4-FFF2-40B4-BE49-F238E27FC236}">
                  <a16:creationId xmlns:a16="http://schemas.microsoft.com/office/drawing/2014/main" id="{A74CF724-A936-4849-8F50-EA4A9989B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1557"/>
              <a:ext cx="5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9" name="Oval 823">
              <a:extLst>
                <a:ext uri="{FF2B5EF4-FFF2-40B4-BE49-F238E27FC236}">
                  <a16:creationId xmlns:a16="http://schemas.microsoft.com/office/drawing/2014/main" id="{E5EF7532-19A1-4AFC-AF4A-BDF889FD1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1577"/>
              <a:ext cx="6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0" name="Oval 824">
              <a:extLst>
                <a:ext uri="{FF2B5EF4-FFF2-40B4-BE49-F238E27FC236}">
                  <a16:creationId xmlns:a16="http://schemas.microsoft.com/office/drawing/2014/main" id="{81458070-A00D-428B-94C1-6C76D290B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1555"/>
              <a:ext cx="3" cy="2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1" name="Oval 825">
              <a:extLst>
                <a:ext uri="{FF2B5EF4-FFF2-40B4-BE49-F238E27FC236}">
                  <a16:creationId xmlns:a16="http://schemas.microsoft.com/office/drawing/2014/main" id="{5AC9E755-FDBB-4A69-B949-2387D613D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" y="1561"/>
              <a:ext cx="6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2" name="Oval 826">
              <a:extLst>
                <a:ext uri="{FF2B5EF4-FFF2-40B4-BE49-F238E27FC236}">
                  <a16:creationId xmlns:a16="http://schemas.microsoft.com/office/drawing/2014/main" id="{B0635CBA-0D6D-4B50-B0F2-482E2D436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1591"/>
              <a:ext cx="8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3" name="Oval 827">
              <a:extLst>
                <a:ext uri="{FF2B5EF4-FFF2-40B4-BE49-F238E27FC236}">
                  <a16:creationId xmlns:a16="http://schemas.microsoft.com/office/drawing/2014/main" id="{D32F8F02-43CF-4400-A57B-122641E1C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5" y="1583"/>
              <a:ext cx="7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4" name="Oval 828">
              <a:extLst>
                <a:ext uri="{FF2B5EF4-FFF2-40B4-BE49-F238E27FC236}">
                  <a16:creationId xmlns:a16="http://schemas.microsoft.com/office/drawing/2014/main" id="{20B79AC9-4ED5-4126-B7B1-62CA1A56E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1550"/>
              <a:ext cx="6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5" name="Oval 829">
              <a:extLst>
                <a:ext uri="{FF2B5EF4-FFF2-40B4-BE49-F238E27FC236}">
                  <a16:creationId xmlns:a16="http://schemas.microsoft.com/office/drawing/2014/main" id="{376BFAEF-7FDE-4200-8586-80C46E05E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8" y="1584"/>
              <a:ext cx="13" cy="1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6" name="Oval 830">
              <a:extLst>
                <a:ext uri="{FF2B5EF4-FFF2-40B4-BE49-F238E27FC236}">
                  <a16:creationId xmlns:a16="http://schemas.microsoft.com/office/drawing/2014/main" id="{CCBD43E4-3AA1-4C77-813D-FA16D0150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1674"/>
              <a:ext cx="7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7" name="Oval 831">
              <a:extLst>
                <a:ext uri="{FF2B5EF4-FFF2-40B4-BE49-F238E27FC236}">
                  <a16:creationId xmlns:a16="http://schemas.microsoft.com/office/drawing/2014/main" id="{4B0702AB-9C03-4501-AA6A-7BB5DCFD9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671"/>
              <a:ext cx="7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8" name="Oval 832">
              <a:extLst>
                <a:ext uri="{FF2B5EF4-FFF2-40B4-BE49-F238E27FC236}">
                  <a16:creationId xmlns:a16="http://schemas.microsoft.com/office/drawing/2014/main" id="{8F769964-1AE5-416B-9C50-9E468E2A9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741"/>
              <a:ext cx="9" cy="10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9" name="Oval 833">
              <a:extLst>
                <a:ext uri="{FF2B5EF4-FFF2-40B4-BE49-F238E27FC236}">
                  <a16:creationId xmlns:a16="http://schemas.microsoft.com/office/drawing/2014/main" id="{D1365FF0-C915-4A70-B777-72DA85660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" y="1694"/>
              <a:ext cx="15" cy="1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60" name="Oval 834">
              <a:extLst>
                <a:ext uri="{FF2B5EF4-FFF2-40B4-BE49-F238E27FC236}">
                  <a16:creationId xmlns:a16="http://schemas.microsoft.com/office/drawing/2014/main" id="{878D79F1-6D18-4533-BA09-60B7648E7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1642"/>
              <a:ext cx="13" cy="11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61" name="Freeform 835">
              <a:extLst>
                <a:ext uri="{FF2B5EF4-FFF2-40B4-BE49-F238E27FC236}">
                  <a16:creationId xmlns:a16="http://schemas.microsoft.com/office/drawing/2014/main" id="{299821D2-AA4C-4037-B534-21FC39B1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36"/>
              <a:ext cx="309" cy="321"/>
            </a:xfrm>
            <a:custGeom>
              <a:avLst/>
              <a:gdLst>
                <a:gd name="T0" fmla="*/ 0 w 323"/>
                <a:gd name="T1" fmla="*/ 71 h 335"/>
                <a:gd name="T2" fmla="*/ 108 w 323"/>
                <a:gd name="T3" fmla="*/ 7 h 335"/>
                <a:gd name="T4" fmla="*/ 243 w 323"/>
                <a:gd name="T5" fmla="*/ 48 h 335"/>
                <a:gd name="T6" fmla="*/ 208 w 323"/>
                <a:gd name="T7" fmla="*/ 172 h 335"/>
                <a:gd name="T8" fmla="*/ 132 w 323"/>
                <a:gd name="T9" fmla="*/ 283 h 335"/>
                <a:gd name="T10" fmla="*/ 58 w 323"/>
                <a:gd name="T11" fmla="*/ 149 h 335"/>
                <a:gd name="T12" fmla="*/ 3 w 323"/>
                <a:gd name="T13" fmla="*/ 74 h 3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3" h="335">
                  <a:moveTo>
                    <a:pt x="0" y="80"/>
                  </a:moveTo>
                  <a:cubicBezTo>
                    <a:pt x="30" y="52"/>
                    <a:pt x="75" y="13"/>
                    <a:pt x="123" y="7"/>
                  </a:cubicBezTo>
                  <a:cubicBezTo>
                    <a:pt x="175" y="0"/>
                    <a:pt x="239" y="28"/>
                    <a:pt x="277" y="54"/>
                  </a:cubicBezTo>
                  <a:cubicBezTo>
                    <a:pt x="323" y="87"/>
                    <a:pt x="255" y="156"/>
                    <a:pt x="237" y="195"/>
                  </a:cubicBezTo>
                  <a:cubicBezTo>
                    <a:pt x="222" y="227"/>
                    <a:pt x="210" y="335"/>
                    <a:pt x="151" y="321"/>
                  </a:cubicBezTo>
                  <a:cubicBezTo>
                    <a:pt x="90" y="307"/>
                    <a:pt x="84" y="210"/>
                    <a:pt x="67" y="169"/>
                  </a:cubicBezTo>
                  <a:cubicBezTo>
                    <a:pt x="56" y="139"/>
                    <a:pt x="25" y="107"/>
                    <a:pt x="3" y="83"/>
                  </a:cubicBezTo>
                </a:path>
              </a:pathLst>
            </a:custGeom>
            <a:solidFill>
              <a:srgbClr val="E5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2" name="Freeform 836">
              <a:extLst>
                <a:ext uri="{FF2B5EF4-FFF2-40B4-BE49-F238E27FC236}">
                  <a16:creationId xmlns:a16="http://schemas.microsoft.com/office/drawing/2014/main" id="{123C1417-A99F-469D-9888-510FB68E5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158"/>
              <a:ext cx="247" cy="257"/>
            </a:xfrm>
            <a:custGeom>
              <a:avLst/>
              <a:gdLst>
                <a:gd name="T0" fmla="*/ 0 w 258"/>
                <a:gd name="T1" fmla="*/ 56 h 268"/>
                <a:gd name="T2" fmla="*/ 86 w 258"/>
                <a:gd name="T3" fmla="*/ 5 h 268"/>
                <a:gd name="T4" fmla="*/ 194 w 258"/>
                <a:gd name="T5" fmla="*/ 37 h 268"/>
                <a:gd name="T6" fmla="*/ 166 w 258"/>
                <a:gd name="T7" fmla="*/ 138 h 268"/>
                <a:gd name="T8" fmla="*/ 105 w 258"/>
                <a:gd name="T9" fmla="*/ 226 h 268"/>
                <a:gd name="T10" fmla="*/ 47 w 258"/>
                <a:gd name="T11" fmla="*/ 119 h 268"/>
                <a:gd name="T12" fmla="*/ 2 w 258"/>
                <a:gd name="T13" fmla="*/ 58 h 2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8" h="268">
                  <a:moveTo>
                    <a:pt x="0" y="64"/>
                  </a:moveTo>
                  <a:cubicBezTo>
                    <a:pt x="24" y="42"/>
                    <a:pt x="59" y="10"/>
                    <a:pt x="98" y="5"/>
                  </a:cubicBezTo>
                  <a:cubicBezTo>
                    <a:pt x="139" y="0"/>
                    <a:pt x="191" y="22"/>
                    <a:pt x="221" y="43"/>
                  </a:cubicBezTo>
                  <a:cubicBezTo>
                    <a:pt x="258" y="70"/>
                    <a:pt x="203" y="125"/>
                    <a:pt x="189" y="156"/>
                  </a:cubicBezTo>
                  <a:cubicBezTo>
                    <a:pt x="177" y="181"/>
                    <a:pt x="167" y="268"/>
                    <a:pt x="120" y="257"/>
                  </a:cubicBezTo>
                  <a:cubicBezTo>
                    <a:pt x="72" y="245"/>
                    <a:pt x="66" y="168"/>
                    <a:pt x="53" y="135"/>
                  </a:cubicBezTo>
                  <a:cubicBezTo>
                    <a:pt x="44" y="111"/>
                    <a:pt x="20" y="85"/>
                    <a:pt x="2" y="66"/>
                  </a:cubicBezTo>
                </a:path>
              </a:pathLst>
            </a:custGeom>
            <a:solidFill>
              <a:srgbClr val="E88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3" name="Freeform 837">
              <a:extLst>
                <a:ext uri="{FF2B5EF4-FFF2-40B4-BE49-F238E27FC236}">
                  <a16:creationId xmlns:a16="http://schemas.microsoft.com/office/drawing/2014/main" id="{7D5B70A0-C1EC-4F1A-9499-50BC1F8B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76"/>
              <a:ext cx="204" cy="213"/>
            </a:xfrm>
            <a:custGeom>
              <a:avLst/>
              <a:gdLst>
                <a:gd name="T0" fmla="*/ 0 w 214"/>
                <a:gd name="T1" fmla="*/ 47 h 222"/>
                <a:gd name="T2" fmla="*/ 71 w 214"/>
                <a:gd name="T3" fmla="*/ 5 h 222"/>
                <a:gd name="T4" fmla="*/ 158 w 214"/>
                <a:gd name="T5" fmla="*/ 33 h 222"/>
                <a:gd name="T6" fmla="*/ 136 w 214"/>
                <a:gd name="T7" fmla="*/ 115 h 222"/>
                <a:gd name="T8" fmla="*/ 87 w 214"/>
                <a:gd name="T9" fmla="*/ 188 h 222"/>
                <a:gd name="T10" fmla="*/ 39 w 214"/>
                <a:gd name="T11" fmla="*/ 99 h 222"/>
                <a:gd name="T12" fmla="*/ 2 w 214"/>
                <a:gd name="T13" fmla="*/ 49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222">
                  <a:moveTo>
                    <a:pt x="0" y="53"/>
                  </a:moveTo>
                  <a:cubicBezTo>
                    <a:pt x="20" y="35"/>
                    <a:pt x="49" y="9"/>
                    <a:pt x="82" y="5"/>
                  </a:cubicBezTo>
                  <a:cubicBezTo>
                    <a:pt x="116" y="0"/>
                    <a:pt x="159" y="19"/>
                    <a:pt x="183" y="36"/>
                  </a:cubicBezTo>
                  <a:cubicBezTo>
                    <a:pt x="214" y="58"/>
                    <a:pt x="169" y="104"/>
                    <a:pt x="157" y="130"/>
                  </a:cubicBezTo>
                  <a:cubicBezTo>
                    <a:pt x="147" y="151"/>
                    <a:pt x="139" y="222"/>
                    <a:pt x="100" y="213"/>
                  </a:cubicBezTo>
                  <a:cubicBezTo>
                    <a:pt x="60" y="203"/>
                    <a:pt x="55" y="140"/>
                    <a:pt x="45" y="112"/>
                  </a:cubicBezTo>
                  <a:cubicBezTo>
                    <a:pt x="37" y="92"/>
                    <a:pt x="17" y="71"/>
                    <a:pt x="2" y="55"/>
                  </a:cubicBezTo>
                </a:path>
              </a:pathLst>
            </a:custGeom>
            <a:solidFill>
              <a:srgbClr val="EB9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4" name="Freeform 838">
              <a:extLst>
                <a:ext uri="{FF2B5EF4-FFF2-40B4-BE49-F238E27FC236}">
                  <a16:creationId xmlns:a16="http://schemas.microsoft.com/office/drawing/2014/main" id="{AD87A3A8-6E40-4C77-837E-F3108EB90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693"/>
              <a:ext cx="185" cy="50"/>
            </a:xfrm>
            <a:custGeom>
              <a:avLst/>
              <a:gdLst>
                <a:gd name="T0" fmla="*/ 170 w 193"/>
                <a:gd name="T1" fmla="*/ 0 h 53"/>
                <a:gd name="T2" fmla="*/ 166 w 193"/>
                <a:gd name="T3" fmla="*/ 0 h 53"/>
                <a:gd name="T4" fmla="*/ 150 w 193"/>
                <a:gd name="T5" fmla="*/ 2 h 53"/>
                <a:gd name="T6" fmla="*/ 106 w 193"/>
                <a:gd name="T7" fmla="*/ 8 h 53"/>
                <a:gd name="T8" fmla="*/ 43 w 193"/>
                <a:gd name="T9" fmla="*/ 27 h 53"/>
                <a:gd name="T10" fmla="*/ 0 w 193"/>
                <a:gd name="T11" fmla="*/ 44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53">
                  <a:moveTo>
                    <a:pt x="193" y="0"/>
                  </a:moveTo>
                  <a:cubicBezTo>
                    <a:pt x="192" y="1"/>
                    <a:pt x="190" y="0"/>
                    <a:pt x="188" y="0"/>
                  </a:cubicBezTo>
                  <a:cubicBezTo>
                    <a:pt x="183" y="1"/>
                    <a:pt x="177" y="1"/>
                    <a:pt x="171" y="2"/>
                  </a:cubicBezTo>
                  <a:cubicBezTo>
                    <a:pt x="154" y="5"/>
                    <a:pt x="137" y="7"/>
                    <a:pt x="121" y="10"/>
                  </a:cubicBezTo>
                  <a:cubicBezTo>
                    <a:pt x="96" y="15"/>
                    <a:pt x="72" y="22"/>
                    <a:pt x="49" y="33"/>
                  </a:cubicBezTo>
                  <a:cubicBezTo>
                    <a:pt x="33" y="41"/>
                    <a:pt x="16" y="46"/>
                    <a:pt x="0" y="5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5" name="Freeform 839">
              <a:extLst>
                <a:ext uri="{FF2B5EF4-FFF2-40B4-BE49-F238E27FC236}">
                  <a16:creationId xmlns:a16="http://schemas.microsoft.com/office/drawing/2014/main" id="{E96ACC20-A0A3-41CB-9292-155A0ACB7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555"/>
              <a:ext cx="293" cy="116"/>
            </a:xfrm>
            <a:custGeom>
              <a:avLst/>
              <a:gdLst>
                <a:gd name="T0" fmla="*/ 0 w 306"/>
                <a:gd name="T1" fmla="*/ 105 h 122"/>
                <a:gd name="T2" fmla="*/ 269 w 306"/>
                <a:gd name="T3" fmla="*/ 0 h 122"/>
                <a:gd name="T4" fmla="*/ 0 w 306"/>
                <a:gd name="T5" fmla="*/ 105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6" h="122">
                  <a:moveTo>
                    <a:pt x="0" y="122"/>
                  </a:moveTo>
                  <a:cubicBezTo>
                    <a:pt x="0" y="122"/>
                    <a:pt x="77" y="15"/>
                    <a:pt x="306" y="0"/>
                  </a:cubicBezTo>
                  <a:cubicBezTo>
                    <a:pt x="306" y="0"/>
                    <a:pt x="103" y="18"/>
                    <a:pt x="0" y="122"/>
                  </a:cubicBezTo>
                  <a:close/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6" name="Freeform 840">
              <a:extLst>
                <a:ext uri="{FF2B5EF4-FFF2-40B4-BE49-F238E27FC236}">
                  <a16:creationId xmlns:a16="http://schemas.microsoft.com/office/drawing/2014/main" id="{593A60A0-C50E-4A27-B48D-6D86EE258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163"/>
              <a:ext cx="179" cy="38"/>
            </a:xfrm>
            <a:custGeom>
              <a:avLst/>
              <a:gdLst>
                <a:gd name="T0" fmla="*/ 0 w 187"/>
                <a:gd name="T1" fmla="*/ 34 h 40"/>
                <a:gd name="T2" fmla="*/ 78 w 187"/>
                <a:gd name="T3" fmla="*/ 1 h 40"/>
                <a:gd name="T4" fmla="*/ 130 w 187"/>
                <a:gd name="T5" fmla="*/ 10 h 40"/>
                <a:gd name="T6" fmla="*/ 164 w 187"/>
                <a:gd name="T7" fmla="*/ 17 h 40"/>
                <a:gd name="T8" fmla="*/ 1 w 187"/>
                <a:gd name="T9" fmla="*/ 2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40">
                  <a:moveTo>
                    <a:pt x="0" y="40"/>
                  </a:moveTo>
                  <a:cubicBezTo>
                    <a:pt x="13" y="7"/>
                    <a:pt x="58" y="0"/>
                    <a:pt x="89" y="1"/>
                  </a:cubicBezTo>
                  <a:cubicBezTo>
                    <a:pt x="109" y="2"/>
                    <a:pt x="128" y="8"/>
                    <a:pt x="148" y="12"/>
                  </a:cubicBezTo>
                  <a:cubicBezTo>
                    <a:pt x="160" y="15"/>
                    <a:pt x="176" y="13"/>
                    <a:pt x="187" y="20"/>
                  </a:cubicBezTo>
                  <a:cubicBezTo>
                    <a:pt x="125" y="24"/>
                    <a:pt x="62" y="20"/>
                    <a:pt x="1" y="33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7" name="Freeform 841">
              <a:extLst>
                <a:ext uri="{FF2B5EF4-FFF2-40B4-BE49-F238E27FC236}">
                  <a16:creationId xmlns:a16="http://schemas.microsoft.com/office/drawing/2014/main" id="{5A6141C4-7819-4D6C-8C82-6E0ABF805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226"/>
              <a:ext cx="172" cy="36"/>
            </a:xfrm>
            <a:custGeom>
              <a:avLst/>
              <a:gdLst>
                <a:gd name="T0" fmla="*/ 0 w 180"/>
                <a:gd name="T1" fmla="*/ 23 h 37"/>
                <a:gd name="T2" fmla="*/ 77 w 180"/>
                <a:gd name="T3" fmla="*/ 6 h 37"/>
                <a:gd name="T4" fmla="*/ 157 w 180"/>
                <a:gd name="T5" fmla="*/ 4 h 37"/>
                <a:gd name="T6" fmla="*/ 11 w 180"/>
                <a:gd name="T7" fmla="*/ 18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" h="37">
                  <a:moveTo>
                    <a:pt x="0" y="26"/>
                  </a:moveTo>
                  <a:cubicBezTo>
                    <a:pt x="16" y="0"/>
                    <a:pt x="61" y="7"/>
                    <a:pt x="89" y="6"/>
                  </a:cubicBezTo>
                  <a:cubicBezTo>
                    <a:pt x="119" y="5"/>
                    <a:pt x="149" y="4"/>
                    <a:pt x="180" y="4"/>
                  </a:cubicBezTo>
                  <a:cubicBezTo>
                    <a:pt x="120" y="0"/>
                    <a:pt x="70" y="37"/>
                    <a:pt x="11" y="19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8" name="Freeform 842">
              <a:extLst>
                <a:ext uri="{FF2B5EF4-FFF2-40B4-BE49-F238E27FC236}">
                  <a16:creationId xmlns:a16="http://schemas.microsoft.com/office/drawing/2014/main" id="{B2B0C0E0-D1EE-4802-9378-D6AA66651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185"/>
              <a:ext cx="156" cy="45"/>
            </a:xfrm>
            <a:custGeom>
              <a:avLst/>
              <a:gdLst>
                <a:gd name="T0" fmla="*/ 0 w 163"/>
                <a:gd name="T1" fmla="*/ 22 h 47"/>
                <a:gd name="T2" fmla="*/ 71 w 163"/>
                <a:gd name="T3" fmla="*/ 11 h 47"/>
                <a:gd name="T4" fmla="*/ 143 w 163"/>
                <a:gd name="T5" fmla="*/ 14 h 47"/>
                <a:gd name="T6" fmla="*/ 12 w 163"/>
                <a:gd name="T7" fmla="*/ 16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3" h="47">
                  <a:moveTo>
                    <a:pt x="0" y="25"/>
                  </a:moveTo>
                  <a:cubicBezTo>
                    <a:pt x="21" y="0"/>
                    <a:pt x="52" y="12"/>
                    <a:pt x="80" y="14"/>
                  </a:cubicBezTo>
                  <a:cubicBezTo>
                    <a:pt x="107" y="16"/>
                    <a:pt x="135" y="15"/>
                    <a:pt x="163" y="17"/>
                  </a:cubicBezTo>
                  <a:cubicBezTo>
                    <a:pt x="129" y="17"/>
                    <a:pt x="43" y="47"/>
                    <a:pt x="15" y="19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9" name="Freeform 843">
              <a:extLst>
                <a:ext uri="{FF2B5EF4-FFF2-40B4-BE49-F238E27FC236}">
                  <a16:creationId xmlns:a16="http://schemas.microsoft.com/office/drawing/2014/main" id="{F23D0C35-BCC1-4444-89E7-A094C4E0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2302"/>
              <a:ext cx="184" cy="70"/>
            </a:xfrm>
            <a:custGeom>
              <a:avLst/>
              <a:gdLst>
                <a:gd name="T0" fmla="*/ 2 w 192"/>
                <a:gd name="T1" fmla="*/ 13 h 73"/>
                <a:gd name="T2" fmla="*/ 75 w 192"/>
                <a:gd name="T3" fmla="*/ 32 h 73"/>
                <a:gd name="T4" fmla="*/ 169 w 192"/>
                <a:gd name="T5" fmla="*/ 58 h 73"/>
                <a:gd name="T6" fmla="*/ 71 w 192"/>
                <a:gd name="T7" fmla="*/ 47 h 73"/>
                <a:gd name="T8" fmla="*/ 0 w 192"/>
                <a:gd name="T9" fmla="*/ 2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73">
                  <a:moveTo>
                    <a:pt x="2" y="16"/>
                  </a:moveTo>
                  <a:cubicBezTo>
                    <a:pt x="21" y="0"/>
                    <a:pt x="63" y="25"/>
                    <a:pt x="85" y="35"/>
                  </a:cubicBezTo>
                  <a:cubicBezTo>
                    <a:pt x="119" y="49"/>
                    <a:pt x="156" y="58"/>
                    <a:pt x="192" y="66"/>
                  </a:cubicBezTo>
                  <a:cubicBezTo>
                    <a:pt x="158" y="51"/>
                    <a:pt x="114" y="73"/>
                    <a:pt x="80" y="53"/>
                  </a:cubicBezTo>
                  <a:cubicBezTo>
                    <a:pt x="51" y="36"/>
                    <a:pt x="35" y="23"/>
                    <a:pt x="0" y="23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0" name="Freeform 844">
              <a:extLst>
                <a:ext uri="{FF2B5EF4-FFF2-40B4-BE49-F238E27FC236}">
                  <a16:creationId xmlns:a16="http://schemas.microsoft.com/office/drawing/2014/main" id="{357FBD1F-8BFC-4996-8533-9DEF2AEC7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375"/>
              <a:ext cx="161" cy="57"/>
            </a:xfrm>
            <a:custGeom>
              <a:avLst/>
              <a:gdLst>
                <a:gd name="T0" fmla="*/ 2 w 169"/>
                <a:gd name="T1" fmla="*/ 15 h 60"/>
                <a:gd name="T2" fmla="*/ 74 w 169"/>
                <a:gd name="T3" fmla="*/ 36 h 60"/>
                <a:gd name="T4" fmla="*/ 146 w 169"/>
                <a:gd name="T5" fmla="*/ 47 h 60"/>
                <a:gd name="T6" fmla="*/ 53 w 169"/>
                <a:gd name="T7" fmla="*/ 44 h 60"/>
                <a:gd name="T8" fmla="*/ 0 w 169"/>
                <a:gd name="T9" fmla="*/ 2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60">
                  <a:moveTo>
                    <a:pt x="2" y="18"/>
                  </a:moveTo>
                  <a:cubicBezTo>
                    <a:pt x="30" y="0"/>
                    <a:pt x="62" y="30"/>
                    <a:pt x="86" y="42"/>
                  </a:cubicBezTo>
                  <a:cubicBezTo>
                    <a:pt x="112" y="54"/>
                    <a:pt x="141" y="52"/>
                    <a:pt x="169" y="55"/>
                  </a:cubicBezTo>
                  <a:cubicBezTo>
                    <a:pt x="134" y="55"/>
                    <a:pt x="96" y="60"/>
                    <a:pt x="62" y="51"/>
                  </a:cubicBezTo>
                  <a:cubicBezTo>
                    <a:pt x="39" y="45"/>
                    <a:pt x="23" y="29"/>
                    <a:pt x="0" y="23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1" name="Freeform 845">
              <a:extLst>
                <a:ext uri="{FF2B5EF4-FFF2-40B4-BE49-F238E27FC236}">
                  <a16:creationId xmlns:a16="http://schemas.microsoft.com/office/drawing/2014/main" id="{C38091B4-6B03-4CB2-AC19-46973BEE6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2152"/>
              <a:ext cx="229" cy="58"/>
            </a:xfrm>
            <a:custGeom>
              <a:avLst/>
              <a:gdLst>
                <a:gd name="T0" fmla="*/ 210 w 239"/>
                <a:gd name="T1" fmla="*/ 3 h 60"/>
                <a:gd name="T2" fmla="*/ 174 w 239"/>
                <a:gd name="T3" fmla="*/ 18 h 60"/>
                <a:gd name="T4" fmla="*/ 109 w 239"/>
                <a:gd name="T5" fmla="*/ 21 h 60"/>
                <a:gd name="T6" fmla="*/ 0 w 239"/>
                <a:gd name="T7" fmla="*/ 54 h 60"/>
                <a:gd name="T8" fmla="*/ 132 w 239"/>
                <a:gd name="T9" fmla="*/ 37 h 60"/>
                <a:gd name="T10" fmla="*/ 209 w 239"/>
                <a:gd name="T11" fmla="*/ 9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60">
                  <a:moveTo>
                    <a:pt x="239" y="3"/>
                  </a:moveTo>
                  <a:cubicBezTo>
                    <a:pt x="225" y="0"/>
                    <a:pt x="212" y="17"/>
                    <a:pt x="198" y="21"/>
                  </a:cubicBezTo>
                  <a:cubicBezTo>
                    <a:pt x="177" y="28"/>
                    <a:pt x="145" y="26"/>
                    <a:pt x="124" y="24"/>
                  </a:cubicBezTo>
                  <a:cubicBezTo>
                    <a:pt x="78" y="19"/>
                    <a:pt x="26" y="15"/>
                    <a:pt x="0" y="60"/>
                  </a:cubicBezTo>
                  <a:cubicBezTo>
                    <a:pt x="29" y="23"/>
                    <a:pt x="110" y="44"/>
                    <a:pt x="150" y="40"/>
                  </a:cubicBezTo>
                  <a:cubicBezTo>
                    <a:pt x="181" y="37"/>
                    <a:pt x="211" y="11"/>
                    <a:pt x="237" y="9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2" name="Freeform 846">
              <a:extLst>
                <a:ext uri="{FF2B5EF4-FFF2-40B4-BE49-F238E27FC236}">
                  <a16:creationId xmlns:a16="http://schemas.microsoft.com/office/drawing/2014/main" id="{79268641-34DE-48A9-93DA-5CEC3D0E2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214"/>
              <a:ext cx="136" cy="42"/>
            </a:xfrm>
            <a:custGeom>
              <a:avLst/>
              <a:gdLst>
                <a:gd name="T0" fmla="*/ 125 w 142"/>
                <a:gd name="T1" fmla="*/ 27 h 44"/>
                <a:gd name="T2" fmla="*/ 0 w 142"/>
                <a:gd name="T3" fmla="*/ 31 h 44"/>
                <a:gd name="T4" fmla="*/ 74 w 142"/>
                <a:gd name="T5" fmla="*/ 38 h 44"/>
                <a:gd name="T6" fmla="*/ 123 w 142"/>
                <a:gd name="T7" fmla="*/ 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2" h="44">
                  <a:moveTo>
                    <a:pt x="142" y="30"/>
                  </a:moveTo>
                  <a:cubicBezTo>
                    <a:pt x="92" y="0"/>
                    <a:pt x="52" y="38"/>
                    <a:pt x="0" y="36"/>
                  </a:cubicBezTo>
                  <a:cubicBezTo>
                    <a:pt x="24" y="23"/>
                    <a:pt x="58" y="44"/>
                    <a:pt x="84" y="44"/>
                  </a:cubicBezTo>
                  <a:cubicBezTo>
                    <a:pt x="109" y="44"/>
                    <a:pt x="121" y="43"/>
                    <a:pt x="140" y="30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3" name="Freeform 847">
              <a:extLst>
                <a:ext uri="{FF2B5EF4-FFF2-40B4-BE49-F238E27FC236}">
                  <a16:creationId xmlns:a16="http://schemas.microsoft.com/office/drawing/2014/main" id="{45404AC2-5174-4F17-A99A-B33BF4AB9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278"/>
              <a:ext cx="138" cy="67"/>
            </a:xfrm>
            <a:custGeom>
              <a:avLst/>
              <a:gdLst>
                <a:gd name="T0" fmla="*/ 127 w 144"/>
                <a:gd name="T1" fmla="*/ 16 h 70"/>
                <a:gd name="T2" fmla="*/ 73 w 144"/>
                <a:gd name="T3" fmla="*/ 25 h 70"/>
                <a:gd name="T4" fmla="*/ 0 w 144"/>
                <a:gd name="T5" fmla="*/ 61 h 70"/>
                <a:gd name="T6" fmla="*/ 35 w 144"/>
                <a:gd name="T7" fmla="*/ 50 h 70"/>
                <a:gd name="T8" fmla="*/ 88 w 144"/>
                <a:gd name="T9" fmla="*/ 41 h 70"/>
                <a:gd name="T10" fmla="*/ 127 w 144"/>
                <a:gd name="T11" fmla="*/ 12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70">
                  <a:moveTo>
                    <a:pt x="144" y="19"/>
                  </a:moveTo>
                  <a:cubicBezTo>
                    <a:pt x="132" y="0"/>
                    <a:pt x="96" y="19"/>
                    <a:pt x="82" y="28"/>
                  </a:cubicBezTo>
                  <a:cubicBezTo>
                    <a:pt x="56" y="45"/>
                    <a:pt x="31" y="63"/>
                    <a:pt x="0" y="70"/>
                  </a:cubicBezTo>
                  <a:cubicBezTo>
                    <a:pt x="9" y="59"/>
                    <a:pt x="26" y="56"/>
                    <a:pt x="40" y="56"/>
                  </a:cubicBezTo>
                  <a:cubicBezTo>
                    <a:pt x="64" y="55"/>
                    <a:pt x="77" y="58"/>
                    <a:pt x="100" y="47"/>
                  </a:cubicBezTo>
                  <a:cubicBezTo>
                    <a:pt x="115" y="39"/>
                    <a:pt x="129" y="19"/>
                    <a:pt x="144" y="1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4" name="Freeform 848">
              <a:extLst>
                <a:ext uri="{FF2B5EF4-FFF2-40B4-BE49-F238E27FC236}">
                  <a16:creationId xmlns:a16="http://schemas.microsoft.com/office/drawing/2014/main" id="{E523D8D2-AB03-4169-AA83-8B9655DA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267"/>
              <a:ext cx="172" cy="30"/>
            </a:xfrm>
            <a:custGeom>
              <a:avLst/>
              <a:gdLst>
                <a:gd name="T0" fmla="*/ 155 w 180"/>
                <a:gd name="T1" fmla="*/ 13 h 31"/>
                <a:gd name="T2" fmla="*/ 127 w 180"/>
                <a:gd name="T3" fmla="*/ 4 h 31"/>
                <a:gd name="T4" fmla="*/ 77 w 180"/>
                <a:gd name="T5" fmla="*/ 13 h 31"/>
                <a:gd name="T6" fmla="*/ 0 w 180"/>
                <a:gd name="T7" fmla="*/ 23 h 31"/>
                <a:gd name="T8" fmla="*/ 94 w 180"/>
                <a:gd name="T9" fmla="*/ 27 h 31"/>
                <a:gd name="T10" fmla="*/ 157 w 180"/>
                <a:gd name="T11" fmla="*/ 15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0" h="31">
                  <a:moveTo>
                    <a:pt x="178" y="13"/>
                  </a:moveTo>
                  <a:cubicBezTo>
                    <a:pt x="167" y="12"/>
                    <a:pt x="156" y="6"/>
                    <a:pt x="145" y="4"/>
                  </a:cubicBezTo>
                  <a:cubicBezTo>
                    <a:pt x="124" y="0"/>
                    <a:pt x="109" y="7"/>
                    <a:pt x="89" y="13"/>
                  </a:cubicBezTo>
                  <a:cubicBezTo>
                    <a:pt x="63" y="21"/>
                    <a:pt x="28" y="28"/>
                    <a:pt x="0" y="26"/>
                  </a:cubicBezTo>
                  <a:cubicBezTo>
                    <a:pt x="36" y="27"/>
                    <a:pt x="71" y="31"/>
                    <a:pt x="108" y="30"/>
                  </a:cubicBezTo>
                  <a:cubicBezTo>
                    <a:pt x="132" y="29"/>
                    <a:pt x="155" y="14"/>
                    <a:pt x="180" y="17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5" name="Freeform 849">
              <a:extLst>
                <a:ext uri="{FF2B5EF4-FFF2-40B4-BE49-F238E27FC236}">
                  <a16:creationId xmlns:a16="http://schemas.microsoft.com/office/drawing/2014/main" id="{05EDA5AD-7549-4852-962D-035F91712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210"/>
              <a:ext cx="138" cy="42"/>
            </a:xfrm>
            <a:custGeom>
              <a:avLst/>
              <a:gdLst>
                <a:gd name="T0" fmla="*/ 123 w 144"/>
                <a:gd name="T1" fmla="*/ 6 h 44"/>
                <a:gd name="T2" fmla="*/ 88 w 144"/>
                <a:gd name="T3" fmla="*/ 3 h 44"/>
                <a:gd name="T4" fmla="*/ 56 w 144"/>
                <a:gd name="T5" fmla="*/ 20 h 44"/>
                <a:gd name="T6" fmla="*/ 0 w 144"/>
                <a:gd name="T7" fmla="*/ 31 h 44"/>
                <a:gd name="T8" fmla="*/ 86 w 144"/>
                <a:gd name="T9" fmla="*/ 19 h 44"/>
                <a:gd name="T10" fmla="*/ 127 w 144"/>
                <a:gd name="T11" fmla="*/ 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44">
                  <a:moveTo>
                    <a:pt x="140" y="6"/>
                  </a:moveTo>
                  <a:cubicBezTo>
                    <a:pt x="127" y="7"/>
                    <a:pt x="113" y="0"/>
                    <a:pt x="100" y="3"/>
                  </a:cubicBezTo>
                  <a:cubicBezTo>
                    <a:pt x="86" y="5"/>
                    <a:pt x="75" y="17"/>
                    <a:pt x="63" y="23"/>
                  </a:cubicBezTo>
                  <a:cubicBezTo>
                    <a:pt x="42" y="33"/>
                    <a:pt x="20" y="29"/>
                    <a:pt x="0" y="36"/>
                  </a:cubicBezTo>
                  <a:cubicBezTo>
                    <a:pt x="32" y="44"/>
                    <a:pt x="68" y="33"/>
                    <a:pt x="98" y="22"/>
                  </a:cubicBezTo>
                  <a:cubicBezTo>
                    <a:pt x="113" y="18"/>
                    <a:pt x="128" y="4"/>
                    <a:pt x="144" y="6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6" name="Freeform 850">
              <a:extLst>
                <a:ext uri="{FF2B5EF4-FFF2-40B4-BE49-F238E27FC236}">
                  <a16:creationId xmlns:a16="http://schemas.microsoft.com/office/drawing/2014/main" id="{9842C4C8-5DDE-4941-83E2-6EEC08219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311"/>
              <a:ext cx="128" cy="58"/>
            </a:xfrm>
            <a:custGeom>
              <a:avLst/>
              <a:gdLst>
                <a:gd name="T0" fmla="*/ 117 w 134"/>
                <a:gd name="T1" fmla="*/ 4 h 61"/>
                <a:gd name="T2" fmla="*/ 96 w 134"/>
                <a:gd name="T3" fmla="*/ 1 h 61"/>
                <a:gd name="T4" fmla="*/ 69 w 134"/>
                <a:gd name="T5" fmla="*/ 12 h 61"/>
                <a:gd name="T6" fmla="*/ 0 w 134"/>
                <a:gd name="T7" fmla="*/ 52 h 61"/>
                <a:gd name="T8" fmla="*/ 42 w 134"/>
                <a:gd name="T9" fmla="*/ 35 h 61"/>
                <a:gd name="T10" fmla="*/ 83 w 134"/>
                <a:gd name="T11" fmla="*/ 27 h 61"/>
                <a:gd name="T12" fmla="*/ 117 w 134"/>
                <a:gd name="T13" fmla="*/ 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61">
                  <a:moveTo>
                    <a:pt x="134" y="4"/>
                  </a:moveTo>
                  <a:cubicBezTo>
                    <a:pt x="127" y="5"/>
                    <a:pt x="118" y="0"/>
                    <a:pt x="110" y="1"/>
                  </a:cubicBezTo>
                  <a:cubicBezTo>
                    <a:pt x="98" y="3"/>
                    <a:pt x="90" y="10"/>
                    <a:pt x="79" y="15"/>
                  </a:cubicBezTo>
                  <a:cubicBezTo>
                    <a:pt x="52" y="28"/>
                    <a:pt x="26" y="45"/>
                    <a:pt x="0" y="61"/>
                  </a:cubicBezTo>
                  <a:cubicBezTo>
                    <a:pt x="17" y="56"/>
                    <a:pt x="32" y="48"/>
                    <a:pt x="48" y="41"/>
                  </a:cubicBezTo>
                  <a:cubicBezTo>
                    <a:pt x="62" y="35"/>
                    <a:pt x="79" y="33"/>
                    <a:pt x="95" y="31"/>
                  </a:cubicBezTo>
                  <a:cubicBezTo>
                    <a:pt x="111" y="28"/>
                    <a:pt x="123" y="18"/>
                    <a:pt x="134" y="7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7" name="Freeform 851">
              <a:extLst>
                <a:ext uri="{FF2B5EF4-FFF2-40B4-BE49-F238E27FC236}">
                  <a16:creationId xmlns:a16="http://schemas.microsoft.com/office/drawing/2014/main" id="{F950CF21-0741-4A16-897B-09A36AAB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344"/>
              <a:ext cx="78" cy="34"/>
            </a:xfrm>
            <a:custGeom>
              <a:avLst/>
              <a:gdLst>
                <a:gd name="T0" fmla="*/ 72 w 81"/>
                <a:gd name="T1" fmla="*/ 8 h 35"/>
                <a:gd name="T2" fmla="*/ 42 w 81"/>
                <a:gd name="T3" fmla="*/ 7 h 35"/>
                <a:gd name="T4" fmla="*/ 21 w 81"/>
                <a:gd name="T5" fmla="*/ 20 h 35"/>
                <a:gd name="T6" fmla="*/ 0 w 81"/>
                <a:gd name="T7" fmla="*/ 32 h 35"/>
                <a:gd name="T8" fmla="*/ 20 w 81"/>
                <a:gd name="T9" fmla="*/ 27 h 35"/>
                <a:gd name="T10" fmla="*/ 49 w 81"/>
                <a:gd name="T11" fmla="*/ 24 h 35"/>
                <a:gd name="T12" fmla="*/ 70 w 81"/>
                <a:gd name="T13" fmla="*/ 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35">
                  <a:moveTo>
                    <a:pt x="81" y="8"/>
                  </a:moveTo>
                  <a:cubicBezTo>
                    <a:pt x="69" y="3"/>
                    <a:pt x="60" y="0"/>
                    <a:pt x="48" y="7"/>
                  </a:cubicBezTo>
                  <a:cubicBezTo>
                    <a:pt x="39" y="11"/>
                    <a:pt x="32" y="18"/>
                    <a:pt x="24" y="23"/>
                  </a:cubicBezTo>
                  <a:cubicBezTo>
                    <a:pt x="16" y="28"/>
                    <a:pt x="7" y="30"/>
                    <a:pt x="0" y="35"/>
                  </a:cubicBezTo>
                  <a:cubicBezTo>
                    <a:pt x="8" y="35"/>
                    <a:pt x="15" y="30"/>
                    <a:pt x="23" y="30"/>
                  </a:cubicBezTo>
                  <a:cubicBezTo>
                    <a:pt x="34" y="30"/>
                    <a:pt x="44" y="31"/>
                    <a:pt x="55" y="27"/>
                  </a:cubicBezTo>
                  <a:cubicBezTo>
                    <a:pt x="65" y="23"/>
                    <a:pt x="70" y="12"/>
                    <a:pt x="79" y="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8" name="Freeform 852">
              <a:extLst>
                <a:ext uri="{FF2B5EF4-FFF2-40B4-BE49-F238E27FC236}">
                  <a16:creationId xmlns:a16="http://schemas.microsoft.com/office/drawing/2014/main" id="{D4D794A0-7F5D-4F5F-8023-787E39FB0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251"/>
              <a:ext cx="101" cy="40"/>
            </a:xfrm>
            <a:custGeom>
              <a:avLst/>
              <a:gdLst>
                <a:gd name="T0" fmla="*/ 91 w 105"/>
                <a:gd name="T1" fmla="*/ 15 h 42"/>
                <a:gd name="T2" fmla="*/ 47 w 105"/>
                <a:gd name="T3" fmla="*/ 6 h 42"/>
                <a:gd name="T4" fmla="*/ 25 w 105"/>
                <a:gd name="T5" fmla="*/ 19 h 42"/>
                <a:gd name="T6" fmla="*/ 0 w 105"/>
                <a:gd name="T7" fmla="*/ 35 h 42"/>
                <a:gd name="T8" fmla="*/ 32 w 105"/>
                <a:gd name="T9" fmla="*/ 28 h 42"/>
                <a:gd name="T10" fmla="*/ 63 w 105"/>
                <a:gd name="T11" fmla="*/ 18 h 42"/>
                <a:gd name="T12" fmla="*/ 93 w 105"/>
                <a:gd name="T13" fmla="*/ 14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42">
                  <a:moveTo>
                    <a:pt x="103" y="18"/>
                  </a:moveTo>
                  <a:cubicBezTo>
                    <a:pt x="89" y="6"/>
                    <a:pt x="72" y="0"/>
                    <a:pt x="53" y="6"/>
                  </a:cubicBezTo>
                  <a:cubicBezTo>
                    <a:pt x="43" y="10"/>
                    <a:pt x="36" y="15"/>
                    <a:pt x="28" y="22"/>
                  </a:cubicBezTo>
                  <a:cubicBezTo>
                    <a:pt x="20" y="30"/>
                    <a:pt x="7" y="34"/>
                    <a:pt x="0" y="41"/>
                  </a:cubicBezTo>
                  <a:cubicBezTo>
                    <a:pt x="12" y="42"/>
                    <a:pt x="25" y="35"/>
                    <a:pt x="35" y="31"/>
                  </a:cubicBezTo>
                  <a:cubicBezTo>
                    <a:pt x="47" y="26"/>
                    <a:pt x="59" y="23"/>
                    <a:pt x="71" y="21"/>
                  </a:cubicBezTo>
                  <a:cubicBezTo>
                    <a:pt x="78" y="20"/>
                    <a:pt x="102" y="22"/>
                    <a:pt x="105" y="17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9" name="Freeform 853">
              <a:extLst>
                <a:ext uri="{FF2B5EF4-FFF2-40B4-BE49-F238E27FC236}">
                  <a16:creationId xmlns:a16="http://schemas.microsoft.com/office/drawing/2014/main" id="{380CA674-95A8-4D9D-ADD5-0B143A2C2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282"/>
              <a:ext cx="167" cy="37"/>
            </a:xfrm>
            <a:custGeom>
              <a:avLst/>
              <a:gdLst>
                <a:gd name="T0" fmla="*/ 0 w 174"/>
                <a:gd name="T1" fmla="*/ 28 h 39"/>
                <a:gd name="T2" fmla="*/ 24 w 174"/>
                <a:gd name="T3" fmla="*/ 26 h 39"/>
                <a:gd name="T4" fmla="*/ 58 w 174"/>
                <a:gd name="T5" fmla="*/ 19 h 39"/>
                <a:gd name="T6" fmla="*/ 154 w 174"/>
                <a:gd name="T7" fmla="*/ 19 h 39"/>
                <a:gd name="T8" fmla="*/ 112 w 174"/>
                <a:gd name="T9" fmla="*/ 9 h 39"/>
                <a:gd name="T10" fmla="*/ 56 w 174"/>
                <a:gd name="T11" fmla="*/ 4 h 39"/>
                <a:gd name="T12" fmla="*/ 1 w 174"/>
                <a:gd name="T13" fmla="*/ 2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39">
                  <a:moveTo>
                    <a:pt x="0" y="33"/>
                  </a:moveTo>
                  <a:cubicBezTo>
                    <a:pt x="6" y="37"/>
                    <a:pt x="19" y="31"/>
                    <a:pt x="27" y="29"/>
                  </a:cubicBezTo>
                  <a:cubicBezTo>
                    <a:pt x="41" y="24"/>
                    <a:pt x="50" y="20"/>
                    <a:pt x="66" y="22"/>
                  </a:cubicBezTo>
                  <a:cubicBezTo>
                    <a:pt x="98" y="26"/>
                    <a:pt x="144" y="39"/>
                    <a:pt x="174" y="22"/>
                  </a:cubicBezTo>
                  <a:cubicBezTo>
                    <a:pt x="157" y="24"/>
                    <a:pt x="143" y="16"/>
                    <a:pt x="127" y="10"/>
                  </a:cubicBezTo>
                  <a:cubicBezTo>
                    <a:pt x="107" y="3"/>
                    <a:pt x="83" y="0"/>
                    <a:pt x="63" y="4"/>
                  </a:cubicBezTo>
                  <a:cubicBezTo>
                    <a:pt x="42" y="7"/>
                    <a:pt x="16" y="21"/>
                    <a:pt x="1" y="32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0" name="Freeform 854">
              <a:extLst>
                <a:ext uri="{FF2B5EF4-FFF2-40B4-BE49-F238E27FC236}">
                  <a16:creationId xmlns:a16="http://schemas.microsoft.com/office/drawing/2014/main" id="{6510AA35-E2B2-48C6-8FDA-899690858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350"/>
              <a:ext cx="140" cy="34"/>
            </a:xfrm>
            <a:custGeom>
              <a:avLst/>
              <a:gdLst>
                <a:gd name="T0" fmla="*/ 0 w 146"/>
                <a:gd name="T1" fmla="*/ 9 h 36"/>
                <a:gd name="T2" fmla="*/ 28 w 146"/>
                <a:gd name="T3" fmla="*/ 1 h 36"/>
                <a:gd name="T4" fmla="*/ 65 w 146"/>
                <a:gd name="T5" fmla="*/ 8 h 36"/>
                <a:gd name="T6" fmla="*/ 128 w 146"/>
                <a:gd name="T7" fmla="*/ 30 h 36"/>
                <a:gd name="T8" fmla="*/ 96 w 146"/>
                <a:gd name="T9" fmla="*/ 25 h 36"/>
                <a:gd name="T10" fmla="*/ 57 w 146"/>
                <a:gd name="T11" fmla="*/ 25 h 36"/>
                <a:gd name="T12" fmla="*/ 28 w 146"/>
                <a:gd name="T13" fmla="*/ 21 h 36"/>
                <a:gd name="T14" fmla="*/ 6 w 146"/>
                <a:gd name="T15" fmla="*/ 11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6" h="36">
                  <a:moveTo>
                    <a:pt x="0" y="11"/>
                  </a:moveTo>
                  <a:cubicBezTo>
                    <a:pt x="11" y="8"/>
                    <a:pt x="19" y="2"/>
                    <a:pt x="31" y="1"/>
                  </a:cubicBezTo>
                  <a:cubicBezTo>
                    <a:pt x="45" y="0"/>
                    <a:pt x="60" y="2"/>
                    <a:pt x="74" y="8"/>
                  </a:cubicBezTo>
                  <a:cubicBezTo>
                    <a:pt x="97" y="18"/>
                    <a:pt x="123" y="24"/>
                    <a:pt x="146" y="36"/>
                  </a:cubicBezTo>
                  <a:cubicBezTo>
                    <a:pt x="139" y="31"/>
                    <a:pt x="118" y="30"/>
                    <a:pt x="108" y="29"/>
                  </a:cubicBezTo>
                  <a:cubicBezTo>
                    <a:pt x="94" y="27"/>
                    <a:pt x="79" y="28"/>
                    <a:pt x="65" y="29"/>
                  </a:cubicBezTo>
                  <a:cubicBezTo>
                    <a:pt x="52" y="30"/>
                    <a:pt x="43" y="27"/>
                    <a:pt x="31" y="24"/>
                  </a:cubicBezTo>
                  <a:cubicBezTo>
                    <a:pt x="22" y="21"/>
                    <a:pt x="14" y="17"/>
                    <a:pt x="6" y="14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1" name="Freeform 855">
              <a:extLst>
                <a:ext uri="{FF2B5EF4-FFF2-40B4-BE49-F238E27FC236}">
                  <a16:creationId xmlns:a16="http://schemas.microsoft.com/office/drawing/2014/main" id="{5D60921F-EA7C-44E8-876E-D0BB8F6EF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97"/>
              <a:ext cx="99" cy="31"/>
            </a:xfrm>
            <a:custGeom>
              <a:avLst/>
              <a:gdLst>
                <a:gd name="T0" fmla="*/ 1 w 103"/>
                <a:gd name="T1" fmla="*/ 28 h 32"/>
                <a:gd name="T2" fmla="*/ 48 w 103"/>
                <a:gd name="T3" fmla="*/ 1 h 32"/>
                <a:gd name="T4" fmla="*/ 76 w 103"/>
                <a:gd name="T5" fmla="*/ 1 h 32"/>
                <a:gd name="T6" fmla="*/ 91 w 103"/>
                <a:gd name="T7" fmla="*/ 5 h 32"/>
                <a:gd name="T8" fmla="*/ 71 w 103"/>
                <a:gd name="T9" fmla="*/ 15 h 32"/>
                <a:gd name="T10" fmla="*/ 37 w 103"/>
                <a:gd name="T11" fmla="*/ 23 h 32"/>
                <a:gd name="T12" fmla="*/ 0 w 103"/>
                <a:gd name="T13" fmla="*/ 2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32">
                  <a:moveTo>
                    <a:pt x="1" y="31"/>
                  </a:moveTo>
                  <a:cubicBezTo>
                    <a:pt x="7" y="14"/>
                    <a:pt x="37" y="3"/>
                    <a:pt x="54" y="1"/>
                  </a:cubicBezTo>
                  <a:cubicBezTo>
                    <a:pt x="64" y="0"/>
                    <a:pt x="76" y="0"/>
                    <a:pt x="85" y="1"/>
                  </a:cubicBezTo>
                  <a:cubicBezTo>
                    <a:pt x="91" y="2"/>
                    <a:pt x="97" y="5"/>
                    <a:pt x="103" y="5"/>
                  </a:cubicBezTo>
                  <a:cubicBezTo>
                    <a:pt x="96" y="6"/>
                    <a:pt x="87" y="11"/>
                    <a:pt x="80" y="15"/>
                  </a:cubicBezTo>
                  <a:cubicBezTo>
                    <a:pt x="68" y="21"/>
                    <a:pt x="56" y="24"/>
                    <a:pt x="43" y="26"/>
                  </a:cubicBezTo>
                  <a:cubicBezTo>
                    <a:pt x="30" y="28"/>
                    <a:pt x="13" y="28"/>
                    <a:pt x="0" y="32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2" name="Freeform 856">
              <a:extLst>
                <a:ext uri="{FF2B5EF4-FFF2-40B4-BE49-F238E27FC236}">
                  <a16:creationId xmlns:a16="http://schemas.microsoft.com/office/drawing/2014/main" id="{79D0021A-34E3-4484-83DE-FCA8ABCC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174"/>
              <a:ext cx="128" cy="48"/>
            </a:xfrm>
            <a:custGeom>
              <a:avLst/>
              <a:gdLst>
                <a:gd name="T0" fmla="*/ 118 w 133"/>
                <a:gd name="T1" fmla="*/ 0 h 51"/>
                <a:gd name="T2" fmla="*/ 71 w 133"/>
                <a:gd name="T3" fmla="*/ 24 h 51"/>
                <a:gd name="T4" fmla="*/ 0 w 133"/>
                <a:gd name="T5" fmla="*/ 40 h 51"/>
                <a:gd name="T6" fmla="*/ 48 w 133"/>
                <a:gd name="T7" fmla="*/ 37 h 51"/>
                <a:gd name="T8" fmla="*/ 78 w 133"/>
                <a:gd name="T9" fmla="*/ 37 h 51"/>
                <a:gd name="T10" fmla="*/ 115 w 133"/>
                <a:gd name="T11" fmla="*/ 4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51">
                  <a:moveTo>
                    <a:pt x="133" y="0"/>
                  </a:moveTo>
                  <a:cubicBezTo>
                    <a:pt x="114" y="7"/>
                    <a:pt x="100" y="23"/>
                    <a:pt x="80" y="29"/>
                  </a:cubicBezTo>
                  <a:cubicBezTo>
                    <a:pt x="56" y="36"/>
                    <a:pt x="18" y="26"/>
                    <a:pt x="0" y="49"/>
                  </a:cubicBezTo>
                  <a:cubicBezTo>
                    <a:pt x="15" y="38"/>
                    <a:pt x="37" y="41"/>
                    <a:pt x="54" y="44"/>
                  </a:cubicBezTo>
                  <a:cubicBezTo>
                    <a:pt x="66" y="46"/>
                    <a:pt x="75" y="51"/>
                    <a:pt x="87" y="44"/>
                  </a:cubicBezTo>
                  <a:cubicBezTo>
                    <a:pt x="103" y="34"/>
                    <a:pt x="115" y="15"/>
                    <a:pt x="130" y="4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3" name="Freeform 857">
              <a:extLst>
                <a:ext uri="{FF2B5EF4-FFF2-40B4-BE49-F238E27FC236}">
                  <a16:creationId xmlns:a16="http://schemas.microsoft.com/office/drawing/2014/main" id="{E2EA50C4-B7A8-4D7E-A098-5E306E05E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378"/>
              <a:ext cx="143" cy="27"/>
            </a:xfrm>
            <a:custGeom>
              <a:avLst/>
              <a:gdLst>
                <a:gd name="T0" fmla="*/ 129 w 150"/>
                <a:gd name="T1" fmla="*/ 12 h 29"/>
                <a:gd name="T2" fmla="*/ 72 w 150"/>
                <a:gd name="T3" fmla="*/ 15 h 29"/>
                <a:gd name="T4" fmla="*/ 33 w 150"/>
                <a:gd name="T5" fmla="*/ 17 h 29"/>
                <a:gd name="T6" fmla="*/ 0 w 150"/>
                <a:gd name="T7" fmla="*/ 10 h 29"/>
                <a:gd name="T8" fmla="*/ 35 w 150"/>
                <a:gd name="T9" fmla="*/ 19 h 29"/>
                <a:gd name="T10" fmla="*/ 79 w 150"/>
                <a:gd name="T11" fmla="*/ 21 h 29"/>
                <a:gd name="T12" fmla="*/ 130 w 150"/>
                <a:gd name="T13" fmla="*/ 1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29">
                  <a:moveTo>
                    <a:pt x="149" y="15"/>
                  </a:moveTo>
                  <a:cubicBezTo>
                    <a:pt x="129" y="0"/>
                    <a:pt x="105" y="14"/>
                    <a:pt x="84" y="18"/>
                  </a:cubicBezTo>
                  <a:cubicBezTo>
                    <a:pt x="70" y="21"/>
                    <a:pt x="53" y="23"/>
                    <a:pt x="39" y="20"/>
                  </a:cubicBezTo>
                  <a:cubicBezTo>
                    <a:pt x="26" y="18"/>
                    <a:pt x="14" y="12"/>
                    <a:pt x="0" y="13"/>
                  </a:cubicBezTo>
                  <a:cubicBezTo>
                    <a:pt x="13" y="14"/>
                    <a:pt x="29" y="19"/>
                    <a:pt x="41" y="23"/>
                  </a:cubicBezTo>
                  <a:cubicBezTo>
                    <a:pt x="60" y="28"/>
                    <a:pt x="72" y="29"/>
                    <a:pt x="91" y="27"/>
                  </a:cubicBezTo>
                  <a:cubicBezTo>
                    <a:pt x="108" y="24"/>
                    <a:pt x="133" y="10"/>
                    <a:pt x="150" y="1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4" name="Freeform 858">
              <a:extLst>
                <a:ext uri="{FF2B5EF4-FFF2-40B4-BE49-F238E27FC236}">
                  <a16:creationId xmlns:a16="http://schemas.microsoft.com/office/drawing/2014/main" id="{EC4C39DB-F46F-49F1-A145-3223DFDF7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396"/>
              <a:ext cx="119" cy="41"/>
            </a:xfrm>
            <a:custGeom>
              <a:avLst/>
              <a:gdLst>
                <a:gd name="T0" fmla="*/ 109 w 124"/>
                <a:gd name="T1" fmla="*/ 34 h 43"/>
                <a:gd name="T2" fmla="*/ 0 w 124"/>
                <a:gd name="T3" fmla="*/ 21 h 43"/>
                <a:gd name="T4" fmla="*/ 64 w 124"/>
                <a:gd name="T5" fmla="*/ 35 h 43"/>
                <a:gd name="T6" fmla="*/ 93 w 124"/>
                <a:gd name="T7" fmla="*/ 35 h 43"/>
                <a:gd name="T8" fmla="*/ 105 w 124"/>
                <a:gd name="T9" fmla="*/ 3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43">
                  <a:moveTo>
                    <a:pt x="124" y="40"/>
                  </a:moveTo>
                  <a:cubicBezTo>
                    <a:pt x="90" y="0"/>
                    <a:pt x="44" y="24"/>
                    <a:pt x="0" y="24"/>
                  </a:cubicBezTo>
                  <a:cubicBezTo>
                    <a:pt x="26" y="23"/>
                    <a:pt x="47" y="39"/>
                    <a:pt x="73" y="41"/>
                  </a:cubicBezTo>
                  <a:cubicBezTo>
                    <a:pt x="83" y="41"/>
                    <a:pt x="95" y="43"/>
                    <a:pt x="105" y="41"/>
                  </a:cubicBezTo>
                  <a:cubicBezTo>
                    <a:pt x="110" y="39"/>
                    <a:pt x="114" y="34"/>
                    <a:pt x="119" y="3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5" name="Freeform 859">
              <a:extLst>
                <a:ext uri="{FF2B5EF4-FFF2-40B4-BE49-F238E27FC236}">
                  <a16:creationId xmlns:a16="http://schemas.microsoft.com/office/drawing/2014/main" id="{98B4039D-F7AB-4776-B109-35A09FE9A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329"/>
              <a:ext cx="97" cy="26"/>
            </a:xfrm>
            <a:custGeom>
              <a:avLst/>
              <a:gdLst>
                <a:gd name="T0" fmla="*/ 0 w 102"/>
                <a:gd name="T1" fmla="*/ 8 h 27"/>
                <a:gd name="T2" fmla="*/ 23 w 102"/>
                <a:gd name="T3" fmla="*/ 1 h 27"/>
                <a:gd name="T4" fmla="*/ 51 w 102"/>
                <a:gd name="T5" fmla="*/ 5 h 27"/>
                <a:gd name="T6" fmla="*/ 87 w 102"/>
                <a:gd name="T7" fmla="*/ 24 h 27"/>
                <a:gd name="T8" fmla="*/ 34 w 102"/>
                <a:gd name="T9" fmla="*/ 13 h 27"/>
                <a:gd name="T10" fmla="*/ 0 w 102"/>
                <a:gd name="T11" fmla="*/ 13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27">
                  <a:moveTo>
                    <a:pt x="0" y="8"/>
                  </a:moveTo>
                  <a:cubicBezTo>
                    <a:pt x="7" y="7"/>
                    <a:pt x="16" y="0"/>
                    <a:pt x="26" y="1"/>
                  </a:cubicBezTo>
                  <a:cubicBezTo>
                    <a:pt x="37" y="1"/>
                    <a:pt x="49" y="2"/>
                    <a:pt x="60" y="5"/>
                  </a:cubicBezTo>
                  <a:cubicBezTo>
                    <a:pt x="77" y="10"/>
                    <a:pt x="89" y="16"/>
                    <a:pt x="102" y="27"/>
                  </a:cubicBezTo>
                  <a:cubicBezTo>
                    <a:pt x="87" y="15"/>
                    <a:pt x="58" y="13"/>
                    <a:pt x="40" y="14"/>
                  </a:cubicBezTo>
                  <a:cubicBezTo>
                    <a:pt x="25" y="15"/>
                    <a:pt x="14" y="22"/>
                    <a:pt x="0" y="1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6" name="Freeform 860">
              <a:extLst>
                <a:ext uri="{FF2B5EF4-FFF2-40B4-BE49-F238E27FC236}">
                  <a16:creationId xmlns:a16="http://schemas.microsoft.com/office/drawing/2014/main" id="{7136016D-8862-4AFB-89FA-91CBE1218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253"/>
              <a:ext cx="91" cy="31"/>
            </a:xfrm>
            <a:custGeom>
              <a:avLst/>
              <a:gdLst>
                <a:gd name="T0" fmla="*/ 0 w 95"/>
                <a:gd name="T1" fmla="*/ 29 h 32"/>
                <a:gd name="T2" fmla="*/ 83 w 95"/>
                <a:gd name="T3" fmla="*/ 14 h 32"/>
                <a:gd name="T4" fmla="*/ 35 w 95"/>
                <a:gd name="T5" fmla="*/ 19 h 32"/>
                <a:gd name="T6" fmla="*/ 20 w 95"/>
                <a:gd name="T7" fmla="*/ 25 h 32"/>
                <a:gd name="T8" fmla="*/ 7 w 9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32">
                  <a:moveTo>
                    <a:pt x="0" y="32"/>
                  </a:moveTo>
                  <a:cubicBezTo>
                    <a:pt x="16" y="1"/>
                    <a:pt x="68" y="0"/>
                    <a:pt x="95" y="14"/>
                  </a:cubicBezTo>
                  <a:cubicBezTo>
                    <a:pt x="79" y="8"/>
                    <a:pt x="56" y="16"/>
                    <a:pt x="41" y="22"/>
                  </a:cubicBezTo>
                  <a:cubicBezTo>
                    <a:pt x="35" y="24"/>
                    <a:pt x="29" y="27"/>
                    <a:pt x="23" y="28"/>
                  </a:cubicBezTo>
                  <a:cubicBezTo>
                    <a:pt x="18" y="29"/>
                    <a:pt x="11" y="27"/>
                    <a:pt x="7" y="30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7" name="Freeform 861">
              <a:extLst>
                <a:ext uri="{FF2B5EF4-FFF2-40B4-BE49-F238E27FC236}">
                  <a16:creationId xmlns:a16="http://schemas.microsoft.com/office/drawing/2014/main" id="{A09DA5D9-7B94-42FD-8D6C-ADC2EE34B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43"/>
              <a:ext cx="68" cy="35"/>
            </a:xfrm>
            <a:custGeom>
              <a:avLst/>
              <a:gdLst>
                <a:gd name="T0" fmla="*/ 0 w 71"/>
                <a:gd name="T1" fmla="*/ 31 h 37"/>
                <a:gd name="T2" fmla="*/ 31 w 71"/>
                <a:gd name="T3" fmla="*/ 6 h 37"/>
                <a:gd name="T4" fmla="*/ 62 w 71"/>
                <a:gd name="T5" fmla="*/ 2 h 37"/>
                <a:gd name="T6" fmla="*/ 28 w 71"/>
                <a:gd name="T7" fmla="*/ 20 h 37"/>
                <a:gd name="T8" fmla="*/ 13 w 71"/>
                <a:gd name="T9" fmla="*/ 27 h 37"/>
                <a:gd name="T10" fmla="*/ 1 w 71"/>
                <a:gd name="T11" fmla="*/ 29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7">
                  <a:moveTo>
                    <a:pt x="0" y="37"/>
                  </a:moveTo>
                  <a:cubicBezTo>
                    <a:pt x="13" y="31"/>
                    <a:pt x="21" y="14"/>
                    <a:pt x="34" y="6"/>
                  </a:cubicBezTo>
                  <a:cubicBezTo>
                    <a:pt x="45" y="0"/>
                    <a:pt x="59" y="2"/>
                    <a:pt x="71" y="2"/>
                  </a:cubicBezTo>
                  <a:cubicBezTo>
                    <a:pt x="55" y="1"/>
                    <a:pt x="43" y="13"/>
                    <a:pt x="31" y="23"/>
                  </a:cubicBezTo>
                  <a:cubicBezTo>
                    <a:pt x="27" y="26"/>
                    <a:pt x="22" y="31"/>
                    <a:pt x="16" y="33"/>
                  </a:cubicBezTo>
                  <a:cubicBezTo>
                    <a:pt x="11" y="35"/>
                    <a:pt x="5" y="33"/>
                    <a:pt x="1" y="3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8" name="Freeform 862">
              <a:extLst>
                <a:ext uri="{FF2B5EF4-FFF2-40B4-BE49-F238E27FC236}">
                  <a16:creationId xmlns:a16="http://schemas.microsoft.com/office/drawing/2014/main" id="{39DAE2D9-15B0-49E2-A53B-A378DC42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316"/>
              <a:ext cx="207" cy="41"/>
            </a:xfrm>
            <a:custGeom>
              <a:avLst/>
              <a:gdLst>
                <a:gd name="T0" fmla="*/ 0 w 216"/>
                <a:gd name="T1" fmla="*/ 14 h 42"/>
                <a:gd name="T2" fmla="*/ 101 w 216"/>
                <a:gd name="T3" fmla="*/ 7 h 42"/>
                <a:gd name="T4" fmla="*/ 190 w 216"/>
                <a:gd name="T5" fmla="*/ 14 h 42"/>
                <a:gd name="T6" fmla="*/ 78 w 216"/>
                <a:gd name="T7" fmla="*/ 23 h 42"/>
                <a:gd name="T8" fmla="*/ 9 w 216"/>
                <a:gd name="T9" fmla="*/ 1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42">
                  <a:moveTo>
                    <a:pt x="0" y="14"/>
                  </a:moveTo>
                  <a:cubicBezTo>
                    <a:pt x="28" y="42"/>
                    <a:pt x="84" y="13"/>
                    <a:pt x="115" y="7"/>
                  </a:cubicBezTo>
                  <a:cubicBezTo>
                    <a:pt x="151" y="0"/>
                    <a:pt x="182" y="3"/>
                    <a:pt x="216" y="14"/>
                  </a:cubicBezTo>
                  <a:cubicBezTo>
                    <a:pt x="173" y="7"/>
                    <a:pt x="131" y="21"/>
                    <a:pt x="89" y="26"/>
                  </a:cubicBezTo>
                  <a:cubicBezTo>
                    <a:pt x="60" y="30"/>
                    <a:pt x="37" y="24"/>
                    <a:pt x="9" y="1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9" name="Freeform 863">
              <a:extLst>
                <a:ext uri="{FF2B5EF4-FFF2-40B4-BE49-F238E27FC236}">
                  <a16:creationId xmlns:a16="http://schemas.microsoft.com/office/drawing/2014/main" id="{6F34DD48-35DB-4D38-911B-6E9A3C212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396"/>
              <a:ext cx="169" cy="35"/>
            </a:xfrm>
            <a:custGeom>
              <a:avLst/>
              <a:gdLst>
                <a:gd name="T0" fmla="*/ 0 w 177"/>
                <a:gd name="T1" fmla="*/ 9 h 37"/>
                <a:gd name="T2" fmla="*/ 71 w 177"/>
                <a:gd name="T3" fmla="*/ 9 h 37"/>
                <a:gd name="T4" fmla="*/ 154 w 177"/>
                <a:gd name="T5" fmla="*/ 31 h 37"/>
                <a:gd name="T6" fmla="*/ 68 w 177"/>
                <a:gd name="T7" fmla="*/ 24 h 37"/>
                <a:gd name="T8" fmla="*/ 10 w 177"/>
                <a:gd name="T9" fmla="*/ 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37">
                  <a:moveTo>
                    <a:pt x="0" y="10"/>
                  </a:moveTo>
                  <a:cubicBezTo>
                    <a:pt x="29" y="0"/>
                    <a:pt x="52" y="3"/>
                    <a:pt x="82" y="10"/>
                  </a:cubicBezTo>
                  <a:cubicBezTo>
                    <a:pt x="114" y="18"/>
                    <a:pt x="148" y="21"/>
                    <a:pt x="177" y="37"/>
                  </a:cubicBezTo>
                  <a:cubicBezTo>
                    <a:pt x="149" y="18"/>
                    <a:pt x="109" y="26"/>
                    <a:pt x="78" y="27"/>
                  </a:cubicBezTo>
                  <a:cubicBezTo>
                    <a:pt x="54" y="28"/>
                    <a:pt x="31" y="14"/>
                    <a:pt x="10" y="6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0" name="Freeform 864">
              <a:extLst>
                <a:ext uri="{FF2B5EF4-FFF2-40B4-BE49-F238E27FC236}">
                  <a16:creationId xmlns:a16="http://schemas.microsoft.com/office/drawing/2014/main" id="{EFDF251F-34EB-4D3E-93E1-CF891048A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398"/>
              <a:ext cx="181" cy="36"/>
            </a:xfrm>
            <a:custGeom>
              <a:avLst/>
              <a:gdLst>
                <a:gd name="T0" fmla="*/ 166 w 189"/>
                <a:gd name="T1" fmla="*/ 12 h 38"/>
                <a:gd name="T2" fmla="*/ 143 w 189"/>
                <a:gd name="T3" fmla="*/ 6 h 38"/>
                <a:gd name="T4" fmla="*/ 94 w 189"/>
                <a:gd name="T5" fmla="*/ 6 h 38"/>
                <a:gd name="T6" fmla="*/ 0 w 189"/>
                <a:gd name="T7" fmla="*/ 21 h 38"/>
                <a:gd name="T8" fmla="*/ 99 w 189"/>
                <a:gd name="T9" fmla="*/ 26 h 38"/>
                <a:gd name="T10" fmla="*/ 161 w 189"/>
                <a:gd name="T11" fmla="*/ 1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9" h="38">
                  <a:moveTo>
                    <a:pt x="189" y="15"/>
                  </a:moveTo>
                  <a:cubicBezTo>
                    <a:pt x="180" y="15"/>
                    <a:pt x="172" y="8"/>
                    <a:pt x="163" y="6"/>
                  </a:cubicBezTo>
                  <a:cubicBezTo>
                    <a:pt x="145" y="0"/>
                    <a:pt x="124" y="0"/>
                    <a:pt x="106" y="6"/>
                  </a:cubicBezTo>
                  <a:cubicBezTo>
                    <a:pt x="69" y="17"/>
                    <a:pt x="39" y="27"/>
                    <a:pt x="0" y="24"/>
                  </a:cubicBezTo>
                  <a:cubicBezTo>
                    <a:pt x="39" y="15"/>
                    <a:pt x="73" y="38"/>
                    <a:pt x="113" y="31"/>
                  </a:cubicBezTo>
                  <a:cubicBezTo>
                    <a:pt x="133" y="28"/>
                    <a:pt x="163" y="12"/>
                    <a:pt x="183" y="19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1" name="Freeform 865">
              <a:extLst>
                <a:ext uri="{FF2B5EF4-FFF2-40B4-BE49-F238E27FC236}">
                  <a16:creationId xmlns:a16="http://schemas.microsoft.com/office/drawing/2014/main" id="{19158AAF-3D8B-4DA5-B357-8EFB302A4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427"/>
              <a:ext cx="186" cy="41"/>
            </a:xfrm>
            <a:custGeom>
              <a:avLst/>
              <a:gdLst>
                <a:gd name="T0" fmla="*/ 171 w 194"/>
                <a:gd name="T1" fmla="*/ 15 h 42"/>
                <a:gd name="T2" fmla="*/ 136 w 194"/>
                <a:gd name="T3" fmla="*/ 10 h 42"/>
                <a:gd name="T4" fmla="*/ 91 w 194"/>
                <a:gd name="T5" fmla="*/ 5 h 42"/>
                <a:gd name="T6" fmla="*/ 50 w 194"/>
                <a:gd name="T7" fmla="*/ 23 h 42"/>
                <a:gd name="T8" fmla="*/ 0 w 194"/>
                <a:gd name="T9" fmla="*/ 39 h 42"/>
                <a:gd name="T10" fmla="*/ 58 w 194"/>
                <a:gd name="T11" fmla="*/ 29 h 42"/>
                <a:gd name="T12" fmla="*/ 102 w 194"/>
                <a:gd name="T13" fmla="*/ 17 h 42"/>
                <a:gd name="T14" fmla="*/ 167 w 194"/>
                <a:gd name="T15" fmla="*/ 1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4" h="42">
                  <a:moveTo>
                    <a:pt x="194" y="15"/>
                  </a:moveTo>
                  <a:cubicBezTo>
                    <a:pt x="181" y="10"/>
                    <a:pt x="168" y="13"/>
                    <a:pt x="154" y="10"/>
                  </a:cubicBezTo>
                  <a:cubicBezTo>
                    <a:pt x="135" y="6"/>
                    <a:pt x="123" y="0"/>
                    <a:pt x="103" y="5"/>
                  </a:cubicBezTo>
                  <a:cubicBezTo>
                    <a:pt x="85" y="9"/>
                    <a:pt x="72" y="19"/>
                    <a:pt x="56" y="26"/>
                  </a:cubicBezTo>
                  <a:cubicBezTo>
                    <a:pt x="38" y="34"/>
                    <a:pt x="18" y="38"/>
                    <a:pt x="0" y="42"/>
                  </a:cubicBezTo>
                  <a:cubicBezTo>
                    <a:pt x="18" y="36"/>
                    <a:pt x="46" y="37"/>
                    <a:pt x="67" y="32"/>
                  </a:cubicBezTo>
                  <a:cubicBezTo>
                    <a:pt x="84" y="28"/>
                    <a:pt x="99" y="21"/>
                    <a:pt x="116" y="17"/>
                  </a:cubicBezTo>
                  <a:cubicBezTo>
                    <a:pt x="138" y="12"/>
                    <a:pt x="167" y="16"/>
                    <a:pt x="190" y="16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2" name="Freeform 866">
              <a:extLst>
                <a:ext uri="{FF2B5EF4-FFF2-40B4-BE49-F238E27FC236}">
                  <a16:creationId xmlns:a16="http://schemas.microsoft.com/office/drawing/2014/main" id="{95870C28-3F13-4DF4-9321-BCFA1B9F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110"/>
              <a:ext cx="232" cy="47"/>
            </a:xfrm>
            <a:custGeom>
              <a:avLst/>
              <a:gdLst>
                <a:gd name="T0" fmla="*/ 0 w 242"/>
                <a:gd name="T1" fmla="*/ 21 h 49"/>
                <a:gd name="T2" fmla="*/ 34 w 242"/>
                <a:gd name="T3" fmla="*/ 16 h 49"/>
                <a:gd name="T4" fmla="*/ 72 w 242"/>
                <a:gd name="T5" fmla="*/ 25 h 49"/>
                <a:gd name="T6" fmla="*/ 122 w 242"/>
                <a:gd name="T7" fmla="*/ 39 h 49"/>
                <a:gd name="T8" fmla="*/ 171 w 242"/>
                <a:gd name="T9" fmla="*/ 34 h 49"/>
                <a:gd name="T10" fmla="*/ 213 w 242"/>
                <a:gd name="T11" fmla="*/ 3 h 49"/>
                <a:gd name="T12" fmla="*/ 161 w 242"/>
                <a:gd name="T13" fmla="*/ 25 h 49"/>
                <a:gd name="T14" fmla="*/ 100 w 242"/>
                <a:gd name="T15" fmla="*/ 17 h 49"/>
                <a:gd name="T16" fmla="*/ 7 w 242"/>
                <a:gd name="T17" fmla="*/ 21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2" h="49">
                  <a:moveTo>
                    <a:pt x="0" y="24"/>
                  </a:moveTo>
                  <a:cubicBezTo>
                    <a:pt x="10" y="26"/>
                    <a:pt x="27" y="19"/>
                    <a:pt x="39" y="19"/>
                  </a:cubicBezTo>
                  <a:cubicBezTo>
                    <a:pt x="53" y="19"/>
                    <a:pt x="68" y="23"/>
                    <a:pt x="81" y="28"/>
                  </a:cubicBezTo>
                  <a:cubicBezTo>
                    <a:pt x="100" y="35"/>
                    <a:pt x="118" y="42"/>
                    <a:pt x="138" y="45"/>
                  </a:cubicBezTo>
                  <a:cubicBezTo>
                    <a:pt x="156" y="48"/>
                    <a:pt x="176" y="49"/>
                    <a:pt x="194" y="39"/>
                  </a:cubicBezTo>
                  <a:cubicBezTo>
                    <a:pt x="210" y="29"/>
                    <a:pt x="226" y="13"/>
                    <a:pt x="242" y="3"/>
                  </a:cubicBezTo>
                  <a:cubicBezTo>
                    <a:pt x="218" y="0"/>
                    <a:pt x="204" y="23"/>
                    <a:pt x="183" y="28"/>
                  </a:cubicBezTo>
                  <a:cubicBezTo>
                    <a:pt x="160" y="33"/>
                    <a:pt x="135" y="26"/>
                    <a:pt x="113" y="20"/>
                  </a:cubicBezTo>
                  <a:cubicBezTo>
                    <a:pt x="76" y="10"/>
                    <a:pt x="41" y="8"/>
                    <a:pt x="7" y="24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3" name="Freeform 867">
              <a:extLst>
                <a:ext uri="{FF2B5EF4-FFF2-40B4-BE49-F238E27FC236}">
                  <a16:creationId xmlns:a16="http://schemas.microsoft.com/office/drawing/2014/main" id="{302D135E-DE86-46B0-9121-B876AB3F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090"/>
              <a:ext cx="145" cy="36"/>
            </a:xfrm>
            <a:custGeom>
              <a:avLst/>
              <a:gdLst>
                <a:gd name="T0" fmla="*/ 0 w 152"/>
                <a:gd name="T1" fmla="*/ 34 h 37"/>
                <a:gd name="T2" fmla="*/ 68 w 152"/>
                <a:gd name="T3" fmla="*/ 14 h 37"/>
                <a:gd name="T4" fmla="*/ 132 w 152"/>
                <a:gd name="T5" fmla="*/ 18 h 37"/>
                <a:gd name="T6" fmla="*/ 92 w 152"/>
                <a:gd name="T7" fmla="*/ 3 h 37"/>
                <a:gd name="T8" fmla="*/ 48 w 152"/>
                <a:gd name="T9" fmla="*/ 1 h 37"/>
                <a:gd name="T10" fmla="*/ 1 w 152"/>
                <a:gd name="T11" fmla="*/ 29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37">
                  <a:moveTo>
                    <a:pt x="0" y="37"/>
                  </a:moveTo>
                  <a:cubicBezTo>
                    <a:pt x="10" y="13"/>
                    <a:pt x="56" y="12"/>
                    <a:pt x="78" y="14"/>
                  </a:cubicBezTo>
                  <a:cubicBezTo>
                    <a:pt x="103" y="15"/>
                    <a:pt x="127" y="21"/>
                    <a:pt x="152" y="21"/>
                  </a:cubicBezTo>
                  <a:cubicBezTo>
                    <a:pt x="136" y="14"/>
                    <a:pt x="124" y="6"/>
                    <a:pt x="106" y="3"/>
                  </a:cubicBezTo>
                  <a:cubicBezTo>
                    <a:pt x="89" y="1"/>
                    <a:pt x="72" y="0"/>
                    <a:pt x="55" y="1"/>
                  </a:cubicBezTo>
                  <a:cubicBezTo>
                    <a:pt x="33" y="2"/>
                    <a:pt x="11" y="13"/>
                    <a:pt x="1" y="32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4" name="Freeform 868">
              <a:extLst>
                <a:ext uri="{FF2B5EF4-FFF2-40B4-BE49-F238E27FC236}">
                  <a16:creationId xmlns:a16="http://schemas.microsoft.com/office/drawing/2014/main" id="{0D417C48-3255-437D-852E-C3634DFBC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047"/>
              <a:ext cx="283" cy="91"/>
            </a:xfrm>
            <a:custGeom>
              <a:avLst/>
              <a:gdLst>
                <a:gd name="T0" fmla="*/ 134 w 295"/>
                <a:gd name="T1" fmla="*/ 27 h 95"/>
                <a:gd name="T2" fmla="*/ 169 w 295"/>
                <a:gd name="T3" fmla="*/ 41 h 95"/>
                <a:gd name="T4" fmla="*/ 197 w 295"/>
                <a:gd name="T5" fmla="*/ 64 h 95"/>
                <a:gd name="T6" fmla="*/ 260 w 295"/>
                <a:gd name="T7" fmla="*/ 55 h 95"/>
                <a:gd name="T8" fmla="*/ 182 w 295"/>
                <a:gd name="T9" fmla="*/ 33 h 95"/>
                <a:gd name="T10" fmla="*/ 121 w 295"/>
                <a:gd name="T11" fmla="*/ 8 h 95"/>
                <a:gd name="T12" fmla="*/ 51 w 295"/>
                <a:gd name="T13" fmla="*/ 7 h 95"/>
                <a:gd name="T14" fmla="*/ 21 w 295"/>
                <a:gd name="T15" fmla="*/ 21 h 95"/>
                <a:gd name="T16" fmla="*/ 0 w 295"/>
                <a:gd name="T17" fmla="*/ 48 h 95"/>
                <a:gd name="T18" fmla="*/ 55 w 295"/>
                <a:gd name="T19" fmla="*/ 25 h 95"/>
                <a:gd name="T20" fmla="*/ 102 w 295"/>
                <a:gd name="T21" fmla="*/ 10 h 95"/>
                <a:gd name="T22" fmla="*/ 141 w 295"/>
                <a:gd name="T23" fmla="*/ 11 h 95"/>
                <a:gd name="T24" fmla="*/ 166 w 295"/>
                <a:gd name="T25" fmla="*/ 18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5" h="95">
                  <a:moveTo>
                    <a:pt x="152" y="30"/>
                  </a:moveTo>
                  <a:cubicBezTo>
                    <a:pt x="164" y="37"/>
                    <a:pt x="178" y="40"/>
                    <a:pt x="191" y="47"/>
                  </a:cubicBezTo>
                  <a:cubicBezTo>
                    <a:pt x="203" y="54"/>
                    <a:pt x="212" y="64"/>
                    <a:pt x="223" y="73"/>
                  </a:cubicBezTo>
                  <a:cubicBezTo>
                    <a:pt x="251" y="95"/>
                    <a:pt x="267" y="64"/>
                    <a:pt x="295" y="62"/>
                  </a:cubicBezTo>
                  <a:cubicBezTo>
                    <a:pt x="263" y="73"/>
                    <a:pt x="233" y="49"/>
                    <a:pt x="206" y="37"/>
                  </a:cubicBezTo>
                  <a:cubicBezTo>
                    <a:pt x="184" y="28"/>
                    <a:pt x="160" y="14"/>
                    <a:pt x="137" y="8"/>
                  </a:cubicBezTo>
                  <a:cubicBezTo>
                    <a:pt x="113" y="0"/>
                    <a:pt x="82" y="0"/>
                    <a:pt x="57" y="7"/>
                  </a:cubicBezTo>
                  <a:cubicBezTo>
                    <a:pt x="45" y="10"/>
                    <a:pt x="34" y="16"/>
                    <a:pt x="24" y="24"/>
                  </a:cubicBezTo>
                  <a:cubicBezTo>
                    <a:pt x="16" y="31"/>
                    <a:pt x="8" y="50"/>
                    <a:pt x="0" y="54"/>
                  </a:cubicBezTo>
                  <a:cubicBezTo>
                    <a:pt x="19" y="44"/>
                    <a:pt x="40" y="34"/>
                    <a:pt x="61" y="28"/>
                  </a:cubicBezTo>
                  <a:cubicBezTo>
                    <a:pt x="80" y="22"/>
                    <a:pt x="97" y="13"/>
                    <a:pt x="116" y="10"/>
                  </a:cubicBezTo>
                  <a:cubicBezTo>
                    <a:pt x="130" y="8"/>
                    <a:pt x="146" y="9"/>
                    <a:pt x="160" y="12"/>
                  </a:cubicBezTo>
                  <a:cubicBezTo>
                    <a:pt x="170" y="14"/>
                    <a:pt x="178" y="22"/>
                    <a:pt x="188" y="21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5" name="Freeform 869">
              <a:extLst>
                <a:ext uri="{FF2B5EF4-FFF2-40B4-BE49-F238E27FC236}">
                  <a16:creationId xmlns:a16="http://schemas.microsoft.com/office/drawing/2014/main" id="{6B80541C-CB9D-4657-A60B-5196492FB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109"/>
              <a:ext cx="129" cy="42"/>
            </a:xfrm>
            <a:custGeom>
              <a:avLst/>
              <a:gdLst>
                <a:gd name="T0" fmla="*/ 118 w 135"/>
                <a:gd name="T1" fmla="*/ 1 h 44"/>
                <a:gd name="T2" fmla="*/ 95 w 135"/>
                <a:gd name="T3" fmla="*/ 5 h 44"/>
                <a:gd name="T4" fmla="*/ 75 w 135"/>
                <a:gd name="T5" fmla="*/ 18 h 44"/>
                <a:gd name="T6" fmla="*/ 0 w 135"/>
                <a:gd name="T7" fmla="*/ 35 h 44"/>
                <a:gd name="T8" fmla="*/ 38 w 135"/>
                <a:gd name="T9" fmla="*/ 32 h 44"/>
                <a:gd name="T10" fmla="*/ 72 w 135"/>
                <a:gd name="T11" fmla="*/ 37 h 44"/>
                <a:gd name="T12" fmla="*/ 112 w 135"/>
                <a:gd name="T13" fmla="*/ 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44">
                  <a:moveTo>
                    <a:pt x="135" y="1"/>
                  </a:moveTo>
                  <a:cubicBezTo>
                    <a:pt x="135" y="0"/>
                    <a:pt x="115" y="2"/>
                    <a:pt x="109" y="5"/>
                  </a:cubicBezTo>
                  <a:cubicBezTo>
                    <a:pt x="99" y="8"/>
                    <a:pt x="94" y="16"/>
                    <a:pt x="86" y="21"/>
                  </a:cubicBezTo>
                  <a:cubicBezTo>
                    <a:pt x="62" y="37"/>
                    <a:pt x="27" y="35"/>
                    <a:pt x="0" y="41"/>
                  </a:cubicBezTo>
                  <a:cubicBezTo>
                    <a:pt x="15" y="42"/>
                    <a:pt x="29" y="37"/>
                    <a:pt x="44" y="38"/>
                  </a:cubicBezTo>
                  <a:cubicBezTo>
                    <a:pt x="56" y="38"/>
                    <a:pt x="70" y="44"/>
                    <a:pt x="82" y="43"/>
                  </a:cubicBezTo>
                  <a:cubicBezTo>
                    <a:pt x="102" y="40"/>
                    <a:pt x="110" y="12"/>
                    <a:pt x="128" y="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6" name="Freeform 870">
              <a:extLst>
                <a:ext uri="{FF2B5EF4-FFF2-40B4-BE49-F238E27FC236}">
                  <a16:creationId xmlns:a16="http://schemas.microsoft.com/office/drawing/2014/main" id="{D4CC2243-259A-42DE-A189-81EE7CA67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084"/>
              <a:ext cx="150" cy="66"/>
            </a:xfrm>
            <a:custGeom>
              <a:avLst/>
              <a:gdLst>
                <a:gd name="T0" fmla="*/ 136 w 157"/>
                <a:gd name="T1" fmla="*/ 0 h 68"/>
                <a:gd name="T2" fmla="*/ 79 w 157"/>
                <a:gd name="T3" fmla="*/ 25 h 68"/>
                <a:gd name="T4" fmla="*/ 0 w 157"/>
                <a:gd name="T5" fmla="*/ 62 h 68"/>
                <a:gd name="T6" fmla="*/ 54 w 157"/>
                <a:gd name="T7" fmla="*/ 48 h 68"/>
                <a:gd name="T8" fmla="*/ 99 w 157"/>
                <a:gd name="T9" fmla="*/ 42 h 68"/>
                <a:gd name="T10" fmla="*/ 137 w 157"/>
                <a:gd name="T11" fmla="*/ 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" h="68">
                  <a:moveTo>
                    <a:pt x="156" y="0"/>
                  </a:moveTo>
                  <a:cubicBezTo>
                    <a:pt x="132" y="0"/>
                    <a:pt x="109" y="15"/>
                    <a:pt x="91" y="28"/>
                  </a:cubicBezTo>
                  <a:cubicBezTo>
                    <a:pt x="64" y="47"/>
                    <a:pt x="30" y="54"/>
                    <a:pt x="0" y="68"/>
                  </a:cubicBezTo>
                  <a:cubicBezTo>
                    <a:pt x="21" y="63"/>
                    <a:pt x="41" y="55"/>
                    <a:pt x="62" y="51"/>
                  </a:cubicBezTo>
                  <a:cubicBezTo>
                    <a:pt x="79" y="47"/>
                    <a:pt x="96" y="47"/>
                    <a:pt x="114" y="45"/>
                  </a:cubicBezTo>
                  <a:cubicBezTo>
                    <a:pt x="141" y="40"/>
                    <a:pt x="145" y="27"/>
                    <a:pt x="157" y="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7" name="Freeform 871">
              <a:extLst>
                <a:ext uri="{FF2B5EF4-FFF2-40B4-BE49-F238E27FC236}">
                  <a16:creationId xmlns:a16="http://schemas.microsoft.com/office/drawing/2014/main" id="{9C6B7214-9F53-44B9-A9A7-BD1855CEB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143"/>
              <a:ext cx="138" cy="84"/>
            </a:xfrm>
            <a:custGeom>
              <a:avLst/>
              <a:gdLst>
                <a:gd name="T0" fmla="*/ 125 w 145"/>
                <a:gd name="T1" fmla="*/ 76 h 88"/>
                <a:gd name="T2" fmla="*/ 108 w 145"/>
                <a:gd name="T3" fmla="*/ 62 h 88"/>
                <a:gd name="T4" fmla="*/ 84 w 145"/>
                <a:gd name="T5" fmla="*/ 61 h 88"/>
                <a:gd name="T6" fmla="*/ 64 w 145"/>
                <a:gd name="T7" fmla="*/ 48 h 88"/>
                <a:gd name="T8" fmla="*/ 46 w 145"/>
                <a:gd name="T9" fmla="*/ 46 h 88"/>
                <a:gd name="T10" fmla="*/ 22 w 145"/>
                <a:gd name="T11" fmla="*/ 18 h 88"/>
                <a:gd name="T12" fmla="*/ 8 w 145"/>
                <a:gd name="T13" fmla="*/ 10 h 88"/>
                <a:gd name="T14" fmla="*/ 0 w 145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" h="88">
                  <a:moveTo>
                    <a:pt x="145" y="88"/>
                  </a:moveTo>
                  <a:cubicBezTo>
                    <a:pt x="138" y="84"/>
                    <a:pt x="133" y="72"/>
                    <a:pt x="125" y="71"/>
                  </a:cubicBezTo>
                  <a:cubicBezTo>
                    <a:pt x="114" y="70"/>
                    <a:pt x="109" y="78"/>
                    <a:pt x="97" y="70"/>
                  </a:cubicBezTo>
                  <a:cubicBezTo>
                    <a:pt x="89" y="64"/>
                    <a:pt x="84" y="56"/>
                    <a:pt x="74" y="54"/>
                  </a:cubicBezTo>
                  <a:cubicBezTo>
                    <a:pt x="68" y="52"/>
                    <a:pt x="59" y="54"/>
                    <a:pt x="53" y="52"/>
                  </a:cubicBezTo>
                  <a:cubicBezTo>
                    <a:pt x="39" y="45"/>
                    <a:pt x="36" y="30"/>
                    <a:pt x="25" y="21"/>
                  </a:cubicBezTo>
                  <a:cubicBezTo>
                    <a:pt x="19" y="16"/>
                    <a:pt x="13" y="15"/>
                    <a:pt x="8" y="10"/>
                  </a:cubicBezTo>
                  <a:cubicBezTo>
                    <a:pt x="4" y="6"/>
                    <a:pt x="4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8" name="Freeform 872">
              <a:extLst>
                <a:ext uri="{FF2B5EF4-FFF2-40B4-BE49-F238E27FC236}">
                  <a16:creationId xmlns:a16="http://schemas.microsoft.com/office/drawing/2014/main" id="{C0D71318-B02D-46F8-96E5-CDEE1DB5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278"/>
              <a:ext cx="186" cy="19"/>
            </a:xfrm>
            <a:custGeom>
              <a:avLst/>
              <a:gdLst>
                <a:gd name="T0" fmla="*/ 0 w 194"/>
                <a:gd name="T1" fmla="*/ 0 h 20"/>
                <a:gd name="T2" fmla="*/ 27 w 194"/>
                <a:gd name="T3" fmla="*/ 10 h 20"/>
                <a:gd name="T4" fmla="*/ 60 w 194"/>
                <a:gd name="T5" fmla="*/ 4 h 20"/>
                <a:gd name="T6" fmla="*/ 114 w 194"/>
                <a:gd name="T7" fmla="*/ 12 h 20"/>
                <a:gd name="T8" fmla="*/ 147 w 194"/>
                <a:gd name="T9" fmla="*/ 13 h 20"/>
                <a:gd name="T10" fmla="*/ 171 w 194"/>
                <a:gd name="T11" fmla="*/ 1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4" h="20">
                  <a:moveTo>
                    <a:pt x="0" y="0"/>
                  </a:moveTo>
                  <a:cubicBezTo>
                    <a:pt x="6" y="10"/>
                    <a:pt x="20" y="12"/>
                    <a:pt x="30" y="10"/>
                  </a:cubicBezTo>
                  <a:cubicBezTo>
                    <a:pt x="46" y="7"/>
                    <a:pt x="53" y="1"/>
                    <a:pt x="69" y="4"/>
                  </a:cubicBezTo>
                  <a:cubicBezTo>
                    <a:pt x="90" y="7"/>
                    <a:pt x="107" y="19"/>
                    <a:pt x="129" y="15"/>
                  </a:cubicBezTo>
                  <a:cubicBezTo>
                    <a:pt x="145" y="12"/>
                    <a:pt x="152" y="14"/>
                    <a:pt x="167" y="16"/>
                  </a:cubicBezTo>
                  <a:cubicBezTo>
                    <a:pt x="176" y="17"/>
                    <a:pt x="184" y="15"/>
                    <a:pt x="194" y="2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9" name="Freeform 873">
              <a:extLst>
                <a:ext uri="{FF2B5EF4-FFF2-40B4-BE49-F238E27FC236}">
                  <a16:creationId xmlns:a16="http://schemas.microsoft.com/office/drawing/2014/main" id="{5DBBCF90-6C3D-49AB-8867-AD0ABBAFA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70"/>
              <a:ext cx="122" cy="17"/>
            </a:xfrm>
            <a:custGeom>
              <a:avLst/>
              <a:gdLst>
                <a:gd name="T0" fmla="*/ 112 w 127"/>
                <a:gd name="T1" fmla="*/ 9 h 18"/>
                <a:gd name="T2" fmla="*/ 84 w 127"/>
                <a:gd name="T3" fmla="*/ 9 h 18"/>
                <a:gd name="T4" fmla="*/ 52 w 127"/>
                <a:gd name="T5" fmla="*/ 7 h 18"/>
                <a:gd name="T6" fmla="*/ 0 w 12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18">
                  <a:moveTo>
                    <a:pt x="127" y="10"/>
                  </a:moveTo>
                  <a:cubicBezTo>
                    <a:pt x="113" y="3"/>
                    <a:pt x="108" y="3"/>
                    <a:pt x="95" y="10"/>
                  </a:cubicBezTo>
                  <a:cubicBezTo>
                    <a:pt x="78" y="18"/>
                    <a:pt x="74" y="12"/>
                    <a:pt x="58" y="7"/>
                  </a:cubicBezTo>
                  <a:cubicBezTo>
                    <a:pt x="38" y="1"/>
                    <a:pt x="2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0" name="Freeform 874">
              <a:extLst>
                <a:ext uri="{FF2B5EF4-FFF2-40B4-BE49-F238E27FC236}">
                  <a16:creationId xmlns:a16="http://schemas.microsoft.com/office/drawing/2014/main" id="{40BB7861-DC0A-4FC4-B776-F161BCDDA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216"/>
              <a:ext cx="200" cy="38"/>
            </a:xfrm>
            <a:custGeom>
              <a:avLst/>
              <a:gdLst>
                <a:gd name="T0" fmla="*/ 183 w 209"/>
                <a:gd name="T1" fmla="*/ 0 h 40"/>
                <a:gd name="T2" fmla="*/ 167 w 209"/>
                <a:gd name="T3" fmla="*/ 10 h 40"/>
                <a:gd name="T4" fmla="*/ 138 w 209"/>
                <a:gd name="T5" fmla="*/ 10 h 40"/>
                <a:gd name="T6" fmla="*/ 69 w 209"/>
                <a:gd name="T7" fmla="*/ 17 h 40"/>
                <a:gd name="T8" fmla="*/ 31 w 209"/>
                <a:gd name="T9" fmla="*/ 20 h 40"/>
                <a:gd name="T10" fmla="*/ 0 w 209"/>
                <a:gd name="T11" fmla="*/ 33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9" h="40">
                  <a:moveTo>
                    <a:pt x="209" y="0"/>
                  </a:moveTo>
                  <a:cubicBezTo>
                    <a:pt x="202" y="3"/>
                    <a:pt x="198" y="11"/>
                    <a:pt x="190" y="13"/>
                  </a:cubicBezTo>
                  <a:cubicBezTo>
                    <a:pt x="181" y="16"/>
                    <a:pt x="168" y="11"/>
                    <a:pt x="158" y="10"/>
                  </a:cubicBezTo>
                  <a:cubicBezTo>
                    <a:pt x="132" y="10"/>
                    <a:pt x="105" y="24"/>
                    <a:pt x="78" y="20"/>
                  </a:cubicBezTo>
                  <a:cubicBezTo>
                    <a:pt x="61" y="18"/>
                    <a:pt x="48" y="13"/>
                    <a:pt x="34" y="23"/>
                  </a:cubicBezTo>
                  <a:cubicBezTo>
                    <a:pt x="22" y="32"/>
                    <a:pt x="15" y="40"/>
                    <a:pt x="0" y="3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1" name="Freeform 875">
              <a:extLst>
                <a:ext uri="{FF2B5EF4-FFF2-40B4-BE49-F238E27FC236}">
                  <a16:creationId xmlns:a16="http://schemas.microsoft.com/office/drawing/2014/main" id="{0A973C39-1EF1-45B6-8303-5A9C1F740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282"/>
              <a:ext cx="71" cy="94"/>
            </a:xfrm>
            <a:custGeom>
              <a:avLst/>
              <a:gdLst>
                <a:gd name="T0" fmla="*/ 63 w 75"/>
                <a:gd name="T1" fmla="*/ 86 h 98"/>
                <a:gd name="T2" fmla="*/ 51 w 75"/>
                <a:gd name="T3" fmla="*/ 58 h 98"/>
                <a:gd name="T4" fmla="*/ 52 w 75"/>
                <a:gd name="T5" fmla="*/ 46 h 98"/>
                <a:gd name="T6" fmla="*/ 36 w 75"/>
                <a:gd name="T7" fmla="*/ 38 h 98"/>
                <a:gd name="T8" fmla="*/ 29 w 75"/>
                <a:gd name="T9" fmla="*/ 24 h 98"/>
                <a:gd name="T10" fmla="*/ 23 w 75"/>
                <a:gd name="T11" fmla="*/ 16 h 98"/>
                <a:gd name="T12" fmla="*/ 0 w 75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8">
                  <a:moveTo>
                    <a:pt x="75" y="98"/>
                  </a:moveTo>
                  <a:cubicBezTo>
                    <a:pt x="66" y="85"/>
                    <a:pt x="56" y="85"/>
                    <a:pt x="60" y="66"/>
                  </a:cubicBezTo>
                  <a:cubicBezTo>
                    <a:pt x="61" y="59"/>
                    <a:pt x="65" y="59"/>
                    <a:pt x="61" y="52"/>
                  </a:cubicBezTo>
                  <a:cubicBezTo>
                    <a:pt x="57" y="44"/>
                    <a:pt x="48" y="48"/>
                    <a:pt x="42" y="44"/>
                  </a:cubicBezTo>
                  <a:cubicBezTo>
                    <a:pt x="35" y="39"/>
                    <a:pt x="39" y="34"/>
                    <a:pt x="35" y="27"/>
                  </a:cubicBezTo>
                  <a:cubicBezTo>
                    <a:pt x="33" y="22"/>
                    <a:pt x="30" y="23"/>
                    <a:pt x="26" y="19"/>
                  </a:cubicBezTo>
                  <a:cubicBezTo>
                    <a:pt x="19" y="14"/>
                    <a:pt x="9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2" name="Freeform 876">
              <a:extLst>
                <a:ext uri="{FF2B5EF4-FFF2-40B4-BE49-F238E27FC236}">
                  <a16:creationId xmlns:a16="http://schemas.microsoft.com/office/drawing/2014/main" id="{7D183F1F-56AE-4ABE-AC51-89DD02F55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33"/>
              <a:ext cx="134" cy="42"/>
            </a:xfrm>
            <a:custGeom>
              <a:avLst/>
              <a:gdLst>
                <a:gd name="T0" fmla="*/ 123 w 140"/>
                <a:gd name="T1" fmla="*/ 37 h 44"/>
                <a:gd name="T2" fmla="*/ 102 w 140"/>
                <a:gd name="T3" fmla="*/ 37 h 44"/>
                <a:gd name="T4" fmla="*/ 83 w 140"/>
                <a:gd name="T5" fmla="*/ 30 h 44"/>
                <a:gd name="T6" fmla="*/ 61 w 140"/>
                <a:gd name="T7" fmla="*/ 26 h 44"/>
                <a:gd name="T8" fmla="*/ 45 w 140"/>
                <a:gd name="T9" fmla="*/ 16 h 44"/>
                <a:gd name="T10" fmla="*/ 40 w 140"/>
                <a:gd name="T11" fmla="*/ 12 h 44"/>
                <a:gd name="T12" fmla="*/ 33 w 140"/>
                <a:gd name="T13" fmla="*/ 21 h 44"/>
                <a:gd name="T14" fmla="*/ 22 w 140"/>
                <a:gd name="T15" fmla="*/ 13 h 44"/>
                <a:gd name="T16" fmla="*/ 0 w 140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44">
                  <a:moveTo>
                    <a:pt x="140" y="43"/>
                  </a:moveTo>
                  <a:cubicBezTo>
                    <a:pt x="133" y="40"/>
                    <a:pt x="125" y="44"/>
                    <a:pt x="117" y="43"/>
                  </a:cubicBezTo>
                  <a:cubicBezTo>
                    <a:pt x="109" y="42"/>
                    <a:pt x="103" y="36"/>
                    <a:pt x="95" y="34"/>
                  </a:cubicBezTo>
                  <a:cubicBezTo>
                    <a:pt x="87" y="31"/>
                    <a:pt x="79" y="32"/>
                    <a:pt x="70" y="29"/>
                  </a:cubicBezTo>
                  <a:cubicBezTo>
                    <a:pt x="64" y="27"/>
                    <a:pt x="58" y="21"/>
                    <a:pt x="51" y="19"/>
                  </a:cubicBezTo>
                  <a:cubicBezTo>
                    <a:pt x="49" y="18"/>
                    <a:pt x="50" y="15"/>
                    <a:pt x="46" y="15"/>
                  </a:cubicBezTo>
                  <a:cubicBezTo>
                    <a:pt x="42" y="15"/>
                    <a:pt x="41" y="23"/>
                    <a:pt x="37" y="24"/>
                  </a:cubicBezTo>
                  <a:cubicBezTo>
                    <a:pt x="28" y="26"/>
                    <a:pt x="31" y="22"/>
                    <a:pt x="25" y="16"/>
                  </a:cubicBezTo>
                  <a:cubicBezTo>
                    <a:pt x="18" y="10"/>
                    <a:pt x="8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3" name="Freeform 877">
              <a:extLst>
                <a:ext uri="{FF2B5EF4-FFF2-40B4-BE49-F238E27FC236}">
                  <a16:creationId xmlns:a16="http://schemas.microsoft.com/office/drawing/2014/main" id="{DDDD03EE-28CB-4EC1-BA37-A5154DA7D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177"/>
              <a:ext cx="163" cy="28"/>
            </a:xfrm>
            <a:custGeom>
              <a:avLst/>
              <a:gdLst>
                <a:gd name="T0" fmla="*/ 150 w 170"/>
                <a:gd name="T1" fmla="*/ 5 h 29"/>
                <a:gd name="T2" fmla="*/ 131 w 170"/>
                <a:gd name="T3" fmla="*/ 0 h 29"/>
                <a:gd name="T4" fmla="*/ 112 w 170"/>
                <a:gd name="T5" fmla="*/ 8 h 29"/>
                <a:gd name="T6" fmla="*/ 86 w 170"/>
                <a:gd name="T7" fmla="*/ 13 h 29"/>
                <a:gd name="T8" fmla="*/ 62 w 170"/>
                <a:gd name="T9" fmla="*/ 23 h 29"/>
                <a:gd name="T10" fmla="*/ 47 w 170"/>
                <a:gd name="T11" fmla="*/ 19 h 29"/>
                <a:gd name="T12" fmla="*/ 28 w 170"/>
                <a:gd name="T13" fmla="*/ 22 h 29"/>
                <a:gd name="T14" fmla="*/ 0 w 170"/>
                <a:gd name="T15" fmla="*/ 26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29">
                  <a:moveTo>
                    <a:pt x="170" y="5"/>
                  </a:moveTo>
                  <a:cubicBezTo>
                    <a:pt x="168" y="12"/>
                    <a:pt x="157" y="0"/>
                    <a:pt x="149" y="0"/>
                  </a:cubicBezTo>
                  <a:cubicBezTo>
                    <a:pt x="141" y="0"/>
                    <a:pt x="134" y="4"/>
                    <a:pt x="127" y="8"/>
                  </a:cubicBezTo>
                  <a:cubicBezTo>
                    <a:pt x="116" y="12"/>
                    <a:pt x="109" y="11"/>
                    <a:pt x="98" y="13"/>
                  </a:cubicBezTo>
                  <a:cubicBezTo>
                    <a:pt x="87" y="14"/>
                    <a:pt x="81" y="22"/>
                    <a:pt x="71" y="26"/>
                  </a:cubicBezTo>
                  <a:cubicBezTo>
                    <a:pt x="61" y="29"/>
                    <a:pt x="62" y="24"/>
                    <a:pt x="53" y="22"/>
                  </a:cubicBezTo>
                  <a:cubicBezTo>
                    <a:pt x="44" y="19"/>
                    <a:pt x="39" y="22"/>
                    <a:pt x="31" y="25"/>
                  </a:cubicBezTo>
                  <a:cubicBezTo>
                    <a:pt x="22" y="29"/>
                    <a:pt x="5" y="26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4" name="Freeform 878">
              <a:extLst>
                <a:ext uri="{FF2B5EF4-FFF2-40B4-BE49-F238E27FC236}">
                  <a16:creationId xmlns:a16="http://schemas.microsoft.com/office/drawing/2014/main" id="{57E1A4C9-8DF6-4542-87E0-4C7CDDD6E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319"/>
              <a:ext cx="78" cy="15"/>
            </a:xfrm>
            <a:custGeom>
              <a:avLst/>
              <a:gdLst>
                <a:gd name="T0" fmla="*/ 72 w 81"/>
                <a:gd name="T1" fmla="*/ 3 h 15"/>
                <a:gd name="T2" fmla="*/ 53 w 81"/>
                <a:gd name="T3" fmla="*/ 10 h 15"/>
                <a:gd name="T4" fmla="*/ 35 w 81"/>
                <a:gd name="T5" fmla="*/ 11 h 15"/>
                <a:gd name="T6" fmla="*/ 25 w 81"/>
                <a:gd name="T7" fmla="*/ 7 h 15"/>
                <a:gd name="T8" fmla="*/ 17 w 81"/>
                <a:gd name="T9" fmla="*/ 12 h 15"/>
                <a:gd name="T10" fmla="*/ 0 w 81"/>
                <a:gd name="T11" fmla="*/ 1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5">
                  <a:moveTo>
                    <a:pt x="81" y="3"/>
                  </a:moveTo>
                  <a:cubicBezTo>
                    <a:pt x="72" y="0"/>
                    <a:pt x="67" y="6"/>
                    <a:pt x="59" y="10"/>
                  </a:cubicBezTo>
                  <a:cubicBezTo>
                    <a:pt x="48" y="15"/>
                    <a:pt x="47" y="14"/>
                    <a:pt x="38" y="11"/>
                  </a:cubicBezTo>
                  <a:cubicBezTo>
                    <a:pt x="34" y="10"/>
                    <a:pt x="31" y="7"/>
                    <a:pt x="28" y="7"/>
                  </a:cubicBezTo>
                  <a:cubicBezTo>
                    <a:pt x="22" y="8"/>
                    <a:pt x="24" y="11"/>
                    <a:pt x="20" y="12"/>
                  </a:cubicBezTo>
                  <a:cubicBezTo>
                    <a:pt x="13" y="14"/>
                    <a:pt x="7" y="15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5" name="Freeform 879">
              <a:extLst>
                <a:ext uri="{FF2B5EF4-FFF2-40B4-BE49-F238E27FC236}">
                  <a16:creationId xmlns:a16="http://schemas.microsoft.com/office/drawing/2014/main" id="{3995C237-767E-474C-9515-4F7DE4188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371"/>
              <a:ext cx="82" cy="57"/>
            </a:xfrm>
            <a:custGeom>
              <a:avLst/>
              <a:gdLst>
                <a:gd name="T0" fmla="*/ 0 w 85"/>
                <a:gd name="T1" fmla="*/ 0 h 60"/>
                <a:gd name="T2" fmla="*/ 17 w 85"/>
                <a:gd name="T3" fmla="*/ 11 h 60"/>
                <a:gd name="T4" fmla="*/ 20 w 85"/>
                <a:gd name="T5" fmla="*/ 21 h 60"/>
                <a:gd name="T6" fmla="*/ 31 w 85"/>
                <a:gd name="T7" fmla="*/ 22 h 60"/>
                <a:gd name="T8" fmla="*/ 47 w 85"/>
                <a:gd name="T9" fmla="*/ 34 h 60"/>
                <a:gd name="T10" fmla="*/ 53 w 85"/>
                <a:gd name="T11" fmla="*/ 43 h 60"/>
                <a:gd name="T12" fmla="*/ 64 w 85"/>
                <a:gd name="T13" fmla="*/ 43 h 60"/>
                <a:gd name="T14" fmla="*/ 76 w 85"/>
                <a:gd name="T15" fmla="*/ 51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60">
                  <a:moveTo>
                    <a:pt x="0" y="0"/>
                  </a:moveTo>
                  <a:cubicBezTo>
                    <a:pt x="1" y="5"/>
                    <a:pt x="14" y="11"/>
                    <a:pt x="20" y="14"/>
                  </a:cubicBezTo>
                  <a:cubicBezTo>
                    <a:pt x="20" y="16"/>
                    <a:pt x="21" y="23"/>
                    <a:pt x="23" y="24"/>
                  </a:cubicBezTo>
                  <a:cubicBezTo>
                    <a:pt x="27" y="27"/>
                    <a:pt x="30" y="23"/>
                    <a:pt x="34" y="25"/>
                  </a:cubicBezTo>
                  <a:cubicBezTo>
                    <a:pt x="40" y="29"/>
                    <a:pt x="47" y="36"/>
                    <a:pt x="53" y="40"/>
                  </a:cubicBezTo>
                  <a:cubicBezTo>
                    <a:pt x="55" y="42"/>
                    <a:pt x="56" y="47"/>
                    <a:pt x="59" y="49"/>
                  </a:cubicBezTo>
                  <a:cubicBezTo>
                    <a:pt x="62" y="51"/>
                    <a:pt x="68" y="48"/>
                    <a:pt x="71" y="49"/>
                  </a:cubicBezTo>
                  <a:cubicBezTo>
                    <a:pt x="77" y="51"/>
                    <a:pt x="84" y="56"/>
                    <a:pt x="85" y="6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6" name="Freeform 880">
              <a:extLst>
                <a:ext uri="{FF2B5EF4-FFF2-40B4-BE49-F238E27FC236}">
                  <a16:creationId xmlns:a16="http://schemas.microsoft.com/office/drawing/2014/main" id="{CDDFB811-B420-4BB3-B29D-EEDF5029B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36"/>
              <a:ext cx="309" cy="321"/>
            </a:xfrm>
            <a:custGeom>
              <a:avLst/>
              <a:gdLst>
                <a:gd name="T0" fmla="*/ 3 w 323"/>
                <a:gd name="T1" fmla="*/ 74 h 335"/>
                <a:gd name="T2" fmla="*/ 58 w 323"/>
                <a:gd name="T3" fmla="*/ 149 h 335"/>
                <a:gd name="T4" fmla="*/ 132 w 323"/>
                <a:gd name="T5" fmla="*/ 283 h 335"/>
                <a:gd name="T6" fmla="*/ 208 w 323"/>
                <a:gd name="T7" fmla="*/ 172 h 335"/>
                <a:gd name="T8" fmla="*/ 243 w 323"/>
                <a:gd name="T9" fmla="*/ 48 h 335"/>
                <a:gd name="T10" fmla="*/ 108 w 323"/>
                <a:gd name="T11" fmla="*/ 7 h 335"/>
                <a:gd name="T12" fmla="*/ 0 w 323"/>
                <a:gd name="T13" fmla="*/ 71 h 335"/>
                <a:gd name="T14" fmla="*/ 3 w 323"/>
                <a:gd name="T15" fmla="*/ 74 h 3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3" h="335">
                  <a:moveTo>
                    <a:pt x="3" y="83"/>
                  </a:moveTo>
                  <a:cubicBezTo>
                    <a:pt x="25" y="107"/>
                    <a:pt x="56" y="139"/>
                    <a:pt x="67" y="169"/>
                  </a:cubicBezTo>
                  <a:cubicBezTo>
                    <a:pt x="84" y="210"/>
                    <a:pt x="90" y="307"/>
                    <a:pt x="151" y="321"/>
                  </a:cubicBezTo>
                  <a:cubicBezTo>
                    <a:pt x="210" y="335"/>
                    <a:pt x="222" y="227"/>
                    <a:pt x="237" y="195"/>
                  </a:cubicBezTo>
                  <a:cubicBezTo>
                    <a:pt x="255" y="156"/>
                    <a:pt x="323" y="87"/>
                    <a:pt x="277" y="54"/>
                  </a:cubicBezTo>
                  <a:cubicBezTo>
                    <a:pt x="239" y="28"/>
                    <a:pt x="175" y="0"/>
                    <a:pt x="123" y="7"/>
                  </a:cubicBezTo>
                  <a:cubicBezTo>
                    <a:pt x="75" y="13"/>
                    <a:pt x="30" y="52"/>
                    <a:pt x="0" y="80"/>
                  </a:cubicBezTo>
                  <a:lnTo>
                    <a:pt x="3" y="83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87" name="Group 881">
            <a:extLst>
              <a:ext uri="{FF2B5EF4-FFF2-40B4-BE49-F238E27FC236}">
                <a16:creationId xmlns:a16="http://schemas.microsoft.com/office/drawing/2014/main" id="{752BE02A-646D-457C-B69B-5C500385E2C8}"/>
              </a:ext>
            </a:extLst>
          </p:cNvPr>
          <p:cNvGrpSpPr>
            <a:grpSpLocks/>
          </p:cNvGrpSpPr>
          <p:nvPr/>
        </p:nvGrpSpPr>
        <p:grpSpPr bwMode="auto">
          <a:xfrm>
            <a:off x="7388225" y="1916113"/>
            <a:ext cx="2754313" cy="3032125"/>
            <a:chOff x="3694" y="1207"/>
            <a:chExt cx="1735" cy="1910"/>
          </a:xfrm>
        </p:grpSpPr>
        <p:sp>
          <p:nvSpPr>
            <p:cNvPr id="67884" name="Freeform 882">
              <a:extLst>
                <a:ext uri="{FF2B5EF4-FFF2-40B4-BE49-F238E27FC236}">
                  <a16:creationId xmlns:a16="http://schemas.microsoft.com/office/drawing/2014/main" id="{B87837A1-F455-4DC6-B42A-8A4569A8B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207"/>
              <a:ext cx="1730" cy="468"/>
            </a:xfrm>
            <a:custGeom>
              <a:avLst/>
              <a:gdLst>
                <a:gd name="T0" fmla="*/ 1343 w 1730"/>
                <a:gd name="T1" fmla="*/ 468 h 468"/>
                <a:gd name="T2" fmla="*/ 0 w 1730"/>
                <a:gd name="T3" fmla="*/ 468 h 468"/>
                <a:gd name="T4" fmla="*/ 551 w 1730"/>
                <a:gd name="T5" fmla="*/ 0 h 468"/>
                <a:gd name="T6" fmla="*/ 1730 w 1730"/>
                <a:gd name="T7" fmla="*/ 0 h 468"/>
                <a:gd name="T8" fmla="*/ 1343 w 1730"/>
                <a:gd name="T9" fmla="*/ 468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0" h="468">
                  <a:moveTo>
                    <a:pt x="1343" y="468"/>
                  </a:moveTo>
                  <a:lnTo>
                    <a:pt x="0" y="468"/>
                  </a:lnTo>
                  <a:lnTo>
                    <a:pt x="551" y="0"/>
                  </a:lnTo>
                  <a:lnTo>
                    <a:pt x="1730" y="0"/>
                  </a:lnTo>
                  <a:lnTo>
                    <a:pt x="1343" y="468"/>
                  </a:lnTo>
                  <a:close/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5" name="Freeform 883">
              <a:extLst>
                <a:ext uri="{FF2B5EF4-FFF2-40B4-BE49-F238E27FC236}">
                  <a16:creationId xmlns:a16="http://schemas.microsoft.com/office/drawing/2014/main" id="{BCB4DF78-1F1C-429B-8670-FE722B5FB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207"/>
              <a:ext cx="1730" cy="468"/>
            </a:xfrm>
            <a:custGeom>
              <a:avLst/>
              <a:gdLst>
                <a:gd name="T0" fmla="*/ 1343 w 1730"/>
                <a:gd name="T1" fmla="*/ 468 h 468"/>
                <a:gd name="T2" fmla="*/ 0 w 1730"/>
                <a:gd name="T3" fmla="*/ 468 h 468"/>
                <a:gd name="T4" fmla="*/ 551 w 1730"/>
                <a:gd name="T5" fmla="*/ 0 h 468"/>
                <a:gd name="T6" fmla="*/ 1730 w 1730"/>
                <a:gd name="T7" fmla="*/ 0 h 468"/>
                <a:gd name="T8" fmla="*/ 1343 w 1730"/>
                <a:gd name="T9" fmla="*/ 468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0" h="468">
                  <a:moveTo>
                    <a:pt x="1343" y="468"/>
                  </a:moveTo>
                  <a:lnTo>
                    <a:pt x="0" y="468"/>
                  </a:lnTo>
                  <a:lnTo>
                    <a:pt x="551" y="0"/>
                  </a:lnTo>
                  <a:lnTo>
                    <a:pt x="1730" y="0"/>
                  </a:lnTo>
                  <a:lnTo>
                    <a:pt x="1343" y="468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6" name="Freeform 884">
              <a:extLst>
                <a:ext uri="{FF2B5EF4-FFF2-40B4-BE49-F238E27FC236}">
                  <a16:creationId xmlns:a16="http://schemas.microsoft.com/office/drawing/2014/main" id="{49CA2F6C-D115-4AE7-8184-305DAEA1B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1207"/>
              <a:ext cx="387" cy="1909"/>
            </a:xfrm>
            <a:custGeom>
              <a:avLst/>
              <a:gdLst>
                <a:gd name="T0" fmla="*/ 387 w 387"/>
                <a:gd name="T1" fmla="*/ 1440 h 1909"/>
                <a:gd name="T2" fmla="*/ 0 w 387"/>
                <a:gd name="T3" fmla="*/ 1909 h 1909"/>
                <a:gd name="T4" fmla="*/ 0 w 387"/>
                <a:gd name="T5" fmla="*/ 469 h 1909"/>
                <a:gd name="T6" fmla="*/ 387 w 387"/>
                <a:gd name="T7" fmla="*/ 0 h 1909"/>
                <a:gd name="T8" fmla="*/ 387 w 387"/>
                <a:gd name="T9" fmla="*/ 1440 h 19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7" h="1909">
                  <a:moveTo>
                    <a:pt x="387" y="1440"/>
                  </a:moveTo>
                  <a:lnTo>
                    <a:pt x="0" y="1909"/>
                  </a:lnTo>
                  <a:lnTo>
                    <a:pt x="0" y="469"/>
                  </a:lnTo>
                  <a:lnTo>
                    <a:pt x="387" y="0"/>
                  </a:lnTo>
                  <a:lnTo>
                    <a:pt x="387" y="1440"/>
                  </a:lnTo>
                  <a:close/>
                </a:path>
              </a:pathLst>
            </a:custGeom>
            <a:solidFill>
              <a:srgbClr val="F5C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7" name="Freeform 885">
              <a:extLst>
                <a:ext uri="{FF2B5EF4-FFF2-40B4-BE49-F238E27FC236}">
                  <a16:creationId xmlns:a16="http://schemas.microsoft.com/office/drawing/2014/main" id="{C010D00D-4D49-4EAE-A5BC-5B2CD29C9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676"/>
              <a:ext cx="1343" cy="1440"/>
            </a:xfrm>
            <a:custGeom>
              <a:avLst/>
              <a:gdLst>
                <a:gd name="T0" fmla="*/ 0 w 1401"/>
                <a:gd name="T1" fmla="*/ 0 h 1503"/>
                <a:gd name="T2" fmla="*/ 0 w 1401"/>
                <a:gd name="T3" fmla="*/ 803 h 1503"/>
                <a:gd name="T4" fmla="*/ 128 w 1401"/>
                <a:gd name="T5" fmla="*/ 955 h 1503"/>
                <a:gd name="T6" fmla="*/ 0 w 1401"/>
                <a:gd name="T7" fmla="*/ 1108 h 1503"/>
                <a:gd name="T8" fmla="*/ 0 w 1401"/>
                <a:gd name="T9" fmla="*/ 1322 h 1503"/>
                <a:gd name="T10" fmla="*/ 1234 w 1401"/>
                <a:gd name="T11" fmla="*/ 1322 h 1503"/>
                <a:gd name="T12" fmla="*/ 1234 w 1401"/>
                <a:gd name="T13" fmla="*/ 0 h 1503"/>
                <a:gd name="T14" fmla="*/ 0 w 1401"/>
                <a:gd name="T15" fmla="*/ 0 h 15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1" h="1503">
                  <a:moveTo>
                    <a:pt x="0" y="0"/>
                  </a:moveTo>
                  <a:cubicBezTo>
                    <a:pt x="0" y="913"/>
                    <a:pt x="0" y="913"/>
                    <a:pt x="0" y="913"/>
                  </a:cubicBezTo>
                  <a:cubicBezTo>
                    <a:pt x="79" y="914"/>
                    <a:pt x="146" y="992"/>
                    <a:pt x="146" y="1087"/>
                  </a:cubicBezTo>
                  <a:cubicBezTo>
                    <a:pt x="146" y="1182"/>
                    <a:pt x="79" y="1259"/>
                    <a:pt x="0" y="1260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0"/>
                    <a:pt x="1401" y="0"/>
                    <a:pt x="140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8" name="Freeform 886">
              <a:extLst>
                <a:ext uri="{FF2B5EF4-FFF2-40B4-BE49-F238E27FC236}">
                  <a16:creationId xmlns:a16="http://schemas.microsoft.com/office/drawing/2014/main" id="{F9FC8930-E1C0-44ED-9F0D-6AB3B9A50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679"/>
              <a:ext cx="1337" cy="455"/>
            </a:xfrm>
            <a:custGeom>
              <a:avLst/>
              <a:gdLst>
                <a:gd name="T0" fmla="*/ 0 w 1395"/>
                <a:gd name="T1" fmla="*/ 289 h 475"/>
                <a:gd name="T2" fmla="*/ 0 w 1395"/>
                <a:gd name="T3" fmla="*/ 0 h 475"/>
                <a:gd name="T4" fmla="*/ 1228 w 1395"/>
                <a:gd name="T5" fmla="*/ 0 h 475"/>
                <a:gd name="T6" fmla="*/ 1228 w 1395"/>
                <a:gd name="T7" fmla="*/ 266 h 475"/>
                <a:gd name="T8" fmla="*/ 1126 w 1395"/>
                <a:gd name="T9" fmla="*/ 326 h 475"/>
                <a:gd name="T10" fmla="*/ 960 w 1395"/>
                <a:gd name="T11" fmla="*/ 303 h 475"/>
                <a:gd name="T12" fmla="*/ 772 w 1395"/>
                <a:gd name="T13" fmla="*/ 379 h 475"/>
                <a:gd name="T14" fmla="*/ 612 w 1395"/>
                <a:gd name="T15" fmla="*/ 325 h 475"/>
                <a:gd name="T16" fmla="*/ 444 w 1395"/>
                <a:gd name="T17" fmla="*/ 407 h 475"/>
                <a:gd name="T18" fmla="*/ 248 w 1395"/>
                <a:gd name="T19" fmla="*/ 353 h 475"/>
                <a:gd name="T20" fmla="*/ 89 w 1395"/>
                <a:gd name="T21" fmla="*/ 375 h 475"/>
                <a:gd name="T22" fmla="*/ 0 w 1395"/>
                <a:gd name="T23" fmla="*/ 289 h 4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5" h="475">
                  <a:moveTo>
                    <a:pt x="0" y="32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95" y="0"/>
                    <a:pt x="1395" y="0"/>
                    <a:pt x="1395" y="0"/>
                  </a:cubicBezTo>
                  <a:cubicBezTo>
                    <a:pt x="1395" y="303"/>
                    <a:pt x="1395" y="303"/>
                    <a:pt x="1395" y="303"/>
                  </a:cubicBezTo>
                  <a:cubicBezTo>
                    <a:pt x="1395" y="303"/>
                    <a:pt x="1336" y="371"/>
                    <a:pt x="1279" y="371"/>
                  </a:cubicBezTo>
                  <a:cubicBezTo>
                    <a:pt x="1222" y="371"/>
                    <a:pt x="1182" y="344"/>
                    <a:pt x="1090" y="344"/>
                  </a:cubicBezTo>
                  <a:cubicBezTo>
                    <a:pt x="998" y="344"/>
                    <a:pt x="988" y="429"/>
                    <a:pt x="876" y="431"/>
                  </a:cubicBezTo>
                  <a:cubicBezTo>
                    <a:pt x="796" y="433"/>
                    <a:pt x="789" y="370"/>
                    <a:pt x="696" y="370"/>
                  </a:cubicBezTo>
                  <a:cubicBezTo>
                    <a:pt x="602" y="370"/>
                    <a:pt x="580" y="459"/>
                    <a:pt x="504" y="464"/>
                  </a:cubicBezTo>
                  <a:cubicBezTo>
                    <a:pt x="353" y="475"/>
                    <a:pt x="374" y="395"/>
                    <a:pt x="282" y="401"/>
                  </a:cubicBezTo>
                  <a:cubicBezTo>
                    <a:pt x="214" y="406"/>
                    <a:pt x="159" y="437"/>
                    <a:pt x="101" y="427"/>
                  </a:cubicBezTo>
                  <a:cubicBezTo>
                    <a:pt x="16" y="411"/>
                    <a:pt x="0" y="329"/>
                    <a:pt x="0" y="329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9" name="Freeform 887">
              <a:extLst>
                <a:ext uri="{FF2B5EF4-FFF2-40B4-BE49-F238E27FC236}">
                  <a16:creationId xmlns:a16="http://schemas.microsoft.com/office/drawing/2014/main" id="{1F06BCA6-D924-47C9-AE3D-52BDEB3AC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910"/>
              <a:ext cx="1339" cy="224"/>
            </a:xfrm>
            <a:custGeom>
              <a:avLst/>
              <a:gdLst>
                <a:gd name="T0" fmla="*/ 1128 w 1397"/>
                <a:gd name="T1" fmla="*/ 59 h 234"/>
                <a:gd name="T2" fmla="*/ 962 w 1397"/>
                <a:gd name="T3" fmla="*/ 35 h 234"/>
                <a:gd name="T4" fmla="*/ 773 w 1397"/>
                <a:gd name="T5" fmla="*/ 113 h 234"/>
                <a:gd name="T6" fmla="*/ 613 w 1397"/>
                <a:gd name="T7" fmla="*/ 58 h 234"/>
                <a:gd name="T8" fmla="*/ 444 w 1397"/>
                <a:gd name="T9" fmla="*/ 141 h 234"/>
                <a:gd name="T10" fmla="*/ 248 w 1397"/>
                <a:gd name="T11" fmla="*/ 86 h 234"/>
                <a:gd name="T12" fmla="*/ 89 w 1397"/>
                <a:gd name="T13" fmla="*/ 108 h 234"/>
                <a:gd name="T14" fmla="*/ 0 w 1397"/>
                <a:gd name="T15" fmla="*/ 23 h 234"/>
                <a:gd name="T16" fmla="*/ 0 w 1397"/>
                <a:gd name="T17" fmla="*/ 77 h 234"/>
                <a:gd name="T18" fmla="*/ 89 w 1397"/>
                <a:gd name="T19" fmla="*/ 163 h 234"/>
                <a:gd name="T20" fmla="*/ 248 w 1397"/>
                <a:gd name="T21" fmla="*/ 140 h 234"/>
                <a:gd name="T22" fmla="*/ 444 w 1397"/>
                <a:gd name="T23" fmla="*/ 195 h 234"/>
                <a:gd name="T24" fmla="*/ 613 w 1397"/>
                <a:gd name="T25" fmla="*/ 113 h 234"/>
                <a:gd name="T26" fmla="*/ 773 w 1397"/>
                <a:gd name="T27" fmla="*/ 167 h 234"/>
                <a:gd name="T28" fmla="*/ 962 w 1397"/>
                <a:gd name="T29" fmla="*/ 91 h 234"/>
                <a:gd name="T30" fmla="*/ 1128 w 1397"/>
                <a:gd name="T31" fmla="*/ 114 h 234"/>
                <a:gd name="T32" fmla="*/ 1230 w 1397"/>
                <a:gd name="T33" fmla="*/ 54 h 234"/>
                <a:gd name="T34" fmla="*/ 1230 w 1397"/>
                <a:gd name="T35" fmla="*/ 0 h 234"/>
                <a:gd name="T36" fmla="*/ 1128 w 1397"/>
                <a:gd name="T37" fmla="*/ 59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7" h="234">
                  <a:moveTo>
                    <a:pt x="1281" y="68"/>
                  </a:moveTo>
                  <a:cubicBezTo>
                    <a:pt x="1224" y="68"/>
                    <a:pt x="1184" y="41"/>
                    <a:pt x="1092" y="41"/>
                  </a:cubicBezTo>
                  <a:cubicBezTo>
                    <a:pt x="999" y="41"/>
                    <a:pt x="990" y="126"/>
                    <a:pt x="878" y="128"/>
                  </a:cubicBezTo>
                  <a:cubicBezTo>
                    <a:pt x="797" y="130"/>
                    <a:pt x="790" y="67"/>
                    <a:pt x="697" y="67"/>
                  </a:cubicBezTo>
                  <a:cubicBezTo>
                    <a:pt x="603" y="67"/>
                    <a:pt x="581" y="156"/>
                    <a:pt x="504" y="161"/>
                  </a:cubicBezTo>
                  <a:cubicBezTo>
                    <a:pt x="354" y="172"/>
                    <a:pt x="375" y="92"/>
                    <a:pt x="282" y="98"/>
                  </a:cubicBezTo>
                  <a:cubicBezTo>
                    <a:pt x="214" y="103"/>
                    <a:pt x="159" y="134"/>
                    <a:pt x="101" y="123"/>
                  </a:cubicBezTo>
                  <a:cubicBezTo>
                    <a:pt x="16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6" y="170"/>
                    <a:pt x="101" y="186"/>
                  </a:cubicBezTo>
                  <a:cubicBezTo>
                    <a:pt x="159" y="196"/>
                    <a:pt x="214" y="165"/>
                    <a:pt x="282" y="160"/>
                  </a:cubicBezTo>
                  <a:cubicBezTo>
                    <a:pt x="375" y="154"/>
                    <a:pt x="354" y="234"/>
                    <a:pt x="504" y="223"/>
                  </a:cubicBezTo>
                  <a:cubicBezTo>
                    <a:pt x="581" y="218"/>
                    <a:pt x="603" y="129"/>
                    <a:pt x="697" y="129"/>
                  </a:cubicBezTo>
                  <a:cubicBezTo>
                    <a:pt x="790" y="129"/>
                    <a:pt x="797" y="192"/>
                    <a:pt x="878" y="190"/>
                  </a:cubicBezTo>
                  <a:cubicBezTo>
                    <a:pt x="990" y="188"/>
                    <a:pt x="999" y="103"/>
                    <a:pt x="1092" y="103"/>
                  </a:cubicBezTo>
                  <a:cubicBezTo>
                    <a:pt x="1184" y="103"/>
                    <a:pt x="1224" y="130"/>
                    <a:pt x="1281" y="130"/>
                  </a:cubicBezTo>
                  <a:cubicBezTo>
                    <a:pt x="1338" y="130"/>
                    <a:pt x="1397" y="62"/>
                    <a:pt x="1397" y="62"/>
                  </a:cubicBezTo>
                  <a:cubicBezTo>
                    <a:pt x="1397" y="0"/>
                    <a:pt x="1397" y="0"/>
                    <a:pt x="1397" y="0"/>
                  </a:cubicBezTo>
                  <a:cubicBezTo>
                    <a:pt x="1397" y="0"/>
                    <a:pt x="1338" y="68"/>
                    <a:pt x="1281" y="68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0" name="Freeform 888">
              <a:extLst>
                <a:ext uri="{FF2B5EF4-FFF2-40B4-BE49-F238E27FC236}">
                  <a16:creationId xmlns:a16="http://schemas.microsoft.com/office/drawing/2014/main" id="{1F3AE753-BC7D-4120-BAA0-1F009007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910"/>
              <a:ext cx="1340" cy="224"/>
            </a:xfrm>
            <a:custGeom>
              <a:avLst/>
              <a:gdLst>
                <a:gd name="T0" fmla="*/ 1129 w 1398"/>
                <a:gd name="T1" fmla="*/ 59 h 234"/>
                <a:gd name="T2" fmla="*/ 962 w 1398"/>
                <a:gd name="T3" fmla="*/ 35 h 234"/>
                <a:gd name="T4" fmla="*/ 774 w 1398"/>
                <a:gd name="T5" fmla="*/ 113 h 234"/>
                <a:gd name="T6" fmla="*/ 613 w 1398"/>
                <a:gd name="T7" fmla="*/ 58 h 234"/>
                <a:gd name="T8" fmla="*/ 445 w 1398"/>
                <a:gd name="T9" fmla="*/ 141 h 234"/>
                <a:gd name="T10" fmla="*/ 249 w 1398"/>
                <a:gd name="T11" fmla="*/ 86 h 234"/>
                <a:gd name="T12" fmla="*/ 90 w 1398"/>
                <a:gd name="T13" fmla="*/ 108 h 234"/>
                <a:gd name="T14" fmla="*/ 0 w 1398"/>
                <a:gd name="T15" fmla="*/ 23 h 234"/>
                <a:gd name="T16" fmla="*/ 0 w 1398"/>
                <a:gd name="T17" fmla="*/ 77 h 234"/>
                <a:gd name="T18" fmla="*/ 90 w 1398"/>
                <a:gd name="T19" fmla="*/ 163 h 234"/>
                <a:gd name="T20" fmla="*/ 249 w 1398"/>
                <a:gd name="T21" fmla="*/ 140 h 234"/>
                <a:gd name="T22" fmla="*/ 445 w 1398"/>
                <a:gd name="T23" fmla="*/ 195 h 234"/>
                <a:gd name="T24" fmla="*/ 613 w 1398"/>
                <a:gd name="T25" fmla="*/ 113 h 234"/>
                <a:gd name="T26" fmla="*/ 774 w 1398"/>
                <a:gd name="T27" fmla="*/ 167 h 234"/>
                <a:gd name="T28" fmla="*/ 962 w 1398"/>
                <a:gd name="T29" fmla="*/ 91 h 234"/>
                <a:gd name="T30" fmla="*/ 1129 w 1398"/>
                <a:gd name="T31" fmla="*/ 114 h 234"/>
                <a:gd name="T32" fmla="*/ 1231 w 1398"/>
                <a:gd name="T33" fmla="*/ 54 h 234"/>
                <a:gd name="T34" fmla="*/ 1231 w 1398"/>
                <a:gd name="T35" fmla="*/ 0 h 234"/>
                <a:gd name="T36" fmla="*/ 1129 w 1398"/>
                <a:gd name="T37" fmla="*/ 59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4">
                  <a:moveTo>
                    <a:pt x="1282" y="68"/>
                  </a:moveTo>
                  <a:cubicBezTo>
                    <a:pt x="1224" y="68"/>
                    <a:pt x="1185" y="41"/>
                    <a:pt x="1092" y="41"/>
                  </a:cubicBezTo>
                  <a:cubicBezTo>
                    <a:pt x="1000" y="41"/>
                    <a:pt x="991" y="126"/>
                    <a:pt x="878" y="128"/>
                  </a:cubicBezTo>
                  <a:cubicBezTo>
                    <a:pt x="797" y="130"/>
                    <a:pt x="791" y="67"/>
                    <a:pt x="697" y="67"/>
                  </a:cubicBezTo>
                  <a:cubicBezTo>
                    <a:pt x="604" y="67"/>
                    <a:pt x="582" y="156"/>
                    <a:pt x="505" y="161"/>
                  </a:cubicBezTo>
                  <a:cubicBezTo>
                    <a:pt x="354" y="172"/>
                    <a:pt x="375" y="92"/>
                    <a:pt x="283" y="98"/>
                  </a:cubicBezTo>
                  <a:cubicBezTo>
                    <a:pt x="214" y="103"/>
                    <a:pt x="159" y="134"/>
                    <a:pt x="102" y="123"/>
                  </a:cubicBezTo>
                  <a:cubicBezTo>
                    <a:pt x="17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7" y="170"/>
                    <a:pt x="102" y="186"/>
                  </a:cubicBezTo>
                  <a:cubicBezTo>
                    <a:pt x="159" y="196"/>
                    <a:pt x="214" y="165"/>
                    <a:pt x="283" y="160"/>
                  </a:cubicBezTo>
                  <a:cubicBezTo>
                    <a:pt x="375" y="154"/>
                    <a:pt x="354" y="234"/>
                    <a:pt x="505" y="223"/>
                  </a:cubicBezTo>
                  <a:cubicBezTo>
                    <a:pt x="582" y="218"/>
                    <a:pt x="604" y="129"/>
                    <a:pt x="697" y="129"/>
                  </a:cubicBezTo>
                  <a:cubicBezTo>
                    <a:pt x="791" y="129"/>
                    <a:pt x="797" y="192"/>
                    <a:pt x="878" y="190"/>
                  </a:cubicBezTo>
                  <a:cubicBezTo>
                    <a:pt x="991" y="188"/>
                    <a:pt x="1000" y="103"/>
                    <a:pt x="1092" y="103"/>
                  </a:cubicBezTo>
                  <a:cubicBezTo>
                    <a:pt x="1185" y="103"/>
                    <a:pt x="1224" y="130"/>
                    <a:pt x="1282" y="130"/>
                  </a:cubicBezTo>
                  <a:cubicBezTo>
                    <a:pt x="1339" y="130"/>
                    <a:pt x="1398" y="62"/>
                    <a:pt x="1398" y="62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8"/>
                    <a:pt x="1282" y="6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1" name="Freeform 889">
              <a:extLst>
                <a:ext uri="{FF2B5EF4-FFF2-40B4-BE49-F238E27FC236}">
                  <a16:creationId xmlns:a16="http://schemas.microsoft.com/office/drawing/2014/main" id="{98769A25-2CF7-4C41-893B-CB1D08D32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058"/>
              <a:ext cx="3" cy="48"/>
            </a:xfrm>
            <a:custGeom>
              <a:avLst/>
              <a:gdLst>
                <a:gd name="T0" fmla="*/ 0 w 3"/>
                <a:gd name="T1" fmla="*/ 0 h 50"/>
                <a:gd name="T2" fmla="*/ 0 w 3"/>
                <a:gd name="T3" fmla="*/ 44 h 50"/>
                <a:gd name="T4" fmla="*/ 0 w 3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0">
                  <a:moveTo>
                    <a:pt x="0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3" y="28"/>
                    <a:pt x="0" y="0"/>
                  </a:cubicBezTo>
                  <a:close/>
                </a:path>
              </a:pathLst>
            </a:custGeom>
            <a:solidFill>
              <a:srgbClr val="F2A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2" name="Freeform 890">
              <a:extLst>
                <a:ext uri="{FF2B5EF4-FFF2-40B4-BE49-F238E27FC236}">
                  <a16:creationId xmlns:a16="http://schemas.microsoft.com/office/drawing/2014/main" id="{50FBAB04-62FC-4B89-ABFE-E9BBF3C4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1207"/>
              <a:ext cx="389" cy="802"/>
            </a:xfrm>
            <a:custGeom>
              <a:avLst/>
              <a:gdLst>
                <a:gd name="T0" fmla="*/ 357 w 406"/>
                <a:gd name="T1" fmla="*/ 249 h 837"/>
                <a:gd name="T2" fmla="*/ 357 w 406"/>
                <a:gd name="T3" fmla="*/ 0 h 837"/>
                <a:gd name="T4" fmla="*/ 3 w 406"/>
                <a:gd name="T5" fmla="*/ 431 h 837"/>
                <a:gd name="T6" fmla="*/ 0 w 406"/>
                <a:gd name="T7" fmla="*/ 705 h 837"/>
                <a:gd name="T8" fmla="*/ 68 w 406"/>
                <a:gd name="T9" fmla="*/ 608 h 837"/>
                <a:gd name="T10" fmla="*/ 185 w 406"/>
                <a:gd name="T11" fmla="*/ 497 h 837"/>
                <a:gd name="T12" fmla="*/ 258 w 406"/>
                <a:gd name="T13" fmla="*/ 369 h 837"/>
                <a:gd name="T14" fmla="*/ 309 w 406"/>
                <a:gd name="T15" fmla="*/ 284 h 837"/>
                <a:gd name="T16" fmla="*/ 357 w 406"/>
                <a:gd name="T17" fmla="*/ 249 h 8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6" h="837">
                  <a:moveTo>
                    <a:pt x="406" y="283"/>
                  </a:moveTo>
                  <a:cubicBezTo>
                    <a:pt x="406" y="0"/>
                    <a:pt x="406" y="0"/>
                    <a:pt x="406" y="0"/>
                  </a:cubicBezTo>
                  <a:cubicBezTo>
                    <a:pt x="3" y="490"/>
                    <a:pt x="3" y="490"/>
                    <a:pt x="3" y="490"/>
                  </a:cubicBezTo>
                  <a:cubicBezTo>
                    <a:pt x="0" y="801"/>
                    <a:pt x="0" y="801"/>
                    <a:pt x="0" y="801"/>
                  </a:cubicBezTo>
                  <a:cubicBezTo>
                    <a:pt x="0" y="801"/>
                    <a:pt x="49" y="837"/>
                    <a:pt x="77" y="692"/>
                  </a:cubicBezTo>
                  <a:cubicBezTo>
                    <a:pt x="100" y="568"/>
                    <a:pt x="179" y="598"/>
                    <a:pt x="210" y="566"/>
                  </a:cubicBezTo>
                  <a:cubicBezTo>
                    <a:pt x="232" y="544"/>
                    <a:pt x="269" y="542"/>
                    <a:pt x="293" y="420"/>
                  </a:cubicBezTo>
                  <a:cubicBezTo>
                    <a:pt x="303" y="370"/>
                    <a:pt x="323" y="334"/>
                    <a:pt x="352" y="322"/>
                  </a:cubicBezTo>
                  <a:cubicBezTo>
                    <a:pt x="374" y="313"/>
                    <a:pt x="406" y="329"/>
                    <a:pt x="406" y="283"/>
                  </a:cubicBezTo>
                  <a:close/>
                </a:path>
              </a:pathLst>
            </a:custGeom>
            <a:solidFill>
              <a:srgbClr val="F2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3" name="Freeform 891">
              <a:extLst>
                <a:ext uri="{FF2B5EF4-FFF2-40B4-BE49-F238E27FC236}">
                  <a16:creationId xmlns:a16="http://schemas.microsoft.com/office/drawing/2014/main" id="{986FD5CD-4728-494D-B714-EE4E10832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409"/>
              <a:ext cx="389" cy="600"/>
            </a:xfrm>
            <a:custGeom>
              <a:avLst/>
              <a:gdLst>
                <a:gd name="T0" fmla="*/ 309 w 406"/>
                <a:gd name="T1" fmla="*/ 34 h 626"/>
                <a:gd name="T2" fmla="*/ 258 w 406"/>
                <a:gd name="T3" fmla="*/ 121 h 626"/>
                <a:gd name="T4" fmla="*/ 185 w 406"/>
                <a:gd name="T5" fmla="*/ 249 h 626"/>
                <a:gd name="T6" fmla="*/ 68 w 406"/>
                <a:gd name="T7" fmla="*/ 360 h 626"/>
                <a:gd name="T8" fmla="*/ 1 w 406"/>
                <a:gd name="T9" fmla="*/ 455 h 626"/>
                <a:gd name="T10" fmla="*/ 0 w 406"/>
                <a:gd name="T11" fmla="*/ 519 h 626"/>
                <a:gd name="T12" fmla="*/ 68 w 406"/>
                <a:gd name="T13" fmla="*/ 424 h 626"/>
                <a:gd name="T14" fmla="*/ 185 w 406"/>
                <a:gd name="T15" fmla="*/ 312 h 626"/>
                <a:gd name="T16" fmla="*/ 258 w 406"/>
                <a:gd name="T17" fmla="*/ 184 h 626"/>
                <a:gd name="T18" fmla="*/ 309 w 406"/>
                <a:gd name="T19" fmla="*/ 98 h 626"/>
                <a:gd name="T20" fmla="*/ 357 w 406"/>
                <a:gd name="T21" fmla="*/ 63 h 626"/>
                <a:gd name="T22" fmla="*/ 357 w 406"/>
                <a:gd name="T23" fmla="*/ 0 h 626"/>
                <a:gd name="T24" fmla="*/ 309 w 406"/>
                <a:gd name="T25" fmla="*/ 34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" h="626">
                  <a:moveTo>
                    <a:pt x="352" y="39"/>
                  </a:moveTo>
                  <a:cubicBezTo>
                    <a:pt x="322" y="51"/>
                    <a:pt x="303" y="87"/>
                    <a:pt x="293" y="137"/>
                  </a:cubicBezTo>
                  <a:cubicBezTo>
                    <a:pt x="269" y="259"/>
                    <a:pt x="225" y="273"/>
                    <a:pt x="210" y="283"/>
                  </a:cubicBezTo>
                  <a:cubicBezTo>
                    <a:pt x="174" y="308"/>
                    <a:pt x="100" y="285"/>
                    <a:pt x="77" y="409"/>
                  </a:cubicBezTo>
                  <a:cubicBezTo>
                    <a:pt x="51" y="545"/>
                    <a:pt x="6" y="521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49" y="626"/>
                    <a:pt x="77" y="481"/>
                  </a:cubicBezTo>
                  <a:cubicBezTo>
                    <a:pt x="100" y="357"/>
                    <a:pt x="173" y="379"/>
                    <a:pt x="210" y="355"/>
                  </a:cubicBezTo>
                  <a:cubicBezTo>
                    <a:pt x="237" y="338"/>
                    <a:pt x="269" y="331"/>
                    <a:pt x="293" y="209"/>
                  </a:cubicBezTo>
                  <a:cubicBezTo>
                    <a:pt x="303" y="159"/>
                    <a:pt x="322" y="123"/>
                    <a:pt x="352" y="111"/>
                  </a:cubicBezTo>
                  <a:cubicBezTo>
                    <a:pt x="374" y="102"/>
                    <a:pt x="406" y="118"/>
                    <a:pt x="406" y="72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46"/>
                    <a:pt x="374" y="30"/>
                    <a:pt x="352" y="39"/>
                  </a:cubicBezTo>
                  <a:close/>
                </a:path>
              </a:pathLst>
            </a:custGeom>
            <a:solidFill>
              <a:srgbClr val="ED8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4" name="Freeform 892">
              <a:extLst>
                <a:ext uri="{FF2B5EF4-FFF2-40B4-BE49-F238E27FC236}">
                  <a16:creationId xmlns:a16="http://schemas.microsoft.com/office/drawing/2014/main" id="{FD32243F-07B7-4C7B-B2A7-7B4E6994B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409"/>
              <a:ext cx="388" cy="600"/>
            </a:xfrm>
            <a:custGeom>
              <a:avLst/>
              <a:gdLst>
                <a:gd name="T0" fmla="*/ 308 w 405"/>
                <a:gd name="T1" fmla="*/ 34 h 626"/>
                <a:gd name="T2" fmla="*/ 257 w 405"/>
                <a:gd name="T3" fmla="*/ 121 h 626"/>
                <a:gd name="T4" fmla="*/ 185 w 405"/>
                <a:gd name="T5" fmla="*/ 249 h 626"/>
                <a:gd name="T6" fmla="*/ 67 w 405"/>
                <a:gd name="T7" fmla="*/ 360 h 626"/>
                <a:gd name="T8" fmla="*/ 1 w 405"/>
                <a:gd name="T9" fmla="*/ 455 h 626"/>
                <a:gd name="T10" fmla="*/ 0 w 405"/>
                <a:gd name="T11" fmla="*/ 519 h 626"/>
                <a:gd name="T12" fmla="*/ 67 w 405"/>
                <a:gd name="T13" fmla="*/ 424 h 626"/>
                <a:gd name="T14" fmla="*/ 185 w 405"/>
                <a:gd name="T15" fmla="*/ 312 h 626"/>
                <a:gd name="T16" fmla="*/ 257 w 405"/>
                <a:gd name="T17" fmla="*/ 184 h 626"/>
                <a:gd name="T18" fmla="*/ 308 w 405"/>
                <a:gd name="T19" fmla="*/ 98 h 626"/>
                <a:gd name="T20" fmla="*/ 356 w 405"/>
                <a:gd name="T21" fmla="*/ 63 h 626"/>
                <a:gd name="T22" fmla="*/ 356 w 405"/>
                <a:gd name="T23" fmla="*/ 0 h 626"/>
                <a:gd name="T24" fmla="*/ 308 w 405"/>
                <a:gd name="T25" fmla="*/ 34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5" h="626">
                  <a:moveTo>
                    <a:pt x="351" y="39"/>
                  </a:moveTo>
                  <a:cubicBezTo>
                    <a:pt x="322" y="51"/>
                    <a:pt x="302" y="87"/>
                    <a:pt x="292" y="137"/>
                  </a:cubicBezTo>
                  <a:cubicBezTo>
                    <a:pt x="268" y="259"/>
                    <a:pt x="228" y="272"/>
                    <a:pt x="210" y="283"/>
                  </a:cubicBezTo>
                  <a:cubicBezTo>
                    <a:pt x="171" y="305"/>
                    <a:pt x="100" y="285"/>
                    <a:pt x="76" y="409"/>
                  </a:cubicBezTo>
                  <a:cubicBezTo>
                    <a:pt x="51" y="545"/>
                    <a:pt x="6" y="521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49" y="626"/>
                    <a:pt x="76" y="481"/>
                  </a:cubicBezTo>
                  <a:cubicBezTo>
                    <a:pt x="100" y="357"/>
                    <a:pt x="173" y="380"/>
                    <a:pt x="210" y="355"/>
                  </a:cubicBezTo>
                  <a:cubicBezTo>
                    <a:pt x="237" y="336"/>
                    <a:pt x="268" y="331"/>
                    <a:pt x="292" y="209"/>
                  </a:cubicBezTo>
                  <a:cubicBezTo>
                    <a:pt x="302" y="159"/>
                    <a:pt x="322" y="123"/>
                    <a:pt x="351" y="111"/>
                  </a:cubicBezTo>
                  <a:cubicBezTo>
                    <a:pt x="373" y="102"/>
                    <a:pt x="405" y="118"/>
                    <a:pt x="405" y="72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46"/>
                    <a:pt x="373" y="30"/>
                    <a:pt x="351" y="3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5" name="Freeform 893">
              <a:extLst>
                <a:ext uri="{FF2B5EF4-FFF2-40B4-BE49-F238E27FC236}">
                  <a16:creationId xmlns:a16="http://schemas.microsoft.com/office/drawing/2014/main" id="{2998AA0D-3589-41CD-87E7-864B1E6FD7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8" y="2538"/>
              <a:ext cx="1498" cy="360"/>
            </a:xfrm>
            <a:custGeom>
              <a:avLst/>
              <a:gdLst>
                <a:gd name="T0" fmla="*/ 1248 w 1563"/>
                <a:gd name="T1" fmla="*/ 0 h 376"/>
                <a:gd name="T2" fmla="*/ 1233 w 1563"/>
                <a:gd name="T3" fmla="*/ 1 h 376"/>
                <a:gd name="T4" fmla="*/ 0 w 1563"/>
                <a:gd name="T5" fmla="*/ 1 h 376"/>
                <a:gd name="T6" fmla="*/ 0 w 1563"/>
                <a:gd name="T7" fmla="*/ 11 h 376"/>
                <a:gd name="T8" fmla="*/ 127 w 1563"/>
                <a:gd name="T9" fmla="*/ 163 h 376"/>
                <a:gd name="T10" fmla="*/ 0 w 1563"/>
                <a:gd name="T11" fmla="*/ 317 h 376"/>
                <a:gd name="T12" fmla="*/ 0 w 1563"/>
                <a:gd name="T13" fmla="*/ 329 h 376"/>
                <a:gd name="T14" fmla="*/ 1232 w 1563"/>
                <a:gd name="T15" fmla="*/ 329 h 376"/>
                <a:gd name="T16" fmla="*/ 1248 w 1563"/>
                <a:gd name="T17" fmla="*/ 330 h 376"/>
                <a:gd name="T18" fmla="*/ 1376 w 1563"/>
                <a:gd name="T19" fmla="*/ 165 h 376"/>
                <a:gd name="T20" fmla="*/ 1248 w 1563"/>
                <a:gd name="T21" fmla="*/ 0 h 376"/>
                <a:gd name="T22" fmla="*/ 0 w 1563"/>
                <a:gd name="T23" fmla="*/ 329 h 376"/>
                <a:gd name="T24" fmla="*/ 0 w 1563"/>
                <a:gd name="T25" fmla="*/ 329 h 376"/>
                <a:gd name="T26" fmla="*/ 0 w 1563"/>
                <a:gd name="T27" fmla="*/ 329 h 376"/>
                <a:gd name="T28" fmla="*/ 0 w 1563"/>
                <a:gd name="T29" fmla="*/ 1 h 376"/>
                <a:gd name="T30" fmla="*/ 0 w 1563"/>
                <a:gd name="T31" fmla="*/ 1 h 376"/>
                <a:gd name="T32" fmla="*/ 0 w 1563"/>
                <a:gd name="T33" fmla="*/ 1 h 3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3" h="376">
                  <a:moveTo>
                    <a:pt x="1417" y="0"/>
                  </a:moveTo>
                  <a:cubicBezTo>
                    <a:pt x="1411" y="0"/>
                    <a:pt x="1406" y="0"/>
                    <a:pt x="140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3"/>
                    <a:pt x="0" y="13"/>
                  </a:cubicBezTo>
                  <a:cubicBezTo>
                    <a:pt x="6" y="14"/>
                    <a:pt x="140" y="11"/>
                    <a:pt x="145" y="186"/>
                  </a:cubicBezTo>
                  <a:cubicBezTo>
                    <a:pt x="150" y="326"/>
                    <a:pt x="42" y="361"/>
                    <a:pt x="0" y="361"/>
                  </a:cubicBezTo>
                  <a:cubicBezTo>
                    <a:pt x="0" y="362"/>
                    <a:pt x="0" y="375"/>
                    <a:pt x="0" y="375"/>
                  </a:cubicBezTo>
                  <a:cubicBezTo>
                    <a:pt x="1399" y="375"/>
                    <a:pt x="1399" y="375"/>
                    <a:pt x="1399" y="375"/>
                  </a:cubicBezTo>
                  <a:cubicBezTo>
                    <a:pt x="1405" y="376"/>
                    <a:pt x="1411" y="376"/>
                    <a:pt x="1417" y="376"/>
                  </a:cubicBezTo>
                  <a:cubicBezTo>
                    <a:pt x="1498" y="376"/>
                    <a:pt x="1563" y="292"/>
                    <a:pt x="1563" y="188"/>
                  </a:cubicBezTo>
                  <a:cubicBezTo>
                    <a:pt x="1563" y="84"/>
                    <a:pt x="1498" y="0"/>
                    <a:pt x="1417" y="0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331D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" name="Freeform 894">
              <a:extLst>
                <a:ext uri="{FF2B5EF4-FFF2-40B4-BE49-F238E27FC236}">
                  <a16:creationId xmlns:a16="http://schemas.microsoft.com/office/drawing/2014/main" id="{D1155B98-11CF-4B18-B945-D233998A05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9" y="2550"/>
              <a:ext cx="1483" cy="335"/>
            </a:xfrm>
            <a:custGeom>
              <a:avLst/>
              <a:gdLst>
                <a:gd name="T0" fmla="*/ 1235 w 1547"/>
                <a:gd name="T1" fmla="*/ 0 h 350"/>
                <a:gd name="T2" fmla="*/ 1221 w 1547"/>
                <a:gd name="T3" fmla="*/ 1 h 350"/>
                <a:gd name="T4" fmla="*/ 1 w 1547"/>
                <a:gd name="T5" fmla="*/ 1 h 350"/>
                <a:gd name="T6" fmla="*/ 127 w 1547"/>
                <a:gd name="T7" fmla="*/ 154 h 350"/>
                <a:gd name="T8" fmla="*/ 1 w 1547"/>
                <a:gd name="T9" fmla="*/ 306 h 350"/>
                <a:gd name="T10" fmla="*/ 1219 w 1547"/>
                <a:gd name="T11" fmla="*/ 306 h 350"/>
                <a:gd name="T12" fmla="*/ 1235 w 1547"/>
                <a:gd name="T13" fmla="*/ 307 h 350"/>
                <a:gd name="T14" fmla="*/ 1363 w 1547"/>
                <a:gd name="T15" fmla="*/ 154 h 350"/>
                <a:gd name="T16" fmla="*/ 1235 w 1547"/>
                <a:gd name="T17" fmla="*/ 0 h 350"/>
                <a:gd name="T18" fmla="*/ 0 w 1547"/>
                <a:gd name="T19" fmla="*/ 306 h 350"/>
                <a:gd name="T20" fmla="*/ 1 w 1547"/>
                <a:gd name="T21" fmla="*/ 306 h 350"/>
                <a:gd name="T22" fmla="*/ 0 w 1547"/>
                <a:gd name="T23" fmla="*/ 306 h 350"/>
                <a:gd name="T24" fmla="*/ 0 w 1547"/>
                <a:gd name="T25" fmla="*/ 1 h 350"/>
                <a:gd name="T26" fmla="*/ 1 w 1547"/>
                <a:gd name="T27" fmla="*/ 1 h 350"/>
                <a:gd name="T28" fmla="*/ 0 w 1547"/>
                <a:gd name="T29" fmla="*/ 1 h 3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7" h="350">
                  <a:moveTo>
                    <a:pt x="1402" y="0"/>
                  </a:moveTo>
                  <a:cubicBezTo>
                    <a:pt x="1397" y="0"/>
                    <a:pt x="1391" y="0"/>
                    <a:pt x="1386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80" y="1"/>
                    <a:pt x="145" y="79"/>
                    <a:pt x="145" y="175"/>
                  </a:cubicBezTo>
                  <a:cubicBezTo>
                    <a:pt x="145" y="271"/>
                    <a:pt x="80" y="349"/>
                    <a:pt x="1" y="349"/>
                  </a:cubicBezTo>
                  <a:cubicBezTo>
                    <a:pt x="1384" y="349"/>
                    <a:pt x="1384" y="349"/>
                    <a:pt x="1384" y="349"/>
                  </a:cubicBezTo>
                  <a:cubicBezTo>
                    <a:pt x="1390" y="350"/>
                    <a:pt x="1396" y="350"/>
                    <a:pt x="1402" y="350"/>
                  </a:cubicBezTo>
                  <a:cubicBezTo>
                    <a:pt x="1482" y="350"/>
                    <a:pt x="1547" y="272"/>
                    <a:pt x="1547" y="175"/>
                  </a:cubicBezTo>
                  <a:cubicBezTo>
                    <a:pt x="1547" y="78"/>
                    <a:pt x="1482" y="0"/>
                    <a:pt x="1402" y="0"/>
                  </a:cubicBezTo>
                  <a:close/>
                  <a:moveTo>
                    <a:pt x="0" y="349"/>
                  </a:moveTo>
                  <a:cubicBezTo>
                    <a:pt x="1" y="349"/>
                    <a:pt x="1" y="349"/>
                    <a:pt x="1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A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7" name="Freeform 895">
              <a:extLst>
                <a:ext uri="{FF2B5EF4-FFF2-40B4-BE49-F238E27FC236}">
                  <a16:creationId xmlns:a16="http://schemas.microsoft.com/office/drawing/2014/main" id="{DD6E5A21-F2BB-42D0-B32F-D1F13546E9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0" y="2541"/>
              <a:ext cx="1477" cy="132"/>
            </a:xfrm>
            <a:custGeom>
              <a:avLst/>
              <a:gdLst>
                <a:gd name="T0" fmla="*/ 1235 w 1541"/>
                <a:gd name="T1" fmla="*/ 8 h 137"/>
                <a:gd name="T2" fmla="*/ 1219 w 1541"/>
                <a:gd name="T3" fmla="*/ 9 h 137"/>
                <a:gd name="T4" fmla="*/ 0 w 1541"/>
                <a:gd name="T5" fmla="*/ 9 h 137"/>
                <a:gd name="T6" fmla="*/ 67 w 1541"/>
                <a:gd name="T7" fmla="*/ 33 h 137"/>
                <a:gd name="T8" fmla="*/ 1233 w 1541"/>
                <a:gd name="T9" fmla="*/ 33 h 137"/>
                <a:gd name="T10" fmla="*/ 1357 w 1541"/>
                <a:gd name="T11" fmla="*/ 122 h 137"/>
                <a:gd name="T12" fmla="*/ 1235 w 1541"/>
                <a:gd name="T13" fmla="*/ 8 h 137"/>
                <a:gd name="T14" fmla="*/ 0 w 1541"/>
                <a:gd name="T15" fmla="*/ 10 h 137"/>
                <a:gd name="T16" fmla="*/ 0 w 1541"/>
                <a:gd name="T17" fmla="*/ 9 h 137"/>
                <a:gd name="T18" fmla="*/ 0 w 1541"/>
                <a:gd name="T19" fmla="*/ 9 h 137"/>
                <a:gd name="T20" fmla="*/ 0 w 1541"/>
                <a:gd name="T21" fmla="*/ 10 h 1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41" h="137">
                  <a:moveTo>
                    <a:pt x="1402" y="8"/>
                  </a:moveTo>
                  <a:cubicBezTo>
                    <a:pt x="1396" y="8"/>
                    <a:pt x="1391" y="9"/>
                    <a:pt x="1385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8" y="9"/>
                    <a:pt x="54" y="19"/>
                    <a:pt x="76" y="36"/>
                  </a:cubicBezTo>
                  <a:cubicBezTo>
                    <a:pt x="1400" y="36"/>
                    <a:pt x="1400" y="36"/>
                    <a:pt x="1400" y="36"/>
                  </a:cubicBezTo>
                  <a:cubicBezTo>
                    <a:pt x="1432" y="0"/>
                    <a:pt x="1518" y="76"/>
                    <a:pt x="1541" y="137"/>
                  </a:cubicBezTo>
                  <a:cubicBezTo>
                    <a:pt x="1524" y="63"/>
                    <a:pt x="1468" y="8"/>
                    <a:pt x="1402" y="8"/>
                  </a:cubicBezTo>
                  <a:close/>
                  <a:moveTo>
                    <a:pt x="0" y="10"/>
                  </a:move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EE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8" name="Freeform 896">
              <a:extLst>
                <a:ext uri="{FF2B5EF4-FFF2-40B4-BE49-F238E27FC236}">
                  <a16:creationId xmlns:a16="http://schemas.microsoft.com/office/drawing/2014/main" id="{96E12D2E-B284-45F8-BB54-223F431251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9" y="2779"/>
              <a:ext cx="1473" cy="106"/>
            </a:xfrm>
            <a:custGeom>
              <a:avLst/>
              <a:gdLst>
                <a:gd name="T0" fmla="*/ 1235 w 1537"/>
                <a:gd name="T1" fmla="*/ 27 h 111"/>
                <a:gd name="T2" fmla="*/ 107 w 1537"/>
                <a:gd name="T3" fmla="*/ 27 h 111"/>
                <a:gd name="T4" fmla="*/ 1 w 1537"/>
                <a:gd name="T5" fmla="*/ 95 h 111"/>
                <a:gd name="T6" fmla="*/ 1218 w 1537"/>
                <a:gd name="T7" fmla="*/ 95 h 111"/>
                <a:gd name="T8" fmla="*/ 1234 w 1537"/>
                <a:gd name="T9" fmla="*/ 96 h 111"/>
                <a:gd name="T10" fmla="*/ 1353 w 1537"/>
                <a:gd name="T11" fmla="*/ 0 h 111"/>
                <a:gd name="T12" fmla="*/ 1235 w 1537"/>
                <a:gd name="T13" fmla="*/ 27 h 111"/>
                <a:gd name="T14" fmla="*/ 0 w 1537"/>
                <a:gd name="T15" fmla="*/ 95 h 111"/>
                <a:gd name="T16" fmla="*/ 1 w 1537"/>
                <a:gd name="T17" fmla="*/ 95 h 111"/>
                <a:gd name="T18" fmla="*/ 0 w 1537"/>
                <a:gd name="T19" fmla="*/ 95 h 1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7" h="111">
                  <a:moveTo>
                    <a:pt x="1403" y="30"/>
                  </a:moveTo>
                  <a:cubicBezTo>
                    <a:pt x="122" y="30"/>
                    <a:pt x="122" y="30"/>
                    <a:pt x="122" y="30"/>
                  </a:cubicBezTo>
                  <a:cubicBezTo>
                    <a:pt x="96" y="78"/>
                    <a:pt x="51" y="110"/>
                    <a:pt x="1" y="110"/>
                  </a:cubicBezTo>
                  <a:cubicBezTo>
                    <a:pt x="1384" y="110"/>
                    <a:pt x="1384" y="110"/>
                    <a:pt x="1384" y="110"/>
                  </a:cubicBezTo>
                  <a:cubicBezTo>
                    <a:pt x="1390" y="111"/>
                    <a:pt x="1396" y="111"/>
                    <a:pt x="1402" y="111"/>
                  </a:cubicBezTo>
                  <a:cubicBezTo>
                    <a:pt x="1463" y="111"/>
                    <a:pt x="1516" y="65"/>
                    <a:pt x="1537" y="0"/>
                  </a:cubicBezTo>
                  <a:cubicBezTo>
                    <a:pt x="1459" y="111"/>
                    <a:pt x="1403" y="30"/>
                    <a:pt x="1403" y="30"/>
                  </a:cubicBezTo>
                  <a:close/>
                  <a:moveTo>
                    <a:pt x="0" y="110"/>
                  </a:moveTo>
                  <a:cubicBezTo>
                    <a:pt x="1" y="110"/>
                    <a:pt x="1" y="110"/>
                    <a:pt x="1" y="110"/>
                  </a:cubicBezTo>
                  <a:cubicBezTo>
                    <a:pt x="0" y="110"/>
                    <a:pt x="0" y="110"/>
                    <a:pt x="0" y="110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9" name="Freeform 897">
              <a:extLst>
                <a:ext uri="{FF2B5EF4-FFF2-40B4-BE49-F238E27FC236}">
                  <a16:creationId xmlns:a16="http://schemas.microsoft.com/office/drawing/2014/main" id="{691BFB03-7172-4E2D-B002-9F4116AF18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9" y="2550"/>
              <a:ext cx="1483" cy="335"/>
            </a:xfrm>
            <a:custGeom>
              <a:avLst/>
              <a:gdLst>
                <a:gd name="T0" fmla="*/ 1235 w 1547"/>
                <a:gd name="T1" fmla="*/ 0 h 350"/>
                <a:gd name="T2" fmla="*/ 1221 w 1547"/>
                <a:gd name="T3" fmla="*/ 1 h 350"/>
                <a:gd name="T4" fmla="*/ 1 w 1547"/>
                <a:gd name="T5" fmla="*/ 1 h 350"/>
                <a:gd name="T6" fmla="*/ 127 w 1547"/>
                <a:gd name="T7" fmla="*/ 154 h 350"/>
                <a:gd name="T8" fmla="*/ 1 w 1547"/>
                <a:gd name="T9" fmla="*/ 306 h 350"/>
                <a:gd name="T10" fmla="*/ 1219 w 1547"/>
                <a:gd name="T11" fmla="*/ 306 h 350"/>
                <a:gd name="T12" fmla="*/ 1235 w 1547"/>
                <a:gd name="T13" fmla="*/ 307 h 350"/>
                <a:gd name="T14" fmla="*/ 1363 w 1547"/>
                <a:gd name="T15" fmla="*/ 154 h 350"/>
                <a:gd name="T16" fmla="*/ 1235 w 1547"/>
                <a:gd name="T17" fmla="*/ 0 h 350"/>
                <a:gd name="T18" fmla="*/ 0 w 1547"/>
                <a:gd name="T19" fmla="*/ 306 h 350"/>
                <a:gd name="T20" fmla="*/ 1 w 1547"/>
                <a:gd name="T21" fmla="*/ 306 h 350"/>
                <a:gd name="T22" fmla="*/ 0 w 1547"/>
                <a:gd name="T23" fmla="*/ 306 h 350"/>
                <a:gd name="T24" fmla="*/ 0 w 1547"/>
                <a:gd name="T25" fmla="*/ 1 h 350"/>
                <a:gd name="T26" fmla="*/ 1 w 1547"/>
                <a:gd name="T27" fmla="*/ 1 h 350"/>
                <a:gd name="T28" fmla="*/ 0 w 1547"/>
                <a:gd name="T29" fmla="*/ 1 h 3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7" h="350">
                  <a:moveTo>
                    <a:pt x="1402" y="0"/>
                  </a:moveTo>
                  <a:cubicBezTo>
                    <a:pt x="1397" y="0"/>
                    <a:pt x="1391" y="0"/>
                    <a:pt x="1386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80" y="1"/>
                    <a:pt x="145" y="79"/>
                    <a:pt x="145" y="175"/>
                  </a:cubicBezTo>
                  <a:cubicBezTo>
                    <a:pt x="145" y="271"/>
                    <a:pt x="80" y="349"/>
                    <a:pt x="1" y="349"/>
                  </a:cubicBezTo>
                  <a:cubicBezTo>
                    <a:pt x="1384" y="349"/>
                    <a:pt x="1384" y="349"/>
                    <a:pt x="1384" y="349"/>
                  </a:cubicBezTo>
                  <a:cubicBezTo>
                    <a:pt x="1390" y="350"/>
                    <a:pt x="1396" y="350"/>
                    <a:pt x="1402" y="350"/>
                  </a:cubicBezTo>
                  <a:cubicBezTo>
                    <a:pt x="1482" y="350"/>
                    <a:pt x="1547" y="272"/>
                    <a:pt x="1547" y="175"/>
                  </a:cubicBezTo>
                  <a:cubicBezTo>
                    <a:pt x="1547" y="78"/>
                    <a:pt x="1482" y="0"/>
                    <a:pt x="1402" y="0"/>
                  </a:cubicBezTo>
                  <a:close/>
                  <a:moveTo>
                    <a:pt x="0" y="349"/>
                  </a:moveTo>
                  <a:cubicBezTo>
                    <a:pt x="1" y="349"/>
                    <a:pt x="1" y="349"/>
                    <a:pt x="1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0" name="Freeform 898">
              <a:extLst>
                <a:ext uri="{FF2B5EF4-FFF2-40B4-BE49-F238E27FC236}">
                  <a16:creationId xmlns:a16="http://schemas.microsoft.com/office/drawing/2014/main" id="{17F315E0-5C2E-4F25-B291-AE951A7B6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714"/>
              <a:ext cx="1342" cy="51"/>
            </a:xfrm>
            <a:custGeom>
              <a:avLst/>
              <a:gdLst>
                <a:gd name="T0" fmla="*/ 1233 w 1400"/>
                <a:gd name="T1" fmla="*/ 19 h 54"/>
                <a:gd name="T2" fmla="*/ 1176 w 1400"/>
                <a:gd name="T3" fmla="*/ 4 h 54"/>
                <a:gd name="T4" fmla="*/ 1098 w 1400"/>
                <a:gd name="T5" fmla="*/ 0 h 54"/>
                <a:gd name="T6" fmla="*/ 931 w 1400"/>
                <a:gd name="T7" fmla="*/ 10 h 54"/>
                <a:gd name="T8" fmla="*/ 751 w 1400"/>
                <a:gd name="T9" fmla="*/ 29 h 54"/>
                <a:gd name="T10" fmla="*/ 585 w 1400"/>
                <a:gd name="T11" fmla="*/ 43 h 54"/>
                <a:gd name="T12" fmla="*/ 363 w 1400"/>
                <a:gd name="T13" fmla="*/ 19 h 54"/>
                <a:gd name="T14" fmla="*/ 194 w 1400"/>
                <a:gd name="T15" fmla="*/ 13 h 54"/>
                <a:gd name="T16" fmla="*/ 0 w 1400"/>
                <a:gd name="T17" fmla="*/ 9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0" h="54">
                  <a:moveTo>
                    <a:pt x="1400" y="22"/>
                  </a:moveTo>
                  <a:cubicBezTo>
                    <a:pt x="1381" y="19"/>
                    <a:pt x="1356" y="7"/>
                    <a:pt x="1335" y="4"/>
                  </a:cubicBezTo>
                  <a:cubicBezTo>
                    <a:pt x="1306" y="0"/>
                    <a:pt x="1276" y="1"/>
                    <a:pt x="1246" y="0"/>
                  </a:cubicBezTo>
                  <a:cubicBezTo>
                    <a:pt x="1182" y="0"/>
                    <a:pt x="1121" y="3"/>
                    <a:pt x="1057" y="13"/>
                  </a:cubicBezTo>
                  <a:cubicBezTo>
                    <a:pt x="989" y="24"/>
                    <a:pt x="922" y="38"/>
                    <a:pt x="852" y="35"/>
                  </a:cubicBezTo>
                  <a:cubicBezTo>
                    <a:pt x="788" y="33"/>
                    <a:pt x="727" y="48"/>
                    <a:pt x="663" y="51"/>
                  </a:cubicBezTo>
                  <a:cubicBezTo>
                    <a:pt x="585" y="54"/>
                    <a:pt x="489" y="22"/>
                    <a:pt x="412" y="22"/>
                  </a:cubicBezTo>
                  <a:cubicBezTo>
                    <a:pt x="341" y="22"/>
                    <a:pt x="289" y="10"/>
                    <a:pt x="220" y="16"/>
                  </a:cubicBezTo>
                  <a:cubicBezTo>
                    <a:pt x="145" y="22"/>
                    <a:pt x="72" y="18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1" name="Freeform 899">
              <a:extLst>
                <a:ext uri="{FF2B5EF4-FFF2-40B4-BE49-F238E27FC236}">
                  <a16:creationId xmlns:a16="http://schemas.microsoft.com/office/drawing/2014/main" id="{86EB2CA1-583A-48F6-8608-FAA4D5F08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686"/>
              <a:ext cx="1341" cy="37"/>
            </a:xfrm>
            <a:custGeom>
              <a:avLst/>
              <a:gdLst>
                <a:gd name="T0" fmla="*/ 0 w 1399"/>
                <a:gd name="T1" fmla="*/ 33 h 39"/>
                <a:gd name="T2" fmla="*/ 406 w 1399"/>
                <a:gd name="T3" fmla="*/ 14 h 39"/>
                <a:gd name="T4" fmla="*/ 573 w 1399"/>
                <a:gd name="T5" fmla="*/ 22 h 39"/>
                <a:gd name="T6" fmla="*/ 751 w 1399"/>
                <a:gd name="T7" fmla="*/ 26 h 39"/>
                <a:gd name="T8" fmla="*/ 1026 w 1399"/>
                <a:gd name="T9" fmla="*/ 9 h 39"/>
                <a:gd name="T10" fmla="*/ 1138 w 1399"/>
                <a:gd name="T11" fmla="*/ 15 h 39"/>
                <a:gd name="T12" fmla="*/ 1232 w 1399"/>
                <a:gd name="T13" fmla="*/ 1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9" h="39">
                  <a:moveTo>
                    <a:pt x="0" y="39"/>
                  </a:moveTo>
                  <a:cubicBezTo>
                    <a:pt x="149" y="39"/>
                    <a:pt x="312" y="5"/>
                    <a:pt x="461" y="17"/>
                  </a:cubicBezTo>
                  <a:cubicBezTo>
                    <a:pt x="524" y="22"/>
                    <a:pt x="588" y="23"/>
                    <a:pt x="651" y="25"/>
                  </a:cubicBezTo>
                  <a:cubicBezTo>
                    <a:pt x="718" y="28"/>
                    <a:pt x="785" y="30"/>
                    <a:pt x="853" y="29"/>
                  </a:cubicBezTo>
                  <a:cubicBezTo>
                    <a:pt x="957" y="29"/>
                    <a:pt x="1061" y="0"/>
                    <a:pt x="1164" y="9"/>
                  </a:cubicBezTo>
                  <a:cubicBezTo>
                    <a:pt x="1208" y="13"/>
                    <a:pt x="1247" y="20"/>
                    <a:pt x="1292" y="18"/>
                  </a:cubicBezTo>
                  <a:cubicBezTo>
                    <a:pt x="1327" y="16"/>
                    <a:pt x="1369" y="13"/>
                    <a:pt x="1399" y="1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2" name="Freeform 900">
              <a:extLst>
                <a:ext uri="{FF2B5EF4-FFF2-40B4-BE49-F238E27FC236}">
                  <a16:creationId xmlns:a16="http://schemas.microsoft.com/office/drawing/2014/main" id="{C238C302-8A3F-4CBF-AF14-40D22A6DD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1702"/>
              <a:ext cx="483" cy="31"/>
            </a:xfrm>
            <a:custGeom>
              <a:avLst/>
              <a:gdLst>
                <a:gd name="T0" fmla="*/ 444 w 504"/>
                <a:gd name="T1" fmla="*/ 0 h 32"/>
                <a:gd name="T2" fmla="*/ 315 w 504"/>
                <a:gd name="T3" fmla="*/ 29 h 32"/>
                <a:gd name="T4" fmla="*/ 196 w 504"/>
                <a:gd name="T5" fmla="*/ 10 h 32"/>
                <a:gd name="T6" fmla="*/ 146 w 504"/>
                <a:gd name="T7" fmla="*/ 6 h 32"/>
                <a:gd name="T8" fmla="*/ 100 w 504"/>
                <a:gd name="T9" fmla="*/ 16 h 32"/>
                <a:gd name="T10" fmla="*/ 12 w 504"/>
                <a:gd name="T11" fmla="*/ 19 h 32"/>
                <a:gd name="T12" fmla="*/ 0 w 504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4" h="32">
                  <a:moveTo>
                    <a:pt x="504" y="0"/>
                  </a:moveTo>
                  <a:cubicBezTo>
                    <a:pt x="457" y="2"/>
                    <a:pt x="406" y="31"/>
                    <a:pt x="358" y="32"/>
                  </a:cubicBezTo>
                  <a:cubicBezTo>
                    <a:pt x="313" y="32"/>
                    <a:pt x="267" y="13"/>
                    <a:pt x="222" y="10"/>
                  </a:cubicBezTo>
                  <a:cubicBezTo>
                    <a:pt x="203" y="10"/>
                    <a:pt x="184" y="5"/>
                    <a:pt x="166" y="6"/>
                  </a:cubicBezTo>
                  <a:cubicBezTo>
                    <a:pt x="148" y="7"/>
                    <a:pt x="131" y="14"/>
                    <a:pt x="114" y="16"/>
                  </a:cubicBezTo>
                  <a:cubicBezTo>
                    <a:pt x="81" y="20"/>
                    <a:pt x="46" y="18"/>
                    <a:pt x="14" y="22"/>
                  </a:cubicBezTo>
                  <a:cubicBezTo>
                    <a:pt x="8" y="23"/>
                    <a:pt x="4" y="23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3" name="Freeform 901">
              <a:extLst>
                <a:ext uri="{FF2B5EF4-FFF2-40B4-BE49-F238E27FC236}">
                  <a16:creationId xmlns:a16="http://schemas.microsoft.com/office/drawing/2014/main" id="{42CBD651-F77C-4DF2-8368-93B0A5C7A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73"/>
              <a:ext cx="429" cy="56"/>
            </a:xfrm>
            <a:custGeom>
              <a:avLst/>
              <a:gdLst>
                <a:gd name="T0" fmla="*/ 0 w 447"/>
                <a:gd name="T1" fmla="*/ 27 h 58"/>
                <a:gd name="T2" fmla="*/ 54 w 447"/>
                <a:gd name="T3" fmla="*/ 25 h 58"/>
                <a:gd name="T4" fmla="*/ 162 w 447"/>
                <a:gd name="T5" fmla="*/ 51 h 58"/>
                <a:gd name="T6" fmla="*/ 290 w 447"/>
                <a:gd name="T7" fmla="*/ 14 h 58"/>
                <a:gd name="T8" fmla="*/ 356 w 447"/>
                <a:gd name="T9" fmla="*/ 10 h 58"/>
                <a:gd name="T10" fmla="*/ 395 w 447"/>
                <a:gd name="T11" fmla="*/ 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7" h="58">
                  <a:moveTo>
                    <a:pt x="0" y="30"/>
                  </a:moveTo>
                  <a:cubicBezTo>
                    <a:pt x="18" y="25"/>
                    <a:pt x="41" y="28"/>
                    <a:pt x="60" y="28"/>
                  </a:cubicBezTo>
                  <a:cubicBezTo>
                    <a:pt x="92" y="28"/>
                    <a:pt x="151" y="58"/>
                    <a:pt x="183" y="57"/>
                  </a:cubicBezTo>
                  <a:cubicBezTo>
                    <a:pt x="240" y="55"/>
                    <a:pt x="271" y="22"/>
                    <a:pt x="328" y="15"/>
                  </a:cubicBezTo>
                  <a:cubicBezTo>
                    <a:pt x="353" y="12"/>
                    <a:pt x="378" y="11"/>
                    <a:pt x="403" y="10"/>
                  </a:cubicBezTo>
                  <a:cubicBezTo>
                    <a:pt x="417" y="9"/>
                    <a:pt x="433" y="0"/>
                    <a:pt x="447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4" name="Freeform 902">
              <a:extLst>
                <a:ext uri="{FF2B5EF4-FFF2-40B4-BE49-F238E27FC236}">
                  <a16:creationId xmlns:a16="http://schemas.microsoft.com/office/drawing/2014/main" id="{7FCD5B85-ED54-4944-85E9-E58B12B96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676"/>
              <a:ext cx="155" cy="20"/>
            </a:xfrm>
            <a:custGeom>
              <a:avLst/>
              <a:gdLst>
                <a:gd name="T0" fmla="*/ 0 w 162"/>
                <a:gd name="T1" fmla="*/ 18 h 21"/>
                <a:gd name="T2" fmla="*/ 86 w 162"/>
                <a:gd name="T3" fmla="*/ 7 h 21"/>
                <a:gd name="T4" fmla="*/ 142 w 16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2" h="21">
                  <a:moveTo>
                    <a:pt x="0" y="21"/>
                  </a:moveTo>
                  <a:cubicBezTo>
                    <a:pt x="30" y="14"/>
                    <a:pt x="68" y="12"/>
                    <a:pt x="98" y="7"/>
                  </a:cubicBezTo>
                  <a:cubicBezTo>
                    <a:pt x="119" y="4"/>
                    <a:pt x="141" y="0"/>
                    <a:pt x="162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5" name="Freeform 903">
              <a:extLst>
                <a:ext uri="{FF2B5EF4-FFF2-40B4-BE49-F238E27FC236}">
                  <a16:creationId xmlns:a16="http://schemas.microsoft.com/office/drawing/2014/main" id="{14579E01-DD59-4661-BB19-ADCFC9C22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683"/>
              <a:ext cx="301" cy="17"/>
            </a:xfrm>
            <a:custGeom>
              <a:avLst/>
              <a:gdLst>
                <a:gd name="T0" fmla="*/ 277 w 314"/>
                <a:gd name="T1" fmla="*/ 15 h 18"/>
                <a:gd name="T2" fmla="*/ 202 w 314"/>
                <a:gd name="T3" fmla="*/ 9 h 18"/>
                <a:gd name="T4" fmla="*/ 101 w 314"/>
                <a:gd name="T5" fmla="*/ 4 h 18"/>
                <a:gd name="T6" fmla="*/ 32 w 314"/>
                <a:gd name="T7" fmla="*/ 3 h 18"/>
                <a:gd name="T8" fmla="*/ 0 w 314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18">
                  <a:moveTo>
                    <a:pt x="314" y="18"/>
                  </a:moveTo>
                  <a:cubicBezTo>
                    <a:pt x="287" y="14"/>
                    <a:pt x="257" y="13"/>
                    <a:pt x="230" y="12"/>
                  </a:cubicBezTo>
                  <a:cubicBezTo>
                    <a:pt x="191" y="10"/>
                    <a:pt x="153" y="8"/>
                    <a:pt x="115" y="4"/>
                  </a:cubicBezTo>
                  <a:cubicBezTo>
                    <a:pt x="89" y="1"/>
                    <a:pt x="61" y="0"/>
                    <a:pt x="35" y="3"/>
                  </a:cubicBezTo>
                  <a:cubicBezTo>
                    <a:pt x="25" y="4"/>
                    <a:pt x="8" y="4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6" name="Freeform 904">
              <a:extLst>
                <a:ext uri="{FF2B5EF4-FFF2-40B4-BE49-F238E27FC236}">
                  <a16:creationId xmlns:a16="http://schemas.microsoft.com/office/drawing/2014/main" id="{5489D098-2249-42C7-916B-2C9BFA612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264"/>
              <a:ext cx="387" cy="432"/>
            </a:xfrm>
            <a:custGeom>
              <a:avLst/>
              <a:gdLst>
                <a:gd name="T0" fmla="*/ 355 w 404"/>
                <a:gd name="T1" fmla="*/ 0 h 451"/>
                <a:gd name="T2" fmla="*/ 312 w 404"/>
                <a:gd name="T3" fmla="*/ 45 h 451"/>
                <a:gd name="T4" fmla="*/ 262 w 404"/>
                <a:gd name="T5" fmla="*/ 107 h 451"/>
                <a:gd name="T6" fmla="*/ 219 w 404"/>
                <a:gd name="T7" fmla="*/ 151 h 451"/>
                <a:gd name="T8" fmla="*/ 185 w 404"/>
                <a:gd name="T9" fmla="*/ 200 h 451"/>
                <a:gd name="T10" fmla="*/ 82 w 404"/>
                <a:gd name="T11" fmla="*/ 318 h 451"/>
                <a:gd name="T12" fmla="*/ 28 w 404"/>
                <a:gd name="T13" fmla="*/ 379 h 451"/>
                <a:gd name="T14" fmla="*/ 0 w 404"/>
                <a:gd name="T15" fmla="*/ 397 h 451"/>
                <a:gd name="T16" fmla="*/ 2 w 404"/>
                <a:gd name="T17" fmla="*/ 395 h 4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4" h="451">
                  <a:moveTo>
                    <a:pt x="404" y="0"/>
                  </a:moveTo>
                  <a:cubicBezTo>
                    <a:pt x="386" y="9"/>
                    <a:pt x="366" y="34"/>
                    <a:pt x="355" y="51"/>
                  </a:cubicBezTo>
                  <a:cubicBezTo>
                    <a:pt x="337" y="76"/>
                    <a:pt x="319" y="100"/>
                    <a:pt x="297" y="122"/>
                  </a:cubicBezTo>
                  <a:cubicBezTo>
                    <a:pt x="281" y="138"/>
                    <a:pt x="263" y="154"/>
                    <a:pt x="250" y="172"/>
                  </a:cubicBezTo>
                  <a:cubicBezTo>
                    <a:pt x="236" y="190"/>
                    <a:pt x="224" y="210"/>
                    <a:pt x="210" y="228"/>
                  </a:cubicBezTo>
                  <a:cubicBezTo>
                    <a:pt x="173" y="273"/>
                    <a:pt x="127" y="313"/>
                    <a:pt x="94" y="362"/>
                  </a:cubicBezTo>
                  <a:cubicBezTo>
                    <a:pt x="76" y="389"/>
                    <a:pt x="58" y="414"/>
                    <a:pt x="31" y="431"/>
                  </a:cubicBezTo>
                  <a:cubicBezTo>
                    <a:pt x="20" y="437"/>
                    <a:pt x="10" y="444"/>
                    <a:pt x="0" y="451"/>
                  </a:cubicBezTo>
                  <a:cubicBezTo>
                    <a:pt x="1" y="450"/>
                    <a:pt x="2" y="450"/>
                    <a:pt x="2" y="44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7" name="Freeform 905">
              <a:extLst>
                <a:ext uri="{FF2B5EF4-FFF2-40B4-BE49-F238E27FC236}">
                  <a16:creationId xmlns:a16="http://schemas.microsoft.com/office/drawing/2014/main" id="{8C8CCE91-DA99-4434-8D30-71F8627D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1417"/>
              <a:ext cx="124" cy="150"/>
            </a:xfrm>
            <a:custGeom>
              <a:avLst/>
              <a:gdLst>
                <a:gd name="T0" fmla="*/ 0 w 130"/>
                <a:gd name="T1" fmla="*/ 137 h 157"/>
                <a:gd name="T2" fmla="*/ 11 w 130"/>
                <a:gd name="T3" fmla="*/ 113 h 157"/>
                <a:gd name="T4" fmla="*/ 40 w 130"/>
                <a:gd name="T5" fmla="*/ 73 h 157"/>
                <a:gd name="T6" fmla="*/ 78 w 130"/>
                <a:gd name="T7" fmla="*/ 29 h 157"/>
                <a:gd name="T8" fmla="*/ 113 w 13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57">
                  <a:moveTo>
                    <a:pt x="0" y="157"/>
                  </a:moveTo>
                  <a:cubicBezTo>
                    <a:pt x="6" y="149"/>
                    <a:pt x="9" y="138"/>
                    <a:pt x="14" y="129"/>
                  </a:cubicBezTo>
                  <a:cubicBezTo>
                    <a:pt x="24" y="113"/>
                    <a:pt x="35" y="98"/>
                    <a:pt x="46" y="84"/>
                  </a:cubicBezTo>
                  <a:cubicBezTo>
                    <a:pt x="60" y="65"/>
                    <a:pt x="74" y="48"/>
                    <a:pt x="90" y="32"/>
                  </a:cubicBezTo>
                  <a:cubicBezTo>
                    <a:pt x="102" y="21"/>
                    <a:pt x="119" y="11"/>
                    <a:pt x="1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8" name="Freeform 906">
              <a:extLst>
                <a:ext uri="{FF2B5EF4-FFF2-40B4-BE49-F238E27FC236}">
                  <a16:creationId xmlns:a16="http://schemas.microsoft.com/office/drawing/2014/main" id="{80EBA313-29D4-4A13-B90B-74753EB60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224"/>
              <a:ext cx="169" cy="217"/>
            </a:xfrm>
            <a:custGeom>
              <a:avLst/>
              <a:gdLst>
                <a:gd name="T0" fmla="*/ 156 w 176"/>
                <a:gd name="T1" fmla="*/ 0 h 227"/>
                <a:gd name="T2" fmla="*/ 117 w 176"/>
                <a:gd name="T3" fmla="*/ 54 h 227"/>
                <a:gd name="T4" fmla="*/ 62 w 176"/>
                <a:gd name="T5" fmla="*/ 113 h 227"/>
                <a:gd name="T6" fmla="*/ 24 w 176"/>
                <a:gd name="T7" fmla="*/ 163 h 227"/>
                <a:gd name="T8" fmla="*/ 0 w 176"/>
                <a:gd name="T9" fmla="*/ 198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7">
                  <a:moveTo>
                    <a:pt x="176" y="0"/>
                  </a:moveTo>
                  <a:cubicBezTo>
                    <a:pt x="162" y="21"/>
                    <a:pt x="149" y="43"/>
                    <a:pt x="132" y="62"/>
                  </a:cubicBezTo>
                  <a:cubicBezTo>
                    <a:pt x="112" y="85"/>
                    <a:pt x="89" y="105"/>
                    <a:pt x="71" y="129"/>
                  </a:cubicBezTo>
                  <a:cubicBezTo>
                    <a:pt x="56" y="148"/>
                    <a:pt x="42" y="167"/>
                    <a:pt x="27" y="187"/>
                  </a:cubicBezTo>
                  <a:cubicBezTo>
                    <a:pt x="19" y="198"/>
                    <a:pt x="8" y="217"/>
                    <a:pt x="0" y="22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9" name="Freeform 907">
              <a:extLst>
                <a:ext uri="{FF2B5EF4-FFF2-40B4-BE49-F238E27FC236}">
                  <a16:creationId xmlns:a16="http://schemas.microsoft.com/office/drawing/2014/main" id="{E859C5FD-969D-4432-B934-8FD19A924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516"/>
              <a:ext cx="127" cy="163"/>
            </a:xfrm>
            <a:custGeom>
              <a:avLst/>
              <a:gdLst>
                <a:gd name="T0" fmla="*/ 116 w 133"/>
                <a:gd name="T1" fmla="*/ 0 h 170"/>
                <a:gd name="T2" fmla="*/ 43 w 133"/>
                <a:gd name="T3" fmla="*/ 84 h 170"/>
                <a:gd name="T4" fmla="*/ 18 w 133"/>
                <a:gd name="T5" fmla="*/ 122 h 170"/>
                <a:gd name="T6" fmla="*/ 4 w 133"/>
                <a:gd name="T7" fmla="*/ 145 h 170"/>
                <a:gd name="T8" fmla="*/ 0 w 133"/>
                <a:gd name="T9" fmla="*/ 15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70">
                  <a:moveTo>
                    <a:pt x="133" y="0"/>
                  </a:moveTo>
                  <a:cubicBezTo>
                    <a:pt x="99" y="24"/>
                    <a:pt x="74" y="63"/>
                    <a:pt x="49" y="96"/>
                  </a:cubicBezTo>
                  <a:cubicBezTo>
                    <a:pt x="39" y="110"/>
                    <a:pt x="31" y="124"/>
                    <a:pt x="21" y="138"/>
                  </a:cubicBezTo>
                  <a:cubicBezTo>
                    <a:pt x="16" y="147"/>
                    <a:pt x="8" y="156"/>
                    <a:pt x="4" y="165"/>
                  </a:cubicBezTo>
                  <a:cubicBezTo>
                    <a:pt x="2" y="166"/>
                    <a:pt x="2" y="167"/>
                    <a:pt x="0" y="17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0" name="Freeform 908">
              <a:extLst>
                <a:ext uri="{FF2B5EF4-FFF2-40B4-BE49-F238E27FC236}">
                  <a16:creationId xmlns:a16="http://schemas.microsoft.com/office/drawing/2014/main" id="{816BA189-EF81-463F-B977-D4657FBD0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462"/>
              <a:ext cx="421" cy="213"/>
            </a:xfrm>
            <a:custGeom>
              <a:avLst/>
              <a:gdLst>
                <a:gd name="T0" fmla="*/ 387 w 439"/>
                <a:gd name="T1" fmla="*/ 194 h 223"/>
                <a:gd name="T2" fmla="*/ 220 w 439"/>
                <a:gd name="T3" fmla="*/ 108 h 223"/>
                <a:gd name="T4" fmla="*/ 123 w 439"/>
                <a:gd name="T5" fmla="*/ 42 h 223"/>
                <a:gd name="T6" fmla="*/ 0 w 439"/>
                <a:gd name="T7" fmla="*/ 19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9" h="223">
                  <a:moveTo>
                    <a:pt x="439" y="223"/>
                  </a:moveTo>
                  <a:cubicBezTo>
                    <a:pt x="366" y="220"/>
                    <a:pt x="307" y="164"/>
                    <a:pt x="249" y="124"/>
                  </a:cubicBezTo>
                  <a:cubicBezTo>
                    <a:pt x="212" y="99"/>
                    <a:pt x="177" y="70"/>
                    <a:pt x="139" y="48"/>
                  </a:cubicBezTo>
                  <a:cubicBezTo>
                    <a:pt x="110" y="31"/>
                    <a:pt x="29" y="0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1" name="Freeform 909">
              <a:extLst>
                <a:ext uri="{FF2B5EF4-FFF2-40B4-BE49-F238E27FC236}">
                  <a16:creationId xmlns:a16="http://schemas.microsoft.com/office/drawing/2014/main" id="{82AB9A1C-5522-4705-97FD-51147FA0D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458"/>
              <a:ext cx="660" cy="215"/>
            </a:xfrm>
            <a:custGeom>
              <a:avLst/>
              <a:gdLst>
                <a:gd name="T0" fmla="*/ 607 w 688"/>
                <a:gd name="T1" fmla="*/ 6 h 225"/>
                <a:gd name="T2" fmla="*/ 526 w 688"/>
                <a:gd name="T3" fmla="*/ 2 h 225"/>
                <a:gd name="T4" fmla="*/ 401 w 688"/>
                <a:gd name="T5" fmla="*/ 14 h 225"/>
                <a:gd name="T6" fmla="*/ 169 w 688"/>
                <a:gd name="T7" fmla="*/ 75 h 225"/>
                <a:gd name="T8" fmla="*/ 54 w 688"/>
                <a:gd name="T9" fmla="*/ 164 h 225"/>
                <a:gd name="T10" fmla="*/ 0 w 688"/>
                <a:gd name="T11" fmla="*/ 196 h 2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8" h="225">
                  <a:moveTo>
                    <a:pt x="688" y="6"/>
                  </a:moveTo>
                  <a:cubicBezTo>
                    <a:pt x="658" y="9"/>
                    <a:pt x="627" y="0"/>
                    <a:pt x="595" y="2"/>
                  </a:cubicBezTo>
                  <a:cubicBezTo>
                    <a:pt x="549" y="5"/>
                    <a:pt x="501" y="11"/>
                    <a:pt x="454" y="17"/>
                  </a:cubicBezTo>
                  <a:cubicBezTo>
                    <a:pt x="368" y="30"/>
                    <a:pt x="271" y="52"/>
                    <a:pt x="191" y="87"/>
                  </a:cubicBezTo>
                  <a:cubicBezTo>
                    <a:pt x="139" y="109"/>
                    <a:pt x="103" y="153"/>
                    <a:pt x="60" y="188"/>
                  </a:cubicBezTo>
                  <a:cubicBezTo>
                    <a:pt x="42" y="203"/>
                    <a:pt x="14" y="217"/>
                    <a:pt x="0" y="22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2" name="Freeform 910">
              <a:extLst>
                <a:ext uri="{FF2B5EF4-FFF2-40B4-BE49-F238E27FC236}">
                  <a16:creationId xmlns:a16="http://schemas.microsoft.com/office/drawing/2014/main" id="{A3F5B747-3F34-42D7-8AFA-C4F0E7D61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447"/>
              <a:ext cx="812" cy="80"/>
            </a:xfrm>
            <a:custGeom>
              <a:avLst/>
              <a:gdLst>
                <a:gd name="T0" fmla="*/ 746 w 847"/>
                <a:gd name="T1" fmla="*/ 59 h 83"/>
                <a:gd name="T2" fmla="*/ 706 w 847"/>
                <a:gd name="T3" fmla="*/ 63 h 83"/>
                <a:gd name="T4" fmla="*/ 597 w 847"/>
                <a:gd name="T5" fmla="*/ 73 h 83"/>
                <a:gd name="T6" fmla="*/ 451 w 847"/>
                <a:gd name="T7" fmla="*/ 42 h 83"/>
                <a:gd name="T8" fmla="*/ 198 w 847"/>
                <a:gd name="T9" fmla="*/ 0 h 83"/>
                <a:gd name="T10" fmla="*/ 66 w 847"/>
                <a:gd name="T11" fmla="*/ 21 h 83"/>
                <a:gd name="T12" fmla="*/ 0 w 847"/>
                <a:gd name="T13" fmla="*/ 34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7" h="83">
                  <a:moveTo>
                    <a:pt x="847" y="65"/>
                  </a:moveTo>
                  <a:cubicBezTo>
                    <a:pt x="832" y="70"/>
                    <a:pt x="816" y="69"/>
                    <a:pt x="801" y="70"/>
                  </a:cubicBezTo>
                  <a:cubicBezTo>
                    <a:pt x="759" y="73"/>
                    <a:pt x="719" y="82"/>
                    <a:pt x="678" y="82"/>
                  </a:cubicBezTo>
                  <a:cubicBezTo>
                    <a:pt x="619" y="83"/>
                    <a:pt x="567" y="65"/>
                    <a:pt x="511" y="48"/>
                  </a:cubicBezTo>
                  <a:cubicBezTo>
                    <a:pt x="420" y="20"/>
                    <a:pt x="321" y="0"/>
                    <a:pt x="225" y="0"/>
                  </a:cubicBezTo>
                  <a:cubicBezTo>
                    <a:pt x="171" y="0"/>
                    <a:pt x="127" y="14"/>
                    <a:pt x="75" y="24"/>
                  </a:cubicBezTo>
                  <a:cubicBezTo>
                    <a:pt x="51" y="29"/>
                    <a:pt x="23" y="30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3" name="Freeform 911">
              <a:extLst>
                <a:ext uri="{FF2B5EF4-FFF2-40B4-BE49-F238E27FC236}">
                  <a16:creationId xmlns:a16="http://schemas.microsoft.com/office/drawing/2014/main" id="{6F553E13-89F8-4835-A071-27040B594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336"/>
              <a:ext cx="926" cy="122"/>
            </a:xfrm>
            <a:custGeom>
              <a:avLst/>
              <a:gdLst>
                <a:gd name="T0" fmla="*/ 851 w 966"/>
                <a:gd name="T1" fmla="*/ 47 h 127"/>
                <a:gd name="T2" fmla="*/ 742 w 966"/>
                <a:gd name="T3" fmla="*/ 63 h 127"/>
                <a:gd name="T4" fmla="*/ 606 w 966"/>
                <a:gd name="T5" fmla="*/ 22 h 127"/>
                <a:gd name="T6" fmla="*/ 266 w 966"/>
                <a:gd name="T7" fmla="*/ 48 h 127"/>
                <a:gd name="T8" fmla="*/ 0 w 966"/>
                <a:gd name="T9" fmla="*/ 112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6" h="127">
                  <a:moveTo>
                    <a:pt x="966" y="53"/>
                  </a:moveTo>
                  <a:cubicBezTo>
                    <a:pt x="929" y="61"/>
                    <a:pt x="884" y="79"/>
                    <a:pt x="842" y="72"/>
                  </a:cubicBezTo>
                  <a:cubicBezTo>
                    <a:pt x="789" y="65"/>
                    <a:pt x="740" y="35"/>
                    <a:pt x="687" y="25"/>
                  </a:cubicBezTo>
                  <a:cubicBezTo>
                    <a:pt x="553" y="0"/>
                    <a:pt x="431" y="22"/>
                    <a:pt x="302" y="54"/>
                  </a:cubicBezTo>
                  <a:cubicBezTo>
                    <a:pt x="206" y="77"/>
                    <a:pt x="94" y="126"/>
                    <a:pt x="0" y="12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4" name="Freeform 912">
              <a:extLst>
                <a:ext uri="{FF2B5EF4-FFF2-40B4-BE49-F238E27FC236}">
                  <a16:creationId xmlns:a16="http://schemas.microsoft.com/office/drawing/2014/main" id="{EF4B962C-ED5B-4176-B08D-B142839B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1240"/>
              <a:ext cx="534" cy="101"/>
            </a:xfrm>
            <a:custGeom>
              <a:avLst/>
              <a:gdLst>
                <a:gd name="T0" fmla="*/ 491 w 557"/>
                <a:gd name="T1" fmla="*/ 93 h 105"/>
                <a:gd name="T2" fmla="*/ 387 w 557"/>
                <a:gd name="T3" fmla="*/ 33 h 105"/>
                <a:gd name="T4" fmla="*/ 298 w 557"/>
                <a:gd name="T5" fmla="*/ 2 h 105"/>
                <a:gd name="T6" fmla="*/ 162 w 557"/>
                <a:gd name="T7" fmla="*/ 23 h 105"/>
                <a:gd name="T8" fmla="*/ 8 w 557"/>
                <a:gd name="T9" fmla="*/ 18 h 105"/>
                <a:gd name="T10" fmla="*/ 0 w 557"/>
                <a:gd name="T11" fmla="*/ 14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7" h="105">
                  <a:moveTo>
                    <a:pt x="557" y="105"/>
                  </a:moveTo>
                  <a:cubicBezTo>
                    <a:pt x="494" y="86"/>
                    <a:pt x="505" y="39"/>
                    <a:pt x="439" y="36"/>
                  </a:cubicBezTo>
                  <a:cubicBezTo>
                    <a:pt x="403" y="35"/>
                    <a:pt x="373" y="0"/>
                    <a:pt x="338" y="2"/>
                  </a:cubicBezTo>
                  <a:cubicBezTo>
                    <a:pt x="286" y="5"/>
                    <a:pt x="235" y="19"/>
                    <a:pt x="184" y="26"/>
                  </a:cubicBezTo>
                  <a:cubicBezTo>
                    <a:pt x="125" y="34"/>
                    <a:pt x="60" y="48"/>
                    <a:pt x="8" y="21"/>
                  </a:cubicBezTo>
                  <a:cubicBezTo>
                    <a:pt x="5" y="20"/>
                    <a:pt x="2" y="18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5" name="Freeform 913">
              <a:extLst>
                <a:ext uri="{FF2B5EF4-FFF2-40B4-BE49-F238E27FC236}">
                  <a16:creationId xmlns:a16="http://schemas.microsoft.com/office/drawing/2014/main" id="{1BD8E315-0165-4E54-9574-3A4005477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207"/>
              <a:ext cx="222" cy="74"/>
            </a:xfrm>
            <a:custGeom>
              <a:avLst/>
              <a:gdLst>
                <a:gd name="T0" fmla="*/ 0 w 232"/>
                <a:gd name="T1" fmla="*/ 68 h 77"/>
                <a:gd name="T2" fmla="*/ 130 w 232"/>
                <a:gd name="T3" fmla="*/ 19 h 77"/>
                <a:gd name="T4" fmla="*/ 203 w 232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2" h="77">
                  <a:moveTo>
                    <a:pt x="0" y="77"/>
                  </a:moveTo>
                  <a:cubicBezTo>
                    <a:pt x="32" y="69"/>
                    <a:pt x="117" y="32"/>
                    <a:pt x="148" y="22"/>
                  </a:cubicBezTo>
                  <a:cubicBezTo>
                    <a:pt x="177" y="12"/>
                    <a:pt x="202" y="2"/>
                    <a:pt x="23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6" name="Freeform 914">
              <a:extLst>
                <a:ext uri="{FF2B5EF4-FFF2-40B4-BE49-F238E27FC236}">
                  <a16:creationId xmlns:a16="http://schemas.microsoft.com/office/drawing/2014/main" id="{D39A7D24-C9C4-4A0B-BD28-0E6C226D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563"/>
              <a:ext cx="11" cy="22"/>
            </a:xfrm>
            <a:custGeom>
              <a:avLst/>
              <a:gdLst>
                <a:gd name="T0" fmla="*/ 0 w 11"/>
                <a:gd name="T1" fmla="*/ 0 h 23"/>
                <a:gd name="T2" fmla="*/ 8 w 11"/>
                <a:gd name="T3" fmla="*/ 2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4" y="7"/>
                    <a:pt x="11" y="14"/>
                    <a:pt x="8" y="2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7" name="Freeform 915">
              <a:extLst>
                <a:ext uri="{FF2B5EF4-FFF2-40B4-BE49-F238E27FC236}">
                  <a16:creationId xmlns:a16="http://schemas.microsoft.com/office/drawing/2014/main" id="{AC6D8F1C-A997-4FBE-A847-610A8DA87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2799"/>
              <a:ext cx="7" cy="23"/>
            </a:xfrm>
            <a:custGeom>
              <a:avLst/>
              <a:gdLst>
                <a:gd name="T0" fmla="*/ 4 w 8"/>
                <a:gd name="T1" fmla="*/ 21 h 24"/>
                <a:gd name="T2" fmla="*/ 0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4" y="24"/>
                  </a:moveTo>
                  <a:cubicBezTo>
                    <a:pt x="8" y="19"/>
                    <a:pt x="6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8" name="Freeform 916">
              <a:extLst>
                <a:ext uri="{FF2B5EF4-FFF2-40B4-BE49-F238E27FC236}">
                  <a16:creationId xmlns:a16="http://schemas.microsoft.com/office/drawing/2014/main" id="{76D93D4A-196B-4686-801D-7601132B5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" y="2838"/>
              <a:ext cx="10" cy="5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4"/>
                    <a:pt x="5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9" name="Freeform 917">
              <a:extLst>
                <a:ext uri="{FF2B5EF4-FFF2-40B4-BE49-F238E27FC236}">
                  <a16:creationId xmlns:a16="http://schemas.microsoft.com/office/drawing/2014/main" id="{793165AA-E67C-442C-AF25-377B3EC73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849"/>
              <a:ext cx="1257" cy="29"/>
            </a:xfrm>
            <a:custGeom>
              <a:avLst/>
              <a:gdLst>
                <a:gd name="T0" fmla="*/ 0 w 1311"/>
                <a:gd name="T1" fmla="*/ 27 h 30"/>
                <a:gd name="T2" fmla="*/ 1155 w 1311"/>
                <a:gd name="T3" fmla="*/ 27 h 30"/>
                <a:gd name="T4" fmla="*/ 0 w 1311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1" h="30">
                  <a:moveTo>
                    <a:pt x="0" y="30"/>
                  </a:moveTo>
                  <a:cubicBezTo>
                    <a:pt x="1311" y="30"/>
                    <a:pt x="1311" y="30"/>
                    <a:pt x="1311" y="30"/>
                  </a:cubicBezTo>
                  <a:cubicBezTo>
                    <a:pt x="1311" y="30"/>
                    <a:pt x="874" y="0"/>
                    <a:pt x="0" y="30"/>
                  </a:cubicBezTo>
                  <a:close/>
                </a:path>
              </a:pathLst>
            </a:custGeom>
            <a:solidFill>
              <a:srgbClr val="F7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0" name="Freeform 918">
              <a:extLst>
                <a:ext uri="{FF2B5EF4-FFF2-40B4-BE49-F238E27FC236}">
                  <a16:creationId xmlns:a16="http://schemas.microsoft.com/office/drawing/2014/main" id="{099AB980-9ACB-4304-BE30-BB58BEC2B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383"/>
              <a:ext cx="1323" cy="82"/>
            </a:xfrm>
            <a:custGeom>
              <a:avLst/>
              <a:gdLst>
                <a:gd name="T0" fmla="*/ 1216 w 1380"/>
                <a:gd name="T1" fmla="*/ 76 h 85"/>
                <a:gd name="T2" fmla="*/ 1071 w 1380"/>
                <a:gd name="T3" fmla="*/ 18 h 85"/>
                <a:gd name="T4" fmla="*/ 850 w 1380"/>
                <a:gd name="T5" fmla="*/ 6 h 85"/>
                <a:gd name="T6" fmla="*/ 361 w 1380"/>
                <a:gd name="T7" fmla="*/ 50 h 85"/>
                <a:gd name="T8" fmla="*/ 0 w 1380"/>
                <a:gd name="T9" fmla="*/ 4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0" h="85">
                  <a:moveTo>
                    <a:pt x="1380" y="85"/>
                  </a:moveTo>
                  <a:cubicBezTo>
                    <a:pt x="1354" y="52"/>
                    <a:pt x="1254" y="30"/>
                    <a:pt x="1215" y="21"/>
                  </a:cubicBezTo>
                  <a:cubicBezTo>
                    <a:pt x="1134" y="3"/>
                    <a:pt x="1047" y="0"/>
                    <a:pt x="965" y="6"/>
                  </a:cubicBezTo>
                  <a:cubicBezTo>
                    <a:pt x="779" y="21"/>
                    <a:pt x="595" y="44"/>
                    <a:pt x="410" y="56"/>
                  </a:cubicBezTo>
                  <a:cubicBezTo>
                    <a:pt x="273" y="66"/>
                    <a:pt x="136" y="40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1" name="Freeform 919">
              <a:extLst>
                <a:ext uri="{FF2B5EF4-FFF2-40B4-BE49-F238E27FC236}">
                  <a16:creationId xmlns:a16="http://schemas.microsoft.com/office/drawing/2014/main" id="{46C40D95-2A76-4F74-A566-A5AA5DCC5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254"/>
              <a:ext cx="1139" cy="177"/>
            </a:xfrm>
            <a:custGeom>
              <a:avLst/>
              <a:gdLst>
                <a:gd name="T0" fmla="*/ 0 w 1189"/>
                <a:gd name="T1" fmla="*/ 159 h 185"/>
                <a:gd name="T2" fmla="*/ 103 w 1189"/>
                <a:gd name="T3" fmla="*/ 161 h 185"/>
                <a:gd name="T4" fmla="*/ 288 w 1189"/>
                <a:gd name="T5" fmla="*/ 115 h 185"/>
                <a:gd name="T6" fmla="*/ 688 w 1189"/>
                <a:gd name="T7" fmla="*/ 23 h 185"/>
                <a:gd name="T8" fmla="*/ 841 w 1189"/>
                <a:gd name="T9" fmla="*/ 19 h 185"/>
                <a:gd name="T10" fmla="*/ 939 w 1189"/>
                <a:gd name="T11" fmla="*/ 33 h 185"/>
                <a:gd name="T12" fmla="*/ 1045 w 1189"/>
                <a:gd name="T13" fmla="*/ 0 h 1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9" h="185">
                  <a:moveTo>
                    <a:pt x="0" y="182"/>
                  </a:moveTo>
                  <a:cubicBezTo>
                    <a:pt x="40" y="181"/>
                    <a:pt x="71" y="185"/>
                    <a:pt x="118" y="184"/>
                  </a:cubicBezTo>
                  <a:cubicBezTo>
                    <a:pt x="191" y="183"/>
                    <a:pt x="258" y="151"/>
                    <a:pt x="328" y="131"/>
                  </a:cubicBezTo>
                  <a:cubicBezTo>
                    <a:pt x="478" y="88"/>
                    <a:pt x="625" y="40"/>
                    <a:pt x="782" y="26"/>
                  </a:cubicBezTo>
                  <a:cubicBezTo>
                    <a:pt x="839" y="22"/>
                    <a:pt x="899" y="18"/>
                    <a:pt x="957" y="22"/>
                  </a:cubicBezTo>
                  <a:cubicBezTo>
                    <a:pt x="993" y="25"/>
                    <a:pt x="1032" y="37"/>
                    <a:pt x="1068" y="39"/>
                  </a:cubicBezTo>
                  <a:cubicBezTo>
                    <a:pt x="1112" y="41"/>
                    <a:pt x="1148" y="11"/>
                    <a:pt x="11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2" name="Freeform 920">
              <a:extLst>
                <a:ext uri="{FF2B5EF4-FFF2-40B4-BE49-F238E27FC236}">
                  <a16:creationId xmlns:a16="http://schemas.microsoft.com/office/drawing/2014/main" id="{45F1E8A8-0691-446B-BEF7-D343423A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223"/>
              <a:ext cx="984" cy="60"/>
            </a:xfrm>
            <a:custGeom>
              <a:avLst/>
              <a:gdLst>
                <a:gd name="T0" fmla="*/ 905 w 1026"/>
                <a:gd name="T1" fmla="*/ 48 h 62"/>
                <a:gd name="T2" fmla="*/ 827 w 1026"/>
                <a:gd name="T3" fmla="*/ 40 h 62"/>
                <a:gd name="T4" fmla="*/ 723 w 1026"/>
                <a:gd name="T5" fmla="*/ 29 h 62"/>
                <a:gd name="T6" fmla="*/ 476 w 1026"/>
                <a:gd name="T7" fmla="*/ 23 h 62"/>
                <a:gd name="T8" fmla="*/ 169 w 1026"/>
                <a:gd name="T9" fmla="*/ 28 h 62"/>
                <a:gd name="T10" fmla="*/ 0 w 102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6" h="62">
                  <a:moveTo>
                    <a:pt x="1026" y="54"/>
                  </a:moveTo>
                  <a:cubicBezTo>
                    <a:pt x="1006" y="62"/>
                    <a:pt x="960" y="47"/>
                    <a:pt x="937" y="43"/>
                  </a:cubicBezTo>
                  <a:cubicBezTo>
                    <a:pt x="898" y="36"/>
                    <a:pt x="859" y="36"/>
                    <a:pt x="820" y="32"/>
                  </a:cubicBezTo>
                  <a:cubicBezTo>
                    <a:pt x="727" y="24"/>
                    <a:pt x="633" y="25"/>
                    <a:pt x="539" y="26"/>
                  </a:cubicBezTo>
                  <a:cubicBezTo>
                    <a:pt x="422" y="27"/>
                    <a:pt x="309" y="45"/>
                    <a:pt x="192" y="31"/>
                  </a:cubicBezTo>
                  <a:cubicBezTo>
                    <a:pt x="137" y="25"/>
                    <a:pt x="46" y="3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3" name="Freeform 921">
              <a:extLst>
                <a:ext uri="{FF2B5EF4-FFF2-40B4-BE49-F238E27FC236}">
                  <a16:creationId xmlns:a16="http://schemas.microsoft.com/office/drawing/2014/main" id="{AFF064DD-E9EE-4F71-91D9-800A2880A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129"/>
              <a:ext cx="373" cy="331"/>
            </a:xfrm>
            <a:custGeom>
              <a:avLst/>
              <a:gdLst>
                <a:gd name="T0" fmla="*/ 0 w 389"/>
                <a:gd name="T1" fmla="*/ 305 h 345"/>
                <a:gd name="T2" fmla="*/ 81 w 389"/>
                <a:gd name="T3" fmla="*/ 210 h 345"/>
                <a:gd name="T4" fmla="*/ 224 w 389"/>
                <a:gd name="T5" fmla="*/ 123 h 345"/>
                <a:gd name="T6" fmla="*/ 302 w 389"/>
                <a:gd name="T7" fmla="*/ 50 h 345"/>
                <a:gd name="T8" fmla="*/ 343 w 389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345">
                  <a:moveTo>
                    <a:pt x="0" y="345"/>
                  </a:moveTo>
                  <a:cubicBezTo>
                    <a:pt x="33" y="313"/>
                    <a:pt x="59" y="271"/>
                    <a:pt x="92" y="238"/>
                  </a:cubicBezTo>
                  <a:cubicBezTo>
                    <a:pt x="139" y="192"/>
                    <a:pt x="201" y="174"/>
                    <a:pt x="254" y="139"/>
                  </a:cubicBezTo>
                  <a:cubicBezTo>
                    <a:pt x="290" y="115"/>
                    <a:pt x="318" y="92"/>
                    <a:pt x="342" y="56"/>
                  </a:cubicBezTo>
                  <a:cubicBezTo>
                    <a:pt x="353" y="37"/>
                    <a:pt x="366" y="6"/>
                    <a:pt x="3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4" name="Freeform 922">
              <a:extLst>
                <a:ext uri="{FF2B5EF4-FFF2-40B4-BE49-F238E27FC236}">
                  <a16:creationId xmlns:a16="http://schemas.microsoft.com/office/drawing/2014/main" id="{F49CA055-116F-4478-8DD2-3B33AFDBF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169"/>
              <a:ext cx="345" cy="163"/>
            </a:xfrm>
            <a:custGeom>
              <a:avLst/>
              <a:gdLst>
                <a:gd name="T0" fmla="*/ 317 w 360"/>
                <a:gd name="T1" fmla="*/ 0 h 171"/>
                <a:gd name="T2" fmla="*/ 118 w 360"/>
                <a:gd name="T3" fmla="*/ 69 h 171"/>
                <a:gd name="T4" fmla="*/ 0 w 360"/>
                <a:gd name="T5" fmla="*/ 148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71">
                  <a:moveTo>
                    <a:pt x="360" y="0"/>
                  </a:moveTo>
                  <a:cubicBezTo>
                    <a:pt x="292" y="51"/>
                    <a:pt x="213" y="52"/>
                    <a:pt x="134" y="80"/>
                  </a:cubicBezTo>
                  <a:cubicBezTo>
                    <a:pt x="82" y="98"/>
                    <a:pt x="48" y="159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5" name="Freeform 923">
              <a:extLst>
                <a:ext uri="{FF2B5EF4-FFF2-40B4-BE49-F238E27FC236}">
                  <a16:creationId xmlns:a16="http://schemas.microsoft.com/office/drawing/2014/main" id="{CF797E8E-BEBA-4D5F-A38B-7457B2076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004"/>
              <a:ext cx="276" cy="254"/>
            </a:xfrm>
            <a:custGeom>
              <a:avLst/>
              <a:gdLst>
                <a:gd name="T0" fmla="*/ 0 w 288"/>
                <a:gd name="T1" fmla="*/ 233 h 265"/>
                <a:gd name="T2" fmla="*/ 16 w 288"/>
                <a:gd name="T3" fmla="*/ 214 h 265"/>
                <a:gd name="T4" fmla="*/ 48 w 288"/>
                <a:gd name="T5" fmla="*/ 150 h 265"/>
                <a:gd name="T6" fmla="*/ 167 w 288"/>
                <a:gd name="T7" fmla="*/ 47 h 265"/>
                <a:gd name="T8" fmla="*/ 230 w 288"/>
                <a:gd name="T9" fmla="*/ 16 h 265"/>
                <a:gd name="T10" fmla="*/ 254 w 288"/>
                <a:gd name="T11" fmla="*/ 0 h 2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8" h="265">
                  <a:moveTo>
                    <a:pt x="0" y="265"/>
                  </a:moveTo>
                  <a:cubicBezTo>
                    <a:pt x="8" y="261"/>
                    <a:pt x="14" y="251"/>
                    <a:pt x="19" y="243"/>
                  </a:cubicBezTo>
                  <a:cubicBezTo>
                    <a:pt x="32" y="220"/>
                    <a:pt x="42" y="195"/>
                    <a:pt x="54" y="171"/>
                  </a:cubicBezTo>
                  <a:cubicBezTo>
                    <a:pt x="83" y="112"/>
                    <a:pt x="134" y="83"/>
                    <a:pt x="190" y="53"/>
                  </a:cubicBezTo>
                  <a:cubicBezTo>
                    <a:pt x="214" y="41"/>
                    <a:pt x="238" y="32"/>
                    <a:pt x="261" y="19"/>
                  </a:cubicBezTo>
                  <a:cubicBezTo>
                    <a:pt x="270" y="14"/>
                    <a:pt x="283" y="7"/>
                    <a:pt x="288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6" name="Freeform 924">
              <a:extLst>
                <a:ext uri="{FF2B5EF4-FFF2-40B4-BE49-F238E27FC236}">
                  <a16:creationId xmlns:a16="http://schemas.microsoft.com/office/drawing/2014/main" id="{E07D230A-C5DA-411E-970A-DEFBF3E69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2228"/>
              <a:ext cx="310" cy="199"/>
            </a:xfrm>
            <a:custGeom>
              <a:avLst/>
              <a:gdLst>
                <a:gd name="T0" fmla="*/ 284 w 324"/>
                <a:gd name="T1" fmla="*/ 4 h 208"/>
                <a:gd name="T2" fmla="*/ 215 w 324"/>
                <a:gd name="T3" fmla="*/ 40 h 208"/>
                <a:gd name="T4" fmla="*/ 133 w 324"/>
                <a:gd name="T5" fmla="*/ 118 h 208"/>
                <a:gd name="T6" fmla="*/ 0 w 324"/>
                <a:gd name="T7" fmla="*/ 169 h 2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08">
                  <a:moveTo>
                    <a:pt x="324" y="4"/>
                  </a:moveTo>
                  <a:cubicBezTo>
                    <a:pt x="296" y="0"/>
                    <a:pt x="265" y="30"/>
                    <a:pt x="246" y="46"/>
                  </a:cubicBezTo>
                  <a:cubicBezTo>
                    <a:pt x="213" y="75"/>
                    <a:pt x="186" y="108"/>
                    <a:pt x="152" y="135"/>
                  </a:cubicBezTo>
                  <a:cubicBezTo>
                    <a:pt x="109" y="171"/>
                    <a:pt x="57" y="208"/>
                    <a:pt x="0" y="19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7" name="Freeform 925">
              <a:extLst>
                <a:ext uri="{FF2B5EF4-FFF2-40B4-BE49-F238E27FC236}">
                  <a16:creationId xmlns:a16="http://schemas.microsoft.com/office/drawing/2014/main" id="{CC5C232F-EA4D-4369-A37A-D1FA6EB36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281"/>
              <a:ext cx="1729" cy="489"/>
            </a:xfrm>
            <a:custGeom>
              <a:avLst/>
              <a:gdLst>
                <a:gd name="T0" fmla="*/ 0 w 1804"/>
                <a:gd name="T1" fmla="*/ 419 h 511"/>
                <a:gd name="T2" fmla="*/ 617 w 1804"/>
                <a:gd name="T3" fmla="*/ 442 h 511"/>
                <a:gd name="T4" fmla="*/ 1234 w 1804"/>
                <a:gd name="T5" fmla="*/ 419 h 511"/>
                <a:gd name="T6" fmla="*/ 1588 w 1804"/>
                <a:gd name="T7" fmla="*/ 0 h 5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4" h="511">
                  <a:moveTo>
                    <a:pt x="0" y="479"/>
                  </a:moveTo>
                  <a:cubicBezTo>
                    <a:pt x="0" y="479"/>
                    <a:pt x="500" y="511"/>
                    <a:pt x="701" y="505"/>
                  </a:cubicBezTo>
                  <a:cubicBezTo>
                    <a:pt x="903" y="500"/>
                    <a:pt x="1402" y="479"/>
                    <a:pt x="1402" y="479"/>
                  </a:cubicBezTo>
                  <a:cubicBezTo>
                    <a:pt x="1804" y="0"/>
                    <a:pt x="1804" y="0"/>
                    <a:pt x="180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8" name="Freeform 926">
              <a:extLst>
                <a:ext uri="{FF2B5EF4-FFF2-40B4-BE49-F238E27FC236}">
                  <a16:creationId xmlns:a16="http://schemas.microsoft.com/office/drawing/2014/main" id="{7FD39409-B63A-45E3-BB6D-272AAE4E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227"/>
              <a:ext cx="1734" cy="889"/>
            </a:xfrm>
            <a:custGeom>
              <a:avLst/>
              <a:gdLst>
                <a:gd name="T0" fmla="*/ 4 w 1809"/>
                <a:gd name="T1" fmla="*/ 666 h 928"/>
                <a:gd name="T2" fmla="*/ 83 w 1809"/>
                <a:gd name="T3" fmla="*/ 643 h 928"/>
                <a:gd name="T4" fmla="*/ 144 w 1809"/>
                <a:gd name="T5" fmla="*/ 659 h 928"/>
                <a:gd name="T6" fmla="*/ 225 w 1809"/>
                <a:gd name="T7" fmla="*/ 665 h 928"/>
                <a:gd name="T8" fmla="*/ 300 w 1809"/>
                <a:gd name="T9" fmla="*/ 617 h 928"/>
                <a:gd name="T10" fmla="*/ 360 w 1809"/>
                <a:gd name="T11" fmla="*/ 628 h 928"/>
                <a:gd name="T12" fmla="*/ 434 w 1809"/>
                <a:gd name="T13" fmla="*/ 610 h 928"/>
                <a:gd name="T14" fmla="*/ 508 w 1809"/>
                <a:gd name="T15" fmla="*/ 608 h 928"/>
                <a:gd name="T16" fmla="*/ 613 w 1809"/>
                <a:gd name="T17" fmla="*/ 614 h 928"/>
                <a:gd name="T18" fmla="*/ 683 w 1809"/>
                <a:gd name="T19" fmla="*/ 629 h 928"/>
                <a:gd name="T20" fmla="*/ 759 w 1809"/>
                <a:gd name="T21" fmla="*/ 620 h 928"/>
                <a:gd name="T22" fmla="*/ 828 w 1809"/>
                <a:gd name="T23" fmla="*/ 664 h 928"/>
                <a:gd name="T24" fmla="*/ 895 w 1809"/>
                <a:gd name="T25" fmla="*/ 634 h 928"/>
                <a:gd name="T26" fmla="*/ 950 w 1809"/>
                <a:gd name="T27" fmla="*/ 662 h 928"/>
                <a:gd name="T28" fmla="*/ 1006 w 1809"/>
                <a:gd name="T29" fmla="*/ 616 h 928"/>
                <a:gd name="T30" fmla="*/ 1072 w 1809"/>
                <a:gd name="T31" fmla="*/ 617 h 928"/>
                <a:gd name="T32" fmla="*/ 1123 w 1809"/>
                <a:gd name="T33" fmla="*/ 646 h 928"/>
                <a:gd name="T34" fmla="*/ 1175 w 1809"/>
                <a:gd name="T35" fmla="*/ 657 h 928"/>
                <a:gd name="T36" fmla="*/ 1260 w 1809"/>
                <a:gd name="T37" fmla="*/ 635 h 928"/>
                <a:gd name="T38" fmla="*/ 1293 w 1809"/>
                <a:gd name="T39" fmla="*/ 653 h 928"/>
                <a:gd name="T40" fmla="*/ 1318 w 1809"/>
                <a:gd name="T41" fmla="*/ 597 h 928"/>
                <a:gd name="T42" fmla="*/ 1352 w 1809"/>
                <a:gd name="T43" fmla="*/ 557 h 928"/>
                <a:gd name="T44" fmla="*/ 1370 w 1809"/>
                <a:gd name="T45" fmla="*/ 523 h 928"/>
                <a:gd name="T46" fmla="*/ 1387 w 1809"/>
                <a:gd name="T47" fmla="*/ 500 h 928"/>
                <a:gd name="T48" fmla="*/ 1408 w 1809"/>
                <a:gd name="T49" fmla="*/ 466 h 928"/>
                <a:gd name="T50" fmla="*/ 1399 w 1809"/>
                <a:gd name="T51" fmla="*/ 407 h 928"/>
                <a:gd name="T52" fmla="*/ 1379 w 1809"/>
                <a:gd name="T53" fmla="*/ 369 h 928"/>
                <a:gd name="T54" fmla="*/ 1349 w 1809"/>
                <a:gd name="T55" fmla="*/ 320 h 928"/>
                <a:gd name="T56" fmla="*/ 1390 w 1809"/>
                <a:gd name="T57" fmla="*/ 263 h 928"/>
                <a:gd name="T58" fmla="*/ 1444 w 1809"/>
                <a:gd name="T59" fmla="*/ 230 h 928"/>
                <a:gd name="T60" fmla="*/ 1491 w 1809"/>
                <a:gd name="T61" fmla="*/ 279 h 928"/>
                <a:gd name="T62" fmla="*/ 1508 w 1809"/>
                <a:gd name="T63" fmla="*/ 154 h 928"/>
                <a:gd name="T64" fmla="*/ 1540 w 1809"/>
                <a:gd name="T65" fmla="*/ 102 h 928"/>
                <a:gd name="T66" fmla="*/ 1593 w 1809"/>
                <a:gd name="T67" fmla="*/ 35 h 928"/>
                <a:gd name="T68" fmla="*/ 1237 w 1809"/>
                <a:gd name="T69" fmla="*/ 816 h 9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8">
                  <a:moveTo>
                    <a:pt x="4" y="928"/>
                  </a:moveTo>
                  <a:cubicBezTo>
                    <a:pt x="4" y="758"/>
                    <a:pt x="4" y="758"/>
                    <a:pt x="4" y="758"/>
                  </a:cubicBezTo>
                  <a:cubicBezTo>
                    <a:pt x="4" y="758"/>
                    <a:pt x="0" y="710"/>
                    <a:pt x="54" y="704"/>
                  </a:cubicBezTo>
                  <a:cubicBezTo>
                    <a:pt x="109" y="697"/>
                    <a:pt x="95" y="731"/>
                    <a:pt x="95" y="731"/>
                  </a:cubicBezTo>
                  <a:cubicBezTo>
                    <a:pt x="95" y="731"/>
                    <a:pt x="102" y="696"/>
                    <a:pt x="142" y="701"/>
                  </a:cubicBezTo>
                  <a:cubicBezTo>
                    <a:pt x="182" y="706"/>
                    <a:pt x="163" y="749"/>
                    <a:pt x="163" y="749"/>
                  </a:cubicBezTo>
                  <a:cubicBezTo>
                    <a:pt x="163" y="749"/>
                    <a:pt x="175" y="701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8" y="705"/>
                    <a:pt x="304" y="714"/>
                  </a:cubicBezTo>
                  <a:cubicBezTo>
                    <a:pt x="304" y="714"/>
                    <a:pt x="305" y="697"/>
                    <a:pt x="341" y="702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09" y="715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3" y="694"/>
                  </a:cubicBezTo>
                  <a:cubicBezTo>
                    <a:pt x="539" y="694"/>
                    <a:pt x="543" y="726"/>
                    <a:pt x="543" y="726"/>
                  </a:cubicBezTo>
                  <a:cubicBezTo>
                    <a:pt x="543" y="726"/>
                    <a:pt x="537" y="691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2" y="716"/>
                    <a:pt x="714" y="740"/>
                    <a:pt x="714" y="740"/>
                  </a:cubicBezTo>
                  <a:cubicBezTo>
                    <a:pt x="714" y="740"/>
                    <a:pt x="750" y="709"/>
                    <a:pt x="776" y="716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6" y="700"/>
                    <a:pt x="862" y="705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3"/>
                    <a:pt x="940" y="755"/>
                  </a:cubicBezTo>
                  <a:cubicBezTo>
                    <a:pt x="940" y="755"/>
                    <a:pt x="915" y="703"/>
                    <a:pt x="961" y="700"/>
                  </a:cubicBezTo>
                  <a:cubicBezTo>
                    <a:pt x="1006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2" y="700"/>
                  </a:cubicBezTo>
                  <a:cubicBezTo>
                    <a:pt x="1091" y="705"/>
                    <a:pt x="1079" y="753"/>
                    <a:pt x="1079" y="753"/>
                  </a:cubicBezTo>
                  <a:cubicBezTo>
                    <a:pt x="1079" y="753"/>
                    <a:pt x="1089" y="729"/>
                    <a:pt x="1115" y="737"/>
                  </a:cubicBezTo>
                  <a:cubicBezTo>
                    <a:pt x="1115" y="737"/>
                    <a:pt x="1098" y="701"/>
                    <a:pt x="1141" y="700"/>
                  </a:cubicBezTo>
                  <a:cubicBezTo>
                    <a:pt x="1184" y="699"/>
                    <a:pt x="1173" y="747"/>
                    <a:pt x="1173" y="747"/>
                  </a:cubicBezTo>
                  <a:cubicBezTo>
                    <a:pt x="1173" y="747"/>
                    <a:pt x="1165" y="700"/>
                    <a:pt x="1216" y="701"/>
                  </a:cubicBezTo>
                  <a:cubicBezTo>
                    <a:pt x="1266" y="702"/>
                    <a:pt x="1241" y="751"/>
                    <a:pt x="1241" y="751"/>
                  </a:cubicBezTo>
                  <a:cubicBezTo>
                    <a:pt x="1241" y="751"/>
                    <a:pt x="1251" y="719"/>
                    <a:pt x="1276" y="735"/>
                  </a:cubicBezTo>
                  <a:cubicBezTo>
                    <a:pt x="1276" y="735"/>
                    <a:pt x="1263" y="701"/>
                    <a:pt x="1306" y="701"/>
                  </a:cubicBezTo>
                  <a:cubicBezTo>
                    <a:pt x="1349" y="701"/>
                    <a:pt x="1334" y="747"/>
                    <a:pt x="1334" y="747"/>
                  </a:cubicBezTo>
                  <a:cubicBezTo>
                    <a:pt x="1334" y="747"/>
                    <a:pt x="1338" y="700"/>
                    <a:pt x="1403" y="699"/>
                  </a:cubicBezTo>
                  <a:cubicBezTo>
                    <a:pt x="1403" y="699"/>
                    <a:pt x="1428" y="699"/>
                    <a:pt x="1430" y="722"/>
                  </a:cubicBezTo>
                  <a:cubicBezTo>
                    <a:pt x="1430" y="722"/>
                    <a:pt x="1435" y="696"/>
                    <a:pt x="1456" y="701"/>
                  </a:cubicBezTo>
                  <a:cubicBezTo>
                    <a:pt x="1476" y="705"/>
                    <a:pt x="1468" y="743"/>
                    <a:pt x="1468" y="743"/>
                  </a:cubicBezTo>
                  <a:cubicBezTo>
                    <a:pt x="1468" y="743"/>
                    <a:pt x="1473" y="723"/>
                    <a:pt x="1495" y="731"/>
                  </a:cubicBezTo>
                  <a:cubicBezTo>
                    <a:pt x="1495" y="731"/>
                    <a:pt x="1472" y="701"/>
                    <a:pt x="1496" y="678"/>
                  </a:cubicBezTo>
                  <a:cubicBezTo>
                    <a:pt x="1520" y="656"/>
                    <a:pt x="1531" y="683"/>
                    <a:pt x="1531" y="683"/>
                  </a:cubicBezTo>
                  <a:cubicBezTo>
                    <a:pt x="1531" y="683"/>
                    <a:pt x="1517" y="660"/>
                    <a:pt x="1535" y="634"/>
                  </a:cubicBezTo>
                  <a:cubicBezTo>
                    <a:pt x="1553" y="609"/>
                    <a:pt x="1559" y="644"/>
                    <a:pt x="1559" y="644"/>
                  </a:cubicBezTo>
                  <a:cubicBezTo>
                    <a:pt x="1559" y="644"/>
                    <a:pt x="1545" y="611"/>
                    <a:pt x="1556" y="595"/>
                  </a:cubicBezTo>
                  <a:cubicBezTo>
                    <a:pt x="1567" y="579"/>
                    <a:pt x="1577" y="590"/>
                    <a:pt x="1577" y="590"/>
                  </a:cubicBezTo>
                  <a:cubicBezTo>
                    <a:pt x="1577" y="590"/>
                    <a:pt x="1561" y="575"/>
                    <a:pt x="1575" y="569"/>
                  </a:cubicBezTo>
                  <a:cubicBezTo>
                    <a:pt x="1575" y="569"/>
                    <a:pt x="1563" y="560"/>
                    <a:pt x="1567" y="541"/>
                  </a:cubicBezTo>
                  <a:cubicBezTo>
                    <a:pt x="1571" y="522"/>
                    <a:pt x="1584" y="511"/>
                    <a:pt x="1599" y="529"/>
                  </a:cubicBezTo>
                  <a:cubicBezTo>
                    <a:pt x="1599" y="529"/>
                    <a:pt x="1569" y="510"/>
                    <a:pt x="1578" y="499"/>
                  </a:cubicBezTo>
                  <a:cubicBezTo>
                    <a:pt x="1578" y="499"/>
                    <a:pt x="1546" y="464"/>
                    <a:pt x="1588" y="463"/>
                  </a:cubicBezTo>
                  <a:cubicBezTo>
                    <a:pt x="1588" y="463"/>
                    <a:pt x="1564" y="462"/>
                    <a:pt x="1557" y="440"/>
                  </a:cubicBezTo>
                  <a:cubicBezTo>
                    <a:pt x="1549" y="419"/>
                    <a:pt x="1566" y="420"/>
                    <a:pt x="1566" y="420"/>
                  </a:cubicBezTo>
                  <a:cubicBezTo>
                    <a:pt x="1566" y="420"/>
                    <a:pt x="1542" y="400"/>
                    <a:pt x="1571" y="391"/>
                  </a:cubicBezTo>
                  <a:cubicBezTo>
                    <a:pt x="1571" y="391"/>
                    <a:pt x="1530" y="395"/>
                    <a:pt x="1531" y="364"/>
                  </a:cubicBezTo>
                  <a:cubicBezTo>
                    <a:pt x="1531" y="332"/>
                    <a:pt x="1564" y="337"/>
                    <a:pt x="1567" y="353"/>
                  </a:cubicBezTo>
                  <a:cubicBezTo>
                    <a:pt x="1567" y="353"/>
                    <a:pt x="1549" y="312"/>
                    <a:pt x="1578" y="300"/>
                  </a:cubicBezTo>
                  <a:cubicBezTo>
                    <a:pt x="1607" y="288"/>
                    <a:pt x="1613" y="308"/>
                    <a:pt x="1613" y="308"/>
                  </a:cubicBezTo>
                  <a:cubicBezTo>
                    <a:pt x="1613" y="308"/>
                    <a:pt x="1599" y="259"/>
                    <a:pt x="1639" y="262"/>
                  </a:cubicBezTo>
                  <a:cubicBezTo>
                    <a:pt x="1679" y="265"/>
                    <a:pt x="1675" y="308"/>
                    <a:pt x="1666" y="323"/>
                  </a:cubicBezTo>
                  <a:cubicBezTo>
                    <a:pt x="1666" y="323"/>
                    <a:pt x="1679" y="308"/>
                    <a:pt x="1693" y="317"/>
                  </a:cubicBezTo>
                  <a:cubicBezTo>
                    <a:pt x="1693" y="317"/>
                    <a:pt x="1673" y="248"/>
                    <a:pt x="1703" y="239"/>
                  </a:cubicBezTo>
                  <a:cubicBezTo>
                    <a:pt x="1703" y="239"/>
                    <a:pt x="1683" y="211"/>
                    <a:pt x="1712" y="175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3"/>
                    <a:pt x="1749" y="116"/>
                  </a:cubicBezTo>
                  <a:cubicBezTo>
                    <a:pt x="1762" y="99"/>
                    <a:pt x="1773" y="105"/>
                    <a:pt x="1773" y="105"/>
                  </a:cubicBezTo>
                  <a:cubicBezTo>
                    <a:pt x="1773" y="105"/>
                    <a:pt x="1787" y="0"/>
                    <a:pt x="1809" y="41"/>
                  </a:cubicBezTo>
                  <a:cubicBezTo>
                    <a:pt x="1809" y="438"/>
                    <a:pt x="1809" y="438"/>
                    <a:pt x="1809" y="438"/>
                  </a:cubicBezTo>
                  <a:cubicBezTo>
                    <a:pt x="1405" y="928"/>
                    <a:pt x="1405" y="928"/>
                    <a:pt x="1405" y="928"/>
                  </a:cubicBezTo>
                  <a:lnTo>
                    <a:pt x="4" y="928"/>
                  </a:lnTo>
                  <a:close/>
                </a:path>
              </a:pathLst>
            </a:custGeom>
            <a:solidFill>
              <a:srgbClr val="FCD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9" name="Freeform 927">
              <a:extLst>
                <a:ext uri="{FF2B5EF4-FFF2-40B4-BE49-F238E27FC236}">
                  <a16:creationId xmlns:a16="http://schemas.microsoft.com/office/drawing/2014/main" id="{7529FBDE-557D-491F-880C-7F2DF06E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227"/>
              <a:ext cx="1734" cy="889"/>
            </a:xfrm>
            <a:custGeom>
              <a:avLst/>
              <a:gdLst>
                <a:gd name="T0" fmla="*/ 4 w 1809"/>
                <a:gd name="T1" fmla="*/ 666 h 928"/>
                <a:gd name="T2" fmla="*/ 83 w 1809"/>
                <a:gd name="T3" fmla="*/ 643 h 928"/>
                <a:gd name="T4" fmla="*/ 144 w 1809"/>
                <a:gd name="T5" fmla="*/ 659 h 928"/>
                <a:gd name="T6" fmla="*/ 225 w 1809"/>
                <a:gd name="T7" fmla="*/ 665 h 928"/>
                <a:gd name="T8" fmla="*/ 300 w 1809"/>
                <a:gd name="T9" fmla="*/ 617 h 928"/>
                <a:gd name="T10" fmla="*/ 360 w 1809"/>
                <a:gd name="T11" fmla="*/ 628 h 928"/>
                <a:gd name="T12" fmla="*/ 434 w 1809"/>
                <a:gd name="T13" fmla="*/ 610 h 928"/>
                <a:gd name="T14" fmla="*/ 508 w 1809"/>
                <a:gd name="T15" fmla="*/ 608 h 928"/>
                <a:gd name="T16" fmla="*/ 613 w 1809"/>
                <a:gd name="T17" fmla="*/ 614 h 928"/>
                <a:gd name="T18" fmla="*/ 683 w 1809"/>
                <a:gd name="T19" fmla="*/ 629 h 928"/>
                <a:gd name="T20" fmla="*/ 759 w 1809"/>
                <a:gd name="T21" fmla="*/ 620 h 928"/>
                <a:gd name="T22" fmla="*/ 828 w 1809"/>
                <a:gd name="T23" fmla="*/ 664 h 928"/>
                <a:gd name="T24" fmla="*/ 895 w 1809"/>
                <a:gd name="T25" fmla="*/ 634 h 928"/>
                <a:gd name="T26" fmla="*/ 950 w 1809"/>
                <a:gd name="T27" fmla="*/ 662 h 928"/>
                <a:gd name="T28" fmla="*/ 1006 w 1809"/>
                <a:gd name="T29" fmla="*/ 616 h 928"/>
                <a:gd name="T30" fmla="*/ 1072 w 1809"/>
                <a:gd name="T31" fmla="*/ 617 h 928"/>
                <a:gd name="T32" fmla="*/ 1122 w 1809"/>
                <a:gd name="T33" fmla="*/ 646 h 928"/>
                <a:gd name="T34" fmla="*/ 1175 w 1809"/>
                <a:gd name="T35" fmla="*/ 657 h 928"/>
                <a:gd name="T36" fmla="*/ 1260 w 1809"/>
                <a:gd name="T37" fmla="*/ 635 h 928"/>
                <a:gd name="T38" fmla="*/ 1293 w 1809"/>
                <a:gd name="T39" fmla="*/ 653 h 928"/>
                <a:gd name="T40" fmla="*/ 1318 w 1809"/>
                <a:gd name="T41" fmla="*/ 597 h 928"/>
                <a:gd name="T42" fmla="*/ 1352 w 1809"/>
                <a:gd name="T43" fmla="*/ 557 h 928"/>
                <a:gd name="T44" fmla="*/ 1370 w 1809"/>
                <a:gd name="T45" fmla="*/ 523 h 928"/>
                <a:gd name="T46" fmla="*/ 1387 w 1809"/>
                <a:gd name="T47" fmla="*/ 500 h 928"/>
                <a:gd name="T48" fmla="*/ 1408 w 1809"/>
                <a:gd name="T49" fmla="*/ 466 h 928"/>
                <a:gd name="T50" fmla="*/ 1399 w 1809"/>
                <a:gd name="T51" fmla="*/ 407 h 928"/>
                <a:gd name="T52" fmla="*/ 1379 w 1809"/>
                <a:gd name="T53" fmla="*/ 369 h 928"/>
                <a:gd name="T54" fmla="*/ 1349 w 1809"/>
                <a:gd name="T55" fmla="*/ 320 h 928"/>
                <a:gd name="T56" fmla="*/ 1390 w 1809"/>
                <a:gd name="T57" fmla="*/ 263 h 928"/>
                <a:gd name="T58" fmla="*/ 1444 w 1809"/>
                <a:gd name="T59" fmla="*/ 230 h 928"/>
                <a:gd name="T60" fmla="*/ 1491 w 1809"/>
                <a:gd name="T61" fmla="*/ 279 h 928"/>
                <a:gd name="T62" fmla="*/ 1508 w 1809"/>
                <a:gd name="T63" fmla="*/ 154 h 928"/>
                <a:gd name="T64" fmla="*/ 1540 w 1809"/>
                <a:gd name="T65" fmla="*/ 102 h 928"/>
                <a:gd name="T66" fmla="*/ 1593 w 1809"/>
                <a:gd name="T67" fmla="*/ 35 h 928"/>
                <a:gd name="T68" fmla="*/ 1237 w 1809"/>
                <a:gd name="T69" fmla="*/ 816 h 9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8">
                  <a:moveTo>
                    <a:pt x="4" y="928"/>
                  </a:moveTo>
                  <a:cubicBezTo>
                    <a:pt x="4" y="758"/>
                    <a:pt x="4" y="758"/>
                    <a:pt x="4" y="758"/>
                  </a:cubicBezTo>
                  <a:cubicBezTo>
                    <a:pt x="4" y="758"/>
                    <a:pt x="0" y="710"/>
                    <a:pt x="54" y="704"/>
                  </a:cubicBezTo>
                  <a:cubicBezTo>
                    <a:pt x="109" y="697"/>
                    <a:pt x="95" y="731"/>
                    <a:pt x="95" y="731"/>
                  </a:cubicBezTo>
                  <a:cubicBezTo>
                    <a:pt x="95" y="731"/>
                    <a:pt x="102" y="696"/>
                    <a:pt x="142" y="701"/>
                  </a:cubicBezTo>
                  <a:cubicBezTo>
                    <a:pt x="182" y="706"/>
                    <a:pt x="163" y="749"/>
                    <a:pt x="163" y="749"/>
                  </a:cubicBezTo>
                  <a:cubicBezTo>
                    <a:pt x="163" y="749"/>
                    <a:pt x="175" y="701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8" y="705"/>
                    <a:pt x="304" y="714"/>
                  </a:cubicBezTo>
                  <a:cubicBezTo>
                    <a:pt x="304" y="714"/>
                    <a:pt x="305" y="697"/>
                    <a:pt x="341" y="702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09" y="715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3" y="694"/>
                  </a:cubicBezTo>
                  <a:cubicBezTo>
                    <a:pt x="539" y="694"/>
                    <a:pt x="543" y="726"/>
                    <a:pt x="543" y="726"/>
                  </a:cubicBezTo>
                  <a:cubicBezTo>
                    <a:pt x="543" y="726"/>
                    <a:pt x="537" y="691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2" y="716"/>
                    <a:pt x="714" y="740"/>
                    <a:pt x="714" y="740"/>
                  </a:cubicBezTo>
                  <a:cubicBezTo>
                    <a:pt x="714" y="740"/>
                    <a:pt x="750" y="709"/>
                    <a:pt x="776" y="716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6" y="700"/>
                    <a:pt x="862" y="705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3"/>
                    <a:pt x="940" y="755"/>
                  </a:cubicBezTo>
                  <a:cubicBezTo>
                    <a:pt x="940" y="755"/>
                    <a:pt x="915" y="703"/>
                    <a:pt x="961" y="700"/>
                  </a:cubicBezTo>
                  <a:cubicBezTo>
                    <a:pt x="1006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2" y="700"/>
                  </a:cubicBezTo>
                  <a:cubicBezTo>
                    <a:pt x="1091" y="705"/>
                    <a:pt x="1079" y="753"/>
                    <a:pt x="1079" y="753"/>
                  </a:cubicBezTo>
                  <a:cubicBezTo>
                    <a:pt x="1079" y="753"/>
                    <a:pt x="1089" y="729"/>
                    <a:pt x="1115" y="737"/>
                  </a:cubicBezTo>
                  <a:cubicBezTo>
                    <a:pt x="1115" y="737"/>
                    <a:pt x="1098" y="701"/>
                    <a:pt x="1141" y="700"/>
                  </a:cubicBezTo>
                  <a:cubicBezTo>
                    <a:pt x="1184" y="699"/>
                    <a:pt x="1173" y="747"/>
                    <a:pt x="1173" y="747"/>
                  </a:cubicBezTo>
                  <a:cubicBezTo>
                    <a:pt x="1173" y="747"/>
                    <a:pt x="1165" y="700"/>
                    <a:pt x="1216" y="701"/>
                  </a:cubicBezTo>
                  <a:cubicBezTo>
                    <a:pt x="1266" y="702"/>
                    <a:pt x="1241" y="751"/>
                    <a:pt x="1241" y="751"/>
                  </a:cubicBezTo>
                  <a:cubicBezTo>
                    <a:pt x="1241" y="751"/>
                    <a:pt x="1251" y="719"/>
                    <a:pt x="1275" y="735"/>
                  </a:cubicBezTo>
                  <a:cubicBezTo>
                    <a:pt x="1275" y="735"/>
                    <a:pt x="1263" y="701"/>
                    <a:pt x="1306" y="701"/>
                  </a:cubicBezTo>
                  <a:cubicBezTo>
                    <a:pt x="1349" y="701"/>
                    <a:pt x="1334" y="747"/>
                    <a:pt x="1334" y="747"/>
                  </a:cubicBezTo>
                  <a:cubicBezTo>
                    <a:pt x="1334" y="747"/>
                    <a:pt x="1338" y="700"/>
                    <a:pt x="1403" y="699"/>
                  </a:cubicBezTo>
                  <a:cubicBezTo>
                    <a:pt x="1403" y="699"/>
                    <a:pt x="1428" y="699"/>
                    <a:pt x="1430" y="722"/>
                  </a:cubicBezTo>
                  <a:cubicBezTo>
                    <a:pt x="1430" y="722"/>
                    <a:pt x="1435" y="696"/>
                    <a:pt x="1456" y="701"/>
                  </a:cubicBezTo>
                  <a:cubicBezTo>
                    <a:pt x="1476" y="705"/>
                    <a:pt x="1468" y="743"/>
                    <a:pt x="1468" y="743"/>
                  </a:cubicBezTo>
                  <a:cubicBezTo>
                    <a:pt x="1468" y="743"/>
                    <a:pt x="1473" y="723"/>
                    <a:pt x="1495" y="731"/>
                  </a:cubicBezTo>
                  <a:cubicBezTo>
                    <a:pt x="1495" y="731"/>
                    <a:pt x="1472" y="701"/>
                    <a:pt x="1496" y="678"/>
                  </a:cubicBezTo>
                  <a:cubicBezTo>
                    <a:pt x="1520" y="656"/>
                    <a:pt x="1531" y="683"/>
                    <a:pt x="1531" y="683"/>
                  </a:cubicBezTo>
                  <a:cubicBezTo>
                    <a:pt x="1531" y="683"/>
                    <a:pt x="1517" y="660"/>
                    <a:pt x="1535" y="634"/>
                  </a:cubicBezTo>
                  <a:cubicBezTo>
                    <a:pt x="1553" y="609"/>
                    <a:pt x="1559" y="644"/>
                    <a:pt x="1559" y="644"/>
                  </a:cubicBezTo>
                  <a:cubicBezTo>
                    <a:pt x="1559" y="644"/>
                    <a:pt x="1545" y="611"/>
                    <a:pt x="1556" y="595"/>
                  </a:cubicBezTo>
                  <a:cubicBezTo>
                    <a:pt x="1567" y="579"/>
                    <a:pt x="1577" y="590"/>
                    <a:pt x="1577" y="590"/>
                  </a:cubicBezTo>
                  <a:cubicBezTo>
                    <a:pt x="1577" y="590"/>
                    <a:pt x="1561" y="575"/>
                    <a:pt x="1575" y="569"/>
                  </a:cubicBezTo>
                  <a:cubicBezTo>
                    <a:pt x="1575" y="569"/>
                    <a:pt x="1563" y="560"/>
                    <a:pt x="1567" y="541"/>
                  </a:cubicBezTo>
                  <a:cubicBezTo>
                    <a:pt x="1571" y="522"/>
                    <a:pt x="1584" y="511"/>
                    <a:pt x="1599" y="529"/>
                  </a:cubicBezTo>
                  <a:cubicBezTo>
                    <a:pt x="1599" y="529"/>
                    <a:pt x="1569" y="510"/>
                    <a:pt x="1578" y="499"/>
                  </a:cubicBezTo>
                  <a:cubicBezTo>
                    <a:pt x="1578" y="499"/>
                    <a:pt x="1546" y="464"/>
                    <a:pt x="1588" y="463"/>
                  </a:cubicBezTo>
                  <a:cubicBezTo>
                    <a:pt x="1588" y="463"/>
                    <a:pt x="1564" y="462"/>
                    <a:pt x="1557" y="440"/>
                  </a:cubicBezTo>
                  <a:cubicBezTo>
                    <a:pt x="1549" y="419"/>
                    <a:pt x="1566" y="420"/>
                    <a:pt x="1566" y="420"/>
                  </a:cubicBezTo>
                  <a:cubicBezTo>
                    <a:pt x="1566" y="420"/>
                    <a:pt x="1542" y="400"/>
                    <a:pt x="1571" y="391"/>
                  </a:cubicBezTo>
                  <a:cubicBezTo>
                    <a:pt x="1571" y="391"/>
                    <a:pt x="1530" y="395"/>
                    <a:pt x="1531" y="364"/>
                  </a:cubicBezTo>
                  <a:cubicBezTo>
                    <a:pt x="1531" y="332"/>
                    <a:pt x="1564" y="337"/>
                    <a:pt x="1567" y="353"/>
                  </a:cubicBezTo>
                  <a:cubicBezTo>
                    <a:pt x="1567" y="353"/>
                    <a:pt x="1549" y="312"/>
                    <a:pt x="1578" y="300"/>
                  </a:cubicBezTo>
                  <a:cubicBezTo>
                    <a:pt x="1607" y="288"/>
                    <a:pt x="1613" y="308"/>
                    <a:pt x="1613" y="308"/>
                  </a:cubicBezTo>
                  <a:cubicBezTo>
                    <a:pt x="1613" y="308"/>
                    <a:pt x="1599" y="259"/>
                    <a:pt x="1639" y="262"/>
                  </a:cubicBezTo>
                  <a:cubicBezTo>
                    <a:pt x="1679" y="265"/>
                    <a:pt x="1675" y="308"/>
                    <a:pt x="1666" y="323"/>
                  </a:cubicBezTo>
                  <a:cubicBezTo>
                    <a:pt x="1666" y="323"/>
                    <a:pt x="1679" y="308"/>
                    <a:pt x="1693" y="317"/>
                  </a:cubicBezTo>
                  <a:cubicBezTo>
                    <a:pt x="1693" y="317"/>
                    <a:pt x="1673" y="248"/>
                    <a:pt x="1703" y="239"/>
                  </a:cubicBezTo>
                  <a:cubicBezTo>
                    <a:pt x="1703" y="239"/>
                    <a:pt x="1683" y="211"/>
                    <a:pt x="1712" y="175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3"/>
                    <a:pt x="1749" y="116"/>
                  </a:cubicBezTo>
                  <a:cubicBezTo>
                    <a:pt x="1762" y="99"/>
                    <a:pt x="1773" y="105"/>
                    <a:pt x="1773" y="105"/>
                  </a:cubicBezTo>
                  <a:cubicBezTo>
                    <a:pt x="1773" y="105"/>
                    <a:pt x="1787" y="0"/>
                    <a:pt x="1809" y="41"/>
                  </a:cubicBezTo>
                  <a:cubicBezTo>
                    <a:pt x="1809" y="438"/>
                    <a:pt x="1809" y="438"/>
                    <a:pt x="1809" y="438"/>
                  </a:cubicBezTo>
                  <a:cubicBezTo>
                    <a:pt x="1405" y="928"/>
                    <a:pt x="1405" y="928"/>
                    <a:pt x="1405" y="928"/>
                  </a:cubicBezTo>
                  <a:lnTo>
                    <a:pt x="4" y="928"/>
                  </a:ln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0" name="Freeform 928">
              <a:extLst>
                <a:ext uri="{FF2B5EF4-FFF2-40B4-BE49-F238E27FC236}">
                  <a16:creationId xmlns:a16="http://schemas.microsoft.com/office/drawing/2014/main" id="{2F7F9013-C944-4AF5-B26D-82C6BEC85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7" cy="889"/>
            </a:xfrm>
            <a:custGeom>
              <a:avLst/>
              <a:gdLst>
                <a:gd name="T0" fmla="*/ 324 w 404"/>
                <a:gd name="T1" fmla="*/ 93 h 928"/>
                <a:gd name="T2" fmla="*/ 303 w 404"/>
                <a:gd name="T3" fmla="*/ 102 h 928"/>
                <a:gd name="T4" fmla="*/ 293 w 404"/>
                <a:gd name="T5" fmla="*/ 145 h 928"/>
                <a:gd name="T6" fmla="*/ 270 w 404"/>
                <a:gd name="T7" fmla="*/ 154 h 928"/>
                <a:gd name="T8" fmla="*/ 262 w 404"/>
                <a:gd name="T9" fmla="*/ 210 h 928"/>
                <a:gd name="T10" fmla="*/ 253 w 404"/>
                <a:gd name="T11" fmla="*/ 279 h 928"/>
                <a:gd name="T12" fmla="*/ 229 w 404"/>
                <a:gd name="T13" fmla="*/ 284 h 928"/>
                <a:gd name="T14" fmla="*/ 206 w 404"/>
                <a:gd name="T15" fmla="*/ 230 h 928"/>
                <a:gd name="T16" fmla="*/ 183 w 404"/>
                <a:gd name="T17" fmla="*/ 271 h 928"/>
                <a:gd name="T18" fmla="*/ 152 w 404"/>
                <a:gd name="T19" fmla="*/ 263 h 928"/>
                <a:gd name="T20" fmla="*/ 142 w 404"/>
                <a:gd name="T21" fmla="*/ 307 h 928"/>
                <a:gd name="T22" fmla="*/ 111 w 404"/>
                <a:gd name="T23" fmla="*/ 320 h 928"/>
                <a:gd name="T24" fmla="*/ 146 w 404"/>
                <a:gd name="T25" fmla="*/ 344 h 928"/>
                <a:gd name="T26" fmla="*/ 142 w 404"/>
                <a:gd name="T27" fmla="*/ 369 h 928"/>
                <a:gd name="T28" fmla="*/ 134 w 404"/>
                <a:gd name="T29" fmla="*/ 387 h 928"/>
                <a:gd name="T30" fmla="*/ 161 w 404"/>
                <a:gd name="T31" fmla="*/ 407 h 928"/>
                <a:gd name="T32" fmla="*/ 152 w 404"/>
                <a:gd name="T33" fmla="*/ 439 h 928"/>
                <a:gd name="T34" fmla="*/ 161 w 404"/>
                <a:gd name="T35" fmla="*/ 458 h 928"/>
                <a:gd name="T36" fmla="*/ 142 w 404"/>
                <a:gd name="T37" fmla="*/ 475 h 928"/>
                <a:gd name="T38" fmla="*/ 149 w 404"/>
                <a:gd name="T39" fmla="*/ 500 h 928"/>
                <a:gd name="T40" fmla="*/ 151 w 404"/>
                <a:gd name="T41" fmla="*/ 518 h 928"/>
                <a:gd name="T42" fmla="*/ 133 w 404"/>
                <a:gd name="T43" fmla="*/ 523 h 928"/>
                <a:gd name="T44" fmla="*/ 131 w 404"/>
                <a:gd name="T45" fmla="*/ 555 h 928"/>
                <a:gd name="T46" fmla="*/ 115 w 404"/>
                <a:gd name="T47" fmla="*/ 557 h 928"/>
                <a:gd name="T48" fmla="*/ 110 w 404"/>
                <a:gd name="T49" fmla="*/ 599 h 928"/>
                <a:gd name="T50" fmla="*/ 80 w 404"/>
                <a:gd name="T51" fmla="*/ 597 h 928"/>
                <a:gd name="T52" fmla="*/ 79 w 404"/>
                <a:gd name="T53" fmla="*/ 643 h 928"/>
                <a:gd name="T54" fmla="*/ 55 w 404"/>
                <a:gd name="T55" fmla="*/ 653 h 928"/>
                <a:gd name="T56" fmla="*/ 45 w 404"/>
                <a:gd name="T57" fmla="*/ 617 h 928"/>
                <a:gd name="T58" fmla="*/ 22 w 404"/>
                <a:gd name="T59" fmla="*/ 635 h 928"/>
                <a:gd name="T60" fmla="*/ 0 w 404"/>
                <a:gd name="T61" fmla="*/ 615 h 928"/>
                <a:gd name="T62" fmla="*/ 0 w 404"/>
                <a:gd name="T63" fmla="*/ 816 h 928"/>
                <a:gd name="T64" fmla="*/ 355 w 404"/>
                <a:gd name="T65" fmla="*/ 385 h 928"/>
                <a:gd name="T66" fmla="*/ 355 w 404"/>
                <a:gd name="T67" fmla="*/ 35 h 928"/>
                <a:gd name="T68" fmla="*/ 324 w 404"/>
                <a:gd name="T69" fmla="*/ 93 h 9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4" h="928">
                  <a:moveTo>
                    <a:pt x="368" y="105"/>
                  </a:moveTo>
                  <a:cubicBezTo>
                    <a:pt x="368" y="105"/>
                    <a:pt x="357" y="99"/>
                    <a:pt x="344" y="116"/>
                  </a:cubicBezTo>
                  <a:cubicBezTo>
                    <a:pt x="331" y="133"/>
                    <a:pt x="333" y="165"/>
                    <a:pt x="333" y="165"/>
                  </a:cubicBezTo>
                  <a:cubicBezTo>
                    <a:pt x="333" y="165"/>
                    <a:pt x="326" y="151"/>
                    <a:pt x="307" y="175"/>
                  </a:cubicBezTo>
                  <a:cubicBezTo>
                    <a:pt x="278" y="211"/>
                    <a:pt x="298" y="239"/>
                    <a:pt x="298" y="239"/>
                  </a:cubicBezTo>
                  <a:cubicBezTo>
                    <a:pt x="268" y="248"/>
                    <a:pt x="288" y="317"/>
                    <a:pt x="288" y="317"/>
                  </a:cubicBezTo>
                  <a:cubicBezTo>
                    <a:pt x="274" y="308"/>
                    <a:pt x="261" y="323"/>
                    <a:pt x="261" y="323"/>
                  </a:cubicBezTo>
                  <a:cubicBezTo>
                    <a:pt x="270" y="308"/>
                    <a:pt x="274" y="265"/>
                    <a:pt x="234" y="262"/>
                  </a:cubicBezTo>
                  <a:cubicBezTo>
                    <a:pt x="194" y="259"/>
                    <a:pt x="208" y="308"/>
                    <a:pt x="208" y="308"/>
                  </a:cubicBezTo>
                  <a:cubicBezTo>
                    <a:pt x="208" y="308"/>
                    <a:pt x="202" y="288"/>
                    <a:pt x="173" y="300"/>
                  </a:cubicBezTo>
                  <a:cubicBezTo>
                    <a:pt x="150" y="310"/>
                    <a:pt x="157" y="339"/>
                    <a:pt x="161" y="349"/>
                  </a:cubicBezTo>
                  <a:cubicBezTo>
                    <a:pt x="154" y="337"/>
                    <a:pt x="126" y="335"/>
                    <a:pt x="126" y="364"/>
                  </a:cubicBezTo>
                  <a:cubicBezTo>
                    <a:pt x="125" y="395"/>
                    <a:pt x="166" y="391"/>
                    <a:pt x="166" y="391"/>
                  </a:cubicBezTo>
                  <a:cubicBezTo>
                    <a:pt x="137" y="400"/>
                    <a:pt x="161" y="420"/>
                    <a:pt x="161" y="420"/>
                  </a:cubicBezTo>
                  <a:cubicBezTo>
                    <a:pt x="161" y="420"/>
                    <a:pt x="144" y="419"/>
                    <a:pt x="152" y="440"/>
                  </a:cubicBezTo>
                  <a:cubicBezTo>
                    <a:pt x="159" y="462"/>
                    <a:pt x="183" y="463"/>
                    <a:pt x="183" y="463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8" y="505"/>
                    <a:pt x="175" y="514"/>
                    <a:pt x="183" y="521"/>
                  </a:cubicBezTo>
                  <a:cubicBezTo>
                    <a:pt x="173" y="518"/>
                    <a:pt x="165" y="527"/>
                    <a:pt x="162" y="541"/>
                  </a:cubicBezTo>
                  <a:cubicBezTo>
                    <a:pt x="158" y="560"/>
                    <a:pt x="170" y="569"/>
                    <a:pt x="170" y="569"/>
                  </a:cubicBezTo>
                  <a:cubicBezTo>
                    <a:pt x="156" y="575"/>
                    <a:pt x="172" y="590"/>
                    <a:pt x="172" y="590"/>
                  </a:cubicBezTo>
                  <a:cubicBezTo>
                    <a:pt x="172" y="590"/>
                    <a:pt x="162" y="579"/>
                    <a:pt x="151" y="595"/>
                  </a:cubicBezTo>
                  <a:cubicBezTo>
                    <a:pt x="144" y="605"/>
                    <a:pt x="146" y="620"/>
                    <a:pt x="149" y="631"/>
                  </a:cubicBezTo>
                  <a:cubicBezTo>
                    <a:pt x="146" y="625"/>
                    <a:pt x="140" y="621"/>
                    <a:pt x="130" y="634"/>
                  </a:cubicBezTo>
                  <a:cubicBezTo>
                    <a:pt x="116" y="655"/>
                    <a:pt x="122" y="674"/>
                    <a:pt x="125" y="681"/>
                  </a:cubicBezTo>
                  <a:cubicBezTo>
                    <a:pt x="122" y="675"/>
                    <a:pt x="111" y="660"/>
                    <a:pt x="91" y="678"/>
                  </a:cubicBezTo>
                  <a:cubicBezTo>
                    <a:pt x="67" y="701"/>
                    <a:pt x="90" y="731"/>
                    <a:pt x="90" y="731"/>
                  </a:cubicBezTo>
                  <a:cubicBezTo>
                    <a:pt x="68" y="723"/>
                    <a:pt x="63" y="743"/>
                    <a:pt x="63" y="743"/>
                  </a:cubicBezTo>
                  <a:cubicBezTo>
                    <a:pt x="63" y="743"/>
                    <a:pt x="71" y="705"/>
                    <a:pt x="51" y="701"/>
                  </a:cubicBezTo>
                  <a:cubicBezTo>
                    <a:pt x="30" y="696"/>
                    <a:pt x="25" y="722"/>
                    <a:pt x="25" y="722"/>
                  </a:cubicBezTo>
                  <a:cubicBezTo>
                    <a:pt x="23" y="704"/>
                    <a:pt x="7" y="700"/>
                    <a:pt x="0" y="699"/>
                  </a:cubicBezTo>
                  <a:cubicBezTo>
                    <a:pt x="0" y="928"/>
                    <a:pt x="0" y="928"/>
                    <a:pt x="0" y="928"/>
                  </a:cubicBezTo>
                  <a:cubicBezTo>
                    <a:pt x="404" y="438"/>
                    <a:pt x="404" y="438"/>
                    <a:pt x="404" y="438"/>
                  </a:cubicBezTo>
                  <a:cubicBezTo>
                    <a:pt x="404" y="41"/>
                    <a:pt x="404" y="41"/>
                    <a:pt x="404" y="41"/>
                  </a:cubicBezTo>
                  <a:cubicBezTo>
                    <a:pt x="382" y="0"/>
                    <a:pt x="368" y="105"/>
                    <a:pt x="368" y="105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1" name="Freeform 929">
              <a:extLst>
                <a:ext uri="{FF2B5EF4-FFF2-40B4-BE49-F238E27FC236}">
                  <a16:creationId xmlns:a16="http://schemas.microsoft.com/office/drawing/2014/main" id="{38B446E7-264E-4625-B92B-F324C680A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7" cy="889"/>
            </a:xfrm>
            <a:custGeom>
              <a:avLst/>
              <a:gdLst>
                <a:gd name="T0" fmla="*/ 324 w 404"/>
                <a:gd name="T1" fmla="*/ 93 h 928"/>
                <a:gd name="T2" fmla="*/ 303 w 404"/>
                <a:gd name="T3" fmla="*/ 102 h 928"/>
                <a:gd name="T4" fmla="*/ 293 w 404"/>
                <a:gd name="T5" fmla="*/ 145 h 928"/>
                <a:gd name="T6" fmla="*/ 270 w 404"/>
                <a:gd name="T7" fmla="*/ 154 h 928"/>
                <a:gd name="T8" fmla="*/ 262 w 404"/>
                <a:gd name="T9" fmla="*/ 210 h 928"/>
                <a:gd name="T10" fmla="*/ 253 w 404"/>
                <a:gd name="T11" fmla="*/ 279 h 928"/>
                <a:gd name="T12" fmla="*/ 229 w 404"/>
                <a:gd name="T13" fmla="*/ 284 h 928"/>
                <a:gd name="T14" fmla="*/ 206 w 404"/>
                <a:gd name="T15" fmla="*/ 230 h 928"/>
                <a:gd name="T16" fmla="*/ 183 w 404"/>
                <a:gd name="T17" fmla="*/ 271 h 928"/>
                <a:gd name="T18" fmla="*/ 152 w 404"/>
                <a:gd name="T19" fmla="*/ 263 h 928"/>
                <a:gd name="T20" fmla="*/ 142 w 404"/>
                <a:gd name="T21" fmla="*/ 307 h 928"/>
                <a:gd name="T22" fmla="*/ 111 w 404"/>
                <a:gd name="T23" fmla="*/ 320 h 928"/>
                <a:gd name="T24" fmla="*/ 146 w 404"/>
                <a:gd name="T25" fmla="*/ 344 h 928"/>
                <a:gd name="T26" fmla="*/ 142 w 404"/>
                <a:gd name="T27" fmla="*/ 369 h 928"/>
                <a:gd name="T28" fmla="*/ 134 w 404"/>
                <a:gd name="T29" fmla="*/ 387 h 928"/>
                <a:gd name="T30" fmla="*/ 161 w 404"/>
                <a:gd name="T31" fmla="*/ 407 h 928"/>
                <a:gd name="T32" fmla="*/ 152 w 404"/>
                <a:gd name="T33" fmla="*/ 439 h 928"/>
                <a:gd name="T34" fmla="*/ 161 w 404"/>
                <a:gd name="T35" fmla="*/ 458 h 928"/>
                <a:gd name="T36" fmla="*/ 142 w 404"/>
                <a:gd name="T37" fmla="*/ 475 h 928"/>
                <a:gd name="T38" fmla="*/ 149 w 404"/>
                <a:gd name="T39" fmla="*/ 500 h 928"/>
                <a:gd name="T40" fmla="*/ 151 w 404"/>
                <a:gd name="T41" fmla="*/ 518 h 928"/>
                <a:gd name="T42" fmla="*/ 133 w 404"/>
                <a:gd name="T43" fmla="*/ 523 h 928"/>
                <a:gd name="T44" fmla="*/ 131 w 404"/>
                <a:gd name="T45" fmla="*/ 555 h 928"/>
                <a:gd name="T46" fmla="*/ 115 w 404"/>
                <a:gd name="T47" fmla="*/ 557 h 928"/>
                <a:gd name="T48" fmla="*/ 110 w 404"/>
                <a:gd name="T49" fmla="*/ 599 h 928"/>
                <a:gd name="T50" fmla="*/ 80 w 404"/>
                <a:gd name="T51" fmla="*/ 597 h 928"/>
                <a:gd name="T52" fmla="*/ 79 w 404"/>
                <a:gd name="T53" fmla="*/ 643 h 928"/>
                <a:gd name="T54" fmla="*/ 55 w 404"/>
                <a:gd name="T55" fmla="*/ 653 h 928"/>
                <a:gd name="T56" fmla="*/ 45 w 404"/>
                <a:gd name="T57" fmla="*/ 617 h 928"/>
                <a:gd name="T58" fmla="*/ 22 w 404"/>
                <a:gd name="T59" fmla="*/ 635 h 928"/>
                <a:gd name="T60" fmla="*/ 0 w 404"/>
                <a:gd name="T61" fmla="*/ 615 h 928"/>
                <a:gd name="T62" fmla="*/ 0 w 404"/>
                <a:gd name="T63" fmla="*/ 816 h 928"/>
                <a:gd name="T64" fmla="*/ 355 w 404"/>
                <a:gd name="T65" fmla="*/ 385 h 928"/>
                <a:gd name="T66" fmla="*/ 355 w 404"/>
                <a:gd name="T67" fmla="*/ 35 h 928"/>
                <a:gd name="T68" fmla="*/ 324 w 404"/>
                <a:gd name="T69" fmla="*/ 93 h 9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4" h="928">
                  <a:moveTo>
                    <a:pt x="368" y="105"/>
                  </a:moveTo>
                  <a:cubicBezTo>
                    <a:pt x="368" y="105"/>
                    <a:pt x="357" y="99"/>
                    <a:pt x="344" y="116"/>
                  </a:cubicBezTo>
                  <a:cubicBezTo>
                    <a:pt x="331" y="133"/>
                    <a:pt x="333" y="165"/>
                    <a:pt x="333" y="165"/>
                  </a:cubicBezTo>
                  <a:cubicBezTo>
                    <a:pt x="333" y="165"/>
                    <a:pt x="326" y="151"/>
                    <a:pt x="307" y="175"/>
                  </a:cubicBezTo>
                  <a:cubicBezTo>
                    <a:pt x="278" y="211"/>
                    <a:pt x="298" y="239"/>
                    <a:pt x="298" y="239"/>
                  </a:cubicBezTo>
                  <a:cubicBezTo>
                    <a:pt x="268" y="248"/>
                    <a:pt x="288" y="317"/>
                    <a:pt x="288" y="317"/>
                  </a:cubicBezTo>
                  <a:cubicBezTo>
                    <a:pt x="274" y="308"/>
                    <a:pt x="261" y="323"/>
                    <a:pt x="261" y="323"/>
                  </a:cubicBezTo>
                  <a:cubicBezTo>
                    <a:pt x="270" y="308"/>
                    <a:pt x="274" y="265"/>
                    <a:pt x="234" y="262"/>
                  </a:cubicBezTo>
                  <a:cubicBezTo>
                    <a:pt x="194" y="259"/>
                    <a:pt x="208" y="308"/>
                    <a:pt x="208" y="308"/>
                  </a:cubicBezTo>
                  <a:cubicBezTo>
                    <a:pt x="208" y="308"/>
                    <a:pt x="202" y="288"/>
                    <a:pt x="173" y="300"/>
                  </a:cubicBezTo>
                  <a:cubicBezTo>
                    <a:pt x="150" y="310"/>
                    <a:pt x="157" y="339"/>
                    <a:pt x="161" y="349"/>
                  </a:cubicBezTo>
                  <a:cubicBezTo>
                    <a:pt x="154" y="337"/>
                    <a:pt x="126" y="335"/>
                    <a:pt x="126" y="364"/>
                  </a:cubicBezTo>
                  <a:cubicBezTo>
                    <a:pt x="125" y="395"/>
                    <a:pt x="166" y="391"/>
                    <a:pt x="166" y="391"/>
                  </a:cubicBezTo>
                  <a:cubicBezTo>
                    <a:pt x="137" y="400"/>
                    <a:pt x="161" y="420"/>
                    <a:pt x="161" y="420"/>
                  </a:cubicBezTo>
                  <a:cubicBezTo>
                    <a:pt x="161" y="420"/>
                    <a:pt x="144" y="419"/>
                    <a:pt x="152" y="440"/>
                  </a:cubicBezTo>
                  <a:cubicBezTo>
                    <a:pt x="159" y="462"/>
                    <a:pt x="183" y="463"/>
                    <a:pt x="183" y="463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8" y="505"/>
                    <a:pt x="175" y="514"/>
                    <a:pt x="183" y="521"/>
                  </a:cubicBezTo>
                  <a:cubicBezTo>
                    <a:pt x="173" y="518"/>
                    <a:pt x="165" y="527"/>
                    <a:pt x="162" y="541"/>
                  </a:cubicBezTo>
                  <a:cubicBezTo>
                    <a:pt x="158" y="560"/>
                    <a:pt x="170" y="569"/>
                    <a:pt x="170" y="569"/>
                  </a:cubicBezTo>
                  <a:cubicBezTo>
                    <a:pt x="156" y="575"/>
                    <a:pt x="172" y="590"/>
                    <a:pt x="172" y="590"/>
                  </a:cubicBezTo>
                  <a:cubicBezTo>
                    <a:pt x="172" y="590"/>
                    <a:pt x="162" y="579"/>
                    <a:pt x="151" y="595"/>
                  </a:cubicBezTo>
                  <a:cubicBezTo>
                    <a:pt x="144" y="605"/>
                    <a:pt x="146" y="620"/>
                    <a:pt x="149" y="631"/>
                  </a:cubicBezTo>
                  <a:cubicBezTo>
                    <a:pt x="146" y="625"/>
                    <a:pt x="140" y="621"/>
                    <a:pt x="130" y="634"/>
                  </a:cubicBezTo>
                  <a:cubicBezTo>
                    <a:pt x="116" y="655"/>
                    <a:pt x="122" y="674"/>
                    <a:pt x="125" y="681"/>
                  </a:cubicBezTo>
                  <a:cubicBezTo>
                    <a:pt x="122" y="675"/>
                    <a:pt x="111" y="660"/>
                    <a:pt x="91" y="678"/>
                  </a:cubicBezTo>
                  <a:cubicBezTo>
                    <a:pt x="67" y="701"/>
                    <a:pt x="90" y="731"/>
                    <a:pt x="90" y="731"/>
                  </a:cubicBezTo>
                  <a:cubicBezTo>
                    <a:pt x="68" y="723"/>
                    <a:pt x="63" y="743"/>
                    <a:pt x="63" y="743"/>
                  </a:cubicBezTo>
                  <a:cubicBezTo>
                    <a:pt x="63" y="743"/>
                    <a:pt x="71" y="705"/>
                    <a:pt x="51" y="701"/>
                  </a:cubicBezTo>
                  <a:cubicBezTo>
                    <a:pt x="30" y="696"/>
                    <a:pt x="25" y="722"/>
                    <a:pt x="25" y="722"/>
                  </a:cubicBezTo>
                  <a:cubicBezTo>
                    <a:pt x="23" y="704"/>
                    <a:pt x="7" y="700"/>
                    <a:pt x="0" y="699"/>
                  </a:cubicBezTo>
                  <a:cubicBezTo>
                    <a:pt x="0" y="928"/>
                    <a:pt x="0" y="928"/>
                    <a:pt x="0" y="928"/>
                  </a:cubicBezTo>
                  <a:cubicBezTo>
                    <a:pt x="404" y="438"/>
                    <a:pt x="404" y="438"/>
                    <a:pt x="404" y="438"/>
                  </a:cubicBezTo>
                  <a:cubicBezTo>
                    <a:pt x="404" y="41"/>
                    <a:pt x="404" y="41"/>
                    <a:pt x="404" y="41"/>
                  </a:cubicBezTo>
                  <a:cubicBezTo>
                    <a:pt x="382" y="0"/>
                    <a:pt x="368" y="105"/>
                    <a:pt x="368" y="105"/>
                  </a:cubicBezTo>
                  <a:close/>
                </a:path>
              </a:pathLst>
            </a:custGeom>
            <a:solidFill>
              <a:srgbClr val="EF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2" name="Freeform 930">
              <a:extLst>
                <a:ext uri="{FF2B5EF4-FFF2-40B4-BE49-F238E27FC236}">
                  <a16:creationId xmlns:a16="http://schemas.microsoft.com/office/drawing/2014/main" id="{7C330751-EC1D-4137-85E2-456AB3533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7" cy="889"/>
            </a:xfrm>
            <a:custGeom>
              <a:avLst/>
              <a:gdLst>
                <a:gd name="T0" fmla="*/ 324 w 404"/>
                <a:gd name="T1" fmla="*/ 93 h 928"/>
                <a:gd name="T2" fmla="*/ 303 w 404"/>
                <a:gd name="T3" fmla="*/ 102 h 928"/>
                <a:gd name="T4" fmla="*/ 293 w 404"/>
                <a:gd name="T5" fmla="*/ 145 h 928"/>
                <a:gd name="T6" fmla="*/ 270 w 404"/>
                <a:gd name="T7" fmla="*/ 154 h 928"/>
                <a:gd name="T8" fmla="*/ 262 w 404"/>
                <a:gd name="T9" fmla="*/ 210 h 928"/>
                <a:gd name="T10" fmla="*/ 253 w 404"/>
                <a:gd name="T11" fmla="*/ 279 h 928"/>
                <a:gd name="T12" fmla="*/ 229 w 404"/>
                <a:gd name="T13" fmla="*/ 284 h 928"/>
                <a:gd name="T14" fmla="*/ 206 w 404"/>
                <a:gd name="T15" fmla="*/ 230 h 928"/>
                <a:gd name="T16" fmla="*/ 183 w 404"/>
                <a:gd name="T17" fmla="*/ 271 h 928"/>
                <a:gd name="T18" fmla="*/ 152 w 404"/>
                <a:gd name="T19" fmla="*/ 263 h 928"/>
                <a:gd name="T20" fmla="*/ 142 w 404"/>
                <a:gd name="T21" fmla="*/ 307 h 928"/>
                <a:gd name="T22" fmla="*/ 111 w 404"/>
                <a:gd name="T23" fmla="*/ 320 h 928"/>
                <a:gd name="T24" fmla="*/ 146 w 404"/>
                <a:gd name="T25" fmla="*/ 344 h 928"/>
                <a:gd name="T26" fmla="*/ 142 w 404"/>
                <a:gd name="T27" fmla="*/ 369 h 928"/>
                <a:gd name="T28" fmla="*/ 134 w 404"/>
                <a:gd name="T29" fmla="*/ 387 h 928"/>
                <a:gd name="T30" fmla="*/ 161 w 404"/>
                <a:gd name="T31" fmla="*/ 407 h 928"/>
                <a:gd name="T32" fmla="*/ 152 w 404"/>
                <a:gd name="T33" fmla="*/ 439 h 928"/>
                <a:gd name="T34" fmla="*/ 161 w 404"/>
                <a:gd name="T35" fmla="*/ 458 h 928"/>
                <a:gd name="T36" fmla="*/ 142 w 404"/>
                <a:gd name="T37" fmla="*/ 475 h 928"/>
                <a:gd name="T38" fmla="*/ 149 w 404"/>
                <a:gd name="T39" fmla="*/ 500 h 928"/>
                <a:gd name="T40" fmla="*/ 151 w 404"/>
                <a:gd name="T41" fmla="*/ 518 h 928"/>
                <a:gd name="T42" fmla="*/ 133 w 404"/>
                <a:gd name="T43" fmla="*/ 523 h 928"/>
                <a:gd name="T44" fmla="*/ 131 w 404"/>
                <a:gd name="T45" fmla="*/ 555 h 928"/>
                <a:gd name="T46" fmla="*/ 115 w 404"/>
                <a:gd name="T47" fmla="*/ 557 h 928"/>
                <a:gd name="T48" fmla="*/ 110 w 404"/>
                <a:gd name="T49" fmla="*/ 599 h 928"/>
                <a:gd name="T50" fmla="*/ 80 w 404"/>
                <a:gd name="T51" fmla="*/ 597 h 928"/>
                <a:gd name="T52" fmla="*/ 79 w 404"/>
                <a:gd name="T53" fmla="*/ 643 h 928"/>
                <a:gd name="T54" fmla="*/ 55 w 404"/>
                <a:gd name="T55" fmla="*/ 653 h 928"/>
                <a:gd name="T56" fmla="*/ 45 w 404"/>
                <a:gd name="T57" fmla="*/ 617 h 928"/>
                <a:gd name="T58" fmla="*/ 22 w 404"/>
                <a:gd name="T59" fmla="*/ 635 h 928"/>
                <a:gd name="T60" fmla="*/ 0 w 404"/>
                <a:gd name="T61" fmla="*/ 615 h 928"/>
                <a:gd name="T62" fmla="*/ 0 w 404"/>
                <a:gd name="T63" fmla="*/ 816 h 928"/>
                <a:gd name="T64" fmla="*/ 355 w 404"/>
                <a:gd name="T65" fmla="*/ 385 h 928"/>
                <a:gd name="T66" fmla="*/ 355 w 404"/>
                <a:gd name="T67" fmla="*/ 35 h 928"/>
                <a:gd name="T68" fmla="*/ 324 w 404"/>
                <a:gd name="T69" fmla="*/ 93 h 9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4" h="928">
                  <a:moveTo>
                    <a:pt x="368" y="105"/>
                  </a:moveTo>
                  <a:cubicBezTo>
                    <a:pt x="368" y="105"/>
                    <a:pt x="357" y="99"/>
                    <a:pt x="344" y="116"/>
                  </a:cubicBezTo>
                  <a:cubicBezTo>
                    <a:pt x="331" y="133"/>
                    <a:pt x="333" y="165"/>
                    <a:pt x="333" y="165"/>
                  </a:cubicBezTo>
                  <a:cubicBezTo>
                    <a:pt x="333" y="165"/>
                    <a:pt x="326" y="151"/>
                    <a:pt x="307" y="175"/>
                  </a:cubicBezTo>
                  <a:cubicBezTo>
                    <a:pt x="278" y="211"/>
                    <a:pt x="298" y="239"/>
                    <a:pt x="298" y="239"/>
                  </a:cubicBezTo>
                  <a:cubicBezTo>
                    <a:pt x="268" y="248"/>
                    <a:pt x="288" y="317"/>
                    <a:pt x="288" y="317"/>
                  </a:cubicBezTo>
                  <a:cubicBezTo>
                    <a:pt x="274" y="308"/>
                    <a:pt x="261" y="323"/>
                    <a:pt x="261" y="323"/>
                  </a:cubicBezTo>
                  <a:cubicBezTo>
                    <a:pt x="270" y="308"/>
                    <a:pt x="274" y="265"/>
                    <a:pt x="234" y="262"/>
                  </a:cubicBezTo>
                  <a:cubicBezTo>
                    <a:pt x="194" y="259"/>
                    <a:pt x="208" y="308"/>
                    <a:pt x="208" y="308"/>
                  </a:cubicBezTo>
                  <a:cubicBezTo>
                    <a:pt x="208" y="308"/>
                    <a:pt x="202" y="288"/>
                    <a:pt x="173" y="300"/>
                  </a:cubicBezTo>
                  <a:cubicBezTo>
                    <a:pt x="150" y="310"/>
                    <a:pt x="157" y="339"/>
                    <a:pt x="161" y="349"/>
                  </a:cubicBezTo>
                  <a:cubicBezTo>
                    <a:pt x="154" y="337"/>
                    <a:pt x="126" y="335"/>
                    <a:pt x="126" y="364"/>
                  </a:cubicBezTo>
                  <a:cubicBezTo>
                    <a:pt x="125" y="395"/>
                    <a:pt x="166" y="391"/>
                    <a:pt x="166" y="391"/>
                  </a:cubicBezTo>
                  <a:cubicBezTo>
                    <a:pt x="137" y="400"/>
                    <a:pt x="161" y="420"/>
                    <a:pt x="161" y="420"/>
                  </a:cubicBezTo>
                  <a:cubicBezTo>
                    <a:pt x="161" y="420"/>
                    <a:pt x="144" y="419"/>
                    <a:pt x="152" y="440"/>
                  </a:cubicBezTo>
                  <a:cubicBezTo>
                    <a:pt x="159" y="462"/>
                    <a:pt x="183" y="463"/>
                    <a:pt x="183" y="463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8" y="505"/>
                    <a:pt x="175" y="514"/>
                    <a:pt x="183" y="521"/>
                  </a:cubicBezTo>
                  <a:cubicBezTo>
                    <a:pt x="173" y="518"/>
                    <a:pt x="165" y="527"/>
                    <a:pt x="162" y="541"/>
                  </a:cubicBezTo>
                  <a:cubicBezTo>
                    <a:pt x="158" y="560"/>
                    <a:pt x="170" y="569"/>
                    <a:pt x="170" y="569"/>
                  </a:cubicBezTo>
                  <a:cubicBezTo>
                    <a:pt x="156" y="575"/>
                    <a:pt x="172" y="590"/>
                    <a:pt x="172" y="590"/>
                  </a:cubicBezTo>
                  <a:cubicBezTo>
                    <a:pt x="172" y="590"/>
                    <a:pt x="162" y="579"/>
                    <a:pt x="151" y="595"/>
                  </a:cubicBezTo>
                  <a:cubicBezTo>
                    <a:pt x="144" y="605"/>
                    <a:pt x="146" y="620"/>
                    <a:pt x="149" y="631"/>
                  </a:cubicBezTo>
                  <a:cubicBezTo>
                    <a:pt x="146" y="625"/>
                    <a:pt x="140" y="621"/>
                    <a:pt x="130" y="634"/>
                  </a:cubicBezTo>
                  <a:cubicBezTo>
                    <a:pt x="116" y="655"/>
                    <a:pt x="122" y="674"/>
                    <a:pt x="125" y="681"/>
                  </a:cubicBezTo>
                  <a:cubicBezTo>
                    <a:pt x="122" y="675"/>
                    <a:pt x="111" y="660"/>
                    <a:pt x="91" y="678"/>
                  </a:cubicBezTo>
                  <a:cubicBezTo>
                    <a:pt x="67" y="701"/>
                    <a:pt x="90" y="731"/>
                    <a:pt x="90" y="731"/>
                  </a:cubicBezTo>
                  <a:cubicBezTo>
                    <a:pt x="68" y="723"/>
                    <a:pt x="63" y="743"/>
                    <a:pt x="63" y="743"/>
                  </a:cubicBezTo>
                  <a:cubicBezTo>
                    <a:pt x="63" y="743"/>
                    <a:pt x="71" y="705"/>
                    <a:pt x="51" y="701"/>
                  </a:cubicBezTo>
                  <a:cubicBezTo>
                    <a:pt x="30" y="696"/>
                    <a:pt x="25" y="722"/>
                    <a:pt x="25" y="722"/>
                  </a:cubicBezTo>
                  <a:cubicBezTo>
                    <a:pt x="23" y="704"/>
                    <a:pt x="7" y="700"/>
                    <a:pt x="0" y="699"/>
                  </a:cubicBezTo>
                  <a:cubicBezTo>
                    <a:pt x="0" y="928"/>
                    <a:pt x="0" y="928"/>
                    <a:pt x="0" y="928"/>
                  </a:cubicBezTo>
                  <a:cubicBezTo>
                    <a:pt x="404" y="438"/>
                    <a:pt x="404" y="438"/>
                    <a:pt x="404" y="438"/>
                  </a:cubicBezTo>
                  <a:cubicBezTo>
                    <a:pt x="404" y="41"/>
                    <a:pt x="404" y="41"/>
                    <a:pt x="404" y="41"/>
                  </a:cubicBezTo>
                  <a:cubicBezTo>
                    <a:pt x="382" y="0"/>
                    <a:pt x="368" y="105"/>
                    <a:pt x="368" y="105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3" name="Freeform 931">
              <a:extLst>
                <a:ext uri="{FF2B5EF4-FFF2-40B4-BE49-F238E27FC236}">
                  <a16:creationId xmlns:a16="http://schemas.microsoft.com/office/drawing/2014/main" id="{0203A4AA-E3FD-4C2D-AEF7-C91D9C75D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965"/>
              <a:ext cx="53" cy="55"/>
            </a:xfrm>
            <a:custGeom>
              <a:avLst/>
              <a:gdLst>
                <a:gd name="T0" fmla="*/ 49 w 55"/>
                <a:gd name="T1" fmla="*/ 6 h 58"/>
                <a:gd name="T2" fmla="*/ 21 w 55"/>
                <a:gd name="T3" fmla="*/ 49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58">
                  <a:moveTo>
                    <a:pt x="55" y="6"/>
                  </a:moveTo>
                  <a:cubicBezTo>
                    <a:pt x="30" y="0"/>
                    <a:pt x="0" y="38"/>
                    <a:pt x="24" y="5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4" name="Freeform 932">
              <a:extLst>
                <a:ext uri="{FF2B5EF4-FFF2-40B4-BE49-F238E27FC236}">
                  <a16:creationId xmlns:a16="http://schemas.microsoft.com/office/drawing/2014/main" id="{976240DB-CA8D-42AB-BC4E-C1C6F4774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3007"/>
              <a:ext cx="112" cy="80"/>
            </a:xfrm>
            <a:custGeom>
              <a:avLst/>
              <a:gdLst>
                <a:gd name="T0" fmla="*/ 104 w 116"/>
                <a:gd name="T1" fmla="*/ 13 h 83"/>
                <a:gd name="T2" fmla="*/ 32 w 116"/>
                <a:gd name="T3" fmla="*/ 19 h 83"/>
                <a:gd name="T4" fmla="*/ 10 w 116"/>
                <a:gd name="T5" fmla="*/ 7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83">
                  <a:moveTo>
                    <a:pt x="116" y="16"/>
                  </a:moveTo>
                  <a:cubicBezTo>
                    <a:pt x="88" y="0"/>
                    <a:pt x="61" y="2"/>
                    <a:pt x="35" y="22"/>
                  </a:cubicBezTo>
                  <a:cubicBezTo>
                    <a:pt x="17" y="37"/>
                    <a:pt x="0" y="58"/>
                    <a:pt x="10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5" name="Freeform 933">
              <a:extLst>
                <a:ext uri="{FF2B5EF4-FFF2-40B4-BE49-F238E27FC236}">
                  <a16:creationId xmlns:a16="http://schemas.microsoft.com/office/drawing/2014/main" id="{E8E86F77-5C36-43D2-9F13-11D3FCB9A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911"/>
              <a:ext cx="54" cy="75"/>
            </a:xfrm>
            <a:custGeom>
              <a:avLst/>
              <a:gdLst>
                <a:gd name="T0" fmla="*/ 16 w 56"/>
                <a:gd name="T1" fmla="*/ 65 h 78"/>
                <a:gd name="T2" fmla="*/ 2 w 56"/>
                <a:gd name="T3" fmla="*/ 33 h 78"/>
                <a:gd name="T4" fmla="*/ 50 w 56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78">
                  <a:moveTo>
                    <a:pt x="19" y="74"/>
                  </a:moveTo>
                  <a:cubicBezTo>
                    <a:pt x="5" y="78"/>
                    <a:pt x="0" y="46"/>
                    <a:pt x="2" y="36"/>
                  </a:cubicBezTo>
                  <a:cubicBezTo>
                    <a:pt x="8" y="12"/>
                    <a:pt x="33" y="0"/>
                    <a:pt x="5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6" name="Freeform 934">
              <a:extLst>
                <a:ext uri="{FF2B5EF4-FFF2-40B4-BE49-F238E27FC236}">
                  <a16:creationId xmlns:a16="http://schemas.microsoft.com/office/drawing/2014/main" id="{1032DEFB-F99F-4B16-BF31-658C81EF5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961"/>
              <a:ext cx="21" cy="11"/>
            </a:xfrm>
            <a:custGeom>
              <a:avLst/>
              <a:gdLst>
                <a:gd name="T0" fmla="*/ 0 w 22"/>
                <a:gd name="T1" fmla="*/ 0 h 12"/>
                <a:gd name="T2" fmla="*/ 19 w 22"/>
                <a:gd name="T3" fmla="*/ 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0" y="0"/>
                  </a:moveTo>
                  <a:cubicBezTo>
                    <a:pt x="5" y="7"/>
                    <a:pt x="15" y="10"/>
                    <a:pt x="22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7" name="Freeform 935">
              <a:extLst>
                <a:ext uri="{FF2B5EF4-FFF2-40B4-BE49-F238E27FC236}">
                  <a16:creationId xmlns:a16="http://schemas.microsoft.com/office/drawing/2014/main" id="{3F1D7BA5-5FE9-4596-8958-6B272E88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3041"/>
              <a:ext cx="63" cy="19"/>
            </a:xfrm>
            <a:custGeom>
              <a:avLst/>
              <a:gdLst>
                <a:gd name="T0" fmla="*/ 57 w 66"/>
                <a:gd name="T1" fmla="*/ 17 h 20"/>
                <a:gd name="T2" fmla="*/ 0 w 66"/>
                <a:gd name="T3" fmla="*/ 1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20">
                  <a:moveTo>
                    <a:pt x="66" y="20"/>
                  </a:moveTo>
                  <a:cubicBezTo>
                    <a:pt x="55" y="0"/>
                    <a:pt x="16" y="1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8" name="Freeform 936">
              <a:extLst>
                <a:ext uri="{FF2B5EF4-FFF2-40B4-BE49-F238E27FC236}">
                  <a16:creationId xmlns:a16="http://schemas.microsoft.com/office/drawing/2014/main" id="{A3EA43FE-06C2-4836-B8FF-C9893D044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948"/>
              <a:ext cx="97" cy="94"/>
            </a:xfrm>
            <a:custGeom>
              <a:avLst/>
              <a:gdLst>
                <a:gd name="T0" fmla="*/ 89 w 101"/>
                <a:gd name="T1" fmla="*/ 17 h 99"/>
                <a:gd name="T2" fmla="*/ 36 w 101"/>
                <a:gd name="T3" fmla="*/ 85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99">
                  <a:moveTo>
                    <a:pt x="101" y="20"/>
                  </a:moveTo>
                  <a:cubicBezTo>
                    <a:pt x="57" y="0"/>
                    <a:pt x="0" y="66"/>
                    <a:pt x="42" y="9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9" name="Freeform 937">
              <a:extLst>
                <a:ext uri="{FF2B5EF4-FFF2-40B4-BE49-F238E27FC236}">
                  <a16:creationId xmlns:a16="http://schemas.microsoft.com/office/drawing/2014/main" id="{0D6A0B6B-1792-4842-8C14-E7D35CAF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013"/>
              <a:ext cx="51" cy="51"/>
            </a:xfrm>
            <a:custGeom>
              <a:avLst/>
              <a:gdLst>
                <a:gd name="T0" fmla="*/ 7 w 53"/>
                <a:gd name="T1" fmla="*/ 1 h 54"/>
                <a:gd name="T2" fmla="*/ 6 w 53"/>
                <a:gd name="T3" fmla="*/ 22 h 54"/>
                <a:gd name="T4" fmla="*/ 47 w 53"/>
                <a:gd name="T5" fmla="*/ 36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4">
                  <a:moveTo>
                    <a:pt x="7" y="1"/>
                  </a:moveTo>
                  <a:cubicBezTo>
                    <a:pt x="0" y="0"/>
                    <a:pt x="3" y="19"/>
                    <a:pt x="6" y="25"/>
                  </a:cubicBezTo>
                  <a:cubicBezTo>
                    <a:pt x="14" y="41"/>
                    <a:pt x="36" y="54"/>
                    <a:pt x="53" y="4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0" name="Freeform 938">
              <a:extLst>
                <a:ext uri="{FF2B5EF4-FFF2-40B4-BE49-F238E27FC236}">
                  <a16:creationId xmlns:a16="http://schemas.microsoft.com/office/drawing/2014/main" id="{3010D885-5E87-43F6-82F5-C5748EF6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983"/>
              <a:ext cx="43" cy="22"/>
            </a:xfrm>
            <a:custGeom>
              <a:avLst/>
              <a:gdLst>
                <a:gd name="T0" fmla="*/ 37 w 45"/>
                <a:gd name="T1" fmla="*/ 17 h 23"/>
                <a:gd name="T2" fmla="*/ 38 w 45"/>
                <a:gd name="T3" fmla="*/ 18 h 23"/>
                <a:gd name="T4" fmla="*/ 0 w 45"/>
                <a:gd name="T5" fmla="*/ 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3">
                  <a:moveTo>
                    <a:pt x="43" y="20"/>
                  </a:moveTo>
                  <a:cubicBezTo>
                    <a:pt x="44" y="20"/>
                    <a:pt x="45" y="23"/>
                    <a:pt x="44" y="21"/>
                  </a:cubicBezTo>
                  <a:cubicBezTo>
                    <a:pt x="40" y="5"/>
                    <a:pt x="1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1" name="Freeform 939">
              <a:extLst>
                <a:ext uri="{FF2B5EF4-FFF2-40B4-BE49-F238E27FC236}">
                  <a16:creationId xmlns:a16="http://schemas.microsoft.com/office/drawing/2014/main" id="{37DD9D0B-5A3D-4AF8-9A0F-9C6E8722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3001"/>
              <a:ext cx="65" cy="31"/>
            </a:xfrm>
            <a:custGeom>
              <a:avLst/>
              <a:gdLst>
                <a:gd name="T0" fmla="*/ 61 w 67"/>
                <a:gd name="T1" fmla="*/ 21 h 32"/>
                <a:gd name="T2" fmla="*/ 0 w 67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32">
                  <a:moveTo>
                    <a:pt x="67" y="24"/>
                  </a:moveTo>
                  <a:cubicBezTo>
                    <a:pt x="52" y="0"/>
                    <a:pt x="12" y="5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2" name="Freeform 940">
              <a:extLst>
                <a:ext uri="{FF2B5EF4-FFF2-40B4-BE49-F238E27FC236}">
                  <a16:creationId xmlns:a16="http://schemas.microsoft.com/office/drawing/2014/main" id="{F2D13A14-FB13-4254-B367-FCEA083F9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943"/>
              <a:ext cx="40" cy="39"/>
            </a:xfrm>
            <a:custGeom>
              <a:avLst/>
              <a:gdLst>
                <a:gd name="T0" fmla="*/ 34 w 42"/>
                <a:gd name="T1" fmla="*/ 0 h 41"/>
                <a:gd name="T2" fmla="*/ 0 w 42"/>
                <a:gd name="T3" fmla="*/ 33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1">
                  <a:moveTo>
                    <a:pt x="40" y="0"/>
                  </a:moveTo>
                  <a:cubicBezTo>
                    <a:pt x="42" y="23"/>
                    <a:pt x="23" y="41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3" name="Freeform 941">
              <a:extLst>
                <a:ext uri="{FF2B5EF4-FFF2-40B4-BE49-F238E27FC236}">
                  <a16:creationId xmlns:a16="http://schemas.microsoft.com/office/drawing/2014/main" id="{C13B7717-B12A-4479-BBCB-34A8F9142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3035"/>
              <a:ext cx="75" cy="49"/>
            </a:xfrm>
            <a:custGeom>
              <a:avLst/>
              <a:gdLst>
                <a:gd name="T0" fmla="*/ 67 w 79"/>
                <a:gd name="T1" fmla="*/ 27 h 51"/>
                <a:gd name="T2" fmla="*/ 30 w 79"/>
                <a:gd name="T3" fmla="*/ 1 h 51"/>
                <a:gd name="T4" fmla="*/ 0 w 79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51">
                  <a:moveTo>
                    <a:pt x="79" y="30"/>
                  </a:moveTo>
                  <a:cubicBezTo>
                    <a:pt x="73" y="14"/>
                    <a:pt x="53" y="0"/>
                    <a:pt x="36" y="1"/>
                  </a:cubicBezTo>
                  <a:cubicBezTo>
                    <a:pt x="7" y="2"/>
                    <a:pt x="0" y="26"/>
                    <a:pt x="0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4" name="Freeform 942">
              <a:extLst>
                <a:ext uri="{FF2B5EF4-FFF2-40B4-BE49-F238E27FC236}">
                  <a16:creationId xmlns:a16="http://schemas.microsoft.com/office/drawing/2014/main" id="{5138212E-0586-4B8B-BA82-F89EF816E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931"/>
              <a:ext cx="69" cy="49"/>
            </a:xfrm>
            <a:custGeom>
              <a:avLst/>
              <a:gdLst>
                <a:gd name="T0" fmla="*/ 0 w 72"/>
                <a:gd name="T1" fmla="*/ 7 h 51"/>
                <a:gd name="T2" fmla="*/ 36 w 72"/>
                <a:gd name="T3" fmla="*/ 6 h 51"/>
                <a:gd name="T4" fmla="*/ 57 w 72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51">
                  <a:moveTo>
                    <a:pt x="0" y="7"/>
                  </a:moveTo>
                  <a:cubicBezTo>
                    <a:pt x="13" y="3"/>
                    <a:pt x="28" y="0"/>
                    <a:pt x="42" y="6"/>
                  </a:cubicBezTo>
                  <a:cubicBezTo>
                    <a:pt x="57" y="13"/>
                    <a:pt x="72" y="33"/>
                    <a:pt x="65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5" name="Freeform 943">
              <a:extLst>
                <a:ext uri="{FF2B5EF4-FFF2-40B4-BE49-F238E27FC236}">
                  <a16:creationId xmlns:a16="http://schemas.microsoft.com/office/drawing/2014/main" id="{823AE7DA-F0D6-4C83-997D-32C5FD178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936"/>
              <a:ext cx="41" cy="40"/>
            </a:xfrm>
            <a:custGeom>
              <a:avLst/>
              <a:gdLst>
                <a:gd name="T0" fmla="*/ 8 w 43"/>
                <a:gd name="T1" fmla="*/ 0 h 42"/>
                <a:gd name="T2" fmla="*/ 3 w 43"/>
                <a:gd name="T3" fmla="*/ 20 h 42"/>
                <a:gd name="T4" fmla="*/ 37 w 43"/>
                <a:gd name="T5" fmla="*/ 3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8" y="0"/>
                  </a:moveTo>
                  <a:cubicBezTo>
                    <a:pt x="2" y="4"/>
                    <a:pt x="0" y="13"/>
                    <a:pt x="3" y="23"/>
                  </a:cubicBezTo>
                  <a:cubicBezTo>
                    <a:pt x="9" y="41"/>
                    <a:pt x="26" y="42"/>
                    <a:pt x="43" y="3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6" name="Freeform 944">
              <a:extLst>
                <a:ext uri="{FF2B5EF4-FFF2-40B4-BE49-F238E27FC236}">
                  <a16:creationId xmlns:a16="http://schemas.microsoft.com/office/drawing/2014/main" id="{323E7AF4-6CA2-41B1-9E06-A3CCCBFB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984"/>
              <a:ext cx="69" cy="66"/>
            </a:xfrm>
            <a:custGeom>
              <a:avLst/>
              <a:gdLst>
                <a:gd name="T0" fmla="*/ 63 w 72"/>
                <a:gd name="T1" fmla="*/ 22 h 69"/>
                <a:gd name="T2" fmla="*/ 29 w 72"/>
                <a:gd name="T3" fmla="*/ 6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9">
                  <a:moveTo>
                    <a:pt x="72" y="25"/>
                  </a:moveTo>
                  <a:cubicBezTo>
                    <a:pt x="45" y="0"/>
                    <a:pt x="0" y="46"/>
                    <a:pt x="32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7" name="Freeform 945">
              <a:extLst>
                <a:ext uri="{FF2B5EF4-FFF2-40B4-BE49-F238E27FC236}">
                  <a16:creationId xmlns:a16="http://schemas.microsoft.com/office/drawing/2014/main" id="{D00BB3DF-63DA-4A03-B6E8-EA36CA365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985"/>
              <a:ext cx="68" cy="58"/>
            </a:xfrm>
            <a:custGeom>
              <a:avLst/>
              <a:gdLst>
                <a:gd name="T0" fmla="*/ 10 w 71"/>
                <a:gd name="T1" fmla="*/ 52 h 61"/>
                <a:gd name="T2" fmla="*/ 62 w 71"/>
                <a:gd name="T3" fmla="*/ 12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61">
                  <a:moveTo>
                    <a:pt x="10" y="61"/>
                  </a:moveTo>
                  <a:cubicBezTo>
                    <a:pt x="0" y="26"/>
                    <a:pt x="42" y="0"/>
                    <a:pt x="71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8" name="Freeform 946">
              <a:extLst>
                <a:ext uri="{FF2B5EF4-FFF2-40B4-BE49-F238E27FC236}">
                  <a16:creationId xmlns:a16="http://schemas.microsoft.com/office/drawing/2014/main" id="{5E030ED8-D143-44E2-A166-F1C396A59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975"/>
              <a:ext cx="39" cy="42"/>
            </a:xfrm>
            <a:custGeom>
              <a:avLst/>
              <a:gdLst>
                <a:gd name="T0" fmla="*/ 0 w 41"/>
                <a:gd name="T1" fmla="*/ 8 h 43"/>
                <a:gd name="T2" fmla="*/ 35 w 41"/>
                <a:gd name="T3" fmla="*/ 4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3">
                  <a:moveTo>
                    <a:pt x="0" y="8"/>
                  </a:moveTo>
                  <a:cubicBezTo>
                    <a:pt x="19" y="0"/>
                    <a:pt x="35" y="29"/>
                    <a:pt x="41" y="4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9" name="Freeform 947">
              <a:extLst>
                <a:ext uri="{FF2B5EF4-FFF2-40B4-BE49-F238E27FC236}">
                  <a16:creationId xmlns:a16="http://schemas.microsoft.com/office/drawing/2014/main" id="{266A737B-3D47-444D-9C35-25693E965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971"/>
              <a:ext cx="26" cy="45"/>
            </a:xfrm>
            <a:custGeom>
              <a:avLst/>
              <a:gdLst>
                <a:gd name="T0" fmla="*/ 14 w 27"/>
                <a:gd name="T1" fmla="*/ 41 h 47"/>
                <a:gd name="T2" fmla="*/ 24 w 27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7">
                  <a:moveTo>
                    <a:pt x="17" y="47"/>
                  </a:moveTo>
                  <a:cubicBezTo>
                    <a:pt x="0" y="37"/>
                    <a:pt x="10" y="6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0" name="Freeform 948">
              <a:extLst>
                <a:ext uri="{FF2B5EF4-FFF2-40B4-BE49-F238E27FC236}">
                  <a16:creationId xmlns:a16="http://schemas.microsoft.com/office/drawing/2014/main" id="{BA1F4AA6-2E4B-42A4-93BF-C8DD47F3B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954"/>
              <a:ext cx="17" cy="42"/>
            </a:xfrm>
            <a:custGeom>
              <a:avLst/>
              <a:gdLst>
                <a:gd name="T0" fmla="*/ 10 w 17"/>
                <a:gd name="T1" fmla="*/ 38 h 44"/>
                <a:gd name="T2" fmla="*/ 17 w 17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4">
                  <a:moveTo>
                    <a:pt x="10" y="44"/>
                  </a:moveTo>
                  <a:cubicBezTo>
                    <a:pt x="0" y="27"/>
                    <a:pt x="9" y="15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1" name="Freeform 949">
              <a:extLst>
                <a:ext uri="{FF2B5EF4-FFF2-40B4-BE49-F238E27FC236}">
                  <a16:creationId xmlns:a16="http://schemas.microsoft.com/office/drawing/2014/main" id="{B4BE7880-D02F-4318-BFCC-C781657AF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3051"/>
              <a:ext cx="57" cy="58"/>
            </a:xfrm>
            <a:custGeom>
              <a:avLst/>
              <a:gdLst>
                <a:gd name="T0" fmla="*/ 0 w 59"/>
                <a:gd name="T1" fmla="*/ 7 h 60"/>
                <a:gd name="T2" fmla="*/ 29 w 59"/>
                <a:gd name="T3" fmla="*/ 4 h 60"/>
                <a:gd name="T4" fmla="*/ 48 w 59"/>
                <a:gd name="T5" fmla="*/ 23 h 60"/>
                <a:gd name="T6" fmla="*/ 42 w 59"/>
                <a:gd name="T7" fmla="*/ 5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60">
                  <a:moveTo>
                    <a:pt x="0" y="7"/>
                  </a:moveTo>
                  <a:cubicBezTo>
                    <a:pt x="11" y="6"/>
                    <a:pt x="20" y="0"/>
                    <a:pt x="32" y="4"/>
                  </a:cubicBezTo>
                  <a:cubicBezTo>
                    <a:pt x="42" y="7"/>
                    <a:pt x="50" y="17"/>
                    <a:pt x="54" y="26"/>
                  </a:cubicBezTo>
                  <a:cubicBezTo>
                    <a:pt x="59" y="39"/>
                    <a:pt x="55" y="50"/>
                    <a:pt x="47" y="6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2" name="Freeform 950">
              <a:extLst>
                <a:ext uri="{FF2B5EF4-FFF2-40B4-BE49-F238E27FC236}">
                  <a16:creationId xmlns:a16="http://schemas.microsoft.com/office/drawing/2014/main" id="{A1123669-0194-4733-86A9-606E329CD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3042"/>
              <a:ext cx="46" cy="52"/>
            </a:xfrm>
            <a:custGeom>
              <a:avLst/>
              <a:gdLst>
                <a:gd name="T0" fmla="*/ 42 w 48"/>
                <a:gd name="T1" fmla="*/ 3 h 54"/>
                <a:gd name="T2" fmla="*/ 15 w 48"/>
                <a:gd name="T3" fmla="*/ 8 h 54"/>
                <a:gd name="T4" fmla="*/ 0 w 48"/>
                <a:gd name="T5" fmla="*/ 48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4">
                  <a:moveTo>
                    <a:pt x="48" y="3"/>
                  </a:moveTo>
                  <a:cubicBezTo>
                    <a:pt x="37" y="0"/>
                    <a:pt x="28" y="2"/>
                    <a:pt x="18" y="8"/>
                  </a:cubicBezTo>
                  <a:cubicBezTo>
                    <a:pt x="0" y="20"/>
                    <a:pt x="0" y="33"/>
                    <a:pt x="0" y="5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3" name="Freeform 951">
              <a:extLst>
                <a:ext uri="{FF2B5EF4-FFF2-40B4-BE49-F238E27FC236}">
                  <a16:creationId xmlns:a16="http://schemas.microsoft.com/office/drawing/2014/main" id="{DE1B80A9-989D-40CB-A40C-FCBC1129D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951"/>
              <a:ext cx="42" cy="69"/>
            </a:xfrm>
            <a:custGeom>
              <a:avLst/>
              <a:gdLst>
                <a:gd name="T0" fmla="*/ 30 w 44"/>
                <a:gd name="T1" fmla="*/ 53 h 72"/>
                <a:gd name="T2" fmla="*/ 0 w 44"/>
                <a:gd name="T3" fmla="*/ 31 h 72"/>
                <a:gd name="T4" fmla="*/ 38 w 44"/>
                <a:gd name="T5" fmla="*/ 12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72">
                  <a:moveTo>
                    <a:pt x="33" y="59"/>
                  </a:moveTo>
                  <a:cubicBezTo>
                    <a:pt x="20" y="72"/>
                    <a:pt x="0" y="47"/>
                    <a:pt x="0" y="34"/>
                  </a:cubicBezTo>
                  <a:cubicBezTo>
                    <a:pt x="0" y="9"/>
                    <a:pt x="25" y="0"/>
                    <a:pt x="44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4" name="Freeform 952">
              <a:extLst>
                <a:ext uri="{FF2B5EF4-FFF2-40B4-BE49-F238E27FC236}">
                  <a16:creationId xmlns:a16="http://schemas.microsoft.com/office/drawing/2014/main" id="{933E0C7C-1143-4425-BDF3-38175F84C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933"/>
              <a:ext cx="24" cy="46"/>
            </a:xfrm>
            <a:custGeom>
              <a:avLst/>
              <a:gdLst>
                <a:gd name="T0" fmla="*/ 0 w 25"/>
                <a:gd name="T1" fmla="*/ 0 h 48"/>
                <a:gd name="T2" fmla="*/ 18 w 25"/>
                <a:gd name="T3" fmla="*/ 17 h 48"/>
                <a:gd name="T4" fmla="*/ 13 w 25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0" y="0"/>
                  </a:moveTo>
                  <a:cubicBezTo>
                    <a:pt x="7" y="6"/>
                    <a:pt x="16" y="10"/>
                    <a:pt x="21" y="20"/>
                  </a:cubicBezTo>
                  <a:cubicBezTo>
                    <a:pt x="24" y="28"/>
                    <a:pt x="25" y="44"/>
                    <a:pt x="16" y="4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5" name="Freeform 953">
              <a:extLst>
                <a:ext uri="{FF2B5EF4-FFF2-40B4-BE49-F238E27FC236}">
                  <a16:creationId xmlns:a16="http://schemas.microsoft.com/office/drawing/2014/main" id="{B398480D-0C41-45D9-970E-5417373B7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2942"/>
              <a:ext cx="25" cy="30"/>
            </a:xfrm>
            <a:custGeom>
              <a:avLst/>
              <a:gdLst>
                <a:gd name="T0" fmla="*/ 9 w 26"/>
                <a:gd name="T1" fmla="*/ 0 h 32"/>
                <a:gd name="T2" fmla="*/ 23 w 26"/>
                <a:gd name="T3" fmla="*/ 26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2">
                  <a:moveTo>
                    <a:pt x="9" y="0"/>
                  </a:moveTo>
                  <a:cubicBezTo>
                    <a:pt x="0" y="14"/>
                    <a:pt x="13" y="29"/>
                    <a:pt x="26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6" name="Freeform 954">
              <a:extLst>
                <a:ext uri="{FF2B5EF4-FFF2-40B4-BE49-F238E27FC236}">
                  <a16:creationId xmlns:a16="http://schemas.microsoft.com/office/drawing/2014/main" id="{00A2976E-A9DA-4300-93BE-E544F4DFA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957"/>
              <a:ext cx="35" cy="21"/>
            </a:xfrm>
            <a:custGeom>
              <a:avLst/>
              <a:gdLst>
                <a:gd name="T0" fmla="*/ 0 w 36"/>
                <a:gd name="T1" fmla="*/ 0 h 22"/>
                <a:gd name="T2" fmla="*/ 33 w 36"/>
                <a:gd name="T3" fmla="*/ 1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2">
                  <a:moveTo>
                    <a:pt x="0" y="0"/>
                  </a:moveTo>
                  <a:cubicBezTo>
                    <a:pt x="4" y="12"/>
                    <a:pt x="24" y="22"/>
                    <a:pt x="36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7" name="Freeform 955">
              <a:extLst>
                <a:ext uri="{FF2B5EF4-FFF2-40B4-BE49-F238E27FC236}">
                  <a16:creationId xmlns:a16="http://schemas.microsoft.com/office/drawing/2014/main" id="{D4E6E789-C9AF-469A-B03C-F725F0B88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012"/>
              <a:ext cx="51" cy="48"/>
            </a:xfrm>
            <a:custGeom>
              <a:avLst/>
              <a:gdLst>
                <a:gd name="T0" fmla="*/ 47 w 53"/>
                <a:gd name="T1" fmla="*/ 6 h 50"/>
                <a:gd name="T2" fmla="*/ 13 w 53"/>
                <a:gd name="T3" fmla="*/ 7 h 50"/>
                <a:gd name="T4" fmla="*/ 7 w 53"/>
                <a:gd name="T5" fmla="*/ 44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0">
                  <a:moveTo>
                    <a:pt x="53" y="6"/>
                  </a:moveTo>
                  <a:cubicBezTo>
                    <a:pt x="41" y="3"/>
                    <a:pt x="28" y="0"/>
                    <a:pt x="16" y="7"/>
                  </a:cubicBezTo>
                  <a:cubicBezTo>
                    <a:pt x="2" y="15"/>
                    <a:pt x="0" y="37"/>
                    <a:pt x="7" y="5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8" name="Freeform 956">
              <a:extLst>
                <a:ext uri="{FF2B5EF4-FFF2-40B4-BE49-F238E27FC236}">
                  <a16:creationId xmlns:a16="http://schemas.microsoft.com/office/drawing/2014/main" id="{DD13EC00-C38E-4E3C-A067-F8D7B98F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2993"/>
              <a:ext cx="43" cy="97"/>
            </a:xfrm>
            <a:custGeom>
              <a:avLst/>
              <a:gdLst>
                <a:gd name="T0" fmla="*/ 39 w 45"/>
                <a:gd name="T1" fmla="*/ 0 h 102"/>
                <a:gd name="T2" fmla="*/ 27 w 45"/>
                <a:gd name="T3" fmla="*/ 10 h 102"/>
                <a:gd name="T4" fmla="*/ 19 w 45"/>
                <a:gd name="T5" fmla="*/ 29 h 102"/>
                <a:gd name="T6" fmla="*/ 30 w 45"/>
                <a:gd name="T7" fmla="*/ 62 h 102"/>
                <a:gd name="T8" fmla="*/ 5 w 45"/>
                <a:gd name="T9" fmla="*/ 8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02">
                  <a:moveTo>
                    <a:pt x="45" y="0"/>
                  </a:moveTo>
                  <a:cubicBezTo>
                    <a:pt x="39" y="4"/>
                    <a:pt x="34" y="5"/>
                    <a:pt x="30" y="11"/>
                  </a:cubicBezTo>
                  <a:cubicBezTo>
                    <a:pt x="24" y="18"/>
                    <a:pt x="22" y="26"/>
                    <a:pt x="22" y="35"/>
                  </a:cubicBezTo>
                  <a:cubicBezTo>
                    <a:pt x="21" y="49"/>
                    <a:pt x="24" y="61"/>
                    <a:pt x="34" y="71"/>
                  </a:cubicBezTo>
                  <a:cubicBezTo>
                    <a:pt x="18" y="70"/>
                    <a:pt x="0" y="84"/>
                    <a:pt x="5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9" name="Freeform 957">
              <a:extLst>
                <a:ext uri="{FF2B5EF4-FFF2-40B4-BE49-F238E27FC236}">
                  <a16:creationId xmlns:a16="http://schemas.microsoft.com/office/drawing/2014/main" id="{16CF8AC4-A090-4841-B292-E889AE080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3034"/>
              <a:ext cx="63" cy="54"/>
            </a:xfrm>
            <a:custGeom>
              <a:avLst/>
              <a:gdLst>
                <a:gd name="T0" fmla="*/ 16 w 65"/>
                <a:gd name="T1" fmla="*/ 48 h 57"/>
                <a:gd name="T2" fmla="*/ 14 w 65"/>
                <a:gd name="T3" fmla="*/ 14 h 57"/>
                <a:gd name="T4" fmla="*/ 59 w 65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7">
                  <a:moveTo>
                    <a:pt x="17" y="57"/>
                  </a:moveTo>
                  <a:cubicBezTo>
                    <a:pt x="0" y="54"/>
                    <a:pt x="8" y="25"/>
                    <a:pt x="14" y="17"/>
                  </a:cubicBezTo>
                  <a:cubicBezTo>
                    <a:pt x="26" y="1"/>
                    <a:pt x="52" y="0"/>
                    <a:pt x="65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0" name="Freeform 958">
              <a:extLst>
                <a:ext uri="{FF2B5EF4-FFF2-40B4-BE49-F238E27FC236}">
                  <a16:creationId xmlns:a16="http://schemas.microsoft.com/office/drawing/2014/main" id="{4ADA1542-BC8E-4AA7-BF7D-A512A5357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940"/>
              <a:ext cx="39" cy="50"/>
            </a:xfrm>
            <a:custGeom>
              <a:avLst/>
              <a:gdLst>
                <a:gd name="T0" fmla="*/ 35 w 41"/>
                <a:gd name="T1" fmla="*/ 2 h 52"/>
                <a:gd name="T2" fmla="*/ 19 w 41"/>
                <a:gd name="T3" fmla="*/ 46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2">
                  <a:moveTo>
                    <a:pt x="41" y="2"/>
                  </a:moveTo>
                  <a:cubicBezTo>
                    <a:pt x="13" y="0"/>
                    <a:pt x="0" y="35"/>
                    <a:pt x="22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1" name="Freeform 959">
              <a:extLst>
                <a:ext uri="{FF2B5EF4-FFF2-40B4-BE49-F238E27FC236}">
                  <a16:creationId xmlns:a16="http://schemas.microsoft.com/office/drawing/2014/main" id="{19569D7B-F228-43C8-802A-44ABCD5CD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2942"/>
              <a:ext cx="61" cy="24"/>
            </a:xfrm>
            <a:custGeom>
              <a:avLst/>
              <a:gdLst>
                <a:gd name="T0" fmla="*/ 55 w 64"/>
                <a:gd name="T1" fmla="*/ 11 h 25"/>
                <a:gd name="T2" fmla="*/ 30 w 64"/>
                <a:gd name="T3" fmla="*/ 1 h 25"/>
                <a:gd name="T4" fmla="*/ 0 w 64"/>
                <a:gd name="T5" fmla="*/ 2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5">
                  <a:moveTo>
                    <a:pt x="64" y="11"/>
                  </a:moveTo>
                  <a:cubicBezTo>
                    <a:pt x="54" y="6"/>
                    <a:pt x="46" y="0"/>
                    <a:pt x="35" y="1"/>
                  </a:cubicBezTo>
                  <a:cubicBezTo>
                    <a:pt x="18" y="2"/>
                    <a:pt x="6" y="9"/>
                    <a:pt x="0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2" name="Freeform 960">
              <a:extLst>
                <a:ext uri="{FF2B5EF4-FFF2-40B4-BE49-F238E27FC236}">
                  <a16:creationId xmlns:a16="http://schemas.microsoft.com/office/drawing/2014/main" id="{D9E7C012-835F-46D9-AE6F-9A47BC4A7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929"/>
              <a:ext cx="12" cy="31"/>
            </a:xfrm>
            <a:custGeom>
              <a:avLst/>
              <a:gdLst>
                <a:gd name="T0" fmla="*/ 12 w 12"/>
                <a:gd name="T1" fmla="*/ 29 h 32"/>
                <a:gd name="T2" fmla="*/ 4 w 12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2">
                  <a:moveTo>
                    <a:pt x="12" y="32"/>
                  </a:moveTo>
                  <a:cubicBezTo>
                    <a:pt x="1" y="31"/>
                    <a:pt x="0" y="7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3" name="Freeform 961">
              <a:extLst>
                <a:ext uri="{FF2B5EF4-FFF2-40B4-BE49-F238E27FC236}">
                  <a16:creationId xmlns:a16="http://schemas.microsoft.com/office/drawing/2014/main" id="{0C727D71-E081-4845-9C99-781ED2DEC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3000"/>
              <a:ext cx="50" cy="28"/>
            </a:xfrm>
            <a:custGeom>
              <a:avLst/>
              <a:gdLst>
                <a:gd name="T0" fmla="*/ 2 w 52"/>
                <a:gd name="T1" fmla="*/ 0 h 29"/>
                <a:gd name="T2" fmla="*/ 6 w 52"/>
                <a:gd name="T3" fmla="*/ 9 h 29"/>
                <a:gd name="T4" fmla="*/ 22 w 52"/>
                <a:gd name="T5" fmla="*/ 21 h 29"/>
                <a:gd name="T6" fmla="*/ 46 w 52"/>
                <a:gd name="T7" fmla="*/ 1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9">
                  <a:moveTo>
                    <a:pt x="2" y="0"/>
                  </a:moveTo>
                  <a:cubicBezTo>
                    <a:pt x="0" y="1"/>
                    <a:pt x="4" y="7"/>
                    <a:pt x="6" y="9"/>
                  </a:cubicBezTo>
                  <a:cubicBezTo>
                    <a:pt x="11" y="16"/>
                    <a:pt x="17" y="21"/>
                    <a:pt x="25" y="24"/>
                  </a:cubicBezTo>
                  <a:cubicBezTo>
                    <a:pt x="33" y="27"/>
                    <a:pt x="45" y="29"/>
                    <a:pt x="52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4" name="Freeform 962">
              <a:extLst>
                <a:ext uri="{FF2B5EF4-FFF2-40B4-BE49-F238E27FC236}">
                  <a16:creationId xmlns:a16="http://schemas.microsoft.com/office/drawing/2014/main" id="{4ADB6C60-2A92-4901-8136-4FC293836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991"/>
              <a:ext cx="25" cy="22"/>
            </a:xfrm>
            <a:custGeom>
              <a:avLst/>
              <a:gdLst>
                <a:gd name="T0" fmla="*/ 23 w 26"/>
                <a:gd name="T1" fmla="*/ 20 h 23"/>
                <a:gd name="T2" fmla="*/ 0 w 26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3">
                  <a:moveTo>
                    <a:pt x="26" y="23"/>
                  </a:moveTo>
                  <a:cubicBezTo>
                    <a:pt x="13" y="18"/>
                    <a:pt x="6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5" name="Freeform 963">
              <a:extLst>
                <a:ext uri="{FF2B5EF4-FFF2-40B4-BE49-F238E27FC236}">
                  <a16:creationId xmlns:a16="http://schemas.microsoft.com/office/drawing/2014/main" id="{D67164B9-C2E8-46B7-BC1B-14821E73B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997"/>
              <a:ext cx="15" cy="60"/>
            </a:xfrm>
            <a:custGeom>
              <a:avLst/>
              <a:gdLst>
                <a:gd name="T0" fmla="*/ 8 w 16"/>
                <a:gd name="T1" fmla="*/ 56 h 62"/>
                <a:gd name="T2" fmla="*/ 1 w 16"/>
                <a:gd name="T3" fmla="*/ 33 h 62"/>
                <a:gd name="T4" fmla="*/ 13 w 16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2">
                  <a:moveTo>
                    <a:pt x="8" y="62"/>
                  </a:moveTo>
                  <a:cubicBezTo>
                    <a:pt x="3" y="55"/>
                    <a:pt x="1" y="45"/>
                    <a:pt x="1" y="36"/>
                  </a:cubicBezTo>
                  <a:cubicBezTo>
                    <a:pt x="0" y="27"/>
                    <a:pt x="5" y="3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6" name="Freeform 964">
              <a:extLst>
                <a:ext uri="{FF2B5EF4-FFF2-40B4-BE49-F238E27FC236}">
                  <a16:creationId xmlns:a16="http://schemas.microsoft.com/office/drawing/2014/main" id="{36CF2584-B280-4F8A-8EE8-E8AD6ECEB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943"/>
              <a:ext cx="30" cy="10"/>
            </a:xfrm>
            <a:custGeom>
              <a:avLst/>
              <a:gdLst>
                <a:gd name="T0" fmla="*/ 28 w 31"/>
                <a:gd name="T1" fmla="*/ 8 h 11"/>
                <a:gd name="T2" fmla="*/ 0 w 31"/>
                <a:gd name="T3" fmla="*/ 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0"/>
                    <a:pt x="9" y="5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7" name="Freeform 965">
              <a:extLst>
                <a:ext uri="{FF2B5EF4-FFF2-40B4-BE49-F238E27FC236}">
                  <a16:creationId xmlns:a16="http://schemas.microsoft.com/office/drawing/2014/main" id="{19201390-1E4C-4363-9E61-597C0A7DB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056"/>
              <a:ext cx="38" cy="59"/>
            </a:xfrm>
            <a:custGeom>
              <a:avLst/>
              <a:gdLst>
                <a:gd name="T0" fmla="*/ 10 w 40"/>
                <a:gd name="T1" fmla="*/ 53 h 62"/>
                <a:gd name="T2" fmla="*/ 2 w 40"/>
                <a:gd name="T3" fmla="*/ 30 h 62"/>
                <a:gd name="T4" fmla="*/ 34 w 40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62">
                  <a:moveTo>
                    <a:pt x="11" y="62"/>
                  </a:moveTo>
                  <a:cubicBezTo>
                    <a:pt x="6" y="53"/>
                    <a:pt x="0" y="47"/>
                    <a:pt x="2" y="35"/>
                  </a:cubicBezTo>
                  <a:cubicBezTo>
                    <a:pt x="5" y="13"/>
                    <a:pt x="22" y="6"/>
                    <a:pt x="4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8" name="Freeform 966">
              <a:extLst>
                <a:ext uri="{FF2B5EF4-FFF2-40B4-BE49-F238E27FC236}">
                  <a16:creationId xmlns:a16="http://schemas.microsoft.com/office/drawing/2014/main" id="{9E784115-FB53-454A-B9FA-C82947D47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43"/>
              <a:ext cx="19" cy="37"/>
            </a:xfrm>
            <a:custGeom>
              <a:avLst/>
              <a:gdLst>
                <a:gd name="T0" fmla="*/ 3 w 20"/>
                <a:gd name="T1" fmla="*/ 0 h 39"/>
                <a:gd name="T2" fmla="*/ 17 w 20"/>
                <a:gd name="T3" fmla="*/ 3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9">
                  <a:moveTo>
                    <a:pt x="3" y="0"/>
                  </a:moveTo>
                  <a:cubicBezTo>
                    <a:pt x="1" y="13"/>
                    <a:pt x="0" y="39"/>
                    <a:pt x="2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9" name="Freeform 967">
              <a:extLst>
                <a:ext uri="{FF2B5EF4-FFF2-40B4-BE49-F238E27FC236}">
                  <a16:creationId xmlns:a16="http://schemas.microsoft.com/office/drawing/2014/main" id="{B7A4A3F0-6268-447E-B543-B195D8580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3043"/>
              <a:ext cx="62" cy="25"/>
            </a:xfrm>
            <a:custGeom>
              <a:avLst/>
              <a:gdLst>
                <a:gd name="T0" fmla="*/ 58 w 64"/>
                <a:gd name="T1" fmla="*/ 6 h 26"/>
                <a:gd name="T2" fmla="*/ 36 w 64"/>
                <a:gd name="T3" fmla="*/ 0 h 26"/>
                <a:gd name="T4" fmla="*/ 0 w 64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6">
                  <a:moveTo>
                    <a:pt x="64" y="6"/>
                  </a:moveTo>
                  <a:cubicBezTo>
                    <a:pt x="61" y="0"/>
                    <a:pt x="45" y="0"/>
                    <a:pt x="39" y="0"/>
                  </a:cubicBezTo>
                  <a:cubicBezTo>
                    <a:pt x="24" y="1"/>
                    <a:pt x="5" y="11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0" name="Freeform 968">
              <a:extLst>
                <a:ext uri="{FF2B5EF4-FFF2-40B4-BE49-F238E27FC236}">
                  <a16:creationId xmlns:a16="http://schemas.microsoft.com/office/drawing/2014/main" id="{710294A3-83B9-497E-B207-ED5F10120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3018"/>
              <a:ext cx="52" cy="31"/>
            </a:xfrm>
            <a:custGeom>
              <a:avLst/>
              <a:gdLst>
                <a:gd name="T0" fmla="*/ 48 w 54"/>
                <a:gd name="T1" fmla="*/ 17 h 33"/>
                <a:gd name="T2" fmla="*/ 17 w 54"/>
                <a:gd name="T3" fmla="*/ 23 h 33"/>
                <a:gd name="T4" fmla="*/ 4 w 54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3">
                  <a:moveTo>
                    <a:pt x="54" y="20"/>
                  </a:moveTo>
                  <a:cubicBezTo>
                    <a:pt x="46" y="31"/>
                    <a:pt x="32" y="33"/>
                    <a:pt x="20" y="28"/>
                  </a:cubicBezTo>
                  <a:cubicBezTo>
                    <a:pt x="11" y="24"/>
                    <a:pt x="0" y="1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1" name="Freeform 969">
              <a:extLst>
                <a:ext uri="{FF2B5EF4-FFF2-40B4-BE49-F238E27FC236}">
                  <a16:creationId xmlns:a16="http://schemas.microsoft.com/office/drawing/2014/main" id="{39D12A17-214F-44F6-A471-9DA1FAF02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037"/>
              <a:ext cx="40" cy="80"/>
            </a:xfrm>
            <a:custGeom>
              <a:avLst/>
              <a:gdLst>
                <a:gd name="T0" fmla="*/ 21 w 42"/>
                <a:gd name="T1" fmla="*/ 0 h 84"/>
                <a:gd name="T2" fmla="*/ 7 w 42"/>
                <a:gd name="T3" fmla="*/ 49 h 84"/>
                <a:gd name="T4" fmla="*/ 36 w 42"/>
                <a:gd name="T5" fmla="*/ 72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4">
                  <a:moveTo>
                    <a:pt x="24" y="0"/>
                  </a:moveTo>
                  <a:cubicBezTo>
                    <a:pt x="5" y="3"/>
                    <a:pt x="0" y="43"/>
                    <a:pt x="7" y="57"/>
                  </a:cubicBezTo>
                  <a:cubicBezTo>
                    <a:pt x="15" y="72"/>
                    <a:pt x="29" y="77"/>
                    <a:pt x="42" y="8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2" name="Freeform 970">
              <a:extLst>
                <a:ext uri="{FF2B5EF4-FFF2-40B4-BE49-F238E27FC236}">
                  <a16:creationId xmlns:a16="http://schemas.microsoft.com/office/drawing/2014/main" id="{2573B0B1-CDCE-47D7-900E-42793C010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3042"/>
              <a:ext cx="54" cy="67"/>
            </a:xfrm>
            <a:custGeom>
              <a:avLst/>
              <a:gdLst>
                <a:gd name="T0" fmla="*/ 50 w 56"/>
                <a:gd name="T1" fmla="*/ 13 h 70"/>
                <a:gd name="T2" fmla="*/ 23 w 56"/>
                <a:gd name="T3" fmla="*/ 6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0">
                  <a:moveTo>
                    <a:pt x="56" y="16"/>
                  </a:moveTo>
                  <a:cubicBezTo>
                    <a:pt x="20" y="0"/>
                    <a:pt x="0" y="65"/>
                    <a:pt x="26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3" name="Freeform 971">
              <a:extLst>
                <a:ext uri="{FF2B5EF4-FFF2-40B4-BE49-F238E27FC236}">
                  <a16:creationId xmlns:a16="http://schemas.microsoft.com/office/drawing/2014/main" id="{85D627EA-94E8-4D72-A04E-EE53F814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3050"/>
              <a:ext cx="36" cy="46"/>
            </a:xfrm>
            <a:custGeom>
              <a:avLst/>
              <a:gdLst>
                <a:gd name="T0" fmla="*/ 0 w 37"/>
                <a:gd name="T1" fmla="*/ 0 h 48"/>
                <a:gd name="T2" fmla="*/ 29 w 37"/>
                <a:gd name="T3" fmla="*/ 15 h 48"/>
                <a:gd name="T4" fmla="*/ 28 w 37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8">
                  <a:moveTo>
                    <a:pt x="0" y="0"/>
                  </a:moveTo>
                  <a:cubicBezTo>
                    <a:pt x="12" y="2"/>
                    <a:pt x="26" y="6"/>
                    <a:pt x="32" y="18"/>
                  </a:cubicBezTo>
                  <a:cubicBezTo>
                    <a:pt x="37" y="29"/>
                    <a:pt x="32" y="38"/>
                    <a:pt x="31" y="4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4" name="Freeform 972">
              <a:extLst>
                <a:ext uri="{FF2B5EF4-FFF2-40B4-BE49-F238E27FC236}">
                  <a16:creationId xmlns:a16="http://schemas.microsoft.com/office/drawing/2014/main" id="{E126C96E-745F-40E8-9863-D501AA0F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3001"/>
              <a:ext cx="30" cy="41"/>
            </a:xfrm>
            <a:custGeom>
              <a:avLst/>
              <a:gdLst>
                <a:gd name="T0" fmla="*/ 1 w 31"/>
                <a:gd name="T1" fmla="*/ 37 h 43"/>
                <a:gd name="T2" fmla="*/ 7 w 31"/>
                <a:gd name="T3" fmla="*/ 15 h 43"/>
                <a:gd name="T4" fmla="*/ 28 w 31"/>
                <a:gd name="T5" fmla="*/ 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3">
                  <a:moveTo>
                    <a:pt x="1" y="43"/>
                  </a:moveTo>
                  <a:cubicBezTo>
                    <a:pt x="1" y="35"/>
                    <a:pt x="0" y="27"/>
                    <a:pt x="7" y="18"/>
                  </a:cubicBezTo>
                  <a:cubicBezTo>
                    <a:pt x="12" y="12"/>
                    <a:pt x="24" y="0"/>
                    <a:pt x="31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5" name="Freeform 973">
              <a:extLst>
                <a:ext uri="{FF2B5EF4-FFF2-40B4-BE49-F238E27FC236}">
                  <a16:creationId xmlns:a16="http://schemas.microsoft.com/office/drawing/2014/main" id="{DD49CD84-8C46-4D5C-8203-5E9FCC2B3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3060"/>
              <a:ext cx="30" cy="12"/>
            </a:xfrm>
            <a:custGeom>
              <a:avLst/>
              <a:gdLst>
                <a:gd name="T0" fmla="*/ 0 w 31"/>
                <a:gd name="T1" fmla="*/ 10 h 13"/>
                <a:gd name="T2" fmla="*/ 28 w 3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3">
                  <a:moveTo>
                    <a:pt x="0" y="13"/>
                  </a:moveTo>
                  <a:cubicBezTo>
                    <a:pt x="3" y="1"/>
                    <a:pt x="21" y="0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6" name="Freeform 974">
              <a:extLst>
                <a:ext uri="{FF2B5EF4-FFF2-40B4-BE49-F238E27FC236}">
                  <a16:creationId xmlns:a16="http://schemas.microsoft.com/office/drawing/2014/main" id="{EEA22ADF-143E-4956-99B3-4170AB028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961"/>
              <a:ext cx="41" cy="29"/>
            </a:xfrm>
            <a:custGeom>
              <a:avLst/>
              <a:gdLst>
                <a:gd name="T0" fmla="*/ 37 w 43"/>
                <a:gd name="T1" fmla="*/ 0 h 30"/>
                <a:gd name="T2" fmla="*/ 15 w 43"/>
                <a:gd name="T3" fmla="*/ 5 h 30"/>
                <a:gd name="T4" fmla="*/ 0 w 43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0">
                  <a:moveTo>
                    <a:pt x="43" y="0"/>
                  </a:moveTo>
                  <a:cubicBezTo>
                    <a:pt x="42" y="2"/>
                    <a:pt x="24" y="1"/>
                    <a:pt x="18" y="5"/>
                  </a:cubicBezTo>
                  <a:cubicBezTo>
                    <a:pt x="9" y="10"/>
                    <a:pt x="4" y="22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7" name="Freeform 975">
              <a:extLst>
                <a:ext uri="{FF2B5EF4-FFF2-40B4-BE49-F238E27FC236}">
                  <a16:creationId xmlns:a16="http://schemas.microsoft.com/office/drawing/2014/main" id="{81F4B2D7-3185-4FCE-86B5-98B0AEBC1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071"/>
              <a:ext cx="15" cy="17"/>
            </a:xfrm>
            <a:custGeom>
              <a:avLst/>
              <a:gdLst>
                <a:gd name="T0" fmla="*/ 13 w 16"/>
                <a:gd name="T1" fmla="*/ 15 h 18"/>
                <a:gd name="T2" fmla="*/ 0 w 1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cubicBezTo>
                    <a:pt x="13" y="9"/>
                    <a:pt x="1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8" name="Freeform 976">
              <a:extLst>
                <a:ext uri="{FF2B5EF4-FFF2-40B4-BE49-F238E27FC236}">
                  <a16:creationId xmlns:a16="http://schemas.microsoft.com/office/drawing/2014/main" id="{0CE79E56-7B0F-4EC4-B383-61E78B08A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038"/>
              <a:ext cx="36" cy="19"/>
            </a:xfrm>
            <a:custGeom>
              <a:avLst/>
              <a:gdLst>
                <a:gd name="T0" fmla="*/ 34 w 37"/>
                <a:gd name="T1" fmla="*/ 0 h 20"/>
                <a:gd name="T2" fmla="*/ 0 w 37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7" y="0"/>
                  </a:moveTo>
                  <a:cubicBezTo>
                    <a:pt x="20" y="0"/>
                    <a:pt x="9" y="5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9" name="Freeform 977">
              <a:extLst>
                <a:ext uri="{FF2B5EF4-FFF2-40B4-BE49-F238E27FC236}">
                  <a16:creationId xmlns:a16="http://schemas.microsoft.com/office/drawing/2014/main" id="{B240E1F5-1E79-464A-8899-6426B08BB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3018"/>
              <a:ext cx="30" cy="22"/>
            </a:xfrm>
            <a:custGeom>
              <a:avLst/>
              <a:gdLst>
                <a:gd name="T0" fmla="*/ 26 w 32"/>
                <a:gd name="T1" fmla="*/ 21 h 22"/>
                <a:gd name="T2" fmla="*/ 0 w 3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2">
                  <a:moveTo>
                    <a:pt x="32" y="21"/>
                  </a:moveTo>
                  <a:cubicBezTo>
                    <a:pt x="20" y="22"/>
                    <a:pt x="4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0" name="Freeform 978">
              <a:extLst>
                <a:ext uri="{FF2B5EF4-FFF2-40B4-BE49-F238E27FC236}">
                  <a16:creationId xmlns:a16="http://schemas.microsoft.com/office/drawing/2014/main" id="{F92525C2-D8CE-443C-B420-AAF48377B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3096"/>
              <a:ext cx="36" cy="16"/>
            </a:xfrm>
            <a:custGeom>
              <a:avLst/>
              <a:gdLst>
                <a:gd name="T0" fmla="*/ 34 w 37"/>
                <a:gd name="T1" fmla="*/ 8 h 17"/>
                <a:gd name="T2" fmla="*/ 0 w 3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7">
                  <a:moveTo>
                    <a:pt x="37" y="10"/>
                  </a:moveTo>
                  <a:cubicBezTo>
                    <a:pt x="26" y="15"/>
                    <a:pt x="2" y="1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1" name="Freeform 979">
              <a:extLst>
                <a:ext uri="{FF2B5EF4-FFF2-40B4-BE49-F238E27FC236}">
                  <a16:creationId xmlns:a16="http://schemas.microsoft.com/office/drawing/2014/main" id="{979636B3-586E-487B-AA4D-741719E56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055"/>
              <a:ext cx="32" cy="9"/>
            </a:xfrm>
            <a:custGeom>
              <a:avLst/>
              <a:gdLst>
                <a:gd name="T0" fmla="*/ 30 w 33"/>
                <a:gd name="T1" fmla="*/ 0 h 9"/>
                <a:gd name="T2" fmla="*/ 0 w 33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9">
                  <a:moveTo>
                    <a:pt x="33" y="0"/>
                  </a:moveTo>
                  <a:cubicBezTo>
                    <a:pt x="25" y="7"/>
                    <a:pt x="9" y="9"/>
                    <a:pt x="0" y="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2" name="Freeform 980">
              <a:extLst>
                <a:ext uri="{FF2B5EF4-FFF2-40B4-BE49-F238E27FC236}">
                  <a16:creationId xmlns:a16="http://schemas.microsoft.com/office/drawing/2014/main" id="{605A5A2B-BD18-43EF-AB9D-E1CD161D7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052"/>
              <a:ext cx="22" cy="3"/>
            </a:xfrm>
            <a:custGeom>
              <a:avLst/>
              <a:gdLst>
                <a:gd name="T0" fmla="*/ 20 w 23"/>
                <a:gd name="T1" fmla="*/ 3 h 3"/>
                <a:gd name="T2" fmla="*/ 0 w 2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">
                  <a:moveTo>
                    <a:pt x="23" y="3"/>
                  </a:moveTo>
                  <a:cubicBezTo>
                    <a:pt x="15" y="0"/>
                    <a:pt x="8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3" name="Freeform 981">
              <a:extLst>
                <a:ext uri="{FF2B5EF4-FFF2-40B4-BE49-F238E27FC236}">
                  <a16:creationId xmlns:a16="http://schemas.microsoft.com/office/drawing/2014/main" id="{1CC872D5-55F8-4E09-9253-C1C3CE5BE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3031"/>
              <a:ext cx="12" cy="32"/>
            </a:xfrm>
            <a:custGeom>
              <a:avLst/>
              <a:gdLst>
                <a:gd name="T0" fmla="*/ 10 w 13"/>
                <a:gd name="T1" fmla="*/ 30 h 33"/>
                <a:gd name="T2" fmla="*/ 3 w 13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3">
                  <a:moveTo>
                    <a:pt x="13" y="33"/>
                  </a:moveTo>
                  <a:cubicBezTo>
                    <a:pt x="0" y="30"/>
                    <a:pt x="0" y="9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4" name="Freeform 982">
              <a:extLst>
                <a:ext uri="{FF2B5EF4-FFF2-40B4-BE49-F238E27FC236}">
                  <a16:creationId xmlns:a16="http://schemas.microsoft.com/office/drawing/2014/main" id="{3D5E6DFD-DB4B-4973-B498-7DBF5CA54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3002"/>
              <a:ext cx="16" cy="43"/>
            </a:xfrm>
            <a:custGeom>
              <a:avLst/>
              <a:gdLst>
                <a:gd name="T0" fmla="*/ 16 w 16"/>
                <a:gd name="T1" fmla="*/ 39 h 45"/>
                <a:gd name="T2" fmla="*/ 11 w 1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5">
                  <a:moveTo>
                    <a:pt x="16" y="45"/>
                  </a:moveTo>
                  <a:cubicBezTo>
                    <a:pt x="4" y="31"/>
                    <a:pt x="0" y="18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5" name="Freeform 983">
              <a:extLst>
                <a:ext uri="{FF2B5EF4-FFF2-40B4-BE49-F238E27FC236}">
                  <a16:creationId xmlns:a16="http://schemas.microsoft.com/office/drawing/2014/main" id="{A24A5057-5647-4A0A-BF5E-3020D7638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80"/>
              <a:ext cx="19" cy="35"/>
            </a:xfrm>
            <a:custGeom>
              <a:avLst/>
              <a:gdLst>
                <a:gd name="T0" fmla="*/ 13 w 19"/>
                <a:gd name="T1" fmla="*/ 31 h 37"/>
                <a:gd name="T2" fmla="*/ 19 w 19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7">
                  <a:moveTo>
                    <a:pt x="13" y="37"/>
                  </a:moveTo>
                  <a:cubicBezTo>
                    <a:pt x="0" y="34"/>
                    <a:pt x="15" y="6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6" name="Freeform 984">
              <a:extLst>
                <a:ext uri="{FF2B5EF4-FFF2-40B4-BE49-F238E27FC236}">
                  <a16:creationId xmlns:a16="http://schemas.microsoft.com/office/drawing/2014/main" id="{48380629-0813-400F-A19F-C239B5A5B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085"/>
              <a:ext cx="13" cy="28"/>
            </a:xfrm>
            <a:custGeom>
              <a:avLst/>
              <a:gdLst>
                <a:gd name="T0" fmla="*/ 2 w 14"/>
                <a:gd name="T1" fmla="*/ 0 h 30"/>
                <a:gd name="T2" fmla="*/ 11 w 14"/>
                <a:gd name="T3" fmla="*/ 24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0">
                  <a:moveTo>
                    <a:pt x="2" y="0"/>
                  </a:moveTo>
                  <a:cubicBezTo>
                    <a:pt x="0" y="11"/>
                    <a:pt x="7" y="22"/>
                    <a:pt x="14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7" name="Freeform 985">
              <a:extLst>
                <a:ext uri="{FF2B5EF4-FFF2-40B4-BE49-F238E27FC236}">
                  <a16:creationId xmlns:a16="http://schemas.microsoft.com/office/drawing/2014/main" id="{F88977CC-6CB2-477D-BE70-5F766CBCA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100"/>
              <a:ext cx="18" cy="14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1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cubicBezTo>
                    <a:pt x="13" y="4"/>
                    <a:pt x="10" y="14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8" name="Freeform 986">
              <a:extLst>
                <a:ext uri="{FF2B5EF4-FFF2-40B4-BE49-F238E27FC236}">
                  <a16:creationId xmlns:a16="http://schemas.microsoft.com/office/drawing/2014/main" id="{AA536639-70F7-410C-94CE-B2DC24045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2913"/>
              <a:ext cx="23" cy="41"/>
            </a:xfrm>
            <a:custGeom>
              <a:avLst/>
              <a:gdLst>
                <a:gd name="T0" fmla="*/ 6 w 24"/>
                <a:gd name="T1" fmla="*/ 0 h 43"/>
                <a:gd name="T2" fmla="*/ 21 w 24"/>
                <a:gd name="T3" fmla="*/ 3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3">
                  <a:moveTo>
                    <a:pt x="6" y="0"/>
                  </a:moveTo>
                  <a:cubicBezTo>
                    <a:pt x="0" y="13"/>
                    <a:pt x="5" y="43"/>
                    <a:pt x="24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9" name="Freeform 987">
              <a:extLst>
                <a:ext uri="{FF2B5EF4-FFF2-40B4-BE49-F238E27FC236}">
                  <a16:creationId xmlns:a16="http://schemas.microsoft.com/office/drawing/2014/main" id="{B9A4DD47-3969-432E-BDB9-3184B8D8C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993"/>
              <a:ext cx="69" cy="32"/>
            </a:xfrm>
            <a:custGeom>
              <a:avLst/>
              <a:gdLst>
                <a:gd name="T0" fmla="*/ 0 w 72"/>
                <a:gd name="T1" fmla="*/ 14 h 34"/>
                <a:gd name="T2" fmla="*/ 42 w 72"/>
                <a:gd name="T3" fmla="*/ 8 h 34"/>
                <a:gd name="T4" fmla="*/ 63 w 72"/>
                <a:gd name="T5" fmla="*/ 2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34">
                  <a:moveTo>
                    <a:pt x="0" y="17"/>
                  </a:moveTo>
                  <a:cubicBezTo>
                    <a:pt x="6" y="0"/>
                    <a:pt x="36" y="2"/>
                    <a:pt x="48" y="9"/>
                  </a:cubicBezTo>
                  <a:cubicBezTo>
                    <a:pt x="58" y="15"/>
                    <a:pt x="66" y="25"/>
                    <a:pt x="72" y="3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0" name="Freeform 988">
              <a:extLst>
                <a:ext uri="{FF2B5EF4-FFF2-40B4-BE49-F238E27FC236}">
                  <a16:creationId xmlns:a16="http://schemas.microsoft.com/office/drawing/2014/main" id="{F23911BE-C232-4F47-9982-79BBDEAB6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913"/>
              <a:ext cx="25" cy="20"/>
            </a:xfrm>
            <a:custGeom>
              <a:avLst/>
              <a:gdLst>
                <a:gd name="T0" fmla="*/ 0 w 26"/>
                <a:gd name="T1" fmla="*/ 17 h 21"/>
                <a:gd name="T2" fmla="*/ 13 w 26"/>
                <a:gd name="T3" fmla="*/ 15 h 21"/>
                <a:gd name="T4" fmla="*/ 23 w 2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1">
                  <a:moveTo>
                    <a:pt x="0" y="20"/>
                  </a:moveTo>
                  <a:cubicBezTo>
                    <a:pt x="3" y="18"/>
                    <a:pt x="11" y="21"/>
                    <a:pt x="16" y="18"/>
                  </a:cubicBezTo>
                  <a:cubicBezTo>
                    <a:pt x="22" y="14"/>
                    <a:pt x="25" y="6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1" name="Freeform 989">
              <a:extLst>
                <a:ext uri="{FF2B5EF4-FFF2-40B4-BE49-F238E27FC236}">
                  <a16:creationId xmlns:a16="http://schemas.microsoft.com/office/drawing/2014/main" id="{5B0FCF9A-B95C-487B-81F1-E83EB210B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957"/>
              <a:ext cx="36" cy="38"/>
            </a:xfrm>
            <a:custGeom>
              <a:avLst/>
              <a:gdLst>
                <a:gd name="T0" fmla="*/ 8 w 38"/>
                <a:gd name="T1" fmla="*/ 34 h 40"/>
                <a:gd name="T2" fmla="*/ 8 w 38"/>
                <a:gd name="T3" fmla="*/ 12 h 40"/>
                <a:gd name="T4" fmla="*/ 32 w 38"/>
                <a:gd name="T5" fmla="*/ 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8" y="40"/>
                  </a:moveTo>
                  <a:cubicBezTo>
                    <a:pt x="0" y="39"/>
                    <a:pt x="6" y="19"/>
                    <a:pt x="8" y="15"/>
                  </a:cubicBezTo>
                  <a:cubicBezTo>
                    <a:pt x="14" y="4"/>
                    <a:pt x="26" y="0"/>
                    <a:pt x="38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2" name="Freeform 990">
              <a:extLst>
                <a:ext uri="{FF2B5EF4-FFF2-40B4-BE49-F238E27FC236}">
                  <a16:creationId xmlns:a16="http://schemas.microsoft.com/office/drawing/2014/main" id="{4D1C37E9-9195-46EC-AD2C-83A4621D2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2848"/>
              <a:ext cx="15" cy="41"/>
            </a:xfrm>
            <a:custGeom>
              <a:avLst/>
              <a:gdLst>
                <a:gd name="T0" fmla="*/ 8 w 16"/>
                <a:gd name="T1" fmla="*/ 0 h 43"/>
                <a:gd name="T2" fmla="*/ 12 w 16"/>
                <a:gd name="T3" fmla="*/ 11 h 43"/>
                <a:gd name="T4" fmla="*/ 11 w 16"/>
                <a:gd name="T5" fmla="*/ 27 h 43"/>
                <a:gd name="T6" fmla="*/ 0 w 16"/>
                <a:gd name="T7" fmla="*/ 3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3">
                  <a:moveTo>
                    <a:pt x="10" y="0"/>
                  </a:moveTo>
                  <a:cubicBezTo>
                    <a:pt x="11" y="5"/>
                    <a:pt x="14" y="9"/>
                    <a:pt x="15" y="14"/>
                  </a:cubicBezTo>
                  <a:cubicBezTo>
                    <a:pt x="15" y="19"/>
                    <a:pt x="16" y="26"/>
                    <a:pt x="14" y="30"/>
                  </a:cubicBezTo>
                  <a:cubicBezTo>
                    <a:pt x="13" y="36"/>
                    <a:pt x="6" y="43"/>
                    <a:pt x="0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3" name="Freeform 991">
              <a:extLst>
                <a:ext uri="{FF2B5EF4-FFF2-40B4-BE49-F238E27FC236}">
                  <a16:creationId xmlns:a16="http://schemas.microsoft.com/office/drawing/2014/main" id="{8037AC0B-6996-4664-B21C-44A7A8095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2920"/>
              <a:ext cx="30" cy="14"/>
            </a:xfrm>
            <a:custGeom>
              <a:avLst/>
              <a:gdLst>
                <a:gd name="T0" fmla="*/ 0 w 32"/>
                <a:gd name="T1" fmla="*/ 6 h 15"/>
                <a:gd name="T2" fmla="*/ 20 w 32"/>
                <a:gd name="T3" fmla="*/ 4 h 15"/>
                <a:gd name="T4" fmla="*/ 26 w 3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6"/>
                  </a:moveTo>
                  <a:cubicBezTo>
                    <a:pt x="6" y="3"/>
                    <a:pt x="15" y="0"/>
                    <a:pt x="23" y="4"/>
                  </a:cubicBezTo>
                  <a:cubicBezTo>
                    <a:pt x="27" y="6"/>
                    <a:pt x="29" y="12"/>
                    <a:pt x="32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4" name="Freeform 992">
              <a:extLst>
                <a:ext uri="{FF2B5EF4-FFF2-40B4-BE49-F238E27FC236}">
                  <a16:creationId xmlns:a16="http://schemas.microsoft.com/office/drawing/2014/main" id="{DD1B233A-5C7B-4243-9A1F-0679762EC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" y="2811"/>
              <a:ext cx="38" cy="72"/>
            </a:xfrm>
            <a:custGeom>
              <a:avLst/>
              <a:gdLst>
                <a:gd name="T0" fmla="*/ 27 w 40"/>
                <a:gd name="T1" fmla="*/ 61 h 76"/>
                <a:gd name="T2" fmla="*/ 4 w 40"/>
                <a:gd name="T3" fmla="*/ 39 h 76"/>
                <a:gd name="T4" fmla="*/ 34 w 40"/>
                <a:gd name="T5" fmla="*/ 1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6">
                  <a:moveTo>
                    <a:pt x="31" y="72"/>
                  </a:moveTo>
                  <a:cubicBezTo>
                    <a:pt x="19" y="76"/>
                    <a:pt x="6" y="53"/>
                    <a:pt x="4" y="45"/>
                  </a:cubicBezTo>
                  <a:cubicBezTo>
                    <a:pt x="0" y="22"/>
                    <a:pt x="17" y="0"/>
                    <a:pt x="40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5" name="Freeform 993">
              <a:extLst>
                <a:ext uri="{FF2B5EF4-FFF2-40B4-BE49-F238E27FC236}">
                  <a16:creationId xmlns:a16="http://schemas.microsoft.com/office/drawing/2014/main" id="{C6860248-01BD-4A0E-B74A-D443158FF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" y="2734"/>
              <a:ext cx="8" cy="31"/>
            </a:xfrm>
            <a:custGeom>
              <a:avLst/>
              <a:gdLst>
                <a:gd name="T0" fmla="*/ 0 w 8"/>
                <a:gd name="T1" fmla="*/ 0 h 32"/>
                <a:gd name="T2" fmla="*/ 8 w 8"/>
                <a:gd name="T3" fmla="*/ 16 h 32"/>
                <a:gd name="T4" fmla="*/ 0 w 8"/>
                <a:gd name="T5" fmla="*/ 2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6" y="0"/>
                    <a:pt x="8" y="11"/>
                    <a:pt x="8" y="16"/>
                  </a:cubicBezTo>
                  <a:cubicBezTo>
                    <a:pt x="8" y="24"/>
                    <a:pt x="3" y="27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6" name="Freeform 994">
              <a:extLst>
                <a:ext uri="{FF2B5EF4-FFF2-40B4-BE49-F238E27FC236}">
                  <a16:creationId xmlns:a16="http://schemas.microsoft.com/office/drawing/2014/main" id="{C1442E0A-C26D-4F6E-86A2-BB3FBF05E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2663"/>
              <a:ext cx="48" cy="107"/>
            </a:xfrm>
            <a:custGeom>
              <a:avLst/>
              <a:gdLst>
                <a:gd name="T0" fmla="*/ 44 w 50"/>
                <a:gd name="T1" fmla="*/ 11 h 112"/>
                <a:gd name="T2" fmla="*/ 5 w 50"/>
                <a:gd name="T3" fmla="*/ 43 h 112"/>
                <a:gd name="T4" fmla="*/ 34 w 50"/>
                <a:gd name="T5" fmla="*/ 97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12">
                  <a:moveTo>
                    <a:pt x="50" y="13"/>
                  </a:moveTo>
                  <a:cubicBezTo>
                    <a:pt x="31" y="0"/>
                    <a:pt x="8" y="34"/>
                    <a:pt x="5" y="49"/>
                  </a:cubicBezTo>
                  <a:cubicBezTo>
                    <a:pt x="0" y="74"/>
                    <a:pt x="14" y="102"/>
                    <a:pt x="37" y="1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7" name="Freeform 995">
              <a:extLst>
                <a:ext uri="{FF2B5EF4-FFF2-40B4-BE49-F238E27FC236}">
                  <a16:creationId xmlns:a16="http://schemas.microsoft.com/office/drawing/2014/main" id="{45BAAA6F-30AC-4D14-8E2D-CA81FB2E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2664"/>
              <a:ext cx="37" cy="42"/>
            </a:xfrm>
            <a:custGeom>
              <a:avLst/>
              <a:gdLst>
                <a:gd name="T0" fmla="*/ 0 w 39"/>
                <a:gd name="T1" fmla="*/ 8 h 44"/>
                <a:gd name="T2" fmla="*/ 23 w 39"/>
                <a:gd name="T3" fmla="*/ 11 h 44"/>
                <a:gd name="T4" fmla="*/ 32 w 39"/>
                <a:gd name="T5" fmla="*/ 22 h 44"/>
                <a:gd name="T6" fmla="*/ 30 w 39"/>
                <a:gd name="T7" fmla="*/ 3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4">
                  <a:moveTo>
                    <a:pt x="0" y="8"/>
                  </a:moveTo>
                  <a:cubicBezTo>
                    <a:pt x="7" y="0"/>
                    <a:pt x="19" y="5"/>
                    <a:pt x="26" y="11"/>
                  </a:cubicBezTo>
                  <a:cubicBezTo>
                    <a:pt x="31" y="14"/>
                    <a:pt x="36" y="19"/>
                    <a:pt x="38" y="25"/>
                  </a:cubicBezTo>
                  <a:cubicBezTo>
                    <a:pt x="39" y="30"/>
                    <a:pt x="39" y="40"/>
                    <a:pt x="36" y="4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8" name="Freeform 996">
              <a:extLst>
                <a:ext uri="{FF2B5EF4-FFF2-40B4-BE49-F238E27FC236}">
                  <a16:creationId xmlns:a16="http://schemas.microsoft.com/office/drawing/2014/main" id="{5AF83BAB-BF59-4711-8C73-76FCEA2E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2788"/>
              <a:ext cx="14" cy="52"/>
            </a:xfrm>
            <a:custGeom>
              <a:avLst/>
              <a:gdLst>
                <a:gd name="T0" fmla="*/ 7 w 15"/>
                <a:gd name="T1" fmla="*/ 0 h 55"/>
                <a:gd name="T2" fmla="*/ 1 w 15"/>
                <a:gd name="T3" fmla="*/ 19 h 55"/>
                <a:gd name="T4" fmla="*/ 12 w 15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5">
                  <a:moveTo>
                    <a:pt x="10" y="0"/>
                  </a:moveTo>
                  <a:cubicBezTo>
                    <a:pt x="4" y="5"/>
                    <a:pt x="2" y="13"/>
                    <a:pt x="1" y="22"/>
                  </a:cubicBezTo>
                  <a:cubicBezTo>
                    <a:pt x="0" y="36"/>
                    <a:pt x="6" y="45"/>
                    <a:pt x="15" y="5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9" name="Freeform 997">
              <a:extLst>
                <a:ext uri="{FF2B5EF4-FFF2-40B4-BE49-F238E27FC236}">
                  <a16:creationId xmlns:a16="http://schemas.microsoft.com/office/drawing/2014/main" id="{D06D9093-D265-40BD-BBA4-6535B0022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8" y="2582"/>
              <a:ext cx="37" cy="98"/>
            </a:xfrm>
            <a:custGeom>
              <a:avLst/>
              <a:gdLst>
                <a:gd name="T0" fmla="*/ 33 w 39"/>
                <a:gd name="T1" fmla="*/ 13 h 103"/>
                <a:gd name="T2" fmla="*/ 5 w 39"/>
                <a:gd name="T3" fmla="*/ 55 h 103"/>
                <a:gd name="T4" fmla="*/ 20 w 39"/>
                <a:gd name="T5" fmla="*/ 82 h 103"/>
                <a:gd name="T6" fmla="*/ 26 w 39"/>
                <a:gd name="T7" fmla="*/ 86 h 103"/>
                <a:gd name="T8" fmla="*/ 28 w 39"/>
                <a:gd name="T9" fmla="*/ 88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3">
                  <a:moveTo>
                    <a:pt x="39" y="16"/>
                  </a:moveTo>
                  <a:cubicBezTo>
                    <a:pt x="11" y="0"/>
                    <a:pt x="0" y="45"/>
                    <a:pt x="5" y="64"/>
                  </a:cubicBezTo>
                  <a:cubicBezTo>
                    <a:pt x="7" y="75"/>
                    <a:pt x="13" y="88"/>
                    <a:pt x="23" y="95"/>
                  </a:cubicBezTo>
                  <a:cubicBezTo>
                    <a:pt x="25" y="97"/>
                    <a:pt x="27" y="99"/>
                    <a:pt x="29" y="100"/>
                  </a:cubicBezTo>
                  <a:cubicBezTo>
                    <a:pt x="30" y="100"/>
                    <a:pt x="35" y="103"/>
                    <a:pt x="33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0" name="Freeform 998">
              <a:extLst>
                <a:ext uri="{FF2B5EF4-FFF2-40B4-BE49-F238E27FC236}">
                  <a16:creationId xmlns:a16="http://schemas.microsoft.com/office/drawing/2014/main" id="{CD7B0ED1-F0C5-4587-9C2F-AE9154286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2518"/>
              <a:ext cx="30" cy="25"/>
            </a:xfrm>
            <a:custGeom>
              <a:avLst/>
              <a:gdLst>
                <a:gd name="T0" fmla="*/ 0 w 31"/>
                <a:gd name="T1" fmla="*/ 0 h 26"/>
                <a:gd name="T2" fmla="*/ 28 w 31"/>
                <a:gd name="T3" fmla="*/ 22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6">
                  <a:moveTo>
                    <a:pt x="0" y="0"/>
                  </a:moveTo>
                  <a:cubicBezTo>
                    <a:pt x="5" y="15"/>
                    <a:pt x="15" y="26"/>
                    <a:pt x="31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1" name="Freeform 999">
              <a:extLst>
                <a:ext uri="{FF2B5EF4-FFF2-40B4-BE49-F238E27FC236}">
                  <a16:creationId xmlns:a16="http://schemas.microsoft.com/office/drawing/2014/main" id="{3FCD0A6A-0930-4CA7-A709-5F681E5B7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" y="2563"/>
              <a:ext cx="44" cy="40"/>
            </a:xfrm>
            <a:custGeom>
              <a:avLst/>
              <a:gdLst>
                <a:gd name="T0" fmla="*/ 40 w 46"/>
                <a:gd name="T1" fmla="*/ 15 h 41"/>
                <a:gd name="T2" fmla="*/ 16 w 46"/>
                <a:gd name="T3" fmla="*/ 3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cubicBezTo>
                    <a:pt x="30" y="0"/>
                    <a:pt x="0" y="27"/>
                    <a:pt x="19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2" name="Freeform 1000">
              <a:extLst>
                <a:ext uri="{FF2B5EF4-FFF2-40B4-BE49-F238E27FC236}">
                  <a16:creationId xmlns:a16="http://schemas.microsoft.com/office/drawing/2014/main" id="{49A3079D-36D9-492B-856E-007EB6E4F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" y="2510"/>
              <a:ext cx="48" cy="34"/>
            </a:xfrm>
            <a:custGeom>
              <a:avLst/>
              <a:gdLst>
                <a:gd name="T0" fmla="*/ 0 w 50"/>
                <a:gd name="T1" fmla="*/ 19 h 36"/>
                <a:gd name="T2" fmla="*/ 30 w 50"/>
                <a:gd name="T3" fmla="*/ 24 h 36"/>
                <a:gd name="T4" fmla="*/ 4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0" y="22"/>
                  </a:moveTo>
                  <a:cubicBezTo>
                    <a:pt x="9" y="31"/>
                    <a:pt x="21" y="36"/>
                    <a:pt x="33" y="27"/>
                  </a:cubicBezTo>
                  <a:cubicBezTo>
                    <a:pt x="42" y="20"/>
                    <a:pt x="49" y="11"/>
                    <a:pt x="5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3" name="Freeform 1001">
              <a:extLst>
                <a:ext uri="{FF2B5EF4-FFF2-40B4-BE49-F238E27FC236}">
                  <a16:creationId xmlns:a16="http://schemas.microsoft.com/office/drawing/2014/main" id="{21AB0005-FC4C-4B82-B6F1-4E6DEBD6E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" y="2441"/>
              <a:ext cx="46" cy="38"/>
            </a:xfrm>
            <a:custGeom>
              <a:avLst/>
              <a:gdLst>
                <a:gd name="T0" fmla="*/ 42 w 48"/>
                <a:gd name="T1" fmla="*/ 16 h 40"/>
                <a:gd name="T2" fmla="*/ 1 w 48"/>
                <a:gd name="T3" fmla="*/ 3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0">
                  <a:moveTo>
                    <a:pt x="48" y="19"/>
                  </a:moveTo>
                  <a:cubicBezTo>
                    <a:pt x="29" y="0"/>
                    <a:pt x="0" y="13"/>
                    <a:pt x="1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4" name="Freeform 1002">
              <a:extLst>
                <a:ext uri="{FF2B5EF4-FFF2-40B4-BE49-F238E27FC236}">
                  <a16:creationId xmlns:a16="http://schemas.microsoft.com/office/drawing/2014/main" id="{3A9225F4-72F5-45AE-B873-3B1E52B2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" y="2415"/>
              <a:ext cx="32" cy="39"/>
            </a:xfrm>
            <a:custGeom>
              <a:avLst/>
              <a:gdLst>
                <a:gd name="T0" fmla="*/ 28 w 34"/>
                <a:gd name="T1" fmla="*/ 29 h 41"/>
                <a:gd name="T2" fmla="*/ 10 w 34"/>
                <a:gd name="T3" fmla="*/ 24 h 41"/>
                <a:gd name="T4" fmla="*/ 3 w 34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1">
                  <a:moveTo>
                    <a:pt x="34" y="35"/>
                  </a:moveTo>
                  <a:cubicBezTo>
                    <a:pt x="31" y="41"/>
                    <a:pt x="16" y="30"/>
                    <a:pt x="13" y="27"/>
                  </a:cubicBezTo>
                  <a:cubicBezTo>
                    <a:pt x="8" y="22"/>
                    <a:pt x="0" y="8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5" name="Freeform 1003">
              <a:extLst>
                <a:ext uri="{FF2B5EF4-FFF2-40B4-BE49-F238E27FC236}">
                  <a16:creationId xmlns:a16="http://schemas.microsoft.com/office/drawing/2014/main" id="{3AA8F70A-5557-498F-B478-90DA7B60E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" y="2561"/>
              <a:ext cx="54" cy="70"/>
            </a:xfrm>
            <a:custGeom>
              <a:avLst/>
              <a:gdLst>
                <a:gd name="T0" fmla="*/ 50 w 56"/>
                <a:gd name="T1" fmla="*/ 12 h 74"/>
                <a:gd name="T2" fmla="*/ 24 w 56"/>
                <a:gd name="T3" fmla="*/ 62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4">
                  <a:moveTo>
                    <a:pt x="56" y="15"/>
                  </a:moveTo>
                  <a:cubicBezTo>
                    <a:pt x="27" y="0"/>
                    <a:pt x="0" y="59"/>
                    <a:pt x="27" y="7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6" name="Freeform 1004">
              <a:extLst>
                <a:ext uri="{FF2B5EF4-FFF2-40B4-BE49-F238E27FC236}">
                  <a16:creationId xmlns:a16="http://schemas.microsoft.com/office/drawing/2014/main" id="{7343A404-3DC5-4BC7-854D-D31B1FDB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" y="2556"/>
              <a:ext cx="46" cy="66"/>
            </a:xfrm>
            <a:custGeom>
              <a:avLst/>
              <a:gdLst>
                <a:gd name="T0" fmla="*/ 42 w 48"/>
                <a:gd name="T1" fmla="*/ 45 h 69"/>
                <a:gd name="T2" fmla="*/ 12 w 48"/>
                <a:gd name="T3" fmla="*/ 53 h 69"/>
                <a:gd name="T4" fmla="*/ 1 w 48"/>
                <a:gd name="T5" fmla="*/ 32 h 69"/>
                <a:gd name="T6" fmla="*/ 4 w 48"/>
                <a:gd name="T7" fmla="*/ 13 h 69"/>
                <a:gd name="T8" fmla="*/ 11 w 48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9">
                  <a:moveTo>
                    <a:pt x="48" y="51"/>
                  </a:moveTo>
                  <a:cubicBezTo>
                    <a:pt x="48" y="67"/>
                    <a:pt x="24" y="69"/>
                    <a:pt x="14" y="61"/>
                  </a:cubicBezTo>
                  <a:cubicBezTo>
                    <a:pt x="8" y="56"/>
                    <a:pt x="3" y="44"/>
                    <a:pt x="1" y="36"/>
                  </a:cubicBezTo>
                  <a:cubicBezTo>
                    <a:pt x="0" y="29"/>
                    <a:pt x="2" y="23"/>
                    <a:pt x="4" y="16"/>
                  </a:cubicBezTo>
                  <a:cubicBezTo>
                    <a:pt x="6" y="11"/>
                    <a:pt x="7" y="3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7" name="Freeform 1005">
              <a:extLst>
                <a:ext uri="{FF2B5EF4-FFF2-40B4-BE49-F238E27FC236}">
                  <a16:creationId xmlns:a16="http://schemas.microsoft.com/office/drawing/2014/main" id="{EDBDDF8E-B7B0-4D2C-812A-969E64F38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2618"/>
              <a:ext cx="15" cy="66"/>
            </a:xfrm>
            <a:custGeom>
              <a:avLst/>
              <a:gdLst>
                <a:gd name="T0" fmla="*/ 13 w 16"/>
                <a:gd name="T1" fmla="*/ 0 h 69"/>
                <a:gd name="T2" fmla="*/ 8 w 16"/>
                <a:gd name="T3" fmla="*/ 5 h 69"/>
                <a:gd name="T4" fmla="*/ 2 w 16"/>
                <a:gd name="T5" fmla="*/ 22 h 69"/>
                <a:gd name="T6" fmla="*/ 0 w 16"/>
                <a:gd name="T7" fmla="*/ 40 h 69"/>
                <a:gd name="T8" fmla="*/ 8 w 16"/>
                <a:gd name="T9" fmla="*/ 6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9">
                  <a:moveTo>
                    <a:pt x="16" y="0"/>
                  </a:moveTo>
                  <a:cubicBezTo>
                    <a:pt x="15" y="2"/>
                    <a:pt x="12" y="3"/>
                    <a:pt x="10" y="5"/>
                  </a:cubicBezTo>
                  <a:cubicBezTo>
                    <a:pt x="5" y="10"/>
                    <a:pt x="3" y="18"/>
                    <a:pt x="2" y="25"/>
                  </a:cubicBezTo>
                  <a:cubicBezTo>
                    <a:pt x="1" y="32"/>
                    <a:pt x="0" y="40"/>
                    <a:pt x="0" y="46"/>
                  </a:cubicBezTo>
                  <a:cubicBezTo>
                    <a:pt x="0" y="56"/>
                    <a:pt x="5" y="61"/>
                    <a:pt x="8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8" name="Freeform 1006">
              <a:extLst>
                <a:ext uri="{FF2B5EF4-FFF2-40B4-BE49-F238E27FC236}">
                  <a16:creationId xmlns:a16="http://schemas.microsoft.com/office/drawing/2014/main" id="{BC24C30B-92FC-4E83-BFAE-22B4D6B71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2567"/>
              <a:ext cx="51" cy="48"/>
            </a:xfrm>
            <a:custGeom>
              <a:avLst/>
              <a:gdLst>
                <a:gd name="T0" fmla="*/ 7 w 53"/>
                <a:gd name="T1" fmla="*/ 0 h 50"/>
                <a:gd name="T2" fmla="*/ 16 w 53"/>
                <a:gd name="T3" fmla="*/ 36 h 50"/>
                <a:gd name="T4" fmla="*/ 34 w 53"/>
                <a:gd name="T5" fmla="*/ 40 h 50"/>
                <a:gd name="T6" fmla="*/ 47 w 53"/>
                <a:gd name="T7" fmla="*/ 1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0">
                  <a:moveTo>
                    <a:pt x="7" y="0"/>
                  </a:moveTo>
                  <a:cubicBezTo>
                    <a:pt x="0" y="1"/>
                    <a:pt x="15" y="37"/>
                    <a:pt x="19" y="42"/>
                  </a:cubicBezTo>
                  <a:cubicBezTo>
                    <a:pt x="23" y="48"/>
                    <a:pt x="30" y="50"/>
                    <a:pt x="37" y="46"/>
                  </a:cubicBezTo>
                  <a:cubicBezTo>
                    <a:pt x="46" y="40"/>
                    <a:pt x="47" y="30"/>
                    <a:pt x="53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9" name="Freeform 1007">
              <a:extLst>
                <a:ext uri="{FF2B5EF4-FFF2-40B4-BE49-F238E27FC236}">
                  <a16:creationId xmlns:a16="http://schemas.microsoft.com/office/drawing/2014/main" id="{EAB7ED22-7A48-4737-94A8-07CF2876B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27"/>
              <a:ext cx="22" cy="25"/>
            </a:xfrm>
            <a:custGeom>
              <a:avLst/>
              <a:gdLst>
                <a:gd name="T0" fmla="*/ 0 w 23"/>
                <a:gd name="T1" fmla="*/ 0 h 26"/>
                <a:gd name="T2" fmla="*/ 10 w 23"/>
                <a:gd name="T3" fmla="*/ 7 h 26"/>
                <a:gd name="T4" fmla="*/ 20 w 23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0" y="0"/>
                  </a:moveTo>
                  <a:cubicBezTo>
                    <a:pt x="0" y="1"/>
                    <a:pt x="7" y="5"/>
                    <a:pt x="10" y="7"/>
                  </a:cubicBezTo>
                  <a:cubicBezTo>
                    <a:pt x="15" y="12"/>
                    <a:pt x="18" y="20"/>
                    <a:pt x="23" y="2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0" name="Freeform 1008">
              <a:extLst>
                <a:ext uri="{FF2B5EF4-FFF2-40B4-BE49-F238E27FC236}">
                  <a16:creationId xmlns:a16="http://schemas.microsoft.com/office/drawing/2014/main" id="{1518E0FD-09D5-43D2-B6CE-AFA9DC1F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" y="2676"/>
              <a:ext cx="46" cy="59"/>
            </a:xfrm>
            <a:custGeom>
              <a:avLst/>
              <a:gdLst>
                <a:gd name="T0" fmla="*/ 42 w 48"/>
                <a:gd name="T1" fmla="*/ 8 h 61"/>
                <a:gd name="T2" fmla="*/ 15 w 48"/>
                <a:gd name="T3" fmla="*/ 12 h 61"/>
                <a:gd name="T4" fmla="*/ 0 w 48"/>
                <a:gd name="T5" fmla="*/ 55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1">
                  <a:moveTo>
                    <a:pt x="48" y="8"/>
                  </a:moveTo>
                  <a:cubicBezTo>
                    <a:pt x="41" y="0"/>
                    <a:pt x="24" y="8"/>
                    <a:pt x="18" y="12"/>
                  </a:cubicBezTo>
                  <a:cubicBezTo>
                    <a:pt x="1" y="24"/>
                    <a:pt x="0" y="43"/>
                    <a:pt x="0" y="6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1" name="Freeform 1009">
              <a:extLst>
                <a:ext uri="{FF2B5EF4-FFF2-40B4-BE49-F238E27FC236}">
                  <a16:creationId xmlns:a16="http://schemas.microsoft.com/office/drawing/2014/main" id="{9835A70F-1D13-4264-A50E-665E337D1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6" y="2740"/>
              <a:ext cx="22" cy="9"/>
            </a:xfrm>
            <a:custGeom>
              <a:avLst/>
              <a:gdLst>
                <a:gd name="T0" fmla="*/ 0 w 23"/>
                <a:gd name="T1" fmla="*/ 7 h 10"/>
                <a:gd name="T2" fmla="*/ 20 w 23"/>
                <a:gd name="T3" fmla="*/ 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0">
                  <a:moveTo>
                    <a:pt x="0" y="10"/>
                  </a:moveTo>
                  <a:cubicBezTo>
                    <a:pt x="0" y="0"/>
                    <a:pt x="17" y="0"/>
                    <a:pt x="23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2" name="Freeform 1010">
              <a:extLst>
                <a:ext uri="{FF2B5EF4-FFF2-40B4-BE49-F238E27FC236}">
                  <a16:creationId xmlns:a16="http://schemas.microsoft.com/office/drawing/2014/main" id="{2A0C14CF-6853-4B0E-B5DC-867E5406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867"/>
              <a:ext cx="18" cy="13"/>
            </a:xfrm>
            <a:custGeom>
              <a:avLst/>
              <a:gdLst>
                <a:gd name="T0" fmla="*/ 0 w 19"/>
                <a:gd name="T1" fmla="*/ 13 h 13"/>
                <a:gd name="T2" fmla="*/ 16 w 19"/>
                <a:gd name="T3" fmla="*/ 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2" y="7"/>
                    <a:pt x="14" y="0"/>
                    <a:pt x="19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3" name="Freeform 1011">
              <a:extLst>
                <a:ext uri="{FF2B5EF4-FFF2-40B4-BE49-F238E27FC236}">
                  <a16:creationId xmlns:a16="http://schemas.microsoft.com/office/drawing/2014/main" id="{10D1C810-B5BC-4827-B634-925216893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2976"/>
              <a:ext cx="14" cy="36"/>
            </a:xfrm>
            <a:custGeom>
              <a:avLst/>
              <a:gdLst>
                <a:gd name="T0" fmla="*/ 5 w 14"/>
                <a:gd name="T1" fmla="*/ 34 h 37"/>
                <a:gd name="T2" fmla="*/ 0 w 1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5" y="37"/>
                  </a:moveTo>
                  <a:cubicBezTo>
                    <a:pt x="14" y="25"/>
                    <a:pt x="9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4" name="Freeform 1012">
              <a:extLst>
                <a:ext uri="{FF2B5EF4-FFF2-40B4-BE49-F238E27FC236}">
                  <a16:creationId xmlns:a16="http://schemas.microsoft.com/office/drawing/2014/main" id="{4C147DBE-1488-422A-A00B-7E9FFEB90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508"/>
              <a:ext cx="1308" cy="22"/>
            </a:xfrm>
            <a:custGeom>
              <a:avLst/>
              <a:gdLst>
                <a:gd name="T0" fmla="*/ 0 w 1365"/>
                <a:gd name="T1" fmla="*/ 20 h 23"/>
                <a:gd name="T2" fmla="*/ 1201 w 1365"/>
                <a:gd name="T3" fmla="*/ 20 h 23"/>
                <a:gd name="T4" fmla="*/ 0 w 1365"/>
                <a:gd name="T5" fmla="*/ 2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5" h="23">
                  <a:moveTo>
                    <a:pt x="0" y="23"/>
                  </a:moveTo>
                  <a:cubicBezTo>
                    <a:pt x="1365" y="23"/>
                    <a:pt x="1365" y="23"/>
                    <a:pt x="1365" y="23"/>
                  </a:cubicBezTo>
                  <a:cubicBezTo>
                    <a:pt x="1365" y="23"/>
                    <a:pt x="555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5" name="Freeform 1013">
              <a:extLst>
                <a:ext uri="{FF2B5EF4-FFF2-40B4-BE49-F238E27FC236}">
                  <a16:creationId xmlns:a16="http://schemas.microsoft.com/office/drawing/2014/main" id="{5B9662F8-4D5C-460E-A306-35BD09563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911"/>
              <a:ext cx="46" cy="46"/>
            </a:xfrm>
            <a:custGeom>
              <a:avLst/>
              <a:gdLst>
                <a:gd name="T0" fmla="*/ 33 w 48"/>
                <a:gd name="T1" fmla="*/ 2 h 48"/>
                <a:gd name="T2" fmla="*/ 5 w 48"/>
                <a:gd name="T3" fmla="*/ 19 h 48"/>
                <a:gd name="T4" fmla="*/ 5 w 48"/>
                <a:gd name="T5" fmla="*/ 37 h 48"/>
                <a:gd name="T6" fmla="*/ 16 w 48"/>
                <a:gd name="T7" fmla="*/ 34 h 48"/>
                <a:gd name="T8" fmla="*/ 40 w 48"/>
                <a:gd name="T9" fmla="*/ 18 h 48"/>
                <a:gd name="T10" fmla="*/ 33 w 48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48">
                  <a:moveTo>
                    <a:pt x="36" y="2"/>
                  </a:moveTo>
                  <a:cubicBezTo>
                    <a:pt x="23" y="0"/>
                    <a:pt x="11" y="9"/>
                    <a:pt x="5" y="22"/>
                  </a:cubicBezTo>
                  <a:cubicBezTo>
                    <a:pt x="3" y="27"/>
                    <a:pt x="0" y="38"/>
                    <a:pt x="5" y="43"/>
                  </a:cubicBezTo>
                  <a:cubicBezTo>
                    <a:pt x="12" y="48"/>
                    <a:pt x="12" y="41"/>
                    <a:pt x="19" y="38"/>
                  </a:cubicBezTo>
                  <a:cubicBezTo>
                    <a:pt x="30" y="33"/>
                    <a:pt x="43" y="36"/>
                    <a:pt x="46" y="21"/>
                  </a:cubicBezTo>
                  <a:cubicBezTo>
                    <a:pt x="48" y="13"/>
                    <a:pt x="46" y="3"/>
                    <a:pt x="36" y="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6" name="Freeform 1014">
              <a:extLst>
                <a:ext uri="{FF2B5EF4-FFF2-40B4-BE49-F238E27FC236}">
                  <a16:creationId xmlns:a16="http://schemas.microsoft.com/office/drawing/2014/main" id="{62DFC45F-0F4C-4E55-AD3F-B7E3F3E1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901"/>
              <a:ext cx="50" cy="52"/>
            </a:xfrm>
            <a:custGeom>
              <a:avLst/>
              <a:gdLst>
                <a:gd name="T0" fmla="*/ 39 w 53"/>
                <a:gd name="T1" fmla="*/ 9 h 55"/>
                <a:gd name="T2" fmla="*/ 5 w 53"/>
                <a:gd name="T3" fmla="*/ 31 h 55"/>
                <a:gd name="T4" fmla="*/ 22 w 53"/>
                <a:gd name="T5" fmla="*/ 32 h 55"/>
                <a:gd name="T6" fmla="*/ 35 w 53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5">
                  <a:moveTo>
                    <a:pt x="46" y="11"/>
                  </a:moveTo>
                  <a:cubicBezTo>
                    <a:pt x="29" y="0"/>
                    <a:pt x="0" y="15"/>
                    <a:pt x="5" y="37"/>
                  </a:cubicBezTo>
                  <a:cubicBezTo>
                    <a:pt x="9" y="55"/>
                    <a:pt x="16" y="43"/>
                    <a:pt x="25" y="38"/>
                  </a:cubicBezTo>
                  <a:cubicBezTo>
                    <a:pt x="34" y="33"/>
                    <a:pt x="53" y="27"/>
                    <a:pt x="41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7" name="Freeform 1015">
              <a:extLst>
                <a:ext uri="{FF2B5EF4-FFF2-40B4-BE49-F238E27FC236}">
                  <a16:creationId xmlns:a16="http://schemas.microsoft.com/office/drawing/2014/main" id="{6F143DF2-B475-4B67-9AD1-2BBC0EC36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909"/>
              <a:ext cx="49" cy="68"/>
            </a:xfrm>
            <a:custGeom>
              <a:avLst/>
              <a:gdLst>
                <a:gd name="T0" fmla="*/ 29 w 52"/>
                <a:gd name="T1" fmla="*/ 1 h 71"/>
                <a:gd name="T2" fmla="*/ 23 w 52"/>
                <a:gd name="T3" fmla="*/ 52 h 71"/>
                <a:gd name="T4" fmla="*/ 31 w 52"/>
                <a:gd name="T5" fmla="*/ 36 h 71"/>
                <a:gd name="T6" fmla="*/ 40 w 52"/>
                <a:gd name="T7" fmla="*/ 26 h 71"/>
                <a:gd name="T8" fmla="*/ 26 w 52"/>
                <a:gd name="T9" fmla="*/ 2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1">
                  <a:moveTo>
                    <a:pt x="35" y="1"/>
                  </a:moveTo>
                  <a:cubicBezTo>
                    <a:pt x="0" y="0"/>
                    <a:pt x="4" y="71"/>
                    <a:pt x="27" y="58"/>
                  </a:cubicBezTo>
                  <a:cubicBezTo>
                    <a:pt x="31" y="56"/>
                    <a:pt x="34" y="46"/>
                    <a:pt x="37" y="42"/>
                  </a:cubicBezTo>
                  <a:cubicBezTo>
                    <a:pt x="41" y="37"/>
                    <a:pt x="46" y="35"/>
                    <a:pt x="48" y="29"/>
                  </a:cubicBezTo>
                  <a:cubicBezTo>
                    <a:pt x="52" y="17"/>
                    <a:pt x="43" y="5"/>
                    <a:pt x="32" y="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8" name="Freeform 1016">
              <a:extLst>
                <a:ext uri="{FF2B5EF4-FFF2-40B4-BE49-F238E27FC236}">
                  <a16:creationId xmlns:a16="http://schemas.microsoft.com/office/drawing/2014/main" id="{C4782025-AC16-4E87-BAF5-0388D77A4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028"/>
              <a:ext cx="72" cy="52"/>
            </a:xfrm>
            <a:custGeom>
              <a:avLst/>
              <a:gdLst>
                <a:gd name="T0" fmla="*/ 1 w 75"/>
                <a:gd name="T1" fmla="*/ 35 h 54"/>
                <a:gd name="T2" fmla="*/ 33 w 75"/>
                <a:gd name="T3" fmla="*/ 4 h 54"/>
                <a:gd name="T4" fmla="*/ 47 w 75"/>
                <a:gd name="T5" fmla="*/ 38 h 54"/>
                <a:gd name="T6" fmla="*/ 23 w 75"/>
                <a:gd name="T7" fmla="*/ 34 h 54"/>
                <a:gd name="T8" fmla="*/ 4 w 75"/>
                <a:gd name="T9" fmla="*/ 3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4">
                  <a:moveTo>
                    <a:pt x="1" y="38"/>
                  </a:moveTo>
                  <a:cubicBezTo>
                    <a:pt x="0" y="16"/>
                    <a:pt x="13" y="0"/>
                    <a:pt x="36" y="4"/>
                  </a:cubicBezTo>
                  <a:cubicBezTo>
                    <a:pt x="48" y="6"/>
                    <a:pt x="75" y="38"/>
                    <a:pt x="53" y="43"/>
                  </a:cubicBezTo>
                  <a:cubicBezTo>
                    <a:pt x="43" y="45"/>
                    <a:pt x="37" y="33"/>
                    <a:pt x="26" y="37"/>
                  </a:cubicBezTo>
                  <a:cubicBezTo>
                    <a:pt x="21" y="38"/>
                    <a:pt x="6" y="54"/>
                    <a:pt x="4" y="3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9" name="Freeform 1017">
              <a:extLst>
                <a:ext uri="{FF2B5EF4-FFF2-40B4-BE49-F238E27FC236}">
                  <a16:creationId xmlns:a16="http://schemas.microsoft.com/office/drawing/2014/main" id="{BBA1C360-3ED4-424F-B24B-BD69E2CAA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2975"/>
              <a:ext cx="43" cy="65"/>
            </a:xfrm>
            <a:custGeom>
              <a:avLst/>
              <a:gdLst>
                <a:gd name="T0" fmla="*/ 31 w 45"/>
                <a:gd name="T1" fmla="*/ 6 h 67"/>
                <a:gd name="T2" fmla="*/ 3 w 45"/>
                <a:gd name="T3" fmla="*/ 22 h 67"/>
                <a:gd name="T4" fmla="*/ 11 w 45"/>
                <a:gd name="T5" fmla="*/ 50 h 67"/>
                <a:gd name="T6" fmla="*/ 21 w 45"/>
                <a:gd name="T7" fmla="*/ 31 h 67"/>
                <a:gd name="T8" fmla="*/ 33 w 45"/>
                <a:gd name="T9" fmla="*/ 22 h 67"/>
                <a:gd name="T10" fmla="*/ 26 w 45"/>
                <a:gd name="T11" fmla="*/ 6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7">
                  <a:moveTo>
                    <a:pt x="35" y="6"/>
                  </a:moveTo>
                  <a:cubicBezTo>
                    <a:pt x="19" y="0"/>
                    <a:pt x="8" y="10"/>
                    <a:pt x="3" y="25"/>
                  </a:cubicBezTo>
                  <a:cubicBezTo>
                    <a:pt x="1" y="33"/>
                    <a:pt x="0" y="67"/>
                    <a:pt x="13" y="56"/>
                  </a:cubicBezTo>
                  <a:cubicBezTo>
                    <a:pt x="18" y="51"/>
                    <a:pt x="17" y="39"/>
                    <a:pt x="24" y="34"/>
                  </a:cubicBezTo>
                  <a:cubicBezTo>
                    <a:pt x="28" y="30"/>
                    <a:pt x="36" y="30"/>
                    <a:pt x="39" y="25"/>
                  </a:cubicBezTo>
                  <a:cubicBezTo>
                    <a:pt x="45" y="16"/>
                    <a:pt x="38" y="7"/>
                    <a:pt x="29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0" name="Freeform 1018">
              <a:extLst>
                <a:ext uri="{FF2B5EF4-FFF2-40B4-BE49-F238E27FC236}">
                  <a16:creationId xmlns:a16="http://schemas.microsoft.com/office/drawing/2014/main" id="{6C0EBDC6-D840-4D86-AA4A-5E5F5E12E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676"/>
              <a:ext cx="1343" cy="1440"/>
            </a:xfrm>
            <a:custGeom>
              <a:avLst/>
              <a:gdLst>
                <a:gd name="T0" fmla="*/ 1234 w 1401"/>
                <a:gd name="T1" fmla="*/ 802 h 1503"/>
                <a:gd name="T2" fmla="*/ 1234 w 1401"/>
                <a:gd name="T3" fmla="*/ 0 h 1503"/>
                <a:gd name="T4" fmla="*/ 0 w 1401"/>
                <a:gd name="T5" fmla="*/ 0 h 1503"/>
                <a:gd name="T6" fmla="*/ 0 w 1401"/>
                <a:gd name="T7" fmla="*/ 803 h 1503"/>
                <a:gd name="T8" fmla="*/ 128 w 1401"/>
                <a:gd name="T9" fmla="*/ 955 h 1503"/>
                <a:gd name="T10" fmla="*/ 0 w 1401"/>
                <a:gd name="T11" fmla="*/ 1108 h 1503"/>
                <a:gd name="T12" fmla="*/ 0 w 1401"/>
                <a:gd name="T13" fmla="*/ 1322 h 1503"/>
                <a:gd name="T14" fmla="*/ 1234 w 1401"/>
                <a:gd name="T15" fmla="*/ 1322 h 1503"/>
                <a:gd name="T16" fmla="*/ 1234 w 1401"/>
                <a:gd name="T17" fmla="*/ 1109 h 15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1" h="1503">
                  <a:moveTo>
                    <a:pt x="1401" y="912"/>
                  </a:moveTo>
                  <a:cubicBezTo>
                    <a:pt x="1401" y="0"/>
                    <a:pt x="1401" y="0"/>
                    <a:pt x="14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13"/>
                    <a:pt x="0" y="913"/>
                    <a:pt x="0" y="913"/>
                  </a:cubicBezTo>
                  <a:cubicBezTo>
                    <a:pt x="79" y="915"/>
                    <a:pt x="146" y="992"/>
                    <a:pt x="146" y="1087"/>
                  </a:cubicBezTo>
                  <a:cubicBezTo>
                    <a:pt x="146" y="1182"/>
                    <a:pt x="79" y="1259"/>
                    <a:pt x="0" y="1260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1262"/>
                    <a:pt x="1401" y="1262"/>
                    <a:pt x="1401" y="126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1" name="Freeform 1019">
              <a:extLst>
                <a:ext uri="{FF2B5EF4-FFF2-40B4-BE49-F238E27FC236}">
                  <a16:creationId xmlns:a16="http://schemas.microsoft.com/office/drawing/2014/main" id="{E1335718-961B-4821-9EFE-EA1CCFE8B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890"/>
              <a:ext cx="60" cy="55"/>
            </a:xfrm>
            <a:custGeom>
              <a:avLst/>
              <a:gdLst>
                <a:gd name="T0" fmla="*/ 0 w 62"/>
                <a:gd name="T1" fmla="*/ 26 h 57"/>
                <a:gd name="T2" fmla="*/ 40 w 62"/>
                <a:gd name="T3" fmla="*/ 43 h 57"/>
                <a:gd name="T4" fmla="*/ 19 w 62"/>
                <a:gd name="T5" fmla="*/ 40 h 57"/>
                <a:gd name="T6" fmla="*/ 1 w 62"/>
                <a:gd name="T7" fmla="*/ 2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57">
                  <a:moveTo>
                    <a:pt x="0" y="29"/>
                  </a:moveTo>
                  <a:cubicBezTo>
                    <a:pt x="1" y="0"/>
                    <a:pt x="62" y="23"/>
                    <a:pt x="43" y="49"/>
                  </a:cubicBezTo>
                  <a:cubicBezTo>
                    <a:pt x="36" y="57"/>
                    <a:pt x="30" y="46"/>
                    <a:pt x="22" y="44"/>
                  </a:cubicBezTo>
                  <a:cubicBezTo>
                    <a:pt x="11" y="41"/>
                    <a:pt x="7" y="41"/>
                    <a:pt x="1" y="3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2" name="Freeform 1020">
              <a:extLst>
                <a:ext uri="{FF2B5EF4-FFF2-40B4-BE49-F238E27FC236}">
                  <a16:creationId xmlns:a16="http://schemas.microsoft.com/office/drawing/2014/main" id="{D7739177-062A-430D-B5A8-C6010439A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976"/>
              <a:ext cx="31" cy="49"/>
            </a:xfrm>
            <a:custGeom>
              <a:avLst/>
              <a:gdLst>
                <a:gd name="T0" fmla="*/ 19 w 33"/>
                <a:gd name="T1" fmla="*/ 4 h 51"/>
                <a:gd name="T2" fmla="*/ 3 w 33"/>
                <a:gd name="T3" fmla="*/ 14 h 51"/>
                <a:gd name="T4" fmla="*/ 14 w 33"/>
                <a:gd name="T5" fmla="*/ 43 h 51"/>
                <a:gd name="T6" fmla="*/ 18 w 33"/>
                <a:gd name="T7" fmla="*/ 35 h 51"/>
                <a:gd name="T8" fmla="*/ 22 w 33"/>
                <a:gd name="T9" fmla="*/ 24 h 51"/>
                <a:gd name="T10" fmla="*/ 19 w 33"/>
                <a:gd name="T11" fmla="*/ 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51">
                  <a:moveTo>
                    <a:pt x="22" y="4"/>
                  </a:moveTo>
                  <a:cubicBezTo>
                    <a:pt x="14" y="0"/>
                    <a:pt x="5" y="10"/>
                    <a:pt x="3" y="17"/>
                  </a:cubicBezTo>
                  <a:cubicBezTo>
                    <a:pt x="0" y="25"/>
                    <a:pt x="4" y="51"/>
                    <a:pt x="17" y="49"/>
                  </a:cubicBezTo>
                  <a:cubicBezTo>
                    <a:pt x="23" y="48"/>
                    <a:pt x="20" y="44"/>
                    <a:pt x="21" y="39"/>
                  </a:cubicBezTo>
                  <a:cubicBezTo>
                    <a:pt x="22" y="31"/>
                    <a:pt x="23" y="33"/>
                    <a:pt x="27" y="27"/>
                  </a:cubicBezTo>
                  <a:cubicBezTo>
                    <a:pt x="31" y="21"/>
                    <a:pt x="33" y="7"/>
                    <a:pt x="22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3" name="Freeform 1021">
              <a:extLst>
                <a:ext uri="{FF2B5EF4-FFF2-40B4-BE49-F238E27FC236}">
                  <a16:creationId xmlns:a16="http://schemas.microsoft.com/office/drawing/2014/main" id="{7FD7C186-40AD-47F8-AB27-49541F22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973"/>
              <a:ext cx="61" cy="70"/>
            </a:xfrm>
            <a:custGeom>
              <a:avLst/>
              <a:gdLst>
                <a:gd name="T0" fmla="*/ 26 w 63"/>
                <a:gd name="T1" fmla="*/ 59 h 73"/>
                <a:gd name="T2" fmla="*/ 50 w 63"/>
                <a:gd name="T3" fmla="*/ 27 h 73"/>
                <a:gd name="T4" fmla="*/ 43 w 63"/>
                <a:gd name="T5" fmla="*/ 43 h 73"/>
                <a:gd name="T6" fmla="*/ 25 w 63"/>
                <a:gd name="T7" fmla="*/ 58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73">
                  <a:moveTo>
                    <a:pt x="29" y="68"/>
                  </a:moveTo>
                  <a:cubicBezTo>
                    <a:pt x="0" y="55"/>
                    <a:pt x="38" y="0"/>
                    <a:pt x="56" y="30"/>
                  </a:cubicBezTo>
                  <a:cubicBezTo>
                    <a:pt x="63" y="42"/>
                    <a:pt x="50" y="40"/>
                    <a:pt x="46" y="49"/>
                  </a:cubicBezTo>
                  <a:cubicBezTo>
                    <a:pt x="41" y="58"/>
                    <a:pt x="44" y="73"/>
                    <a:pt x="28" y="6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4" name="Freeform 1022">
              <a:extLst>
                <a:ext uri="{FF2B5EF4-FFF2-40B4-BE49-F238E27FC236}">
                  <a16:creationId xmlns:a16="http://schemas.microsoft.com/office/drawing/2014/main" id="{3DD5B2EC-9D78-4B07-BC27-2B3E8E13E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055"/>
              <a:ext cx="51" cy="58"/>
            </a:xfrm>
            <a:custGeom>
              <a:avLst/>
              <a:gdLst>
                <a:gd name="T0" fmla="*/ 37 w 53"/>
                <a:gd name="T1" fmla="*/ 3 h 61"/>
                <a:gd name="T2" fmla="*/ 9 w 53"/>
                <a:gd name="T3" fmla="*/ 14 h 61"/>
                <a:gd name="T4" fmla="*/ 19 w 53"/>
                <a:gd name="T5" fmla="*/ 46 h 61"/>
                <a:gd name="T6" fmla="*/ 36 w 53"/>
                <a:gd name="T7" fmla="*/ 37 h 61"/>
                <a:gd name="T8" fmla="*/ 46 w 53"/>
                <a:gd name="T9" fmla="*/ 23 h 61"/>
                <a:gd name="T10" fmla="*/ 36 w 53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1">
                  <a:moveTo>
                    <a:pt x="41" y="3"/>
                  </a:moveTo>
                  <a:cubicBezTo>
                    <a:pt x="28" y="3"/>
                    <a:pt x="16" y="6"/>
                    <a:pt x="9" y="17"/>
                  </a:cubicBezTo>
                  <a:cubicBezTo>
                    <a:pt x="2" y="28"/>
                    <a:pt x="0" y="61"/>
                    <a:pt x="22" y="54"/>
                  </a:cubicBezTo>
                  <a:cubicBezTo>
                    <a:pt x="27" y="52"/>
                    <a:pt x="34" y="46"/>
                    <a:pt x="39" y="43"/>
                  </a:cubicBezTo>
                  <a:cubicBezTo>
                    <a:pt x="47" y="38"/>
                    <a:pt x="50" y="36"/>
                    <a:pt x="52" y="26"/>
                  </a:cubicBezTo>
                  <a:cubicBezTo>
                    <a:pt x="53" y="17"/>
                    <a:pt x="51" y="1"/>
                    <a:pt x="40" y="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5" name="Freeform 1023">
              <a:extLst>
                <a:ext uri="{FF2B5EF4-FFF2-40B4-BE49-F238E27FC236}">
                  <a16:creationId xmlns:a16="http://schemas.microsoft.com/office/drawing/2014/main" id="{BB41C02E-1A00-4EBF-A87F-EF52B8F49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052"/>
              <a:ext cx="64" cy="50"/>
            </a:xfrm>
            <a:custGeom>
              <a:avLst/>
              <a:gdLst>
                <a:gd name="T0" fmla="*/ 52 w 67"/>
                <a:gd name="T1" fmla="*/ 6 h 52"/>
                <a:gd name="T2" fmla="*/ 17 w 67"/>
                <a:gd name="T3" fmla="*/ 11 h 52"/>
                <a:gd name="T4" fmla="*/ 10 w 67"/>
                <a:gd name="T5" fmla="*/ 38 h 52"/>
                <a:gd name="T6" fmla="*/ 49 w 67"/>
                <a:gd name="T7" fmla="*/ 33 h 52"/>
                <a:gd name="T8" fmla="*/ 49 w 67"/>
                <a:gd name="T9" fmla="*/ 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0" y="6"/>
                  </a:moveTo>
                  <a:cubicBezTo>
                    <a:pt x="47" y="0"/>
                    <a:pt x="31" y="2"/>
                    <a:pt x="20" y="11"/>
                  </a:cubicBezTo>
                  <a:cubicBezTo>
                    <a:pt x="12" y="18"/>
                    <a:pt x="0" y="35"/>
                    <a:pt x="10" y="44"/>
                  </a:cubicBezTo>
                  <a:cubicBezTo>
                    <a:pt x="20" y="52"/>
                    <a:pt x="46" y="41"/>
                    <a:pt x="55" y="36"/>
                  </a:cubicBezTo>
                  <a:cubicBezTo>
                    <a:pt x="67" y="28"/>
                    <a:pt x="66" y="16"/>
                    <a:pt x="56" y="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6" name="Freeform 1024">
              <a:extLst>
                <a:ext uri="{FF2B5EF4-FFF2-40B4-BE49-F238E27FC236}">
                  <a16:creationId xmlns:a16="http://schemas.microsoft.com/office/drawing/2014/main" id="{BFA1B893-F1D5-4E00-BAD2-D4484B86C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3018"/>
              <a:ext cx="76" cy="85"/>
            </a:xfrm>
            <a:custGeom>
              <a:avLst/>
              <a:gdLst>
                <a:gd name="T0" fmla="*/ 10 w 80"/>
                <a:gd name="T1" fmla="*/ 63 h 89"/>
                <a:gd name="T2" fmla="*/ 32 w 80"/>
                <a:gd name="T3" fmla="*/ 7 h 89"/>
                <a:gd name="T4" fmla="*/ 68 w 80"/>
                <a:gd name="T5" fmla="*/ 17 h 89"/>
                <a:gd name="T6" fmla="*/ 55 w 80"/>
                <a:gd name="T7" fmla="*/ 42 h 89"/>
                <a:gd name="T8" fmla="*/ 43 w 80"/>
                <a:gd name="T9" fmla="*/ 68 h 89"/>
                <a:gd name="T10" fmla="*/ 14 w 80"/>
                <a:gd name="T11" fmla="*/ 66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12" y="72"/>
                  </a:moveTo>
                  <a:cubicBezTo>
                    <a:pt x="0" y="54"/>
                    <a:pt x="20" y="16"/>
                    <a:pt x="38" y="7"/>
                  </a:cubicBezTo>
                  <a:cubicBezTo>
                    <a:pt x="51" y="0"/>
                    <a:pt x="80" y="0"/>
                    <a:pt x="80" y="20"/>
                  </a:cubicBezTo>
                  <a:cubicBezTo>
                    <a:pt x="80" y="33"/>
                    <a:pt x="68" y="37"/>
                    <a:pt x="64" y="48"/>
                  </a:cubicBezTo>
                  <a:cubicBezTo>
                    <a:pt x="60" y="58"/>
                    <a:pt x="59" y="68"/>
                    <a:pt x="49" y="77"/>
                  </a:cubicBezTo>
                  <a:cubicBezTo>
                    <a:pt x="43" y="82"/>
                    <a:pt x="21" y="89"/>
                    <a:pt x="17" y="7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7" name="Freeform 1025">
              <a:extLst>
                <a:ext uri="{FF2B5EF4-FFF2-40B4-BE49-F238E27FC236}">
                  <a16:creationId xmlns:a16="http://schemas.microsoft.com/office/drawing/2014/main" id="{6178025E-D3DD-46E8-A775-AF902AB4F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910"/>
              <a:ext cx="60" cy="62"/>
            </a:xfrm>
            <a:custGeom>
              <a:avLst/>
              <a:gdLst>
                <a:gd name="T0" fmla="*/ 15 w 62"/>
                <a:gd name="T1" fmla="*/ 51 h 65"/>
                <a:gd name="T2" fmla="*/ 6 w 62"/>
                <a:gd name="T3" fmla="*/ 24 h 65"/>
                <a:gd name="T4" fmla="*/ 42 w 62"/>
                <a:gd name="T5" fmla="*/ 10 h 65"/>
                <a:gd name="T6" fmla="*/ 35 w 62"/>
                <a:gd name="T7" fmla="*/ 30 h 65"/>
                <a:gd name="T8" fmla="*/ 17 w 62"/>
                <a:gd name="T9" fmla="*/ 56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5">
                  <a:moveTo>
                    <a:pt x="16" y="59"/>
                  </a:moveTo>
                  <a:cubicBezTo>
                    <a:pt x="0" y="65"/>
                    <a:pt x="2" y="34"/>
                    <a:pt x="6" y="27"/>
                  </a:cubicBezTo>
                  <a:cubicBezTo>
                    <a:pt x="12" y="13"/>
                    <a:pt x="30" y="0"/>
                    <a:pt x="45" y="11"/>
                  </a:cubicBezTo>
                  <a:cubicBezTo>
                    <a:pt x="62" y="23"/>
                    <a:pt x="46" y="27"/>
                    <a:pt x="38" y="35"/>
                  </a:cubicBezTo>
                  <a:cubicBezTo>
                    <a:pt x="30" y="44"/>
                    <a:pt x="34" y="61"/>
                    <a:pt x="20" y="6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8" name="Freeform 1026">
              <a:extLst>
                <a:ext uri="{FF2B5EF4-FFF2-40B4-BE49-F238E27FC236}">
                  <a16:creationId xmlns:a16="http://schemas.microsoft.com/office/drawing/2014/main" id="{13B62B94-9B2A-44FF-A5C1-6BE39740E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980"/>
              <a:ext cx="63" cy="66"/>
            </a:xfrm>
            <a:custGeom>
              <a:avLst/>
              <a:gdLst>
                <a:gd name="T0" fmla="*/ 8 w 66"/>
                <a:gd name="T1" fmla="*/ 51 h 69"/>
                <a:gd name="T2" fmla="*/ 21 w 66"/>
                <a:gd name="T3" fmla="*/ 11 h 69"/>
                <a:gd name="T4" fmla="*/ 57 w 66"/>
                <a:gd name="T5" fmla="*/ 16 h 69"/>
                <a:gd name="T6" fmla="*/ 49 w 66"/>
                <a:gd name="T7" fmla="*/ 30 h 69"/>
                <a:gd name="T8" fmla="*/ 40 w 66"/>
                <a:gd name="T9" fmla="*/ 43 h 69"/>
                <a:gd name="T10" fmla="*/ 11 w 66"/>
                <a:gd name="T11" fmla="*/ 53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69">
                  <a:moveTo>
                    <a:pt x="8" y="57"/>
                  </a:moveTo>
                  <a:cubicBezTo>
                    <a:pt x="0" y="44"/>
                    <a:pt x="14" y="22"/>
                    <a:pt x="24" y="13"/>
                  </a:cubicBezTo>
                  <a:cubicBezTo>
                    <a:pt x="33" y="5"/>
                    <a:pt x="66" y="0"/>
                    <a:pt x="66" y="19"/>
                  </a:cubicBezTo>
                  <a:cubicBezTo>
                    <a:pt x="66" y="24"/>
                    <a:pt x="60" y="29"/>
                    <a:pt x="56" y="33"/>
                  </a:cubicBezTo>
                  <a:cubicBezTo>
                    <a:pt x="52" y="38"/>
                    <a:pt x="49" y="43"/>
                    <a:pt x="46" y="49"/>
                  </a:cubicBezTo>
                  <a:cubicBezTo>
                    <a:pt x="38" y="62"/>
                    <a:pt x="25" y="69"/>
                    <a:pt x="11" y="6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9" name="Freeform 1027">
              <a:extLst>
                <a:ext uri="{FF2B5EF4-FFF2-40B4-BE49-F238E27FC236}">
                  <a16:creationId xmlns:a16="http://schemas.microsoft.com/office/drawing/2014/main" id="{D41DDD4D-4A1F-47C3-A8F1-12F9391E6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925"/>
              <a:ext cx="45" cy="39"/>
            </a:xfrm>
            <a:custGeom>
              <a:avLst/>
              <a:gdLst>
                <a:gd name="T0" fmla="*/ 4 w 47"/>
                <a:gd name="T1" fmla="*/ 34 h 41"/>
                <a:gd name="T2" fmla="*/ 15 w 47"/>
                <a:gd name="T3" fmla="*/ 4 h 41"/>
                <a:gd name="T4" fmla="*/ 40 w 47"/>
                <a:gd name="T5" fmla="*/ 15 h 41"/>
                <a:gd name="T6" fmla="*/ 6 w 47"/>
                <a:gd name="T7" fmla="*/ 3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1">
                  <a:moveTo>
                    <a:pt x="4" y="40"/>
                  </a:moveTo>
                  <a:cubicBezTo>
                    <a:pt x="0" y="28"/>
                    <a:pt x="6" y="9"/>
                    <a:pt x="18" y="4"/>
                  </a:cubicBezTo>
                  <a:cubicBezTo>
                    <a:pt x="27" y="0"/>
                    <a:pt x="47" y="6"/>
                    <a:pt x="46" y="18"/>
                  </a:cubicBezTo>
                  <a:cubicBezTo>
                    <a:pt x="45" y="29"/>
                    <a:pt x="17" y="41"/>
                    <a:pt x="6" y="3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0" name="Freeform 1028">
              <a:extLst>
                <a:ext uri="{FF2B5EF4-FFF2-40B4-BE49-F238E27FC236}">
                  <a16:creationId xmlns:a16="http://schemas.microsoft.com/office/drawing/2014/main" id="{EE97CC0C-0875-4584-B386-5F1494BFA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895"/>
              <a:ext cx="62" cy="52"/>
            </a:xfrm>
            <a:custGeom>
              <a:avLst/>
              <a:gdLst>
                <a:gd name="T0" fmla="*/ 7 w 64"/>
                <a:gd name="T1" fmla="*/ 35 h 54"/>
                <a:gd name="T2" fmla="*/ 9 w 64"/>
                <a:gd name="T3" fmla="*/ 8 h 54"/>
                <a:gd name="T4" fmla="*/ 45 w 64"/>
                <a:gd name="T5" fmla="*/ 12 h 54"/>
                <a:gd name="T6" fmla="*/ 10 w 64"/>
                <a:gd name="T7" fmla="*/ 3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4">
                  <a:moveTo>
                    <a:pt x="7" y="38"/>
                  </a:moveTo>
                  <a:cubicBezTo>
                    <a:pt x="5" y="28"/>
                    <a:pt x="0" y="16"/>
                    <a:pt x="9" y="8"/>
                  </a:cubicBezTo>
                  <a:cubicBezTo>
                    <a:pt x="18" y="0"/>
                    <a:pt x="42" y="2"/>
                    <a:pt x="49" y="12"/>
                  </a:cubicBezTo>
                  <a:cubicBezTo>
                    <a:pt x="64" y="32"/>
                    <a:pt x="18" y="54"/>
                    <a:pt x="10" y="3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1" name="Freeform 1029">
              <a:extLst>
                <a:ext uri="{FF2B5EF4-FFF2-40B4-BE49-F238E27FC236}">
                  <a16:creationId xmlns:a16="http://schemas.microsoft.com/office/drawing/2014/main" id="{9E3C4BF7-D93A-451C-B084-DB1EA5FE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949"/>
              <a:ext cx="52" cy="46"/>
            </a:xfrm>
            <a:custGeom>
              <a:avLst/>
              <a:gdLst>
                <a:gd name="T0" fmla="*/ 44 w 54"/>
                <a:gd name="T1" fmla="*/ 0 h 48"/>
                <a:gd name="T2" fmla="*/ 13 w 54"/>
                <a:gd name="T3" fmla="*/ 12 h 48"/>
                <a:gd name="T4" fmla="*/ 1 w 54"/>
                <a:gd name="T5" fmla="*/ 25 h 48"/>
                <a:gd name="T6" fmla="*/ 12 w 54"/>
                <a:gd name="T7" fmla="*/ 42 h 48"/>
                <a:gd name="T8" fmla="*/ 30 w 54"/>
                <a:gd name="T9" fmla="*/ 30 h 48"/>
                <a:gd name="T10" fmla="*/ 44 w 54"/>
                <a:gd name="T11" fmla="*/ 20 h 48"/>
                <a:gd name="T12" fmla="*/ 39 w 54"/>
                <a:gd name="T13" fmla="*/ 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8">
                  <a:moveTo>
                    <a:pt x="50" y="0"/>
                  </a:moveTo>
                  <a:cubicBezTo>
                    <a:pt x="34" y="0"/>
                    <a:pt x="27" y="4"/>
                    <a:pt x="14" y="13"/>
                  </a:cubicBezTo>
                  <a:cubicBezTo>
                    <a:pt x="7" y="17"/>
                    <a:pt x="2" y="20"/>
                    <a:pt x="1" y="28"/>
                  </a:cubicBezTo>
                  <a:cubicBezTo>
                    <a:pt x="0" y="36"/>
                    <a:pt x="3" y="48"/>
                    <a:pt x="12" y="48"/>
                  </a:cubicBezTo>
                  <a:cubicBezTo>
                    <a:pt x="20" y="48"/>
                    <a:pt x="27" y="37"/>
                    <a:pt x="33" y="33"/>
                  </a:cubicBezTo>
                  <a:cubicBezTo>
                    <a:pt x="39" y="30"/>
                    <a:pt x="46" y="29"/>
                    <a:pt x="50" y="23"/>
                  </a:cubicBezTo>
                  <a:cubicBezTo>
                    <a:pt x="54" y="15"/>
                    <a:pt x="52" y="5"/>
                    <a:pt x="44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2" name="Freeform 1030">
              <a:extLst>
                <a:ext uri="{FF2B5EF4-FFF2-40B4-BE49-F238E27FC236}">
                  <a16:creationId xmlns:a16="http://schemas.microsoft.com/office/drawing/2014/main" id="{3049FBA0-3219-4D73-A1B8-0CC615339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3006"/>
              <a:ext cx="58" cy="63"/>
            </a:xfrm>
            <a:custGeom>
              <a:avLst/>
              <a:gdLst>
                <a:gd name="T0" fmla="*/ 47 w 60"/>
                <a:gd name="T1" fmla="*/ 8 h 66"/>
                <a:gd name="T2" fmla="*/ 22 w 60"/>
                <a:gd name="T3" fmla="*/ 1 h 66"/>
                <a:gd name="T4" fmla="*/ 1 w 60"/>
                <a:gd name="T5" fmla="*/ 21 h 66"/>
                <a:gd name="T6" fmla="*/ 44 w 60"/>
                <a:gd name="T7" fmla="*/ 1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66">
                  <a:moveTo>
                    <a:pt x="53" y="8"/>
                  </a:moveTo>
                  <a:cubicBezTo>
                    <a:pt x="44" y="7"/>
                    <a:pt x="35" y="0"/>
                    <a:pt x="25" y="1"/>
                  </a:cubicBezTo>
                  <a:cubicBezTo>
                    <a:pt x="13" y="3"/>
                    <a:pt x="1" y="12"/>
                    <a:pt x="1" y="24"/>
                  </a:cubicBezTo>
                  <a:cubicBezTo>
                    <a:pt x="0" y="66"/>
                    <a:pt x="60" y="31"/>
                    <a:pt x="49" y="1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3" name="Freeform 1031">
              <a:extLst>
                <a:ext uri="{FF2B5EF4-FFF2-40B4-BE49-F238E27FC236}">
                  <a16:creationId xmlns:a16="http://schemas.microsoft.com/office/drawing/2014/main" id="{7E0C4AE6-71BC-4C5A-8CF4-215A7A9DC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042"/>
              <a:ext cx="53" cy="55"/>
            </a:xfrm>
            <a:custGeom>
              <a:avLst/>
              <a:gdLst>
                <a:gd name="T0" fmla="*/ 32 w 55"/>
                <a:gd name="T1" fmla="*/ 8 h 57"/>
                <a:gd name="T2" fmla="*/ 2 w 55"/>
                <a:gd name="T3" fmla="*/ 24 h 57"/>
                <a:gd name="T4" fmla="*/ 22 w 55"/>
                <a:gd name="T5" fmla="*/ 47 h 57"/>
                <a:gd name="T6" fmla="*/ 46 w 55"/>
                <a:gd name="T7" fmla="*/ 28 h 57"/>
                <a:gd name="T8" fmla="*/ 33 w 55"/>
                <a:gd name="T9" fmla="*/ 1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5" y="8"/>
                  </a:moveTo>
                  <a:cubicBezTo>
                    <a:pt x="18" y="9"/>
                    <a:pt x="6" y="0"/>
                    <a:pt x="2" y="27"/>
                  </a:cubicBezTo>
                  <a:cubicBezTo>
                    <a:pt x="0" y="41"/>
                    <a:pt x="8" y="57"/>
                    <a:pt x="25" y="53"/>
                  </a:cubicBezTo>
                  <a:cubicBezTo>
                    <a:pt x="32" y="52"/>
                    <a:pt x="50" y="38"/>
                    <a:pt x="52" y="31"/>
                  </a:cubicBezTo>
                  <a:cubicBezTo>
                    <a:pt x="55" y="21"/>
                    <a:pt x="42" y="14"/>
                    <a:pt x="36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4" name="Freeform 1032">
              <a:extLst>
                <a:ext uri="{FF2B5EF4-FFF2-40B4-BE49-F238E27FC236}">
                  <a16:creationId xmlns:a16="http://schemas.microsoft.com/office/drawing/2014/main" id="{78C1E2B2-BE08-4161-A7E6-E415580FC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987"/>
              <a:ext cx="86" cy="63"/>
            </a:xfrm>
            <a:custGeom>
              <a:avLst/>
              <a:gdLst>
                <a:gd name="T0" fmla="*/ 12 w 90"/>
                <a:gd name="T1" fmla="*/ 51 h 66"/>
                <a:gd name="T2" fmla="*/ 26 w 90"/>
                <a:gd name="T3" fmla="*/ 10 h 66"/>
                <a:gd name="T4" fmla="*/ 68 w 90"/>
                <a:gd name="T5" fmla="*/ 21 h 66"/>
                <a:gd name="T6" fmla="*/ 50 w 90"/>
                <a:gd name="T7" fmla="*/ 29 h 66"/>
                <a:gd name="T8" fmla="*/ 37 w 90"/>
                <a:gd name="T9" fmla="*/ 41 h 66"/>
                <a:gd name="T10" fmla="*/ 14 w 90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66">
                  <a:moveTo>
                    <a:pt x="15" y="59"/>
                  </a:moveTo>
                  <a:cubicBezTo>
                    <a:pt x="0" y="46"/>
                    <a:pt x="15" y="18"/>
                    <a:pt x="29" y="10"/>
                  </a:cubicBezTo>
                  <a:cubicBezTo>
                    <a:pt x="38" y="5"/>
                    <a:pt x="90" y="0"/>
                    <a:pt x="77" y="24"/>
                  </a:cubicBezTo>
                  <a:cubicBezTo>
                    <a:pt x="74" y="30"/>
                    <a:pt x="61" y="29"/>
                    <a:pt x="56" y="32"/>
                  </a:cubicBezTo>
                  <a:cubicBezTo>
                    <a:pt x="49" y="35"/>
                    <a:pt x="47" y="41"/>
                    <a:pt x="43" y="47"/>
                  </a:cubicBezTo>
                  <a:cubicBezTo>
                    <a:pt x="37" y="55"/>
                    <a:pt x="29" y="66"/>
                    <a:pt x="17" y="6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5" name="Freeform 1033">
              <a:extLst>
                <a:ext uri="{FF2B5EF4-FFF2-40B4-BE49-F238E27FC236}">
                  <a16:creationId xmlns:a16="http://schemas.microsoft.com/office/drawing/2014/main" id="{E2C5F653-5F74-457C-A4EA-42BF73FA2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898"/>
              <a:ext cx="75" cy="66"/>
            </a:xfrm>
            <a:custGeom>
              <a:avLst/>
              <a:gdLst>
                <a:gd name="T0" fmla="*/ 13 w 78"/>
                <a:gd name="T1" fmla="*/ 54 h 69"/>
                <a:gd name="T2" fmla="*/ 69 w 78"/>
                <a:gd name="T3" fmla="*/ 40 h 69"/>
                <a:gd name="T4" fmla="*/ 36 w 78"/>
                <a:gd name="T5" fmla="*/ 48 h 69"/>
                <a:gd name="T6" fmla="*/ 16 w 78"/>
                <a:gd name="T7" fmla="*/ 55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69">
                  <a:moveTo>
                    <a:pt x="16" y="62"/>
                  </a:moveTo>
                  <a:cubicBezTo>
                    <a:pt x="0" y="49"/>
                    <a:pt x="78" y="0"/>
                    <a:pt x="78" y="46"/>
                  </a:cubicBezTo>
                  <a:cubicBezTo>
                    <a:pt x="66" y="52"/>
                    <a:pt x="52" y="45"/>
                    <a:pt x="40" y="54"/>
                  </a:cubicBezTo>
                  <a:cubicBezTo>
                    <a:pt x="34" y="58"/>
                    <a:pt x="27" y="69"/>
                    <a:pt x="19" y="6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6" name="Freeform 1034">
              <a:extLst>
                <a:ext uri="{FF2B5EF4-FFF2-40B4-BE49-F238E27FC236}">
                  <a16:creationId xmlns:a16="http://schemas.microsoft.com/office/drawing/2014/main" id="{49DCF8AD-E8D7-4EF8-B65F-54775058D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907"/>
              <a:ext cx="73" cy="75"/>
            </a:xfrm>
            <a:custGeom>
              <a:avLst/>
              <a:gdLst>
                <a:gd name="T0" fmla="*/ 2 w 76"/>
                <a:gd name="T1" fmla="*/ 50 h 78"/>
                <a:gd name="T2" fmla="*/ 42 w 76"/>
                <a:gd name="T3" fmla="*/ 8 h 78"/>
                <a:gd name="T4" fmla="*/ 59 w 76"/>
                <a:gd name="T5" fmla="*/ 46 h 78"/>
                <a:gd name="T6" fmla="*/ 22 w 76"/>
                <a:gd name="T7" fmla="*/ 68 h 78"/>
                <a:gd name="T8" fmla="*/ 4 w 76"/>
                <a:gd name="T9" fmla="*/ 53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8">
                  <a:moveTo>
                    <a:pt x="2" y="56"/>
                  </a:moveTo>
                  <a:cubicBezTo>
                    <a:pt x="0" y="29"/>
                    <a:pt x="18" y="0"/>
                    <a:pt x="48" y="8"/>
                  </a:cubicBezTo>
                  <a:cubicBezTo>
                    <a:pt x="69" y="14"/>
                    <a:pt x="76" y="33"/>
                    <a:pt x="66" y="52"/>
                  </a:cubicBezTo>
                  <a:cubicBezTo>
                    <a:pt x="57" y="68"/>
                    <a:pt x="44" y="78"/>
                    <a:pt x="25" y="77"/>
                  </a:cubicBezTo>
                  <a:cubicBezTo>
                    <a:pt x="14" y="76"/>
                    <a:pt x="9" y="69"/>
                    <a:pt x="4" y="5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7" name="Freeform 1035">
              <a:extLst>
                <a:ext uri="{FF2B5EF4-FFF2-40B4-BE49-F238E27FC236}">
                  <a16:creationId xmlns:a16="http://schemas.microsoft.com/office/drawing/2014/main" id="{D96A561F-F279-4D6F-8B27-2CED913D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038"/>
              <a:ext cx="61" cy="67"/>
            </a:xfrm>
            <a:custGeom>
              <a:avLst/>
              <a:gdLst>
                <a:gd name="T0" fmla="*/ 48 w 64"/>
                <a:gd name="T1" fmla="*/ 4 h 70"/>
                <a:gd name="T2" fmla="*/ 6 w 64"/>
                <a:gd name="T3" fmla="*/ 18 h 70"/>
                <a:gd name="T4" fmla="*/ 6 w 64"/>
                <a:gd name="T5" fmla="*/ 44 h 70"/>
                <a:gd name="T6" fmla="*/ 26 w 64"/>
                <a:gd name="T7" fmla="*/ 56 h 70"/>
                <a:gd name="T8" fmla="*/ 31 w 64"/>
                <a:gd name="T9" fmla="*/ 39 h 70"/>
                <a:gd name="T10" fmla="*/ 47 w 64"/>
                <a:gd name="T11" fmla="*/ 29 h 70"/>
                <a:gd name="T12" fmla="*/ 48 w 64"/>
                <a:gd name="T13" fmla="*/ 6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70">
                  <a:moveTo>
                    <a:pt x="55" y="4"/>
                  </a:moveTo>
                  <a:cubicBezTo>
                    <a:pt x="40" y="0"/>
                    <a:pt x="14" y="8"/>
                    <a:pt x="6" y="21"/>
                  </a:cubicBezTo>
                  <a:cubicBezTo>
                    <a:pt x="0" y="31"/>
                    <a:pt x="0" y="40"/>
                    <a:pt x="6" y="50"/>
                  </a:cubicBezTo>
                  <a:cubicBezTo>
                    <a:pt x="9" y="56"/>
                    <a:pt x="21" y="70"/>
                    <a:pt x="29" y="64"/>
                  </a:cubicBezTo>
                  <a:cubicBezTo>
                    <a:pt x="33" y="61"/>
                    <a:pt x="31" y="50"/>
                    <a:pt x="37" y="45"/>
                  </a:cubicBezTo>
                  <a:cubicBezTo>
                    <a:pt x="42" y="40"/>
                    <a:pt x="49" y="39"/>
                    <a:pt x="53" y="32"/>
                  </a:cubicBezTo>
                  <a:cubicBezTo>
                    <a:pt x="58" y="26"/>
                    <a:pt x="64" y="12"/>
                    <a:pt x="55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8" name="Freeform 1036">
              <a:extLst>
                <a:ext uri="{FF2B5EF4-FFF2-40B4-BE49-F238E27FC236}">
                  <a16:creationId xmlns:a16="http://schemas.microsoft.com/office/drawing/2014/main" id="{9ACF0188-291C-4BA0-AC4C-850EA080A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890"/>
              <a:ext cx="72" cy="61"/>
            </a:xfrm>
            <a:custGeom>
              <a:avLst/>
              <a:gdLst>
                <a:gd name="T0" fmla="*/ 31 w 75"/>
                <a:gd name="T1" fmla="*/ 50 h 64"/>
                <a:gd name="T2" fmla="*/ 66 w 75"/>
                <a:gd name="T3" fmla="*/ 30 h 64"/>
                <a:gd name="T4" fmla="*/ 53 w 75"/>
                <a:gd name="T5" fmla="*/ 32 h 64"/>
                <a:gd name="T6" fmla="*/ 47 w 75"/>
                <a:gd name="T7" fmla="*/ 44 h 64"/>
                <a:gd name="T8" fmla="*/ 32 w 75"/>
                <a:gd name="T9" fmla="*/ 4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4">
                  <a:moveTo>
                    <a:pt x="34" y="58"/>
                  </a:moveTo>
                  <a:cubicBezTo>
                    <a:pt x="0" y="30"/>
                    <a:pt x="75" y="0"/>
                    <a:pt x="75" y="34"/>
                  </a:cubicBezTo>
                  <a:cubicBezTo>
                    <a:pt x="70" y="36"/>
                    <a:pt x="64" y="35"/>
                    <a:pt x="59" y="38"/>
                  </a:cubicBezTo>
                  <a:cubicBezTo>
                    <a:pt x="55" y="42"/>
                    <a:pt x="56" y="45"/>
                    <a:pt x="53" y="50"/>
                  </a:cubicBezTo>
                  <a:cubicBezTo>
                    <a:pt x="50" y="56"/>
                    <a:pt x="42" y="64"/>
                    <a:pt x="35" y="5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9" name="Freeform 1037">
              <a:extLst>
                <a:ext uri="{FF2B5EF4-FFF2-40B4-BE49-F238E27FC236}">
                  <a16:creationId xmlns:a16="http://schemas.microsoft.com/office/drawing/2014/main" id="{9558F9E3-449E-4000-903B-3EDDF1FB2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889"/>
              <a:ext cx="54" cy="54"/>
            </a:xfrm>
            <a:custGeom>
              <a:avLst/>
              <a:gdLst>
                <a:gd name="T0" fmla="*/ 12 w 56"/>
                <a:gd name="T1" fmla="*/ 50 h 56"/>
                <a:gd name="T2" fmla="*/ 41 w 56"/>
                <a:gd name="T3" fmla="*/ 26 h 56"/>
                <a:gd name="T4" fmla="*/ 14 w 56"/>
                <a:gd name="T5" fmla="*/ 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56">
                  <a:moveTo>
                    <a:pt x="12" y="56"/>
                  </a:moveTo>
                  <a:cubicBezTo>
                    <a:pt x="0" y="36"/>
                    <a:pt x="34" y="0"/>
                    <a:pt x="46" y="29"/>
                  </a:cubicBezTo>
                  <a:cubicBezTo>
                    <a:pt x="56" y="54"/>
                    <a:pt x="34" y="55"/>
                    <a:pt x="15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0" name="Freeform 1038">
              <a:extLst>
                <a:ext uri="{FF2B5EF4-FFF2-40B4-BE49-F238E27FC236}">
                  <a16:creationId xmlns:a16="http://schemas.microsoft.com/office/drawing/2014/main" id="{144A7404-AA1F-4A43-8C17-4B66921E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939"/>
              <a:ext cx="51" cy="42"/>
            </a:xfrm>
            <a:custGeom>
              <a:avLst/>
              <a:gdLst>
                <a:gd name="T0" fmla="*/ 10 w 53"/>
                <a:gd name="T1" fmla="*/ 21 h 44"/>
                <a:gd name="T2" fmla="*/ 38 w 53"/>
                <a:gd name="T3" fmla="*/ 26 h 44"/>
                <a:gd name="T4" fmla="*/ 20 w 53"/>
                <a:gd name="T5" fmla="*/ 32 h 44"/>
                <a:gd name="T6" fmla="*/ 12 w 53"/>
                <a:gd name="T7" fmla="*/ 2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4">
                  <a:moveTo>
                    <a:pt x="10" y="24"/>
                  </a:moveTo>
                  <a:cubicBezTo>
                    <a:pt x="0" y="3"/>
                    <a:pt x="53" y="0"/>
                    <a:pt x="44" y="29"/>
                  </a:cubicBezTo>
                  <a:cubicBezTo>
                    <a:pt x="41" y="38"/>
                    <a:pt x="30" y="44"/>
                    <a:pt x="23" y="37"/>
                  </a:cubicBezTo>
                  <a:cubicBezTo>
                    <a:pt x="19" y="31"/>
                    <a:pt x="23" y="22"/>
                    <a:pt x="12" y="2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1" name="Freeform 1039">
              <a:extLst>
                <a:ext uri="{FF2B5EF4-FFF2-40B4-BE49-F238E27FC236}">
                  <a16:creationId xmlns:a16="http://schemas.microsoft.com/office/drawing/2014/main" id="{43377994-FD4A-4DF4-A908-2B99A5B08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990"/>
              <a:ext cx="49" cy="64"/>
            </a:xfrm>
            <a:custGeom>
              <a:avLst/>
              <a:gdLst>
                <a:gd name="T0" fmla="*/ 39 w 51"/>
                <a:gd name="T1" fmla="*/ 10 h 67"/>
                <a:gd name="T2" fmla="*/ 7 w 51"/>
                <a:gd name="T3" fmla="*/ 19 h 67"/>
                <a:gd name="T4" fmla="*/ 18 w 51"/>
                <a:gd name="T5" fmla="*/ 53 h 67"/>
                <a:gd name="T6" fmla="*/ 30 w 51"/>
                <a:gd name="T7" fmla="*/ 37 h 67"/>
                <a:gd name="T8" fmla="*/ 39 w 51"/>
                <a:gd name="T9" fmla="*/ 32 h 67"/>
                <a:gd name="T10" fmla="*/ 39 w 51"/>
                <a:gd name="T11" fmla="*/ 13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67">
                  <a:moveTo>
                    <a:pt x="45" y="10"/>
                  </a:moveTo>
                  <a:cubicBezTo>
                    <a:pt x="33" y="0"/>
                    <a:pt x="14" y="11"/>
                    <a:pt x="7" y="22"/>
                  </a:cubicBezTo>
                  <a:cubicBezTo>
                    <a:pt x="0" y="32"/>
                    <a:pt x="1" y="67"/>
                    <a:pt x="21" y="61"/>
                  </a:cubicBezTo>
                  <a:cubicBezTo>
                    <a:pt x="29" y="58"/>
                    <a:pt x="28" y="48"/>
                    <a:pt x="33" y="43"/>
                  </a:cubicBezTo>
                  <a:cubicBezTo>
                    <a:pt x="36" y="39"/>
                    <a:pt x="41" y="40"/>
                    <a:pt x="45" y="37"/>
                  </a:cubicBezTo>
                  <a:cubicBezTo>
                    <a:pt x="51" y="32"/>
                    <a:pt x="49" y="22"/>
                    <a:pt x="45" y="1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2" name="Freeform 1040">
              <a:extLst>
                <a:ext uri="{FF2B5EF4-FFF2-40B4-BE49-F238E27FC236}">
                  <a16:creationId xmlns:a16="http://schemas.microsoft.com/office/drawing/2014/main" id="{D3E7FB03-7A0D-474D-8491-79949E20D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893"/>
              <a:ext cx="58" cy="62"/>
            </a:xfrm>
            <a:custGeom>
              <a:avLst/>
              <a:gdLst>
                <a:gd name="T0" fmla="*/ 17 w 61"/>
                <a:gd name="T1" fmla="*/ 50 h 65"/>
                <a:gd name="T2" fmla="*/ 48 w 61"/>
                <a:gd name="T3" fmla="*/ 30 h 65"/>
                <a:gd name="T4" fmla="*/ 32 w 61"/>
                <a:gd name="T5" fmla="*/ 35 h 65"/>
                <a:gd name="T6" fmla="*/ 18 w 61"/>
                <a:gd name="T7" fmla="*/ 4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20" y="58"/>
                  </a:moveTo>
                  <a:cubicBezTo>
                    <a:pt x="0" y="22"/>
                    <a:pt x="61" y="0"/>
                    <a:pt x="57" y="34"/>
                  </a:cubicBezTo>
                  <a:cubicBezTo>
                    <a:pt x="55" y="49"/>
                    <a:pt x="46" y="35"/>
                    <a:pt x="38" y="41"/>
                  </a:cubicBezTo>
                  <a:cubicBezTo>
                    <a:pt x="34" y="44"/>
                    <a:pt x="31" y="65"/>
                    <a:pt x="21" y="5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3" name="Freeform 1041">
              <a:extLst>
                <a:ext uri="{FF2B5EF4-FFF2-40B4-BE49-F238E27FC236}">
                  <a16:creationId xmlns:a16="http://schemas.microsoft.com/office/drawing/2014/main" id="{674EB7F4-24A3-4B8D-B051-D89B79334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933"/>
              <a:ext cx="84" cy="77"/>
            </a:xfrm>
            <a:custGeom>
              <a:avLst/>
              <a:gdLst>
                <a:gd name="T0" fmla="*/ 66 w 87"/>
                <a:gd name="T1" fmla="*/ 26 h 80"/>
                <a:gd name="T2" fmla="*/ 33 w 87"/>
                <a:gd name="T3" fmla="*/ 70 h 80"/>
                <a:gd name="T4" fmla="*/ 47 w 87"/>
                <a:gd name="T5" fmla="*/ 56 h 80"/>
                <a:gd name="T6" fmla="*/ 65 w 87"/>
                <a:gd name="T7" fmla="*/ 46 h 80"/>
                <a:gd name="T8" fmla="*/ 69 w 87"/>
                <a:gd name="T9" fmla="*/ 3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0">
                  <a:moveTo>
                    <a:pt x="73" y="29"/>
                  </a:moveTo>
                  <a:cubicBezTo>
                    <a:pt x="39" y="0"/>
                    <a:pt x="0" y="76"/>
                    <a:pt x="36" y="79"/>
                  </a:cubicBezTo>
                  <a:cubicBezTo>
                    <a:pt x="49" y="80"/>
                    <a:pt x="48" y="70"/>
                    <a:pt x="53" y="62"/>
                  </a:cubicBezTo>
                  <a:cubicBezTo>
                    <a:pt x="58" y="53"/>
                    <a:pt x="62" y="53"/>
                    <a:pt x="71" y="52"/>
                  </a:cubicBezTo>
                  <a:cubicBezTo>
                    <a:pt x="82" y="49"/>
                    <a:pt x="87" y="43"/>
                    <a:pt x="77" y="3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4" name="Freeform 1042">
              <a:extLst>
                <a:ext uri="{FF2B5EF4-FFF2-40B4-BE49-F238E27FC236}">
                  <a16:creationId xmlns:a16="http://schemas.microsoft.com/office/drawing/2014/main" id="{B06DEE8F-61A3-427B-9646-B637C84D7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054"/>
              <a:ext cx="54" cy="55"/>
            </a:xfrm>
            <a:custGeom>
              <a:avLst/>
              <a:gdLst>
                <a:gd name="T0" fmla="*/ 39 w 56"/>
                <a:gd name="T1" fmla="*/ 14 h 57"/>
                <a:gd name="T2" fmla="*/ 19 w 56"/>
                <a:gd name="T3" fmla="*/ 47 h 57"/>
                <a:gd name="T4" fmla="*/ 32 w 56"/>
                <a:gd name="T5" fmla="*/ 44 h 57"/>
                <a:gd name="T6" fmla="*/ 42 w 56"/>
                <a:gd name="T7" fmla="*/ 40 h 57"/>
                <a:gd name="T8" fmla="*/ 38 w 56"/>
                <a:gd name="T9" fmla="*/ 1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42" y="17"/>
                  </a:moveTo>
                  <a:cubicBezTo>
                    <a:pt x="19" y="0"/>
                    <a:pt x="0" y="42"/>
                    <a:pt x="22" y="53"/>
                  </a:cubicBezTo>
                  <a:cubicBezTo>
                    <a:pt x="28" y="57"/>
                    <a:pt x="30" y="53"/>
                    <a:pt x="35" y="50"/>
                  </a:cubicBezTo>
                  <a:cubicBezTo>
                    <a:pt x="38" y="49"/>
                    <a:pt x="46" y="46"/>
                    <a:pt x="48" y="44"/>
                  </a:cubicBezTo>
                  <a:cubicBezTo>
                    <a:pt x="56" y="37"/>
                    <a:pt x="48" y="25"/>
                    <a:pt x="41" y="2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5" name="Freeform 1043">
              <a:extLst>
                <a:ext uri="{FF2B5EF4-FFF2-40B4-BE49-F238E27FC236}">
                  <a16:creationId xmlns:a16="http://schemas.microsoft.com/office/drawing/2014/main" id="{22A6A1F7-A513-4041-A6B0-22661C4BE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20"/>
              <a:ext cx="45" cy="39"/>
            </a:xfrm>
            <a:custGeom>
              <a:avLst/>
              <a:gdLst>
                <a:gd name="T0" fmla="*/ 31 w 47"/>
                <a:gd name="T1" fmla="*/ 7 h 40"/>
                <a:gd name="T2" fmla="*/ 16 w 47"/>
                <a:gd name="T3" fmla="*/ 37 h 40"/>
                <a:gd name="T4" fmla="*/ 25 w 47"/>
                <a:gd name="T5" fmla="*/ 30 h 40"/>
                <a:gd name="T6" fmla="*/ 34 w 47"/>
                <a:gd name="T7" fmla="*/ 22 h 40"/>
                <a:gd name="T8" fmla="*/ 33 w 47"/>
                <a:gd name="T9" fmla="*/ 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34" y="7"/>
                  </a:moveTo>
                  <a:cubicBezTo>
                    <a:pt x="11" y="0"/>
                    <a:pt x="0" y="39"/>
                    <a:pt x="19" y="40"/>
                  </a:cubicBezTo>
                  <a:cubicBezTo>
                    <a:pt x="25" y="40"/>
                    <a:pt x="25" y="37"/>
                    <a:pt x="28" y="33"/>
                  </a:cubicBezTo>
                  <a:cubicBezTo>
                    <a:pt x="32" y="31"/>
                    <a:pt x="37" y="28"/>
                    <a:pt x="39" y="25"/>
                  </a:cubicBezTo>
                  <a:cubicBezTo>
                    <a:pt x="46" y="19"/>
                    <a:pt x="47" y="8"/>
                    <a:pt x="37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6" name="Freeform 1044">
              <a:extLst>
                <a:ext uri="{FF2B5EF4-FFF2-40B4-BE49-F238E27FC236}">
                  <a16:creationId xmlns:a16="http://schemas.microsoft.com/office/drawing/2014/main" id="{244B3037-AF80-4773-A620-456F77E81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906"/>
              <a:ext cx="44" cy="40"/>
            </a:xfrm>
            <a:custGeom>
              <a:avLst/>
              <a:gdLst>
                <a:gd name="T0" fmla="*/ 38 w 46"/>
                <a:gd name="T1" fmla="*/ 0 h 41"/>
                <a:gd name="T2" fmla="*/ 13 w 46"/>
                <a:gd name="T3" fmla="*/ 12 h 41"/>
                <a:gd name="T4" fmla="*/ 11 w 46"/>
                <a:gd name="T5" fmla="*/ 32 h 41"/>
                <a:gd name="T6" fmla="*/ 31 w 46"/>
                <a:gd name="T7" fmla="*/ 21 h 41"/>
                <a:gd name="T8" fmla="*/ 36 w 46"/>
                <a:gd name="T9" fmla="*/ 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1">
                  <a:moveTo>
                    <a:pt x="44" y="0"/>
                  </a:moveTo>
                  <a:cubicBezTo>
                    <a:pt x="32" y="0"/>
                    <a:pt x="25" y="4"/>
                    <a:pt x="16" y="12"/>
                  </a:cubicBezTo>
                  <a:cubicBezTo>
                    <a:pt x="8" y="18"/>
                    <a:pt x="0" y="27"/>
                    <a:pt x="12" y="35"/>
                  </a:cubicBezTo>
                  <a:cubicBezTo>
                    <a:pt x="22" y="41"/>
                    <a:pt x="28" y="31"/>
                    <a:pt x="35" y="24"/>
                  </a:cubicBezTo>
                  <a:cubicBezTo>
                    <a:pt x="43" y="17"/>
                    <a:pt x="46" y="15"/>
                    <a:pt x="42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7" name="Freeform 1045">
              <a:extLst>
                <a:ext uri="{FF2B5EF4-FFF2-40B4-BE49-F238E27FC236}">
                  <a16:creationId xmlns:a16="http://schemas.microsoft.com/office/drawing/2014/main" id="{3446139F-24AD-47A7-8377-63342144D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042"/>
              <a:ext cx="37" cy="42"/>
            </a:xfrm>
            <a:custGeom>
              <a:avLst/>
              <a:gdLst>
                <a:gd name="T0" fmla="*/ 30 w 39"/>
                <a:gd name="T1" fmla="*/ 12 h 43"/>
                <a:gd name="T2" fmla="*/ 7 w 39"/>
                <a:gd name="T3" fmla="*/ 25 h 43"/>
                <a:gd name="T4" fmla="*/ 26 w 39"/>
                <a:gd name="T5" fmla="*/ 32 h 43"/>
                <a:gd name="T6" fmla="*/ 33 w 39"/>
                <a:gd name="T7" fmla="*/ 1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3">
                  <a:moveTo>
                    <a:pt x="36" y="12"/>
                  </a:moveTo>
                  <a:cubicBezTo>
                    <a:pt x="24" y="0"/>
                    <a:pt x="0" y="9"/>
                    <a:pt x="7" y="28"/>
                  </a:cubicBezTo>
                  <a:cubicBezTo>
                    <a:pt x="11" y="39"/>
                    <a:pt x="20" y="43"/>
                    <a:pt x="30" y="35"/>
                  </a:cubicBezTo>
                  <a:cubicBezTo>
                    <a:pt x="37" y="30"/>
                    <a:pt x="35" y="22"/>
                    <a:pt x="39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8" name="Freeform 1046">
              <a:extLst>
                <a:ext uri="{FF2B5EF4-FFF2-40B4-BE49-F238E27FC236}">
                  <a16:creationId xmlns:a16="http://schemas.microsoft.com/office/drawing/2014/main" id="{FDFB06B9-196E-482E-846F-6C11E3564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2340"/>
              <a:ext cx="41" cy="88"/>
            </a:xfrm>
            <a:custGeom>
              <a:avLst/>
              <a:gdLst>
                <a:gd name="T0" fmla="*/ 28 w 43"/>
                <a:gd name="T1" fmla="*/ 5 h 92"/>
                <a:gd name="T2" fmla="*/ 16 w 43"/>
                <a:gd name="T3" fmla="*/ 1 h 92"/>
                <a:gd name="T4" fmla="*/ 6 w 43"/>
                <a:gd name="T5" fmla="*/ 15 h 92"/>
                <a:gd name="T6" fmla="*/ 26 w 43"/>
                <a:gd name="T7" fmla="*/ 76 h 92"/>
                <a:gd name="T8" fmla="*/ 32 w 43"/>
                <a:gd name="T9" fmla="*/ 64 h 92"/>
                <a:gd name="T10" fmla="*/ 35 w 43"/>
                <a:gd name="T11" fmla="*/ 40 h 92"/>
                <a:gd name="T12" fmla="*/ 27 w 43"/>
                <a:gd name="T13" fmla="*/ 6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92">
                  <a:moveTo>
                    <a:pt x="31" y="5"/>
                  </a:moveTo>
                  <a:cubicBezTo>
                    <a:pt x="28" y="1"/>
                    <a:pt x="23" y="0"/>
                    <a:pt x="19" y="1"/>
                  </a:cubicBezTo>
                  <a:cubicBezTo>
                    <a:pt x="10" y="2"/>
                    <a:pt x="8" y="10"/>
                    <a:pt x="6" y="18"/>
                  </a:cubicBezTo>
                  <a:cubicBezTo>
                    <a:pt x="0" y="38"/>
                    <a:pt x="6" y="79"/>
                    <a:pt x="29" y="87"/>
                  </a:cubicBezTo>
                  <a:cubicBezTo>
                    <a:pt x="40" y="92"/>
                    <a:pt x="38" y="82"/>
                    <a:pt x="38" y="73"/>
                  </a:cubicBezTo>
                  <a:cubicBezTo>
                    <a:pt x="38" y="64"/>
                    <a:pt x="40" y="55"/>
                    <a:pt x="41" y="46"/>
                  </a:cubicBezTo>
                  <a:cubicBezTo>
                    <a:pt x="43" y="29"/>
                    <a:pt x="38" y="19"/>
                    <a:pt x="30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9" name="Freeform 1047">
              <a:extLst>
                <a:ext uri="{FF2B5EF4-FFF2-40B4-BE49-F238E27FC236}">
                  <a16:creationId xmlns:a16="http://schemas.microsoft.com/office/drawing/2014/main" id="{62417C21-8C92-4A77-BDEE-465D607A8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2397"/>
              <a:ext cx="24" cy="54"/>
            </a:xfrm>
            <a:custGeom>
              <a:avLst/>
              <a:gdLst>
                <a:gd name="T0" fmla="*/ 17 w 26"/>
                <a:gd name="T1" fmla="*/ 0 h 57"/>
                <a:gd name="T2" fmla="*/ 1 w 26"/>
                <a:gd name="T3" fmla="*/ 18 h 57"/>
                <a:gd name="T4" fmla="*/ 11 w 26"/>
                <a:gd name="T5" fmla="*/ 42 h 57"/>
                <a:gd name="T6" fmla="*/ 15 w 26"/>
                <a:gd name="T7" fmla="*/ 28 h 57"/>
                <a:gd name="T8" fmla="*/ 18 w 26"/>
                <a:gd name="T9" fmla="*/ 14 h 57"/>
                <a:gd name="T10" fmla="*/ 17 w 26"/>
                <a:gd name="T11" fmla="*/ 1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7">
                  <a:moveTo>
                    <a:pt x="22" y="0"/>
                  </a:moveTo>
                  <a:cubicBezTo>
                    <a:pt x="12" y="3"/>
                    <a:pt x="4" y="11"/>
                    <a:pt x="1" y="21"/>
                  </a:cubicBezTo>
                  <a:cubicBezTo>
                    <a:pt x="0" y="26"/>
                    <a:pt x="1" y="57"/>
                    <a:pt x="14" y="49"/>
                  </a:cubicBezTo>
                  <a:cubicBezTo>
                    <a:pt x="17" y="48"/>
                    <a:pt x="18" y="37"/>
                    <a:pt x="18" y="34"/>
                  </a:cubicBezTo>
                  <a:cubicBezTo>
                    <a:pt x="20" y="28"/>
                    <a:pt x="23" y="23"/>
                    <a:pt x="24" y="17"/>
                  </a:cubicBezTo>
                  <a:cubicBezTo>
                    <a:pt x="25" y="12"/>
                    <a:pt x="26" y="4"/>
                    <a:pt x="21" y="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0" name="Freeform 1048">
              <a:extLst>
                <a:ext uri="{FF2B5EF4-FFF2-40B4-BE49-F238E27FC236}">
                  <a16:creationId xmlns:a16="http://schemas.microsoft.com/office/drawing/2014/main" id="{E5831385-E627-4D32-88F1-77AB056DE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2463"/>
              <a:ext cx="37" cy="72"/>
            </a:xfrm>
            <a:custGeom>
              <a:avLst/>
              <a:gdLst>
                <a:gd name="T0" fmla="*/ 12 w 39"/>
                <a:gd name="T1" fmla="*/ 3 h 75"/>
                <a:gd name="T2" fmla="*/ 1 w 39"/>
                <a:gd name="T3" fmla="*/ 31 h 75"/>
                <a:gd name="T4" fmla="*/ 20 w 39"/>
                <a:gd name="T5" fmla="*/ 53 h 75"/>
                <a:gd name="T6" fmla="*/ 13 w 39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5">
                  <a:moveTo>
                    <a:pt x="15" y="3"/>
                  </a:moveTo>
                  <a:cubicBezTo>
                    <a:pt x="3" y="11"/>
                    <a:pt x="0" y="20"/>
                    <a:pt x="1" y="34"/>
                  </a:cubicBezTo>
                  <a:cubicBezTo>
                    <a:pt x="1" y="43"/>
                    <a:pt x="9" y="75"/>
                    <a:pt x="23" y="59"/>
                  </a:cubicBezTo>
                  <a:cubicBezTo>
                    <a:pt x="32" y="48"/>
                    <a:pt x="39" y="1"/>
                    <a:pt x="16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1" name="Freeform 1049">
              <a:extLst>
                <a:ext uri="{FF2B5EF4-FFF2-40B4-BE49-F238E27FC236}">
                  <a16:creationId xmlns:a16="http://schemas.microsoft.com/office/drawing/2014/main" id="{8F5D7C22-096E-4F0E-B6B9-EA1916621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" y="2457"/>
              <a:ext cx="37" cy="60"/>
            </a:xfrm>
            <a:custGeom>
              <a:avLst/>
              <a:gdLst>
                <a:gd name="T0" fmla="*/ 3 w 38"/>
                <a:gd name="T1" fmla="*/ 54 h 63"/>
                <a:gd name="T2" fmla="*/ 12 w 38"/>
                <a:gd name="T3" fmla="*/ 10 h 63"/>
                <a:gd name="T4" fmla="*/ 33 w 38"/>
                <a:gd name="T5" fmla="*/ 24 h 63"/>
                <a:gd name="T6" fmla="*/ 23 w 38"/>
                <a:gd name="T7" fmla="*/ 39 h 63"/>
                <a:gd name="T8" fmla="*/ 17 w 38"/>
                <a:gd name="T9" fmla="*/ 38 h 63"/>
                <a:gd name="T10" fmla="*/ 4 w 38"/>
                <a:gd name="T11" fmla="*/ 49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63">
                  <a:moveTo>
                    <a:pt x="3" y="63"/>
                  </a:moveTo>
                  <a:cubicBezTo>
                    <a:pt x="3" y="48"/>
                    <a:pt x="0" y="22"/>
                    <a:pt x="12" y="10"/>
                  </a:cubicBezTo>
                  <a:cubicBezTo>
                    <a:pt x="22" y="0"/>
                    <a:pt x="35" y="17"/>
                    <a:pt x="36" y="27"/>
                  </a:cubicBezTo>
                  <a:cubicBezTo>
                    <a:pt x="38" y="36"/>
                    <a:pt x="36" y="45"/>
                    <a:pt x="26" y="45"/>
                  </a:cubicBezTo>
                  <a:cubicBezTo>
                    <a:pt x="22" y="45"/>
                    <a:pt x="21" y="43"/>
                    <a:pt x="17" y="44"/>
                  </a:cubicBezTo>
                  <a:cubicBezTo>
                    <a:pt x="11" y="46"/>
                    <a:pt x="7" y="53"/>
                    <a:pt x="4" y="5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2" name="Freeform 1050">
              <a:extLst>
                <a:ext uri="{FF2B5EF4-FFF2-40B4-BE49-F238E27FC236}">
                  <a16:creationId xmlns:a16="http://schemas.microsoft.com/office/drawing/2014/main" id="{18BDE00F-2A3C-4097-BFA2-7FA13FC58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2475"/>
              <a:ext cx="42" cy="55"/>
            </a:xfrm>
            <a:custGeom>
              <a:avLst/>
              <a:gdLst>
                <a:gd name="T0" fmla="*/ 30 w 43"/>
                <a:gd name="T1" fmla="*/ 12 h 57"/>
                <a:gd name="T2" fmla="*/ 18 w 43"/>
                <a:gd name="T3" fmla="*/ 43 h 57"/>
                <a:gd name="T4" fmla="*/ 31 w 43"/>
                <a:gd name="T5" fmla="*/ 34 h 57"/>
                <a:gd name="T6" fmla="*/ 28 w 43"/>
                <a:gd name="T7" fmla="*/ 14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7">
                  <a:moveTo>
                    <a:pt x="33" y="12"/>
                  </a:moveTo>
                  <a:cubicBezTo>
                    <a:pt x="14" y="0"/>
                    <a:pt x="0" y="38"/>
                    <a:pt x="18" y="49"/>
                  </a:cubicBezTo>
                  <a:cubicBezTo>
                    <a:pt x="31" y="57"/>
                    <a:pt x="30" y="46"/>
                    <a:pt x="34" y="37"/>
                  </a:cubicBezTo>
                  <a:cubicBezTo>
                    <a:pt x="37" y="30"/>
                    <a:pt x="43" y="16"/>
                    <a:pt x="31" y="1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3" name="Freeform 1051">
              <a:extLst>
                <a:ext uri="{FF2B5EF4-FFF2-40B4-BE49-F238E27FC236}">
                  <a16:creationId xmlns:a16="http://schemas.microsoft.com/office/drawing/2014/main" id="{4FAE8469-AEDE-4E1A-973A-9DF9D4A2F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514"/>
              <a:ext cx="42" cy="58"/>
            </a:xfrm>
            <a:custGeom>
              <a:avLst/>
              <a:gdLst>
                <a:gd name="T0" fmla="*/ 23 w 43"/>
                <a:gd name="T1" fmla="*/ 10 h 61"/>
                <a:gd name="T2" fmla="*/ 22 w 43"/>
                <a:gd name="T3" fmla="*/ 46 h 61"/>
                <a:gd name="T4" fmla="*/ 39 w 43"/>
                <a:gd name="T5" fmla="*/ 22 h 61"/>
                <a:gd name="T6" fmla="*/ 22 w 43"/>
                <a:gd name="T7" fmla="*/ 1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61">
                  <a:moveTo>
                    <a:pt x="26" y="12"/>
                  </a:moveTo>
                  <a:cubicBezTo>
                    <a:pt x="0" y="0"/>
                    <a:pt x="1" y="61"/>
                    <a:pt x="25" y="54"/>
                  </a:cubicBezTo>
                  <a:cubicBezTo>
                    <a:pt x="34" y="51"/>
                    <a:pt x="43" y="34"/>
                    <a:pt x="42" y="25"/>
                  </a:cubicBezTo>
                  <a:cubicBezTo>
                    <a:pt x="42" y="19"/>
                    <a:pt x="33" y="4"/>
                    <a:pt x="25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4" name="Freeform 1052">
              <a:extLst>
                <a:ext uri="{FF2B5EF4-FFF2-40B4-BE49-F238E27FC236}">
                  <a16:creationId xmlns:a16="http://schemas.microsoft.com/office/drawing/2014/main" id="{369C8C11-8AD5-4CAD-9D1F-F624A0CB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" y="2537"/>
              <a:ext cx="26" cy="61"/>
            </a:xfrm>
            <a:custGeom>
              <a:avLst/>
              <a:gdLst>
                <a:gd name="T0" fmla="*/ 23 w 27"/>
                <a:gd name="T1" fmla="*/ 4 h 64"/>
                <a:gd name="T2" fmla="*/ 6 w 27"/>
                <a:gd name="T3" fmla="*/ 10 h 64"/>
                <a:gd name="T4" fmla="*/ 1 w 27"/>
                <a:gd name="T5" fmla="*/ 25 h 64"/>
                <a:gd name="T6" fmla="*/ 13 w 27"/>
                <a:gd name="T7" fmla="*/ 51 h 64"/>
                <a:gd name="T8" fmla="*/ 18 w 27"/>
                <a:gd name="T9" fmla="*/ 23 h 64"/>
                <a:gd name="T10" fmla="*/ 19 w 27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4">
                  <a:moveTo>
                    <a:pt x="26" y="4"/>
                  </a:moveTo>
                  <a:cubicBezTo>
                    <a:pt x="17" y="0"/>
                    <a:pt x="11" y="4"/>
                    <a:pt x="6" y="13"/>
                  </a:cubicBezTo>
                  <a:cubicBezTo>
                    <a:pt x="4" y="16"/>
                    <a:pt x="1" y="24"/>
                    <a:pt x="1" y="28"/>
                  </a:cubicBezTo>
                  <a:cubicBezTo>
                    <a:pt x="0" y="34"/>
                    <a:pt x="5" y="64"/>
                    <a:pt x="16" y="59"/>
                  </a:cubicBezTo>
                  <a:cubicBezTo>
                    <a:pt x="26" y="54"/>
                    <a:pt x="20" y="35"/>
                    <a:pt x="21" y="26"/>
                  </a:cubicBezTo>
                  <a:cubicBezTo>
                    <a:pt x="22" y="20"/>
                    <a:pt x="27" y="11"/>
                    <a:pt x="22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5" name="Freeform 1053">
              <a:extLst>
                <a:ext uri="{FF2B5EF4-FFF2-40B4-BE49-F238E27FC236}">
                  <a16:creationId xmlns:a16="http://schemas.microsoft.com/office/drawing/2014/main" id="{703378F6-956B-4588-A850-12BB43B59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2604"/>
              <a:ext cx="30" cy="60"/>
            </a:xfrm>
            <a:custGeom>
              <a:avLst/>
              <a:gdLst>
                <a:gd name="T0" fmla="*/ 17 w 31"/>
                <a:gd name="T1" fmla="*/ 2 h 63"/>
                <a:gd name="T2" fmla="*/ 15 w 31"/>
                <a:gd name="T3" fmla="*/ 0 h 63"/>
                <a:gd name="T4" fmla="*/ 11 w 31"/>
                <a:gd name="T5" fmla="*/ 44 h 63"/>
                <a:gd name="T6" fmla="*/ 24 w 31"/>
                <a:gd name="T7" fmla="*/ 47 h 63"/>
                <a:gd name="T8" fmla="*/ 25 w 31"/>
                <a:gd name="T9" fmla="*/ 21 h 63"/>
                <a:gd name="T10" fmla="*/ 17 w 31"/>
                <a:gd name="T11" fmla="*/ 5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63">
                  <a:moveTo>
                    <a:pt x="20" y="2"/>
                  </a:moveTo>
                  <a:cubicBezTo>
                    <a:pt x="19" y="1"/>
                    <a:pt x="17" y="0"/>
                    <a:pt x="16" y="0"/>
                  </a:cubicBezTo>
                  <a:cubicBezTo>
                    <a:pt x="2" y="14"/>
                    <a:pt x="0" y="34"/>
                    <a:pt x="11" y="50"/>
                  </a:cubicBezTo>
                  <a:cubicBezTo>
                    <a:pt x="15" y="57"/>
                    <a:pt x="22" y="63"/>
                    <a:pt x="27" y="54"/>
                  </a:cubicBezTo>
                  <a:cubicBezTo>
                    <a:pt x="31" y="47"/>
                    <a:pt x="29" y="32"/>
                    <a:pt x="28" y="24"/>
                  </a:cubicBezTo>
                  <a:cubicBezTo>
                    <a:pt x="27" y="17"/>
                    <a:pt x="25" y="9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6" name="Freeform 1054">
              <a:extLst>
                <a:ext uri="{FF2B5EF4-FFF2-40B4-BE49-F238E27FC236}">
                  <a16:creationId xmlns:a16="http://schemas.microsoft.com/office/drawing/2014/main" id="{3142190D-D435-4824-8B2E-396A38FD5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679"/>
              <a:ext cx="48" cy="73"/>
            </a:xfrm>
            <a:custGeom>
              <a:avLst/>
              <a:gdLst>
                <a:gd name="T0" fmla="*/ 30 w 50"/>
                <a:gd name="T1" fmla="*/ 4 h 76"/>
                <a:gd name="T2" fmla="*/ 3 w 50"/>
                <a:gd name="T3" fmla="*/ 26 h 76"/>
                <a:gd name="T4" fmla="*/ 20 w 50"/>
                <a:gd name="T5" fmla="*/ 64 h 76"/>
                <a:gd name="T6" fmla="*/ 34 w 50"/>
                <a:gd name="T7" fmla="*/ 31 h 76"/>
                <a:gd name="T8" fmla="*/ 31 w 50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6">
                  <a:moveTo>
                    <a:pt x="33" y="4"/>
                  </a:moveTo>
                  <a:cubicBezTo>
                    <a:pt x="20" y="2"/>
                    <a:pt x="6" y="18"/>
                    <a:pt x="3" y="29"/>
                  </a:cubicBezTo>
                  <a:cubicBezTo>
                    <a:pt x="0" y="42"/>
                    <a:pt x="9" y="69"/>
                    <a:pt x="23" y="73"/>
                  </a:cubicBezTo>
                  <a:cubicBezTo>
                    <a:pt x="37" y="76"/>
                    <a:pt x="33" y="43"/>
                    <a:pt x="37" y="34"/>
                  </a:cubicBezTo>
                  <a:cubicBezTo>
                    <a:pt x="40" y="28"/>
                    <a:pt x="50" y="0"/>
                    <a:pt x="34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7" name="Freeform 1055">
              <a:extLst>
                <a:ext uri="{FF2B5EF4-FFF2-40B4-BE49-F238E27FC236}">
                  <a16:creationId xmlns:a16="http://schemas.microsoft.com/office/drawing/2014/main" id="{86AEA3F7-191A-4004-AD69-179E2184E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2618"/>
              <a:ext cx="50" cy="53"/>
            </a:xfrm>
            <a:custGeom>
              <a:avLst/>
              <a:gdLst>
                <a:gd name="T0" fmla="*/ 27 w 52"/>
                <a:gd name="T1" fmla="*/ 10 h 55"/>
                <a:gd name="T2" fmla="*/ 14 w 52"/>
                <a:gd name="T3" fmla="*/ 46 h 55"/>
                <a:gd name="T4" fmla="*/ 25 w 52"/>
                <a:gd name="T5" fmla="*/ 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5">
                  <a:moveTo>
                    <a:pt x="30" y="10"/>
                  </a:moveTo>
                  <a:cubicBezTo>
                    <a:pt x="6" y="0"/>
                    <a:pt x="0" y="48"/>
                    <a:pt x="17" y="52"/>
                  </a:cubicBezTo>
                  <a:cubicBezTo>
                    <a:pt x="32" y="55"/>
                    <a:pt x="52" y="8"/>
                    <a:pt x="28" y="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8" name="Freeform 1056">
              <a:extLst>
                <a:ext uri="{FF2B5EF4-FFF2-40B4-BE49-F238E27FC236}">
                  <a16:creationId xmlns:a16="http://schemas.microsoft.com/office/drawing/2014/main" id="{C7690F2C-4B0F-4F11-9884-FE1102BB6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2634"/>
              <a:ext cx="31" cy="27"/>
            </a:xfrm>
            <a:custGeom>
              <a:avLst/>
              <a:gdLst>
                <a:gd name="T0" fmla="*/ 16 w 32"/>
                <a:gd name="T1" fmla="*/ 0 h 28"/>
                <a:gd name="T2" fmla="*/ 10 w 32"/>
                <a:gd name="T3" fmla="*/ 15 h 28"/>
                <a:gd name="T4" fmla="*/ 25 w 32"/>
                <a:gd name="T5" fmla="*/ 17 h 28"/>
                <a:gd name="T6" fmla="*/ 17 w 32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8">
                  <a:moveTo>
                    <a:pt x="18" y="0"/>
                  </a:moveTo>
                  <a:cubicBezTo>
                    <a:pt x="6" y="0"/>
                    <a:pt x="0" y="8"/>
                    <a:pt x="10" y="18"/>
                  </a:cubicBezTo>
                  <a:cubicBezTo>
                    <a:pt x="16" y="23"/>
                    <a:pt x="23" y="28"/>
                    <a:pt x="28" y="20"/>
                  </a:cubicBezTo>
                  <a:cubicBezTo>
                    <a:pt x="32" y="13"/>
                    <a:pt x="26" y="6"/>
                    <a:pt x="20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9" name="Freeform 1057">
              <a:extLst>
                <a:ext uri="{FF2B5EF4-FFF2-40B4-BE49-F238E27FC236}">
                  <a16:creationId xmlns:a16="http://schemas.microsoft.com/office/drawing/2014/main" id="{4BE9C183-DCC0-48BE-80BF-5B6EFEF81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2560"/>
              <a:ext cx="30" cy="34"/>
            </a:xfrm>
            <a:custGeom>
              <a:avLst/>
              <a:gdLst>
                <a:gd name="T0" fmla="*/ 17 w 32"/>
                <a:gd name="T1" fmla="*/ 2 h 36"/>
                <a:gd name="T2" fmla="*/ 19 w 32"/>
                <a:gd name="T3" fmla="*/ 26 h 36"/>
                <a:gd name="T4" fmla="*/ 20 w 32"/>
                <a:gd name="T5" fmla="*/ 15 h 36"/>
                <a:gd name="T6" fmla="*/ 18 w 32"/>
                <a:gd name="T7" fmla="*/ 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6">
                  <a:moveTo>
                    <a:pt x="20" y="2"/>
                  </a:moveTo>
                  <a:cubicBezTo>
                    <a:pt x="0" y="0"/>
                    <a:pt x="3" y="36"/>
                    <a:pt x="22" y="32"/>
                  </a:cubicBezTo>
                  <a:cubicBezTo>
                    <a:pt x="32" y="30"/>
                    <a:pt x="23" y="24"/>
                    <a:pt x="23" y="18"/>
                  </a:cubicBezTo>
                  <a:cubicBezTo>
                    <a:pt x="22" y="13"/>
                    <a:pt x="27" y="7"/>
                    <a:pt x="21" y="3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0" name="Freeform 1058">
              <a:extLst>
                <a:ext uri="{FF2B5EF4-FFF2-40B4-BE49-F238E27FC236}">
                  <a16:creationId xmlns:a16="http://schemas.microsoft.com/office/drawing/2014/main" id="{92B7588A-6B30-4A5B-8CC2-8594552F3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2677"/>
              <a:ext cx="38" cy="23"/>
            </a:xfrm>
            <a:custGeom>
              <a:avLst/>
              <a:gdLst>
                <a:gd name="T0" fmla="*/ 11 w 40"/>
                <a:gd name="T1" fmla="*/ 19 h 24"/>
                <a:gd name="T2" fmla="*/ 18 w 40"/>
                <a:gd name="T3" fmla="*/ 1 h 24"/>
                <a:gd name="T4" fmla="*/ 33 w 40"/>
                <a:gd name="T5" fmla="*/ 13 h 24"/>
                <a:gd name="T6" fmla="*/ 21 w 40"/>
                <a:gd name="T7" fmla="*/ 12 h 24"/>
                <a:gd name="T8" fmla="*/ 11 w 40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4">
                  <a:moveTo>
                    <a:pt x="14" y="22"/>
                  </a:moveTo>
                  <a:cubicBezTo>
                    <a:pt x="0" y="17"/>
                    <a:pt x="11" y="2"/>
                    <a:pt x="21" y="1"/>
                  </a:cubicBezTo>
                  <a:cubicBezTo>
                    <a:pt x="31" y="0"/>
                    <a:pt x="40" y="5"/>
                    <a:pt x="39" y="16"/>
                  </a:cubicBezTo>
                  <a:cubicBezTo>
                    <a:pt x="34" y="17"/>
                    <a:pt x="28" y="13"/>
                    <a:pt x="24" y="15"/>
                  </a:cubicBezTo>
                  <a:cubicBezTo>
                    <a:pt x="20" y="16"/>
                    <a:pt x="18" y="22"/>
                    <a:pt x="14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1" name="Freeform 1059">
              <a:extLst>
                <a:ext uri="{FF2B5EF4-FFF2-40B4-BE49-F238E27FC236}">
                  <a16:creationId xmlns:a16="http://schemas.microsoft.com/office/drawing/2014/main" id="{0FA2ECF5-4FAF-43B5-B58A-06D7C1265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2816"/>
              <a:ext cx="24" cy="42"/>
            </a:xfrm>
            <a:custGeom>
              <a:avLst/>
              <a:gdLst>
                <a:gd name="T0" fmla="*/ 17 w 25"/>
                <a:gd name="T1" fmla="*/ 4 h 44"/>
                <a:gd name="T2" fmla="*/ 12 w 25"/>
                <a:gd name="T3" fmla="*/ 37 h 44"/>
                <a:gd name="T4" fmla="*/ 16 w 25"/>
                <a:gd name="T5" fmla="*/ 18 h 44"/>
                <a:gd name="T6" fmla="*/ 17 w 2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4">
                  <a:moveTo>
                    <a:pt x="20" y="4"/>
                  </a:moveTo>
                  <a:cubicBezTo>
                    <a:pt x="0" y="1"/>
                    <a:pt x="1" y="41"/>
                    <a:pt x="15" y="43"/>
                  </a:cubicBezTo>
                  <a:cubicBezTo>
                    <a:pt x="25" y="44"/>
                    <a:pt x="18" y="26"/>
                    <a:pt x="19" y="21"/>
                  </a:cubicBezTo>
                  <a:cubicBezTo>
                    <a:pt x="19" y="13"/>
                    <a:pt x="24" y="7"/>
                    <a:pt x="20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2" name="Freeform 1060">
              <a:extLst>
                <a:ext uri="{FF2B5EF4-FFF2-40B4-BE49-F238E27FC236}">
                  <a16:creationId xmlns:a16="http://schemas.microsoft.com/office/drawing/2014/main" id="{D5DD8B6D-ED6F-4D1D-8E23-0E8632E8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734"/>
              <a:ext cx="25" cy="27"/>
            </a:xfrm>
            <a:custGeom>
              <a:avLst/>
              <a:gdLst>
                <a:gd name="T0" fmla="*/ 4 w 26"/>
                <a:gd name="T1" fmla="*/ 21 h 28"/>
                <a:gd name="T2" fmla="*/ 7 w 26"/>
                <a:gd name="T3" fmla="*/ 3 h 28"/>
                <a:gd name="T4" fmla="*/ 20 w 26"/>
                <a:gd name="T5" fmla="*/ 9 h 28"/>
                <a:gd name="T6" fmla="*/ 17 w 26"/>
                <a:gd name="T7" fmla="*/ 19 h 28"/>
                <a:gd name="T8" fmla="*/ 13 w 26"/>
                <a:gd name="T9" fmla="*/ 24 h 28"/>
                <a:gd name="T10" fmla="*/ 6 w 26"/>
                <a:gd name="T11" fmla="*/ 2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8">
                  <a:moveTo>
                    <a:pt x="4" y="24"/>
                  </a:moveTo>
                  <a:cubicBezTo>
                    <a:pt x="3" y="18"/>
                    <a:pt x="0" y="6"/>
                    <a:pt x="7" y="3"/>
                  </a:cubicBezTo>
                  <a:cubicBezTo>
                    <a:pt x="13" y="0"/>
                    <a:pt x="20" y="4"/>
                    <a:pt x="23" y="9"/>
                  </a:cubicBezTo>
                  <a:cubicBezTo>
                    <a:pt x="26" y="14"/>
                    <a:pt x="24" y="17"/>
                    <a:pt x="20" y="22"/>
                  </a:cubicBezTo>
                  <a:cubicBezTo>
                    <a:pt x="17" y="24"/>
                    <a:pt x="16" y="26"/>
                    <a:pt x="13" y="27"/>
                  </a:cubicBezTo>
                  <a:cubicBezTo>
                    <a:pt x="9" y="28"/>
                    <a:pt x="9" y="23"/>
                    <a:pt x="6" y="2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3" name="Freeform 1061">
              <a:extLst>
                <a:ext uri="{FF2B5EF4-FFF2-40B4-BE49-F238E27FC236}">
                  <a16:creationId xmlns:a16="http://schemas.microsoft.com/office/drawing/2014/main" id="{8779E726-BEBE-4BC3-8CF3-582CF763A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2871"/>
              <a:ext cx="36" cy="49"/>
            </a:xfrm>
            <a:custGeom>
              <a:avLst/>
              <a:gdLst>
                <a:gd name="T0" fmla="*/ 12 w 37"/>
                <a:gd name="T1" fmla="*/ 42 h 51"/>
                <a:gd name="T2" fmla="*/ 8 w 37"/>
                <a:gd name="T3" fmla="*/ 10 h 51"/>
                <a:gd name="T4" fmla="*/ 31 w 37"/>
                <a:gd name="T5" fmla="*/ 13 h 51"/>
                <a:gd name="T6" fmla="*/ 23 w 37"/>
                <a:gd name="T7" fmla="*/ 30 h 51"/>
                <a:gd name="T8" fmla="*/ 11 w 37"/>
                <a:gd name="T9" fmla="*/ 45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2" y="48"/>
                  </a:moveTo>
                  <a:cubicBezTo>
                    <a:pt x="0" y="48"/>
                    <a:pt x="4" y="17"/>
                    <a:pt x="8" y="10"/>
                  </a:cubicBezTo>
                  <a:cubicBezTo>
                    <a:pt x="16" y="0"/>
                    <a:pt x="29" y="6"/>
                    <a:pt x="34" y="16"/>
                  </a:cubicBezTo>
                  <a:cubicBezTo>
                    <a:pt x="37" y="25"/>
                    <a:pt x="32" y="27"/>
                    <a:pt x="26" y="33"/>
                  </a:cubicBezTo>
                  <a:cubicBezTo>
                    <a:pt x="22" y="37"/>
                    <a:pt x="16" y="51"/>
                    <a:pt x="11" y="5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4" name="Freeform 1062">
              <a:extLst>
                <a:ext uri="{FF2B5EF4-FFF2-40B4-BE49-F238E27FC236}">
                  <a16:creationId xmlns:a16="http://schemas.microsoft.com/office/drawing/2014/main" id="{D7AB3628-537D-4214-B430-D55EEDA7F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902"/>
              <a:ext cx="24" cy="35"/>
            </a:xfrm>
            <a:custGeom>
              <a:avLst/>
              <a:gdLst>
                <a:gd name="T0" fmla="*/ 10 w 25"/>
                <a:gd name="T1" fmla="*/ 31 h 37"/>
                <a:gd name="T2" fmla="*/ 3 w 25"/>
                <a:gd name="T3" fmla="*/ 13 h 37"/>
                <a:gd name="T4" fmla="*/ 21 w 25"/>
                <a:gd name="T5" fmla="*/ 10 h 37"/>
                <a:gd name="T6" fmla="*/ 14 w 25"/>
                <a:gd name="T7" fmla="*/ 22 h 37"/>
                <a:gd name="T8" fmla="*/ 11 w 25"/>
                <a:gd name="T9" fmla="*/ 3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10" y="37"/>
                  </a:moveTo>
                  <a:cubicBezTo>
                    <a:pt x="2" y="35"/>
                    <a:pt x="0" y="22"/>
                    <a:pt x="3" y="16"/>
                  </a:cubicBezTo>
                  <a:cubicBezTo>
                    <a:pt x="6" y="8"/>
                    <a:pt x="20" y="0"/>
                    <a:pt x="24" y="13"/>
                  </a:cubicBezTo>
                  <a:cubicBezTo>
                    <a:pt x="25" y="20"/>
                    <a:pt x="20" y="20"/>
                    <a:pt x="17" y="25"/>
                  </a:cubicBezTo>
                  <a:cubicBezTo>
                    <a:pt x="14" y="29"/>
                    <a:pt x="17" y="36"/>
                    <a:pt x="11" y="3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5" name="Freeform 1063">
              <a:extLst>
                <a:ext uri="{FF2B5EF4-FFF2-40B4-BE49-F238E27FC236}">
                  <a16:creationId xmlns:a16="http://schemas.microsoft.com/office/drawing/2014/main" id="{258AEBEA-272B-4E44-A5FF-C45C3A886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2967"/>
              <a:ext cx="44" cy="35"/>
            </a:xfrm>
            <a:custGeom>
              <a:avLst/>
              <a:gdLst>
                <a:gd name="T0" fmla="*/ 8 w 46"/>
                <a:gd name="T1" fmla="*/ 19 h 37"/>
                <a:gd name="T2" fmla="*/ 21 w 46"/>
                <a:gd name="T3" fmla="*/ 2 h 37"/>
                <a:gd name="T4" fmla="*/ 39 w 46"/>
                <a:gd name="T5" fmla="*/ 20 h 37"/>
                <a:gd name="T6" fmla="*/ 25 w 46"/>
                <a:gd name="T7" fmla="*/ 19 h 37"/>
                <a:gd name="T8" fmla="*/ 6 w 46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7">
                  <a:moveTo>
                    <a:pt x="8" y="22"/>
                  </a:moveTo>
                  <a:cubicBezTo>
                    <a:pt x="0" y="13"/>
                    <a:pt x="14" y="0"/>
                    <a:pt x="24" y="2"/>
                  </a:cubicBezTo>
                  <a:cubicBezTo>
                    <a:pt x="32" y="3"/>
                    <a:pt x="46" y="13"/>
                    <a:pt x="45" y="23"/>
                  </a:cubicBezTo>
                  <a:cubicBezTo>
                    <a:pt x="44" y="37"/>
                    <a:pt x="33" y="25"/>
                    <a:pt x="28" y="22"/>
                  </a:cubicBezTo>
                  <a:cubicBezTo>
                    <a:pt x="19" y="17"/>
                    <a:pt x="15" y="26"/>
                    <a:pt x="6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6" name="Freeform 1064">
              <a:extLst>
                <a:ext uri="{FF2B5EF4-FFF2-40B4-BE49-F238E27FC236}">
                  <a16:creationId xmlns:a16="http://schemas.microsoft.com/office/drawing/2014/main" id="{885B3D0E-A4BF-44CD-9E55-E643D56E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3005"/>
              <a:ext cx="40" cy="70"/>
            </a:xfrm>
            <a:custGeom>
              <a:avLst/>
              <a:gdLst>
                <a:gd name="T0" fmla="*/ 1 w 42"/>
                <a:gd name="T1" fmla="*/ 44 h 73"/>
                <a:gd name="T2" fmla="*/ 21 w 42"/>
                <a:gd name="T3" fmla="*/ 2 h 73"/>
                <a:gd name="T4" fmla="*/ 29 w 42"/>
                <a:gd name="T5" fmla="*/ 23 h 73"/>
                <a:gd name="T6" fmla="*/ 18 w 42"/>
                <a:gd name="T7" fmla="*/ 35 h 73"/>
                <a:gd name="T8" fmla="*/ 12 w 42"/>
                <a:gd name="T9" fmla="*/ 52 h 73"/>
                <a:gd name="T10" fmla="*/ 7 w 42"/>
                <a:gd name="T11" fmla="*/ 63 h 73"/>
                <a:gd name="T12" fmla="*/ 0 w 42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73">
                  <a:moveTo>
                    <a:pt x="1" y="50"/>
                  </a:moveTo>
                  <a:cubicBezTo>
                    <a:pt x="1" y="31"/>
                    <a:pt x="0" y="4"/>
                    <a:pt x="24" y="2"/>
                  </a:cubicBezTo>
                  <a:cubicBezTo>
                    <a:pt x="42" y="0"/>
                    <a:pt x="42" y="15"/>
                    <a:pt x="34" y="26"/>
                  </a:cubicBezTo>
                  <a:cubicBezTo>
                    <a:pt x="30" y="31"/>
                    <a:pt x="24" y="34"/>
                    <a:pt x="21" y="40"/>
                  </a:cubicBezTo>
                  <a:cubicBezTo>
                    <a:pt x="18" y="45"/>
                    <a:pt x="18" y="52"/>
                    <a:pt x="15" y="58"/>
                  </a:cubicBezTo>
                  <a:cubicBezTo>
                    <a:pt x="14" y="62"/>
                    <a:pt x="11" y="72"/>
                    <a:pt x="7" y="72"/>
                  </a:cubicBezTo>
                  <a:cubicBezTo>
                    <a:pt x="0" y="73"/>
                    <a:pt x="0" y="65"/>
                    <a:pt x="0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7" name="Freeform 1065">
              <a:extLst>
                <a:ext uri="{FF2B5EF4-FFF2-40B4-BE49-F238E27FC236}">
                  <a16:creationId xmlns:a16="http://schemas.microsoft.com/office/drawing/2014/main" id="{77E78441-A398-4D1C-AB22-097E757B1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872"/>
              <a:ext cx="37" cy="50"/>
            </a:xfrm>
            <a:custGeom>
              <a:avLst/>
              <a:gdLst>
                <a:gd name="T0" fmla="*/ 9 w 39"/>
                <a:gd name="T1" fmla="*/ 43 h 52"/>
                <a:gd name="T2" fmla="*/ 28 w 39"/>
                <a:gd name="T3" fmla="*/ 12 h 52"/>
                <a:gd name="T4" fmla="*/ 21 w 39"/>
                <a:gd name="T5" fmla="*/ 24 h 52"/>
                <a:gd name="T6" fmla="*/ 7 w 39"/>
                <a:gd name="T7" fmla="*/ 4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2">
                  <a:moveTo>
                    <a:pt x="12" y="49"/>
                  </a:moveTo>
                  <a:cubicBezTo>
                    <a:pt x="0" y="39"/>
                    <a:pt x="22" y="0"/>
                    <a:pt x="33" y="12"/>
                  </a:cubicBezTo>
                  <a:cubicBezTo>
                    <a:pt x="39" y="20"/>
                    <a:pt x="28" y="24"/>
                    <a:pt x="24" y="27"/>
                  </a:cubicBezTo>
                  <a:cubicBezTo>
                    <a:pt x="17" y="35"/>
                    <a:pt x="16" y="45"/>
                    <a:pt x="7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8" name="Freeform 1066">
              <a:extLst>
                <a:ext uri="{FF2B5EF4-FFF2-40B4-BE49-F238E27FC236}">
                  <a16:creationId xmlns:a16="http://schemas.microsoft.com/office/drawing/2014/main" id="{5340E4A6-1CD0-489C-B8AA-AC7DEF19F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2772"/>
              <a:ext cx="38" cy="54"/>
            </a:xfrm>
            <a:custGeom>
              <a:avLst/>
              <a:gdLst>
                <a:gd name="T0" fmla="*/ 29 w 40"/>
                <a:gd name="T1" fmla="*/ 9 h 56"/>
                <a:gd name="T2" fmla="*/ 14 w 40"/>
                <a:gd name="T3" fmla="*/ 46 h 56"/>
                <a:gd name="T4" fmla="*/ 25 w 40"/>
                <a:gd name="T5" fmla="*/ 28 h 56"/>
                <a:gd name="T6" fmla="*/ 27 w 40"/>
                <a:gd name="T7" fmla="*/ 11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6">
                  <a:moveTo>
                    <a:pt x="34" y="9"/>
                  </a:moveTo>
                  <a:cubicBezTo>
                    <a:pt x="18" y="0"/>
                    <a:pt x="0" y="45"/>
                    <a:pt x="17" y="52"/>
                  </a:cubicBezTo>
                  <a:cubicBezTo>
                    <a:pt x="26" y="56"/>
                    <a:pt x="24" y="38"/>
                    <a:pt x="28" y="31"/>
                  </a:cubicBezTo>
                  <a:cubicBezTo>
                    <a:pt x="32" y="25"/>
                    <a:pt x="40" y="18"/>
                    <a:pt x="31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9" name="Freeform 1067">
              <a:extLst>
                <a:ext uri="{FF2B5EF4-FFF2-40B4-BE49-F238E27FC236}">
                  <a16:creationId xmlns:a16="http://schemas.microsoft.com/office/drawing/2014/main" id="{4D1975E5-773D-4179-A85C-587F78406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" y="2532"/>
              <a:ext cx="46" cy="66"/>
            </a:xfrm>
            <a:custGeom>
              <a:avLst/>
              <a:gdLst>
                <a:gd name="T0" fmla="*/ 37 w 48"/>
                <a:gd name="T1" fmla="*/ 11 h 69"/>
                <a:gd name="T2" fmla="*/ 4 w 48"/>
                <a:gd name="T3" fmla="*/ 51 h 69"/>
                <a:gd name="T4" fmla="*/ 13 w 48"/>
                <a:gd name="T5" fmla="*/ 60 h 69"/>
                <a:gd name="T6" fmla="*/ 19 w 48"/>
                <a:gd name="T7" fmla="*/ 45 h 69"/>
                <a:gd name="T8" fmla="*/ 37 w 48"/>
                <a:gd name="T9" fmla="*/ 1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9">
                  <a:moveTo>
                    <a:pt x="43" y="13"/>
                  </a:moveTo>
                  <a:cubicBezTo>
                    <a:pt x="19" y="0"/>
                    <a:pt x="0" y="38"/>
                    <a:pt x="4" y="57"/>
                  </a:cubicBezTo>
                  <a:cubicBezTo>
                    <a:pt x="6" y="62"/>
                    <a:pt x="10" y="69"/>
                    <a:pt x="16" y="69"/>
                  </a:cubicBezTo>
                  <a:cubicBezTo>
                    <a:pt x="25" y="68"/>
                    <a:pt x="21" y="58"/>
                    <a:pt x="22" y="51"/>
                  </a:cubicBezTo>
                  <a:cubicBezTo>
                    <a:pt x="26" y="36"/>
                    <a:pt x="48" y="28"/>
                    <a:pt x="43" y="1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0" name="Freeform 1068">
              <a:extLst>
                <a:ext uri="{FF2B5EF4-FFF2-40B4-BE49-F238E27FC236}">
                  <a16:creationId xmlns:a16="http://schemas.microsoft.com/office/drawing/2014/main" id="{1FDE8A99-D1B3-4D81-87BC-7E4901B02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1207"/>
              <a:ext cx="387" cy="1909"/>
            </a:xfrm>
            <a:custGeom>
              <a:avLst/>
              <a:gdLst>
                <a:gd name="T0" fmla="*/ 0 w 387"/>
                <a:gd name="T1" fmla="*/ 1342 h 1909"/>
                <a:gd name="T2" fmla="*/ 0 w 387"/>
                <a:gd name="T3" fmla="*/ 469 h 1909"/>
                <a:gd name="T4" fmla="*/ 387 w 387"/>
                <a:gd name="T5" fmla="*/ 0 h 1909"/>
                <a:gd name="T6" fmla="*/ 387 w 387"/>
                <a:gd name="T7" fmla="*/ 1440 h 1909"/>
                <a:gd name="T8" fmla="*/ 0 w 387"/>
                <a:gd name="T9" fmla="*/ 1909 h 1909"/>
                <a:gd name="T10" fmla="*/ 0 w 387"/>
                <a:gd name="T11" fmla="*/ 1678 h 19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7" h="1909">
                  <a:moveTo>
                    <a:pt x="0" y="1342"/>
                  </a:moveTo>
                  <a:lnTo>
                    <a:pt x="0" y="469"/>
                  </a:lnTo>
                  <a:lnTo>
                    <a:pt x="387" y="0"/>
                  </a:lnTo>
                  <a:lnTo>
                    <a:pt x="387" y="1440"/>
                  </a:lnTo>
                  <a:lnTo>
                    <a:pt x="0" y="1909"/>
                  </a:lnTo>
                  <a:lnTo>
                    <a:pt x="0" y="1678"/>
                  </a:ln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1" name="Freeform 1069">
              <a:extLst>
                <a:ext uri="{FF2B5EF4-FFF2-40B4-BE49-F238E27FC236}">
                  <a16:creationId xmlns:a16="http://schemas.microsoft.com/office/drawing/2014/main" id="{FD1DB178-2277-4CF2-A79B-86369B690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769"/>
              <a:ext cx="9" cy="754"/>
            </a:xfrm>
            <a:custGeom>
              <a:avLst/>
              <a:gdLst>
                <a:gd name="T0" fmla="*/ 7 w 10"/>
                <a:gd name="T1" fmla="*/ 0 h 787"/>
                <a:gd name="T2" fmla="*/ 7 w 10"/>
                <a:gd name="T3" fmla="*/ 692 h 787"/>
                <a:gd name="T4" fmla="*/ 7 w 10"/>
                <a:gd name="T5" fmla="*/ 0 h 7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87">
                  <a:moveTo>
                    <a:pt x="10" y="0"/>
                  </a:moveTo>
                  <a:cubicBezTo>
                    <a:pt x="10" y="787"/>
                    <a:pt x="10" y="787"/>
                    <a:pt x="10" y="787"/>
                  </a:cubicBezTo>
                  <a:cubicBezTo>
                    <a:pt x="10" y="787"/>
                    <a:pt x="0" y="3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2" name="Freeform 1070">
              <a:extLst>
                <a:ext uri="{FF2B5EF4-FFF2-40B4-BE49-F238E27FC236}">
                  <a16:creationId xmlns:a16="http://schemas.microsoft.com/office/drawing/2014/main" id="{D40AB84C-BC3B-4572-90AB-C2AE977B1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2904"/>
              <a:ext cx="9" cy="207"/>
            </a:xfrm>
            <a:custGeom>
              <a:avLst/>
              <a:gdLst>
                <a:gd name="T0" fmla="*/ 9 w 9"/>
                <a:gd name="T1" fmla="*/ 0 h 216"/>
                <a:gd name="T2" fmla="*/ 9 w 9"/>
                <a:gd name="T3" fmla="*/ 190 h 216"/>
                <a:gd name="T4" fmla="*/ 9 w 9"/>
                <a:gd name="T5" fmla="*/ 0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6">
                  <a:moveTo>
                    <a:pt x="9" y="0"/>
                  </a:moveTo>
                  <a:cubicBezTo>
                    <a:pt x="9" y="216"/>
                    <a:pt x="9" y="216"/>
                    <a:pt x="9" y="216"/>
                  </a:cubicBezTo>
                  <a:cubicBezTo>
                    <a:pt x="9" y="216"/>
                    <a:pt x="0" y="46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3" name="Freeform 1071">
              <a:extLst>
                <a:ext uri="{FF2B5EF4-FFF2-40B4-BE49-F238E27FC236}">
                  <a16:creationId xmlns:a16="http://schemas.microsoft.com/office/drawing/2014/main" id="{1806DC91-AD1B-4BDD-97C0-76F49A444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891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5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6"/>
                    <a:pt x="37" y="7"/>
                    <a:pt x="62" y="5"/>
                  </a:cubicBezTo>
                  <a:cubicBezTo>
                    <a:pt x="82" y="3"/>
                    <a:pt x="108" y="6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4" name="Freeform 1072">
              <a:extLst>
                <a:ext uri="{FF2B5EF4-FFF2-40B4-BE49-F238E27FC236}">
                  <a16:creationId xmlns:a16="http://schemas.microsoft.com/office/drawing/2014/main" id="{6E0BD7F0-38CD-4D4D-A8D3-8CB97E03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827"/>
              <a:ext cx="459" cy="67"/>
            </a:xfrm>
            <a:custGeom>
              <a:avLst/>
              <a:gdLst>
                <a:gd name="T0" fmla="*/ 422 w 479"/>
                <a:gd name="T1" fmla="*/ 32 h 70"/>
                <a:gd name="T2" fmla="*/ 288 w 479"/>
                <a:gd name="T3" fmla="*/ 37 h 70"/>
                <a:gd name="T4" fmla="*/ 128 w 479"/>
                <a:gd name="T5" fmla="*/ 22 h 70"/>
                <a:gd name="T6" fmla="*/ 0 w 479"/>
                <a:gd name="T7" fmla="*/ 61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9" h="70">
                  <a:moveTo>
                    <a:pt x="479" y="36"/>
                  </a:moveTo>
                  <a:cubicBezTo>
                    <a:pt x="431" y="21"/>
                    <a:pt x="379" y="56"/>
                    <a:pt x="328" y="43"/>
                  </a:cubicBezTo>
                  <a:cubicBezTo>
                    <a:pt x="272" y="29"/>
                    <a:pt x="204" y="0"/>
                    <a:pt x="146" y="25"/>
                  </a:cubicBezTo>
                  <a:cubicBezTo>
                    <a:pt x="146" y="25"/>
                    <a:pt x="55" y="68"/>
                    <a:pt x="0" y="7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5" name="Freeform 1073">
              <a:extLst>
                <a:ext uri="{FF2B5EF4-FFF2-40B4-BE49-F238E27FC236}">
                  <a16:creationId xmlns:a16="http://schemas.microsoft.com/office/drawing/2014/main" id="{61EC2246-FF18-4C15-95F5-B70FCA5E5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822"/>
              <a:ext cx="298" cy="67"/>
            </a:xfrm>
            <a:custGeom>
              <a:avLst/>
              <a:gdLst>
                <a:gd name="T0" fmla="*/ 0 w 311"/>
                <a:gd name="T1" fmla="*/ 50 h 70"/>
                <a:gd name="T2" fmla="*/ 153 w 311"/>
                <a:gd name="T3" fmla="*/ 28 h 70"/>
                <a:gd name="T4" fmla="*/ 274 w 311"/>
                <a:gd name="T5" fmla="*/ 11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1" h="70">
                  <a:moveTo>
                    <a:pt x="0" y="56"/>
                  </a:moveTo>
                  <a:cubicBezTo>
                    <a:pt x="56" y="70"/>
                    <a:pt x="120" y="48"/>
                    <a:pt x="174" y="31"/>
                  </a:cubicBezTo>
                  <a:cubicBezTo>
                    <a:pt x="209" y="21"/>
                    <a:pt x="277" y="0"/>
                    <a:pt x="311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6" name="Freeform 1074">
              <a:extLst>
                <a:ext uri="{FF2B5EF4-FFF2-40B4-BE49-F238E27FC236}">
                  <a16:creationId xmlns:a16="http://schemas.microsoft.com/office/drawing/2014/main" id="{81584685-2025-4958-BA93-20F591337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910"/>
              <a:ext cx="329" cy="52"/>
            </a:xfrm>
            <a:custGeom>
              <a:avLst/>
              <a:gdLst>
                <a:gd name="T0" fmla="*/ 303 w 343"/>
                <a:gd name="T1" fmla="*/ 48 h 54"/>
                <a:gd name="T2" fmla="*/ 222 w 343"/>
                <a:gd name="T3" fmla="*/ 37 h 54"/>
                <a:gd name="T4" fmla="*/ 129 w 343"/>
                <a:gd name="T5" fmla="*/ 13 h 54"/>
                <a:gd name="T6" fmla="*/ 0 w 343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54">
                  <a:moveTo>
                    <a:pt x="343" y="54"/>
                  </a:moveTo>
                  <a:cubicBezTo>
                    <a:pt x="314" y="42"/>
                    <a:pt x="283" y="43"/>
                    <a:pt x="251" y="40"/>
                  </a:cubicBezTo>
                  <a:cubicBezTo>
                    <a:pt x="214" y="37"/>
                    <a:pt x="183" y="25"/>
                    <a:pt x="147" y="16"/>
                  </a:cubicBezTo>
                  <a:cubicBezTo>
                    <a:pt x="101" y="4"/>
                    <a:pt x="49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7" name="Freeform 1075">
              <a:extLst>
                <a:ext uri="{FF2B5EF4-FFF2-40B4-BE49-F238E27FC236}">
                  <a16:creationId xmlns:a16="http://schemas.microsoft.com/office/drawing/2014/main" id="{68AB020D-6333-4B7E-86F6-58083BD3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872"/>
              <a:ext cx="368" cy="37"/>
            </a:xfrm>
            <a:custGeom>
              <a:avLst/>
              <a:gdLst>
                <a:gd name="T0" fmla="*/ 0 w 384"/>
                <a:gd name="T1" fmla="*/ 33 h 39"/>
                <a:gd name="T2" fmla="*/ 116 w 384"/>
                <a:gd name="T3" fmla="*/ 6 h 39"/>
                <a:gd name="T4" fmla="*/ 258 w 384"/>
                <a:gd name="T5" fmla="*/ 10 h 39"/>
                <a:gd name="T6" fmla="*/ 338 w 384"/>
                <a:gd name="T7" fmla="*/ 16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39">
                  <a:moveTo>
                    <a:pt x="0" y="39"/>
                  </a:moveTo>
                  <a:cubicBezTo>
                    <a:pt x="19" y="34"/>
                    <a:pt x="66" y="14"/>
                    <a:pt x="131" y="6"/>
                  </a:cubicBezTo>
                  <a:cubicBezTo>
                    <a:pt x="186" y="0"/>
                    <a:pt x="239" y="6"/>
                    <a:pt x="293" y="13"/>
                  </a:cubicBezTo>
                  <a:cubicBezTo>
                    <a:pt x="301" y="14"/>
                    <a:pt x="376" y="18"/>
                    <a:pt x="384" y="1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8" name="Freeform 1076">
              <a:extLst>
                <a:ext uri="{FF2B5EF4-FFF2-40B4-BE49-F238E27FC236}">
                  <a16:creationId xmlns:a16="http://schemas.microsoft.com/office/drawing/2014/main" id="{488A5186-D20B-459A-AB25-E9927384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828"/>
              <a:ext cx="442" cy="47"/>
            </a:xfrm>
            <a:custGeom>
              <a:avLst/>
              <a:gdLst>
                <a:gd name="T0" fmla="*/ 407 w 461"/>
                <a:gd name="T1" fmla="*/ 12 h 50"/>
                <a:gd name="T2" fmla="*/ 290 w 461"/>
                <a:gd name="T3" fmla="*/ 16 h 50"/>
                <a:gd name="T4" fmla="*/ 157 w 461"/>
                <a:gd name="T5" fmla="*/ 29 h 50"/>
                <a:gd name="T6" fmla="*/ 67 w 461"/>
                <a:gd name="T7" fmla="*/ 29 h 50"/>
                <a:gd name="T8" fmla="*/ 0 w 461"/>
                <a:gd name="T9" fmla="*/ 4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1" h="50">
                  <a:moveTo>
                    <a:pt x="461" y="15"/>
                  </a:moveTo>
                  <a:cubicBezTo>
                    <a:pt x="423" y="0"/>
                    <a:pt x="368" y="14"/>
                    <a:pt x="329" y="19"/>
                  </a:cubicBezTo>
                  <a:cubicBezTo>
                    <a:pt x="279" y="26"/>
                    <a:pt x="229" y="33"/>
                    <a:pt x="178" y="35"/>
                  </a:cubicBezTo>
                  <a:cubicBezTo>
                    <a:pt x="144" y="37"/>
                    <a:pt x="109" y="27"/>
                    <a:pt x="76" y="35"/>
                  </a:cubicBezTo>
                  <a:cubicBezTo>
                    <a:pt x="54" y="41"/>
                    <a:pt x="20" y="43"/>
                    <a:pt x="0" y="5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9" name="Freeform 1077">
              <a:extLst>
                <a:ext uri="{FF2B5EF4-FFF2-40B4-BE49-F238E27FC236}">
                  <a16:creationId xmlns:a16="http://schemas.microsoft.com/office/drawing/2014/main" id="{22A6898B-8881-4E06-926B-5DCC5B448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811"/>
              <a:ext cx="489" cy="56"/>
            </a:xfrm>
            <a:custGeom>
              <a:avLst/>
              <a:gdLst>
                <a:gd name="T0" fmla="*/ 0 w 511"/>
                <a:gd name="T1" fmla="*/ 48 h 58"/>
                <a:gd name="T2" fmla="*/ 118 w 511"/>
                <a:gd name="T3" fmla="*/ 20 h 58"/>
                <a:gd name="T4" fmla="*/ 249 w 511"/>
                <a:gd name="T5" fmla="*/ 3 h 58"/>
                <a:gd name="T6" fmla="*/ 367 w 511"/>
                <a:gd name="T7" fmla="*/ 14 h 58"/>
                <a:gd name="T8" fmla="*/ 443 w 511"/>
                <a:gd name="T9" fmla="*/ 22 h 58"/>
                <a:gd name="T10" fmla="*/ 441 w 511"/>
                <a:gd name="T11" fmla="*/ 2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1" h="58">
                  <a:moveTo>
                    <a:pt x="0" y="54"/>
                  </a:moveTo>
                  <a:cubicBezTo>
                    <a:pt x="45" y="58"/>
                    <a:pt x="93" y="37"/>
                    <a:pt x="135" y="23"/>
                  </a:cubicBezTo>
                  <a:cubicBezTo>
                    <a:pt x="184" y="7"/>
                    <a:pt x="232" y="0"/>
                    <a:pt x="284" y="3"/>
                  </a:cubicBezTo>
                  <a:cubicBezTo>
                    <a:pt x="329" y="6"/>
                    <a:pt x="374" y="9"/>
                    <a:pt x="419" y="14"/>
                  </a:cubicBezTo>
                  <a:cubicBezTo>
                    <a:pt x="447" y="16"/>
                    <a:pt x="479" y="29"/>
                    <a:pt x="506" y="25"/>
                  </a:cubicBezTo>
                  <a:cubicBezTo>
                    <a:pt x="511" y="28"/>
                    <a:pt x="505" y="25"/>
                    <a:pt x="504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0" name="Freeform 1078">
              <a:extLst>
                <a:ext uri="{FF2B5EF4-FFF2-40B4-BE49-F238E27FC236}">
                  <a16:creationId xmlns:a16="http://schemas.microsoft.com/office/drawing/2014/main" id="{9C917785-8659-492E-86E2-B93A7889C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838"/>
              <a:ext cx="326" cy="19"/>
            </a:xfrm>
            <a:custGeom>
              <a:avLst/>
              <a:gdLst>
                <a:gd name="T0" fmla="*/ 300 w 340"/>
                <a:gd name="T1" fmla="*/ 17 h 20"/>
                <a:gd name="T2" fmla="*/ 210 w 340"/>
                <a:gd name="T3" fmla="*/ 10 h 20"/>
                <a:gd name="T4" fmla="*/ 116 w 340"/>
                <a:gd name="T5" fmla="*/ 8 h 20"/>
                <a:gd name="T6" fmla="*/ 0 w 340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20">
                  <a:moveTo>
                    <a:pt x="340" y="20"/>
                  </a:moveTo>
                  <a:cubicBezTo>
                    <a:pt x="323" y="2"/>
                    <a:pt x="263" y="12"/>
                    <a:pt x="238" y="11"/>
                  </a:cubicBezTo>
                  <a:cubicBezTo>
                    <a:pt x="202" y="9"/>
                    <a:pt x="168" y="7"/>
                    <a:pt x="131" y="8"/>
                  </a:cubicBezTo>
                  <a:cubicBezTo>
                    <a:pt x="89" y="10"/>
                    <a:pt x="40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1" name="Freeform 1079">
              <a:extLst>
                <a:ext uri="{FF2B5EF4-FFF2-40B4-BE49-F238E27FC236}">
                  <a16:creationId xmlns:a16="http://schemas.microsoft.com/office/drawing/2014/main" id="{D21A12DF-24B8-41E8-8A44-E8637BDBF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784"/>
              <a:ext cx="406" cy="52"/>
            </a:xfrm>
            <a:custGeom>
              <a:avLst/>
              <a:gdLst>
                <a:gd name="T0" fmla="*/ 374 w 423"/>
                <a:gd name="T1" fmla="*/ 26 h 55"/>
                <a:gd name="T2" fmla="*/ 157 w 423"/>
                <a:gd name="T3" fmla="*/ 11 h 55"/>
                <a:gd name="T4" fmla="*/ 0 w 423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55">
                  <a:moveTo>
                    <a:pt x="423" y="32"/>
                  </a:moveTo>
                  <a:cubicBezTo>
                    <a:pt x="344" y="32"/>
                    <a:pt x="257" y="0"/>
                    <a:pt x="178" y="14"/>
                  </a:cubicBezTo>
                  <a:cubicBezTo>
                    <a:pt x="121" y="25"/>
                    <a:pt x="56" y="51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2" name="Freeform 1080">
              <a:extLst>
                <a:ext uri="{FF2B5EF4-FFF2-40B4-BE49-F238E27FC236}">
                  <a16:creationId xmlns:a16="http://schemas.microsoft.com/office/drawing/2014/main" id="{997F1894-DA3C-461C-876C-C4E33C479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771"/>
              <a:ext cx="302" cy="43"/>
            </a:xfrm>
            <a:custGeom>
              <a:avLst/>
              <a:gdLst>
                <a:gd name="T0" fmla="*/ 0 w 315"/>
                <a:gd name="T1" fmla="*/ 39 h 45"/>
                <a:gd name="T2" fmla="*/ 174 w 315"/>
                <a:gd name="T3" fmla="*/ 6 h 45"/>
                <a:gd name="T4" fmla="*/ 278 w 315"/>
                <a:gd name="T5" fmla="*/ 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5" h="45">
                  <a:moveTo>
                    <a:pt x="0" y="45"/>
                  </a:moveTo>
                  <a:cubicBezTo>
                    <a:pt x="64" y="38"/>
                    <a:pt x="133" y="14"/>
                    <a:pt x="198" y="6"/>
                  </a:cubicBezTo>
                  <a:cubicBezTo>
                    <a:pt x="235" y="0"/>
                    <a:pt x="282" y="1"/>
                    <a:pt x="315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3" name="Freeform 1081">
              <a:extLst>
                <a:ext uri="{FF2B5EF4-FFF2-40B4-BE49-F238E27FC236}">
                  <a16:creationId xmlns:a16="http://schemas.microsoft.com/office/drawing/2014/main" id="{86EEC43C-9FE8-4FF8-AE9E-3D56AA14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1762"/>
              <a:ext cx="399" cy="36"/>
            </a:xfrm>
            <a:custGeom>
              <a:avLst/>
              <a:gdLst>
                <a:gd name="T0" fmla="*/ 366 w 417"/>
                <a:gd name="T1" fmla="*/ 11 h 37"/>
                <a:gd name="T2" fmla="*/ 258 w 417"/>
                <a:gd name="T3" fmla="*/ 6 h 37"/>
                <a:gd name="T4" fmla="*/ 138 w 417"/>
                <a:gd name="T5" fmla="*/ 1 h 37"/>
                <a:gd name="T6" fmla="*/ 60 w 417"/>
                <a:gd name="T7" fmla="*/ 18 h 37"/>
                <a:gd name="T8" fmla="*/ 0 w 417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7" h="37">
                  <a:moveTo>
                    <a:pt x="417" y="11"/>
                  </a:moveTo>
                  <a:cubicBezTo>
                    <a:pt x="373" y="11"/>
                    <a:pt x="330" y="8"/>
                    <a:pt x="295" y="6"/>
                  </a:cubicBezTo>
                  <a:cubicBezTo>
                    <a:pt x="250" y="2"/>
                    <a:pt x="203" y="0"/>
                    <a:pt x="157" y="1"/>
                  </a:cubicBezTo>
                  <a:cubicBezTo>
                    <a:pt x="126" y="1"/>
                    <a:pt x="99" y="10"/>
                    <a:pt x="69" y="19"/>
                  </a:cubicBezTo>
                  <a:cubicBezTo>
                    <a:pt x="47" y="26"/>
                    <a:pt x="19" y="26"/>
                    <a:pt x="0" y="3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4" name="Freeform 1082">
              <a:extLst>
                <a:ext uri="{FF2B5EF4-FFF2-40B4-BE49-F238E27FC236}">
                  <a16:creationId xmlns:a16="http://schemas.microsoft.com/office/drawing/2014/main" id="{DF45A5EA-235A-4B64-BDCA-E26A89E55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783"/>
              <a:ext cx="453" cy="63"/>
            </a:xfrm>
            <a:custGeom>
              <a:avLst/>
              <a:gdLst>
                <a:gd name="T0" fmla="*/ 416 w 473"/>
                <a:gd name="T1" fmla="*/ 18 h 66"/>
                <a:gd name="T2" fmla="*/ 148 w 473"/>
                <a:gd name="T3" fmla="*/ 10 h 66"/>
                <a:gd name="T4" fmla="*/ 0 w 473"/>
                <a:gd name="T5" fmla="*/ 5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3" h="66">
                  <a:moveTo>
                    <a:pt x="473" y="21"/>
                  </a:moveTo>
                  <a:cubicBezTo>
                    <a:pt x="362" y="42"/>
                    <a:pt x="268" y="0"/>
                    <a:pt x="169" y="10"/>
                  </a:cubicBezTo>
                  <a:cubicBezTo>
                    <a:pt x="106" y="17"/>
                    <a:pt x="56" y="44"/>
                    <a:pt x="0" y="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5" name="Freeform 1083">
              <a:extLst>
                <a:ext uri="{FF2B5EF4-FFF2-40B4-BE49-F238E27FC236}">
                  <a16:creationId xmlns:a16="http://schemas.microsoft.com/office/drawing/2014/main" id="{9E898B7B-876C-4C85-9167-6A30D48C3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776"/>
              <a:ext cx="459" cy="30"/>
            </a:xfrm>
            <a:custGeom>
              <a:avLst/>
              <a:gdLst>
                <a:gd name="T0" fmla="*/ 422 w 479"/>
                <a:gd name="T1" fmla="*/ 15 h 31"/>
                <a:gd name="T2" fmla="*/ 269 w 479"/>
                <a:gd name="T3" fmla="*/ 19 h 31"/>
                <a:gd name="T4" fmla="*/ 136 w 479"/>
                <a:gd name="T5" fmla="*/ 2 h 31"/>
                <a:gd name="T6" fmla="*/ 57 w 479"/>
                <a:gd name="T7" fmla="*/ 14 h 31"/>
                <a:gd name="T8" fmla="*/ 0 w 479"/>
                <a:gd name="T9" fmla="*/ 2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31">
                  <a:moveTo>
                    <a:pt x="479" y="16"/>
                  </a:moveTo>
                  <a:cubicBezTo>
                    <a:pt x="429" y="13"/>
                    <a:pt x="358" y="27"/>
                    <a:pt x="306" y="22"/>
                  </a:cubicBezTo>
                  <a:cubicBezTo>
                    <a:pt x="255" y="18"/>
                    <a:pt x="205" y="6"/>
                    <a:pt x="154" y="2"/>
                  </a:cubicBezTo>
                  <a:cubicBezTo>
                    <a:pt x="122" y="0"/>
                    <a:pt x="94" y="4"/>
                    <a:pt x="65" y="14"/>
                  </a:cubicBezTo>
                  <a:cubicBezTo>
                    <a:pt x="45" y="21"/>
                    <a:pt x="19" y="31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6" name="Freeform 1084">
              <a:extLst>
                <a:ext uri="{FF2B5EF4-FFF2-40B4-BE49-F238E27FC236}">
                  <a16:creationId xmlns:a16="http://schemas.microsoft.com/office/drawing/2014/main" id="{66E76519-D2C2-4A01-8FAA-4BC57BCC6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1509"/>
              <a:ext cx="119" cy="146"/>
            </a:xfrm>
            <a:custGeom>
              <a:avLst/>
              <a:gdLst>
                <a:gd name="T0" fmla="*/ 108 w 125"/>
                <a:gd name="T1" fmla="*/ 0 h 152"/>
                <a:gd name="T2" fmla="*/ 93 w 125"/>
                <a:gd name="T3" fmla="*/ 23 h 152"/>
                <a:gd name="T4" fmla="*/ 79 w 125"/>
                <a:gd name="T5" fmla="*/ 52 h 152"/>
                <a:gd name="T6" fmla="*/ 51 w 125"/>
                <a:gd name="T7" fmla="*/ 95 h 152"/>
                <a:gd name="T8" fmla="*/ 19 w 125"/>
                <a:gd name="T9" fmla="*/ 109 h 152"/>
                <a:gd name="T10" fmla="*/ 0 w 125"/>
                <a:gd name="T11" fmla="*/ 134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52">
                  <a:moveTo>
                    <a:pt x="125" y="0"/>
                  </a:moveTo>
                  <a:cubicBezTo>
                    <a:pt x="123" y="7"/>
                    <a:pt x="112" y="19"/>
                    <a:pt x="108" y="26"/>
                  </a:cubicBezTo>
                  <a:cubicBezTo>
                    <a:pt x="102" y="37"/>
                    <a:pt x="95" y="46"/>
                    <a:pt x="91" y="58"/>
                  </a:cubicBezTo>
                  <a:cubicBezTo>
                    <a:pt x="84" y="76"/>
                    <a:pt x="77" y="96"/>
                    <a:pt x="60" y="107"/>
                  </a:cubicBezTo>
                  <a:cubicBezTo>
                    <a:pt x="48" y="115"/>
                    <a:pt x="34" y="115"/>
                    <a:pt x="22" y="123"/>
                  </a:cubicBezTo>
                  <a:cubicBezTo>
                    <a:pt x="12" y="131"/>
                    <a:pt x="6" y="142"/>
                    <a:pt x="0" y="1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7" name="Freeform 1085">
              <a:extLst>
                <a:ext uri="{FF2B5EF4-FFF2-40B4-BE49-F238E27FC236}">
                  <a16:creationId xmlns:a16="http://schemas.microsoft.com/office/drawing/2014/main" id="{16921989-0F6D-41B2-B414-052BD1D02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566"/>
              <a:ext cx="122" cy="154"/>
            </a:xfrm>
            <a:custGeom>
              <a:avLst/>
              <a:gdLst>
                <a:gd name="T0" fmla="*/ 112 w 127"/>
                <a:gd name="T1" fmla="*/ 0 h 161"/>
                <a:gd name="T2" fmla="*/ 100 w 127"/>
                <a:gd name="T3" fmla="*/ 16 h 161"/>
                <a:gd name="T4" fmla="*/ 75 w 127"/>
                <a:gd name="T5" fmla="*/ 30 h 161"/>
                <a:gd name="T6" fmla="*/ 26 w 127"/>
                <a:gd name="T7" fmla="*/ 58 h 161"/>
                <a:gd name="T8" fmla="*/ 6 w 127"/>
                <a:gd name="T9" fmla="*/ 96 h 161"/>
                <a:gd name="T10" fmla="*/ 0 w 127"/>
                <a:gd name="T11" fmla="*/ 141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1">
                  <a:moveTo>
                    <a:pt x="127" y="0"/>
                  </a:moveTo>
                  <a:cubicBezTo>
                    <a:pt x="121" y="3"/>
                    <a:pt x="118" y="13"/>
                    <a:pt x="112" y="19"/>
                  </a:cubicBezTo>
                  <a:cubicBezTo>
                    <a:pt x="105" y="26"/>
                    <a:pt x="94" y="29"/>
                    <a:pt x="84" y="33"/>
                  </a:cubicBezTo>
                  <a:cubicBezTo>
                    <a:pt x="63" y="41"/>
                    <a:pt x="45" y="51"/>
                    <a:pt x="29" y="67"/>
                  </a:cubicBezTo>
                  <a:cubicBezTo>
                    <a:pt x="16" y="79"/>
                    <a:pt x="10" y="94"/>
                    <a:pt x="6" y="110"/>
                  </a:cubicBezTo>
                  <a:cubicBezTo>
                    <a:pt x="3" y="122"/>
                    <a:pt x="4" y="151"/>
                    <a:pt x="0" y="1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8" name="Freeform 1086">
              <a:extLst>
                <a:ext uri="{FF2B5EF4-FFF2-40B4-BE49-F238E27FC236}">
                  <a16:creationId xmlns:a16="http://schemas.microsoft.com/office/drawing/2014/main" id="{6C862303-8734-4588-8B6C-F4DDA866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734"/>
              <a:ext cx="100" cy="101"/>
            </a:xfrm>
            <a:custGeom>
              <a:avLst/>
              <a:gdLst>
                <a:gd name="T0" fmla="*/ 0 w 104"/>
                <a:gd name="T1" fmla="*/ 91 h 106"/>
                <a:gd name="T2" fmla="*/ 36 w 104"/>
                <a:gd name="T3" fmla="*/ 30 h 106"/>
                <a:gd name="T4" fmla="*/ 92 w 10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106">
                  <a:moveTo>
                    <a:pt x="0" y="105"/>
                  </a:moveTo>
                  <a:cubicBezTo>
                    <a:pt x="5" y="106"/>
                    <a:pt x="29" y="44"/>
                    <a:pt x="39" y="35"/>
                  </a:cubicBezTo>
                  <a:cubicBezTo>
                    <a:pt x="59" y="16"/>
                    <a:pt x="84" y="19"/>
                    <a:pt x="10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9" name="Freeform 1087">
              <a:extLst>
                <a:ext uri="{FF2B5EF4-FFF2-40B4-BE49-F238E27FC236}">
                  <a16:creationId xmlns:a16="http://schemas.microsoft.com/office/drawing/2014/main" id="{C9FEC54D-8C78-40A1-97D8-AE39E8DEA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1671"/>
              <a:ext cx="114" cy="111"/>
            </a:xfrm>
            <a:custGeom>
              <a:avLst/>
              <a:gdLst>
                <a:gd name="T0" fmla="*/ 0 w 119"/>
                <a:gd name="T1" fmla="*/ 94 h 115"/>
                <a:gd name="T2" fmla="*/ 56 w 119"/>
                <a:gd name="T3" fmla="*/ 44 h 115"/>
                <a:gd name="T4" fmla="*/ 104 w 119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15">
                  <a:moveTo>
                    <a:pt x="0" y="104"/>
                  </a:moveTo>
                  <a:cubicBezTo>
                    <a:pt x="25" y="115"/>
                    <a:pt x="52" y="66"/>
                    <a:pt x="64" y="50"/>
                  </a:cubicBezTo>
                  <a:cubicBezTo>
                    <a:pt x="79" y="30"/>
                    <a:pt x="96" y="9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0" name="Freeform 1088">
              <a:extLst>
                <a:ext uri="{FF2B5EF4-FFF2-40B4-BE49-F238E27FC236}">
                  <a16:creationId xmlns:a16="http://schemas.microsoft.com/office/drawing/2014/main" id="{76F3C672-2446-4821-AD91-BCDC6C586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1299"/>
              <a:ext cx="120" cy="159"/>
            </a:xfrm>
            <a:custGeom>
              <a:avLst/>
              <a:gdLst>
                <a:gd name="T0" fmla="*/ 110 w 125"/>
                <a:gd name="T1" fmla="*/ 0 h 166"/>
                <a:gd name="T2" fmla="*/ 69 w 125"/>
                <a:gd name="T3" fmla="*/ 43 h 166"/>
                <a:gd name="T4" fmla="*/ 30 w 125"/>
                <a:gd name="T5" fmla="*/ 94 h 166"/>
                <a:gd name="T6" fmla="*/ 0 w 125"/>
                <a:gd name="T7" fmla="*/ 146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6">
                  <a:moveTo>
                    <a:pt x="125" y="0"/>
                  </a:moveTo>
                  <a:cubicBezTo>
                    <a:pt x="112" y="18"/>
                    <a:pt x="94" y="33"/>
                    <a:pt x="78" y="49"/>
                  </a:cubicBezTo>
                  <a:cubicBezTo>
                    <a:pt x="60" y="67"/>
                    <a:pt x="47" y="86"/>
                    <a:pt x="33" y="107"/>
                  </a:cubicBezTo>
                  <a:cubicBezTo>
                    <a:pt x="22" y="126"/>
                    <a:pt x="9" y="146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1" name="Freeform 1089">
              <a:extLst>
                <a:ext uri="{FF2B5EF4-FFF2-40B4-BE49-F238E27FC236}">
                  <a16:creationId xmlns:a16="http://schemas.microsoft.com/office/drawing/2014/main" id="{CB91BD12-B35B-45A4-A932-3B8FD577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1497"/>
              <a:ext cx="184" cy="245"/>
            </a:xfrm>
            <a:custGeom>
              <a:avLst/>
              <a:gdLst>
                <a:gd name="T0" fmla="*/ 169 w 192"/>
                <a:gd name="T1" fmla="*/ 0 h 256"/>
                <a:gd name="T2" fmla="*/ 139 w 192"/>
                <a:gd name="T3" fmla="*/ 27 h 256"/>
                <a:gd name="T4" fmla="*/ 96 w 192"/>
                <a:gd name="T5" fmla="*/ 72 h 256"/>
                <a:gd name="T6" fmla="*/ 38 w 192"/>
                <a:gd name="T7" fmla="*/ 148 h 256"/>
                <a:gd name="T8" fmla="*/ 11 w 192"/>
                <a:gd name="T9" fmla="*/ 194 h 256"/>
                <a:gd name="T10" fmla="*/ 0 w 192"/>
                <a:gd name="T11" fmla="*/ 224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56">
                  <a:moveTo>
                    <a:pt x="192" y="0"/>
                  </a:moveTo>
                  <a:cubicBezTo>
                    <a:pt x="181" y="6"/>
                    <a:pt x="168" y="21"/>
                    <a:pt x="158" y="30"/>
                  </a:cubicBezTo>
                  <a:cubicBezTo>
                    <a:pt x="140" y="46"/>
                    <a:pt x="124" y="62"/>
                    <a:pt x="109" y="81"/>
                  </a:cubicBezTo>
                  <a:cubicBezTo>
                    <a:pt x="86" y="110"/>
                    <a:pt x="65" y="139"/>
                    <a:pt x="44" y="169"/>
                  </a:cubicBezTo>
                  <a:cubicBezTo>
                    <a:pt x="32" y="186"/>
                    <a:pt x="20" y="203"/>
                    <a:pt x="11" y="222"/>
                  </a:cubicBezTo>
                  <a:cubicBezTo>
                    <a:pt x="6" y="232"/>
                    <a:pt x="0" y="247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2" name="Freeform 1090">
              <a:extLst>
                <a:ext uri="{FF2B5EF4-FFF2-40B4-BE49-F238E27FC236}">
                  <a16:creationId xmlns:a16="http://schemas.microsoft.com/office/drawing/2014/main" id="{BD415BF3-A55A-4AFE-99E4-64C74FFEF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" y="1610"/>
              <a:ext cx="132" cy="95"/>
            </a:xfrm>
            <a:custGeom>
              <a:avLst/>
              <a:gdLst>
                <a:gd name="T0" fmla="*/ 2 w 137"/>
                <a:gd name="T1" fmla="*/ 87 h 99"/>
                <a:gd name="T2" fmla="*/ 4 w 137"/>
                <a:gd name="T3" fmla="*/ 72 h 99"/>
                <a:gd name="T4" fmla="*/ 8 w 137"/>
                <a:gd name="T5" fmla="*/ 57 h 99"/>
                <a:gd name="T6" fmla="*/ 22 w 137"/>
                <a:gd name="T7" fmla="*/ 38 h 99"/>
                <a:gd name="T8" fmla="*/ 115 w 137"/>
                <a:gd name="T9" fmla="*/ 5 h 99"/>
                <a:gd name="T10" fmla="*/ 122 w 13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9">
                  <a:moveTo>
                    <a:pt x="2" y="99"/>
                  </a:moveTo>
                  <a:cubicBezTo>
                    <a:pt x="0" y="94"/>
                    <a:pt x="3" y="86"/>
                    <a:pt x="4" y="81"/>
                  </a:cubicBezTo>
                  <a:cubicBezTo>
                    <a:pt x="5" y="75"/>
                    <a:pt x="6" y="69"/>
                    <a:pt x="8" y="64"/>
                  </a:cubicBezTo>
                  <a:cubicBezTo>
                    <a:pt x="11" y="55"/>
                    <a:pt x="17" y="48"/>
                    <a:pt x="25" y="44"/>
                  </a:cubicBezTo>
                  <a:cubicBezTo>
                    <a:pt x="58" y="27"/>
                    <a:pt x="94" y="16"/>
                    <a:pt x="128" y="5"/>
                  </a:cubicBezTo>
                  <a:cubicBezTo>
                    <a:pt x="132" y="4"/>
                    <a:pt x="135" y="2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3" name="Freeform 1091">
              <a:extLst>
                <a:ext uri="{FF2B5EF4-FFF2-40B4-BE49-F238E27FC236}">
                  <a16:creationId xmlns:a16="http://schemas.microsoft.com/office/drawing/2014/main" id="{988FBE36-739C-49BE-8CC2-E64FC5D68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951"/>
              <a:ext cx="215" cy="59"/>
            </a:xfrm>
            <a:custGeom>
              <a:avLst/>
              <a:gdLst>
                <a:gd name="T0" fmla="*/ 0 w 225"/>
                <a:gd name="T1" fmla="*/ 0 h 61"/>
                <a:gd name="T2" fmla="*/ 46 w 225"/>
                <a:gd name="T3" fmla="*/ 22 h 61"/>
                <a:gd name="T4" fmla="*/ 121 w 225"/>
                <a:gd name="T5" fmla="*/ 37 h 61"/>
                <a:gd name="T6" fmla="*/ 196 w 225"/>
                <a:gd name="T7" fmla="*/ 5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61">
                  <a:moveTo>
                    <a:pt x="0" y="0"/>
                  </a:moveTo>
                  <a:cubicBezTo>
                    <a:pt x="17" y="10"/>
                    <a:pt x="31" y="22"/>
                    <a:pt x="52" y="25"/>
                  </a:cubicBezTo>
                  <a:cubicBezTo>
                    <a:pt x="82" y="29"/>
                    <a:pt x="110" y="35"/>
                    <a:pt x="139" y="40"/>
                  </a:cubicBezTo>
                  <a:cubicBezTo>
                    <a:pt x="169" y="46"/>
                    <a:pt x="197" y="53"/>
                    <a:pt x="225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4" name="Freeform 1092">
              <a:extLst>
                <a:ext uri="{FF2B5EF4-FFF2-40B4-BE49-F238E27FC236}">
                  <a16:creationId xmlns:a16="http://schemas.microsoft.com/office/drawing/2014/main" id="{48D52477-A581-493A-AF62-1BF058198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974"/>
              <a:ext cx="302" cy="63"/>
            </a:xfrm>
            <a:custGeom>
              <a:avLst/>
              <a:gdLst>
                <a:gd name="T0" fmla="*/ 0 w 315"/>
                <a:gd name="T1" fmla="*/ 32 h 66"/>
                <a:gd name="T2" fmla="*/ 28 w 315"/>
                <a:gd name="T3" fmla="*/ 42 h 66"/>
                <a:gd name="T4" fmla="*/ 75 w 315"/>
                <a:gd name="T5" fmla="*/ 53 h 66"/>
                <a:gd name="T6" fmla="*/ 169 w 315"/>
                <a:gd name="T7" fmla="*/ 30 h 66"/>
                <a:gd name="T8" fmla="*/ 278 w 315"/>
                <a:gd name="T9" fmla="*/ 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66">
                  <a:moveTo>
                    <a:pt x="0" y="38"/>
                  </a:moveTo>
                  <a:cubicBezTo>
                    <a:pt x="7" y="43"/>
                    <a:pt x="22" y="44"/>
                    <a:pt x="31" y="48"/>
                  </a:cubicBezTo>
                  <a:cubicBezTo>
                    <a:pt x="49" y="54"/>
                    <a:pt x="66" y="58"/>
                    <a:pt x="85" y="61"/>
                  </a:cubicBezTo>
                  <a:cubicBezTo>
                    <a:pt x="122" y="66"/>
                    <a:pt x="159" y="47"/>
                    <a:pt x="192" y="34"/>
                  </a:cubicBezTo>
                  <a:cubicBezTo>
                    <a:pt x="228" y="20"/>
                    <a:pt x="276" y="0"/>
                    <a:pt x="315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5" name="Freeform 1093">
              <a:extLst>
                <a:ext uri="{FF2B5EF4-FFF2-40B4-BE49-F238E27FC236}">
                  <a16:creationId xmlns:a16="http://schemas.microsoft.com/office/drawing/2014/main" id="{0FED9A4D-F8DB-4192-992D-53E7B4866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957"/>
              <a:ext cx="289" cy="55"/>
            </a:xfrm>
            <a:custGeom>
              <a:avLst/>
              <a:gdLst>
                <a:gd name="T0" fmla="*/ 0 w 301"/>
                <a:gd name="T1" fmla="*/ 22 h 57"/>
                <a:gd name="T2" fmla="*/ 77 w 301"/>
                <a:gd name="T3" fmla="*/ 33 h 57"/>
                <a:gd name="T4" fmla="*/ 175 w 301"/>
                <a:gd name="T5" fmla="*/ 40 h 57"/>
                <a:gd name="T6" fmla="*/ 231 w 301"/>
                <a:gd name="T7" fmla="*/ 10 h 57"/>
                <a:gd name="T8" fmla="*/ 266 w 30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57">
                  <a:moveTo>
                    <a:pt x="0" y="25"/>
                  </a:moveTo>
                  <a:cubicBezTo>
                    <a:pt x="25" y="17"/>
                    <a:pt x="62" y="29"/>
                    <a:pt x="86" y="36"/>
                  </a:cubicBezTo>
                  <a:cubicBezTo>
                    <a:pt x="122" y="46"/>
                    <a:pt x="161" y="57"/>
                    <a:pt x="198" y="45"/>
                  </a:cubicBezTo>
                  <a:cubicBezTo>
                    <a:pt x="221" y="37"/>
                    <a:pt x="239" y="20"/>
                    <a:pt x="261" y="10"/>
                  </a:cubicBezTo>
                  <a:cubicBezTo>
                    <a:pt x="274" y="4"/>
                    <a:pt x="288" y="2"/>
                    <a:pt x="30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6" name="Freeform 1094">
              <a:extLst>
                <a:ext uri="{FF2B5EF4-FFF2-40B4-BE49-F238E27FC236}">
                  <a16:creationId xmlns:a16="http://schemas.microsoft.com/office/drawing/2014/main" id="{936206C6-6F8B-4AB8-9B04-CA8CFA0C7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1896"/>
              <a:ext cx="163" cy="66"/>
            </a:xfrm>
            <a:custGeom>
              <a:avLst/>
              <a:gdLst>
                <a:gd name="T0" fmla="*/ 0 w 170"/>
                <a:gd name="T1" fmla="*/ 55 h 69"/>
                <a:gd name="T2" fmla="*/ 53 w 170"/>
                <a:gd name="T3" fmla="*/ 55 h 69"/>
                <a:gd name="T4" fmla="*/ 106 w 170"/>
                <a:gd name="T5" fmla="*/ 31 h 69"/>
                <a:gd name="T6" fmla="*/ 150 w 170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69">
                  <a:moveTo>
                    <a:pt x="0" y="64"/>
                  </a:moveTo>
                  <a:cubicBezTo>
                    <a:pt x="18" y="62"/>
                    <a:pt x="39" y="69"/>
                    <a:pt x="59" y="63"/>
                  </a:cubicBezTo>
                  <a:cubicBezTo>
                    <a:pt x="82" y="56"/>
                    <a:pt x="102" y="47"/>
                    <a:pt x="121" y="34"/>
                  </a:cubicBezTo>
                  <a:cubicBezTo>
                    <a:pt x="136" y="22"/>
                    <a:pt x="151" y="4"/>
                    <a:pt x="17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7" name="Freeform 1095">
              <a:extLst>
                <a:ext uri="{FF2B5EF4-FFF2-40B4-BE49-F238E27FC236}">
                  <a16:creationId xmlns:a16="http://schemas.microsoft.com/office/drawing/2014/main" id="{85BFD612-499D-474C-AE4E-D6CC6438C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956"/>
              <a:ext cx="346" cy="72"/>
            </a:xfrm>
            <a:custGeom>
              <a:avLst/>
              <a:gdLst>
                <a:gd name="T0" fmla="*/ 0 w 361"/>
                <a:gd name="T1" fmla="*/ 23 h 75"/>
                <a:gd name="T2" fmla="*/ 71 w 361"/>
                <a:gd name="T3" fmla="*/ 12 h 75"/>
                <a:gd name="T4" fmla="*/ 166 w 361"/>
                <a:gd name="T5" fmla="*/ 5 h 75"/>
                <a:gd name="T6" fmla="*/ 238 w 361"/>
                <a:gd name="T7" fmla="*/ 32 h 75"/>
                <a:gd name="T8" fmla="*/ 273 w 361"/>
                <a:gd name="T9" fmla="*/ 47 h 75"/>
                <a:gd name="T10" fmla="*/ 297 w 361"/>
                <a:gd name="T11" fmla="*/ 58 h 75"/>
                <a:gd name="T12" fmla="*/ 318 w 361"/>
                <a:gd name="T13" fmla="*/ 66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1" h="75">
                  <a:moveTo>
                    <a:pt x="0" y="26"/>
                  </a:moveTo>
                  <a:cubicBezTo>
                    <a:pt x="26" y="25"/>
                    <a:pt x="54" y="18"/>
                    <a:pt x="80" y="14"/>
                  </a:cubicBezTo>
                  <a:cubicBezTo>
                    <a:pt x="116" y="8"/>
                    <a:pt x="151" y="0"/>
                    <a:pt x="188" y="5"/>
                  </a:cubicBezTo>
                  <a:cubicBezTo>
                    <a:pt x="217" y="9"/>
                    <a:pt x="244" y="22"/>
                    <a:pt x="270" y="35"/>
                  </a:cubicBezTo>
                  <a:cubicBezTo>
                    <a:pt x="283" y="41"/>
                    <a:pt x="296" y="48"/>
                    <a:pt x="310" y="53"/>
                  </a:cubicBezTo>
                  <a:cubicBezTo>
                    <a:pt x="319" y="57"/>
                    <a:pt x="329" y="60"/>
                    <a:pt x="337" y="65"/>
                  </a:cubicBezTo>
                  <a:cubicBezTo>
                    <a:pt x="345" y="69"/>
                    <a:pt x="354" y="71"/>
                    <a:pt x="361" y="7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8" name="Freeform 1096">
              <a:extLst>
                <a:ext uri="{FF2B5EF4-FFF2-40B4-BE49-F238E27FC236}">
                  <a16:creationId xmlns:a16="http://schemas.microsoft.com/office/drawing/2014/main" id="{304E8081-F618-487A-979B-0C6DD36EC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926"/>
              <a:ext cx="289" cy="78"/>
            </a:xfrm>
            <a:custGeom>
              <a:avLst/>
              <a:gdLst>
                <a:gd name="T0" fmla="*/ 0 w 302"/>
                <a:gd name="T1" fmla="*/ 72 h 81"/>
                <a:gd name="T2" fmla="*/ 27 w 302"/>
                <a:gd name="T3" fmla="*/ 54 h 81"/>
                <a:gd name="T4" fmla="*/ 73 w 302"/>
                <a:gd name="T5" fmla="*/ 24 h 81"/>
                <a:gd name="T6" fmla="*/ 181 w 302"/>
                <a:gd name="T7" fmla="*/ 12 h 81"/>
                <a:gd name="T8" fmla="*/ 242 w 302"/>
                <a:gd name="T9" fmla="*/ 39 h 81"/>
                <a:gd name="T10" fmla="*/ 265 w 302"/>
                <a:gd name="T11" fmla="*/ 6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2" h="81">
                  <a:moveTo>
                    <a:pt x="0" y="81"/>
                  </a:moveTo>
                  <a:cubicBezTo>
                    <a:pt x="7" y="72"/>
                    <a:pt x="21" y="67"/>
                    <a:pt x="30" y="60"/>
                  </a:cubicBezTo>
                  <a:cubicBezTo>
                    <a:pt x="46" y="47"/>
                    <a:pt x="64" y="35"/>
                    <a:pt x="83" y="27"/>
                  </a:cubicBezTo>
                  <a:cubicBezTo>
                    <a:pt x="122" y="10"/>
                    <a:pt x="165" y="0"/>
                    <a:pt x="207" y="12"/>
                  </a:cubicBezTo>
                  <a:cubicBezTo>
                    <a:pt x="232" y="19"/>
                    <a:pt x="255" y="29"/>
                    <a:pt x="276" y="45"/>
                  </a:cubicBezTo>
                  <a:cubicBezTo>
                    <a:pt x="285" y="52"/>
                    <a:pt x="294" y="62"/>
                    <a:pt x="302" y="6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9" name="Freeform 1097">
              <a:extLst>
                <a:ext uri="{FF2B5EF4-FFF2-40B4-BE49-F238E27FC236}">
                  <a16:creationId xmlns:a16="http://schemas.microsoft.com/office/drawing/2014/main" id="{0BDA1ED9-64E8-4D49-ADA4-BD01AF0F6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900"/>
              <a:ext cx="360" cy="104"/>
            </a:xfrm>
            <a:custGeom>
              <a:avLst/>
              <a:gdLst>
                <a:gd name="T0" fmla="*/ 0 w 375"/>
                <a:gd name="T1" fmla="*/ 96 h 108"/>
                <a:gd name="T2" fmla="*/ 73 w 375"/>
                <a:gd name="T3" fmla="*/ 36 h 108"/>
                <a:gd name="T4" fmla="*/ 191 w 375"/>
                <a:gd name="T5" fmla="*/ 8 h 108"/>
                <a:gd name="T6" fmla="*/ 276 w 375"/>
                <a:gd name="T7" fmla="*/ 27 h 108"/>
                <a:gd name="T8" fmla="*/ 322 w 375"/>
                <a:gd name="T9" fmla="*/ 32 h 108"/>
                <a:gd name="T10" fmla="*/ 331 w 375"/>
                <a:gd name="T11" fmla="*/ 32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5" h="108">
                  <a:moveTo>
                    <a:pt x="0" y="108"/>
                  </a:moveTo>
                  <a:cubicBezTo>
                    <a:pt x="30" y="90"/>
                    <a:pt x="53" y="60"/>
                    <a:pt x="82" y="39"/>
                  </a:cubicBezTo>
                  <a:cubicBezTo>
                    <a:pt x="122" y="10"/>
                    <a:pt x="168" y="0"/>
                    <a:pt x="216" y="8"/>
                  </a:cubicBezTo>
                  <a:cubicBezTo>
                    <a:pt x="248" y="13"/>
                    <a:pt x="279" y="25"/>
                    <a:pt x="311" y="30"/>
                  </a:cubicBezTo>
                  <a:cubicBezTo>
                    <a:pt x="329" y="33"/>
                    <a:pt x="347" y="34"/>
                    <a:pt x="364" y="35"/>
                  </a:cubicBezTo>
                  <a:cubicBezTo>
                    <a:pt x="367" y="36"/>
                    <a:pt x="375" y="37"/>
                    <a:pt x="374" y="3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0" name="Freeform 1098">
              <a:extLst>
                <a:ext uri="{FF2B5EF4-FFF2-40B4-BE49-F238E27FC236}">
                  <a16:creationId xmlns:a16="http://schemas.microsoft.com/office/drawing/2014/main" id="{FF1BF739-CBE3-4379-B5C2-388DE5930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884"/>
              <a:ext cx="150" cy="24"/>
            </a:xfrm>
            <a:custGeom>
              <a:avLst/>
              <a:gdLst>
                <a:gd name="T0" fmla="*/ 138 w 156"/>
                <a:gd name="T1" fmla="*/ 7 h 25"/>
                <a:gd name="T2" fmla="*/ 100 w 156"/>
                <a:gd name="T3" fmla="*/ 3 h 25"/>
                <a:gd name="T4" fmla="*/ 48 w 156"/>
                <a:gd name="T5" fmla="*/ 3 h 25"/>
                <a:gd name="T6" fmla="*/ 0 w 156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5">
                  <a:moveTo>
                    <a:pt x="156" y="7"/>
                  </a:moveTo>
                  <a:cubicBezTo>
                    <a:pt x="142" y="3"/>
                    <a:pt x="126" y="5"/>
                    <a:pt x="112" y="3"/>
                  </a:cubicBezTo>
                  <a:cubicBezTo>
                    <a:pt x="92" y="1"/>
                    <a:pt x="74" y="0"/>
                    <a:pt x="54" y="3"/>
                  </a:cubicBezTo>
                  <a:cubicBezTo>
                    <a:pt x="36" y="6"/>
                    <a:pt x="14" y="14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1" name="Freeform 1099">
              <a:extLst>
                <a:ext uri="{FF2B5EF4-FFF2-40B4-BE49-F238E27FC236}">
                  <a16:creationId xmlns:a16="http://schemas.microsoft.com/office/drawing/2014/main" id="{032C6EBC-A587-4ECB-BA80-42D16EDE6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1911"/>
              <a:ext cx="296" cy="30"/>
            </a:xfrm>
            <a:custGeom>
              <a:avLst/>
              <a:gdLst>
                <a:gd name="T0" fmla="*/ 273 w 308"/>
                <a:gd name="T1" fmla="*/ 1 h 31"/>
                <a:gd name="T2" fmla="*/ 261 w 308"/>
                <a:gd name="T3" fmla="*/ 0 h 31"/>
                <a:gd name="T4" fmla="*/ 239 w 308"/>
                <a:gd name="T5" fmla="*/ 2 h 31"/>
                <a:gd name="T6" fmla="*/ 188 w 308"/>
                <a:gd name="T7" fmla="*/ 15 h 31"/>
                <a:gd name="T8" fmla="*/ 141 w 308"/>
                <a:gd name="T9" fmla="*/ 26 h 31"/>
                <a:gd name="T10" fmla="*/ 90 w 308"/>
                <a:gd name="T11" fmla="*/ 27 h 31"/>
                <a:gd name="T12" fmla="*/ 35 w 308"/>
                <a:gd name="T13" fmla="*/ 21 h 31"/>
                <a:gd name="T14" fmla="*/ 0 w 308"/>
                <a:gd name="T15" fmla="*/ 26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31">
                  <a:moveTo>
                    <a:pt x="308" y="1"/>
                  </a:moveTo>
                  <a:cubicBezTo>
                    <a:pt x="304" y="2"/>
                    <a:pt x="299" y="1"/>
                    <a:pt x="294" y="0"/>
                  </a:cubicBezTo>
                  <a:cubicBezTo>
                    <a:pt x="286" y="0"/>
                    <a:pt x="277" y="1"/>
                    <a:pt x="269" y="2"/>
                  </a:cubicBezTo>
                  <a:cubicBezTo>
                    <a:pt x="250" y="5"/>
                    <a:pt x="231" y="10"/>
                    <a:pt x="212" y="15"/>
                  </a:cubicBezTo>
                  <a:cubicBezTo>
                    <a:pt x="195" y="21"/>
                    <a:pt x="178" y="27"/>
                    <a:pt x="159" y="29"/>
                  </a:cubicBezTo>
                  <a:cubicBezTo>
                    <a:pt x="140" y="30"/>
                    <a:pt x="121" y="31"/>
                    <a:pt x="102" y="30"/>
                  </a:cubicBezTo>
                  <a:cubicBezTo>
                    <a:pt x="80" y="29"/>
                    <a:pt x="60" y="23"/>
                    <a:pt x="38" y="24"/>
                  </a:cubicBezTo>
                  <a:cubicBezTo>
                    <a:pt x="25" y="24"/>
                    <a:pt x="12" y="25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2" name="Freeform 1100">
              <a:extLst>
                <a:ext uri="{FF2B5EF4-FFF2-40B4-BE49-F238E27FC236}">
                  <a16:creationId xmlns:a16="http://schemas.microsoft.com/office/drawing/2014/main" id="{214328E2-6862-4F1A-A765-88FBD5278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939"/>
              <a:ext cx="319" cy="34"/>
            </a:xfrm>
            <a:custGeom>
              <a:avLst/>
              <a:gdLst>
                <a:gd name="T0" fmla="*/ 293 w 333"/>
                <a:gd name="T1" fmla="*/ 3 h 36"/>
                <a:gd name="T2" fmla="*/ 265 w 333"/>
                <a:gd name="T3" fmla="*/ 2 h 36"/>
                <a:gd name="T4" fmla="*/ 218 w 333"/>
                <a:gd name="T5" fmla="*/ 9 h 36"/>
                <a:gd name="T6" fmla="*/ 134 w 333"/>
                <a:gd name="T7" fmla="*/ 29 h 36"/>
                <a:gd name="T8" fmla="*/ 55 w 333"/>
                <a:gd name="T9" fmla="*/ 24 h 36"/>
                <a:gd name="T10" fmla="*/ 21 w 333"/>
                <a:gd name="T11" fmla="*/ 20 h 36"/>
                <a:gd name="T12" fmla="*/ 0 w 333"/>
                <a:gd name="T13" fmla="*/ 2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36">
                  <a:moveTo>
                    <a:pt x="333" y="3"/>
                  </a:moveTo>
                  <a:cubicBezTo>
                    <a:pt x="324" y="0"/>
                    <a:pt x="312" y="2"/>
                    <a:pt x="302" y="2"/>
                  </a:cubicBezTo>
                  <a:cubicBezTo>
                    <a:pt x="284" y="2"/>
                    <a:pt x="266" y="4"/>
                    <a:pt x="248" y="9"/>
                  </a:cubicBezTo>
                  <a:cubicBezTo>
                    <a:pt x="216" y="18"/>
                    <a:pt x="186" y="33"/>
                    <a:pt x="152" y="35"/>
                  </a:cubicBezTo>
                  <a:cubicBezTo>
                    <a:pt x="121" y="36"/>
                    <a:pt x="92" y="34"/>
                    <a:pt x="62" y="28"/>
                  </a:cubicBezTo>
                  <a:cubicBezTo>
                    <a:pt x="50" y="26"/>
                    <a:pt x="37" y="23"/>
                    <a:pt x="24" y="23"/>
                  </a:cubicBezTo>
                  <a:cubicBezTo>
                    <a:pt x="18" y="23"/>
                    <a:pt x="6" y="23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3" name="Freeform 1101">
              <a:extLst>
                <a:ext uri="{FF2B5EF4-FFF2-40B4-BE49-F238E27FC236}">
                  <a16:creationId xmlns:a16="http://schemas.microsoft.com/office/drawing/2014/main" id="{75C57B83-2B58-4008-9A04-95EB66C2F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855"/>
              <a:ext cx="295" cy="84"/>
            </a:xfrm>
            <a:custGeom>
              <a:avLst/>
              <a:gdLst>
                <a:gd name="T0" fmla="*/ 0 w 307"/>
                <a:gd name="T1" fmla="*/ 78 h 87"/>
                <a:gd name="T2" fmla="*/ 94 w 307"/>
                <a:gd name="T3" fmla="*/ 20 h 87"/>
                <a:gd name="T4" fmla="*/ 156 w 307"/>
                <a:gd name="T5" fmla="*/ 2 h 87"/>
                <a:gd name="T6" fmla="*/ 226 w 307"/>
                <a:gd name="T7" fmla="*/ 18 h 87"/>
                <a:gd name="T8" fmla="*/ 272 w 307"/>
                <a:gd name="T9" fmla="*/ 4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87">
                  <a:moveTo>
                    <a:pt x="0" y="87"/>
                  </a:moveTo>
                  <a:cubicBezTo>
                    <a:pt x="36" y="71"/>
                    <a:pt x="72" y="42"/>
                    <a:pt x="106" y="23"/>
                  </a:cubicBezTo>
                  <a:cubicBezTo>
                    <a:pt x="130" y="9"/>
                    <a:pt x="147" y="0"/>
                    <a:pt x="176" y="2"/>
                  </a:cubicBezTo>
                  <a:cubicBezTo>
                    <a:pt x="203" y="4"/>
                    <a:pt x="230" y="13"/>
                    <a:pt x="255" y="21"/>
                  </a:cubicBezTo>
                  <a:cubicBezTo>
                    <a:pt x="271" y="26"/>
                    <a:pt x="295" y="34"/>
                    <a:pt x="307" y="4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4" name="Freeform 1102">
              <a:extLst>
                <a:ext uri="{FF2B5EF4-FFF2-40B4-BE49-F238E27FC236}">
                  <a16:creationId xmlns:a16="http://schemas.microsoft.com/office/drawing/2014/main" id="{B9E0ACCD-4E5F-4B61-A36F-80750253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885"/>
              <a:ext cx="325" cy="87"/>
            </a:xfrm>
            <a:custGeom>
              <a:avLst/>
              <a:gdLst>
                <a:gd name="T0" fmla="*/ 299 w 339"/>
                <a:gd name="T1" fmla="*/ 42 h 91"/>
                <a:gd name="T2" fmla="*/ 263 w 339"/>
                <a:gd name="T3" fmla="*/ 29 h 91"/>
                <a:gd name="T4" fmla="*/ 215 w 339"/>
                <a:gd name="T5" fmla="*/ 13 h 91"/>
                <a:gd name="T6" fmla="*/ 137 w 339"/>
                <a:gd name="T7" fmla="*/ 2 h 91"/>
                <a:gd name="T8" fmla="*/ 18 w 339"/>
                <a:gd name="T9" fmla="*/ 63 h 91"/>
                <a:gd name="T10" fmla="*/ 0 w 339"/>
                <a:gd name="T11" fmla="*/ 79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9" h="91">
                  <a:moveTo>
                    <a:pt x="339" y="48"/>
                  </a:moveTo>
                  <a:cubicBezTo>
                    <a:pt x="325" y="45"/>
                    <a:pt x="312" y="37"/>
                    <a:pt x="298" y="32"/>
                  </a:cubicBezTo>
                  <a:cubicBezTo>
                    <a:pt x="280" y="26"/>
                    <a:pt x="262" y="21"/>
                    <a:pt x="244" y="16"/>
                  </a:cubicBezTo>
                  <a:cubicBezTo>
                    <a:pt x="215" y="8"/>
                    <a:pt x="184" y="0"/>
                    <a:pt x="155" y="2"/>
                  </a:cubicBezTo>
                  <a:cubicBezTo>
                    <a:pt x="104" y="4"/>
                    <a:pt x="57" y="39"/>
                    <a:pt x="21" y="72"/>
                  </a:cubicBezTo>
                  <a:cubicBezTo>
                    <a:pt x="15" y="78"/>
                    <a:pt x="6" y="86"/>
                    <a:pt x="0" y="9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5" name="Freeform 1103">
              <a:extLst>
                <a:ext uri="{FF2B5EF4-FFF2-40B4-BE49-F238E27FC236}">
                  <a16:creationId xmlns:a16="http://schemas.microsoft.com/office/drawing/2014/main" id="{218C9E95-7E82-4396-9A9F-056F36021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888"/>
              <a:ext cx="330" cy="53"/>
            </a:xfrm>
            <a:custGeom>
              <a:avLst/>
              <a:gdLst>
                <a:gd name="T0" fmla="*/ 302 w 345"/>
                <a:gd name="T1" fmla="*/ 11 h 55"/>
                <a:gd name="T2" fmla="*/ 265 w 345"/>
                <a:gd name="T3" fmla="*/ 8 h 55"/>
                <a:gd name="T4" fmla="*/ 200 w 345"/>
                <a:gd name="T5" fmla="*/ 0 h 55"/>
                <a:gd name="T6" fmla="*/ 44 w 345"/>
                <a:gd name="T7" fmla="*/ 30 h 55"/>
                <a:gd name="T8" fmla="*/ 0 w 345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5" h="55">
                  <a:moveTo>
                    <a:pt x="345" y="11"/>
                  </a:moveTo>
                  <a:cubicBezTo>
                    <a:pt x="332" y="9"/>
                    <a:pt x="317" y="9"/>
                    <a:pt x="303" y="8"/>
                  </a:cubicBezTo>
                  <a:cubicBezTo>
                    <a:pt x="279" y="5"/>
                    <a:pt x="253" y="0"/>
                    <a:pt x="228" y="0"/>
                  </a:cubicBezTo>
                  <a:cubicBezTo>
                    <a:pt x="169" y="2"/>
                    <a:pt x="104" y="10"/>
                    <a:pt x="50" y="33"/>
                  </a:cubicBezTo>
                  <a:cubicBezTo>
                    <a:pt x="33" y="41"/>
                    <a:pt x="15" y="48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6" name="Freeform 1104">
              <a:extLst>
                <a:ext uri="{FF2B5EF4-FFF2-40B4-BE49-F238E27FC236}">
                  <a16:creationId xmlns:a16="http://schemas.microsoft.com/office/drawing/2014/main" id="{AD4DCECE-93C8-422B-AB06-A25C0422D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372"/>
              <a:ext cx="59" cy="79"/>
            </a:xfrm>
            <a:custGeom>
              <a:avLst/>
              <a:gdLst>
                <a:gd name="T0" fmla="*/ 0 w 62"/>
                <a:gd name="T1" fmla="*/ 73 h 82"/>
                <a:gd name="T2" fmla="*/ 12 w 62"/>
                <a:gd name="T3" fmla="*/ 54 h 82"/>
                <a:gd name="T4" fmla="*/ 28 w 62"/>
                <a:gd name="T5" fmla="*/ 28 h 82"/>
                <a:gd name="T6" fmla="*/ 53 w 6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6" y="80"/>
                    <a:pt x="11" y="66"/>
                    <a:pt x="15" y="60"/>
                  </a:cubicBezTo>
                  <a:cubicBezTo>
                    <a:pt x="21" y="51"/>
                    <a:pt x="25" y="41"/>
                    <a:pt x="31" y="31"/>
                  </a:cubicBezTo>
                  <a:cubicBezTo>
                    <a:pt x="39" y="19"/>
                    <a:pt x="54" y="11"/>
                    <a:pt x="6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7" name="Freeform 1105">
              <a:extLst>
                <a:ext uri="{FF2B5EF4-FFF2-40B4-BE49-F238E27FC236}">
                  <a16:creationId xmlns:a16="http://schemas.microsoft.com/office/drawing/2014/main" id="{A33B9A89-6808-4E34-ABAD-A6082380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1334"/>
              <a:ext cx="124" cy="243"/>
            </a:xfrm>
            <a:custGeom>
              <a:avLst/>
              <a:gdLst>
                <a:gd name="T0" fmla="*/ 6 w 129"/>
                <a:gd name="T1" fmla="*/ 224 h 253"/>
                <a:gd name="T2" fmla="*/ 1 w 129"/>
                <a:gd name="T3" fmla="*/ 170 h 253"/>
                <a:gd name="T4" fmla="*/ 17 w 129"/>
                <a:gd name="T5" fmla="*/ 107 h 253"/>
                <a:gd name="T6" fmla="*/ 72 w 129"/>
                <a:gd name="T7" fmla="*/ 44 h 253"/>
                <a:gd name="T8" fmla="*/ 112 w 129"/>
                <a:gd name="T9" fmla="*/ 5 h 253"/>
                <a:gd name="T10" fmla="*/ 114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6" y="253"/>
                  </a:moveTo>
                  <a:cubicBezTo>
                    <a:pt x="6" y="232"/>
                    <a:pt x="2" y="212"/>
                    <a:pt x="1" y="192"/>
                  </a:cubicBezTo>
                  <a:cubicBezTo>
                    <a:pt x="0" y="168"/>
                    <a:pt x="8" y="142"/>
                    <a:pt x="20" y="121"/>
                  </a:cubicBezTo>
                  <a:cubicBezTo>
                    <a:pt x="36" y="92"/>
                    <a:pt x="56" y="71"/>
                    <a:pt x="81" y="50"/>
                  </a:cubicBezTo>
                  <a:cubicBezTo>
                    <a:pt x="98" y="36"/>
                    <a:pt x="113" y="22"/>
                    <a:pt x="126" y="5"/>
                  </a:cubicBezTo>
                  <a:cubicBezTo>
                    <a:pt x="127" y="3"/>
                    <a:pt x="128" y="2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8" name="Freeform 1106">
              <a:extLst>
                <a:ext uri="{FF2B5EF4-FFF2-40B4-BE49-F238E27FC236}">
                  <a16:creationId xmlns:a16="http://schemas.microsoft.com/office/drawing/2014/main" id="{4D3037FE-7444-423B-A474-9D883EEA6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441"/>
              <a:ext cx="108" cy="160"/>
            </a:xfrm>
            <a:custGeom>
              <a:avLst/>
              <a:gdLst>
                <a:gd name="T0" fmla="*/ 98 w 113"/>
                <a:gd name="T1" fmla="*/ 0 h 166"/>
                <a:gd name="T2" fmla="*/ 52 w 113"/>
                <a:gd name="T3" fmla="*/ 44 h 166"/>
                <a:gd name="T4" fmla="*/ 7 w 113"/>
                <a:gd name="T5" fmla="*/ 134 h 166"/>
                <a:gd name="T6" fmla="*/ 0 w 113"/>
                <a:gd name="T7" fmla="*/ 148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6">
                  <a:moveTo>
                    <a:pt x="113" y="0"/>
                  </a:moveTo>
                  <a:cubicBezTo>
                    <a:pt x="92" y="13"/>
                    <a:pt x="74" y="31"/>
                    <a:pt x="59" y="50"/>
                  </a:cubicBezTo>
                  <a:cubicBezTo>
                    <a:pt x="35" y="79"/>
                    <a:pt x="21" y="115"/>
                    <a:pt x="7" y="149"/>
                  </a:cubicBezTo>
                  <a:cubicBezTo>
                    <a:pt x="4" y="155"/>
                    <a:pt x="3" y="161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9" name="Freeform 1107">
              <a:extLst>
                <a:ext uri="{FF2B5EF4-FFF2-40B4-BE49-F238E27FC236}">
                  <a16:creationId xmlns:a16="http://schemas.microsoft.com/office/drawing/2014/main" id="{672E06FC-1ABC-44DE-AB94-FE62F268D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015"/>
              <a:ext cx="29" cy="53"/>
            </a:xfrm>
            <a:custGeom>
              <a:avLst/>
              <a:gdLst>
                <a:gd name="T0" fmla="*/ 9 w 31"/>
                <a:gd name="T1" fmla="*/ 0 h 55"/>
                <a:gd name="T2" fmla="*/ 0 w 31"/>
                <a:gd name="T3" fmla="*/ 49 h 55"/>
                <a:gd name="T4" fmla="*/ 25 w 31"/>
                <a:gd name="T5" fmla="*/ 7 h 55"/>
                <a:gd name="T6" fmla="*/ 12 w 31"/>
                <a:gd name="T7" fmla="*/ 3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5">
                  <a:moveTo>
                    <a:pt x="12" y="0"/>
                  </a:moveTo>
                  <a:cubicBezTo>
                    <a:pt x="20" y="14"/>
                    <a:pt x="4" y="42"/>
                    <a:pt x="0" y="55"/>
                  </a:cubicBezTo>
                  <a:cubicBezTo>
                    <a:pt x="16" y="42"/>
                    <a:pt x="12" y="16"/>
                    <a:pt x="31" y="7"/>
                  </a:cubicBezTo>
                  <a:cubicBezTo>
                    <a:pt x="26" y="6"/>
                    <a:pt x="20" y="4"/>
                    <a:pt x="15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0" name="Freeform 1108">
              <a:extLst>
                <a:ext uri="{FF2B5EF4-FFF2-40B4-BE49-F238E27FC236}">
                  <a16:creationId xmlns:a16="http://schemas.microsoft.com/office/drawing/2014/main" id="{809D64EC-DAA4-4BA7-9DD9-7EDABF8FA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018"/>
              <a:ext cx="23" cy="58"/>
            </a:xfrm>
            <a:custGeom>
              <a:avLst/>
              <a:gdLst>
                <a:gd name="T0" fmla="*/ 0 w 24"/>
                <a:gd name="T1" fmla="*/ 5 h 60"/>
                <a:gd name="T2" fmla="*/ 14 w 24"/>
                <a:gd name="T3" fmla="*/ 28 h 60"/>
                <a:gd name="T4" fmla="*/ 18 w 24"/>
                <a:gd name="T5" fmla="*/ 44 h 60"/>
                <a:gd name="T6" fmla="*/ 21 w 24"/>
                <a:gd name="T7" fmla="*/ 54 h 60"/>
                <a:gd name="T8" fmla="*/ 15 w 24"/>
                <a:gd name="T9" fmla="*/ 27 h 60"/>
                <a:gd name="T10" fmla="*/ 14 w 24"/>
                <a:gd name="T11" fmla="*/ 1 h 60"/>
                <a:gd name="T12" fmla="*/ 2 w 24"/>
                <a:gd name="T13" fmla="*/ 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60">
                  <a:moveTo>
                    <a:pt x="0" y="5"/>
                  </a:moveTo>
                  <a:cubicBezTo>
                    <a:pt x="13" y="10"/>
                    <a:pt x="14" y="18"/>
                    <a:pt x="17" y="31"/>
                  </a:cubicBezTo>
                  <a:cubicBezTo>
                    <a:pt x="18" y="37"/>
                    <a:pt x="20" y="43"/>
                    <a:pt x="21" y="50"/>
                  </a:cubicBezTo>
                  <a:cubicBezTo>
                    <a:pt x="22" y="53"/>
                    <a:pt x="22" y="58"/>
                    <a:pt x="24" y="60"/>
                  </a:cubicBezTo>
                  <a:cubicBezTo>
                    <a:pt x="24" y="50"/>
                    <a:pt x="20" y="39"/>
                    <a:pt x="18" y="30"/>
                  </a:cubicBezTo>
                  <a:cubicBezTo>
                    <a:pt x="17" y="23"/>
                    <a:pt x="12" y="7"/>
                    <a:pt x="17" y="1"/>
                  </a:cubicBezTo>
                  <a:cubicBezTo>
                    <a:pt x="12" y="0"/>
                    <a:pt x="6" y="1"/>
                    <a:pt x="2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1" name="Freeform 1109">
              <a:extLst>
                <a:ext uri="{FF2B5EF4-FFF2-40B4-BE49-F238E27FC236}">
                  <a16:creationId xmlns:a16="http://schemas.microsoft.com/office/drawing/2014/main" id="{9ACF13DC-AB93-4773-AA0D-96FDD4874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006"/>
              <a:ext cx="19" cy="58"/>
            </a:xfrm>
            <a:custGeom>
              <a:avLst/>
              <a:gdLst>
                <a:gd name="T0" fmla="*/ 0 w 20"/>
                <a:gd name="T1" fmla="*/ 0 h 61"/>
                <a:gd name="T2" fmla="*/ 5 w 20"/>
                <a:gd name="T3" fmla="*/ 29 h 61"/>
                <a:gd name="T4" fmla="*/ 2 w 20"/>
                <a:gd name="T5" fmla="*/ 52 h 61"/>
                <a:gd name="T6" fmla="*/ 10 w 20"/>
                <a:gd name="T7" fmla="*/ 27 h 61"/>
                <a:gd name="T8" fmla="*/ 17 w 20"/>
                <a:gd name="T9" fmla="*/ 7 h 61"/>
                <a:gd name="T10" fmla="*/ 4 w 20"/>
                <a:gd name="T11" fmla="*/ 1 h 61"/>
                <a:gd name="T12" fmla="*/ 3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cubicBezTo>
                    <a:pt x="14" y="3"/>
                    <a:pt x="6" y="26"/>
                    <a:pt x="5" y="35"/>
                  </a:cubicBezTo>
                  <a:cubicBezTo>
                    <a:pt x="3" y="43"/>
                    <a:pt x="2" y="52"/>
                    <a:pt x="2" y="61"/>
                  </a:cubicBezTo>
                  <a:cubicBezTo>
                    <a:pt x="7" y="53"/>
                    <a:pt x="8" y="41"/>
                    <a:pt x="10" y="31"/>
                  </a:cubicBezTo>
                  <a:cubicBezTo>
                    <a:pt x="11" y="25"/>
                    <a:pt x="10" y="7"/>
                    <a:pt x="20" y="7"/>
                  </a:cubicBezTo>
                  <a:cubicBezTo>
                    <a:pt x="15" y="5"/>
                    <a:pt x="9" y="3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2" name="Freeform 1110">
              <a:extLst>
                <a:ext uri="{FF2B5EF4-FFF2-40B4-BE49-F238E27FC236}">
                  <a16:creationId xmlns:a16="http://schemas.microsoft.com/office/drawing/2014/main" id="{1FD2A2FA-2B2D-4BED-9935-47C65E40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061"/>
              <a:ext cx="19" cy="62"/>
            </a:xfrm>
            <a:custGeom>
              <a:avLst/>
              <a:gdLst>
                <a:gd name="T0" fmla="*/ 0 w 20"/>
                <a:gd name="T1" fmla="*/ 1 h 64"/>
                <a:gd name="T2" fmla="*/ 6 w 20"/>
                <a:gd name="T3" fmla="*/ 31 h 64"/>
                <a:gd name="T4" fmla="*/ 5 w 20"/>
                <a:gd name="T5" fmla="*/ 47 h 64"/>
                <a:gd name="T6" fmla="*/ 5 w 20"/>
                <a:gd name="T7" fmla="*/ 58 h 64"/>
                <a:gd name="T8" fmla="*/ 10 w 20"/>
                <a:gd name="T9" fmla="*/ 29 h 64"/>
                <a:gd name="T10" fmla="*/ 17 w 20"/>
                <a:gd name="T11" fmla="*/ 2 h 64"/>
                <a:gd name="T12" fmla="*/ 4 w 20"/>
                <a:gd name="T13" fmla="*/ 1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4">
                  <a:moveTo>
                    <a:pt x="0" y="1"/>
                  </a:moveTo>
                  <a:cubicBezTo>
                    <a:pt x="11" y="8"/>
                    <a:pt x="9" y="22"/>
                    <a:pt x="6" y="34"/>
                  </a:cubicBezTo>
                  <a:cubicBezTo>
                    <a:pt x="5" y="40"/>
                    <a:pt x="5" y="46"/>
                    <a:pt x="5" y="52"/>
                  </a:cubicBezTo>
                  <a:cubicBezTo>
                    <a:pt x="4" y="55"/>
                    <a:pt x="3" y="61"/>
                    <a:pt x="5" y="64"/>
                  </a:cubicBezTo>
                  <a:cubicBezTo>
                    <a:pt x="6" y="54"/>
                    <a:pt x="9" y="42"/>
                    <a:pt x="10" y="32"/>
                  </a:cubicBezTo>
                  <a:cubicBezTo>
                    <a:pt x="12" y="24"/>
                    <a:pt x="12" y="7"/>
                    <a:pt x="20" y="2"/>
                  </a:cubicBezTo>
                  <a:cubicBezTo>
                    <a:pt x="15" y="0"/>
                    <a:pt x="9" y="1"/>
                    <a:pt x="4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3" name="Freeform 1111">
              <a:extLst>
                <a:ext uri="{FF2B5EF4-FFF2-40B4-BE49-F238E27FC236}">
                  <a16:creationId xmlns:a16="http://schemas.microsoft.com/office/drawing/2014/main" id="{5445C8D4-0EFA-468D-BA30-F232FDB83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042"/>
              <a:ext cx="34" cy="46"/>
            </a:xfrm>
            <a:custGeom>
              <a:avLst/>
              <a:gdLst>
                <a:gd name="T0" fmla="*/ 0 w 35"/>
                <a:gd name="T1" fmla="*/ 10 h 48"/>
                <a:gd name="T2" fmla="*/ 11 w 35"/>
                <a:gd name="T3" fmla="*/ 12 h 48"/>
                <a:gd name="T4" fmla="*/ 18 w 35"/>
                <a:gd name="T5" fmla="*/ 22 h 48"/>
                <a:gd name="T6" fmla="*/ 32 w 35"/>
                <a:gd name="T7" fmla="*/ 42 h 48"/>
                <a:gd name="T8" fmla="*/ 22 w 35"/>
                <a:gd name="T9" fmla="*/ 22 h 48"/>
                <a:gd name="T10" fmla="*/ 14 w 35"/>
                <a:gd name="T11" fmla="*/ 0 h 48"/>
                <a:gd name="T12" fmla="*/ 1 w 35"/>
                <a:gd name="T13" fmla="*/ 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8">
                  <a:moveTo>
                    <a:pt x="0" y="10"/>
                  </a:moveTo>
                  <a:cubicBezTo>
                    <a:pt x="4" y="11"/>
                    <a:pt x="7" y="10"/>
                    <a:pt x="11" y="13"/>
                  </a:cubicBezTo>
                  <a:cubicBezTo>
                    <a:pt x="15" y="16"/>
                    <a:pt x="18" y="21"/>
                    <a:pt x="21" y="25"/>
                  </a:cubicBezTo>
                  <a:cubicBezTo>
                    <a:pt x="25" y="33"/>
                    <a:pt x="31" y="40"/>
                    <a:pt x="35" y="48"/>
                  </a:cubicBezTo>
                  <a:cubicBezTo>
                    <a:pt x="32" y="40"/>
                    <a:pt x="30" y="32"/>
                    <a:pt x="25" y="25"/>
                  </a:cubicBezTo>
                  <a:cubicBezTo>
                    <a:pt x="20" y="16"/>
                    <a:pt x="14" y="10"/>
                    <a:pt x="14" y="0"/>
                  </a:cubicBezTo>
                  <a:cubicBezTo>
                    <a:pt x="10" y="2"/>
                    <a:pt x="5" y="6"/>
                    <a:pt x="1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4" name="Freeform 1112">
              <a:extLst>
                <a:ext uri="{FF2B5EF4-FFF2-40B4-BE49-F238E27FC236}">
                  <a16:creationId xmlns:a16="http://schemas.microsoft.com/office/drawing/2014/main" id="{5E1FDAAB-42A1-44DF-9823-F1A3FE6F8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978"/>
              <a:ext cx="24" cy="59"/>
            </a:xfrm>
            <a:custGeom>
              <a:avLst/>
              <a:gdLst>
                <a:gd name="T0" fmla="*/ 0 w 25"/>
                <a:gd name="T1" fmla="*/ 7 h 62"/>
                <a:gd name="T2" fmla="*/ 10 w 25"/>
                <a:gd name="T3" fmla="*/ 12 h 62"/>
                <a:gd name="T4" fmla="*/ 12 w 25"/>
                <a:gd name="T5" fmla="*/ 30 h 62"/>
                <a:gd name="T6" fmla="*/ 20 w 25"/>
                <a:gd name="T7" fmla="*/ 53 h 62"/>
                <a:gd name="T8" fmla="*/ 13 w 25"/>
                <a:gd name="T9" fmla="*/ 26 h 62"/>
                <a:gd name="T10" fmla="*/ 13 w 25"/>
                <a:gd name="T11" fmla="*/ 0 h 62"/>
                <a:gd name="T12" fmla="*/ 1 w 25"/>
                <a:gd name="T13" fmla="*/ 7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2">
                  <a:moveTo>
                    <a:pt x="0" y="7"/>
                  </a:moveTo>
                  <a:cubicBezTo>
                    <a:pt x="3" y="11"/>
                    <a:pt x="8" y="9"/>
                    <a:pt x="10" y="15"/>
                  </a:cubicBezTo>
                  <a:cubicBezTo>
                    <a:pt x="13" y="20"/>
                    <a:pt x="13" y="29"/>
                    <a:pt x="14" y="35"/>
                  </a:cubicBezTo>
                  <a:cubicBezTo>
                    <a:pt x="17" y="44"/>
                    <a:pt x="20" y="53"/>
                    <a:pt x="23" y="62"/>
                  </a:cubicBezTo>
                  <a:cubicBezTo>
                    <a:pt x="25" y="50"/>
                    <a:pt x="18" y="40"/>
                    <a:pt x="16" y="29"/>
                  </a:cubicBezTo>
                  <a:cubicBezTo>
                    <a:pt x="15" y="22"/>
                    <a:pt x="10" y="6"/>
                    <a:pt x="16" y="0"/>
                  </a:cubicBezTo>
                  <a:cubicBezTo>
                    <a:pt x="10" y="0"/>
                    <a:pt x="7" y="6"/>
                    <a:pt x="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5" name="Freeform 1113">
              <a:extLst>
                <a:ext uri="{FF2B5EF4-FFF2-40B4-BE49-F238E27FC236}">
                  <a16:creationId xmlns:a16="http://schemas.microsoft.com/office/drawing/2014/main" id="{F0F5BEFD-A94C-46EA-B1AC-3BFE83E39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1996"/>
              <a:ext cx="34" cy="51"/>
            </a:xfrm>
            <a:custGeom>
              <a:avLst/>
              <a:gdLst>
                <a:gd name="T0" fmla="*/ 17 w 35"/>
                <a:gd name="T1" fmla="*/ 0 h 53"/>
                <a:gd name="T2" fmla="*/ 17 w 35"/>
                <a:gd name="T3" fmla="*/ 5 h 53"/>
                <a:gd name="T4" fmla="*/ 17 w 35"/>
                <a:gd name="T5" fmla="*/ 13 h 53"/>
                <a:gd name="T6" fmla="*/ 12 w 35"/>
                <a:gd name="T7" fmla="*/ 30 h 53"/>
                <a:gd name="T8" fmla="*/ 0 w 35"/>
                <a:gd name="T9" fmla="*/ 47 h 53"/>
                <a:gd name="T10" fmla="*/ 17 w 35"/>
                <a:gd name="T11" fmla="*/ 25 h 53"/>
                <a:gd name="T12" fmla="*/ 32 w 35"/>
                <a:gd name="T13" fmla="*/ 12 h 53"/>
                <a:gd name="T14" fmla="*/ 17 w 35"/>
                <a:gd name="T15" fmla="*/ 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3">
                  <a:moveTo>
                    <a:pt x="17" y="0"/>
                  </a:moveTo>
                  <a:cubicBezTo>
                    <a:pt x="16" y="0"/>
                    <a:pt x="19" y="3"/>
                    <a:pt x="20" y="5"/>
                  </a:cubicBezTo>
                  <a:cubicBezTo>
                    <a:pt x="21" y="9"/>
                    <a:pt x="20" y="12"/>
                    <a:pt x="19" y="15"/>
                  </a:cubicBezTo>
                  <a:cubicBezTo>
                    <a:pt x="17" y="21"/>
                    <a:pt x="15" y="28"/>
                    <a:pt x="12" y="33"/>
                  </a:cubicBezTo>
                  <a:cubicBezTo>
                    <a:pt x="8" y="40"/>
                    <a:pt x="4" y="47"/>
                    <a:pt x="0" y="53"/>
                  </a:cubicBezTo>
                  <a:cubicBezTo>
                    <a:pt x="9" y="49"/>
                    <a:pt x="14" y="37"/>
                    <a:pt x="18" y="28"/>
                  </a:cubicBezTo>
                  <a:cubicBezTo>
                    <a:pt x="20" y="25"/>
                    <a:pt x="29" y="4"/>
                    <a:pt x="35" y="12"/>
                  </a:cubicBezTo>
                  <a:cubicBezTo>
                    <a:pt x="30" y="8"/>
                    <a:pt x="25" y="6"/>
                    <a:pt x="2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6" name="Freeform 1114">
              <a:extLst>
                <a:ext uri="{FF2B5EF4-FFF2-40B4-BE49-F238E27FC236}">
                  <a16:creationId xmlns:a16="http://schemas.microsoft.com/office/drawing/2014/main" id="{F68D20E4-E1FC-4E53-8309-27B55C53D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032"/>
              <a:ext cx="20" cy="62"/>
            </a:xfrm>
            <a:custGeom>
              <a:avLst/>
              <a:gdLst>
                <a:gd name="T0" fmla="*/ 0 w 21"/>
                <a:gd name="T1" fmla="*/ 2 h 65"/>
                <a:gd name="T2" fmla="*/ 10 w 21"/>
                <a:gd name="T3" fmla="*/ 30 h 65"/>
                <a:gd name="T4" fmla="*/ 15 w 21"/>
                <a:gd name="T5" fmla="*/ 55 h 65"/>
                <a:gd name="T6" fmla="*/ 15 w 21"/>
                <a:gd name="T7" fmla="*/ 55 h 65"/>
                <a:gd name="T8" fmla="*/ 14 w 21"/>
                <a:gd name="T9" fmla="*/ 27 h 65"/>
                <a:gd name="T10" fmla="*/ 17 w 21"/>
                <a:gd name="T11" fmla="*/ 0 h 65"/>
                <a:gd name="T12" fmla="*/ 3 w 21"/>
                <a:gd name="T13" fmla="*/ 1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5">
                  <a:moveTo>
                    <a:pt x="0" y="2"/>
                  </a:moveTo>
                  <a:cubicBezTo>
                    <a:pt x="15" y="3"/>
                    <a:pt x="12" y="22"/>
                    <a:pt x="13" y="34"/>
                  </a:cubicBezTo>
                  <a:cubicBezTo>
                    <a:pt x="14" y="43"/>
                    <a:pt x="14" y="56"/>
                    <a:pt x="18" y="64"/>
                  </a:cubicBezTo>
                  <a:cubicBezTo>
                    <a:pt x="18" y="65"/>
                    <a:pt x="18" y="65"/>
                    <a:pt x="18" y="64"/>
                  </a:cubicBezTo>
                  <a:cubicBezTo>
                    <a:pt x="21" y="53"/>
                    <a:pt x="18" y="41"/>
                    <a:pt x="17" y="30"/>
                  </a:cubicBezTo>
                  <a:cubicBezTo>
                    <a:pt x="16" y="22"/>
                    <a:pt x="12" y="5"/>
                    <a:pt x="20" y="0"/>
                  </a:cubicBezTo>
                  <a:cubicBezTo>
                    <a:pt x="14" y="1"/>
                    <a:pt x="8" y="1"/>
                    <a:pt x="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7" name="Freeform 1115">
              <a:extLst>
                <a:ext uri="{FF2B5EF4-FFF2-40B4-BE49-F238E27FC236}">
                  <a16:creationId xmlns:a16="http://schemas.microsoft.com/office/drawing/2014/main" id="{E896506A-0E78-4B1B-AF53-91B6D8F45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1992"/>
              <a:ext cx="32" cy="48"/>
            </a:xfrm>
            <a:custGeom>
              <a:avLst/>
              <a:gdLst>
                <a:gd name="T0" fmla="*/ 0 w 34"/>
                <a:gd name="T1" fmla="*/ 12 h 50"/>
                <a:gd name="T2" fmla="*/ 16 w 34"/>
                <a:gd name="T3" fmla="*/ 28 h 50"/>
                <a:gd name="T4" fmla="*/ 28 w 34"/>
                <a:gd name="T5" fmla="*/ 44 h 50"/>
                <a:gd name="T6" fmla="*/ 15 w 34"/>
                <a:gd name="T7" fmla="*/ 0 h 50"/>
                <a:gd name="T8" fmla="*/ 8 w 34"/>
                <a:gd name="T9" fmla="*/ 6 h 50"/>
                <a:gd name="T10" fmla="*/ 1 w 34"/>
                <a:gd name="T11" fmla="*/ 1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0">
                  <a:moveTo>
                    <a:pt x="0" y="13"/>
                  </a:moveTo>
                  <a:cubicBezTo>
                    <a:pt x="12" y="11"/>
                    <a:pt x="14" y="22"/>
                    <a:pt x="19" y="31"/>
                  </a:cubicBezTo>
                  <a:cubicBezTo>
                    <a:pt x="23" y="37"/>
                    <a:pt x="28" y="46"/>
                    <a:pt x="34" y="50"/>
                  </a:cubicBezTo>
                  <a:cubicBezTo>
                    <a:pt x="28" y="37"/>
                    <a:pt x="9" y="16"/>
                    <a:pt x="18" y="0"/>
                  </a:cubicBezTo>
                  <a:cubicBezTo>
                    <a:pt x="14" y="1"/>
                    <a:pt x="12" y="4"/>
                    <a:pt x="9" y="6"/>
                  </a:cubicBezTo>
                  <a:cubicBezTo>
                    <a:pt x="7" y="7"/>
                    <a:pt x="3" y="8"/>
                    <a:pt x="1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8" name="Freeform 1116">
              <a:extLst>
                <a:ext uri="{FF2B5EF4-FFF2-40B4-BE49-F238E27FC236}">
                  <a16:creationId xmlns:a16="http://schemas.microsoft.com/office/drawing/2014/main" id="{B5F59B05-4B4E-4332-82AB-1843B8842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948"/>
              <a:ext cx="20" cy="62"/>
            </a:xfrm>
            <a:custGeom>
              <a:avLst/>
              <a:gdLst>
                <a:gd name="T0" fmla="*/ 0 w 21"/>
                <a:gd name="T1" fmla="*/ 2 h 64"/>
                <a:gd name="T2" fmla="*/ 10 w 21"/>
                <a:gd name="T3" fmla="*/ 32 h 64"/>
                <a:gd name="T4" fmla="*/ 11 w 21"/>
                <a:gd name="T5" fmla="*/ 58 h 64"/>
                <a:gd name="T6" fmla="*/ 13 w 21"/>
                <a:gd name="T7" fmla="*/ 27 h 64"/>
                <a:gd name="T8" fmla="*/ 18 w 21"/>
                <a:gd name="T9" fmla="*/ 2 h 64"/>
                <a:gd name="T10" fmla="*/ 10 w 21"/>
                <a:gd name="T11" fmla="*/ 1 h 64"/>
                <a:gd name="T12" fmla="*/ 1 w 21"/>
                <a:gd name="T13" fmla="*/ 2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4">
                  <a:moveTo>
                    <a:pt x="0" y="2"/>
                  </a:moveTo>
                  <a:cubicBezTo>
                    <a:pt x="13" y="5"/>
                    <a:pt x="13" y="24"/>
                    <a:pt x="13" y="35"/>
                  </a:cubicBezTo>
                  <a:cubicBezTo>
                    <a:pt x="13" y="42"/>
                    <a:pt x="11" y="58"/>
                    <a:pt x="14" y="64"/>
                  </a:cubicBezTo>
                  <a:cubicBezTo>
                    <a:pt x="15" y="52"/>
                    <a:pt x="15" y="41"/>
                    <a:pt x="16" y="30"/>
                  </a:cubicBezTo>
                  <a:cubicBezTo>
                    <a:pt x="16" y="23"/>
                    <a:pt x="13" y="3"/>
                    <a:pt x="21" y="2"/>
                  </a:cubicBezTo>
                  <a:cubicBezTo>
                    <a:pt x="18" y="2"/>
                    <a:pt x="14" y="0"/>
                    <a:pt x="11" y="1"/>
                  </a:cubicBezTo>
                  <a:cubicBezTo>
                    <a:pt x="8" y="1"/>
                    <a:pt x="5" y="2"/>
                    <a:pt x="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9" name="Freeform 1117">
              <a:extLst>
                <a:ext uri="{FF2B5EF4-FFF2-40B4-BE49-F238E27FC236}">
                  <a16:creationId xmlns:a16="http://schemas.microsoft.com/office/drawing/2014/main" id="{EF6E2BC6-FE80-4023-B69C-B706B685F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967"/>
              <a:ext cx="21" cy="60"/>
            </a:xfrm>
            <a:custGeom>
              <a:avLst/>
              <a:gdLst>
                <a:gd name="T0" fmla="*/ 3 w 21"/>
                <a:gd name="T1" fmla="*/ 0 h 62"/>
                <a:gd name="T2" fmla="*/ 8 w 21"/>
                <a:gd name="T3" fmla="*/ 10 h 62"/>
                <a:gd name="T4" fmla="*/ 8 w 21"/>
                <a:gd name="T5" fmla="*/ 28 h 62"/>
                <a:gd name="T6" fmla="*/ 1 w 21"/>
                <a:gd name="T7" fmla="*/ 56 h 62"/>
                <a:gd name="T8" fmla="*/ 7 w 21"/>
                <a:gd name="T9" fmla="*/ 44 h 62"/>
                <a:gd name="T10" fmla="*/ 12 w 21"/>
                <a:gd name="T11" fmla="*/ 28 h 62"/>
                <a:gd name="T12" fmla="*/ 21 w 21"/>
                <a:gd name="T13" fmla="*/ 4 h 62"/>
                <a:gd name="T14" fmla="*/ 4 w 21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2">
                  <a:moveTo>
                    <a:pt x="3" y="0"/>
                  </a:moveTo>
                  <a:cubicBezTo>
                    <a:pt x="4" y="3"/>
                    <a:pt x="7" y="6"/>
                    <a:pt x="8" y="10"/>
                  </a:cubicBezTo>
                  <a:cubicBezTo>
                    <a:pt x="11" y="17"/>
                    <a:pt x="10" y="24"/>
                    <a:pt x="8" y="31"/>
                  </a:cubicBezTo>
                  <a:cubicBezTo>
                    <a:pt x="6" y="40"/>
                    <a:pt x="0" y="52"/>
                    <a:pt x="1" y="62"/>
                  </a:cubicBezTo>
                  <a:cubicBezTo>
                    <a:pt x="2" y="58"/>
                    <a:pt x="6" y="53"/>
                    <a:pt x="7" y="49"/>
                  </a:cubicBezTo>
                  <a:cubicBezTo>
                    <a:pt x="10" y="43"/>
                    <a:pt x="11" y="37"/>
                    <a:pt x="12" y="31"/>
                  </a:cubicBezTo>
                  <a:cubicBezTo>
                    <a:pt x="13" y="25"/>
                    <a:pt x="11" y="4"/>
                    <a:pt x="21" y="4"/>
                  </a:cubicBezTo>
                  <a:cubicBezTo>
                    <a:pt x="15" y="4"/>
                    <a:pt x="9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0" name="Freeform 1118">
              <a:extLst>
                <a:ext uri="{FF2B5EF4-FFF2-40B4-BE49-F238E27FC236}">
                  <a16:creationId xmlns:a16="http://schemas.microsoft.com/office/drawing/2014/main" id="{F3163D6E-332F-42DE-A422-D6DC7152F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1957"/>
              <a:ext cx="31" cy="51"/>
            </a:xfrm>
            <a:custGeom>
              <a:avLst/>
              <a:gdLst>
                <a:gd name="T0" fmla="*/ 0 w 32"/>
                <a:gd name="T1" fmla="*/ 10 h 53"/>
                <a:gd name="T2" fmla="*/ 16 w 32"/>
                <a:gd name="T3" fmla="*/ 30 h 53"/>
                <a:gd name="T4" fmla="*/ 29 w 32"/>
                <a:gd name="T5" fmla="*/ 47 h 53"/>
                <a:gd name="T6" fmla="*/ 18 w 32"/>
                <a:gd name="T7" fmla="*/ 24 h 53"/>
                <a:gd name="T8" fmla="*/ 15 w 32"/>
                <a:gd name="T9" fmla="*/ 0 h 53"/>
                <a:gd name="T10" fmla="*/ 4 w 32"/>
                <a:gd name="T11" fmla="*/ 7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10"/>
                  </a:moveTo>
                  <a:cubicBezTo>
                    <a:pt x="10" y="2"/>
                    <a:pt x="16" y="28"/>
                    <a:pt x="19" y="33"/>
                  </a:cubicBezTo>
                  <a:cubicBezTo>
                    <a:pt x="22" y="40"/>
                    <a:pt x="26" y="49"/>
                    <a:pt x="32" y="53"/>
                  </a:cubicBezTo>
                  <a:cubicBezTo>
                    <a:pt x="27" y="46"/>
                    <a:pt x="25" y="35"/>
                    <a:pt x="21" y="27"/>
                  </a:cubicBezTo>
                  <a:cubicBezTo>
                    <a:pt x="18" y="17"/>
                    <a:pt x="13" y="10"/>
                    <a:pt x="15" y="0"/>
                  </a:cubicBezTo>
                  <a:cubicBezTo>
                    <a:pt x="11" y="0"/>
                    <a:pt x="7" y="5"/>
                    <a:pt x="4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1" name="Freeform 1119">
              <a:extLst>
                <a:ext uri="{FF2B5EF4-FFF2-40B4-BE49-F238E27FC236}">
                  <a16:creationId xmlns:a16="http://schemas.microsoft.com/office/drawing/2014/main" id="{4272C949-6D59-4D43-B12D-F08152DDC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885"/>
              <a:ext cx="21" cy="43"/>
            </a:xfrm>
            <a:custGeom>
              <a:avLst/>
              <a:gdLst>
                <a:gd name="T0" fmla="*/ 0 w 22"/>
                <a:gd name="T1" fmla="*/ 11 h 45"/>
                <a:gd name="T2" fmla="*/ 19 w 22"/>
                <a:gd name="T3" fmla="*/ 39 h 45"/>
                <a:gd name="T4" fmla="*/ 12 w 22"/>
                <a:gd name="T5" fmla="*/ 21 h 45"/>
                <a:gd name="T6" fmla="*/ 9 w 22"/>
                <a:gd name="T7" fmla="*/ 0 h 45"/>
                <a:gd name="T8" fmla="*/ 3 w 22"/>
                <a:gd name="T9" fmla="*/ 1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5">
                  <a:moveTo>
                    <a:pt x="0" y="11"/>
                  </a:moveTo>
                  <a:cubicBezTo>
                    <a:pt x="7" y="9"/>
                    <a:pt x="21" y="38"/>
                    <a:pt x="22" y="45"/>
                  </a:cubicBezTo>
                  <a:cubicBezTo>
                    <a:pt x="21" y="37"/>
                    <a:pt x="19" y="31"/>
                    <a:pt x="15" y="24"/>
                  </a:cubicBezTo>
                  <a:cubicBezTo>
                    <a:pt x="10" y="15"/>
                    <a:pt x="9" y="10"/>
                    <a:pt x="9" y="0"/>
                  </a:cubicBezTo>
                  <a:cubicBezTo>
                    <a:pt x="6" y="3"/>
                    <a:pt x="4" y="7"/>
                    <a:pt x="3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2" name="Freeform 1120">
              <a:extLst>
                <a:ext uri="{FF2B5EF4-FFF2-40B4-BE49-F238E27FC236}">
                  <a16:creationId xmlns:a16="http://schemas.microsoft.com/office/drawing/2014/main" id="{D79E6263-31B5-4B82-921F-A157C5EF8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1820"/>
              <a:ext cx="16" cy="14"/>
            </a:xfrm>
            <a:custGeom>
              <a:avLst/>
              <a:gdLst>
                <a:gd name="T0" fmla="*/ 0 w 17"/>
                <a:gd name="T1" fmla="*/ 10 h 15"/>
                <a:gd name="T2" fmla="*/ 14 w 17"/>
                <a:gd name="T3" fmla="*/ 12 h 15"/>
                <a:gd name="T4" fmla="*/ 8 w 17"/>
                <a:gd name="T5" fmla="*/ 7 h 15"/>
                <a:gd name="T6" fmla="*/ 3 w 17"/>
                <a:gd name="T7" fmla="*/ 0 h 15"/>
                <a:gd name="T8" fmla="*/ 0 w 17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13"/>
                  </a:moveTo>
                  <a:cubicBezTo>
                    <a:pt x="1" y="5"/>
                    <a:pt x="13" y="13"/>
                    <a:pt x="17" y="15"/>
                  </a:cubicBezTo>
                  <a:cubicBezTo>
                    <a:pt x="14" y="12"/>
                    <a:pt x="11" y="10"/>
                    <a:pt x="8" y="8"/>
                  </a:cubicBezTo>
                  <a:cubicBezTo>
                    <a:pt x="5" y="5"/>
                    <a:pt x="5" y="3"/>
                    <a:pt x="3" y="0"/>
                  </a:cubicBezTo>
                  <a:cubicBezTo>
                    <a:pt x="1" y="2"/>
                    <a:pt x="2" y="8"/>
                    <a:pt x="0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3" name="Freeform 1121">
              <a:extLst>
                <a:ext uri="{FF2B5EF4-FFF2-40B4-BE49-F238E27FC236}">
                  <a16:creationId xmlns:a16="http://schemas.microsoft.com/office/drawing/2014/main" id="{5F7AC22B-755F-41F4-B70D-4EAACB67C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713"/>
              <a:ext cx="32" cy="58"/>
            </a:xfrm>
            <a:custGeom>
              <a:avLst/>
              <a:gdLst>
                <a:gd name="T0" fmla="*/ 0 w 33"/>
                <a:gd name="T1" fmla="*/ 10 h 61"/>
                <a:gd name="T2" fmla="*/ 12 w 33"/>
                <a:gd name="T3" fmla="*/ 20 h 61"/>
                <a:gd name="T4" fmla="*/ 20 w 33"/>
                <a:gd name="T5" fmla="*/ 34 h 61"/>
                <a:gd name="T6" fmla="*/ 30 w 33"/>
                <a:gd name="T7" fmla="*/ 52 h 61"/>
                <a:gd name="T8" fmla="*/ 23 w 33"/>
                <a:gd name="T9" fmla="*/ 37 h 61"/>
                <a:gd name="T10" fmla="*/ 16 w 33"/>
                <a:gd name="T11" fmla="*/ 25 h 61"/>
                <a:gd name="T12" fmla="*/ 10 w 33"/>
                <a:gd name="T13" fmla="*/ 0 h 61"/>
                <a:gd name="T14" fmla="*/ 5 w 33"/>
                <a:gd name="T15" fmla="*/ 4 h 61"/>
                <a:gd name="T16" fmla="*/ 1 w 33"/>
                <a:gd name="T17" fmla="*/ 1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13"/>
                  </a:moveTo>
                  <a:cubicBezTo>
                    <a:pt x="5" y="8"/>
                    <a:pt x="9" y="19"/>
                    <a:pt x="12" y="23"/>
                  </a:cubicBezTo>
                  <a:cubicBezTo>
                    <a:pt x="15" y="29"/>
                    <a:pt x="20" y="34"/>
                    <a:pt x="23" y="40"/>
                  </a:cubicBezTo>
                  <a:cubicBezTo>
                    <a:pt x="27" y="47"/>
                    <a:pt x="30" y="54"/>
                    <a:pt x="33" y="61"/>
                  </a:cubicBezTo>
                  <a:cubicBezTo>
                    <a:pt x="32" y="55"/>
                    <a:pt x="28" y="49"/>
                    <a:pt x="26" y="43"/>
                  </a:cubicBezTo>
                  <a:cubicBezTo>
                    <a:pt x="24" y="38"/>
                    <a:pt x="21" y="33"/>
                    <a:pt x="18" y="28"/>
                  </a:cubicBezTo>
                  <a:cubicBezTo>
                    <a:pt x="14" y="22"/>
                    <a:pt x="4" y="8"/>
                    <a:pt x="10" y="0"/>
                  </a:cubicBezTo>
                  <a:cubicBezTo>
                    <a:pt x="9" y="2"/>
                    <a:pt x="7" y="3"/>
                    <a:pt x="5" y="4"/>
                  </a:cubicBezTo>
                  <a:cubicBezTo>
                    <a:pt x="3" y="6"/>
                    <a:pt x="2" y="9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4" name="Freeform 1122">
              <a:extLst>
                <a:ext uri="{FF2B5EF4-FFF2-40B4-BE49-F238E27FC236}">
                  <a16:creationId xmlns:a16="http://schemas.microsoft.com/office/drawing/2014/main" id="{A71BA42E-B3B7-4AA9-A7F1-D2CB49D7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" y="1679"/>
              <a:ext cx="33" cy="58"/>
            </a:xfrm>
            <a:custGeom>
              <a:avLst/>
              <a:gdLst>
                <a:gd name="T0" fmla="*/ 1 w 35"/>
                <a:gd name="T1" fmla="*/ 8 h 60"/>
                <a:gd name="T2" fmla="*/ 6 w 35"/>
                <a:gd name="T3" fmla="*/ 8 h 60"/>
                <a:gd name="T4" fmla="*/ 10 w 35"/>
                <a:gd name="T5" fmla="*/ 15 h 60"/>
                <a:gd name="T6" fmla="*/ 21 w 35"/>
                <a:gd name="T7" fmla="*/ 36 h 60"/>
                <a:gd name="T8" fmla="*/ 29 w 35"/>
                <a:gd name="T9" fmla="*/ 54 h 60"/>
                <a:gd name="T10" fmla="*/ 24 w 35"/>
                <a:gd name="T11" fmla="*/ 39 h 60"/>
                <a:gd name="T12" fmla="*/ 17 w 35"/>
                <a:gd name="T13" fmla="*/ 22 h 60"/>
                <a:gd name="T14" fmla="*/ 10 w 35"/>
                <a:gd name="T15" fmla="*/ 0 h 60"/>
                <a:gd name="T16" fmla="*/ 7 w 35"/>
                <a:gd name="T17" fmla="*/ 3 h 60"/>
                <a:gd name="T18" fmla="*/ 0 w 35"/>
                <a:gd name="T19" fmla="*/ 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60">
                  <a:moveTo>
                    <a:pt x="1" y="8"/>
                  </a:moveTo>
                  <a:cubicBezTo>
                    <a:pt x="2" y="8"/>
                    <a:pt x="4" y="7"/>
                    <a:pt x="6" y="8"/>
                  </a:cubicBezTo>
                  <a:cubicBezTo>
                    <a:pt x="9" y="8"/>
                    <a:pt x="11" y="12"/>
                    <a:pt x="13" y="15"/>
                  </a:cubicBezTo>
                  <a:cubicBezTo>
                    <a:pt x="17" y="23"/>
                    <a:pt x="21" y="31"/>
                    <a:pt x="24" y="39"/>
                  </a:cubicBezTo>
                  <a:cubicBezTo>
                    <a:pt x="27" y="46"/>
                    <a:pt x="31" y="53"/>
                    <a:pt x="35" y="60"/>
                  </a:cubicBezTo>
                  <a:cubicBezTo>
                    <a:pt x="35" y="54"/>
                    <a:pt x="30" y="46"/>
                    <a:pt x="28" y="42"/>
                  </a:cubicBezTo>
                  <a:cubicBezTo>
                    <a:pt x="25" y="36"/>
                    <a:pt x="22" y="30"/>
                    <a:pt x="20" y="25"/>
                  </a:cubicBezTo>
                  <a:cubicBezTo>
                    <a:pt x="17" y="18"/>
                    <a:pt x="11" y="8"/>
                    <a:pt x="13" y="0"/>
                  </a:cubicBezTo>
                  <a:cubicBezTo>
                    <a:pt x="11" y="0"/>
                    <a:pt x="9" y="2"/>
                    <a:pt x="7" y="3"/>
                  </a:cubicBezTo>
                  <a:cubicBezTo>
                    <a:pt x="5" y="3"/>
                    <a:pt x="2" y="5"/>
                    <a:pt x="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5" name="Freeform 1123">
              <a:extLst>
                <a:ext uri="{FF2B5EF4-FFF2-40B4-BE49-F238E27FC236}">
                  <a16:creationId xmlns:a16="http://schemas.microsoft.com/office/drawing/2014/main" id="{9113726F-B10A-42EA-B85F-A43D5D27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1631"/>
              <a:ext cx="27" cy="18"/>
            </a:xfrm>
            <a:custGeom>
              <a:avLst/>
              <a:gdLst>
                <a:gd name="T0" fmla="*/ 1 w 28"/>
                <a:gd name="T1" fmla="*/ 9 h 19"/>
                <a:gd name="T2" fmla="*/ 14 w 28"/>
                <a:gd name="T3" fmla="*/ 10 h 19"/>
                <a:gd name="T4" fmla="*/ 25 w 28"/>
                <a:gd name="T5" fmla="*/ 16 h 19"/>
                <a:gd name="T6" fmla="*/ 14 w 28"/>
                <a:gd name="T7" fmla="*/ 9 h 19"/>
                <a:gd name="T8" fmla="*/ 5 w 28"/>
                <a:gd name="T9" fmla="*/ 0 h 19"/>
                <a:gd name="T10" fmla="*/ 0 w 28"/>
                <a:gd name="T11" fmla="*/ 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9">
                  <a:moveTo>
                    <a:pt x="1" y="9"/>
                  </a:moveTo>
                  <a:cubicBezTo>
                    <a:pt x="1" y="3"/>
                    <a:pt x="14" y="12"/>
                    <a:pt x="16" y="13"/>
                  </a:cubicBezTo>
                  <a:cubicBezTo>
                    <a:pt x="20" y="16"/>
                    <a:pt x="24" y="17"/>
                    <a:pt x="28" y="19"/>
                  </a:cubicBezTo>
                  <a:cubicBezTo>
                    <a:pt x="23" y="16"/>
                    <a:pt x="19" y="12"/>
                    <a:pt x="14" y="9"/>
                  </a:cubicBezTo>
                  <a:cubicBezTo>
                    <a:pt x="10" y="7"/>
                    <a:pt x="7" y="5"/>
                    <a:pt x="5" y="0"/>
                  </a:cubicBezTo>
                  <a:cubicBezTo>
                    <a:pt x="4" y="1"/>
                    <a:pt x="1" y="5"/>
                    <a:pt x="0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6" name="Freeform 1124">
              <a:extLst>
                <a:ext uri="{FF2B5EF4-FFF2-40B4-BE49-F238E27FC236}">
                  <a16:creationId xmlns:a16="http://schemas.microsoft.com/office/drawing/2014/main" id="{976BB55A-AA12-40BB-9337-BACB49507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1557"/>
              <a:ext cx="18" cy="11"/>
            </a:xfrm>
            <a:custGeom>
              <a:avLst/>
              <a:gdLst>
                <a:gd name="T0" fmla="*/ 0 w 19"/>
                <a:gd name="T1" fmla="*/ 11 h 11"/>
                <a:gd name="T2" fmla="*/ 16 w 19"/>
                <a:gd name="T3" fmla="*/ 10 h 11"/>
                <a:gd name="T4" fmla="*/ 9 w 19"/>
                <a:gd name="T5" fmla="*/ 6 h 11"/>
                <a:gd name="T6" fmla="*/ 2 w 19"/>
                <a:gd name="T7" fmla="*/ 0 h 11"/>
                <a:gd name="T8" fmla="*/ 0 w 19"/>
                <a:gd name="T9" fmla="*/ 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1" y="4"/>
                    <a:pt x="14" y="10"/>
                    <a:pt x="19" y="10"/>
                  </a:cubicBezTo>
                  <a:cubicBezTo>
                    <a:pt x="16" y="9"/>
                    <a:pt x="12" y="7"/>
                    <a:pt x="9" y="6"/>
                  </a:cubicBezTo>
                  <a:cubicBezTo>
                    <a:pt x="5" y="4"/>
                    <a:pt x="4" y="2"/>
                    <a:pt x="2" y="0"/>
                  </a:cubicBezTo>
                  <a:cubicBezTo>
                    <a:pt x="2" y="3"/>
                    <a:pt x="0" y="6"/>
                    <a:pt x="0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7" name="Freeform 1125">
              <a:extLst>
                <a:ext uri="{FF2B5EF4-FFF2-40B4-BE49-F238E27FC236}">
                  <a16:creationId xmlns:a16="http://schemas.microsoft.com/office/drawing/2014/main" id="{75FE7D0F-1358-4F76-9814-59471A231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1464"/>
              <a:ext cx="34" cy="50"/>
            </a:xfrm>
            <a:custGeom>
              <a:avLst/>
              <a:gdLst>
                <a:gd name="T0" fmla="*/ 0 w 36"/>
                <a:gd name="T1" fmla="*/ 11 h 53"/>
                <a:gd name="T2" fmla="*/ 6 w 36"/>
                <a:gd name="T3" fmla="*/ 8 h 53"/>
                <a:gd name="T4" fmla="*/ 11 w 36"/>
                <a:gd name="T5" fmla="*/ 16 h 53"/>
                <a:gd name="T6" fmla="*/ 20 w 36"/>
                <a:gd name="T7" fmla="*/ 30 h 53"/>
                <a:gd name="T8" fmla="*/ 30 w 36"/>
                <a:gd name="T9" fmla="*/ 44 h 53"/>
                <a:gd name="T10" fmla="*/ 18 w 36"/>
                <a:gd name="T11" fmla="*/ 20 h 53"/>
                <a:gd name="T12" fmla="*/ 9 w 36"/>
                <a:gd name="T13" fmla="*/ 0 h 53"/>
                <a:gd name="T14" fmla="*/ 1 w 36"/>
                <a:gd name="T15" fmla="*/ 8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3">
                  <a:moveTo>
                    <a:pt x="0" y="14"/>
                  </a:moveTo>
                  <a:cubicBezTo>
                    <a:pt x="1" y="12"/>
                    <a:pt x="4" y="11"/>
                    <a:pt x="6" y="11"/>
                  </a:cubicBezTo>
                  <a:cubicBezTo>
                    <a:pt x="11" y="11"/>
                    <a:pt x="12" y="15"/>
                    <a:pt x="14" y="19"/>
                  </a:cubicBezTo>
                  <a:cubicBezTo>
                    <a:pt x="17" y="24"/>
                    <a:pt x="20" y="30"/>
                    <a:pt x="23" y="36"/>
                  </a:cubicBezTo>
                  <a:cubicBezTo>
                    <a:pt x="27" y="42"/>
                    <a:pt x="31" y="48"/>
                    <a:pt x="36" y="53"/>
                  </a:cubicBezTo>
                  <a:cubicBezTo>
                    <a:pt x="28" y="46"/>
                    <a:pt x="26" y="33"/>
                    <a:pt x="21" y="23"/>
                  </a:cubicBezTo>
                  <a:cubicBezTo>
                    <a:pt x="17" y="17"/>
                    <a:pt x="6" y="8"/>
                    <a:pt x="9" y="0"/>
                  </a:cubicBezTo>
                  <a:cubicBezTo>
                    <a:pt x="6" y="3"/>
                    <a:pt x="4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8" name="Freeform 1126">
              <a:extLst>
                <a:ext uri="{FF2B5EF4-FFF2-40B4-BE49-F238E27FC236}">
                  <a16:creationId xmlns:a16="http://schemas.microsoft.com/office/drawing/2014/main" id="{9002A720-42FF-421B-8408-FCDAFA957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038"/>
              <a:ext cx="54" cy="43"/>
            </a:xfrm>
            <a:custGeom>
              <a:avLst/>
              <a:gdLst>
                <a:gd name="T0" fmla="*/ 4 w 57"/>
                <a:gd name="T1" fmla="*/ 28 h 45"/>
                <a:gd name="T2" fmla="*/ 20 w 57"/>
                <a:gd name="T3" fmla="*/ 5 h 45"/>
                <a:gd name="T4" fmla="*/ 45 w 57"/>
                <a:gd name="T5" fmla="*/ 11 h 45"/>
                <a:gd name="T6" fmla="*/ 29 w 57"/>
                <a:gd name="T7" fmla="*/ 35 h 45"/>
                <a:gd name="T8" fmla="*/ 4 w 57"/>
                <a:gd name="T9" fmla="*/ 2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5">
                  <a:moveTo>
                    <a:pt x="4" y="31"/>
                  </a:moveTo>
                  <a:cubicBezTo>
                    <a:pt x="0" y="21"/>
                    <a:pt x="9" y="10"/>
                    <a:pt x="23" y="5"/>
                  </a:cubicBezTo>
                  <a:cubicBezTo>
                    <a:pt x="36" y="0"/>
                    <a:pt x="50" y="4"/>
                    <a:pt x="54" y="14"/>
                  </a:cubicBezTo>
                  <a:cubicBezTo>
                    <a:pt x="57" y="24"/>
                    <a:pt x="49" y="36"/>
                    <a:pt x="35" y="41"/>
                  </a:cubicBezTo>
                  <a:cubicBezTo>
                    <a:pt x="21" y="45"/>
                    <a:pt x="7" y="41"/>
                    <a:pt x="4" y="3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9" name="Freeform 1127">
              <a:extLst>
                <a:ext uri="{FF2B5EF4-FFF2-40B4-BE49-F238E27FC236}">
                  <a16:creationId xmlns:a16="http://schemas.microsoft.com/office/drawing/2014/main" id="{217D7986-5C9B-4C82-8BCC-F6517AA3F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053"/>
              <a:ext cx="53" cy="39"/>
            </a:xfrm>
            <a:custGeom>
              <a:avLst/>
              <a:gdLst>
                <a:gd name="T0" fmla="*/ 3 w 55"/>
                <a:gd name="T1" fmla="*/ 10 h 41"/>
                <a:gd name="T2" fmla="*/ 31 w 55"/>
                <a:gd name="T3" fmla="*/ 6 h 41"/>
                <a:gd name="T4" fmla="*/ 46 w 55"/>
                <a:gd name="T5" fmla="*/ 27 h 41"/>
                <a:gd name="T6" fmla="*/ 18 w 55"/>
                <a:gd name="T7" fmla="*/ 29 h 41"/>
                <a:gd name="T8" fmla="*/ 3 w 55"/>
                <a:gd name="T9" fmla="*/ 1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1">
                  <a:moveTo>
                    <a:pt x="3" y="10"/>
                  </a:moveTo>
                  <a:cubicBezTo>
                    <a:pt x="7" y="2"/>
                    <a:pt x="20" y="0"/>
                    <a:pt x="34" y="6"/>
                  </a:cubicBezTo>
                  <a:cubicBezTo>
                    <a:pt x="47" y="11"/>
                    <a:pt x="55" y="23"/>
                    <a:pt x="52" y="31"/>
                  </a:cubicBezTo>
                  <a:cubicBezTo>
                    <a:pt x="48" y="39"/>
                    <a:pt x="35" y="41"/>
                    <a:pt x="21" y="35"/>
                  </a:cubicBezTo>
                  <a:cubicBezTo>
                    <a:pt x="8" y="30"/>
                    <a:pt x="0" y="19"/>
                    <a:pt x="3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0" name="Freeform 1128">
              <a:extLst>
                <a:ext uri="{FF2B5EF4-FFF2-40B4-BE49-F238E27FC236}">
                  <a16:creationId xmlns:a16="http://schemas.microsoft.com/office/drawing/2014/main" id="{D20D83C6-1D23-4504-9601-9143AC359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76"/>
              <a:ext cx="43" cy="35"/>
            </a:xfrm>
            <a:custGeom>
              <a:avLst/>
              <a:gdLst>
                <a:gd name="T0" fmla="*/ 3 w 45"/>
                <a:gd name="T1" fmla="*/ 22 h 37"/>
                <a:gd name="T2" fmla="*/ 14 w 45"/>
                <a:gd name="T3" fmla="*/ 3 h 37"/>
                <a:gd name="T4" fmla="*/ 37 w 45"/>
                <a:gd name="T5" fmla="*/ 9 h 37"/>
                <a:gd name="T6" fmla="*/ 25 w 45"/>
                <a:gd name="T7" fmla="*/ 28 h 37"/>
                <a:gd name="T8" fmla="*/ 3 w 45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3" y="25"/>
                  </a:moveTo>
                  <a:cubicBezTo>
                    <a:pt x="0" y="17"/>
                    <a:pt x="6" y="7"/>
                    <a:pt x="17" y="3"/>
                  </a:cubicBezTo>
                  <a:cubicBezTo>
                    <a:pt x="28" y="0"/>
                    <a:pt x="40" y="3"/>
                    <a:pt x="43" y="12"/>
                  </a:cubicBezTo>
                  <a:cubicBezTo>
                    <a:pt x="45" y="20"/>
                    <a:pt x="39" y="30"/>
                    <a:pt x="28" y="34"/>
                  </a:cubicBezTo>
                  <a:cubicBezTo>
                    <a:pt x="17" y="37"/>
                    <a:pt x="6" y="34"/>
                    <a:pt x="3" y="2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1" name="Freeform 1129">
              <a:extLst>
                <a:ext uri="{FF2B5EF4-FFF2-40B4-BE49-F238E27FC236}">
                  <a16:creationId xmlns:a16="http://schemas.microsoft.com/office/drawing/2014/main" id="{02D65D5A-0F84-4148-B1CB-C8137B83B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988"/>
              <a:ext cx="43" cy="35"/>
            </a:xfrm>
            <a:custGeom>
              <a:avLst/>
              <a:gdLst>
                <a:gd name="T0" fmla="*/ 3 w 45"/>
                <a:gd name="T1" fmla="*/ 22 h 37"/>
                <a:gd name="T2" fmla="*/ 14 w 45"/>
                <a:gd name="T3" fmla="*/ 3 h 37"/>
                <a:gd name="T4" fmla="*/ 37 w 45"/>
                <a:gd name="T5" fmla="*/ 9 h 37"/>
                <a:gd name="T6" fmla="*/ 25 w 45"/>
                <a:gd name="T7" fmla="*/ 28 h 37"/>
                <a:gd name="T8" fmla="*/ 3 w 45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3" y="25"/>
                  </a:moveTo>
                  <a:cubicBezTo>
                    <a:pt x="0" y="17"/>
                    <a:pt x="6" y="7"/>
                    <a:pt x="17" y="3"/>
                  </a:cubicBezTo>
                  <a:cubicBezTo>
                    <a:pt x="28" y="0"/>
                    <a:pt x="40" y="3"/>
                    <a:pt x="43" y="12"/>
                  </a:cubicBezTo>
                  <a:cubicBezTo>
                    <a:pt x="45" y="20"/>
                    <a:pt x="39" y="30"/>
                    <a:pt x="28" y="34"/>
                  </a:cubicBezTo>
                  <a:cubicBezTo>
                    <a:pt x="17" y="37"/>
                    <a:pt x="6" y="34"/>
                    <a:pt x="3" y="2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2" name="Freeform 1130">
              <a:extLst>
                <a:ext uri="{FF2B5EF4-FFF2-40B4-BE49-F238E27FC236}">
                  <a16:creationId xmlns:a16="http://schemas.microsoft.com/office/drawing/2014/main" id="{08D58EE0-BB19-4606-8895-DC8EC3B8A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032"/>
              <a:ext cx="43" cy="35"/>
            </a:xfrm>
            <a:custGeom>
              <a:avLst/>
              <a:gdLst>
                <a:gd name="T0" fmla="*/ 3 w 45"/>
                <a:gd name="T1" fmla="*/ 22 h 37"/>
                <a:gd name="T2" fmla="*/ 14 w 45"/>
                <a:gd name="T3" fmla="*/ 3 h 37"/>
                <a:gd name="T4" fmla="*/ 37 w 45"/>
                <a:gd name="T5" fmla="*/ 9 h 37"/>
                <a:gd name="T6" fmla="*/ 25 w 45"/>
                <a:gd name="T7" fmla="*/ 28 h 37"/>
                <a:gd name="T8" fmla="*/ 3 w 45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3" y="25"/>
                  </a:moveTo>
                  <a:cubicBezTo>
                    <a:pt x="0" y="17"/>
                    <a:pt x="6" y="7"/>
                    <a:pt x="17" y="3"/>
                  </a:cubicBezTo>
                  <a:cubicBezTo>
                    <a:pt x="28" y="0"/>
                    <a:pt x="40" y="3"/>
                    <a:pt x="43" y="12"/>
                  </a:cubicBezTo>
                  <a:cubicBezTo>
                    <a:pt x="45" y="20"/>
                    <a:pt x="39" y="30"/>
                    <a:pt x="28" y="34"/>
                  </a:cubicBezTo>
                  <a:cubicBezTo>
                    <a:pt x="17" y="37"/>
                    <a:pt x="6" y="34"/>
                    <a:pt x="3" y="2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3" name="Freeform 1131">
              <a:extLst>
                <a:ext uri="{FF2B5EF4-FFF2-40B4-BE49-F238E27FC236}">
                  <a16:creationId xmlns:a16="http://schemas.microsoft.com/office/drawing/2014/main" id="{CD9DD556-A5C8-4E9C-A2FA-A0BA84298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967"/>
              <a:ext cx="43" cy="35"/>
            </a:xfrm>
            <a:custGeom>
              <a:avLst/>
              <a:gdLst>
                <a:gd name="T0" fmla="*/ 3 w 45"/>
                <a:gd name="T1" fmla="*/ 22 h 37"/>
                <a:gd name="T2" fmla="*/ 14 w 45"/>
                <a:gd name="T3" fmla="*/ 3 h 37"/>
                <a:gd name="T4" fmla="*/ 37 w 45"/>
                <a:gd name="T5" fmla="*/ 9 h 37"/>
                <a:gd name="T6" fmla="*/ 25 w 45"/>
                <a:gd name="T7" fmla="*/ 28 h 37"/>
                <a:gd name="T8" fmla="*/ 3 w 45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3" y="25"/>
                  </a:moveTo>
                  <a:cubicBezTo>
                    <a:pt x="0" y="17"/>
                    <a:pt x="6" y="7"/>
                    <a:pt x="17" y="3"/>
                  </a:cubicBezTo>
                  <a:cubicBezTo>
                    <a:pt x="28" y="0"/>
                    <a:pt x="40" y="3"/>
                    <a:pt x="43" y="12"/>
                  </a:cubicBezTo>
                  <a:cubicBezTo>
                    <a:pt x="45" y="20"/>
                    <a:pt x="39" y="30"/>
                    <a:pt x="28" y="34"/>
                  </a:cubicBezTo>
                  <a:cubicBezTo>
                    <a:pt x="17" y="37"/>
                    <a:pt x="6" y="34"/>
                    <a:pt x="3" y="2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4" name="Freeform 1132">
              <a:extLst>
                <a:ext uri="{FF2B5EF4-FFF2-40B4-BE49-F238E27FC236}">
                  <a16:creationId xmlns:a16="http://schemas.microsoft.com/office/drawing/2014/main" id="{37D7D53D-40DB-4F4C-8121-F9EDD8733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970"/>
              <a:ext cx="43" cy="36"/>
            </a:xfrm>
            <a:custGeom>
              <a:avLst/>
              <a:gdLst>
                <a:gd name="T0" fmla="*/ 2 w 45"/>
                <a:gd name="T1" fmla="*/ 14 h 37"/>
                <a:gd name="T2" fmla="*/ 23 w 45"/>
                <a:gd name="T3" fmla="*/ 3 h 37"/>
                <a:gd name="T4" fmla="*/ 37 w 45"/>
                <a:gd name="T5" fmla="*/ 21 h 37"/>
                <a:gd name="T6" fmla="*/ 16 w 45"/>
                <a:gd name="T7" fmla="*/ 31 h 37"/>
                <a:gd name="T8" fmla="*/ 2 w 45"/>
                <a:gd name="T9" fmla="*/ 1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2" y="14"/>
                  </a:moveTo>
                  <a:cubicBezTo>
                    <a:pt x="4" y="5"/>
                    <a:pt x="15" y="0"/>
                    <a:pt x="26" y="3"/>
                  </a:cubicBezTo>
                  <a:cubicBezTo>
                    <a:pt x="38" y="6"/>
                    <a:pt x="45" y="15"/>
                    <a:pt x="43" y="24"/>
                  </a:cubicBezTo>
                  <a:cubicBezTo>
                    <a:pt x="41" y="32"/>
                    <a:pt x="30" y="37"/>
                    <a:pt x="19" y="34"/>
                  </a:cubicBezTo>
                  <a:cubicBezTo>
                    <a:pt x="8" y="31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5" name="Freeform 1133">
              <a:extLst>
                <a:ext uri="{FF2B5EF4-FFF2-40B4-BE49-F238E27FC236}">
                  <a16:creationId xmlns:a16="http://schemas.microsoft.com/office/drawing/2014/main" id="{DD7E9842-2F19-48BA-816C-D844FC29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1987"/>
              <a:ext cx="41" cy="32"/>
            </a:xfrm>
            <a:custGeom>
              <a:avLst/>
              <a:gdLst>
                <a:gd name="T0" fmla="*/ 4 w 43"/>
                <a:gd name="T1" fmla="*/ 5 h 34"/>
                <a:gd name="T2" fmla="*/ 25 w 43"/>
                <a:gd name="T3" fmla="*/ 7 h 34"/>
                <a:gd name="T4" fmla="*/ 33 w 43"/>
                <a:gd name="T5" fmla="*/ 23 h 34"/>
                <a:gd name="T6" fmla="*/ 12 w 43"/>
                <a:gd name="T7" fmla="*/ 23 h 34"/>
                <a:gd name="T8" fmla="*/ 4 w 43"/>
                <a:gd name="T9" fmla="*/ 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4">
                  <a:moveTo>
                    <a:pt x="4" y="5"/>
                  </a:moveTo>
                  <a:cubicBezTo>
                    <a:pt x="7" y="0"/>
                    <a:pt x="18" y="0"/>
                    <a:pt x="28" y="7"/>
                  </a:cubicBezTo>
                  <a:cubicBezTo>
                    <a:pt x="38" y="13"/>
                    <a:pt x="43" y="22"/>
                    <a:pt x="39" y="28"/>
                  </a:cubicBezTo>
                  <a:cubicBezTo>
                    <a:pt x="36" y="34"/>
                    <a:pt x="25" y="33"/>
                    <a:pt x="15" y="27"/>
                  </a:cubicBezTo>
                  <a:cubicBezTo>
                    <a:pt x="5" y="21"/>
                    <a:pt x="0" y="11"/>
                    <a:pt x="4" y="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6" name="Freeform 1134">
              <a:extLst>
                <a:ext uri="{FF2B5EF4-FFF2-40B4-BE49-F238E27FC236}">
                  <a16:creationId xmlns:a16="http://schemas.microsoft.com/office/drawing/2014/main" id="{9BB04DA2-DF79-4AE1-A2D7-4F0819F0F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710"/>
              <a:ext cx="44" cy="37"/>
            </a:xfrm>
            <a:custGeom>
              <a:avLst/>
              <a:gdLst>
                <a:gd name="T0" fmla="*/ 3 w 45"/>
                <a:gd name="T1" fmla="*/ 25 h 39"/>
                <a:gd name="T2" fmla="*/ 16 w 45"/>
                <a:gd name="T3" fmla="*/ 5 h 39"/>
                <a:gd name="T4" fmla="*/ 39 w 45"/>
                <a:gd name="T5" fmla="*/ 9 h 39"/>
                <a:gd name="T6" fmla="*/ 26 w 45"/>
                <a:gd name="T7" fmla="*/ 28 h 39"/>
                <a:gd name="T8" fmla="*/ 3 w 45"/>
                <a:gd name="T9" fmla="*/ 2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9">
                  <a:moveTo>
                    <a:pt x="3" y="28"/>
                  </a:moveTo>
                  <a:cubicBezTo>
                    <a:pt x="0" y="20"/>
                    <a:pt x="6" y="9"/>
                    <a:pt x="16" y="5"/>
                  </a:cubicBezTo>
                  <a:cubicBezTo>
                    <a:pt x="27" y="0"/>
                    <a:pt x="39" y="3"/>
                    <a:pt x="42" y="11"/>
                  </a:cubicBezTo>
                  <a:cubicBezTo>
                    <a:pt x="45" y="19"/>
                    <a:pt x="40" y="30"/>
                    <a:pt x="29" y="34"/>
                  </a:cubicBezTo>
                  <a:cubicBezTo>
                    <a:pt x="18" y="39"/>
                    <a:pt x="7" y="36"/>
                    <a:pt x="3" y="28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7" name="Freeform 1135">
              <a:extLst>
                <a:ext uri="{FF2B5EF4-FFF2-40B4-BE49-F238E27FC236}">
                  <a16:creationId xmlns:a16="http://schemas.microsoft.com/office/drawing/2014/main" id="{62FF41B8-7C29-4601-8CA6-340F5E29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750"/>
              <a:ext cx="28" cy="28"/>
            </a:xfrm>
            <a:custGeom>
              <a:avLst/>
              <a:gdLst>
                <a:gd name="T0" fmla="*/ 4 w 29"/>
                <a:gd name="T1" fmla="*/ 22 h 29"/>
                <a:gd name="T2" fmla="*/ 8 w 29"/>
                <a:gd name="T3" fmla="*/ 7 h 29"/>
                <a:gd name="T4" fmla="*/ 22 w 29"/>
                <a:gd name="T5" fmla="*/ 4 h 29"/>
                <a:gd name="T6" fmla="*/ 19 w 29"/>
                <a:gd name="T7" fmla="*/ 19 h 29"/>
                <a:gd name="T8" fmla="*/ 4 w 29"/>
                <a:gd name="T9" fmla="*/ 2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4" y="25"/>
                  </a:moveTo>
                  <a:cubicBezTo>
                    <a:pt x="0" y="21"/>
                    <a:pt x="2" y="13"/>
                    <a:pt x="8" y="7"/>
                  </a:cubicBezTo>
                  <a:cubicBezTo>
                    <a:pt x="14" y="1"/>
                    <a:pt x="21" y="0"/>
                    <a:pt x="25" y="4"/>
                  </a:cubicBezTo>
                  <a:cubicBezTo>
                    <a:pt x="29" y="8"/>
                    <a:pt x="28" y="16"/>
                    <a:pt x="22" y="22"/>
                  </a:cubicBezTo>
                  <a:cubicBezTo>
                    <a:pt x="16" y="27"/>
                    <a:pt x="8" y="29"/>
                    <a:pt x="4" y="25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8" name="Freeform 1136">
              <a:extLst>
                <a:ext uri="{FF2B5EF4-FFF2-40B4-BE49-F238E27FC236}">
                  <a16:creationId xmlns:a16="http://schemas.microsoft.com/office/drawing/2014/main" id="{E1EE08F7-03F5-46C7-967B-E4E39BE7B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1488"/>
              <a:ext cx="24" cy="31"/>
            </a:xfrm>
            <a:custGeom>
              <a:avLst/>
              <a:gdLst>
                <a:gd name="T0" fmla="*/ 8 w 25"/>
                <a:gd name="T1" fmla="*/ 27 h 32"/>
                <a:gd name="T2" fmla="*/ 3 w 25"/>
                <a:gd name="T3" fmla="*/ 12 h 32"/>
                <a:gd name="T4" fmla="*/ 15 w 25"/>
                <a:gd name="T5" fmla="*/ 2 h 32"/>
                <a:gd name="T6" fmla="*/ 19 w 25"/>
                <a:gd name="T7" fmla="*/ 17 h 32"/>
                <a:gd name="T8" fmla="*/ 8 w 2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8" y="30"/>
                  </a:moveTo>
                  <a:cubicBezTo>
                    <a:pt x="2" y="28"/>
                    <a:pt x="0" y="20"/>
                    <a:pt x="3" y="12"/>
                  </a:cubicBezTo>
                  <a:cubicBezTo>
                    <a:pt x="6" y="5"/>
                    <a:pt x="13" y="0"/>
                    <a:pt x="18" y="2"/>
                  </a:cubicBezTo>
                  <a:cubicBezTo>
                    <a:pt x="23" y="4"/>
                    <a:pt x="25" y="12"/>
                    <a:pt x="22" y="20"/>
                  </a:cubicBezTo>
                  <a:cubicBezTo>
                    <a:pt x="19" y="27"/>
                    <a:pt x="13" y="32"/>
                    <a:pt x="8" y="3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9" name="Freeform 1137">
              <a:extLst>
                <a:ext uri="{FF2B5EF4-FFF2-40B4-BE49-F238E27FC236}">
                  <a16:creationId xmlns:a16="http://schemas.microsoft.com/office/drawing/2014/main" id="{0EC350A1-4A51-4F25-B2F4-1B7295A17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" y="1462"/>
              <a:ext cx="45" cy="32"/>
            </a:xfrm>
            <a:custGeom>
              <a:avLst/>
              <a:gdLst>
                <a:gd name="T0" fmla="*/ 3 w 47"/>
                <a:gd name="T1" fmla="*/ 8 h 34"/>
                <a:gd name="T2" fmla="*/ 25 w 47"/>
                <a:gd name="T3" fmla="*/ 4 h 34"/>
                <a:gd name="T4" fmla="*/ 38 w 47"/>
                <a:gd name="T5" fmla="*/ 22 h 34"/>
                <a:gd name="T6" fmla="*/ 16 w 47"/>
                <a:gd name="T7" fmla="*/ 24 h 34"/>
                <a:gd name="T8" fmla="*/ 3 w 47"/>
                <a:gd name="T9" fmla="*/ 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4">
                  <a:moveTo>
                    <a:pt x="3" y="9"/>
                  </a:moveTo>
                  <a:cubicBezTo>
                    <a:pt x="5" y="2"/>
                    <a:pt x="17" y="0"/>
                    <a:pt x="28" y="4"/>
                  </a:cubicBezTo>
                  <a:cubicBezTo>
                    <a:pt x="40" y="8"/>
                    <a:pt x="47" y="18"/>
                    <a:pt x="44" y="25"/>
                  </a:cubicBezTo>
                  <a:cubicBezTo>
                    <a:pt x="42" y="32"/>
                    <a:pt x="30" y="34"/>
                    <a:pt x="19" y="30"/>
                  </a:cubicBezTo>
                  <a:cubicBezTo>
                    <a:pt x="7" y="26"/>
                    <a:pt x="0" y="16"/>
                    <a:pt x="3" y="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0" name="Freeform 1138">
              <a:extLst>
                <a:ext uri="{FF2B5EF4-FFF2-40B4-BE49-F238E27FC236}">
                  <a16:creationId xmlns:a16="http://schemas.microsoft.com/office/drawing/2014/main" id="{335A4C83-C95F-42D2-92FE-8438D3336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755"/>
              <a:ext cx="378" cy="372"/>
            </a:xfrm>
            <a:custGeom>
              <a:avLst/>
              <a:gdLst>
                <a:gd name="T0" fmla="*/ 0 w 395"/>
                <a:gd name="T1" fmla="*/ 340 h 389"/>
                <a:gd name="T2" fmla="*/ 90 w 395"/>
                <a:gd name="T3" fmla="*/ 231 h 389"/>
                <a:gd name="T4" fmla="*/ 181 w 395"/>
                <a:gd name="T5" fmla="*/ 100 h 389"/>
                <a:gd name="T6" fmla="*/ 292 w 395"/>
                <a:gd name="T7" fmla="*/ 22 h 389"/>
                <a:gd name="T8" fmla="*/ 346 w 395"/>
                <a:gd name="T9" fmla="*/ 0 h 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389">
                  <a:moveTo>
                    <a:pt x="0" y="389"/>
                  </a:moveTo>
                  <a:cubicBezTo>
                    <a:pt x="44" y="367"/>
                    <a:pt x="75" y="304"/>
                    <a:pt x="102" y="265"/>
                  </a:cubicBezTo>
                  <a:cubicBezTo>
                    <a:pt x="137" y="216"/>
                    <a:pt x="166" y="159"/>
                    <a:pt x="207" y="115"/>
                  </a:cubicBezTo>
                  <a:cubicBezTo>
                    <a:pt x="242" y="77"/>
                    <a:pt x="285" y="44"/>
                    <a:pt x="333" y="25"/>
                  </a:cubicBezTo>
                  <a:cubicBezTo>
                    <a:pt x="352" y="18"/>
                    <a:pt x="386" y="7"/>
                    <a:pt x="395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1" name="Freeform 1139">
              <a:extLst>
                <a:ext uri="{FF2B5EF4-FFF2-40B4-BE49-F238E27FC236}">
                  <a16:creationId xmlns:a16="http://schemas.microsoft.com/office/drawing/2014/main" id="{9189900F-0F34-4684-984F-AAEE7DC4D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594"/>
              <a:ext cx="166" cy="262"/>
            </a:xfrm>
            <a:custGeom>
              <a:avLst/>
              <a:gdLst>
                <a:gd name="T0" fmla="*/ 0 w 174"/>
                <a:gd name="T1" fmla="*/ 240 h 274"/>
                <a:gd name="T2" fmla="*/ 73 w 174"/>
                <a:gd name="T3" fmla="*/ 89 h 274"/>
                <a:gd name="T4" fmla="*/ 151 w 174"/>
                <a:gd name="T5" fmla="*/ 2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274">
                  <a:moveTo>
                    <a:pt x="0" y="274"/>
                  </a:moveTo>
                  <a:cubicBezTo>
                    <a:pt x="32" y="218"/>
                    <a:pt x="61" y="162"/>
                    <a:pt x="84" y="101"/>
                  </a:cubicBezTo>
                  <a:cubicBezTo>
                    <a:pt x="98" y="64"/>
                    <a:pt x="125" y="0"/>
                    <a:pt x="174" y="2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2" name="Freeform 1140">
              <a:extLst>
                <a:ext uri="{FF2B5EF4-FFF2-40B4-BE49-F238E27FC236}">
                  <a16:creationId xmlns:a16="http://schemas.microsoft.com/office/drawing/2014/main" id="{286ABDD1-D422-4EFA-9E95-3A5C5FDB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1746"/>
              <a:ext cx="202" cy="321"/>
            </a:xfrm>
            <a:custGeom>
              <a:avLst/>
              <a:gdLst>
                <a:gd name="T0" fmla="*/ 185 w 211"/>
                <a:gd name="T1" fmla="*/ 0 h 335"/>
                <a:gd name="T2" fmla="*/ 97 w 211"/>
                <a:gd name="T3" fmla="*/ 53 h 335"/>
                <a:gd name="T4" fmla="*/ 31 w 211"/>
                <a:gd name="T5" fmla="*/ 155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5" y="30"/>
                    <a:pt x="144" y="38"/>
                    <a:pt x="110" y="59"/>
                  </a:cubicBezTo>
                  <a:cubicBezTo>
                    <a:pt x="65" y="86"/>
                    <a:pt x="48" y="126"/>
                    <a:pt x="34" y="176"/>
                  </a:cubicBezTo>
                  <a:cubicBezTo>
                    <a:pt x="20" y="226"/>
                    <a:pt x="22" y="291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3" name="Freeform 1141">
              <a:extLst>
                <a:ext uri="{FF2B5EF4-FFF2-40B4-BE49-F238E27FC236}">
                  <a16:creationId xmlns:a16="http://schemas.microsoft.com/office/drawing/2014/main" id="{28A0564D-869A-4B54-ACF2-B207D5E8C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1844"/>
              <a:ext cx="384" cy="440"/>
            </a:xfrm>
            <a:custGeom>
              <a:avLst/>
              <a:gdLst>
                <a:gd name="T0" fmla="*/ 352 w 401"/>
                <a:gd name="T1" fmla="*/ 0 h 459"/>
                <a:gd name="T2" fmla="*/ 292 w 401"/>
                <a:gd name="T3" fmla="*/ 69 h 459"/>
                <a:gd name="T4" fmla="*/ 198 w 401"/>
                <a:gd name="T5" fmla="*/ 125 h 459"/>
                <a:gd name="T6" fmla="*/ 107 w 401"/>
                <a:gd name="T7" fmla="*/ 262 h 459"/>
                <a:gd name="T8" fmla="*/ 0 w 401"/>
                <a:gd name="T9" fmla="*/ 405 h 4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59">
                  <a:moveTo>
                    <a:pt x="401" y="0"/>
                  </a:moveTo>
                  <a:cubicBezTo>
                    <a:pt x="399" y="31"/>
                    <a:pt x="357" y="64"/>
                    <a:pt x="332" y="78"/>
                  </a:cubicBezTo>
                  <a:cubicBezTo>
                    <a:pt x="297" y="99"/>
                    <a:pt x="262" y="121"/>
                    <a:pt x="226" y="142"/>
                  </a:cubicBezTo>
                  <a:cubicBezTo>
                    <a:pt x="171" y="175"/>
                    <a:pt x="145" y="240"/>
                    <a:pt x="122" y="297"/>
                  </a:cubicBezTo>
                  <a:cubicBezTo>
                    <a:pt x="101" y="346"/>
                    <a:pt x="66" y="457"/>
                    <a:pt x="0" y="459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4" name="Freeform 1142">
              <a:extLst>
                <a:ext uri="{FF2B5EF4-FFF2-40B4-BE49-F238E27FC236}">
                  <a16:creationId xmlns:a16="http://schemas.microsoft.com/office/drawing/2014/main" id="{F9E3C25D-8E68-4B86-A998-8E948BFCC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125"/>
              <a:ext cx="844" cy="120"/>
            </a:xfrm>
            <a:custGeom>
              <a:avLst/>
              <a:gdLst>
                <a:gd name="T0" fmla="*/ 775 w 881"/>
                <a:gd name="T1" fmla="*/ 3 h 126"/>
                <a:gd name="T2" fmla="*/ 560 w 881"/>
                <a:gd name="T3" fmla="*/ 10 h 126"/>
                <a:gd name="T4" fmla="*/ 283 w 881"/>
                <a:gd name="T5" fmla="*/ 25 h 126"/>
                <a:gd name="T6" fmla="*/ 0 w 881"/>
                <a:gd name="T7" fmla="*/ 109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1" h="126">
                  <a:moveTo>
                    <a:pt x="881" y="3"/>
                  </a:moveTo>
                  <a:cubicBezTo>
                    <a:pt x="801" y="0"/>
                    <a:pt x="720" y="12"/>
                    <a:pt x="638" y="12"/>
                  </a:cubicBezTo>
                  <a:cubicBezTo>
                    <a:pt x="533" y="12"/>
                    <a:pt x="425" y="5"/>
                    <a:pt x="322" y="28"/>
                  </a:cubicBezTo>
                  <a:cubicBezTo>
                    <a:pt x="211" y="52"/>
                    <a:pt x="107" y="101"/>
                    <a:pt x="0" y="126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5" name="Freeform 1143">
              <a:extLst>
                <a:ext uri="{FF2B5EF4-FFF2-40B4-BE49-F238E27FC236}">
                  <a16:creationId xmlns:a16="http://schemas.microsoft.com/office/drawing/2014/main" id="{47C043B8-5529-4E9A-B049-FD59D2AFE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102"/>
              <a:ext cx="793" cy="68"/>
            </a:xfrm>
            <a:custGeom>
              <a:avLst/>
              <a:gdLst>
                <a:gd name="T0" fmla="*/ 729 w 827"/>
                <a:gd name="T1" fmla="*/ 48 h 71"/>
                <a:gd name="T2" fmla="*/ 642 w 827"/>
                <a:gd name="T3" fmla="*/ 11 h 71"/>
                <a:gd name="T4" fmla="*/ 534 w 827"/>
                <a:gd name="T5" fmla="*/ 18 h 71"/>
                <a:gd name="T6" fmla="*/ 415 w 827"/>
                <a:gd name="T7" fmla="*/ 57 h 71"/>
                <a:gd name="T8" fmla="*/ 278 w 827"/>
                <a:gd name="T9" fmla="*/ 35 h 71"/>
                <a:gd name="T10" fmla="*/ 116 w 827"/>
                <a:gd name="T11" fmla="*/ 50 h 71"/>
                <a:gd name="T12" fmla="*/ 0 w 827"/>
                <a:gd name="T13" fmla="*/ 39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7" h="71">
                  <a:moveTo>
                    <a:pt x="827" y="54"/>
                  </a:moveTo>
                  <a:cubicBezTo>
                    <a:pt x="793" y="48"/>
                    <a:pt x="763" y="23"/>
                    <a:pt x="729" y="13"/>
                  </a:cubicBezTo>
                  <a:cubicBezTo>
                    <a:pt x="687" y="0"/>
                    <a:pt x="648" y="4"/>
                    <a:pt x="606" y="21"/>
                  </a:cubicBezTo>
                  <a:cubicBezTo>
                    <a:pt x="561" y="38"/>
                    <a:pt x="520" y="62"/>
                    <a:pt x="471" y="66"/>
                  </a:cubicBezTo>
                  <a:cubicBezTo>
                    <a:pt x="417" y="71"/>
                    <a:pt x="364" y="63"/>
                    <a:pt x="315" y="41"/>
                  </a:cubicBezTo>
                  <a:cubicBezTo>
                    <a:pt x="248" y="11"/>
                    <a:pt x="198" y="46"/>
                    <a:pt x="131" y="56"/>
                  </a:cubicBezTo>
                  <a:cubicBezTo>
                    <a:pt x="88" y="63"/>
                    <a:pt x="39" y="63"/>
                    <a:pt x="0" y="4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6" name="Freeform 1144">
              <a:extLst>
                <a:ext uri="{FF2B5EF4-FFF2-40B4-BE49-F238E27FC236}">
                  <a16:creationId xmlns:a16="http://schemas.microsoft.com/office/drawing/2014/main" id="{72F903B5-09F7-491E-8AFE-49691B97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217"/>
              <a:ext cx="1092" cy="532"/>
            </a:xfrm>
            <a:custGeom>
              <a:avLst/>
              <a:gdLst>
                <a:gd name="T0" fmla="*/ 654 w 1139"/>
                <a:gd name="T1" fmla="*/ 421 h 555"/>
                <a:gd name="T2" fmla="*/ 606 w 1139"/>
                <a:gd name="T3" fmla="*/ 45 h 555"/>
                <a:gd name="T4" fmla="*/ 0 w 1139"/>
                <a:gd name="T5" fmla="*/ 424 h 555"/>
                <a:gd name="T6" fmla="*/ 98 w 1139"/>
                <a:gd name="T7" fmla="*/ 444 h 555"/>
                <a:gd name="T8" fmla="*/ 286 w 1139"/>
                <a:gd name="T9" fmla="*/ 487 h 555"/>
                <a:gd name="T10" fmla="*/ 522 w 1139"/>
                <a:gd name="T11" fmla="*/ 448 h 555"/>
                <a:gd name="T12" fmla="*/ 654 w 1139"/>
                <a:gd name="T13" fmla="*/ 421 h 5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9" h="555">
                  <a:moveTo>
                    <a:pt x="742" y="478"/>
                  </a:moveTo>
                  <a:cubicBezTo>
                    <a:pt x="921" y="414"/>
                    <a:pt x="1139" y="103"/>
                    <a:pt x="687" y="51"/>
                  </a:cubicBezTo>
                  <a:cubicBezTo>
                    <a:pt x="235" y="0"/>
                    <a:pt x="0" y="481"/>
                    <a:pt x="0" y="481"/>
                  </a:cubicBezTo>
                  <a:cubicBezTo>
                    <a:pt x="0" y="481"/>
                    <a:pt x="68" y="480"/>
                    <a:pt x="111" y="504"/>
                  </a:cubicBezTo>
                  <a:cubicBezTo>
                    <a:pt x="184" y="544"/>
                    <a:pt x="263" y="555"/>
                    <a:pt x="324" y="553"/>
                  </a:cubicBezTo>
                  <a:cubicBezTo>
                    <a:pt x="370" y="552"/>
                    <a:pt x="476" y="547"/>
                    <a:pt x="591" y="508"/>
                  </a:cubicBezTo>
                  <a:cubicBezTo>
                    <a:pt x="620" y="499"/>
                    <a:pt x="742" y="478"/>
                    <a:pt x="742" y="478"/>
                  </a:cubicBezTo>
                  <a:close/>
                </a:path>
              </a:pathLst>
            </a:custGeom>
            <a:solidFill>
              <a:srgbClr val="F9D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7" name="Freeform 1145">
              <a:extLst>
                <a:ext uri="{FF2B5EF4-FFF2-40B4-BE49-F238E27FC236}">
                  <a16:creationId xmlns:a16="http://schemas.microsoft.com/office/drawing/2014/main" id="{D135775A-254E-41A3-814D-10AFBD519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217"/>
              <a:ext cx="1092" cy="532"/>
            </a:xfrm>
            <a:custGeom>
              <a:avLst/>
              <a:gdLst>
                <a:gd name="T0" fmla="*/ 655 w 1139"/>
                <a:gd name="T1" fmla="*/ 420 h 555"/>
                <a:gd name="T2" fmla="*/ 606 w 1139"/>
                <a:gd name="T3" fmla="*/ 45 h 555"/>
                <a:gd name="T4" fmla="*/ 0 w 1139"/>
                <a:gd name="T5" fmla="*/ 423 h 555"/>
                <a:gd name="T6" fmla="*/ 97 w 1139"/>
                <a:gd name="T7" fmla="*/ 444 h 555"/>
                <a:gd name="T8" fmla="*/ 289 w 1139"/>
                <a:gd name="T9" fmla="*/ 487 h 555"/>
                <a:gd name="T10" fmla="*/ 521 w 1139"/>
                <a:gd name="T11" fmla="*/ 448 h 555"/>
                <a:gd name="T12" fmla="*/ 655 w 1139"/>
                <a:gd name="T13" fmla="*/ 420 h 5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9" h="555">
                  <a:moveTo>
                    <a:pt x="743" y="477"/>
                  </a:moveTo>
                  <a:cubicBezTo>
                    <a:pt x="922" y="413"/>
                    <a:pt x="1139" y="102"/>
                    <a:pt x="687" y="51"/>
                  </a:cubicBezTo>
                  <a:cubicBezTo>
                    <a:pt x="236" y="0"/>
                    <a:pt x="0" y="480"/>
                    <a:pt x="0" y="480"/>
                  </a:cubicBezTo>
                  <a:cubicBezTo>
                    <a:pt x="0" y="480"/>
                    <a:pt x="67" y="480"/>
                    <a:pt x="110" y="504"/>
                  </a:cubicBezTo>
                  <a:cubicBezTo>
                    <a:pt x="183" y="544"/>
                    <a:pt x="266" y="555"/>
                    <a:pt x="327" y="553"/>
                  </a:cubicBezTo>
                  <a:cubicBezTo>
                    <a:pt x="373" y="552"/>
                    <a:pt x="475" y="547"/>
                    <a:pt x="590" y="508"/>
                  </a:cubicBezTo>
                  <a:cubicBezTo>
                    <a:pt x="619" y="499"/>
                    <a:pt x="743" y="477"/>
                    <a:pt x="743" y="477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8" name="Freeform 1146">
              <a:extLst>
                <a:ext uri="{FF2B5EF4-FFF2-40B4-BE49-F238E27FC236}">
                  <a16:creationId xmlns:a16="http://schemas.microsoft.com/office/drawing/2014/main" id="{EFD5AC3D-EA73-44A3-9AF5-96F0E540B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366"/>
              <a:ext cx="75" cy="58"/>
            </a:xfrm>
            <a:custGeom>
              <a:avLst/>
              <a:gdLst>
                <a:gd name="T0" fmla="*/ 69 w 78"/>
                <a:gd name="T1" fmla="*/ 0 h 61"/>
                <a:gd name="T2" fmla="*/ 0 w 78"/>
                <a:gd name="T3" fmla="*/ 52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61">
                  <a:moveTo>
                    <a:pt x="78" y="0"/>
                  </a:moveTo>
                  <a:cubicBezTo>
                    <a:pt x="50" y="19"/>
                    <a:pt x="24" y="40"/>
                    <a:pt x="0" y="6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9" name="Freeform 1147">
              <a:extLst>
                <a:ext uri="{FF2B5EF4-FFF2-40B4-BE49-F238E27FC236}">
                  <a16:creationId xmlns:a16="http://schemas.microsoft.com/office/drawing/2014/main" id="{A673FBA3-10AE-4B89-89D3-6B1A1B949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309"/>
              <a:ext cx="55" cy="28"/>
            </a:xfrm>
            <a:custGeom>
              <a:avLst/>
              <a:gdLst>
                <a:gd name="T0" fmla="*/ 51 w 57"/>
                <a:gd name="T1" fmla="*/ 0 h 29"/>
                <a:gd name="T2" fmla="*/ 0 w 57"/>
                <a:gd name="T3" fmla="*/ 2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29">
                  <a:moveTo>
                    <a:pt x="57" y="0"/>
                  </a:moveTo>
                  <a:cubicBezTo>
                    <a:pt x="38" y="9"/>
                    <a:pt x="19" y="18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0" name="Freeform 1148">
              <a:extLst>
                <a:ext uri="{FF2B5EF4-FFF2-40B4-BE49-F238E27FC236}">
                  <a16:creationId xmlns:a16="http://schemas.microsoft.com/office/drawing/2014/main" id="{3BE9AC4E-524D-40E6-8B86-A4A89BF5C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291"/>
              <a:ext cx="21" cy="8"/>
            </a:xfrm>
            <a:custGeom>
              <a:avLst/>
              <a:gdLst>
                <a:gd name="T0" fmla="*/ 19 w 22"/>
                <a:gd name="T1" fmla="*/ 0 h 8"/>
                <a:gd name="T2" fmla="*/ 0 w 22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8">
                  <a:moveTo>
                    <a:pt x="22" y="0"/>
                  </a:moveTo>
                  <a:cubicBezTo>
                    <a:pt x="14" y="3"/>
                    <a:pt x="7" y="6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1" name="Freeform 1149">
              <a:extLst>
                <a:ext uri="{FF2B5EF4-FFF2-40B4-BE49-F238E27FC236}">
                  <a16:creationId xmlns:a16="http://schemas.microsoft.com/office/drawing/2014/main" id="{7F226C12-A7DB-4E49-93BF-2044A0298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261"/>
              <a:ext cx="121" cy="9"/>
            </a:xfrm>
            <a:custGeom>
              <a:avLst/>
              <a:gdLst>
                <a:gd name="T0" fmla="*/ 111 w 126"/>
                <a:gd name="T1" fmla="*/ 2 h 9"/>
                <a:gd name="T2" fmla="*/ 0 w 126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6" h="9">
                  <a:moveTo>
                    <a:pt x="126" y="2"/>
                  </a:moveTo>
                  <a:cubicBezTo>
                    <a:pt x="82" y="0"/>
                    <a:pt x="40" y="3"/>
                    <a:pt x="0" y="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2" name="Freeform 1150">
              <a:extLst>
                <a:ext uri="{FF2B5EF4-FFF2-40B4-BE49-F238E27FC236}">
                  <a16:creationId xmlns:a16="http://schemas.microsoft.com/office/drawing/2014/main" id="{1EB52AA5-6232-40F6-A11B-3B009FAF9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1284"/>
              <a:ext cx="31" cy="10"/>
            </a:xfrm>
            <a:custGeom>
              <a:avLst/>
              <a:gdLst>
                <a:gd name="T0" fmla="*/ 29 w 32"/>
                <a:gd name="T1" fmla="*/ 10 h 10"/>
                <a:gd name="T2" fmla="*/ 0 w 3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0">
                  <a:moveTo>
                    <a:pt x="32" y="10"/>
                  </a:moveTo>
                  <a:cubicBezTo>
                    <a:pt x="22" y="6"/>
                    <a:pt x="1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3" name="Freeform 1151">
              <a:extLst>
                <a:ext uri="{FF2B5EF4-FFF2-40B4-BE49-F238E27FC236}">
                  <a16:creationId xmlns:a16="http://schemas.microsoft.com/office/drawing/2014/main" id="{ED29679A-3B54-4002-A3D8-84AF1AB80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305"/>
              <a:ext cx="30" cy="18"/>
            </a:xfrm>
            <a:custGeom>
              <a:avLst/>
              <a:gdLst>
                <a:gd name="T0" fmla="*/ 26 w 32"/>
                <a:gd name="T1" fmla="*/ 18 h 18"/>
                <a:gd name="T2" fmla="*/ 0 w 3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8">
                  <a:moveTo>
                    <a:pt x="32" y="18"/>
                  </a:moveTo>
                  <a:cubicBezTo>
                    <a:pt x="22" y="11"/>
                    <a:pt x="12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4" name="Freeform 1152">
              <a:extLst>
                <a:ext uri="{FF2B5EF4-FFF2-40B4-BE49-F238E27FC236}">
                  <a16:creationId xmlns:a16="http://schemas.microsoft.com/office/drawing/2014/main" id="{B14C8B98-5A4F-4FC5-A10E-ED9CDFAD3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360"/>
              <a:ext cx="32" cy="132"/>
            </a:xfrm>
            <a:custGeom>
              <a:avLst/>
              <a:gdLst>
                <a:gd name="T0" fmla="*/ 15 w 33"/>
                <a:gd name="T1" fmla="*/ 121 h 138"/>
                <a:gd name="T2" fmla="*/ 0 w 33"/>
                <a:gd name="T3" fmla="*/ 0 h 1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38">
                  <a:moveTo>
                    <a:pt x="15" y="138"/>
                  </a:moveTo>
                  <a:cubicBezTo>
                    <a:pt x="33" y="90"/>
                    <a:pt x="32" y="4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5" name="Freeform 1153">
              <a:extLst>
                <a:ext uri="{FF2B5EF4-FFF2-40B4-BE49-F238E27FC236}">
                  <a16:creationId xmlns:a16="http://schemas.microsoft.com/office/drawing/2014/main" id="{E509B145-5D17-45E5-B057-CFABB5A3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1550"/>
              <a:ext cx="13" cy="18"/>
            </a:xfrm>
            <a:custGeom>
              <a:avLst/>
              <a:gdLst>
                <a:gd name="T0" fmla="*/ 0 w 14"/>
                <a:gd name="T1" fmla="*/ 16 h 19"/>
                <a:gd name="T2" fmla="*/ 11 w 1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0" y="19"/>
                  </a:moveTo>
                  <a:cubicBezTo>
                    <a:pt x="5" y="13"/>
                    <a:pt x="9" y="7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6" name="Freeform 1154">
              <a:extLst>
                <a:ext uri="{FF2B5EF4-FFF2-40B4-BE49-F238E27FC236}">
                  <a16:creationId xmlns:a16="http://schemas.microsoft.com/office/drawing/2014/main" id="{4E8D19BF-0B7F-48F7-A973-651C305B6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675"/>
              <a:ext cx="721" cy="74"/>
            </a:xfrm>
            <a:custGeom>
              <a:avLst/>
              <a:gdLst>
                <a:gd name="T0" fmla="*/ 0 w 752"/>
                <a:gd name="T1" fmla="*/ 2 h 77"/>
                <a:gd name="T2" fmla="*/ 101 w 752"/>
                <a:gd name="T3" fmla="*/ 23 h 77"/>
                <a:gd name="T4" fmla="*/ 291 w 752"/>
                <a:gd name="T5" fmla="*/ 66 h 77"/>
                <a:gd name="T6" fmla="*/ 524 w 752"/>
                <a:gd name="T7" fmla="*/ 27 h 77"/>
                <a:gd name="T8" fmla="*/ 663 w 752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2" h="77">
                  <a:moveTo>
                    <a:pt x="0" y="2"/>
                  </a:moveTo>
                  <a:cubicBezTo>
                    <a:pt x="0" y="2"/>
                    <a:pt x="71" y="2"/>
                    <a:pt x="114" y="26"/>
                  </a:cubicBezTo>
                  <a:cubicBezTo>
                    <a:pt x="187" y="66"/>
                    <a:pt x="270" y="77"/>
                    <a:pt x="331" y="75"/>
                  </a:cubicBezTo>
                  <a:cubicBezTo>
                    <a:pt x="377" y="74"/>
                    <a:pt x="479" y="69"/>
                    <a:pt x="594" y="30"/>
                  </a:cubicBezTo>
                  <a:cubicBezTo>
                    <a:pt x="623" y="21"/>
                    <a:pt x="752" y="0"/>
                    <a:pt x="75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7" name="Freeform 1155">
              <a:extLst>
                <a:ext uri="{FF2B5EF4-FFF2-40B4-BE49-F238E27FC236}">
                  <a16:creationId xmlns:a16="http://schemas.microsoft.com/office/drawing/2014/main" id="{5FA446D7-C6CB-4CAB-B020-4BEAB623B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759"/>
              <a:ext cx="245" cy="19"/>
            </a:xfrm>
            <a:custGeom>
              <a:avLst/>
              <a:gdLst>
                <a:gd name="T0" fmla="*/ 0 w 256"/>
                <a:gd name="T1" fmla="*/ 17 h 20"/>
                <a:gd name="T2" fmla="*/ 82 w 256"/>
                <a:gd name="T3" fmla="*/ 11 h 20"/>
                <a:gd name="T4" fmla="*/ 151 w 256"/>
                <a:gd name="T5" fmla="*/ 10 h 20"/>
                <a:gd name="T6" fmla="*/ 192 w 256"/>
                <a:gd name="T7" fmla="*/ 5 h 20"/>
                <a:gd name="T8" fmla="*/ 224 w 256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6" h="20">
                  <a:moveTo>
                    <a:pt x="0" y="20"/>
                  </a:moveTo>
                  <a:cubicBezTo>
                    <a:pt x="31" y="20"/>
                    <a:pt x="63" y="17"/>
                    <a:pt x="94" y="14"/>
                  </a:cubicBezTo>
                  <a:cubicBezTo>
                    <a:pt x="120" y="12"/>
                    <a:pt x="146" y="14"/>
                    <a:pt x="172" y="12"/>
                  </a:cubicBezTo>
                  <a:cubicBezTo>
                    <a:pt x="188" y="11"/>
                    <a:pt x="203" y="7"/>
                    <a:pt x="219" y="5"/>
                  </a:cubicBezTo>
                  <a:cubicBezTo>
                    <a:pt x="230" y="4"/>
                    <a:pt x="248" y="0"/>
                    <a:pt x="256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8" name="Freeform 1156">
              <a:extLst>
                <a:ext uri="{FF2B5EF4-FFF2-40B4-BE49-F238E27FC236}">
                  <a16:creationId xmlns:a16="http://schemas.microsoft.com/office/drawing/2014/main" id="{7E211027-7885-465C-A851-2E83120F5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761"/>
              <a:ext cx="211" cy="33"/>
            </a:xfrm>
            <a:custGeom>
              <a:avLst/>
              <a:gdLst>
                <a:gd name="T0" fmla="*/ 0 w 220"/>
                <a:gd name="T1" fmla="*/ 29 h 35"/>
                <a:gd name="T2" fmla="*/ 48 w 220"/>
                <a:gd name="T3" fmla="*/ 27 h 35"/>
                <a:gd name="T4" fmla="*/ 111 w 220"/>
                <a:gd name="T5" fmla="*/ 21 h 35"/>
                <a:gd name="T6" fmla="*/ 160 w 220"/>
                <a:gd name="T7" fmla="*/ 8 h 35"/>
                <a:gd name="T8" fmla="*/ 194 w 22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35">
                  <a:moveTo>
                    <a:pt x="0" y="35"/>
                  </a:moveTo>
                  <a:cubicBezTo>
                    <a:pt x="14" y="30"/>
                    <a:pt x="38" y="34"/>
                    <a:pt x="54" y="33"/>
                  </a:cubicBezTo>
                  <a:cubicBezTo>
                    <a:pt x="78" y="32"/>
                    <a:pt x="103" y="29"/>
                    <a:pt x="126" y="24"/>
                  </a:cubicBezTo>
                  <a:cubicBezTo>
                    <a:pt x="145" y="20"/>
                    <a:pt x="162" y="12"/>
                    <a:pt x="181" y="8"/>
                  </a:cubicBezTo>
                  <a:cubicBezTo>
                    <a:pt x="194" y="4"/>
                    <a:pt x="208" y="3"/>
                    <a:pt x="22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9" name="Freeform 1157">
              <a:extLst>
                <a:ext uri="{FF2B5EF4-FFF2-40B4-BE49-F238E27FC236}">
                  <a16:creationId xmlns:a16="http://schemas.microsoft.com/office/drawing/2014/main" id="{DB4D1772-58E0-408A-BF50-81AFF6C70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759"/>
              <a:ext cx="116" cy="12"/>
            </a:xfrm>
            <a:custGeom>
              <a:avLst/>
              <a:gdLst>
                <a:gd name="T0" fmla="*/ 0 w 121"/>
                <a:gd name="T1" fmla="*/ 0 h 13"/>
                <a:gd name="T2" fmla="*/ 13 w 121"/>
                <a:gd name="T3" fmla="*/ 3 h 13"/>
                <a:gd name="T4" fmla="*/ 34 w 121"/>
                <a:gd name="T5" fmla="*/ 6 h 13"/>
                <a:gd name="T6" fmla="*/ 63 w 121"/>
                <a:gd name="T7" fmla="*/ 9 h 13"/>
                <a:gd name="T8" fmla="*/ 88 w 121"/>
                <a:gd name="T9" fmla="*/ 9 h 13"/>
                <a:gd name="T10" fmla="*/ 106 w 121"/>
                <a:gd name="T11" fmla="*/ 1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3">
                  <a:moveTo>
                    <a:pt x="0" y="0"/>
                  </a:moveTo>
                  <a:cubicBezTo>
                    <a:pt x="5" y="2"/>
                    <a:pt x="11" y="2"/>
                    <a:pt x="16" y="3"/>
                  </a:cubicBezTo>
                  <a:cubicBezTo>
                    <a:pt x="23" y="4"/>
                    <a:pt x="30" y="6"/>
                    <a:pt x="38" y="8"/>
                  </a:cubicBezTo>
                  <a:cubicBezTo>
                    <a:pt x="49" y="10"/>
                    <a:pt x="61" y="12"/>
                    <a:pt x="72" y="12"/>
                  </a:cubicBezTo>
                  <a:cubicBezTo>
                    <a:pt x="82" y="12"/>
                    <a:pt x="91" y="12"/>
                    <a:pt x="100" y="12"/>
                  </a:cubicBezTo>
                  <a:cubicBezTo>
                    <a:pt x="107" y="12"/>
                    <a:pt x="114" y="9"/>
                    <a:pt x="121" y="1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0" name="Freeform 1158">
              <a:extLst>
                <a:ext uri="{FF2B5EF4-FFF2-40B4-BE49-F238E27FC236}">
                  <a16:creationId xmlns:a16="http://schemas.microsoft.com/office/drawing/2014/main" id="{BCFE41C0-DDF7-4782-AFC0-3D503C59A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692"/>
              <a:ext cx="185" cy="52"/>
            </a:xfrm>
            <a:custGeom>
              <a:avLst/>
              <a:gdLst>
                <a:gd name="T0" fmla="*/ 170 w 193"/>
                <a:gd name="T1" fmla="*/ 0 h 54"/>
                <a:gd name="T2" fmla="*/ 166 w 193"/>
                <a:gd name="T3" fmla="*/ 1 h 54"/>
                <a:gd name="T4" fmla="*/ 150 w 193"/>
                <a:gd name="T5" fmla="*/ 3 h 54"/>
                <a:gd name="T6" fmla="*/ 105 w 193"/>
                <a:gd name="T7" fmla="*/ 11 h 54"/>
                <a:gd name="T8" fmla="*/ 43 w 193"/>
                <a:gd name="T9" fmla="*/ 30 h 54"/>
                <a:gd name="T10" fmla="*/ 0 w 193"/>
                <a:gd name="T11" fmla="*/ 48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54">
                  <a:moveTo>
                    <a:pt x="193" y="0"/>
                  </a:moveTo>
                  <a:cubicBezTo>
                    <a:pt x="191" y="1"/>
                    <a:pt x="190" y="1"/>
                    <a:pt x="188" y="1"/>
                  </a:cubicBezTo>
                  <a:cubicBezTo>
                    <a:pt x="182" y="1"/>
                    <a:pt x="177" y="2"/>
                    <a:pt x="171" y="3"/>
                  </a:cubicBezTo>
                  <a:cubicBezTo>
                    <a:pt x="154" y="5"/>
                    <a:pt x="137" y="8"/>
                    <a:pt x="120" y="11"/>
                  </a:cubicBezTo>
                  <a:cubicBezTo>
                    <a:pt x="96" y="15"/>
                    <a:pt x="72" y="22"/>
                    <a:pt x="49" y="33"/>
                  </a:cubicBezTo>
                  <a:cubicBezTo>
                    <a:pt x="33" y="41"/>
                    <a:pt x="16" y="47"/>
                    <a:pt x="0" y="5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1" name="Freeform 1159">
              <a:extLst>
                <a:ext uri="{FF2B5EF4-FFF2-40B4-BE49-F238E27FC236}">
                  <a16:creationId xmlns:a16="http://schemas.microsoft.com/office/drawing/2014/main" id="{50C051CE-2DA1-4E23-9883-AE8193792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290"/>
              <a:ext cx="693" cy="457"/>
            </a:xfrm>
            <a:custGeom>
              <a:avLst/>
              <a:gdLst>
                <a:gd name="T0" fmla="*/ 297 w 723"/>
                <a:gd name="T1" fmla="*/ 395 h 477"/>
                <a:gd name="T2" fmla="*/ 54 w 723"/>
                <a:gd name="T3" fmla="*/ 358 h 477"/>
                <a:gd name="T4" fmla="*/ 56 w 723"/>
                <a:gd name="T5" fmla="*/ 263 h 477"/>
                <a:gd name="T6" fmla="*/ 153 w 723"/>
                <a:gd name="T7" fmla="*/ 141 h 477"/>
                <a:gd name="T8" fmla="*/ 381 w 723"/>
                <a:gd name="T9" fmla="*/ 32 h 477"/>
                <a:gd name="T10" fmla="*/ 624 w 723"/>
                <a:gd name="T11" fmla="*/ 63 h 477"/>
                <a:gd name="T12" fmla="*/ 344 w 723"/>
                <a:gd name="T13" fmla="*/ 190 h 477"/>
                <a:gd name="T14" fmla="*/ 287 w 723"/>
                <a:gd name="T15" fmla="*/ 389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3" h="477">
                  <a:moveTo>
                    <a:pt x="337" y="449"/>
                  </a:moveTo>
                  <a:cubicBezTo>
                    <a:pt x="271" y="477"/>
                    <a:pt x="123" y="437"/>
                    <a:pt x="61" y="407"/>
                  </a:cubicBezTo>
                  <a:cubicBezTo>
                    <a:pt x="0" y="377"/>
                    <a:pt x="25" y="349"/>
                    <a:pt x="63" y="299"/>
                  </a:cubicBezTo>
                  <a:cubicBezTo>
                    <a:pt x="98" y="252"/>
                    <a:pt x="134" y="203"/>
                    <a:pt x="174" y="160"/>
                  </a:cubicBezTo>
                  <a:cubicBezTo>
                    <a:pt x="237" y="92"/>
                    <a:pt x="346" y="48"/>
                    <a:pt x="433" y="35"/>
                  </a:cubicBezTo>
                  <a:cubicBezTo>
                    <a:pt x="480" y="28"/>
                    <a:pt x="689" y="0"/>
                    <a:pt x="708" y="72"/>
                  </a:cubicBezTo>
                  <a:cubicBezTo>
                    <a:pt x="723" y="133"/>
                    <a:pt x="440" y="182"/>
                    <a:pt x="391" y="216"/>
                  </a:cubicBezTo>
                  <a:cubicBezTo>
                    <a:pt x="326" y="261"/>
                    <a:pt x="226" y="381"/>
                    <a:pt x="325" y="443"/>
                  </a:cubicBezTo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2" name="Freeform 1160">
              <a:extLst>
                <a:ext uri="{FF2B5EF4-FFF2-40B4-BE49-F238E27FC236}">
                  <a16:creationId xmlns:a16="http://schemas.microsoft.com/office/drawing/2014/main" id="{76351687-28C4-4BC7-ADAA-E3FC0AA38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1372"/>
              <a:ext cx="287" cy="303"/>
            </a:xfrm>
            <a:custGeom>
              <a:avLst/>
              <a:gdLst>
                <a:gd name="T0" fmla="*/ 69 w 299"/>
                <a:gd name="T1" fmla="*/ 275 h 316"/>
                <a:gd name="T2" fmla="*/ 54 w 299"/>
                <a:gd name="T3" fmla="*/ 270 h 316"/>
                <a:gd name="T4" fmla="*/ 35 w 299"/>
                <a:gd name="T5" fmla="*/ 268 h 316"/>
                <a:gd name="T6" fmla="*/ 6 w 299"/>
                <a:gd name="T7" fmla="*/ 268 h 316"/>
                <a:gd name="T8" fmla="*/ 26 w 299"/>
                <a:gd name="T9" fmla="*/ 224 h 316"/>
                <a:gd name="T10" fmla="*/ 57 w 299"/>
                <a:gd name="T11" fmla="*/ 178 h 316"/>
                <a:gd name="T12" fmla="*/ 236 w 299"/>
                <a:gd name="T13" fmla="*/ 13 h 316"/>
                <a:gd name="T14" fmla="*/ 264 w 299"/>
                <a:gd name="T15" fmla="*/ 0 h 316"/>
                <a:gd name="T16" fmla="*/ 230 w 299"/>
                <a:gd name="T17" fmla="*/ 40 h 316"/>
                <a:gd name="T18" fmla="*/ 176 w 299"/>
                <a:gd name="T19" fmla="*/ 89 h 316"/>
                <a:gd name="T20" fmla="*/ 104 w 299"/>
                <a:gd name="T21" fmla="*/ 173 h 316"/>
                <a:gd name="T22" fmla="*/ 68 w 299"/>
                <a:gd name="T23" fmla="*/ 279 h 3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9" h="316">
                  <a:moveTo>
                    <a:pt x="78" y="312"/>
                  </a:moveTo>
                  <a:cubicBezTo>
                    <a:pt x="72" y="314"/>
                    <a:pt x="66" y="308"/>
                    <a:pt x="60" y="307"/>
                  </a:cubicBezTo>
                  <a:cubicBezTo>
                    <a:pt x="53" y="305"/>
                    <a:pt x="46" y="305"/>
                    <a:pt x="39" y="305"/>
                  </a:cubicBezTo>
                  <a:cubicBezTo>
                    <a:pt x="29" y="305"/>
                    <a:pt x="10" y="313"/>
                    <a:pt x="6" y="305"/>
                  </a:cubicBezTo>
                  <a:cubicBezTo>
                    <a:pt x="0" y="292"/>
                    <a:pt x="22" y="263"/>
                    <a:pt x="29" y="254"/>
                  </a:cubicBezTo>
                  <a:cubicBezTo>
                    <a:pt x="41" y="237"/>
                    <a:pt x="52" y="219"/>
                    <a:pt x="64" y="202"/>
                  </a:cubicBezTo>
                  <a:cubicBezTo>
                    <a:pt x="119" y="125"/>
                    <a:pt x="192" y="71"/>
                    <a:pt x="267" y="16"/>
                  </a:cubicBezTo>
                  <a:cubicBezTo>
                    <a:pt x="276" y="10"/>
                    <a:pt x="287" y="0"/>
                    <a:pt x="299" y="0"/>
                  </a:cubicBezTo>
                  <a:cubicBezTo>
                    <a:pt x="294" y="19"/>
                    <a:pt x="273" y="34"/>
                    <a:pt x="260" y="46"/>
                  </a:cubicBezTo>
                  <a:cubicBezTo>
                    <a:pt x="239" y="64"/>
                    <a:pt x="218" y="80"/>
                    <a:pt x="199" y="101"/>
                  </a:cubicBezTo>
                  <a:cubicBezTo>
                    <a:pt x="172" y="133"/>
                    <a:pt x="140" y="159"/>
                    <a:pt x="118" y="196"/>
                  </a:cubicBezTo>
                  <a:cubicBezTo>
                    <a:pt x="95" y="235"/>
                    <a:pt x="74" y="270"/>
                    <a:pt x="77" y="316"/>
                  </a:cubicBezTo>
                </a:path>
              </a:pathLst>
            </a:custGeom>
            <a:solidFill>
              <a:srgbClr val="FCE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3" name="Freeform 1161">
              <a:extLst>
                <a:ext uri="{FF2B5EF4-FFF2-40B4-BE49-F238E27FC236}">
                  <a16:creationId xmlns:a16="http://schemas.microsoft.com/office/drawing/2014/main" id="{171056C2-EB0A-4E81-9E2F-EE04EBB04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1537"/>
              <a:ext cx="187" cy="134"/>
            </a:xfrm>
            <a:custGeom>
              <a:avLst/>
              <a:gdLst>
                <a:gd name="T0" fmla="*/ 0 w 195"/>
                <a:gd name="T1" fmla="*/ 121 h 140"/>
                <a:gd name="T2" fmla="*/ 24 w 195"/>
                <a:gd name="T3" fmla="*/ 118 h 140"/>
                <a:gd name="T4" fmla="*/ 46 w 195"/>
                <a:gd name="T5" fmla="*/ 113 h 140"/>
                <a:gd name="T6" fmla="*/ 88 w 195"/>
                <a:gd name="T7" fmla="*/ 85 h 140"/>
                <a:gd name="T8" fmla="*/ 136 w 195"/>
                <a:gd name="T9" fmla="*/ 52 h 140"/>
                <a:gd name="T10" fmla="*/ 172 w 195"/>
                <a:gd name="T11" fmla="*/ 0 h 140"/>
                <a:gd name="T12" fmla="*/ 79 w 195"/>
                <a:gd name="T13" fmla="*/ 67 h 140"/>
                <a:gd name="T14" fmla="*/ 36 w 195"/>
                <a:gd name="T15" fmla="*/ 97 h 140"/>
                <a:gd name="T16" fmla="*/ 6 w 195"/>
                <a:gd name="T17" fmla="*/ 121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5" h="140">
                  <a:moveTo>
                    <a:pt x="0" y="138"/>
                  </a:moveTo>
                  <a:cubicBezTo>
                    <a:pt x="9" y="140"/>
                    <a:pt x="19" y="135"/>
                    <a:pt x="27" y="134"/>
                  </a:cubicBezTo>
                  <a:cubicBezTo>
                    <a:pt x="36" y="132"/>
                    <a:pt x="45" y="133"/>
                    <a:pt x="52" y="129"/>
                  </a:cubicBezTo>
                  <a:cubicBezTo>
                    <a:pt x="69" y="121"/>
                    <a:pt x="84" y="107"/>
                    <a:pt x="100" y="97"/>
                  </a:cubicBezTo>
                  <a:cubicBezTo>
                    <a:pt x="119" y="85"/>
                    <a:pt x="137" y="73"/>
                    <a:pt x="154" y="58"/>
                  </a:cubicBezTo>
                  <a:cubicBezTo>
                    <a:pt x="173" y="40"/>
                    <a:pt x="182" y="22"/>
                    <a:pt x="195" y="0"/>
                  </a:cubicBezTo>
                  <a:cubicBezTo>
                    <a:pt x="170" y="38"/>
                    <a:pt x="126" y="52"/>
                    <a:pt x="89" y="76"/>
                  </a:cubicBezTo>
                  <a:cubicBezTo>
                    <a:pt x="73" y="87"/>
                    <a:pt x="57" y="98"/>
                    <a:pt x="42" y="111"/>
                  </a:cubicBezTo>
                  <a:cubicBezTo>
                    <a:pt x="31" y="121"/>
                    <a:pt x="19" y="132"/>
                    <a:pt x="6" y="138"/>
                  </a:cubicBezTo>
                </a:path>
              </a:pathLst>
            </a:custGeom>
            <a:solidFill>
              <a:srgbClr val="FCE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4" name="Freeform 1162">
              <a:extLst>
                <a:ext uri="{FF2B5EF4-FFF2-40B4-BE49-F238E27FC236}">
                  <a16:creationId xmlns:a16="http://schemas.microsoft.com/office/drawing/2014/main" id="{5106FC9E-EB50-43F5-AC65-6B15180FE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534"/>
              <a:ext cx="173" cy="176"/>
            </a:xfrm>
            <a:custGeom>
              <a:avLst/>
              <a:gdLst>
                <a:gd name="T0" fmla="*/ 71 w 180"/>
                <a:gd name="T1" fmla="*/ 0 h 183"/>
                <a:gd name="T2" fmla="*/ 22 w 180"/>
                <a:gd name="T3" fmla="*/ 59 h 183"/>
                <a:gd name="T4" fmla="*/ 18 w 180"/>
                <a:gd name="T5" fmla="*/ 118 h 183"/>
                <a:gd name="T6" fmla="*/ 160 w 180"/>
                <a:gd name="T7" fmla="*/ 163 h 183"/>
                <a:gd name="T8" fmla="*/ 49 w 180"/>
                <a:gd name="T9" fmla="*/ 107 h 183"/>
                <a:gd name="T10" fmla="*/ 67 w 180"/>
                <a:gd name="T11" fmla="*/ 8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0" h="183">
                  <a:moveTo>
                    <a:pt x="80" y="0"/>
                  </a:moveTo>
                  <a:cubicBezTo>
                    <a:pt x="61" y="18"/>
                    <a:pt x="41" y="44"/>
                    <a:pt x="25" y="65"/>
                  </a:cubicBezTo>
                  <a:cubicBezTo>
                    <a:pt x="8" y="88"/>
                    <a:pt x="0" y="111"/>
                    <a:pt x="21" y="133"/>
                  </a:cubicBezTo>
                  <a:cubicBezTo>
                    <a:pt x="56" y="169"/>
                    <a:pt x="132" y="182"/>
                    <a:pt x="180" y="183"/>
                  </a:cubicBezTo>
                  <a:cubicBezTo>
                    <a:pt x="149" y="146"/>
                    <a:pt x="83" y="156"/>
                    <a:pt x="55" y="120"/>
                  </a:cubicBezTo>
                  <a:cubicBezTo>
                    <a:pt x="22" y="79"/>
                    <a:pt x="69" y="44"/>
                    <a:pt x="76" y="8"/>
                  </a:cubicBezTo>
                </a:path>
              </a:pathLst>
            </a:custGeom>
            <a:solidFill>
              <a:srgbClr val="F9CD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5" name="Freeform 1163">
              <a:extLst>
                <a:ext uri="{FF2B5EF4-FFF2-40B4-BE49-F238E27FC236}">
                  <a16:creationId xmlns:a16="http://schemas.microsoft.com/office/drawing/2014/main" id="{F0DC6399-AC00-43FF-9E71-F95AE6C0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172"/>
              <a:ext cx="258" cy="50"/>
            </a:xfrm>
            <a:custGeom>
              <a:avLst/>
              <a:gdLst>
                <a:gd name="T0" fmla="*/ 0 w 269"/>
                <a:gd name="T1" fmla="*/ 30 h 53"/>
                <a:gd name="T2" fmla="*/ 106 w 269"/>
                <a:gd name="T3" fmla="*/ 18 h 53"/>
                <a:gd name="T4" fmla="*/ 178 w 269"/>
                <a:gd name="T5" fmla="*/ 24 h 53"/>
                <a:gd name="T6" fmla="*/ 237 w 269"/>
                <a:gd name="T7" fmla="*/ 25 h 53"/>
                <a:gd name="T8" fmla="*/ 108 w 269"/>
                <a:gd name="T9" fmla="*/ 22 h 53"/>
                <a:gd name="T10" fmla="*/ 56 w 269"/>
                <a:gd name="T11" fmla="*/ 24 h 53"/>
                <a:gd name="T12" fmla="*/ 9 w 269"/>
                <a:gd name="T13" fmla="*/ 3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9" h="53">
                  <a:moveTo>
                    <a:pt x="0" y="36"/>
                  </a:moveTo>
                  <a:cubicBezTo>
                    <a:pt x="25" y="0"/>
                    <a:pt x="87" y="17"/>
                    <a:pt x="121" y="21"/>
                  </a:cubicBezTo>
                  <a:cubicBezTo>
                    <a:pt x="148" y="24"/>
                    <a:pt x="175" y="25"/>
                    <a:pt x="202" y="28"/>
                  </a:cubicBezTo>
                  <a:cubicBezTo>
                    <a:pt x="224" y="30"/>
                    <a:pt x="248" y="26"/>
                    <a:pt x="269" y="31"/>
                  </a:cubicBezTo>
                  <a:cubicBezTo>
                    <a:pt x="224" y="53"/>
                    <a:pt x="169" y="30"/>
                    <a:pt x="123" y="25"/>
                  </a:cubicBezTo>
                  <a:cubicBezTo>
                    <a:pt x="102" y="23"/>
                    <a:pt x="83" y="27"/>
                    <a:pt x="63" y="28"/>
                  </a:cubicBezTo>
                  <a:cubicBezTo>
                    <a:pt x="44" y="28"/>
                    <a:pt x="22" y="25"/>
                    <a:pt x="9" y="39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6" name="Freeform 1164">
              <a:extLst>
                <a:ext uri="{FF2B5EF4-FFF2-40B4-BE49-F238E27FC236}">
                  <a16:creationId xmlns:a16="http://schemas.microsoft.com/office/drawing/2014/main" id="{EEF591A0-64D3-495D-A596-8057822A0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224"/>
              <a:ext cx="306" cy="54"/>
            </a:xfrm>
            <a:custGeom>
              <a:avLst/>
              <a:gdLst>
                <a:gd name="T0" fmla="*/ 1 w 319"/>
                <a:gd name="T1" fmla="*/ 50 h 56"/>
                <a:gd name="T2" fmla="*/ 60 w 319"/>
                <a:gd name="T3" fmla="*/ 17 h 56"/>
                <a:gd name="T4" fmla="*/ 147 w 319"/>
                <a:gd name="T5" fmla="*/ 2 h 56"/>
                <a:gd name="T6" fmla="*/ 217 w 319"/>
                <a:gd name="T7" fmla="*/ 9 h 56"/>
                <a:gd name="T8" fmla="*/ 282 w 319"/>
                <a:gd name="T9" fmla="*/ 18 h 56"/>
                <a:gd name="T10" fmla="*/ 196 w 319"/>
                <a:gd name="T11" fmla="*/ 14 h 56"/>
                <a:gd name="T12" fmla="*/ 105 w 319"/>
                <a:gd name="T13" fmla="*/ 20 h 56"/>
                <a:gd name="T14" fmla="*/ 53 w 319"/>
                <a:gd name="T15" fmla="*/ 36 h 56"/>
                <a:gd name="T16" fmla="*/ 0 w 319"/>
                <a:gd name="T17" fmla="*/ 4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9" h="56">
                  <a:moveTo>
                    <a:pt x="1" y="56"/>
                  </a:moveTo>
                  <a:cubicBezTo>
                    <a:pt x="10" y="38"/>
                    <a:pt x="51" y="26"/>
                    <a:pt x="69" y="20"/>
                  </a:cubicBezTo>
                  <a:cubicBezTo>
                    <a:pt x="101" y="9"/>
                    <a:pt x="134" y="4"/>
                    <a:pt x="167" y="2"/>
                  </a:cubicBezTo>
                  <a:cubicBezTo>
                    <a:pt x="193" y="0"/>
                    <a:pt x="220" y="3"/>
                    <a:pt x="246" y="9"/>
                  </a:cubicBezTo>
                  <a:cubicBezTo>
                    <a:pt x="269" y="15"/>
                    <a:pt x="298" y="11"/>
                    <a:pt x="319" y="21"/>
                  </a:cubicBezTo>
                  <a:cubicBezTo>
                    <a:pt x="291" y="11"/>
                    <a:pt x="252" y="18"/>
                    <a:pt x="222" y="16"/>
                  </a:cubicBezTo>
                  <a:cubicBezTo>
                    <a:pt x="187" y="13"/>
                    <a:pt x="153" y="19"/>
                    <a:pt x="119" y="23"/>
                  </a:cubicBezTo>
                  <a:cubicBezTo>
                    <a:pt x="98" y="26"/>
                    <a:pt x="79" y="33"/>
                    <a:pt x="59" y="39"/>
                  </a:cubicBezTo>
                  <a:cubicBezTo>
                    <a:pt x="43" y="43"/>
                    <a:pt x="15" y="54"/>
                    <a:pt x="0" y="4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7" name="Freeform 1165">
              <a:extLst>
                <a:ext uri="{FF2B5EF4-FFF2-40B4-BE49-F238E27FC236}">
                  <a16:creationId xmlns:a16="http://schemas.microsoft.com/office/drawing/2014/main" id="{3FECD7A5-5E4B-43D8-BA7C-11180BA02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247"/>
              <a:ext cx="299" cy="31"/>
            </a:xfrm>
            <a:custGeom>
              <a:avLst/>
              <a:gdLst>
                <a:gd name="T0" fmla="*/ 0 w 312"/>
                <a:gd name="T1" fmla="*/ 26 h 32"/>
                <a:gd name="T2" fmla="*/ 12 w 312"/>
                <a:gd name="T3" fmla="*/ 21 h 32"/>
                <a:gd name="T4" fmla="*/ 48 w 312"/>
                <a:gd name="T5" fmla="*/ 9 h 32"/>
                <a:gd name="T6" fmla="*/ 128 w 312"/>
                <a:gd name="T7" fmla="*/ 3 h 32"/>
                <a:gd name="T8" fmla="*/ 275 w 312"/>
                <a:gd name="T9" fmla="*/ 13 h 32"/>
                <a:gd name="T10" fmla="*/ 222 w 312"/>
                <a:gd name="T11" fmla="*/ 16 h 32"/>
                <a:gd name="T12" fmla="*/ 134 w 312"/>
                <a:gd name="T13" fmla="*/ 24 h 32"/>
                <a:gd name="T14" fmla="*/ 59 w 312"/>
                <a:gd name="T15" fmla="*/ 26 h 32"/>
                <a:gd name="T16" fmla="*/ 0 w 312"/>
                <a:gd name="T17" fmla="*/ 2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2" h="32">
                  <a:moveTo>
                    <a:pt x="0" y="29"/>
                  </a:moveTo>
                  <a:cubicBezTo>
                    <a:pt x="5" y="30"/>
                    <a:pt x="8" y="27"/>
                    <a:pt x="13" y="24"/>
                  </a:cubicBezTo>
                  <a:cubicBezTo>
                    <a:pt x="26" y="17"/>
                    <a:pt x="39" y="12"/>
                    <a:pt x="54" y="9"/>
                  </a:cubicBezTo>
                  <a:cubicBezTo>
                    <a:pt x="84" y="3"/>
                    <a:pt x="116" y="0"/>
                    <a:pt x="146" y="3"/>
                  </a:cubicBezTo>
                  <a:cubicBezTo>
                    <a:pt x="201" y="6"/>
                    <a:pt x="257" y="17"/>
                    <a:pt x="312" y="13"/>
                  </a:cubicBezTo>
                  <a:cubicBezTo>
                    <a:pt x="295" y="6"/>
                    <a:pt x="271" y="17"/>
                    <a:pt x="253" y="18"/>
                  </a:cubicBezTo>
                  <a:cubicBezTo>
                    <a:pt x="220" y="21"/>
                    <a:pt x="186" y="24"/>
                    <a:pt x="152" y="27"/>
                  </a:cubicBezTo>
                  <a:cubicBezTo>
                    <a:pt x="125" y="29"/>
                    <a:pt x="96" y="32"/>
                    <a:pt x="68" y="29"/>
                  </a:cubicBezTo>
                  <a:cubicBezTo>
                    <a:pt x="48" y="27"/>
                    <a:pt x="20" y="22"/>
                    <a:pt x="0" y="2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8" name="Freeform 1166">
              <a:extLst>
                <a:ext uri="{FF2B5EF4-FFF2-40B4-BE49-F238E27FC236}">
                  <a16:creationId xmlns:a16="http://schemas.microsoft.com/office/drawing/2014/main" id="{17734A01-1EC4-4A32-BE84-52B808A66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046"/>
              <a:ext cx="219" cy="90"/>
            </a:xfrm>
            <a:custGeom>
              <a:avLst/>
              <a:gdLst>
                <a:gd name="T0" fmla="*/ 0 w 229"/>
                <a:gd name="T1" fmla="*/ 4 h 94"/>
                <a:gd name="T2" fmla="*/ 87 w 229"/>
                <a:gd name="T3" fmla="*/ 52 h 94"/>
                <a:gd name="T4" fmla="*/ 200 w 229"/>
                <a:gd name="T5" fmla="*/ 54 h 94"/>
                <a:gd name="T6" fmla="*/ 145 w 229"/>
                <a:gd name="T7" fmla="*/ 79 h 94"/>
                <a:gd name="T8" fmla="*/ 83 w 229"/>
                <a:gd name="T9" fmla="*/ 67 h 94"/>
                <a:gd name="T10" fmla="*/ 45 w 229"/>
                <a:gd name="T11" fmla="*/ 27 h 94"/>
                <a:gd name="T12" fmla="*/ 31 w 229"/>
                <a:gd name="T13" fmla="*/ 11 h 94"/>
                <a:gd name="T14" fmla="*/ 5 w 229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94">
                  <a:moveTo>
                    <a:pt x="0" y="4"/>
                  </a:moveTo>
                  <a:cubicBezTo>
                    <a:pt x="38" y="2"/>
                    <a:pt x="68" y="42"/>
                    <a:pt x="99" y="58"/>
                  </a:cubicBezTo>
                  <a:cubicBezTo>
                    <a:pt x="140" y="78"/>
                    <a:pt x="187" y="75"/>
                    <a:pt x="229" y="62"/>
                  </a:cubicBezTo>
                  <a:cubicBezTo>
                    <a:pt x="224" y="78"/>
                    <a:pt x="180" y="89"/>
                    <a:pt x="166" y="91"/>
                  </a:cubicBezTo>
                  <a:cubicBezTo>
                    <a:pt x="142" y="94"/>
                    <a:pt x="114" y="89"/>
                    <a:pt x="95" y="76"/>
                  </a:cubicBezTo>
                  <a:cubicBezTo>
                    <a:pt x="79" y="64"/>
                    <a:pt x="66" y="45"/>
                    <a:pt x="51" y="30"/>
                  </a:cubicBezTo>
                  <a:cubicBezTo>
                    <a:pt x="45" y="25"/>
                    <a:pt x="40" y="19"/>
                    <a:pt x="34" y="14"/>
                  </a:cubicBezTo>
                  <a:cubicBezTo>
                    <a:pt x="25" y="8"/>
                    <a:pt x="13" y="5"/>
                    <a:pt x="5" y="0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9" name="Freeform 1167">
              <a:extLst>
                <a:ext uri="{FF2B5EF4-FFF2-40B4-BE49-F238E27FC236}">
                  <a16:creationId xmlns:a16="http://schemas.microsoft.com/office/drawing/2014/main" id="{E5341838-CE65-43BA-90EC-38C7CA88B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042"/>
              <a:ext cx="201" cy="117"/>
            </a:xfrm>
            <a:custGeom>
              <a:avLst/>
              <a:gdLst>
                <a:gd name="T0" fmla="*/ 184 w 210"/>
                <a:gd name="T1" fmla="*/ 10 h 122"/>
                <a:gd name="T2" fmla="*/ 98 w 210"/>
                <a:gd name="T3" fmla="*/ 52 h 122"/>
                <a:gd name="T4" fmla="*/ 58 w 210"/>
                <a:gd name="T5" fmla="*/ 80 h 122"/>
                <a:gd name="T6" fmla="*/ 0 w 210"/>
                <a:gd name="T7" fmla="*/ 93 h 122"/>
                <a:gd name="T8" fmla="*/ 68 w 210"/>
                <a:gd name="T9" fmla="*/ 97 h 122"/>
                <a:gd name="T10" fmla="*/ 116 w 210"/>
                <a:gd name="T11" fmla="*/ 59 h 122"/>
                <a:gd name="T12" fmla="*/ 179 w 210"/>
                <a:gd name="T13" fmla="*/ 12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122">
                  <a:moveTo>
                    <a:pt x="210" y="10"/>
                  </a:moveTo>
                  <a:cubicBezTo>
                    <a:pt x="169" y="2"/>
                    <a:pt x="140" y="31"/>
                    <a:pt x="112" y="58"/>
                  </a:cubicBezTo>
                  <a:cubicBezTo>
                    <a:pt x="97" y="73"/>
                    <a:pt x="87" y="83"/>
                    <a:pt x="67" y="91"/>
                  </a:cubicBezTo>
                  <a:cubicBezTo>
                    <a:pt x="45" y="99"/>
                    <a:pt x="23" y="102"/>
                    <a:pt x="0" y="105"/>
                  </a:cubicBezTo>
                  <a:cubicBezTo>
                    <a:pt x="27" y="111"/>
                    <a:pt x="50" y="122"/>
                    <a:pt x="77" y="109"/>
                  </a:cubicBezTo>
                  <a:cubicBezTo>
                    <a:pt x="98" y="99"/>
                    <a:pt x="117" y="85"/>
                    <a:pt x="132" y="68"/>
                  </a:cubicBezTo>
                  <a:cubicBezTo>
                    <a:pt x="150" y="48"/>
                    <a:pt x="170" y="0"/>
                    <a:pt x="204" y="12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0" name="Freeform 1168">
              <a:extLst>
                <a:ext uri="{FF2B5EF4-FFF2-40B4-BE49-F238E27FC236}">
                  <a16:creationId xmlns:a16="http://schemas.microsoft.com/office/drawing/2014/main" id="{D2C84EE4-7619-4E99-9CF8-DBB09D891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2058"/>
              <a:ext cx="164" cy="72"/>
            </a:xfrm>
            <a:custGeom>
              <a:avLst/>
              <a:gdLst>
                <a:gd name="T0" fmla="*/ 146 w 171"/>
                <a:gd name="T1" fmla="*/ 42 h 76"/>
                <a:gd name="T2" fmla="*/ 71 w 171"/>
                <a:gd name="T3" fmla="*/ 2 h 76"/>
                <a:gd name="T4" fmla="*/ 0 w 171"/>
                <a:gd name="T5" fmla="*/ 64 h 76"/>
                <a:gd name="T6" fmla="*/ 88 w 171"/>
                <a:gd name="T7" fmla="*/ 17 h 76"/>
                <a:gd name="T8" fmla="*/ 151 w 171"/>
                <a:gd name="T9" fmla="*/ 4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76">
                  <a:moveTo>
                    <a:pt x="166" y="49"/>
                  </a:moveTo>
                  <a:cubicBezTo>
                    <a:pt x="142" y="30"/>
                    <a:pt x="115" y="0"/>
                    <a:pt x="80" y="2"/>
                  </a:cubicBezTo>
                  <a:cubicBezTo>
                    <a:pt x="43" y="5"/>
                    <a:pt x="19" y="49"/>
                    <a:pt x="0" y="76"/>
                  </a:cubicBezTo>
                  <a:cubicBezTo>
                    <a:pt x="36" y="57"/>
                    <a:pt x="53" y="9"/>
                    <a:pt x="100" y="20"/>
                  </a:cubicBezTo>
                  <a:cubicBezTo>
                    <a:pt x="125" y="26"/>
                    <a:pt x="147" y="47"/>
                    <a:pt x="171" y="56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1" name="Freeform 1169">
              <a:extLst>
                <a:ext uri="{FF2B5EF4-FFF2-40B4-BE49-F238E27FC236}">
                  <a16:creationId xmlns:a16="http://schemas.microsoft.com/office/drawing/2014/main" id="{D6AE2BFA-ED1A-405C-A187-C390C78BB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081"/>
              <a:ext cx="219" cy="88"/>
            </a:xfrm>
            <a:custGeom>
              <a:avLst/>
              <a:gdLst>
                <a:gd name="T0" fmla="*/ 3 w 228"/>
                <a:gd name="T1" fmla="*/ 40 h 91"/>
                <a:gd name="T2" fmla="*/ 95 w 228"/>
                <a:gd name="T3" fmla="*/ 43 h 91"/>
                <a:gd name="T4" fmla="*/ 202 w 228"/>
                <a:gd name="T5" fmla="*/ 81 h 91"/>
                <a:gd name="T6" fmla="*/ 85 w 228"/>
                <a:gd name="T7" fmla="*/ 51 h 91"/>
                <a:gd name="T8" fmla="*/ 36 w 228"/>
                <a:gd name="T9" fmla="*/ 40 h 91"/>
                <a:gd name="T10" fmla="*/ 0 w 228"/>
                <a:gd name="T11" fmla="*/ 4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8" h="91">
                  <a:moveTo>
                    <a:pt x="3" y="43"/>
                  </a:moveTo>
                  <a:cubicBezTo>
                    <a:pt x="22" y="0"/>
                    <a:pt x="81" y="35"/>
                    <a:pt x="107" y="47"/>
                  </a:cubicBezTo>
                  <a:cubicBezTo>
                    <a:pt x="147" y="66"/>
                    <a:pt x="181" y="91"/>
                    <a:pt x="228" y="90"/>
                  </a:cubicBezTo>
                  <a:cubicBezTo>
                    <a:pt x="181" y="91"/>
                    <a:pt x="140" y="72"/>
                    <a:pt x="97" y="57"/>
                  </a:cubicBezTo>
                  <a:cubicBezTo>
                    <a:pt x="79" y="51"/>
                    <a:pt x="59" y="47"/>
                    <a:pt x="40" y="43"/>
                  </a:cubicBezTo>
                  <a:cubicBezTo>
                    <a:pt x="28" y="40"/>
                    <a:pt x="12" y="36"/>
                    <a:pt x="0" y="43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2" name="Freeform 1170">
              <a:extLst>
                <a:ext uri="{FF2B5EF4-FFF2-40B4-BE49-F238E27FC236}">
                  <a16:creationId xmlns:a16="http://schemas.microsoft.com/office/drawing/2014/main" id="{990DAFC2-CBBE-425B-A3F7-1A6180B22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130"/>
              <a:ext cx="210" cy="60"/>
            </a:xfrm>
            <a:custGeom>
              <a:avLst/>
              <a:gdLst>
                <a:gd name="T0" fmla="*/ 190 w 219"/>
                <a:gd name="T1" fmla="*/ 10 h 62"/>
                <a:gd name="T2" fmla="*/ 148 w 219"/>
                <a:gd name="T3" fmla="*/ 2 h 62"/>
                <a:gd name="T4" fmla="*/ 106 w 219"/>
                <a:gd name="T5" fmla="*/ 15 h 62"/>
                <a:gd name="T6" fmla="*/ 0 w 219"/>
                <a:gd name="T7" fmla="*/ 51 h 62"/>
                <a:gd name="T8" fmla="*/ 61 w 219"/>
                <a:gd name="T9" fmla="*/ 50 h 62"/>
                <a:gd name="T10" fmla="*/ 115 w 219"/>
                <a:gd name="T11" fmla="*/ 27 h 62"/>
                <a:gd name="T12" fmla="*/ 152 w 219"/>
                <a:gd name="T13" fmla="*/ 9 h 62"/>
                <a:gd name="T14" fmla="*/ 193 w 219"/>
                <a:gd name="T15" fmla="*/ 1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62">
                  <a:moveTo>
                    <a:pt x="215" y="10"/>
                  </a:moveTo>
                  <a:cubicBezTo>
                    <a:pt x="200" y="8"/>
                    <a:pt x="184" y="0"/>
                    <a:pt x="168" y="2"/>
                  </a:cubicBezTo>
                  <a:cubicBezTo>
                    <a:pt x="153" y="3"/>
                    <a:pt x="135" y="11"/>
                    <a:pt x="121" y="18"/>
                  </a:cubicBezTo>
                  <a:cubicBezTo>
                    <a:pt x="83" y="35"/>
                    <a:pt x="44" y="60"/>
                    <a:pt x="0" y="57"/>
                  </a:cubicBezTo>
                  <a:cubicBezTo>
                    <a:pt x="25" y="56"/>
                    <a:pt x="46" y="62"/>
                    <a:pt x="70" y="56"/>
                  </a:cubicBezTo>
                  <a:cubicBezTo>
                    <a:pt x="90" y="51"/>
                    <a:pt x="112" y="40"/>
                    <a:pt x="130" y="30"/>
                  </a:cubicBezTo>
                  <a:cubicBezTo>
                    <a:pt x="144" y="22"/>
                    <a:pt x="156" y="12"/>
                    <a:pt x="173" y="9"/>
                  </a:cubicBezTo>
                  <a:cubicBezTo>
                    <a:pt x="189" y="6"/>
                    <a:pt x="204" y="11"/>
                    <a:pt x="219" y="10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3" name="Freeform 1171">
              <a:extLst>
                <a:ext uri="{FF2B5EF4-FFF2-40B4-BE49-F238E27FC236}">
                  <a16:creationId xmlns:a16="http://schemas.microsoft.com/office/drawing/2014/main" id="{7B878A63-11D8-47A4-A60C-D43365DAA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154"/>
              <a:ext cx="184" cy="27"/>
            </a:xfrm>
            <a:custGeom>
              <a:avLst/>
              <a:gdLst>
                <a:gd name="T0" fmla="*/ 0 w 191"/>
                <a:gd name="T1" fmla="*/ 11 h 28"/>
                <a:gd name="T2" fmla="*/ 40 w 191"/>
                <a:gd name="T3" fmla="*/ 0 h 28"/>
                <a:gd name="T4" fmla="*/ 88 w 191"/>
                <a:gd name="T5" fmla="*/ 9 h 28"/>
                <a:gd name="T6" fmla="*/ 171 w 191"/>
                <a:gd name="T7" fmla="*/ 25 h 28"/>
                <a:gd name="T8" fmla="*/ 76 w 191"/>
                <a:gd name="T9" fmla="*/ 17 h 28"/>
                <a:gd name="T10" fmla="*/ 35 w 191"/>
                <a:gd name="T11" fmla="*/ 14 h 28"/>
                <a:gd name="T12" fmla="*/ 9 w 191"/>
                <a:gd name="T13" fmla="*/ 11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1" h="28">
                  <a:moveTo>
                    <a:pt x="0" y="11"/>
                  </a:moveTo>
                  <a:cubicBezTo>
                    <a:pt x="16" y="8"/>
                    <a:pt x="29" y="0"/>
                    <a:pt x="46" y="0"/>
                  </a:cubicBezTo>
                  <a:cubicBezTo>
                    <a:pt x="62" y="1"/>
                    <a:pt x="82" y="4"/>
                    <a:pt x="98" y="9"/>
                  </a:cubicBezTo>
                  <a:cubicBezTo>
                    <a:pt x="130" y="18"/>
                    <a:pt x="157" y="27"/>
                    <a:pt x="191" y="28"/>
                  </a:cubicBezTo>
                  <a:cubicBezTo>
                    <a:pt x="155" y="28"/>
                    <a:pt x="121" y="23"/>
                    <a:pt x="85" y="20"/>
                  </a:cubicBezTo>
                  <a:cubicBezTo>
                    <a:pt x="70" y="19"/>
                    <a:pt x="54" y="20"/>
                    <a:pt x="38" y="17"/>
                  </a:cubicBezTo>
                  <a:cubicBezTo>
                    <a:pt x="29" y="15"/>
                    <a:pt x="19" y="12"/>
                    <a:pt x="9" y="11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4" name="Freeform 1172">
              <a:extLst>
                <a:ext uri="{FF2B5EF4-FFF2-40B4-BE49-F238E27FC236}">
                  <a16:creationId xmlns:a16="http://schemas.microsoft.com/office/drawing/2014/main" id="{0C4455B4-09FE-4F55-B094-477F0F38F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280"/>
              <a:ext cx="195" cy="30"/>
            </a:xfrm>
            <a:custGeom>
              <a:avLst/>
              <a:gdLst>
                <a:gd name="T0" fmla="*/ 178 w 204"/>
                <a:gd name="T1" fmla="*/ 16 h 32"/>
                <a:gd name="T2" fmla="*/ 145 w 204"/>
                <a:gd name="T3" fmla="*/ 14 h 32"/>
                <a:gd name="T4" fmla="*/ 96 w 204"/>
                <a:gd name="T5" fmla="*/ 8 h 32"/>
                <a:gd name="T6" fmla="*/ 0 w 204"/>
                <a:gd name="T7" fmla="*/ 26 h 32"/>
                <a:gd name="T8" fmla="*/ 110 w 204"/>
                <a:gd name="T9" fmla="*/ 24 h 32"/>
                <a:gd name="T10" fmla="*/ 169 w 204"/>
                <a:gd name="T11" fmla="*/ 1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4" h="32">
                  <a:moveTo>
                    <a:pt x="204" y="19"/>
                  </a:moveTo>
                  <a:cubicBezTo>
                    <a:pt x="191" y="18"/>
                    <a:pt x="179" y="17"/>
                    <a:pt x="166" y="17"/>
                  </a:cubicBezTo>
                  <a:cubicBezTo>
                    <a:pt x="145" y="16"/>
                    <a:pt x="130" y="12"/>
                    <a:pt x="110" y="8"/>
                  </a:cubicBezTo>
                  <a:cubicBezTo>
                    <a:pt x="77" y="0"/>
                    <a:pt x="26" y="10"/>
                    <a:pt x="0" y="32"/>
                  </a:cubicBezTo>
                  <a:cubicBezTo>
                    <a:pt x="40" y="16"/>
                    <a:pt x="85" y="26"/>
                    <a:pt x="126" y="30"/>
                  </a:cubicBezTo>
                  <a:cubicBezTo>
                    <a:pt x="151" y="32"/>
                    <a:pt x="171" y="24"/>
                    <a:pt x="194" y="1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5" name="Freeform 1173">
              <a:extLst>
                <a:ext uri="{FF2B5EF4-FFF2-40B4-BE49-F238E27FC236}">
                  <a16:creationId xmlns:a16="http://schemas.microsoft.com/office/drawing/2014/main" id="{8217FA42-AABF-4AF6-8E8E-57579EDC6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303"/>
              <a:ext cx="206" cy="38"/>
            </a:xfrm>
            <a:custGeom>
              <a:avLst/>
              <a:gdLst>
                <a:gd name="T0" fmla="*/ 0 w 214"/>
                <a:gd name="T1" fmla="*/ 28 h 40"/>
                <a:gd name="T2" fmla="*/ 32 w 214"/>
                <a:gd name="T3" fmla="*/ 25 h 40"/>
                <a:gd name="T4" fmla="*/ 90 w 214"/>
                <a:gd name="T5" fmla="*/ 10 h 40"/>
                <a:gd name="T6" fmla="*/ 191 w 214"/>
                <a:gd name="T7" fmla="*/ 2 h 40"/>
                <a:gd name="T8" fmla="*/ 92 w 214"/>
                <a:gd name="T9" fmla="*/ 19 h 40"/>
                <a:gd name="T10" fmla="*/ 46 w 214"/>
                <a:gd name="T11" fmla="*/ 25 h 40"/>
                <a:gd name="T12" fmla="*/ 13 w 214"/>
                <a:gd name="T13" fmla="*/ 2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40">
                  <a:moveTo>
                    <a:pt x="0" y="32"/>
                  </a:moveTo>
                  <a:cubicBezTo>
                    <a:pt x="11" y="40"/>
                    <a:pt x="24" y="32"/>
                    <a:pt x="35" y="28"/>
                  </a:cubicBezTo>
                  <a:cubicBezTo>
                    <a:pt x="56" y="21"/>
                    <a:pt x="79" y="14"/>
                    <a:pt x="101" y="10"/>
                  </a:cubicBezTo>
                  <a:cubicBezTo>
                    <a:pt x="137" y="3"/>
                    <a:pt x="177" y="0"/>
                    <a:pt x="214" y="2"/>
                  </a:cubicBezTo>
                  <a:cubicBezTo>
                    <a:pt x="176" y="0"/>
                    <a:pt x="142" y="20"/>
                    <a:pt x="104" y="22"/>
                  </a:cubicBezTo>
                  <a:cubicBezTo>
                    <a:pt x="87" y="23"/>
                    <a:pt x="70" y="28"/>
                    <a:pt x="52" y="28"/>
                  </a:cubicBezTo>
                  <a:cubicBezTo>
                    <a:pt x="39" y="29"/>
                    <a:pt x="26" y="26"/>
                    <a:pt x="13" y="27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6" name="Freeform 1174">
              <a:extLst>
                <a:ext uri="{FF2B5EF4-FFF2-40B4-BE49-F238E27FC236}">
                  <a16:creationId xmlns:a16="http://schemas.microsoft.com/office/drawing/2014/main" id="{DFFF4606-71D2-4F66-A53E-A81C9EB8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335"/>
              <a:ext cx="281" cy="43"/>
            </a:xfrm>
            <a:custGeom>
              <a:avLst/>
              <a:gdLst>
                <a:gd name="T0" fmla="*/ 0 w 293"/>
                <a:gd name="T1" fmla="*/ 39 h 45"/>
                <a:gd name="T2" fmla="*/ 122 w 293"/>
                <a:gd name="T3" fmla="*/ 10 h 45"/>
                <a:gd name="T4" fmla="*/ 258 w 293"/>
                <a:gd name="T5" fmla="*/ 4 h 45"/>
                <a:gd name="T6" fmla="*/ 119 w 293"/>
                <a:gd name="T7" fmla="*/ 16 h 45"/>
                <a:gd name="T8" fmla="*/ 0 w 293"/>
                <a:gd name="T9" fmla="*/ 3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3" h="45">
                  <a:moveTo>
                    <a:pt x="0" y="45"/>
                  </a:moveTo>
                  <a:cubicBezTo>
                    <a:pt x="46" y="40"/>
                    <a:pt x="91" y="20"/>
                    <a:pt x="138" y="10"/>
                  </a:cubicBezTo>
                  <a:cubicBezTo>
                    <a:pt x="188" y="0"/>
                    <a:pt x="242" y="4"/>
                    <a:pt x="293" y="4"/>
                  </a:cubicBezTo>
                  <a:cubicBezTo>
                    <a:pt x="242" y="9"/>
                    <a:pt x="184" y="7"/>
                    <a:pt x="134" y="19"/>
                  </a:cubicBezTo>
                  <a:cubicBezTo>
                    <a:pt x="89" y="30"/>
                    <a:pt x="48" y="45"/>
                    <a:pt x="0" y="4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7" name="Freeform 1175">
              <a:extLst>
                <a:ext uri="{FF2B5EF4-FFF2-40B4-BE49-F238E27FC236}">
                  <a16:creationId xmlns:a16="http://schemas.microsoft.com/office/drawing/2014/main" id="{F286C247-E456-4F7A-A651-B7FB6B5D8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397"/>
              <a:ext cx="251" cy="30"/>
            </a:xfrm>
            <a:custGeom>
              <a:avLst/>
              <a:gdLst>
                <a:gd name="T0" fmla="*/ 230 w 262"/>
                <a:gd name="T1" fmla="*/ 1 h 32"/>
                <a:gd name="T2" fmla="*/ 121 w 262"/>
                <a:gd name="T3" fmla="*/ 8 h 32"/>
                <a:gd name="T4" fmla="*/ 0 w 262"/>
                <a:gd name="T5" fmla="*/ 11 h 32"/>
                <a:gd name="T6" fmla="*/ 130 w 262"/>
                <a:gd name="T7" fmla="*/ 15 h 32"/>
                <a:gd name="T8" fmla="*/ 227 w 262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2" h="32">
                  <a:moveTo>
                    <a:pt x="262" y="1"/>
                  </a:moveTo>
                  <a:cubicBezTo>
                    <a:pt x="221" y="4"/>
                    <a:pt x="179" y="3"/>
                    <a:pt x="137" y="8"/>
                  </a:cubicBezTo>
                  <a:cubicBezTo>
                    <a:pt x="93" y="13"/>
                    <a:pt x="45" y="17"/>
                    <a:pt x="0" y="14"/>
                  </a:cubicBezTo>
                  <a:cubicBezTo>
                    <a:pt x="46" y="32"/>
                    <a:pt x="100" y="21"/>
                    <a:pt x="148" y="18"/>
                  </a:cubicBezTo>
                  <a:cubicBezTo>
                    <a:pt x="184" y="16"/>
                    <a:pt x="222" y="0"/>
                    <a:pt x="258" y="3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8" name="Freeform 1176">
              <a:extLst>
                <a:ext uri="{FF2B5EF4-FFF2-40B4-BE49-F238E27FC236}">
                  <a16:creationId xmlns:a16="http://schemas.microsoft.com/office/drawing/2014/main" id="{F76C74AB-9A55-45C1-B0BE-518D86F05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409"/>
              <a:ext cx="295" cy="43"/>
            </a:xfrm>
            <a:custGeom>
              <a:avLst/>
              <a:gdLst>
                <a:gd name="T0" fmla="*/ 0 w 308"/>
                <a:gd name="T1" fmla="*/ 37 h 45"/>
                <a:gd name="T2" fmla="*/ 57 w 308"/>
                <a:gd name="T3" fmla="*/ 20 h 45"/>
                <a:gd name="T4" fmla="*/ 142 w 308"/>
                <a:gd name="T5" fmla="*/ 8 h 45"/>
                <a:gd name="T6" fmla="*/ 271 w 308"/>
                <a:gd name="T7" fmla="*/ 3 h 45"/>
                <a:gd name="T8" fmla="*/ 127 w 308"/>
                <a:gd name="T9" fmla="*/ 12 h 45"/>
                <a:gd name="T10" fmla="*/ 62 w 308"/>
                <a:gd name="T11" fmla="*/ 22 h 45"/>
                <a:gd name="T12" fmla="*/ 9 w 308"/>
                <a:gd name="T13" fmla="*/ 3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8" h="45">
                  <a:moveTo>
                    <a:pt x="0" y="43"/>
                  </a:moveTo>
                  <a:cubicBezTo>
                    <a:pt x="22" y="45"/>
                    <a:pt x="45" y="28"/>
                    <a:pt x="66" y="23"/>
                  </a:cubicBezTo>
                  <a:cubicBezTo>
                    <a:pt x="97" y="16"/>
                    <a:pt x="129" y="13"/>
                    <a:pt x="161" y="8"/>
                  </a:cubicBezTo>
                  <a:cubicBezTo>
                    <a:pt x="208" y="0"/>
                    <a:pt x="263" y="3"/>
                    <a:pt x="308" y="3"/>
                  </a:cubicBezTo>
                  <a:cubicBezTo>
                    <a:pt x="254" y="3"/>
                    <a:pt x="199" y="10"/>
                    <a:pt x="145" y="15"/>
                  </a:cubicBezTo>
                  <a:cubicBezTo>
                    <a:pt x="121" y="17"/>
                    <a:pt x="94" y="19"/>
                    <a:pt x="71" y="25"/>
                  </a:cubicBezTo>
                  <a:cubicBezTo>
                    <a:pt x="49" y="30"/>
                    <a:pt x="31" y="41"/>
                    <a:pt x="9" y="4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9" name="Freeform 1177">
              <a:extLst>
                <a:ext uri="{FF2B5EF4-FFF2-40B4-BE49-F238E27FC236}">
                  <a16:creationId xmlns:a16="http://schemas.microsoft.com/office/drawing/2014/main" id="{6FF8F71F-3896-4A09-BDE7-A7F7AAAAA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459"/>
              <a:ext cx="225" cy="27"/>
            </a:xfrm>
            <a:custGeom>
              <a:avLst/>
              <a:gdLst>
                <a:gd name="T0" fmla="*/ 206 w 235"/>
                <a:gd name="T1" fmla="*/ 4 h 28"/>
                <a:gd name="T2" fmla="*/ 148 w 235"/>
                <a:gd name="T3" fmla="*/ 3 h 28"/>
                <a:gd name="T4" fmla="*/ 94 w 235"/>
                <a:gd name="T5" fmla="*/ 14 h 28"/>
                <a:gd name="T6" fmla="*/ 0 w 235"/>
                <a:gd name="T7" fmla="*/ 14 h 28"/>
                <a:gd name="T8" fmla="*/ 120 w 235"/>
                <a:gd name="T9" fmla="*/ 14 h 28"/>
                <a:gd name="T10" fmla="*/ 201 w 235"/>
                <a:gd name="T11" fmla="*/ 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5" h="28">
                  <a:moveTo>
                    <a:pt x="235" y="4"/>
                  </a:moveTo>
                  <a:cubicBezTo>
                    <a:pt x="214" y="6"/>
                    <a:pt x="192" y="0"/>
                    <a:pt x="169" y="3"/>
                  </a:cubicBezTo>
                  <a:cubicBezTo>
                    <a:pt x="148" y="6"/>
                    <a:pt x="128" y="13"/>
                    <a:pt x="107" y="16"/>
                  </a:cubicBezTo>
                  <a:cubicBezTo>
                    <a:pt x="70" y="20"/>
                    <a:pt x="36" y="18"/>
                    <a:pt x="0" y="17"/>
                  </a:cubicBezTo>
                  <a:cubicBezTo>
                    <a:pt x="49" y="17"/>
                    <a:pt x="89" y="28"/>
                    <a:pt x="137" y="17"/>
                  </a:cubicBezTo>
                  <a:cubicBezTo>
                    <a:pt x="168" y="10"/>
                    <a:pt x="197" y="8"/>
                    <a:pt x="229" y="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0" name="Freeform 1178">
              <a:extLst>
                <a:ext uri="{FF2B5EF4-FFF2-40B4-BE49-F238E27FC236}">
                  <a16:creationId xmlns:a16="http://schemas.microsoft.com/office/drawing/2014/main" id="{8437F3FA-FC88-4C17-AB07-6E3AC90B1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071"/>
              <a:ext cx="117" cy="85"/>
            </a:xfrm>
            <a:custGeom>
              <a:avLst/>
              <a:gdLst>
                <a:gd name="T0" fmla="*/ 0 w 122"/>
                <a:gd name="T1" fmla="*/ 71 h 89"/>
                <a:gd name="T2" fmla="*/ 64 w 122"/>
                <a:gd name="T3" fmla="*/ 38 h 89"/>
                <a:gd name="T4" fmla="*/ 107 w 122"/>
                <a:gd name="T5" fmla="*/ 0 h 89"/>
                <a:gd name="T6" fmla="*/ 64 w 122"/>
                <a:gd name="T7" fmla="*/ 55 h 89"/>
                <a:gd name="T8" fmla="*/ 6 w 122"/>
                <a:gd name="T9" fmla="*/ 73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89">
                  <a:moveTo>
                    <a:pt x="0" y="81"/>
                  </a:moveTo>
                  <a:cubicBezTo>
                    <a:pt x="27" y="89"/>
                    <a:pt x="59" y="64"/>
                    <a:pt x="73" y="44"/>
                  </a:cubicBezTo>
                  <a:cubicBezTo>
                    <a:pt x="88" y="24"/>
                    <a:pt x="100" y="10"/>
                    <a:pt x="122" y="0"/>
                  </a:cubicBezTo>
                  <a:cubicBezTo>
                    <a:pt x="100" y="18"/>
                    <a:pt x="95" y="47"/>
                    <a:pt x="73" y="64"/>
                  </a:cubicBezTo>
                  <a:cubicBezTo>
                    <a:pt x="53" y="80"/>
                    <a:pt x="33" y="84"/>
                    <a:pt x="6" y="84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1" name="Freeform 1179">
              <a:extLst>
                <a:ext uri="{FF2B5EF4-FFF2-40B4-BE49-F238E27FC236}">
                  <a16:creationId xmlns:a16="http://schemas.microsoft.com/office/drawing/2014/main" id="{5258BC6F-5D4C-4302-90C2-DD5B5D9CD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137"/>
              <a:ext cx="150" cy="38"/>
            </a:xfrm>
            <a:custGeom>
              <a:avLst/>
              <a:gdLst>
                <a:gd name="T0" fmla="*/ 138 w 156"/>
                <a:gd name="T1" fmla="*/ 26 h 40"/>
                <a:gd name="T2" fmla="*/ 106 w 156"/>
                <a:gd name="T3" fmla="*/ 27 h 40"/>
                <a:gd name="T4" fmla="*/ 67 w 156"/>
                <a:gd name="T5" fmla="*/ 14 h 40"/>
                <a:gd name="T6" fmla="*/ 0 w 156"/>
                <a:gd name="T7" fmla="*/ 9 h 40"/>
                <a:gd name="T8" fmla="*/ 65 w 156"/>
                <a:gd name="T9" fmla="*/ 28 h 40"/>
                <a:gd name="T10" fmla="*/ 137 w 156"/>
                <a:gd name="T11" fmla="*/ 27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40">
                  <a:moveTo>
                    <a:pt x="156" y="29"/>
                  </a:moveTo>
                  <a:cubicBezTo>
                    <a:pt x="144" y="29"/>
                    <a:pt x="131" y="31"/>
                    <a:pt x="119" y="31"/>
                  </a:cubicBezTo>
                  <a:cubicBezTo>
                    <a:pt x="104" y="30"/>
                    <a:pt x="91" y="22"/>
                    <a:pt x="76" y="17"/>
                  </a:cubicBezTo>
                  <a:cubicBezTo>
                    <a:pt x="55" y="10"/>
                    <a:pt x="23" y="0"/>
                    <a:pt x="0" y="9"/>
                  </a:cubicBezTo>
                  <a:cubicBezTo>
                    <a:pt x="24" y="9"/>
                    <a:pt x="51" y="26"/>
                    <a:pt x="74" y="32"/>
                  </a:cubicBezTo>
                  <a:cubicBezTo>
                    <a:pt x="99" y="38"/>
                    <a:pt x="131" y="40"/>
                    <a:pt x="154" y="31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893" name="Rectangle 1180">
            <a:extLst>
              <a:ext uri="{FF2B5EF4-FFF2-40B4-BE49-F238E27FC236}">
                <a16:creationId xmlns:a16="http://schemas.microsoft.com/office/drawing/2014/main" id="{82F21C37-A2DB-4E5B-AD9D-A442D0F164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Healing</a:t>
            </a:r>
          </a:p>
        </p:txBody>
      </p:sp>
      <p:grpSp>
        <p:nvGrpSpPr>
          <p:cNvPr id="67589" name="Group 1181">
            <a:extLst>
              <a:ext uri="{FF2B5EF4-FFF2-40B4-BE49-F238E27FC236}">
                <a16:creationId xmlns:a16="http://schemas.microsoft.com/office/drawing/2014/main" id="{F474C00F-49B1-416A-9032-0843F0C8C9C6}"/>
              </a:ext>
            </a:extLst>
          </p:cNvPr>
          <p:cNvGrpSpPr>
            <a:grpSpLocks/>
          </p:cNvGrpSpPr>
          <p:nvPr/>
        </p:nvGrpSpPr>
        <p:grpSpPr bwMode="auto">
          <a:xfrm>
            <a:off x="2224088" y="4010025"/>
            <a:ext cx="2030412" cy="541338"/>
            <a:chOff x="441" y="2526"/>
            <a:chExt cx="1279" cy="341"/>
          </a:xfrm>
        </p:grpSpPr>
        <p:sp>
          <p:nvSpPr>
            <p:cNvPr id="67796" name="Freeform 1182">
              <a:extLst>
                <a:ext uri="{FF2B5EF4-FFF2-40B4-BE49-F238E27FC236}">
                  <a16:creationId xmlns:a16="http://schemas.microsoft.com/office/drawing/2014/main" id="{CC53D525-5AB5-4E8A-9B85-7AB0BEA7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577"/>
              <a:ext cx="350" cy="234"/>
            </a:xfrm>
            <a:custGeom>
              <a:avLst/>
              <a:gdLst>
                <a:gd name="T0" fmla="*/ 302 w 366"/>
                <a:gd name="T1" fmla="*/ 38 h 244"/>
                <a:gd name="T2" fmla="*/ 193 w 366"/>
                <a:gd name="T3" fmla="*/ 177 h 244"/>
                <a:gd name="T4" fmla="*/ 18 w 366"/>
                <a:gd name="T5" fmla="*/ 177 h 244"/>
                <a:gd name="T6" fmla="*/ 127 w 366"/>
                <a:gd name="T7" fmla="*/ 38 h 244"/>
                <a:gd name="T8" fmla="*/ 302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0" y="158"/>
                    <a:pt x="221" y="201"/>
                  </a:cubicBezTo>
                  <a:cubicBezTo>
                    <a:pt x="131" y="244"/>
                    <a:pt x="42" y="244"/>
                    <a:pt x="21" y="201"/>
                  </a:cubicBezTo>
                  <a:cubicBezTo>
                    <a:pt x="0" y="157"/>
                    <a:pt x="55" y="87"/>
                    <a:pt x="145" y="44"/>
                  </a:cubicBezTo>
                  <a:cubicBezTo>
                    <a:pt x="234" y="0"/>
                    <a:pt x="324" y="1"/>
                    <a:pt x="345" y="44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7" name="Freeform 1183">
              <a:extLst>
                <a:ext uri="{FF2B5EF4-FFF2-40B4-BE49-F238E27FC236}">
                  <a16:creationId xmlns:a16="http://schemas.microsoft.com/office/drawing/2014/main" id="{818380D3-1D63-40E6-BFE3-D6A080B71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2661"/>
              <a:ext cx="283" cy="150"/>
            </a:xfrm>
            <a:custGeom>
              <a:avLst/>
              <a:gdLst>
                <a:gd name="T0" fmla="*/ 198 w 296"/>
                <a:gd name="T1" fmla="*/ 90 h 157"/>
                <a:gd name="T2" fmla="*/ 24 w 296"/>
                <a:gd name="T3" fmla="*/ 90 h 157"/>
                <a:gd name="T4" fmla="*/ 61 w 296"/>
                <a:gd name="T5" fmla="*/ 0 h 157"/>
                <a:gd name="T6" fmla="*/ 12 w 296"/>
                <a:gd name="T7" fmla="*/ 99 h 157"/>
                <a:gd name="T8" fmla="*/ 188 w 296"/>
                <a:gd name="T9" fmla="*/ 99 h 157"/>
                <a:gd name="T10" fmla="*/ 259 w 296"/>
                <a:gd name="T11" fmla="*/ 52 h 157"/>
                <a:gd name="T12" fmla="*/ 198 w 296"/>
                <a:gd name="T13" fmla="*/ 9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157">
                  <a:moveTo>
                    <a:pt x="227" y="103"/>
                  </a:moveTo>
                  <a:cubicBezTo>
                    <a:pt x="138" y="146"/>
                    <a:pt x="48" y="146"/>
                    <a:pt x="27" y="103"/>
                  </a:cubicBezTo>
                  <a:cubicBezTo>
                    <a:pt x="14" y="75"/>
                    <a:pt x="32" y="36"/>
                    <a:pt x="70" y="0"/>
                  </a:cubicBezTo>
                  <a:cubicBezTo>
                    <a:pt x="24" y="39"/>
                    <a:pt x="0" y="83"/>
                    <a:pt x="15" y="114"/>
                  </a:cubicBezTo>
                  <a:cubicBezTo>
                    <a:pt x="36" y="157"/>
                    <a:pt x="125" y="157"/>
                    <a:pt x="215" y="114"/>
                  </a:cubicBezTo>
                  <a:cubicBezTo>
                    <a:pt x="247" y="99"/>
                    <a:pt x="274" y="80"/>
                    <a:pt x="296" y="60"/>
                  </a:cubicBezTo>
                  <a:cubicBezTo>
                    <a:pt x="276" y="76"/>
                    <a:pt x="253" y="91"/>
                    <a:pt x="227" y="10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8" name="Freeform 1184">
              <a:extLst>
                <a:ext uri="{FF2B5EF4-FFF2-40B4-BE49-F238E27FC236}">
                  <a16:creationId xmlns:a16="http://schemas.microsoft.com/office/drawing/2014/main" id="{50441E9F-18B2-4B11-AF14-12E1C5AA5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2633"/>
              <a:ext cx="184" cy="99"/>
            </a:xfrm>
            <a:custGeom>
              <a:avLst/>
              <a:gdLst>
                <a:gd name="T0" fmla="*/ 62 w 193"/>
                <a:gd name="T1" fmla="*/ 37 h 104"/>
                <a:gd name="T2" fmla="*/ 160 w 193"/>
                <a:gd name="T3" fmla="*/ 37 h 104"/>
                <a:gd name="T4" fmla="*/ 163 w 193"/>
                <a:gd name="T5" fmla="*/ 46 h 104"/>
                <a:gd name="T6" fmla="*/ 164 w 193"/>
                <a:gd name="T7" fmla="*/ 22 h 104"/>
                <a:gd name="T8" fmla="*/ 66 w 193"/>
                <a:gd name="T9" fmla="*/ 22 h 104"/>
                <a:gd name="T10" fmla="*/ 1 w 193"/>
                <a:gd name="T11" fmla="*/ 89 h 104"/>
                <a:gd name="T12" fmla="*/ 62 w 193"/>
                <a:gd name="T13" fmla="*/ 37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104">
                  <a:moveTo>
                    <a:pt x="71" y="43"/>
                  </a:moveTo>
                  <a:cubicBezTo>
                    <a:pt x="122" y="18"/>
                    <a:pt x="173" y="18"/>
                    <a:pt x="185" y="43"/>
                  </a:cubicBezTo>
                  <a:cubicBezTo>
                    <a:pt x="187" y="46"/>
                    <a:pt x="188" y="49"/>
                    <a:pt x="188" y="53"/>
                  </a:cubicBezTo>
                  <a:cubicBezTo>
                    <a:pt x="192" y="43"/>
                    <a:pt x="193" y="33"/>
                    <a:pt x="189" y="25"/>
                  </a:cubicBezTo>
                  <a:cubicBezTo>
                    <a:pt x="177" y="0"/>
                    <a:pt x="126" y="0"/>
                    <a:pt x="75" y="25"/>
                  </a:cubicBezTo>
                  <a:cubicBezTo>
                    <a:pt x="30" y="46"/>
                    <a:pt x="0" y="80"/>
                    <a:pt x="1" y="104"/>
                  </a:cubicBezTo>
                  <a:cubicBezTo>
                    <a:pt x="11" y="83"/>
                    <a:pt x="36" y="59"/>
                    <a:pt x="71" y="4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9" name="Freeform 1185">
              <a:extLst>
                <a:ext uri="{FF2B5EF4-FFF2-40B4-BE49-F238E27FC236}">
                  <a16:creationId xmlns:a16="http://schemas.microsoft.com/office/drawing/2014/main" id="{486DA158-A573-4F8A-A126-B0E5B793F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577"/>
              <a:ext cx="350" cy="233"/>
            </a:xfrm>
            <a:custGeom>
              <a:avLst/>
              <a:gdLst>
                <a:gd name="T0" fmla="*/ 302 w 366"/>
                <a:gd name="T1" fmla="*/ 37 h 243"/>
                <a:gd name="T2" fmla="*/ 193 w 366"/>
                <a:gd name="T3" fmla="*/ 176 h 243"/>
                <a:gd name="T4" fmla="*/ 18 w 366"/>
                <a:gd name="T5" fmla="*/ 176 h 243"/>
                <a:gd name="T6" fmla="*/ 127 w 366"/>
                <a:gd name="T7" fmla="*/ 37 h 243"/>
                <a:gd name="T8" fmla="*/ 302 w 366"/>
                <a:gd name="T9" fmla="*/ 37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3">
                  <a:moveTo>
                    <a:pt x="345" y="43"/>
                  </a:moveTo>
                  <a:cubicBezTo>
                    <a:pt x="366" y="87"/>
                    <a:pt x="310" y="157"/>
                    <a:pt x="221" y="200"/>
                  </a:cubicBezTo>
                  <a:cubicBezTo>
                    <a:pt x="131" y="243"/>
                    <a:pt x="42" y="243"/>
                    <a:pt x="21" y="200"/>
                  </a:cubicBezTo>
                  <a:cubicBezTo>
                    <a:pt x="0" y="156"/>
                    <a:pt x="55" y="86"/>
                    <a:pt x="145" y="43"/>
                  </a:cubicBezTo>
                  <a:cubicBezTo>
                    <a:pt x="234" y="0"/>
                    <a:pt x="324" y="0"/>
                    <a:pt x="345" y="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0" name="Freeform 1186">
              <a:extLst>
                <a:ext uri="{FF2B5EF4-FFF2-40B4-BE49-F238E27FC236}">
                  <a16:creationId xmlns:a16="http://schemas.microsoft.com/office/drawing/2014/main" id="{659C21EE-BFDF-4A6B-990E-F50301162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2724"/>
              <a:ext cx="239" cy="125"/>
            </a:xfrm>
            <a:custGeom>
              <a:avLst/>
              <a:gdLst>
                <a:gd name="T0" fmla="*/ 208 w 249"/>
                <a:gd name="T1" fmla="*/ 87 h 131"/>
                <a:gd name="T2" fmla="*/ 178 w 249"/>
                <a:gd name="T3" fmla="*/ 73 h 131"/>
                <a:gd name="T4" fmla="*/ 175 w 249"/>
                <a:gd name="T5" fmla="*/ 71 h 131"/>
                <a:gd name="T6" fmla="*/ 123 w 249"/>
                <a:gd name="T7" fmla="*/ 34 h 131"/>
                <a:gd name="T8" fmla="*/ 108 w 249"/>
                <a:gd name="T9" fmla="*/ 18 h 131"/>
                <a:gd name="T10" fmla="*/ 74 w 249"/>
                <a:gd name="T11" fmla="*/ 1 h 131"/>
                <a:gd name="T12" fmla="*/ 81 w 249"/>
                <a:gd name="T13" fmla="*/ 29 h 131"/>
                <a:gd name="T14" fmla="*/ 35 w 249"/>
                <a:gd name="T15" fmla="*/ 50 h 131"/>
                <a:gd name="T16" fmla="*/ 55 w 249"/>
                <a:gd name="T17" fmla="*/ 86 h 131"/>
                <a:gd name="T18" fmla="*/ 4 w 249"/>
                <a:gd name="T19" fmla="*/ 105 h 131"/>
                <a:gd name="T20" fmla="*/ 32 w 249"/>
                <a:gd name="T21" fmla="*/ 111 h 131"/>
                <a:gd name="T22" fmla="*/ 67 w 249"/>
                <a:gd name="T23" fmla="*/ 112 h 131"/>
                <a:gd name="T24" fmla="*/ 100 w 249"/>
                <a:gd name="T25" fmla="*/ 107 h 131"/>
                <a:gd name="T26" fmla="*/ 101 w 249"/>
                <a:gd name="T27" fmla="*/ 106 h 131"/>
                <a:gd name="T28" fmla="*/ 169 w 249"/>
                <a:gd name="T29" fmla="*/ 99 h 131"/>
                <a:gd name="T30" fmla="*/ 180 w 249"/>
                <a:gd name="T31" fmla="*/ 101 h 131"/>
                <a:gd name="T32" fmla="*/ 203 w 249"/>
                <a:gd name="T33" fmla="*/ 102 h 131"/>
                <a:gd name="T34" fmla="*/ 218 w 249"/>
                <a:gd name="T35" fmla="*/ 98 h 131"/>
                <a:gd name="T36" fmla="*/ 208 w 249"/>
                <a:gd name="T37" fmla="*/ 87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5" y="100"/>
                  </a:moveTo>
                  <a:cubicBezTo>
                    <a:pt x="224" y="94"/>
                    <a:pt x="213" y="89"/>
                    <a:pt x="201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0" y="66"/>
                    <a:pt x="168" y="49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8"/>
                    <a:pt x="101" y="0"/>
                    <a:pt x="83" y="1"/>
                  </a:cubicBezTo>
                  <a:cubicBezTo>
                    <a:pt x="79" y="9"/>
                    <a:pt x="85" y="22"/>
                    <a:pt x="92" y="33"/>
                  </a:cubicBezTo>
                  <a:cubicBezTo>
                    <a:pt x="65" y="33"/>
                    <a:pt x="44" y="42"/>
                    <a:pt x="40" y="58"/>
                  </a:cubicBezTo>
                  <a:cubicBezTo>
                    <a:pt x="37" y="71"/>
                    <a:pt x="45" y="85"/>
                    <a:pt x="61" y="98"/>
                  </a:cubicBezTo>
                  <a:cubicBezTo>
                    <a:pt x="36" y="101"/>
                    <a:pt x="0" y="110"/>
                    <a:pt x="4" y="120"/>
                  </a:cubicBezTo>
                  <a:cubicBezTo>
                    <a:pt x="7" y="128"/>
                    <a:pt x="29" y="127"/>
                    <a:pt x="35" y="128"/>
                  </a:cubicBezTo>
                  <a:cubicBezTo>
                    <a:pt x="49" y="129"/>
                    <a:pt x="63" y="131"/>
                    <a:pt x="76" y="129"/>
                  </a:cubicBezTo>
                  <a:cubicBezTo>
                    <a:pt x="85" y="128"/>
                    <a:pt x="105" y="129"/>
                    <a:pt x="112" y="123"/>
                  </a:cubicBezTo>
                  <a:cubicBezTo>
                    <a:pt x="113" y="123"/>
                    <a:pt x="113" y="122"/>
                    <a:pt x="114" y="122"/>
                  </a:cubicBezTo>
                  <a:cubicBezTo>
                    <a:pt x="146" y="129"/>
                    <a:pt x="176" y="126"/>
                    <a:pt x="191" y="114"/>
                  </a:cubicBezTo>
                  <a:cubicBezTo>
                    <a:pt x="195" y="115"/>
                    <a:pt x="200" y="116"/>
                    <a:pt x="204" y="116"/>
                  </a:cubicBezTo>
                  <a:cubicBezTo>
                    <a:pt x="212" y="117"/>
                    <a:pt x="221" y="117"/>
                    <a:pt x="230" y="117"/>
                  </a:cubicBezTo>
                  <a:cubicBezTo>
                    <a:pt x="234" y="117"/>
                    <a:pt x="246" y="118"/>
                    <a:pt x="247" y="113"/>
                  </a:cubicBezTo>
                  <a:cubicBezTo>
                    <a:pt x="249" y="107"/>
                    <a:pt x="238" y="102"/>
                    <a:pt x="235" y="100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01" name="Freeform 1187">
              <a:extLst>
                <a:ext uri="{FF2B5EF4-FFF2-40B4-BE49-F238E27FC236}">
                  <a16:creationId xmlns:a16="http://schemas.microsoft.com/office/drawing/2014/main" id="{503C836A-49CF-4021-B23C-8B1EDFEC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710"/>
              <a:ext cx="192" cy="133"/>
            </a:xfrm>
            <a:custGeom>
              <a:avLst/>
              <a:gdLst>
                <a:gd name="T0" fmla="*/ 171 w 201"/>
                <a:gd name="T1" fmla="*/ 32 h 140"/>
                <a:gd name="T2" fmla="*/ 149 w 201"/>
                <a:gd name="T3" fmla="*/ 19 h 140"/>
                <a:gd name="T4" fmla="*/ 123 w 201"/>
                <a:gd name="T5" fmla="*/ 13 h 140"/>
                <a:gd name="T6" fmla="*/ 92 w 201"/>
                <a:gd name="T7" fmla="*/ 10 h 140"/>
                <a:gd name="T8" fmla="*/ 43 w 201"/>
                <a:gd name="T9" fmla="*/ 10 h 140"/>
                <a:gd name="T10" fmla="*/ 75 w 201"/>
                <a:gd name="T11" fmla="*/ 28 h 140"/>
                <a:gd name="T12" fmla="*/ 11 w 201"/>
                <a:gd name="T13" fmla="*/ 86 h 140"/>
                <a:gd name="T14" fmla="*/ 75 w 201"/>
                <a:gd name="T15" fmla="*/ 94 h 140"/>
                <a:gd name="T16" fmla="*/ 75 w 201"/>
                <a:gd name="T17" fmla="*/ 111 h 140"/>
                <a:gd name="T18" fmla="*/ 98 w 201"/>
                <a:gd name="T19" fmla="*/ 105 h 140"/>
                <a:gd name="T20" fmla="*/ 117 w 201"/>
                <a:gd name="T21" fmla="*/ 81 h 140"/>
                <a:gd name="T22" fmla="*/ 171 w 201"/>
                <a:gd name="T23" fmla="*/ 32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40">
                  <a:moveTo>
                    <a:pt x="196" y="38"/>
                  </a:moveTo>
                  <a:cubicBezTo>
                    <a:pt x="194" y="30"/>
                    <a:pt x="184" y="24"/>
                    <a:pt x="171" y="22"/>
                  </a:cubicBezTo>
                  <a:cubicBezTo>
                    <a:pt x="162" y="18"/>
                    <a:pt x="150" y="18"/>
                    <a:pt x="141" y="16"/>
                  </a:cubicBezTo>
                  <a:cubicBezTo>
                    <a:pt x="129" y="13"/>
                    <a:pt x="118" y="11"/>
                    <a:pt x="106" y="10"/>
                  </a:cubicBezTo>
                  <a:cubicBezTo>
                    <a:pt x="87" y="7"/>
                    <a:pt x="66" y="0"/>
                    <a:pt x="49" y="12"/>
                  </a:cubicBezTo>
                  <a:cubicBezTo>
                    <a:pt x="46" y="20"/>
                    <a:pt x="71" y="28"/>
                    <a:pt x="86" y="33"/>
                  </a:cubicBezTo>
                  <a:cubicBezTo>
                    <a:pt x="38" y="48"/>
                    <a:pt x="0" y="73"/>
                    <a:pt x="14" y="101"/>
                  </a:cubicBezTo>
                  <a:cubicBezTo>
                    <a:pt x="25" y="125"/>
                    <a:pt x="50" y="120"/>
                    <a:pt x="86" y="109"/>
                  </a:cubicBezTo>
                  <a:cubicBezTo>
                    <a:pt x="84" y="116"/>
                    <a:pt x="83" y="123"/>
                    <a:pt x="87" y="129"/>
                  </a:cubicBezTo>
                  <a:cubicBezTo>
                    <a:pt x="95" y="140"/>
                    <a:pt x="106" y="130"/>
                    <a:pt x="113" y="123"/>
                  </a:cubicBezTo>
                  <a:cubicBezTo>
                    <a:pt x="121" y="115"/>
                    <a:pt x="129" y="105"/>
                    <a:pt x="134" y="94"/>
                  </a:cubicBezTo>
                  <a:cubicBezTo>
                    <a:pt x="174" y="78"/>
                    <a:pt x="201" y="55"/>
                    <a:pt x="196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02" name="Freeform 1188">
              <a:extLst>
                <a:ext uri="{FF2B5EF4-FFF2-40B4-BE49-F238E27FC236}">
                  <a16:creationId xmlns:a16="http://schemas.microsoft.com/office/drawing/2014/main" id="{88E63C34-B95E-4CAE-870A-6F01F1880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762"/>
              <a:ext cx="5" cy="7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3" name="Freeform 1189">
              <a:extLst>
                <a:ext uri="{FF2B5EF4-FFF2-40B4-BE49-F238E27FC236}">
                  <a16:creationId xmlns:a16="http://schemas.microsoft.com/office/drawing/2014/main" id="{EF936CA3-465C-4084-BAD4-B1E177234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835"/>
              <a:ext cx="10" cy="6"/>
            </a:xfrm>
            <a:custGeom>
              <a:avLst/>
              <a:gdLst>
                <a:gd name="T0" fmla="*/ 1 w 10"/>
                <a:gd name="T1" fmla="*/ 6 h 6"/>
                <a:gd name="T2" fmla="*/ 10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0" y="3"/>
                    <a:pt x="7" y="0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4" name="Freeform 1190">
              <a:extLst>
                <a:ext uri="{FF2B5EF4-FFF2-40B4-BE49-F238E27FC236}">
                  <a16:creationId xmlns:a16="http://schemas.microsoft.com/office/drawing/2014/main" id="{0F1AF393-364D-4952-B623-1E3084E81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2831"/>
              <a:ext cx="10" cy="2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5" name="Freeform 1191">
              <a:extLst>
                <a:ext uri="{FF2B5EF4-FFF2-40B4-BE49-F238E27FC236}">
                  <a16:creationId xmlns:a16="http://schemas.microsoft.com/office/drawing/2014/main" id="{8C3C6F03-BD39-4FE4-8735-E8A93D81C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2755"/>
              <a:ext cx="4" cy="12"/>
            </a:xfrm>
            <a:custGeom>
              <a:avLst/>
              <a:gdLst>
                <a:gd name="T0" fmla="*/ 0 w 4"/>
                <a:gd name="T1" fmla="*/ 0 h 12"/>
                <a:gd name="T2" fmla="*/ 3 w 4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4" y="1"/>
                    <a:pt x="4" y="9"/>
                    <a:pt x="3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6" name="Freeform 1192">
              <a:extLst>
                <a:ext uri="{FF2B5EF4-FFF2-40B4-BE49-F238E27FC236}">
                  <a16:creationId xmlns:a16="http://schemas.microsoft.com/office/drawing/2014/main" id="{581438C7-51D5-4047-B03E-B9B06A2CC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797"/>
              <a:ext cx="8" cy="18"/>
            </a:xfrm>
            <a:custGeom>
              <a:avLst/>
              <a:gdLst>
                <a:gd name="T0" fmla="*/ 0 w 8"/>
                <a:gd name="T1" fmla="*/ 16 h 19"/>
                <a:gd name="T2" fmla="*/ 8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3"/>
                    <a:pt x="8" y="7"/>
                    <a:pt x="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7" name="Freeform 1193">
              <a:extLst>
                <a:ext uri="{FF2B5EF4-FFF2-40B4-BE49-F238E27FC236}">
                  <a16:creationId xmlns:a16="http://schemas.microsoft.com/office/drawing/2014/main" id="{D7EF06D5-AF59-426C-A47D-A1FDCE891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740"/>
              <a:ext cx="19" cy="5"/>
            </a:xfrm>
            <a:custGeom>
              <a:avLst/>
              <a:gdLst>
                <a:gd name="T0" fmla="*/ 0 w 20"/>
                <a:gd name="T1" fmla="*/ 0 h 5"/>
                <a:gd name="T2" fmla="*/ 17 w 2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7" y="2"/>
                    <a:pt x="14" y="3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8" name="Freeform 1194">
              <a:extLst>
                <a:ext uri="{FF2B5EF4-FFF2-40B4-BE49-F238E27FC236}">
                  <a16:creationId xmlns:a16="http://schemas.microsoft.com/office/drawing/2014/main" id="{15209142-4FE3-42A0-A536-B88B9E5E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834"/>
              <a:ext cx="27" cy="9"/>
            </a:xfrm>
            <a:custGeom>
              <a:avLst/>
              <a:gdLst>
                <a:gd name="T0" fmla="*/ 0 w 28"/>
                <a:gd name="T1" fmla="*/ 9 h 9"/>
                <a:gd name="T2" fmla="*/ 13 w 28"/>
                <a:gd name="T3" fmla="*/ 3 h 9"/>
                <a:gd name="T4" fmla="*/ 25 w 2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3" y="6"/>
                    <a:pt x="9" y="5"/>
                    <a:pt x="13" y="3"/>
                  </a:cubicBezTo>
                  <a:cubicBezTo>
                    <a:pt x="18" y="2"/>
                    <a:pt x="23" y="0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9" name="Freeform 1195">
              <a:extLst>
                <a:ext uri="{FF2B5EF4-FFF2-40B4-BE49-F238E27FC236}">
                  <a16:creationId xmlns:a16="http://schemas.microsoft.com/office/drawing/2014/main" id="{8F54D5FF-54B4-45E1-B21F-A1CDEA00B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803"/>
              <a:ext cx="17" cy="13"/>
            </a:xfrm>
            <a:custGeom>
              <a:avLst/>
              <a:gdLst>
                <a:gd name="T0" fmla="*/ 15 w 18"/>
                <a:gd name="T1" fmla="*/ 0 h 13"/>
                <a:gd name="T2" fmla="*/ 9 w 18"/>
                <a:gd name="T3" fmla="*/ 6 h 13"/>
                <a:gd name="T4" fmla="*/ 0 w 18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5" y="2"/>
                    <a:pt x="12" y="4"/>
                    <a:pt x="9" y="6"/>
                  </a:cubicBezTo>
                  <a:cubicBezTo>
                    <a:pt x="6" y="9"/>
                    <a:pt x="2" y="10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0" name="Freeform 1196">
              <a:extLst>
                <a:ext uri="{FF2B5EF4-FFF2-40B4-BE49-F238E27FC236}">
                  <a16:creationId xmlns:a16="http://schemas.microsoft.com/office/drawing/2014/main" id="{F223E24C-D1B5-4861-885E-DBDEE3D87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829"/>
              <a:ext cx="99" cy="14"/>
            </a:xfrm>
            <a:custGeom>
              <a:avLst/>
              <a:gdLst>
                <a:gd name="T0" fmla="*/ 8 w 103"/>
                <a:gd name="T1" fmla="*/ 6 h 15"/>
                <a:gd name="T2" fmla="*/ 12 w 103"/>
                <a:gd name="T3" fmla="*/ 10 h 15"/>
                <a:gd name="T4" fmla="*/ 29 w 103"/>
                <a:gd name="T5" fmla="*/ 11 h 15"/>
                <a:gd name="T6" fmla="*/ 51 w 103"/>
                <a:gd name="T7" fmla="*/ 12 h 15"/>
                <a:gd name="T8" fmla="*/ 73 w 103"/>
                <a:gd name="T9" fmla="*/ 10 h 15"/>
                <a:gd name="T10" fmla="*/ 91 w 103"/>
                <a:gd name="T11" fmla="*/ 5 h 15"/>
                <a:gd name="T12" fmla="*/ 83 w 103"/>
                <a:gd name="T13" fmla="*/ 6 h 15"/>
                <a:gd name="T14" fmla="*/ 70 w 103"/>
                <a:gd name="T15" fmla="*/ 6 h 15"/>
                <a:gd name="T16" fmla="*/ 48 w 103"/>
                <a:gd name="T17" fmla="*/ 5 h 15"/>
                <a:gd name="T18" fmla="*/ 27 w 103"/>
                <a:gd name="T19" fmla="*/ 4 h 15"/>
                <a:gd name="T20" fmla="*/ 9 w 103"/>
                <a:gd name="T21" fmla="*/ 3 h 15"/>
                <a:gd name="T22" fmla="*/ 7 w 103"/>
                <a:gd name="T23" fmla="*/ 5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6"/>
                  </a:moveTo>
                  <a:cubicBezTo>
                    <a:pt x="0" y="8"/>
                    <a:pt x="12" y="13"/>
                    <a:pt x="15" y="13"/>
                  </a:cubicBezTo>
                  <a:cubicBezTo>
                    <a:pt x="20" y="14"/>
                    <a:pt x="26" y="14"/>
                    <a:pt x="32" y="14"/>
                  </a:cubicBezTo>
                  <a:cubicBezTo>
                    <a:pt x="40" y="15"/>
                    <a:pt x="48" y="15"/>
                    <a:pt x="57" y="15"/>
                  </a:cubicBezTo>
                  <a:cubicBezTo>
                    <a:pt x="65" y="15"/>
                    <a:pt x="74" y="14"/>
                    <a:pt x="82" y="13"/>
                  </a:cubicBezTo>
                  <a:cubicBezTo>
                    <a:pt x="87" y="13"/>
                    <a:pt x="102" y="11"/>
                    <a:pt x="103" y="5"/>
                  </a:cubicBezTo>
                  <a:cubicBezTo>
                    <a:pt x="100" y="4"/>
                    <a:pt x="96" y="6"/>
                    <a:pt x="93" y="6"/>
                  </a:cubicBezTo>
                  <a:cubicBezTo>
                    <a:pt x="88" y="6"/>
                    <a:pt x="84" y="6"/>
                    <a:pt x="79" y="6"/>
                  </a:cubicBezTo>
                  <a:cubicBezTo>
                    <a:pt x="71" y="6"/>
                    <a:pt x="63" y="5"/>
                    <a:pt x="54" y="5"/>
                  </a:cubicBezTo>
                  <a:cubicBezTo>
                    <a:pt x="46" y="5"/>
                    <a:pt x="38" y="5"/>
                    <a:pt x="30" y="4"/>
                  </a:cubicBezTo>
                  <a:cubicBezTo>
                    <a:pt x="23" y="3"/>
                    <a:pt x="16" y="0"/>
                    <a:pt x="9" y="3"/>
                  </a:cubicBezTo>
                  <a:cubicBezTo>
                    <a:pt x="8" y="4"/>
                    <a:pt x="8" y="4"/>
                    <a:pt x="7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1" name="Freeform 1197">
              <a:extLst>
                <a:ext uri="{FF2B5EF4-FFF2-40B4-BE49-F238E27FC236}">
                  <a16:creationId xmlns:a16="http://schemas.microsoft.com/office/drawing/2014/main" id="{1BA7DA24-4E29-4DDA-AE40-821097688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823"/>
              <a:ext cx="57" cy="19"/>
            </a:xfrm>
            <a:custGeom>
              <a:avLst/>
              <a:gdLst>
                <a:gd name="T0" fmla="*/ 0 w 60"/>
                <a:gd name="T1" fmla="*/ 15 h 19"/>
                <a:gd name="T2" fmla="*/ 10 w 60"/>
                <a:gd name="T3" fmla="*/ 8 h 19"/>
                <a:gd name="T4" fmla="*/ 26 w 60"/>
                <a:gd name="T5" fmla="*/ 3 h 19"/>
                <a:gd name="T6" fmla="*/ 42 w 60"/>
                <a:gd name="T7" fmla="*/ 2 h 19"/>
                <a:gd name="T8" fmla="*/ 51 w 60"/>
                <a:gd name="T9" fmla="*/ 11 h 19"/>
                <a:gd name="T10" fmla="*/ 28 w 60"/>
                <a:gd name="T11" fmla="*/ 18 h 19"/>
                <a:gd name="T12" fmla="*/ 3 w 60"/>
                <a:gd name="T13" fmla="*/ 15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5"/>
                  </a:moveTo>
                  <a:cubicBezTo>
                    <a:pt x="6" y="15"/>
                    <a:pt x="7" y="12"/>
                    <a:pt x="12" y="8"/>
                  </a:cubicBezTo>
                  <a:cubicBezTo>
                    <a:pt x="16" y="4"/>
                    <a:pt x="23" y="4"/>
                    <a:pt x="29" y="3"/>
                  </a:cubicBezTo>
                  <a:cubicBezTo>
                    <a:pt x="35" y="2"/>
                    <a:pt x="42" y="0"/>
                    <a:pt x="48" y="2"/>
                  </a:cubicBezTo>
                  <a:cubicBezTo>
                    <a:pt x="52" y="4"/>
                    <a:pt x="55" y="10"/>
                    <a:pt x="60" y="11"/>
                  </a:cubicBezTo>
                  <a:cubicBezTo>
                    <a:pt x="56" y="17"/>
                    <a:pt x="38" y="17"/>
                    <a:pt x="32" y="18"/>
                  </a:cubicBezTo>
                  <a:cubicBezTo>
                    <a:pt x="22" y="19"/>
                    <a:pt x="9" y="19"/>
                    <a:pt x="3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2" name="Freeform 1198">
              <a:extLst>
                <a:ext uri="{FF2B5EF4-FFF2-40B4-BE49-F238E27FC236}">
                  <a16:creationId xmlns:a16="http://schemas.microsoft.com/office/drawing/2014/main" id="{21BE0908-1C7D-4671-8B63-C65FCF57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2772"/>
              <a:ext cx="45" cy="43"/>
            </a:xfrm>
            <a:custGeom>
              <a:avLst/>
              <a:gdLst>
                <a:gd name="T0" fmla="*/ 7 w 47"/>
                <a:gd name="T1" fmla="*/ 0 h 45"/>
                <a:gd name="T2" fmla="*/ 3 w 47"/>
                <a:gd name="T3" fmla="*/ 18 h 45"/>
                <a:gd name="T4" fmla="*/ 12 w 47"/>
                <a:gd name="T5" fmla="*/ 32 h 45"/>
                <a:gd name="T6" fmla="*/ 41 w 47"/>
                <a:gd name="T7" fmla="*/ 34 h 45"/>
                <a:gd name="T8" fmla="*/ 9 w 47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5">
                  <a:moveTo>
                    <a:pt x="7" y="0"/>
                  </a:moveTo>
                  <a:cubicBezTo>
                    <a:pt x="3" y="7"/>
                    <a:pt x="0" y="14"/>
                    <a:pt x="3" y="21"/>
                  </a:cubicBezTo>
                  <a:cubicBezTo>
                    <a:pt x="5" y="27"/>
                    <a:pt x="11" y="33"/>
                    <a:pt x="15" y="37"/>
                  </a:cubicBezTo>
                  <a:cubicBezTo>
                    <a:pt x="24" y="45"/>
                    <a:pt x="36" y="44"/>
                    <a:pt x="47" y="40"/>
                  </a:cubicBezTo>
                  <a:cubicBezTo>
                    <a:pt x="34" y="29"/>
                    <a:pt x="13" y="21"/>
                    <a:pt x="9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3" name="Freeform 1199">
              <a:extLst>
                <a:ext uri="{FF2B5EF4-FFF2-40B4-BE49-F238E27FC236}">
                  <a16:creationId xmlns:a16="http://schemas.microsoft.com/office/drawing/2014/main" id="{B3311DBB-93BD-491B-945C-14FD64C9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729"/>
              <a:ext cx="25" cy="41"/>
            </a:xfrm>
            <a:custGeom>
              <a:avLst/>
              <a:gdLst>
                <a:gd name="T0" fmla="*/ 8 w 26"/>
                <a:gd name="T1" fmla="*/ 0 h 43"/>
                <a:gd name="T2" fmla="*/ 13 w 26"/>
                <a:gd name="T3" fmla="*/ 21 h 43"/>
                <a:gd name="T4" fmla="*/ 17 w 26"/>
                <a:gd name="T5" fmla="*/ 37 h 43"/>
                <a:gd name="T6" fmla="*/ 17 w 26"/>
                <a:gd name="T7" fmla="*/ 12 h 43"/>
                <a:gd name="T8" fmla="*/ 16 w 26"/>
                <a:gd name="T9" fmla="*/ 2 h 43"/>
                <a:gd name="T10" fmla="*/ 8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8" y="0"/>
                  </a:moveTo>
                  <a:cubicBezTo>
                    <a:pt x="0" y="6"/>
                    <a:pt x="12" y="19"/>
                    <a:pt x="14" y="24"/>
                  </a:cubicBezTo>
                  <a:cubicBezTo>
                    <a:pt x="18" y="30"/>
                    <a:pt x="17" y="37"/>
                    <a:pt x="20" y="43"/>
                  </a:cubicBezTo>
                  <a:cubicBezTo>
                    <a:pt x="26" y="40"/>
                    <a:pt x="19" y="21"/>
                    <a:pt x="20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5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4" name="Freeform 1200">
              <a:extLst>
                <a:ext uri="{FF2B5EF4-FFF2-40B4-BE49-F238E27FC236}">
                  <a16:creationId xmlns:a16="http://schemas.microsoft.com/office/drawing/2014/main" id="{D090D1CC-F718-4061-B492-2B258AB91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790"/>
              <a:ext cx="73" cy="27"/>
            </a:xfrm>
            <a:custGeom>
              <a:avLst/>
              <a:gdLst>
                <a:gd name="T0" fmla="*/ 0 w 76"/>
                <a:gd name="T1" fmla="*/ 8 h 28"/>
                <a:gd name="T2" fmla="*/ 20 w 76"/>
                <a:gd name="T3" fmla="*/ 24 h 28"/>
                <a:gd name="T4" fmla="*/ 38 w 76"/>
                <a:gd name="T5" fmla="*/ 23 h 28"/>
                <a:gd name="T6" fmla="*/ 67 w 76"/>
                <a:gd name="T7" fmla="*/ 2 h 28"/>
                <a:gd name="T8" fmla="*/ 49 w 76"/>
                <a:gd name="T9" fmla="*/ 9 h 28"/>
                <a:gd name="T10" fmla="*/ 28 w 76"/>
                <a:gd name="T11" fmla="*/ 14 h 28"/>
                <a:gd name="T12" fmla="*/ 2 w 76"/>
                <a:gd name="T13" fmla="*/ 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8">
                  <a:moveTo>
                    <a:pt x="0" y="8"/>
                  </a:moveTo>
                  <a:cubicBezTo>
                    <a:pt x="5" y="18"/>
                    <a:pt x="13" y="26"/>
                    <a:pt x="23" y="27"/>
                  </a:cubicBezTo>
                  <a:cubicBezTo>
                    <a:pt x="30" y="28"/>
                    <a:pt x="37" y="27"/>
                    <a:pt x="44" y="26"/>
                  </a:cubicBezTo>
                  <a:cubicBezTo>
                    <a:pt x="58" y="24"/>
                    <a:pt x="71" y="16"/>
                    <a:pt x="76" y="2"/>
                  </a:cubicBezTo>
                  <a:cubicBezTo>
                    <a:pt x="70" y="0"/>
                    <a:pt x="60" y="7"/>
                    <a:pt x="55" y="9"/>
                  </a:cubicBezTo>
                  <a:cubicBezTo>
                    <a:pt x="47" y="12"/>
                    <a:pt x="40" y="14"/>
                    <a:pt x="31" y="14"/>
                  </a:cubicBezTo>
                  <a:cubicBezTo>
                    <a:pt x="21" y="14"/>
                    <a:pt x="12" y="8"/>
                    <a:pt x="2" y="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5" name="Freeform 1201">
              <a:extLst>
                <a:ext uri="{FF2B5EF4-FFF2-40B4-BE49-F238E27FC236}">
                  <a16:creationId xmlns:a16="http://schemas.microsoft.com/office/drawing/2014/main" id="{E42B1380-1011-4CD3-A3E1-9CB595CB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2736"/>
              <a:ext cx="102" cy="97"/>
            </a:xfrm>
            <a:custGeom>
              <a:avLst/>
              <a:gdLst>
                <a:gd name="T0" fmla="*/ 2 w 107"/>
                <a:gd name="T1" fmla="*/ 79 h 101"/>
                <a:gd name="T2" fmla="*/ 2 w 107"/>
                <a:gd name="T3" fmla="*/ 79 h 101"/>
                <a:gd name="T4" fmla="*/ 10 w 107"/>
                <a:gd name="T5" fmla="*/ 86 h 101"/>
                <a:gd name="T6" fmla="*/ 22 w 107"/>
                <a:gd name="T7" fmla="*/ 77 h 101"/>
                <a:gd name="T8" fmla="*/ 30 w 107"/>
                <a:gd name="T9" fmla="*/ 63 h 101"/>
                <a:gd name="T10" fmla="*/ 43 w 107"/>
                <a:gd name="T11" fmla="*/ 51 h 101"/>
                <a:gd name="T12" fmla="*/ 73 w 107"/>
                <a:gd name="T13" fmla="*/ 33 h 101"/>
                <a:gd name="T14" fmla="*/ 88 w 107"/>
                <a:gd name="T15" fmla="*/ 9 h 101"/>
                <a:gd name="T16" fmla="*/ 75 w 107"/>
                <a:gd name="T17" fmla="*/ 0 h 101"/>
                <a:gd name="T18" fmla="*/ 78 w 107"/>
                <a:gd name="T19" fmla="*/ 11 h 101"/>
                <a:gd name="T20" fmla="*/ 65 w 107"/>
                <a:gd name="T21" fmla="*/ 26 h 101"/>
                <a:gd name="T22" fmla="*/ 39 w 107"/>
                <a:gd name="T23" fmla="*/ 45 h 101"/>
                <a:gd name="T24" fmla="*/ 29 w 107"/>
                <a:gd name="T25" fmla="*/ 53 h 101"/>
                <a:gd name="T26" fmla="*/ 20 w 107"/>
                <a:gd name="T27" fmla="*/ 67 h 101"/>
                <a:gd name="T28" fmla="*/ 3 w 107"/>
                <a:gd name="T29" fmla="*/ 81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01">
                  <a:moveTo>
                    <a:pt x="2" y="89"/>
                  </a:moveTo>
                  <a:cubicBezTo>
                    <a:pt x="2" y="89"/>
                    <a:pt x="2" y="88"/>
                    <a:pt x="2" y="89"/>
                  </a:cubicBezTo>
                  <a:cubicBezTo>
                    <a:pt x="0" y="96"/>
                    <a:pt x="7" y="101"/>
                    <a:pt x="13" y="98"/>
                  </a:cubicBezTo>
                  <a:cubicBezTo>
                    <a:pt x="18" y="95"/>
                    <a:pt x="22" y="90"/>
                    <a:pt x="25" y="86"/>
                  </a:cubicBezTo>
                  <a:cubicBezTo>
                    <a:pt x="29" y="81"/>
                    <a:pt x="31" y="77"/>
                    <a:pt x="34" y="72"/>
                  </a:cubicBezTo>
                  <a:cubicBezTo>
                    <a:pt x="38" y="65"/>
                    <a:pt x="43" y="62"/>
                    <a:pt x="49" y="57"/>
                  </a:cubicBezTo>
                  <a:cubicBezTo>
                    <a:pt x="61" y="49"/>
                    <a:pt x="74" y="43"/>
                    <a:pt x="85" y="36"/>
                  </a:cubicBezTo>
                  <a:cubicBezTo>
                    <a:pt x="93" y="31"/>
                    <a:pt x="107" y="20"/>
                    <a:pt x="102" y="9"/>
                  </a:cubicBezTo>
                  <a:cubicBezTo>
                    <a:pt x="101" y="5"/>
                    <a:pt x="92" y="0"/>
                    <a:pt x="87" y="0"/>
                  </a:cubicBezTo>
                  <a:cubicBezTo>
                    <a:pt x="90" y="4"/>
                    <a:pt x="92" y="7"/>
                    <a:pt x="90" y="11"/>
                  </a:cubicBezTo>
                  <a:cubicBezTo>
                    <a:pt x="88" y="18"/>
                    <a:pt x="80" y="25"/>
                    <a:pt x="75" y="29"/>
                  </a:cubicBezTo>
                  <a:cubicBezTo>
                    <a:pt x="64" y="36"/>
                    <a:pt x="55" y="44"/>
                    <a:pt x="45" y="51"/>
                  </a:cubicBezTo>
                  <a:cubicBezTo>
                    <a:pt x="41" y="53"/>
                    <a:pt x="36" y="55"/>
                    <a:pt x="33" y="59"/>
                  </a:cubicBezTo>
                  <a:cubicBezTo>
                    <a:pt x="28" y="64"/>
                    <a:pt x="26" y="71"/>
                    <a:pt x="23" y="76"/>
                  </a:cubicBezTo>
                  <a:cubicBezTo>
                    <a:pt x="21" y="80"/>
                    <a:pt x="8" y="99"/>
                    <a:pt x="3" y="9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6" name="Freeform 1202">
              <a:extLst>
                <a:ext uri="{FF2B5EF4-FFF2-40B4-BE49-F238E27FC236}">
                  <a16:creationId xmlns:a16="http://schemas.microsoft.com/office/drawing/2014/main" id="{E40F77C2-81C6-4607-B2FB-660A8C273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2787"/>
              <a:ext cx="28" cy="28"/>
            </a:xfrm>
            <a:custGeom>
              <a:avLst/>
              <a:gdLst>
                <a:gd name="T0" fmla="*/ 0 w 29"/>
                <a:gd name="T1" fmla="*/ 1 h 29"/>
                <a:gd name="T2" fmla="*/ 13 w 29"/>
                <a:gd name="T3" fmla="*/ 17 h 29"/>
                <a:gd name="T4" fmla="*/ 26 w 29"/>
                <a:gd name="T5" fmla="*/ 22 h 29"/>
                <a:gd name="T6" fmla="*/ 18 w 29"/>
                <a:gd name="T7" fmla="*/ 17 h 29"/>
                <a:gd name="T8" fmla="*/ 11 w 29"/>
                <a:gd name="T9" fmla="*/ 14 h 29"/>
                <a:gd name="T10" fmla="*/ 0 w 29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9">
                  <a:moveTo>
                    <a:pt x="0" y="1"/>
                  </a:moveTo>
                  <a:cubicBezTo>
                    <a:pt x="1" y="8"/>
                    <a:pt x="7" y="16"/>
                    <a:pt x="13" y="20"/>
                  </a:cubicBezTo>
                  <a:cubicBezTo>
                    <a:pt x="16" y="23"/>
                    <a:pt x="25" y="29"/>
                    <a:pt x="29" y="25"/>
                  </a:cubicBezTo>
                  <a:cubicBezTo>
                    <a:pt x="27" y="23"/>
                    <a:pt x="23" y="22"/>
                    <a:pt x="21" y="20"/>
                  </a:cubicBezTo>
                  <a:cubicBezTo>
                    <a:pt x="17" y="19"/>
                    <a:pt x="14" y="16"/>
                    <a:pt x="11" y="14"/>
                  </a:cubicBezTo>
                  <a:cubicBezTo>
                    <a:pt x="6" y="10"/>
                    <a:pt x="3" y="5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7" name="Freeform 1203">
              <a:extLst>
                <a:ext uri="{FF2B5EF4-FFF2-40B4-BE49-F238E27FC236}">
                  <a16:creationId xmlns:a16="http://schemas.microsoft.com/office/drawing/2014/main" id="{30AA142C-244E-46DD-9737-A9017C8BD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832"/>
              <a:ext cx="47" cy="8"/>
            </a:xfrm>
            <a:custGeom>
              <a:avLst/>
              <a:gdLst>
                <a:gd name="T0" fmla="*/ 0 w 49"/>
                <a:gd name="T1" fmla="*/ 6 h 8"/>
                <a:gd name="T2" fmla="*/ 12 w 49"/>
                <a:gd name="T3" fmla="*/ 8 h 8"/>
                <a:gd name="T4" fmla="*/ 25 w 49"/>
                <a:gd name="T5" fmla="*/ 8 h 8"/>
                <a:gd name="T6" fmla="*/ 35 w 49"/>
                <a:gd name="T7" fmla="*/ 5 h 8"/>
                <a:gd name="T8" fmla="*/ 43 w 49"/>
                <a:gd name="T9" fmla="*/ 2 h 8"/>
                <a:gd name="T10" fmla="*/ 34 w 49"/>
                <a:gd name="T11" fmla="*/ 4 h 8"/>
                <a:gd name="T12" fmla="*/ 18 w 49"/>
                <a:gd name="T13" fmla="*/ 7 h 8"/>
                <a:gd name="T14" fmla="*/ 1 w 49"/>
                <a:gd name="T15" fmla="*/ 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8">
                  <a:moveTo>
                    <a:pt x="0" y="6"/>
                  </a:moveTo>
                  <a:cubicBezTo>
                    <a:pt x="3" y="6"/>
                    <a:pt x="8" y="8"/>
                    <a:pt x="12" y="8"/>
                  </a:cubicBezTo>
                  <a:cubicBezTo>
                    <a:pt x="17" y="8"/>
                    <a:pt x="22" y="8"/>
                    <a:pt x="28" y="8"/>
                  </a:cubicBezTo>
                  <a:cubicBezTo>
                    <a:pt x="31" y="7"/>
                    <a:pt x="36" y="6"/>
                    <a:pt x="40" y="5"/>
                  </a:cubicBezTo>
                  <a:cubicBezTo>
                    <a:pt x="42" y="5"/>
                    <a:pt x="47" y="4"/>
                    <a:pt x="49" y="2"/>
                  </a:cubicBezTo>
                  <a:cubicBezTo>
                    <a:pt x="46" y="0"/>
                    <a:pt x="41" y="3"/>
                    <a:pt x="38" y="4"/>
                  </a:cubicBezTo>
                  <a:cubicBezTo>
                    <a:pt x="32" y="5"/>
                    <a:pt x="27" y="7"/>
                    <a:pt x="21" y="7"/>
                  </a:cubicBezTo>
                  <a:cubicBezTo>
                    <a:pt x="15" y="7"/>
                    <a:pt x="8" y="8"/>
                    <a:pt x="1" y="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8" name="Freeform 1204">
              <a:extLst>
                <a:ext uri="{FF2B5EF4-FFF2-40B4-BE49-F238E27FC236}">
                  <a16:creationId xmlns:a16="http://schemas.microsoft.com/office/drawing/2014/main" id="{AE028D48-F651-4F45-A695-4BBB5ACC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2834"/>
              <a:ext cx="59" cy="9"/>
            </a:xfrm>
            <a:custGeom>
              <a:avLst/>
              <a:gdLst>
                <a:gd name="T0" fmla="*/ 4 w 62"/>
                <a:gd name="T1" fmla="*/ 0 h 9"/>
                <a:gd name="T2" fmla="*/ 6 w 62"/>
                <a:gd name="T3" fmla="*/ 7 h 9"/>
                <a:gd name="T4" fmla="*/ 20 w 62"/>
                <a:gd name="T5" fmla="*/ 9 h 9"/>
                <a:gd name="T6" fmla="*/ 38 w 62"/>
                <a:gd name="T7" fmla="*/ 7 h 9"/>
                <a:gd name="T8" fmla="*/ 53 w 62"/>
                <a:gd name="T9" fmla="*/ 5 h 9"/>
                <a:gd name="T10" fmla="*/ 20 w 62"/>
                <a:gd name="T11" fmla="*/ 9 h 9"/>
                <a:gd name="T12" fmla="*/ 5 w 62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9">
                  <a:moveTo>
                    <a:pt x="4" y="0"/>
                  </a:moveTo>
                  <a:cubicBezTo>
                    <a:pt x="0" y="2"/>
                    <a:pt x="3" y="6"/>
                    <a:pt x="6" y="7"/>
                  </a:cubicBezTo>
                  <a:cubicBezTo>
                    <a:pt x="11" y="9"/>
                    <a:pt x="17" y="9"/>
                    <a:pt x="23" y="9"/>
                  </a:cubicBezTo>
                  <a:cubicBezTo>
                    <a:pt x="30" y="9"/>
                    <a:pt x="37" y="8"/>
                    <a:pt x="44" y="7"/>
                  </a:cubicBezTo>
                  <a:cubicBezTo>
                    <a:pt x="50" y="6"/>
                    <a:pt x="57" y="6"/>
                    <a:pt x="62" y="5"/>
                  </a:cubicBezTo>
                  <a:cubicBezTo>
                    <a:pt x="50" y="5"/>
                    <a:pt x="36" y="8"/>
                    <a:pt x="23" y="9"/>
                  </a:cubicBezTo>
                  <a:cubicBezTo>
                    <a:pt x="17" y="9"/>
                    <a:pt x="6" y="8"/>
                    <a:pt x="5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9" name="Freeform 1205">
              <a:extLst>
                <a:ext uri="{FF2B5EF4-FFF2-40B4-BE49-F238E27FC236}">
                  <a16:creationId xmlns:a16="http://schemas.microsoft.com/office/drawing/2014/main" id="{178F1445-5F6B-412C-ACD7-432EAF6A4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2801"/>
              <a:ext cx="56" cy="18"/>
            </a:xfrm>
            <a:custGeom>
              <a:avLst/>
              <a:gdLst>
                <a:gd name="T0" fmla="*/ 0 w 59"/>
                <a:gd name="T1" fmla="*/ 0 h 18"/>
                <a:gd name="T2" fmla="*/ 10 w 59"/>
                <a:gd name="T3" fmla="*/ 14 h 18"/>
                <a:gd name="T4" fmla="*/ 26 w 59"/>
                <a:gd name="T5" fmla="*/ 17 h 18"/>
                <a:gd name="T6" fmla="*/ 40 w 59"/>
                <a:gd name="T7" fmla="*/ 12 h 18"/>
                <a:gd name="T8" fmla="*/ 50 w 59"/>
                <a:gd name="T9" fmla="*/ 2 h 18"/>
                <a:gd name="T10" fmla="*/ 22 w 59"/>
                <a:gd name="T11" fmla="*/ 8 h 18"/>
                <a:gd name="T12" fmla="*/ 2 w 59"/>
                <a:gd name="T13" fmla="*/ 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18">
                  <a:moveTo>
                    <a:pt x="0" y="0"/>
                  </a:moveTo>
                  <a:cubicBezTo>
                    <a:pt x="3" y="5"/>
                    <a:pt x="7" y="12"/>
                    <a:pt x="13" y="14"/>
                  </a:cubicBezTo>
                  <a:cubicBezTo>
                    <a:pt x="18" y="16"/>
                    <a:pt x="23" y="18"/>
                    <a:pt x="29" y="17"/>
                  </a:cubicBezTo>
                  <a:cubicBezTo>
                    <a:pt x="35" y="16"/>
                    <a:pt x="40" y="14"/>
                    <a:pt x="46" y="12"/>
                  </a:cubicBezTo>
                  <a:cubicBezTo>
                    <a:pt x="50" y="10"/>
                    <a:pt x="57" y="7"/>
                    <a:pt x="59" y="2"/>
                  </a:cubicBezTo>
                  <a:cubicBezTo>
                    <a:pt x="48" y="8"/>
                    <a:pt x="37" y="9"/>
                    <a:pt x="25" y="8"/>
                  </a:cubicBezTo>
                  <a:cubicBezTo>
                    <a:pt x="16" y="8"/>
                    <a:pt x="8" y="8"/>
                    <a:pt x="2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0" name="Freeform 1206">
              <a:extLst>
                <a:ext uri="{FF2B5EF4-FFF2-40B4-BE49-F238E27FC236}">
                  <a16:creationId xmlns:a16="http://schemas.microsoft.com/office/drawing/2014/main" id="{5B29FEDC-7F9F-49A8-AAF5-1E2720009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742"/>
              <a:ext cx="41" cy="44"/>
            </a:xfrm>
            <a:custGeom>
              <a:avLst/>
              <a:gdLst>
                <a:gd name="T0" fmla="*/ 31 w 43"/>
                <a:gd name="T1" fmla="*/ 0 h 46"/>
                <a:gd name="T2" fmla="*/ 37 w 43"/>
                <a:gd name="T3" fmla="*/ 11 h 46"/>
                <a:gd name="T4" fmla="*/ 30 w 43"/>
                <a:gd name="T5" fmla="*/ 19 h 46"/>
                <a:gd name="T6" fmla="*/ 15 w 43"/>
                <a:gd name="T7" fmla="*/ 31 h 46"/>
                <a:gd name="T8" fmla="*/ 0 w 43"/>
                <a:gd name="T9" fmla="*/ 40 h 46"/>
                <a:gd name="T10" fmla="*/ 16 w 43"/>
                <a:gd name="T11" fmla="*/ 26 h 46"/>
                <a:gd name="T12" fmla="*/ 28 w 43"/>
                <a:gd name="T13" fmla="*/ 14 h 46"/>
                <a:gd name="T14" fmla="*/ 33 w 43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37" y="0"/>
                  </a:moveTo>
                  <a:cubicBezTo>
                    <a:pt x="41" y="2"/>
                    <a:pt x="43" y="7"/>
                    <a:pt x="43" y="11"/>
                  </a:cubicBezTo>
                  <a:cubicBezTo>
                    <a:pt x="42" y="16"/>
                    <a:pt x="39" y="19"/>
                    <a:pt x="35" y="22"/>
                  </a:cubicBezTo>
                  <a:cubicBezTo>
                    <a:pt x="30" y="27"/>
                    <a:pt x="24" y="31"/>
                    <a:pt x="18" y="34"/>
                  </a:cubicBezTo>
                  <a:cubicBezTo>
                    <a:pt x="12" y="38"/>
                    <a:pt x="6" y="43"/>
                    <a:pt x="0" y="46"/>
                  </a:cubicBezTo>
                  <a:cubicBezTo>
                    <a:pt x="7" y="42"/>
                    <a:pt x="13" y="35"/>
                    <a:pt x="19" y="29"/>
                  </a:cubicBezTo>
                  <a:cubicBezTo>
                    <a:pt x="23" y="25"/>
                    <a:pt x="27" y="21"/>
                    <a:pt x="31" y="17"/>
                  </a:cubicBezTo>
                  <a:cubicBezTo>
                    <a:pt x="36" y="12"/>
                    <a:pt x="39" y="6"/>
                    <a:pt x="39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1" name="Freeform 1207">
              <a:extLst>
                <a:ext uri="{FF2B5EF4-FFF2-40B4-BE49-F238E27FC236}">
                  <a16:creationId xmlns:a16="http://schemas.microsoft.com/office/drawing/2014/main" id="{4FF77308-89CB-4E23-896F-F058EDBA3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810"/>
              <a:ext cx="26" cy="21"/>
            </a:xfrm>
            <a:custGeom>
              <a:avLst/>
              <a:gdLst>
                <a:gd name="T0" fmla="*/ 0 w 27"/>
                <a:gd name="T1" fmla="*/ 12 h 22"/>
                <a:gd name="T2" fmla="*/ 5 w 27"/>
                <a:gd name="T3" fmla="*/ 17 h 22"/>
                <a:gd name="T4" fmla="*/ 13 w 27"/>
                <a:gd name="T5" fmla="*/ 15 h 22"/>
                <a:gd name="T6" fmla="*/ 18 w 27"/>
                <a:gd name="T7" fmla="*/ 10 h 22"/>
                <a:gd name="T8" fmla="*/ 24 w 27"/>
                <a:gd name="T9" fmla="*/ 0 h 22"/>
                <a:gd name="T10" fmla="*/ 13 w 27"/>
                <a:gd name="T11" fmla="*/ 11 h 22"/>
                <a:gd name="T12" fmla="*/ 1 w 27"/>
                <a:gd name="T13" fmla="*/ 1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0" y="15"/>
                  </a:moveTo>
                  <a:cubicBezTo>
                    <a:pt x="2" y="15"/>
                    <a:pt x="3" y="19"/>
                    <a:pt x="5" y="20"/>
                  </a:cubicBezTo>
                  <a:cubicBezTo>
                    <a:pt x="8" y="22"/>
                    <a:pt x="11" y="20"/>
                    <a:pt x="13" y="18"/>
                  </a:cubicBezTo>
                  <a:cubicBezTo>
                    <a:pt x="17" y="16"/>
                    <a:pt x="18" y="13"/>
                    <a:pt x="21" y="10"/>
                  </a:cubicBezTo>
                  <a:cubicBezTo>
                    <a:pt x="23" y="7"/>
                    <a:pt x="26" y="3"/>
                    <a:pt x="27" y="0"/>
                  </a:cubicBezTo>
                  <a:cubicBezTo>
                    <a:pt x="25" y="5"/>
                    <a:pt x="18" y="12"/>
                    <a:pt x="13" y="14"/>
                  </a:cubicBezTo>
                  <a:cubicBezTo>
                    <a:pt x="9" y="17"/>
                    <a:pt x="6" y="17"/>
                    <a:pt x="1" y="1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2" name="Freeform 1208">
              <a:extLst>
                <a:ext uri="{FF2B5EF4-FFF2-40B4-BE49-F238E27FC236}">
                  <a16:creationId xmlns:a16="http://schemas.microsoft.com/office/drawing/2014/main" id="{B21F4006-50E3-4C29-82C1-BE52C5A9B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727"/>
              <a:ext cx="29" cy="15"/>
            </a:xfrm>
            <a:custGeom>
              <a:avLst/>
              <a:gdLst>
                <a:gd name="T0" fmla="*/ 1 w 31"/>
                <a:gd name="T1" fmla="*/ 3 h 16"/>
                <a:gd name="T2" fmla="*/ 6 w 31"/>
                <a:gd name="T3" fmla="*/ 1 h 16"/>
                <a:gd name="T4" fmla="*/ 12 w 31"/>
                <a:gd name="T5" fmla="*/ 4 h 16"/>
                <a:gd name="T6" fmla="*/ 25 w 31"/>
                <a:gd name="T7" fmla="*/ 13 h 16"/>
                <a:gd name="T8" fmla="*/ 19 w 31"/>
                <a:gd name="T9" fmla="*/ 8 h 16"/>
                <a:gd name="T10" fmla="*/ 11 w 31"/>
                <a:gd name="T11" fmla="*/ 6 h 16"/>
                <a:gd name="T12" fmla="*/ 0 w 31"/>
                <a:gd name="T13" fmla="*/ 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6">
                  <a:moveTo>
                    <a:pt x="1" y="3"/>
                  </a:moveTo>
                  <a:cubicBezTo>
                    <a:pt x="1" y="1"/>
                    <a:pt x="5" y="1"/>
                    <a:pt x="6" y="1"/>
                  </a:cubicBezTo>
                  <a:cubicBezTo>
                    <a:pt x="9" y="1"/>
                    <a:pt x="13" y="3"/>
                    <a:pt x="15" y="4"/>
                  </a:cubicBezTo>
                  <a:cubicBezTo>
                    <a:pt x="21" y="7"/>
                    <a:pt x="26" y="11"/>
                    <a:pt x="31" y="16"/>
                  </a:cubicBezTo>
                  <a:cubicBezTo>
                    <a:pt x="28" y="16"/>
                    <a:pt x="25" y="12"/>
                    <a:pt x="22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4"/>
                    <a:pt x="4" y="0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3" name="Freeform 1209">
              <a:extLst>
                <a:ext uri="{FF2B5EF4-FFF2-40B4-BE49-F238E27FC236}">
                  <a16:creationId xmlns:a16="http://schemas.microsoft.com/office/drawing/2014/main" id="{58F43F28-2E39-4B7F-BBBB-9DCFF7BA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756"/>
              <a:ext cx="38" cy="16"/>
            </a:xfrm>
            <a:custGeom>
              <a:avLst/>
              <a:gdLst>
                <a:gd name="T0" fmla="*/ 0 w 40"/>
                <a:gd name="T1" fmla="*/ 15 h 16"/>
                <a:gd name="T2" fmla="*/ 10 w 40"/>
                <a:gd name="T3" fmla="*/ 7 h 16"/>
                <a:gd name="T4" fmla="*/ 12 w 40"/>
                <a:gd name="T5" fmla="*/ 6 h 16"/>
                <a:gd name="T6" fmla="*/ 18 w 40"/>
                <a:gd name="T7" fmla="*/ 4 h 16"/>
                <a:gd name="T8" fmla="*/ 34 w 40"/>
                <a:gd name="T9" fmla="*/ 2 h 16"/>
                <a:gd name="T10" fmla="*/ 24 w 40"/>
                <a:gd name="T11" fmla="*/ 4 h 16"/>
                <a:gd name="T12" fmla="*/ 12 w 40"/>
                <a:gd name="T13" fmla="*/ 9 h 16"/>
                <a:gd name="T14" fmla="*/ 4 w 40"/>
                <a:gd name="T15" fmla="*/ 14 h 16"/>
                <a:gd name="T16" fmla="*/ 0 w 40"/>
                <a:gd name="T17" fmla="*/ 1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16">
                  <a:moveTo>
                    <a:pt x="0" y="15"/>
                  </a:moveTo>
                  <a:cubicBezTo>
                    <a:pt x="0" y="12"/>
                    <a:pt x="7" y="8"/>
                    <a:pt x="10" y="7"/>
                  </a:cubicBezTo>
                  <a:cubicBezTo>
                    <a:pt x="11" y="7"/>
                    <a:pt x="13" y="6"/>
                    <a:pt x="15" y="6"/>
                  </a:cubicBezTo>
                  <a:cubicBezTo>
                    <a:pt x="17" y="5"/>
                    <a:pt x="19" y="4"/>
                    <a:pt x="21" y="4"/>
                  </a:cubicBezTo>
                  <a:cubicBezTo>
                    <a:pt x="28" y="2"/>
                    <a:pt x="34" y="0"/>
                    <a:pt x="40" y="2"/>
                  </a:cubicBezTo>
                  <a:cubicBezTo>
                    <a:pt x="36" y="3"/>
                    <a:pt x="31" y="3"/>
                    <a:pt x="27" y="4"/>
                  </a:cubicBezTo>
                  <a:cubicBezTo>
                    <a:pt x="23" y="6"/>
                    <a:pt x="19" y="8"/>
                    <a:pt x="15" y="9"/>
                  </a:cubicBezTo>
                  <a:cubicBezTo>
                    <a:pt x="11" y="10"/>
                    <a:pt x="8" y="12"/>
                    <a:pt x="4" y="14"/>
                  </a:cubicBezTo>
                  <a:cubicBezTo>
                    <a:pt x="3" y="14"/>
                    <a:pt x="2" y="16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4" name="Freeform 1210">
              <a:extLst>
                <a:ext uri="{FF2B5EF4-FFF2-40B4-BE49-F238E27FC236}">
                  <a16:creationId xmlns:a16="http://schemas.microsoft.com/office/drawing/2014/main" id="{957EB40F-E033-4985-8090-63D0056CD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805"/>
              <a:ext cx="46" cy="28"/>
            </a:xfrm>
            <a:custGeom>
              <a:avLst/>
              <a:gdLst>
                <a:gd name="T0" fmla="*/ 35 w 48"/>
                <a:gd name="T1" fmla="*/ 25 h 29"/>
                <a:gd name="T2" fmla="*/ 40 w 48"/>
                <a:gd name="T3" fmla="*/ 25 h 29"/>
                <a:gd name="T4" fmla="*/ 40 w 48"/>
                <a:gd name="T5" fmla="*/ 21 h 29"/>
                <a:gd name="T6" fmla="*/ 33 w 48"/>
                <a:gd name="T7" fmla="*/ 15 h 29"/>
                <a:gd name="T8" fmla="*/ 10 w 48"/>
                <a:gd name="T9" fmla="*/ 5 h 29"/>
                <a:gd name="T10" fmla="*/ 0 w 48"/>
                <a:gd name="T11" fmla="*/ 0 h 29"/>
                <a:gd name="T12" fmla="*/ 5 w 48"/>
                <a:gd name="T13" fmla="*/ 3 h 29"/>
                <a:gd name="T14" fmla="*/ 10 w 48"/>
                <a:gd name="T15" fmla="*/ 6 h 29"/>
                <a:gd name="T16" fmla="*/ 22 w 48"/>
                <a:gd name="T17" fmla="*/ 14 h 29"/>
                <a:gd name="T18" fmla="*/ 34 w 48"/>
                <a:gd name="T19" fmla="*/ 20 h 29"/>
                <a:gd name="T20" fmla="*/ 35 w 48"/>
                <a:gd name="T21" fmla="*/ 25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1" y="28"/>
                  </a:moveTo>
                  <a:cubicBezTo>
                    <a:pt x="42" y="28"/>
                    <a:pt x="45" y="29"/>
                    <a:pt x="46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3" y="21"/>
                    <a:pt x="39" y="20"/>
                    <a:pt x="36" y="18"/>
                  </a:cubicBezTo>
                  <a:cubicBezTo>
                    <a:pt x="28" y="13"/>
                    <a:pt x="19" y="9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cubicBezTo>
                    <a:pt x="1" y="0"/>
                    <a:pt x="4" y="2"/>
                    <a:pt x="5" y="3"/>
                  </a:cubicBezTo>
                  <a:cubicBezTo>
                    <a:pt x="7" y="5"/>
                    <a:pt x="8" y="6"/>
                    <a:pt x="10" y="6"/>
                  </a:cubicBezTo>
                  <a:cubicBezTo>
                    <a:pt x="15" y="9"/>
                    <a:pt x="20" y="11"/>
                    <a:pt x="25" y="14"/>
                  </a:cubicBezTo>
                  <a:cubicBezTo>
                    <a:pt x="29" y="17"/>
                    <a:pt x="34" y="20"/>
                    <a:pt x="38" y="23"/>
                  </a:cubicBezTo>
                  <a:cubicBezTo>
                    <a:pt x="39" y="24"/>
                    <a:pt x="42" y="26"/>
                    <a:pt x="41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5" name="Freeform 1211">
              <a:extLst>
                <a:ext uri="{FF2B5EF4-FFF2-40B4-BE49-F238E27FC236}">
                  <a16:creationId xmlns:a16="http://schemas.microsoft.com/office/drawing/2014/main" id="{5AA644EB-DE45-4F69-BFEA-38C4FF82F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715"/>
              <a:ext cx="70" cy="14"/>
            </a:xfrm>
            <a:custGeom>
              <a:avLst/>
              <a:gdLst>
                <a:gd name="T0" fmla="*/ 6 w 73"/>
                <a:gd name="T1" fmla="*/ 12 h 14"/>
                <a:gd name="T2" fmla="*/ 1 w 73"/>
                <a:gd name="T3" fmla="*/ 7 h 14"/>
                <a:gd name="T4" fmla="*/ 32 w 73"/>
                <a:gd name="T5" fmla="*/ 4 h 14"/>
                <a:gd name="T6" fmla="*/ 64 w 73"/>
                <a:gd name="T7" fmla="*/ 11 h 14"/>
                <a:gd name="T8" fmla="*/ 33 w 73"/>
                <a:gd name="T9" fmla="*/ 11 h 14"/>
                <a:gd name="T10" fmla="*/ 16 w 73"/>
                <a:gd name="T11" fmla="*/ 8 h 14"/>
                <a:gd name="T12" fmla="*/ 8 w 73"/>
                <a:gd name="T13" fmla="*/ 14 h 14"/>
                <a:gd name="T14" fmla="*/ 6 w 73"/>
                <a:gd name="T15" fmla="*/ 13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4">
                  <a:moveTo>
                    <a:pt x="6" y="12"/>
                  </a:moveTo>
                  <a:cubicBezTo>
                    <a:pt x="3" y="12"/>
                    <a:pt x="0" y="9"/>
                    <a:pt x="1" y="7"/>
                  </a:cubicBezTo>
                  <a:cubicBezTo>
                    <a:pt x="12" y="0"/>
                    <a:pt x="24" y="3"/>
                    <a:pt x="35" y="4"/>
                  </a:cubicBezTo>
                  <a:cubicBezTo>
                    <a:pt x="48" y="6"/>
                    <a:pt x="61" y="7"/>
                    <a:pt x="73" y="11"/>
                  </a:cubicBezTo>
                  <a:cubicBezTo>
                    <a:pt x="62" y="14"/>
                    <a:pt x="48" y="12"/>
                    <a:pt x="37" y="11"/>
                  </a:cubicBezTo>
                  <a:cubicBezTo>
                    <a:pt x="30" y="9"/>
                    <a:pt x="25" y="8"/>
                    <a:pt x="19" y="8"/>
                  </a:cubicBezTo>
                  <a:cubicBezTo>
                    <a:pt x="15" y="8"/>
                    <a:pt x="3" y="8"/>
                    <a:pt x="8" y="14"/>
                  </a:cubicBezTo>
                  <a:cubicBezTo>
                    <a:pt x="7" y="13"/>
                    <a:pt x="7" y="13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6" name="Freeform 1212">
              <a:extLst>
                <a:ext uri="{FF2B5EF4-FFF2-40B4-BE49-F238E27FC236}">
                  <a16:creationId xmlns:a16="http://schemas.microsoft.com/office/drawing/2014/main" id="{6F6FB166-785B-44EE-B66C-E42BF7FFE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754"/>
              <a:ext cx="49" cy="42"/>
            </a:xfrm>
            <a:custGeom>
              <a:avLst/>
              <a:gdLst>
                <a:gd name="T0" fmla="*/ 45 w 51"/>
                <a:gd name="T1" fmla="*/ 0 h 43"/>
                <a:gd name="T2" fmla="*/ 16 w 51"/>
                <a:gd name="T3" fmla="*/ 19 h 43"/>
                <a:gd name="T4" fmla="*/ 11 w 51"/>
                <a:gd name="T5" fmla="*/ 40 h 43"/>
                <a:gd name="T6" fmla="*/ 23 w 51"/>
                <a:gd name="T7" fmla="*/ 16 h 43"/>
                <a:gd name="T8" fmla="*/ 36 w 51"/>
                <a:gd name="T9" fmla="*/ 6 h 43"/>
                <a:gd name="T10" fmla="*/ 45 w 51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43">
                  <a:moveTo>
                    <a:pt x="51" y="0"/>
                  </a:moveTo>
                  <a:cubicBezTo>
                    <a:pt x="40" y="2"/>
                    <a:pt x="28" y="11"/>
                    <a:pt x="19" y="19"/>
                  </a:cubicBezTo>
                  <a:cubicBezTo>
                    <a:pt x="15" y="23"/>
                    <a:pt x="0" y="39"/>
                    <a:pt x="11" y="43"/>
                  </a:cubicBezTo>
                  <a:cubicBezTo>
                    <a:pt x="9" y="34"/>
                    <a:pt x="19" y="22"/>
                    <a:pt x="26" y="16"/>
                  </a:cubicBezTo>
                  <a:cubicBezTo>
                    <a:pt x="30" y="13"/>
                    <a:pt x="35" y="9"/>
                    <a:pt x="40" y="6"/>
                  </a:cubicBezTo>
                  <a:cubicBezTo>
                    <a:pt x="43" y="4"/>
                    <a:pt x="47" y="1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7" name="Freeform 1213">
              <a:extLst>
                <a:ext uri="{FF2B5EF4-FFF2-40B4-BE49-F238E27FC236}">
                  <a16:creationId xmlns:a16="http://schemas.microsoft.com/office/drawing/2014/main" id="{E589770A-775F-4645-94EF-D25D2EB6F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793"/>
              <a:ext cx="9" cy="24"/>
            </a:xfrm>
            <a:custGeom>
              <a:avLst/>
              <a:gdLst>
                <a:gd name="T0" fmla="*/ 5 w 10"/>
                <a:gd name="T1" fmla="*/ 0 h 25"/>
                <a:gd name="T2" fmla="*/ 0 w 10"/>
                <a:gd name="T3" fmla="*/ 22 h 25"/>
                <a:gd name="T4" fmla="*/ 6 w 10"/>
                <a:gd name="T5" fmla="*/ 11 h 25"/>
                <a:gd name="T6" fmla="*/ 6 w 10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5">
                  <a:moveTo>
                    <a:pt x="7" y="0"/>
                  </a:moveTo>
                  <a:cubicBezTo>
                    <a:pt x="6" y="9"/>
                    <a:pt x="4" y="16"/>
                    <a:pt x="0" y="25"/>
                  </a:cubicBezTo>
                  <a:cubicBezTo>
                    <a:pt x="2" y="20"/>
                    <a:pt x="7" y="16"/>
                    <a:pt x="9" y="11"/>
                  </a:cubicBezTo>
                  <a:cubicBezTo>
                    <a:pt x="10" y="7"/>
                    <a:pt x="10" y="3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8" name="Freeform 1214">
              <a:extLst>
                <a:ext uri="{FF2B5EF4-FFF2-40B4-BE49-F238E27FC236}">
                  <a16:creationId xmlns:a16="http://schemas.microsoft.com/office/drawing/2014/main" id="{71FA4644-FA45-4C5A-9205-2E5077AEA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574"/>
              <a:ext cx="157" cy="120"/>
            </a:xfrm>
            <a:custGeom>
              <a:avLst/>
              <a:gdLst>
                <a:gd name="T0" fmla="*/ 0 w 164"/>
                <a:gd name="T1" fmla="*/ 28 h 126"/>
                <a:gd name="T2" fmla="*/ 118 w 164"/>
                <a:gd name="T3" fmla="*/ 39 h 126"/>
                <a:gd name="T4" fmla="*/ 102 w 164"/>
                <a:gd name="T5" fmla="*/ 109 h 126"/>
                <a:gd name="T6" fmla="*/ 113 w 164"/>
                <a:gd name="T7" fmla="*/ 46 h 126"/>
                <a:gd name="T8" fmla="*/ 0 w 164"/>
                <a:gd name="T9" fmla="*/ 28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6">
                  <a:moveTo>
                    <a:pt x="0" y="32"/>
                  </a:moveTo>
                  <a:cubicBezTo>
                    <a:pt x="0" y="32"/>
                    <a:pt x="99" y="0"/>
                    <a:pt x="135" y="45"/>
                  </a:cubicBezTo>
                  <a:cubicBezTo>
                    <a:pt x="164" y="80"/>
                    <a:pt x="117" y="126"/>
                    <a:pt x="117" y="126"/>
                  </a:cubicBezTo>
                  <a:cubicBezTo>
                    <a:pt x="117" y="126"/>
                    <a:pt x="149" y="82"/>
                    <a:pt x="128" y="52"/>
                  </a:cubicBezTo>
                  <a:cubicBezTo>
                    <a:pt x="96" y="6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9" name="Freeform 1215">
              <a:extLst>
                <a:ext uri="{FF2B5EF4-FFF2-40B4-BE49-F238E27FC236}">
                  <a16:creationId xmlns:a16="http://schemas.microsoft.com/office/drawing/2014/main" id="{ABFB3E9D-C33E-4CD7-953B-786F80B9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633"/>
              <a:ext cx="127" cy="72"/>
            </a:xfrm>
            <a:custGeom>
              <a:avLst/>
              <a:gdLst>
                <a:gd name="T0" fmla="*/ 0 w 132"/>
                <a:gd name="T1" fmla="*/ 66 h 75"/>
                <a:gd name="T2" fmla="*/ 117 w 132"/>
                <a:gd name="T3" fmla="*/ 4 h 75"/>
                <a:gd name="T4" fmla="*/ 0 w 132"/>
                <a:gd name="T5" fmla="*/ 6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75">
                  <a:moveTo>
                    <a:pt x="0" y="75"/>
                  </a:moveTo>
                  <a:cubicBezTo>
                    <a:pt x="0" y="75"/>
                    <a:pt x="40" y="13"/>
                    <a:pt x="132" y="4"/>
                  </a:cubicBezTo>
                  <a:cubicBezTo>
                    <a:pt x="132" y="4"/>
                    <a:pt x="46" y="0"/>
                    <a:pt x="0" y="75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0" name="Freeform 1216">
              <a:extLst>
                <a:ext uri="{FF2B5EF4-FFF2-40B4-BE49-F238E27FC236}">
                  <a16:creationId xmlns:a16="http://schemas.microsoft.com/office/drawing/2014/main" id="{F88A7887-EB3E-4AAF-8994-F7CE304E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792"/>
              <a:ext cx="58" cy="43"/>
            </a:xfrm>
            <a:custGeom>
              <a:avLst/>
              <a:gdLst>
                <a:gd name="T0" fmla="*/ 0 w 60"/>
                <a:gd name="T1" fmla="*/ 22 h 45"/>
                <a:gd name="T2" fmla="*/ 52 w 60"/>
                <a:gd name="T3" fmla="*/ 8 h 45"/>
                <a:gd name="T4" fmla="*/ 15 w 60"/>
                <a:gd name="T5" fmla="*/ 39 h 45"/>
                <a:gd name="T6" fmla="*/ 0 w 60"/>
                <a:gd name="T7" fmla="*/ 22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5">
                  <a:moveTo>
                    <a:pt x="0" y="25"/>
                  </a:moveTo>
                  <a:cubicBezTo>
                    <a:pt x="8" y="13"/>
                    <a:pt x="44" y="0"/>
                    <a:pt x="58" y="8"/>
                  </a:cubicBezTo>
                  <a:cubicBezTo>
                    <a:pt x="60" y="23"/>
                    <a:pt x="27" y="36"/>
                    <a:pt x="17" y="45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1" name="Freeform 1217">
              <a:extLst>
                <a:ext uri="{FF2B5EF4-FFF2-40B4-BE49-F238E27FC236}">
                  <a16:creationId xmlns:a16="http://schemas.microsoft.com/office/drawing/2014/main" id="{FB16B397-9181-4D68-8E7D-9EBB40A8A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763"/>
              <a:ext cx="219" cy="104"/>
            </a:xfrm>
            <a:custGeom>
              <a:avLst/>
              <a:gdLst>
                <a:gd name="T0" fmla="*/ 166 w 228"/>
                <a:gd name="T1" fmla="*/ 38 h 109"/>
                <a:gd name="T2" fmla="*/ 186 w 228"/>
                <a:gd name="T3" fmla="*/ 20 h 109"/>
                <a:gd name="T4" fmla="*/ 185 w 228"/>
                <a:gd name="T5" fmla="*/ 3 h 109"/>
                <a:gd name="T6" fmla="*/ 158 w 228"/>
                <a:gd name="T7" fmla="*/ 16 h 109"/>
                <a:gd name="T8" fmla="*/ 124 w 228"/>
                <a:gd name="T9" fmla="*/ 30 h 109"/>
                <a:gd name="T10" fmla="*/ 51 w 228"/>
                <a:gd name="T11" fmla="*/ 49 h 109"/>
                <a:gd name="T12" fmla="*/ 51 w 228"/>
                <a:gd name="T13" fmla="*/ 49 h 109"/>
                <a:gd name="T14" fmla="*/ 37 w 228"/>
                <a:gd name="T15" fmla="*/ 62 h 109"/>
                <a:gd name="T16" fmla="*/ 11 w 228"/>
                <a:gd name="T17" fmla="*/ 79 h 109"/>
                <a:gd name="T18" fmla="*/ 46 w 228"/>
                <a:gd name="T19" fmla="*/ 86 h 109"/>
                <a:gd name="T20" fmla="*/ 75 w 228"/>
                <a:gd name="T21" fmla="*/ 73 h 109"/>
                <a:gd name="T22" fmla="*/ 77 w 228"/>
                <a:gd name="T23" fmla="*/ 72 h 109"/>
                <a:gd name="T24" fmla="*/ 124 w 228"/>
                <a:gd name="T25" fmla="*/ 83 h 109"/>
                <a:gd name="T26" fmla="*/ 201 w 228"/>
                <a:gd name="T27" fmla="*/ 65 h 109"/>
                <a:gd name="T28" fmla="*/ 166 w 228"/>
                <a:gd name="T29" fmla="*/ 38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8" h="109">
                  <a:moveTo>
                    <a:pt x="187" y="44"/>
                  </a:moveTo>
                  <a:cubicBezTo>
                    <a:pt x="195" y="37"/>
                    <a:pt x="203" y="31"/>
                    <a:pt x="210" y="23"/>
                  </a:cubicBezTo>
                  <a:cubicBezTo>
                    <a:pt x="217" y="15"/>
                    <a:pt x="228" y="0"/>
                    <a:pt x="209" y="3"/>
                  </a:cubicBezTo>
                  <a:cubicBezTo>
                    <a:pt x="197" y="5"/>
                    <a:pt x="188" y="14"/>
                    <a:pt x="178" y="19"/>
                  </a:cubicBezTo>
                  <a:cubicBezTo>
                    <a:pt x="167" y="24"/>
                    <a:pt x="153" y="31"/>
                    <a:pt x="140" y="35"/>
                  </a:cubicBezTo>
                  <a:cubicBezTo>
                    <a:pt x="95" y="31"/>
                    <a:pt x="59" y="40"/>
                    <a:pt x="57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3" y="61"/>
                    <a:pt x="48" y="66"/>
                    <a:pt x="43" y="71"/>
                  </a:cubicBezTo>
                  <a:cubicBezTo>
                    <a:pt x="35" y="77"/>
                    <a:pt x="15" y="82"/>
                    <a:pt x="11" y="91"/>
                  </a:cubicBezTo>
                  <a:cubicBezTo>
                    <a:pt x="0" y="109"/>
                    <a:pt x="44" y="101"/>
                    <a:pt x="52" y="98"/>
                  </a:cubicBezTo>
                  <a:cubicBezTo>
                    <a:pt x="63" y="94"/>
                    <a:pt x="73" y="89"/>
                    <a:pt x="84" y="84"/>
                  </a:cubicBezTo>
                  <a:cubicBezTo>
                    <a:pt x="85" y="83"/>
                    <a:pt x="85" y="83"/>
                    <a:pt x="86" y="83"/>
                  </a:cubicBezTo>
                  <a:cubicBezTo>
                    <a:pt x="100" y="88"/>
                    <a:pt x="119" y="93"/>
                    <a:pt x="139" y="95"/>
                  </a:cubicBezTo>
                  <a:cubicBezTo>
                    <a:pt x="185" y="100"/>
                    <a:pt x="225" y="91"/>
                    <a:pt x="227" y="74"/>
                  </a:cubicBezTo>
                  <a:cubicBezTo>
                    <a:pt x="228" y="63"/>
                    <a:pt x="212" y="52"/>
                    <a:pt x="187" y="44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2" name="Freeform 1218">
              <a:extLst>
                <a:ext uri="{FF2B5EF4-FFF2-40B4-BE49-F238E27FC236}">
                  <a16:creationId xmlns:a16="http://schemas.microsoft.com/office/drawing/2014/main" id="{1F5CF4D2-09C1-4CA3-95F2-F34587C8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829"/>
              <a:ext cx="82" cy="27"/>
            </a:xfrm>
            <a:custGeom>
              <a:avLst/>
              <a:gdLst>
                <a:gd name="T0" fmla="*/ 2 w 86"/>
                <a:gd name="T1" fmla="*/ 18 h 28"/>
                <a:gd name="T2" fmla="*/ 9 w 86"/>
                <a:gd name="T3" fmla="*/ 25 h 28"/>
                <a:gd name="T4" fmla="*/ 20 w 86"/>
                <a:gd name="T5" fmla="*/ 24 h 28"/>
                <a:gd name="T6" fmla="*/ 44 w 86"/>
                <a:gd name="T7" fmla="*/ 16 h 28"/>
                <a:gd name="T8" fmla="*/ 65 w 86"/>
                <a:gd name="T9" fmla="*/ 6 h 28"/>
                <a:gd name="T10" fmla="*/ 69 w 86"/>
                <a:gd name="T11" fmla="*/ 1 h 28"/>
                <a:gd name="T12" fmla="*/ 51 w 86"/>
                <a:gd name="T13" fmla="*/ 6 h 28"/>
                <a:gd name="T14" fmla="*/ 19 w 86"/>
                <a:gd name="T15" fmla="*/ 15 h 28"/>
                <a:gd name="T16" fmla="*/ 10 w 86"/>
                <a:gd name="T17" fmla="*/ 14 h 28"/>
                <a:gd name="T18" fmla="*/ 2 w 86"/>
                <a:gd name="T19" fmla="*/ 19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28">
                  <a:moveTo>
                    <a:pt x="2" y="21"/>
                  </a:moveTo>
                  <a:cubicBezTo>
                    <a:pt x="0" y="28"/>
                    <a:pt x="3" y="28"/>
                    <a:pt x="9" y="28"/>
                  </a:cubicBezTo>
                  <a:cubicBezTo>
                    <a:pt x="13" y="28"/>
                    <a:pt x="18" y="28"/>
                    <a:pt x="23" y="27"/>
                  </a:cubicBezTo>
                  <a:cubicBezTo>
                    <a:pt x="32" y="25"/>
                    <a:pt x="42" y="22"/>
                    <a:pt x="50" y="19"/>
                  </a:cubicBezTo>
                  <a:cubicBezTo>
                    <a:pt x="58" y="15"/>
                    <a:pt x="65" y="9"/>
                    <a:pt x="74" y="6"/>
                  </a:cubicBezTo>
                  <a:cubicBezTo>
                    <a:pt x="77" y="5"/>
                    <a:pt x="86" y="4"/>
                    <a:pt x="79" y="1"/>
                  </a:cubicBezTo>
                  <a:cubicBezTo>
                    <a:pt x="73" y="0"/>
                    <a:pt x="64" y="5"/>
                    <a:pt x="59" y="6"/>
                  </a:cubicBezTo>
                  <a:cubicBezTo>
                    <a:pt x="46" y="10"/>
                    <a:pt x="35" y="15"/>
                    <a:pt x="22" y="18"/>
                  </a:cubicBezTo>
                  <a:cubicBezTo>
                    <a:pt x="18" y="19"/>
                    <a:pt x="16" y="16"/>
                    <a:pt x="12" y="16"/>
                  </a:cubicBezTo>
                  <a:cubicBezTo>
                    <a:pt x="9" y="17"/>
                    <a:pt x="4" y="21"/>
                    <a:pt x="2" y="2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3" name="Freeform 1219">
              <a:extLst>
                <a:ext uri="{FF2B5EF4-FFF2-40B4-BE49-F238E27FC236}">
                  <a16:creationId xmlns:a16="http://schemas.microsoft.com/office/drawing/2014/main" id="{A2BB4223-08F4-409A-BF15-0198948C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822"/>
              <a:ext cx="121" cy="34"/>
            </a:xfrm>
            <a:custGeom>
              <a:avLst/>
              <a:gdLst>
                <a:gd name="T0" fmla="*/ 1 w 126"/>
                <a:gd name="T1" fmla="*/ 18 h 35"/>
                <a:gd name="T2" fmla="*/ 0 w 126"/>
                <a:gd name="T3" fmla="*/ 17 h 35"/>
                <a:gd name="T4" fmla="*/ 12 w 126"/>
                <a:gd name="T5" fmla="*/ 16 h 35"/>
                <a:gd name="T6" fmla="*/ 21 w 126"/>
                <a:gd name="T7" fmla="*/ 15 h 35"/>
                <a:gd name="T8" fmla="*/ 57 w 126"/>
                <a:gd name="T9" fmla="*/ 15 h 35"/>
                <a:gd name="T10" fmla="*/ 87 w 126"/>
                <a:gd name="T11" fmla="*/ 14 h 35"/>
                <a:gd name="T12" fmla="*/ 106 w 126"/>
                <a:gd name="T13" fmla="*/ 1 h 35"/>
                <a:gd name="T14" fmla="*/ 111 w 126"/>
                <a:gd name="T15" fmla="*/ 9 h 35"/>
                <a:gd name="T16" fmla="*/ 105 w 126"/>
                <a:gd name="T17" fmla="*/ 17 h 35"/>
                <a:gd name="T18" fmla="*/ 82 w 126"/>
                <a:gd name="T19" fmla="*/ 27 h 35"/>
                <a:gd name="T20" fmla="*/ 33 w 126"/>
                <a:gd name="T21" fmla="*/ 24 h 35"/>
                <a:gd name="T22" fmla="*/ 4 w 126"/>
                <a:gd name="T23" fmla="*/ 18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35">
                  <a:moveTo>
                    <a:pt x="1" y="21"/>
                  </a:moveTo>
                  <a:cubicBezTo>
                    <a:pt x="1" y="21"/>
                    <a:pt x="0" y="21"/>
                    <a:pt x="0" y="20"/>
                  </a:cubicBezTo>
                  <a:cubicBezTo>
                    <a:pt x="4" y="20"/>
                    <a:pt x="8" y="17"/>
                    <a:pt x="12" y="16"/>
                  </a:cubicBezTo>
                  <a:cubicBezTo>
                    <a:pt x="16" y="14"/>
                    <a:pt x="20" y="15"/>
                    <a:pt x="24" y="15"/>
                  </a:cubicBezTo>
                  <a:cubicBezTo>
                    <a:pt x="37" y="15"/>
                    <a:pt x="51" y="15"/>
                    <a:pt x="64" y="15"/>
                  </a:cubicBezTo>
                  <a:cubicBezTo>
                    <a:pt x="76" y="15"/>
                    <a:pt x="88" y="14"/>
                    <a:pt x="99" y="14"/>
                  </a:cubicBezTo>
                  <a:cubicBezTo>
                    <a:pt x="108" y="13"/>
                    <a:pt x="116" y="8"/>
                    <a:pt x="120" y="1"/>
                  </a:cubicBezTo>
                  <a:cubicBezTo>
                    <a:pt x="125" y="0"/>
                    <a:pt x="126" y="5"/>
                    <a:pt x="126" y="9"/>
                  </a:cubicBezTo>
                  <a:cubicBezTo>
                    <a:pt x="126" y="14"/>
                    <a:pt x="123" y="18"/>
                    <a:pt x="119" y="20"/>
                  </a:cubicBezTo>
                  <a:cubicBezTo>
                    <a:pt x="111" y="24"/>
                    <a:pt x="101" y="27"/>
                    <a:pt x="92" y="30"/>
                  </a:cubicBezTo>
                  <a:cubicBezTo>
                    <a:pt x="75" y="35"/>
                    <a:pt x="53" y="29"/>
                    <a:pt x="36" y="27"/>
                  </a:cubicBezTo>
                  <a:cubicBezTo>
                    <a:pt x="26" y="25"/>
                    <a:pt x="14" y="25"/>
                    <a:pt x="4" y="2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4" name="Freeform 1220">
              <a:extLst>
                <a:ext uri="{FF2B5EF4-FFF2-40B4-BE49-F238E27FC236}">
                  <a16:creationId xmlns:a16="http://schemas.microsoft.com/office/drawing/2014/main" id="{634D8FA0-3D65-496C-A035-D8623286D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801"/>
              <a:ext cx="31" cy="20"/>
            </a:xfrm>
            <a:custGeom>
              <a:avLst/>
              <a:gdLst>
                <a:gd name="T0" fmla="*/ 0 w 32"/>
                <a:gd name="T1" fmla="*/ 11 h 20"/>
                <a:gd name="T2" fmla="*/ 13 w 32"/>
                <a:gd name="T3" fmla="*/ 20 h 20"/>
                <a:gd name="T4" fmla="*/ 22 w 32"/>
                <a:gd name="T5" fmla="*/ 10 h 20"/>
                <a:gd name="T6" fmla="*/ 29 w 32"/>
                <a:gd name="T7" fmla="*/ 0 h 20"/>
                <a:gd name="T8" fmla="*/ 16 w 32"/>
                <a:gd name="T9" fmla="*/ 8 h 20"/>
                <a:gd name="T10" fmla="*/ 1 w 32"/>
                <a:gd name="T11" fmla="*/ 1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0">
                  <a:moveTo>
                    <a:pt x="0" y="11"/>
                  </a:moveTo>
                  <a:cubicBezTo>
                    <a:pt x="5" y="13"/>
                    <a:pt x="9" y="16"/>
                    <a:pt x="13" y="20"/>
                  </a:cubicBezTo>
                  <a:cubicBezTo>
                    <a:pt x="17" y="18"/>
                    <a:pt x="21" y="13"/>
                    <a:pt x="25" y="10"/>
                  </a:cubicBezTo>
                  <a:cubicBezTo>
                    <a:pt x="29" y="8"/>
                    <a:pt x="32" y="4"/>
                    <a:pt x="32" y="0"/>
                  </a:cubicBezTo>
                  <a:cubicBezTo>
                    <a:pt x="26" y="0"/>
                    <a:pt x="22" y="5"/>
                    <a:pt x="17" y="8"/>
                  </a:cubicBezTo>
                  <a:cubicBezTo>
                    <a:pt x="11" y="11"/>
                    <a:pt x="7" y="12"/>
                    <a:pt x="1" y="1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5" name="Freeform 1221">
              <a:extLst>
                <a:ext uri="{FF2B5EF4-FFF2-40B4-BE49-F238E27FC236}">
                  <a16:creationId xmlns:a16="http://schemas.microsoft.com/office/drawing/2014/main" id="{CFB868C9-BC06-4FA2-AAAA-228272900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842"/>
              <a:ext cx="45" cy="16"/>
            </a:xfrm>
            <a:custGeom>
              <a:avLst/>
              <a:gdLst>
                <a:gd name="T0" fmla="*/ 6 w 47"/>
                <a:gd name="T1" fmla="*/ 6 h 17"/>
                <a:gd name="T2" fmla="*/ 1 w 47"/>
                <a:gd name="T3" fmla="*/ 10 h 17"/>
                <a:gd name="T4" fmla="*/ 12 w 47"/>
                <a:gd name="T5" fmla="*/ 11 h 17"/>
                <a:gd name="T6" fmla="*/ 41 w 47"/>
                <a:gd name="T7" fmla="*/ 0 h 17"/>
                <a:gd name="T8" fmla="*/ 30 w 47"/>
                <a:gd name="T9" fmla="*/ 7 h 17"/>
                <a:gd name="T10" fmla="*/ 16 w 47"/>
                <a:gd name="T11" fmla="*/ 10 h 17"/>
                <a:gd name="T12" fmla="*/ 8 w 47"/>
                <a:gd name="T13" fmla="*/ 10 h 17"/>
                <a:gd name="T14" fmla="*/ 6 w 47"/>
                <a:gd name="T15" fmla="*/ 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7">
                  <a:moveTo>
                    <a:pt x="6" y="6"/>
                  </a:moveTo>
                  <a:cubicBezTo>
                    <a:pt x="5" y="8"/>
                    <a:pt x="0" y="11"/>
                    <a:pt x="1" y="13"/>
                  </a:cubicBezTo>
                  <a:cubicBezTo>
                    <a:pt x="2" y="17"/>
                    <a:pt x="12" y="15"/>
                    <a:pt x="15" y="14"/>
                  </a:cubicBezTo>
                  <a:cubicBezTo>
                    <a:pt x="27" y="13"/>
                    <a:pt x="37" y="7"/>
                    <a:pt x="47" y="0"/>
                  </a:cubicBezTo>
                  <a:cubicBezTo>
                    <a:pt x="43" y="3"/>
                    <a:pt x="37" y="5"/>
                    <a:pt x="33" y="7"/>
                  </a:cubicBezTo>
                  <a:cubicBezTo>
                    <a:pt x="29" y="9"/>
                    <a:pt x="23" y="12"/>
                    <a:pt x="19" y="13"/>
                  </a:cubicBezTo>
                  <a:cubicBezTo>
                    <a:pt x="16" y="13"/>
                    <a:pt x="11" y="14"/>
                    <a:pt x="8" y="13"/>
                  </a:cubicBezTo>
                  <a:cubicBezTo>
                    <a:pt x="6" y="13"/>
                    <a:pt x="1" y="8"/>
                    <a:pt x="6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6" name="Freeform 1222">
              <a:extLst>
                <a:ext uri="{FF2B5EF4-FFF2-40B4-BE49-F238E27FC236}">
                  <a16:creationId xmlns:a16="http://schemas.microsoft.com/office/drawing/2014/main" id="{93029FB0-DEE3-4A58-AD51-D1F0D1DC9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826"/>
              <a:ext cx="81" cy="26"/>
            </a:xfrm>
            <a:custGeom>
              <a:avLst/>
              <a:gdLst>
                <a:gd name="T0" fmla="*/ 0 w 84"/>
                <a:gd name="T1" fmla="*/ 20 h 27"/>
                <a:gd name="T2" fmla="*/ 24 w 84"/>
                <a:gd name="T3" fmla="*/ 22 h 27"/>
                <a:gd name="T4" fmla="*/ 44 w 84"/>
                <a:gd name="T5" fmla="*/ 19 h 27"/>
                <a:gd name="T6" fmla="*/ 72 w 84"/>
                <a:gd name="T7" fmla="*/ 0 h 27"/>
                <a:gd name="T8" fmla="*/ 54 w 84"/>
                <a:gd name="T9" fmla="*/ 13 h 27"/>
                <a:gd name="T10" fmla="*/ 33 w 84"/>
                <a:gd name="T11" fmla="*/ 20 h 27"/>
                <a:gd name="T12" fmla="*/ 15 w 84"/>
                <a:gd name="T13" fmla="*/ 20 h 27"/>
                <a:gd name="T14" fmla="*/ 0 w 84"/>
                <a:gd name="T15" fmla="*/ 2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27">
                  <a:moveTo>
                    <a:pt x="0" y="23"/>
                  </a:moveTo>
                  <a:cubicBezTo>
                    <a:pt x="7" y="27"/>
                    <a:pt x="19" y="24"/>
                    <a:pt x="27" y="25"/>
                  </a:cubicBezTo>
                  <a:cubicBezTo>
                    <a:pt x="35" y="25"/>
                    <a:pt x="42" y="23"/>
                    <a:pt x="50" y="22"/>
                  </a:cubicBezTo>
                  <a:cubicBezTo>
                    <a:pt x="61" y="19"/>
                    <a:pt x="84" y="17"/>
                    <a:pt x="81" y="0"/>
                  </a:cubicBezTo>
                  <a:cubicBezTo>
                    <a:pt x="75" y="7"/>
                    <a:pt x="69" y="12"/>
                    <a:pt x="60" y="15"/>
                  </a:cubicBezTo>
                  <a:cubicBezTo>
                    <a:pt x="52" y="18"/>
                    <a:pt x="44" y="22"/>
                    <a:pt x="36" y="23"/>
                  </a:cubicBezTo>
                  <a:cubicBezTo>
                    <a:pt x="30" y="23"/>
                    <a:pt x="24" y="23"/>
                    <a:pt x="18" y="23"/>
                  </a:cubicBezTo>
                  <a:cubicBezTo>
                    <a:pt x="13" y="23"/>
                    <a:pt x="4" y="21"/>
                    <a:pt x="0" y="2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7" name="Freeform 1223">
              <a:extLst>
                <a:ext uri="{FF2B5EF4-FFF2-40B4-BE49-F238E27FC236}">
                  <a16:creationId xmlns:a16="http://schemas.microsoft.com/office/drawing/2014/main" id="{DE36CF16-866B-435D-922E-34CDB6838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2803"/>
              <a:ext cx="22" cy="16"/>
            </a:xfrm>
            <a:custGeom>
              <a:avLst/>
              <a:gdLst>
                <a:gd name="T0" fmla="*/ 0 w 23"/>
                <a:gd name="T1" fmla="*/ 14 h 16"/>
                <a:gd name="T2" fmla="*/ 20 w 23"/>
                <a:gd name="T3" fmla="*/ 0 h 16"/>
                <a:gd name="T4" fmla="*/ 1 w 23"/>
                <a:gd name="T5" fmla="*/ 1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0" y="14"/>
                  </a:moveTo>
                  <a:cubicBezTo>
                    <a:pt x="7" y="10"/>
                    <a:pt x="20" y="8"/>
                    <a:pt x="23" y="0"/>
                  </a:cubicBezTo>
                  <a:cubicBezTo>
                    <a:pt x="20" y="7"/>
                    <a:pt x="9" y="16"/>
                    <a:pt x="1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8" name="Freeform 1224">
              <a:extLst>
                <a:ext uri="{FF2B5EF4-FFF2-40B4-BE49-F238E27FC236}">
                  <a16:creationId xmlns:a16="http://schemas.microsoft.com/office/drawing/2014/main" id="{C617CF26-B79D-405B-BE82-97A20F80B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767"/>
              <a:ext cx="44" cy="21"/>
            </a:xfrm>
            <a:custGeom>
              <a:avLst/>
              <a:gdLst>
                <a:gd name="T0" fmla="*/ 0 w 46"/>
                <a:gd name="T1" fmla="*/ 19 h 22"/>
                <a:gd name="T2" fmla="*/ 18 w 46"/>
                <a:gd name="T3" fmla="*/ 11 h 22"/>
                <a:gd name="T4" fmla="*/ 37 w 46"/>
                <a:gd name="T5" fmla="*/ 2 h 22"/>
                <a:gd name="T6" fmla="*/ 38 w 46"/>
                <a:gd name="T7" fmla="*/ 3 h 22"/>
                <a:gd name="T8" fmla="*/ 36 w 46"/>
                <a:gd name="T9" fmla="*/ 11 h 22"/>
                <a:gd name="T10" fmla="*/ 20 w 46"/>
                <a:gd name="T11" fmla="*/ 11 h 22"/>
                <a:gd name="T12" fmla="*/ 2 w 46"/>
                <a:gd name="T13" fmla="*/ 1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2">
                  <a:moveTo>
                    <a:pt x="0" y="22"/>
                  </a:moveTo>
                  <a:cubicBezTo>
                    <a:pt x="7" y="18"/>
                    <a:pt x="14" y="14"/>
                    <a:pt x="21" y="11"/>
                  </a:cubicBezTo>
                  <a:cubicBezTo>
                    <a:pt x="27" y="8"/>
                    <a:pt x="36" y="0"/>
                    <a:pt x="43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6"/>
                    <a:pt x="45" y="9"/>
                    <a:pt x="42" y="11"/>
                  </a:cubicBezTo>
                  <a:cubicBezTo>
                    <a:pt x="46" y="1"/>
                    <a:pt x="27" y="10"/>
                    <a:pt x="23" y="12"/>
                  </a:cubicBezTo>
                  <a:cubicBezTo>
                    <a:pt x="16" y="16"/>
                    <a:pt x="9" y="19"/>
                    <a:pt x="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9" name="Freeform 1225">
              <a:extLst>
                <a:ext uri="{FF2B5EF4-FFF2-40B4-BE49-F238E27FC236}">
                  <a16:creationId xmlns:a16="http://schemas.microsoft.com/office/drawing/2014/main" id="{2ED2A2FC-5470-472A-A848-70DCCF5A7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797"/>
              <a:ext cx="31" cy="12"/>
            </a:xfrm>
            <a:custGeom>
              <a:avLst/>
              <a:gdLst>
                <a:gd name="T0" fmla="*/ 0 w 32"/>
                <a:gd name="T1" fmla="*/ 8 h 13"/>
                <a:gd name="T2" fmla="*/ 2 w 32"/>
                <a:gd name="T3" fmla="*/ 7 h 13"/>
                <a:gd name="T4" fmla="*/ 7 w 32"/>
                <a:gd name="T5" fmla="*/ 6 h 13"/>
                <a:gd name="T6" fmla="*/ 16 w 32"/>
                <a:gd name="T7" fmla="*/ 5 h 13"/>
                <a:gd name="T8" fmla="*/ 29 w 32"/>
                <a:gd name="T9" fmla="*/ 3 h 13"/>
                <a:gd name="T10" fmla="*/ 0 w 32"/>
                <a:gd name="T11" fmla="*/ 1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">
                  <a:moveTo>
                    <a:pt x="0" y="11"/>
                  </a:moveTo>
                  <a:cubicBezTo>
                    <a:pt x="0" y="12"/>
                    <a:pt x="1" y="10"/>
                    <a:pt x="2" y="10"/>
                  </a:cubicBezTo>
                  <a:cubicBezTo>
                    <a:pt x="4" y="9"/>
                    <a:pt x="5" y="9"/>
                    <a:pt x="7" y="8"/>
                  </a:cubicBezTo>
                  <a:cubicBezTo>
                    <a:pt x="10" y="7"/>
                    <a:pt x="13" y="6"/>
                    <a:pt x="16" y="5"/>
                  </a:cubicBezTo>
                  <a:cubicBezTo>
                    <a:pt x="20" y="4"/>
                    <a:pt x="30" y="0"/>
                    <a:pt x="32" y="3"/>
                  </a:cubicBezTo>
                  <a:cubicBezTo>
                    <a:pt x="22" y="6"/>
                    <a:pt x="10" y="8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0" name="Freeform 1226">
              <a:extLst>
                <a:ext uri="{FF2B5EF4-FFF2-40B4-BE49-F238E27FC236}">
                  <a16:creationId xmlns:a16="http://schemas.microsoft.com/office/drawing/2014/main" id="{B9DBA7B0-7495-40EA-881C-B2AF5588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797"/>
              <a:ext cx="62" cy="21"/>
            </a:xfrm>
            <a:custGeom>
              <a:avLst/>
              <a:gdLst>
                <a:gd name="T0" fmla="*/ 0 w 65"/>
                <a:gd name="T1" fmla="*/ 18 h 22"/>
                <a:gd name="T2" fmla="*/ 23 w 65"/>
                <a:gd name="T3" fmla="*/ 6 h 22"/>
                <a:gd name="T4" fmla="*/ 40 w 65"/>
                <a:gd name="T5" fmla="*/ 2 h 22"/>
                <a:gd name="T6" fmla="*/ 56 w 65"/>
                <a:gd name="T7" fmla="*/ 3 h 22"/>
                <a:gd name="T8" fmla="*/ 40 w 65"/>
                <a:gd name="T9" fmla="*/ 6 h 22"/>
                <a:gd name="T10" fmla="*/ 23 w 65"/>
                <a:gd name="T11" fmla="*/ 11 h 22"/>
                <a:gd name="T12" fmla="*/ 9 w 65"/>
                <a:gd name="T13" fmla="*/ 13 h 22"/>
                <a:gd name="T14" fmla="*/ 1 w 65"/>
                <a:gd name="T15" fmla="*/ 1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2">
                  <a:moveTo>
                    <a:pt x="0" y="21"/>
                  </a:moveTo>
                  <a:cubicBezTo>
                    <a:pt x="3" y="11"/>
                    <a:pt x="18" y="8"/>
                    <a:pt x="26" y="6"/>
                  </a:cubicBezTo>
                  <a:cubicBezTo>
                    <a:pt x="33" y="4"/>
                    <a:pt x="40" y="3"/>
                    <a:pt x="46" y="2"/>
                  </a:cubicBezTo>
                  <a:cubicBezTo>
                    <a:pt x="50" y="2"/>
                    <a:pt x="62" y="0"/>
                    <a:pt x="65" y="3"/>
                  </a:cubicBezTo>
                  <a:cubicBezTo>
                    <a:pt x="58" y="5"/>
                    <a:pt x="52" y="5"/>
                    <a:pt x="46" y="6"/>
                  </a:cubicBezTo>
                  <a:cubicBezTo>
                    <a:pt x="39" y="8"/>
                    <a:pt x="33" y="9"/>
                    <a:pt x="26" y="11"/>
                  </a:cubicBezTo>
                  <a:cubicBezTo>
                    <a:pt x="21" y="12"/>
                    <a:pt x="14" y="13"/>
                    <a:pt x="9" y="16"/>
                  </a:cubicBezTo>
                  <a:cubicBezTo>
                    <a:pt x="6" y="18"/>
                    <a:pt x="4" y="21"/>
                    <a:pt x="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1" name="Freeform 1227">
              <a:extLst>
                <a:ext uri="{FF2B5EF4-FFF2-40B4-BE49-F238E27FC236}">
                  <a16:creationId xmlns:a16="http://schemas.microsoft.com/office/drawing/2014/main" id="{1F123808-19A8-44AF-B9B4-4C6C0B480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678"/>
              <a:ext cx="324" cy="188"/>
            </a:xfrm>
            <a:custGeom>
              <a:avLst/>
              <a:gdLst>
                <a:gd name="T0" fmla="*/ 279 w 339"/>
                <a:gd name="T1" fmla="*/ 53 h 197"/>
                <a:gd name="T2" fmla="*/ 176 w 339"/>
                <a:gd name="T3" fmla="*/ 154 h 197"/>
                <a:gd name="T4" fmla="*/ 16 w 339"/>
                <a:gd name="T5" fmla="*/ 117 h 197"/>
                <a:gd name="T6" fmla="*/ 119 w 339"/>
                <a:gd name="T7" fmla="*/ 17 h 197"/>
                <a:gd name="T8" fmla="*/ 279 w 339"/>
                <a:gd name="T9" fmla="*/ 53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9" h="197">
                  <a:moveTo>
                    <a:pt x="320" y="62"/>
                  </a:moveTo>
                  <a:cubicBezTo>
                    <a:pt x="339" y="105"/>
                    <a:pt x="286" y="157"/>
                    <a:pt x="202" y="177"/>
                  </a:cubicBezTo>
                  <a:cubicBezTo>
                    <a:pt x="119" y="197"/>
                    <a:pt x="37" y="179"/>
                    <a:pt x="19" y="135"/>
                  </a:cubicBezTo>
                  <a:cubicBezTo>
                    <a:pt x="0" y="92"/>
                    <a:pt x="53" y="40"/>
                    <a:pt x="137" y="20"/>
                  </a:cubicBezTo>
                  <a:cubicBezTo>
                    <a:pt x="220" y="0"/>
                    <a:pt x="302" y="19"/>
                    <a:pt x="320" y="62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2" name="Freeform 1228">
              <a:extLst>
                <a:ext uri="{FF2B5EF4-FFF2-40B4-BE49-F238E27FC236}">
                  <a16:creationId xmlns:a16="http://schemas.microsoft.com/office/drawing/2014/main" id="{4F6709A5-331E-4931-BE9B-7BAAA75A1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721"/>
              <a:ext cx="261" cy="145"/>
            </a:xfrm>
            <a:custGeom>
              <a:avLst/>
              <a:gdLst>
                <a:gd name="T0" fmla="*/ 184 w 272"/>
                <a:gd name="T1" fmla="*/ 109 h 152"/>
                <a:gd name="T2" fmla="*/ 21 w 272"/>
                <a:gd name="T3" fmla="*/ 72 h 152"/>
                <a:gd name="T4" fmla="*/ 59 w 272"/>
                <a:gd name="T5" fmla="*/ 0 h 152"/>
                <a:gd name="T6" fmla="*/ 12 w 272"/>
                <a:gd name="T7" fmla="*/ 78 h 152"/>
                <a:gd name="T8" fmla="*/ 173 w 272"/>
                <a:gd name="T9" fmla="*/ 114 h 152"/>
                <a:gd name="T10" fmla="*/ 240 w 272"/>
                <a:gd name="T11" fmla="*/ 87 h 152"/>
                <a:gd name="T12" fmla="*/ 184 w 272"/>
                <a:gd name="T13" fmla="*/ 109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2" h="152">
                  <a:moveTo>
                    <a:pt x="208" y="125"/>
                  </a:moveTo>
                  <a:cubicBezTo>
                    <a:pt x="125" y="145"/>
                    <a:pt x="42" y="126"/>
                    <a:pt x="24" y="83"/>
                  </a:cubicBezTo>
                  <a:cubicBezTo>
                    <a:pt x="12" y="55"/>
                    <a:pt x="30" y="24"/>
                    <a:pt x="67" y="0"/>
                  </a:cubicBezTo>
                  <a:cubicBezTo>
                    <a:pt x="23" y="25"/>
                    <a:pt x="0" y="59"/>
                    <a:pt x="13" y="90"/>
                  </a:cubicBezTo>
                  <a:cubicBezTo>
                    <a:pt x="31" y="134"/>
                    <a:pt x="113" y="152"/>
                    <a:pt x="196" y="132"/>
                  </a:cubicBezTo>
                  <a:cubicBezTo>
                    <a:pt x="226" y="125"/>
                    <a:pt x="252" y="114"/>
                    <a:pt x="272" y="100"/>
                  </a:cubicBezTo>
                  <a:cubicBezTo>
                    <a:pt x="254" y="111"/>
                    <a:pt x="232" y="119"/>
                    <a:pt x="208" y="125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3" name="Freeform 1229">
              <a:extLst>
                <a:ext uri="{FF2B5EF4-FFF2-40B4-BE49-F238E27FC236}">
                  <a16:creationId xmlns:a16="http://schemas.microsoft.com/office/drawing/2014/main" id="{7433BB93-AE3C-4A98-94F2-BB33349DF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721"/>
              <a:ext cx="170" cy="65"/>
            </a:xfrm>
            <a:custGeom>
              <a:avLst/>
              <a:gdLst>
                <a:gd name="T0" fmla="*/ 57 w 178"/>
                <a:gd name="T1" fmla="*/ 24 h 68"/>
                <a:gd name="T2" fmla="*/ 149 w 178"/>
                <a:gd name="T3" fmla="*/ 45 h 68"/>
                <a:gd name="T4" fmla="*/ 151 w 178"/>
                <a:gd name="T5" fmla="*/ 52 h 68"/>
                <a:gd name="T6" fmla="*/ 152 w 178"/>
                <a:gd name="T7" fmla="*/ 32 h 68"/>
                <a:gd name="T8" fmla="*/ 61 w 178"/>
                <a:gd name="T9" fmla="*/ 11 h 68"/>
                <a:gd name="T10" fmla="*/ 1 w 178"/>
                <a:gd name="T11" fmla="*/ 59 h 68"/>
                <a:gd name="T12" fmla="*/ 57 w 178"/>
                <a:gd name="T13" fmla="*/ 24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68">
                  <a:moveTo>
                    <a:pt x="66" y="27"/>
                  </a:moveTo>
                  <a:cubicBezTo>
                    <a:pt x="114" y="15"/>
                    <a:pt x="161" y="26"/>
                    <a:pt x="171" y="51"/>
                  </a:cubicBezTo>
                  <a:cubicBezTo>
                    <a:pt x="172" y="54"/>
                    <a:pt x="173" y="57"/>
                    <a:pt x="173" y="60"/>
                  </a:cubicBezTo>
                  <a:cubicBezTo>
                    <a:pt x="178" y="52"/>
                    <a:pt x="178" y="44"/>
                    <a:pt x="175" y="36"/>
                  </a:cubicBezTo>
                  <a:cubicBezTo>
                    <a:pt x="165" y="11"/>
                    <a:pt x="118" y="0"/>
                    <a:pt x="70" y="12"/>
                  </a:cubicBezTo>
                  <a:cubicBezTo>
                    <a:pt x="28" y="22"/>
                    <a:pt x="0" y="46"/>
                    <a:pt x="1" y="68"/>
                  </a:cubicBezTo>
                  <a:cubicBezTo>
                    <a:pt x="10" y="51"/>
                    <a:pt x="34" y="35"/>
                    <a:pt x="66" y="2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4" name="Freeform 1230">
              <a:extLst>
                <a:ext uri="{FF2B5EF4-FFF2-40B4-BE49-F238E27FC236}">
                  <a16:creationId xmlns:a16="http://schemas.microsoft.com/office/drawing/2014/main" id="{7F427D45-4241-42AE-A3AA-DA7D85DDA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677"/>
              <a:ext cx="324" cy="189"/>
            </a:xfrm>
            <a:custGeom>
              <a:avLst/>
              <a:gdLst>
                <a:gd name="T0" fmla="*/ 280 w 339"/>
                <a:gd name="T1" fmla="*/ 53 h 198"/>
                <a:gd name="T2" fmla="*/ 176 w 339"/>
                <a:gd name="T3" fmla="*/ 154 h 198"/>
                <a:gd name="T4" fmla="*/ 16 w 339"/>
                <a:gd name="T5" fmla="*/ 117 h 198"/>
                <a:gd name="T6" fmla="*/ 119 w 339"/>
                <a:gd name="T7" fmla="*/ 17 h 198"/>
                <a:gd name="T8" fmla="*/ 280 w 339"/>
                <a:gd name="T9" fmla="*/ 53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9" h="198">
                  <a:moveTo>
                    <a:pt x="321" y="62"/>
                  </a:moveTo>
                  <a:cubicBezTo>
                    <a:pt x="339" y="106"/>
                    <a:pt x="286" y="157"/>
                    <a:pt x="202" y="177"/>
                  </a:cubicBezTo>
                  <a:cubicBezTo>
                    <a:pt x="119" y="198"/>
                    <a:pt x="37" y="179"/>
                    <a:pt x="19" y="135"/>
                  </a:cubicBezTo>
                  <a:cubicBezTo>
                    <a:pt x="0" y="92"/>
                    <a:pt x="53" y="41"/>
                    <a:pt x="137" y="20"/>
                  </a:cubicBezTo>
                  <a:cubicBezTo>
                    <a:pt x="220" y="0"/>
                    <a:pt x="302" y="19"/>
                    <a:pt x="321" y="62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5" name="Freeform 1231">
              <a:extLst>
                <a:ext uri="{FF2B5EF4-FFF2-40B4-BE49-F238E27FC236}">
                  <a16:creationId xmlns:a16="http://schemas.microsoft.com/office/drawing/2014/main" id="{B538AF68-D198-4639-8781-A9AE55EDD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687"/>
              <a:ext cx="142" cy="112"/>
            </a:xfrm>
            <a:custGeom>
              <a:avLst/>
              <a:gdLst>
                <a:gd name="T0" fmla="*/ 0 w 149"/>
                <a:gd name="T1" fmla="*/ 8 h 116"/>
                <a:gd name="T2" fmla="*/ 107 w 149"/>
                <a:gd name="T3" fmla="*/ 42 h 116"/>
                <a:gd name="T4" fmla="*/ 91 w 149"/>
                <a:gd name="T5" fmla="*/ 104 h 116"/>
                <a:gd name="T6" fmla="*/ 102 w 149"/>
                <a:gd name="T7" fmla="*/ 46 h 116"/>
                <a:gd name="T8" fmla="*/ 0 w 149"/>
                <a:gd name="T9" fmla="*/ 8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16">
                  <a:moveTo>
                    <a:pt x="0" y="8"/>
                  </a:moveTo>
                  <a:cubicBezTo>
                    <a:pt x="0" y="8"/>
                    <a:pt x="92" y="0"/>
                    <a:pt x="124" y="47"/>
                  </a:cubicBezTo>
                  <a:cubicBezTo>
                    <a:pt x="149" y="85"/>
                    <a:pt x="105" y="116"/>
                    <a:pt x="105" y="116"/>
                  </a:cubicBezTo>
                  <a:cubicBezTo>
                    <a:pt x="105" y="116"/>
                    <a:pt x="136" y="84"/>
                    <a:pt x="117" y="52"/>
                  </a:cubicBezTo>
                  <a:cubicBezTo>
                    <a:pt x="89" y="4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6" name="Freeform 1232">
              <a:extLst>
                <a:ext uri="{FF2B5EF4-FFF2-40B4-BE49-F238E27FC236}">
                  <a16:creationId xmlns:a16="http://schemas.microsoft.com/office/drawing/2014/main" id="{330FD4EE-A2CF-4930-AA1D-1A7234392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07"/>
              <a:ext cx="117" cy="55"/>
            </a:xfrm>
            <a:custGeom>
              <a:avLst/>
              <a:gdLst>
                <a:gd name="T0" fmla="*/ 0 w 122"/>
                <a:gd name="T1" fmla="*/ 49 h 58"/>
                <a:gd name="T2" fmla="*/ 107 w 122"/>
                <a:gd name="T3" fmla="*/ 19 h 58"/>
                <a:gd name="T4" fmla="*/ 0 w 122"/>
                <a:gd name="T5" fmla="*/ 49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58">
                  <a:moveTo>
                    <a:pt x="0" y="58"/>
                  </a:moveTo>
                  <a:cubicBezTo>
                    <a:pt x="0" y="58"/>
                    <a:pt x="37" y="10"/>
                    <a:pt x="122" y="22"/>
                  </a:cubicBezTo>
                  <a:cubicBezTo>
                    <a:pt x="122" y="22"/>
                    <a:pt x="44" y="0"/>
                    <a:pt x="0" y="5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7" name="Freeform 1233">
              <a:extLst>
                <a:ext uri="{FF2B5EF4-FFF2-40B4-BE49-F238E27FC236}">
                  <a16:creationId xmlns:a16="http://schemas.microsoft.com/office/drawing/2014/main" id="{842006BB-863E-4DAA-88ED-9361D7CFC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554"/>
              <a:ext cx="171" cy="121"/>
            </a:xfrm>
            <a:custGeom>
              <a:avLst/>
              <a:gdLst>
                <a:gd name="T0" fmla="*/ 139 w 178"/>
                <a:gd name="T1" fmla="*/ 63 h 126"/>
                <a:gd name="T2" fmla="*/ 129 w 178"/>
                <a:gd name="T3" fmla="*/ 63 h 126"/>
                <a:gd name="T4" fmla="*/ 136 w 178"/>
                <a:gd name="T5" fmla="*/ 35 h 126"/>
                <a:gd name="T6" fmla="*/ 73 w 178"/>
                <a:gd name="T7" fmla="*/ 34 h 126"/>
                <a:gd name="T8" fmla="*/ 73 w 178"/>
                <a:gd name="T9" fmla="*/ 19 h 126"/>
                <a:gd name="T10" fmla="*/ 69 w 178"/>
                <a:gd name="T11" fmla="*/ 5 h 126"/>
                <a:gd name="T12" fmla="*/ 35 w 178"/>
                <a:gd name="T13" fmla="*/ 32 h 126"/>
                <a:gd name="T14" fmla="*/ 20 w 178"/>
                <a:gd name="T15" fmla="*/ 63 h 126"/>
                <a:gd name="T16" fmla="*/ 5 w 178"/>
                <a:gd name="T17" fmla="*/ 97 h 126"/>
                <a:gd name="T18" fmla="*/ 83 w 178"/>
                <a:gd name="T19" fmla="*/ 92 h 126"/>
                <a:gd name="T20" fmla="*/ 118 w 178"/>
                <a:gd name="T21" fmla="*/ 87 h 126"/>
                <a:gd name="T22" fmla="*/ 139 w 178"/>
                <a:gd name="T23" fmla="*/ 63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8" h="126">
                  <a:moveTo>
                    <a:pt x="157" y="72"/>
                  </a:moveTo>
                  <a:cubicBezTo>
                    <a:pt x="153" y="71"/>
                    <a:pt x="149" y="71"/>
                    <a:pt x="145" y="72"/>
                  </a:cubicBezTo>
                  <a:cubicBezTo>
                    <a:pt x="159" y="59"/>
                    <a:pt x="165" y="46"/>
                    <a:pt x="154" y="39"/>
                  </a:cubicBezTo>
                  <a:cubicBezTo>
                    <a:pt x="146" y="34"/>
                    <a:pt x="117" y="27"/>
                    <a:pt x="82" y="38"/>
                  </a:cubicBezTo>
                  <a:cubicBezTo>
                    <a:pt x="81" y="33"/>
                    <a:pt x="80" y="30"/>
                    <a:pt x="82" y="22"/>
                  </a:cubicBezTo>
                  <a:cubicBezTo>
                    <a:pt x="83" y="15"/>
                    <a:pt x="86" y="7"/>
                    <a:pt x="78" y="5"/>
                  </a:cubicBezTo>
                  <a:cubicBezTo>
                    <a:pt x="63" y="0"/>
                    <a:pt x="44" y="25"/>
                    <a:pt x="38" y="35"/>
                  </a:cubicBezTo>
                  <a:cubicBezTo>
                    <a:pt x="33" y="46"/>
                    <a:pt x="26" y="59"/>
                    <a:pt x="23" y="72"/>
                  </a:cubicBezTo>
                  <a:cubicBezTo>
                    <a:pt x="8" y="86"/>
                    <a:pt x="0" y="100"/>
                    <a:pt x="5" y="109"/>
                  </a:cubicBezTo>
                  <a:cubicBezTo>
                    <a:pt x="12" y="126"/>
                    <a:pt x="52" y="124"/>
                    <a:pt x="93" y="104"/>
                  </a:cubicBezTo>
                  <a:cubicBezTo>
                    <a:pt x="106" y="102"/>
                    <a:pt x="120" y="103"/>
                    <a:pt x="133" y="99"/>
                  </a:cubicBezTo>
                  <a:cubicBezTo>
                    <a:pt x="141" y="97"/>
                    <a:pt x="178" y="78"/>
                    <a:pt x="157" y="72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48" name="Freeform 1234">
              <a:extLst>
                <a:ext uri="{FF2B5EF4-FFF2-40B4-BE49-F238E27FC236}">
                  <a16:creationId xmlns:a16="http://schemas.microsoft.com/office/drawing/2014/main" id="{DDC84530-CEFF-4413-BE4F-8656135DD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622"/>
              <a:ext cx="24" cy="6"/>
            </a:xfrm>
            <a:custGeom>
              <a:avLst/>
              <a:gdLst>
                <a:gd name="T0" fmla="*/ 22 w 25"/>
                <a:gd name="T1" fmla="*/ 0 h 6"/>
                <a:gd name="T2" fmla="*/ 0 w 25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25" y="0"/>
                  </a:moveTo>
                  <a:cubicBezTo>
                    <a:pt x="17" y="1"/>
                    <a:pt x="8" y="5"/>
                    <a:pt x="0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9" name="Freeform 1235">
              <a:extLst>
                <a:ext uri="{FF2B5EF4-FFF2-40B4-BE49-F238E27FC236}">
                  <a16:creationId xmlns:a16="http://schemas.microsoft.com/office/drawing/2014/main" id="{88CBAED4-8B02-4268-A369-982D78535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2626"/>
              <a:ext cx="78" cy="27"/>
            </a:xfrm>
            <a:custGeom>
              <a:avLst/>
              <a:gdLst>
                <a:gd name="T0" fmla="*/ 10 w 81"/>
                <a:gd name="T1" fmla="*/ 25 h 28"/>
                <a:gd name="T2" fmla="*/ 23 w 81"/>
                <a:gd name="T3" fmla="*/ 19 h 28"/>
                <a:gd name="T4" fmla="*/ 40 w 81"/>
                <a:gd name="T5" fmla="*/ 16 h 28"/>
                <a:gd name="T6" fmla="*/ 72 w 81"/>
                <a:gd name="T7" fmla="*/ 4 h 28"/>
                <a:gd name="T8" fmla="*/ 53 w 81"/>
                <a:gd name="T9" fmla="*/ 6 h 28"/>
                <a:gd name="T10" fmla="*/ 36 w 81"/>
                <a:gd name="T11" fmla="*/ 7 h 28"/>
                <a:gd name="T12" fmla="*/ 0 w 81"/>
                <a:gd name="T13" fmla="*/ 22 h 28"/>
                <a:gd name="T14" fmla="*/ 12 w 81"/>
                <a:gd name="T15" fmla="*/ 24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8">
                  <a:moveTo>
                    <a:pt x="10" y="28"/>
                  </a:moveTo>
                  <a:cubicBezTo>
                    <a:pt x="15" y="24"/>
                    <a:pt x="20" y="23"/>
                    <a:pt x="26" y="22"/>
                  </a:cubicBezTo>
                  <a:cubicBezTo>
                    <a:pt x="33" y="22"/>
                    <a:pt x="39" y="20"/>
                    <a:pt x="46" y="19"/>
                  </a:cubicBezTo>
                  <a:cubicBezTo>
                    <a:pt x="54" y="17"/>
                    <a:pt x="79" y="14"/>
                    <a:pt x="81" y="4"/>
                  </a:cubicBezTo>
                  <a:cubicBezTo>
                    <a:pt x="75" y="0"/>
                    <a:pt x="65" y="4"/>
                    <a:pt x="59" y="6"/>
                  </a:cubicBezTo>
                  <a:cubicBezTo>
                    <a:pt x="52" y="8"/>
                    <a:pt x="46" y="9"/>
                    <a:pt x="39" y="7"/>
                  </a:cubicBezTo>
                  <a:cubicBezTo>
                    <a:pt x="24" y="5"/>
                    <a:pt x="11" y="18"/>
                    <a:pt x="0" y="25"/>
                  </a:cubicBezTo>
                  <a:cubicBezTo>
                    <a:pt x="3" y="27"/>
                    <a:pt x="8" y="27"/>
                    <a:pt x="12" y="2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0" name="Freeform 1236">
              <a:extLst>
                <a:ext uri="{FF2B5EF4-FFF2-40B4-BE49-F238E27FC236}">
                  <a16:creationId xmlns:a16="http://schemas.microsoft.com/office/drawing/2014/main" id="{4E95D54A-33EF-489B-9A81-20EBCA59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629"/>
              <a:ext cx="38" cy="16"/>
            </a:xfrm>
            <a:custGeom>
              <a:avLst/>
              <a:gdLst>
                <a:gd name="T0" fmla="*/ 28 w 39"/>
                <a:gd name="T1" fmla="*/ 0 h 17"/>
                <a:gd name="T2" fmla="*/ 20 w 39"/>
                <a:gd name="T3" fmla="*/ 8 h 17"/>
                <a:gd name="T4" fmla="*/ 0 w 39"/>
                <a:gd name="T5" fmla="*/ 14 h 17"/>
                <a:gd name="T6" fmla="*/ 19 w 39"/>
                <a:gd name="T7" fmla="*/ 8 h 17"/>
                <a:gd name="T8" fmla="*/ 29 w 39"/>
                <a:gd name="T9" fmla="*/ 0 h 17"/>
                <a:gd name="T10" fmla="*/ 29 w 39"/>
                <a:gd name="T11" fmla="*/ 1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7">
                  <a:moveTo>
                    <a:pt x="31" y="0"/>
                  </a:moveTo>
                  <a:cubicBezTo>
                    <a:pt x="39" y="2"/>
                    <a:pt x="25" y="9"/>
                    <a:pt x="23" y="11"/>
                  </a:cubicBezTo>
                  <a:cubicBezTo>
                    <a:pt x="16" y="14"/>
                    <a:pt x="7" y="16"/>
                    <a:pt x="0" y="17"/>
                  </a:cubicBezTo>
                  <a:cubicBezTo>
                    <a:pt x="6" y="13"/>
                    <a:pt x="14" y="12"/>
                    <a:pt x="21" y="9"/>
                  </a:cubicBezTo>
                  <a:cubicBezTo>
                    <a:pt x="24" y="7"/>
                    <a:pt x="32" y="4"/>
                    <a:pt x="32" y="0"/>
                  </a:cubicBezTo>
                  <a:cubicBezTo>
                    <a:pt x="32" y="0"/>
                    <a:pt x="32" y="0"/>
                    <a:pt x="32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1" name="Freeform 1237">
              <a:extLst>
                <a:ext uri="{FF2B5EF4-FFF2-40B4-BE49-F238E27FC236}">
                  <a16:creationId xmlns:a16="http://schemas.microsoft.com/office/drawing/2014/main" id="{7EA09C8C-6EAB-4E14-B622-28BBADDA5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559"/>
              <a:ext cx="37" cy="30"/>
            </a:xfrm>
            <a:custGeom>
              <a:avLst/>
              <a:gdLst>
                <a:gd name="T0" fmla="*/ 0 w 39"/>
                <a:gd name="T1" fmla="*/ 28 h 31"/>
                <a:gd name="T2" fmla="*/ 21 w 39"/>
                <a:gd name="T3" fmla="*/ 4 h 31"/>
                <a:gd name="T4" fmla="*/ 31 w 39"/>
                <a:gd name="T5" fmla="*/ 4 h 31"/>
                <a:gd name="T6" fmla="*/ 29 w 39"/>
                <a:gd name="T7" fmla="*/ 16 h 31"/>
                <a:gd name="T8" fmla="*/ 27 w 39"/>
                <a:gd name="T9" fmla="*/ 7 h 31"/>
                <a:gd name="T10" fmla="*/ 17 w 39"/>
                <a:gd name="T11" fmla="*/ 14 h 31"/>
                <a:gd name="T12" fmla="*/ 9 w 39"/>
                <a:gd name="T13" fmla="*/ 19 h 31"/>
                <a:gd name="T14" fmla="*/ 3 w 39"/>
                <a:gd name="T15" fmla="*/ 26 h 31"/>
                <a:gd name="T16" fmla="*/ 2 w 39"/>
                <a:gd name="T17" fmla="*/ 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1">
                  <a:moveTo>
                    <a:pt x="0" y="31"/>
                  </a:moveTo>
                  <a:cubicBezTo>
                    <a:pt x="4" y="21"/>
                    <a:pt x="15" y="9"/>
                    <a:pt x="24" y="4"/>
                  </a:cubicBezTo>
                  <a:cubicBezTo>
                    <a:pt x="28" y="1"/>
                    <a:pt x="35" y="0"/>
                    <a:pt x="37" y="4"/>
                  </a:cubicBezTo>
                  <a:cubicBezTo>
                    <a:pt x="39" y="7"/>
                    <a:pt x="37" y="17"/>
                    <a:pt x="35" y="19"/>
                  </a:cubicBezTo>
                  <a:cubicBezTo>
                    <a:pt x="35" y="15"/>
                    <a:pt x="36" y="9"/>
                    <a:pt x="32" y="7"/>
                  </a:cubicBezTo>
                  <a:cubicBezTo>
                    <a:pt x="27" y="6"/>
                    <a:pt x="23" y="12"/>
                    <a:pt x="20" y="14"/>
                  </a:cubicBezTo>
                  <a:cubicBezTo>
                    <a:pt x="16" y="17"/>
                    <a:pt x="13" y="19"/>
                    <a:pt x="10" y="22"/>
                  </a:cubicBezTo>
                  <a:cubicBezTo>
                    <a:pt x="7" y="24"/>
                    <a:pt x="6" y="28"/>
                    <a:pt x="3" y="29"/>
                  </a:cubicBezTo>
                  <a:cubicBezTo>
                    <a:pt x="3" y="31"/>
                    <a:pt x="3" y="31"/>
                    <a:pt x="2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2" name="Freeform 1238">
              <a:extLst>
                <a:ext uri="{FF2B5EF4-FFF2-40B4-BE49-F238E27FC236}">
                  <a16:creationId xmlns:a16="http://schemas.microsoft.com/office/drawing/2014/main" id="{4BD1A59F-9B1A-4676-B6CA-BF4CD99DC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585"/>
              <a:ext cx="40" cy="30"/>
            </a:xfrm>
            <a:custGeom>
              <a:avLst/>
              <a:gdLst>
                <a:gd name="T0" fmla="*/ 1 w 42"/>
                <a:gd name="T1" fmla="*/ 5 h 31"/>
                <a:gd name="T2" fmla="*/ 28 w 42"/>
                <a:gd name="T3" fmla="*/ 9 h 31"/>
                <a:gd name="T4" fmla="*/ 20 w 42"/>
                <a:gd name="T5" fmla="*/ 28 h 31"/>
                <a:gd name="T6" fmla="*/ 21 w 42"/>
                <a:gd name="T7" fmla="*/ 11 h 31"/>
                <a:gd name="T8" fmla="*/ 0 w 42"/>
                <a:gd name="T9" fmla="*/ 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1" y="5"/>
                  </a:moveTo>
                  <a:cubicBezTo>
                    <a:pt x="5" y="0"/>
                    <a:pt x="25" y="7"/>
                    <a:pt x="31" y="9"/>
                  </a:cubicBezTo>
                  <a:cubicBezTo>
                    <a:pt x="42" y="15"/>
                    <a:pt x="31" y="27"/>
                    <a:pt x="23" y="31"/>
                  </a:cubicBezTo>
                  <a:cubicBezTo>
                    <a:pt x="30" y="24"/>
                    <a:pt x="35" y="16"/>
                    <a:pt x="24" y="11"/>
                  </a:cubicBezTo>
                  <a:cubicBezTo>
                    <a:pt x="17" y="7"/>
                    <a:pt x="8" y="8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3" name="Freeform 1239">
              <a:extLst>
                <a:ext uri="{FF2B5EF4-FFF2-40B4-BE49-F238E27FC236}">
                  <a16:creationId xmlns:a16="http://schemas.microsoft.com/office/drawing/2014/main" id="{291D523F-C879-4A23-9574-A6F742083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629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8 h 220"/>
                <a:gd name="T4" fmla="*/ 11 w 346"/>
                <a:gd name="T5" fmla="*/ 127 h 220"/>
                <a:gd name="T6" fmla="*/ 135 w 346"/>
                <a:gd name="T7" fmla="*/ 16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7"/>
                    <a:pt x="282" y="183"/>
                    <a:pt x="192" y="202"/>
                  </a:cubicBezTo>
                  <a:cubicBezTo>
                    <a:pt x="102" y="220"/>
                    <a:pt x="21" y="195"/>
                    <a:pt x="11" y="144"/>
                  </a:cubicBezTo>
                  <a:cubicBezTo>
                    <a:pt x="0" y="94"/>
                    <a:pt x="64" y="38"/>
                    <a:pt x="154" y="19"/>
                  </a:cubicBezTo>
                  <a:cubicBezTo>
                    <a:pt x="244" y="0"/>
                    <a:pt x="325" y="26"/>
                    <a:pt x="336" y="7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4" name="Freeform 1240">
              <a:extLst>
                <a:ext uri="{FF2B5EF4-FFF2-40B4-BE49-F238E27FC236}">
                  <a16:creationId xmlns:a16="http://schemas.microsoft.com/office/drawing/2014/main" id="{9AA94D2B-E1E6-40B0-8466-ADF9C459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724"/>
              <a:ext cx="314" cy="116"/>
            </a:xfrm>
            <a:custGeom>
              <a:avLst/>
              <a:gdLst>
                <a:gd name="T0" fmla="*/ 168 w 328"/>
                <a:gd name="T1" fmla="*/ 75 h 121"/>
                <a:gd name="T2" fmla="*/ 9 w 328"/>
                <a:gd name="T3" fmla="*/ 23 h 121"/>
                <a:gd name="T4" fmla="*/ 9 w 328"/>
                <a:gd name="T5" fmla="*/ 4 h 121"/>
                <a:gd name="T6" fmla="*/ 3 w 328"/>
                <a:gd name="T7" fmla="*/ 39 h 121"/>
                <a:gd name="T8" fmla="*/ 161 w 328"/>
                <a:gd name="T9" fmla="*/ 91 h 121"/>
                <a:gd name="T10" fmla="*/ 288 w 328"/>
                <a:gd name="T11" fmla="*/ 0 h 121"/>
                <a:gd name="T12" fmla="*/ 168 w 328"/>
                <a:gd name="T13" fmla="*/ 75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8" h="121">
                  <a:moveTo>
                    <a:pt x="191" y="84"/>
                  </a:moveTo>
                  <a:cubicBezTo>
                    <a:pt x="101" y="103"/>
                    <a:pt x="20" y="77"/>
                    <a:pt x="9" y="26"/>
                  </a:cubicBezTo>
                  <a:cubicBezTo>
                    <a:pt x="8" y="19"/>
                    <a:pt x="8" y="12"/>
                    <a:pt x="9" y="4"/>
                  </a:cubicBezTo>
                  <a:cubicBezTo>
                    <a:pt x="2" y="18"/>
                    <a:pt x="0" y="32"/>
                    <a:pt x="3" y="45"/>
                  </a:cubicBezTo>
                  <a:cubicBezTo>
                    <a:pt x="13" y="96"/>
                    <a:pt x="94" y="121"/>
                    <a:pt x="184" y="103"/>
                  </a:cubicBezTo>
                  <a:cubicBezTo>
                    <a:pt x="261" y="87"/>
                    <a:pt x="319" y="43"/>
                    <a:pt x="328" y="0"/>
                  </a:cubicBezTo>
                  <a:cubicBezTo>
                    <a:pt x="309" y="37"/>
                    <a:pt x="257" y="70"/>
                    <a:pt x="191" y="8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5" name="Freeform 1241">
              <a:extLst>
                <a:ext uri="{FF2B5EF4-FFF2-40B4-BE49-F238E27FC236}">
                  <a16:creationId xmlns:a16="http://schemas.microsoft.com/office/drawing/2014/main" id="{30B15204-959C-4229-8D07-6BEFD700E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629"/>
              <a:ext cx="331" cy="212"/>
            </a:xfrm>
            <a:custGeom>
              <a:avLst/>
              <a:gdLst>
                <a:gd name="T0" fmla="*/ 293 w 346"/>
                <a:gd name="T1" fmla="*/ 68 h 221"/>
                <a:gd name="T2" fmla="*/ 168 w 346"/>
                <a:gd name="T3" fmla="*/ 178 h 221"/>
                <a:gd name="T4" fmla="*/ 10 w 346"/>
                <a:gd name="T5" fmla="*/ 127 h 221"/>
                <a:gd name="T6" fmla="*/ 135 w 346"/>
                <a:gd name="T7" fmla="*/ 16 h 221"/>
                <a:gd name="T8" fmla="*/ 293 w 346"/>
                <a:gd name="T9" fmla="*/ 68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1">
                  <a:moveTo>
                    <a:pt x="335" y="77"/>
                  </a:moveTo>
                  <a:cubicBezTo>
                    <a:pt x="346" y="127"/>
                    <a:pt x="282" y="183"/>
                    <a:pt x="192" y="202"/>
                  </a:cubicBezTo>
                  <a:cubicBezTo>
                    <a:pt x="102" y="221"/>
                    <a:pt x="21" y="195"/>
                    <a:pt x="10" y="144"/>
                  </a:cubicBezTo>
                  <a:cubicBezTo>
                    <a:pt x="0" y="94"/>
                    <a:pt x="64" y="38"/>
                    <a:pt x="154" y="19"/>
                  </a:cubicBezTo>
                  <a:cubicBezTo>
                    <a:pt x="244" y="0"/>
                    <a:pt x="325" y="26"/>
                    <a:pt x="335" y="7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6" name="Freeform 1242">
              <a:extLst>
                <a:ext uri="{FF2B5EF4-FFF2-40B4-BE49-F238E27FC236}">
                  <a16:creationId xmlns:a16="http://schemas.microsoft.com/office/drawing/2014/main" id="{B178D37C-F416-4FAC-8862-C31B78840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2672"/>
              <a:ext cx="187" cy="122"/>
            </a:xfrm>
            <a:custGeom>
              <a:avLst/>
              <a:gdLst>
                <a:gd name="T0" fmla="*/ 25 w 195"/>
                <a:gd name="T1" fmla="*/ 86 h 127"/>
                <a:gd name="T2" fmla="*/ 106 w 195"/>
                <a:gd name="T3" fmla="*/ 13 h 127"/>
                <a:gd name="T4" fmla="*/ 172 w 195"/>
                <a:gd name="T5" fmla="*/ 14 h 127"/>
                <a:gd name="T6" fmla="*/ 88 w 195"/>
                <a:gd name="T7" fmla="*/ 8 h 127"/>
                <a:gd name="T8" fmla="*/ 7 w 195"/>
                <a:gd name="T9" fmla="*/ 80 h 127"/>
                <a:gd name="T10" fmla="*/ 45 w 195"/>
                <a:gd name="T11" fmla="*/ 112 h 127"/>
                <a:gd name="T12" fmla="*/ 25 w 195"/>
                <a:gd name="T13" fmla="*/ 86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27">
                  <a:moveTo>
                    <a:pt x="28" y="98"/>
                  </a:moveTo>
                  <a:cubicBezTo>
                    <a:pt x="21" y="65"/>
                    <a:pt x="63" y="29"/>
                    <a:pt x="121" y="16"/>
                  </a:cubicBezTo>
                  <a:cubicBezTo>
                    <a:pt x="149" y="11"/>
                    <a:pt x="175" y="11"/>
                    <a:pt x="195" y="17"/>
                  </a:cubicBezTo>
                  <a:cubicBezTo>
                    <a:pt x="173" y="4"/>
                    <a:pt x="138" y="0"/>
                    <a:pt x="100" y="8"/>
                  </a:cubicBezTo>
                  <a:cubicBezTo>
                    <a:pt x="42" y="20"/>
                    <a:pt x="0" y="57"/>
                    <a:pt x="7" y="90"/>
                  </a:cubicBezTo>
                  <a:cubicBezTo>
                    <a:pt x="10" y="107"/>
                    <a:pt x="27" y="120"/>
                    <a:pt x="51" y="127"/>
                  </a:cubicBezTo>
                  <a:cubicBezTo>
                    <a:pt x="39" y="120"/>
                    <a:pt x="30" y="110"/>
                    <a:pt x="28" y="9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7" name="Freeform 1243">
              <a:extLst>
                <a:ext uri="{FF2B5EF4-FFF2-40B4-BE49-F238E27FC236}">
                  <a16:creationId xmlns:a16="http://schemas.microsoft.com/office/drawing/2014/main" id="{995265CE-ACBF-4A03-84F8-4EE02FD2D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630"/>
              <a:ext cx="204" cy="84"/>
            </a:xfrm>
            <a:custGeom>
              <a:avLst/>
              <a:gdLst>
                <a:gd name="T0" fmla="*/ 0 w 213"/>
                <a:gd name="T1" fmla="*/ 76 h 88"/>
                <a:gd name="T2" fmla="*/ 187 w 213"/>
                <a:gd name="T3" fmla="*/ 18 h 88"/>
                <a:gd name="T4" fmla="*/ 0 w 213"/>
                <a:gd name="T5" fmla="*/ 76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88">
                  <a:moveTo>
                    <a:pt x="0" y="88"/>
                  </a:moveTo>
                  <a:cubicBezTo>
                    <a:pt x="0" y="88"/>
                    <a:pt x="72" y="0"/>
                    <a:pt x="213" y="21"/>
                  </a:cubicBezTo>
                  <a:cubicBezTo>
                    <a:pt x="213" y="21"/>
                    <a:pt x="84" y="8"/>
                    <a:pt x="0" y="8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8" name="Freeform 1244">
              <a:extLst>
                <a:ext uri="{FF2B5EF4-FFF2-40B4-BE49-F238E27FC236}">
                  <a16:creationId xmlns:a16="http://schemas.microsoft.com/office/drawing/2014/main" id="{82E6C987-6DDB-46EE-B035-526448301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677"/>
              <a:ext cx="97" cy="63"/>
            </a:xfrm>
            <a:custGeom>
              <a:avLst/>
              <a:gdLst>
                <a:gd name="T0" fmla="*/ 0 w 101"/>
                <a:gd name="T1" fmla="*/ 57 h 66"/>
                <a:gd name="T2" fmla="*/ 89 w 101"/>
                <a:gd name="T3" fmla="*/ 0 h 66"/>
                <a:gd name="T4" fmla="*/ 0 w 101"/>
                <a:gd name="T5" fmla="*/ 5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66">
                  <a:moveTo>
                    <a:pt x="0" y="66"/>
                  </a:moveTo>
                  <a:cubicBezTo>
                    <a:pt x="0" y="66"/>
                    <a:pt x="11" y="18"/>
                    <a:pt x="101" y="0"/>
                  </a:cubicBezTo>
                  <a:cubicBezTo>
                    <a:pt x="101" y="0"/>
                    <a:pt x="18" y="5"/>
                    <a:pt x="0" y="66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9" name="Freeform 1245">
              <a:extLst>
                <a:ext uri="{FF2B5EF4-FFF2-40B4-BE49-F238E27FC236}">
                  <a16:creationId xmlns:a16="http://schemas.microsoft.com/office/drawing/2014/main" id="{174E2021-3734-4C8C-BEE7-AA8ADEE86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592"/>
              <a:ext cx="197" cy="105"/>
            </a:xfrm>
            <a:custGeom>
              <a:avLst/>
              <a:gdLst>
                <a:gd name="T0" fmla="*/ 154 w 206"/>
                <a:gd name="T1" fmla="*/ 33 h 110"/>
                <a:gd name="T2" fmla="*/ 124 w 206"/>
                <a:gd name="T3" fmla="*/ 44 h 110"/>
                <a:gd name="T4" fmla="*/ 117 w 206"/>
                <a:gd name="T5" fmla="*/ 44 h 110"/>
                <a:gd name="T6" fmla="*/ 110 w 206"/>
                <a:gd name="T7" fmla="*/ 0 h 110"/>
                <a:gd name="T8" fmla="*/ 67 w 206"/>
                <a:gd name="T9" fmla="*/ 11 h 110"/>
                <a:gd name="T10" fmla="*/ 63 w 206"/>
                <a:gd name="T11" fmla="*/ 12 h 110"/>
                <a:gd name="T12" fmla="*/ 33 w 206"/>
                <a:gd name="T13" fmla="*/ 23 h 110"/>
                <a:gd name="T14" fmla="*/ 0 w 206"/>
                <a:gd name="T15" fmla="*/ 39 h 110"/>
                <a:gd name="T16" fmla="*/ 20 w 206"/>
                <a:gd name="T17" fmla="*/ 43 h 110"/>
                <a:gd name="T18" fmla="*/ 11 w 206"/>
                <a:gd name="T19" fmla="*/ 57 h 110"/>
                <a:gd name="T20" fmla="*/ 64 w 206"/>
                <a:gd name="T21" fmla="*/ 95 h 110"/>
                <a:gd name="T22" fmla="*/ 110 w 206"/>
                <a:gd name="T23" fmla="*/ 74 h 110"/>
                <a:gd name="T24" fmla="*/ 117 w 206"/>
                <a:gd name="T25" fmla="*/ 72 h 110"/>
                <a:gd name="T26" fmla="*/ 136 w 206"/>
                <a:gd name="T27" fmla="*/ 61 h 110"/>
                <a:gd name="T28" fmla="*/ 163 w 206"/>
                <a:gd name="T29" fmla="*/ 45 h 110"/>
                <a:gd name="T30" fmla="*/ 179 w 206"/>
                <a:gd name="T31" fmla="*/ 31 h 110"/>
                <a:gd name="T32" fmla="*/ 154 w 206"/>
                <a:gd name="T33" fmla="*/ 33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10">
                  <a:moveTo>
                    <a:pt x="176" y="39"/>
                  </a:moveTo>
                  <a:cubicBezTo>
                    <a:pt x="166" y="44"/>
                    <a:pt x="153" y="49"/>
                    <a:pt x="142" y="50"/>
                  </a:cubicBezTo>
                  <a:cubicBezTo>
                    <a:pt x="139" y="50"/>
                    <a:pt x="136" y="50"/>
                    <a:pt x="134" y="50"/>
                  </a:cubicBezTo>
                  <a:cubicBezTo>
                    <a:pt x="139" y="27"/>
                    <a:pt x="151" y="0"/>
                    <a:pt x="125" y="0"/>
                  </a:cubicBezTo>
                  <a:cubicBezTo>
                    <a:pt x="112" y="0"/>
                    <a:pt x="94" y="6"/>
                    <a:pt x="76" y="14"/>
                  </a:cubicBezTo>
                  <a:cubicBezTo>
                    <a:pt x="74" y="14"/>
                    <a:pt x="73" y="15"/>
                    <a:pt x="72" y="15"/>
                  </a:cubicBezTo>
                  <a:cubicBezTo>
                    <a:pt x="61" y="18"/>
                    <a:pt x="50" y="23"/>
                    <a:pt x="39" y="26"/>
                  </a:cubicBezTo>
                  <a:cubicBezTo>
                    <a:pt x="31" y="28"/>
                    <a:pt x="1" y="34"/>
                    <a:pt x="0" y="45"/>
                  </a:cubicBezTo>
                  <a:cubicBezTo>
                    <a:pt x="7" y="47"/>
                    <a:pt x="15" y="48"/>
                    <a:pt x="23" y="49"/>
                  </a:cubicBezTo>
                  <a:cubicBezTo>
                    <a:pt x="18" y="55"/>
                    <a:pt x="14" y="61"/>
                    <a:pt x="14" y="66"/>
                  </a:cubicBezTo>
                  <a:cubicBezTo>
                    <a:pt x="14" y="90"/>
                    <a:pt x="41" y="110"/>
                    <a:pt x="73" y="110"/>
                  </a:cubicBezTo>
                  <a:cubicBezTo>
                    <a:pt x="96" y="110"/>
                    <a:pt x="115" y="101"/>
                    <a:pt x="125" y="86"/>
                  </a:cubicBezTo>
                  <a:cubicBezTo>
                    <a:pt x="129" y="85"/>
                    <a:pt x="132" y="84"/>
                    <a:pt x="134" y="83"/>
                  </a:cubicBezTo>
                  <a:cubicBezTo>
                    <a:pt x="142" y="80"/>
                    <a:pt x="149" y="75"/>
                    <a:pt x="156" y="70"/>
                  </a:cubicBezTo>
                  <a:cubicBezTo>
                    <a:pt x="166" y="63"/>
                    <a:pt x="176" y="57"/>
                    <a:pt x="186" y="51"/>
                  </a:cubicBezTo>
                  <a:cubicBezTo>
                    <a:pt x="190" y="49"/>
                    <a:pt x="206" y="41"/>
                    <a:pt x="205" y="35"/>
                  </a:cubicBezTo>
                  <a:cubicBezTo>
                    <a:pt x="204" y="24"/>
                    <a:pt x="180" y="37"/>
                    <a:pt x="176" y="39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60" name="Freeform 1246">
              <a:extLst>
                <a:ext uri="{FF2B5EF4-FFF2-40B4-BE49-F238E27FC236}">
                  <a16:creationId xmlns:a16="http://schemas.microsoft.com/office/drawing/2014/main" id="{04320215-2141-48ED-B98B-F2D03E7EC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637"/>
              <a:ext cx="30" cy="4"/>
            </a:xfrm>
            <a:custGeom>
              <a:avLst/>
              <a:gdLst>
                <a:gd name="T0" fmla="*/ 0 w 32"/>
                <a:gd name="T1" fmla="*/ 1 h 4"/>
                <a:gd name="T2" fmla="*/ 26 w 3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">
                  <a:moveTo>
                    <a:pt x="0" y="1"/>
                  </a:moveTo>
                  <a:cubicBezTo>
                    <a:pt x="7" y="4"/>
                    <a:pt x="25" y="3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1" name="Freeform 1247">
              <a:extLst>
                <a:ext uri="{FF2B5EF4-FFF2-40B4-BE49-F238E27FC236}">
                  <a16:creationId xmlns:a16="http://schemas.microsoft.com/office/drawing/2014/main" id="{B25779BC-A6E8-4D9D-903C-738BBDDC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670"/>
              <a:ext cx="23" cy="5"/>
            </a:xfrm>
            <a:custGeom>
              <a:avLst/>
              <a:gdLst>
                <a:gd name="T0" fmla="*/ 21 w 24"/>
                <a:gd name="T1" fmla="*/ 4 h 5"/>
                <a:gd name="T2" fmla="*/ 0 w 24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4"/>
                  </a:moveTo>
                  <a:cubicBezTo>
                    <a:pt x="18" y="2"/>
                    <a:pt x="6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2" name="Freeform 1248">
              <a:extLst>
                <a:ext uri="{FF2B5EF4-FFF2-40B4-BE49-F238E27FC236}">
                  <a16:creationId xmlns:a16="http://schemas.microsoft.com/office/drawing/2014/main" id="{F0990DF7-3909-4936-9764-623D566F4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650"/>
              <a:ext cx="96" cy="46"/>
            </a:xfrm>
            <a:custGeom>
              <a:avLst/>
              <a:gdLst>
                <a:gd name="T0" fmla="*/ 0 w 101"/>
                <a:gd name="T1" fmla="*/ 0 h 48"/>
                <a:gd name="T2" fmla="*/ 8 w 101"/>
                <a:gd name="T3" fmla="*/ 25 h 48"/>
                <a:gd name="T4" fmla="*/ 27 w 101"/>
                <a:gd name="T5" fmla="*/ 35 h 48"/>
                <a:gd name="T6" fmla="*/ 65 w 101"/>
                <a:gd name="T7" fmla="*/ 36 h 48"/>
                <a:gd name="T8" fmla="*/ 81 w 101"/>
                <a:gd name="T9" fmla="*/ 30 h 48"/>
                <a:gd name="T10" fmla="*/ 68 w 101"/>
                <a:gd name="T11" fmla="*/ 28 h 48"/>
                <a:gd name="T12" fmla="*/ 28 w 101"/>
                <a:gd name="T13" fmla="*/ 23 h 48"/>
                <a:gd name="T14" fmla="*/ 10 w 101"/>
                <a:gd name="T15" fmla="*/ 12 h 48"/>
                <a:gd name="T16" fmla="*/ 1 w 101"/>
                <a:gd name="T17" fmla="*/ 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8">
                  <a:moveTo>
                    <a:pt x="0" y="0"/>
                  </a:moveTo>
                  <a:cubicBezTo>
                    <a:pt x="0" y="10"/>
                    <a:pt x="1" y="20"/>
                    <a:pt x="8" y="28"/>
                  </a:cubicBezTo>
                  <a:cubicBezTo>
                    <a:pt x="14" y="34"/>
                    <a:pt x="23" y="38"/>
                    <a:pt x="31" y="41"/>
                  </a:cubicBezTo>
                  <a:cubicBezTo>
                    <a:pt x="46" y="47"/>
                    <a:pt x="61" y="48"/>
                    <a:pt x="76" y="42"/>
                  </a:cubicBezTo>
                  <a:cubicBezTo>
                    <a:pt x="82" y="39"/>
                    <a:pt x="91" y="38"/>
                    <a:pt x="94" y="33"/>
                  </a:cubicBezTo>
                  <a:cubicBezTo>
                    <a:pt x="101" y="22"/>
                    <a:pt x="84" y="30"/>
                    <a:pt x="80" y="31"/>
                  </a:cubicBezTo>
                  <a:cubicBezTo>
                    <a:pt x="64" y="32"/>
                    <a:pt x="48" y="32"/>
                    <a:pt x="32" y="26"/>
                  </a:cubicBezTo>
                  <a:cubicBezTo>
                    <a:pt x="25" y="24"/>
                    <a:pt x="18" y="21"/>
                    <a:pt x="13" y="15"/>
                  </a:cubicBezTo>
                  <a:cubicBezTo>
                    <a:pt x="9" y="12"/>
                    <a:pt x="3" y="6"/>
                    <a:pt x="1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3" name="Freeform 1249">
              <a:extLst>
                <a:ext uri="{FF2B5EF4-FFF2-40B4-BE49-F238E27FC236}">
                  <a16:creationId xmlns:a16="http://schemas.microsoft.com/office/drawing/2014/main" id="{8784E5DF-F8EA-4E83-A72B-0030B74F8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2624"/>
              <a:ext cx="85" cy="45"/>
            </a:xfrm>
            <a:custGeom>
              <a:avLst/>
              <a:gdLst>
                <a:gd name="T0" fmla="*/ 0 w 89"/>
                <a:gd name="T1" fmla="*/ 39 h 47"/>
                <a:gd name="T2" fmla="*/ 11 w 89"/>
                <a:gd name="T3" fmla="*/ 41 h 47"/>
                <a:gd name="T4" fmla="*/ 18 w 89"/>
                <a:gd name="T5" fmla="*/ 38 h 47"/>
                <a:gd name="T6" fmla="*/ 39 w 89"/>
                <a:gd name="T7" fmla="*/ 26 h 47"/>
                <a:gd name="T8" fmla="*/ 57 w 89"/>
                <a:gd name="T9" fmla="*/ 12 h 47"/>
                <a:gd name="T10" fmla="*/ 69 w 89"/>
                <a:gd name="T11" fmla="*/ 7 h 47"/>
                <a:gd name="T12" fmla="*/ 77 w 89"/>
                <a:gd name="T13" fmla="*/ 0 h 47"/>
                <a:gd name="T14" fmla="*/ 60 w 89"/>
                <a:gd name="T15" fmla="*/ 11 h 47"/>
                <a:gd name="T16" fmla="*/ 37 w 89"/>
                <a:gd name="T17" fmla="*/ 23 h 47"/>
                <a:gd name="T18" fmla="*/ 0 w 89"/>
                <a:gd name="T19" fmla="*/ 3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7">
                  <a:moveTo>
                    <a:pt x="0" y="45"/>
                  </a:moveTo>
                  <a:cubicBezTo>
                    <a:pt x="2" y="43"/>
                    <a:pt x="8" y="46"/>
                    <a:pt x="11" y="47"/>
                  </a:cubicBezTo>
                  <a:cubicBezTo>
                    <a:pt x="15" y="47"/>
                    <a:pt x="18" y="46"/>
                    <a:pt x="21" y="44"/>
                  </a:cubicBezTo>
                  <a:cubicBezTo>
                    <a:pt x="29" y="39"/>
                    <a:pt x="36" y="33"/>
                    <a:pt x="45" y="29"/>
                  </a:cubicBezTo>
                  <a:cubicBezTo>
                    <a:pt x="52" y="26"/>
                    <a:pt x="59" y="19"/>
                    <a:pt x="66" y="15"/>
                  </a:cubicBezTo>
                  <a:cubicBezTo>
                    <a:pt x="71" y="12"/>
                    <a:pt x="75" y="9"/>
                    <a:pt x="79" y="7"/>
                  </a:cubicBezTo>
                  <a:cubicBezTo>
                    <a:pt x="83" y="5"/>
                    <a:pt x="87" y="3"/>
                    <a:pt x="89" y="0"/>
                  </a:cubicBezTo>
                  <a:cubicBezTo>
                    <a:pt x="81" y="1"/>
                    <a:pt x="75" y="7"/>
                    <a:pt x="69" y="11"/>
                  </a:cubicBezTo>
                  <a:cubicBezTo>
                    <a:pt x="61" y="16"/>
                    <a:pt x="52" y="22"/>
                    <a:pt x="43" y="26"/>
                  </a:cubicBezTo>
                  <a:cubicBezTo>
                    <a:pt x="29" y="33"/>
                    <a:pt x="14" y="39"/>
                    <a:pt x="0" y="4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4" name="Freeform 1250">
              <a:extLst>
                <a:ext uri="{FF2B5EF4-FFF2-40B4-BE49-F238E27FC236}">
                  <a16:creationId xmlns:a16="http://schemas.microsoft.com/office/drawing/2014/main" id="{894363D7-B30A-4722-A250-D2C9AB1EE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629"/>
              <a:ext cx="49" cy="7"/>
            </a:xfrm>
            <a:custGeom>
              <a:avLst/>
              <a:gdLst>
                <a:gd name="T0" fmla="*/ 3 w 51"/>
                <a:gd name="T1" fmla="*/ 1 h 7"/>
                <a:gd name="T2" fmla="*/ 0 w 51"/>
                <a:gd name="T3" fmla="*/ 4 h 7"/>
                <a:gd name="T4" fmla="*/ 11 w 51"/>
                <a:gd name="T5" fmla="*/ 6 h 7"/>
                <a:gd name="T6" fmla="*/ 19 w 51"/>
                <a:gd name="T7" fmla="*/ 7 h 7"/>
                <a:gd name="T8" fmla="*/ 34 w 51"/>
                <a:gd name="T9" fmla="*/ 5 h 7"/>
                <a:gd name="T10" fmla="*/ 45 w 51"/>
                <a:gd name="T11" fmla="*/ 2 h 7"/>
                <a:gd name="T12" fmla="*/ 34 w 51"/>
                <a:gd name="T13" fmla="*/ 2 h 7"/>
                <a:gd name="T14" fmla="*/ 18 w 51"/>
                <a:gd name="T15" fmla="*/ 1 h 7"/>
                <a:gd name="T16" fmla="*/ 4 w 51"/>
                <a:gd name="T17" fmla="*/ 1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7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3" y="6"/>
                    <a:pt x="8" y="6"/>
                    <a:pt x="11" y="6"/>
                  </a:cubicBezTo>
                  <a:cubicBezTo>
                    <a:pt x="15" y="7"/>
                    <a:pt x="18" y="7"/>
                    <a:pt x="22" y="7"/>
                  </a:cubicBezTo>
                  <a:cubicBezTo>
                    <a:pt x="27" y="7"/>
                    <a:pt x="32" y="6"/>
                    <a:pt x="37" y="5"/>
                  </a:cubicBezTo>
                  <a:cubicBezTo>
                    <a:pt x="40" y="5"/>
                    <a:pt x="49" y="5"/>
                    <a:pt x="51" y="2"/>
                  </a:cubicBezTo>
                  <a:cubicBezTo>
                    <a:pt x="47" y="0"/>
                    <a:pt x="41" y="1"/>
                    <a:pt x="37" y="2"/>
                  </a:cubicBezTo>
                  <a:cubicBezTo>
                    <a:pt x="32" y="2"/>
                    <a:pt x="26" y="1"/>
                    <a:pt x="21" y="1"/>
                  </a:cubicBezTo>
                  <a:cubicBezTo>
                    <a:pt x="16" y="0"/>
                    <a:pt x="9" y="0"/>
                    <a:pt x="4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5" name="Freeform 1251">
              <a:extLst>
                <a:ext uri="{FF2B5EF4-FFF2-40B4-BE49-F238E27FC236}">
                  <a16:creationId xmlns:a16="http://schemas.microsoft.com/office/drawing/2014/main" id="{EC842FF4-1C0A-4B01-8EE6-6750B133D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662"/>
              <a:ext cx="74" cy="31"/>
            </a:xfrm>
            <a:custGeom>
              <a:avLst/>
              <a:gdLst>
                <a:gd name="T0" fmla="*/ 3 w 78"/>
                <a:gd name="T1" fmla="*/ 0 h 33"/>
                <a:gd name="T2" fmla="*/ 14 w 78"/>
                <a:gd name="T3" fmla="*/ 17 h 33"/>
                <a:gd name="T4" fmla="*/ 31 w 78"/>
                <a:gd name="T5" fmla="*/ 23 h 33"/>
                <a:gd name="T6" fmla="*/ 66 w 78"/>
                <a:gd name="T7" fmla="*/ 20 h 33"/>
                <a:gd name="T8" fmla="*/ 44 w 78"/>
                <a:gd name="T9" fmla="*/ 21 h 33"/>
                <a:gd name="T10" fmla="*/ 23 w 78"/>
                <a:gd name="T11" fmla="*/ 19 h 33"/>
                <a:gd name="T12" fmla="*/ 3 w 78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33">
                  <a:moveTo>
                    <a:pt x="3" y="0"/>
                  </a:moveTo>
                  <a:cubicBezTo>
                    <a:pt x="0" y="5"/>
                    <a:pt x="13" y="17"/>
                    <a:pt x="17" y="20"/>
                  </a:cubicBezTo>
                  <a:cubicBezTo>
                    <a:pt x="24" y="25"/>
                    <a:pt x="30" y="27"/>
                    <a:pt x="37" y="29"/>
                  </a:cubicBezTo>
                  <a:cubicBezTo>
                    <a:pt x="52" y="33"/>
                    <a:pt x="64" y="28"/>
                    <a:pt x="78" y="23"/>
                  </a:cubicBezTo>
                  <a:cubicBezTo>
                    <a:pt x="69" y="26"/>
                    <a:pt x="61" y="26"/>
                    <a:pt x="52" y="25"/>
                  </a:cubicBezTo>
                  <a:cubicBezTo>
                    <a:pt x="43" y="24"/>
                    <a:pt x="35" y="25"/>
                    <a:pt x="26" y="22"/>
                  </a:cubicBezTo>
                  <a:cubicBezTo>
                    <a:pt x="17" y="19"/>
                    <a:pt x="6" y="10"/>
                    <a:pt x="3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6" name="Freeform 1252">
              <a:extLst>
                <a:ext uri="{FF2B5EF4-FFF2-40B4-BE49-F238E27FC236}">
                  <a16:creationId xmlns:a16="http://schemas.microsoft.com/office/drawing/2014/main" id="{BE88F3CC-2758-49AB-B9F9-5AE041FC2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50"/>
              <a:ext cx="39" cy="18"/>
            </a:xfrm>
            <a:custGeom>
              <a:avLst/>
              <a:gdLst>
                <a:gd name="T0" fmla="*/ 1 w 41"/>
                <a:gd name="T1" fmla="*/ 15 h 19"/>
                <a:gd name="T2" fmla="*/ 0 w 41"/>
                <a:gd name="T3" fmla="*/ 13 h 19"/>
                <a:gd name="T4" fmla="*/ 9 w 41"/>
                <a:gd name="T5" fmla="*/ 16 h 19"/>
                <a:gd name="T6" fmla="*/ 17 w 41"/>
                <a:gd name="T7" fmla="*/ 11 h 19"/>
                <a:gd name="T8" fmla="*/ 35 w 41"/>
                <a:gd name="T9" fmla="*/ 0 h 19"/>
                <a:gd name="T10" fmla="*/ 16 w 41"/>
                <a:gd name="T11" fmla="*/ 9 h 19"/>
                <a:gd name="T12" fmla="*/ 1 w 41"/>
                <a:gd name="T13" fmla="*/ 1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9">
                  <a:moveTo>
                    <a:pt x="1" y="18"/>
                  </a:moveTo>
                  <a:cubicBezTo>
                    <a:pt x="1" y="17"/>
                    <a:pt x="0" y="17"/>
                    <a:pt x="0" y="16"/>
                  </a:cubicBezTo>
                  <a:cubicBezTo>
                    <a:pt x="3" y="17"/>
                    <a:pt x="6" y="19"/>
                    <a:pt x="9" y="19"/>
                  </a:cubicBezTo>
                  <a:cubicBezTo>
                    <a:pt x="14" y="19"/>
                    <a:pt x="17" y="17"/>
                    <a:pt x="20" y="14"/>
                  </a:cubicBezTo>
                  <a:cubicBezTo>
                    <a:pt x="28" y="10"/>
                    <a:pt x="34" y="4"/>
                    <a:pt x="41" y="0"/>
                  </a:cubicBezTo>
                  <a:cubicBezTo>
                    <a:pt x="34" y="4"/>
                    <a:pt x="26" y="7"/>
                    <a:pt x="19" y="11"/>
                  </a:cubicBezTo>
                  <a:cubicBezTo>
                    <a:pt x="14" y="15"/>
                    <a:pt x="7" y="19"/>
                    <a:pt x="1" y="1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7" name="Freeform 1253">
              <a:extLst>
                <a:ext uri="{FF2B5EF4-FFF2-40B4-BE49-F238E27FC236}">
                  <a16:creationId xmlns:a16="http://schemas.microsoft.com/office/drawing/2014/main" id="{32F550B1-C971-43FD-8B31-2648FC5EA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593"/>
              <a:ext cx="55" cy="23"/>
            </a:xfrm>
            <a:custGeom>
              <a:avLst/>
              <a:gdLst>
                <a:gd name="T0" fmla="*/ 0 w 57"/>
                <a:gd name="T1" fmla="*/ 12 h 24"/>
                <a:gd name="T2" fmla="*/ 33 w 57"/>
                <a:gd name="T3" fmla="*/ 3 h 24"/>
                <a:gd name="T4" fmla="*/ 48 w 57"/>
                <a:gd name="T5" fmla="*/ 6 h 24"/>
                <a:gd name="T6" fmla="*/ 48 w 57"/>
                <a:gd name="T7" fmla="*/ 21 h 24"/>
                <a:gd name="T8" fmla="*/ 33 w 57"/>
                <a:gd name="T9" fmla="*/ 6 h 24"/>
                <a:gd name="T10" fmla="*/ 5 w 57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15"/>
                  </a:moveTo>
                  <a:cubicBezTo>
                    <a:pt x="4" y="7"/>
                    <a:pt x="28" y="4"/>
                    <a:pt x="36" y="3"/>
                  </a:cubicBezTo>
                  <a:cubicBezTo>
                    <a:pt x="42" y="3"/>
                    <a:pt x="49" y="0"/>
                    <a:pt x="54" y="6"/>
                  </a:cubicBezTo>
                  <a:cubicBezTo>
                    <a:pt x="57" y="10"/>
                    <a:pt x="57" y="20"/>
                    <a:pt x="54" y="24"/>
                  </a:cubicBezTo>
                  <a:cubicBezTo>
                    <a:pt x="53" y="11"/>
                    <a:pt x="50" y="5"/>
                    <a:pt x="36" y="6"/>
                  </a:cubicBezTo>
                  <a:cubicBezTo>
                    <a:pt x="25" y="7"/>
                    <a:pt x="16" y="13"/>
                    <a:pt x="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8" name="Freeform 1254">
              <a:extLst>
                <a:ext uri="{FF2B5EF4-FFF2-40B4-BE49-F238E27FC236}">
                  <a16:creationId xmlns:a16="http://schemas.microsoft.com/office/drawing/2014/main" id="{4E7DB721-3E68-4851-948F-D8BA29298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612"/>
              <a:ext cx="51" cy="16"/>
            </a:xfrm>
            <a:custGeom>
              <a:avLst/>
              <a:gdLst>
                <a:gd name="T0" fmla="*/ 0 w 53"/>
                <a:gd name="T1" fmla="*/ 14 h 17"/>
                <a:gd name="T2" fmla="*/ 7 w 53"/>
                <a:gd name="T3" fmla="*/ 11 h 17"/>
                <a:gd name="T4" fmla="*/ 13 w 53"/>
                <a:gd name="T5" fmla="*/ 9 h 17"/>
                <a:gd name="T6" fmla="*/ 21 w 53"/>
                <a:gd name="T7" fmla="*/ 8 h 17"/>
                <a:gd name="T8" fmla="*/ 36 w 53"/>
                <a:gd name="T9" fmla="*/ 4 h 17"/>
                <a:gd name="T10" fmla="*/ 42 w 53"/>
                <a:gd name="T11" fmla="*/ 1 h 17"/>
                <a:gd name="T12" fmla="*/ 47 w 53"/>
                <a:gd name="T13" fmla="*/ 0 h 17"/>
                <a:gd name="T14" fmla="*/ 42 w 53"/>
                <a:gd name="T15" fmla="*/ 2 h 17"/>
                <a:gd name="T16" fmla="*/ 38 w 53"/>
                <a:gd name="T17" fmla="*/ 5 h 17"/>
                <a:gd name="T18" fmla="*/ 25 w 53"/>
                <a:gd name="T19" fmla="*/ 8 h 17"/>
                <a:gd name="T20" fmla="*/ 13 w 53"/>
                <a:gd name="T21" fmla="*/ 12 h 17"/>
                <a:gd name="T22" fmla="*/ 2 w 53"/>
                <a:gd name="T23" fmla="*/ 14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17">
                  <a:moveTo>
                    <a:pt x="0" y="17"/>
                  </a:moveTo>
                  <a:cubicBezTo>
                    <a:pt x="2" y="17"/>
                    <a:pt x="5" y="15"/>
                    <a:pt x="7" y="14"/>
                  </a:cubicBezTo>
                  <a:cubicBezTo>
                    <a:pt x="10" y="13"/>
                    <a:pt x="12" y="12"/>
                    <a:pt x="14" y="12"/>
                  </a:cubicBezTo>
                  <a:cubicBezTo>
                    <a:pt x="17" y="10"/>
                    <a:pt x="21" y="10"/>
                    <a:pt x="24" y="8"/>
                  </a:cubicBezTo>
                  <a:cubicBezTo>
                    <a:pt x="29" y="7"/>
                    <a:pt x="34" y="5"/>
                    <a:pt x="39" y="4"/>
                  </a:cubicBezTo>
                  <a:cubicBezTo>
                    <a:pt x="42" y="3"/>
                    <a:pt x="45" y="2"/>
                    <a:pt x="48" y="1"/>
                  </a:cubicBezTo>
                  <a:cubicBezTo>
                    <a:pt x="50" y="1"/>
                    <a:pt x="52" y="1"/>
                    <a:pt x="53" y="0"/>
                  </a:cubicBezTo>
                  <a:cubicBezTo>
                    <a:pt x="52" y="1"/>
                    <a:pt x="50" y="2"/>
                    <a:pt x="48" y="2"/>
                  </a:cubicBezTo>
                  <a:cubicBezTo>
                    <a:pt x="47" y="3"/>
                    <a:pt x="45" y="4"/>
                    <a:pt x="43" y="5"/>
                  </a:cubicBezTo>
                  <a:cubicBezTo>
                    <a:pt x="38" y="8"/>
                    <a:pt x="33" y="9"/>
                    <a:pt x="28" y="11"/>
                  </a:cubicBezTo>
                  <a:cubicBezTo>
                    <a:pt x="23" y="13"/>
                    <a:pt x="18" y="14"/>
                    <a:pt x="13" y="15"/>
                  </a:cubicBezTo>
                  <a:cubicBezTo>
                    <a:pt x="9" y="16"/>
                    <a:pt x="5" y="16"/>
                    <a:pt x="2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9" name="Freeform 1255">
              <a:extLst>
                <a:ext uri="{FF2B5EF4-FFF2-40B4-BE49-F238E27FC236}">
                  <a16:creationId xmlns:a16="http://schemas.microsoft.com/office/drawing/2014/main" id="{6C28BAE6-A0D7-4A7C-AA1C-30DFF2544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535"/>
              <a:ext cx="349" cy="225"/>
            </a:xfrm>
            <a:custGeom>
              <a:avLst/>
              <a:gdLst>
                <a:gd name="T0" fmla="*/ 306 w 365"/>
                <a:gd name="T1" fmla="*/ 146 h 235"/>
                <a:gd name="T2" fmla="*/ 136 w 365"/>
                <a:gd name="T3" fmla="*/ 183 h 235"/>
                <a:gd name="T4" fmla="*/ 11 w 365"/>
                <a:gd name="T5" fmla="*/ 59 h 235"/>
                <a:gd name="T6" fmla="*/ 183 w 365"/>
                <a:gd name="T7" fmla="*/ 24 h 235"/>
                <a:gd name="T8" fmla="*/ 306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6"/>
                  </a:moveTo>
                  <a:cubicBezTo>
                    <a:pt x="336" y="216"/>
                    <a:pt x="249" y="235"/>
                    <a:pt x="156" y="208"/>
                  </a:cubicBezTo>
                  <a:cubicBezTo>
                    <a:pt x="63" y="181"/>
                    <a:pt x="0" y="118"/>
                    <a:pt x="14" y="68"/>
                  </a:cubicBezTo>
                  <a:cubicBezTo>
                    <a:pt x="29" y="18"/>
                    <a:pt x="116" y="0"/>
                    <a:pt x="209" y="27"/>
                  </a:cubicBezTo>
                  <a:cubicBezTo>
                    <a:pt x="301" y="54"/>
                    <a:pt x="365" y="116"/>
                    <a:pt x="350" y="16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0" name="Freeform 1256">
              <a:extLst>
                <a:ext uri="{FF2B5EF4-FFF2-40B4-BE49-F238E27FC236}">
                  <a16:creationId xmlns:a16="http://schemas.microsoft.com/office/drawing/2014/main" id="{A0599551-D4D6-4F31-B37C-2FA105795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2607"/>
              <a:ext cx="333" cy="153"/>
            </a:xfrm>
            <a:custGeom>
              <a:avLst/>
              <a:gdLst>
                <a:gd name="T0" fmla="*/ 301 w 348"/>
                <a:gd name="T1" fmla="*/ 51 h 160"/>
                <a:gd name="T2" fmla="*/ 300 w 348"/>
                <a:gd name="T3" fmla="*/ 55 h 160"/>
                <a:gd name="T4" fmla="*/ 130 w 348"/>
                <a:gd name="T5" fmla="*/ 92 h 160"/>
                <a:gd name="T6" fmla="*/ 8 w 348"/>
                <a:gd name="T7" fmla="*/ 0 h 160"/>
                <a:gd name="T8" fmla="*/ 132 w 348"/>
                <a:gd name="T9" fmla="*/ 116 h 160"/>
                <a:gd name="T10" fmla="*/ 302 w 348"/>
                <a:gd name="T11" fmla="*/ 79 h 160"/>
                <a:gd name="T12" fmla="*/ 301 w 348"/>
                <a:gd name="T13" fmla="*/ 51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8" h="160">
                  <a:moveTo>
                    <a:pt x="344" y="57"/>
                  </a:moveTo>
                  <a:cubicBezTo>
                    <a:pt x="343" y="59"/>
                    <a:pt x="343" y="61"/>
                    <a:pt x="342" y="63"/>
                  </a:cubicBezTo>
                  <a:cubicBezTo>
                    <a:pt x="328" y="113"/>
                    <a:pt x="241" y="132"/>
                    <a:pt x="148" y="105"/>
                  </a:cubicBezTo>
                  <a:cubicBezTo>
                    <a:pt x="76" y="84"/>
                    <a:pt x="22" y="41"/>
                    <a:pt x="8" y="0"/>
                  </a:cubicBezTo>
                  <a:cubicBezTo>
                    <a:pt x="0" y="49"/>
                    <a:pt x="62" y="107"/>
                    <a:pt x="151" y="133"/>
                  </a:cubicBezTo>
                  <a:cubicBezTo>
                    <a:pt x="244" y="160"/>
                    <a:pt x="331" y="141"/>
                    <a:pt x="345" y="91"/>
                  </a:cubicBezTo>
                  <a:cubicBezTo>
                    <a:pt x="348" y="80"/>
                    <a:pt x="348" y="69"/>
                    <a:pt x="344" y="5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1" name="Freeform 1257">
              <a:extLst>
                <a:ext uri="{FF2B5EF4-FFF2-40B4-BE49-F238E27FC236}">
                  <a16:creationId xmlns:a16="http://schemas.microsoft.com/office/drawing/2014/main" id="{2ACA2AA2-2D25-4577-AA0E-3CA4AC579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535"/>
              <a:ext cx="349" cy="225"/>
            </a:xfrm>
            <a:custGeom>
              <a:avLst/>
              <a:gdLst>
                <a:gd name="T0" fmla="*/ 307 w 365"/>
                <a:gd name="T1" fmla="*/ 146 h 235"/>
                <a:gd name="T2" fmla="*/ 137 w 365"/>
                <a:gd name="T3" fmla="*/ 183 h 235"/>
                <a:gd name="T4" fmla="*/ 12 w 365"/>
                <a:gd name="T5" fmla="*/ 59 h 235"/>
                <a:gd name="T6" fmla="*/ 183 w 365"/>
                <a:gd name="T7" fmla="*/ 24 h 235"/>
                <a:gd name="T8" fmla="*/ 307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1" y="166"/>
                  </a:moveTo>
                  <a:cubicBezTo>
                    <a:pt x="336" y="216"/>
                    <a:pt x="249" y="235"/>
                    <a:pt x="157" y="208"/>
                  </a:cubicBezTo>
                  <a:cubicBezTo>
                    <a:pt x="64" y="181"/>
                    <a:pt x="0" y="118"/>
                    <a:pt x="15" y="68"/>
                  </a:cubicBezTo>
                  <a:cubicBezTo>
                    <a:pt x="30" y="18"/>
                    <a:pt x="117" y="0"/>
                    <a:pt x="209" y="27"/>
                  </a:cubicBezTo>
                  <a:cubicBezTo>
                    <a:pt x="302" y="54"/>
                    <a:pt x="365" y="116"/>
                    <a:pt x="351" y="16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2" name="Freeform 1258">
              <a:extLst>
                <a:ext uri="{FF2B5EF4-FFF2-40B4-BE49-F238E27FC236}">
                  <a16:creationId xmlns:a16="http://schemas.microsoft.com/office/drawing/2014/main" id="{5416CC97-EB1B-4649-A16A-836AE910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587"/>
              <a:ext cx="174" cy="72"/>
            </a:xfrm>
            <a:custGeom>
              <a:avLst/>
              <a:gdLst>
                <a:gd name="T0" fmla="*/ 11 w 182"/>
                <a:gd name="T1" fmla="*/ 52 h 75"/>
                <a:gd name="T2" fmla="*/ 102 w 182"/>
                <a:gd name="T3" fmla="*/ 33 h 75"/>
                <a:gd name="T4" fmla="*/ 159 w 182"/>
                <a:gd name="T5" fmla="*/ 66 h 75"/>
                <a:gd name="T6" fmla="*/ 94 w 182"/>
                <a:gd name="T7" fmla="*/ 12 h 75"/>
                <a:gd name="T8" fmla="*/ 3 w 182"/>
                <a:gd name="T9" fmla="*/ 33 h 75"/>
                <a:gd name="T10" fmla="*/ 11 w 182"/>
                <a:gd name="T11" fmla="*/ 62 h 75"/>
                <a:gd name="T12" fmla="*/ 11 w 182"/>
                <a:gd name="T13" fmla="*/ 5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75">
                  <a:moveTo>
                    <a:pt x="14" y="58"/>
                  </a:moveTo>
                  <a:cubicBezTo>
                    <a:pt x="22" y="31"/>
                    <a:pt x="68" y="21"/>
                    <a:pt x="117" y="36"/>
                  </a:cubicBezTo>
                  <a:cubicBezTo>
                    <a:pt x="146" y="44"/>
                    <a:pt x="169" y="59"/>
                    <a:pt x="182" y="75"/>
                  </a:cubicBezTo>
                  <a:cubicBezTo>
                    <a:pt x="178" y="51"/>
                    <a:pt x="148" y="26"/>
                    <a:pt x="107" y="14"/>
                  </a:cubicBezTo>
                  <a:cubicBezTo>
                    <a:pt x="57" y="0"/>
                    <a:pt x="11" y="10"/>
                    <a:pt x="3" y="36"/>
                  </a:cubicBezTo>
                  <a:cubicBezTo>
                    <a:pt x="0" y="48"/>
                    <a:pt x="4" y="60"/>
                    <a:pt x="14" y="71"/>
                  </a:cubicBezTo>
                  <a:cubicBezTo>
                    <a:pt x="13" y="67"/>
                    <a:pt x="13" y="62"/>
                    <a:pt x="14" y="5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3" name="Freeform 1259">
              <a:extLst>
                <a:ext uri="{FF2B5EF4-FFF2-40B4-BE49-F238E27FC236}">
                  <a16:creationId xmlns:a16="http://schemas.microsoft.com/office/drawing/2014/main" id="{DA038CB7-6491-43E9-9AC5-F6ECC1F6A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526"/>
              <a:ext cx="197" cy="63"/>
            </a:xfrm>
            <a:custGeom>
              <a:avLst/>
              <a:gdLst>
                <a:gd name="T0" fmla="*/ 0 w 206"/>
                <a:gd name="T1" fmla="*/ 38 h 66"/>
                <a:gd name="T2" fmla="*/ 180 w 206"/>
                <a:gd name="T3" fmla="*/ 57 h 66"/>
                <a:gd name="T4" fmla="*/ 4 w 206"/>
                <a:gd name="T5" fmla="*/ 46 h 66"/>
                <a:gd name="T6" fmla="*/ 0 w 206"/>
                <a:gd name="T7" fmla="*/ 38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6" h="66">
                  <a:moveTo>
                    <a:pt x="0" y="44"/>
                  </a:moveTo>
                  <a:cubicBezTo>
                    <a:pt x="0" y="44"/>
                    <a:pt x="68" y="0"/>
                    <a:pt x="206" y="66"/>
                  </a:cubicBezTo>
                  <a:cubicBezTo>
                    <a:pt x="206" y="66"/>
                    <a:pt x="72" y="14"/>
                    <a:pt x="4" y="52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4" name="Freeform 1260">
              <a:extLst>
                <a:ext uri="{FF2B5EF4-FFF2-40B4-BE49-F238E27FC236}">
                  <a16:creationId xmlns:a16="http://schemas.microsoft.com/office/drawing/2014/main" id="{E1237E63-54EE-4058-ACB4-00FF7E3B0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567"/>
              <a:ext cx="103" cy="50"/>
            </a:xfrm>
            <a:custGeom>
              <a:avLst/>
              <a:gdLst>
                <a:gd name="T0" fmla="*/ 0 w 108"/>
                <a:gd name="T1" fmla="*/ 46 h 52"/>
                <a:gd name="T2" fmla="*/ 93 w 108"/>
                <a:gd name="T3" fmla="*/ 30 h 52"/>
                <a:gd name="T4" fmla="*/ 0 w 108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52">
                  <a:moveTo>
                    <a:pt x="0" y="52"/>
                  </a:moveTo>
                  <a:cubicBezTo>
                    <a:pt x="0" y="52"/>
                    <a:pt x="21" y="8"/>
                    <a:pt x="108" y="33"/>
                  </a:cubicBezTo>
                  <a:cubicBezTo>
                    <a:pt x="108" y="33"/>
                    <a:pt x="18" y="0"/>
                    <a:pt x="0" y="5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5" name="Freeform 1261">
              <a:extLst>
                <a:ext uri="{FF2B5EF4-FFF2-40B4-BE49-F238E27FC236}">
                  <a16:creationId xmlns:a16="http://schemas.microsoft.com/office/drawing/2014/main" id="{2543E328-649C-41FE-9919-25E3C9293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584"/>
              <a:ext cx="172" cy="174"/>
            </a:xfrm>
            <a:custGeom>
              <a:avLst/>
              <a:gdLst>
                <a:gd name="T0" fmla="*/ 93 w 180"/>
                <a:gd name="T1" fmla="*/ 47 h 182"/>
                <a:gd name="T2" fmla="*/ 83 w 180"/>
                <a:gd name="T3" fmla="*/ 42 h 182"/>
                <a:gd name="T4" fmla="*/ 62 w 180"/>
                <a:gd name="T5" fmla="*/ 26 h 182"/>
                <a:gd name="T6" fmla="*/ 18 w 180"/>
                <a:gd name="T7" fmla="*/ 11 h 182"/>
                <a:gd name="T8" fmla="*/ 22 w 180"/>
                <a:gd name="T9" fmla="*/ 32 h 182"/>
                <a:gd name="T10" fmla="*/ 23 w 180"/>
                <a:gd name="T11" fmla="*/ 33 h 182"/>
                <a:gd name="T12" fmla="*/ 5 w 180"/>
                <a:gd name="T13" fmla="*/ 42 h 182"/>
                <a:gd name="T14" fmla="*/ 53 w 180"/>
                <a:gd name="T15" fmla="*/ 108 h 182"/>
                <a:gd name="T16" fmla="*/ 69 w 180"/>
                <a:gd name="T17" fmla="*/ 131 h 182"/>
                <a:gd name="T18" fmla="*/ 96 w 180"/>
                <a:gd name="T19" fmla="*/ 157 h 182"/>
                <a:gd name="T20" fmla="*/ 90 w 180"/>
                <a:gd name="T21" fmla="*/ 123 h 182"/>
                <a:gd name="T22" fmla="*/ 147 w 180"/>
                <a:gd name="T23" fmla="*/ 115 h 182"/>
                <a:gd name="T24" fmla="*/ 93 w 180"/>
                <a:gd name="T25" fmla="*/ 47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0" h="182">
                  <a:moveTo>
                    <a:pt x="106" y="53"/>
                  </a:moveTo>
                  <a:cubicBezTo>
                    <a:pt x="102" y="51"/>
                    <a:pt x="99" y="50"/>
                    <a:pt x="95" y="48"/>
                  </a:cubicBezTo>
                  <a:cubicBezTo>
                    <a:pt x="87" y="40"/>
                    <a:pt x="76" y="33"/>
                    <a:pt x="71" y="29"/>
                  </a:cubicBezTo>
                  <a:cubicBezTo>
                    <a:pt x="64" y="23"/>
                    <a:pt x="30" y="0"/>
                    <a:pt x="21" y="11"/>
                  </a:cubicBezTo>
                  <a:cubicBezTo>
                    <a:pt x="17" y="15"/>
                    <a:pt x="23" y="31"/>
                    <a:pt x="25" y="36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14" y="39"/>
                    <a:pt x="6" y="43"/>
                    <a:pt x="5" y="48"/>
                  </a:cubicBezTo>
                  <a:cubicBezTo>
                    <a:pt x="0" y="62"/>
                    <a:pt x="20" y="99"/>
                    <a:pt x="61" y="123"/>
                  </a:cubicBezTo>
                  <a:cubicBezTo>
                    <a:pt x="67" y="132"/>
                    <a:pt x="73" y="142"/>
                    <a:pt x="79" y="150"/>
                  </a:cubicBezTo>
                  <a:cubicBezTo>
                    <a:pt x="83" y="155"/>
                    <a:pt x="102" y="182"/>
                    <a:pt x="110" y="180"/>
                  </a:cubicBezTo>
                  <a:cubicBezTo>
                    <a:pt x="119" y="177"/>
                    <a:pt x="112" y="158"/>
                    <a:pt x="103" y="141"/>
                  </a:cubicBezTo>
                  <a:cubicBezTo>
                    <a:pt x="135" y="150"/>
                    <a:pt x="162" y="147"/>
                    <a:pt x="169" y="132"/>
                  </a:cubicBezTo>
                  <a:cubicBezTo>
                    <a:pt x="180" y="111"/>
                    <a:pt x="151" y="76"/>
                    <a:pt x="106" y="5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76" name="Freeform 1262">
              <a:extLst>
                <a:ext uri="{FF2B5EF4-FFF2-40B4-BE49-F238E27FC236}">
                  <a16:creationId xmlns:a16="http://schemas.microsoft.com/office/drawing/2014/main" id="{84E60B06-5C48-45F6-8613-4C33861F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699"/>
              <a:ext cx="11" cy="19"/>
            </a:xfrm>
            <a:custGeom>
              <a:avLst/>
              <a:gdLst>
                <a:gd name="T0" fmla="*/ 9 w 12"/>
                <a:gd name="T1" fmla="*/ 17 h 20"/>
                <a:gd name="T2" fmla="*/ 0 w 12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cubicBezTo>
                    <a:pt x="9" y="14"/>
                    <a:pt x="5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7" name="Freeform 1263">
              <a:extLst>
                <a:ext uri="{FF2B5EF4-FFF2-40B4-BE49-F238E27FC236}">
                  <a16:creationId xmlns:a16="http://schemas.microsoft.com/office/drawing/2014/main" id="{02AA6680-A9D2-4140-98A0-6DA2EA087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2618"/>
              <a:ext cx="15" cy="25"/>
            </a:xfrm>
            <a:custGeom>
              <a:avLst/>
              <a:gdLst>
                <a:gd name="T0" fmla="*/ 0 w 16"/>
                <a:gd name="T1" fmla="*/ 0 h 26"/>
                <a:gd name="T2" fmla="*/ 13 w 16"/>
                <a:gd name="T3" fmla="*/ 2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0" y="0"/>
                  </a:moveTo>
                  <a:cubicBezTo>
                    <a:pt x="4" y="9"/>
                    <a:pt x="11" y="17"/>
                    <a:pt x="16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8" name="Freeform 1264">
              <a:extLst>
                <a:ext uri="{FF2B5EF4-FFF2-40B4-BE49-F238E27FC236}">
                  <a16:creationId xmlns:a16="http://schemas.microsoft.com/office/drawing/2014/main" id="{5446E285-5795-4136-A6BC-FEFD714AB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80"/>
              <a:ext cx="76" cy="40"/>
            </a:xfrm>
            <a:custGeom>
              <a:avLst/>
              <a:gdLst>
                <a:gd name="T0" fmla="*/ 0 w 80"/>
                <a:gd name="T1" fmla="*/ 17 h 42"/>
                <a:gd name="T2" fmla="*/ 13 w 80"/>
                <a:gd name="T3" fmla="*/ 31 h 42"/>
                <a:gd name="T4" fmla="*/ 35 w 80"/>
                <a:gd name="T5" fmla="*/ 36 h 42"/>
                <a:gd name="T6" fmla="*/ 61 w 80"/>
                <a:gd name="T7" fmla="*/ 10 h 42"/>
                <a:gd name="T8" fmla="*/ 54 w 80"/>
                <a:gd name="T9" fmla="*/ 0 h 42"/>
                <a:gd name="T10" fmla="*/ 34 w 80"/>
                <a:gd name="T11" fmla="*/ 29 h 42"/>
                <a:gd name="T12" fmla="*/ 3 w 80"/>
                <a:gd name="T13" fmla="*/ 16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2">
                  <a:moveTo>
                    <a:pt x="0" y="20"/>
                  </a:moveTo>
                  <a:cubicBezTo>
                    <a:pt x="8" y="23"/>
                    <a:pt x="8" y="34"/>
                    <a:pt x="16" y="37"/>
                  </a:cubicBezTo>
                  <a:cubicBezTo>
                    <a:pt x="23" y="41"/>
                    <a:pt x="33" y="42"/>
                    <a:pt x="41" y="42"/>
                  </a:cubicBezTo>
                  <a:cubicBezTo>
                    <a:pt x="60" y="42"/>
                    <a:pt x="80" y="33"/>
                    <a:pt x="70" y="11"/>
                  </a:cubicBezTo>
                  <a:cubicBezTo>
                    <a:pt x="69" y="7"/>
                    <a:pt x="65" y="4"/>
                    <a:pt x="63" y="0"/>
                  </a:cubicBezTo>
                  <a:cubicBezTo>
                    <a:pt x="70" y="16"/>
                    <a:pt x="57" y="32"/>
                    <a:pt x="40" y="33"/>
                  </a:cubicBezTo>
                  <a:cubicBezTo>
                    <a:pt x="27" y="33"/>
                    <a:pt x="14" y="24"/>
                    <a:pt x="3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9" name="Freeform 1265">
              <a:extLst>
                <a:ext uri="{FF2B5EF4-FFF2-40B4-BE49-F238E27FC236}">
                  <a16:creationId xmlns:a16="http://schemas.microsoft.com/office/drawing/2014/main" id="{761BFD71-C554-4983-9731-B1C62A1D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725"/>
              <a:ext cx="36" cy="29"/>
            </a:xfrm>
            <a:custGeom>
              <a:avLst/>
              <a:gdLst>
                <a:gd name="T0" fmla="*/ 0 w 37"/>
                <a:gd name="T1" fmla="*/ 0 h 31"/>
                <a:gd name="T2" fmla="*/ 13 w 37"/>
                <a:gd name="T3" fmla="*/ 14 h 31"/>
                <a:gd name="T4" fmla="*/ 22 w 37"/>
                <a:gd name="T5" fmla="*/ 22 h 31"/>
                <a:gd name="T6" fmla="*/ 19 w 37"/>
                <a:gd name="T7" fmla="*/ 4 h 31"/>
                <a:gd name="T8" fmla="*/ 13 w 37"/>
                <a:gd name="T9" fmla="*/ 7 h 31"/>
                <a:gd name="T10" fmla="*/ 1 w 37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31">
                  <a:moveTo>
                    <a:pt x="0" y="0"/>
                  </a:moveTo>
                  <a:cubicBezTo>
                    <a:pt x="4" y="6"/>
                    <a:pt x="9" y="12"/>
                    <a:pt x="13" y="17"/>
                  </a:cubicBezTo>
                  <a:cubicBezTo>
                    <a:pt x="15" y="20"/>
                    <a:pt x="21" y="27"/>
                    <a:pt x="25" y="28"/>
                  </a:cubicBezTo>
                  <a:cubicBezTo>
                    <a:pt x="37" y="31"/>
                    <a:pt x="24" y="8"/>
                    <a:pt x="22" y="4"/>
                  </a:cubicBezTo>
                  <a:cubicBezTo>
                    <a:pt x="26" y="12"/>
                    <a:pt x="20" y="13"/>
                    <a:pt x="13" y="10"/>
                  </a:cubicBezTo>
                  <a:cubicBezTo>
                    <a:pt x="8" y="7"/>
                    <a:pt x="5" y="3"/>
                    <a:pt x="1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0" name="Freeform 1266">
              <a:extLst>
                <a:ext uri="{FF2B5EF4-FFF2-40B4-BE49-F238E27FC236}">
                  <a16:creationId xmlns:a16="http://schemas.microsoft.com/office/drawing/2014/main" id="{75FCA587-FFDE-49C6-9400-89EF53409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700"/>
              <a:ext cx="56" cy="20"/>
            </a:xfrm>
            <a:custGeom>
              <a:avLst/>
              <a:gdLst>
                <a:gd name="T0" fmla="*/ 0 w 58"/>
                <a:gd name="T1" fmla="*/ 11 h 21"/>
                <a:gd name="T2" fmla="*/ 35 w 58"/>
                <a:gd name="T3" fmla="*/ 15 h 21"/>
                <a:gd name="T4" fmla="*/ 47 w 58"/>
                <a:gd name="T5" fmla="*/ 0 h 21"/>
                <a:gd name="T6" fmla="*/ 22 w 58"/>
                <a:gd name="T7" fmla="*/ 13 h 21"/>
                <a:gd name="T8" fmla="*/ 2 w 58"/>
                <a:gd name="T9" fmla="*/ 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1">
                  <a:moveTo>
                    <a:pt x="0" y="14"/>
                  </a:moveTo>
                  <a:cubicBezTo>
                    <a:pt x="11" y="18"/>
                    <a:pt x="27" y="21"/>
                    <a:pt x="38" y="18"/>
                  </a:cubicBezTo>
                  <a:cubicBezTo>
                    <a:pt x="43" y="16"/>
                    <a:pt x="58" y="8"/>
                    <a:pt x="53" y="0"/>
                  </a:cubicBezTo>
                  <a:cubicBezTo>
                    <a:pt x="50" y="13"/>
                    <a:pt x="36" y="15"/>
                    <a:pt x="25" y="16"/>
                  </a:cubicBezTo>
                  <a:cubicBezTo>
                    <a:pt x="19" y="17"/>
                    <a:pt x="7" y="18"/>
                    <a:pt x="2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1" name="Freeform 1267">
              <a:extLst>
                <a:ext uri="{FF2B5EF4-FFF2-40B4-BE49-F238E27FC236}">
                  <a16:creationId xmlns:a16="http://schemas.microsoft.com/office/drawing/2014/main" id="{315AF891-7707-4116-8C20-8CA220015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740"/>
              <a:ext cx="14" cy="12"/>
            </a:xfrm>
            <a:custGeom>
              <a:avLst/>
              <a:gdLst>
                <a:gd name="T0" fmla="*/ 0 w 15"/>
                <a:gd name="T1" fmla="*/ 2 h 12"/>
                <a:gd name="T2" fmla="*/ 9 w 15"/>
                <a:gd name="T3" fmla="*/ 10 h 12"/>
                <a:gd name="T4" fmla="*/ 8 w 15"/>
                <a:gd name="T5" fmla="*/ 0 h 12"/>
                <a:gd name="T6" fmla="*/ 9 w 15"/>
                <a:gd name="T7" fmla="*/ 7 h 12"/>
                <a:gd name="T8" fmla="*/ 3 w 15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3" y="2"/>
                    <a:pt x="8" y="12"/>
                    <a:pt x="12" y="10"/>
                  </a:cubicBezTo>
                  <a:cubicBezTo>
                    <a:pt x="15" y="9"/>
                    <a:pt x="12" y="2"/>
                    <a:pt x="11" y="0"/>
                  </a:cubicBezTo>
                  <a:cubicBezTo>
                    <a:pt x="12" y="2"/>
                    <a:pt x="12" y="5"/>
                    <a:pt x="12" y="7"/>
                  </a:cubicBezTo>
                  <a:cubicBezTo>
                    <a:pt x="9" y="7"/>
                    <a:pt x="5" y="5"/>
                    <a:pt x="3" y="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2" name="Freeform 1268">
              <a:extLst>
                <a:ext uri="{FF2B5EF4-FFF2-40B4-BE49-F238E27FC236}">
                  <a16:creationId xmlns:a16="http://schemas.microsoft.com/office/drawing/2014/main" id="{5AC98F13-2ED7-4B18-8E4A-6A756E0D4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593"/>
              <a:ext cx="60" cy="33"/>
            </a:xfrm>
            <a:custGeom>
              <a:avLst/>
              <a:gdLst>
                <a:gd name="T0" fmla="*/ 5 w 63"/>
                <a:gd name="T1" fmla="*/ 17 h 35"/>
                <a:gd name="T2" fmla="*/ 4 w 63"/>
                <a:gd name="T3" fmla="*/ 4 h 35"/>
                <a:gd name="T4" fmla="*/ 19 w 63"/>
                <a:gd name="T5" fmla="*/ 7 h 35"/>
                <a:gd name="T6" fmla="*/ 38 w 63"/>
                <a:gd name="T7" fmla="*/ 17 h 35"/>
                <a:gd name="T8" fmla="*/ 54 w 63"/>
                <a:gd name="T9" fmla="*/ 29 h 35"/>
                <a:gd name="T10" fmla="*/ 41 w 63"/>
                <a:gd name="T11" fmla="*/ 23 h 35"/>
                <a:gd name="T12" fmla="*/ 24 w 63"/>
                <a:gd name="T13" fmla="*/ 13 h 35"/>
                <a:gd name="T14" fmla="*/ 5 w 63"/>
                <a:gd name="T15" fmla="*/ 15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35">
                  <a:moveTo>
                    <a:pt x="5" y="20"/>
                  </a:moveTo>
                  <a:cubicBezTo>
                    <a:pt x="3" y="16"/>
                    <a:pt x="0" y="8"/>
                    <a:pt x="4" y="4"/>
                  </a:cubicBezTo>
                  <a:cubicBezTo>
                    <a:pt x="10" y="0"/>
                    <a:pt x="17" y="5"/>
                    <a:pt x="22" y="7"/>
                  </a:cubicBezTo>
                  <a:cubicBezTo>
                    <a:pt x="30" y="11"/>
                    <a:pt x="37" y="15"/>
                    <a:pt x="44" y="20"/>
                  </a:cubicBezTo>
                  <a:cubicBezTo>
                    <a:pt x="50" y="25"/>
                    <a:pt x="58" y="30"/>
                    <a:pt x="63" y="35"/>
                  </a:cubicBezTo>
                  <a:cubicBezTo>
                    <a:pt x="58" y="35"/>
                    <a:pt x="52" y="29"/>
                    <a:pt x="47" y="27"/>
                  </a:cubicBezTo>
                  <a:cubicBezTo>
                    <a:pt x="41" y="23"/>
                    <a:pt x="34" y="20"/>
                    <a:pt x="27" y="16"/>
                  </a:cubicBezTo>
                  <a:cubicBezTo>
                    <a:pt x="23" y="14"/>
                    <a:pt x="2" y="5"/>
                    <a:pt x="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3" name="Freeform 1269">
              <a:extLst>
                <a:ext uri="{FF2B5EF4-FFF2-40B4-BE49-F238E27FC236}">
                  <a16:creationId xmlns:a16="http://schemas.microsoft.com/office/drawing/2014/main" id="{8A27A979-ABE3-449E-B61C-FD9B5CC3D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625"/>
              <a:ext cx="29" cy="54"/>
            </a:xfrm>
            <a:custGeom>
              <a:avLst/>
              <a:gdLst>
                <a:gd name="T0" fmla="*/ 15 w 30"/>
                <a:gd name="T1" fmla="*/ 0 h 56"/>
                <a:gd name="T2" fmla="*/ 4 w 30"/>
                <a:gd name="T3" fmla="*/ 4 h 56"/>
                <a:gd name="T4" fmla="*/ 3 w 30"/>
                <a:gd name="T5" fmla="*/ 14 h 56"/>
                <a:gd name="T6" fmla="*/ 12 w 30"/>
                <a:gd name="T7" fmla="*/ 33 h 56"/>
                <a:gd name="T8" fmla="*/ 27 w 30"/>
                <a:gd name="T9" fmla="*/ 50 h 56"/>
                <a:gd name="T10" fmla="*/ 7 w 30"/>
                <a:gd name="T11" fmla="*/ 16 h 56"/>
                <a:gd name="T12" fmla="*/ 15 w 3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56">
                  <a:moveTo>
                    <a:pt x="17" y="0"/>
                  </a:moveTo>
                  <a:cubicBezTo>
                    <a:pt x="13" y="0"/>
                    <a:pt x="8" y="1"/>
                    <a:pt x="4" y="4"/>
                  </a:cubicBezTo>
                  <a:cubicBezTo>
                    <a:pt x="0" y="7"/>
                    <a:pt x="1" y="12"/>
                    <a:pt x="3" y="17"/>
                  </a:cubicBezTo>
                  <a:cubicBezTo>
                    <a:pt x="5" y="23"/>
                    <a:pt x="8" y="30"/>
                    <a:pt x="12" y="36"/>
                  </a:cubicBezTo>
                  <a:cubicBezTo>
                    <a:pt x="17" y="44"/>
                    <a:pt x="24" y="49"/>
                    <a:pt x="30" y="56"/>
                  </a:cubicBezTo>
                  <a:cubicBezTo>
                    <a:pt x="20" y="46"/>
                    <a:pt x="9" y="34"/>
                    <a:pt x="7" y="19"/>
                  </a:cubicBezTo>
                  <a:cubicBezTo>
                    <a:pt x="7" y="14"/>
                    <a:pt x="10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590" name="Oval 1270">
            <a:extLst>
              <a:ext uri="{FF2B5EF4-FFF2-40B4-BE49-F238E27FC236}">
                <a16:creationId xmlns:a16="http://schemas.microsoft.com/office/drawing/2014/main" id="{FCE90CB0-6103-4D3E-AD46-A257765D8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8163" y="2606675"/>
            <a:ext cx="4762" cy="6350"/>
          </a:xfrm>
          <a:prstGeom prst="ellipse">
            <a:avLst/>
          </a:prstGeom>
          <a:solidFill>
            <a:srgbClr val="C637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67591" name="Group 1271">
            <a:extLst>
              <a:ext uri="{FF2B5EF4-FFF2-40B4-BE49-F238E27FC236}">
                <a16:creationId xmlns:a16="http://schemas.microsoft.com/office/drawing/2014/main" id="{E7277C93-EE5B-40D6-A929-6529F0070729}"/>
              </a:ext>
            </a:extLst>
          </p:cNvPr>
          <p:cNvGrpSpPr>
            <a:grpSpLocks/>
          </p:cNvGrpSpPr>
          <p:nvPr/>
        </p:nvGrpSpPr>
        <p:grpSpPr bwMode="auto">
          <a:xfrm>
            <a:off x="4884738" y="4075113"/>
            <a:ext cx="2028825" cy="474662"/>
            <a:chOff x="2117" y="2567"/>
            <a:chExt cx="1278" cy="299"/>
          </a:xfrm>
        </p:grpSpPr>
        <p:sp>
          <p:nvSpPr>
            <p:cNvPr id="67714" name="Freeform 1272">
              <a:extLst>
                <a:ext uri="{FF2B5EF4-FFF2-40B4-BE49-F238E27FC236}">
                  <a16:creationId xmlns:a16="http://schemas.microsoft.com/office/drawing/2014/main" id="{68CFCDE5-8738-4BD3-8C8F-64DEB3371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574"/>
              <a:ext cx="350" cy="234"/>
            </a:xfrm>
            <a:custGeom>
              <a:avLst/>
              <a:gdLst>
                <a:gd name="T0" fmla="*/ 302 w 366"/>
                <a:gd name="T1" fmla="*/ 38 h 244"/>
                <a:gd name="T2" fmla="*/ 193 w 366"/>
                <a:gd name="T3" fmla="*/ 177 h 244"/>
                <a:gd name="T4" fmla="*/ 18 w 366"/>
                <a:gd name="T5" fmla="*/ 177 h 244"/>
                <a:gd name="T6" fmla="*/ 127 w 366"/>
                <a:gd name="T7" fmla="*/ 38 h 244"/>
                <a:gd name="T8" fmla="*/ 302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0" y="158"/>
                    <a:pt x="221" y="201"/>
                  </a:cubicBezTo>
                  <a:cubicBezTo>
                    <a:pt x="132" y="244"/>
                    <a:pt x="42" y="244"/>
                    <a:pt x="21" y="201"/>
                  </a:cubicBezTo>
                  <a:cubicBezTo>
                    <a:pt x="0" y="157"/>
                    <a:pt x="55" y="87"/>
                    <a:pt x="145" y="44"/>
                  </a:cubicBezTo>
                  <a:cubicBezTo>
                    <a:pt x="234" y="0"/>
                    <a:pt x="324" y="0"/>
                    <a:pt x="345" y="44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5" name="Freeform 1273">
              <a:extLst>
                <a:ext uri="{FF2B5EF4-FFF2-40B4-BE49-F238E27FC236}">
                  <a16:creationId xmlns:a16="http://schemas.microsoft.com/office/drawing/2014/main" id="{07BE7EC3-C1A5-4B84-BCF1-980AC26C5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657"/>
              <a:ext cx="283" cy="151"/>
            </a:xfrm>
            <a:custGeom>
              <a:avLst/>
              <a:gdLst>
                <a:gd name="T0" fmla="*/ 198 w 296"/>
                <a:gd name="T1" fmla="*/ 91 h 157"/>
                <a:gd name="T2" fmla="*/ 24 w 296"/>
                <a:gd name="T3" fmla="*/ 91 h 157"/>
                <a:gd name="T4" fmla="*/ 61 w 296"/>
                <a:gd name="T5" fmla="*/ 0 h 157"/>
                <a:gd name="T6" fmla="*/ 12 w 296"/>
                <a:gd name="T7" fmla="*/ 102 h 157"/>
                <a:gd name="T8" fmla="*/ 188 w 296"/>
                <a:gd name="T9" fmla="*/ 102 h 157"/>
                <a:gd name="T10" fmla="*/ 259 w 296"/>
                <a:gd name="T11" fmla="*/ 54 h 157"/>
                <a:gd name="T12" fmla="*/ 198 w 296"/>
                <a:gd name="T13" fmla="*/ 91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157">
                  <a:moveTo>
                    <a:pt x="227" y="103"/>
                  </a:moveTo>
                  <a:cubicBezTo>
                    <a:pt x="138" y="146"/>
                    <a:pt x="48" y="146"/>
                    <a:pt x="27" y="103"/>
                  </a:cubicBezTo>
                  <a:cubicBezTo>
                    <a:pt x="14" y="75"/>
                    <a:pt x="32" y="36"/>
                    <a:pt x="70" y="0"/>
                  </a:cubicBezTo>
                  <a:cubicBezTo>
                    <a:pt x="24" y="39"/>
                    <a:pt x="0" y="83"/>
                    <a:pt x="15" y="114"/>
                  </a:cubicBezTo>
                  <a:cubicBezTo>
                    <a:pt x="36" y="157"/>
                    <a:pt x="126" y="157"/>
                    <a:pt x="215" y="114"/>
                  </a:cubicBezTo>
                  <a:cubicBezTo>
                    <a:pt x="247" y="98"/>
                    <a:pt x="274" y="80"/>
                    <a:pt x="296" y="60"/>
                  </a:cubicBezTo>
                  <a:cubicBezTo>
                    <a:pt x="276" y="76"/>
                    <a:pt x="253" y="90"/>
                    <a:pt x="227" y="10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6" name="Freeform 1274">
              <a:extLst>
                <a:ext uri="{FF2B5EF4-FFF2-40B4-BE49-F238E27FC236}">
                  <a16:creationId xmlns:a16="http://schemas.microsoft.com/office/drawing/2014/main" id="{B04E0057-D63D-4A29-BF65-C7F97470A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630"/>
              <a:ext cx="184" cy="99"/>
            </a:xfrm>
            <a:custGeom>
              <a:avLst/>
              <a:gdLst>
                <a:gd name="T0" fmla="*/ 62 w 193"/>
                <a:gd name="T1" fmla="*/ 36 h 104"/>
                <a:gd name="T2" fmla="*/ 160 w 193"/>
                <a:gd name="T3" fmla="*/ 37 h 104"/>
                <a:gd name="T4" fmla="*/ 163 w 193"/>
                <a:gd name="T5" fmla="*/ 46 h 104"/>
                <a:gd name="T6" fmla="*/ 164 w 193"/>
                <a:gd name="T7" fmla="*/ 22 h 104"/>
                <a:gd name="T8" fmla="*/ 66 w 193"/>
                <a:gd name="T9" fmla="*/ 22 h 104"/>
                <a:gd name="T10" fmla="*/ 2 w 193"/>
                <a:gd name="T11" fmla="*/ 89 h 104"/>
                <a:gd name="T12" fmla="*/ 62 w 193"/>
                <a:gd name="T13" fmla="*/ 36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104">
                  <a:moveTo>
                    <a:pt x="71" y="42"/>
                  </a:moveTo>
                  <a:cubicBezTo>
                    <a:pt x="122" y="18"/>
                    <a:pt x="173" y="18"/>
                    <a:pt x="185" y="43"/>
                  </a:cubicBezTo>
                  <a:cubicBezTo>
                    <a:pt x="187" y="46"/>
                    <a:pt x="188" y="49"/>
                    <a:pt x="188" y="53"/>
                  </a:cubicBezTo>
                  <a:cubicBezTo>
                    <a:pt x="192" y="43"/>
                    <a:pt x="193" y="33"/>
                    <a:pt x="189" y="25"/>
                  </a:cubicBezTo>
                  <a:cubicBezTo>
                    <a:pt x="177" y="0"/>
                    <a:pt x="126" y="0"/>
                    <a:pt x="75" y="25"/>
                  </a:cubicBezTo>
                  <a:cubicBezTo>
                    <a:pt x="30" y="46"/>
                    <a:pt x="0" y="80"/>
                    <a:pt x="2" y="104"/>
                  </a:cubicBezTo>
                  <a:cubicBezTo>
                    <a:pt x="11" y="83"/>
                    <a:pt x="37" y="59"/>
                    <a:pt x="71" y="42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7" name="Freeform 1275">
              <a:extLst>
                <a:ext uri="{FF2B5EF4-FFF2-40B4-BE49-F238E27FC236}">
                  <a16:creationId xmlns:a16="http://schemas.microsoft.com/office/drawing/2014/main" id="{90ADB351-7FD0-4B75-B3E4-3B975DB72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574"/>
              <a:ext cx="350" cy="233"/>
            </a:xfrm>
            <a:custGeom>
              <a:avLst/>
              <a:gdLst>
                <a:gd name="T0" fmla="*/ 302 w 366"/>
                <a:gd name="T1" fmla="*/ 37 h 243"/>
                <a:gd name="T2" fmla="*/ 193 w 366"/>
                <a:gd name="T3" fmla="*/ 176 h 243"/>
                <a:gd name="T4" fmla="*/ 18 w 366"/>
                <a:gd name="T5" fmla="*/ 176 h 243"/>
                <a:gd name="T6" fmla="*/ 127 w 366"/>
                <a:gd name="T7" fmla="*/ 37 h 243"/>
                <a:gd name="T8" fmla="*/ 302 w 366"/>
                <a:gd name="T9" fmla="*/ 37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3">
                  <a:moveTo>
                    <a:pt x="345" y="43"/>
                  </a:moveTo>
                  <a:cubicBezTo>
                    <a:pt x="366" y="87"/>
                    <a:pt x="310" y="157"/>
                    <a:pt x="221" y="200"/>
                  </a:cubicBezTo>
                  <a:cubicBezTo>
                    <a:pt x="132" y="243"/>
                    <a:pt x="42" y="243"/>
                    <a:pt x="21" y="200"/>
                  </a:cubicBezTo>
                  <a:cubicBezTo>
                    <a:pt x="0" y="156"/>
                    <a:pt x="55" y="86"/>
                    <a:pt x="145" y="43"/>
                  </a:cubicBezTo>
                  <a:cubicBezTo>
                    <a:pt x="234" y="0"/>
                    <a:pt x="324" y="0"/>
                    <a:pt x="345" y="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8" name="Freeform 1276">
              <a:extLst>
                <a:ext uri="{FF2B5EF4-FFF2-40B4-BE49-F238E27FC236}">
                  <a16:creationId xmlns:a16="http://schemas.microsoft.com/office/drawing/2014/main" id="{A5E0B506-EE83-445E-8038-0172D7DA0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720"/>
              <a:ext cx="238" cy="126"/>
            </a:xfrm>
            <a:custGeom>
              <a:avLst/>
              <a:gdLst>
                <a:gd name="T0" fmla="*/ 207 w 248"/>
                <a:gd name="T1" fmla="*/ 88 h 132"/>
                <a:gd name="T2" fmla="*/ 178 w 248"/>
                <a:gd name="T3" fmla="*/ 73 h 132"/>
                <a:gd name="T4" fmla="*/ 174 w 248"/>
                <a:gd name="T5" fmla="*/ 72 h 132"/>
                <a:gd name="T6" fmla="*/ 122 w 248"/>
                <a:gd name="T7" fmla="*/ 35 h 132"/>
                <a:gd name="T8" fmla="*/ 107 w 248"/>
                <a:gd name="T9" fmla="*/ 19 h 132"/>
                <a:gd name="T10" fmla="*/ 73 w 248"/>
                <a:gd name="T11" fmla="*/ 2 h 132"/>
                <a:gd name="T12" fmla="*/ 81 w 248"/>
                <a:gd name="T13" fmla="*/ 30 h 132"/>
                <a:gd name="T14" fmla="*/ 35 w 248"/>
                <a:gd name="T15" fmla="*/ 51 h 132"/>
                <a:gd name="T16" fmla="*/ 54 w 248"/>
                <a:gd name="T17" fmla="*/ 87 h 132"/>
                <a:gd name="T18" fmla="*/ 3 w 248"/>
                <a:gd name="T19" fmla="*/ 106 h 132"/>
                <a:gd name="T20" fmla="*/ 32 w 248"/>
                <a:gd name="T21" fmla="*/ 112 h 132"/>
                <a:gd name="T22" fmla="*/ 66 w 248"/>
                <a:gd name="T23" fmla="*/ 113 h 132"/>
                <a:gd name="T24" fmla="*/ 99 w 248"/>
                <a:gd name="T25" fmla="*/ 108 h 132"/>
                <a:gd name="T26" fmla="*/ 100 w 248"/>
                <a:gd name="T27" fmla="*/ 107 h 132"/>
                <a:gd name="T28" fmla="*/ 168 w 248"/>
                <a:gd name="T29" fmla="*/ 100 h 132"/>
                <a:gd name="T30" fmla="*/ 179 w 248"/>
                <a:gd name="T31" fmla="*/ 102 h 132"/>
                <a:gd name="T32" fmla="*/ 202 w 248"/>
                <a:gd name="T33" fmla="*/ 102 h 132"/>
                <a:gd name="T34" fmla="*/ 218 w 248"/>
                <a:gd name="T35" fmla="*/ 99 h 132"/>
                <a:gd name="T36" fmla="*/ 207 w 248"/>
                <a:gd name="T37" fmla="*/ 88 h 13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8" h="132">
                  <a:moveTo>
                    <a:pt x="234" y="101"/>
                  </a:moveTo>
                  <a:cubicBezTo>
                    <a:pt x="223" y="95"/>
                    <a:pt x="212" y="90"/>
                    <a:pt x="201" y="84"/>
                  </a:cubicBezTo>
                  <a:cubicBezTo>
                    <a:pt x="200" y="84"/>
                    <a:pt x="198" y="83"/>
                    <a:pt x="197" y="83"/>
                  </a:cubicBezTo>
                  <a:cubicBezTo>
                    <a:pt x="190" y="66"/>
                    <a:pt x="167" y="50"/>
                    <a:pt x="138" y="41"/>
                  </a:cubicBezTo>
                  <a:cubicBezTo>
                    <a:pt x="135" y="35"/>
                    <a:pt x="125" y="25"/>
                    <a:pt x="122" y="22"/>
                  </a:cubicBezTo>
                  <a:cubicBezTo>
                    <a:pt x="110" y="9"/>
                    <a:pt x="100" y="0"/>
                    <a:pt x="82" y="2"/>
                  </a:cubicBezTo>
                  <a:cubicBezTo>
                    <a:pt x="78" y="10"/>
                    <a:pt x="85" y="23"/>
                    <a:pt x="92" y="34"/>
                  </a:cubicBezTo>
                  <a:cubicBezTo>
                    <a:pt x="64" y="34"/>
                    <a:pt x="43" y="43"/>
                    <a:pt x="39" y="59"/>
                  </a:cubicBezTo>
                  <a:cubicBezTo>
                    <a:pt x="36" y="72"/>
                    <a:pt x="44" y="86"/>
                    <a:pt x="60" y="99"/>
                  </a:cubicBezTo>
                  <a:cubicBezTo>
                    <a:pt x="35" y="101"/>
                    <a:pt x="0" y="111"/>
                    <a:pt x="3" y="121"/>
                  </a:cubicBezTo>
                  <a:cubicBezTo>
                    <a:pt x="6" y="129"/>
                    <a:pt x="28" y="128"/>
                    <a:pt x="35" y="129"/>
                  </a:cubicBezTo>
                  <a:cubicBezTo>
                    <a:pt x="48" y="130"/>
                    <a:pt x="62" y="132"/>
                    <a:pt x="75" y="130"/>
                  </a:cubicBezTo>
                  <a:cubicBezTo>
                    <a:pt x="84" y="128"/>
                    <a:pt x="104" y="129"/>
                    <a:pt x="111" y="124"/>
                  </a:cubicBezTo>
                  <a:cubicBezTo>
                    <a:pt x="112" y="124"/>
                    <a:pt x="112" y="123"/>
                    <a:pt x="113" y="123"/>
                  </a:cubicBezTo>
                  <a:cubicBezTo>
                    <a:pt x="145" y="130"/>
                    <a:pt x="175" y="127"/>
                    <a:pt x="190" y="115"/>
                  </a:cubicBezTo>
                  <a:cubicBezTo>
                    <a:pt x="194" y="116"/>
                    <a:pt x="199" y="117"/>
                    <a:pt x="203" y="117"/>
                  </a:cubicBezTo>
                  <a:cubicBezTo>
                    <a:pt x="212" y="118"/>
                    <a:pt x="221" y="118"/>
                    <a:pt x="229" y="117"/>
                  </a:cubicBezTo>
                  <a:cubicBezTo>
                    <a:pt x="233" y="117"/>
                    <a:pt x="245" y="119"/>
                    <a:pt x="247" y="114"/>
                  </a:cubicBezTo>
                  <a:cubicBezTo>
                    <a:pt x="248" y="108"/>
                    <a:pt x="237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19" name="Freeform 1277">
              <a:extLst>
                <a:ext uri="{FF2B5EF4-FFF2-40B4-BE49-F238E27FC236}">
                  <a16:creationId xmlns:a16="http://schemas.microsoft.com/office/drawing/2014/main" id="{ECFAEA0E-5597-484D-8590-A9F009F16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706"/>
              <a:ext cx="192" cy="134"/>
            </a:xfrm>
            <a:custGeom>
              <a:avLst/>
              <a:gdLst>
                <a:gd name="T0" fmla="*/ 171 w 201"/>
                <a:gd name="T1" fmla="*/ 33 h 140"/>
                <a:gd name="T2" fmla="*/ 149 w 201"/>
                <a:gd name="T3" fmla="*/ 19 h 140"/>
                <a:gd name="T4" fmla="*/ 123 w 201"/>
                <a:gd name="T5" fmla="*/ 13 h 140"/>
                <a:gd name="T6" fmla="*/ 92 w 201"/>
                <a:gd name="T7" fmla="*/ 10 h 140"/>
                <a:gd name="T8" fmla="*/ 43 w 201"/>
                <a:gd name="T9" fmla="*/ 11 h 140"/>
                <a:gd name="T10" fmla="*/ 75 w 201"/>
                <a:gd name="T11" fmla="*/ 29 h 140"/>
                <a:gd name="T12" fmla="*/ 11 w 201"/>
                <a:gd name="T13" fmla="*/ 89 h 140"/>
                <a:gd name="T14" fmla="*/ 75 w 201"/>
                <a:gd name="T15" fmla="*/ 96 h 140"/>
                <a:gd name="T16" fmla="*/ 75 w 201"/>
                <a:gd name="T17" fmla="*/ 113 h 140"/>
                <a:gd name="T18" fmla="*/ 98 w 201"/>
                <a:gd name="T19" fmla="*/ 108 h 140"/>
                <a:gd name="T20" fmla="*/ 117 w 201"/>
                <a:gd name="T21" fmla="*/ 82 h 140"/>
                <a:gd name="T22" fmla="*/ 171 w 201"/>
                <a:gd name="T23" fmla="*/ 33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40">
                  <a:moveTo>
                    <a:pt x="196" y="38"/>
                  </a:moveTo>
                  <a:cubicBezTo>
                    <a:pt x="194" y="30"/>
                    <a:pt x="185" y="24"/>
                    <a:pt x="171" y="22"/>
                  </a:cubicBezTo>
                  <a:cubicBezTo>
                    <a:pt x="162" y="18"/>
                    <a:pt x="150" y="18"/>
                    <a:pt x="141" y="16"/>
                  </a:cubicBezTo>
                  <a:cubicBezTo>
                    <a:pt x="129" y="13"/>
                    <a:pt x="118" y="11"/>
                    <a:pt x="106" y="10"/>
                  </a:cubicBezTo>
                  <a:cubicBezTo>
                    <a:pt x="87" y="7"/>
                    <a:pt x="66" y="0"/>
                    <a:pt x="49" y="12"/>
                  </a:cubicBezTo>
                  <a:cubicBezTo>
                    <a:pt x="47" y="20"/>
                    <a:pt x="71" y="28"/>
                    <a:pt x="86" y="32"/>
                  </a:cubicBezTo>
                  <a:cubicBezTo>
                    <a:pt x="38" y="48"/>
                    <a:pt x="0" y="73"/>
                    <a:pt x="14" y="101"/>
                  </a:cubicBezTo>
                  <a:cubicBezTo>
                    <a:pt x="25" y="125"/>
                    <a:pt x="50" y="120"/>
                    <a:pt x="86" y="109"/>
                  </a:cubicBezTo>
                  <a:cubicBezTo>
                    <a:pt x="84" y="116"/>
                    <a:pt x="83" y="123"/>
                    <a:pt x="87" y="129"/>
                  </a:cubicBezTo>
                  <a:cubicBezTo>
                    <a:pt x="95" y="140"/>
                    <a:pt x="106" y="130"/>
                    <a:pt x="113" y="123"/>
                  </a:cubicBezTo>
                  <a:cubicBezTo>
                    <a:pt x="121" y="115"/>
                    <a:pt x="129" y="105"/>
                    <a:pt x="134" y="94"/>
                  </a:cubicBezTo>
                  <a:cubicBezTo>
                    <a:pt x="175" y="78"/>
                    <a:pt x="201" y="54"/>
                    <a:pt x="196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20" name="Freeform 1278">
              <a:extLst>
                <a:ext uri="{FF2B5EF4-FFF2-40B4-BE49-F238E27FC236}">
                  <a16:creationId xmlns:a16="http://schemas.microsoft.com/office/drawing/2014/main" id="{0D93C225-521D-451E-B632-631C5B902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759"/>
              <a:ext cx="5" cy="7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1" name="Freeform 1279">
              <a:extLst>
                <a:ext uri="{FF2B5EF4-FFF2-40B4-BE49-F238E27FC236}">
                  <a16:creationId xmlns:a16="http://schemas.microsoft.com/office/drawing/2014/main" id="{AD600887-6A11-4527-82C2-F0E6529F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832"/>
              <a:ext cx="9" cy="5"/>
            </a:xfrm>
            <a:custGeom>
              <a:avLst/>
              <a:gdLst>
                <a:gd name="T0" fmla="*/ 0 w 9"/>
                <a:gd name="T1" fmla="*/ 3 h 6"/>
                <a:gd name="T2" fmla="*/ 9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0" y="3"/>
                    <a:pt x="6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2" name="Freeform 1280">
              <a:extLst>
                <a:ext uri="{FF2B5EF4-FFF2-40B4-BE49-F238E27FC236}">
                  <a16:creationId xmlns:a16="http://schemas.microsoft.com/office/drawing/2014/main" id="{8B83C195-F3B6-44FC-9010-300501CE5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827"/>
              <a:ext cx="9" cy="3"/>
            </a:xfrm>
            <a:custGeom>
              <a:avLst/>
              <a:gdLst>
                <a:gd name="T0" fmla="*/ 7 w 10"/>
                <a:gd name="T1" fmla="*/ 3 h 3"/>
                <a:gd name="T2" fmla="*/ 0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3" name="Freeform 1281">
              <a:extLst>
                <a:ext uri="{FF2B5EF4-FFF2-40B4-BE49-F238E27FC236}">
                  <a16:creationId xmlns:a16="http://schemas.microsoft.com/office/drawing/2014/main" id="{2E25E1D8-A88B-4E53-85CA-6723C36D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752"/>
              <a:ext cx="3" cy="11"/>
            </a:xfrm>
            <a:custGeom>
              <a:avLst/>
              <a:gdLst>
                <a:gd name="T0" fmla="*/ 0 w 3"/>
                <a:gd name="T1" fmla="*/ 0 h 11"/>
                <a:gd name="T2" fmla="*/ 2 w 3"/>
                <a:gd name="T3" fmla="*/ 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3" y="1"/>
                    <a:pt x="3" y="9"/>
                    <a:pt x="2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4" name="Freeform 1282">
              <a:extLst>
                <a:ext uri="{FF2B5EF4-FFF2-40B4-BE49-F238E27FC236}">
                  <a16:creationId xmlns:a16="http://schemas.microsoft.com/office/drawing/2014/main" id="{4B3A81B7-608A-444F-970C-E8948103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793"/>
              <a:ext cx="8" cy="19"/>
            </a:xfrm>
            <a:custGeom>
              <a:avLst/>
              <a:gdLst>
                <a:gd name="T0" fmla="*/ 0 w 8"/>
                <a:gd name="T1" fmla="*/ 19 h 19"/>
                <a:gd name="T2" fmla="*/ 8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3"/>
                    <a:pt x="8" y="7"/>
                    <a:pt x="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5" name="Freeform 1283">
              <a:extLst>
                <a:ext uri="{FF2B5EF4-FFF2-40B4-BE49-F238E27FC236}">
                  <a16:creationId xmlns:a16="http://schemas.microsoft.com/office/drawing/2014/main" id="{8B1A2845-053A-47F1-8529-58FB8C341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2567"/>
              <a:ext cx="169" cy="121"/>
            </a:xfrm>
            <a:custGeom>
              <a:avLst/>
              <a:gdLst>
                <a:gd name="T0" fmla="*/ 137 w 177"/>
                <a:gd name="T1" fmla="*/ 64 h 126"/>
                <a:gd name="T2" fmla="*/ 125 w 177"/>
                <a:gd name="T3" fmla="*/ 63 h 126"/>
                <a:gd name="T4" fmla="*/ 134 w 177"/>
                <a:gd name="T5" fmla="*/ 35 h 126"/>
                <a:gd name="T6" fmla="*/ 71 w 177"/>
                <a:gd name="T7" fmla="*/ 34 h 126"/>
                <a:gd name="T8" fmla="*/ 71 w 177"/>
                <a:gd name="T9" fmla="*/ 20 h 126"/>
                <a:gd name="T10" fmla="*/ 68 w 177"/>
                <a:gd name="T11" fmla="*/ 5 h 126"/>
                <a:gd name="T12" fmla="*/ 32 w 177"/>
                <a:gd name="T13" fmla="*/ 33 h 126"/>
                <a:gd name="T14" fmla="*/ 19 w 177"/>
                <a:gd name="T15" fmla="*/ 64 h 126"/>
                <a:gd name="T16" fmla="*/ 4 w 177"/>
                <a:gd name="T17" fmla="*/ 98 h 126"/>
                <a:gd name="T18" fmla="*/ 80 w 177"/>
                <a:gd name="T19" fmla="*/ 93 h 126"/>
                <a:gd name="T20" fmla="*/ 115 w 177"/>
                <a:gd name="T21" fmla="*/ 87 h 126"/>
                <a:gd name="T22" fmla="*/ 137 w 177"/>
                <a:gd name="T23" fmla="*/ 64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26">
                  <a:moveTo>
                    <a:pt x="157" y="73"/>
                  </a:moveTo>
                  <a:cubicBezTo>
                    <a:pt x="153" y="71"/>
                    <a:pt x="148" y="72"/>
                    <a:pt x="144" y="72"/>
                  </a:cubicBezTo>
                  <a:cubicBezTo>
                    <a:pt x="158" y="59"/>
                    <a:pt x="164" y="47"/>
                    <a:pt x="154" y="40"/>
                  </a:cubicBezTo>
                  <a:cubicBezTo>
                    <a:pt x="145" y="34"/>
                    <a:pt x="116" y="28"/>
                    <a:pt x="82" y="38"/>
                  </a:cubicBezTo>
                  <a:cubicBezTo>
                    <a:pt x="80" y="34"/>
                    <a:pt x="80" y="30"/>
                    <a:pt x="81" y="23"/>
                  </a:cubicBezTo>
                  <a:cubicBezTo>
                    <a:pt x="82" y="16"/>
                    <a:pt x="86" y="7"/>
                    <a:pt x="77" y="5"/>
                  </a:cubicBezTo>
                  <a:cubicBezTo>
                    <a:pt x="63" y="0"/>
                    <a:pt x="43" y="25"/>
                    <a:pt x="38" y="36"/>
                  </a:cubicBezTo>
                  <a:cubicBezTo>
                    <a:pt x="32" y="46"/>
                    <a:pt x="26" y="59"/>
                    <a:pt x="22" y="73"/>
                  </a:cubicBezTo>
                  <a:cubicBezTo>
                    <a:pt x="7" y="86"/>
                    <a:pt x="0" y="100"/>
                    <a:pt x="4" y="110"/>
                  </a:cubicBezTo>
                  <a:cubicBezTo>
                    <a:pt x="12" y="126"/>
                    <a:pt x="51" y="124"/>
                    <a:pt x="92" y="105"/>
                  </a:cubicBezTo>
                  <a:cubicBezTo>
                    <a:pt x="106" y="103"/>
                    <a:pt x="119" y="103"/>
                    <a:pt x="132" y="99"/>
                  </a:cubicBezTo>
                  <a:cubicBezTo>
                    <a:pt x="141" y="97"/>
                    <a:pt x="177" y="79"/>
                    <a:pt x="157" y="7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26" name="Freeform 1284">
              <a:extLst>
                <a:ext uri="{FF2B5EF4-FFF2-40B4-BE49-F238E27FC236}">
                  <a16:creationId xmlns:a16="http://schemas.microsoft.com/office/drawing/2014/main" id="{29860FC3-22AE-4902-85AC-6B4F27E7A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636"/>
              <a:ext cx="25" cy="5"/>
            </a:xfrm>
            <a:custGeom>
              <a:avLst/>
              <a:gdLst>
                <a:gd name="T0" fmla="*/ 23 w 26"/>
                <a:gd name="T1" fmla="*/ 0 h 5"/>
                <a:gd name="T2" fmla="*/ 0 w 26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cubicBezTo>
                    <a:pt x="17" y="0"/>
                    <a:pt x="9" y="4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7" name="Freeform 1285">
              <a:extLst>
                <a:ext uri="{FF2B5EF4-FFF2-40B4-BE49-F238E27FC236}">
                  <a16:creationId xmlns:a16="http://schemas.microsoft.com/office/drawing/2014/main" id="{86CA175D-9CA0-4D23-927F-A29180C42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737"/>
              <a:ext cx="19" cy="5"/>
            </a:xfrm>
            <a:custGeom>
              <a:avLst/>
              <a:gdLst>
                <a:gd name="T0" fmla="*/ 0 w 20"/>
                <a:gd name="T1" fmla="*/ 0 h 5"/>
                <a:gd name="T2" fmla="*/ 17 w 2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7" y="2"/>
                    <a:pt x="14" y="3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8" name="Freeform 1286">
              <a:extLst>
                <a:ext uri="{FF2B5EF4-FFF2-40B4-BE49-F238E27FC236}">
                  <a16:creationId xmlns:a16="http://schemas.microsoft.com/office/drawing/2014/main" id="{E98D27B7-30B8-4771-972F-52E039F0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831"/>
              <a:ext cx="27" cy="8"/>
            </a:xfrm>
            <a:custGeom>
              <a:avLst/>
              <a:gdLst>
                <a:gd name="T0" fmla="*/ 0 w 28"/>
                <a:gd name="T1" fmla="*/ 6 h 9"/>
                <a:gd name="T2" fmla="*/ 13 w 28"/>
                <a:gd name="T3" fmla="*/ 3 h 9"/>
                <a:gd name="T4" fmla="*/ 25 w 2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3" y="6"/>
                    <a:pt x="9" y="5"/>
                    <a:pt x="13" y="3"/>
                  </a:cubicBezTo>
                  <a:cubicBezTo>
                    <a:pt x="18" y="2"/>
                    <a:pt x="23" y="0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9" name="Freeform 1287">
              <a:extLst>
                <a:ext uri="{FF2B5EF4-FFF2-40B4-BE49-F238E27FC236}">
                  <a16:creationId xmlns:a16="http://schemas.microsoft.com/office/drawing/2014/main" id="{A3B29FE7-6F56-4045-835A-A3941B142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800"/>
              <a:ext cx="17" cy="12"/>
            </a:xfrm>
            <a:custGeom>
              <a:avLst/>
              <a:gdLst>
                <a:gd name="T0" fmla="*/ 15 w 18"/>
                <a:gd name="T1" fmla="*/ 0 h 12"/>
                <a:gd name="T2" fmla="*/ 9 w 18"/>
                <a:gd name="T3" fmla="*/ 6 h 12"/>
                <a:gd name="T4" fmla="*/ 0 w 18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5" y="2"/>
                    <a:pt x="12" y="4"/>
                    <a:pt x="9" y="6"/>
                  </a:cubicBezTo>
                  <a:cubicBezTo>
                    <a:pt x="6" y="8"/>
                    <a:pt x="2" y="1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0" name="Freeform 1288">
              <a:extLst>
                <a:ext uri="{FF2B5EF4-FFF2-40B4-BE49-F238E27FC236}">
                  <a16:creationId xmlns:a16="http://schemas.microsoft.com/office/drawing/2014/main" id="{F55617CF-CE11-4247-A334-D728791DE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641"/>
              <a:ext cx="349" cy="225"/>
            </a:xfrm>
            <a:custGeom>
              <a:avLst/>
              <a:gdLst>
                <a:gd name="T0" fmla="*/ 306 w 365"/>
                <a:gd name="T1" fmla="*/ 146 h 235"/>
                <a:gd name="T2" fmla="*/ 136 w 365"/>
                <a:gd name="T3" fmla="*/ 183 h 235"/>
                <a:gd name="T4" fmla="*/ 12 w 365"/>
                <a:gd name="T5" fmla="*/ 60 h 235"/>
                <a:gd name="T6" fmla="*/ 183 w 365"/>
                <a:gd name="T7" fmla="*/ 24 h 235"/>
                <a:gd name="T8" fmla="*/ 306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7"/>
                  </a:moveTo>
                  <a:cubicBezTo>
                    <a:pt x="336" y="217"/>
                    <a:pt x="249" y="235"/>
                    <a:pt x="156" y="208"/>
                  </a:cubicBezTo>
                  <a:cubicBezTo>
                    <a:pt x="64" y="181"/>
                    <a:pt x="0" y="119"/>
                    <a:pt x="15" y="69"/>
                  </a:cubicBezTo>
                  <a:cubicBezTo>
                    <a:pt x="29" y="19"/>
                    <a:pt x="116" y="0"/>
                    <a:pt x="209" y="27"/>
                  </a:cubicBezTo>
                  <a:cubicBezTo>
                    <a:pt x="302" y="54"/>
                    <a:pt x="365" y="117"/>
                    <a:pt x="350" y="167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1" name="Freeform 1289">
              <a:extLst>
                <a:ext uri="{FF2B5EF4-FFF2-40B4-BE49-F238E27FC236}">
                  <a16:creationId xmlns:a16="http://schemas.microsoft.com/office/drawing/2014/main" id="{AC5DA5CD-5364-479E-A1A7-049093DC5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713"/>
              <a:ext cx="333" cy="153"/>
            </a:xfrm>
            <a:custGeom>
              <a:avLst/>
              <a:gdLst>
                <a:gd name="T0" fmla="*/ 300 w 348"/>
                <a:gd name="T1" fmla="*/ 51 h 160"/>
                <a:gd name="T2" fmla="*/ 300 w 348"/>
                <a:gd name="T3" fmla="*/ 55 h 160"/>
                <a:gd name="T4" fmla="*/ 130 w 348"/>
                <a:gd name="T5" fmla="*/ 92 h 160"/>
                <a:gd name="T6" fmla="*/ 7 w 348"/>
                <a:gd name="T7" fmla="*/ 0 h 160"/>
                <a:gd name="T8" fmla="*/ 132 w 348"/>
                <a:gd name="T9" fmla="*/ 116 h 160"/>
                <a:gd name="T10" fmla="*/ 301 w 348"/>
                <a:gd name="T11" fmla="*/ 80 h 160"/>
                <a:gd name="T12" fmla="*/ 300 w 348"/>
                <a:gd name="T13" fmla="*/ 51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8" h="160">
                  <a:moveTo>
                    <a:pt x="343" y="57"/>
                  </a:moveTo>
                  <a:cubicBezTo>
                    <a:pt x="343" y="59"/>
                    <a:pt x="342" y="61"/>
                    <a:pt x="342" y="64"/>
                  </a:cubicBezTo>
                  <a:cubicBezTo>
                    <a:pt x="327" y="114"/>
                    <a:pt x="240" y="132"/>
                    <a:pt x="148" y="105"/>
                  </a:cubicBezTo>
                  <a:cubicBezTo>
                    <a:pt x="75" y="84"/>
                    <a:pt x="21" y="42"/>
                    <a:pt x="7" y="0"/>
                  </a:cubicBezTo>
                  <a:cubicBezTo>
                    <a:pt x="0" y="49"/>
                    <a:pt x="62" y="107"/>
                    <a:pt x="150" y="133"/>
                  </a:cubicBezTo>
                  <a:cubicBezTo>
                    <a:pt x="243" y="160"/>
                    <a:pt x="330" y="142"/>
                    <a:pt x="344" y="92"/>
                  </a:cubicBezTo>
                  <a:cubicBezTo>
                    <a:pt x="348" y="81"/>
                    <a:pt x="347" y="69"/>
                    <a:pt x="343" y="5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2" name="Freeform 1290">
              <a:extLst>
                <a:ext uri="{FF2B5EF4-FFF2-40B4-BE49-F238E27FC236}">
                  <a16:creationId xmlns:a16="http://schemas.microsoft.com/office/drawing/2014/main" id="{28F33E85-BB90-47AB-8918-EBB3B4E70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641"/>
              <a:ext cx="349" cy="225"/>
            </a:xfrm>
            <a:custGeom>
              <a:avLst/>
              <a:gdLst>
                <a:gd name="T0" fmla="*/ 306 w 365"/>
                <a:gd name="T1" fmla="*/ 146 h 235"/>
                <a:gd name="T2" fmla="*/ 136 w 365"/>
                <a:gd name="T3" fmla="*/ 183 h 235"/>
                <a:gd name="T4" fmla="*/ 11 w 365"/>
                <a:gd name="T5" fmla="*/ 60 h 235"/>
                <a:gd name="T6" fmla="*/ 183 w 365"/>
                <a:gd name="T7" fmla="*/ 24 h 235"/>
                <a:gd name="T8" fmla="*/ 306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7"/>
                  </a:moveTo>
                  <a:cubicBezTo>
                    <a:pt x="336" y="217"/>
                    <a:pt x="249" y="235"/>
                    <a:pt x="156" y="208"/>
                  </a:cubicBezTo>
                  <a:cubicBezTo>
                    <a:pt x="63" y="181"/>
                    <a:pt x="0" y="119"/>
                    <a:pt x="14" y="69"/>
                  </a:cubicBezTo>
                  <a:cubicBezTo>
                    <a:pt x="29" y="19"/>
                    <a:pt x="116" y="0"/>
                    <a:pt x="209" y="27"/>
                  </a:cubicBezTo>
                  <a:cubicBezTo>
                    <a:pt x="301" y="54"/>
                    <a:pt x="365" y="117"/>
                    <a:pt x="350" y="16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3" name="Freeform 1291">
              <a:extLst>
                <a:ext uri="{FF2B5EF4-FFF2-40B4-BE49-F238E27FC236}">
                  <a16:creationId xmlns:a16="http://schemas.microsoft.com/office/drawing/2014/main" id="{5B923585-0D98-43F1-BDE4-3E3DD8A43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693"/>
              <a:ext cx="174" cy="72"/>
            </a:xfrm>
            <a:custGeom>
              <a:avLst/>
              <a:gdLst>
                <a:gd name="T0" fmla="*/ 11 w 182"/>
                <a:gd name="T1" fmla="*/ 52 h 75"/>
                <a:gd name="T2" fmla="*/ 102 w 182"/>
                <a:gd name="T3" fmla="*/ 33 h 75"/>
                <a:gd name="T4" fmla="*/ 159 w 182"/>
                <a:gd name="T5" fmla="*/ 66 h 75"/>
                <a:gd name="T6" fmla="*/ 93 w 182"/>
                <a:gd name="T7" fmla="*/ 12 h 75"/>
                <a:gd name="T8" fmla="*/ 3 w 182"/>
                <a:gd name="T9" fmla="*/ 34 h 75"/>
                <a:gd name="T10" fmla="*/ 11 w 182"/>
                <a:gd name="T11" fmla="*/ 63 h 75"/>
                <a:gd name="T12" fmla="*/ 11 w 182"/>
                <a:gd name="T13" fmla="*/ 5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75">
                  <a:moveTo>
                    <a:pt x="13" y="58"/>
                  </a:moveTo>
                  <a:cubicBezTo>
                    <a:pt x="21" y="31"/>
                    <a:pt x="67" y="22"/>
                    <a:pt x="117" y="36"/>
                  </a:cubicBezTo>
                  <a:cubicBezTo>
                    <a:pt x="145" y="44"/>
                    <a:pt x="169" y="59"/>
                    <a:pt x="182" y="75"/>
                  </a:cubicBezTo>
                  <a:cubicBezTo>
                    <a:pt x="177" y="52"/>
                    <a:pt x="147" y="27"/>
                    <a:pt x="106" y="15"/>
                  </a:cubicBezTo>
                  <a:cubicBezTo>
                    <a:pt x="57" y="0"/>
                    <a:pt x="11" y="10"/>
                    <a:pt x="3" y="37"/>
                  </a:cubicBezTo>
                  <a:cubicBezTo>
                    <a:pt x="0" y="48"/>
                    <a:pt x="4" y="60"/>
                    <a:pt x="13" y="72"/>
                  </a:cubicBezTo>
                  <a:cubicBezTo>
                    <a:pt x="12" y="67"/>
                    <a:pt x="12" y="62"/>
                    <a:pt x="13" y="5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4" name="Freeform 1292">
              <a:extLst>
                <a:ext uri="{FF2B5EF4-FFF2-40B4-BE49-F238E27FC236}">
                  <a16:creationId xmlns:a16="http://schemas.microsoft.com/office/drawing/2014/main" id="{B80A7453-80A8-4091-A18F-E2D169F2D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602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7 h 220"/>
                <a:gd name="T4" fmla="*/ 11 w 346"/>
                <a:gd name="T5" fmla="*/ 127 h 220"/>
                <a:gd name="T6" fmla="*/ 135 w 346"/>
                <a:gd name="T7" fmla="*/ 15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6"/>
                    <a:pt x="282" y="182"/>
                    <a:pt x="192" y="201"/>
                  </a:cubicBezTo>
                  <a:cubicBezTo>
                    <a:pt x="102" y="220"/>
                    <a:pt x="21" y="194"/>
                    <a:pt x="11" y="144"/>
                  </a:cubicBezTo>
                  <a:cubicBezTo>
                    <a:pt x="0" y="93"/>
                    <a:pt x="64" y="37"/>
                    <a:pt x="154" y="18"/>
                  </a:cubicBezTo>
                  <a:cubicBezTo>
                    <a:pt x="244" y="0"/>
                    <a:pt x="325" y="25"/>
                    <a:pt x="336" y="7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5" name="Freeform 1293">
              <a:extLst>
                <a:ext uri="{FF2B5EF4-FFF2-40B4-BE49-F238E27FC236}">
                  <a16:creationId xmlns:a16="http://schemas.microsoft.com/office/drawing/2014/main" id="{5370E6CD-3A33-474E-ADF7-6F3D2C6ED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696"/>
              <a:ext cx="314" cy="117"/>
            </a:xfrm>
            <a:custGeom>
              <a:avLst/>
              <a:gdLst>
                <a:gd name="T0" fmla="*/ 168 w 328"/>
                <a:gd name="T1" fmla="*/ 75 h 122"/>
                <a:gd name="T2" fmla="*/ 9 w 328"/>
                <a:gd name="T3" fmla="*/ 24 h 122"/>
                <a:gd name="T4" fmla="*/ 9 w 328"/>
                <a:gd name="T5" fmla="*/ 5 h 122"/>
                <a:gd name="T6" fmla="*/ 3 w 328"/>
                <a:gd name="T7" fmla="*/ 40 h 122"/>
                <a:gd name="T8" fmla="*/ 161 w 328"/>
                <a:gd name="T9" fmla="*/ 91 h 122"/>
                <a:gd name="T10" fmla="*/ 288 w 328"/>
                <a:gd name="T11" fmla="*/ 0 h 122"/>
                <a:gd name="T12" fmla="*/ 168 w 328"/>
                <a:gd name="T13" fmla="*/ 75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8" h="122">
                  <a:moveTo>
                    <a:pt x="191" y="84"/>
                  </a:moveTo>
                  <a:cubicBezTo>
                    <a:pt x="101" y="103"/>
                    <a:pt x="20" y="77"/>
                    <a:pt x="9" y="27"/>
                  </a:cubicBezTo>
                  <a:cubicBezTo>
                    <a:pt x="8" y="20"/>
                    <a:pt x="8" y="12"/>
                    <a:pt x="9" y="5"/>
                  </a:cubicBezTo>
                  <a:cubicBezTo>
                    <a:pt x="2" y="18"/>
                    <a:pt x="0" y="32"/>
                    <a:pt x="3" y="46"/>
                  </a:cubicBezTo>
                  <a:cubicBezTo>
                    <a:pt x="13" y="96"/>
                    <a:pt x="94" y="122"/>
                    <a:pt x="184" y="103"/>
                  </a:cubicBezTo>
                  <a:cubicBezTo>
                    <a:pt x="261" y="87"/>
                    <a:pt x="319" y="44"/>
                    <a:pt x="328" y="0"/>
                  </a:cubicBezTo>
                  <a:cubicBezTo>
                    <a:pt x="309" y="37"/>
                    <a:pt x="257" y="71"/>
                    <a:pt x="191" y="8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6" name="Freeform 1294">
              <a:extLst>
                <a:ext uri="{FF2B5EF4-FFF2-40B4-BE49-F238E27FC236}">
                  <a16:creationId xmlns:a16="http://schemas.microsoft.com/office/drawing/2014/main" id="{0E5A9EA2-59D6-4AD2-822C-E608E8A68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602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7 h 220"/>
                <a:gd name="T4" fmla="*/ 10 w 346"/>
                <a:gd name="T5" fmla="*/ 127 h 220"/>
                <a:gd name="T6" fmla="*/ 135 w 346"/>
                <a:gd name="T7" fmla="*/ 15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7"/>
                    <a:pt x="282" y="183"/>
                    <a:pt x="192" y="201"/>
                  </a:cubicBezTo>
                  <a:cubicBezTo>
                    <a:pt x="102" y="220"/>
                    <a:pt x="21" y="194"/>
                    <a:pt x="10" y="144"/>
                  </a:cubicBezTo>
                  <a:cubicBezTo>
                    <a:pt x="0" y="93"/>
                    <a:pt x="64" y="37"/>
                    <a:pt x="154" y="18"/>
                  </a:cubicBezTo>
                  <a:cubicBezTo>
                    <a:pt x="244" y="0"/>
                    <a:pt x="325" y="26"/>
                    <a:pt x="336" y="7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7" name="Freeform 1295">
              <a:extLst>
                <a:ext uri="{FF2B5EF4-FFF2-40B4-BE49-F238E27FC236}">
                  <a16:creationId xmlns:a16="http://schemas.microsoft.com/office/drawing/2014/main" id="{8A059216-5DF6-4E57-8365-18ED7881C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645"/>
              <a:ext cx="188" cy="121"/>
            </a:xfrm>
            <a:custGeom>
              <a:avLst/>
              <a:gdLst>
                <a:gd name="T0" fmla="*/ 25 w 196"/>
                <a:gd name="T1" fmla="*/ 86 h 126"/>
                <a:gd name="T2" fmla="*/ 107 w 196"/>
                <a:gd name="T3" fmla="*/ 13 h 126"/>
                <a:gd name="T4" fmla="*/ 173 w 196"/>
                <a:gd name="T5" fmla="*/ 13 h 126"/>
                <a:gd name="T6" fmla="*/ 89 w 196"/>
                <a:gd name="T7" fmla="*/ 7 h 126"/>
                <a:gd name="T8" fmla="*/ 7 w 196"/>
                <a:gd name="T9" fmla="*/ 79 h 126"/>
                <a:gd name="T10" fmla="*/ 45 w 196"/>
                <a:gd name="T11" fmla="*/ 111 h 126"/>
                <a:gd name="T12" fmla="*/ 25 w 196"/>
                <a:gd name="T13" fmla="*/ 86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26">
                  <a:moveTo>
                    <a:pt x="28" y="98"/>
                  </a:moveTo>
                  <a:cubicBezTo>
                    <a:pt x="21" y="65"/>
                    <a:pt x="63" y="28"/>
                    <a:pt x="122" y="16"/>
                  </a:cubicBezTo>
                  <a:cubicBezTo>
                    <a:pt x="149" y="10"/>
                    <a:pt x="175" y="11"/>
                    <a:pt x="196" y="16"/>
                  </a:cubicBezTo>
                  <a:cubicBezTo>
                    <a:pt x="173" y="4"/>
                    <a:pt x="138" y="0"/>
                    <a:pt x="101" y="7"/>
                  </a:cubicBezTo>
                  <a:cubicBezTo>
                    <a:pt x="42" y="20"/>
                    <a:pt x="0" y="56"/>
                    <a:pt x="7" y="89"/>
                  </a:cubicBezTo>
                  <a:cubicBezTo>
                    <a:pt x="11" y="107"/>
                    <a:pt x="27" y="120"/>
                    <a:pt x="51" y="126"/>
                  </a:cubicBezTo>
                  <a:cubicBezTo>
                    <a:pt x="39" y="119"/>
                    <a:pt x="30" y="109"/>
                    <a:pt x="28" y="9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8" name="Freeform 1296">
              <a:extLst>
                <a:ext uri="{FF2B5EF4-FFF2-40B4-BE49-F238E27FC236}">
                  <a16:creationId xmlns:a16="http://schemas.microsoft.com/office/drawing/2014/main" id="{F3440E9D-E548-4CAD-8632-72F902385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581"/>
              <a:ext cx="172" cy="174"/>
            </a:xfrm>
            <a:custGeom>
              <a:avLst/>
              <a:gdLst>
                <a:gd name="T0" fmla="*/ 93 w 180"/>
                <a:gd name="T1" fmla="*/ 47 h 182"/>
                <a:gd name="T2" fmla="*/ 83 w 180"/>
                <a:gd name="T3" fmla="*/ 42 h 182"/>
                <a:gd name="T4" fmla="*/ 62 w 180"/>
                <a:gd name="T5" fmla="*/ 26 h 182"/>
                <a:gd name="T6" fmla="*/ 18 w 180"/>
                <a:gd name="T7" fmla="*/ 11 h 182"/>
                <a:gd name="T8" fmla="*/ 23 w 180"/>
                <a:gd name="T9" fmla="*/ 32 h 182"/>
                <a:gd name="T10" fmla="*/ 23 w 180"/>
                <a:gd name="T11" fmla="*/ 33 h 182"/>
                <a:gd name="T12" fmla="*/ 5 w 180"/>
                <a:gd name="T13" fmla="*/ 42 h 182"/>
                <a:gd name="T14" fmla="*/ 53 w 180"/>
                <a:gd name="T15" fmla="*/ 108 h 182"/>
                <a:gd name="T16" fmla="*/ 70 w 180"/>
                <a:gd name="T17" fmla="*/ 131 h 182"/>
                <a:gd name="T18" fmla="*/ 96 w 180"/>
                <a:gd name="T19" fmla="*/ 156 h 182"/>
                <a:gd name="T20" fmla="*/ 90 w 180"/>
                <a:gd name="T21" fmla="*/ 122 h 182"/>
                <a:gd name="T22" fmla="*/ 147 w 180"/>
                <a:gd name="T23" fmla="*/ 115 h 182"/>
                <a:gd name="T24" fmla="*/ 93 w 180"/>
                <a:gd name="T25" fmla="*/ 47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0" h="182">
                  <a:moveTo>
                    <a:pt x="106" y="53"/>
                  </a:moveTo>
                  <a:cubicBezTo>
                    <a:pt x="102" y="51"/>
                    <a:pt x="99" y="49"/>
                    <a:pt x="95" y="48"/>
                  </a:cubicBezTo>
                  <a:cubicBezTo>
                    <a:pt x="87" y="40"/>
                    <a:pt x="76" y="33"/>
                    <a:pt x="71" y="29"/>
                  </a:cubicBezTo>
                  <a:cubicBezTo>
                    <a:pt x="64" y="23"/>
                    <a:pt x="30" y="0"/>
                    <a:pt x="21" y="11"/>
                  </a:cubicBezTo>
                  <a:cubicBezTo>
                    <a:pt x="17" y="15"/>
                    <a:pt x="24" y="31"/>
                    <a:pt x="26" y="36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14" y="39"/>
                    <a:pt x="6" y="43"/>
                    <a:pt x="5" y="48"/>
                  </a:cubicBezTo>
                  <a:cubicBezTo>
                    <a:pt x="0" y="62"/>
                    <a:pt x="21" y="99"/>
                    <a:pt x="61" y="123"/>
                  </a:cubicBezTo>
                  <a:cubicBezTo>
                    <a:pt x="68" y="132"/>
                    <a:pt x="73" y="141"/>
                    <a:pt x="80" y="150"/>
                  </a:cubicBezTo>
                  <a:cubicBezTo>
                    <a:pt x="84" y="155"/>
                    <a:pt x="102" y="182"/>
                    <a:pt x="110" y="179"/>
                  </a:cubicBezTo>
                  <a:cubicBezTo>
                    <a:pt x="119" y="177"/>
                    <a:pt x="112" y="158"/>
                    <a:pt x="103" y="140"/>
                  </a:cubicBezTo>
                  <a:cubicBezTo>
                    <a:pt x="135" y="150"/>
                    <a:pt x="162" y="147"/>
                    <a:pt x="169" y="132"/>
                  </a:cubicBezTo>
                  <a:cubicBezTo>
                    <a:pt x="180" y="111"/>
                    <a:pt x="151" y="76"/>
                    <a:pt x="106" y="5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39" name="Freeform 1297">
              <a:extLst>
                <a:ext uri="{FF2B5EF4-FFF2-40B4-BE49-F238E27FC236}">
                  <a16:creationId xmlns:a16="http://schemas.microsoft.com/office/drawing/2014/main" id="{F547B870-75F6-4371-BDF8-EAF9C8583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96"/>
              <a:ext cx="10" cy="19"/>
            </a:xfrm>
            <a:custGeom>
              <a:avLst/>
              <a:gdLst>
                <a:gd name="T0" fmla="*/ 8 w 11"/>
                <a:gd name="T1" fmla="*/ 17 h 20"/>
                <a:gd name="T2" fmla="*/ 0 w 1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8" y="13"/>
                    <a:pt x="4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0" name="Freeform 1298">
              <a:extLst>
                <a:ext uri="{FF2B5EF4-FFF2-40B4-BE49-F238E27FC236}">
                  <a16:creationId xmlns:a16="http://schemas.microsoft.com/office/drawing/2014/main" id="{06E6C428-0487-4FAF-802F-AEEA88A8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613"/>
              <a:ext cx="15" cy="26"/>
            </a:xfrm>
            <a:custGeom>
              <a:avLst/>
              <a:gdLst>
                <a:gd name="T0" fmla="*/ 0 w 16"/>
                <a:gd name="T1" fmla="*/ 0 h 27"/>
                <a:gd name="T2" fmla="*/ 13 w 16"/>
                <a:gd name="T3" fmla="*/ 2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cubicBezTo>
                    <a:pt x="4" y="10"/>
                    <a:pt x="11" y="18"/>
                    <a:pt x="16" y="2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1" name="Freeform 1299">
              <a:extLst>
                <a:ext uri="{FF2B5EF4-FFF2-40B4-BE49-F238E27FC236}">
                  <a16:creationId xmlns:a16="http://schemas.microsoft.com/office/drawing/2014/main" id="{DEFB92D7-709F-46E9-840F-4E0D8844B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588"/>
              <a:ext cx="197" cy="106"/>
            </a:xfrm>
            <a:custGeom>
              <a:avLst/>
              <a:gdLst>
                <a:gd name="T0" fmla="*/ 154 w 206"/>
                <a:gd name="T1" fmla="*/ 35 h 110"/>
                <a:gd name="T2" fmla="*/ 124 w 206"/>
                <a:gd name="T3" fmla="*/ 44 h 110"/>
                <a:gd name="T4" fmla="*/ 117 w 206"/>
                <a:gd name="T5" fmla="*/ 44 h 110"/>
                <a:gd name="T6" fmla="*/ 110 w 206"/>
                <a:gd name="T7" fmla="*/ 0 h 110"/>
                <a:gd name="T8" fmla="*/ 67 w 206"/>
                <a:gd name="T9" fmla="*/ 13 h 110"/>
                <a:gd name="T10" fmla="*/ 63 w 206"/>
                <a:gd name="T11" fmla="*/ 13 h 110"/>
                <a:gd name="T12" fmla="*/ 33 w 206"/>
                <a:gd name="T13" fmla="*/ 23 h 110"/>
                <a:gd name="T14" fmla="*/ 0 w 206"/>
                <a:gd name="T15" fmla="*/ 40 h 110"/>
                <a:gd name="T16" fmla="*/ 20 w 206"/>
                <a:gd name="T17" fmla="*/ 43 h 110"/>
                <a:gd name="T18" fmla="*/ 11 w 206"/>
                <a:gd name="T19" fmla="*/ 60 h 110"/>
                <a:gd name="T20" fmla="*/ 64 w 206"/>
                <a:gd name="T21" fmla="*/ 98 h 110"/>
                <a:gd name="T22" fmla="*/ 110 w 206"/>
                <a:gd name="T23" fmla="*/ 77 h 110"/>
                <a:gd name="T24" fmla="*/ 117 w 206"/>
                <a:gd name="T25" fmla="*/ 74 h 110"/>
                <a:gd name="T26" fmla="*/ 136 w 206"/>
                <a:gd name="T27" fmla="*/ 63 h 110"/>
                <a:gd name="T28" fmla="*/ 163 w 206"/>
                <a:gd name="T29" fmla="*/ 45 h 110"/>
                <a:gd name="T30" fmla="*/ 180 w 206"/>
                <a:gd name="T31" fmla="*/ 32 h 110"/>
                <a:gd name="T32" fmla="*/ 154 w 206"/>
                <a:gd name="T33" fmla="*/ 35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10">
                  <a:moveTo>
                    <a:pt x="176" y="38"/>
                  </a:moveTo>
                  <a:cubicBezTo>
                    <a:pt x="166" y="43"/>
                    <a:pt x="153" y="49"/>
                    <a:pt x="142" y="50"/>
                  </a:cubicBezTo>
                  <a:cubicBezTo>
                    <a:pt x="139" y="50"/>
                    <a:pt x="137" y="50"/>
                    <a:pt x="134" y="50"/>
                  </a:cubicBezTo>
                  <a:cubicBezTo>
                    <a:pt x="140" y="27"/>
                    <a:pt x="151" y="0"/>
                    <a:pt x="125" y="0"/>
                  </a:cubicBezTo>
                  <a:cubicBezTo>
                    <a:pt x="113" y="0"/>
                    <a:pt x="94" y="6"/>
                    <a:pt x="76" y="14"/>
                  </a:cubicBezTo>
                  <a:cubicBezTo>
                    <a:pt x="74" y="14"/>
                    <a:pt x="73" y="15"/>
                    <a:pt x="72" y="15"/>
                  </a:cubicBezTo>
                  <a:cubicBezTo>
                    <a:pt x="61" y="18"/>
                    <a:pt x="50" y="23"/>
                    <a:pt x="39" y="26"/>
                  </a:cubicBezTo>
                  <a:cubicBezTo>
                    <a:pt x="31" y="28"/>
                    <a:pt x="2" y="34"/>
                    <a:pt x="0" y="45"/>
                  </a:cubicBezTo>
                  <a:cubicBezTo>
                    <a:pt x="7" y="47"/>
                    <a:pt x="15" y="48"/>
                    <a:pt x="23" y="49"/>
                  </a:cubicBezTo>
                  <a:cubicBezTo>
                    <a:pt x="18" y="55"/>
                    <a:pt x="14" y="61"/>
                    <a:pt x="14" y="66"/>
                  </a:cubicBezTo>
                  <a:cubicBezTo>
                    <a:pt x="14" y="90"/>
                    <a:pt x="41" y="110"/>
                    <a:pt x="73" y="110"/>
                  </a:cubicBezTo>
                  <a:cubicBezTo>
                    <a:pt x="96" y="110"/>
                    <a:pt x="116" y="100"/>
                    <a:pt x="125" y="86"/>
                  </a:cubicBezTo>
                  <a:cubicBezTo>
                    <a:pt x="129" y="85"/>
                    <a:pt x="132" y="84"/>
                    <a:pt x="134" y="83"/>
                  </a:cubicBezTo>
                  <a:cubicBezTo>
                    <a:pt x="143" y="80"/>
                    <a:pt x="149" y="75"/>
                    <a:pt x="156" y="70"/>
                  </a:cubicBezTo>
                  <a:cubicBezTo>
                    <a:pt x="166" y="63"/>
                    <a:pt x="176" y="57"/>
                    <a:pt x="186" y="51"/>
                  </a:cubicBezTo>
                  <a:cubicBezTo>
                    <a:pt x="190" y="49"/>
                    <a:pt x="206" y="41"/>
                    <a:pt x="206" y="35"/>
                  </a:cubicBezTo>
                  <a:cubicBezTo>
                    <a:pt x="204" y="24"/>
                    <a:pt x="180" y="37"/>
                    <a:pt x="176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42" name="Freeform 1300">
              <a:extLst>
                <a:ext uri="{FF2B5EF4-FFF2-40B4-BE49-F238E27FC236}">
                  <a16:creationId xmlns:a16="http://schemas.microsoft.com/office/drawing/2014/main" id="{F72EEA2C-0178-4C71-99F9-5FDA5BB3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633"/>
              <a:ext cx="30" cy="4"/>
            </a:xfrm>
            <a:custGeom>
              <a:avLst/>
              <a:gdLst>
                <a:gd name="T0" fmla="*/ 0 w 32"/>
                <a:gd name="T1" fmla="*/ 1 h 4"/>
                <a:gd name="T2" fmla="*/ 26 w 3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">
                  <a:moveTo>
                    <a:pt x="0" y="1"/>
                  </a:moveTo>
                  <a:cubicBezTo>
                    <a:pt x="7" y="4"/>
                    <a:pt x="25" y="3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3" name="Freeform 1301">
              <a:extLst>
                <a:ext uri="{FF2B5EF4-FFF2-40B4-BE49-F238E27FC236}">
                  <a16:creationId xmlns:a16="http://schemas.microsoft.com/office/drawing/2014/main" id="{C6686E85-2404-4EEC-BEE7-257F0AD9E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667"/>
              <a:ext cx="23" cy="5"/>
            </a:xfrm>
            <a:custGeom>
              <a:avLst/>
              <a:gdLst>
                <a:gd name="T0" fmla="*/ 21 w 24"/>
                <a:gd name="T1" fmla="*/ 4 h 5"/>
                <a:gd name="T2" fmla="*/ 0 w 24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4"/>
                  </a:moveTo>
                  <a:cubicBezTo>
                    <a:pt x="18" y="2"/>
                    <a:pt x="6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4" name="Freeform 1302">
              <a:extLst>
                <a:ext uri="{FF2B5EF4-FFF2-40B4-BE49-F238E27FC236}">
                  <a16:creationId xmlns:a16="http://schemas.microsoft.com/office/drawing/2014/main" id="{5C0D0CCD-FFF3-4BB8-A5C0-ECF7BB864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826"/>
              <a:ext cx="99" cy="14"/>
            </a:xfrm>
            <a:custGeom>
              <a:avLst/>
              <a:gdLst>
                <a:gd name="T0" fmla="*/ 8 w 103"/>
                <a:gd name="T1" fmla="*/ 6 h 15"/>
                <a:gd name="T2" fmla="*/ 12 w 103"/>
                <a:gd name="T3" fmla="*/ 10 h 15"/>
                <a:gd name="T4" fmla="*/ 29 w 103"/>
                <a:gd name="T5" fmla="*/ 11 h 15"/>
                <a:gd name="T6" fmla="*/ 51 w 103"/>
                <a:gd name="T7" fmla="*/ 12 h 15"/>
                <a:gd name="T8" fmla="*/ 73 w 103"/>
                <a:gd name="T9" fmla="*/ 10 h 15"/>
                <a:gd name="T10" fmla="*/ 91 w 103"/>
                <a:gd name="T11" fmla="*/ 5 h 15"/>
                <a:gd name="T12" fmla="*/ 83 w 103"/>
                <a:gd name="T13" fmla="*/ 6 h 15"/>
                <a:gd name="T14" fmla="*/ 71 w 103"/>
                <a:gd name="T15" fmla="*/ 6 h 15"/>
                <a:gd name="T16" fmla="*/ 48 w 103"/>
                <a:gd name="T17" fmla="*/ 4 h 15"/>
                <a:gd name="T18" fmla="*/ 27 w 103"/>
                <a:gd name="T19" fmla="*/ 4 h 15"/>
                <a:gd name="T20" fmla="*/ 9 w 103"/>
                <a:gd name="T21" fmla="*/ 3 h 15"/>
                <a:gd name="T22" fmla="*/ 8 w 103"/>
                <a:gd name="T23" fmla="*/ 4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6"/>
                  </a:moveTo>
                  <a:cubicBezTo>
                    <a:pt x="0" y="7"/>
                    <a:pt x="12" y="13"/>
                    <a:pt x="15" y="13"/>
                  </a:cubicBezTo>
                  <a:cubicBezTo>
                    <a:pt x="20" y="14"/>
                    <a:pt x="26" y="14"/>
                    <a:pt x="32" y="14"/>
                  </a:cubicBezTo>
                  <a:cubicBezTo>
                    <a:pt x="40" y="15"/>
                    <a:pt x="49" y="15"/>
                    <a:pt x="57" y="15"/>
                  </a:cubicBezTo>
                  <a:cubicBezTo>
                    <a:pt x="65" y="14"/>
                    <a:pt x="74" y="14"/>
                    <a:pt x="82" y="13"/>
                  </a:cubicBezTo>
                  <a:cubicBezTo>
                    <a:pt x="87" y="13"/>
                    <a:pt x="103" y="11"/>
                    <a:pt x="103" y="5"/>
                  </a:cubicBezTo>
                  <a:cubicBezTo>
                    <a:pt x="100" y="4"/>
                    <a:pt x="96" y="5"/>
                    <a:pt x="93" y="6"/>
                  </a:cubicBezTo>
                  <a:cubicBezTo>
                    <a:pt x="88" y="6"/>
                    <a:pt x="84" y="6"/>
                    <a:pt x="80" y="6"/>
                  </a:cubicBezTo>
                  <a:cubicBezTo>
                    <a:pt x="71" y="6"/>
                    <a:pt x="63" y="4"/>
                    <a:pt x="54" y="4"/>
                  </a:cubicBezTo>
                  <a:cubicBezTo>
                    <a:pt x="46" y="5"/>
                    <a:pt x="38" y="5"/>
                    <a:pt x="30" y="4"/>
                  </a:cubicBezTo>
                  <a:cubicBezTo>
                    <a:pt x="23" y="3"/>
                    <a:pt x="16" y="0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5" name="Freeform 1303">
              <a:extLst>
                <a:ext uri="{FF2B5EF4-FFF2-40B4-BE49-F238E27FC236}">
                  <a16:creationId xmlns:a16="http://schemas.microsoft.com/office/drawing/2014/main" id="{ABD3A1A4-8281-4F80-98F1-6EB54FFA9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820"/>
              <a:ext cx="58" cy="18"/>
            </a:xfrm>
            <a:custGeom>
              <a:avLst/>
              <a:gdLst>
                <a:gd name="T0" fmla="*/ 0 w 60"/>
                <a:gd name="T1" fmla="*/ 12 h 19"/>
                <a:gd name="T2" fmla="*/ 12 w 60"/>
                <a:gd name="T3" fmla="*/ 8 h 19"/>
                <a:gd name="T4" fmla="*/ 26 w 60"/>
                <a:gd name="T5" fmla="*/ 3 h 19"/>
                <a:gd name="T6" fmla="*/ 43 w 60"/>
                <a:gd name="T7" fmla="*/ 2 h 19"/>
                <a:gd name="T8" fmla="*/ 54 w 60"/>
                <a:gd name="T9" fmla="*/ 9 h 19"/>
                <a:gd name="T10" fmla="*/ 29 w 60"/>
                <a:gd name="T11" fmla="*/ 15 h 19"/>
                <a:gd name="T12" fmla="*/ 3 w 60"/>
                <a:gd name="T13" fmla="*/ 1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5"/>
                  </a:moveTo>
                  <a:cubicBezTo>
                    <a:pt x="6" y="15"/>
                    <a:pt x="7" y="12"/>
                    <a:pt x="12" y="8"/>
                  </a:cubicBezTo>
                  <a:cubicBezTo>
                    <a:pt x="16" y="4"/>
                    <a:pt x="23" y="4"/>
                    <a:pt x="29" y="3"/>
                  </a:cubicBezTo>
                  <a:cubicBezTo>
                    <a:pt x="35" y="2"/>
                    <a:pt x="42" y="0"/>
                    <a:pt x="48" y="2"/>
                  </a:cubicBezTo>
                  <a:cubicBezTo>
                    <a:pt x="52" y="4"/>
                    <a:pt x="55" y="10"/>
                    <a:pt x="60" y="11"/>
                  </a:cubicBezTo>
                  <a:cubicBezTo>
                    <a:pt x="57" y="17"/>
                    <a:pt x="39" y="17"/>
                    <a:pt x="32" y="18"/>
                  </a:cubicBezTo>
                  <a:cubicBezTo>
                    <a:pt x="22" y="19"/>
                    <a:pt x="9" y="19"/>
                    <a:pt x="3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6" name="Freeform 1304">
              <a:extLst>
                <a:ext uri="{FF2B5EF4-FFF2-40B4-BE49-F238E27FC236}">
                  <a16:creationId xmlns:a16="http://schemas.microsoft.com/office/drawing/2014/main" id="{6023BBFB-209F-4E0E-9F15-C07EE208D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768"/>
              <a:ext cx="45" cy="44"/>
            </a:xfrm>
            <a:custGeom>
              <a:avLst/>
              <a:gdLst>
                <a:gd name="T0" fmla="*/ 7 w 47"/>
                <a:gd name="T1" fmla="*/ 0 h 45"/>
                <a:gd name="T2" fmla="*/ 3 w 47"/>
                <a:gd name="T3" fmla="*/ 21 h 45"/>
                <a:gd name="T4" fmla="*/ 12 w 47"/>
                <a:gd name="T5" fmla="*/ 33 h 45"/>
                <a:gd name="T6" fmla="*/ 41 w 47"/>
                <a:gd name="T7" fmla="*/ 37 h 45"/>
                <a:gd name="T8" fmla="*/ 10 w 47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5">
                  <a:moveTo>
                    <a:pt x="7" y="0"/>
                  </a:moveTo>
                  <a:cubicBezTo>
                    <a:pt x="3" y="7"/>
                    <a:pt x="0" y="14"/>
                    <a:pt x="3" y="21"/>
                  </a:cubicBezTo>
                  <a:cubicBezTo>
                    <a:pt x="5" y="27"/>
                    <a:pt x="11" y="33"/>
                    <a:pt x="15" y="36"/>
                  </a:cubicBezTo>
                  <a:cubicBezTo>
                    <a:pt x="24" y="45"/>
                    <a:pt x="36" y="44"/>
                    <a:pt x="47" y="40"/>
                  </a:cubicBezTo>
                  <a:cubicBezTo>
                    <a:pt x="34" y="28"/>
                    <a:pt x="13" y="21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7" name="Freeform 1305">
              <a:extLst>
                <a:ext uri="{FF2B5EF4-FFF2-40B4-BE49-F238E27FC236}">
                  <a16:creationId xmlns:a16="http://schemas.microsoft.com/office/drawing/2014/main" id="{01CF8C76-7A0C-4C35-826D-0FE6E9697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725"/>
              <a:ext cx="25" cy="42"/>
            </a:xfrm>
            <a:custGeom>
              <a:avLst/>
              <a:gdLst>
                <a:gd name="T0" fmla="*/ 8 w 26"/>
                <a:gd name="T1" fmla="*/ 0 h 43"/>
                <a:gd name="T2" fmla="*/ 13 w 26"/>
                <a:gd name="T3" fmla="*/ 21 h 43"/>
                <a:gd name="T4" fmla="*/ 17 w 26"/>
                <a:gd name="T5" fmla="*/ 40 h 43"/>
                <a:gd name="T6" fmla="*/ 18 w 26"/>
                <a:gd name="T7" fmla="*/ 15 h 43"/>
                <a:gd name="T8" fmla="*/ 16 w 26"/>
                <a:gd name="T9" fmla="*/ 2 h 43"/>
                <a:gd name="T10" fmla="*/ 8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8" y="0"/>
                  </a:moveTo>
                  <a:cubicBezTo>
                    <a:pt x="0" y="5"/>
                    <a:pt x="12" y="19"/>
                    <a:pt x="15" y="24"/>
                  </a:cubicBezTo>
                  <a:cubicBezTo>
                    <a:pt x="18" y="30"/>
                    <a:pt x="17" y="37"/>
                    <a:pt x="20" y="43"/>
                  </a:cubicBezTo>
                  <a:cubicBezTo>
                    <a:pt x="26" y="39"/>
                    <a:pt x="19" y="21"/>
                    <a:pt x="21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6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8" name="Freeform 1306">
              <a:extLst>
                <a:ext uri="{FF2B5EF4-FFF2-40B4-BE49-F238E27FC236}">
                  <a16:creationId xmlns:a16="http://schemas.microsoft.com/office/drawing/2014/main" id="{6ED8585B-114A-4D51-B67E-FA7C5196A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787"/>
              <a:ext cx="73" cy="27"/>
            </a:xfrm>
            <a:custGeom>
              <a:avLst/>
              <a:gdLst>
                <a:gd name="T0" fmla="*/ 0 w 76"/>
                <a:gd name="T1" fmla="*/ 8 h 28"/>
                <a:gd name="T2" fmla="*/ 20 w 76"/>
                <a:gd name="T3" fmla="*/ 24 h 28"/>
                <a:gd name="T4" fmla="*/ 38 w 76"/>
                <a:gd name="T5" fmla="*/ 23 h 28"/>
                <a:gd name="T6" fmla="*/ 67 w 76"/>
                <a:gd name="T7" fmla="*/ 2 h 28"/>
                <a:gd name="T8" fmla="*/ 49 w 76"/>
                <a:gd name="T9" fmla="*/ 9 h 28"/>
                <a:gd name="T10" fmla="*/ 28 w 76"/>
                <a:gd name="T11" fmla="*/ 14 h 28"/>
                <a:gd name="T12" fmla="*/ 2 w 76"/>
                <a:gd name="T13" fmla="*/ 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8">
                  <a:moveTo>
                    <a:pt x="0" y="8"/>
                  </a:moveTo>
                  <a:cubicBezTo>
                    <a:pt x="5" y="18"/>
                    <a:pt x="13" y="26"/>
                    <a:pt x="23" y="27"/>
                  </a:cubicBezTo>
                  <a:cubicBezTo>
                    <a:pt x="30" y="28"/>
                    <a:pt x="37" y="27"/>
                    <a:pt x="44" y="26"/>
                  </a:cubicBezTo>
                  <a:cubicBezTo>
                    <a:pt x="58" y="24"/>
                    <a:pt x="71" y="16"/>
                    <a:pt x="76" y="2"/>
                  </a:cubicBezTo>
                  <a:cubicBezTo>
                    <a:pt x="71" y="0"/>
                    <a:pt x="60" y="7"/>
                    <a:pt x="55" y="9"/>
                  </a:cubicBezTo>
                  <a:cubicBezTo>
                    <a:pt x="47" y="12"/>
                    <a:pt x="40" y="14"/>
                    <a:pt x="31" y="14"/>
                  </a:cubicBezTo>
                  <a:cubicBezTo>
                    <a:pt x="21" y="14"/>
                    <a:pt x="12" y="8"/>
                    <a:pt x="2" y="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9" name="Freeform 1307">
              <a:extLst>
                <a:ext uri="{FF2B5EF4-FFF2-40B4-BE49-F238E27FC236}">
                  <a16:creationId xmlns:a16="http://schemas.microsoft.com/office/drawing/2014/main" id="{5029E9A4-A2EE-4496-BC9A-F4443F86C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733"/>
              <a:ext cx="102" cy="97"/>
            </a:xfrm>
            <a:custGeom>
              <a:avLst/>
              <a:gdLst>
                <a:gd name="T0" fmla="*/ 2 w 107"/>
                <a:gd name="T1" fmla="*/ 79 h 101"/>
                <a:gd name="T2" fmla="*/ 2 w 107"/>
                <a:gd name="T3" fmla="*/ 79 h 101"/>
                <a:gd name="T4" fmla="*/ 10 w 107"/>
                <a:gd name="T5" fmla="*/ 86 h 101"/>
                <a:gd name="T6" fmla="*/ 22 w 107"/>
                <a:gd name="T7" fmla="*/ 77 h 101"/>
                <a:gd name="T8" fmla="*/ 30 w 107"/>
                <a:gd name="T9" fmla="*/ 63 h 101"/>
                <a:gd name="T10" fmla="*/ 44 w 107"/>
                <a:gd name="T11" fmla="*/ 51 h 101"/>
                <a:gd name="T12" fmla="*/ 73 w 107"/>
                <a:gd name="T13" fmla="*/ 33 h 101"/>
                <a:gd name="T14" fmla="*/ 89 w 107"/>
                <a:gd name="T15" fmla="*/ 9 h 101"/>
                <a:gd name="T16" fmla="*/ 76 w 107"/>
                <a:gd name="T17" fmla="*/ 0 h 101"/>
                <a:gd name="T18" fmla="*/ 79 w 107"/>
                <a:gd name="T19" fmla="*/ 11 h 101"/>
                <a:gd name="T20" fmla="*/ 65 w 107"/>
                <a:gd name="T21" fmla="*/ 26 h 101"/>
                <a:gd name="T22" fmla="*/ 39 w 107"/>
                <a:gd name="T23" fmla="*/ 45 h 101"/>
                <a:gd name="T24" fmla="*/ 29 w 107"/>
                <a:gd name="T25" fmla="*/ 53 h 101"/>
                <a:gd name="T26" fmla="*/ 20 w 107"/>
                <a:gd name="T27" fmla="*/ 67 h 101"/>
                <a:gd name="T28" fmla="*/ 3 w 107"/>
                <a:gd name="T29" fmla="*/ 81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01">
                  <a:moveTo>
                    <a:pt x="2" y="89"/>
                  </a:moveTo>
                  <a:cubicBezTo>
                    <a:pt x="2" y="89"/>
                    <a:pt x="2" y="87"/>
                    <a:pt x="2" y="89"/>
                  </a:cubicBezTo>
                  <a:cubicBezTo>
                    <a:pt x="0" y="96"/>
                    <a:pt x="7" y="101"/>
                    <a:pt x="13" y="98"/>
                  </a:cubicBezTo>
                  <a:cubicBezTo>
                    <a:pt x="18" y="95"/>
                    <a:pt x="22" y="90"/>
                    <a:pt x="25" y="86"/>
                  </a:cubicBezTo>
                  <a:cubicBezTo>
                    <a:pt x="29" y="81"/>
                    <a:pt x="31" y="77"/>
                    <a:pt x="34" y="72"/>
                  </a:cubicBezTo>
                  <a:cubicBezTo>
                    <a:pt x="38" y="65"/>
                    <a:pt x="43" y="62"/>
                    <a:pt x="50" y="57"/>
                  </a:cubicBezTo>
                  <a:cubicBezTo>
                    <a:pt x="61" y="49"/>
                    <a:pt x="74" y="43"/>
                    <a:pt x="85" y="36"/>
                  </a:cubicBezTo>
                  <a:cubicBezTo>
                    <a:pt x="93" y="31"/>
                    <a:pt x="107" y="20"/>
                    <a:pt x="103" y="9"/>
                  </a:cubicBezTo>
                  <a:cubicBezTo>
                    <a:pt x="101" y="5"/>
                    <a:pt x="92" y="0"/>
                    <a:pt x="88" y="0"/>
                  </a:cubicBezTo>
                  <a:cubicBezTo>
                    <a:pt x="90" y="4"/>
                    <a:pt x="92" y="7"/>
                    <a:pt x="91" y="11"/>
                  </a:cubicBezTo>
                  <a:cubicBezTo>
                    <a:pt x="88" y="18"/>
                    <a:pt x="80" y="25"/>
                    <a:pt x="75" y="29"/>
                  </a:cubicBezTo>
                  <a:cubicBezTo>
                    <a:pt x="65" y="36"/>
                    <a:pt x="55" y="44"/>
                    <a:pt x="45" y="51"/>
                  </a:cubicBezTo>
                  <a:cubicBezTo>
                    <a:pt x="41" y="53"/>
                    <a:pt x="36" y="55"/>
                    <a:pt x="33" y="59"/>
                  </a:cubicBezTo>
                  <a:cubicBezTo>
                    <a:pt x="28" y="64"/>
                    <a:pt x="26" y="70"/>
                    <a:pt x="23" y="76"/>
                  </a:cubicBezTo>
                  <a:cubicBezTo>
                    <a:pt x="21" y="80"/>
                    <a:pt x="8" y="99"/>
                    <a:pt x="3" y="9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0" name="Freeform 1308">
              <a:extLst>
                <a:ext uri="{FF2B5EF4-FFF2-40B4-BE49-F238E27FC236}">
                  <a16:creationId xmlns:a16="http://schemas.microsoft.com/office/drawing/2014/main" id="{D97C76E8-3AC8-4AF4-8DF0-CC2D912E0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677"/>
              <a:ext cx="76" cy="40"/>
            </a:xfrm>
            <a:custGeom>
              <a:avLst/>
              <a:gdLst>
                <a:gd name="T0" fmla="*/ 0 w 80"/>
                <a:gd name="T1" fmla="*/ 16 h 42"/>
                <a:gd name="T2" fmla="*/ 13 w 80"/>
                <a:gd name="T3" fmla="*/ 31 h 42"/>
                <a:gd name="T4" fmla="*/ 35 w 80"/>
                <a:gd name="T5" fmla="*/ 36 h 42"/>
                <a:gd name="T6" fmla="*/ 61 w 80"/>
                <a:gd name="T7" fmla="*/ 10 h 42"/>
                <a:gd name="T8" fmla="*/ 54 w 80"/>
                <a:gd name="T9" fmla="*/ 0 h 42"/>
                <a:gd name="T10" fmla="*/ 34 w 80"/>
                <a:gd name="T11" fmla="*/ 28 h 42"/>
                <a:gd name="T12" fmla="*/ 3 w 80"/>
                <a:gd name="T13" fmla="*/ 16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2">
                  <a:moveTo>
                    <a:pt x="0" y="19"/>
                  </a:moveTo>
                  <a:cubicBezTo>
                    <a:pt x="8" y="23"/>
                    <a:pt x="8" y="34"/>
                    <a:pt x="16" y="37"/>
                  </a:cubicBezTo>
                  <a:cubicBezTo>
                    <a:pt x="23" y="40"/>
                    <a:pt x="33" y="42"/>
                    <a:pt x="41" y="42"/>
                  </a:cubicBezTo>
                  <a:cubicBezTo>
                    <a:pt x="60" y="42"/>
                    <a:pt x="80" y="32"/>
                    <a:pt x="70" y="11"/>
                  </a:cubicBezTo>
                  <a:cubicBezTo>
                    <a:pt x="69" y="7"/>
                    <a:pt x="66" y="4"/>
                    <a:pt x="63" y="0"/>
                  </a:cubicBezTo>
                  <a:cubicBezTo>
                    <a:pt x="70" y="16"/>
                    <a:pt x="57" y="32"/>
                    <a:pt x="40" y="32"/>
                  </a:cubicBezTo>
                  <a:cubicBezTo>
                    <a:pt x="27" y="33"/>
                    <a:pt x="14" y="24"/>
                    <a:pt x="3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1" name="Freeform 1309">
              <a:extLst>
                <a:ext uri="{FF2B5EF4-FFF2-40B4-BE49-F238E27FC236}">
                  <a16:creationId xmlns:a16="http://schemas.microsoft.com/office/drawing/2014/main" id="{23BA0F03-AE98-4BEE-A00C-B32B118CE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22"/>
              <a:ext cx="36" cy="29"/>
            </a:xfrm>
            <a:custGeom>
              <a:avLst/>
              <a:gdLst>
                <a:gd name="T0" fmla="*/ 0 w 37"/>
                <a:gd name="T1" fmla="*/ 0 h 31"/>
                <a:gd name="T2" fmla="*/ 13 w 37"/>
                <a:gd name="T3" fmla="*/ 14 h 31"/>
                <a:gd name="T4" fmla="*/ 22 w 37"/>
                <a:gd name="T5" fmla="*/ 22 h 31"/>
                <a:gd name="T6" fmla="*/ 20 w 37"/>
                <a:gd name="T7" fmla="*/ 4 h 31"/>
                <a:gd name="T8" fmla="*/ 13 w 37"/>
                <a:gd name="T9" fmla="*/ 7 h 31"/>
                <a:gd name="T10" fmla="*/ 1 w 37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31">
                  <a:moveTo>
                    <a:pt x="0" y="0"/>
                  </a:moveTo>
                  <a:cubicBezTo>
                    <a:pt x="4" y="6"/>
                    <a:pt x="9" y="12"/>
                    <a:pt x="13" y="17"/>
                  </a:cubicBezTo>
                  <a:cubicBezTo>
                    <a:pt x="16" y="20"/>
                    <a:pt x="22" y="26"/>
                    <a:pt x="25" y="27"/>
                  </a:cubicBezTo>
                  <a:cubicBezTo>
                    <a:pt x="37" y="31"/>
                    <a:pt x="24" y="7"/>
                    <a:pt x="23" y="4"/>
                  </a:cubicBezTo>
                  <a:cubicBezTo>
                    <a:pt x="26" y="12"/>
                    <a:pt x="20" y="13"/>
                    <a:pt x="13" y="10"/>
                  </a:cubicBezTo>
                  <a:cubicBezTo>
                    <a:pt x="9" y="7"/>
                    <a:pt x="5" y="3"/>
                    <a:pt x="1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2" name="Freeform 1310">
              <a:extLst>
                <a:ext uri="{FF2B5EF4-FFF2-40B4-BE49-F238E27FC236}">
                  <a16:creationId xmlns:a16="http://schemas.microsoft.com/office/drawing/2014/main" id="{FD6A9999-F99E-4EEC-8ADE-1E791FCC8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639"/>
              <a:ext cx="77" cy="27"/>
            </a:xfrm>
            <a:custGeom>
              <a:avLst/>
              <a:gdLst>
                <a:gd name="T0" fmla="*/ 10 w 81"/>
                <a:gd name="T1" fmla="*/ 25 h 28"/>
                <a:gd name="T2" fmla="*/ 24 w 81"/>
                <a:gd name="T3" fmla="*/ 20 h 28"/>
                <a:gd name="T4" fmla="*/ 40 w 81"/>
                <a:gd name="T5" fmla="*/ 16 h 28"/>
                <a:gd name="T6" fmla="*/ 69 w 81"/>
                <a:gd name="T7" fmla="*/ 4 h 28"/>
                <a:gd name="T8" fmla="*/ 50 w 81"/>
                <a:gd name="T9" fmla="*/ 6 h 28"/>
                <a:gd name="T10" fmla="*/ 33 w 81"/>
                <a:gd name="T11" fmla="*/ 8 h 28"/>
                <a:gd name="T12" fmla="*/ 0 w 81"/>
                <a:gd name="T13" fmla="*/ 22 h 28"/>
                <a:gd name="T14" fmla="*/ 10 w 81"/>
                <a:gd name="T15" fmla="*/ 24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8">
                  <a:moveTo>
                    <a:pt x="11" y="28"/>
                  </a:moveTo>
                  <a:cubicBezTo>
                    <a:pt x="15" y="24"/>
                    <a:pt x="21" y="23"/>
                    <a:pt x="27" y="23"/>
                  </a:cubicBezTo>
                  <a:cubicBezTo>
                    <a:pt x="34" y="22"/>
                    <a:pt x="40" y="20"/>
                    <a:pt x="46" y="19"/>
                  </a:cubicBezTo>
                  <a:cubicBezTo>
                    <a:pt x="54" y="17"/>
                    <a:pt x="79" y="14"/>
                    <a:pt x="81" y="4"/>
                  </a:cubicBezTo>
                  <a:cubicBezTo>
                    <a:pt x="76" y="0"/>
                    <a:pt x="65" y="5"/>
                    <a:pt x="59" y="6"/>
                  </a:cubicBezTo>
                  <a:cubicBezTo>
                    <a:pt x="52" y="8"/>
                    <a:pt x="47" y="9"/>
                    <a:pt x="39" y="8"/>
                  </a:cubicBezTo>
                  <a:cubicBezTo>
                    <a:pt x="25" y="6"/>
                    <a:pt x="12" y="18"/>
                    <a:pt x="0" y="25"/>
                  </a:cubicBezTo>
                  <a:cubicBezTo>
                    <a:pt x="3" y="27"/>
                    <a:pt x="9" y="27"/>
                    <a:pt x="12" y="2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3" name="Freeform 1311">
              <a:extLst>
                <a:ext uri="{FF2B5EF4-FFF2-40B4-BE49-F238E27FC236}">
                  <a16:creationId xmlns:a16="http://schemas.microsoft.com/office/drawing/2014/main" id="{56D6CA74-83D4-4967-9653-C707D1CB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647"/>
              <a:ext cx="97" cy="45"/>
            </a:xfrm>
            <a:custGeom>
              <a:avLst/>
              <a:gdLst>
                <a:gd name="T0" fmla="*/ 0 w 102"/>
                <a:gd name="T1" fmla="*/ 0 h 47"/>
                <a:gd name="T2" fmla="*/ 9 w 102"/>
                <a:gd name="T3" fmla="*/ 25 h 47"/>
                <a:gd name="T4" fmla="*/ 27 w 102"/>
                <a:gd name="T5" fmla="*/ 35 h 47"/>
                <a:gd name="T6" fmla="*/ 65 w 102"/>
                <a:gd name="T7" fmla="*/ 35 h 47"/>
                <a:gd name="T8" fmla="*/ 82 w 102"/>
                <a:gd name="T9" fmla="*/ 30 h 47"/>
                <a:gd name="T10" fmla="*/ 68 w 102"/>
                <a:gd name="T11" fmla="*/ 28 h 47"/>
                <a:gd name="T12" fmla="*/ 28 w 102"/>
                <a:gd name="T13" fmla="*/ 23 h 47"/>
                <a:gd name="T14" fmla="*/ 10 w 102"/>
                <a:gd name="T15" fmla="*/ 12 h 47"/>
                <a:gd name="T16" fmla="*/ 2 w 102"/>
                <a:gd name="T17" fmla="*/ 2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47">
                  <a:moveTo>
                    <a:pt x="0" y="0"/>
                  </a:moveTo>
                  <a:cubicBezTo>
                    <a:pt x="0" y="10"/>
                    <a:pt x="1" y="20"/>
                    <a:pt x="9" y="28"/>
                  </a:cubicBezTo>
                  <a:cubicBezTo>
                    <a:pt x="15" y="34"/>
                    <a:pt x="23" y="38"/>
                    <a:pt x="31" y="41"/>
                  </a:cubicBezTo>
                  <a:cubicBezTo>
                    <a:pt x="46" y="47"/>
                    <a:pt x="61" y="47"/>
                    <a:pt x="76" y="41"/>
                  </a:cubicBezTo>
                  <a:cubicBezTo>
                    <a:pt x="82" y="39"/>
                    <a:pt x="91" y="37"/>
                    <a:pt x="95" y="33"/>
                  </a:cubicBezTo>
                  <a:cubicBezTo>
                    <a:pt x="102" y="22"/>
                    <a:pt x="84" y="30"/>
                    <a:pt x="80" y="31"/>
                  </a:cubicBezTo>
                  <a:cubicBezTo>
                    <a:pt x="64" y="31"/>
                    <a:pt x="48" y="32"/>
                    <a:pt x="33" y="26"/>
                  </a:cubicBezTo>
                  <a:cubicBezTo>
                    <a:pt x="25" y="24"/>
                    <a:pt x="18" y="21"/>
                    <a:pt x="13" y="15"/>
                  </a:cubicBezTo>
                  <a:cubicBezTo>
                    <a:pt x="9" y="12"/>
                    <a:pt x="3" y="6"/>
                    <a:pt x="2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4" name="Freeform 1312">
              <a:extLst>
                <a:ext uri="{FF2B5EF4-FFF2-40B4-BE49-F238E27FC236}">
                  <a16:creationId xmlns:a16="http://schemas.microsoft.com/office/drawing/2014/main" id="{68962502-D1E2-4268-BF63-77FE6D736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621"/>
              <a:ext cx="85" cy="44"/>
            </a:xfrm>
            <a:custGeom>
              <a:avLst/>
              <a:gdLst>
                <a:gd name="T0" fmla="*/ 0 w 89"/>
                <a:gd name="T1" fmla="*/ 39 h 46"/>
                <a:gd name="T2" fmla="*/ 11 w 89"/>
                <a:gd name="T3" fmla="*/ 40 h 46"/>
                <a:gd name="T4" fmla="*/ 19 w 89"/>
                <a:gd name="T5" fmla="*/ 38 h 46"/>
                <a:gd name="T6" fmla="*/ 39 w 89"/>
                <a:gd name="T7" fmla="*/ 26 h 46"/>
                <a:gd name="T8" fmla="*/ 57 w 89"/>
                <a:gd name="T9" fmla="*/ 12 h 46"/>
                <a:gd name="T10" fmla="*/ 70 w 89"/>
                <a:gd name="T11" fmla="*/ 7 h 46"/>
                <a:gd name="T12" fmla="*/ 77 w 89"/>
                <a:gd name="T13" fmla="*/ 0 h 46"/>
                <a:gd name="T14" fmla="*/ 60 w 89"/>
                <a:gd name="T15" fmla="*/ 11 h 46"/>
                <a:gd name="T16" fmla="*/ 37 w 89"/>
                <a:gd name="T17" fmla="*/ 23 h 46"/>
                <a:gd name="T18" fmla="*/ 0 w 89"/>
                <a:gd name="T19" fmla="*/ 38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6">
                  <a:moveTo>
                    <a:pt x="0" y="45"/>
                  </a:moveTo>
                  <a:cubicBezTo>
                    <a:pt x="3" y="43"/>
                    <a:pt x="8" y="46"/>
                    <a:pt x="11" y="46"/>
                  </a:cubicBezTo>
                  <a:cubicBezTo>
                    <a:pt x="15" y="46"/>
                    <a:pt x="18" y="46"/>
                    <a:pt x="22" y="44"/>
                  </a:cubicBezTo>
                  <a:cubicBezTo>
                    <a:pt x="30" y="39"/>
                    <a:pt x="37" y="33"/>
                    <a:pt x="45" y="29"/>
                  </a:cubicBezTo>
                  <a:cubicBezTo>
                    <a:pt x="53" y="26"/>
                    <a:pt x="59" y="19"/>
                    <a:pt x="66" y="15"/>
                  </a:cubicBezTo>
                  <a:cubicBezTo>
                    <a:pt x="71" y="12"/>
                    <a:pt x="75" y="9"/>
                    <a:pt x="80" y="7"/>
                  </a:cubicBezTo>
                  <a:cubicBezTo>
                    <a:pt x="83" y="5"/>
                    <a:pt x="87" y="3"/>
                    <a:pt x="89" y="0"/>
                  </a:cubicBezTo>
                  <a:cubicBezTo>
                    <a:pt x="81" y="1"/>
                    <a:pt x="75" y="7"/>
                    <a:pt x="69" y="11"/>
                  </a:cubicBezTo>
                  <a:cubicBezTo>
                    <a:pt x="61" y="16"/>
                    <a:pt x="52" y="22"/>
                    <a:pt x="43" y="26"/>
                  </a:cubicBezTo>
                  <a:cubicBezTo>
                    <a:pt x="29" y="33"/>
                    <a:pt x="14" y="39"/>
                    <a:pt x="0" y="4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5" name="Freeform 1313">
              <a:extLst>
                <a:ext uri="{FF2B5EF4-FFF2-40B4-BE49-F238E27FC236}">
                  <a16:creationId xmlns:a16="http://schemas.microsoft.com/office/drawing/2014/main" id="{9A3B100B-1088-4C41-BBEE-FB6CA145E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626"/>
              <a:ext cx="48" cy="6"/>
            </a:xfrm>
            <a:custGeom>
              <a:avLst/>
              <a:gdLst>
                <a:gd name="T0" fmla="*/ 3 w 51"/>
                <a:gd name="T1" fmla="*/ 0 h 7"/>
                <a:gd name="T2" fmla="*/ 0 w 51"/>
                <a:gd name="T3" fmla="*/ 3 h 7"/>
                <a:gd name="T4" fmla="*/ 8 w 51"/>
                <a:gd name="T5" fmla="*/ 3 h 7"/>
                <a:gd name="T6" fmla="*/ 19 w 51"/>
                <a:gd name="T7" fmla="*/ 4 h 7"/>
                <a:gd name="T8" fmla="*/ 31 w 51"/>
                <a:gd name="T9" fmla="*/ 3 h 7"/>
                <a:gd name="T10" fmla="*/ 42 w 51"/>
                <a:gd name="T11" fmla="*/ 1 h 7"/>
                <a:gd name="T12" fmla="*/ 31 w 51"/>
                <a:gd name="T13" fmla="*/ 1 h 7"/>
                <a:gd name="T14" fmla="*/ 18 w 51"/>
                <a:gd name="T15" fmla="*/ 1 h 7"/>
                <a:gd name="T16" fmla="*/ 4 w 51"/>
                <a:gd name="T17" fmla="*/ 1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7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3" y="6"/>
                    <a:pt x="8" y="5"/>
                    <a:pt x="11" y="6"/>
                  </a:cubicBezTo>
                  <a:cubicBezTo>
                    <a:pt x="15" y="7"/>
                    <a:pt x="18" y="7"/>
                    <a:pt x="22" y="7"/>
                  </a:cubicBezTo>
                  <a:cubicBezTo>
                    <a:pt x="27" y="7"/>
                    <a:pt x="32" y="5"/>
                    <a:pt x="37" y="5"/>
                  </a:cubicBezTo>
                  <a:cubicBezTo>
                    <a:pt x="40" y="5"/>
                    <a:pt x="49" y="5"/>
                    <a:pt x="51" y="1"/>
                  </a:cubicBezTo>
                  <a:cubicBezTo>
                    <a:pt x="47" y="0"/>
                    <a:pt x="41" y="1"/>
                    <a:pt x="37" y="1"/>
                  </a:cubicBezTo>
                  <a:cubicBezTo>
                    <a:pt x="32" y="2"/>
                    <a:pt x="26" y="1"/>
                    <a:pt x="21" y="1"/>
                  </a:cubicBezTo>
                  <a:cubicBezTo>
                    <a:pt x="16" y="0"/>
                    <a:pt x="9" y="0"/>
                    <a:pt x="4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6" name="Freeform 1314">
              <a:extLst>
                <a:ext uri="{FF2B5EF4-FFF2-40B4-BE49-F238E27FC236}">
                  <a16:creationId xmlns:a16="http://schemas.microsoft.com/office/drawing/2014/main" id="{04CB1B21-8F66-46A5-AC50-4A421B205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784"/>
              <a:ext cx="28" cy="27"/>
            </a:xfrm>
            <a:custGeom>
              <a:avLst/>
              <a:gdLst>
                <a:gd name="T0" fmla="*/ 0 w 29"/>
                <a:gd name="T1" fmla="*/ 0 h 28"/>
                <a:gd name="T2" fmla="*/ 13 w 29"/>
                <a:gd name="T3" fmla="*/ 17 h 28"/>
                <a:gd name="T4" fmla="*/ 26 w 29"/>
                <a:gd name="T5" fmla="*/ 22 h 28"/>
                <a:gd name="T6" fmla="*/ 18 w 29"/>
                <a:gd name="T7" fmla="*/ 17 h 28"/>
                <a:gd name="T8" fmla="*/ 11 w 29"/>
                <a:gd name="T9" fmla="*/ 14 h 28"/>
                <a:gd name="T10" fmla="*/ 0 w 29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8">
                  <a:moveTo>
                    <a:pt x="0" y="0"/>
                  </a:moveTo>
                  <a:cubicBezTo>
                    <a:pt x="1" y="8"/>
                    <a:pt x="7" y="16"/>
                    <a:pt x="13" y="20"/>
                  </a:cubicBezTo>
                  <a:cubicBezTo>
                    <a:pt x="16" y="23"/>
                    <a:pt x="25" y="28"/>
                    <a:pt x="29" y="25"/>
                  </a:cubicBezTo>
                  <a:cubicBezTo>
                    <a:pt x="27" y="23"/>
                    <a:pt x="23" y="21"/>
                    <a:pt x="21" y="20"/>
                  </a:cubicBezTo>
                  <a:cubicBezTo>
                    <a:pt x="17" y="18"/>
                    <a:pt x="14" y="16"/>
                    <a:pt x="11" y="14"/>
                  </a:cubicBezTo>
                  <a:cubicBezTo>
                    <a:pt x="7" y="10"/>
                    <a:pt x="3" y="5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7" name="Freeform 1315">
              <a:extLst>
                <a:ext uri="{FF2B5EF4-FFF2-40B4-BE49-F238E27FC236}">
                  <a16:creationId xmlns:a16="http://schemas.microsoft.com/office/drawing/2014/main" id="{F0AB504A-E034-48AA-973B-30758371D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829"/>
              <a:ext cx="46" cy="8"/>
            </a:xfrm>
            <a:custGeom>
              <a:avLst/>
              <a:gdLst>
                <a:gd name="T0" fmla="*/ 0 w 48"/>
                <a:gd name="T1" fmla="*/ 6 h 8"/>
                <a:gd name="T2" fmla="*/ 11 w 48"/>
                <a:gd name="T3" fmla="*/ 8 h 8"/>
                <a:gd name="T4" fmla="*/ 24 w 48"/>
                <a:gd name="T5" fmla="*/ 8 h 8"/>
                <a:gd name="T6" fmla="*/ 34 w 48"/>
                <a:gd name="T7" fmla="*/ 5 h 8"/>
                <a:gd name="T8" fmla="*/ 42 w 48"/>
                <a:gd name="T9" fmla="*/ 2 h 8"/>
                <a:gd name="T10" fmla="*/ 33 w 48"/>
                <a:gd name="T11" fmla="*/ 4 h 8"/>
                <a:gd name="T12" fmla="*/ 17 w 48"/>
                <a:gd name="T13" fmla="*/ 7 h 8"/>
                <a:gd name="T14" fmla="*/ 1 w 48"/>
                <a:gd name="T15" fmla="*/ 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6"/>
                  </a:moveTo>
                  <a:cubicBezTo>
                    <a:pt x="2" y="6"/>
                    <a:pt x="7" y="8"/>
                    <a:pt x="11" y="8"/>
                  </a:cubicBezTo>
                  <a:cubicBezTo>
                    <a:pt x="16" y="8"/>
                    <a:pt x="21" y="8"/>
                    <a:pt x="27" y="8"/>
                  </a:cubicBezTo>
                  <a:cubicBezTo>
                    <a:pt x="31" y="7"/>
                    <a:pt x="35" y="6"/>
                    <a:pt x="39" y="5"/>
                  </a:cubicBezTo>
                  <a:cubicBezTo>
                    <a:pt x="41" y="5"/>
                    <a:pt x="46" y="4"/>
                    <a:pt x="48" y="2"/>
                  </a:cubicBezTo>
                  <a:cubicBezTo>
                    <a:pt x="45" y="0"/>
                    <a:pt x="40" y="3"/>
                    <a:pt x="37" y="4"/>
                  </a:cubicBezTo>
                  <a:cubicBezTo>
                    <a:pt x="31" y="5"/>
                    <a:pt x="26" y="7"/>
                    <a:pt x="20" y="7"/>
                  </a:cubicBezTo>
                  <a:cubicBezTo>
                    <a:pt x="14" y="7"/>
                    <a:pt x="7" y="8"/>
                    <a:pt x="1" y="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8" name="Freeform 1316">
              <a:extLst>
                <a:ext uri="{FF2B5EF4-FFF2-40B4-BE49-F238E27FC236}">
                  <a16:creationId xmlns:a16="http://schemas.microsoft.com/office/drawing/2014/main" id="{9E228D94-C310-4585-BE5A-DBD692B3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831"/>
              <a:ext cx="60" cy="8"/>
            </a:xfrm>
            <a:custGeom>
              <a:avLst/>
              <a:gdLst>
                <a:gd name="T0" fmla="*/ 4 w 63"/>
                <a:gd name="T1" fmla="*/ 0 h 9"/>
                <a:gd name="T2" fmla="*/ 6 w 63"/>
                <a:gd name="T3" fmla="*/ 4 h 9"/>
                <a:gd name="T4" fmla="*/ 20 w 63"/>
                <a:gd name="T5" fmla="*/ 6 h 9"/>
                <a:gd name="T6" fmla="*/ 38 w 63"/>
                <a:gd name="T7" fmla="*/ 4 h 9"/>
                <a:gd name="T8" fmla="*/ 54 w 63"/>
                <a:gd name="T9" fmla="*/ 4 h 9"/>
                <a:gd name="T10" fmla="*/ 20 w 63"/>
                <a:gd name="T11" fmla="*/ 6 h 9"/>
                <a:gd name="T12" fmla="*/ 5 w 63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9">
                  <a:moveTo>
                    <a:pt x="4" y="0"/>
                  </a:moveTo>
                  <a:cubicBezTo>
                    <a:pt x="0" y="2"/>
                    <a:pt x="3" y="6"/>
                    <a:pt x="6" y="7"/>
                  </a:cubicBezTo>
                  <a:cubicBezTo>
                    <a:pt x="11" y="9"/>
                    <a:pt x="17" y="9"/>
                    <a:pt x="23" y="9"/>
                  </a:cubicBezTo>
                  <a:cubicBezTo>
                    <a:pt x="30" y="9"/>
                    <a:pt x="37" y="8"/>
                    <a:pt x="44" y="7"/>
                  </a:cubicBezTo>
                  <a:cubicBezTo>
                    <a:pt x="50" y="6"/>
                    <a:pt x="57" y="6"/>
                    <a:pt x="63" y="5"/>
                  </a:cubicBezTo>
                  <a:cubicBezTo>
                    <a:pt x="50" y="5"/>
                    <a:pt x="36" y="8"/>
                    <a:pt x="23" y="9"/>
                  </a:cubicBezTo>
                  <a:cubicBezTo>
                    <a:pt x="17" y="9"/>
                    <a:pt x="6" y="8"/>
                    <a:pt x="5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9" name="Freeform 1317">
              <a:extLst>
                <a:ext uri="{FF2B5EF4-FFF2-40B4-BE49-F238E27FC236}">
                  <a16:creationId xmlns:a16="http://schemas.microsoft.com/office/drawing/2014/main" id="{2EA818EB-1C29-4BA6-A5AA-F4677A3E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798"/>
              <a:ext cx="55" cy="16"/>
            </a:xfrm>
            <a:custGeom>
              <a:avLst/>
              <a:gdLst>
                <a:gd name="T0" fmla="*/ 0 w 58"/>
                <a:gd name="T1" fmla="*/ 0 h 17"/>
                <a:gd name="T2" fmla="*/ 9 w 58"/>
                <a:gd name="T3" fmla="*/ 11 h 17"/>
                <a:gd name="T4" fmla="*/ 25 w 58"/>
                <a:gd name="T5" fmla="*/ 14 h 17"/>
                <a:gd name="T6" fmla="*/ 39 w 58"/>
                <a:gd name="T7" fmla="*/ 9 h 17"/>
                <a:gd name="T8" fmla="*/ 49 w 58"/>
                <a:gd name="T9" fmla="*/ 2 h 17"/>
                <a:gd name="T10" fmla="*/ 21 w 58"/>
                <a:gd name="T11" fmla="*/ 8 h 17"/>
                <a:gd name="T12" fmla="*/ 1 w 58"/>
                <a:gd name="T13" fmla="*/ 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cubicBezTo>
                    <a:pt x="2" y="5"/>
                    <a:pt x="6" y="11"/>
                    <a:pt x="12" y="14"/>
                  </a:cubicBezTo>
                  <a:cubicBezTo>
                    <a:pt x="17" y="16"/>
                    <a:pt x="23" y="17"/>
                    <a:pt x="28" y="17"/>
                  </a:cubicBezTo>
                  <a:cubicBezTo>
                    <a:pt x="34" y="16"/>
                    <a:pt x="40" y="14"/>
                    <a:pt x="45" y="12"/>
                  </a:cubicBezTo>
                  <a:cubicBezTo>
                    <a:pt x="49" y="9"/>
                    <a:pt x="56" y="7"/>
                    <a:pt x="58" y="2"/>
                  </a:cubicBezTo>
                  <a:cubicBezTo>
                    <a:pt x="47" y="8"/>
                    <a:pt x="36" y="9"/>
                    <a:pt x="24" y="8"/>
                  </a:cubicBezTo>
                  <a:cubicBezTo>
                    <a:pt x="15" y="8"/>
                    <a:pt x="7" y="8"/>
                    <a:pt x="1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0" name="Freeform 1318">
              <a:extLst>
                <a:ext uri="{FF2B5EF4-FFF2-40B4-BE49-F238E27FC236}">
                  <a16:creationId xmlns:a16="http://schemas.microsoft.com/office/drawing/2014/main" id="{B983DF09-6DE1-4117-A131-DA4DA9596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739"/>
              <a:ext cx="41" cy="44"/>
            </a:xfrm>
            <a:custGeom>
              <a:avLst/>
              <a:gdLst>
                <a:gd name="T0" fmla="*/ 32 w 43"/>
                <a:gd name="T1" fmla="*/ 0 h 46"/>
                <a:gd name="T2" fmla="*/ 37 w 43"/>
                <a:gd name="T3" fmla="*/ 11 h 46"/>
                <a:gd name="T4" fmla="*/ 30 w 43"/>
                <a:gd name="T5" fmla="*/ 19 h 46"/>
                <a:gd name="T6" fmla="*/ 15 w 43"/>
                <a:gd name="T7" fmla="*/ 31 h 46"/>
                <a:gd name="T8" fmla="*/ 0 w 43"/>
                <a:gd name="T9" fmla="*/ 40 h 46"/>
                <a:gd name="T10" fmla="*/ 16 w 43"/>
                <a:gd name="T11" fmla="*/ 26 h 46"/>
                <a:gd name="T12" fmla="*/ 29 w 43"/>
                <a:gd name="T13" fmla="*/ 14 h 46"/>
                <a:gd name="T14" fmla="*/ 33 w 43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38" y="0"/>
                  </a:moveTo>
                  <a:cubicBezTo>
                    <a:pt x="42" y="2"/>
                    <a:pt x="43" y="7"/>
                    <a:pt x="43" y="11"/>
                  </a:cubicBezTo>
                  <a:cubicBezTo>
                    <a:pt x="42" y="16"/>
                    <a:pt x="39" y="19"/>
                    <a:pt x="35" y="22"/>
                  </a:cubicBezTo>
                  <a:cubicBezTo>
                    <a:pt x="31" y="27"/>
                    <a:pt x="24" y="30"/>
                    <a:pt x="18" y="34"/>
                  </a:cubicBezTo>
                  <a:cubicBezTo>
                    <a:pt x="12" y="38"/>
                    <a:pt x="6" y="43"/>
                    <a:pt x="0" y="46"/>
                  </a:cubicBezTo>
                  <a:cubicBezTo>
                    <a:pt x="7" y="42"/>
                    <a:pt x="13" y="35"/>
                    <a:pt x="19" y="29"/>
                  </a:cubicBezTo>
                  <a:cubicBezTo>
                    <a:pt x="24" y="25"/>
                    <a:pt x="27" y="21"/>
                    <a:pt x="32" y="17"/>
                  </a:cubicBezTo>
                  <a:cubicBezTo>
                    <a:pt x="36" y="12"/>
                    <a:pt x="39" y="6"/>
                    <a:pt x="39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1" name="Freeform 1319">
              <a:extLst>
                <a:ext uri="{FF2B5EF4-FFF2-40B4-BE49-F238E27FC236}">
                  <a16:creationId xmlns:a16="http://schemas.microsoft.com/office/drawing/2014/main" id="{EA2ABBFF-D2D3-4970-8E31-D84FC9728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807"/>
              <a:ext cx="26" cy="21"/>
            </a:xfrm>
            <a:custGeom>
              <a:avLst/>
              <a:gdLst>
                <a:gd name="T0" fmla="*/ 0 w 27"/>
                <a:gd name="T1" fmla="*/ 12 h 22"/>
                <a:gd name="T2" fmla="*/ 5 w 27"/>
                <a:gd name="T3" fmla="*/ 17 h 22"/>
                <a:gd name="T4" fmla="*/ 13 w 27"/>
                <a:gd name="T5" fmla="*/ 15 h 22"/>
                <a:gd name="T6" fmla="*/ 18 w 27"/>
                <a:gd name="T7" fmla="*/ 10 h 22"/>
                <a:gd name="T8" fmla="*/ 24 w 27"/>
                <a:gd name="T9" fmla="*/ 0 h 22"/>
                <a:gd name="T10" fmla="*/ 13 w 27"/>
                <a:gd name="T11" fmla="*/ 11 h 22"/>
                <a:gd name="T12" fmla="*/ 2 w 27"/>
                <a:gd name="T13" fmla="*/ 1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0" y="15"/>
                  </a:moveTo>
                  <a:cubicBezTo>
                    <a:pt x="2" y="15"/>
                    <a:pt x="3" y="19"/>
                    <a:pt x="5" y="20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6"/>
                    <a:pt x="18" y="13"/>
                    <a:pt x="21" y="10"/>
                  </a:cubicBezTo>
                  <a:cubicBezTo>
                    <a:pt x="23" y="7"/>
                    <a:pt x="26" y="3"/>
                    <a:pt x="27" y="0"/>
                  </a:cubicBezTo>
                  <a:cubicBezTo>
                    <a:pt x="25" y="5"/>
                    <a:pt x="18" y="12"/>
                    <a:pt x="13" y="14"/>
                  </a:cubicBezTo>
                  <a:cubicBezTo>
                    <a:pt x="10" y="16"/>
                    <a:pt x="6" y="17"/>
                    <a:pt x="2" y="1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2" name="Freeform 1320">
              <a:extLst>
                <a:ext uri="{FF2B5EF4-FFF2-40B4-BE49-F238E27FC236}">
                  <a16:creationId xmlns:a16="http://schemas.microsoft.com/office/drawing/2014/main" id="{7BDCEF0A-F597-49C9-B38D-10FA40AE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697"/>
              <a:ext cx="57" cy="20"/>
            </a:xfrm>
            <a:custGeom>
              <a:avLst/>
              <a:gdLst>
                <a:gd name="T0" fmla="*/ 0 w 59"/>
                <a:gd name="T1" fmla="*/ 11 h 21"/>
                <a:gd name="T2" fmla="*/ 35 w 59"/>
                <a:gd name="T3" fmla="*/ 15 h 21"/>
                <a:gd name="T4" fmla="*/ 47 w 59"/>
                <a:gd name="T5" fmla="*/ 0 h 21"/>
                <a:gd name="T6" fmla="*/ 22 w 59"/>
                <a:gd name="T7" fmla="*/ 13 h 21"/>
                <a:gd name="T8" fmla="*/ 3 w 59"/>
                <a:gd name="T9" fmla="*/ 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1">
                  <a:moveTo>
                    <a:pt x="0" y="14"/>
                  </a:moveTo>
                  <a:cubicBezTo>
                    <a:pt x="11" y="18"/>
                    <a:pt x="27" y="21"/>
                    <a:pt x="38" y="18"/>
                  </a:cubicBezTo>
                  <a:cubicBezTo>
                    <a:pt x="43" y="16"/>
                    <a:pt x="59" y="8"/>
                    <a:pt x="53" y="0"/>
                  </a:cubicBezTo>
                  <a:cubicBezTo>
                    <a:pt x="50" y="13"/>
                    <a:pt x="36" y="15"/>
                    <a:pt x="25" y="16"/>
                  </a:cubicBezTo>
                  <a:cubicBezTo>
                    <a:pt x="19" y="17"/>
                    <a:pt x="7" y="18"/>
                    <a:pt x="3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3" name="Freeform 1321">
              <a:extLst>
                <a:ext uri="{FF2B5EF4-FFF2-40B4-BE49-F238E27FC236}">
                  <a16:creationId xmlns:a16="http://schemas.microsoft.com/office/drawing/2014/main" id="{32E63957-F48B-4285-9A54-3A81A44B6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737"/>
              <a:ext cx="14" cy="11"/>
            </a:xfrm>
            <a:custGeom>
              <a:avLst/>
              <a:gdLst>
                <a:gd name="T0" fmla="*/ 0 w 15"/>
                <a:gd name="T1" fmla="*/ 2 h 12"/>
                <a:gd name="T2" fmla="*/ 9 w 15"/>
                <a:gd name="T3" fmla="*/ 7 h 12"/>
                <a:gd name="T4" fmla="*/ 8 w 15"/>
                <a:gd name="T5" fmla="*/ 0 h 12"/>
                <a:gd name="T6" fmla="*/ 9 w 15"/>
                <a:gd name="T7" fmla="*/ 6 h 12"/>
                <a:gd name="T8" fmla="*/ 3 w 15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3" y="2"/>
                    <a:pt x="8" y="12"/>
                    <a:pt x="12" y="10"/>
                  </a:cubicBezTo>
                  <a:cubicBezTo>
                    <a:pt x="15" y="9"/>
                    <a:pt x="12" y="2"/>
                    <a:pt x="11" y="0"/>
                  </a:cubicBezTo>
                  <a:cubicBezTo>
                    <a:pt x="12" y="2"/>
                    <a:pt x="13" y="4"/>
                    <a:pt x="12" y="7"/>
                  </a:cubicBezTo>
                  <a:cubicBezTo>
                    <a:pt x="9" y="7"/>
                    <a:pt x="5" y="5"/>
                    <a:pt x="3" y="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4" name="Freeform 1322">
              <a:extLst>
                <a:ext uri="{FF2B5EF4-FFF2-40B4-BE49-F238E27FC236}">
                  <a16:creationId xmlns:a16="http://schemas.microsoft.com/office/drawing/2014/main" id="{5844B7DA-3FDE-4B46-92B6-2419D1A41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642"/>
              <a:ext cx="38" cy="17"/>
            </a:xfrm>
            <a:custGeom>
              <a:avLst/>
              <a:gdLst>
                <a:gd name="T0" fmla="*/ 28 w 40"/>
                <a:gd name="T1" fmla="*/ 0 h 18"/>
                <a:gd name="T2" fmla="*/ 20 w 40"/>
                <a:gd name="T3" fmla="*/ 9 h 18"/>
                <a:gd name="T4" fmla="*/ 0 w 40"/>
                <a:gd name="T5" fmla="*/ 15 h 18"/>
                <a:gd name="T6" fmla="*/ 19 w 40"/>
                <a:gd name="T7" fmla="*/ 9 h 18"/>
                <a:gd name="T8" fmla="*/ 28 w 40"/>
                <a:gd name="T9" fmla="*/ 0 h 18"/>
                <a:gd name="T10" fmla="*/ 28 w 40"/>
                <a:gd name="T11" fmla="*/ 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8">
                  <a:moveTo>
                    <a:pt x="32" y="0"/>
                  </a:moveTo>
                  <a:cubicBezTo>
                    <a:pt x="40" y="3"/>
                    <a:pt x="25" y="10"/>
                    <a:pt x="23" y="11"/>
                  </a:cubicBezTo>
                  <a:cubicBezTo>
                    <a:pt x="16" y="15"/>
                    <a:pt x="8" y="16"/>
                    <a:pt x="0" y="18"/>
                  </a:cubicBezTo>
                  <a:cubicBezTo>
                    <a:pt x="6" y="13"/>
                    <a:pt x="15" y="12"/>
                    <a:pt x="22" y="9"/>
                  </a:cubicBezTo>
                  <a:cubicBezTo>
                    <a:pt x="25" y="8"/>
                    <a:pt x="33" y="5"/>
                    <a:pt x="32" y="0"/>
                  </a:cubicBezTo>
                  <a:cubicBezTo>
                    <a:pt x="33" y="1"/>
                    <a:pt x="32" y="1"/>
                    <a:pt x="33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5" name="Freeform 1323">
              <a:extLst>
                <a:ext uri="{FF2B5EF4-FFF2-40B4-BE49-F238E27FC236}">
                  <a16:creationId xmlns:a16="http://schemas.microsoft.com/office/drawing/2014/main" id="{8D390199-839C-4502-9A79-58FCAA2F2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658"/>
              <a:ext cx="73" cy="31"/>
            </a:xfrm>
            <a:custGeom>
              <a:avLst/>
              <a:gdLst>
                <a:gd name="T0" fmla="*/ 2 w 77"/>
                <a:gd name="T1" fmla="*/ 0 h 32"/>
                <a:gd name="T2" fmla="*/ 14 w 77"/>
                <a:gd name="T3" fmla="*/ 17 h 32"/>
                <a:gd name="T4" fmla="*/ 31 w 77"/>
                <a:gd name="T5" fmla="*/ 26 h 32"/>
                <a:gd name="T6" fmla="*/ 65 w 77"/>
                <a:gd name="T7" fmla="*/ 20 h 32"/>
                <a:gd name="T8" fmla="*/ 44 w 77"/>
                <a:gd name="T9" fmla="*/ 22 h 32"/>
                <a:gd name="T10" fmla="*/ 22 w 77"/>
                <a:gd name="T11" fmla="*/ 19 h 32"/>
                <a:gd name="T12" fmla="*/ 2 w 77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32">
                  <a:moveTo>
                    <a:pt x="2" y="0"/>
                  </a:moveTo>
                  <a:cubicBezTo>
                    <a:pt x="0" y="4"/>
                    <a:pt x="13" y="17"/>
                    <a:pt x="17" y="20"/>
                  </a:cubicBezTo>
                  <a:cubicBezTo>
                    <a:pt x="23" y="25"/>
                    <a:pt x="29" y="27"/>
                    <a:pt x="37" y="29"/>
                  </a:cubicBezTo>
                  <a:cubicBezTo>
                    <a:pt x="51" y="32"/>
                    <a:pt x="63" y="27"/>
                    <a:pt x="77" y="23"/>
                  </a:cubicBezTo>
                  <a:cubicBezTo>
                    <a:pt x="68" y="26"/>
                    <a:pt x="60" y="25"/>
                    <a:pt x="51" y="25"/>
                  </a:cubicBezTo>
                  <a:cubicBezTo>
                    <a:pt x="42" y="24"/>
                    <a:pt x="34" y="25"/>
                    <a:pt x="25" y="22"/>
                  </a:cubicBezTo>
                  <a:cubicBezTo>
                    <a:pt x="16" y="19"/>
                    <a:pt x="5" y="10"/>
                    <a:pt x="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6" name="Freeform 1324">
              <a:extLst>
                <a:ext uri="{FF2B5EF4-FFF2-40B4-BE49-F238E27FC236}">
                  <a16:creationId xmlns:a16="http://schemas.microsoft.com/office/drawing/2014/main" id="{49CDDA39-3FB8-4279-ABFE-1DF87F49B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46"/>
              <a:ext cx="40" cy="19"/>
            </a:xfrm>
            <a:custGeom>
              <a:avLst/>
              <a:gdLst>
                <a:gd name="T0" fmla="*/ 1 w 42"/>
                <a:gd name="T1" fmla="*/ 15 h 20"/>
                <a:gd name="T2" fmla="*/ 0 w 42"/>
                <a:gd name="T3" fmla="*/ 14 h 20"/>
                <a:gd name="T4" fmla="*/ 9 w 42"/>
                <a:gd name="T5" fmla="*/ 17 h 20"/>
                <a:gd name="T6" fmla="*/ 18 w 42"/>
                <a:gd name="T7" fmla="*/ 12 h 20"/>
                <a:gd name="T8" fmla="*/ 36 w 42"/>
                <a:gd name="T9" fmla="*/ 0 h 20"/>
                <a:gd name="T10" fmla="*/ 16 w 42"/>
                <a:gd name="T11" fmla="*/ 10 h 20"/>
                <a:gd name="T12" fmla="*/ 1 w 42"/>
                <a:gd name="T13" fmla="*/ 1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0">
                  <a:moveTo>
                    <a:pt x="1" y="18"/>
                  </a:moveTo>
                  <a:cubicBezTo>
                    <a:pt x="1" y="18"/>
                    <a:pt x="0" y="18"/>
                    <a:pt x="0" y="17"/>
                  </a:cubicBezTo>
                  <a:cubicBezTo>
                    <a:pt x="4" y="18"/>
                    <a:pt x="6" y="20"/>
                    <a:pt x="9" y="20"/>
                  </a:cubicBezTo>
                  <a:cubicBezTo>
                    <a:pt x="14" y="20"/>
                    <a:pt x="17" y="18"/>
                    <a:pt x="21" y="15"/>
                  </a:cubicBezTo>
                  <a:cubicBezTo>
                    <a:pt x="28" y="11"/>
                    <a:pt x="34" y="5"/>
                    <a:pt x="42" y="0"/>
                  </a:cubicBezTo>
                  <a:cubicBezTo>
                    <a:pt x="34" y="4"/>
                    <a:pt x="26" y="7"/>
                    <a:pt x="19" y="12"/>
                  </a:cubicBezTo>
                  <a:cubicBezTo>
                    <a:pt x="14" y="16"/>
                    <a:pt x="7" y="20"/>
                    <a:pt x="1" y="1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7" name="Freeform 1325">
              <a:extLst>
                <a:ext uri="{FF2B5EF4-FFF2-40B4-BE49-F238E27FC236}">
                  <a16:creationId xmlns:a16="http://schemas.microsoft.com/office/drawing/2014/main" id="{B6D74E27-08E5-4EE1-B3C2-36FEDAD46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723"/>
              <a:ext cx="28" cy="16"/>
            </a:xfrm>
            <a:custGeom>
              <a:avLst/>
              <a:gdLst>
                <a:gd name="T0" fmla="*/ 0 w 30"/>
                <a:gd name="T1" fmla="*/ 3 h 16"/>
                <a:gd name="T2" fmla="*/ 5 w 30"/>
                <a:gd name="T3" fmla="*/ 1 h 16"/>
                <a:gd name="T4" fmla="*/ 11 w 30"/>
                <a:gd name="T5" fmla="*/ 4 h 16"/>
                <a:gd name="T6" fmla="*/ 24 w 30"/>
                <a:gd name="T7" fmla="*/ 16 h 16"/>
                <a:gd name="T8" fmla="*/ 18 w 30"/>
                <a:gd name="T9" fmla="*/ 10 h 16"/>
                <a:gd name="T10" fmla="*/ 10 w 30"/>
                <a:gd name="T11" fmla="*/ 6 h 16"/>
                <a:gd name="T12" fmla="*/ 0 w 30"/>
                <a:gd name="T13" fmla="*/ 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6">
                  <a:moveTo>
                    <a:pt x="0" y="3"/>
                  </a:moveTo>
                  <a:cubicBezTo>
                    <a:pt x="0" y="1"/>
                    <a:pt x="4" y="1"/>
                    <a:pt x="5" y="1"/>
                  </a:cubicBezTo>
                  <a:cubicBezTo>
                    <a:pt x="8" y="1"/>
                    <a:pt x="12" y="3"/>
                    <a:pt x="14" y="4"/>
                  </a:cubicBezTo>
                  <a:cubicBezTo>
                    <a:pt x="20" y="7"/>
                    <a:pt x="26" y="11"/>
                    <a:pt x="30" y="16"/>
                  </a:cubicBezTo>
                  <a:cubicBezTo>
                    <a:pt x="27" y="15"/>
                    <a:pt x="24" y="12"/>
                    <a:pt x="21" y="10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0" y="4"/>
                    <a:pt x="3" y="0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8" name="Freeform 1326">
              <a:extLst>
                <a:ext uri="{FF2B5EF4-FFF2-40B4-BE49-F238E27FC236}">
                  <a16:creationId xmlns:a16="http://schemas.microsoft.com/office/drawing/2014/main" id="{02CEA80A-03FF-4890-901A-5B7EC9731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753"/>
              <a:ext cx="38" cy="15"/>
            </a:xfrm>
            <a:custGeom>
              <a:avLst/>
              <a:gdLst>
                <a:gd name="T0" fmla="*/ 0 w 40"/>
                <a:gd name="T1" fmla="*/ 12 h 16"/>
                <a:gd name="T2" fmla="*/ 10 w 40"/>
                <a:gd name="T3" fmla="*/ 7 h 16"/>
                <a:gd name="T4" fmla="*/ 12 w 40"/>
                <a:gd name="T5" fmla="*/ 6 h 16"/>
                <a:gd name="T6" fmla="*/ 19 w 40"/>
                <a:gd name="T7" fmla="*/ 3 h 16"/>
                <a:gd name="T8" fmla="*/ 34 w 40"/>
                <a:gd name="T9" fmla="*/ 2 h 16"/>
                <a:gd name="T10" fmla="*/ 24 w 40"/>
                <a:gd name="T11" fmla="*/ 4 h 16"/>
                <a:gd name="T12" fmla="*/ 12 w 40"/>
                <a:gd name="T13" fmla="*/ 8 h 16"/>
                <a:gd name="T14" fmla="*/ 5 w 40"/>
                <a:gd name="T15" fmla="*/ 10 h 16"/>
                <a:gd name="T16" fmla="*/ 0 w 40"/>
                <a:gd name="T17" fmla="*/ 13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16">
                  <a:moveTo>
                    <a:pt x="0" y="15"/>
                  </a:moveTo>
                  <a:cubicBezTo>
                    <a:pt x="0" y="11"/>
                    <a:pt x="7" y="8"/>
                    <a:pt x="10" y="7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7" y="5"/>
                    <a:pt x="19" y="4"/>
                    <a:pt x="22" y="3"/>
                  </a:cubicBezTo>
                  <a:cubicBezTo>
                    <a:pt x="28" y="2"/>
                    <a:pt x="34" y="0"/>
                    <a:pt x="40" y="2"/>
                  </a:cubicBezTo>
                  <a:cubicBezTo>
                    <a:pt x="36" y="3"/>
                    <a:pt x="31" y="3"/>
                    <a:pt x="27" y="4"/>
                  </a:cubicBezTo>
                  <a:cubicBezTo>
                    <a:pt x="23" y="6"/>
                    <a:pt x="19" y="8"/>
                    <a:pt x="15" y="9"/>
                  </a:cubicBezTo>
                  <a:cubicBezTo>
                    <a:pt x="11" y="10"/>
                    <a:pt x="8" y="12"/>
                    <a:pt x="5" y="13"/>
                  </a:cubicBezTo>
                  <a:cubicBezTo>
                    <a:pt x="3" y="14"/>
                    <a:pt x="2" y="16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9" name="Freeform 1327">
              <a:extLst>
                <a:ext uri="{FF2B5EF4-FFF2-40B4-BE49-F238E27FC236}">
                  <a16:creationId xmlns:a16="http://schemas.microsoft.com/office/drawing/2014/main" id="{AFECDCD8-51DD-4500-98B9-CA7118B6F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802"/>
              <a:ext cx="46" cy="28"/>
            </a:xfrm>
            <a:custGeom>
              <a:avLst/>
              <a:gdLst>
                <a:gd name="T0" fmla="*/ 35 w 48"/>
                <a:gd name="T1" fmla="*/ 25 h 29"/>
                <a:gd name="T2" fmla="*/ 40 w 48"/>
                <a:gd name="T3" fmla="*/ 25 h 29"/>
                <a:gd name="T4" fmla="*/ 40 w 48"/>
                <a:gd name="T5" fmla="*/ 21 h 29"/>
                <a:gd name="T6" fmla="*/ 33 w 48"/>
                <a:gd name="T7" fmla="*/ 15 h 29"/>
                <a:gd name="T8" fmla="*/ 11 w 48"/>
                <a:gd name="T9" fmla="*/ 5 h 29"/>
                <a:gd name="T10" fmla="*/ 0 w 48"/>
                <a:gd name="T11" fmla="*/ 0 h 29"/>
                <a:gd name="T12" fmla="*/ 5 w 48"/>
                <a:gd name="T13" fmla="*/ 3 h 29"/>
                <a:gd name="T14" fmla="*/ 11 w 48"/>
                <a:gd name="T15" fmla="*/ 6 h 29"/>
                <a:gd name="T16" fmla="*/ 22 w 48"/>
                <a:gd name="T17" fmla="*/ 14 h 29"/>
                <a:gd name="T18" fmla="*/ 34 w 48"/>
                <a:gd name="T19" fmla="*/ 20 h 29"/>
                <a:gd name="T20" fmla="*/ 35 w 48"/>
                <a:gd name="T21" fmla="*/ 25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1" y="28"/>
                  </a:moveTo>
                  <a:cubicBezTo>
                    <a:pt x="42" y="28"/>
                    <a:pt x="45" y="29"/>
                    <a:pt x="46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3" y="21"/>
                    <a:pt x="39" y="20"/>
                    <a:pt x="36" y="18"/>
                  </a:cubicBezTo>
                  <a:cubicBezTo>
                    <a:pt x="28" y="13"/>
                    <a:pt x="19" y="9"/>
                    <a:pt x="11" y="5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1" y="0"/>
                    <a:pt x="4" y="2"/>
                    <a:pt x="5" y="3"/>
                  </a:cubicBezTo>
                  <a:cubicBezTo>
                    <a:pt x="7" y="4"/>
                    <a:pt x="9" y="6"/>
                    <a:pt x="11" y="6"/>
                  </a:cubicBezTo>
                  <a:cubicBezTo>
                    <a:pt x="16" y="9"/>
                    <a:pt x="20" y="11"/>
                    <a:pt x="25" y="14"/>
                  </a:cubicBezTo>
                  <a:cubicBezTo>
                    <a:pt x="29" y="17"/>
                    <a:pt x="34" y="20"/>
                    <a:pt x="38" y="23"/>
                  </a:cubicBezTo>
                  <a:cubicBezTo>
                    <a:pt x="39" y="24"/>
                    <a:pt x="42" y="26"/>
                    <a:pt x="41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0" name="Freeform 1328">
              <a:extLst>
                <a:ext uri="{FF2B5EF4-FFF2-40B4-BE49-F238E27FC236}">
                  <a16:creationId xmlns:a16="http://schemas.microsoft.com/office/drawing/2014/main" id="{2AE586B5-76C5-425B-9A5E-569CE6A84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712"/>
              <a:ext cx="71" cy="13"/>
            </a:xfrm>
            <a:custGeom>
              <a:avLst/>
              <a:gdLst>
                <a:gd name="T0" fmla="*/ 6 w 74"/>
                <a:gd name="T1" fmla="*/ 9 h 14"/>
                <a:gd name="T2" fmla="*/ 1 w 74"/>
                <a:gd name="T3" fmla="*/ 7 h 14"/>
                <a:gd name="T4" fmla="*/ 33 w 74"/>
                <a:gd name="T5" fmla="*/ 4 h 14"/>
                <a:gd name="T6" fmla="*/ 65 w 74"/>
                <a:gd name="T7" fmla="*/ 8 h 14"/>
                <a:gd name="T8" fmla="*/ 34 w 74"/>
                <a:gd name="T9" fmla="*/ 7 h 14"/>
                <a:gd name="T10" fmla="*/ 16 w 74"/>
                <a:gd name="T11" fmla="*/ 7 h 14"/>
                <a:gd name="T12" fmla="*/ 8 w 74"/>
                <a:gd name="T13" fmla="*/ 10 h 14"/>
                <a:gd name="T14" fmla="*/ 6 w 74"/>
                <a:gd name="T15" fmla="*/ 1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4">
                  <a:moveTo>
                    <a:pt x="6" y="12"/>
                  </a:moveTo>
                  <a:cubicBezTo>
                    <a:pt x="3" y="12"/>
                    <a:pt x="0" y="9"/>
                    <a:pt x="1" y="7"/>
                  </a:cubicBezTo>
                  <a:cubicBezTo>
                    <a:pt x="12" y="0"/>
                    <a:pt x="24" y="2"/>
                    <a:pt x="36" y="4"/>
                  </a:cubicBezTo>
                  <a:cubicBezTo>
                    <a:pt x="48" y="6"/>
                    <a:pt x="61" y="7"/>
                    <a:pt x="74" y="11"/>
                  </a:cubicBezTo>
                  <a:cubicBezTo>
                    <a:pt x="63" y="14"/>
                    <a:pt x="48" y="12"/>
                    <a:pt x="37" y="10"/>
                  </a:cubicBezTo>
                  <a:cubicBezTo>
                    <a:pt x="31" y="9"/>
                    <a:pt x="25" y="8"/>
                    <a:pt x="19" y="8"/>
                  </a:cubicBezTo>
                  <a:cubicBezTo>
                    <a:pt x="15" y="8"/>
                    <a:pt x="4" y="8"/>
                    <a:pt x="8" y="13"/>
                  </a:cubicBezTo>
                  <a:cubicBezTo>
                    <a:pt x="7" y="13"/>
                    <a:pt x="7" y="13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1" name="Freeform 1329">
              <a:extLst>
                <a:ext uri="{FF2B5EF4-FFF2-40B4-BE49-F238E27FC236}">
                  <a16:creationId xmlns:a16="http://schemas.microsoft.com/office/drawing/2014/main" id="{28E66870-CD4E-4712-8084-C6B5EE58E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751"/>
              <a:ext cx="49" cy="41"/>
            </a:xfrm>
            <a:custGeom>
              <a:avLst/>
              <a:gdLst>
                <a:gd name="T0" fmla="*/ 45 w 51"/>
                <a:gd name="T1" fmla="*/ 0 h 43"/>
                <a:gd name="T2" fmla="*/ 17 w 51"/>
                <a:gd name="T3" fmla="*/ 16 h 43"/>
                <a:gd name="T4" fmla="*/ 11 w 51"/>
                <a:gd name="T5" fmla="*/ 37 h 43"/>
                <a:gd name="T6" fmla="*/ 23 w 51"/>
                <a:gd name="T7" fmla="*/ 13 h 43"/>
                <a:gd name="T8" fmla="*/ 36 w 51"/>
                <a:gd name="T9" fmla="*/ 6 h 43"/>
                <a:gd name="T10" fmla="*/ 45 w 51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43">
                  <a:moveTo>
                    <a:pt x="51" y="0"/>
                  </a:moveTo>
                  <a:cubicBezTo>
                    <a:pt x="41" y="2"/>
                    <a:pt x="28" y="11"/>
                    <a:pt x="20" y="19"/>
                  </a:cubicBezTo>
                  <a:cubicBezTo>
                    <a:pt x="15" y="22"/>
                    <a:pt x="0" y="39"/>
                    <a:pt x="11" y="43"/>
                  </a:cubicBezTo>
                  <a:cubicBezTo>
                    <a:pt x="9" y="33"/>
                    <a:pt x="19" y="22"/>
                    <a:pt x="26" y="16"/>
                  </a:cubicBezTo>
                  <a:cubicBezTo>
                    <a:pt x="30" y="12"/>
                    <a:pt x="35" y="9"/>
                    <a:pt x="40" y="6"/>
                  </a:cubicBezTo>
                  <a:cubicBezTo>
                    <a:pt x="43" y="4"/>
                    <a:pt x="48" y="1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2" name="Freeform 1330">
              <a:extLst>
                <a:ext uri="{FF2B5EF4-FFF2-40B4-BE49-F238E27FC236}">
                  <a16:creationId xmlns:a16="http://schemas.microsoft.com/office/drawing/2014/main" id="{71731CB9-1EF7-4F03-B5D9-95B3A7FE9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789"/>
              <a:ext cx="8" cy="24"/>
            </a:xfrm>
            <a:custGeom>
              <a:avLst/>
              <a:gdLst>
                <a:gd name="T0" fmla="*/ 4 w 9"/>
                <a:gd name="T1" fmla="*/ 1 h 25"/>
                <a:gd name="T2" fmla="*/ 0 w 9"/>
                <a:gd name="T3" fmla="*/ 22 h 25"/>
                <a:gd name="T4" fmla="*/ 5 w 9"/>
                <a:gd name="T5" fmla="*/ 12 h 25"/>
                <a:gd name="T6" fmla="*/ 5 w 9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5">
                  <a:moveTo>
                    <a:pt x="6" y="1"/>
                  </a:moveTo>
                  <a:cubicBezTo>
                    <a:pt x="6" y="10"/>
                    <a:pt x="3" y="17"/>
                    <a:pt x="0" y="25"/>
                  </a:cubicBezTo>
                  <a:cubicBezTo>
                    <a:pt x="2" y="21"/>
                    <a:pt x="6" y="17"/>
                    <a:pt x="8" y="12"/>
                  </a:cubicBezTo>
                  <a:cubicBezTo>
                    <a:pt x="9" y="8"/>
                    <a:pt x="9" y="4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3" name="Freeform 1331">
              <a:extLst>
                <a:ext uri="{FF2B5EF4-FFF2-40B4-BE49-F238E27FC236}">
                  <a16:creationId xmlns:a16="http://schemas.microsoft.com/office/drawing/2014/main" id="{286D626B-22BE-43B5-98E2-988A36BB2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588"/>
              <a:ext cx="61" cy="35"/>
            </a:xfrm>
            <a:custGeom>
              <a:avLst/>
              <a:gdLst>
                <a:gd name="T0" fmla="*/ 5 w 64"/>
                <a:gd name="T1" fmla="*/ 18 h 36"/>
                <a:gd name="T2" fmla="*/ 4 w 64"/>
                <a:gd name="T3" fmla="*/ 5 h 36"/>
                <a:gd name="T4" fmla="*/ 19 w 64"/>
                <a:gd name="T5" fmla="*/ 8 h 36"/>
                <a:gd name="T6" fmla="*/ 38 w 64"/>
                <a:gd name="T7" fmla="*/ 18 h 36"/>
                <a:gd name="T8" fmla="*/ 55 w 64"/>
                <a:gd name="T9" fmla="*/ 33 h 36"/>
                <a:gd name="T10" fmla="*/ 41 w 64"/>
                <a:gd name="T11" fmla="*/ 25 h 36"/>
                <a:gd name="T12" fmla="*/ 25 w 64"/>
                <a:gd name="T13" fmla="*/ 17 h 36"/>
                <a:gd name="T14" fmla="*/ 5 w 64"/>
                <a:gd name="T15" fmla="*/ 18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36">
                  <a:moveTo>
                    <a:pt x="5" y="21"/>
                  </a:moveTo>
                  <a:cubicBezTo>
                    <a:pt x="3" y="17"/>
                    <a:pt x="0" y="9"/>
                    <a:pt x="4" y="5"/>
                  </a:cubicBezTo>
                  <a:cubicBezTo>
                    <a:pt x="10" y="0"/>
                    <a:pt x="17" y="5"/>
                    <a:pt x="22" y="8"/>
                  </a:cubicBezTo>
                  <a:cubicBezTo>
                    <a:pt x="30" y="12"/>
                    <a:pt x="37" y="16"/>
                    <a:pt x="44" y="21"/>
                  </a:cubicBezTo>
                  <a:cubicBezTo>
                    <a:pt x="50" y="26"/>
                    <a:pt x="58" y="31"/>
                    <a:pt x="64" y="36"/>
                  </a:cubicBezTo>
                  <a:cubicBezTo>
                    <a:pt x="58" y="36"/>
                    <a:pt x="52" y="30"/>
                    <a:pt x="47" y="28"/>
                  </a:cubicBezTo>
                  <a:cubicBezTo>
                    <a:pt x="41" y="24"/>
                    <a:pt x="34" y="21"/>
                    <a:pt x="28" y="17"/>
                  </a:cubicBezTo>
                  <a:cubicBezTo>
                    <a:pt x="23" y="15"/>
                    <a:pt x="3" y="6"/>
                    <a:pt x="5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4" name="Freeform 1332">
              <a:extLst>
                <a:ext uri="{FF2B5EF4-FFF2-40B4-BE49-F238E27FC236}">
                  <a16:creationId xmlns:a16="http://schemas.microsoft.com/office/drawing/2014/main" id="{A7C1F86B-3DFF-49AD-B726-A5B79B85A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622"/>
              <a:ext cx="29" cy="54"/>
            </a:xfrm>
            <a:custGeom>
              <a:avLst/>
              <a:gdLst>
                <a:gd name="T0" fmla="*/ 15 w 30"/>
                <a:gd name="T1" fmla="*/ 0 h 56"/>
                <a:gd name="T2" fmla="*/ 4 w 30"/>
                <a:gd name="T3" fmla="*/ 4 h 56"/>
                <a:gd name="T4" fmla="*/ 3 w 30"/>
                <a:gd name="T5" fmla="*/ 14 h 56"/>
                <a:gd name="T6" fmla="*/ 12 w 30"/>
                <a:gd name="T7" fmla="*/ 33 h 56"/>
                <a:gd name="T8" fmla="*/ 27 w 30"/>
                <a:gd name="T9" fmla="*/ 50 h 56"/>
                <a:gd name="T10" fmla="*/ 8 w 30"/>
                <a:gd name="T11" fmla="*/ 16 h 56"/>
                <a:gd name="T12" fmla="*/ 15 w 3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56">
                  <a:moveTo>
                    <a:pt x="18" y="0"/>
                  </a:moveTo>
                  <a:cubicBezTo>
                    <a:pt x="13" y="0"/>
                    <a:pt x="8" y="1"/>
                    <a:pt x="4" y="4"/>
                  </a:cubicBezTo>
                  <a:cubicBezTo>
                    <a:pt x="0" y="7"/>
                    <a:pt x="1" y="12"/>
                    <a:pt x="3" y="17"/>
                  </a:cubicBezTo>
                  <a:cubicBezTo>
                    <a:pt x="5" y="23"/>
                    <a:pt x="8" y="30"/>
                    <a:pt x="12" y="36"/>
                  </a:cubicBezTo>
                  <a:cubicBezTo>
                    <a:pt x="17" y="44"/>
                    <a:pt x="24" y="49"/>
                    <a:pt x="30" y="56"/>
                  </a:cubicBezTo>
                  <a:cubicBezTo>
                    <a:pt x="20" y="46"/>
                    <a:pt x="9" y="34"/>
                    <a:pt x="8" y="19"/>
                  </a:cubicBezTo>
                  <a:cubicBezTo>
                    <a:pt x="7" y="14"/>
                    <a:pt x="10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5" name="Freeform 1333">
              <a:extLst>
                <a:ext uri="{FF2B5EF4-FFF2-40B4-BE49-F238E27FC236}">
                  <a16:creationId xmlns:a16="http://schemas.microsoft.com/office/drawing/2014/main" id="{EAD89E64-E9F3-420F-9142-170E6E2B1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572"/>
              <a:ext cx="37" cy="31"/>
            </a:xfrm>
            <a:custGeom>
              <a:avLst/>
              <a:gdLst>
                <a:gd name="T0" fmla="*/ 0 w 38"/>
                <a:gd name="T1" fmla="*/ 29 h 32"/>
                <a:gd name="T2" fmla="*/ 20 w 38"/>
                <a:gd name="T3" fmla="*/ 4 h 32"/>
                <a:gd name="T4" fmla="*/ 34 w 38"/>
                <a:gd name="T5" fmla="*/ 5 h 32"/>
                <a:gd name="T6" fmla="*/ 32 w 38"/>
                <a:gd name="T7" fmla="*/ 16 h 32"/>
                <a:gd name="T8" fmla="*/ 28 w 38"/>
                <a:gd name="T9" fmla="*/ 8 h 32"/>
                <a:gd name="T10" fmla="*/ 19 w 38"/>
                <a:gd name="T11" fmla="*/ 14 h 32"/>
                <a:gd name="T12" fmla="*/ 9 w 38"/>
                <a:gd name="T13" fmla="*/ 19 h 32"/>
                <a:gd name="T14" fmla="*/ 2 w 38"/>
                <a:gd name="T15" fmla="*/ 27 h 32"/>
                <a:gd name="T16" fmla="*/ 1 w 38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2">
                  <a:moveTo>
                    <a:pt x="0" y="32"/>
                  </a:moveTo>
                  <a:cubicBezTo>
                    <a:pt x="3" y="22"/>
                    <a:pt x="15" y="10"/>
                    <a:pt x="23" y="4"/>
                  </a:cubicBezTo>
                  <a:cubicBezTo>
                    <a:pt x="27" y="2"/>
                    <a:pt x="34" y="0"/>
                    <a:pt x="37" y="5"/>
                  </a:cubicBezTo>
                  <a:cubicBezTo>
                    <a:pt x="38" y="8"/>
                    <a:pt x="36" y="17"/>
                    <a:pt x="35" y="19"/>
                  </a:cubicBezTo>
                  <a:cubicBezTo>
                    <a:pt x="35" y="16"/>
                    <a:pt x="36" y="9"/>
                    <a:pt x="31" y="8"/>
                  </a:cubicBezTo>
                  <a:cubicBezTo>
                    <a:pt x="26" y="6"/>
                    <a:pt x="22" y="12"/>
                    <a:pt x="19" y="14"/>
                  </a:cubicBezTo>
                  <a:cubicBezTo>
                    <a:pt x="16" y="17"/>
                    <a:pt x="12" y="19"/>
                    <a:pt x="9" y="22"/>
                  </a:cubicBezTo>
                  <a:cubicBezTo>
                    <a:pt x="7" y="24"/>
                    <a:pt x="5" y="28"/>
                    <a:pt x="2" y="30"/>
                  </a:cubicBezTo>
                  <a:cubicBezTo>
                    <a:pt x="3" y="31"/>
                    <a:pt x="2" y="31"/>
                    <a:pt x="1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6" name="Freeform 1334">
              <a:extLst>
                <a:ext uri="{FF2B5EF4-FFF2-40B4-BE49-F238E27FC236}">
                  <a16:creationId xmlns:a16="http://schemas.microsoft.com/office/drawing/2014/main" id="{EBBB4AFA-1BE5-4C02-8A76-58B366A15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598"/>
              <a:ext cx="40" cy="30"/>
            </a:xfrm>
            <a:custGeom>
              <a:avLst/>
              <a:gdLst>
                <a:gd name="T0" fmla="*/ 1 w 42"/>
                <a:gd name="T1" fmla="*/ 6 h 31"/>
                <a:gd name="T2" fmla="*/ 28 w 42"/>
                <a:gd name="T3" fmla="*/ 10 h 31"/>
                <a:gd name="T4" fmla="*/ 21 w 42"/>
                <a:gd name="T5" fmla="*/ 28 h 31"/>
                <a:gd name="T6" fmla="*/ 22 w 42"/>
                <a:gd name="T7" fmla="*/ 11 h 31"/>
                <a:gd name="T8" fmla="*/ 0 w 42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1" y="6"/>
                  </a:moveTo>
                  <a:cubicBezTo>
                    <a:pt x="5" y="0"/>
                    <a:pt x="26" y="7"/>
                    <a:pt x="31" y="10"/>
                  </a:cubicBezTo>
                  <a:cubicBezTo>
                    <a:pt x="42" y="15"/>
                    <a:pt x="31" y="28"/>
                    <a:pt x="24" y="31"/>
                  </a:cubicBezTo>
                  <a:cubicBezTo>
                    <a:pt x="30" y="24"/>
                    <a:pt x="36" y="17"/>
                    <a:pt x="25" y="11"/>
                  </a:cubicBezTo>
                  <a:cubicBezTo>
                    <a:pt x="17" y="8"/>
                    <a:pt x="8" y="9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7" name="Freeform 1335">
              <a:extLst>
                <a:ext uri="{FF2B5EF4-FFF2-40B4-BE49-F238E27FC236}">
                  <a16:creationId xmlns:a16="http://schemas.microsoft.com/office/drawing/2014/main" id="{6666D7D8-757E-4012-81EF-7EB5ED932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589"/>
              <a:ext cx="55" cy="23"/>
            </a:xfrm>
            <a:custGeom>
              <a:avLst/>
              <a:gdLst>
                <a:gd name="T0" fmla="*/ 0 w 57"/>
                <a:gd name="T1" fmla="*/ 12 h 24"/>
                <a:gd name="T2" fmla="*/ 33 w 57"/>
                <a:gd name="T3" fmla="*/ 3 h 24"/>
                <a:gd name="T4" fmla="*/ 48 w 57"/>
                <a:gd name="T5" fmla="*/ 6 h 24"/>
                <a:gd name="T6" fmla="*/ 48 w 57"/>
                <a:gd name="T7" fmla="*/ 21 h 24"/>
                <a:gd name="T8" fmla="*/ 33 w 57"/>
                <a:gd name="T9" fmla="*/ 6 h 24"/>
                <a:gd name="T10" fmla="*/ 5 w 57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15"/>
                  </a:moveTo>
                  <a:cubicBezTo>
                    <a:pt x="4" y="7"/>
                    <a:pt x="28" y="4"/>
                    <a:pt x="36" y="3"/>
                  </a:cubicBezTo>
                  <a:cubicBezTo>
                    <a:pt x="42" y="3"/>
                    <a:pt x="49" y="0"/>
                    <a:pt x="54" y="6"/>
                  </a:cubicBezTo>
                  <a:cubicBezTo>
                    <a:pt x="57" y="10"/>
                    <a:pt x="57" y="20"/>
                    <a:pt x="54" y="24"/>
                  </a:cubicBezTo>
                  <a:cubicBezTo>
                    <a:pt x="53" y="11"/>
                    <a:pt x="50" y="5"/>
                    <a:pt x="36" y="6"/>
                  </a:cubicBezTo>
                  <a:cubicBezTo>
                    <a:pt x="25" y="7"/>
                    <a:pt x="16" y="12"/>
                    <a:pt x="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8" name="Freeform 1336">
              <a:extLst>
                <a:ext uri="{FF2B5EF4-FFF2-40B4-BE49-F238E27FC236}">
                  <a16:creationId xmlns:a16="http://schemas.microsoft.com/office/drawing/2014/main" id="{5E4AEA53-4E73-4734-8132-C34918CE1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608"/>
              <a:ext cx="50" cy="17"/>
            </a:xfrm>
            <a:custGeom>
              <a:avLst/>
              <a:gdLst>
                <a:gd name="T0" fmla="*/ 0 w 52"/>
                <a:gd name="T1" fmla="*/ 17 h 17"/>
                <a:gd name="T2" fmla="*/ 6 w 52"/>
                <a:gd name="T3" fmla="*/ 14 h 17"/>
                <a:gd name="T4" fmla="*/ 13 w 52"/>
                <a:gd name="T5" fmla="*/ 11 h 17"/>
                <a:gd name="T6" fmla="*/ 21 w 52"/>
                <a:gd name="T7" fmla="*/ 8 h 17"/>
                <a:gd name="T8" fmla="*/ 35 w 52"/>
                <a:gd name="T9" fmla="*/ 4 h 17"/>
                <a:gd name="T10" fmla="*/ 41 w 52"/>
                <a:gd name="T11" fmla="*/ 1 h 17"/>
                <a:gd name="T12" fmla="*/ 46 w 52"/>
                <a:gd name="T13" fmla="*/ 0 h 17"/>
                <a:gd name="T14" fmla="*/ 42 w 52"/>
                <a:gd name="T15" fmla="*/ 2 h 17"/>
                <a:gd name="T16" fmla="*/ 37 w 52"/>
                <a:gd name="T17" fmla="*/ 5 h 17"/>
                <a:gd name="T18" fmla="*/ 24 w 52"/>
                <a:gd name="T19" fmla="*/ 11 h 17"/>
                <a:gd name="T20" fmla="*/ 12 w 52"/>
                <a:gd name="T21" fmla="*/ 15 h 17"/>
                <a:gd name="T22" fmla="*/ 1 w 52"/>
                <a:gd name="T23" fmla="*/ 17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17">
                  <a:moveTo>
                    <a:pt x="0" y="17"/>
                  </a:moveTo>
                  <a:cubicBezTo>
                    <a:pt x="2" y="17"/>
                    <a:pt x="5" y="15"/>
                    <a:pt x="6" y="14"/>
                  </a:cubicBezTo>
                  <a:cubicBezTo>
                    <a:pt x="9" y="13"/>
                    <a:pt x="11" y="12"/>
                    <a:pt x="13" y="11"/>
                  </a:cubicBezTo>
                  <a:cubicBezTo>
                    <a:pt x="17" y="10"/>
                    <a:pt x="20" y="10"/>
                    <a:pt x="24" y="8"/>
                  </a:cubicBezTo>
                  <a:cubicBezTo>
                    <a:pt x="28" y="7"/>
                    <a:pt x="33" y="5"/>
                    <a:pt x="38" y="4"/>
                  </a:cubicBezTo>
                  <a:cubicBezTo>
                    <a:pt x="41" y="3"/>
                    <a:pt x="44" y="2"/>
                    <a:pt x="47" y="1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1" y="1"/>
                    <a:pt x="49" y="2"/>
                    <a:pt x="48" y="2"/>
                  </a:cubicBezTo>
                  <a:cubicBezTo>
                    <a:pt x="46" y="3"/>
                    <a:pt x="44" y="4"/>
                    <a:pt x="42" y="5"/>
                  </a:cubicBezTo>
                  <a:cubicBezTo>
                    <a:pt x="37" y="8"/>
                    <a:pt x="32" y="9"/>
                    <a:pt x="27" y="11"/>
                  </a:cubicBezTo>
                  <a:cubicBezTo>
                    <a:pt x="22" y="13"/>
                    <a:pt x="17" y="14"/>
                    <a:pt x="12" y="15"/>
                  </a:cubicBezTo>
                  <a:cubicBezTo>
                    <a:pt x="8" y="16"/>
                    <a:pt x="4" y="16"/>
                    <a:pt x="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9" name="Freeform 1337">
              <a:extLst>
                <a:ext uri="{FF2B5EF4-FFF2-40B4-BE49-F238E27FC236}">
                  <a16:creationId xmlns:a16="http://schemas.microsoft.com/office/drawing/2014/main" id="{A9F50CA3-7DA8-4A32-9D21-F70A5A979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570"/>
              <a:ext cx="156" cy="121"/>
            </a:xfrm>
            <a:custGeom>
              <a:avLst/>
              <a:gdLst>
                <a:gd name="T0" fmla="*/ 0 w 164"/>
                <a:gd name="T1" fmla="*/ 29 h 126"/>
                <a:gd name="T2" fmla="*/ 117 w 164"/>
                <a:gd name="T3" fmla="*/ 39 h 126"/>
                <a:gd name="T4" fmla="*/ 101 w 164"/>
                <a:gd name="T5" fmla="*/ 111 h 126"/>
                <a:gd name="T6" fmla="*/ 110 w 164"/>
                <a:gd name="T7" fmla="*/ 46 h 126"/>
                <a:gd name="T8" fmla="*/ 0 w 164"/>
                <a:gd name="T9" fmla="*/ 2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6">
                  <a:moveTo>
                    <a:pt x="0" y="32"/>
                  </a:moveTo>
                  <a:cubicBezTo>
                    <a:pt x="0" y="32"/>
                    <a:pt x="99" y="0"/>
                    <a:pt x="136" y="45"/>
                  </a:cubicBezTo>
                  <a:cubicBezTo>
                    <a:pt x="164" y="80"/>
                    <a:pt x="117" y="126"/>
                    <a:pt x="117" y="126"/>
                  </a:cubicBezTo>
                  <a:cubicBezTo>
                    <a:pt x="117" y="126"/>
                    <a:pt x="150" y="82"/>
                    <a:pt x="128" y="52"/>
                  </a:cubicBezTo>
                  <a:cubicBezTo>
                    <a:pt x="96" y="6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0" name="Freeform 1338">
              <a:extLst>
                <a:ext uri="{FF2B5EF4-FFF2-40B4-BE49-F238E27FC236}">
                  <a16:creationId xmlns:a16="http://schemas.microsoft.com/office/drawing/2014/main" id="{837C7A7F-70B4-4652-AEF9-050A6DF1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2630"/>
              <a:ext cx="126" cy="71"/>
            </a:xfrm>
            <a:custGeom>
              <a:avLst/>
              <a:gdLst>
                <a:gd name="T0" fmla="*/ 0 w 131"/>
                <a:gd name="T1" fmla="*/ 63 h 75"/>
                <a:gd name="T2" fmla="*/ 116 w 131"/>
                <a:gd name="T3" fmla="*/ 4 h 75"/>
                <a:gd name="T4" fmla="*/ 0 w 131"/>
                <a:gd name="T5" fmla="*/ 63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75">
                  <a:moveTo>
                    <a:pt x="0" y="75"/>
                  </a:moveTo>
                  <a:cubicBezTo>
                    <a:pt x="0" y="75"/>
                    <a:pt x="39" y="13"/>
                    <a:pt x="131" y="4"/>
                  </a:cubicBezTo>
                  <a:cubicBezTo>
                    <a:pt x="131" y="4"/>
                    <a:pt x="45" y="0"/>
                    <a:pt x="0" y="75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1" name="Freeform 1339">
              <a:extLst>
                <a:ext uri="{FF2B5EF4-FFF2-40B4-BE49-F238E27FC236}">
                  <a16:creationId xmlns:a16="http://schemas.microsoft.com/office/drawing/2014/main" id="{4720E6CD-B695-4102-9CE5-E220F4FEE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632"/>
              <a:ext cx="197" cy="64"/>
            </a:xfrm>
            <a:custGeom>
              <a:avLst/>
              <a:gdLst>
                <a:gd name="T0" fmla="*/ 0 w 205"/>
                <a:gd name="T1" fmla="*/ 40 h 66"/>
                <a:gd name="T2" fmla="*/ 182 w 205"/>
                <a:gd name="T3" fmla="*/ 60 h 66"/>
                <a:gd name="T4" fmla="*/ 3 w 205"/>
                <a:gd name="T5" fmla="*/ 47 h 66"/>
                <a:gd name="T6" fmla="*/ 0 w 205"/>
                <a:gd name="T7" fmla="*/ 4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5" h="66">
                  <a:moveTo>
                    <a:pt x="0" y="43"/>
                  </a:moveTo>
                  <a:cubicBezTo>
                    <a:pt x="0" y="43"/>
                    <a:pt x="68" y="0"/>
                    <a:pt x="205" y="66"/>
                  </a:cubicBezTo>
                  <a:cubicBezTo>
                    <a:pt x="205" y="66"/>
                    <a:pt x="71" y="14"/>
                    <a:pt x="3" y="51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2" name="Freeform 1340">
              <a:extLst>
                <a:ext uri="{FF2B5EF4-FFF2-40B4-BE49-F238E27FC236}">
                  <a16:creationId xmlns:a16="http://schemas.microsoft.com/office/drawing/2014/main" id="{1060316A-81FA-4D1E-9B1C-2A4ED432F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673"/>
              <a:ext cx="102" cy="50"/>
            </a:xfrm>
            <a:custGeom>
              <a:avLst/>
              <a:gdLst>
                <a:gd name="T0" fmla="*/ 0 w 107"/>
                <a:gd name="T1" fmla="*/ 44 h 53"/>
                <a:gd name="T2" fmla="*/ 92 w 107"/>
                <a:gd name="T3" fmla="*/ 27 h 53"/>
                <a:gd name="T4" fmla="*/ 0 w 107"/>
                <a:gd name="T5" fmla="*/ 4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53">
                  <a:moveTo>
                    <a:pt x="0" y="53"/>
                  </a:moveTo>
                  <a:cubicBezTo>
                    <a:pt x="0" y="53"/>
                    <a:pt x="20" y="8"/>
                    <a:pt x="107" y="33"/>
                  </a:cubicBezTo>
                  <a:cubicBezTo>
                    <a:pt x="107" y="33"/>
                    <a:pt x="17" y="0"/>
                    <a:pt x="0" y="53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3" name="Freeform 1341">
              <a:extLst>
                <a:ext uri="{FF2B5EF4-FFF2-40B4-BE49-F238E27FC236}">
                  <a16:creationId xmlns:a16="http://schemas.microsoft.com/office/drawing/2014/main" id="{72E6B32D-AE47-4729-B4C3-77B2D83D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603"/>
              <a:ext cx="204" cy="84"/>
            </a:xfrm>
            <a:custGeom>
              <a:avLst/>
              <a:gdLst>
                <a:gd name="T0" fmla="*/ 0 w 214"/>
                <a:gd name="T1" fmla="*/ 76 h 88"/>
                <a:gd name="T2" fmla="*/ 185 w 214"/>
                <a:gd name="T3" fmla="*/ 17 h 88"/>
                <a:gd name="T4" fmla="*/ 0 w 214"/>
                <a:gd name="T5" fmla="*/ 76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" h="88">
                  <a:moveTo>
                    <a:pt x="0" y="88"/>
                  </a:moveTo>
                  <a:cubicBezTo>
                    <a:pt x="0" y="88"/>
                    <a:pt x="72" y="0"/>
                    <a:pt x="214" y="20"/>
                  </a:cubicBezTo>
                  <a:cubicBezTo>
                    <a:pt x="214" y="20"/>
                    <a:pt x="84" y="8"/>
                    <a:pt x="0" y="8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4" name="Freeform 1342">
              <a:extLst>
                <a:ext uri="{FF2B5EF4-FFF2-40B4-BE49-F238E27FC236}">
                  <a16:creationId xmlns:a16="http://schemas.microsoft.com/office/drawing/2014/main" id="{7DAFE354-F5F1-4C3A-A785-9E4BB67EE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649"/>
              <a:ext cx="97" cy="64"/>
            </a:xfrm>
            <a:custGeom>
              <a:avLst/>
              <a:gdLst>
                <a:gd name="T0" fmla="*/ 0 w 101"/>
                <a:gd name="T1" fmla="*/ 58 h 67"/>
                <a:gd name="T2" fmla="*/ 89 w 101"/>
                <a:gd name="T3" fmla="*/ 0 h 67"/>
                <a:gd name="T4" fmla="*/ 0 w 101"/>
                <a:gd name="T5" fmla="*/ 58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67">
                  <a:moveTo>
                    <a:pt x="0" y="67"/>
                  </a:moveTo>
                  <a:cubicBezTo>
                    <a:pt x="0" y="67"/>
                    <a:pt x="11" y="19"/>
                    <a:pt x="101" y="0"/>
                  </a:cubicBezTo>
                  <a:cubicBezTo>
                    <a:pt x="101" y="0"/>
                    <a:pt x="18" y="5"/>
                    <a:pt x="0" y="67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5" name="Freeform 1343">
              <a:extLst>
                <a:ext uri="{FF2B5EF4-FFF2-40B4-BE49-F238E27FC236}">
                  <a16:creationId xmlns:a16="http://schemas.microsoft.com/office/drawing/2014/main" id="{164F23F4-4C4A-4A11-B136-26E975172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789"/>
              <a:ext cx="58" cy="42"/>
            </a:xfrm>
            <a:custGeom>
              <a:avLst/>
              <a:gdLst>
                <a:gd name="T0" fmla="*/ 0 w 60"/>
                <a:gd name="T1" fmla="*/ 22 h 44"/>
                <a:gd name="T2" fmla="*/ 52 w 60"/>
                <a:gd name="T3" fmla="*/ 8 h 44"/>
                <a:gd name="T4" fmla="*/ 15 w 60"/>
                <a:gd name="T5" fmla="*/ 38 h 44"/>
                <a:gd name="T6" fmla="*/ 0 w 60"/>
                <a:gd name="T7" fmla="*/ 2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4">
                  <a:moveTo>
                    <a:pt x="0" y="25"/>
                  </a:moveTo>
                  <a:cubicBezTo>
                    <a:pt x="8" y="13"/>
                    <a:pt x="45" y="0"/>
                    <a:pt x="58" y="8"/>
                  </a:cubicBezTo>
                  <a:cubicBezTo>
                    <a:pt x="60" y="23"/>
                    <a:pt x="27" y="36"/>
                    <a:pt x="17" y="44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86" name="Freeform 1344">
              <a:extLst>
                <a:ext uri="{FF2B5EF4-FFF2-40B4-BE49-F238E27FC236}">
                  <a16:creationId xmlns:a16="http://schemas.microsoft.com/office/drawing/2014/main" id="{7E7A9956-936D-4315-8D4B-8F162D305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760"/>
              <a:ext cx="219" cy="104"/>
            </a:xfrm>
            <a:custGeom>
              <a:avLst/>
              <a:gdLst>
                <a:gd name="T0" fmla="*/ 166 w 228"/>
                <a:gd name="T1" fmla="*/ 38 h 109"/>
                <a:gd name="T2" fmla="*/ 186 w 228"/>
                <a:gd name="T3" fmla="*/ 20 h 109"/>
                <a:gd name="T4" fmla="*/ 185 w 228"/>
                <a:gd name="T5" fmla="*/ 3 h 109"/>
                <a:gd name="T6" fmla="*/ 158 w 228"/>
                <a:gd name="T7" fmla="*/ 16 h 109"/>
                <a:gd name="T8" fmla="*/ 124 w 228"/>
                <a:gd name="T9" fmla="*/ 30 h 109"/>
                <a:gd name="T10" fmla="*/ 51 w 228"/>
                <a:gd name="T11" fmla="*/ 49 h 109"/>
                <a:gd name="T12" fmla="*/ 51 w 228"/>
                <a:gd name="T13" fmla="*/ 49 h 109"/>
                <a:gd name="T14" fmla="*/ 37 w 228"/>
                <a:gd name="T15" fmla="*/ 62 h 109"/>
                <a:gd name="T16" fmla="*/ 11 w 228"/>
                <a:gd name="T17" fmla="*/ 78 h 109"/>
                <a:gd name="T18" fmla="*/ 46 w 228"/>
                <a:gd name="T19" fmla="*/ 86 h 109"/>
                <a:gd name="T20" fmla="*/ 75 w 228"/>
                <a:gd name="T21" fmla="*/ 73 h 109"/>
                <a:gd name="T22" fmla="*/ 77 w 228"/>
                <a:gd name="T23" fmla="*/ 72 h 109"/>
                <a:gd name="T24" fmla="*/ 124 w 228"/>
                <a:gd name="T25" fmla="*/ 83 h 109"/>
                <a:gd name="T26" fmla="*/ 201 w 228"/>
                <a:gd name="T27" fmla="*/ 65 h 109"/>
                <a:gd name="T28" fmla="*/ 166 w 228"/>
                <a:gd name="T29" fmla="*/ 38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8" h="109">
                  <a:moveTo>
                    <a:pt x="187" y="44"/>
                  </a:moveTo>
                  <a:cubicBezTo>
                    <a:pt x="195" y="37"/>
                    <a:pt x="203" y="31"/>
                    <a:pt x="210" y="23"/>
                  </a:cubicBezTo>
                  <a:cubicBezTo>
                    <a:pt x="218" y="14"/>
                    <a:pt x="228" y="0"/>
                    <a:pt x="209" y="3"/>
                  </a:cubicBezTo>
                  <a:cubicBezTo>
                    <a:pt x="197" y="5"/>
                    <a:pt x="188" y="13"/>
                    <a:pt x="178" y="19"/>
                  </a:cubicBezTo>
                  <a:cubicBezTo>
                    <a:pt x="167" y="24"/>
                    <a:pt x="153" y="31"/>
                    <a:pt x="140" y="34"/>
                  </a:cubicBezTo>
                  <a:cubicBezTo>
                    <a:pt x="95" y="31"/>
                    <a:pt x="59" y="40"/>
                    <a:pt x="57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3" y="61"/>
                    <a:pt x="48" y="66"/>
                    <a:pt x="43" y="71"/>
                  </a:cubicBezTo>
                  <a:cubicBezTo>
                    <a:pt x="35" y="77"/>
                    <a:pt x="15" y="82"/>
                    <a:pt x="11" y="90"/>
                  </a:cubicBezTo>
                  <a:cubicBezTo>
                    <a:pt x="0" y="109"/>
                    <a:pt x="44" y="101"/>
                    <a:pt x="52" y="98"/>
                  </a:cubicBezTo>
                  <a:cubicBezTo>
                    <a:pt x="63" y="94"/>
                    <a:pt x="73" y="89"/>
                    <a:pt x="84" y="84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100" y="88"/>
                    <a:pt x="119" y="93"/>
                    <a:pt x="139" y="95"/>
                  </a:cubicBezTo>
                  <a:cubicBezTo>
                    <a:pt x="186" y="100"/>
                    <a:pt x="225" y="91"/>
                    <a:pt x="227" y="74"/>
                  </a:cubicBezTo>
                  <a:cubicBezTo>
                    <a:pt x="228" y="63"/>
                    <a:pt x="212" y="52"/>
                    <a:pt x="187" y="44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87" name="Freeform 1345">
              <a:extLst>
                <a:ext uri="{FF2B5EF4-FFF2-40B4-BE49-F238E27FC236}">
                  <a16:creationId xmlns:a16="http://schemas.microsoft.com/office/drawing/2014/main" id="{A664F630-5B6C-444B-9ECA-43C2F362D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825"/>
              <a:ext cx="82" cy="28"/>
            </a:xfrm>
            <a:custGeom>
              <a:avLst/>
              <a:gdLst>
                <a:gd name="T0" fmla="*/ 2 w 86"/>
                <a:gd name="T1" fmla="*/ 19 h 29"/>
                <a:gd name="T2" fmla="*/ 9 w 86"/>
                <a:gd name="T3" fmla="*/ 26 h 29"/>
                <a:gd name="T4" fmla="*/ 20 w 86"/>
                <a:gd name="T5" fmla="*/ 25 h 29"/>
                <a:gd name="T6" fmla="*/ 44 w 86"/>
                <a:gd name="T7" fmla="*/ 16 h 29"/>
                <a:gd name="T8" fmla="*/ 65 w 86"/>
                <a:gd name="T9" fmla="*/ 7 h 29"/>
                <a:gd name="T10" fmla="*/ 69 w 86"/>
                <a:gd name="T11" fmla="*/ 2 h 29"/>
                <a:gd name="T12" fmla="*/ 51 w 86"/>
                <a:gd name="T13" fmla="*/ 7 h 29"/>
                <a:gd name="T14" fmla="*/ 20 w 86"/>
                <a:gd name="T15" fmla="*/ 16 h 29"/>
                <a:gd name="T16" fmla="*/ 10 w 86"/>
                <a:gd name="T17" fmla="*/ 14 h 29"/>
                <a:gd name="T18" fmla="*/ 2 w 86"/>
                <a:gd name="T19" fmla="*/ 2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29">
                  <a:moveTo>
                    <a:pt x="2" y="22"/>
                  </a:moveTo>
                  <a:cubicBezTo>
                    <a:pt x="0" y="28"/>
                    <a:pt x="3" y="29"/>
                    <a:pt x="9" y="29"/>
                  </a:cubicBezTo>
                  <a:cubicBezTo>
                    <a:pt x="14" y="29"/>
                    <a:pt x="18" y="29"/>
                    <a:pt x="23" y="28"/>
                  </a:cubicBezTo>
                  <a:cubicBezTo>
                    <a:pt x="32" y="26"/>
                    <a:pt x="42" y="23"/>
                    <a:pt x="50" y="19"/>
                  </a:cubicBezTo>
                  <a:cubicBezTo>
                    <a:pt x="58" y="16"/>
                    <a:pt x="65" y="10"/>
                    <a:pt x="74" y="7"/>
                  </a:cubicBezTo>
                  <a:cubicBezTo>
                    <a:pt x="77" y="6"/>
                    <a:pt x="86" y="5"/>
                    <a:pt x="79" y="2"/>
                  </a:cubicBezTo>
                  <a:cubicBezTo>
                    <a:pt x="73" y="0"/>
                    <a:pt x="64" y="5"/>
                    <a:pt x="59" y="7"/>
                  </a:cubicBezTo>
                  <a:cubicBezTo>
                    <a:pt x="46" y="11"/>
                    <a:pt x="35" y="16"/>
                    <a:pt x="23" y="19"/>
                  </a:cubicBezTo>
                  <a:cubicBezTo>
                    <a:pt x="18" y="19"/>
                    <a:pt x="16" y="17"/>
                    <a:pt x="12" y="17"/>
                  </a:cubicBezTo>
                  <a:cubicBezTo>
                    <a:pt x="9" y="17"/>
                    <a:pt x="5" y="22"/>
                    <a:pt x="2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8" name="Freeform 1346">
              <a:extLst>
                <a:ext uri="{FF2B5EF4-FFF2-40B4-BE49-F238E27FC236}">
                  <a16:creationId xmlns:a16="http://schemas.microsoft.com/office/drawing/2014/main" id="{2040B406-A9E2-4A01-858E-99AD95475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819"/>
              <a:ext cx="120" cy="34"/>
            </a:xfrm>
            <a:custGeom>
              <a:avLst/>
              <a:gdLst>
                <a:gd name="T0" fmla="*/ 1 w 125"/>
                <a:gd name="T1" fmla="*/ 18 h 35"/>
                <a:gd name="T2" fmla="*/ 0 w 125"/>
                <a:gd name="T3" fmla="*/ 17 h 35"/>
                <a:gd name="T4" fmla="*/ 11 w 125"/>
                <a:gd name="T5" fmla="*/ 16 h 35"/>
                <a:gd name="T6" fmla="*/ 20 w 125"/>
                <a:gd name="T7" fmla="*/ 15 h 35"/>
                <a:gd name="T8" fmla="*/ 56 w 125"/>
                <a:gd name="T9" fmla="*/ 15 h 35"/>
                <a:gd name="T10" fmla="*/ 86 w 125"/>
                <a:gd name="T11" fmla="*/ 14 h 35"/>
                <a:gd name="T12" fmla="*/ 105 w 125"/>
                <a:gd name="T13" fmla="*/ 1 h 35"/>
                <a:gd name="T14" fmla="*/ 110 w 125"/>
                <a:gd name="T15" fmla="*/ 9 h 35"/>
                <a:gd name="T16" fmla="*/ 104 w 125"/>
                <a:gd name="T17" fmla="*/ 17 h 35"/>
                <a:gd name="T18" fmla="*/ 81 w 125"/>
                <a:gd name="T19" fmla="*/ 26 h 35"/>
                <a:gd name="T20" fmla="*/ 32 w 125"/>
                <a:gd name="T21" fmla="*/ 24 h 35"/>
                <a:gd name="T22" fmla="*/ 3 w 125"/>
                <a:gd name="T23" fmla="*/ 18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" h="35">
                  <a:moveTo>
                    <a:pt x="1" y="21"/>
                  </a:moveTo>
                  <a:cubicBezTo>
                    <a:pt x="0" y="21"/>
                    <a:pt x="0" y="21"/>
                    <a:pt x="0" y="20"/>
                  </a:cubicBezTo>
                  <a:cubicBezTo>
                    <a:pt x="4" y="20"/>
                    <a:pt x="7" y="17"/>
                    <a:pt x="11" y="16"/>
                  </a:cubicBezTo>
                  <a:cubicBezTo>
                    <a:pt x="15" y="14"/>
                    <a:pt x="19" y="15"/>
                    <a:pt x="23" y="15"/>
                  </a:cubicBezTo>
                  <a:cubicBezTo>
                    <a:pt x="37" y="15"/>
                    <a:pt x="50" y="15"/>
                    <a:pt x="63" y="15"/>
                  </a:cubicBezTo>
                  <a:cubicBezTo>
                    <a:pt x="75" y="15"/>
                    <a:pt x="87" y="14"/>
                    <a:pt x="98" y="14"/>
                  </a:cubicBezTo>
                  <a:cubicBezTo>
                    <a:pt x="107" y="13"/>
                    <a:pt x="115" y="8"/>
                    <a:pt x="119" y="1"/>
                  </a:cubicBezTo>
                  <a:cubicBezTo>
                    <a:pt x="124" y="0"/>
                    <a:pt x="125" y="5"/>
                    <a:pt x="125" y="9"/>
                  </a:cubicBezTo>
                  <a:cubicBezTo>
                    <a:pt x="125" y="14"/>
                    <a:pt x="123" y="18"/>
                    <a:pt x="118" y="20"/>
                  </a:cubicBezTo>
                  <a:cubicBezTo>
                    <a:pt x="110" y="24"/>
                    <a:pt x="100" y="27"/>
                    <a:pt x="91" y="29"/>
                  </a:cubicBezTo>
                  <a:cubicBezTo>
                    <a:pt x="74" y="35"/>
                    <a:pt x="52" y="29"/>
                    <a:pt x="35" y="27"/>
                  </a:cubicBezTo>
                  <a:cubicBezTo>
                    <a:pt x="25" y="25"/>
                    <a:pt x="13" y="25"/>
                    <a:pt x="3" y="2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9" name="Freeform 1347">
              <a:extLst>
                <a:ext uri="{FF2B5EF4-FFF2-40B4-BE49-F238E27FC236}">
                  <a16:creationId xmlns:a16="http://schemas.microsoft.com/office/drawing/2014/main" id="{342E47F9-36D9-4297-8B5E-A510F8A07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798"/>
              <a:ext cx="31" cy="19"/>
            </a:xfrm>
            <a:custGeom>
              <a:avLst/>
              <a:gdLst>
                <a:gd name="T0" fmla="*/ 0 w 32"/>
                <a:gd name="T1" fmla="*/ 10 h 20"/>
                <a:gd name="T2" fmla="*/ 13 w 32"/>
                <a:gd name="T3" fmla="*/ 17 h 20"/>
                <a:gd name="T4" fmla="*/ 22 w 32"/>
                <a:gd name="T5" fmla="*/ 10 h 20"/>
                <a:gd name="T6" fmla="*/ 29 w 32"/>
                <a:gd name="T7" fmla="*/ 0 h 20"/>
                <a:gd name="T8" fmla="*/ 16 w 32"/>
                <a:gd name="T9" fmla="*/ 8 h 20"/>
                <a:gd name="T10" fmla="*/ 1 w 32"/>
                <a:gd name="T11" fmla="*/ 1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0">
                  <a:moveTo>
                    <a:pt x="0" y="11"/>
                  </a:moveTo>
                  <a:cubicBezTo>
                    <a:pt x="5" y="13"/>
                    <a:pt x="9" y="16"/>
                    <a:pt x="13" y="20"/>
                  </a:cubicBezTo>
                  <a:cubicBezTo>
                    <a:pt x="17" y="18"/>
                    <a:pt x="21" y="13"/>
                    <a:pt x="25" y="10"/>
                  </a:cubicBezTo>
                  <a:cubicBezTo>
                    <a:pt x="29" y="8"/>
                    <a:pt x="32" y="4"/>
                    <a:pt x="32" y="0"/>
                  </a:cubicBezTo>
                  <a:cubicBezTo>
                    <a:pt x="26" y="0"/>
                    <a:pt x="22" y="5"/>
                    <a:pt x="17" y="8"/>
                  </a:cubicBezTo>
                  <a:cubicBezTo>
                    <a:pt x="11" y="10"/>
                    <a:pt x="8" y="12"/>
                    <a:pt x="1" y="1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0" name="Freeform 1348">
              <a:extLst>
                <a:ext uri="{FF2B5EF4-FFF2-40B4-BE49-F238E27FC236}">
                  <a16:creationId xmlns:a16="http://schemas.microsoft.com/office/drawing/2014/main" id="{C705BB67-7251-4AA6-9832-14E2DF802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838"/>
              <a:ext cx="45" cy="17"/>
            </a:xfrm>
            <a:custGeom>
              <a:avLst/>
              <a:gdLst>
                <a:gd name="T0" fmla="*/ 7 w 47"/>
                <a:gd name="T1" fmla="*/ 6 h 17"/>
                <a:gd name="T2" fmla="*/ 1 w 47"/>
                <a:gd name="T3" fmla="*/ 13 h 17"/>
                <a:gd name="T4" fmla="*/ 12 w 47"/>
                <a:gd name="T5" fmla="*/ 14 h 17"/>
                <a:gd name="T6" fmla="*/ 41 w 47"/>
                <a:gd name="T7" fmla="*/ 0 h 17"/>
                <a:gd name="T8" fmla="*/ 30 w 47"/>
                <a:gd name="T9" fmla="*/ 7 h 17"/>
                <a:gd name="T10" fmla="*/ 16 w 47"/>
                <a:gd name="T11" fmla="*/ 13 h 17"/>
                <a:gd name="T12" fmla="*/ 9 w 47"/>
                <a:gd name="T13" fmla="*/ 13 h 17"/>
                <a:gd name="T14" fmla="*/ 6 w 47"/>
                <a:gd name="T15" fmla="*/ 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7">
                  <a:moveTo>
                    <a:pt x="7" y="6"/>
                  </a:moveTo>
                  <a:cubicBezTo>
                    <a:pt x="5" y="8"/>
                    <a:pt x="0" y="11"/>
                    <a:pt x="1" y="13"/>
                  </a:cubicBezTo>
                  <a:cubicBezTo>
                    <a:pt x="2" y="17"/>
                    <a:pt x="12" y="15"/>
                    <a:pt x="15" y="14"/>
                  </a:cubicBezTo>
                  <a:cubicBezTo>
                    <a:pt x="27" y="12"/>
                    <a:pt x="37" y="7"/>
                    <a:pt x="47" y="0"/>
                  </a:cubicBezTo>
                  <a:cubicBezTo>
                    <a:pt x="43" y="3"/>
                    <a:pt x="38" y="5"/>
                    <a:pt x="33" y="7"/>
                  </a:cubicBezTo>
                  <a:cubicBezTo>
                    <a:pt x="29" y="9"/>
                    <a:pt x="24" y="11"/>
                    <a:pt x="19" y="13"/>
                  </a:cubicBezTo>
                  <a:cubicBezTo>
                    <a:pt x="16" y="13"/>
                    <a:pt x="11" y="14"/>
                    <a:pt x="9" y="13"/>
                  </a:cubicBezTo>
                  <a:cubicBezTo>
                    <a:pt x="6" y="13"/>
                    <a:pt x="1" y="8"/>
                    <a:pt x="6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1" name="Freeform 1349">
              <a:extLst>
                <a:ext uri="{FF2B5EF4-FFF2-40B4-BE49-F238E27FC236}">
                  <a16:creationId xmlns:a16="http://schemas.microsoft.com/office/drawing/2014/main" id="{9F099535-308E-4527-BEC3-7AB0202CB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823"/>
              <a:ext cx="80" cy="26"/>
            </a:xfrm>
            <a:custGeom>
              <a:avLst/>
              <a:gdLst>
                <a:gd name="T0" fmla="*/ 0 w 84"/>
                <a:gd name="T1" fmla="*/ 20 h 27"/>
                <a:gd name="T2" fmla="*/ 24 w 84"/>
                <a:gd name="T3" fmla="*/ 21 h 27"/>
                <a:gd name="T4" fmla="*/ 44 w 84"/>
                <a:gd name="T5" fmla="*/ 19 h 27"/>
                <a:gd name="T6" fmla="*/ 70 w 84"/>
                <a:gd name="T7" fmla="*/ 0 h 27"/>
                <a:gd name="T8" fmla="*/ 51 w 84"/>
                <a:gd name="T9" fmla="*/ 13 h 27"/>
                <a:gd name="T10" fmla="*/ 30 w 84"/>
                <a:gd name="T11" fmla="*/ 20 h 27"/>
                <a:gd name="T12" fmla="*/ 15 w 84"/>
                <a:gd name="T13" fmla="*/ 20 h 27"/>
                <a:gd name="T14" fmla="*/ 0 w 84"/>
                <a:gd name="T15" fmla="*/ 2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27">
                  <a:moveTo>
                    <a:pt x="0" y="23"/>
                  </a:moveTo>
                  <a:cubicBezTo>
                    <a:pt x="7" y="27"/>
                    <a:pt x="19" y="24"/>
                    <a:pt x="27" y="24"/>
                  </a:cubicBezTo>
                  <a:cubicBezTo>
                    <a:pt x="35" y="25"/>
                    <a:pt x="42" y="23"/>
                    <a:pt x="50" y="22"/>
                  </a:cubicBezTo>
                  <a:cubicBezTo>
                    <a:pt x="61" y="19"/>
                    <a:pt x="84" y="16"/>
                    <a:pt x="81" y="0"/>
                  </a:cubicBezTo>
                  <a:cubicBezTo>
                    <a:pt x="75" y="7"/>
                    <a:pt x="69" y="12"/>
                    <a:pt x="60" y="15"/>
                  </a:cubicBezTo>
                  <a:cubicBezTo>
                    <a:pt x="52" y="18"/>
                    <a:pt x="44" y="22"/>
                    <a:pt x="36" y="23"/>
                  </a:cubicBezTo>
                  <a:cubicBezTo>
                    <a:pt x="30" y="23"/>
                    <a:pt x="24" y="23"/>
                    <a:pt x="18" y="23"/>
                  </a:cubicBezTo>
                  <a:cubicBezTo>
                    <a:pt x="14" y="23"/>
                    <a:pt x="4" y="21"/>
                    <a:pt x="0" y="2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2" name="Freeform 1350">
              <a:extLst>
                <a:ext uri="{FF2B5EF4-FFF2-40B4-BE49-F238E27FC236}">
                  <a16:creationId xmlns:a16="http://schemas.microsoft.com/office/drawing/2014/main" id="{16A55A76-5743-494B-8D81-A88F6A682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800"/>
              <a:ext cx="21" cy="14"/>
            </a:xfrm>
            <a:custGeom>
              <a:avLst/>
              <a:gdLst>
                <a:gd name="T0" fmla="*/ 0 w 22"/>
                <a:gd name="T1" fmla="*/ 11 h 15"/>
                <a:gd name="T2" fmla="*/ 19 w 22"/>
                <a:gd name="T3" fmla="*/ 0 h 15"/>
                <a:gd name="T4" fmla="*/ 0 w 22"/>
                <a:gd name="T5" fmla="*/ 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0" y="14"/>
                  </a:moveTo>
                  <a:cubicBezTo>
                    <a:pt x="6" y="10"/>
                    <a:pt x="19" y="8"/>
                    <a:pt x="22" y="0"/>
                  </a:cubicBezTo>
                  <a:cubicBezTo>
                    <a:pt x="20" y="7"/>
                    <a:pt x="8" y="15"/>
                    <a:pt x="0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3" name="Freeform 1351">
              <a:extLst>
                <a:ext uri="{FF2B5EF4-FFF2-40B4-BE49-F238E27FC236}">
                  <a16:creationId xmlns:a16="http://schemas.microsoft.com/office/drawing/2014/main" id="{01AED6C2-A2F9-43E0-8820-FFFB856DF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764"/>
              <a:ext cx="44" cy="21"/>
            </a:xfrm>
            <a:custGeom>
              <a:avLst/>
              <a:gdLst>
                <a:gd name="T0" fmla="*/ 0 w 46"/>
                <a:gd name="T1" fmla="*/ 19 h 22"/>
                <a:gd name="T2" fmla="*/ 18 w 46"/>
                <a:gd name="T3" fmla="*/ 10 h 22"/>
                <a:gd name="T4" fmla="*/ 37 w 46"/>
                <a:gd name="T5" fmla="*/ 2 h 22"/>
                <a:gd name="T6" fmla="*/ 38 w 46"/>
                <a:gd name="T7" fmla="*/ 3 h 22"/>
                <a:gd name="T8" fmla="*/ 36 w 46"/>
                <a:gd name="T9" fmla="*/ 11 h 22"/>
                <a:gd name="T10" fmla="*/ 21 w 46"/>
                <a:gd name="T11" fmla="*/ 11 h 22"/>
                <a:gd name="T12" fmla="*/ 2 w 46"/>
                <a:gd name="T13" fmla="*/ 1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2">
                  <a:moveTo>
                    <a:pt x="0" y="22"/>
                  </a:moveTo>
                  <a:cubicBezTo>
                    <a:pt x="7" y="18"/>
                    <a:pt x="14" y="14"/>
                    <a:pt x="21" y="10"/>
                  </a:cubicBezTo>
                  <a:cubicBezTo>
                    <a:pt x="27" y="8"/>
                    <a:pt x="36" y="0"/>
                    <a:pt x="43" y="2"/>
                  </a:cubicBezTo>
                  <a:cubicBezTo>
                    <a:pt x="44" y="2"/>
                    <a:pt x="44" y="2"/>
                    <a:pt x="44" y="3"/>
                  </a:cubicBezTo>
                  <a:cubicBezTo>
                    <a:pt x="45" y="6"/>
                    <a:pt x="45" y="9"/>
                    <a:pt x="42" y="11"/>
                  </a:cubicBezTo>
                  <a:cubicBezTo>
                    <a:pt x="46" y="1"/>
                    <a:pt x="27" y="10"/>
                    <a:pt x="24" y="12"/>
                  </a:cubicBezTo>
                  <a:cubicBezTo>
                    <a:pt x="16" y="15"/>
                    <a:pt x="9" y="19"/>
                    <a:pt x="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4" name="Freeform 1352">
              <a:extLst>
                <a:ext uri="{FF2B5EF4-FFF2-40B4-BE49-F238E27FC236}">
                  <a16:creationId xmlns:a16="http://schemas.microsoft.com/office/drawing/2014/main" id="{A7FD6446-BD7A-436A-8DD3-C4C3613BB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793"/>
              <a:ext cx="31" cy="13"/>
            </a:xfrm>
            <a:custGeom>
              <a:avLst/>
              <a:gdLst>
                <a:gd name="T0" fmla="*/ 0 w 32"/>
                <a:gd name="T1" fmla="*/ 11 h 13"/>
                <a:gd name="T2" fmla="*/ 2 w 32"/>
                <a:gd name="T3" fmla="*/ 10 h 13"/>
                <a:gd name="T4" fmla="*/ 7 w 32"/>
                <a:gd name="T5" fmla="*/ 8 h 13"/>
                <a:gd name="T6" fmla="*/ 16 w 32"/>
                <a:gd name="T7" fmla="*/ 5 h 13"/>
                <a:gd name="T8" fmla="*/ 29 w 32"/>
                <a:gd name="T9" fmla="*/ 3 h 13"/>
                <a:gd name="T10" fmla="*/ 0 w 32"/>
                <a:gd name="T11" fmla="*/ 1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">
                  <a:moveTo>
                    <a:pt x="0" y="11"/>
                  </a:moveTo>
                  <a:cubicBezTo>
                    <a:pt x="0" y="12"/>
                    <a:pt x="1" y="10"/>
                    <a:pt x="2" y="10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10" y="7"/>
                    <a:pt x="13" y="5"/>
                    <a:pt x="16" y="5"/>
                  </a:cubicBezTo>
                  <a:cubicBezTo>
                    <a:pt x="20" y="4"/>
                    <a:pt x="30" y="0"/>
                    <a:pt x="32" y="3"/>
                  </a:cubicBezTo>
                  <a:cubicBezTo>
                    <a:pt x="22" y="6"/>
                    <a:pt x="10" y="8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5" name="Freeform 1353">
              <a:extLst>
                <a:ext uri="{FF2B5EF4-FFF2-40B4-BE49-F238E27FC236}">
                  <a16:creationId xmlns:a16="http://schemas.microsoft.com/office/drawing/2014/main" id="{866E3823-282E-41E9-960E-0D691D64C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793"/>
              <a:ext cx="62" cy="21"/>
            </a:xfrm>
            <a:custGeom>
              <a:avLst/>
              <a:gdLst>
                <a:gd name="T0" fmla="*/ 0 w 65"/>
                <a:gd name="T1" fmla="*/ 18 h 22"/>
                <a:gd name="T2" fmla="*/ 23 w 65"/>
                <a:gd name="T3" fmla="*/ 6 h 22"/>
                <a:gd name="T4" fmla="*/ 40 w 65"/>
                <a:gd name="T5" fmla="*/ 2 h 22"/>
                <a:gd name="T6" fmla="*/ 56 w 65"/>
                <a:gd name="T7" fmla="*/ 3 h 22"/>
                <a:gd name="T8" fmla="*/ 40 w 65"/>
                <a:gd name="T9" fmla="*/ 6 h 22"/>
                <a:gd name="T10" fmla="*/ 23 w 65"/>
                <a:gd name="T11" fmla="*/ 11 h 22"/>
                <a:gd name="T12" fmla="*/ 9 w 65"/>
                <a:gd name="T13" fmla="*/ 13 h 22"/>
                <a:gd name="T14" fmla="*/ 1 w 65"/>
                <a:gd name="T15" fmla="*/ 1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2">
                  <a:moveTo>
                    <a:pt x="0" y="21"/>
                  </a:moveTo>
                  <a:cubicBezTo>
                    <a:pt x="3" y="11"/>
                    <a:pt x="18" y="8"/>
                    <a:pt x="26" y="6"/>
                  </a:cubicBezTo>
                  <a:cubicBezTo>
                    <a:pt x="33" y="4"/>
                    <a:pt x="40" y="3"/>
                    <a:pt x="46" y="2"/>
                  </a:cubicBezTo>
                  <a:cubicBezTo>
                    <a:pt x="50" y="1"/>
                    <a:pt x="62" y="0"/>
                    <a:pt x="65" y="3"/>
                  </a:cubicBezTo>
                  <a:cubicBezTo>
                    <a:pt x="59" y="5"/>
                    <a:pt x="52" y="5"/>
                    <a:pt x="46" y="6"/>
                  </a:cubicBezTo>
                  <a:cubicBezTo>
                    <a:pt x="39" y="8"/>
                    <a:pt x="33" y="9"/>
                    <a:pt x="26" y="11"/>
                  </a:cubicBezTo>
                  <a:cubicBezTo>
                    <a:pt x="21" y="12"/>
                    <a:pt x="14" y="13"/>
                    <a:pt x="9" y="16"/>
                  </a:cubicBezTo>
                  <a:cubicBezTo>
                    <a:pt x="6" y="17"/>
                    <a:pt x="4" y="21"/>
                    <a:pt x="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2" name="Group 1354">
            <a:extLst>
              <a:ext uri="{FF2B5EF4-FFF2-40B4-BE49-F238E27FC236}">
                <a16:creationId xmlns:a16="http://schemas.microsoft.com/office/drawing/2014/main" id="{2223FF6D-251C-42B1-A7F7-21C379925DB4}"/>
              </a:ext>
            </a:extLst>
          </p:cNvPr>
          <p:cNvGrpSpPr>
            <a:grpSpLocks/>
          </p:cNvGrpSpPr>
          <p:nvPr/>
        </p:nvGrpSpPr>
        <p:grpSpPr bwMode="auto">
          <a:xfrm>
            <a:off x="7554913" y="4076700"/>
            <a:ext cx="2032000" cy="474663"/>
            <a:chOff x="3799" y="2568"/>
            <a:chExt cx="1280" cy="299"/>
          </a:xfrm>
        </p:grpSpPr>
        <p:sp>
          <p:nvSpPr>
            <p:cNvPr id="67632" name="Freeform 1355">
              <a:extLst>
                <a:ext uri="{FF2B5EF4-FFF2-40B4-BE49-F238E27FC236}">
                  <a16:creationId xmlns:a16="http://schemas.microsoft.com/office/drawing/2014/main" id="{8B6D553A-FE67-4912-9536-2ECFAEAD8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575"/>
              <a:ext cx="351" cy="234"/>
            </a:xfrm>
            <a:custGeom>
              <a:avLst/>
              <a:gdLst>
                <a:gd name="T0" fmla="*/ 304 w 366"/>
                <a:gd name="T1" fmla="*/ 37 h 244"/>
                <a:gd name="T2" fmla="*/ 195 w 366"/>
                <a:gd name="T3" fmla="*/ 176 h 244"/>
                <a:gd name="T4" fmla="*/ 18 w 366"/>
                <a:gd name="T5" fmla="*/ 176 h 244"/>
                <a:gd name="T6" fmla="*/ 128 w 366"/>
                <a:gd name="T7" fmla="*/ 37 h 244"/>
                <a:gd name="T8" fmla="*/ 304 w 366"/>
                <a:gd name="T9" fmla="*/ 37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3"/>
                  </a:moveTo>
                  <a:cubicBezTo>
                    <a:pt x="366" y="87"/>
                    <a:pt x="310" y="157"/>
                    <a:pt x="221" y="200"/>
                  </a:cubicBezTo>
                  <a:cubicBezTo>
                    <a:pt x="131" y="244"/>
                    <a:pt x="42" y="244"/>
                    <a:pt x="21" y="200"/>
                  </a:cubicBezTo>
                  <a:cubicBezTo>
                    <a:pt x="0" y="157"/>
                    <a:pt x="55" y="86"/>
                    <a:pt x="145" y="43"/>
                  </a:cubicBezTo>
                  <a:cubicBezTo>
                    <a:pt x="234" y="0"/>
                    <a:pt x="324" y="0"/>
                    <a:pt x="345" y="43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3" name="Freeform 1356">
              <a:extLst>
                <a:ext uri="{FF2B5EF4-FFF2-40B4-BE49-F238E27FC236}">
                  <a16:creationId xmlns:a16="http://schemas.microsoft.com/office/drawing/2014/main" id="{A34FCFD2-E8E7-425F-BCBD-E5336FFC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657"/>
              <a:ext cx="283" cy="152"/>
            </a:xfrm>
            <a:custGeom>
              <a:avLst/>
              <a:gdLst>
                <a:gd name="T0" fmla="*/ 200 w 295"/>
                <a:gd name="T1" fmla="*/ 92 h 158"/>
                <a:gd name="T2" fmla="*/ 24 w 295"/>
                <a:gd name="T3" fmla="*/ 91 h 158"/>
                <a:gd name="T4" fmla="*/ 61 w 295"/>
                <a:gd name="T5" fmla="*/ 0 h 158"/>
                <a:gd name="T6" fmla="*/ 12 w 295"/>
                <a:gd name="T7" fmla="*/ 102 h 158"/>
                <a:gd name="T8" fmla="*/ 190 w 295"/>
                <a:gd name="T9" fmla="*/ 102 h 158"/>
                <a:gd name="T10" fmla="*/ 260 w 295"/>
                <a:gd name="T11" fmla="*/ 54 h 158"/>
                <a:gd name="T12" fmla="*/ 200 w 295"/>
                <a:gd name="T13" fmla="*/ 92 h 1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158">
                  <a:moveTo>
                    <a:pt x="227" y="104"/>
                  </a:moveTo>
                  <a:cubicBezTo>
                    <a:pt x="137" y="147"/>
                    <a:pt x="48" y="147"/>
                    <a:pt x="27" y="103"/>
                  </a:cubicBezTo>
                  <a:cubicBezTo>
                    <a:pt x="13" y="75"/>
                    <a:pt x="32" y="36"/>
                    <a:pt x="70" y="0"/>
                  </a:cubicBezTo>
                  <a:cubicBezTo>
                    <a:pt x="23" y="39"/>
                    <a:pt x="0" y="83"/>
                    <a:pt x="15" y="114"/>
                  </a:cubicBezTo>
                  <a:cubicBezTo>
                    <a:pt x="36" y="158"/>
                    <a:pt x="125" y="158"/>
                    <a:pt x="215" y="114"/>
                  </a:cubicBezTo>
                  <a:cubicBezTo>
                    <a:pt x="246" y="99"/>
                    <a:pt x="274" y="80"/>
                    <a:pt x="295" y="60"/>
                  </a:cubicBezTo>
                  <a:cubicBezTo>
                    <a:pt x="276" y="76"/>
                    <a:pt x="253" y="91"/>
                    <a:pt x="227" y="10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4" name="Freeform 1357">
              <a:extLst>
                <a:ext uri="{FF2B5EF4-FFF2-40B4-BE49-F238E27FC236}">
                  <a16:creationId xmlns:a16="http://schemas.microsoft.com/office/drawing/2014/main" id="{95FDD7F9-77E9-4B94-BFFD-784E7306D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630"/>
              <a:ext cx="185" cy="100"/>
            </a:xfrm>
            <a:custGeom>
              <a:avLst/>
              <a:gdLst>
                <a:gd name="T0" fmla="*/ 62 w 193"/>
                <a:gd name="T1" fmla="*/ 37 h 104"/>
                <a:gd name="T2" fmla="*/ 163 w 193"/>
                <a:gd name="T3" fmla="*/ 37 h 104"/>
                <a:gd name="T4" fmla="*/ 166 w 193"/>
                <a:gd name="T5" fmla="*/ 46 h 104"/>
                <a:gd name="T6" fmla="*/ 166 w 193"/>
                <a:gd name="T7" fmla="*/ 21 h 104"/>
                <a:gd name="T8" fmla="*/ 66 w 193"/>
                <a:gd name="T9" fmla="*/ 21 h 104"/>
                <a:gd name="T10" fmla="*/ 1 w 193"/>
                <a:gd name="T11" fmla="*/ 92 h 104"/>
                <a:gd name="T12" fmla="*/ 62 w 193"/>
                <a:gd name="T13" fmla="*/ 37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104">
                  <a:moveTo>
                    <a:pt x="71" y="42"/>
                  </a:moveTo>
                  <a:cubicBezTo>
                    <a:pt x="122" y="17"/>
                    <a:pt x="173" y="17"/>
                    <a:pt x="185" y="42"/>
                  </a:cubicBezTo>
                  <a:cubicBezTo>
                    <a:pt x="187" y="45"/>
                    <a:pt x="187" y="49"/>
                    <a:pt x="188" y="52"/>
                  </a:cubicBezTo>
                  <a:cubicBezTo>
                    <a:pt x="192" y="42"/>
                    <a:pt x="193" y="32"/>
                    <a:pt x="189" y="24"/>
                  </a:cubicBezTo>
                  <a:cubicBezTo>
                    <a:pt x="177" y="0"/>
                    <a:pt x="126" y="0"/>
                    <a:pt x="75" y="24"/>
                  </a:cubicBezTo>
                  <a:cubicBezTo>
                    <a:pt x="30" y="46"/>
                    <a:pt x="0" y="79"/>
                    <a:pt x="1" y="104"/>
                  </a:cubicBezTo>
                  <a:cubicBezTo>
                    <a:pt x="11" y="83"/>
                    <a:pt x="36" y="59"/>
                    <a:pt x="71" y="42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5" name="Freeform 1358">
              <a:extLst>
                <a:ext uri="{FF2B5EF4-FFF2-40B4-BE49-F238E27FC236}">
                  <a16:creationId xmlns:a16="http://schemas.microsoft.com/office/drawing/2014/main" id="{B1A0CC6E-3E10-4634-B3B3-995FC6B3C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574"/>
              <a:ext cx="351" cy="234"/>
            </a:xfrm>
            <a:custGeom>
              <a:avLst/>
              <a:gdLst>
                <a:gd name="T0" fmla="*/ 304 w 366"/>
                <a:gd name="T1" fmla="*/ 38 h 244"/>
                <a:gd name="T2" fmla="*/ 195 w 366"/>
                <a:gd name="T3" fmla="*/ 177 h 244"/>
                <a:gd name="T4" fmla="*/ 18 w 366"/>
                <a:gd name="T5" fmla="*/ 176 h 244"/>
                <a:gd name="T6" fmla="*/ 128 w 366"/>
                <a:gd name="T7" fmla="*/ 37 h 244"/>
                <a:gd name="T8" fmla="*/ 304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0" y="157"/>
                    <a:pt x="221" y="201"/>
                  </a:cubicBezTo>
                  <a:cubicBezTo>
                    <a:pt x="131" y="244"/>
                    <a:pt x="42" y="244"/>
                    <a:pt x="21" y="200"/>
                  </a:cubicBezTo>
                  <a:cubicBezTo>
                    <a:pt x="0" y="157"/>
                    <a:pt x="55" y="87"/>
                    <a:pt x="145" y="43"/>
                  </a:cubicBezTo>
                  <a:cubicBezTo>
                    <a:pt x="234" y="0"/>
                    <a:pt x="324" y="0"/>
                    <a:pt x="345" y="44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6" name="Freeform 1359">
              <a:extLst>
                <a:ext uri="{FF2B5EF4-FFF2-40B4-BE49-F238E27FC236}">
                  <a16:creationId xmlns:a16="http://schemas.microsoft.com/office/drawing/2014/main" id="{381A74A8-2F68-40CA-AE27-DF14D53A3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721"/>
              <a:ext cx="238" cy="125"/>
            </a:xfrm>
            <a:custGeom>
              <a:avLst/>
              <a:gdLst>
                <a:gd name="T0" fmla="*/ 205 w 249"/>
                <a:gd name="T1" fmla="*/ 88 h 131"/>
                <a:gd name="T2" fmla="*/ 176 w 249"/>
                <a:gd name="T3" fmla="*/ 73 h 131"/>
                <a:gd name="T4" fmla="*/ 173 w 249"/>
                <a:gd name="T5" fmla="*/ 71 h 131"/>
                <a:gd name="T6" fmla="*/ 121 w 249"/>
                <a:gd name="T7" fmla="*/ 34 h 131"/>
                <a:gd name="T8" fmla="*/ 108 w 249"/>
                <a:gd name="T9" fmla="*/ 18 h 131"/>
                <a:gd name="T10" fmla="*/ 73 w 249"/>
                <a:gd name="T11" fmla="*/ 1 h 131"/>
                <a:gd name="T12" fmla="*/ 80 w 249"/>
                <a:gd name="T13" fmla="*/ 29 h 131"/>
                <a:gd name="T14" fmla="*/ 34 w 249"/>
                <a:gd name="T15" fmla="*/ 51 h 131"/>
                <a:gd name="T16" fmla="*/ 52 w 249"/>
                <a:gd name="T17" fmla="*/ 86 h 131"/>
                <a:gd name="T18" fmla="*/ 4 w 249"/>
                <a:gd name="T19" fmla="*/ 105 h 131"/>
                <a:gd name="T20" fmla="*/ 31 w 249"/>
                <a:gd name="T21" fmla="*/ 111 h 131"/>
                <a:gd name="T22" fmla="*/ 67 w 249"/>
                <a:gd name="T23" fmla="*/ 112 h 131"/>
                <a:gd name="T24" fmla="*/ 97 w 249"/>
                <a:gd name="T25" fmla="*/ 108 h 131"/>
                <a:gd name="T26" fmla="*/ 99 w 249"/>
                <a:gd name="T27" fmla="*/ 106 h 131"/>
                <a:gd name="T28" fmla="*/ 167 w 249"/>
                <a:gd name="T29" fmla="*/ 99 h 131"/>
                <a:gd name="T30" fmla="*/ 178 w 249"/>
                <a:gd name="T31" fmla="*/ 102 h 131"/>
                <a:gd name="T32" fmla="*/ 201 w 249"/>
                <a:gd name="T33" fmla="*/ 102 h 131"/>
                <a:gd name="T34" fmla="*/ 216 w 249"/>
                <a:gd name="T35" fmla="*/ 98 h 131"/>
                <a:gd name="T36" fmla="*/ 205 w 249"/>
                <a:gd name="T37" fmla="*/ 88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4" y="101"/>
                  </a:moveTo>
                  <a:cubicBezTo>
                    <a:pt x="224" y="95"/>
                    <a:pt x="212" y="89"/>
                    <a:pt x="201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0" y="66"/>
                    <a:pt x="168" y="50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9"/>
                    <a:pt x="101" y="0"/>
                    <a:pt x="83" y="1"/>
                  </a:cubicBezTo>
                  <a:cubicBezTo>
                    <a:pt x="79" y="10"/>
                    <a:pt x="85" y="23"/>
                    <a:pt x="92" y="33"/>
                  </a:cubicBezTo>
                  <a:cubicBezTo>
                    <a:pt x="65" y="33"/>
                    <a:pt x="44" y="43"/>
                    <a:pt x="40" y="59"/>
                  </a:cubicBezTo>
                  <a:cubicBezTo>
                    <a:pt x="36" y="71"/>
                    <a:pt x="45" y="86"/>
                    <a:pt x="60" y="98"/>
                  </a:cubicBezTo>
                  <a:cubicBezTo>
                    <a:pt x="36" y="101"/>
                    <a:pt x="0" y="111"/>
                    <a:pt x="4" y="121"/>
                  </a:cubicBezTo>
                  <a:cubicBezTo>
                    <a:pt x="7" y="128"/>
                    <a:pt x="29" y="128"/>
                    <a:pt x="35" y="128"/>
                  </a:cubicBezTo>
                  <a:cubicBezTo>
                    <a:pt x="48" y="130"/>
                    <a:pt x="63" y="131"/>
                    <a:pt x="76" y="129"/>
                  </a:cubicBezTo>
                  <a:cubicBezTo>
                    <a:pt x="85" y="128"/>
                    <a:pt x="105" y="129"/>
                    <a:pt x="112" y="124"/>
                  </a:cubicBezTo>
                  <a:cubicBezTo>
                    <a:pt x="113" y="123"/>
                    <a:pt x="113" y="123"/>
                    <a:pt x="114" y="122"/>
                  </a:cubicBezTo>
                  <a:cubicBezTo>
                    <a:pt x="146" y="130"/>
                    <a:pt x="176" y="126"/>
                    <a:pt x="191" y="114"/>
                  </a:cubicBezTo>
                  <a:cubicBezTo>
                    <a:pt x="195" y="116"/>
                    <a:pt x="199" y="117"/>
                    <a:pt x="204" y="117"/>
                  </a:cubicBezTo>
                  <a:cubicBezTo>
                    <a:pt x="212" y="118"/>
                    <a:pt x="221" y="117"/>
                    <a:pt x="230" y="117"/>
                  </a:cubicBezTo>
                  <a:cubicBezTo>
                    <a:pt x="233" y="117"/>
                    <a:pt x="246" y="118"/>
                    <a:pt x="247" y="113"/>
                  </a:cubicBezTo>
                  <a:cubicBezTo>
                    <a:pt x="249" y="108"/>
                    <a:pt x="238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7" name="Freeform 1360">
              <a:extLst>
                <a:ext uri="{FF2B5EF4-FFF2-40B4-BE49-F238E27FC236}">
                  <a16:creationId xmlns:a16="http://schemas.microsoft.com/office/drawing/2014/main" id="{6520C535-70BE-4AF8-AB18-C1F0A9E14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707"/>
              <a:ext cx="193" cy="133"/>
            </a:xfrm>
            <a:custGeom>
              <a:avLst/>
              <a:gdLst>
                <a:gd name="T0" fmla="*/ 174 w 201"/>
                <a:gd name="T1" fmla="*/ 32 h 139"/>
                <a:gd name="T2" fmla="*/ 151 w 201"/>
                <a:gd name="T3" fmla="*/ 18 h 139"/>
                <a:gd name="T4" fmla="*/ 125 w 201"/>
                <a:gd name="T5" fmla="*/ 12 h 139"/>
                <a:gd name="T6" fmla="*/ 94 w 201"/>
                <a:gd name="T7" fmla="*/ 9 h 139"/>
                <a:gd name="T8" fmla="*/ 42 w 201"/>
                <a:gd name="T9" fmla="*/ 11 h 139"/>
                <a:gd name="T10" fmla="*/ 77 w 201"/>
                <a:gd name="T11" fmla="*/ 29 h 139"/>
                <a:gd name="T12" fmla="*/ 12 w 201"/>
                <a:gd name="T13" fmla="*/ 89 h 139"/>
                <a:gd name="T14" fmla="*/ 77 w 201"/>
                <a:gd name="T15" fmla="*/ 96 h 139"/>
                <a:gd name="T16" fmla="*/ 78 w 201"/>
                <a:gd name="T17" fmla="*/ 112 h 139"/>
                <a:gd name="T18" fmla="*/ 101 w 201"/>
                <a:gd name="T19" fmla="*/ 108 h 139"/>
                <a:gd name="T20" fmla="*/ 119 w 201"/>
                <a:gd name="T21" fmla="*/ 81 h 139"/>
                <a:gd name="T22" fmla="*/ 174 w 201"/>
                <a:gd name="T23" fmla="*/ 32 h 1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39">
                  <a:moveTo>
                    <a:pt x="196" y="37"/>
                  </a:moveTo>
                  <a:cubicBezTo>
                    <a:pt x="194" y="29"/>
                    <a:pt x="184" y="24"/>
                    <a:pt x="171" y="21"/>
                  </a:cubicBezTo>
                  <a:cubicBezTo>
                    <a:pt x="162" y="18"/>
                    <a:pt x="150" y="17"/>
                    <a:pt x="141" y="15"/>
                  </a:cubicBezTo>
                  <a:cubicBezTo>
                    <a:pt x="129" y="12"/>
                    <a:pt x="118" y="11"/>
                    <a:pt x="106" y="9"/>
                  </a:cubicBezTo>
                  <a:cubicBezTo>
                    <a:pt x="87" y="7"/>
                    <a:pt x="66" y="0"/>
                    <a:pt x="48" y="11"/>
                  </a:cubicBezTo>
                  <a:cubicBezTo>
                    <a:pt x="46" y="19"/>
                    <a:pt x="71" y="27"/>
                    <a:pt x="86" y="32"/>
                  </a:cubicBezTo>
                  <a:cubicBezTo>
                    <a:pt x="38" y="48"/>
                    <a:pt x="0" y="73"/>
                    <a:pt x="13" y="101"/>
                  </a:cubicBezTo>
                  <a:cubicBezTo>
                    <a:pt x="25" y="124"/>
                    <a:pt x="50" y="119"/>
                    <a:pt x="86" y="109"/>
                  </a:cubicBezTo>
                  <a:cubicBezTo>
                    <a:pt x="84" y="116"/>
                    <a:pt x="83" y="123"/>
                    <a:pt x="87" y="128"/>
                  </a:cubicBezTo>
                  <a:cubicBezTo>
                    <a:pt x="95" y="139"/>
                    <a:pt x="106" y="129"/>
                    <a:pt x="113" y="123"/>
                  </a:cubicBezTo>
                  <a:cubicBezTo>
                    <a:pt x="121" y="115"/>
                    <a:pt x="129" y="104"/>
                    <a:pt x="134" y="93"/>
                  </a:cubicBezTo>
                  <a:cubicBezTo>
                    <a:pt x="174" y="77"/>
                    <a:pt x="201" y="54"/>
                    <a:pt x="196" y="37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8" name="Freeform 1361">
              <a:extLst>
                <a:ext uri="{FF2B5EF4-FFF2-40B4-BE49-F238E27FC236}">
                  <a16:creationId xmlns:a16="http://schemas.microsoft.com/office/drawing/2014/main" id="{40CB71E7-C649-4228-842D-6164CFCC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760"/>
              <a:ext cx="5" cy="7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9" name="Freeform 1362">
              <a:extLst>
                <a:ext uri="{FF2B5EF4-FFF2-40B4-BE49-F238E27FC236}">
                  <a16:creationId xmlns:a16="http://schemas.microsoft.com/office/drawing/2014/main" id="{918E2C39-E827-482E-9747-483C3461B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833"/>
              <a:ext cx="9" cy="4"/>
            </a:xfrm>
            <a:custGeom>
              <a:avLst/>
              <a:gdLst>
                <a:gd name="T0" fmla="*/ 0 w 9"/>
                <a:gd name="T1" fmla="*/ 2 h 5"/>
                <a:gd name="T2" fmla="*/ 9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0" y="2"/>
                    <a:pt x="7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0" name="Freeform 1363">
              <a:extLst>
                <a:ext uri="{FF2B5EF4-FFF2-40B4-BE49-F238E27FC236}">
                  <a16:creationId xmlns:a16="http://schemas.microsoft.com/office/drawing/2014/main" id="{4A18488F-D9BD-4A83-8C3C-5C19F5354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828"/>
              <a:ext cx="9" cy="2"/>
            </a:xfrm>
            <a:custGeom>
              <a:avLst/>
              <a:gdLst>
                <a:gd name="T0" fmla="*/ 9 w 9"/>
                <a:gd name="T1" fmla="*/ 2 h 2"/>
                <a:gd name="T2" fmla="*/ 0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1" name="Freeform 1364">
              <a:extLst>
                <a:ext uri="{FF2B5EF4-FFF2-40B4-BE49-F238E27FC236}">
                  <a16:creationId xmlns:a16="http://schemas.microsoft.com/office/drawing/2014/main" id="{E1F26BCA-B851-4486-B4D2-46D7FAC8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752"/>
              <a:ext cx="4" cy="12"/>
            </a:xfrm>
            <a:custGeom>
              <a:avLst/>
              <a:gdLst>
                <a:gd name="T0" fmla="*/ 0 w 4"/>
                <a:gd name="T1" fmla="*/ 0 h 12"/>
                <a:gd name="T2" fmla="*/ 2 w 4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3" y="1"/>
                    <a:pt x="4" y="10"/>
                    <a:pt x="2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2" name="Freeform 1365">
              <a:extLst>
                <a:ext uri="{FF2B5EF4-FFF2-40B4-BE49-F238E27FC236}">
                  <a16:creationId xmlns:a16="http://schemas.microsoft.com/office/drawing/2014/main" id="{ADB921C7-4CE2-4FEA-A608-7B2985DC7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2794"/>
              <a:ext cx="9" cy="18"/>
            </a:xfrm>
            <a:custGeom>
              <a:avLst/>
              <a:gdLst>
                <a:gd name="T0" fmla="*/ 0 w 9"/>
                <a:gd name="T1" fmla="*/ 16 h 19"/>
                <a:gd name="T2" fmla="*/ 9 w 9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0" y="19"/>
                  </a:moveTo>
                  <a:cubicBezTo>
                    <a:pt x="3" y="12"/>
                    <a:pt x="8" y="7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3" name="Freeform 1366">
              <a:extLst>
                <a:ext uri="{FF2B5EF4-FFF2-40B4-BE49-F238E27FC236}">
                  <a16:creationId xmlns:a16="http://schemas.microsoft.com/office/drawing/2014/main" id="{69BF1DFE-41A9-4B78-B315-B4A8D774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2568"/>
              <a:ext cx="170" cy="121"/>
            </a:xfrm>
            <a:custGeom>
              <a:avLst/>
              <a:gdLst>
                <a:gd name="T0" fmla="*/ 137 w 178"/>
                <a:gd name="T1" fmla="*/ 63 h 126"/>
                <a:gd name="T2" fmla="*/ 126 w 178"/>
                <a:gd name="T3" fmla="*/ 63 h 126"/>
                <a:gd name="T4" fmla="*/ 134 w 178"/>
                <a:gd name="T5" fmla="*/ 35 h 126"/>
                <a:gd name="T6" fmla="*/ 71 w 178"/>
                <a:gd name="T7" fmla="*/ 34 h 126"/>
                <a:gd name="T8" fmla="*/ 71 w 178"/>
                <a:gd name="T9" fmla="*/ 19 h 126"/>
                <a:gd name="T10" fmla="*/ 68 w 178"/>
                <a:gd name="T11" fmla="*/ 4 h 126"/>
                <a:gd name="T12" fmla="*/ 32 w 178"/>
                <a:gd name="T13" fmla="*/ 32 h 126"/>
                <a:gd name="T14" fmla="*/ 20 w 178"/>
                <a:gd name="T15" fmla="*/ 63 h 126"/>
                <a:gd name="T16" fmla="*/ 5 w 178"/>
                <a:gd name="T17" fmla="*/ 97 h 126"/>
                <a:gd name="T18" fmla="*/ 81 w 178"/>
                <a:gd name="T19" fmla="*/ 92 h 126"/>
                <a:gd name="T20" fmla="*/ 116 w 178"/>
                <a:gd name="T21" fmla="*/ 87 h 126"/>
                <a:gd name="T22" fmla="*/ 137 w 178"/>
                <a:gd name="T23" fmla="*/ 63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8" h="126">
                  <a:moveTo>
                    <a:pt x="157" y="72"/>
                  </a:moveTo>
                  <a:cubicBezTo>
                    <a:pt x="154" y="71"/>
                    <a:pt x="149" y="71"/>
                    <a:pt x="145" y="72"/>
                  </a:cubicBezTo>
                  <a:cubicBezTo>
                    <a:pt x="159" y="59"/>
                    <a:pt x="165" y="46"/>
                    <a:pt x="154" y="39"/>
                  </a:cubicBezTo>
                  <a:cubicBezTo>
                    <a:pt x="146" y="34"/>
                    <a:pt x="117" y="27"/>
                    <a:pt x="82" y="38"/>
                  </a:cubicBezTo>
                  <a:cubicBezTo>
                    <a:pt x="81" y="33"/>
                    <a:pt x="80" y="30"/>
                    <a:pt x="82" y="22"/>
                  </a:cubicBezTo>
                  <a:cubicBezTo>
                    <a:pt x="83" y="15"/>
                    <a:pt x="86" y="7"/>
                    <a:pt x="78" y="4"/>
                  </a:cubicBezTo>
                  <a:cubicBezTo>
                    <a:pt x="63" y="0"/>
                    <a:pt x="44" y="25"/>
                    <a:pt x="38" y="35"/>
                  </a:cubicBezTo>
                  <a:cubicBezTo>
                    <a:pt x="33" y="46"/>
                    <a:pt x="27" y="59"/>
                    <a:pt x="23" y="72"/>
                  </a:cubicBezTo>
                  <a:cubicBezTo>
                    <a:pt x="8" y="86"/>
                    <a:pt x="0" y="100"/>
                    <a:pt x="5" y="109"/>
                  </a:cubicBezTo>
                  <a:cubicBezTo>
                    <a:pt x="12" y="126"/>
                    <a:pt x="52" y="123"/>
                    <a:pt x="93" y="104"/>
                  </a:cubicBezTo>
                  <a:cubicBezTo>
                    <a:pt x="106" y="102"/>
                    <a:pt x="120" y="102"/>
                    <a:pt x="133" y="99"/>
                  </a:cubicBezTo>
                  <a:cubicBezTo>
                    <a:pt x="141" y="97"/>
                    <a:pt x="178" y="78"/>
                    <a:pt x="157" y="72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4" name="Freeform 1367">
              <a:extLst>
                <a:ext uri="{FF2B5EF4-FFF2-40B4-BE49-F238E27FC236}">
                  <a16:creationId xmlns:a16="http://schemas.microsoft.com/office/drawing/2014/main" id="{CC1061B2-79E9-427E-B85E-D8B9751B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636"/>
              <a:ext cx="24" cy="6"/>
            </a:xfrm>
            <a:custGeom>
              <a:avLst/>
              <a:gdLst>
                <a:gd name="T0" fmla="*/ 22 w 25"/>
                <a:gd name="T1" fmla="*/ 0 h 6"/>
                <a:gd name="T2" fmla="*/ 0 w 25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25" y="0"/>
                  </a:moveTo>
                  <a:cubicBezTo>
                    <a:pt x="17" y="1"/>
                    <a:pt x="8" y="5"/>
                    <a:pt x="0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5" name="Freeform 1368">
              <a:extLst>
                <a:ext uri="{FF2B5EF4-FFF2-40B4-BE49-F238E27FC236}">
                  <a16:creationId xmlns:a16="http://schemas.microsoft.com/office/drawing/2014/main" id="{DFBAFABF-A29E-412D-ADCB-83298C9E4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737"/>
              <a:ext cx="19" cy="5"/>
            </a:xfrm>
            <a:custGeom>
              <a:avLst/>
              <a:gdLst>
                <a:gd name="T0" fmla="*/ 0 w 20"/>
                <a:gd name="T1" fmla="*/ 0 h 5"/>
                <a:gd name="T2" fmla="*/ 17 w 2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6" y="2"/>
                    <a:pt x="13" y="3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6" name="Freeform 1369">
              <a:extLst>
                <a:ext uri="{FF2B5EF4-FFF2-40B4-BE49-F238E27FC236}">
                  <a16:creationId xmlns:a16="http://schemas.microsoft.com/office/drawing/2014/main" id="{B8064447-9CE7-48B9-9E70-45D438BD3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831"/>
              <a:ext cx="28" cy="9"/>
            </a:xfrm>
            <a:custGeom>
              <a:avLst/>
              <a:gdLst>
                <a:gd name="T0" fmla="*/ 0 w 29"/>
                <a:gd name="T1" fmla="*/ 7 h 10"/>
                <a:gd name="T2" fmla="*/ 14 w 29"/>
                <a:gd name="T3" fmla="*/ 4 h 10"/>
                <a:gd name="T4" fmla="*/ 26 w 29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3" y="7"/>
                    <a:pt x="10" y="5"/>
                    <a:pt x="14" y="4"/>
                  </a:cubicBezTo>
                  <a:cubicBezTo>
                    <a:pt x="19" y="2"/>
                    <a:pt x="24" y="0"/>
                    <a:pt x="29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7" name="Freeform 1370">
              <a:extLst>
                <a:ext uri="{FF2B5EF4-FFF2-40B4-BE49-F238E27FC236}">
                  <a16:creationId xmlns:a16="http://schemas.microsoft.com/office/drawing/2014/main" id="{D6BCFAA2-FDA3-4A9B-9009-022CC5F2F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801"/>
              <a:ext cx="17" cy="11"/>
            </a:xfrm>
            <a:custGeom>
              <a:avLst/>
              <a:gdLst>
                <a:gd name="T0" fmla="*/ 17 w 17"/>
                <a:gd name="T1" fmla="*/ 0 h 12"/>
                <a:gd name="T2" fmla="*/ 9 w 17"/>
                <a:gd name="T3" fmla="*/ 6 h 12"/>
                <a:gd name="T4" fmla="*/ 0 w 17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17" y="0"/>
                  </a:moveTo>
                  <a:cubicBezTo>
                    <a:pt x="14" y="1"/>
                    <a:pt x="11" y="4"/>
                    <a:pt x="9" y="6"/>
                  </a:cubicBezTo>
                  <a:cubicBezTo>
                    <a:pt x="6" y="8"/>
                    <a:pt x="2" y="1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8" name="Freeform 1371">
              <a:extLst>
                <a:ext uri="{FF2B5EF4-FFF2-40B4-BE49-F238E27FC236}">
                  <a16:creationId xmlns:a16="http://schemas.microsoft.com/office/drawing/2014/main" id="{255D3862-74BB-4849-8865-841080086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642"/>
              <a:ext cx="350" cy="225"/>
            </a:xfrm>
            <a:custGeom>
              <a:avLst/>
              <a:gdLst>
                <a:gd name="T0" fmla="*/ 309 w 365"/>
                <a:gd name="T1" fmla="*/ 146 h 235"/>
                <a:gd name="T2" fmla="*/ 138 w 365"/>
                <a:gd name="T3" fmla="*/ 183 h 235"/>
                <a:gd name="T4" fmla="*/ 12 w 365"/>
                <a:gd name="T5" fmla="*/ 59 h 235"/>
                <a:gd name="T6" fmla="*/ 184 w 365"/>
                <a:gd name="T7" fmla="*/ 24 h 235"/>
                <a:gd name="T8" fmla="*/ 309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6"/>
                  </a:moveTo>
                  <a:cubicBezTo>
                    <a:pt x="336" y="216"/>
                    <a:pt x="249" y="235"/>
                    <a:pt x="156" y="208"/>
                  </a:cubicBezTo>
                  <a:cubicBezTo>
                    <a:pt x="63" y="181"/>
                    <a:pt x="0" y="118"/>
                    <a:pt x="14" y="68"/>
                  </a:cubicBezTo>
                  <a:cubicBezTo>
                    <a:pt x="29" y="18"/>
                    <a:pt x="116" y="0"/>
                    <a:pt x="209" y="27"/>
                  </a:cubicBezTo>
                  <a:cubicBezTo>
                    <a:pt x="301" y="54"/>
                    <a:pt x="365" y="116"/>
                    <a:pt x="350" y="16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9" name="Freeform 1372">
              <a:extLst>
                <a:ext uri="{FF2B5EF4-FFF2-40B4-BE49-F238E27FC236}">
                  <a16:creationId xmlns:a16="http://schemas.microsoft.com/office/drawing/2014/main" id="{4AD02302-5617-4EBC-A03D-EC57A9C8E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714"/>
              <a:ext cx="334" cy="153"/>
            </a:xfrm>
            <a:custGeom>
              <a:avLst/>
              <a:gdLst>
                <a:gd name="T0" fmla="*/ 304 w 348"/>
                <a:gd name="T1" fmla="*/ 51 h 160"/>
                <a:gd name="T2" fmla="*/ 302 w 348"/>
                <a:gd name="T3" fmla="*/ 55 h 160"/>
                <a:gd name="T4" fmla="*/ 131 w 348"/>
                <a:gd name="T5" fmla="*/ 92 h 160"/>
                <a:gd name="T6" fmla="*/ 8 w 348"/>
                <a:gd name="T7" fmla="*/ 0 h 160"/>
                <a:gd name="T8" fmla="*/ 133 w 348"/>
                <a:gd name="T9" fmla="*/ 116 h 160"/>
                <a:gd name="T10" fmla="*/ 305 w 348"/>
                <a:gd name="T11" fmla="*/ 79 h 160"/>
                <a:gd name="T12" fmla="*/ 304 w 348"/>
                <a:gd name="T13" fmla="*/ 51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8" h="160">
                  <a:moveTo>
                    <a:pt x="344" y="57"/>
                  </a:moveTo>
                  <a:cubicBezTo>
                    <a:pt x="344" y="59"/>
                    <a:pt x="343" y="61"/>
                    <a:pt x="342" y="63"/>
                  </a:cubicBezTo>
                  <a:cubicBezTo>
                    <a:pt x="328" y="113"/>
                    <a:pt x="241" y="132"/>
                    <a:pt x="148" y="105"/>
                  </a:cubicBezTo>
                  <a:cubicBezTo>
                    <a:pt x="76" y="84"/>
                    <a:pt x="22" y="41"/>
                    <a:pt x="8" y="0"/>
                  </a:cubicBezTo>
                  <a:cubicBezTo>
                    <a:pt x="0" y="49"/>
                    <a:pt x="62" y="107"/>
                    <a:pt x="151" y="133"/>
                  </a:cubicBezTo>
                  <a:cubicBezTo>
                    <a:pt x="244" y="160"/>
                    <a:pt x="331" y="141"/>
                    <a:pt x="345" y="91"/>
                  </a:cubicBezTo>
                  <a:cubicBezTo>
                    <a:pt x="348" y="80"/>
                    <a:pt x="348" y="68"/>
                    <a:pt x="344" y="5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0" name="Freeform 1373">
              <a:extLst>
                <a:ext uri="{FF2B5EF4-FFF2-40B4-BE49-F238E27FC236}">
                  <a16:creationId xmlns:a16="http://schemas.microsoft.com/office/drawing/2014/main" id="{820AA875-45BB-43E9-96C3-0DE03D56F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642"/>
              <a:ext cx="349" cy="225"/>
            </a:xfrm>
            <a:custGeom>
              <a:avLst/>
              <a:gdLst>
                <a:gd name="T0" fmla="*/ 309 w 364"/>
                <a:gd name="T1" fmla="*/ 146 h 235"/>
                <a:gd name="T2" fmla="*/ 138 w 364"/>
                <a:gd name="T3" fmla="*/ 183 h 235"/>
                <a:gd name="T4" fmla="*/ 12 w 364"/>
                <a:gd name="T5" fmla="*/ 59 h 235"/>
                <a:gd name="T6" fmla="*/ 183 w 364"/>
                <a:gd name="T7" fmla="*/ 24 h 235"/>
                <a:gd name="T8" fmla="*/ 309 w 364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235">
                  <a:moveTo>
                    <a:pt x="350" y="166"/>
                  </a:moveTo>
                  <a:cubicBezTo>
                    <a:pt x="335" y="216"/>
                    <a:pt x="248" y="235"/>
                    <a:pt x="156" y="208"/>
                  </a:cubicBezTo>
                  <a:cubicBezTo>
                    <a:pt x="63" y="181"/>
                    <a:pt x="0" y="118"/>
                    <a:pt x="14" y="68"/>
                  </a:cubicBezTo>
                  <a:cubicBezTo>
                    <a:pt x="29" y="18"/>
                    <a:pt x="116" y="0"/>
                    <a:pt x="208" y="27"/>
                  </a:cubicBezTo>
                  <a:cubicBezTo>
                    <a:pt x="301" y="54"/>
                    <a:pt x="364" y="116"/>
                    <a:pt x="350" y="16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1" name="Freeform 1374">
              <a:extLst>
                <a:ext uri="{FF2B5EF4-FFF2-40B4-BE49-F238E27FC236}">
                  <a16:creationId xmlns:a16="http://schemas.microsoft.com/office/drawing/2014/main" id="{351FCC85-1FF4-41CF-97E0-33CF25D27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694"/>
              <a:ext cx="175" cy="72"/>
            </a:xfrm>
            <a:custGeom>
              <a:avLst/>
              <a:gdLst>
                <a:gd name="T0" fmla="*/ 13 w 182"/>
                <a:gd name="T1" fmla="*/ 52 h 75"/>
                <a:gd name="T2" fmla="*/ 105 w 182"/>
                <a:gd name="T3" fmla="*/ 33 h 75"/>
                <a:gd name="T4" fmla="*/ 162 w 182"/>
                <a:gd name="T5" fmla="*/ 66 h 75"/>
                <a:gd name="T6" fmla="*/ 95 w 182"/>
                <a:gd name="T7" fmla="*/ 12 h 75"/>
                <a:gd name="T8" fmla="*/ 3 w 182"/>
                <a:gd name="T9" fmla="*/ 33 h 75"/>
                <a:gd name="T10" fmla="*/ 13 w 182"/>
                <a:gd name="T11" fmla="*/ 62 h 75"/>
                <a:gd name="T12" fmla="*/ 13 w 182"/>
                <a:gd name="T13" fmla="*/ 5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75">
                  <a:moveTo>
                    <a:pt x="14" y="58"/>
                  </a:moveTo>
                  <a:cubicBezTo>
                    <a:pt x="22" y="31"/>
                    <a:pt x="68" y="21"/>
                    <a:pt x="117" y="36"/>
                  </a:cubicBezTo>
                  <a:cubicBezTo>
                    <a:pt x="146" y="44"/>
                    <a:pt x="169" y="59"/>
                    <a:pt x="182" y="75"/>
                  </a:cubicBezTo>
                  <a:cubicBezTo>
                    <a:pt x="178" y="51"/>
                    <a:pt x="148" y="26"/>
                    <a:pt x="107" y="14"/>
                  </a:cubicBezTo>
                  <a:cubicBezTo>
                    <a:pt x="57" y="0"/>
                    <a:pt x="11" y="10"/>
                    <a:pt x="3" y="36"/>
                  </a:cubicBezTo>
                  <a:cubicBezTo>
                    <a:pt x="0" y="47"/>
                    <a:pt x="4" y="60"/>
                    <a:pt x="14" y="71"/>
                  </a:cubicBezTo>
                  <a:cubicBezTo>
                    <a:pt x="13" y="67"/>
                    <a:pt x="13" y="62"/>
                    <a:pt x="14" y="5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2" name="Freeform 1375">
              <a:extLst>
                <a:ext uri="{FF2B5EF4-FFF2-40B4-BE49-F238E27FC236}">
                  <a16:creationId xmlns:a16="http://schemas.microsoft.com/office/drawing/2014/main" id="{79410B64-98AF-4E04-A6C6-4C098BCD5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602"/>
              <a:ext cx="331" cy="210"/>
            </a:xfrm>
            <a:custGeom>
              <a:avLst/>
              <a:gdLst>
                <a:gd name="T0" fmla="*/ 293 w 346"/>
                <a:gd name="T1" fmla="*/ 67 h 220"/>
                <a:gd name="T2" fmla="*/ 168 w 346"/>
                <a:gd name="T3" fmla="*/ 176 h 220"/>
                <a:gd name="T4" fmla="*/ 10 w 346"/>
                <a:gd name="T5" fmla="*/ 125 h 220"/>
                <a:gd name="T6" fmla="*/ 135 w 346"/>
                <a:gd name="T7" fmla="*/ 16 h 220"/>
                <a:gd name="T8" fmla="*/ 293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5" y="76"/>
                  </a:moveTo>
                  <a:cubicBezTo>
                    <a:pt x="346" y="127"/>
                    <a:pt x="282" y="183"/>
                    <a:pt x="192" y="202"/>
                  </a:cubicBezTo>
                  <a:cubicBezTo>
                    <a:pt x="102" y="220"/>
                    <a:pt x="21" y="195"/>
                    <a:pt x="10" y="144"/>
                  </a:cubicBezTo>
                  <a:cubicBezTo>
                    <a:pt x="0" y="94"/>
                    <a:pt x="64" y="38"/>
                    <a:pt x="154" y="19"/>
                  </a:cubicBezTo>
                  <a:cubicBezTo>
                    <a:pt x="244" y="0"/>
                    <a:pt x="325" y="26"/>
                    <a:pt x="335" y="7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3" name="Freeform 1376">
              <a:extLst>
                <a:ext uri="{FF2B5EF4-FFF2-40B4-BE49-F238E27FC236}">
                  <a16:creationId xmlns:a16="http://schemas.microsoft.com/office/drawing/2014/main" id="{7464D04A-E4E9-42C4-9257-D6FDACE15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697"/>
              <a:ext cx="314" cy="115"/>
            </a:xfrm>
            <a:custGeom>
              <a:avLst/>
              <a:gdLst>
                <a:gd name="T0" fmla="*/ 169 w 327"/>
                <a:gd name="T1" fmla="*/ 72 h 121"/>
                <a:gd name="T2" fmla="*/ 9 w 327"/>
                <a:gd name="T3" fmla="*/ 23 h 121"/>
                <a:gd name="T4" fmla="*/ 9 w 327"/>
                <a:gd name="T5" fmla="*/ 4 h 121"/>
                <a:gd name="T6" fmla="*/ 2 w 327"/>
                <a:gd name="T7" fmla="*/ 39 h 121"/>
                <a:gd name="T8" fmla="*/ 163 w 327"/>
                <a:gd name="T9" fmla="*/ 88 h 121"/>
                <a:gd name="T10" fmla="*/ 290 w 327"/>
                <a:gd name="T11" fmla="*/ 0 h 121"/>
                <a:gd name="T12" fmla="*/ 169 w 327"/>
                <a:gd name="T13" fmla="*/ 72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121">
                  <a:moveTo>
                    <a:pt x="191" y="84"/>
                  </a:moveTo>
                  <a:cubicBezTo>
                    <a:pt x="101" y="103"/>
                    <a:pt x="20" y="77"/>
                    <a:pt x="9" y="26"/>
                  </a:cubicBezTo>
                  <a:cubicBezTo>
                    <a:pt x="7" y="19"/>
                    <a:pt x="8" y="12"/>
                    <a:pt x="9" y="4"/>
                  </a:cubicBezTo>
                  <a:cubicBezTo>
                    <a:pt x="2" y="18"/>
                    <a:pt x="0" y="32"/>
                    <a:pt x="2" y="45"/>
                  </a:cubicBezTo>
                  <a:cubicBezTo>
                    <a:pt x="13" y="96"/>
                    <a:pt x="94" y="121"/>
                    <a:pt x="184" y="103"/>
                  </a:cubicBezTo>
                  <a:cubicBezTo>
                    <a:pt x="261" y="87"/>
                    <a:pt x="319" y="43"/>
                    <a:pt x="327" y="0"/>
                  </a:cubicBezTo>
                  <a:cubicBezTo>
                    <a:pt x="308" y="37"/>
                    <a:pt x="256" y="70"/>
                    <a:pt x="191" y="8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4" name="Freeform 1377">
              <a:extLst>
                <a:ext uri="{FF2B5EF4-FFF2-40B4-BE49-F238E27FC236}">
                  <a16:creationId xmlns:a16="http://schemas.microsoft.com/office/drawing/2014/main" id="{D80B5C53-3C90-4008-ACF5-8A3C6B78C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2602"/>
              <a:ext cx="331" cy="211"/>
            </a:xfrm>
            <a:custGeom>
              <a:avLst/>
              <a:gdLst>
                <a:gd name="T0" fmla="*/ 293 w 346"/>
                <a:gd name="T1" fmla="*/ 68 h 221"/>
                <a:gd name="T2" fmla="*/ 168 w 346"/>
                <a:gd name="T3" fmla="*/ 176 h 221"/>
                <a:gd name="T4" fmla="*/ 10 w 346"/>
                <a:gd name="T5" fmla="*/ 125 h 221"/>
                <a:gd name="T6" fmla="*/ 135 w 346"/>
                <a:gd name="T7" fmla="*/ 16 h 221"/>
                <a:gd name="T8" fmla="*/ 293 w 346"/>
                <a:gd name="T9" fmla="*/ 68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1">
                  <a:moveTo>
                    <a:pt x="335" y="77"/>
                  </a:moveTo>
                  <a:cubicBezTo>
                    <a:pt x="346" y="127"/>
                    <a:pt x="281" y="183"/>
                    <a:pt x="192" y="202"/>
                  </a:cubicBezTo>
                  <a:cubicBezTo>
                    <a:pt x="102" y="221"/>
                    <a:pt x="21" y="195"/>
                    <a:pt x="10" y="144"/>
                  </a:cubicBezTo>
                  <a:cubicBezTo>
                    <a:pt x="0" y="94"/>
                    <a:pt x="64" y="38"/>
                    <a:pt x="154" y="19"/>
                  </a:cubicBezTo>
                  <a:cubicBezTo>
                    <a:pt x="243" y="0"/>
                    <a:pt x="325" y="26"/>
                    <a:pt x="335" y="7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5" name="Freeform 1378">
              <a:extLst>
                <a:ext uri="{FF2B5EF4-FFF2-40B4-BE49-F238E27FC236}">
                  <a16:creationId xmlns:a16="http://schemas.microsoft.com/office/drawing/2014/main" id="{D936D247-92CD-4311-AD09-75C65CC52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645"/>
              <a:ext cx="187" cy="122"/>
            </a:xfrm>
            <a:custGeom>
              <a:avLst/>
              <a:gdLst>
                <a:gd name="T0" fmla="*/ 25 w 195"/>
                <a:gd name="T1" fmla="*/ 86 h 127"/>
                <a:gd name="T2" fmla="*/ 106 w 195"/>
                <a:gd name="T3" fmla="*/ 13 h 127"/>
                <a:gd name="T4" fmla="*/ 172 w 195"/>
                <a:gd name="T5" fmla="*/ 14 h 127"/>
                <a:gd name="T6" fmla="*/ 88 w 195"/>
                <a:gd name="T7" fmla="*/ 8 h 127"/>
                <a:gd name="T8" fmla="*/ 7 w 195"/>
                <a:gd name="T9" fmla="*/ 80 h 127"/>
                <a:gd name="T10" fmla="*/ 45 w 195"/>
                <a:gd name="T11" fmla="*/ 112 h 127"/>
                <a:gd name="T12" fmla="*/ 25 w 195"/>
                <a:gd name="T13" fmla="*/ 86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27">
                  <a:moveTo>
                    <a:pt x="28" y="98"/>
                  </a:moveTo>
                  <a:cubicBezTo>
                    <a:pt x="21" y="65"/>
                    <a:pt x="63" y="29"/>
                    <a:pt x="121" y="16"/>
                  </a:cubicBezTo>
                  <a:cubicBezTo>
                    <a:pt x="148" y="11"/>
                    <a:pt x="174" y="11"/>
                    <a:pt x="195" y="17"/>
                  </a:cubicBezTo>
                  <a:cubicBezTo>
                    <a:pt x="173" y="4"/>
                    <a:pt x="138" y="0"/>
                    <a:pt x="100" y="8"/>
                  </a:cubicBezTo>
                  <a:cubicBezTo>
                    <a:pt x="42" y="20"/>
                    <a:pt x="0" y="57"/>
                    <a:pt x="7" y="90"/>
                  </a:cubicBezTo>
                  <a:cubicBezTo>
                    <a:pt x="10" y="107"/>
                    <a:pt x="27" y="120"/>
                    <a:pt x="51" y="127"/>
                  </a:cubicBezTo>
                  <a:cubicBezTo>
                    <a:pt x="38" y="120"/>
                    <a:pt x="30" y="110"/>
                    <a:pt x="28" y="9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6" name="Freeform 1379">
              <a:extLst>
                <a:ext uri="{FF2B5EF4-FFF2-40B4-BE49-F238E27FC236}">
                  <a16:creationId xmlns:a16="http://schemas.microsoft.com/office/drawing/2014/main" id="{9D5B859B-552D-427F-8D3B-F4996435A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581"/>
              <a:ext cx="172" cy="174"/>
            </a:xfrm>
            <a:custGeom>
              <a:avLst/>
              <a:gdLst>
                <a:gd name="T0" fmla="*/ 93 w 180"/>
                <a:gd name="T1" fmla="*/ 47 h 182"/>
                <a:gd name="T2" fmla="*/ 83 w 180"/>
                <a:gd name="T3" fmla="*/ 43 h 182"/>
                <a:gd name="T4" fmla="*/ 62 w 180"/>
                <a:gd name="T5" fmla="*/ 26 h 182"/>
                <a:gd name="T6" fmla="*/ 18 w 180"/>
                <a:gd name="T7" fmla="*/ 11 h 182"/>
                <a:gd name="T8" fmla="*/ 22 w 180"/>
                <a:gd name="T9" fmla="*/ 32 h 182"/>
                <a:gd name="T10" fmla="*/ 23 w 180"/>
                <a:gd name="T11" fmla="*/ 33 h 182"/>
                <a:gd name="T12" fmla="*/ 4 w 180"/>
                <a:gd name="T13" fmla="*/ 42 h 182"/>
                <a:gd name="T14" fmla="*/ 53 w 180"/>
                <a:gd name="T15" fmla="*/ 109 h 182"/>
                <a:gd name="T16" fmla="*/ 69 w 180"/>
                <a:gd name="T17" fmla="*/ 131 h 182"/>
                <a:gd name="T18" fmla="*/ 95 w 180"/>
                <a:gd name="T19" fmla="*/ 157 h 182"/>
                <a:gd name="T20" fmla="*/ 90 w 180"/>
                <a:gd name="T21" fmla="*/ 123 h 182"/>
                <a:gd name="T22" fmla="*/ 147 w 180"/>
                <a:gd name="T23" fmla="*/ 115 h 182"/>
                <a:gd name="T24" fmla="*/ 93 w 180"/>
                <a:gd name="T25" fmla="*/ 47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0" h="182">
                  <a:moveTo>
                    <a:pt x="106" y="53"/>
                  </a:moveTo>
                  <a:cubicBezTo>
                    <a:pt x="102" y="52"/>
                    <a:pt x="99" y="50"/>
                    <a:pt x="95" y="49"/>
                  </a:cubicBezTo>
                  <a:cubicBezTo>
                    <a:pt x="86" y="40"/>
                    <a:pt x="76" y="33"/>
                    <a:pt x="71" y="29"/>
                  </a:cubicBezTo>
                  <a:cubicBezTo>
                    <a:pt x="63" y="24"/>
                    <a:pt x="30" y="0"/>
                    <a:pt x="21" y="11"/>
                  </a:cubicBezTo>
                  <a:cubicBezTo>
                    <a:pt x="17" y="16"/>
                    <a:pt x="23" y="32"/>
                    <a:pt x="25" y="37"/>
                  </a:cubicBezTo>
                  <a:cubicBezTo>
                    <a:pt x="25" y="37"/>
                    <a:pt x="26" y="38"/>
                    <a:pt x="26" y="38"/>
                  </a:cubicBezTo>
                  <a:cubicBezTo>
                    <a:pt x="14" y="40"/>
                    <a:pt x="6" y="44"/>
                    <a:pt x="4" y="48"/>
                  </a:cubicBezTo>
                  <a:cubicBezTo>
                    <a:pt x="0" y="62"/>
                    <a:pt x="20" y="100"/>
                    <a:pt x="61" y="124"/>
                  </a:cubicBezTo>
                  <a:cubicBezTo>
                    <a:pt x="67" y="132"/>
                    <a:pt x="72" y="142"/>
                    <a:pt x="79" y="150"/>
                  </a:cubicBezTo>
                  <a:cubicBezTo>
                    <a:pt x="83" y="156"/>
                    <a:pt x="102" y="182"/>
                    <a:pt x="109" y="180"/>
                  </a:cubicBezTo>
                  <a:cubicBezTo>
                    <a:pt x="119" y="177"/>
                    <a:pt x="112" y="158"/>
                    <a:pt x="103" y="141"/>
                  </a:cubicBezTo>
                  <a:cubicBezTo>
                    <a:pt x="135" y="150"/>
                    <a:pt x="161" y="147"/>
                    <a:pt x="169" y="132"/>
                  </a:cubicBezTo>
                  <a:cubicBezTo>
                    <a:pt x="180" y="112"/>
                    <a:pt x="151" y="77"/>
                    <a:pt x="106" y="5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57" name="Freeform 1380">
              <a:extLst>
                <a:ext uri="{FF2B5EF4-FFF2-40B4-BE49-F238E27FC236}">
                  <a16:creationId xmlns:a16="http://schemas.microsoft.com/office/drawing/2014/main" id="{CF9526C0-9393-44FA-AA9C-AB4E6A1A2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2697"/>
              <a:ext cx="12" cy="18"/>
            </a:xfrm>
            <a:custGeom>
              <a:avLst/>
              <a:gdLst>
                <a:gd name="T0" fmla="*/ 12 w 12"/>
                <a:gd name="T1" fmla="*/ 16 h 19"/>
                <a:gd name="T2" fmla="*/ 0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12" y="19"/>
                  </a:moveTo>
                  <a:cubicBezTo>
                    <a:pt x="9" y="13"/>
                    <a:pt x="5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8" name="Freeform 1381">
              <a:extLst>
                <a:ext uri="{FF2B5EF4-FFF2-40B4-BE49-F238E27FC236}">
                  <a16:creationId xmlns:a16="http://schemas.microsoft.com/office/drawing/2014/main" id="{1C5F7803-BCE2-4912-8DCE-BB6D3AAB7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614"/>
              <a:ext cx="15" cy="25"/>
            </a:xfrm>
            <a:custGeom>
              <a:avLst/>
              <a:gdLst>
                <a:gd name="T0" fmla="*/ 0 w 16"/>
                <a:gd name="T1" fmla="*/ 0 h 26"/>
                <a:gd name="T2" fmla="*/ 13 w 16"/>
                <a:gd name="T3" fmla="*/ 2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0" y="0"/>
                  </a:moveTo>
                  <a:cubicBezTo>
                    <a:pt x="4" y="9"/>
                    <a:pt x="11" y="17"/>
                    <a:pt x="16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9" name="Freeform 1382">
              <a:extLst>
                <a:ext uri="{FF2B5EF4-FFF2-40B4-BE49-F238E27FC236}">
                  <a16:creationId xmlns:a16="http://schemas.microsoft.com/office/drawing/2014/main" id="{CC4276B4-3830-42FC-A864-1F41F7155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589"/>
              <a:ext cx="197" cy="106"/>
            </a:xfrm>
            <a:custGeom>
              <a:avLst/>
              <a:gdLst>
                <a:gd name="T0" fmla="*/ 154 w 206"/>
                <a:gd name="T1" fmla="*/ 35 h 110"/>
                <a:gd name="T2" fmla="*/ 123 w 206"/>
                <a:gd name="T3" fmla="*/ 44 h 110"/>
                <a:gd name="T4" fmla="*/ 117 w 206"/>
                <a:gd name="T5" fmla="*/ 43 h 110"/>
                <a:gd name="T6" fmla="*/ 109 w 206"/>
                <a:gd name="T7" fmla="*/ 0 h 110"/>
                <a:gd name="T8" fmla="*/ 67 w 206"/>
                <a:gd name="T9" fmla="*/ 13 h 110"/>
                <a:gd name="T10" fmla="*/ 63 w 206"/>
                <a:gd name="T11" fmla="*/ 13 h 110"/>
                <a:gd name="T12" fmla="*/ 33 w 206"/>
                <a:gd name="T13" fmla="*/ 22 h 110"/>
                <a:gd name="T14" fmla="*/ 0 w 206"/>
                <a:gd name="T15" fmla="*/ 39 h 110"/>
                <a:gd name="T16" fmla="*/ 20 w 206"/>
                <a:gd name="T17" fmla="*/ 43 h 110"/>
                <a:gd name="T18" fmla="*/ 11 w 206"/>
                <a:gd name="T19" fmla="*/ 59 h 110"/>
                <a:gd name="T20" fmla="*/ 64 w 206"/>
                <a:gd name="T21" fmla="*/ 98 h 110"/>
                <a:gd name="T22" fmla="*/ 110 w 206"/>
                <a:gd name="T23" fmla="*/ 77 h 110"/>
                <a:gd name="T24" fmla="*/ 117 w 206"/>
                <a:gd name="T25" fmla="*/ 73 h 110"/>
                <a:gd name="T26" fmla="*/ 136 w 206"/>
                <a:gd name="T27" fmla="*/ 62 h 110"/>
                <a:gd name="T28" fmla="*/ 163 w 206"/>
                <a:gd name="T29" fmla="*/ 45 h 110"/>
                <a:gd name="T30" fmla="*/ 179 w 206"/>
                <a:gd name="T31" fmla="*/ 32 h 110"/>
                <a:gd name="T32" fmla="*/ 154 w 206"/>
                <a:gd name="T33" fmla="*/ 35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10">
                  <a:moveTo>
                    <a:pt x="176" y="38"/>
                  </a:moveTo>
                  <a:cubicBezTo>
                    <a:pt x="165" y="43"/>
                    <a:pt x="153" y="48"/>
                    <a:pt x="141" y="50"/>
                  </a:cubicBezTo>
                  <a:cubicBezTo>
                    <a:pt x="139" y="50"/>
                    <a:pt x="136" y="50"/>
                    <a:pt x="134" y="49"/>
                  </a:cubicBezTo>
                  <a:cubicBezTo>
                    <a:pt x="139" y="26"/>
                    <a:pt x="150" y="0"/>
                    <a:pt x="124" y="0"/>
                  </a:cubicBezTo>
                  <a:cubicBezTo>
                    <a:pt x="112" y="0"/>
                    <a:pt x="94" y="5"/>
                    <a:pt x="76" y="14"/>
                  </a:cubicBezTo>
                  <a:cubicBezTo>
                    <a:pt x="74" y="14"/>
                    <a:pt x="73" y="14"/>
                    <a:pt x="72" y="15"/>
                  </a:cubicBezTo>
                  <a:cubicBezTo>
                    <a:pt x="61" y="18"/>
                    <a:pt x="50" y="22"/>
                    <a:pt x="39" y="25"/>
                  </a:cubicBezTo>
                  <a:cubicBezTo>
                    <a:pt x="31" y="28"/>
                    <a:pt x="1" y="33"/>
                    <a:pt x="0" y="44"/>
                  </a:cubicBezTo>
                  <a:cubicBezTo>
                    <a:pt x="7" y="46"/>
                    <a:pt x="15" y="48"/>
                    <a:pt x="23" y="49"/>
                  </a:cubicBezTo>
                  <a:cubicBezTo>
                    <a:pt x="17" y="54"/>
                    <a:pt x="14" y="60"/>
                    <a:pt x="14" y="65"/>
                  </a:cubicBezTo>
                  <a:cubicBezTo>
                    <a:pt x="14" y="90"/>
                    <a:pt x="40" y="110"/>
                    <a:pt x="73" y="110"/>
                  </a:cubicBezTo>
                  <a:cubicBezTo>
                    <a:pt x="96" y="110"/>
                    <a:pt x="115" y="100"/>
                    <a:pt x="125" y="86"/>
                  </a:cubicBezTo>
                  <a:cubicBezTo>
                    <a:pt x="128" y="85"/>
                    <a:pt x="132" y="83"/>
                    <a:pt x="134" y="82"/>
                  </a:cubicBezTo>
                  <a:cubicBezTo>
                    <a:pt x="142" y="79"/>
                    <a:pt x="148" y="74"/>
                    <a:pt x="156" y="69"/>
                  </a:cubicBezTo>
                  <a:cubicBezTo>
                    <a:pt x="166" y="63"/>
                    <a:pt x="176" y="57"/>
                    <a:pt x="186" y="51"/>
                  </a:cubicBezTo>
                  <a:cubicBezTo>
                    <a:pt x="189" y="48"/>
                    <a:pt x="206" y="41"/>
                    <a:pt x="205" y="35"/>
                  </a:cubicBezTo>
                  <a:cubicBezTo>
                    <a:pt x="204" y="23"/>
                    <a:pt x="180" y="36"/>
                    <a:pt x="176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60" name="Freeform 1383">
              <a:extLst>
                <a:ext uri="{FF2B5EF4-FFF2-40B4-BE49-F238E27FC236}">
                  <a16:creationId xmlns:a16="http://schemas.microsoft.com/office/drawing/2014/main" id="{48AE4C22-C643-4815-9BB8-1BF7F89B5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2633"/>
              <a:ext cx="30" cy="5"/>
            </a:xfrm>
            <a:custGeom>
              <a:avLst/>
              <a:gdLst>
                <a:gd name="T0" fmla="*/ 0 w 31"/>
                <a:gd name="T1" fmla="*/ 2 h 5"/>
                <a:gd name="T2" fmla="*/ 28 w 3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">
                  <a:moveTo>
                    <a:pt x="0" y="2"/>
                  </a:moveTo>
                  <a:cubicBezTo>
                    <a:pt x="7" y="5"/>
                    <a:pt x="24" y="3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1" name="Freeform 1384">
              <a:extLst>
                <a:ext uri="{FF2B5EF4-FFF2-40B4-BE49-F238E27FC236}">
                  <a16:creationId xmlns:a16="http://schemas.microsoft.com/office/drawing/2014/main" id="{66232874-3945-44E1-9450-4196F2A7F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2668"/>
              <a:ext cx="23" cy="4"/>
            </a:xfrm>
            <a:custGeom>
              <a:avLst/>
              <a:gdLst>
                <a:gd name="T0" fmla="*/ 21 w 24"/>
                <a:gd name="T1" fmla="*/ 3 h 4"/>
                <a:gd name="T2" fmla="*/ 0 w 24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24" y="3"/>
                  </a:moveTo>
                  <a:cubicBezTo>
                    <a:pt x="18" y="2"/>
                    <a:pt x="5" y="0"/>
                    <a:pt x="0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2" name="Freeform 1385">
              <a:extLst>
                <a:ext uri="{FF2B5EF4-FFF2-40B4-BE49-F238E27FC236}">
                  <a16:creationId xmlns:a16="http://schemas.microsoft.com/office/drawing/2014/main" id="{AECA3586-EE98-4853-9111-34007103D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827"/>
              <a:ext cx="99" cy="14"/>
            </a:xfrm>
            <a:custGeom>
              <a:avLst/>
              <a:gdLst>
                <a:gd name="T0" fmla="*/ 8 w 103"/>
                <a:gd name="T1" fmla="*/ 5 h 15"/>
                <a:gd name="T2" fmla="*/ 12 w 103"/>
                <a:gd name="T3" fmla="*/ 10 h 15"/>
                <a:gd name="T4" fmla="*/ 28 w 103"/>
                <a:gd name="T5" fmla="*/ 11 h 15"/>
                <a:gd name="T6" fmla="*/ 50 w 103"/>
                <a:gd name="T7" fmla="*/ 11 h 15"/>
                <a:gd name="T8" fmla="*/ 73 w 103"/>
                <a:gd name="T9" fmla="*/ 10 h 15"/>
                <a:gd name="T10" fmla="*/ 91 w 103"/>
                <a:gd name="T11" fmla="*/ 5 h 15"/>
                <a:gd name="T12" fmla="*/ 83 w 103"/>
                <a:gd name="T13" fmla="*/ 5 h 15"/>
                <a:gd name="T14" fmla="*/ 70 w 103"/>
                <a:gd name="T15" fmla="*/ 5 h 15"/>
                <a:gd name="T16" fmla="*/ 48 w 103"/>
                <a:gd name="T17" fmla="*/ 4 h 15"/>
                <a:gd name="T18" fmla="*/ 27 w 103"/>
                <a:gd name="T19" fmla="*/ 3 h 15"/>
                <a:gd name="T20" fmla="*/ 8 w 103"/>
                <a:gd name="T21" fmla="*/ 3 h 15"/>
                <a:gd name="T22" fmla="*/ 7 w 103"/>
                <a:gd name="T23" fmla="*/ 4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5"/>
                  </a:moveTo>
                  <a:cubicBezTo>
                    <a:pt x="0" y="7"/>
                    <a:pt x="12" y="12"/>
                    <a:pt x="14" y="13"/>
                  </a:cubicBezTo>
                  <a:cubicBezTo>
                    <a:pt x="20" y="13"/>
                    <a:pt x="26" y="13"/>
                    <a:pt x="31" y="14"/>
                  </a:cubicBezTo>
                  <a:cubicBezTo>
                    <a:pt x="40" y="15"/>
                    <a:pt x="48" y="15"/>
                    <a:pt x="56" y="14"/>
                  </a:cubicBezTo>
                  <a:cubicBezTo>
                    <a:pt x="65" y="14"/>
                    <a:pt x="73" y="14"/>
                    <a:pt x="82" y="13"/>
                  </a:cubicBezTo>
                  <a:cubicBezTo>
                    <a:pt x="87" y="12"/>
                    <a:pt x="102" y="11"/>
                    <a:pt x="103" y="5"/>
                  </a:cubicBezTo>
                  <a:cubicBezTo>
                    <a:pt x="100" y="3"/>
                    <a:pt x="96" y="5"/>
                    <a:pt x="93" y="5"/>
                  </a:cubicBezTo>
                  <a:cubicBezTo>
                    <a:pt x="88" y="5"/>
                    <a:pt x="84" y="5"/>
                    <a:pt x="79" y="5"/>
                  </a:cubicBezTo>
                  <a:cubicBezTo>
                    <a:pt x="71" y="5"/>
                    <a:pt x="62" y="4"/>
                    <a:pt x="54" y="4"/>
                  </a:cubicBezTo>
                  <a:cubicBezTo>
                    <a:pt x="46" y="4"/>
                    <a:pt x="38" y="4"/>
                    <a:pt x="30" y="3"/>
                  </a:cubicBezTo>
                  <a:cubicBezTo>
                    <a:pt x="23" y="3"/>
                    <a:pt x="16" y="0"/>
                    <a:pt x="8" y="3"/>
                  </a:cubicBezTo>
                  <a:cubicBezTo>
                    <a:pt x="8" y="3"/>
                    <a:pt x="8" y="3"/>
                    <a:pt x="7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3" name="Freeform 1386">
              <a:extLst>
                <a:ext uri="{FF2B5EF4-FFF2-40B4-BE49-F238E27FC236}">
                  <a16:creationId xmlns:a16="http://schemas.microsoft.com/office/drawing/2014/main" id="{171194DC-5A21-4C75-9E46-15C85CE48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820"/>
              <a:ext cx="57" cy="18"/>
            </a:xfrm>
            <a:custGeom>
              <a:avLst/>
              <a:gdLst>
                <a:gd name="T0" fmla="*/ 0 w 60"/>
                <a:gd name="T1" fmla="*/ 13 h 19"/>
                <a:gd name="T2" fmla="*/ 10 w 60"/>
                <a:gd name="T3" fmla="*/ 8 h 19"/>
                <a:gd name="T4" fmla="*/ 27 w 60"/>
                <a:gd name="T5" fmla="*/ 4 h 19"/>
                <a:gd name="T6" fmla="*/ 43 w 60"/>
                <a:gd name="T7" fmla="*/ 3 h 19"/>
                <a:gd name="T8" fmla="*/ 51 w 60"/>
                <a:gd name="T9" fmla="*/ 9 h 19"/>
                <a:gd name="T10" fmla="*/ 28 w 60"/>
                <a:gd name="T11" fmla="*/ 15 h 19"/>
                <a:gd name="T12" fmla="*/ 4 w 60"/>
                <a:gd name="T13" fmla="*/ 1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6"/>
                  </a:moveTo>
                  <a:cubicBezTo>
                    <a:pt x="7" y="15"/>
                    <a:pt x="8" y="12"/>
                    <a:pt x="12" y="8"/>
                  </a:cubicBezTo>
                  <a:cubicBezTo>
                    <a:pt x="17" y="5"/>
                    <a:pt x="24" y="4"/>
                    <a:pt x="30" y="4"/>
                  </a:cubicBezTo>
                  <a:cubicBezTo>
                    <a:pt x="36" y="3"/>
                    <a:pt x="43" y="0"/>
                    <a:pt x="49" y="3"/>
                  </a:cubicBezTo>
                  <a:cubicBezTo>
                    <a:pt x="53" y="5"/>
                    <a:pt x="56" y="10"/>
                    <a:pt x="60" y="11"/>
                  </a:cubicBezTo>
                  <a:cubicBezTo>
                    <a:pt x="57" y="18"/>
                    <a:pt x="39" y="18"/>
                    <a:pt x="33" y="18"/>
                  </a:cubicBezTo>
                  <a:cubicBezTo>
                    <a:pt x="23" y="19"/>
                    <a:pt x="10" y="19"/>
                    <a:pt x="4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4" name="Freeform 1387">
              <a:extLst>
                <a:ext uri="{FF2B5EF4-FFF2-40B4-BE49-F238E27FC236}">
                  <a16:creationId xmlns:a16="http://schemas.microsoft.com/office/drawing/2014/main" id="{B0558580-3755-4B3F-AEBA-A91D9246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769"/>
              <a:ext cx="46" cy="43"/>
            </a:xfrm>
            <a:custGeom>
              <a:avLst/>
              <a:gdLst>
                <a:gd name="T0" fmla="*/ 7 w 48"/>
                <a:gd name="T1" fmla="*/ 0 h 45"/>
                <a:gd name="T2" fmla="*/ 3 w 48"/>
                <a:gd name="T3" fmla="*/ 18 h 45"/>
                <a:gd name="T4" fmla="*/ 12 w 48"/>
                <a:gd name="T5" fmla="*/ 31 h 45"/>
                <a:gd name="T6" fmla="*/ 42 w 48"/>
                <a:gd name="T7" fmla="*/ 34 h 45"/>
                <a:gd name="T8" fmla="*/ 10 w 48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7" y="0"/>
                  </a:moveTo>
                  <a:cubicBezTo>
                    <a:pt x="4" y="6"/>
                    <a:pt x="0" y="13"/>
                    <a:pt x="3" y="21"/>
                  </a:cubicBezTo>
                  <a:cubicBezTo>
                    <a:pt x="5" y="26"/>
                    <a:pt x="12" y="32"/>
                    <a:pt x="15" y="36"/>
                  </a:cubicBezTo>
                  <a:cubicBezTo>
                    <a:pt x="24" y="45"/>
                    <a:pt x="37" y="44"/>
                    <a:pt x="48" y="40"/>
                  </a:cubicBezTo>
                  <a:cubicBezTo>
                    <a:pt x="34" y="28"/>
                    <a:pt x="14" y="20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5" name="Freeform 1388">
              <a:extLst>
                <a:ext uri="{FF2B5EF4-FFF2-40B4-BE49-F238E27FC236}">
                  <a16:creationId xmlns:a16="http://schemas.microsoft.com/office/drawing/2014/main" id="{465334C9-115C-41E6-90BB-A8D6CA3B1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725"/>
              <a:ext cx="25" cy="42"/>
            </a:xfrm>
            <a:custGeom>
              <a:avLst/>
              <a:gdLst>
                <a:gd name="T0" fmla="*/ 7 w 26"/>
                <a:gd name="T1" fmla="*/ 1 h 44"/>
                <a:gd name="T2" fmla="*/ 13 w 26"/>
                <a:gd name="T3" fmla="*/ 21 h 44"/>
                <a:gd name="T4" fmla="*/ 16 w 26"/>
                <a:gd name="T5" fmla="*/ 38 h 44"/>
                <a:gd name="T6" fmla="*/ 17 w 26"/>
                <a:gd name="T7" fmla="*/ 12 h 44"/>
                <a:gd name="T8" fmla="*/ 16 w 26"/>
                <a:gd name="T9" fmla="*/ 3 h 44"/>
                <a:gd name="T10" fmla="*/ 8 w 26"/>
                <a:gd name="T11" fmla="*/ 1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4">
                  <a:moveTo>
                    <a:pt x="7" y="1"/>
                  </a:moveTo>
                  <a:cubicBezTo>
                    <a:pt x="0" y="6"/>
                    <a:pt x="12" y="19"/>
                    <a:pt x="14" y="24"/>
                  </a:cubicBezTo>
                  <a:cubicBezTo>
                    <a:pt x="18" y="31"/>
                    <a:pt x="17" y="37"/>
                    <a:pt x="19" y="44"/>
                  </a:cubicBezTo>
                  <a:cubicBezTo>
                    <a:pt x="26" y="40"/>
                    <a:pt x="18" y="22"/>
                    <a:pt x="20" y="15"/>
                  </a:cubicBezTo>
                  <a:cubicBezTo>
                    <a:pt x="22" y="10"/>
                    <a:pt x="25" y="6"/>
                    <a:pt x="19" y="3"/>
                  </a:cubicBezTo>
                  <a:cubicBezTo>
                    <a:pt x="15" y="0"/>
                    <a:pt x="12" y="2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6" name="Freeform 1389">
              <a:extLst>
                <a:ext uri="{FF2B5EF4-FFF2-40B4-BE49-F238E27FC236}">
                  <a16:creationId xmlns:a16="http://schemas.microsoft.com/office/drawing/2014/main" id="{900A264E-F68E-43A5-9353-35199EB4D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788"/>
              <a:ext cx="72" cy="26"/>
            </a:xfrm>
            <a:custGeom>
              <a:avLst/>
              <a:gdLst>
                <a:gd name="T0" fmla="*/ 0 w 75"/>
                <a:gd name="T1" fmla="*/ 7 h 28"/>
                <a:gd name="T2" fmla="*/ 20 w 75"/>
                <a:gd name="T3" fmla="*/ 21 h 28"/>
                <a:gd name="T4" fmla="*/ 38 w 75"/>
                <a:gd name="T5" fmla="*/ 20 h 28"/>
                <a:gd name="T6" fmla="*/ 66 w 75"/>
                <a:gd name="T7" fmla="*/ 2 h 28"/>
                <a:gd name="T8" fmla="*/ 49 w 75"/>
                <a:gd name="T9" fmla="*/ 7 h 28"/>
                <a:gd name="T10" fmla="*/ 28 w 75"/>
                <a:gd name="T11" fmla="*/ 11 h 28"/>
                <a:gd name="T12" fmla="*/ 2 w 75"/>
                <a:gd name="T13" fmla="*/ 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28">
                  <a:moveTo>
                    <a:pt x="0" y="8"/>
                  </a:moveTo>
                  <a:cubicBezTo>
                    <a:pt x="5" y="18"/>
                    <a:pt x="12" y="25"/>
                    <a:pt x="23" y="27"/>
                  </a:cubicBezTo>
                  <a:cubicBezTo>
                    <a:pt x="30" y="28"/>
                    <a:pt x="37" y="27"/>
                    <a:pt x="44" y="26"/>
                  </a:cubicBezTo>
                  <a:cubicBezTo>
                    <a:pt x="58" y="23"/>
                    <a:pt x="70" y="15"/>
                    <a:pt x="75" y="2"/>
                  </a:cubicBezTo>
                  <a:cubicBezTo>
                    <a:pt x="70" y="0"/>
                    <a:pt x="60" y="7"/>
                    <a:pt x="55" y="8"/>
                  </a:cubicBezTo>
                  <a:cubicBezTo>
                    <a:pt x="47" y="11"/>
                    <a:pt x="40" y="14"/>
                    <a:pt x="31" y="14"/>
                  </a:cubicBezTo>
                  <a:cubicBezTo>
                    <a:pt x="21" y="14"/>
                    <a:pt x="11" y="7"/>
                    <a:pt x="2" y="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7" name="Freeform 1390">
              <a:extLst>
                <a:ext uri="{FF2B5EF4-FFF2-40B4-BE49-F238E27FC236}">
                  <a16:creationId xmlns:a16="http://schemas.microsoft.com/office/drawing/2014/main" id="{2924FE9A-A0A0-4AD9-B4E2-09D563975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34"/>
              <a:ext cx="102" cy="97"/>
            </a:xfrm>
            <a:custGeom>
              <a:avLst/>
              <a:gdLst>
                <a:gd name="T0" fmla="*/ 2 w 107"/>
                <a:gd name="T1" fmla="*/ 79 h 101"/>
                <a:gd name="T2" fmla="*/ 1 w 107"/>
                <a:gd name="T3" fmla="*/ 79 h 101"/>
                <a:gd name="T4" fmla="*/ 10 w 107"/>
                <a:gd name="T5" fmla="*/ 85 h 101"/>
                <a:gd name="T6" fmla="*/ 22 w 107"/>
                <a:gd name="T7" fmla="*/ 76 h 101"/>
                <a:gd name="T8" fmla="*/ 30 w 107"/>
                <a:gd name="T9" fmla="*/ 63 h 101"/>
                <a:gd name="T10" fmla="*/ 43 w 107"/>
                <a:gd name="T11" fmla="*/ 51 h 101"/>
                <a:gd name="T12" fmla="*/ 73 w 107"/>
                <a:gd name="T13" fmla="*/ 32 h 101"/>
                <a:gd name="T14" fmla="*/ 88 w 107"/>
                <a:gd name="T15" fmla="*/ 9 h 101"/>
                <a:gd name="T16" fmla="*/ 75 w 107"/>
                <a:gd name="T17" fmla="*/ 0 h 101"/>
                <a:gd name="T18" fmla="*/ 78 w 107"/>
                <a:gd name="T19" fmla="*/ 11 h 101"/>
                <a:gd name="T20" fmla="*/ 65 w 107"/>
                <a:gd name="T21" fmla="*/ 26 h 101"/>
                <a:gd name="T22" fmla="*/ 39 w 107"/>
                <a:gd name="T23" fmla="*/ 44 h 101"/>
                <a:gd name="T24" fmla="*/ 29 w 107"/>
                <a:gd name="T25" fmla="*/ 52 h 101"/>
                <a:gd name="T26" fmla="*/ 20 w 107"/>
                <a:gd name="T27" fmla="*/ 67 h 101"/>
                <a:gd name="T28" fmla="*/ 2 w 107"/>
                <a:gd name="T29" fmla="*/ 80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01">
                  <a:moveTo>
                    <a:pt x="2" y="89"/>
                  </a:moveTo>
                  <a:cubicBezTo>
                    <a:pt x="1" y="88"/>
                    <a:pt x="2" y="87"/>
                    <a:pt x="1" y="88"/>
                  </a:cubicBezTo>
                  <a:cubicBezTo>
                    <a:pt x="0" y="96"/>
                    <a:pt x="6" y="101"/>
                    <a:pt x="13" y="97"/>
                  </a:cubicBezTo>
                  <a:cubicBezTo>
                    <a:pt x="17" y="95"/>
                    <a:pt x="22" y="90"/>
                    <a:pt x="25" y="85"/>
                  </a:cubicBezTo>
                  <a:cubicBezTo>
                    <a:pt x="28" y="81"/>
                    <a:pt x="31" y="77"/>
                    <a:pt x="34" y="72"/>
                  </a:cubicBezTo>
                  <a:cubicBezTo>
                    <a:pt x="38" y="65"/>
                    <a:pt x="43" y="61"/>
                    <a:pt x="49" y="57"/>
                  </a:cubicBezTo>
                  <a:cubicBezTo>
                    <a:pt x="61" y="49"/>
                    <a:pt x="73" y="43"/>
                    <a:pt x="85" y="35"/>
                  </a:cubicBezTo>
                  <a:cubicBezTo>
                    <a:pt x="93" y="30"/>
                    <a:pt x="107" y="20"/>
                    <a:pt x="102" y="9"/>
                  </a:cubicBezTo>
                  <a:cubicBezTo>
                    <a:pt x="100" y="4"/>
                    <a:pt x="92" y="0"/>
                    <a:pt x="87" y="0"/>
                  </a:cubicBezTo>
                  <a:cubicBezTo>
                    <a:pt x="89" y="3"/>
                    <a:pt x="92" y="6"/>
                    <a:pt x="90" y="11"/>
                  </a:cubicBezTo>
                  <a:cubicBezTo>
                    <a:pt x="88" y="18"/>
                    <a:pt x="80" y="25"/>
                    <a:pt x="74" y="29"/>
                  </a:cubicBezTo>
                  <a:cubicBezTo>
                    <a:pt x="64" y="35"/>
                    <a:pt x="55" y="43"/>
                    <a:pt x="45" y="50"/>
                  </a:cubicBezTo>
                  <a:cubicBezTo>
                    <a:pt x="41" y="53"/>
                    <a:pt x="36" y="55"/>
                    <a:pt x="33" y="58"/>
                  </a:cubicBezTo>
                  <a:cubicBezTo>
                    <a:pt x="28" y="63"/>
                    <a:pt x="26" y="70"/>
                    <a:pt x="23" y="76"/>
                  </a:cubicBezTo>
                  <a:cubicBezTo>
                    <a:pt x="21" y="80"/>
                    <a:pt x="8" y="99"/>
                    <a:pt x="2" y="9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8" name="Freeform 1391">
              <a:extLst>
                <a:ext uri="{FF2B5EF4-FFF2-40B4-BE49-F238E27FC236}">
                  <a16:creationId xmlns:a16="http://schemas.microsoft.com/office/drawing/2014/main" id="{F248F0F3-ED91-43EF-98AF-50EC1AF48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677"/>
              <a:ext cx="77" cy="41"/>
            </a:xfrm>
            <a:custGeom>
              <a:avLst/>
              <a:gdLst>
                <a:gd name="T0" fmla="*/ 0 w 80"/>
                <a:gd name="T1" fmla="*/ 19 h 42"/>
                <a:gd name="T2" fmla="*/ 13 w 80"/>
                <a:gd name="T3" fmla="*/ 34 h 42"/>
                <a:gd name="T4" fmla="*/ 37 w 80"/>
                <a:gd name="T5" fmla="*/ 39 h 42"/>
                <a:gd name="T6" fmla="*/ 62 w 80"/>
                <a:gd name="T7" fmla="*/ 10 h 42"/>
                <a:gd name="T8" fmla="*/ 57 w 80"/>
                <a:gd name="T9" fmla="*/ 0 h 42"/>
                <a:gd name="T10" fmla="*/ 36 w 80"/>
                <a:gd name="T11" fmla="*/ 29 h 42"/>
                <a:gd name="T12" fmla="*/ 3 w 80"/>
                <a:gd name="T13" fmla="*/ 18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2">
                  <a:moveTo>
                    <a:pt x="0" y="19"/>
                  </a:moveTo>
                  <a:cubicBezTo>
                    <a:pt x="8" y="22"/>
                    <a:pt x="8" y="33"/>
                    <a:pt x="16" y="37"/>
                  </a:cubicBezTo>
                  <a:cubicBezTo>
                    <a:pt x="23" y="40"/>
                    <a:pt x="33" y="42"/>
                    <a:pt x="41" y="42"/>
                  </a:cubicBezTo>
                  <a:cubicBezTo>
                    <a:pt x="59" y="42"/>
                    <a:pt x="80" y="32"/>
                    <a:pt x="70" y="10"/>
                  </a:cubicBezTo>
                  <a:cubicBezTo>
                    <a:pt x="68" y="6"/>
                    <a:pt x="65" y="3"/>
                    <a:pt x="63" y="0"/>
                  </a:cubicBezTo>
                  <a:cubicBezTo>
                    <a:pt x="70" y="16"/>
                    <a:pt x="57" y="32"/>
                    <a:pt x="39" y="32"/>
                  </a:cubicBezTo>
                  <a:cubicBezTo>
                    <a:pt x="26" y="32"/>
                    <a:pt x="13" y="23"/>
                    <a:pt x="3" y="1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9" name="Freeform 1392">
              <a:extLst>
                <a:ext uri="{FF2B5EF4-FFF2-40B4-BE49-F238E27FC236}">
                  <a16:creationId xmlns:a16="http://schemas.microsoft.com/office/drawing/2014/main" id="{338C4181-AFCA-4CB7-8684-7CC403B46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2722"/>
              <a:ext cx="36" cy="29"/>
            </a:xfrm>
            <a:custGeom>
              <a:avLst/>
              <a:gdLst>
                <a:gd name="T0" fmla="*/ 0 w 37"/>
                <a:gd name="T1" fmla="*/ 0 h 30"/>
                <a:gd name="T2" fmla="*/ 13 w 37"/>
                <a:gd name="T3" fmla="*/ 15 h 30"/>
                <a:gd name="T4" fmla="*/ 22 w 37"/>
                <a:gd name="T5" fmla="*/ 24 h 30"/>
                <a:gd name="T6" fmla="*/ 19 w 37"/>
                <a:gd name="T7" fmla="*/ 4 h 30"/>
                <a:gd name="T8" fmla="*/ 13 w 37"/>
                <a:gd name="T9" fmla="*/ 9 h 30"/>
                <a:gd name="T10" fmla="*/ 0 w 3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30">
                  <a:moveTo>
                    <a:pt x="0" y="0"/>
                  </a:moveTo>
                  <a:cubicBezTo>
                    <a:pt x="3" y="5"/>
                    <a:pt x="8" y="11"/>
                    <a:pt x="13" y="16"/>
                  </a:cubicBezTo>
                  <a:cubicBezTo>
                    <a:pt x="15" y="19"/>
                    <a:pt x="21" y="26"/>
                    <a:pt x="25" y="27"/>
                  </a:cubicBezTo>
                  <a:cubicBezTo>
                    <a:pt x="37" y="30"/>
                    <a:pt x="23" y="7"/>
                    <a:pt x="22" y="4"/>
                  </a:cubicBezTo>
                  <a:cubicBezTo>
                    <a:pt x="26" y="12"/>
                    <a:pt x="20" y="13"/>
                    <a:pt x="13" y="9"/>
                  </a:cubicBezTo>
                  <a:cubicBezTo>
                    <a:pt x="8" y="7"/>
                    <a:pt x="5" y="2"/>
                    <a:pt x="0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0" name="Freeform 1393">
              <a:extLst>
                <a:ext uri="{FF2B5EF4-FFF2-40B4-BE49-F238E27FC236}">
                  <a16:creationId xmlns:a16="http://schemas.microsoft.com/office/drawing/2014/main" id="{A747EADB-231F-4FC6-8D98-C52DEF9F1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640"/>
              <a:ext cx="78" cy="27"/>
            </a:xfrm>
            <a:custGeom>
              <a:avLst/>
              <a:gdLst>
                <a:gd name="T0" fmla="*/ 10 w 81"/>
                <a:gd name="T1" fmla="*/ 25 h 28"/>
                <a:gd name="T2" fmla="*/ 23 w 81"/>
                <a:gd name="T3" fmla="*/ 19 h 28"/>
                <a:gd name="T4" fmla="*/ 40 w 81"/>
                <a:gd name="T5" fmla="*/ 16 h 28"/>
                <a:gd name="T6" fmla="*/ 72 w 81"/>
                <a:gd name="T7" fmla="*/ 4 h 28"/>
                <a:gd name="T8" fmla="*/ 53 w 81"/>
                <a:gd name="T9" fmla="*/ 6 h 28"/>
                <a:gd name="T10" fmla="*/ 36 w 81"/>
                <a:gd name="T11" fmla="*/ 7 h 28"/>
                <a:gd name="T12" fmla="*/ 0 w 81"/>
                <a:gd name="T13" fmla="*/ 21 h 28"/>
                <a:gd name="T14" fmla="*/ 12 w 81"/>
                <a:gd name="T15" fmla="*/ 24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8">
                  <a:moveTo>
                    <a:pt x="10" y="28"/>
                  </a:moveTo>
                  <a:cubicBezTo>
                    <a:pt x="15" y="24"/>
                    <a:pt x="20" y="23"/>
                    <a:pt x="26" y="22"/>
                  </a:cubicBezTo>
                  <a:cubicBezTo>
                    <a:pt x="33" y="22"/>
                    <a:pt x="39" y="20"/>
                    <a:pt x="46" y="19"/>
                  </a:cubicBezTo>
                  <a:cubicBezTo>
                    <a:pt x="54" y="17"/>
                    <a:pt x="79" y="14"/>
                    <a:pt x="81" y="4"/>
                  </a:cubicBezTo>
                  <a:cubicBezTo>
                    <a:pt x="76" y="0"/>
                    <a:pt x="65" y="4"/>
                    <a:pt x="59" y="6"/>
                  </a:cubicBezTo>
                  <a:cubicBezTo>
                    <a:pt x="52" y="7"/>
                    <a:pt x="46" y="8"/>
                    <a:pt x="39" y="7"/>
                  </a:cubicBezTo>
                  <a:cubicBezTo>
                    <a:pt x="24" y="5"/>
                    <a:pt x="12" y="18"/>
                    <a:pt x="0" y="24"/>
                  </a:cubicBezTo>
                  <a:cubicBezTo>
                    <a:pt x="3" y="27"/>
                    <a:pt x="8" y="27"/>
                    <a:pt x="12" y="2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1" name="Freeform 1394">
              <a:extLst>
                <a:ext uri="{FF2B5EF4-FFF2-40B4-BE49-F238E27FC236}">
                  <a16:creationId xmlns:a16="http://schemas.microsoft.com/office/drawing/2014/main" id="{A1FAE2A3-316E-475D-86EF-7FFC45E3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647"/>
              <a:ext cx="97" cy="46"/>
            </a:xfrm>
            <a:custGeom>
              <a:avLst/>
              <a:gdLst>
                <a:gd name="T0" fmla="*/ 0 w 101"/>
                <a:gd name="T1" fmla="*/ 0 h 48"/>
                <a:gd name="T2" fmla="*/ 8 w 101"/>
                <a:gd name="T3" fmla="*/ 26 h 48"/>
                <a:gd name="T4" fmla="*/ 27 w 101"/>
                <a:gd name="T5" fmla="*/ 35 h 48"/>
                <a:gd name="T6" fmla="*/ 67 w 101"/>
                <a:gd name="T7" fmla="*/ 36 h 48"/>
                <a:gd name="T8" fmla="*/ 83 w 101"/>
                <a:gd name="T9" fmla="*/ 30 h 48"/>
                <a:gd name="T10" fmla="*/ 71 w 101"/>
                <a:gd name="T11" fmla="*/ 28 h 48"/>
                <a:gd name="T12" fmla="*/ 29 w 101"/>
                <a:gd name="T13" fmla="*/ 24 h 48"/>
                <a:gd name="T14" fmla="*/ 12 w 101"/>
                <a:gd name="T15" fmla="*/ 13 h 48"/>
                <a:gd name="T16" fmla="*/ 1 w 101"/>
                <a:gd name="T17" fmla="*/ 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8">
                  <a:moveTo>
                    <a:pt x="0" y="0"/>
                  </a:moveTo>
                  <a:cubicBezTo>
                    <a:pt x="0" y="11"/>
                    <a:pt x="1" y="21"/>
                    <a:pt x="8" y="29"/>
                  </a:cubicBezTo>
                  <a:cubicBezTo>
                    <a:pt x="14" y="35"/>
                    <a:pt x="23" y="38"/>
                    <a:pt x="30" y="41"/>
                  </a:cubicBezTo>
                  <a:cubicBezTo>
                    <a:pt x="46" y="48"/>
                    <a:pt x="60" y="48"/>
                    <a:pt x="76" y="42"/>
                  </a:cubicBezTo>
                  <a:cubicBezTo>
                    <a:pt x="81" y="40"/>
                    <a:pt x="91" y="38"/>
                    <a:pt x="94" y="33"/>
                  </a:cubicBezTo>
                  <a:cubicBezTo>
                    <a:pt x="101" y="23"/>
                    <a:pt x="84" y="31"/>
                    <a:pt x="80" y="31"/>
                  </a:cubicBezTo>
                  <a:cubicBezTo>
                    <a:pt x="64" y="32"/>
                    <a:pt x="48" y="32"/>
                    <a:pt x="32" y="27"/>
                  </a:cubicBezTo>
                  <a:cubicBezTo>
                    <a:pt x="25" y="24"/>
                    <a:pt x="18" y="21"/>
                    <a:pt x="12" y="16"/>
                  </a:cubicBezTo>
                  <a:cubicBezTo>
                    <a:pt x="9" y="13"/>
                    <a:pt x="2" y="7"/>
                    <a:pt x="1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2" name="Freeform 1395">
              <a:extLst>
                <a:ext uri="{FF2B5EF4-FFF2-40B4-BE49-F238E27FC236}">
                  <a16:creationId xmlns:a16="http://schemas.microsoft.com/office/drawing/2014/main" id="{26601C2E-5EAB-4775-A44C-559134525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621"/>
              <a:ext cx="85" cy="45"/>
            </a:xfrm>
            <a:custGeom>
              <a:avLst/>
              <a:gdLst>
                <a:gd name="T0" fmla="*/ 1 w 89"/>
                <a:gd name="T1" fmla="*/ 39 h 47"/>
                <a:gd name="T2" fmla="*/ 11 w 89"/>
                <a:gd name="T3" fmla="*/ 41 h 47"/>
                <a:gd name="T4" fmla="*/ 19 w 89"/>
                <a:gd name="T5" fmla="*/ 38 h 47"/>
                <a:gd name="T6" fmla="*/ 40 w 89"/>
                <a:gd name="T7" fmla="*/ 27 h 47"/>
                <a:gd name="T8" fmla="*/ 58 w 89"/>
                <a:gd name="T9" fmla="*/ 12 h 47"/>
                <a:gd name="T10" fmla="*/ 70 w 89"/>
                <a:gd name="T11" fmla="*/ 7 h 47"/>
                <a:gd name="T12" fmla="*/ 77 w 89"/>
                <a:gd name="T13" fmla="*/ 0 h 47"/>
                <a:gd name="T14" fmla="*/ 61 w 89"/>
                <a:gd name="T15" fmla="*/ 11 h 47"/>
                <a:gd name="T16" fmla="*/ 38 w 89"/>
                <a:gd name="T17" fmla="*/ 24 h 47"/>
                <a:gd name="T18" fmla="*/ 0 w 89"/>
                <a:gd name="T19" fmla="*/ 3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7">
                  <a:moveTo>
                    <a:pt x="1" y="45"/>
                  </a:moveTo>
                  <a:cubicBezTo>
                    <a:pt x="3" y="44"/>
                    <a:pt x="8" y="47"/>
                    <a:pt x="12" y="47"/>
                  </a:cubicBezTo>
                  <a:cubicBezTo>
                    <a:pt x="16" y="47"/>
                    <a:pt x="19" y="46"/>
                    <a:pt x="22" y="44"/>
                  </a:cubicBezTo>
                  <a:cubicBezTo>
                    <a:pt x="30" y="40"/>
                    <a:pt x="37" y="34"/>
                    <a:pt x="46" y="30"/>
                  </a:cubicBezTo>
                  <a:cubicBezTo>
                    <a:pt x="53" y="26"/>
                    <a:pt x="60" y="20"/>
                    <a:pt x="67" y="15"/>
                  </a:cubicBezTo>
                  <a:cubicBezTo>
                    <a:pt x="71" y="13"/>
                    <a:pt x="76" y="10"/>
                    <a:pt x="80" y="7"/>
                  </a:cubicBezTo>
                  <a:cubicBezTo>
                    <a:pt x="84" y="5"/>
                    <a:pt x="88" y="4"/>
                    <a:pt x="89" y="0"/>
                  </a:cubicBezTo>
                  <a:cubicBezTo>
                    <a:pt x="82" y="2"/>
                    <a:pt x="76" y="7"/>
                    <a:pt x="70" y="11"/>
                  </a:cubicBezTo>
                  <a:cubicBezTo>
                    <a:pt x="62" y="17"/>
                    <a:pt x="53" y="22"/>
                    <a:pt x="44" y="27"/>
                  </a:cubicBezTo>
                  <a:cubicBezTo>
                    <a:pt x="30" y="34"/>
                    <a:pt x="15" y="39"/>
                    <a:pt x="0" y="4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3" name="Freeform 1396">
              <a:extLst>
                <a:ext uri="{FF2B5EF4-FFF2-40B4-BE49-F238E27FC236}">
                  <a16:creationId xmlns:a16="http://schemas.microsoft.com/office/drawing/2014/main" id="{5B7B654D-357C-4E8F-8DDE-7AA296501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626"/>
              <a:ext cx="48" cy="6"/>
            </a:xfrm>
            <a:custGeom>
              <a:avLst/>
              <a:gdLst>
                <a:gd name="T0" fmla="*/ 3 w 50"/>
                <a:gd name="T1" fmla="*/ 1 h 7"/>
                <a:gd name="T2" fmla="*/ 0 w 50"/>
                <a:gd name="T3" fmla="*/ 3 h 7"/>
                <a:gd name="T4" fmla="*/ 11 w 50"/>
                <a:gd name="T5" fmla="*/ 4 h 7"/>
                <a:gd name="T6" fmla="*/ 18 w 50"/>
                <a:gd name="T7" fmla="*/ 4 h 7"/>
                <a:gd name="T8" fmla="*/ 34 w 50"/>
                <a:gd name="T9" fmla="*/ 3 h 7"/>
                <a:gd name="T10" fmla="*/ 44 w 50"/>
                <a:gd name="T11" fmla="*/ 2 h 7"/>
                <a:gd name="T12" fmla="*/ 34 w 50"/>
                <a:gd name="T13" fmla="*/ 2 h 7"/>
                <a:gd name="T14" fmla="*/ 18 w 50"/>
                <a:gd name="T15" fmla="*/ 1 h 7"/>
                <a:gd name="T16" fmla="*/ 3 w 50"/>
                <a:gd name="T17" fmla="*/ 2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7">
                  <a:moveTo>
                    <a:pt x="3" y="1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2" y="7"/>
                    <a:pt x="8" y="6"/>
                    <a:pt x="11" y="7"/>
                  </a:cubicBezTo>
                  <a:cubicBezTo>
                    <a:pt x="14" y="7"/>
                    <a:pt x="18" y="7"/>
                    <a:pt x="21" y="7"/>
                  </a:cubicBezTo>
                  <a:cubicBezTo>
                    <a:pt x="26" y="7"/>
                    <a:pt x="32" y="6"/>
                    <a:pt x="37" y="5"/>
                  </a:cubicBezTo>
                  <a:cubicBezTo>
                    <a:pt x="40" y="5"/>
                    <a:pt x="49" y="5"/>
                    <a:pt x="50" y="2"/>
                  </a:cubicBezTo>
                  <a:cubicBezTo>
                    <a:pt x="46" y="0"/>
                    <a:pt x="41" y="2"/>
                    <a:pt x="37" y="2"/>
                  </a:cubicBezTo>
                  <a:cubicBezTo>
                    <a:pt x="31" y="2"/>
                    <a:pt x="26" y="2"/>
                    <a:pt x="21" y="1"/>
                  </a:cubicBezTo>
                  <a:cubicBezTo>
                    <a:pt x="16" y="1"/>
                    <a:pt x="9" y="0"/>
                    <a:pt x="3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4" name="Freeform 1397">
              <a:extLst>
                <a:ext uri="{FF2B5EF4-FFF2-40B4-BE49-F238E27FC236}">
                  <a16:creationId xmlns:a16="http://schemas.microsoft.com/office/drawing/2014/main" id="{7BBF7E90-2B0D-47B2-BE95-A2AD27299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785"/>
              <a:ext cx="27" cy="27"/>
            </a:xfrm>
            <a:custGeom>
              <a:avLst/>
              <a:gdLst>
                <a:gd name="T0" fmla="*/ 0 w 28"/>
                <a:gd name="T1" fmla="*/ 0 h 28"/>
                <a:gd name="T2" fmla="*/ 12 w 28"/>
                <a:gd name="T3" fmla="*/ 17 h 28"/>
                <a:gd name="T4" fmla="*/ 25 w 28"/>
                <a:gd name="T5" fmla="*/ 22 h 28"/>
                <a:gd name="T6" fmla="*/ 18 w 28"/>
                <a:gd name="T7" fmla="*/ 17 h 28"/>
                <a:gd name="T8" fmla="*/ 10 w 28"/>
                <a:gd name="T9" fmla="*/ 13 h 28"/>
                <a:gd name="T10" fmla="*/ 0 w 28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0" y="8"/>
                    <a:pt x="6" y="15"/>
                    <a:pt x="12" y="20"/>
                  </a:cubicBezTo>
                  <a:cubicBezTo>
                    <a:pt x="16" y="22"/>
                    <a:pt x="24" y="28"/>
                    <a:pt x="28" y="25"/>
                  </a:cubicBezTo>
                  <a:cubicBezTo>
                    <a:pt x="27" y="22"/>
                    <a:pt x="23" y="21"/>
                    <a:pt x="21" y="20"/>
                  </a:cubicBezTo>
                  <a:cubicBezTo>
                    <a:pt x="17" y="18"/>
                    <a:pt x="13" y="16"/>
                    <a:pt x="10" y="13"/>
                  </a:cubicBezTo>
                  <a:cubicBezTo>
                    <a:pt x="6" y="9"/>
                    <a:pt x="3" y="4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5" name="Freeform 1398">
              <a:extLst>
                <a:ext uri="{FF2B5EF4-FFF2-40B4-BE49-F238E27FC236}">
                  <a16:creationId xmlns:a16="http://schemas.microsoft.com/office/drawing/2014/main" id="{927470DE-FC9D-420B-8BB7-9F4563C77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830"/>
              <a:ext cx="47" cy="7"/>
            </a:xfrm>
            <a:custGeom>
              <a:avLst/>
              <a:gdLst>
                <a:gd name="T0" fmla="*/ 0 w 49"/>
                <a:gd name="T1" fmla="*/ 4 h 8"/>
                <a:gd name="T2" fmla="*/ 12 w 49"/>
                <a:gd name="T3" fmla="*/ 4 h 8"/>
                <a:gd name="T4" fmla="*/ 24 w 49"/>
                <a:gd name="T5" fmla="*/ 4 h 8"/>
                <a:gd name="T6" fmla="*/ 34 w 49"/>
                <a:gd name="T7" fmla="*/ 4 h 8"/>
                <a:gd name="T8" fmla="*/ 43 w 49"/>
                <a:gd name="T9" fmla="*/ 2 h 8"/>
                <a:gd name="T10" fmla="*/ 34 w 49"/>
                <a:gd name="T11" fmla="*/ 3 h 8"/>
                <a:gd name="T12" fmla="*/ 18 w 49"/>
                <a:gd name="T13" fmla="*/ 4 h 8"/>
                <a:gd name="T14" fmla="*/ 1 w 49"/>
                <a:gd name="T15" fmla="*/ 4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8">
                  <a:moveTo>
                    <a:pt x="0" y="6"/>
                  </a:moveTo>
                  <a:cubicBezTo>
                    <a:pt x="3" y="6"/>
                    <a:pt x="8" y="7"/>
                    <a:pt x="12" y="7"/>
                  </a:cubicBezTo>
                  <a:cubicBezTo>
                    <a:pt x="17" y="8"/>
                    <a:pt x="22" y="7"/>
                    <a:pt x="27" y="7"/>
                  </a:cubicBezTo>
                  <a:cubicBezTo>
                    <a:pt x="31" y="7"/>
                    <a:pt x="36" y="6"/>
                    <a:pt x="39" y="5"/>
                  </a:cubicBezTo>
                  <a:cubicBezTo>
                    <a:pt x="42" y="4"/>
                    <a:pt x="47" y="4"/>
                    <a:pt x="49" y="2"/>
                  </a:cubicBezTo>
                  <a:cubicBezTo>
                    <a:pt x="46" y="0"/>
                    <a:pt x="40" y="3"/>
                    <a:pt x="38" y="3"/>
                  </a:cubicBezTo>
                  <a:cubicBezTo>
                    <a:pt x="32" y="5"/>
                    <a:pt x="27" y="6"/>
                    <a:pt x="21" y="7"/>
                  </a:cubicBezTo>
                  <a:cubicBezTo>
                    <a:pt x="14" y="7"/>
                    <a:pt x="7" y="8"/>
                    <a:pt x="1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6" name="Freeform 1399">
              <a:extLst>
                <a:ext uri="{FF2B5EF4-FFF2-40B4-BE49-F238E27FC236}">
                  <a16:creationId xmlns:a16="http://schemas.microsoft.com/office/drawing/2014/main" id="{32D32D36-452C-4836-B7A1-941CC4C1B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832"/>
              <a:ext cx="60" cy="8"/>
            </a:xfrm>
            <a:custGeom>
              <a:avLst/>
              <a:gdLst>
                <a:gd name="T0" fmla="*/ 4 w 62"/>
                <a:gd name="T1" fmla="*/ 0 h 9"/>
                <a:gd name="T2" fmla="*/ 6 w 62"/>
                <a:gd name="T3" fmla="*/ 4 h 9"/>
                <a:gd name="T4" fmla="*/ 20 w 62"/>
                <a:gd name="T5" fmla="*/ 5 h 9"/>
                <a:gd name="T6" fmla="*/ 41 w 62"/>
                <a:gd name="T7" fmla="*/ 4 h 9"/>
                <a:gd name="T8" fmla="*/ 56 w 62"/>
                <a:gd name="T9" fmla="*/ 4 h 9"/>
                <a:gd name="T10" fmla="*/ 20 w 62"/>
                <a:gd name="T11" fmla="*/ 5 h 9"/>
                <a:gd name="T12" fmla="*/ 5 w 62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9">
                  <a:moveTo>
                    <a:pt x="4" y="0"/>
                  </a:moveTo>
                  <a:cubicBezTo>
                    <a:pt x="0" y="2"/>
                    <a:pt x="3" y="5"/>
                    <a:pt x="6" y="6"/>
                  </a:cubicBezTo>
                  <a:cubicBezTo>
                    <a:pt x="11" y="9"/>
                    <a:pt x="17" y="8"/>
                    <a:pt x="23" y="8"/>
                  </a:cubicBezTo>
                  <a:cubicBezTo>
                    <a:pt x="30" y="8"/>
                    <a:pt x="37" y="8"/>
                    <a:pt x="44" y="7"/>
                  </a:cubicBezTo>
                  <a:cubicBezTo>
                    <a:pt x="50" y="6"/>
                    <a:pt x="56" y="6"/>
                    <a:pt x="62" y="4"/>
                  </a:cubicBezTo>
                  <a:cubicBezTo>
                    <a:pt x="49" y="4"/>
                    <a:pt x="36" y="7"/>
                    <a:pt x="23" y="8"/>
                  </a:cubicBezTo>
                  <a:cubicBezTo>
                    <a:pt x="17" y="9"/>
                    <a:pt x="6" y="8"/>
                    <a:pt x="5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7" name="Freeform 1400">
              <a:extLst>
                <a:ext uri="{FF2B5EF4-FFF2-40B4-BE49-F238E27FC236}">
                  <a16:creationId xmlns:a16="http://schemas.microsoft.com/office/drawing/2014/main" id="{4826C7EA-8B89-4F1D-908E-52016B2B1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798"/>
              <a:ext cx="56" cy="17"/>
            </a:xfrm>
            <a:custGeom>
              <a:avLst/>
              <a:gdLst>
                <a:gd name="T0" fmla="*/ 0 w 59"/>
                <a:gd name="T1" fmla="*/ 0 h 18"/>
                <a:gd name="T2" fmla="*/ 9 w 59"/>
                <a:gd name="T3" fmla="*/ 12 h 18"/>
                <a:gd name="T4" fmla="*/ 26 w 59"/>
                <a:gd name="T5" fmla="*/ 14 h 18"/>
                <a:gd name="T6" fmla="*/ 40 w 59"/>
                <a:gd name="T7" fmla="*/ 9 h 18"/>
                <a:gd name="T8" fmla="*/ 50 w 59"/>
                <a:gd name="T9" fmla="*/ 3 h 18"/>
                <a:gd name="T10" fmla="*/ 22 w 59"/>
                <a:gd name="T11" fmla="*/ 9 h 18"/>
                <a:gd name="T12" fmla="*/ 2 w 59"/>
                <a:gd name="T13" fmla="*/ 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18">
                  <a:moveTo>
                    <a:pt x="0" y="0"/>
                  </a:moveTo>
                  <a:cubicBezTo>
                    <a:pt x="3" y="6"/>
                    <a:pt x="6" y="12"/>
                    <a:pt x="12" y="15"/>
                  </a:cubicBezTo>
                  <a:cubicBezTo>
                    <a:pt x="17" y="17"/>
                    <a:pt x="23" y="18"/>
                    <a:pt x="29" y="17"/>
                  </a:cubicBezTo>
                  <a:cubicBezTo>
                    <a:pt x="35" y="17"/>
                    <a:pt x="40" y="15"/>
                    <a:pt x="46" y="12"/>
                  </a:cubicBezTo>
                  <a:cubicBezTo>
                    <a:pt x="50" y="10"/>
                    <a:pt x="56" y="7"/>
                    <a:pt x="59" y="3"/>
                  </a:cubicBezTo>
                  <a:cubicBezTo>
                    <a:pt x="48" y="8"/>
                    <a:pt x="37" y="9"/>
                    <a:pt x="25" y="9"/>
                  </a:cubicBezTo>
                  <a:cubicBezTo>
                    <a:pt x="16" y="8"/>
                    <a:pt x="8" y="8"/>
                    <a:pt x="2" y="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8" name="Freeform 1401">
              <a:extLst>
                <a:ext uri="{FF2B5EF4-FFF2-40B4-BE49-F238E27FC236}">
                  <a16:creationId xmlns:a16="http://schemas.microsoft.com/office/drawing/2014/main" id="{72628F2B-4A36-480C-9A87-BF59420BF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739"/>
              <a:ext cx="42" cy="44"/>
            </a:xfrm>
            <a:custGeom>
              <a:avLst/>
              <a:gdLst>
                <a:gd name="T0" fmla="*/ 34 w 43"/>
                <a:gd name="T1" fmla="*/ 0 h 46"/>
                <a:gd name="T2" fmla="*/ 40 w 43"/>
                <a:gd name="T3" fmla="*/ 11 h 46"/>
                <a:gd name="T4" fmla="*/ 32 w 43"/>
                <a:gd name="T5" fmla="*/ 20 h 46"/>
                <a:gd name="T6" fmla="*/ 18 w 43"/>
                <a:gd name="T7" fmla="*/ 31 h 46"/>
                <a:gd name="T8" fmla="*/ 0 w 43"/>
                <a:gd name="T9" fmla="*/ 40 h 46"/>
                <a:gd name="T10" fmla="*/ 19 w 43"/>
                <a:gd name="T11" fmla="*/ 27 h 46"/>
                <a:gd name="T12" fmla="*/ 28 w 43"/>
                <a:gd name="T13" fmla="*/ 14 h 46"/>
                <a:gd name="T14" fmla="*/ 35 w 43"/>
                <a:gd name="T15" fmla="*/ 1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37" y="0"/>
                  </a:moveTo>
                  <a:cubicBezTo>
                    <a:pt x="41" y="2"/>
                    <a:pt x="43" y="7"/>
                    <a:pt x="43" y="11"/>
                  </a:cubicBezTo>
                  <a:cubicBezTo>
                    <a:pt x="42" y="16"/>
                    <a:pt x="38" y="19"/>
                    <a:pt x="35" y="23"/>
                  </a:cubicBezTo>
                  <a:cubicBezTo>
                    <a:pt x="30" y="27"/>
                    <a:pt x="24" y="31"/>
                    <a:pt x="18" y="35"/>
                  </a:cubicBezTo>
                  <a:cubicBezTo>
                    <a:pt x="12" y="39"/>
                    <a:pt x="6" y="43"/>
                    <a:pt x="0" y="46"/>
                  </a:cubicBezTo>
                  <a:cubicBezTo>
                    <a:pt x="6" y="42"/>
                    <a:pt x="13" y="35"/>
                    <a:pt x="19" y="30"/>
                  </a:cubicBezTo>
                  <a:cubicBezTo>
                    <a:pt x="23" y="26"/>
                    <a:pt x="27" y="21"/>
                    <a:pt x="31" y="17"/>
                  </a:cubicBezTo>
                  <a:cubicBezTo>
                    <a:pt x="36" y="13"/>
                    <a:pt x="38" y="7"/>
                    <a:pt x="38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9" name="Freeform 1402">
              <a:extLst>
                <a:ext uri="{FF2B5EF4-FFF2-40B4-BE49-F238E27FC236}">
                  <a16:creationId xmlns:a16="http://schemas.microsoft.com/office/drawing/2014/main" id="{7301DE02-F445-40CB-B1B7-AC5D00AF1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807"/>
              <a:ext cx="25" cy="21"/>
            </a:xfrm>
            <a:custGeom>
              <a:avLst/>
              <a:gdLst>
                <a:gd name="T0" fmla="*/ 0 w 26"/>
                <a:gd name="T1" fmla="*/ 12 h 22"/>
                <a:gd name="T2" fmla="*/ 5 w 26"/>
                <a:gd name="T3" fmla="*/ 18 h 22"/>
                <a:gd name="T4" fmla="*/ 13 w 26"/>
                <a:gd name="T5" fmla="*/ 16 h 22"/>
                <a:gd name="T6" fmla="*/ 17 w 26"/>
                <a:gd name="T7" fmla="*/ 11 h 22"/>
                <a:gd name="T8" fmla="*/ 23 w 26"/>
                <a:gd name="T9" fmla="*/ 0 h 22"/>
                <a:gd name="T10" fmla="*/ 13 w 26"/>
                <a:gd name="T11" fmla="*/ 12 h 22"/>
                <a:gd name="T12" fmla="*/ 1 w 26"/>
                <a:gd name="T13" fmla="*/ 1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2">
                  <a:moveTo>
                    <a:pt x="0" y="15"/>
                  </a:moveTo>
                  <a:cubicBezTo>
                    <a:pt x="1" y="16"/>
                    <a:pt x="3" y="20"/>
                    <a:pt x="5" y="21"/>
                  </a:cubicBezTo>
                  <a:cubicBezTo>
                    <a:pt x="8" y="22"/>
                    <a:pt x="11" y="21"/>
                    <a:pt x="13" y="19"/>
                  </a:cubicBezTo>
                  <a:cubicBezTo>
                    <a:pt x="16" y="17"/>
                    <a:pt x="18" y="14"/>
                    <a:pt x="20" y="11"/>
                  </a:cubicBezTo>
                  <a:cubicBezTo>
                    <a:pt x="22" y="8"/>
                    <a:pt x="26" y="4"/>
                    <a:pt x="26" y="0"/>
                  </a:cubicBezTo>
                  <a:cubicBezTo>
                    <a:pt x="24" y="6"/>
                    <a:pt x="18" y="12"/>
                    <a:pt x="13" y="15"/>
                  </a:cubicBezTo>
                  <a:cubicBezTo>
                    <a:pt x="9" y="17"/>
                    <a:pt x="5" y="17"/>
                    <a:pt x="1" y="1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0" name="Freeform 1403">
              <a:extLst>
                <a:ext uri="{FF2B5EF4-FFF2-40B4-BE49-F238E27FC236}">
                  <a16:creationId xmlns:a16="http://schemas.microsoft.com/office/drawing/2014/main" id="{3A93744F-F511-41B0-8B95-2AAB779BD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2697"/>
              <a:ext cx="56" cy="20"/>
            </a:xfrm>
            <a:custGeom>
              <a:avLst/>
              <a:gdLst>
                <a:gd name="T0" fmla="*/ 0 w 58"/>
                <a:gd name="T1" fmla="*/ 11 h 21"/>
                <a:gd name="T2" fmla="*/ 34 w 58"/>
                <a:gd name="T3" fmla="*/ 15 h 21"/>
                <a:gd name="T4" fmla="*/ 47 w 58"/>
                <a:gd name="T5" fmla="*/ 0 h 21"/>
                <a:gd name="T6" fmla="*/ 22 w 58"/>
                <a:gd name="T7" fmla="*/ 14 h 21"/>
                <a:gd name="T8" fmla="*/ 2 w 58"/>
                <a:gd name="T9" fmla="*/ 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1">
                  <a:moveTo>
                    <a:pt x="0" y="14"/>
                  </a:moveTo>
                  <a:cubicBezTo>
                    <a:pt x="10" y="18"/>
                    <a:pt x="27" y="21"/>
                    <a:pt x="37" y="18"/>
                  </a:cubicBezTo>
                  <a:cubicBezTo>
                    <a:pt x="43" y="17"/>
                    <a:pt x="58" y="9"/>
                    <a:pt x="53" y="0"/>
                  </a:cubicBezTo>
                  <a:cubicBezTo>
                    <a:pt x="50" y="13"/>
                    <a:pt x="36" y="16"/>
                    <a:pt x="25" y="17"/>
                  </a:cubicBezTo>
                  <a:cubicBezTo>
                    <a:pt x="19" y="17"/>
                    <a:pt x="7" y="18"/>
                    <a:pt x="2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1" name="Freeform 1404">
              <a:extLst>
                <a:ext uri="{FF2B5EF4-FFF2-40B4-BE49-F238E27FC236}">
                  <a16:creationId xmlns:a16="http://schemas.microsoft.com/office/drawing/2014/main" id="{DDDEC81B-2420-4899-9CB1-5A083F9B9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738"/>
              <a:ext cx="15" cy="11"/>
            </a:xfrm>
            <a:custGeom>
              <a:avLst/>
              <a:gdLst>
                <a:gd name="T0" fmla="*/ 0 w 16"/>
                <a:gd name="T1" fmla="*/ 1 h 12"/>
                <a:gd name="T2" fmla="*/ 10 w 16"/>
                <a:gd name="T3" fmla="*/ 7 h 12"/>
                <a:gd name="T4" fmla="*/ 9 w 16"/>
                <a:gd name="T5" fmla="*/ 0 h 12"/>
                <a:gd name="T6" fmla="*/ 10 w 16"/>
                <a:gd name="T7" fmla="*/ 6 h 12"/>
                <a:gd name="T8" fmla="*/ 4 w 1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2">
                  <a:moveTo>
                    <a:pt x="0" y="1"/>
                  </a:moveTo>
                  <a:cubicBezTo>
                    <a:pt x="4" y="2"/>
                    <a:pt x="9" y="12"/>
                    <a:pt x="13" y="10"/>
                  </a:cubicBezTo>
                  <a:cubicBezTo>
                    <a:pt x="16" y="8"/>
                    <a:pt x="13" y="2"/>
                    <a:pt x="12" y="0"/>
                  </a:cubicBezTo>
                  <a:cubicBezTo>
                    <a:pt x="13" y="2"/>
                    <a:pt x="13" y="4"/>
                    <a:pt x="13" y="6"/>
                  </a:cubicBezTo>
                  <a:cubicBezTo>
                    <a:pt x="10" y="7"/>
                    <a:pt x="6" y="5"/>
                    <a:pt x="4" y="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2" name="Freeform 1405">
              <a:extLst>
                <a:ext uri="{FF2B5EF4-FFF2-40B4-BE49-F238E27FC236}">
                  <a16:creationId xmlns:a16="http://schemas.microsoft.com/office/drawing/2014/main" id="{908C1B84-5ED1-4B41-B5F4-F335495E7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643"/>
              <a:ext cx="37" cy="16"/>
            </a:xfrm>
            <a:custGeom>
              <a:avLst/>
              <a:gdLst>
                <a:gd name="T0" fmla="*/ 27 w 39"/>
                <a:gd name="T1" fmla="*/ 0 h 17"/>
                <a:gd name="T2" fmla="*/ 20 w 39"/>
                <a:gd name="T3" fmla="*/ 8 h 17"/>
                <a:gd name="T4" fmla="*/ 0 w 39"/>
                <a:gd name="T5" fmla="*/ 14 h 17"/>
                <a:gd name="T6" fmla="*/ 18 w 39"/>
                <a:gd name="T7" fmla="*/ 8 h 17"/>
                <a:gd name="T8" fmla="*/ 27 w 39"/>
                <a:gd name="T9" fmla="*/ 0 h 17"/>
                <a:gd name="T10" fmla="*/ 27 w 39"/>
                <a:gd name="T11" fmla="*/ 1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7">
                  <a:moveTo>
                    <a:pt x="31" y="0"/>
                  </a:moveTo>
                  <a:cubicBezTo>
                    <a:pt x="39" y="2"/>
                    <a:pt x="25" y="9"/>
                    <a:pt x="23" y="11"/>
                  </a:cubicBezTo>
                  <a:cubicBezTo>
                    <a:pt x="16" y="14"/>
                    <a:pt x="7" y="16"/>
                    <a:pt x="0" y="17"/>
                  </a:cubicBezTo>
                  <a:cubicBezTo>
                    <a:pt x="6" y="13"/>
                    <a:pt x="14" y="11"/>
                    <a:pt x="21" y="9"/>
                  </a:cubicBezTo>
                  <a:cubicBezTo>
                    <a:pt x="24" y="7"/>
                    <a:pt x="32" y="4"/>
                    <a:pt x="32" y="0"/>
                  </a:cubicBezTo>
                  <a:cubicBezTo>
                    <a:pt x="32" y="0"/>
                    <a:pt x="32" y="0"/>
                    <a:pt x="32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3" name="Freeform 1406">
              <a:extLst>
                <a:ext uri="{FF2B5EF4-FFF2-40B4-BE49-F238E27FC236}">
                  <a16:creationId xmlns:a16="http://schemas.microsoft.com/office/drawing/2014/main" id="{4B874AE0-81E1-46FE-AA19-36051DF68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659"/>
              <a:ext cx="75" cy="31"/>
            </a:xfrm>
            <a:custGeom>
              <a:avLst/>
              <a:gdLst>
                <a:gd name="T0" fmla="*/ 3 w 78"/>
                <a:gd name="T1" fmla="*/ 0 h 32"/>
                <a:gd name="T2" fmla="*/ 14 w 78"/>
                <a:gd name="T3" fmla="*/ 17 h 32"/>
                <a:gd name="T4" fmla="*/ 34 w 78"/>
                <a:gd name="T5" fmla="*/ 25 h 32"/>
                <a:gd name="T6" fmla="*/ 69 w 78"/>
                <a:gd name="T7" fmla="*/ 20 h 32"/>
                <a:gd name="T8" fmla="*/ 46 w 78"/>
                <a:gd name="T9" fmla="*/ 21 h 32"/>
                <a:gd name="T10" fmla="*/ 23 w 78"/>
                <a:gd name="T11" fmla="*/ 19 h 32"/>
                <a:gd name="T12" fmla="*/ 2 w 78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32">
                  <a:moveTo>
                    <a:pt x="3" y="0"/>
                  </a:moveTo>
                  <a:cubicBezTo>
                    <a:pt x="0" y="4"/>
                    <a:pt x="13" y="17"/>
                    <a:pt x="17" y="20"/>
                  </a:cubicBezTo>
                  <a:cubicBezTo>
                    <a:pt x="24" y="25"/>
                    <a:pt x="30" y="26"/>
                    <a:pt x="37" y="28"/>
                  </a:cubicBezTo>
                  <a:cubicBezTo>
                    <a:pt x="52" y="32"/>
                    <a:pt x="64" y="27"/>
                    <a:pt x="78" y="23"/>
                  </a:cubicBezTo>
                  <a:cubicBezTo>
                    <a:pt x="69" y="26"/>
                    <a:pt x="61" y="25"/>
                    <a:pt x="52" y="24"/>
                  </a:cubicBezTo>
                  <a:cubicBezTo>
                    <a:pt x="43" y="23"/>
                    <a:pt x="34" y="24"/>
                    <a:pt x="26" y="22"/>
                  </a:cubicBezTo>
                  <a:cubicBezTo>
                    <a:pt x="16" y="19"/>
                    <a:pt x="5" y="10"/>
                    <a:pt x="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4" name="Freeform 1407">
              <a:extLst>
                <a:ext uri="{FF2B5EF4-FFF2-40B4-BE49-F238E27FC236}">
                  <a16:creationId xmlns:a16="http://schemas.microsoft.com/office/drawing/2014/main" id="{B34B9734-3CD6-4E54-ACA5-D424A9715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2647"/>
              <a:ext cx="39" cy="18"/>
            </a:xfrm>
            <a:custGeom>
              <a:avLst/>
              <a:gdLst>
                <a:gd name="T0" fmla="*/ 1 w 41"/>
                <a:gd name="T1" fmla="*/ 15 h 19"/>
                <a:gd name="T2" fmla="*/ 0 w 41"/>
                <a:gd name="T3" fmla="*/ 14 h 19"/>
                <a:gd name="T4" fmla="*/ 9 w 41"/>
                <a:gd name="T5" fmla="*/ 16 h 19"/>
                <a:gd name="T6" fmla="*/ 17 w 41"/>
                <a:gd name="T7" fmla="*/ 12 h 19"/>
                <a:gd name="T8" fmla="*/ 35 w 41"/>
                <a:gd name="T9" fmla="*/ 0 h 19"/>
                <a:gd name="T10" fmla="*/ 16 w 41"/>
                <a:gd name="T11" fmla="*/ 9 h 19"/>
                <a:gd name="T12" fmla="*/ 0 w 41"/>
                <a:gd name="T13" fmla="*/ 1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9">
                  <a:moveTo>
                    <a:pt x="1" y="18"/>
                  </a:moveTo>
                  <a:cubicBezTo>
                    <a:pt x="0" y="18"/>
                    <a:pt x="0" y="18"/>
                    <a:pt x="0" y="17"/>
                  </a:cubicBezTo>
                  <a:cubicBezTo>
                    <a:pt x="3" y="17"/>
                    <a:pt x="6" y="19"/>
                    <a:pt x="9" y="19"/>
                  </a:cubicBezTo>
                  <a:cubicBezTo>
                    <a:pt x="13" y="19"/>
                    <a:pt x="17" y="17"/>
                    <a:pt x="20" y="15"/>
                  </a:cubicBezTo>
                  <a:cubicBezTo>
                    <a:pt x="27" y="10"/>
                    <a:pt x="34" y="5"/>
                    <a:pt x="41" y="0"/>
                  </a:cubicBezTo>
                  <a:cubicBezTo>
                    <a:pt x="34" y="4"/>
                    <a:pt x="26" y="7"/>
                    <a:pt x="19" y="12"/>
                  </a:cubicBezTo>
                  <a:cubicBezTo>
                    <a:pt x="14" y="16"/>
                    <a:pt x="7" y="19"/>
                    <a:pt x="0" y="1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5" name="Freeform 1408">
              <a:extLst>
                <a:ext uri="{FF2B5EF4-FFF2-40B4-BE49-F238E27FC236}">
                  <a16:creationId xmlns:a16="http://schemas.microsoft.com/office/drawing/2014/main" id="{5D4938CD-D7FA-4619-A0FD-12D96AC37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724"/>
              <a:ext cx="30" cy="15"/>
            </a:xfrm>
            <a:custGeom>
              <a:avLst/>
              <a:gdLst>
                <a:gd name="T0" fmla="*/ 1 w 31"/>
                <a:gd name="T1" fmla="*/ 3 h 15"/>
                <a:gd name="T2" fmla="*/ 6 w 31"/>
                <a:gd name="T3" fmla="*/ 1 h 15"/>
                <a:gd name="T4" fmla="*/ 15 w 31"/>
                <a:gd name="T5" fmla="*/ 3 h 15"/>
                <a:gd name="T6" fmla="*/ 28 w 31"/>
                <a:gd name="T7" fmla="*/ 15 h 15"/>
                <a:gd name="T8" fmla="*/ 19 w 31"/>
                <a:gd name="T9" fmla="*/ 10 h 15"/>
                <a:gd name="T10" fmla="*/ 14 w 31"/>
                <a:gd name="T11" fmla="*/ 5 h 15"/>
                <a:gd name="T12" fmla="*/ 0 w 31"/>
                <a:gd name="T13" fmla="*/ 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5">
                  <a:moveTo>
                    <a:pt x="1" y="3"/>
                  </a:moveTo>
                  <a:cubicBezTo>
                    <a:pt x="1" y="1"/>
                    <a:pt x="5" y="1"/>
                    <a:pt x="6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21" y="6"/>
                    <a:pt x="26" y="11"/>
                    <a:pt x="31" y="15"/>
                  </a:cubicBezTo>
                  <a:cubicBezTo>
                    <a:pt x="27" y="15"/>
                    <a:pt x="25" y="12"/>
                    <a:pt x="22" y="10"/>
                  </a:cubicBezTo>
                  <a:cubicBezTo>
                    <a:pt x="20" y="8"/>
                    <a:pt x="17" y="6"/>
                    <a:pt x="14" y="5"/>
                  </a:cubicBezTo>
                  <a:cubicBezTo>
                    <a:pt x="11" y="4"/>
                    <a:pt x="4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6" name="Freeform 1409">
              <a:extLst>
                <a:ext uri="{FF2B5EF4-FFF2-40B4-BE49-F238E27FC236}">
                  <a16:creationId xmlns:a16="http://schemas.microsoft.com/office/drawing/2014/main" id="{18E9B256-9251-4DB6-B534-F4A6FBE87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754"/>
              <a:ext cx="39" cy="14"/>
            </a:xfrm>
            <a:custGeom>
              <a:avLst/>
              <a:gdLst>
                <a:gd name="T0" fmla="*/ 0 w 41"/>
                <a:gd name="T1" fmla="*/ 11 h 15"/>
                <a:gd name="T2" fmla="*/ 10 w 41"/>
                <a:gd name="T3" fmla="*/ 7 h 15"/>
                <a:gd name="T4" fmla="*/ 12 w 41"/>
                <a:gd name="T5" fmla="*/ 5 h 15"/>
                <a:gd name="T6" fmla="*/ 19 w 41"/>
                <a:gd name="T7" fmla="*/ 3 h 15"/>
                <a:gd name="T8" fmla="*/ 35 w 41"/>
                <a:gd name="T9" fmla="*/ 1 h 15"/>
                <a:gd name="T10" fmla="*/ 25 w 41"/>
                <a:gd name="T11" fmla="*/ 4 h 15"/>
                <a:gd name="T12" fmla="*/ 12 w 41"/>
                <a:gd name="T13" fmla="*/ 7 h 15"/>
                <a:gd name="T14" fmla="*/ 5 w 41"/>
                <a:gd name="T15" fmla="*/ 10 h 15"/>
                <a:gd name="T16" fmla="*/ 1 w 41"/>
                <a:gd name="T17" fmla="*/ 12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5">
                  <a:moveTo>
                    <a:pt x="0" y="14"/>
                  </a:moveTo>
                  <a:cubicBezTo>
                    <a:pt x="1" y="11"/>
                    <a:pt x="8" y="8"/>
                    <a:pt x="11" y="7"/>
                  </a:cubicBezTo>
                  <a:cubicBezTo>
                    <a:pt x="12" y="6"/>
                    <a:pt x="14" y="6"/>
                    <a:pt x="15" y="5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9" y="1"/>
                    <a:pt x="34" y="0"/>
                    <a:pt x="41" y="1"/>
                  </a:cubicBezTo>
                  <a:cubicBezTo>
                    <a:pt x="37" y="2"/>
                    <a:pt x="32" y="3"/>
                    <a:pt x="28" y="4"/>
                  </a:cubicBezTo>
                  <a:cubicBezTo>
                    <a:pt x="24" y="5"/>
                    <a:pt x="20" y="7"/>
                    <a:pt x="15" y="9"/>
                  </a:cubicBezTo>
                  <a:cubicBezTo>
                    <a:pt x="12" y="10"/>
                    <a:pt x="8" y="11"/>
                    <a:pt x="5" y="13"/>
                  </a:cubicBezTo>
                  <a:cubicBezTo>
                    <a:pt x="4" y="14"/>
                    <a:pt x="3" y="15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" name="Freeform 1410">
              <a:extLst>
                <a:ext uri="{FF2B5EF4-FFF2-40B4-BE49-F238E27FC236}">
                  <a16:creationId xmlns:a16="http://schemas.microsoft.com/office/drawing/2014/main" id="{F812DFF0-A58B-4E8B-B9AF-3547D1725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802"/>
              <a:ext cx="46" cy="28"/>
            </a:xfrm>
            <a:custGeom>
              <a:avLst/>
              <a:gdLst>
                <a:gd name="T0" fmla="*/ 38 w 47"/>
                <a:gd name="T1" fmla="*/ 26 h 29"/>
                <a:gd name="T2" fmla="*/ 43 w 47"/>
                <a:gd name="T3" fmla="*/ 26 h 29"/>
                <a:gd name="T4" fmla="*/ 42 w 47"/>
                <a:gd name="T5" fmla="*/ 21 h 29"/>
                <a:gd name="T6" fmla="*/ 33 w 47"/>
                <a:gd name="T7" fmla="*/ 15 h 29"/>
                <a:gd name="T8" fmla="*/ 10 w 47"/>
                <a:gd name="T9" fmla="*/ 5 h 29"/>
                <a:gd name="T10" fmla="*/ 0 w 47"/>
                <a:gd name="T11" fmla="*/ 0 h 29"/>
                <a:gd name="T12" fmla="*/ 5 w 47"/>
                <a:gd name="T13" fmla="*/ 4 h 29"/>
                <a:gd name="T14" fmla="*/ 10 w 47"/>
                <a:gd name="T15" fmla="*/ 7 h 29"/>
                <a:gd name="T16" fmla="*/ 23 w 47"/>
                <a:gd name="T17" fmla="*/ 14 h 29"/>
                <a:gd name="T18" fmla="*/ 34 w 47"/>
                <a:gd name="T19" fmla="*/ 20 h 29"/>
                <a:gd name="T20" fmla="*/ 38 w 47"/>
                <a:gd name="T21" fmla="*/ 26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29">
                  <a:moveTo>
                    <a:pt x="41" y="29"/>
                  </a:moveTo>
                  <a:cubicBezTo>
                    <a:pt x="42" y="29"/>
                    <a:pt x="45" y="29"/>
                    <a:pt x="46" y="29"/>
                  </a:cubicBezTo>
                  <a:cubicBezTo>
                    <a:pt x="47" y="27"/>
                    <a:pt x="46" y="26"/>
                    <a:pt x="45" y="24"/>
                  </a:cubicBezTo>
                  <a:cubicBezTo>
                    <a:pt x="43" y="22"/>
                    <a:pt x="39" y="20"/>
                    <a:pt x="36" y="18"/>
                  </a:cubicBezTo>
                  <a:cubicBezTo>
                    <a:pt x="27" y="14"/>
                    <a:pt x="19" y="9"/>
                    <a:pt x="10" y="5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1" y="0"/>
                    <a:pt x="4" y="3"/>
                    <a:pt x="5" y="4"/>
                  </a:cubicBezTo>
                  <a:cubicBezTo>
                    <a:pt x="7" y="5"/>
                    <a:pt x="8" y="6"/>
                    <a:pt x="10" y="7"/>
                  </a:cubicBezTo>
                  <a:cubicBezTo>
                    <a:pt x="15" y="9"/>
                    <a:pt x="20" y="12"/>
                    <a:pt x="25" y="15"/>
                  </a:cubicBezTo>
                  <a:cubicBezTo>
                    <a:pt x="29" y="17"/>
                    <a:pt x="33" y="20"/>
                    <a:pt x="37" y="23"/>
                  </a:cubicBezTo>
                  <a:cubicBezTo>
                    <a:pt x="39" y="24"/>
                    <a:pt x="42" y="27"/>
                    <a:pt x="41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8" name="Freeform 1411">
              <a:extLst>
                <a:ext uri="{FF2B5EF4-FFF2-40B4-BE49-F238E27FC236}">
                  <a16:creationId xmlns:a16="http://schemas.microsoft.com/office/drawing/2014/main" id="{3DB942CF-A364-463F-975B-88781E023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712"/>
              <a:ext cx="70" cy="14"/>
            </a:xfrm>
            <a:custGeom>
              <a:avLst/>
              <a:gdLst>
                <a:gd name="T0" fmla="*/ 6 w 73"/>
                <a:gd name="T1" fmla="*/ 10 h 15"/>
                <a:gd name="T2" fmla="*/ 1 w 73"/>
                <a:gd name="T3" fmla="*/ 7 h 15"/>
                <a:gd name="T4" fmla="*/ 32 w 73"/>
                <a:gd name="T5" fmla="*/ 5 h 15"/>
                <a:gd name="T6" fmla="*/ 64 w 73"/>
                <a:gd name="T7" fmla="*/ 8 h 15"/>
                <a:gd name="T8" fmla="*/ 33 w 73"/>
                <a:gd name="T9" fmla="*/ 8 h 15"/>
                <a:gd name="T10" fmla="*/ 15 w 73"/>
                <a:gd name="T11" fmla="*/ 7 h 15"/>
                <a:gd name="T12" fmla="*/ 7 w 73"/>
                <a:gd name="T13" fmla="*/ 11 h 15"/>
                <a:gd name="T14" fmla="*/ 6 w 73"/>
                <a:gd name="T15" fmla="*/ 1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5">
                  <a:moveTo>
                    <a:pt x="6" y="13"/>
                  </a:moveTo>
                  <a:cubicBezTo>
                    <a:pt x="3" y="13"/>
                    <a:pt x="0" y="10"/>
                    <a:pt x="1" y="7"/>
                  </a:cubicBezTo>
                  <a:cubicBezTo>
                    <a:pt x="11" y="0"/>
                    <a:pt x="23" y="3"/>
                    <a:pt x="35" y="5"/>
                  </a:cubicBezTo>
                  <a:cubicBezTo>
                    <a:pt x="48" y="7"/>
                    <a:pt x="61" y="8"/>
                    <a:pt x="73" y="11"/>
                  </a:cubicBezTo>
                  <a:cubicBezTo>
                    <a:pt x="62" y="15"/>
                    <a:pt x="48" y="13"/>
                    <a:pt x="36" y="11"/>
                  </a:cubicBezTo>
                  <a:cubicBezTo>
                    <a:pt x="30" y="10"/>
                    <a:pt x="25" y="8"/>
                    <a:pt x="18" y="8"/>
                  </a:cubicBezTo>
                  <a:cubicBezTo>
                    <a:pt x="15" y="8"/>
                    <a:pt x="3" y="8"/>
                    <a:pt x="7" y="14"/>
                  </a:cubicBezTo>
                  <a:cubicBezTo>
                    <a:pt x="7" y="14"/>
                    <a:pt x="6" y="14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9" name="Freeform 1412">
              <a:extLst>
                <a:ext uri="{FF2B5EF4-FFF2-40B4-BE49-F238E27FC236}">
                  <a16:creationId xmlns:a16="http://schemas.microsoft.com/office/drawing/2014/main" id="{E3787F1E-6792-42BB-8C5D-6C0754F72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751"/>
              <a:ext cx="49" cy="42"/>
            </a:xfrm>
            <a:custGeom>
              <a:avLst/>
              <a:gdLst>
                <a:gd name="T0" fmla="*/ 45 w 51"/>
                <a:gd name="T1" fmla="*/ 0 h 44"/>
                <a:gd name="T2" fmla="*/ 16 w 51"/>
                <a:gd name="T3" fmla="*/ 16 h 44"/>
                <a:gd name="T4" fmla="*/ 11 w 51"/>
                <a:gd name="T5" fmla="*/ 38 h 44"/>
                <a:gd name="T6" fmla="*/ 23 w 51"/>
                <a:gd name="T7" fmla="*/ 14 h 44"/>
                <a:gd name="T8" fmla="*/ 36 w 51"/>
                <a:gd name="T9" fmla="*/ 7 h 44"/>
                <a:gd name="T10" fmla="*/ 45 w 51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44">
                  <a:moveTo>
                    <a:pt x="51" y="0"/>
                  </a:moveTo>
                  <a:cubicBezTo>
                    <a:pt x="40" y="3"/>
                    <a:pt x="27" y="12"/>
                    <a:pt x="19" y="19"/>
                  </a:cubicBezTo>
                  <a:cubicBezTo>
                    <a:pt x="15" y="23"/>
                    <a:pt x="0" y="39"/>
                    <a:pt x="11" y="44"/>
                  </a:cubicBezTo>
                  <a:cubicBezTo>
                    <a:pt x="9" y="34"/>
                    <a:pt x="19" y="23"/>
                    <a:pt x="26" y="17"/>
                  </a:cubicBezTo>
                  <a:cubicBezTo>
                    <a:pt x="30" y="13"/>
                    <a:pt x="35" y="10"/>
                    <a:pt x="40" y="7"/>
                  </a:cubicBezTo>
                  <a:cubicBezTo>
                    <a:pt x="43" y="5"/>
                    <a:pt x="47" y="1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0" name="Freeform 1413">
              <a:extLst>
                <a:ext uri="{FF2B5EF4-FFF2-40B4-BE49-F238E27FC236}">
                  <a16:creationId xmlns:a16="http://schemas.microsoft.com/office/drawing/2014/main" id="{9619618F-2027-4D5B-A167-906DE1570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89"/>
              <a:ext cx="9" cy="24"/>
            </a:xfrm>
            <a:custGeom>
              <a:avLst/>
              <a:gdLst>
                <a:gd name="T0" fmla="*/ 5 w 10"/>
                <a:gd name="T1" fmla="*/ 1 h 25"/>
                <a:gd name="T2" fmla="*/ 0 w 10"/>
                <a:gd name="T3" fmla="*/ 22 h 25"/>
                <a:gd name="T4" fmla="*/ 5 w 10"/>
                <a:gd name="T5" fmla="*/ 11 h 25"/>
                <a:gd name="T6" fmla="*/ 5 w 10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5">
                  <a:moveTo>
                    <a:pt x="7" y="1"/>
                  </a:moveTo>
                  <a:cubicBezTo>
                    <a:pt x="6" y="10"/>
                    <a:pt x="4" y="16"/>
                    <a:pt x="0" y="25"/>
                  </a:cubicBezTo>
                  <a:cubicBezTo>
                    <a:pt x="2" y="20"/>
                    <a:pt x="7" y="17"/>
                    <a:pt x="8" y="11"/>
                  </a:cubicBezTo>
                  <a:cubicBezTo>
                    <a:pt x="10" y="7"/>
                    <a:pt x="9" y="4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1" name="Freeform 1414">
              <a:extLst>
                <a:ext uri="{FF2B5EF4-FFF2-40B4-BE49-F238E27FC236}">
                  <a16:creationId xmlns:a16="http://schemas.microsoft.com/office/drawing/2014/main" id="{51962B30-C29D-45DD-BD5C-5FE6F3C6F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589"/>
              <a:ext cx="60" cy="34"/>
            </a:xfrm>
            <a:custGeom>
              <a:avLst/>
              <a:gdLst>
                <a:gd name="T0" fmla="*/ 4 w 63"/>
                <a:gd name="T1" fmla="*/ 18 h 35"/>
                <a:gd name="T2" fmla="*/ 4 w 63"/>
                <a:gd name="T3" fmla="*/ 5 h 35"/>
                <a:gd name="T4" fmla="*/ 19 w 63"/>
                <a:gd name="T5" fmla="*/ 8 h 35"/>
                <a:gd name="T6" fmla="*/ 38 w 63"/>
                <a:gd name="T7" fmla="*/ 18 h 35"/>
                <a:gd name="T8" fmla="*/ 54 w 63"/>
                <a:gd name="T9" fmla="*/ 32 h 35"/>
                <a:gd name="T10" fmla="*/ 41 w 63"/>
                <a:gd name="T11" fmla="*/ 24 h 35"/>
                <a:gd name="T12" fmla="*/ 24 w 63"/>
                <a:gd name="T13" fmla="*/ 17 h 35"/>
                <a:gd name="T14" fmla="*/ 4 w 63"/>
                <a:gd name="T15" fmla="*/ 17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35">
                  <a:moveTo>
                    <a:pt x="4" y="21"/>
                  </a:moveTo>
                  <a:cubicBezTo>
                    <a:pt x="3" y="16"/>
                    <a:pt x="0" y="8"/>
                    <a:pt x="4" y="5"/>
                  </a:cubicBezTo>
                  <a:cubicBezTo>
                    <a:pt x="9" y="0"/>
                    <a:pt x="17" y="5"/>
                    <a:pt x="22" y="8"/>
                  </a:cubicBezTo>
                  <a:cubicBezTo>
                    <a:pt x="29" y="12"/>
                    <a:pt x="37" y="16"/>
                    <a:pt x="44" y="21"/>
                  </a:cubicBezTo>
                  <a:cubicBezTo>
                    <a:pt x="50" y="25"/>
                    <a:pt x="58" y="30"/>
                    <a:pt x="63" y="35"/>
                  </a:cubicBezTo>
                  <a:cubicBezTo>
                    <a:pt x="58" y="35"/>
                    <a:pt x="51" y="30"/>
                    <a:pt x="47" y="27"/>
                  </a:cubicBezTo>
                  <a:cubicBezTo>
                    <a:pt x="40" y="24"/>
                    <a:pt x="34" y="20"/>
                    <a:pt x="27" y="17"/>
                  </a:cubicBezTo>
                  <a:cubicBezTo>
                    <a:pt x="22" y="14"/>
                    <a:pt x="2" y="6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2" name="Freeform 1415">
              <a:extLst>
                <a:ext uri="{FF2B5EF4-FFF2-40B4-BE49-F238E27FC236}">
                  <a16:creationId xmlns:a16="http://schemas.microsoft.com/office/drawing/2014/main" id="{315090A5-3A13-4011-87E8-254FFD3F4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622"/>
              <a:ext cx="29" cy="53"/>
            </a:xfrm>
            <a:custGeom>
              <a:avLst/>
              <a:gdLst>
                <a:gd name="T0" fmla="*/ 15 w 31"/>
                <a:gd name="T1" fmla="*/ 0 h 56"/>
                <a:gd name="T2" fmla="*/ 5 w 31"/>
                <a:gd name="T3" fmla="*/ 5 h 56"/>
                <a:gd name="T4" fmla="*/ 3 w 31"/>
                <a:gd name="T5" fmla="*/ 14 h 56"/>
                <a:gd name="T6" fmla="*/ 10 w 31"/>
                <a:gd name="T7" fmla="*/ 30 h 56"/>
                <a:gd name="T8" fmla="*/ 25 w 31"/>
                <a:gd name="T9" fmla="*/ 47 h 56"/>
                <a:gd name="T10" fmla="*/ 7 w 31"/>
                <a:gd name="T11" fmla="*/ 17 h 56"/>
                <a:gd name="T12" fmla="*/ 14 w 31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6">
                  <a:moveTo>
                    <a:pt x="18" y="0"/>
                  </a:moveTo>
                  <a:cubicBezTo>
                    <a:pt x="13" y="0"/>
                    <a:pt x="9" y="2"/>
                    <a:pt x="5" y="5"/>
                  </a:cubicBezTo>
                  <a:cubicBezTo>
                    <a:pt x="0" y="8"/>
                    <a:pt x="2" y="12"/>
                    <a:pt x="3" y="17"/>
                  </a:cubicBezTo>
                  <a:cubicBezTo>
                    <a:pt x="6" y="24"/>
                    <a:pt x="9" y="30"/>
                    <a:pt x="13" y="36"/>
                  </a:cubicBezTo>
                  <a:cubicBezTo>
                    <a:pt x="18" y="44"/>
                    <a:pt x="25" y="49"/>
                    <a:pt x="31" y="56"/>
                  </a:cubicBezTo>
                  <a:cubicBezTo>
                    <a:pt x="21" y="46"/>
                    <a:pt x="10" y="34"/>
                    <a:pt x="8" y="20"/>
                  </a:cubicBezTo>
                  <a:cubicBezTo>
                    <a:pt x="7" y="14"/>
                    <a:pt x="11" y="1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3" name="Freeform 1416">
              <a:extLst>
                <a:ext uri="{FF2B5EF4-FFF2-40B4-BE49-F238E27FC236}">
                  <a16:creationId xmlns:a16="http://schemas.microsoft.com/office/drawing/2014/main" id="{B7975774-CB50-499A-AB5B-255EAFA64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573"/>
              <a:ext cx="37" cy="30"/>
            </a:xfrm>
            <a:custGeom>
              <a:avLst/>
              <a:gdLst>
                <a:gd name="T0" fmla="*/ 0 w 39"/>
                <a:gd name="T1" fmla="*/ 28 h 31"/>
                <a:gd name="T2" fmla="*/ 21 w 39"/>
                <a:gd name="T3" fmla="*/ 4 h 31"/>
                <a:gd name="T4" fmla="*/ 31 w 39"/>
                <a:gd name="T5" fmla="*/ 4 h 31"/>
                <a:gd name="T6" fmla="*/ 29 w 39"/>
                <a:gd name="T7" fmla="*/ 16 h 31"/>
                <a:gd name="T8" fmla="*/ 27 w 39"/>
                <a:gd name="T9" fmla="*/ 7 h 31"/>
                <a:gd name="T10" fmla="*/ 17 w 39"/>
                <a:gd name="T11" fmla="*/ 14 h 31"/>
                <a:gd name="T12" fmla="*/ 9 w 39"/>
                <a:gd name="T13" fmla="*/ 19 h 31"/>
                <a:gd name="T14" fmla="*/ 3 w 39"/>
                <a:gd name="T15" fmla="*/ 26 h 31"/>
                <a:gd name="T16" fmla="*/ 2 w 39"/>
                <a:gd name="T17" fmla="*/ 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1">
                  <a:moveTo>
                    <a:pt x="0" y="31"/>
                  </a:moveTo>
                  <a:cubicBezTo>
                    <a:pt x="4" y="21"/>
                    <a:pt x="15" y="9"/>
                    <a:pt x="24" y="4"/>
                  </a:cubicBezTo>
                  <a:cubicBezTo>
                    <a:pt x="28" y="1"/>
                    <a:pt x="35" y="0"/>
                    <a:pt x="37" y="4"/>
                  </a:cubicBezTo>
                  <a:cubicBezTo>
                    <a:pt x="39" y="7"/>
                    <a:pt x="37" y="17"/>
                    <a:pt x="35" y="19"/>
                  </a:cubicBezTo>
                  <a:cubicBezTo>
                    <a:pt x="35" y="15"/>
                    <a:pt x="36" y="9"/>
                    <a:pt x="32" y="7"/>
                  </a:cubicBezTo>
                  <a:cubicBezTo>
                    <a:pt x="27" y="6"/>
                    <a:pt x="23" y="11"/>
                    <a:pt x="20" y="14"/>
                  </a:cubicBezTo>
                  <a:cubicBezTo>
                    <a:pt x="16" y="16"/>
                    <a:pt x="13" y="19"/>
                    <a:pt x="10" y="22"/>
                  </a:cubicBezTo>
                  <a:cubicBezTo>
                    <a:pt x="8" y="24"/>
                    <a:pt x="6" y="28"/>
                    <a:pt x="3" y="29"/>
                  </a:cubicBezTo>
                  <a:cubicBezTo>
                    <a:pt x="3" y="30"/>
                    <a:pt x="3" y="31"/>
                    <a:pt x="2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4" name="Freeform 1417">
              <a:extLst>
                <a:ext uri="{FF2B5EF4-FFF2-40B4-BE49-F238E27FC236}">
                  <a16:creationId xmlns:a16="http://schemas.microsoft.com/office/drawing/2014/main" id="{6F295D33-49C9-45B8-A3AF-8252DCD98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599"/>
              <a:ext cx="40" cy="30"/>
            </a:xfrm>
            <a:custGeom>
              <a:avLst/>
              <a:gdLst>
                <a:gd name="T0" fmla="*/ 1 w 42"/>
                <a:gd name="T1" fmla="*/ 5 h 31"/>
                <a:gd name="T2" fmla="*/ 28 w 42"/>
                <a:gd name="T3" fmla="*/ 9 h 31"/>
                <a:gd name="T4" fmla="*/ 20 w 42"/>
                <a:gd name="T5" fmla="*/ 28 h 31"/>
                <a:gd name="T6" fmla="*/ 21 w 42"/>
                <a:gd name="T7" fmla="*/ 11 h 31"/>
                <a:gd name="T8" fmla="*/ 0 w 42"/>
                <a:gd name="T9" fmla="*/ 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1" y="5"/>
                  </a:moveTo>
                  <a:cubicBezTo>
                    <a:pt x="5" y="0"/>
                    <a:pt x="25" y="7"/>
                    <a:pt x="31" y="9"/>
                  </a:cubicBezTo>
                  <a:cubicBezTo>
                    <a:pt x="42" y="14"/>
                    <a:pt x="31" y="27"/>
                    <a:pt x="23" y="31"/>
                  </a:cubicBezTo>
                  <a:cubicBezTo>
                    <a:pt x="30" y="24"/>
                    <a:pt x="35" y="16"/>
                    <a:pt x="24" y="11"/>
                  </a:cubicBezTo>
                  <a:cubicBezTo>
                    <a:pt x="17" y="7"/>
                    <a:pt x="8" y="8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5" name="Freeform 1418">
              <a:extLst>
                <a:ext uri="{FF2B5EF4-FFF2-40B4-BE49-F238E27FC236}">
                  <a16:creationId xmlns:a16="http://schemas.microsoft.com/office/drawing/2014/main" id="{3E37708D-8CB9-4614-B982-AC23CB717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590"/>
              <a:ext cx="55" cy="22"/>
            </a:xfrm>
            <a:custGeom>
              <a:avLst/>
              <a:gdLst>
                <a:gd name="T0" fmla="*/ 0 w 57"/>
                <a:gd name="T1" fmla="*/ 12 h 23"/>
                <a:gd name="T2" fmla="*/ 33 w 57"/>
                <a:gd name="T3" fmla="*/ 3 h 23"/>
                <a:gd name="T4" fmla="*/ 48 w 57"/>
                <a:gd name="T5" fmla="*/ 6 h 23"/>
                <a:gd name="T6" fmla="*/ 47 w 57"/>
                <a:gd name="T7" fmla="*/ 20 h 23"/>
                <a:gd name="T8" fmla="*/ 33 w 57"/>
                <a:gd name="T9" fmla="*/ 6 h 23"/>
                <a:gd name="T10" fmla="*/ 5 w 57"/>
                <a:gd name="T11" fmla="*/ 1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3">
                  <a:moveTo>
                    <a:pt x="0" y="15"/>
                  </a:moveTo>
                  <a:cubicBezTo>
                    <a:pt x="4" y="7"/>
                    <a:pt x="28" y="4"/>
                    <a:pt x="36" y="3"/>
                  </a:cubicBezTo>
                  <a:cubicBezTo>
                    <a:pt x="42" y="2"/>
                    <a:pt x="49" y="0"/>
                    <a:pt x="54" y="6"/>
                  </a:cubicBezTo>
                  <a:cubicBezTo>
                    <a:pt x="57" y="10"/>
                    <a:pt x="57" y="19"/>
                    <a:pt x="53" y="23"/>
                  </a:cubicBezTo>
                  <a:cubicBezTo>
                    <a:pt x="52" y="10"/>
                    <a:pt x="50" y="4"/>
                    <a:pt x="36" y="6"/>
                  </a:cubicBezTo>
                  <a:cubicBezTo>
                    <a:pt x="25" y="6"/>
                    <a:pt x="15" y="12"/>
                    <a:pt x="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6" name="Freeform 1419">
              <a:extLst>
                <a:ext uri="{FF2B5EF4-FFF2-40B4-BE49-F238E27FC236}">
                  <a16:creationId xmlns:a16="http://schemas.microsoft.com/office/drawing/2014/main" id="{9FE85BEE-0356-4B6E-B859-E495A0AEC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2608"/>
              <a:ext cx="51" cy="17"/>
            </a:xfrm>
            <a:custGeom>
              <a:avLst/>
              <a:gdLst>
                <a:gd name="T0" fmla="*/ 0 w 53"/>
                <a:gd name="T1" fmla="*/ 17 h 17"/>
                <a:gd name="T2" fmla="*/ 7 w 53"/>
                <a:gd name="T3" fmla="*/ 15 h 17"/>
                <a:gd name="T4" fmla="*/ 13 w 53"/>
                <a:gd name="T5" fmla="*/ 12 h 17"/>
                <a:gd name="T6" fmla="*/ 21 w 53"/>
                <a:gd name="T7" fmla="*/ 9 h 17"/>
                <a:gd name="T8" fmla="*/ 36 w 53"/>
                <a:gd name="T9" fmla="*/ 4 h 17"/>
                <a:gd name="T10" fmla="*/ 42 w 53"/>
                <a:gd name="T11" fmla="*/ 2 h 17"/>
                <a:gd name="T12" fmla="*/ 47 w 53"/>
                <a:gd name="T13" fmla="*/ 0 h 17"/>
                <a:gd name="T14" fmla="*/ 42 w 53"/>
                <a:gd name="T15" fmla="*/ 3 h 17"/>
                <a:gd name="T16" fmla="*/ 38 w 53"/>
                <a:gd name="T17" fmla="*/ 6 h 17"/>
                <a:gd name="T18" fmla="*/ 25 w 53"/>
                <a:gd name="T19" fmla="*/ 11 h 17"/>
                <a:gd name="T20" fmla="*/ 12 w 53"/>
                <a:gd name="T21" fmla="*/ 16 h 17"/>
                <a:gd name="T22" fmla="*/ 2 w 53"/>
                <a:gd name="T23" fmla="*/ 17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17">
                  <a:moveTo>
                    <a:pt x="0" y="17"/>
                  </a:moveTo>
                  <a:cubicBezTo>
                    <a:pt x="2" y="17"/>
                    <a:pt x="5" y="15"/>
                    <a:pt x="7" y="15"/>
                  </a:cubicBezTo>
                  <a:cubicBezTo>
                    <a:pt x="9" y="14"/>
                    <a:pt x="12" y="13"/>
                    <a:pt x="14" y="12"/>
                  </a:cubicBezTo>
                  <a:cubicBezTo>
                    <a:pt x="17" y="11"/>
                    <a:pt x="21" y="10"/>
                    <a:pt x="24" y="9"/>
                  </a:cubicBezTo>
                  <a:cubicBezTo>
                    <a:pt x="29" y="7"/>
                    <a:pt x="34" y="5"/>
                    <a:pt x="39" y="4"/>
                  </a:cubicBezTo>
                  <a:cubicBezTo>
                    <a:pt x="42" y="3"/>
                    <a:pt x="45" y="2"/>
                    <a:pt x="48" y="2"/>
                  </a:cubicBezTo>
                  <a:cubicBezTo>
                    <a:pt x="50" y="1"/>
                    <a:pt x="52" y="1"/>
                    <a:pt x="53" y="0"/>
                  </a:cubicBezTo>
                  <a:cubicBezTo>
                    <a:pt x="52" y="1"/>
                    <a:pt x="50" y="2"/>
                    <a:pt x="48" y="3"/>
                  </a:cubicBezTo>
                  <a:cubicBezTo>
                    <a:pt x="46" y="4"/>
                    <a:pt x="45" y="5"/>
                    <a:pt x="43" y="6"/>
                  </a:cubicBezTo>
                  <a:cubicBezTo>
                    <a:pt x="38" y="8"/>
                    <a:pt x="33" y="10"/>
                    <a:pt x="28" y="11"/>
                  </a:cubicBezTo>
                  <a:cubicBezTo>
                    <a:pt x="23" y="13"/>
                    <a:pt x="18" y="15"/>
                    <a:pt x="12" y="16"/>
                  </a:cubicBezTo>
                  <a:cubicBezTo>
                    <a:pt x="9" y="16"/>
                    <a:pt x="5" y="16"/>
                    <a:pt x="2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7" name="Freeform 1420">
              <a:extLst>
                <a:ext uri="{FF2B5EF4-FFF2-40B4-BE49-F238E27FC236}">
                  <a16:creationId xmlns:a16="http://schemas.microsoft.com/office/drawing/2014/main" id="{A2D177C6-A69E-4EA3-912F-7DFD01AE6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571"/>
              <a:ext cx="157" cy="120"/>
            </a:xfrm>
            <a:custGeom>
              <a:avLst/>
              <a:gdLst>
                <a:gd name="T0" fmla="*/ 0 w 164"/>
                <a:gd name="T1" fmla="*/ 29 h 125"/>
                <a:gd name="T2" fmla="*/ 118 w 164"/>
                <a:gd name="T3" fmla="*/ 38 h 125"/>
                <a:gd name="T4" fmla="*/ 102 w 164"/>
                <a:gd name="T5" fmla="*/ 110 h 125"/>
                <a:gd name="T6" fmla="*/ 113 w 164"/>
                <a:gd name="T7" fmla="*/ 45 h 125"/>
                <a:gd name="T8" fmla="*/ 0 w 164"/>
                <a:gd name="T9" fmla="*/ 29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5">
                  <a:moveTo>
                    <a:pt x="0" y="32"/>
                  </a:moveTo>
                  <a:cubicBezTo>
                    <a:pt x="0" y="32"/>
                    <a:pt x="99" y="0"/>
                    <a:pt x="135" y="44"/>
                  </a:cubicBezTo>
                  <a:cubicBezTo>
                    <a:pt x="164" y="80"/>
                    <a:pt x="117" y="125"/>
                    <a:pt x="117" y="125"/>
                  </a:cubicBezTo>
                  <a:cubicBezTo>
                    <a:pt x="117" y="125"/>
                    <a:pt x="149" y="82"/>
                    <a:pt x="128" y="51"/>
                  </a:cubicBezTo>
                  <a:cubicBezTo>
                    <a:pt x="95" y="5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8" name="Freeform 1421">
              <a:extLst>
                <a:ext uri="{FF2B5EF4-FFF2-40B4-BE49-F238E27FC236}">
                  <a16:creationId xmlns:a16="http://schemas.microsoft.com/office/drawing/2014/main" id="{1D3DB5D1-4E6E-4443-810A-746E1525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629"/>
              <a:ext cx="126" cy="73"/>
            </a:xfrm>
            <a:custGeom>
              <a:avLst/>
              <a:gdLst>
                <a:gd name="T0" fmla="*/ 0 w 132"/>
                <a:gd name="T1" fmla="*/ 67 h 76"/>
                <a:gd name="T2" fmla="*/ 115 w 132"/>
                <a:gd name="T3" fmla="*/ 5 h 76"/>
                <a:gd name="T4" fmla="*/ 0 w 132"/>
                <a:gd name="T5" fmla="*/ 67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76">
                  <a:moveTo>
                    <a:pt x="0" y="76"/>
                  </a:moveTo>
                  <a:cubicBezTo>
                    <a:pt x="0" y="76"/>
                    <a:pt x="39" y="13"/>
                    <a:pt x="132" y="5"/>
                  </a:cubicBezTo>
                  <a:cubicBezTo>
                    <a:pt x="132" y="5"/>
                    <a:pt x="46" y="0"/>
                    <a:pt x="0" y="76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9" name="Freeform 1422">
              <a:extLst>
                <a:ext uri="{FF2B5EF4-FFF2-40B4-BE49-F238E27FC236}">
                  <a16:creationId xmlns:a16="http://schemas.microsoft.com/office/drawing/2014/main" id="{AB1FA22A-DEF5-4170-B31A-1FEDA4C1B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632"/>
              <a:ext cx="197" cy="64"/>
            </a:xfrm>
            <a:custGeom>
              <a:avLst/>
              <a:gdLst>
                <a:gd name="T0" fmla="*/ 0 w 206"/>
                <a:gd name="T1" fmla="*/ 41 h 66"/>
                <a:gd name="T2" fmla="*/ 180 w 206"/>
                <a:gd name="T3" fmla="*/ 60 h 66"/>
                <a:gd name="T4" fmla="*/ 4 w 206"/>
                <a:gd name="T5" fmla="*/ 47 h 66"/>
                <a:gd name="T6" fmla="*/ 0 w 206"/>
                <a:gd name="T7" fmla="*/ 4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6" h="66">
                  <a:moveTo>
                    <a:pt x="0" y="44"/>
                  </a:moveTo>
                  <a:cubicBezTo>
                    <a:pt x="0" y="44"/>
                    <a:pt x="68" y="0"/>
                    <a:pt x="206" y="66"/>
                  </a:cubicBezTo>
                  <a:cubicBezTo>
                    <a:pt x="206" y="66"/>
                    <a:pt x="72" y="14"/>
                    <a:pt x="4" y="52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0" name="Freeform 1423">
              <a:extLst>
                <a:ext uri="{FF2B5EF4-FFF2-40B4-BE49-F238E27FC236}">
                  <a16:creationId xmlns:a16="http://schemas.microsoft.com/office/drawing/2014/main" id="{9A5B0970-BFB9-425A-AFAA-3A9971867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2674"/>
              <a:ext cx="104" cy="49"/>
            </a:xfrm>
            <a:custGeom>
              <a:avLst/>
              <a:gdLst>
                <a:gd name="T0" fmla="*/ 0 w 108"/>
                <a:gd name="T1" fmla="*/ 43 h 52"/>
                <a:gd name="T2" fmla="*/ 96 w 108"/>
                <a:gd name="T3" fmla="*/ 27 h 52"/>
                <a:gd name="T4" fmla="*/ 0 w 108"/>
                <a:gd name="T5" fmla="*/ 4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52">
                  <a:moveTo>
                    <a:pt x="0" y="52"/>
                  </a:moveTo>
                  <a:cubicBezTo>
                    <a:pt x="0" y="52"/>
                    <a:pt x="21" y="8"/>
                    <a:pt x="108" y="33"/>
                  </a:cubicBezTo>
                  <a:cubicBezTo>
                    <a:pt x="108" y="33"/>
                    <a:pt x="18" y="0"/>
                    <a:pt x="0" y="5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1" name="Freeform 1424">
              <a:extLst>
                <a:ext uri="{FF2B5EF4-FFF2-40B4-BE49-F238E27FC236}">
                  <a16:creationId xmlns:a16="http://schemas.microsoft.com/office/drawing/2014/main" id="{96A20A37-8D87-4358-821F-FDB99CA33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603"/>
              <a:ext cx="204" cy="84"/>
            </a:xfrm>
            <a:custGeom>
              <a:avLst/>
              <a:gdLst>
                <a:gd name="T0" fmla="*/ 0 w 213"/>
                <a:gd name="T1" fmla="*/ 76 h 88"/>
                <a:gd name="T2" fmla="*/ 187 w 213"/>
                <a:gd name="T3" fmla="*/ 18 h 88"/>
                <a:gd name="T4" fmla="*/ 0 w 213"/>
                <a:gd name="T5" fmla="*/ 76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88">
                  <a:moveTo>
                    <a:pt x="0" y="88"/>
                  </a:moveTo>
                  <a:cubicBezTo>
                    <a:pt x="0" y="88"/>
                    <a:pt x="72" y="0"/>
                    <a:pt x="213" y="21"/>
                  </a:cubicBezTo>
                  <a:cubicBezTo>
                    <a:pt x="213" y="21"/>
                    <a:pt x="83" y="8"/>
                    <a:pt x="0" y="8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2" name="Freeform 1425">
              <a:extLst>
                <a:ext uri="{FF2B5EF4-FFF2-40B4-BE49-F238E27FC236}">
                  <a16:creationId xmlns:a16="http://schemas.microsoft.com/office/drawing/2014/main" id="{0D307249-36E1-46C9-ACBD-1F528F15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650"/>
              <a:ext cx="97" cy="63"/>
            </a:xfrm>
            <a:custGeom>
              <a:avLst/>
              <a:gdLst>
                <a:gd name="T0" fmla="*/ 0 w 101"/>
                <a:gd name="T1" fmla="*/ 57 h 66"/>
                <a:gd name="T2" fmla="*/ 89 w 101"/>
                <a:gd name="T3" fmla="*/ 0 h 66"/>
                <a:gd name="T4" fmla="*/ 0 w 101"/>
                <a:gd name="T5" fmla="*/ 5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66">
                  <a:moveTo>
                    <a:pt x="0" y="66"/>
                  </a:moveTo>
                  <a:cubicBezTo>
                    <a:pt x="0" y="66"/>
                    <a:pt x="10" y="18"/>
                    <a:pt x="101" y="0"/>
                  </a:cubicBezTo>
                  <a:cubicBezTo>
                    <a:pt x="101" y="0"/>
                    <a:pt x="17" y="5"/>
                    <a:pt x="0" y="66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3" name="Freeform 1426">
              <a:extLst>
                <a:ext uri="{FF2B5EF4-FFF2-40B4-BE49-F238E27FC236}">
                  <a16:creationId xmlns:a16="http://schemas.microsoft.com/office/drawing/2014/main" id="{1ABD2B95-3428-41DE-BFF6-3DA34B05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789"/>
              <a:ext cx="58" cy="43"/>
            </a:xfrm>
            <a:custGeom>
              <a:avLst/>
              <a:gdLst>
                <a:gd name="T0" fmla="*/ 0 w 60"/>
                <a:gd name="T1" fmla="*/ 22 h 44"/>
                <a:gd name="T2" fmla="*/ 52 w 60"/>
                <a:gd name="T3" fmla="*/ 7 h 44"/>
                <a:gd name="T4" fmla="*/ 15 w 60"/>
                <a:gd name="T5" fmla="*/ 41 h 44"/>
                <a:gd name="T6" fmla="*/ 0 w 60"/>
                <a:gd name="T7" fmla="*/ 2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4">
                  <a:moveTo>
                    <a:pt x="0" y="24"/>
                  </a:moveTo>
                  <a:cubicBezTo>
                    <a:pt x="8" y="12"/>
                    <a:pt x="44" y="0"/>
                    <a:pt x="58" y="7"/>
                  </a:cubicBezTo>
                  <a:cubicBezTo>
                    <a:pt x="60" y="23"/>
                    <a:pt x="27" y="35"/>
                    <a:pt x="17" y="44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04" name="Freeform 1427">
              <a:extLst>
                <a:ext uri="{FF2B5EF4-FFF2-40B4-BE49-F238E27FC236}">
                  <a16:creationId xmlns:a16="http://schemas.microsoft.com/office/drawing/2014/main" id="{600431A5-9FE1-41DF-88F4-8F4356A35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761"/>
              <a:ext cx="219" cy="103"/>
            </a:xfrm>
            <a:custGeom>
              <a:avLst/>
              <a:gdLst>
                <a:gd name="T0" fmla="*/ 166 w 228"/>
                <a:gd name="T1" fmla="*/ 37 h 108"/>
                <a:gd name="T2" fmla="*/ 185 w 228"/>
                <a:gd name="T3" fmla="*/ 20 h 108"/>
                <a:gd name="T4" fmla="*/ 185 w 228"/>
                <a:gd name="T5" fmla="*/ 3 h 108"/>
                <a:gd name="T6" fmla="*/ 157 w 228"/>
                <a:gd name="T7" fmla="*/ 15 h 108"/>
                <a:gd name="T8" fmla="*/ 124 w 228"/>
                <a:gd name="T9" fmla="*/ 30 h 108"/>
                <a:gd name="T10" fmla="*/ 51 w 228"/>
                <a:gd name="T11" fmla="*/ 48 h 108"/>
                <a:gd name="T12" fmla="*/ 51 w 228"/>
                <a:gd name="T13" fmla="*/ 48 h 108"/>
                <a:gd name="T14" fmla="*/ 37 w 228"/>
                <a:gd name="T15" fmla="*/ 61 h 108"/>
                <a:gd name="T16" fmla="*/ 10 w 228"/>
                <a:gd name="T17" fmla="*/ 78 h 108"/>
                <a:gd name="T18" fmla="*/ 45 w 228"/>
                <a:gd name="T19" fmla="*/ 85 h 108"/>
                <a:gd name="T20" fmla="*/ 75 w 228"/>
                <a:gd name="T21" fmla="*/ 72 h 108"/>
                <a:gd name="T22" fmla="*/ 77 w 228"/>
                <a:gd name="T23" fmla="*/ 71 h 108"/>
                <a:gd name="T24" fmla="*/ 123 w 228"/>
                <a:gd name="T25" fmla="*/ 83 h 108"/>
                <a:gd name="T26" fmla="*/ 201 w 228"/>
                <a:gd name="T27" fmla="*/ 65 h 108"/>
                <a:gd name="T28" fmla="*/ 166 w 228"/>
                <a:gd name="T29" fmla="*/ 37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8" h="108">
                  <a:moveTo>
                    <a:pt x="187" y="43"/>
                  </a:moveTo>
                  <a:cubicBezTo>
                    <a:pt x="195" y="37"/>
                    <a:pt x="203" y="30"/>
                    <a:pt x="209" y="23"/>
                  </a:cubicBezTo>
                  <a:cubicBezTo>
                    <a:pt x="217" y="14"/>
                    <a:pt x="227" y="0"/>
                    <a:pt x="209" y="3"/>
                  </a:cubicBezTo>
                  <a:cubicBezTo>
                    <a:pt x="197" y="4"/>
                    <a:pt x="188" y="13"/>
                    <a:pt x="177" y="18"/>
                  </a:cubicBezTo>
                  <a:cubicBezTo>
                    <a:pt x="166" y="23"/>
                    <a:pt x="153" y="30"/>
                    <a:pt x="139" y="34"/>
                  </a:cubicBezTo>
                  <a:cubicBezTo>
                    <a:pt x="95" y="30"/>
                    <a:pt x="59" y="39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2" y="61"/>
                    <a:pt x="48" y="66"/>
                    <a:pt x="42" y="70"/>
                  </a:cubicBezTo>
                  <a:cubicBezTo>
                    <a:pt x="35" y="77"/>
                    <a:pt x="15" y="82"/>
                    <a:pt x="10" y="90"/>
                  </a:cubicBezTo>
                  <a:cubicBezTo>
                    <a:pt x="0" y="108"/>
                    <a:pt x="44" y="100"/>
                    <a:pt x="51" y="98"/>
                  </a:cubicBezTo>
                  <a:cubicBezTo>
                    <a:pt x="63" y="94"/>
                    <a:pt x="73" y="88"/>
                    <a:pt x="84" y="83"/>
                  </a:cubicBezTo>
                  <a:cubicBezTo>
                    <a:pt x="84" y="83"/>
                    <a:pt x="85" y="82"/>
                    <a:pt x="86" y="82"/>
                  </a:cubicBezTo>
                  <a:cubicBezTo>
                    <a:pt x="100" y="88"/>
                    <a:pt x="118" y="92"/>
                    <a:pt x="138" y="95"/>
                  </a:cubicBezTo>
                  <a:cubicBezTo>
                    <a:pt x="185" y="100"/>
                    <a:pt x="225" y="90"/>
                    <a:pt x="227" y="74"/>
                  </a:cubicBezTo>
                  <a:cubicBezTo>
                    <a:pt x="228" y="63"/>
                    <a:pt x="212" y="51"/>
                    <a:pt x="187" y="4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05" name="Freeform 1428">
              <a:extLst>
                <a:ext uri="{FF2B5EF4-FFF2-40B4-BE49-F238E27FC236}">
                  <a16:creationId xmlns:a16="http://schemas.microsoft.com/office/drawing/2014/main" id="{53F47548-2F9B-4E29-8626-9648DB443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826"/>
              <a:ext cx="82" cy="28"/>
            </a:xfrm>
            <a:custGeom>
              <a:avLst/>
              <a:gdLst>
                <a:gd name="T0" fmla="*/ 2 w 86"/>
                <a:gd name="T1" fmla="*/ 18 h 29"/>
                <a:gd name="T2" fmla="*/ 9 w 86"/>
                <a:gd name="T3" fmla="*/ 25 h 29"/>
                <a:gd name="T4" fmla="*/ 19 w 86"/>
                <a:gd name="T5" fmla="*/ 25 h 29"/>
                <a:gd name="T6" fmla="*/ 44 w 86"/>
                <a:gd name="T7" fmla="*/ 16 h 29"/>
                <a:gd name="T8" fmla="*/ 65 w 86"/>
                <a:gd name="T9" fmla="*/ 7 h 29"/>
                <a:gd name="T10" fmla="*/ 69 w 86"/>
                <a:gd name="T11" fmla="*/ 2 h 29"/>
                <a:gd name="T12" fmla="*/ 50 w 86"/>
                <a:gd name="T13" fmla="*/ 7 h 29"/>
                <a:gd name="T14" fmla="*/ 19 w 86"/>
                <a:gd name="T15" fmla="*/ 15 h 29"/>
                <a:gd name="T16" fmla="*/ 10 w 86"/>
                <a:gd name="T17" fmla="*/ 14 h 29"/>
                <a:gd name="T18" fmla="*/ 2 w 86"/>
                <a:gd name="T19" fmla="*/ 2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29">
                  <a:moveTo>
                    <a:pt x="2" y="21"/>
                  </a:moveTo>
                  <a:cubicBezTo>
                    <a:pt x="0" y="28"/>
                    <a:pt x="3" y="28"/>
                    <a:pt x="9" y="28"/>
                  </a:cubicBezTo>
                  <a:cubicBezTo>
                    <a:pt x="13" y="28"/>
                    <a:pt x="18" y="29"/>
                    <a:pt x="22" y="28"/>
                  </a:cubicBezTo>
                  <a:cubicBezTo>
                    <a:pt x="31" y="26"/>
                    <a:pt x="42" y="23"/>
                    <a:pt x="50" y="19"/>
                  </a:cubicBezTo>
                  <a:cubicBezTo>
                    <a:pt x="58" y="15"/>
                    <a:pt x="65" y="9"/>
                    <a:pt x="74" y="7"/>
                  </a:cubicBezTo>
                  <a:cubicBezTo>
                    <a:pt x="77" y="6"/>
                    <a:pt x="86" y="4"/>
                    <a:pt x="79" y="2"/>
                  </a:cubicBezTo>
                  <a:cubicBezTo>
                    <a:pt x="73" y="0"/>
                    <a:pt x="64" y="5"/>
                    <a:pt x="58" y="7"/>
                  </a:cubicBezTo>
                  <a:cubicBezTo>
                    <a:pt x="46" y="11"/>
                    <a:pt x="35" y="16"/>
                    <a:pt x="22" y="18"/>
                  </a:cubicBezTo>
                  <a:cubicBezTo>
                    <a:pt x="18" y="19"/>
                    <a:pt x="16" y="17"/>
                    <a:pt x="12" y="17"/>
                  </a:cubicBezTo>
                  <a:cubicBezTo>
                    <a:pt x="9" y="17"/>
                    <a:pt x="4" y="21"/>
                    <a:pt x="2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6" name="Freeform 1429">
              <a:extLst>
                <a:ext uri="{FF2B5EF4-FFF2-40B4-BE49-F238E27FC236}">
                  <a16:creationId xmlns:a16="http://schemas.microsoft.com/office/drawing/2014/main" id="{C0672893-92C7-4795-BC26-5F4F40D7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819"/>
              <a:ext cx="121" cy="34"/>
            </a:xfrm>
            <a:custGeom>
              <a:avLst/>
              <a:gdLst>
                <a:gd name="T0" fmla="*/ 1 w 126"/>
                <a:gd name="T1" fmla="*/ 18 h 35"/>
                <a:gd name="T2" fmla="*/ 0 w 126"/>
                <a:gd name="T3" fmla="*/ 18 h 35"/>
                <a:gd name="T4" fmla="*/ 11 w 126"/>
                <a:gd name="T5" fmla="*/ 16 h 35"/>
                <a:gd name="T6" fmla="*/ 21 w 126"/>
                <a:gd name="T7" fmla="*/ 15 h 35"/>
                <a:gd name="T8" fmla="*/ 57 w 126"/>
                <a:gd name="T9" fmla="*/ 15 h 35"/>
                <a:gd name="T10" fmla="*/ 87 w 126"/>
                <a:gd name="T11" fmla="*/ 14 h 35"/>
                <a:gd name="T12" fmla="*/ 106 w 126"/>
                <a:gd name="T13" fmla="*/ 1 h 35"/>
                <a:gd name="T14" fmla="*/ 111 w 126"/>
                <a:gd name="T15" fmla="*/ 9 h 35"/>
                <a:gd name="T16" fmla="*/ 105 w 126"/>
                <a:gd name="T17" fmla="*/ 18 h 35"/>
                <a:gd name="T18" fmla="*/ 82 w 126"/>
                <a:gd name="T19" fmla="*/ 27 h 35"/>
                <a:gd name="T20" fmla="*/ 33 w 126"/>
                <a:gd name="T21" fmla="*/ 24 h 35"/>
                <a:gd name="T22" fmla="*/ 4 w 126"/>
                <a:gd name="T23" fmla="*/ 19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35">
                  <a:moveTo>
                    <a:pt x="1" y="21"/>
                  </a:moveTo>
                  <a:cubicBezTo>
                    <a:pt x="1" y="21"/>
                    <a:pt x="0" y="21"/>
                    <a:pt x="0" y="21"/>
                  </a:cubicBezTo>
                  <a:cubicBezTo>
                    <a:pt x="4" y="21"/>
                    <a:pt x="8" y="18"/>
                    <a:pt x="11" y="16"/>
                  </a:cubicBezTo>
                  <a:cubicBezTo>
                    <a:pt x="16" y="15"/>
                    <a:pt x="19" y="15"/>
                    <a:pt x="24" y="15"/>
                  </a:cubicBezTo>
                  <a:cubicBezTo>
                    <a:pt x="37" y="15"/>
                    <a:pt x="51" y="15"/>
                    <a:pt x="64" y="15"/>
                  </a:cubicBezTo>
                  <a:cubicBezTo>
                    <a:pt x="76" y="15"/>
                    <a:pt x="87" y="15"/>
                    <a:pt x="99" y="14"/>
                  </a:cubicBezTo>
                  <a:cubicBezTo>
                    <a:pt x="108" y="14"/>
                    <a:pt x="115" y="8"/>
                    <a:pt x="120" y="1"/>
                  </a:cubicBezTo>
                  <a:cubicBezTo>
                    <a:pt x="125" y="0"/>
                    <a:pt x="126" y="5"/>
                    <a:pt x="126" y="9"/>
                  </a:cubicBezTo>
                  <a:cubicBezTo>
                    <a:pt x="126" y="15"/>
                    <a:pt x="123" y="18"/>
                    <a:pt x="118" y="21"/>
                  </a:cubicBezTo>
                  <a:cubicBezTo>
                    <a:pt x="110" y="25"/>
                    <a:pt x="101" y="27"/>
                    <a:pt x="92" y="30"/>
                  </a:cubicBezTo>
                  <a:cubicBezTo>
                    <a:pt x="75" y="35"/>
                    <a:pt x="53" y="30"/>
                    <a:pt x="36" y="27"/>
                  </a:cubicBezTo>
                  <a:cubicBezTo>
                    <a:pt x="26" y="26"/>
                    <a:pt x="14" y="26"/>
                    <a:pt x="4" y="2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7" name="Freeform 1430">
              <a:extLst>
                <a:ext uri="{FF2B5EF4-FFF2-40B4-BE49-F238E27FC236}">
                  <a16:creationId xmlns:a16="http://schemas.microsoft.com/office/drawing/2014/main" id="{CE518AD7-3756-493B-BFE5-33FC38A6C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798"/>
              <a:ext cx="31" cy="19"/>
            </a:xfrm>
            <a:custGeom>
              <a:avLst/>
              <a:gdLst>
                <a:gd name="T0" fmla="*/ 0 w 33"/>
                <a:gd name="T1" fmla="*/ 10 h 20"/>
                <a:gd name="T2" fmla="*/ 11 w 33"/>
                <a:gd name="T3" fmla="*/ 17 h 20"/>
                <a:gd name="T4" fmla="*/ 22 w 33"/>
                <a:gd name="T5" fmla="*/ 10 h 20"/>
                <a:gd name="T6" fmla="*/ 27 w 33"/>
                <a:gd name="T7" fmla="*/ 0 h 20"/>
                <a:gd name="T8" fmla="*/ 15 w 33"/>
                <a:gd name="T9" fmla="*/ 8 h 20"/>
                <a:gd name="T10" fmla="*/ 2 w 33"/>
                <a:gd name="T11" fmla="*/ 1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0">
                  <a:moveTo>
                    <a:pt x="0" y="12"/>
                  </a:moveTo>
                  <a:cubicBezTo>
                    <a:pt x="6" y="13"/>
                    <a:pt x="10" y="17"/>
                    <a:pt x="14" y="20"/>
                  </a:cubicBezTo>
                  <a:cubicBezTo>
                    <a:pt x="18" y="18"/>
                    <a:pt x="22" y="14"/>
                    <a:pt x="26" y="11"/>
                  </a:cubicBezTo>
                  <a:cubicBezTo>
                    <a:pt x="29" y="8"/>
                    <a:pt x="33" y="4"/>
                    <a:pt x="33" y="0"/>
                  </a:cubicBezTo>
                  <a:cubicBezTo>
                    <a:pt x="27" y="0"/>
                    <a:pt x="23" y="6"/>
                    <a:pt x="18" y="8"/>
                  </a:cubicBezTo>
                  <a:cubicBezTo>
                    <a:pt x="12" y="11"/>
                    <a:pt x="8" y="12"/>
                    <a:pt x="2" y="1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8" name="Freeform 1431">
              <a:extLst>
                <a:ext uri="{FF2B5EF4-FFF2-40B4-BE49-F238E27FC236}">
                  <a16:creationId xmlns:a16="http://schemas.microsoft.com/office/drawing/2014/main" id="{27BC8374-DC12-450B-A536-4F6D70723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839"/>
              <a:ext cx="45" cy="17"/>
            </a:xfrm>
            <a:custGeom>
              <a:avLst/>
              <a:gdLst>
                <a:gd name="T0" fmla="*/ 6 w 47"/>
                <a:gd name="T1" fmla="*/ 6 h 17"/>
                <a:gd name="T2" fmla="*/ 0 w 47"/>
                <a:gd name="T3" fmla="*/ 13 h 17"/>
                <a:gd name="T4" fmla="*/ 11 w 47"/>
                <a:gd name="T5" fmla="*/ 14 h 17"/>
                <a:gd name="T6" fmla="*/ 41 w 47"/>
                <a:gd name="T7" fmla="*/ 0 h 17"/>
                <a:gd name="T8" fmla="*/ 30 w 47"/>
                <a:gd name="T9" fmla="*/ 6 h 17"/>
                <a:gd name="T10" fmla="*/ 15 w 47"/>
                <a:gd name="T11" fmla="*/ 12 h 17"/>
                <a:gd name="T12" fmla="*/ 8 w 47"/>
                <a:gd name="T13" fmla="*/ 13 h 17"/>
                <a:gd name="T14" fmla="*/ 5 w 47"/>
                <a:gd name="T15" fmla="*/ 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7">
                  <a:moveTo>
                    <a:pt x="6" y="6"/>
                  </a:moveTo>
                  <a:cubicBezTo>
                    <a:pt x="5" y="7"/>
                    <a:pt x="0" y="10"/>
                    <a:pt x="0" y="13"/>
                  </a:cubicBezTo>
                  <a:cubicBezTo>
                    <a:pt x="1" y="17"/>
                    <a:pt x="11" y="14"/>
                    <a:pt x="14" y="14"/>
                  </a:cubicBezTo>
                  <a:cubicBezTo>
                    <a:pt x="27" y="12"/>
                    <a:pt x="36" y="6"/>
                    <a:pt x="47" y="0"/>
                  </a:cubicBezTo>
                  <a:cubicBezTo>
                    <a:pt x="43" y="2"/>
                    <a:pt x="37" y="4"/>
                    <a:pt x="33" y="6"/>
                  </a:cubicBezTo>
                  <a:cubicBezTo>
                    <a:pt x="28" y="8"/>
                    <a:pt x="23" y="11"/>
                    <a:pt x="18" y="12"/>
                  </a:cubicBezTo>
                  <a:cubicBezTo>
                    <a:pt x="16" y="13"/>
                    <a:pt x="11" y="14"/>
                    <a:pt x="8" y="13"/>
                  </a:cubicBezTo>
                  <a:cubicBezTo>
                    <a:pt x="5" y="12"/>
                    <a:pt x="1" y="8"/>
                    <a:pt x="5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9" name="Freeform 1432">
              <a:extLst>
                <a:ext uri="{FF2B5EF4-FFF2-40B4-BE49-F238E27FC236}">
                  <a16:creationId xmlns:a16="http://schemas.microsoft.com/office/drawing/2014/main" id="{D985779E-586A-4D80-BB88-769F2FCC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824"/>
              <a:ext cx="81" cy="25"/>
            </a:xfrm>
            <a:custGeom>
              <a:avLst/>
              <a:gdLst>
                <a:gd name="T0" fmla="*/ 0 w 85"/>
                <a:gd name="T1" fmla="*/ 20 h 26"/>
                <a:gd name="T2" fmla="*/ 24 w 85"/>
                <a:gd name="T3" fmla="*/ 21 h 26"/>
                <a:gd name="T4" fmla="*/ 45 w 85"/>
                <a:gd name="T5" fmla="*/ 18 h 26"/>
                <a:gd name="T6" fmla="*/ 71 w 85"/>
                <a:gd name="T7" fmla="*/ 0 h 26"/>
                <a:gd name="T8" fmla="*/ 52 w 85"/>
                <a:gd name="T9" fmla="*/ 13 h 26"/>
                <a:gd name="T10" fmla="*/ 31 w 85"/>
                <a:gd name="T11" fmla="*/ 19 h 26"/>
                <a:gd name="T12" fmla="*/ 16 w 85"/>
                <a:gd name="T13" fmla="*/ 20 h 26"/>
                <a:gd name="T14" fmla="*/ 1 w 85"/>
                <a:gd name="T15" fmla="*/ 2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26">
                  <a:moveTo>
                    <a:pt x="0" y="23"/>
                  </a:moveTo>
                  <a:cubicBezTo>
                    <a:pt x="8" y="26"/>
                    <a:pt x="19" y="24"/>
                    <a:pt x="27" y="24"/>
                  </a:cubicBezTo>
                  <a:cubicBezTo>
                    <a:pt x="36" y="24"/>
                    <a:pt x="42" y="23"/>
                    <a:pt x="51" y="21"/>
                  </a:cubicBezTo>
                  <a:cubicBezTo>
                    <a:pt x="62" y="19"/>
                    <a:pt x="85" y="16"/>
                    <a:pt x="82" y="0"/>
                  </a:cubicBezTo>
                  <a:cubicBezTo>
                    <a:pt x="76" y="7"/>
                    <a:pt x="70" y="11"/>
                    <a:pt x="61" y="15"/>
                  </a:cubicBezTo>
                  <a:cubicBezTo>
                    <a:pt x="53" y="18"/>
                    <a:pt x="45" y="21"/>
                    <a:pt x="37" y="22"/>
                  </a:cubicBezTo>
                  <a:cubicBezTo>
                    <a:pt x="31" y="23"/>
                    <a:pt x="25" y="23"/>
                    <a:pt x="19" y="23"/>
                  </a:cubicBezTo>
                  <a:cubicBezTo>
                    <a:pt x="14" y="23"/>
                    <a:pt x="5" y="21"/>
                    <a:pt x="1" y="2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0" name="Freeform 1433">
              <a:extLst>
                <a:ext uri="{FF2B5EF4-FFF2-40B4-BE49-F238E27FC236}">
                  <a16:creationId xmlns:a16="http://schemas.microsoft.com/office/drawing/2014/main" id="{4C7416F4-19C6-46B5-A5D0-A8F5EA7A6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800"/>
              <a:ext cx="21" cy="15"/>
            </a:xfrm>
            <a:custGeom>
              <a:avLst/>
              <a:gdLst>
                <a:gd name="T0" fmla="*/ 0 w 22"/>
                <a:gd name="T1" fmla="*/ 12 h 16"/>
                <a:gd name="T2" fmla="*/ 19 w 22"/>
                <a:gd name="T3" fmla="*/ 0 h 16"/>
                <a:gd name="T4" fmla="*/ 1 w 22"/>
                <a:gd name="T5" fmla="*/ 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6">
                  <a:moveTo>
                    <a:pt x="0" y="15"/>
                  </a:moveTo>
                  <a:cubicBezTo>
                    <a:pt x="6" y="11"/>
                    <a:pt x="20" y="9"/>
                    <a:pt x="22" y="0"/>
                  </a:cubicBezTo>
                  <a:cubicBezTo>
                    <a:pt x="20" y="8"/>
                    <a:pt x="9" y="16"/>
                    <a:pt x="1" y="1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1" name="Freeform 1434">
              <a:extLst>
                <a:ext uri="{FF2B5EF4-FFF2-40B4-BE49-F238E27FC236}">
                  <a16:creationId xmlns:a16="http://schemas.microsoft.com/office/drawing/2014/main" id="{8F476AA6-0591-4C41-973E-E5AA135B6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764"/>
              <a:ext cx="43" cy="21"/>
            </a:xfrm>
            <a:custGeom>
              <a:avLst/>
              <a:gdLst>
                <a:gd name="T0" fmla="*/ 0 w 45"/>
                <a:gd name="T1" fmla="*/ 19 h 22"/>
                <a:gd name="T2" fmla="*/ 18 w 45"/>
                <a:gd name="T3" fmla="*/ 11 h 22"/>
                <a:gd name="T4" fmla="*/ 37 w 45"/>
                <a:gd name="T5" fmla="*/ 3 h 22"/>
                <a:gd name="T6" fmla="*/ 38 w 45"/>
                <a:gd name="T7" fmla="*/ 3 h 22"/>
                <a:gd name="T8" fmla="*/ 36 w 45"/>
                <a:gd name="T9" fmla="*/ 11 h 22"/>
                <a:gd name="T10" fmla="*/ 20 w 45"/>
                <a:gd name="T11" fmla="*/ 11 h 22"/>
                <a:gd name="T12" fmla="*/ 2 w 45"/>
                <a:gd name="T13" fmla="*/ 1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2">
                  <a:moveTo>
                    <a:pt x="0" y="22"/>
                  </a:moveTo>
                  <a:cubicBezTo>
                    <a:pt x="7" y="19"/>
                    <a:pt x="14" y="14"/>
                    <a:pt x="21" y="11"/>
                  </a:cubicBezTo>
                  <a:cubicBezTo>
                    <a:pt x="27" y="8"/>
                    <a:pt x="35" y="0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5" y="6"/>
                    <a:pt x="45" y="10"/>
                    <a:pt x="42" y="12"/>
                  </a:cubicBezTo>
                  <a:cubicBezTo>
                    <a:pt x="45" y="1"/>
                    <a:pt x="27" y="11"/>
                    <a:pt x="23" y="13"/>
                  </a:cubicBezTo>
                  <a:cubicBezTo>
                    <a:pt x="16" y="16"/>
                    <a:pt x="9" y="20"/>
                    <a:pt x="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2" name="Freeform 1435">
              <a:extLst>
                <a:ext uri="{FF2B5EF4-FFF2-40B4-BE49-F238E27FC236}">
                  <a16:creationId xmlns:a16="http://schemas.microsoft.com/office/drawing/2014/main" id="{36284D06-E649-4E93-9D61-CD3C0A50C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793"/>
              <a:ext cx="31" cy="13"/>
            </a:xfrm>
            <a:custGeom>
              <a:avLst/>
              <a:gdLst>
                <a:gd name="T0" fmla="*/ 1 w 33"/>
                <a:gd name="T1" fmla="*/ 11 h 13"/>
                <a:gd name="T2" fmla="*/ 3 w 33"/>
                <a:gd name="T3" fmla="*/ 10 h 13"/>
                <a:gd name="T4" fmla="*/ 8 w 33"/>
                <a:gd name="T5" fmla="*/ 8 h 13"/>
                <a:gd name="T6" fmla="*/ 14 w 33"/>
                <a:gd name="T7" fmla="*/ 5 h 13"/>
                <a:gd name="T8" fmla="*/ 27 w 33"/>
                <a:gd name="T9" fmla="*/ 4 h 13"/>
                <a:gd name="T10" fmla="*/ 1 w 33"/>
                <a:gd name="T11" fmla="*/ 1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3">
                  <a:moveTo>
                    <a:pt x="1" y="11"/>
                  </a:moveTo>
                  <a:cubicBezTo>
                    <a:pt x="0" y="12"/>
                    <a:pt x="2" y="11"/>
                    <a:pt x="3" y="10"/>
                  </a:cubicBezTo>
                  <a:cubicBezTo>
                    <a:pt x="4" y="10"/>
                    <a:pt x="6" y="9"/>
                    <a:pt x="8" y="8"/>
                  </a:cubicBezTo>
                  <a:cubicBezTo>
                    <a:pt x="11" y="7"/>
                    <a:pt x="14" y="6"/>
                    <a:pt x="17" y="5"/>
                  </a:cubicBezTo>
                  <a:cubicBezTo>
                    <a:pt x="20" y="4"/>
                    <a:pt x="30" y="0"/>
                    <a:pt x="33" y="4"/>
                  </a:cubicBezTo>
                  <a:cubicBezTo>
                    <a:pt x="23" y="6"/>
                    <a:pt x="10" y="9"/>
                    <a:pt x="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3" name="Freeform 1436">
              <a:extLst>
                <a:ext uri="{FF2B5EF4-FFF2-40B4-BE49-F238E27FC236}">
                  <a16:creationId xmlns:a16="http://schemas.microsoft.com/office/drawing/2014/main" id="{9930FFD9-CF4C-45A7-A486-23E8C507E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793"/>
              <a:ext cx="61" cy="22"/>
            </a:xfrm>
            <a:custGeom>
              <a:avLst/>
              <a:gdLst>
                <a:gd name="T0" fmla="*/ 0 w 64"/>
                <a:gd name="T1" fmla="*/ 18 h 23"/>
                <a:gd name="T2" fmla="*/ 23 w 64"/>
                <a:gd name="T3" fmla="*/ 6 h 23"/>
                <a:gd name="T4" fmla="*/ 40 w 64"/>
                <a:gd name="T5" fmla="*/ 3 h 23"/>
                <a:gd name="T6" fmla="*/ 55 w 64"/>
                <a:gd name="T7" fmla="*/ 3 h 23"/>
                <a:gd name="T8" fmla="*/ 39 w 64"/>
                <a:gd name="T9" fmla="*/ 7 h 23"/>
                <a:gd name="T10" fmla="*/ 23 w 64"/>
                <a:gd name="T11" fmla="*/ 11 h 23"/>
                <a:gd name="T12" fmla="*/ 9 w 64"/>
                <a:gd name="T13" fmla="*/ 13 h 23"/>
                <a:gd name="T14" fmla="*/ 1 w 64"/>
                <a:gd name="T15" fmla="*/ 2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23">
                  <a:moveTo>
                    <a:pt x="0" y="21"/>
                  </a:moveTo>
                  <a:cubicBezTo>
                    <a:pt x="2" y="12"/>
                    <a:pt x="17" y="8"/>
                    <a:pt x="26" y="6"/>
                  </a:cubicBezTo>
                  <a:cubicBezTo>
                    <a:pt x="32" y="4"/>
                    <a:pt x="39" y="4"/>
                    <a:pt x="46" y="3"/>
                  </a:cubicBezTo>
                  <a:cubicBezTo>
                    <a:pt x="50" y="2"/>
                    <a:pt x="62" y="0"/>
                    <a:pt x="64" y="3"/>
                  </a:cubicBezTo>
                  <a:cubicBezTo>
                    <a:pt x="58" y="6"/>
                    <a:pt x="52" y="5"/>
                    <a:pt x="45" y="7"/>
                  </a:cubicBezTo>
                  <a:cubicBezTo>
                    <a:pt x="39" y="8"/>
                    <a:pt x="32" y="10"/>
                    <a:pt x="26" y="11"/>
                  </a:cubicBezTo>
                  <a:cubicBezTo>
                    <a:pt x="20" y="12"/>
                    <a:pt x="14" y="14"/>
                    <a:pt x="9" y="16"/>
                  </a:cubicBezTo>
                  <a:cubicBezTo>
                    <a:pt x="6" y="18"/>
                    <a:pt x="3" y="21"/>
                    <a:pt x="1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3" name="Group 1437">
            <a:extLst>
              <a:ext uri="{FF2B5EF4-FFF2-40B4-BE49-F238E27FC236}">
                <a16:creationId xmlns:a16="http://schemas.microsoft.com/office/drawing/2014/main" id="{70A78046-C7A2-47A7-A5CC-AF5EAAB6CC36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5791200"/>
            <a:ext cx="654050" cy="682625"/>
            <a:chOff x="306" y="3473"/>
            <a:chExt cx="535" cy="559"/>
          </a:xfrm>
        </p:grpSpPr>
        <p:sp>
          <p:nvSpPr>
            <p:cNvPr id="67626" name="Freeform 1438">
              <a:extLst>
                <a:ext uri="{FF2B5EF4-FFF2-40B4-BE49-F238E27FC236}">
                  <a16:creationId xmlns:a16="http://schemas.microsoft.com/office/drawing/2014/main" id="{6F338F00-6FD1-4B36-996B-3171358C5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473"/>
              <a:ext cx="535" cy="559"/>
            </a:xfrm>
            <a:custGeom>
              <a:avLst/>
              <a:gdLst>
                <a:gd name="T0" fmla="*/ 756 w 427"/>
                <a:gd name="T1" fmla="*/ 883 h 419"/>
                <a:gd name="T2" fmla="*/ 267 w 427"/>
                <a:gd name="T3" fmla="*/ 698 h 419"/>
                <a:gd name="T4" fmla="*/ 83 w 427"/>
                <a:gd name="T5" fmla="*/ 112 h 419"/>
                <a:gd name="T6" fmla="*/ 570 w 427"/>
                <a:gd name="T7" fmla="*/ 294 h 419"/>
                <a:gd name="T8" fmla="*/ 756 w 427"/>
                <a:gd name="T9" fmla="*/ 883 h 4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19">
                  <a:moveTo>
                    <a:pt x="384" y="372"/>
                  </a:moveTo>
                  <a:cubicBezTo>
                    <a:pt x="342" y="419"/>
                    <a:pt x="231" y="384"/>
                    <a:pt x="136" y="294"/>
                  </a:cubicBezTo>
                  <a:cubicBezTo>
                    <a:pt x="42" y="205"/>
                    <a:pt x="0" y="94"/>
                    <a:pt x="42" y="47"/>
                  </a:cubicBezTo>
                  <a:cubicBezTo>
                    <a:pt x="84" y="0"/>
                    <a:pt x="195" y="34"/>
                    <a:pt x="290" y="124"/>
                  </a:cubicBezTo>
                  <a:cubicBezTo>
                    <a:pt x="384" y="214"/>
                    <a:pt x="427" y="324"/>
                    <a:pt x="384" y="372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7" name="Freeform 1439">
              <a:extLst>
                <a:ext uri="{FF2B5EF4-FFF2-40B4-BE49-F238E27FC236}">
                  <a16:creationId xmlns:a16="http://schemas.microsoft.com/office/drawing/2014/main" id="{07866340-C252-4759-ADC0-8BAC6C06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492"/>
              <a:ext cx="300" cy="472"/>
            </a:xfrm>
            <a:custGeom>
              <a:avLst/>
              <a:gdLst>
                <a:gd name="T0" fmla="*/ 304 w 240"/>
                <a:gd name="T1" fmla="*/ 688 h 354"/>
                <a:gd name="T2" fmla="*/ 119 w 240"/>
                <a:gd name="T3" fmla="*/ 101 h 354"/>
                <a:gd name="T4" fmla="*/ 400 w 240"/>
                <a:gd name="T5" fmla="*/ 112 h 354"/>
                <a:gd name="T6" fmla="*/ 83 w 240"/>
                <a:gd name="T7" fmla="*/ 79 h 354"/>
                <a:gd name="T8" fmla="*/ 266 w 240"/>
                <a:gd name="T9" fmla="*/ 663 h 354"/>
                <a:gd name="T10" fmla="*/ 469 w 240"/>
                <a:gd name="T11" fmla="*/ 839 h 354"/>
                <a:gd name="T12" fmla="*/ 304 w 240"/>
                <a:gd name="T13" fmla="*/ 688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354">
                  <a:moveTo>
                    <a:pt x="155" y="290"/>
                  </a:moveTo>
                  <a:cubicBezTo>
                    <a:pt x="61" y="201"/>
                    <a:pt x="18" y="90"/>
                    <a:pt x="61" y="43"/>
                  </a:cubicBezTo>
                  <a:cubicBezTo>
                    <a:pt x="88" y="13"/>
                    <a:pt x="144" y="16"/>
                    <a:pt x="205" y="47"/>
                  </a:cubicBezTo>
                  <a:cubicBezTo>
                    <a:pt x="137" y="7"/>
                    <a:pt x="72" y="0"/>
                    <a:pt x="42" y="33"/>
                  </a:cubicBezTo>
                  <a:cubicBezTo>
                    <a:pt x="0" y="80"/>
                    <a:pt x="42" y="191"/>
                    <a:pt x="136" y="280"/>
                  </a:cubicBezTo>
                  <a:cubicBezTo>
                    <a:pt x="170" y="312"/>
                    <a:pt x="206" y="337"/>
                    <a:pt x="240" y="354"/>
                  </a:cubicBezTo>
                  <a:cubicBezTo>
                    <a:pt x="211" y="338"/>
                    <a:pt x="183" y="317"/>
                    <a:pt x="155" y="29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8" name="Freeform 1440">
              <a:extLst>
                <a:ext uri="{FF2B5EF4-FFF2-40B4-BE49-F238E27FC236}">
                  <a16:creationId xmlns:a16="http://schemas.microsoft.com/office/drawing/2014/main" id="{56D7E6FC-4143-4094-9E8B-451060781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3588"/>
              <a:ext cx="262" cy="293"/>
            </a:xfrm>
            <a:custGeom>
              <a:avLst/>
              <a:gdLst>
                <a:gd name="T0" fmla="*/ 212 w 209"/>
                <a:gd name="T1" fmla="*/ 165 h 220"/>
                <a:gd name="T2" fmla="*/ 318 w 209"/>
                <a:gd name="T3" fmla="*/ 498 h 220"/>
                <a:gd name="T4" fmla="*/ 297 w 209"/>
                <a:gd name="T5" fmla="*/ 518 h 220"/>
                <a:gd name="T6" fmla="*/ 365 w 209"/>
                <a:gd name="T7" fmla="*/ 490 h 220"/>
                <a:gd name="T8" fmla="*/ 258 w 209"/>
                <a:gd name="T9" fmla="*/ 156 h 220"/>
                <a:gd name="T10" fmla="*/ 0 w 209"/>
                <a:gd name="T11" fmla="*/ 33 h 220"/>
                <a:gd name="T12" fmla="*/ 212 w 209"/>
                <a:gd name="T13" fmla="*/ 165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9" h="220">
                  <a:moveTo>
                    <a:pt x="108" y="70"/>
                  </a:moveTo>
                  <a:cubicBezTo>
                    <a:pt x="162" y="121"/>
                    <a:pt x="186" y="184"/>
                    <a:pt x="162" y="211"/>
                  </a:cubicBezTo>
                  <a:cubicBezTo>
                    <a:pt x="159" y="214"/>
                    <a:pt x="155" y="217"/>
                    <a:pt x="151" y="219"/>
                  </a:cubicBezTo>
                  <a:cubicBezTo>
                    <a:pt x="165" y="220"/>
                    <a:pt x="177" y="216"/>
                    <a:pt x="185" y="207"/>
                  </a:cubicBezTo>
                  <a:cubicBezTo>
                    <a:pt x="209" y="180"/>
                    <a:pt x="185" y="117"/>
                    <a:pt x="131" y="66"/>
                  </a:cubicBezTo>
                  <a:cubicBezTo>
                    <a:pt x="84" y="21"/>
                    <a:pt x="29" y="0"/>
                    <a:pt x="0" y="14"/>
                  </a:cubicBezTo>
                  <a:cubicBezTo>
                    <a:pt x="30" y="15"/>
                    <a:pt x="71" y="35"/>
                    <a:pt x="108" y="7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9" name="Freeform 1441">
              <a:extLst>
                <a:ext uri="{FF2B5EF4-FFF2-40B4-BE49-F238E27FC236}">
                  <a16:creationId xmlns:a16="http://schemas.microsoft.com/office/drawing/2014/main" id="{CF8F2E2E-7628-4F62-A1BA-3525BC8F3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" y="3473"/>
              <a:ext cx="534" cy="558"/>
            </a:xfrm>
            <a:custGeom>
              <a:avLst/>
              <a:gdLst>
                <a:gd name="T0" fmla="*/ 756 w 426"/>
                <a:gd name="T1" fmla="*/ 882 h 418"/>
                <a:gd name="T2" fmla="*/ 267 w 426"/>
                <a:gd name="T3" fmla="*/ 698 h 418"/>
                <a:gd name="T4" fmla="*/ 83 w 426"/>
                <a:gd name="T5" fmla="*/ 112 h 418"/>
                <a:gd name="T6" fmla="*/ 572 w 426"/>
                <a:gd name="T7" fmla="*/ 296 h 418"/>
                <a:gd name="T8" fmla="*/ 756 w 426"/>
                <a:gd name="T9" fmla="*/ 882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418">
                  <a:moveTo>
                    <a:pt x="384" y="371"/>
                  </a:moveTo>
                  <a:cubicBezTo>
                    <a:pt x="342" y="418"/>
                    <a:pt x="231" y="384"/>
                    <a:pt x="136" y="294"/>
                  </a:cubicBezTo>
                  <a:cubicBezTo>
                    <a:pt x="42" y="204"/>
                    <a:pt x="0" y="94"/>
                    <a:pt x="42" y="47"/>
                  </a:cubicBezTo>
                  <a:cubicBezTo>
                    <a:pt x="84" y="0"/>
                    <a:pt x="195" y="34"/>
                    <a:pt x="290" y="124"/>
                  </a:cubicBezTo>
                  <a:cubicBezTo>
                    <a:pt x="384" y="213"/>
                    <a:pt x="426" y="324"/>
                    <a:pt x="384" y="371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0" name="Freeform 1442">
              <a:extLst>
                <a:ext uri="{FF2B5EF4-FFF2-40B4-BE49-F238E27FC236}">
                  <a16:creationId xmlns:a16="http://schemas.microsoft.com/office/drawing/2014/main" id="{3F0092F5-910A-4C0C-B5AD-8320C2BA8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3719"/>
              <a:ext cx="179" cy="300"/>
            </a:xfrm>
            <a:custGeom>
              <a:avLst/>
              <a:gdLst>
                <a:gd name="T0" fmla="*/ 111 w 143"/>
                <a:gd name="T1" fmla="*/ 0 h 225"/>
                <a:gd name="T2" fmla="*/ 208 w 143"/>
                <a:gd name="T3" fmla="*/ 411 h 225"/>
                <a:gd name="T4" fmla="*/ 0 w 143"/>
                <a:gd name="T5" fmla="*/ 449 h 225"/>
                <a:gd name="T6" fmla="*/ 185 w 143"/>
                <a:gd name="T7" fmla="*/ 396 h 225"/>
                <a:gd name="T8" fmla="*/ 111 w 143"/>
                <a:gd name="T9" fmla="*/ 0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225">
                  <a:moveTo>
                    <a:pt x="57" y="0"/>
                  </a:moveTo>
                  <a:cubicBezTo>
                    <a:pt x="57" y="0"/>
                    <a:pt x="143" y="107"/>
                    <a:pt x="106" y="173"/>
                  </a:cubicBezTo>
                  <a:cubicBezTo>
                    <a:pt x="77" y="225"/>
                    <a:pt x="0" y="190"/>
                    <a:pt x="0" y="190"/>
                  </a:cubicBezTo>
                  <a:cubicBezTo>
                    <a:pt x="0" y="190"/>
                    <a:pt x="68" y="209"/>
                    <a:pt x="94" y="167"/>
                  </a:cubicBezTo>
                  <a:cubicBezTo>
                    <a:pt x="134" y="105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1" name="Freeform 1443">
              <a:extLst>
                <a:ext uri="{FF2B5EF4-FFF2-40B4-BE49-F238E27FC236}">
                  <a16:creationId xmlns:a16="http://schemas.microsoft.com/office/drawing/2014/main" id="{06757B82-4A7A-44EA-AA37-404DE3544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3599"/>
              <a:ext cx="185" cy="170"/>
            </a:xfrm>
            <a:custGeom>
              <a:avLst/>
              <a:gdLst>
                <a:gd name="T0" fmla="*/ 0 w 148"/>
                <a:gd name="T1" fmla="*/ 0 h 128"/>
                <a:gd name="T2" fmla="*/ 289 w 148"/>
                <a:gd name="T3" fmla="*/ 300 h 128"/>
                <a:gd name="T4" fmla="*/ 0 w 14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28">
                  <a:moveTo>
                    <a:pt x="0" y="0"/>
                  </a:moveTo>
                  <a:cubicBezTo>
                    <a:pt x="0" y="0"/>
                    <a:pt x="94" y="18"/>
                    <a:pt x="148" y="128"/>
                  </a:cubicBezTo>
                  <a:cubicBezTo>
                    <a:pt x="148" y="128"/>
                    <a:pt x="113" y="20"/>
                    <a:pt x="0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4" name="Group 1444">
            <a:extLst>
              <a:ext uri="{FF2B5EF4-FFF2-40B4-BE49-F238E27FC236}">
                <a16:creationId xmlns:a16="http://schemas.microsoft.com/office/drawing/2014/main" id="{E24650FC-1A79-4DF5-BB8E-510CE43C7321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5867400"/>
            <a:ext cx="381000" cy="212725"/>
            <a:chOff x="911" y="3507"/>
            <a:chExt cx="312" cy="174"/>
          </a:xfrm>
        </p:grpSpPr>
        <p:sp>
          <p:nvSpPr>
            <p:cNvPr id="67616" name="Freeform 1445">
              <a:extLst>
                <a:ext uri="{FF2B5EF4-FFF2-40B4-BE49-F238E27FC236}">
                  <a16:creationId xmlns:a16="http://schemas.microsoft.com/office/drawing/2014/main" id="{C0255C6C-1B8D-4612-95DF-E075EF806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3507"/>
              <a:ext cx="312" cy="174"/>
            </a:xfrm>
            <a:custGeom>
              <a:avLst/>
              <a:gdLst>
                <a:gd name="T0" fmla="*/ 460 w 249"/>
                <a:gd name="T1" fmla="*/ 236 h 131"/>
                <a:gd name="T2" fmla="*/ 396 w 249"/>
                <a:gd name="T3" fmla="*/ 198 h 131"/>
                <a:gd name="T4" fmla="*/ 390 w 249"/>
                <a:gd name="T5" fmla="*/ 193 h 131"/>
                <a:gd name="T6" fmla="*/ 273 w 249"/>
                <a:gd name="T7" fmla="*/ 93 h 131"/>
                <a:gd name="T8" fmla="*/ 242 w 249"/>
                <a:gd name="T9" fmla="*/ 49 h 131"/>
                <a:gd name="T10" fmla="*/ 162 w 249"/>
                <a:gd name="T11" fmla="*/ 1 h 131"/>
                <a:gd name="T12" fmla="*/ 180 w 249"/>
                <a:gd name="T13" fmla="*/ 77 h 131"/>
                <a:gd name="T14" fmla="*/ 79 w 249"/>
                <a:gd name="T15" fmla="*/ 138 h 131"/>
                <a:gd name="T16" fmla="*/ 118 w 249"/>
                <a:gd name="T17" fmla="*/ 230 h 131"/>
                <a:gd name="T18" fmla="*/ 8 w 249"/>
                <a:gd name="T19" fmla="*/ 284 h 131"/>
                <a:gd name="T20" fmla="*/ 69 w 249"/>
                <a:gd name="T21" fmla="*/ 300 h 131"/>
                <a:gd name="T22" fmla="*/ 149 w 249"/>
                <a:gd name="T23" fmla="*/ 302 h 131"/>
                <a:gd name="T24" fmla="*/ 219 w 249"/>
                <a:gd name="T25" fmla="*/ 291 h 131"/>
                <a:gd name="T26" fmla="*/ 223 w 249"/>
                <a:gd name="T27" fmla="*/ 286 h 131"/>
                <a:gd name="T28" fmla="*/ 375 w 249"/>
                <a:gd name="T29" fmla="*/ 267 h 131"/>
                <a:gd name="T30" fmla="*/ 402 w 249"/>
                <a:gd name="T31" fmla="*/ 274 h 131"/>
                <a:gd name="T32" fmla="*/ 451 w 249"/>
                <a:gd name="T33" fmla="*/ 274 h 131"/>
                <a:gd name="T34" fmla="*/ 485 w 249"/>
                <a:gd name="T35" fmla="*/ 264 h 131"/>
                <a:gd name="T36" fmla="*/ 460 w 249"/>
                <a:gd name="T37" fmla="*/ 236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4" y="101"/>
                  </a:moveTo>
                  <a:cubicBezTo>
                    <a:pt x="223" y="95"/>
                    <a:pt x="212" y="89"/>
                    <a:pt x="201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0" y="66"/>
                    <a:pt x="168" y="50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8"/>
                    <a:pt x="100" y="0"/>
                    <a:pt x="82" y="1"/>
                  </a:cubicBezTo>
                  <a:cubicBezTo>
                    <a:pt x="78" y="9"/>
                    <a:pt x="85" y="23"/>
                    <a:pt x="92" y="33"/>
                  </a:cubicBezTo>
                  <a:cubicBezTo>
                    <a:pt x="65" y="33"/>
                    <a:pt x="44" y="43"/>
                    <a:pt x="40" y="59"/>
                  </a:cubicBezTo>
                  <a:cubicBezTo>
                    <a:pt x="36" y="71"/>
                    <a:pt x="45" y="86"/>
                    <a:pt x="60" y="98"/>
                  </a:cubicBezTo>
                  <a:cubicBezTo>
                    <a:pt x="36" y="101"/>
                    <a:pt x="0" y="110"/>
                    <a:pt x="4" y="121"/>
                  </a:cubicBezTo>
                  <a:cubicBezTo>
                    <a:pt x="7" y="128"/>
                    <a:pt x="29" y="128"/>
                    <a:pt x="35" y="128"/>
                  </a:cubicBezTo>
                  <a:cubicBezTo>
                    <a:pt x="48" y="130"/>
                    <a:pt x="62" y="131"/>
                    <a:pt x="76" y="129"/>
                  </a:cubicBezTo>
                  <a:cubicBezTo>
                    <a:pt x="85" y="128"/>
                    <a:pt x="105" y="129"/>
                    <a:pt x="112" y="124"/>
                  </a:cubicBezTo>
                  <a:cubicBezTo>
                    <a:pt x="112" y="123"/>
                    <a:pt x="113" y="123"/>
                    <a:pt x="113" y="122"/>
                  </a:cubicBezTo>
                  <a:cubicBezTo>
                    <a:pt x="146" y="130"/>
                    <a:pt x="175" y="126"/>
                    <a:pt x="191" y="114"/>
                  </a:cubicBezTo>
                  <a:cubicBezTo>
                    <a:pt x="195" y="115"/>
                    <a:pt x="199" y="116"/>
                    <a:pt x="204" y="117"/>
                  </a:cubicBezTo>
                  <a:cubicBezTo>
                    <a:pt x="212" y="118"/>
                    <a:pt x="221" y="117"/>
                    <a:pt x="229" y="117"/>
                  </a:cubicBezTo>
                  <a:cubicBezTo>
                    <a:pt x="233" y="117"/>
                    <a:pt x="246" y="118"/>
                    <a:pt x="247" y="113"/>
                  </a:cubicBezTo>
                  <a:cubicBezTo>
                    <a:pt x="249" y="108"/>
                    <a:pt x="238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17" name="Freeform 1446">
              <a:extLst>
                <a:ext uri="{FF2B5EF4-FFF2-40B4-BE49-F238E27FC236}">
                  <a16:creationId xmlns:a16="http://schemas.microsoft.com/office/drawing/2014/main" id="{BD99FF8A-F5CA-4870-8BC4-8963E8961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3655"/>
              <a:ext cx="129" cy="20"/>
            </a:xfrm>
            <a:custGeom>
              <a:avLst/>
              <a:gdLst>
                <a:gd name="T0" fmla="*/ 16 w 103"/>
                <a:gd name="T1" fmla="*/ 12 h 15"/>
                <a:gd name="T2" fmla="*/ 29 w 103"/>
                <a:gd name="T3" fmla="*/ 31 h 15"/>
                <a:gd name="T4" fmla="*/ 61 w 103"/>
                <a:gd name="T5" fmla="*/ 33 h 15"/>
                <a:gd name="T6" fmla="*/ 110 w 103"/>
                <a:gd name="T7" fmla="*/ 33 h 15"/>
                <a:gd name="T8" fmla="*/ 162 w 103"/>
                <a:gd name="T9" fmla="*/ 31 h 15"/>
                <a:gd name="T10" fmla="*/ 203 w 103"/>
                <a:gd name="T11" fmla="*/ 9 h 15"/>
                <a:gd name="T12" fmla="*/ 180 w 103"/>
                <a:gd name="T13" fmla="*/ 12 h 15"/>
                <a:gd name="T14" fmla="*/ 155 w 103"/>
                <a:gd name="T15" fmla="*/ 12 h 15"/>
                <a:gd name="T16" fmla="*/ 106 w 103"/>
                <a:gd name="T17" fmla="*/ 9 h 15"/>
                <a:gd name="T18" fmla="*/ 60 w 103"/>
                <a:gd name="T19" fmla="*/ 7 h 15"/>
                <a:gd name="T20" fmla="*/ 16 w 103"/>
                <a:gd name="T21" fmla="*/ 5 h 15"/>
                <a:gd name="T22" fmla="*/ 14 w 103"/>
                <a:gd name="T23" fmla="*/ 9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5"/>
                  </a:moveTo>
                  <a:cubicBezTo>
                    <a:pt x="0" y="7"/>
                    <a:pt x="11" y="12"/>
                    <a:pt x="14" y="13"/>
                  </a:cubicBezTo>
                  <a:cubicBezTo>
                    <a:pt x="20" y="13"/>
                    <a:pt x="26" y="13"/>
                    <a:pt x="31" y="14"/>
                  </a:cubicBezTo>
                  <a:cubicBezTo>
                    <a:pt x="40" y="14"/>
                    <a:pt x="48" y="15"/>
                    <a:pt x="56" y="14"/>
                  </a:cubicBezTo>
                  <a:cubicBezTo>
                    <a:pt x="65" y="14"/>
                    <a:pt x="73" y="14"/>
                    <a:pt x="82" y="13"/>
                  </a:cubicBezTo>
                  <a:cubicBezTo>
                    <a:pt x="87" y="12"/>
                    <a:pt x="102" y="10"/>
                    <a:pt x="103" y="4"/>
                  </a:cubicBezTo>
                  <a:cubicBezTo>
                    <a:pt x="100" y="3"/>
                    <a:pt x="96" y="5"/>
                    <a:pt x="92" y="5"/>
                  </a:cubicBezTo>
                  <a:cubicBezTo>
                    <a:pt x="88" y="5"/>
                    <a:pt x="84" y="5"/>
                    <a:pt x="79" y="5"/>
                  </a:cubicBezTo>
                  <a:cubicBezTo>
                    <a:pt x="70" y="5"/>
                    <a:pt x="62" y="4"/>
                    <a:pt x="54" y="4"/>
                  </a:cubicBezTo>
                  <a:cubicBezTo>
                    <a:pt x="46" y="4"/>
                    <a:pt x="38" y="4"/>
                    <a:pt x="30" y="3"/>
                  </a:cubicBezTo>
                  <a:cubicBezTo>
                    <a:pt x="23" y="3"/>
                    <a:pt x="16" y="0"/>
                    <a:pt x="8" y="2"/>
                  </a:cubicBezTo>
                  <a:cubicBezTo>
                    <a:pt x="8" y="3"/>
                    <a:pt x="8" y="3"/>
                    <a:pt x="7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8" name="Freeform 1447">
              <a:extLst>
                <a:ext uri="{FF2B5EF4-FFF2-40B4-BE49-F238E27FC236}">
                  <a16:creationId xmlns:a16="http://schemas.microsoft.com/office/drawing/2014/main" id="{19EA4A58-5121-4EEE-B83A-047209285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3645"/>
              <a:ext cx="76" cy="26"/>
            </a:xfrm>
            <a:custGeom>
              <a:avLst/>
              <a:gdLst>
                <a:gd name="T0" fmla="*/ 0 w 60"/>
                <a:gd name="T1" fmla="*/ 41 h 19"/>
                <a:gd name="T2" fmla="*/ 24 w 60"/>
                <a:gd name="T3" fmla="*/ 21 h 19"/>
                <a:gd name="T4" fmla="*/ 60 w 60"/>
                <a:gd name="T5" fmla="*/ 10 h 19"/>
                <a:gd name="T6" fmla="*/ 98 w 60"/>
                <a:gd name="T7" fmla="*/ 7 h 19"/>
                <a:gd name="T8" fmla="*/ 122 w 60"/>
                <a:gd name="T9" fmla="*/ 29 h 19"/>
                <a:gd name="T10" fmla="*/ 67 w 60"/>
                <a:gd name="T11" fmla="*/ 47 h 19"/>
                <a:gd name="T12" fmla="*/ 8 w 60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6"/>
                  </a:moveTo>
                  <a:cubicBezTo>
                    <a:pt x="6" y="15"/>
                    <a:pt x="8" y="12"/>
                    <a:pt x="12" y="8"/>
                  </a:cubicBezTo>
                  <a:cubicBezTo>
                    <a:pt x="17" y="5"/>
                    <a:pt x="24" y="4"/>
                    <a:pt x="29" y="4"/>
                  </a:cubicBezTo>
                  <a:cubicBezTo>
                    <a:pt x="36" y="3"/>
                    <a:pt x="42" y="0"/>
                    <a:pt x="48" y="3"/>
                  </a:cubicBezTo>
                  <a:cubicBezTo>
                    <a:pt x="53" y="5"/>
                    <a:pt x="56" y="10"/>
                    <a:pt x="60" y="11"/>
                  </a:cubicBezTo>
                  <a:cubicBezTo>
                    <a:pt x="57" y="18"/>
                    <a:pt x="39" y="18"/>
                    <a:pt x="33" y="18"/>
                  </a:cubicBezTo>
                  <a:cubicBezTo>
                    <a:pt x="23" y="19"/>
                    <a:pt x="10" y="19"/>
                    <a:pt x="4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9" name="Freeform 1448">
              <a:extLst>
                <a:ext uri="{FF2B5EF4-FFF2-40B4-BE49-F238E27FC236}">
                  <a16:creationId xmlns:a16="http://schemas.microsoft.com/office/drawing/2014/main" id="{AB6C33B2-C019-4245-8A21-8D7E41B29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3575"/>
              <a:ext cx="60" cy="60"/>
            </a:xfrm>
            <a:custGeom>
              <a:avLst/>
              <a:gdLst>
                <a:gd name="T0" fmla="*/ 14 w 48"/>
                <a:gd name="T1" fmla="*/ 0 h 45"/>
                <a:gd name="T2" fmla="*/ 6 w 48"/>
                <a:gd name="T3" fmla="*/ 49 h 45"/>
                <a:gd name="T4" fmla="*/ 30 w 48"/>
                <a:gd name="T5" fmla="*/ 85 h 45"/>
                <a:gd name="T6" fmla="*/ 94 w 48"/>
                <a:gd name="T7" fmla="*/ 95 h 45"/>
                <a:gd name="T8" fmla="*/ 20 w 48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7" y="0"/>
                  </a:moveTo>
                  <a:cubicBezTo>
                    <a:pt x="4" y="6"/>
                    <a:pt x="0" y="13"/>
                    <a:pt x="3" y="21"/>
                  </a:cubicBezTo>
                  <a:cubicBezTo>
                    <a:pt x="5" y="26"/>
                    <a:pt x="11" y="32"/>
                    <a:pt x="15" y="36"/>
                  </a:cubicBezTo>
                  <a:cubicBezTo>
                    <a:pt x="24" y="45"/>
                    <a:pt x="37" y="43"/>
                    <a:pt x="48" y="40"/>
                  </a:cubicBezTo>
                  <a:cubicBezTo>
                    <a:pt x="34" y="28"/>
                    <a:pt x="14" y="20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0" name="Freeform 1449">
              <a:extLst>
                <a:ext uri="{FF2B5EF4-FFF2-40B4-BE49-F238E27FC236}">
                  <a16:creationId xmlns:a16="http://schemas.microsoft.com/office/drawing/2014/main" id="{0D498471-A07B-46ED-8AEF-39263C77C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3513"/>
              <a:ext cx="33" cy="58"/>
            </a:xfrm>
            <a:custGeom>
              <a:avLst/>
              <a:gdLst>
                <a:gd name="T0" fmla="*/ 14 w 26"/>
                <a:gd name="T1" fmla="*/ 1 h 43"/>
                <a:gd name="T2" fmla="*/ 29 w 26"/>
                <a:gd name="T3" fmla="*/ 58 h 43"/>
                <a:gd name="T4" fmla="*/ 38 w 26"/>
                <a:gd name="T5" fmla="*/ 105 h 43"/>
                <a:gd name="T6" fmla="*/ 41 w 26"/>
                <a:gd name="T7" fmla="*/ 36 h 43"/>
                <a:gd name="T8" fmla="*/ 38 w 26"/>
                <a:gd name="T9" fmla="*/ 5 h 43"/>
                <a:gd name="T10" fmla="*/ 17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7" y="1"/>
                  </a:moveTo>
                  <a:cubicBezTo>
                    <a:pt x="0" y="6"/>
                    <a:pt x="12" y="19"/>
                    <a:pt x="14" y="24"/>
                  </a:cubicBezTo>
                  <a:cubicBezTo>
                    <a:pt x="17" y="30"/>
                    <a:pt x="17" y="37"/>
                    <a:pt x="19" y="43"/>
                  </a:cubicBezTo>
                  <a:cubicBezTo>
                    <a:pt x="26" y="40"/>
                    <a:pt x="18" y="22"/>
                    <a:pt x="20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5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1" name="Freeform 1450">
              <a:extLst>
                <a:ext uri="{FF2B5EF4-FFF2-40B4-BE49-F238E27FC236}">
                  <a16:creationId xmlns:a16="http://schemas.microsoft.com/office/drawing/2014/main" id="{FBF99803-22EC-48DD-994E-ACED215C9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3596"/>
              <a:ext cx="35" cy="37"/>
            </a:xfrm>
            <a:custGeom>
              <a:avLst/>
              <a:gdLst>
                <a:gd name="T0" fmla="*/ 0 w 28"/>
                <a:gd name="T1" fmla="*/ 0 h 28"/>
                <a:gd name="T2" fmla="*/ 24 w 28"/>
                <a:gd name="T3" fmla="*/ 45 h 28"/>
                <a:gd name="T4" fmla="*/ 55 w 28"/>
                <a:gd name="T5" fmla="*/ 56 h 28"/>
                <a:gd name="T6" fmla="*/ 41 w 28"/>
                <a:gd name="T7" fmla="*/ 45 h 28"/>
                <a:gd name="T8" fmla="*/ 20 w 28"/>
                <a:gd name="T9" fmla="*/ 29 h 28"/>
                <a:gd name="T10" fmla="*/ 0 w 28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0" y="8"/>
                    <a:pt x="6" y="15"/>
                    <a:pt x="12" y="20"/>
                  </a:cubicBezTo>
                  <a:cubicBezTo>
                    <a:pt x="16" y="22"/>
                    <a:pt x="24" y="28"/>
                    <a:pt x="28" y="24"/>
                  </a:cubicBezTo>
                  <a:cubicBezTo>
                    <a:pt x="27" y="22"/>
                    <a:pt x="23" y="21"/>
                    <a:pt x="21" y="20"/>
                  </a:cubicBezTo>
                  <a:cubicBezTo>
                    <a:pt x="17" y="18"/>
                    <a:pt x="13" y="16"/>
                    <a:pt x="10" y="13"/>
                  </a:cubicBezTo>
                  <a:cubicBezTo>
                    <a:pt x="6" y="9"/>
                    <a:pt x="3" y="4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2" name="Freeform 1451">
              <a:extLst>
                <a:ext uri="{FF2B5EF4-FFF2-40B4-BE49-F238E27FC236}">
                  <a16:creationId xmlns:a16="http://schemas.microsoft.com/office/drawing/2014/main" id="{8DA3D4BD-8166-4FE5-AD11-78861F727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3659"/>
              <a:ext cx="60" cy="10"/>
            </a:xfrm>
            <a:custGeom>
              <a:avLst/>
              <a:gdLst>
                <a:gd name="T0" fmla="*/ 0 w 48"/>
                <a:gd name="T1" fmla="*/ 10 h 8"/>
                <a:gd name="T2" fmla="*/ 24 w 48"/>
                <a:gd name="T3" fmla="*/ 14 h 8"/>
                <a:gd name="T4" fmla="*/ 54 w 48"/>
                <a:gd name="T5" fmla="*/ 14 h 8"/>
                <a:gd name="T6" fmla="*/ 76 w 48"/>
                <a:gd name="T7" fmla="*/ 10 h 8"/>
                <a:gd name="T8" fmla="*/ 94 w 48"/>
                <a:gd name="T9" fmla="*/ 5 h 8"/>
                <a:gd name="T10" fmla="*/ 73 w 48"/>
                <a:gd name="T11" fmla="*/ 6 h 8"/>
                <a:gd name="T12" fmla="*/ 41 w 48"/>
                <a:gd name="T13" fmla="*/ 13 h 8"/>
                <a:gd name="T14" fmla="*/ 1 w 48"/>
                <a:gd name="T15" fmla="*/ 13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5"/>
                  </a:moveTo>
                  <a:cubicBezTo>
                    <a:pt x="3" y="6"/>
                    <a:pt x="8" y="7"/>
                    <a:pt x="12" y="7"/>
                  </a:cubicBezTo>
                  <a:cubicBezTo>
                    <a:pt x="17" y="8"/>
                    <a:pt x="22" y="7"/>
                    <a:pt x="27" y="7"/>
                  </a:cubicBezTo>
                  <a:cubicBezTo>
                    <a:pt x="31" y="7"/>
                    <a:pt x="35" y="6"/>
                    <a:pt x="39" y="5"/>
                  </a:cubicBezTo>
                  <a:cubicBezTo>
                    <a:pt x="42" y="4"/>
                    <a:pt x="47" y="4"/>
                    <a:pt x="48" y="2"/>
                  </a:cubicBezTo>
                  <a:cubicBezTo>
                    <a:pt x="46" y="0"/>
                    <a:pt x="40" y="3"/>
                    <a:pt x="37" y="3"/>
                  </a:cubicBezTo>
                  <a:cubicBezTo>
                    <a:pt x="32" y="5"/>
                    <a:pt x="26" y="6"/>
                    <a:pt x="21" y="6"/>
                  </a:cubicBezTo>
                  <a:cubicBezTo>
                    <a:pt x="14" y="7"/>
                    <a:pt x="7" y="8"/>
                    <a:pt x="1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3" name="Freeform 1452">
              <a:extLst>
                <a:ext uri="{FF2B5EF4-FFF2-40B4-BE49-F238E27FC236}">
                  <a16:creationId xmlns:a16="http://schemas.microsoft.com/office/drawing/2014/main" id="{A0F555A4-9D0A-4B0F-9829-8543F645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3661"/>
              <a:ext cx="79" cy="12"/>
            </a:xfrm>
            <a:custGeom>
              <a:avLst/>
              <a:gdLst>
                <a:gd name="T0" fmla="*/ 8 w 63"/>
                <a:gd name="T1" fmla="*/ 0 h 9"/>
                <a:gd name="T2" fmla="*/ 13 w 63"/>
                <a:gd name="T3" fmla="*/ 15 h 9"/>
                <a:gd name="T4" fmla="*/ 48 w 63"/>
                <a:gd name="T5" fmla="*/ 20 h 9"/>
                <a:gd name="T6" fmla="*/ 88 w 63"/>
                <a:gd name="T7" fmla="*/ 16 h 9"/>
                <a:gd name="T8" fmla="*/ 124 w 63"/>
                <a:gd name="T9" fmla="*/ 9 h 9"/>
                <a:gd name="T10" fmla="*/ 48 w 63"/>
                <a:gd name="T11" fmla="*/ 20 h 9"/>
                <a:gd name="T12" fmla="*/ 13 w 63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9">
                  <a:moveTo>
                    <a:pt x="4" y="0"/>
                  </a:moveTo>
                  <a:cubicBezTo>
                    <a:pt x="0" y="2"/>
                    <a:pt x="4" y="5"/>
                    <a:pt x="6" y="6"/>
                  </a:cubicBezTo>
                  <a:cubicBezTo>
                    <a:pt x="12" y="9"/>
                    <a:pt x="18" y="8"/>
                    <a:pt x="24" y="8"/>
                  </a:cubicBezTo>
                  <a:cubicBezTo>
                    <a:pt x="31" y="8"/>
                    <a:pt x="38" y="8"/>
                    <a:pt x="45" y="7"/>
                  </a:cubicBezTo>
                  <a:cubicBezTo>
                    <a:pt x="51" y="6"/>
                    <a:pt x="57" y="6"/>
                    <a:pt x="63" y="4"/>
                  </a:cubicBezTo>
                  <a:cubicBezTo>
                    <a:pt x="50" y="4"/>
                    <a:pt x="37" y="7"/>
                    <a:pt x="24" y="8"/>
                  </a:cubicBezTo>
                  <a:cubicBezTo>
                    <a:pt x="18" y="9"/>
                    <a:pt x="7" y="8"/>
                    <a:pt x="6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4" name="Freeform 1453">
              <a:extLst>
                <a:ext uri="{FF2B5EF4-FFF2-40B4-BE49-F238E27FC236}">
                  <a16:creationId xmlns:a16="http://schemas.microsoft.com/office/drawing/2014/main" id="{9DB395D8-5C0B-41EF-965A-605F80205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3512"/>
              <a:ext cx="37" cy="20"/>
            </a:xfrm>
            <a:custGeom>
              <a:avLst/>
              <a:gdLst>
                <a:gd name="T0" fmla="*/ 0 w 30"/>
                <a:gd name="T1" fmla="*/ 5 h 15"/>
                <a:gd name="T2" fmla="*/ 11 w 30"/>
                <a:gd name="T3" fmla="*/ 1 h 15"/>
                <a:gd name="T4" fmla="*/ 28 w 30"/>
                <a:gd name="T5" fmla="*/ 7 h 15"/>
                <a:gd name="T6" fmla="*/ 57 w 30"/>
                <a:gd name="T7" fmla="*/ 36 h 15"/>
                <a:gd name="T8" fmla="*/ 41 w 30"/>
                <a:gd name="T9" fmla="*/ 23 h 15"/>
                <a:gd name="T10" fmla="*/ 26 w 30"/>
                <a:gd name="T11" fmla="*/ 12 h 15"/>
                <a:gd name="T12" fmla="*/ 0 w 30"/>
                <a:gd name="T13" fmla="*/ 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5">
                  <a:moveTo>
                    <a:pt x="0" y="2"/>
                  </a:moveTo>
                  <a:cubicBezTo>
                    <a:pt x="1" y="1"/>
                    <a:pt x="4" y="0"/>
                    <a:pt x="6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20" y="6"/>
                    <a:pt x="26" y="10"/>
                    <a:pt x="30" y="15"/>
                  </a:cubicBezTo>
                  <a:cubicBezTo>
                    <a:pt x="27" y="15"/>
                    <a:pt x="24" y="12"/>
                    <a:pt x="22" y="10"/>
                  </a:cubicBezTo>
                  <a:cubicBezTo>
                    <a:pt x="19" y="8"/>
                    <a:pt x="17" y="6"/>
                    <a:pt x="14" y="5"/>
                  </a:cubicBezTo>
                  <a:cubicBezTo>
                    <a:pt x="10" y="4"/>
                    <a:pt x="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5" name="Freeform 1454">
              <a:extLst>
                <a:ext uri="{FF2B5EF4-FFF2-40B4-BE49-F238E27FC236}">
                  <a16:creationId xmlns:a16="http://schemas.microsoft.com/office/drawing/2014/main" id="{A9E6D20E-361A-42F4-944A-5E2FB9026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620"/>
              <a:ext cx="61" cy="39"/>
            </a:xfrm>
            <a:custGeom>
              <a:avLst/>
              <a:gdLst>
                <a:gd name="T0" fmla="*/ 85 w 48"/>
                <a:gd name="T1" fmla="*/ 70 h 29"/>
                <a:gd name="T2" fmla="*/ 97 w 48"/>
                <a:gd name="T3" fmla="*/ 69 h 29"/>
                <a:gd name="T4" fmla="*/ 94 w 48"/>
                <a:gd name="T5" fmla="*/ 58 h 29"/>
                <a:gd name="T6" fmla="*/ 74 w 48"/>
                <a:gd name="T7" fmla="*/ 43 h 29"/>
                <a:gd name="T8" fmla="*/ 23 w 48"/>
                <a:gd name="T9" fmla="*/ 12 h 29"/>
                <a:gd name="T10" fmla="*/ 0 w 48"/>
                <a:gd name="T11" fmla="*/ 0 h 29"/>
                <a:gd name="T12" fmla="*/ 13 w 48"/>
                <a:gd name="T13" fmla="*/ 7 h 29"/>
                <a:gd name="T14" fmla="*/ 23 w 48"/>
                <a:gd name="T15" fmla="*/ 16 h 29"/>
                <a:gd name="T16" fmla="*/ 53 w 48"/>
                <a:gd name="T17" fmla="*/ 36 h 29"/>
                <a:gd name="T18" fmla="*/ 78 w 48"/>
                <a:gd name="T19" fmla="*/ 56 h 29"/>
                <a:gd name="T20" fmla="*/ 84 w 48"/>
                <a:gd name="T21" fmla="*/ 7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2" y="29"/>
                  </a:moveTo>
                  <a:cubicBezTo>
                    <a:pt x="43" y="29"/>
                    <a:pt x="45" y="29"/>
                    <a:pt x="47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4" y="21"/>
                    <a:pt x="40" y="20"/>
                    <a:pt x="36" y="18"/>
                  </a:cubicBezTo>
                  <a:cubicBezTo>
                    <a:pt x="28" y="14"/>
                    <a:pt x="20" y="9"/>
                    <a:pt x="11" y="5"/>
                  </a:cubicBezTo>
                  <a:cubicBezTo>
                    <a:pt x="8" y="4"/>
                    <a:pt x="4" y="1"/>
                    <a:pt x="0" y="0"/>
                  </a:cubicBezTo>
                  <a:cubicBezTo>
                    <a:pt x="2" y="0"/>
                    <a:pt x="5" y="2"/>
                    <a:pt x="6" y="3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6" y="9"/>
                    <a:pt x="21" y="12"/>
                    <a:pt x="26" y="15"/>
                  </a:cubicBezTo>
                  <a:cubicBezTo>
                    <a:pt x="30" y="17"/>
                    <a:pt x="34" y="20"/>
                    <a:pt x="38" y="23"/>
                  </a:cubicBezTo>
                  <a:cubicBezTo>
                    <a:pt x="39" y="24"/>
                    <a:pt x="42" y="27"/>
                    <a:pt x="41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5" name="Group 1455">
            <a:extLst>
              <a:ext uri="{FF2B5EF4-FFF2-40B4-BE49-F238E27FC236}">
                <a16:creationId xmlns:a16="http://schemas.microsoft.com/office/drawing/2014/main" id="{BE9F8B42-D0DE-4283-A208-8D9077FD98E0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5943600"/>
            <a:ext cx="269875" cy="296863"/>
            <a:chOff x="1334" y="3496"/>
            <a:chExt cx="221" cy="243"/>
          </a:xfrm>
        </p:grpSpPr>
        <p:sp>
          <p:nvSpPr>
            <p:cNvPr id="67607" name="Freeform 1456">
              <a:extLst>
                <a:ext uri="{FF2B5EF4-FFF2-40B4-BE49-F238E27FC236}">
                  <a16:creationId xmlns:a16="http://schemas.microsoft.com/office/drawing/2014/main" id="{22BF4C4F-A90E-452A-880F-8C6F00D4A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3496"/>
              <a:ext cx="221" cy="243"/>
            </a:xfrm>
            <a:custGeom>
              <a:avLst/>
              <a:gdLst>
                <a:gd name="T0" fmla="*/ 94 w 177"/>
                <a:gd name="T1" fmla="*/ 184 h 182"/>
                <a:gd name="T2" fmla="*/ 86 w 177"/>
                <a:gd name="T3" fmla="*/ 208 h 182"/>
                <a:gd name="T4" fmla="*/ 50 w 177"/>
                <a:gd name="T5" fmla="*/ 271 h 182"/>
                <a:gd name="T6" fmla="*/ 24 w 177"/>
                <a:gd name="T7" fmla="*/ 393 h 182"/>
                <a:gd name="T8" fmla="*/ 71 w 177"/>
                <a:gd name="T9" fmla="*/ 378 h 182"/>
                <a:gd name="T10" fmla="*/ 74 w 177"/>
                <a:gd name="T11" fmla="*/ 377 h 182"/>
                <a:gd name="T12" fmla="*/ 96 w 177"/>
                <a:gd name="T13" fmla="*/ 426 h 182"/>
                <a:gd name="T14" fmla="*/ 236 w 177"/>
                <a:gd name="T15" fmla="*/ 278 h 182"/>
                <a:gd name="T16" fmla="*/ 287 w 177"/>
                <a:gd name="T17" fmla="*/ 232 h 182"/>
                <a:gd name="T18" fmla="*/ 338 w 177"/>
                <a:gd name="T19" fmla="*/ 155 h 182"/>
                <a:gd name="T20" fmla="*/ 265 w 177"/>
                <a:gd name="T21" fmla="*/ 176 h 182"/>
                <a:gd name="T22" fmla="*/ 237 w 177"/>
                <a:gd name="T23" fmla="*/ 21 h 182"/>
                <a:gd name="T24" fmla="*/ 94 w 177"/>
                <a:gd name="T25" fmla="*/ 184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182">
                  <a:moveTo>
                    <a:pt x="48" y="77"/>
                  </a:moveTo>
                  <a:cubicBezTo>
                    <a:pt x="46" y="81"/>
                    <a:pt x="45" y="85"/>
                    <a:pt x="44" y="88"/>
                  </a:cubicBezTo>
                  <a:cubicBezTo>
                    <a:pt x="36" y="97"/>
                    <a:pt x="30" y="108"/>
                    <a:pt x="26" y="114"/>
                  </a:cubicBezTo>
                  <a:cubicBezTo>
                    <a:pt x="21" y="121"/>
                    <a:pt x="0" y="157"/>
                    <a:pt x="12" y="165"/>
                  </a:cubicBezTo>
                  <a:cubicBezTo>
                    <a:pt x="17" y="169"/>
                    <a:pt x="32" y="161"/>
                    <a:pt x="37" y="159"/>
                  </a:cubicBezTo>
                  <a:cubicBezTo>
                    <a:pt x="37" y="158"/>
                    <a:pt x="38" y="158"/>
                    <a:pt x="38" y="158"/>
                  </a:cubicBezTo>
                  <a:cubicBezTo>
                    <a:pt x="41" y="170"/>
                    <a:pt x="45" y="177"/>
                    <a:pt x="50" y="179"/>
                  </a:cubicBezTo>
                  <a:cubicBezTo>
                    <a:pt x="64" y="182"/>
                    <a:pt x="100" y="159"/>
                    <a:pt x="121" y="117"/>
                  </a:cubicBezTo>
                  <a:cubicBezTo>
                    <a:pt x="130" y="110"/>
                    <a:pt x="139" y="104"/>
                    <a:pt x="147" y="97"/>
                  </a:cubicBezTo>
                  <a:cubicBezTo>
                    <a:pt x="151" y="93"/>
                    <a:pt x="177" y="72"/>
                    <a:pt x="174" y="65"/>
                  </a:cubicBezTo>
                  <a:cubicBezTo>
                    <a:pt x="171" y="55"/>
                    <a:pt x="152" y="64"/>
                    <a:pt x="136" y="74"/>
                  </a:cubicBezTo>
                  <a:cubicBezTo>
                    <a:pt x="143" y="42"/>
                    <a:pt x="138" y="15"/>
                    <a:pt x="122" y="9"/>
                  </a:cubicBezTo>
                  <a:cubicBezTo>
                    <a:pt x="101" y="0"/>
                    <a:pt x="68" y="30"/>
                    <a:pt x="48" y="77"/>
                  </a:cubicBezTo>
                  <a:close/>
                </a:path>
              </a:pathLst>
            </a:custGeom>
            <a:solidFill>
              <a:srgbClr val="D2EBF3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8" name="Freeform 1457">
              <a:extLst>
                <a:ext uri="{FF2B5EF4-FFF2-40B4-BE49-F238E27FC236}">
                  <a16:creationId xmlns:a16="http://schemas.microsoft.com/office/drawing/2014/main" id="{7E2ED032-36DC-4608-A293-C3430083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3596"/>
              <a:ext cx="24" cy="17"/>
            </a:xfrm>
            <a:custGeom>
              <a:avLst/>
              <a:gdLst>
                <a:gd name="T0" fmla="*/ 38 w 19"/>
                <a:gd name="T1" fmla="*/ 0 h 13"/>
                <a:gd name="T2" fmla="*/ 0 w 19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3" y="3"/>
                    <a:pt x="5" y="8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9" name="Freeform 1458">
              <a:extLst>
                <a:ext uri="{FF2B5EF4-FFF2-40B4-BE49-F238E27FC236}">
                  <a16:creationId xmlns:a16="http://schemas.microsoft.com/office/drawing/2014/main" id="{814B6435-9C4F-4A5E-A96C-1CAFFAD07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3684"/>
              <a:ext cx="31" cy="24"/>
            </a:xfrm>
            <a:custGeom>
              <a:avLst/>
              <a:gdLst>
                <a:gd name="T0" fmla="*/ 0 w 25"/>
                <a:gd name="T1" fmla="*/ 43 h 18"/>
                <a:gd name="T2" fmla="*/ 47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18"/>
                  </a:moveTo>
                  <a:cubicBezTo>
                    <a:pt x="9" y="13"/>
                    <a:pt x="17" y="6"/>
                    <a:pt x="2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Freeform 1459">
              <a:extLst>
                <a:ext uri="{FF2B5EF4-FFF2-40B4-BE49-F238E27FC236}">
                  <a16:creationId xmlns:a16="http://schemas.microsoft.com/office/drawing/2014/main" id="{1FF20476-7422-437D-9775-C30CCECA1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3501"/>
              <a:ext cx="55" cy="107"/>
            </a:xfrm>
            <a:custGeom>
              <a:avLst/>
              <a:gdLst>
                <a:gd name="T0" fmla="*/ 45 w 44"/>
                <a:gd name="T1" fmla="*/ 191 h 80"/>
                <a:gd name="T2" fmla="*/ 79 w 44"/>
                <a:gd name="T3" fmla="*/ 154 h 80"/>
                <a:gd name="T4" fmla="*/ 85 w 44"/>
                <a:gd name="T5" fmla="*/ 91 h 80"/>
                <a:gd name="T6" fmla="*/ 20 w 44"/>
                <a:gd name="T7" fmla="*/ 27 h 80"/>
                <a:gd name="T8" fmla="*/ 0 w 44"/>
                <a:gd name="T9" fmla="*/ 44 h 80"/>
                <a:gd name="T10" fmla="*/ 68 w 44"/>
                <a:gd name="T11" fmla="*/ 96 h 80"/>
                <a:gd name="T12" fmla="*/ 45 w 44"/>
                <a:gd name="T13" fmla="*/ 186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80">
                  <a:moveTo>
                    <a:pt x="23" y="80"/>
                  </a:moveTo>
                  <a:cubicBezTo>
                    <a:pt x="26" y="72"/>
                    <a:pt x="37" y="72"/>
                    <a:pt x="40" y="64"/>
                  </a:cubicBezTo>
                  <a:cubicBezTo>
                    <a:pt x="43" y="56"/>
                    <a:pt x="44" y="46"/>
                    <a:pt x="43" y="38"/>
                  </a:cubicBezTo>
                  <a:cubicBezTo>
                    <a:pt x="42" y="19"/>
                    <a:pt x="31" y="0"/>
                    <a:pt x="10" y="11"/>
                  </a:cubicBezTo>
                  <a:cubicBezTo>
                    <a:pt x="6" y="13"/>
                    <a:pt x="3" y="16"/>
                    <a:pt x="0" y="19"/>
                  </a:cubicBezTo>
                  <a:cubicBezTo>
                    <a:pt x="15" y="11"/>
                    <a:pt x="32" y="22"/>
                    <a:pt x="34" y="40"/>
                  </a:cubicBezTo>
                  <a:cubicBezTo>
                    <a:pt x="35" y="53"/>
                    <a:pt x="27" y="67"/>
                    <a:pt x="23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1" name="Freeform 1460">
              <a:extLst>
                <a:ext uri="{FF2B5EF4-FFF2-40B4-BE49-F238E27FC236}">
                  <a16:creationId xmlns:a16="http://schemas.microsoft.com/office/drawing/2014/main" id="{2E958E2B-86C0-4D0E-96BC-D41C5F8E4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3571"/>
              <a:ext cx="35" cy="52"/>
            </a:xfrm>
            <a:custGeom>
              <a:avLst/>
              <a:gdLst>
                <a:gd name="T0" fmla="*/ 0 w 28"/>
                <a:gd name="T1" fmla="*/ 92 h 39"/>
                <a:gd name="T2" fmla="*/ 31 w 28"/>
                <a:gd name="T3" fmla="*/ 59 h 39"/>
                <a:gd name="T4" fmla="*/ 49 w 28"/>
                <a:gd name="T5" fmla="*/ 31 h 39"/>
                <a:gd name="T6" fmla="*/ 5 w 28"/>
                <a:gd name="T7" fmla="*/ 41 h 39"/>
                <a:gd name="T8" fmla="*/ 16 w 28"/>
                <a:gd name="T9" fmla="*/ 63 h 39"/>
                <a:gd name="T10" fmla="*/ 0 w 28"/>
                <a:gd name="T11" fmla="*/ 9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9">
                  <a:moveTo>
                    <a:pt x="0" y="39"/>
                  </a:moveTo>
                  <a:cubicBezTo>
                    <a:pt x="5" y="36"/>
                    <a:pt x="11" y="30"/>
                    <a:pt x="16" y="25"/>
                  </a:cubicBezTo>
                  <a:cubicBezTo>
                    <a:pt x="18" y="23"/>
                    <a:pt x="25" y="16"/>
                    <a:pt x="25" y="13"/>
                  </a:cubicBezTo>
                  <a:cubicBezTo>
                    <a:pt x="28" y="0"/>
                    <a:pt x="5" y="15"/>
                    <a:pt x="2" y="17"/>
                  </a:cubicBezTo>
                  <a:cubicBezTo>
                    <a:pt x="10" y="13"/>
                    <a:pt x="11" y="19"/>
                    <a:pt x="8" y="26"/>
                  </a:cubicBezTo>
                  <a:cubicBezTo>
                    <a:pt x="6" y="31"/>
                    <a:pt x="2" y="34"/>
                    <a:pt x="0" y="3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2" name="Freeform 1461">
              <a:extLst>
                <a:ext uri="{FF2B5EF4-FFF2-40B4-BE49-F238E27FC236}">
                  <a16:creationId xmlns:a16="http://schemas.microsoft.com/office/drawing/2014/main" id="{223D1812-11F9-40D9-A9F0-6B19B2DA6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3512"/>
              <a:ext cx="29" cy="76"/>
            </a:xfrm>
            <a:custGeom>
              <a:avLst/>
              <a:gdLst>
                <a:gd name="T0" fmla="*/ 33 w 23"/>
                <a:gd name="T1" fmla="*/ 135 h 57"/>
                <a:gd name="T2" fmla="*/ 38 w 23"/>
                <a:gd name="T3" fmla="*/ 48 h 57"/>
                <a:gd name="T4" fmla="*/ 0 w 23"/>
                <a:gd name="T5" fmla="*/ 15 h 57"/>
                <a:gd name="T6" fmla="*/ 37 w 23"/>
                <a:gd name="T7" fmla="*/ 76 h 57"/>
                <a:gd name="T8" fmla="*/ 37 w 23"/>
                <a:gd name="T9" fmla="*/ 12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17" y="57"/>
                  </a:moveTo>
                  <a:cubicBezTo>
                    <a:pt x="21" y="47"/>
                    <a:pt x="23" y="30"/>
                    <a:pt x="19" y="20"/>
                  </a:cubicBezTo>
                  <a:cubicBezTo>
                    <a:pt x="17" y="15"/>
                    <a:pt x="8" y="0"/>
                    <a:pt x="0" y="6"/>
                  </a:cubicBezTo>
                  <a:cubicBezTo>
                    <a:pt x="13" y="8"/>
                    <a:pt x="17" y="21"/>
                    <a:pt x="18" y="32"/>
                  </a:cubicBezTo>
                  <a:cubicBezTo>
                    <a:pt x="19" y="38"/>
                    <a:pt x="21" y="50"/>
                    <a:pt x="18" y="5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3" name="Freeform 1462">
              <a:extLst>
                <a:ext uri="{FF2B5EF4-FFF2-40B4-BE49-F238E27FC236}">
                  <a16:creationId xmlns:a16="http://schemas.microsoft.com/office/drawing/2014/main" id="{141EEF7B-9E06-42EC-AD3A-11032B37F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581"/>
              <a:ext cx="15" cy="22"/>
            </a:xfrm>
            <a:custGeom>
              <a:avLst/>
              <a:gdLst>
                <a:gd name="T0" fmla="*/ 5 w 12"/>
                <a:gd name="T1" fmla="*/ 41 h 16"/>
                <a:gd name="T2" fmla="*/ 20 w 12"/>
                <a:gd name="T3" fmla="*/ 8 h 16"/>
                <a:gd name="T4" fmla="*/ 0 w 12"/>
                <a:gd name="T5" fmla="*/ 11 h 16"/>
                <a:gd name="T6" fmla="*/ 13 w 12"/>
                <a:gd name="T7" fmla="*/ 8 h 16"/>
                <a:gd name="T8" fmla="*/ 6 w 12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2" y="16"/>
                  </a:moveTo>
                  <a:cubicBezTo>
                    <a:pt x="3" y="12"/>
                    <a:pt x="12" y="7"/>
                    <a:pt x="10" y="3"/>
                  </a:cubicBezTo>
                  <a:cubicBezTo>
                    <a:pt x="8" y="0"/>
                    <a:pt x="2" y="3"/>
                    <a:pt x="0" y="4"/>
                  </a:cubicBezTo>
                  <a:cubicBezTo>
                    <a:pt x="2" y="4"/>
                    <a:pt x="4" y="3"/>
                    <a:pt x="6" y="3"/>
                  </a:cubicBezTo>
                  <a:cubicBezTo>
                    <a:pt x="7" y="6"/>
                    <a:pt x="5" y="10"/>
                    <a:pt x="3" y="1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4" name="Freeform 1463">
              <a:extLst>
                <a:ext uri="{FF2B5EF4-FFF2-40B4-BE49-F238E27FC236}">
                  <a16:creationId xmlns:a16="http://schemas.microsoft.com/office/drawing/2014/main" id="{F5F983D8-A7D6-400F-863A-25DA141C9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3627"/>
              <a:ext cx="40" cy="86"/>
            </a:xfrm>
            <a:custGeom>
              <a:avLst/>
              <a:gdLst>
                <a:gd name="T0" fmla="*/ 41 w 32"/>
                <a:gd name="T1" fmla="*/ 139 h 65"/>
                <a:gd name="T2" fmla="*/ 10 w 32"/>
                <a:gd name="T3" fmla="*/ 142 h 65"/>
                <a:gd name="T4" fmla="*/ 14 w 32"/>
                <a:gd name="T5" fmla="*/ 99 h 65"/>
                <a:gd name="T6" fmla="*/ 36 w 32"/>
                <a:gd name="T7" fmla="*/ 49 h 65"/>
                <a:gd name="T8" fmla="*/ 63 w 32"/>
                <a:gd name="T9" fmla="*/ 0 h 65"/>
                <a:gd name="T10" fmla="*/ 49 w 32"/>
                <a:gd name="T11" fmla="*/ 38 h 65"/>
                <a:gd name="T12" fmla="*/ 30 w 32"/>
                <a:gd name="T13" fmla="*/ 86 h 65"/>
                <a:gd name="T14" fmla="*/ 38 w 32"/>
                <a:gd name="T15" fmla="*/ 139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5">
                  <a:moveTo>
                    <a:pt x="21" y="60"/>
                  </a:moveTo>
                  <a:cubicBezTo>
                    <a:pt x="17" y="62"/>
                    <a:pt x="9" y="65"/>
                    <a:pt x="5" y="61"/>
                  </a:cubicBezTo>
                  <a:cubicBezTo>
                    <a:pt x="0" y="56"/>
                    <a:pt x="4" y="48"/>
                    <a:pt x="7" y="43"/>
                  </a:cubicBezTo>
                  <a:cubicBezTo>
                    <a:pt x="10" y="35"/>
                    <a:pt x="14" y="28"/>
                    <a:pt x="18" y="21"/>
                  </a:cubicBezTo>
                  <a:cubicBezTo>
                    <a:pt x="22" y="14"/>
                    <a:pt x="27" y="6"/>
                    <a:pt x="32" y="0"/>
                  </a:cubicBezTo>
                  <a:cubicBezTo>
                    <a:pt x="32" y="5"/>
                    <a:pt x="27" y="12"/>
                    <a:pt x="25" y="17"/>
                  </a:cubicBezTo>
                  <a:cubicBezTo>
                    <a:pt x="22" y="24"/>
                    <a:pt x="18" y="31"/>
                    <a:pt x="15" y="37"/>
                  </a:cubicBezTo>
                  <a:cubicBezTo>
                    <a:pt x="13" y="42"/>
                    <a:pt x="6" y="63"/>
                    <a:pt x="19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5" name="Freeform 1464">
              <a:extLst>
                <a:ext uri="{FF2B5EF4-FFF2-40B4-BE49-F238E27FC236}">
                  <a16:creationId xmlns:a16="http://schemas.microsoft.com/office/drawing/2014/main" id="{3A7DE0E1-6AFE-4284-83E2-88CBFD283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3685"/>
              <a:ext cx="69" cy="44"/>
            </a:xfrm>
            <a:custGeom>
              <a:avLst/>
              <a:gdLst>
                <a:gd name="T0" fmla="*/ 0 w 55"/>
                <a:gd name="T1" fmla="*/ 37 h 33"/>
                <a:gd name="T2" fmla="*/ 13 w 55"/>
                <a:gd name="T3" fmla="*/ 69 h 33"/>
                <a:gd name="T4" fmla="*/ 36 w 55"/>
                <a:gd name="T5" fmla="*/ 71 h 33"/>
                <a:gd name="T6" fmla="*/ 73 w 55"/>
                <a:gd name="T7" fmla="*/ 44 h 33"/>
                <a:gd name="T8" fmla="*/ 109 w 55"/>
                <a:gd name="T9" fmla="*/ 0 h 33"/>
                <a:gd name="T10" fmla="*/ 39 w 55"/>
                <a:gd name="T11" fmla="*/ 59 h 33"/>
                <a:gd name="T12" fmla="*/ 1 w 55"/>
                <a:gd name="T13" fmla="*/ 4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3">
                  <a:moveTo>
                    <a:pt x="0" y="16"/>
                  </a:moveTo>
                  <a:cubicBezTo>
                    <a:pt x="1" y="21"/>
                    <a:pt x="3" y="26"/>
                    <a:pt x="6" y="29"/>
                  </a:cubicBezTo>
                  <a:cubicBezTo>
                    <a:pt x="9" y="33"/>
                    <a:pt x="14" y="32"/>
                    <a:pt x="18" y="30"/>
                  </a:cubicBezTo>
                  <a:cubicBezTo>
                    <a:pt x="25" y="27"/>
                    <a:pt x="31" y="23"/>
                    <a:pt x="37" y="19"/>
                  </a:cubicBezTo>
                  <a:cubicBezTo>
                    <a:pt x="44" y="13"/>
                    <a:pt x="49" y="6"/>
                    <a:pt x="55" y="0"/>
                  </a:cubicBezTo>
                  <a:cubicBezTo>
                    <a:pt x="46" y="10"/>
                    <a:pt x="35" y="22"/>
                    <a:pt x="20" y="25"/>
                  </a:cubicBezTo>
                  <a:cubicBezTo>
                    <a:pt x="15" y="26"/>
                    <a:pt x="1" y="24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6" name="Group 1465">
            <a:extLst>
              <a:ext uri="{FF2B5EF4-FFF2-40B4-BE49-F238E27FC236}">
                <a16:creationId xmlns:a16="http://schemas.microsoft.com/office/drawing/2014/main" id="{AFC32B1E-1856-404F-B944-F30C16850A63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6096000"/>
            <a:ext cx="287338" cy="239713"/>
            <a:chOff x="1103" y="3737"/>
            <a:chExt cx="235" cy="196"/>
          </a:xfrm>
        </p:grpSpPr>
        <p:sp>
          <p:nvSpPr>
            <p:cNvPr id="67597" name="Freeform 1466">
              <a:extLst>
                <a:ext uri="{FF2B5EF4-FFF2-40B4-BE49-F238E27FC236}">
                  <a16:creationId xmlns:a16="http://schemas.microsoft.com/office/drawing/2014/main" id="{BC201D86-3E9B-4984-BC38-541EC8E1F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3737"/>
              <a:ext cx="235" cy="196"/>
            </a:xfrm>
            <a:custGeom>
              <a:avLst/>
              <a:gdLst>
                <a:gd name="T0" fmla="*/ 313 w 188"/>
                <a:gd name="T1" fmla="*/ 59 h 147"/>
                <a:gd name="T2" fmla="*/ 263 w 188"/>
                <a:gd name="T3" fmla="*/ 119 h 147"/>
                <a:gd name="T4" fmla="*/ 249 w 188"/>
                <a:gd name="T5" fmla="*/ 127 h 147"/>
                <a:gd name="T6" fmla="*/ 189 w 188"/>
                <a:gd name="T7" fmla="*/ 28 h 147"/>
                <a:gd name="T8" fmla="*/ 116 w 188"/>
                <a:gd name="T9" fmla="*/ 107 h 147"/>
                <a:gd name="T10" fmla="*/ 108 w 188"/>
                <a:gd name="T11" fmla="*/ 113 h 147"/>
                <a:gd name="T12" fmla="*/ 61 w 188"/>
                <a:gd name="T13" fmla="*/ 169 h 147"/>
                <a:gd name="T14" fmla="*/ 6 w 188"/>
                <a:gd name="T15" fmla="*/ 249 h 147"/>
                <a:gd name="T16" fmla="*/ 51 w 188"/>
                <a:gd name="T17" fmla="*/ 235 h 147"/>
                <a:gd name="T18" fmla="*/ 49 w 188"/>
                <a:gd name="T19" fmla="*/ 279 h 147"/>
                <a:gd name="T20" fmla="*/ 189 w 188"/>
                <a:gd name="T21" fmla="*/ 315 h 147"/>
                <a:gd name="T22" fmla="*/ 263 w 188"/>
                <a:gd name="T23" fmla="*/ 213 h 147"/>
                <a:gd name="T24" fmla="*/ 275 w 188"/>
                <a:gd name="T25" fmla="*/ 197 h 147"/>
                <a:gd name="T26" fmla="*/ 304 w 188"/>
                <a:gd name="T27" fmla="*/ 148 h 147"/>
                <a:gd name="T28" fmla="*/ 341 w 188"/>
                <a:gd name="T29" fmla="*/ 76 h 147"/>
                <a:gd name="T30" fmla="*/ 361 w 188"/>
                <a:gd name="T31" fmla="*/ 23 h 147"/>
                <a:gd name="T32" fmla="*/ 313 w 188"/>
                <a:gd name="T33" fmla="*/ 59 h 1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8" h="147">
                  <a:moveTo>
                    <a:pt x="160" y="25"/>
                  </a:moveTo>
                  <a:cubicBezTo>
                    <a:pt x="153" y="34"/>
                    <a:pt x="143" y="44"/>
                    <a:pt x="134" y="50"/>
                  </a:cubicBezTo>
                  <a:cubicBezTo>
                    <a:pt x="131" y="51"/>
                    <a:pt x="129" y="52"/>
                    <a:pt x="127" y="53"/>
                  </a:cubicBezTo>
                  <a:cubicBezTo>
                    <a:pt x="122" y="30"/>
                    <a:pt x="121" y="1"/>
                    <a:pt x="97" y="12"/>
                  </a:cubicBezTo>
                  <a:cubicBezTo>
                    <a:pt x="86" y="17"/>
                    <a:pt x="72" y="30"/>
                    <a:pt x="59" y="45"/>
                  </a:cubicBezTo>
                  <a:cubicBezTo>
                    <a:pt x="58" y="46"/>
                    <a:pt x="56" y="47"/>
                    <a:pt x="55" y="48"/>
                  </a:cubicBezTo>
                  <a:cubicBezTo>
                    <a:pt x="47" y="55"/>
                    <a:pt x="39" y="63"/>
                    <a:pt x="31" y="71"/>
                  </a:cubicBezTo>
                  <a:cubicBezTo>
                    <a:pt x="24" y="77"/>
                    <a:pt x="0" y="94"/>
                    <a:pt x="3" y="105"/>
                  </a:cubicBezTo>
                  <a:cubicBezTo>
                    <a:pt x="10" y="104"/>
                    <a:pt x="18" y="102"/>
                    <a:pt x="26" y="99"/>
                  </a:cubicBezTo>
                  <a:cubicBezTo>
                    <a:pt x="23" y="107"/>
                    <a:pt x="23" y="113"/>
                    <a:pt x="25" y="118"/>
                  </a:cubicBezTo>
                  <a:cubicBezTo>
                    <a:pt x="35" y="140"/>
                    <a:pt x="67" y="147"/>
                    <a:pt x="97" y="133"/>
                  </a:cubicBezTo>
                  <a:cubicBezTo>
                    <a:pt x="117" y="124"/>
                    <a:pt x="131" y="107"/>
                    <a:pt x="134" y="90"/>
                  </a:cubicBezTo>
                  <a:cubicBezTo>
                    <a:pt x="137" y="87"/>
                    <a:pt x="139" y="85"/>
                    <a:pt x="141" y="83"/>
                  </a:cubicBezTo>
                  <a:cubicBezTo>
                    <a:pt x="147" y="77"/>
                    <a:pt x="150" y="69"/>
                    <a:pt x="155" y="62"/>
                  </a:cubicBezTo>
                  <a:cubicBezTo>
                    <a:pt x="161" y="52"/>
                    <a:pt x="168" y="42"/>
                    <a:pt x="174" y="32"/>
                  </a:cubicBezTo>
                  <a:cubicBezTo>
                    <a:pt x="177" y="29"/>
                    <a:pt x="188" y="15"/>
                    <a:pt x="185" y="10"/>
                  </a:cubicBezTo>
                  <a:cubicBezTo>
                    <a:pt x="179" y="0"/>
                    <a:pt x="163" y="21"/>
                    <a:pt x="160" y="25"/>
                  </a:cubicBezTo>
                  <a:close/>
                </a:path>
              </a:pathLst>
            </a:custGeom>
            <a:solidFill>
              <a:srgbClr val="D2EBF3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98" name="Freeform 1467">
              <a:extLst>
                <a:ext uri="{FF2B5EF4-FFF2-40B4-BE49-F238E27FC236}">
                  <a16:creationId xmlns:a16="http://schemas.microsoft.com/office/drawing/2014/main" id="{2EEE20BD-4857-427A-87B9-7F3BBCD3A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3849"/>
              <a:ext cx="35" cy="19"/>
            </a:xfrm>
            <a:custGeom>
              <a:avLst/>
              <a:gdLst>
                <a:gd name="T0" fmla="*/ 0 w 28"/>
                <a:gd name="T1" fmla="*/ 35 h 14"/>
                <a:gd name="T2" fmla="*/ 55 w 2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14"/>
                  </a:moveTo>
                  <a:cubicBezTo>
                    <a:pt x="8" y="14"/>
                    <a:pt x="23" y="5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9" name="Freeform 1468">
              <a:extLst>
                <a:ext uri="{FF2B5EF4-FFF2-40B4-BE49-F238E27FC236}">
                  <a16:creationId xmlns:a16="http://schemas.microsoft.com/office/drawing/2014/main" id="{CFD5B9BB-2F02-47AF-9C9F-86D07B685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3855"/>
              <a:ext cx="26" cy="16"/>
            </a:xfrm>
            <a:custGeom>
              <a:avLst/>
              <a:gdLst>
                <a:gd name="T0" fmla="*/ 40 w 21"/>
                <a:gd name="T1" fmla="*/ 0 h 12"/>
                <a:gd name="T2" fmla="*/ 0 w 21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5" y="2"/>
                    <a:pt x="3" y="5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0" name="Freeform 1469">
              <a:extLst>
                <a:ext uri="{FF2B5EF4-FFF2-40B4-BE49-F238E27FC236}">
                  <a16:creationId xmlns:a16="http://schemas.microsoft.com/office/drawing/2014/main" id="{4E0290E2-4352-498C-9178-FBAE590F2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856"/>
              <a:ext cx="126" cy="63"/>
            </a:xfrm>
            <a:custGeom>
              <a:avLst/>
              <a:gdLst>
                <a:gd name="T0" fmla="*/ 0 w 101"/>
                <a:gd name="T1" fmla="*/ 52 h 47"/>
                <a:gd name="T2" fmla="*/ 37 w 101"/>
                <a:gd name="T3" fmla="*/ 106 h 47"/>
                <a:gd name="T4" fmla="*/ 87 w 101"/>
                <a:gd name="T5" fmla="*/ 111 h 47"/>
                <a:gd name="T6" fmla="*/ 166 w 101"/>
                <a:gd name="T7" fmla="*/ 68 h 47"/>
                <a:gd name="T8" fmla="*/ 193 w 101"/>
                <a:gd name="T9" fmla="*/ 28 h 47"/>
                <a:gd name="T10" fmla="*/ 165 w 101"/>
                <a:gd name="T11" fmla="*/ 38 h 47"/>
                <a:gd name="T12" fmla="*/ 77 w 101"/>
                <a:gd name="T13" fmla="*/ 78 h 47"/>
                <a:gd name="T14" fmla="*/ 34 w 101"/>
                <a:gd name="T15" fmla="*/ 75 h 47"/>
                <a:gd name="T16" fmla="*/ 2 w 101"/>
                <a:gd name="T17" fmla="*/ 56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7">
                  <a:moveTo>
                    <a:pt x="0" y="22"/>
                  </a:moveTo>
                  <a:cubicBezTo>
                    <a:pt x="4" y="31"/>
                    <a:pt x="9" y="40"/>
                    <a:pt x="19" y="44"/>
                  </a:cubicBezTo>
                  <a:cubicBezTo>
                    <a:pt x="27" y="47"/>
                    <a:pt x="37" y="47"/>
                    <a:pt x="45" y="46"/>
                  </a:cubicBezTo>
                  <a:cubicBezTo>
                    <a:pt x="61" y="45"/>
                    <a:pt x="75" y="40"/>
                    <a:pt x="86" y="28"/>
                  </a:cubicBezTo>
                  <a:cubicBezTo>
                    <a:pt x="90" y="23"/>
                    <a:pt x="98" y="18"/>
                    <a:pt x="99" y="12"/>
                  </a:cubicBezTo>
                  <a:cubicBezTo>
                    <a:pt x="101" y="0"/>
                    <a:pt x="89" y="14"/>
                    <a:pt x="85" y="16"/>
                  </a:cubicBezTo>
                  <a:cubicBezTo>
                    <a:pt x="71" y="24"/>
                    <a:pt x="57" y="31"/>
                    <a:pt x="40" y="32"/>
                  </a:cubicBezTo>
                  <a:cubicBezTo>
                    <a:pt x="33" y="33"/>
                    <a:pt x="25" y="33"/>
                    <a:pt x="18" y="31"/>
                  </a:cubicBezTo>
                  <a:cubicBezTo>
                    <a:pt x="13" y="29"/>
                    <a:pt x="5" y="27"/>
                    <a:pt x="2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1" name="Freeform 1470">
              <a:extLst>
                <a:ext uri="{FF2B5EF4-FFF2-40B4-BE49-F238E27FC236}">
                  <a16:creationId xmlns:a16="http://schemas.microsoft.com/office/drawing/2014/main" id="{ED4A7848-FCBE-4F5A-9D68-EBFE423AF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3751"/>
              <a:ext cx="78" cy="104"/>
            </a:xfrm>
            <a:custGeom>
              <a:avLst/>
              <a:gdLst>
                <a:gd name="T0" fmla="*/ 1 w 62"/>
                <a:gd name="T1" fmla="*/ 185 h 78"/>
                <a:gd name="T2" fmla="*/ 23 w 62"/>
                <a:gd name="T3" fmla="*/ 177 h 78"/>
                <a:gd name="T4" fmla="*/ 39 w 62"/>
                <a:gd name="T5" fmla="*/ 161 h 78"/>
                <a:gd name="T6" fmla="*/ 69 w 62"/>
                <a:gd name="T7" fmla="*/ 107 h 78"/>
                <a:gd name="T8" fmla="*/ 94 w 62"/>
                <a:gd name="T9" fmla="*/ 55 h 78"/>
                <a:gd name="T10" fmla="*/ 114 w 62"/>
                <a:gd name="T11" fmla="*/ 23 h 78"/>
                <a:gd name="T12" fmla="*/ 123 w 62"/>
                <a:gd name="T13" fmla="*/ 0 h 78"/>
                <a:gd name="T14" fmla="*/ 98 w 62"/>
                <a:gd name="T15" fmla="*/ 43 h 78"/>
                <a:gd name="T16" fmla="*/ 63 w 62"/>
                <a:gd name="T17" fmla="*/ 101 h 78"/>
                <a:gd name="T18" fmla="*/ 0 w 62"/>
                <a:gd name="T19" fmla="*/ 185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78">
                  <a:moveTo>
                    <a:pt x="1" y="78"/>
                  </a:moveTo>
                  <a:cubicBezTo>
                    <a:pt x="2" y="76"/>
                    <a:pt x="8" y="76"/>
                    <a:pt x="11" y="75"/>
                  </a:cubicBezTo>
                  <a:cubicBezTo>
                    <a:pt x="15" y="73"/>
                    <a:pt x="18" y="72"/>
                    <a:pt x="20" y="68"/>
                  </a:cubicBezTo>
                  <a:cubicBezTo>
                    <a:pt x="25" y="60"/>
                    <a:pt x="29" y="52"/>
                    <a:pt x="35" y="45"/>
                  </a:cubicBezTo>
                  <a:cubicBezTo>
                    <a:pt x="40" y="39"/>
                    <a:pt x="43" y="30"/>
                    <a:pt x="48" y="23"/>
                  </a:cubicBezTo>
                  <a:cubicBezTo>
                    <a:pt x="51" y="19"/>
                    <a:pt x="54" y="14"/>
                    <a:pt x="57" y="10"/>
                  </a:cubicBezTo>
                  <a:cubicBezTo>
                    <a:pt x="59" y="7"/>
                    <a:pt x="62" y="4"/>
                    <a:pt x="62" y="0"/>
                  </a:cubicBezTo>
                  <a:cubicBezTo>
                    <a:pt x="56" y="4"/>
                    <a:pt x="53" y="12"/>
                    <a:pt x="49" y="18"/>
                  </a:cubicBezTo>
                  <a:cubicBezTo>
                    <a:pt x="44" y="27"/>
                    <a:pt x="38" y="35"/>
                    <a:pt x="32" y="43"/>
                  </a:cubicBezTo>
                  <a:cubicBezTo>
                    <a:pt x="22" y="55"/>
                    <a:pt x="11" y="67"/>
                    <a:pt x="0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2" name="Freeform 1471">
              <a:extLst>
                <a:ext uri="{FF2B5EF4-FFF2-40B4-BE49-F238E27FC236}">
                  <a16:creationId xmlns:a16="http://schemas.microsoft.com/office/drawing/2014/main" id="{7FEE38EE-985A-4FC0-8F42-E246C8F48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841"/>
              <a:ext cx="57" cy="32"/>
            </a:xfrm>
            <a:custGeom>
              <a:avLst/>
              <a:gdLst>
                <a:gd name="T0" fmla="*/ 1 w 45"/>
                <a:gd name="T1" fmla="*/ 44 h 24"/>
                <a:gd name="T2" fmla="*/ 0 w 45"/>
                <a:gd name="T3" fmla="*/ 57 h 24"/>
                <a:gd name="T4" fmla="*/ 23 w 45"/>
                <a:gd name="T5" fmla="*/ 49 h 24"/>
                <a:gd name="T6" fmla="*/ 43 w 45"/>
                <a:gd name="T7" fmla="*/ 41 h 24"/>
                <a:gd name="T8" fmla="*/ 68 w 45"/>
                <a:gd name="T9" fmla="*/ 21 h 24"/>
                <a:gd name="T10" fmla="*/ 91 w 45"/>
                <a:gd name="T11" fmla="*/ 0 h 24"/>
                <a:gd name="T12" fmla="*/ 66 w 45"/>
                <a:gd name="T13" fmla="*/ 15 h 24"/>
                <a:gd name="T14" fmla="*/ 37 w 45"/>
                <a:gd name="T15" fmla="*/ 28 h 24"/>
                <a:gd name="T16" fmla="*/ 5 w 45"/>
                <a:gd name="T17" fmla="*/ 4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4">
                  <a:moveTo>
                    <a:pt x="1" y="19"/>
                  </a:moveTo>
                  <a:cubicBezTo>
                    <a:pt x="1" y="21"/>
                    <a:pt x="0" y="22"/>
                    <a:pt x="0" y="24"/>
                  </a:cubicBezTo>
                  <a:cubicBezTo>
                    <a:pt x="3" y="24"/>
                    <a:pt x="8" y="21"/>
                    <a:pt x="11" y="21"/>
                  </a:cubicBezTo>
                  <a:cubicBezTo>
                    <a:pt x="14" y="20"/>
                    <a:pt x="17" y="18"/>
                    <a:pt x="21" y="17"/>
                  </a:cubicBezTo>
                  <a:cubicBezTo>
                    <a:pt x="25" y="15"/>
                    <a:pt x="29" y="11"/>
                    <a:pt x="34" y="9"/>
                  </a:cubicBezTo>
                  <a:cubicBezTo>
                    <a:pt x="36" y="7"/>
                    <a:pt x="45" y="4"/>
                    <a:pt x="45" y="0"/>
                  </a:cubicBezTo>
                  <a:cubicBezTo>
                    <a:pt x="40" y="0"/>
                    <a:pt x="36" y="4"/>
                    <a:pt x="32" y="6"/>
                  </a:cubicBezTo>
                  <a:cubicBezTo>
                    <a:pt x="27" y="8"/>
                    <a:pt x="23" y="10"/>
                    <a:pt x="18" y="12"/>
                  </a:cubicBezTo>
                  <a:cubicBezTo>
                    <a:pt x="13" y="14"/>
                    <a:pt x="6" y="16"/>
                    <a:pt x="2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3" name="Freeform 1472">
              <a:extLst>
                <a:ext uri="{FF2B5EF4-FFF2-40B4-BE49-F238E27FC236}">
                  <a16:creationId xmlns:a16="http://schemas.microsoft.com/office/drawing/2014/main" id="{2937794B-E919-48A1-B4C0-3C41FCA10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3884"/>
              <a:ext cx="99" cy="33"/>
            </a:xfrm>
            <a:custGeom>
              <a:avLst/>
              <a:gdLst>
                <a:gd name="T0" fmla="*/ 1 w 79"/>
                <a:gd name="T1" fmla="*/ 26 h 25"/>
                <a:gd name="T2" fmla="*/ 44 w 79"/>
                <a:gd name="T3" fmla="*/ 53 h 25"/>
                <a:gd name="T4" fmla="*/ 86 w 79"/>
                <a:gd name="T5" fmla="*/ 50 h 25"/>
                <a:gd name="T6" fmla="*/ 155 w 79"/>
                <a:gd name="T7" fmla="*/ 0 h 25"/>
                <a:gd name="T8" fmla="*/ 108 w 79"/>
                <a:gd name="T9" fmla="*/ 28 h 25"/>
                <a:gd name="T10" fmla="*/ 61 w 79"/>
                <a:gd name="T11" fmla="*/ 49 h 25"/>
                <a:gd name="T12" fmla="*/ 0 w 79"/>
                <a:gd name="T13" fmla="*/ 2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5">
                  <a:moveTo>
                    <a:pt x="1" y="11"/>
                  </a:moveTo>
                  <a:cubicBezTo>
                    <a:pt x="0" y="16"/>
                    <a:pt x="17" y="22"/>
                    <a:pt x="22" y="23"/>
                  </a:cubicBezTo>
                  <a:cubicBezTo>
                    <a:pt x="30" y="25"/>
                    <a:pt x="36" y="23"/>
                    <a:pt x="44" y="22"/>
                  </a:cubicBezTo>
                  <a:cubicBezTo>
                    <a:pt x="59" y="20"/>
                    <a:pt x="68" y="10"/>
                    <a:pt x="79" y="0"/>
                  </a:cubicBezTo>
                  <a:cubicBezTo>
                    <a:pt x="72" y="6"/>
                    <a:pt x="64" y="9"/>
                    <a:pt x="55" y="12"/>
                  </a:cubicBezTo>
                  <a:cubicBezTo>
                    <a:pt x="47" y="15"/>
                    <a:pt x="40" y="20"/>
                    <a:pt x="31" y="21"/>
                  </a:cubicBezTo>
                  <a:cubicBezTo>
                    <a:pt x="21" y="22"/>
                    <a:pt x="7" y="19"/>
                    <a:pt x="0" y="1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4" name="Freeform 1473">
              <a:extLst>
                <a:ext uri="{FF2B5EF4-FFF2-40B4-BE49-F238E27FC236}">
                  <a16:creationId xmlns:a16="http://schemas.microsoft.com/office/drawing/2014/main" id="{AEF5A8EF-6A3C-4493-B578-94285BD30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3807"/>
              <a:ext cx="37" cy="45"/>
            </a:xfrm>
            <a:custGeom>
              <a:avLst/>
              <a:gdLst>
                <a:gd name="T0" fmla="*/ 1 w 30"/>
                <a:gd name="T1" fmla="*/ 79 h 34"/>
                <a:gd name="T2" fmla="*/ 0 w 30"/>
                <a:gd name="T3" fmla="*/ 77 h 34"/>
                <a:gd name="T4" fmla="*/ 17 w 30"/>
                <a:gd name="T5" fmla="*/ 74 h 34"/>
                <a:gd name="T6" fmla="*/ 32 w 30"/>
                <a:gd name="T7" fmla="*/ 53 h 34"/>
                <a:gd name="T8" fmla="*/ 57 w 30"/>
                <a:gd name="T9" fmla="*/ 0 h 34"/>
                <a:gd name="T10" fmla="*/ 28 w 30"/>
                <a:gd name="T11" fmla="*/ 49 h 34"/>
                <a:gd name="T12" fmla="*/ 0 w 30"/>
                <a:gd name="T13" fmla="*/ 74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4">
                  <a:moveTo>
                    <a:pt x="1" y="34"/>
                  </a:moveTo>
                  <a:cubicBezTo>
                    <a:pt x="1" y="33"/>
                    <a:pt x="0" y="34"/>
                    <a:pt x="0" y="33"/>
                  </a:cubicBezTo>
                  <a:cubicBezTo>
                    <a:pt x="3" y="32"/>
                    <a:pt x="6" y="33"/>
                    <a:pt x="9" y="32"/>
                  </a:cubicBezTo>
                  <a:cubicBezTo>
                    <a:pt x="13" y="30"/>
                    <a:pt x="15" y="26"/>
                    <a:pt x="17" y="23"/>
                  </a:cubicBezTo>
                  <a:cubicBezTo>
                    <a:pt x="22" y="15"/>
                    <a:pt x="26" y="8"/>
                    <a:pt x="30" y="0"/>
                  </a:cubicBezTo>
                  <a:cubicBezTo>
                    <a:pt x="25" y="7"/>
                    <a:pt x="19" y="13"/>
                    <a:pt x="15" y="21"/>
                  </a:cubicBezTo>
                  <a:cubicBezTo>
                    <a:pt x="12" y="26"/>
                    <a:pt x="7" y="32"/>
                    <a:pt x="0" y="3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5" name="Freeform 1474">
              <a:extLst>
                <a:ext uri="{FF2B5EF4-FFF2-40B4-BE49-F238E27FC236}">
                  <a16:creationId xmlns:a16="http://schemas.microsoft.com/office/drawing/2014/main" id="{BD6DF575-3D78-49B8-89F1-15B634FEF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3751"/>
              <a:ext cx="68" cy="45"/>
            </a:xfrm>
            <a:custGeom>
              <a:avLst/>
              <a:gdLst>
                <a:gd name="T0" fmla="*/ 0 w 54"/>
                <a:gd name="T1" fmla="*/ 79 h 34"/>
                <a:gd name="T2" fmla="*/ 55 w 54"/>
                <a:gd name="T3" fmla="*/ 21 h 34"/>
                <a:gd name="T4" fmla="*/ 91 w 54"/>
                <a:gd name="T5" fmla="*/ 9 h 34"/>
                <a:gd name="T6" fmla="*/ 103 w 54"/>
                <a:gd name="T7" fmla="*/ 44 h 34"/>
                <a:gd name="T8" fmla="*/ 59 w 54"/>
                <a:gd name="T9" fmla="*/ 26 h 34"/>
                <a:gd name="T10" fmla="*/ 8 w 54"/>
                <a:gd name="T11" fmla="*/ 7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4">
                  <a:moveTo>
                    <a:pt x="0" y="34"/>
                  </a:moveTo>
                  <a:cubicBezTo>
                    <a:pt x="0" y="26"/>
                    <a:pt x="21" y="13"/>
                    <a:pt x="28" y="9"/>
                  </a:cubicBezTo>
                  <a:cubicBezTo>
                    <a:pt x="33" y="5"/>
                    <a:pt x="39" y="0"/>
                    <a:pt x="45" y="4"/>
                  </a:cubicBezTo>
                  <a:cubicBezTo>
                    <a:pt x="50" y="6"/>
                    <a:pt x="54" y="15"/>
                    <a:pt x="52" y="19"/>
                  </a:cubicBezTo>
                  <a:cubicBezTo>
                    <a:pt x="46" y="8"/>
                    <a:pt x="41" y="4"/>
                    <a:pt x="29" y="11"/>
                  </a:cubicBezTo>
                  <a:cubicBezTo>
                    <a:pt x="20" y="16"/>
                    <a:pt x="13" y="25"/>
                    <a:pt x="4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6" name="Freeform 1475">
              <a:extLst>
                <a:ext uri="{FF2B5EF4-FFF2-40B4-BE49-F238E27FC236}">
                  <a16:creationId xmlns:a16="http://schemas.microsoft.com/office/drawing/2014/main" id="{00E1D2AD-BF1B-4719-802B-6AD5399A8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812"/>
              <a:ext cx="51" cy="49"/>
            </a:xfrm>
            <a:custGeom>
              <a:avLst/>
              <a:gdLst>
                <a:gd name="T0" fmla="*/ 0 w 41"/>
                <a:gd name="T1" fmla="*/ 86 h 37"/>
                <a:gd name="T2" fmla="*/ 9 w 41"/>
                <a:gd name="T3" fmla="*/ 74 h 37"/>
                <a:gd name="T4" fmla="*/ 19 w 41"/>
                <a:gd name="T5" fmla="*/ 64 h 37"/>
                <a:gd name="T6" fmla="*/ 34 w 41"/>
                <a:gd name="T7" fmla="*/ 44 h 37"/>
                <a:gd name="T8" fmla="*/ 57 w 41"/>
                <a:gd name="T9" fmla="*/ 21 h 37"/>
                <a:gd name="T10" fmla="*/ 71 w 41"/>
                <a:gd name="T11" fmla="*/ 7 h 37"/>
                <a:gd name="T12" fmla="*/ 78 w 41"/>
                <a:gd name="T13" fmla="*/ 0 h 37"/>
                <a:gd name="T14" fmla="*/ 72 w 41"/>
                <a:gd name="T15" fmla="*/ 9 h 37"/>
                <a:gd name="T16" fmla="*/ 65 w 41"/>
                <a:gd name="T17" fmla="*/ 21 h 37"/>
                <a:gd name="T18" fmla="*/ 45 w 41"/>
                <a:gd name="T19" fmla="*/ 45 h 37"/>
                <a:gd name="T20" fmla="*/ 21 w 41"/>
                <a:gd name="T21" fmla="*/ 70 h 37"/>
                <a:gd name="T22" fmla="*/ 2 w 41"/>
                <a:gd name="T23" fmla="*/ 85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37">
                  <a:moveTo>
                    <a:pt x="0" y="37"/>
                  </a:moveTo>
                  <a:cubicBezTo>
                    <a:pt x="2" y="36"/>
                    <a:pt x="4" y="33"/>
                    <a:pt x="5" y="32"/>
                  </a:cubicBezTo>
                  <a:cubicBezTo>
                    <a:pt x="7" y="30"/>
                    <a:pt x="9" y="28"/>
                    <a:pt x="10" y="27"/>
                  </a:cubicBezTo>
                  <a:cubicBezTo>
                    <a:pt x="13" y="24"/>
                    <a:pt x="16" y="22"/>
                    <a:pt x="18" y="19"/>
                  </a:cubicBezTo>
                  <a:cubicBezTo>
                    <a:pt x="22" y="16"/>
                    <a:pt x="26" y="12"/>
                    <a:pt x="30" y="9"/>
                  </a:cubicBezTo>
                  <a:cubicBezTo>
                    <a:pt x="32" y="7"/>
                    <a:pt x="35" y="5"/>
                    <a:pt x="37" y="3"/>
                  </a:cubicBezTo>
                  <a:cubicBezTo>
                    <a:pt x="38" y="2"/>
                    <a:pt x="40" y="1"/>
                    <a:pt x="41" y="0"/>
                  </a:cubicBezTo>
                  <a:cubicBezTo>
                    <a:pt x="41" y="1"/>
                    <a:pt x="39" y="3"/>
                    <a:pt x="38" y="4"/>
                  </a:cubicBezTo>
                  <a:cubicBezTo>
                    <a:pt x="36" y="6"/>
                    <a:pt x="35" y="7"/>
                    <a:pt x="34" y="9"/>
                  </a:cubicBezTo>
                  <a:cubicBezTo>
                    <a:pt x="31" y="13"/>
                    <a:pt x="27" y="16"/>
                    <a:pt x="23" y="20"/>
                  </a:cubicBezTo>
                  <a:cubicBezTo>
                    <a:pt x="19" y="24"/>
                    <a:pt x="15" y="27"/>
                    <a:pt x="11" y="30"/>
                  </a:cubicBezTo>
                  <a:cubicBezTo>
                    <a:pt x="8" y="33"/>
                    <a:pt x="4" y="34"/>
                    <a:pt x="2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544">
            <a:extLst>
              <a:ext uri="{FF2B5EF4-FFF2-40B4-BE49-F238E27FC236}">
                <a16:creationId xmlns:a16="http://schemas.microsoft.com/office/drawing/2014/main" id="{AF216933-ABDE-48CA-8056-9D3CBA4132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Erythrocytes (1)</a:t>
            </a:r>
          </a:p>
        </p:txBody>
      </p:sp>
      <p:grpSp>
        <p:nvGrpSpPr>
          <p:cNvPr id="40962" name="Group 809">
            <a:extLst>
              <a:ext uri="{FF2B5EF4-FFF2-40B4-BE49-F238E27FC236}">
                <a16:creationId xmlns:a16="http://schemas.microsoft.com/office/drawing/2014/main" id="{FC909C0C-253B-4D79-A313-E68E4BA1C514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895475"/>
            <a:ext cx="2314575" cy="1770063"/>
            <a:chOff x="599" y="1237"/>
            <a:chExt cx="715" cy="691"/>
          </a:xfrm>
        </p:grpSpPr>
        <p:sp>
          <p:nvSpPr>
            <p:cNvPr id="41005" name="Freeform 799">
              <a:extLst>
                <a:ext uri="{FF2B5EF4-FFF2-40B4-BE49-F238E27FC236}">
                  <a16:creationId xmlns:a16="http://schemas.microsoft.com/office/drawing/2014/main" id="{38EA9E3D-7F42-4A60-BF59-687B8118C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938 w 286"/>
                <a:gd name="T1" fmla="*/ 491 h 259"/>
                <a:gd name="T2" fmla="*/ 283 w 286"/>
                <a:gd name="T3" fmla="*/ 2620 h 259"/>
                <a:gd name="T4" fmla="*/ 2283 w 286"/>
                <a:gd name="T5" fmla="*/ 4576 h 259"/>
                <a:gd name="T6" fmla="*/ 3988 w 286"/>
                <a:gd name="T7" fmla="*/ 3759 h 259"/>
                <a:gd name="T8" fmla="*/ 938 w 286"/>
                <a:gd name="T9" fmla="*/ 491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800">
              <a:extLst>
                <a:ext uri="{FF2B5EF4-FFF2-40B4-BE49-F238E27FC236}">
                  <a16:creationId xmlns:a16="http://schemas.microsoft.com/office/drawing/2014/main" id="{489937E8-F92F-46B4-9E61-A5262398F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264"/>
              <a:ext cx="533" cy="621"/>
            </a:xfrm>
            <a:custGeom>
              <a:avLst/>
              <a:gdLst>
                <a:gd name="T0" fmla="*/ 0 w 213"/>
                <a:gd name="T1" fmla="*/ 341 h 233"/>
                <a:gd name="T2" fmla="*/ 2755 w 213"/>
                <a:gd name="T3" fmla="*/ 3537 h 233"/>
                <a:gd name="T4" fmla="*/ 1942 w 213"/>
                <a:gd name="T5" fmla="*/ 4411 h 233"/>
                <a:gd name="T6" fmla="*/ 2868 w 213"/>
                <a:gd name="T7" fmla="*/ 3523 h 233"/>
                <a:gd name="T8" fmla="*/ 0 w 213"/>
                <a:gd name="T9" fmla="*/ 341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233">
                  <a:moveTo>
                    <a:pt x="0" y="18"/>
                  </a:moveTo>
                  <a:cubicBezTo>
                    <a:pt x="87" y="8"/>
                    <a:pt x="204" y="120"/>
                    <a:pt x="176" y="187"/>
                  </a:cubicBezTo>
                  <a:cubicBezTo>
                    <a:pt x="166" y="209"/>
                    <a:pt x="151" y="227"/>
                    <a:pt x="124" y="233"/>
                  </a:cubicBezTo>
                  <a:cubicBezTo>
                    <a:pt x="156" y="229"/>
                    <a:pt x="173" y="209"/>
                    <a:pt x="183" y="186"/>
                  </a:cubicBezTo>
                  <a:cubicBezTo>
                    <a:pt x="213" y="116"/>
                    <a:pt x="87" y="0"/>
                    <a:pt x="0" y="1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801">
              <a:extLst>
                <a:ext uri="{FF2B5EF4-FFF2-40B4-BE49-F238E27FC236}">
                  <a16:creationId xmlns:a16="http://schemas.microsoft.com/office/drawing/2014/main" id="{FF491167-F8D9-4EEF-A9F7-9687B4157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39"/>
              <a:ext cx="340" cy="525"/>
            </a:xfrm>
            <a:custGeom>
              <a:avLst/>
              <a:gdLst>
                <a:gd name="T0" fmla="*/ 2125 w 136"/>
                <a:gd name="T1" fmla="*/ 3728 h 197"/>
                <a:gd name="T2" fmla="*/ 375 w 136"/>
                <a:gd name="T3" fmla="*/ 1783 h 197"/>
                <a:gd name="T4" fmla="*/ 613 w 136"/>
                <a:gd name="T5" fmla="*/ 0 h 197"/>
                <a:gd name="T6" fmla="*/ 238 w 136"/>
                <a:gd name="T7" fmla="*/ 1889 h 197"/>
                <a:gd name="T8" fmla="*/ 2125 w 136"/>
                <a:gd name="T9" fmla="*/ 3728 h 197"/>
                <a:gd name="T10" fmla="*/ 2125 w 136"/>
                <a:gd name="T11" fmla="*/ 3728 h 1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97">
                  <a:moveTo>
                    <a:pt x="136" y="197"/>
                  </a:moveTo>
                  <a:cubicBezTo>
                    <a:pt x="84" y="183"/>
                    <a:pt x="41" y="139"/>
                    <a:pt x="24" y="94"/>
                  </a:cubicBezTo>
                  <a:cubicBezTo>
                    <a:pt x="11" y="58"/>
                    <a:pt x="14" y="22"/>
                    <a:pt x="39" y="0"/>
                  </a:cubicBezTo>
                  <a:cubicBezTo>
                    <a:pt x="6" y="21"/>
                    <a:pt x="0" y="60"/>
                    <a:pt x="15" y="100"/>
                  </a:cubicBezTo>
                  <a:cubicBezTo>
                    <a:pt x="32" y="146"/>
                    <a:pt x="84" y="183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802">
              <a:extLst>
                <a:ext uri="{FF2B5EF4-FFF2-40B4-BE49-F238E27FC236}">
                  <a16:creationId xmlns:a16="http://schemas.microsoft.com/office/drawing/2014/main" id="{6CBF6DE0-EB02-4EA9-A738-2B997F1F7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392"/>
              <a:ext cx="448" cy="405"/>
            </a:xfrm>
            <a:custGeom>
              <a:avLst/>
              <a:gdLst>
                <a:gd name="T0" fmla="*/ 2443 w 179"/>
                <a:gd name="T1" fmla="*/ 2158 h 152"/>
                <a:gd name="T2" fmla="*/ 533 w 179"/>
                <a:gd name="T3" fmla="*/ 1625 h 152"/>
                <a:gd name="T4" fmla="*/ 658 w 179"/>
                <a:gd name="T5" fmla="*/ 77 h 152"/>
                <a:gd name="T6" fmla="*/ 2443 w 179"/>
                <a:gd name="T7" fmla="*/ 2158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52">
                  <a:moveTo>
                    <a:pt x="156" y="114"/>
                  </a:moveTo>
                  <a:cubicBezTo>
                    <a:pt x="132" y="152"/>
                    <a:pt x="64" y="122"/>
                    <a:pt x="34" y="86"/>
                  </a:cubicBezTo>
                  <a:cubicBezTo>
                    <a:pt x="4" y="50"/>
                    <a:pt x="0" y="8"/>
                    <a:pt x="42" y="4"/>
                  </a:cubicBezTo>
                  <a:cubicBezTo>
                    <a:pt x="89" y="0"/>
                    <a:pt x="179" y="74"/>
                    <a:pt x="156" y="11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803">
              <a:extLst>
                <a:ext uri="{FF2B5EF4-FFF2-40B4-BE49-F238E27FC236}">
                  <a16:creationId xmlns:a16="http://schemas.microsoft.com/office/drawing/2014/main" id="{BCEEE6CE-A195-4EAA-A591-18CD22FDC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421"/>
              <a:ext cx="385" cy="376"/>
            </a:xfrm>
            <a:custGeom>
              <a:avLst/>
              <a:gdLst>
                <a:gd name="T0" fmla="*/ 613 w 154"/>
                <a:gd name="T1" fmla="*/ 1229 h 141"/>
                <a:gd name="T2" fmla="*/ 283 w 154"/>
                <a:gd name="T3" fmla="*/ 0 h 141"/>
                <a:gd name="T4" fmla="*/ 488 w 154"/>
                <a:gd name="T5" fmla="*/ 1421 h 141"/>
                <a:gd name="T6" fmla="*/ 2395 w 154"/>
                <a:gd name="T7" fmla="*/ 1955 h 141"/>
                <a:gd name="T8" fmla="*/ 2408 w 154"/>
                <a:gd name="T9" fmla="*/ 1933 h 141"/>
                <a:gd name="T10" fmla="*/ 613 w 154"/>
                <a:gd name="T11" fmla="*/ 1229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41">
                  <a:moveTo>
                    <a:pt x="39" y="65"/>
                  </a:moveTo>
                  <a:cubicBezTo>
                    <a:pt x="20" y="42"/>
                    <a:pt x="11" y="17"/>
                    <a:pt x="18" y="0"/>
                  </a:cubicBezTo>
                  <a:cubicBezTo>
                    <a:pt x="0" y="14"/>
                    <a:pt x="7" y="46"/>
                    <a:pt x="31" y="75"/>
                  </a:cubicBezTo>
                  <a:cubicBezTo>
                    <a:pt x="61" y="111"/>
                    <a:pt x="129" y="141"/>
                    <a:pt x="153" y="103"/>
                  </a:cubicBezTo>
                  <a:cubicBezTo>
                    <a:pt x="153" y="103"/>
                    <a:pt x="154" y="102"/>
                    <a:pt x="154" y="102"/>
                  </a:cubicBezTo>
                  <a:cubicBezTo>
                    <a:pt x="125" y="126"/>
                    <a:pt x="66" y="98"/>
                    <a:pt x="39" y="65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804">
              <a:extLst>
                <a:ext uri="{FF2B5EF4-FFF2-40B4-BE49-F238E27FC236}">
                  <a16:creationId xmlns:a16="http://schemas.microsoft.com/office/drawing/2014/main" id="{5765CBCE-A16F-4766-9FA8-55C417160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416"/>
              <a:ext cx="213" cy="235"/>
            </a:xfrm>
            <a:custGeom>
              <a:avLst/>
              <a:gdLst>
                <a:gd name="T0" fmla="*/ 0 w 85"/>
                <a:gd name="T1" fmla="*/ 0 h 88"/>
                <a:gd name="T2" fmla="*/ 1338 w 85"/>
                <a:gd name="T3" fmla="*/ 1677 h 88"/>
                <a:gd name="T4" fmla="*/ 0 w 85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8">
                  <a:moveTo>
                    <a:pt x="0" y="0"/>
                  </a:moveTo>
                  <a:cubicBezTo>
                    <a:pt x="31" y="14"/>
                    <a:pt x="83" y="51"/>
                    <a:pt x="85" y="88"/>
                  </a:cubicBezTo>
                  <a:cubicBezTo>
                    <a:pt x="82" y="75"/>
                    <a:pt x="44" y="24"/>
                    <a:pt x="0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805">
              <a:extLst>
                <a:ext uri="{FF2B5EF4-FFF2-40B4-BE49-F238E27FC236}">
                  <a16:creationId xmlns:a16="http://schemas.microsoft.com/office/drawing/2014/main" id="{BF9123C4-683C-40F1-AFC0-D47DF9EDE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435"/>
              <a:ext cx="180" cy="224"/>
            </a:xfrm>
            <a:custGeom>
              <a:avLst/>
              <a:gdLst>
                <a:gd name="T0" fmla="*/ 0 w 72"/>
                <a:gd name="T1" fmla="*/ 0 h 84"/>
                <a:gd name="T2" fmla="*/ 1083 w 72"/>
                <a:gd name="T3" fmla="*/ 1592 h 84"/>
                <a:gd name="T4" fmla="*/ 0 w 72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84">
                  <a:moveTo>
                    <a:pt x="0" y="0"/>
                  </a:moveTo>
                  <a:cubicBezTo>
                    <a:pt x="22" y="10"/>
                    <a:pt x="72" y="48"/>
                    <a:pt x="69" y="84"/>
                  </a:cubicBezTo>
                  <a:cubicBezTo>
                    <a:pt x="70" y="64"/>
                    <a:pt x="66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806">
              <a:extLst>
                <a:ext uri="{FF2B5EF4-FFF2-40B4-BE49-F238E27FC236}">
                  <a16:creationId xmlns:a16="http://schemas.microsoft.com/office/drawing/2014/main" id="{E78633DD-E0D2-4BC4-B129-F30796B2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579"/>
              <a:ext cx="255" cy="181"/>
            </a:xfrm>
            <a:custGeom>
              <a:avLst/>
              <a:gdLst>
                <a:gd name="T0" fmla="*/ 0 w 102"/>
                <a:gd name="T1" fmla="*/ 0 h 68"/>
                <a:gd name="T2" fmla="*/ 1595 w 102"/>
                <a:gd name="T3" fmla="*/ 1246 h 68"/>
                <a:gd name="T4" fmla="*/ 0 w 102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68">
                  <a:moveTo>
                    <a:pt x="0" y="0"/>
                  </a:moveTo>
                  <a:cubicBezTo>
                    <a:pt x="4" y="18"/>
                    <a:pt x="50" y="68"/>
                    <a:pt x="102" y="66"/>
                  </a:cubicBezTo>
                  <a:cubicBezTo>
                    <a:pt x="82" y="64"/>
                    <a:pt x="30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807">
              <a:extLst>
                <a:ext uri="{FF2B5EF4-FFF2-40B4-BE49-F238E27FC236}">
                  <a16:creationId xmlns:a16="http://schemas.microsoft.com/office/drawing/2014/main" id="{D9FB8A83-5B6A-4C5E-8DC5-8E6684E11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938 w 286"/>
                <a:gd name="T1" fmla="*/ 491 h 259"/>
                <a:gd name="T2" fmla="*/ 283 w 286"/>
                <a:gd name="T3" fmla="*/ 2620 h 259"/>
                <a:gd name="T4" fmla="*/ 2283 w 286"/>
                <a:gd name="T5" fmla="*/ 4576 h 259"/>
                <a:gd name="T6" fmla="*/ 3988 w 286"/>
                <a:gd name="T7" fmla="*/ 3759 h 259"/>
                <a:gd name="T8" fmla="*/ 938 w 286"/>
                <a:gd name="T9" fmla="*/ 491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808">
              <a:extLst>
                <a:ext uri="{FF2B5EF4-FFF2-40B4-BE49-F238E27FC236}">
                  <a16:creationId xmlns:a16="http://schemas.microsoft.com/office/drawing/2014/main" id="{9D1476C3-0761-421E-8576-77A25609F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403"/>
              <a:ext cx="377" cy="349"/>
            </a:xfrm>
            <a:custGeom>
              <a:avLst/>
              <a:gdLst>
                <a:gd name="T0" fmla="*/ 105 w 151"/>
                <a:gd name="T1" fmla="*/ 341 h 131"/>
                <a:gd name="T2" fmla="*/ 437 w 151"/>
                <a:gd name="T3" fmla="*/ 1548 h 131"/>
                <a:gd name="T4" fmla="*/ 1870 w 151"/>
                <a:gd name="T5" fmla="*/ 2440 h 131"/>
                <a:gd name="T6" fmla="*/ 2349 w 151"/>
                <a:gd name="T7" fmla="*/ 2081 h 131"/>
                <a:gd name="T8" fmla="*/ 2349 w 151"/>
                <a:gd name="T9" fmla="*/ 2081 h 131"/>
                <a:gd name="T10" fmla="*/ 1870 w 151"/>
                <a:gd name="T11" fmla="*/ 2398 h 131"/>
                <a:gd name="T12" fmla="*/ 449 w 151"/>
                <a:gd name="T13" fmla="*/ 1532 h 131"/>
                <a:gd name="T14" fmla="*/ 137 w 151"/>
                <a:gd name="T15" fmla="*/ 341 h 131"/>
                <a:gd name="T16" fmla="*/ 574 w 151"/>
                <a:gd name="T17" fmla="*/ 0 h 131"/>
                <a:gd name="T18" fmla="*/ 574 w 151"/>
                <a:gd name="T19" fmla="*/ 0 h 131"/>
                <a:gd name="T20" fmla="*/ 105 w 151"/>
                <a:gd name="T21" fmla="*/ 34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1" h="131">
                  <a:moveTo>
                    <a:pt x="7" y="18"/>
                  </a:moveTo>
                  <a:cubicBezTo>
                    <a:pt x="0" y="34"/>
                    <a:pt x="8" y="59"/>
                    <a:pt x="28" y="82"/>
                  </a:cubicBezTo>
                  <a:cubicBezTo>
                    <a:pt x="48" y="107"/>
                    <a:pt x="88" y="131"/>
                    <a:pt x="120" y="129"/>
                  </a:cubicBezTo>
                  <a:cubicBezTo>
                    <a:pt x="134" y="128"/>
                    <a:pt x="144" y="121"/>
                    <a:pt x="151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44" y="121"/>
                    <a:pt x="134" y="126"/>
                    <a:pt x="120" y="127"/>
                  </a:cubicBezTo>
                  <a:cubicBezTo>
                    <a:pt x="89" y="129"/>
                    <a:pt x="50" y="105"/>
                    <a:pt x="29" y="81"/>
                  </a:cubicBezTo>
                  <a:cubicBezTo>
                    <a:pt x="10" y="58"/>
                    <a:pt x="2" y="34"/>
                    <a:pt x="9" y="18"/>
                  </a:cubicBezTo>
                  <a:cubicBezTo>
                    <a:pt x="13" y="9"/>
                    <a:pt x="22" y="2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2"/>
                    <a:pt x="11" y="7"/>
                    <a:pt x="7" y="1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3" name="Group 855">
            <a:extLst>
              <a:ext uri="{FF2B5EF4-FFF2-40B4-BE49-F238E27FC236}">
                <a16:creationId xmlns:a16="http://schemas.microsoft.com/office/drawing/2014/main" id="{0F14050D-1B23-4467-8925-C9C821F0623E}"/>
              </a:ext>
            </a:extLst>
          </p:cNvPr>
          <p:cNvGrpSpPr>
            <a:grpSpLocks/>
          </p:cNvGrpSpPr>
          <p:nvPr/>
        </p:nvGrpSpPr>
        <p:grpSpPr bwMode="auto">
          <a:xfrm>
            <a:off x="4773613" y="1784350"/>
            <a:ext cx="2217737" cy="2324100"/>
            <a:chOff x="2143" y="1274"/>
            <a:chExt cx="1397" cy="1464"/>
          </a:xfrm>
        </p:grpSpPr>
        <p:sp>
          <p:nvSpPr>
            <p:cNvPr id="40995" name="Freeform 845">
              <a:extLst>
                <a:ext uri="{FF2B5EF4-FFF2-40B4-BE49-F238E27FC236}">
                  <a16:creationId xmlns:a16="http://schemas.microsoft.com/office/drawing/2014/main" id="{07F96F05-2CE6-4D15-B289-D5881B19A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274"/>
              <a:ext cx="1397" cy="1464"/>
            </a:xfrm>
            <a:custGeom>
              <a:avLst/>
              <a:gdLst>
                <a:gd name="T0" fmla="*/ 21210 w 274"/>
                <a:gd name="T1" fmla="*/ 3374 h 269"/>
                <a:gd name="T2" fmla="*/ 11385 w 274"/>
                <a:gd name="T3" fmla="*/ 980 h 269"/>
                <a:gd name="T4" fmla="*/ 6888 w 274"/>
                <a:gd name="T5" fmla="*/ 29351 h 269"/>
                <a:gd name="T6" fmla="*/ 29949 w 274"/>
                <a:gd name="T7" fmla="*/ 39659 h 269"/>
                <a:gd name="T8" fmla="*/ 34731 w 274"/>
                <a:gd name="T9" fmla="*/ 24349 h 269"/>
                <a:gd name="T10" fmla="*/ 27425 w 274"/>
                <a:gd name="T11" fmla="*/ 11935 h 269"/>
                <a:gd name="T12" fmla="*/ 21210 w 274"/>
                <a:gd name="T13" fmla="*/ 3374 h 2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69">
                  <a:moveTo>
                    <a:pt x="160" y="21"/>
                  </a:moveTo>
                  <a:cubicBezTo>
                    <a:pt x="135" y="6"/>
                    <a:pt x="110" y="0"/>
                    <a:pt x="86" y="6"/>
                  </a:cubicBezTo>
                  <a:cubicBezTo>
                    <a:pt x="2" y="23"/>
                    <a:pt x="0" y="114"/>
                    <a:pt x="52" y="182"/>
                  </a:cubicBezTo>
                  <a:cubicBezTo>
                    <a:pt x="104" y="250"/>
                    <a:pt x="189" y="269"/>
                    <a:pt x="226" y="246"/>
                  </a:cubicBezTo>
                  <a:cubicBezTo>
                    <a:pt x="264" y="223"/>
                    <a:pt x="274" y="189"/>
                    <a:pt x="262" y="151"/>
                  </a:cubicBezTo>
                  <a:cubicBezTo>
                    <a:pt x="252" y="118"/>
                    <a:pt x="222" y="90"/>
                    <a:pt x="207" y="74"/>
                  </a:cubicBezTo>
                  <a:cubicBezTo>
                    <a:pt x="191" y="56"/>
                    <a:pt x="177" y="31"/>
                    <a:pt x="160" y="21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846">
              <a:extLst>
                <a:ext uri="{FF2B5EF4-FFF2-40B4-BE49-F238E27FC236}">
                  <a16:creationId xmlns:a16="http://schemas.microsoft.com/office/drawing/2014/main" id="{C280CBCC-05FD-4A88-A5A5-02A891956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323"/>
              <a:ext cx="846" cy="1246"/>
            </a:xfrm>
            <a:custGeom>
              <a:avLst/>
              <a:gdLst>
                <a:gd name="T0" fmla="*/ 20518 w 166"/>
                <a:gd name="T1" fmla="*/ 22559 h 229"/>
                <a:gd name="T2" fmla="*/ 13638 w 166"/>
                <a:gd name="T3" fmla="*/ 11100 h 229"/>
                <a:gd name="T4" fmla="*/ 7690 w 166"/>
                <a:gd name="T5" fmla="*/ 3227 h 229"/>
                <a:gd name="T6" fmla="*/ 0 w 166"/>
                <a:gd name="T7" fmla="*/ 473 h 229"/>
                <a:gd name="T8" fmla="*/ 6493 w 166"/>
                <a:gd name="T9" fmla="*/ 3373 h 229"/>
                <a:gd name="T10" fmla="*/ 12440 w 166"/>
                <a:gd name="T11" fmla="*/ 11279 h 229"/>
                <a:gd name="T12" fmla="*/ 19325 w 166"/>
                <a:gd name="T13" fmla="*/ 22705 h 229"/>
                <a:gd name="T14" fmla="*/ 15896 w 166"/>
                <a:gd name="T15" fmla="*/ 36738 h 229"/>
                <a:gd name="T16" fmla="*/ 16023 w 166"/>
                <a:gd name="T17" fmla="*/ 36890 h 229"/>
                <a:gd name="T18" fmla="*/ 20518 w 166"/>
                <a:gd name="T19" fmla="*/ 22559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6" h="229">
                  <a:moveTo>
                    <a:pt x="155" y="140"/>
                  </a:moveTo>
                  <a:cubicBezTo>
                    <a:pt x="146" y="110"/>
                    <a:pt x="117" y="84"/>
                    <a:pt x="103" y="69"/>
                  </a:cubicBezTo>
                  <a:cubicBezTo>
                    <a:pt x="88" y="53"/>
                    <a:pt x="74" y="30"/>
                    <a:pt x="58" y="20"/>
                  </a:cubicBezTo>
                  <a:cubicBezTo>
                    <a:pt x="37" y="8"/>
                    <a:pt x="21" y="0"/>
                    <a:pt x="0" y="3"/>
                  </a:cubicBezTo>
                  <a:cubicBezTo>
                    <a:pt x="18" y="3"/>
                    <a:pt x="31" y="10"/>
                    <a:pt x="49" y="21"/>
                  </a:cubicBezTo>
                  <a:cubicBezTo>
                    <a:pt x="65" y="30"/>
                    <a:pt x="79" y="53"/>
                    <a:pt x="94" y="70"/>
                  </a:cubicBezTo>
                  <a:cubicBezTo>
                    <a:pt x="108" y="85"/>
                    <a:pt x="137" y="111"/>
                    <a:pt x="146" y="141"/>
                  </a:cubicBezTo>
                  <a:cubicBezTo>
                    <a:pt x="157" y="177"/>
                    <a:pt x="156" y="206"/>
                    <a:pt x="120" y="228"/>
                  </a:cubicBezTo>
                  <a:cubicBezTo>
                    <a:pt x="119" y="229"/>
                    <a:pt x="119" y="229"/>
                    <a:pt x="121" y="229"/>
                  </a:cubicBezTo>
                  <a:cubicBezTo>
                    <a:pt x="157" y="207"/>
                    <a:pt x="166" y="176"/>
                    <a:pt x="155" y="14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847">
              <a:extLst>
                <a:ext uri="{FF2B5EF4-FFF2-40B4-BE49-F238E27FC236}">
                  <a16:creationId xmlns:a16="http://schemas.microsoft.com/office/drawing/2014/main" id="{5FE1F003-9A71-47A3-A32C-361C77590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329"/>
              <a:ext cx="969" cy="1338"/>
            </a:xfrm>
            <a:custGeom>
              <a:avLst/>
              <a:gdLst>
                <a:gd name="T0" fmla="*/ 7701 w 190"/>
                <a:gd name="T1" fmla="*/ 27184 h 246"/>
                <a:gd name="T2" fmla="*/ 11939 w 190"/>
                <a:gd name="T3" fmla="*/ 0 h 246"/>
                <a:gd name="T4" fmla="*/ 12199 w 190"/>
                <a:gd name="T5" fmla="*/ 0 h 246"/>
                <a:gd name="T6" fmla="*/ 10613 w 190"/>
                <a:gd name="T7" fmla="*/ 326 h 246"/>
                <a:gd name="T8" fmla="*/ 6375 w 190"/>
                <a:gd name="T9" fmla="*/ 27364 h 246"/>
                <a:gd name="T10" fmla="*/ 25204 w 190"/>
                <a:gd name="T11" fmla="*/ 38280 h 246"/>
                <a:gd name="T12" fmla="*/ 7701 w 190"/>
                <a:gd name="T13" fmla="*/ 27184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246">
                  <a:moveTo>
                    <a:pt x="58" y="169"/>
                  </a:moveTo>
                  <a:cubicBezTo>
                    <a:pt x="10" y="104"/>
                    <a:pt x="12" y="17"/>
                    <a:pt x="90" y="0"/>
                  </a:cubicBezTo>
                  <a:cubicBezTo>
                    <a:pt x="91" y="0"/>
                    <a:pt x="92" y="0"/>
                    <a:pt x="92" y="0"/>
                  </a:cubicBezTo>
                  <a:cubicBezTo>
                    <a:pt x="88" y="0"/>
                    <a:pt x="84" y="1"/>
                    <a:pt x="80" y="2"/>
                  </a:cubicBezTo>
                  <a:cubicBezTo>
                    <a:pt x="3" y="18"/>
                    <a:pt x="0" y="105"/>
                    <a:pt x="48" y="170"/>
                  </a:cubicBezTo>
                  <a:cubicBezTo>
                    <a:pt x="89" y="224"/>
                    <a:pt x="151" y="246"/>
                    <a:pt x="190" y="238"/>
                  </a:cubicBezTo>
                  <a:cubicBezTo>
                    <a:pt x="151" y="241"/>
                    <a:pt x="96" y="219"/>
                    <a:pt x="58" y="169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848">
              <a:extLst>
                <a:ext uri="{FF2B5EF4-FFF2-40B4-BE49-F238E27FC236}">
                  <a16:creationId xmlns:a16="http://schemas.microsoft.com/office/drawing/2014/main" id="{CFD178E5-A424-4327-BE56-DF6262925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617"/>
              <a:ext cx="749" cy="827"/>
            </a:xfrm>
            <a:custGeom>
              <a:avLst/>
              <a:gdLst>
                <a:gd name="T0" fmla="*/ 17186 w 147"/>
                <a:gd name="T1" fmla="*/ 20604 h 152"/>
                <a:gd name="T2" fmla="*/ 3169 w 147"/>
                <a:gd name="T3" fmla="*/ 11279 h 152"/>
                <a:gd name="T4" fmla="*/ 6074 w 147"/>
                <a:gd name="T5" fmla="*/ 979 h 152"/>
                <a:gd name="T6" fmla="*/ 14409 w 147"/>
                <a:gd name="T7" fmla="*/ 9179 h 152"/>
                <a:gd name="T8" fmla="*/ 17186 w 147"/>
                <a:gd name="T9" fmla="*/ 20604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52">
                  <a:moveTo>
                    <a:pt x="130" y="128"/>
                  </a:moveTo>
                  <a:cubicBezTo>
                    <a:pt x="96" y="152"/>
                    <a:pt x="48" y="114"/>
                    <a:pt x="24" y="70"/>
                  </a:cubicBezTo>
                  <a:cubicBezTo>
                    <a:pt x="0" y="26"/>
                    <a:pt x="20" y="0"/>
                    <a:pt x="46" y="6"/>
                  </a:cubicBezTo>
                  <a:cubicBezTo>
                    <a:pt x="70" y="12"/>
                    <a:pt x="85" y="26"/>
                    <a:pt x="109" y="57"/>
                  </a:cubicBezTo>
                  <a:cubicBezTo>
                    <a:pt x="133" y="88"/>
                    <a:pt x="147" y="117"/>
                    <a:pt x="130" y="12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849">
              <a:extLst>
                <a:ext uri="{FF2B5EF4-FFF2-40B4-BE49-F238E27FC236}">
                  <a16:creationId xmlns:a16="http://schemas.microsoft.com/office/drawing/2014/main" id="{827028C3-EABC-43DC-B50B-EC3FD5E96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1650"/>
              <a:ext cx="637" cy="789"/>
            </a:xfrm>
            <a:custGeom>
              <a:avLst/>
              <a:gdLst>
                <a:gd name="T0" fmla="*/ 4102 w 125"/>
                <a:gd name="T1" fmla="*/ 9506 h 145"/>
                <a:gd name="T2" fmla="*/ 3975 w 125"/>
                <a:gd name="T3" fmla="*/ 0 h 145"/>
                <a:gd name="T4" fmla="*/ 2650 w 125"/>
                <a:gd name="T5" fmla="*/ 10306 h 145"/>
                <a:gd name="T6" fmla="*/ 16542 w 125"/>
                <a:gd name="T7" fmla="*/ 19807 h 145"/>
                <a:gd name="T8" fmla="*/ 4102 w 125"/>
                <a:gd name="T9" fmla="*/ 950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45">
                  <a:moveTo>
                    <a:pt x="31" y="59"/>
                  </a:moveTo>
                  <a:cubicBezTo>
                    <a:pt x="15" y="31"/>
                    <a:pt x="18" y="9"/>
                    <a:pt x="30" y="0"/>
                  </a:cubicBezTo>
                  <a:cubicBezTo>
                    <a:pt x="11" y="3"/>
                    <a:pt x="0" y="28"/>
                    <a:pt x="20" y="64"/>
                  </a:cubicBezTo>
                  <a:cubicBezTo>
                    <a:pt x="44" y="108"/>
                    <a:pt x="91" y="145"/>
                    <a:pt x="125" y="123"/>
                  </a:cubicBezTo>
                  <a:cubicBezTo>
                    <a:pt x="92" y="132"/>
                    <a:pt x="52" y="98"/>
                    <a:pt x="31" y="59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850">
              <a:extLst>
                <a:ext uri="{FF2B5EF4-FFF2-40B4-BE49-F238E27FC236}">
                  <a16:creationId xmlns:a16="http://schemas.microsoft.com/office/drawing/2014/main" id="{C6D08758-1B1E-403A-9DDE-D1E58D39D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737"/>
              <a:ext cx="311" cy="489"/>
            </a:xfrm>
            <a:custGeom>
              <a:avLst/>
              <a:gdLst>
                <a:gd name="T0" fmla="*/ 0 w 61"/>
                <a:gd name="T1" fmla="*/ 0 h 90"/>
                <a:gd name="T2" fmla="*/ 8086 w 61"/>
                <a:gd name="T3" fmla="*/ 14436 h 90"/>
                <a:gd name="T4" fmla="*/ 3849 w 61"/>
                <a:gd name="T5" fmla="*/ 6259 h 90"/>
                <a:gd name="T6" fmla="*/ 0 w 61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90">
                  <a:moveTo>
                    <a:pt x="0" y="0"/>
                  </a:moveTo>
                  <a:cubicBezTo>
                    <a:pt x="25" y="19"/>
                    <a:pt x="61" y="57"/>
                    <a:pt x="61" y="90"/>
                  </a:cubicBezTo>
                  <a:cubicBezTo>
                    <a:pt x="55" y="75"/>
                    <a:pt x="40" y="52"/>
                    <a:pt x="29" y="39"/>
                  </a:cubicBezTo>
                  <a:cubicBezTo>
                    <a:pt x="15" y="2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851">
              <a:extLst>
                <a:ext uri="{FF2B5EF4-FFF2-40B4-BE49-F238E27FC236}">
                  <a16:creationId xmlns:a16="http://schemas.microsoft.com/office/drawing/2014/main" id="{076E6418-AF78-40EC-986F-6861CB3AE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86"/>
              <a:ext cx="296" cy="478"/>
            </a:xfrm>
            <a:custGeom>
              <a:avLst/>
              <a:gdLst>
                <a:gd name="T0" fmla="*/ 5052 w 58"/>
                <a:gd name="T1" fmla="*/ 5932 h 88"/>
                <a:gd name="T2" fmla="*/ 0 w 58"/>
                <a:gd name="T3" fmla="*/ 0 h 88"/>
                <a:gd name="T4" fmla="*/ 6119 w 58"/>
                <a:gd name="T5" fmla="*/ 14101 h 88"/>
                <a:gd name="T6" fmla="*/ 5052 w 58"/>
                <a:gd name="T7" fmla="*/ 5932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88">
                  <a:moveTo>
                    <a:pt x="38" y="37"/>
                  </a:moveTo>
                  <a:cubicBezTo>
                    <a:pt x="30" y="25"/>
                    <a:pt x="20" y="13"/>
                    <a:pt x="0" y="0"/>
                  </a:cubicBezTo>
                  <a:cubicBezTo>
                    <a:pt x="16" y="12"/>
                    <a:pt x="58" y="64"/>
                    <a:pt x="46" y="88"/>
                  </a:cubicBezTo>
                  <a:cubicBezTo>
                    <a:pt x="50" y="80"/>
                    <a:pt x="50" y="59"/>
                    <a:pt x="38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852">
              <a:extLst>
                <a:ext uri="{FF2B5EF4-FFF2-40B4-BE49-F238E27FC236}">
                  <a16:creationId xmlns:a16="http://schemas.microsoft.com/office/drawing/2014/main" id="{027D57BC-ACE2-4B37-961A-7202F51A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862"/>
              <a:ext cx="392" cy="495"/>
            </a:xfrm>
            <a:custGeom>
              <a:avLst/>
              <a:gdLst>
                <a:gd name="T0" fmla="*/ 0 w 77"/>
                <a:gd name="T1" fmla="*/ 0 h 91"/>
                <a:gd name="T2" fmla="*/ 10161 w 77"/>
                <a:gd name="T3" fmla="*/ 14649 h 91"/>
                <a:gd name="T4" fmla="*/ 0 w 77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1">
                  <a:moveTo>
                    <a:pt x="0" y="0"/>
                  </a:moveTo>
                  <a:cubicBezTo>
                    <a:pt x="2" y="19"/>
                    <a:pt x="32" y="72"/>
                    <a:pt x="77" y="91"/>
                  </a:cubicBezTo>
                  <a:cubicBezTo>
                    <a:pt x="61" y="90"/>
                    <a:pt x="5" y="5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853">
              <a:extLst>
                <a:ext uri="{FF2B5EF4-FFF2-40B4-BE49-F238E27FC236}">
                  <a16:creationId xmlns:a16="http://schemas.microsoft.com/office/drawing/2014/main" id="{77A3793F-4806-4BDE-85ED-4596C883B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274"/>
              <a:ext cx="1397" cy="1464"/>
            </a:xfrm>
            <a:custGeom>
              <a:avLst/>
              <a:gdLst>
                <a:gd name="T0" fmla="*/ 21210 w 274"/>
                <a:gd name="T1" fmla="*/ 3374 h 269"/>
                <a:gd name="T2" fmla="*/ 11385 w 274"/>
                <a:gd name="T3" fmla="*/ 980 h 269"/>
                <a:gd name="T4" fmla="*/ 6888 w 274"/>
                <a:gd name="T5" fmla="*/ 29351 h 269"/>
                <a:gd name="T6" fmla="*/ 29949 w 274"/>
                <a:gd name="T7" fmla="*/ 39659 h 269"/>
                <a:gd name="T8" fmla="*/ 34731 w 274"/>
                <a:gd name="T9" fmla="*/ 24349 h 269"/>
                <a:gd name="T10" fmla="*/ 27425 w 274"/>
                <a:gd name="T11" fmla="*/ 11935 h 269"/>
                <a:gd name="T12" fmla="*/ 21210 w 274"/>
                <a:gd name="T13" fmla="*/ 3374 h 2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69">
                  <a:moveTo>
                    <a:pt x="160" y="21"/>
                  </a:moveTo>
                  <a:cubicBezTo>
                    <a:pt x="135" y="6"/>
                    <a:pt x="110" y="0"/>
                    <a:pt x="86" y="6"/>
                  </a:cubicBezTo>
                  <a:cubicBezTo>
                    <a:pt x="2" y="23"/>
                    <a:pt x="0" y="114"/>
                    <a:pt x="52" y="182"/>
                  </a:cubicBezTo>
                  <a:cubicBezTo>
                    <a:pt x="104" y="250"/>
                    <a:pt x="189" y="269"/>
                    <a:pt x="226" y="246"/>
                  </a:cubicBezTo>
                  <a:cubicBezTo>
                    <a:pt x="264" y="223"/>
                    <a:pt x="274" y="189"/>
                    <a:pt x="262" y="151"/>
                  </a:cubicBezTo>
                  <a:cubicBezTo>
                    <a:pt x="252" y="118"/>
                    <a:pt x="222" y="90"/>
                    <a:pt x="207" y="74"/>
                  </a:cubicBezTo>
                  <a:cubicBezTo>
                    <a:pt x="191" y="56"/>
                    <a:pt x="177" y="31"/>
                    <a:pt x="160" y="21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854">
              <a:extLst>
                <a:ext uri="{FF2B5EF4-FFF2-40B4-BE49-F238E27FC236}">
                  <a16:creationId xmlns:a16="http://schemas.microsoft.com/office/drawing/2014/main" id="{B2AACE99-0F8D-4685-BA3D-5F8EBB133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639"/>
              <a:ext cx="617" cy="734"/>
            </a:xfrm>
            <a:custGeom>
              <a:avLst/>
              <a:gdLst>
                <a:gd name="T0" fmla="*/ 1198 w 121"/>
                <a:gd name="T1" fmla="*/ 1598 h 135"/>
                <a:gd name="T2" fmla="*/ 1846 w 121"/>
                <a:gd name="T3" fmla="*/ 10760 h 135"/>
                <a:gd name="T4" fmla="*/ 11417 w 121"/>
                <a:gd name="T5" fmla="*/ 21047 h 135"/>
                <a:gd name="T6" fmla="*/ 16042 w 121"/>
                <a:gd name="T7" fmla="*/ 19927 h 135"/>
                <a:gd name="T8" fmla="*/ 16042 w 121"/>
                <a:gd name="T9" fmla="*/ 19927 h 135"/>
                <a:gd name="T10" fmla="*/ 11545 w 121"/>
                <a:gd name="T11" fmla="*/ 20900 h 135"/>
                <a:gd name="T12" fmla="*/ 2131 w 121"/>
                <a:gd name="T13" fmla="*/ 10613 h 135"/>
                <a:gd name="T14" fmla="*/ 1458 w 121"/>
                <a:gd name="T15" fmla="*/ 1919 h 135"/>
                <a:gd name="T16" fmla="*/ 4916 w 121"/>
                <a:gd name="T17" fmla="*/ 326 h 135"/>
                <a:gd name="T18" fmla="*/ 4916 w 121"/>
                <a:gd name="T19" fmla="*/ 326 h 135"/>
                <a:gd name="T20" fmla="*/ 1198 w 121"/>
                <a:gd name="T21" fmla="*/ 1598 h 1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35">
                  <a:moveTo>
                    <a:pt x="9" y="10"/>
                  </a:moveTo>
                  <a:cubicBezTo>
                    <a:pt x="0" y="23"/>
                    <a:pt x="2" y="44"/>
                    <a:pt x="14" y="67"/>
                  </a:cubicBezTo>
                  <a:cubicBezTo>
                    <a:pt x="32" y="100"/>
                    <a:pt x="61" y="126"/>
                    <a:pt x="86" y="131"/>
                  </a:cubicBezTo>
                  <a:cubicBezTo>
                    <a:pt x="99" y="135"/>
                    <a:pt x="111" y="132"/>
                    <a:pt x="121" y="124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11" y="131"/>
                    <a:pt x="99" y="132"/>
                    <a:pt x="87" y="130"/>
                  </a:cubicBezTo>
                  <a:cubicBezTo>
                    <a:pt x="62" y="124"/>
                    <a:pt x="34" y="98"/>
                    <a:pt x="16" y="66"/>
                  </a:cubicBezTo>
                  <a:cubicBezTo>
                    <a:pt x="4" y="44"/>
                    <a:pt x="2" y="23"/>
                    <a:pt x="11" y="12"/>
                  </a:cubicBezTo>
                  <a:cubicBezTo>
                    <a:pt x="17" y="4"/>
                    <a:pt x="26" y="0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6" y="0"/>
                    <a:pt x="16" y="2"/>
                    <a:pt x="9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4" name="Group 844">
            <a:extLst>
              <a:ext uri="{FF2B5EF4-FFF2-40B4-BE49-F238E27FC236}">
                <a16:creationId xmlns:a16="http://schemas.microsoft.com/office/drawing/2014/main" id="{42CFD194-2E2B-4089-B7CE-6B59D6F6628B}"/>
              </a:ext>
            </a:extLst>
          </p:cNvPr>
          <p:cNvGrpSpPr>
            <a:grpSpLocks/>
          </p:cNvGrpSpPr>
          <p:nvPr/>
        </p:nvGrpSpPr>
        <p:grpSpPr bwMode="auto">
          <a:xfrm>
            <a:off x="7434263" y="1665288"/>
            <a:ext cx="2519362" cy="1649412"/>
            <a:chOff x="3819" y="1199"/>
            <a:chExt cx="1587" cy="1039"/>
          </a:xfrm>
        </p:grpSpPr>
        <p:sp>
          <p:nvSpPr>
            <p:cNvPr id="40985" name="Freeform 834">
              <a:extLst>
                <a:ext uri="{FF2B5EF4-FFF2-40B4-BE49-F238E27FC236}">
                  <a16:creationId xmlns:a16="http://schemas.microsoft.com/office/drawing/2014/main" id="{676E8B30-629F-4F0A-8812-4CAA23573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215"/>
              <a:ext cx="1587" cy="1023"/>
            </a:xfrm>
            <a:custGeom>
              <a:avLst/>
              <a:gdLst>
                <a:gd name="T0" fmla="*/ 7578 w 311"/>
                <a:gd name="T1" fmla="*/ 3880 h 188"/>
                <a:gd name="T2" fmla="*/ 1067 w 311"/>
                <a:gd name="T3" fmla="*/ 18213 h 188"/>
                <a:gd name="T4" fmla="*/ 22733 w 311"/>
                <a:gd name="T5" fmla="*/ 27387 h 188"/>
                <a:gd name="T6" fmla="*/ 40803 w 311"/>
                <a:gd name="T7" fmla="*/ 11280 h 188"/>
                <a:gd name="T8" fmla="*/ 34557 w 311"/>
                <a:gd name="T9" fmla="*/ 1453 h 188"/>
                <a:gd name="T10" fmla="*/ 20988 w 311"/>
                <a:gd name="T11" fmla="*/ 2574 h 188"/>
                <a:gd name="T12" fmla="*/ 7578 w 311"/>
                <a:gd name="T13" fmla="*/ 3880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188">
                  <a:moveTo>
                    <a:pt x="57" y="24"/>
                  </a:moveTo>
                  <a:cubicBezTo>
                    <a:pt x="20" y="40"/>
                    <a:pt x="0" y="69"/>
                    <a:pt x="8" y="113"/>
                  </a:cubicBezTo>
                  <a:cubicBezTo>
                    <a:pt x="20" y="169"/>
                    <a:pt x="86" y="188"/>
                    <a:pt x="171" y="170"/>
                  </a:cubicBezTo>
                  <a:cubicBezTo>
                    <a:pt x="257" y="152"/>
                    <a:pt x="297" y="131"/>
                    <a:pt x="307" y="70"/>
                  </a:cubicBezTo>
                  <a:cubicBezTo>
                    <a:pt x="311" y="41"/>
                    <a:pt x="293" y="19"/>
                    <a:pt x="260" y="9"/>
                  </a:cubicBezTo>
                  <a:cubicBezTo>
                    <a:pt x="224" y="0"/>
                    <a:pt x="202" y="11"/>
                    <a:pt x="158" y="16"/>
                  </a:cubicBezTo>
                  <a:cubicBezTo>
                    <a:pt x="134" y="19"/>
                    <a:pt x="92" y="8"/>
                    <a:pt x="57" y="24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835">
              <a:extLst>
                <a:ext uri="{FF2B5EF4-FFF2-40B4-BE49-F238E27FC236}">
                  <a16:creationId xmlns:a16="http://schemas.microsoft.com/office/drawing/2014/main" id="{D5047B3F-8815-4AE8-9567-B86F57EFD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38"/>
              <a:ext cx="1087" cy="452"/>
            </a:xfrm>
            <a:custGeom>
              <a:avLst/>
              <a:gdLst>
                <a:gd name="T0" fmla="*/ 25522 w 213"/>
                <a:gd name="T1" fmla="*/ 1928 h 83"/>
                <a:gd name="T2" fmla="*/ 13284 w 213"/>
                <a:gd name="T3" fmla="*/ 11153 h 83"/>
                <a:gd name="T4" fmla="*/ 4659 w 213"/>
                <a:gd name="T5" fmla="*/ 3055 h 83"/>
                <a:gd name="T6" fmla="*/ 15550 w 213"/>
                <a:gd name="T7" fmla="*/ 1601 h 83"/>
                <a:gd name="T8" fmla="*/ 25522 w 213"/>
                <a:gd name="T9" fmla="*/ 1928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83">
                  <a:moveTo>
                    <a:pt x="192" y="12"/>
                  </a:moveTo>
                  <a:cubicBezTo>
                    <a:pt x="213" y="23"/>
                    <a:pt x="185" y="55"/>
                    <a:pt x="100" y="69"/>
                  </a:cubicBezTo>
                  <a:cubicBezTo>
                    <a:pt x="14" y="83"/>
                    <a:pt x="0" y="41"/>
                    <a:pt x="35" y="19"/>
                  </a:cubicBezTo>
                  <a:cubicBezTo>
                    <a:pt x="59" y="5"/>
                    <a:pt x="70" y="11"/>
                    <a:pt x="117" y="10"/>
                  </a:cubicBezTo>
                  <a:cubicBezTo>
                    <a:pt x="165" y="10"/>
                    <a:pt x="170" y="0"/>
                    <a:pt x="192" y="1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836">
              <a:extLst>
                <a:ext uri="{FF2B5EF4-FFF2-40B4-BE49-F238E27FC236}">
                  <a16:creationId xmlns:a16="http://schemas.microsoft.com/office/drawing/2014/main" id="{2764AF93-686B-4838-A969-D3378869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574"/>
              <a:ext cx="980" cy="310"/>
            </a:xfrm>
            <a:custGeom>
              <a:avLst/>
              <a:gdLst>
                <a:gd name="T0" fmla="*/ 12898 w 192"/>
                <a:gd name="T1" fmla="*/ 7070 h 57"/>
                <a:gd name="T2" fmla="*/ 25531 w 192"/>
                <a:gd name="T3" fmla="*/ 974 h 57"/>
                <a:gd name="T4" fmla="*/ 13026 w 192"/>
                <a:gd name="T5" fmla="*/ 4998 h 57"/>
                <a:gd name="T6" fmla="*/ 3333 w 192"/>
                <a:gd name="T7" fmla="*/ 0 h 57"/>
                <a:gd name="T8" fmla="*/ 12898 w 192"/>
                <a:gd name="T9" fmla="*/ 707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57">
                  <a:moveTo>
                    <a:pt x="97" y="44"/>
                  </a:moveTo>
                  <a:cubicBezTo>
                    <a:pt x="150" y="35"/>
                    <a:pt x="181" y="19"/>
                    <a:pt x="192" y="6"/>
                  </a:cubicBezTo>
                  <a:cubicBezTo>
                    <a:pt x="165" y="23"/>
                    <a:pt x="130" y="28"/>
                    <a:pt x="98" y="31"/>
                  </a:cubicBezTo>
                  <a:cubicBezTo>
                    <a:pt x="76" y="33"/>
                    <a:pt x="8" y="41"/>
                    <a:pt x="25" y="0"/>
                  </a:cubicBezTo>
                  <a:cubicBezTo>
                    <a:pt x="0" y="22"/>
                    <a:pt x="18" y="57"/>
                    <a:pt x="97" y="44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837">
              <a:extLst>
                <a:ext uri="{FF2B5EF4-FFF2-40B4-BE49-F238E27FC236}">
                  <a16:creationId xmlns:a16="http://schemas.microsoft.com/office/drawing/2014/main" id="{6398144B-37C1-4EC9-BF3C-AD9D84AE6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449"/>
              <a:ext cx="720" cy="87"/>
            </a:xfrm>
            <a:custGeom>
              <a:avLst/>
              <a:gdLst>
                <a:gd name="T0" fmla="*/ 9728 w 141"/>
                <a:gd name="T1" fmla="*/ 2425 h 16"/>
                <a:gd name="T2" fmla="*/ 14783 w 141"/>
                <a:gd name="T3" fmla="*/ 1446 h 16"/>
                <a:gd name="T4" fmla="*/ 18776 w 141"/>
                <a:gd name="T5" fmla="*/ 1300 h 16"/>
                <a:gd name="T6" fmla="*/ 9467 w 141"/>
                <a:gd name="T7" fmla="*/ 1300 h 16"/>
                <a:gd name="T8" fmla="*/ 0 w 141"/>
                <a:gd name="T9" fmla="*/ 1919 h 16"/>
                <a:gd name="T10" fmla="*/ 4407 w 141"/>
                <a:gd name="T11" fmla="*/ 1919 h 16"/>
                <a:gd name="T12" fmla="*/ 9728 w 141"/>
                <a:gd name="T13" fmla="*/ 242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" h="16">
                  <a:moveTo>
                    <a:pt x="73" y="15"/>
                  </a:moveTo>
                  <a:cubicBezTo>
                    <a:pt x="88" y="13"/>
                    <a:pt x="97" y="12"/>
                    <a:pt x="111" y="9"/>
                  </a:cubicBezTo>
                  <a:cubicBezTo>
                    <a:pt x="120" y="7"/>
                    <a:pt x="132" y="8"/>
                    <a:pt x="141" y="8"/>
                  </a:cubicBezTo>
                  <a:cubicBezTo>
                    <a:pt x="123" y="0"/>
                    <a:pt x="115" y="8"/>
                    <a:pt x="71" y="8"/>
                  </a:cubicBezTo>
                  <a:cubicBezTo>
                    <a:pt x="32" y="9"/>
                    <a:pt x="17" y="5"/>
                    <a:pt x="0" y="12"/>
                  </a:cubicBezTo>
                  <a:cubicBezTo>
                    <a:pt x="10" y="11"/>
                    <a:pt x="26" y="11"/>
                    <a:pt x="33" y="12"/>
                  </a:cubicBezTo>
                  <a:cubicBezTo>
                    <a:pt x="46" y="15"/>
                    <a:pt x="60" y="16"/>
                    <a:pt x="73" y="15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838">
              <a:extLst>
                <a:ext uri="{FF2B5EF4-FFF2-40B4-BE49-F238E27FC236}">
                  <a16:creationId xmlns:a16="http://schemas.microsoft.com/office/drawing/2014/main" id="{AD2483D7-B370-4E1C-B87D-AB0346E5B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308"/>
              <a:ext cx="526" cy="696"/>
            </a:xfrm>
            <a:custGeom>
              <a:avLst/>
              <a:gdLst>
                <a:gd name="T0" fmla="*/ 13717 w 103"/>
                <a:gd name="T1" fmla="*/ 653 h 128"/>
                <a:gd name="T2" fmla="*/ 1721 w 103"/>
                <a:gd name="T3" fmla="*/ 8042 h 128"/>
                <a:gd name="T4" fmla="*/ 3728 w 103"/>
                <a:gd name="T5" fmla="*/ 20581 h 128"/>
                <a:gd name="T6" fmla="*/ 3207 w 103"/>
                <a:gd name="T7" fmla="*/ 7069 h 128"/>
                <a:gd name="T8" fmla="*/ 13717 w 103"/>
                <a:gd name="T9" fmla="*/ 653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28">
                  <a:moveTo>
                    <a:pt x="103" y="4"/>
                  </a:moveTo>
                  <a:cubicBezTo>
                    <a:pt x="77" y="0"/>
                    <a:pt x="27" y="17"/>
                    <a:pt x="13" y="50"/>
                  </a:cubicBezTo>
                  <a:cubicBezTo>
                    <a:pt x="0" y="82"/>
                    <a:pt x="15" y="116"/>
                    <a:pt x="28" y="128"/>
                  </a:cubicBezTo>
                  <a:cubicBezTo>
                    <a:pt x="24" y="120"/>
                    <a:pt x="1" y="77"/>
                    <a:pt x="24" y="44"/>
                  </a:cubicBezTo>
                  <a:cubicBezTo>
                    <a:pt x="48" y="11"/>
                    <a:pt x="86" y="4"/>
                    <a:pt x="103" y="4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839">
              <a:extLst>
                <a:ext uri="{FF2B5EF4-FFF2-40B4-BE49-F238E27FC236}">
                  <a16:creationId xmlns:a16="http://schemas.microsoft.com/office/drawing/2014/main" id="{38C18F0E-6930-4F14-ADC4-FF154816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199"/>
              <a:ext cx="612" cy="174"/>
            </a:xfrm>
            <a:custGeom>
              <a:avLst/>
              <a:gdLst>
                <a:gd name="T0" fmla="*/ 0 w 120"/>
                <a:gd name="T1" fmla="*/ 3551 h 32"/>
                <a:gd name="T2" fmla="*/ 15917 w 120"/>
                <a:gd name="T3" fmla="*/ 5144 h 32"/>
                <a:gd name="T4" fmla="*/ 8089 w 120"/>
                <a:gd name="T5" fmla="*/ 2719 h 32"/>
                <a:gd name="T6" fmla="*/ 0 w 120"/>
                <a:gd name="T7" fmla="*/ 355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32">
                  <a:moveTo>
                    <a:pt x="0" y="22"/>
                  </a:moveTo>
                  <a:cubicBezTo>
                    <a:pt x="27" y="18"/>
                    <a:pt x="75" y="0"/>
                    <a:pt x="120" y="32"/>
                  </a:cubicBezTo>
                  <a:cubicBezTo>
                    <a:pt x="109" y="26"/>
                    <a:pt x="86" y="19"/>
                    <a:pt x="61" y="17"/>
                  </a:cubicBezTo>
                  <a:cubicBezTo>
                    <a:pt x="39" y="15"/>
                    <a:pt x="9" y="24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840">
              <a:extLst>
                <a:ext uri="{FF2B5EF4-FFF2-40B4-BE49-F238E27FC236}">
                  <a16:creationId xmlns:a16="http://schemas.microsoft.com/office/drawing/2014/main" id="{19361F2B-F7FF-4B39-B81E-CF6745613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1629"/>
              <a:ext cx="863" cy="261"/>
            </a:xfrm>
            <a:custGeom>
              <a:avLst/>
              <a:gdLst>
                <a:gd name="T0" fmla="*/ 0 w 169"/>
                <a:gd name="T1" fmla="*/ 4997 h 48"/>
                <a:gd name="T2" fmla="*/ 11056 w 169"/>
                <a:gd name="T3" fmla="*/ 5796 h 48"/>
                <a:gd name="T4" fmla="*/ 22504 w 169"/>
                <a:gd name="T5" fmla="*/ 0 h 48"/>
                <a:gd name="T6" fmla="*/ 10928 w 169"/>
                <a:gd name="T7" fmla="*/ 6443 h 48"/>
                <a:gd name="T8" fmla="*/ 0 w 169"/>
                <a:gd name="T9" fmla="*/ 499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48">
                  <a:moveTo>
                    <a:pt x="0" y="31"/>
                  </a:moveTo>
                  <a:cubicBezTo>
                    <a:pt x="16" y="40"/>
                    <a:pt x="45" y="44"/>
                    <a:pt x="83" y="36"/>
                  </a:cubicBezTo>
                  <a:cubicBezTo>
                    <a:pt x="126" y="26"/>
                    <a:pt x="154" y="17"/>
                    <a:pt x="169" y="0"/>
                  </a:cubicBezTo>
                  <a:cubicBezTo>
                    <a:pt x="162" y="9"/>
                    <a:pt x="140" y="31"/>
                    <a:pt x="82" y="40"/>
                  </a:cubicBezTo>
                  <a:cubicBezTo>
                    <a:pt x="30" y="48"/>
                    <a:pt x="16" y="42"/>
                    <a:pt x="0" y="3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841">
              <a:extLst>
                <a:ext uri="{FF2B5EF4-FFF2-40B4-BE49-F238E27FC236}">
                  <a16:creationId xmlns:a16="http://schemas.microsoft.com/office/drawing/2014/main" id="{7324854A-66DE-4931-AA3C-A40848685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74"/>
              <a:ext cx="1062" cy="582"/>
            </a:xfrm>
            <a:custGeom>
              <a:avLst/>
              <a:gdLst>
                <a:gd name="T0" fmla="*/ 0 w 208"/>
                <a:gd name="T1" fmla="*/ 16747 h 107"/>
                <a:gd name="T2" fmla="*/ 23435 w 208"/>
                <a:gd name="T3" fmla="*/ 9970 h 107"/>
                <a:gd name="T4" fmla="*/ 27683 w 208"/>
                <a:gd name="T5" fmla="*/ 0 h 107"/>
                <a:gd name="T6" fmla="*/ 19290 w 208"/>
                <a:gd name="T7" fmla="*/ 11096 h 107"/>
                <a:gd name="T8" fmla="*/ 0 w 208"/>
                <a:gd name="T9" fmla="*/ 1674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07">
                  <a:moveTo>
                    <a:pt x="0" y="104"/>
                  </a:moveTo>
                  <a:cubicBezTo>
                    <a:pt x="28" y="107"/>
                    <a:pt x="133" y="97"/>
                    <a:pt x="176" y="62"/>
                  </a:cubicBezTo>
                  <a:cubicBezTo>
                    <a:pt x="187" y="53"/>
                    <a:pt x="204" y="31"/>
                    <a:pt x="208" y="0"/>
                  </a:cubicBezTo>
                  <a:cubicBezTo>
                    <a:pt x="206" y="6"/>
                    <a:pt x="201" y="42"/>
                    <a:pt x="145" y="69"/>
                  </a:cubicBezTo>
                  <a:cubicBezTo>
                    <a:pt x="90" y="97"/>
                    <a:pt x="0" y="104"/>
                    <a:pt x="0" y="10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842">
              <a:extLst>
                <a:ext uri="{FF2B5EF4-FFF2-40B4-BE49-F238E27FC236}">
                  <a16:creationId xmlns:a16="http://schemas.microsoft.com/office/drawing/2014/main" id="{43B4901B-E672-403B-9DF6-451DA8E83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215"/>
              <a:ext cx="1587" cy="1023"/>
            </a:xfrm>
            <a:custGeom>
              <a:avLst/>
              <a:gdLst>
                <a:gd name="T0" fmla="*/ 7578 w 311"/>
                <a:gd name="T1" fmla="*/ 3880 h 188"/>
                <a:gd name="T2" fmla="*/ 1067 w 311"/>
                <a:gd name="T3" fmla="*/ 18213 h 188"/>
                <a:gd name="T4" fmla="*/ 22733 w 311"/>
                <a:gd name="T5" fmla="*/ 27387 h 188"/>
                <a:gd name="T6" fmla="*/ 40803 w 311"/>
                <a:gd name="T7" fmla="*/ 11280 h 188"/>
                <a:gd name="T8" fmla="*/ 34557 w 311"/>
                <a:gd name="T9" fmla="*/ 1453 h 188"/>
                <a:gd name="T10" fmla="*/ 20988 w 311"/>
                <a:gd name="T11" fmla="*/ 2574 h 188"/>
                <a:gd name="T12" fmla="*/ 7578 w 311"/>
                <a:gd name="T13" fmla="*/ 3880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188">
                  <a:moveTo>
                    <a:pt x="57" y="24"/>
                  </a:moveTo>
                  <a:cubicBezTo>
                    <a:pt x="20" y="40"/>
                    <a:pt x="0" y="69"/>
                    <a:pt x="8" y="113"/>
                  </a:cubicBezTo>
                  <a:cubicBezTo>
                    <a:pt x="20" y="169"/>
                    <a:pt x="86" y="188"/>
                    <a:pt x="171" y="170"/>
                  </a:cubicBezTo>
                  <a:cubicBezTo>
                    <a:pt x="257" y="152"/>
                    <a:pt x="297" y="131"/>
                    <a:pt x="307" y="70"/>
                  </a:cubicBezTo>
                  <a:cubicBezTo>
                    <a:pt x="311" y="41"/>
                    <a:pt x="293" y="19"/>
                    <a:pt x="260" y="9"/>
                  </a:cubicBezTo>
                  <a:cubicBezTo>
                    <a:pt x="224" y="0"/>
                    <a:pt x="202" y="11"/>
                    <a:pt x="158" y="16"/>
                  </a:cubicBezTo>
                  <a:cubicBezTo>
                    <a:pt x="134" y="19"/>
                    <a:pt x="92" y="8"/>
                    <a:pt x="57" y="24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843">
              <a:extLst>
                <a:ext uri="{FF2B5EF4-FFF2-40B4-BE49-F238E27FC236}">
                  <a16:creationId xmlns:a16="http://schemas.microsoft.com/office/drawing/2014/main" id="{5BA51BF1-C2FB-4CA4-8B92-5C9DB5A97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1504"/>
              <a:ext cx="959" cy="364"/>
            </a:xfrm>
            <a:custGeom>
              <a:avLst/>
              <a:gdLst>
                <a:gd name="T0" fmla="*/ 23756 w 188"/>
                <a:gd name="T1" fmla="*/ 0 h 67"/>
                <a:gd name="T2" fmla="*/ 24562 w 188"/>
                <a:gd name="T3" fmla="*/ 1771 h 67"/>
                <a:gd name="T4" fmla="*/ 11421 w 188"/>
                <a:gd name="T5" fmla="*/ 8975 h 67"/>
                <a:gd name="T6" fmla="*/ 806 w 188"/>
                <a:gd name="T7" fmla="*/ 6259 h 67"/>
                <a:gd name="T8" fmla="*/ 2913 w 188"/>
                <a:gd name="T9" fmla="*/ 1119 h 67"/>
                <a:gd name="T10" fmla="*/ 2913 w 188"/>
                <a:gd name="T11" fmla="*/ 1119 h 67"/>
                <a:gd name="T12" fmla="*/ 678 w 188"/>
                <a:gd name="T13" fmla="*/ 6405 h 67"/>
                <a:gd name="T14" fmla="*/ 11554 w 188"/>
                <a:gd name="T15" fmla="*/ 9296 h 67"/>
                <a:gd name="T16" fmla="*/ 24822 w 188"/>
                <a:gd name="T17" fmla="*/ 1771 h 67"/>
                <a:gd name="T18" fmla="*/ 23756 w 188"/>
                <a:gd name="T19" fmla="*/ 0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67">
                  <a:moveTo>
                    <a:pt x="179" y="0"/>
                  </a:moveTo>
                  <a:cubicBezTo>
                    <a:pt x="182" y="2"/>
                    <a:pt x="186" y="6"/>
                    <a:pt x="185" y="11"/>
                  </a:cubicBezTo>
                  <a:cubicBezTo>
                    <a:pt x="183" y="23"/>
                    <a:pt x="155" y="45"/>
                    <a:pt x="86" y="56"/>
                  </a:cubicBezTo>
                  <a:cubicBezTo>
                    <a:pt x="35" y="65"/>
                    <a:pt x="11" y="52"/>
                    <a:pt x="6" y="39"/>
                  </a:cubicBezTo>
                  <a:cubicBezTo>
                    <a:pt x="3" y="29"/>
                    <a:pt x="9" y="1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8" y="16"/>
                    <a:pt x="0" y="28"/>
                    <a:pt x="5" y="40"/>
                  </a:cubicBezTo>
                  <a:cubicBezTo>
                    <a:pt x="10" y="54"/>
                    <a:pt x="34" y="67"/>
                    <a:pt x="87" y="58"/>
                  </a:cubicBezTo>
                  <a:cubicBezTo>
                    <a:pt x="152" y="47"/>
                    <a:pt x="185" y="26"/>
                    <a:pt x="187" y="11"/>
                  </a:cubicBezTo>
                  <a:cubicBezTo>
                    <a:pt x="188" y="6"/>
                    <a:pt x="185" y="3"/>
                    <a:pt x="179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5" name="Group 823">
            <a:extLst>
              <a:ext uri="{FF2B5EF4-FFF2-40B4-BE49-F238E27FC236}">
                <a16:creationId xmlns:a16="http://schemas.microsoft.com/office/drawing/2014/main" id="{799C0499-915C-4A8F-9BD8-887D26DCD602}"/>
              </a:ext>
            </a:extLst>
          </p:cNvPr>
          <p:cNvGrpSpPr>
            <a:grpSpLocks/>
          </p:cNvGrpSpPr>
          <p:nvPr/>
        </p:nvGrpSpPr>
        <p:grpSpPr bwMode="auto">
          <a:xfrm>
            <a:off x="3040063" y="3876675"/>
            <a:ext cx="2217737" cy="2176463"/>
            <a:chOff x="763" y="2751"/>
            <a:chExt cx="1397" cy="1371"/>
          </a:xfrm>
        </p:grpSpPr>
        <p:sp>
          <p:nvSpPr>
            <p:cNvPr id="40976" name="Freeform 814">
              <a:extLst>
                <a:ext uri="{FF2B5EF4-FFF2-40B4-BE49-F238E27FC236}">
                  <a16:creationId xmlns:a16="http://schemas.microsoft.com/office/drawing/2014/main" id="{E8655212-9F58-4BD2-A38B-44B0C263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815">
              <a:extLst>
                <a:ext uri="{FF2B5EF4-FFF2-40B4-BE49-F238E27FC236}">
                  <a16:creationId xmlns:a16="http://schemas.microsoft.com/office/drawing/2014/main" id="{4A4052E6-DB88-4601-B4E5-17F703C74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13276 w 166"/>
                <a:gd name="T1" fmla="*/ 1300 h 217"/>
                <a:gd name="T2" fmla="*/ 7444 w 166"/>
                <a:gd name="T3" fmla="*/ 147 h 217"/>
                <a:gd name="T4" fmla="*/ 11950 w 166"/>
                <a:gd name="T5" fmla="*/ 1300 h 217"/>
                <a:gd name="T6" fmla="*/ 13695 w 166"/>
                <a:gd name="T7" fmla="*/ 26700 h 217"/>
                <a:gd name="T8" fmla="*/ 0 w 166"/>
                <a:gd name="T9" fmla="*/ 34742 h 217"/>
                <a:gd name="T10" fmla="*/ 15021 w 166"/>
                <a:gd name="T11" fmla="*/ 26700 h 217"/>
                <a:gd name="T12" fmla="*/ 13276 w 166"/>
                <a:gd name="T13" fmla="*/ 1300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816">
              <a:extLst>
                <a:ext uri="{FF2B5EF4-FFF2-40B4-BE49-F238E27FC236}">
                  <a16:creationId xmlns:a16="http://schemas.microsoft.com/office/drawing/2014/main" id="{AF58CC38-0EEB-445C-BA3F-876436C18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3853 w 155"/>
                <a:gd name="T1" fmla="*/ 28625 h 217"/>
                <a:gd name="T2" fmla="*/ 2006 w 155"/>
                <a:gd name="T3" fmla="*/ 15759 h 217"/>
                <a:gd name="T4" fmla="*/ 10104 w 155"/>
                <a:gd name="T5" fmla="*/ 5291 h 217"/>
                <a:gd name="T6" fmla="*/ 20602 w 155"/>
                <a:gd name="T7" fmla="*/ 0 h 217"/>
                <a:gd name="T8" fmla="*/ 8778 w 155"/>
                <a:gd name="T9" fmla="*/ 5291 h 217"/>
                <a:gd name="T10" fmla="*/ 806 w 155"/>
                <a:gd name="T11" fmla="*/ 15759 h 217"/>
                <a:gd name="T12" fmla="*/ 2659 w 155"/>
                <a:gd name="T13" fmla="*/ 28625 h 217"/>
                <a:gd name="T14" fmla="*/ 14611 w 155"/>
                <a:gd name="T15" fmla="*/ 34421 h 217"/>
                <a:gd name="T16" fmla="*/ 3853 w 155"/>
                <a:gd name="T17" fmla="*/ 28625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817">
              <a:extLst>
                <a:ext uri="{FF2B5EF4-FFF2-40B4-BE49-F238E27FC236}">
                  <a16:creationId xmlns:a16="http://schemas.microsoft.com/office/drawing/2014/main" id="{A5BD9E8C-DD50-444B-A86C-4E90E9B4A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13131 w 161"/>
                <a:gd name="T1" fmla="*/ 0 h 139"/>
                <a:gd name="T2" fmla="*/ 12325 w 161"/>
                <a:gd name="T3" fmla="*/ 17214 h 139"/>
                <a:gd name="T4" fmla="*/ 260 w 161"/>
                <a:gd name="T5" fmla="*/ 11416 h 139"/>
                <a:gd name="T6" fmla="*/ 13131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818">
              <a:extLst>
                <a:ext uri="{FF2B5EF4-FFF2-40B4-BE49-F238E27FC236}">
                  <a16:creationId xmlns:a16="http://schemas.microsoft.com/office/drawing/2014/main" id="{E17032D0-C3C0-480B-A1B6-6F06AC6AE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15543 w 146"/>
                <a:gd name="T1" fmla="*/ 0 h 118"/>
                <a:gd name="T2" fmla="*/ 9711 w 146"/>
                <a:gd name="T3" fmla="*/ 14325 h 118"/>
                <a:gd name="T4" fmla="*/ 0 w 146"/>
                <a:gd name="T5" fmla="*/ 14652 h 118"/>
                <a:gd name="T6" fmla="*/ 10751 w 146"/>
                <a:gd name="T7" fmla="*/ 15631 h 118"/>
                <a:gd name="T8" fmla="*/ 15543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819">
              <a:extLst>
                <a:ext uri="{FF2B5EF4-FFF2-40B4-BE49-F238E27FC236}">
                  <a16:creationId xmlns:a16="http://schemas.microsoft.com/office/drawing/2014/main" id="{EDCC2069-7730-4DD8-B969-5CC02EF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8912 w 67"/>
                <a:gd name="T1" fmla="*/ 0 h 49"/>
                <a:gd name="T2" fmla="*/ 0 w 67"/>
                <a:gd name="T3" fmla="*/ 7928 h 49"/>
                <a:gd name="T4" fmla="*/ 8912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820">
              <a:extLst>
                <a:ext uri="{FF2B5EF4-FFF2-40B4-BE49-F238E27FC236}">
                  <a16:creationId xmlns:a16="http://schemas.microsoft.com/office/drawing/2014/main" id="{2CDB132E-03E4-4535-883F-1C6A05ABD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13081 h 83"/>
                <a:gd name="T2" fmla="*/ 12587 w 100"/>
                <a:gd name="T3" fmla="*/ 0 h 83"/>
                <a:gd name="T4" fmla="*/ 0 w 100"/>
                <a:gd name="T5" fmla="*/ 1308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821">
              <a:extLst>
                <a:ext uri="{FF2B5EF4-FFF2-40B4-BE49-F238E27FC236}">
                  <a16:creationId xmlns:a16="http://schemas.microsoft.com/office/drawing/2014/main" id="{6A5CE12C-C051-4874-8901-04E60EC2E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822">
              <a:extLst>
                <a:ext uri="{FF2B5EF4-FFF2-40B4-BE49-F238E27FC236}">
                  <a16:creationId xmlns:a16="http://schemas.microsoft.com/office/drawing/2014/main" id="{90C30333-48A6-468E-ADBD-26E2172A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13014 w 148"/>
                <a:gd name="T1" fmla="*/ 0 h 126"/>
                <a:gd name="T2" fmla="*/ 18712 w 148"/>
                <a:gd name="T3" fmla="*/ 5143 h 126"/>
                <a:gd name="T4" fmla="*/ 12208 w 148"/>
                <a:gd name="T5" fmla="*/ 17022 h 126"/>
                <a:gd name="T6" fmla="*/ 2785 w 148"/>
                <a:gd name="T7" fmla="*/ 17674 h 126"/>
                <a:gd name="T8" fmla="*/ 133 w 148"/>
                <a:gd name="T9" fmla="*/ 11406 h 126"/>
                <a:gd name="T10" fmla="*/ 133 w 148"/>
                <a:gd name="T11" fmla="*/ 11406 h 126"/>
                <a:gd name="T12" fmla="*/ 2653 w 148"/>
                <a:gd name="T13" fmla="*/ 17821 h 126"/>
                <a:gd name="T14" fmla="*/ 12335 w 148"/>
                <a:gd name="T15" fmla="*/ 17348 h 126"/>
                <a:gd name="T16" fmla="*/ 18972 w 148"/>
                <a:gd name="T17" fmla="*/ 4996 h 126"/>
                <a:gd name="T18" fmla="*/ 13014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6" name="Group 833">
            <a:extLst>
              <a:ext uri="{FF2B5EF4-FFF2-40B4-BE49-F238E27FC236}">
                <a16:creationId xmlns:a16="http://schemas.microsoft.com/office/drawing/2014/main" id="{5C3675CF-FC94-454A-B38D-B88A91D3A27C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3648075"/>
            <a:ext cx="2378075" cy="2589213"/>
            <a:chOff x="3582" y="2649"/>
            <a:chExt cx="1498" cy="1631"/>
          </a:xfrm>
        </p:grpSpPr>
        <p:sp>
          <p:nvSpPr>
            <p:cNvPr id="40967" name="Freeform 824">
              <a:extLst>
                <a:ext uri="{FF2B5EF4-FFF2-40B4-BE49-F238E27FC236}">
                  <a16:creationId xmlns:a16="http://schemas.microsoft.com/office/drawing/2014/main" id="{1E5B3EBB-5B3E-4B0E-B169-888C0061F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649"/>
              <a:ext cx="1498" cy="1631"/>
            </a:xfrm>
            <a:custGeom>
              <a:avLst/>
              <a:gdLst>
                <a:gd name="T0" fmla="*/ 32401 w 294"/>
                <a:gd name="T1" fmla="*/ 31005 h 300"/>
                <a:gd name="T2" fmla="*/ 24065 w 294"/>
                <a:gd name="T3" fmla="*/ 4491 h 300"/>
                <a:gd name="T4" fmla="*/ 1712 w 294"/>
                <a:gd name="T5" fmla="*/ 18800 h 300"/>
                <a:gd name="T6" fmla="*/ 32401 w 294"/>
                <a:gd name="T7" fmla="*/ 31005 h 3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300">
                  <a:moveTo>
                    <a:pt x="245" y="193"/>
                  </a:moveTo>
                  <a:cubicBezTo>
                    <a:pt x="294" y="134"/>
                    <a:pt x="264" y="56"/>
                    <a:pt x="182" y="28"/>
                  </a:cubicBezTo>
                  <a:cubicBezTo>
                    <a:pt x="100" y="0"/>
                    <a:pt x="27" y="32"/>
                    <a:pt x="13" y="117"/>
                  </a:cubicBezTo>
                  <a:cubicBezTo>
                    <a:pt x="0" y="202"/>
                    <a:pt x="172" y="300"/>
                    <a:pt x="245" y="193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825">
              <a:extLst>
                <a:ext uri="{FF2B5EF4-FFF2-40B4-BE49-F238E27FC236}">
                  <a16:creationId xmlns:a16="http://schemas.microsoft.com/office/drawing/2014/main" id="{DF5E52D6-0BC8-4264-BB0E-BED8A25E7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948"/>
              <a:ext cx="1100" cy="1087"/>
            </a:xfrm>
            <a:custGeom>
              <a:avLst/>
              <a:gdLst>
                <a:gd name="T0" fmla="*/ 20747 w 216"/>
                <a:gd name="T1" fmla="*/ 0 h 200"/>
                <a:gd name="T2" fmla="*/ 22458 w 216"/>
                <a:gd name="T3" fmla="*/ 20561 h 200"/>
                <a:gd name="T4" fmla="*/ 0 w 216"/>
                <a:gd name="T5" fmla="*/ 22805 h 200"/>
                <a:gd name="T6" fmla="*/ 23650 w 216"/>
                <a:gd name="T7" fmla="*/ 21680 h 200"/>
                <a:gd name="T8" fmla="*/ 20747 w 216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200">
                  <a:moveTo>
                    <a:pt x="157" y="0"/>
                  </a:moveTo>
                  <a:cubicBezTo>
                    <a:pt x="197" y="34"/>
                    <a:pt x="205" y="86"/>
                    <a:pt x="170" y="128"/>
                  </a:cubicBezTo>
                  <a:cubicBezTo>
                    <a:pt x="128" y="190"/>
                    <a:pt x="51" y="178"/>
                    <a:pt x="0" y="142"/>
                  </a:cubicBezTo>
                  <a:cubicBezTo>
                    <a:pt x="50" y="183"/>
                    <a:pt x="134" y="200"/>
                    <a:pt x="179" y="135"/>
                  </a:cubicBezTo>
                  <a:cubicBezTo>
                    <a:pt x="216" y="90"/>
                    <a:pt x="204" y="33"/>
                    <a:pt x="157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826">
              <a:extLst>
                <a:ext uri="{FF2B5EF4-FFF2-40B4-BE49-F238E27FC236}">
                  <a16:creationId xmlns:a16="http://schemas.microsoft.com/office/drawing/2014/main" id="{174B3605-B484-4A06-B152-2BAAB2BF2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714"/>
              <a:ext cx="800" cy="1071"/>
            </a:xfrm>
            <a:custGeom>
              <a:avLst/>
              <a:gdLst>
                <a:gd name="T0" fmla="*/ 6619 w 157"/>
                <a:gd name="T1" fmla="*/ 30385 h 197"/>
                <a:gd name="T2" fmla="*/ 1845 w 157"/>
                <a:gd name="T3" fmla="*/ 17527 h 197"/>
                <a:gd name="T4" fmla="*/ 19710 w 157"/>
                <a:gd name="T5" fmla="*/ 2718 h 197"/>
                <a:gd name="T6" fmla="*/ 19577 w 157"/>
                <a:gd name="T7" fmla="*/ 2718 h 197"/>
                <a:gd name="T8" fmla="*/ 647 w 157"/>
                <a:gd name="T9" fmla="*/ 16875 h 197"/>
                <a:gd name="T10" fmla="*/ 6619 w 157"/>
                <a:gd name="T11" fmla="*/ 30385 h 197"/>
                <a:gd name="T12" fmla="*/ 6619 w 157"/>
                <a:gd name="T13" fmla="*/ 30385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197">
                  <a:moveTo>
                    <a:pt x="50" y="189"/>
                  </a:moveTo>
                  <a:cubicBezTo>
                    <a:pt x="24" y="167"/>
                    <a:pt x="10" y="137"/>
                    <a:pt x="14" y="109"/>
                  </a:cubicBezTo>
                  <a:cubicBezTo>
                    <a:pt x="26" y="39"/>
                    <a:pt x="83" y="5"/>
                    <a:pt x="149" y="17"/>
                  </a:cubicBezTo>
                  <a:cubicBezTo>
                    <a:pt x="157" y="19"/>
                    <a:pt x="153" y="19"/>
                    <a:pt x="148" y="17"/>
                  </a:cubicBezTo>
                  <a:cubicBezTo>
                    <a:pt x="77" y="0"/>
                    <a:pt x="17" y="31"/>
                    <a:pt x="5" y="105"/>
                  </a:cubicBezTo>
                  <a:cubicBezTo>
                    <a:pt x="0" y="135"/>
                    <a:pt x="20" y="167"/>
                    <a:pt x="50" y="189"/>
                  </a:cubicBezTo>
                  <a:cubicBezTo>
                    <a:pt x="61" y="197"/>
                    <a:pt x="59" y="197"/>
                    <a:pt x="50" y="189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827">
              <a:extLst>
                <a:ext uri="{FF2B5EF4-FFF2-40B4-BE49-F238E27FC236}">
                  <a16:creationId xmlns:a16="http://schemas.microsoft.com/office/drawing/2014/main" id="{61DE87BB-2DC0-491A-A7E8-B2E9539F9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910"/>
              <a:ext cx="892" cy="859"/>
            </a:xfrm>
            <a:custGeom>
              <a:avLst/>
              <a:gdLst>
                <a:gd name="T0" fmla="*/ 1193 w 175"/>
                <a:gd name="T1" fmla="*/ 12711 h 158"/>
                <a:gd name="T2" fmla="*/ 18421 w 175"/>
                <a:gd name="T3" fmla="*/ 20393 h 158"/>
                <a:gd name="T4" fmla="*/ 14287 w 175"/>
                <a:gd name="T5" fmla="*/ 2099 h 158"/>
                <a:gd name="T6" fmla="*/ 1193 w 175"/>
                <a:gd name="T7" fmla="*/ 12711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58">
                  <a:moveTo>
                    <a:pt x="9" y="79"/>
                  </a:moveTo>
                  <a:cubicBezTo>
                    <a:pt x="21" y="138"/>
                    <a:pt x="103" y="158"/>
                    <a:pt x="139" y="127"/>
                  </a:cubicBezTo>
                  <a:cubicBezTo>
                    <a:pt x="175" y="96"/>
                    <a:pt x="159" y="19"/>
                    <a:pt x="108" y="13"/>
                  </a:cubicBezTo>
                  <a:cubicBezTo>
                    <a:pt x="33" y="0"/>
                    <a:pt x="0" y="38"/>
                    <a:pt x="9" y="79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828">
              <a:extLst>
                <a:ext uri="{FF2B5EF4-FFF2-40B4-BE49-F238E27FC236}">
                  <a16:creationId xmlns:a16="http://schemas.microsoft.com/office/drawing/2014/main" id="{F7E9B408-8BE1-4CF6-85D4-E0F89D0C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3030"/>
              <a:ext cx="724" cy="701"/>
            </a:xfrm>
            <a:custGeom>
              <a:avLst/>
              <a:gdLst>
                <a:gd name="T0" fmla="*/ 13776 w 142"/>
                <a:gd name="T1" fmla="*/ 0 h 129"/>
                <a:gd name="T2" fmla="*/ 13516 w 142"/>
                <a:gd name="T3" fmla="*/ 15417 h 129"/>
                <a:gd name="T4" fmla="*/ 0 w 142"/>
                <a:gd name="T5" fmla="*/ 14618 h 129"/>
                <a:gd name="T6" fmla="*/ 14842 w 142"/>
                <a:gd name="T7" fmla="*/ 16862 h 129"/>
                <a:gd name="T8" fmla="*/ 13776 w 142"/>
                <a:gd name="T9" fmla="*/ 0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29">
                  <a:moveTo>
                    <a:pt x="104" y="0"/>
                  </a:moveTo>
                  <a:cubicBezTo>
                    <a:pt x="127" y="26"/>
                    <a:pt x="129" y="73"/>
                    <a:pt x="102" y="96"/>
                  </a:cubicBezTo>
                  <a:cubicBezTo>
                    <a:pt x="77" y="117"/>
                    <a:pt x="30" y="115"/>
                    <a:pt x="0" y="91"/>
                  </a:cubicBezTo>
                  <a:cubicBezTo>
                    <a:pt x="29" y="123"/>
                    <a:pt x="84" y="129"/>
                    <a:pt x="112" y="105"/>
                  </a:cubicBezTo>
                  <a:cubicBezTo>
                    <a:pt x="142" y="79"/>
                    <a:pt x="136" y="23"/>
                    <a:pt x="104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829">
              <a:extLst>
                <a:ext uri="{FF2B5EF4-FFF2-40B4-BE49-F238E27FC236}">
                  <a16:creationId xmlns:a16="http://schemas.microsoft.com/office/drawing/2014/main" id="{6D2B923E-5112-400F-ADC5-F70BAFF1C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964"/>
              <a:ext cx="326" cy="240"/>
            </a:xfrm>
            <a:custGeom>
              <a:avLst/>
              <a:gdLst>
                <a:gd name="T0" fmla="*/ 8461 w 64"/>
                <a:gd name="T1" fmla="*/ 147 h 44"/>
                <a:gd name="T2" fmla="*/ 0 w 64"/>
                <a:gd name="T3" fmla="*/ 7140 h 44"/>
                <a:gd name="T4" fmla="*/ 8461 w 64"/>
                <a:gd name="T5" fmla="*/ 14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44">
                  <a:moveTo>
                    <a:pt x="64" y="1"/>
                  </a:moveTo>
                  <a:cubicBezTo>
                    <a:pt x="35" y="0"/>
                    <a:pt x="6" y="17"/>
                    <a:pt x="0" y="44"/>
                  </a:cubicBezTo>
                  <a:cubicBezTo>
                    <a:pt x="13" y="29"/>
                    <a:pt x="28" y="9"/>
                    <a:pt x="64" y="1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830">
              <a:extLst>
                <a:ext uri="{FF2B5EF4-FFF2-40B4-BE49-F238E27FC236}">
                  <a16:creationId xmlns:a16="http://schemas.microsoft.com/office/drawing/2014/main" id="{9D763E13-86D1-4D33-A90F-1E0CC89F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3225"/>
              <a:ext cx="540" cy="549"/>
            </a:xfrm>
            <a:custGeom>
              <a:avLst/>
              <a:gdLst>
                <a:gd name="T0" fmla="*/ 11758 w 106"/>
                <a:gd name="T1" fmla="*/ 0 h 101"/>
                <a:gd name="T2" fmla="*/ 0 w 106"/>
                <a:gd name="T3" fmla="*/ 13323 h 101"/>
                <a:gd name="T4" fmla="*/ 11758 w 106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101">
                  <a:moveTo>
                    <a:pt x="89" y="0"/>
                  </a:moveTo>
                  <a:cubicBezTo>
                    <a:pt x="94" y="31"/>
                    <a:pt x="90" y="101"/>
                    <a:pt x="0" y="83"/>
                  </a:cubicBezTo>
                  <a:cubicBezTo>
                    <a:pt x="40" y="94"/>
                    <a:pt x="106" y="95"/>
                    <a:pt x="8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831">
              <a:extLst>
                <a:ext uri="{FF2B5EF4-FFF2-40B4-BE49-F238E27FC236}">
                  <a16:creationId xmlns:a16="http://schemas.microsoft.com/office/drawing/2014/main" id="{755FFD53-7F80-4CC3-B236-958A3DA19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649"/>
              <a:ext cx="1498" cy="1631"/>
            </a:xfrm>
            <a:custGeom>
              <a:avLst/>
              <a:gdLst>
                <a:gd name="T0" fmla="*/ 32401 w 294"/>
                <a:gd name="T1" fmla="*/ 31005 h 300"/>
                <a:gd name="T2" fmla="*/ 24065 w 294"/>
                <a:gd name="T3" fmla="*/ 4491 h 300"/>
                <a:gd name="T4" fmla="*/ 1712 w 294"/>
                <a:gd name="T5" fmla="*/ 18800 h 300"/>
                <a:gd name="T6" fmla="*/ 32401 w 294"/>
                <a:gd name="T7" fmla="*/ 31005 h 3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300">
                  <a:moveTo>
                    <a:pt x="245" y="193"/>
                  </a:moveTo>
                  <a:cubicBezTo>
                    <a:pt x="294" y="134"/>
                    <a:pt x="264" y="56"/>
                    <a:pt x="182" y="28"/>
                  </a:cubicBezTo>
                  <a:cubicBezTo>
                    <a:pt x="100" y="0"/>
                    <a:pt x="27" y="32"/>
                    <a:pt x="13" y="117"/>
                  </a:cubicBezTo>
                  <a:cubicBezTo>
                    <a:pt x="0" y="202"/>
                    <a:pt x="172" y="300"/>
                    <a:pt x="245" y="193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832">
              <a:extLst>
                <a:ext uri="{FF2B5EF4-FFF2-40B4-BE49-F238E27FC236}">
                  <a16:creationId xmlns:a16="http://schemas.microsoft.com/office/drawing/2014/main" id="{EB0C7370-49C0-46F2-A9F1-87362B2FF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981"/>
              <a:ext cx="790" cy="728"/>
            </a:xfrm>
            <a:custGeom>
              <a:avLst/>
              <a:gdLst>
                <a:gd name="T0" fmla="*/ 13119 w 155"/>
                <a:gd name="T1" fmla="*/ 0 h 134"/>
                <a:gd name="T2" fmla="*/ 19200 w 155"/>
                <a:gd name="T3" fmla="*/ 7052 h 134"/>
                <a:gd name="T4" fmla="*/ 17222 w 155"/>
                <a:gd name="T5" fmla="*/ 18124 h 134"/>
                <a:gd name="T6" fmla="*/ 7146 w 155"/>
                <a:gd name="T7" fmla="*/ 19569 h 134"/>
                <a:gd name="T8" fmla="*/ 0 w 155"/>
                <a:gd name="T9" fmla="*/ 10594 h 134"/>
                <a:gd name="T10" fmla="*/ 0 w 155"/>
                <a:gd name="T11" fmla="*/ 10594 h 134"/>
                <a:gd name="T12" fmla="*/ 7146 w 155"/>
                <a:gd name="T13" fmla="*/ 19895 h 134"/>
                <a:gd name="T14" fmla="*/ 17355 w 155"/>
                <a:gd name="T15" fmla="*/ 18271 h 134"/>
                <a:gd name="T16" fmla="*/ 19454 w 155"/>
                <a:gd name="T17" fmla="*/ 6905 h 134"/>
                <a:gd name="T18" fmla="*/ 13119 w 155"/>
                <a:gd name="T19" fmla="*/ 0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5" h="134">
                  <a:moveTo>
                    <a:pt x="99" y="0"/>
                  </a:moveTo>
                  <a:cubicBezTo>
                    <a:pt x="121" y="3"/>
                    <a:pt x="138" y="20"/>
                    <a:pt x="145" y="44"/>
                  </a:cubicBezTo>
                  <a:cubicBezTo>
                    <a:pt x="153" y="70"/>
                    <a:pt x="147" y="98"/>
                    <a:pt x="130" y="113"/>
                  </a:cubicBezTo>
                  <a:cubicBezTo>
                    <a:pt x="112" y="128"/>
                    <a:pt x="83" y="132"/>
                    <a:pt x="54" y="122"/>
                  </a:cubicBezTo>
                  <a:cubicBezTo>
                    <a:pt x="26" y="113"/>
                    <a:pt x="5" y="92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93"/>
                    <a:pt x="25" y="114"/>
                    <a:pt x="54" y="124"/>
                  </a:cubicBezTo>
                  <a:cubicBezTo>
                    <a:pt x="83" y="134"/>
                    <a:pt x="113" y="130"/>
                    <a:pt x="131" y="114"/>
                  </a:cubicBezTo>
                  <a:cubicBezTo>
                    <a:pt x="149" y="99"/>
                    <a:pt x="155" y="70"/>
                    <a:pt x="147" y="43"/>
                  </a:cubicBezTo>
                  <a:cubicBezTo>
                    <a:pt x="139" y="19"/>
                    <a:pt x="121" y="3"/>
                    <a:pt x="99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F2C96514-B6AD-4966-BDFB-CD57D183EB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Erythrocytes (2)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0FA0ECA2-D119-463D-943A-6759AE461154}"/>
              </a:ext>
            </a:extLst>
          </p:cNvPr>
          <p:cNvGrpSpPr>
            <a:grpSpLocks/>
          </p:cNvGrpSpPr>
          <p:nvPr/>
        </p:nvGrpSpPr>
        <p:grpSpPr bwMode="auto">
          <a:xfrm>
            <a:off x="2035175" y="2838450"/>
            <a:ext cx="1549400" cy="1423988"/>
            <a:chOff x="322" y="1806"/>
            <a:chExt cx="976" cy="897"/>
          </a:xfrm>
        </p:grpSpPr>
        <p:sp>
          <p:nvSpPr>
            <p:cNvPr id="42330" name="Freeform 4">
              <a:extLst>
                <a:ext uri="{FF2B5EF4-FFF2-40B4-BE49-F238E27FC236}">
                  <a16:creationId xmlns:a16="http://schemas.microsoft.com/office/drawing/2014/main" id="{3AF36733-BBAA-4FCD-8ED8-11B1D83EC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1806"/>
              <a:ext cx="976" cy="897"/>
            </a:xfrm>
            <a:custGeom>
              <a:avLst/>
              <a:gdLst>
                <a:gd name="T0" fmla="*/ 1926 w 413"/>
                <a:gd name="T1" fmla="*/ 63 h 356"/>
                <a:gd name="T2" fmla="*/ 2838 w 413"/>
                <a:gd name="T3" fmla="*/ 622 h 356"/>
                <a:gd name="T4" fmla="*/ 3999 w 413"/>
                <a:gd name="T5" fmla="*/ 209 h 356"/>
                <a:gd name="T6" fmla="*/ 4339 w 413"/>
                <a:gd name="T7" fmla="*/ 1283 h 356"/>
                <a:gd name="T8" fmla="*/ 5171 w 413"/>
                <a:gd name="T9" fmla="*/ 1250 h 356"/>
                <a:gd name="T10" fmla="*/ 5083 w 413"/>
                <a:gd name="T11" fmla="*/ 2114 h 356"/>
                <a:gd name="T12" fmla="*/ 5334 w 413"/>
                <a:gd name="T13" fmla="*/ 2686 h 356"/>
                <a:gd name="T14" fmla="*/ 5083 w 413"/>
                <a:gd name="T15" fmla="*/ 3454 h 356"/>
                <a:gd name="T16" fmla="*/ 5383 w 413"/>
                <a:gd name="T17" fmla="*/ 3981 h 356"/>
                <a:gd name="T18" fmla="*/ 4686 w 413"/>
                <a:gd name="T19" fmla="*/ 4210 h 356"/>
                <a:gd name="T20" fmla="*/ 4339 w 413"/>
                <a:gd name="T21" fmla="*/ 4959 h 356"/>
                <a:gd name="T22" fmla="*/ 3696 w 413"/>
                <a:gd name="T23" fmla="*/ 4717 h 356"/>
                <a:gd name="T24" fmla="*/ 3368 w 413"/>
                <a:gd name="T25" fmla="*/ 5536 h 356"/>
                <a:gd name="T26" fmla="*/ 2798 w 413"/>
                <a:gd name="T27" fmla="*/ 5243 h 356"/>
                <a:gd name="T28" fmla="*/ 2373 w 413"/>
                <a:gd name="T29" fmla="*/ 5631 h 356"/>
                <a:gd name="T30" fmla="*/ 1926 w 413"/>
                <a:gd name="T31" fmla="*/ 4813 h 356"/>
                <a:gd name="T32" fmla="*/ 1163 w 413"/>
                <a:gd name="T33" fmla="*/ 4717 h 356"/>
                <a:gd name="T34" fmla="*/ 1212 w 413"/>
                <a:gd name="T35" fmla="*/ 3790 h 356"/>
                <a:gd name="T36" fmla="*/ 697 w 413"/>
                <a:gd name="T37" fmla="*/ 3422 h 356"/>
                <a:gd name="T38" fmla="*/ 910 w 413"/>
                <a:gd name="T39" fmla="*/ 2686 h 356"/>
                <a:gd name="T40" fmla="*/ 144 w 413"/>
                <a:gd name="T41" fmla="*/ 2464 h 356"/>
                <a:gd name="T42" fmla="*/ 1045 w 413"/>
                <a:gd name="T43" fmla="*/ 1683 h 356"/>
                <a:gd name="T44" fmla="*/ 697 w 413"/>
                <a:gd name="T45" fmla="*/ 431 h 356"/>
                <a:gd name="T46" fmla="*/ 1557 w 413"/>
                <a:gd name="T47" fmla="*/ 748 h 356"/>
                <a:gd name="T48" fmla="*/ 1926 w 413"/>
                <a:gd name="T49" fmla="*/ 63 h 3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13" h="356">
                  <a:moveTo>
                    <a:pt x="146" y="4"/>
                  </a:moveTo>
                  <a:cubicBezTo>
                    <a:pt x="175" y="4"/>
                    <a:pt x="187" y="44"/>
                    <a:pt x="215" y="39"/>
                  </a:cubicBezTo>
                  <a:cubicBezTo>
                    <a:pt x="243" y="34"/>
                    <a:pt x="283" y="0"/>
                    <a:pt x="303" y="13"/>
                  </a:cubicBezTo>
                  <a:cubicBezTo>
                    <a:pt x="324" y="26"/>
                    <a:pt x="307" y="66"/>
                    <a:pt x="329" y="80"/>
                  </a:cubicBezTo>
                  <a:cubicBezTo>
                    <a:pt x="351" y="94"/>
                    <a:pt x="374" y="58"/>
                    <a:pt x="392" y="78"/>
                  </a:cubicBezTo>
                  <a:cubicBezTo>
                    <a:pt x="413" y="100"/>
                    <a:pt x="388" y="102"/>
                    <a:pt x="385" y="132"/>
                  </a:cubicBezTo>
                  <a:cubicBezTo>
                    <a:pt x="383" y="150"/>
                    <a:pt x="398" y="154"/>
                    <a:pt x="404" y="168"/>
                  </a:cubicBezTo>
                  <a:cubicBezTo>
                    <a:pt x="410" y="183"/>
                    <a:pt x="381" y="201"/>
                    <a:pt x="385" y="216"/>
                  </a:cubicBezTo>
                  <a:cubicBezTo>
                    <a:pt x="387" y="226"/>
                    <a:pt x="410" y="236"/>
                    <a:pt x="408" y="249"/>
                  </a:cubicBezTo>
                  <a:cubicBezTo>
                    <a:pt x="405" y="262"/>
                    <a:pt x="375" y="261"/>
                    <a:pt x="355" y="263"/>
                  </a:cubicBezTo>
                  <a:cubicBezTo>
                    <a:pt x="334" y="266"/>
                    <a:pt x="354" y="310"/>
                    <a:pt x="329" y="310"/>
                  </a:cubicBezTo>
                  <a:cubicBezTo>
                    <a:pt x="313" y="309"/>
                    <a:pt x="292" y="288"/>
                    <a:pt x="280" y="295"/>
                  </a:cubicBezTo>
                  <a:cubicBezTo>
                    <a:pt x="260" y="309"/>
                    <a:pt x="282" y="337"/>
                    <a:pt x="255" y="346"/>
                  </a:cubicBezTo>
                  <a:cubicBezTo>
                    <a:pt x="244" y="350"/>
                    <a:pt x="228" y="327"/>
                    <a:pt x="212" y="328"/>
                  </a:cubicBezTo>
                  <a:cubicBezTo>
                    <a:pt x="201" y="328"/>
                    <a:pt x="191" y="356"/>
                    <a:pt x="180" y="352"/>
                  </a:cubicBezTo>
                  <a:cubicBezTo>
                    <a:pt x="153" y="343"/>
                    <a:pt x="168" y="305"/>
                    <a:pt x="146" y="301"/>
                  </a:cubicBezTo>
                  <a:cubicBezTo>
                    <a:pt x="128" y="298"/>
                    <a:pt x="105" y="312"/>
                    <a:pt x="88" y="295"/>
                  </a:cubicBezTo>
                  <a:cubicBezTo>
                    <a:pt x="71" y="277"/>
                    <a:pt x="102" y="252"/>
                    <a:pt x="92" y="237"/>
                  </a:cubicBezTo>
                  <a:cubicBezTo>
                    <a:pt x="82" y="223"/>
                    <a:pt x="64" y="232"/>
                    <a:pt x="53" y="214"/>
                  </a:cubicBezTo>
                  <a:cubicBezTo>
                    <a:pt x="43" y="196"/>
                    <a:pt x="81" y="182"/>
                    <a:pt x="69" y="168"/>
                  </a:cubicBezTo>
                  <a:cubicBezTo>
                    <a:pt x="60" y="157"/>
                    <a:pt x="20" y="176"/>
                    <a:pt x="11" y="154"/>
                  </a:cubicBezTo>
                  <a:cubicBezTo>
                    <a:pt x="0" y="126"/>
                    <a:pt x="64" y="130"/>
                    <a:pt x="79" y="105"/>
                  </a:cubicBezTo>
                  <a:cubicBezTo>
                    <a:pt x="95" y="79"/>
                    <a:pt x="41" y="40"/>
                    <a:pt x="53" y="27"/>
                  </a:cubicBezTo>
                  <a:cubicBezTo>
                    <a:pt x="66" y="14"/>
                    <a:pt x="101" y="36"/>
                    <a:pt x="118" y="47"/>
                  </a:cubicBezTo>
                  <a:cubicBezTo>
                    <a:pt x="132" y="55"/>
                    <a:pt x="131" y="6"/>
                    <a:pt x="146" y="4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1" name="Freeform 5">
              <a:extLst>
                <a:ext uri="{FF2B5EF4-FFF2-40B4-BE49-F238E27FC236}">
                  <a16:creationId xmlns:a16="http://schemas.microsoft.com/office/drawing/2014/main" id="{6CDA78CD-BB2A-475D-8FA0-2BA7E3E0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1806"/>
              <a:ext cx="976" cy="897"/>
            </a:xfrm>
            <a:custGeom>
              <a:avLst/>
              <a:gdLst>
                <a:gd name="T0" fmla="*/ 1926 w 413"/>
                <a:gd name="T1" fmla="*/ 63 h 356"/>
                <a:gd name="T2" fmla="*/ 2838 w 413"/>
                <a:gd name="T3" fmla="*/ 622 h 356"/>
                <a:gd name="T4" fmla="*/ 3999 w 413"/>
                <a:gd name="T5" fmla="*/ 209 h 356"/>
                <a:gd name="T6" fmla="*/ 4339 w 413"/>
                <a:gd name="T7" fmla="*/ 1283 h 356"/>
                <a:gd name="T8" fmla="*/ 5171 w 413"/>
                <a:gd name="T9" fmla="*/ 1250 h 356"/>
                <a:gd name="T10" fmla="*/ 5083 w 413"/>
                <a:gd name="T11" fmla="*/ 2114 h 356"/>
                <a:gd name="T12" fmla="*/ 5334 w 413"/>
                <a:gd name="T13" fmla="*/ 2686 h 356"/>
                <a:gd name="T14" fmla="*/ 5083 w 413"/>
                <a:gd name="T15" fmla="*/ 3454 h 356"/>
                <a:gd name="T16" fmla="*/ 5383 w 413"/>
                <a:gd name="T17" fmla="*/ 3981 h 356"/>
                <a:gd name="T18" fmla="*/ 4686 w 413"/>
                <a:gd name="T19" fmla="*/ 4210 h 356"/>
                <a:gd name="T20" fmla="*/ 4339 w 413"/>
                <a:gd name="T21" fmla="*/ 4959 h 356"/>
                <a:gd name="T22" fmla="*/ 3696 w 413"/>
                <a:gd name="T23" fmla="*/ 4717 h 356"/>
                <a:gd name="T24" fmla="*/ 3368 w 413"/>
                <a:gd name="T25" fmla="*/ 5536 h 356"/>
                <a:gd name="T26" fmla="*/ 2798 w 413"/>
                <a:gd name="T27" fmla="*/ 5243 h 356"/>
                <a:gd name="T28" fmla="*/ 2373 w 413"/>
                <a:gd name="T29" fmla="*/ 5631 h 356"/>
                <a:gd name="T30" fmla="*/ 1926 w 413"/>
                <a:gd name="T31" fmla="*/ 4813 h 356"/>
                <a:gd name="T32" fmla="*/ 1163 w 413"/>
                <a:gd name="T33" fmla="*/ 4717 h 356"/>
                <a:gd name="T34" fmla="*/ 1212 w 413"/>
                <a:gd name="T35" fmla="*/ 3790 h 356"/>
                <a:gd name="T36" fmla="*/ 697 w 413"/>
                <a:gd name="T37" fmla="*/ 3422 h 356"/>
                <a:gd name="T38" fmla="*/ 910 w 413"/>
                <a:gd name="T39" fmla="*/ 2686 h 356"/>
                <a:gd name="T40" fmla="*/ 144 w 413"/>
                <a:gd name="T41" fmla="*/ 2464 h 356"/>
                <a:gd name="T42" fmla="*/ 1045 w 413"/>
                <a:gd name="T43" fmla="*/ 1683 h 356"/>
                <a:gd name="T44" fmla="*/ 697 w 413"/>
                <a:gd name="T45" fmla="*/ 431 h 356"/>
                <a:gd name="T46" fmla="*/ 1557 w 413"/>
                <a:gd name="T47" fmla="*/ 748 h 356"/>
                <a:gd name="T48" fmla="*/ 1926 w 413"/>
                <a:gd name="T49" fmla="*/ 63 h 3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13" h="356">
                  <a:moveTo>
                    <a:pt x="146" y="4"/>
                  </a:moveTo>
                  <a:cubicBezTo>
                    <a:pt x="175" y="4"/>
                    <a:pt x="187" y="44"/>
                    <a:pt x="215" y="39"/>
                  </a:cubicBezTo>
                  <a:cubicBezTo>
                    <a:pt x="243" y="34"/>
                    <a:pt x="283" y="0"/>
                    <a:pt x="303" y="13"/>
                  </a:cubicBezTo>
                  <a:cubicBezTo>
                    <a:pt x="324" y="26"/>
                    <a:pt x="307" y="66"/>
                    <a:pt x="329" y="80"/>
                  </a:cubicBezTo>
                  <a:cubicBezTo>
                    <a:pt x="351" y="94"/>
                    <a:pt x="374" y="58"/>
                    <a:pt x="392" y="78"/>
                  </a:cubicBezTo>
                  <a:cubicBezTo>
                    <a:pt x="413" y="100"/>
                    <a:pt x="388" y="102"/>
                    <a:pt x="385" y="132"/>
                  </a:cubicBezTo>
                  <a:cubicBezTo>
                    <a:pt x="383" y="150"/>
                    <a:pt x="398" y="154"/>
                    <a:pt x="404" y="168"/>
                  </a:cubicBezTo>
                  <a:cubicBezTo>
                    <a:pt x="410" y="183"/>
                    <a:pt x="381" y="201"/>
                    <a:pt x="385" y="216"/>
                  </a:cubicBezTo>
                  <a:cubicBezTo>
                    <a:pt x="387" y="226"/>
                    <a:pt x="410" y="236"/>
                    <a:pt x="408" y="249"/>
                  </a:cubicBezTo>
                  <a:cubicBezTo>
                    <a:pt x="405" y="262"/>
                    <a:pt x="375" y="261"/>
                    <a:pt x="355" y="263"/>
                  </a:cubicBezTo>
                  <a:cubicBezTo>
                    <a:pt x="334" y="266"/>
                    <a:pt x="354" y="310"/>
                    <a:pt x="329" y="310"/>
                  </a:cubicBezTo>
                  <a:cubicBezTo>
                    <a:pt x="313" y="309"/>
                    <a:pt x="292" y="288"/>
                    <a:pt x="280" y="295"/>
                  </a:cubicBezTo>
                  <a:cubicBezTo>
                    <a:pt x="260" y="309"/>
                    <a:pt x="282" y="337"/>
                    <a:pt x="255" y="346"/>
                  </a:cubicBezTo>
                  <a:cubicBezTo>
                    <a:pt x="244" y="350"/>
                    <a:pt x="228" y="327"/>
                    <a:pt x="212" y="328"/>
                  </a:cubicBezTo>
                  <a:cubicBezTo>
                    <a:pt x="201" y="328"/>
                    <a:pt x="191" y="356"/>
                    <a:pt x="180" y="352"/>
                  </a:cubicBezTo>
                  <a:cubicBezTo>
                    <a:pt x="153" y="343"/>
                    <a:pt x="168" y="305"/>
                    <a:pt x="146" y="301"/>
                  </a:cubicBezTo>
                  <a:cubicBezTo>
                    <a:pt x="128" y="298"/>
                    <a:pt x="105" y="312"/>
                    <a:pt x="88" y="295"/>
                  </a:cubicBezTo>
                  <a:cubicBezTo>
                    <a:pt x="71" y="277"/>
                    <a:pt x="102" y="252"/>
                    <a:pt x="92" y="237"/>
                  </a:cubicBezTo>
                  <a:cubicBezTo>
                    <a:pt x="82" y="223"/>
                    <a:pt x="64" y="232"/>
                    <a:pt x="53" y="214"/>
                  </a:cubicBezTo>
                  <a:cubicBezTo>
                    <a:pt x="43" y="196"/>
                    <a:pt x="81" y="182"/>
                    <a:pt x="69" y="168"/>
                  </a:cubicBezTo>
                  <a:cubicBezTo>
                    <a:pt x="60" y="157"/>
                    <a:pt x="20" y="176"/>
                    <a:pt x="11" y="154"/>
                  </a:cubicBezTo>
                  <a:cubicBezTo>
                    <a:pt x="0" y="126"/>
                    <a:pt x="64" y="130"/>
                    <a:pt x="79" y="105"/>
                  </a:cubicBezTo>
                  <a:cubicBezTo>
                    <a:pt x="95" y="79"/>
                    <a:pt x="41" y="40"/>
                    <a:pt x="53" y="27"/>
                  </a:cubicBezTo>
                  <a:cubicBezTo>
                    <a:pt x="66" y="14"/>
                    <a:pt x="101" y="36"/>
                    <a:pt x="118" y="47"/>
                  </a:cubicBezTo>
                  <a:cubicBezTo>
                    <a:pt x="132" y="55"/>
                    <a:pt x="131" y="6"/>
                    <a:pt x="146" y="4"/>
                  </a:cubicBezTo>
                  <a:close/>
                </a:path>
              </a:pathLst>
            </a:custGeom>
            <a:solidFill>
              <a:srgbClr val="EF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2" name="Freeform 6">
              <a:extLst>
                <a:ext uri="{FF2B5EF4-FFF2-40B4-BE49-F238E27FC236}">
                  <a16:creationId xmlns:a16="http://schemas.microsoft.com/office/drawing/2014/main" id="{DA416842-D1C1-41C6-BC0D-B9AE9542F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000"/>
              <a:ext cx="586" cy="685"/>
            </a:xfrm>
            <a:custGeom>
              <a:avLst/>
              <a:gdLst>
                <a:gd name="T0" fmla="*/ 0 w 248"/>
                <a:gd name="T1" fmla="*/ 3196 h 272"/>
                <a:gd name="T2" fmla="*/ 340 w 248"/>
                <a:gd name="T3" fmla="*/ 4231 h 272"/>
                <a:gd name="T4" fmla="*/ 737 w 248"/>
                <a:gd name="T5" fmla="*/ 3893 h 272"/>
                <a:gd name="T6" fmla="*/ 1385 w 248"/>
                <a:gd name="T7" fmla="*/ 4168 h 272"/>
                <a:gd name="T8" fmla="*/ 1569 w 248"/>
                <a:gd name="T9" fmla="*/ 3367 h 272"/>
                <a:gd name="T10" fmla="*/ 2311 w 248"/>
                <a:gd name="T11" fmla="*/ 3564 h 272"/>
                <a:gd name="T12" fmla="*/ 2479 w 248"/>
                <a:gd name="T13" fmla="*/ 2924 h 272"/>
                <a:gd name="T14" fmla="*/ 3204 w 248"/>
                <a:gd name="T15" fmla="*/ 2745 h 272"/>
                <a:gd name="T16" fmla="*/ 2913 w 248"/>
                <a:gd name="T17" fmla="*/ 2188 h 272"/>
                <a:gd name="T18" fmla="*/ 3204 w 248"/>
                <a:gd name="T19" fmla="*/ 1534 h 272"/>
                <a:gd name="T20" fmla="*/ 2942 w 248"/>
                <a:gd name="T21" fmla="*/ 1020 h 272"/>
                <a:gd name="T22" fmla="*/ 3138 w 248"/>
                <a:gd name="T23" fmla="*/ 305 h 272"/>
                <a:gd name="T24" fmla="*/ 3020 w 248"/>
                <a:gd name="T25" fmla="*/ 33 h 272"/>
                <a:gd name="T26" fmla="*/ 2809 w 248"/>
                <a:gd name="T27" fmla="*/ 63 h 272"/>
                <a:gd name="T28" fmla="*/ 2122 w 248"/>
                <a:gd name="T29" fmla="*/ 272 h 272"/>
                <a:gd name="T30" fmla="*/ 2479 w 248"/>
                <a:gd name="T31" fmla="*/ 768 h 272"/>
                <a:gd name="T32" fmla="*/ 2651 w 248"/>
                <a:gd name="T33" fmla="*/ 1211 h 272"/>
                <a:gd name="T34" fmla="*/ 2335 w 248"/>
                <a:gd name="T35" fmla="*/ 1629 h 272"/>
                <a:gd name="T36" fmla="*/ 2625 w 248"/>
                <a:gd name="T37" fmla="*/ 2272 h 272"/>
                <a:gd name="T38" fmla="*/ 1819 w 248"/>
                <a:gd name="T39" fmla="*/ 2335 h 272"/>
                <a:gd name="T40" fmla="*/ 2004 w 248"/>
                <a:gd name="T41" fmla="*/ 2861 h 272"/>
                <a:gd name="T42" fmla="*/ 1278 w 248"/>
                <a:gd name="T43" fmla="*/ 2987 h 272"/>
                <a:gd name="T44" fmla="*/ 1066 w 248"/>
                <a:gd name="T45" fmla="*/ 2523 h 272"/>
                <a:gd name="T46" fmla="*/ 659 w 248"/>
                <a:gd name="T47" fmla="*/ 3208 h 272"/>
                <a:gd name="T48" fmla="*/ 319 w 248"/>
                <a:gd name="T49" fmla="*/ 3659 h 272"/>
                <a:gd name="T50" fmla="*/ 0 w 248"/>
                <a:gd name="T51" fmla="*/ 3196 h 2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8" h="272">
                  <a:moveTo>
                    <a:pt x="0" y="200"/>
                  </a:moveTo>
                  <a:cubicBezTo>
                    <a:pt x="14" y="222"/>
                    <a:pt x="17" y="268"/>
                    <a:pt x="26" y="265"/>
                  </a:cubicBezTo>
                  <a:cubicBezTo>
                    <a:pt x="35" y="262"/>
                    <a:pt x="45" y="244"/>
                    <a:pt x="56" y="244"/>
                  </a:cubicBezTo>
                  <a:cubicBezTo>
                    <a:pt x="67" y="244"/>
                    <a:pt x="96" y="272"/>
                    <a:pt x="105" y="261"/>
                  </a:cubicBezTo>
                  <a:cubicBezTo>
                    <a:pt x="114" y="250"/>
                    <a:pt x="102" y="218"/>
                    <a:pt x="119" y="211"/>
                  </a:cubicBezTo>
                  <a:cubicBezTo>
                    <a:pt x="136" y="204"/>
                    <a:pt x="171" y="232"/>
                    <a:pt x="175" y="223"/>
                  </a:cubicBezTo>
                  <a:cubicBezTo>
                    <a:pt x="179" y="214"/>
                    <a:pt x="181" y="194"/>
                    <a:pt x="188" y="183"/>
                  </a:cubicBezTo>
                  <a:cubicBezTo>
                    <a:pt x="195" y="172"/>
                    <a:pt x="238" y="183"/>
                    <a:pt x="243" y="172"/>
                  </a:cubicBezTo>
                  <a:cubicBezTo>
                    <a:pt x="248" y="161"/>
                    <a:pt x="220" y="152"/>
                    <a:pt x="221" y="137"/>
                  </a:cubicBezTo>
                  <a:cubicBezTo>
                    <a:pt x="222" y="122"/>
                    <a:pt x="243" y="108"/>
                    <a:pt x="243" y="96"/>
                  </a:cubicBezTo>
                  <a:cubicBezTo>
                    <a:pt x="243" y="84"/>
                    <a:pt x="223" y="77"/>
                    <a:pt x="223" y="64"/>
                  </a:cubicBezTo>
                  <a:cubicBezTo>
                    <a:pt x="223" y="51"/>
                    <a:pt x="233" y="27"/>
                    <a:pt x="238" y="19"/>
                  </a:cubicBezTo>
                  <a:cubicBezTo>
                    <a:pt x="241" y="14"/>
                    <a:pt x="236" y="4"/>
                    <a:pt x="229" y="2"/>
                  </a:cubicBezTo>
                  <a:cubicBezTo>
                    <a:pt x="224" y="0"/>
                    <a:pt x="217" y="1"/>
                    <a:pt x="213" y="4"/>
                  </a:cubicBezTo>
                  <a:cubicBezTo>
                    <a:pt x="203" y="13"/>
                    <a:pt x="167" y="18"/>
                    <a:pt x="161" y="17"/>
                  </a:cubicBezTo>
                  <a:cubicBezTo>
                    <a:pt x="188" y="19"/>
                    <a:pt x="189" y="41"/>
                    <a:pt x="188" y="48"/>
                  </a:cubicBezTo>
                  <a:cubicBezTo>
                    <a:pt x="187" y="55"/>
                    <a:pt x="203" y="53"/>
                    <a:pt x="201" y="76"/>
                  </a:cubicBezTo>
                  <a:cubicBezTo>
                    <a:pt x="199" y="99"/>
                    <a:pt x="177" y="102"/>
                    <a:pt x="177" y="102"/>
                  </a:cubicBezTo>
                  <a:cubicBezTo>
                    <a:pt x="196" y="114"/>
                    <a:pt x="206" y="128"/>
                    <a:pt x="199" y="142"/>
                  </a:cubicBezTo>
                  <a:cubicBezTo>
                    <a:pt x="192" y="156"/>
                    <a:pt x="148" y="147"/>
                    <a:pt x="138" y="146"/>
                  </a:cubicBezTo>
                  <a:cubicBezTo>
                    <a:pt x="128" y="145"/>
                    <a:pt x="162" y="167"/>
                    <a:pt x="152" y="179"/>
                  </a:cubicBezTo>
                  <a:cubicBezTo>
                    <a:pt x="142" y="191"/>
                    <a:pt x="104" y="180"/>
                    <a:pt x="97" y="187"/>
                  </a:cubicBezTo>
                  <a:cubicBezTo>
                    <a:pt x="90" y="194"/>
                    <a:pt x="88" y="149"/>
                    <a:pt x="81" y="158"/>
                  </a:cubicBezTo>
                  <a:cubicBezTo>
                    <a:pt x="74" y="167"/>
                    <a:pt x="59" y="204"/>
                    <a:pt x="50" y="201"/>
                  </a:cubicBezTo>
                  <a:cubicBezTo>
                    <a:pt x="41" y="198"/>
                    <a:pt x="33" y="237"/>
                    <a:pt x="24" y="229"/>
                  </a:cubicBezTo>
                  <a:cubicBezTo>
                    <a:pt x="15" y="221"/>
                    <a:pt x="6" y="200"/>
                    <a:pt x="0" y="20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3" name="Freeform 7">
              <a:extLst>
                <a:ext uri="{FF2B5EF4-FFF2-40B4-BE49-F238E27FC236}">
                  <a16:creationId xmlns:a16="http://schemas.microsoft.com/office/drawing/2014/main" id="{F8BF993F-420D-4EA9-9DCF-9001C317B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2179"/>
              <a:ext cx="324" cy="385"/>
            </a:xfrm>
            <a:custGeom>
              <a:avLst/>
              <a:gdLst>
                <a:gd name="T0" fmla="*/ 0 w 137"/>
                <a:gd name="T1" fmla="*/ 0 h 153"/>
                <a:gd name="T2" fmla="*/ 464 w 137"/>
                <a:gd name="T3" fmla="*/ 176 h 153"/>
                <a:gd name="T4" fmla="*/ 823 w 137"/>
                <a:gd name="T5" fmla="*/ 400 h 153"/>
                <a:gd name="T6" fmla="*/ 648 w 137"/>
                <a:gd name="T7" fmla="*/ 747 h 153"/>
                <a:gd name="T8" fmla="*/ 594 w 137"/>
                <a:gd name="T9" fmla="*/ 1069 h 153"/>
                <a:gd name="T10" fmla="*/ 1097 w 137"/>
                <a:gd name="T11" fmla="*/ 1432 h 153"/>
                <a:gd name="T12" fmla="*/ 991 w 137"/>
                <a:gd name="T13" fmla="*/ 2026 h 153"/>
                <a:gd name="T14" fmla="*/ 1405 w 137"/>
                <a:gd name="T15" fmla="*/ 2375 h 153"/>
                <a:gd name="T16" fmla="*/ 1774 w 137"/>
                <a:gd name="T17" fmla="*/ 2388 h 153"/>
                <a:gd name="T18" fmla="*/ 1599 w 137"/>
                <a:gd name="T19" fmla="*/ 2217 h 153"/>
                <a:gd name="T20" fmla="*/ 1258 w 137"/>
                <a:gd name="T21" fmla="*/ 2121 h 153"/>
                <a:gd name="T22" fmla="*/ 1258 w 137"/>
                <a:gd name="T23" fmla="*/ 1273 h 153"/>
                <a:gd name="T24" fmla="*/ 844 w 137"/>
                <a:gd name="T25" fmla="*/ 873 h 153"/>
                <a:gd name="T26" fmla="*/ 700 w 137"/>
                <a:gd name="T27" fmla="*/ 113 h 153"/>
                <a:gd name="T28" fmla="*/ 0 w 137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7" h="153">
                  <a:moveTo>
                    <a:pt x="0" y="0"/>
                  </a:moveTo>
                  <a:cubicBezTo>
                    <a:pt x="0" y="8"/>
                    <a:pt x="11" y="14"/>
                    <a:pt x="35" y="11"/>
                  </a:cubicBezTo>
                  <a:cubicBezTo>
                    <a:pt x="58" y="8"/>
                    <a:pt x="63" y="19"/>
                    <a:pt x="62" y="25"/>
                  </a:cubicBezTo>
                  <a:cubicBezTo>
                    <a:pt x="61" y="31"/>
                    <a:pt x="55" y="42"/>
                    <a:pt x="49" y="47"/>
                  </a:cubicBezTo>
                  <a:cubicBezTo>
                    <a:pt x="42" y="53"/>
                    <a:pt x="39" y="62"/>
                    <a:pt x="45" y="67"/>
                  </a:cubicBezTo>
                  <a:cubicBezTo>
                    <a:pt x="53" y="75"/>
                    <a:pt x="79" y="76"/>
                    <a:pt x="83" y="90"/>
                  </a:cubicBezTo>
                  <a:cubicBezTo>
                    <a:pt x="87" y="105"/>
                    <a:pt x="78" y="117"/>
                    <a:pt x="75" y="127"/>
                  </a:cubicBezTo>
                  <a:cubicBezTo>
                    <a:pt x="72" y="136"/>
                    <a:pt x="81" y="153"/>
                    <a:pt x="106" y="149"/>
                  </a:cubicBezTo>
                  <a:cubicBezTo>
                    <a:pt x="130" y="145"/>
                    <a:pt x="134" y="150"/>
                    <a:pt x="134" y="150"/>
                  </a:cubicBezTo>
                  <a:cubicBezTo>
                    <a:pt x="128" y="143"/>
                    <a:pt x="137" y="139"/>
                    <a:pt x="121" y="139"/>
                  </a:cubicBezTo>
                  <a:cubicBezTo>
                    <a:pt x="106" y="139"/>
                    <a:pt x="96" y="144"/>
                    <a:pt x="95" y="133"/>
                  </a:cubicBezTo>
                  <a:cubicBezTo>
                    <a:pt x="95" y="121"/>
                    <a:pt x="116" y="94"/>
                    <a:pt x="95" y="80"/>
                  </a:cubicBezTo>
                  <a:cubicBezTo>
                    <a:pt x="74" y="66"/>
                    <a:pt x="55" y="70"/>
                    <a:pt x="64" y="55"/>
                  </a:cubicBezTo>
                  <a:cubicBezTo>
                    <a:pt x="74" y="39"/>
                    <a:pt x="89" y="4"/>
                    <a:pt x="53" y="7"/>
                  </a:cubicBezTo>
                  <a:cubicBezTo>
                    <a:pt x="18" y="11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4" name="Freeform 8">
              <a:extLst>
                <a:ext uri="{FF2B5EF4-FFF2-40B4-BE49-F238E27FC236}">
                  <a16:creationId xmlns:a16="http://schemas.microsoft.com/office/drawing/2014/main" id="{70A3127B-94F0-4222-8386-18A8FB716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295"/>
              <a:ext cx="230" cy="110"/>
            </a:xfrm>
            <a:custGeom>
              <a:avLst/>
              <a:gdLst>
                <a:gd name="T0" fmla="*/ 0 w 97"/>
                <a:gd name="T1" fmla="*/ 208 h 44"/>
                <a:gd name="T2" fmla="*/ 320 w 97"/>
                <a:gd name="T3" fmla="*/ 145 h 44"/>
                <a:gd name="T4" fmla="*/ 747 w 97"/>
                <a:gd name="T5" fmla="*/ 63 h 44"/>
                <a:gd name="T6" fmla="*/ 1069 w 97"/>
                <a:gd name="T7" fmla="*/ 425 h 44"/>
                <a:gd name="T8" fmla="*/ 1226 w 97"/>
                <a:gd name="T9" fmla="*/ 595 h 44"/>
                <a:gd name="T10" fmla="*/ 721 w 97"/>
                <a:gd name="T11" fmla="*/ 500 h 44"/>
                <a:gd name="T12" fmla="*/ 0 w 97"/>
                <a:gd name="T13" fmla="*/ 20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44">
                  <a:moveTo>
                    <a:pt x="0" y="13"/>
                  </a:moveTo>
                  <a:cubicBezTo>
                    <a:pt x="10" y="21"/>
                    <a:pt x="11" y="14"/>
                    <a:pt x="24" y="9"/>
                  </a:cubicBezTo>
                  <a:cubicBezTo>
                    <a:pt x="38" y="4"/>
                    <a:pt x="49" y="0"/>
                    <a:pt x="56" y="4"/>
                  </a:cubicBezTo>
                  <a:cubicBezTo>
                    <a:pt x="63" y="9"/>
                    <a:pt x="63" y="24"/>
                    <a:pt x="80" y="27"/>
                  </a:cubicBezTo>
                  <a:cubicBezTo>
                    <a:pt x="97" y="31"/>
                    <a:pt x="92" y="38"/>
                    <a:pt x="92" y="38"/>
                  </a:cubicBezTo>
                  <a:cubicBezTo>
                    <a:pt x="92" y="38"/>
                    <a:pt x="64" y="44"/>
                    <a:pt x="54" y="32"/>
                  </a:cubicBezTo>
                  <a:cubicBezTo>
                    <a:pt x="44" y="20"/>
                    <a:pt x="2" y="34"/>
                    <a:pt x="0" y="13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5" name="Freeform 9">
              <a:extLst>
                <a:ext uri="{FF2B5EF4-FFF2-40B4-BE49-F238E27FC236}">
                  <a16:creationId xmlns:a16="http://schemas.microsoft.com/office/drawing/2014/main" id="{0532886A-DB30-4DF8-9FFE-C8B25710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196"/>
              <a:ext cx="68" cy="38"/>
            </a:xfrm>
            <a:custGeom>
              <a:avLst/>
              <a:gdLst>
                <a:gd name="T0" fmla="*/ 0 w 29"/>
                <a:gd name="T1" fmla="*/ 84 h 15"/>
                <a:gd name="T2" fmla="*/ 106 w 29"/>
                <a:gd name="T3" fmla="*/ 225 h 15"/>
                <a:gd name="T4" fmla="*/ 230 w 29"/>
                <a:gd name="T5" fmla="*/ 225 h 15"/>
                <a:gd name="T6" fmla="*/ 335 w 29"/>
                <a:gd name="T7" fmla="*/ 129 h 15"/>
                <a:gd name="T8" fmla="*/ 363 w 29"/>
                <a:gd name="T9" fmla="*/ 0 h 15"/>
                <a:gd name="T10" fmla="*/ 192 w 29"/>
                <a:gd name="T11" fmla="*/ 84 h 15"/>
                <a:gd name="T12" fmla="*/ 66 w 29"/>
                <a:gd name="T13" fmla="*/ 2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5">
                  <a:moveTo>
                    <a:pt x="0" y="5"/>
                  </a:moveTo>
                  <a:cubicBezTo>
                    <a:pt x="3" y="8"/>
                    <a:pt x="3" y="13"/>
                    <a:pt x="8" y="14"/>
                  </a:cubicBezTo>
                  <a:cubicBezTo>
                    <a:pt x="11" y="15"/>
                    <a:pt x="15" y="15"/>
                    <a:pt x="18" y="14"/>
                  </a:cubicBezTo>
                  <a:cubicBezTo>
                    <a:pt x="20" y="13"/>
                    <a:pt x="24" y="10"/>
                    <a:pt x="26" y="8"/>
                  </a:cubicBezTo>
                  <a:cubicBezTo>
                    <a:pt x="28" y="6"/>
                    <a:pt x="29" y="3"/>
                    <a:pt x="28" y="0"/>
                  </a:cubicBezTo>
                  <a:cubicBezTo>
                    <a:pt x="24" y="1"/>
                    <a:pt x="21" y="4"/>
                    <a:pt x="15" y="5"/>
                  </a:cubicBezTo>
                  <a:cubicBezTo>
                    <a:pt x="11" y="5"/>
                    <a:pt x="9" y="2"/>
                    <a:pt x="5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6" name="Freeform 10">
              <a:extLst>
                <a:ext uri="{FF2B5EF4-FFF2-40B4-BE49-F238E27FC236}">
                  <a16:creationId xmlns:a16="http://schemas.microsoft.com/office/drawing/2014/main" id="{BF91E424-2C69-40B5-B38E-E5B3B7D77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302"/>
              <a:ext cx="118" cy="48"/>
            </a:xfrm>
            <a:custGeom>
              <a:avLst/>
              <a:gdLst>
                <a:gd name="T0" fmla="*/ 0 w 50"/>
                <a:gd name="T1" fmla="*/ 255 h 19"/>
                <a:gd name="T2" fmla="*/ 524 w 50"/>
                <a:gd name="T3" fmla="*/ 288 h 19"/>
                <a:gd name="T4" fmla="*/ 524 w 50"/>
                <a:gd name="T5" fmla="*/ 0 h 19"/>
                <a:gd name="T6" fmla="*/ 300 w 50"/>
                <a:gd name="T7" fmla="*/ 159 h 19"/>
                <a:gd name="T8" fmla="*/ 12 w 50"/>
                <a:gd name="T9" fmla="*/ 24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9">
                  <a:moveTo>
                    <a:pt x="0" y="16"/>
                  </a:moveTo>
                  <a:cubicBezTo>
                    <a:pt x="13" y="16"/>
                    <a:pt x="27" y="19"/>
                    <a:pt x="40" y="18"/>
                  </a:cubicBezTo>
                  <a:cubicBezTo>
                    <a:pt x="50" y="17"/>
                    <a:pt x="47" y="5"/>
                    <a:pt x="40" y="0"/>
                  </a:cubicBezTo>
                  <a:cubicBezTo>
                    <a:pt x="47" y="12"/>
                    <a:pt x="29" y="10"/>
                    <a:pt x="23" y="10"/>
                  </a:cubicBezTo>
                  <a:cubicBezTo>
                    <a:pt x="15" y="10"/>
                    <a:pt x="8" y="12"/>
                    <a:pt x="1" y="1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7" name="Freeform 11">
              <a:extLst>
                <a:ext uri="{FF2B5EF4-FFF2-40B4-BE49-F238E27FC236}">
                  <a16:creationId xmlns:a16="http://schemas.microsoft.com/office/drawing/2014/main" id="{05D41FE1-18ED-48D5-9AA6-4DD1D665E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008"/>
              <a:ext cx="77" cy="88"/>
            </a:xfrm>
            <a:custGeom>
              <a:avLst/>
              <a:gdLst>
                <a:gd name="T0" fmla="*/ 0 w 33"/>
                <a:gd name="T1" fmla="*/ 50 h 35"/>
                <a:gd name="T2" fmla="*/ 28 w 33"/>
                <a:gd name="T3" fmla="*/ 20 h 35"/>
                <a:gd name="T4" fmla="*/ 240 w 33"/>
                <a:gd name="T5" fmla="*/ 221 h 35"/>
                <a:gd name="T6" fmla="*/ 306 w 33"/>
                <a:gd name="T7" fmla="*/ 397 h 35"/>
                <a:gd name="T8" fmla="*/ 315 w 33"/>
                <a:gd name="T9" fmla="*/ 475 h 35"/>
                <a:gd name="T10" fmla="*/ 420 w 33"/>
                <a:gd name="T11" fmla="*/ 538 h 35"/>
                <a:gd name="T12" fmla="*/ 191 w 33"/>
                <a:gd name="T13" fmla="*/ 463 h 35"/>
                <a:gd name="T14" fmla="*/ 142 w 33"/>
                <a:gd name="T15" fmla="*/ 347 h 35"/>
                <a:gd name="T16" fmla="*/ 86 w 33"/>
                <a:gd name="T17" fmla="*/ 221 h 35"/>
                <a:gd name="T18" fmla="*/ 37 w 33"/>
                <a:gd name="T19" fmla="*/ 15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5">
                  <a:moveTo>
                    <a:pt x="0" y="3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10" y="0"/>
                    <a:pt x="15" y="9"/>
                    <a:pt x="19" y="14"/>
                  </a:cubicBezTo>
                  <a:cubicBezTo>
                    <a:pt x="21" y="17"/>
                    <a:pt x="23" y="22"/>
                    <a:pt x="24" y="25"/>
                  </a:cubicBezTo>
                  <a:cubicBezTo>
                    <a:pt x="25" y="27"/>
                    <a:pt x="24" y="29"/>
                    <a:pt x="25" y="30"/>
                  </a:cubicBezTo>
                  <a:cubicBezTo>
                    <a:pt x="27" y="33"/>
                    <a:pt x="30" y="32"/>
                    <a:pt x="33" y="34"/>
                  </a:cubicBezTo>
                  <a:cubicBezTo>
                    <a:pt x="29" y="35"/>
                    <a:pt x="17" y="33"/>
                    <a:pt x="15" y="29"/>
                  </a:cubicBezTo>
                  <a:cubicBezTo>
                    <a:pt x="13" y="28"/>
                    <a:pt x="13" y="24"/>
                    <a:pt x="11" y="22"/>
                  </a:cubicBezTo>
                  <a:cubicBezTo>
                    <a:pt x="10" y="19"/>
                    <a:pt x="9" y="17"/>
                    <a:pt x="7" y="14"/>
                  </a:cubicBezTo>
                  <a:cubicBezTo>
                    <a:pt x="6" y="12"/>
                    <a:pt x="4" y="12"/>
                    <a:pt x="3" y="1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Freeform 12">
              <a:extLst>
                <a:ext uri="{FF2B5EF4-FFF2-40B4-BE49-F238E27FC236}">
                  <a16:creationId xmlns:a16="http://schemas.microsoft.com/office/drawing/2014/main" id="{28349525-EE4C-4B1E-9CE1-E6FA0BAD2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5"/>
              <a:ext cx="111" cy="133"/>
            </a:xfrm>
            <a:custGeom>
              <a:avLst/>
              <a:gdLst>
                <a:gd name="T0" fmla="*/ 0 w 47"/>
                <a:gd name="T1" fmla="*/ 660 h 53"/>
                <a:gd name="T2" fmla="*/ 290 w 47"/>
                <a:gd name="T3" fmla="*/ 743 h 53"/>
                <a:gd name="T4" fmla="*/ 463 w 47"/>
                <a:gd name="T5" fmla="*/ 492 h 53"/>
                <a:gd name="T6" fmla="*/ 619 w 47"/>
                <a:gd name="T7" fmla="*/ 0 h 53"/>
                <a:gd name="T8" fmla="*/ 319 w 47"/>
                <a:gd name="T9" fmla="*/ 429 h 53"/>
                <a:gd name="T10" fmla="*/ 0 w 47"/>
                <a:gd name="T11" fmla="*/ 66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53">
                  <a:moveTo>
                    <a:pt x="0" y="42"/>
                  </a:moveTo>
                  <a:cubicBezTo>
                    <a:pt x="9" y="40"/>
                    <a:pt x="18" y="41"/>
                    <a:pt x="22" y="47"/>
                  </a:cubicBezTo>
                  <a:cubicBezTo>
                    <a:pt x="25" y="53"/>
                    <a:pt x="32" y="53"/>
                    <a:pt x="35" y="31"/>
                  </a:cubicBezTo>
                  <a:cubicBezTo>
                    <a:pt x="36" y="22"/>
                    <a:pt x="40" y="2"/>
                    <a:pt x="47" y="0"/>
                  </a:cubicBezTo>
                  <a:cubicBezTo>
                    <a:pt x="39" y="0"/>
                    <a:pt x="32" y="17"/>
                    <a:pt x="24" y="27"/>
                  </a:cubicBezTo>
                  <a:cubicBezTo>
                    <a:pt x="17" y="36"/>
                    <a:pt x="1" y="29"/>
                    <a:pt x="0" y="42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9" name="Freeform 13">
              <a:extLst>
                <a:ext uri="{FF2B5EF4-FFF2-40B4-BE49-F238E27FC236}">
                  <a16:creationId xmlns:a16="http://schemas.microsoft.com/office/drawing/2014/main" id="{96DCD4EC-BBDD-44F7-B9EE-DC21541CD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841"/>
              <a:ext cx="236" cy="184"/>
            </a:xfrm>
            <a:custGeom>
              <a:avLst/>
              <a:gdLst>
                <a:gd name="T0" fmla="*/ 0 w 100"/>
                <a:gd name="T1" fmla="*/ 431 h 73"/>
                <a:gd name="T2" fmla="*/ 696 w 100"/>
                <a:gd name="T3" fmla="*/ 96 h 73"/>
                <a:gd name="T4" fmla="*/ 1064 w 100"/>
                <a:gd name="T5" fmla="*/ 272 h 73"/>
                <a:gd name="T6" fmla="*/ 1315 w 100"/>
                <a:gd name="T7" fmla="*/ 1107 h 73"/>
                <a:gd name="T8" fmla="*/ 1015 w 100"/>
                <a:gd name="T9" fmla="*/ 928 h 73"/>
                <a:gd name="T10" fmla="*/ 618 w 100"/>
                <a:gd name="T11" fmla="*/ 381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73">
                  <a:moveTo>
                    <a:pt x="0" y="27"/>
                  </a:moveTo>
                  <a:cubicBezTo>
                    <a:pt x="24" y="22"/>
                    <a:pt x="38" y="11"/>
                    <a:pt x="53" y="6"/>
                  </a:cubicBezTo>
                  <a:cubicBezTo>
                    <a:pt x="68" y="0"/>
                    <a:pt x="78" y="4"/>
                    <a:pt x="81" y="17"/>
                  </a:cubicBezTo>
                  <a:cubicBezTo>
                    <a:pt x="83" y="30"/>
                    <a:pt x="84" y="67"/>
                    <a:pt x="100" y="69"/>
                  </a:cubicBezTo>
                  <a:cubicBezTo>
                    <a:pt x="92" y="69"/>
                    <a:pt x="82" y="73"/>
                    <a:pt x="77" y="58"/>
                  </a:cubicBezTo>
                  <a:cubicBezTo>
                    <a:pt x="72" y="42"/>
                    <a:pt x="61" y="21"/>
                    <a:pt x="47" y="2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0" name="Freeform 14">
              <a:extLst>
                <a:ext uri="{FF2B5EF4-FFF2-40B4-BE49-F238E27FC236}">
                  <a16:creationId xmlns:a16="http://schemas.microsoft.com/office/drawing/2014/main" id="{2F0F884F-9199-4336-9176-F352A2FA4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353"/>
              <a:ext cx="118" cy="141"/>
            </a:xfrm>
            <a:custGeom>
              <a:avLst/>
              <a:gdLst>
                <a:gd name="T0" fmla="*/ 0 w 50"/>
                <a:gd name="T1" fmla="*/ 126 h 56"/>
                <a:gd name="T2" fmla="*/ 562 w 50"/>
                <a:gd name="T3" fmla="*/ 191 h 56"/>
                <a:gd name="T4" fmla="*/ 66 w 50"/>
                <a:gd name="T5" fmla="*/ 894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6">
                  <a:moveTo>
                    <a:pt x="0" y="8"/>
                  </a:moveTo>
                  <a:cubicBezTo>
                    <a:pt x="14" y="14"/>
                    <a:pt x="37" y="0"/>
                    <a:pt x="43" y="12"/>
                  </a:cubicBezTo>
                  <a:cubicBezTo>
                    <a:pt x="50" y="24"/>
                    <a:pt x="17" y="28"/>
                    <a:pt x="5" y="5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1" name="Freeform 15">
              <a:extLst>
                <a:ext uri="{FF2B5EF4-FFF2-40B4-BE49-F238E27FC236}">
                  <a16:creationId xmlns:a16="http://schemas.microsoft.com/office/drawing/2014/main" id="{C44CE90C-A8BF-4A6E-87D5-B874F2EB9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829"/>
              <a:ext cx="73" cy="106"/>
            </a:xfrm>
            <a:custGeom>
              <a:avLst/>
              <a:gdLst>
                <a:gd name="T0" fmla="*/ 221 w 31"/>
                <a:gd name="T1" fmla="*/ 63 h 42"/>
                <a:gd name="T2" fmla="*/ 155 w 31"/>
                <a:gd name="T3" fmla="*/ 275 h 42"/>
                <a:gd name="T4" fmla="*/ 89 w 31"/>
                <a:gd name="T5" fmla="*/ 515 h 42"/>
                <a:gd name="T6" fmla="*/ 89 w 31"/>
                <a:gd name="T7" fmla="*/ 644 h 42"/>
                <a:gd name="T8" fmla="*/ 271 w 31"/>
                <a:gd name="T9" fmla="*/ 676 h 42"/>
                <a:gd name="T10" fmla="*/ 405 w 31"/>
                <a:gd name="T11" fmla="*/ 623 h 42"/>
                <a:gd name="T12" fmla="*/ 393 w 31"/>
                <a:gd name="T13" fmla="*/ 452 h 42"/>
                <a:gd name="T14" fmla="*/ 339 w 31"/>
                <a:gd name="T15" fmla="*/ 192 h 42"/>
                <a:gd name="T16" fmla="*/ 365 w 31"/>
                <a:gd name="T17" fmla="*/ 63 h 42"/>
                <a:gd name="T18" fmla="*/ 316 w 31"/>
                <a:gd name="T19" fmla="*/ 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42">
                  <a:moveTo>
                    <a:pt x="17" y="4"/>
                  </a:moveTo>
                  <a:cubicBezTo>
                    <a:pt x="14" y="6"/>
                    <a:pt x="13" y="13"/>
                    <a:pt x="12" y="17"/>
                  </a:cubicBezTo>
                  <a:cubicBezTo>
                    <a:pt x="10" y="22"/>
                    <a:pt x="11" y="27"/>
                    <a:pt x="7" y="32"/>
                  </a:cubicBezTo>
                  <a:cubicBezTo>
                    <a:pt x="4" y="35"/>
                    <a:pt x="0" y="39"/>
                    <a:pt x="7" y="40"/>
                  </a:cubicBezTo>
                  <a:cubicBezTo>
                    <a:pt x="10" y="41"/>
                    <a:pt x="18" y="42"/>
                    <a:pt x="21" y="42"/>
                  </a:cubicBezTo>
                  <a:cubicBezTo>
                    <a:pt x="28" y="42"/>
                    <a:pt x="25" y="39"/>
                    <a:pt x="31" y="39"/>
                  </a:cubicBezTo>
                  <a:cubicBezTo>
                    <a:pt x="30" y="35"/>
                    <a:pt x="31" y="32"/>
                    <a:pt x="30" y="28"/>
                  </a:cubicBezTo>
                  <a:cubicBezTo>
                    <a:pt x="27" y="22"/>
                    <a:pt x="25" y="18"/>
                    <a:pt x="26" y="12"/>
                  </a:cubicBezTo>
                  <a:cubicBezTo>
                    <a:pt x="26" y="9"/>
                    <a:pt x="27" y="7"/>
                    <a:pt x="28" y="4"/>
                  </a:cubicBezTo>
                  <a:cubicBezTo>
                    <a:pt x="26" y="3"/>
                    <a:pt x="25" y="2"/>
                    <a:pt x="24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Freeform 16">
              <a:extLst>
                <a:ext uri="{FF2B5EF4-FFF2-40B4-BE49-F238E27FC236}">
                  <a16:creationId xmlns:a16="http://schemas.microsoft.com/office/drawing/2014/main" id="{203A4783-DDD7-43A1-9DB2-7129AC31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451"/>
              <a:ext cx="430" cy="229"/>
            </a:xfrm>
            <a:custGeom>
              <a:avLst/>
              <a:gdLst>
                <a:gd name="T0" fmla="*/ 0 w 182"/>
                <a:gd name="T1" fmla="*/ 843 h 91"/>
                <a:gd name="T2" fmla="*/ 196 w 182"/>
                <a:gd name="T3" fmla="*/ 1356 h 91"/>
                <a:gd name="T4" fmla="*/ 591 w 182"/>
                <a:gd name="T5" fmla="*/ 1039 h 91"/>
                <a:gd name="T6" fmla="*/ 1278 w 182"/>
                <a:gd name="T7" fmla="*/ 1273 h 91"/>
                <a:gd name="T8" fmla="*/ 1479 w 182"/>
                <a:gd name="T9" fmla="*/ 513 h 91"/>
                <a:gd name="T10" fmla="*/ 2176 w 182"/>
                <a:gd name="T11" fmla="*/ 715 h 91"/>
                <a:gd name="T12" fmla="*/ 2400 w 182"/>
                <a:gd name="T13" fmla="*/ 0 h 91"/>
                <a:gd name="T14" fmla="*/ 1975 w 182"/>
                <a:gd name="T15" fmla="*/ 476 h 91"/>
                <a:gd name="T16" fmla="*/ 1307 w 182"/>
                <a:gd name="T17" fmla="*/ 317 h 91"/>
                <a:gd name="T18" fmla="*/ 1056 w 182"/>
                <a:gd name="T19" fmla="*/ 1102 h 91"/>
                <a:gd name="T20" fmla="*/ 513 w 182"/>
                <a:gd name="T21" fmla="*/ 830 h 91"/>
                <a:gd name="T22" fmla="*/ 184 w 182"/>
                <a:gd name="T23" fmla="*/ 1145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2" h="91">
                  <a:moveTo>
                    <a:pt x="0" y="53"/>
                  </a:moveTo>
                  <a:cubicBezTo>
                    <a:pt x="5" y="73"/>
                    <a:pt x="10" y="87"/>
                    <a:pt x="15" y="85"/>
                  </a:cubicBezTo>
                  <a:cubicBezTo>
                    <a:pt x="20" y="82"/>
                    <a:pt x="31" y="60"/>
                    <a:pt x="45" y="65"/>
                  </a:cubicBezTo>
                  <a:cubicBezTo>
                    <a:pt x="60" y="70"/>
                    <a:pt x="88" y="91"/>
                    <a:pt x="97" y="80"/>
                  </a:cubicBezTo>
                  <a:cubicBezTo>
                    <a:pt x="106" y="68"/>
                    <a:pt x="92" y="35"/>
                    <a:pt x="112" y="32"/>
                  </a:cubicBezTo>
                  <a:cubicBezTo>
                    <a:pt x="132" y="28"/>
                    <a:pt x="159" y="51"/>
                    <a:pt x="165" y="45"/>
                  </a:cubicBezTo>
                  <a:cubicBezTo>
                    <a:pt x="171" y="38"/>
                    <a:pt x="170" y="3"/>
                    <a:pt x="182" y="0"/>
                  </a:cubicBezTo>
                  <a:cubicBezTo>
                    <a:pt x="163" y="1"/>
                    <a:pt x="158" y="30"/>
                    <a:pt x="150" y="30"/>
                  </a:cubicBezTo>
                  <a:cubicBezTo>
                    <a:pt x="143" y="30"/>
                    <a:pt x="111" y="14"/>
                    <a:pt x="99" y="20"/>
                  </a:cubicBezTo>
                  <a:cubicBezTo>
                    <a:pt x="88" y="26"/>
                    <a:pt x="89" y="69"/>
                    <a:pt x="80" y="69"/>
                  </a:cubicBezTo>
                  <a:cubicBezTo>
                    <a:pt x="71" y="70"/>
                    <a:pt x="51" y="52"/>
                    <a:pt x="39" y="52"/>
                  </a:cubicBezTo>
                  <a:cubicBezTo>
                    <a:pt x="27" y="52"/>
                    <a:pt x="20" y="77"/>
                    <a:pt x="14" y="72"/>
                  </a:cubicBezTo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3" name="Freeform 17">
              <a:extLst>
                <a:ext uri="{FF2B5EF4-FFF2-40B4-BE49-F238E27FC236}">
                  <a16:creationId xmlns:a16="http://schemas.microsoft.com/office/drawing/2014/main" id="{98D7F162-BB47-43EC-9D39-3961C0F0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2393"/>
              <a:ext cx="73" cy="128"/>
            </a:xfrm>
            <a:custGeom>
              <a:avLst/>
              <a:gdLst>
                <a:gd name="T0" fmla="*/ 28 w 31"/>
                <a:gd name="T1" fmla="*/ 693 h 51"/>
                <a:gd name="T2" fmla="*/ 299 w 31"/>
                <a:gd name="T3" fmla="*/ 314 h 51"/>
                <a:gd name="T4" fmla="*/ 405 w 31"/>
                <a:gd name="T5" fmla="*/ 0 h 51"/>
                <a:gd name="T6" fmla="*/ 210 w 31"/>
                <a:gd name="T7" fmla="*/ 776 h 51"/>
                <a:gd name="T8" fmla="*/ 0 w 31"/>
                <a:gd name="T9" fmla="*/ 71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1">
                  <a:moveTo>
                    <a:pt x="2" y="44"/>
                  </a:moveTo>
                  <a:cubicBezTo>
                    <a:pt x="12" y="44"/>
                    <a:pt x="16" y="34"/>
                    <a:pt x="23" y="20"/>
                  </a:cubicBezTo>
                  <a:cubicBezTo>
                    <a:pt x="29" y="6"/>
                    <a:pt x="31" y="0"/>
                    <a:pt x="31" y="0"/>
                  </a:cubicBezTo>
                  <a:cubicBezTo>
                    <a:pt x="28" y="22"/>
                    <a:pt x="29" y="48"/>
                    <a:pt x="16" y="49"/>
                  </a:cubicBezTo>
                  <a:cubicBezTo>
                    <a:pt x="2" y="51"/>
                    <a:pt x="0" y="45"/>
                    <a:pt x="0" y="45"/>
                  </a:cubicBezTo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4" name="Freeform 18">
              <a:extLst>
                <a:ext uri="{FF2B5EF4-FFF2-40B4-BE49-F238E27FC236}">
                  <a16:creationId xmlns:a16="http://schemas.microsoft.com/office/drawing/2014/main" id="{CF970F94-7991-46C7-8323-76A2BA55D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015"/>
              <a:ext cx="69" cy="332"/>
            </a:xfrm>
            <a:custGeom>
              <a:avLst/>
              <a:gdLst>
                <a:gd name="T0" fmla="*/ 295 w 29"/>
                <a:gd name="T1" fmla="*/ 0 h 132"/>
                <a:gd name="T2" fmla="*/ 295 w 29"/>
                <a:gd name="T3" fmla="*/ 304 h 132"/>
                <a:gd name="T4" fmla="*/ 148 w 29"/>
                <a:gd name="T5" fmla="*/ 1019 h 132"/>
                <a:gd name="T6" fmla="*/ 390 w 29"/>
                <a:gd name="T7" fmla="*/ 1416 h 132"/>
                <a:gd name="T8" fmla="*/ 107 w 29"/>
                <a:gd name="T9" fmla="*/ 2100 h 132"/>
                <a:gd name="T10" fmla="*/ 205 w 29"/>
                <a:gd name="T11" fmla="*/ 1449 h 132"/>
                <a:gd name="T12" fmla="*/ 12 w 29"/>
                <a:gd name="T13" fmla="*/ 999 h 132"/>
                <a:gd name="T14" fmla="*/ 295 w 29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32">
                  <a:moveTo>
                    <a:pt x="22" y="0"/>
                  </a:moveTo>
                  <a:cubicBezTo>
                    <a:pt x="26" y="4"/>
                    <a:pt x="29" y="7"/>
                    <a:pt x="22" y="19"/>
                  </a:cubicBezTo>
                  <a:cubicBezTo>
                    <a:pt x="16" y="30"/>
                    <a:pt x="4" y="55"/>
                    <a:pt x="11" y="64"/>
                  </a:cubicBezTo>
                  <a:cubicBezTo>
                    <a:pt x="19" y="74"/>
                    <a:pt x="29" y="79"/>
                    <a:pt x="29" y="89"/>
                  </a:cubicBezTo>
                  <a:cubicBezTo>
                    <a:pt x="29" y="99"/>
                    <a:pt x="7" y="123"/>
                    <a:pt x="8" y="132"/>
                  </a:cubicBezTo>
                  <a:cubicBezTo>
                    <a:pt x="4" y="117"/>
                    <a:pt x="15" y="101"/>
                    <a:pt x="15" y="91"/>
                  </a:cubicBezTo>
                  <a:cubicBezTo>
                    <a:pt x="15" y="82"/>
                    <a:pt x="1" y="84"/>
                    <a:pt x="1" y="63"/>
                  </a:cubicBezTo>
                  <a:cubicBezTo>
                    <a:pt x="0" y="33"/>
                    <a:pt x="28" y="11"/>
                    <a:pt x="22" y="0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5" name="Freeform 19">
              <a:extLst>
                <a:ext uri="{FF2B5EF4-FFF2-40B4-BE49-F238E27FC236}">
                  <a16:creationId xmlns:a16="http://schemas.microsoft.com/office/drawing/2014/main" id="{99328405-D105-4E8D-B51C-EDA0A3495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194"/>
              <a:ext cx="95" cy="151"/>
            </a:xfrm>
            <a:custGeom>
              <a:avLst/>
              <a:gdLst>
                <a:gd name="T0" fmla="*/ 378 w 40"/>
                <a:gd name="T1" fmla="*/ 126 h 60"/>
                <a:gd name="T2" fmla="*/ 0 w 40"/>
                <a:gd name="T3" fmla="*/ 367 h 60"/>
                <a:gd name="T4" fmla="*/ 418 w 40"/>
                <a:gd name="T5" fmla="*/ 956 h 60"/>
                <a:gd name="T6" fmla="*/ 378 w 40"/>
                <a:gd name="T7" fmla="*/ 493 h 60"/>
                <a:gd name="T8" fmla="*/ 430 w 40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28" y="8"/>
                  </a:moveTo>
                  <a:cubicBezTo>
                    <a:pt x="19" y="21"/>
                    <a:pt x="0" y="23"/>
                    <a:pt x="0" y="23"/>
                  </a:cubicBezTo>
                  <a:cubicBezTo>
                    <a:pt x="0" y="23"/>
                    <a:pt x="32" y="45"/>
                    <a:pt x="31" y="60"/>
                  </a:cubicBezTo>
                  <a:cubicBezTo>
                    <a:pt x="34" y="42"/>
                    <a:pt x="35" y="41"/>
                    <a:pt x="28" y="31"/>
                  </a:cubicBezTo>
                  <a:cubicBezTo>
                    <a:pt x="21" y="21"/>
                    <a:pt x="40" y="9"/>
                    <a:pt x="32" y="0"/>
                  </a:cubicBezTo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Freeform 20">
              <a:extLst>
                <a:ext uri="{FF2B5EF4-FFF2-40B4-BE49-F238E27FC236}">
                  <a16:creationId xmlns:a16="http://schemas.microsoft.com/office/drawing/2014/main" id="{B446B5F4-86C6-4C82-92F7-A58C1A5D0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292"/>
              <a:ext cx="142" cy="71"/>
            </a:xfrm>
            <a:custGeom>
              <a:avLst/>
              <a:gdLst>
                <a:gd name="T0" fmla="*/ 0 w 60"/>
                <a:gd name="T1" fmla="*/ 180 h 28"/>
                <a:gd name="T2" fmla="*/ 516 w 60"/>
                <a:gd name="T3" fmla="*/ 129 h 28"/>
                <a:gd name="T4" fmla="*/ 795 w 60"/>
                <a:gd name="T5" fmla="*/ 456 h 28"/>
                <a:gd name="T6" fmla="*/ 398 w 60"/>
                <a:gd name="T7" fmla="*/ 243 h 28"/>
                <a:gd name="T8" fmla="*/ 0 w 60"/>
                <a:gd name="T9" fmla="*/ 18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28">
                  <a:moveTo>
                    <a:pt x="0" y="11"/>
                  </a:moveTo>
                  <a:cubicBezTo>
                    <a:pt x="12" y="4"/>
                    <a:pt x="31" y="0"/>
                    <a:pt x="39" y="8"/>
                  </a:cubicBezTo>
                  <a:cubicBezTo>
                    <a:pt x="47" y="15"/>
                    <a:pt x="52" y="28"/>
                    <a:pt x="60" y="28"/>
                  </a:cubicBezTo>
                  <a:cubicBezTo>
                    <a:pt x="49" y="28"/>
                    <a:pt x="51" y="23"/>
                    <a:pt x="30" y="15"/>
                  </a:cubicBezTo>
                  <a:cubicBezTo>
                    <a:pt x="9" y="7"/>
                    <a:pt x="5" y="10"/>
                    <a:pt x="0" y="11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7" name="Freeform 21">
              <a:extLst>
                <a:ext uri="{FF2B5EF4-FFF2-40B4-BE49-F238E27FC236}">
                  <a16:creationId xmlns:a16="http://schemas.microsoft.com/office/drawing/2014/main" id="{8BF2C47B-CCD4-456C-B205-814D00206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06"/>
              <a:ext cx="104" cy="111"/>
            </a:xfrm>
            <a:custGeom>
              <a:avLst/>
              <a:gdLst>
                <a:gd name="T0" fmla="*/ 156 w 44"/>
                <a:gd name="T1" fmla="*/ 706 h 44"/>
                <a:gd name="T2" fmla="*/ 78 w 44"/>
                <a:gd name="T3" fmla="*/ 50 h 44"/>
                <a:gd name="T4" fmla="*/ 581 w 44"/>
                <a:gd name="T5" fmla="*/ 452 h 44"/>
                <a:gd name="T6" fmla="*/ 303 w 44"/>
                <a:gd name="T7" fmla="*/ 356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4">
                  <a:moveTo>
                    <a:pt x="12" y="44"/>
                  </a:moveTo>
                  <a:cubicBezTo>
                    <a:pt x="17" y="26"/>
                    <a:pt x="0" y="5"/>
                    <a:pt x="6" y="3"/>
                  </a:cubicBezTo>
                  <a:cubicBezTo>
                    <a:pt x="12" y="0"/>
                    <a:pt x="34" y="28"/>
                    <a:pt x="44" y="28"/>
                  </a:cubicBezTo>
                  <a:cubicBezTo>
                    <a:pt x="36" y="28"/>
                    <a:pt x="25" y="18"/>
                    <a:pt x="23" y="22"/>
                  </a:cubicBezTo>
                </a:path>
              </a:pathLst>
            </a:custGeom>
            <a:solidFill>
              <a:srgbClr val="F6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8" name="Freeform 22">
              <a:extLst>
                <a:ext uri="{FF2B5EF4-FFF2-40B4-BE49-F238E27FC236}">
                  <a16:creationId xmlns:a16="http://schemas.microsoft.com/office/drawing/2014/main" id="{CD87A534-147C-4C14-BF9C-1B990922B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877"/>
              <a:ext cx="113" cy="204"/>
            </a:xfrm>
            <a:custGeom>
              <a:avLst/>
              <a:gdLst>
                <a:gd name="T0" fmla="*/ 299 w 48"/>
                <a:gd name="T1" fmla="*/ 126 h 81"/>
                <a:gd name="T2" fmla="*/ 393 w 48"/>
                <a:gd name="T3" fmla="*/ 514 h 81"/>
                <a:gd name="T4" fmla="*/ 365 w 48"/>
                <a:gd name="T5" fmla="*/ 1295 h 81"/>
                <a:gd name="T6" fmla="*/ 221 w 48"/>
                <a:gd name="T7" fmla="*/ 481 h 81"/>
                <a:gd name="T8" fmla="*/ 38 w 48"/>
                <a:gd name="T9" fmla="*/ 50 h 81"/>
                <a:gd name="T10" fmla="*/ 299 w 48"/>
                <a:gd name="T11" fmla="*/ 126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81">
                  <a:moveTo>
                    <a:pt x="23" y="8"/>
                  </a:moveTo>
                  <a:cubicBezTo>
                    <a:pt x="18" y="7"/>
                    <a:pt x="24" y="19"/>
                    <a:pt x="30" y="32"/>
                  </a:cubicBezTo>
                  <a:cubicBezTo>
                    <a:pt x="35" y="46"/>
                    <a:pt x="48" y="72"/>
                    <a:pt x="28" y="81"/>
                  </a:cubicBezTo>
                  <a:cubicBezTo>
                    <a:pt x="39" y="75"/>
                    <a:pt x="33" y="49"/>
                    <a:pt x="17" y="30"/>
                  </a:cubicBezTo>
                  <a:cubicBezTo>
                    <a:pt x="1" y="11"/>
                    <a:pt x="0" y="4"/>
                    <a:pt x="3" y="3"/>
                  </a:cubicBezTo>
                  <a:cubicBezTo>
                    <a:pt x="10" y="0"/>
                    <a:pt x="17" y="3"/>
                    <a:pt x="23" y="8"/>
                  </a:cubicBezTo>
                  <a:close/>
                </a:path>
              </a:pathLst>
            </a:custGeom>
            <a:solidFill>
              <a:srgbClr val="F6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9" name="Freeform 23">
              <a:extLst>
                <a:ext uri="{FF2B5EF4-FFF2-40B4-BE49-F238E27FC236}">
                  <a16:creationId xmlns:a16="http://schemas.microsoft.com/office/drawing/2014/main" id="{21EE4634-D14F-4B3C-815D-7BD3C0C06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2103"/>
              <a:ext cx="135" cy="66"/>
            </a:xfrm>
            <a:custGeom>
              <a:avLst/>
              <a:gdLst>
                <a:gd name="T0" fmla="*/ 0 w 57"/>
                <a:gd name="T1" fmla="*/ 426 h 26"/>
                <a:gd name="T2" fmla="*/ 758 w 57"/>
                <a:gd name="T3" fmla="*/ 0 h 26"/>
                <a:gd name="T4" fmla="*/ 0 w 57"/>
                <a:gd name="T5" fmla="*/ 42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6">
                  <a:moveTo>
                    <a:pt x="0" y="26"/>
                  </a:moveTo>
                  <a:cubicBezTo>
                    <a:pt x="6" y="17"/>
                    <a:pt x="39" y="15"/>
                    <a:pt x="57" y="0"/>
                  </a:cubicBezTo>
                  <a:cubicBezTo>
                    <a:pt x="45" y="14"/>
                    <a:pt x="14" y="25"/>
                    <a:pt x="0" y="26"/>
                  </a:cubicBezTo>
                  <a:close/>
                </a:path>
              </a:pathLst>
            </a:custGeom>
            <a:solidFill>
              <a:srgbClr val="F6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Freeform 24">
              <a:extLst>
                <a:ext uri="{FF2B5EF4-FFF2-40B4-BE49-F238E27FC236}">
                  <a16:creationId xmlns:a16="http://schemas.microsoft.com/office/drawing/2014/main" id="{19DE17D7-6705-42B8-BAE3-36DE90828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393"/>
              <a:ext cx="66" cy="48"/>
            </a:xfrm>
            <a:custGeom>
              <a:avLst/>
              <a:gdLst>
                <a:gd name="T0" fmla="*/ 0 w 28"/>
                <a:gd name="T1" fmla="*/ 0 h 19"/>
                <a:gd name="T2" fmla="*/ 40 w 28"/>
                <a:gd name="T3" fmla="*/ 288 h 19"/>
                <a:gd name="T4" fmla="*/ 156 w 28"/>
                <a:gd name="T5" fmla="*/ 243 h 19"/>
                <a:gd name="T6" fmla="*/ 368 w 28"/>
                <a:gd name="T7" fmla="*/ 179 h 19"/>
                <a:gd name="T8" fmla="*/ 156 w 28"/>
                <a:gd name="T9" fmla="*/ 6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9">
                  <a:moveTo>
                    <a:pt x="0" y="0"/>
                  </a:moveTo>
                  <a:cubicBezTo>
                    <a:pt x="3" y="6"/>
                    <a:pt x="2" y="12"/>
                    <a:pt x="3" y="18"/>
                  </a:cubicBezTo>
                  <a:cubicBezTo>
                    <a:pt x="9" y="19"/>
                    <a:pt x="8" y="17"/>
                    <a:pt x="12" y="15"/>
                  </a:cubicBezTo>
                  <a:cubicBezTo>
                    <a:pt x="17" y="11"/>
                    <a:pt x="23" y="13"/>
                    <a:pt x="28" y="11"/>
                  </a:cubicBezTo>
                  <a:cubicBezTo>
                    <a:pt x="23" y="9"/>
                    <a:pt x="18" y="6"/>
                    <a:pt x="12" y="4"/>
                  </a:cubicBezTo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1" name="Freeform 25">
              <a:extLst>
                <a:ext uri="{FF2B5EF4-FFF2-40B4-BE49-F238E27FC236}">
                  <a16:creationId xmlns:a16="http://schemas.microsoft.com/office/drawing/2014/main" id="{4D88EC4E-1D81-44B9-879C-7F49C63D7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2126"/>
              <a:ext cx="12" cy="23"/>
            </a:xfrm>
            <a:custGeom>
              <a:avLst/>
              <a:gdLst>
                <a:gd name="T0" fmla="*/ 41 w 5"/>
                <a:gd name="T1" fmla="*/ 0 h 9"/>
                <a:gd name="T2" fmla="*/ 0 w 5"/>
                <a:gd name="T3" fmla="*/ 130 h 9"/>
                <a:gd name="T4" fmla="*/ 41 w 5"/>
                <a:gd name="T5" fmla="*/ 151 h 9"/>
                <a:gd name="T6" fmla="*/ 70 w 5"/>
                <a:gd name="T7" fmla="*/ 6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5" y="8"/>
                    <a:pt x="5" y="6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2" name="Freeform 26">
              <a:extLst>
                <a:ext uri="{FF2B5EF4-FFF2-40B4-BE49-F238E27FC236}">
                  <a16:creationId xmlns:a16="http://schemas.microsoft.com/office/drawing/2014/main" id="{79D18219-B7F4-43A1-8C85-631CE83E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121"/>
              <a:ext cx="9" cy="10"/>
            </a:xfrm>
            <a:custGeom>
              <a:avLst/>
              <a:gdLst>
                <a:gd name="T0" fmla="*/ 36 w 4"/>
                <a:gd name="T1" fmla="*/ 0 h 4"/>
                <a:gd name="T2" fmla="*/ 11 w 4"/>
                <a:gd name="T3" fmla="*/ 50 h 4"/>
                <a:gd name="T4" fmla="*/ 45 w 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3" y="4"/>
                    <a:pt x="3" y="3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3" name="Freeform 27">
              <a:extLst>
                <a:ext uri="{FF2B5EF4-FFF2-40B4-BE49-F238E27FC236}">
                  <a16:creationId xmlns:a16="http://schemas.microsoft.com/office/drawing/2014/main" id="{9EAE2B77-C932-40BB-86A5-4BA6065F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277"/>
              <a:ext cx="16" cy="28"/>
            </a:xfrm>
            <a:custGeom>
              <a:avLst/>
              <a:gdLst>
                <a:gd name="T0" fmla="*/ 11 w 7"/>
                <a:gd name="T1" fmla="*/ 0 h 11"/>
                <a:gd name="T2" fmla="*/ 0 w 7"/>
                <a:gd name="T3" fmla="*/ 181 h 11"/>
                <a:gd name="T4" fmla="*/ 73 w 7"/>
                <a:gd name="T5" fmla="*/ 181 h 11"/>
                <a:gd name="T6" fmla="*/ 73 w 7"/>
                <a:gd name="T7" fmla="*/ 6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1" y="0"/>
                  </a:moveTo>
                  <a:cubicBezTo>
                    <a:pt x="0" y="2"/>
                    <a:pt x="0" y="8"/>
                    <a:pt x="0" y="11"/>
                  </a:cubicBezTo>
                  <a:cubicBezTo>
                    <a:pt x="2" y="11"/>
                    <a:pt x="4" y="11"/>
                    <a:pt x="6" y="11"/>
                  </a:cubicBezTo>
                  <a:cubicBezTo>
                    <a:pt x="7" y="8"/>
                    <a:pt x="6" y="6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Freeform 28">
              <a:extLst>
                <a:ext uri="{FF2B5EF4-FFF2-40B4-BE49-F238E27FC236}">
                  <a16:creationId xmlns:a16="http://schemas.microsoft.com/office/drawing/2014/main" id="{CD611B55-C130-41D1-AD04-448AF07A3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282"/>
              <a:ext cx="14" cy="18"/>
            </a:xfrm>
            <a:custGeom>
              <a:avLst/>
              <a:gdLst>
                <a:gd name="T0" fmla="*/ 0 w 6"/>
                <a:gd name="T1" fmla="*/ 67 h 7"/>
                <a:gd name="T2" fmla="*/ 0 w 6"/>
                <a:gd name="T3" fmla="*/ 100 h 7"/>
                <a:gd name="T4" fmla="*/ 65 w 6"/>
                <a:gd name="T5" fmla="*/ 33 h 7"/>
                <a:gd name="T6" fmla="*/ 0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7"/>
                    <a:pt x="6" y="5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5" name="Freeform 29">
              <a:extLst>
                <a:ext uri="{FF2B5EF4-FFF2-40B4-BE49-F238E27FC236}">
                  <a16:creationId xmlns:a16="http://schemas.microsoft.com/office/drawing/2014/main" id="{FED30CE1-9726-42EA-AD87-9B19621A0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2441"/>
              <a:ext cx="26" cy="35"/>
            </a:xfrm>
            <a:custGeom>
              <a:avLst/>
              <a:gdLst>
                <a:gd name="T0" fmla="*/ 0 w 11"/>
                <a:gd name="T1" fmla="*/ 145 h 14"/>
                <a:gd name="T2" fmla="*/ 12 w 1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0" y="9"/>
                  </a:moveTo>
                  <a:cubicBezTo>
                    <a:pt x="4" y="14"/>
                    <a:pt x="11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6" name="Freeform 30">
              <a:extLst>
                <a:ext uri="{FF2B5EF4-FFF2-40B4-BE49-F238E27FC236}">
                  <a16:creationId xmlns:a16="http://schemas.microsoft.com/office/drawing/2014/main" id="{AE7D67C7-0B6E-4016-BF84-60CFA9EBF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443"/>
              <a:ext cx="10" cy="8"/>
            </a:xfrm>
            <a:custGeom>
              <a:avLst/>
              <a:gdLst>
                <a:gd name="T0" fmla="*/ 0 w 4"/>
                <a:gd name="T1" fmla="*/ 35 h 3"/>
                <a:gd name="T2" fmla="*/ 63 w 4"/>
                <a:gd name="T3" fmla="*/ 56 h 3"/>
                <a:gd name="T4" fmla="*/ 6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3"/>
                    <a:pt x="2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7" name="Freeform 31">
              <a:extLst>
                <a:ext uri="{FF2B5EF4-FFF2-40B4-BE49-F238E27FC236}">
                  <a16:creationId xmlns:a16="http://schemas.microsoft.com/office/drawing/2014/main" id="{D38E8EEB-D34E-4585-9D5A-2C7D910C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1889"/>
              <a:ext cx="40" cy="68"/>
            </a:xfrm>
            <a:custGeom>
              <a:avLst/>
              <a:gdLst>
                <a:gd name="T0" fmla="*/ 66 w 17"/>
                <a:gd name="T1" fmla="*/ 0 h 27"/>
                <a:gd name="T2" fmla="*/ 193 w 17"/>
                <a:gd name="T3" fmla="*/ 431 h 27"/>
                <a:gd name="T4" fmla="*/ 132 w 17"/>
                <a:gd name="T5" fmla="*/ 2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5" y="0"/>
                  </a:moveTo>
                  <a:cubicBezTo>
                    <a:pt x="0" y="11"/>
                    <a:pt x="12" y="16"/>
                    <a:pt x="15" y="27"/>
                  </a:cubicBezTo>
                  <a:cubicBezTo>
                    <a:pt x="15" y="21"/>
                    <a:pt x="17" y="3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Freeform 32">
              <a:extLst>
                <a:ext uri="{FF2B5EF4-FFF2-40B4-BE49-F238E27FC236}">
                  <a16:creationId xmlns:a16="http://schemas.microsoft.com/office/drawing/2014/main" id="{48C569E7-E005-4C97-B067-E08F0FB49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1960"/>
              <a:ext cx="17" cy="22"/>
            </a:xfrm>
            <a:custGeom>
              <a:avLst/>
              <a:gdLst>
                <a:gd name="T0" fmla="*/ 12 w 7"/>
                <a:gd name="T1" fmla="*/ 29 h 9"/>
                <a:gd name="T2" fmla="*/ 100 w 7"/>
                <a:gd name="T3" fmla="*/ 132 h 9"/>
                <a:gd name="T4" fmla="*/ 7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2"/>
                  </a:moveTo>
                  <a:cubicBezTo>
                    <a:pt x="0" y="7"/>
                    <a:pt x="1" y="9"/>
                    <a:pt x="7" y="9"/>
                  </a:cubicBezTo>
                  <a:cubicBezTo>
                    <a:pt x="7" y="6"/>
                    <a:pt x="7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9" name="Freeform 33">
              <a:extLst>
                <a:ext uri="{FF2B5EF4-FFF2-40B4-BE49-F238E27FC236}">
                  <a16:creationId xmlns:a16="http://schemas.microsoft.com/office/drawing/2014/main" id="{E47573ED-949C-4C4A-9B21-B0FD9CB044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" y="1806"/>
              <a:ext cx="976" cy="897"/>
            </a:xfrm>
            <a:custGeom>
              <a:avLst/>
              <a:gdLst>
                <a:gd name="T0" fmla="*/ 1926 w 413"/>
                <a:gd name="T1" fmla="*/ 63 h 356"/>
                <a:gd name="T2" fmla="*/ 2838 w 413"/>
                <a:gd name="T3" fmla="*/ 622 h 356"/>
                <a:gd name="T4" fmla="*/ 3999 w 413"/>
                <a:gd name="T5" fmla="*/ 209 h 356"/>
                <a:gd name="T6" fmla="*/ 4339 w 413"/>
                <a:gd name="T7" fmla="*/ 1283 h 356"/>
                <a:gd name="T8" fmla="*/ 5171 w 413"/>
                <a:gd name="T9" fmla="*/ 1250 h 356"/>
                <a:gd name="T10" fmla="*/ 5083 w 413"/>
                <a:gd name="T11" fmla="*/ 2114 h 356"/>
                <a:gd name="T12" fmla="*/ 5334 w 413"/>
                <a:gd name="T13" fmla="*/ 2686 h 356"/>
                <a:gd name="T14" fmla="*/ 5083 w 413"/>
                <a:gd name="T15" fmla="*/ 3454 h 356"/>
                <a:gd name="T16" fmla="*/ 5383 w 413"/>
                <a:gd name="T17" fmla="*/ 3981 h 356"/>
                <a:gd name="T18" fmla="*/ 4686 w 413"/>
                <a:gd name="T19" fmla="*/ 4210 h 356"/>
                <a:gd name="T20" fmla="*/ 4339 w 413"/>
                <a:gd name="T21" fmla="*/ 4959 h 356"/>
                <a:gd name="T22" fmla="*/ 3696 w 413"/>
                <a:gd name="T23" fmla="*/ 4717 h 356"/>
                <a:gd name="T24" fmla="*/ 3368 w 413"/>
                <a:gd name="T25" fmla="*/ 5536 h 356"/>
                <a:gd name="T26" fmla="*/ 2798 w 413"/>
                <a:gd name="T27" fmla="*/ 5243 h 356"/>
                <a:gd name="T28" fmla="*/ 2373 w 413"/>
                <a:gd name="T29" fmla="*/ 5631 h 356"/>
                <a:gd name="T30" fmla="*/ 1926 w 413"/>
                <a:gd name="T31" fmla="*/ 4813 h 356"/>
                <a:gd name="T32" fmla="*/ 1163 w 413"/>
                <a:gd name="T33" fmla="*/ 4717 h 356"/>
                <a:gd name="T34" fmla="*/ 1212 w 413"/>
                <a:gd name="T35" fmla="*/ 3790 h 356"/>
                <a:gd name="T36" fmla="*/ 697 w 413"/>
                <a:gd name="T37" fmla="*/ 3422 h 356"/>
                <a:gd name="T38" fmla="*/ 910 w 413"/>
                <a:gd name="T39" fmla="*/ 2686 h 356"/>
                <a:gd name="T40" fmla="*/ 144 w 413"/>
                <a:gd name="T41" fmla="*/ 2464 h 356"/>
                <a:gd name="T42" fmla="*/ 1045 w 413"/>
                <a:gd name="T43" fmla="*/ 1683 h 356"/>
                <a:gd name="T44" fmla="*/ 697 w 413"/>
                <a:gd name="T45" fmla="*/ 431 h 356"/>
                <a:gd name="T46" fmla="*/ 1557 w 413"/>
                <a:gd name="T47" fmla="*/ 748 h 356"/>
                <a:gd name="T48" fmla="*/ 1926 w 413"/>
                <a:gd name="T49" fmla="*/ 63 h 356"/>
                <a:gd name="T50" fmla="*/ 1531 w 413"/>
                <a:gd name="T51" fmla="*/ 736 h 356"/>
                <a:gd name="T52" fmla="*/ 2101 w 413"/>
                <a:gd name="T53" fmla="*/ 852 h 356"/>
                <a:gd name="T54" fmla="*/ 3987 w 413"/>
                <a:gd name="T55" fmla="*/ 1232 h 356"/>
                <a:gd name="T56" fmla="*/ 4552 w 413"/>
                <a:gd name="T57" fmla="*/ 1346 h 356"/>
                <a:gd name="T58" fmla="*/ 1860 w 413"/>
                <a:gd name="T59" fmla="*/ 4545 h 356"/>
                <a:gd name="T60" fmla="*/ 2073 w 413"/>
                <a:gd name="T61" fmla="*/ 4959 h 356"/>
                <a:gd name="T62" fmla="*/ 2401 w 413"/>
                <a:gd name="T63" fmla="*/ 3981 h 356"/>
                <a:gd name="T64" fmla="*/ 2810 w 413"/>
                <a:gd name="T65" fmla="*/ 4399 h 356"/>
                <a:gd name="T66" fmla="*/ 3167 w 413"/>
                <a:gd name="T67" fmla="*/ 3631 h 356"/>
                <a:gd name="T68" fmla="*/ 3736 w 413"/>
                <a:gd name="T69" fmla="*/ 3535 h 356"/>
                <a:gd name="T70" fmla="*/ 4630 w 413"/>
                <a:gd name="T71" fmla="*/ 3391 h 356"/>
                <a:gd name="T72" fmla="*/ 4039 w 413"/>
                <a:gd name="T73" fmla="*/ 2482 h 356"/>
                <a:gd name="T74" fmla="*/ 4249 w 413"/>
                <a:gd name="T75" fmla="*/ 2812 h 356"/>
                <a:gd name="T76" fmla="*/ 4630 w 413"/>
                <a:gd name="T77" fmla="*/ 2482 h 356"/>
                <a:gd name="T78" fmla="*/ 4171 w 413"/>
                <a:gd name="T79" fmla="*/ 2081 h 356"/>
                <a:gd name="T80" fmla="*/ 2044 w 413"/>
                <a:gd name="T81" fmla="*/ 2623 h 356"/>
                <a:gd name="T82" fmla="*/ 2082 w 413"/>
                <a:gd name="T83" fmla="*/ 1854 h 356"/>
                <a:gd name="T84" fmla="*/ 2810 w 413"/>
                <a:gd name="T85" fmla="*/ 2318 h 356"/>
                <a:gd name="T86" fmla="*/ 2389 w 413"/>
                <a:gd name="T87" fmla="*/ 2001 h 356"/>
                <a:gd name="T88" fmla="*/ 2692 w 413"/>
                <a:gd name="T89" fmla="*/ 1199 h 356"/>
                <a:gd name="T90" fmla="*/ 3261 w 413"/>
                <a:gd name="T91" fmla="*/ 1779 h 356"/>
                <a:gd name="T92" fmla="*/ 2692 w 413"/>
                <a:gd name="T93" fmla="*/ 2782 h 356"/>
                <a:gd name="T94" fmla="*/ 2770 w 413"/>
                <a:gd name="T95" fmla="*/ 3346 h 356"/>
                <a:gd name="T96" fmla="*/ 3351 w 413"/>
                <a:gd name="T97" fmla="*/ 3137 h 3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13" h="356">
                  <a:moveTo>
                    <a:pt x="146" y="4"/>
                  </a:moveTo>
                  <a:cubicBezTo>
                    <a:pt x="175" y="4"/>
                    <a:pt x="187" y="44"/>
                    <a:pt x="215" y="39"/>
                  </a:cubicBezTo>
                  <a:cubicBezTo>
                    <a:pt x="243" y="34"/>
                    <a:pt x="283" y="0"/>
                    <a:pt x="303" y="13"/>
                  </a:cubicBezTo>
                  <a:cubicBezTo>
                    <a:pt x="324" y="26"/>
                    <a:pt x="307" y="66"/>
                    <a:pt x="329" y="80"/>
                  </a:cubicBezTo>
                  <a:cubicBezTo>
                    <a:pt x="351" y="94"/>
                    <a:pt x="374" y="58"/>
                    <a:pt x="392" y="78"/>
                  </a:cubicBezTo>
                  <a:cubicBezTo>
                    <a:pt x="413" y="100"/>
                    <a:pt x="388" y="102"/>
                    <a:pt x="385" y="132"/>
                  </a:cubicBezTo>
                  <a:cubicBezTo>
                    <a:pt x="383" y="150"/>
                    <a:pt x="398" y="154"/>
                    <a:pt x="404" y="168"/>
                  </a:cubicBezTo>
                  <a:cubicBezTo>
                    <a:pt x="410" y="183"/>
                    <a:pt x="381" y="201"/>
                    <a:pt x="385" y="216"/>
                  </a:cubicBezTo>
                  <a:cubicBezTo>
                    <a:pt x="387" y="226"/>
                    <a:pt x="410" y="236"/>
                    <a:pt x="408" y="249"/>
                  </a:cubicBezTo>
                  <a:cubicBezTo>
                    <a:pt x="405" y="262"/>
                    <a:pt x="375" y="261"/>
                    <a:pt x="355" y="263"/>
                  </a:cubicBezTo>
                  <a:cubicBezTo>
                    <a:pt x="334" y="266"/>
                    <a:pt x="354" y="310"/>
                    <a:pt x="329" y="310"/>
                  </a:cubicBezTo>
                  <a:cubicBezTo>
                    <a:pt x="313" y="309"/>
                    <a:pt x="292" y="288"/>
                    <a:pt x="280" y="295"/>
                  </a:cubicBezTo>
                  <a:cubicBezTo>
                    <a:pt x="260" y="309"/>
                    <a:pt x="282" y="337"/>
                    <a:pt x="255" y="346"/>
                  </a:cubicBezTo>
                  <a:cubicBezTo>
                    <a:pt x="244" y="350"/>
                    <a:pt x="228" y="327"/>
                    <a:pt x="212" y="328"/>
                  </a:cubicBezTo>
                  <a:cubicBezTo>
                    <a:pt x="201" y="328"/>
                    <a:pt x="191" y="356"/>
                    <a:pt x="180" y="352"/>
                  </a:cubicBezTo>
                  <a:cubicBezTo>
                    <a:pt x="153" y="343"/>
                    <a:pt x="168" y="305"/>
                    <a:pt x="146" y="301"/>
                  </a:cubicBezTo>
                  <a:cubicBezTo>
                    <a:pt x="128" y="298"/>
                    <a:pt x="105" y="312"/>
                    <a:pt x="88" y="295"/>
                  </a:cubicBezTo>
                  <a:cubicBezTo>
                    <a:pt x="71" y="277"/>
                    <a:pt x="102" y="252"/>
                    <a:pt x="92" y="237"/>
                  </a:cubicBezTo>
                  <a:cubicBezTo>
                    <a:pt x="82" y="223"/>
                    <a:pt x="64" y="232"/>
                    <a:pt x="53" y="214"/>
                  </a:cubicBezTo>
                  <a:cubicBezTo>
                    <a:pt x="43" y="196"/>
                    <a:pt x="81" y="182"/>
                    <a:pt x="69" y="168"/>
                  </a:cubicBezTo>
                  <a:cubicBezTo>
                    <a:pt x="60" y="157"/>
                    <a:pt x="20" y="176"/>
                    <a:pt x="11" y="154"/>
                  </a:cubicBezTo>
                  <a:cubicBezTo>
                    <a:pt x="0" y="126"/>
                    <a:pt x="64" y="130"/>
                    <a:pt x="79" y="105"/>
                  </a:cubicBezTo>
                  <a:cubicBezTo>
                    <a:pt x="95" y="79"/>
                    <a:pt x="41" y="40"/>
                    <a:pt x="53" y="27"/>
                  </a:cubicBezTo>
                  <a:cubicBezTo>
                    <a:pt x="66" y="14"/>
                    <a:pt x="101" y="36"/>
                    <a:pt x="118" y="47"/>
                  </a:cubicBezTo>
                  <a:cubicBezTo>
                    <a:pt x="132" y="55"/>
                    <a:pt x="131" y="6"/>
                    <a:pt x="146" y="4"/>
                  </a:cubicBezTo>
                  <a:close/>
                  <a:moveTo>
                    <a:pt x="116" y="46"/>
                  </a:moveTo>
                  <a:cubicBezTo>
                    <a:pt x="128" y="53"/>
                    <a:pt x="154" y="60"/>
                    <a:pt x="159" y="53"/>
                  </a:cubicBezTo>
                  <a:moveTo>
                    <a:pt x="302" y="77"/>
                  </a:moveTo>
                  <a:cubicBezTo>
                    <a:pt x="312" y="88"/>
                    <a:pt x="318" y="91"/>
                    <a:pt x="345" y="84"/>
                  </a:cubicBezTo>
                  <a:moveTo>
                    <a:pt x="141" y="284"/>
                  </a:moveTo>
                  <a:cubicBezTo>
                    <a:pt x="150" y="284"/>
                    <a:pt x="152" y="293"/>
                    <a:pt x="157" y="310"/>
                  </a:cubicBezTo>
                  <a:moveTo>
                    <a:pt x="182" y="249"/>
                  </a:moveTo>
                  <a:cubicBezTo>
                    <a:pt x="194" y="270"/>
                    <a:pt x="200" y="279"/>
                    <a:pt x="213" y="275"/>
                  </a:cubicBezTo>
                  <a:cubicBezTo>
                    <a:pt x="226" y="270"/>
                    <a:pt x="229" y="231"/>
                    <a:pt x="240" y="227"/>
                  </a:cubicBezTo>
                  <a:moveTo>
                    <a:pt x="283" y="221"/>
                  </a:moveTo>
                  <a:cubicBezTo>
                    <a:pt x="306" y="219"/>
                    <a:pt x="349" y="232"/>
                    <a:pt x="351" y="212"/>
                  </a:cubicBezTo>
                  <a:cubicBezTo>
                    <a:pt x="353" y="191"/>
                    <a:pt x="303" y="172"/>
                    <a:pt x="306" y="155"/>
                  </a:cubicBezTo>
                  <a:moveTo>
                    <a:pt x="322" y="176"/>
                  </a:moveTo>
                  <a:cubicBezTo>
                    <a:pt x="334" y="175"/>
                    <a:pt x="353" y="165"/>
                    <a:pt x="351" y="155"/>
                  </a:cubicBezTo>
                  <a:cubicBezTo>
                    <a:pt x="349" y="145"/>
                    <a:pt x="318" y="137"/>
                    <a:pt x="316" y="130"/>
                  </a:cubicBezTo>
                  <a:moveTo>
                    <a:pt x="155" y="164"/>
                  </a:moveTo>
                  <a:cubicBezTo>
                    <a:pt x="167" y="153"/>
                    <a:pt x="143" y="121"/>
                    <a:pt x="158" y="116"/>
                  </a:cubicBezTo>
                  <a:cubicBezTo>
                    <a:pt x="173" y="110"/>
                    <a:pt x="198" y="148"/>
                    <a:pt x="213" y="145"/>
                  </a:cubicBezTo>
                  <a:moveTo>
                    <a:pt x="181" y="125"/>
                  </a:moveTo>
                  <a:cubicBezTo>
                    <a:pt x="193" y="125"/>
                    <a:pt x="187" y="75"/>
                    <a:pt x="204" y="75"/>
                  </a:cubicBezTo>
                  <a:cubicBezTo>
                    <a:pt x="222" y="75"/>
                    <a:pt x="233" y="111"/>
                    <a:pt x="247" y="111"/>
                  </a:cubicBezTo>
                  <a:moveTo>
                    <a:pt x="204" y="174"/>
                  </a:moveTo>
                  <a:cubicBezTo>
                    <a:pt x="214" y="186"/>
                    <a:pt x="202" y="202"/>
                    <a:pt x="210" y="209"/>
                  </a:cubicBezTo>
                  <a:cubicBezTo>
                    <a:pt x="219" y="215"/>
                    <a:pt x="238" y="193"/>
                    <a:pt x="254" y="19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0" name="Freeform 34">
              <a:extLst>
                <a:ext uri="{FF2B5EF4-FFF2-40B4-BE49-F238E27FC236}">
                  <a16:creationId xmlns:a16="http://schemas.microsoft.com/office/drawing/2014/main" id="{78DFE61D-FD6C-4204-BF21-C0EF5FF31F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" y="1937"/>
              <a:ext cx="428" cy="589"/>
            </a:xfrm>
            <a:custGeom>
              <a:avLst/>
              <a:gdLst>
                <a:gd name="T0" fmla="*/ 1319 w 181"/>
                <a:gd name="T1" fmla="*/ 956 h 234"/>
                <a:gd name="T2" fmla="*/ 1414 w 181"/>
                <a:gd name="T3" fmla="*/ 843 h 234"/>
                <a:gd name="T4" fmla="*/ 1258 w 181"/>
                <a:gd name="T5" fmla="*/ 861 h 234"/>
                <a:gd name="T6" fmla="*/ 832 w 181"/>
                <a:gd name="T7" fmla="*/ 2026 h 234"/>
                <a:gd name="T8" fmla="*/ 967 w 181"/>
                <a:gd name="T9" fmla="*/ 1963 h 234"/>
                <a:gd name="T10" fmla="*/ 144 w 181"/>
                <a:gd name="T11" fmla="*/ 1704 h 234"/>
                <a:gd name="T12" fmla="*/ 303 w 181"/>
                <a:gd name="T13" fmla="*/ 1787 h 234"/>
                <a:gd name="T14" fmla="*/ 463 w 181"/>
                <a:gd name="T15" fmla="*/ 3219 h 234"/>
                <a:gd name="T16" fmla="*/ 620 w 181"/>
                <a:gd name="T17" fmla="*/ 3141 h 234"/>
                <a:gd name="T18" fmla="*/ 515 w 181"/>
                <a:gd name="T19" fmla="*/ 3250 h 234"/>
                <a:gd name="T20" fmla="*/ 951 w 181"/>
                <a:gd name="T21" fmla="*/ 1387 h 234"/>
                <a:gd name="T22" fmla="*/ 901 w 181"/>
                <a:gd name="T23" fmla="*/ 1608 h 234"/>
                <a:gd name="T24" fmla="*/ 2343 w 181"/>
                <a:gd name="T25" fmla="*/ 1274 h 234"/>
                <a:gd name="T26" fmla="*/ 2393 w 181"/>
                <a:gd name="T27" fmla="*/ 1211 h 234"/>
                <a:gd name="T28" fmla="*/ 2393 w 181"/>
                <a:gd name="T29" fmla="*/ 1407 h 234"/>
                <a:gd name="T30" fmla="*/ 2168 w 181"/>
                <a:gd name="T31" fmla="*/ 413 h 234"/>
                <a:gd name="T32" fmla="*/ 2102 w 181"/>
                <a:gd name="T33" fmla="*/ 544 h 234"/>
                <a:gd name="T34" fmla="*/ 1308 w 181"/>
                <a:gd name="T35" fmla="*/ 2827 h 234"/>
                <a:gd name="T36" fmla="*/ 1270 w 181"/>
                <a:gd name="T37" fmla="*/ 2756 h 234"/>
                <a:gd name="T38" fmla="*/ 196 w 181"/>
                <a:gd name="T39" fmla="*/ 0 h 234"/>
                <a:gd name="T40" fmla="*/ 196 w 181"/>
                <a:gd name="T41" fmla="*/ 146 h 234"/>
                <a:gd name="T42" fmla="*/ 0 w 181"/>
                <a:gd name="T43" fmla="*/ 3733 h 234"/>
                <a:gd name="T44" fmla="*/ 12 w 181"/>
                <a:gd name="T45" fmla="*/ 3680 h 2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1" h="234">
                  <a:moveTo>
                    <a:pt x="100" y="60"/>
                  </a:moveTo>
                  <a:cubicBezTo>
                    <a:pt x="102" y="58"/>
                    <a:pt x="105" y="55"/>
                    <a:pt x="107" y="53"/>
                  </a:cubicBezTo>
                  <a:cubicBezTo>
                    <a:pt x="102" y="52"/>
                    <a:pt x="99" y="53"/>
                    <a:pt x="95" y="54"/>
                  </a:cubicBezTo>
                  <a:moveTo>
                    <a:pt x="63" y="127"/>
                  </a:moveTo>
                  <a:cubicBezTo>
                    <a:pt x="67" y="126"/>
                    <a:pt x="70" y="124"/>
                    <a:pt x="73" y="123"/>
                  </a:cubicBezTo>
                  <a:moveTo>
                    <a:pt x="11" y="107"/>
                  </a:moveTo>
                  <a:cubicBezTo>
                    <a:pt x="14" y="109"/>
                    <a:pt x="19" y="111"/>
                    <a:pt x="23" y="112"/>
                  </a:cubicBezTo>
                  <a:moveTo>
                    <a:pt x="35" y="202"/>
                  </a:moveTo>
                  <a:cubicBezTo>
                    <a:pt x="39" y="201"/>
                    <a:pt x="42" y="197"/>
                    <a:pt x="47" y="197"/>
                  </a:cubicBezTo>
                  <a:cubicBezTo>
                    <a:pt x="47" y="204"/>
                    <a:pt x="44" y="204"/>
                    <a:pt x="39" y="204"/>
                  </a:cubicBezTo>
                  <a:moveTo>
                    <a:pt x="72" y="87"/>
                  </a:moveTo>
                  <a:cubicBezTo>
                    <a:pt x="70" y="92"/>
                    <a:pt x="69" y="97"/>
                    <a:pt x="68" y="101"/>
                  </a:cubicBezTo>
                  <a:moveTo>
                    <a:pt x="177" y="80"/>
                  </a:moveTo>
                  <a:cubicBezTo>
                    <a:pt x="177" y="78"/>
                    <a:pt x="179" y="77"/>
                    <a:pt x="181" y="76"/>
                  </a:cubicBezTo>
                  <a:cubicBezTo>
                    <a:pt x="181" y="80"/>
                    <a:pt x="181" y="84"/>
                    <a:pt x="181" y="88"/>
                  </a:cubicBezTo>
                  <a:moveTo>
                    <a:pt x="164" y="26"/>
                  </a:moveTo>
                  <a:cubicBezTo>
                    <a:pt x="162" y="29"/>
                    <a:pt x="160" y="31"/>
                    <a:pt x="159" y="34"/>
                  </a:cubicBezTo>
                  <a:moveTo>
                    <a:pt x="99" y="177"/>
                  </a:moveTo>
                  <a:cubicBezTo>
                    <a:pt x="98" y="176"/>
                    <a:pt x="97" y="175"/>
                    <a:pt x="96" y="173"/>
                  </a:cubicBezTo>
                  <a:moveTo>
                    <a:pt x="15" y="0"/>
                  </a:moveTo>
                  <a:cubicBezTo>
                    <a:pt x="15" y="3"/>
                    <a:pt x="15" y="6"/>
                    <a:pt x="15" y="9"/>
                  </a:cubicBezTo>
                  <a:moveTo>
                    <a:pt x="0" y="234"/>
                  </a:moveTo>
                  <a:cubicBezTo>
                    <a:pt x="0" y="234"/>
                    <a:pt x="1" y="232"/>
                    <a:pt x="1" y="231"/>
                  </a:cubicBezTo>
                </a:path>
              </a:pathLst>
            </a:custGeom>
            <a:noFill/>
            <a:ln w="7938" cap="rnd">
              <a:solidFill>
                <a:srgbClr val="EF9E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35">
            <a:extLst>
              <a:ext uri="{FF2B5EF4-FFF2-40B4-BE49-F238E27FC236}">
                <a16:creationId xmlns:a16="http://schemas.microsoft.com/office/drawing/2014/main" id="{8B21BA3B-2CA3-41F7-9E9C-E0C0281F3698}"/>
              </a:ext>
            </a:extLst>
          </p:cNvPr>
          <p:cNvGrpSpPr>
            <a:grpSpLocks/>
          </p:cNvGrpSpPr>
          <p:nvPr/>
        </p:nvGrpSpPr>
        <p:grpSpPr bwMode="auto">
          <a:xfrm>
            <a:off x="5954713" y="3005138"/>
            <a:ext cx="2254250" cy="1185862"/>
            <a:chOff x="2791" y="1911"/>
            <a:chExt cx="1420" cy="747"/>
          </a:xfrm>
        </p:grpSpPr>
        <p:sp>
          <p:nvSpPr>
            <p:cNvPr id="42313" name="Freeform 36">
              <a:extLst>
                <a:ext uri="{FF2B5EF4-FFF2-40B4-BE49-F238E27FC236}">
                  <a16:creationId xmlns:a16="http://schemas.microsoft.com/office/drawing/2014/main" id="{5DEDFD9D-6428-40D9-9977-FE1B166BB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911"/>
              <a:ext cx="1420" cy="747"/>
            </a:xfrm>
            <a:custGeom>
              <a:avLst/>
              <a:gdLst>
                <a:gd name="T0" fmla="*/ 2110 w 601"/>
                <a:gd name="T1" fmla="*/ 176 h 297"/>
                <a:gd name="T2" fmla="*/ 737 w 601"/>
                <a:gd name="T3" fmla="*/ 1132 h 297"/>
                <a:gd name="T4" fmla="*/ 0 w 601"/>
                <a:gd name="T5" fmla="*/ 2133 h 297"/>
                <a:gd name="T6" fmla="*/ 5408 w 601"/>
                <a:gd name="T7" fmla="*/ 4233 h 297"/>
                <a:gd name="T8" fmla="*/ 7665 w 601"/>
                <a:gd name="T9" fmla="*/ 1829 h 297"/>
                <a:gd name="T10" fmla="*/ 6715 w 601"/>
                <a:gd name="T11" fmla="*/ 1165 h 297"/>
                <a:gd name="T12" fmla="*/ 5767 w 601"/>
                <a:gd name="T13" fmla="*/ 430 h 297"/>
                <a:gd name="T14" fmla="*/ 3797 w 601"/>
                <a:gd name="T15" fmla="*/ 63 h 297"/>
                <a:gd name="T16" fmla="*/ 2110 w 601"/>
                <a:gd name="T17" fmla="*/ 176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1" h="297">
                  <a:moveTo>
                    <a:pt x="160" y="11"/>
                  </a:moveTo>
                  <a:cubicBezTo>
                    <a:pt x="122" y="19"/>
                    <a:pt x="79" y="35"/>
                    <a:pt x="56" y="71"/>
                  </a:cubicBezTo>
                  <a:cubicBezTo>
                    <a:pt x="36" y="100"/>
                    <a:pt x="1" y="89"/>
                    <a:pt x="0" y="134"/>
                  </a:cubicBezTo>
                  <a:cubicBezTo>
                    <a:pt x="4" y="219"/>
                    <a:pt x="180" y="297"/>
                    <a:pt x="410" y="266"/>
                  </a:cubicBezTo>
                  <a:cubicBezTo>
                    <a:pt x="535" y="243"/>
                    <a:pt x="601" y="193"/>
                    <a:pt x="581" y="115"/>
                  </a:cubicBezTo>
                  <a:cubicBezTo>
                    <a:pt x="574" y="87"/>
                    <a:pt x="533" y="86"/>
                    <a:pt x="509" y="73"/>
                  </a:cubicBezTo>
                  <a:cubicBezTo>
                    <a:pt x="477" y="56"/>
                    <a:pt x="484" y="48"/>
                    <a:pt x="437" y="27"/>
                  </a:cubicBezTo>
                  <a:cubicBezTo>
                    <a:pt x="388" y="5"/>
                    <a:pt x="312" y="4"/>
                    <a:pt x="288" y="4"/>
                  </a:cubicBezTo>
                  <a:cubicBezTo>
                    <a:pt x="222" y="4"/>
                    <a:pt x="198" y="0"/>
                    <a:pt x="160" y="11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4" name="Freeform 37">
              <a:extLst>
                <a:ext uri="{FF2B5EF4-FFF2-40B4-BE49-F238E27FC236}">
                  <a16:creationId xmlns:a16="http://schemas.microsoft.com/office/drawing/2014/main" id="{4A128C1F-3466-45F1-AC43-FDB7B4238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911"/>
              <a:ext cx="1420" cy="747"/>
            </a:xfrm>
            <a:custGeom>
              <a:avLst/>
              <a:gdLst>
                <a:gd name="T0" fmla="*/ 2110 w 601"/>
                <a:gd name="T1" fmla="*/ 176 h 297"/>
                <a:gd name="T2" fmla="*/ 737 w 601"/>
                <a:gd name="T3" fmla="*/ 1132 h 297"/>
                <a:gd name="T4" fmla="*/ 0 w 601"/>
                <a:gd name="T5" fmla="*/ 2133 h 297"/>
                <a:gd name="T6" fmla="*/ 5408 w 601"/>
                <a:gd name="T7" fmla="*/ 4233 h 297"/>
                <a:gd name="T8" fmla="*/ 7665 w 601"/>
                <a:gd name="T9" fmla="*/ 1829 h 297"/>
                <a:gd name="T10" fmla="*/ 6715 w 601"/>
                <a:gd name="T11" fmla="*/ 1165 h 297"/>
                <a:gd name="T12" fmla="*/ 5767 w 601"/>
                <a:gd name="T13" fmla="*/ 430 h 297"/>
                <a:gd name="T14" fmla="*/ 3797 w 601"/>
                <a:gd name="T15" fmla="*/ 63 h 297"/>
                <a:gd name="T16" fmla="*/ 2110 w 601"/>
                <a:gd name="T17" fmla="*/ 176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1" h="297">
                  <a:moveTo>
                    <a:pt x="160" y="11"/>
                  </a:moveTo>
                  <a:cubicBezTo>
                    <a:pt x="122" y="19"/>
                    <a:pt x="79" y="35"/>
                    <a:pt x="56" y="71"/>
                  </a:cubicBezTo>
                  <a:cubicBezTo>
                    <a:pt x="36" y="100"/>
                    <a:pt x="1" y="89"/>
                    <a:pt x="0" y="134"/>
                  </a:cubicBezTo>
                  <a:cubicBezTo>
                    <a:pt x="4" y="219"/>
                    <a:pt x="180" y="297"/>
                    <a:pt x="410" y="266"/>
                  </a:cubicBezTo>
                  <a:cubicBezTo>
                    <a:pt x="535" y="243"/>
                    <a:pt x="601" y="193"/>
                    <a:pt x="581" y="115"/>
                  </a:cubicBezTo>
                  <a:cubicBezTo>
                    <a:pt x="574" y="87"/>
                    <a:pt x="533" y="86"/>
                    <a:pt x="509" y="73"/>
                  </a:cubicBezTo>
                  <a:cubicBezTo>
                    <a:pt x="477" y="56"/>
                    <a:pt x="484" y="48"/>
                    <a:pt x="437" y="27"/>
                  </a:cubicBezTo>
                  <a:cubicBezTo>
                    <a:pt x="388" y="5"/>
                    <a:pt x="312" y="4"/>
                    <a:pt x="288" y="4"/>
                  </a:cubicBezTo>
                  <a:cubicBezTo>
                    <a:pt x="222" y="4"/>
                    <a:pt x="198" y="0"/>
                    <a:pt x="160" y="11"/>
                  </a:cubicBezTo>
                  <a:close/>
                </a:path>
              </a:pathLst>
            </a:custGeom>
            <a:solidFill>
              <a:srgbClr val="EF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5" name="Freeform 38">
              <a:extLst>
                <a:ext uri="{FF2B5EF4-FFF2-40B4-BE49-F238E27FC236}">
                  <a16:creationId xmlns:a16="http://schemas.microsoft.com/office/drawing/2014/main" id="{8D2078DF-D5A6-461C-A633-B7F489F3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152"/>
              <a:ext cx="1377" cy="479"/>
            </a:xfrm>
            <a:custGeom>
              <a:avLst/>
              <a:gdLst>
                <a:gd name="T0" fmla="*/ 4481 w 583"/>
                <a:gd name="T1" fmla="*/ 2327 h 190"/>
                <a:gd name="T2" fmla="*/ 7157 w 583"/>
                <a:gd name="T3" fmla="*/ 1011 h 190"/>
                <a:gd name="T4" fmla="*/ 7180 w 583"/>
                <a:gd name="T5" fmla="*/ 0 h 190"/>
                <a:gd name="T6" fmla="*/ 7419 w 583"/>
                <a:gd name="T7" fmla="*/ 318 h 190"/>
                <a:gd name="T8" fmla="*/ 5272 w 583"/>
                <a:gd name="T9" fmla="*/ 2612 h 190"/>
                <a:gd name="T10" fmla="*/ 0 w 583"/>
                <a:gd name="T11" fmla="*/ 832 h 190"/>
                <a:gd name="T12" fmla="*/ 4481 w 583"/>
                <a:gd name="T13" fmla="*/ 2327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3" h="190">
                  <a:moveTo>
                    <a:pt x="340" y="145"/>
                  </a:moveTo>
                  <a:cubicBezTo>
                    <a:pt x="465" y="143"/>
                    <a:pt x="533" y="87"/>
                    <a:pt x="543" y="63"/>
                  </a:cubicBezTo>
                  <a:cubicBezTo>
                    <a:pt x="553" y="39"/>
                    <a:pt x="554" y="10"/>
                    <a:pt x="545" y="0"/>
                  </a:cubicBezTo>
                  <a:cubicBezTo>
                    <a:pt x="555" y="5"/>
                    <a:pt x="560" y="9"/>
                    <a:pt x="563" y="20"/>
                  </a:cubicBezTo>
                  <a:cubicBezTo>
                    <a:pt x="583" y="95"/>
                    <a:pt x="522" y="140"/>
                    <a:pt x="400" y="163"/>
                  </a:cubicBezTo>
                  <a:cubicBezTo>
                    <a:pt x="193" y="190"/>
                    <a:pt x="27" y="126"/>
                    <a:pt x="0" y="52"/>
                  </a:cubicBezTo>
                  <a:cubicBezTo>
                    <a:pt x="36" y="88"/>
                    <a:pt x="177" y="152"/>
                    <a:pt x="340" y="145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6" name="Freeform 39">
              <a:extLst>
                <a:ext uri="{FF2B5EF4-FFF2-40B4-BE49-F238E27FC236}">
                  <a16:creationId xmlns:a16="http://schemas.microsoft.com/office/drawing/2014/main" id="{336BF907-4E7F-46B4-A4F0-BBE6CD3B5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203"/>
              <a:ext cx="1070" cy="388"/>
            </a:xfrm>
            <a:custGeom>
              <a:avLst/>
              <a:gdLst>
                <a:gd name="T0" fmla="*/ 3415 w 453"/>
                <a:gd name="T1" fmla="*/ 2159 h 154"/>
                <a:gd name="T2" fmla="*/ 5707 w 453"/>
                <a:gd name="T3" fmla="*/ 0 h 154"/>
                <a:gd name="T4" fmla="*/ 3560 w 453"/>
                <a:gd name="T5" fmla="*/ 2285 h 154"/>
                <a:gd name="T6" fmla="*/ 0 w 453"/>
                <a:gd name="T7" fmla="*/ 1980 h 154"/>
                <a:gd name="T8" fmla="*/ 3415 w 453"/>
                <a:gd name="T9" fmla="*/ 2159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154">
                  <a:moveTo>
                    <a:pt x="259" y="135"/>
                  </a:moveTo>
                  <a:cubicBezTo>
                    <a:pt x="438" y="105"/>
                    <a:pt x="436" y="23"/>
                    <a:pt x="433" y="0"/>
                  </a:cubicBezTo>
                  <a:cubicBezTo>
                    <a:pt x="453" y="75"/>
                    <a:pt x="392" y="120"/>
                    <a:pt x="270" y="143"/>
                  </a:cubicBezTo>
                  <a:cubicBezTo>
                    <a:pt x="185" y="154"/>
                    <a:pt x="48" y="145"/>
                    <a:pt x="0" y="124"/>
                  </a:cubicBezTo>
                  <a:cubicBezTo>
                    <a:pt x="45" y="133"/>
                    <a:pt x="159" y="150"/>
                    <a:pt x="259" y="135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7" name="Freeform 40">
              <a:extLst>
                <a:ext uri="{FF2B5EF4-FFF2-40B4-BE49-F238E27FC236}">
                  <a16:creationId xmlns:a16="http://schemas.microsoft.com/office/drawing/2014/main" id="{1BECF962-13AB-4732-97B9-00009E94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981"/>
              <a:ext cx="583" cy="129"/>
            </a:xfrm>
            <a:custGeom>
              <a:avLst/>
              <a:gdLst>
                <a:gd name="T0" fmla="*/ 2629 w 247"/>
                <a:gd name="T1" fmla="*/ 147 h 51"/>
                <a:gd name="T2" fmla="*/ 1470 w 247"/>
                <a:gd name="T3" fmla="*/ 794 h 51"/>
                <a:gd name="T4" fmla="*/ 40 w 247"/>
                <a:gd name="T5" fmla="*/ 339 h 51"/>
                <a:gd name="T6" fmla="*/ 196 w 247"/>
                <a:gd name="T7" fmla="*/ 96 h 51"/>
                <a:gd name="T8" fmla="*/ 1131 w 247"/>
                <a:gd name="T9" fmla="*/ 20 h 51"/>
                <a:gd name="T10" fmla="*/ 2629 w 247"/>
                <a:gd name="T11" fmla="*/ 14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51">
                  <a:moveTo>
                    <a:pt x="200" y="9"/>
                  </a:moveTo>
                  <a:cubicBezTo>
                    <a:pt x="247" y="16"/>
                    <a:pt x="210" y="51"/>
                    <a:pt x="112" y="49"/>
                  </a:cubicBezTo>
                  <a:cubicBezTo>
                    <a:pt x="44" y="47"/>
                    <a:pt x="9" y="31"/>
                    <a:pt x="3" y="21"/>
                  </a:cubicBezTo>
                  <a:cubicBezTo>
                    <a:pt x="0" y="17"/>
                    <a:pt x="0" y="10"/>
                    <a:pt x="15" y="6"/>
                  </a:cubicBezTo>
                  <a:cubicBezTo>
                    <a:pt x="33" y="0"/>
                    <a:pt x="53" y="1"/>
                    <a:pt x="86" y="1"/>
                  </a:cubicBezTo>
                  <a:cubicBezTo>
                    <a:pt x="126" y="1"/>
                    <a:pt x="167" y="3"/>
                    <a:pt x="200" y="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8" name="Freeform 41">
              <a:extLst>
                <a:ext uri="{FF2B5EF4-FFF2-40B4-BE49-F238E27FC236}">
                  <a16:creationId xmlns:a16="http://schemas.microsoft.com/office/drawing/2014/main" id="{914F099B-C97B-4A90-9DBB-2486ECDCA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165"/>
              <a:ext cx="1087" cy="239"/>
            </a:xfrm>
            <a:custGeom>
              <a:avLst/>
              <a:gdLst>
                <a:gd name="T0" fmla="*/ 6071 w 460"/>
                <a:gd name="T1" fmla="*/ 0 h 95"/>
                <a:gd name="T2" fmla="*/ 3892 w 460"/>
                <a:gd name="T3" fmla="*/ 1291 h 95"/>
                <a:gd name="T4" fmla="*/ 0 w 460"/>
                <a:gd name="T5" fmla="*/ 158 h 95"/>
                <a:gd name="T6" fmla="*/ 4154 w 460"/>
                <a:gd name="T7" fmla="*/ 843 h 95"/>
                <a:gd name="T8" fmla="*/ 6071 w 460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0" h="95">
                  <a:moveTo>
                    <a:pt x="460" y="0"/>
                  </a:moveTo>
                  <a:cubicBezTo>
                    <a:pt x="460" y="0"/>
                    <a:pt x="437" y="68"/>
                    <a:pt x="295" y="81"/>
                  </a:cubicBezTo>
                  <a:cubicBezTo>
                    <a:pt x="153" y="95"/>
                    <a:pt x="57" y="57"/>
                    <a:pt x="0" y="10"/>
                  </a:cubicBezTo>
                  <a:cubicBezTo>
                    <a:pt x="69" y="35"/>
                    <a:pt x="210" y="74"/>
                    <a:pt x="315" y="53"/>
                  </a:cubicBezTo>
                  <a:cubicBezTo>
                    <a:pt x="420" y="32"/>
                    <a:pt x="460" y="0"/>
                    <a:pt x="460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9" name="Freeform 42">
              <a:extLst>
                <a:ext uri="{FF2B5EF4-FFF2-40B4-BE49-F238E27FC236}">
                  <a16:creationId xmlns:a16="http://schemas.microsoft.com/office/drawing/2014/main" id="{3BD49A8D-5AA9-49DC-9D8D-7B01A8F66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009"/>
              <a:ext cx="246" cy="244"/>
            </a:xfrm>
            <a:custGeom>
              <a:avLst/>
              <a:gdLst>
                <a:gd name="T0" fmla="*/ 0 w 104"/>
                <a:gd name="T1" fmla="*/ 0 h 97"/>
                <a:gd name="T2" fmla="*/ 823 w 104"/>
                <a:gd name="T3" fmla="*/ 639 h 97"/>
                <a:gd name="T4" fmla="*/ 913 w 104"/>
                <a:gd name="T5" fmla="*/ 1399 h 97"/>
                <a:gd name="T6" fmla="*/ 185 w 104"/>
                <a:gd name="T7" fmla="*/ 1544 h 97"/>
                <a:gd name="T8" fmla="*/ 622 w 104"/>
                <a:gd name="T9" fmla="*/ 923 h 97"/>
                <a:gd name="T10" fmla="*/ 0 w 104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97">
                  <a:moveTo>
                    <a:pt x="0" y="0"/>
                  </a:moveTo>
                  <a:cubicBezTo>
                    <a:pt x="20" y="3"/>
                    <a:pt x="55" y="37"/>
                    <a:pt x="62" y="40"/>
                  </a:cubicBezTo>
                  <a:cubicBezTo>
                    <a:pt x="69" y="43"/>
                    <a:pt x="104" y="50"/>
                    <a:pt x="69" y="8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43" y="81"/>
                    <a:pt x="48" y="73"/>
                    <a:pt x="47" y="58"/>
                  </a:cubicBezTo>
                  <a:cubicBezTo>
                    <a:pt x="46" y="43"/>
                    <a:pt x="15" y="8"/>
                    <a:pt x="0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0" name="Freeform 43">
              <a:extLst>
                <a:ext uri="{FF2B5EF4-FFF2-40B4-BE49-F238E27FC236}">
                  <a16:creationId xmlns:a16="http://schemas.microsoft.com/office/drawing/2014/main" id="{705B7AA6-9986-4E80-BE80-592EAF02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016"/>
              <a:ext cx="196" cy="240"/>
            </a:xfrm>
            <a:custGeom>
              <a:avLst/>
              <a:gdLst>
                <a:gd name="T0" fmla="*/ 959 w 83"/>
                <a:gd name="T1" fmla="*/ 0 h 95"/>
                <a:gd name="T2" fmla="*/ 446 w 83"/>
                <a:gd name="T3" fmla="*/ 531 h 95"/>
                <a:gd name="T4" fmla="*/ 302 w 83"/>
                <a:gd name="T5" fmla="*/ 1129 h 95"/>
                <a:gd name="T6" fmla="*/ 1027 w 83"/>
                <a:gd name="T7" fmla="*/ 1531 h 95"/>
                <a:gd name="T8" fmla="*/ 1093 w 83"/>
                <a:gd name="T9" fmla="*/ 1435 h 95"/>
                <a:gd name="T10" fmla="*/ 553 w 83"/>
                <a:gd name="T11" fmla="*/ 803 h 95"/>
                <a:gd name="T12" fmla="*/ 959 w 83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95">
                  <a:moveTo>
                    <a:pt x="73" y="0"/>
                  </a:moveTo>
                  <a:cubicBezTo>
                    <a:pt x="54" y="0"/>
                    <a:pt x="41" y="27"/>
                    <a:pt x="34" y="33"/>
                  </a:cubicBezTo>
                  <a:cubicBezTo>
                    <a:pt x="27" y="39"/>
                    <a:pt x="0" y="51"/>
                    <a:pt x="23" y="70"/>
                  </a:cubicBezTo>
                  <a:cubicBezTo>
                    <a:pt x="46" y="89"/>
                    <a:pt x="78" y="95"/>
                    <a:pt x="78" y="95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48" y="71"/>
                    <a:pt x="39" y="70"/>
                    <a:pt x="42" y="50"/>
                  </a:cubicBezTo>
                  <a:cubicBezTo>
                    <a:pt x="46" y="29"/>
                    <a:pt x="50" y="5"/>
                    <a:pt x="73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1" name="Freeform 44">
              <a:extLst>
                <a:ext uri="{FF2B5EF4-FFF2-40B4-BE49-F238E27FC236}">
                  <a16:creationId xmlns:a16="http://schemas.microsoft.com/office/drawing/2014/main" id="{2E197717-8EBF-4946-A4B0-1B990BD6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989"/>
              <a:ext cx="751" cy="284"/>
            </a:xfrm>
            <a:custGeom>
              <a:avLst/>
              <a:gdLst>
                <a:gd name="T0" fmla="*/ 803 w 318"/>
                <a:gd name="T1" fmla="*/ 0 h 113"/>
                <a:gd name="T2" fmla="*/ 2225 w 318"/>
                <a:gd name="T3" fmla="*/ 872 h 113"/>
                <a:gd name="T4" fmla="*/ 4015 w 318"/>
                <a:gd name="T5" fmla="*/ 442 h 113"/>
                <a:gd name="T6" fmla="*/ 1093 w 318"/>
                <a:gd name="T7" fmla="*/ 1395 h 113"/>
                <a:gd name="T8" fmla="*/ 803 w 318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8" h="113">
                  <a:moveTo>
                    <a:pt x="61" y="0"/>
                  </a:moveTo>
                  <a:cubicBezTo>
                    <a:pt x="41" y="15"/>
                    <a:pt x="61" y="58"/>
                    <a:pt x="169" y="55"/>
                  </a:cubicBezTo>
                  <a:cubicBezTo>
                    <a:pt x="259" y="53"/>
                    <a:pt x="300" y="48"/>
                    <a:pt x="305" y="28"/>
                  </a:cubicBezTo>
                  <a:cubicBezTo>
                    <a:pt x="318" y="75"/>
                    <a:pt x="167" y="113"/>
                    <a:pt x="83" y="88"/>
                  </a:cubicBezTo>
                  <a:cubicBezTo>
                    <a:pt x="0" y="63"/>
                    <a:pt x="7" y="30"/>
                    <a:pt x="61" y="0"/>
                  </a:cubicBezTo>
                  <a:close/>
                </a:path>
              </a:pathLst>
            </a:custGeom>
            <a:solidFill>
              <a:srgbClr val="F6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2" name="Freeform 45">
              <a:extLst>
                <a:ext uri="{FF2B5EF4-FFF2-40B4-BE49-F238E27FC236}">
                  <a16:creationId xmlns:a16="http://schemas.microsoft.com/office/drawing/2014/main" id="{5B8EB092-4A5A-4F71-A53F-638B3B327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170"/>
              <a:ext cx="848" cy="403"/>
            </a:xfrm>
            <a:custGeom>
              <a:avLst/>
              <a:gdLst>
                <a:gd name="T0" fmla="*/ 357 w 359"/>
                <a:gd name="T1" fmla="*/ 1421 h 160"/>
                <a:gd name="T2" fmla="*/ 4469 w 359"/>
                <a:gd name="T3" fmla="*/ 126 h 160"/>
                <a:gd name="T4" fmla="*/ 4519 w 359"/>
                <a:gd name="T5" fmla="*/ 559 h 160"/>
                <a:gd name="T6" fmla="*/ 0 w 359"/>
                <a:gd name="T7" fmla="*/ 1345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9" h="160">
                  <a:moveTo>
                    <a:pt x="27" y="89"/>
                  </a:moveTo>
                  <a:cubicBezTo>
                    <a:pt x="113" y="100"/>
                    <a:pt x="279" y="110"/>
                    <a:pt x="339" y="8"/>
                  </a:cubicBezTo>
                  <a:cubicBezTo>
                    <a:pt x="343" y="0"/>
                    <a:pt x="359" y="3"/>
                    <a:pt x="343" y="35"/>
                  </a:cubicBezTo>
                  <a:cubicBezTo>
                    <a:pt x="299" y="96"/>
                    <a:pt x="177" y="160"/>
                    <a:pt x="0" y="84"/>
                  </a:cubicBezTo>
                </a:path>
              </a:pathLst>
            </a:custGeom>
            <a:solidFill>
              <a:srgbClr val="F6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3" name="Freeform 46">
              <a:extLst>
                <a:ext uri="{FF2B5EF4-FFF2-40B4-BE49-F238E27FC236}">
                  <a16:creationId xmlns:a16="http://schemas.microsoft.com/office/drawing/2014/main" id="{7ADDA244-97F8-498C-A273-AE041F114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52"/>
              <a:ext cx="562" cy="158"/>
            </a:xfrm>
            <a:custGeom>
              <a:avLst/>
              <a:gdLst>
                <a:gd name="T0" fmla="*/ 250 w 238"/>
                <a:gd name="T1" fmla="*/ 0 h 63"/>
                <a:gd name="T2" fmla="*/ 1025 w 238"/>
                <a:gd name="T3" fmla="*/ 838 h 63"/>
                <a:gd name="T4" fmla="*/ 3134 w 238"/>
                <a:gd name="T5" fmla="*/ 584 h 63"/>
                <a:gd name="T6" fmla="*/ 1672 w 238"/>
                <a:gd name="T7" fmla="*/ 722 h 63"/>
                <a:gd name="T8" fmla="*/ 250 w 238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63">
                  <a:moveTo>
                    <a:pt x="19" y="0"/>
                  </a:moveTo>
                  <a:cubicBezTo>
                    <a:pt x="10" y="2"/>
                    <a:pt x="0" y="42"/>
                    <a:pt x="78" y="53"/>
                  </a:cubicBezTo>
                  <a:cubicBezTo>
                    <a:pt x="155" y="63"/>
                    <a:pt x="218" y="49"/>
                    <a:pt x="238" y="37"/>
                  </a:cubicBezTo>
                  <a:cubicBezTo>
                    <a:pt x="219" y="42"/>
                    <a:pt x="170" y="47"/>
                    <a:pt x="127" y="46"/>
                  </a:cubicBezTo>
                  <a:cubicBezTo>
                    <a:pt x="97" y="45"/>
                    <a:pt x="26" y="34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4" name="Freeform 47">
              <a:extLst>
                <a:ext uri="{FF2B5EF4-FFF2-40B4-BE49-F238E27FC236}">
                  <a16:creationId xmlns:a16="http://schemas.microsoft.com/office/drawing/2014/main" id="{3B0E1FE8-72F6-42F4-9CBB-57DEFD7C9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281"/>
              <a:ext cx="470" cy="211"/>
            </a:xfrm>
            <a:custGeom>
              <a:avLst/>
              <a:gdLst>
                <a:gd name="T0" fmla="*/ 2622 w 199"/>
                <a:gd name="T1" fmla="*/ 0 h 84"/>
                <a:gd name="T2" fmla="*/ 0 w 199"/>
                <a:gd name="T3" fmla="*/ 859 h 84"/>
                <a:gd name="T4" fmla="*/ 2622 w 199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84">
                  <a:moveTo>
                    <a:pt x="199" y="0"/>
                  </a:moveTo>
                  <a:cubicBezTo>
                    <a:pt x="115" y="84"/>
                    <a:pt x="30" y="60"/>
                    <a:pt x="0" y="54"/>
                  </a:cubicBezTo>
                  <a:cubicBezTo>
                    <a:pt x="43" y="54"/>
                    <a:pt x="110" y="62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5" name="Freeform 48">
              <a:extLst>
                <a:ext uri="{FF2B5EF4-FFF2-40B4-BE49-F238E27FC236}">
                  <a16:creationId xmlns:a16="http://schemas.microsoft.com/office/drawing/2014/main" id="{1195AF4D-840C-4BFB-AF66-F57D50513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029"/>
              <a:ext cx="470" cy="78"/>
            </a:xfrm>
            <a:custGeom>
              <a:avLst/>
              <a:gdLst>
                <a:gd name="T0" fmla="*/ 1238 w 199"/>
                <a:gd name="T1" fmla="*/ 33 h 31"/>
                <a:gd name="T2" fmla="*/ 0 w 199"/>
                <a:gd name="T3" fmla="*/ 113 h 31"/>
                <a:gd name="T4" fmla="*/ 1372 w 199"/>
                <a:gd name="T5" fmla="*/ 476 h 31"/>
                <a:gd name="T6" fmla="*/ 2622 w 199"/>
                <a:gd name="T7" fmla="*/ 242 h 31"/>
                <a:gd name="T8" fmla="*/ 1238 w 199"/>
                <a:gd name="T9" fmla="*/ 3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31">
                  <a:moveTo>
                    <a:pt x="94" y="2"/>
                  </a:moveTo>
                  <a:cubicBezTo>
                    <a:pt x="59" y="1"/>
                    <a:pt x="32" y="0"/>
                    <a:pt x="0" y="7"/>
                  </a:cubicBezTo>
                  <a:cubicBezTo>
                    <a:pt x="13" y="17"/>
                    <a:pt x="47" y="28"/>
                    <a:pt x="104" y="30"/>
                  </a:cubicBezTo>
                  <a:cubicBezTo>
                    <a:pt x="150" y="31"/>
                    <a:pt x="183" y="24"/>
                    <a:pt x="199" y="15"/>
                  </a:cubicBezTo>
                  <a:cubicBezTo>
                    <a:pt x="185" y="7"/>
                    <a:pt x="125" y="3"/>
                    <a:pt x="94" y="2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6" name="Freeform 49">
              <a:extLst>
                <a:ext uri="{FF2B5EF4-FFF2-40B4-BE49-F238E27FC236}">
                  <a16:creationId xmlns:a16="http://schemas.microsoft.com/office/drawing/2014/main" id="{9E4EE9B5-E210-4CCE-A215-63B1C1863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165"/>
              <a:ext cx="801" cy="249"/>
            </a:xfrm>
            <a:custGeom>
              <a:avLst/>
              <a:gdLst>
                <a:gd name="T0" fmla="*/ 4473 w 339"/>
                <a:gd name="T1" fmla="*/ 0 h 99"/>
                <a:gd name="T2" fmla="*/ 2294 w 339"/>
                <a:gd name="T3" fmla="*/ 1290 h 99"/>
                <a:gd name="T4" fmla="*/ 0 w 339"/>
                <a:gd name="T5" fmla="*/ 1114 h 99"/>
                <a:gd name="T6" fmla="*/ 4473 w 339"/>
                <a:gd name="T7" fmla="*/ 0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9" h="99">
                  <a:moveTo>
                    <a:pt x="339" y="0"/>
                  </a:moveTo>
                  <a:cubicBezTo>
                    <a:pt x="339" y="0"/>
                    <a:pt x="316" y="68"/>
                    <a:pt x="174" y="81"/>
                  </a:cubicBezTo>
                  <a:cubicBezTo>
                    <a:pt x="106" y="88"/>
                    <a:pt x="48" y="82"/>
                    <a:pt x="0" y="70"/>
                  </a:cubicBezTo>
                  <a:cubicBezTo>
                    <a:pt x="45" y="78"/>
                    <a:pt x="249" y="99"/>
                    <a:pt x="339" y="0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7" name="Freeform 50">
              <a:extLst>
                <a:ext uri="{FF2B5EF4-FFF2-40B4-BE49-F238E27FC236}">
                  <a16:creationId xmlns:a16="http://schemas.microsoft.com/office/drawing/2014/main" id="{943F79D1-A11C-4E73-BBB3-EA2B5C18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042"/>
              <a:ext cx="160" cy="171"/>
            </a:xfrm>
            <a:custGeom>
              <a:avLst/>
              <a:gdLst>
                <a:gd name="T0" fmla="*/ 0 w 68"/>
                <a:gd name="T1" fmla="*/ 0 h 68"/>
                <a:gd name="T2" fmla="*/ 414 w 68"/>
                <a:gd name="T3" fmla="*/ 410 h 68"/>
                <a:gd name="T4" fmla="*/ 704 w 68"/>
                <a:gd name="T5" fmla="*/ 860 h 68"/>
                <a:gd name="T6" fmla="*/ 508 w 68"/>
                <a:gd name="T7" fmla="*/ 1081 h 68"/>
                <a:gd name="T8" fmla="*/ 576 w 68"/>
                <a:gd name="T9" fmla="*/ 651 h 68"/>
                <a:gd name="T10" fmla="*/ 327 w 68"/>
                <a:gd name="T11" fmla="*/ 410 h 68"/>
                <a:gd name="T12" fmla="*/ 0 w 68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8">
                  <a:moveTo>
                    <a:pt x="0" y="0"/>
                  </a:moveTo>
                  <a:cubicBezTo>
                    <a:pt x="13" y="7"/>
                    <a:pt x="25" y="25"/>
                    <a:pt x="32" y="26"/>
                  </a:cubicBezTo>
                  <a:cubicBezTo>
                    <a:pt x="38" y="27"/>
                    <a:pt x="68" y="37"/>
                    <a:pt x="54" y="54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8" y="53"/>
                    <a:pt x="51" y="45"/>
                    <a:pt x="44" y="41"/>
                  </a:cubicBezTo>
                  <a:cubicBezTo>
                    <a:pt x="38" y="36"/>
                    <a:pt x="34" y="34"/>
                    <a:pt x="25" y="26"/>
                  </a:cubicBezTo>
                  <a:cubicBezTo>
                    <a:pt x="17" y="1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8" name="Freeform 51">
              <a:extLst>
                <a:ext uri="{FF2B5EF4-FFF2-40B4-BE49-F238E27FC236}">
                  <a16:creationId xmlns:a16="http://schemas.microsoft.com/office/drawing/2014/main" id="{391FA36D-B569-4F6A-B392-A3C1B69780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1" y="1911"/>
              <a:ext cx="1420" cy="747"/>
            </a:xfrm>
            <a:custGeom>
              <a:avLst/>
              <a:gdLst>
                <a:gd name="T0" fmla="*/ 2110 w 601"/>
                <a:gd name="T1" fmla="*/ 176 h 297"/>
                <a:gd name="T2" fmla="*/ 737 w 601"/>
                <a:gd name="T3" fmla="*/ 1132 h 297"/>
                <a:gd name="T4" fmla="*/ 0 w 601"/>
                <a:gd name="T5" fmla="*/ 2133 h 297"/>
                <a:gd name="T6" fmla="*/ 5408 w 601"/>
                <a:gd name="T7" fmla="*/ 4233 h 297"/>
                <a:gd name="T8" fmla="*/ 7665 w 601"/>
                <a:gd name="T9" fmla="*/ 1829 h 297"/>
                <a:gd name="T10" fmla="*/ 6715 w 601"/>
                <a:gd name="T11" fmla="*/ 1165 h 297"/>
                <a:gd name="T12" fmla="*/ 5767 w 601"/>
                <a:gd name="T13" fmla="*/ 430 h 297"/>
                <a:gd name="T14" fmla="*/ 3797 w 601"/>
                <a:gd name="T15" fmla="*/ 63 h 297"/>
                <a:gd name="T16" fmla="*/ 2110 w 601"/>
                <a:gd name="T17" fmla="*/ 176 h 297"/>
                <a:gd name="T18" fmla="*/ 2597 w 601"/>
                <a:gd name="T19" fmla="*/ 556 h 297"/>
                <a:gd name="T20" fmla="*/ 2495 w 601"/>
                <a:gd name="T21" fmla="*/ 827 h 297"/>
                <a:gd name="T22" fmla="*/ 3903 w 601"/>
                <a:gd name="T23" fmla="*/ 1227 h 297"/>
                <a:gd name="T24" fmla="*/ 5063 w 601"/>
                <a:gd name="T25" fmla="*/ 589 h 2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1" h="297">
                  <a:moveTo>
                    <a:pt x="160" y="11"/>
                  </a:moveTo>
                  <a:cubicBezTo>
                    <a:pt x="122" y="19"/>
                    <a:pt x="79" y="35"/>
                    <a:pt x="56" y="71"/>
                  </a:cubicBezTo>
                  <a:cubicBezTo>
                    <a:pt x="36" y="100"/>
                    <a:pt x="1" y="89"/>
                    <a:pt x="0" y="134"/>
                  </a:cubicBezTo>
                  <a:cubicBezTo>
                    <a:pt x="4" y="219"/>
                    <a:pt x="180" y="297"/>
                    <a:pt x="410" y="266"/>
                  </a:cubicBezTo>
                  <a:cubicBezTo>
                    <a:pt x="535" y="243"/>
                    <a:pt x="601" y="193"/>
                    <a:pt x="581" y="115"/>
                  </a:cubicBezTo>
                  <a:cubicBezTo>
                    <a:pt x="574" y="87"/>
                    <a:pt x="533" y="86"/>
                    <a:pt x="509" y="73"/>
                  </a:cubicBezTo>
                  <a:cubicBezTo>
                    <a:pt x="477" y="56"/>
                    <a:pt x="484" y="48"/>
                    <a:pt x="437" y="27"/>
                  </a:cubicBezTo>
                  <a:cubicBezTo>
                    <a:pt x="388" y="5"/>
                    <a:pt x="312" y="4"/>
                    <a:pt x="288" y="4"/>
                  </a:cubicBezTo>
                  <a:cubicBezTo>
                    <a:pt x="222" y="4"/>
                    <a:pt x="198" y="0"/>
                    <a:pt x="160" y="11"/>
                  </a:cubicBezTo>
                  <a:close/>
                  <a:moveTo>
                    <a:pt x="197" y="35"/>
                  </a:moveTo>
                  <a:cubicBezTo>
                    <a:pt x="185" y="39"/>
                    <a:pt x="183" y="46"/>
                    <a:pt x="189" y="52"/>
                  </a:cubicBezTo>
                  <a:cubicBezTo>
                    <a:pt x="199" y="62"/>
                    <a:pt x="234" y="75"/>
                    <a:pt x="296" y="77"/>
                  </a:cubicBezTo>
                  <a:cubicBezTo>
                    <a:pt x="394" y="79"/>
                    <a:pt x="431" y="44"/>
                    <a:pt x="384" y="3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9" name="Freeform 52">
              <a:extLst>
                <a:ext uri="{FF2B5EF4-FFF2-40B4-BE49-F238E27FC236}">
                  <a16:creationId xmlns:a16="http://schemas.microsoft.com/office/drawing/2014/main" id="{2106E5E4-046E-4940-BD81-2202DA2F45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" y="1994"/>
              <a:ext cx="456" cy="12"/>
            </a:xfrm>
            <a:custGeom>
              <a:avLst/>
              <a:gdLst>
                <a:gd name="T0" fmla="*/ 2535 w 193"/>
                <a:gd name="T1" fmla="*/ 70 h 5"/>
                <a:gd name="T2" fmla="*/ 2545 w 193"/>
                <a:gd name="T3" fmla="*/ 12 h 5"/>
                <a:gd name="T4" fmla="*/ 28 w 193"/>
                <a:gd name="T5" fmla="*/ 58 h 5"/>
                <a:gd name="T6" fmla="*/ 0 w 19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3" h="5">
                  <a:moveTo>
                    <a:pt x="192" y="5"/>
                  </a:moveTo>
                  <a:cubicBezTo>
                    <a:pt x="192" y="4"/>
                    <a:pt x="192" y="2"/>
                    <a:pt x="193" y="1"/>
                  </a:cubicBezTo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F9E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53">
            <a:extLst>
              <a:ext uri="{FF2B5EF4-FFF2-40B4-BE49-F238E27FC236}">
                <a16:creationId xmlns:a16="http://schemas.microsoft.com/office/drawing/2014/main" id="{4A5AF04D-DCCE-4552-B1FF-37A0DC9A62B9}"/>
              </a:ext>
            </a:extLst>
          </p:cNvPr>
          <p:cNvGrpSpPr>
            <a:grpSpLocks/>
          </p:cNvGrpSpPr>
          <p:nvPr/>
        </p:nvGrpSpPr>
        <p:grpSpPr bwMode="auto">
          <a:xfrm>
            <a:off x="8274050" y="1876425"/>
            <a:ext cx="1947863" cy="2598738"/>
            <a:chOff x="4252" y="1200"/>
            <a:chExt cx="1227" cy="1637"/>
          </a:xfrm>
        </p:grpSpPr>
        <p:grpSp>
          <p:nvGrpSpPr>
            <p:cNvPr id="42004" name="Group 54">
              <a:extLst>
                <a:ext uri="{FF2B5EF4-FFF2-40B4-BE49-F238E27FC236}">
                  <a16:creationId xmlns:a16="http://schemas.microsoft.com/office/drawing/2014/main" id="{D62AE216-2AF8-4B6A-B1A7-12AE2F393A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" y="1200"/>
              <a:ext cx="1227" cy="1637"/>
              <a:chOff x="4252" y="1200"/>
              <a:chExt cx="1227" cy="1637"/>
            </a:xfrm>
          </p:grpSpPr>
          <p:sp>
            <p:nvSpPr>
              <p:cNvPr id="42113" name="Freeform 55">
                <a:extLst>
                  <a:ext uri="{FF2B5EF4-FFF2-40B4-BE49-F238E27FC236}">
                    <a16:creationId xmlns:a16="http://schemas.microsoft.com/office/drawing/2014/main" id="{9F59EDC6-2ACA-4AC8-B8D3-95A7F9CCF0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9" y="1200"/>
                <a:ext cx="654" cy="463"/>
              </a:xfrm>
              <a:custGeom>
                <a:avLst/>
                <a:gdLst>
                  <a:gd name="T0" fmla="*/ 3145 w 277"/>
                  <a:gd name="T1" fmla="*/ 2848 h 184"/>
                  <a:gd name="T2" fmla="*/ 3289 w 277"/>
                  <a:gd name="T3" fmla="*/ 2627 h 184"/>
                  <a:gd name="T4" fmla="*/ 3305 w 277"/>
                  <a:gd name="T5" fmla="*/ 2154 h 184"/>
                  <a:gd name="T6" fmla="*/ 3093 w 277"/>
                  <a:gd name="T7" fmla="*/ 2058 h 184"/>
                  <a:gd name="T8" fmla="*/ 2949 w 277"/>
                  <a:gd name="T9" fmla="*/ 1849 h 184"/>
                  <a:gd name="T10" fmla="*/ 2814 w 277"/>
                  <a:gd name="T11" fmla="*/ 1369 h 184"/>
                  <a:gd name="T12" fmla="*/ 2892 w 277"/>
                  <a:gd name="T13" fmla="*/ 1210 h 184"/>
                  <a:gd name="T14" fmla="*/ 2630 w 277"/>
                  <a:gd name="T15" fmla="*/ 1165 h 184"/>
                  <a:gd name="T16" fmla="*/ 2174 w 277"/>
                  <a:gd name="T17" fmla="*/ 923 h 184"/>
                  <a:gd name="T18" fmla="*/ 1934 w 277"/>
                  <a:gd name="T19" fmla="*/ 873 h 184"/>
                  <a:gd name="T20" fmla="*/ 1827 w 277"/>
                  <a:gd name="T21" fmla="*/ 589 h 184"/>
                  <a:gd name="T22" fmla="*/ 1605 w 277"/>
                  <a:gd name="T23" fmla="*/ 513 h 184"/>
                  <a:gd name="T24" fmla="*/ 1528 w 277"/>
                  <a:gd name="T25" fmla="*/ 747 h 184"/>
                  <a:gd name="T26" fmla="*/ 1053 w 277"/>
                  <a:gd name="T27" fmla="*/ 735 h 184"/>
                  <a:gd name="T28" fmla="*/ 831 w 277"/>
                  <a:gd name="T29" fmla="*/ 513 h 184"/>
                  <a:gd name="T30" fmla="*/ 725 w 277"/>
                  <a:gd name="T31" fmla="*/ 956 h 184"/>
                  <a:gd name="T32" fmla="*/ 463 w 277"/>
                  <a:gd name="T33" fmla="*/ 1145 h 184"/>
                  <a:gd name="T34" fmla="*/ 368 w 277"/>
                  <a:gd name="T35" fmla="*/ 1482 h 184"/>
                  <a:gd name="T36" fmla="*/ 368 w 277"/>
                  <a:gd name="T37" fmla="*/ 2121 h 184"/>
                  <a:gd name="T38" fmla="*/ 357 w 277"/>
                  <a:gd name="T39" fmla="*/ 1766 h 184"/>
                  <a:gd name="T40" fmla="*/ 357 w 277"/>
                  <a:gd name="T41" fmla="*/ 2406 h 184"/>
                  <a:gd name="T42" fmla="*/ 357 w 277"/>
                  <a:gd name="T43" fmla="*/ 989 h 184"/>
                  <a:gd name="T44" fmla="*/ 300 w 277"/>
                  <a:gd name="T45" fmla="*/ 2260 h 184"/>
                  <a:gd name="T46" fmla="*/ 212 w 277"/>
                  <a:gd name="T47" fmla="*/ 2519 h 184"/>
                  <a:gd name="T48" fmla="*/ 0 w 277"/>
                  <a:gd name="T49" fmla="*/ 2614 h 184"/>
                  <a:gd name="T50" fmla="*/ 2727 w 277"/>
                  <a:gd name="T51" fmla="*/ 463 h 184"/>
                  <a:gd name="T52" fmla="*/ 2777 w 277"/>
                  <a:gd name="T53" fmla="*/ 969 h 184"/>
                  <a:gd name="T54" fmla="*/ 2592 w 277"/>
                  <a:gd name="T55" fmla="*/ 1052 h 184"/>
                  <a:gd name="T56" fmla="*/ 2658 w 277"/>
                  <a:gd name="T57" fmla="*/ 639 h 184"/>
                  <a:gd name="T58" fmla="*/ 2396 w 277"/>
                  <a:gd name="T59" fmla="*/ 189 h 184"/>
                  <a:gd name="T60" fmla="*/ 2977 w 277"/>
                  <a:gd name="T61" fmla="*/ 1500 h 184"/>
                  <a:gd name="T62" fmla="*/ 2359 w 277"/>
                  <a:gd name="T63" fmla="*/ 556 h 184"/>
                  <a:gd name="T64" fmla="*/ 2446 w 277"/>
                  <a:gd name="T65" fmla="*/ 893 h 184"/>
                  <a:gd name="T66" fmla="*/ 2118 w 277"/>
                  <a:gd name="T67" fmla="*/ 780 h 184"/>
                  <a:gd name="T68" fmla="*/ 3277 w 277"/>
                  <a:gd name="T69" fmla="*/ 1862 h 184"/>
                  <a:gd name="T70" fmla="*/ 3567 w 277"/>
                  <a:gd name="T71" fmla="*/ 1817 h 184"/>
                  <a:gd name="T72" fmla="*/ 3596 w 277"/>
                  <a:gd name="T73" fmla="*/ 2388 h 184"/>
                  <a:gd name="T74" fmla="*/ 3105 w 277"/>
                  <a:gd name="T75" fmla="*/ 1039 h 184"/>
                  <a:gd name="T76" fmla="*/ 3039 w 277"/>
                  <a:gd name="T77" fmla="*/ 1817 h 184"/>
                  <a:gd name="T78" fmla="*/ 3171 w 277"/>
                  <a:gd name="T79" fmla="*/ 1165 h 184"/>
                  <a:gd name="T80" fmla="*/ 3199 w 277"/>
                  <a:gd name="T81" fmla="*/ 1691 h 184"/>
                  <a:gd name="T82" fmla="*/ 1199 w 277"/>
                  <a:gd name="T83" fmla="*/ 317 h 184"/>
                  <a:gd name="T84" fmla="*/ 647 w 277"/>
                  <a:gd name="T85" fmla="*/ 906 h 184"/>
                  <a:gd name="T86" fmla="*/ 1131 w 277"/>
                  <a:gd name="T87" fmla="*/ 544 h 184"/>
                  <a:gd name="T88" fmla="*/ 569 w 277"/>
                  <a:gd name="T89" fmla="*/ 1102 h 184"/>
                  <a:gd name="T90" fmla="*/ 434 w 277"/>
                  <a:gd name="T91" fmla="*/ 589 h 184"/>
                  <a:gd name="T92" fmla="*/ 3367 w 277"/>
                  <a:gd name="T93" fmla="*/ 2914 h 184"/>
                  <a:gd name="T94" fmla="*/ 815 w 277"/>
                  <a:gd name="T95" fmla="*/ 861 h 184"/>
                  <a:gd name="T96" fmla="*/ 815 w 277"/>
                  <a:gd name="T97" fmla="*/ 639 h 184"/>
                  <a:gd name="T98" fmla="*/ 2777 w 277"/>
                  <a:gd name="T99" fmla="*/ 1512 h 184"/>
                  <a:gd name="T100" fmla="*/ 475 w 277"/>
                  <a:gd name="T101" fmla="*/ 843 h 184"/>
                  <a:gd name="T102" fmla="*/ 423 w 277"/>
                  <a:gd name="T103" fmla="*/ 1039 h 184"/>
                  <a:gd name="T104" fmla="*/ 1945 w 277"/>
                  <a:gd name="T105" fmla="*/ 589 h 184"/>
                  <a:gd name="T106" fmla="*/ 1868 w 277"/>
                  <a:gd name="T107" fmla="*/ 400 h 184"/>
                  <a:gd name="T108" fmla="*/ 2052 w 277"/>
                  <a:gd name="T109" fmla="*/ 622 h 184"/>
                  <a:gd name="T110" fmla="*/ 1565 w 277"/>
                  <a:gd name="T111" fmla="*/ 430 h 184"/>
                  <a:gd name="T112" fmla="*/ 1315 w 277"/>
                  <a:gd name="T113" fmla="*/ 639 h 184"/>
                  <a:gd name="T114" fmla="*/ 1266 w 277"/>
                  <a:gd name="T115" fmla="*/ 609 h 184"/>
                  <a:gd name="T116" fmla="*/ 1450 w 277"/>
                  <a:gd name="T117" fmla="*/ 576 h 18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7" h="184">
                    <a:moveTo>
                      <a:pt x="30" y="164"/>
                    </a:moveTo>
                    <a:cubicBezTo>
                      <a:pt x="30" y="163"/>
                      <a:pt x="29" y="163"/>
                      <a:pt x="28" y="163"/>
                    </a:cubicBezTo>
                    <a:cubicBezTo>
                      <a:pt x="26" y="163"/>
                      <a:pt x="25" y="165"/>
                      <a:pt x="25" y="167"/>
                    </a:cubicBezTo>
                    <a:cubicBezTo>
                      <a:pt x="25" y="169"/>
                      <a:pt x="26" y="170"/>
                      <a:pt x="27" y="170"/>
                    </a:cubicBezTo>
                    <a:cubicBezTo>
                      <a:pt x="27" y="171"/>
                      <a:pt x="27" y="171"/>
                      <a:pt x="27" y="171"/>
                    </a:cubicBezTo>
                    <a:moveTo>
                      <a:pt x="237" y="184"/>
                    </a:moveTo>
                    <a:cubicBezTo>
                      <a:pt x="236" y="183"/>
                      <a:pt x="235" y="183"/>
                      <a:pt x="234" y="182"/>
                    </a:cubicBezTo>
                    <a:cubicBezTo>
                      <a:pt x="234" y="182"/>
                      <a:pt x="234" y="182"/>
                      <a:pt x="234" y="182"/>
                    </a:cubicBezTo>
                    <a:cubicBezTo>
                      <a:pt x="234" y="182"/>
                      <a:pt x="235" y="181"/>
                      <a:pt x="235" y="181"/>
                    </a:cubicBezTo>
                    <a:cubicBezTo>
                      <a:pt x="236" y="180"/>
                      <a:pt x="237" y="179"/>
                      <a:pt x="239" y="178"/>
                    </a:cubicBezTo>
                    <a:cubicBezTo>
                      <a:pt x="239" y="178"/>
                      <a:pt x="239" y="179"/>
                      <a:pt x="239" y="179"/>
                    </a:cubicBezTo>
                    <a:cubicBezTo>
                      <a:pt x="239" y="179"/>
                      <a:pt x="239" y="179"/>
                      <a:pt x="239" y="179"/>
                    </a:cubicBezTo>
                    <a:cubicBezTo>
                      <a:pt x="238" y="179"/>
                      <a:pt x="236" y="180"/>
                      <a:pt x="236" y="182"/>
                    </a:cubicBezTo>
                    <a:cubicBezTo>
                      <a:pt x="236" y="183"/>
                      <a:pt x="238" y="184"/>
                      <a:pt x="239" y="184"/>
                    </a:cubicBezTo>
                    <a:cubicBezTo>
                      <a:pt x="240" y="184"/>
                      <a:pt x="242" y="183"/>
                      <a:pt x="242" y="182"/>
                    </a:cubicBezTo>
                    <a:cubicBezTo>
                      <a:pt x="242" y="181"/>
                      <a:pt x="241" y="181"/>
                      <a:pt x="241" y="181"/>
                    </a:cubicBezTo>
                    <a:cubicBezTo>
                      <a:pt x="242" y="181"/>
                      <a:pt x="242" y="181"/>
                      <a:pt x="242" y="181"/>
                    </a:cubicBezTo>
                    <a:cubicBezTo>
                      <a:pt x="244" y="181"/>
                      <a:pt x="246" y="179"/>
                      <a:pt x="246" y="177"/>
                    </a:cubicBezTo>
                    <a:cubicBezTo>
                      <a:pt x="246" y="176"/>
                      <a:pt x="245" y="174"/>
                      <a:pt x="244" y="174"/>
                    </a:cubicBezTo>
                    <a:cubicBezTo>
                      <a:pt x="245" y="173"/>
                      <a:pt x="246" y="172"/>
                      <a:pt x="246" y="171"/>
                    </a:cubicBezTo>
                    <a:cubicBezTo>
                      <a:pt x="247" y="173"/>
                      <a:pt x="248" y="174"/>
                      <a:pt x="250" y="174"/>
                    </a:cubicBezTo>
                    <a:cubicBezTo>
                      <a:pt x="252" y="174"/>
                      <a:pt x="253" y="172"/>
                      <a:pt x="253" y="170"/>
                    </a:cubicBezTo>
                    <a:cubicBezTo>
                      <a:pt x="253" y="168"/>
                      <a:pt x="252" y="166"/>
                      <a:pt x="250" y="166"/>
                    </a:cubicBezTo>
                    <a:cubicBezTo>
                      <a:pt x="250" y="166"/>
                      <a:pt x="250" y="165"/>
                      <a:pt x="250" y="165"/>
                    </a:cubicBezTo>
                    <a:cubicBezTo>
                      <a:pt x="251" y="163"/>
                      <a:pt x="250" y="161"/>
                      <a:pt x="250" y="159"/>
                    </a:cubicBezTo>
                    <a:cubicBezTo>
                      <a:pt x="253" y="157"/>
                      <a:pt x="255" y="156"/>
                      <a:pt x="257" y="155"/>
                    </a:cubicBezTo>
                    <a:cubicBezTo>
                      <a:pt x="257" y="154"/>
                      <a:pt x="257" y="154"/>
                      <a:pt x="258" y="154"/>
                    </a:cubicBezTo>
                    <a:cubicBezTo>
                      <a:pt x="258" y="155"/>
                      <a:pt x="259" y="155"/>
                      <a:pt x="260" y="155"/>
                    </a:cubicBezTo>
                    <a:cubicBezTo>
                      <a:pt x="262" y="155"/>
                      <a:pt x="264" y="153"/>
                      <a:pt x="264" y="151"/>
                    </a:cubicBezTo>
                    <a:cubicBezTo>
                      <a:pt x="264" y="149"/>
                      <a:pt x="262" y="148"/>
                      <a:pt x="260" y="148"/>
                    </a:cubicBezTo>
                    <a:cubicBezTo>
                      <a:pt x="259" y="148"/>
                      <a:pt x="259" y="148"/>
                      <a:pt x="258" y="149"/>
                    </a:cubicBezTo>
                    <a:cubicBezTo>
                      <a:pt x="257" y="146"/>
                      <a:pt x="254" y="142"/>
                      <a:pt x="252" y="139"/>
                    </a:cubicBezTo>
                    <a:cubicBezTo>
                      <a:pt x="252" y="140"/>
                      <a:pt x="252" y="140"/>
                      <a:pt x="252" y="140"/>
                    </a:cubicBezTo>
                    <a:cubicBezTo>
                      <a:pt x="253" y="140"/>
                      <a:pt x="255" y="138"/>
                      <a:pt x="255" y="137"/>
                    </a:cubicBezTo>
                    <a:cubicBezTo>
                      <a:pt x="255" y="136"/>
                      <a:pt x="253" y="134"/>
                      <a:pt x="252" y="134"/>
                    </a:cubicBezTo>
                    <a:cubicBezTo>
                      <a:pt x="252" y="134"/>
                      <a:pt x="251" y="135"/>
                      <a:pt x="251" y="135"/>
                    </a:cubicBezTo>
                    <a:cubicBezTo>
                      <a:pt x="251" y="134"/>
                      <a:pt x="249" y="133"/>
                      <a:pt x="248" y="133"/>
                    </a:cubicBezTo>
                    <a:cubicBezTo>
                      <a:pt x="246" y="133"/>
                      <a:pt x="244" y="135"/>
                      <a:pt x="244" y="137"/>
                    </a:cubicBez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4" y="137"/>
                      <a:pt x="243" y="137"/>
                      <a:pt x="242" y="137"/>
                    </a:cubicBezTo>
                    <a:cubicBezTo>
                      <a:pt x="243" y="136"/>
                      <a:pt x="243" y="135"/>
                      <a:pt x="243" y="134"/>
                    </a:cubicBezTo>
                    <a:cubicBezTo>
                      <a:pt x="243" y="132"/>
                      <a:pt x="242" y="130"/>
                      <a:pt x="240" y="130"/>
                    </a:cubicBezTo>
                    <a:cubicBezTo>
                      <a:pt x="238" y="130"/>
                      <a:pt x="236" y="132"/>
                      <a:pt x="236" y="134"/>
                    </a:cubicBezTo>
                    <a:cubicBezTo>
                      <a:pt x="236" y="135"/>
                      <a:pt x="236" y="135"/>
                      <a:pt x="237" y="136"/>
                    </a:cubicBezTo>
                    <a:cubicBezTo>
                      <a:pt x="237" y="136"/>
                      <a:pt x="237" y="136"/>
                      <a:pt x="237" y="136"/>
                    </a:cubicBezTo>
                    <a:cubicBezTo>
                      <a:pt x="237" y="136"/>
                      <a:pt x="237" y="136"/>
                      <a:pt x="236" y="136"/>
                    </a:cubicBezTo>
                    <a:cubicBezTo>
                      <a:pt x="235" y="134"/>
                      <a:pt x="234" y="132"/>
                      <a:pt x="233" y="130"/>
                    </a:cubicBezTo>
                    <a:cubicBezTo>
                      <a:pt x="234" y="130"/>
                      <a:pt x="235" y="129"/>
                      <a:pt x="235" y="129"/>
                    </a:cubicBezTo>
                    <a:cubicBezTo>
                      <a:pt x="236" y="129"/>
                      <a:pt x="237" y="130"/>
                      <a:pt x="238" y="130"/>
                    </a:cubicBezTo>
                    <a:cubicBezTo>
                      <a:pt x="240" y="130"/>
                      <a:pt x="241" y="128"/>
                      <a:pt x="241" y="126"/>
                    </a:cubicBezTo>
                    <a:cubicBezTo>
                      <a:pt x="241" y="124"/>
                      <a:pt x="240" y="122"/>
                      <a:pt x="238" y="122"/>
                    </a:cubicBezTo>
                    <a:cubicBezTo>
                      <a:pt x="236" y="122"/>
                      <a:pt x="235" y="123"/>
                      <a:pt x="234" y="124"/>
                    </a:cubicBezTo>
                    <a:cubicBezTo>
                      <a:pt x="234" y="123"/>
                      <a:pt x="233" y="123"/>
                      <a:pt x="232" y="123"/>
                    </a:cubicBezTo>
                    <a:cubicBezTo>
                      <a:pt x="231" y="123"/>
                      <a:pt x="230" y="124"/>
                      <a:pt x="229" y="124"/>
                    </a:cubicBezTo>
                    <a:cubicBezTo>
                      <a:pt x="229" y="124"/>
                      <a:pt x="229" y="124"/>
                      <a:pt x="229" y="124"/>
                    </a:cubicBezTo>
                    <a:cubicBezTo>
                      <a:pt x="231" y="124"/>
                      <a:pt x="232" y="122"/>
                      <a:pt x="232" y="121"/>
                    </a:cubicBezTo>
                    <a:cubicBezTo>
                      <a:pt x="232" y="118"/>
                      <a:pt x="230" y="117"/>
                      <a:pt x="228" y="117"/>
                    </a:cubicBezTo>
                    <a:cubicBezTo>
                      <a:pt x="227" y="117"/>
                      <a:pt x="226" y="117"/>
                      <a:pt x="225" y="118"/>
                    </a:cubicBezTo>
                    <a:cubicBezTo>
                      <a:pt x="225" y="118"/>
                      <a:pt x="225" y="117"/>
                      <a:pt x="224" y="117"/>
                    </a:cubicBezTo>
                    <a:cubicBezTo>
                      <a:pt x="224" y="117"/>
                      <a:pt x="224" y="117"/>
                      <a:pt x="224" y="116"/>
                    </a:cubicBezTo>
                    <a:cubicBezTo>
                      <a:pt x="226" y="116"/>
                      <a:pt x="227" y="115"/>
                      <a:pt x="227" y="113"/>
                    </a:cubicBezTo>
                    <a:cubicBezTo>
                      <a:pt x="227" y="111"/>
                      <a:pt x="225" y="109"/>
                      <a:pt x="223" y="109"/>
                    </a:cubicBezTo>
                    <a:cubicBezTo>
                      <a:pt x="222" y="109"/>
                      <a:pt x="221" y="110"/>
                      <a:pt x="220" y="111"/>
                    </a:cubicBezTo>
                    <a:cubicBezTo>
                      <a:pt x="220" y="110"/>
                      <a:pt x="220" y="110"/>
                      <a:pt x="219" y="109"/>
                    </a:cubicBezTo>
                    <a:cubicBezTo>
                      <a:pt x="220" y="109"/>
                      <a:pt x="220" y="108"/>
                      <a:pt x="220" y="107"/>
                    </a:cubicBezTo>
                    <a:cubicBezTo>
                      <a:pt x="220" y="105"/>
                      <a:pt x="219" y="103"/>
                      <a:pt x="217" y="103"/>
                    </a:cubicBezTo>
                    <a:cubicBezTo>
                      <a:pt x="216" y="103"/>
                      <a:pt x="216" y="104"/>
                      <a:pt x="216" y="104"/>
                    </a:cubicBezTo>
                    <a:cubicBezTo>
                      <a:pt x="215" y="103"/>
                      <a:pt x="215" y="102"/>
                      <a:pt x="214" y="101"/>
                    </a:cubicBezTo>
                    <a:cubicBezTo>
                      <a:pt x="216" y="100"/>
                      <a:pt x="217" y="99"/>
                      <a:pt x="217" y="97"/>
                    </a:cubicBezTo>
                    <a:cubicBezTo>
                      <a:pt x="217" y="95"/>
                      <a:pt x="216" y="94"/>
                      <a:pt x="214" y="93"/>
                    </a:cubicBezTo>
                    <a:cubicBezTo>
                      <a:pt x="216" y="93"/>
                      <a:pt x="217" y="92"/>
                      <a:pt x="217" y="90"/>
                    </a:cubicBezTo>
                    <a:cubicBezTo>
                      <a:pt x="217" y="88"/>
                      <a:pt x="216" y="87"/>
                      <a:pt x="214" y="86"/>
                    </a:cubicBezTo>
                    <a:cubicBezTo>
                      <a:pt x="216" y="84"/>
                      <a:pt x="217" y="82"/>
                      <a:pt x="218" y="80"/>
                    </a:cubicBezTo>
                    <a:cubicBezTo>
                      <a:pt x="218" y="81"/>
                      <a:pt x="219" y="82"/>
                      <a:pt x="221" y="83"/>
                    </a:cubicBezTo>
                    <a:cubicBezTo>
                      <a:pt x="219" y="83"/>
                      <a:pt x="218" y="85"/>
                      <a:pt x="218" y="86"/>
                    </a:cubicBezTo>
                    <a:cubicBezTo>
                      <a:pt x="218" y="88"/>
                      <a:pt x="220" y="90"/>
                      <a:pt x="222" y="90"/>
                    </a:cubicBezTo>
                    <a:cubicBezTo>
                      <a:pt x="224" y="90"/>
                      <a:pt x="226" y="88"/>
                      <a:pt x="226" y="86"/>
                    </a:cubicBezTo>
                    <a:cubicBezTo>
                      <a:pt x="226" y="85"/>
                      <a:pt x="224" y="83"/>
                      <a:pt x="223" y="83"/>
                    </a:cubicBezTo>
                    <a:cubicBezTo>
                      <a:pt x="224" y="82"/>
                      <a:pt x="225" y="81"/>
                      <a:pt x="225" y="79"/>
                    </a:cubicBezTo>
                    <a:cubicBezTo>
                      <a:pt x="225" y="78"/>
                      <a:pt x="225" y="77"/>
                      <a:pt x="223" y="76"/>
                    </a:cubicBezTo>
                    <a:cubicBezTo>
                      <a:pt x="224" y="76"/>
                      <a:pt x="224" y="75"/>
                      <a:pt x="224" y="75"/>
                    </a:cubicBezTo>
                    <a:cubicBezTo>
                      <a:pt x="224" y="73"/>
                      <a:pt x="223" y="72"/>
                      <a:pt x="222" y="72"/>
                    </a:cubicBezTo>
                    <a:cubicBezTo>
                      <a:pt x="220" y="72"/>
                      <a:pt x="219" y="73"/>
                      <a:pt x="219" y="75"/>
                    </a:cubicBezTo>
                    <a:cubicBezTo>
                      <a:pt x="219" y="75"/>
                      <a:pt x="219" y="76"/>
                      <a:pt x="220" y="76"/>
                    </a:cubicBezTo>
                    <a:cubicBezTo>
                      <a:pt x="219" y="76"/>
                      <a:pt x="219" y="77"/>
                      <a:pt x="219" y="77"/>
                    </a:cubicBezTo>
                    <a:cubicBezTo>
                      <a:pt x="219" y="75"/>
                      <a:pt x="219" y="73"/>
                      <a:pt x="218" y="70"/>
                    </a:cubicBezTo>
                    <a:cubicBezTo>
                      <a:pt x="219" y="70"/>
                      <a:pt x="221" y="68"/>
                      <a:pt x="221" y="67"/>
                    </a:cubicBezTo>
                    <a:cubicBezTo>
                      <a:pt x="221" y="65"/>
                      <a:pt x="219" y="63"/>
                      <a:pt x="217" y="63"/>
                    </a:cubicBezTo>
                    <a:cubicBezTo>
                      <a:pt x="215" y="63"/>
                      <a:pt x="214" y="64"/>
                      <a:pt x="214" y="65"/>
                    </a:cubicBezTo>
                    <a:cubicBezTo>
                      <a:pt x="212" y="64"/>
                      <a:pt x="211" y="64"/>
                      <a:pt x="210" y="65"/>
                    </a:cubicBezTo>
                    <a:cubicBezTo>
                      <a:pt x="210" y="64"/>
                      <a:pt x="210" y="64"/>
                      <a:pt x="210" y="64"/>
                    </a:cubicBezTo>
                    <a:cubicBezTo>
                      <a:pt x="208" y="64"/>
                      <a:pt x="206" y="66"/>
                      <a:pt x="206" y="68"/>
                    </a:cubicBezTo>
                    <a:cubicBezTo>
                      <a:pt x="205" y="67"/>
                      <a:pt x="204" y="66"/>
                      <a:pt x="203" y="66"/>
                    </a:cubicBezTo>
                    <a:cubicBezTo>
                      <a:pt x="201" y="66"/>
                      <a:pt x="200" y="68"/>
                      <a:pt x="200" y="70"/>
                    </a:cubicBezTo>
                    <a:cubicBezTo>
                      <a:pt x="200" y="71"/>
                      <a:pt x="200" y="72"/>
                      <a:pt x="201" y="73"/>
                    </a:cubicBezTo>
                    <a:cubicBezTo>
                      <a:pt x="201" y="73"/>
                      <a:pt x="200" y="73"/>
                      <a:pt x="200" y="73"/>
                    </a:cubicBezTo>
                    <a:cubicBezTo>
                      <a:pt x="200" y="72"/>
                      <a:pt x="198" y="71"/>
                      <a:pt x="197" y="71"/>
                    </a:cubicBezTo>
                    <a:cubicBezTo>
                      <a:pt x="195" y="71"/>
                      <a:pt x="194" y="71"/>
                      <a:pt x="194" y="72"/>
                    </a:cubicBezTo>
                    <a:cubicBezTo>
                      <a:pt x="193" y="72"/>
                      <a:pt x="193" y="72"/>
                      <a:pt x="193" y="71"/>
                    </a:cubicBezTo>
                    <a:cubicBezTo>
                      <a:pt x="194" y="71"/>
                      <a:pt x="194" y="70"/>
                      <a:pt x="194" y="69"/>
                    </a:cubicBezTo>
                    <a:cubicBezTo>
                      <a:pt x="194" y="67"/>
                      <a:pt x="192" y="65"/>
                      <a:pt x="190" y="65"/>
                    </a:cubicBezTo>
                    <a:cubicBezTo>
                      <a:pt x="189" y="65"/>
                      <a:pt x="188" y="66"/>
                      <a:pt x="187" y="67"/>
                    </a:cubicBezTo>
                    <a:cubicBezTo>
                      <a:pt x="185" y="65"/>
                      <a:pt x="182" y="64"/>
                      <a:pt x="179" y="62"/>
                    </a:cubicBezTo>
                    <a:cubicBezTo>
                      <a:pt x="180" y="62"/>
                      <a:pt x="180" y="61"/>
                      <a:pt x="180" y="60"/>
                    </a:cubicBezTo>
                    <a:cubicBezTo>
                      <a:pt x="180" y="58"/>
                      <a:pt x="179" y="56"/>
                      <a:pt x="177" y="56"/>
                    </a:cubicBezTo>
                    <a:cubicBezTo>
                      <a:pt x="175" y="56"/>
                      <a:pt x="173" y="58"/>
                      <a:pt x="173" y="60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0" y="59"/>
                      <a:pt x="167" y="59"/>
                      <a:pt x="165" y="58"/>
                    </a:cubicBezTo>
                    <a:cubicBezTo>
                      <a:pt x="165" y="58"/>
                      <a:pt x="165" y="58"/>
                      <a:pt x="165" y="57"/>
                    </a:cubicBezTo>
                    <a:cubicBezTo>
                      <a:pt x="165" y="55"/>
                      <a:pt x="163" y="54"/>
                      <a:pt x="161" y="54"/>
                    </a:cubicBezTo>
                    <a:cubicBezTo>
                      <a:pt x="159" y="54"/>
                      <a:pt x="157" y="55"/>
                      <a:pt x="157" y="57"/>
                    </a:cubicBezTo>
                    <a:cubicBezTo>
                      <a:pt x="156" y="57"/>
                      <a:pt x="155" y="57"/>
                      <a:pt x="153" y="57"/>
                    </a:cubicBezTo>
                    <a:cubicBezTo>
                      <a:pt x="154" y="56"/>
                      <a:pt x="154" y="55"/>
                      <a:pt x="154" y="55"/>
                    </a:cubicBezTo>
                    <a:cubicBezTo>
                      <a:pt x="154" y="53"/>
                      <a:pt x="154" y="53"/>
                      <a:pt x="153" y="52"/>
                    </a:cubicBezTo>
                    <a:cubicBezTo>
                      <a:pt x="154" y="51"/>
                      <a:pt x="155" y="50"/>
                      <a:pt x="155" y="49"/>
                    </a:cubicBezTo>
                    <a:cubicBezTo>
                      <a:pt x="155" y="47"/>
                      <a:pt x="153" y="45"/>
                      <a:pt x="151" y="45"/>
                    </a:cubicBezTo>
                    <a:cubicBezTo>
                      <a:pt x="149" y="45"/>
                      <a:pt x="147" y="47"/>
                      <a:pt x="147" y="49"/>
                    </a:cubicBezTo>
                    <a:cubicBezTo>
                      <a:pt x="147" y="50"/>
                      <a:pt x="148" y="51"/>
                      <a:pt x="148" y="51"/>
                    </a:cubicBezTo>
                    <a:cubicBezTo>
                      <a:pt x="147" y="52"/>
                      <a:pt x="147" y="53"/>
                      <a:pt x="147" y="55"/>
                    </a:cubicBezTo>
                    <a:cubicBezTo>
                      <a:pt x="147" y="55"/>
                      <a:pt x="147" y="55"/>
                      <a:pt x="147" y="55"/>
                    </a:cubicBezTo>
                    <a:cubicBezTo>
                      <a:pt x="146" y="55"/>
                      <a:pt x="144" y="55"/>
                      <a:pt x="143" y="54"/>
                    </a:cubicBezTo>
                    <a:cubicBezTo>
                      <a:pt x="144" y="54"/>
                      <a:pt x="144" y="53"/>
                      <a:pt x="144" y="52"/>
                    </a:cubicBezTo>
                    <a:cubicBezTo>
                      <a:pt x="144" y="51"/>
                      <a:pt x="144" y="51"/>
                      <a:pt x="144" y="51"/>
                    </a:cubicBezTo>
                    <a:cubicBezTo>
                      <a:pt x="145" y="50"/>
                      <a:pt x="146" y="49"/>
                      <a:pt x="146" y="47"/>
                    </a:cubicBezTo>
                    <a:cubicBezTo>
                      <a:pt x="146" y="45"/>
                      <a:pt x="145" y="43"/>
                      <a:pt x="143" y="43"/>
                    </a:cubicBezTo>
                    <a:cubicBezTo>
                      <a:pt x="141" y="43"/>
                      <a:pt x="139" y="45"/>
                      <a:pt x="139" y="47"/>
                    </a:cubicBezTo>
                    <a:cubicBezTo>
                      <a:pt x="139" y="48"/>
                      <a:pt x="139" y="48"/>
                      <a:pt x="139" y="48"/>
                    </a:cubicBezTo>
                    <a:cubicBezTo>
                      <a:pt x="138" y="49"/>
                      <a:pt x="138" y="49"/>
                      <a:pt x="137" y="50"/>
                    </a:cubicBezTo>
                    <a:cubicBezTo>
                      <a:pt x="138" y="48"/>
                      <a:pt x="138" y="46"/>
                      <a:pt x="138" y="44"/>
                    </a:cubicBezTo>
                    <a:cubicBezTo>
                      <a:pt x="139" y="44"/>
                      <a:pt x="139" y="44"/>
                      <a:pt x="139" y="44"/>
                    </a:cubicBezTo>
                    <a:cubicBezTo>
                      <a:pt x="141" y="44"/>
                      <a:pt x="143" y="42"/>
                      <a:pt x="143" y="40"/>
                    </a:cubicBezTo>
                    <a:cubicBezTo>
                      <a:pt x="143" y="38"/>
                      <a:pt x="141" y="37"/>
                      <a:pt x="139" y="37"/>
                    </a:cubicBezTo>
                    <a:cubicBezTo>
                      <a:pt x="139" y="37"/>
                      <a:pt x="139" y="37"/>
                      <a:pt x="138" y="37"/>
                    </a:cubicBezTo>
                    <a:cubicBezTo>
                      <a:pt x="138" y="35"/>
                      <a:pt x="138" y="33"/>
                      <a:pt x="137" y="32"/>
                    </a:cubicBezTo>
                    <a:cubicBezTo>
                      <a:pt x="139" y="32"/>
                      <a:pt x="140" y="30"/>
                      <a:pt x="140" y="28"/>
                    </a:cubicBezTo>
                    <a:cubicBezTo>
                      <a:pt x="140" y="26"/>
                      <a:pt x="139" y="25"/>
                      <a:pt x="137" y="25"/>
                    </a:cubicBezTo>
                    <a:cubicBezTo>
                      <a:pt x="135" y="25"/>
                      <a:pt x="133" y="26"/>
                      <a:pt x="133" y="28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2" y="28"/>
                      <a:pt x="131" y="28"/>
                      <a:pt x="130" y="28"/>
                    </a:cubicBezTo>
                    <a:cubicBezTo>
                      <a:pt x="130" y="28"/>
                      <a:pt x="129" y="28"/>
                      <a:pt x="128" y="29"/>
                    </a:cubicBezTo>
                    <a:cubicBezTo>
                      <a:pt x="128" y="29"/>
                      <a:pt x="127" y="29"/>
                      <a:pt x="127" y="29"/>
                    </a:cubicBezTo>
                    <a:cubicBezTo>
                      <a:pt x="124" y="30"/>
                      <a:pt x="123" y="31"/>
                      <a:pt x="122" y="34"/>
                    </a:cubicBezTo>
                    <a:cubicBezTo>
                      <a:pt x="122" y="33"/>
                      <a:pt x="122" y="33"/>
                      <a:pt x="122" y="32"/>
                    </a:cubicBezTo>
                    <a:cubicBezTo>
                      <a:pt x="122" y="30"/>
                      <a:pt x="120" y="29"/>
                      <a:pt x="118" y="29"/>
                    </a:cubicBezTo>
                    <a:cubicBezTo>
                      <a:pt x="116" y="29"/>
                      <a:pt x="115" y="30"/>
                      <a:pt x="115" y="32"/>
                    </a:cubicBezTo>
                    <a:cubicBezTo>
                      <a:pt x="115" y="34"/>
                      <a:pt x="116" y="36"/>
                      <a:pt x="118" y="36"/>
                    </a:cubicBezTo>
                    <a:cubicBezTo>
                      <a:pt x="120" y="36"/>
                      <a:pt x="121" y="35"/>
                      <a:pt x="122" y="34"/>
                    </a:cubicBezTo>
                    <a:cubicBezTo>
                      <a:pt x="121" y="35"/>
                      <a:pt x="120" y="36"/>
                      <a:pt x="120" y="38"/>
                    </a:cubicBezTo>
                    <a:cubicBezTo>
                      <a:pt x="119" y="37"/>
                      <a:pt x="118" y="37"/>
                      <a:pt x="117" y="37"/>
                    </a:cubicBezTo>
                    <a:cubicBezTo>
                      <a:pt x="115" y="37"/>
                      <a:pt x="114" y="38"/>
                      <a:pt x="114" y="40"/>
                    </a:cubicBezTo>
                    <a:cubicBezTo>
                      <a:pt x="114" y="42"/>
                      <a:pt x="115" y="44"/>
                      <a:pt x="117" y="44"/>
                    </a:cubicBezTo>
                    <a:cubicBezTo>
                      <a:pt x="118" y="44"/>
                      <a:pt x="118" y="44"/>
                      <a:pt x="118" y="44"/>
                    </a:cubicBezTo>
                    <a:cubicBezTo>
                      <a:pt x="118" y="44"/>
                      <a:pt x="118" y="45"/>
                      <a:pt x="118" y="45"/>
                    </a:cubicBezTo>
                    <a:cubicBezTo>
                      <a:pt x="117" y="46"/>
                      <a:pt x="117" y="47"/>
                      <a:pt x="11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6" y="45"/>
                      <a:pt x="114" y="43"/>
                      <a:pt x="112" y="43"/>
                    </a:cubicBezTo>
                    <a:cubicBezTo>
                      <a:pt x="110" y="43"/>
                      <a:pt x="109" y="44"/>
                      <a:pt x="108" y="46"/>
                    </a:cubicBezTo>
                    <a:cubicBezTo>
                      <a:pt x="106" y="46"/>
                      <a:pt x="103" y="45"/>
                      <a:pt x="100" y="45"/>
                    </a:cubicBezTo>
                    <a:cubicBezTo>
                      <a:pt x="100" y="43"/>
                      <a:pt x="99" y="42"/>
                      <a:pt x="97" y="42"/>
                    </a:cubicBezTo>
                    <a:cubicBezTo>
                      <a:pt x="95" y="42"/>
                      <a:pt x="93" y="43"/>
                      <a:pt x="93" y="45"/>
                    </a:cubicBezTo>
                    <a:cubicBezTo>
                      <a:pt x="91" y="45"/>
                      <a:pt x="90" y="45"/>
                      <a:pt x="88" y="45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8" y="43"/>
                      <a:pt x="86" y="41"/>
                      <a:pt x="84" y="41"/>
                    </a:cubicBezTo>
                    <a:cubicBezTo>
                      <a:pt x="82" y="41"/>
                      <a:pt x="80" y="43"/>
                      <a:pt x="80" y="45"/>
                    </a:cubicBezTo>
                    <a:cubicBezTo>
                      <a:pt x="80" y="45"/>
                      <a:pt x="81" y="46"/>
                      <a:pt x="81" y="46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0" y="46"/>
                      <a:pt x="80" y="45"/>
                      <a:pt x="80" y="45"/>
                    </a:cubicBezTo>
                    <a:cubicBezTo>
                      <a:pt x="80" y="43"/>
                      <a:pt x="78" y="41"/>
                      <a:pt x="76" y="41"/>
                    </a:cubicBezTo>
                    <a:cubicBezTo>
                      <a:pt x="76" y="41"/>
                      <a:pt x="76" y="42"/>
                      <a:pt x="76" y="42"/>
                    </a:cubicBezTo>
                    <a:cubicBezTo>
                      <a:pt x="76" y="41"/>
                      <a:pt x="77" y="40"/>
                      <a:pt x="77" y="39"/>
                    </a:cubicBezTo>
                    <a:cubicBezTo>
                      <a:pt x="77" y="37"/>
                      <a:pt x="75" y="35"/>
                      <a:pt x="73" y="35"/>
                    </a:cubicBezTo>
                    <a:cubicBezTo>
                      <a:pt x="71" y="35"/>
                      <a:pt x="69" y="37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8" y="39"/>
                      <a:pt x="67" y="40"/>
                      <a:pt x="66" y="40"/>
                    </a:cubicBezTo>
                    <a:cubicBezTo>
                      <a:pt x="66" y="40"/>
                      <a:pt x="66" y="39"/>
                      <a:pt x="66" y="39"/>
                    </a:cubicBezTo>
                    <a:cubicBezTo>
                      <a:pt x="66" y="38"/>
                      <a:pt x="67" y="37"/>
                      <a:pt x="67" y="36"/>
                    </a:cubicBezTo>
                    <a:cubicBezTo>
                      <a:pt x="67" y="34"/>
                      <a:pt x="65" y="32"/>
                      <a:pt x="63" y="32"/>
                    </a:cubicBezTo>
                    <a:cubicBezTo>
                      <a:pt x="61" y="32"/>
                      <a:pt x="60" y="34"/>
                      <a:pt x="60" y="36"/>
                    </a:cubicBezTo>
                    <a:cubicBezTo>
                      <a:pt x="60" y="37"/>
                      <a:pt x="60" y="38"/>
                      <a:pt x="61" y="39"/>
                    </a:cubicBezTo>
                    <a:cubicBezTo>
                      <a:pt x="61" y="39"/>
                      <a:pt x="60" y="39"/>
                      <a:pt x="60" y="39"/>
                    </a:cubicBezTo>
                    <a:cubicBezTo>
                      <a:pt x="58" y="39"/>
                      <a:pt x="56" y="41"/>
                      <a:pt x="56" y="43"/>
                    </a:cubicBezTo>
                    <a:cubicBezTo>
                      <a:pt x="56" y="44"/>
                      <a:pt x="57" y="45"/>
                      <a:pt x="58" y="46"/>
                    </a:cubicBezTo>
                    <a:cubicBezTo>
                      <a:pt x="57" y="46"/>
                      <a:pt x="56" y="48"/>
                      <a:pt x="56" y="49"/>
                    </a:cubicBezTo>
                    <a:cubicBezTo>
                      <a:pt x="56" y="50"/>
                      <a:pt x="57" y="50"/>
                      <a:pt x="57" y="51"/>
                    </a:cubicBezTo>
                    <a:cubicBezTo>
                      <a:pt x="56" y="51"/>
                      <a:pt x="54" y="53"/>
                      <a:pt x="54" y="54"/>
                    </a:cubicBezTo>
                    <a:cubicBezTo>
                      <a:pt x="54" y="56"/>
                      <a:pt x="55" y="57"/>
                      <a:pt x="57" y="58"/>
                    </a:cubicBezTo>
                    <a:cubicBezTo>
                      <a:pt x="57" y="58"/>
                      <a:pt x="57" y="59"/>
                      <a:pt x="57" y="59"/>
                    </a:cubicBezTo>
                    <a:cubicBezTo>
                      <a:pt x="57" y="60"/>
                      <a:pt x="57" y="61"/>
                      <a:pt x="58" y="61"/>
                    </a:cubicBezTo>
                    <a:cubicBezTo>
                      <a:pt x="57" y="61"/>
                      <a:pt x="56" y="60"/>
                      <a:pt x="55" y="60"/>
                    </a:cubicBezTo>
                    <a:cubicBezTo>
                      <a:pt x="53" y="60"/>
                      <a:pt x="51" y="62"/>
                      <a:pt x="51" y="64"/>
                    </a:cubicBezTo>
                    <a:cubicBezTo>
                      <a:pt x="51" y="64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49" y="65"/>
                      <a:pt x="47" y="66"/>
                      <a:pt x="47" y="68"/>
                    </a:cubicBezTo>
                    <a:cubicBezTo>
                      <a:pt x="47" y="70"/>
                      <a:pt x="49" y="72"/>
                      <a:pt x="51" y="72"/>
                    </a:cubicBezTo>
                    <a:cubicBezTo>
                      <a:pt x="51" y="72"/>
                      <a:pt x="51" y="72"/>
                      <a:pt x="52" y="72"/>
                    </a:cubicBezTo>
                    <a:cubicBezTo>
                      <a:pt x="50" y="74"/>
                      <a:pt x="49" y="76"/>
                      <a:pt x="48" y="78"/>
                    </a:cubicBezTo>
                    <a:cubicBezTo>
                      <a:pt x="48" y="76"/>
                      <a:pt x="47" y="75"/>
                      <a:pt x="45" y="75"/>
                    </a:cubicBezTo>
                    <a:cubicBezTo>
                      <a:pt x="43" y="75"/>
                      <a:pt x="42" y="77"/>
                      <a:pt x="41" y="79"/>
                    </a:cubicBezTo>
                    <a:cubicBezTo>
                      <a:pt x="40" y="78"/>
                      <a:pt x="39" y="78"/>
                      <a:pt x="38" y="78"/>
                    </a:cubicBezTo>
                    <a:cubicBezTo>
                      <a:pt x="38" y="77"/>
                      <a:pt x="38" y="77"/>
                      <a:pt x="38" y="76"/>
                    </a:cubicBezTo>
                    <a:cubicBezTo>
                      <a:pt x="38" y="74"/>
                      <a:pt x="37" y="72"/>
                      <a:pt x="35" y="72"/>
                    </a:cubicBezTo>
                    <a:cubicBezTo>
                      <a:pt x="33" y="72"/>
                      <a:pt x="31" y="74"/>
                      <a:pt x="31" y="76"/>
                    </a:cubicBezTo>
                    <a:cubicBezTo>
                      <a:pt x="31" y="78"/>
                      <a:pt x="33" y="80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1"/>
                      <a:pt x="35" y="82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3" y="83"/>
                      <a:pt x="32" y="84"/>
                      <a:pt x="32" y="86"/>
                    </a:cubicBezTo>
                    <a:cubicBezTo>
                      <a:pt x="32" y="87"/>
                      <a:pt x="33" y="88"/>
                      <a:pt x="35" y="8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8"/>
                      <a:pt x="35" y="89"/>
                      <a:pt x="35" y="89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4" y="89"/>
                      <a:pt x="33" y="89"/>
                      <a:pt x="32" y="89"/>
                    </a:cubicBezTo>
                    <a:cubicBezTo>
                      <a:pt x="30" y="89"/>
                      <a:pt x="28" y="91"/>
                      <a:pt x="28" y="93"/>
                    </a:cubicBezTo>
                    <a:cubicBezTo>
                      <a:pt x="28" y="95"/>
                      <a:pt x="30" y="96"/>
                      <a:pt x="32" y="96"/>
                    </a:cubicBezTo>
                    <a:cubicBezTo>
                      <a:pt x="33" y="96"/>
                      <a:pt x="34" y="96"/>
                      <a:pt x="35" y="95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6" y="114"/>
                      <a:pt x="36" y="114"/>
                      <a:pt x="36" y="114"/>
                    </a:cubicBezTo>
                    <a:cubicBezTo>
                      <a:pt x="35" y="115"/>
                      <a:pt x="35" y="117"/>
                      <a:pt x="35" y="118"/>
                    </a:cubicBezTo>
                    <a:cubicBezTo>
                      <a:pt x="35" y="118"/>
                      <a:pt x="34" y="117"/>
                      <a:pt x="33" y="117"/>
                    </a:cubicBezTo>
                    <a:cubicBezTo>
                      <a:pt x="31" y="117"/>
                      <a:pt x="30" y="119"/>
                      <a:pt x="30" y="121"/>
                    </a:cubicBezTo>
                    <a:cubicBezTo>
                      <a:pt x="30" y="123"/>
                      <a:pt x="31" y="125"/>
                      <a:pt x="33" y="125"/>
                    </a:cubicBezTo>
                    <a:cubicBezTo>
                      <a:pt x="34" y="125"/>
                      <a:pt x="35" y="125"/>
                      <a:pt x="35" y="124"/>
                    </a:cubicBezTo>
                    <a:cubicBezTo>
                      <a:pt x="35" y="127"/>
                      <a:pt x="35" y="129"/>
                      <a:pt x="35" y="131"/>
                    </a:cubicBezTo>
                    <a:cubicBezTo>
                      <a:pt x="34" y="130"/>
                      <a:pt x="33" y="129"/>
                      <a:pt x="32" y="129"/>
                    </a:cubicBezTo>
                    <a:cubicBezTo>
                      <a:pt x="30" y="129"/>
                      <a:pt x="28" y="131"/>
                      <a:pt x="28" y="133"/>
                    </a:cubicBezTo>
                    <a:cubicBezTo>
                      <a:pt x="28" y="135"/>
                      <a:pt x="30" y="136"/>
                      <a:pt x="32" y="136"/>
                    </a:cubicBezTo>
                    <a:cubicBezTo>
                      <a:pt x="33" y="136"/>
                      <a:pt x="34" y="135"/>
                      <a:pt x="35" y="134"/>
                    </a:cubicBezTo>
                    <a:cubicBezTo>
                      <a:pt x="35" y="136"/>
                      <a:pt x="35" y="137"/>
                      <a:pt x="35" y="138"/>
                    </a:cubicBezTo>
                    <a:moveTo>
                      <a:pt x="23" y="120"/>
                    </a:moveTo>
                    <a:cubicBezTo>
                      <a:pt x="24" y="120"/>
                      <a:pt x="25" y="119"/>
                      <a:pt x="25" y="118"/>
                    </a:cubicBezTo>
                    <a:cubicBezTo>
                      <a:pt x="25" y="116"/>
                      <a:pt x="24" y="115"/>
                      <a:pt x="23" y="115"/>
                    </a:cubicBezTo>
                    <a:cubicBezTo>
                      <a:pt x="21" y="115"/>
                      <a:pt x="20" y="116"/>
                      <a:pt x="20" y="118"/>
                    </a:cubicBezTo>
                    <a:cubicBezTo>
                      <a:pt x="20" y="119"/>
                      <a:pt x="21" y="120"/>
                      <a:pt x="23" y="120"/>
                    </a:cubicBezTo>
                    <a:close/>
                    <a:moveTo>
                      <a:pt x="29" y="109"/>
                    </a:moveTo>
                    <a:cubicBezTo>
                      <a:pt x="29" y="108"/>
                      <a:pt x="28" y="107"/>
                      <a:pt x="27" y="107"/>
                    </a:cubicBezTo>
                    <a:cubicBezTo>
                      <a:pt x="26" y="107"/>
                      <a:pt x="25" y="108"/>
                      <a:pt x="25" y="109"/>
                    </a:cubicBezTo>
                    <a:cubicBezTo>
                      <a:pt x="25" y="110"/>
                      <a:pt x="26" y="111"/>
                      <a:pt x="27" y="111"/>
                    </a:cubicBezTo>
                    <a:cubicBezTo>
                      <a:pt x="28" y="111"/>
                      <a:pt x="29" y="110"/>
                      <a:pt x="29" y="109"/>
                    </a:cubicBezTo>
                    <a:close/>
                    <a:moveTo>
                      <a:pt x="21" y="91"/>
                    </a:moveTo>
                    <a:cubicBezTo>
                      <a:pt x="21" y="91"/>
                      <a:pt x="22" y="90"/>
                      <a:pt x="22" y="89"/>
                    </a:cubicBezTo>
                    <a:cubicBezTo>
                      <a:pt x="22" y="89"/>
                      <a:pt x="21" y="88"/>
                      <a:pt x="21" y="88"/>
                    </a:cubicBezTo>
                    <a:cubicBezTo>
                      <a:pt x="20" y="88"/>
                      <a:pt x="19" y="89"/>
                      <a:pt x="19" y="89"/>
                    </a:cubicBezTo>
                    <a:cubicBezTo>
                      <a:pt x="19" y="90"/>
                      <a:pt x="20" y="91"/>
                      <a:pt x="21" y="91"/>
                    </a:cubicBezTo>
                    <a:close/>
                    <a:moveTo>
                      <a:pt x="26" y="94"/>
                    </a:moveTo>
                    <a:cubicBezTo>
                      <a:pt x="24" y="94"/>
                      <a:pt x="22" y="96"/>
                      <a:pt x="22" y="98"/>
                    </a:cubicBezTo>
                    <a:cubicBezTo>
                      <a:pt x="22" y="100"/>
                      <a:pt x="24" y="101"/>
                      <a:pt x="26" y="101"/>
                    </a:cubicBezTo>
                    <a:cubicBezTo>
                      <a:pt x="28" y="101"/>
                      <a:pt x="29" y="100"/>
                      <a:pt x="29" y="98"/>
                    </a:cubicBezTo>
                    <a:cubicBezTo>
                      <a:pt x="29" y="96"/>
                      <a:pt x="28" y="94"/>
                      <a:pt x="26" y="94"/>
                    </a:cubicBezTo>
                    <a:close/>
                    <a:moveTo>
                      <a:pt x="27" y="151"/>
                    </a:moveTo>
                    <a:cubicBezTo>
                      <a:pt x="28" y="151"/>
                      <a:pt x="29" y="149"/>
                      <a:pt x="29" y="148"/>
                    </a:cubicBezTo>
                    <a:cubicBezTo>
                      <a:pt x="29" y="147"/>
                      <a:pt x="28" y="145"/>
                      <a:pt x="27" y="145"/>
                    </a:cubicBezTo>
                    <a:cubicBezTo>
                      <a:pt x="25" y="145"/>
                      <a:pt x="24" y="147"/>
                      <a:pt x="24" y="148"/>
                    </a:cubicBezTo>
                    <a:cubicBezTo>
                      <a:pt x="24" y="149"/>
                      <a:pt x="25" y="151"/>
                      <a:pt x="27" y="151"/>
                    </a:cubicBezTo>
                    <a:close/>
                    <a:moveTo>
                      <a:pt x="17" y="154"/>
                    </a:moveTo>
                    <a:cubicBezTo>
                      <a:pt x="18" y="154"/>
                      <a:pt x="19" y="153"/>
                      <a:pt x="19" y="152"/>
                    </a:cubicBezTo>
                    <a:cubicBezTo>
                      <a:pt x="19" y="151"/>
                      <a:pt x="18" y="150"/>
                      <a:pt x="17" y="150"/>
                    </a:cubicBezTo>
                    <a:cubicBezTo>
                      <a:pt x="16" y="150"/>
                      <a:pt x="15" y="151"/>
                      <a:pt x="15" y="152"/>
                    </a:cubicBezTo>
                    <a:cubicBezTo>
                      <a:pt x="15" y="153"/>
                      <a:pt x="16" y="154"/>
                      <a:pt x="17" y="154"/>
                    </a:cubicBezTo>
                    <a:close/>
                    <a:moveTo>
                      <a:pt x="27" y="68"/>
                    </a:moveTo>
                    <a:cubicBezTo>
                      <a:pt x="28" y="68"/>
                      <a:pt x="29" y="66"/>
                      <a:pt x="29" y="65"/>
                    </a:cubicBezTo>
                    <a:cubicBezTo>
                      <a:pt x="29" y="64"/>
                      <a:pt x="28" y="62"/>
                      <a:pt x="27" y="62"/>
                    </a:cubicBezTo>
                    <a:cubicBezTo>
                      <a:pt x="25" y="62"/>
                      <a:pt x="24" y="64"/>
                      <a:pt x="24" y="65"/>
                    </a:cubicBezTo>
                    <a:cubicBezTo>
                      <a:pt x="24" y="66"/>
                      <a:pt x="25" y="68"/>
                      <a:pt x="27" y="68"/>
                    </a:cubicBezTo>
                    <a:close/>
                    <a:moveTo>
                      <a:pt x="26" y="85"/>
                    </a:moveTo>
                    <a:cubicBezTo>
                      <a:pt x="28" y="85"/>
                      <a:pt x="30" y="83"/>
                      <a:pt x="30" y="81"/>
                    </a:cubicBezTo>
                    <a:cubicBezTo>
                      <a:pt x="30" y="79"/>
                      <a:pt x="28" y="77"/>
                      <a:pt x="26" y="77"/>
                    </a:cubicBezTo>
                    <a:cubicBezTo>
                      <a:pt x="24" y="77"/>
                      <a:pt x="23" y="79"/>
                      <a:pt x="23" y="81"/>
                    </a:cubicBezTo>
                    <a:cubicBezTo>
                      <a:pt x="23" y="83"/>
                      <a:pt x="24" y="85"/>
                      <a:pt x="26" y="85"/>
                    </a:cubicBezTo>
                    <a:close/>
                    <a:moveTo>
                      <a:pt x="23" y="142"/>
                    </a:moveTo>
                    <a:cubicBezTo>
                      <a:pt x="24" y="142"/>
                      <a:pt x="25" y="141"/>
                      <a:pt x="25" y="140"/>
                    </a:cubicBezTo>
                    <a:cubicBezTo>
                      <a:pt x="25" y="138"/>
                      <a:pt x="24" y="137"/>
                      <a:pt x="23" y="137"/>
                    </a:cubicBezTo>
                    <a:cubicBezTo>
                      <a:pt x="21" y="137"/>
                      <a:pt x="20" y="138"/>
                      <a:pt x="20" y="140"/>
                    </a:cubicBezTo>
                    <a:cubicBezTo>
                      <a:pt x="20" y="141"/>
                      <a:pt x="21" y="142"/>
                      <a:pt x="23" y="142"/>
                    </a:cubicBezTo>
                    <a:close/>
                    <a:moveTo>
                      <a:pt x="6" y="152"/>
                    </a:moveTo>
                    <a:cubicBezTo>
                      <a:pt x="7" y="152"/>
                      <a:pt x="8" y="151"/>
                      <a:pt x="8" y="150"/>
                    </a:cubicBezTo>
                    <a:cubicBezTo>
                      <a:pt x="8" y="149"/>
                      <a:pt x="7" y="148"/>
                      <a:pt x="6" y="148"/>
                    </a:cubicBezTo>
                    <a:cubicBezTo>
                      <a:pt x="5" y="148"/>
                      <a:pt x="4" y="149"/>
                      <a:pt x="4" y="150"/>
                    </a:cubicBezTo>
                    <a:cubicBezTo>
                      <a:pt x="4" y="151"/>
                      <a:pt x="5" y="152"/>
                      <a:pt x="6" y="152"/>
                    </a:cubicBezTo>
                    <a:close/>
                    <a:moveTo>
                      <a:pt x="13" y="114"/>
                    </a:moveTo>
                    <a:cubicBezTo>
                      <a:pt x="14" y="114"/>
                      <a:pt x="14" y="114"/>
                      <a:pt x="14" y="113"/>
                    </a:cubicBezTo>
                    <a:cubicBezTo>
                      <a:pt x="14" y="112"/>
                      <a:pt x="14" y="111"/>
                      <a:pt x="13" y="111"/>
                    </a:cubicBezTo>
                    <a:cubicBezTo>
                      <a:pt x="12" y="111"/>
                      <a:pt x="12" y="112"/>
                      <a:pt x="12" y="113"/>
                    </a:cubicBezTo>
                    <a:cubicBezTo>
                      <a:pt x="12" y="114"/>
                      <a:pt x="12" y="114"/>
                      <a:pt x="13" y="114"/>
                    </a:cubicBezTo>
                    <a:close/>
                    <a:moveTo>
                      <a:pt x="13" y="160"/>
                    </a:moveTo>
                    <a:cubicBezTo>
                      <a:pt x="14" y="160"/>
                      <a:pt x="16" y="159"/>
                      <a:pt x="16" y="158"/>
                    </a:cubicBezTo>
                    <a:cubicBezTo>
                      <a:pt x="16" y="156"/>
                      <a:pt x="14" y="155"/>
                      <a:pt x="13" y="155"/>
                    </a:cubicBezTo>
                    <a:cubicBezTo>
                      <a:pt x="12" y="155"/>
                      <a:pt x="10" y="156"/>
                      <a:pt x="10" y="158"/>
                    </a:cubicBezTo>
                    <a:cubicBezTo>
                      <a:pt x="10" y="159"/>
                      <a:pt x="12" y="160"/>
                      <a:pt x="13" y="160"/>
                    </a:cubicBezTo>
                    <a:close/>
                    <a:moveTo>
                      <a:pt x="17" y="132"/>
                    </a:moveTo>
                    <a:cubicBezTo>
                      <a:pt x="17" y="131"/>
                      <a:pt x="16" y="130"/>
                      <a:pt x="15" y="130"/>
                    </a:cubicBezTo>
                    <a:cubicBezTo>
                      <a:pt x="14" y="130"/>
                      <a:pt x="14" y="131"/>
                      <a:pt x="14" y="132"/>
                    </a:cubicBezTo>
                    <a:cubicBezTo>
                      <a:pt x="14" y="133"/>
                      <a:pt x="14" y="134"/>
                      <a:pt x="15" y="134"/>
                    </a:cubicBezTo>
                    <a:cubicBezTo>
                      <a:pt x="16" y="134"/>
                      <a:pt x="17" y="133"/>
                      <a:pt x="17" y="132"/>
                    </a:cubicBezTo>
                    <a:close/>
                    <a:moveTo>
                      <a:pt x="1" y="166"/>
                    </a:moveTo>
                    <a:cubicBezTo>
                      <a:pt x="2" y="166"/>
                      <a:pt x="3" y="165"/>
                      <a:pt x="3" y="164"/>
                    </a:cubicBezTo>
                    <a:cubicBezTo>
                      <a:pt x="3" y="163"/>
                      <a:pt x="2" y="162"/>
                      <a:pt x="1" y="162"/>
                    </a:cubicBezTo>
                    <a:cubicBezTo>
                      <a:pt x="0" y="162"/>
                      <a:pt x="0" y="163"/>
                      <a:pt x="0" y="164"/>
                    </a:cubicBezTo>
                    <a:cubicBezTo>
                      <a:pt x="0" y="165"/>
                      <a:pt x="0" y="166"/>
                      <a:pt x="1" y="166"/>
                    </a:cubicBezTo>
                    <a:close/>
                    <a:moveTo>
                      <a:pt x="14" y="93"/>
                    </a:moveTo>
                    <a:cubicBezTo>
                      <a:pt x="15" y="93"/>
                      <a:pt x="16" y="92"/>
                      <a:pt x="16" y="91"/>
                    </a:cubicBezTo>
                    <a:cubicBezTo>
                      <a:pt x="16" y="90"/>
                      <a:pt x="15" y="89"/>
                      <a:pt x="14" y="89"/>
                    </a:cubicBezTo>
                    <a:cubicBezTo>
                      <a:pt x="13" y="89"/>
                      <a:pt x="12" y="90"/>
                      <a:pt x="12" y="91"/>
                    </a:cubicBezTo>
                    <a:cubicBezTo>
                      <a:pt x="12" y="92"/>
                      <a:pt x="13" y="93"/>
                      <a:pt x="14" y="93"/>
                    </a:cubicBezTo>
                    <a:close/>
                    <a:moveTo>
                      <a:pt x="17" y="61"/>
                    </a:moveTo>
                    <a:cubicBezTo>
                      <a:pt x="18" y="61"/>
                      <a:pt x="19" y="60"/>
                      <a:pt x="19" y="59"/>
                    </a:cubicBezTo>
                    <a:cubicBezTo>
                      <a:pt x="19" y="58"/>
                      <a:pt x="18" y="58"/>
                      <a:pt x="17" y="58"/>
                    </a:cubicBezTo>
                    <a:cubicBezTo>
                      <a:pt x="17" y="58"/>
                      <a:pt x="16" y="58"/>
                      <a:pt x="16" y="59"/>
                    </a:cubicBezTo>
                    <a:cubicBezTo>
                      <a:pt x="16" y="60"/>
                      <a:pt x="17" y="61"/>
                      <a:pt x="17" y="61"/>
                    </a:cubicBezTo>
                    <a:close/>
                    <a:moveTo>
                      <a:pt x="207" y="29"/>
                    </a:moveTo>
                    <a:cubicBezTo>
                      <a:pt x="208" y="29"/>
                      <a:pt x="210" y="27"/>
                      <a:pt x="210" y="26"/>
                    </a:cubicBezTo>
                    <a:cubicBezTo>
                      <a:pt x="210" y="25"/>
                      <a:pt x="208" y="23"/>
                      <a:pt x="207" y="23"/>
                    </a:cubicBezTo>
                    <a:cubicBezTo>
                      <a:pt x="206" y="23"/>
                      <a:pt x="204" y="25"/>
                      <a:pt x="204" y="26"/>
                    </a:cubicBezTo>
                    <a:cubicBezTo>
                      <a:pt x="204" y="27"/>
                      <a:pt x="206" y="29"/>
                      <a:pt x="207" y="29"/>
                    </a:cubicBezTo>
                    <a:close/>
                    <a:moveTo>
                      <a:pt x="197" y="58"/>
                    </a:moveTo>
                    <a:cubicBezTo>
                      <a:pt x="197" y="60"/>
                      <a:pt x="199" y="62"/>
                      <a:pt x="201" y="62"/>
                    </a:cubicBezTo>
                    <a:cubicBezTo>
                      <a:pt x="203" y="62"/>
                      <a:pt x="205" y="60"/>
                      <a:pt x="205" y="58"/>
                    </a:cubicBezTo>
                    <a:cubicBezTo>
                      <a:pt x="205" y="56"/>
                      <a:pt x="203" y="55"/>
                      <a:pt x="201" y="55"/>
                    </a:cubicBezTo>
                    <a:cubicBezTo>
                      <a:pt x="199" y="55"/>
                      <a:pt x="197" y="56"/>
                      <a:pt x="197" y="58"/>
                    </a:cubicBezTo>
                    <a:close/>
                    <a:moveTo>
                      <a:pt x="211" y="56"/>
                    </a:moveTo>
                    <a:cubicBezTo>
                      <a:pt x="209" y="56"/>
                      <a:pt x="208" y="57"/>
                      <a:pt x="208" y="59"/>
                    </a:cubicBezTo>
                    <a:cubicBezTo>
                      <a:pt x="208" y="60"/>
                      <a:pt x="209" y="61"/>
                      <a:pt x="211" y="61"/>
                    </a:cubicBezTo>
                    <a:cubicBezTo>
                      <a:pt x="212" y="61"/>
                      <a:pt x="213" y="60"/>
                      <a:pt x="213" y="59"/>
                    </a:cubicBezTo>
                    <a:cubicBezTo>
                      <a:pt x="213" y="57"/>
                      <a:pt x="212" y="56"/>
                      <a:pt x="211" y="56"/>
                    </a:cubicBezTo>
                    <a:close/>
                    <a:moveTo>
                      <a:pt x="270" y="138"/>
                    </a:moveTo>
                    <a:cubicBezTo>
                      <a:pt x="270" y="140"/>
                      <a:pt x="271" y="142"/>
                      <a:pt x="273" y="142"/>
                    </a:cubicBezTo>
                    <a:cubicBezTo>
                      <a:pt x="276" y="142"/>
                      <a:pt x="277" y="140"/>
                      <a:pt x="277" y="138"/>
                    </a:cubicBezTo>
                    <a:cubicBezTo>
                      <a:pt x="277" y="136"/>
                      <a:pt x="276" y="134"/>
                      <a:pt x="273" y="134"/>
                    </a:cubicBezTo>
                    <a:cubicBezTo>
                      <a:pt x="271" y="134"/>
                      <a:pt x="270" y="136"/>
                      <a:pt x="270" y="138"/>
                    </a:cubicBezTo>
                    <a:close/>
                    <a:moveTo>
                      <a:pt x="197" y="66"/>
                    </a:moveTo>
                    <a:cubicBezTo>
                      <a:pt x="197" y="67"/>
                      <a:pt x="198" y="68"/>
                      <a:pt x="199" y="68"/>
                    </a:cubicBezTo>
                    <a:cubicBezTo>
                      <a:pt x="200" y="68"/>
                      <a:pt x="201" y="67"/>
                      <a:pt x="201" y="66"/>
                    </a:cubicBezTo>
                    <a:cubicBezTo>
                      <a:pt x="201" y="65"/>
                      <a:pt x="200" y="64"/>
                      <a:pt x="199" y="64"/>
                    </a:cubicBezTo>
                    <a:cubicBezTo>
                      <a:pt x="198" y="64"/>
                      <a:pt x="197" y="65"/>
                      <a:pt x="197" y="66"/>
                    </a:cubicBezTo>
                    <a:close/>
                    <a:moveTo>
                      <a:pt x="208" y="50"/>
                    </a:moveTo>
                    <a:cubicBezTo>
                      <a:pt x="208" y="51"/>
                      <a:pt x="209" y="52"/>
                      <a:pt x="211" y="52"/>
                    </a:cubicBezTo>
                    <a:cubicBezTo>
                      <a:pt x="212" y="52"/>
                      <a:pt x="213" y="51"/>
                      <a:pt x="213" y="50"/>
                    </a:cubicBezTo>
                    <a:cubicBezTo>
                      <a:pt x="213" y="48"/>
                      <a:pt x="212" y="47"/>
                      <a:pt x="211" y="47"/>
                    </a:cubicBezTo>
                    <a:cubicBezTo>
                      <a:pt x="209" y="47"/>
                      <a:pt x="208" y="48"/>
                      <a:pt x="208" y="50"/>
                    </a:cubicBezTo>
                    <a:close/>
                    <a:moveTo>
                      <a:pt x="220" y="23"/>
                    </a:moveTo>
                    <a:cubicBezTo>
                      <a:pt x="221" y="23"/>
                      <a:pt x="221" y="22"/>
                      <a:pt x="221" y="21"/>
                    </a:cubicBezTo>
                    <a:cubicBezTo>
                      <a:pt x="221" y="20"/>
                      <a:pt x="221" y="20"/>
                      <a:pt x="220" y="20"/>
                    </a:cubicBezTo>
                    <a:cubicBezTo>
                      <a:pt x="219" y="20"/>
                      <a:pt x="218" y="20"/>
                      <a:pt x="218" y="21"/>
                    </a:cubicBezTo>
                    <a:cubicBezTo>
                      <a:pt x="218" y="22"/>
                      <a:pt x="219" y="23"/>
                      <a:pt x="220" y="23"/>
                    </a:cubicBezTo>
                    <a:close/>
                    <a:moveTo>
                      <a:pt x="199" y="42"/>
                    </a:moveTo>
                    <a:cubicBezTo>
                      <a:pt x="200" y="42"/>
                      <a:pt x="202" y="41"/>
                      <a:pt x="202" y="40"/>
                    </a:cubicBezTo>
                    <a:cubicBezTo>
                      <a:pt x="202" y="38"/>
                      <a:pt x="200" y="37"/>
                      <a:pt x="199" y="37"/>
                    </a:cubicBezTo>
                    <a:cubicBezTo>
                      <a:pt x="198" y="37"/>
                      <a:pt x="196" y="38"/>
                      <a:pt x="196" y="40"/>
                    </a:cubicBezTo>
                    <a:cubicBezTo>
                      <a:pt x="196" y="41"/>
                      <a:pt x="198" y="42"/>
                      <a:pt x="199" y="42"/>
                    </a:cubicBezTo>
                    <a:close/>
                    <a:moveTo>
                      <a:pt x="226" y="68"/>
                    </a:moveTo>
                    <a:cubicBezTo>
                      <a:pt x="228" y="68"/>
                      <a:pt x="230" y="66"/>
                      <a:pt x="230" y="64"/>
                    </a:cubicBezTo>
                    <a:cubicBezTo>
                      <a:pt x="230" y="62"/>
                      <a:pt x="228" y="61"/>
                      <a:pt x="226" y="61"/>
                    </a:cubicBezTo>
                    <a:cubicBezTo>
                      <a:pt x="224" y="61"/>
                      <a:pt x="222" y="62"/>
                      <a:pt x="222" y="64"/>
                    </a:cubicBezTo>
                    <a:cubicBezTo>
                      <a:pt x="222" y="66"/>
                      <a:pt x="224" y="68"/>
                      <a:pt x="226" y="68"/>
                    </a:cubicBezTo>
                    <a:close/>
                    <a:moveTo>
                      <a:pt x="183" y="14"/>
                    </a:moveTo>
                    <a:cubicBezTo>
                      <a:pt x="184" y="14"/>
                      <a:pt x="185" y="13"/>
                      <a:pt x="185" y="12"/>
                    </a:cubicBezTo>
                    <a:cubicBezTo>
                      <a:pt x="185" y="11"/>
                      <a:pt x="184" y="11"/>
                      <a:pt x="183" y="11"/>
                    </a:cubicBezTo>
                    <a:cubicBezTo>
                      <a:pt x="183" y="11"/>
                      <a:pt x="182" y="11"/>
                      <a:pt x="182" y="12"/>
                    </a:cubicBezTo>
                    <a:cubicBezTo>
                      <a:pt x="182" y="13"/>
                      <a:pt x="183" y="14"/>
                      <a:pt x="183" y="14"/>
                    </a:cubicBezTo>
                    <a:close/>
                    <a:moveTo>
                      <a:pt x="196" y="50"/>
                    </a:moveTo>
                    <a:cubicBezTo>
                      <a:pt x="197" y="50"/>
                      <a:pt x="198" y="49"/>
                      <a:pt x="198" y="48"/>
                    </a:cubicBezTo>
                    <a:cubicBezTo>
                      <a:pt x="198" y="47"/>
                      <a:pt x="197" y="46"/>
                      <a:pt x="196" y="46"/>
                    </a:cubicBezTo>
                    <a:cubicBezTo>
                      <a:pt x="195" y="46"/>
                      <a:pt x="195" y="47"/>
                      <a:pt x="195" y="48"/>
                    </a:cubicBezTo>
                    <a:cubicBezTo>
                      <a:pt x="195" y="49"/>
                      <a:pt x="195" y="50"/>
                      <a:pt x="196" y="50"/>
                    </a:cubicBezTo>
                    <a:close/>
                    <a:moveTo>
                      <a:pt x="184" y="27"/>
                    </a:moveTo>
                    <a:cubicBezTo>
                      <a:pt x="184" y="28"/>
                      <a:pt x="185" y="29"/>
                      <a:pt x="186" y="29"/>
                    </a:cubicBezTo>
                    <a:cubicBezTo>
                      <a:pt x="187" y="29"/>
                      <a:pt x="188" y="28"/>
                      <a:pt x="188" y="27"/>
                    </a:cubicBezTo>
                    <a:cubicBezTo>
                      <a:pt x="188" y="26"/>
                      <a:pt x="187" y="25"/>
                      <a:pt x="186" y="25"/>
                    </a:cubicBezTo>
                    <a:cubicBezTo>
                      <a:pt x="185" y="25"/>
                      <a:pt x="184" y="26"/>
                      <a:pt x="184" y="27"/>
                    </a:cubicBezTo>
                    <a:close/>
                    <a:moveTo>
                      <a:pt x="226" y="94"/>
                    </a:moveTo>
                    <a:cubicBezTo>
                      <a:pt x="225" y="94"/>
                      <a:pt x="223" y="95"/>
                      <a:pt x="223" y="97"/>
                    </a:cubicBezTo>
                    <a:cubicBezTo>
                      <a:pt x="223" y="98"/>
                      <a:pt x="225" y="99"/>
                      <a:pt x="226" y="99"/>
                    </a:cubicBezTo>
                    <a:cubicBezTo>
                      <a:pt x="227" y="99"/>
                      <a:pt x="229" y="98"/>
                      <a:pt x="229" y="97"/>
                    </a:cubicBezTo>
                    <a:cubicBezTo>
                      <a:pt x="229" y="95"/>
                      <a:pt x="227" y="94"/>
                      <a:pt x="226" y="94"/>
                    </a:cubicBezTo>
                    <a:close/>
                    <a:moveTo>
                      <a:pt x="172" y="48"/>
                    </a:moveTo>
                    <a:cubicBezTo>
                      <a:pt x="174" y="48"/>
                      <a:pt x="175" y="47"/>
                      <a:pt x="175" y="45"/>
                    </a:cubicBezTo>
                    <a:cubicBezTo>
                      <a:pt x="175" y="42"/>
                      <a:pt x="174" y="41"/>
                      <a:pt x="172" y="41"/>
                    </a:cubicBezTo>
                    <a:cubicBezTo>
                      <a:pt x="169" y="41"/>
                      <a:pt x="168" y="42"/>
                      <a:pt x="168" y="45"/>
                    </a:cubicBezTo>
                    <a:cubicBezTo>
                      <a:pt x="168" y="47"/>
                      <a:pt x="169" y="48"/>
                      <a:pt x="172" y="48"/>
                    </a:cubicBezTo>
                    <a:close/>
                    <a:moveTo>
                      <a:pt x="179" y="43"/>
                    </a:moveTo>
                    <a:cubicBezTo>
                      <a:pt x="181" y="43"/>
                      <a:pt x="183" y="41"/>
                      <a:pt x="183" y="39"/>
                    </a:cubicBezTo>
                    <a:cubicBezTo>
                      <a:pt x="183" y="37"/>
                      <a:pt x="181" y="35"/>
                      <a:pt x="179" y="35"/>
                    </a:cubicBezTo>
                    <a:cubicBezTo>
                      <a:pt x="177" y="35"/>
                      <a:pt x="176" y="37"/>
                      <a:pt x="176" y="39"/>
                    </a:cubicBezTo>
                    <a:cubicBezTo>
                      <a:pt x="176" y="41"/>
                      <a:pt x="177" y="43"/>
                      <a:pt x="179" y="43"/>
                    </a:cubicBezTo>
                    <a:close/>
                    <a:moveTo>
                      <a:pt x="190" y="45"/>
                    </a:moveTo>
                    <a:cubicBezTo>
                      <a:pt x="191" y="45"/>
                      <a:pt x="192" y="44"/>
                      <a:pt x="192" y="43"/>
                    </a:cubicBezTo>
                    <a:cubicBezTo>
                      <a:pt x="192" y="42"/>
                      <a:pt x="191" y="42"/>
                      <a:pt x="190" y="42"/>
                    </a:cubicBezTo>
                    <a:cubicBezTo>
                      <a:pt x="189" y="42"/>
                      <a:pt x="188" y="42"/>
                      <a:pt x="188" y="43"/>
                    </a:cubicBezTo>
                    <a:cubicBezTo>
                      <a:pt x="188" y="44"/>
                      <a:pt x="189" y="45"/>
                      <a:pt x="190" y="45"/>
                    </a:cubicBezTo>
                    <a:close/>
                    <a:moveTo>
                      <a:pt x="186" y="56"/>
                    </a:moveTo>
                    <a:cubicBezTo>
                      <a:pt x="184" y="56"/>
                      <a:pt x="182" y="58"/>
                      <a:pt x="182" y="60"/>
                    </a:cubicBezTo>
                    <a:cubicBezTo>
                      <a:pt x="182" y="62"/>
                      <a:pt x="184" y="63"/>
                      <a:pt x="186" y="63"/>
                    </a:cubicBezTo>
                    <a:cubicBezTo>
                      <a:pt x="188" y="63"/>
                      <a:pt x="190" y="62"/>
                      <a:pt x="190" y="60"/>
                    </a:cubicBezTo>
                    <a:cubicBezTo>
                      <a:pt x="190" y="58"/>
                      <a:pt x="188" y="56"/>
                      <a:pt x="186" y="56"/>
                    </a:cubicBezTo>
                    <a:close/>
                    <a:moveTo>
                      <a:pt x="186" y="47"/>
                    </a:moveTo>
                    <a:cubicBezTo>
                      <a:pt x="184" y="47"/>
                      <a:pt x="182" y="49"/>
                      <a:pt x="182" y="51"/>
                    </a:cubicBezTo>
                    <a:cubicBezTo>
                      <a:pt x="182" y="53"/>
                      <a:pt x="184" y="55"/>
                      <a:pt x="186" y="55"/>
                    </a:cubicBezTo>
                    <a:cubicBezTo>
                      <a:pt x="188" y="55"/>
                      <a:pt x="190" y="53"/>
                      <a:pt x="190" y="51"/>
                    </a:cubicBezTo>
                    <a:cubicBezTo>
                      <a:pt x="190" y="49"/>
                      <a:pt x="188" y="47"/>
                      <a:pt x="186" y="47"/>
                    </a:cubicBezTo>
                    <a:close/>
                    <a:moveTo>
                      <a:pt x="261" y="147"/>
                    </a:moveTo>
                    <a:cubicBezTo>
                      <a:pt x="263" y="147"/>
                      <a:pt x="264" y="145"/>
                      <a:pt x="264" y="143"/>
                    </a:cubicBezTo>
                    <a:cubicBezTo>
                      <a:pt x="264" y="141"/>
                      <a:pt x="263" y="139"/>
                      <a:pt x="261" y="139"/>
                    </a:cubicBezTo>
                    <a:cubicBezTo>
                      <a:pt x="258" y="139"/>
                      <a:pt x="257" y="141"/>
                      <a:pt x="257" y="143"/>
                    </a:cubicBezTo>
                    <a:cubicBezTo>
                      <a:pt x="257" y="145"/>
                      <a:pt x="258" y="147"/>
                      <a:pt x="261" y="147"/>
                    </a:cubicBezTo>
                    <a:close/>
                    <a:moveTo>
                      <a:pt x="164" y="46"/>
                    </a:moveTo>
                    <a:cubicBezTo>
                      <a:pt x="162" y="46"/>
                      <a:pt x="161" y="47"/>
                      <a:pt x="161" y="49"/>
                    </a:cubicBezTo>
                    <a:cubicBezTo>
                      <a:pt x="161" y="51"/>
                      <a:pt x="162" y="53"/>
                      <a:pt x="164" y="53"/>
                    </a:cubicBezTo>
                    <a:cubicBezTo>
                      <a:pt x="166" y="53"/>
                      <a:pt x="168" y="51"/>
                      <a:pt x="168" y="49"/>
                    </a:cubicBezTo>
                    <a:cubicBezTo>
                      <a:pt x="168" y="47"/>
                      <a:pt x="166" y="46"/>
                      <a:pt x="164" y="46"/>
                    </a:cubicBezTo>
                    <a:close/>
                    <a:moveTo>
                      <a:pt x="265" y="111"/>
                    </a:moveTo>
                    <a:cubicBezTo>
                      <a:pt x="266" y="111"/>
                      <a:pt x="268" y="109"/>
                      <a:pt x="268" y="108"/>
                    </a:cubicBezTo>
                    <a:cubicBezTo>
                      <a:pt x="268" y="107"/>
                      <a:pt x="266" y="105"/>
                      <a:pt x="265" y="105"/>
                    </a:cubicBezTo>
                    <a:cubicBezTo>
                      <a:pt x="264" y="105"/>
                      <a:pt x="262" y="107"/>
                      <a:pt x="262" y="108"/>
                    </a:cubicBezTo>
                    <a:cubicBezTo>
                      <a:pt x="262" y="109"/>
                      <a:pt x="264" y="111"/>
                      <a:pt x="265" y="111"/>
                    </a:cubicBezTo>
                    <a:close/>
                    <a:moveTo>
                      <a:pt x="252" y="121"/>
                    </a:moveTo>
                    <a:cubicBezTo>
                      <a:pt x="255" y="121"/>
                      <a:pt x="256" y="119"/>
                      <a:pt x="256" y="117"/>
                    </a:cubicBezTo>
                    <a:cubicBezTo>
                      <a:pt x="256" y="115"/>
                      <a:pt x="255" y="113"/>
                      <a:pt x="252" y="113"/>
                    </a:cubicBezTo>
                    <a:cubicBezTo>
                      <a:pt x="250" y="113"/>
                      <a:pt x="249" y="115"/>
                      <a:pt x="249" y="117"/>
                    </a:cubicBezTo>
                    <a:cubicBezTo>
                      <a:pt x="249" y="119"/>
                      <a:pt x="250" y="121"/>
                      <a:pt x="252" y="121"/>
                    </a:cubicBezTo>
                    <a:close/>
                    <a:moveTo>
                      <a:pt x="251" y="130"/>
                    </a:moveTo>
                    <a:cubicBezTo>
                      <a:pt x="253" y="130"/>
                      <a:pt x="255" y="128"/>
                      <a:pt x="255" y="126"/>
                    </a:cubicBezTo>
                    <a:cubicBezTo>
                      <a:pt x="255" y="124"/>
                      <a:pt x="253" y="122"/>
                      <a:pt x="251" y="122"/>
                    </a:cubicBezTo>
                    <a:cubicBezTo>
                      <a:pt x="249" y="122"/>
                      <a:pt x="248" y="124"/>
                      <a:pt x="248" y="126"/>
                    </a:cubicBezTo>
                    <a:cubicBezTo>
                      <a:pt x="248" y="128"/>
                      <a:pt x="249" y="130"/>
                      <a:pt x="251" y="130"/>
                    </a:cubicBezTo>
                    <a:close/>
                    <a:moveTo>
                      <a:pt x="264" y="161"/>
                    </a:moveTo>
                    <a:cubicBezTo>
                      <a:pt x="265" y="161"/>
                      <a:pt x="267" y="160"/>
                      <a:pt x="267" y="159"/>
                    </a:cubicBezTo>
                    <a:cubicBezTo>
                      <a:pt x="267" y="157"/>
                      <a:pt x="265" y="156"/>
                      <a:pt x="264" y="156"/>
                    </a:cubicBezTo>
                    <a:cubicBezTo>
                      <a:pt x="263" y="156"/>
                      <a:pt x="261" y="157"/>
                      <a:pt x="261" y="159"/>
                    </a:cubicBezTo>
                    <a:cubicBezTo>
                      <a:pt x="261" y="160"/>
                      <a:pt x="263" y="161"/>
                      <a:pt x="264" y="161"/>
                    </a:cubicBezTo>
                    <a:close/>
                    <a:moveTo>
                      <a:pt x="271" y="114"/>
                    </a:moveTo>
                    <a:cubicBezTo>
                      <a:pt x="272" y="114"/>
                      <a:pt x="272" y="114"/>
                      <a:pt x="272" y="113"/>
                    </a:cubicBezTo>
                    <a:cubicBezTo>
                      <a:pt x="272" y="112"/>
                      <a:pt x="272" y="111"/>
                      <a:pt x="271" y="111"/>
                    </a:cubicBezTo>
                    <a:cubicBezTo>
                      <a:pt x="270" y="111"/>
                      <a:pt x="269" y="112"/>
                      <a:pt x="269" y="113"/>
                    </a:cubicBezTo>
                    <a:cubicBezTo>
                      <a:pt x="269" y="114"/>
                      <a:pt x="270" y="114"/>
                      <a:pt x="271" y="114"/>
                    </a:cubicBezTo>
                    <a:close/>
                    <a:moveTo>
                      <a:pt x="264" y="184"/>
                    </a:moveTo>
                    <a:cubicBezTo>
                      <a:pt x="266" y="184"/>
                      <a:pt x="268" y="182"/>
                      <a:pt x="268" y="180"/>
                    </a:cubicBezTo>
                    <a:cubicBezTo>
                      <a:pt x="268" y="178"/>
                      <a:pt x="266" y="176"/>
                      <a:pt x="264" y="176"/>
                    </a:cubicBezTo>
                    <a:cubicBezTo>
                      <a:pt x="262" y="176"/>
                      <a:pt x="260" y="178"/>
                      <a:pt x="260" y="180"/>
                    </a:cubicBezTo>
                    <a:cubicBezTo>
                      <a:pt x="260" y="182"/>
                      <a:pt x="262" y="184"/>
                      <a:pt x="264" y="184"/>
                    </a:cubicBezTo>
                    <a:close/>
                    <a:moveTo>
                      <a:pt x="270" y="150"/>
                    </a:moveTo>
                    <a:cubicBezTo>
                      <a:pt x="270" y="151"/>
                      <a:pt x="270" y="152"/>
                      <a:pt x="271" y="152"/>
                    </a:cubicBezTo>
                    <a:cubicBezTo>
                      <a:pt x="272" y="152"/>
                      <a:pt x="273" y="151"/>
                      <a:pt x="273" y="150"/>
                    </a:cubicBezTo>
                    <a:cubicBezTo>
                      <a:pt x="273" y="149"/>
                      <a:pt x="272" y="149"/>
                      <a:pt x="271" y="149"/>
                    </a:cubicBezTo>
                    <a:cubicBezTo>
                      <a:pt x="270" y="149"/>
                      <a:pt x="270" y="149"/>
                      <a:pt x="270" y="150"/>
                    </a:cubicBezTo>
                    <a:close/>
                    <a:moveTo>
                      <a:pt x="264" y="124"/>
                    </a:moveTo>
                    <a:cubicBezTo>
                      <a:pt x="264" y="125"/>
                      <a:pt x="265" y="127"/>
                      <a:pt x="267" y="127"/>
                    </a:cubicBezTo>
                    <a:cubicBezTo>
                      <a:pt x="268" y="127"/>
                      <a:pt x="269" y="125"/>
                      <a:pt x="269" y="124"/>
                    </a:cubicBezTo>
                    <a:cubicBezTo>
                      <a:pt x="269" y="123"/>
                      <a:pt x="268" y="121"/>
                      <a:pt x="267" y="121"/>
                    </a:cubicBezTo>
                    <a:cubicBezTo>
                      <a:pt x="265" y="121"/>
                      <a:pt x="264" y="123"/>
                      <a:pt x="264" y="124"/>
                    </a:cubicBezTo>
                    <a:close/>
                    <a:moveTo>
                      <a:pt x="236" y="65"/>
                    </a:moveTo>
                    <a:cubicBezTo>
                      <a:pt x="236" y="66"/>
                      <a:pt x="238" y="68"/>
                      <a:pt x="239" y="68"/>
                    </a:cubicBezTo>
                    <a:cubicBezTo>
                      <a:pt x="240" y="68"/>
                      <a:pt x="242" y="66"/>
                      <a:pt x="242" y="65"/>
                    </a:cubicBezTo>
                    <a:cubicBezTo>
                      <a:pt x="242" y="64"/>
                      <a:pt x="240" y="62"/>
                      <a:pt x="239" y="62"/>
                    </a:cubicBezTo>
                    <a:cubicBezTo>
                      <a:pt x="238" y="62"/>
                      <a:pt x="236" y="64"/>
                      <a:pt x="236" y="65"/>
                    </a:cubicBezTo>
                    <a:close/>
                    <a:moveTo>
                      <a:pt x="238" y="118"/>
                    </a:moveTo>
                    <a:cubicBezTo>
                      <a:pt x="239" y="118"/>
                      <a:pt x="240" y="117"/>
                      <a:pt x="240" y="116"/>
                    </a:cubicBezTo>
                    <a:cubicBezTo>
                      <a:pt x="240" y="115"/>
                      <a:pt x="239" y="115"/>
                      <a:pt x="238" y="115"/>
                    </a:cubicBezTo>
                    <a:cubicBezTo>
                      <a:pt x="238" y="115"/>
                      <a:pt x="237" y="115"/>
                      <a:pt x="237" y="116"/>
                    </a:cubicBezTo>
                    <a:cubicBezTo>
                      <a:pt x="237" y="117"/>
                      <a:pt x="238" y="118"/>
                      <a:pt x="238" y="118"/>
                    </a:cubicBezTo>
                    <a:close/>
                    <a:moveTo>
                      <a:pt x="236" y="52"/>
                    </a:moveTo>
                    <a:cubicBezTo>
                      <a:pt x="237" y="52"/>
                      <a:pt x="237" y="52"/>
                      <a:pt x="237" y="51"/>
                    </a:cubicBezTo>
                    <a:cubicBezTo>
                      <a:pt x="237" y="50"/>
                      <a:pt x="237" y="49"/>
                      <a:pt x="236" y="49"/>
                    </a:cubicBezTo>
                    <a:cubicBezTo>
                      <a:pt x="235" y="49"/>
                      <a:pt x="234" y="50"/>
                      <a:pt x="234" y="51"/>
                    </a:cubicBezTo>
                    <a:cubicBezTo>
                      <a:pt x="234" y="52"/>
                      <a:pt x="235" y="52"/>
                      <a:pt x="236" y="52"/>
                    </a:cubicBezTo>
                    <a:close/>
                    <a:moveTo>
                      <a:pt x="227" y="110"/>
                    </a:moveTo>
                    <a:cubicBezTo>
                      <a:pt x="227" y="112"/>
                      <a:pt x="229" y="114"/>
                      <a:pt x="231" y="114"/>
                    </a:cubicBezTo>
                    <a:cubicBezTo>
                      <a:pt x="233" y="114"/>
                      <a:pt x="234" y="112"/>
                      <a:pt x="234" y="110"/>
                    </a:cubicBezTo>
                    <a:cubicBezTo>
                      <a:pt x="234" y="108"/>
                      <a:pt x="233" y="106"/>
                      <a:pt x="231" y="106"/>
                    </a:cubicBezTo>
                    <a:cubicBezTo>
                      <a:pt x="229" y="106"/>
                      <a:pt x="227" y="108"/>
                      <a:pt x="227" y="110"/>
                    </a:cubicBezTo>
                    <a:close/>
                    <a:moveTo>
                      <a:pt x="236" y="83"/>
                    </a:moveTo>
                    <a:cubicBezTo>
                      <a:pt x="237" y="83"/>
                      <a:pt x="238" y="82"/>
                      <a:pt x="238" y="81"/>
                    </a:cubicBezTo>
                    <a:cubicBezTo>
                      <a:pt x="238" y="79"/>
                      <a:pt x="237" y="78"/>
                      <a:pt x="236" y="78"/>
                    </a:cubicBezTo>
                    <a:cubicBezTo>
                      <a:pt x="234" y="78"/>
                      <a:pt x="233" y="79"/>
                      <a:pt x="233" y="81"/>
                    </a:cubicBezTo>
                    <a:cubicBezTo>
                      <a:pt x="233" y="82"/>
                      <a:pt x="234" y="83"/>
                      <a:pt x="236" y="83"/>
                    </a:cubicBezTo>
                    <a:close/>
                    <a:moveTo>
                      <a:pt x="243" y="75"/>
                    </a:moveTo>
                    <a:cubicBezTo>
                      <a:pt x="244" y="75"/>
                      <a:pt x="244" y="74"/>
                      <a:pt x="244" y="73"/>
                    </a:cubicBezTo>
                    <a:cubicBezTo>
                      <a:pt x="244" y="72"/>
                      <a:pt x="244" y="72"/>
                      <a:pt x="243" y="72"/>
                    </a:cubicBezTo>
                    <a:cubicBezTo>
                      <a:pt x="242" y="72"/>
                      <a:pt x="241" y="72"/>
                      <a:pt x="241" y="73"/>
                    </a:cubicBezTo>
                    <a:cubicBezTo>
                      <a:pt x="241" y="74"/>
                      <a:pt x="242" y="75"/>
                      <a:pt x="243" y="75"/>
                    </a:cubicBezTo>
                    <a:close/>
                    <a:moveTo>
                      <a:pt x="238" y="99"/>
                    </a:moveTo>
                    <a:cubicBezTo>
                      <a:pt x="238" y="98"/>
                      <a:pt x="237" y="97"/>
                      <a:pt x="236" y="97"/>
                    </a:cubicBezTo>
                    <a:cubicBezTo>
                      <a:pt x="235" y="97"/>
                      <a:pt x="234" y="98"/>
                      <a:pt x="234" y="99"/>
                    </a:cubicBezTo>
                    <a:cubicBezTo>
                      <a:pt x="234" y="100"/>
                      <a:pt x="235" y="100"/>
                      <a:pt x="236" y="100"/>
                    </a:cubicBezTo>
                    <a:cubicBezTo>
                      <a:pt x="237" y="100"/>
                      <a:pt x="238" y="100"/>
                      <a:pt x="238" y="99"/>
                    </a:cubicBezTo>
                    <a:close/>
                    <a:moveTo>
                      <a:pt x="241" y="87"/>
                    </a:moveTo>
                    <a:cubicBezTo>
                      <a:pt x="239" y="87"/>
                      <a:pt x="237" y="89"/>
                      <a:pt x="237" y="91"/>
                    </a:cubicBezTo>
                    <a:cubicBezTo>
                      <a:pt x="237" y="93"/>
                      <a:pt x="239" y="95"/>
                      <a:pt x="241" y="95"/>
                    </a:cubicBezTo>
                    <a:cubicBezTo>
                      <a:pt x="243" y="95"/>
                      <a:pt x="245" y="93"/>
                      <a:pt x="245" y="91"/>
                    </a:cubicBezTo>
                    <a:cubicBezTo>
                      <a:pt x="245" y="89"/>
                      <a:pt x="243" y="87"/>
                      <a:pt x="241" y="87"/>
                    </a:cubicBezTo>
                    <a:close/>
                    <a:moveTo>
                      <a:pt x="243" y="106"/>
                    </a:moveTo>
                    <a:cubicBezTo>
                      <a:pt x="244" y="106"/>
                      <a:pt x="245" y="105"/>
                      <a:pt x="245" y="104"/>
                    </a:cubicBezTo>
                    <a:cubicBezTo>
                      <a:pt x="245" y="102"/>
                      <a:pt x="244" y="101"/>
                      <a:pt x="243" y="101"/>
                    </a:cubicBezTo>
                    <a:cubicBezTo>
                      <a:pt x="241" y="101"/>
                      <a:pt x="240" y="102"/>
                      <a:pt x="240" y="104"/>
                    </a:cubicBezTo>
                    <a:cubicBezTo>
                      <a:pt x="240" y="105"/>
                      <a:pt x="241" y="106"/>
                      <a:pt x="243" y="106"/>
                    </a:cubicBezTo>
                    <a:close/>
                    <a:moveTo>
                      <a:pt x="126" y="15"/>
                    </a:moveTo>
                    <a:cubicBezTo>
                      <a:pt x="128" y="15"/>
                      <a:pt x="130" y="13"/>
                      <a:pt x="130" y="11"/>
                    </a:cubicBezTo>
                    <a:cubicBezTo>
                      <a:pt x="130" y="9"/>
                      <a:pt x="128" y="7"/>
                      <a:pt x="126" y="7"/>
                    </a:cubicBezTo>
                    <a:cubicBezTo>
                      <a:pt x="124" y="7"/>
                      <a:pt x="122" y="9"/>
                      <a:pt x="122" y="11"/>
                    </a:cubicBezTo>
                    <a:cubicBezTo>
                      <a:pt x="122" y="13"/>
                      <a:pt x="124" y="15"/>
                      <a:pt x="126" y="15"/>
                    </a:cubicBezTo>
                    <a:close/>
                    <a:moveTo>
                      <a:pt x="84" y="20"/>
                    </a:moveTo>
                    <a:cubicBezTo>
                      <a:pt x="84" y="22"/>
                      <a:pt x="85" y="23"/>
                      <a:pt x="87" y="23"/>
                    </a:cubicBezTo>
                    <a:cubicBezTo>
                      <a:pt x="89" y="23"/>
                      <a:pt x="91" y="22"/>
                      <a:pt x="91" y="20"/>
                    </a:cubicBezTo>
                    <a:cubicBezTo>
                      <a:pt x="91" y="18"/>
                      <a:pt x="89" y="16"/>
                      <a:pt x="87" y="16"/>
                    </a:cubicBezTo>
                    <a:cubicBezTo>
                      <a:pt x="85" y="16"/>
                      <a:pt x="84" y="18"/>
                      <a:pt x="84" y="20"/>
                    </a:cubicBezTo>
                    <a:close/>
                    <a:moveTo>
                      <a:pt x="55" y="21"/>
                    </a:moveTo>
                    <a:cubicBezTo>
                      <a:pt x="56" y="21"/>
                      <a:pt x="57" y="20"/>
                      <a:pt x="57" y="19"/>
                    </a:cubicBezTo>
                    <a:cubicBezTo>
                      <a:pt x="57" y="17"/>
                      <a:pt x="56" y="16"/>
                      <a:pt x="55" y="16"/>
                    </a:cubicBezTo>
                    <a:cubicBezTo>
                      <a:pt x="53" y="16"/>
                      <a:pt x="52" y="17"/>
                      <a:pt x="52" y="19"/>
                    </a:cubicBezTo>
                    <a:cubicBezTo>
                      <a:pt x="52" y="20"/>
                      <a:pt x="53" y="21"/>
                      <a:pt x="55" y="21"/>
                    </a:cubicBezTo>
                    <a:close/>
                    <a:moveTo>
                      <a:pt x="49" y="57"/>
                    </a:moveTo>
                    <a:cubicBezTo>
                      <a:pt x="49" y="55"/>
                      <a:pt x="48" y="53"/>
                      <a:pt x="46" y="53"/>
                    </a:cubicBezTo>
                    <a:cubicBezTo>
                      <a:pt x="44" y="53"/>
                      <a:pt x="42" y="55"/>
                      <a:pt x="42" y="57"/>
                    </a:cubicBezTo>
                    <a:cubicBezTo>
                      <a:pt x="42" y="59"/>
                      <a:pt x="44" y="60"/>
                      <a:pt x="46" y="60"/>
                    </a:cubicBezTo>
                    <a:cubicBezTo>
                      <a:pt x="48" y="60"/>
                      <a:pt x="49" y="59"/>
                      <a:pt x="49" y="57"/>
                    </a:cubicBezTo>
                    <a:close/>
                    <a:moveTo>
                      <a:pt x="72" y="12"/>
                    </a:moveTo>
                    <a:cubicBezTo>
                      <a:pt x="72" y="14"/>
                      <a:pt x="73" y="16"/>
                      <a:pt x="75" y="16"/>
                    </a:cubicBezTo>
                    <a:cubicBezTo>
                      <a:pt x="77" y="16"/>
                      <a:pt x="79" y="14"/>
                      <a:pt x="79" y="12"/>
                    </a:cubicBezTo>
                    <a:cubicBezTo>
                      <a:pt x="79" y="10"/>
                      <a:pt x="77" y="9"/>
                      <a:pt x="75" y="9"/>
                    </a:cubicBezTo>
                    <a:cubicBezTo>
                      <a:pt x="73" y="9"/>
                      <a:pt x="72" y="10"/>
                      <a:pt x="72" y="12"/>
                    </a:cubicBezTo>
                    <a:close/>
                    <a:moveTo>
                      <a:pt x="70" y="21"/>
                    </a:moveTo>
                    <a:cubicBezTo>
                      <a:pt x="70" y="22"/>
                      <a:pt x="71" y="23"/>
                      <a:pt x="72" y="23"/>
                    </a:cubicBezTo>
                    <a:cubicBezTo>
                      <a:pt x="73" y="23"/>
                      <a:pt x="74" y="22"/>
                      <a:pt x="74" y="21"/>
                    </a:cubicBezTo>
                    <a:cubicBezTo>
                      <a:pt x="74" y="20"/>
                      <a:pt x="73" y="19"/>
                      <a:pt x="72" y="19"/>
                    </a:cubicBezTo>
                    <a:cubicBezTo>
                      <a:pt x="71" y="19"/>
                      <a:pt x="70" y="20"/>
                      <a:pt x="70" y="21"/>
                    </a:cubicBezTo>
                    <a:close/>
                    <a:moveTo>
                      <a:pt x="82" y="38"/>
                    </a:moveTo>
                    <a:cubicBezTo>
                      <a:pt x="84" y="38"/>
                      <a:pt x="86" y="36"/>
                      <a:pt x="86" y="34"/>
                    </a:cubicBezTo>
                    <a:cubicBezTo>
                      <a:pt x="86" y="32"/>
                      <a:pt x="84" y="31"/>
                      <a:pt x="82" y="31"/>
                    </a:cubicBezTo>
                    <a:cubicBezTo>
                      <a:pt x="80" y="31"/>
                      <a:pt x="78" y="32"/>
                      <a:pt x="78" y="34"/>
                    </a:cubicBezTo>
                    <a:cubicBezTo>
                      <a:pt x="78" y="36"/>
                      <a:pt x="80" y="38"/>
                      <a:pt x="82" y="38"/>
                    </a:cubicBezTo>
                    <a:close/>
                    <a:moveTo>
                      <a:pt x="165" y="26"/>
                    </a:moveTo>
                    <a:cubicBezTo>
                      <a:pt x="166" y="26"/>
                      <a:pt x="168" y="24"/>
                      <a:pt x="168" y="23"/>
                    </a:cubicBezTo>
                    <a:cubicBezTo>
                      <a:pt x="168" y="22"/>
                      <a:pt x="166" y="20"/>
                      <a:pt x="165" y="20"/>
                    </a:cubicBezTo>
                    <a:cubicBezTo>
                      <a:pt x="164" y="20"/>
                      <a:pt x="162" y="22"/>
                      <a:pt x="162" y="23"/>
                    </a:cubicBezTo>
                    <a:cubicBezTo>
                      <a:pt x="162" y="24"/>
                      <a:pt x="164" y="26"/>
                      <a:pt x="165" y="26"/>
                    </a:cubicBezTo>
                    <a:close/>
                    <a:moveTo>
                      <a:pt x="41" y="71"/>
                    </a:moveTo>
                    <a:cubicBezTo>
                      <a:pt x="41" y="72"/>
                      <a:pt x="42" y="73"/>
                      <a:pt x="43" y="73"/>
                    </a:cubicBezTo>
                    <a:cubicBezTo>
                      <a:pt x="44" y="73"/>
                      <a:pt x="45" y="72"/>
                      <a:pt x="45" y="71"/>
                    </a:cubicBezTo>
                    <a:cubicBezTo>
                      <a:pt x="45" y="70"/>
                      <a:pt x="44" y="69"/>
                      <a:pt x="43" y="69"/>
                    </a:cubicBezTo>
                    <a:cubicBezTo>
                      <a:pt x="42" y="69"/>
                      <a:pt x="41" y="70"/>
                      <a:pt x="41" y="71"/>
                    </a:cubicBezTo>
                    <a:close/>
                    <a:moveTo>
                      <a:pt x="46" y="49"/>
                    </a:moveTo>
                    <a:cubicBezTo>
                      <a:pt x="46" y="51"/>
                      <a:pt x="48" y="53"/>
                      <a:pt x="50" y="53"/>
                    </a:cubicBezTo>
                    <a:cubicBezTo>
                      <a:pt x="52" y="53"/>
                      <a:pt x="54" y="51"/>
                      <a:pt x="54" y="49"/>
                    </a:cubicBezTo>
                    <a:cubicBezTo>
                      <a:pt x="54" y="47"/>
                      <a:pt x="52" y="46"/>
                      <a:pt x="50" y="46"/>
                    </a:cubicBezTo>
                    <a:cubicBezTo>
                      <a:pt x="48" y="46"/>
                      <a:pt x="46" y="47"/>
                      <a:pt x="46" y="49"/>
                    </a:cubicBezTo>
                    <a:close/>
                    <a:moveTo>
                      <a:pt x="257" y="164"/>
                    </a:moveTo>
                    <a:cubicBezTo>
                      <a:pt x="255" y="164"/>
                      <a:pt x="254" y="165"/>
                      <a:pt x="254" y="167"/>
                    </a:cubicBezTo>
                    <a:cubicBezTo>
                      <a:pt x="254" y="168"/>
                      <a:pt x="255" y="169"/>
                      <a:pt x="257" y="169"/>
                    </a:cubicBezTo>
                    <a:cubicBezTo>
                      <a:pt x="258" y="169"/>
                      <a:pt x="259" y="168"/>
                      <a:pt x="259" y="167"/>
                    </a:cubicBezTo>
                    <a:cubicBezTo>
                      <a:pt x="259" y="165"/>
                      <a:pt x="258" y="164"/>
                      <a:pt x="257" y="164"/>
                    </a:cubicBezTo>
                    <a:close/>
                    <a:moveTo>
                      <a:pt x="33" y="37"/>
                    </a:moveTo>
                    <a:cubicBezTo>
                      <a:pt x="34" y="37"/>
                      <a:pt x="35" y="36"/>
                      <a:pt x="35" y="35"/>
                    </a:cubicBezTo>
                    <a:cubicBezTo>
                      <a:pt x="35" y="33"/>
                      <a:pt x="34" y="32"/>
                      <a:pt x="33" y="32"/>
                    </a:cubicBezTo>
                    <a:cubicBezTo>
                      <a:pt x="31" y="32"/>
                      <a:pt x="30" y="33"/>
                      <a:pt x="30" y="35"/>
                    </a:cubicBezTo>
                    <a:cubicBezTo>
                      <a:pt x="30" y="36"/>
                      <a:pt x="31" y="37"/>
                      <a:pt x="33" y="37"/>
                    </a:cubicBezTo>
                    <a:close/>
                    <a:moveTo>
                      <a:pt x="42" y="38"/>
                    </a:moveTo>
                    <a:cubicBezTo>
                      <a:pt x="42" y="41"/>
                      <a:pt x="44" y="42"/>
                      <a:pt x="46" y="42"/>
                    </a:cubicBezTo>
                    <a:cubicBezTo>
                      <a:pt x="48" y="42"/>
                      <a:pt x="49" y="41"/>
                      <a:pt x="49" y="38"/>
                    </a:cubicBezTo>
                    <a:cubicBezTo>
                      <a:pt x="49" y="36"/>
                      <a:pt x="48" y="35"/>
                      <a:pt x="46" y="35"/>
                    </a:cubicBezTo>
                    <a:cubicBezTo>
                      <a:pt x="44" y="35"/>
                      <a:pt x="42" y="36"/>
                      <a:pt x="42" y="38"/>
                    </a:cubicBezTo>
                    <a:close/>
                    <a:moveTo>
                      <a:pt x="256" y="177"/>
                    </a:moveTo>
                    <a:cubicBezTo>
                      <a:pt x="255" y="177"/>
                      <a:pt x="253" y="179"/>
                      <a:pt x="253" y="180"/>
                    </a:cubicBezTo>
                    <a:cubicBezTo>
                      <a:pt x="253" y="181"/>
                      <a:pt x="255" y="183"/>
                      <a:pt x="256" y="183"/>
                    </a:cubicBezTo>
                    <a:cubicBezTo>
                      <a:pt x="257" y="183"/>
                      <a:pt x="259" y="181"/>
                      <a:pt x="259" y="180"/>
                    </a:cubicBezTo>
                    <a:cubicBezTo>
                      <a:pt x="259" y="179"/>
                      <a:pt x="257" y="177"/>
                      <a:pt x="256" y="177"/>
                    </a:cubicBezTo>
                    <a:close/>
                    <a:moveTo>
                      <a:pt x="55" y="68"/>
                    </a:move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lose/>
                    <a:moveTo>
                      <a:pt x="59" y="63"/>
                    </a:moveTo>
                    <a:cubicBezTo>
                      <a:pt x="59" y="63"/>
                      <a:pt x="58" y="62"/>
                      <a:pt x="58" y="62"/>
                    </a:cubicBezTo>
                    <a:cubicBezTo>
                      <a:pt x="58" y="62"/>
                      <a:pt x="59" y="62"/>
                      <a:pt x="60" y="63"/>
                    </a:cubicBezTo>
                    <a:cubicBezTo>
                      <a:pt x="59" y="63"/>
                      <a:pt x="59" y="63"/>
                      <a:pt x="59" y="63"/>
                    </a:cubicBezTo>
                    <a:close/>
                    <a:moveTo>
                      <a:pt x="62" y="55"/>
                    </a:moveTo>
                    <a:cubicBezTo>
                      <a:pt x="62" y="55"/>
                      <a:pt x="62" y="55"/>
                      <a:pt x="62" y="54"/>
                    </a:cubicBezTo>
                    <a:cubicBezTo>
                      <a:pt x="62" y="54"/>
                      <a:pt x="62" y="53"/>
                      <a:pt x="61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3"/>
                      <a:pt x="62" y="54"/>
                      <a:pt x="62" y="56"/>
                    </a:cubicBezTo>
                    <a:cubicBezTo>
                      <a:pt x="62" y="56"/>
                      <a:pt x="62" y="56"/>
                      <a:pt x="62" y="55"/>
                    </a:cubicBezTo>
                    <a:close/>
                    <a:moveTo>
                      <a:pt x="62" y="46"/>
                    </a:moveTo>
                    <a:cubicBezTo>
                      <a:pt x="62" y="45"/>
                      <a:pt x="62" y="45"/>
                      <a:pt x="62" y="45"/>
                    </a:cubicBezTo>
                    <a:cubicBezTo>
                      <a:pt x="62" y="45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lose/>
                    <a:moveTo>
                      <a:pt x="62" y="40"/>
                    </a:move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lose/>
                    <a:moveTo>
                      <a:pt x="73" y="46"/>
                    </a:moveTo>
                    <a:cubicBezTo>
                      <a:pt x="72" y="46"/>
                      <a:pt x="72" y="47"/>
                      <a:pt x="71" y="47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2" y="45"/>
                      <a:pt x="72" y="44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2" y="43"/>
                      <a:pt x="73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3"/>
                      <a:pt x="72" y="44"/>
                      <a:pt x="72" y="45"/>
                    </a:cubicBezTo>
                    <a:cubicBezTo>
                      <a:pt x="72" y="46"/>
                      <a:pt x="72" y="46"/>
                      <a:pt x="73" y="46"/>
                    </a:cubicBezTo>
                    <a:close/>
                    <a:moveTo>
                      <a:pt x="211" y="95"/>
                    </a:moveTo>
                    <a:cubicBezTo>
                      <a:pt x="211" y="95"/>
                      <a:pt x="211" y="95"/>
                      <a:pt x="211" y="95"/>
                    </a:cubicBezTo>
                    <a:cubicBezTo>
                      <a:pt x="211" y="94"/>
                      <a:pt x="211" y="93"/>
                      <a:pt x="211" y="93"/>
                    </a:cubicBezTo>
                    <a:cubicBezTo>
                      <a:pt x="212" y="93"/>
                      <a:pt x="212" y="93"/>
                      <a:pt x="213" y="93"/>
                    </a:cubicBezTo>
                    <a:cubicBezTo>
                      <a:pt x="212" y="94"/>
                      <a:pt x="211" y="94"/>
                      <a:pt x="211" y="95"/>
                    </a:cubicBezTo>
                    <a:close/>
                    <a:moveTo>
                      <a:pt x="230" y="132"/>
                    </a:moveTo>
                    <a:cubicBezTo>
                      <a:pt x="229" y="132"/>
                      <a:pt x="228" y="131"/>
                      <a:pt x="228" y="130"/>
                    </a:cubicBezTo>
                    <a:cubicBezTo>
                      <a:pt x="228" y="129"/>
                      <a:pt x="228" y="128"/>
                      <a:pt x="228" y="128"/>
                    </a:cubicBezTo>
                    <a:cubicBezTo>
                      <a:pt x="229" y="129"/>
                      <a:pt x="230" y="131"/>
                      <a:pt x="232" y="131"/>
                    </a:cubicBezTo>
                    <a:cubicBezTo>
                      <a:pt x="232" y="131"/>
                      <a:pt x="232" y="131"/>
                      <a:pt x="232" y="131"/>
                    </a:cubicBezTo>
                    <a:cubicBezTo>
                      <a:pt x="232" y="131"/>
                      <a:pt x="231" y="132"/>
                      <a:pt x="230" y="132"/>
                    </a:cubicBezTo>
                    <a:close/>
                    <a:moveTo>
                      <a:pt x="33" y="53"/>
                    </a:moveTo>
                    <a:cubicBezTo>
                      <a:pt x="33" y="54"/>
                      <a:pt x="33" y="55"/>
                      <a:pt x="34" y="55"/>
                    </a:cubicBezTo>
                    <a:cubicBezTo>
                      <a:pt x="35" y="55"/>
                      <a:pt x="36" y="54"/>
                      <a:pt x="36" y="53"/>
                    </a:cubicBezTo>
                    <a:cubicBezTo>
                      <a:pt x="36" y="52"/>
                      <a:pt x="35" y="52"/>
                      <a:pt x="34" y="52"/>
                    </a:cubicBezTo>
                    <a:cubicBezTo>
                      <a:pt x="33" y="52"/>
                      <a:pt x="33" y="52"/>
                      <a:pt x="33" y="53"/>
                    </a:cubicBezTo>
                    <a:close/>
                    <a:moveTo>
                      <a:pt x="42" y="33"/>
                    </a:move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31"/>
                      <a:pt x="43" y="30"/>
                      <a:pt x="42" y="30"/>
                    </a:cubicBezTo>
                    <a:cubicBezTo>
                      <a:pt x="41" y="30"/>
                      <a:pt x="40" y="31"/>
                      <a:pt x="40" y="32"/>
                    </a:cubicBezTo>
                    <a:cubicBezTo>
                      <a:pt x="40" y="32"/>
                      <a:pt x="41" y="33"/>
                      <a:pt x="42" y="33"/>
                    </a:cubicBezTo>
                    <a:close/>
                    <a:moveTo>
                      <a:pt x="32" y="65"/>
                    </a:moveTo>
                    <a:cubicBezTo>
                      <a:pt x="32" y="67"/>
                      <a:pt x="34" y="69"/>
                      <a:pt x="36" y="69"/>
                    </a:cubicBezTo>
                    <a:cubicBezTo>
                      <a:pt x="38" y="69"/>
                      <a:pt x="40" y="67"/>
                      <a:pt x="40" y="65"/>
                    </a:cubicBezTo>
                    <a:cubicBezTo>
                      <a:pt x="40" y="63"/>
                      <a:pt x="38" y="61"/>
                      <a:pt x="36" y="61"/>
                    </a:cubicBezTo>
                    <a:cubicBezTo>
                      <a:pt x="34" y="61"/>
                      <a:pt x="32" y="63"/>
                      <a:pt x="32" y="65"/>
                    </a:cubicBezTo>
                    <a:close/>
                    <a:moveTo>
                      <a:pt x="85" y="5"/>
                    </a:moveTo>
                    <a:cubicBezTo>
                      <a:pt x="86" y="5"/>
                      <a:pt x="88" y="4"/>
                      <a:pt x="88" y="3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4" y="0"/>
                      <a:pt x="82" y="1"/>
                      <a:pt x="82" y="3"/>
                    </a:cubicBezTo>
                    <a:cubicBezTo>
                      <a:pt x="82" y="4"/>
                      <a:pt x="84" y="5"/>
                      <a:pt x="85" y="5"/>
                    </a:cubicBezTo>
                    <a:close/>
                    <a:moveTo>
                      <a:pt x="151" y="14"/>
                    </a:moveTo>
                    <a:cubicBezTo>
                      <a:pt x="152" y="14"/>
                      <a:pt x="153" y="14"/>
                      <a:pt x="153" y="13"/>
                    </a:cubicBezTo>
                    <a:cubicBezTo>
                      <a:pt x="153" y="12"/>
                      <a:pt x="152" y="11"/>
                      <a:pt x="151" y="11"/>
                    </a:cubicBezTo>
                    <a:cubicBezTo>
                      <a:pt x="151" y="11"/>
                      <a:pt x="150" y="12"/>
                      <a:pt x="150" y="13"/>
                    </a:cubicBezTo>
                    <a:cubicBezTo>
                      <a:pt x="150" y="14"/>
                      <a:pt x="151" y="14"/>
                      <a:pt x="151" y="14"/>
                    </a:cubicBezTo>
                    <a:close/>
                    <a:moveTo>
                      <a:pt x="144" y="34"/>
                    </a:moveTo>
                    <a:cubicBezTo>
                      <a:pt x="144" y="36"/>
                      <a:pt x="146" y="37"/>
                      <a:pt x="148" y="37"/>
                    </a:cubicBezTo>
                    <a:cubicBezTo>
                      <a:pt x="150" y="37"/>
                      <a:pt x="152" y="36"/>
                      <a:pt x="152" y="34"/>
                    </a:cubicBezTo>
                    <a:cubicBezTo>
                      <a:pt x="152" y="32"/>
                      <a:pt x="150" y="30"/>
                      <a:pt x="148" y="30"/>
                    </a:cubicBezTo>
                    <a:cubicBezTo>
                      <a:pt x="146" y="30"/>
                      <a:pt x="144" y="32"/>
                      <a:pt x="144" y="34"/>
                    </a:cubicBezTo>
                    <a:close/>
                    <a:moveTo>
                      <a:pt x="146" y="42"/>
                    </a:moveTo>
                    <a:cubicBezTo>
                      <a:pt x="146" y="43"/>
                      <a:pt x="147" y="44"/>
                      <a:pt x="147" y="44"/>
                    </a:cubicBezTo>
                    <a:cubicBezTo>
                      <a:pt x="148" y="44"/>
                      <a:pt x="149" y="43"/>
                      <a:pt x="149" y="42"/>
                    </a:cubicBezTo>
                    <a:cubicBezTo>
                      <a:pt x="149" y="41"/>
                      <a:pt x="148" y="41"/>
                      <a:pt x="147" y="41"/>
                    </a:cubicBezTo>
                    <a:cubicBezTo>
                      <a:pt x="147" y="41"/>
                      <a:pt x="146" y="41"/>
                      <a:pt x="146" y="42"/>
                    </a:cubicBezTo>
                    <a:close/>
                    <a:moveTo>
                      <a:pt x="145" y="27"/>
                    </a:moveTo>
                    <a:cubicBezTo>
                      <a:pt x="146" y="27"/>
                      <a:pt x="147" y="26"/>
                      <a:pt x="147" y="25"/>
                    </a:cubicBezTo>
                    <a:cubicBezTo>
                      <a:pt x="147" y="23"/>
                      <a:pt x="146" y="22"/>
                      <a:pt x="145" y="22"/>
                    </a:cubicBezTo>
                    <a:cubicBezTo>
                      <a:pt x="143" y="22"/>
                      <a:pt x="142" y="23"/>
                      <a:pt x="142" y="25"/>
                    </a:cubicBezTo>
                    <a:cubicBezTo>
                      <a:pt x="142" y="26"/>
                      <a:pt x="143" y="27"/>
                      <a:pt x="145" y="27"/>
                    </a:cubicBezTo>
                    <a:close/>
                    <a:moveTo>
                      <a:pt x="158" y="6"/>
                    </a:moveTo>
                    <a:cubicBezTo>
                      <a:pt x="159" y="6"/>
                      <a:pt x="160" y="5"/>
                      <a:pt x="160" y="4"/>
                    </a:cubicBezTo>
                    <a:cubicBezTo>
                      <a:pt x="160" y="2"/>
                      <a:pt x="159" y="1"/>
                      <a:pt x="158" y="1"/>
                    </a:cubicBezTo>
                    <a:cubicBezTo>
                      <a:pt x="156" y="1"/>
                      <a:pt x="155" y="2"/>
                      <a:pt x="155" y="4"/>
                    </a:cubicBezTo>
                    <a:cubicBezTo>
                      <a:pt x="155" y="5"/>
                      <a:pt x="156" y="6"/>
                      <a:pt x="158" y="6"/>
                    </a:cubicBezTo>
                    <a:close/>
                    <a:moveTo>
                      <a:pt x="165" y="33"/>
                    </a:moveTo>
                    <a:cubicBezTo>
                      <a:pt x="166" y="33"/>
                      <a:pt x="168" y="32"/>
                      <a:pt x="168" y="31"/>
                    </a:cubicBezTo>
                    <a:cubicBezTo>
                      <a:pt x="168" y="29"/>
                      <a:pt x="166" y="28"/>
                      <a:pt x="165" y="28"/>
                    </a:cubicBezTo>
                    <a:cubicBezTo>
                      <a:pt x="164" y="28"/>
                      <a:pt x="162" y="29"/>
                      <a:pt x="162" y="31"/>
                    </a:cubicBezTo>
                    <a:cubicBezTo>
                      <a:pt x="162" y="32"/>
                      <a:pt x="164" y="33"/>
                      <a:pt x="165" y="33"/>
                    </a:cubicBezTo>
                    <a:close/>
                    <a:moveTo>
                      <a:pt x="156" y="39"/>
                    </a:moveTo>
                    <a:cubicBezTo>
                      <a:pt x="156" y="41"/>
                      <a:pt x="157" y="43"/>
                      <a:pt x="159" y="43"/>
                    </a:cubicBezTo>
                    <a:cubicBezTo>
                      <a:pt x="161" y="43"/>
                      <a:pt x="163" y="41"/>
                      <a:pt x="163" y="39"/>
                    </a:cubicBezTo>
                    <a:cubicBezTo>
                      <a:pt x="163" y="37"/>
                      <a:pt x="161" y="35"/>
                      <a:pt x="159" y="35"/>
                    </a:cubicBezTo>
                    <a:cubicBezTo>
                      <a:pt x="157" y="35"/>
                      <a:pt x="156" y="37"/>
                      <a:pt x="156" y="39"/>
                    </a:cubicBezTo>
                    <a:close/>
                    <a:moveTo>
                      <a:pt x="123" y="30"/>
                    </a:moveTo>
                    <a:cubicBezTo>
                      <a:pt x="125" y="30"/>
                      <a:pt x="127" y="29"/>
                      <a:pt x="127" y="27"/>
                    </a:cubicBezTo>
                    <a:cubicBezTo>
                      <a:pt x="127" y="26"/>
                      <a:pt x="127" y="26"/>
                      <a:pt x="127" y="25"/>
                    </a:cubicBezTo>
                    <a:cubicBezTo>
                      <a:pt x="129" y="25"/>
                      <a:pt x="130" y="24"/>
                      <a:pt x="130" y="22"/>
                    </a:cubicBezTo>
                    <a:cubicBezTo>
                      <a:pt x="130" y="20"/>
                      <a:pt x="128" y="18"/>
                      <a:pt x="126" y="18"/>
                    </a:cubicBezTo>
                    <a:cubicBezTo>
                      <a:pt x="124" y="18"/>
                      <a:pt x="123" y="20"/>
                      <a:pt x="123" y="22"/>
                    </a:cubicBezTo>
                    <a:cubicBezTo>
                      <a:pt x="123" y="22"/>
                      <a:pt x="123" y="22"/>
                      <a:pt x="123" y="23"/>
                    </a:cubicBezTo>
                    <a:cubicBezTo>
                      <a:pt x="121" y="23"/>
                      <a:pt x="119" y="25"/>
                      <a:pt x="119" y="27"/>
                    </a:cubicBezTo>
                    <a:cubicBezTo>
                      <a:pt x="119" y="29"/>
                      <a:pt x="121" y="30"/>
                      <a:pt x="123" y="30"/>
                    </a:cubicBezTo>
                    <a:close/>
                    <a:moveTo>
                      <a:pt x="99" y="18"/>
                    </a:moveTo>
                    <a:cubicBezTo>
                      <a:pt x="100" y="18"/>
                      <a:pt x="101" y="17"/>
                      <a:pt x="101" y="16"/>
                    </a:cubicBezTo>
                    <a:cubicBezTo>
                      <a:pt x="101" y="15"/>
                      <a:pt x="100" y="14"/>
                      <a:pt x="99" y="14"/>
                    </a:cubicBezTo>
                    <a:cubicBezTo>
                      <a:pt x="98" y="14"/>
                      <a:pt x="97" y="15"/>
                      <a:pt x="97" y="16"/>
                    </a:cubicBezTo>
                    <a:cubicBezTo>
                      <a:pt x="97" y="17"/>
                      <a:pt x="98" y="18"/>
                      <a:pt x="99" y="18"/>
                    </a:cubicBezTo>
                    <a:close/>
                    <a:moveTo>
                      <a:pt x="103" y="8"/>
                    </a:moveTo>
                    <a:cubicBezTo>
                      <a:pt x="103" y="8"/>
                      <a:pt x="104" y="7"/>
                      <a:pt x="104" y="7"/>
                    </a:cubicBezTo>
                    <a:cubicBezTo>
                      <a:pt x="104" y="6"/>
                      <a:pt x="103" y="5"/>
                      <a:pt x="103" y="5"/>
                    </a:cubicBezTo>
                    <a:cubicBezTo>
                      <a:pt x="102" y="5"/>
                      <a:pt x="101" y="6"/>
                      <a:pt x="101" y="7"/>
                    </a:cubicBezTo>
                    <a:cubicBezTo>
                      <a:pt x="101" y="7"/>
                      <a:pt x="102" y="8"/>
                      <a:pt x="103" y="8"/>
                    </a:cubicBezTo>
                    <a:close/>
                    <a:moveTo>
                      <a:pt x="100" y="40"/>
                    </a:moveTo>
                    <a:cubicBezTo>
                      <a:pt x="100" y="42"/>
                      <a:pt x="102" y="44"/>
                      <a:pt x="104" y="44"/>
                    </a:cubicBezTo>
                    <a:cubicBezTo>
                      <a:pt x="106" y="44"/>
                      <a:pt x="108" y="42"/>
                      <a:pt x="108" y="40"/>
                    </a:cubicBezTo>
                    <a:cubicBezTo>
                      <a:pt x="108" y="38"/>
                      <a:pt x="106" y="36"/>
                      <a:pt x="104" y="36"/>
                    </a:cubicBezTo>
                    <a:cubicBezTo>
                      <a:pt x="102" y="36"/>
                      <a:pt x="100" y="38"/>
                      <a:pt x="100" y="40"/>
                    </a:cubicBezTo>
                    <a:close/>
                    <a:moveTo>
                      <a:pt x="100" y="35"/>
                    </a:moveTo>
                    <a:cubicBezTo>
                      <a:pt x="102" y="35"/>
                      <a:pt x="103" y="33"/>
                      <a:pt x="103" y="31"/>
                    </a:cubicBezTo>
                    <a:cubicBezTo>
                      <a:pt x="103" y="29"/>
                      <a:pt x="102" y="27"/>
                      <a:pt x="100" y="27"/>
                    </a:cubicBezTo>
                    <a:cubicBezTo>
                      <a:pt x="98" y="27"/>
                      <a:pt x="96" y="29"/>
                      <a:pt x="96" y="31"/>
                    </a:cubicBezTo>
                    <a:cubicBezTo>
                      <a:pt x="96" y="33"/>
                      <a:pt x="98" y="35"/>
                      <a:pt x="100" y="35"/>
                    </a:cubicBezTo>
                    <a:close/>
                    <a:moveTo>
                      <a:pt x="89" y="38"/>
                    </a:moveTo>
                    <a:cubicBezTo>
                      <a:pt x="89" y="40"/>
                      <a:pt x="90" y="42"/>
                      <a:pt x="92" y="42"/>
                    </a:cubicBezTo>
                    <a:cubicBezTo>
                      <a:pt x="94" y="42"/>
                      <a:pt x="96" y="40"/>
                      <a:pt x="96" y="38"/>
                    </a:cubicBezTo>
                    <a:cubicBezTo>
                      <a:pt x="96" y="36"/>
                      <a:pt x="94" y="34"/>
                      <a:pt x="92" y="34"/>
                    </a:cubicBezTo>
                    <a:cubicBezTo>
                      <a:pt x="90" y="34"/>
                      <a:pt x="89" y="36"/>
                      <a:pt x="89" y="38"/>
                    </a:cubicBezTo>
                    <a:close/>
                    <a:moveTo>
                      <a:pt x="111" y="25"/>
                    </a:moveTo>
                    <a:cubicBezTo>
                      <a:pt x="113" y="25"/>
                      <a:pt x="115" y="23"/>
                      <a:pt x="115" y="21"/>
                    </a:cubicBezTo>
                    <a:cubicBezTo>
                      <a:pt x="115" y="19"/>
                      <a:pt x="113" y="17"/>
                      <a:pt x="111" y="17"/>
                    </a:cubicBezTo>
                    <a:cubicBezTo>
                      <a:pt x="109" y="17"/>
                      <a:pt x="107" y="19"/>
                      <a:pt x="107" y="21"/>
                    </a:cubicBezTo>
                    <a:cubicBezTo>
                      <a:pt x="107" y="23"/>
                      <a:pt x="109" y="25"/>
                      <a:pt x="111" y="25"/>
                    </a:cubicBezTo>
                    <a:close/>
                    <a:moveTo>
                      <a:pt x="110" y="36"/>
                    </a:moveTo>
                    <a:cubicBezTo>
                      <a:pt x="112" y="36"/>
                      <a:pt x="114" y="34"/>
                      <a:pt x="114" y="32"/>
                    </a:cubicBezTo>
                    <a:cubicBezTo>
                      <a:pt x="114" y="30"/>
                      <a:pt x="112" y="28"/>
                      <a:pt x="110" y="28"/>
                    </a:cubicBezTo>
                    <a:cubicBezTo>
                      <a:pt x="108" y="28"/>
                      <a:pt x="106" y="30"/>
                      <a:pt x="106" y="32"/>
                    </a:cubicBezTo>
                    <a:cubicBezTo>
                      <a:pt x="106" y="34"/>
                      <a:pt x="108" y="36"/>
                      <a:pt x="110" y="3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4" name="Freeform 56">
                <a:extLst>
                  <a:ext uri="{FF2B5EF4-FFF2-40B4-BE49-F238E27FC236}">
                    <a16:creationId xmlns:a16="http://schemas.microsoft.com/office/drawing/2014/main" id="{E1E7DE0F-B5FA-4151-AF44-F870E635D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547"/>
                <a:ext cx="1199" cy="1290"/>
              </a:xfrm>
              <a:custGeom>
                <a:avLst/>
                <a:gdLst>
                  <a:gd name="T0" fmla="*/ 6283 w 508"/>
                  <a:gd name="T1" fmla="*/ 3580 h 512"/>
                  <a:gd name="T2" fmla="*/ 5877 w 508"/>
                  <a:gd name="T3" fmla="*/ 2126 h 512"/>
                  <a:gd name="T4" fmla="*/ 5721 w 508"/>
                  <a:gd name="T5" fmla="*/ 1073 h 512"/>
                  <a:gd name="T6" fmla="*/ 5681 w 508"/>
                  <a:gd name="T7" fmla="*/ 1010 h 512"/>
                  <a:gd name="T8" fmla="*/ 5655 w 508"/>
                  <a:gd name="T9" fmla="*/ 990 h 512"/>
                  <a:gd name="T10" fmla="*/ 5627 w 508"/>
                  <a:gd name="T11" fmla="*/ 957 h 512"/>
                  <a:gd name="T12" fmla="*/ 5615 w 508"/>
                  <a:gd name="T13" fmla="*/ 945 h 512"/>
                  <a:gd name="T14" fmla="*/ 5577 w 508"/>
                  <a:gd name="T15" fmla="*/ 915 h 512"/>
                  <a:gd name="T16" fmla="*/ 5561 w 508"/>
                  <a:gd name="T17" fmla="*/ 894 h 512"/>
                  <a:gd name="T18" fmla="*/ 5521 w 508"/>
                  <a:gd name="T19" fmla="*/ 864 h 512"/>
                  <a:gd name="T20" fmla="*/ 5509 w 508"/>
                  <a:gd name="T21" fmla="*/ 852 h 512"/>
                  <a:gd name="T22" fmla="*/ 5480 w 508"/>
                  <a:gd name="T23" fmla="*/ 814 h 512"/>
                  <a:gd name="T24" fmla="*/ 5455 w 508"/>
                  <a:gd name="T25" fmla="*/ 799 h 512"/>
                  <a:gd name="T26" fmla="*/ 5431 w 508"/>
                  <a:gd name="T27" fmla="*/ 781 h 512"/>
                  <a:gd name="T28" fmla="*/ 5403 w 508"/>
                  <a:gd name="T29" fmla="*/ 768 h 512"/>
                  <a:gd name="T30" fmla="*/ 5377 w 508"/>
                  <a:gd name="T31" fmla="*/ 748 h 512"/>
                  <a:gd name="T32" fmla="*/ 5353 w 508"/>
                  <a:gd name="T33" fmla="*/ 736 h 512"/>
                  <a:gd name="T34" fmla="*/ 5336 w 508"/>
                  <a:gd name="T35" fmla="*/ 736 h 512"/>
                  <a:gd name="T36" fmla="*/ 5336 w 508"/>
                  <a:gd name="T37" fmla="*/ 736 h 512"/>
                  <a:gd name="T38" fmla="*/ 5299 w 508"/>
                  <a:gd name="T39" fmla="*/ 705 h 512"/>
                  <a:gd name="T40" fmla="*/ 4997 w 508"/>
                  <a:gd name="T41" fmla="*/ 673 h 512"/>
                  <a:gd name="T42" fmla="*/ 4680 w 508"/>
                  <a:gd name="T43" fmla="*/ 338 h 512"/>
                  <a:gd name="T44" fmla="*/ 4312 w 508"/>
                  <a:gd name="T45" fmla="*/ 254 h 512"/>
                  <a:gd name="T46" fmla="*/ 3972 w 508"/>
                  <a:gd name="T47" fmla="*/ 0 h 512"/>
                  <a:gd name="T48" fmla="*/ 3526 w 508"/>
                  <a:gd name="T49" fmla="*/ 272 h 512"/>
                  <a:gd name="T50" fmla="*/ 3130 w 508"/>
                  <a:gd name="T51" fmla="*/ 285 h 512"/>
                  <a:gd name="T52" fmla="*/ 2785 w 508"/>
                  <a:gd name="T53" fmla="*/ 547 h 512"/>
                  <a:gd name="T54" fmla="*/ 2580 w 508"/>
                  <a:gd name="T55" fmla="*/ 527 h 512"/>
                  <a:gd name="T56" fmla="*/ 2540 w 508"/>
                  <a:gd name="T57" fmla="*/ 590 h 512"/>
                  <a:gd name="T58" fmla="*/ 2540 w 508"/>
                  <a:gd name="T59" fmla="*/ 590 h 512"/>
                  <a:gd name="T60" fmla="*/ 2417 w 508"/>
                  <a:gd name="T61" fmla="*/ 610 h 512"/>
                  <a:gd name="T62" fmla="*/ 2417 w 508"/>
                  <a:gd name="T63" fmla="*/ 610 h 512"/>
                  <a:gd name="T64" fmla="*/ 2417 w 508"/>
                  <a:gd name="T65" fmla="*/ 610 h 512"/>
                  <a:gd name="T66" fmla="*/ 2367 w 508"/>
                  <a:gd name="T67" fmla="*/ 622 h 512"/>
                  <a:gd name="T68" fmla="*/ 2351 w 508"/>
                  <a:gd name="T69" fmla="*/ 622 h 512"/>
                  <a:gd name="T70" fmla="*/ 2351 w 508"/>
                  <a:gd name="T71" fmla="*/ 622 h 512"/>
                  <a:gd name="T72" fmla="*/ 2301 w 508"/>
                  <a:gd name="T73" fmla="*/ 640 h 512"/>
                  <a:gd name="T74" fmla="*/ 1883 w 508"/>
                  <a:gd name="T75" fmla="*/ 864 h 512"/>
                  <a:gd name="T76" fmla="*/ 892 w 508"/>
                  <a:gd name="T77" fmla="*/ 2126 h 512"/>
                  <a:gd name="T78" fmla="*/ 356 w 508"/>
                  <a:gd name="T79" fmla="*/ 5631 h 512"/>
                  <a:gd name="T80" fmla="*/ 2301 w 508"/>
                  <a:gd name="T81" fmla="*/ 7884 h 512"/>
                  <a:gd name="T82" fmla="*/ 4680 w 508"/>
                  <a:gd name="T83" fmla="*/ 7853 h 512"/>
                  <a:gd name="T84" fmla="*/ 6283 w 508"/>
                  <a:gd name="T85" fmla="*/ 3580 h 5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08" h="512">
                    <a:moveTo>
                      <a:pt x="478" y="224"/>
                    </a:moveTo>
                    <a:cubicBezTo>
                      <a:pt x="474" y="190"/>
                      <a:pt x="454" y="153"/>
                      <a:pt x="447" y="133"/>
                    </a:cubicBezTo>
                    <a:cubicBezTo>
                      <a:pt x="439" y="113"/>
                      <a:pt x="445" y="77"/>
                      <a:pt x="435" y="67"/>
                    </a:cubicBezTo>
                    <a:cubicBezTo>
                      <a:pt x="434" y="66"/>
                      <a:pt x="433" y="64"/>
                      <a:pt x="432" y="63"/>
                    </a:cubicBezTo>
                    <a:cubicBezTo>
                      <a:pt x="431" y="63"/>
                      <a:pt x="431" y="62"/>
                      <a:pt x="430" y="62"/>
                    </a:cubicBezTo>
                    <a:cubicBezTo>
                      <a:pt x="430" y="61"/>
                      <a:pt x="429" y="61"/>
                      <a:pt x="428" y="60"/>
                    </a:cubicBezTo>
                    <a:cubicBezTo>
                      <a:pt x="428" y="59"/>
                      <a:pt x="427" y="59"/>
                      <a:pt x="427" y="59"/>
                    </a:cubicBezTo>
                    <a:cubicBezTo>
                      <a:pt x="426" y="58"/>
                      <a:pt x="425" y="57"/>
                      <a:pt x="424" y="57"/>
                    </a:cubicBezTo>
                    <a:cubicBezTo>
                      <a:pt x="424" y="56"/>
                      <a:pt x="423" y="56"/>
                      <a:pt x="423" y="56"/>
                    </a:cubicBezTo>
                    <a:cubicBezTo>
                      <a:pt x="422" y="55"/>
                      <a:pt x="421" y="54"/>
                      <a:pt x="420" y="54"/>
                    </a:cubicBezTo>
                    <a:cubicBezTo>
                      <a:pt x="420" y="54"/>
                      <a:pt x="419" y="53"/>
                      <a:pt x="419" y="53"/>
                    </a:cubicBezTo>
                    <a:cubicBezTo>
                      <a:pt x="418" y="52"/>
                      <a:pt x="417" y="52"/>
                      <a:pt x="417" y="51"/>
                    </a:cubicBezTo>
                    <a:cubicBezTo>
                      <a:pt x="416" y="51"/>
                      <a:pt x="415" y="51"/>
                      <a:pt x="415" y="50"/>
                    </a:cubicBezTo>
                    <a:cubicBezTo>
                      <a:pt x="414" y="50"/>
                      <a:pt x="413" y="49"/>
                      <a:pt x="413" y="49"/>
                    </a:cubicBezTo>
                    <a:cubicBezTo>
                      <a:pt x="412" y="49"/>
                      <a:pt x="411" y="48"/>
                      <a:pt x="411" y="48"/>
                    </a:cubicBezTo>
                    <a:cubicBezTo>
                      <a:pt x="410" y="48"/>
                      <a:pt x="409" y="47"/>
                      <a:pt x="409" y="47"/>
                    </a:cubicBezTo>
                    <a:cubicBezTo>
                      <a:pt x="408" y="47"/>
                      <a:pt x="407" y="46"/>
                      <a:pt x="407" y="46"/>
                    </a:cubicBezTo>
                    <a:cubicBezTo>
                      <a:pt x="407" y="46"/>
                      <a:pt x="407" y="46"/>
                      <a:pt x="406" y="46"/>
                    </a:cubicBezTo>
                    <a:cubicBezTo>
                      <a:pt x="406" y="46"/>
                      <a:pt x="406" y="46"/>
                      <a:pt x="406" y="46"/>
                    </a:cubicBezTo>
                    <a:cubicBezTo>
                      <a:pt x="405" y="45"/>
                      <a:pt x="404" y="45"/>
                      <a:pt x="403" y="44"/>
                    </a:cubicBezTo>
                    <a:cubicBezTo>
                      <a:pt x="397" y="41"/>
                      <a:pt x="380" y="42"/>
                      <a:pt x="380" y="42"/>
                    </a:cubicBezTo>
                    <a:cubicBezTo>
                      <a:pt x="380" y="42"/>
                      <a:pt x="365" y="26"/>
                      <a:pt x="356" y="21"/>
                    </a:cubicBezTo>
                    <a:cubicBezTo>
                      <a:pt x="347" y="17"/>
                      <a:pt x="328" y="16"/>
                      <a:pt x="328" y="16"/>
                    </a:cubicBezTo>
                    <a:cubicBezTo>
                      <a:pt x="328" y="16"/>
                      <a:pt x="308" y="0"/>
                      <a:pt x="302" y="0"/>
                    </a:cubicBezTo>
                    <a:cubicBezTo>
                      <a:pt x="288" y="0"/>
                      <a:pt x="268" y="17"/>
                      <a:pt x="268" y="17"/>
                    </a:cubicBezTo>
                    <a:cubicBezTo>
                      <a:pt x="268" y="17"/>
                      <a:pt x="246" y="14"/>
                      <a:pt x="238" y="18"/>
                    </a:cubicBezTo>
                    <a:cubicBezTo>
                      <a:pt x="230" y="22"/>
                      <a:pt x="218" y="30"/>
                      <a:pt x="212" y="34"/>
                    </a:cubicBezTo>
                    <a:cubicBezTo>
                      <a:pt x="196" y="33"/>
                      <a:pt x="196" y="33"/>
                      <a:pt x="196" y="33"/>
                    </a:cubicBezTo>
                    <a:cubicBezTo>
                      <a:pt x="195" y="35"/>
                      <a:pt x="194" y="36"/>
                      <a:pt x="193" y="37"/>
                    </a:cubicBezTo>
                    <a:cubicBezTo>
                      <a:pt x="193" y="37"/>
                      <a:pt x="193" y="37"/>
                      <a:pt x="193" y="37"/>
                    </a:cubicBezTo>
                    <a:cubicBezTo>
                      <a:pt x="190" y="38"/>
                      <a:pt x="187" y="38"/>
                      <a:pt x="184" y="38"/>
                    </a:cubicBezTo>
                    <a:cubicBezTo>
                      <a:pt x="184" y="38"/>
                      <a:pt x="184" y="38"/>
                      <a:pt x="184" y="38"/>
                    </a:cubicBezTo>
                    <a:cubicBezTo>
                      <a:pt x="184" y="38"/>
                      <a:pt x="184" y="38"/>
                      <a:pt x="184" y="38"/>
                    </a:cubicBezTo>
                    <a:cubicBezTo>
                      <a:pt x="183" y="39"/>
                      <a:pt x="181" y="39"/>
                      <a:pt x="180" y="39"/>
                    </a:cubicBezTo>
                    <a:cubicBezTo>
                      <a:pt x="180" y="39"/>
                      <a:pt x="179" y="39"/>
                      <a:pt x="179" y="39"/>
                    </a:cubicBezTo>
                    <a:cubicBezTo>
                      <a:pt x="179" y="39"/>
                      <a:pt x="179" y="39"/>
                      <a:pt x="179" y="39"/>
                    </a:cubicBezTo>
                    <a:cubicBezTo>
                      <a:pt x="178" y="40"/>
                      <a:pt x="177" y="40"/>
                      <a:pt x="175" y="40"/>
                    </a:cubicBezTo>
                    <a:cubicBezTo>
                      <a:pt x="166" y="43"/>
                      <a:pt x="155" y="48"/>
                      <a:pt x="143" y="54"/>
                    </a:cubicBezTo>
                    <a:cubicBezTo>
                      <a:pt x="127" y="63"/>
                      <a:pt x="82" y="113"/>
                      <a:pt x="68" y="133"/>
                    </a:cubicBezTo>
                    <a:cubicBezTo>
                      <a:pt x="56" y="152"/>
                      <a:pt x="0" y="237"/>
                      <a:pt x="27" y="352"/>
                    </a:cubicBezTo>
                    <a:cubicBezTo>
                      <a:pt x="58" y="444"/>
                      <a:pt x="134" y="483"/>
                      <a:pt x="175" y="493"/>
                    </a:cubicBezTo>
                    <a:cubicBezTo>
                      <a:pt x="218" y="504"/>
                      <a:pt x="284" y="512"/>
                      <a:pt x="356" y="491"/>
                    </a:cubicBezTo>
                    <a:cubicBezTo>
                      <a:pt x="508" y="447"/>
                      <a:pt x="484" y="288"/>
                      <a:pt x="478" y="224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5" name="Freeform 57">
                <a:extLst>
                  <a:ext uri="{FF2B5EF4-FFF2-40B4-BE49-F238E27FC236}">
                    <a16:creationId xmlns:a16="http://schemas.microsoft.com/office/drawing/2014/main" id="{F72391EB-56E4-4F39-9003-4583228DF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547"/>
                <a:ext cx="1199" cy="1290"/>
              </a:xfrm>
              <a:custGeom>
                <a:avLst/>
                <a:gdLst>
                  <a:gd name="T0" fmla="*/ 3526 w 508"/>
                  <a:gd name="T1" fmla="*/ 272 h 512"/>
                  <a:gd name="T2" fmla="*/ 3130 w 508"/>
                  <a:gd name="T3" fmla="*/ 285 h 512"/>
                  <a:gd name="T4" fmla="*/ 2724 w 508"/>
                  <a:gd name="T5" fmla="*/ 590 h 512"/>
                  <a:gd name="T6" fmla="*/ 2301 w 508"/>
                  <a:gd name="T7" fmla="*/ 640 h 512"/>
                  <a:gd name="T8" fmla="*/ 1883 w 508"/>
                  <a:gd name="T9" fmla="*/ 864 h 512"/>
                  <a:gd name="T10" fmla="*/ 892 w 508"/>
                  <a:gd name="T11" fmla="*/ 2126 h 512"/>
                  <a:gd name="T12" fmla="*/ 356 w 508"/>
                  <a:gd name="T13" fmla="*/ 5631 h 512"/>
                  <a:gd name="T14" fmla="*/ 2301 w 508"/>
                  <a:gd name="T15" fmla="*/ 7884 h 512"/>
                  <a:gd name="T16" fmla="*/ 4680 w 508"/>
                  <a:gd name="T17" fmla="*/ 7853 h 512"/>
                  <a:gd name="T18" fmla="*/ 6283 w 508"/>
                  <a:gd name="T19" fmla="*/ 3580 h 512"/>
                  <a:gd name="T20" fmla="*/ 5877 w 508"/>
                  <a:gd name="T21" fmla="*/ 2126 h 512"/>
                  <a:gd name="T22" fmla="*/ 5721 w 508"/>
                  <a:gd name="T23" fmla="*/ 1073 h 512"/>
                  <a:gd name="T24" fmla="*/ 5299 w 508"/>
                  <a:gd name="T25" fmla="*/ 705 h 512"/>
                  <a:gd name="T26" fmla="*/ 4997 w 508"/>
                  <a:gd name="T27" fmla="*/ 673 h 512"/>
                  <a:gd name="T28" fmla="*/ 4680 w 508"/>
                  <a:gd name="T29" fmla="*/ 338 h 512"/>
                  <a:gd name="T30" fmla="*/ 4312 w 508"/>
                  <a:gd name="T31" fmla="*/ 254 h 512"/>
                  <a:gd name="T32" fmla="*/ 3972 w 508"/>
                  <a:gd name="T33" fmla="*/ 0 h 512"/>
                  <a:gd name="T34" fmla="*/ 3526 w 508"/>
                  <a:gd name="T35" fmla="*/ 272 h 5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08" h="512">
                    <a:moveTo>
                      <a:pt x="268" y="17"/>
                    </a:moveTo>
                    <a:cubicBezTo>
                      <a:pt x="268" y="17"/>
                      <a:pt x="246" y="14"/>
                      <a:pt x="238" y="18"/>
                    </a:cubicBezTo>
                    <a:cubicBezTo>
                      <a:pt x="227" y="24"/>
                      <a:pt x="207" y="37"/>
                      <a:pt x="207" y="37"/>
                    </a:cubicBezTo>
                    <a:cubicBezTo>
                      <a:pt x="207" y="37"/>
                      <a:pt x="189" y="36"/>
                      <a:pt x="175" y="40"/>
                    </a:cubicBezTo>
                    <a:cubicBezTo>
                      <a:pt x="166" y="43"/>
                      <a:pt x="155" y="48"/>
                      <a:pt x="143" y="54"/>
                    </a:cubicBezTo>
                    <a:cubicBezTo>
                      <a:pt x="127" y="63"/>
                      <a:pt x="82" y="113"/>
                      <a:pt x="68" y="133"/>
                    </a:cubicBezTo>
                    <a:cubicBezTo>
                      <a:pt x="56" y="152"/>
                      <a:pt x="0" y="237"/>
                      <a:pt x="27" y="352"/>
                    </a:cubicBezTo>
                    <a:cubicBezTo>
                      <a:pt x="58" y="444"/>
                      <a:pt x="134" y="483"/>
                      <a:pt x="175" y="493"/>
                    </a:cubicBezTo>
                    <a:cubicBezTo>
                      <a:pt x="218" y="504"/>
                      <a:pt x="284" y="512"/>
                      <a:pt x="356" y="491"/>
                    </a:cubicBezTo>
                    <a:cubicBezTo>
                      <a:pt x="508" y="447"/>
                      <a:pt x="484" y="288"/>
                      <a:pt x="478" y="224"/>
                    </a:cubicBezTo>
                    <a:cubicBezTo>
                      <a:pt x="474" y="190"/>
                      <a:pt x="454" y="153"/>
                      <a:pt x="447" y="133"/>
                    </a:cubicBezTo>
                    <a:cubicBezTo>
                      <a:pt x="439" y="113"/>
                      <a:pt x="445" y="77"/>
                      <a:pt x="435" y="67"/>
                    </a:cubicBezTo>
                    <a:cubicBezTo>
                      <a:pt x="425" y="56"/>
                      <a:pt x="415" y="49"/>
                      <a:pt x="403" y="44"/>
                    </a:cubicBezTo>
                    <a:cubicBezTo>
                      <a:pt x="397" y="41"/>
                      <a:pt x="380" y="42"/>
                      <a:pt x="380" y="42"/>
                    </a:cubicBezTo>
                    <a:cubicBezTo>
                      <a:pt x="380" y="42"/>
                      <a:pt x="365" y="26"/>
                      <a:pt x="356" y="21"/>
                    </a:cubicBezTo>
                    <a:cubicBezTo>
                      <a:pt x="347" y="17"/>
                      <a:pt x="328" y="16"/>
                      <a:pt x="328" y="16"/>
                    </a:cubicBezTo>
                    <a:cubicBezTo>
                      <a:pt x="328" y="16"/>
                      <a:pt x="308" y="0"/>
                      <a:pt x="302" y="0"/>
                    </a:cubicBezTo>
                    <a:cubicBezTo>
                      <a:pt x="288" y="0"/>
                      <a:pt x="268" y="17"/>
                      <a:pt x="268" y="17"/>
                    </a:cubicBezTo>
                    <a:close/>
                  </a:path>
                </a:pathLst>
              </a:cu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6" name="Freeform 58">
                <a:extLst>
                  <a:ext uri="{FF2B5EF4-FFF2-40B4-BE49-F238E27FC236}">
                    <a16:creationId xmlns:a16="http://schemas.microsoft.com/office/drawing/2014/main" id="{A6556D82-EA91-4004-B2B2-7D9F9D66D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736"/>
                <a:ext cx="1157" cy="1068"/>
              </a:xfrm>
              <a:custGeom>
                <a:avLst/>
                <a:gdLst>
                  <a:gd name="T0" fmla="*/ 5726 w 490"/>
                  <a:gd name="T1" fmla="*/ 1181 h 424"/>
                  <a:gd name="T2" fmla="*/ 6071 w 490"/>
                  <a:gd name="T3" fmla="*/ 2411 h 424"/>
                  <a:gd name="T4" fmla="*/ 4517 w 490"/>
                  <a:gd name="T5" fmla="*/ 6458 h 424"/>
                  <a:gd name="T6" fmla="*/ 2224 w 490"/>
                  <a:gd name="T7" fmla="*/ 6504 h 424"/>
                  <a:gd name="T8" fmla="*/ 340 w 490"/>
                  <a:gd name="T9" fmla="*/ 4365 h 424"/>
                  <a:gd name="T10" fmla="*/ 869 w 490"/>
                  <a:gd name="T11" fmla="*/ 1023 h 424"/>
                  <a:gd name="T12" fmla="*/ 1634 w 490"/>
                  <a:gd name="T13" fmla="*/ 0 h 424"/>
                  <a:gd name="T14" fmla="*/ 1249 w 490"/>
                  <a:gd name="T15" fmla="*/ 1947 h 424"/>
                  <a:gd name="T16" fmla="*/ 1315 w 490"/>
                  <a:gd name="T17" fmla="*/ 3146 h 424"/>
                  <a:gd name="T18" fmla="*/ 1790 w 490"/>
                  <a:gd name="T19" fmla="*/ 4365 h 424"/>
                  <a:gd name="T20" fmla="*/ 3724 w 490"/>
                  <a:gd name="T21" fmla="*/ 5133 h 424"/>
                  <a:gd name="T22" fmla="*/ 4989 w 490"/>
                  <a:gd name="T23" fmla="*/ 3902 h 424"/>
                  <a:gd name="T24" fmla="*/ 5570 w 490"/>
                  <a:gd name="T25" fmla="*/ 2589 h 4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0" h="424">
                    <a:moveTo>
                      <a:pt x="435" y="74"/>
                    </a:moveTo>
                    <a:cubicBezTo>
                      <a:pt x="444" y="95"/>
                      <a:pt x="457" y="124"/>
                      <a:pt x="461" y="151"/>
                    </a:cubicBezTo>
                    <a:cubicBezTo>
                      <a:pt x="467" y="212"/>
                      <a:pt x="490" y="362"/>
                      <a:pt x="343" y="404"/>
                    </a:cubicBezTo>
                    <a:cubicBezTo>
                      <a:pt x="274" y="424"/>
                      <a:pt x="210" y="417"/>
                      <a:pt x="169" y="407"/>
                    </a:cubicBezTo>
                    <a:cubicBezTo>
                      <a:pt x="129" y="397"/>
                      <a:pt x="56" y="360"/>
                      <a:pt x="26" y="273"/>
                    </a:cubicBezTo>
                    <a:cubicBezTo>
                      <a:pt x="0" y="163"/>
                      <a:pt x="54" y="82"/>
                      <a:pt x="66" y="64"/>
                    </a:cubicBezTo>
                    <a:cubicBezTo>
                      <a:pt x="76" y="49"/>
                      <a:pt x="104" y="18"/>
                      <a:pt x="124" y="0"/>
                    </a:cubicBezTo>
                    <a:cubicBezTo>
                      <a:pt x="95" y="122"/>
                      <a:pt x="95" y="122"/>
                      <a:pt x="95" y="122"/>
                    </a:cubicBezTo>
                    <a:cubicBezTo>
                      <a:pt x="100" y="197"/>
                      <a:pt x="100" y="197"/>
                      <a:pt x="100" y="197"/>
                    </a:cubicBezTo>
                    <a:cubicBezTo>
                      <a:pt x="136" y="273"/>
                      <a:pt x="136" y="273"/>
                      <a:pt x="136" y="273"/>
                    </a:cubicBezTo>
                    <a:cubicBezTo>
                      <a:pt x="283" y="321"/>
                      <a:pt x="283" y="321"/>
                      <a:pt x="283" y="321"/>
                    </a:cubicBezTo>
                    <a:cubicBezTo>
                      <a:pt x="379" y="244"/>
                      <a:pt x="379" y="244"/>
                      <a:pt x="379" y="244"/>
                    </a:cubicBezTo>
                    <a:cubicBezTo>
                      <a:pt x="423" y="162"/>
                      <a:pt x="423" y="162"/>
                      <a:pt x="423" y="162"/>
                    </a:cubicBezTo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7" name="Freeform 59">
                <a:extLst>
                  <a:ext uri="{FF2B5EF4-FFF2-40B4-BE49-F238E27FC236}">
                    <a16:creationId xmlns:a16="http://schemas.microsoft.com/office/drawing/2014/main" id="{A989B2F5-B732-47E7-9A36-5A87752F7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1897"/>
                <a:ext cx="448" cy="864"/>
              </a:xfrm>
              <a:custGeom>
                <a:avLst/>
                <a:gdLst>
                  <a:gd name="T0" fmla="*/ 2490 w 190"/>
                  <a:gd name="T1" fmla="*/ 5481 h 343"/>
                  <a:gd name="T2" fmla="*/ 618 w 190"/>
                  <a:gd name="T3" fmla="*/ 3338 h 343"/>
                  <a:gd name="T4" fmla="*/ 1139 w 190"/>
                  <a:gd name="T5" fmla="*/ 0 h 343"/>
                  <a:gd name="T6" fmla="*/ 2490 w 190"/>
                  <a:gd name="T7" fmla="*/ 5481 h 3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0" h="343">
                    <a:moveTo>
                      <a:pt x="190" y="343"/>
                    </a:moveTo>
                    <a:cubicBezTo>
                      <a:pt x="150" y="333"/>
                      <a:pt x="77" y="296"/>
                      <a:pt x="47" y="209"/>
                    </a:cubicBezTo>
                    <a:cubicBezTo>
                      <a:pt x="21" y="99"/>
                      <a:pt x="75" y="18"/>
                      <a:pt x="87" y="0"/>
                    </a:cubicBezTo>
                    <a:cubicBezTo>
                      <a:pt x="47" y="80"/>
                      <a:pt x="0" y="215"/>
                      <a:pt x="190" y="343"/>
                    </a:cubicBezTo>
                    <a:close/>
                  </a:path>
                </a:pathLst>
              </a:custGeom>
              <a:solidFill>
                <a:srgbClr val="CD0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8" name="Freeform 60">
                <a:extLst>
                  <a:ext uri="{FF2B5EF4-FFF2-40B4-BE49-F238E27FC236}">
                    <a16:creationId xmlns:a16="http://schemas.microsoft.com/office/drawing/2014/main" id="{4906F7C5-73CA-424F-AC3D-82CE86BF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1547"/>
                <a:ext cx="635" cy="257"/>
              </a:xfrm>
              <a:custGeom>
                <a:avLst/>
                <a:gdLst>
                  <a:gd name="T0" fmla="*/ 2958 w 269"/>
                  <a:gd name="T1" fmla="*/ 1600 h 102"/>
                  <a:gd name="T2" fmla="*/ 3026 w 269"/>
                  <a:gd name="T3" fmla="*/ 1116 h 102"/>
                  <a:gd name="T4" fmla="*/ 3432 w 269"/>
                  <a:gd name="T5" fmla="*/ 1073 h 102"/>
                  <a:gd name="T6" fmla="*/ 3539 w 269"/>
                  <a:gd name="T7" fmla="*/ 864 h 102"/>
                  <a:gd name="T8" fmla="*/ 3305 w 269"/>
                  <a:gd name="T9" fmla="*/ 705 h 102"/>
                  <a:gd name="T10" fmla="*/ 2998 w 269"/>
                  <a:gd name="T11" fmla="*/ 673 h 102"/>
                  <a:gd name="T12" fmla="*/ 2686 w 269"/>
                  <a:gd name="T13" fmla="*/ 338 h 102"/>
                  <a:gd name="T14" fmla="*/ 2313 w 269"/>
                  <a:gd name="T15" fmla="*/ 254 h 102"/>
                  <a:gd name="T16" fmla="*/ 1973 w 269"/>
                  <a:gd name="T17" fmla="*/ 0 h 102"/>
                  <a:gd name="T18" fmla="*/ 1527 w 269"/>
                  <a:gd name="T19" fmla="*/ 272 h 102"/>
                  <a:gd name="T20" fmla="*/ 1131 w 269"/>
                  <a:gd name="T21" fmla="*/ 285 h 102"/>
                  <a:gd name="T22" fmla="*/ 725 w 269"/>
                  <a:gd name="T23" fmla="*/ 590 h 102"/>
                  <a:gd name="T24" fmla="*/ 300 w 269"/>
                  <a:gd name="T25" fmla="*/ 640 h 102"/>
                  <a:gd name="T26" fmla="*/ 0 w 269"/>
                  <a:gd name="T27" fmla="*/ 781 h 102"/>
                  <a:gd name="T28" fmla="*/ 512 w 269"/>
                  <a:gd name="T29" fmla="*/ 831 h 102"/>
                  <a:gd name="T30" fmla="*/ 1081 w 269"/>
                  <a:gd name="T31" fmla="*/ 1408 h 102"/>
                  <a:gd name="T32" fmla="*/ 1577 w 269"/>
                  <a:gd name="T33" fmla="*/ 1182 h 102"/>
                  <a:gd name="T34" fmla="*/ 1839 w 269"/>
                  <a:gd name="T35" fmla="*/ 1487 h 102"/>
                  <a:gd name="T36" fmla="*/ 2339 w 269"/>
                  <a:gd name="T37" fmla="*/ 1358 h 102"/>
                  <a:gd name="T38" fmla="*/ 2618 w 269"/>
                  <a:gd name="T39" fmla="*/ 1613 h 102"/>
                  <a:gd name="T40" fmla="*/ 2958 w 269"/>
                  <a:gd name="T41" fmla="*/ 1600 h 10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9" h="102">
                    <a:moveTo>
                      <a:pt x="225" y="100"/>
                    </a:moveTo>
                    <a:cubicBezTo>
                      <a:pt x="227" y="91"/>
                      <a:pt x="228" y="74"/>
                      <a:pt x="230" y="70"/>
                    </a:cubicBezTo>
                    <a:cubicBezTo>
                      <a:pt x="232" y="66"/>
                      <a:pt x="252" y="69"/>
                      <a:pt x="261" y="67"/>
                    </a:cubicBezTo>
                    <a:cubicBezTo>
                      <a:pt x="266" y="66"/>
                      <a:pt x="264" y="56"/>
                      <a:pt x="269" y="54"/>
                    </a:cubicBezTo>
                    <a:cubicBezTo>
                      <a:pt x="263" y="50"/>
                      <a:pt x="257" y="47"/>
                      <a:pt x="251" y="44"/>
                    </a:cubicBezTo>
                    <a:cubicBezTo>
                      <a:pt x="245" y="41"/>
                      <a:pt x="228" y="42"/>
                      <a:pt x="228" y="42"/>
                    </a:cubicBezTo>
                    <a:cubicBezTo>
                      <a:pt x="228" y="42"/>
                      <a:pt x="213" y="26"/>
                      <a:pt x="204" y="21"/>
                    </a:cubicBezTo>
                    <a:cubicBezTo>
                      <a:pt x="195" y="17"/>
                      <a:pt x="176" y="16"/>
                      <a:pt x="176" y="16"/>
                    </a:cubicBezTo>
                    <a:cubicBezTo>
                      <a:pt x="176" y="16"/>
                      <a:pt x="156" y="0"/>
                      <a:pt x="150" y="0"/>
                    </a:cubicBezTo>
                    <a:cubicBezTo>
                      <a:pt x="136" y="0"/>
                      <a:pt x="116" y="17"/>
                      <a:pt x="116" y="17"/>
                    </a:cubicBezTo>
                    <a:cubicBezTo>
                      <a:pt x="116" y="17"/>
                      <a:pt x="94" y="14"/>
                      <a:pt x="86" y="18"/>
                    </a:cubicBezTo>
                    <a:cubicBezTo>
                      <a:pt x="75" y="24"/>
                      <a:pt x="55" y="37"/>
                      <a:pt x="55" y="37"/>
                    </a:cubicBezTo>
                    <a:cubicBezTo>
                      <a:pt x="55" y="37"/>
                      <a:pt x="37" y="36"/>
                      <a:pt x="23" y="40"/>
                    </a:cubicBezTo>
                    <a:cubicBezTo>
                      <a:pt x="16" y="42"/>
                      <a:pt x="8" y="45"/>
                      <a:pt x="0" y="49"/>
                    </a:cubicBezTo>
                    <a:cubicBezTo>
                      <a:pt x="11" y="46"/>
                      <a:pt x="27" y="51"/>
                      <a:pt x="39" y="52"/>
                    </a:cubicBezTo>
                    <a:cubicBezTo>
                      <a:pt x="39" y="69"/>
                      <a:pt x="65" y="91"/>
                      <a:pt x="82" y="88"/>
                    </a:cubicBezTo>
                    <a:cubicBezTo>
                      <a:pt x="95" y="86"/>
                      <a:pt x="113" y="70"/>
                      <a:pt x="120" y="74"/>
                    </a:cubicBezTo>
                    <a:cubicBezTo>
                      <a:pt x="123" y="77"/>
                      <a:pt x="137" y="92"/>
                      <a:pt x="140" y="93"/>
                    </a:cubicBezTo>
                    <a:cubicBezTo>
                      <a:pt x="152" y="98"/>
                      <a:pt x="173" y="82"/>
                      <a:pt x="178" y="85"/>
                    </a:cubicBezTo>
                    <a:cubicBezTo>
                      <a:pt x="183" y="87"/>
                      <a:pt x="189" y="99"/>
                      <a:pt x="199" y="101"/>
                    </a:cubicBezTo>
                    <a:cubicBezTo>
                      <a:pt x="207" y="102"/>
                      <a:pt x="216" y="101"/>
                      <a:pt x="225" y="100"/>
                    </a:cubicBezTo>
                    <a:close/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9" name="Freeform 61">
                <a:extLst>
                  <a:ext uri="{FF2B5EF4-FFF2-40B4-BE49-F238E27FC236}">
                    <a16:creationId xmlns:a16="http://schemas.microsoft.com/office/drawing/2014/main" id="{550FE967-AD41-4B23-A206-89152B5EFC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9" y="1706"/>
                <a:ext cx="949" cy="952"/>
              </a:xfrm>
              <a:custGeom>
                <a:avLst/>
                <a:gdLst>
                  <a:gd name="T0" fmla="*/ 4738 w 402"/>
                  <a:gd name="T1" fmla="*/ 63 h 378"/>
                  <a:gd name="T2" fmla="*/ 4787 w 402"/>
                  <a:gd name="T3" fmla="*/ 126 h 378"/>
                  <a:gd name="T4" fmla="*/ 4738 w 402"/>
                  <a:gd name="T5" fmla="*/ 63 h 378"/>
                  <a:gd name="T6" fmla="*/ 5038 w 402"/>
                  <a:gd name="T7" fmla="*/ 1504 h 378"/>
                  <a:gd name="T8" fmla="*/ 4882 w 402"/>
                  <a:gd name="T9" fmla="*/ 768 h 378"/>
                  <a:gd name="T10" fmla="*/ 4787 w 402"/>
                  <a:gd name="T11" fmla="*/ 126 h 378"/>
                  <a:gd name="T12" fmla="*/ 4816 w 402"/>
                  <a:gd name="T13" fmla="*/ 1483 h 378"/>
                  <a:gd name="T14" fmla="*/ 4681 w 402"/>
                  <a:gd name="T15" fmla="*/ 2473 h 378"/>
                  <a:gd name="T16" fmla="*/ 3579 w 402"/>
                  <a:gd name="T17" fmla="*/ 3229 h 378"/>
                  <a:gd name="T18" fmla="*/ 2446 w 402"/>
                  <a:gd name="T19" fmla="*/ 4249 h 378"/>
                  <a:gd name="T20" fmla="*/ 1471 w 402"/>
                  <a:gd name="T21" fmla="*/ 4135 h 378"/>
                  <a:gd name="T22" fmla="*/ 774 w 402"/>
                  <a:gd name="T23" fmla="*/ 3387 h 378"/>
                  <a:gd name="T24" fmla="*/ 659 w 402"/>
                  <a:gd name="T25" fmla="*/ 2302 h 378"/>
                  <a:gd name="T26" fmla="*/ 1081 w 402"/>
                  <a:gd name="T27" fmla="*/ 705 h 378"/>
                  <a:gd name="T28" fmla="*/ 1131 w 402"/>
                  <a:gd name="T29" fmla="*/ 0 h 378"/>
                  <a:gd name="T30" fmla="*/ 647 w 402"/>
                  <a:gd name="T31" fmla="*/ 514 h 378"/>
                  <a:gd name="T32" fmla="*/ 380 w 402"/>
                  <a:gd name="T33" fmla="*/ 1274 h 378"/>
                  <a:gd name="T34" fmla="*/ 356 w 402"/>
                  <a:gd name="T35" fmla="*/ 3337 h 378"/>
                  <a:gd name="T36" fmla="*/ 368 w 402"/>
                  <a:gd name="T37" fmla="*/ 3355 h 378"/>
                  <a:gd name="T38" fmla="*/ 2580 w 402"/>
                  <a:gd name="T39" fmla="*/ 6039 h 378"/>
                  <a:gd name="T40" fmla="*/ 5288 w 402"/>
                  <a:gd name="T41" fmla="*/ 2715 h 378"/>
                  <a:gd name="T42" fmla="*/ 5038 w 402"/>
                  <a:gd name="T43" fmla="*/ 1504 h 37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2" h="378">
                    <a:moveTo>
                      <a:pt x="360" y="4"/>
                    </a:moveTo>
                    <a:cubicBezTo>
                      <a:pt x="362" y="5"/>
                      <a:pt x="363" y="6"/>
                      <a:pt x="364" y="8"/>
                    </a:cubicBezTo>
                    <a:cubicBezTo>
                      <a:pt x="363" y="5"/>
                      <a:pt x="362" y="4"/>
                      <a:pt x="360" y="4"/>
                    </a:cubicBezTo>
                    <a:moveTo>
                      <a:pt x="383" y="94"/>
                    </a:moveTo>
                    <a:cubicBezTo>
                      <a:pt x="370" y="73"/>
                      <a:pt x="371" y="66"/>
                      <a:pt x="371" y="48"/>
                    </a:cubicBezTo>
                    <a:cubicBezTo>
                      <a:pt x="371" y="33"/>
                      <a:pt x="369" y="16"/>
                      <a:pt x="364" y="8"/>
                    </a:cubicBezTo>
                    <a:cubicBezTo>
                      <a:pt x="368" y="22"/>
                      <a:pt x="357" y="71"/>
                      <a:pt x="366" y="93"/>
                    </a:cubicBezTo>
                    <a:cubicBezTo>
                      <a:pt x="373" y="108"/>
                      <a:pt x="363" y="134"/>
                      <a:pt x="356" y="155"/>
                    </a:cubicBezTo>
                    <a:cubicBezTo>
                      <a:pt x="350" y="177"/>
                      <a:pt x="320" y="178"/>
                      <a:pt x="272" y="202"/>
                    </a:cubicBezTo>
                    <a:cubicBezTo>
                      <a:pt x="239" y="217"/>
                      <a:pt x="216" y="256"/>
                      <a:pt x="186" y="266"/>
                    </a:cubicBezTo>
                    <a:cubicBezTo>
                      <a:pt x="158" y="273"/>
                      <a:pt x="135" y="268"/>
                      <a:pt x="112" y="259"/>
                    </a:cubicBezTo>
                    <a:cubicBezTo>
                      <a:pt x="84" y="247"/>
                      <a:pt x="64" y="227"/>
                      <a:pt x="59" y="212"/>
                    </a:cubicBezTo>
                    <a:cubicBezTo>
                      <a:pt x="53" y="195"/>
                      <a:pt x="50" y="174"/>
                      <a:pt x="50" y="144"/>
                    </a:cubicBezTo>
                    <a:cubicBezTo>
                      <a:pt x="50" y="84"/>
                      <a:pt x="73" y="61"/>
                      <a:pt x="82" y="44"/>
                    </a:cubicBezTo>
                    <a:cubicBezTo>
                      <a:pt x="91" y="27"/>
                      <a:pt x="72" y="12"/>
                      <a:pt x="86" y="0"/>
                    </a:cubicBezTo>
                    <a:cubicBezTo>
                      <a:pt x="70" y="1"/>
                      <a:pt x="60" y="20"/>
                      <a:pt x="49" y="32"/>
                    </a:cubicBezTo>
                    <a:cubicBezTo>
                      <a:pt x="45" y="36"/>
                      <a:pt x="40" y="60"/>
                      <a:pt x="29" y="80"/>
                    </a:cubicBezTo>
                    <a:cubicBezTo>
                      <a:pt x="11" y="113"/>
                      <a:pt x="0" y="163"/>
                      <a:pt x="27" y="209"/>
                    </a:cubicBezTo>
                    <a:cubicBezTo>
                      <a:pt x="27" y="210"/>
                      <a:pt x="28" y="210"/>
                      <a:pt x="28" y="210"/>
                    </a:cubicBezTo>
                    <a:cubicBezTo>
                      <a:pt x="69" y="290"/>
                      <a:pt x="146" y="377"/>
                      <a:pt x="196" y="378"/>
                    </a:cubicBezTo>
                    <a:cubicBezTo>
                      <a:pt x="353" y="377"/>
                      <a:pt x="402" y="236"/>
                      <a:pt x="402" y="170"/>
                    </a:cubicBezTo>
                    <a:cubicBezTo>
                      <a:pt x="402" y="133"/>
                      <a:pt x="387" y="101"/>
                      <a:pt x="383" y="94"/>
                    </a:cubicBezTo>
                    <a:close/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0" name="Freeform 62">
                <a:extLst>
                  <a:ext uri="{FF2B5EF4-FFF2-40B4-BE49-F238E27FC236}">
                    <a16:creationId xmlns:a16="http://schemas.microsoft.com/office/drawing/2014/main" id="{4106A2B3-1471-4A8B-BA7D-A50ECA59C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1943"/>
                <a:ext cx="494" cy="851"/>
              </a:xfrm>
              <a:custGeom>
                <a:avLst/>
                <a:gdLst>
                  <a:gd name="T0" fmla="*/ 0 w 209"/>
                  <a:gd name="T1" fmla="*/ 5396 h 338"/>
                  <a:gd name="T2" fmla="*/ 2709 w 209"/>
                  <a:gd name="T3" fmla="*/ 2598 h 338"/>
                  <a:gd name="T4" fmla="*/ 2364 w 209"/>
                  <a:gd name="T5" fmla="*/ 0 h 338"/>
                  <a:gd name="T6" fmla="*/ 1373 w 209"/>
                  <a:gd name="T7" fmla="*/ 4786 h 338"/>
                  <a:gd name="T8" fmla="*/ 0 w 209"/>
                  <a:gd name="T9" fmla="*/ 5396 h 3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338">
                    <a:moveTo>
                      <a:pt x="0" y="338"/>
                    </a:moveTo>
                    <a:cubicBezTo>
                      <a:pt x="126" y="337"/>
                      <a:pt x="198" y="272"/>
                      <a:pt x="205" y="163"/>
                    </a:cubicBezTo>
                    <a:cubicBezTo>
                      <a:pt x="209" y="55"/>
                      <a:pt x="183" y="7"/>
                      <a:pt x="179" y="0"/>
                    </a:cubicBezTo>
                    <a:cubicBezTo>
                      <a:pt x="197" y="64"/>
                      <a:pt x="207" y="245"/>
                      <a:pt x="104" y="300"/>
                    </a:cubicBezTo>
                    <a:cubicBezTo>
                      <a:pt x="59" y="324"/>
                      <a:pt x="0" y="338"/>
                      <a:pt x="0" y="338"/>
                    </a:cubicBezTo>
                    <a:close/>
                  </a:path>
                </a:pathLst>
              </a:custGeom>
              <a:solidFill>
                <a:srgbClr val="CD0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1" name="Freeform 63">
                <a:extLst>
                  <a:ext uri="{FF2B5EF4-FFF2-40B4-BE49-F238E27FC236}">
                    <a16:creationId xmlns:a16="http://schemas.microsoft.com/office/drawing/2014/main" id="{17AE357B-7A5A-41F5-9A5C-D43E291D5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809"/>
                <a:ext cx="720" cy="506"/>
              </a:xfrm>
              <a:custGeom>
                <a:avLst/>
                <a:gdLst>
                  <a:gd name="T0" fmla="*/ 762 w 305"/>
                  <a:gd name="T1" fmla="*/ 514 h 201"/>
                  <a:gd name="T2" fmla="*/ 1499 w 305"/>
                  <a:gd name="T3" fmla="*/ 3187 h 201"/>
                  <a:gd name="T4" fmla="*/ 2642 w 305"/>
                  <a:gd name="T5" fmla="*/ 2251 h 201"/>
                  <a:gd name="T6" fmla="*/ 4013 w 305"/>
                  <a:gd name="T7" fmla="*/ 1437 h 201"/>
                  <a:gd name="T8" fmla="*/ 2129 w 305"/>
                  <a:gd name="T9" fmla="*/ 685 h 201"/>
                  <a:gd name="T10" fmla="*/ 762 w 305"/>
                  <a:gd name="T11" fmla="*/ 514 h 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5" h="201">
                    <a:moveTo>
                      <a:pt x="58" y="32"/>
                    </a:moveTo>
                    <a:cubicBezTo>
                      <a:pt x="37" y="62"/>
                      <a:pt x="0" y="201"/>
                      <a:pt x="114" y="200"/>
                    </a:cubicBezTo>
                    <a:cubicBezTo>
                      <a:pt x="163" y="199"/>
                      <a:pt x="169" y="155"/>
                      <a:pt x="201" y="141"/>
                    </a:cubicBezTo>
                    <a:cubicBezTo>
                      <a:pt x="245" y="121"/>
                      <a:pt x="305" y="125"/>
                      <a:pt x="305" y="90"/>
                    </a:cubicBezTo>
                    <a:cubicBezTo>
                      <a:pt x="305" y="28"/>
                      <a:pt x="207" y="49"/>
                      <a:pt x="162" y="43"/>
                    </a:cubicBezTo>
                    <a:cubicBezTo>
                      <a:pt x="117" y="38"/>
                      <a:pt x="80" y="0"/>
                      <a:pt x="58" y="32"/>
                    </a:cubicBezTo>
                    <a:close/>
                  </a:path>
                </a:pathLst>
              </a:custGeom>
              <a:solidFill>
                <a:srgbClr val="F6C1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2" name="Freeform 64">
                <a:extLst>
                  <a:ext uri="{FF2B5EF4-FFF2-40B4-BE49-F238E27FC236}">
                    <a16:creationId xmlns:a16="http://schemas.microsoft.com/office/drawing/2014/main" id="{156562DD-F0B7-45C7-85C3-D98154D67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1943"/>
                <a:ext cx="491" cy="226"/>
              </a:xfrm>
              <a:custGeom>
                <a:avLst/>
                <a:gdLst>
                  <a:gd name="T0" fmla="*/ 446 w 208"/>
                  <a:gd name="T1" fmla="*/ 113 h 90"/>
                  <a:gd name="T2" fmla="*/ 541 w 208"/>
                  <a:gd name="T3" fmla="*/ 1426 h 90"/>
                  <a:gd name="T4" fmla="*/ 1778 w 208"/>
                  <a:gd name="T5" fmla="*/ 839 h 90"/>
                  <a:gd name="T6" fmla="*/ 2724 w 208"/>
                  <a:gd name="T7" fmla="*/ 442 h 90"/>
                  <a:gd name="T8" fmla="*/ 1287 w 208"/>
                  <a:gd name="T9" fmla="*/ 316 h 90"/>
                  <a:gd name="T10" fmla="*/ 446 w 208"/>
                  <a:gd name="T11" fmla="*/ 113 h 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8" h="90">
                    <a:moveTo>
                      <a:pt x="34" y="7"/>
                    </a:moveTo>
                    <a:cubicBezTo>
                      <a:pt x="20" y="15"/>
                      <a:pt x="0" y="90"/>
                      <a:pt x="41" y="90"/>
                    </a:cubicBezTo>
                    <a:cubicBezTo>
                      <a:pt x="82" y="90"/>
                      <a:pt x="94" y="60"/>
                      <a:pt x="135" y="53"/>
                    </a:cubicBezTo>
                    <a:cubicBezTo>
                      <a:pt x="176" y="46"/>
                      <a:pt x="208" y="43"/>
                      <a:pt x="207" y="28"/>
                    </a:cubicBezTo>
                    <a:cubicBezTo>
                      <a:pt x="206" y="13"/>
                      <a:pt x="124" y="28"/>
                      <a:pt x="98" y="20"/>
                    </a:cubicBezTo>
                    <a:cubicBezTo>
                      <a:pt x="72" y="12"/>
                      <a:pt x="42" y="0"/>
                      <a:pt x="34" y="7"/>
                    </a:cubicBezTo>
                    <a:close/>
                  </a:path>
                </a:pathLst>
              </a:custGeom>
              <a:solidFill>
                <a:srgbClr val="F9D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3" name="Freeform 65">
                <a:extLst>
                  <a:ext uri="{FF2B5EF4-FFF2-40B4-BE49-F238E27FC236}">
                    <a16:creationId xmlns:a16="http://schemas.microsoft.com/office/drawing/2014/main" id="{1C250A35-A5AB-4C19-8A11-72D5B074C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1993"/>
                <a:ext cx="83" cy="103"/>
              </a:xfrm>
              <a:custGeom>
                <a:avLst/>
                <a:gdLst>
                  <a:gd name="T0" fmla="*/ 213 w 35"/>
                  <a:gd name="T1" fmla="*/ 20 h 41"/>
                  <a:gd name="T2" fmla="*/ 175 w 35"/>
                  <a:gd name="T3" fmla="*/ 651 h 41"/>
                  <a:gd name="T4" fmla="*/ 213 w 35"/>
                  <a:gd name="T5" fmla="*/ 2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1"/>
                    </a:moveTo>
                    <a:cubicBezTo>
                      <a:pt x="7" y="0"/>
                      <a:pt x="0" y="41"/>
                      <a:pt x="13" y="41"/>
                    </a:cubicBezTo>
                    <a:cubicBezTo>
                      <a:pt x="27" y="41"/>
                      <a:pt x="35" y="1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4" name="Freeform 66">
                <a:extLst>
                  <a:ext uri="{FF2B5EF4-FFF2-40B4-BE49-F238E27FC236}">
                    <a16:creationId xmlns:a16="http://schemas.microsoft.com/office/drawing/2014/main" id="{CAA59B5C-E82F-49F6-9EAA-8520CFF2A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3" y="1751"/>
                <a:ext cx="199" cy="242"/>
              </a:xfrm>
              <a:custGeom>
                <a:avLst/>
                <a:gdLst>
                  <a:gd name="T0" fmla="*/ 1009 w 84"/>
                  <a:gd name="T1" fmla="*/ 0 h 96"/>
                  <a:gd name="T2" fmla="*/ 476 w 84"/>
                  <a:gd name="T3" fmla="*/ 686 h 96"/>
                  <a:gd name="T4" fmla="*/ 1038 w 84"/>
                  <a:gd name="T5" fmla="*/ 1283 h 96"/>
                  <a:gd name="T6" fmla="*/ 1116 w 84"/>
                  <a:gd name="T7" fmla="*/ 1011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96">
                    <a:moveTo>
                      <a:pt x="76" y="0"/>
                    </a:moveTo>
                    <a:cubicBezTo>
                      <a:pt x="76" y="21"/>
                      <a:pt x="73" y="41"/>
                      <a:pt x="36" y="43"/>
                    </a:cubicBezTo>
                    <a:cubicBezTo>
                      <a:pt x="0" y="44"/>
                      <a:pt x="71" y="51"/>
                      <a:pt x="78" y="80"/>
                    </a:cubicBezTo>
                    <a:cubicBezTo>
                      <a:pt x="82" y="96"/>
                      <a:pt x="84" y="63"/>
                      <a:pt x="84" y="63"/>
                    </a:cubicBezTo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5" name="Freeform 67">
                <a:extLst>
                  <a:ext uri="{FF2B5EF4-FFF2-40B4-BE49-F238E27FC236}">
                    <a16:creationId xmlns:a16="http://schemas.microsoft.com/office/drawing/2014/main" id="{0E81184E-FAA4-4532-B440-DDEAAEA76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663"/>
                <a:ext cx="444" cy="141"/>
              </a:xfrm>
              <a:custGeom>
                <a:avLst/>
                <a:gdLst>
                  <a:gd name="T0" fmla="*/ 2466 w 188"/>
                  <a:gd name="T1" fmla="*/ 380 h 56"/>
                  <a:gd name="T2" fmla="*/ 2477 w 188"/>
                  <a:gd name="T3" fmla="*/ 368 h 56"/>
                  <a:gd name="T4" fmla="*/ 0 w 188"/>
                  <a:gd name="T5" fmla="*/ 285 h 56"/>
                  <a:gd name="T6" fmla="*/ 512 w 188"/>
                  <a:gd name="T7" fmla="*/ 672 h 56"/>
                  <a:gd name="T8" fmla="*/ 1016 w 188"/>
                  <a:gd name="T9" fmla="*/ 451 h 56"/>
                  <a:gd name="T10" fmla="*/ 1278 w 188"/>
                  <a:gd name="T11" fmla="*/ 748 h 56"/>
                  <a:gd name="T12" fmla="*/ 1778 w 188"/>
                  <a:gd name="T13" fmla="*/ 622 h 56"/>
                  <a:gd name="T14" fmla="*/ 2052 w 188"/>
                  <a:gd name="T15" fmla="*/ 874 h 56"/>
                  <a:gd name="T16" fmla="*/ 2399 w 188"/>
                  <a:gd name="T17" fmla="*/ 861 h 56"/>
                  <a:gd name="T18" fmla="*/ 2466 w 188"/>
                  <a:gd name="T19" fmla="*/ 380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8" h="56">
                    <a:moveTo>
                      <a:pt x="187" y="24"/>
                    </a:moveTo>
                    <a:cubicBezTo>
                      <a:pt x="187" y="24"/>
                      <a:pt x="187" y="24"/>
                      <a:pt x="188" y="23"/>
                    </a:cubicBezTo>
                    <a:cubicBezTo>
                      <a:pt x="139" y="0"/>
                      <a:pt x="55" y="5"/>
                      <a:pt x="0" y="18"/>
                    </a:cubicBezTo>
                    <a:cubicBezTo>
                      <a:pt x="7" y="32"/>
                      <a:pt x="26" y="44"/>
                      <a:pt x="39" y="42"/>
                    </a:cubicBezTo>
                    <a:cubicBezTo>
                      <a:pt x="52" y="40"/>
                      <a:pt x="70" y="24"/>
                      <a:pt x="77" y="28"/>
                    </a:cubicBezTo>
                    <a:cubicBezTo>
                      <a:pt x="80" y="31"/>
                      <a:pt x="94" y="46"/>
                      <a:pt x="97" y="47"/>
                    </a:cubicBezTo>
                    <a:cubicBezTo>
                      <a:pt x="109" y="52"/>
                      <a:pt x="130" y="36"/>
                      <a:pt x="135" y="39"/>
                    </a:cubicBezTo>
                    <a:cubicBezTo>
                      <a:pt x="140" y="41"/>
                      <a:pt x="146" y="53"/>
                      <a:pt x="156" y="55"/>
                    </a:cubicBezTo>
                    <a:cubicBezTo>
                      <a:pt x="164" y="56"/>
                      <a:pt x="173" y="55"/>
                      <a:pt x="182" y="54"/>
                    </a:cubicBezTo>
                    <a:cubicBezTo>
                      <a:pt x="184" y="45"/>
                      <a:pt x="185" y="28"/>
                      <a:pt x="187" y="24"/>
                    </a:cubicBezTo>
                    <a:close/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6" name="Freeform 68">
                <a:extLst>
                  <a:ext uri="{FF2B5EF4-FFF2-40B4-BE49-F238E27FC236}">
                    <a16:creationId xmlns:a16="http://schemas.microsoft.com/office/drawing/2014/main" id="{B602B847-9348-4B98-AEF3-C25532030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699"/>
                <a:ext cx="406" cy="105"/>
              </a:xfrm>
              <a:custGeom>
                <a:avLst/>
                <a:gdLst>
                  <a:gd name="T0" fmla="*/ 2235 w 172"/>
                  <a:gd name="T1" fmla="*/ 625 h 42"/>
                  <a:gd name="T2" fmla="*/ 2261 w 172"/>
                  <a:gd name="T3" fmla="*/ 438 h 42"/>
                  <a:gd name="T4" fmla="*/ 0 w 172"/>
                  <a:gd name="T5" fmla="*/ 283 h 42"/>
                  <a:gd name="T6" fmla="*/ 356 w 172"/>
                  <a:gd name="T7" fmla="*/ 438 h 42"/>
                  <a:gd name="T8" fmla="*/ 852 w 172"/>
                  <a:gd name="T9" fmla="*/ 220 h 42"/>
                  <a:gd name="T10" fmla="*/ 1119 w 172"/>
                  <a:gd name="T11" fmla="*/ 520 h 42"/>
                  <a:gd name="T12" fmla="*/ 1617 w 172"/>
                  <a:gd name="T13" fmla="*/ 395 h 42"/>
                  <a:gd name="T14" fmla="*/ 1895 w 172"/>
                  <a:gd name="T15" fmla="*/ 645 h 42"/>
                  <a:gd name="T16" fmla="*/ 2235 w 172"/>
                  <a:gd name="T17" fmla="*/ 625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2" h="42">
                    <a:moveTo>
                      <a:pt x="170" y="40"/>
                    </a:moveTo>
                    <a:cubicBezTo>
                      <a:pt x="170" y="37"/>
                      <a:pt x="171" y="33"/>
                      <a:pt x="172" y="28"/>
                    </a:cubicBezTo>
                    <a:cubicBezTo>
                      <a:pt x="108" y="0"/>
                      <a:pt x="36" y="7"/>
                      <a:pt x="0" y="18"/>
                    </a:cubicBezTo>
                    <a:cubicBezTo>
                      <a:pt x="8" y="25"/>
                      <a:pt x="19" y="29"/>
                      <a:pt x="27" y="28"/>
                    </a:cubicBezTo>
                    <a:cubicBezTo>
                      <a:pt x="40" y="26"/>
                      <a:pt x="58" y="10"/>
                      <a:pt x="65" y="14"/>
                    </a:cubicBezTo>
                    <a:cubicBezTo>
                      <a:pt x="68" y="17"/>
                      <a:pt x="82" y="32"/>
                      <a:pt x="85" y="33"/>
                    </a:cubicBezTo>
                    <a:cubicBezTo>
                      <a:pt x="97" y="38"/>
                      <a:pt x="118" y="22"/>
                      <a:pt x="123" y="25"/>
                    </a:cubicBezTo>
                    <a:cubicBezTo>
                      <a:pt x="128" y="27"/>
                      <a:pt x="134" y="39"/>
                      <a:pt x="144" y="41"/>
                    </a:cubicBezTo>
                    <a:cubicBezTo>
                      <a:pt x="152" y="42"/>
                      <a:pt x="161" y="41"/>
                      <a:pt x="170" y="40"/>
                    </a:cubicBezTo>
                    <a:close/>
                  </a:path>
                </a:pathLst>
              </a:custGeom>
              <a:solidFill>
                <a:srgbClr val="CD0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7" name="Freeform 69">
                <a:extLst>
                  <a:ext uri="{FF2B5EF4-FFF2-40B4-BE49-F238E27FC236}">
                    <a16:creationId xmlns:a16="http://schemas.microsoft.com/office/drawing/2014/main" id="{27262FA3-5E1C-452C-A9C2-9F4550AA5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547"/>
                <a:ext cx="1199" cy="1290"/>
              </a:xfrm>
              <a:custGeom>
                <a:avLst/>
                <a:gdLst>
                  <a:gd name="T0" fmla="*/ 3526 w 508"/>
                  <a:gd name="T1" fmla="*/ 272 h 512"/>
                  <a:gd name="T2" fmla="*/ 3130 w 508"/>
                  <a:gd name="T3" fmla="*/ 285 h 512"/>
                  <a:gd name="T4" fmla="*/ 2724 w 508"/>
                  <a:gd name="T5" fmla="*/ 590 h 512"/>
                  <a:gd name="T6" fmla="*/ 2301 w 508"/>
                  <a:gd name="T7" fmla="*/ 640 h 512"/>
                  <a:gd name="T8" fmla="*/ 1883 w 508"/>
                  <a:gd name="T9" fmla="*/ 864 h 512"/>
                  <a:gd name="T10" fmla="*/ 892 w 508"/>
                  <a:gd name="T11" fmla="*/ 2126 h 512"/>
                  <a:gd name="T12" fmla="*/ 356 w 508"/>
                  <a:gd name="T13" fmla="*/ 5631 h 512"/>
                  <a:gd name="T14" fmla="*/ 2301 w 508"/>
                  <a:gd name="T15" fmla="*/ 7884 h 512"/>
                  <a:gd name="T16" fmla="*/ 4680 w 508"/>
                  <a:gd name="T17" fmla="*/ 7853 h 512"/>
                  <a:gd name="T18" fmla="*/ 6283 w 508"/>
                  <a:gd name="T19" fmla="*/ 3580 h 512"/>
                  <a:gd name="T20" fmla="*/ 5877 w 508"/>
                  <a:gd name="T21" fmla="*/ 2126 h 512"/>
                  <a:gd name="T22" fmla="*/ 5721 w 508"/>
                  <a:gd name="T23" fmla="*/ 1073 h 512"/>
                  <a:gd name="T24" fmla="*/ 5299 w 508"/>
                  <a:gd name="T25" fmla="*/ 705 h 512"/>
                  <a:gd name="T26" fmla="*/ 4997 w 508"/>
                  <a:gd name="T27" fmla="*/ 673 h 512"/>
                  <a:gd name="T28" fmla="*/ 4680 w 508"/>
                  <a:gd name="T29" fmla="*/ 338 h 512"/>
                  <a:gd name="T30" fmla="*/ 4312 w 508"/>
                  <a:gd name="T31" fmla="*/ 254 h 512"/>
                  <a:gd name="T32" fmla="*/ 3972 w 508"/>
                  <a:gd name="T33" fmla="*/ 0 h 512"/>
                  <a:gd name="T34" fmla="*/ 3526 w 508"/>
                  <a:gd name="T35" fmla="*/ 272 h 5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08" h="512">
                    <a:moveTo>
                      <a:pt x="268" y="17"/>
                    </a:moveTo>
                    <a:cubicBezTo>
                      <a:pt x="268" y="17"/>
                      <a:pt x="246" y="14"/>
                      <a:pt x="238" y="18"/>
                    </a:cubicBezTo>
                    <a:cubicBezTo>
                      <a:pt x="227" y="24"/>
                      <a:pt x="207" y="37"/>
                      <a:pt x="207" y="37"/>
                    </a:cubicBezTo>
                    <a:cubicBezTo>
                      <a:pt x="207" y="37"/>
                      <a:pt x="189" y="36"/>
                      <a:pt x="175" y="40"/>
                    </a:cubicBezTo>
                    <a:cubicBezTo>
                      <a:pt x="166" y="43"/>
                      <a:pt x="155" y="48"/>
                      <a:pt x="143" y="54"/>
                    </a:cubicBezTo>
                    <a:cubicBezTo>
                      <a:pt x="127" y="63"/>
                      <a:pt x="82" y="113"/>
                      <a:pt x="68" y="133"/>
                    </a:cubicBezTo>
                    <a:cubicBezTo>
                      <a:pt x="56" y="152"/>
                      <a:pt x="0" y="237"/>
                      <a:pt x="27" y="352"/>
                    </a:cubicBezTo>
                    <a:cubicBezTo>
                      <a:pt x="58" y="444"/>
                      <a:pt x="134" y="483"/>
                      <a:pt x="175" y="493"/>
                    </a:cubicBezTo>
                    <a:cubicBezTo>
                      <a:pt x="218" y="504"/>
                      <a:pt x="284" y="512"/>
                      <a:pt x="356" y="491"/>
                    </a:cubicBezTo>
                    <a:cubicBezTo>
                      <a:pt x="508" y="447"/>
                      <a:pt x="484" y="288"/>
                      <a:pt x="478" y="224"/>
                    </a:cubicBezTo>
                    <a:cubicBezTo>
                      <a:pt x="474" y="190"/>
                      <a:pt x="454" y="153"/>
                      <a:pt x="447" y="133"/>
                    </a:cubicBezTo>
                    <a:cubicBezTo>
                      <a:pt x="439" y="113"/>
                      <a:pt x="445" y="77"/>
                      <a:pt x="435" y="67"/>
                    </a:cubicBezTo>
                    <a:cubicBezTo>
                      <a:pt x="425" y="56"/>
                      <a:pt x="415" y="49"/>
                      <a:pt x="403" y="44"/>
                    </a:cubicBezTo>
                    <a:cubicBezTo>
                      <a:pt x="397" y="41"/>
                      <a:pt x="380" y="42"/>
                      <a:pt x="380" y="42"/>
                    </a:cubicBezTo>
                    <a:cubicBezTo>
                      <a:pt x="380" y="42"/>
                      <a:pt x="365" y="26"/>
                      <a:pt x="356" y="21"/>
                    </a:cubicBezTo>
                    <a:cubicBezTo>
                      <a:pt x="347" y="17"/>
                      <a:pt x="328" y="16"/>
                      <a:pt x="328" y="16"/>
                    </a:cubicBezTo>
                    <a:cubicBezTo>
                      <a:pt x="328" y="16"/>
                      <a:pt x="308" y="0"/>
                      <a:pt x="302" y="0"/>
                    </a:cubicBezTo>
                    <a:cubicBezTo>
                      <a:pt x="288" y="0"/>
                      <a:pt x="268" y="17"/>
                      <a:pt x="268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8" name="Freeform 70">
                <a:extLst>
                  <a:ext uri="{FF2B5EF4-FFF2-40B4-BE49-F238E27FC236}">
                    <a16:creationId xmlns:a16="http://schemas.microsoft.com/office/drawing/2014/main" id="{25BD4C29-DEFB-46D8-8BC2-52DE0EC96D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4" y="1542"/>
                <a:ext cx="645" cy="267"/>
              </a:xfrm>
              <a:custGeom>
                <a:avLst/>
                <a:gdLst>
                  <a:gd name="T0" fmla="*/ 1151 w 273"/>
                  <a:gd name="T1" fmla="*/ 285 h 106"/>
                  <a:gd name="T2" fmla="*/ 328 w 273"/>
                  <a:gd name="T3" fmla="*/ 640 h 106"/>
                  <a:gd name="T4" fmla="*/ 0 w 273"/>
                  <a:gd name="T5" fmla="*/ 831 h 106"/>
                  <a:gd name="T6" fmla="*/ 369 w 273"/>
                  <a:gd name="T7" fmla="*/ 864 h 106"/>
                  <a:gd name="T8" fmla="*/ 714 w 273"/>
                  <a:gd name="T9" fmla="*/ 1282 h 106"/>
                  <a:gd name="T10" fmla="*/ 1373 w 273"/>
                  <a:gd name="T11" fmla="*/ 1345 h 106"/>
                  <a:gd name="T12" fmla="*/ 1713 w 273"/>
                  <a:gd name="T13" fmla="*/ 1390 h 106"/>
                  <a:gd name="T14" fmla="*/ 2228 w 273"/>
                  <a:gd name="T15" fmla="*/ 1471 h 106"/>
                  <a:gd name="T16" fmla="*/ 2438 w 273"/>
                  <a:gd name="T17" fmla="*/ 1504 h 106"/>
                  <a:gd name="T18" fmla="*/ 2930 w 273"/>
                  <a:gd name="T19" fmla="*/ 1675 h 106"/>
                  <a:gd name="T20" fmla="*/ 3008 w 273"/>
                  <a:gd name="T21" fmla="*/ 1642 h 106"/>
                  <a:gd name="T22" fmla="*/ 3088 w 273"/>
                  <a:gd name="T23" fmla="*/ 1166 h 106"/>
                  <a:gd name="T24" fmla="*/ 3483 w 273"/>
                  <a:gd name="T25" fmla="*/ 1136 h 106"/>
                  <a:gd name="T26" fmla="*/ 3572 w 273"/>
                  <a:gd name="T27" fmla="*/ 927 h 106"/>
                  <a:gd name="T28" fmla="*/ 3589 w 273"/>
                  <a:gd name="T29" fmla="*/ 882 h 106"/>
                  <a:gd name="T30" fmla="*/ 3048 w 273"/>
                  <a:gd name="T31" fmla="*/ 673 h 106"/>
                  <a:gd name="T32" fmla="*/ 2351 w 273"/>
                  <a:gd name="T33" fmla="*/ 254 h 106"/>
                  <a:gd name="T34" fmla="*/ 1557 w 273"/>
                  <a:gd name="T35" fmla="*/ 272 h 106"/>
                  <a:gd name="T36" fmla="*/ 513 w 273"/>
                  <a:gd name="T37" fmla="*/ 864 h 106"/>
                  <a:gd name="T38" fmla="*/ 1585 w 273"/>
                  <a:gd name="T39" fmla="*/ 317 h 106"/>
                  <a:gd name="T40" fmla="*/ 2322 w 273"/>
                  <a:gd name="T41" fmla="*/ 305 h 106"/>
                  <a:gd name="T42" fmla="*/ 2703 w 273"/>
                  <a:gd name="T43" fmla="*/ 401 h 106"/>
                  <a:gd name="T44" fmla="*/ 3048 w 273"/>
                  <a:gd name="T45" fmla="*/ 736 h 106"/>
                  <a:gd name="T46" fmla="*/ 3523 w 273"/>
                  <a:gd name="T47" fmla="*/ 894 h 106"/>
                  <a:gd name="T48" fmla="*/ 3466 w 273"/>
                  <a:gd name="T49" fmla="*/ 1073 h 106"/>
                  <a:gd name="T50" fmla="*/ 3031 w 273"/>
                  <a:gd name="T51" fmla="*/ 1136 h 106"/>
                  <a:gd name="T52" fmla="*/ 2970 w 273"/>
                  <a:gd name="T53" fmla="*/ 1599 h 106"/>
                  <a:gd name="T54" fmla="*/ 2651 w 273"/>
                  <a:gd name="T55" fmla="*/ 1612 h 106"/>
                  <a:gd name="T56" fmla="*/ 2389 w 273"/>
                  <a:gd name="T57" fmla="*/ 1358 h 106"/>
                  <a:gd name="T58" fmla="*/ 1888 w 273"/>
                  <a:gd name="T59" fmla="*/ 1484 h 106"/>
                  <a:gd name="T60" fmla="*/ 1625 w 273"/>
                  <a:gd name="T61" fmla="*/ 1199 h 106"/>
                  <a:gd name="T62" fmla="*/ 1106 w 273"/>
                  <a:gd name="T63" fmla="*/ 1408 h 106"/>
                  <a:gd name="T64" fmla="*/ 569 w 273"/>
                  <a:gd name="T65" fmla="*/ 864 h 106"/>
                  <a:gd name="T66" fmla="*/ 541 w 273"/>
                  <a:gd name="T67" fmla="*/ 831 h 106"/>
                  <a:gd name="T68" fmla="*/ 184 w 273"/>
                  <a:gd name="T69" fmla="*/ 768 h 106"/>
                  <a:gd name="T70" fmla="*/ 754 w 273"/>
                  <a:gd name="T71" fmla="*/ 652 h 106"/>
                  <a:gd name="T72" fmla="*/ 1172 w 273"/>
                  <a:gd name="T73" fmla="*/ 350 h 106"/>
                  <a:gd name="T74" fmla="*/ 1585 w 273"/>
                  <a:gd name="T75" fmla="*/ 317 h 1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73" h="106">
                    <a:moveTo>
                      <a:pt x="118" y="17"/>
                    </a:moveTo>
                    <a:cubicBezTo>
                      <a:pt x="114" y="16"/>
                      <a:pt x="95" y="14"/>
                      <a:pt x="87" y="18"/>
                    </a:cubicBezTo>
                    <a:cubicBezTo>
                      <a:pt x="77" y="24"/>
                      <a:pt x="60" y="35"/>
                      <a:pt x="57" y="37"/>
                    </a:cubicBezTo>
                    <a:cubicBezTo>
                      <a:pt x="54" y="37"/>
                      <a:pt x="37" y="36"/>
                      <a:pt x="25" y="40"/>
                    </a:cubicBezTo>
                    <a:cubicBezTo>
                      <a:pt x="17" y="43"/>
                      <a:pt x="9" y="46"/>
                      <a:pt x="1" y="50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1" y="53"/>
                      <a:pt x="2" y="54"/>
                      <a:pt x="3" y="53"/>
                    </a:cubicBezTo>
                    <a:cubicBezTo>
                      <a:pt x="10" y="51"/>
                      <a:pt x="19" y="53"/>
                      <a:pt x="28" y="54"/>
                    </a:cubicBezTo>
                    <a:cubicBezTo>
                      <a:pt x="28" y="54"/>
                      <a:pt x="37" y="55"/>
                      <a:pt x="39" y="55"/>
                    </a:cubicBezTo>
                    <a:cubicBezTo>
                      <a:pt x="40" y="63"/>
                      <a:pt x="45" y="73"/>
                      <a:pt x="54" y="80"/>
                    </a:cubicBezTo>
                    <a:cubicBezTo>
                      <a:pt x="64" y="89"/>
                      <a:pt x="76" y="93"/>
                      <a:pt x="84" y="92"/>
                    </a:cubicBezTo>
                    <a:cubicBezTo>
                      <a:pt x="90" y="91"/>
                      <a:pt x="97" y="87"/>
                      <a:pt x="104" y="84"/>
                    </a:cubicBezTo>
                    <a:cubicBezTo>
                      <a:pt x="111" y="80"/>
                      <a:pt x="118" y="76"/>
                      <a:pt x="121" y="78"/>
                    </a:cubicBezTo>
                    <a:cubicBezTo>
                      <a:pt x="122" y="79"/>
                      <a:pt x="126" y="83"/>
                      <a:pt x="130" y="87"/>
                    </a:cubicBezTo>
                    <a:cubicBezTo>
                      <a:pt x="136" y="92"/>
                      <a:pt x="139" y="96"/>
                      <a:pt x="141" y="97"/>
                    </a:cubicBezTo>
                    <a:cubicBezTo>
                      <a:pt x="149" y="100"/>
                      <a:pt x="160" y="96"/>
                      <a:pt x="169" y="92"/>
                    </a:cubicBezTo>
                    <a:cubicBezTo>
                      <a:pt x="173" y="90"/>
                      <a:pt x="178" y="88"/>
                      <a:pt x="179" y="89"/>
                    </a:cubicBezTo>
                    <a:cubicBezTo>
                      <a:pt x="181" y="89"/>
                      <a:pt x="183" y="91"/>
                      <a:pt x="185" y="94"/>
                    </a:cubicBezTo>
                    <a:cubicBezTo>
                      <a:pt x="189" y="98"/>
                      <a:pt x="194" y="103"/>
                      <a:pt x="201" y="105"/>
                    </a:cubicBezTo>
                    <a:cubicBezTo>
                      <a:pt x="207" y="106"/>
                      <a:pt x="215" y="105"/>
                      <a:pt x="222" y="105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8" y="104"/>
                      <a:pt x="228" y="103"/>
                    </a:cubicBezTo>
                    <a:cubicBezTo>
                      <a:pt x="230" y="98"/>
                      <a:pt x="231" y="92"/>
                      <a:pt x="231" y="86"/>
                    </a:cubicBezTo>
                    <a:cubicBezTo>
                      <a:pt x="232" y="80"/>
                      <a:pt x="233" y="75"/>
                      <a:pt x="234" y="73"/>
                    </a:cubicBezTo>
                    <a:cubicBezTo>
                      <a:pt x="235" y="72"/>
                      <a:pt x="242" y="72"/>
                      <a:pt x="246" y="72"/>
                    </a:cubicBezTo>
                    <a:cubicBezTo>
                      <a:pt x="252" y="72"/>
                      <a:pt x="259" y="72"/>
                      <a:pt x="264" y="71"/>
                    </a:cubicBezTo>
                    <a:cubicBezTo>
                      <a:pt x="267" y="70"/>
                      <a:pt x="268" y="67"/>
                      <a:pt x="269" y="64"/>
                    </a:cubicBezTo>
                    <a:cubicBezTo>
                      <a:pt x="269" y="61"/>
                      <a:pt x="270" y="59"/>
                      <a:pt x="271" y="58"/>
                    </a:cubicBezTo>
                    <a:cubicBezTo>
                      <a:pt x="272" y="58"/>
                      <a:pt x="273" y="57"/>
                      <a:pt x="273" y="56"/>
                    </a:cubicBezTo>
                    <a:cubicBezTo>
                      <a:pt x="273" y="56"/>
                      <a:pt x="273" y="55"/>
                      <a:pt x="272" y="55"/>
                    </a:cubicBezTo>
                    <a:cubicBezTo>
                      <a:pt x="267" y="51"/>
                      <a:pt x="261" y="47"/>
                      <a:pt x="254" y="44"/>
                    </a:cubicBezTo>
                    <a:cubicBezTo>
                      <a:pt x="248" y="42"/>
                      <a:pt x="235" y="42"/>
                      <a:pt x="231" y="42"/>
                    </a:cubicBezTo>
                    <a:cubicBezTo>
                      <a:pt x="228" y="39"/>
                      <a:pt x="215" y="26"/>
                      <a:pt x="207" y="21"/>
                    </a:cubicBezTo>
                    <a:cubicBezTo>
                      <a:pt x="198" y="17"/>
                      <a:pt x="181" y="16"/>
                      <a:pt x="178" y="16"/>
                    </a:cubicBezTo>
                    <a:cubicBezTo>
                      <a:pt x="174" y="13"/>
                      <a:pt x="158" y="0"/>
                      <a:pt x="152" y="0"/>
                    </a:cubicBezTo>
                    <a:cubicBezTo>
                      <a:pt x="139" y="0"/>
                      <a:pt x="121" y="14"/>
                      <a:pt x="118" y="17"/>
                    </a:cubicBezTo>
                    <a:moveTo>
                      <a:pt x="39" y="54"/>
                    </a:moveTo>
                    <a:cubicBezTo>
                      <a:pt x="39" y="54"/>
                      <a:pt x="39" y="54"/>
                      <a:pt x="39" y="54"/>
                    </a:cubicBezTo>
                    <a:cubicBezTo>
                      <a:pt x="39" y="54"/>
                      <a:pt x="39" y="54"/>
                      <a:pt x="39" y="54"/>
                    </a:cubicBezTo>
                    <a:moveTo>
                      <a:pt x="120" y="20"/>
                    </a:moveTo>
                    <a:cubicBezTo>
                      <a:pt x="120" y="20"/>
                      <a:pt x="139" y="4"/>
                      <a:pt x="152" y="4"/>
                    </a:cubicBezTo>
                    <a:cubicBezTo>
                      <a:pt x="156" y="4"/>
                      <a:pt x="168" y="13"/>
                      <a:pt x="176" y="19"/>
                    </a:cubicBezTo>
                    <a:cubicBezTo>
                      <a:pt x="177" y="19"/>
                      <a:pt x="177" y="20"/>
                      <a:pt x="177" y="20"/>
                    </a:cubicBezTo>
                    <a:cubicBezTo>
                      <a:pt x="178" y="20"/>
                      <a:pt x="197" y="21"/>
                      <a:pt x="205" y="25"/>
                    </a:cubicBezTo>
                    <a:cubicBezTo>
                      <a:pt x="214" y="29"/>
                      <a:pt x="229" y="46"/>
                      <a:pt x="229" y="46"/>
                    </a:cubicBezTo>
                    <a:cubicBezTo>
                      <a:pt x="229" y="46"/>
                      <a:pt x="230" y="46"/>
                      <a:pt x="231" y="46"/>
                    </a:cubicBezTo>
                    <a:cubicBezTo>
                      <a:pt x="235" y="46"/>
                      <a:pt x="247" y="46"/>
                      <a:pt x="252" y="48"/>
                    </a:cubicBezTo>
                    <a:cubicBezTo>
                      <a:pt x="258" y="51"/>
                      <a:pt x="263" y="53"/>
                      <a:pt x="267" y="56"/>
                    </a:cubicBezTo>
                    <a:cubicBezTo>
                      <a:pt x="266" y="58"/>
                      <a:pt x="265" y="60"/>
                      <a:pt x="265" y="63"/>
                    </a:cubicBezTo>
                    <a:cubicBezTo>
                      <a:pt x="265" y="64"/>
                      <a:pt x="264" y="67"/>
                      <a:pt x="263" y="67"/>
                    </a:cubicBezTo>
                    <a:cubicBezTo>
                      <a:pt x="259" y="68"/>
                      <a:pt x="252" y="68"/>
                      <a:pt x="246" y="68"/>
                    </a:cubicBezTo>
                    <a:cubicBezTo>
                      <a:pt x="237" y="68"/>
                      <a:pt x="232" y="68"/>
                      <a:pt x="230" y="71"/>
                    </a:cubicBezTo>
                    <a:cubicBezTo>
                      <a:pt x="229" y="73"/>
                      <a:pt x="228" y="78"/>
                      <a:pt x="227" y="85"/>
                    </a:cubicBezTo>
                    <a:cubicBezTo>
                      <a:pt x="227" y="91"/>
                      <a:pt x="226" y="96"/>
                      <a:pt x="225" y="100"/>
                    </a:cubicBezTo>
                    <a:cubicBezTo>
                      <a:pt x="223" y="101"/>
                      <a:pt x="221" y="101"/>
                      <a:pt x="221" y="101"/>
                    </a:cubicBezTo>
                    <a:cubicBezTo>
                      <a:pt x="214" y="101"/>
                      <a:pt x="207" y="102"/>
                      <a:pt x="201" y="101"/>
                    </a:cubicBezTo>
                    <a:cubicBezTo>
                      <a:pt x="196" y="100"/>
                      <a:pt x="191" y="95"/>
                      <a:pt x="188" y="91"/>
                    </a:cubicBezTo>
                    <a:cubicBezTo>
                      <a:pt x="185" y="88"/>
                      <a:pt x="183" y="86"/>
                      <a:pt x="181" y="85"/>
                    </a:cubicBezTo>
                    <a:cubicBezTo>
                      <a:pt x="178" y="84"/>
                      <a:pt x="173" y="86"/>
                      <a:pt x="167" y="88"/>
                    </a:cubicBezTo>
                    <a:cubicBezTo>
                      <a:pt x="159" y="92"/>
                      <a:pt x="149" y="96"/>
                      <a:pt x="143" y="93"/>
                    </a:cubicBezTo>
                    <a:cubicBezTo>
                      <a:pt x="141" y="93"/>
                      <a:pt x="136" y="87"/>
                      <a:pt x="133" y="84"/>
                    </a:cubicBezTo>
                    <a:cubicBezTo>
                      <a:pt x="128" y="79"/>
                      <a:pt x="125" y="76"/>
                      <a:pt x="123" y="75"/>
                    </a:cubicBezTo>
                    <a:cubicBezTo>
                      <a:pt x="118" y="72"/>
                      <a:pt x="111" y="76"/>
                      <a:pt x="102" y="80"/>
                    </a:cubicBezTo>
                    <a:cubicBezTo>
                      <a:pt x="96" y="84"/>
                      <a:pt x="89" y="87"/>
                      <a:pt x="84" y="88"/>
                    </a:cubicBezTo>
                    <a:cubicBezTo>
                      <a:pt x="76" y="89"/>
                      <a:pt x="66" y="85"/>
                      <a:pt x="57" y="77"/>
                    </a:cubicBezTo>
                    <a:cubicBezTo>
                      <a:pt x="48" y="70"/>
                      <a:pt x="43" y="61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3"/>
                      <a:pt x="42" y="52"/>
                      <a:pt x="41" y="52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4" y="49"/>
                      <a:pt x="19" y="49"/>
                      <a:pt x="14" y="48"/>
                    </a:cubicBezTo>
                    <a:cubicBezTo>
                      <a:pt x="18" y="47"/>
                      <a:pt x="22" y="45"/>
                      <a:pt x="26" y="44"/>
                    </a:cubicBezTo>
                    <a:cubicBezTo>
                      <a:pt x="39" y="40"/>
                      <a:pt x="57" y="41"/>
                      <a:pt x="57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9" y="41"/>
                      <a:pt x="78" y="28"/>
                      <a:pt x="89" y="22"/>
                    </a:cubicBezTo>
                    <a:cubicBezTo>
                      <a:pt x="95" y="19"/>
                      <a:pt x="112" y="20"/>
                      <a:pt x="118" y="21"/>
                    </a:cubicBezTo>
                    <a:cubicBezTo>
                      <a:pt x="119" y="21"/>
                      <a:pt x="119" y="21"/>
                      <a:pt x="120" y="20"/>
                    </a:cubicBezTo>
                    <a:close/>
                  </a:path>
                </a:pathLst>
              </a:custGeom>
              <a:solidFill>
                <a:srgbClr val="FCEA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9" name="Freeform 71">
                <a:extLst>
                  <a:ext uri="{FF2B5EF4-FFF2-40B4-BE49-F238E27FC236}">
                    <a16:creationId xmlns:a16="http://schemas.microsoft.com/office/drawing/2014/main" id="{4D3DB4BC-C669-4EFA-9D23-7EE49989EF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8" y="1270"/>
                <a:ext cx="602" cy="418"/>
              </a:xfrm>
              <a:custGeom>
                <a:avLst/>
                <a:gdLst>
                  <a:gd name="T0" fmla="*/ 2949 w 255"/>
                  <a:gd name="T1" fmla="*/ 1612 h 166"/>
                  <a:gd name="T2" fmla="*/ 2920 w 255"/>
                  <a:gd name="T3" fmla="*/ 1579 h 166"/>
                  <a:gd name="T4" fmla="*/ 2708 w 255"/>
                  <a:gd name="T5" fmla="*/ 957 h 166"/>
                  <a:gd name="T6" fmla="*/ 2224 w 255"/>
                  <a:gd name="T7" fmla="*/ 526 h 166"/>
                  <a:gd name="T8" fmla="*/ 1565 w 255"/>
                  <a:gd name="T9" fmla="*/ 20 h 166"/>
                  <a:gd name="T10" fmla="*/ 958 w 255"/>
                  <a:gd name="T11" fmla="*/ 285 h 166"/>
                  <a:gd name="T12" fmla="*/ 753 w 255"/>
                  <a:gd name="T13" fmla="*/ 242 h 166"/>
                  <a:gd name="T14" fmla="*/ 708 w 255"/>
                  <a:gd name="T15" fmla="*/ 317 h 166"/>
                  <a:gd name="T16" fmla="*/ 569 w 255"/>
                  <a:gd name="T17" fmla="*/ 874 h 166"/>
                  <a:gd name="T18" fmla="*/ 368 w 255"/>
                  <a:gd name="T19" fmla="*/ 811 h 166"/>
                  <a:gd name="T20" fmla="*/ 356 w 255"/>
                  <a:gd name="T21" fmla="*/ 1758 h 166"/>
                  <a:gd name="T22" fmla="*/ 2420 w 255"/>
                  <a:gd name="T23" fmla="*/ 2556 h 166"/>
                  <a:gd name="T24" fmla="*/ 2986 w 255"/>
                  <a:gd name="T25" fmla="*/ 2440 h 166"/>
                  <a:gd name="T26" fmla="*/ 3182 w 255"/>
                  <a:gd name="T27" fmla="*/ 1725 h 166"/>
                  <a:gd name="T28" fmla="*/ 434 w 255"/>
                  <a:gd name="T29" fmla="*/ 874 h 166"/>
                  <a:gd name="T30" fmla="*/ 475 w 255"/>
                  <a:gd name="T31" fmla="*/ 1516 h 166"/>
                  <a:gd name="T32" fmla="*/ 475 w 255"/>
                  <a:gd name="T33" fmla="*/ 990 h 166"/>
                  <a:gd name="T34" fmla="*/ 1102 w 255"/>
                  <a:gd name="T35" fmla="*/ 347 h 166"/>
                  <a:gd name="T36" fmla="*/ 1102 w 255"/>
                  <a:gd name="T37" fmla="*/ 347 h 166"/>
                  <a:gd name="T38" fmla="*/ 647 w 255"/>
                  <a:gd name="T39" fmla="*/ 1178 h 166"/>
                  <a:gd name="T40" fmla="*/ 708 w 255"/>
                  <a:gd name="T41" fmla="*/ 589 h 166"/>
                  <a:gd name="T42" fmla="*/ 791 w 255"/>
                  <a:gd name="T43" fmla="*/ 451 h 166"/>
                  <a:gd name="T44" fmla="*/ 831 w 255"/>
                  <a:gd name="T45" fmla="*/ 914 h 166"/>
                  <a:gd name="T46" fmla="*/ 831 w 255"/>
                  <a:gd name="T47" fmla="*/ 914 h 166"/>
                  <a:gd name="T48" fmla="*/ 975 w 255"/>
                  <a:gd name="T49" fmla="*/ 463 h 166"/>
                  <a:gd name="T50" fmla="*/ 1131 w 255"/>
                  <a:gd name="T51" fmla="*/ 514 h 166"/>
                  <a:gd name="T52" fmla="*/ 1081 w 255"/>
                  <a:gd name="T53" fmla="*/ 735 h 166"/>
                  <a:gd name="T54" fmla="*/ 1265 w 255"/>
                  <a:gd name="T55" fmla="*/ 481 h 166"/>
                  <a:gd name="T56" fmla="*/ 1265 w 255"/>
                  <a:gd name="T57" fmla="*/ 481 h 166"/>
                  <a:gd name="T58" fmla="*/ 1409 w 255"/>
                  <a:gd name="T59" fmla="*/ 559 h 166"/>
                  <a:gd name="T60" fmla="*/ 1499 w 255"/>
                  <a:gd name="T61" fmla="*/ 413 h 166"/>
                  <a:gd name="T62" fmla="*/ 1499 w 255"/>
                  <a:gd name="T63" fmla="*/ 191 h 166"/>
                  <a:gd name="T64" fmla="*/ 1712 w 255"/>
                  <a:gd name="T65" fmla="*/ 735 h 166"/>
                  <a:gd name="T66" fmla="*/ 1712 w 255"/>
                  <a:gd name="T67" fmla="*/ 735 h 166"/>
                  <a:gd name="T68" fmla="*/ 1884 w 255"/>
                  <a:gd name="T69" fmla="*/ 748 h 166"/>
                  <a:gd name="T70" fmla="*/ 1974 w 255"/>
                  <a:gd name="T71" fmla="*/ 589 h 166"/>
                  <a:gd name="T72" fmla="*/ 2174 w 255"/>
                  <a:gd name="T73" fmla="*/ 718 h 166"/>
                  <a:gd name="T74" fmla="*/ 2302 w 255"/>
                  <a:gd name="T75" fmla="*/ 1073 h 166"/>
                  <a:gd name="T76" fmla="*/ 2302 w 255"/>
                  <a:gd name="T77" fmla="*/ 1073 h 166"/>
                  <a:gd name="T78" fmla="*/ 2446 w 255"/>
                  <a:gd name="T79" fmla="*/ 861 h 166"/>
                  <a:gd name="T80" fmla="*/ 2514 w 255"/>
                  <a:gd name="T81" fmla="*/ 1136 h 166"/>
                  <a:gd name="T82" fmla="*/ 2474 w 255"/>
                  <a:gd name="T83" fmla="*/ 1503 h 166"/>
                  <a:gd name="T84" fmla="*/ 2592 w 255"/>
                  <a:gd name="T85" fmla="*/ 1136 h 166"/>
                  <a:gd name="T86" fmla="*/ 2592 w 255"/>
                  <a:gd name="T87" fmla="*/ 1136 h 166"/>
                  <a:gd name="T88" fmla="*/ 2670 w 255"/>
                  <a:gd name="T89" fmla="*/ 768 h 166"/>
                  <a:gd name="T90" fmla="*/ 2736 w 255"/>
                  <a:gd name="T91" fmla="*/ 1357 h 166"/>
                  <a:gd name="T92" fmla="*/ 2814 w 255"/>
                  <a:gd name="T93" fmla="*/ 1901 h 166"/>
                  <a:gd name="T94" fmla="*/ 3104 w 255"/>
                  <a:gd name="T95" fmla="*/ 1821 h 166"/>
                  <a:gd name="T96" fmla="*/ 3104 w 255"/>
                  <a:gd name="T97" fmla="*/ 1821 h 166"/>
                  <a:gd name="T98" fmla="*/ 3076 w 255"/>
                  <a:gd name="T99" fmla="*/ 2093 h 166"/>
                  <a:gd name="T100" fmla="*/ 3121 w 255"/>
                  <a:gd name="T101" fmla="*/ 2201 h 166"/>
                  <a:gd name="T102" fmla="*/ 3182 w 255"/>
                  <a:gd name="T103" fmla="*/ 1946 h 16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55" h="166">
                    <a:moveTo>
                      <a:pt x="242" y="108"/>
                    </a:moveTo>
                    <a:cubicBezTo>
                      <a:pt x="238" y="109"/>
                      <a:pt x="233" y="108"/>
                      <a:pt x="229" y="108"/>
                    </a:cubicBezTo>
                    <a:cubicBezTo>
                      <a:pt x="229" y="108"/>
                      <a:pt x="229" y="108"/>
                      <a:pt x="228" y="108"/>
                    </a:cubicBezTo>
                    <a:cubicBezTo>
                      <a:pt x="227" y="106"/>
                      <a:pt x="226" y="104"/>
                      <a:pt x="224" y="101"/>
                    </a:cubicBezTo>
                    <a:cubicBezTo>
                      <a:pt x="224" y="101"/>
                      <a:pt x="224" y="102"/>
                      <a:pt x="224" y="102"/>
                    </a:cubicBezTo>
                    <a:cubicBezTo>
                      <a:pt x="224" y="103"/>
                      <a:pt x="223" y="104"/>
                      <a:pt x="222" y="104"/>
                    </a:cubicBezTo>
                    <a:cubicBezTo>
                      <a:pt x="221" y="104"/>
                      <a:pt x="220" y="103"/>
                      <a:pt x="220" y="102"/>
                    </a:cubicBezTo>
                    <a:cubicBezTo>
                      <a:pt x="220" y="100"/>
                      <a:pt x="221" y="99"/>
                      <a:pt x="222" y="99"/>
                    </a:cubicBezTo>
                    <a:cubicBezTo>
                      <a:pt x="222" y="99"/>
                      <a:pt x="223" y="99"/>
                      <a:pt x="223" y="99"/>
                    </a:cubicBezTo>
                    <a:cubicBezTo>
                      <a:pt x="221" y="96"/>
                      <a:pt x="219" y="92"/>
                      <a:pt x="216" y="89"/>
                    </a:cubicBezTo>
                    <a:cubicBezTo>
                      <a:pt x="211" y="82"/>
                      <a:pt x="207" y="74"/>
                      <a:pt x="203" y="67"/>
                    </a:cubicBezTo>
                    <a:cubicBezTo>
                      <a:pt x="203" y="64"/>
                      <a:pt x="204" y="62"/>
                      <a:pt x="206" y="60"/>
                    </a:cubicBezTo>
                    <a:cubicBezTo>
                      <a:pt x="210" y="53"/>
                      <a:pt x="214" y="46"/>
                      <a:pt x="207" y="38"/>
                    </a:cubicBezTo>
                    <a:cubicBezTo>
                      <a:pt x="203" y="34"/>
                      <a:pt x="201" y="38"/>
                      <a:pt x="197" y="41"/>
                    </a:cubicBezTo>
                    <a:cubicBezTo>
                      <a:pt x="194" y="43"/>
                      <a:pt x="192" y="45"/>
                      <a:pt x="190" y="48"/>
                    </a:cubicBezTo>
                    <a:cubicBezTo>
                      <a:pt x="184" y="42"/>
                      <a:pt x="177" y="36"/>
                      <a:pt x="169" y="33"/>
                    </a:cubicBezTo>
                    <a:cubicBezTo>
                      <a:pt x="161" y="30"/>
                      <a:pt x="152" y="30"/>
                      <a:pt x="144" y="28"/>
                    </a:cubicBezTo>
                    <a:cubicBezTo>
                      <a:pt x="139" y="27"/>
                      <a:pt x="134" y="26"/>
                      <a:pt x="129" y="25"/>
                    </a:cubicBezTo>
                    <a:cubicBezTo>
                      <a:pt x="130" y="17"/>
                      <a:pt x="132" y="8"/>
                      <a:pt x="128" y="3"/>
                    </a:cubicBezTo>
                    <a:cubicBezTo>
                      <a:pt x="127" y="1"/>
                      <a:pt x="122" y="0"/>
                      <a:pt x="119" y="1"/>
                    </a:cubicBezTo>
                    <a:cubicBezTo>
                      <a:pt x="112" y="3"/>
                      <a:pt x="112" y="12"/>
                      <a:pt x="110" y="17"/>
                    </a:cubicBezTo>
                    <a:cubicBezTo>
                      <a:pt x="109" y="18"/>
                      <a:pt x="109" y="19"/>
                      <a:pt x="108" y="19"/>
                    </a:cubicBezTo>
                    <a:cubicBezTo>
                      <a:pt x="107" y="19"/>
                      <a:pt x="106" y="19"/>
                      <a:pt x="105" y="19"/>
                    </a:cubicBezTo>
                    <a:cubicBezTo>
                      <a:pt x="95" y="17"/>
                      <a:pt x="83" y="16"/>
                      <a:pt x="73" y="18"/>
                    </a:cubicBezTo>
                    <a:cubicBezTo>
                      <a:pt x="69" y="18"/>
                      <a:pt x="67" y="19"/>
                      <a:pt x="66" y="21"/>
                    </a:cubicBezTo>
                    <a:cubicBezTo>
                      <a:pt x="65" y="20"/>
                      <a:pt x="64" y="19"/>
                      <a:pt x="63" y="18"/>
                    </a:cubicBezTo>
                    <a:cubicBezTo>
                      <a:pt x="62" y="18"/>
                      <a:pt x="61" y="19"/>
                      <a:pt x="61" y="19"/>
                    </a:cubicBezTo>
                    <a:cubicBezTo>
                      <a:pt x="58" y="19"/>
                      <a:pt x="57" y="17"/>
                      <a:pt x="57" y="15"/>
                    </a:cubicBezTo>
                    <a:cubicBezTo>
                      <a:pt x="57" y="14"/>
                      <a:pt x="57" y="13"/>
                      <a:pt x="58" y="12"/>
                    </a:cubicBezTo>
                    <a:cubicBezTo>
                      <a:pt x="58" y="11"/>
                      <a:pt x="57" y="10"/>
                      <a:pt x="57" y="10"/>
                    </a:cubicBezTo>
                    <a:cubicBezTo>
                      <a:pt x="56" y="10"/>
                      <a:pt x="55" y="10"/>
                      <a:pt x="55" y="10"/>
                    </a:cubicBezTo>
                    <a:cubicBezTo>
                      <a:pt x="54" y="13"/>
                      <a:pt x="54" y="17"/>
                      <a:pt x="54" y="20"/>
                    </a:cubicBezTo>
                    <a:cubicBezTo>
                      <a:pt x="54" y="24"/>
                      <a:pt x="54" y="28"/>
                      <a:pt x="54" y="32"/>
                    </a:cubicBezTo>
                    <a:cubicBezTo>
                      <a:pt x="51" y="35"/>
                      <a:pt x="47" y="38"/>
                      <a:pt x="45" y="42"/>
                    </a:cubicBezTo>
                    <a:cubicBezTo>
                      <a:pt x="43" y="45"/>
                      <a:pt x="41" y="48"/>
                      <a:pt x="40" y="51"/>
                    </a:cubicBezTo>
                    <a:cubicBezTo>
                      <a:pt x="42" y="51"/>
                      <a:pt x="43" y="53"/>
                      <a:pt x="43" y="55"/>
                    </a:cubicBezTo>
                    <a:cubicBezTo>
                      <a:pt x="43" y="57"/>
                      <a:pt x="42" y="58"/>
                      <a:pt x="40" y="58"/>
                    </a:cubicBezTo>
                    <a:cubicBezTo>
                      <a:pt x="37" y="58"/>
                      <a:pt x="36" y="57"/>
                      <a:pt x="36" y="55"/>
                    </a:cubicBezTo>
                    <a:cubicBezTo>
                      <a:pt x="36" y="54"/>
                      <a:pt x="36" y="53"/>
                      <a:pt x="37" y="52"/>
                    </a:cubicBezTo>
                    <a:cubicBezTo>
                      <a:pt x="33" y="51"/>
                      <a:pt x="30" y="49"/>
                      <a:pt x="28" y="51"/>
                    </a:cubicBezTo>
                    <a:cubicBezTo>
                      <a:pt x="26" y="53"/>
                      <a:pt x="27" y="58"/>
                      <a:pt x="27" y="61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7" y="94"/>
                      <a:pt x="27" y="102"/>
                      <a:pt x="27" y="110"/>
                    </a:cubicBezTo>
                    <a:cubicBezTo>
                      <a:pt x="27" y="123"/>
                      <a:pt x="23" y="143"/>
                      <a:pt x="12" y="151"/>
                    </a:cubicBezTo>
                    <a:cubicBezTo>
                      <a:pt x="8" y="154"/>
                      <a:pt x="4" y="154"/>
                      <a:pt x="0" y="154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71" y="159"/>
                      <a:pt x="178" y="159"/>
                      <a:pt x="184" y="160"/>
                    </a:cubicBezTo>
                    <a:cubicBezTo>
                      <a:pt x="190" y="161"/>
                      <a:pt x="195" y="166"/>
                      <a:pt x="200" y="166"/>
                    </a:cubicBezTo>
                    <a:cubicBezTo>
                      <a:pt x="204" y="166"/>
                      <a:pt x="205" y="165"/>
                      <a:pt x="208" y="163"/>
                    </a:cubicBezTo>
                    <a:cubicBezTo>
                      <a:pt x="211" y="162"/>
                      <a:pt x="217" y="163"/>
                      <a:pt x="220" y="161"/>
                    </a:cubicBezTo>
                    <a:cubicBezTo>
                      <a:pt x="223" y="159"/>
                      <a:pt x="225" y="155"/>
                      <a:pt x="227" y="153"/>
                    </a:cubicBezTo>
                    <a:cubicBezTo>
                      <a:pt x="232" y="148"/>
                      <a:pt x="240" y="144"/>
                      <a:pt x="242" y="137"/>
                    </a:cubicBezTo>
                    <a:cubicBezTo>
                      <a:pt x="243" y="135"/>
                      <a:pt x="242" y="133"/>
                      <a:pt x="242" y="131"/>
                    </a:cubicBezTo>
                    <a:cubicBezTo>
                      <a:pt x="245" y="129"/>
                      <a:pt x="247" y="128"/>
                      <a:pt x="249" y="127"/>
                    </a:cubicBezTo>
                    <a:cubicBezTo>
                      <a:pt x="255" y="121"/>
                      <a:pt x="243" y="114"/>
                      <a:pt x="242" y="108"/>
                    </a:cubicBezTo>
                    <a:moveTo>
                      <a:pt x="31" y="58"/>
                    </a:moveTo>
                    <a:cubicBezTo>
                      <a:pt x="29" y="58"/>
                      <a:pt x="28" y="56"/>
                      <a:pt x="28" y="55"/>
                    </a:cubicBezTo>
                    <a:cubicBezTo>
                      <a:pt x="28" y="54"/>
                      <a:pt x="29" y="53"/>
                      <a:pt x="31" y="53"/>
                    </a:cubicBezTo>
                    <a:cubicBezTo>
                      <a:pt x="32" y="53"/>
                      <a:pt x="33" y="54"/>
                      <a:pt x="33" y="55"/>
                    </a:cubicBezTo>
                    <a:cubicBezTo>
                      <a:pt x="33" y="56"/>
                      <a:pt x="32" y="58"/>
                      <a:pt x="31" y="58"/>
                    </a:cubicBezTo>
                    <a:moveTo>
                      <a:pt x="36" y="100"/>
                    </a:moveTo>
                    <a:cubicBezTo>
                      <a:pt x="34" y="100"/>
                      <a:pt x="33" y="98"/>
                      <a:pt x="33" y="97"/>
                    </a:cubicBezTo>
                    <a:cubicBezTo>
                      <a:pt x="33" y="96"/>
                      <a:pt x="34" y="95"/>
                      <a:pt x="36" y="95"/>
                    </a:cubicBezTo>
                    <a:cubicBezTo>
                      <a:pt x="37" y="95"/>
                      <a:pt x="38" y="96"/>
                      <a:pt x="38" y="97"/>
                    </a:cubicBezTo>
                    <a:cubicBezTo>
                      <a:pt x="38" y="98"/>
                      <a:pt x="37" y="100"/>
                      <a:pt x="36" y="100"/>
                    </a:cubicBezTo>
                    <a:moveTo>
                      <a:pt x="38" y="64"/>
                    </a:moveTo>
                    <a:cubicBezTo>
                      <a:pt x="37" y="64"/>
                      <a:pt x="36" y="63"/>
                      <a:pt x="36" y="62"/>
                    </a:cubicBezTo>
                    <a:cubicBezTo>
                      <a:pt x="36" y="60"/>
                      <a:pt x="37" y="59"/>
                      <a:pt x="38" y="59"/>
                    </a:cubicBezTo>
                    <a:cubicBezTo>
                      <a:pt x="40" y="59"/>
                      <a:pt x="41" y="60"/>
                      <a:pt x="41" y="62"/>
                    </a:cubicBezTo>
                    <a:cubicBezTo>
                      <a:pt x="41" y="63"/>
                      <a:pt x="40" y="64"/>
                      <a:pt x="38" y="64"/>
                    </a:cubicBezTo>
                    <a:moveTo>
                      <a:pt x="84" y="22"/>
                    </a:moveTo>
                    <a:cubicBezTo>
                      <a:pt x="85" y="22"/>
                      <a:pt x="86" y="23"/>
                      <a:pt x="86" y="24"/>
                    </a:cubicBezTo>
                    <a:cubicBezTo>
                      <a:pt x="86" y="25"/>
                      <a:pt x="85" y="27"/>
                      <a:pt x="84" y="27"/>
                    </a:cubicBezTo>
                    <a:cubicBezTo>
                      <a:pt x="82" y="27"/>
                      <a:pt x="81" y="25"/>
                      <a:pt x="81" y="24"/>
                    </a:cubicBezTo>
                    <a:cubicBezTo>
                      <a:pt x="81" y="23"/>
                      <a:pt x="82" y="22"/>
                      <a:pt x="84" y="22"/>
                    </a:cubicBezTo>
                    <a:moveTo>
                      <a:pt x="47" y="76"/>
                    </a:moveTo>
                    <a:cubicBezTo>
                      <a:pt x="45" y="76"/>
                      <a:pt x="44" y="75"/>
                      <a:pt x="44" y="74"/>
                    </a:cubicBezTo>
                    <a:cubicBezTo>
                      <a:pt x="44" y="72"/>
                      <a:pt x="45" y="71"/>
                      <a:pt x="47" y="71"/>
                    </a:cubicBezTo>
                    <a:cubicBezTo>
                      <a:pt x="48" y="71"/>
                      <a:pt x="49" y="72"/>
                      <a:pt x="49" y="74"/>
                    </a:cubicBezTo>
                    <a:cubicBezTo>
                      <a:pt x="49" y="75"/>
                      <a:pt x="48" y="76"/>
                      <a:pt x="47" y="76"/>
                    </a:cubicBezTo>
                    <a:moveTo>
                      <a:pt x="54" y="45"/>
                    </a:moveTo>
                    <a:cubicBezTo>
                      <a:pt x="51" y="45"/>
                      <a:pt x="50" y="43"/>
                      <a:pt x="50" y="41"/>
                    </a:cubicBezTo>
                    <a:cubicBezTo>
                      <a:pt x="50" y="39"/>
                      <a:pt x="51" y="37"/>
                      <a:pt x="54" y="37"/>
                    </a:cubicBezTo>
                    <a:cubicBezTo>
                      <a:pt x="56" y="37"/>
                      <a:pt x="57" y="39"/>
                      <a:pt x="57" y="41"/>
                    </a:cubicBezTo>
                    <a:cubicBezTo>
                      <a:pt x="57" y="43"/>
                      <a:pt x="56" y="45"/>
                      <a:pt x="54" y="45"/>
                    </a:cubicBezTo>
                    <a:moveTo>
                      <a:pt x="56" y="32"/>
                    </a:moveTo>
                    <a:cubicBezTo>
                      <a:pt x="56" y="30"/>
                      <a:pt x="58" y="28"/>
                      <a:pt x="60" y="28"/>
                    </a:cubicBezTo>
                    <a:cubicBezTo>
                      <a:pt x="62" y="28"/>
                      <a:pt x="64" y="30"/>
                      <a:pt x="64" y="32"/>
                    </a:cubicBezTo>
                    <a:cubicBezTo>
                      <a:pt x="64" y="34"/>
                      <a:pt x="62" y="36"/>
                      <a:pt x="60" y="36"/>
                    </a:cubicBezTo>
                    <a:cubicBezTo>
                      <a:pt x="58" y="36"/>
                      <a:pt x="56" y="34"/>
                      <a:pt x="56" y="32"/>
                    </a:cubicBezTo>
                    <a:moveTo>
                      <a:pt x="63" y="57"/>
                    </a:moveTo>
                    <a:cubicBezTo>
                      <a:pt x="62" y="57"/>
                      <a:pt x="61" y="56"/>
                      <a:pt x="61" y="54"/>
                    </a:cubicBezTo>
                    <a:cubicBezTo>
                      <a:pt x="61" y="53"/>
                      <a:pt x="62" y="52"/>
                      <a:pt x="63" y="52"/>
                    </a:cubicBezTo>
                    <a:cubicBezTo>
                      <a:pt x="65" y="52"/>
                      <a:pt x="66" y="53"/>
                      <a:pt x="66" y="54"/>
                    </a:cubicBezTo>
                    <a:cubicBezTo>
                      <a:pt x="66" y="56"/>
                      <a:pt x="65" y="57"/>
                      <a:pt x="63" y="57"/>
                    </a:cubicBezTo>
                    <a:moveTo>
                      <a:pt x="72" y="32"/>
                    </a:moveTo>
                    <a:cubicBezTo>
                      <a:pt x="70" y="32"/>
                      <a:pt x="69" y="30"/>
                      <a:pt x="69" y="29"/>
                    </a:cubicBezTo>
                    <a:cubicBezTo>
                      <a:pt x="69" y="28"/>
                      <a:pt x="70" y="27"/>
                      <a:pt x="72" y="27"/>
                    </a:cubicBezTo>
                    <a:cubicBezTo>
                      <a:pt x="73" y="27"/>
                      <a:pt x="74" y="28"/>
                      <a:pt x="74" y="29"/>
                    </a:cubicBezTo>
                    <a:cubicBezTo>
                      <a:pt x="74" y="30"/>
                      <a:pt x="73" y="32"/>
                      <a:pt x="72" y="32"/>
                    </a:cubicBezTo>
                    <a:moveTo>
                      <a:pt x="78" y="32"/>
                    </a:moveTo>
                    <a:cubicBezTo>
                      <a:pt x="78" y="29"/>
                      <a:pt x="80" y="28"/>
                      <a:pt x="82" y="28"/>
                    </a:cubicBezTo>
                    <a:cubicBezTo>
                      <a:pt x="84" y="28"/>
                      <a:pt x="86" y="29"/>
                      <a:pt x="86" y="32"/>
                    </a:cubicBezTo>
                    <a:cubicBezTo>
                      <a:pt x="86" y="34"/>
                      <a:pt x="84" y="35"/>
                      <a:pt x="82" y="35"/>
                    </a:cubicBezTo>
                    <a:cubicBezTo>
                      <a:pt x="80" y="35"/>
                      <a:pt x="78" y="34"/>
                      <a:pt x="78" y="32"/>
                    </a:cubicBezTo>
                    <a:moveTo>
                      <a:pt x="84" y="49"/>
                    </a:moveTo>
                    <a:cubicBezTo>
                      <a:pt x="83" y="49"/>
                      <a:pt x="82" y="48"/>
                      <a:pt x="82" y="46"/>
                    </a:cubicBezTo>
                    <a:cubicBezTo>
                      <a:pt x="82" y="45"/>
                      <a:pt x="83" y="44"/>
                      <a:pt x="84" y="44"/>
                    </a:cubicBezTo>
                    <a:cubicBezTo>
                      <a:pt x="86" y="44"/>
                      <a:pt x="87" y="45"/>
                      <a:pt x="87" y="46"/>
                    </a:cubicBezTo>
                    <a:cubicBezTo>
                      <a:pt x="87" y="48"/>
                      <a:pt x="86" y="49"/>
                      <a:pt x="84" y="49"/>
                    </a:cubicBezTo>
                    <a:moveTo>
                      <a:pt x="96" y="30"/>
                    </a:moveTo>
                    <a:cubicBezTo>
                      <a:pt x="94" y="30"/>
                      <a:pt x="92" y="28"/>
                      <a:pt x="92" y="26"/>
                    </a:cubicBezTo>
                    <a:cubicBezTo>
                      <a:pt x="92" y="24"/>
                      <a:pt x="94" y="22"/>
                      <a:pt x="96" y="22"/>
                    </a:cubicBezTo>
                    <a:cubicBezTo>
                      <a:pt x="98" y="22"/>
                      <a:pt x="100" y="24"/>
                      <a:pt x="100" y="26"/>
                    </a:cubicBezTo>
                    <a:cubicBezTo>
                      <a:pt x="100" y="28"/>
                      <a:pt x="98" y="30"/>
                      <a:pt x="96" y="30"/>
                    </a:cubicBezTo>
                    <a:moveTo>
                      <a:pt x="104" y="38"/>
                    </a:moveTo>
                    <a:cubicBezTo>
                      <a:pt x="103" y="38"/>
                      <a:pt x="102" y="37"/>
                      <a:pt x="102" y="35"/>
                    </a:cubicBezTo>
                    <a:cubicBezTo>
                      <a:pt x="102" y="34"/>
                      <a:pt x="103" y="33"/>
                      <a:pt x="104" y="33"/>
                    </a:cubicBezTo>
                    <a:cubicBezTo>
                      <a:pt x="106" y="33"/>
                      <a:pt x="107" y="34"/>
                      <a:pt x="107" y="35"/>
                    </a:cubicBezTo>
                    <a:cubicBezTo>
                      <a:pt x="107" y="37"/>
                      <a:pt x="106" y="38"/>
                      <a:pt x="104" y="38"/>
                    </a:cubicBezTo>
                    <a:moveTo>
                      <a:pt x="114" y="34"/>
                    </a:moveTo>
                    <a:cubicBezTo>
                      <a:pt x="111" y="34"/>
                      <a:pt x="110" y="32"/>
                      <a:pt x="110" y="30"/>
                    </a:cubicBezTo>
                    <a:cubicBezTo>
                      <a:pt x="110" y="28"/>
                      <a:pt x="111" y="26"/>
                      <a:pt x="114" y="26"/>
                    </a:cubicBezTo>
                    <a:cubicBezTo>
                      <a:pt x="116" y="26"/>
                      <a:pt x="117" y="28"/>
                      <a:pt x="117" y="30"/>
                    </a:cubicBezTo>
                    <a:cubicBezTo>
                      <a:pt x="117" y="32"/>
                      <a:pt x="116" y="34"/>
                      <a:pt x="114" y="34"/>
                    </a:cubicBezTo>
                    <a:moveTo>
                      <a:pt x="118" y="15"/>
                    </a:moveTo>
                    <a:cubicBezTo>
                      <a:pt x="115" y="15"/>
                      <a:pt x="114" y="14"/>
                      <a:pt x="114" y="12"/>
                    </a:cubicBezTo>
                    <a:cubicBezTo>
                      <a:pt x="114" y="9"/>
                      <a:pt x="115" y="8"/>
                      <a:pt x="118" y="8"/>
                    </a:cubicBezTo>
                    <a:cubicBezTo>
                      <a:pt x="120" y="8"/>
                      <a:pt x="121" y="9"/>
                      <a:pt x="121" y="12"/>
                    </a:cubicBezTo>
                    <a:cubicBezTo>
                      <a:pt x="121" y="14"/>
                      <a:pt x="120" y="15"/>
                      <a:pt x="118" y="15"/>
                    </a:cubicBezTo>
                    <a:moveTo>
                      <a:pt x="130" y="46"/>
                    </a:moveTo>
                    <a:cubicBezTo>
                      <a:pt x="129" y="46"/>
                      <a:pt x="128" y="44"/>
                      <a:pt x="128" y="43"/>
                    </a:cubicBezTo>
                    <a:cubicBezTo>
                      <a:pt x="128" y="42"/>
                      <a:pt x="129" y="41"/>
                      <a:pt x="130" y="41"/>
                    </a:cubicBezTo>
                    <a:cubicBezTo>
                      <a:pt x="132" y="41"/>
                      <a:pt x="133" y="42"/>
                      <a:pt x="133" y="43"/>
                    </a:cubicBezTo>
                    <a:cubicBezTo>
                      <a:pt x="133" y="44"/>
                      <a:pt x="132" y="46"/>
                      <a:pt x="130" y="46"/>
                    </a:cubicBezTo>
                    <a:moveTo>
                      <a:pt x="139" y="50"/>
                    </a:moveTo>
                    <a:cubicBezTo>
                      <a:pt x="137" y="50"/>
                      <a:pt x="135" y="49"/>
                      <a:pt x="135" y="47"/>
                    </a:cubicBezTo>
                    <a:cubicBezTo>
                      <a:pt x="135" y="44"/>
                      <a:pt x="137" y="43"/>
                      <a:pt x="139" y="43"/>
                    </a:cubicBezTo>
                    <a:cubicBezTo>
                      <a:pt x="141" y="43"/>
                      <a:pt x="143" y="44"/>
                      <a:pt x="143" y="47"/>
                    </a:cubicBezTo>
                    <a:cubicBezTo>
                      <a:pt x="143" y="49"/>
                      <a:pt x="141" y="50"/>
                      <a:pt x="139" y="50"/>
                    </a:cubicBezTo>
                    <a:moveTo>
                      <a:pt x="150" y="42"/>
                    </a:moveTo>
                    <a:cubicBezTo>
                      <a:pt x="148" y="42"/>
                      <a:pt x="147" y="40"/>
                      <a:pt x="147" y="39"/>
                    </a:cubicBezTo>
                    <a:cubicBezTo>
                      <a:pt x="147" y="38"/>
                      <a:pt x="148" y="37"/>
                      <a:pt x="150" y="37"/>
                    </a:cubicBezTo>
                    <a:cubicBezTo>
                      <a:pt x="151" y="37"/>
                      <a:pt x="152" y="38"/>
                      <a:pt x="152" y="39"/>
                    </a:cubicBezTo>
                    <a:cubicBezTo>
                      <a:pt x="152" y="40"/>
                      <a:pt x="151" y="42"/>
                      <a:pt x="150" y="42"/>
                    </a:cubicBezTo>
                    <a:moveTo>
                      <a:pt x="169" y="49"/>
                    </a:moveTo>
                    <a:cubicBezTo>
                      <a:pt x="167" y="49"/>
                      <a:pt x="165" y="47"/>
                      <a:pt x="165" y="45"/>
                    </a:cubicBezTo>
                    <a:cubicBezTo>
                      <a:pt x="165" y="43"/>
                      <a:pt x="167" y="41"/>
                      <a:pt x="169" y="41"/>
                    </a:cubicBezTo>
                    <a:cubicBezTo>
                      <a:pt x="171" y="41"/>
                      <a:pt x="173" y="43"/>
                      <a:pt x="173" y="45"/>
                    </a:cubicBezTo>
                    <a:cubicBezTo>
                      <a:pt x="173" y="47"/>
                      <a:pt x="171" y="49"/>
                      <a:pt x="169" y="49"/>
                    </a:cubicBezTo>
                    <a:moveTo>
                      <a:pt x="175" y="67"/>
                    </a:moveTo>
                    <a:cubicBezTo>
                      <a:pt x="173" y="67"/>
                      <a:pt x="172" y="66"/>
                      <a:pt x="172" y="64"/>
                    </a:cubicBezTo>
                    <a:cubicBezTo>
                      <a:pt x="172" y="63"/>
                      <a:pt x="173" y="62"/>
                      <a:pt x="175" y="62"/>
                    </a:cubicBezTo>
                    <a:cubicBezTo>
                      <a:pt x="176" y="62"/>
                      <a:pt x="177" y="63"/>
                      <a:pt x="177" y="64"/>
                    </a:cubicBezTo>
                    <a:cubicBezTo>
                      <a:pt x="177" y="66"/>
                      <a:pt x="176" y="67"/>
                      <a:pt x="175" y="67"/>
                    </a:cubicBezTo>
                    <a:moveTo>
                      <a:pt x="190" y="50"/>
                    </a:moveTo>
                    <a:cubicBezTo>
                      <a:pt x="192" y="50"/>
                      <a:pt x="194" y="52"/>
                      <a:pt x="194" y="54"/>
                    </a:cubicBezTo>
                    <a:cubicBezTo>
                      <a:pt x="194" y="56"/>
                      <a:pt x="192" y="58"/>
                      <a:pt x="190" y="58"/>
                    </a:cubicBezTo>
                    <a:cubicBezTo>
                      <a:pt x="188" y="58"/>
                      <a:pt x="186" y="56"/>
                      <a:pt x="186" y="54"/>
                    </a:cubicBezTo>
                    <a:cubicBezTo>
                      <a:pt x="186" y="52"/>
                      <a:pt x="188" y="50"/>
                      <a:pt x="190" y="50"/>
                    </a:cubicBezTo>
                    <a:moveTo>
                      <a:pt x="186" y="71"/>
                    </a:moveTo>
                    <a:cubicBezTo>
                      <a:pt x="186" y="70"/>
                      <a:pt x="187" y="69"/>
                      <a:pt x="189" y="69"/>
                    </a:cubicBezTo>
                    <a:cubicBezTo>
                      <a:pt x="190" y="69"/>
                      <a:pt x="191" y="70"/>
                      <a:pt x="191" y="71"/>
                    </a:cubicBezTo>
                    <a:cubicBezTo>
                      <a:pt x="191" y="73"/>
                      <a:pt x="190" y="74"/>
                      <a:pt x="189" y="74"/>
                    </a:cubicBezTo>
                    <a:cubicBezTo>
                      <a:pt x="187" y="74"/>
                      <a:pt x="186" y="73"/>
                      <a:pt x="186" y="71"/>
                    </a:cubicBezTo>
                    <a:moveTo>
                      <a:pt x="190" y="97"/>
                    </a:moveTo>
                    <a:cubicBezTo>
                      <a:pt x="189" y="97"/>
                      <a:pt x="188" y="95"/>
                      <a:pt x="188" y="94"/>
                    </a:cubicBezTo>
                    <a:cubicBezTo>
                      <a:pt x="188" y="93"/>
                      <a:pt x="189" y="92"/>
                      <a:pt x="190" y="92"/>
                    </a:cubicBezTo>
                    <a:cubicBezTo>
                      <a:pt x="192" y="92"/>
                      <a:pt x="193" y="93"/>
                      <a:pt x="193" y="94"/>
                    </a:cubicBezTo>
                    <a:cubicBezTo>
                      <a:pt x="193" y="95"/>
                      <a:pt x="192" y="97"/>
                      <a:pt x="190" y="97"/>
                    </a:cubicBezTo>
                    <a:moveTo>
                      <a:pt x="197" y="71"/>
                    </a:moveTo>
                    <a:cubicBezTo>
                      <a:pt x="195" y="71"/>
                      <a:pt x="193" y="70"/>
                      <a:pt x="193" y="68"/>
                    </a:cubicBezTo>
                    <a:cubicBezTo>
                      <a:pt x="193" y="65"/>
                      <a:pt x="195" y="64"/>
                      <a:pt x="197" y="64"/>
                    </a:cubicBezTo>
                    <a:cubicBezTo>
                      <a:pt x="199" y="64"/>
                      <a:pt x="201" y="65"/>
                      <a:pt x="201" y="68"/>
                    </a:cubicBezTo>
                    <a:cubicBezTo>
                      <a:pt x="201" y="70"/>
                      <a:pt x="199" y="71"/>
                      <a:pt x="197" y="71"/>
                    </a:cubicBezTo>
                    <a:moveTo>
                      <a:pt x="201" y="45"/>
                    </a:moveTo>
                    <a:cubicBezTo>
                      <a:pt x="201" y="44"/>
                      <a:pt x="202" y="43"/>
                      <a:pt x="203" y="43"/>
                    </a:cubicBezTo>
                    <a:cubicBezTo>
                      <a:pt x="204" y="43"/>
                      <a:pt x="205" y="44"/>
                      <a:pt x="205" y="45"/>
                    </a:cubicBezTo>
                    <a:cubicBezTo>
                      <a:pt x="205" y="46"/>
                      <a:pt x="204" y="48"/>
                      <a:pt x="203" y="48"/>
                    </a:cubicBezTo>
                    <a:cubicBezTo>
                      <a:pt x="202" y="48"/>
                      <a:pt x="201" y="46"/>
                      <a:pt x="201" y="45"/>
                    </a:cubicBezTo>
                    <a:moveTo>
                      <a:pt x="208" y="93"/>
                    </a:moveTo>
                    <a:cubicBezTo>
                      <a:pt x="205" y="93"/>
                      <a:pt x="204" y="91"/>
                      <a:pt x="204" y="89"/>
                    </a:cubicBezTo>
                    <a:cubicBezTo>
                      <a:pt x="204" y="87"/>
                      <a:pt x="205" y="85"/>
                      <a:pt x="208" y="85"/>
                    </a:cubicBezTo>
                    <a:cubicBezTo>
                      <a:pt x="210" y="85"/>
                      <a:pt x="211" y="87"/>
                      <a:pt x="211" y="89"/>
                    </a:cubicBezTo>
                    <a:cubicBezTo>
                      <a:pt x="211" y="91"/>
                      <a:pt x="210" y="93"/>
                      <a:pt x="208" y="93"/>
                    </a:cubicBezTo>
                    <a:moveTo>
                      <a:pt x="217" y="121"/>
                    </a:moveTo>
                    <a:cubicBezTo>
                      <a:pt x="215" y="121"/>
                      <a:pt x="214" y="120"/>
                      <a:pt x="214" y="119"/>
                    </a:cubicBezTo>
                    <a:cubicBezTo>
                      <a:pt x="214" y="117"/>
                      <a:pt x="215" y="116"/>
                      <a:pt x="217" y="116"/>
                    </a:cubicBezTo>
                    <a:cubicBezTo>
                      <a:pt x="218" y="116"/>
                      <a:pt x="219" y="117"/>
                      <a:pt x="219" y="119"/>
                    </a:cubicBezTo>
                    <a:cubicBezTo>
                      <a:pt x="219" y="120"/>
                      <a:pt x="218" y="121"/>
                      <a:pt x="217" y="121"/>
                    </a:cubicBezTo>
                    <a:moveTo>
                      <a:pt x="236" y="114"/>
                    </a:moveTo>
                    <a:cubicBezTo>
                      <a:pt x="238" y="114"/>
                      <a:pt x="239" y="115"/>
                      <a:pt x="239" y="118"/>
                    </a:cubicBezTo>
                    <a:cubicBezTo>
                      <a:pt x="239" y="120"/>
                      <a:pt x="238" y="121"/>
                      <a:pt x="236" y="121"/>
                    </a:cubicBezTo>
                    <a:cubicBezTo>
                      <a:pt x="233" y="121"/>
                      <a:pt x="232" y="120"/>
                      <a:pt x="232" y="118"/>
                    </a:cubicBezTo>
                    <a:cubicBezTo>
                      <a:pt x="232" y="115"/>
                      <a:pt x="233" y="114"/>
                      <a:pt x="236" y="114"/>
                    </a:cubicBezTo>
                    <a:moveTo>
                      <a:pt x="232" y="134"/>
                    </a:moveTo>
                    <a:cubicBezTo>
                      <a:pt x="230" y="134"/>
                      <a:pt x="229" y="132"/>
                      <a:pt x="229" y="131"/>
                    </a:cubicBezTo>
                    <a:cubicBezTo>
                      <a:pt x="229" y="130"/>
                      <a:pt x="230" y="129"/>
                      <a:pt x="232" y="129"/>
                    </a:cubicBezTo>
                    <a:cubicBezTo>
                      <a:pt x="233" y="129"/>
                      <a:pt x="234" y="130"/>
                      <a:pt x="234" y="131"/>
                    </a:cubicBezTo>
                    <a:cubicBezTo>
                      <a:pt x="234" y="132"/>
                      <a:pt x="233" y="134"/>
                      <a:pt x="232" y="134"/>
                    </a:cubicBezTo>
                    <a:moveTo>
                      <a:pt x="237" y="143"/>
                    </a:moveTo>
                    <a:cubicBezTo>
                      <a:pt x="236" y="143"/>
                      <a:pt x="235" y="142"/>
                      <a:pt x="235" y="140"/>
                    </a:cubicBezTo>
                    <a:cubicBezTo>
                      <a:pt x="235" y="139"/>
                      <a:pt x="236" y="138"/>
                      <a:pt x="237" y="138"/>
                    </a:cubicBezTo>
                    <a:cubicBezTo>
                      <a:pt x="239" y="138"/>
                      <a:pt x="240" y="139"/>
                      <a:pt x="240" y="140"/>
                    </a:cubicBezTo>
                    <a:cubicBezTo>
                      <a:pt x="240" y="142"/>
                      <a:pt x="239" y="143"/>
                      <a:pt x="237" y="143"/>
                    </a:cubicBezTo>
                    <a:moveTo>
                      <a:pt x="244" y="125"/>
                    </a:moveTo>
                    <a:cubicBezTo>
                      <a:pt x="243" y="125"/>
                      <a:pt x="242" y="124"/>
                      <a:pt x="242" y="122"/>
                    </a:cubicBezTo>
                    <a:cubicBezTo>
                      <a:pt x="242" y="121"/>
                      <a:pt x="243" y="120"/>
                      <a:pt x="244" y="120"/>
                    </a:cubicBezTo>
                    <a:cubicBezTo>
                      <a:pt x="246" y="120"/>
                      <a:pt x="247" y="121"/>
                      <a:pt x="247" y="122"/>
                    </a:cubicBezTo>
                    <a:cubicBezTo>
                      <a:pt x="247" y="124"/>
                      <a:pt x="246" y="125"/>
                      <a:pt x="244" y="125"/>
                    </a:cubicBezTo>
                    <a:close/>
                  </a:path>
                </a:pathLst>
              </a:cu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0" name="Freeform 72">
                <a:extLst>
                  <a:ext uri="{FF2B5EF4-FFF2-40B4-BE49-F238E27FC236}">
                    <a16:creationId xmlns:a16="http://schemas.microsoft.com/office/drawing/2014/main" id="{71D1C5F6-02B6-4A60-8834-D67D22BE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620"/>
                <a:ext cx="225" cy="101"/>
              </a:xfrm>
              <a:custGeom>
                <a:avLst/>
                <a:gdLst>
                  <a:gd name="T0" fmla="*/ 0 w 95"/>
                  <a:gd name="T1" fmla="*/ 242 h 40"/>
                  <a:gd name="T2" fmla="*/ 173 w 95"/>
                  <a:gd name="T3" fmla="*/ 255 h 40"/>
                  <a:gd name="T4" fmla="*/ 201 w 95"/>
                  <a:gd name="T5" fmla="*/ 222 h 40"/>
                  <a:gd name="T6" fmla="*/ 225 w 95"/>
                  <a:gd name="T7" fmla="*/ 129 h 40"/>
                  <a:gd name="T8" fmla="*/ 279 w 95"/>
                  <a:gd name="T9" fmla="*/ 20 h 40"/>
                  <a:gd name="T10" fmla="*/ 360 w 95"/>
                  <a:gd name="T11" fmla="*/ 129 h 40"/>
                  <a:gd name="T12" fmla="*/ 493 w 95"/>
                  <a:gd name="T13" fmla="*/ 210 h 40"/>
                  <a:gd name="T14" fmla="*/ 573 w 95"/>
                  <a:gd name="T15" fmla="*/ 51 h 40"/>
                  <a:gd name="T16" fmla="*/ 583 w 95"/>
                  <a:gd name="T17" fmla="*/ 192 h 40"/>
                  <a:gd name="T18" fmla="*/ 718 w 95"/>
                  <a:gd name="T19" fmla="*/ 288 h 40"/>
                  <a:gd name="T20" fmla="*/ 836 w 95"/>
                  <a:gd name="T21" fmla="*/ 179 h 40"/>
                  <a:gd name="T22" fmla="*/ 902 w 95"/>
                  <a:gd name="T23" fmla="*/ 356 h 40"/>
                  <a:gd name="T24" fmla="*/ 1037 w 95"/>
                  <a:gd name="T25" fmla="*/ 288 h 40"/>
                  <a:gd name="T26" fmla="*/ 1194 w 95"/>
                  <a:gd name="T27" fmla="*/ 192 h 40"/>
                  <a:gd name="T28" fmla="*/ 1234 w 95"/>
                  <a:gd name="T29" fmla="*/ 326 h 40"/>
                  <a:gd name="T30" fmla="*/ 1262 w 95"/>
                  <a:gd name="T31" fmla="*/ 452 h 40"/>
                  <a:gd name="T32" fmla="*/ 583 w 95"/>
                  <a:gd name="T33" fmla="*/ 452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40">
                    <a:moveTo>
                      <a:pt x="0" y="15"/>
                    </a:moveTo>
                    <a:cubicBezTo>
                      <a:pt x="3" y="10"/>
                      <a:pt x="9" y="17"/>
                      <a:pt x="13" y="16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1"/>
                      <a:pt x="16" y="10"/>
                      <a:pt x="17" y="8"/>
                    </a:cubicBezTo>
                    <a:cubicBezTo>
                      <a:pt x="17" y="6"/>
                      <a:pt x="18" y="1"/>
                      <a:pt x="21" y="1"/>
                    </a:cubicBezTo>
                    <a:cubicBezTo>
                      <a:pt x="25" y="0"/>
                      <a:pt x="25" y="5"/>
                      <a:pt x="27" y="8"/>
                    </a:cubicBezTo>
                    <a:cubicBezTo>
                      <a:pt x="29" y="13"/>
                      <a:pt x="31" y="14"/>
                      <a:pt x="37" y="13"/>
                    </a:cubicBezTo>
                    <a:cubicBezTo>
                      <a:pt x="37" y="8"/>
                      <a:pt x="38" y="5"/>
                      <a:pt x="43" y="3"/>
                    </a:cubicBezTo>
                    <a:cubicBezTo>
                      <a:pt x="44" y="6"/>
                      <a:pt x="43" y="9"/>
                      <a:pt x="44" y="12"/>
                    </a:cubicBezTo>
                    <a:cubicBezTo>
                      <a:pt x="45" y="18"/>
                      <a:pt x="49" y="18"/>
                      <a:pt x="54" y="18"/>
                    </a:cubicBezTo>
                    <a:cubicBezTo>
                      <a:pt x="54" y="14"/>
                      <a:pt x="59" y="10"/>
                      <a:pt x="63" y="11"/>
                    </a:cubicBezTo>
                    <a:cubicBezTo>
                      <a:pt x="67" y="13"/>
                      <a:pt x="65" y="19"/>
                      <a:pt x="68" y="22"/>
                    </a:cubicBezTo>
                    <a:cubicBezTo>
                      <a:pt x="73" y="25"/>
                      <a:pt x="75" y="21"/>
                      <a:pt x="78" y="18"/>
                    </a:cubicBezTo>
                    <a:cubicBezTo>
                      <a:pt x="81" y="14"/>
                      <a:pt x="85" y="14"/>
                      <a:pt x="90" y="12"/>
                    </a:cubicBezTo>
                    <a:cubicBezTo>
                      <a:pt x="91" y="15"/>
                      <a:pt x="92" y="17"/>
                      <a:pt x="93" y="20"/>
                    </a:cubicBezTo>
                    <a:cubicBezTo>
                      <a:pt x="93" y="21"/>
                      <a:pt x="95" y="27"/>
                      <a:pt x="95" y="28"/>
                    </a:cubicBezTo>
                    <a:cubicBezTo>
                      <a:pt x="92" y="40"/>
                      <a:pt x="52" y="29"/>
                      <a:pt x="44" y="28"/>
                    </a:cubicBezTo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1" name="Oval 73">
                <a:extLst>
                  <a:ext uri="{FF2B5EF4-FFF2-40B4-BE49-F238E27FC236}">
                    <a16:creationId xmlns:a16="http://schemas.microsoft.com/office/drawing/2014/main" id="{1C26D6AB-00CF-4197-A1EF-254AB558B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8" y="1578"/>
                <a:ext cx="30" cy="32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2" name="Oval 74">
                <a:extLst>
                  <a:ext uri="{FF2B5EF4-FFF2-40B4-BE49-F238E27FC236}">
                    <a16:creationId xmlns:a16="http://schemas.microsoft.com/office/drawing/2014/main" id="{C4EBA825-9C4D-42F0-958A-F3CE0C76D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1648"/>
                <a:ext cx="31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3" name="Oval 75">
                <a:extLst>
                  <a:ext uri="{FF2B5EF4-FFF2-40B4-BE49-F238E27FC236}">
                    <a16:creationId xmlns:a16="http://schemas.microsoft.com/office/drawing/2014/main" id="{EEC65DEA-6607-4254-997D-652E84E3A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1651"/>
                <a:ext cx="31" cy="32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4" name="Oval 76">
                <a:extLst>
                  <a:ext uri="{FF2B5EF4-FFF2-40B4-BE49-F238E27FC236}">
                    <a16:creationId xmlns:a16="http://schemas.microsoft.com/office/drawing/2014/main" id="{95EFAD76-DCDC-465B-A895-DB3263269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" y="1608"/>
                <a:ext cx="33" cy="33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5" name="Oval 77">
                <a:extLst>
                  <a:ext uri="{FF2B5EF4-FFF2-40B4-BE49-F238E27FC236}">
                    <a16:creationId xmlns:a16="http://schemas.microsoft.com/office/drawing/2014/main" id="{B3813CFE-A518-4EE2-9515-C93908765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1" y="1608"/>
                <a:ext cx="30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6" name="Oval 78">
                <a:extLst>
                  <a:ext uri="{FF2B5EF4-FFF2-40B4-BE49-F238E27FC236}">
                    <a16:creationId xmlns:a16="http://schemas.microsoft.com/office/drawing/2014/main" id="{370FDFCC-B78C-4FAA-9EF6-EEA1FDD47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" y="1648"/>
                <a:ext cx="33" cy="33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7" name="Oval 79">
                <a:extLst>
                  <a:ext uri="{FF2B5EF4-FFF2-40B4-BE49-F238E27FC236}">
                    <a16:creationId xmlns:a16="http://schemas.microsoft.com/office/drawing/2014/main" id="{75ED9891-7F8A-433C-9863-2C65D5184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" y="1641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8" name="Oval 80">
                <a:extLst>
                  <a:ext uri="{FF2B5EF4-FFF2-40B4-BE49-F238E27FC236}">
                    <a16:creationId xmlns:a16="http://schemas.microsoft.com/office/drawing/2014/main" id="{B1CD7650-E7E0-4900-BD70-A2FC3E9D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4" y="1636"/>
                <a:ext cx="34" cy="32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9" name="Oval 81">
                <a:extLst>
                  <a:ext uri="{FF2B5EF4-FFF2-40B4-BE49-F238E27FC236}">
                    <a16:creationId xmlns:a16="http://schemas.microsoft.com/office/drawing/2014/main" id="{39E84804-4579-46FE-A1F8-A57575E3F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1590"/>
                <a:ext cx="31" cy="36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0" name="Oval 82">
                <a:extLst>
                  <a:ext uri="{FF2B5EF4-FFF2-40B4-BE49-F238E27FC236}">
                    <a16:creationId xmlns:a16="http://schemas.microsoft.com/office/drawing/2014/main" id="{4E96EF02-F5EE-4262-A0D1-64AAD12E0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1618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1" name="Oval 83">
                <a:extLst>
                  <a:ext uri="{FF2B5EF4-FFF2-40B4-BE49-F238E27FC236}">
                    <a16:creationId xmlns:a16="http://schemas.microsoft.com/office/drawing/2014/main" id="{27CFFB01-7ACF-49CD-BCEC-08273E4D7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6" y="1608"/>
                <a:ext cx="30" cy="33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2" name="Oval 84">
                <a:extLst>
                  <a:ext uri="{FF2B5EF4-FFF2-40B4-BE49-F238E27FC236}">
                    <a16:creationId xmlns:a16="http://schemas.microsoft.com/office/drawing/2014/main" id="{FEC79ACA-A8BF-437D-9399-812EF8BF4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638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3" name="Oval 85">
                <a:extLst>
                  <a:ext uri="{FF2B5EF4-FFF2-40B4-BE49-F238E27FC236}">
                    <a16:creationId xmlns:a16="http://schemas.microsoft.com/office/drawing/2014/main" id="{C13192F8-DCFC-480E-B3A7-2D268762B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5" y="1638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4" name="Oval 86">
                <a:extLst>
                  <a:ext uri="{FF2B5EF4-FFF2-40B4-BE49-F238E27FC236}">
                    <a16:creationId xmlns:a16="http://schemas.microsoft.com/office/drawing/2014/main" id="{B677EF80-B75D-4038-82B2-829CC5518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1608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5" name="Oval 87">
                <a:extLst>
                  <a:ext uri="{FF2B5EF4-FFF2-40B4-BE49-F238E27FC236}">
                    <a16:creationId xmlns:a16="http://schemas.microsoft.com/office/drawing/2014/main" id="{1840E703-2B1C-4A19-9F38-5E0614937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1643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6" name="Oval 88">
                <a:extLst>
                  <a:ext uri="{FF2B5EF4-FFF2-40B4-BE49-F238E27FC236}">
                    <a16:creationId xmlns:a16="http://schemas.microsoft.com/office/drawing/2014/main" id="{FBE6BF53-4D55-4F95-96FC-296B20040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0" y="1641"/>
                <a:ext cx="33" cy="32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7" name="Oval 89">
                <a:extLst>
                  <a:ext uri="{FF2B5EF4-FFF2-40B4-BE49-F238E27FC236}">
                    <a16:creationId xmlns:a16="http://schemas.microsoft.com/office/drawing/2014/main" id="{AC495350-5F5D-4473-870C-5984E6635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" y="1598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8" name="Oval 90">
                <a:extLst>
                  <a:ext uri="{FF2B5EF4-FFF2-40B4-BE49-F238E27FC236}">
                    <a16:creationId xmlns:a16="http://schemas.microsoft.com/office/drawing/2014/main" id="{2D651189-91D1-4FBA-9C08-91C61CF18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512"/>
                <a:ext cx="34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9" name="Oval 91">
                <a:extLst>
                  <a:ext uri="{FF2B5EF4-FFF2-40B4-BE49-F238E27FC236}">
                    <a16:creationId xmlns:a16="http://schemas.microsoft.com/office/drawing/2014/main" id="{F7CCD7D5-9102-4B5B-9C86-3CE8D408C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1505"/>
                <a:ext cx="33" cy="32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0" name="Oval 92">
                <a:extLst>
                  <a:ext uri="{FF2B5EF4-FFF2-40B4-BE49-F238E27FC236}">
                    <a16:creationId xmlns:a16="http://schemas.microsoft.com/office/drawing/2014/main" id="{70F85710-2411-4FE7-9529-967044864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7" y="1510"/>
                <a:ext cx="31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1" name="Oval 93">
                <a:extLst>
                  <a:ext uri="{FF2B5EF4-FFF2-40B4-BE49-F238E27FC236}">
                    <a16:creationId xmlns:a16="http://schemas.microsoft.com/office/drawing/2014/main" id="{44D2ADFE-C143-4C2B-BDE5-30FBF5C2C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" y="1419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2" name="Oval 94">
                <a:extLst>
                  <a:ext uri="{FF2B5EF4-FFF2-40B4-BE49-F238E27FC236}">
                    <a16:creationId xmlns:a16="http://schemas.microsoft.com/office/drawing/2014/main" id="{20B602C5-81E7-4362-9E03-1CA0BF8B1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9" y="1419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3" name="Oval 95">
                <a:extLst>
                  <a:ext uri="{FF2B5EF4-FFF2-40B4-BE49-F238E27FC236}">
                    <a16:creationId xmlns:a16="http://schemas.microsoft.com/office/drawing/2014/main" id="{4F3E60BA-D46D-4564-991A-F49F1DBCE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" y="1467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4" name="Oval 96">
                <a:extLst>
                  <a:ext uri="{FF2B5EF4-FFF2-40B4-BE49-F238E27FC236}">
                    <a16:creationId xmlns:a16="http://schemas.microsoft.com/office/drawing/2014/main" id="{CC079F22-470E-4AA6-84B4-361FA21D0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3" y="1427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5" name="Oval 97">
                <a:extLst>
                  <a:ext uri="{FF2B5EF4-FFF2-40B4-BE49-F238E27FC236}">
                    <a16:creationId xmlns:a16="http://schemas.microsoft.com/office/drawing/2014/main" id="{1896B387-9AAC-4624-BF69-B39509089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3" y="1369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6" name="Oval 98">
                <a:extLst>
                  <a:ext uri="{FF2B5EF4-FFF2-40B4-BE49-F238E27FC236}">
                    <a16:creationId xmlns:a16="http://schemas.microsoft.com/office/drawing/2014/main" id="{A8561081-4D21-4683-BFE5-82DD57326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8" y="1394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7" name="Oval 99">
                <a:extLst>
                  <a:ext uri="{FF2B5EF4-FFF2-40B4-BE49-F238E27FC236}">
                    <a16:creationId xmlns:a16="http://schemas.microsoft.com/office/drawing/2014/main" id="{BBCCA4AE-5A3D-4F84-A970-CB251DAD4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1464"/>
                <a:ext cx="17" cy="21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8" name="Oval 100">
                <a:extLst>
                  <a:ext uri="{FF2B5EF4-FFF2-40B4-BE49-F238E27FC236}">
                    <a16:creationId xmlns:a16="http://schemas.microsoft.com/office/drawing/2014/main" id="{C3D232FC-3449-499D-8520-B74FC094E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1442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9" name="Oval 101">
                <a:extLst>
                  <a:ext uri="{FF2B5EF4-FFF2-40B4-BE49-F238E27FC236}">
                    <a16:creationId xmlns:a16="http://schemas.microsoft.com/office/drawing/2014/main" id="{920280B1-0AB0-4C07-AD8D-1D1B269CA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6" y="1497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0" name="Oval 102">
                <a:extLst>
                  <a:ext uri="{FF2B5EF4-FFF2-40B4-BE49-F238E27FC236}">
                    <a16:creationId xmlns:a16="http://schemas.microsoft.com/office/drawing/2014/main" id="{650AF185-07A6-48AA-BF33-D9C8AAD7B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1" y="1464"/>
                <a:ext cx="17" cy="21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1" name="Oval 103">
                <a:extLst>
                  <a:ext uri="{FF2B5EF4-FFF2-40B4-BE49-F238E27FC236}">
                    <a16:creationId xmlns:a16="http://schemas.microsoft.com/office/drawing/2014/main" id="{324909DD-848A-4371-A05F-4FDB23581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515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2" name="Oval 104">
                <a:extLst>
                  <a:ext uri="{FF2B5EF4-FFF2-40B4-BE49-F238E27FC236}">
                    <a16:creationId xmlns:a16="http://schemas.microsoft.com/office/drawing/2014/main" id="{BAFCF6C3-D3E1-41CB-A798-8226B0429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1537"/>
                <a:ext cx="16" cy="21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3" name="Oval 105">
                <a:extLst>
                  <a:ext uri="{FF2B5EF4-FFF2-40B4-BE49-F238E27FC236}">
                    <a16:creationId xmlns:a16="http://schemas.microsoft.com/office/drawing/2014/main" id="{25546E8C-3B18-4BDA-AECE-03060C695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1575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4" name="Oval 106">
                <a:extLst>
                  <a:ext uri="{FF2B5EF4-FFF2-40B4-BE49-F238E27FC236}">
                    <a16:creationId xmlns:a16="http://schemas.microsoft.com/office/drawing/2014/main" id="{853997A7-2BC8-440F-ADC2-25E328A6A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" y="1610"/>
                <a:ext cx="17" cy="21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5" name="Oval 107">
                <a:extLst>
                  <a:ext uri="{FF2B5EF4-FFF2-40B4-BE49-F238E27FC236}">
                    <a16:creationId xmlns:a16="http://schemas.microsoft.com/office/drawing/2014/main" id="{1DC64839-70D6-4093-A5B0-BA131B325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0" y="1593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6" name="Oval 108">
                <a:extLst>
                  <a:ext uri="{FF2B5EF4-FFF2-40B4-BE49-F238E27FC236}">
                    <a16:creationId xmlns:a16="http://schemas.microsoft.com/office/drawing/2014/main" id="{D135C22F-827B-425C-AAFD-2F48B2BD1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1507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7" name="Oval 109">
                <a:extLst>
                  <a:ext uri="{FF2B5EF4-FFF2-40B4-BE49-F238E27FC236}">
                    <a16:creationId xmlns:a16="http://schemas.microsoft.com/office/drawing/2014/main" id="{84BB7B3C-6151-4DF9-B653-32AC423AC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5" y="1467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8" name="Oval 110">
                <a:extLst>
                  <a:ext uri="{FF2B5EF4-FFF2-40B4-BE49-F238E27FC236}">
                    <a16:creationId xmlns:a16="http://schemas.microsoft.com/office/drawing/2014/main" id="{B046FE4C-2765-488E-B852-2E2F41C77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5" y="1434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9" name="Oval 111">
                <a:extLst>
                  <a:ext uri="{FF2B5EF4-FFF2-40B4-BE49-F238E27FC236}">
                    <a16:creationId xmlns:a16="http://schemas.microsoft.com/office/drawing/2014/main" id="{B83D45EF-1FA1-4980-ACF4-B30491E7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1394"/>
                <a:ext cx="16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0" name="Oval 112">
                <a:extLst>
                  <a:ext uri="{FF2B5EF4-FFF2-40B4-BE49-F238E27FC236}">
                    <a16:creationId xmlns:a16="http://schemas.microsoft.com/office/drawing/2014/main" id="{6A23FA6E-B120-4600-B2BF-FC605146E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5" y="1379"/>
                <a:ext cx="16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1" name="Oval 113">
                <a:extLst>
                  <a:ext uri="{FF2B5EF4-FFF2-40B4-BE49-F238E27FC236}">
                    <a16:creationId xmlns:a16="http://schemas.microsoft.com/office/drawing/2014/main" id="{DB2EFF5F-6787-4CE9-ABDF-9FF51E0AC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1364"/>
                <a:ext cx="17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2" name="Oval 114">
                <a:extLst>
                  <a:ext uri="{FF2B5EF4-FFF2-40B4-BE49-F238E27FC236}">
                    <a16:creationId xmlns:a16="http://schemas.microsoft.com/office/drawing/2014/main" id="{2C7F0BC7-43CB-428B-9F7E-D2F25D9D4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1341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3" name="Oval 115">
                <a:extLst>
                  <a:ext uri="{FF2B5EF4-FFF2-40B4-BE49-F238E27FC236}">
                    <a16:creationId xmlns:a16="http://schemas.microsoft.com/office/drawing/2014/main" id="{D696C391-1CD4-4408-82C6-06D1CE70A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1391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4" name="Oval 116">
                <a:extLst>
                  <a:ext uri="{FF2B5EF4-FFF2-40B4-BE49-F238E27FC236}">
                    <a16:creationId xmlns:a16="http://schemas.microsoft.com/office/drawing/2014/main" id="{47CCB265-80F8-4091-91A7-C8B255C50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1406"/>
                <a:ext cx="19" cy="21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5" name="Oval 117">
                <a:extLst>
                  <a:ext uri="{FF2B5EF4-FFF2-40B4-BE49-F238E27FC236}">
                    <a16:creationId xmlns:a16="http://schemas.microsoft.com/office/drawing/2014/main" id="{E7AA9BE7-D8BE-4A0C-8D1F-DDC436292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8" y="1414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6" name="Oval 118">
                <a:extLst>
                  <a:ext uri="{FF2B5EF4-FFF2-40B4-BE49-F238E27FC236}">
                    <a16:creationId xmlns:a16="http://schemas.microsoft.com/office/drawing/2014/main" id="{BAAFF9B4-1FF2-451E-9D46-6999C1405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0" y="1459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7" name="Oval 119">
                <a:extLst>
                  <a:ext uri="{FF2B5EF4-FFF2-40B4-BE49-F238E27FC236}">
                    <a16:creationId xmlns:a16="http://schemas.microsoft.com/office/drawing/2014/main" id="{98256B84-3725-42E9-869A-88125ABC4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2" y="1469"/>
                <a:ext cx="19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8" name="Oval 120">
                <a:extLst>
                  <a:ext uri="{FF2B5EF4-FFF2-40B4-BE49-F238E27FC236}">
                    <a16:creationId xmlns:a16="http://schemas.microsoft.com/office/drawing/2014/main" id="{A7122AD3-8D4A-46A3-98B6-1497036C7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1328"/>
                <a:ext cx="17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9" name="Oval 121">
                <a:extLst>
                  <a:ext uri="{FF2B5EF4-FFF2-40B4-BE49-F238E27FC236}">
                    <a16:creationId xmlns:a16="http://schemas.microsoft.com/office/drawing/2014/main" id="{1E050472-242B-42EF-8EFB-43FE5D34B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316"/>
                <a:ext cx="17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0" name="Oval 122">
                <a:extLst>
                  <a:ext uri="{FF2B5EF4-FFF2-40B4-BE49-F238E27FC236}">
                    <a16:creationId xmlns:a16="http://schemas.microsoft.com/office/drawing/2014/main" id="{2AACEB1D-3F19-4E2C-B2CE-80505272F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336"/>
                <a:ext cx="18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1" name="Oval 123">
                <a:extLst>
                  <a:ext uri="{FF2B5EF4-FFF2-40B4-BE49-F238E27FC236}">
                    <a16:creationId xmlns:a16="http://schemas.microsoft.com/office/drawing/2014/main" id="{D351C458-E476-4AFA-8DE0-362684683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364"/>
                <a:ext cx="19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2" name="Oval 124">
                <a:extLst>
                  <a:ext uri="{FF2B5EF4-FFF2-40B4-BE49-F238E27FC236}">
                    <a16:creationId xmlns:a16="http://schemas.microsoft.com/office/drawing/2014/main" id="{B37F385E-2CEB-4388-9B13-0336314A7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1316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3" name="Oval 125">
                <a:extLst>
                  <a:ext uri="{FF2B5EF4-FFF2-40B4-BE49-F238E27FC236}">
                    <a16:creationId xmlns:a16="http://schemas.microsoft.com/office/drawing/2014/main" id="{725515A2-B84B-49E2-AD12-4438BCD1C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2" y="1321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4" name="Oval 126">
                <a:extLst>
                  <a:ext uri="{FF2B5EF4-FFF2-40B4-BE49-F238E27FC236}">
                    <a16:creationId xmlns:a16="http://schemas.microsoft.com/office/drawing/2014/main" id="{5F1BB23C-3816-4CB4-A6B3-F7B818559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1311"/>
                <a:ext cx="16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5" name="Oval 127">
                <a:extLst>
                  <a:ext uri="{FF2B5EF4-FFF2-40B4-BE49-F238E27FC236}">
                    <a16:creationId xmlns:a16="http://schemas.microsoft.com/office/drawing/2014/main" id="{40B7D3F8-D0D6-4990-9EEF-4A3830B2F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" y="1270"/>
                <a:ext cx="16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6" name="Oval 128">
                <a:extLst>
                  <a:ext uri="{FF2B5EF4-FFF2-40B4-BE49-F238E27FC236}">
                    <a16:creationId xmlns:a16="http://schemas.microsoft.com/office/drawing/2014/main" id="{80755466-4FC0-44E8-900E-BB7BD78AA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1293"/>
                <a:ext cx="17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7" name="Oval 129">
                <a:extLst>
                  <a:ext uri="{FF2B5EF4-FFF2-40B4-BE49-F238E27FC236}">
                    <a16:creationId xmlns:a16="http://schemas.microsoft.com/office/drawing/2014/main" id="{ED6F1F7C-C29F-4A2D-B533-580285BD9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" y="1288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8" name="Oval 130">
                <a:extLst>
                  <a:ext uri="{FF2B5EF4-FFF2-40B4-BE49-F238E27FC236}">
                    <a16:creationId xmlns:a16="http://schemas.microsoft.com/office/drawing/2014/main" id="{4730BDFE-0210-42AC-A2F6-A5E10FE39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4" y="1288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9" name="Oval 131">
                <a:extLst>
                  <a:ext uri="{FF2B5EF4-FFF2-40B4-BE49-F238E27FC236}">
                    <a16:creationId xmlns:a16="http://schemas.microsoft.com/office/drawing/2014/main" id="{23BDDE95-F7CC-44C2-BC17-56947BC9B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1318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0" name="Oval 132">
                <a:extLst>
                  <a:ext uri="{FF2B5EF4-FFF2-40B4-BE49-F238E27FC236}">
                    <a16:creationId xmlns:a16="http://schemas.microsoft.com/office/drawing/2014/main" id="{254CB69B-CD40-413E-B52C-B6696EB0A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4" y="1338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1" name="Oval 133">
                <a:extLst>
                  <a:ext uri="{FF2B5EF4-FFF2-40B4-BE49-F238E27FC236}">
                    <a16:creationId xmlns:a16="http://schemas.microsoft.com/office/drawing/2014/main" id="{51278A73-6FD8-4BBC-BF7B-4E6CEFC8A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1341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2" name="Oval 134">
                <a:extLst>
                  <a:ext uri="{FF2B5EF4-FFF2-40B4-BE49-F238E27FC236}">
                    <a16:creationId xmlns:a16="http://schemas.microsoft.com/office/drawing/2014/main" id="{00E27834-30C3-4028-AA0E-DA6A1205A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6" y="1303"/>
                <a:ext cx="16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3" name="Oval 135">
                <a:extLst>
                  <a:ext uri="{FF2B5EF4-FFF2-40B4-BE49-F238E27FC236}">
                    <a16:creationId xmlns:a16="http://schemas.microsoft.com/office/drawing/2014/main" id="{D0E532EA-D5D8-4B93-8EBC-A8E819E19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1313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4" name="Oval 136">
                <a:extLst>
                  <a:ext uri="{FF2B5EF4-FFF2-40B4-BE49-F238E27FC236}">
                    <a16:creationId xmlns:a16="http://schemas.microsoft.com/office/drawing/2014/main" id="{6A3654BA-2BAF-49BB-91E8-9FCEF25BF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7" y="1308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5" name="Oval 137">
                <a:extLst>
                  <a:ext uri="{FF2B5EF4-FFF2-40B4-BE49-F238E27FC236}">
                    <a16:creationId xmlns:a16="http://schemas.microsoft.com/office/drawing/2014/main" id="{932AD339-CE69-4E33-B9E1-0D255279F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0" y="1258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6" name="Oval 138">
                <a:extLst>
                  <a:ext uri="{FF2B5EF4-FFF2-40B4-BE49-F238E27FC236}">
                    <a16:creationId xmlns:a16="http://schemas.microsoft.com/office/drawing/2014/main" id="{C4EBA8B0-0F7E-438A-96CB-BEFD25DB3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1303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7" name="Oval 139">
                <a:extLst>
                  <a:ext uri="{FF2B5EF4-FFF2-40B4-BE49-F238E27FC236}">
                    <a16:creationId xmlns:a16="http://schemas.microsoft.com/office/drawing/2014/main" id="{17F567E0-47CC-4408-8EAB-CCDAD99FA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" y="1328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8" name="Oval 140">
                <a:extLst>
                  <a:ext uri="{FF2B5EF4-FFF2-40B4-BE49-F238E27FC236}">
                    <a16:creationId xmlns:a16="http://schemas.microsoft.com/office/drawing/2014/main" id="{F7E07611-4AE9-4D70-937F-EAD69CC63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1" y="1366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9" name="Oval 141">
                <a:extLst>
                  <a:ext uri="{FF2B5EF4-FFF2-40B4-BE49-F238E27FC236}">
                    <a16:creationId xmlns:a16="http://schemas.microsoft.com/office/drawing/2014/main" id="{F2DFD31A-E07E-4D9C-B7CA-0823ED8B1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4" y="1391"/>
                <a:ext cx="16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0" name="Oval 142">
                <a:extLst>
                  <a:ext uri="{FF2B5EF4-FFF2-40B4-BE49-F238E27FC236}">
                    <a16:creationId xmlns:a16="http://schemas.microsoft.com/office/drawing/2014/main" id="{D0002D3D-FAE3-4B80-A6B4-8FA950D14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" y="1527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1" name="Oval 143">
                <a:extLst>
                  <a:ext uri="{FF2B5EF4-FFF2-40B4-BE49-F238E27FC236}">
                    <a16:creationId xmlns:a16="http://schemas.microsoft.com/office/drawing/2014/main" id="{D8A8D598-2990-45C0-BD9E-8970895E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6" y="1537"/>
                <a:ext cx="17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2" name="Oval 144">
                <a:extLst>
                  <a:ext uri="{FF2B5EF4-FFF2-40B4-BE49-F238E27FC236}">
                    <a16:creationId xmlns:a16="http://schemas.microsoft.com/office/drawing/2014/main" id="{5C745068-FA6E-4D52-BABC-55BE03558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1485"/>
                <a:ext cx="16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3" name="Oval 145">
                <a:extLst>
                  <a:ext uri="{FF2B5EF4-FFF2-40B4-BE49-F238E27FC236}">
                    <a16:creationId xmlns:a16="http://schemas.microsoft.com/office/drawing/2014/main" id="{507D293B-16AD-4FDE-B9AA-6F7BDE3D4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1276"/>
                <a:ext cx="19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4" name="Oval 146">
                <a:extLst>
                  <a:ext uri="{FF2B5EF4-FFF2-40B4-BE49-F238E27FC236}">
                    <a16:creationId xmlns:a16="http://schemas.microsoft.com/office/drawing/2014/main" id="{4C913FD2-8A24-477F-BCFB-D906FB7A0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9" y="1293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5" name="Oval 147">
                <a:extLst>
                  <a:ext uri="{FF2B5EF4-FFF2-40B4-BE49-F238E27FC236}">
                    <a16:creationId xmlns:a16="http://schemas.microsoft.com/office/drawing/2014/main" id="{25D6B851-4173-40AC-BCFD-99C970CDF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1218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6" name="Oval 148">
                <a:extLst>
                  <a:ext uri="{FF2B5EF4-FFF2-40B4-BE49-F238E27FC236}">
                    <a16:creationId xmlns:a16="http://schemas.microsoft.com/office/drawing/2014/main" id="{E5EEDA9F-6405-4F8F-BE53-7DE46CE4D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1243"/>
                <a:ext cx="18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7" name="Oval 149">
                <a:extLst>
                  <a:ext uri="{FF2B5EF4-FFF2-40B4-BE49-F238E27FC236}">
                    <a16:creationId xmlns:a16="http://schemas.microsoft.com/office/drawing/2014/main" id="{231A2D4D-15B7-4796-8E08-38E9D7F60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9" y="1270"/>
                <a:ext cx="19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8" name="Oval 150">
                <a:extLst>
                  <a:ext uri="{FF2B5EF4-FFF2-40B4-BE49-F238E27FC236}">
                    <a16:creationId xmlns:a16="http://schemas.microsoft.com/office/drawing/2014/main" id="{0C39F5B3-C99A-44B5-A99F-44532EA8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" y="1286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9" name="Oval 151">
                <a:extLst>
                  <a:ext uri="{FF2B5EF4-FFF2-40B4-BE49-F238E27FC236}">
                    <a16:creationId xmlns:a16="http://schemas.microsoft.com/office/drawing/2014/main" id="{27D90B25-6B1E-4D55-8985-829F8B222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1240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0" name="Oval 152">
                <a:extLst>
                  <a:ext uri="{FF2B5EF4-FFF2-40B4-BE49-F238E27FC236}">
                    <a16:creationId xmlns:a16="http://schemas.microsoft.com/office/drawing/2014/main" id="{A114326E-90F0-4378-A17D-B5435C398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" y="1288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1" name="Oval 153">
                <a:extLst>
                  <a:ext uri="{FF2B5EF4-FFF2-40B4-BE49-F238E27FC236}">
                    <a16:creationId xmlns:a16="http://schemas.microsoft.com/office/drawing/2014/main" id="{667B54AC-F7EC-4549-817A-FCA76A944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1298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2" name="Oval 154">
                <a:extLst>
                  <a:ext uri="{FF2B5EF4-FFF2-40B4-BE49-F238E27FC236}">
                    <a16:creationId xmlns:a16="http://schemas.microsoft.com/office/drawing/2014/main" id="{5D493333-BAF0-4240-A2A6-569452ADC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" y="1298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3" name="Oval 155">
                <a:extLst>
                  <a:ext uri="{FF2B5EF4-FFF2-40B4-BE49-F238E27FC236}">
                    <a16:creationId xmlns:a16="http://schemas.microsoft.com/office/drawing/2014/main" id="{2DBA49EE-6475-47BE-807F-80C0A78F3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9" y="1351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4" name="Oval 156">
                <a:extLst>
                  <a:ext uri="{FF2B5EF4-FFF2-40B4-BE49-F238E27FC236}">
                    <a16:creationId xmlns:a16="http://schemas.microsoft.com/office/drawing/2014/main" id="{32505355-50F0-4342-ADBE-E81770505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8" y="1293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5" name="Oval 157">
                <a:extLst>
                  <a:ext uri="{FF2B5EF4-FFF2-40B4-BE49-F238E27FC236}">
                    <a16:creationId xmlns:a16="http://schemas.microsoft.com/office/drawing/2014/main" id="{FF730E23-0186-4C45-BD16-16C814BB1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3" y="1263"/>
                <a:ext cx="16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6" name="Oval 158">
                <a:extLst>
                  <a:ext uri="{FF2B5EF4-FFF2-40B4-BE49-F238E27FC236}">
                    <a16:creationId xmlns:a16="http://schemas.microsoft.com/office/drawing/2014/main" id="{000619D2-A7A8-406E-AD50-FBAB0E627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9" y="1245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7" name="Oval 159">
                <a:extLst>
                  <a:ext uri="{FF2B5EF4-FFF2-40B4-BE49-F238E27FC236}">
                    <a16:creationId xmlns:a16="http://schemas.microsoft.com/office/drawing/2014/main" id="{3EF8C77A-42C3-4B6F-A5D6-FD5236945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1359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8" name="Oval 160">
                <a:extLst>
                  <a:ext uri="{FF2B5EF4-FFF2-40B4-BE49-F238E27FC236}">
                    <a16:creationId xmlns:a16="http://schemas.microsoft.com/office/drawing/2014/main" id="{D2A87E20-D5B4-4877-985C-29FCBFD66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3" y="1354"/>
                <a:ext cx="19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9" name="Oval 161">
                <a:extLst>
                  <a:ext uri="{FF2B5EF4-FFF2-40B4-BE49-F238E27FC236}">
                    <a16:creationId xmlns:a16="http://schemas.microsoft.com/office/drawing/2014/main" id="{B262B654-36A4-43E1-A0AD-FBEA3414B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2" y="1417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0" name="Oval 162">
                <a:extLst>
                  <a:ext uri="{FF2B5EF4-FFF2-40B4-BE49-F238E27FC236}">
                    <a16:creationId xmlns:a16="http://schemas.microsoft.com/office/drawing/2014/main" id="{3AED7E5E-04AC-4C88-891B-FBFB3D94C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1535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1" name="Oval 163">
                <a:extLst>
                  <a:ext uri="{FF2B5EF4-FFF2-40B4-BE49-F238E27FC236}">
                    <a16:creationId xmlns:a16="http://schemas.microsoft.com/office/drawing/2014/main" id="{B1896099-FE3D-4BAA-A15A-4300A7A1D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6" y="1573"/>
                <a:ext cx="16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2" name="Oval 164">
                <a:extLst>
                  <a:ext uri="{FF2B5EF4-FFF2-40B4-BE49-F238E27FC236}">
                    <a16:creationId xmlns:a16="http://schemas.microsoft.com/office/drawing/2014/main" id="{FFF532A1-2845-4678-B578-0C17D7211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5" y="1424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3" name="Oval 165">
                <a:extLst>
                  <a:ext uri="{FF2B5EF4-FFF2-40B4-BE49-F238E27FC236}">
                    <a16:creationId xmlns:a16="http://schemas.microsoft.com/office/drawing/2014/main" id="{2D6A37C4-E1CD-426A-866F-E532E3EF7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4" y="1303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4" name="Oval 166">
                <a:extLst>
                  <a:ext uri="{FF2B5EF4-FFF2-40B4-BE49-F238E27FC236}">
                    <a16:creationId xmlns:a16="http://schemas.microsoft.com/office/drawing/2014/main" id="{D0DA8C07-31C5-46E5-9DC1-3CB053D1E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3" y="1228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5" name="Oval 167">
                <a:extLst>
                  <a:ext uri="{FF2B5EF4-FFF2-40B4-BE49-F238E27FC236}">
                    <a16:creationId xmlns:a16="http://schemas.microsoft.com/office/drawing/2014/main" id="{92C2EA99-C4F3-48BD-8A1D-563BE5019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7" y="1213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6" name="Oval 168">
                <a:extLst>
                  <a:ext uri="{FF2B5EF4-FFF2-40B4-BE49-F238E27FC236}">
                    <a16:creationId xmlns:a16="http://schemas.microsoft.com/office/drawing/2014/main" id="{208A22F8-76E6-44D1-9A2A-C905DCC11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1228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7" name="Oval 169">
                <a:extLst>
                  <a:ext uri="{FF2B5EF4-FFF2-40B4-BE49-F238E27FC236}">
                    <a16:creationId xmlns:a16="http://schemas.microsoft.com/office/drawing/2014/main" id="{403CC062-CCCD-43B4-BF21-E3D5BF66C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4" y="1250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8" name="Oval 170">
                <a:extLst>
                  <a:ext uri="{FF2B5EF4-FFF2-40B4-BE49-F238E27FC236}">
                    <a16:creationId xmlns:a16="http://schemas.microsoft.com/office/drawing/2014/main" id="{DE7F3ED4-32DA-4366-8870-DA01065ED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1323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9" name="Oval 171">
                <a:extLst>
                  <a:ext uri="{FF2B5EF4-FFF2-40B4-BE49-F238E27FC236}">
                    <a16:creationId xmlns:a16="http://schemas.microsoft.com/office/drawing/2014/main" id="{1AC1811E-F102-4792-B104-CE1E61B0B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1381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0" name="Oval 172">
                <a:extLst>
                  <a:ext uri="{FF2B5EF4-FFF2-40B4-BE49-F238E27FC236}">
                    <a16:creationId xmlns:a16="http://schemas.microsoft.com/office/drawing/2014/main" id="{0925E249-9553-4A2D-849E-7BCD729F7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" y="1479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1" name="Oval 173">
                <a:extLst>
                  <a:ext uri="{FF2B5EF4-FFF2-40B4-BE49-F238E27FC236}">
                    <a16:creationId xmlns:a16="http://schemas.microsoft.com/office/drawing/2014/main" id="{31FC092E-03FE-42F3-824B-70F50A786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3" y="1452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2" name="Oval 174">
                <a:extLst>
                  <a:ext uri="{FF2B5EF4-FFF2-40B4-BE49-F238E27FC236}">
                    <a16:creationId xmlns:a16="http://schemas.microsoft.com/office/drawing/2014/main" id="{223F65B1-F196-4C03-A6BB-6EE38C63D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6" y="1575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3" name="Oval 175">
                <a:extLst>
                  <a:ext uri="{FF2B5EF4-FFF2-40B4-BE49-F238E27FC236}">
                    <a16:creationId xmlns:a16="http://schemas.microsoft.com/office/drawing/2014/main" id="{B4C6B05A-8183-4E5F-8128-979E88175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7" y="1479"/>
                <a:ext cx="5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4" name="Oval 176">
                <a:extLst>
                  <a:ext uri="{FF2B5EF4-FFF2-40B4-BE49-F238E27FC236}">
                    <a16:creationId xmlns:a16="http://schemas.microsoft.com/office/drawing/2014/main" id="{09BBC1A7-2E02-433B-A30A-49827A81E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1422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5" name="Oval 177">
                <a:extLst>
                  <a:ext uri="{FF2B5EF4-FFF2-40B4-BE49-F238E27FC236}">
                    <a16:creationId xmlns:a16="http://schemas.microsoft.com/office/drawing/2014/main" id="{B12831EC-4A35-42E4-AE47-0605E2CDB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7" y="1346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6" name="Oval 178">
                <a:extLst>
                  <a:ext uri="{FF2B5EF4-FFF2-40B4-BE49-F238E27FC236}">
                    <a16:creationId xmlns:a16="http://schemas.microsoft.com/office/drawing/2014/main" id="{27661D60-9234-4CAB-A8AD-780D49BC8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3" y="1276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7" name="Oval 179">
                <a:extLst>
                  <a:ext uri="{FF2B5EF4-FFF2-40B4-BE49-F238E27FC236}">
                    <a16:creationId xmlns:a16="http://schemas.microsoft.com/office/drawing/2014/main" id="{83B37C01-F07A-47E4-831A-EC8447E09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1223"/>
                <a:ext cx="16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8" name="Oval 180">
                <a:extLst>
                  <a:ext uri="{FF2B5EF4-FFF2-40B4-BE49-F238E27FC236}">
                    <a16:creationId xmlns:a16="http://schemas.microsoft.com/office/drawing/2014/main" id="{8CE6D387-A848-43D1-A3F0-582F64299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8" y="1288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9" name="Oval 181">
                <a:extLst>
                  <a:ext uri="{FF2B5EF4-FFF2-40B4-BE49-F238E27FC236}">
                    <a16:creationId xmlns:a16="http://schemas.microsoft.com/office/drawing/2014/main" id="{2AAD7E7D-7221-4A94-9C11-81C0729EE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8" y="1316"/>
                <a:ext cx="18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0" name="Oval 182">
                <a:extLst>
                  <a:ext uri="{FF2B5EF4-FFF2-40B4-BE49-F238E27FC236}">
                    <a16:creationId xmlns:a16="http://schemas.microsoft.com/office/drawing/2014/main" id="{5CA74A5B-452D-410C-84A7-3498E2773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1389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1" name="Oval 183">
                <a:extLst>
                  <a:ext uri="{FF2B5EF4-FFF2-40B4-BE49-F238E27FC236}">
                    <a16:creationId xmlns:a16="http://schemas.microsoft.com/office/drawing/2014/main" id="{5F8BAE7D-A315-4AC4-9213-5DD869682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4" y="1409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2" name="Oval 184">
                <a:extLst>
                  <a:ext uri="{FF2B5EF4-FFF2-40B4-BE49-F238E27FC236}">
                    <a16:creationId xmlns:a16="http://schemas.microsoft.com/office/drawing/2014/main" id="{5BE8F436-827D-4489-8639-A1B8D3F3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" y="1356"/>
                <a:ext cx="11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3" name="Oval 185">
                <a:extLst>
                  <a:ext uri="{FF2B5EF4-FFF2-40B4-BE49-F238E27FC236}">
                    <a16:creationId xmlns:a16="http://schemas.microsoft.com/office/drawing/2014/main" id="{4CE0ABA4-FF80-48CB-8654-C804183D3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0" y="1281"/>
                <a:ext cx="12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4" name="Oval 186">
                <a:extLst>
                  <a:ext uri="{FF2B5EF4-FFF2-40B4-BE49-F238E27FC236}">
                    <a16:creationId xmlns:a16="http://schemas.microsoft.com/office/drawing/2014/main" id="{B3F2F51A-41C2-402F-ABE8-E3D16937B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2" y="1240"/>
                <a:ext cx="11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5" name="Oval 187">
                <a:extLst>
                  <a:ext uri="{FF2B5EF4-FFF2-40B4-BE49-F238E27FC236}">
                    <a16:creationId xmlns:a16="http://schemas.microsoft.com/office/drawing/2014/main" id="{99314C13-545A-4089-A490-2DE12ACA3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1200"/>
                <a:ext cx="14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6" name="Oval 188">
                <a:extLst>
                  <a:ext uri="{FF2B5EF4-FFF2-40B4-BE49-F238E27FC236}">
                    <a16:creationId xmlns:a16="http://schemas.microsoft.com/office/drawing/2014/main" id="{758535BD-016E-4D82-A7A7-587C7187D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" y="1202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7" name="Oval 189">
                <a:extLst>
                  <a:ext uri="{FF2B5EF4-FFF2-40B4-BE49-F238E27FC236}">
                    <a16:creationId xmlns:a16="http://schemas.microsoft.com/office/drawing/2014/main" id="{9A0AFE19-EB87-4BB4-9620-A8DC5080F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1255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8" name="Oval 190">
                <a:extLst>
                  <a:ext uri="{FF2B5EF4-FFF2-40B4-BE49-F238E27FC236}">
                    <a16:creationId xmlns:a16="http://schemas.microsoft.com/office/drawing/2014/main" id="{AE345A01-1EC3-456B-831B-6A7C48F21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250"/>
                <a:ext cx="15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9" name="Oval 191">
                <a:extLst>
                  <a:ext uri="{FF2B5EF4-FFF2-40B4-BE49-F238E27FC236}">
                    <a16:creationId xmlns:a16="http://schemas.microsoft.com/office/drawing/2014/main" id="{2F8F82A7-B4C6-4384-9E6D-6BA6D106E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270"/>
                <a:ext cx="15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0" name="Oval 192">
                <a:extLst>
                  <a:ext uri="{FF2B5EF4-FFF2-40B4-BE49-F238E27FC236}">
                    <a16:creationId xmlns:a16="http://schemas.microsoft.com/office/drawing/2014/main" id="{2BAA4E6C-479F-48C1-B2B1-2D8260859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1258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1" name="Oval 193">
                <a:extLst>
                  <a:ext uri="{FF2B5EF4-FFF2-40B4-BE49-F238E27FC236}">
                    <a16:creationId xmlns:a16="http://schemas.microsoft.com/office/drawing/2014/main" id="{6B249F08-FE5D-4BDB-BE12-9083AD273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2" y="1293"/>
                <a:ext cx="14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2" name="Oval 194">
                <a:extLst>
                  <a:ext uri="{FF2B5EF4-FFF2-40B4-BE49-F238E27FC236}">
                    <a16:creationId xmlns:a16="http://schemas.microsoft.com/office/drawing/2014/main" id="{1A94F163-F34E-424C-BC6C-35FAE9782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318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3" name="Oval 195">
                <a:extLst>
                  <a:ext uri="{FF2B5EF4-FFF2-40B4-BE49-F238E27FC236}">
                    <a16:creationId xmlns:a16="http://schemas.microsoft.com/office/drawing/2014/main" id="{2C506CF2-79D7-45FD-A38A-3118E9D55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341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4" name="Oval 196">
                <a:extLst>
                  <a:ext uri="{FF2B5EF4-FFF2-40B4-BE49-F238E27FC236}">
                    <a16:creationId xmlns:a16="http://schemas.microsoft.com/office/drawing/2014/main" id="{106E6E0C-0AE9-4916-B862-EFB988572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" y="1356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5" name="Oval 197">
                <a:extLst>
                  <a:ext uri="{FF2B5EF4-FFF2-40B4-BE49-F238E27FC236}">
                    <a16:creationId xmlns:a16="http://schemas.microsoft.com/office/drawing/2014/main" id="{3342B7A0-77B9-4F4B-8F9D-29C77113A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381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6" name="Oval 198">
                <a:extLst>
                  <a:ext uri="{FF2B5EF4-FFF2-40B4-BE49-F238E27FC236}">
                    <a16:creationId xmlns:a16="http://schemas.microsoft.com/office/drawing/2014/main" id="{28623905-519D-46C9-9861-E83F8704C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" y="1396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7" name="Oval 199">
                <a:extLst>
                  <a:ext uri="{FF2B5EF4-FFF2-40B4-BE49-F238E27FC236}">
                    <a16:creationId xmlns:a16="http://schemas.microsoft.com/office/drawing/2014/main" id="{CC747B07-7596-4C69-8216-ECD005F5E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1437"/>
                <a:ext cx="15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8" name="Oval 200">
                <a:extLst>
                  <a:ext uri="{FF2B5EF4-FFF2-40B4-BE49-F238E27FC236}">
                    <a16:creationId xmlns:a16="http://schemas.microsoft.com/office/drawing/2014/main" id="{EA8FEAF3-6DC8-4EBD-8709-5E65A5009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1454"/>
                <a:ext cx="11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9" name="Oval 201">
                <a:extLst>
                  <a:ext uri="{FF2B5EF4-FFF2-40B4-BE49-F238E27FC236}">
                    <a16:creationId xmlns:a16="http://schemas.microsoft.com/office/drawing/2014/main" id="{A8648333-94CD-4461-AD05-7D7B27228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1464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0" name="Oval 202">
                <a:extLst>
                  <a:ext uri="{FF2B5EF4-FFF2-40B4-BE49-F238E27FC236}">
                    <a16:creationId xmlns:a16="http://schemas.microsoft.com/office/drawing/2014/main" id="{FC26CE5E-A85C-42C3-BCC3-12757EF86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2" y="1505"/>
                <a:ext cx="12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1" name="Oval 203">
                <a:extLst>
                  <a:ext uri="{FF2B5EF4-FFF2-40B4-BE49-F238E27FC236}">
                    <a16:creationId xmlns:a16="http://schemas.microsoft.com/office/drawing/2014/main" id="{CDF3D94B-39AB-40CC-B869-E0C901AE0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1537"/>
                <a:ext cx="14" cy="16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2" name="Oval 204">
                <a:extLst>
                  <a:ext uri="{FF2B5EF4-FFF2-40B4-BE49-F238E27FC236}">
                    <a16:creationId xmlns:a16="http://schemas.microsoft.com/office/drawing/2014/main" id="{7ED3E42B-EEE3-4C29-B660-FA784E899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7" y="1550"/>
                <a:ext cx="15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3" name="Oval 205">
                <a:extLst>
                  <a:ext uri="{FF2B5EF4-FFF2-40B4-BE49-F238E27FC236}">
                    <a16:creationId xmlns:a16="http://schemas.microsoft.com/office/drawing/2014/main" id="{B1DE0C5E-7AC2-4C11-9397-31A92D917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570"/>
                <a:ext cx="14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4" name="Oval 206">
                <a:extLst>
                  <a:ext uri="{FF2B5EF4-FFF2-40B4-BE49-F238E27FC236}">
                    <a16:creationId xmlns:a16="http://schemas.microsoft.com/office/drawing/2014/main" id="{916AB8D1-83BF-4A6C-A7C9-F65AF2140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5" y="1593"/>
                <a:ext cx="14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5" name="Oval 207">
                <a:extLst>
                  <a:ext uri="{FF2B5EF4-FFF2-40B4-BE49-F238E27FC236}">
                    <a16:creationId xmlns:a16="http://schemas.microsoft.com/office/drawing/2014/main" id="{0992E29E-90F1-4692-A6B2-E7738215E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9" y="1613"/>
                <a:ext cx="11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6" name="Oval 208">
                <a:extLst>
                  <a:ext uri="{FF2B5EF4-FFF2-40B4-BE49-F238E27FC236}">
                    <a16:creationId xmlns:a16="http://schemas.microsoft.com/office/drawing/2014/main" id="{22005149-30DC-43EE-81E4-A3434F1CB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6" y="1646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7" name="Oval 209">
                <a:extLst>
                  <a:ext uri="{FF2B5EF4-FFF2-40B4-BE49-F238E27FC236}">
                    <a16:creationId xmlns:a16="http://schemas.microsoft.com/office/drawing/2014/main" id="{8BD09769-010B-4A8A-A67B-88E4581F2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" y="1651"/>
                <a:ext cx="14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8" name="Oval 210">
                <a:extLst>
                  <a:ext uri="{FF2B5EF4-FFF2-40B4-BE49-F238E27FC236}">
                    <a16:creationId xmlns:a16="http://schemas.microsoft.com/office/drawing/2014/main" id="{31269952-C669-4E86-AB4B-22FD9F90D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1656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9" name="Oval 211">
                <a:extLst>
                  <a:ext uri="{FF2B5EF4-FFF2-40B4-BE49-F238E27FC236}">
                    <a16:creationId xmlns:a16="http://schemas.microsoft.com/office/drawing/2014/main" id="{62B453FF-3483-47A9-BC53-039C41003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9" y="1683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0" name="Oval 212">
                <a:extLst>
                  <a:ext uri="{FF2B5EF4-FFF2-40B4-BE49-F238E27FC236}">
                    <a16:creationId xmlns:a16="http://schemas.microsoft.com/office/drawing/2014/main" id="{DF17AB41-4BF1-49EB-88B5-0353EC41C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5" y="1696"/>
                <a:ext cx="12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1" name="Oval 213">
                <a:extLst>
                  <a:ext uri="{FF2B5EF4-FFF2-40B4-BE49-F238E27FC236}">
                    <a16:creationId xmlns:a16="http://schemas.microsoft.com/office/drawing/2014/main" id="{A7499366-010F-4E63-B212-D783B366C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1676"/>
                <a:ext cx="12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2" name="Oval 214">
                <a:extLst>
                  <a:ext uri="{FF2B5EF4-FFF2-40B4-BE49-F238E27FC236}">
                    <a16:creationId xmlns:a16="http://schemas.microsoft.com/office/drawing/2014/main" id="{A6780C8A-F72F-46A1-A595-4F7EE41B4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" y="1545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3" name="Oval 215">
                <a:extLst>
                  <a:ext uri="{FF2B5EF4-FFF2-40B4-BE49-F238E27FC236}">
                    <a16:creationId xmlns:a16="http://schemas.microsoft.com/office/drawing/2014/main" id="{37B00B1D-8793-45E2-B31B-32DD58179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" y="1490"/>
                <a:ext cx="12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4" name="Oval 216">
                <a:extLst>
                  <a:ext uri="{FF2B5EF4-FFF2-40B4-BE49-F238E27FC236}">
                    <a16:creationId xmlns:a16="http://schemas.microsoft.com/office/drawing/2014/main" id="{F6187457-6C76-4AAE-AD2D-7C36F3BFD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447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5" name="Oval 217">
                <a:extLst>
                  <a:ext uri="{FF2B5EF4-FFF2-40B4-BE49-F238E27FC236}">
                    <a16:creationId xmlns:a16="http://schemas.microsoft.com/office/drawing/2014/main" id="{E4DF8C6E-CC73-4D17-807F-A490CA6C6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" y="1565"/>
                <a:ext cx="11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6" name="Oval 218">
                <a:extLst>
                  <a:ext uri="{FF2B5EF4-FFF2-40B4-BE49-F238E27FC236}">
                    <a16:creationId xmlns:a16="http://schemas.microsoft.com/office/drawing/2014/main" id="{ECDEA41C-B5C7-4127-B762-DA5BB2EDC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590"/>
                <a:ext cx="14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7" name="Oval 219">
                <a:extLst>
                  <a:ext uri="{FF2B5EF4-FFF2-40B4-BE49-F238E27FC236}">
                    <a16:creationId xmlns:a16="http://schemas.microsoft.com/office/drawing/2014/main" id="{2FF7A642-D6ED-40AD-9063-861A0E4C7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4" y="1354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8" name="Oval 220">
                <a:extLst>
                  <a:ext uri="{FF2B5EF4-FFF2-40B4-BE49-F238E27FC236}">
                    <a16:creationId xmlns:a16="http://schemas.microsoft.com/office/drawing/2014/main" id="{ECD90ED9-00A6-48F9-8BFB-400A4BC53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1394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9" name="Oval 221">
                <a:extLst>
                  <a:ext uri="{FF2B5EF4-FFF2-40B4-BE49-F238E27FC236}">
                    <a16:creationId xmlns:a16="http://schemas.microsoft.com/office/drawing/2014/main" id="{4496556A-EA43-41A0-B230-E4E7D96F0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2" y="1381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0" name="Oval 222">
                <a:extLst>
                  <a:ext uri="{FF2B5EF4-FFF2-40B4-BE49-F238E27FC236}">
                    <a16:creationId xmlns:a16="http://schemas.microsoft.com/office/drawing/2014/main" id="{3C223A7F-4329-49BD-B3AA-8A2636B6F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8" y="1666"/>
                <a:ext cx="17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1" name="Oval 223">
                <a:extLst>
                  <a:ext uri="{FF2B5EF4-FFF2-40B4-BE49-F238E27FC236}">
                    <a16:creationId xmlns:a16="http://schemas.microsoft.com/office/drawing/2014/main" id="{4E6826E4-4045-474E-B419-D6222D7FA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5" y="1691"/>
                <a:ext cx="16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2" name="Oval 224">
                <a:extLst>
                  <a:ext uri="{FF2B5EF4-FFF2-40B4-BE49-F238E27FC236}">
                    <a16:creationId xmlns:a16="http://schemas.microsoft.com/office/drawing/2014/main" id="{41A952F8-78C8-4B65-B8DB-BAD5DBAE9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1696"/>
                <a:ext cx="16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3" name="Oval 225">
                <a:extLst>
                  <a:ext uri="{FF2B5EF4-FFF2-40B4-BE49-F238E27FC236}">
                    <a16:creationId xmlns:a16="http://schemas.microsoft.com/office/drawing/2014/main" id="{8E5B5AD5-46F9-449B-9B3D-FBE35E8CF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" y="1673"/>
                <a:ext cx="19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4" name="Oval 226">
                <a:extLst>
                  <a:ext uri="{FF2B5EF4-FFF2-40B4-BE49-F238E27FC236}">
                    <a16:creationId xmlns:a16="http://schemas.microsoft.com/office/drawing/2014/main" id="{56D4F42F-7EBA-4D67-8165-2E265EB7A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1686"/>
                <a:ext cx="16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5" name="Oval 227">
                <a:extLst>
                  <a:ext uri="{FF2B5EF4-FFF2-40B4-BE49-F238E27FC236}">
                    <a16:creationId xmlns:a16="http://schemas.microsoft.com/office/drawing/2014/main" id="{AA917F35-D40D-4E5D-A0E0-BDA09A02F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" y="1661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6" name="Oval 228">
                <a:extLst>
                  <a:ext uri="{FF2B5EF4-FFF2-40B4-BE49-F238E27FC236}">
                    <a16:creationId xmlns:a16="http://schemas.microsoft.com/office/drawing/2014/main" id="{7F2BE317-E544-46F3-A0B2-C8648CB3B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" y="1688"/>
                <a:ext cx="19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7" name="Oval 229">
                <a:extLst>
                  <a:ext uri="{FF2B5EF4-FFF2-40B4-BE49-F238E27FC236}">
                    <a16:creationId xmlns:a16="http://schemas.microsoft.com/office/drawing/2014/main" id="{7BFB169D-AB42-40FC-B53E-1B6F0805D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8" y="1719"/>
                <a:ext cx="16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8" name="Oval 230">
                <a:extLst>
                  <a:ext uri="{FF2B5EF4-FFF2-40B4-BE49-F238E27FC236}">
                    <a16:creationId xmlns:a16="http://schemas.microsoft.com/office/drawing/2014/main" id="{466C9ABF-DB49-4006-A45F-06025712D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9" y="1653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9" name="Oval 231">
                <a:extLst>
                  <a:ext uri="{FF2B5EF4-FFF2-40B4-BE49-F238E27FC236}">
                    <a16:creationId xmlns:a16="http://schemas.microsoft.com/office/drawing/2014/main" id="{25D44F48-8A12-4733-8F6A-3D33D9497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6" y="1673"/>
                <a:ext cx="19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0" name="Oval 232">
                <a:extLst>
                  <a:ext uri="{FF2B5EF4-FFF2-40B4-BE49-F238E27FC236}">
                    <a16:creationId xmlns:a16="http://schemas.microsoft.com/office/drawing/2014/main" id="{399A2548-DBB9-4AB6-A42B-02AB286BE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4" y="1686"/>
                <a:ext cx="14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1" name="Oval 233">
                <a:extLst>
                  <a:ext uri="{FF2B5EF4-FFF2-40B4-BE49-F238E27FC236}">
                    <a16:creationId xmlns:a16="http://schemas.microsoft.com/office/drawing/2014/main" id="{D4CB2087-6615-482F-8E0E-4AB69A1FB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1" y="1437"/>
                <a:ext cx="16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2" name="Oval 234">
                <a:extLst>
                  <a:ext uri="{FF2B5EF4-FFF2-40B4-BE49-F238E27FC236}">
                    <a16:creationId xmlns:a16="http://schemas.microsoft.com/office/drawing/2014/main" id="{C377F496-E742-435C-9D46-A7F010C65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8" y="1333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3" name="Oval 235">
                <a:extLst>
                  <a:ext uri="{FF2B5EF4-FFF2-40B4-BE49-F238E27FC236}">
                    <a16:creationId xmlns:a16="http://schemas.microsoft.com/office/drawing/2014/main" id="{142BF690-E8F1-4BBF-891E-BB7F1B984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4" y="1409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4" name="Oval 236">
                <a:extLst>
                  <a:ext uri="{FF2B5EF4-FFF2-40B4-BE49-F238E27FC236}">
                    <a16:creationId xmlns:a16="http://schemas.microsoft.com/office/drawing/2014/main" id="{4035A64A-6F4E-434B-8D54-C3FFA98D8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1411"/>
                <a:ext cx="18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5" name="Oval 237">
                <a:extLst>
                  <a:ext uri="{FF2B5EF4-FFF2-40B4-BE49-F238E27FC236}">
                    <a16:creationId xmlns:a16="http://schemas.microsoft.com/office/drawing/2014/main" id="{DF702E60-FFBD-4CDB-979E-F7E9B8E1F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5" y="1361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6" name="Oval 238">
                <a:extLst>
                  <a:ext uri="{FF2B5EF4-FFF2-40B4-BE49-F238E27FC236}">
                    <a16:creationId xmlns:a16="http://schemas.microsoft.com/office/drawing/2014/main" id="{0247C8B8-92BD-47DA-A77A-8A81595AB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8" y="1419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7" name="Oval 239">
                <a:extLst>
                  <a:ext uri="{FF2B5EF4-FFF2-40B4-BE49-F238E27FC236}">
                    <a16:creationId xmlns:a16="http://schemas.microsoft.com/office/drawing/2014/main" id="{8E3A4341-67AA-4C1E-862A-6E7AE7E25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474"/>
                <a:ext cx="19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8" name="Oval 240">
                <a:extLst>
                  <a:ext uri="{FF2B5EF4-FFF2-40B4-BE49-F238E27FC236}">
                    <a16:creationId xmlns:a16="http://schemas.microsoft.com/office/drawing/2014/main" id="{CFD7AA62-33FE-44BF-A332-23F9EF512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7" y="1510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9" name="Oval 241">
                <a:extLst>
                  <a:ext uri="{FF2B5EF4-FFF2-40B4-BE49-F238E27FC236}">
                    <a16:creationId xmlns:a16="http://schemas.microsoft.com/office/drawing/2014/main" id="{8AA87159-611A-4CCA-B242-0A9BD728B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" y="1540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0" name="Oval 242">
                <a:extLst>
                  <a:ext uri="{FF2B5EF4-FFF2-40B4-BE49-F238E27FC236}">
                    <a16:creationId xmlns:a16="http://schemas.microsoft.com/office/drawing/2014/main" id="{0FB056FB-20B1-4287-B09C-9EC6DD16F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4" y="1507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1" name="Oval 243">
                <a:extLst>
                  <a:ext uri="{FF2B5EF4-FFF2-40B4-BE49-F238E27FC236}">
                    <a16:creationId xmlns:a16="http://schemas.microsoft.com/office/drawing/2014/main" id="{FE49426A-9BA8-4007-9DF0-AD5500E53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1565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2" name="Oval 244">
                <a:extLst>
                  <a:ext uri="{FF2B5EF4-FFF2-40B4-BE49-F238E27FC236}">
                    <a16:creationId xmlns:a16="http://schemas.microsoft.com/office/drawing/2014/main" id="{A019FBEA-CBF2-4174-B04E-9FF811AD3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6" y="1550"/>
                <a:ext cx="16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3" name="Oval 245">
                <a:extLst>
                  <a:ext uri="{FF2B5EF4-FFF2-40B4-BE49-F238E27FC236}">
                    <a16:creationId xmlns:a16="http://schemas.microsoft.com/office/drawing/2014/main" id="{6CF32539-51EF-4C09-BEC1-5FF7D8C89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0" y="1618"/>
                <a:ext cx="16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4" name="Oval 246">
                <a:extLst>
                  <a:ext uri="{FF2B5EF4-FFF2-40B4-BE49-F238E27FC236}">
                    <a16:creationId xmlns:a16="http://schemas.microsoft.com/office/drawing/2014/main" id="{1B3E0A5D-29AD-4CEC-B75E-2057EA043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3" y="1636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5" name="Oval 247">
                <a:extLst>
                  <a:ext uri="{FF2B5EF4-FFF2-40B4-BE49-F238E27FC236}">
                    <a16:creationId xmlns:a16="http://schemas.microsoft.com/office/drawing/2014/main" id="{1A5CE341-6AB7-4D6F-A40B-93E6F06E1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3" y="1643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6" name="Oval 248">
                <a:extLst>
                  <a:ext uri="{FF2B5EF4-FFF2-40B4-BE49-F238E27FC236}">
                    <a16:creationId xmlns:a16="http://schemas.microsoft.com/office/drawing/2014/main" id="{F86E1B4C-ED16-46E8-81D6-4E2F2BA80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6" y="1676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7" name="Oval 249">
                <a:extLst>
                  <a:ext uri="{FF2B5EF4-FFF2-40B4-BE49-F238E27FC236}">
                    <a16:creationId xmlns:a16="http://schemas.microsoft.com/office/drawing/2014/main" id="{BDC4A7A1-BB09-4B5A-88C5-BB35F28FA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6" y="1268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8" name="Oval 250">
                <a:extLst>
                  <a:ext uri="{FF2B5EF4-FFF2-40B4-BE49-F238E27FC236}">
                    <a16:creationId xmlns:a16="http://schemas.microsoft.com/office/drawing/2014/main" id="{54F95B98-42BF-4FF5-BEE7-2BD24161D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5" y="1291"/>
                <a:ext cx="19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9" name="Oval 251">
                <a:extLst>
                  <a:ext uri="{FF2B5EF4-FFF2-40B4-BE49-F238E27FC236}">
                    <a16:creationId xmlns:a16="http://schemas.microsoft.com/office/drawing/2014/main" id="{467BDEFE-2699-4347-B507-B70D85E80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4" y="1308"/>
                <a:ext cx="19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10" name="Oval 252">
                <a:extLst>
                  <a:ext uri="{FF2B5EF4-FFF2-40B4-BE49-F238E27FC236}">
                    <a16:creationId xmlns:a16="http://schemas.microsoft.com/office/drawing/2014/main" id="{D85428D4-05C5-425C-AB3C-32915A9FD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0" y="1273"/>
                <a:ext cx="17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11" name="Oval 253">
                <a:extLst>
                  <a:ext uri="{FF2B5EF4-FFF2-40B4-BE49-F238E27FC236}">
                    <a16:creationId xmlns:a16="http://schemas.microsoft.com/office/drawing/2014/main" id="{E881DC97-71A0-4A92-B425-7821578BB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1306"/>
                <a:ext cx="17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12" name="Oval 254">
                <a:extLst>
                  <a:ext uri="{FF2B5EF4-FFF2-40B4-BE49-F238E27FC236}">
                    <a16:creationId xmlns:a16="http://schemas.microsoft.com/office/drawing/2014/main" id="{FB340E96-4347-48F7-99BB-ADD8560F7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3" y="1278"/>
                <a:ext cx="19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2005" name="Oval 255">
              <a:extLst>
                <a:ext uri="{FF2B5EF4-FFF2-40B4-BE49-F238E27FC236}">
                  <a16:creationId xmlns:a16="http://schemas.microsoft.com/office/drawing/2014/main" id="{BE77993B-37A7-41F1-92D3-58E29EFC5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" y="1303"/>
              <a:ext cx="19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6" name="Oval 256">
              <a:extLst>
                <a:ext uri="{FF2B5EF4-FFF2-40B4-BE49-F238E27FC236}">
                  <a16:creationId xmlns:a16="http://schemas.microsoft.com/office/drawing/2014/main" id="{BFC42B71-0139-4BD3-AC5A-88DDB82E5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4" y="1316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7" name="Oval 257">
              <a:extLst>
                <a:ext uri="{FF2B5EF4-FFF2-40B4-BE49-F238E27FC236}">
                  <a16:creationId xmlns:a16="http://schemas.microsoft.com/office/drawing/2014/main" id="{50A638A8-C299-4213-AEDC-57BE361E1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1281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8" name="Oval 258">
              <a:extLst>
                <a:ext uri="{FF2B5EF4-FFF2-40B4-BE49-F238E27FC236}">
                  <a16:creationId xmlns:a16="http://schemas.microsoft.com/office/drawing/2014/main" id="{EEEA617A-3391-4AEE-8454-5D7AC742C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1313"/>
              <a:ext cx="19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9" name="Oval 259">
              <a:extLst>
                <a:ext uri="{FF2B5EF4-FFF2-40B4-BE49-F238E27FC236}">
                  <a16:creationId xmlns:a16="http://schemas.microsoft.com/office/drawing/2014/main" id="{8DACD5D0-68F9-41B9-B469-26CFFFEEE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" y="1338"/>
              <a:ext cx="17" cy="21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0" name="Oval 260">
              <a:extLst>
                <a:ext uri="{FF2B5EF4-FFF2-40B4-BE49-F238E27FC236}">
                  <a16:creationId xmlns:a16="http://schemas.microsoft.com/office/drawing/2014/main" id="{247F4239-DEF1-4EEC-AAF6-78903802D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" y="1366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1" name="Oval 261">
              <a:extLst>
                <a:ext uri="{FF2B5EF4-FFF2-40B4-BE49-F238E27FC236}">
                  <a16:creationId xmlns:a16="http://schemas.microsoft.com/office/drawing/2014/main" id="{A8810AB3-108C-4F91-9E61-CF9EFE280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" y="1354"/>
              <a:ext cx="19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2" name="Oval 262">
              <a:extLst>
                <a:ext uri="{FF2B5EF4-FFF2-40B4-BE49-F238E27FC236}">
                  <a16:creationId xmlns:a16="http://schemas.microsoft.com/office/drawing/2014/main" id="{61EF861E-9AB8-4AF2-BF6C-53FB6E106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1462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3" name="Oval 263">
              <a:extLst>
                <a:ext uri="{FF2B5EF4-FFF2-40B4-BE49-F238E27FC236}">
                  <a16:creationId xmlns:a16="http://schemas.microsoft.com/office/drawing/2014/main" id="{E9EF0A39-C3D6-4D1D-B19F-0CB4E063F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" y="1399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4" name="Oval 264">
              <a:extLst>
                <a:ext uri="{FF2B5EF4-FFF2-40B4-BE49-F238E27FC236}">
                  <a16:creationId xmlns:a16="http://schemas.microsoft.com/office/drawing/2014/main" id="{16F54217-9141-451C-AD7B-D8BB87EDB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3" y="1457"/>
              <a:ext cx="17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5" name="Oval 265">
              <a:extLst>
                <a:ext uri="{FF2B5EF4-FFF2-40B4-BE49-F238E27FC236}">
                  <a16:creationId xmlns:a16="http://schemas.microsoft.com/office/drawing/2014/main" id="{EFDEB662-2A1F-426A-85BB-6A94A0FDF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3" y="1343"/>
              <a:ext cx="19" cy="21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6" name="Oval 266">
              <a:extLst>
                <a:ext uri="{FF2B5EF4-FFF2-40B4-BE49-F238E27FC236}">
                  <a16:creationId xmlns:a16="http://schemas.microsoft.com/office/drawing/2014/main" id="{386DBC40-CDB8-436F-959D-E66D08CE3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4" y="1349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7" name="Oval 267">
              <a:extLst>
                <a:ext uri="{FF2B5EF4-FFF2-40B4-BE49-F238E27FC236}">
                  <a16:creationId xmlns:a16="http://schemas.microsoft.com/office/drawing/2014/main" id="{04130601-B579-4CC9-89A6-F887BB3D0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4" y="1351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8" name="Oval 268">
              <a:extLst>
                <a:ext uri="{FF2B5EF4-FFF2-40B4-BE49-F238E27FC236}">
                  <a16:creationId xmlns:a16="http://schemas.microsoft.com/office/drawing/2014/main" id="{749D8574-27F6-4419-999E-809615D05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" y="1419"/>
              <a:ext cx="19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9" name="Oval 269">
              <a:extLst>
                <a:ext uri="{FF2B5EF4-FFF2-40B4-BE49-F238E27FC236}">
                  <a16:creationId xmlns:a16="http://schemas.microsoft.com/office/drawing/2014/main" id="{F046B9D4-55F1-4AF7-9C0E-5712A5143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1429"/>
              <a:ext cx="16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0" name="Oval 270">
              <a:extLst>
                <a:ext uri="{FF2B5EF4-FFF2-40B4-BE49-F238E27FC236}">
                  <a16:creationId xmlns:a16="http://schemas.microsoft.com/office/drawing/2014/main" id="{7221C58E-3EF1-40A5-8A13-10EA9D66B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2" y="1459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1" name="Oval 271">
              <a:extLst>
                <a:ext uri="{FF2B5EF4-FFF2-40B4-BE49-F238E27FC236}">
                  <a16:creationId xmlns:a16="http://schemas.microsoft.com/office/drawing/2014/main" id="{C08F4B16-A392-47FF-9110-87AD37331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" y="1495"/>
              <a:ext cx="19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2" name="Oval 272">
              <a:extLst>
                <a:ext uri="{FF2B5EF4-FFF2-40B4-BE49-F238E27FC236}">
                  <a16:creationId xmlns:a16="http://schemas.microsoft.com/office/drawing/2014/main" id="{EBB97040-F11C-4FBA-BCD0-92BD0E25C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" y="1525"/>
              <a:ext cx="16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3" name="Oval 273">
              <a:extLst>
                <a:ext uri="{FF2B5EF4-FFF2-40B4-BE49-F238E27FC236}">
                  <a16:creationId xmlns:a16="http://schemas.microsoft.com/office/drawing/2014/main" id="{FBF73A2D-6965-417B-8CEF-6EEF9C94E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1364"/>
              <a:ext cx="19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4" name="Oval 274">
              <a:extLst>
                <a:ext uri="{FF2B5EF4-FFF2-40B4-BE49-F238E27FC236}">
                  <a16:creationId xmlns:a16="http://schemas.microsoft.com/office/drawing/2014/main" id="{3C0D5E78-FF83-4EE4-B89B-7D663D31C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1331"/>
              <a:ext cx="7" cy="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5" name="Oval 275">
              <a:extLst>
                <a:ext uri="{FF2B5EF4-FFF2-40B4-BE49-F238E27FC236}">
                  <a16:creationId xmlns:a16="http://schemas.microsoft.com/office/drawing/2014/main" id="{B5C81E5D-9CD0-4731-9803-672F6E25D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374"/>
              <a:ext cx="9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6" name="Oval 276">
              <a:extLst>
                <a:ext uri="{FF2B5EF4-FFF2-40B4-BE49-F238E27FC236}">
                  <a16:creationId xmlns:a16="http://schemas.microsoft.com/office/drawing/2014/main" id="{EB62084D-DCB4-4E5C-BEA8-5CFBA981D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6" y="1396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7" name="Oval 277">
              <a:extLst>
                <a:ext uri="{FF2B5EF4-FFF2-40B4-BE49-F238E27FC236}">
                  <a16:creationId xmlns:a16="http://schemas.microsoft.com/office/drawing/2014/main" id="{FF84EB2E-53E7-4D83-B749-DEECB3E47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7" y="1424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8" name="Oval 278">
              <a:extLst>
                <a:ext uri="{FF2B5EF4-FFF2-40B4-BE49-F238E27FC236}">
                  <a16:creationId xmlns:a16="http://schemas.microsoft.com/office/drawing/2014/main" id="{7697CF1D-5D34-4C4D-BC7F-0B3B6101A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1469"/>
              <a:ext cx="9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9" name="Oval 279">
              <a:extLst>
                <a:ext uri="{FF2B5EF4-FFF2-40B4-BE49-F238E27FC236}">
                  <a16:creationId xmlns:a16="http://schemas.microsoft.com/office/drawing/2014/main" id="{FFD0F055-F53A-41F1-AC17-AC27F327A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1442"/>
              <a:ext cx="7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0" name="Oval 280">
              <a:extLst>
                <a:ext uri="{FF2B5EF4-FFF2-40B4-BE49-F238E27FC236}">
                  <a16:creationId xmlns:a16="http://schemas.microsoft.com/office/drawing/2014/main" id="{0E07BB5F-BD03-46D3-A14D-B48D69056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1608"/>
              <a:ext cx="7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1" name="Oval 281">
              <a:extLst>
                <a:ext uri="{FF2B5EF4-FFF2-40B4-BE49-F238E27FC236}">
                  <a16:creationId xmlns:a16="http://schemas.microsoft.com/office/drawing/2014/main" id="{D435C52A-E63E-4DF4-B56B-B54780506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8" y="1573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2" name="Oval 282">
              <a:extLst>
                <a:ext uri="{FF2B5EF4-FFF2-40B4-BE49-F238E27FC236}">
                  <a16:creationId xmlns:a16="http://schemas.microsoft.com/office/drawing/2014/main" id="{A210C627-727E-4B3F-8F52-B3AD59E09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2" y="1527"/>
              <a:ext cx="7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3" name="Oval 283">
              <a:extLst>
                <a:ext uri="{FF2B5EF4-FFF2-40B4-BE49-F238E27FC236}">
                  <a16:creationId xmlns:a16="http://schemas.microsoft.com/office/drawing/2014/main" id="{A57CC347-BAA7-4B79-83BC-49F9A3A72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" y="1578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4" name="Oval 284">
              <a:extLst>
                <a:ext uri="{FF2B5EF4-FFF2-40B4-BE49-F238E27FC236}">
                  <a16:creationId xmlns:a16="http://schemas.microsoft.com/office/drawing/2014/main" id="{5AB8784A-50DC-44A1-99CC-32660748B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" y="1235"/>
              <a:ext cx="9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5" name="Oval 285">
              <a:extLst>
                <a:ext uri="{FF2B5EF4-FFF2-40B4-BE49-F238E27FC236}">
                  <a16:creationId xmlns:a16="http://schemas.microsoft.com/office/drawing/2014/main" id="{D5B49A2E-4554-4627-9C3B-71284DCF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4" y="1248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6" name="Oval 286">
              <a:extLst>
                <a:ext uri="{FF2B5EF4-FFF2-40B4-BE49-F238E27FC236}">
                  <a16:creationId xmlns:a16="http://schemas.microsoft.com/office/drawing/2014/main" id="{8A35D32B-3D99-4EEB-A8DB-69729D56E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263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7" name="Oval 287">
              <a:extLst>
                <a:ext uri="{FF2B5EF4-FFF2-40B4-BE49-F238E27FC236}">
                  <a16:creationId xmlns:a16="http://schemas.microsoft.com/office/drawing/2014/main" id="{CFC02CEC-E98C-4CA7-8E1A-60207E416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3" y="1306"/>
              <a:ext cx="9" cy="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8" name="Oval 288">
              <a:extLst>
                <a:ext uri="{FF2B5EF4-FFF2-40B4-BE49-F238E27FC236}">
                  <a16:creationId xmlns:a16="http://schemas.microsoft.com/office/drawing/2014/main" id="{BD83D584-FEF5-4A19-B0FC-0F6039155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9" y="1316"/>
              <a:ext cx="7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9" name="Oval 289">
              <a:extLst>
                <a:ext uri="{FF2B5EF4-FFF2-40B4-BE49-F238E27FC236}">
                  <a16:creationId xmlns:a16="http://schemas.microsoft.com/office/drawing/2014/main" id="{DD40D936-88AE-435A-8033-C8AFD714D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4" y="1361"/>
              <a:ext cx="9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0" name="Oval 290">
              <a:extLst>
                <a:ext uri="{FF2B5EF4-FFF2-40B4-BE49-F238E27FC236}">
                  <a16:creationId xmlns:a16="http://schemas.microsoft.com/office/drawing/2014/main" id="{2AC7254B-EE65-4762-9AA8-EB043FDEF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1" y="1444"/>
              <a:ext cx="10" cy="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1" name="Oval 291">
              <a:extLst>
                <a:ext uri="{FF2B5EF4-FFF2-40B4-BE49-F238E27FC236}">
                  <a16:creationId xmlns:a16="http://schemas.microsoft.com/office/drawing/2014/main" id="{38DC5FE5-C152-4318-8018-C25774D97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" y="1490"/>
              <a:ext cx="8" cy="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2" name="Oval 292">
              <a:extLst>
                <a:ext uri="{FF2B5EF4-FFF2-40B4-BE49-F238E27FC236}">
                  <a16:creationId xmlns:a16="http://schemas.microsoft.com/office/drawing/2014/main" id="{5B574B4F-822E-4A55-8F93-306BDEB7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6" y="1432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3" name="Oval 293">
              <a:extLst>
                <a:ext uri="{FF2B5EF4-FFF2-40B4-BE49-F238E27FC236}">
                  <a16:creationId xmlns:a16="http://schemas.microsoft.com/office/drawing/2014/main" id="{9E73659A-4D90-4273-8B15-7E5CC8B10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" y="1464"/>
              <a:ext cx="17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4" name="Oval 294">
              <a:extLst>
                <a:ext uri="{FF2B5EF4-FFF2-40B4-BE49-F238E27FC236}">
                  <a16:creationId xmlns:a16="http://schemas.microsoft.com/office/drawing/2014/main" id="{F9EAD8A3-4DAA-4350-8036-EE0978222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0" y="1447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5" name="Oval 295">
              <a:extLst>
                <a:ext uri="{FF2B5EF4-FFF2-40B4-BE49-F238E27FC236}">
                  <a16:creationId xmlns:a16="http://schemas.microsoft.com/office/drawing/2014/main" id="{F3EF4B1B-6CEB-4FA5-B89E-D946AEC33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" y="1490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6" name="Oval 296">
              <a:extLst>
                <a:ext uri="{FF2B5EF4-FFF2-40B4-BE49-F238E27FC236}">
                  <a16:creationId xmlns:a16="http://schemas.microsoft.com/office/drawing/2014/main" id="{939C661F-D645-4488-A6E2-1FB17617A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535"/>
              <a:ext cx="17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7" name="Oval 297">
              <a:extLst>
                <a:ext uri="{FF2B5EF4-FFF2-40B4-BE49-F238E27FC236}">
                  <a16:creationId xmlns:a16="http://schemas.microsoft.com/office/drawing/2014/main" id="{B0486DFF-B3CF-43DE-ADDE-10BC8F654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1" y="1527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8" name="Oval 298">
              <a:extLst>
                <a:ext uri="{FF2B5EF4-FFF2-40B4-BE49-F238E27FC236}">
                  <a16:creationId xmlns:a16="http://schemas.microsoft.com/office/drawing/2014/main" id="{DA0CF4FF-136A-405F-894A-686C1A4F6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5" y="1555"/>
              <a:ext cx="17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9" name="Oval 299">
              <a:extLst>
                <a:ext uri="{FF2B5EF4-FFF2-40B4-BE49-F238E27FC236}">
                  <a16:creationId xmlns:a16="http://schemas.microsoft.com/office/drawing/2014/main" id="{B537E60B-46D8-4F58-9A55-8551AFA2D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" y="1542"/>
              <a:ext cx="16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0" name="Oval 300">
              <a:extLst>
                <a:ext uri="{FF2B5EF4-FFF2-40B4-BE49-F238E27FC236}">
                  <a16:creationId xmlns:a16="http://schemas.microsoft.com/office/drawing/2014/main" id="{D32A08A6-BB5B-4CA1-BEED-B7CE4FEAD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" y="1550"/>
              <a:ext cx="19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1" name="Oval 301">
              <a:extLst>
                <a:ext uri="{FF2B5EF4-FFF2-40B4-BE49-F238E27FC236}">
                  <a16:creationId xmlns:a16="http://schemas.microsoft.com/office/drawing/2014/main" id="{300629EC-5BD9-477F-B4FB-E36E853C1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" y="1525"/>
              <a:ext cx="17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2" name="Oval 302">
              <a:extLst>
                <a:ext uri="{FF2B5EF4-FFF2-40B4-BE49-F238E27FC236}">
                  <a16:creationId xmlns:a16="http://schemas.microsoft.com/office/drawing/2014/main" id="{CCFEB879-ABF1-4496-99E8-D2E47D7C5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0" y="1495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3" name="Oval 303">
              <a:extLst>
                <a:ext uri="{FF2B5EF4-FFF2-40B4-BE49-F238E27FC236}">
                  <a16:creationId xmlns:a16="http://schemas.microsoft.com/office/drawing/2014/main" id="{C592D8E4-0140-4829-99E4-8CECD5C40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" y="1512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4" name="Oval 304">
              <a:extLst>
                <a:ext uri="{FF2B5EF4-FFF2-40B4-BE49-F238E27FC236}">
                  <a16:creationId xmlns:a16="http://schemas.microsoft.com/office/drawing/2014/main" id="{EE047A29-8843-4A01-AD77-C8C695971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8" y="1479"/>
              <a:ext cx="17" cy="21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5" name="Oval 305">
              <a:extLst>
                <a:ext uri="{FF2B5EF4-FFF2-40B4-BE49-F238E27FC236}">
                  <a16:creationId xmlns:a16="http://schemas.microsoft.com/office/drawing/2014/main" id="{7826C189-88E0-496B-B7B1-5606B84EB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7" y="1371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6" name="Oval 306">
              <a:extLst>
                <a:ext uri="{FF2B5EF4-FFF2-40B4-BE49-F238E27FC236}">
                  <a16:creationId xmlns:a16="http://schemas.microsoft.com/office/drawing/2014/main" id="{E81AC4DA-405D-42E8-85A2-8732CE634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1424"/>
              <a:ext cx="16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7" name="Oval 307">
              <a:extLst>
                <a:ext uri="{FF2B5EF4-FFF2-40B4-BE49-F238E27FC236}">
                  <a16:creationId xmlns:a16="http://schemas.microsoft.com/office/drawing/2014/main" id="{A50FDC8F-3B46-4685-97F1-3539E33A1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1452"/>
              <a:ext cx="19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8" name="Oval 308">
              <a:extLst>
                <a:ext uri="{FF2B5EF4-FFF2-40B4-BE49-F238E27FC236}">
                  <a16:creationId xmlns:a16="http://schemas.microsoft.com/office/drawing/2014/main" id="{81FA97C3-DCD7-4F28-AFBC-1B1190AF9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" y="1401"/>
              <a:ext cx="19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9" name="Oval 309">
              <a:extLst>
                <a:ext uri="{FF2B5EF4-FFF2-40B4-BE49-F238E27FC236}">
                  <a16:creationId xmlns:a16="http://schemas.microsoft.com/office/drawing/2014/main" id="{5D85031C-173F-4BAB-A3DE-07F4C5BB9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0" y="1580"/>
              <a:ext cx="16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0" name="Oval 310">
              <a:extLst>
                <a:ext uri="{FF2B5EF4-FFF2-40B4-BE49-F238E27FC236}">
                  <a16:creationId xmlns:a16="http://schemas.microsoft.com/office/drawing/2014/main" id="{B18E06DE-B3F6-4FAD-AB3C-DCFA0C175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1610"/>
              <a:ext cx="16" cy="21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1" name="Oval 311">
              <a:extLst>
                <a:ext uri="{FF2B5EF4-FFF2-40B4-BE49-F238E27FC236}">
                  <a16:creationId xmlns:a16="http://schemas.microsoft.com/office/drawing/2014/main" id="{FF13B5CE-D8F1-4439-A027-82ECE9AD2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638"/>
              <a:ext cx="19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2" name="Oval 312">
              <a:extLst>
                <a:ext uri="{FF2B5EF4-FFF2-40B4-BE49-F238E27FC236}">
                  <a16:creationId xmlns:a16="http://schemas.microsoft.com/office/drawing/2014/main" id="{1964E35E-BC6F-4A31-B2FB-6AB3CEAAB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" y="1643"/>
              <a:ext cx="16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3" name="Oval 313">
              <a:extLst>
                <a:ext uri="{FF2B5EF4-FFF2-40B4-BE49-F238E27FC236}">
                  <a16:creationId xmlns:a16="http://schemas.microsoft.com/office/drawing/2014/main" id="{FC8D55EB-83BB-462B-9C1F-5632D4014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8" y="1651"/>
              <a:ext cx="19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4" name="Oval 314">
              <a:extLst>
                <a:ext uri="{FF2B5EF4-FFF2-40B4-BE49-F238E27FC236}">
                  <a16:creationId xmlns:a16="http://schemas.microsoft.com/office/drawing/2014/main" id="{B03F685B-5BE4-4749-BFFD-55BC7FCC5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" y="1588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5" name="Oval 315">
              <a:extLst>
                <a:ext uri="{FF2B5EF4-FFF2-40B4-BE49-F238E27FC236}">
                  <a16:creationId xmlns:a16="http://schemas.microsoft.com/office/drawing/2014/main" id="{1AF6AE24-8ABE-4667-AA14-4B67A6AC8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1578"/>
              <a:ext cx="17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6" name="Oval 316">
              <a:extLst>
                <a:ext uri="{FF2B5EF4-FFF2-40B4-BE49-F238E27FC236}">
                  <a16:creationId xmlns:a16="http://schemas.microsoft.com/office/drawing/2014/main" id="{232E90D3-5981-4ADB-B0E6-3669B7248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1623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7" name="Oval 317">
              <a:extLst>
                <a:ext uri="{FF2B5EF4-FFF2-40B4-BE49-F238E27FC236}">
                  <a16:creationId xmlns:a16="http://schemas.microsoft.com/office/drawing/2014/main" id="{AD7CCA15-1962-420F-AE1C-9A1F9F80F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" y="1573"/>
              <a:ext cx="16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8" name="Oval 318">
              <a:extLst>
                <a:ext uri="{FF2B5EF4-FFF2-40B4-BE49-F238E27FC236}">
                  <a16:creationId xmlns:a16="http://schemas.microsoft.com/office/drawing/2014/main" id="{68741D05-EE4F-453C-8196-4CA520467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1547"/>
              <a:ext cx="31" cy="33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9" name="Oval 319">
              <a:extLst>
                <a:ext uri="{FF2B5EF4-FFF2-40B4-BE49-F238E27FC236}">
                  <a16:creationId xmlns:a16="http://schemas.microsoft.com/office/drawing/2014/main" id="{819B4F09-D312-42CA-9118-9C15F9369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" y="1522"/>
              <a:ext cx="33" cy="33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0" name="Oval 320">
              <a:extLst>
                <a:ext uri="{FF2B5EF4-FFF2-40B4-BE49-F238E27FC236}">
                  <a16:creationId xmlns:a16="http://schemas.microsoft.com/office/drawing/2014/main" id="{94B8B394-A4B8-4601-BD04-BD240B9DE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" y="1540"/>
              <a:ext cx="33" cy="33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1" name="Oval 321">
              <a:extLst>
                <a:ext uri="{FF2B5EF4-FFF2-40B4-BE49-F238E27FC236}">
                  <a16:creationId xmlns:a16="http://schemas.microsoft.com/office/drawing/2014/main" id="{E30E5CD7-15E6-4AE9-BC10-A8F1A45E1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7" y="1553"/>
              <a:ext cx="31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2" name="Oval 322">
              <a:extLst>
                <a:ext uri="{FF2B5EF4-FFF2-40B4-BE49-F238E27FC236}">
                  <a16:creationId xmlns:a16="http://schemas.microsoft.com/office/drawing/2014/main" id="{B98FB795-87FB-438B-B0AA-92990AA72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1578"/>
              <a:ext cx="30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3" name="Oval 323">
              <a:extLst>
                <a:ext uri="{FF2B5EF4-FFF2-40B4-BE49-F238E27FC236}">
                  <a16:creationId xmlns:a16="http://schemas.microsoft.com/office/drawing/2014/main" id="{2EEA3A80-E7FF-4803-8B4E-D734C2EB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" y="1613"/>
              <a:ext cx="31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4" name="Oval 324">
              <a:extLst>
                <a:ext uri="{FF2B5EF4-FFF2-40B4-BE49-F238E27FC236}">
                  <a16:creationId xmlns:a16="http://schemas.microsoft.com/office/drawing/2014/main" id="{1984519F-2DCA-4E8B-BD81-C9B19470F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" y="1550"/>
              <a:ext cx="31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5" name="Oval 325">
              <a:extLst>
                <a:ext uri="{FF2B5EF4-FFF2-40B4-BE49-F238E27FC236}">
                  <a16:creationId xmlns:a16="http://schemas.microsoft.com/office/drawing/2014/main" id="{852ED9AF-7348-4EC6-8A43-5571BE0FD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9" y="1603"/>
              <a:ext cx="31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6" name="Oval 326">
              <a:extLst>
                <a:ext uri="{FF2B5EF4-FFF2-40B4-BE49-F238E27FC236}">
                  <a16:creationId xmlns:a16="http://schemas.microsoft.com/office/drawing/2014/main" id="{FBD1B43D-272A-4F43-89EB-87CB77BFD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2" y="1638"/>
              <a:ext cx="31" cy="33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7" name="Oval 327">
              <a:extLst>
                <a:ext uri="{FF2B5EF4-FFF2-40B4-BE49-F238E27FC236}">
                  <a16:creationId xmlns:a16="http://schemas.microsoft.com/office/drawing/2014/main" id="{6D1A664E-4647-471D-AA9D-80E2A2801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1" y="1560"/>
              <a:ext cx="30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8" name="Freeform 328">
              <a:extLst>
                <a:ext uri="{FF2B5EF4-FFF2-40B4-BE49-F238E27FC236}">
                  <a16:creationId xmlns:a16="http://schemas.microsoft.com/office/drawing/2014/main" id="{EF0D7BA2-85C9-4FBD-8016-B8B66DA0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1643"/>
              <a:ext cx="83" cy="71"/>
            </a:xfrm>
            <a:custGeom>
              <a:avLst/>
              <a:gdLst>
                <a:gd name="T0" fmla="*/ 40 w 35"/>
                <a:gd name="T1" fmla="*/ 309 h 28"/>
                <a:gd name="T2" fmla="*/ 119 w 35"/>
                <a:gd name="T3" fmla="*/ 180 h 28"/>
                <a:gd name="T4" fmla="*/ 135 w 35"/>
                <a:gd name="T5" fmla="*/ 360 h 28"/>
                <a:gd name="T6" fmla="*/ 263 w 35"/>
                <a:gd name="T7" fmla="*/ 360 h 28"/>
                <a:gd name="T8" fmla="*/ 308 w 35"/>
                <a:gd name="T9" fmla="*/ 276 h 28"/>
                <a:gd name="T10" fmla="*/ 263 w 35"/>
                <a:gd name="T11" fmla="*/ 51 h 28"/>
                <a:gd name="T12" fmla="*/ 349 w 35"/>
                <a:gd name="T13" fmla="*/ 160 h 28"/>
                <a:gd name="T14" fmla="*/ 467 w 35"/>
                <a:gd name="T15" fmla="*/ 243 h 28"/>
                <a:gd name="T16" fmla="*/ 360 w 35"/>
                <a:gd name="T17" fmla="*/ 393 h 28"/>
                <a:gd name="T18" fmla="*/ 0 w 35"/>
                <a:gd name="T19" fmla="*/ 406 h 28"/>
                <a:gd name="T20" fmla="*/ 0 w 35"/>
                <a:gd name="T21" fmla="*/ 34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8">
                  <a:moveTo>
                    <a:pt x="3" y="19"/>
                  </a:moveTo>
                  <a:cubicBezTo>
                    <a:pt x="5" y="16"/>
                    <a:pt x="5" y="11"/>
                    <a:pt x="9" y="11"/>
                  </a:cubicBezTo>
                  <a:cubicBezTo>
                    <a:pt x="9" y="15"/>
                    <a:pt x="9" y="19"/>
                    <a:pt x="10" y="22"/>
                  </a:cubicBezTo>
                  <a:cubicBezTo>
                    <a:pt x="13" y="22"/>
                    <a:pt x="17" y="23"/>
                    <a:pt x="20" y="22"/>
                  </a:cubicBezTo>
                  <a:cubicBezTo>
                    <a:pt x="26" y="22"/>
                    <a:pt x="25" y="22"/>
                    <a:pt x="23" y="17"/>
                  </a:cubicBezTo>
                  <a:cubicBezTo>
                    <a:pt x="22" y="13"/>
                    <a:pt x="20" y="8"/>
                    <a:pt x="20" y="3"/>
                  </a:cubicBezTo>
                  <a:cubicBezTo>
                    <a:pt x="25" y="0"/>
                    <a:pt x="25" y="6"/>
                    <a:pt x="26" y="10"/>
                  </a:cubicBezTo>
                  <a:cubicBezTo>
                    <a:pt x="27" y="15"/>
                    <a:pt x="28" y="16"/>
                    <a:pt x="35" y="15"/>
                  </a:cubicBezTo>
                  <a:cubicBezTo>
                    <a:pt x="35" y="22"/>
                    <a:pt x="34" y="24"/>
                    <a:pt x="27" y="24"/>
                  </a:cubicBezTo>
                  <a:cubicBezTo>
                    <a:pt x="20" y="25"/>
                    <a:pt x="6" y="28"/>
                    <a:pt x="0" y="25"/>
                  </a:cubicBezTo>
                  <a:cubicBezTo>
                    <a:pt x="0" y="24"/>
                    <a:pt x="0" y="22"/>
                    <a:pt x="0" y="2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Oval 329">
              <a:extLst>
                <a:ext uri="{FF2B5EF4-FFF2-40B4-BE49-F238E27FC236}">
                  <a16:creationId xmlns:a16="http://schemas.microsoft.com/office/drawing/2014/main" id="{AD779E28-6AB5-494A-A46D-49CCF3EF1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1298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0" name="Oval 330">
              <a:extLst>
                <a:ext uri="{FF2B5EF4-FFF2-40B4-BE49-F238E27FC236}">
                  <a16:creationId xmlns:a16="http://schemas.microsoft.com/office/drawing/2014/main" id="{3E5419C9-8CE5-4871-A44A-0BA5C7192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1341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1" name="Oval 331">
              <a:extLst>
                <a:ext uri="{FF2B5EF4-FFF2-40B4-BE49-F238E27FC236}">
                  <a16:creationId xmlns:a16="http://schemas.microsoft.com/office/drawing/2014/main" id="{CA4EB7BD-AEEE-4BC8-AC9C-B984677D9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2" y="1341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2" name="Oval 332">
              <a:extLst>
                <a:ext uri="{FF2B5EF4-FFF2-40B4-BE49-F238E27FC236}">
                  <a16:creationId xmlns:a16="http://schemas.microsoft.com/office/drawing/2014/main" id="{0A0CF4FA-4CD4-438F-93B5-0BA57CE63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136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3" name="Oval 333">
              <a:extLst>
                <a:ext uri="{FF2B5EF4-FFF2-40B4-BE49-F238E27FC236}">
                  <a16:creationId xmlns:a16="http://schemas.microsoft.com/office/drawing/2014/main" id="{7D883356-9D69-495B-B1AE-AA77DF0F2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139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4" name="Oval 334">
              <a:extLst>
                <a:ext uri="{FF2B5EF4-FFF2-40B4-BE49-F238E27FC236}">
                  <a16:creationId xmlns:a16="http://schemas.microsoft.com/office/drawing/2014/main" id="{CA749EA0-C0C4-4BC5-BD68-26974FE0E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1326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5" name="Oval 335">
              <a:extLst>
                <a:ext uri="{FF2B5EF4-FFF2-40B4-BE49-F238E27FC236}">
                  <a16:creationId xmlns:a16="http://schemas.microsoft.com/office/drawing/2014/main" id="{BE7F0BEF-A9B2-475F-B980-B06FC93A0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" y="133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6" name="Oval 336">
              <a:extLst>
                <a:ext uri="{FF2B5EF4-FFF2-40B4-BE49-F238E27FC236}">
                  <a16:creationId xmlns:a16="http://schemas.microsoft.com/office/drawing/2014/main" id="{DD010BB8-5199-4D70-9BF3-09CC4B10C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7" y="129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7" name="Oval 337">
              <a:extLst>
                <a:ext uri="{FF2B5EF4-FFF2-40B4-BE49-F238E27FC236}">
                  <a16:creationId xmlns:a16="http://schemas.microsoft.com/office/drawing/2014/main" id="{A253FEFE-4B29-4443-B4E5-E63E4F42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7" y="1379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8" name="Oval 338">
              <a:extLst>
                <a:ext uri="{FF2B5EF4-FFF2-40B4-BE49-F238E27FC236}">
                  <a16:creationId xmlns:a16="http://schemas.microsoft.com/office/drawing/2014/main" id="{590CDEBB-4EBE-40B7-B001-2CCE3675A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1374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9" name="Oval 339">
              <a:extLst>
                <a:ext uri="{FF2B5EF4-FFF2-40B4-BE49-F238E27FC236}">
                  <a16:creationId xmlns:a16="http://schemas.microsoft.com/office/drawing/2014/main" id="{E3E180CD-EFD6-4ABD-B1C7-A5CD7AEEA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" y="1396"/>
              <a:ext cx="19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0" name="Oval 340">
              <a:extLst>
                <a:ext uri="{FF2B5EF4-FFF2-40B4-BE49-F238E27FC236}">
                  <a16:creationId xmlns:a16="http://schemas.microsoft.com/office/drawing/2014/main" id="{DB35411E-FE88-46F7-9F80-2E6055BEB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" y="1432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1" name="Oval 341">
              <a:extLst>
                <a:ext uri="{FF2B5EF4-FFF2-40B4-BE49-F238E27FC236}">
                  <a16:creationId xmlns:a16="http://schemas.microsoft.com/office/drawing/2014/main" id="{BAD6B29D-F337-4A4B-996B-BC159F2D5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1485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2" name="Oval 342">
              <a:extLst>
                <a:ext uri="{FF2B5EF4-FFF2-40B4-BE49-F238E27FC236}">
                  <a16:creationId xmlns:a16="http://schemas.microsoft.com/office/drawing/2014/main" id="{A396BF4C-42E6-440F-81E2-2D51C41B9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155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3" name="Oval 343">
              <a:extLst>
                <a:ext uri="{FF2B5EF4-FFF2-40B4-BE49-F238E27FC236}">
                  <a16:creationId xmlns:a16="http://schemas.microsoft.com/office/drawing/2014/main" id="{FB8415EF-1EC5-4EED-A988-FC13841E5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3" y="156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4" name="Oval 344">
              <a:extLst>
                <a:ext uri="{FF2B5EF4-FFF2-40B4-BE49-F238E27FC236}">
                  <a16:creationId xmlns:a16="http://schemas.microsoft.com/office/drawing/2014/main" id="{9D888CD3-CEF9-4CEE-911F-363A296F1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7" y="1520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5" name="Oval 345">
              <a:extLst>
                <a:ext uri="{FF2B5EF4-FFF2-40B4-BE49-F238E27FC236}">
                  <a16:creationId xmlns:a16="http://schemas.microsoft.com/office/drawing/2014/main" id="{F1A79FAC-FC03-4D2E-9877-04CD20B80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2" y="1379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6" name="Oval 346">
              <a:extLst>
                <a:ext uri="{FF2B5EF4-FFF2-40B4-BE49-F238E27FC236}">
                  <a16:creationId xmlns:a16="http://schemas.microsoft.com/office/drawing/2014/main" id="{9E0798CE-4984-429E-8498-9ABBAA4D6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1364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7" name="Oval 347">
              <a:extLst>
                <a:ext uri="{FF2B5EF4-FFF2-40B4-BE49-F238E27FC236}">
                  <a16:creationId xmlns:a16="http://schemas.microsoft.com/office/drawing/2014/main" id="{3D8C48B4-B376-4344-A9AF-7E30D263F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326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8" name="Oval 348">
              <a:extLst>
                <a:ext uri="{FF2B5EF4-FFF2-40B4-BE49-F238E27FC236}">
                  <a16:creationId xmlns:a16="http://schemas.microsoft.com/office/drawing/2014/main" id="{4FA232D2-6923-47BB-BAC2-295CEF86D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1" y="133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9" name="Oval 349">
              <a:extLst>
                <a:ext uri="{FF2B5EF4-FFF2-40B4-BE49-F238E27FC236}">
                  <a16:creationId xmlns:a16="http://schemas.microsoft.com/office/drawing/2014/main" id="{B0E32CDC-8186-4A1A-8D6F-DFF8518B2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140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0" name="Oval 350">
              <a:extLst>
                <a:ext uri="{FF2B5EF4-FFF2-40B4-BE49-F238E27FC236}">
                  <a16:creationId xmlns:a16="http://schemas.microsoft.com/office/drawing/2014/main" id="{4751E191-EB9D-4587-9FD8-82DC65DBA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1" y="138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1" name="Oval 351">
              <a:extLst>
                <a:ext uri="{FF2B5EF4-FFF2-40B4-BE49-F238E27FC236}">
                  <a16:creationId xmlns:a16="http://schemas.microsoft.com/office/drawing/2014/main" id="{4E0B90B3-CA1A-465F-9D20-10EF36CA9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141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2" name="Oval 352">
              <a:extLst>
                <a:ext uri="{FF2B5EF4-FFF2-40B4-BE49-F238E27FC236}">
                  <a16:creationId xmlns:a16="http://schemas.microsoft.com/office/drawing/2014/main" id="{128AD592-02A7-43F3-A0D3-DB9D567BC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4" y="140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3" name="Oval 353">
              <a:extLst>
                <a:ext uri="{FF2B5EF4-FFF2-40B4-BE49-F238E27FC236}">
                  <a16:creationId xmlns:a16="http://schemas.microsoft.com/office/drawing/2014/main" id="{6686F746-1387-41DE-B820-350A161B0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1449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4" name="Oval 354">
              <a:extLst>
                <a:ext uri="{FF2B5EF4-FFF2-40B4-BE49-F238E27FC236}">
                  <a16:creationId xmlns:a16="http://schemas.microsoft.com/office/drawing/2014/main" id="{A9CB6E4E-760B-4921-AAC6-AA384F0CC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510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5" name="Oval 355">
              <a:extLst>
                <a:ext uri="{FF2B5EF4-FFF2-40B4-BE49-F238E27FC236}">
                  <a16:creationId xmlns:a16="http://schemas.microsoft.com/office/drawing/2014/main" id="{C1F24B93-B4E1-40CD-B177-B775E9F57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9" y="135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6" name="Oval 356">
              <a:extLst>
                <a:ext uri="{FF2B5EF4-FFF2-40B4-BE49-F238E27FC236}">
                  <a16:creationId xmlns:a16="http://schemas.microsoft.com/office/drawing/2014/main" id="{2060D58F-5BBC-4C8F-9777-034B1581A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" y="1374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7" name="Oval 357">
              <a:extLst>
                <a:ext uri="{FF2B5EF4-FFF2-40B4-BE49-F238E27FC236}">
                  <a16:creationId xmlns:a16="http://schemas.microsoft.com/office/drawing/2014/main" id="{C42C9152-1A5D-4A58-B628-5CD54E7DC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4" y="1427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8" name="Oval 358">
              <a:extLst>
                <a:ext uri="{FF2B5EF4-FFF2-40B4-BE49-F238E27FC236}">
                  <a16:creationId xmlns:a16="http://schemas.microsoft.com/office/drawing/2014/main" id="{EE702E24-B313-4622-A654-A757CE440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" y="144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9" name="Oval 359">
              <a:extLst>
                <a:ext uri="{FF2B5EF4-FFF2-40B4-BE49-F238E27FC236}">
                  <a16:creationId xmlns:a16="http://schemas.microsoft.com/office/drawing/2014/main" id="{9FCFE055-286D-49D8-A270-C492AD110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" y="1502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0" name="Oval 360">
              <a:extLst>
                <a:ext uri="{FF2B5EF4-FFF2-40B4-BE49-F238E27FC236}">
                  <a16:creationId xmlns:a16="http://schemas.microsoft.com/office/drawing/2014/main" id="{854CCE4C-E381-42B8-A2B7-1DC6629B2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9" y="157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1" name="Oval 361">
              <a:extLst>
                <a:ext uri="{FF2B5EF4-FFF2-40B4-BE49-F238E27FC236}">
                  <a16:creationId xmlns:a16="http://schemas.microsoft.com/office/drawing/2014/main" id="{5F3D4444-936F-49FA-9F02-08DC607BF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" y="159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2" name="Oval 362">
              <a:extLst>
                <a:ext uri="{FF2B5EF4-FFF2-40B4-BE49-F238E27FC236}">
                  <a16:creationId xmlns:a16="http://schemas.microsoft.com/office/drawing/2014/main" id="{700ADAF2-8702-4845-958D-F0135BCF4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1618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89" name="Group 363">
            <a:extLst>
              <a:ext uri="{FF2B5EF4-FFF2-40B4-BE49-F238E27FC236}">
                <a16:creationId xmlns:a16="http://schemas.microsoft.com/office/drawing/2014/main" id="{2DEF8BCA-C4FA-4B14-B0EF-CB8928873458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2562225"/>
            <a:ext cx="2185988" cy="1671638"/>
            <a:chOff x="599" y="1237"/>
            <a:chExt cx="715" cy="691"/>
          </a:xfrm>
        </p:grpSpPr>
        <p:sp>
          <p:nvSpPr>
            <p:cNvPr id="41994" name="Freeform 364">
              <a:extLst>
                <a:ext uri="{FF2B5EF4-FFF2-40B4-BE49-F238E27FC236}">
                  <a16:creationId xmlns:a16="http://schemas.microsoft.com/office/drawing/2014/main" id="{608B5116-375D-4A57-9859-B0117A12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938 w 286"/>
                <a:gd name="T1" fmla="*/ 491 h 259"/>
                <a:gd name="T2" fmla="*/ 283 w 286"/>
                <a:gd name="T3" fmla="*/ 2620 h 259"/>
                <a:gd name="T4" fmla="*/ 2283 w 286"/>
                <a:gd name="T5" fmla="*/ 4576 h 259"/>
                <a:gd name="T6" fmla="*/ 3988 w 286"/>
                <a:gd name="T7" fmla="*/ 3759 h 259"/>
                <a:gd name="T8" fmla="*/ 938 w 286"/>
                <a:gd name="T9" fmla="*/ 491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365">
              <a:extLst>
                <a:ext uri="{FF2B5EF4-FFF2-40B4-BE49-F238E27FC236}">
                  <a16:creationId xmlns:a16="http://schemas.microsoft.com/office/drawing/2014/main" id="{22730936-21B5-4CA0-BA58-10D36A2B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264"/>
              <a:ext cx="533" cy="621"/>
            </a:xfrm>
            <a:custGeom>
              <a:avLst/>
              <a:gdLst>
                <a:gd name="T0" fmla="*/ 0 w 213"/>
                <a:gd name="T1" fmla="*/ 341 h 233"/>
                <a:gd name="T2" fmla="*/ 2755 w 213"/>
                <a:gd name="T3" fmla="*/ 3537 h 233"/>
                <a:gd name="T4" fmla="*/ 1942 w 213"/>
                <a:gd name="T5" fmla="*/ 4411 h 233"/>
                <a:gd name="T6" fmla="*/ 2868 w 213"/>
                <a:gd name="T7" fmla="*/ 3523 h 233"/>
                <a:gd name="T8" fmla="*/ 0 w 213"/>
                <a:gd name="T9" fmla="*/ 341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233">
                  <a:moveTo>
                    <a:pt x="0" y="18"/>
                  </a:moveTo>
                  <a:cubicBezTo>
                    <a:pt x="87" y="8"/>
                    <a:pt x="204" y="120"/>
                    <a:pt x="176" y="187"/>
                  </a:cubicBezTo>
                  <a:cubicBezTo>
                    <a:pt x="166" y="209"/>
                    <a:pt x="151" y="227"/>
                    <a:pt x="124" y="233"/>
                  </a:cubicBezTo>
                  <a:cubicBezTo>
                    <a:pt x="156" y="229"/>
                    <a:pt x="173" y="209"/>
                    <a:pt x="183" y="186"/>
                  </a:cubicBezTo>
                  <a:cubicBezTo>
                    <a:pt x="213" y="116"/>
                    <a:pt x="87" y="0"/>
                    <a:pt x="0" y="1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366">
              <a:extLst>
                <a:ext uri="{FF2B5EF4-FFF2-40B4-BE49-F238E27FC236}">
                  <a16:creationId xmlns:a16="http://schemas.microsoft.com/office/drawing/2014/main" id="{028B0C4F-1D36-493D-8FC1-82319B4B6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39"/>
              <a:ext cx="340" cy="525"/>
            </a:xfrm>
            <a:custGeom>
              <a:avLst/>
              <a:gdLst>
                <a:gd name="T0" fmla="*/ 2125 w 136"/>
                <a:gd name="T1" fmla="*/ 3728 h 197"/>
                <a:gd name="T2" fmla="*/ 375 w 136"/>
                <a:gd name="T3" fmla="*/ 1783 h 197"/>
                <a:gd name="T4" fmla="*/ 613 w 136"/>
                <a:gd name="T5" fmla="*/ 0 h 197"/>
                <a:gd name="T6" fmla="*/ 238 w 136"/>
                <a:gd name="T7" fmla="*/ 1889 h 197"/>
                <a:gd name="T8" fmla="*/ 2125 w 136"/>
                <a:gd name="T9" fmla="*/ 3728 h 197"/>
                <a:gd name="T10" fmla="*/ 2125 w 136"/>
                <a:gd name="T11" fmla="*/ 3728 h 1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97">
                  <a:moveTo>
                    <a:pt x="136" y="197"/>
                  </a:moveTo>
                  <a:cubicBezTo>
                    <a:pt x="84" y="183"/>
                    <a:pt x="41" y="139"/>
                    <a:pt x="24" y="94"/>
                  </a:cubicBezTo>
                  <a:cubicBezTo>
                    <a:pt x="11" y="58"/>
                    <a:pt x="14" y="22"/>
                    <a:pt x="39" y="0"/>
                  </a:cubicBezTo>
                  <a:cubicBezTo>
                    <a:pt x="6" y="21"/>
                    <a:pt x="0" y="60"/>
                    <a:pt x="15" y="100"/>
                  </a:cubicBezTo>
                  <a:cubicBezTo>
                    <a:pt x="32" y="146"/>
                    <a:pt x="84" y="183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367">
              <a:extLst>
                <a:ext uri="{FF2B5EF4-FFF2-40B4-BE49-F238E27FC236}">
                  <a16:creationId xmlns:a16="http://schemas.microsoft.com/office/drawing/2014/main" id="{357F4E68-36A6-4AFF-890A-3963A5DD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392"/>
              <a:ext cx="448" cy="405"/>
            </a:xfrm>
            <a:custGeom>
              <a:avLst/>
              <a:gdLst>
                <a:gd name="T0" fmla="*/ 2443 w 179"/>
                <a:gd name="T1" fmla="*/ 2158 h 152"/>
                <a:gd name="T2" fmla="*/ 533 w 179"/>
                <a:gd name="T3" fmla="*/ 1625 h 152"/>
                <a:gd name="T4" fmla="*/ 658 w 179"/>
                <a:gd name="T5" fmla="*/ 77 h 152"/>
                <a:gd name="T6" fmla="*/ 2443 w 179"/>
                <a:gd name="T7" fmla="*/ 2158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52">
                  <a:moveTo>
                    <a:pt x="156" y="114"/>
                  </a:moveTo>
                  <a:cubicBezTo>
                    <a:pt x="132" y="152"/>
                    <a:pt x="64" y="122"/>
                    <a:pt x="34" y="86"/>
                  </a:cubicBezTo>
                  <a:cubicBezTo>
                    <a:pt x="4" y="50"/>
                    <a:pt x="0" y="8"/>
                    <a:pt x="42" y="4"/>
                  </a:cubicBezTo>
                  <a:cubicBezTo>
                    <a:pt x="89" y="0"/>
                    <a:pt x="179" y="74"/>
                    <a:pt x="156" y="11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368">
              <a:extLst>
                <a:ext uri="{FF2B5EF4-FFF2-40B4-BE49-F238E27FC236}">
                  <a16:creationId xmlns:a16="http://schemas.microsoft.com/office/drawing/2014/main" id="{E098C41E-580B-4482-8116-FD73C2676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421"/>
              <a:ext cx="385" cy="376"/>
            </a:xfrm>
            <a:custGeom>
              <a:avLst/>
              <a:gdLst>
                <a:gd name="T0" fmla="*/ 613 w 154"/>
                <a:gd name="T1" fmla="*/ 1229 h 141"/>
                <a:gd name="T2" fmla="*/ 283 w 154"/>
                <a:gd name="T3" fmla="*/ 0 h 141"/>
                <a:gd name="T4" fmla="*/ 488 w 154"/>
                <a:gd name="T5" fmla="*/ 1421 h 141"/>
                <a:gd name="T6" fmla="*/ 2395 w 154"/>
                <a:gd name="T7" fmla="*/ 1955 h 141"/>
                <a:gd name="T8" fmla="*/ 2408 w 154"/>
                <a:gd name="T9" fmla="*/ 1933 h 141"/>
                <a:gd name="T10" fmla="*/ 613 w 154"/>
                <a:gd name="T11" fmla="*/ 1229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41">
                  <a:moveTo>
                    <a:pt x="39" y="65"/>
                  </a:moveTo>
                  <a:cubicBezTo>
                    <a:pt x="20" y="42"/>
                    <a:pt x="11" y="17"/>
                    <a:pt x="18" y="0"/>
                  </a:cubicBezTo>
                  <a:cubicBezTo>
                    <a:pt x="0" y="14"/>
                    <a:pt x="7" y="46"/>
                    <a:pt x="31" y="75"/>
                  </a:cubicBezTo>
                  <a:cubicBezTo>
                    <a:pt x="61" y="111"/>
                    <a:pt x="129" y="141"/>
                    <a:pt x="153" y="103"/>
                  </a:cubicBezTo>
                  <a:cubicBezTo>
                    <a:pt x="153" y="103"/>
                    <a:pt x="154" y="102"/>
                    <a:pt x="154" y="102"/>
                  </a:cubicBezTo>
                  <a:cubicBezTo>
                    <a:pt x="125" y="126"/>
                    <a:pt x="66" y="98"/>
                    <a:pt x="39" y="65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369">
              <a:extLst>
                <a:ext uri="{FF2B5EF4-FFF2-40B4-BE49-F238E27FC236}">
                  <a16:creationId xmlns:a16="http://schemas.microsoft.com/office/drawing/2014/main" id="{E1CAF286-6D92-4D66-A928-77F124AF0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416"/>
              <a:ext cx="213" cy="235"/>
            </a:xfrm>
            <a:custGeom>
              <a:avLst/>
              <a:gdLst>
                <a:gd name="T0" fmla="*/ 0 w 85"/>
                <a:gd name="T1" fmla="*/ 0 h 88"/>
                <a:gd name="T2" fmla="*/ 1338 w 85"/>
                <a:gd name="T3" fmla="*/ 1677 h 88"/>
                <a:gd name="T4" fmla="*/ 0 w 85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8">
                  <a:moveTo>
                    <a:pt x="0" y="0"/>
                  </a:moveTo>
                  <a:cubicBezTo>
                    <a:pt x="31" y="14"/>
                    <a:pt x="83" y="51"/>
                    <a:pt x="85" y="88"/>
                  </a:cubicBezTo>
                  <a:cubicBezTo>
                    <a:pt x="82" y="75"/>
                    <a:pt x="44" y="24"/>
                    <a:pt x="0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370">
              <a:extLst>
                <a:ext uri="{FF2B5EF4-FFF2-40B4-BE49-F238E27FC236}">
                  <a16:creationId xmlns:a16="http://schemas.microsoft.com/office/drawing/2014/main" id="{8F60A48A-2796-4A20-96EA-43F394543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435"/>
              <a:ext cx="180" cy="224"/>
            </a:xfrm>
            <a:custGeom>
              <a:avLst/>
              <a:gdLst>
                <a:gd name="T0" fmla="*/ 0 w 72"/>
                <a:gd name="T1" fmla="*/ 0 h 84"/>
                <a:gd name="T2" fmla="*/ 1083 w 72"/>
                <a:gd name="T3" fmla="*/ 1592 h 84"/>
                <a:gd name="T4" fmla="*/ 0 w 72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84">
                  <a:moveTo>
                    <a:pt x="0" y="0"/>
                  </a:moveTo>
                  <a:cubicBezTo>
                    <a:pt x="22" y="10"/>
                    <a:pt x="72" y="48"/>
                    <a:pt x="69" y="84"/>
                  </a:cubicBezTo>
                  <a:cubicBezTo>
                    <a:pt x="70" y="64"/>
                    <a:pt x="66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371">
              <a:extLst>
                <a:ext uri="{FF2B5EF4-FFF2-40B4-BE49-F238E27FC236}">
                  <a16:creationId xmlns:a16="http://schemas.microsoft.com/office/drawing/2014/main" id="{A1D52739-8DC0-47C1-8012-48227AEAC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579"/>
              <a:ext cx="255" cy="181"/>
            </a:xfrm>
            <a:custGeom>
              <a:avLst/>
              <a:gdLst>
                <a:gd name="T0" fmla="*/ 0 w 102"/>
                <a:gd name="T1" fmla="*/ 0 h 68"/>
                <a:gd name="T2" fmla="*/ 1595 w 102"/>
                <a:gd name="T3" fmla="*/ 1246 h 68"/>
                <a:gd name="T4" fmla="*/ 0 w 102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68">
                  <a:moveTo>
                    <a:pt x="0" y="0"/>
                  </a:moveTo>
                  <a:cubicBezTo>
                    <a:pt x="4" y="18"/>
                    <a:pt x="50" y="68"/>
                    <a:pt x="102" y="66"/>
                  </a:cubicBezTo>
                  <a:cubicBezTo>
                    <a:pt x="82" y="64"/>
                    <a:pt x="30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372">
              <a:extLst>
                <a:ext uri="{FF2B5EF4-FFF2-40B4-BE49-F238E27FC236}">
                  <a16:creationId xmlns:a16="http://schemas.microsoft.com/office/drawing/2014/main" id="{45B898ED-33B0-4586-B6D2-0ACAB59EE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938 w 286"/>
                <a:gd name="T1" fmla="*/ 491 h 259"/>
                <a:gd name="T2" fmla="*/ 283 w 286"/>
                <a:gd name="T3" fmla="*/ 2620 h 259"/>
                <a:gd name="T4" fmla="*/ 2283 w 286"/>
                <a:gd name="T5" fmla="*/ 4576 h 259"/>
                <a:gd name="T6" fmla="*/ 3988 w 286"/>
                <a:gd name="T7" fmla="*/ 3759 h 259"/>
                <a:gd name="T8" fmla="*/ 938 w 286"/>
                <a:gd name="T9" fmla="*/ 491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373">
              <a:extLst>
                <a:ext uri="{FF2B5EF4-FFF2-40B4-BE49-F238E27FC236}">
                  <a16:creationId xmlns:a16="http://schemas.microsoft.com/office/drawing/2014/main" id="{866267B6-3B5A-4193-843A-26C769C00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403"/>
              <a:ext cx="377" cy="349"/>
            </a:xfrm>
            <a:custGeom>
              <a:avLst/>
              <a:gdLst>
                <a:gd name="T0" fmla="*/ 105 w 151"/>
                <a:gd name="T1" fmla="*/ 341 h 131"/>
                <a:gd name="T2" fmla="*/ 437 w 151"/>
                <a:gd name="T3" fmla="*/ 1548 h 131"/>
                <a:gd name="T4" fmla="*/ 1870 w 151"/>
                <a:gd name="T5" fmla="*/ 2440 h 131"/>
                <a:gd name="T6" fmla="*/ 2349 w 151"/>
                <a:gd name="T7" fmla="*/ 2081 h 131"/>
                <a:gd name="T8" fmla="*/ 2349 w 151"/>
                <a:gd name="T9" fmla="*/ 2081 h 131"/>
                <a:gd name="T10" fmla="*/ 1870 w 151"/>
                <a:gd name="T11" fmla="*/ 2398 h 131"/>
                <a:gd name="T12" fmla="*/ 449 w 151"/>
                <a:gd name="T13" fmla="*/ 1532 h 131"/>
                <a:gd name="T14" fmla="*/ 137 w 151"/>
                <a:gd name="T15" fmla="*/ 341 h 131"/>
                <a:gd name="T16" fmla="*/ 574 w 151"/>
                <a:gd name="T17" fmla="*/ 0 h 131"/>
                <a:gd name="T18" fmla="*/ 574 w 151"/>
                <a:gd name="T19" fmla="*/ 0 h 131"/>
                <a:gd name="T20" fmla="*/ 105 w 151"/>
                <a:gd name="T21" fmla="*/ 34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1" h="131">
                  <a:moveTo>
                    <a:pt x="7" y="18"/>
                  </a:moveTo>
                  <a:cubicBezTo>
                    <a:pt x="0" y="34"/>
                    <a:pt x="8" y="59"/>
                    <a:pt x="28" y="82"/>
                  </a:cubicBezTo>
                  <a:cubicBezTo>
                    <a:pt x="48" y="107"/>
                    <a:pt x="88" y="131"/>
                    <a:pt x="120" y="129"/>
                  </a:cubicBezTo>
                  <a:cubicBezTo>
                    <a:pt x="134" y="128"/>
                    <a:pt x="144" y="121"/>
                    <a:pt x="151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44" y="121"/>
                    <a:pt x="134" y="126"/>
                    <a:pt x="120" y="127"/>
                  </a:cubicBezTo>
                  <a:cubicBezTo>
                    <a:pt x="89" y="129"/>
                    <a:pt x="50" y="105"/>
                    <a:pt x="29" y="81"/>
                  </a:cubicBezTo>
                  <a:cubicBezTo>
                    <a:pt x="10" y="58"/>
                    <a:pt x="2" y="34"/>
                    <a:pt x="9" y="18"/>
                  </a:cubicBezTo>
                  <a:cubicBezTo>
                    <a:pt x="13" y="9"/>
                    <a:pt x="22" y="2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2"/>
                    <a:pt x="11" y="7"/>
                    <a:pt x="7" y="1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75" name="Text Box 374">
            <a:extLst>
              <a:ext uri="{FF2B5EF4-FFF2-40B4-BE49-F238E27FC236}">
                <a16:creationId xmlns:a16="http://schemas.microsoft.com/office/drawing/2014/main" id="{98B1F2FF-8885-4D8E-B8DA-441F8F254A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892675"/>
            <a:ext cx="11541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Hypertonic</a:t>
            </a:r>
          </a:p>
        </p:txBody>
      </p:sp>
      <p:sp>
        <p:nvSpPr>
          <p:cNvPr id="7176" name="Text Box 375">
            <a:extLst>
              <a:ext uri="{FF2B5EF4-FFF2-40B4-BE49-F238E27FC236}">
                <a16:creationId xmlns:a16="http://schemas.microsoft.com/office/drawing/2014/main" id="{F44C048D-C17F-4E53-B117-2D489F3C3D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4892675"/>
            <a:ext cx="8842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Isotonic</a:t>
            </a:r>
          </a:p>
        </p:txBody>
      </p:sp>
      <p:sp>
        <p:nvSpPr>
          <p:cNvPr id="7177" name="Text Box 376">
            <a:extLst>
              <a:ext uri="{FF2B5EF4-FFF2-40B4-BE49-F238E27FC236}">
                <a16:creationId xmlns:a16="http://schemas.microsoft.com/office/drawing/2014/main" id="{016293F6-A1B5-4F7F-A2F4-5DAE046D5B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4892675"/>
            <a:ext cx="10858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Hypotonic</a:t>
            </a:r>
          </a:p>
        </p:txBody>
      </p:sp>
      <p:sp>
        <p:nvSpPr>
          <p:cNvPr id="7178" name="Text Box 377">
            <a:extLst>
              <a:ext uri="{FF2B5EF4-FFF2-40B4-BE49-F238E27FC236}">
                <a16:creationId xmlns:a16="http://schemas.microsoft.com/office/drawing/2014/main" id="{673EBAF4-97C6-445C-93FD-444BF6F05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8200" y="4892675"/>
            <a:ext cx="1527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Very hypotonic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169A771D-64FF-4A92-9599-B63EAA2536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Falciform erythrocytes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8DCCC61E-7A21-4881-B478-DC9F9777AF87}"/>
              </a:ext>
            </a:extLst>
          </p:cNvPr>
          <p:cNvGrpSpPr>
            <a:grpSpLocks/>
          </p:cNvGrpSpPr>
          <p:nvPr/>
        </p:nvGrpSpPr>
        <p:grpSpPr bwMode="auto">
          <a:xfrm>
            <a:off x="3055938" y="2332038"/>
            <a:ext cx="2757487" cy="1550987"/>
            <a:chOff x="965" y="1469"/>
            <a:chExt cx="1737" cy="977"/>
          </a:xfrm>
        </p:grpSpPr>
        <p:sp>
          <p:nvSpPr>
            <p:cNvPr id="43033" name="Freeform 4">
              <a:extLst>
                <a:ext uri="{FF2B5EF4-FFF2-40B4-BE49-F238E27FC236}">
                  <a16:creationId xmlns:a16="http://schemas.microsoft.com/office/drawing/2014/main" id="{73E2165E-EB72-4DC5-9672-FB75E1F00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469"/>
              <a:ext cx="1737" cy="977"/>
            </a:xfrm>
            <a:custGeom>
              <a:avLst/>
              <a:gdLst>
                <a:gd name="T0" fmla="*/ 1644 w 281"/>
                <a:gd name="T1" fmla="*/ 3182 h 148"/>
                <a:gd name="T2" fmla="*/ 15590 w 281"/>
                <a:gd name="T3" fmla="*/ 10067 h 148"/>
                <a:gd name="T4" fmla="*/ 44859 w 281"/>
                <a:gd name="T5" fmla="*/ 16688 h 148"/>
                <a:gd name="T6" fmla="*/ 60220 w 281"/>
                <a:gd name="T7" fmla="*/ 7493 h 148"/>
                <a:gd name="T8" fmla="*/ 56703 w 281"/>
                <a:gd name="T9" fmla="*/ 35080 h 148"/>
                <a:gd name="T10" fmla="*/ 33052 w 281"/>
                <a:gd name="T11" fmla="*/ 38261 h 148"/>
                <a:gd name="T12" fmla="*/ 1644 w 281"/>
                <a:gd name="T13" fmla="*/ 3182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148">
                  <a:moveTo>
                    <a:pt x="7" y="11"/>
                  </a:moveTo>
                  <a:cubicBezTo>
                    <a:pt x="14" y="0"/>
                    <a:pt x="28" y="17"/>
                    <a:pt x="66" y="35"/>
                  </a:cubicBezTo>
                  <a:cubicBezTo>
                    <a:pt x="114" y="58"/>
                    <a:pt x="157" y="73"/>
                    <a:pt x="190" y="58"/>
                  </a:cubicBezTo>
                  <a:cubicBezTo>
                    <a:pt x="223" y="42"/>
                    <a:pt x="239" y="18"/>
                    <a:pt x="255" y="26"/>
                  </a:cubicBezTo>
                  <a:cubicBezTo>
                    <a:pt x="281" y="39"/>
                    <a:pt x="268" y="95"/>
                    <a:pt x="240" y="122"/>
                  </a:cubicBezTo>
                  <a:cubicBezTo>
                    <a:pt x="213" y="148"/>
                    <a:pt x="178" y="148"/>
                    <a:pt x="140" y="133"/>
                  </a:cubicBezTo>
                  <a:cubicBezTo>
                    <a:pt x="79" y="108"/>
                    <a:pt x="0" y="23"/>
                    <a:pt x="7" y="11"/>
                  </a:cubicBezTo>
                  <a:close/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5">
              <a:extLst>
                <a:ext uri="{FF2B5EF4-FFF2-40B4-BE49-F238E27FC236}">
                  <a16:creationId xmlns:a16="http://schemas.microsoft.com/office/drawing/2014/main" id="{E55CCB82-880B-488C-88A8-DEDAA121A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621"/>
              <a:ext cx="1335" cy="766"/>
            </a:xfrm>
            <a:custGeom>
              <a:avLst/>
              <a:gdLst>
                <a:gd name="T0" fmla="*/ 50996 w 216"/>
                <a:gd name="T1" fmla="*/ 6887 h 116"/>
                <a:gd name="T2" fmla="*/ 48171 w 216"/>
                <a:gd name="T3" fmla="*/ 15261 h 116"/>
                <a:gd name="T4" fmla="*/ 2138 w 216"/>
                <a:gd name="T5" fmla="*/ 4015 h 116"/>
                <a:gd name="T6" fmla="*/ 7565 w 216"/>
                <a:gd name="T7" fmla="*/ 6062 h 116"/>
                <a:gd name="T8" fmla="*/ 33542 w 216"/>
                <a:gd name="T9" fmla="*/ 18140 h 116"/>
                <a:gd name="T10" fmla="*/ 46756 w 216"/>
                <a:gd name="T11" fmla="*/ 12381 h 116"/>
                <a:gd name="T12" fmla="*/ 50996 w 216"/>
                <a:gd name="T13" fmla="*/ 6887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116">
                  <a:moveTo>
                    <a:pt x="216" y="24"/>
                  </a:moveTo>
                  <a:cubicBezTo>
                    <a:pt x="214" y="23"/>
                    <a:pt x="209" y="34"/>
                    <a:pt x="204" y="53"/>
                  </a:cubicBezTo>
                  <a:cubicBezTo>
                    <a:pt x="181" y="116"/>
                    <a:pt x="85" y="97"/>
                    <a:pt x="9" y="14"/>
                  </a:cubicBezTo>
                  <a:cubicBezTo>
                    <a:pt x="0" y="0"/>
                    <a:pt x="16" y="7"/>
                    <a:pt x="32" y="21"/>
                  </a:cubicBezTo>
                  <a:cubicBezTo>
                    <a:pt x="49" y="36"/>
                    <a:pt x="95" y="66"/>
                    <a:pt x="142" y="63"/>
                  </a:cubicBezTo>
                  <a:cubicBezTo>
                    <a:pt x="168" y="61"/>
                    <a:pt x="188" y="58"/>
                    <a:pt x="198" y="43"/>
                  </a:cubicBezTo>
                  <a:cubicBezTo>
                    <a:pt x="209" y="28"/>
                    <a:pt x="216" y="24"/>
                    <a:pt x="216" y="24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6">
              <a:extLst>
                <a:ext uri="{FF2B5EF4-FFF2-40B4-BE49-F238E27FC236}">
                  <a16:creationId xmlns:a16="http://schemas.microsoft.com/office/drawing/2014/main" id="{ECD734F0-683F-40F4-93BE-BD58FF298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760"/>
              <a:ext cx="1014" cy="614"/>
            </a:xfrm>
            <a:custGeom>
              <a:avLst/>
              <a:gdLst>
                <a:gd name="T0" fmla="*/ 0 w 164"/>
                <a:gd name="T1" fmla="*/ 10940 h 93"/>
                <a:gd name="T2" fmla="*/ 13454 w 164"/>
                <a:gd name="T3" fmla="*/ 21880 h 93"/>
                <a:gd name="T4" fmla="*/ 30964 w 164"/>
                <a:gd name="T5" fmla="*/ 22447 h 93"/>
                <a:gd name="T6" fmla="*/ 38532 w 164"/>
                <a:gd name="T7" fmla="*/ 4622 h 93"/>
                <a:gd name="T8" fmla="*/ 37351 w 164"/>
                <a:gd name="T9" fmla="*/ 4622 h 93"/>
                <a:gd name="T10" fmla="*/ 35706 w 164"/>
                <a:gd name="T11" fmla="*/ 11811 h 93"/>
                <a:gd name="T12" fmla="*/ 28825 w 164"/>
                <a:gd name="T13" fmla="*/ 20137 h 93"/>
                <a:gd name="T14" fmla="*/ 11581 w 164"/>
                <a:gd name="T15" fmla="*/ 19008 h 93"/>
                <a:gd name="T16" fmla="*/ 0 w 164"/>
                <a:gd name="T17" fmla="*/ 10940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93">
                  <a:moveTo>
                    <a:pt x="0" y="38"/>
                  </a:moveTo>
                  <a:cubicBezTo>
                    <a:pt x="8" y="47"/>
                    <a:pt x="33" y="65"/>
                    <a:pt x="57" y="76"/>
                  </a:cubicBezTo>
                  <a:cubicBezTo>
                    <a:pt x="80" y="88"/>
                    <a:pt x="104" y="93"/>
                    <a:pt x="131" y="78"/>
                  </a:cubicBezTo>
                  <a:cubicBezTo>
                    <a:pt x="157" y="62"/>
                    <a:pt x="158" y="47"/>
                    <a:pt x="163" y="16"/>
                  </a:cubicBezTo>
                  <a:cubicBezTo>
                    <a:pt x="164" y="5"/>
                    <a:pt x="162" y="0"/>
                    <a:pt x="158" y="16"/>
                  </a:cubicBezTo>
                  <a:cubicBezTo>
                    <a:pt x="155" y="25"/>
                    <a:pt x="154" y="34"/>
                    <a:pt x="151" y="41"/>
                  </a:cubicBezTo>
                  <a:cubicBezTo>
                    <a:pt x="144" y="55"/>
                    <a:pt x="133" y="65"/>
                    <a:pt x="122" y="70"/>
                  </a:cubicBezTo>
                  <a:cubicBezTo>
                    <a:pt x="105" y="76"/>
                    <a:pt x="79" y="78"/>
                    <a:pt x="49" y="66"/>
                  </a:cubicBezTo>
                  <a:cubicBezTo>
                    <a:pt x="19" y="53"/>
                    <a:pt x="2" y="40"/>
                    <a:pt x="0" y="38"/>
                  </a:cubicBezTo>
                  <a:close/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7">
              <a:extLst>
                <a:ext uri="{FF2B5EF4-FFF2-40B4-BE49-F238E27FC236}">
                  <a16:creationId xmlns:a16="http://schemas.microsoft.com/office/drawing/2014/main" id="{225F7ADC-D0E5-454E-A579-5BCBB5E8D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865"/>
              <a:ext cx="674" cy="509"/>
            </a:xfrm>
            <a:custGeom>
              <a:avLst/>
              <a:gdLst>
                <a:gd name="T0" fmla="*/ 0 w 109"/>
                <a:gd name="T1" fmla="*/ 14464 h 77"/>
                <a:gd name="T2" fmla="*/ 17246 w 109"/>
                <a:gd name="T3" fmla="*/ 15601 h 77"/>
                <a:gd name="T4" fmla="*/ 24128 w 109"/>
                <a:gd name="T5" fmla="*/ 7212 h 77"/>
                <a:gd name="T6" fmla="*/ 25773 w 109"/>
                <a:gd name="T7" fmla="*/ 0 h 77"/>
                <a:gd name="T8" fmla="*/ 22712 w 109"/>
                <a:gd name="T9" fmla="*/ 12408 h 77"/>
                <a:gd name="T10" fmla="*/ 0 w 109"/>
                <a:gd name="T11" fmla="*/ 14464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77">
                  <a:moveTo>
                    <a:pt x="0" y="50"/>
                  </a:moveTo>
                  <a:cubicBezTo>
                    <a:pt x="30" y="62"/>
                    <a:pt x="56" y="60"/>
                    <a:pt x="73" y="54"/>
                  </a:cubicBezTo>
                  <a:cubicBezTo>
                    <a:pt x="84" y="49"/>
                    <a:pt x="95" y="39"/>
                    <a:pt x="102" y="25"/>
                  </a:cubicBezTo>
                  <a:cubicBezTo>
                    <a:pt x="105" y="18"/>
                    <a:pt x="106" y="9"/>
                    <a:pt x="109" y="0"/>
                  </a:cubicBezTo>
                  <a:cubicBezTo>
                    <a:pt x="108" y="14"/>
                    <a:pt x="107" y="30"/>
                    <a:pt x="96" y="43"/>
                  </a:cubicBezTo>
                  <a:cubicBezTo>
                    <a:pt x="84" y="56"/>
                    <a:pt x="61" y="77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8">
              <a:extLst>
                <a:ext uri="{FF2B5EF4-FFF2-40B4-BE49-F238E27FC236}">
                  <a16:creationId xmlns:a16="http://schemas.microsoft.com/office/drawing/2014/main" id="{26BD4D80-93DA-4B1C-AA58-C4F75F47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727"/>
              <a:ext cx="1218" cy="660"/>
            </a:xfrm>
            <a:custGeom>
              <a:avLst/>
              <a:gdLst>
                <a:gd name="T0" fmla="*/ 31649 w 197"/>
                <a:gd name="T1" fmla="*/ 18124 h 100"/>
                <a:gd name="T2" fmla="*/ 0 w 197"/>
                <a:gd name="T3" fmla="*/ 0 h 100"/>
                <a:gd name="T4" fmla="*/ 0 w 197"/>
                <a:gd name="T5" fmla="*/ 0 h 100"/>
                <a:gd name="T6" fmla="*/ 45604 w 197"/>
                <a:gd name="T7" fmla="*/ 10626 h 100"/>
                <a:gd name="T8" fmla="*/ 46562 w 197"/>
                <a:gd name="T9" fmla="*/ 6620 h 100"/>
                <a:gd name="T10" fmla="*/ 31649 w 197"/>
                <a:gd name="T11" fmla="*/ 18124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100">
                  <a:moveTo>
                    <a:pt x="134" y="63"/>
                  </a:moveTo>
                  <a:cubicBezTo>
                    <a:pt x="87" y="67"/>
                    <a:pt x="8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6" y="82"/>
                    <a:pt x="170" y="100"/>
                    <a:pt x="193" y="37"/>
                  </a:cubicBezTo>
                  <a:cubicBezTo>
                    <a:pt x="194" y="32"/>
                    <a:pt x="196" y="27"/>
                    <a:pt x="197" y="23"/>
                  </a:cubicBezTo>
                  <a:cubicBezTo>
                    <a:pt x="191" y="35"/>
                    <a:pt x="181" y="60"/>
                    <a:pt x="134" y="63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9">
              <a:extLst>
                <a:ext uri="{FF2B5EF4-FFF2-40B4-BE49-F238E27FC236}">
                  <a16:creationId xmlns:a16="http://schemas.microsoft.com/office/drawing/2014/main" id="{0CD7769F-FDBB-4121-A771-7C4EC0F13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634"/>
              <a:ext cx="179" cy="627"/>
            </a:xfrm>
            <a:custGeom>
              <a:avLst/>
              <a:gdLst>
                <a:gd name="T0" fmla="*/ 1407 w 29"/>
                <a:gd name="T1" fmla="*/ 1135 h 95"/>
                <a:gd name="T2" fmla="*/ 6592 w 29"/>
                <a:gd name="T3" fmla="*/ 6316 h 95"/>
                <a:gd name="T4" fmla="*/ 0 w 29"/>
                <a:gd name="T5" fmla="*/ 27311 h 95"/>
                <a:gd name="T6" fmla="*/ 5179 w 29"/>
                <a:gd name="T7" fmla="*/ 5181 h 95"/>
                <a:gd name="T8" fmla="*/ 1407 w 29"/>
                <a:gd name="T9" fmla="*/ 113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95">
                  <a:moveTo>
                    <a:pt x="6" y="4"/>
                  </a:moveTo>
                  <a:cubicBezTo>
                    <a:pt x="15" y="0"/>
                    <a:pt x="27" y="7"/>
                    <a:pt x="28" y="22"/>
                  </a:cubicBezTo>
                  <a:cubicBezTo>
                    <a:pt x="29" y="37"/>
                    <a:pt x="27" y="70"/>
                    <a:pt x="0" y="95"/>
                  </a:cubicBezTo>
                  <a:cubicBezTo>
                    <a:pt x="13" y="78"/>
                    <a:pt x="28" y="52"/>
                    <a:pt x="22" y="18"/>
                  </a:cubicBezTo>
                  <a:cubicBezTo>
                    <a:pt x="18" y="5"/>
                    <a:pt x="11" y="4"/>
                    <a:pt x="6" y="4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10">
              <a:extLst>
                <a:ext uri="{FF2B5EF4-FFF2-40B4-BE49-F238E27FC236}">
                  <a16:creationId xmlns:a16="http://schemas.microsoft.com/office/drawing/2014/main" id="{F9E564BB-8D2A-4793-BE50-98CEE7418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469"/>
              <a:ext cx="1737" cy="977"/>
            </a:xfrm>
            <a:custGeom>
              <a:avLst/>
              <a:gdLst>
                <a:gd name="T0" fmla="*/ 1644 w 281"/>
                <a:gd name="T1" fmla="*/ 3182 h 148"/>
                <a:gd name="T2" fmla="*/ 15590 w 281"/>
                <a:gd name="T3" fmla="*/ 10067 h 148"/>
                <a:gd name="T4" fmla="*/ 44859 w 281"/>
                <a:gd name="T5" fmla="*/ 16688 h 148"/>
                <a:gd name="T6" fmla="*/ 60220 w 281"/>
                <a:gd name="T7" fmla="*/ 7493 h 148"/>
                <a:gd name="T8" fmla="*/ 56703 w 281"/>
                <a:gd name="T9" fmla="*/ 35080 h 148"/>
                <a:gd name="T10" fmla="*/ 33052 w 281"/>
                <a:gd name="T11" fmla="*/ 38261 h 148"/>
                <a:gd name="T12" fmla="*/ 1644 w 281"/>
                <a:gd name="T13" fmla="*/ 3182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148">
                  <a:moveTo>
                    <a:pt x="7" y="11"/>
                  </a:moveTo>
                  <a:cubicBezTo>
                    <a:pt x="14" y="0"/>
                    <a:pt x="28" y="17"/>
                    <a:pt x="66" y="35"/>
                  </a:cubicBezTo>
                  <a:cubicBezTo>
                    <a:pt x="114" y="58"/>
                    <a:pt x="157" y="73"/>
                    <a:pt x="190" y="58"/>
                  </a:cubicBezTo>
                  <a:cubicBezTo>
                    <a:pt x="223" y="42"/>
                    <a:pt x="239" y="18"/>
                    <a:pt x="255" y="26"/>
                  </a:cubicBezTo>
                  <a:cubicBezTo>
                    <a:pt x="281" y="39"/>
                    <a:pt x="268" y="95"/>
                    <a:pt x="240" y="122"/>
                  </a:cubicBezTo>
                  <a:cubicBezTo>
                    <a:pt x="213" y="148"/>
                    <a:pt x="178" y="148"/>
                    <a:pt x="140" y="133"/>
                  </a:cubicBezTo>
                  <a:cubicBezTo>
                    <a:pt x="79" y="108"/>
                    <a:pt x="0" y="23"/>
                    <a:pt x="7" y="11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11">
              <a:extLst>
                <a:ext uri="{FF2B5EF4-FFF2-40B4-BE49-F238E27FC236}">
                  <a16:creationId xmlns:a16="http://schemas.microsoft.com/office/drawing/2014/main" id="{6C8BC60F-0EB5-4E20-8E26-39FCE8851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766"/>
              <a:ext cx="1230" cy="608"/>
            </a:xfrm>
            <a:custGeom>
              <a:avLst/>
              <a:gdLst>
                <a:gd name="T0" fmla="*/ 0 w 199"/>
                <a:gd name="T1" fmla="*/ 0 h 92"/>
                <a:gd name="T2" fmla="*/ 44163 w 199"/>
                <a:gd name="T3" fmla="*/ 8955 h 92"/>
                <a:gd name="T4" fmla="*/ 46993 w 199"/>
                <a:gd name="T5" fmla="*/ 568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92">
                  <a:moveTo>
                    <a:pt x="0" y="0"/>
                  </a:moveTo>
                  <a:cubicBezTo>
                    <a:pt x="74" y="77"/>
                    <a:pt x="165" y="92"/>
                    <a:pt x="187" y="31"/>
                  </a:cubicBezTo>
                  <a:cubicBezTo>
                    <a:pt x="192" y="12"/>
                    <a:pt x="197" y="1"/>
                    <a:pt x="199" y="2"/>
                  </a:cubicBezTo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12">
              <a:extLst>
                <a:ext uri="{FF2B5EF4-FFF2-40B4-BE49-F238E27FC236}">
                  <a16:creationId xmlns:a16="http://schemas.microsoft.com/office/drawing/2014/main" id="{4CCA4211-36C2-4568-922A-F12F41C3B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713"/>
              <a:ext cx="12" cy="14"/>
            </a:xfrm>
            <a:custGeom>
              <a:avLst/>
              <a:gdLst>
                <a:gd name="T0" fmla="*/ 0 w 2"/>
                <a:gd name="T1" fmla="*/ 0 h 2"/>
                <a:gd name="T2" fmla="*/ 432 w 2"/>
                <a:gd name="T3" fmla="*/ 68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13">
            <a:extLst>
              <a:ext uri="{FF2B5EF4-FFF2-40B4-BE49-F238E27FC236}">
                <a16:creationId xmlns:a16="http://schemas.microsoft.com/office/drawing/2014/main" id="{FA3F33F9-9BBF-4B0C-94DB-ED216F58055A}"/>
              </a:ext>
            </a:extLst>
          </p:cNvPr>
          <p:cNvGrpSpPr>
            <a:grpSpLocks/>
          </p:cNvGrpSpPr>
          <p:nvPr/>
        </p:nvGrpSpPr>
        <p:grpSpPr bwMode="auto">
          <a:xfrm>
            <a:off x="6434138" y="1873250"/>
            <a:ext cx="2349500" cy="1941513"/>
            <a:chOff x="3093" y="1180"/>
            <a:chExt cx="1480" cy="1223"/>
          </a:xfrm>
        </p:grpSpPr>
        <p:sp>
          <p:nvSpPr>
            <p:cNvPr id="43022" name="Freeform 14">
              <a:extLst>
                <a:ext uri="{FF2B5EF4-FFF2-40B4-BE49-F238E27FC236}">
                  <a16:creationId xmlns:a16="http://schemas.microsoft.com/office/drawing/2014/main" id="{79848FD3-8EF2-4005-AAC3-D3A76E390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180"/>
              <a:ext cx="1480" cy="1223"/>
            </a:xfrm>
            <a:custGeom>
              <a:avLst/>
              <a:gdLst>
                <a:gd name="T0" fmla="*/ 5193 w 236"/>
                <a:gd name="T1" fmla="*/ 1477 h 183"/>
                <a:gd name="T2" fmla="*/ 18481 w 236"/>
                <a:gd name="T3" fmla="*/ 44750 h 183"/>
                <a:gd name="T4" fmla="*/ 56986 w 236"/>
                <a:gd name="T5" fmla="*/ 30729 h 183"/>
                <a:gd name="T6" fmla="*/ 26389 w 236"/>
                <a:gd name="T7" fmla="*/ 26572 h 183"/>
                <a:gd name="T8" fmla="*/ 5193 w 236"/>
                <a:gd name="T9" fmla="*/ 1477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183">
                  <a:moveTo>
                    <a:pt x="21" y="5"/>
                  </a:moveTo>
                  <a:cubicBezTo>
                    <a:pt x="0" y="9"/>
                    <a:pt x="19" y="118"/>
                    <a:pt x="75" y="150"/>
                  </a:cubicBezTo>
                  <a:cubicBezTo>
                    <a:pt x="131" y="183"/>
                    <a:pt x="236" y="129"/>
                    <a:pt x="231" y="103"/>
                  </a:cubicBezTo>
                  <a:cubicBezTo>
                    <a:pt x="226" y="77"/>
                    <a:pt x="164" y="103"/>
                    <a:pt x="107" y="89"/>
                  </a:cubicBezTo>
                  <a:cubicBezTo>
                    <a:pt x="36" y="71"/>
                    <a:pt x="43" y="0"/>
                    <a:pt x="21" y="5"/>
                  </a:cubicBezTo>
                  <a:close/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15">
              <a:extLst>
                <a:ext uri="{FF2B5EF4-FFF2-40B4-BE49-F238E27FC236}">
                  <a16:creationId xmlns:a16="http://schemas.microsoft.com/office/drawing/2014/main" id="{634E4488-FCBF-4977-8EA8-5D7B040CD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788"/>
              <a:ext cx="935" cy="274"/>
            </a:xfrm>
            <a:custGeom>
              <a:avLst/>
              <a:gdLst>
                <a:gd name="T0" fmla="*/ 36816 w 149"/>
                <a:gd name="T1" fmla="*/ 5092 h 41"/>
                <a:gd name="T2" fmla="*/ 19258 w 149"/>
                <a:gd name="T3" fmla="*/ 8354 h 41"/>
                <a:gd name="T4" fmla="*/ 0 w 149"/>
                <a:gd name="T5" fmla="*/ 0 h 41"/>
                <a:gd name="T6" fmla="*/ 16303 w 149"/>
                <a:gd name="T7" fmla="*/ 11655 h 41"/>
                <a:gd name="T8" fmla="*/ 36816 w 149"/>
                <a:gd name="T9" fmla="*/ 509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41">
                  <a:moveTo>
                    <a:pt x="149" y="17"/>
                  </a:moveTo>
                  <a:cubicBezTo>
                    <a:pt x="146" y="12"/>
                    <a:pt x="117" y="23"/>
                    <a:pt x="78" y="28"/>
                  </a:cubicBezTo>
                  <a:cubicBezTo>
                    <a:pt x="42" y="32"/>
                    <a:pt x="17" y="23"/>
                    <a:pt x="0" y="0"/>
                  </a:cubicBezTo>
                  <a:cubicBezTo>
                    <a:pt x="8" y="21"/>
                    <a:pt x="38" y="41"/>
                    <a:pt x="66" y="39"/>
                  </a:cubicBezTo>
                  <a:cubicBezTo>
                    <a:pt x="86" y="38"/>
                    <a:pt x="137" y="17"/>
                    <a:pt x="149" y="17"/>
                  </a:cubicBezTo>
                  <a:close/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16">
              <a:extLst>
                <a:ext uri="{FF2B5EF4-FFF2-40B4-BE49-F238E27FC236}">
                  <a16:creationId xmlns:a16="http://schemas.microsoft.com/office/drawing/2014/main" id="{5C411D4B-9476-47CF-9487-20A37B407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882"/>
              <a:ext cx="753" cy="160"/>
            </a:xfrm>
            <a:custGeom>
              <a:avLst/>
              <a:gdLst>
                <a:gd name="T0" fmla="*/ 29649 w 120"/>
                <a:gd name="T1" fmla="*/ 887 h 24"/>
                <a:gd name="T2" fmla="*/ 15832 w 120"/>
                <a:gd name="T3" fmla="*/ 4133 h 24"/>
                <a:gd name="T4" fmla="*/ 0 w 120"/>
                <a:gd name="T5" fmla="*/ 0 h 24"/>
                <a:gd name="T6" fmla="*/ 15317 w 120"/>
                <a:gd name="T7" fmla="*/ 5333 h 24"/>
                <a:gd name="T8" fmla="*/ 29649 w 120"/>
                <a:gd name="T9" fmla="*/ 88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24">
                  <a:moveTo>
                    <a:pt x="120" y="3"/>
                  </a:moveTo>
                  <a:cubicBezTo>
                    <a:pt x="107" y="6"/>
                    <a:pt x="87" y="11"/>
                    <a:pt x="64" y="14"/>
                  </a:cubicBezTo>
                  <a:cubicBezTo>
                    <a:pt x="37" y="17"/>
                    <a:pt x="16" y="13"/>
                    <a:pt x="0" y="0"/>
                  </a:cubicBezTo>
                  <a:cubicBezTo>
                    <a:pt x="5" y="8"/>
                    <a:pt x="32" y="24"/>
                    <a:pt x="62" y="18"/>
                  </a:cubicBezTo>
                  <a:cubicBezTo>
                    <a:pt x="92" y="13"/>
                    <a:pt x="114" y="5"/>
                    <a:pt x="12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17">
              <a:extLst>
                <a:ext uri="{FF2B5EF4-FFF2-40B4-BE49-F238E27FC236}">
                  <a16:creationId xmlns:a16="http://schemas.microsoft.com/office/drawing/2014/main" id="{3051D8E5-51F2-4443-B1CF-FB8B5BD6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641"/>
              <a:ext cx="997" cy="341"/>
            </a:xfrm>
            <a:custGeom>
              <a:avLst/>
              <a:gdLst>
                <a:gd name="T0" fmla="*/ 39203 w 159"/>
                <a:gd name="T1" fmla="*/ 10772 h 51"/>
                <a:gd name="T2" fmla="*/ 21702 w 159"/>
                <a:gd name="T3" fmla="*/ 13767 h 51"/>
                <a:gd name="T4" fmla="*/ 1216 w 159"/>
                <a:gd name="T5" fmla="*/ 3310 h 51"/>
                <a:gd name="T6" fmla="*/ 6923 w 159"/>
                <a:gd name="T7" fmla="*/ 8090 h 51"/>
                <a:gd name="T8" fmla="*/ 24887 w 159"/>
                <a:gd name="T9" fmla="*/ 9882 h 51"/>
                <a:gd name="T10" fmla="*/ 39203 w 159"/>
                <a:gd name="T11" fmla="*/ 10772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51">
                  <a:moveTo>
                    <a:pt x="159" y="36"/>
                  </a:moveTo>
                  <a:cubicBezTo>
                    <a:pt x="155" y="31"/>
                    <a:pt x="127" y="41"/>
                    <a:pt x="88" y="46"/>
                  </a:cubicBezTo>
                  <a:cubicBezTo>
                    <a:pt x="49" y="51"/>
                    <a:pt x="22" y="40"/>
                    <a:pt x="5" y="11"/>
                  </a:cubicBezTo>
                  <a:cubicBezTo>
                    <a:pt x="0" y="0"/>
                    <a:pt x="12" y="18"/>
                    <a:pt x="28" y="27"/>
                  </a:cubicBezTo>
                  <a:cubicBezTo>
                    <a:pt x="45" y="36"/>
                    <a:pt x="71" y="35"/>
                    <a:pt x="101" y="33"/>
                  </a:cubicBezTo>
                  <a:cubicBezTo>
                    <a:pt x="130" y="30"/>
                    <a:pt x="154" y="27"/>
                    <a:pt x="159" y="36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18">
              <a:extLst>
                <a:ext uri="{FF2B5EF4-FFF2-40B4-BE49-F238E27FC236}">
                  <a16:creationId xmlns:a16="http://schemas.microsoft.com/office/drawing/2014/main" id="{4F685D64-A49C-4B99-9E93-DE0B4A6E1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848"/>
              <a:ext cx="965" cy="408"/>
            </a:xfrm>
            <a:custGeom>
              <a:avLst/>
              <a:gdLst>
                <a:gd name="T0" fmla="*/ 0 w 154"/>
                <a:gd name="T1" fmla="*/ 14360 h 61"/>
                <a:gd name="T2" fmla="*/ 23636 w 154"/>
                <a:gd name="T3" fmla="*/ 13150 h 61"/>
                <a:gd name="T4" fmla="*/ 35417 w 154"/>
                <a:gd name="T5" fmla="*/ 0 h 61"/>
                <a:gd name="T6" fmla="*/ 17238 w 154"/>
                <a:gd name="T7" fmla="*/ 13150 h 61"/>
                <a:gd name="T8" fmla="*/ 0 w 154"/>
                <a:gd name="T9" fmla="*/ 1436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61">
                  <a:moveTo>
                    <a:pt x="0" y="48"/>
                  </a:moveTo>
                  <a:cubicBezTo>
                    <a:pt x="16" y="60"/>
                    <a:pt x="57" y="61"/>
                    <a:pt x="96" y="44"/>
                  </a:cubicBezTo>
                  <a:cubicBezTo>
                    <a:pt x="136" y="27"/>
                    <a:pt x="154" y="8"/>
                    <a:pt x="144" y="0"/>
                  </a:cubicBezTo>
                  <a:cubicBezTo>
                    <a:pt x="145" y="7"/>
                    <a:pt x="121" y="29"/>
                    <a:pt x="70" y="44"/>
                  </a:cubicBezTo>
                  <a:cubicBezTo>
                    <a:pt x="25" y="58"/>
                    <a:pt x="4" y="49"/>
                    <a:pt x="0" y="48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19">
              <a:extLst>
                <a:ext uri="{FF2B5EF4-FFF2-40B4-BE49-F238E27FC236}">
                  <a16:creationId xmlns:a16="http://schemas.microsoft.com/office/drawing/2014/main" id="{DE892048-B234-4020-AF6D-5C91E5A95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233"/>
              <a:ext cx="295" cy="849"/>
            </a:xfrm>
            <a:custGeom>
              <a:avLst/>
              <a:gdLst>
                <a:gd name="T0" fmla="*/ 2479 w 47"/>
                <a:gd name="T1" fmla="*/ 0 h 127"/>
                <a:gd name="T2" fmla="*/ 1732 w 47"/>
                <a:gd name="T3" fmla="*/ 15549 h 127"/>
                <a:gd name="T4" fmla="*/ 11624 w 47"/>
                <a:gd name="T5" fmla="*/ 37944 h 127"/>
                <a:gd name="T6" fmla="*/ 3232 w 47"/>
                <a:gd name="T7" fmla="*/ 12555 h 127"/>
                <a:gd name="T8" fmla="*/ 2479 w 47"/>
                <a:gd name="T9" fmla="*/ 0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7">
                  <a:moveTo>
                    <a:pt x="10" y="0"/>
                  </a:moveTo>
                  <a:cubicBezTo>
                    <a:pt x="0" y="3"/>
                    <a:pt x="1" y="20"/>
                    <a:pt x="7" y="52"/>
                  </a:cubicBezTo>
                  <a:cubicBezTo>
                    <a:pt x="13" y="84"/>
                    <a:pt x="36" y="118"/>
                    <a:pt x="47" y="127"/>
                  </a:cubicBezTo>
                  <a:cubicBezTo>
                    <a:pt x="35" y="114"/>
                    <a:pt x="19" y="75"/>
                    <a:pt x="13" y="42"/>
                  </a:cubicBezTo>
                  <a:cubicBezTo>
                    <a:pt x="8" y="10"/>
                    <a:pt x="8" y="2"/>
                    <a:pt x="10" y="0"/>
                  </a:cubicBezTo>
                  <a:close/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20">
              <a:extLst>
                <a:ext uri="{FF2B5EF4-FFF2-40B4-BE49-F238E27FC236}">
                  <a16:creationId xmlns:a16="http://schemas.microsoft.com/office/drawing/2014/main" id="{4353FB72-8399-4254-B7A1-4EA89520E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1267"/>
              <a:ext cx="144" cy="608"/>
            </a:xfrm>
            <a:custGeom>
              <a:avLst/>
              <a:gdLst>
                <a:gd name="T0" fmla="*/ 5647 w 23"/>
                <a:gd name="T1" fmla="*/ 27140 h 91"/>
                <a:gd name="T2" fmla="*/ 1490 w 23"/>
                <a:gd name="T3" fmla="*/ 14017 h 91"/>
                <a:gd name="T4" fmla="*/ 745 w 23"/>
                <a:gd name="T5" fmla="*/ 0 h 91"/>
                <a:gd name="T6" fmla="*/ 5647 w 23"/>
                <a:gd name="T7" fmla="*/ 27140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91">
                  <a:moveTo>
                    <a:pt x="23" y="91"/>
                  </a:moveTo>
                  <a:cubicBezTo>
                    <a:pt x="15" y="78"/>
                    <a:pt x="8" y="62"/>
                    <a:pt x="6" y="47"/>
                  </a:cubicBezTo>
                  <a:cubicBezTo>
                    <a:pt x="1" y="21"/>
                    <a:pt x="0" y="7"/>
                    <a:pt x="3" y="0"/>
                  </a:cubicBezTo>
                  <a:cubicBezTo>
                    <a:pt x="2" y="9"/>
                    <a:pt x="8" y="59"/>
                    <a:pt x="23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21">
              <a:extLst>
                <a:ext uri="{FF2B5EF4-FFF2-40B4-BE49-F238E27FC236}">
                  <a16:creationId xmlns:a16="http://schemas.microsoft.com/office/drawing/2014/main" id="{C4673A03-D333-465B-BCE3-5580115B2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775"/>
              <a:ext cx="872" cy="200"/>
            </a:xfrm>
            <a:custGeom>
              <a:avLst/>
              <a:gdLst>
                <a:gd name="T0" fmla="*/ 15307 w 139"/>
                <a:gd name="T1" fmla="*/ 5913 h 30"/>
                <a:gd name="T2" fmla="*/ 0 w 139"/>
                <a:gd name="T3" fmla="*/ 0 h 30"/>
                <a:gd name="T4" fmla="*/ 0 w 139"/>
                <a:gd name="T5" fmla="*/ 0 h 30"/>
                <a:gd name="T6" fmla="*/ 18770 w 139"/>
                <a:gd name="T7" fmla="*/ 7687 h 30"/>
                <a:gd name="T8" fmla="*/ 34315 w 139"/>
                <a:gd name="T9" fmla="*/ 4447 h 30"/>
                <a:gd name="T10" fmla="*/ 15307 w 139"/>
                <a:gd name="T11" fmla="*/ 591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30">
                  <a:moveTo>
                    <a:pt x="62" y="20"/>
                  </a:moveTo>
                  <a:cubicBezTo>
                    <a:pt x="27" y="22"/>
                    <a:pt x="7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22"/>
                    <a:pt x="42" y="30"/>
                    <a:pt x="76" y="26"/>
                  </a:cubicBezTo>
                  <a:cubicBezTo>
                    <a:pt x="105" y="22"/>
                    <a:pt x="127" y="16"/>
                    <a:pt x="139" y="15"/>
                  </a:cubicBezTo>
                  <a:cubicBezTo>
                    <a:pt x="128" y="13"/>
                    <a:pt x="93" y="18"/>
                    <a:pt x="62" y="20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22">
              <a:extLst>
                <a:ext uri="{FF2B5EF4-FFF2-40B4-BE49-F238E27FC236}">
                  <a16:creationId xmlns:a16="http://schemas.microsoft.com/office/drawing/2014/main" id="{D3DDDD87-73C8-45D1-8BD4-C8A8E358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180"/>
              <a:ext cx="1480" cy="1223"/>
            </a:xfrm>
            <a:custGeom>
              <a:avLst/>
              <a:gdLst>
                <a:gd name="T0" fmla="*/ 5193 w 236"/>
                <a:gd name="T1" fmla="*/ 1477 h 183"/>
                <a:gd name="T2" fmla="*/ 18481 w 236"/>
                <a:gd name="T3" fmla="*/ 44750 h 183"/>
                <a:gd name="T4" fmla="*/ 56986 w 236"/>
                <a:gd name="T5" fmla="*/ 30729 h 183"/>
                <a:gd name="T6" fmla="*/ 26389 w 236"/>
                <a:gd name="T7" fmla="*/ 26572 h 183"/>
                <a:gd name="T8" fmla="*/ 5193 w 236"/>
                <a:gd name="T9" fmla="*/ 1477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183">
                  <a:moveTo>
                    <a:pt x="21" y="5"/>
                  </a:moveTo>
                  <a:cubicBezTo>
                    <a:pt x="0" y="9"/>
                    <a:pt x="19" y="118"/>
                    <a:pt x="75" y="150"/>
                  </a:cubicBezTo>
                  <a:cubicBezTo>
                    <a:pt x="131" y="183"/>
                    <a:pt x="236" y="129"/>
                    <a:pt x="231" y="103"/>
                  </a:cubicBezTo>
                  <a:cubicBezTo>
                    <a:pt x="226" y="77"/>
                    <a:pt x="164" y="103"/>
                    <a:pt x="107" y="89"/>
                  </a:cubicBezTo>
                  <a:cubicBezTo>
                    <a:pt x="36" y="71"/>
                    <a:pt x="43" y="0"/>
                    <a:pt x="21" y="5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23">
              <a:extLst>
                <a:ext uri="{FF2B5EF4-FFF2-40B4-BE49-F238E27FC236}">
                  <a16:creationId xmlns:a16="http://schemas.microsoft.com/office/drawing/2014/main" id="{82DADABF-E340-482D-A659-A5FAE57A3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1762"/>
              <a:ext cx="935" cy="213"/>
            </a:xfrm>
            <a:custGeom>
              <a:avLst/>
              <a:gdLst>
                <a:gd name="T0" fmla="*/ 0 w 149"/>
                <a:gd name="T1" fmla="*/ 0 h 32"/>
                <a:gd name="T2" fmla="*/ 19258 w 149"/>
                <a:gd name="T3" fmla="*/ 8240 h 32"/>
                <a:gd name="T4" fmla="*/ 36816 w 149"/>
                <a:gd name="T5" fmla="*/ 531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9" h="32">
                  <a:moveTo>
                    <a:pt x="0" y="0"/>
                  </a:moveTo>
                  <a:cubicBezTo>
                    <a:pt x="17" y="23"/>
                    <a:pt x="42" y="32"/>
                    <a:pt x="78" y="28"/>
                  </a:cubicBezTo>
                  <a:cubicBezTo>
                    <a:pt x="117" y="23"/>
                    <a:pt x="145" y="13"/>
                    <a:pt x="149" y="18"/>
                  </a:cubicBezTo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24">
              <a:extLst>
                <a:ext uri="{FF2B5EF4-FFF2-40B4-BE49-F238E27FC236}">
                  <a16:creationId xmlns:a16="http://schemas.microsoft.com/office/drawing/2014/main" id="{93BD8AD6-1181-407D-8071-6B0FE3A85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1715"/>
              <a:ext cx="13" cy="20"/>
            </a:xfrm>
            <a:custGeom>
              <a:avLst/>
              <a:gdLst>
                <a:gd name="T0" fmla="*/ 0 w 2"/>
                <a:gd name="T1" fmla="*/ 0 h 3"/>
                <a:gd name="T2" fmla="*/ 553 w 2"/>
                <a:gd name="T3" fmla="*/ 88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25">
            <a:extLst>
              <a:ext uri="{FF2B5EF4-FFF2-40B4-BE49-F238E27FC236}">
                <a16:creationId xmlns:a16="http://schemas.microsoft.com/office/drawing/2014/main" id="{A99817E5-01FD-4B80-86D1-8F9AA940F2CF}"/>
              </a:ext>
            </a:extLst>
          </p:cNvPr>
          <p:cNvGrpSpPr>
            <a:grpSpLocks/>
          </p:cNvGrpSpPr>
          <p:nvPr/>
        </p:nvGrpSpPr>
        <p:grpSpPr bwMode="auto">
          <a:xfrm>
            <a:off x="4595813" y="4440238"/>
            <a:ext cx="3214687" cy="1044575"/>
            <a:chOff x="1935" y="2797"/>
            <a:chExt cx="2025" cy="658"/>
          </a:xfrm>
        </p:grpSpPr>
        <p:sp>
          <p:nvSpPr>
            <p:cNvPr id="43013" name="Freeform 26">
              <a:extLst>
                <a:ext uri="{FF2B5EF4-FFF2-40B4-BE49-F238E27FC236}">
                  <a16:creationId xmlns:a16="http://schemas.microsoft.com/office/drawing/2014/main" id="{255EADF5-60A9-4000-8C32-AF5998DE3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797"/>
              <a:ext cx="2025" cy="658"/>
            </a:xfrm>
            <a:custGeom>
              <a:avLst/>
              <a:gdLst>
                <a:gd name="T0" fmla="*/ 1766 w 305"/>
                <a:gd name="T1" fmla="*/ 6007 h 93"/>
                <a:gd name="T2" fmla="*/ 40686 w 305"/>
                <a:gd name="T3" fmla="*/ 32235 h 93"/>
                <a:gd name="T4" fmla="*/ 88954 w 305"/>
                <a:gd name="T5" fmla="*/ 9912 h 93"/>
                <a:gd name="T6" fmla="*/ 82520 w 305"/>
                <a:gd name="T7" fmla="*/ 6007 h 93"/>
                <a:gd name="T8" fmla="*/ 42140 w 305"/>
                <a:gd name="T9" fmla="*/ 11313 h 93"/>
                <a:gd name="T10" fmla="*/ 21950 w 305"/>
                <a:gd name="T11" fmla="*/ 6007 h 93"/>
                <a:gd name="T12" fmla="*/ 1766 w 305"/>
                <a:gd name="T13" fmla="*/ 6007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5" h="93">
                  <a:moveTo>
                    <a:pt x="6" y="17"/>
                  </a:moveTo>
                  <a:cubicBezTo>
                    <a:pt x="0" y="35"/>
                    <a:pt x="86" y="89"/>
                    <a:pt x="139" y="91"/>
                  </a:cubicBezTo>
                  <a:cubicBezTo>
                    <a:pt x="193" y="93"/>
                    <a:pt x="305" y="48"/>
                    <a:pt x="304" y="28"/>
                  </a:cubicBezTo>
                  <a:cubicBezTo>
                    <a:pt x="303" y="19"/>
                    <a:pt x="295" y="17"/>
                    <a:pt x="282" y="17"/>
                  </a:cubicBezTo>
                  <a:cubicBezTo>
                    <a:pt x="264" y="18"/>
                    <a:pt x="166" y="33"/>
                    <a:pt x="144" y="32"/>
                  </a:cubicBezTo>
                  <a:cubicBezTo>
                    <a:pt x="114" y="30"/>
                    <a:pt x="93" y="22"/>
                    <a:pt x="75" y="17"/>
                  </a:cubicBezTo>
                  <a:cubicBezTo>
                    <a:pt x="32" y="5"/>
                    <a:pt x="13" y="0"/>
                    <a:pt x="6" y="17"/>
                  </a:cubicBezTo>
                  <a:close/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Freeform 27">
              <a:extLst>
                <a:ext uri="{FF2B5EF4-FFF2-40B4-BE49-F238E27FC236}">
                  <a16:creationId xmlns:a16="http://schemas.microsoft.com/office/drawing/2014/main" id="{178657C9-5CA2-4DBF-BB3A-4D714E62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910"/>
              <a:ext cx="1607" cy="312"/>
            </a:xfrm>
            <a:custGeom>
              <a:avLst/>
              <a:gdLst>
                <a:gd name="T0" fmla="*/ 68523 w 242"/>
                <a:gd name="T1" fmla="*/ 6084 h 44"/>
                <a:gd name="T2" fmla="*/ 36602 w 242"/>
                <a:gd name="T3" fmla="*/ 15685 h 44"/>
                <a:gd name="T4" fmla="*/ 4104 w 242"/>
                <a:gd name="T5" fmla="*/ 2517 h 44"/>
                <a:gd name="T6" fmla="*/ 7896 w 242"/>
                <a:gd name="T7" fmla="*/ 1057 h 44"/>
                <a:gd name="T8" fmla="*/ 36290 w 242"/>
                <a:gd name="T9" fmla="*/ 10707 h 44"/>
                <a:gd name="T10" fmla="*/ 62089 w 242"/>
                <a:gd name="T11" fmla="*/ 6439 h 44"/>
                <a:gd name="T12" fmla="*/ 68523 w 242"/>
                <a:gd name="T13" fmla="*/ 608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2" h="44">
                  <a:moveTo>
                    <a:pt x="234" y="17"/>
                  </a:moveTo>
                  <a:cubicBezTo>
                    <a:pt x="229" y="23"/>
                    <a:pt x="159" y="44"/>
                    <a:pt x="125" y="44"/>
                  </a:cubicBezTo>
                  <a:cubicBezTo>
                    <a:pt x="91" y="44"/>
                    <a:pt x="33" y="12"/>
                    <a:pt x="14" y="7"/>
                  </a:cubicBezTo>
                  <a:cubicBezTo>
                    <a:pt x="0" y="3"/>
                    <a:pt x="15" y="0"/>
                    <a:pt x="27" y="3"/>
                  </a:cubicBezTo>
                  <a:cubicBezTo>
                    <a:pt x="39" y="7"/>
                    <a:pt x="90" y="29"/>
                    <a:pt x="124" y="30"/>
                  </a:cubicBezTo>
                  <a:cubicBezTo>
                    <a:pt x="158" y="30"/>
                    <a:pt x="194" y="25"/>
                    <a:pt x="212" y="18"/>
                  </a:cubicBezTo>
                  <a:cubicBezTo>
                    <a:pt x="229" y="11"/>
                    <a:pt x="242" y="13"/>
                    <a:pt x="234" y="17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28">
              <a:extLst>
                <a:ext uri="{FF2B5EF4-FFF2-40B4-BE49-F238E27FC236}">
                  <a16:creationId xmlns:a16="http://schemas.microsoft.com/office/drawing/2014/main" id="{3FAEC64D-B7C8-4A0C-8E08-0AD993530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953"/>
              <a:ext cx="1461" cy="297"/>
            </a:xfrm>
            <a:custGeom>
              <a:avLst/>
              <a:gdLst>
                <a:gd name="T0" fmla="*/ 22274 w 220"/>
                <a:gd name="T1" fmla="*/ 8853 h 42"/>
                <a:gd name="T2" fmla="*/ 0 w 220"/>
                <a:gd name="T3" fmla="*/ 354 h 42"/>
                <a:gd name="T4" fmla="*/ 32501 w 220"/>
                <a:gd name="T5" fmla="*/ 13450 h 42"/>
                <a:gd name="T6" fmla="*/ 64430 w 220"/>
                <a:gd name="T7" fmla="*/ 3903 h 42"/>
                <a:gd name="T8" fmla="*/ 22274 w 220"/>
                <a:gd name="T9" fmla="*/ 885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42">
                  <a:moveTo>
                    <a:pt x="76" y="25"/>
                  </a:moveTo>
                  <a:cubicBezTo>
                    <a:pt x="49" y="16"/>
                    <a:pt x="17" y="0"/>
                    <a:pt x="0" y="1"/>
                  </a:cubicBezTo>
                  <a:cubicBezTo>
                    <a:pt x="19" y="6"/>
                    <a:pt x="77" y="38"/>
                    <a:pt x="111" y="38"/>
                  </a:cubicBezTo>
                  <a:cubicBezTo>
                    <a:pt x="145" y="38"/>
                    <a:pt x="215" y="17"/>
                    <a:pt x="220" y="11"/>
                  </a:cubicBezTo>
                  <a:cubicBezTo>
                    <a:pt x="193" y="17"/>
                    <a:pt x="130" y="42"/>
                    <a:pt x="76" y="25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29">
              <a:extLst>
                <a:ext uri="{FF2B5EF4-FFF2-40B4-BE49-F238E27FC236}">
                  <a16:creationId xmlns:a16="http://schemas.microsoft.com/office/drawing/2014/main" id="{25151471-A02D-41C1-A7F6-819C52307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988"/>
              <a:ext cx="1533" cy="326"/>
            </a:xfrm>
            <a:custGeom>
              <a:avLst/>
              <a:gdLst>
                <a:gd name="T0" fmla="*/ 0 w 231"/>
                <a:gd name="T1" fmla="*/ 0 h 46"/>
                <a:gd name="T2" fmla="*/ 19863 w 231"/>
                <a:gd name="T3" fmla="*/ 9596 h 46"/>
                <a:gd name="T4" fmla="*/ 38889 w 231"/>
                <a:gd name="T5" fmla="*/ 12105 h 46"/>
                <a:gd name="T6" fmla="*/ 64300 w 231"/>
                <a:gd name="T7" fmla="*/ 3217 h 46"/>
                <a:gd name="T8" fmla="*/ 64300 w 231"/>
                <a:gd name="T9" fmla="*/ 354 h 46"/>
                <a:gd name="T10" fmla="*/ 65488 w 231"/>
                <a:gd name="T11" fmla="*/ 4266 h 46"/>
                <a:gd name="T12" fmla="*/ 36819 w 231"/>
                <a:gd name="T13" fmla="*/ 15669 h 46"/>
                <a:gd name="T14" fmla="*/ 16956 w 231"/>
                <a:gd name="T15" fmla="*/ 10701 h 46"/>
                <a:gd name="T16" fmla="*/ 0 w 23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1" h="46">
                  <a:moveTo>
                    <a:pt x="0" y="0"/>
                  </a:moveTo>
                  <a:cubicBezTo>
                    <a:pt x="12" y="3"/>
                    <a:pt x="51" y="20"/>
                    <a:pt x="68" y="27"/>
                  </a:cubicBezTo>
                  <a:cubicBezTo>
                    <a:pt x="84" y="35"/>
                    <a:pt x="109" y="39"/>
                    <a:pt x="133" y="34"/>
                  </a:cubicBezTo>
                  <a:cubicBezTo>
                    <a:pt x="154" y="31"/>
                    <a:pt x="206" y="20"/>
                    <a:pt x="220" y="9"/>
                  </a:cubicBezTo>
                  <a:cubicBezTo>
                    <a:pt x="225" y="5"/>
                    <a:pt x="223" y="1"/>
                    <a:pt x="220" y="1"/>
                  </a:cubicBezTo>
                  <a:cubicBezTo>
                    <a:pt x="230" y="1"/>
                    <a:pt x="231" y="6"/>
                    <a:pt x="224" y="12"/>
                  </a:cubicBezTo>
                  <a:cubicBezTo>
                    <a:pt x="217" y="18"/>
                    <a:pt x="163" y="42"/>
                    <a:pt x="126" y="44"/>
                  </a:cubicBezTo>
                  <a:cubicBezTo>
                    <a:pt x="89" y="46"/>
                    <a:pt x="80" y="41"/>
                    <a:pt x="58" y="30"/>
                  </a:cubicBezTo>
                  <a:cubicBezTo>
                    <a:pt x="37" y="19"/>
                    <a:pt x="5" y="1"/>
                    <a:pt x="0" y="0"/>
                  </a:cubicBezTo>
                  <a:close/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30">
              <a:extLst>
                <a:ext uri="{FF2B5EF4-FFF2-40B4-BE49-F238E27FC236}">
                  <a16:creationId xmlns:a16="http://schemas.microsoft.com/office/drawing/2014/main" id="{60D86F71-9F95-42E6-89DB-C07DF4988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3052"/>
              <a:ext cx="1003" cy="248"/>
            </a:xfrm>
            <a:custGeom>
              <a:avLst/>
              <a:gdLst>
                <a:gd name="T0" fmla="*/ 44252 w 151"/>
                <a:gd name="T1" fmla="*/ 0 h 35"/>
                <a:gd name="T2" fmla="*/ 19064 w 151"/>
                <a:gd name="T3" fmla="*/ 8885 h 35"/>
                <a:gd name="T4" fmla="*/ 0 w 151"/>
                <a:gd name="T5" fmla="*/ 6427 h 35"/>
                <a:gd name="T6" fmla="*/ 19323 w 151"/>
                <a:gd name="T7" fmla="*/ 10296 h 35"/>
                <a:gd name="T8" fmla="*/ 44252 w 151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35">
                  <a:moveTo>
                    <a:pt x="151" y="0"/>
                  </a:moveTo>
                  <a:cubicBezTo>
                    <a:pt x="137" y="11"/>
                    <a:pt x="86" y="22"/>
                    <a:pt x="65" y="25"/>
                  </a:cubicBezTo>
                  <a:cubicBezTo>
                    <a:pt x="41" y="30"/>
                    <a:pt x="16" y="26"/>
                    <a:pt x="0" y="18"/>
                  </a:cubicBezTo>
                  <a:cubicBezTo>
                    <a:pt x="16" y="25"/>
                    <a:pt x="33" y="35"/>
                    <a:pt x="66" y="29"/>
                  </a:cubicBezTo>
                  <a:cubicBezTo>
                    <a:pt x="100" y="23"/>
                    <a:pt x="139" y="10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31">
              <a:extLst>
                <a:ext uri="{FF2B5EF4-FFF2-40B4-BE49-F238E27FC236}">
                  <a16:creationId xmlns:a16="http://schemas.microsoft.com/office/drawing/2014/main" id="{8AB2BEBF-9268-4335-9612-ED69601FB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960"/>
              <a:ext cx="1568" cy="467"/>
            </a:xfrm>
            <a:custGeom>
              <a:avLst/>
              <a:gdLst>
                <a:gd name="T0" fmla="*/ 0 w 236"/>
                <a:gd name="T1" fmla="*/ 14519 h 66"/>
                <a:gd name="T2" fmla="*/ 24324 w 236"/>
                <a:gd name="T3" fmla="*/ 22678 h 66"/>
                <a:gd name="T4" fmla="*/ 60122 w 236"/>
                <a:gd name="T5" fmla="*/ 9213 h 66"/>
                <a:gd name="T6" fmla="*/ 67145 w 236"/>
                <a:gd name="T7" fmla="*/ 0 h 66"/>
                <a:gd name="T8" fmla="*/ 56900 w 236"/>
                <a:gd name="T9" fmla="*/ 8158 h 66"/>
                <a:gd name="T10" fmla="*/ 23175 w 236"/>
                <a:gd name="T11" fmla="*/ 20881 h 66"/>
                <a:gd name="T12" fmla="*/ 0 w 236"/>
                <a:gd name="T13" fmla="*/ 14519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66">
                  <a:moveTo>
                    <a:pt x="0" y="41"/>
                  </a:moveTo>
                  <a:cubicBezTo>
                    <a:pt x="16" y="50"/>
                    <a:pt x="51" y="66"/>
                    <a:pt x="83" y="64"/>
                  </a:cubicBezTo>
                  <a:cubicBezTo>
                    <a:pt x="114" y="63"/>
                    <a:pt x="175" y="44"/>
                    <a:pt x="205" y="26"/>
                  </a:cubicBezTo>
                  <a:cubicBezTo>
                    <a:pt x="236" y="8"/>
                    <a:pt x="233" y="6"/>
                    <a:pt x="229" y="0"/>
                  </a:cubicBezTo>
                  <a:cubicBezTo>
                    <a:pt x="230" y="5"/>
                    <a:pt x="215" y="12"/>
                    <a:pt x="194" y="23"/>
                  </a:cubicBezTo>
                  <a:cubicBezTo>
                    <a:pt x="175" y="33"/>
                    <a:pt x="111" y="60"/>
                    <a:pt x="79" y="59"/>
                  </a:cubicBezTo>
                  <a:cubicBezTo>
                    <a:pt x="52" y="59"/>
                    <a:pt x="13" y="51"/>
                    <a:pt x="0" y="4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32">
              <a:extLst>
                <a:ext uri="{FF2B5EF4-FFF2-40B4-BE49-F238E27FC236}">
                  <a16:creationId xmlns:a16="http://schemas.microsoft.com/office/drawing/2014/main" id="{1BBADFFE-D952-4B9E-A667-BBDB22E4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797"/>
              <a:ext cx="2025" cy="658"/>
            </a:xfrm>
            <a:custGeom>
              <a:avLst/>
              <a:gdLst>
                <a:gd name="T0" fmla="*/ 1766 w 305"/>
                <a:gd name="T1" fmla="*/ 6007 h 93"/>
                <a:gd name="T2" fmla="*/ 40686 w 305"/>
                <a:gd name="T3" fmla="*/ 32235 h 93"/>
                <a:gd name="T4" fmla="*/ 88954 w 305"/>
                <a:gd name="T5" fmla="*/ 9912 h 93"/>
                <a:gd name="T6" fmla="*/ 82520 w 305"/>
                <a:gd name="T7" fmla="*/ 6007 h 93"/>
                <a:gd name="T8" fmla="*/ 42140 w 305"/>
                <a:gd name="T9" fmla="*/ 11313 h 93"/>
                <a:gd name="T10" fmla="*/ 21950 w 305"/>
                <a:gd name="T11" fmla="*/ 6007 h 93"/>
                <a:gd name="T12" fmla="*/ 1766 w 305"/>
                <a:gd name="T13" fmla="*/ 6007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5" h="93">
                  <a:moveTo>
                    <a:pt x="6" y="17"/>
                  </a:moveTo>
                  <a:cubicBezTo>
                    <a:pt x="0" y="35"/>
                    <a:pt x="86" y="89"/>
                    <a:pt x="139" y="91"/>
                  </a:cubicBezTo>
                  <a:cubicBezTo>
                    <a:pt x="193" y="93"/>
                    <a:pt x="305" y="48"/>
                    <a:pt x="304" y="28"/>
                  </a:cubicBezTo>
                  <a:cubicBezTo>
                    <a:pt x="303" y="19"/>
                    <a:pt x="295" y="17"/>
                    <a:pt x="282" y="17"/>
                  </a:cubicBezTo>
                  <a:cubicBezTo>
                    <a:pt x="264" y="18"/>
                    <a:pt x="166" y="33"/>
                    <a:pt x="144" y="32"/>
                  </a:cubicBezTo>
                  <a:cubicBezTo>
                    <a:pt x="114" y="30"/>
                    <a:pt x="93" y="22"/>
                    <a:pt x="75" y="17"/>
                  </a:cubicBezTo>
                  <a:cubicBezTo>
                    <a:pt x="32" y="5"/>
                    <a:pt x="13" y="0"/>
                    <a:pt x="6" y="17"/>
                  </a:cubicBezTo>
                  <a:close/>
                </a:path>
              </a:pathLst>
            </a:custGeom>
            <a:noFill/>
            <a:ln w="222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33">
              <a:extLst>
                <a:ext uri="{FF2B5EF4-FFF2-40B4-BE49-F238E27FC236}">
                  <a16:creationId xmlns:a16="http://schemas.microsoft.com/office/drawing/2014/main" id="{160F20D4-DC4A-459B-8FA1-72D76FC3A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981"/>
              <a:ext cx="1428" cy="241"/>
            </a:xfrm>
            <a:custGeom>
              <a:avLst/>
              <a:gdLst>
                <a:gd name="T0" fmla="*/ 0 w 215"/>
                <a:gd name="T1" fmla="*/ 0 h 34"/>
                <a:gd name="T2" fmla="*/ 29868 w 215"/>
                <a:gd name="T3" fmla="*/ 12107 h 34"/>
                <a:gd name="T4" fmla="*/ 61803 w 215"/>
                <a:gd name="T5" fmla="*/ 2509 h 34"/>
                <a:gd name="T6" fmla="*/ 61537 w 215"/>
                <a:gd name="T7" fmla="*/ 1056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" h="34">
                  <a:moveTo>
                    <a:pt x="0" y="0"/>
                  </a:moveTo>
                  <a:cubicBezTo>
                    <a:pt x="25" y="9"/>
                    <a:pt x="72" y="34"/>
                    <a:pt x="102" y="34"/>
                  </a:cubicBezTo>
                  <a:cubicBezTo>
                    <a:pt x="136" y="34"/>
                    <a:pt x="206" y="14"/>
                    <a:pt x="211" y="7"/>
                  </a:cubicBezTo>
                  <a:cubicBezTo>
                    <a:pt x="215" y="4"/>
                    <a:pt x="212" y="3"/>
                    <a:pt x="210" y="3"/>
                  </a:cubicBezTo>
                </a:path>
              </a:pathLst>
            </a:custGeom>
            <a:noFill/>
            <a:ln w="222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34">
              <a:extLst>
                <a:ext uri="{FF2B5EF4-FFF2-40B4-BE49-F238E27FC236}">
                  <a16:creationId xmlns:a16="http://schemas.microsoft.com/office/drawing/2014/main" id="{6ED84106-FB40-46AC-A27A-47D13F2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960"/>
              <a:ext cx="27" cy="7"/>
            </a:xfrm>
            <a:custGeom>
              <a:avLst/>
              <a:gdLst>
                <a:gd name="T0" fmla="*/ 0 w 4"/>
                <a:gd name="T1" fmla="*/ 0 h 1"/>
                <a:gd name="T2" fmla="*/ 1229 w 4"/>
                <a:gd name="T3" fmla="*/ 343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2" y="1"/>
                    <a:pt x="4" y="1"/>
                  </a:cubicBezTo>
                </a:path>
              </a:pathLst>
            </a:custGeom>
            <a:noFill/>
            <a:ln w="222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A3A9380E-6B33-4FD7-B934-91CB4E471E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Myelopoiesis (1)</a:t>
            </a:r>
          </a:p>
        </p:txBody>
      </p:sp>
      <p:grpSp>
        <p:nvGrpSpPr>
          <p:cNvPr id="44034" name="Group 3">
            <a:extLst>
              <a:ext uri="{FF2B5EF4-FFF2-40B4-BE49-F238E27FC236}">
                <a16:creationId xmlns:a16="http://schemas.microsoft.com/office/drawing/2014/main" id="{38822B67-812B-46C6-9825-0E4D4091C8E5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2892425"/>
            <a:ext cx="1301750" cy="1235075"/>
            <a:chOff x="241" y="1779"/>
            <a:chExt cx="820" cy="778"/>
          </a:xfrm>
        </p:grpSpPr>
        <p:sp>
          <p:nvSpPr>
            <p:cNvPr id="44842" name="Freeform 4">
              <a:extLst>
                <a:ext uri="{FF2B5EF4-FFF2-40B4-BE49-F238E27FC236}">
                  <a16:creationId xmlns:a16="http://schemas.microsoft.com/office/drawing/2014/main" id="{E31327C6-D5AE-4757-B794-77D063FF2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95B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3" name="Freeform 5">
              <a:extLst>
                <a:ext uri="{FF2B5EF4-FFF2-40B4-BE49-F238E27FC236}">
                  <a16:creationId xmlns:a16="http://schemas.microsoft.com/office/drawing/2014/main" id="{E0AD46E3-410A-4DBD-AF26-16C9DE557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1832"/>
              <a:ext cx="596" cy="709"/>
            </a:xfrm>
            <a:custGeom>
              <a:avLst/>
              <a:gdLst>
                <a:gd name="T0" fmla="*/ 2464 w 238"/>
                <a:gd name="T1" fmla="*/ 0 h 266"/>
                <a:gd name="T2" fmla="*/ 3406 w 238"/>
                <a:gd name="T3" fmla="*/ 2367 h 266"/>
                <a:gd name="T4" fmla="*/ 959 w 238"/>
                <a:gd name="T5" fmla="*/ 4846 h 266"/>
                <a:gd name="T6" fmla="*/ 0 w 238"/>
                <a:gd name="T7" fmla="*/ 4619 h 266"/>
                <a:gd name="T8" fmla="*/ 1242 w 238"/>
                <a:gd name="T9" fmla="*/ 5038 h 266"/>
                <a:gd name="T10" fmla="*/ 3706 w 238"/>
                <a:gd name="T11" fmla="*/ 2572 h 266"/>
                <a:gd name="T12" fmla="*/ 246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4B9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4" name="Freeform 6">
              <a:extLst>
                <a:ext uri="{FF2B5EF4-FFF2-40B4-BE49-F238E27FC236}">
                  <a16:creationId xmlns:a16="http://schemas.microsoft.com/office/drawing/2014/main" id="{8CEC8527-DA59-4EC4-920E-C609367F8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A88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5" name="Freeform 7">
              <a:extLst>
                <a:ext uri="{FF2B5EF4-FFF2-40B4-BE49-F238E27FC236}">
                  <a16:creationId xmlns:a16="http://schemas.microsoft.com/office/drawing/2014/main" id="{3582DF85-39B8-44B1-BA4B-D5B2E17B7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893"/>
              <a:ext cx="476" cy="576"/>
            </a:xfrm>
            <a:custGeom>
              <a:avLst/>
              <a:gdLst>
                <a:gd name="T0" fmla="*/ 2831 w 190"/>
                <a:gd name="T1" fmla="*/ 2184 h 216"/>
                <a:gd name="T2" fmla="*/ 2580 w 190"/>
                <a:gd name="T3" fmla="*/ 1613 h 216"/>
                <a:gd name="T4" fmla="*/ 2498 w 190"/>
                <a:gd name="T5" fmla="*/ 875 h 216"/>
                <a:gd name="T6" fmla="*/ 1764 w 190"/>
                <a:gd name="T7" fmla="*/ 0 h 216"/>
                <a:gd name="T8" fmla="*/ 2185 w 190"/>
                <a:gd name="T9" fmla="*/ 648 h 216"/>
                <a:gd name="T10" fmla="*/ 2235 w 190"/>
                <a:gd name="T11" fmla="*/ 1309 h 216"/>
                <a:gd name="T12" fmla="*/ 2059 w 190"/>
                <a:gd name="T13" fmla="*/ 2083 h 216"/>
                <a:gd name="T14" fmla="*/ 1809 w 190"/>
                <a:gd name="T15" fmla="*/ 3435 h 216"/>
                <a:gd name="T16" fmla="*/ 0 w 190"/>
                <a:gd name="T17" fmla="*/ 3435 h 216"/>
                <a:gd name="T18" fmla="*/ 2122 w 190"/>
                <a:gd name="T19" fmla="*/ 3661 h 216"/>
                <a:gd name="T20" fmla="*/ 2831 w 190"/>
                <a:gd name="T21" fmla="*/ 2184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7B4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6" name="Freeform 8">
              <a:extLst>
                <a:ext uri="{FF2B5EF4-FFF2-40B4-BE49-F238E27FC236}">
                  <a16:creationId xmlns:a16="http://schemas.microsoft.com/office/drawing/2014/main" id="{D85E84CD-8981-4F2E-A4EC-ADDAC9193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861"/>
              <a:ext cx="390" cy="523"/>
            </a:xfrm>
            <a:custGeom>
              <a:avLst/>
              <a:gdLst>
                <a:gd name="T0" fmla="*/ 583 w 156"/>
                <a:gd name="T1" fmla="*/ 3039 h 196"/>
                <a:gd name="T2" fmla="*/ 1020 w 156"/>
                <a:gd name="T3" fmla="*/ 1105 h 196"/>
                <a:gd name="T4" fmla="*/ 2300 w 156"/>
                <a:gd name="T5" fmla="*/ 205 h 196"/>
                <a:gd name="T6" fmla="*/ 2125 w 156"/>
                <a:gd name="T7" fmla="*/ 136 h 196"/>
                <a:gd name="T8" fmla="*/ 408 w 156"/>
                <a:gd name="T9" fmla="*/ 969 h 196"/>
                <a:gd name="T10" fmla="*/ 300 w 156"/>
                <a:gd name="T11" fmla="*/ 2834 h 196"/>
                <a:gd name="T12" fmla="*/ 970 w 156"/>
                <a:gd name="T13" fmla="*/ 3725 h 196"/>
                <a:gd name="T14" fmla="*/ 583 w 156"/>
                <a:gd name="T15" fmla="*/ 30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D3C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7" name="Freeform 9">
              <a:extLst>
                <a:ext uri="{FF2B5EF4-FFF2-40B4-BE49-F238E27FC236}">
                  <a16:creationId xmlns:a16="http://schemas.microsoft.com/office/drawing/2014/main" id="{7FE6F811-6CD7-4F74-8EA0-FC66E45CA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8" name="Freeform 10">
              <a:extLst>
                <a:ext uri="{FF2B5EF4-FFF2-40B4-BE49-F238E27FC236}">
                  <a16:creationId xmlns:a16="http://schemas.microsoft.com/office/drawing/2014/main" id="{27C5F065-587A-4E6C-AAB7-D9A0EFB1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9" name="Freeform 11">
              <a:extLst>
                <a:ext uri="{FF2B5EF4-FFF2-40B4-BE49-F238E27FC236}">
                  <a16:creationId xmlns:a16="http://schemas.microsoft.com/office/drawing/2014/main" id="{E887C458-91CA-453D-BAA4-9F928CDD0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0" name="Freeform 12">
              <a:extLst>
                <a:ext uri="{FF2B5EF4-FFF2-40B4-BE49-F238E27FC236}">
                  <a16:creationId xmlns:a16="http://schemas.microsoft.com/office/drawing/2014/main" id="{7A345549-662B-49AF-88C4-342201B32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1" name="Freeform 13">
              <a:extLst>
                <a:ext uri="{FF2B5EF4-FFF2-40B4-BE49-F238E27FC236}">
                  <a16:creationId xmlns:a16="http://schemas.microsoft.com/office/drawing/2014/main" id="{487569BA-B92A-4BD6-856D-9D2FB94C4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2" name="Freeform 14">
              <a:extLst>
                <a:ext uri="{FF2B5EF4-FFF2-40B4-BE49-F238E27FC236}">
                  <a16:creationId xmlns:a16="http://schemas.microsoft.com/office/drawing/2014/main" id="{B53EFF64-E01D-4625-9811-2488A122D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3" name="Freeform 15">
              <a:extLst>
                <a:ext uri="{FF2B5EF4-FFF2-40B4-BE49-F238E27FC236}">
                  <a16:creationId xmlns:a16="http://schemas.microsoft.com/office/drawing/2014/main" id="{73D034A8-7F17-4594-BBD7-953900904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4" name="Freeform 16">
              <a:extLst>
                <a:ext uri="{FF2B5EF4-FFF2-40B4-BE49-F238E27FC236}">
                  <a16:creationId xmlns:a16="http://schemas.microsoft.com/office/drawing/2014/main" id="{E2C40D34-AAC5-47F5-B1A0-8180CF461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5" name="Freeform 17">
              <a:extLst>
                <a:ext uri="{FF2B5EF4-FFF2-40B4-BE49-F238E27FC236}">
                  <a16:creationId xmlns:a16="http://schemas.microsoft.com/office/drawing/2014/main" id="{45F315AC-73AB-4D31-97A6-FFE457980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6" name="Freeform 18">
              <a:extLst>
                <a:ext uri="{FF2B5EF4-FFF2-40B4-BE49-F238E27FC236}">
                  <a16:creationId xmlns:a16="http://schemas.microsoft.com/office/drawing/2014/main" id="{37B28343-0045-4812-852F-831215AF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7" name="Freeform 19">
              <a:extLst>
                <a:ext uri="{FF2B5EF4-FFF2-40B4-BE49-F238E27FC236}">
                  <a16:creationId xmlns:a16="http://schemas.microsoft.com/office/drawing/2014/main" id="{1A17143E-870F-49A7-89FA-CE0953B11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8" name="Freeform 20">
              <a:extLst>
                <a:ext uri="{FF2B5EF4-FFF2-40B4-BE49-F238E27FC236}">
                  <a16:creationId xmlns:a16="http://schemas.microsoft.com/office/drawing/2014/main" id="{D3B60BDB-67F8-471C-A68D-B0C69336A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9" name="Freeform 21">
              <a:extLst>
                <a:ext uri="{FF2B5EF4-FFF2-40B4-BE49-F238E27FC236}">
                  <a16:creationId xmlns:a16="http://schemas.microsoft.com/office/drawing/2014/main" id="{A5B02051-7933-4009-BBC8-D4D296FBE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0" name="Freeform 22">
              <a:extLst>
                <a:ext uri="{FF2B5EF4-FFF2-40B4-BE49-F238E27FC236}">
                  <a16:creationId xmlns:a16="http://schemas.microsoft.com/office/drawing/2014/main" id="{190BAE88-B920-4353-BC81-840C4E018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1" name="Freeform 23">
              <a:extLst>
                <a:ext uri="{FF2B5EF4-FFF2-40B4-BE49-F238E27FC236}">
                  <a16:creationId xmlns:a16="http://schemas.microsoft.com/office/drawing/2014/main" id="{BC787921-9F30-4825-943F-B359125AE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2" name="Freeform 24">
              <a:extLst>
                <a:ext uri="{FF2B5EF4-FFF2-40B4-BE49-F238E27FC236}">
                  <a16:creationId xmlns:a16="http://schemas.microsoft.com/office/drawing/2014/main" id="{EBA3B094-F897-4774-95AE-30A4B667F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3" name="Freeform 25">
              <a:extLst>
                <a:ext uri="{FF2B5EF4-FFF2-40B4-BE49-F238E27FC236}">
                  <a16:creationId xmlns:a16="http://schemas.microsoft.com/office/drawing/2014/main" id="{9D2842BD-6816-4054-AF7F-7F1186F17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4" name="Freeform 26">
              <a:extLst>
                <a:ext uri="{FF2B5EF4-FFF2-40B4-BE49-F238E27FC236}">
                  <a16:creationId xmlns:a16="http://schemas.microsoft.com/office/drawing/2014/main" id="{3549ADC2-C6C5-40FE-962E-D56174857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5" name="Freeform 27">
              <a:extLst>
                <a:ext uri="{FF2B5EF4-FFF2-40B4-BE49-F238E27FC236}">
                  <a16:creationId xmlns:a16="http://schemas.microsoft.com/office/drawing/2014/main" id="{A64FBA0D-F450-447F-8294-81BC7244E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6" name="Freeform 28">
              <a:extLst>
                <a:ext uri="{FF2B5EF4-FFF2-40B4-BE49-F238E27FC236}">
                  <a16:creationId xmlns:a16="http://schemas.microsoft.com/office/drawing/2014/main" id="{427298C9-A9BE-40CA-B9EB-EFD3683C9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7" name="Freeform 29">
              <a:extLst>
                <a:ext uri="{FF2B5EF4-FFF2-40B4-BE49-F238E27FC236}">
                  <a16:creationId xmlns:a16="http://schemas.microsoft.com/office/drawing/2014/main" id="{E51502CB-81DF-4760-8896-4120F07CC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8" name="Freeform 30">
              <a:extLst>
                <a:ext uri="{FF2B5EF4-FFF2-40B4-BE49-F238E27FC236}">
                  <a16:creationId xmlns:a16="http://schemas.microsoft.com/office/drawing/2014/main" id="{61B9AC78-288B-4B5F-A426-AE5B4189C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9" name="Freeform 31">
              <a:extLst>
                <a:ext uri="{FF2B5EF4-FFF2-40B4-BE49-F238E27FC236}">
                  <a16:creationId xmlns:a16="http://schemas.microsoft.com/office/drawing/2014/main" id="{F1C05A5E-AA64-46D0-9538-45A6261B0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0" name="Freeform 32">
              <a:extLst>
                <a:ext uri="{FF2B5EF4-FFF2-40B4-BE49-F238E27FC236}">
                  <a16:creationId xmlns:a16="http://schemas.microsoft.com/office/drawing/2014/main" id="{AA117EC2-E634-408B-9170-5F468313B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1" name="Freeform 33">
              <a:extLst>
                <a:ext uri="{FF2B5EF4-FFF2-40B4-BE49-F238E27FC236}">
                  <a16:creationId xmlns:a16="http://schemas.microsoft.com/office/drawing/2014/main" id="{BB4875AD-AC03-4840-A1A5-42984695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2" name="Freeform 34">
              <a:extLst>
                <a:ext uri="{FF2B5EF4-FFF2-40B4-BE49-F238E27FC236}">
                  <a16:creationId xmlns:a16="http://schemas.microsoft.com/office/drawing/2014/main" id="{C54DB4C2-4209-42EE-8E31-E0FCB1570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3" name="Freeform 35">
              <a:extLst>
                <a:ext uri="{FF2B5EF4-FFF2-40B4-BE49-F238E27FC236}">
                  <a16:creationId xmlns:a16="http://schemas.microsoft.com/office/drawing/2014/main" id="{7DA11C49-076B-4D17-AA27-5098D4B1D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4" name="Freeform 36">
              <a:extLst>
                <a:ext uri="{FF2B5EF4-FFF2-40B4-BE49-F238E27FC236}">
                  <a16:creationId xmlns:a16="http://schemas.microsoft.com/office/drawing/2014/main" id="{171D75C3-02F5-4700-9867-3D0FEDDCB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5" name="Freeform 37">
              <a:extLst>
                <a:ext uri="{FF2B5EF4-FFF2-40B4-BE49-F238E27FC236}">
                  <a16:creationId xmlns:a16="http://schemas.microsoft.com/office/drawing/2014/main" id="{243720F0-2037-4EC6-81F3-DB40B9443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6" name="Freeform 38">
              <a:extLst>
                <a:ext uri="{FF2B5EF4-FFF2-40B4-BE49-F238E27FC236}">
                  <a16:creationId xmlns:a16="http://schemas.microsoft.com/office/drawing/2014/main" id="{0AECC460-CA3D-4984-84A3-46DE0D3FD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7" name="Freeform 39">
              <a:extLst>
                <a:ext uri="{FF2B5EF4-FFF2-40B4-BE49-F238E27FC236}">
                  <a16:creationId xmlns:a16="http://schemas.microsoft.com/office/drawing/2014/main" id="{87C8787F-1341-4C00-94E1-05B5D31F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8" name="Freeform 40">
              <a:extLst>
                <a:ext uri="{FF2B5EF4-FFF2-40B4-BE49-F238E27FC236}">
                  <a16:creationId xmlns:a16="http://schemas.microsoft.com/office/drawing/2014/main" id="{5C2668AF-7CFB-4385-B14C-12FBAAD85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9" name="Freeform 41">
              <a:extLst>
                <a:ext uri="{FF2B5EF4-FFF2-40B4-BE49-F238E27FC236}">
                  <a16:creationId xmlns:a16="http://schemas.microsoft.com/office/drawing/2014/main" id="{86A64B65-3BFF-4A5F-8CC1-76BC7F050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0" name="Freeform 42">
              <a:extLst>
                <a:ext uri="{FF2B5EF4-FFF2-40B4-BE49-F238E27FC236}">
                  <a16:creationId xmlns:a16="http://schemas.microsoft.com/office/drawing/2014/main" id="{1AD8F2A7-3C17-4119-B07A-69487F94B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1" name="Freeform 43">
              <a:extLst>
                <a:ext uri="{FF2B5EF4-FFF2-40B4-BE49-F238E27FC236}">
                  <a16:creationId xmlns:a16="http://schemas.microsoft.com/office/drawing/2014/main" id="{938FC8C4-FF73-44A3-B99C-59A548F92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2" name="Freeform 44">
              <a:extLst>
                <a:ext uri="{FF2B5EF4-FFF2-40B4-BE49-F238E27FC236}">
                  <a16:creationId xmlns:a16="http://schemas.microsoft.com/office/drawing/2014/main" id="{EB551E72-8701-4F46-A193-88865D710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3" name="Freeform 45">
              <a:extLst>
                <a:ext uri="{FF2B5EF4-FFF2-40B4-BE49-F238E27FC236}">
                  <a16:creationId xmlns:a16="http://schemas.microsoft.com/office/drawing/2014/main" id="{369D2E02-E148-4289-A61B-3F3FADC48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4" name="Freeform 46">
              <a:extLst>
                <a:ext uri="{FF2B5EF4-FFF2-40B4-BE49-F238E27FC236}">
                  <a16:creationId xmlns:a16="http://schemas.microsoft.com/office/drawing/2014/main" id="{27E676E6-20B4-46BB-BF79-5B43E4B5F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5" name="Freeform 47">
              <a:extLst>
                <a:ext uri="{FF2B5EF4-FFF2-40B4-BE49-F238E27FC236}">
                  <a16:creationId xmlns:a16="http://schemas.microsoft.com/office/drawing/2014/main" id="{3B855BE9-500C-416E-93C4-C2F849FA1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6" name="Freeform 48">
              <a:extLst>
                <a:ext uri="{FF2B5EF4-FFF2-40B4-BE49-F238E27FC236}">
                  <a16:creationId xmlns:a16="http://schemas.microsoft.com/office/drawing/2014/main" id="{7993EAD4-2386-45EB-AE6D-4B25A018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7" name="Freeform 49">
              <a:extLst>
                <a:ext uri="{FF2B5EF4-FFF2-40B4-BE49-F238E27FC236}">
                  <a16:creationId xmlns:a16="http://schemas.microsoft.com/office/drawing/2014/main" id="{701085A1-6FB7-4EA6-B802-1C53EA92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8" name="Freeform 50">
              <a:extLst>
                <a:ext uri="{FF2B5EF4-FFF2-40B4-BE49-F238E27FC236}">
                  <a16:creationId xmlns:a16="http://schemas.microsoft.com/office/drawing/2014/main" id="{CE68870F-0355-4C53-8EE7-0038133BC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9" name="Freeform 51">
              <a:extLst>
                <a:ext uri="{FF2B5EF4-FFF2-40B4-BE49-F238E27FC236}">
                  <a16:creationId xmlns:a16="http://schemas.microsoft.com/office/drawing/2014/main" id="{CF8DEB92-34D2-4B6F-A619-55F9237A2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0" name="Freeform 52">
              <a:extLst>
                <a:ext uri="{FF2B5EF4-FFF2-40B4-BE49-F238E27FC236}">
                  <a16:creationId xmlns:a16="http://schemas.microsoft.com/office/drawing/2014/main" id="{A53B37BC-8FA0-4DA6-8409-66837A0A7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1" name="Freeform 53">
              <a:extLst>
                <a:ext uri="{FF2B5EF4-FFF2-40B4-BE49-F238E27FC236}">
                  <a16:creationId xmlns:a16="http://schemas.microsoft.com/office/drawing/2014/main" id="{209F3E1F-26A5-4194-837E-07DA19A83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2" name="Freeform 54">
              <a:extLst>
                <a:ext uri="{FF2B5EF4-FFF2-40B4-BE49-F238E27FC236}">
                  <a16:creationId xmlns:a16="http://schemas.microsoft.com/office/drawing/2014/main" id="{67EDCDEC-0641-419B-AECE-F8514FFC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3" name="Freeform 55">
              <a:extLst>
                <a:ext uri="{FF2B5EF4-FFF2-40B4-BE49-F238E27FC236}">
                  <a16:creationId xmlns:a16="http://schemas.microsoft.com/office/drawing/2014/main" id="{71103C61-CB8E-4FAF-A9E2-FBCCB498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4" name="Freeform 56">
              <a:extLst>
                <a:ext uri="{FF2B5EF4-FFF2-40B4-BE49-F238E27FC236}">
                  <a16:creationId xmlns:a16="http://schemas.microsoft.com/office/drawing/2014/main" id="{09D6646A-C517-4F1F-8CAA-15E820DA0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5" name="Freeform 57">
              <a:extLst>
                <a:ext uri="{FF2B5EF4-FFF2-40B4-BE49-F238E27FC236}">
                  <a16:creationId xmlns:a16="http://schemas.microsoft.com/office/drawing/2014/main" id="{1CAFDECF-AAC5-4E06-8F3A-DF5753861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6" name="Freeform 58">
              <a:extLst>
                <a:ext uri="{FF2B5EF4-FFF2-40B4-BE49-F238E27FC236}">
                  <a16:creationId xmlns:a16="http://schemas.microsoft.com/office/drawing/2014/main" id="{6A5C6FF4-405B-4E89-AF2F-3F5B7312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7" name="Freeform 59">
              <a:extLst>
                <a:ext uri="{FF2B5EF4-FFF2-40B4-BE49-F238E27FC236}">
                  <a16:creationId xmlns:a16="http://schemas.microsoft.com/office/drawing/2014/main" id="{C72AE24E-12DF-4FDB-A853-61E4A8760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8" name="Freeform 60">
              <a:extLst>
                <a:ext uri="{FF2B5EF4-FFF2-40B4-BE49-F238E27FC236}">
                  <a16:creationId xmlns:a16="http://schemas.microsoft.com/office/drawing/2014/main" id="{DF8B7107-D227-4E70-A435-ED235092F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9" name="Freeform 61">
              <a:extLst>
                <a:ext uri="{FF2B5EF4-FFF2-40B4-BE49-F238E27FC236}">
                  <a16:creationId xmlns:a16="http://schemas.microsoft.com/office/drawing/2014/main" id="{58FD55E5-8DE7-4D60-98EE-09CD0248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0" name="Freeform 62">
              <a:extLst>
                <a:ext uri="{FF2B5EF4-FFF2-40B4-BE49-F238E27FC236}">
                  <a16:creationId xmlns:a16="http://schemas.microsoft.com/office/drawing/2014/main" id="{55DA2405-356D-4666-83B1-89EC2C66E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1" name="Freeform 63">
              <a:extLst>
                <a:ext uri="{FF2B5EF4-FFF2-40B4-BE49-F238E27FC236}">
                  <a16:creationId xmlns:a16="http://schemas.microsoft.com/office/drawing/2014/main" id="{3FAC8FD9-A36A-4B5F-AEB5-FDCEEDFBE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2" name="Freeform 64">
              <a:extLst>
                <a:ext uri="{FF2B5EF4-FFF2-40B4-BE49-F238E27FC236}">
                  <a16:creationId xmlns:a16="http://schemas.microsoft.com/office/drawing/2014/main" id="{A848441D-B1B0-41AB-A33F-0F7661CFF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3" name="Freeform 65">
              <a:extLst>
                <a:ext uri="{FF2B5EF4-FFF2-40B4-BE49-F238E27FC236}">
                  <a16:creationId xmlns:a16="http://schemas.microsoft.com/office/drawing/2014/main" id="{F5AD63A8-FB61-406E-8195-8B5FF6404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4" name="Freeform 66">
              <a:extLst>
                <a:ext uri="{FF2B5EF4-FFF2-40B4-BE49-F238E27FC236}">
                  <a16:creationId xmlns:a16="http://schemas.microsoft.com/office/drawing/2014/main" id="{D96C27A0-9E2C-4FDB-84C7-1439850AB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5" name="Freeform 67">
              <a:extLst>
                <a:ext uri="{FF2B5EF4-FFF2-40B4-BE49-F238E27FC236}">
                  <a16:creationId xmlns:a16="http://schemas.microsoft.com/office/drawing/2014/main" id="{2028967F-4B05-4159-89A8-F20AA92D7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6" name="Freeform 68">
              <a:extLst>
                <a:ext uri="{FF2B5EF4-FFF2-40B4-BE49-F238E27FC236}">
                  <a16:creationId xmlns:a16="http://schemas.microsoft.com/office/drawing/2014/main" id="{8C177078-9755-4717-B3A2-A394A2BE5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7" name="Freeform 69">
              <a:extLst>
                <a:ext uri="{FF2B5EF4-FFF2-40B4-BE49-F238E27FC236}">
                  <a16:creationId xmlns:a16="http://schemas.microsoft.com/office/drawing/2014/main" id="{101275BF-9F21-404C-8AC0-205F200B2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8" name="Freeform 70">
              <a:extLst>
                <a:ext uri="{FF2B5EF4-FFF2-40B4-BE49-F238E27FC236}">
                  <a16:creationId xmlns:a16="http://schemas.microsoft.com/office/drawing/2014/main" id="{F5AA8045-6F57-49E9-BCA4-B3341F1A4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9" name="Freeform 71">
              <a:extLst>
                <a:ext uri="{FF2B5EF4-FFF2-40B4-BE49-F238E27FC236}">
                  <a16:creationId xmlns:a16="http://schemas.microsoft.com/office/drawing/2014/main" id="{AB9B8713-D34B-4CC9-8001-525D1D7A1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0" name="Freeform 72">
              <a:extLst>
                <a:ext uri="{FF2B5EF4-FFF2-40B4-BE49-F238E27FC236}">
                  <a16:creationId xmlns:a16="http://schemas.microsoft.com/office/drawing/2014/main" id="{16998878-C7CA-488C-B445-C275A379C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1" name="Freeform 73">
              <a:extLst>
                <a:ext uri="{FF2B5EF4-FFF2-40B4-BE49-F238E27FC236}">
                  <a16:creationId xmlns:a16="http://schemas.microsoft.com/office/drawing/2014/main" id="{A5F55363-46DB-443E-AF20-3FF00CF60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2" name="Freeform 74">
              <a:extLst>
                <a:ext uri="{FF2B5EF4-FFF2-40B4-BE49-F238E27FC236}">
                  <a16:creationId xmlns:a16="http://schemas.microsoft.com/office/drawing/2014/main" id="{7E48F2EC-F3DA-4823-BF52-94CDBDEAC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3" name="Freeform 75">
              <a:extLst>
                <a:ext uri="{FF2B5EF4-FFF2-40B4-BE49-F238E27FC236}">
                  <a16:creationId xmlns:a16="http://schemas.microsoft.com/office/drawing/2014/main" id="{B9134E12-B604-4C8F-8A56-F9C73017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4" name="Freeform 76">
              <a:extLst>
                <a:ext uri="{FF2B5EF4-FFF2-40B4-BE49-F238E27FC236}">
                  <a16:creationId xmlns:a16="http://schemas.microsoft.com/office/drawing/2014/main" id="{B0F37762-0735-4EA1-A030-0E09B521C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5" name="Freeform 77">
              <a:extLst>
                <a:ext uri="{FF2B5EF4-FFF2-40B4-BE49-F238E27FC236}">
                  <a16:creationId xmlns:a16="http://schemas.microsoft.com/office/drawing/2014/main" id="{CE4023F2-396C-48E5-8517-F1A40A7CD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6" name="Freeform 78">
              <a:extLst>
                <a:ext uri="{FF2B5EF4-FFF2-40B4-BE49-F238E27FC236}">
                  <a16:creationId xmlns:a16="http://schemas.microsoft.com/office/drawing/2014/main" id="{938600EE-09CE-4A73-93EA-9BD05C271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7" name="Freeform 79">
              <a:extLst>
                <a:ext uri="{FF2B5EF4-FFF2-40B4-BE49-F238E27FC236}">
                  <a16:creationId xmlns:a16="http://schemas.microsoft.com/office/drawing/2014/main" id="{B19CAEC4-E51C-4A36-B5D9-C1CF2539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8" name="Freeform 80">
              <a:extLst>
                <a:ext uri="{FF2B5EF4-FFF2-40B4-BE49-F238E27FC236}">
                  <a16:creationId xmlns:a16="http://schemas.microsoft.com/office/drawing/2014/main" id="{C6CC7126-2E35-442B-B31A-E8C224B6A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9" name="Freeform 81">
              <a:extLst>
                <a:ext uri="{FF2B5EF4-FFF2-40B4-BE49-F238E27FC236}">
                  <a16:creationId xmlns:a16="http://schemas.microsoft.com/office/drawing/2014/main" id="{13385FF9-4006-43E2-A63D-B6E3CA1E8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0" name="Freeform 82">
              <a:extLst>
                <a:ext uri="{FF2B5EF4-FFF2-40B4-BE49-F238E27FC236}">
                  <a16:creationId xmlns:a16="http://schemas.microsoft.com/office/drawing/2014/main" id="{2301D2B9-DD85-4FD3-9D38-3C6D136FB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1" name="Freeform 83">
              <a:extLst>
                <a:ext uri="{FF2B5EF4-FFF2-40B4-BE49-F238E27FC236}">
                  <a16:creationId xmlns:a16="http://schemas.microsoft.com/office/drawing/2014/main" id="{0B2CB8DC-6374-401B-8F5B-A181D6917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2" name="Freeform 84">
              <a:extLst>
                <a:ext uri="{FF2B5EF4-FFF2-40B4-BE49-F238E27FC236}">
                  <a16:creationId xmlns:a16="http://schemas.microsoft.com/office/drawing/2014/main" id="{A7EA9C18-F95E-443C-B534-E22D11405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3" name="Freeform 85">
              <a:extLst>
                <a:ext uri="{FF2B5EF4-FFF2-40B4-BE49-F238E27FC236}">
                  <a16:creationId xmlns:a16="http://schemas.microsoft.com/office/drawing/2014/main" id="{890C603E-A063-4E6E-B685-CBCD65406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4" name="Freeform 86">
              <a:extLst>
                <a:ext uri="{FF2B5EF4-FFF2-40B4-BE49-F238E27FC236}">
                  <a16:creationId xmlns:a16="http://schemas.microsoft.com/office/drawing/2014/main" id="{4E1B4CF3-0F66-4F03-B325-A378EF9BB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5" name="Freeform 87">
              <a:extLst>
                <a:ext uri="{FF2B5EF4-FFF2-40B4-BE49-F238E27FC236}">
                  <a16:creationId xmlns:a16="http://schemas.microsoft.com/office/drawing/2014/main" id="{6C5B611F-9EB0-47A1-9CE6-BF2C7C694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6" name="Freeform 88">
              <a:extLst>
                <a:ext uri="{FF2B5EF4-FFF2-40B4-BE49-F238E27FC236}">
                  <a16:creationId xmlns:a16="http://schemas.microsoft.com/office/drawing/2014/main" id="{4ECA4542-07D1-411B-9B60-F0346F28B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7" name="Freeform 89">
              <a:extLst>
                <a:ext uri="{FF2B5EF4-FFF2-40B4-BE49-F238E27FC236}">
                  <a16:creationId xmlns:a16="http://schemas.microsoft.com/office/drawing/2014/main" id="{1BE7CB35-1E5D-4639-A76F-F08140984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8" name="Freeform 90">
              <a:extLst>
                <a:ext uri="{FF2B5EF4-FFF2-40B4-BE49-F238E27FC236}">
                  <a16:creationId xmlns:a16="http://schemas.microsoft.com/office/drawing/2014/main" id="{6A05A345-9420-40C9-9AF3-E86D6A96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9" name="Freeform 91">
              <a:extLst>
                <a:ext uri="{FF2B5EF4-FFF2-40B4-BE49-F238E27FC236}">
                  <a16:creationId xmlns:a16="http://schemas.microsoft.com/office/drawing/2014/main" id="{2004A82C-20A1-4196-BA0E-71A203DDB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0" name="Freeform 92">
              <a:extLst>
                <a:ext uri="{FF2B5EF4-FFF2-40B4-BE49-F238E27FC236}">
                  <a16:creationId xmlns:a16="http://schemas.microsoft.com/office/drawing/2014/main" id="{AFA74D72-CE88-413A-875B-C642DA616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1" name="Freeform 93">
              <a:extLst>
                <a:ext uri="{FF2B5EF4-FFF2-40B4-BE49-F238E27FC236}">
                  <a16:creationId xmlns:a16="http://schemas.microsoft.com/office/drawing/2014/main" id="{DF4721D3-7ECC-4796-9673-50EA3EED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2" name="Freeform 94">
              <a:extLst>
                <a:ext uri="{FF2B5EF4-FFF2-40B4-BE49-F238E27FC236}">
                  <a16:creationId xmlns:a16="http://schemas.microsoft.com/office/drawing/2014/main" id="{B51730F6-1851-4B59-8BAC-DF25381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3" name="Freeform 95">
              <a:extLst>
                <a:ext uri="{FF2B5EF4-FFF2-40B4-BE49-F238E27FC236}">
                  <a16:creationId xmlns:a16="http://schemas.microsoft.com/office/drawing/2014/main" id="{2F7878A3-CFFE-47CD-8F07-6D70D68B0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4" name="Freeform 96">
              <a:extLst>
                <a:ext uri="{FF2B5EF4-FFF2-40B4-BE49-F238E27FC236}">
                  <a16:creationId xmlns:a16="http://schemas.microsoft.com/office/drawing/2014/main" id="{712EB813-CCA7-4630-8C6E-C6D9B149A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5" name="Freeform 97">
              <a:extLst>
                <a:ext uri="{FF2B5EF4-FFF2-40B4-BE49-F238E27FC236}">
                  <a16:creationId xmlns:a16="http://schemas.microsoft.com/office/drawing/2014/main" id="{86822CFE-01C7-4747-88A8-7E12C725A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6" name="Freeform 98">
              <a:extLst>
                <a:ext uri="{FF2B5EF4-FFF2-40B4-BE49-F238E27FC236}">
                  <a16:creationId xmlns:a16="http://schemas.microsoft.com/office/drawing/2014/main" id="{12A407DD-2CEE-44E3-AACB-A16C1A35A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7" name="Freeform 99">
              <a:extLst>
                <a:ext uri="{FF2B5EF4-FFF2-40B4-BE49-F238E27FC236}">
                  <a16:creationId xmlns:a16="http://schemas.microsoft.com/office/drawing/2014/main" id="{4D95975F-4039-4712-910D-B16C1EC39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8" name="Freeform 100">
              <a:extLst>
                <a:ext uri="{FF2B5EF4-FFF2-40B4-BE49-F238E27FC236}">
                  <a16:creationId xmlns:a16="http://schemas.microsoft.com/office/drawing/2014/main" id="{77C7385B-F066-47BD-9411-886B67A38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9" name="Freeform 101">
              <a:extLst>
                <a:ext uri="{FF2B5EF4-FFF2-40B4-BE49-F238E27FC236}">
                  <a16:creationId xmlns:a16="http://schemas.microsoft.com/office/drawing/2014/main" id="{6C8654E3-3554-48A3-935F-E1358ABAB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0" name="Freeform 102">
              <a:extLst>
                <a:ext uri="{FF2B5EF4-FFF2-40B4-BE49-F238E27FC236}">
                  <a16:creationId xmlns:a16="http://schemas.microsoft.com/office/drawing/2014/main" id="{844E83DA-B18D-4D28-9012-5D962FE69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1" name="Freeform 103">
              <a:extLst>
                <a:ext uri="{FF2B5EF4-FFF2-40B4-BE49-F238E27FC236}">
                  <a16:creationId xmlns:a16="http://schemas.microsoft.com/office/drawing/2014/main" id="{8DAAD86E-CECF-4F1F-9B7A-A96AD2F35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2" name="Freeform 104">
              <a:extLst>
                <a:ext uri="{FF2B5EF4-FFF2-40B4-BE49-F238E27FC236}">
                  <a16:creationId xmlns:a16="http://schemas.microsoft.com/office/drawing/2014/main" id="{7B82D6FD-E88B-4E1A-8038-FB746940E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3" name="Freeform 105">
              <a:extLst>
                <a:ext uri="{FF2B5EF4-FFF2-40B4-BE49-F238E27FC236}">
                  <a16:creationId xmlns:a16="http://schemas.microsoft.com/office/drawing/2014/main" id="{9AACD7FA-EC5B-4598-BB9A-4788B31A5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4" name="Freeform 106">
              <a:extLst>
                <a:ext uri="{FF2B5EF4-FFF2-40B4-BE49-F238E27FC236}">
                  <a16:creationId xmlns:a16="http://schemas.microsoft.com/office/drawing/2014/main" id="{F5743570-5265-4E2F-B6B8-2F7F1872C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5" name="Freeform 107">
              <a:extLst>
                <a:ext uri="{FF2B5EF4-FFF2-40B4-BE49-F238E27FC236}">
                  <a16:creationId xmlns:a16="http://schemas.microsoft.com/office/drawing/2014/main" id="{D3492F52-6ED2-48F1-BFFE-7A23C5668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6" name="Freeform 108">
              <a:extLst>
                <a:ext uri="{FF2B5EF4-FFF2-40B4-BE49-F238E27FC236}">
                  <a16:creationId xmlns:a16="http://schemas.microsoft.com/office/drawing/2014/main" id="{EC4D4E31-67C3-44E1-B2A7-009E7F32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7" name="Freeform 109">
              <a:extLst>
                <a:ext uri="{FF2B5EF4-FFF2-40B4-BE49-F238E27FC236}">
                  <a16:creationId xmlns:a16="http://schemas.microsoft.com/office/drawing/2014/main" id="{588B378B-1284-4979-8171-67AB2A505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8" name="Freeform 110">
              <a:extLst>
                <a:ext uri="{FF2B5EF4-FFF2-40B4-BE49-F238E27FC236}">
                  <a16:creationId xmlns:a16="http://schemas.microsoft.com/office/drawing/2014/main" id="{3FB84B21-D2B3-46C2-9965-BEF6DF08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9" name="Freeform 111">
              <a:extLst>
                <a:ext uri="{FF2B5EF4-FFF2-40B4-BE49-F238E27FC236}">
                  <a16:creationId xmlns:a16="http://schemas.microsoft.com/office/drawing/2014/main" id="{9B5AA8AE-F6C7-4E5B-9463-FB213C183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0" name="Freeform 112">
              <a:extLst>
                <a:ext uri="{FF2B5EF4-FFF2-40B4-BE49-F238E27FC236}">
                  <a16:creationId xmlns:a16="http://schemas.microsoft.com/office/drawing/2014/main" id="{91C1D880-AD53-4357-AB65-31D8BA7C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51" name="Freeform 113">
              <a:extLst>
                <a:ext uri="{FF2B5EF4-FFF2-40B4-BE49-F238E27FC236}">
                  <a16:creationId xmlns:a16="http://schemas.microsoft.com/office/drawing/2014/main" id="{62D3E253-0110-451D-9719-D82C9C8DF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2" name="Freeform 114">
              <a:extLst>
                <a:ext uri="{FF2B5EF4-FFF2-40B4-BE49-F238E27FC236}">
                  <a16:creationId xmlns:a16="http://schemas.microsoft.com/office/drawing/2014/main" id="{68CC2646-C437-48ED-8D43-D2988BB98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53" name="Freeform 115">
              <a:extLst>
                <a:ext uri="{FF2B5EF4-FFF2-40B4-BE49-F238E27FC236}">
                  <a16:creationId xmlns:a16="http://schemas.microsoft.com/office/drawing/2014/main" id="{17BAD050-39C6-4D5D-B337-AD843E858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4" name="Freeform 116">
              <a:extLst>
                <a:ext uri="{FF2B5EF4-FFF2-40B4-BE49-F238E27FC236}">
                  <a16:creationId xmlns:a16="http://schemas.microsoft.com/office/drawing/2014/main" id="{AF7641E4-0DF7-4176-8515-36401498B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55" name="Freeform 117">
              <a:extLst>
                <a:ext uri="{FF2B5EF4-FFF2-40B4-BE49-F238E27FC236}">
                  <a16:creationId xmlns:a16="http://schemas.microsoft.com/office/drawing/2014/main" id="{0826FDEA-5BE4-4A0C-9B0B-4C3292F2A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6" name="Freeform 118">
              <a:extLst>
                <a:ext uri="{FF2B5EF4-FFF2-40B4-BE49-F238E27FC236}">
                  <a16:creationId xmlns:a16="http://schemas.microsoft.com/office/drawing/2014/main" id="{1CB3F62E-C955-4C00-85F6-594CD5BD9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57" name="Freeform 119">
              <a:extLst>
                <a:ext uri="{FF2B5EF4-FFF2-40B4-BE49-F238E27FC236}">
                  <a16:creationId xmlns:a16="http://schemas.microsoft.com/office/drawing/2014/main" id="{184BBC1D-9961-4ABB-A30E-79C82961B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395"/>
              <a:ext cx="28" cy="34"/>
            </a:xfrm>
            <a:custGeom>
              <a:avLst/>
              <a:gdLst>
                <a:gd name="T0" fmla="*/ 64 w 11"/>
                <a:gd name="T1" fmla="*/ 89 h 13"/>
                <a:gd name="T2" fmla="*/ 150 w 11"/>
                <a:gd name="T3" fmla="*/ 199 h 13"/>
                <a:gd name="T4" fmla="*/ 64 w 11"/>
                <a:gd name="T5" fmla="*/ 8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5"/>
                  </a:moveTo>
                  <a:cubicBezTo>
                    <a:pt x="0" y="8"/>
                    <a:pt x="7" y="13"/>
                    <a:pt x="9" y="11"/>
                  </a:cubicBezTo>
                  <a:cubicBezTo>
                    <a:pt x="11" y="8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8" name="Freeform 120">
              <a:extLst>
                <a:ext uri="{FF2B5EF4-FFF2-40B4-BE49-F238E27FC236}">
                  <a16:creationId xmlns:a16="http://schemas.microsoft.com/office/drawing/2014/main" id="{394974BD-9021-44F0-98E6-24D45D82C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9" name="Freeform 121">
              <a:extLst>
                <a:ext uri="{FF2B5EF4-FFF2-40B4-BE49-F238E27FC236}">
                  <a16:creationId xmlns:a16="http://schemas.microsoft.com/office/drawing/2014/main" id="{14A10842-7598-4B00-90B2-56389ED1B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60" name="Freeform 122">
              <a:extLst>
                <a:ext uri="{FF2B5EF4-FFF2-40B4-BE49-F238E27FC236}">
                  <a16:creationId xmlns:a16="http://schemas.microsoft.com/office/drawing/2014/main" id="{90F0D973-1F97-44A2-A31F-8B898EF5E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1" name="Freeform 123">
              <a:extLst>
                <a:ext uri="{FF2B5EF4-FFF2-40B4-BE49-F238E27FC236}">
                  <a16:creationId xmlns:a16="http://schemas.microsoft.com/office/drawing/2014/main" id="{10D0881B-2A37-45B1-9BEA-215279EE9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62" name="Freeform 124">
              <a:extLst>
                <a:ext uri="{FF2B5EF4-FFF2-40B4-BE49-F238E27FC236}">
                  <a16:creationId xmlns:a16="http://schemas.microsoft.com/office/drawing/2014/main" id="{34884B84-24F0-4451-A043-03225DC31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3" name="Freeform 125">
              <a:extLst>
                <a:ext uri="{FF2B5EF4-FFF2-40B4-BE49-F238E27FC236}">
                  <a16:creationId xmlns:a16="http://schemas.microsoft.com/office/drawing/2014/main" id="{42F57F3F-B684-47AB-BEEC-ADF68A971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64" name="Freeform 126">
              <a:extLst>
                <a:ext uri="{FF2B5EF4-FFF2-40B4-BE49-F238E27FC236}">
                  <a16:creationId xmlns:a16="http://schemas.microsoft.com/office/drawing/2014/main" id="{1F6145A1-728E-40C9-B989-5A78C17E2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5" name="Freeform 127">
              <a:extLst>
                <a:ext uri="{FF2B5EF4-FFF2-40B4-BE49-F238E27FC236}">
                  <a16:creationId xmlns:a16="http://schemas.microsoft.com/office/drawing/2014/main" id="{4355E73F-307A-402C-A813-37BD1D771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66" name="Freeform 128">
              <a:extLst>
                <a:ext uri="{FF2B5EF4-FFF2-40B4-BE49-F238E27FC236}">
                  <a16:creationId xmlns:a16="http://schemas.microsoft.com/office/drawing/2014/main" id="{0BEA449E-4AD3-489F-ADDA-364D131A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059"/>
              <a:ext cx="27" cy="37"/>
            </a:xfrm>
            <a:custGeom>
              <a:avLst/>
              <a:gdLst>
                <a:gd name="T0" fmla="*/ 42 w 11"/>
                <a:gd name="T1" fmla="*/ 111 h 14"/>
                <a:gd name="T2" fmla="*/ 133 w 11"/>
                <a:gd name="T3" fmla="*/ 204 h 14"/>
                <a:gd name="T4" fmla="*/ 42 w 11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6"/>
                  </a:moveTo>
                  <a:cubicBezTo>
                    <a:pt x="0" y="9"/>
                    <a:pt x="7" y="14"/>
                    <a:pt x="9" y="11"/>
                  </a:cubicBezTo>
                  <a:cubicBezTo>
                    <a:pt x="11" y="9"/>
                    <a:pt x="8" y="0"/>
                    <a:pt x="3" y="6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7" name="Freeform 129">
              <a:extLst>
                <a:ext uri="{FF2B5EF4-FFF2-40B4-BE49-F238E27FC236}">
                  <a16:creationId xmlns:a16="http://schemas.microsoft.com/office/drawing/2014/main" id="{A06837F8-6D7C-423D-B938-E74B4E2CC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2195"/>
              <a:ext cx="27" cy="32"/>
            </a:xfrm>
            <a:custGeom>
              <a:avLst/>
              <a:gdLst>
                <a:gd name="T0" fmla="*/ 71 w 11"/>
                <a:gd name="T1" fmla="*/ 192 h 12"/>
                <a:gd name="T2" fmla="*/ 61 w 11"/>
                <a:gd name="T3" fmla="*/ 35 h 12"/>
                <a:gd name="T4" fmla="*/ 71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8" name="Freeform 130">
              <a:extLst>
                <a:ext uri="{FF2B5EF4-FFF2-40B4-BE49-F238E27FC236}">
                  <a16:creationId xmlns:a16="http://schemas.microsoft.com/office/drawing/2014/main" id="{32C0D745-7E27-4BCA-A7EB-22B7A7717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9" name="Freeform 131">
              <a:extLst>
                <a:ext uri="{FF2B5EF4-FFF2-40B4-BE49-F238E27FC236}">
                  <a16:creationId xmlns:a16="http://schemas.microsoft.com/office/drawing/2014/main" id="{D34A95A6-FA72-4CD5-A04C-3FB4D64D0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0" name="Freeform 132">
              <a:extLst>
                <a:ext uri="{FF2B5EF4-FFF2-40B4-BE49-F238E27FC236}">
                  <a16:creationId xmlns:a16="http://schemas.microsoft.com/office/drawing/2014/main" id="{EE8202AB-F68F-472D-B039-29E4E3EE8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1" name="Freeform 133">
              <a:extLst>
                <a:ext uri="{FF2B5EF4-FFF2-40B4-BE49-F238E27FC236}">
                  <a16:creationId xmlns:a16="http://schemas.microsoft.com/office/drawing/2014/main" id="{285C0E19-2B51-43E1-B939-F2EE47135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2" name="Freeform 134">
              <a:extLst>
                <a:ext uri="{FF2B5EF4-FFF2-40B4-BE49-F238E27FC236}">
                  <a16:creationId xmlns:a16="http://schemas.microsoft.com/office/drawing/2014/main" id="{5909D274-8784-447F-AF17-93313A65B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3" name="Freeform 135">
              <a:extLst>
                <a:ext uri="{FF2B5EF4-FFF2-40B4-BE49-F238E27FC236}">
                  <a16:creationId xmlns:a16="http://schemas.microsoft.com/office/drawing/2014/main" id="{3D4B017B-EF81-4C75-B54C-9DA23FEA3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4" name="Freeform 136">
              <a:extLst>
                <a:ext uri="{FF2B5EF4-FFF2-40B4-BE49-F238E27FC236}">
                  <a16:creationId xmlns:a16="http://schemas.microsoft.com/office/drawing/2014/main" id="{580DA84B-9616-4384-9F24-4AAC5A091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5" name="Freeform 137">
              <a:extLst>
                <a:ext uri="{FF2B5EF4-FFF2-40B4-BE49-F238E27FC236}">
                  <a16:creationId xmlns:a16="http://schemas.microsoft.com/office/drawing/2014/main" id="{70B942C6-8F63-4222-BD12-CEEBEA516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6" name="Freeform 138">
              <a:extLst>
                <a:ext uri="{FF2B5EF4-FFF2-40B4-BE49-F238E27FC236}">
                  <a16:creationId xmlns:a16="http://schemas.microsoft.com/office/drawing/2014/main" id="{75479D51-4CA9-48F6-A96A-33AE3807A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7" name="Freeform 139">
              <a:extLst>
                <a:ext uri="{FF2B5EF4-FFF2-40B4-BE49-F238E27FC236}">
                  <a16:creationId xmlns:a16="http://schemas.microsoft.com/office/drawing/2014/main" id="{71D86A41-2FEC-4CD7-BFAD-2F822D542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8" name="Freeform 140">
              <a:extLst>
                <a:ext uri="{FF2B5EF4-FFF2-40B4-BE49-F238E27FC236}">
                  <a16:creationId xmlns:a16="http://schemas.microsoft.com/office/drawing/2014/main" id="{BD6DD7E2-89EA-49A4-A8B4-9E83369B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816"/>
              <a:ext cx="30" cy="32"/>
            </a:xfrm>
            <a:custGeom>
              <a:avLst/>
              <a:gdLst>
                <a:gd name="T0" fmla="*/ 95 w 12"/>
                <a:gd name="T1" fmla="*/ 192 h 12"/>
                <a:gd name="T2" fmla="*/ 63 w 12"/>
                <a:gd name="T3" fmla="*/ 35 h 12"/>
                <a:gd name="T4" fmla="*/ 95 w 12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2" y="6"/>
                    <a:pt x="6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9" name="Freeform 141">
              <a:extLst>
                <a:ext uri="{FF2B5EF4-FFF2-40B4-BE49-F238E27FC236}">
                  <a16:creationId xmlns:a16="http://schemas.microsoft.com/office/drawing/2014/main" id="{CE81CF94-4506-49CF-9F04-118EDB5ED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0" name="Freeform 142">
              <a:extLst>
                <a:ext uri="{FF2B5EF4-FFF2-40B4-BE49-F238E27FC236}">
                  <a16:creationId xmlns:a16="http://schemas.microsoft.com/office/drawing/2014/main" id="{084C02F9-E6FD-4E17-993F-164EDDC28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1" name="Freeform 143">
              <a:extLst>
                <a:ext uri="{FF2B5EF4-FFF2-40B4-BE49-F238E27FC236}">
                  <a16:creationId xmlns:a16="http://schemas.microsoft.com/office/drawing/2014/main" id="{A1B66519-E883-46A4-AC9A-9DB9FD0AF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2" name="Freeform 144">
              <a:extLst>
                <a:ext uri="{FF2B5EF4-FFF2-40B4-BE49-F238E27FC236}">
                  <a16:creationId xmlns:a16="http://schemas.microsoft.com/office/drawing/2014/main" id="{55E9CBBF-9D8B-4913-8A92-D41678C4B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3" name="Freeform 145">
              <a:extLst>
                <a:ext uri="{FF2B5EF4-FFF2-40B4-BE49-F238E27FC236}">
                  <a16:creationId xmlns:a16="http://schemas.microsoft.com/office/drawing/2014/main" id="{9E060898-6A46-44FA-8183-C0070197C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453"/>
              <a:ext cx="28" cy="32"/>
            </a:xfrm>
            <a:custGeom>
              <a:avLst/>
              <a:gdLst>
                <a:gd name="T0" fmla="*/ 84 w 11"/>
                <a:gd name="T1" fmla="*/ 192 h 12"/>
                <a:gd name="T2" fmla="*/ 64 w 11"/>
                <a:gd name="T3" fmla="*/ 35 h 12"/>
                <a:gd name="T4" fmla="*/ 84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4" name="Freeform 146">
              <a:extLst>
                <a:ext uri="{FF2B5EF4-FFF2-40B4-BE49-F238E27FC236}">
                  <a16:creationId xmlns:a16="http://schemas.microsoft.com/office/drawing/2014/main" id="{88DF66F1-351C-4915-B88C-55290CF4D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" y="1976"/>
              <a:ext cx="108" cy="240"/>
            </a:xfrm>
            <a:custGeom>
              <a:avLst/>
              <a:gdLst>
                <a:gd name="T0" fmla="*/ 681 w 43"/>
                <a:gd name="T1" fmla="*/ 0 h 90"/>
                <a:gd name="T2" fmla="*/ 271 w 43"/>
                <a:gd name="T3" fmla="*/ 1707 h 90"/>
                <a:gd name="T4" fmla="*/ 68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5" name="Freeform 147">
              <a:extLst>
                <a:ext uri="{FF2B5EF4-FFF2-40B4-BE49-F238E27FC236}">
                  <a16:creationId xmlns:a16="http://schemas.microsoft.com/office/drawing/2014/main" id="{8E734747-EED2-4DFC-BA46-52B75FD49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" y="1792"/>
              <a:ext cx="600" cy="709"/>
            </a:xfrm>
            <a:custGeom>
              <a:avLst/>
              <a:gdLst>
                <a:gd name="T0" fmla="*/ 313 w 240"/>
                <a:gd name="T1" fmla="*/ 2841 h 266"/>
                <a:gd name="T2" fmla="*/ 2500 w 240"/>
                <a:gd name="T3" fmla="*/ 149 h 266"/>
                <a:gd name="T4" fmla="*/ 3750 w 240"/>
                <a:gd name="T5" fmla="*/ 490 h 266"/>
                <a:gd name="T6" fmla="*/ 2300 w 240"/>
                <a:gd name="T7" fmla="*/ 0 h 266"/>
                <a:gd name="T8" fmla="*/ 95 w 240"/>
                <a:gd name="T9" fmla="*/ 2687 h 266"/>
                <a:gd name="T10" fmla="*/ 1175 w 240"/>
                <a:gd name="T11" fmla="*/ 5038 h 266"/>
                <a:gd name="T12" fmla="*/ 313 w 240"/>
                <a:gd name="T13" fmla="*/ 2841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E2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6" name="Freeform 148">
              <a:extLst>
                <a:ext uri="{FF2B5EF4-FFF2-40B4-BE49-F238E27FC236}">
                  <a16:creationId xmlns:a16="http://schemas.microsoft.com/office/drawing/2014/main" id="{BB0E9F81-9062-4E4D-8182-7BC30D836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1792"/>
              <a:ext cx="417" cy="549"/>
            </a:xfrm>
            <a:custGeom>
              <a:avLst/>
              <a:gdLst>
                <a:gd name="T0" fmla="*/ 637 w 167"/>
                <a:gd name="T1" fmla="*/ 3899 h 206"/>
                <a:gd name="T2" fmla="*/ 405 w 167"/>
                <a:gd name="T3" fmla="*/ 2684 h 206"/>
                <a:gd name="T4" fmla="*/ 2599 w 167"/>
                <a:gd name="T5" fmla="*/ 0 h 206"/>
                <a:gd name="T6" fmla="*/ 637 w 167"/>
                <a:gd name="T7" fmla="*/ 3899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7" name="Freeform 149">
              <a:extLst>
                <a:ext uri="{FF2B5EF4-FFF2-40B4-BE49-F238E27FC236}">
                  <a16:creationId xmlns:a16="http://schemas.microsoft.com/office/drawing/2014/main" id="{5920CBA6-C7A5-4D31-B355-4FBB5B994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8" name="Freeform 150">
              <a:extLst>
                <a:ext uri="{FF2B5EF4-FFF2-40B4-BE49-F238E27FC236}">
                  <a16:creationId xmlns:a16="http://schemas.microsoft.com/office/drawing/2014/main" id="{7763BDD2-6280-418C-A3AE-5EA320468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9" name="Freeform 151">
              <a:extLst>
                <a:ext uri="{FF2B5EF4-FFF2-40B4-BE49-F238E27FC236}">
                  <a16:creationId xmlns:a16="http://schemas.microsoft.com/office/drawing/2014/main" id="{F1027E45-27F3-45CD-9C6F-9D327CE69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877"/>
              <a:ext cx="72" cy="80"/>
            </a:xfrm>
            <a:custGeom>
              <a:avLst/>
              <a:gdLst>
                <a:gd name="T0" fmla="*/ 12 w 29"/>
                <a:gd name="T1" fmla="*/ 320 h 30"/>
                <a:gd name="T2" fmla="*/ 196 w 29"/>
                <a:gd name="T3" fmla="*/ 21 h 30"/>
                <a:gd name="T4" fmla="*/ 432 w 29"/>
                <a:gd name="T5" fmla="*/ 248 h 30"/>
                <a:gd name="T6" fmla="*/ 246 w 29"/>
                <a:gd name="T7" fmla="*/ 547 h 30"/>
                <a:gd name="T8" fmla="*/ 12 w 29"/>
                <a:gd name="T9" fmla="*/ 32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0">
                  <a:moveTo>
                    <a:pt x="1" y="17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6"/>
                    <a:pt x="28" y="13"/>
                  </a:cubicBezTo>
                  <a:cubicBezTo>
                    <a:pt x="29" y="21"/>
                    <a:pt x="24" y="28"/>
                    <a:pt x="16" y="29"/>
                  </a:cubicBezTo>
                  <a:cubicBezTo>
                    <a:pt x="9" y="30"/>
                    <a:pt x="2" y="24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90" name="Freeform 152">
              <a:extLst>
                <a:ext uri="{FF2B5EF4-FFF2-40B4-BE49-F238E27FC236}">
                  <a16:creationId xmlns:a16="http://schemas.microsoft.com/office/drawing/2014/main" id="{5B0FC5AD-D54F-429A-9B30-E05D6D226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1867"/>
              <a:ext cx="28" cy="29"/>
            </a:xfrm>
            <a:custGeom>
              <a:avLst/>
              <a:gdLst>
                <a:gd name="T0" fmla="*/ 20 w 11"/>
                <a:gd name="T1" fmla="*/ 111 h 11"/>
                <a:gd name="T2" fmla="*/ 84 w 11"/>
                <a:gd name="T3" fmla="*/ 21 h 11"/>
                <a:gd name="T4" fmla="*/ 181 w 11"/>
                <a:gd name="T5" fmla="*/ 90 h 11"/>
                <a:gd name="T6" fmla="*/ 97 w 11"/>
                <a:gd name="T7" fmla="*/ 182 h 11"/>
                <a:gd name="T8" fmla="*/ 20 w 11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4" y="11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91" name="Freeform 153">
              <a:extLst>
                <a:ext uri="{FF2B5EF4-FFF2-40B4-BE49-F238E27FC236}">
                  <a16:creationId xmlns:a16="http://schemas.microsoft.com/office/drawing/2014/main" id="{17F859BA-7823-4C78-9DF7-738954603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947"/>
              <a:ext cx="25" cy="29"/>
            </a:xfrm>
            <a:custGeom>
              <a:avLst/>
              <a:gdLst>
                <a:gd name="T0" fmla="*/ 0 w 10"/>
                <a:gd name="T1" fmla="*/ 111 h 11"/>
                <a:gd name="T2" fmla="*/ 63 w 10"/>
                <a:gd name="T3" fmla="*/ 0 h 11"/>
                <a:gd name="T4" fmla="*/ 158 w 10"/>
                <a:gd name="T5" fmla="*/ 90 h 11"/>
                <a:gd name="T6" fmla="*/ 95 w 10"/>
                <a:gd name="T7" fmla="*/ 182 h 11"/>
                <a:gd name="T8" fmla="*/ 0 w 10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5" name="Group 154">
            <a:extLst>
              <a:ext uri="{FF2B5EF4-FFF2-40B4-BE49-F238E27FC236}">
                <a16:creationId xmlns:a16="http://schemas.microsoft.com/office/drawing/2014/main" id="{A43D30E3-C4F9-4509-B19C-EBC28963CF6F}"/>
              </a:ext>
            </a:extLst>
          </p:cNvPr>
          <p:cNvGrpSpPr>
            <a:grpSpLocks/>
          </p:cNvGrpSpPr>
          <p:nvPr/>
        </p:nvGrpSpPr>
        <p:grpSpPr bwMode="auto">
          <a:xfrm>
            <a:off x="5791200" y="1444625"/>
            <a:ext cx="1103313" cy="1201738"/>
            <a:chOff x="2608" y="712"/>
            <a:chExt cx="695" cy="757"/>
          </a:xfrm>
        </p:grpSpPr>
        <p:sp>
          <p:nvSpPr>
            <p:cNvPr id="44781" name="Freeform 155">
              <a:extLst>
                <a:ext uri="{FF2B5EF4-FFF2-40B4-BE49-F238E27FC236}">
                  <a16:creationId xmlns:a16="http://schemas.microsoft.com/office/drawing/2014/main" id="{C61D91BC-E0F9-41D4-8F88-29CFC4153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712"/>
              <a:ext cx="695" cy="757"/>
            </a:xfrm>
            <a:custGeom>
              <a:avLst/>
              <a:gdLst>
                <a:gd name="T0" fmla="*/ 3750 w 278"/>
                <a:gd name="T1" fmla="*/ 1173 h 284"/>
                <a:gd name="T2" fmla="*/ 770 w 278"/>
                <a:gd name="T3" fmla="*/ 1343 h 284"/>
                <a:gd name="T4" fmla="*/ 425 w 278"/>
                <a:gd name="T5" fmla="*/ 4049 h 284"/>
                <a:gd name="T6" fmla="*/ 2533 w 278"/>
                <a:gd name="T7" fmla="*/ 5320 h 284"/>
                <a:gd name="T8" fmla="*/ 4313 w 278"/>
                <a:gd name="T9" fmla="*/ 3196 h 284"/>
                <a:gd name="T10" fmla="*/ 3750 w 278"/>
                <a:gd name="T11" fmla="*/ 1173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8" h="284">
                  <a:moveTo>
                    <a:pt x="240" y="62"/>
                  </a:moveTo>
                  <a:cubicBezTo>
                    <a:pt x="184" y="0"/>
                    <a:pt x="97" y="16"/>
                    <a:pt x="49" y="71"/>
                  </a:cubicBezTo>
                  <a:cubicBezTo>
                    <a:pt x="15" y="109"/>
                    <a:pt x="0" y="166"/>
                    <a:pt x="27" y="214"/>
                  </a:cubicBezTo>
                  <a:cubicBezTo>
                    <a:pt x="51" y="257"/>
                    <a:pt x="109" y="284"/>
                    <a:pt x="162" y="281"/>
                  </a:cubicBezTo>
                  <a:cubicBezTo>
                    <a:pt x="225" y="277"/>
                    <a:pt x="271" y="239"/>
                    <a:pt x="276" y="169"/>
                  </a:cubicBezTo>
                  <a:cubicBezTo>
                    <a:pt x="278" y="134"/>
                    <a:pt x="264" y="89"/>
                    <a:pt x="240" y="62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2" name="Freeform 156">
              <a:extLst>
                <a:ext uri="{FF2B5EF4-FFF2-40B4-BE49-F238E27FC236}">
                  <a16:creationId xmlns:a16="http://schemas.microsoft.com/office/drawing/2014/main" id="{57CE4BE8-7F0E-4A6B-800D-0AD76FE8B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085"/>
              <a:ext cx="400" cy="310"/>
            </a:xfrm>
            <a:custGeom>
              <a:avLst/>
              <a:gdLst>
                <a:gd name="T0" fmla="*/ 0 w 160"/>
                <a:gd name="T1" fmla="*/ 1187 h 116"/>
                <a:gd name="T2" fmla="*/ 1813 w 160"/>
                <a:gd name="T3" fmla="*/ 2042 h 116"/>
                <a:gd name="T4" fmla="*/ 2395 w 160"/>
                <a:gd name="T5" fmla="*/ 1299 h 116"/>
                <a:gd name="T6" fmla="*/ 2063 w 160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0" h="116">
                  <a:moveTo>
                    <a:pt x="0" y="62"/>
                  </a:moveTo>
                  <a:cubicBezTo>
                    <a:pt x="15" y="98"/>
                    <a:pt x="82" y="116"/>
                    <a:pt x="116" y="107"/>
                  </a:cubicBezTo>
                  <a:cubicBezTo>
                    <a:pt x="135" y="101"/>
                    <a:pt x="149" y="88"/>
                    <a:pt x="153" y="68"/>
                  </a:cubicBezTo>
                  <a:cubicBezTo>
                    <a:pt x="160" y="42"/>
                    <a:pt x="149" y="21"/>
                    <a:pt x="132" y="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3" name="Freeform 157">
              <a:extLst>
                <a:ext uri="{FF2B5EF4-FFF2-40B4-BE49-F238E27FC236}">
                  <a16:creationId xmlns:a16="http://schemas.microsoft.com/office/drawing/2014/main" id="{1FC68A0B-61F3-4F23-95F1-5895091F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856"/>
              <a:ext cx="500" cy="589"/>
            </a:xfrm>
            <a:custGeom>
              <a:avLst/>
              <a:gdLst>
                <a:gd name="T0" fmla="*/ 2563 w 200"/>
                <a:gd name="T1" fmla="*/ 264 h 221"/>
                <a:gd name="T2" fmla="*/ 2563 w 200"/>
                <a:gd name="T3" fmla="*/ 306 h 221"/>
                <a:gd name="T4" fmla="*/ 2738 w 200"/>
                <a:gd name="T5" fmla="*/ 1911 h 221"/>
                <a:gd name="T6" fmla="*/ 1063 w 200"/>
                <a:gd name="T7" fmla="*/ 3899 h 221"/>
                <a:gd name="T8" fmla="*/ 0 w 200"/>
                <a:gd name="T9" fmla="*/ 3651 h 221"/>
                <a:gd name="T10" fmla="*/ 1425 w 200"/>
                <a:gd name="T11" fmla="*/ 4147 h 221"/>
                <a:gd name="T12" fmla="*/ 3095 w 200"/>
                <a:gd name="T13" fmla="*/ 2159 h 221"/>
                <a:gd name="T14" fmla="*/ 2563 w 200"/>
                <a:gd name="T15" fmla="*/ 264 h 2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" h="221">
                  <a:moveTo>
                    <a:pt x="164" y="14"/>
                  </a:moveTo>
                  <a:cubicBezTo>
                    <a:pt x="152" y="0"/>
                    <a:pt x="160" y="9"/>
                    <a:pt x="164" y="16"/>
                  </a:cubicBezTo>
                  <a:cubicBezTo>
                    <a:pt x="179" y="41"/>
                    <a:pt x="176" y="75"/>
                    <a:pt x="175" y="101"/>
                  </a:cubicBezTo>
                  <a:cubicBezTo>
                    <a:pt x="170" y="167"/>
                    <a:pt x="127" y="202"/>
                    <a:pt x="68" y="206"/>
                  </a:cubicBezTo>
                  <a:cubicBezTo>
                    <a:pt x="45" y="207"/>
                    <a:pt x="21" y="202"/>
                    <a:pt x="0" y="193"/>
                  </a:cubicBezTo>
                  <a:cubicBezTo>
                    <a:pt x="26" y="211"/>
                    <a:pt x="59" y="221"/>
                    <a:pt x="91" y="219"/>
                  </a:cubicBezTo>
                  <a:cubicBezTo>
                    <a:pt x="150" y="215"/>
                    <a:pt x="193" y="180"/>
                    <a:pt x="198" y="114"/>
                  </a:cubicBezTo>
                  <a:cubicBezTo>
                    <a:pt x="200" y="81"/>
                    <a:pt x="187" y="40"/>
                    <a:pt x="164" y="14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4" name="Freeform 158">
              <a:extLst>
                <a:ext uri="{FF2B5EF4-FFF2-40B4-BE49-F238E27FC236}">
                  <a16:creationId xmlns:a16="http://schemas.microsoft.com/office/drawing/2014/main" id="{FE6D87C8-BA5C-4590-8D2F-5188D0BBA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160"/>
              <a:ext cx="495" cy="285"/>
            </a:xfrm>
            <a:custGeom>
              <a:avLst/>
              <a:gdLst>
                <a:gd name="T0" fmla="*/ 3095 w 198"/>
                <a:gd name="T1" fmla="*/ 0 h 107"/>
                <a:gd name="T2" fmla="*/ 1425 w 198"/>
                <a:gd name="T3" fmla="*/ 1987 h 107"/>
                <a:gd name="T4" fmla="*/ 0 w 198"/>
                <a:gd name="T5" fmla="*/ 1489 h 107"/>
                <a:gd name="T6" fmla="*/ 1863 w 198"/>
                <a:gd name="T7" fmla="*/ 1681 h 107"/>
                <a:gd name="T8" fmla="*/ 3095 w 198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07">
                  <a:moveTo>
                    <a:pt x="198" y="0"/>
                  </a:moveTo>
                  <a:cubicBezTo>
                    <a:pt x="193" y="66"/>
                    <a:pt x="150" y="101"/>
                    <a:pt x="91" y="105"/>
                  </a:cubicBezTo>
                  <a:cubicBezTo>
                    <a:pt x="59" y="107"/>
                    <a:pt x="26" y="97"/>
                    <a:pt x="0" y="79"/>
                  </a:cubicBezTo>
                  <a:cubicBezTo>
                    <a:pt x="25" y="97"/>
                    <a:pt x="78" y="105"/>
                    <a:pt x="119" y="89"/>
                  </a:cubicBezTo>
                  <a:cubicBezTo>
                    <a:pt x="159" y="73"/>
                    <a:pt x="188" y="43"/>
                    <a:pt x="198" y="0"/>
                  </a:cubicBezTo>
                  <a:close/>
                </a:path>
              </a:pathLst>
            </a:custGeom>
            <a:solidFill>
              <a:srgbClr val="EBA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5" name="Freeform 159">
              <a:extLst>
                <a:ext uri="{FF2B5EF4-FFF2-40B4-BE49-F238E27FC236}">
                  <a16:creationId xmlns:a16="http://schemas.microsoft.com/office/drawing/2014/main" id="{884C883B-82D6-4984-AB32-35FA85EFA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739"/>
              <a:ext cx="525" cy="618"/>
            </a:xfrm>
            <a:custGeom>
              <a:avLst/>
              <a:gdLst>
                <a:gd name="T0" fmla="*/ 625 w 210"/>
                <a:gd name="T1" fmla="*/ 3894 h 232"/>
                <a:gd name="T2" fmla="*/ 938 w 210"/>
                <a:gd name="T3" fmla="*/ 1398 h 232"/>
                <a:gd name="T4" fmla="*/ 3283 w 210"/>
                <a:gd name="T5" fmla="*/ 815 h 232"/>
                <a:gd name="T6" fmla="*/ 708 w 210"/>
                <a:gd name="T7" fmla="*/ 1249 h 232"/>
                <a:gd name="T8" fmla="*/ 395 w 210"/>
                <a:gd name="T9" fmla="*/ 3740 h 232"/>
                <a:gd name="T10" fmla="*/ 875 w 210"/>
                <a:gd name="T11" fmla="*/ 4385 h 232"/>
                <a:gd name="T12" fmla="*/ 625 w 210"/>
                <a:gd name="T13" fmla="*/ 3894 h 2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232">
                  <a:moveTo>
                    <a:pt x="40" y="206"/>
                  </a:moveTo>
                  <a:cubicBezTo>
                    <a:pt x="15" y="162"/>
                    <a:pt x="29" y="109"/>
                    <a:pt x="60" y="74"/>
                  </a:cubicBezTo>
                  <a:cubicBezTo>
                    <a:pt x="95" y="33"/>
                    <a:pt x="165" y="7"/>
                    <a:pt x="210" y="43"/>
                  </a:cubicBezTo>
                  <a:cubicBezTo>
                    <a:pt x="158" y="0"/>
                    <a:pt x="86" y="20"/>
                    <a:pt x="45" y="66"/>
                  </a:cubicBezTo>
                  <a:cubicBezTo>
                    <a:pt x="15" y="102"/>
                    <a:pt x="0" y="155"/>
                    <a:pt x="25" y="198"/>
                  </a:cubicBezTo>
                  <a:cubicBezTo>
                    <a:pt x="32" y="211"/>
                    <a:pt x="43" y="223"/>
                    <a:pt x="56" y="232"/>
                  </a:cubicBezTo>
                  <a:cubicBezTo>
                    <a:pt x="41" y="216"/>
                    <a:pt x="46" y="218"/>
                    <a:pt x="40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6" name="Freeform 160">
              <a:extLst>
                <a:ext uri="{FF2B5EF4-FFF2-40B4-BE49-F238E27FC236}">
                  <a16:creationId xmlns:a16="http://schemas.microsoft.com/office/drawing/2014/main" id="{DE163105-9D56-4F44-92F2-AAF65CE4F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920"/>
              <a:ext cx="463" cy="464"/>
            </a:xfrm>
            <a:custGeom>
              <a:avLst/>
              <a:gdLst>
                <a:gd name="T0" fmla="*/ 1972 w 185"/>
                <a:gd name="T1" fmla="*/ 419 h 174"/>
                <a:gd name="T2" fmla="*/ 2568 w 185"/>
                <a:gd name="T3" fmla="*/ 2467 h 174"/>
                <a:gd name="T4" fmla="*/ 896 w 185"/>
                <a:gd name="T5" fmla="*/ 2845 h 174"/>
                <a:gd name="T6" fmla="*/ 283 w 185"/>
                <a:gd name="T7" fmla="*/ 760 h 174"/>
                <a:gd name="T8" fmla="*/ 1972 w 185"/>
                <a:gd name="T9" fmla="*/ 41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74">
                  <a:moveTo>
                    <a:pt x="126" y="22"/>
                  </a:moveTo>
                  <a:cubicBezTo>
                    <a:pt x="168" y="45"/>
                    <a:pt x="185" y="97"/>
                    <a:pt x="164" y="130"/>
                  </a:cubicBezTo>
                  <a:cubicBezTo>
                    <a:pt x="147" y="157"/>
                    <a:pt x="114" y="174"/>
                    <a:pt x="57" y="150"/>
                  </a:cubicBezTo>
                  <a:cubicBezTo>
                    <a:pt x="0" y="125"/>
                    <a:pt x="0" y="72"/>
                    <a:pt x="18" y="40"/>
                  </a:cubicBezTo>
                  <a:cubicBezTo>
                    <a:pt x="36" y="8"/>
                    <a:pt x="84" y="0"/>
                    <a:pt x="126" y="22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7" name="Freeform 161">
              <a:extLst>
                <a:ext uri="{FF2B5EF4-FFF2-40B4-BE49-F238E27FC236}">
                  <a16:creationId xmlns:a16="http://schemas.microsoft.com/office/drawing/2014/main" id="{78EA02E5-D916-4527-832A-DC70701C6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043"/>
              <a:ext cx="377" cy="325"/>
            </a:xfrm>
            <a:custGeom>
              <a:avLst/>
              <a:gdLst>
                <a:gd name="T0" fmla="*/ 1932 w 151"/>
                <a:gd name="T1" fmla="*/ 0 h 122"/>
                <a:gd name="T2" fmla="*/ 1945 w 151"/>
                <a:gd name="T3" fmla="*/ 1284 h 122"/>
                <a:gd name="T4" fmla="*/ 417 w 151"/>
                <a:gd name="T5" fmla="*/ 1625 h 122"/>
                <a:gd name="T6" fmla="*/ 0 w 151"/>
                <a:gd name="T7" fmla="*/ 1284 h 122"/>
                <a:gd name="T8" fmla="*/ 574 w 151"/>
                <a:gd name="T9" fmla="*/ 1889 h 122"/>
                <a:gd name="T10" fmla="*/ 2120 w 151"/>
                <a:gd name="T11" fmla="*/ 1569 h 122"/>
                <a:gd name="T12" fmla="*/ 1932 w 151"/>
                <a:gd name="T13" fmla="*/ 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122">
                  <a:moveTo>
                    <a:pt x="124" y="0"/>
                  </a:moveTo>
                  <a:cubicBezTo>
                    <a:pt x="137" y="22"/>
                    <a:pt x="137" y="49"/>
                    <a:pt x="125" y="68"/>
                  </a:cubicBezTo>
                  <a:cubicBezTo>
                    <a:pt x="109" y="93"/>
                    <a:pt x="79" y="108"/>
                    <a:pt x="27" y="86"/>
                  </a:cubicBezTo>
                  <a:cubicBezTo>
                    <a:pt x="16" y="81"/>
                    <a:pt x="7" y="75"/>
                    <a:pt x="0" y="68"/>
                  </a:cubicBezTo>
                  <a:cubicBezTo>
                    <a:pt x="7" y="80"/>
                    <a:pt x="19" y="92"/>
                    <a:pt x="37" y="100"/>
                  </a:cubicBezTo>
                  <a:cubicBezTo>
                    <a:pt x="90" y="122"/>
                    <a:pt x="120" y="108"/>
                    <a:pt x="136" y="83"/>
                  </a:cubicBezTo>
                  <a:cubicBezTo>
                    <a:pt x="151" y="60"/>
                    <a:pt x="146" y="23"/>
                    <a:pt x="124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8" name="Freeform 162">
              <a:extLst>
                <a:ext uri="{FF2B5EF4-FFF2-40B4-BE49-F238E27FC236}">
                  <a16:creationId xmlns:a16="http://schemas.microsoft.com/office/drawing/2014/main" id="{D886C502-4494-41E8-8B4D-C8C0ED40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091"/>
              <a:ext cx="275" cy="277"/>
            </a:xfrm>
            <a:custGeom>
              <a:avLst/>
              <a:gdLst>
                <a:gd name="T0" fmla="*/ 0 w 110"/>
                <a:gd name="T1" fmla="*/ 1547 h 104"/>
                <a:gd name="T2" fmla="*/ 1550 w 110"/>
                <a:gd name="T3" fmla="*/ 1228 h 104"/>
                <a:gd name="T4" fmla="*/ 1563 w 110"/>
                <a:gd name="T5" fmla="*/ 0 h 104"/>
                <a:gd name="T6" fmla="*/ 1458 w 110"/>
                <a:gd name="T7" fmla="*/ 1207 h 104"/>
                <a:gd name="T8" fmla="*/ 0 w 110"/>
                <a:gd name="T9" fmla="*/ 154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4">
                  <a:moveTo>
                    <a:pt x="0" y="82"/>
                  </a:moveTo>
                  <a:cubicBezTo>
                    <a:pt x="53" y="104"/>
                    <a:pt x="83" y="90"/>
                    <a:pt x="99" y="65"/>
                  </a:cubicBezTo>
                  <a:cubicBezTo>
                    <a:pt x="110" y="47"/>
                    <a:pt x="110" y="22"/>
                    <a:pt x="100" y="0"/>
                  </a:cubicBezTo>
                  <a:cubicBezTo>
                    <a:pt x="104" y="22"/>
                    <a:pt x="105" y="45"/>
                    <a:pt x="93" y="64"/>
                  </a:cubicBezTo>
                  <a:cubicBezTo>
                    <a:pt x="66" y="92"/>
                    <a:pt x="27" y="91"/>
                    <a:pt x="0" y="82"/>
                  </a:cubicBezTo>
                  <a:close/>
                </a:path>
              </a:pathLst>
            </a:custGeom>
            <a:solidFill>
              <a:srgbClr val="840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9" name="Freeform 163">
              <a:extLst>
                <a:ext uri="{FF2B5EF4-FFF2-40B4-BE49-F238E27FC236}">
                  <a16:creationId xmlns:a16="http://schemas.microsoft.com/office/drawing/2014/main" id="{B923521E-D46D-4A80-A36F-E5B7100E3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933"/>
              <a:ext cx="338" cy="264"/>
            </a:xfrm>
            <a:custGeom>
              <a:avLst/>
              <a:gdLst>
                <a:gd name="T0" fmla="*/ 313 w 135"/>
                <a:gd name="T1" fmla="*/ 989 h 99"/>
                <a:gd name="T2" fmla="*/ 1788 w 135"/>
                <a:gd name="T3" fmla="*/ 491 h 99"/>
                <a:gd name="T4" fmla="*/ 2118 w 135"/>
                <a:gd name="T5" fmla="*/ 717 h 99"/>
                <a:gd name="T6" fmla="*/ 1775 w 135"/>
                <a:gd name="T7" fmla="*/ 397 h 99"/>
                <a:gd name="T8" fmla="*/ 208 w 135"/>
                <a:gd name="T9" fmla="*/ 704 h 99"/>
                <a:gd name="T10" fmla="*/ 125 w 135"/>
                <a:gd name="T11" fmla="*/ 1877 h 99"/>
                <a:gd name="T12" fmla="*/ 313 w 135"/>
                <a:gd name="T13" fmla="*/ 98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9">
                  <a:moveTo>
                    <a:pt x="20" y="52"/>
                  </a:moveTo>
                  <a:cubicBezTo>
                    <a:pt x="37" y="22"/>
                    <a:pt x="75" y="5"/>
                    <a:pt x="114" y="26"/>
                  </a:cubicBezTo>
                  <a:cubicBezTo>
                    <a:pt x="128" y="33"/>
                    <a:pt x="132" y="35"/>
                    <a:pt x="135" y="38"/>
                  </a:cubicBezTo>
                  <a:cubicBezTo>
                    <a:pt x="129" y="31"/>
                    <a:pt x="121" y="25"/>
                    <a:pt x="113" y="21"/>
                  </a:cubicBezTo>
                  <a:cubicBezTo>
                    <a:pt x="74" y="0"/>
                    <a:pt x="30" y="8"/>
                    <a:pt x="13" y="37"/>
                  </a:cubicBezTo>
                  <a:cubicBezTo>
                    <a:pt x="4" y="54"/>
                    <a:pt x="0" y="77"/>
                    <a:pt x="8" y="99"/>
                  </a:cubicBezTo>
                  <a:cubicBezTo>
                    <a:pt x="7" y="77"/>
                    <a:pt x="11" y="68"/>
                    <a:pt x="20" y="52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0" name="Freeform 164">
              <a:extLst>
                <a:ext uri="{FF2B5EF4-FFF2-40B4-BE49-F238E27FC236}">
                  <a16:creationId xmlns:a16="http://schemas.microsoft.com/office/drawing/2014/main" id="{B06B4020-E599-4E64-9068-EBEAD299B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923"/>
              <a:ext cx="303" cy="274"/>
            </a:xfrm>
            <a:custGeom>
              <a:avLst/>
              <a:gdLst>
                <a:gd name="T0" fmla="*/ 250 w 121"/>
                <a:gd name="T1" fmla="*/ 1939 h 103"/>
                <a:gd name="T2" fmla="*/ 333 w 121"/>
                <a:gd name="T3" fmla="*/ 771 h 103"/>
                <a:gd name="T4" fmla="*/ 1901 w 121"/>
                <a:gd name="T5" fmla="*/ 474 h 103"/>
                <a:gd name="T6" fmla="*/ 250 w 121"/>
                <a:gd name="T7" fmla="*/ 1939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" h="103">
                  <a:moveTo>
                    <a:pt x="16" y="103"/>
                  </a:moveTo>
                  <a:cubicBezTo>
                    <a:pt x="8" y="81"/>
                    <a:pt x="12" y="58"/>
                    <a:pt x="21" y="41"/>
                  </a:cubicBezTo>
                  <a:cubicBezTo>
                    <a:pt x="38" y="12"/>
                    <a:pt x="82" y="4"/>
                    <a:pt x="121" y="25"/>
                  </a:cubicBezTo>
                  <a:cubicBezTo>
                    <a:pt x="72" y="0"/>
                    <a:pt x="0" y="28"/>
                    <a:pt x="16" y="103"/>
                  </a:cubicBezTo>
                  <a:close/>
                </a:path>
              </a:pathLst>
            </a:custGeom>
            <a:solidFill>
              <a:srgbClr val="E9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1" name="Freeform 165">
              <a:extLst>
                <a:ext uri="{FF2B5EF4-FFF2-40B4-BE49-F238E27FC236}">
                  <a16:creationId xmlns:a16="http://schemas.microsoft.com/office/drawing/2014/main" id="{CE570E50-BB45-4161-98C6-543261CA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712"/>
              <a:ext cx="695" cy="757"/>
            </a:xfrm>
            <a:custGeom>
              <a:avLst/>
              <a:gdLst>
                <a:gd name="T0" fmla="*/ 3750 w 278"/>
                <a:gd name="T1" fmla="*/ 1173 h 284"/>
                <a:gd name="T2" fmla="*/ 770 w 278"/>
                <a:gd name="T3" fmla="*/ 1343 h 284"/>
                <a:gd name="T4" fmla="*/ 425 w 278"/>
                <a:gd name="T5" fmla="*/ 4049 h 284"/>
                <a:gd name="T6" fmla="*/ 2533 w 278"/>
                <a:gd name="T7" fmla="*/ 5320 h 284"/>
                <a:gd name="T8" fmla="*/ 4313 w 278"/>
                <a:gd name="T9" fmla="*/ 3196 h 284"/>
                <a:gd name="T10" fmla="*/ 3750 w 278"/>
                <a:gd name="T11" fmla="*/ 1173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8" h="284">
                  <a:moveTo>
                    <a:pt x="240" y="62"/>
                  </a:moveTo>
                  <a:cubicBezTo>
                    <a:pt x="184" y="0"/>
                    <a:pt x="97" y="16"/>
                    <a:pt x="49" y="71"/>
                  </a:cubicBezTo>
                  <a:cubicBezTo>
                    <a:pt x="15" y="109"/>
                    <a:pt x="0" y="166"/>
                    <a:pt x="27" y="214"/>
                  </a:cubicBezTo>
                  <a:cubicBezTo>
                    <a:pt x="51" y="257"/>
                    <a:pt x="109" y="284"/>
                    <a:pt x="162" y="281"/>
                  </a:cubicBezTo>
                  <a:cubicBezTo>
                    <a:pt x="225" y="277"/>
                    <a:pt x="271" y="239"/>
                    <a:pt x="276" y="169"/>
                  </a:cubicBezTo>
                  <a:cubicBezTo>
                    <a:pt x="278" y="134"/>
                    <a:pt x="264" y="89"/>
                    <a:pt x="240" y="6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2" name="Freeform 166">
              <a:extLst>
                <a:ext uri="{FF2B5EF4-FFF2-40B4-BE49-F238E27FC236}">
                  <a16:creationId xmlns:a16="http://schemas.microsoft.com/office/drawing/2014/main" id="{60CA7DD2-B426-4704-B54B-774630BA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920"/>
              <a:ext cx="463" cy="464"/>
            </a:xfrm>
            <a:custGeom>
              <a:avLst/>
              <a:gdLst>
                <a:gd name="T0" fmla="*/ 1972 w 185"/>
                <a:gd name="T1" fmla="*/ 419 h 174"/>
                <a:gd name="T2" fmla="*/ 2568 w 185"/>
                <a:gd name="T3" fmla="*/ 2467 h 174"/>
                <a:gd name="T4" fmla="*/ 896 w 185"/>
                <a:gd name="T5" fmla="*/ 2845 h 174"/>
                <a:gd name="T6" fmla="*/ 283 w 185"/>
                <a:gd name="T7" fmla="*/ 760 h 174"/>
                <a:gd name="T8" fmla="*/ 1972 w 185"/>
                <a:gd name="T9" fmla="*/ 41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74">
                  <a:moveTo>
                    <a:pt x="126" y="22"/>
                  </a:moveTo>
                  <a:cubicBezTo>
                    <a:pt x="168" y="45"/>
                    <a:pt x="185" y="97"/>
                    <a:pt x="164" y="130"/>
                  </a:cubicBezTo>
                  <a:cubicBezTo>
                    <a:pt x="147" y="157"/>
                    <a:pt x="114" y="174"/>
                    <a:pt x="57" y="150"/>
                  </a:cubicBezTo>
                  <a:cubicBezTo>
                    <a:pt x="0" y="125"/>
                    <a:pt x="0" y="72"/>
                    <a:pt x="18" y="40"/>
                  </a:cubicBezTo>
                  <a:cubicBezTo>
                    <a:pt x="36" y="8"/>
                    <a:pt x="84" y="0"/>
                    <a:pt x="126" y="2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3" name="Freeform 167">
              <a:extLst>
                <a:ext uri="{FF2B5EF4-FFF2-40B4-BE49-F238E27FC236}">
                  <a16:creationId xmlns:a16="http://schemas.microsoft.com/office/drawing/2014/main" id="{520449B0-544A-4551-966D-213797A39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965"/>
              <a:ext cx="65" cy="70"/>
            </a:xfrm>
            <a:custGeom>
              <a:avLst/>
              <a:gdLst>
                <a:gd name="T0" fmla="*/ 33 w 26"/>
                <a:gd name="T1" fmla="*/ 334 h 26"/>
                <a:gd name="T2" fmla="*/ 145 w 26"/>
                <a:gd name="T3" fmla="*/ 35 h 26"/>
                <a:gd name="T4" fmla="*/ 375 w 26"/>
                <a:gd name="T5" fmla="*/ 175 h 26"/>
                <a:gd name="T6" fmla="*/ 270 w 26"/>
                <a:gd name="T7" fmla="*/ 471 h 26"/>
                <a:gd name="T8" fmla="*/ 33 w 26"/>
                <a:gd name="T9" fmla="*/ 33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6">
                  <a:moveTo>
                    <a:pt x="2" y="17"/>
                  </a:move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4" name="Freeform 168">
              <a:extLst>
                <a:ext uri="{FF2B5EF4-FFF2-40B4-BE49-F238E27FC236}">
                  <a16:creationId xmlns:a16="http://schemas.microsoft.com/office/drawing/2014/main" id="{003E8AE3-A7B7-4CC6-9414-4CE699719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955"/>
              <a:ext cx="22" cy="26"/>
            </a:xfrm>
            <a:custGeom>
              <a:avLst/>
              <a:gdLst>
                <a:gd name="T0" fmla="*/ 0 w 9"/>
                <a:gd name="T1" fmla="*/ 109 h 10"/>
                <a:gd name="T2" fmla="*/ 42 w 9"/>
                <a:gd name="T3" fmla="*/ 21 h 10"/>
                <a:gd name="T4" fmla="*/ 120 w 9"/>
                <a:gd name="T5" fmla="*/ 68 h 10"/>
                <a:gd name="T6" fmla="*/ 90 w 9"/>
                <a:gd name="T7" fmla="*/ 156 h 10"/>
                <a:gd name="T8" fmla="*/ 0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8" y="4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5" name="Freeform 169">
              <a:extLst>
                <a:ext uri="{FF2B5EF4-FFF2-40B4-BE49-F238E27FC236}">
                  <a16:creationId xmlns:a16="http://schemas.microsoft.com/office/drawing/2014/main" id="{C19FE19D-2D26-447B-9604-C4F490DC1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032"/>
              <a:ext cx="25" cy="27"/>
            </a:xfrm>
            <a:custGeom>
              <a:avLst/>
              <a:gdLst>
                <a:gd name="T0" fmla="*/ 20 w 10"/>
                <a:gd name="T1" fmla="*/ 138 h 10"/>
                <a:gd name="T2" fmla="*/ 63 w 10"/>
                <a:gd name="T3" fmla="*/ 22 h 10"/>
                <a:gd name="T4" fmla="*/ 145 w 10"/>
                <a:gd name="T5" fmla="*/ 81 h 10"/>
                <a:gd name="T6" fmla="*/ 113 w 10"/>
                <a:gd name="T7" fmla="*/ 176 h 10"/>
                <a:gd name="T8" fmla="*/ 20 w 10"/>
                <a:gd name="T9" fmla="*/ 1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1"/>
                    <a:pt x="9" y="4"/>
                  </a:cubicBezTo>
                  <a:cubicBezTo>
                    <a:pt x="10" y="6"/>
                    <a:pt x="9" y="8"/>
                    <a:pt x="7" y="9"/>
                  </a:cubicBezTo>
                  <a:cubicBezTo>
                    <a:pt x="4" y="10"/>
                    <a:pt x="2" y="9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6" name="Oval 170">
              <a:extLst>
                <a:ext uri="{FF2B5EF4-FFF2-40B4-BE49-F238E27FC236}">
                  <a16:creationId xmlns:a16="http://schemas.microsoft.com/office/drawing/2014/main" id="{687F5784-4657-4A14-845C-75CC13CDA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1051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7" name="Oval 171">
              <a:extLst>
                <a:ext uri="{FF2B5EF4-FFF2-40B4-BE49-F238E27FC236}">
                  <a16:creationId xmlns:a16="http://schemas.microsoft.com/office/drawing/2014/main" id="{EEDF016E-005A-4D52-A222-21AB97C14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056"/>
              <a:ext cx="7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8" name="Oval 172">
              <a:extLst>
                <a:ext uri="{FF2B5EF4-FFF2-40B4-BE49-F238E27FC236}">
                  <a16:creationId xmlns:a16="http://schemas.microsoft.com/office/drawing/2014/main" id="{4F89818B-72AA-41E0-A60A-9AD1D5A02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04"/>
              <a:ext cx="22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9" name="Oval 173">
              <a:extLst>
                <a:ext uri="{FF2B5EF4-FFF2-40B4-BE49-F238E27FC236}">
                  <a16:creationId xmlns:a16="http://schemas.microsoft.com/office/drawing/2014/main" id="{AF99732A-9A2E-49A9-B4D5-E3B2273CD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909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0" name="Oval 174">
              <a:extLst>
                <a:ext uri="{FF2B5EF4-FFF2-40B4-BE49-F238E27FC236}">
                  <a16:creationId xmlns:a16="http://schemas.microsoft.com/office/drawing/2014/main" id="{D2DEB3A5-E2B9-4D0D-8B61-273EA3E4C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891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1" name="Oval 175">
              <a:extLst>
                <a:ext uri="{FF2B5EF4-FFF2-40B4-BE49-F238E27FC236}">
                  <a16:creationId xmlns:a16="http://schemas.microsoft.com/office/drawing/2014/main" id="{EABB14C2-F5FE-4519-A1DA-D8506DEF3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896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2" name="Oval 176">
              <a:extLst>
                <a:ext uri="{FF2B5EF4-FFF2-40B4-BE49-F238E27FC236}">
                  <a16:creationId xmlns:a16="http://schemas.microsoft.com/office/drawing/2014/main" id="{684CBF9A-C5A1-4A67-BD05-0143B384C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1053"/>
              <a:ext cx="23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3" name="Oval 177">
              <a:extLst>
                <a:ext uri="{FF2B5EF4-FFF2-40B4-BE49-F238E27FC236}">
                  <a16:creationId xmlns:a16="http://schemas.microsoft.com/office/drawing/2014/main" id="{A07F735D-AC95-4BC0-9896-AA8FEAD8C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1059"/>
              <a:ext cx="7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4" name="Oval 178">
              <a:extLst>
                <a:ext uri="{FF2B5EF4-FFF2-40B4-BE49-F238E27FC236}">
                  <a16:creationId xmlns:a16="http://schemas.microsoft.com/office/drawing/2014/main" id="{3394851E-84D1-4AD5-A13B-32EC40EE6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1208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5" name="Oval 179">
              <a:extLst>
                <a:ext uri="{FF2B5EF4-FFF2-40B4-BE49-F238E27FC236}">
                  <a16:creationId xmlns:a16="http://schemas.microsoft.com/office/drawing/2014/main" id="{4092C62D-8EFE-4AAA-B97B-EECD57498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1213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6" name="Oval 180">
              <a:extLst>
                <a:ext uri="{FF2B5EF4-FFF2-40B4-BE49-F238E27FC236}">
                  <a16:creationId xmlns:a16="http://schemas.microsoft.com/office/drawing/2014/main" id="{E816B0FC-006B-44E6-B896-4EEEB6D1A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333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7" name="Oval 181">
              <a:extLst>
                <a:ext uri="{FF2B5EF4-FFF2-40B4-BE49-F238E27FC236}">
                  <a16:creationId xmlns:a16="http://schemas.microsoft.com/office/drawing/2014/main" id="{201ABFD6-2C55-46B1-8029-19F0B71FB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33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8" name="Oval 182">
              <a:extLst>
                <a:ext uri="{FF2B5EF4-FFF2-40B4-BE49-F238E27FC236}">
                  <a16:creationId xmlns:a16="http://schemas.microsoft.com/office/drawing/2014/main" id="{FCE9DCAC-22AA-49B6-B70A-B43F5063A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368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9" name="Oval 183">
              <a:extLst>
                <a:ext uri="{FF2B5EF4-FFF2-40B4-BE49-F238E27FC236}">
                  <a16:creationId xmlns:a16="http://schemas.microsoft.com/office/drawing/2014/main" id="{85E87D83-AE6E-4672-9698-0C2CA8A7F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1373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0" name="Oval 184">
              <a:extLst>
                <a:ext uri="{FF2B5EF4-FFF2-40B4-BE49-F238E27FC236}">
                  <a16:creationId xmlns:a16="http://schemas.microsoft.com/office/drawing/2014/main" id="{3D7088AE-8569-49A1-9416-99B22D09F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1381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1" name="Oval 185">
              <a:extLst>
                <a:ext uri="{FF2B5EF4-FFF2-40B4-BE49-F238E27FC236}">
                  <a16:creationId xmlns:a16="http://schemas.microsoft.com/office/drawing/2014/main" id="{93C974F7-4A50-4270-A0F7-0A96402AA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387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2" name="Oval 186">
              <a:extLst>
                <a:ext uri="{FF2B5EF4-FFF2-40B4-BE49-F238E27FC236}">
                  <a16:creationId xmlns:a16="http://schemas.microsoft.com/office/drawing/2014/main" id="{EB87C705-9F17-4A73-A8BC-4FEA0D56D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1285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3" name="Oval 187">
              <a:extLst>
                <a:ext uri="{FF2B5EF4-FFF2-40B4-BE49-F238E27FC236}">
                  <a16:creationId xmlns:a16="http://schemas.microsoft.com/office/drawing/2014/main" id="{A7D252B6-E1A3-434C-82E1-773D65A0A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" y="129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4" name="Oval 188">
              <a:extLst>
                <a:ext uri="{FF2B5EF4-FFF2-40B4-BE49-F238E27FC236}">
                  <a16:creationId xmlns:a16="http://schemas.microsoft.com/office/drawing/2014/main" id="{B567DA55-DE56-4CBD-A3DE-BDB65F5DD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173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5" name="Oval 189">
              <a:extLst>
                <a:ext uri="{FF2B5EF4-FFF2-40B4-BE49-F238E27FC236}">
                  <a16:creationId xmlns:a16="http://schemas.microsoft.com/office/drawing/2014/main" id="{662501D0-8E3F-47E0-A4D8-C0B56920B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117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6" name="Oval 190">
              <a:extLst>
                <a:ext uri="{FF2B5EF4-FFF2-40B4-BE49-F238E27FC236}">
                  <a16:creationId xmlns:a16="http://schemas.microsoft.com/office/drawing/2014/main" id="{86135698-EFC4-4B65-B92B-32050033C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1104"/>
              <a:ext cx="25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7" name="Oval 191">
              <a:extLst>
                <a:ext uri="{FF2B5EF4-FFF2-40B4-BE49-F238E27FC236}">
                  <a16:creationId xmlns:a16="http://schemas.microsoft.com/office/drawing/2014/main" id="{D8182276-C863-412E-BA26-5F5DA738C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112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8" name="Oval 192">
              <a:extLst>
                <a:ext uri="{FF2B5EF4-FFF2-40B4-BE49-F238E27FC236}">
                  <a16:creationId xmlns:a16="http://schemas.microsoft.com/office/drawing/2014/main" id="{4F8678C1-08D7-4D53-8896-289F47F00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872"/>
              <a:ext cx="22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9" name="Oval 193">
              <a:extLst>
                <a:ext uri="{FF2B5EF4-FFF2-40B4-BE49-F238E27FC236}">
                  <a16:creationId xmlns:a16="http://schemas.microsoft.com/office/drawing/2014/main" id="{404C0A78-92AA-4A81-9996-FC3FC843A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877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0" name="Oval 194">
              <a:extLst>
                <a:ext uri="{FF2B5EF4-FFF2-40B4-BE49-F238E27FC236}">
                  <a16:creationId xmlns:a16="http://schemas.microsoft.com/office/drawing/2014/main" id="{04B90DFC-7A92-4913-8F52-BBB8C3DF3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968"/>
              <a:ext cx="25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1" name="Oval 195">
              <a:extLst>
                <a:ext uri="{FF2B5EF4-FFF2-40B4-BE49-F238E27FC236}">
                  <a16:creationId xmlns:a16="http://schemas.microsoft.com/office/drawing/2014/main" id="{159F43D2-1268-48CB-83B3-08344ADDE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976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2" name="Oval 196">
              <a:extLst>
                <a:ext uri="{FF2B5EF4-FFF2-40B4-BE49-F238E27FC236}">
                  <a16:creationId xmlns:a16="http://schemas.microsoft.com/office/drawing/2014/main" id="{B7698FD5-E021-4D21-8F7B-C3718AF8C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955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3" name="Oval 197">
              <a:extLst>
                <a:ext uri="{FF2B5EF4-FFF2-40B4-BE49-F238E27FC236}">
                  <a16:creationId xmlns:a16="http://schemas.microsoft.com/office/drawing/2014/main" id="{894CFD6D-1347-414A-B7C4-4E6B05F2B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960"/>
              <a:ext cx="2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4" name="Oval 198">
              <a:extLst>
                <a:ext uri="{FF2B5EF4-FFF2-40B4-BE49-F238E27FC236}">
                  <a16:creationId xmlns:a16="http://schemas.microsoft.com/office/drawing/2014/main" id="{ED4E074D-2EDD-4E0D-A578-E46CBC0DA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843"/>
              <a:ext cx="15" cy="1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5" name="Oval 199">
              <a:extLst>
                <a:ext uri="{FF2B5EF4-FFF2-40B4-BE49-F238E27FC236}">
                  <a16:creationId xmlns:a16="http://schemas.microsoft.com/office/drawing/2014/main" id="{CB0547D0-17B0-49C6-AB3D-0934356BF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848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6" name="Oval 200">
              <a:extLst>
                <a:ext uri="{FF2B5EF4-FFF2-40B4-BE49-F238E27FC236}">
                  <a16:creationId xmlns:a16="http://schemas.microsoft.com/office/drawing/2014/main" id="{98691A27-1945-49E7-B8CE-AC592D180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960"/>
              <a:ext cx="15" cy="1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7" name="Oval 201">
              <a:extLst>
                <a:ext uri="{FF2B5EF4-FFF2-40B4-BE49-F238E27FC236}">
                  <a16:creationId xmlns:a16="http://schemas.microsoft.com/office/drawing/2014/main" id="{41E8D490-C674-4D05-AB33-019ACE3DB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3" y="965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8" name="Oval 202">
              <a:extLst>
                <a:ext uri="{FF2B5EF4-FFF2-40B4-BE49-F238E27FC236}">
                  <a16:creationId xmlns:a16="http://schemas.microsoft.com/office/drawing/2014/main" id="{EF48D903-4395-42D5-B6B9-BB79FCAD7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05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9" name="Oval 203">
              <a:extLst>
                <a:ext uri="{FF2B5EF4-FFF2-40B4-BE49-F238E27FC236}">
                  <a16:creationId xmlns:a16="http://schemas.microsoft.com/office/drawing/2014/main" id="{6ACA9BF3-5F40-452A-9A82-F51BC1DFC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1059"/>
              <a:ext cx="3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0" name="Oval 204">
              <a:extLst>
                <a:ext uri="{FF2B5EF4-FFF2-40B4-BE49-F238E27FC236}">
                  <a16:creationId xmlns:a16="http://schemas.microsoft.com/office/drawing/2014/main" id="{D654056B-F829-4CAE-A91D-35008F7E3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" y="1168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1" name="Oval 205">
              <a:extLst>
                <a:ext uri="{FF2B5EF4-FFF2-40B4-BE49-F238E27FC236}">
                  <a16:creationId xmlns:a16="http://schemas.microsoft.com/office/drawing/2014/main" id="{2AEA1720-0F66-4938-8AF1-2964CEFEB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1173"/>
              <a:ext cx="3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2" name="Oval 206">
              <a:extLst>
                <a:ext uri="{FF2B5EF4-FFF2-40B4-BE49-F238E27FC236}">
                  <a16:creationId xmlns:a16="http://schemas.microsoft.com/office/drawing/2014/main" id="{03068030-96FB-4336-A403-BA582C4F3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197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3" name="Oval 207">
              <a:extLst>
                <a:ext uri="{FF2B5EF4-FFF2-40B4-BE49-F238E27FC236}">
                  <a16:creationId xmlns:a16="http://schemas.microsoft.com/office/drawing/2014/main" id="{E16E7785-B62A-44F4-8D77-831D11C7B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1203"/>
              <a:ext cx="2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4" name="Oval 208">
              <a:extLst>
                <a:ext uri="{FF2B5EF4-FFF2-40B4-BE49-F238E27FC236}">
                  <a16:creationId xmlns:a16="http://schemas.microsoft.com/office/drawing/2014/main" id="{7A52ABA1-4685-43E6-9F56-7A056F0EC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36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5" name="Oval 209">
              <a:extLst>
                <a:ext uri="{FF2B5EF4-FFF2-40B4-BE49-F238E27FC236}">
                  <a16:creationId xmlns:a16="http://schemas.microsoft.com/office/drawing/2014/main" id="{D4C0074F-22C1-4A46-A120-1F6500D1B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1368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6" name="Oval 210">
              <a:extLst>
                <a:ext uri="{FF2B5EF4-FFF2-40B4-BE49-F238E27FC236}">
                  <a16:creationId xmlns:a16="http://schemas.microsoft.com/office/drawing/2014/main" id="{AB416DD2-F26E-4D43-8A24-DC5AF3039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1136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7" name="Oval 211">
              <a:extLst>
                <a:ext uri="{FF2B5EF4-FFF2-40B4-BE49-F238E27FC236}">
                  <a16:creationId xmlns:a16="http://schemas.microsoft.com/office/drawing/2014/main" id="{D682E77D-BD7C-48FE-8B32-F7D35A946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13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8" name="Oval 212">
              <a:extLst>
                <a:ext uri="{FF2B5EF4-FFF2-40B4-BE49-F238E27FC236}">
                  <a16:creationId xmlns:a16="http://schemas.microsoft.com/office/drawing/2014/main" id="{15A974F5-FDC3-4EEA-B3F0-68F3C3B0F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120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9" name="Oval 213">
              <a:extLst>
                <a:ext uri="{FF2B5EF4-FFF2-40B4-BE49-F238E27FC236}">
                  <a16:creationId xmlns:a16="http://schemas.microsoft.com/office/drawing/2014/main" id="{3526382E-E151-4C37-A2C6-48DE2AAA0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205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40" name="Oval 214">
              <a:extLst>
                <a:ext uri="{FF2B5EF4-FFF2-40B4-BE49-F238E27FC236}">
                  <a16:creationId xmlns:a16="http://schemas.microsoft.com/office/drawing/2014/main" id="{C727A1B3-3EEE-45AD-8293-A38D08A6A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1277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41" name="Oval 215">
              <a:extLst>
                <a:ext uri="{FF2B5EF4-FFF2-40B4-BE49-F238E27FC236}">
                  <a16:creationId xmlns:a16="http://schemas.microsoft.com/office/drawing/2014/main" id="{1A156BD1-34A9-4408-BF81-78DA7F9B9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1283"/>
              <a:ext cx="5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4036" name="Group 216">
            <a:extLst>
              <a:ext uri="{FF2B5EF4-FFF2-40B4-BE49-F238E27FC236}">
                <a16:creationId xmlns:a16="http://schemas.microsoft.com/office/drawing/2014/main" id="{AE900DD3-54BC-489D-B6B1-758C5475AD25}"/>
              </a:ext>
            </a:extLst>
          </p:cNvPr>
          <p:cNvGrpSpPr>
            <a:grpSpLocks/>
          </p:cNvGrpSpPr>
          <p:nvPr/>
        </p:nvGrpSpPr>
        <p:grpSpPr bwMode="auto">
          <a:xfrm>
            <a:off x="5867400" y="3121025"/>
            <a:ext cx="1123950" cy="1138238"/>
            <a:chOff x="2625" y="1723"/>
            <a:chExt cx="708" cy="717"/>
          </a:xfrm>
        </p:grpSpPr>
        <p:sp>
          <p:nvSpPr>
            <p:cNvPr id="44715" name="Freeform 217">
              <a:extLst>
                <a:ext uri="{FF2B5EF4-FFF2-40B4-BE49-F238E27FC236}">
                  <a16:creationId xmlns:a16="http://schemas.microsoft.com/office/drawing/2014/main" id="{4E1C4886-84BE-4250-ACBF-8F7272F97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23"/>
              <a:ext cx="708" cy="717"/>
            </a:xfrm>
            <a:custGeom>
              <a:avLst/>
              <a:gdLst>
                <a:gd name="T0" fmla="*/ 2004 w 283"/>
                <a:gd name="T1" fmla="*/ 93 h 269"/>
                <a:gd name="T2" fmla="*/ 113 w 283"/>
                <a:gd name="T3" fmla="*/ 2388 h 269"/>
                <a:gd name="T4" fmla="*/ 1866 w 283"/>
                <a:gd name="T5" fmla="*/ 4830 h 269"/>
                <a:gd name="T6" fmla="*/ 3900 w 283"/>
                <a:gd name="T7" fmla="*/ 3788 h 269"/>
                <a:gd name="T8" fmla="*/ 3868 w 283"/>
                <a:gd name="T9" fmla="*/ 1135 h 269"/>
                <a:gd name="T10" fmla="*/ 2004 w 283"/>
                <a:gd name="T11" fmla="*/ 93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3" h="269">
                  <a:moveTo>
                    <a:pt x="128" y="5"/>
                  </a:moveTo>
                  <a:cubicBezTo>
                    <a:pt x="72" y="10"/>
                    <a:pt x="14" y="48"/>
                    <a:pt x="7" y="126"/>
                  </a:cubicBezTo>
                  <a:cubicBezTo>
                    <a:pt x="0" y="204"/>
                    <a:pt x="63" y="241"/>
                    <a:pt x="119" y="255"/>
                  </a:cubicBezTo>
                  <a:cubicBezTo>
                    <a:pt x="175" y="269"/>
                    <a:pt x="215" y="249"/>
                    <a:pt x="249" y="200"/>
                  </a:cubicBezTo>
                  <a:cubicBezTo>
                    <a:pt x="283" y="151"/>
                    <a:pt x="270" y="89"/>
                    <a:pt x="247" y="60"/>
                  </a:cubicBezTo>
                  <a:cubicBezTo>
                    <a:pt x="224" y="31"/>
                    <a:pt x="184" y="0"/>
                    <a:pt x="128" y="5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" name="Freeform 218">
              <a:extLst>
                <a:ext uri="{FF2B5EF4-FFF2-40B4-BE49-F238E27FC236}">
                  <a16:creationId xmlns:a16="http://schemas.microsoft.com/office/drawing/2014/main" id="{D2B621EB-F250-414B-81C1-F833979EE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864"/>
              <a:ext cx="293" cy="493"/>
            </a:xfrm>
            <a:custGeom>
              <a:avLst/>
              <a:gdLst>
                <a:gd name="T0" fmla="*/ 0 w 117"/>
                <a:gd name="T1" fmla="*/ 3366 h 185"/>
                <a:gd name="T2" fmla="*/ 646 w 117"/>
                <a:gd name="T3" fmla="*/ 3422 h 185"/>
                <a:gd name="T4" fmla="*/ 1192 w 117"/>
                <a:gd name="T5" fmla="*/ 3182 h 185"/>
                <a:gd name="T6" fmla="*/ 1818 w 117"/>
                <a:gd name="T7" fmla="*/ 2385 h 185"/>
                <a:gd name="T8" fmla="*/ 1650 w 117"/>
                <a:gd name="T9" fmla="*/ 1833 h 185"/>
                <a:gd name="T10" fmla="*/ 1430 w 117"/>
                <a:gd name="T11" fmla="*/ 1114 h 185"/>
                <a:gd name="T12" fmla="*/ 1147 w 117"/>
                <a:gd name="T13" fmla="*/ 205 h 185"/>
                <a:gd name="T14" fmla="*/ 709 w 117"/>
                <a:gd name="T15" fmla="*/ 0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5">
                  <a:moveTo>
                    <a:pt x="0" y="178"/>
                  </a:moveTo>
                  <a:cubicBezTo>
                    <a:pt x="8" y="185"/>
                    <a:pt x="31" y="183"/>
                    <a:pt x="41" y="181"/>
                  </a:cubicBezTo>
                  <a:cubicBezTo>
                    <a:pt x="53" y="180"/>
                    <a:pt x="65" y="175"/>
                    <a:pt x="76" y="168"/>
                  </a:cubicBezTo>
                  <a:cubicBezTo>
                    <a:pt x="90" y="160"/>
                    <a:pt x="114" y="144"/>
                    <a:pt x="116" y="126"/>
                  </a:cubicBezTo>
                  <a:cubicBezTo>
                    <a:pt x="117" y="115"/>
                    <a:pt x="111" y="106"/>
                    <a:pt x="105" y="97"/>
                  </a:cubicBezTo>
                  <a:cubicBezTo>
                    <a:pt x="98" y="85"/>
                    <a:pt x="95" y="72"/>
                    <a:pt x="91" y="59"/>
                  </a:cubicBezTo>
                  <a:cubicBezTo>
                    <a:pt x="87" y="43"/>
                    <a:pt x="85" y="23"/>
                    <a:pt x="73" y="11"/>
                  </a:cubicBezTo>
                  <a:cubicBezTo>
                    <a:pt x="65" y="4"/>
                    <a:pt x="53" y="4"/>
                    <a:pt x="45" y="0"/>
                  </a:cubicBezTo>
                </a:path>
              </a:pathLst>
            </a:custGeom>
            <a:solidFill>
              <a:srgbClr val="F9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" name="Freeform 219">
              <a:extLst>
                <a:ext uri="{FF2B5EF4-FFF2-40B4-BE49-F238E27FC236}">
                  <a16:creationId xmlns:a16="http://schemas.microsoft.com/office/drawing/2014/main" id="{BD87266F-46A3-4817-BADD-F33CAEF1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747"/>
              <a:ext cx="467" cy="613"/>
            </a:xfrm>
            <a:custGeom>
              <a:avLst/>
              <a:gdLst>
                <a:gd name="T0" fmla="*/ 375 w 187"/>
                <a:gd name="T1" fmla="*/ 2367 h 230"/>
                <a:gd name="T2" fmla="*/ 2058 w 187"/>
                <a:gd name="T3" fmla="*/ 136 h 230"/>
                <a:gd name="T4" fmla="*/ 2912 w 187"/>
                <a:gd name="T5" fmla="*/ 307 h 230"/>
                <a:gd name="T6" fmla="*/ 1870 w 187"/>
                <a:gd name="T7" fmla="*/ 35 h 230"/>
                <a:gd name="T8" fmla="*/ 92 w 187"/>
                <a:gd name="T9" fmla="*/ 2217 h 230"/>
                <a:gd name="T10" fmla="*/ 1341 w 187"/>
                <a:gd name="T11" fmla="*/ 4355 h 230"/>
                <a:gd name="T12" fmla="*/ 375 w 187"/>
                <a:gd name="T13" fmla="*/ 2367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7" h="230">
                  <a:moveTo>
                    <a:pt x="24" y="125"/>
                  </a:moveTo>
                  <a:cubicBezTo>
                    <a:pt x="31" y="51"/>
                    <a:pt x="79" y="12"/>
                    <a:pt x="132" y="7"/>
                  </a:cubicBezTo>
                  <a:cubicBezTo>
                    <a:pt x="150" y="6"/>
                    <a:pt x="173" y="9"/>
                    <a:pt x="187" y="16"/>
                  </a:cubicBezTo>
                  <a:cubicBezTo>
                    <a:pt x="168" y="6"/>
                    <a:pt x="146" y="0"/>
                    <a:pt x="120" y="2"/>
                  </a:cubicBezTo>
                  <a:cubicBezTo>
                    <a:pt x="67" y="7"/>
                    <a:pt x="12" y="43"/>
                    <a:pt x="6" y="117"/>
                  </a:cubicBezTo>
                  <a:cubicBezTo>
                    <a:pt x="0" y="181"/>
                    <a:pt x="40" y="213"/>
                    <a:pt x="86" y="230"/>
                  </a:cubicBezTo>
                  <a:cubicBezTo>
                    <a:pt x="48" y="211"/>
                    <a:pt x="19" y="180"/>
                    <a:pt x="24" y="125"/>
                  </a:cubicBezTo>
                  <a:close/>
                </a:path>
              </a:pathLst>
            </a:custGeom>
            <a:solidFill>
              <a:srgbClr val="FE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" name="Freeform 220">
              <a:extLst>
                <a:ext uri="{FF2B5EF4-FFF2-40B4-BE49-F238E27FC236}">
                  <a16:creationId xmlns:a16="http://schemas.microsoft.com/office/drawing/2014/main" id="{771C750C-4385-441A-9F49-940477B02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797"/>
              <a:ext cx="480" cy="566"/>
            </a:xfrm>
            <a:custGeom>
              <a:avLst/>
              <a:gdLst>
                <a:gd name="T0" fmla="*/ 2363 w 192"/>
                <a:gd name="T1" fmla="*/ 1639 h 212"/>
                <a:gd name="T2" fmla="*/ 1550 w 192"/>
                <a:gd name="T3" fmla="*/ 56 h 212"/>
                <a:gd name="T4" fmla="*/ 83 w 192"/>
                <a:gd name="T5" fmla="*/ 1754 h 212"/>
                <a:gd name="T6" fmla="*/ 1645 w 192"/>
                <a:gd name="T7" fmla="*/ 3941 h 212"/>
                <a:gd name="T8" fmla="*/ 2533 w 192"/>
                <a:gd name="T9" fmla="*/ 3444 h 212"/>
                <a:gd name="T10" fmla="*/ 2363 w 192"/>
                <a:gd name="T11" fmla="*/ 1639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12">
                  <a:moveTo>
                    <a:pt x="151" y="86"/>
                  </a:moveTo>
                  <a:cubicBezTo>
                    <a:pt x="140" y="52"/>
                    <a:pt x="150" y="5"/>
                    <a:pt x="99" y="3"/>
                  </a:cubicBezTo>
                  <a:cubicBezTo>
                    <a:pt x="55" y="0"/>
                    <a:pt x="10" y="31"/>
                    <a:pt x="5" y="92"/>
                  </a:cubicBezTo>
                  <a:cubicBezTo>
                    <a:pt x="0" y="153"/>
                    <a:pt x="41" y="212"/>
                    <a:pt x="105" y="207"/>
                  </a:cubicBezTo>
                  <a:cubicBezTo>
                    <a:pt x="131" y="205"/>
                    <a:pt x="151" y="195"/>
                    <a:pt x="162" y="181"/>
                  </a:cubicBezTo>
                  <a:cubicBezTo>
                    <a:pt x="192" y="146"/>
                    <a:pt x="157" y="102"/>
                    <a:pt x="151" y="86"/>
                  </a:cubicBezTo>
                  <a:close/>
                </a:path>
              </a:pathLst>
            </a:custGeom>
            <a:solidFill>
              <a:srgbClr val="D38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" name="Freeform 221">
              <a:extLst>
                <a:ext uri="{FF2B5EF4-FFF2-40B4-BE49-F238E27FC236}">
                  <a16:creationId xmlns:a16="http://schemas.microsoft.com/office/drawing/2014/main" id="{8C5CB67A-A9FE-4C65-B59B-9EE686F2E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829"/>
              <a:ext cx="295" cy="504"/>
            </a:xfrm>
            <a:custGeom>
              <a:avLst/>
              <a:gdLst>
                <a:gd name="T0" fmla="*/ 1270 w 118"/>
                <a:gd name="T1" fmla="*/ 1536 h 189"/>
                <a:gd name="T2" fmla="*/ 645 w 118"/>
                <a:gd name="T3" fmla="*/ 0 h 189"/>
                <a:gd name="T4" fmla="*/ 1020 w 118"/>
                <a:gd name="T5" fmla="*/ 1421 h 189"/>
                <a:gd name="T6" fmla="*/ 1000 w 118"/>
                <a:gd name="T7" fmla="*/ 2787 h 189"/>
                <a:gd name="T8" fmla="*/ 395 w 118"/>
                <a:gd name="T9" fmla="*/ 3448 h 189"/>
                <a:gd name="T10" fmla="*/ 0 w 118"/>
                <a:gd name="T11" fmla="*/ 3469 h 189"/>
                <a:gd name="T12" fmla="*/ 645 w 118"/>
                <a:gd name="T13" fmla="*/ 3563 h 189"/>
                <a:gd name="T14" fmla="*/ 1425 w 118"/>
                <a:gd name="T15" fmla="*/ 3128 h 189"/>
                <a:gd name="T16" fmla="*/ 1270 w 118"/>
                <a:gd name="T17" fmla="*/ 1536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89">
                  <a:moveTo>
                    <a:pt x="81" y="81"/>
                  </a:moveTo>
                  <a:cubicBezTo>
                    <a:pt x="72" y="52"/>
                    <a:pt x="79" y="5"/>
                    <a:pt x="41" y="0"/>
                  </a:cubicBezTo>
                  <a:cubicBezTo>
                    <a:pt x="60" y="13"/>
                    <a:pt x="58" y="51"/>
                    <a:pt x="65" y="75"/>
                  </a:cubicBezTo>
                  <a:cubicBezTo>
                    <a:pt x="70" y="89"/>
                    <a:pt x="91" y="116"/>
                    <a:pt x="64" y="147"/>
                  </a:cubicBezTo>
                  <a:cubicBezTo>
                    <a:pt x="54" y="159"/>
                    <a:pt x="48" y="180"/>
                    <a:pt x="25" y="182"/>
                  </a:cubicBezTo>
                  <a:cubicBezTo>
                    <a:pt x="16" y="183"/>
                    <a:pt x="8" y="185"/>
                    <a:pt x="0" y="183"/>
                  </a:cubicBezTo>
                  <a:cubicBezTo>
                    <a:pt x="12" y="189"/>
                    <a:pt x="25" y="189"/>
                    <a:pt x="41" y="188"/>
                  </a:cubicBezTo>
                  <a:cubicBezTo>
                    <a:pt x="64" y="186"/>
                    <a:pt x="81" y="177"/>
                    <a:pt x="91" y="165"/>
                  </a:cubicBezTo>
                  <a:cubicBezTo>
                    <a:pt x="118" y="134"/>
                    <a:pt x="86" y="95"/>
                    <a:pt x="81" y="81"/>
                  </a:cubicBezTo>
                  <a:close/>
                </a:path>
              </a:pathLst>
            </a:custGeom>
            <a:solidFill>
              <a:srgbClr val="C46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0" name="Freeform 222">
              <a:extLst>
                <a:ext uri="{FF2B5EF4-FFF2-40B4-BE49-F238E27FC236}">
                  <a16:creationId xmlns:a16="http://schemas.microsoft.com/office/drawing/2014/main" id="{F60C6FD7-332C-4AA1-B6BB-F54C4B17F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045"/>
              <a:ext cx="193" cy="288"/>
            </a:xfrm>
            <a:custGeom>
              <a:avLst/>
              <a:gdLst>
                <a:gd name="T0" fmla="*/ 0 w 77"/>
                <a:gd name="T1" fmla="*/ 2027 h 108"/>
                <a:gd name="T2" fmla="*/ 785 w 77"/>
                <a:gd name="T3" fmla="*/ 1592 h 108"/>
                <a:gd name="T4" fmla="*/ 629 w 77"/>
                <a:gd name="T5" fmla="*/ 0 h 108"/>
                <a:gd name="T6" fmla="*/ 679 w 77"/>
                <a:gd name="T7" fmla="*/ 1501 h 108"/>
                <a:gd name="T8" fmla="*/ 0 w 77"/>
                <a:gd name="T9" fmla="*/ 202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08">
                  <a:moveTo>
                    <a:pt x="0" y="107"/>
                  </a:moveTo>
                  <a:cubicBezTo>
                    <a:pt x="23" y="105"/>
                    <a:pt x="40" y="96"/>
                    <a:pt x="50" y="84"/>
                  </a:cubicBezTo>
                  <a:cubicBezTo>
                    <a:pt x="77" y="53"/>
                    <a:pt x="45" y="14"/>
                    <a:pt x="40" y="0"/>
                  </a:cubicBezTo>
                  <a:cubicBezTo>
                    <a:pt x="44" y="19"/>
                    <a:pt x="64" y="60"/>
                    <a:pt x="43" y="79"/>
                  </a:cubicBezTo>
                  <a:cubicBezTo>
                    <a:pt x="22" y="97"/>
                    <a:pt x="11" y="108"/>
                    <a:pt x="0" y="107"/>
                  </a:cubicBezTo>
                  <a:close/>
                </a:path>
              </a:pathLst>
            </a:custGeom>
            <a:solidFill>
              <a:srgbClr val="B63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1" name="Freeform 223">
              <a:extLst>
                <a:ext uri="{FF2B5EF4-FFF2-40B4-BE49-F238E27FC236}">
                  <a16:creationId xmlns:a16="http://schemas.microsoft.com/office/drawing/2014/main" id="{24249929-0B5C-432D-B303-C224AA2F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813"/>
              <a:ext cx="258" cy="496"/>
            </a:xfrm>
            <a:custGeom>
              <a:avLst/>
              <a:gdLst>
                <a:gd name="T0" fmla="*/ 346 w 103"/>
                <a:gd name="T1" fmla="*/ 1763 h 186"/>
                <a:gd name="T2" fmla="*/ 1505 w 103"/>
                <a:gd name="T3" fmla="*/ 77 h 186"/>
                <a:gd name="T4" fmla="*/ 1443 w 103"/>
                <a:gd name="T5" fmla="*/ 56 h 186"/>
                <a:gd name="T6" fmla="*/ 63 w 103"/>
                <a:gd name="T7" fmla="*/ 1629 h 186"/>
                <a:gd name="T8" fmla="*/ 834 w 103"/>
                <a:gd name="T9" fmla="*/ 3528 h 186"/>
                <a:gd name="T10" fmla="*/ 346 w 103"/>
                <a:gd name="T11" fmla="*/ 1763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86">
                  <a:moveTo>
                    <a:pt x="22" y="93"/>
                  </a:moveTo>
                  <a:cubicBezTo>
                    <a:pt x="27" y="35"/>
                    <a:pt x="55" y="1"/>
                    <a:pt x="96" y="4"/>
                  </a:cubicBezTo>
                  <a:cubicBezTo>
                    <a:pt x="98" y="4"/>
                    <a:pt x="103" y="3"/>
                    <a:pt x="92" y="3"/>
                  </a:cubicBezTo>
                  <a:cubicBezTo>
                    <a:pt x="51" y="0"/>
                    <a:pt x="9" y="29"/>
                    <a:pt x="4" y="86"/>
                  </a:cubicBezTo>
                  <a:cubicBezTo>
                    <a:pt x="0" y="128"/>
                    <a:pt x="19" y="168"/>
                    <a:pt x="53" y="186"/>
                  </a:cubicBezTo>
                  <a:cubicBezTo>
                    <a:pt x="28" y="160"/>
                    <a:pt x="19" y="135"/>
                    <a:pt x="22" y="93"/>
                  </a:cubicBezTo>
                  <a:close/>
                </a:path>
              </a:pathLst>
            </a:custGeom>
            <a:solidFill>
              <a:srgbClr val="E6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2" name="Freeform 224">
              <a:extLst>
                <a:ext uri="{FF2B5EF4-FFF2-40B4-BE49-F238E27FC236}">
                  <a16:creationId xmlns:a16="http://schemas.microsoft.com/office/drawing/2014/main" id="{32124F4E-EF23-4C8F-9F0A-B93F3D544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784"/>
              <a:ext cx="460" cy="640"/>
            </a:xfrm>
            <a:custGeom>
              <a:avLst/>
              <a:gdLst>
                <a:gd name="T0" fmla="*/ 2345 w 184"/>
                <a:gd name="T1" fmla="*/ 776 h 240"/>
                <a:gd name="T2" fmla="*/ 1688 w 184"/>
                <a:gd name="T3" fmla="*/ 93 h 240"/>
                <a:gd name="T4" fmla="*/ 2050 w 184"/>
                <a:gd name="T5" fmla="*/ 568 h 240"/>
                <a:gd name="T6" fmla="*/ 2238 w 184"/>
                <a:gd name="T7" fmla="*/ 1877 h 240"/>
                <a:gd name="T8" fmla="*/ 2083 w 184"/>
                <a:gd name="T9" fmla="*/ 3208 h 240"/>
                <a:gd name="T10" fmla="*/ 208 w 184"/>
                <a:gd name="T11" fmla="*/ 4152 h 240"/>
                <a:gd name="T12" fmla="*/ 0 w 184"/>
                <a:gd name="T13" fmla="*/ 4096 h 240"/>
                <a:gd name="T14" fmla="*/ 533 w 184"/>
                <a:gd name="T15" fmla="*/ 4301 h 240"/>
                <a:gd name="T16" fmla="*/ 2375 w 184"/>
                <a:gd name="T17" fmla="*/ 3277 h 240"/>
                <a:gd name="T18" fmla="*/ 2345 w 184"/>
                <a:gd name="T19" fmla="*/ 776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4" h="240">
                  <a:moveTo>
                    <a:pt x="150" y="41"/>
                  </a:moveTo>
                  <a:cubicBezTo>
                    <a:pt x="140" y="28"/>
                    <a:pt x="126" y="15"/>
                    <a:pt x="108" y="5"/>
                  </a:cubicBezTo>
                  <a:cubicBezTo>
                    <a:pt x="100" y="0"/>
                    <a:pt x="119" y="15"/>
                    <a:pt x="131" y="30"/>
                  </a:cubicBezTo>
                  <a:cubicBezTo>
                    <a:pt x="143" y="45"/>
                    <a:pt x="143" y="71"/>
                    <a:pt x="143" y="99"/>
                  </a:cubicBezTo>
                  <a:cubicBezTo>
                    <a:pt x="144" y="123"/>
                    <a:pt x="147" y="148"/>
                    <a:pt x="133" y="169"/>
                  </a:cubicBezTo>
                  <a:cubicBezTo>
                    <a:pt x="101" y="215"/>
                    <a:pt x="66" y="232"/>
                    <a:pt x="13" y="219"/>
                  </a:cubicBezTo>
                  <a:cubicBezTo>
                    <a:pt x="9" y="218"/>
                    <a:pt x="4" y="217"/>
                    <a:pt x="0" y="216"/>
                  </a:cubicBezTo>
                  <a:cubicBezTo>
                    <a:pt x="11" y="221"/>
                    <a:pt x="23" y="224"/>
                    <a:pt x="34" y="227"/>
                  </a:cubicBezTo>
                  <a:cubicBezTo>
                    <a:pt x="87" y="240"/>
                    <a:pt x="120" y="219"/>
                    <a:pt x="152" y="173"/>
                  </a:cubicBezTo>
                  <a:cubicBezTo>
                    <a:pt x="184" y="127"/>
                    <a:pt x="172" y="68"/>
                    <a:pt x="150" y="41"/>
                  </a:cubicBezTo>
                  <a:close/>
                </a:path>
              </a:pathLst>
            </a:custGeom>
            <a:solidFill>
              <a:srgbClr val="F9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3" name="Freeform 225">
              <a:extLst>
                <a:ext uri="{FF2B5EF4-FFF2-40B4-BE49-F238E27FC236}">
                  <a16:creationId xmlns:a16="http://schemas.microsoft.com/office/drawing/2014/main" id="{8F17F9F2-D98E-4AD6-AF3A-5A5545E5A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893"/>
              <a:ext cx="375" cy="531"/>
            </a:xfrm>
            <a:custGeom>
              <a:avLst/>
              <a:gdLst>
                <a:gd name="T0" fmla="*/ 0 w 150"/>
                <a:gd name="T1" fmla="*/ 3530 h 199"/>
                <a:gd name="T2" fmla="*/ 1845 w 150"/>
                <a:gd name="T3" fmla="*/ 2506 h 199"/>
                <a:gd name="T4" fmla="*/ 1813 w 150"/>
                <a:gd name="T5" fmla="*/ 0 h 199"/>
                <a:gd name="T6" fmla="*/ 1720 w 150"/>
                <a:gd name="T7" fmla="*/ 2471 h 199"/>
                <a:gd name="T8" fmla="*/ 0 w 150"/>
                <a:gd name="T9" fmla="*/ 353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99">
                  <a:moveTo>
                    <a:pt x="0" y="186"/>
                  </a:moveTo>
                  <a:cubicBezTo>
                    <a:pt x="53" y="199"/>
                    <a:pt x="86" y="178"/>
                    <a:pt x="118" y="132"/>
                  </a:cubicBezTo>
                  <a:cubicBezTo>
                    <a:pt x="150" y="86"/>
                    <a:pt x="138" y="27"/>
                    <a:pt x="116" y="0"/>
                  </a:cubicBezTo>
                  <a:cubicBezTo>
                    <a:pt x="126" y="23"/>
                    <a:pt x="148" y="82"/>
                    <a:pt x="110" y="130"/>
                  </a:cubicBezTo>
                  <a:cubicBezTo>
                    <a:pt x="73" y="179"/>
                    <a:pt x="35" y="192"/>
                    <a:pt x="0" y="186"/>
                  </a:cubicBezTo>
                  <a:close/>
                </a:path>
              </a:pathLst>
            </a:custGeom>
            <a:solidFill>
              <a:srgbClr val="F6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4" name="Freeform 226">
              <a:extLst>
                <a:ext uri="{FF2B5EF4-FFF2-40B4-BE49-F238E27FC236}">
                  <a16:creationId xmlns:a16="http://schemas.microsoft.com/office/drawing/2014/main" id="{90ABF348-D2AE-4289-8C70-E414563C0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23"/>
              <a:ext cx="708" cy="717"/>
            </a:xfrm>
            <a:custGeom>
              <a:avLst/>
              <a:gdLst>
                <a:gd name="T0" fmla="*/ 2004 w 283"/>
                <a:gd name="T1" fmla="*/ 93 h 269"/>
                <a:gd name="T2" fmla="*/ 113 w 283"/>
                <a:gd name="T3" fmla="*/ 2388 h 269"/>
                <a:gd name="T4" fmla="*/ 1866 w 283"/>
                <a:gd name="T5" fmla="*/ 4830 h 269"/>
                <a:gd name="T6" fmla="*/ 3900 w 283"/>
                <a:gd name="T7" fmla="*/ 3788 h 269"/>
                <a:gd name="T8" fmla="*/ 3868 w 283"/>
                <a:gd name="T9" fmla="*/ 1135 h 269"/>
                <a:gd name="T10" fmla="*/ 2004 w 283"/>
                <a:gd name="T11" fmla="*/ 93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3" h="269">
                  <a:moveTo>
                    <a:pt x="128" y="5"/>
                  </a:moveTo>
                  <a:cubicBezTo>
                    <a:pt x="72" y="10"/>
                    <a:pt x="14" y="48"/>
                    <a:pt x="7" y="126"/>
                  </a:cubicBezTo>
                  <a:cubicBezTo>
                    <a:pt x="0" y="204"/>
                    <a:pt x="63" y="241"/>
                    <a:pt x="119" y="255"/>
                  </a:cubicBezTo>
                  <a:cubicBezTo>
                    <a:pt x="175" y="269"/>
                    <a:pt x="215" y="249"/>
                    <a:pt x="249" y="200"/>
                  </a:cubicBezTo>
                  <a:cubicBezTo>
                    <a:pt x="283" y="151"/>
                    <a:pt x="270" y="89"/>
                    <a:pt x="247" y="60"/>
                  </a:cubicBezTo>
                  <a:cubicBezTo>
                    <a:pt x="224" y="31"/>
                    <a:pt x="184" y="0"/>
                    <a:pt x="128" y="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5" name="Freeform 227">
              <a:extLst>
                <a:ext uri="{FF2B5EF4-FFF2-40B4-BE49-F238E27FC236}">
                  <a16:creationId xmlns:a16="http://schemas.microsoft.com/office/drawing/2014/main" id="{2EFAB8EA-C181-427C-8B67-BCF4778EB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797"/>
              <a:ext cx="480" cy="566"/>
            </a:xfrm>
            <a:custGeom>
              <a:avLst/>
              <a:gdLst>
                <a:gd name="T0" fmla="*/ 2363 w 192"/>
                <a:gd name="T1" fmla="*/ 1639 h 212"/>
                <a:gd name="T2" fmla="*/ 1550 w 192"/>
                <a:gd name="T3" fmla="*/ 56 h 212"/>
                <a:gd name="T4" fmla="*/ 83 w 192"/>
                <a:gd name="T5" fmla="*/ 1754 h 212"/>
                <a:gd name="T6" fmla="*/ 1645 w 192"/>
                <a:gd name="T7" fmla="*/ 3941 h 212"/>
                <a:gd name="T8" fmla="*/ 2533 w 192"/>
                <a:gd name="T9" fmla="*/ 3444 h 212"/>
                <a:gd name="T10" fmla="*/ 2363 w 192"/>
                <a:gd name="T11" fmla="*/ 1639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12">
                  <a:moveTo>
                    <a:pt x="151" y="86"/>
                  </a:moveTo>
                  <a:cubicBezTo>
                    <a:pt x="140" y="52"/>
                    <a:pt x="150" y="5"/>
                    <a:pt x="99" y="3"/>
                  </a:cubicBezTo>
                  <a:cubicBezTo>
                    <a:pt x="55" y="0"/>
                    <a:pt x="10" y="31"/>
                    <a:pt x="5" y="92"/>
                  </a:cubicBezTo>
                  <a:cubicBezTo>
                    <a:pt x="0" y="153"/>
                    <a:pt x="41" y="212"/>
                    <a:pt x="105" y="207"/>
                  </a:cubicBezTo>
                  <a:cubicBezTo>
                    <a:pt x="131" y="205"/>
                    <a:pt x="151" y="195"/>
                    <a:pt x="162" y="181"/>
                  </a:cubicBezTo>
                  <a:cubicBezTo>
                    <a:pt x="192" y="146"/>
                    <a:pt x="157" y="102"/>
                    <a:pt x="151" y="8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6" name="Freeform 228">
              <a:extLst>
                <a:ext uri="{FF2B5EF4-FFF2-40B4-BE49-F238E27FC236}">
                  <a16:creationId xmlns:a16="http://schemas.microsoft.com/office/drawing/2014/main" id="{CFF20C95-C9DE-4CE9-8DA8-736774831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851"/>
              <a:ext cx="65" cy="72"/>
            </a:xfrm>
            <a:custGeom>
              <a:avLst/>
              <a:gdLst>
                <a:gd name="T0" fmla="*/ 33 w 26"/>
                <a:gd name="T1" fmla="*/ 341 h 27"/>
                <a:gd name="T2" fmla="*/ 125 w 26"/>
                <a:gd name="T3" fmla="*/ 56 h 27"/>
                <a:gd name="T4" fmla="*/ 375 w 26"/>
                <a:gd name="T5" fmla="*/ 171 h 27"/>
                <a:gd name="T6" fmla="*/ 283 w 26"/>
                <a:gd name="T7" fmla="*/ 456 h 27"/>
                <a:gd name="T8" fmla="*/ 33 w 26"/>
                <a:gd name="T9" fmla="*/ 34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7">
                  <a:moveTo>
                    <a:pt x="2" y="18"/>
                  </a:moveTo>
                  <a:cubicBezTo>
                    <a:pt x="0" y="12"/>
                    <a:pt x="3" y="5"/>
                    <a:pt x="8" y="3"/>
                  </a:cubicBezTo>
                  <a:cubicBezTo>
                    <a:pt x="14" y="0"/>
                    <a:pt x="21" y="3"/>
                    <a:pt x="24" y="9"/>
                  </a:cubicBezTo>
                  <a:cubicBezTo>
                    <a:pt x="26" y="15"/>
                    <a:pt x="24" y="22"/>
                    <a:pt x="18" y="24"/>
                  </a:cubicBezTo>
                  <a:cubicBezTo>
                    <a:pt x="12" y="27"/>
                    <a:pt x="5" y="24"/>
                    <a:pt x="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7" name="Freeform 229">
              <a:extLst>
                <a:ext uri="{FF2B5EF4-FFF2-40B4-BE49-F238E27FC236}">
                  <a16:creationId xmlns:a16="http://schemas.microsoft.com/office/drawing/2014/main" id="{ACEDD9F9-AE82-4D8E-9415-4D8C2627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840"/>
              <a:ext cx="23" cy="27"/>
            </a:xfrm>
            <a:custGeom>
              <a:avLst/>
              <a:gdLst>
                <a:gd name="T0" fmla="*/ 20 w 9"/>
                <a:gd name="T1" fmla="*/ 116 h 10"/>
                <a:gd name="T2" fmla="*/ 51 w 9"/>
                <a:gd name="T3" fmla="*/ 22 h 10"/>
                <a:gd name="T4" fmla="*/ 130 w 9"/>
                <a:gd name="T5" fmla="*/ 59 h 10"/>
                <a:gd name="T6" fmla="*/ 97 w 9"/>
                <a:gd name="T7" fmla="*/ 176 h 10"/>
                <a:gd name="T8" fmla="*/ 20 w 9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8"/>
                    <a:pt x="6" y="9"/>
                  </a:cubicBezTo>
                  <a:cubicBezTo>
                    <a:pt x="4" y="10"/>
                    <a:pt x="2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8" name="Freeform 230">
              <a:extLst>
                <a:ext uri="{FF2B5EF4-FFF2-40B4-BE49-F238E27FC236}">
                  <a16:creationId xmlns:a16="http://schemas.microsoft.com/office/drawing/2014/main" id="{16D77EC1-F565-4061-93CA-E5BD346D1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920"/>
              <a:ext cx="25" cy="27"/>
            </a:xfrm>
            <a:custGeom>
              <a:avLst/>
              <a:gdLst>
                <a:gd name="T0" fmla="*/ 20 w 10"/>
                <a:gd name="T1" fmla="*/ 138 h 10"/>
                <a:gd name="T2" fmla="*/ 50 w 10"/>
                <a:gd name="T3" fmla="*/ 22 h 10"/>
                <a:gd name="T4" fmla="*/ 145 w 10"/>
                <a:gd name="T5" fmla="*/ 81 h 10"/>
                <a:gd name="T6" fmla="*/ 113 w 10"/>
                <a:gd name="T7" fmla="*/ 176 h 10"/>
                <a:gd name="T8" fmla="*/ 20 w 10"/>
                <a:gd name="T9" fmla="*/ 1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4"/>
                  </a:cubicBezTo>
                  <a:cubicBezTo>
                    <a:pt x="10" y="6"/>
                    <a:pt x="9" y="8"/>
                    <a:pt x="7" y="9"/>
                  </a:cubicBezTo>
                  <a:cubicBezTo>
                    <a:pt x="4" y="10"/>
                    <a:pt x="2" y="9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9" name="Oval 231">
              <a:extLst>
                <a:ext uri="{FF2B5EF4-FFF2-40B4-BE49-F238E27FC236}">
                  <a16:creationId xmlns:a16="http://schemas.microsoft.com/office/drawing/2014/main" id="{37890F3B-606D-44DB-A89B-68D86D5E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1923"/>
              <a:ext cx="17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0" name="Oval 232">
              <a:extLst>
                <a:ext uri="{FF2B5EF4-FFF2-40B4-BE49-F238E27FC236}">
                  <a16:creationId xmlns:a16="http://schemas.microsoft.com/office/drawing/2014/main" id="{A95EAD91-9C6C-4C49-9B1F-BAECC121E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92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1" name="Oval 233">
              <a:extLst>
                <a:ext uri="{FF2B5EF4-FFF2-40B4-BE49-F238E27FC236}">
                  <a16:creationId xmlns:a16="http://schemas.microsoft.com/office/drawing/2014/main" id="{9B6436CB-FBB8-41EE-A310-41FFCD465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2019"/>
              <a:ext cx="17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2" name="Oval 234">
              <a:extLst>
                <a:ext uri="{FF2B5EF4-FFF2-40B4-BE49-F238E27FC236}">
                  <a16:creationId xmlns:a16="http://schemas.microsoft.com/office/drawing/2014/main" id="{211BFE2B-8DBF-4CDA-83B9-4510DC444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202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3" name="Oval 235">
              <a:extLst>
                <a:ext uri="{FF2B5EF4-FFF2-40B4-BE49-F238E27FC236}">
                  <a16:creationId xmlns:a16="http://schemas.microsoft.com/office/drawing/2014/main" id="{03274270-6C34-414E-838D-72C5BAE11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000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4" name="Oval 236">
              <a:extLst>
                <a:ext uri="{FF2B5EF4-FFF2-40B4-BE49-F238E27FC236}">
                  <a16:creationId xmlns:a16="http://schemas.microsoft.com/office/drawing/2014/main" id="{A9FC59E0-FB03-44A6-96C2-397EEC945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200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5" name="Oval 237">
              <a:extLst>
                <a:ext uri="{FF2B5EF4-FFF2-40B4-BE49-F238E27FC236}">
                  <a16:creationId xmlns:a16="http://schemas.microsoft.com/office/drawing/2014/main" id="{663265A6-A426-45F8-9822-184F3A86F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1941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6" name="Oval 238">
              <a:extLst>
                <a:ext uri="{FF2B5EF4-FFF2-40B4-BE49-F238E27FC236}">
                  <a16:creationId xmlns:a16="http://schemas.microsoft.com/office/drawing/2014/main" id="{E500D3A8-741E-4778-90A0-BBDA6B61F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1947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7" name="Oval 239">
              <a:extLst>
                <a:ext uri="{FF2B5EF4-FFF2-40B4-BE49-F238E27FC236}">
                  <a16:creationId xmlns:a16="http://schemas.microsoft.com/office/drawing/2014/main" id="{FCE3A057-BCEC-4ED3-AD57-3CC7DE56F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2008"/>
              <a:ext cx="23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8" name="Oval 240">
              <a:extLst>
                <a:ext uri="{FF2B5EF4-FFF2-40B4-BE49-F238E27FC236}">
                  <a16:creationId xmlns:a16="http://schemas.microsoft.com/office/drawing/2014/main" id="{4F53221F-E964-4ECE-94AC-D3266761C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201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9" name="Oval 241">
              <a:extLst>
                <a:ext uri="{FF2B5EF4-FFF2-40B4-BE49-F238E27FC236}">
                  <a16:creationId xmlns:a16="http://schemas.microsoft.com/office/drawing/2014/main" id="{28BA87D3-7BB0-4DEB-B932-078E6D806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965"/>
              <a:ext cx="23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0" name="Oval 242">
              <a:extLst>
                <a:ext uri="{FF2B5EF4-FFF2-40B4-BE49-F238E27FC236}">
                  <a16:creationId xmlns:a16="http://schemas.microsoft.com/office/drawing/2014/main" id="{7FBEF150-3711-4D16-9917-85F4CCBB1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971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1" name="Oval 243">
              <a:extLst>
                <a:ext uri="{FF2B5EF4-FFF2-40B4-BE49-F238E27FC236}">
                  <a16:creationId xmlns:a16="http://schemas.microsoft.com/office/drawing/2014/main" id="{0532BF6B-A679-4E98-BECC-070362261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160"/>
              <a:ext cx="25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2" name="Oval 244">
              <a:extLst>
                <a:ext uri="{FF2B5EF4-FFF2-40B4-BE49-F238E27FC236}">
                  <a16:creationId xmlns:a16="http://schemas.microsoft.com/office/drawing/2014/main" id="{B7DE9F10-93A8-42FF-BDE4-7E1880EA3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2165"/>
              <a:ext cx="7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3" name="Oval 245">
              <a:extLst>
                <a:ext uri="{FF2B5EF4-FFF2-40B4-BE49-F238E27FC236}">
                  <a16:creationId xmlns:a16="http://schemas.microsoft.com/office/drawing/2014/main" id="{7D66D45A-046D-4E4F-915C-35A50B610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317"/>
              <a:ext cx="15" cy="16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4" name="Oval 246">
              <a:extLst>
                <a:ext uri="{FF2B5EF4-FFF2-40B4-BE49-F238E27FC236}">
                  <a16:creationId xmlns:a16="http://schemas.microsoft.com/office/drawing/2014/main" id="{DFCB4A11-D154-4ECD-9F61-06FA4ED2D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2320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5" name="Oval 247">
              <a:extLst>
                <a:ext uri="{FF2B5EF4-FFF2-40B4-BE49-F238E27FC236}">
                  <a16:creationId xmlns:a16="http://schemas.microsoft.com/office/drawing/2014/main" id="{D31B061C-D4FD-4CF9-BD41-C0F18CA27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2349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6" name="Oval 248">
              <a:extLst>
                <a:ext uri="{FF2B5EF4-FFF2-40B4-BE49-F238E27FC236}">
                  <a16:creationId xmlns:a16="http://schemas.microsoft.com/office/drawing/2014/main" id="{CB4416FC-FC7D-48DB-94CD-605415B8C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8" y="235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7" name="Oval 249">
              <a:extLst>
                <a:ext uri="{FF2B5EF4-FFF2-40B4-BE49-F238E27FC236}">
                  <a16:creationId xmlns:a16="http://schemas.microsoft.com/office/drawing/2014/main" id="{DBED32AD-393A-4AEB-AF28-9ABD902E9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043"/>
              <a:ext cx="23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8" name="Oval 250">
              <a:extLst>
                <a:ext uri="{FF2B5EF4-FFF2-40B4-BE49-F238E27FC236}">
                  <a16:creationId xmlns:a16="http://schemas.microsoft.com/office/drawing/2014/main" id="{C7C09AC8-8F2C-41CF-8768-3FFA99350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204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9" name="Oval 251">
              <a:extLst>
                <a:ext uri="{FF2B5EF4-FFF2-40B4-BE49-F238E27FC236}">
                  <a16:creationId xmlns:a16="http://schemas.microsoft.com/office/drawing/2014/main" id="{CBA44DF8-C504-496C-9E38-DC88F9519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840"/>
              <a:ext cx="22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0" name="Oval 252">
              <a:extLst>
                <a:ext uri="{FF2B5EF4-FFF2-40B4-BE49-F238E27FC236}">
                  <a16:creationId xmlns:a16="http://schemas.microsoft.com/office/drawing/2014/main" id="{10F8C22F-4604-4DE3-B5C0-8CEF556EE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84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1" name="Oval 253">
              <a:extLst>
                <a:ext uri="{FF2B5EF4-FFF2-40B4-BE49-F238E27FC236}">
                  <a16:creationId xmlns:a16="http://schemas.microsoft.com/office/drawing/2014/main" id="{D94CBEF1-BCA1-4C0D-91E6-D70D75C8D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2093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2" name="Oval 254">
              <a:extLst>
                <a:ext uri="{FF2B5EF4-FFF2-40B4-BE49-F238E27FC236}">
                  <a16:creationId xmlns:a16="http://schemas.microsoft.com/office/drawing/2014/main" id="{38F0B839-853D-4B4B-95C1-DF5B35F9F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2099"/>
              <a:ext cx="8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3" name="Oval 255">
              <a:extLst>
                <a:ext uri="{FF2B5EF4-FFF2-40B4-BE49-F238E27FC236}">
                  <a16:creationId xmlns:a16="http://schemas.microsoft.com/office/drawing/2014/main" id="{8723C6F7-B418-4D1C-BE3B-96CAD0BA7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965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4" name="Oval 256">
              <a:extLst>
                <a:ext uri="{FF2B5EF4-FFF2-40B4-BE49-F238E27FC236}">
                  <a16:creationId xmlns:a16="http://schemas.microsoft.com/office/drawing/2014/main" id="{E29FD6AE-86A2-4134-BFB8-A44DA6D3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971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5" name="Oval 257">
              <a:extLst>
                <a:ext uri="{FF2B5EF4-FFF2-40B4-BE49-F238E27FC236}">
                  <a16:creationId xmlns:a16="http://schemas.microsoft.com/office/drawing/2014/main" id="{883D49DD-39E6-4EC7-AE68-07B4E3162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1789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6" name="Oval 258">
              <a:extLst>
                <a:ext uri="{FF2B5EF4-FFF2-40B4-BE49-F238E27FC236}">
                  <a16:creationId xmlns:a16="http://schemas.microsoft.com/office/drawing/2014/main" id="{49342DE4-21CB-4B80-84EB-FD11D7F90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179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7" name="Oval 259">
              <a:extLst>
                <a:ext uri="{FF2B5EF4-FFF2-40B4-BE49-F238E27FC236}">
                  <a16:creationId xmlns:a16="http://schemas.microsoft.com/office/drawing/2014/main" id="{196B5E5A-CE52-4CA9-B983-5422B53BE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853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8" name="Oval 260">
              <a:extLst>
                <a:ext uri="{FF2B5EF4-FFF2-40B4-BE49-F238E27FC236}">
                  <a16:creationId xmlns:a16="http://schemas.microsoft.com/office/drawing/2014/main" id="{8CB13221-4628-4FCF-9547-9950D1CFA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1859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9" name="Oval 261">
              <a:extLst>
                <a:ext uri="{FF2B5EF4-FFF2-40B4-BE49-F238E27FC236}">
                  <a16:creationId xmlns:a16="http://schemas.microsoft.com/office/drawing/2014/main" id="{E66FF28A-F50C-4D81-8828-A728AD41F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3" y="2040"/>
              <a:ext cx="17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0" name="Oval 262">
              <a:extLst>
                <a:ext uri="{FF2B5EF4-FFF2-40B4-BE49-F238E27FC236}">
                  <a16:creationId xmlns:a16="http://schemas.microsoft.com/office/drawing/2014/main" id="{595B24C6-A18F-4DE8-9EE0-989094231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204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1" name="Oval 263">
              <a:extLst>
                <a:ext uri="{FF2B5EF4-FFF2-40B4-BE49-F238E27FC236}">
                  <a16:creationId xmlns:a16="http://schemas.microsoft.com/office/drawing/2014/main" id="{A9EF6A77-32FB-439B-822B-363F84FEE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2269"/>
              <a:ext cx="20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2" name="Oval 264">
              <a:extLst>
                <a:ext uri="{FF2B5EF4-FFF2-40B4-BE49-F238E27FC236}">
                  <a16:creationId xmlns:a16="http://schemas.microsoft.com/office/drawing/2014/main" id="{CEAE48FF-0DA7-4465-995A-15ED41DB3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2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3" name="Oval 265">
              <a:extLst>
                <a:ext uri="{FF2B5EF4-FFF2-40B4-BE49-F238E27FC236}">
                  <a16:creationId xmlns:a16="http://schemas.microsoft.com/office/drawing/2014/main" id="{222234B9-81AD-403A-8EC9-FDA2FEF3A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096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4" name="Oval 266">
              <a:extLst>
                <a:ext uri="{FF2B5EF4-FFF2-40B4-BE49-F238E27FC236}">
                  <a16:creationId xmlns:a16="http://schemas.microsoft.com/office/drawing/2014/main" id="{3AC97B80-9536-4D05-A7B1-196AF0BA0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2101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5" name="Oval 267">
              <a:extLst>
                <a:ext uri="{FF2B5EF4-FFF2-40B4-BE49-F238E27FC236}">
                  <a16:creationId xmlns:a16="http://schemas.microsoft.com/office/drawing/2014/main" id="{8B343896-8903-49CD-A13C-C3ECA98D5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2197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6" name="Oval 268">
              <a:extLst>
                <a:ext uri="{FF2B5EF4-FFF2-40B4-BE49-F238E27FC236}">
                  <a16:creationId xmlns:a16="http://schemas.microsoft.com/office/drawing/2014/main" id="{AF6F511D-8707-437C-8C47-7D111855E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2203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7" name="Oval 269">
              <a:extLst>
                <a:ext uri="{FF2B5EF4-FFF2-40B4-BE49-F238E27FC236}">
                  <a16:creationId xmlns:a16="http://schemas.microsoft.com/office/drawing/2014/main" id="{62C9D605-316C-469B-9F16-89C741B40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064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8" name="Oval 270">
              <a:extLst>
                <a:ext uri="{FF2B5EF4-FFF2-40B4-BE49-F238E27FC236}">
                  <a16:creationId xmlns:a16="http://schemas.microsoft.com/office/drawing/2014/main" id="{4AF16322-7EDF-4CB5-9C8B-C33CD3334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2069"/>
              <a:ext cx="5" cy="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9" name="Oval 271">
              <a:extLst>
                <a:ext uri="{FF2B5EF4-FFF2-40B4-BE49-F238E27FC236}">
                  <a16:creationId xmlns:a16="http://schemas.microsoft.com/office/drawing/2014/main" id="{DCCDD52C-1B11-4AD2-B53B-679B3D392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203"/>
              <a:ext cx="18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0" name="Oval 272">
              <a:extLst>
                <a:ext uri="{FF2B5EF4-FFF2-40B4-BE49-F238E27FC236}">
                  <a16:creationId xmlns:a16="http://schemas.microsoft.com/office/drawing/2014/main" id="{1739E1BE-9A8D-4F15-B3A8-8F0BBA42D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205"/>
              <a:ext cx="3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1" name="Oval 273">
              <a:extLst>
                <a:ext uri="{FF2B5EF4-FFF2-40B4-BE49-F238E27FC236}">
                  <a16:creationId xmlns:a16="http://schemas.microsoft.com/office/drawing/2014/main" id="{0E0615ED-1912-4F4A-9BA9-E7EC3ADD4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2152"/>
              <a:ext cx="12" cy="13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2" name="Oval 274">
              <a:extLst>
                <a:ext uri="{FF2B5EF4-FFF2-40B4-BE49-F238E27FC236}">
                  <a16:creationId xmlns:a16="http://schemas.microsoft.com/office/drawing/2014/main" id="{6B306AF4-2976-4A2C-9D34-23878F621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55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3" name="Oval 275">
              <a:extLst>
                <a:ext uri="{FF2B5EF4-FFF2-40B4-BE49-F238E27FC236}">
                  <a16:creationId xmlns:a16="http://schemas.microsoft.com/office/drawing/2014/main" id="{2119B216-6D4E-485E-B7DB-C99A1C030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2192"/>
              <a:ext cx="18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4" name="Oval 276">
              <a:extLst>
                <a:ext uri="{FF2B5EF4-FFF2-40B4-BE49-F238E27FC236}">
                  <a16:creationId xmlns:a16="http://schemas.microsoft.com/office/drawing/2014/main" id="{F264F192-3F34-499F-99E7-21C5632C4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219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5" name="Oval 277">
              <a:extLst>
                <a:ext uri="{FF2B5EF4-FFF2-40B4-BE49-F238E27FC236}">
                  <a16:creationId xmlns:a16="http://schemas.microsoft.com/office/drawing/2014/main" id="{D8190FDB-AD8A-4D78-B0A9-97EEA1C5A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2243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6" name="Oval 278">
              <a:extLst>
                <a:ext uri="{FF2B5EF4-FFF2-40B4-BE49-F238E27FC236}">
                  <a16:creationId xmlns:a16="http://schemas.microsoft.com/office/drawing/2014/main" id="{2B92C962-5272-4F3A-B29D-B204E4120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224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7" name="Oval 279">
              <a:extLst>
                <a:ext uri="{FF2B5EF4-FFF2-40B4-BE49-F238E27FC236}">
                  <a16:creationId xmlns:a16="http://schemas.microsoft.com/office/drawing/2014/main" id="{E81CC403-A3AF-4B60-A0A3-A118D8A52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173"/>
              <a:ext cx="18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8" name="Oval 280">
              <a:extLst>
                <a:ext uri="{FF2B5EF4-FFF2-40B4-BE49-F238E27FC236}">
                  <a16:creationId xmlns:a16="http://schemas.microsoft.com/office/drawing/2014/main" id="{A5FA2519-45E2-4521-A57B-33805C8BA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21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9" name="Oval 281">
              <a:extLst>
                <a:ext uri="{FF2B5EF4-FFF2-40B4-BE49-F238E27FC236}">
                  <a16:creationId xmlns:a16="http://schemas.microsoft.com/office/drawing/2014/main" id="{9533E105-7135-455F-9B16-692096C40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1771"/>
              <a:ext cx="18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0" name="Oval 282">
              <a:extLst>
                <a:ext uri="{FF2B5EF4-FFF2-40B4-BE49-F238E27FC236}">
                  <a16:creationId xmlns:a16="http://schemas.microsoft.com/office/drawing/2014/main" id="{5EBCE85D-93B1-4D86-97FC-234231B68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177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4037" name="Group 283">
            <a:extLst>
              <a:ext uri="{FF2B5EF4-FFF2-40B4-BE49-F238E27FC236}">
                <a16:creationId xmlns:a16="http://schemas.microsoft.com/office/drawing/2014/main" id="{E0CFCF41-32E4-495F-B635-8EB17AF32DC9}"/>
              </a:ext>
            </a:extLst>
          </p:cNvPr>
          <p:cNvGrpSpPr>
            <a:grpSpLocks/>
          </p:cNvGrpSpPr>
          <p:nvPr/>
        </p:nvGrpSpPr>
        <p:grpSpPr bwMode="auto">
          <a:xfrm>
            <a:off x="5800725" y="4645025"/>
            <a:ext cx="1168400" cy="1236663"/>
            <a:chOff x="2590" y="2656"/>
            <a:chExt cx="736" cy="779"/>
          </a:xfrm>
        </p:grpSpPr>
        <p:sp>
          <p:nvSpPr>
            <p:cNvPr id="44621" name="Freeform 284">
              <a:extLst>
                <a:ext uri="{FF2B5EF4-FFF2-40B4-BE49-F238E27FC236}">
                  <a16:creationId xmlns:a16="http://schemas.microsoft.com/office/drawing/2014/main" id="{0FE5CEEE-2DBD-4135-8D8D-B38A3BC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656"/>
              <a:ext cx="736" cy="779"/>
            </a:xfrm>
            <a:custGeom>
              <a:avLst/>
              <a:gdLst>
                <a:gd name="T0" fmla="*/ 1805 w 294"/>
                <a:gd name="T1" fmla="*/ 376 h 292"/>
                <a:gd name="T2" fmla="*/ 563 w 294"/>
                <a:gd name="T3" fmla="*/ 1630 h 292"/>
                <a:gd name="T4" fmla="*/ 1567 w 294"/>
                <a:gd name="T5" fmla="*/ 4954 h 292"/>
                <a:gd name="T6" fmla="*/ 4373 w 294"/>
                <a:gd name="T7" fmla="*/ 3516 h 292"/>
                <a:gd name="T8" fmla="*/ 4030 w 294"/>
                <a:gd name="T9" fmla="*/ 1083 h 292"/>
                <a:gd name="T10" fmla="*/ 1805 w 294"/>
                <a:gd name="T11" fmla="*/ 376 h 2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4" h="292">
                  <a:moveTo>
                    <a:pt x="115" y="20"/>
                  </a:moveTo>
                  <a:cubicBezTo>
                    <a:pt x="75" y="31"/>
                    <a:pt x="48" y="59"/>
                    <a:pt x="36" y="86"/>
                  </a:cubicBezTo>
                  <a:cubicBezTo>
                    <a:pt x="19" y="122"/>
                    <a:pt x="0" y="228"/>
                    <a:pt x="100" y="261"/>
                  </a:cubicBezTo>
                  <a:cubicBezTo>
                    <a:pt x="206" y="292"/>
                    <a:pt x="266" y="223"/>
                    <a:pt x="279" y="185"/>
                  </a:cubicBezTo>
                  <a:cubicBezTo>
                    <a:pt x="294" y="139"/>
                    <a:pt x="288" y="90"/>
                    <a:pt x="257" y="57"/>
                  </a:cubicBezTo>
                  <a:cubicBezTo>
                    <a:pt x="228" y="26"/>
                    <a:pt x="188" y="0"/>
                    <a:pt x="115" y="20"/>
                  </a:cubicBezTo>
                </a:path>
              </a:pathLst>
            </a:custGeom>
            <a:solidFill>
              <a:srgbClr val="F9D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2" name="Freeform 285">
              <a:extLst>
                <a:ext uri="{FF2B5EF4-FFF2-40B4-BE49-F238E27FC236}">
                  <a16:creationId xmlns:a16="http://schemas.microsoft.com/office/drawing/2014/main" id="{3D99A3FA-ABA9-4B64-88C7-DAE06BC7D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979"/>
              <a:ext cx="508" cy="317"/>
            </a:xfrm>
            <a:custGeom>
              <a:avLst/>
              <a:gdLst>
                <a:gd name="T0" fmla="*/ 0 w 203"/>
                <a:gd name="T1" fmla="*/ 432 h 119"/>
                <a:gd name="T2" fmla="*/ 363 w 203"/>
                <a:gd name="T3" fmla="*/ 1510 h 119"/>
                <a:gd name="T4" fmla="*/ 971 w 203"/>
                <a:gd name="T5" fmla="*/ 1987 h 119"/>
                <a:gd name="T6" fmla="*/ 2442 w 203"/>
                <a:gd name="T7" fmla="*/ 2001 h 119"/>
                <a:gd name="T8" fmla="*/ 3151 w 203"/>
                <a:gd name="T9" fmla="*/ 717 h 119"/>
                <a:gd name="T10" fmla="*/ 2242 w 203"/>
                <a:gd name="T11" fmla="*/ 0 h 119"/>
                <a:gd name="T12" fmla="*/ 0 w 203"/>
                <a:gd name="T13" fmla="*/ 432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19">
                  <a:moveTo>
                    <a:pt x="0" y="23"/>
                  </a:moveTo>
                  <a:cubicBezTo>
                    <a:pt x="5" y="44"/>
                    <a:pt x="9" y="63"/>
                    <a:pt x="23" y="80"/>
                  </a:cubicBezTo>
                  <a:cubicBezTo>
                    <a:pt x="33" y="91"/>
                    <a:pt x="47" y="100"/>
                    <a:pt x="62" y="105"/>
                  </a:cubicBezTo>
                  <a:cubicBezTo>
                    <a:pt x="90" y="117"/>
                    <a:pt x="128" y="119"/>
                    <a:pt x="156" y="106"/>
                  </a:cubicBezTo>
                  <a:cubicBezTo>
                    <a:pt x="181" y="96"/>
                    <a:pt x="200" y="65"/>
                    <a:pt x="201" y="38"/>
                  </a:cubicBezTo>
                  <a:cubicBezTo>
                    <a:pt x="203" y="2"/>
                    <a:pt x="167" y="9"/>
                    <a:pt x="143" y="0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F2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3" name="Freeform 286">
              <a:extLst>
                <a:ext uri="{FF2B5EF4-FFF2-40B4-BE49-F238E27FC236}">
                  <a16:creationId xmlns:a16="http://schemas.microsoft.com/office/drawing/2014/main" id="{FA5BEBED-C341-48F9-9DFC-C0D11A92A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717"/>
              <a:ext cx="491" cy="699"/>
            </a:xfrm>
            <a:custGeom>
              <a:avLst/>
              <a:gdLst>
                <a:gd name="T0" fmla="*/ 2530 w 196"/>
                <a:gd name="T1" fmla="*/ 739 h 262"/>
                <a:gd name="T2" fmla="*/ 1576 w 196"/>
                <a:gd name="T3" fmla="*/ 0 h 262"/>
                <a:gd name="T4" fmla="*/ 2247 w 196"/>
                <a:gd name="T5" fmla="*/ 627 h 262"/>
                <a:gd name="T6" fmla="*/ 2610 w 196"/>
                <a:gd name="T7" fmla="*/ 1366 h 262"/>
                <a:gd name="T8" fmla="*/ 2468 w 196"/>
                <a:gd name="T9" fmla="*/ 2948 h 262"/>
                <a:gd name="T10" fmla="*/ 1651 w 196"/>
                <a:gd name="T11" fmla="*/ 4143 h 262"/>
                <a:gd name="T12" fmla="*/ 0 w 196"/>
                <a:gd name="T13" fmla="*/ 4327 h 262"/>
                <a:gd name="T14" fmla="*/ 188 w 196"/>
                <a:gd name="T15" fmla="*/ 4426 h 262"/>
                <a:gd name="T16" fmla="*/ 2861 w 196"/>
                <a:gd name="T17" fmla="*/ 3039 h 262"/>
                <a:gd name="T18" fmla="*/ 2530 w 196"/>
                <a:gd name="T19" fmla="*/ 739 h 2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6" h="262">
                  <a:moveTo>
                    <a:pt x="161" y="39"/>
                  </a:moveTo>
                  <a:cubicBezTo>
                    <a:pt x="145" y="22"/>
                    <a:pt x="126" y="7"/>
                    <a:pt x="100" y="0"/>
                  </a:cubicBezTo>
                  <a:cubicBezTo>
                    <a:pt x="117" y="8"/>
                    <a:pt x="131" y="20"/>
                    <a:pt x="143" y="33"/>
                  </a:cubicBezTo>
                  <a:cubicBezTo>
                    <a:pt x="154" y="44"/>
                    <a:pt x="161" y="57"/>
                    <a:pt x="166" y="72"/>
                  </a:cubicBezTo>
                  <a:cubicBezTo>
                    <a:pt x="174" y="97"/>
                    <a:pt x="166" y="126"/>
                    <a:pt x="157" y="155"/>
                  </a:cubicBezTo>
                  <a:cubicBezTo>
                    <a:pt x="150" y="174"/>
                    <a:pt x="138" y="201"/>
                    <a:pt x="105" y="218"/>
                  </a:cubicBezTo>
                  <a:cubicBezTo>
                    <a:pt x="79" y="233"/>
                    <a:pt x="43" y="240"/>
                    <a:pt x="0" y="228"/>
                  </a:cubicBezTo>
                  <a:cubicBezTo>
                    <a:pt x="4" y="230"/>
                    <a:pt x="8" y="232"/>
                    <a:pt x="12" y="233"/>
                  </a:cubicBezTo>
                  <a:cubicBezTo>
                    <a:pt x="112" y="262"/>
                    <a:pt x="170" y="195"/>
                    <a:pt x="182" y="160"/>
                  </a:cubicBezTo>
                  <a:cubicBezTo>
                    <a:pt x="196" y="116"/>
                    <a:pt x="190" y="70"/>
                    <a:pt x="161" y="39"/>
                  </a:cubicBezTo>
                  <a:close/>
                </a:path>
              </a:pathLst>
            </a:custGeom>
            <a:solidFill>
              <a:srgbClr val="F2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4" name="Freeform 287">
              <a:extLst>
                <a:ext uri="{FF2B5EF4-FFF2-40B4-BE49-F238E27FC236}">
                  <a16:creationId xmlns:a16="http://schemas.microsoft.com/office/drawing/2014/main" id="{D75E58EA-04A5-49AB-90EB-5EC3680D1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821"/>
              <a:ext cx="371" cy="552"/>
            </a:xfrm>
            <a:custGeom>
              <a:avLst/>
              <a:gdLst>
                <a:gd name="T0" fmla="*/ 1827 w 148"/>
                <a:gd name="T1" fmla="*/ 2581 h 207"/>
                <a:gd name="T2" fmla="*/ 1777 w 148"/>
                <a:gd name="T3" fmla="*/ 0 h 207"/>
                <a:gd name="T4" fmla="*/ 2111 w 148"/>
                <a:gd name="T5" fmla="*/ 2296 h 207"/>
                <a:gd name="T6" fmla="*/ 0 w 148"/>
                <a:gd name="T7" fmla="*/ 3811 h 207"/>
                <a:gd name="T8" fmla="*/ 1827 w 148"/>
                <a:gd name="T9" fmla="*/ 2581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07">
                  <a:moveTo>
                    <a:pt x="116" y="136"/>
                  </a:moveTo>
                  <a:cubicBezTo>
                    <a:pt x="147" y="91"/>
                    <a:pt x="131" y="29"/>
                    <a:pt x="113" y="0"/>
                  </a:cubicBezTo>
                  <a:cubicBezTo>
                    <a:pt x="142" y="31"/>
                    <a:pt x="148" y="77"/>
                    <a:pt x="134" y="121"/>
                  </a:cubicBezTo>
                  <a:cubicBezTo>
                    <a:pt x="123" y="152"/>
                    <a:pt x="78" y="207"/>
                    <a:pt x="0" y="201"/>
                  </a:cubicBezTo>
                  <a:cubicBezTo>
                    <a:pt x="32" y="198"/>
                    <a:pt x="71" y="194"/>
                    <a:pt x="116" y="136"/>
                  </a:cubicBezTo>
                  <a:close/>
                </a:path>
              </a:pathLst>
            </a:custGeom>
            <a:solidFill>
              <a:srgbClr val="E97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5" name="Freeform 288">
              <a:extLst>
                <a:ext uri="{FF2B5EF4-FFF2-40B4-BE49-F238E27FC236}">
                  <a16:creationId xmlns:a16="http://schemas.microsoft.com/office/drawing/2014/main" id="{DE9766DC-1FB2-47B2-A13C-38DA5DC7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04"/>
              <a:ext cx="446" cy="616"/>
            </a:xfrm>
            <a:custGeom>
              <a:avLst/>
              <a:gdLst>
                <a:gd name="T0" fmla="*/ 784 w 178"/>
                <a:gd name="T1" fmla="*/ 1400 h 231"/>
                <a:gd name="T2" fmla="*/ 1952 w 178"/>
                <a:gd name="T3" fmla="*/ 248 h 231"/>
                <a:gd name="T4" fmla="*/ 2801 w 178"/>
                <a:gd name="T5" fmla="*/ 56 h 231"/>
                <a:gd name="T6" fmla="*/ 1734 w 178"/>
                <a:gd name="T7" fmla="*/ 149 h 231"/>
                <a:gd name="T8" fmla="*/ 551 w 178"/>
                <a:gd name="T9" fmla="*/ 1331 h 231"/>
                <a:gd name="T10" fmla="*/ 1305 w 178"/>
                <a:gd name="T11" fmla="*/ 4381 h 231"/>
                <a:gd name="T12" fmla="*/ 784 w 178"/>
                <a:gd name="T13" fmla="*/ 1400 h 2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231">
                  <a:moveTo>
                    <a:pt x="50" y="74"/>
                  </a:moveTo>
                  <a:cubicBezTo>
                    <a:pt x="61" y="48"/>
                    <a:pt x="87" y="23"/>
                    <a:pt x="124" y="13"/>
                  </a:cubicBezTo>
                  <a:cubicBezTo>
                    <a:pt x="163" y="2"/>
                    <a:pt x="163" y="2"/>
                    <a:pt x="178" y="3"/>
                  </a:cubicBezTo>
                  <a:cubicBezTo>
                    <a:pt x="159" y="0"/>
                    <a:pt x="137" y="1"/>
                    <a:pt x="110" y="8"/>
                  </a:cubicBezTo>
                  <a:cubicBezTo>
                    <a:pt x="73" y="18"/>
                    <a:pt x="47" y="44"/>
                    <a:pt x="35" y="70"/>
                  </a:cubicBezTo>
                  <a:cubicBezTo>
                    <a:pt x="20" y="103"/>
                    <a:pt x="3" y="196"/>
                    <a:pt x="83" y="231"/>
                  </a:cubicBezTo>
                  <a:cubicBezTo>
                    <a:pt x="0" y="180"/>
                    <a:pt x="36" y="104"/>
                    <a:pt x="50" y="74"/>
                  </a:cubicBezTo>
                  <a:close/>
                </a:path>
              </a:pathLst>
            </a:custGeom>
            <a:solidFill>
              <a:srgbClr val="FE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6" name="Freeform 289">
              <a:extLst>
                <a:ext uri="{FF2B5EF4-FFF2-40B4-BE49-F238E27FC236}">
                  <a16:creationId xmlns:a16="http://schemas.microsoft.com/office/drawing/2014/main" id="{C39317F7-599D-4193-9756-377EADD11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768"/>
              <a:ext cx="538" cy="520"/>
            </a:xfrm>
            <a:custGeom>
              <a:avLst/>
              <a:gdLst>
                <a:gd name="T0" fmla="*/ 520 w 215"/>
                <a:gd name="T1" fmla="*/ 627 h 195"/>
                <a:gd name="T2" fmla="*/ 646 w 215"/>
                <a:gd name="T3" fmla="*/ 3016 h 195"/>
                <a:gd name="T4" fmla="*/ 2880 w 215"/>
                <a:gd name="T5" fmla="*/ 3016 h 195"/>
                <a:gd name="T6" fmla="*/ 2850 w 215"/>
                <a:gd name="T7" fmla="*/ 1459 h 195"/>
                <a:gd name="T8" fmla="*/ 2022 w 215"/>
                <a:gd name="T9" fmla="*/ 819 h 195"/>
                <a:gd name="T10" fmla="*/ 520 w 215"/>
                <a:gd name="T11" fmla="*/ 627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195">
                  <a:moveTo>
                    <a:pt x="33" y="33"/>
                  </a:moveTo>
                  <a:cubicBezTo>
                    <a:pt x="0" y="65"/>
                    <a:pt x="7" y="123"/>
                    <a:pt x="41" y="159"/>
                  </a:cubicBezTo>
                  <a:cubicBezTo>
                    <a:pt x="74" y="194"/>
                    <a:pt x="154" y="195"/>
                    <a:pt x="184" y="159"/>
                  </a:cubicBezTo>
                  <a:cubicBezTo>
                    <a:pt x="215" y="124"/>
                    <a:pt x="200" y="85"/>
                    <a:pt x="182" y="77"/>
                  </a:cubicBezTo>
                  <a:cubicBezTo>
                    <a:pt x="163" y="68"/>
                    <a:pt x="150" y="74"/>
                    <a:pt x="129" y="43"/>
                  </a:cubicBezTo>
                  <a:cubicBezTo>
                    <a:pt x="107" y="11"/>
                    <a:pt x="65" y="0"/>
                    <a:pt x="33" y="33"/>
                  </a:cubicBezTo>
                </a:path>
              </a:pathLst>
            </a:custGeom>
            <a:solidFill>
              <a:srgbClr val="9A4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7" name="Freeform 290">
              <a:extLst>
                <a:ext uri="{FF2B5EF4-FFF2-40B4-BE49-F238E27FC236}">
                  <a16:creationId xmlns:a16="http://schemas.microsoft.com/office/drawing/2014/main" id="{A58D6C85-1085-4DBF-9326-56E7A094E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779"/>
              <a:ext cx="310" cy="389"/>
            </a:xfrm>
            <a:custGeom>
              <a:avLst/>
              <a:gdLst>
                <a:gd name="T0" fmla="*/ 1938 w 124"/>
                <a:gd name="T1" fmla="*/ 909 h 146"/>
                <a:gd name="T2" fmla="*/ 613 w 124"/>
                <a:gd name="T3" fmla="*/ 853 h 146"/>
                <a:gd name="T4" fmla="*/ 500 w 124"/>
                <a:gd name="T5" fmla="*/ 2760 h 146"/>
                <a:gd name="T6" fmla="*/ 458 w 124"/>
                <a:gd name="T7" fmla="*/ 589 h 146"/>
                <a:gd name="T8" fmla="*/ 1875 w 124"/>
                <a:gd name="T9" fmla="*/ 773 h 146"/>
                <a:gd name="T10" fmla="*/ 1938 w 124"/>
                <a:gd name="T11" fmla="*/ 909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46">
                  <a:moveTo>
                    <a:pt x="124" y="48"/>
                  </a:moveTo>
                  <a:cubicBezTo>
                    <a:pt x="103" y="23"/>
                    <a:pt x="67" y="17"/>
                    <a:pt x="39" y="45"/>
                  </a:cubicBezTo>
                  <a:cubicBezTo>
                    <a:pt x="13" y="71"/>
                    <a:pt x="13" y="113"/>
                    <a:pt x="32" y="146"/>
                  </a:cubicBezTo>
                  <a:cubicBezTo>
                    <a:pt x="4" y="112"/>
                    <a:pt x="0" y="61"/>
                    <a:pt x="29" y="31"/>
                  </a:cubicBezTo>
                  <a:cubicBezTo>
                    <a:pt x="60" y="0"/>
                    <a:pt x="100" y="11"/>
                    <a:pt x="120" y="41"/>
                  </a:cubicBezTo>
                  <a:cubicBezTo>
                    <a:pt x="121" y="43"/>
                    <a:pt x="123" y="47"/>
                    <a:pt x="124" y="48"/>
                  </a:cubicBezTo>
                </a:path>
              </a:pathLst>
            </a:custGeom>
            <a:solidFill>
              <a:srgbClr val="BC8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8" name="Freeform 291">
              <a:extLst>
                <a:ext uri="{FF2B5EF4-FFF2-40B4-BE49-F238E27FC236}">
                  <a16:creationId xmlns:a16="http://schemas.microsoft.com/office/drawing/2014/main" id="{4A1DB385-6F45-488E-A866-55FA9FEE6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03"/>
              <a:ext cx="220" cy="258"/>
            </a:xfrm>
            <a:custGeom>
              <a:avLst/>
              <a:gdLst>
                <a:gd name="T0" fmla="*/ 113 w 88"/>
                <a:gd name="T1" fmla="*/ 1825 h 97"/>
                <a:gd name="T2" fmla="*/ 375 w 88"/>
                <a:gd name="T3" fmla="*/ 418 h 97"/>
                <a:gd name="T4" fmla="*/ 1375 w 88"/>
                <a:gd name="T5" fmla="*/ 170 h 97"/>
                <a:gd name="T6" fmla="*/ 375 w 88"/>
                <a:gd name="T7" fmla="*/ 580 h 97"/>
                <a:gd name="T8" fmla="*/ 113 w 88"/>
                <a:gd name="T9" fmla="*/ 1825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7">
                  <a:moveTo>
                    <a:pt x="7" y="97"/>
                  </a:moveTo>
                  <a:cubicBezTo>
                    <a:pt x="0" y="70"/>
                    <a:pt x="5" y="42"/>
                    <a:pt x="24" y="22"/>
                  </a:cubicBezTo>
                  <a:cubicBezTo>
                    <a:pt x="44" y="2"/>
                    <a:pt x="68" y="0"/>
                    <a:pt x="88" y="9"/>
                  </a:cubicBezTo>
                  <a:cubicBezTo>
                    <a:pt x="66" y="4"/>
                    <a:pt x="41" y="7"/>
                    <a:pt x="24" y="31"/>
                  </a:cubicBezTo>
                  <a:cubicBezTo>
                    <a:pt x="7" y="52"/>
                    <a:pt x="4" y="73"/>
                    <a:pt x="7" y="97"/>
                  </a:cubicBezTo>
                </a:path>
              </a:pathLst>
            </a:custGeom>
            <a:solidFill>
              <a:srgbClr val="DC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9" name="Freeform 292">
              <a:extLst>
                <a:ext uri="{FF2B5EF4-FFF2-40B4-BE49-F238E27FC236}">
                  <a16:creationId xmlns:a16="http://schemas.microsoft.com/office/drawing/2014/main" id="{7361AF47-A4C5-4848-8A48-47E4FD99E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979"/>
              <a:ext cx="410" cy="293"/>
            </a:xfrm>
            <a:custGeom>
              <a:avLst/>
              <a:gdLst>
                <a:gd name="T0" fmla="*/ 2113 w 164"/>
                <a:gd name="T1" fmla="*/ 35 h 110"/>
                <a:gd name="T2" fmla="*/ 2050 w 164"/>
                <a:gd name="T3" fmla="*/ 0 h 110"/>
                <a:gd name="T4" fmla="*/ 1833 w 164"/>
                <a:gd name="T5" fmla="*/ 1151 h 110"/>
                <a:gd name="T6" fmla="*/ 1095 w 164"/>
                <a:gd name="T7" fmla="*/ 1739 h 110"/>
                <a:gd name="T8" fmla="*/ 0 w 164"/>
                <a:gd name="T9" fmla="*/ 1420 h 110"/>
                <a:gd name="T10" fmla="*/ 33 w 164"/>
                <a:gd name="T11" fmla="*/ 1454 h 110"/>
                <a:gd name="T12" fmla="*/ 2125 w 164"/>
                <a:gd name="T13" fmla="*/ 1476 h 110"/>
                <a:gd name="T14" fmla="*/ 2113 w 164"/>
                <a:gd name="T15" fmla="*/ 35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110">
                  <a:moveTo>
                    <a:pt x="135" y="2"/>
                  </a:moveTo>
                  <a:cubicBezTo>
                    <a:pt x="134" y="1"/>
                    <a:pt x="132" y="0"/>
                    <a:pt x="131" y="0"/>
                  </a:cubicBezTo>
                  <a:cubicBezTo>
                    <a:pt x="140" y="15"/>
                    <a:pt x="137" y="37"/>
                    <a:pt x="117" y="61"/>
                  </a:cubicBezTo>
                  <a:cubicBezTo>
                    <a:pt x="105" y="73"/>
                    <a:pt x="90" y="89"/>
                    <a:pt x="70" y="92"/>
                  </a:cubicBezTo>
                  <a:cubicBezTo>
                    <a:pt x="46" y="95"/>
                    <a:pt x="15" y="88"/>
                    <a:pt x="0" y="75"/>
                  </a:cubicBezTo>
                  <a:cubicBezTo>
                    <a:pt x="1" y="76"/>
                    <a:pt x="2" y="76"/>
                    <a:pt x="2" y="77"/>
                  </a:cubicBezTo>
                  <a:cubicBezTo>
                    <a:pt x="34" y="109"/>
                    <a:pt x="107" y="110"/>
                    <a:pt x="136" y="78"/>
                  </a:cubicBezTo>
                  <a:cubicBezTo>
                    <a:pt x="164" y="45"/>
                    <a:pt x="153" y="9"/>
                    <a:pt x="135" y="2"/>
                  </a:cubicBezTo>
                </a:path>
              </a:pathLst>
            </a:custGeom>
            <a:solidFill>
              <a:srgbClr val="7E1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0" name="Freeform 293">
              <a:extLst>
                <a:ext uri="{FF2B5EF4-FFF2-40B4-BE49-F238E27FC236}">
                  <a16:creationId xmlns:a16="http://schemas.microsoft.com/office/drawing/2014/main" id="{A29B3523-0241-4183-9130-4463D792D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688"/>
              <a:ext cx="669" cy="688"/>
            </a:xfrm>
            <a:custGeom>
              <a:avLst/>
              <a:gdLst>
                <a:gd name="T0" fmla="*/ 1481 w 267"/>
                <a:gd name="T1" fmla="*/ 149 h 258"/>
                <a:gd name="T2" fmla="*/ 1463 w 267"/>
                <a:gd name="T3" fmla="*/ 136 h 258"/>
                <a:gd name="T4" fmla="*/ 220 w 267"/>
                <a:gd name="T5" fmla="*/ 1400 h 258"/>
                <a:gd name="T6" fmla="*/ 238 w 267"/>
                <a:gd name="T7" fmla="*/ 1400 h 258"/>
                <a:gd name="T8" fmla="*/ 220 w 267"/>
                <a:gd name="T9" fmla="*/ 1400 h 258"/>
                <a:gd name="T10" fmla="*/ 0 w 267"/>
                <a:gd name="T11" fmla="*/ 2653 h 258"/>
                <a:gd name="T12" fmla="*/ 251 w 267"/>
                <a:gd name="T13" fmla="*/ 3848 h 258"/>
                <a:gd name="T14" fmla="*/ 1243 w 267"/>
                <a:gd name="T15" fmla="*/ 4744 h 258"/>
                <a:gd name="T16" fmla="*/ 1243 w 267"/>
                <a:gd name="T17" fmla="*/ 4744 h 258"/>
                <a:gd name="T18" fmla="*/ 2047 w 267"/>
                <a:gd name="T19" fmla="*/ 4893 h 258"/>
                <a:gd name="T20" fmla="*/ 3428 w 267"/>
                <a:gd name="T21" fmla="*/ 4301 h 258"/>
                <a:gd name="T22" fmla="*/ 4057 w 267"/>
                <a:gd name="T23" fmla="*/ 3299 h 258"/>
                <a:gd name="T24" fmla="*/ 4199 w 267"/>
                <a:gd name="T25" fmla="*/ 2368 h 258"/>
                <a:gd name="T26" fmla="*/ 3728 w 267"/>
                <a:gd name="T27" fmla="*/ 853 h 258"/>
                <a:gd name="T28" fmla="*/ 2235 w 267"/>
                <a:gd name="T29" fmla="*/ 0 h 258"/>
                <a:gd name="T30" fmla="*/ 1463 w 267"/>
                <a:gd name="T31" fmla="*/ 136 h 258"/>
                <a:gd name="T32" fmla="*/ 1463 w 267"/>
                <a:gd name="T33" fmla="*/ 136 h 258"/>
                <a:gd name="T34" fmla="*/ 1481 w 267"/>
                <a:gd name="T35" fmla="*/ 149 h 258"/>
                <a:gd name="T36" fmla="*/ 1481 w 267"/>
                <a:gd name="T37" fmla="*/ 171 h 258"/>
                <a:gd name="T38" fmla="*/ 2235 w 267"/>
                <a:gd name="T39" fmla="*/ 35 h 258"/>
                <a:gd name="T40" fmla="*/ 3698 w 267"/>
                <a:gd name="T41" fmla="*/ 875 h 258"/>
                <a:gd name="T42" fmla="*/ 4169 w 267"/>
                <a:gd name="T43" fmla="*/ 2368 h 258"/>
                <a:gd name="T44" fmla="*/ 4044 w 267"/>
                <a:gd name="T45" fmla="*/ 3277 h 258"/>
                <a:gd name="T46" fmla="*/ 3415 w 267"/>
                <a:gd name="T47" fmla="*/ 4288 h 258"/>
                <a:gd name="T48" fmla="*/ 2047 w 267"/>
                <a:gd name="T49" fmla="*/ 4856 h 258"/>
                <a:gd name="T50" fmla="*/ 1255 w 267"/>
                <a:gd name="T51" fmla="*/ 4701 h 258"/>
                <a:gd name="T52" fmla="*/ 1243 w 267"/>
                <a:gd name="T53" fmla="*/ 4723 h 258"/>
                <a:gd name="T54" fmla="*/ 1255 w 267"/>
                <a:gd name="T55" fmla="*/ 4701 h 258"/>
                <a:gd name="T56" fmla="*/ 283 w 267"/>
                <a:gd name="T57" fmla="*/ 3832 h 258"/>
                <a:gd name="T58" fmla="*/ 33 w 267"/>
                <a:gd name="T59" fmla="*/ 2653 h 258"/>
                <a:gd name="T60" fmla="*/ 251 w 267"/>
                <a:gd name="T61" fmla="*/ 1400 h 258"/>
                <a:gd name="T62" fmla="*/ 251 w 267"/>
                <a:gd name="T63" fmla="*/ 1400 h 258"/>
                <a:gd name="T64" fmla="*/ 1481 w 267"/>
                <a:gd name="T65" fmla="*/ 171 h 258"/>
                <a:gd name="T66" fmla="*/ 1481 w 267"/>
                <a:gd name="T67" fmla="*/ 171 h 258"/>
                <a:gd name="T68" fmla="*/ 1481 w 267"/>
                <a:gd name="T69" fmla="*/ 149 h 2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7" h="258">
                  <a:moveTo>
                    <a:pt x="94" y="8"/>
                  </a:moveTo>
                  <a:cubicBezTo>
                    <a:pt x="93" y="7"/>
                    <a:pt x="93" y="7"/>
                    <a:pt x="93" y="7"/>
                  </a:cubicBezTo>
                  <a:cubicBezTo>
                    <a:pt x="54" y="18"/>
                    <a:pt x="26" y="46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7" y="88"/>
                    <a:pt x="0" y="113"/>
                    <a:pt x="0" y="140"/>
                  </a:cubicBezTo>
                  <a:cubicBezTo>
                    <a:pt x="0" y="161"/>
                    <a:pt x="4" y="184"/>
                    <a:pt x="16" y="203"/>
                  </a:cubicBezTo>
                  <a:cubicBezTo>
                    <a:pt x="28" y="223"/>
                    <a:pt x="48" y="240"/>
                    <a:pt x="79" y="250"/>
                  </a:cubicBezTo>
                  <a:cubicBezTo>
                    <a:pt x="79" y="250"/>
                    <a:pt x="79" y="250"/>
                    <a:pt x="79" y="250"/>
                  </a:cubicBezTo>
                  <a:cubicBezTo>
                    <a:pt x="97" y="255"/>
                    <a:pt x="114" y="258"/>
                    <a:pt x="130" y="258"/>
                  </a:cubicBezTo>
                  <a:cubicBezTo>
                    <a:pt x="167" y="258"/>
                    <a:pt x="197" y="244"/>
                    <a:pt x="218" y="227"/>
                  </a:cubicBezTo>
                  <a:cubicBezTo>
                    <a:pt x="240" y="210"/>
                    <a:pt x="253" y="189"/>
                    <a:pt x="258" y="174"/>
                  </a:cubicBezTo>
                  <a:cubicBezTo>
                    <a:pt x="264" y="157"/>
                    <a:pt x="267" y="141"/>
                    <a:pt x="267" y="125"/>
                  </a:cubicBezTo>
                  <a:cubicBezTo>
                    <a:pt x="267" y="95"/>
                    <a:pt x="257" y="66"/>
                    <a:pt x="237" y="45"/>
                  </a:cubicBezTo>
                  <a:cubicBezTo>
                    <a:pt x="214" y="21"/>
                    <a:pt x="186" y="0"/>
                    <a:pt x="142" y="0"/>
                  </a:cubicBezTo>
                  <a:cubicBezTo>
                    <a:pt x="128" y="0"/>
                    <a:pt x="112" y="2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112" y="4"/>
                    <a:pt x="128" y="2"/>
                    <a:pt x="142" y="2"/>
                  </a:cubicBezTo>
                  <a:cubicBezTo>
                    <a:pt x="185" y="2"/>
                    <a:pt x="213" y="22"/>
                    <a:pt x="235" y="46"/>
                  </a:cubicBezTo>
                  <a:cubicBezTo>
                    <a:pt x="255" y="67"/>
                    <a:pt x="265" y="95"/>
                    <a:pt x="265" y="125"/>
                  </a:cubicBezTo>
                  <a:cubicBezTo>
                    <a:pt x="265" y="140"/>
                    <a:pt x="262" y="157"/>
                    <a:pt x="257" y="173"/>
                  </a:cubicBezTo>
                  <a:cubicBezTo>
                    <a:pt x="252" y="188"/>
                    <a:pt x="238" y="209"/>
                    <a:pt x="217" y="226"/>
                  </a:cubicBezTo>
                  <a:cubicBezTo>
                    <a:pt x="196" y="243"/>
                    <a:pt x="167" y="256"/>
                    <a:pt x="130" y="256"/>
                  </a:cubicBezTo>
                  <a:cubicBezTo>
                    <a:pt x="115" y="256"/>
                    <a:pt x="98" y="253"/>
                    <a:pt x="80" y="248"/>
                  </a:cubicBezTo>
                  <a:cubicBezTo>
                    <a:pt x="79" y="249"/>
                    <a:pt x="79" y="249"/>
                    <a:pt x="79" y="249"/>
                  </a:cubicBezTo>
                  <a:cubicBezTo>
                    <a:pt x="80" y="248"/>
                    <a:pt x="80" y="248"/>
                    <a:pt x="80" y="248"/>
                  </a:cubicBezTo>
                  <a:cubicBezTo>
                    <a:pt x="49" y="238"/>
                    <a:pt x="30" y="222"/>
                    <a:pt x="18" y="202"/>
                  </a:cubicBezTo>
                  <a:cubicBezTo>
                    <a:pt x="6" y="183"/>
                    <a:pt x="2" y="161"/>
                    <a:pt x="2" y="140"/>
                  </a:cubicBezTo>
                  <a:cubicBezTo>
                    <a:pt x="2" y="113"/>
                    <a:pt x="9" y="89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27" y="47"/>
                    <a:pt x="55" y="2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lnTo>
                    <a:pt x="94" y="8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1" name="Freeform 294">
              <a:extLst>
                <a:ext uri="{FF2B5EF4-FFF2-40B4-BE49-F238E27FC236}">
                  <a16:creationId xmlns:a16="http://schemas.microsoft.com/office/drawing/2014/main" id="{CBAE2776-7F10-4A9B-BA78-EEDBE5946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800"/>
              <a:ext cx="480" cy="397"/>
            </a:xfrm>
            <a:custGeom>
              <a:avLst/>
              <a:gdLst>
                <a:gd name="T0" fmla="*/ 1145 w 192"/>
                <a:gd name="T1" fmla="*/ 0 h 149"/>
                <a:gd name="T2" fmla="*/ 458 w 192"/>
                <a:gd name="T3" fmla="*/ 376 h 149"/>
                <a:gd name="T4" fmla="*/ 458 w 192"/>
                <a:gd name="T5" fmla="*/ 376 h 149"/>
                <a:gd name="T6" fmla="*/ 113 w 192"/>
                <a:gd name="T7" fmla="*/ 1420 h 149"/>
                <a:gd name="T8" fmla="*/ 583 w 192"/>
                <a:gd name="T9" fmla="*/ 2798 h 149"/>
                <a:gd name="T10" fmla="*/ 595 w 192"/>
                <a:gd name="T11" fmla="*/ 2819 h 149"/>
                <a:gd name="T12" fmla="*/ 563 w 192"/>
                <a:gd name="T13" fmla="*/ 2782 h 149"/>
                <a:gd name="T14" fmla="*/ 438 w 192"/>
                <a:gd name="T15" fmla="*/ 2555 h 149"/>
                <a:gd name="T16" fmla="*/ 470 w 192"/>
                <a:gd name="T17" fmla="*/ 397 h 149"/>
                <a:gd name="T18" fmla="*/ 1145 w 192"/>
                <a:gd name="T19" fmla="*/ 21 h 149"/>
                <a:gd name="T20" fmla="*/ 1970 w 192"/>
                <a:gd name="T21" fmla="*/ 589 h 149"/>
                <a:gd name="T22" fmla="*/ 2800 w 192"/>
                <a:gd name="T23" fmla="*/ 1228 h 149"/>
                <a:gd name="T24" fmla="*/ 2970 w 192"/>
                <a:gd name="T25" fmla="*/ 1420 h 149"/>
                <a:gd name="T26" fmla="*/ 3000 w 192"/>
                <a:gd name="T27" fmla="*/ 1420 h 149"/>
                <a:gd name="T28" fmla="*/ 2800 w 192"/>
                <a:gd name="T29" fmla="*/ 1215 h 149"/>
                <a:gd name="T30" fmla="*/ 2408 w 192"/>
                <a:gd name="T31" fmla="*/ 1044 h 149"/>
                <a:gd name="T32" fmla="*/ 1970 w 192"/>
                <a:gd name="T33" fmla="*/ 568 h 149"/>
                <a:gd name="T34" fmla="*/ 1145 w 192"/>
                <a:gd name="T35" fmla="*/ 0 h 1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2" h="149">
                  <a:moveTo>
                    <a:pt x="73" y="0"/>
                  </a:moveTo>
                  <a:cubicBezTo>
                    <a:pt x="58" y="0"/>
                    <a:pt x="43" y="6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14" y="35"/>
                    <a:pt x="7" y="55"/>
                    <a:pt x="7" y="75"/>
                  </a:cubicBezTo>
                  <a:cubicBezTo>
                    <a:pt x="7" y="101"/>
                    <a:pt x="18" y="128"/>
                    <a:pt x="37" y="148"/>
                  </a:cubicBezTo>
                  <a:cubicBezTo>
                    <a:pt x="37" y="148"/>
                    <a:pt x="38" y="148"/>
                    <a:pt x="38" y="149"/>
                  </a:cubicBezTo>
                  <a:cubicBezTo>
                    <a:pt x="37" y="148"/>
                    <a:pt x="37" y="147"/>
                    <a:pt x="36" y="147"/>
                  </a:cubicBezTo>
                  <a:cubicBezTo>
                    <a:pt x="33" y="143"/>
                    <a:pt x="30" y="139"/>
                    <a:pt x="28" y="135"/>
                  </a:cubicBezTo>
                  <a:cubicBezTo>
                    <a:pt x="3" y="100"/>
                    <a:pt x="0" y="50"/>
                    <a:pt x="30" y="21"/>
                  </a:cubicBezTo>
                  <a:cubicBezTo>
                    <a:pt x="43" y="7"/>
                    <a:pt x="59" y="1"/>
                    <a:pt x="73" y="1"/>
                  </a:cubicBezTo>
                  <a:cubicBezTo>
                    <a:pt x="94" y="1"/>
                    <a:pt x="113" y="12"/>
                    <a:pt x="126" y="31"/>
                  </a:cubicBezTo>
                  <a:cubicBezTo>
                    <a:pt x="147" y="62"/>
                    <a:pt x="160" y="56"/>
                    <a:pt x="179" y="65"/>
                  </a:cubicBezTo>
                  <a:cubicBezTo>
                    <a:pt x="183" y="66"/>
                    <a:pt x="187" y="70"/>
                    <a:pt x="190" y="75"/>
                  </a:cubicBezTo>
                  <a:cubicBezTo>
                    <a:pt x="191" y="75"/>
                    <a:pt x="191" y="75"/>
                    <a:pt x="192" y="75"/>
                  </a:cubicBezTo>
                  <a:cubicBezTo>
                    <a:pt x="188" y="70"/>
                    <a:pt x="184" y="66"/>
                    <a:pt x="179" y="64"/>
                  </a:cubicBezTo>
                  <a:cubicBezTo>
                    <a:pt x="169" y="59"/>
                    <a:pt x="162" y="59"/>
                    <a:pt x="154" y="55"/>
                  </a:cubicBezTo>
                  <a:cubicBezTo>
                    <a:pt x="145" y="52"/>
                    <a:pt x="137" y="46"/>
                    <a:pt x="126" y="30"/>
                  </a:cubicBezTo>
                  <a:cubicBezTo>
                    <a:pt x="114" y="12"/>
                    <a:pt x="94" y="0"/>
                    <a:pt x="73" y="0"/>
                  </a:cubicBezTo>
                </a:path>
              </a:pathLst>
            </a:custGeom>
            <a:solidFill>
              <a:srgbClr val="8F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2" name="Freeform 295">
              <a:extLst>
                <a:ext uri="{FF2B5EF4-FFF2-40B4-BE49-F238E27FC236}">
                  <a16:creationId xmlns:a16="http://schemas.microsoft.com/office/drawing/2014/main" id="{CA7CACD0-EDAB-4C1C-8D2D-5EA5244DA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000"/>
              <a:ext cx="442" cy="267"/>
            </a:xfrm>
            <a:custGeom>
              <a:avLst/>
              <a:gdLst>
                <a:gd name="T0" fmla="*/ 2525 w 177"/>
                <a:gd name="T1" fmla="*/ 0 h 100"/>
                <a:gd name="T2" fmla="*/ 2382 w 177"/>
                <a:gd name="T3" fmla="*/ 1370 h 100"/>
                <a:gd name="T4" fmla="*/ 1291 w 177"/>
                <a:gd name="T5" fmla="*/ 1882 h 100"/>
                <a:gd name="T6" fmla="*/ 155 w 177"/>
                <a:gd name="T7" fmla="*/ 1370 h 100"/>
                <a:gd name="T8" fmla="*/ 0 w 177"/>
                <a:gd name="T9" fmla="*/ 1140 h 100"/>
                <a:gd name="T10" fmla="*/ 125 w 177"/>
                <a:gd name="T11" fmla="*/ 1370 h 100"/>
                <a:gd name="T12" fmla="*/ 155 w 177"/>
                <a:gd name="T13" fmla="*/ 1412 h 100"/>
                <a:gd name="T14" fmla="*/ 1291 w 177"/>
                <a:gd name="T15" fmla="*/ 1904 h 100"/>
                <a:gd name="T16" fmla="*/ 2400 w 177"/>
                <a:gd name="T17" fmla="*/ 1391 h 100"/>
                <a:gd name="T18" fmla="*/ 2682 w 177"/>
                <a:gd name="T19" fmla="*/ 550 h 100"/>
                <a:gd name="T20" fmla="*/ 2557 w 177"/>
                <a:gd name="T21" fmla="*/ 0 h 100"/>
                <a:gd name="T22" fmla="*/ 2525 w 177"/>
                <a:gd name="T23" fmla="*/ 0 h 1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00">
                  <a:moveTo>
                    <a:pt x="162" y="0"/>
                  </a:moveTo>
                  <a:cubicBezTo>
                    <a:pt x="174" y="16"/>
                    <a:pt x="177" y="45"/>
                    <a:pt x="153" y="72"/>
                  </a:cubicBezTo>
                  <a:cubicBezTo>
                    <a:pt x="138" y="90"/>
                    <a:pt x="111" y="99"/>
                    <a:pt x="83" y="99"/>
                  </a:cubicBezTo>
                  <a:cubicBezTo>
                    <a:pt x="55" y="99"/>
                    <a:pt x="27" y="90"/>
                    <a:pt x="10" y="72"/>
                  </a:cubicBezTo>
                  <a:cubicBezTo>
                    <a:pt x="6" y="68"/>
                    <a:pt x="3" y="64"/>
                    <a:pt x="0" y="60"/>
                  </a:cubicBezTo>
                  <a:cubicBezTo>
                    <a:pt x="2" y="64"/>
                    <a:pt x="5" y="68"/>
                    <a:pt x="8" y="72"/>
                  </a:cubicBezTo>
                  <a:cubicBezTo>
                    <a:pt x="9" y="72"/>
                    <a:pt x="9" y="73"/>
                    <a:pt x="10" y="74"/>
                  </a:cubicBezTo>
                  <a:cubicBezTo>
                    <a:pt x="27" y="91"/>
                    <a:pt x="56" y="100"/>
                    <a:pt x="83" y="100"/>
                  </a:cubicBezTo>
                  <a:cubicBezTo>
                    <a:pt x="111" y="100"/>
                    <a:pt x="139" y="91"/>
                    <a:pt x="154" y="73"/>
                  </a:cubicBezTo>
                  <a:cubicBezTo>
                    <a:pt x="167" y="58"/>
                    <a:pt x="172" y="42"/>
                    <a:pt x="172" y="29"/>
                  </a:cubicBezTo>
                  <a:cubicBezTo>
                    <a:pt x="172" y="18"/>
                    <a:pt x="169" y="8"/>
                    <a:pt x="164" y="0"/>
                  </a:cubicBezTo>
                  <a:cubicBezTo>
                    <a:pt x="163" y="0"/>
                    <a:pt x="163" y="0"/>
                    <a:pt x="162" y="0"/>
                  </a:cubicBezTo>
                </a:path>
              </a:pathLst>
            </a:custGeom>
            <a:solidFill>
              <a:srgbClr val="8E8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3" name="Freeform 296">
              <a:extLst>
                <a:ext uri="{FF2B5EF4-FFF2-40B4-BE49-F238E27FC236}">
                  <a16:creationId xmlns:a16="http://schemas.microsoft.com/office/drawing/2014/main" id="{4178FC87-FF03-44AE-9925-ADABC028B7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8" y="2803"/>
              <a:ext cx="512" cy="461"/>
            </a:xfrm>
            <a:custGeom>
              <a:avLst/>
              <a:gdLst>
                <a:gd name="T0" fmla="*/ 467 w 205"/>
                <a:gd name="T1" fmla="*/ 376 h 173"/>
                <a:gd name="T2" fmla="*/ 1136 w 205"/>
                <a:gd name="T3" fmla="*/ 21 h 173"/>
                <a:gd name="T4" fmla="*/ 1946 w 205"/>
                <a:gd name="T5" fmla="*/ 568 h 173"/>
                <a:gd name="T6" fmla="*/ 2383 w 205"/>
                <a:gd name="T7" fmla="*/ 1058 h 173"/>
                <a:gd name="T8" fmla="*/ 2775 w 205"/>
                <a:gd name="T9" fmla="*/ 1215 h 173"/>
                <a:gd name="T10" fmla="*/ 3087 w 205"/>
                <a:gd name="T11" fmla="*/ 1945 h 173"/>
                <a:gd name="T12" fmla="*/ 2820 w 205"/>
                <a:gd name="T13" fmla="*/ 2763 h 173"/>
                <a:gd name="T14" fmla="*/ 1728 w 205"/>
                <a:gd name="T15" fmla="*/ 3251 h 173"/>
                <a:gd name="T16" fmla="*/ 592 w 205"/>
                <a:gd name="T17" fmla="*/ 2742 h 173"/>
                <a:gd name="T18" fmla="*/ 137 w 205"/>
                <a:gd name="T19" fmla="*/ 1399 h 173"/>
                <a:gd name="T20" fmla="*/ 467 w 205"/>
                <a:gd name="T21" fmla="*/ 376 h 173"/>
                <a:gd name="T22" fmla="*/ 467 w 205"/>
                <a:gd name="T23" fmla="*/ 376 h 173"/>
                <a:gd name="T24" fmla="*/ 1136 w 205"/>
                <a:gd name="T25" fmla="*/ 0 h 173"/>
                <a:gd name="T26" fmla="*/ 467 w 205"/>
                <a:gd name="T27" fmla="*/ 376 h 173"/>
                <a:gd name="T28" fmla="*/ 437 w 205"/>
                <a:gd name="T29" fmla="*/ 2534 h 173"/>
                <a:gd name="T30" fmla="*/ 592 w 205"/>
                <a:gd name="T31" fmla="*/ 2763 h 173"/>
                <a:gd name="T32" fmla="*/ 1728 w 205"/>
                <a:gd name="T33" fmla="*/ 3272 h 173"/>
                <a:gd name="T34" fmla="*/ 2820 w 205"/>
                <a:gd name="T35" fmla="*/ 2763 h 173"/>
                <a:gd name="T36" fmla="*/ 2962 w 205"/>
                <a:gd name="T37" fmla="*/ 1399 h 173"/>
                <a:gd name="T38" fmla="*/ 2787 w 205"/>
                <a:gd name="T39" fmla="*/ 1215 h 173"/>
                <a:gd name="T40" fmla="*/ 1966 w 205"/>
                <a:gd name="T41" fmla="*/ 568 h 173"/>
                <a:gd name="T42" fmla="*/ 1136 w 205"/>
                <a:gd name="T43" fmla="*/ 0 h 1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5" h="173">
                  <a:moveTo>
                    <a:pt x="30" y="20"/>
                  </a:moveTo>
                  <a:cubicBezTo>
                    <a:pt x="44" y="7"/>
                    <a:pt x="59" y="1"/>
                    <a:pt x="73" y="1"/>
                  </a:cubicBezTo>
                  <a:cubicBezTo>
                    <a:pt x="93" y="1"/>
                    <a:pt x="112" y="12"/>
                    <a:pt x="125" y="30"/>
                  </a:cubicBezTo>
                  <a:cubicBezTo>
                    <a:pt x="136" y="46"/>
                    <a:pt x="144" y="53"/>
                    <a:pt x="153" y="56"/>
                  </a:cubicBezTo>
                  <a:cubicBezTo>
                    <a:pt x="161" y="60"/>
                    <a:pt x="169" y="60"/>
                    <a:pt x="178" y="64"/>
                  </a:cubicBezTo>
                  <a:cubicBezTo>
                    <a:pt x="188" y="69"/>
                    <a:pt x="198" y="84"/>
                    <a:pt x="198" y="103"/>
                  </a:cubicBezTo>
                  <a:cubicBezTo>
                    <a:pt x="198" y="116"/>
                    <a:pt x="193" y="131"/>
                    <a:pt x="181" y="146"/>
                  </a:cubicBezTo>
                  <a:cubicBezTo>
                    <a:pt x="166" y="163"/>
                    <a:pt x="139" y="172"/>
                    <a:pt x="111" y="172"/>
                  </a:cubicBezTo>
                  <a:cubicBezTo>
                    <a:pt x="83" y="172"/>
                    <a:pt x="55" y="163"/>
                    <a:pt x="38" y="145"/>
                  </a:cubicBezTo>
                  <a:cubicBezTo>
                    <a:pt x="20" y="126"/>
                    <a:pt x="9" y="99"/>
                    <a:pt x="9" y="74"/>
                  </a:cubicBezTo>
                  <a:cubicBezTo>
                    <a:pt x="9" y="54"/>
                    <a:pt x="16" y="35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moveTo>
                    <a:pt x="73" y="0"/>
                  </a:moveTo>
                  <a:cubicBezTo>
                    <a:pt x="59" y="0"/>
                    <a:pt x="43" y="6"/>
                    <a:pt x="30" y="20"/>
                  </a:cubicBezTo>
                  <a:cubicBezTo>
                    <a:pt x="0" y="49"/>
                    <a:pt x="3" y="99"/>
                    <a:pt x="28" y="134"/>
                  </a:cubicBezTo>
                  <a:cubicBezTo>
                    <a:pt x="31" y="138"/>
                    <a:pt x="34" y="142"/>
                    <a:pt x="38" y="146"/>
                  </a:cubicBezTo>
                  <a:cubicBezTo>
                    <a:pt x="55" y="164"/>
                    <a:pt x="83" y="173"/>
                    <a:pt x="111" y="173"/>
                  </a:cubicBezTo>
                  <a:cubicBezTo>
                    <a:pt x="139" y="173"/>
                    <a:pt x="166" y="164"/>
                    <a:pt x="181" y="146"/>
                  </a:cubicBezTo>
                  <a:cubicBezTo>
                    <a:pt x="205" y="119"/>
                    <a:pt x="202" y="90"/>
                    <a:pt x="190" y="74"/>
                  </a:cubicBezTo>
                  <a:cubicBezTo>
                    <a:pt x="187" y="69"/>
                    <a:pt x="183" y="65"/>
                    <a:pt x="179" y="64"/>
                  </a:cubicBezTo>
                  <a:cubicBezTo>
                    <a:pt x="160" y="55"/>
                    <a:pt x="147" y="61"/>
                    <a:pt x="126" y="30"/>
                  </a:cubicBezTo>
                  <a:cubicBezTo>
                    <a:pt x="113" y="11"/>
                    <a:pt x="94" y="0"/>
                    <a:pt x="73" y="0"/>
                  </a:cubicBezTo>
                </a:path>
              </a:pathLst>
            </a:custGeom>
            <a:solidFill>
              <a:srgbClr val="75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4" name="Freeform 297">
              <a:extLst>
                <a:ext uri="{FF2B5EF4-FFF2-40B4-BE49-F238E27FC236}">
                  <a16:creationId xmlns:a16="http://schemas.microsoft.com/office/drawing/2014/main" id="{6C1395E8-B8F3-4D1D-8847-F5C68D07E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824"/>
              <a:ext cx="65" cy="69"/>
            </a:xfrm>
            <a:custGeom>
              <a:avLst/>
              <a:gdLst>
                <a:gd name="T0" fmla="*/ 33 w 26"/>
                <a:gd name="T1" fmla="*/ 316 h 26"/>
                <a:gd name="T2" fmla="*/ 145 w 26"/>
                <a:gd name="T3" fmla="*/ 35 h 26"/>
                <a:gd name="T4" fmla="*/ 375 w 26"/>
                <a:gd name="T5" fmla="*/ 170 h 26"/>
                <a:gd name="T6" fmla="*/ 270 w 26"/>
                <a:gd name="T7" fmla="*/ 451 h 26"/>
                <a:gd name="T8" fmla="*/ 33 w 26"/>
                <a:gd name="T9" fmla="*/ 31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6">
                  <a:moveTo>
                    <a:pt x="2" y="17"/>
                  </a:move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5" name="Freeform 298">
              <a:extLst>
                <a:ext uri="{FF2B5EF4-FFF2-40B4-BE49-F238E27FC236}">
                  <a16:creationId xmlns:a16="http://schemas.microsoft.com/office/drawing/2014/main" id="{9487EA65-8527-4715-B452-7924F8BC9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813"/>
              <a:ext cx="25" cy="27"/>
            </a:xfrm>
            <a:custGeom>
              <a:avLst/>
              <a:gdLst>
                <a:gd name="T0" fmla="*/ 20 w 10"/>
                <a:gd name="T1" fmla="*/ 116 h 10"/>
                <a:gd name="T2" fmla="*/ 63 w 10"/>
                <a:gd name="T3" fmla="*/ 22 h 10"/>
                <a:gd name="T4" fmla="*/ 145 w 10"/>
                <a:gd name="T5" fmla="*/ 59 h 10"/>
                <a:gd name="T6" fmla="*/ 95 w 10"/>
                <a:gd name="T7" fmla="*/ 176 h 10"/>
                <a:gd name="T8" fmla="*/ 20 w 10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10" y="6"/>
                    <a:pt x="9" y="8"/>
                    <a:pt x="6" y="9"/>
                  </a:cubicBezTo>
                  <a:cubicBezTo>
                    <a:pt x="4" y="10"/>
                    <a:pt x="2" y="8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6" name="Freeform 299">
              <a:extLst>
                <a:ext uri="{FF2B5EF4-FFF2-40B4-BE49-F238E27FC236}">
                  <a16:creationId xmlns:a16="http://schemas.microsoft.com/office/drawing/2014/main" id="{29FB9C34-5ABE-42FB-90CA-C6647DF13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891"/>
              <a:ext cx="22" cy="26"/>
            </a:xfrm>
            <a:custGeom>
              <a:avLst/>
              <a:gdLst>
                <a:gd name="T0" fmla="*/ 12 w 9"/>
                <a:gd name="T1" fmla="*/ 109 h 10"/>
                <a:gd name="T2" fmla="*/ 42 w 9"/>
                <a:gd name="T3" fmla="*/ 21 h 10"/>
                <a:gd name="T4" fmla="*/ 132 w 9"/>
                <a:gd name="T5" fmla="*/ 55 h 10"/>
                <a:gd name="T6" fmla="*/ 90 w 9"/>
                <a:gd name="T7" fmla="*/ 156 h 10"/>
                <a:gd name="T8" fmla="*/ 12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7" name="Oval 300">
              <a:extLst>
                <a:ext uri="{FF2B5EF4-FFF2-40B4-BE49-F238E27FC236}">
                  <a16:creationId xmlns:a16="http://schemas.microsoft.com/office/drawing/2014/main" id="{A2CA2123-C299-46BD-A29C-B8BF76455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3184"/>
              <a:ext cx="23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8" name="Oval 301">
              <a:extLst>
                <a:ext uri="{FF2B5EF4-FFF2-40B4-BE49-F238E27FC236}">
                  <a16:creationId xmlns:a16="http://schemas.microsoft.com/office/drawing/2014/main" id="{75D3D398-46AE-44AD-9619-53AC97F88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8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9" name="Freeform 302">
              <a:extLst>
                <a:ext uri="{FF2B5EF4-FFF2-40B4-BE49-F238E27FC236}">
                  <a16:creationId xmlns:a16="http://schemas.microsoft.com/office/drawing/2014/main" id="{C7D72160-125A-4DED-8F1D-41A86D533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189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0" name="Oval 303">
              <a:extLst>
                <a:ext uri="{FF2B5EF4-FFF2-40B4-BE49-F238E27FC236}">
                  <a16:creationId xmlns:a16="http://schemas.microsoft.com/office/drawing/2014/main" id="{1119C7B0-1172-48BE-B4AE-E82692747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3088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1" name="Oval 304">
              <a:extLst>
                <a:ext uri="{FF2B5EF4-FFF2-40B4-BE49-F238E27FC236}">
                  <a16:creationId xmlns:a16="http://schemas.microsoft.com/office/drawing/2014/main" id="{BD79431E-8C6A-4DD8-AD47-6E286F90F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093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2" name="Freeform 305">
              <a:extLst>
                <a:ext uri="{FF2B5EF4-FFF2-40B4-BE49-F238E27FC236}">
                  <a16:creationId xmlns:a16="http://schemas.microsoft.com/office/drawing/2014/main" id="{2AC903C6-2775-49E6-BF3D-39B9B4F92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093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3" name="Oval 306">
              <a:extLst>
                <a:ext uri="{FF2B5EF4-FFF2-40B4-BE49-F238E27FC236}">
                  <a16:creationId xmlns:a16="http://schemas.microsoft.com/office/drawing/2014/main" id="{FA8FD60D-D56D-4375-BF8B-E844BA834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3197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4" name="Oval 307">
              <a:extLst>
                <a:ext uri="{FF2B5EF4-FFF2-40B4-BE49-F238E27FC236}">
                  <a16:creationId xmlns:a16="http://schemas.microsoft.com/office/drawing/2014/main" id="{A2522D62-DAA8-45D4-9F8F-1277854C3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320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5" name="Freeform 308">
              <a:extLst>
                <a:ext uri="{FF2B5EF4-FFF2-40B4-BE49-F238E27FC236}">
                  <a16:creationId xmlns:a16="http://schemas.microsoft.com/office/drawing/2014/main" id="{EF8AF64B-D437-423F-AD80-544EF699B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200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6" name="Oval 309">
              <a:extLst>
                <a:ext uri="{FF2B5EF4-FFF2-40B4-BE49-F238E27FC236}">
                  <a16:creationId xmlns:a16="http://schemas.microsoft.com/office/drawing/2014/main" id="{B7E51B5C-6FD4-4CFB-A088-306280351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819"/>
              <a:ext cx="23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7" name="Oval 310">
              <a:extLst>
                <a:ext uri="{FF2B5EF4-FFF2-40B4-BE49-F238E27FC236}">
                  <a16:creationId xmlns:a16="http://schemas.microsoft.com/office/drawing/2014/main" id="{2C250B89-5DFC-4B05-94E1-0C9A03F81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282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8" name="Freeform 311">
              <a:extLst>
                <a:ext uri="{FF2B5EF4-FFF2-40B4-BE49-F238E27FC236}">
                  <a16:creationId xmlns:a16="http://schemas.microsoft.com/office/drawing/2014/main" id="{ADECE2C1-2D9F-42B3-8637-1CD93E531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24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9" name="Oval 312">
              <a:extLst>
                <a:ext uri="{FF2B5EF4-FFF2-40B4-BE49-F238E27FC236}">
                  <a16:creationId xmlns:a16="http://schemas.microsoft.com/office/drawing/2014/main" id="{515E8BF4-51F8-4BBD-AA21-0F8E8B5A5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2893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0" name="Oval 313">
              <a:extLst>
                <a:ext uri="{FF2B5EF4-FFF2-40B4-BE49-F238E27FC236}">
                  <a16:creationId xmlns:a16="http://schemas.microsoft.com/office/drawing/2014/main" id="{3F3CCC60-5C6A-4C0E-9923-1E4E4F1BD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28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1" name="Freeform 314">
              <a:extLst>
                <a:ext uri="{FF2B5EF4-FFF2-40B4-BE49-F238E27FC236}">
                  <a16:creationId xmlns:a16="http://schemas.microsoft.com/office/drawing/2014/main" id="{341AF678-350F-467B-8F37-E93983E3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89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2" name="Oval 315">
              <a:extLst>
                <a:ext uri="{FF2B5EF4-FFF2-40B4-BE49-F238E27FC236}">
                  <a16:creationId xmlns:a16="http://schemas.microsoft.com/office/drawing/2014/main" id="{A7DBD542-85D5-4E6C-90FE-69B4D32B3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2816"/>
              <a:ext cx="23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3" name="Oval 316">
              <a:extLst>
                <a:ext uri="{FF2B5EF4-FFF2-40B4-BE49-F238E27FC236}">
                  <a16:creationId xmlns:a16="http://schemas.microsoft.com/office/drawing/2014/main" id="{CDDD7B30-B2DB-4CB6-991A-0958619B6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282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4" name="Freeform 317">
              <a:extLst>
                <a:ext uri="{FF2B5EF4-FFF2-40B4-BE49-F238E27FC236}">
                  <a16:creationId xmlns:a16="http://schemas.microsoft.com/office/drawing/2014/main" id="{C2DD076F-CE9A-4CF5-A50B-F3D604AD8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81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5" name="Oval 318">
              <a:extLst>
                <a:ext uri="{FF2B5EF4-FFF2-40B4-BE49-F238E27FC236}">
                  <a16:creationId xmlns:a16="http://schemas.microsoft.com/office/drawing/2014/main" id="{D9F1FC57-210E-441B-8B4A-B33E616B2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" y="288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6" name="Oval 319">
              <a:extLst>
                <a:ext uri="{FF2B5EF4-FFF2-40B4-BE49-F238E27FC236}">
                  <a16:creationId xmlns:a16="http://schemas.microsoft.com/office/drawing/2014/main" id="{402A4846-0AD8-402B-9AD6-745FA0858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8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7" name="Freeform 320">
              <a:extLst>
                <a:ext uri="{FF2B5EF4-FFF2-40B4-BE49-F238E27FC236}">
                  <a16:creationId xmlns:a16="http://schemas.microsoft.com/office/drawing/2014/main" id="{9946F5B0-A93D-42AA-9BD9-6293B4B5C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891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8" name="Oval 321">
              <a:extLst>
                <a:ext uri="{FF2B5EF4-FFF2-40B4-BE49-F238E27FC236}">
                  <a16:creationId xmlns:a16="http://schemas.microsoft.com/office/drawing/2014/main" id="{BF0F3DBA-0C11-442D-B192-767AC7E83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99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9" name="Oval 322">
              <a:extLst>
                <a:ext uri="{FF2B5EF4-FFF2-40B4-BE49-F238E27FC236}">
                  <a16:creationId xmlns:a16="http://schemas.microsoft.com/office/drawing/2014/main" id="{9C5927B6-E9C1-412D-AEF2-22C2A2808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" y="300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0" name="Freeform 323">
              <a:extLst>
                <a:ext uri="{FF2B5EF4-FFF2-40B4-BE49-F238E27FC236}">
                  <a16:creationId xmlns:a16="http://schemas.microsoft.com/office/drawing/2014/main" id="{40E7C60F-7F2F-4E82-9E2F-2D11540D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000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1" name="Oval 324">
              <a:extLst>
                <a:ext uri="{FF2B5EF4-FFF2-40B4-BE49-F238E27FC236}">
                  <a16:creationId xmlns:a16="http://schemas.microsoft.com/office/drawing/2014/main" id="{1D2F0538-4BEF-4ABF-A71B-6C9C08057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941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2" name="Oval 325">
              <a:extLst>
                <a:ext uri="{FF2B5EF4-FFF2-40B4-BE49-F238E27FC236}">
                  <a16:creationId xmlns:a16="http://schemas.microsoft.com/office/drawing/2014/main" id="{A50D7CCE-0FA2-4E90-8404-A197411A4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294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3" name="Freeform 326">
              <a:extLst>
                <a:ext uri="{FF2B5EF4-FFF2-40B4-BE49-F238E27FC236}">
                  <a16:creationId xmlns:a16="http://schemas.microsoft.com/office/drawing/2014/main" id="{774DCC8A-7BB4-48B3-8026-DA235B69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947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4" name="Oval 327">
              <a:extLst>
                <a:ext uri="{FF2B5EF4-FFF2-40B4-BE49-F238E27FC236}">
                  <a16:creationId xmlns:a16="http://schemas.microsoft.com/office/drawing/2014/main" id="{F82EE1AB-7260-4211-BB4D-BDEC004FA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2949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5" name="Oval 328">
              <a:extLst>
                <a:ext uri="{FF2B5EF4-FFF2-40B4-BE49-F238E27FC236}">
                  <a16:creationId xmlns:a16="http://schemas.microsoft.com/office/drawing/2014/main" id="{C8F64110-B4BD-4BE8-969A-FDF3261B9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295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6" name="Freeform 329">
              <a:extLst>
                <a:ext uri="{FF2B5EF4-FFF2-40B4-BE49-F238E27FC236}">
                  <a16:creationId xmlns:a16="http://schemas.microsoft.com/office/drawing/2014/main" id="{E348AC42-89A5-46FD-BF7E-D177B50C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955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7" name="Oval 330">
              <a:extLst>
                <a:ext uri="{FF2B5EF4-FFF2-40B4-BE49-F238E27FC236}">
                  <a16:creationId xmlns:a16="http://schemas.microsoft.com/office/drawing/2014/main" id="{4A6C34A0-8ABD-4734-A299-9F6D526B5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2968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8" name="Oval 331">
              <a:extLst>
                <a:ext uri="{FF2B5EF4-FFF2-40B4-BE49-F238E27FC236}">
                  <a16:creationId xmlns:a16="http://schemas.microsoft.com/office/drawing/2014/main" id="{676BE53D-577E-4C16-84FB-0F83410A8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973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9" name="Freeform 332">
              <a:extLst>
                <a:ext uri="{FF2B5EF4-FFF2-40B4-BE49-F238E27FC236}">
                  <a16:creationId xmlns:a16="http://schemas.microsoft.com/office/drawing/2014/main" id="{D8F1BDF6-100C-4F9E-A777-A91226E9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971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" name="Oval 333">
              <a:extLst>
                <a:ext uri="{FF2B5EF4-FFF2-40B4-BE49-F238E27FC236}">
                  <a16:creationId xmlns:a16="http://schemas.microsoft.com/office/drawing/2014/main" id="{00BCB399-5B07-4A46-B0CF-0730E893F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3125"/>
              <a:ext cx="23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1" name="Oval 334">
              <a:extLst>
                <a:ext uri="{FF2B5EF4-FFF2-40B4-BE49-F238E27FC236}">
                  <a16:creationId xmlns:a16="http://schemas.microsoft.com/office/drawing/2014/main" id="{2D787ACC-10F8-41D6-83D7-00A66AE95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313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2" name="Freeform 335">
              <a:extLst>
                <a:ext uri="{FF2B5EF4-FFF2-40B4-BE49-F238E27FC236}">
                  <a16:creationId xmlns:a16="http://schemas.microsoft.com/office/drawing/2014/main" id="{C66EB983-6431-45EF-A858-385CDEA64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128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" name="Oval 336">
              <a:extLst>
                <a:ext uri="{FF2B5EF4-FFF2-40B4-BE49-F238E27FC236}">
                  <a16:creationId xmlns:a16="http://schemas.microsoft.com/office/drawing/2014/main" id="{FBB29336-B6E6-4DCA-8AD8-BD42AFDBE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3051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4" name="Oval 337">
              <a:extLst>
                <a:ext uri="{FF2B5EF4-FFF2-40B4-BE49-F238E27FC236}">
                  <a16:creationId xmlns:a16="http://schemas.microsoft.com/office/drawing/2014/main" id="{2BCBE64F-D715-4AE2-AF6B-9827A049B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305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5" name="Freeform 338">
              <a:extLst>
                <a:ext uri="{FF2B5EF4-FFF2-40B4-BE49-F238E27FC236}">
                  <a16:creationId xmlns:a16="http://schemas.microsoft.com/office/drawing/2014/main" id="{2A02D790-CEBE-4168-A31E-013F7AE82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056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" name="Oval 339">
              <a:extLst>
                <a:ext uri="{FF2B5EF4-FFF2-40B4-BE49-F238E27FC236}">
                  <a16:creationId xmlns:a16="http://schemas.microsoft.com/office/drawing/2014/main" id="{00A8D570-05CA-4370-B5C8-0C3E78498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3091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7" name="Oval 340">
              <a:extLst>
                <a:ext uri="{FF2B5EF4-FFF2-40B4-BE49-F238E27FC236}">
                  <a16:creationId xmlns:a16="http://schemas.microsoft.com/office/drawing/2014/main" id="{5A231703-8183-45BE-BF83-B1C02B861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30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8" name="Freeform 341">
              <a:extLst>
                <a:ext uri="{FF2B5EF4-FFF2-40B4-BE49-F238E27FC236}">
                  <a16:creationId xmlns:a16="http://schemas.microsoft.com/office/drawing/2014/main" id="{4DDF72FB-452F-4481-B902-E293DBA9D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3096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" name="Oval 342">
              <a:extLst>
                <a:ext uri="{FF2B5EF4-FFF2-40B4-BE49-F238E27FC236}">
                  <a16:creationId xmlns:a16="http://schemas.microsoft.com/office/drawing/2014/main" id="{B888087B-CCAB-47AD-80EE-A51B5474D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0" y="3133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0" name="Oval 343">
              <a:extLst>
                <a:ext uri="{FF2B5EF4-FFF2-40B4-BE49-F238E27FC236}">
                  <a16:creationId xmlns:a16="http://schemas.microsoft.com/office/drawing/2014/main" id="{C881C55B-FEE5-4CB4-AF6E-F3D450AD9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3139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1" name="Freeform 344">
              <a:extLst>
                <a:ext uri="{FF2B5EF4-FFF2-40B4-BE49-F238E27FC236}">
                  <a16:creationId xmlns:a16="http://schemas.microsoft.com/office/drawing/2014/main" id="{54F6902E-ABF1-4D89-BA79-31DF8CF32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139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" name="Oval 345">
              <a:extLst>
                <a:ext uri="{FF2B5EF4-FFF2-40B4-BE49-F238E27FC236}">
                  <a16:creationId xmlns:a16="http://schemas.microsoft.com/office/drawing/2014/main" id="{EC86C21E-52F6-4BD2-998E-2CA3EF417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3147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3" name="Oval 346">
              <a:extLst>
                <a:ext uri="{FF2B5EF4-FFF2-40B4-BE49-F238E27FC236}">
                  <a16:creationId xmlns:a16="http://schemas.microsoft.com/office/drawing/2014/main" id="{CD012443-50C1-4FC5-AB9A-0B6350DC1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315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4" name="Freeform 347">
              <a:extLst>
                <a:ext uri="{FF2B5EF4-FFF2-40B4-BE49-F238E27FC236}">
                  <a16:creationId xmlns:a16="http://schemas.microsoft.com/office/drawing/2014/main" id="{002342E5-BE1A-4976-85F0-D15A8AE7B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152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35 h 3"/>
                <a:gd name="T4" fmla="*/ 12 w 3"/>
                <a:gd name="T5" fmla="*/ 21 h 3"/>
                <a:gd name="T6" fmla="*/ 28 w 3"/>
                <a:gd name="T7" fmla="*/ 35 h 3"/>
                <a:gd name="T8" fmla="*/ 12 w 3"/>
                <a:gd name="T9" fmla="*/ 35 h 3"/>
                <a:gd name="T10" fmla="*/ 12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12 w 3"/>
                <a:gd name="T17" fmla="*/ 56 h 3"/>
                <a:gd name="T18" fmla="*/ 37 w 3"/>
                <a:gd name="T19" fmla="*/ 35 h 3"/>
                <a:gd name="T20" fmla="*/ 12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5" name="Oval 348">
              <a:extLst>
                <a:ext uri="{FF2B5EF4-FFF2-40B4-BE49-F238E27FC236}">
                  <a16:creationId xmlns:a16="http://schemas.microsoft.com/office/drawing/2014/main" id="{FDF8C232-FD5E-4B3A-A9EA-B8F73D892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3307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6" name="Oval 349">
              <a:extLst>
                <a:ext uri="{FF2B5EF4-FFF2-40B4-BE49-F238E27FC236}">
                  <a16:creationId xmlns:a16="http://schemas.microsoft.com/office/drawing/2014/main" id="{CFC0F466-5B7E-4B0B-9E9E-5BACC6D3A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331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7" name="Freeform 350">
              <a:extLst>
                <a:ext uri="{FF2B5EF4-FFF2-40B4-BE49-F238E27FC236}">
                  <a16:creationId xmlns:a16="http://schemas.microsoft.com/office/drawing/2014/main" id="{2943F132-48A6-4AE1-9C13-2263A28A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31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8" name="Oval 351">
              <a:extLst>
                <a:ext uri="{FF2B5EF4-FFF2-40B4-BE49-F238E27FC236}">
                  <a16:creationId xmlns:a16="http://schemas.microsoft.com/office/drawing/2014/main" id="{6C9A46D4-D06D-466F-9B62-8CDFA2B49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3229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9" name="Oval 352">
              <a:extLst>
                <a:ext uri="{FF2B5EF4-FFF2-40B4-BE49-F238E27FC236}">
                  <a16:creationId xmlns:a16="http://schemas.microsoft.com/office/drawing/2014/main" id="{E0658951-8CEA-49F0-AB1D-E66BFBF29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323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0" name="Freeform 353">
              <a:extLst>
                <a:ext uri="{FF2B5EF4-FFF2-40B4-BE49-F238E27FC236}">
                  <a16:creationId xmlns:a16="http://schemas.microsoft.com/office/drawing/2014/main" id="{FFCC00CA-A2ED-4FA3-BAFB-B00579B5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3235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1" name="Oval 354">
              <a:extLst>
                <a:ext uri="{FF2B5EF4-FFF2-40B4-BE49-F238E27FC236}">
                  <a16:creationId xmlns:a16="http://schemas.microsoft.com/office/drawing/2014/main" id="{5426C8A7-6124-4318-B4EC-C6A19FE43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3267"/>
              <a:ext cx="22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2" name="Oval 355">
              <a:extLst>
                <a:ext uri="{FF2B5EF4-FFF2-40B4-BE49-F238E27FC236}">
                  <a16:creationId xmlns:a16="http://schemas.microsoft.com/office/drawing/2014/main" id="{AAE859D1-91B5-4B2E-BD79-4FE447878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27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3" name="Freeform 356">
              <a:extLst>
                <a:ext uri="{FF2B5EF4-FFF2-40B4-BE49-F238E27FC236}">
                  <a16:creationId xmlns:a16="http://schemas.microsoft.com/office/drawing/2014/main" id="{3A7403C2-4AD1-4015-96B2-52A30C1F0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269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4" name="Oval 357">
              <a:extLst>
                <a:ext uri="{FF2B5EF4-FFF2-40B4-BE49-F238E27FC236}">
                  <a16:creationId xmlns:a16="http://schemas.microsoft.com/office/drawing/2014/main" id="{D6D2B494-40DB-4FC7-82FD-DA38FB641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328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5" name="Oval 358">
              <a:extLst>
                <a:ext uri="{FF2B5EF4-FFF2-40B4-BE49-F238E27FC236}">
                  <a16:creationId xmlns:a16="http://schemas.microsoft.com/office/drawing/2014/main" id="{023F6DB2-22E4-4AA8-9AF4-BDA9ECF6D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32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6" name="Freeform 359">
              <a:extLst>
                <a:ext uri="{FF2B5EF4-FFF2-40B4-BE49-F238E27FC236}">
                  <a16:creationId xmlns:a16="http://schemas.microsoft.com/office/drawing/2014/main" id="{193384D6-8D52-4EA3-BD26-BA8E6D504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329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7" name="Oval 360">
              <a:extLst>
                <a:ext uri="{FF2B5EF4-FFF2-40B4-BE49-F238E27FC236}">
                  <a16:creationId xmlns:a16="http://schemas.microsoft.com/office/drawing/2014/main" id="{7AF31C36-C831-4E45-8674-82DD63312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864"/>
              <a:ext cx="23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8" name="Oval 361">
              <a:extLst>
                <a:ext uri="{FF2B5EF4-FFF2-40B4-BE49-F238E27FC236}">
                  <a16:creationId xmlns:a16="http://schemas.microsoft.com/office/drawing/2014/main" id="{AC24BAB6-A0F7-4AD3-9487-DEC0A976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87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9" name="Freeform 362">
              <a:extLst>
                <a:ext uri="{FF2B5EF4-FFF2-40B4-BE49-F238E27FC236}">
                  <a16:creationId xmlns:a16="http://schemas.microsoft.com/office/drawing/2014/main" id="{3540D21B-9029-4893-922B-0CD4E8269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869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0" name="Oval 363">
              <a:extLst>
                <a:ext uri="{FF2B5EF4-FFF2-40B4-BE49-F238E27FC236}">
                  <a16:creationId xmlns:a16="http://schemas.microsoft.com/office/drawing/2014/main" id="{6C214A24-186A-4957-AA6F-36B4B12FD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2816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1" name="Oval 364">
              <a:extLst>
                <a:ext uri="{FF2B5EF4-FFF2-40B4-BE49-F238E27FC236}">
                  <a16:creationId xmlns:a16="http://schemas.microsoft.com/office/drawing/2014/main" id="{9DD3DD74-005A-4916-B2AE-004179D48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82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2" name="Freeform 365">
              <a:extLst>
                <a:ext uri="{FF2B5EF4-FFF2-40B4-BE49-F238E27FC236}">
                  <a16:creationId xmlns:a16="http://schemas.microsoft.com/office/drawing/2014/main" id="{31A29738-8673-4914-9046-FFF53D02F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819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3" name="Oval 366">
              <a:extLst>
                <a:ext uri="{FF2B5EF4-FFF2-40B4-BE49-F238E27FC236}">
                  <a16:creationId xmlns:a16="http://schemas.microsoft.com/office/drawing/2014/main" id="{DA715F26-4836-40EE-9082-ADFF38258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792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4" name="Oval 367">
              <a:extLst>
                <a:ext uri="{FF2B5EF4-FFF2-40B4-BE49-F238E27FC236}">
                  <a16:creationId xmlns:a16="http://schemas.microsoft.com/office/drawing/2014/main" id="{18CF9900-7FA8-406F-AF30-72297614D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279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5" name="Freeform 368">
              <a:extLst>
                <a:ext uri="{FF2B5EF4-FFF2-40B4-BE49-F238E27FC236}">
                  <a16:creationId xmlns:a16="http://schemas.microsoft.com/office/drawing/2014/main" id="{E95F16A7-6973-4E67-9175-2CE1E0A2F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797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" name="Oval 369">
              <a:extLst>
                <a:ext uri="{FF2B5EF4-FFF2-40B4-BE49-F238E27FC236}">
                  <a16:creationId xmlns:a16="http://schemas.microsoft.com/office/drawing/2014/main" id="{B8DC8E01-8EC8-4875-90CC-64D1EF864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2760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7" name="Oval 370">
              <a:extLst>
                <a:ext uri="{FF2B5EF4-FFF2-40B4-BE49-F238E27FC236}">
                  <a16:creationId xmlns:a16="http://schemas.microsoft.com/office/drawing/2014/main" id="{8B535387-A174-4D03-B494-B0CC2636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76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8" name="Freeform 371">
              <a:extLst>
                <a:ext uri="{FF2B5EF4-FFF2-40B4-BE49-F238E27FC236}">
                  <a16:creationId xmlns:a16="http://schemas.microsoft.com/office/drawing/2014/main" id="{C4B64747-01AE-46AF-B1EC-695C305D0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765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" name="Oval 372">
              <a:extLst>
                <a:ext uri="{FF2B5EF4-FFF2-40B4-BE49-F238E27FC236}">
                  <a16:creationId xmlns:a16="http://schemas.microsoft.com/office/drawing/2014/main" id="{8C3B09F9-54F0-43DB-A1FB-761DDAF30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0" y="3003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0" name="Oval 373">
              <a:extLst>
                <a:ext uri="{FF2B5EF4-FFF2-40B4-BE49-F238E27FC236}">
                  <a16:creationId xmlns:a16="http://schemas.microsoft.com/office/drawing/2014/main" id="{2E006FBC-C979-4194-B7DF-78DB03F5B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300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1" name="Freeform 374">
              <a:extLst>
                <a:ext uri="{FF2B5EF4-FFF2-40B4-BE49-F238E27FC236}">
                  <a16:creationId xmlns:a16="http://schemas.microsoft.com/office/drawing/2014/main" id="{455A7EFA-32C2-4B20-8013-FE89CB856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005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" name="Oval 375">
              <a:extLst>
                <a:ext uri="{FF2B5EF4-FFF2-40B4-BE49-F238E27FC236}">
                  <a16:creationId xmlns:a16="http://schemas.microsoft.com/office/drawing/2014/main" id="{EA96F647-5FBD-4D22-808E-73923F3EB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893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3" name="Oval 376">
              <a:extLst>
                <a:ext uri="{FF2B5EF4-FFF2-40B4-BE49-F238E27FC236}">
                  <a16:creationId xmlns:a16="http://schemas.microsoft.com/office/drawing/2014/main" id="{3F3F356F-9CA0-49B5-894D-E07E22A1B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8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4" name="Freeform 377">
              <a:extLst>
                <a:ext uri="{FF2B5EF4-FFF2-40B4-BE49-F238E27FC236}">
                  <a16:creationId xmlns:a16="http://schemas.microsoft.com/office/drawing/2014/main" id="{7DFD8E55-F583-465E-A33C-CA66E7037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896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8" name="Group 378">
            <a:extLst>
              <a:ext uri="{FF2B5EF4-FFF2-40B4-BE49-F238E27FC236}">
                <a16:creationId xmlns:a16="http://schemas.microsoft.com/office/drawing/2014/main" id="{2E17BD9C-87C2-49DC-A8D9-304216582C04}"/>
              </a:ext>
            </a:extLst>
          </p:cNvPr>
          <p:cNvGrpSpPr>
            <a:grpSpLocks/>
          </p:cNvGrpSpPr>
          <p:nvPr/>
        </p:nvGrpSpPr>
        <p:grpSpPr bwMode="auto">
          <a:xfrm>
            <a:off x="8281988" y="4645025"/>
            <a:ext cx="1166812" cy="1181100"/>
            <a:chOff x="2005" y="2960"/>
            <a:chExt cx="1210" cy="1224"/>
          </a:xfrm>
        </p:grpSpPr>
        <p:sp>
          <p:nvSpPr>
            <p:cNvPr id="44487" name="Freeform 379">
              <a:extLst>
                <a:ext uri="{FF2B5EF4-FFF2-40B4-BE49-F238E27FC236}">
                  <a16:creationId xmlns:a16="http://schemas.microsoft.com/office/drawing/2014/main" id="{CCB3AB77-CB31-4360-A57D-EDF2704DD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5162 w 316"/>
                <a:gd name="T1" fmla="*/ 1567 h 300"/>
                <a:gd name="T2" fmla="*/ 1072 w 316"/>
                <a:gd name="T3" fmla="*/ 5426 h 300"/>
                <a:gd name="T4" fmla="*/ 1467 w 316"/>
                <a:gd name="T5" fmla="*/ 14598 h 300"/>
                <a:gd name="T6" fmla="*/ 5732 w 316"/>
                <a:gd name="T7" fmla="*/ 19078 h 300"/>
                <a:gd name="T8" fmla="*/ 12464 w 316"/>
                <a:gd name="T9" fmla="*/ 20041 h 300"/>
                <a:gd name="T10" fmla="*/ 16672 w 316"/>
                <a:gd name="T11" fmla="*/ 13452 h 300"/>
                <a:gd name="T12" fmla="*/ 15833 w 316"/>
                <a:gd name="T13" fmla="*/ 3945 h 300"/>
                <a:gd name="T14" fmla="*/ 9033 w 316"/>
                <a:gd name="T15" fmla="*/ 400 h 300"/>
                <a:gd name="T16" fmla="*/ 5162 w 316"/>
                <a:gd name="T17" fmla="*/ 1567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8" name="Freeform 380">
              <a:extLst>
                <a:ext uri="{FF2B5EF4-FFF2-40B4-BE49-F238E27FC236}">
                  <a16:creationId xmlns:a16="http://schemas.microsoft.com/office/drawing/2014/main" id="{E3B56D64-9688-4729-AA57-82FDA618A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2026 w 241"/>
                <a:gd name="T1" fmla="*/ 13950 h 242"/>
                <a:gd name="T2" fmla="*/ 1685 w 241"/>
                <a:gd name="T3" fmla="*/ 5585 h 242"/>
                <a:gd name="T4" fmla="*/ 5396 w 241"/>
                <a:gd name="T5" fmla="*/ 2115 h 242"/>
                <a:gd name="T6" fmla="*/ 8931 w 241"/>
                <a:gd name="T7" fmla="*/ 951 h 242"/>
                <a:gd name="T8" fmla="*/ 13539 w 241"/>
                <a:gd name="T9" fmla="*/ 2515 h 242"/>
                <a:gd name="T10" fmla="*/ 8257 w 241"/>
                <a:gd name="T11" fmla="*/ 335 h 242"/>
                <a:gd name="T12" fmla="*/ 4722 w 241"/>
                <a:gd name="T13" fmla="*/ 1433 h 242"/>
                <a:gd name="T14" fmla="*/ 1011 w 241"/>
                <a:gd name="T15" fmla="*/ 4899 h 242"/>
                <a:gd name="T16" fmla="*/ 1348 w 241"/>
                <a:gd name="T17" fmla="*/ 13269 h 242"/>
                <a:gd name="T18" fmla="*/ 3711 w 241"/>
                <a:gd name="T19" fmla="*/ 16469 h 242"/>
                <a:gd name="T20" fmla="*/ 2026 w 241"/>
                <a:gd name="T21" fmla="*/ 13950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9" name="Freeform 381">
              <a:extLst>
                <a:ext uri="{FF2B5EF4-FFF2-40B4-BE49-F238E27FC236}">
                  <a16:creationId xmlns:a16="http://schemas.microsoft.com/office/drawing/2014/main" id="{B18BE73F-6941-4E3E-88FD-8DFB563BF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11560 w 238"/>
                <a:gd name="T1" fmla="*/ 1697 h 249"/>
                <a:gd name="T2" fmla="*/ 9979 w 238"/>
                <a:gd name="T3" fmla="*/ 0 h 249"/>
                <a:gd name="T4" fmla="*/ 10886 w 238"/>
                <a:gd name="T5" fmla="*/ 1016 h 249"/>
                <a:gd name="T6" fmla="*/ 11663 w 238"/>
                <a:gd name="T7" fmla="*/ 9858 h 249"/>
                <a:gd name="T8" fmla="*/ 7793 w 238"/>
                <a:gd name="T9" fmla="*/ 15901 h 249"/>
                <a:gd name="T10" fmla="*/ 1569 w 238"/>
                <a:gd name="T11" fmla="*/ 15016 h 249"/>
                <a:gd name="T12" fmla="*/ 0 w 238"/>
                <a:gd name="T13" fmla="*/ 14134 h 249"/>
                <a:gd name="T14" fmla="*/ 2243 w 238"/>
                <a:gd name="T15" fmla="*/ 15701 h 249"/>
                <a:gd name="T16" fmla="*/ 8467 w 238"/>
                <a:gd name="T17" fmla="*/ 16582 h 249"/>
                <a:gd name="T18" fmla="*/ 12394 w 238"/>
                <a:gd name="T19" fmla="*/ 10523 h 249"/>
                <a:gd name="T20" fmla="*/ 11560 w 238"/>
                <a:gd name="T21" fmla="*/ 1697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0" name="Freeform 382">
              <a:extLst>
                <a:ext uri="{FF2B5EF4-FFF2-40B4-BE49-F238E27FC236}">
                  <a16:creationId xmlns:a16="http://schemas.microsoft.com/office/drawing/2014/main" id="{5D17E658-8531-412E-9A99-356A14FD5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2973 w 224"/>
                <a:gd name="T1" fmla="*/ 2586 h 233"/>
                <a:gd name="T2" fmla="*/ 731 w 224"/>
                <a:gd name="T3" fmla="*/ 4090 h 233"/>
                <a:gd name="T4" fmla="*/ 1507 w 224"/>
                <a:gd name="T5" fmla="*/ 8180 h 233"/>
                <a:gd name="T6" fmla="*/ 4025 w 224"/>
                <a:gd name="T7" fmla="*/ 8315 h 233"/>
                <a:gd name="T8" fmla="*/ 4656 w 224"/>
                <a:gd name="T9" fmla="*/ 5393 h 233"/>
                <a:gd name="T10" fmla="*/ 5092 w 224"/>
                <a:gd name="T11" fmla="*/ 3955 h 233"/>
                <a:gd name="T12" fmla="*/ 6382 w 224"/>
                <a:gd name="T13" fmla="*/ 4155 h 233"/>
                <a:gd name="T14" fmla="*/ 6718 w 224"/>
                <a:gd name="T15" fmla="*/ 5859 h 233"/>
                <a:gd name="T16" fmla="*/ 8184 w 224"/>
                <a:gd name="T17" fmla="*/ 5659 h 233"/>
                <a:gd name="T18" fmla="*/ 8520 w 224"/>
                <a:gd name="T19" fmla="*/ 4025 h 233"/>
                <a:gd name="T20" fmla="*/ 9909 w 224"/>
                <a:gd name="T21" fmla="*/ 4776 h 233"/>
                <a:gd name="T22" fmla="*/ 9806 w 224"/>
                <a:gd name="T23" fmla="*/ 6546 h 233"/>
                <a:gd name="T24" fmla="*/ 8283 w 224"/>
                <a:gd name="T25" fmla="*/ 7363 h 233"/>
                <a:gd name="T26" fmla="*/ 9178 w 224"/>
                <a:gd name="T27" fmla="*/ 9683 h 233"/>
                <a:gd name="T28" fmla="*/ 10188 w 224"/>
                <a:gd name="T29" fmla="*/ 8666 h 233"/>
                <a:gd name="T30" fmla="*/ 11038 w 224"/>
                <a:gd name="T31" fmla="*/ 8666 h 233"/>
                <a:gd name="T32" fmla="*/ 11416 w 224"/>
                <a:gd name="T33" fmla="*/ 10917 h 233"/>
                <a:gd name="T34" fmla="*/ 10131 w 224"/>
                <a:gd name="T35" fmla="*/ 12004 h 233"/>
                <a:gd name="T36" fmla="*/ 8562 w 224"/>
                <a:gd name="T37" fmla="*/ 12421 h 233"/>
                <a:gd name="T38" fmla="*/ 8681 w 224"/>
                <a:gd name="T39" fmla="*/ 15077 h 233"/>
                <a:gd name="T40" fmla="*/ 11811 w 224"/>
                <a:gd name="T41" fmla="*/ 14942 h 233"/>
                <a:gd name="T42" fmla="*/ 12323 w 224"/>
                <a:gd name="T43" fmla="*/ 12887 h 233"/>
                <a:gd name="T44" fmla="*/ 11811 w 224"/>
                <a:gd name="T45" fmla="*/ 10917 h 233"/>
                <a:gd name="T46" fmla="*/ 11711 w 224"/>
                <a:gd name="T47" fmla="*/ 7498 h 233"/>
                <a:gd name="T48" fmla="*/ 12208 w 224"/>
                <a:gd name="T49" fmla="*/ 6076 h 233"/>
                <a:gd name="T50" fmla="*/ 11650 w 224"/>
                <a:gd name="T51" fmla="*/ 5594 h 233"/>
                <a:gd name="T52" fmla="*/ 10862 w 224"/>
                <a:gd name="T53" fmla="*/ 5459 h 233"/>
                <a:gd name="T54" fmla="*/ 10188 w 224"/>
                <a:gd name="T55" fmla="*/ 4441 h 233"/>
                <a:gd name="T56" fmla="*/ 11038 w 224"/>
                <a:gd name="T57" fmla="*/ 3824 h 233"/>
                <a:gd name="T58" fmla="*/ 11313 w 224"/>
                <a:gd name="T59" fmla="*/ 1303 h 233"/>
                <a:gd name="T60" fmla="*/ 8796 w 224"/>
                <a:gd name="T61" fmla="*/ 752 h 233"/>
                <a:gd name="T62" fmla="*/ 8520 w 224"/>
                <a:gd name="T63" fmla="*/ 2803 h 233"/>
                <a:gd name="T64" fmla="*/ 7334 w 224"/>
                <a:gd name="T65" fmla="*/ 2321 h 233"/>
                <a:gd name="T66" fmla="*/ 6221 w 224"/>
                <a:gd name="T67" fmla="*/ 3003 h 233"/>
                <a:gd name="T68" fmla="*/ 4258 w 224"/>
                <a:gd name="T69" fmla="*/ 3338 h 233"/>
                <a:gd name="T70" fmla="*/ 2973 w 224"/>
                <a:gd name="T71" fmla="*/ 2586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1" name="Freeform 383">
              <a:extLst>
                <a:ext uri="{FF2B5EF4-FFF2-40B4-BE49-F238E27FC236}">
                  <a16:creationId xmlns:a16="http://schemas.microsoft.com/office/drawing/2014/main" id="{569A3089-3DAD-4F76-A064-9F5EC873F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57 w 60"/>
                <a:gd name="T1" fmla="*/ 553 h 31"/>
                <a:gd name="T2" fmla="*/ 889 w 60"/>
                <a:gd name="T3" fmla="*/ 1930 h 31"/>
                <a:gd name="T4" fmla="*/ 2111 w 60"/>
                <a:gd name="T5" fmla="*/ 1999 h 31"/>
                <a:gd name="T6" fmla="*/ 3336 w 60"/>
                <a:gd name="T7" fmla="*/ 0 h 31"/>
                <a:gd name="T8" fmla="*/ 1893 w 60"/>
                <a:gd name="T9" fmla="*/ 1643 h 31"/>
                <a:gd name="T10" fmla="*/ 218 w 60"/>
                <a:gd name="T11" fmla="*/ 754 h 31"/>
                <a:gd name="T12" fmla="*/ 57 w 60"/>
                <a:gd name="T13" fmla="*/ 55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2" name="Freeform 384">
              <a:extLst>
                <a:ext uri="{FF2B5EF4-FFF2-40B4-BE49-F238E27FC236}">
                  <a16:creationId xmlns:a16="http://schemas.microsoft.com/office/drawing/2014/main" id="{99A4D3AB-4A7A-4F03-B590-39B06CEAA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161 w 40"/>
                <a:gd name="T1" fmla="*/ 200 h 34"/>
                <a:gd name="T2" fmla="*/ 2238 w 40"/>
                <a:gd name="T3" fmla="*/ 0 h 34"/>
                <a:gd name="T4" fmla="*/ 218 w 40"/>
                <a:gd name="T5" fmla="*/ 33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3" name="Freeform 385">
              <a:extLst>
                <a:ext uri="{FF2B5EF4-FFF2-40B4-BE49-F238E27FC236}">
                  <a16:creationId xmlns:a16="http://schemas.microsoft.com/office/drawing/2014/main" id="{5C5BAEEC-332A-4209-A7A0-8E4F6879B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119 w 18"/>
                <a:gd name="T1" fmla="*/ 0 h 24"/>
                <a:gd name="T2" fmla="*/ 58 w 18"/>
                <a:gd name="T3" fmla="*/ 1633 h 24"/>
                <a:gd name="T4" fmla="*/ 0 w 18"/>
                <a:gd name="T5" fmla="*/ 135 h 24"/>
                <a:gd name="T6" fmla="*/ 119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4" name="Freeform 386">
              <a:extLst>
                <a:ext uri="{FF2B5EF4-FFF2-40B4-BE49-F238E27FC236}">
                  <a16:creationId xmlns:a16="http://schemas.microsoft.com/office/drawing/2014/main" id="{CF4C8788-63C9-4E44-B2E0-462348270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2506 h 40"/>
                <a:gd name="T2" fmla="*/ 1445 w 28"/>
                <a:gd name="T3" fmla="*/ 1626 h 40"/>
                <a:gd name="T4" fmla="*/ 0 w 28"/>
                <a:gd name="T5" fmla="*/ 0 h 40"/>
                <a:gd name="T6" fmla="*/ 336 w 28"/>
                <a:gd name="T7" fmla="*/ 209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5" name="Freeform 387">
              <a:extLst>
                <a:ext uri="{FF2B5EF4-FFF2-40B4-BE49-F238E27FC236}">
                  <a16:creationId xmlns:a16="http://schemas.microsoft.com/office/drawing/2014/main" id="{C84DF70E-A08F-44DE-8696-2F612F8F7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161 w 35"/>
                <a:gd name="T1" fmla="*/ 626 h 26"/>
                <a:gd name="T2" fmla="*/ 1348 w 35"/>
                <a:gd name="T3" fmla="*/ 0 h 26"/>
                <a:gd name="T4" fmla="*/ 337 w 35"/>
                <a:gd name="T5" fmla="*/ 98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6" name="Freeform 388">
              <a:extLst>
                <a:ext uri="{FF2B5EF4-FFF2-40B4-BE49-F238E27FC236}">
                  <a16:creationId xmlns:a16="http://schemas.microsoft.com/office/drawing/2014/main" id="{D892C52D-0974-4C0D-B10E-696A54D70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1370 h 55"/>
                <a:gd name="T2" fmla="*/ 2397 w 62"/>
                <a:gd name="T3" fmla="*/ 3211 h 55"/>
                <a:gd name="T4" fmla="*/ 3303 w 62"/>
                <a:gd name="T5" fmla="*/ 0 h 55"/>
                <a:gd name="T6" fmla="*/ 2060 w 62"/>
                <a:gd name="T7" fmla="*/ 2594 h 55"/>
                <a:gd name="T8" fmla="*/ 57 w 62"/>
                <a:gd name="T9" fmla="*/ 1640 h 55"/>
                <a:gd name="T10" fmla="*/ 119 w 62"/>
                <a:gd name="T11" fmla="*/ 137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7" name="Freeform 389">
              <a:extLst>
                <a:ext uri="{FF2B5EF4-FFF2-40B4-BE49-F238E27FC236}">
                  <a16:creationId xmlns:a16="http://schemas.microsoft.com/office/drawing/2014/main" id="{356D47BB-9D5A-41CB-99B5-36DEC6A5E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2791 w 51"/>
                <a:gd name="T1" fmla="*/ 200 h 38"/>
                <a:gd name="T2" fmla="*/ 554 w 51"/>
                <a:gd name="T3" fmla="*/ 2578 h 38"/>
                <a:gd name="T4" fmla="*/ 2852 w 51"/>
                <a:gd name="T5" fmla="*/ 334 h 38"/>
                <a:gd name="T6" fmla="*/ 2791 w 51"/>
                <a:gd name="T7" fmla="*/ 20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8" name="Freeform 390">
              <a:extLst>
                <a:ext uri="{FF2B5EF4-FFF2-40B4-BE49-F238E27FC236}">
                  <a16:creationId xmlns:a16="http://schemas.microsoft.com/office/drawing/2014/main" id="{89B8E861-679F-42AC-892F-59CDD1A15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683 w 14"/>
                <a:gd name="T1" fmla="*/ 135 h 24"/>
                <a:gd name="T2" fmla="*/ 282 w 14"/>
                <a:gd name="T3" fmla="*/ 1633 h 24"/>
                <a:gd name="T4" fmla="*/ 802 w 14"/>
                <a:gd name="T5" fmla="*/ 20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9" name="Freeform 391">
              <a:extLst>
                <a:ext uri="{FF2B5EF4-FFF2-40B4-BE49-F238E27FC236}">
                  <a16:creationId xmlns:a16="http://schemas.microsoft.com/office/drawing/2014/main" id="{FF51CD46-25F1-4D9D-922F-18DB3389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2511 w 45"/>
                <a:gd name="T1" fmla="*/ 0 h 17"/>
                <a:gd name="T2" fmla="*/ 1009 w 45"/>
                <a:gd name="T3" fmla="*/ 463 h 17"/>
                <a:gd name="T4" fmla="*/ 57 w 45"/>
                <a:gd name="T5" fmla="*/ 1136 h 17"/>
                <a:gd name="T6" fmla="*/ 1009 w 45"/>
                <a:gd name="T7" fmla="*/ 938 h 17"/>
                <a:gd name="T8" fmla="*/ 2454 w 45"/>
                <a:gd name="T9" fmla="*/ 130 h 17"/>
                <a:gd name="T10" fmla="*/ 2511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0" name="Freeform 392">
              <a:extLst>
                <a:ext uri="{FF2B5EF4-FFF2-40B4-BE49-F238E27FC236}">
                  <a16:creationId xmlns:a16="http://schemas.microsoft.com/office/drawing/2014/main" id="{462D8C99-0AC9-4631-B0C3-0B3221462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4819 w 302"/>
                <a:gd name="T1" fmla="*/ 1298 h 293"/>
                <a:gd name="T2" fmla="*/ 4762 w 302"/>
                <a:gd name="T3" fmla="*/ 1216 h 293"/>
                <a:gd name="T4" fmla="*/ 674 w 302"/>
                <a:gd name="T5" fmla="*/ 5164 h 293"/>
                <a:gd name="T6" fmla="*/ 0 w 302"/>
                <a:gd name="T7" fmla="*/ 9046 h 293"/>
                <a:gd name="T8" fmla="*/ 1068 w 302"/>
                <a:gd name="T9" fmla="*/ 14348 h 293"/>
                <a:gd name="T10" fmla="*/ 5378 w 302"/>
                <a:gd name="T11" fmla="*/ 18911 h 293"/>
                <a:gd name="T12" fmla="*/ 10768 w 302"/>
                <a:gd name="T13" fmla="*/ 19928 h 293"/>
                <a:gd name="T14" fmla="*/ 12119 w 302"/>
                <a:gd name="T15" fmla="*/ 19863 h 293"/>
                <a:gd name="T16" fmla="*/ 15093 w 302"/>
                <a:gd name="T17" fmla="*/ 17413 h 293"/>
                <a:gd name="T18" fmla="*/ 16379 w 302"/>
                <a:gd name="T19" fmla="*/ 13262 h 293"/>
                <a:gd name="T20" fmla="*/ 16938 w 302"/>
                <a:gd name="T21" fmla="*/ 8780 h 293"/>
                <a:gd name="T22" fmla="*/ 15529 w 302"/>
                <a:gd name="T23" fmla="*/ 3666 h 293"/>
                <a:gd name="T24" fmla="*/ 9539 w 302"/>
                <a:gd name="T25" fmla="*/ 0 h 293"/>
                <a:gd name="T26" fmla="*/ 8689 w 302"/>
                <a:gd name="T27" fmla="*/ 65 h 293"/>
                <a:gd name="T28" fmla="*/ 4762 w 302"/>
                <a:gd name="T29" fmla="*/ 1216 h 293"/>
                <a:gd name="T30" fmla="*/ 4819 w 302"/>
                <a:gd name="T31" fmla="*/ 1298 h 293"/>
                <a:gd name="T32" fmla="*/ 4762 w 302"/>
                <a:gd name="T33" fmla="*/ 1216 h 293"/>
                <a:gd name="T34" fmla="*/ 4819 w 302"/>
                <a:gd name="T35" fmla="*/ 1298 h 293"/>
                <a:gd name="T36" fmla="*/ 4819 w 302"/>
                <a:gd name="T37" fmla="*/ 1367 h 293"/>
                <a:gd name="T38" fmla="*/ 8689 w 302"/>
                <a:gd name="T39" fmla="*/ 200 h 293"/>
                <a:gd name="T40" fmla="*/ 9539 w 302"/>
                <a:gd name="T41" fmla="*/ 135 h 293"/>
                <a:gd name="T42" fmla="*/ 15430 w 302"/>
                <a:gd name="T43" fmla="*/ 3747 h 293"/>
                <a:gd name="T44" fmla="*/ 16819 w 302"/>
                <a:gd name="T45" fmla="*/ 8780 h 293"/>
                <a:gd name="T46" fmla="*/ 16264 w 302"/>
                <a:gd name="T47" fmla="*/ 13197 h 293"/>
                <a:gd name="T48" fmla="*/ 14974 w 302"/>
                <a:gd name="T49" fmla="*/ 17344 h 293"/>
                <a:gd name="T50" fmla="*/ 12119 w 302"/>
                <a:gd name="T51" fmla="*/ 19728 h 293"/>
                <a:gd name="T52" fmla="*/ 10768 w 302"/>
                <a:gd name="T53" fmla="*/ 19793 h 293"/>
                <a:gd name="T54" fmla="*/ 5378 w 302"/>
                <a:gd name="T55" fmla="*/ 18777 h 293"/>
                <a:gd name="T56" fmla="*/ 1171 w 302"/>
                <a:gd name="T57" fmla="*/ 14279 h 293"/>
                <a:gd name="T58" fmla="*/ 119 w 302"/>
                <a:gd name="T59" fmla="*/ 9046 h 293"/>
                <a:gd name="T60" fmla="*/ 792 w 302"/>
                <a:gd name="T61" fmla="*/ 5233 h 293"/>
                <a:gd name="T62" fmla="*/ 4819 w 302"/>
                <a:gd name="T63" fmla="*/ 1367 h 293"/>
                <a:gd name="T64" fmla="*/ 4819 w 302"/>
                <a:gd name="T65" fmla="*/ 1367 h 293"/>
                <a:gd name="T66" fmla="*/ 4819 w 302"/>
                <a:gd name="T67" fmla="*/ 129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1" name="Freeform 393">
              <a:extLst>
                <a:ext uri="{FF2B5EF4-FFF2-40B4-BE49-F238E27FC236}">
                  <a16:creationId xmlns:a16="http://schemas.microsoft.com/office/drawing/2014/main" id="{F7203C69-CE93-4C0B-A096-70552BBE2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8402 w 224"/>
                <a:gd name="T1" fmla="*/ 1216 h 225"/>
                <a:gd name="T2" fmla="*/ 8283 w 224"/>
                <a:gd name="T3" fmla="*/ 2778 h 225"/>
                <a:gd name="T4" fmla="*/ 7671 w 224"/>
                <a:gd name="T5" fmla="*/ 2313 h 225"/>
                <a:gd name="T6" fmla="*/ 6558 w 224"/>
                <a:gd name="T7" fmla="*/ 1697 h 225"/>
                <a:gd name="T8" fmla="*/ 4993 w 224"/>
                <a:gd name="T9" fmla="*/ 2913 h 225"/>
                <a:gd name="T10" fmla="*/ 3807 w 224"/>
                <a:gd name="T11" fmla="*/ 2513 h 225"/>
                <a:gd name="T12" fmla="*/ 2973 w 224"/>
                <a:gd name="T13" fmla="*/ 2179 h 225"/>
                <a:gd name="T14" fmla="*/ 337 w 224"/>
                <a:gd name="T15" fmla="*/ 5092 h 225"/>
                <a:gd name="T16" fmla="*/ 4082 w 224"/>
                <a:gd name="T17" fmla="*/ 8005 h 225"/>
                <a:gd name="T18" fmla="*/ 4756 w 224"/>
                <a:gd name="T19" fmla="*/ 4211 h 225"/>
                <a:gd name="T20" fmla="*/ 5766 w 224"/>
                <a:gd name="T21" fmla="*/ 3395 h 225"/>
                <a:gd name="T22" fmla="*/ 6324 w 224"/>
                <a:gd name="T23" fmla="*/ 4761 h 225"/>
                <a:gd name="T24" fmla="*/ 8226 w 224"/>
                <a:gd name="T25" fmla="*/ 5361 h 225"/>
                <a:gd name="T26" fmla="*/ 8520 w 224"/>
                <a:gd name="T27" fmla="*/ 3729 h 225"/>
                <a:gd name="T28" fmla="*/ 9412 w 224"/>
                <a:gd name="T29" fmla="*/ 3880 h 225"/>
                <a:gd name="T30" fmla="*/ 9748 w 224"/>
                <a:gd name="T31" fmla="*/ 6108 h 225"/>
                <a:gd name="T32" fmla="*/ 7786 w 224"/>
                <a:gd name="T33" fmla="*/ 8156 h 225"/>
                <a:gd name="T34" fmla="*/ 9178 w 224"/>
                <a:gd name="T35" fmla="*/ 9372 h 225"/>
                <a:gd name="T36" fmla="*/ 10758 w 224"/>
                <a:gd name="T37" fmla="*/ 7674 h 225"/>
                <a:gd name="T38" fmla="*/ 10976 w 224"/>
                <a:gd name="T39" fmla="*/ 8356 h 225"/>
                <a:gd name="T40" fmla="*/ 11038 w 224"/>
                <a:gd name="T41" fmla="*/ 11269 h 225"/>
                <a:gd name="T42" fmla="*/ 9236 w 224"/>
                <a:gd name="T43" fmla="*/ 11404 h 225"/>
                <a:gd name="T44" fmla="*/ 8562 w 224"/>
                <a:gd name="T45" fmla="*/ 12020 h 225"/>
                <a:gd name="T46" fmla="*/ 10188 w 224"/>
                <a:gd name="T47" fmla="*/ 15280 h 225"/>
                <a:gd name="T48" fmla="*/ 10188 w 224"/>
                <a:gd name="T49" fmla="*/ 15214 h 225"/>
                <a:gd name="T50" fmla="*/ 9236 w 224"/>
                <a:gd name="T51" fmla="*/ 11485 h 225"/>
                <a:gd name="T52" fmla="*/ 11416 w 224"/>
                <a:gd name="T53" fmla="*/ 10522 h 225"/>
                <a:gd name="T54" fmla="*/ 10188 w 224"/>
                <a:gd name="T55" fmla="*/ 8291 h 225"/>
                <a:gd name="T56" fmla="*/ 8283 w 224"/>
                <a:gd name="T57" fmla="*/ 6993 h 225"/>
                <a:gd name="T58" fmla="*/ 8842 w 224"/>
                <a:gd name="T59" fmla="*/ 3529 h 225"/>
                <a:gd name="T60" fmla="*/ 7273 w 224"/>
                <a:gd name="T61" fmla="*/ 5643 h 225"/>
                <a:gd name="T62" fmla="*/ 5766 w 224"/>
                <a:gd name="T63" fmla="*/ 3329 h 225"/>
                <a:gd name="T64" fmla="*/ 4025 w 224"/>
                <a:gd name="T65" fmla="*/ 7940 h 225"/>
                <a:gd name="T66" fmla="*/ 731 w 224"/>
                <a:gd name="T67" fmla="*/ 3729 h 225"/>
                <a:gd name="T68" fmla="*/ 3030 w 224"/>
                <a:gd name="T69" fmla="*/ 2248 h 225"/>
                <a:gd name="T70" fmla="*/ 6221 w 224"/>
                <a:gd name="T71" fmla="*/ 2648 h 225"/>
                <a:gd name="T72" fmla="*/ 8184 w 224"/>
                <a:gd name="T73" fmla="*/ 2995 h 225"/>
                <a:gd name="T74" fmla="*/ 9515 w 224"/>
                <a:gd name="T75" fmla="*/ 65 h 225"/>
                <a:gd name="T76" fmla="*/ 11038 w 224"/>
                <a:gd name="T77" fmla="*/ 3464 h 225"/>
                <a:gd name="T78" fmla="*/ 10758 w 224"/>
                <a:gd name="T79" fmla="*/ 5092 h 225"/>
                <a:gd name="T80" fmla="*/ 11650 w 224"/>
                <a:gd name="T81" fmla="*/ 5226 h 225"/>
                <a:gd name="T82" fmla="*/ 11811 w 224"/>
                <a:gd name="T83" fmla="*/ 10522 h 225"/>
                <a:gd name="T84" fmla="*/ 12266 w 224"/>
                <a:gd name="T85" fmla="*/ 13582 h 225"/>
                <a:gd name="T86" fmla="*/ 12090 w 224"/>
                <a:gd name="T87" fmla="*/ 11485 h 225"/>
                <a:gd name="T88" fmla="*/ 11416 w 224"/>
                <a:gd name="T89" fmla="*/ 8091 h 225"/>
                <a:gd name="T90" fmla="*/ 12384 w 224"/>
                <a:gd name="T91" fmla="*/ 6177 h 225"/>
                <a:gd name="T92" fmla="*/ 11711 w 224"/>
                <a:gd name="T93" fmla="*/ 5161 h 225"/>
                <a:gd name="T94" fmla="*/ 10758 w 224"/>
                <a:gd name="T95" fmla="*/ 5027 h 225"/>
                <a:gd name="T96" fmla="*/ 10246 w 224"/>
                <a:gd name="T97" fmla="*/ 4080 h 225"/>
                <a:gd name="T98" fmla="*/ 10468 w 224"/>
                <a:gd name="T99" fmla="*/ 3464 h 225"/>
                <a:gd name="T100" fmla="*/ 11811 w 224"/>
                <a:gd name="T101" fmla="*/ 3195 h 225"/>
                <a:gd name="T102" fmla="*/ 9515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2" name="Freeform 394">
              <a:extLst>
                <a:ext uri="{FF2B5EF4-FFF2-40B4-BE49-F238E27FC236}">
                  <a16:creationId xmlns:a16="http://schemas.microsoft.com/office/drawing/2014/main" id="{C3E8772D-67F1-4596-B36C-B9CB447D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1140 w 20"/>
                <a:gd name="T1" fmla="*/ 0 h 23"/>
                <a:gd name="T2" fmla="*/ 963 w 20"/>
                <a:gd name="T3" fmla="*/ 266 h 23"/>
                <a:gd name="T4" fmla="*/ 681 w 20"/>
                <a:gd name="T5" fmla="*/ 952 h 23"/>
                <a:gd name="T6" fmla="*/ 177 w 20"/>
                <a:gd name="T7" fmla="*/ 1435 h 23"/>
                <a:gd name="T8" fmla="*/ 0 w 20"/>
                <a:gd name="T9" fmla="*/ 1569 h 23"/>
                <a:gd name="T10" fmla="*/ 743 w 20"/>
                <a:gd name="T11" fmla="*/ 1018 h 23"/>
                <a:gd name="T12" fmla="*/ 1140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3" name="Freeform 395">
              <a:extLst>
                <a:ext uri="{FF2B5EF4-FFF2-40B4-BE49-F238E27FC236}">
                  <a16:creationId xmlns:a16="http://schemas.microsoft.com/office/drawing/2014/main" id="{FA9D1F74-3093-4B85-B6EB-4399547D8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8562 w 224"/>
                <a:gd name="T1" fmla="*/ 2448 h 223"/>
                <a:gd name="T2" fmla="*/ 8796 w 224"/>
                <a:gd name="T3" fmla="*/ 400 h 223"/>
                <a:gd name="T4" fmla="*/ 11256 w 224"/>
                <a:gd name="T5" fmla="*/ 951 h 223"/>
                <a:gd name="T6" fmla="*/ 11095 w 224"/>
                <a:gd name="T7" fmla="*/ 3330 h 223"/>
                <a:gd name="T8" fmla="*/ 10188 w 224"/>
                <a:gd name="T9" fmla="*/ 3330 h 223"/>
                <a:gd name="T10" fmla="*/ 10303 w 224"/>
                <a:gd name="T11" fmla="*/ 4611 h 223"/>
                <a:gd name="T12" fmla="*/ 10862 w 224"/>
                <a:gd name="T13" fmla="*/ 5097 h 223"/>
                <a:gd name="T14" fmla="*/ 11929 w 224"/>
                <a:gd name="T15" fmla="*/ 5362 h 223"/>
                <a:gd name="T16" fmla="*/ 12048 w 224"/>
                <a:gd name="T17" fmla="*/ 6594 h 223"/>
                <a:gd name="T18" fmla="*/ 11535 w 224"/>
                <a:gd name="T19" fmla="*/ 9243 h 223"/>
                <a:gd name="T20" fmla="*/ 12266 w 224"/>
                <a:gd name="T21" fmla="*/ 12438 h 223"/>
                <a:gd name="T22" fmla="*/ 10188 w 224"/>
                <a:gd name="T23" fmla="*/ 15086 h 223"/>
                <a:gd name="T24" fmla="*/ 8681 w 224"/>
                <a:gd name="T25" fmla="*/ 14536 h 223"/>
                <a:gd name="T26" fmla="*/ 8956 w 224"/>
                <a:gd name="T27" fmla="*/ 11622 h 223"/>
                <a:gd name="T28" fmla="*/ 10131 w 224"/>
                <a:gd name="T29" fmla="*/ 11622 h 223"/>
                <a:gd name="T30" fmla="*/ 11478 w 224"/>
                <a:gd name="T31" fmla="*/ 10540 h 223"/>
                <a:gd name="T32" fmla="*/ 10976 w 224"/>
                <a:gd name="T33" fmla="*/ 7676 h 223"/>
                <a:gd name="T34" fmla="*/ 10758 w 224"/>
                <a:gd name="T35" fmla="*/ 7476 h 223"/>
                <a:gd name="T36" fmla="*/ 9132 w 224"/>
                <a:gd name="T37" fmla="*/ 9173 h 223"/>
                <a:gd name="T38" fmla="*/ 7889 w 224"/>
                <a:gd name="T39" fmla="*/ 8092 h 223"/>
                <a:gd name="T40" fmla="*/ 9852 w 224"/>
                <a:gd name="T41" fmla="*/ 6178 h 223"/>
                <a:gd name="T42" fmla="*/ 9469 w 224"/>
                <a:gd name="T43" fmla="*/ 3730 h 223"/>
                <a:gd name="T44" fmla="*/ 8283 w 224"/>
                <a:gd name="T45" fmla="*/ 4281 h 223"/>
                <a:gd name="T46" fmla="*/ 7334 w 224"/>
                <a:gd name="T47" fmla="*/ 5513 h 223"/>
                <a:gd name="T48" fmla="*/ 6439 w 224"/>
                <a:gd name="T49" fmla="*/ 4697 h 223"/>
                <a:gd name="T50" fmla="*/ 5766 w 224"/>
                <a:gd name="T51" fmla="*/ 3195 h 223"/>
                <a:gd name="T52" fmla="*/ 4656 w 224"/>
                <a:gd name="T53" fmla="*/ 4146 h 223"/>
                <a:gd name="T54" fmla="*/ 3983 w 224"/>
                <a:gd name="T55" fmla="*/ 7810 h 223"/>
                <a:gd name="T56" fmla="*/ 455 w 224"/>
                <a:gd name="T57" fmla="*/ 5027 h 223"/>
                <a:gd name="T58" fmla="*/ 2973 w 224"/>
                <a:gd name="T59" fmla="*/ 2248 h 223"/>
                <a:gd name="T60" fmla="*/ 3703 w 224"/>
                <a:gd name="T61" fmla="*/ 2514 h 223"/>
                <a:gd name="T62" fmla="*/ 5827 w 224"/>
                <a:gd name="T63" fmla="*/ 2914 h 223"/>
                <a:gd name="T64" fmla="*/ 6439 w 224"/>
                <a:gd name="T65" fmla="*/ 1967 h 223"/>
                <a:gd name="T66" fmla="*/ 7273 w 224"/>
                <a:gd name="T67" fmla="*/ 1898 h 223"/>
                <a:gd name="T68" fmla="*/ 8184 w 224"/>
                <a:gd name="T69" fmla="*/ 2999 h 223"/>
                <a:gd name="T70" fmla="*/ 8520 w 224"/>
                <a:gd name="T71" fmla="*/ 2383 h 223"/>
                <a:gd name="T72" fmla="*/ 6837 w 224"/>
                <a:gd name="T73" fmla="*/ 1567 h 223"/>
                <a:gd name="T74" fmla="*/ 4258 w 224"/>
                <a:gd name="T75" fmla="*/ 2914 h 223"/>
                <a:gd name="T76" fmla="*/ 2797 w 224"/>
                <a:gd name="T77" fmla="*/ 2183 h 223"/>
                <a:gd name="T78" fmla="*/ 2973 w 224"/>
                <a:gd name="T79" fmla="*/ 8361 h 223"/>
                <a:gd name="T80" fmla="*/ 5092 w 224"/>
                <a:gd name="T81" fmla="*/ 3530 h 223"/>
                <a:gd name="T82" fmla="*/ 6718 w 224"/>
                <a:gd name="T83" fmla="*/ 5427 h 223"/>
                <a:gd name="T84" fmla="*/ 8520 w 224"/>
                <a:gd name="T85" fmla="*/ 3595 h 223"/>
                <a:gd name="T86" fmla="*/ 9806 w 224"/>
                <a:gd name="T87" fmla="*/ 6113 h 223"/>
                <a:gd name="T88" fmla="*/ 9178 w 224"/>
                <a:gd name="T89" fmla="*/ 9243 h 223"/>
                <a:gd name="T90" fmla="*/ 11038 w 224"/>
                <a:gd name="T91" fmla="*/ 8227 h 223"/>
                <a:gd name="T92" fmla="*/ 10131 w 224"/>
                <a:gd name="T93" fmla="*/ 11557 h 223"/>
                <a:gd name="T94" fmla="*/ 8681 w 224"/>
                <a:gd name="T95" fmla="*/ 14605 h 223"/>
                <a:gd name="T96" fmla="*/ 11811 w 224"/>
                <a:gd name="T97" fmla="*/ 14470 h 223"/>
                <a:gd name="T98" fmla="*/ 11811 w 224"/>
                <a:gd name="T99" fmla="*/ 10459 h 223"/>
                <a:gd name="T100" fmla="*/ 11650 w 224"/>
                <a:gd name="T101" fmla="*/ 5162 h 223"/>
                <a:gd name="T102" fmla="*/ 10758 w 224"/>
                <a:gd name="T103" fmla="*/ 5027 h 223"/>
                <a:gd name="T104" fmla="*/ 11038 w 224"/>
                <a:gd name="T105" fmla="*/ 3395 h 223"/>
                <a:gd name="T106" fmla="*/ 9515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4" name="Oval 396">
              <a:extLst>
                <a:ext uri="{FF2B5EF4-FFF2-40B4-BE49-F238E27FC236}">
                  <a16:creationId xmlns:a16="http://schemas.microsoft.com/office/drawing/2014/main" id="{4D7643DB-A878-4A25-A48B-6CE61BBE9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5" name="Oval 397">
              <a:extLst>
                <a:ext uri="{FF2B5EF4-FFF2-40B4-BE49-F238E27FC236}">
                  <a16:creationId xmlns:a16="http://schemas.microsoft.com/office/drawing/2014/main" id="{A5D390EB-53B0-4400-B3F5-8C5CD55E5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6" name="Oval 398">
              <a:extLst>
                <a:ext uri="{FF2B5EF4-FFF2-40B4-BE49-F238E27FC236}">
                  <a16:creationId xmlns:a16="http://schemas.microsoft.com/office/drawing/2014/main" id="{B931266B-65E5-431F-9312-B2D4E1C32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7" name="Oval 399">
              <a:extLst>
                <a:ext uri="{FF2B5EF4-FFF2-40B4-BE49-F238E27FC236}">
                  <a16:creationId xmlns:a16="http://schemas.microsoft.com/office/drawing/2014/main" id="{DDDBBFA2-81E5-4CF4-8238-D9381E463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8" name="Oval 400">
              <a:extLst>
                <a:ext uri="{FF2B5EF4-FFF2-40B4-BE49-F238E27FC236}">
                  <a16:creationId xmlns:a16="http://schemas.microsoft.com/office/drawing/2014/main" id="{7C4C9E4F-A11A-425E-BC9B-8C514C177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9" name="Freeform 401">
              <a:extLst>
                <a:ext uri="{FF2B5EF4-FFF2-40B4-BE49-F238E27FC236}">
                  <a16:creationId xmlns:a16="http://schemas.microsoft.com/office/drawing/2014/main" id="{C556E33F-6C03-40D8-80D6-A55C1514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0" name="Oval 402">
              <a:extLst>
                <a:ext uri="{FF2B5EF4-FFF2-40B4-BE49-F238E27FC236}">
                  <a16:creationId xmlns:a16="http://schemas.microsoft.com/office/drawing/2014/main" id="{1EF03687-48AA-4E23-A931-BB5832778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1" name="Oval 403">
              <a:extLst>
                <a:ext uri="{FF2B5EF4-FFF2-40B4-BE49-F238E27FC236}">
                  <a16:creationId xmlns:a16="http://schemas.microsoft.com/office/drawing/2014/main" id="{65680370-3CEA-4D01-A854-A89D76A65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2" name="Freeform 404">
              <a:extLst>
                <a:ext uri="{FF2B5EF4-FFF2-40B4-BE49-F238E27FC236}">
                  <a16:creationId xmlns:a16="http://schemas.microsoft.com/office/drawing/2014/main" id="{32BAC6A2-5733-47C7-A0C8-764F461E5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3" name="Oval 405">
              <a:extLst>
                <a:ext uri="{FF2B5EF4-FFF2-40B4-BE49-F238E27FC236}">
                  <a16:creationId xmlns:a16="http://schemas.microsoft.com/office/drawing/2014/main" id="{A3E4C08D-1C8A-45A4-B21E-417356350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4" name="Oval 406">
              <a:extLst>
                <a:ext uri="{FF2B5EF4-FFF2-40B4-BE49-F238E27FC236}">
                  <a16:creationId xmlns:a16="http://schemas.microsoft.com/office/drawing/2014/main" id="{806CAB1A-1D69-4FAF-8128-C91A6E854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5" name="Freeform 407">
              <a:extLst>
                <a:ext uri="{FF2B5EF4-FFF2-40B4-BE49-F238E27FC236}">
                  <a16:creationId xmlns:a16="http://schemas.microsoft.com/office/drawing/2014/main" id="{97F656C7-8C47-4C1A-8EE6-CE9CC9B2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6" name="Oval 408">
              <a:extLst>
                <a:ext uri="{FF2B5EF4-FFF2-40B4-BE49-F238E27FC236}">
                  <a16:creationId xmlns:a16="http://schemas.microsoft.com/office/drawing/2014/main" id="{B9C1D212-71A2-4161-ACDD-03396AF0D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7" name="Oval 409">
              <a:extLst>
                <a:ext uri="{FF2B5EF4-FFF2-40B4-BE49-F238E27FC236}">
                  <a16:creationId xmlns:a16="http://schemas.microsoft.com/office/drawing/2014/main" id="{C342E253-04AE-4240-A45C-E0682A1EF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8" name="Freeform 410">
              <a:extLst>
                <a:ext uri="{FF2B5EF4-FFF2-40B4-BE49-F238E27FC236}">
                  <a16:creationId xmlns:a16="http://schemas.microsoft.com/office/drawing/2014/main" id="{E2AD23D0-4FAA-4A05-AB91-DC60B54F6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9" name="Oval 411">
              <a:extLst>
                <a:ext uri="{FF2B5EF4-FFF2-40B4-BE49-F238E27FC236}">
                  <a16:creationId xmlns:a16="http://schemas.microsoft.com/office/drawing/2014/main" id="{F7C2B1BD-D1D8-45B1-8ED3-2F9D3E065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0" name="Oval 412">
              <a:extLst>
                <a:ext uri="{FF2B5EF4-FFF2-40B4-BE49-F238E27FC236}">
                  <a16:creationId xmlns:a16="http://schemas.microsoft.com/office/drawing/2014/main" id="{EB3E38C2-0E8E-41EA-A9C5-C39443827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1" name="Freeform 413">
              <a:extLst>
                <a:ext uri="{FF2B5EF4-FFF2-40B4-BE49-F238E27FC236}">
                  <a16:creationId xmlns:a16="http://schemas.microsoft.com/office/drawing/2014/main" id="{EAE55728-0F0D-4933-A4EC-AD2C86A2C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2" name="Oval 414">
              <a:extLst>
                <a:ext uri="{FF2B5EF4-FFF2-40B4-BE49-F238E27FC236}">
                  <a16:creationId xmlns:a16="http://schemas.microsoft.com/office/drawing/2014/main" id="{3F1B119C-50B0-460E-96B8-5CDF098E4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3" name="Oval 415">
              <a:extLst>
                <a:ext uri="{FF2B5EF4-FFF2-40B4-BE49-F238E27FC236}">
                  <a16:creationId xmlns:a16="http://schemas.microsoft.com/office/drawing/2014/main" id="{4240A020-66D6-43B1-834A-8E055E37A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4" name="Freeform 416">
              <a:extLst>
                <a:ext uri="{FF2B5EF4-FFF2-40B4-BE49-F238E27FC236}">
                  <a16:creationId xmlns:a16="http://schemas.microsoft.com/office/drawing/2014/main" id="{9E7A95C8-8CE7-415B-A40D-DA661297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5" name="Oval 417">
              <a:extLst>
                <a:ext uri="{FF2B5EF4-FFF2-40B4-BE49-F238E27FC236}">
                  <a16:creationId xmlns:a16="http://schemas.microsoft.com/office/drawing/2014/main" id="{E7FB3109-2AAB-43A7-9B2D-0759FA107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6" name="Oval 418">
              <a:extLst>
                <a:ext uri="{FF2B5EF4-FFF2-40B4-BE49-F238E27FC236}">
                  <a16:creationId xmlns:a16="http://schemas.microsoft.com/office/drawing/2014/main" id="{C041DA90-E6EB-4D23-8276-C02E6DB5D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7" name="Freeform 419">
              <a:extLst>
                <a:ext uri="{FF2B5EF4-FFF2-40B4-BE49-F238E27FC236}">
                  <a16:creationId xmlns:a16="http://schemas.microsoft.com/office/drawing/2014/main" id="{8B261407-08BC-433A-9EBD-ACAB3D1B9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8" name="Oval 420">
              <a:extLst>
                <a:ext uri="{FF2B5EF4-FFF2-40B4-BE49-F238E27FC236}">
                  <a16:creationId xmlns:a16="http://schemas.microsoft.com/office/drawing/2014/main" id="{16015269-D010-4CDF-A32D-4BDA958A3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9" name="Oval 421">
              <a:extLst>
                <a:ext uri="{FF2B5EF4-FFF2-40B4-BE49-F238E27FC236}">
                  <a16:creationId xmlns:a16="http://schemas.microsoft.com/office/drawing/2014/main" id="{E19AA1A1-2F22-4240-B96E-94D62998B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0" name="Freeform 422">
              <a:extLst>
                <a:ext uri="{FF2B5EF4-FFF2-40B4-BE49-F238E27FC236}">
                  <a16:creationId xmlns:a16="http://schemas.microsoft.com/office/drawing/2014/main" id="{975F6991-7806-4FC0-8413-D133D5FB1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1" name="Oval 423">
              <a:extLst>
                <a:ext uri="{FF2B5EF4-FFF2-40B4-BE49-F238E27FC236}">
                  <a16:creationId xmlns:a16="http://schemas.microsoft.com/office/drawing/2014/main" id="{4070EA42-053D-4CA8-8831-DFC2EC388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2" name="Oval 424">
              <a:extLst>
                <a:ext uri="{FF2B5EF4-FFF2-40B4-BE49-F238E27FC236}">
                  <a16:creationId xmlns:a16="http://schemas.microsoft.com/office/drawing/2014/main" id="{8F9A44E0-1222-49DC-A127-DA6637F80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3" name="Freeform 425">
              <a:extLst>
                <a:ext uri="{FF2B5EF4-FFF2-40B4-BE49-F238E27FC236}">
                  <a16:creationId xmlns:a16="http://schemas.microsoft.com/office/drawing/2014/main" id="{BC1C6C1F-E6A4-4CC2-B8A9-3BE3CF236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4" name="Oval 426">
              <a:extLst>
                <a:ext uri="{FF2B5EF4-FFF2-40B4-BE49-F238E27FC236}">
                  <a16:creationId xmlns:a16="http://schemas.microsoft.com/office/drawing/2014/main" id="{889C53F8-0C74-40C7-8F0E-69537413A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5" name="Oval 427">
              <a:extLst>
                <a:ext uri="{FF2B5EF4-FFF2-40B4-BE49-F238E27FC236}">
                  <a16:creationId xmlns:a16="http://schemas.microsoft.com/office/drawing/2014/main" id="{11557D62-A046-4D39-91CD-8ABB43C3B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6" name="Freeform 428">
              <a:extLst>
                <a:ext uri="{FF2B5EF4-FFF2-40B4-BE49-F238E27FC236}">
                  <a16:creationId xmlns:a16="http://schemas.microsoft.com/office/drawing/2014/main" id="{D772358F-9EA1-44AA-AA52-7093FF702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7" name="Oval 429">
              <a:extLst>
                <a:ext uri="{FF2B5EF4-FFF2-40B4-BE49-F238E27FC236}">
                  <a16:creationId xmlns:a16="http://schemas.microsoft.com/office/drawing/2014/main" id="{0F9C4E40-C502-41F7-997A-ED8C4F3A2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8" name="Oval 430">
              <a:extLst>
                <a:ext uri="{FF2B5EF4-FFF2-40B4-BE49-F238E27FC236}">
                  <a16:creationId xmlns:a16="http://schemas.microsoft.com/office/drawing/2014/main" id="{EDA2C3B6-C0C1-4D6C-AADC-A7CE64F51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9" name="Freeform 431">
              <a:extLst>
                <a:ext uri="{FF2B5EF4-FFF2-40B4-BE49-F238E27FC236}">
                  <a16:creationId xmlns:a16="http://schemas.microsoft.com/office/drawing/2014/main" id="{AFE1A6D5-91EB-4135-B916-1BA44D04D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0" name="Oval 432">
              <a:extLst>
                <a:ext uri="{FF2B5EF4-FFF2-40B4-BE49-F238E27FC236}">
                  <a16:creationId xmlns:a16="http://schemas.microsoft.com/office/drawing/2014/main" id="{95B0CF40-C1C9-426F-9997-82CD04E93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1" name="Oval 433">
              <a:extLst>
                <a:ext uri="{FF2B5EF4-FFF2-40B4-BE49-F238E27FC236}">
                  <a16:creationId xmlns:a16="http://schemas.microsoft.com/office/drawing/2014/main" id="{D90C56AA-9283-4E70-BCE1-7AA1E89FB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2" name="Freeform 434">
              <a:extLst>
                <a:ext uri="{FF2B5EF4-FFF2-40B4-BE49-F238E27FC236}">
                  <a16:creationId xmlns:a16="http://schemas.microsoft.com/office/drawing/2014/main" id="{3CE32C95-012A-4093-89E9-4450ED1D2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3" name="Oval 435">
              <a:extLst>
                <a:ext uri="{FF2B5EF4-FFF2-40B4-BE49-F238E27FC236}">
                  <a16:creationId xmlns:a16="http://schemas.microsoft.com/office/drawing/2014/main" id="{DC870CA1-604F-40D0-B5FF-1EAF80E9D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4" name="Oval 436">
              <a:extLst>
                <a:ext uri="{FF2B5EF4-FFF2-40B4-BE49-F238E27FC236}">
                  <a16:creationId xmlns:a16="http://schemas.microsoft.com/office/drawing/2014/main" id="{210B0D81-A54E-4101-8F75-E24810DF1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5" name="Freeform 437">
              <a:extLst>
                <a:ext uri="{FF2B5EF4-FFF2-40B4-BE49-F238E27FC236}">
                  <a16:creationId xmlns:a16="http://schemas.microsoft.com/office/drawing/2014/main" id="{4D12080D-91F4-479E-A213-56EA1A6CF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6" name="Oval 438">
              <a:extLst>
                <a:ext uri="{FF2B5EF4-FFF2-40B4-BE49-F238E27FC236}">
                  <a16:creationId xmlns:a16="http://schemas.microsoft.com/office/drawing/2014/main" id="{58E4B7FC-6E7D-4067-84D7-7A547BE58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7" name="Oval 439">
              <a:extLst>
                <a:ext uri="{FF2B5EF4-FFF2-40B4-BE49-F238E27FC236}">
                  <a16:creationId xmlns:a16="http://schemas.microsoft.com/office/drawing/2014/main" id="{5BCA3D10-277E-4EB4-A664-6E5570123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8" name="Freeform 440">
              <a:extLst>
                <a:ext uri="{FF2B5EF4-FFF2-40B4-BE49-F238E27FC236}">
                  <a16:creationId xmlns:a16="http://schemas.microsoft.com/office/drawing/2014/main" id="{90747DDC-177A-4AB6-A789-D863D7B6D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9" name="Oval 441">
              <a:extLst>
                <a:ext uri="{FF2B5EF4-FFF2-40B4-BE49-F238E27FC236}">
                  <a16:creationId xmlns:a16="http://schemas.microsoft.com/office/drawing/2014/main" id="{A2135B0B-F899-411B-BF7C-4879D5586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0" name="Oval 442">
              <a:extLst>
                <a:ext uri="{FF2B5EF4-FFF2-40B4-BE49-F238E27FC236}">
                  <a16:creationId xmlns:a16="http://schemas.microsoft.com/office/drawing/2014/main" id="{8770C6FF-D3E1-4919-A092-85BA1EC2B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1" name="Freeform 443">
              <a:extLst>
                <a:ext uri="{FF2B5EF4-FFF2-40B4-BE49-F238E27FC236}">
                  <a16:creationId xmlns:a16="http://schemas.microsoft.com/office/drawing/2014/main" id="{8729D8BC-67B8-4C16-9384-FDB6DC4DE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2" name="Oval 444">
              <a:extLst>
                <a:ext uri="{FF2B5EF4-FFF2-40B4-BE49-F238E27FC236}">
                  <a16:creationId xmlns:a16="http://schemas.microsoft.com/office/drawing/2014/main" id="{3CBE6CC6-67C5-4758-89F5-1FE38C656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3" name="Oval 445">
              <a:extLst>
                <a:ext uri="{FF2B5EF4-FFF2-40B4-BE49-F238E27FC236}">
                  <a16:creationId xmlns:a16="http://schemas.microsoft.com/office/drawing/2014/main" id="{F6F112A9-623A-42D0-983E-F7793EB24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4" name="Freeform 446">
              <a:extLst>
                <a:ext uri="{FF2B5EF4-FFF2-40B4-BE49-F238E27FC236}">
                  <a16:creationId xmlns:a16="http://schemas.microsoft.com/office/drawing/2014/main" id="{840DC498-27F7-4041-A872-858B436DA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5" name="Oval 447">
              <a:extLst>
                <a:ext uri="{FF2B5EF4-FFF2-40B4-BE49-F238E27FC236}">
                  <a16:creationId xmlns:a16="http://schemas.microsoft.com/office/drawing/2014/main" id="{C85BF0C6-B7B9-436C-A912-796B0A421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6" name="Oval 448">
              <a:extLst>
                <a:ext uri="{FF2B5EF4-FFF2-40B4-BE49-F238E27FC236}">
                  <a16:creationId xmlns:a16="http://schemas.microsoft.com/office/drawing/2014/main" id="{5879FE6A-3A3B-4AA2-8239-05119C53C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7" name="Freeform 449">
              <a:extLst>
                <a:ext uri="{FF2B5EF4-FFF2-40B4-BE49-F238E27FC236}">
                  <a16:creationId xmlns:a16="http://schemas.microsoft.com/office/drawing/2014/main" id="{44347BCD-AC3B-4ECC-B78D-D694A4786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8" name="Oval 450">
              <a:extLst>
                <a:ext uri="{FF2B5EF4-FFF2-40B4-BE49-F238E27FC236}">
                  <a16:creationId xmlns:a16="http://schemas.microsoft.com/office/drawing/2014/main" id="{D12F72B7-5FA2-4B84-8705-88BDE8CF7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9" name="Oval 451">
              <a:extLst>
                <a:ext uri="{FF2B5EF4-FFF2-40B4-BE49-F238E27FC236}">
                  <a16:creationId xmlns:a16="http://schemas.microsoft.com/office/drawing/2014/main" id="{062DE555-86F2-425B-B76F-F39C10462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0" name="Freeform 452">
              <a:extLst>
                <a:ext uri="{FF2B5EF4-FFF2-40B4-BE49-F238E27FC236}">
                  <a16:creationId xmlns:a16="http://schemas.microsoft.com/office/drawing/2014/main" id="{51054287-A960-4DAE-ABCD-23238225E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1" name="Oval 453">
              <a:extLst>
                <a:ext uri="{FF2B5EF4-FFF2-40B4-BE49-F238E27FC236}">
                  <a16:creationId xmlns:a16="http://schemas.microsoft.com/office/drawing/2014/main" id="{2CA276E1-D4C0-4F75-AD12-0342427A0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2" name="Oval 454">
              <a:extLst>
                <a:ext uri="{FF2B5EF4-FFF2-40B4-BE49-F238E27FC236}">
                  <a16:creationId xmlns:a16="http://schemas.microsoft.com/office/drawing/2014/main" id="{95CE957B-7450-44B2-8A58-A454306CA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3" name="Freeform 455">
              <a:extLst>
                <a:ext uri="{FF2B5EF4-FFF2-40B4-BE49-F238E27FC236}">
                  <a16:creationId xmlns:a16="http://schemas.microsoft.com/office/drawing/2014/main" id="{C3CF0340-AB4B-4B18-99C9-057884CE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4" name="Oval 456">
              <a:extLst>
                <a:ext uri="{FF2B5EF4-FFF2-40B4-BE49-F238E27FC236}">
                  <a16:creationId xmlns:a16="http://schemas.microsoft.com/office/drawing/2014/main" id="{4E3F269E-4048-481E-9DFE-EBE2F521F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5" name="Oval 457">
              <a:extLst>
                <a:ext uri="{FF2B5EF4-FFF2-40B4-BE49-F238E27FC236}">
                  <a16:creationId xmlns:a16="http://schemas.microsoft.com/office/drawing/2014/main" id="{298660F2-1998-4F28-BAA4-E22C20DDF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6" name="Freeform 458">
              <a:extLst>
                <a:ext uri="{FF2B5EF4-FFF2-40B4-BE49-F238E27FC236}">
                  <a16:creationId xmlns:a16="http://schemas.microsoft.com/office/drawing/2014/main" id="{236C6621-AA3E-4432-BF0E-1A2243B05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7" name="Oval 459">
              <a:extLst>
                <a:ext uri="{FF2B5EF4-FFF2-40B4-BE49-F238E27FC236}">
                  <a16:creationId xmlns:a16="http://schemas.microsoft.com/office/drawing/2014/main" id="{7DF297ED-9F01-4422-8373-DA402C8FF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8" name="Oval 460">
              <a:extLst>
                <a:ext uri="{FF2B5EF4-FFF2-40B4-BE49-F238E27FC236}">
                  <a16:creationId xmlns:a16="http://schemas.microsoft.com/office/drawing/2014/main" id="{F2D19B1A-E69E-44B6-9FCD-431922B8C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9" name="Freeform 461">
              <a:extLst>
                <a:ext uri="{FF2B5EF4-FFF2-40B4-BE49-F238E27FC236}">
                  <a16:creationId xmlns:a16="http://schemas.microsoft.com/office/drawing/2014/main" id="{1706514F-88FB-4C8C-A4E5-CAE50D7A8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56 w 4"/>
                <a:gd name="T1" fmla="*/ 169 h 3"/>
                <a:gd name="T2" fmla="*/ 56 w 4"/>
                <a:gd name="T3" fmla="*/ 169 h 3"/>
                <a:gd name="T4" fmla="*/ 113 w 4"/>
                <a:gd name="T5" fmla="*/ 74 h 3"/>
                <a:gd name="T6" fmla="*/ 154 w 4"/>
                <a:gd name="T7" fmla="*/ 169 h 3"/>
                <a:gd name="T8" fmla="*/ 113 w 4"/>
                <a:gd name="T9" fmla="*/ 169 h 3"/>
                <a:gd name="T10" fmla="*/ 56 w 4"/>
                <a:gd name="T11" fmla="*/ 169 h 3"/>
                <a:gd name="T12" fmla="*/ 56 w 4"/>
                <a:gd name="T13" fmla="*/ 169 h 3"/>
                <a:gd name="T14" fmla="*/ 0 w 4"/>
                <a:gd name="T15" fmla="*/ 169 h 3"/>
                <a:gd name="T16" fmla="*/ 113 w 4"/>
                <a:gd name="T17" fmla="*/ 243 h 3"/>
                <a:gd name="T18" fmla="*/ 210 w 4"/>
                <a:gd name="T19" fmla="*/ 169 h 3"/>
                <a:gd name="T20" fmla="*/ 113 w 4"/>
                <a:gd name="T21" fmla="*/ 0 h 3"/>
                <a:gd name="T22" fmla="*/ 0 w 4"/>
                <a:gd name="T23" fmla="*/ 169 h 3"/>
                <a:gd name="T24" fmla="*/ 56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0" name="Oval 462">
              <a:extLst>
                <a:ext uri="{FF2B5EF4-FFF2-40B4-BE49-F238E27FC236}">
                  <a16:creationId xmlns:a16="http://schemas.microsoft.com/office/drawing/2014/main" id="{55596194-70C5-4C24-A15F-E919F2D2A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1" name="Oval 463">
              <a:extLst>
                <a:ext uri="{FF2B5EF4-FFF2-40B4-BE49-F238E27FC236}">
                  <a16:creationId xmlns:a16="http://schemas.microsoft.com/office/drawing/2014/main" id="{69987D92-DD19-4429-A603-621AA2317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2" name="Freeform 464">
              <a:extLst>
                <a:ext uri="{FF2B5EF4-FFF2-40B4-BE49-F238E27FC236}">
                  <a16:creationId xmlns:a16="http://schemas.microsoft.com/office/drawing/2014/main" id="{87FD15C0-A67D-48C3-9219-45DB47E82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3" name="Oval 465">
              <a:extLst>
                <a:ext uri="{FF2B5EF4-FFF2-40B4-BE49-F238E27FC236}">
                  <a16:creationId xmlns:a16="http://schemas.microsoft.com/office/drawing/2014/main" id="{BD709E53-C0F4-4147-BD28-0E3D67F24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4" name="Oval 466">
              <a:extLst>
                <a:ext uri="{FF2B5EF4-FFF2-40B4-BE49-F238E27FC236}">
                  <a16:creationId xmlns:a16="http://schemas.microsoft.com/office/drawing/2014/main" id="{B5E55AFA-99EC-4E76-8ED1-F4CFD51C5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5" name="Freeform 467">
              <a:extLst>
                <a:ext uri="{FF2B5EF4-FFF2-40B4-BE49-F238E27FC236}">
                  <a16:creationId xmlns:a16="http://schemas.microsoft.com/office/drawing/2014/main" id="{2245250D-62B2-4B90-8517-C7E64356A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6" name="Oval 468">
              <a:extLst>
                <a:ext uri="{FF2B5EF4-FFF2-40B4-BE49-F238E27FC236}">
                  <a16:creationId xmlns:a16="http://schemas.microsoft.com/office/drawing/2014/main" id="{887F0883-81E7-4A02-A726-F13D0F0D2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7" name="Oval 469">
              <a:extLst>
                <a:ext uri="{FF2B5EF4-FFF2-40B4-BE49-F238E27FC236}">
                  <a16:creationId xmlns:a16="http://schemas.microsoft.com/office/drawing/2014/main" id="{7AF041E0-4D5F-4D71-A2EE-CB312A8CA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8" name="Freeform 470">
              <a:extLst>
                <a:ext uri="{FF2B5EF4-FFF2-40B4-BE49-F238E27FC236}">
                  <a16:creationId xmlns:a16="http://schemas.microsoft.com/office/drawing/2014/main" id="{38206C3D-13A0-4ABE-BA3F-49C2552BC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9" name="Oval 471">
              <a:extLst>
                <a:ext uri="{FF2B5EF4-FFF2-40B4-BE49-F238E27FC236}">
                  <a16:creationId xmlns:a16="http://schemas.microsoft.com/office/drawing/2014/main" id="{2B4AE740-C35C-40DB-8DFB-CA5E22CD9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0" name="Oval 472">
              <a:extLst>
                <a:ext uri="{FF2B5EF4-FFF2-40B4-BE49-F238E27FC236}">
                  <a16:creationId xmlns:a16="http://schemas.microsoft.com/office/drawing/2014/main" id="{9C9B5529-3161-4285-B091-D056AA3BD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1" name="Freeform 473">
              <a:extLst>
                <a:ext uri="{FF2B5EF4-FFF2-40B4-BE49-F238E27FC236}">
                  <a16:creationId xmlns:a16="http://schemas.microsoft.com/office/drawing/2014/main" id="{C7D5A9FA-EE06-4FC1-AA90-E5DFD4613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2" name="Oval 474">
              <a:extLst>
                <a:ext uri="{FF2B5EF4-FFF2-40B4-BE49-F238E27FC236}">
                  <a16:creationId xmlns:a16="http://schemas.microsoft.com/office/drawing/2014/main" id="{196C0551-3EAD-494C-911E-E4B7A475F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3" name="Oval 475">
              <a:extLst>
                <a:ext uri="{FF2B5EF4-FFF2-40B4-BE49-F238E27FC236}">
                  <a16:creationId xmlns:a16="http://schemas.microsoft.com/office/drawing/2014/main" id="{2394B32A-F0CD-4600-99F5-B1B6A1D07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4" name="Freeform 476">
              <a:extLst>
                <a:ext uri="{FF2B5EF4-FFF2-40B4-BE49-F238E27FC236}">
                  <a16:creationId xmlns:a16="http://schemas.microsoft.com/office/drawing/2014/main" id="{E05D4E63-C1FD-4F6C-A6F2-BF47DC19D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Oval 477">
              <a:extLst>
                <a:ext uri="{FF2B5EF4-FFF2-40B4-BE49-F238E27FC236}">
                  <a16:creationId xmlns:a16="http://schemas.microsoft.com/office/drawing/2014/main" id="{63615A21-910F-4D71-9F8B-F9DF23B5C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6" name="Oval 478">
              <a:extLst>
                <a:ext uri="{FF2B5EF4-FFF2-40B4-BE49-F238E27FC236}">
                  <a16:creationId xmlns:a16="http://schemas.microsoft.com/office/drawing/2014/main" id="{79919F05-A8B6-4FCA-8942-C5457C96C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7" name="Freeform 479">
              <a:extLst>
                <a:ext uri="{FF2B5EF4-FFF2-40B4-BE49-F238E27FC236}">
                  <a16:creationId xmlns:a16="http://schemas.microsoft.com/office/drawing/2014/main" id="{E8EF63EE-0CE1-47F0-A03F-A3B106ED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8" name="Oval 480">
              <a:extLst>
                <a:ext uri="{FF2B5EF4-FFF2-40B4-BE49-F238E27FC236}">
                  <a16:creationId xmlns:a16="http://schemas.microsoft.com/office/drawing/2014/main" id="{20A52A42-5AB4-427E-A114-43B5C5AC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9" name="Oval 481">
              <a:extLst>
                <a:ext uri="{FF2B5EF4-FFF2-40B4-BE49-F238E27FC236}">
                  <a16:creationId xmlns:a16="http://schemas.microsoft.com/office/drawing/2014/main" id="{753B56A6-DED2-49AA-8D8F-AACEB846C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0" name="Freeform 482">
              <a:extLst>
                <a:ext uri="{FF2B5EF4-FFF2-40B4-BE49-F238E27FC236}">
                  <a16:creationId xmlns:a16="http://schemas.microsoft.com/office/drawing/2014/main" id="{6DE2C92E-8556-47E8-8EC3-1A52D6D0D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1" name="Oval 483">
              <a:extLst>
                <a:ext uri="{FF2B5EF4-FFF2-40B4-BE49-F238E27FC236}">
                  <a16:creationId xmlns:a16="http://schemas.microsoft.com/office/drawing/2014/main" id="{9D8F3EA5-6699-4529-AEDF-705236F5B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2" name="Oval 484">
              <a:extLst>
                <a:ext uri="{FF2B5EF4-FFF2-40B4-BE49-F238E27FC236}">
                  <a16:creationId xmlns:a16="http://schemas.microsoft.com/office/drawing/2014/main" id="{87D1C853-553B-4216-9F77-B74D64BE2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3" name="Freeform 485">
              <a:extLst>
                <a:ext uri="{FF2B5EF4-FFF2-40B4-BE49-F238E27FC236}">
                  <a16:creationId xmlns:a16="http://schemas.microsoft.com/office/drawing/2014/main" id="{F36E0950-60EC-4704-9C4C-3A2C49B45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4" name="Oval 486">
              <a:extLst>
                <a:ext uri="{FF2B5EF4-FFF2-40B4-BE49-F238E27FC236}">
                  <a16:creationId xmlns:a16="http://schemas.microsoft.com/office/drawing/2014/main" id="{AEDDD769-C93D-4531-9ABE-CA02B52EB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5" name="Oval 487">
              <a:extLst>
                <a:ext uri="{FF2B5EF4-FFF2-40B4-BE49-F238E27FC236}">
                  <a16:creationId xmlns:a16="http://schemas.microsoft.com/office/drawing/2014/main" id="{49BF485D-1B9F-4827-BFD5-588EF31D9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6" name="Freeform 488">
              <a:extLst>
                <a:ext uri="{FF2B5EF4-FFF2-40B4-BE49-F238E27FC236}">
                  <a16:creationId xmlns:a16="http://schemas.microsoft.com/office/drawing/2014/main" id="{CE801A9D-7969-4CE0-BB83-730AF0ABC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7" name="Oval 489">
              <a:extLst>
                <a:ext uri="{FF2B5EF4-FFF2-40B4-BE49-F238E27FC236}">
                  <a16:creationId xmlns:a16="http://schemas.microsoft.com/office/drawing/2014/main" id="{E5CDF20B-159A-4FFD-8318-674EB7847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8" name="Oval 490">
              <a:extLst>
                <a:ext uri="{FF2B5EF4-FFF2-40B4-BE49-F238E27FC236}">
                  <a16:creationId xmlns:a16="http://schemas.microsoft.com/office/drawing/2014/main" id="{582B7913-37D7-4B1A-8567-74F868E74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9" name="Freeform 491">
              <a:extLst>
                <a:ext uri="{FF2B5EF4-FFF2-40B4-BE49-F238E27FC236}">
                  <a16:creationId xmlns:a16="http://schemas.microsoft.com/office/drawing/2014/main" id="{C2210C11-635C-4B4A-8999-4C93DB70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0" name="Oval 492">
              <a:extLst>
                <a:ext uri="{FF2B5EF4-FFF2-40B4-BE49-F238E27FC236}">
                  <a16:creationId xmlns:a16="http://schemas.microsoft.com/office/drawing/2014/main" id="{F33C707E-C3C1-4F0D-847F-641F52009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1" name="Oval 493">
              <a:extLst>
                <a:ext uri="{FF2B5EF4-FFF2-40B4-BE49-F238E27FC236}">
                  <a16:creationId xmlns:a16="http://schemas.microsoft.com/office/drawing/2014/main" id="{894BA218-EF8B-4807-B227-9E159CFD7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2" name="Freeform 494">
              <a:extLst>
                <a:ext uri="{FF2B5EF4-FFF2-40B4-BE49-F238E27FC236}">
                  <a16:creationId xmlns:a16="http://schemas.microsoft.com/office/drawing/2014/main" id="{5F534FDF-9160-4107-AB22-D35E919D3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3" name="Oval 495">
              <a:extLst>
                <a:ext uri="{FF2B5EF4-FFF2-40B4-BE49-F238E27FC236}">
                  <a16:creationId xmlns:a16="http://schemas.microsoft.com/office/drawing/2014/main" id="{CBAAEF58-203D-4311-9FF2-6755CA27B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4" name="Oval 496">
              <a:extLst>
                <a:ext uri="{FF2B5EF4-FFF2-40B4-BE49-F238E27FC236}">
                  <a16:creationId xmlns:a16="http://schemas.microsoft.com/office/drawing/2014/main" id="{5FBB41D6-2897-48EA-89D0-CFAD978A3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5" name="Freeform 497">
              <a:extLst>
                <a:ext uri="{FF2B5EF4-FFF2-40B4-BE49-F238E27FC236}">
                  <a16:creationId xmlns:a16="http://schemas.microsoft.com/office/drawing/2014/main" id="{840D197B-DA18-4C1C-B47C-F55D41350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6" name="Oval 498">
              <a:extLst>
                <a:ext uri="{FF2B5EF4-FFF2-40B4-BE49-F238E27FC236}">
                  <a16:creationId xmlns:a16="http://schemas.microsoft.com/office/drawing/2014/main" id="{CDD726B5-5BFD-4DF9-9EB3-E2C7B49E4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7" name="Oval 499">
              <a:extLst>
                <a:ext uri="{FF2B5EF4-FFF2-40B4-BE49-F238E27FC236}">
                  <a16:creationId xmlns:a16="http://schemas.microsoft.com/office/drawing/2014/main" id="{FD49225C-0680-4ABD-A453-C3C422C64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8" name="Freeform 500">
              <a:extLst>
                <a:ext uri="{FF2B5EF4-FFF2-40B4-BE49-F238E27FC236}">
                  <a16:creationId xmlns:a16="http://schemas.microsoft.com/office/drawing/2014/main" id="{439AC77B-755D-4B7A-B02B-CE050B77B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9" name="Oval 501">
              <a:extLst>
                <a:ext uri="{FF2B5EF4-FFF2-40B4-BE49-F238E27FC236}">
                  <a16:creationId xmlns:a16="http://schemas.microsoft.com/office/drawing/2014/main" id="{E12679A4-6875-4276-8D3E-5AB92D0FF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0" name="Oval 502">
              <a:extLst>
                <a:ext uri="{FF2B5EF4-FFF2-40B4-BE49-F238E27FC236}">
                  <a16:creationId xmlns:a16="http://schemas.microsoft.com/office/drawing/2014/main" id="{4003194A-E653-421A-A768-4EB5C9900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1" name="Freeform 503">
              <a:extLst>
                <a:ext uri="{FF2B5EF4-FFF2-40B4-BE49-F238E27FC236}">
                  <a16:creationId xmlns:a16="http://schemas.microsoft.com/office/drawing/2014/main" id="{3418BA97-9715-4D9E-8EDA-83766EA1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2" name="Oval 504">
              <a:extLst>
                <a:ext uri="{FF2B5EF4-FFF2-40B4-BE49-F238E27FC236}">
                  <a16:creationId xmlns:a16="http://schemas.microsoft.com/office/drawing/2014/main" id="{5AD84761-DD81-4C70-B940-8825E8CC9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3" name="Oval 505">
              <a:extLst>
                <a:ext uri="{FF2B5EF4-FFF2-40B4-BE49-F238E27FC236}">
                  <a16:creationId xmlns:a16="http://schemas.microsoft.com/office/drawing/2014/main" id="{41F6A921-749D-41E7-A067-5D39EFEA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4" name="Freeform 506">
              <a:extLst>
                <a:ext uri="{FF2B5EF4-FFF2-40B4-BE49-F238E27FC236}">
                  <a16:creationId xmlns:a16="http://schemas.microsoft.com/office/drawing/2014/main" id="{66B605A7-BFAF-49E1-8C69-99A20AAE0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5" name="Oval 507">
              <a:extLst>
                <a:ext uri="{FF2B5EF4-FFF2-40B4-BE49-F238E27FC236}">
                  <a16:creationId xmlns:a16="http://schemas.microsoft.com/office/drawing/2014/main" id="{3488ECCA-31B1-4C41-BC8D-7428FEC2C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6" name="Oval 508">
              <a:extLst>
                <a:ext uri="{FF2B5EF4-FFF2-40B4-BE49-F238E27FC236}">
                  <a16:creationId xmlns:a16="http://schemas.microsoft.com/office/drawing/2014/main" id="{E8BB4D2E-8532-49E5-9C5F-8158B4B2D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7" name="Freeform 509">
              <a:extLst>
                <a:ext uri="{FF2B5EF4-FFF2-40B4-BE49-F238E27FC236}">
                  <a16:creationId xmlns:a16="http://schemas.microsoft.com/office/drawing/2014/main" id="{5565B651-D7B0-461F-A273-403283C7F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8" name="Oval 510">
              <a:extLst>
                <a:ext uri="{FF2B5EF4-FFF2-40B4-BE49-F238E27FC236}">
                  <a16:creationId xmlns:a16="http://schemas.microsoft.com/office/drawing/2014/main" id="{8CEA3F30-0446-4DDA-B825-67FD3143C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9" name="Oval 511">
              <a:extLst>
                <a:ext uri="{FF2B5EF4-FFF2-40B4-BE49-F238E27FC236}">
                  <a16:creationId xmlns:a16="http://schemas.microsoft.com/office/drawing/2014/main" id="{1E4DD7A7-0580-4032-A61E-ECEA4AEA7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0" name="Freeform 512">
              <a:extLst>
                <a:ext uri="{FF2B5EF4-FFF2-40B4-BE49-F238E27FC236}">
                  <a16:creationId xmlns:a16="http://schemas.microsoft.com/office/drawing/2014/main" id="{F136CA28-38F5-4826-B3A4-F4DBA202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9" name="Group 513">
            <a:extLst>
              <a:ext uri="{FF2B5EF4-FFF2-40B4-BE49-F238E27FC236}">
                <a16:creationId xmlns:a16="http://schemas.microsoft.com/office/drawing/2014/main" id="{5C19DDA2-88AC-43EB-9767-8C9FCC7FA6CA}"/>
              </a:ext>
            </a:extLst>
          </p:cNvPr>
          <p:cNvGrpSpPr>
            <a:grpSpLocks/>
          </p:cNvGrpSpPr>
          <p:nvPr/>
        </p:nvGrpSpPr>
        <p:grpSpPr bwMode="auto">
          <a:xfrm>
            <a:off x="8326438" y="3044825"/>
            <a:ext cx="1046162" cy="1209675"/>
            <a:chOff x="2212" y="1292"/>
            <a:chExt cx="992" cy="1146"/>
          </a:xfrm>
        </p:grpSpPr>
        <p:grpSp>
          <p:nvGrpSpPr>
            <p:cNvPr id="44277" name="Group 514">
              <a:extLst>
                <a:ext uri="{FF2B5EF4-FFF2-40B4-BE49-F238E27FC236}">
                  <a16:creationId xmlns:a16="http://schemas.microsoft.com/office/drawing/2014/main" id="{2ED796E2-8976-430C-AED6-7056A35033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2" y="1292"/>
              <a:ext cx="992" cy="1146"/>
              <a:chOff x="2212" y="1292"/>
              <a:chExt cx="992" cy="1146"/>
            </a:xfrm>
          </p:grpSpPr>
          <p:sp>
            <p:nvSpPr>
              <p:cNvPr id="44287" name="Freeform 515">
                <a:extLst>
                  <a:ext uri="{FF2B5EF4-FFF2-40B4-BE49-F238E27FC236}">
                    <a16:creationId xmlns:a16="http://schemas.microsoft.com/office/drawing/2014/main" id="{47FEF085-7DF0-4E40-BD9D-37C27D114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292"/>
                <a:ext cx="992" cy="1146"/>
              </a:xfrm>
              <a:custGeom>
                <a:avLst/>
                <a:gdLst>
                  <a:gd name="T0" fmla="*/ 10920 w 236"/>
                  <a:gd name="T1" fmla="*/ 1083 h 256"/>
                  <a:gd name="T2" fmla="*/ 5796 w 236"/>
                  <a:gd name="T3" fmla="*/ 439 h 256"/>
                  <a:gd name="T4" fmla="*/ 1484 w 236"/>
                  <a:gd name="T5" fmla="*/ 4571 h 256"/>
                  <a:gd name="T6" fmla="*/ 143 w 236"/>
                  <a:gd name="T7" fmla="*/ 13448 h 256"/>
                  <a:gd name="T8" fmla="*/ 5124 w 236"/>
                  <a:gd name="T9" fmla="*/ 21805 h 256"/>
                  <a:gd name="T10" fmla="*/ 13959 w 236"/>
                  <a:gd name="T11" fmla="*/ 20901 h 256"/>
                  <a:gd name="T12" fmla="*/ 17385 w 236"/>
                  <a:gd name="T13" fmla="*/ 13107 h 256"/>
                  <a:gd name="T14" fmla="*/ 16856 w 236"/>
                  <a:gd name="T15" fmla="*/ 8156 h 256"/>
                  <a:gd name="T16" fmla="*/ 14628 w 236"/>
                  <a:gd name="T17" fmla="*/ 3948 h 256"/>
                  <a:gd name="T18" fmla="*/ 10920 w 236"/>
                  <a:gd name="T19" fmla="*/ 1083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6" h="256">
                    <a:moveTo>
                      <a:pt x="147" y="12"/>
                    </a:moveTo>
                    <a:cubicBezTo>
                      <a:pt x="131" y="6"/>
                      <a:pt x="94" y="0"/>
                      <a:pt x="78" y="5"/>
                    </a:cubicBezTo>
                    <a:cubicBezTo>
                      <a:pt x="54" y="14"/>
                      <a:pt x="33" y="30"/>
                      <a:pt x="20" y="51"/>
                    </a:cubicBezTo>
                    <a:cubicBezTo>
                      <a:pt x="2" y="78"/>
                      <a:pt x="0" y="118"/>
                      <a:pt x="2" y="150"/>
                    </a:cubicBezTo>
                    <a:cubicBezTo>
                      <a:pt x="5" y="191"/>
                      <a:pt x="30" y="228"/>
                      <a:pt x="69" y="243"/>
                    </a:cubicBezTo>
                    <a:cubicBezTo>
                      <a:pt x="105" y="256"/>
                      <a:pt x="154" y="247"/>
                      <a:pt x="188" y="233"/>
                    </a:cubicBezTo>
                    <a:cubicBezTo>
                      <a:pt x="224" y="220"/>
                      <a:pt x="231" y="180"/>
                      <a:pt x="234" y="146"/>
                    </a:cubicBezTo>
                    <a:cubicBezTo>
                      <a:pt x="236" y="126"/>
                      <a:pt x="236" y="110"/>
                      <a:pt x="227" y="91"/>
                    </a:cubicBezTo>
                    <a:cubicBezTo>
                      <a:pt x="219" y="75"/>
                      <a:pt x="210" y="58"/>
                      <a:pt x="197" y="44"/>
                    </a:cubicBezTo>
                    <a:cubicBezTo>
                      <a:pt x="191" y="37"/>
                      <a:pt x="162" y="18"/>
                      <a:pt x="147" y="12"/>
                    </a:cubicBezTo>
                  </a:path>
                </a:pathLst>
              </a:custGeom>
              <a:solidFill>
                <a:srgbClr val="FD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8" name="Freeform 516">
                <a:extLst>
                  <a:ext uri="{FF2B5EF4-FFF2-40B4-BE49-F238E27FC236}">
                    <a16:creationId xmlns:a16="http://schemas.microsoft.com/office/drawing/2014/main" id="{1F390613-77E8-49B1-B195-E4DA2760C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323"/>
                <a:ext cx="353" cy="614"/>
              </a:xfrm>
              <a:custGeom>
                <a:avLst/>
                <a:gdLst>
                  <a:gd name="T0" fmla="*/ 6232 w 84"/>
                  <a:gd name="T1" fmla="*/ 0 h 137"/>
                  <a:gd name="T2" fmla="*/ 1252 w 84"/>
                  <a:gd name="T3" fmla="*/ 5123 h 137"/>
                  <a:gd name="T4" fmla="*/ 370 w 84"/>
                  <a:gd name="T5" fmla="*/ 12334 h 137"/>
                  <a:gd name="T6" fmla="*/ 2669 w 84"/>
                  <a:gd name="T7" fmla="*/ 3697 h 137"/>
                  <a:gd name="T8" fmla="*/ 6232 w 84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7">
                    <a:moveTo>
                      <a:pt x="84" y="0"/>
                    </a:moveTo>
                    <a:cubicBezTo>
                      <a:pt x="67" y="2"/>
                      <a:pt x="33" y="22"/>
                      <a:pt x="17" y="57"/>
                    </a:cubicBezTo>
                    <a:cubicBezTo>
                      <a:pt x="0" y="92"/>
                      <a:pt x="4" y="126"/>
                      <a:pt x="5" y="137"/>
                    </a:cubicBezTo>
                    <a:cubicBezTo>
                      <a:pt x="8" y="110"/>
                      <a:pt x="14" y="66"/>
                      <a:pt x="36" y="41"/>
                    </a:cubicBezTo>
                    <a:cubicBezTo>
                      <a:pt x="59" y="15"/>
                      <a:pt x="73" y="5"/>
                      <a:pt x="84" y="0"/>
                    </a:cubicBezTo>
                    <a:close/>
                  </a:path>
                </a:pathLst>
              </a:custGeom>
              <a:solidFill>
                <a:srgbClr val="FE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9" name="Freeform 517">
                <a:extLst>
                  <a:ext uri="{FF2B5EF4-FFF2-40B4-BE49-F238E27FC236}">
                    <a16:creationId xmlns:a16="http://schemas.microsoft.com/office/drawing/2014/main" id="{1209796F-2CB7-492E-A6D2-F85A11BE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740"/>
                <a:ext cx="861" cy="658"/>
              </a:xfrm>
              <a:custGeom>
                <a:avLst/>
                <a:gdLst>
                  <a:gd name="T0" fmla="*/ 14746 w 205"/>
                  <a:gd name="T1" fmla="*/ 0 h 147"/>
                  <a:gd name="T2" fmla="*/ 14960 w 205"/>
                  <a:gd name="T3" fmla="*/ 5389 h 147"/>
                  <a:gd name="T4" fmla="*/ 12667 w 205"/>
                  <a:gd name="T5" fmla="*/ 11119 h 147"/>
                  <a:gd name="T6" fmla="*/ 6527 w 205"/>
                  <a:gd name="T7" fmla="*/ 13102 h 147"/>
                  <a:gd name="T8" fmla="*/ 0 w 205"/>
                  <a:gd name="T9" fmla="*/ 9597 h 147"/>
                  <a:gd name="T10" fmla="*/ 6737 w 205"/>
                  <a:gd name="T11" fmla="*/ 12283 h 147"/>
                  <a:gd name="T12" fmla="*/ 13196 w 205"/>
                  <a:gd name="T13" fmla="*/ 8514 h 147"/>
                  <a:gd name="T14" fmla="*/ 14746 w 205"/>
                  <a:gd name="T15" fmla="*/ 0 h 1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5" h="147">
                    <a:moveTo>
                      <a:pt x="199" y="0"/>
                    </a:moveTo>
                    <a:cubicBezTo>
                      <a:pt x="205" y="12"/>
                      <a:pt x="205" y="37"/>
                      <a:pt x="202" y="60"/>
                    </a:cubicBezTo>
                    <a:cubicBezTo>
                      <a:pt x="198" y="83"/>
                      <a:pt x="189" y="113"/>
                      <a:pt x="171" y="124"/>
                    </a:cubicBezTo>
                    <a:cubicBezTo>
                      <a:pt x="152" y="135"/>
                      <a:pt x="109" y="144"/>
                      <a:pt x="88" y="146"/>
                    </a:cubicBezTo>
                    <a:cubicBezTo>
                      <a:pt x="66" y="147"/>
                      <a:pt x="27" y="139"/>
                      <a:pt x="0" y="107"/>
                    </a:cubicBezTo>
                    <a:cubicBezTo>
                      <a:pt x="9" y="116"/>
                      <a:pt x="45" y="144"/>
                      <a:pt x="91" y="137"/>
                    </a:cubicBezTo>
                    <a:cubicBezTo>
                      <a:pt x="138" y="131"/>
                      <a:pt x="167" y="120"/>
                      <a:pt x="178" y="95"/>
                    </a:cubicBezTo>
                    <a:cubicBezTo>
                      <a:pt x="189" y="70"/>
                      <a:pt x="199" y="39"/>
                      <a:pt x="199" y="0"/>
                    </a:cubicBezTo>
                  </a:path>
                </a:pathLst>
              </a:custGeom>
              <a:solidFill>
                <a:srgbClr val="FC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0" name="Freeform 518">
                <a:extLst>
                  <a:ext uri="{FF2B5EF4-FFF2-40B4-BE49-F238E27FC236}">
                    <a16:creationId xmlns:a16="http://schemas.microsoft.com/office/drawing/2014/main" id="{0E02BB1C-3EB3-4901-B244-89DA8A892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16"/>
                <a:ext cx="815" cy="783"/>
              </a:xfrm>
              <a:custGeom>
                <a:avLst/>
                <a:gdLst>
                  <a:gd name="T0" fmla="*/ 6159 w 194"/>
                  <a:gd name="T1" fmla="*/ 7709 h 175"/>
                  <a:gd name="T2" fmla="*/ 4588 w 194"/>
                  <a:gd name="T3" fmla="*/ 5906 h 175"/>
                  <a:gd name="T4" fmla="*/ 370 w 194"/>
                  <a:gd name="T5" fmla="*/ 4022 h 175"/>
                  <a:gd name="T6" fmla="*/ 513 w 194"/>
                  <a:gd name="T7" fmla="*/ 6626 h 175"/>
                  <a:gd name="T8" fmla="*/ 2596 w 194"/>
                  <a:gd name="T9" fmla="*/ 7969 h 175"/>
                  <a:gd name="T10" fmla="*/ 2155 w 194"/>
                  <a:gd name="T11" fmla="*/ 9669 h 175"/>
                  <a:gd name="T12" fmla="*/ 1554 w 194"/>
                  <a:gd name="T13" fmla="*/ 9767 h 175"/>
                  <a:gd name="T14" fmla="*/ 739 w 194"/>
                  <a:gd name="T15" fmla="*/ 10309 h 175"/>
                  <a:gd name="T16" fmla="*/ 1853 w 194"/>
                  <a:gd name="T17" fmla="*/ 13973 h 175"/>
                  <a:gd name="T18" fmla="*/ 5188 w 194"/>
                  <a:gd name="T19" fmla="*/ 14412 h 175"/>
                  <a:gd name="T20" fmla="*/ 5045 w 194"/>
                  <a:gd name="T21" fmla="*/ 10752 h 175"/>
                  <a:gd name="T22" fmla="*/ 3336 w 194"/>
                  <a:gd name="T23" fmla="*/ 8868 h 175"/>
                  <a:gd name="T24" fmla="*/ 4747 w 194"/>
                  <a:gd name="T25" fmla="*/ 7969 h 175"/>
                  <a:gd name="T26" fmla="*/ 6902 w 194"/>
                  <a:gd name="T27" fmla="*/ 9669 h 175"/>
                  <a:gd name="T28" fmla="*/ 11347 w 194"/>
                  <a:gd name="T29" fmla="*/ 10649 h 175"/>
                  <a:gd name="T30" fmla="*/ 14313 w 194"/>
                  <a:gd name="T31" fmla="*/ 6805 h 175"/>
                  <a:gd name="T32" fmla="*/ 12670 w 194"/>
                  <a:gd name="T33" fmla="*/ 2685 h 175"/>
                  <a:gd name="T34" fmla="*/ 8154 w 194"/>
                  <a:gd name="T35" fmla="*/ 4564 h 175"/>
                  <a:gd name="T36" fmla="*/ 6159 w 194"/>
                  <a:gd name="T37" fmla="*/ 7709 h 1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94" h="175">
                    <a:moveTo>
                      <a:pt x="83" y="86"/>
                    </a:moveTo>
                    <a:cubicBezTo>
                      <a:pt x="73" y="78"/>
                      <a:pt x="58" y="81"/>
                      <a:pt x="62" y="66"/>
                    </a:cubicBezTo>
                    <a:cubicBezTo>
                      <a:pt x="67" y="31"/>
                      <a:pt x="19" y="6"/>
                      <a:pt x="5" y="45"/>
                    </a:cubicBezTo>
                    <a:cubicBezTo>
                      <a:pt x="1" y="56"/>
                      <a:pt x="0" y="64"/>
                      <a:pt x="7" y="74"/>
                    </a:cubicBezTo>
                    <a:cubicBezTo>
                      <a:pt x="14" y="85"/>
                      <a:pt x="25" y="81"/>
                      <a:pt x="35" y="89"/>
                    </a:cubicBezTo>
                    <a:cubicBezTo>
                      <a:pt x="42" y="96"/>
                      <a:pt x="40" y="106"/>
                      <a:pt x="29" y="108"/>
                    </a:cubicBezTo>
                    <a:cubicBezTo>
                      <a:pt x="26" y="109"/>
                      <a:pt x="24" y="109"/>
                      <a:pt x="21" y="109"/>
                    </a:cubicBezTo>
                    <a:cubicBezTo>
                      <a:pt x="16" y="108"/>
                      <a:pt x="11" y="108"/>
                      <a:pt x="10" y="115"/>
                    </a:cubicBezTo>
                    <a:cubicBezTo>
                      <a:pt x="7" y="124"/>
                      <a:pt x="15" y="143"/>
                      <a:pt x="25" y="156"/>
                    </a:cubicBezTo>
                    <a:cubicBezTo>
                      <a:pt x="40" y="175"/>
                      <a:pt x="59" y="172"/>
                      <a:pt x="70" y="161"/>
                    </a:cubicBezTo>
                    <a:cubicBezTo>
                      <a:pt x="80" y="149"/>
                      <a:pt x="84" y="131"/>
                      <a:pt x="68" y="120"/>
                    </a:cubicBezTo>
                    <a:cubicBezTo>
                      <a:pt x="61" y="114"/>
                      <a:pt x="45" y="109"/>
                      <a:pt x="45" y="99"/>
                    </a:cubicBezTo>
                    <a:cubicBezTo>
                      <a:pt x="44" y="90"/>
                      <a:pt x="54" y="87"/>
                      <a:pt x="64" y="89"/>
                    </a:cubicBezTo>
                    <a:cubicBezTo>
                      <a:pt x="77" y="90"/>
                      <a:pt x="83" y="101"/>
                      <a:pt x="93" y="108"/>
                    </a:cubicBezTo>
                    <a:cubicBezTo>
                      <a:pt x="110" y="120"/>
                      <a:pt x="134" y="124"/>
                      <a:pt x="153" y="119"/>
                    </a:cubicBezTo>
                    <a:cubicBezTo>
                      <a:pt x="172" y="114"/>
                      <a:pt x="194" y="97"/>
                      <a:pt x="193" y="76"/>
                    </a:cubicBezTo>
                    <a:cubicBezTo>
                      <a:pt x="191" y="59"/>
                      <a:pt x="181" y="43"/>
                      <a:pt x="171" y="30"/>
                    </a:cubicBezTo>
                    <a:cubicBezTo>
                      <a:pt x="150" y="0"/>
                      <a:pt x="110" y="25"/>
                      <a:pt x="110" y="51"/>
                    </a:cubicBezTo>
                    <a:cubicBezTo>
                      <a:pt x="110" y="79"/>
                      <a:pt x="112" y="105"/>
                      <a:pt x="83" y="86"/>
                    </a:cubicBezTo>
                  </a:path>
                </a:pathLst>
              </a:custGeom>
              <a:solidFill>
                <a:srgbClr val="D06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1" name="Freeform 519">
                <a:extLst>
                  <a:ext uri="{FF2B5EF4-FFF2-40B4-BE49-F238E27FC236}">
                    <a16:creationId xmlns:a16="http://schemas.microsoft.com/office/drawing/2014/main" id="{182F901E-C85F-4E2F-A901-00E922C33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981"/>
                <a:ext cx="244" cy="296"/>
              </a:xfrm>
              <a:custGeom>
                <a:avLst/>
                <a:gdLst>
                  <a:gd name="T0" fmla="*/ 1788 w 58"/>
                  <a:gd name="T1" fmla="*/ 81 h 66"/>
                  <a:gd name="T2" fmla="*/ 3875 w 58"/>
                  <a:gd name="T3" fmla="*/ 2251 h 66"/>
                  <a:gd name="T4" fmla="*/ 3201 w 58"/>
                  <a:gd name="T5" fmla="*/ 5149 h 66"/>
                  <a:gd name="T6" fmla="*/ 1346 w 58"/>
                  <a:gd name="T7" fmla="*/ 5409 h 66"/>
                  <a:gd name="T8" fmla="*/ 0 w 58"/>
                  <a:gd name="T9" fmla="*/ 3157 h 66"/>
                  <a:gd name="T10" fmla="*/ 1716 w 58"/>
                  <a:gd name="T11" fmla="*/ 4687 h 66"/>
                  <a:gd name="T12" fmla="*/ 3201 w 58"/>
                  <a:gd name="T13" fmla="*/ 3601 h 66"/>
                  <a:gd name="T14" fmla="*/ 3134 w 58"/>
                  <a:gd name="T15" fmla="*/ 2713 h 66"/>
                  <a:gd name="T16" fmla="*/ 2301 w 58"/>
                  <a:gd name="T17" fmla="*/ 1991 h 66"/>
                  <a:gd name="T18" fmla="*/ 1716 w 58"/>
                  <a:gd name="T19" fmla="*/ 0 h 66"/>
                  <a:gd name="T20" fmla="*/ 1788 w 58"/>
                  <a:gd name="T21" fmla="*/ 81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66">
                    <a:moveTo>
                      <a:pt x="24" y="1"/>
                    </a:moveTo>
                    <a:cubicBezTo>
                      <a:pt x="25" y="12"/>
                      <a:pt x="46" y="17"/>
                      <a:pt x="52" y="25"/>
                    </a:cubicBezTo>
                    <a:cubicBezTo>
                      <a:pt x="58" y="35"/>
                      <a:pt x="51" y="50"/>
                      <a:pt x="43" y="57"/>
                    </a:cubicBezTo>
                    <a:cubicBezTo>
                      <a:pt x="36" y="64"/>
                      <a:pt x="26" y="66"/>
                      <a:pt x="18" y="60"/>
                    </a:cubicBezTo>
                    <a:cubicBezTo>
                      <a:pt x="9" y="53"/>
                      <a:pt x="6" y="44"/>
                      <a:pt x="0" y="35"/>
                    </a:cubicBezTo>
                    <a:cubicBezTo>
                      <a:pt x="4" y="43"/>
                      <a:pt x="14" y="52"/>
                      <a:pt x="23" y="52"/>
                    </a:cubicBezTo>
                    <a:cubicBezTo>
                      <a:pt x="32" y="52"/>
                      <a:pt x="40" y="49"/>
                      <a:pt x="43" y="40"/>
                    </a:cubicBezTo>
                    <a:cubicBezTo>
                      <a:pt x="44" y="36"/>
                      <a:pt x="45" y="33"/>
                      <a:pt x="42" y="30"/>
                    </a:cubicBezTo>
                    <a:cubicBezTo>
                      <a:pt x="41" y="28"/>
                      <a:pt x="33" y="23"/>
                      <a:pt x="31" y="22"/>
                    </a:cubicBezTo>
                    <a:cubicBezTo>
                      <a:pt x="26" y="16"/>
                      <a:pt x="21" y="8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2" name="Freeform 520">
                <a:extLst>
                  <a:ext uri="{FF2B5EF4-FFF2-40B4-BE49-F238E27FC236}">
                    <a16:creationId xmlns:a16="http://schemas.microsoft.com/office/drawing/2014/main" id="{FC4B6661-AC17-472A-B4EF-FFCA2A926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614"/>
                <a:ext cx="429" cy="452"/>
              </a:xfrm>
              <a:custGeom>
                <a:avLst/>
                <a:gdLst>
                  <a:gd name="T0" fmla="*/ 3201 w 102"/>
                  <a:gd name="T1" fmla="*/ 8073 h 101"/>
                  <a:gd name="T2" fmla="*/ 6334 w 102"/>
                  <a:gd name="T3" fmla="*/ 4748 h 101"/>
                  <a:gd name="T4" fmla="*/ 4917 w 102"/>
                  <a:gd name="T5" fmla="*/ 0 h 101"/>
                  <a:gd name="T6" fmla="*/ 6246 w 102"/>
                  <a:gd name="T7" fmla="*/ 1522 h 101"/>
                  <a:gd name="T8" fmla="*/ 7360 w 102"/>
                  <a:gd name="T9" fmla="*/ 5209 h 101"/>
                  <a:gd name="T10" fmla="*/ 4387 w 102"/>
                  <a:gd name="T11" fmla="*/ 8431 h 101"/>
                  <a:gd name="T12" fmla="*/ 0 w 102"/>
                  <a:gd name="T13" fmla="*/ 7089 h 101"/>
                  <a:gd name="T14" fmla="*/ 3201 w 102"/>
                  <a:gd name="T15" fmla="*/ 8073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01">
                    <a:moveTo>
                      <a:pt x="43" y="90"/>
                    </a:moveTo>
                    <a:cubicBezTo>
                      <a:pt x="68" y="92"/>
                      <a:pt x="79" y="73"/>
                      <a:pt x="85" y="53"/>
                    </a:cubicBezTo>
                    <a:cubicBezTo>
                      <a:pt x="92" y="34"/>
                      <a:pt x="72" y="7"/>
                      <a:pt x="66" y="0"/>
                    </a:cubicBezTo>
                    <a:cubicBezTo>
                      <a:pt x="70" y="1"/>
                      <a:pt x="79" y="10"/>
                      <a:pt x="84" y="17"/>
                    </a:cubicBezTo>
                    <a:cubicBezTo>
                      <a:pt x="89" y="24"/>
                      <a:pt x="102" y="47"/>
                      <a:pt x="99" y="58"/>
                    </a:cubicBezTo>
                    <a:cubicBezTo>
                      <a:pt x="97" y="69"/>
                      <a:pt x="89" y="87"/>
                      <a:pt x="59" y="94"/>
                    </a:cubicBezTo>
                    <a:cubicBezTo>
                      <a:pt x="31" y="101"/>
                      <a:pt x="14" y="89"/>
                      <a:pt x="0" y="79"/>
                    </a:cubicBezTo>
                    <a:cubicBezTo>
                      <a:pt x="9" y="84"/>
                      <a:pt x="19" y="88"/>
                      <a:pt x="43" y="9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3" name="Freeform 521">
                <a:extLst>
                  <a:ext uri="{FF2B5EF4-FFF2-40B4-BE49-F238E27FC236}">
                    <a16:creationId xmlns:a16="http://schemas.microsoft.com/office/drawing/2014/main" id="{09A520F1-CEF8-4420-B391-6CBC447ED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646"/>
                <a:ext cx="118" cy="170"/>
              </a:xfrm>
              <a:custGeom>
                <a:avLst/>
                <a:gdLst>
                  <a:gd name="T0" fmla="*/ 2095 w 28"/>
                  <a:gd name="T1" fmla="*/ 81 h 38"/>
                  <a:gd name="T2" fmla="*/ 443 w 28"/>
                  <a:gd name="T3" fmla="*/ 3404 h 38"/>
                  <a:gd name="T4" fmla="*/ 2095 w 28"/>
                  <a:gd name="T5" fmla="*/ 8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8">
                    <a:moveTo>
                      <a:pt x="28" y="1"/>
                    </a:moveTo>
                    <a:cubicBezTo>
                      <a:pt x="19" y="0"/>
                      <a:pt x="0" y="14"/>
                      <a:pt x="6" y="38"/>
                    </a:cubicBezTo>
                    <a:cubicBezTo>
                      <a:pt x="6" y="26"/>
                      <a:pt x="11" y="9"/>
                      <a:pt x="28" y="1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4" name="Freeform 522">
                <a:extLst>
                  <a:ext uri="{FF2B5EF4-FFF2-40B4-BE49-F238E27FC236}">
                    <a16:creationId xmlns:a16="http://schemas.microsoft.com/office/drawing/2014/main" id="{DEB3B61D-FFBB-4682-A5E4-041911EE9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19"/>
                <a:ext cx="139" cy="322"/>
              </a:xfrm>
              <a:custGeom>
                <a:avLst/>
                <a:gdLst>
                  <a:gd name="T0" fmla="*/ 2464 w 33"/>
                  <a:gd name="T1" fmla="*/ 0 h 72"/>
                  <a:gd name="T2" fmla="*/ 746 w 33"/>
                  <a:gd name="T3" fmla="*/ 2419 h 72"/>
                  <a:gd name="T4" fmla="*/ 0 w 33"/>
                  <a:gd name="T5" fmla="*/ 6440 h 72"/>
                  <a:gd name="T6" fmla="*/ 1116 w 33"/>
                  <a:gd name="T7" fmla="*/ 3220 h 72"/>
                  <a:gd name="T8" fmla="*/ 2464 w 3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33" y="0"/>
                    </a:moveTo>
                    <a:cubicBezTo>
                      <a:pt x="23" y="3"/>
                      <a:pt x="9" y="15"/>
                      <a:pt x="10" y="27"/>
                    </a:cubicBezTo>
                    <a:cubicBezTo>
                      <a:pt x="11" y="40"/>
                      <a:pt x="8" y="68"/>
                      <a:pt x="0" y="72"/>
                    </a:cubicBezTo>
                    <a:cubicBezTo>
                      <a:pt x="8" y="69"/>
                      <a:pt x="14" y="49"/>
                      <a:pt x="15" y="36"/>
                    </a:cubicBezTo>
                    <a:cubicBezTo>
                      <a:pt x="17" y="23"/>
                      <a:pt x="18" y="9"/>
                      <a:pt x="33" y="0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5" name="Freeform 523">
                <a:extLst>
                  <a:ext uri="{FF2B5EF4-FFF2-40B4-BE49-F238E27FC236}">
                    <a16:creationId xmlns:a16="http://schemas.microsoft.com/office/drawing/2014/main" id="{AC0829B4-5D03-48C3-A2FD-58CD93244B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8" y="1583"/>
                <a:ext cx="815" cy="698"/>
              </a:xfrm>
              <a:custGeom>
                <a:avLst/>
                <a:gdLst>
                  <a:gd name="T0" fmla="*/ 8154 w 194"/>
                  <a:gd name="T1" fmla="*/ 3222 h 156"/>
                  <a:gd name="T2" fmla="*/ 12670 w 194"/>
                  <a:gd name="T3" fmla="*/ 1342 h 156"/>
                  <a:gd name="T4" fmla="*/ 11347 w 194"/>
                  <a:gd name="T5" fmla="*/ 9311 h 156"/>
                  <a:gd name="T6" fmla="*/ 6902 w 194"/>
                  <a:gd name="T7" fmla="*/ 8327 h 156"/>
                  <a:gd name="T8" fmla="*/ 4377 w 194"/>
                  <a:gd name="T9" fmla="*/ 6546 h 156"/>
                  <a:gd name="T10" fmla="*/ 5045 w 194"/>
                  <a:gd name="T11" fmla="*/ 9410 h 156"/>
                  <a:gd name="T12" fmla="*/ 3634 w 194"/>
                  <a:gd name="T13" fmla="*/ 13893 h 156"/>
                  <a:gd name="T14" fmla="*/ 739 w 194"/>
                  <a:gd name="T15" fmla="*/ 8949 h 156"/>
                  <a:gd name="T16" fmla="*/ 1554 w 194"/>
                  <a:gd name="T17" fmla="*/ 8430 h 156"/>
                  <a:gd name="T18" fmla="*/ 2155 w 194"/>
                  <a:gd name="T19" fmla="*/ 8327 h 156"/>
                  <a:gd name="T20" fmla="*/ 513 w 194"/>
                  <a:gd name="T21" fmla="*/ 5284 h 156"/>
                  <a:gd name="T22" fmla="*/ 2155 w 194"/>
                  <a:gd name="T23" fmla="*/ 899 h 156"/>
                  <a:gd name="T24" fmla="*/ 6159 w 194"/>
                  <a:gd name="T25" fmla="*/ 6367 h 156"/>
                  <a:gd name="T26" fmla="*/ 6159 w 194"/>
                  <a:gd name="T27" fmla="*/ 6367 h 156"/>
                  <a:gd name="T28" fmla="*/ 10906 w 194"/>
                  <a:gd name="T29" fmla="*/ 0 h 156"/>
                  <a:gd name="T30" fmla="*/ 8083 w 194"/>
                  <a:gd name="T31" fmla="*/ 3222 h 156"/>
                  <a:gd name="T32" fmla="*/ 7785 w 194"/>
                  <a:gd name="T33" fmla="*/ 6546 h 156"/>
                  <a:gd name="T34" fmla="*/ 6230 w 194"/>
                  <a:gd name="T35" fmla="*/ 6264 h 156"/>
                  <a:gd name="T36" fmla="*/ 6230 w 194"/>
                  <a:gd name="T37" fmla="*/ 6264 h 156"/>
                  <a:gd name="T38" fmla="*/ 6230 w 194"/>
                  <a:gd name="T39" fmla="*/ 6264 h 156"/>
                  <a:gd name="T40" fmla="*/ 4747 w 194"/>
                  <a:gd name="T41" fmla="*/ 5468 h 156"/>
                  <a:gd name="T42" fmla="*/ 4676 w 194"/>
                  <a:gd name="T43" fmla="*/ 4667 h 156"/>
                  <a:gd name="T44" fmla="*/ 4747 w 194"/>
                  <a:gd name="T45" fmla="*/ 4125 h 156"/>
                  <a:gd name="T46" fmla="*/ 2155 w 194"/>
                  <a:gd name="T47" fmla="*/ 801 h 156"/>
                  <a:gd name="T48" fmla="*/ 71 w 194"/>
                  <a:gd name="T49" fmla="*/ 3942 h 156"/>
                  <a:gd name="T50" fmla="*/ 1483 w 194"/>
                  <a:gd name="T51" fmla="*/ 6188 h 156"/>
                  <a:gd name="T52" fmla="*/ 2823 w 194"/>
                  <a:gd name="T53" fmla="*/ 7427 h 156"/>
                  <a:gd name="T54" fmla="*/ 1714 w 194"/>
                  <a:gd name="T55" fmla="*/ 8327 h 156"/>
                  <a:gd name="T56" fmla="*/ 970 w 194"/>
                  <a:gd name="T57" fmla="*/ 8430 h 156"/>
                  <a:gd name="T58" fmla="*/ 601 w 194"/>
                  <a:gd name="T59" fmla="*/ 9311 h 156"/>
                  <a:gd name="T60" fmla="*/ 3634 w 194"/>
                  <a:gd name="T61" fmla="*/ 13973 h 156"/>
                  <a:gd name="T62" fmla="*/ 5932 w 194"/>
                  <a:gd name="T63" fmla="*/ 11110 h 156"/>
                  <a:gd name="T64" fmla="*/ 4008 w 194"/>
                  <a:gd name="T65" fmla="*/ 8510 h 156"/>
                  <a:gd name="T66" fmla="*/ 3407 w 194"/>
                  <a:gd name="T67" fmla="*/ 7526 h 156"/>
                  <a:gd name="T68" fmla="*/ 3634 w 194"/>
                  <a:gd name="T69" fmla="*/ 6908 h 156"/>
                  <a:gd name="T70" fmla="*/ 4377 w 194"/>
                  <a:gd name="T71" fmla="*/ 6627 h 156"/>
                  <a:gd name="T72" fmla="*/ 5860 w 194"/>
                  <a:gd name="T73" fmla="*/ 7347 h 156"/>
                  <a:gd name="T74" fmla="*/ 10007 w 194"/>
                  <a:gd name="T75" fmla="*/ 9589 h 156"/>
                  <a:gd name="T76" fmla="*/ 13342 w 194"/>
                  <a:gd name="T77" fmla="*/ 8067 h 156"/>
                  <a:gd name="T78" fmla="*/ 14313 w 194"/>
                  <a:gd name="T79" fmla="*/ 5468 h 156"/>
                  <a:gd name="T80" fmla="*/ 12759 w 194"/>
                  <a:gd name="T81" fmla="*/ 1342 h 1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94" h="156">
                    <a:moveTo>
                      <a:pt x="99" y="78"/>
                    </a:moveTo>
                    <a:cubicBezTo>
                      <a:pt x="111" y="78"/>
                      <a:pt x="110" y="57"/>
                      <a:pt x="110" y="36"/>
                    </a:cubicBezTo>
                    <a:cubicBezTo>
                      <a:pt x="110" y="18"/>
                      <a:pt x="128" y="1"/>
                      <a:pt x="147" y="1"/>
                    </a:cubicBezTo>
                    <a:cubicBezTo>
                      <a:pt x="155" y="1"/>
                      <a:pt x="164" y="5"/>
                      <a:pt x="171" y="15"/>
                    </a:cubicBezTo>
                    <a:cubicBezTo>
                      <a:pt x="181" y="28"/>
                      <a:pt x="191" y="44"/>
                      <a:pt x="193" y="61"/>
                    </a:cubicBezTo>
                    <a:cubicBezTo>
                      <a:pt x="194" y="82"/>
                      <a:pt x="172" y="99"/>
                      <a:pt x="153" y="104"/>
                    </a:cubicBezTo>
                    <a:cubicBezTo>
                      <a:pt x="148" y="105"/>
                      <a:pt x="142" y="106"/>
                      <a:pt x="135" y="106"/>
                    </a:cubicBezTo>
                    <a:cubicBezTo>
                      <a:pt x="120" y="106"/>
                      <a:pt x="105" y="102"/>
                      <a:pt x="93" y="93"/>
                    </a:cubicBezTo>
                    <a:cubicBezTo>
                      <a:pt x="83" y="86"/>
                      <a:pt x="77" y="75"/>
                      <a:pt x="64" y="74"/>
                    </a:cubicBezTo>
                    <a:cubicBezTo>
                      <a:pt x="62" y="73"/>
                      <a:pt x="61" y="73"/>
                      <a:pt x="59" y="73"/>
                    </a:cubicBezTo>
                    <a:cubicBezTo>
                      <a:pt x="51" y="73"/>
                      <a:pt x="44" y="76"/>
                      <a:pt x="45" y="84"/>
                    </a:cubicBezTo>
                    <a:cubicBezTo>
                      <a:pt x="45" y="94"/>
                      <a:pt x="61" y="99"/>
                      <a:pt x="68" y="105"/>
                    </a:cubicBezTo>
                    <a:cubicBezTo>
                      <a:pt x="84" y="116"/>
                      <a:pt x="80" y="134"/>
                      <a:pt x="70" y="146"/>
                    </a:cubicBezTo>
                    <a:cubicBezTo>
                      <a:pt x="64" y="151"/>
                      <a:pt x="57" y="155"/>
                      <a:pt x="49" y="155"/>
                    </a:cubicBezTo>
                    <a:cubicBezTo>
                      <a:pt x="41" y="155"/>
                      <a:pt x="33" y="151"/>
                      <a:pt x="25" y="141"/>
                    </a:cubicBezTo>
                    <a:cubicBezTo>
                      <a:pt x="15" y="128"/>
                      <a:pt x="7" y="109"/>
                      <a:pt x="10" y="100"/>
                    </a:cubicBezTo>
                    <a:cubicBezTo>
                      <a:pt x="11" y="94"/>
                      <a:pt x="15" y="94"/>
                      <a:pt x="19" y="94"/>
                    </a:cubicBezTo>
                    <a:cubicBezTo>
                      <a:pt x="20" y="94"/>
                      <a:pt x="20" y="94"/>
                      <a:pt x="21" y="94"/>
                    </a:cubicBezTo>
                    <a:cubicBezTo>
                      <a:pt x="22" y="94"/>
                      <a:pt x="23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40" y="91"/>
                      <a:pt x="42" y="81"/>
                      <a:pt x="35" y="74"/>
                    </a:cubicBezTo>
                    <a:cubicBezTo>
                      <a:pt x="25" y="66"/>
                      <a:pt x="14" y="70"/>
                      <a:pt x="7" y="59"/>
                    </a:cubicBezTo>
                    <a:cubicBezTo>
                      <a:pt x="0" y="49"/>
                      <a:pt x="1" y="41"/>
                      <a:pt x="5" y="30"/>
                    </a:cubicBezTo>
                    <a:cubicBezTo>
                      <a:pt x="10" y="16"/>
                      <a:pt x="20" y="10"/>
                      <a:pt x="29" y="10"/>
                    </a:cubicBezTo>
                    <a:cubicBezTo>
                      <a:pt x="47" y="10"/>
                      <a:pt x="65" y="29"/>
                      <a:pt x="62" y="51"/>
                    </a:cubicBezTo>
                    <a:cubicBezTo>
                      <a:pt x="58" y="66"/>
                      <a:pt x="73" y="63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5" y="78"/>
                      <a:pt x="99" y="78"/>
                    </a:cubicBezTo>
                    <a:moveTo>
                      <a:pt x="147" y="0"/>
                    </a:moveTo>
                    <a:cubicBezTo>
                      <a:pt x="137" y="0"/>
                      <a:pt x="128" y="5"/>
                      <a:pt x="121" y="11"/>
                    </a:cubicBezTo>
                    <a:cubicBezTo>
                      <a:pt x="114" y="18"/>
                      <a:pt x="109" y="27"/>
                      <a:pt x="109" y="36"/>
                    </a:cubicBezTo>
                    <a:cubicBezTo>
                      <a:pt x="109" y="47"/>
                      <a:pt x="109" y="57"/>
                      <a:pt x="108" y="65"/>
                    </a:cubicBezTo>
                    <a:cubicBezTo>
                      <a:pt x="107" y="68"/>
                      <a:pt x="106" y="71"/>
                      <a:pt x="105" y="73"/>
                    </a:cubicBezTo>
                    <a:cubicBezTo>
                      <a:pt x="104" y="75"/>
                      <a:pt x="102" y="77"/>
                      <a:pt x="99" y="77"/>
                    </a:cubicBezTo>
                    <a:cubicBezTo>
                      <a:pt x="96" y="77"/>
                      <a:pt x="91" y="75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79" y="67"/>
                      <a:pt x="74" y="65"/>
                      <a:pt x="69" y="64"/>
                    </a:cubicBezTo>
                    <a:cubicBezTo>
                      <a:pt x="67" y="63"/>
                      <a:pt x="66" y="62"/>
                      <a:pt x="64" y="61"/>
                    </a:cubicBezTo>
                    <a:cubicBezTo>
                      <a:pt x="63" y="60"/>
                      <a:pt x="63" y="58"/>
                      <a:pt x="63" y="56"/>
                    </a:cubicBezTo>
                    <a:cubicBezTo>
                      <a:pt x="63" y="55"/>
                      <a:pt x="63" y="53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4" y="50"/>
                      <a:pt x="64" y="48"/>
                      <a:pt x="64" y="46"/>
                    </a:cubicBezTo>
                    <a:cubicBezTo>
                      <a:pt x="64" y="25"/>
                      <a:pt x="46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19" y="9"/>
                      <a:pt x="9" y="16"/>
                      <a:pt x="4" y="30"/>
                    </a:cubicBezTo>
                    <a:cubicBezTo>
                      <a:pt x="2" y="35"/>
                      <a:pt x="1" y="40"/>
                      <a:pt x="1" y="44"/>
                    </a:cubicBezTo>
                    <a:cubicBezTo>
                      <a:pt x="1" y="49"/>
                      <a:pt x="2" y="54"/>
                      <a:pt x="6" y="59"/>
                    </a:cubicBezTo>
                    <a:cubicBezTo>
                      <a:pt x="10" y="65"/>
                      <a:pt x="15" y="67"/>
                      <a:pt x="20" y="69"/>
                    </a:cubicBezTo>
                    <a:cubicBezTo>
                      <a:pt x="25" y="70"/>
                      <a:pt x="29" y="71"/>
                      <a:pt x="34" y="75"/>
                    </a:cubicBezTo>
                    <a:cubicBezTo>
                      <a:pt x="37" y="78"/>
                      <a:pt x="38" y="81"/>
                      <a:pt x="38" y="83"/>
                    </a:cubicBezTo>
                    <a:cubicBezTo>
                      <a:pt x="38" y="87"/>
                      <a:pt x="35" y="91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2" y="93"/>
                      <a:pt x="20" y="93"/>
                      <a:pt x="19" y="93"/>
                    </a:cubicBezTo>
                    <a:cubicBezTo>
                      <a:pt x="17" y="93"/>
                      <a:pt x="15" y="93"/>
                      <a:pt x="13" y="94"/>
                    </a:cubicBezTo>
                    <a:cubicBezTo>
                      <a:pt x="11" y="95"/>
                      <a:pt x="9" y="97"/>
                      <a:pt x="9" y="100"/>
                    </a:cubicBezTo>
                    <a:cubicBezTo>
                      <a:pt x="8" y="101"/>
                      <a:pt x="8" y="102"/>
                      <a:pt x="8" y="104"/>
                    </a:cubicBezTo>
                    <a:cubicBezTo>
                      <a:pt x="8" y="114"/>
                      <a:pt x="15" y="130"/>
                      <a:pt x="24" y="142"/>
                    </a:cubicBezTo>
                    <a:cubicBezTo>
                      <a:pt x="32" y="152"/>
                      <a:pt x="41" y="156"/>
                      <a:pt x="49" y="156"/>
                    </a:cubicBezTo>
                    <a:cubicBezTo>
                      <a:pt x="57" y="156"/>
                      <a:pt x="65" y="152"/>
                      <a:pt x="70" y="146"/>
                    </a:cubicBezTo>
                    <a:cubicBezTo>
                      <a:pt x="76" y="140"/>
                      <a:pt x="80" y="132"/>
                      <a:pt x="80" y="124"/>
                    </a:cubicBezTo>
                    <a:cubicBezTo>
                      <a:pt x="80" y="117"/>
                      <a:pt x="76" y="109"/>
                      <a:pt x="69" y="104"/>
                    </a:cubicBezTo>
                    <a:cubicBezTo>
                      <a:pt x="65" y="101"/>
                      <a:pt x="59" y="99"/>
                      <a:pt x="54" y="95"/>
                    </a:cubicBezTo>
                    <a:cubicBezTo>
                      <a:pt x="52" y="94"/>
                      <a:pt x="49" y="92"/>
                      <a:pt x="48" y="90"/>
                    </a:cubicBezTo>
                    <a:cubicBezTo>
                      <a:pt x="46" y="88"/>
                      <a:pt x="46" y="87"/>
                      <a:pt x="46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0"/>
                      <a:pt x="47" y="78"/>
                      <a:pt x="49" y="77"/>
                    </a:cubicBezTo>
                    <a:cubicBezTo>
                      <a:pt x="52" y="75"/>
                      <a:pt x="55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61" y="74"/>
                      <a:pt x="62" y="74"/>
                      <a:pt x="64" y="75"/>
                    </a:cubicBezTo>
                    <a:cubicBezTo>
                      <a:pt x="70" y="75"/>
                      <a:pt x="75" y="78"/>
                      <a:pt x="79" y="82"/>
                    </a:cubicBezTo>
                    <a:cubicBezTo>
                      <a:pt x="83" y="86"/>
                      <a:pt x="87" y="90"/>
                      <a:pt x="92" y="94"/>
                    </a:cubicBezTo>
                    <a:cubicBezTo>
                      <a:pt x="104" y="103"/>
                      <a:pt x="120" y="107"/>
                      <a:pt x="135" y="107"/>
                    </a:cubicBezTo>
                    <a:cubicBezTo>
                      <a:pt x="142" y="107"/>
                      <a:pt x="148" y="106"/>
                      <a:pt x="154" y="105"/>
                    </a:cubicBezTo>
                    <a:cubicBezTo>
                      <a:pt x="163" y="102"/>
                      <a:pt x="173" y="97"/>
                      <a:pt x="180" y="90"/>
                    </a:cubicBezTo>
                    <a:cubicBezTo>
                      <a:pt x="188" y="83"/>
                      <a:pt x="194" y="74"/>
                      <a:pt x="194" y="63"/>
                    </a:cubicBezTo>
                    <a:cubicBezTo>
                      <a:pt x="194" y="62"/>
                      <a:pt x="194" y="62"/>
                      <a:pt x="193" y="61"/>
                    </a:cubicBezTo>
                    <a:cubicBezTo>
                      <a:pt x="192" y="44"/>
                      <a:pt x="182" y="27"/>
                      <a:pt x="172" y="15"/>
                    </a:cubicBezTo>
                    <a:cubicBezTo>
                      <a:pt x="172" y="15"/>
                      <a:pt x="172" y="15"/>
                      <a:pt x="172" y="15"/>
                    </a:cubicBezTo>
                    <a:cubicBezTo>
                      <a:pt x="165" y="5"/>
                      <a:pt x="156" y="0"/>
                      <a:pt x="147" y="0"/>
                    </a:cubicBezTo>
                  </a:path>
                </a:pathLst>
              </a:custGeom>
              <a:solidFill>
                <a:srgbClr val="706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6" name="Freeform 524">
                <a:extLst>
                  <a:ext uri="{FF2B5EF4-FFF2-40B4-BE49-F238E27FC236}">
                    <a16:creationId xmlns:a16="http://schemas.microsoft.com/office/drawing/2014/main" id="{23C706A6-E1DA-4DE2-972D-B66C073C6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87"/>
                <a:ext cx="815" cy="690"/>
              </a:xfrm>
              <a:custGeom>
                <a:avLst/>
                <a:gdLst>
                  <a:gd name="T0" fmla="*/ 8154 w 194"/>
                  <a:gd name="T1" fmla="*/ 3150 h 154"/>
                  <a:gd name="T2" fmla="*/ 6159 w 194"/>
                  <a:gd name="T3" fmla="*/ 6304 h 154"/>
                  <a:gd name="T4" fmla="*/ 6159 w 194"/>
                  <a:gd name="T5" fmla="*/ 6385 h 154"/>
                  <a:gd name="T6" fmla="*/ 7343 w 194"/>
                  <a:gd name="T7" fmla="*/ 7008 h 154"/>
                  <a:gd name="T8" fmla="*/ 8226 w 194"/>
                  <a:gd name="T9" fmla="*/ 5220 h 154"/>
                  <a:gd name="T10" fmla="*/ 9053 w 194"/>
                  <a:gd name="T11" fmla="*/ 1084 h 154"/>
                  <a:gd name="T12" fmla="*/ 12603 w 194"/>
                  <a:gd name="T13" fmla="*/ 1344 h 154"/>
                  <a:gd name="T14" fmla="*/ 14241 w 194"/>
                  <a:gd name="T15" fmla="*/ 5399 h 154"/>
                  <a:gd name="T16" fmla="*/ 13271 w 194"/>
                  <a:gd name="T17" fmla="*/ 7908 h 154"/>
                  <a:gd name="T18" fmla="*/ 10007 w 194"/>
                  <a:gd name="T19" fmla="*/ 9355 h 154"/>
                  <a:gd name="T20" fmla="*/ 5932 w 194"/>
                  <a:gd name="T21" fmla="*/ 7187 h 154"/>
                  <a:gd name="T22" fmla="*/ 4377 w 194"/>
                  <a:gd name="T23" fmla="*/ 6385 h 154"/>
                  <a:gd name="T24" fmla="*/ 3264 w 194"/>
                  <a:gd name="T25" fmla="*/ 7469 h 154"/>
                  <a:gd name="T26" fmla="*/ 3407 w 194"/>
                  <a:gd name="T27" fmla="*/ 8190 h 154"/>
                  <a:gd name="T28" fmla="*/ 4957 w 194"/>
                  <a:gd name="T29" fmla="*/ 9436 h 154"/>
                  <a:gd name="T30" fmla="*/ 5117 w 194"/>
                  <a:gd name="T31" fmla="*/ 12949 h 154"/>
                  <a:gd name="T32" fmla="*/ 1924 w 194"/>
                  <a:gd name="T33" fmla="*/ 12586 h 154"/>
                  <a:gd name="T34" fmla="*/ 739 w 194"/>
                  <a:gd name="T35" fmla="*/ 8992 h 154"/>
                  <a:gd name="T36" fmla="*/ 1412 w 194"/>
                  <a:gd name="T37" fmla="*/ 8450 h 154"/>
                  <a:gd name="T38" fmla="*/ 2155 w 194"/>
                  <a:gd name="T39" fmla="*/ 8370 h 154"/>
                  <a:gd name="T40" fmla="*/ 2596 w 194"/>
                  <a:gd name="T41" fmla="*/ 6564 h 154"/>
                  <a:gd name="T42" fmla="*/ 513 w 194"/>
                  <a:gd name="T43" fmla="*/ 5121 h 154"/>
                  <a:gd name="T44" fmla="*/ 441 w 194"/>
                  <a:gd name="T45" fmla="*/ 2608 h 154"/>
                  <a:gd name="T46" fmla="*/ 3777 w 194"/>
                  <a:gd name="T47" fmla="*/ 1806 h 154"/>
                  <a:gd name="T48" fmla="*/ 4516 w 194"/>
                  <a:gd name="T49" fmla="*/ 4498 h 154"/>
                  <a:gd name="T50" fmla="*/ 4676 w 194"/>
                  <a:gd name="T51" fmla="*/ 5480 h 154"/>
                  <a:gd name="T52" fmla="*/ 6159 w 194"/>
                  <a:gd name="T53" fmla="*/ 6385 h 154"/>
                  <a:gd name="T54" fmla="*/ 6159 w 194"/>
                  <a:gd name="T55" fmla="*/ 6304 h 154"/>
                  <a:gd name="T56" fmla="*/ 2155 w 194"/>
                  <a:gd name="T57" fmla="*/ 802 h 154"/>
                  <a:gd name="T58" fmla="*/ 513 w 194"/>
                  <a:gd name="T59" fmla="*/ 5220 h 154"/>
                  <a:gd name="T60" fmla="*/ 2155 w 194"/>
                  <a:gd name="T61" fmla="*/ 8271 h 154"/>
                  <a:gd name="T62" fmla="*/ 1554 w 194"/>
                  <a:gd name="T63" fmla="*/ 8370 h 154"/>
                  <a:gd name="T64" fmla="*/ 739 w 194"/>
                  <a:gd name="T65" fmla="*/ 8912 h 154"/>
                  <a:gd name="T66" fmla="*/ 3634 w 194"/>
                  <a:gd name="T67" fmla="*/ 13854 h 154"/>
                  <a:gd name="T68" fmla="*/ 5045 w 194"/>
                  <a:gd name="T69" fmla="*/ 9355 h 154"/>
                  <a:gd name="T70" fmla="*/ 4377 w 194"/>
                  <a:gd name="T71" fmla="*/ 6483 h 154"/>
                  <a:gd name="T72" fmla="*/ 6902 w 194"/>
                  <a:gd name="T73" fmla="*/ 8271 h 154"/>
                  <a:gd name="T74" fmla="*/ 11347 w 194"/>
                  <a:gd name="T75" fmla="*/ 9257 h 154"/>
                  <a:gd name="T76" fmla="*/ 12670 w 194"/>
                  <a:gd name="T77" fmla="*/ 1264 h 15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4" h="154">
                    <a:moveTo>
                      <a:pt x="147" y="0"/>
                    </a:moveTo>
                    <a:cubicBezTo>
                      <a:pt x="128" y="0"/>
                      <a:pt x="110" y="17"/>
                      <a:pt x="110" y="35"/>
                    </a:cubicBezTo>
                    <a:cubicBezTo>
                      <a:pt x="110" y="56"/>
                      <a:pt x="111" y="77"/>
                      <a:pt x="99" y="77"/>
                    </a:cubicBezTo>
                    <a:cubicBezTo>
                      <a:pt x="95" y="77"/>
                      <a:pt x="90" y="75"/>
                      <a:pt x="83" y="70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5"/>
                      <a:pt x="95" y="78"/>
                      <a:pt x="99" y="78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02" y="78"/>
                      <a:pt x="105" y="76"/>
                      <a:pt x="107" y="74"/>
                    </a:cubicBezTo>
                    <a:cubicBezTo>
                      <a:pt x="109" y="70"/>
                      <a:pt x="110" y="64"/>
                      <a:pt x="111" y="58"/>
                    </a:cubicBezTo>
                    <a:cubicBezTo>
                      <a:pt x="111" y="51"/>
                      <a:pt x="111" y="43"/>
                      <a:pt x="111" y="35"/>
                    </a:cubicBezTo>
                    <a:cubicBezTo>
                      <a:pt x="111" y="27"/>
                      <a:pt x="116" y="18"/>
                      <a:pt x="122" y="12"/>
                    </a:cubicBezTo>
                    <a:cubicBezTo>
                      <a:pt x="129" y="6"/>
                      <a:pt x="138" y="1"/>
                      <a:pt x="147" y="1"/>
                    </a:cubicBezTo>
                    <a:cubicBezTo>
                      <a:pt x="155" y="1"/>
                      <a:pt x="164" y="5"/>
                      <a:pt x="170" y="15"/>
                    </a:cubicBezTo>
                    <a:cubicBezTo>
                      <a:pt x="170" y="15"/>
                      <a:pt x="170" y="15"/>
                      <a:pt x="170" y="15"/>
                    </a:cubicBezTo>
                    <a:cubicBezTo>
                      <a:pt x="180" y="27"/>
                      <a:pt x="190" y="44"/>
                      <a:pt x="192" y="60"/>
                    </a:cubicBezTo>
                    <a:cubicBezTo>
                      <a:pt x="192" y="61"/>
                      <a:pt x="192" y="61"/>
                      <a:pt x="192" y="62"/>
                    </a:cubicBezTo>
                    <a:cubicBezTo>
                      <a:pt x="192" y="72"/>
                      <a:pt x="186" y="81"/>
                      <a:pt x="179" y="88"/>
                    </a:cubicBezTo>
                    <a:cubicBezTo>
                      <a:pt x="172" y="94"/>
                      <a:pt x="162" y="99"/>
                      <a:pt x="153" y="102"/>
                    </a:cubicBezTo>
                    <a:cubicBezTo>
                      <a:pt x="148" y="103"/>
                      <a:pt x="142" y="104"/>
                      <a:pt x="135" y="104"/>
                    </a:cubicBezTo>
                    <a:cubicBezTo>
                      <a:pt x="121" y="104"/>
                      <a:pt x="105" y="100"/>
                      <a:pt x="93" y="91"/>
                    </a:cubicBezTo>
                    <a:cubicBezTo>
                      <a:pt x="89" y="88"/>
                      <a:pt x="85" y="83"/>
                      <a:pt x="80" y="80"/>
                    </a:cubicBezTo>
                    <a:cubicBezTo>
                      <a:pt x="76" y="76"/>
                      <a:pt x="71" y="73"/>
                      <a:pt x="64" y="72"/>
                    </a:cubicBezTo>
                    <a:cubicBezTo>
                      <a:pt x="63" y="71"/>
                      <a:pt x="61" y="71"/>
                      <a:pt x="59" y="71"/>
                    </a:cubicBezTo>
                    <a:cubicBezTo>
                      <a:pt x="55" y="71"/>
                      <a:pt x="51" y="72"/>
                      <a:pt x="48" y="74"/>
                    </a:cubicBezTo>
                    <a:cubicBezTo>
                      <a:pt x="45" y="76"/>
                      <a:pt x="43" y="79"/>
                      <a:pt x="44" y="83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6"/>
                      <a:pt x="45" y="89"/>
                      <a:pt x="46" y="91"/>
                    </a:cubicBezTo>
                    <a:cubicBezTo>
                      <a:pt x="49" y="94"/>
                      <a:pt x="53" y="96"/>
                      <a:pt x="57" y="98"/>
                    </a:cubicBezTo>
                    <a:cubicBezTo>
                      <a:pt x="61" y="101"/>
                      <a:pt x="65" y="103"/>
                      <a:pt x="67" y="105"/>
                    </a:cubicBezTo>
                    <a:cubicBezTo>
                      <a:pt x="75" y="110"/>
                      <a:pt x="78" y="117"/>
                      <a:pt x="78" y="123"/>
                    </a:cubicBezTo>
                    <a:cubicBezTo>
                      <a:pt x="78" y="131"/>
                      <a:pt x="74" y="138"/>
                      <a:pt x="69" y="144"/>
                    </a:cubicBezTo>
                    <a:cubicBezTo>
                      <a:pt x="64" y="149"/>
                      <a:pt x="57" y="153"/>
                      <a:pt x="49" y="153"/>
                    </a:cubicBezTo>
                    <a:cubicBezTo>
                      <a:pt x="42" y="153"/>
                      <a:pt x="33" y="149"/>
                      <a:pt x="26" y="140"/>
                    </a:cubicBezTo>
                    <a:cubicBezTo>
                      <a:pt x="17" y="129"/>
                      <a:pt x="10" y="112"/>
                      <a:pt x="10" y="103"/>
                    </a:cubicBezTo>
                    <a:cubicBezTo>
                      <a:pt x="10" y="102"/>
                      <a:pt x="10" y="100"/>
                      <a:pt x="10" y="100"/>
                    </a:cubicBezTo>
                    <a:cubicBezTo>
                      <a:pt x="11" y="97"/>
                      <a:pt x="12" y="95"/>
                      <a:pt x="14" y="95"/>
                    </a:cubicBezTo>
                    <a:cubicBezTo>
                      <a:pt x="15" y="94"/>
                      <a:pt x="17" y="94"/>
                      <a:pt x="19" y="94"/>
                    </a:cubicBezTo>
                    <a:cubicBezTo>
                      <a:pt x="20" y="94"/>
                      <a:pt x="22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36" y="92"/>
                      <a:pt x="40" y="87"/>
                      <a:pt x="40" y="82"/>
                    </a:cubicBezTo>
                    <a:cubicBezTo>
                      <a:pt x="40" y="79"/>
                      <a:pt x="38" y="76"/>
                      <a:pt x="35" y="73"/>
                    </a:cubicBezTo>
                    <a:cubicBezTo>
                      <a:pt x="30" y="68"/>
                      <a:pt x="25" y="67"/>
                      <a:pt x="20" y="66"/>
                    </a:cubicBezTo>
                    <a:cubicBezTo>
                      <a:pt x="15" y="64"/>
                      <a:pt x="11" y="62"/>
                      <a:pt x="7" y="57"/>
                    </a:cubicBezTo>
                    <a:cubicBezTo>
                      <a:pt x="4" y="52"/>
                      <a:pt x="3" y="48"/>
                      <a:pt x="3" y="43"/>
                    </a:cubicBezTo>
                    <a:cubicBezTo>
                      <a:pt x="3" y="39"/>
                      <a:pt x="4" y="34"/>
                      <a:pt x="6" y="29"/>
                    </a:cubicBezTo>
                    <a:cubicBezTo>
                      <a:pt x="11" y="16"/>
                      <a:pt x="20" y="10"/>
                      <a:pt x="29" y="10"/>
                    </a:cubicBezTo>
                    <a:cubicBezTo>
                      <a:pt x="37" y="10"/>
                      <a:pt x="45" y="14"/>
                      <a:pt x="51" y="20"/>
                    </a:cubicBezTo>
                    <a:cubicBezTo>
                      <a:pt x="58" y="27"/>
                      <a:pt x="62" y="35"/>
                      <a:pt x="62" y="45"/>
                    </a:cubicBezTo>
                    <a:cubicBezTo>
                      <a:pt x="62" y="47"/>
                      <a:pt x="62" y="49"/>
                      <a:pt x="61" y="50"/>
                    </a:cubicBezTo>
                    <a:cubicBezTo>
                      <a:pt x="61" y="52"/>
                      <a:pt x="61" y="54"/>
                      <a:pt x="61" y="55"/>
                    </a:cubicBezTo>
                    <a:cubicBezTo>
                      <a:pt x="61" y="58"/>
                      <a:pt x="61" y="60"/>
                      <a:pt x="63" y="61"/>
                    </a:cubicBezTo>
                    <a:cubicBezTo>
                      <a:pt x="65" y="63"/>
                      <a:pt x="69" y="64"/>
                      <a:pt x="72" y="66"/>
                    </a:cubicBezTo>
                    <a:cubicBezTo>
                      <a:pt x="76" y="67"/>
                      <a:pt x="80" y="68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3" y="62"/>
                      <a:pt x="58" y="65"/>
                      <a:pt x="62" y="50"/>
                    </a:cubicBezTo>
                    <a:cubicBezTo>
                      <a:pt x="65" y="28"/>
                      <a:pt x="47" y="9"/>
                      <a:pt x="29" y="9"/>
                    </a:cubicBezTo>
                    <a:cubicBezTo>
                      <a:pt x="20" y="9"/>
                      <a:pt x="10" y="15"/>
                      <a:pt x="5" y="29"/>
                    </a:cubicBezTo>
                    <a:cubicBezTo>
                      <a:pt x="1" y="40"/>
                      <a:pt x="0" y="48"/>
                      <a:pt x="7" y="58"/>
                    </a:cubicBezTo>
                    <a:cubicBezTo>
                      <a:pt x="14" y="69"/>
                      <a:pt x="25" y="65"/>
                      <a:pt x="35" y="73"/>
                    </a:cubicBezTo>
                    <a:cubicBezTo>
                      <a:pt x="42" y="80"/>
                      <a:pt x="40" y="90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3" y="93"/>
                      <a:pt x="22" y="93"/>
                      <a:pt x="21" y="93"/>
                    </a:cubicBezTo>
                    <a:cubicBezTo>
                      <a:pt x="20" y="93"/>
                      <a:pt x="20" y="93"/>
                      <a:pt x="19" y="93"/>
                    </a:cubicBezTo>
                    <a:cubicBezTo>
                      <a:pt x="15" y="93"/>
                      <a:pt x="11" y="93"/>
                      <a:pt x="10" y="99"/>
                    </a:cubicBezTo>
                    <a:cubicBezTo>
                      <a:pt x="7" y="108"/>
                      <a:pt x="15" y="127"/>
                      <a:pt x="25" y="140"/>
                    </a:cubicBezTo>
                    <a:cubicBezTo>
                      <a:pt x="33" y="150"/>
                      <a:pt x="41" y="154"/>
                      <a:pt x="49" y="154"/>
                    </a:cubicBezTo>
                    <a:cubicBezTo>
                      <a:pt x="57" y="154"/>
                      <a:pt x="64" y="150"/>
                      <a:pt x="70" y="145"/>
                    </a:cubicBezTo>
                    <a:cubicBezTo>
                      <a:pt x="80" y="133"/>
                      <a:pt x="84" y="115"/>
                      <a:pt x="68" y="104"/>
                    </a:cubicBezTo>
                    <a:cubicBezTo>
                      <a:pt x="61" y="98"/>
                      <a:pt x="45" y="93"/>
                      <a:pt x="45" y="83"/>
                    </a:cubicBezTo>
                    <a:cubicBezTo>
                      <a:pt x="44" y="75"/>
                      <a:pt x="51" y="72"/>
                      <a:pt x="59" y="72"/>
                    </a:cubicBezTo>
                    <a:cubicBezTo>
                      <a:pt x="61" y="72"/>
                      <a:pt x="62" y="72"/>
                      <a:pt x="64" y="73"/>
                    </a:cubicBezTo>
                    <a:cubicBezTo>
                      <a:pt x="77" y="74"/>
                      <a:pt x="83" y="85"/>
                      <a:pt x="93" y="92"/>
                    </a:cubicBezTo>
                    <a:cubicBezTo>
                      <a:pt x="105" y="101"/>
                      <a:pt x="120" y="105"/>
                      <a:pt x="135" y="105"/>
                    </a:cubicBezTo>
                    <a:cubicBezTo>
                      <a:pt x="142" y="105"/>
                      <a:pt x="148" y="104"/>
                      <a:pt x="153" y="103"/>
                    </a:cubicBezTo>
                    <a:cubicBezTo>
                      <a:pt x="172" y="98"/>
                      <a:pt x="194" y="81"/>
                      <a:pt x="193" y="60"/>
                    </a:cubicBezTo>
                    <a:cubicBezTo>
                      <a:pt x="191" y="43"/>
                      <a:pt x="181" y="27"/>
                      <a:pt x="171" y="14"/>
                    </a:cubicBezTo>
                    <a:cubicBezTo>
                      <a:pt x="164" y="4"/>
                      <a:pt x="155" y="0"/>
                      <a:pt x="147" y="0"/>
                    </a:cubicBezTo>
                  </a:path>
                </a:pathLst>
              </a:custGeom>
              <a:solidFill>
                <a:srgbClr val="624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7" name="Freeform 525">
                <a:extLst>
                  <a:ext uri="{FF2B5EF4-FFF2-40B4-BE49-F238E27FC236}">
                    <a16:creationId xmlns:a16="http://schemas.microsoft.com/office/drawing/2014/main" id="{B514AD3B-828D-4776-84E9-30C7C6D21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1646"/>
                <a:ext cx="118" cy="183"/>
              </a:xfrm>
              <a:custGeom>
                <a:avLst/>
                <a:gdLst>
                  <a:gd name="T0" fmla="*/ 0 w 28"/>
                  <a:gd name="T1" fmla="*/ 0 h 41"/>
                  <a:gd name="T2" fmla="*/ 1652 w 28"/>
                  <a:gd name="T3" fmla="*/ 3647 h 41"/>
                  <a:gd name="T4" fmla="*/ 0 w 28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1">
                    <a:moveTo>
                      <a:pt x="0" y="0"/>
                    </a:moveTo>
                    <a:cubicBezTo>
                      <a:pt x="12" y="3"/>
                      <a:pt x="28" y="23"/>
                      <a:pt x="22" y="41"/>
                    </a:cubicBezTo>
                    <a:cubicBezTo>
                      <a:pt x="23" y="30"/>
                      <a:pt x="10" y="6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8" name="Freeform 526">
                <a:extLst>
                  <a:ext uri="{FF2B5EF4-FFF2-40B4-BE49-F238E27FC236}">
                    <a16:creationId xmlns:a16="http://schemas.microsoft.com/office/drawing/2014/main" id="{DEF3C371-C81B-4D91-A332-0DABAE8CF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851"/>
                <a:ext cx="138" cy="103"/>
              </a:xfrm>
              <a:custGeom>
                <a:avLst/>
                <a:gdLst>
                  <a:gd name="T0" fmla="*/ 0 w 33"/>
                  <a:gd name="T1" fmla="*/ 0 h 23"/>
                  <a:gd name="T2" fmla="*/ 1907 w 33"/>
                  <a:gd name="T3" fmla="*/ 2064 h 23"/>
                  <a:gd name="T4" fmla="*/ 0 w 33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0" y="0"/>
                    </a:moveTo>
                    <a:cubicBezTo>
                      <a:pt x="10" y="6"/>
                      <a:pt x="29" y="10"/>
                      <a:pt x="26" y="23"/>
                    </a:cubicBezTo>
                    <a:cubicBezTo>
                      <a:pt x="30" y="13"/>
                      <a:pt x="33" y="3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9" name="Freeform 527">
                <a:extLst>
                  <a:ext uri="{FF2B5EF4-FFF2-40B4-BE49-F238E27FC236}">
                    <a16:creationId xmlns:a16="http://schemas.microsoft.com/office/drawing/2014/main" id="{E65A7D30-EB70-48EC-8E32-19C6233A9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699"/>
                <a:ext cx="101" cy="197"/>
              </a:xfrm>
              <a:custGeom>
                <a:avLst/>
                <a:gdLst>
                  <a:gd name="T0" fmla="*/ 905 w 24"/>
                  <a:gd name="T1" fmla="*/ 0 h 44"/>
                  <a:gd name="T2" fmla="*/ 0 w 24"/>
                  <a:gd name="T3" fmla="*/ 3586 h 44"/>
                  <a:gd name="T4" fmla="*/ 370 w 24"/>
                  <a:gd name="T5" fmla="*/ 3949 h 44"/>
                  <a:gd name="T6" fmla="*/ 1789 w 24"/>
                  <a:gd name="T7" fmla="*/ 1885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4">
                    <a:moveTo>
                      <a:pt x="12" y="0"/>
                    </a:moveTo>
                    <a:cubicBezTo>
                      <a:pt x="19" y="12"/>
                      <a:pt x="19" y="41"/>
                      <a:pt x="0" y="40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13" y="42"/>
                      <a:pt x="24" y="39"/>
                      <a:pt x="24" y="2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0" name="Freeform 528">
                <a:extLst>
                  <a:ext uri="{FF2B5EF4-FFF2-40B4-BE49-F238E27FC236}">
                    <a16:creationId xmlns:a16="http://schemas.microsoft.com/office/drawing/2014/main" id="{5C6875DD-DC50-45D5-B47D-F18D0713D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1869"/>
                <a:ext cx="38" cy="68"/>
              </a:xfrm>
              <a:custGeom>
                <a:avLst/>
                <a:gdLst>
                  <a:gd name="T0" fmla="*/ 676 w 9"/>
                  <a:gd name="T1" fmla="*/ 286 h 15"/>
                  <a:gd name="T2" fmla="*/ 144 w 9"/>
                  <a:gd name="T3" fmla="*/ 1210 h 15"/>
                  <a:gd name="T4" fmla="*/ 0 w 9"/>
                  <a:gd name="T5" fmla="*/ 553 h 15"/>
                  <a:gd name="T6" fmla="*/ 608 w 9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9" y="3"/>
                    </a:moveTo>
                    <a:cubicBezTo>
                      <a:pt x="4" y="8"/>
                      <a:pt x="3" y="12"/>
                      <a:pt x="2" y="13"/>
                    </a:cubicBezTo>
                    <a:cubicBezTo>
                      <a:pt x="2" y="15"/>
                      <a:pt x="0" y="6"/>
                      <a:pt x="0" y="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1" name="Freeform 529">
                <a:extLst>
                  <a:ext uri="{FF2B5EF4-FFF2-40B4-BE49-F238E27FC236}">
                    <a16:creationId xmlns:a16="http://schemas.microsoft.com/office/drawing/2014/main" id="{0324C6D7-DDEE-4C39-8E8A-60E3033E3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008"/>
                <a:ext cx="114" cy="108"/>
              </a:xfrm>
              <a:custGeom>
                <a:avLst/>
                <a:gdLst>
                  <a:gd name="T0" fmla="*/ 2031 w 27"/>
                  <a:gd name="T1" fmla="*/ 0 h 24"/>
                  <a:gd name="T2" fmla="*/ 819 w 27"/>
                  <a:gd name="T3" fmla="*/ 185 h 24"/>
                  <a:gd name="T4" fmla="*/ 676 w 27"/>
                  <a:gd name="T5" fmla="*/ 2187 h 24"/>
                  <a:gd name="T6" fmla="*/ 908 w 27"/>
                  <a:gd name="T7" fmla="*/ 549 h 24"/>
                  <a:gd name="T8" fmla="*/ 2031 w 2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21" y="4"/>
                      <a:pt x="15" y="2"/>
                      <a:pt x="11" y="2"/>
                    </a:cubicBezTo>
                    <a:cubicBezTo>
                      <a:pt x="7" y="2"/>
                      <a:pt x="0" y="5"/>
                      <a:pt x="9" y="24"/>
                    </a:cubicBezTo>
                    <a:cubicBezTo>
                      <a:pt x="9" y="16"/>
                      <a:pt x="6" y="7"/>
                      <a:pt x="12" y="6"/>
                    </a:cubicBezTo>
                    <a:cubicBezTo>
                      <a:pt x="18" y="6"/>
                      <a:pt x="21" y="7"/>
                      <a:pt x="27" y="0"/>
                    </a:cubicBezTo>
                    <a:close/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2" name="Freeform 530">
                <a:extLst>
                  <a:ext uri="{FF2B5EF4-FFF2-40B4-BE49-F238E27FC236}">
                    <a16:creationId xmlns:a16="http://schemas.microsoft.com/office/drawing/2014/main" id="{4E34822A-4AF2-40F5-93DC-6301AAAD3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301"/>
                <a:ext cx="992" cy="1110"/>
              </a:xfrm>
              <a:custGeom>
                <a:avLst/>
                <a:gdLst>
                  <a:gd name="T0" fmla="*/ 10920 w 236"/>
                  <a:gd name="T1" fmla="*/ 900 h 248"/>
                  <a:gd name="T2" fmla="*/ 10920 w 236"/>
                  <a:gd name="T3" fmla="*/ 801 h 248"/>
                  <a:gd name="T4" fmla="*/ 7049 w 236"/>
                  <a:gd name="T5" fmla="*/ 0 h 248"/>
                  <a:gd name="T6" fmla="*/ 5725 w 236"/>
                  <a:gd name="T7" fmla="*/ 260 h 248"/>
                  <a:gd name="T8" fmla="*/ 1412 w 236"/>
                  <a:gd name="T9" fmla="*/ 4306 h 248"/>
                  <a:gd name="T10" fmla="*/ 0 w 236"/>
                  <a:gd name="T11" fmla="*/ 11378 h 248"/>
                  <a:gd name="T12" fmla="*/ 71 w 236"/>
                  <a:gd name="T13" fmla="*/ 13262 h 248"/>
                  <a:gd name="T14" fmla="*/ 5124 w 236"/>
                  <a:gd name="T15" fmla="*/ 21694 h 248"/>
                  <a:gd name="T16" fmla="*/ 8163 w 236"/>
                  <a:gd name="T17" fmla="*/ 22236 h 248"/>
                  <a:gd name="T18" fmla="*/ 14027 w 236"/>
                  <a:gd name="T19" fmla="*/ 20795 h 248"/>
                  <a:gd name="T20" fmla="*/ 16713 w 236"/>
                  <a:gd name="T21" fmla="*/ 17568 h 248"/>
                  <a:gd name="T22" fmla="*/ 17457 w 236"/>
                  <a:gd name="T23" fmla="*/ 12922 h 248"/>
                  <a:gd name="T24" fmla="*/ 17528 w 236"/>
                  <a:gd name="T25" fmla="*/ 11198 h 248"/>
                  <a:gd name="T26" fmla="*/ 16927 w 236"/>
                  <a:gd name="T27" fmla="*/ 7971 h 248"/>
                  <a:gd name="T28" fmla="*/ 14699 w 236"/>
                  <a:gd name="T29" fmla="*/ 3764 h 248"/>
                  <a:gd name="T30" fmla="*/ 13077 w 236"/>
                  <a:gd name="T31" fmla="*/ 2242 h 248"/>
                  <a:gd name="T32" fmla="*/ 10920 w 236"/>
                  <a:gd name="T33" fmla="*/ 801 h 248"/>
                  <a:gd name="T34" fmla="*/ 10920 w 236"/>
                  <a:gd name="T35" fmla="*/ 900 h 248"/>
                  <a:gd name="T36" fmla="*/ 10920 w 236"/>
                  <a:gd name="T37" fmla="*/ 980 h 248"/>
                  <a:gd name="T38" fmla="*/ 13005 w 236"/>
                  <a:gd name="T39" fmla="*/ 2323 h 248"/>
                  <a:gd name="T40" fmla="*/ 14628 w 236"/>
                  <a:gd name="T41" fmla="*/ 3845 h 248"/>
                  <a:gd name="T42" fmla="*/ 16784 w 236"/>
                  <a:gd name="T43" fmla="*/ 8074 h 248"/>
                  <a:gd name="T44" fmla="*/ 17385 w 236"/>
                  <a:gd name="T45" fmla="*/ 11198 h 248"/>
                  <a:gd name="T46" fmla="*/ 17297 w 236"/>
                  <a:gd name="T47" fmla="*/ 12922 h 248"/>
                  <a:gd name="T48" fmla="*/ 16557 w 236"/>
                  <a:gd name="T49" fmla="*/ 17487 h 248"/>
                  <a:gd name="T50" fmla="*/ 13959 w 236"/>
                  <a:gd name="T51" fmla="*/ 20714 h 248"/>
                  <a:gd name="T52" fmla="*/ 8163 w 236"/>
                  <a:gd name="T53" fmla="*/ 22057 h 248"/>
                  <a:gd name="T54" fmla="*/ 5195 w 236"/>
                  <a:gd name="T55" fmla="*/ 21515 h 248"/>
                  <a:gd name="T56" fmla="*/ 231 w 236"/>
                  <a:gd name="T57" fmla="*/ 13262 h 248"/>
                  <a:gd name="T58" fmla="*/ 143 w 236"/>
                  <a:gd name="T59" fmla="*/ 11378 h 248"/>
                  <a:gd name="T60" fmla="*/ 1555 w 236"/>
                  <a:gd name="T61" fmla="*/ 4386 h 248"/>
                  <a:gd name="T62" fmla="*/ 5796 w 236"/>
                  <a:gd name="T63" fmla="*/ 363 h 248"/>
                  <a:gd name="T64" fmla="*/ 7049 w 236"/>
                  <a:gd name="T65" fmla="*/ 179 h 248"/>
                  <a:gd name="T66" fmla="*/ 10920 w 236"/>
                  <a:gd name="T67" fmla="*/ 980 h 248"/>
                  <a:gd name="T68" fmla="*/ 10920 w 236"/>
                  <a:gd name="T69" fmla="*/ 900 h 2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6" h="248">
                    <a:moveTo>
                      <a:pt x="147" y="10"/>
                    </a:moveTo>
                    <a:cubicBezTo>
                      <a:pt x="147" y="9"/>
                      <a:pt x="147" y="9"/>
                      <a:pt x="147" y="9"/>
                    </a:cubicBezTo>
                    <a:cubicBezTo>
                      <a:pt x="135" y="5"/>
                      <a:pt x="113" y="0"/>
                      <a:pt x="95" y="0"/>
                    </a:cubicBezTo>
                    <a:cubicBezTo>
                      <a:pt x="88" y="0"/>
                      <a:pt x="82" y="1"/>
                      <a:pt x="77" y="3"/>
                    </a:cubicBezTo>
                    <a:cubicBezTo>
                      <a:pt x="53" y="11"/>
                      <a:pt x="33" y="27"/>
                      <a:pt x="19" y="48"/>
                    </a:cubicBezTo>
                    <a:cubicBezTo>
                      <a:pt x="5" y="70"/>
                      <a:pt x="0" y="100"/>
                      <a:pt x="0" y="127"/>
                    </a:cubicBezTo>
                    <a:cubicBezTo>
                      <a:pt x="0" y="135"/>
                      <a:pt x="1" y="142"/>
                      <a:pt x="1" y="148"/>
                    </a:cubicBezTo>
                    <a:cubicBezTo>
                      <a:pt x="4" y="190"/>
                      <a:pt x="29" y="227"/>
                      <a:pt x="69" y="242"/>
                    </a:cubicBezTo>
                    <a:cubicBezTo>
                      <a:pt x="81" y="246"/>
                      <a:pt x="95" y="248"/>
                      <a:pt x="110" y="248"/>
                    </a:cubicBezTo>
                    <a:cubicBezTo>
                      <a:pt x="137" y="248"/>
                      <a:pt x="166" y="241"/>
                      <a:pt x="189" y="232"/>
                    </a:cubicBezTo>
                    <a:cubicBezTo>
                      <a:pt x="207" y="225"/>
                      <a:pt x="218" y="212"/>
                      <a:pt x="225" y="196"/>
                    </a:cubicBezTo>
                    <a:cubicBezTo>
                      <a:pt x="231" y="180"/>
                      <a:pt x="234" y="161"/>
                      <a:pt x="235" y="144"/>
                    </a:cubicBezTo>
                    <a:cubicBezTo>
                      <a:pt x="236" y="137"/>
                      <a:pt x="236" y="131"/>
                      <a:pt x="236" y="125"/>
                    </a:cubicBezTo>
                    <a:cubicBezTo>
                      <a:pt x="236" y="113"/>
                      <a:pt x="234" y="101"/>
                      <a:pt x="228" y="89"/>
                    </a:cubicBezTo>
                    <a:cubicBezTo>
                      <a:pt x="220" y="73"/>
                      <a:pt x="210" y="55"/>
                      <a:pt x="198" y="42"/>
                    </a:cubicBezTo>
                    <a:cubicBezTo>
                      <a:pt x="195" y="38"/>
                      <a:pt x="186" y="31"/>
                      <a:pt x="176" y="25"/>
                    </a:cubicBezTo>
                    <a:cubicBezTo>
                      <a:pt x="166" y="18"/>
                      <a:pt x="155" y="12"/>
                      <a:pt x="147" y="9"/>
                    </a:cubicBezTo>
                    <a:cubicBezTo>
                      <a:pt x="147" y="10"/>
                      <a:pt x="147" y="10"/>
                      <a:pt x="147" y="10"/>
                    </a:cubicBezTo>
                    <a:cubicBezTo>
                      <a:pt x="147" y="11"/>
                      <a:pt x="147" y="11"/>
                      <a:pt x="147" y="11"/>
                    </a:cubicBezTo>
                    <a:cubicBezTo>
                      <a:pt x="154" y="14"/>
                      <a:pt x="165" y="20"/>
                      <a:pt x="175" y="26"/>
                    </a:cubicBezTo>
                    <a:cubicBezTo>
                      <a:pt x="185" y="33"/>
                      <a:pt x="194" y="39"/>
                      <a:pt x="197" y="43"/>
                    </a:cubicBezTo>
                    <a:cubicBezTo>
                      <a:pt x="209" y="56"/>
                      <a:pt x="218" y="74"/>
                      <a:pt x="226" y="90"/>
                    </a:cubicBezTo>
                    <a:cubicBezTo>
                      <a:pt x="232" y="102"/>
                      <a:pt x="234" y="113"/>
                      <a:pt x="234" y="125"/>
                    </a:cubicBezTo>
                    <a:cubicBezTo>
                      <a:pt x="234" y="131"/>
                      <a:pt x="234" y="137"/>
                      <a:pt x="233" y="144"/>
                    </a:cubicBezTo>
                    <a:cubicBezTo>
                      <a:pt x="232" y="161"/>
                      <a:pt x="229" y="179"/>
                      <a:pt x="223" y="195"/>
                    </a:cubicBezTo>
                    <a:cubicBezTo>
                      <a:pt x="216" y="211"/>
                      <a:pt x="206" y="224"/>
                      <a:pt x="188" y="231"/>
                    </a:cubicBezTo>
                    <a:cubicBezTo>
                      <a:pt x="165" y="239"/>
                      <a:pt x="137" y="246"/>
                      <a:pt x="110" y="246"/>
                    </a:cubicBezTo>
                    <a:cubicBezTo>
                      <a:pt x="95" y="246"/>
                      <a:pt x="82" y="244"/>
                      <a:pt x="70" y="240"/>
                    </a:cubicBezTo>
                    <a:cubicBezTo>
                      <a:pt x="30" y="225"/>
                      <a:pt x="6" y="189"/>
                      <a:pt x="3" y="148"/>
                    </a:cubicBezTo>
                    <a:cubicBezTo>
                      <a:pt x="3" y="141"/>
                      <a:pt x="2" y="135"/>
                      <a:pt x="2" y="127"/>
                    </a:cubicBezTo>
                    <a:cubicBezTo>
                      <a:pt x="2" y="100"/>
                      <a:pt x="7" y="71"/>
                      <a:pt x="21" y="49"/>
                    </a:cubicBezTo>
                    <a:cubicBezTo>
                      <a:pt x="34" y="29"/>
                      <a:pt x="54" y="12"/>
                      <a:pt x="78" y="4"/>
                    </a:cubicBezTo>
                    <a:cubicBezTo>
                      <a:pt x="82" y="3"/>
                      <a:pt x="88" y="2"/>
                      <a:pt x="95" y="2"/>
                    </a:cubicBezTo>
                    <a:cubicBezTo>
                      <a:pt x="113" y="2"/>
                      <a:pt x="135" y="7"/>
                      <a:pt x="147" y="11"/>
                    </a:cubicBezTo>
                    <a:cubicBezTo>
                      <a:pt x="147" y="10"/>
                      <a:pt x="147" y="10"/>
                      <a:pt x="147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3" name="Oval 531">
                <a:extLst>
                  <a:ext uri="{FF2B5EF4-FFF2-40B4-BE49-F238E27FC236}">
                    <a16:creationId xmlns:a16="http://schemas.microsoft.com/office/drawing/2014/main" id="{9A5E8967-B53A-4667-B3B3-926BCB4EA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1583"/>
                <a:ext cx="88" cy="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4" name="Oval 532">
                <a:extLst>
                  <a:ext uri="{FF2B5EF4-FFF2-40B4-BE49-F238E27FC236}">
                    <a16:creationId xmlns:a16="http://schemas.microsoft.com/office/drawing/2014/main" id="{E241CAC8-E2B2-4034-B4D3-41A8DFCB0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574"/>
                <a:ext cx="34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5" name="Oval 533">
                <a:extLst>
                  <a:ext uri="{FF2B5EF4-FFF2-40B4-BE49-F238E27FC236}">
                    <a16:creationId xmlns:a16="http://schemas.microsoft.com/office/drawing/2014/main" id="{C1A5BE61-76F0-4264-9B46-B2EEC2499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1646"/>
                <a:ext cx="30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6" name="Oval 534">
                <a:extLst>
                  <a:ext uri="{FF2B5EF4-FFF2-40B4-BE49-F238E27FC236}">
                    <a16:creationId xmlns:a16="http://schemas.microsoft.com/office/drawing/2014/main" id="{0AE6794A-3A26-4A58-BFD2-D7CF7FD0C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212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7" name="Oval 535">
                <a:extLst>
                  <a:ext uri="{FF2B5EF4-FFF2-40B4-BE49-F238E27FC236}">
                    <a16:creationId xmlns:a16="http://schemas.microsoft.com/office/drawing/2014/main" id="{19592E05-49B4-443D-BBEA-89EA8025C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212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8" name="Oval 536">
                <a:extLst>
                  <a:ext uri="{FF2B5EF4-FFF2-40B4-BE49-F238E27FC236}">
                    <a16:creationId xmlns:a16="http://schemas.microsoft.com/office/drawing/2014/main" id="{656D3E58-8E90-45C5-8038-82C3FEE6B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102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9" name="Oval 537">
                <a:extLst>
                  <a:ext uri="{FF2B5EF4-FFF2-40B4-BE49-F238E27FC236}">
                    <a16:creationId xmlns:a16="http://schemas.microsoft.com/office/drawing/2014/main" id="{BB0A3F31-FA17-4FF0-B725-E824B09EE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0" name="Oval 538">
                <a:extLst>
                  <a:ext uri="{FF2B5EF4-FFF2-40B4-BE49-F238E27FC236}">
                    <a16:creationId xmlns:a16="http://schemas.microsoft.com/office/drawing/2014/main" id="{AFFCC34B-FC6D-4E8F-9C3E-4FD90B93B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28"/>
                <a:ext cx="29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1" name="Oval 539">
                <a:extLst>
                  <a:ext uri="{FF2B5EF4-FFF2-40B4-BE49-F238E27FC236}">
                    <a16:creationId xmlns:a16="http://schemas.microsoft.com/office/drawing/2014/main" id="{BAF26EF1-391D-4F37-8BB7-4FACCF1F0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2" name="Oval 540">
                <a:extLst>
                  <a:ext uri="{FF2B5EF4-FFF2-40B4-BE49-F238E27FC236}">
                    <a16:creationId xmlns:a16="http://schemas.microsoft.com/office/drawing/2014/main" id="{0DADF27F-DC4A-4ED7-B8A6-55B55F884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335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3" name="Oval 541">
                <a:extLst>
                  <a:ext uri="{FF2B5EF4-FFF2-40B4-BE49-F238E27FC236}">
                    <a16:creationId xmlns:a16="http://schemas.microsoft.com/office/drawing/2014/main" id="{BB071E2B-8B32-4F32-B9C2-A66C02FD0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34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4" name="Oval 542">
                <a:extLst>
                  <a:ext uri="{FF2B5EF4-FFF2-40B4-BE49-F238E27FC236}">
                    <a16:creationId xmlns:a16="http://schemas.microsoft.com/office/drawing/2014/main" id="{A15E4B43-0A4E-42D4-AFF3-77C6031D2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233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5" name="Oval 543">
                <a:extLst>
                  <a:ext uri="{FF2B5EF4-FFF2-40B4-BE49-F238E27FC236}">
                    <a16:creationId xmlns:a16="http://schemas.microsoft.com/office/drawing/2014/main" id="{08415786-8C69-4FF0-84F5-5BDE063F6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234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6" name="Oval 544">
                <a:extLst>
                  <a:ext uri="{FF2B5EF4-FFF2-40B4-BE49-F238E27FC236}">
                    <a16:creationId xmlns:a16="http://schemas.microsoft.com/office/drawing/2014/main" id="{26F982F7-6E1F-4EC5-9126-AA65ABF49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1945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7" name="Oval 545">
                <a:extLst>
                  <a:ext uri="{FF2B5EF4-FFF2-40B4-BE49-F238E27FC236}">
                    <a16:creationId xmlns:a16="http://schemas.microsoft.com/office/drawing/2014/main" id="{E09C1D4A-5B5D-41FE-9314-8CF3B82F5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95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8" name="Oval 546">
                <a:extLst>
                  <a:ext uri="{FF2B5EF4-FFF2-40B4-BE49-F238E27FC236}">
                    <a16:creationId xmlns:a16="http://schemas.microsoft.com/office/drawing/2014/main" id="{9045C88C-E720-45E4-844C-A1B2FB624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843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9" name="Oval 547">
                <a:extLst>
                  <a:ext uri="{FF2B5EF4-FFF2-40B4-BE49-F238E27FC236}">
                    <a16:creationId xmlns:a16="http://schemas.microsoft.com/office/drawing/2014/main" id="{5E655B98-2EB2-4574-B66E-3793C0892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3" y="184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0" name="Oval 548">
                <a:extLst>
                  <a:ext uri="{FF2B5EF4-FFF2-40B4-BE49-F238E27FC236}">
                    <a16:creationId xmlns:a16="http://schemas.microsoft.com/office/drawing/2014/main" id="{FAF1646D-8B42-4C20-932F-257151919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771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1" name="Oval 549">
                <a:extLst>
                  <a:ext uri="{FF2B5EF4-FFF2-40B4-BE49-F238E27FC236}">
                    <a16:creationId xmlns:a16="http://schemas.microsoft.com/office/drawing/2014/main" id="{61FA7EEF-F740-48C6-B2A5-A2A12475C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178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2" name="Oval 550">
                <a:extLst>
                  <a:ext uri="{FF2B5EF4-FFF2-40B4-BE49-F238E27FC236}">
                    <a16:creationId xmlns:a16="http://schemas.microsoft.com/office/drawing/2014/main" id="{3295B00E-B3DB-403A-B0A0-72789EC02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2151"/>
                <a:ext cx="33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3" name="Oval 551">
                <a:extLst>
                  <a:ext uri="{FF2B5EF4-FFF2-40B4-BE49-F238E27FC236}">
                    <a16:creationId xmlns:a16="http://schemas.microsoft.com/office/drawing/2014/main" id="{88941EDE-988A-468F-B034-0DE954C2D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" y="216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4" name="Oval 552">
                <a:extLst>
                  <a:ext uri="{FF2B5EF4-FFF2-40B4-BE49-F238E27FC236}">
                    <a16:creationId xmlns:a16="http://schemas.microsoft.com/office/drawing/2014/main" id="{314EFB0E-6CF4-4654-8D55-670A6AB6D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22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5" name="Oval 553">
                <a:extLst>
                  <a:ext uri="{FF2B5EF4-FFF2-40B4-BE49-F238E27FC236}">
                    <a16:creationId xmlns:a16="http://schemas.microsoft.com/office/drawing/2014/main" id="{A197B840-48E8-4CB8-AF36-5A0CDEF83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6" name="Oval 554">
                <a:extLst>
                  <a:ext uri="{FF2B5EF4-FFF2-40B4-BE49-F238E27FC236}">
                    <a16:creationId xmlns:a16="http://schemas.microsoft.com/office/drawing/2014/main" id="{BC04E91D-3E12-4226-B2E5-D94BF268D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1972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7" name="Oval 555">
                <a:extLst>
                  <a:ext uri="{FF2B5EF4-FFF2-40B4-BE49-F238E27FC236}">
                    <a16:creationId xmlns:a16="http://schemas.microsoft.com/office/drawing/2014/main" id="{26CAEB48-7042-488F-B548-D42EECE78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9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8" name="Oval 556">
                <a:extLst>
                  <a:ext uri="{FF2B5EF4-FFF2-40B4-BE49-F238E27FC236}">
                    <a16:creationId xmlns:a16="http://schemas.microsoft.com/office/drawing/2014/main" id="{CA3478E2-343C-4776-8CED-270A93BBD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74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9" name="Oval 557">
                <a:extLst>
                  <a:ext uri="{FF2B5EF4-FFF2-40B4-BE49-F238E27FC236}">
                    <a16:creationId xmlns:a16="http://schemas.microsoft.com/office/drawing/2014/main" id="{59AE32CF-E629-4095-8087-7A935D7DE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74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0" name="Oval 558">
                <a:extLst>
                  <a:ext uri="{FF2B5EF4-FFF2-40B4-BE49-F238E27FC236}">
                    <a16:creationId xmlns:a16="http://schemas.microsoft.com/office/drawing/2014/main" id="{69B44FB1-7360-4F04-B39C-6AFD1FD16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923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1" name="Oval 559">
                <a:extLst>
                  <a:ext uri="{FF2B5EF4-FFF2-40B4-BE49-F238E27FC236}">
                    <a16:creationId xmlns:a16="http://schemas.microsoft.com/office/drawing/2014/main" id="{E68F3E0F-5609-4712-9E8E-C98529E64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193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2" name="Oval 560">
                <a:extLst>
                  <a:ext uri="{FF2B5EF4-FFF2-40B4-BE49-F238E27FC236}">
                    <a16:creationId xmlns:a16="http://schemas.microsoft.com/office/drawing/2014/main" id="{886600B7-E634-449E-A3EB-DD5A8DF13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214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3" name="Oval 561">
                <a:extLst>
                  <a:ext uri="{FF2B5EF4-FFF2-40B4-BE49-F238E27FC236}">
                    <a16:creationId xmlns:a16="http://schemas.microsoft.com/office/drawing/2014/main" id="{F5366E3A-35D5-431B-94F6-4184D7B03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5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4" name="Oval 562">
                <a:extLst>
                  <a:ext uri="{FF2B5EF4-FFF2-40B4-BE49-F238E27FC236}">
                    <a16:creationId xmlns:a16="http://schemas.microsoft.com/office/drawing/2014/main" id="{D53A392C-541F-4F7A-8E03-D9ED5393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" y="2075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5" name="Oval 563">
                <a:extLst>
                  <a:ext uri="{FF2B5EF4-FFF2-40B4-BE49-F238E27FC236}">
                    <a16:creationId xmlns:a16="http://schemas.microsoft.com/office/drawing/2014/main" id="{44488C28-3597-44EE-9D58-057B0E5F3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08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6" name="Oval 564">
                <a:extLst>
                  <a:ext uri="{FF2B5EF4-FFF2-40B4-BE49-F238E27FC236}">
                    <a16:creationId xmlns:a16="http://schemas.microsoft.com/office/drawing/2014/main" id="{4C48FCAF-3367-45DA-90C2-7E3D4CE1B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937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7" name="Oval 565">
                <a:extLst>
                  <a:ext uri="{FF2B5EF4-FFF2-40B4-BE49-F238E27FC236}">
                    <a16:creationId xmlns:a16="http://schemas.microsoft.com/office/drawing/2014/main" id="{CE020909-20DC-467F-A156-F904BA2F0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4" y="194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8" name="Oval 566">
                <a:extLst>
                  <a:ext uri="{FF2B5EF4-FFF2-40B4-BE49-F238E27FC236}">
                    <a16:creationId xmlns:a16="http://schemas.microsoft.com/office/drawing/2014/main" id="{BE9E86E1-BCF0-452B-8B4D-0BB3AD9E1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77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9" name="Oval 567">
                <a:extLst>
                  <a:ext uri="{FF2B5EF4-FFF2-40B4-BE49-F238E27FC236}">
                    <a16:creationId xmlns:a16="http://schemas.microsoft.com/office/drawing/2014/main" id="{569C9F5E-C0F3-47B4-ACE2-9EF07444C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77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0" name="Oval 568">
                <a:extLst>
                  <a:ext uri="{FF2B5EF4-FFF2-40B4-BE49-F238E27FC236}">
                    <a16:creationId xmlns:a16="http://schemas.microsoft.com/office/drawing/2014/main" id="{C4B261D6-04FF-4AAB-8D9A-9EEA63965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2156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1" name="Oval 569">
                <a:extLst>
                  <a:ext uri="{FF2B5EF4-FFF2-40B4-BE49-F238E27FC236}">
                    <a16:creationId xmlns:a16="http://schemas.microsoft.com/office/drawing/2014/main" id="{2295E34A-3CD4-438B-870A-5B24EF0EC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16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2" name="Freeform 570">
                <a:extLst>
                  <a:ext uri="{FF2B5EF4-FFF2-40B4-BE49-F238E27FC236}">
                    <a16:creationId xmlns:a16="http://schemas.microsoft.com/office/drawing/2014/main" id="{E84F70EA-D778-4C00-AC29-40B3C206B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165"/>
                <a:ext cx="12" cy="13"/>
              </a:xfrm>
              <a:custGeom>
                <a:avLst/>
                <a:gdLst>
                  <a:gd name="T0" fmla="*/ 64 w 3"/>
                  <a:gd name="T1" fmla="*/ 169 h 3"/>
                  <a:gd name="T2" fmla="*/ 64 w 3"/>
                  <a:gd name="T3" fmla="*/ 169 h 3"/>
                  <a:gd name="T4" fmla="*/ 128 w 3"/>
                  <a:gd name="T5" fmla="*/ 74 h 3"/>
                  <a:gd name="T6" fmla="*/ 128 w 3"/>
                  <a:gd name="T7" fmla="*/ 169 h 3"/>
                  <a:gd name="T8" fmla="*/ 128 w 3"/>
                  <a:gd name="T9" fmla="*/ 169 h 3"/>
                  <a:gd name="T10" fmla="*/ 64 w 3"/>
                  <a:gd name="T11" fmla="*/ 169 h 3"/>
                  <a:gd name="T12" fmla="*/ 64 w 3"/>
                  <a:gd name="T13" fmla="*/ 169 h 3"/>
                  <a:gd name="T14" fmla="*/ 0 w 3"/>
                  <a:gd name="T15" fmla="*/ 169 h 3"/>
                  <a:gd name="T16" fmla="*/ 128 w 3"/>
                  <a:gd name="T17" fmla="*/ 243 h 3"/>
                  <a:gd name="T18" fmla="*/ 192 w 3"/>
                  <a:gd name="T19" fmla="*/ 169 h 3"/>
                  <a:gd name="T20" fmla="*/ 128 w 3"/>
                  <a:gd name="T21" fmla="*/ 0 h 3"/>
                  <a:gd name="T22" fmla="*/ 0 w 3"/>
                  <a:gd name="T23" fmla="*/ 169 h 3"/>
                  <a:gd name="T24" fmla="*/ 6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3" name="Oval 571">
                <a:extLst>
                  <a:ext uri="{FF2B5EF4-FFF2-40B4-BE49-F238E27FC236}">
                    <a16:creationId xmlns:a16="http://schemas.microsoft.com/office/drawing/2014/main" id="{808AB000-84E6-4F39-817E-F7C2A59A4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228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4" name="Oval 572">
                <a:extLst>
                  <a:ext uri="{FF2B5EF4-FFF2-40B4-BE49-F238E27FC236}">
                    <a16:creationId xmlns:a16="http://schemas.microsoft.com/office/drawing/2014/main" id="{A58D08C1-D900-460C-B97F-91CCD6D71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" y="224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5" name="Freeform 573">
                <a:extLst>
                  <a:ext uri="{FF2B5EF4-FFF2-40B4-BE49-F238E27FC236}">
                    <a16:creationId xmlns:a16="http://schemas.microsoft.com/office/drawing/2014/main" id="{46770765-64B3-452F-9E55-B717A3BBE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237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Oval 574">
                <a:extLst>
                  <a:ext uri="{FF2B5EF4-FFF2-40B4-BE49-F238E27FC236}">
                    <a16:creationId xmlns:a16="http://schemas.microsoft.com/office/drawing/2014/main" id="{69A3597C-5FCD-4FA9-932D-48C04D48E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5" y="22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7" name="Oval 575">
                <a:extLst>
                  <a:ext uri="{FF2B5EF4-FFF2-40B4-BE49-F238E27FC236}">
                    <a16:creationId xmlns:a16="http://schemas.microsoft.com/office/drawing/2014/main" id="{1DF7798E-D39F-4749-925A-6ED38656F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22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8" name="Freeform 576">
                <a:extLst>
                  <a:ext uri="{FF2B5EF4-FFF2-40B4-BE49-F238E27FC236}">
                    <a16:creationId xmlns:a16="http://schemas.microsoft.com/office/drawing/2014/main" id="{909118D0-ED64-443A-B367-3077FF80F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2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9" name="Oval 577">
                <a:extLst>
                  <a:ext uri="{FF2B5EF4-FFF2-40B4-BE49-F238E27FC236}">
                    <a16:creationId xmlns:a16="http://schemas.microsoft.com/office/drawing/2014/main" id="{57EBC712-084D-4FD1-B4D2-50B71CD89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224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0" name="Oval 578">
                <a:extLst>
                  <a:ext uri="{FF2B5EF4-FFF2-40B4-BE49-F238E27FC236}">
                    <a16:creationId xmlns:a16="http://schemas.microsoft.com/office/drawing/2014/main" id="{DFB2333F-2D21-47CD-9A03-668DD881D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225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1" name="Freeform 579">
                <a:extLst>
                  <a:ext uri="{FF2B5EF4-FFF2-40B4-BE49-F238E27FC236}">
                    <a16:creationId xmlns:a16="http://schemas.microsoft.com/office/drawing/2014/main" id="{4081188E-1619-420B-9EFF-0F61DC1D0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250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2" name="Oval 580">
                <a:extLst>
                  <a:ext uri="{FF2B5EF4-FFF2-40B4-BE49-F238E27FC236}">
                    <a16:creationId xmlns:a16="http://schemas.microsoft.com/office/drawing/2014/main" id="{D750DE70-1BDC-466F-9CE5-A51BBA4F8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38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3" name="Oval 581">
                <a:extLst>
                  <a:ext uri="{FF2B5EF4-FFF2-40B4-BE49-F238E27FC236}">
                    <a16:creationId xmlns:a16="http://schemas.microsoft.com/office/drawing/2014/main" id="{5EFBB884-FFB2-4D30-904A-DEBDA91B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2147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4" name="Freeform 582">
                <a:extLst>
                  <a:ext uri="{FF2B5EF4-FFF2-40B4-BE49-F238E27FC236}">
                    <a16:creationId xmlns:a16="http://schemas.microsoft.com/office/drawing/2014/main" id="{FA088DC2-9876-4162-B17E-0C9919000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7"/>
                <a:ext cx="16" cy="13"/>
              </a:xfrm>
              <a:custGeom>
                <a:avLst/>
                <a:gdLst>
                  <a:gd name="T0" fmla="*/ 64 w 4"/>
                  <a:gd name="T1" fmla="*/ 74 h 3"/>
                  <a:gd name="T2" fmla="*/ 64 w 4"/>
                  <a:gd name="T3" fmla="*/ 74 h 3"/>
                  <a:gd name="T4" fmla="*/ 128 w 4"/>
                  <a:gd name="T5" fmla="*/ 74 h 3"/>
                  <a:gd name="T6" fmla="*/ 192 w 4"/>
                  <a:gd name="T7" fmla="*/ 74 h 3"/>
                  <a:gd name="T8" fmla="*/ 128 w 4"/>
                  <a:gd name="T9" fmla="*/ 169 h 3"/>
                  <a:gd name="T10" fmla="*/ 64 w 4"/>
                  <a:gd name="T11" fmla="*/ 74 h 3"/>
                  <a:gd name="T12" fmla="*/ 64 w 4"/>
                  <a:gd name="T13" fmla="*/ 74 h 3"/>
                  <a:gd name="T14" fmla="*/ 0 w 4"/>
                  <a:gd name="T15" fmla="*/ 74 h 3"/>
                  <a:gd name="T16" fmla="*/ 128 w 4"/>
                  <a:gd name="T17" fmla="*/ 243 h 3"/>
                  <a:gd name="T18" fmla="*/ 256 w 4"/>
                  <a:gd name="T19" fmla="*/ 74 h 3"/>
                  <a:gd name="T20" fmla="*/ 128 w 4"/>
                  <a:gd name="T21" fmla="*/ 0 h 3"/>
                  <a:gd name="T22" fmla="*/ 0 w 4"/>
                  <a:gd name="T23" fmla="*/ 74 h 3"/>
                  <a:gd name="T24" fmla="*/ 64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5" name="Oval 583">
                <a:extLst>
                  <a:ext uri="{FF2B5EF4-FFF2-40B4-BE49-F238E27FC236}">
                    <a16:creationId xmlns:a16="http://schemas.microsoft.com/office/drawing/2014/main" id="{BFFB05BA-2DFB-4B47-9CED-A2A805A69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1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6" name="Oval 584">
                <a:extLst>
                  <a:ext uri="{FF2B5EF4-FFF2-40B4-BE49-F238E27FC236}">
                    <a16:creationId xmlns:a16="http://schemas.microsoft.com/office/drawing/2014/main" id="{932B3C19-1713-4DAC-97B5-09EB203A2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216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7" name="Freeform 585">
                <a:extLst>
                  <a:ext uri="{FF2B5EF4-FFF2-40B4-BE49-F238E27FC236}">
                    <a16:creationId xmlns:a16="http://schemas.microsoft.com/office/drawing/2014/main" id="{27C8A064-AC9F-475C-BF52-5728F06E9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156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8" name="Oval 586">
                <a:extLst>
                  <a:ext uri="{FF2B5EF4-FFF2-40B4-BE49-F238E27FC236}">
                    <a16:creationId xmlns:a16="http://schemas.microsoft.com/office/drawing/2014/main" id="{23DAFAF9-E708-4822-8698-F093B6C87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205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9" name="Oval 587">
                <a:extLst>
                  <a:ext uri="{FF2B5EF4-FFF2-40B4-BE49-F238E27FC236}">
                    <a16:creationId xmlns:a16="http://schemas.microsoft.com/office/drawing/2014/main" id="{32AE8AFA-1B32-4562-AB60-7E48C3B43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21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0" name="Freeform 588">
                <a:extLst>
                  <a:ext uri="{FF2B5EF4-FFF2-40B4-BE49-F238E27FC236}">
                    <a16:creationId xmlns:a16="http://schemas.microsoft.com/office/drawing/2014/main" id="{513978D9-B276-4F15-A89A-537FF940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214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1" name="Oval 589">
                <a:extLst>
                  <a:ext uri="{FF2B5EF4-FFF2-40B4-BE49-F238E27FC236}">
                    <a16:creationId xmlns:a16="http://schemas.microsoft.com/office/drawing/2014/main" id="{E4D9EB2B-4A14-47F8-A2A1-FB6444BF6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5" y="230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2" name="Oval 590">
                <a:extLst>
                  <a:ext uri="{FF2B5EF4-FFF2-40B4-BE49-F238E27FC236}">
                    <a16:creationId xmlns:a16="http://schemas.microsoft.com/office/drawing/2014/main" id="{F543168F-A3E8-4165-9908-6CE0F70A3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31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3" name="Freeform 591">
                <a:extLst>
                  <a:ext uri="{FF2B5EF4-FFF2-40B4-BE49-F238E27FC236}">
                    <a16:creationId xmlns:a16="http://schemas.microsoft.com/office/drawing/2014/main" id="{EA118294-A90A-4B42-AED9-096BC6CEF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31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4" name="Oval 592">
                <a:extLst>
                  <a:ext uri="{FF2B5EF4-FFF2-40B4-BE49-F238E27FC236}">
                    <a16:creationId xmlns:a16="http://schemas.microsoft.com/office/drawing/2014/main" id="{80D9D203-3456-4B1A-B268-0473D1C06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" y="2304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5" name="Oval 593">
                <a:extLst>
                  <a:ext uri="{FF2B5EF4-FFF2-40B4-BE49-F238E27FC236}">
                    <a16:creationId xmlns:a16="http://schemas.microsoft.com/office/drawing/2014/main" id="{17333A63-EC98-4D0A-88EA-D506CB3D9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231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6" name="Freeform 594">
                <a:extLst>
                  <a:ext uri="{FF2B5EF4-FFF2-40B4-BE49-F238E27FC236}">
                    <a16:creationId xmlns:a16="http://schemas.microsoft.com/office/drawing/2014/main" id="{21D08A86-F3B6-4A65-BEC8-8DD06E571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313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7" name="Oval 595">
                <a:extLst>
                  <a:ext uri="{FF2B5EF4-FFF2-40B4-BE49-F238E27FC236}">
                    <a16:creationId xmlns:a16="http://schemas.microsoft.com/office/drawing/2014/main" id="{6F5656E7-2BB7-4741-9BEC-450CD4DED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6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8" name="Oval 596">
                <a:extLst>
                  <a:ext uri="{FF2B5EF4-FFF2-40B4-BE49-F238E27FC236}">
                    <a16:creationId xmlns:a16="http://schemas.microsoft.com/office/drawing/2014/main" id="{9D79E9AD-8A27-4978-881E-6503A2D80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77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9" name="Freeform 597">
                <a:extLst>
                  <a:ext uri="{FF2B5EF4-FFF2-40B4-BE49-F238E27FC236}">
                    <a16:creationId xmlns:a16="http://schemas.microsoft.com/office/drawing/2014/main" id="{7CAF8E0D-D753-44E8-AA13-A7FC8BF62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272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Oval 598">
                <a:extLst>
                  <a:ext uri="{FF2B5EF4-FFF2-40B4-BE49-F238E27FC236}">
                    <a16:creationId xmlns:a16="http://schemas.microsoft.com/office/drawing/2014/main" id="{6905CBFE-7D89-4F63-84DD-1E33B4199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2259"/>
                <a:ext cx="37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1" name="Oval 599">
                <a:extLst>
                  <a:ext uri="{FF2B5EF4-FFF2-40B4-BE49-F238E27FC236}">
                    <a16:creationId xmlns:a16="http://schemas.microsoft.com/office/drawing/2014/main" id="{61C44EC0-7AB7-4B01-AA19-6F1324901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2" y="227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2" name="Freeform 600">
                <a:extLst>
                  <a:ext uri="{FF2B5EF4-FFF2-40B4-BE49-F238E27FC236}">
                    <a16:creationId xmlns:a16="http://schemas.microsoft.com/office/drawing/2014/main" id="{B0D791E8-8514-482E-BDD5-F1F34A09D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268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3" name="Oval 601">
                <a:extLst>
                  <a:ext uri="{FF2B5EF4-FFF2-40B4-BE49-F238E27FC236}">
                    <a16:creationId xmlns:a16="http://schemas.microsoft.com/office/drawing/2014/main" id="{A8D1C460-D82C-4681-91F0-B78D7F1DB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053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4" name="Oval 602">
                <a:extLst>
                  <a:ext uri="{FF2B5EF4-FFF2-40B4-BE49-F238E27FC236}">
                    <a16:creationId xmlns:a16="http://schemas.microsoft.com/office/drawing/2014/main" id="{890F45D0-1FE7-4392-87E2-207914499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20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5" name="Freeform 603">
                <a:extLst>
                  <a:ext uri="{FF2B5EF4-FFF2-40B4-BE49-F238E27FC236}">
                    <a16:creationId xmlns:a16="http://schemas.microsoft.com/office/drawing/2014/main" id="{939C404C-CA2C-42DF-A34B-CB1D32A9F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062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6" name="Oval 604">
                <a:extLst>
                  <a:ext uri="{FF2B5EF4-FFF2-40B4-BE49-F238E27FC236}">
                    <a16:creationId xmlns:a16="http://schemas.microsoft.com/office/drawing/2014/main" id="{5FC5E9C6-39E6-4306-803B-E6CEB5CCE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187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7" name="Oval 605">
                <a:extLst>
                  <a:ext uri="{FF2B5EF4-FFF2-40B4-BE49-F238E27FC236}">
                    <a16:creationId xmlns:a16="http://schemas.microsoft.com/office/drawing/2014/main" id="{70CFEA15-D305-42F6-9C32-408F657B1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188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8" name="Freeform 606">
                <a:extLst>
                  <a:ext uri="{FF2B5EF4-FFF2-40B4-BE49-F238E27FC236}">
                    <a16:creationId xmlns:a16="http://schemas.microsoft.com/office/drawing/2014/main" id="{59332E71-C45C-44C2-A1E1-97B2A8C27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188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9" name="Oval 607">
                <a:extLst>
                  <a:ext uri="{FF2B5EF4-FFF2-40B4-BE49-F238E27FC236}">
                    <a16:creationId xmlns:a16="http://schemas.microsoft.com/office/drawing/2014/main" id="{B53CE1D1-DEAF-425A-B530-57D0280B1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0" name="Oval 608">
                <a:extLst>
                  <a:ext uri="{FF2B5EF4-FFF2-40B4-BE49-F238E27FC236}">
                    <a16:creationId xmlns:a16="http://schemas.microsoft.com/office/drawing/2014/main" id="{B6E14C35-57B4-452E-9CDA-F309291AB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1" name="Freeform 609">
                <a:extLst>
                  <a:ext uri="{FF2B5EF4-FFF2-40B4-BE49-F238E27FC236}">
                    <a16:creationId xmlns:a16="http://schemas.microsoft.com/office/drawing/2014/main" id="{519BBB75-240C-429E-A6EA-73D87B37D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92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2" name="Oval 610">
                <a:extLst>
                  <a:ext uri="{FF2B5EF4-FFF2-40B4-BE49-F238E27FC236}">
                    <a16:creationId xmlns:a16="http://schemas.microsoft.com/office/drawing/2014/main" id="{7DE8EB9C-FBAF-4002-8251-4A025EC4B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3" name="Oval 611">
                <a:extLst>
                  <a:ext uri="{FF2B5EF4-FFF2-40B4-BE49-F238E27FC236}">
                    <a16:creationId xmlns:a16="http://schemas.microsoft.com/office/drawing/2014/main" id="{4EC7B917-4E95-4FDE-9037-9BBCD8565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4" name="Freeform 612">
                <a:extLst>
                  <a:ext uri="{FF2B5EF4-FFF2-40B4-BE49-F238E27FC236}">
                    <a16:creationId xmlns:a16="http://schemas.microsoft.com/office/drawing/2014/main" id="{1A38476D-79FA-42C7-AD33-35D7802D3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9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5" name="Oval 613">
                <a:extLst>
                  <a:ext uri="{FF2B5EF4-FFF2-40B4-BE49-F238E27FC236}">
                    <a16:creationId xmlns:a16="http://schemas.microsoft.com/office/drawing/2014/main" id="{7A583CA7-9ADE-405F-9EA3-9E07CECF5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21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6" name="Oval 614">
                <a:extLst>
                  <a:ext uri="{FF2B5EF4-FFF2-40B4-BE49-F238E27FC236}">
                    <a16:creationId xmlns:a16="http://schemas.microsoft.com/office/drawing/2014/main" id="{CFB20D58-9173-4420-938B-EFD66EC91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1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7" name="Freeform 615">
                <a:extLst>
                  <a:ext uri="{FF2B5EF4-FFF2-40B4-BE49-F238E27FC236}">
                    <a16:creationId xmlns:a16="http://schemas.microsoft.com/office/drawing/2014/main" id="{6B58C86A-2020-43B4-827B-F43DEB724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147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8" name="Oval 616">
                <a:extLst>
                  <a:ext uri="{FF2B5EF4-FFF2-40B4-BE49-F238E27FC236}">
                    <a16:creationId xmlns:a16="http://schemas.microsoft.com/office/drawing/2014/main" id="{11805588-7A26-426E-A94E-7C238A6C9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843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9" name="Oval 617">
                <a:extLst>
                  <a:ext uri="{FF2B5EF4-FFF2-40B4-BE49-F238E27FC236}">
                    <a16:creationId xmlns:a16="http://schemas.microsoft.com/office/drawing/2014/main" id="{4182DBF5-B55A-4FB0-8550-0DFB0F1E9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185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0" name="Freeform 618">
                <a:extLst>
                  <a:ext uri="{FF2B5EF4-FFF2-40B4-BE49-F238E27FC236}">
                    <a16:creationId xmlns:a16="http://schemas.microsoft.com/office/drawing/2014/main" id="{F76B83AC-21B3-4EA3-A995-62F41B583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851"/>
                <a:ext cx="12" cy="14"/>
              </a:xfrm>
              <a:custGeom>
                <a:avLst/>
                <a:gdLst>
                  <a:gd name="T0" fmla="*/ 0 w 3"/>
                  <a:gd name="T1" fmla="*/ 196 h 3"/>
                  <a:gd name="T2" fmla="*/ 64 w 3"/>
                  <a:gd name="T3" fmla="*/ 196 h 3"/>
                  <a:gd name="T4" fmla="*/ 64 w 3"/>
                  <a:gd name="T5" fmla="*/ 107 h 3"/>
                  <a:gd name="T6" fmla="*/ 128 w 3"/>
                  <a:gd name="T7" fmla="*/ 196 h 3"/>
                  <a:gd name="T8" fmla="*/ 64 w 3"/>
                  <a:gd name="T9" fmla="*/ 196 h 3"/>
                  <a:gd name="T10" fmla="*/ 6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64 w 3"/>
                  <a:gd name="T17" fmla="*/ 303 h 3"/>
                  <a:gd name="T18" fmla="*/ 192 w 3"/>
                  <a:gd name="T19" fmla="*/ 196 h 3"/>
                  <a:gd name="T20" fmla="*/ 6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1" name="Oval 619">
                <a:extLst>
                  <a:ext uri="{FF2B5EF4-FFF2-40B4-BE49-F238E27FC236}">
                    <a16:creationId xmlns:a16="http://schemas.microsoft.com/office/drawing/2014/main" id="{524A4D59-2865-4362-B39F-CA7FDA4D7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169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2" name="Oval 620">
                <a:extLst>
                  <a:ext uri="{FF2B5EF4-FFF2-40B4-BE49-F238E27FC236}">
                    <a16:creationId xmlns:a16="http://schemas.microsoft.com/office/drawing/2014/main" id="{C71FACC0-72EF-44FB-976F-779DBFFE3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170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3" name="Freeform 621">
                <a:extLst>
                  <a:ext uri="{FF2B5EF4-FFF2-40B4-BE49-F238E27FC236}">
                    <a16:creationId xmlns:a16="http://schemas.microsoft.com/office/drawing/2014/main" id="{6E02EBD1-450D-4620-B1A1-140EC8E0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1699"/>
                <a:ext cx="17" cy="14"/>
              </a:xfrm>
              <a:custGeom>
                <a:avLst/>
                <a:gdLst>
                  <a:gd name="T0" fmla="*/ 72 w 4"/>
                  <a:gd name="T1" fmla="*/ 196 h 3"/>
                  <a:gd name="T2" fmla="*/ 72 w 4"/>
                  <a:gd name="T3" fmla="*/ 196 h 3"/>
                  <a:gd name="T4" fmla="*/ 162 w 4"/>
                  <a:gd name="T5" fmla="*/ 107 h 3"/>
                  <a:gd name="T6" fmla="*/ 234 w 4"/>
                  <a:gd name="T7" fmla="*/ 196 h 3"/>
                  <a:gd name="T8" fmla="*/ 162 w 4"/>
                  <a:gd name="T9" fmla="*/ 196 h 3"/>
                  <a:gd name="T10" fmla="*/ 72 w 4"/>
                  <a:gd name="T11" fmla="*/ 196 h 3"/>
                  <a:gd name="T12" fmla="*/ 72 w 4"/>
                  <a:gd name="T13" fmla="*/ 196 h 3"/>
                  <a:gd name="T14" fmla="*/ 0 w 4"/>
                  <a:gd name="T15" fmla="*/ 196 h 3"/>
                  <a:gd name="T16" fmla="*/ 162 w 4"/>
                  <a:gd name="T17" fmla="*/ 303 h 3"/>
                  <a:gd name="T18" fmla="*/ 306 w 4"/>
                  <a:gd name="T19" fmla="*/ 196 h 3"/>
                  <a:gd name="T20" fmla="*/ 162 w 4"/>
                  <a:gd name="T21" fmla="*/ 0 h 3"/>
                  <a:gd name="T22" fmla="*/ 0 w 4"/>
                  <a:gd name="T23" fmla="*/ 196 h 3"/>
                  <a:gd name="T24" fmla="*/ 72 w 4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4" name="Oval 622">
                <a:extLst>
                  <a:ext uri="{FF2B5EF4-FFF2-40B4-BE49-F238E27FC236}">
                    <a16:creationId xmlns:a16="http://schemas.microsoft.com/office/drawing/2014/main" id="{4DF38408-A6B8-43B4-B80B-76BDCAA92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" y="1663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5" name="Oval 623">
                <a:extLst>
                  <a:ext uri="{FF2B5EF4-FFF2-40B4-BE49-F238E27FC236}">
                    <a16:creationId xmlns:a16="http://schemas.microsoft.com/office/drawing/2014/main" id="{812EB310-7E3A-4D3D-8ECD-9D270A5BE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67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6" name="Freeform 624">
                <a:extLst>
                  <a:ext uri="{FF2B5EF4-FFF2-40B4-BE49-F238E27FC236}">
                    <a16:creationId xmlns:a16="http://schemas.microsoft.com/office/drawing/2014/main" id="{34D7A2DD-6D41-408C-BAD6-F9CC8E5CD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672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7" name="Oval 625">
                <a:extLst>
                  <a:ext uri="{FF2B5EF4-FFF2-40B4-BE49-F238E27FC236}">
                    <a16:creationId xmlns:a16="http://schemas.microsoft.com/office/drawing/2014/main" id="{90D23E6D-02DA-4AC0-98A6-B8DF80CBE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152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8" name="Oval 626">
                <a:extLst>
                  <a:ext uri="{FF2B5EF4-FFF2-40B4-BE49-F238E27FC236}">
                    <a16:creationId xmlns:a16="http://schemas.microsoft.com/office/drawing/2014/main" id="{4E617DD7-BF5D-4926-8BF1-42D4865F4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153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9" name="Freeform 627">
                <a:extLst>
                  <a:ext uri="{FF2B5EF4-FFF2-40B4-BE49-F238E27FC236}">
                    <a16:creationId xmlns:a16="http://schemas.microsoft.com/office/drawing/2014/main" id="{0D0FC2A2-724B-4915-9894-1F825075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538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0" name="Oval 628">
                <a:extLst>
                  <a:ext uri="{FF2B5EF4-FFF2-40B4-BE49-F238E27FC236}">
                    <a16:creationId xmlns:a16="http://schemas.microsoft.com/office/drawing/2014/main" id="{61ED7A63-3445-4169-8C1C-79AB0485A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1717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1" name="Oval 629">
                <a:extLst>
                  <a:ext uri="{FF2B5EF4-FFF2-40B4-BE49-F238E27FC236}">
                    <a16:creationId xmlns:a16="http://schemas.microsoft.com/office/drawing/2014/main" id="{D5592342-AD46-4525-A08A-0E44D46BA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72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2" name="Freeform 630">
                <a:extLst>
                  <a:ext uri="{FF2B5EF4-FFF2-40B4-BE49-F238E27FC236}">
                    <a16:creationId xmlns:a16="http://schemas.microsoft.com/office/drawing/2014/main" id="{0C970B2A-FC70-46A9-B591-2BC315F5F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722"/>
                <a:ext cx="12" cy="18"/>
              </a:xfrm>
              <a:custGeom>
                <a:avLst/>
                <a:gdLst>
                  <a:gd name="T0" fmla="*/ 64 w 3"/>
                  <a:gd name="T1" fmla="*/ 185 h 4"/>
                  <a:gd name="T2" fmla="*/ 64 w 3"/>
                  <a:gd name="T3" fmla="*/ 185 h 4"/>
                  <a:gd name="T4" fmla="*/ 128 w 3"/>
                  <a:gd name="T5" fmla="*/ 104 h 4"/>
                  <a:gd name="T6" fmla="*/ 128 w 3"/>
                  <a:gd name="T7" fmla="*/ 185 h 4"/>
                  <a:gd name="T8" fmla="*/ 128 w 3"/>
                  <a:gd name="T9" fmla="*/ 284 h 4"/>
                  <a:gd name="T10" fmla="*/ 64 w 3"/>
                  <a:gd name="T11" fmla="*/ 185 h 4"/>
                  <a:gd name="T12" fmla="*/ 64 w 3"/>
                  <a:gd name="T13" fmla="*/ 185 h 4"/>
                  <a:gd name="T14" fmla="*/ 0 w 3"/>
                  <a:gd name="T15" fmla="*/ 185 h 4"/>
                  <a:gd name="T16" fmla="*/ 128 w 3"/>
                  <a:gd name="T17" fmla="*/ 365 h 4"/>
                  <a:gd name="T18" fmla="*/ 192 w 3"/>
                  <a:gd name="T19" fmla="*/ 185 h 4"/>
                  <a:gd name="T20" fmla="*/ 128 w 3"/>
                  <a:gd name="T21" fmla="*/ 0 h 4"/>
                  <a:gd name="T22" fmla="*/ 0 w 3"/>
                  <a:gd name="T23" fmla="*/ 185 h 4"/>
                  <a:gd name="T24" fmla="*/ 6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3" name="Oval 631">
                <a:extLst>
                  <a:ext uri="{FF2B5EF4-FFF2-40B4-BE49-F238E27FC236}">
                    <a16:creationId xmlns:a16="http://schemas.microsoft.com/office/drawing/2014/main" id="{48A7D484-104D-4C31-803D-6E9204E7E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1" y="176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4" name="Oval 632">
                <a:extLst>
                  <a:ext uri="{FF2B5EF4-FFF2-40B4-BE49-F238E27FC236}">
                    <a16:creationId xmlns:a16="http://schemas.microsoft.com/office/drawing/2014/main" id="{6B927902-A15A-4B4F-90DE-8EB631918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177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5" name="Freeform 633">
                <a:extLst>
                  <a:ext uri="{FF2B5EF4-FFF2-40B4-BE49-F238E27FC236}">
                    <a16:creationId xmlns:a16="http://schemas.microsoft.com/office/drawing/2014/main" id="{9D390550-B5A7-48A1-AAC1-9C27500A0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77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6" name="Oval 634">
                <a:extLst>
                  <a:ext uri="{FF2B5EF4-FFF2-40B4-BE49-F238E27FC236}">
                    <a16:creationId xmlns:a16="http://schemas.microsoft.com/office/drawing/2014/main" id="{18C8BE06-7298-44A7-B893-DBE08910A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7" name="Oval 635">
                <a:extLst>
                  <a:ext uri="{FF2B5EF4-FFF2-40B4-BE49-F238E27FC236}">
                    <a16:creationId xmlns:a16="http://schemas.microsoft.com/office/drawing/2014/main" id="{BA36C852-5F78-4BA0-8A84-53F8CA9AB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1" y="15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8" name="Freeform 636">
                <a:extLst>
                  <a:ext uri="{FF2B5EF4-FFF2-40B4-BE49-F238E27FC236}">
                    <a16:creationId xmlns:a16="http://schemas.microsoft.com/office/drawing/2014/main" id="{23453401-787A-43E1-8CCF-D6B37414D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47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9" name="Oval 637">
                <a:extLst>
                  <a:ext uri="{FF2B5EF4-FFF2-40B4-BE49-F238E27FC236}">
                    <a16:creationId xmlns:a16="http://schemas.microsoft.com/office/drawing/2014/main" id="{B3A93130-BE29-4A85-9648-14B27FE1A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47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0" name="Oval 638">
                <a:extLst>
                  <a:ext uri="{FF2B5EF4-FFF2-40B4-BE49-F238E27FC236}">
                    <a16:creationId xmlns:a16="http://schemas.microsoft.com/office/drawing/2014/main" id="{D2DCC559-7197-4281-827B-FA0C9FA71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148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1" name="Freeform 639">
                <a:extLst>
                  <a:ext uri="{FF2B5EF4-FFF2-40B4-BE49-F238E27FC236}">
                    <a16:creationId xmlns:a16="http://schemas.microsoft.com/office/drawing/2014/main" id="{E6D18425-E799-4BDD-88E4-9BBC7586C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480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2" name="Oval 640">
                <a:extLst>
                  <a:ext uri="{FF2B5EF4-FFF2-40B4-BE49-F238E27FC236}">
                    <a16:creationId xmlns:a16="http://schemas.microsoft.com/office/drawing/2014/main" id="{0B930F7D-5905-48A6-AC20-D5A1387DE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15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3" name="Oval 641">
                <a:extLst>
                  <a:ext uri="{FF2B5EF4-FFF2-40B4-BE49-F238E27FC236}">
                    <a16:creationId xmlns:a16="http://schemas.microsoft.com/office/drawing/2014/main" id="{35C88F71-8158-435C-AD28-D706282C2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156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4" name="Freeform 642">
                <a:extLst>
                  <a:ext uri="{FF2B5EF4-FFF2-40B4-BE49-F238E27FC236}">
                    <a16:creationId xmlns:a16="http://schemas.microsoft.com/office/drawing/2014/main" id="{F7BD0D99-752C-4A8A-AE5D-6A7B0030D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556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5" name="Oval 643">
                <a:extLst>
                  <a:ext uri="{FF2B5EF4-FFF2-40B4-BE49-F238E27FC236}">
                    <a16:creationId xmlns:a16="http://schemas.microsoft.com/office/drawing/2014/main" id="{7AE9E2B8-F88E-421D-9980-31B8D97CB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147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6" name="Oval 644">
                <a:extLst>
                  <a:ext uri="{FF2B5EF4-FFF2-40B4-BE49-F238E27FC236}">
                    <a16:creationId xmlns:a16="http://schemas.microsoft.com/office/drawing/2014/main" id="{AA7A4C7C-CB13-448B-9533-0DB078CB8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148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7" name="Freeform 645">
                <a:extLst>
                  <a:ext uri="{FF2B5EF4-FFF2-40B4-BE49-F238E27FC236}">
                    <a16:creationId xmlns:a16="http://schemas.microsoft.com/office/drawing/2014/main" id="{7F3CBE96-B53C-4E41-98DE-FE1A976A5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480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8" name="Oval 646">
                <a:extLst>
                  <a:ext uri="{FF2B5EF4-FFF2-40B4-BE49-F238E27FC236}">
                    <a16:creationId xmlns:a16="http://schemas.microsoft.com/office/drawing/2014/main" id="{EF6CB68E-371C-4D68-BCCA-87EA846C4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156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9" name="Oval 647">
                <a:extLst>
                  <a:ext uri="{FF2B5EF4-FFF2-40B4-BE49-F238E27FC236}">
                    <a16:creationId xmlns:a16="http://schemas.microsoft.com/office/drawing/2014/main" id="{8C9BF55B-39EB-48D0-8575-40B3DF148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" y="157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0" name="Freeform 648">
                <a:extLst>
                  <a:ext uri="{FF2B5EF4-FFF2-40B4-BE49-F238E27FC236}">
                    <a16:creationId xmlns:a16="http://schemas.microsoft.com/office/drawing/2014/main" id="{8A9E67A4-3006-452C-A916-A927BCB4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569"/>
                <a:ext cx="16" cy="18"/>
              </a:xfrm>
              <a:custGeom>
                <a:avLst/>
                <a:gdLst>
                  <a:gd name="T0" fmla="*/ 64 w 4"/>
                  <a:gd name="T1" fmla="*/ 185 h 4"/>
                  <a:gd name="T2" fmla="*/ 64 w 4"/>
                  <a:gd name="T3" fmla="*/ 185 h 4"/>
                  <a:gd name="T4" fmla="*/ 128 w 4"/>
                  <a:gd name="T5" fmla="*/ 104 h 4"/>
                  <a:gd name="T6" fmla="*/ 192 w 4"/>
                  <a:gd name="T7" fmla="*/ 185 h 4"/>
                  <a:gd name="T8" fmla="*/ 128 w 4"/>
                  <a:gd name="T9" fmla="*/ 284 h 4"/>
                  <a:gd name="T10" fmla="*/ 64 w 4"/>
                  <a:gd name="T11" fmla="*/ 185 h 4"/>
                  <a:gd name="T12" fmla="*/ 64 w 4"/>
                  <a:gd name="T13" fmla="*/ 185 h 4"/>
                  <a:gd name="T14" fmla="*/ 0 w 4"/>
                  <a:gd name="T15" fmla="*/ 185 h 4"/>
                  <a:gd name="T16" fmla="*/ 128 w 4"/>
                  <a:gd name="T17" fmla="*/ 365 h 4"/>
                  <a:gd name="T18" fmla="*/ 256 w 4"/>
                  <a:gd name="T19" fmla="*/ 185 h 4"/>
                  <a:gd name="T20" fmla="*/ 128 w 4"/>
                  <a:gd name="T21" fmla="*/ 0 h 4"/>
                  <a:gd name="T22" fmla="*/ 0 w 4"/>
                  <a:gd name="T23" fmla="*/ 185 h 4"/>
                  <a:gd name="T24" fmla="*/ 64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1" name="Oval 649">
                <a:extLst>
                  <a:ext uri="{FF2B5EF4-FFF2-40B4-BE49-F238E27FC236}">
                    <a16:creationId xmlns:a16="http://schemas.microsoft.com/office/drawing/2014/main" id="{49408528-6144-48C8-8E9F-88CEA54DF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66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2" name="Oval 650">
                <a:extLst>
                  <a:ext uri="{FF2B5EF4-FFF2-40B4-BE49-F238E27FC236}">
                    <a16:creationId xmlns:a16="http://schemas.microsoft.com/office/drawing/2014/main" id="{8A7D06D9-8022-4631-941A-9BE601796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" y="167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3" name="Freeform 651">
                <a:extLst>
                  <a:ext uri="{FF2B5EF4-FFF2-40B4-BE49-F238E27FC236}">
                    <a16:creationId xmlns:a16="http://schemas.microsoft.com/office/drawing/2014/main" id="{AFBC95E6-8570-4600-B115-B93E48586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677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4" name="Oval 652">
                <a:extLst>
                  <a:ext uri="{FF2B5EF4-FFF2-40B4-BE49-F238E27FC236}">
                    <a16:creationId xmlns:a16="http://schemas.microsoft.com/office/drawing/2014/main" id="{2C0F3F13-682E-46FD-9443-C4F60A728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179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5" name="Oval 653">
                <a:extLst>
                  <a:ext uri="{FF2B5EF4-FFF2-40B4-BE49-F238E27FC236}">
                    <a16:creationId xmlns:a16="http://schemas.microsoft.com/office/drawing/2014/main" id="{145ADC92-558C-4FD9-A0A9-6102CB8A4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80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6" name="Freeform 654">
                <a:extLst>
                  <a:ext uri="{FF2B5EF4-FFF2-40B4-BE49-F238E27FC236}">
                    <a16:creationId xmlns:a16="http://schemas.microsoft.com/office/drawing/2014/main" id="{13CA0E84-03EF-452C-B18B-65B68620C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802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7" name="Oval 655">
                <a:extLst>
                  <a:ext uri="{FF2B5EF4-FFF2-40B4-BE49-F238E27FC236}">
                    <a16:creationId xmlns:a16="http://schemas.microsoft.com/office/drawing/2014/main" id="{BB24350D-AAB4-4184-BC29-72A086A8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816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8" name="Oval 656">
                <a:extLst>
                  <a:ext uri="{FF2B5EF4-FFF2-40B4-BE49-F238E27FC236}">
                    <a16:creationId xmlns:a16="http://schemas.microsoft.com/office/drawing/2014/main" id="{C18FFBA3-E126-444B-B590-BDB53DDCA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" y="182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9" name="Freeform 657">
                <a:extLst>
                  <a:ext uri="{FF2B5EF4-FFF2-40B4-BE49-F238E27FC236}">
                    <a16:creationId xmlns:a16="http://schemas.microsoft.com/office/drawing/2014/main" id="{C502591F-45C9-4DC7-BF62-7E5E3206B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825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0" name="Oval 658">
                <a:extLst>
                  <a:ext uri="{FF2B5EF4-FFF2-40B4-BE49-F238E27FC236}">
                    <a16:creationId xmlns:a16="http://schemas.microsoft.com/office/drawing/2014/main" id="{3A94B33B-6897-4C18-B065-45342633C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865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1" name="Oval 659">
                <a:extLst>
                  <a:ext uri="{FF2B5EF4-FFF2-40B4-BE49-F238E27FC236}">
                    <a16:creationId xmlns:a16="http://schemas.microsoft.com/office/drawing/2014/main" id="{9C63B391-95B7-4204-A84C-588DFAE21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87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2" name="Freeform 660">
                <a:extLst>
                  <a:ext uri="{FF2B5EF4-FFF2-40B4-BE49-F238E27FC236}">
                    <a16:creationId xmlns:a16="http://schemas.microsoft.com/office/drawing/2014/main" id="{0D59CFEC-C791-4741-AE5C-71489862A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874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169 w 3"/>
                  <a:gd name="T5" fmla="*/ 74 h 3"/>
                  <a:gd name="T6" fmla="*/ 169 w 3"/>
                  <a:gd name="T7" fmla="*/ 74 h 3"/>
                  <a:gd name="T8" fmla="*/ 169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69 w 3"/>
                  <a:gd name="T17" fmla="*/ 243 h 3"/>
                  <a:gd name="T18" fmla="*/ 243 w 3"/>
                  <a:gd name="T19" fmla="*/ 74 h 3"/>
                  <a:gd name="T20" fmla="*/ 169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3" name="Oval 661">
                <a:extLst>
                  <a:ext uri="{FF2B5EF4-FFF2-40B4-BE49-F238E27FC236}">
                    <a16:creationId xmlns:a16="http://schemas.microsoft.com/office/drawing/2014/main" id="{F97477AE-4013-4F21-B264-4D6762556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208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4" name="Oval 662">
                <a:extLst>
                  <a:ext uri="{FF2B5EF4-FFF2-40B4-BE49-F238E27FC236}">
                    <a16:creationId xmlns:a16="http://schemas.microsoft.com/office/drawing/2014/main" id="{27CF5F31-AFF5-4971-8E30-70110AB91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209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5" name="Freeform 663">
                <a:extLst>
                  <a:ext uri="{FF2B5EF4-FFF2-40B4-BE49-F238E27FC236}">
                    <a16:creationId xmlns:a16="http://schemas.microsoft.com/office/drawing/2014/main" id="{84F2B6EA-9678-4636-A6C6-6684833EC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098"/>
                <a:ext cx="12" cy="13"/>
              </a:xfrm>
              <a:custGeom>
                <a:avLst/>
                <a:gdLst>
                  <a:gd name="T0" fmla="*/ 64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64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64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6" name="Oval 664">
                <a:extLst>
                  <a:ext uri="{FF2B5EF4-FFF2-40B4-BE49-F238E27FC236}">
                    <a16:creationId xmlns:a16="http://schemas.microsoft.com/office/drawing/2014/main" id="{89666A37-291F-4AA2-895B-21B00D43F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" y="211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7" name="Oval 665">
                <a:extLst>
                  <a:ext uri="{FF2B5EF4-FFF2-40B4-BE49-F238E27FC236}">
                    <a16:creationId xmlns:a16="http://schemas.microsoft.com/office/drawing/2014/main" id="{18D0003A-4971-493C-9AB3-4AD7DECD9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2" y="212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8" name="Freeform 666">
                <a:extLst>
                  <a:ext uri="{FF2B5EF4-FFF2-40B4-BE49-F238E27FC236}">
                    <a16:creationId xmlns:a16="http://schemas.microsoft.com/office/drawing/2014/main" id="{7D3BA19D-6B15-4A02-BEA6-85148E8B0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120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9" name="Oval 667">
                <a:extLst>
                  <a:ext uri="{FF2B5EF4-FFF2-40B4-BE49-F238E27FC236}">
                    <a16:creationId xmlns:a16="http://schemas.microsoft.com/office/drawing/2014/main" id="{4D635068-29C9-4018-82C9-3A85918AC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" y="1910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0" name="Oval 668">
                <a:extLst>
                  <a:ext uri="{FF2B5EF4-FFF2-40B4-BE49-F238E27FC236}">
                    <a16:creationId xmlns:a16="http://schemas.microsoft.com/office/drawing/2014/main" id="{12095F4E-94C7-4F96-95C3-7F38D2679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923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1" name="Freeform 669">
                <a:extLst>
                  <a:ext uri="{FF2B5EF4-FFF2-40B4-BE49-F238E27FC236}">
                    <a16:creationId xmlns:a16="http://schemas.microsoft.com/office/drawing/2014/main" id="{F1963566-B106-4D43-8F37-43402A87B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919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2" name="Oval 670">
                <a:extLst>
                  <a:ext uri="{FF2B5EF4-FFF2-40B4-BE49-F238E27FC236}">
                    <a16:creationId xmlns:a16="http://schemas.microsoft.com/office/drawing/2014/main" id="{CC117DB7-193B-48D8-B8BD-445E92123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" y="1954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3" name="Oval 671">
                <a:extLst>
                  <a:ext uri="{FF2B5EF4-FFF2-40B4-BE49-F238E27FC236}">
                    <a16:creationId xmlns:a16="http://schemas.microsoft.com/office/drawing/2014/main" id="{CAAF48A4-4129-4415-8075-9BADE5D93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" y="196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4" name="Freeform 672">
                <a:extLst>
                  <a:ext uri="{FF2B5EF4-FFF2-40B4-BE49-F238E27FC236}">
                    <a16:creationId xmlns:a16="http://schemas.microsoft.com/office/drawing/2014/main" id="{BC797091-3810-4FAA-A49C-E0C9DBD5B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963"/>
                <a:ext cx="13" cy="14"/>
              </a:xfrm>
              <a:custGeom>
                <a:avLst/>
                <a:gdLst>
                  <a:gd name="T0" fmla="*/ 74 w 3"/>
                  <a:gd name="T1" fmla="*/ 107 h 3"/>
                  <a:gd name="T2" fmla="*/ 74 w 3"/>
                  <a:gd name="T3" fmla="*/ 107 h 3"/>
                  <a:gd name="T4" fmla="*/ 169 w 3"/>
                  <a:gd name="T5" fmla="*/ 107 h 3"/>
                  <a:gd name="T6" fmla="*/ 169 w 3"/>
                  <a:gd name="T7" fmla="*/ 107 h 3"/>
                  <a:gd name="T8" fmla="*/ 169 w 3"/>
                  <a:gd name="T9" fmla="*/ 196 h 3"/>
                  <a:gd name="T10" fmla="*/ 74 w 3"/>
                  <a:gd name="T11" fmla="*/ 107 h 3"/>
                  <a:gd name="T12" fmla="*/ 74 w 3"/>
                  <a:gd name="T13" fmla="*/ 107 h 3"/>
                  <a:gd name="T14" fmla="*/ 0 w 3"/>
                  <a:gd name="T15" fmla="*/ 107 h 3"/>
                  <a:gd name="T16" fmla="*/ 169 w 3"/>
                  <a:gd name="T17" fmla="*/ 303 h 3"/>
                  <a:gd name="T18" fmla="*/ 243 w 3"/>
                  <a:gd name="T19" fmla="*/ 107 h 3"/>
                  <a:gd name="T20" fmla="*/ 169 w 3"/>
                  <a:gd name="T21" fmla="*/ 0 h 3"/>
                  <a:gd name="T22" fmla="*/ 0 w 3"/>
                  <a:gd name="T23" fmla="*/ 107 h 3"/>
                  <a:gd name="T24" fmla="*/ 7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5" name="Oval 673">
                <a:extLst>
                  <a:ext uri="{FF2B5EF4-FFF2-40B4-BE49-F238E27FC236}">
                    <a16:creationId xmlns:a16="http://schemas.microsoft.com/office/drawing/2014/main" id="{FF4CD199-439A-4BC7-A425-82B9552FB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1954"/>
                <a:ext cx="37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6" name="Oval 674">
                <a:extLst>
                  <a:ext uri="{FF2B5EF4-FFF2-40B4-BE49-F238E27FC236}">
                    <a16:creationId xmlns:a16="http://schemas.microsoft.com/office/drawing/2014/main" id="{924689F6-F728-43C6-AC4D-780A9371A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963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7" name="Freeform 675">
                <a:extLst>
                  <a:ext uri="{FF2B5EF4-FFF2-40B4-BE49-F238E27FC236}">
                    <a16:creationId xmlns:a16="http://schemas.microsoft.com/office/drawing/2014/main" id="{3A7F2DC5-4D64-45FC-A101-23D7CC77E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963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" name="Oval 676">
                <a:extLst>
                  <a:ext uri="{FF2B5EF4-FFF2-40B4-BE49-F238E27FC236}">
                    <a16:creationId xmlns:a16="http://schemas.microsoft.com/office/drawing/2014/main" id="{E4EE2732-E0F9-45E1-9432-0C62BC71D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12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9" name="Oval 677">
                <a:extLst>
                  <a:ext uri="{FF2B5EF4-FFF2-40B4-BE49-F238E27FC236}">
                    <a16:creationId xmlns:a16="http://schemas.microsoft.com/office/drawing/2014/main" id="{DD746D6B-1B78-4EF4-AF6B-8EC0C2D01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" y="213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0" name="Freeform 678">
                <a:extLst>
                  <a:ext uri="{FF2B5EF4-FFF2-40B4-BE49-F238E27FC236}">
                    <a16:creationId xmlns:a16="http://schemas.microsoft.com/office/drawing/2014/main" id="{20712C6D-BA10-42E5-BC5B-9417FE030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213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" name="Oval 679">
                <a:extLst>
                  <a:ext uri="{FF2B5EF4-FFF2-40B4-BE49-F238E27FC236}">
                    <a16:creationId xmlns:a16="http://schemas.microsoft.com/office/drawing/2014/main" id="{73AB17E0-1D77-4A80-B773-3D9CDBB42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4" y="2169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2" name="Oval 680">
                <a:extLst>
                  <a:ext uri="{FF2B5EF4-FFF2-40B4-BE49-F238E27FC236}">
                    <a16:creationId xmlns:a16="http://schemas.microsoft.com/office/drawing/2014/main" id="{2219C6BA-0DB6-4380-ACF9-4C554881E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" y="2178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3" name="Freeform 681">
                <a:extLst>
                  <a:ext uri="{FF2B5EF4-FFF2-40B4-BE49-F238E27FC236}">
                    <a16:creationId xmlns:a16="http://schemas.microsoft.com/office/drawing/2014/main" id="{4946D17C-A630-4DFC-8679-E3D9B72C5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178"/>
                <a:ext cx="12" cy="14"/>
              </a:xfrm>
              <a:custGeom>
                <a:avLst/>
                <a:gdLst>
                  <a:gd name="T0" fmla="*/ 64 w 3"/>
                  <a:gd name="T1" fmla="*/ 107 h 3"/>
                  <a:gd name="T2" fmla="*/ 64 w 3"/>
                  <a:gd name="T3" fmla="*/ 107 h 3"/>
                  <a:gd name="T4" fmla="*/ 128 w 3"/>
                  <a:gd name="T5" fmla="*/ 107 h 3"/>
                  <a:gd name="T6" fmla="*/ 128 w 3"/>
                  <a:gd name="T7" fmla="*/ 107 h 3"/>
                  <a:gd name="T8" fmla="*/ 128 w 3"/>
                  <a:gd name="T9" fmla="*/ 196 h 3"/>
                  <a:gd name="T10" fmla="*/ 64 w 3"/>
                  <a:gd name="T11" fmla="*/ 107 h 3"/>
                  <a:gd name="T12" fmla="*/ 64 w 3"/>
                  <a:gd name="T13" fmla="*/ 107 h 3"/>
                  <a:gd name="T14" fmla="*/ 0 w 3"/>
                  <a:gd name="T15" fmla="*/ 107 h 3"/>
                  <a:gd name="T16" fmla="*/ 128 w 3"/>
                  <a:gd name="T17" fmla="*/ 303 h 3"/>
                  <a:gd name="T18" fmla="*/ 192 w 3"/>
                  <a:gd name="T19" fmla="*/ 107 h 3"/>
                  <a:gd name="T20" fmla="*/ 128 w 3"/>
                  <a:gd name="T21" fmla="*/ 0 h 3"/>
                  <a:gd name="T22" fmla="*/ 0 w 3"/>
                  <a:gd name="T23" fmla="*/ 107 h 3"/>
                  <a:gd name="T24" fmla="*/ 6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" name="Oval 682">
                <a:extLst>
                  <a:ext uri="{FF2B5EF4-FFF2-40B4-BE49-F238E27FC236}">
                    <a16:creationId xmlns:a16="http://schemas.microsoft.com/office/drawing/2014/main" id="{34C7FD1B-9554-45E8-B2BC-0A14EFC89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9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5" name="Oval 683">
                <a:extLst>
                  <a:ext uri="{FF2B5EF4-FFF2-40B4-BE49-F238E27FC236}">
                    <a16:creationId xmlns:a16="http://schemas.microsoft.com/office/drawing/2014/main" id="{60C59FD1-F1D6-4133-B303-422B70F57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" y="220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6" name="Freeform 684">
                <a:extLst>
                  <a:ext uri="{FF2B5EF4-FFF2-40B4-BE49-F238E27FC236}">
                    <a16:creationId xmlns:a16="http://schemas.microsoft.com/office/drawing/2014/main" id="{8F8B21E8-2237-4B47-BAF2-FA9934C98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20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" name="Oval 685">
                <a:extLst>
                  <a:ext uri="{FF2B5EF4-FFF2-40B4-BE49-F238E27FC236}">
                    <a16:creationId xmlns:a16="http://schemas.microsoft.com/office/drawing/2014/main" id="{7178E5B1-6599-4248-B4C6-C8494AF0F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175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8" name="Oval 686">
                <a:extLst>
                  <a:ext uri="{FF2B5EF4-FFF2-40B4-BE49-F238E27FC236}">
                    <a16:creationId xmlns:a16="http://schemas.microsoft.com/office/drawing/2014/main" id="{49FF57D2-CED5-4B13-B4A2-F10C4228D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176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9" name="Oval 687">
                <a:extLst>
                  <a:ext uri="{FF2B5EF4-FFF2-40B4-BE49-F238E27FC236}">
                    <a16:creationId xmlns:a16="http://schemas.microsoft.com/office/drawing/2014/main" id="{871FC3CF-5529-4A84-BE3F-D936680F6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1601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0" name="Oval 688">
                <a:extLst>
                  <a:ext uri="{FF2B5EF4-FFF2-40B4-BE49-F238E27FC236}">
                    <a16:creationId xmlns:a16="http://schemas.microsoft.com/office/drawing/2014/main" id="{A17E21C6-028C-46C5-B590-82D006BB3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61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1" name="Oval 689">
                <a:extLst>
                  <a:ext uri="{FF2B5EF4-FFF2-40B4-BE49-F238E27FC236}">
                    <a16:creationId xmlns:a16="http://schemas.microsoft.com/office/drawing/2014/main" id="{D3FC514C-CA5A-4086-BF10-75F51D124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565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2" name="Oval 690">
                <a:extLst>
                  <a:ext uri="{FF2B5EF4-FFF2-40B4-BE49-F238E27FC236}">
                    <a16:creationId xmlns:a16="http://schemas.microsoft.com/office/drawing/2014/main" id="{B4BF56EF-3883-480B-A230-B78987105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57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3" name="Oval 691">
                <a:extLst>
                  <a:ext uri="{FF2B5EF4-FFF2-40B4-BE49-F238E27FC236}">
                    <a16:creationId xmlns:a16="http://schemas.microsoft.com/office/drawing/2014/main" id="{E1C30BC3-FA57-4E96-9E2F-3E6F694AE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1511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4" name="Oval 692">
                <a:extLst>
                  <a:ext uri="{FF2B5EF4-FFF2-40B4-BE49-F238E27FC236}">
                    <a16:creationId xmlns:a16="http://schemas.microsoft.com/office/drawing/2014/main" id="{A29523E0-7E92-46EE-B4E9-81C5C1755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151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5" name="Oval 693">
                <a:extLst>
                  <a:ext uri="{FF2B5EF4-FFF2-40B4-BE49-F238E27FC236}">
                    <a16:creationId xmlns:a16="http://schemas.microsoft.com/office/drawing/2014/main" id="{78F455FC-769F-43B0-AD5F-B8CA42515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574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6" name="Oval 694">
                <a:extLst>
                  <a:ext uri="{FF2B5EF4-FFF2-40B4-BE49-F238E27FC236}">
                    <a16:creationId xmlns:a16="http://schemas.microsoft.com/office/drawing/2014/main" id="{C785B53B-EF12-483E-8DEF-3A2CD33F4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158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7" name="Oval 695">
                <a:extLst>
                  <a:ext uri="{FF2B5EF4-FFF2-40B4-BE49-F238E27FC236}">
                    <a16:creationId xmlns:a16="http://schemas.microsoft.com/office/drawing/2014/main" id="{A7C84175-3620-4A2B-A095-1A153C013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1381"/>
                <a:ext cx="34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8" name="Oval 696">
                <a:extLst>
                  <a:ext uri="{FF2B5EF4-FFF2-40B4-BE49-F238E27FC236}">
                    <a16:creationId xmlns:a16="http://schemas.microsoft.com/office/drawing/2014/main" id="{D5B21EB9-4207-4E6B-A15C-56250B36E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39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9" name="Oval 697">
                <a:extLst>
                  <a:ext uri="{FF2B5EF4-FFF2-40B4-BE49-F238E27FC236}">
                    <a16:creationId xmlns:a16="http://schemas.microsoft.com/office/drawing/2014/main" id="{6C92FC29-D86E-45C5-AB59-F3F120DFB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372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0" name="Oval 698">
                <a:extLst>
                  <a:ext uri="{FF2B5EF4-FFF2-40B4-BE49-F238E27FC236}">
                    <a16:creationId xmlns:a16="http://schemas.microsoft.com/office/drawing/2014/main" id="{A3EC1170-425E-469C-95B6-D026259B1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13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1" name="Oval 699">
                <a:extLst>
                  <a:ext uri="{FF2B5EF4-FFF2-40B4-BE49-F238E27FC236}">
                    <a16:creationId xmlns:a16="http://schemas.microsoft.com/office/drawing/2014/main" id="{05DAB279-34FE-4649-8B5E-583D1BDD9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390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2" name="Oval 700">
                <a:extLst>
                  <a:ext uri="{FF2B5EF4-FFF2-40B4-BE49-F238E27FC236}">
                    <a16:creationId xmlns:a16="http://schemas.microsoft.com/office/drawing/2014/main" id="{59F85D84-1D37-41AD-BD3A-AD4F1FF1E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139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3" name="Oval 701">
                <a:extLst>
                  <a:ext uri="{FF2B5EF4-FFF2-40B4-BE49-F238E27FC236}">
                    <a16:creationId xmlns:a16="http://schemas.microsoft.com/office/drawing/2014/main" id="{9F46A8C8-7A85-4D7F-925C-4E640D87F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1484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4" name="Oval 702">
                <a:extLst>
                  <a:ext uri="{FF2B5EF4-FFF2-40B4-BE49-F238E27FC236}">
                    <a16:creationId xmlns:a16="http://schemas.microsoft.com/office/drawing/2014/main" id="{29A731E4-339D-4333-A3AF-0BAE1D146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149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5" name="Oval 703">
                <a:extLst>
                  <a:ext uri="{FF2B5EF4-FFF2-40B4-BE49-F238E27FC236}">
                    <a16:creationId xmlns:a16="http://schemas.microsoft.com/office/drawing/2014/main" id="{8AECCA0B-B56C-40CF-B730-3A65F7BEA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502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6" name="Oval 704">
                <a:extLst>
                  <a:ext uri="{FF2B5EF4-FFF2-40B4-BE49-F238E27FC236}">
                    <a16:creationId xmlns:a16="http://schemas.microsoft.com/office/drawing/2014/main" id="{BF6B7DBD-3072-464C-9FE9-777EF8D4D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151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7" name="Oval 705">
                <a:extLst>
                  <a:ext uri="{FF2B5EF4-FFF2-40B4-BE49-F238E27FC236}">
                    <a16:creationId xmlns:a16="http://schemas.microsoft.com/office/drawing/2014/main" id="{C3F871E7-1EB1-4BB3-8A16-394DE430B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426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8" name="Oval 706">
                <a:extLst>
                  <a:ext uri="{FF2B5EF4-FFF2-40B4-BE49-F238E27FC236}">
                    <a16:creationId xmlns:a16="http://schemas.microsoft.com/office/drawing/2014/main" id="{87EE970F-68A4-45E9-8BFE-0BDEF5664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143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9" name="Oval 707">
                <a:extLst>
                  <a:ext uri="{FF2B5EF4-FFF2-40B4-BE49-F238E27FC236}">
                    <a16:creationId xmlns:a16="http://schemas.microsoft.com/office/drawing/2014/main" id="{17F00710-F37D-4DA7-9848-B6D417508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49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0" name="Oval 708">
                <a:extLst>
                  <a:ext uri="{FF2B5EF4-FFF2-40B4-BE49-F238E27FC236}">
                    <a16:creationId xmlns:a16="http://schemas.microsoft.com/office/drawing/2014/main" id="{34013D8A-B067-442A-99CC-0DF61B89F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5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1" name="Oval 709">
                <a:extLst>
                  <a:ext uri="{FF2B5EF4-FFF2-40B4-BE49-F238E27FC236}">
                    <a16:creationId xmlns:a16="http://schemas.microsoft.com/office/drawing/2014/main" id="{99AB39AE-71C6-4605-9BD6-EC79B1CD2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489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2" name="Oval 710">
                <a:extLst>
                  <a:ext uri="{FF2B5EF4-FFF2-40B4-BE49-F238E27FC236}">
                    <a16:creationId xmlns:a16="http://schemas.microsoft.com/office/drawing/2014/main" id="{44BB43E5-D0B7-4700-B55E-5B06A1221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149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3" name="Oval 711">
                <a:extLst>
                  <a:ext uri="{FF2B5EF4-FFF2-40B4-BE49-F238E27FC236}">
                    <a16:creationId xmlns:a16="http://schemas.microsoft.com/office/drawing/2014/main" id="{109720C3-B2F9-4E08-A5B2-874E78758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1641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4" name="Oval 712">
                <a:extLst>
                  <a:ext uri="{FF2B5EF4-FFF2-40B4-BE49-F238E27FC236}">
                    <a16:creationId xmlns:a16="http://schemas.microsoft.com/office/drawing/2014/main" id="{7CDF8886-FF4D-4020-8F9D-9D435A41B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165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5" name="Oval 713">
                <a:extLst>
                  <a:ext uri="{FF2B5EF4-FFF2-40B4-BE49-F238E27FC236}">
                    <a16:creationId xmlns:a16="http://schemas.microsoft.com/office/drawing/2014/main" id="{3DBF323B-30D4-4B3F-9A4C-8EE30FA67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093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6" name="Oval 714">
                <a:extLst>
                  <a:ext uri="{FF2B5EF4-FFF2-40B4-BE49-F238E27FC236}">
                    <a16:creationId xmlns:a16="http://schemas.microsoft.com/office/drawing/2014/main" id="{37E8CBC8-5602-4228-96CB-B81673130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10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4278" name="Oval 715">
              <a:extLst>
                <a:ext uri="{FF2B5EF4-FFF2-40B4-BE49-F238E27FC236}">
                  <a16:creationId xmlns:a16="http://schemas.microsoft.com/office/drawing/2014/main" id="{3F98B527-5216-494C-A7C1-0BEC40FCE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084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9" name="Oval 716">
              <a:extLst>
                <a:ext uri="{FF2B5EF4-FFF2-40B4-BE49-F238E27FC236}">
                  <a16:creationId xmlns:a16="http://schemas.microsoft.com/office/drawing/2014/main" id="{62764F1C-B176-4A37-A676-2D903F590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0" y="209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0" name="Freeform 717">
              <a:extLst>
                <a:ext uri="{FF2B5EF4-FFF2-40B4-BE49-F238E27FC236}">
                  <a16:creationId xmlns:a16="http://schemas.microsoft.com/office/drawing/2014/main" id="{42E70CC6-9D2E-478F-A1B8-6890B698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093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1" name="Oval 718">
              <a:extLst>
                <a:ext uri="{FF2B5EF4-FFF2-40B4-BE49-F238E27FC236}">
                  <a16:creationId xmlns:a16="http://schemas.microsoft.com/office/drawing/2014/main" id="{F4813BAF-A789-4415-A9F4-B627EAF78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2013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2" name="Oval 719">
              <a:extLst>
                <a:ext uri="{FF2B5EF4-FFF2-40B4-BE49-F238E27FC236}">
                  <a16:creationId xmlns:a16="http://schemas.microsoft.com/office/drawing/2014/main" id="{A7F803A4-3D80-4AAB-B701-EAD91E53B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02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3" name="Freeform 720">
              <a:extLst>
                <a:ext uri="{FF2B5EF4-FFF2-40B4-BE49-F238E27FC236}">
                  <a16:creationId xmlns:a16="http://schemas.microsoft.com/office/drawing/2014/main" id="{B6ADFF51-5285-402E-93C4-FF7C2E77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022"/>
              <a:ext cx="17" cy="13"/>
            </a:xfrm>
            <a:custGeom>
              <a:avLst/>
              <a:gdLst>
                <a:gd name="T0" fmla="*/ 0 w 4"/>
                <a:gd name="T1" fmla="*/ 169 h 3"/>
                <a:gd name="T2" fmla="*/ 72 w 4"/>
                <a:gd name="T3" fmla="*/ 169 h 3"/>
                <a:gd name="T4" fmla="*/ 162 w 4"/>
                <a:gd name="T5" fmla="*/ 74 h 3"/>
                <a:gd name="T6" fmla="*/ 234 w 4"/>
                <a:gd name="T7" fmla="*/ 169 h 3"/>
                <a:gd name="T8" fmla="*/ 162 w 4"/>
                <a:gd name="T9" fmla="*/ 169 h 3"/>
                <a:gd name="T10" fmla="*/ 72 w 4"/>
                <a:gd name="T11" fmla="*/ 169 h 3"/>
                <a:gd name="T12" fmla="*/ 0 w 4"/>
                <a:gd name="T13" fmla="*/ 169 h 3"/>
                <a:gd name="T14" fmla="*/ 0 w 4"/>
                <a:gd name="T15" fmla="*/ 169 h 3"/>
                <a:gd name="T16" fmla="*/ 162 w 4"/>
                <a:gd name="T17" fmla="*/ 243 h 3"/>
                <a:gd name="T18" fmla="*/ 306 w 4"/>
                <a:gd name="T19" fmla="*/ 169 h 3"/>
                <a:gd name="T20" fmla="*/ 162 w 4"/>
                <a:gd name="T21" fmla="*/ 0 h 3"/>
                <a:gd name="T22" fmla="*/ 0 w 4"/>
                <a:gd name="T23" fmla="*/ 169 h 3"/>
                <a:gd name="T24" fmla="*/ 0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Oval 721">
              <a:extLst>
                <a:ext uri="{FF2B5EF4-FFF2-40B4-BE49-F238E27FC236}">
                  <a16:creationId xmlns:a16="http://schemas.microsoft.com/office/drawing/2014/main" id="{94CB4C74-0DF2-4653-B796-21DA0CA35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1990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5" name="Oval 722">
              <a:extLst>
                <a:ext uri="{FF2B5EF4-FFF2-40B4-BE49-F238E27FC236}">
                  <a16:creationId xmlns:a16="http://schemas.microsoft.com/office/drawing/2014/main" id="{3909E116-D7DD-4ED2-BC54-33068A345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999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6" name="Freeform 723">
              <a:extLst>
                <a:ext uri="{FF2B5EF4-FFF2-40B4-BE49-F238E27FC236}">
                  <a16:creationId xmlns:a16="http://schemas.microsoft.com/office/drawing/2014/main" id="{DB4A06D0-B4EE-48B0-B770-D3B9E96A6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999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169 w 3"/>
                <a:gd name="T5" fmla="*/ 107 h 3"/>
                <a:gd name="T6" fmla="*/ 169 w 3"/>
                <a:gd name="T7" fmla="*/ 107 h 3"/>
                <a:gd name="T8" fmla="*/ 169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169 w 3"/>
                <a:gd name="T17" fmla="*/ 303 h 3"/>
                <a:gd name="T18" fmla="*/ 243 w 3"/>
                <a:gd name="T19" fmla="*/ 107 h 3"/>
                <a:gd name="T20" fmla="*/ 169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40" name="Group 724">
            <a:extLst>
              <a:ext uri="{FF2B5EF4-FFF2-40B4-BE49-F238E27FC236}">
                <a16:creationId xmlns:a16="http://schemas.microsoft.com/office/drawing/2014/main" id="{3AC7655B-28F1-449E-9CD9-3AFE65628F11}"/>
              </a:ext>
            </a:extLst>
          </p:cNvPr>
          <p:cNvGrpSpPr>
            <a:grpSpLocks/>
          </p:cNvGrpSpPr>
          <p:nvPr/>
        </p:nvGrpSpPr>
        <p:grpSpPr bwMode="auto">
          <a:xfrm>
            <a:off x="8318500" y="1525588"/>
            <a:ext cx="1130300" cy="1155700"/>
            <a:chOff x="3973" y="771"/>
            <a:chExt cx="712" cy="728"/>
          </a:xfrm>
        </p:grpSpPr>
        <p:sp>
          <p:nvSpPr>
            <p:cNvPr id="44141" name="Freeform 725">
              <a:extLst>
                <a:ext uri="{FF2B5EF4-FFF2-40B4-BE49-F238E27FC236}">
                  <a16:creationId xmlns:a16="http://schemas.microsoft.com/office/drawing/2014/main" id="{2BE80595-C235-49F5-9E26-86577FF68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771"/>
              <a:ext cx="712" cy="728"/>
            </a:xfrm>
            <a:custGeom>
              <a:avLst/>
              <a:gdLst>
                <a:gd name="T0" fmla="*/ 538 w 266"/>
                <a:gd name="T1" fmla="*/ 1353 h 255"/>
                <a:gd name="T2" fmla="*/ 209 w 266"/>
                <a:gd name="T3" fmla="*/ 2444 h 255"/>
                <a:gd name="T4" fmla="*/ 367 w 266"/>
                <a:gd name="T5" fmla="*/ 4074 h 255"/>
                <a:gd name="T6" fmla="*/ 1247 w 266"/>
                <a:gd name="T7" fmla="*/ 5330 h 255"/>
                <a:gd name="T8" fmla="*/ 2915 w 266"/>
                <a:gd name="T9" fmla="*/ 5844 h 255"/>
                <a:gd name="T10" fmla="*/ 4106 w 266"/>
                <a:gd name="T11" fmla="*/ 5330 h 255"/>
                <a:gd name="T12" fmla="*/ 4872 w 266"/>
                <a:gd name="T13" fmla="*/ 4165 h 255"/>
                <a:gd name="T14" fmla="*/ 4987 w 266"/>
                <a:gd name="T15" fmla="*/ 2281 h 255"/>
                <a:gd name="T16" fmla="*/ 4355 w 266"/>
                <a:gd name="T17" fmla="*/ 765 h 255"/>
                <a:gd name="T18" fmla="*/ 2492 w 266"/>
                <a:gd name="T19" fmla="*/ 0 h 255"/>
                <a:gd name="T20" fmla="*/ 538 w 266"/>
                <a:gd name="T21" fmla="*/ 1353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726">
              <a:extLst>
                <a:ext uri="{FF2B5EF4-FFF2-40B4-BE49-F238E27FC236}">
                  <a16:creationId xmlns:a16="http://schemas.microsoft.com/office/drawing/2014/main" id="{965CDCB8-0817-461C-9582-C0D97F69C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248"/>
              <a:ext cx="302" cy="217"/>
            </a:xfrm>
            <a:custGeom>
              <a:avLst/>
              <a:gdLst>
                <a:gd name="T0" fmla="*/ 0 w 113"/>
                <a:gd name="T1" fmla="*/ 514 h 76"/>
                <a:gd name="T2" fmla="*/ 764 w 113"/>
                <a:gd name="T3" fmla="*/ 1002 h 76"/>
                <a:gd name="T4" fmla="*/ 970 w 113"/>
                <a:gd name="T5" fmla="*/ 865 h 76"/>
                <a:gd name="T6" fmla="*/ 1221 w 113"/>
                <a:gd name="T7" fmla="*/ 1328 h 76"/>
                <a:gd name="T8" fmla="*/ 1908 w 113"/>
                <a:gd name="T9" fmla="*/ 765 h 76"/>
                <a:gd name="T10" fmla="*/ 1336 w 113"/>
                <a:gd name="T11" fmla="*/ 140 h 76"/>
                <a:gd name="T12" fmla="*/ 879 w 113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76">
                  <a:moveTo>
                    <a:pt x="0" y="22"/>
                  </a:moveTo>
                  <a:cubicBezTo>
                    <a:pt x="8" y="34"/>
                    <a:pt x="23" y="49"/>
                    <a:pt x="40" y="43"/>
                  </a:cubicBezTo>
                  <a:cubicBezTo>
                    <a:pt x="43" y="42"/>
                    <a:pt x="46" y="36"/>
                    <a:pt x="51" y="37"/>
                  </a:cubicBezTo>
                  <a:cubicBezTo>
                    <a:pt x="55" y="38"/>
                    <a:pt x="60" y="54"/>
                    <a:pt x="64" y="57"/>
                  </a:cubicBezTo>
                  <a:cubicBezTo>
                    <a:pt x="83" y="76"/>
                    <a:pt x="113" y="60"/>
                    <a:pt x="100" y="33"/>
                  </a:cubicBezTo>
                  <a:cubicBezTo>
                    <a:pt x="95" y="21"/>
                    <a:pt x="82" y="8"/>
                    <a:pt x="70" y="6"/>
                  </a:cubicBezTo>
                  <a:cubicBezTo>
                    <a:pt x="60" y="5"/>
                    <a:pt x="53" y="7"/>
                    <a:pt x="46" y="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Freeform 727">
              <a:extLst>
                <a:ext uri="{FF2B5EF4-FFF2-40B4-BE49-F238E27FC236}">
                  <a16:creationId xmlns:a16="http://schemas.microsoft.com/office/drawing/2014/main" id="{4B801917-F2CD-41C0-BF39-C330EC53F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245"/>
              <a:ext cx="187" cy="186"/>
            </a:xfrm>
            <a:custGeom>
              <a:avLst/>
              <a:gdLst>
                <a:gd name="T0" fmla="*/ 0 w 70"/>
                <a:gd name="T1" fmla="*/ 630 h 65"/>
                <a:gd name="T2" fmla="*/ 321 w 70"/>
                <a:gd name="T3" fmla="*/ 541 h 65"/>
                <a:gd name="T4" fmla="*/ 435 w 70"/>
                <a:gd name="T5" fmla="*/ 1007 h 65"/>
                <a:gd name="T6" fmla="*/ 671 w 70"/>
                <a:gd name="T7" fmla="*/ 1434 h 65"/>
                <a:gd name="T8" fmla="*/ 1336 w 70"/>
                <a:gd name="T9" fmla="*/ 1219 h 65"/>
                <a:gd name="T10" fmla="*/ 1127 w 70"/>
                <a:gd name="T11" fmla="*/ 1056 h 65"/>
                <a:gd name="T12" fmla="*/ 764 w 70"/>
                <a:gd name="T13" fmla="*/ 255 h 65"/>
                <a:gd name="T14" fmla="*/ 227 w 70"/>
                <a:gd name="T15" fmla="*/ 26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5">
                  <a:moveTo>
                    <a:pt x="0" y="27"/>
                  </a:moveTo>
                  <a:cubicBezTo>
                    <a:pt x="3" y="18"/>
                    <a:pt x="11" y="17"/>
                    <a:pt x="17" y="23"/>
                  </a:cubicBezTo>
                  <a:cubicBezTo>
                    <a:pt x="23" y="28"/>
                    <a:pt x="22" y="37"/>
                    <a:pt x="23" y="43"/>
                  </a:cubicBezTo>
                  <a:cubicBezTo>
                    <a:pt x="25" y="49"/>
                    <a:pt x="29" y="57"/>
                    <a:pt x="35" y="61"/>
                  </a:cubicBezTo>
                  <a:cubicBezTo>
                    <a:pt x="44" y="65"/>
                    <a:pt x="64" y="61"/>
                    <a:pt x="70" y="52"/>
                  </a:cubicBezTo>
                  <a:cubicBezTo>
                    <a:pt x="66" y="50"/>
                    <a:pt x="62" y="48"/>
                    <a:pt x="59" y="45"/>
                  </a:cubicBezTo>
                  <a:cubicBezTo>
                    <a:pt x="49" y="35"/>
                    <a:pt x="48" y="21"/>
                    <a:pt x="40" y="11"/>
                  </a:cubicBezTo>
                  <a:cubicBezTo>
                    <a:pt x="34" y="4"/>
                    <a:pt x="21" y="0"/>
                    <a:pt x="12" y="1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Freeform 728">
              <a:extLst>
                <a:ext uri="{FF2B5EF4-FFF2-40B4-BE49-F238E27FC236}">
                  <a16:creationId xmlns:a16="http://schemas.microsoft.com/office/drawing/2014/main" id="{BF50DCBF-1EED-4D14-A292-8126E5BC4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831"/>
              <a:ext cx="559" cy="651"/>
            </a:xfrm>
            <a:custGeom>
              <a:avLst/>
              <a:gdLst>
                <a:gd name="T0" fmla="*/ 3884 w 209"/>
                <a:gd name="T1" fmla="*/ 1842 h 228"/>
                <a:gd name="T2" fmla="*/ 3290 w 209"/>
                <a:gd name="T3" fmla="*/ 400 h 228"/>
                <a:gd name="T4" fmla="*/ 2854 w 209"/>
                <a:gd name="T5" fmla="*/ 0 h 228"/>
                <a:gd name="T6" fmla="*/ 2969 w 209"/>
                <a:gd name="T7" fmla="*/ 89 h 228"/>
                <a:gd name="T8" fmla="*/ 3555 w 209"/>
                <a:gd name="T9" fmla="*/ 1533 h 228"/>
                <a:gd name="T10" fmla="*/ 2717 w 209"/>
                <a:gd name="T11" fmla="*/ 3124 h 228"/>
                <a:gd name="T12" fmla="*/ 2618 w 209"/>
                <a:gd name="T13" fmla="*/ 4192 h 228"/>
                <a:gd name="T14" fmla="*/ 1610 w 209"/>
                <a:gd name="T15" fmla="*/ 4908 h 228"/>
                <a:gd name="T16" fmla="*/ 21 w 209"/>
                <a:gd name="T17" fmla="*/ 4426 h 228"/>
                <a:gd name="T18" fmla="*/ 0 w 209"/>
                <a:gd name="T19" fmla="*/ 4403 h 228"/>
                <a:gd name="T20" fmla="*/ 342 w 209"/>
                <a:gd name="T21" fmla="*/ 4728 h 228"/>
                <a:gd name="T22" fmla="*/ 1931 w 209"/>
                <a:gd name="T23" fmla="*/ 5217 h 228"/>
                <a:gd name="T24" fmla="*/ 3041 w 209"/>
                <a:gd name="T25" fmla="*/ 4728 h 228"/>
                <a:gd name="T26" fmla="*/ 3793 w 209"/>
                <a:gd name="T27" fmla="*/ 3612 h 228"/>
                <a:gd name="T28" fmla="*/ 3884 w 209"/>
                <a:gd name="T29" fmla="*/ 1842 h 2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228">
                  <a:moveTo>
                    <a:pt x="203" y="79"/>
                  </a:moveTo>
                  <a:cubicBezTo>
                    <a:pt x="198" y="45"/>
                    <a:pt x="195" y="36"/>
                    <a:pt x="172" y="17"/>
                  </a:cubicBezTo>
                  <a:cubicBezTo>
                    <a:pt x="163" y="10"/>
                    <a:pt x="156" y="4"/>
                    <a:pt x="149" y="0"/>
                  </a:cubicBezTo>
                  <a:cubicBezTo>
                    <a:pt x="151" y="1"/>
                    <a:pt x="153" y="3"/>
                    <a:pt x="155" y="4"/>
                  </a:cubicBezTo>
                  <a:cubicBezTo>
                    <a:pt x="178" y="23"/>
                    <a:pt x="181" y="32"/>
                    <a:pt x="186" y="66"/>
                  </a:cubicBezTo>
                  <a:cubicBezTo>
                    <a:pt x="192" y="100"/>
                    <a:pt x="145" y="106"/>
                    <a:pt x="142" y="134"/>
                  </a:cubicBezTo>
                  <a:cubicBezTo>
                    <a:pt x="140" y="162"/>
                    <a:pt x="162" y="162"/>
                    <a:pt x="137" y="180"/>
                  </a:cubicBezTo>
                  <a:cubicBezTo>
                    <a:pt x="111" y="197"/>
                    <a:pt x="113" y="206"/>
                    <a:pt x="84" y="211"/>
                  </a:cubicBezTo>
                  <a:cubicBezTo>
                    <a:pt x="55" y="215"/>
                    <a:pt x="26" y="208"/>
                    <a:pt x="1" y="190"/>
                  </a:cubicBezTo>
                  <a:cubicBezTo>
                    <a:pt x="1" y="190"/>
                    <a:pt x="0" y="189"/>
                    <a:pt x="0" y="189"/>
                  </a:cubicBezTo>
                  <a:cubicBezTo>
                    <a:pt x="4" y="193"/>
                    <a:pt x="10" y="197"/>
                    <a:pt x="18" y="203"/>
                  </a:cubicBezTo>
                  <a:cubicBezTo>
                    <a:pt x="44" y="221"/>
                    <a:pt x="72" y="228"/>
                    <a:pt x="101" y="224"/>
                  </a:cubicBezTo>
                  <a:cubicBezTo>
                    <a:pt x="130" y="219"/>
                    <a:pt x="134" y="220"/>
                    <a:pt x="159" y="203"/>
                  </a:cubicBezTo>
                  <a:cubicBezTo>
                    <a:pt x="185" y="185"/>
                    <a:pt x="195" y="183"/>
                    <a:pt x="198" y="155"/>
                  </a:cubicBezTo>
                  <a:cubicBezTo>
                    <a:pt x="200" y="127"/>
                    <a:pt x="209" y="112"/>
                    <a:pt x="203" y="79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Freeform 729">
              <a:extLst>
                <a:ext uri="{FF2B5EF4-FFF2-40B4-BE49-F238E27FC236}">
                  <a16:creationId xmlns:a16="http://schemas.microsoft.com/office/drawing/2014/main" id="{60A271BA-9D3C-4220-A8E7-43FDCC051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125"/>
              <a:ext cx="123" cy="248"/>
            </a:xfrm>
            <a:custGeom>
              <a:avLst/>
              <a:gdLst>
                <a:gd name="T0" fmla="*/ 615 w 46"/>
                <a:gd name="T1" fmla="*/ 0 h 87"/>
                <a:gd name="T2" fmla="*/ 730 w 46"/>
                <a:gd name="T3" fmla="*/ 462 h 87"/>
                <a:gd name="T4" fmla="*/ 537 w 46"/>
                <a:gd name="T5" fmla="*/ 715 h 87"/>
                <a:gd name="T6" fmla="*/ 858 w 46"/>
                <a:gd name="T7" fmla="*/ 1414 h 87"/>
                <a:gd name="T8" fmla="*/ 193 w 46"/>
                <a:gd name="T9" fmla="*/ 2015 h 87"/>
                <a:gd name="T10" fmla="*/ 56 w 46"/>
                <a:gd name="T11" fmla="*/ 1089 h 87"/>
                <a:gd name="T12" fmla="*/ 286 w 46"/>
                <a:gd name="T13" fmla="*/ 373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87">
                  <a:moveTo>
                    <a:pt x="32" y="0"/>
                  </a:moveTo>
                  <a:cubicBezTo>
                    <a:pt x="37" y="3"/>
                    <a:pt x="40" y="14"/>
                    <a:pt x="38" y="20"/>
                  </a:cubicBezTo>
                  <a:cubicBezTo>
                    <a:pt x="36" y="25"/>
                    <a:pt x="30" y="26"/>
                    <a:pt x="28" y="31"/>
                  </a:cubicBezTo>
                  <a:cubicBezTo>
                    <a:pt x="36" y="40"/>
                    <a:pt x="46" y="48"/>
                    <a:pt x="45" y="61"/>
                  </a:cubicBezTo>
                  <a:cubicBezTo>
                    <a:pt x="44" y="79"/>
                    <a:pt x="23" y="82"/>
                    <a:pt x="10" y="87"/>
                  </a:cubicBezTo>
                  <a:cubicBezTo>
                    <a:pt x="24" y="72"/>
                    <a:pt x="8" y="61"/>
                    <a:pt x="3" y="47"/>
                  </a:cubicBezTo>
                  <a:cubicBezTo>
                    <a:pt x="0" y="37"/>
                    <a:pt x="10" y="24"/>
                    <a:pt x="15" y="16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730">
              <a:extLst>
                <a:ext uri="{FF2B5EF4-FFF2-40B4-BE49-F238E27FC236}">
                  <a16:creationId xmlns:a16="http://schemas.microsoft.com/office/drawing/2014/main" id="{C2192BC2-8C10-4B21-A772-918FAEC47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056"/>
              <a:ext cx="289" cy="414"/>
            </a:xfrm>
            <a:custGeom>
              <a:avLst/>
              <a:gdLst>
                <a:gd name="T0" fmla="*/ 0 w 108"/>
                <a:gd name="T1" fmla="*/ 3375 h 145"/>
                <a:gd name="T2" fmla="*/ 1111 w 108"/>
                <a:gd name="T3" fmla="*/ 2887 h 145"/>
                <a:gd name="T4" fmla="*/ 1862 w 108"/>
                <a:gd name="T5" fmla="*/ 1770 h 145"/>
                <a:gd name="T6" fmla="*/ 1956 w 108"/>
                <a:gd name="T7" fmla="*/ 0 h 145"/>
                <a:gd name="T8" fmla="*/ 1804 w 108"/>
                <a:gd name="T9" fmla="*/ 1116 h 145"/>
                <a:gd name="T10" fmla="*/ 1496 w 108"/>
                <a:gd name="T11" fmla="*/ 2347 h 145"/>
                <a:gd name="T12" fmla="*/ 803 w 108"/>
                <a:gd name="T13" fmla="*/ 2958 h 145"/>
                <a:gd name="T14" fmla="*/ 0 w 108"/>
                <a:gd name="T15" fmla="*/ 3375 h 1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45">
                  <a:moveTo>
                    <a:pt x="0" y="145"/>
                  </a:moveTo>
                  <a:cubicBezTo>
                    <a:pt x="29" y="140"/>
                    <a:pt x="33" y="141"/>
                    <a:pt x="58" y="124"/>
                  </a:cubicBezTo>
                  <a:cubicBezTo>
                    <a:pt x="84" y="106"/>
                    <a:pt x="94" y="104"/>
                    <a:pt x="97" y="76"/>
                  </a:cubicBezTo>
                  <a:cubicBezTo>
                    <a:pt x="99" y="48"/>
                    <a:pt x="108" y="33"/>
                    <a:pt x="102" y="0"/>
                  </a:cubicBezTo>
                  <a:cubicBezTo>
                    <a:pt x="100" y="17"/>
                    <a:pt x="102" y="29"/>
                    <a:pt x="94" y="48"/>
                  </a:cubicBezTo>
                  <a:cubicBezTo>
                    <a:pt x="86" y="67"/>
                    <a:pt x="93" y="90"/>
                    <a:pt x="78" y="101"/>
                  </a:cubicBezTo>
                  <a:cubicBezTo>
                    <a:pt x="64" y="113"/>
                    <a:pt x="53" y="117"/>
                    <a:pt x="42" y="127"/>
                  </a:cubicBezTo>
                  <a:cubicBezTo>
                    <a:pt x="32" y="137"/>
                    <a:pt x="15" y="144"/>
                    <a:pt x="0" y="145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731">
              <a:extLst>
                <a:ext uri="{FF2B5EF4-FFF2-40B4-BE49-F238E27FC236}">
                  <a16:creationId xmlns:a16="http://schemas.microsoft.com/office/drawing/2014/main" id="{B5B25642-DA30-403F-AD06-EDE22CAD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791"/>
              <a:ext cx="516" cy="605"/>
            </a:xfrm>
            <a:custGeom>
              <a:avLst/>
              <a:gdLst>
                <a:gd name="T0" fmla="*/ 628 w 193"/>
                <a:gd name="T1" fmla="*/ 4089 h 212"/>
                <a:gd name="T2" fmla="*/ 479 w 193"/>
                <a:gd name="T3" fmla="*/ 2557 h 212"/>
                <a:gd name="T4" fmla="*/ 765 w 193"/>
                <a:gd name="T5" fmla="*/ 1204 h 212"/>
                <a:gd name="T6" fmla="*/ 2559 w 193"/>
                <a:gd name="T7" fmla="*/ 114 h 212"/>
                <a:gd name="T8" fmla="*/ 3481 w 193"/>
                <a:gd name="T9" fmla="*/ 237 h 212"/>
                <a:gd name="T10" fmla="*/ 3516 w 193"/>
                <a:gd name="T11" fmla="*/ 237 h 212"/>
                <a:gd name="T12" fmla="*/ 2331 w 193"/>
                <a:gd name="T13" fmla="*/ 0 h 212"/>
                <a:gd name="T14" fmla="*/ 500 w 193"/>
                <a:gd name="T15" fmla="*/ 1253 h 212"/>
                <a:gd name="T16" fmla="*/ 192 w 193"/>
                <a:gd name="T17" fmla="*/ 2306 h 212"/>
                <a:gd name="T18" fmla="*/ 342 w 193"/>
                <a:gd name="T19" fmla="*/ 3813 h 212"/>
                <a:gd name="T20" fmla="*/ 1085 w 193"/>
                <a:gd name="T21" fmla="*/ 4928 h 212"/>
                <a:gd name="T22" fmla="*/ 628 w 193"/>
                <a:gd name="T23" fmla="*/ 4089 h 2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212">
                  <a:moveTo>
                    <a:pt x="33" y="176"/>
                  </a:moveTo>
                  <a:cubicBezTo>
                    <a:pt x="15" y="141"/>
                    <a:pt x="22" y="138"/>
                    <a:pt x="25" y="110"/>
                  </a:cubicBezTo>
                  <a:cubicBezTo>
                    <a:pt x="29" y="83"/>
                    <a:pt x="34" y="68"/>
                    <a:pt x="40" y="52"/>
                  </a:cubicBezTo>
                  <a:cubicBezTo>
                    <a:pt x="47" y="36"/>
                    <a:pt x="77" y="5"/>
                    <a:pt x="134" y="5"/>
                  </a:cubicBezTo>
                  <a:cubicBezTo>
                    <a:pt x="153" y="5"/>
                    <a:pt x="172" y="7"/>
                    <a:pt x="182" y="10"/>
                  </a:cubicBezTo>
                  <a:cubicBezTo>
                    <a:pt x="193" y="12"/>
                    <a:pt x="192" y="14"/>
                    <a:pt x="184" y="10"/>
                  </a:cubicBezTo>
                  <a:cubicBezTo>
                    <a:pt x="171" y="3"/>
                    <a:pt x="154" y="0"/>
                    <a:pt x="122" y="0"/>
                  </a:cubicBezTo>
                  <a:cubicBezTo>
                    <a:pt x="66" y="0"/>
                    <a:pt x="33" y="38"/>
                    <a:pt x="26" y="54"/>
                  </a:cubicBezTo>
                  <a:cubicBezTo>
                    <a:pt x="19" y="70"/>
                    <a:pt x="13" y="71"/>
                    <a:pt x="10" y="99"/>
                  </a:cubicBezTo>
                  <a:cubicBezTo>
                    <a:pt x="7" y="126"/>
                    <a:pt x="0" y="130"/>
                    <a:pt x="18" y="164"/>
                  </a:cubicBezTo>
                  <a:cubicBezTo>
                    <a:pt x="35" y="197"/>
                    <a:pt x="35" y="196"/>
                    <a:pt x="57" y="212"/>
                  </a:cubicBezTo>
                  <a:cubicBezTo>
                    <a:pt x="49" y="205"/>
                    <a:pt x="45" y="198"/>
                    <a:pt x="33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732">
              <a:extLst>
                <a:ext uri="{FF2B5EF4-FFF2-40B4-BE49-F238E27FC236}">
                  <a16:creationId xmlns:a16="http://schemas.microsoft.com/office/drawing/2014/main" id="{52AF53DA-58FF-4C1F-9E8B-8C8C742DB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871"/>
              <a:ext cx="529" cy="562"/>
            </a:xfrm>
            <a:custGeom>
              <a:avLst/>
              <a:gdLst>
                <a:gd name="T0" fmla="*/ 900 w 198"/>
                <a:gd name="T1" fmla="*/ 1529 h 197"/>
                <a:gd name="T2" fmla="*/ 1071 w 198"/>
                <a:gd name="T3" fmla="*/ 163 h 197"/>
                <a:gd name="T4" fmla="*/ 379 w 198"/>
                <a:gd name="T5" fmla="*/ 391 h 197"/>
                <a:gd name="T6" fmla="*/ 513 w 198"/>
                <a:gd name="T7" fmla="*/ 1278 h 197"/>
                <a:gd name="T8" fmla="*/ 307 w 198"/>
                <a:gd name="T9" fmla="*/ 2131 h 197"/>
                <a:gd name="T10" fmla="*/ 21 w 198"/>
                <a:gd name="T11" fmla="*/ 2530 h 197"/>
                <a:gd name="T12" fmla="*/ 265 w 198"/>
                <a:gd name="T13" fmla="*/ 3295 h 197"/>
                <a:gd name="T14" fmla="*/ 970 w 198"/>
                <a:gd name="T15" fmla="*/ 3897 h 197"/>
                <a:gd name="T16" fmla="*/ 1413 w 198"/>
                <a:gd name="T17" fmla="*/ 3343 h 197"/>
                <a:gd name="T18" fmla="*/ 1849 w 198"/>
                <a:gd name="T19" fmla="*/ 3509 h 197"/>
                <a:gd name="T20" fmla="*/ 1926 w 198"/>
                <a:gd name="T21" fmla="*/ 4273 h 197"/>
                <a:gd name="T22" fmla="*/ 2763 w 198"/>
                <a:gd name="T23" fmla="*/ 4388 h 197"/>
                <a:gd name="T24" fmla="*/ 3169 w 198"/>
                <a:gd name="T25" fmla="*/ 2970 h 197"/>
                <a:gd name="T26" fmla="*/ 3011 w 198"/>
                <a:gd name="T27" fmla="*/ 2784 h 197"/>
                <a:gd name="T28" fmla="*/ 3377 w 198"/>
                <a:gd name="T29" fmla="*/ 2205 h 197"/>
                <a:gd name="T30" fmla="*/ 2669 w 198"/>
                <a:gd name="T31" fmla="*/ 1629 h 197"/>
                <a:gd name="T32" fmla="*/ 2613 w 198"/>
                <a:gd name="T33" fmla="*/ 3110 h 197"/>
                <a:gd name="T34" fmla="*/ 2292 w 198"/>
                <a:gd name="T35" fmla="*/ 2856 h 197"/>
                <a:gd name="T36" fmla="*/ 2006 w 198"/>
                <a:gd name="T37" fmla="*/ 3132 h 197"/>
                <a:gd name="T38" fmla="*/ 1699 w 198"/>
                <a:gd name="T39" fmla="*/ 2970 h 197"/>
                <a:gd name="T40" fmla="*/ 1640 w 198"/>
                <a:gd name="T41" fmla="*/ 2759 h 197"/>
                <a:gd name="T42" fmla="*/ 1699 w 198"/>
                <a:gd name="T43" fmla="*/ 2182 h 197"/>
                <a:gd name="T44" fmla="*/ 1071 w 198"/>
                <a:gd name="T45" fmla="*/ 2117 h 197"/>
                <a:gd name="T46" fmla="*/ 708 w 198"/>
                <a:gd name="T47" fmla="*/ 1954 h 197"/>
                <a:gd name="T48" fmla="*/ 900 w 198"/>
                <a:gd name="T49" fmla="*/ 1529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733">
              <a:extLst>
                <a:ext uri="{FF2B5EF4-FFF2-40B4-BE49-F238E27FC236}">
                  <a16:creationId xmlns:a16="http://schemas.microsoft.com/office/drawing/2014/main" id="{994909A7-3613-4CBF-9E7A-1B0CDC464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111"/>
              <a:ext cx="64" cy="160"/>
            </a:xfrm>
            <a:custGeom>
              <a:avLst/>
              <a:gdLst>
                <a:gd name="T0" fmla="*/ 456 w 24"/>
                <a:gd name="T1" fmla="*/ 0 h 56"/>
                <a:gd name="T2" fmla="*/ 192 w 24"/>
                <a:gd name="T3" fmla="*/ 400 h 56"/>
                <a:gd name="T4" fmla="*/ 285 w 24"/>
                <a:gd name="T5" fmla="*/ 1306 h 56"/>
                <a:gd name="T6" fmla="*/ 205 w 24"/>
                <a:gd name="T7" fmla="*/ 540 h 56"/>
                <a:gd name="T8" fmla="*/ 456 w 24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6">
                  <a:moveTo>
                    <a:pt x="24" y="0"/>
                  </a:moveTo>
                  <a:cubicBezTo>
                    <a:pt x="22" y="6"/>
                    <a:pt x="17" y="13"/>
                    <a:pt x="10" y="17"/>
                  </a:cubicBezTo>
                  <a:cubicBezTo>
                    <a:pt x="3" y="22"/>
                    <a:pt x="0" y="31"/>
                    <a:pt x="15" y="56"/>
                  </a:cubicBezTo>
                  <a:cubicBezTo>
                    <a:pt x="11" y="50"/>
                    <a:pt x="7" y="31"/>
                    <a:pt x="11" y="23"/>
                  </a:cubicBezTo>
                  <a:cubicBezTo>
                    <a:pt x="15" y="15"/>
                    <a:pt x="24" y="5"/>
                    <a:pt x="24" y="0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Freeform 734">
              <a:extLst>
                <a:ext uri="{FF2B5EF4-FFF2-40B4-BE49-F238E27FC236}">
                  <a16:creationId xmlns:a16="http://schemas.microsoft.com/office/drawing/2014/main" id="{77733641-5ED2-4726-848D-5650F8DA8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122"/>
              <a:ext cx="107" cy="29"/>
            </a:xfrm>
            <a:custGeom>
              <a:avLst/>
              <a:gdLst>
                <a:gd name="T0" fmla="*/ 0 w 40"/>
                <a:gd name="T1" fmla="*/ 194 h 10"/>
                <a:gd name="T2" fmla="*/ 457 w 40"/>
                <a:gd name="T3" fmla="*/ 75 h 10"/>
                <a:gd name="T4" fmla="*/ 765 w 40"/>
                <a:gd name="T5" fmla="*/ 244 h 10"/>
                <a:gd name="T6" fmla="*/ 385 w 40"/>
                <a:gd name="T7" fmla="*/ 194 h 10"/>
                <a:gd name="T8" fmla="*/ 0 w 40"/>
                <a:gd name="T9" fmla="*/ 19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0">
                  <a:moveTo>
                    <a:pt x="0" y="8"/>
                  </a:moveTo>
                  <a:cubicBezTo>
                    <a:pt x="9" y="9"/>
                    <a:pt x="17" y="5"/>
                    <a:pt x="24" y="3"/>
                  </a:cubicBezTo>
                  <a:cubicBezTo>
                    <a:pt x="31" y="0"/>
                    <a:pt x="39" y="6"/>
                    <a:pt x="40" y="10"/>
                  </a:cubicBezTo>
                  <a:cubicBezTo>
                    <a:pt x="37" y="6"/>
                    <a:pt x="29" y="5"/>
                    <a:pt x="20" y="8"/>
                  </a:cubicBezTo>
                  <a:cubicBezTo>
                    <a:pt x="14" y="10"/>
                    <a:pt x="5" y="10"/>
                    <a:pt x="0" y="8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735">
              <a:extLst>
                <a:ext uri="{FF2B5EF4-FFF2-40B4-BE49-F238E27FC236}">
                  <a16:creationId xmlns:a16="http://schemas.microsoft.com/office/drawing/2014/main" id="{0B767628-A4D4-4E49-A677-BB5AC03F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076"/>
              <a:ext cx="67" cy="98"/>
            </a:xfrm>
            <a:custGeom>
              <a:avLst/>
              <a:gdLst>
                <a:gd name="T0" fmla="*/ 482 w 25"/>
                <a:gd name="T1" fmla="*/ 49 h 34"/>
                <a:gd name="T2" fmla="*/ 115 w 25"/>
                <a:gd name="T3" fmla="*/ 141 h 34"/>
                <a:gd name="T4" fmla="*/ 230 w 25"/>
                <a:gd name="T5" fmla="*/ 813 h 34"/>
                <a:gd name="T6" fmla="*/ 193 w 25"/>
                <a:gd name="T7" fmla="*/ 190 h 34"/>
                <a:gd name="T8" fmla="*/ 482 w 25"/>
                <a:gd name="T9" fmla="*/ 4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25" y="2"/>
                  </a:moveTo>
                  <a:cubicBezTo>
                    <a:pt x="17" y="0"/>
                    <a:pt x="12" y="0"/>
                    <a:pt x="6" y="6"/>
                  </a:cubicBezTo>
                  <a:cubicBezTo>
                    <a:pt x="0" y="13"/>
                    <a:pt x="2" y="21"/>
                    <a:pt x="12" y="34"/>
                  </a:cubicBezTo>
                  <a:cubicBezTo>
                    <a:pt x="7" y="28"/>
                    <a:pt x="4" y="13"/>
                    <a:pt x="10" y="8"/>
                  </a:cubicBezTo>
                  <a:cubicBezTo>
                    <a:pt x="17" y="3"/>
                    <a:pt x="20" y="2"/>
                    <a:pt x="25" y="2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Freeform 736">
              <a:extLst>
                <a:ext uri="{FF2B5EF4-FFF2-40B4-BE49-F238E27FC236}">
                  <a16:creationId xmlns:a16="http://schemas.microsoft.com/office/drawing/2014/main" id="{B32A2B86-BACE-4B09-AC92-B5F72F83F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231"/>
              <a:ext cx="105" cy="51"/>
            </a:xfrm>
            <a:custGeom>
              <a:avLst/>
              <a:gdLst>
                <a:gd name="T0" fmla="*/ 0 w 39"/>
                <a:gd name="T1" fmla="*/ 249 h 18"/>
                <a:gd name="T2" fmla="*/ 253 w 39"/>
                <a:gd name="T3" fmla="*/ 26 h 18"/>
                <a:gd name="T4" fmla="*/ 506 w 39"/>
                <a:gd name="T5" fmla="*/ 298 h 18"/>
                <a:gd name="T6" fmla="*/ 762 w 39"/>
                <a:gd name="T7" fmla="*/ 74 h 18"/>
                <a:gd name="T8" fmla="*/ 471 w 39"/>
                <a:gd name="T9" fmla="*/ 385 h 18"/>
                <a:gd name="T10" fmla="*/ 232 w 39"/>
                <a:gd name="T11" fmla="*/ 113 h 18"/>
                <a:gd name="T12" fmla="*/ 0 w 39"/>
                <a:gd name="T13" fmla="*/ 2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8">
                  <a:moveTo>
                    <a:pt x="0" y="11"/>
                  </a:moveTo>
                  <a:cubicBezTo>
                    <a:pt x="6" y="9"/>
                    <a:pt x="9" y="0"/>
                    <a:pt x="13" y="1"/>
                  </a:cubicBezTo>
                  <a:cubicBezTo>
                    <a:pt x="16" y="2"/>
                    <a:pt x="19" y="13"/>
                    <a:pt x="26" y="13"/>
                  </a:cubicBezTo>
                  <a:cubicBezTo>
                    <a:pt x="32" y="12"/>
                    <a:pt x="38" y="5"/>
                    <a:pt x="39" y="3"/>
                  </a:cubicBezTo>
                  <a:cubicBezTo>
                    <a:pt x="37" y="12"/>
                    <a:pt x="31" y="18"/>
                    <a:pt x="24" y="17"/>
                  </a:cubicBezTo>
                  <a:cubicBezTo>
                    <a:pt x="17" y="16"/>
                    <a:pt x="15" y="5"/>
                    <a:pt x="12" y="5"/>
                  </a:cubicBezTo>
                  <a:cubicBezTo>
                    <a:pt x="9" y="5"/>
                    <a:pt x="5" y="11"/>
                    <a:pt x="0" y="11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Freeform 737">
              <a:extLst>
                <a:ext uri="{FF2B5EF4-FFF2-40B4-BE49-F238E27FC236}">
                  <a16:creationId xmlns:a16="http://schemas.microsoft.com/office/drawing/2014/main" id="{5315FB1D-D89A-4329-813A-F1EE790FD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885"/>
              <a:ext cx="91" cy="132"/>
            </a:xfrm>
            <a:custGeom>
              <a:avLst/>
              <a:gdLst>
                <a:gd name="T0" fmla="*/ 653 w 34"/>
                <a:gd name="T1" fmla="*/ 75 h 46"/>
                <a:gd name="T2" fmla="*/ 78 w 34"/>
                <a:gd name="T3" fmla="*/ 428 h 46"/>
                <a:gd name="T4" fmla="*/ 252 w 34"/>
                <a:gd name="T5" fmla="*/ 1088 h 46"/>
                <a:gd name="T6" fmla="*/ 329 w 34"/>
                <a:gd name="T7" fmla="*/ 264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6">
                  <a:moveTo>
                    <a:pt x="34" y="3"/>
                  </a:moveTo>
                  <a:cubicBezTo>
                    <a:pt x="23" y="0"/>
                    <a:pt x="9" y="5"/>
                    <a:pt x="4" y="18"/>
                  </a:cubicBezTo>
                  <a:cubicBezTo>
                    <a:pt x="0" y="30"/>
                    <a:pt x="10" y="41"/>
                    <a:pt x="13" y="46"/>
                  </a:cubicBezTo>
                  <a:cubicBezTo>
                    <a:pt x="9" y="38"/>
                    <a:pt x="6" y="18"/>
                    <a:pt x="17" y="1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Freeform 738">
              <a:extLst>
                <a:ext uri="{FF2B5EF4-FFF2-40B4-BE49-F238E27FC236}">
                  <a16:creationId xmlns:a16="http://schemas.microsoft.com/office/drawing/2014/main" id="{C20D8FB9-5758-488D-B760-9B034C190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914"/>
              <a:ext cx="94" cy="171"/>
            </a:xfrm>
            <a:custGeom>
              <a:avLst/>
              <a:gdLst>
                <a:gd name="T0" fmla="*/ 526 w 35"/>
                <a:gd name="T1" fmla="*/ 0 h 60"/>
                <a:gd name="T2" fmla="*/ 449 w 35"/>
                <a:gd name="T3" fmla="*/ 852 h 60"/>
                <a:gd name="T4" fmla="*/ 0 w 35"/>
                <a:gd name="T5" fmla="*/ 1388 h 60"/>
                <a:gd name="T6" fmla="*/ 368 w 35"/>
                <a:gd name="T7" fmla="*/ 675 h 60"/>
                <a:gd name="T8" fmla="*/ 526 w 35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0">
                  <a:moveTo>
                    <a:pt x="27" y="0"/>
                  </a:moveTo>
                  <a:cubicBezTo>
                    <a:pt x="31" y="7"/>
                    <a:pt x="35" y="25"/>
                    <a:pt x="23" y="37"/>
                  </a:cubicBezTo>
                  <a:cubicBezTo>
                    <a:pt x="12" y="49"/>
                    <a:pt x="3" y="47"/>
                    <a:pt x="0" y="60"/>
                  </a:cubicBezTo>
                  <a:cubicBezTo>
                    <a:pt x="0" y="46"/>
                    <a:pt x="14" y="39"/>
                    <a:pt x="19" y="29"/>
                  </a:cubicBezTo>
                  <a:cubicBezTo>
                    <a:pt x="25" y="20"/>
                    <a:pt x="29" y="6"/>
                    <a:pt x="27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Freeform 739">
              <a:extLst>
                <a:ext uri="{FF2B5EF4-FFF2-40B4-BE49-F238E27FC236}">
                  <a16:creationId xmlns:a16="http://schemas.microsoft.com/office/drawing/2014/main" id="{91839E51-FF68-4453-9B91-36E3DC545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234"/>
              <a:ext cx="182" cy="125"/>
            </a:xfrm>
            <a:custGeom>
              <a:avLst/>
              <a:gdLst>
                <a:gd name="T0" fmla="*/ 0 w 68"/>
                <a:gd name="T1" fmla="*/ 483 h 44"/>
                <a:gd name="T2" fmla="*/ 653 w 68"/>
                <a:gd name="T3" fmla="*/ 784 h 44"/>
                <a:gd name="T4" fmla="*/ 1052 w 68"/>
                <a:gd name="T5" fmla="*/ 185 h 44"/>
                <a:gd name="T6" fmla="*/ 1303 w 68"/>
                <a:gd name="T7" fmla="*/ 210 h 44"/>
                <a:gd name="T8" fmla="*/ 803 w 68"/>
                <a:gd name="T9" fmla="*/ 227 h 44"/>
                <a:gd name="T10" fmla="*/ 0 w 68"/>
                <a:gd name="T11" fmla="*/ 48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4">
                  <a:moveTo>
                    <a:pt x="0" y="21"/>
                  </a:moveTo>
                  <a:cubicBezTo>
                    <a:pt x="5" y="32"/>
                    <a:pt x="25" y="44"/>
                    <a:pt x="34" y="34"/>
                  </a:cubicBezTo>
                  <a:cubicBezTo>
                    <a:pt x="43" y="24"/>
                    <a:pt x="45" y="10"/>
                    <a:pt x="55" y="8"/>
                  </a:cubicBezTo>
                  <a:cubicBezTo>
                    <a:pt x="64" y="6"/>
                    <a:pt x="68" y="9"/>
                    <a:pt x="68" y="9"/>
                  </a:cubicBezTo>
                  <a:cubicBezTo>
                    <a:pt x="54" y="0"/>
                    <a:pt x="50" y="0"/>
                    <a:pt x="42" y="10"/>
                  </a:cubicBezTo>
                  <a:cubicBezTo>
                    <a:pt x="34" y="19"/>
                    <a:pt x="17" y="40"/>
                    <a:pt x="0" y="21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Freeform 740">
              <a:extLst>
                <a:ext uri="{FF2B5EF4-FFF2-40B4-BE49-F238E27FC236}">
                  <a16:creationId xmlns:a16="http://schemas.microsoft.com/office/drawing/2014/main" id="{8C2C69FF-3D59-4E23-89EB-58987C3FE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253"/>
              <a:ext cx="235" cy="189"/>
            </a:xfrm>
            <a:custGeom>
              <a:avLst/>
              <a:gdLst>
                <a:gd name="T0" fmla="*/ 56 w 88"/>
                <a:gd name="T1" fmla="*/ 656 h 66"/>
                <a:gd name="T2" fmla="*/ 855 w 88"/>
                <a:gd name="T3" fmla="*/ 1223 h 66"/>
                <a:gd name="T4" fmla="*/ 1311 w 88"/>
                <a:gd name="T5" fmla="*/ 0 h 66"/>
                <a:gd name="T6" fmla="*/ 969 w 88"/>
                <a:gd name="T7" fmla="*/ 893 h 66"/>
                <a:gd name="T8" fmla="*/ 56 w 88"/>
                <a:gd name="T9" fmla="*/ 65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6">
                  <a:moveTo>
                    <a:pt x="3" y="28"/>
                  </a:moveTo>
                  <a:cubicBezTo>
                    <a:pt x="0" y="39"/>
                    <a:pt x="8" y="66"/>
                    <a:pt x="45" y="52"/>
                  </a:cubicBezTo>
                  <a:cubicBezTo>
                    <a:pt x="82" y="37"/>
                    <a:pt x="88" y="6"/>
                    <a:pt x="69" y="0"/>
                  </a:cubicBezTo>
                  <a:cubicBezTo>
                    <a:pt x="75" y="5"/>
                    <a:pt x="73" y="27"/>
                    <a:pt x="51" y="38"/>
                  </a:cubicBezTo>
                  <a:cubicBezTo>
                    <a:pt x="29" y="50"/>
                    <a:pt x="2" y="50"/>
                    <a:pt x="3" y="28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Freeform 741">
              <a:extLst>
                <a:ext uri="{FF2B5EF4-FFF2-40B4-BE49-F238E27FC236}">
                  <a16:creationId xmlns:a16="http://schemas.microsoft.com/office/drawing/2014/main" id="{4109D155-FA74-4E43-BBA6-A71CB42DD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096"/>
              <a:ext cx="62" cy="115"/>
            </a:xfrm>
            <a:custGeom>
              <a:avLst/>
              <a:gdLst>
                <a:gd name="T0" fmla="*/ 159 w 23"/>
                <a:gd name="T1" fmla="*/ 0 h 40"/>
                <a:gd name="T2" fmla="*/ 334 w 23"/>
                <a:gd name="T3" fmla="*/ 546 h 40"/>
                <a:gd name="T4" fmla="*/ 0 w 23"/>
                <a:gd name="T5" fmla="*/ 952 h 40"/>
                <a:gd name="T6" fmla="*/ 253 w 23"/>
                <a:gd name="T7" fmla="*/ 405 h 40"/>
                <a:gd name="T8" fmla="*/ 159 w 23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0">
                  <a:moveTo>
                    <a:pt x="8" y="0"/>
                  </a:moveTo>
                  <a:cubicBezTo>
                    <a:pt x="16" y="5"/>
                    <a:pt x="23" y="17"/>
                    <a:pt x="17" y="23"/>
                  </a:cubicBezTo>
                  <a:cubicBezTo>
                    <a:pt x="12" y="28"/>
                    <a:pt x="0" y="35"/>
                    <a:pt x="0" y="40"/>
                  </a:cubicBezTo>
                  <a:cubicBezTo>
                    <a:pt x="0" y="29"/>
                    <a:pt x="12" y="25"/>
                    <a:pt x="13" y="17"/>
                  </a:cubicBezTo>
                  <a:cubicBezTo>
                    <a:pt x="14" y="10"/>
                    <a:pt x="12" y="3"/>
                    <a:pt x="8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Freeform 742">
              <a:extLst>
                <a:ext uri="{FF2B5EF4-FFF2-40B4-BE49-F238E27FC236}">
                  <a16:creationId xmlns:a16="http://schemas.microsoft.com/office/drawing/2014/main" id="{94D81AA7-57ED-4272-A435-14C328319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771"/>
              <a:ext cx="712" cy="728"/>
            </a:xfrm>
            <a:custGeom>
              <a:avLst/>
              <a:gdLst>
                <a:gd name="T0" fmla="*/ 538 w 266"/>
                <a:gd name="T1" fmla="*/ 1353 h 255"/>
                <a:gd name="T2" fmla="*/ 209 w 266"/>
                <a:gd name="T3" fmla="*/ 2444 h 255"/>
                <a:gd name="T4" fmla="*/ 367 w 266"/>
                <a:gd name="T5" fmla="*/ 4074 h 255"/>
                <a:gd name="T6" fmla="*/ 1247 w 266"/>
                <a:gd name="T7" fmla="*/ 5330 h 255"/>
                <a:gd name="T8" fmla="*/ 2915 w 266"/>
                <a:gd name="T9" fmla="*/ 5844 h 255"/>
                <a:gd name="T10" fmla="*/ 4106 w 266"/>
                <a:gd name="T11" fmla="*/ 5330 h 255"/>
                <a:gd name="T12" fmla="*/ 4872 w 266"/>
                <a:gd name="T13" fmla="*/ 4165 h 255"/>
                <a:gd name="T14" fmla="*/ 4987 w 266"/>
                <a:gd name="T15" fmla="*/ 2281 h 255"/>
                <a:gd name="T16" fmla="*/ 4355 w 266"/>
                <a:gd name="T17" fmla="*/ 765 h 255"/>
                <a:gd name="T18" fmla="*/ 2492 w 266"/>
                <a:gd name="T19" fmla="*/ 0 h 255"/>
                <a:gd name="T20" fmla="*/ 538 w 266"/>
                <a:gd name="T21" fmla="*/ 1353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Freeform 743">
              <a:extLst>
                <a:ext uri="{FF2B5EF4-FFF2-40B4-BE49-F238E27FC236}">
                  <a16:creationId xmlns:a16="http://schemas.microsoft.com/office/drawing/2014/main" id="{5EBE7C3C-5998-4DC2-9F4A-EAE40B3E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871"/>
              <a:ext cx="529" cy="562"/>
            </a:xfrm>
            <a:custGeom>
              <a:avLst/>
              <a:gdLst>
                <a:gd name="T0" fmla="*/ 900 w 198"/>
                <a:gd name="T1" fmla="*/ 1529 h 197"/>
                <a:gd name="T2" fmla="*/ 1071 w 198"/>
                <a:gd name="T3" fmla="*/ 163 h 197"/>
                <a:gd name="T4" fmla="*/ 379 w 198"/>
                <a:gd name="T5" fmla="*/ 391 h 197"/>
                <a:gd name="T6" fmla="*/ 513 w 198"/>
                <a:gd name="T7" fmla="*/ 1278 h 197"/>
                <a:gd name="T8" fmla="*/ 307 w 198"/>
                <a:gd name="T9" fmla="*/ 2131 h 197"/>
                <a:gd name="T10" fmla="*/ 21 w 198"/>
                <a:gd name="T11" fmla="*/ 2530 h 197"/>
                <a:gd name="T12" fmla="*/ 265 w 198"/>
                <a:gd name="T13" fmla="*/ 3295 h 197"/>
                <a:gd name="T14" fmla="*/ 970 w 198"/>
                <a:gd name="T15" fmla="*/ 3897 h 197"/>
                <a:gd name="T16" fmla="*/ 1413 w 198"/>
                <a:gd name="T17" fmla="*/ 3343 h 197"/>
                <a:gd name="T18" fmla="*/ 1849 w 198"/>
                <a:gd name="T19" fmla="*/ 3509 h 197"/>
                <a:gd name="T20" fmla="*/ 1926 w 198"/>
                <a:gd name="T21" fmla="*/ 4273 h 197"/>
                <a:gd name="T22" fmla="*/ 2763 w 198"/>
                <a:gd name="T23" fmla="*/ 4388 h 197"/>
                <a:gd name="T24" fmla="*/ 3169 w 198"/>
                <a:gd name="T25" fmla="*/ 2970 h 197"/>
                <a:gd name="T26" fmla="*/ 3011 w 198"/>
                <a:gd name="T27" fmla="*/ 2784 h 197"/>
                <a:gd name="T28" fmla="*/ 3377 w 198"/>
                <a:gd name="T29" fmla="*/ 2205 h 197"/>
                <a:gd name="T30" fmla="*/ 2669 w 198"/>
                <a:gd name="T31" fmla="*/ 1629 h 197"/>
                <a:gd name="T32" fmla="*/ 2613 w 198"/>
                <a:gd name="T33" fmla="*/ 3110 h 197"/>
                <a:gd name="T34" fmla="*/ 2292 w 198"/>
                <a:gd name="T35" fmla="*/ 2856 h 197"/>
                <a:gd name="T36" fmla="*/ 2006 w 198"/>
                <a:gd name="T37" fmla="*/ 3132 h 197"/>
                <a:gd name="T38" fmla="*/ 1699 w 198"/>
                <a:gd name="T39" fmla="*/ 2970 h 197"/>
                <a:gd name="T40" fmla="*/ 1640 w 198"/>
                <a:gd name="T41" fmla="*/ 2759 h 197"/>
                <a:gd name="T42" fmla="*/ 1699 w 198"/>
                <a:gd name="T43" fmla="*/ 2182 h 197"/>
                <a:gd name="T44" fmla="*/ 1071 w 198"/>
                <a:gd name="T45" fmla="*/ 2117 h 197"/>
                <a:gd name="T46" fmla="*/ 708 w 198"/>
                <a:gd name="T47" fmla="*/ 1954 h 197"/>
                <a:gd name="T48" fmla="*/ 900 w 198"/>
                <a:gd name="T49" fmla="*/ 1529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Oval 744">
              <a:extLst>
                <a:ext uri="{FF2B5EF4-FFF2-40B4-BE49-F238E27FC236}">
                  <a16:creationId xmlns:a16="http://schemas.microsoft.com/office/drawing/2014/main" id="{4BF392F3-1843-4DF3-BC02-18E251898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865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1" name="Oval 745">
              <a:extLst>
                <a:ext uri="{FF2B5EF4-FFF2-40B4-BE49-F238E27FC236}">
                  <a16:creationId xmlns:a16="http://schemas.microsoft.com/office/drawing/2014/main" id="{F564410A-FBBE-4808-9A79-9E0DDB06D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871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2" name="Oval 746">
              <a:extLst>
                <a:ext uri="{FF2B5EF4-FFF2-40B4-BE49-F238E27FC236}">
                  <a16:creationId xmlns:a16="http://schemas.microsoft.com/office/drawing/2014/main" id="{B212115D-2F69-4F3B-A257-26EBFA10A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934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3" name="Oval 747">
              <a:extLst>
                <a:ext uri="{FF2B5EF4-FFF2-40B4-BE49-F238E27FC236}">
                  <a16:creationId xmlns:a16="http://schemas.microsoft.com/office/drawing/2014/main" id="{479B2008-A571-409C-AE41-99F214EA2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19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4" name="Oval 748">
              <a:extLst>
                <a:ext uri="{FF2B5EF4-FFF2-40B4-BE49-F238E27FC236}">
                  <a16:creationId xmlns:a16="http://schemas.microsoft.com/office/drawing/2014/main" id="{AD037E15-76F3-4E73-AAC0-225F32755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1205"/>
              <a:ext cx="6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5" name="Oval 749">
              <a:extLst>
                <a:ext uri="{FF2B5EF4-FFF2-40B4-BE49-F238E27FC236}">
                  <a16:creationId xmlns:a16="http://schemas.microsoft.com/office/drawing/2014/main" id="{B1A9B89F-5B57-4969-A6D0-651132D63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0" y="1259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6" name="Oval 750">
              <a:extLst>
                <a:ext uri="{FF2B5EF4-FFF2-40B4-BE49-F238E27FC236}">
                  <a16:creationId xmlns:a16="http://schemas.microsoft.com/office/drawing/2014/main" id="{D97DC94F-F70A-4D3D-AAAE-E1E497F01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1268"/>
              <a:ext cx="6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7" name="Oval 751">
              <a:extLst>
                <a:ext uri="{FF2B5EF4-FFF2-40B4-BE49-F238E27FC236}">
                  <a16:creationId xmlns:a16="http://schemas.microsoft.com/office/drawing/2014/main" id="{C80E5D1A-1DC4-45C8-9F9B-B98A8C64F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025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8" name="Oval 752">
              <a:extLst>
                <a:ext uri="{FF2B5EF4-FFF2-40B4-BE49-F238E27FC236}">
                  <a16:creationId xmlns:a16="http://schemas.microsoft.com/office/drawing/2014/main" id="{C180CE27-F9B7-478D-8421-33AD62A43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1034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9" name="Oval 753">
              <a:extLst>
                <a:ext uri="{FF2B5EF4-FFF2-40B4-BE49-F238E27FC236}">
                  <a16:creationId xmlns:a16="http://schemas.microsoft.com/office/drawing/2014/main" id="{B34DF4F7-693A-4862-8441-D40926BD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" y="928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0" name="Oval 754">
              <a:extLst>
                <a:ext uri="{FF2B5EF4-FFF2-40B4-BE49-F238E27FC236}">
                  <a16:creationId xmlns:a16="http://schemas.microsoft.com/office/drawing/2014/main" id="{052438E9-79BC-4ABB-BD3F-B11366F1D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937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1" name="Oval 755">
              <a:extLst>
                <a:ext uri="{FF2B5EF4-FFF2-40B4-BE49-F238E27FC236}">
                  <a16:creationId xmlns:a16="http://schemas.microsoft.com/office/drawing/2014/main" id="{D215CFB4-A08C-49C5-A836-CE2883EEC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922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2" name="Oval 756">
              <a:extLst>
                <a:ext uri="{FF2B5EF4-FFF2-40B4-BE49-F238E27FC236}">
                  <a16:creationId xmlns:a16="http://schemas.microsoft.com/office/drawing/2014/main" id="{3F9254EC-F192-485A-AFE5-83D1E1460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9" y="93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3" name="Oval 757">
              <a:extLst>
                <a:ext uri="{FF2B5EF4-FFF2-40B4-BE49-F238E27FC236}">
                  <a16:creationId xmlns:a16="http://schemas.microsoft.com/office/drawing/2014/main" id="{49DEC4DD-33D2-4DAB-9AA6-BBC09ECC9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2" y="107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4" name="Oval 758">
              <a:extLst>
                <a:ext uri="{FF2B5EF4-FFF2-40B4-BE49-F238E27FC236}">
                  <a16:creationId xmlns:a16="http://schemas.microsoft.com/office/drawing/2014/main" id="{B5016089-9366-441A-8FE3-47EC076CE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8" y="10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5" name="Oval 759">
              <a:extLst>
                <a:ext uri="{FF2B5EF4-FFF2-40B4-BE49-F238E27FC236}">
                  <a16:creationId xmlns:a16="http://schemas.microsoft.com/office/drawing/2014/main" id="{AC040415-EB4C-4146-A99B-040DF17A0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1" y="109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6" name="Oval 760">
              <a:extLst>
                <a:ext uri="{FF2B5EF4-FFF2-40B4-BE49-F238E27FC236}">
                  <a16:creationId xmlns:a16="http://schemas.microsoft.com/office/drawing/2014/main" id="{D536EB1A-B9D1-46F3-8996-5DE1FAD49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110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7" name="Oval 761">
              <a:extLst>
                <a:ext uri="{FF2B5EF4-FFF2-40B4-BE49-F238E27FC236}">
                  <a16:creationId xmlns:a16="http://schemas.microsoft.com/office/drawing/2014/main" id="{867FEC2C-7A88-4A7C-A6E2-30118E504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897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8" name="Oval 762">
              <a:extLst>
                <a:ext uri="{FF2B5EF4-FFF2-40B4-BE49-F238E27FC236}">
                  <a16:creationId xmlns:a16="http://schemas.microsoft.com/office/drawing/2014/main" id="{EC9D9D26-5095-4252-893D-D2A725B28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90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9" name="Oval 763">
              <a:extLst>
                <a:ext uri="{FF2B5EF4-FFF2-40B4-BE49-F238E27FC236}">
                  <a16:creationId xmlns:a16="http://schemas.microsoft.com/office/drawing/2014/main" id="{745A63D1-7C5A-4EB4-87EC-7E2651511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1039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0" name="Oval 764">
              <a:extLst>
                <a:ext uri="{FF2B5EF4-FFF2-40B4-BE49-F238E27FC236}">
                  <a16:creationId xmlns:a16="http://schemas.microsoft.com/office/drawing/2014/main" id="{58EA252D-342D-4DE4-85EC-B08899132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051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1" name="Oval 765">
              <a:extLst>
                <a:ext uri="{FF2B5EF4-FFF2-40B4-BE49-F238E27FC236}">
                  <a16:creationId xmlns:a16="http://schemas.microsoft.com/office/drawing/2014/main" id="{762CF099-C860-4C4E-86BD-B336C40B0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928"/>
              <a:ext cx="34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2" name="Oval 766">
              <a:extLst>
                <a:ext uri="{FF2B5EF4-FFF2-40B4-BE49-F238E27FC236}">
                  <a16:creationId xmlns:a16="http://schemas.microsoft.com/office/drawing/2014/main" id="{2BBC6018-450A-4358-A612-F784B5FC2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937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3" name="Oval 767">
              <a:extLst>
                <a:ext uri="{FF2B5EF4-FFF2-40B4-BE49-F238E27FC236}">
                  <a16:creationId xmlns:a16="http://schemas.microsoft.com/office/drawing/2014/main" id="{2D120714-9662-404D-BDA0-FD7D5BCC8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982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4" name="Oval 768">
              <a:extLst>
                <a:ext uri="{FF2B5EF4-FFF2-40B4-BE49-F238E27FC236}">
                  <a16:creationId xmlns:a16="http://schemas.microsoft.com/office/drawing/2014/main" id="{15D23EC3-8A1F-43D4-AB0C-890F18CF3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99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5" name="Oval 769">
              <a:extLst>
                <a:ext uri="{FF2B5EF4-FFF2-40B4-BE49-F238E27FC236}">
                  <a16:creationId xmlns:a16="http://schemas.microsoft.com/office/drawing/2014/main" id="{65E36065-76FE-4C64-B413-CE04B2156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117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6" name="Oval 770">
              <a:extLst>
                <a:ext uri="{FF2B5EF4-FFF2-40B4-BE49-F238E27FC236}">
                  <a16:creationId xmlns:a16="http://schemas.microsoft.com/office/drawing/2014/main" id="{0D222CE9-2117-4C72-9BB1-D40CD68CF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11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7" name="Oval 771">
              <a:extLst>
                <a:ext uri="{FF2B5EF4-FFF2-40B4-BE49-F238E27FC236}">
                  <a16:creationId xmlns:a16="http://schemas.microsoft.com/office/drawing/2014/main" id="{5A3EBF52-F292-4B6C-A10C-E6DC2B561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1142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8" name="Oval 772">
              <a:extLst>
                <a:ext uri="{FF2B5EF4-FFF2-40B4-BE49-F238E27FC236}">
                  <a16:creationId xmlns:a16="http://schemas.microsoft.com/office/drawing/2014/main" id="{8E2FCB63-B07D-44FB-8D1B-CC924CD37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1154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9" name="Oval 773">
              <a:extLst>
                <a:ext uri="{FF2B5EF4-FFF2-40B4-BE49-F238E27FC236}">
                  <a16:creationId xmlns:a16="http://schemas.microsoft.com/office/drawing/2014/main" id="{72EFBDFF-AAB0-4C0E-9F79-72A81A1D8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1308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0" name="Oval 774">
              <a:extLst>
                <a:ext uri="{FF2B5EF4-FFF2-40B4-BE49-F238E27FC236}">
                  <a16:creationId xmlns:a16="http://schemas.microsoft.com/office/drawing/2014/main" id="{CDBE04F5-74D2-4891-95E7-F4299E278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1316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1" name="Oval 775">
              <a:extLst>
                <a:ext uri="{FF2B5EF4-FFF2-40B4-BE49-F238E27FC236}">
                  <a16:creationId xmlns:a16="http://schemas.microsoft.com/office/drawing/2014/main" id="{01C96A13-BB19-4577-B916-759C24829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1236"/>
              <a:ext cx="29" cy="2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2" name="Oval 776">
              <a:extLst>
                <a:ext uri="{FF2B5EF4-FFF2-40B4-BE49-F238E27FC236}">
                  <a16:creationId xmlns:a16="http://schemas.microsoft.com/office/drawing/2014/main" id="{432D9FAA-8F8F-4EED-965C-51C44AA67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1245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3" name="Oval 777">
              <a:extLst>
                <a:ext uri="{FF2B5EF4-FFF2-40B4-BE49-F238E27FC236}">
                  <a16:creationId xmlns:a16="http://schemas.microsoft.com/office/drawing/2014/main" id="{3C8E6E6B-A16A-4D42-BCF9-DE946C3EE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1134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4" name="Oval 778">
              <a:extLst>
                <a:ext uri="{FF2B5EF4-FFF2-40B4-BE49-F238E27FC236}">
                  <a16:creationId xmlns:a16="http://schemas.microsoft.com/office/drawing/2014/main" id="{375447A7-7A7E-4EAF-83C3-C4DF0FC7F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13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5" name="Oval 779">
              <a:extLst>
                <a:ext uri="{FF2B5EF4-FFF2-40B4-BE49-F238E27FC236}">
                  <a16:creationId xmlns:a16="http://schemas.microsoft.com/office/drawing/2014/main" id="{C35D2C46-18B1-4DEA-9630-FD2FE7429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1188"/>
              <a:ext cx="27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6" name="Oval 780">
              <a:extLst>
                <a:ext uri="{FF2B5EF4-FFF2-40B4-BE49-F238E27FC236}">
                  <a16:creationId xmlns:a16="http://schemas.microsoft.com/office/drawing/2014/main" id="{EFF9E48A-01A2-411F-A42D-F65179008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196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7" name="Oval 781">
              <a:extLst>
                <a:ext uri="{FF2B5EF4-FFF2-40B4-BE49-F238E27FC236}">
                  <a16:creationId xmlns:a16="http://schemas.microsoft.com/office/drawing/2014/main" id="{8FA3CC6F-B352-470A-8A67-462A1DA6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1302"/>
              <a:ext cx="27" cy="2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8" name="Oval 782">
              <a:extLst>
                <a:ext uri="{FF2B5EF4-FFF2-40B4-BE49-F238E27FC236}">
                  <a16:creationId xmlns:a16="http://schemas.microsoft.com/office/drawing/2014/main" id="{368D3921-FDF9-4C05-BEF0-FF6AE77E8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31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9" name="Oval 783">
              <a:extLst>
                <a:ext uri="{FF2B5EF4-FFF2-40B4-BE49-F238E27FC236}">
                  <a16:creationId xmlns:a16="http://schemas.microsoft.com/office/drawing/2014/main" id="{F7298B87-E7D4-4E72-8D40-7C75214ED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5" y="834"/>
              <a:ext cx="26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0" name="Oval 784">
              <a:extLst>
                <a:ext uri="{FF2B5EF4-FFF2-40B4-BE49-F238E27FC236}">
                  <a16:creationId xmlns:a16="http://schemas.microsoft.com/office/drawing/2014/main" id="{EEA73A42-BE42-482B-B2CF-4671525EA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" y="83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1" name="Oval 785">
              <a:extLst>
                <a:ext uri="{FF2B5EF4-FFF2-40B4-BE49-F238E27FC236}">
                  <a16:creationId xmlns:a16="http://schemas.microsoft.com/office/drawing/2014/main" id="{5418D0D3-D22F-42D4-B554-3CA8FD9CD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1248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2" name="Oval 786">
              <a:extLst>
                <a:ext uri="{FF2B5EF4-FFF2-40B4-BE49-F238E27FC236}">
                  <a16:creationId xmlns:a16="http://schemas.microsoft.com/office/drawing/2014/main" id="{A8C02A0A-2CEB-4B53-9D4D-30D04DC8F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256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3" name="Oval 787">
              <a:extLst>
                <a:ext uri="{FF2B5EF4-FFF2-40B4-BE49-F238E27FC236}">
                  <a16:creationId xmlns:a16="http://schemas.microsoft.com/office/drawing/2014/main" id="{E1B4A679-A55D-40E5-B0E5-ABA139826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897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4" name="Oval 788">
              <a:extLst>
                <a:ext uri="{FF2B5EF4-FFF2-40B4-BE49-F238E27FC236}">
                  <a16:creationId xmlns:a16="http://schemas.microsoft.com/office/drawing/2014/main" id="{4BF5FEBA-9EE1-4C42-8021-CB78B8F17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" y="902"/>
              <a:ext cx="5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5" name="Oval 789">
              <a:extLst>
                <a:ext uri="{FF2B5EF4-FFF2-40B4-BE49-F238E27FC236}">
                  <a16:creationId xmlns:a16="http://schemas.microsoft.com/office/drawing/2014/main" id="{69B1CDB4-C361-49EF-9A78-882EC6822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877"/>
              <a:ext cx="35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6" name="Oval 790">
              <a:extLst>
                <a:ext uri="{FF2B5EF4-FFF2-40B4-BE49-F238E27FC236}">
                  <a16:creationId xmlns:a16="http://schemas.microsoft.com/office/drawing/2014/main" id="{E7C94712-30F3-436A-935D-BE913CA3B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8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7" name="Oval 791">
              <a:extLst>
                <a:ext uri="{FF2B5EF4-FFF2-40B4-BE49-F238E27FC236}">
                  <a16:creationId xmlns:a16="http://schemas.microsoft.com/office/drawing/2014/main" id="{C14F6394-10DA-4C2C-BAB3-A29456BB6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1102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8" name="Oval 792">
              <a:extLst>
                <a:ext uri="{FF2B5EF4-FFF2-40B4-BE49-F238E27FC236}">
                  <a16:creationId xmlns:a16="http://schemas.microsoft.com/office/drawing/2014/main" id="{1BA46F9B-2AA9-4377-A594-F1AACCDDA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11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9" name="Oval 793">
              <a:extLst>
                <a:ext uri="{FF2B5EF4-FFF2-40B4-BE49-F238E27FC236}">
                  <a16:creationId xmlns:a16="http://schemas.microsoft.com/office/drawing/2014/main" id="{3C55E72D-8429-42F3-87D2-AF4A30FE8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256"/>
              <a:ext cx="35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0" name="Oval 794">
              <a:extLst>
                <a:ext uri="{FF2B5EF4-FFF2-40B4-BE49-F238E27FC236}">
                  <a16:creationId xmlns:a16="http://schemas.microsoft.com/office/drawing/2014/main" id="{CEC9A81B-2772-415F-B5EC-28095A3CF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1265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1" name="Oval 795">
              <a:extLst>
                <a:ext uri="{FF2B5EF4-FFF2-40B4-BE49-F238E27FC236}">
                  <a16:creationId xmlns:a16="http://schemas.microsoft.com/office/drawing/2014/main" id="{ECA95A82-C578-4D7D-AE91-9EA16DA8F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422"/>
              <a:ext cx="35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2" name="Oval 796">
              <a:extLst>
                <a:ext uri="{FF2B5EF4-FFF2-40B4-BE49-F238E27FC236}">
                  <a16:creationId xmlns:a16="http://schemas.microsoft.com/office/drawing/2014/main" id="{BC60626B-7F31-4B84-95C9-43F263789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431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3" name="Oval 797">
              <a:extLst>
                <a:ext uri="{FF2B5EF4-FFF2-40B4-BE49-F238E27FC236}">
                  <a16:creationId xmlns:a16="http://schemas.microsoft.com/office/drawing/2014/main" id="{CF96EED7-CC19-4D06-B128-4068331F1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1373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4" name="Oval 798">
              <a:extLst>
                <a:ext uri="{FF2B5EF4-FFF2-40B4-BE49-F238E27FC236}">
                  <a16:creationId xmlns:a16="http://schemas.microsoft.com/office/drawing/2014/main" id="{A6F4584F-CE73-4EDD-B3EC-AC6F4C7C2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7" y="1382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5" name="Oval 799">
              <a:extLst>
                <a:ext uri="{FF2B5EF4-FFF2-40B4-BE49-F238E27FC236}">
                  <a16:creationId xmlns:a16="http://schemas.microsoft.com/office/drawing/2014/main" id="{27755246-2855-4FF9-9551-29A6E10FA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4" y="1391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6" name="Oval 800">
              <a:extLst>
                <a:ext uri="{FF2B5EF4-FFF2-40B4-BE49-F238E27FC236}">
                  <a16:creationId xmlns:a16="http://schemas.microsoft.com/office/drawing/2014/main" id="{60D890E3-E631-440F-819A-F02CBD339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139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7" name="Oval 801">
              <a:extLst>
                <a:ext uri="{FF2B5EF4-FFF2-40B4-BE49-F238E27FC236}">
                  <a16:creationId xmlns:a16="http://schemas.microsoft.com/office/drawing/2014/main" id="{933E2E27-0CB9-4741-AC31-A9244BD08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2" y="1353"/>
              <a:ext cx="32" cy="3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8" name="Oval 802">
              <a:extLst>
                <a:ext uri="{FF2B5EF4-FFF2-40B4-BE49-F238E27FC236}">
                  <a16:creationId xmlns:a16="http://schemas.microsoft.com/office/drawing/2014/main" id="{A5CA1F42-A695-4666-98C7-BE2DD04C0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1365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9" name="Oval 803">
              <a:extLst>
                <a:ext uri="{FF2B5EF4-FFF2-40B4-BE49-F238E27FC236}">
                  <a16:creationId xmlns:a16="http://schemas.microsoft.com/office/drawing/2014/main" id="{53E8D4D4-F059-413C-835E-56D0987D5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1102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0" name="Oval 804">
              <a:extLst>
                <a:ext uri="{FF2B5EF4-FFF2-40B4-BE49-F238E27FC236}">
                  <a16:creationId xmlns:a16="http://schemas.microsoft.com/office/drawing/2014/main" id="{B4B80DDA-052C-4032-8C06-ADDDB8A01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111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1" name="Oval 805">
              <a:extLst>
                <a:ext uri="{FF2B5EF4-FFF2-40B4-BE49-F238E27FC236}">
                  <a16:creationId xmlns:a16="http://schemas.microsoft.com/office/drawing/2014/main" id="{2E87262B-D915-440A-A935-86C30C68C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079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2" name="Oval 806">
              <a:extLst>
                <a:ext uri="{FF2B5EF4-FFF2-40B4-BE49-F238E27FC236}">
                  <a16:creationId xmlns:a16="http://schemas.microsoft.com/office/drawing/2014/main" id="{E49C0B7E-44EF-45D4-AF24-EA5FEA28B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1088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3" name="Oval 807">
              <a:extLst>
                <a:ext uri="{FF2B5EF4-FFF2-40B4-BE49-F238E27FC236}">
                  <a16:creationId xmlns:a16="http://schemas.microsoft.com/office/drawing/2014/main" id="{BB04059E-FA20-410A-8DD6-BF05EABBC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817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4" name="Oval 808">
              <a:extLst>
                <a:ext uri="{FF2B5EF4-FFF2-40B4-BE49-F238E27FC236}">
                  <a16:creationId xmlns:a16="http://schemas.microsoft.com/office/drawing/2014/main" id="{B3AFBC2C-5263-43BE-B85C-0B049DE13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825"/>
              <a:ext cx="6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5" name="Oval 809">
              <a:extLst>
                <a:ext uri="{FF2B5EF4-FFF2-40B4-BE49-F238E27FC236}">
                  <a16:creationId xmlns:a16="http://schemas.microsoft.com/office/drawing/2014/main" id="{9529E57A-E0CE-4AD3-A9CC-BA493BC77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" y="985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6" name="Oval 810">
              <a:extLst>
                <a:ext uri="{FF2B5EF4-FFF2-40B4-BE49-F238E27FC236}">
                  <a16:creationId xmlns:a16="http://schemas.microsoft.com/office/drawing/2014/main" id="{6F9B9025-517D-47D1-BA10-5F5FF949E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994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7" name="Oval 811">
              <a:extLst>
                <a:ext uri="{FF2B5EF4-FFF2-40B4-BE49-F238E27FC236}">
                  <a16:creationId xmlns:a16="http://schemas.microsoft.com/office/drawing/2014/main" id="{76879DE7-1B37-4036-9D2F-4286C222D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965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8" name="Oval 812">
              <a:extLst>
                <a:ext uri="{FF2B5EF4-FFF2-40B4-BE49-F238E27FC236}">
                  <a16:creationId xmlns:a16="http://schemas.microsoft.com/office/drawing/2014/main" id="{D9A8CEFC-8C38-4F79-AC15-68B06C6FA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5" y="971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9" name="Oval 813">
              <a:extLst>
                <a:ext uri="{FF2B5EF4-FFF2-40B4-BE49-F238E27FC236}">
                  <a16:creationId xmlns:a16="http://schemas.microsoft.com/office/drawing/2014/main" id="{A46067CD-E832-4DD9-A4B1-9CBE70129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5" y="845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0" name="Oval 814">
              <a:extLst>
                <a:ext uri="{FF2B5EF4-FFF2-40B4-BE49-F238E27FC236}">
                  <a16:creationId xmlns:a16="http://schemas.microsoft.com/office/drawing/2014/main" id="{49F80AAF-E7E4-439D-AB72-79264B187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851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1" name="Oval 815">
              <a:extLst>
                <a:ext uri="{FF2B5EF4-FFF2-40B4-BE49-F238E27FC236}">
                  <a16:creationId xmlns:a16="http://schemas.microsoft.com/office/drawing/2014/main" id="{4C9191F8-97ED-4155-A27B-4B46050C7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974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2" name="Oval 816">
              <a:extLst>
                <a:ext uri="{FF2B5EF4-FFF2-40B4-BE49-F238E27FC236}">
                  <a16:creationId xmlns:a16="http://schemas.microsoft.com/office/drawing/2014/main" id="{F050A018-3DE2-4380-B671-FBB1DCCC9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4" y="97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3" name="Oval 817">
              <a:extLst>
                <a:ext uri="{FF2B5EF4-FFF2-40B4-BE49-F238E27FC236}">
                  <a16:creationId xmlns:a16="http://schemas.microsoft.com/office/drawing/2014/main" id="{899456B5-FC93-4AAA-8C59-A8D5956DF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102"/>
              <a:ext cx="21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4" name="Oval 818">
              <a:extLst>
                <a:ext uri="{FF2B5EF4-FFF2-40B4-BE49-F238E27FC236}">
                  <a16:creationId xmlns:a16="http://schemas.microsoft.com/office/drawing/2014/main" id="{BA89DEB1-C3C3-4E18-8871-1C9750598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1108"/>
              <a:ext cx="3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5" name="Oval 819">
              <a:extLst>
                <a:ext uri="{FF2B5EF4-FFF2-40B4-BE49-F238E27FC236}">
                  <a16:creationId xmlns:a16="http://schemas.microsoft.com/office/drawing/2014/main" id="{B27EB2FB-7D8D-479F-B92F-DA13C5EA1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" y="1202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6" name="Oval 820">
              <a:extLst>
                <a:ext uri="{FF2B5EF4-FFF2-40B4-BE49-F238E27FC236}">
                  <a16:creationId xmlns:a16="http://schemas.microsoft.com/office/drawing/2014/main" id="{93620C7E-2E54-4681-BFB0-3DE9DF07F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20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7" name="Oval 821">
              <a:extLst>
                <a:ext uri="{FF2B5EF4-FFF2-40B4-BE49-F238E27FC236}">
                  <a16:creationId xmlns:a16="http://schemas.microsoft.com/office/drawing/2014/main" id="{5212EDA8-B2BE-46BC-B4BF-83447E1E6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" y="1299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8" name="Oval 822">
              <a:extLst>
                <a:ext uri="{FF2B5EF4-FFF2-40B4-BE49-F238E27FC236}">
                  <a16:creationId xmlns:a16="http://schemas.microsoft.com/office/drawing/2014/main" id="{1F439FF9-FA6F-4B59-856C-5D2C13B57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1305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9" name="Oval 823">
              <a:extLst>
                <a:ext uri="{FF2B5EF4-FFF2-40B4-BE49-F238E27FC236}">
                  <a16:creationId xmlns:a16="http://schemas.microsoft.com/office/drawing/2014/main" id="{6C03DCD2-7BD7-4DBB-854D-704BE89A7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" y="1228"/>
              <a:ext cx="22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0" name="Oval 824">
              <a:extLst>
                <a:ext uri="{FF2B5EF4-FFF2-40B4-BE49-F238E27FC236}">
                  <a16:creationId xmlns:a16="http://schemas.microsoft.com/office/drawing/2014/main" id="{C5033882-CA6E-4946-9079-4B89874E1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" y="123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1" name="Oval 825">
              <a:extLst>
                <a:ext uri="{FF2B5EF4-FFF2-40B4-BE49-F238E27FC236}">
                  <a16:creationId xmlns:a16="http://schemas.microsoft.com/office/drawing/2014/main" id="{2F3825ED-72C0-4691-BDAB-CB754E8CD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1225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2" name="Oval 826">
              <a:extLst>
                <a:ext uri="{FF2B5EF4-FFF2-40B4-BE49-F238E27FC236}">
                  <a16:creationId xmlns:a16="http://schemas.microsoft.com/office/drawing/2014/main" id="{7BDDB524-D7F4-4DB9-85EF-826C238F8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1" y="1231"/>
              <a:ext cx="2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3" name="Oval 827">
              <a:extLst>
                <a:ext uri="{FF2B5EF4-FFF2-40B4-BE49-F238E27FC236}">
                  <a16:creationId xmlns:a16="http://schemas.microsoft.com/office/drawing/2014/main" id="{2E48EAD7-A10C-4347-B20A-4523C9E74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1028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4" name="Oval 828">
              <a:extLst>
                <a:ext uri="{FF2B5EF4-FFF2-40B4-BE49-F238E27FC236}">
                  <a16:creationId xmlns:a16="http://schemas.microsoft.com/office/drawing/2014/main" id="{C0E1261D-B197-4BD5-99C2-07DC03E7B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1034"/>
              <a:ext cx="3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5" name="Oval 829">
              <a:extLst>
                <a:ext uri="{FF2B5EF4-FFF2-40B4-BE49-F238E27FC236}">
                  <a16:creationId xmlns:a16="http://schemas.microsoft.com/office/drawing/2014/main" id="{70411414-5818-4B22-8FA3-9AA3E9DB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014"/>
              <a:ext cx="19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6" name="Oval 830">
              <a:extLst>
                <a:ext uri="{FF2B5EF4-FFF2-40B4-BE49-F238E27FC236}">
                  <a16:creationId xmlns:a16="http://schemas.microsoft.com/office/drawing/2014/main" id="{3C41BACF-691F-41EE-8940-63463754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101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7" name="Oval 831">
              <a:extLst>
                <a:ext uri="{FF2B5EF4-FFF2-40B4-BE49-F238E27FC236}">
                  <a16:creationId xmlns:a16="http://schemas.microsoft.com/office/drawing/2014/main" id="{7808C30F-29A4-4645-8147-97A968B50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874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8" name="Oval 832">
              <a:extLst>
                <a:ext uri="{FF2B5EF4-FFF2-40B4-BE49-F238E27FC236}">
                  <a16:creationId xmlns:a16="http://schemas.microsoft.com/office/drawing/2014/main" id="{79E0F97D-9703-4AA5-A443-E2A3C0779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87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9" name="Oval 833">
              <a:extLst>
                <a:ext uri="{FF2B5EF4-FFF2-40B4-BE49-F238E27FC236}">
                  <a16:creationId xmlns:a16="http://schemas.microsoft.com/office/drawing/2014/main" id="{41FD278D-5C2C-46A8-8F49-7FA70C40A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7" y="88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0" name="Oval 834">
              <a:extLst>
                <a:ext uri="{FF2B5EF4-FFF2-40B4-BE49-F238E27FC236}">
                  <a16:creationId xmlns:a16="http://schemas.microsoft.com/office/drawing/2014/main" id="{03399486-840E-4865-BC51-55CDD103C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" y="888"/>
              <a:ext cx="2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1" name="Oval 835">
              <a:extLst>
                <a:ext uri="{FF2B5EF4-FFF2-40B4-BE49-F238E27FC236}">
                  <a16:creationId xmlns:a16="http://schemas.microsoft.com/office/drawing/2014/main" id="{1D8A908B-0E9C-4373-AA8A-7EA216FD8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96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2" name="Oval 836">
              <a:extLst>
                <a:ext uri="{FF2B5EF4-FFF2-40B4-BE49-F238E27FC236}">
                  <a16:creationId xmlns:a16="http://schemas.microsoft.com/office/drawing/2014/main" id="{09656C8A-1A39-4477-BE5F-7E51022E1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96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3" name="Oval 837">
              <a:extLst>
                <a:ext uri="{FF2B5EF4-FFF2-40B4-BE49-F238E27FC236}">
                  <a16:creationId xmlns:a16="http://schemas.microsoft.com/office/drawing/2014/main" id="{56AC603C-0EEF-431F-A4D5-D28109715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999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4" name="Oval 838">
              <a:extLst>
                <a:ext uri="{FF2B5EF4-FFF2-40B4-BE49-F238E27FC236}">
                  <a16:creationId xmlns:a16="http://schemas.microsoft.com/office/drawing/2014/main" id="{AC09D720-BC85-449F-83E5-6490088E7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100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5" name="Oval 839">
              <a:extLst>
                <a:ext uri="{FF2B5EF4-FFF2-40B4-BE49-F238E27FC236}">
                  <a16:creationId xmlns:a16="http://schemas.microsoft.com/office/drawing/2014/main" id="{F625FAF8-AB3C-4138-982B-10638A7B0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6" y="1062"/>
              <a:ext cx="22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6" name="Oval 840">
              <a:extLst>
                <a:ext uri="{FF2B5EF4-FFF2-40B4-BE49-F238E27FC236}">
                  <a16:creationId xmlns:a16="http://schemas.microsoft.com/office/drawing/2014/main" id="{9E6E5F86-9A9D-432A-8ADC-1196AA08E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106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7" name="Oval 841">
              <a:extLst>
                <a:ext uri="{FF2B5EF4-FFF2-40B4-BE49-F238E27FC236}">
                  <a16:creationId xmlns:a16="http://schemas.microsoft.com/office/drawing/2014/main" id="{E4EF613E-0A9F-4BF9-8A5E-3D63F744B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1017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8" name="Oval 842">
              <a:extLst>
                <a:ext uri="{FF2B5EF4-FFF2-40B4-BE49-F238E27FC236}">
                  <a16:creationId xmlns:a16="http://schemas.microsoft.com/office/drawing/2014/main" id="{1DB1425F-0153-448F-B3B0-4B6D8EA0E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1022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9" name="Oval 843">
              <a:extLst>
                <a:ext uri="{FF2B5EF4-FFF2-40B4-BE49-F238E27FC236}">
                  <a16:creationId xmlns:a16="http://schemas.microsoft.com/office/drawing/2014/main" id="{BE2EB3FB-AAD6-4D92-92C9-BACA30E7C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1062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0" name="Oval 844">
              <a:extLst>
                <a:ext uri="{FF2B5EF4-FFF2-40B4-BE49-F238E27FC236}">
                  <a16:creationId xmlns:a16="http://schemas.microsoft.com/office/drawing/2014/main" id="{3D7A3962-6DB5-422E-96C4-6D131334C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106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1" name="Oval 845">
              <a:extLst>
                <a:ext uri="{FF2B5EF4-FFF2-40B4-BE49-F238E27FC236}">
                  <a16:creationId xmlns:a16="http://schemas.microsoft.com/office/drawing/2014/main" id="{ACE20395-F41B-4E90-BBC7-0635D741A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1211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2" name="Oval 846">
              <a:extLst>
                <a:ext uri="{FF2B5EF4-FFF2-40B4-BE49-F238E27FC236}">
                  <a16:creationId xmlns:a16="http://schemas.microsoft.com/office/drawing/2014/main" id="{4E676313-3D4A-480D-9F81-6FAFC29E1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216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3" name="Oval 847">
              <a:extLst>
                <a:ext uri="{FF2B5EF4-FFF2-40B4-BE49-F238E27FC236}">
                  <a16:creationId xmlns:a16="http://schemas.microsoft.com/office/drawing/2014/main" id="{F6D14FF2-713F-4749-AC25-6324CED6F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1" y="1248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4" name="Oval 848">
              <a:extLst>
                <a:ext uri="{FF2B5EF4-FFF2-40B4-BE49-F238E27FC236}">
                  <a16:creationId xmlns:a16="http://schemas.microsoft.com/office/drawing/2014/main" id="{2BAD7316-4963-4B0C-99C5-3E0542CFF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1253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5" name="Oval 849">
              <a:extLst>
                <a:ext uri="{FF2B5EF4-FFF2-40B4-BE49-F238E27FC236}">
                  <a16:creationId xmlns:a16="http://schemas.microsoft.com/office/drawing/2014/main" id="{27F724DF-7CFE-4656-BAB4-E903A186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428"/>
              <a:ext cx="21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6" name="Oval 850">
              <a:extLst>
                <a:ext uri="{FF2B5EF4-FFF2-40B4-BE49-F238E27FC236}">
                  <a16:creationId xmlns:a16="http://schemas.microsoft.com/office/drawing/2014/main" id="{120C929C-2D53-4F0D-A67C-417584A5E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1431"/>
              <a:ext cx="6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7" name="Oval 851">
              <a:extLst>
                <a:ext uri="{FF2B5EF4-FFF2-40B4-BE49-F238E27FC236}">
                  <a16:creationId xmlns:a16="http://schemas.microsoft.com/office/drawing/2014/main" id="{8760575B-A29E-4A8C-820B-3B06E8ED6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" y="138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8" name="Oval 852">
              <a:extLst>
                <a:ext uri="{FF2B5EF4-FFF2-40B4-BE49-F238E27FC236}">
                  <a16:creationId xmlns:a16="http://schemas.microsoft.com/office/drawing/2014/main" id="{57B4C6EF-652E-4551-8BD0-53C459731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1388"/>
              <a:ext cx="6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9" name="Oval 853">
              <a:extLst>
                <a:ext uri="{FF2B5EF4-FFF2-40B4-BE49-F238E27FC236}">
                  <a16:creationId xmlns:a16="http://schemas.microsoft.com/office/drawing/2014/main" id="{A6D502F1-6B6C-4B2A-B929-5E1926699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1353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0" name="Oval 854">
              <a:extLst>
                <a:ext uri="{FF2B5EF4-FFF2-40B4-BE49-F238E27FC236}">
                  <a16:creationId xmlns:a16="http://schemas.microsoft.com/office/drawing/2014/main" id="{AAEDBE40-A4CE-4084-92AF-6B5DB39DC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1359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1" name="Oval 855">
              <a:extLst>
                <a:ext uri="{FF2B5EF4-FFF2-40B4-BE49-F238E27FC236}">
                  <a16:creationId xmlns:a16="http://schemas.microsoft.com/office/drawing/2014/main" id="{EACE2144-79BE-4B8D-9A59-110051E92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04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2" name="Oval 856">
              <a:extLst>
                <a:ext uri="{FF2B5EF4-FFF2-40B4-BE49-F238E27FC236}">
                  <a16:creationId xmlns:a16="http://schemas.microsoft.com/office/drawing/2014/main" id="{AFC80904-AEAF-45CB-AB3E-3D1056AF3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104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3" name="Oval 857">
              <a:extLst>
                <a:ext uri="{FF2B5EF4-FFF2-40B4-BE49-F238E27FC236}">
                  <a16:creationId xmlns:a16="http://schemas.microsoft.com/office/drawing/2014/main" id="{BA09D66E-F9A6-4017-8ECC-74E1D7292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" y="1134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4" name="Oval 858">
              <a:extLst>
                <a:ext uri="{FF2B5EF4-FFF2-40B4-BE49-F238E27FC236}">
                  <a16:creationId xmlns:a16="http://schemas.microsoft.com/office/drawing/2014/main" id="{18ADEAC1-A07F-4C29-8706-C092C6FBA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139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5" name="Oval 859">
              <a:extLst>
                <a:ext uri="{FF2B5EF4-FFF2-40B4-BE49-F238E27FC236}">
                  <a16:creationId xmlns:a16="http://schemas.microsoft.com/office/drawing/2014/main" id="{6AD265FA-51CC-4424-BE68-1B5286683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4" y="1311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6" name="Oval 860">
              <a:extLst>
                <a:ext uri="{FF2B5EF4-FFF2-40B4-BE49-F238E27FC236}">
                  <a16:creationId xmlns:a16="http://schemas.microsoft.com/office/drawing/2014/main" id="{D37F589D-8193-46A3-AD57-46228912C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9" y="1316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4041" name="Group 861">
            <a:extLst>
              <a:ext uri="{FF2B5EF4-FFF2-40B4-BE49-F238E27FC236}">
                <a16:creationId xmlns:a16="http://schemas.microsoft.com/office/drawing/2014/main" id="{EDF3CE8D-D25E-4E96-B7E5-7F6DBCD602B2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044825"/>
            <a:ext cx="1143000" cy="1084263"/>
            <a:chOff x="1512" y="743"/>
            <a:chExt cx="771" cy="731"/>
          </a:xfrm>
        </p:grpSpPr>
        <p:sp>
          <p:nvSpPr>
            <p:cNvPr id="44057" name="Freeform 862">
              <a:extLst>
                <a:ext uri="{FF2B5EF4-FFF2-40B4-BE49-F238E27FC236}">
                  <a16:creationId xmlns:a16="http://schemas.microsoft.com/office/drawing/2014/main" id="{DC0E18A0-DEED-4BB2-A960-CF9FF48FF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743"/>
              <a:ext cx="733" cy="731"/>
            </a:xfrm>
            <a:custGeom>
              <a:avLst/>
              <a:gdLst>
                <a:gd name="T0" fmla="*/ 1971 w 312"/>
                <a:gd name="T1" fmla="*/ 0 h 292"/>
                <a:gd name="T2" fmla="*/ 78 w 312"/>
                <a:gd name="T3" fmla="*/ 2326 h 292"/>
                <a:gd name="T4" fmla="*/ 1905 w 312"/>
                <a:gd name="T5" fmla="*/ 4581 h 292"/>
                <a:gd name="T6" fmla="*/ 4017 w 312"/>
                <a:gd name="T7" fmla="*/ 2451 h 292"/>
                <a:gd name="T8" fmla="*/ 1971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863">
              <a:extLst>
                <a:ext uri="{FF2B5EF4-FFF2-40B4-BE49-F238E27FC236}">
                  <a16:creationId xmlns:a16="http://schemas.microsoft.com/office/drawing/2014/main" id="{46B089D7-C4EA-449F-8887-6F30555BA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793"/>
              <a:ext cx="559" cy="666"/>
            </a:xfrm>
            <a:custGeom>
              <a:avLst/>
              <a:gdLst>
                <a:gd name="T0" fmla="*/ 2036 w 238"/>
                <a:gd name="T1" fmla="*/ 0 h 266"/>
                <a:gd name="T2" fmla="*/ 2814 w 238"/>
                <a:gd name="T3" fmla="*/ 1963 h 266"/>
                <a:gd name="T4" fmla="*/ 789 w 238"/>
                <a:gd name="T5" fmla="*/ 4019 h 266"/>
                <a:gd name="T6" fmla="*/ 0 w 238"/>
                <a:gd name="T7" fmla="*/ 3831 h 266"/>
                <a:gd name="T8" fmla="*/ 1026 w 238"/>
                <a:gd name="T9" fmla="*/ 4176 h 266"/>
                <a:gd name="T10" fmla="*/ 3056 w 238"/>
                <a:gd name="T11" fmla="*/ 2138 h 266"/>
                <a:gd name="T12" fmla="*/ 2036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EBA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864">
              <a:extLst>
                <a:ext uri="{FF2B5EF4-FFF2-40B4-BE49-F238E27FC236}">
                  <a16:creationId xmlns:a16="http://schemas.microsoft.com/office/drawing/2014/main" id="{D39376BC-55AD-45AE-8114-E41DF4A79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795"/>
              <a:ext cx="604" cy="636"/>
            </a:xfrm>
            <a:custGeom>
              <a:avLst/>
              <a:gdLst>
                <a:gd name="T0" fmla="*/ 1934 w 257"/>
                <a:gd name="T1" fmla="*/ 113 h 254"/>
                <a:gd name="T2" fmla="*/ 364 w 257"/>
                <a:gd name="T3" fmla="*/ 879 h 254"/>
                <a:gd name="T4" fmla="*/ 270 w 257"/>
                <a:gd name="T5" fmla="*/ 2559 h 254"/>
                <a:gd name="T6" fmla="*/ 2585 w 257"/>
                <a:gd name="T7" fmla="*/ 3455 h 254"/>
                <a:gd name="T8" fmla="*/ 3192 w 257"/>
                <a:gd name="T9" fmla="*/ 2151 h 254"/>
                <a:gd name="T10" fmla="*/ 2987 w 257"/>
                <a:gd name="T11" fmla="*/ 1680 h 254"/>
                <a:gd name="T12" fmla="*/ 2905 w 257"/>
                <a:gd name="T13" fmla="*/ 1022 h 254"/>
                <a:gd name="T14" fmla="*/ 1934 w 257"/>
                <a:gd name="T15" fmla="*/ 113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D38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865">
              <a:extLst>
                <a:ext uri="{FF2B5EF4-FFF2-40B4-BE49-F238E27FC236}">
                  <a16:creationId xmlns:a16="http://schemas.microsoft.com/office/drawing/2014/main" id="{BAB9C48E-F08C-4E56-A13A-2E8C85A43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850"/>
              <a:ext cx="447" cy="541"/>
            </a:xfrm>
            <a:custGeom>
              <a:avLst/>
              <a:gdLst>
                <a:gd name="T0" fmla="*/ 2341 w 190"/>
                <a:gd name="T1" fmla="*/ 1806 h 216"/>
                <a:gd name="T2" fmla="*/ 2136 w 190"/>
                <a:gd name="T3" fmla="*/ 1335 h 216"/>
                <a:gd name="T4" fmla="*/ 2070 w 190"/>
                <a:gd name="T5" fmla="*/ 721 h 216"/>
                <a:gd name="T6" fmla="*/ 1456 w 190"/>
                <a:gd name="T7" fmla="*/ 0 h 216"/>
                <a:gd name="T8" fmla="*/ 1809 w 190"/>
                <a:gd name="T9" fmla="*/ 533 h 216"/>
                <a:gd name="T10" fmla="*/ 1849 w 190"/>
                <a:gd name="T11" fmla="*/ 1085 h 216"/>
                <a:gd name="T12" fmla="*/ 1706 w 190"/>
                <a:gd name="T13" fmla="*/ 1731 h 216"/>
                <a:gd name="T14" fmla="*/ 1501 w 190"/>
                <a:gd name="T15" fmla="*/ 2843 h 216"/>
                <a:gd name="T16" fmla="*/ 0 w 190"/>
                <a:gd name="T17" fmla="*/ 2843 h 216"/>
                <a:gd name="T18" fmla="*/ 1760 w 190"/>
                <a:gd name="T19" fmla="*/ 3031 h 216"/>
                <a:gd name="T20" fmla="*/ 2341 w 190"/>
                <a:gd name="T21" fmla="*/ 1806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C46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866">
              <a:extLst>
                <a:ext uri="{FF2B5EF4-FFF2-40B4-BE49-F238E27FC236}">
                  <a16:creationId xmlns:a16="http://schemas.microsoft.com/office/drawing/2014/main" id="{20A5C6E1-EC72-49D3-8FAD-3AC307684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820"/>
              <a:ext cx="366" cy="491"/>
            </a:xfrm>
            <a:custGeom>
              <a:avLst/>
              <a:gdLst>
                <a:gd name="T0" fmla="*/ 479 w 156"/>
                <a:gd name="T1" fmla="*/ 2518 h 196"/>
                <a:gd name="T2" fmla="*/ 842 w 156"/>
                <a:gd name="T3" fmla="*/ 909 h 196"/>
                <a:gd name="T4" fmla="*/ 1898 w 156"/>
                <a:gd name="T5" fmla="*/ 175 h 196"/>
                <a:gd name="T6" fmla="*/ 1755 w 156"/>
                <a:gd name="T7" fmla="*/ 113 h 196"/>
                <a:gd name="T8" fmla="*/ 336 w 156"/>
                <a:gd name="T9" fmla="*/ 804 h 196"/>
                <a:gd name="T10" fmla="*/ 249 w 156"/>
                <a:gd name="T11" fmla="*/ 2340 h 196"/>
                <a:gd name="T12" fmla="*/ 798 w 156"/>
                <a:gd name="T13" fmla="*/ 3081 h 196"/>
                <a:gd name="T14" fmla="*/ 479 w 156"/>
                <a:gd name="T15" fmla="*/ 2518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E6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867">
              <a:extLst>
                <a:ext uri="{FF2B5EF4-FFF2-40B4-BE49-F238E27FC236}">
                  <a16:creationId xmlns:a16="http://schemas.microsoft.com/office/drawing/2014/main" id="{CB928F82-6F80-482F-9B3F-5CC0B574B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152"/>
              <a:ext cx="48" cy="48"/>
            </a:xfrm>
            <a:custGeom>
              <a:avLst/>
              <a:gdLst>
                <a:gd name="T0" fmla="*/ 192 w 18"/>
                <a:gd name="T1" fmla="*/ 44 h 23"/>
                <a:gd name="T2" fmla="*/ 171 w 18"/>
                <a:gd name="T3" fmla="*/ 184 h 23"/>
                <a:gd name="T4" fmla="*/ 192 w 18"/>
                <a:gd name="T5" fmla="*/ 4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868">
              <a:extLst>
                <a:ext uri="{FF2B5EF4-FFF2-40B4-BE49-F238E27FC236}">
                  <a16:creationId xmlns:a16="http://schemas.microsoft.com/office/drawing/2014/main" id="{6F76B72C-B4DC-4301-8196-967ED2695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008"/>
              <a:ext cx="37" cy="38"/>
            </a:xfrm>
            <a:custGeom>
              <a:avLst/>
              <a:gdLst>
                <a:gd name="T0" fmla="*/ 74 w 16"/>
                <a:gd name="T1" fmla="*/ 33 h 15"/>
                <a:gd name="T2" fmla="*/ 160 w 16"/>
                <a:gd name="T3" fmla="*/ 129 h 15"/>
                <a:gd name="T4" fmla="*/ 74 w 16"/>
                <a:gd name="T5" fmla="*/ 3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869">
              <a:extLst>
                <a:ext uri="{FF2B5EF4-FFF2-40B4-BE49-F238E27FC236}">
                  <a16:creationId xmlns:a16="http://schemas.microsoft.com/office/drawing/2014/main" id="{25F75400-D570-4A6C-A104-3676D0EFA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226"/>
              <a:ext cx="40" cy="35"/>
            </a:xfrm>
            <a:custGeom>
              <a:avLst/>
              <a:gdLst>
                <a:gd name="T0" fmla="*/ 89 w 17"/>
                <a:gd name="T1" fmla="*/ 33 h 14"/>
                <a:gd name="T2" fmla="*/ 184 w 17"/>
                <a:gd name="T3" fmla="*/ 113 h 14"/>
                <a:gd name="T4" fmla="*/ 89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870">
              <a:extLst>
                <a:ext uri="{FF2B5EF4-FFF2-40B4-BE49-F238E27FC236}">
                  <a16:creationId xmlns:a16="http://schemas.microsoft.com/office/drawing/2014/main" id="{E7EEA417-6761-4151-A51C-8A99DEE0A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226"/>
              <a:ext cx="40" cy="35"/>
            </a:xfrm>
            <a:custGeom>
              <a:avLst/>
              <a:gdLst>
                <a:gd name="T0" fmla="*/ 89 w 17"/>
                <a:gd name="T1" fmla="*/ 33 h 14"/>
                <a:gd name="T2" fmla="*/ 184 w 17"/>
                <a:gd name="T3" fmla="*/ 113 h 14"/>
                <a:gd name="T4" fmla="*/ 89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871">
              <a:extLst>
                <a:ext uri="{FF2B5EF4-FFF2-40B4-BE49-F238E27FC236}">
                  <a16:creationId xmlns:a16="http://schemas.microsoft.com/office/drawing/2014/main" id="{0F978B89-BE55-4BE3-8D2E-BEA628666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912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12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872">
              <a:extLst>
                <a:ext uri="{FF2B5EF4-FFF2-40B4-BE49-F238E27FC236}">
                  <a16:creationId xmlns:a16="http://schemas.microsoft.com/office/drawing/2014/main" id="{D917B8EE-1957-4F99-9785-630EAD406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925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873">
              <a:extLst>
                <a:ext uri="{FF2B5EF4-FFF2-40B4-BE49-F238E27FC236}">
                  <a16:creationId xmlns:a16="http://schemas.microsoft.com/office/drawing/2014/main" id="{41424DD7-D418-4719-8BCF-7702CBC68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925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874">
              <a:extLst>
                <a:ext uri="{FF2B5EF4-FFF2-40B4-BE49-F238E27FC236}">
                  <a16:creationId xmlns:a16="http://schemas.microsoft.com/office/drawing/2014/main" id="{6A78503E-7A56-404D-BF33-0954702A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828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875">
              <a:extLst>
                <a:ext uri="{FF2B5EF4-FFF2-40B4-BE49-F238E27FC236}">
                  <a16:creationId xmlns:a16="http://schemas.microsoft.com/office/drawing/2014/main" id="{EE1FB6FC-6414-4BB4-B252-F72A6B08B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828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876">
              <a:extLst>
                <a:ext uri="{FF2B5EF4-FFF2-40B4-BE49-F238E27FC236}">
                  <a16:creationId xmlns:a16="http://schemas.microsoft.com/office/drawing/2014/main" id="{5CBC59EC-1F97-4CEA-BB8D-A874CCBF6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963"/>
              <a:ext cx="38" cy="37"/>
            </a:xfrm>
            <a:custGeom>
              <a:avLst/>
              <a:gdLst>
                <a:gd name="T0" fmla="*/ 78 w 16"/>
                <a:gd name="T1" fmla="*/ 30 h 15"/>
                <a:gd name="T2" fmla="*/ 176 w 16"/>
                <a:gd name="T3" fmla="*/ 121 h 15"/>
                <a:gd name="T4" fmla="*/ 78 w 16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877">
              <a:extLst>
                <a:ext uri="{FF2B5EF4-FFF2-40B4-BE49-F238E27FC236}">
                  <a16:creationId xmlns:a16="http://schemas.microsoft.com/office/drawing/2014/main" id="{2E85A838-5728-4B5E-9C92-63999EC01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963"/>
              <a:ext cx="38" cy="37"/>
            </a:xfrm>
            <a:custGeom>
              <a:avLst/>
              <a:gdLst>
                <a:gd name="T0" fmla="*/ 78 w 16"/>
                <a:gd name="T1" fmla="*/ 30 h 15"/>
                <a:gd name="T2" fmla="*/ 176 w 16"/>
                <a:gd name="T3" fmla="*/ 121 h 15"/>
                <a:gd name="T4" fmla="*/ 78 w 16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878">
              <a:extLst>
                <a:ext uri="{FF2B5EF4-FFF2-40B4-BE49-F238E27FC236}">
                  <a16:creationId xmlns:a16="http://schemas.microsoft.com/office/drawing/2014/main" id="{D29516D7-F98E-4D5B-AB19-4128D0696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296"/>
              <a:ext cx="47" cy="58"/>
            </a:xfrm>
            <a:custGeom>
              <a:avLst/>
              <a:gdLst>
                <a:gd name="T0" fmla="*/ 89 w 20"/>
                <a:gd name="T1" fmla="*/ 272 h 23"/>
                <a:gd name="T2" fmla="*/ 193 w 20"/>
                <a:gd name="T3" fmla="*/ 126 h 23"/>
                <a:gd name="T4" fmla="*/ 89 w 20"/>
                <a:gd name="T5" fmla="*/ 27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879">
              <a:extLst>
                <a:ext uri="{FF2B5EF4-FFF2-40B4-BE49-F238E27FC236}">
                  <a16:creationId xmlns:a16="http://schemas.microsoft.com/office/drawing/2014/main" id="{F6211ED8-C8C3-4998-A8D3-626D29AD1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03"/>
              <a:ext cx="21" cy="28"/>
            </a:xfrm>
            <a:custGeom>
              <a:avLst/>
              <a:gdLst>
                <a:gd name="T0" fmla="*/ 37 w 9"/>
                <a:gd name="T1" fmla="*/ 64 h 11"/>
                <a:gd name="T2" fmla="*/ 49 w 9"/>
                <a:gd name="T3" fmla="*/ 181 h 11"/>
                <a:gd name="T4" fmla="*/ 37 w 9"/>
                <a:gd name="T5" fmla="*/ 6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880">
              <a:extLst>
                <a:ext uri="{FF2B5EF4-FFF2-40B4-BE49-F238E27FC236}">
                  <a16:creationId xmlns:a16="http://schemas.microsoft.com/office/drawing/2014/main" id="{994E45ED-5CFB-4860-B585-D794F5889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03"/>
              <a:ext cx="21" cy="28"/>
            </a:xfrm>
            <a:custGeom>
              <a:avLst/>
              <a:gdLst>
                <a:gd name="T0" fmla="*/ 37 w 9"/>
                <a:gd name="T1" fmla="*/ 64 h 11"/>
                <a:gd name="T2" fmla="*/ 49 w 9"/>
                <a:gd name="T3" fmla="*/ 181 h 11"/>
                <a:gd name="T4" fmla="*/ 37 w 9"/>
                <a:gd name="T5" fmla="*/ 6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881">
              <a:extLst>
                <a:ext uri="{FF2B5EF4-FFF2-40B4-BE49-F238E27FC236}">
                  <a16:creationId xmlns:a16="http://schemas.microsoft.com/office/drawing/2014/main" id="{3B07437C-C18D-4A82-B43A-6D1D26C5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152"/>
              <a:ext cx="48" cy="106"/>
            </a:xfrm>
            <a:custGeom>
              <a:avLst/>
              <a:gdLst>
                <a:gd name="T0" fmla="*/ 98 w 20"/>
                <a:gd name="T1" fmla="*/ 1655 h 23"/>
                <a:gd name="T2" fmla="*/ 206 w 20"/>
                <a:gd name="T3" fmla="*/ 788 h 23"/>
                <a:gd name="T4" fmla="*/ 98 w 20"/>
                <a:gd name="T5" fmla="*/ 165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882">
              <a:extLst>
                <a:ext uri="{FF2B5EF4-FFF2-40B4-BE49-F238E27FC236}">
                  <a16:creationId xmlns:a16="http://schemas.microsoft.com/office/drawing/2014/main" id="{75E0FAA8-0DA7-4DD0-8C2E-346E28F2A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056"/>
              <a:ext cx="35" cy="58"/>
            </a:xfrm>
            <a:custGeom>
              <a:avLst/>
              <a:gdLst>
                <a:gd name="T0" fmla="*/ 65 w 15"/>
                <a:gd name="T1" fmla="*/ 96 h 23"/>
                <a:gd name="T2" fmla="*/ 126 w 15"/>
                <a:gd name="T3" fmla="*/ 209 h 23"/>
                <a:gd name="T4" fmla="*/ 65 w 15"/>
                <a:gd name="T5" fmla="*/ 9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883">
              <a:extLst>
                <a:ext uri="{FF2B5EF4-FFF2-40B4-BE49-F238E27FC236}">
                  <a16:creationId xmlns:a16="http://schemas.microsoft.com/office/drawing/2014/main" id="{0E7867AD-6888-4BD7-842C-9EC21C958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188"/>
              <a:ext cx="35" cy="60"/>
            </a:xfrm>
            <a:custGeom>
              <a:avLst/>
              <a:gdLst>
                <a:gd name="T0" fmla="*/ 77 w 15"/>
                <a:gd name="T1" fmla="*/ 113 h 24"/>
                <a:gd name="T2" fmla="*/ 142 w 15"/>
                <a:gd name="T3" fmla="*/ 208 h 24"/>
                <a:gd name="T4" fmla="*/ 77 w 15"/>
                <a:gd name="T5" fmla="*/ 11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884">
              <a:extLst>
                <a:ext uri="{FF2B5EF4-FFF2-40B4-BE49-F238E27FC236}">
                  <a16:creationId xmlns:a16="http://schemas.microsoft.com/office/drawing/2014/main" id="{01482471-C63E-43BB-8715-8B1327622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188"/>
              <a:ext cx="35" cy="60"/>
            </a:xfrm>
            <a:custGeom>
              <a:avLst/>
              <a:gdLst>
                <a:gd name="T0" fmla="*/ 77 w 15"/>
                <a:gd name="T1" fmla="*/ 113 h 24"/>
                <a:gd name="T2" fmla="*/ 142 w 15"/>
                <a:gd name="T3" fmla="*/ 208 h 24"/>
                <a:gd name="T4" fmla="*/ 77 w 15"/>
                <a:gd name="T5" fmla="*/ 11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885">
              <a:extLst>
                <a:ext uri="{FF2B5EF4-FFF2-40B4-BE49-F238E27FC236}">
                  <a16:creationId xmlns:a16="http://schemas.microsoft.com/office/drawing/2014/main" id="{689AB306-9753-47BD-8078-D239B426F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296"/>
              <a:ext cx="57" cy="47"/>
            </a:xfrm>
            <a:custGeom>
              <a:avLst/>
              <a:gdLst>
                <a:gd name="T0" fmla="*/ 226 w 24"/>
                <a:gd name="T1" fmla="*/ 191 h 14"/>
                <a:gd name="T2" fmla="*/ 147 w 24"/>
                <a:gd name="T3" fmla="*/ 416 h 14"/>
                <a:gd name="T4" fmla="*/ 226 w 24"/>
                <a:gd name="T5" fmla="*/ 19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886">
              <a:extLst>
                <a:ext uri="{FF2B5EF4-FFF2-40B4-BE49-F238E27FC236}">
                  <a16:creationId xmlns:a16="http://schemas.microsoft.com/office/drawing/2014/main" id="{DE8FA875-7D5C-4891-A838-96AA270D1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248"/>
              <a:ext cx="16" cy="28"/>
            </a:xfrm>
            <a:custGeom>
              <a:avLst/>
              <a:gdLst>
                <a:gd name="T0" fmla="*/ 0 w 7"/>
                <a:gd name="T1" fmla="*/ 84 h 11"/>
                <a:gd name="T2" fmla="*/ 85 w 7"/>
                <a:gd name="T3" fmla="*/ 117 h 11"/>
                <a:gd name="T4" fmla="*/ 0 w 7"/>
                <a:gd name="T5" fmla="*/ 8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887">
              <a:extLst>
                <a:ext uri="{FF2B5EF4-FFF2-40B4-BE49-F238E27FC236}">
                  <a16:creationId xmlns:a16="http://schemas.microsoft.com/office/drawing/2014/main" id="{3AA675C6-01B1-4C7F-BAA7-D489A42F7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411"/>
              <a:ext cx="42" cy="40"/>
            </a:xfrm>
            <a:custGeom>
              <a:avLst/>
              <a:gdLst>
                <a:gd name="T0" fmla="*/ 37 w 18"/>
                <a:gd name="T1" fmla="*/ 113 h 16"/>
                <a:gd name="T2" fmla="*/ 201 w 18"/>
                <a:gd name="T3" fmla="*/ 113 h 16"/>
                <a:gd name="T4" fmla="*/ 37 w 18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888">
              <a:extLst>
                <a:ext uri="{FF2B5EF4-FFF2-40B4-BE49-F238E27FC236}">
                  <a16:creationId xmlns:a16="http://schemas.microsoft.com/office/drawing/2014/main" id="{F711E689-7125-42E6-A741-A897F69A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411"/>
              <a:ext cx="42" cy="40"/>
            </a:xfrm>
            <a:custGeom>
              <a:avLst/>
              <a:gdLst>
                <a:gd name="T0" fmla="*/ 37 w 18"/>
                <a:gd name="T1" fmla="*/ 113 h 16"/>
                <a:gd name="T2" fmla="*/ 201 w 18"/>
                <a:gd name="T3" fmla="*/ 113 h 16"/>
                <a:gd name="T4" fmla="*/ 37 w 18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889">
              <a:extLst>
                <a:ext uri="{FF2B5EF4-FFF2-40B4-BE49-F238E27FC236}">
                  <a16:creationId xmlns:a16="http://schemas.microsoft.com/office/drawing/2014/main" id="{C31E7CE4-10FE-4C54-B7F1-B7111C25E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393"/>
              <a:ext cx="35" cy="41"/>
            </a:xfrm>
            <a:custGeom>
              <a:avLst/>
              <a:gdLst>
                <a:gd name="T0" fmla="*/ 28 w 15"/>
                <a:gd name="T1" fmla="*/ 172 h 16"/>
                <a:gd name="T2" fmla="*/ 86 w 15"/>
                <a:gd name="T3" fmla="*/ 33 h 16"/>
                <a:gd name="T4" fmla="*/ 28 w 15"/>
                <a:gd name="T5" fmla="*/ 1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890">
              <a:extLst>
                <a:ext uri="{FF2B5EF4-FFF2-40B4-BE49-F238E27FC236}">
                  <a16:creationId xmlns:a16="http://schemas.microsoft.com/office/drawing/2014/main" id="{7476579C-5085-441E-A774-BF6B76375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393"/>
              <a:ext cx="35" cy="41"/>
            </a:xfrm>
            <a:custGeom>
              <a:avLst/>
              <a:gdLst>
                <a:gd name="T0" fmla="*/ 28 w 15"/>
                <a:gd name="T1" fmla="*/ 172 h 16"/>
                <a:gd name="T2" fmla="*/ 86 w 15"/>
                <a:gd name="T3" fmla="*/ 33 h 16"/>
                <a:gd name="T4" fmla="*/ 28 w 15"/>
                <a:gd name="T5" fmla="*/ 1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891">
              <a:extLst>
                <a:ext uri="{FF2B5EF4-FFF2-40B4-BE49-F238E27FC236}">
                  <a16:creationId xmlns:a16="http://schemas.microsoft.com/office/drawing/2014/main" id="{2A6FAF6D-EA37-4274-AA83-5B8EA0740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918"/>
              <a:ext cx="19" cy="32"/>
            </a:xfrm>
            <a:custGeom>
              <a:avLst/>
              <a:gdLst>
                <a:gd name="T0" fmla="*/ 95 w 8"/>
                <a:gd name="T1" fmla="*/ 121 h 13"/>
                <a:gd name="T2" fmla="*/ 57 w 8"/>
                <a:gd name="T3" fmla="*/ 42 h 13"/>
                <a:gd name="T4" fmla="*/ 95 w 8"/>
                <a:gd name="T5" fmla="*/ 1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892">
              <a:extLst>
                <a:ext uri="{FF2B5EF4-FFF2-40B4-BE49-F238E27FC236}">
                  <a16:creationId xmlns:a16="http://schemas.microsoft.com/office/drawing/2014/main" id="{23BE4D16-A99A-445F-8AA4-E424DEC72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918"/>
              <a:ext cx="19" cy="32"/>
            </a:xfrm>
            <a:custGeom>
              <a:avLst/>
              <a:gdLst>
                <a:gd name="T0" fmla="*/ 95 w 8"/>
                <a:gd name="T1" fmla="*/ 121 h 13"/>
                <a:gd name="T2" fmla="*/ 57 w 8"/>
                <a:gd name="T3" fmla="*/ 42 h 13"/>
                <a:gd name="T4" fmla="*/ 95 w 8"/>
                <a:gd name="T5" fmla="*/ 1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893">
              <a:extLst>
                <a:ext uri="{FF2B5EF4-FFF2-40B4-BE49-F238E27FC236}">
                  <a16:creationId xmlns:a16="http://schemas.microsoft.com/office/drawing/2014/main" id="{2BFB522B-39F1-45C4-831B-E542DD511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863"/>
              <a:ext cx="36" cy="45"/>
            </a:xfrm>
            <a:custGeom>
              <a:avLst/>
              <a:gdLst>
                <a:gd name="T0" fmla="*/ 98 w 15"/>
                <a:gd name="T1" fmla="*/ 238 h 18"/>
                <a:gd name="T2" fmla="*/ 82 w 15"/>
                <a:gd name="T3" fmla="*/ 33 h 18"/>
                <a:gd name="T4" fmla="*/ 98 w 15"/>
                <a:gd name="T5" fmla="*/ 23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894">
              <a:extLst>
                <a:ext uri="{FF2B5EF4-FFF2-40B4-BE49-F238E27FC236}">
                  <a16:creationId xmlns:a16="http://schemas.microsoft.com/office/drawing/2014/main" id="{D741D2F2-E4F5-4188-9C45-B1BDA1BF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863"/>
              <a:ext cx="36" cy="45"/>
            </a:xfrm>
            <a:custGeom>
              <a:avLst/>
              <a:gdLst>
                <a:gd name="T0" fmla="*/ 98 w 15"/>
                <a:gd name="T1" fmla="*/ 238 h 18"/>
                <a:gd name="T2" fmla="*/ 82 w 15"/>
                <a:gd name="T3" fmla="*/ 33 h 18"/>
                <a:gd name="T4" fmla="*/ 98 w 15"/>
                <a:gd name="T5" fmla="*/ 23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895">
              <a:extLst>
                <a:ext uri="{FF2B5EF4-FFF2-40B4-BE49-F238E27FC236}">
                  <a16:creationId xmlns:a16="http://schemas.microsoft.com/office/drawing/2014/main" id="{2773FE5E-8A70-45DF-BF04-36305B575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00"/>
              <a:ext cx="33" cy="43"/>
            </a:xfrm>
            <a:custGeom>
              <a:avLst/>
              <a:gdLst>
                <a:gd name="T0" fmla="*/ 28 w 14"/>
                <a:gd name="T1" fmla="*/ 159 h 17"/>
                <a:gd name="T2" fmla="*/ 94 w 14"/>
                <a:gd name="T3" fmla="*/ 51 h 17"/>
                <a:gd name="T4" fmla="*/ 28 w 14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896">
              <a:extLst>
                <a:ext uri="{FF2B5EF4-FFF2-40B4-BE49-F238E27FC236}">
                  <a16:creationId xmlns:a16="http://schemas.microsoft.com/office/drawing/2014/main" id="{43DDB380-528B-4565-9AA4-944E323A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00"/>
              <a:ext cx="33" cy="43"/>
            </a:xfrm>
            <a:custGeom>
              <a:avLst/>
              <a:gdLst>
                <a:gd name="T0" fmla="*/ 28 w 14"/>
                <a:gd name="T1" fmla="*/ 159 h 17"/>
                <a:gd name="T2" fmla="*/ 94 w 14"/>
                <a:gd name="T3" fmla="*/ 51 h 17"/>
                <a:gd name="T4" fmla="*/ 28 w 14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897">
              <a:extLst>
                <a:ext uri="{FF2B5EF4-FFF2-40B4-BE49-F238E27FC236}">
                  <a16:creationId xmlns:a16="http://schemas.microsoft.com/office/drawing/2014/main" id="{00D53A39-8B45-45CC-8164-BF7107B56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1152"/>
              <a:ext cx="42" cy="57"/>
            </a:xfrm>
            <a:custGeom>
              <a:avLst/>
              <a:gdLst>
                <a:gd name="T0" fmla="*/ 191 w 18"/>
                <a:gd name="T1" fmla="*/ 228 h 23"/>
                <a:gd name="T2" fmla="*/ 12 w 18"/>
                <a:gd name="T3" fmla="*/ 154 h 23"/>
                <a:gd name="T4" fmla="*/ 191 w 18"/>
                <a:gd name="T5" fmla="*/ 22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898">
              <a:extLst>
                <a:ext uri="{FF2B5EF4-FFF2-40B4-BE49-F238E27FC236}">
                  <a16:creationId xmlns:a16="http://schemas.microsoft.com/office/drawing/2014/main" id="{20E2F2D6-49C3-405C-8110-8B6C1C5C0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213"/>
              <a:ext cx="21" cy="23"/>
            </a:xfrm>
            <a:custGeom>
              <a:avLst/>
              <a:gdLst>
                <a:gd name="T0" fmla="*/ 77 w 9"/>
                <a:gd name="T1" fmla="*/ 84 h 9"/>
                <a:gd name="T2" fmla="*/ 0 w 9"/>
                <a:gd name="T3" fmla="*/ 51 h 9"/>
                <a:gd name="T4" fmla="*/ 77 w 9"/>
                <a:gd name="T5" fmla="*/ 8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899">
              <a:extLst>
                <a:ext uri="{FF2B5EF4-FFF2-40B4-BE49-F238E27FC236}">
                  <a16:creationId xmlns:a16="http://schemas.microsoft.com/office/drawing/2014/main" id="{514BD468-E509-4A66-BF74-449469221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101"/>
              <a:ext cx="21" cy="22"/>
            </a:xfrm>
            <a:custGeom>
              <a:avLst/>
              <a:gdLst>
                <a:gd name="T0" fmla="*/ 77 w 9"/>
                <a:gd name="T1" fmla="*/ 71 h 9"/>
                <a:gd name="T2" fmla="*/ 0 w 9"/>
                <a:gd name="T3" fmla="*/ 42 h 9"/>
                <a:gd name="T4" fmla="*/ 77 w 9"/>
                <a:gd name="T5" fmla="*/ 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900">
              <a:extLst>
                <a:ext uri="{FF2B5EF4-FFF2-40B4-BE49-F238E27FC236}">
                  <a16:creationId xmlns:a16="http://schemas.microsoft.com/office/drawing/2014/main" id="{A81BE03F-1425-4AA0-9958-AB4F17782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101"/>
              <a:ext cx="21" cy="22"/>
            </a:xfrm>
            <a:custGeom>
              <a:avLst/>
              <a:gdLst>
                <a:gd name="T0" fmla="*/ 77 w 9"/>
                <a:gd name="T1" fmla="*/ 71 h 9"/>
                <a:gd name="T2" fmla="*/ 0 w 9"/>
                <a:gd name="T3" fmla="*/ 42 h 9"/>
                <a:gd name="T4" fmla="*/ 77 w 9"/>
                <a:gd name="T5" fmla="*/ 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901">
              <a:extLst>
                <a:ext uri="{FF2B5EF4-FFF2-40B4-BE49-F238E27FC236}">
                  <a16:creationId xmlns:a16="http://schemas.microsoft.com/office/drawing/2014/main" id="{A4BB1CD7-E5DC-44B9-8691-A477CD3A0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226"/>
              <a:ext cx="33" cy="42"/>
            </a:xfrm>
            <a:custGeom>
              <a:avLst/>
              <a:gdLst>
                <a:gd name="T0" fmla="*/ 172 w 14"/>
                <a:gd name="T1" fmla="*/ 104 h 17"/>
                <a:gd name="T2" fmla="*/ 78 w 14"/>
                <a:gd name="T3" fmla="*/ 183 h 17"/>
                <a:gd name="T4" fmla="*/ 172 w 14"/>
                <a:gd name="T5" fmla="*/ 1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902">
              <a:extLst>
                <a:ext uri="{FF2B5EF4-FFF2-40B4-BE49-F238E27FC236}">
                  <a16:creationId xmlns:a16="http://schemas.microsoft.com/office/drawing/2014/main" id="{ABAAEA94-49BA-4977-89D0-10A321370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226"/>
              <a:ext cx="33" cy="42"/>
            </a:xfrm>
            <a:custGeom>
              <a:avLst/>
              <a:gdLst>
                <a:gd name="T0" fmla="*/ 172 w 14"/>
                <a:gd name="T1" fmla="*/ 104 h 17"/>
                <a:gd name="T2" fmla="*/ 78 w 14"/>
                <a:gd name="T3" fmla="*/ 183 h 17"/>
                <a:gd name="T4" fmla="*/ 172 w 14"/>
                <a:gd name="T5" fmla="*/ 1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903">
              <a:extLst>
                <a:ext uri="{FF2B5EF4-FFF2-40B4-BE49-F238E27FC236}">
                  <a16:creationId xmlns:a16="http://schemas.microsoft.com/office/drawing/2014/main" id="{B2F28384-81A4-4BFD-95F1-2F230BEA5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166"/>
              <a:ext cx="40" cy="45"/>
            </a:xfrm>
            <a:custGeom>
              <a:avLst/>
              <a:gdLst>
                <a:gd name="T0" fmla="*/ 12 w 17"/>
                <a:gd name="T1" fmla="*/ 125 h 18"/>
                <a:gd name="T2" fmla="*/ 184 w 17"/>
                <a:gd name="T3" fmla="*/ 158 h 18"/>
                <a:gd name="T4" fmla="*/ 12 w 17"/>
                <a:gd name="T5" fmla="*/ 12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904">
              <a:extLst>
                <a:ext uri="{FF2B5EF4-FFF2-40B4-BE49-F238E27FC236}">
                  <a16:creationId xmlns:a16="http://schemas.microsoft.com/office/drawing/2014/main" id="{64572240-1A81-4043-B091-3A201850B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166"/>
              <a:ext cx="40" cy="45"/>
            </a:xfrm>
            <a:custGeom>
              <a:avLst/>
              <a:gdLst>
                <a:gd name="T0" fmla="*/ 12 w 17"/>
                <a:gd name="T1" fmla="*/ 125 h 18"/>
                <a:gd name="T2" fmla="*/ 184 w 17"/>
                <a:gd name="T3" fmla="*/ 158 h 18"/>
                <a:gd name="T4" fmla="*/ 12 w 17"/>
                <a:gd name="T5" fmla="*/ 12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905">
              <a:extLst>
                <a:ext uri="{FF2B5EF4-FFF2-40B4-BE49-F238E27FC236}">
                  <a16:creationId xmlns:a16="http://schemas.microsoft.com/office/drawing/2014/main" id="{AEBBF391-B595-4CCD-B930-63211652E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081"/>
              <a:ext cx="49" cy="40"/>
            </a:xfrm>
            <a:custGeom>
              <a:avLst/>
              <a:gdLst>
                <a:gd name="T0" fmla="*/ 201 w 21"/>
                <a:gd name="T1" fmla="*/ 113 h 16"/>
                <a:gd name="T2" fmla="*/ 114 w 21"/>
                <a:gd name="T3" fmla="*/ 158 h 16"/>
                <a:gd name="T4" fmla="*/ 201 w 21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906">
              <a:extLst>
                <a:ext uri="{FF2B5EF4-FFF2-40B4-BE49-F238E27FC236}">
                  <a16:creationId xmlns:a16="http://schemas.microsoft.com/office/drawing/2014/main" id="{1751B794-3725-4CBC-AAB2-209F148B4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081"/>
              <a:ext cx="49" cy="40"/>
            </a:xfrm>
            <a:custGeom>
              <a:avLst/>
              <a:gdLst>
                <a:gd name="T0" fmla="*/ 201 w 21"/>
                <a:gd name="T1" fmla="*/ 113 h 16"/>
                <a:gd name="T2" fmla="*/ 114 w 21"/>
                <a:gd name="T3" fmla="*/ 158 h 16"/>
                <a:gd name="T4" fmla="*/ 201 w 21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907">
              <a:extLst>
                <a:ext uri="{FF2B5EF4-FFF2-40B4-BE49-F238E27FC236}">
                  <a16:creationId xmlns:a16="http://schemas.microsoft.com/office/drawing/2014/main" id="{2B88B711-F6AA-4229-B942-0595BA667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091"/>
              <a:ext cx="45" cy="35"/>
            </a:xfrm>
            <a:custGeom>
              <a:avLst/>
              <a:gdLst>
                <a:gd name="T0" fmla="*/ 156 w 19"/>
                <a:gd name="T1" fmla="*/ 20 h 14"/>
                <a:gd name="T2" fmla="*/ 107 w 19"/>
                <a:gd name="T3" fmla="*/ 208 h 14"/>
                <a:gd name="T4" fmla="*/ 156 w 19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908">
              <a:extLst>
                <a:ext uri="{FF2B5EF4-FFF2-40B4-BE49-F238E27FC236}">
                  <a16:creationId xmlns:a16="http://schemas.microsoft.com/office/drawing/2014/main" id="{D3DB2CCB-F7A8-4F94-8E29-043621B32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091"/>
              <a:ext cx="45" cy="35"/>
            </a:xfrm>
            <a:custGeom>
              <a:avLst/>
              <a:gdLst>
                <a:gd name="T0" fmla="*/ 156 w 19"/>
                <a:gd name="T1" fmla="*/ 20 h 14"/>
                <a:gd name="T2" fmla="*/ 107 w 19"/>
                <a:gd name="T3" fmla="*/ 208 h 14"/>
                <a:gd name="T4" fmla="*/ 156 w 19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909">
              <a:extLst>
                <a:ext uri="{FF2B5EF4-FFF2-40B4-BE49-F238E27FC236}">
                  <a16:creationId xmlns:a16="http://schemas.microsoft.com/office/drawing/2014/main" id="{3BDFEEEA-333D-469A-9C13-C88CCFD37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133"/>
              <a:ext cx="40" cy="35"/>
            </a:xfrm>
            <a:custGeom>
              <a:avLst/>
              <a:gdLst>
                <a:gd name="T0" fmla="*/ 89 w 17"/>
                <a:gd name="T1" fmla="*/ 20 h 14"/>
                <a:gd name="T2" fmla="*/ 172 w 17"/>
                <a:gd name="T3" fmla="*/ 125 h 14"/>
                <a:gd name="T4" fmla="*/ 89 w 17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910">
              <a:extLst>
                <a:ext uri="{FF2B5EF4-FFF2-40B4-BE49-F238E27FC236}">
                  <a16:creationId xmlns:a16="http://schemas.microsoft.com/office/drawing/2014/main" id="{2F9B2B0D-F550-4F65-9EA4-257D37F3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133"/>
              <a:ext cx="40" cy="35"/>
            </a:xfrm>
            <a:custGeom>
              <a:avLst/>
              <a:gdLst>
                <a:gd name="T0" fmla="*/ 89 w 17"/>
                <a:gd name="T1" fmla="*/ 20 h 14"/>
                <a:gd name="T2" fmla="*/ 172 w 17"/>
                <a:gd name="T3" fmla="*/ 125 h 14"/>
                <a:gd name="T4" fmla="*/ 89 w 17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911">
              <a:extLst>
                <a:ext uri="{FF2B5EF4-FFF2-40B4-BE49-F238E27FC236}">
                  <a16:creationId xmlns:a16="http://schemas.microsoft.com/office/drawing/2014/main" id="{8F21EFB4-F3C7-4ACB-8DB0-D45BF8BF8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344"/>
              <a:ext cx="35" cy="43"/>
            </a:xfrm>
            <a:custGeom>
              <a:avLst/>
              <a:gdLst>
                <a:gd name="T0" fmla="*/ 28 w 15"/>
                <a:gd name="T1" fmla="*/ 159 h 17"/>
                <a:gd name="T2" fmla="*/ 86 w 15"/>
                <a:gd name="T3" fmla="*/ 51 h 17"/>
                <a:gd name="T4" fmla="*/ 28 w 15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912">
              <a:extLst>
                <a:ext uri="{FF2B5EF4-FFF2-40B4-BE49-F238E27FC236}">
                  <a16:creationId xmlns:a16="http://schemas.microsoft.com/office/drawing/2014/main" id="{2CA3E434-2579-498C-B0D6-6361AA7E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333"/>
              <a:ext cx="38" cy="53"/>
            </a:xfrm>
            <a:custGeom>
              <a:avLst/>
              <a:gdLst>
                <a:gd name="T0" fmla="*/ 164 w 16"/>
                <a:gd name="T1" fmla="*/ 114 h 21"/>
                <a:gd name="T2" fmla="*/ 0 w 16"/>
                <a:gd name="T3" fmla="*/ 179 h 21"/>
                <a:gd name="T4" fmla="*/ 164 w 16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913">
              <a:extLst>
                <a:ext uri="{FF2B5EF4-FFF2-40B4-BE49-F238E27FC236}">
                  <a16:creationId xmlns:a16="http://schemas.microsoft.com/office/drawing/2014/main" id="{DE011BB4-AAF8-4B44-95AB-AAE310A3A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333"/>
              <a:ext cx="38" cy="53"/>
            </a:xfrm>
            <a:custGeom>
              <a:avLst/>
              <a:gdLst>
                <a:gd name="T0" fmla="*/ 164 w 16"/>
                <a:gd name="T1" fmla="*/ 114 h 21"/>
                <a:gd name="T2" fmla="*/ 0 w 16"/>
                <a:gd name="T3" fmla="*/ 179 h 21"/>
                <a:gd name="T4" fmla="*/ 164 w 16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Freeform 914">
              <a:extLst>
                <a:ext uri="{FF2B5EF4-FFF2-40B4-BE49-F238E27FC236}">
                  <a16:creationId xmlns:a16="http://schemas.microsoft.com/office/drawing/2014/main" id="{5CBE0C28-F98B-4D31-BD8C-A46459DD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885"/>
              <a:ext cx="57" cy="47"/>
            </a:xfrm>
            <a:custGeom>
              <a:avLst/>
              <a:gdLst>
                <a:gd name="T0" fmla="*/ 665 w 15"/>
                <a:gd name="T1" fmla="*/ 81 h 21"/>
                <a:gd name="T2" fmla="*/ 0 w 15"/>
                <a:gd name="T3" fmla="*/ 125 h 21"/>
                <a:gd name="T4" fmla="*/ 665 w 15"/>
                <a:gd name="T5" fmla="*/ 8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Freeform 915">
              <a:extLst>
                <a:ext uri="{FF2B5EF4-FFF2-40B4-BE49-F238E27FC236}">
                  <a16:creationId xmlns:a16="http://schemas.microsoft.com/office/drawing/2014/main" id="{EF95D13C-7FF7-49FC-AA9F-D317A4C29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1392"/>
              <a:ext cx="54" cy="38"/>
            </a:xfrm>
            <a:custGeom>
              <a:avLst/>
              <a:gdLst>
                <a:gd name="T0" fmla="*/ 77 w 23"/>
                <a:gd name="T1" fmla="*/ 160 h 15"/>
                <a:gd name="T2" fmla="*/ 155 w 23"/>
                <a:gd name="T3" fmla="*/ 63 h 15"/>
                <a:gd name="T4" fmla="*/ 77 w 23"/>
                <a:gd name="T5" fmla="*/ 16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916">
              <a:extLst>
                <a:ext uri="{FF2B5EF4-FFF2-40B4-BE49-F238E27FC236}">
                  <a16:creationId xmlns:a16="http://schemas.microsoft.com/office/drawing/2014/main" id="{717430F7-B820-4650-9F74-A8B7572A2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344"/>
              <a:ext cx="26" cy="32"/>
            </a:xfrm>
            <a:custGeom>
              <a:avLst/>
              <a:gdLst>
                <a:gd name="T0" fmla="*/ 50 w 11"/>
                <a:gd name="T1" fmla="*/ 74 h 13"/>
                <a:gd name="T2" fmla="*/ 118 w 11"/>
                <a:gd name="T3" fmla="*/ 162 h 13"/>
                <a:gd name="T4" fmla="*/ 50 w 11"/>
                <a:gd name="T5" fmla="*/ 7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5"/>
                  </a:moveTo>
                  <a:cubicBezTo>
                    <a:pt x="0" y="8"/>
                    <a:pt x="7" y="13"/>
                    <a:pt x="9" y="11"/>
                  </a:cubicBezTo>
                  <a:cubicBezTo>
                    <a:pt x="11" y="8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917">
              <a:extLst>
                <a:ext uri="{FF2B5EF4-FFF2-40B4-BE49-F238E27FC236}">
                  <a16:creationId xmlns:a16="http://schemas.microsoft.com/office/drawing/2014/main" id="{82CB6F70-9A64-4E2B-B9A1-6E5097F22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943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0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918">
              <a:extLst>
                <a:ext uri="{FF2B5EF4-FFF2-40B4-BE49-F238E27FC236}">
                  <a16:creationId xmlns:a16="http://schemas.microsoft.com/office/drawing/2014/main" id="{1A347F67-1036-4622-802F-8194F0A8E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943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0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919">
              <a:extLst>
                <a:ext uri="{FF2B5EF4-FFF2-40B4-BE49-F238E27FC236}">
                  <a16:creationId xmlns:a16="http://schemas.microsoft.com/office/drawing/2014/main" id="{52C5A728-CC83-4A96-B576-FE6D9057D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960"/>
              <a:ext cx="48" cy="96"/>
            </a:xfrm>
            <a:custGeom>
              <a:avLst/>
              <a:gdLst>
                <a:gd name="T0" fmla="*/ 44 w 25"/>
                <a:gd name="T1" fmla="*/ 1509 h 18"/>
                <a:gd name="T2" fmla="*/ 148 w 25"/>
                <a:gd name="T3" fmla="*/ 1365 h 18"/>
                <a:gd name="T4" fmla="*/ 44 w 25"/>
                <a:gd name="T5" fmla="*/ 150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920">
              <a:extLst>
                <a:ext uri="{FF2B5EF4-FFF2-40B4-BE49-F238E27FC236}">
                  <a16:creationId xmlns:a16="http://schemas.microsoft.com/office/drawing/2014/main" id="{9EA0865A-E44D-48F8-977E-E12B38F09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864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921">
              <a:extLst>
                <a:ext uri="{FF2B5EF4-FFF2-40B4-BE49-F238E27FC236}">
                  <a16:creationId xmlns:a16="http://schemas.microsoft.com/office/drawing/2014/main" id="{544ED3D5-2480-4326-B128-F636BB922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008"/>
              <a:ext cx="59" cy="45"/>
            </a:xfrm>
            <a:custGeom>
              <a:avLst/>
              <a:gdLst>
                <a:gd name="T0" fmla="*/ 78 w 25"/>
                <a:gd name="T1" fmla="*/ 158 h 18"/>
                <a:gd name="T2" fmla="*/ 262 w 25"/>
                <a:gd name="T3" fmla="*/ 145 h 18"/>
                <a:gd name="T4" fmla="*/ 78 w 25"/>
                <a:gd name="T5" fmla="*/ 15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922">
              <a:extLst>
                <a:ext uri="{FF2B5EF4-FFF2-40B4-BE49-F238E27FC236}">
                  <a16:creationId xmlns:a16="http://schemas.microsoft.com/office/drawing/2014/main" id="{77539467-30BB-4357-84D7-D18E00843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008"/>
              <a:ext cx="59" cy="45"/>
            </a:xfrm>
            <a:custGeom>
              <a:avLst/>
              <a:gdLst>
                <a:gd name="T0" fmla="*/ 78 w 25"/>
                <a:gd name="T1" fmla="*/ 158 h 18"/>
                <a:gd name="T2" fmla="*/ 262 w 25"/>
                <a:gd name="T3" fmla="*/ 145 h 18"/>
                <a:gd name="T4" fmla="*/ 78 w 25"/>
                <a:gd name="T5" fmla="*/ 15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923">
              <a:extLst>
                <a:ext uri="{FF2B5EF4-FFF2-40B4-BE49-F238E27FC236}">
                  <a16:creationId xmlns:a16="http://schemas.microsoft.com/office/drawing/2014/main" id="{B46C072C-8307-4CEC-B850-A43712CFB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005"/>
              <a:ext cx="26" cy="35"/>
            </a:xfrm>
            <a:custGeom>
              <a:avLst/>
              <a:gdLst>
                <a:gd name="T0" fmla="*/ 40 w 11"/>
                <a:gd name="T1" fmla="*/ 95 h 14"/>
                <a:gd name="T2" fmla="*/ 118 w 11"/>
                <a:gd name="T3" fmla="*/ 175 h 14"/>
                <a:gd name="T4" fmla="*/ 40 w 11"/>
                <a:gd name="T5" fmla="*/ 9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6"/>
                  </a:moveTo>
                  <a:cubicBezTo>
                    <a:pt x="0" y="9"/>
                    <a:pt x="7" y="14"/>
                    <a:pt x="9" y="11"/>
                  </a:cubicBezTo>
                  <a:cubicBezTo>
                    <a:pt x="11" y="9"/>
                    <a:pt x="8" y="0"/>
                    <a:pt x="3" y="6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924">
              <a:extLst>
                <a:ext uri="{FF2B5EF4-FFF2-40B4-BE49-F238E27FC236}">
                  <a16:creationId xmlns:a16="http://schemas.microsoft.com/office/drawing/2014/main" id="{952C8B6C-D8B9-4D01-A9FE-C5F29B446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133"/>
              <a:ext cx="25" cy="30"/>
            </a:xfrm>
            <a:custGeom>
              <a:avLst/>
              <a:gdLst>
                <a:gd name="T0" fmla="*/ 57 w 11"/>
                <a:gd name="T1" fmla="*/ 158 h 12"/>
                <a:gd name="T2" fmla="*/ 45 w 11"/>
                <a:gd name="T3" fmla="*/ 33 h 12"/>
                <a:gd name="T4" fmla="*/ 57 w 11"/>
                <a:gd name="T5" fmla="*/ 15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Freeform 925">
              <a:extLst>
                <a:ext uri="{FF2B5EF4-FFF2-40B4-BE49-F238E27FC236}">
                  <a16:creationId xmlns:a16="http://schemas.microsoft.com/office/drawing/2014/main" id="{4540584A-FE35-437B-87DB-F7F3E638B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793"/>
              <a:ext cx="40" cy="37"/>
            </a:xfrm>
            <a:custGeom>
              <a:avLst/>
              <a:gdLst>
                <a:gd name="T0" fmla="*/ 89 w 17"/>
                <a:gd name="T1" fmla="*/ 30 h 15"/>
                <a:gd name="T2" fmla="*/ 184 w 17"/>
                <a:gd name="T3" fmla="*/ 121 h 15"/>
                <a:gd name="T4" fmla="*/ 89 w 17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Freeform 926">
              <a:extLst>
                <a:ext uri="{FF2B5EF4-FFF2-40B4-BE49-F238E27FC236}">
                  <a16:creationId xmlns:a16="http://schemas.microsoft.com/office/drawing/2014/main" id="{FE106327-FB79-4BCB-87B9-062FD988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793"/>
              <a:ext cx="40" cy="37"/>
            </a:xfrm>
            <a:custGeom>
              <a:avLst/>
              <a:gdLst>
                <a:gd name="T0" fmla="*/ 89 w 17"/>
                <a:gd name="T1" fmla="*/ 30 h 15"/>
                <a:gd name="T2" fmla="*/ 184 w 17"/>
                <a:gd name="T3" fmla="*/ 121 h 15"/>
                <a:gd name="T4" fmla="*/ 89 w 17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927">
              <a:extLst>
                <a:ext uri="{FF2B5EF4-FFF2-40B4-BE49-F238E27FC236}">
                  <a16:creationId xmlns:a16="http://schemas.microsoft.com/office/drawing/2014/main" id="{6F444EDE-1B20-403D-A501-F54C88F9F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768"/>
              <a:ext cx="47" cy="38"/>
            </a:xfrm>
            <a:custGeom>
              <a:avLst/>
              <a:gdLst>
                <a:gd name="T0" fmla="*/ 155 w 20"/>
                <a:gd name="T1" fmla="*/ 213 h 15"/>
                <a:gd name="T2" fmla="*/ 132 w 20"/>
                <a:gd name="T3" fmla="*/ 20 h 15"/>
                <a:gd name="T4" fmla="*/ 155 w 20"/>
                <a:gd name="T5" fmla="*/ 2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928">
              <a:extLst>
                <a:ext uri="{FF2B5EF4-FFF2-40B4-BE49-F238E27FC236}">
                  <a16:creationId xmlns:a16="http://schemas.microsoft.com/office/drawing/2014/main" id="{F991600E-D7EC-4034-AECF-D776BC82D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795"/>
              <a:ext cx="26" cy="23"/>
            </a:xfrm>
            <a:custGeom>
              <a:avLst/>
              <a:gdLst>
                <a:gd name="T0" fmla="*/ 50 w 11"/>
                <a:gd name="T1" fmla="*/ 118 h 9"/>
                <a:gd name="T2" fmla="*/ 135 w 11"/>
                <a:gd name="T3" fmla="*/ 97 h 9"/>
                <a:gd name="T4" fmla="*/ 50 w 11"/>
                <a:gd name="T5" fmla="*/ 11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Freeform 929">
              <a:extLst>
                <a:ext uri="{FF2B5EF4-FFF2-40B4-BE49-F238E27FC236}">
                  <a16:creationId xmlns:a16="http://schemas.microsoft.com/office/drawing/2014/main" id="{D5B0C4E1-7E95-4D10-9BD5-9A8F75140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795"/>
              <a:ext cx="26" cy="23"/>
            </a:xfrm>
            <a:custGeom>
              <a:avLst/>
              <a:gdLst>
                <a:gd name="T0" fmla="*/ 50 w 11"/>
                <a:gd name="T1" fmla="*/ 118 h 9"/>
                <a:gd name="T2" fmla="*/ 135 w 11"/>
                <a:gd name="T3" fmla="*/ 97 h 9"/>
                <a:gd name="T4" fmla="*/ 50 w 11"/>
                <a:gd name="T5" fmla="*/ 11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Freeform 930">
              <a:extLst>
                <a:ext uri="{FF2B5EF4-FFF2-40B4-BE49-F238E27FC236}">
                  <a16:creationId xmlns:a16="http://schemas.microsoft.com/office/drawing/2014/main" id="{D82CAC6C-B965-4C7A-8BF2-E42F69C2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748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Freeform 931">
              <a:extLst>
                <a:ext uri="{FF2B5EF4-FFF2-40B4-BE49-F238E27FC236}">
                  <a16:creationId xmlns:a16="http://schemas.microsoft.com/office/drawing/2014/main" id="{4AEAB675-4323-4FD3-9116-B46CCE411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748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Freeform 932">
              <a:extLst>
                <a:ext uri="{FF2B5EF4-FFF2-40B4-BE49-F238E27FC236}">
                  <a16:creationId xmlns:a16="http://schemas.microsoft.com/office/drawing/2014/main" id="{E7D7BDA5-4DE9-4D13-984F-BAA958EF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765"/>
              <a:ext cx="28" cy="20"/>
            </a:xfrm>
            <a:custGeom>
              <a:avLst/>
              <a:gdLst>
                <a:gd name="T0" fmla="*/ 49 w 12"/>
                <a:gd name="T1" fmla="*/ 113 h 8"/>
                <a:gd name="T2" fmla="*/ 142 w 12"/>
                <a:gd name="T3" fmla="*/ 83 h 8"/>
                <a:gd name="T4" fmla="*/ 49 w 12"/>
                <a:gd name="T5" fmla="*/ 1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Freeform 933">
              <a:extLst>
                <a:ext uri="{FF2B5EF4-FFF2-40B4-BE49-F238E27FC236}">
                  <a16:creationId xmlns:a16="http://schemas.microsoft.com/office/drawing/2014/main" id="{298F479D-B474-494F-BC2E-B13690AE5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765"/>
              <a:ext cx="28" cy="20"/>
            </a:xfrm>
            <a:custGeom>
              <a:avLst/>
              <a:gdLst>
                <a:gd name="T0" fmla="*/ 49 w 12"/>
                <a:gd name="T1" fmla="*/ 113 h 8"/>
                <a:gd name="T2" fmla="*/ 142 w 12"/>
                <a:gd name="T3" fmla="*/ 83 h 8"/>
                <a:gd name="T4" fmla="*/ 49 w 12"/>
                <a:gd name="T5" fmla="*/ 1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Freeform 934">
              <a:extLst>
                <a:ext uri="{FF2B5EF4-FFF2-40B4-BE49-F238E27FC236}">
                  <a16:creationId xmlns:a16="http://schemas.microsoft.com/office/drawing/2014/main" id="{C49F5A85-FF70-4148-8D40-D85AF3E72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410"/>
              <a:ext cx="26" cy="30"/>
            </a:xfrm>
            <a:custGeom>
              <a:avLst/>
              <a:gdLst>
                <a:gd name="T0" fmla="*/ 66 w 11"/>
                <a:gd name="T1" fmla="*/ 158 h 12"/>
                <a:gd name="T2" fmla="*/ 50 w 11"/>
                <a:gd name="T3" fmla="*/ 33 h 12"/>
                <a:gd name="T4" fmla="*/ 66 w 11"/>
                <a:gd name="T5" fmla="*/ 15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935">
              <a:extLst>
                <a:ext uri="{FF2B5EF4-FFF2-40B4-BE49-F238E27FC236}">
                  <a16:creationId xmlns:a16="http://schemas.microsoft.com/office/drawing/2014/main" id="{9001FC3C-69F1-4FD8-9310-119A1B374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928"/>
              <a:ext cx="101" cy="225"/>
            </a:xfrm>
            <a:custGeom>
              <a:avLst/>
              <a:gdLst>
                <a:gd name="T0" fmla="*/ 557 w 43"/>
                <a:gd name="T1" fmla="*/ 0 h 90"/>
                <a:gd name="T2" fmla="*/ 221 w 43"/>
                <a:gd name="T3" fmla="*/ 1408 h 90"/>
                <a:gd name="T4" fmla="*/ 557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936">
              <a:extLst>
                <a:ext uri="{FF2B5EF4-FFF2-40B4-BE49-F238E27FC236}">
                  <a16:creationId xmlns:a16="http://schemas.microsoft.com/office/drawing/2014/main" id="{6391ECD6-518F-447E-905C-889643436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755"/>
              <a:ext cx="564" cy="666"/>
            </a:xfrm>
            <a:custGeom>
              <a:avLst/>
              <a:gdLst>
                <a:gd name="T0" fmla="*/ 259 w 240"/>
                <a:gd name="T1" fmla="*/ 2356 h 266"/>
                <a:gd name="T2" fmla="*/ 2077 w 240"/>
                <a:gd name="T3" fmla="*/ 125 h 266"/>
                <a:gd name="T4" fmla="*/ 3114 w 240"/>
                <a:gd name="T5" fmla="*/ 408 h 266"/>
                <a:gd name="T6" fmla="*/ 1906 w 240"/>
                <a:gd name="T7" fmla="*/ 0 h 266"/>
                <a:gd name="T8" fmla="*/ 78 w 240"/>
                <a:gd name="T9" fmla="*/ 2231 h 266"/>
                <a:gd name="T10" fmla="*/ 973 w 240"/>
                <a:gd name="T11" fmla="*/ 4176 h 266"/>
                <a:gd name="T12" fmla="*/ 259 w 240"/>
                <a:gd name="T13" fmla="*/ 2356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Freeform 937">
              <a:extLst>
                <a:ext uri="{FF2B5EF4-FFF2-40B4-BE49-F238E27FC236}">
                  <a16:creationId xmlns:a16="http://schemas.microsoft.com/office/drawing/2014/main" id="{D0C46F1A-45F1-4E30-AD43-A6DA4756E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755"/>
              <a:ext cx="393" cy="516"/>
            </a:xfrm>
            <a:custGeom>
              <a:avLst/>
              <a:gdLst>
                <a:gd name="T0" fmla="*/ 532 w 167"/>
                <a:gd name="T1" fmla="*/ 3239 h 206"/>
                <a:gd name="T2" fmla="*/ 339 w 167"/>
                <a:gd name="T3" fmla="*/ 2234 h 206"/>
                <a:gd name="T4" fmla="*/ 2177 w 167"/>
                <a:gd name="T5" fmla="*/ 0 h 206"/>
                <a:gd name="T6" fmla="*/ 532 w 167"/>
                <a:gd name="T7" fmla="*/ 3239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Freeform 938">
              <a:extLst>
                <a:ext uri="{FF2B5EF4-FFF2-40B4-BE49-F238E27FC236}">
                  <a16:creationId xmlns:a16="http://schemas.microsoft.com/office/drawing/2014/main" id="{EAE80461-75FB-41AD-BF3E-9CA767DE7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743"/>
              <a:ext cx="733" cy="731"/>
            </a:xfrm>
            <a:custGeom>
              <a:avLst/>
              <a:gdLst>
                <a:gd name="T0" fmla="*/ 1971 w 312"/>
                <a:gd name="T1" fmla="*/ 0 h 292"/>
                <a:gd name="T2" fmla="*/ 78 w 312"/>
                <a:gd name="T3" fmla="*/ 2326 h 292"/>
                <a:gd name="T4" fmla="*/ 1905 w 312"/>
                <a:gd name="T5" fmla="*/ 4581 h 292"/>
                <a:gd name="T6" fmla="*/ 4017 w 312"/>
                <a:gd name="T7" fmla="*/ 2451 h 292"/>
                <a:gd name="T8" fmla="*/ 1971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Freeform 939">
              <a:extLst>
                <a:ext uri="{FF2B5EF4-FFF2-40B4-BE49-F238E27FC236}">
                  <a16:creationId xmlns:a16="http://schemas.microsoft.com/office/drawing/2014/main" id="{C8771657-F6D3-4DF4-A726-F164DA2C9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795"/>
              <a:ext cx="604" cy="636"/>
            </a:xfrm>
            <a:custGeom>
              <a:avLst/>
              <a:gdLst>
                <a:gd name="T0" fmla="*/ 1934 w 257"/>
                <a:gd name="T1" fmla="*/ 113 h 254"/>
                <a:gd name="T2" fmla="*/ 364 w 257"/>
                <a:gd name="T3" fmla="*/ 879 h 254"/>
                <a:gd name="T4" fmla="*/ 270 w 257"/>
                <a:gd name="T5" fmla="*/ 2559 h 254"/>
                <a:gd name="T6" fmla="*/ 2585 w 257"/>
                <a:gd name="T7" fmla="*/ 3455 h 254"/>
                <a:gd name="T8" fmla="*/ 3192 w 257"/>
                <a:gd name="T9" fmla="*/ 2151 h 254"/>
                <a:gd name="T10" fmla="*/ 2987 w 257"/>
                <a:gd name="T11" fmla="*/ 1680 h 254"/>
                <a:gd name="T12" fmla="*/ 2905 w 257"/>
                <a:gd name="T13" fmla="*/ 1022 h 254"/>
                <a:gd name="T14" fmla="*/ 1934 w 257"/>
                <a:gd name="T15" fmla="*/ 113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Freeform 940">
              <a:extLst>
                <a:ext uri="{FF2B5EF4-FFF2-40B4-BE49-F238E27FC236}">
                  <a16:creationId xmlns:a16="http://schemas.microsoft.com/office/drawing/2014/main" id="{11CC6D22-A872-4CB2-B7CD-D9F3B287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835"/>
              <a:ext cx="68" cy="75"/>
            </a:xfrm>
            <a:custGeom>
              <a:avLst/>
              <a:gdLst>
                <a:gd name="T0" fmla="*/ 12 w 29"/>
                <a:gd name="T1" fmla="*/ 270 h 30"/>
                <a:gd name="T2" fmla="*/ 164 w 29"/>
                <a:gd name="T3" fmla="*/ 20 h 30"/>
                <a:gd name="T4" fmla="*/ 363 w 29"/>
                <a:gd name="T5" fmla="*/ 208 h 30"/>
                <a:gd name="T6" fmla="*/ 209 w 29"/>
                <a:gd name="T7" fmla="*/ 458 h 30"/>
                <a:gd name="T8" fmla="*/ 12 w 29"/>
                <a:gd name="T9" fmla="*/ 27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0">
                  <a:moveTo>
                    <a:pt x="1" y="17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6"/>
                    <a:pt x="28" y="13"/>
                  </a:cubicBezTo>
                  <a:cubicBezTo>
                    <a:pt x="29" y="21"/>
                    <a:pt x="24" y="28"/>
                    <a:pt x="16" y="29"/>
                  </a:cubicBezTo>
                  <a:cubicBezTo>
                    <a:pt x="9" y="30"/>
                    <a:pt x="2" y="24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Freeform 941">
              <a:extLst>
                <a:ext uri="{FF2B5EF4-FFF2-40B4-BE49-F238E27FC236}">
                  <a16:creationId xmlns:a16="http://schemas.microsoft.com/office/drawing/2014/main" id="{855E4808-7971-49A9-94A8-9DB0BE07D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825"/>
              <a:ext cx="26" cy="28"/>
            </a:xfrm>
            <a:custGeom>
              <a:avLst/>
              <a:gdLst>
                <a:gd name="T0" fmla="*/ 12 w 11"/>
                <a:gd name="T1" fmla="*/ 97 h 11"/>
                <a:gd name="T2" fmla="*/ 66 w 11"/>
                <a:gd name="T3" fmla="*/ 20 h 11"/>
                <a:gd name="T4" fmla="*/ 144 w 11"/>
                <a:gd name="T5" fmla="*/ 84 h 11"/>
                <a:gd name="T6" fmla="*/ 78 w 11"/>
                <a:gd name="T7" fmla="*/ 163 h 11"/>
                <a:gd name="T8" fmla="*/ 12 w 11"/>
                <a:gd name="T9" fmla="*/ 9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4" y="11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942">
              <a:extLst>
                <a:ext uri="{FF2B5EF4-FFF2-40B4-BE49-F238E27FC236}">
                  <a16:creationId xmlns:a16="http://schemas.microsoft.com/office/drawing/2014/main" id="{A919AAA2-8ED3-4CC8-BF9A-48DE0F6A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900"/>
              <a:ext cx="23" cy="28"/>
            </a:xfrm>
            <a:custGeom>
              <a:avLst/>
              <a:gdLst>
                <a:gd name="T0" fmla="*/ 0 w 10"/>
                <a:gd name="T1" fmla="*/ 97 h 11"/>
                <a:gd name="T2" fmla="*/ 48 w 10"/>
                <a:gd name="T3" fmla="*/ 0 h 11"/>
                <a:gd name="T4" fmla="*/ 122 w 10"/>
                <a:gd name="T5" fmla="*/ 84 h 11"/>
                <a:gd name="T6" fmla="*/ 74 w 10"/>
                <a:gd name="T7" fmla="*/ 163 h 11"/>
                <a:gd name="T8" fmla="*/ 0 w 10"/>
                <a:gd name="T9" fmla="*/ 9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943">
              <a:extLst>
                <a:ext uri="{FF2B5EF4-FFF2-40B4-BE49-F238E27FC236}">
                  <a16:creationId xmlns:a16="http://schemas.microsoft.com/office/drawing/2014/main" id="{BCEAABD5-BDA6-4611-AF7E-406A8FE7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960"/>
              <a:ext cx="48" cy="53"/>
            </a:xfrm>
            <a:custGeom>
              <a:avLst/>
              <a:gdLst>
                <a:gd name="T0" fmla="*/ 528 w 14"/>
                <a:gd name="T1" fmla="*/ 222 h 21"/>
                <a:gd name="T2" fmla="*/ 34 w 14"/>
                <a:gd name="T3" fmla="*/ 146 h 21"/>
                <a:gd name="T4" fmla="*/ 528 w 14"/>
                <a:gd name="T5" fmla="*/ 22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Freeform 944">
              <a:extLst>
                <a:ext uri="{FF2B5EF4-FFF2-40B4-BE49-F238E27FC236}">
                  <a16:creationId xmlns:a16="http://schemas.microsoft.com/office/drawing/2014/main" id="{B65E67FF-2C51-4166-B903-398CCB76C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768"/>
              <a:ext cx="35" cy="53"/>
            </a:xfrm>
            <a:custGeom>
              <a:avLst/>
              <a:gdLst>
                <a:gd name="T0" fmla="*/ 152 w 15"/>
                <a:gd name="T1" fmla="*/ 114 h 21"/>
                <a:gd name="T2" fmla="*/ 0 w 15"/>
                <a:gd name="T3" fmla="*/ 179 h 21"/>
                <a:gd name="T4" fmla="*/ 152 w 15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Freeform 945">
              <a:extLst>
                <a:ext uri="{FF2B5EF4-FFF2-40B4-BE49-F238E27FC236}">
                  <a16:creationId xmlns:a16="http://schemas.microsoft.com/office/drawing/2014/main" id="{748E362A-B130-45F1-87E4-3B24D7AA7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778"/>
              <a:ext cx="72" cy="47"/>
            </a:xfrm>
            <a:custGeom>
              <a:avLst/>
              <a:gdLst>
                <a:gd name="T0" fmla="*/ 1296 w 12"/>
                <a:gd name="T1" fmla="*/ 599 h 12"/>
                <a:gd name="T2" fmla="*/ 864 w 12"/>
                <a:gd name="T3" fmla="*/ 121 h 12"/>
                <a:gd name="T4" fmla="*/ 1296 w 12"/>
                <a:gd name="T5" fmla="*/ 59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2" y="6"/>
                    <a:pt x="6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27" name="Text Box 946">
            <a:extLst>
              <a:ext uri="{FF2B5EF4-FFF2-40B4-BE49-F238E27FC236}">
                <a16:creationId xmlns:a16="http://schemas.microsoft.com/office/drawing/2014/main" id="{5FA2D9F6-2484-413A-9F8B-C42B81222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4264025"/>
            <a:ext cx="890588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Myeloid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9228" name="Text Box 947">
            <a:extLst>
              <a:ext uri="{FF2B5EF4-FFF2-40B4-BE49-F238E27FC236}">
                <a16:creationId xmlns:a16="http://schemas.microsoft.com/office/drawing/2014/main" id="{242D426E-7355-44C1-AEA8-2B5E796CC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0800" y="4264025"/>
            <a:ext cx="10318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Myeloblast</a:t>
            </a:r>
          </a:p>
        </p:txBody>
      </p:sp>
      <p:sp>
        <p:nvSpPr>
          <p:cNvPr id="9229" name="Text Box 948">
            <a:extLst>
              <a:ext uri="{FF2B5EF4-FFF2-40B4-BE49-F238E27FC236}">
                <a16:creationId xmlns:a16="http://schemas.microsoft.com/office/drawing/2014/main" id="{CB34F2D9-9CAB-458F-BA6E-AD2081AAC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0213" y="2663825"/>
            <a:ext cx="1711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Basophil progenitor</a:t>
            </a:r>
          </a:p>
        </p:txBody>
      </p:sp>
      <p:sp>
        <p:nvSpPr>
          <p:cNvPr id="9230" name="Text Box 949">
            <a:extLst>
              <a:ext uri="{FF2B5EF4-FFF2-40B4-BE49-F238E27FC236}">
                <a16:creationId xmlns:a16="http://schemas.microsoft.com/office/drawing/2014/main" id="{3FF0F363-1A03-4E0A-AEAF-D3A31E383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9100" y="4187825"/>
            <a:ext cx="18494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Eosinophil progenitor</a:t>
            </a:r>
          </a:p>
        </p:txBody>
      </p:sp>
      <p:sp>
        <p:nvSpPr>
          <p:cNvPr id="9231" name="Text Box 950">
            <a:extLst>
              <a:ext uri="{FF2B5EF4-FFF2-40B4-BE49-F238E27FC236}">
                <a16:creationId xmlns:a16="http://schemas.microsoft.com/office/drawing/2014/main" id="{84B2AAAA-D403-49E5-9B2E-E70CACC92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9100" y="5788025"/>
            <a:ext cx="1838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Neutrophil progenitor</a:t>
            </a:r>
          </a:p>
        </p:txBody>
      </p:sp>
      <p:sp>
        <p:nvSpPr>
          <p:cNvPr id="9232" name="Text Box 951">
            <a:extLst>
              <a:ext uri="{FF2B5EF4-FFF2-40B4-BE49-F238E27FC236}">
                <a16:creationId xmlns:a16="http://schemas.microsoft.com/office/drawing/2014/main" id="{206A5812-EF42-490F-B10F-214A2CE48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6075" y="2663825"/>
            <a:ext cx="18303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Basophil granulocyte</a:t>
            </a:r>
          </a:p>
        </p:txBody>
      </p:sp>
      <p:sp>
        <p:nvSpPr>
          <p:cNvPr id="9233" name="Text Box 952">
            <a:extLst>
              <a:ext uri="{FF2B5EF4-FFF2-40B4-BE49-F238E27FC236}">
                <a16:creationId xmlns:a16="http://schemas.microsoft.com/office/drawing/2014/main" id="{70D4D741-B5D4-41CB-A333-5603B70C5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5750" y="4187825"/>
            <a:ext cx="1968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Eosinophil granulocyte</a:t>
            </a:r>
          </a:p>
        </p:txBody>
      </p:sp>
      <p:sp>
        <p:nvSpPr>
          <p:cNvPr id="9234" name="Text Box 953">
            <a:extLst>
              <a:ext uri="{FF2B5EF4-FFF2-40B4-BE49-F238E27FC236}">
                <a16:creationId xmlns:a16="http://schemas.microsoft.com/office/drawing/2014/main" id="{2D72D958-8DD8-47A7-A39C-73893AD51E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9400" y="5788025"/>
            <a:ext cx="19573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Neutrophil granulocyte</a:t>
            </a:r>
          </a:p>
        </p:txBody>
      </p:sp>
      <p:sp>
        <p:nvSpPr>
          <p:cNvPr id="9235" name="Line 954">
            <a:extLst>
              <a:ext uri="{FF2B5EF4-FFF2-40B4-BE49-F238E27FC236}">
                <a16:creationId xmlns:a16="http://schemas.microsoft.com/office/drawing/2014/main" id="{339A6006-B36E-4DFB-8B65-05253B4846E8}"/>
              </a:ext>
            </a:extLst>
          </p:cNvPr>
          <p:cNvSpPr>
            <a:spLocks noChangeShapeType="1"/>
          </p:cNvSpPr>
          <p:nvPr/>
        </p:nvSpPr>
        <p:spPr bwMode="auto">
          <a:xfrm>
            <a:off x="3314700" y="3559175"/>
            <a:ext cx="4572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36" name="Line 955">
            <a:extLst>
              <a:ext uri="{FF2B5EF4-FFF2-40B4-BE49-F238E27FC236}">
                <a16:creationId xmlns:a16="http://schemas.microsoft.com/office/drawing/2014/main" id="{2CD21C65-2375-4C76-B7A4-580630575C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14900" y="2282825"/>
            <a:ext cx="762000" cy="6858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37" name="Line 956">
            <a:extLst>
              <a:ext uri="{FF2B5EF4-FFF2-40B4-BE49-F238E27FC236}">
                <a16:creationId xmlns:a16="http://schemas.microsoft.com/office/drawing/2014/main" id="{C0DBC6A0-E780-4D29-A26D-1292D65357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38725" y="3597275"/>
            <a:ext cx="762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38" name="Line 957">
            <a:extLst>
              <a:ext uri="{FF2B5EF4-FFF2-40B4-BE49-F238E27FC236}">
                <a16:creationId xmlns:a16="http://schemas.microsoft.com/office/drawing/2014/main" id="{70675B12-36F5-441B-BE0F-10E859EA1E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1575" y="4064000"/>
            <a:ext cx="685800" cy="9906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39" name="Line 958">
            <a:extLst>
              <a:ext uri="{FF2B5EF4-FFF2-40B4-BE49-F238E27FC236}">
                <a16:creationId xmlns:a16="http://schemas.microsoft.com/office/drawing/2014/main" id="{220CFFA1-E3DF-46CD-AC68-95DCC635C49F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9000" y="2054225"/>
            <a:ext cx="762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40" name="Line 959">
            <a:extLst>
              <a:ext uri="{FF2B5EF4-FFF2-40B4-BE49-F238E27FC236}">
                <a16:creationId xmlns:a16="http://schemas.microsoft.com/office/drawing/2014/main" id="{E40A68DF-BDE4-43B2-8BCE-A9D1CC8587BA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9000" y="3578225"/>
            <a:ext cx="762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41" name="Line 960">
            <a:extLst>
              <a:ext uri="{FF2B5EF4-FFF2-40B4-BE49-F238E27FC236}">
                <a16:creationId xmlns:a16="http://schemas.microsoft.com/office/drawing/2014/main" id="{172A7799-3E81-4C3D-8101-0554AEFBAB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9000" y="5330825"/>
            <a:ext cx="762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B3181D2F-E54B-47A1-9CC9-DF8373E34E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Neutrophil granulocytes</a:t>
            </a:r>
          </a:p>
        </p:txBody>
      </p:sp>
      <p:grpSp>
        <p:nvGrpSpPr>
          <p:cNvPr id="45058" name="Group 142">
            <a:extLst>
              <a:ext uri="{FF2B5EF4-FFF2-40B4-BE49-F238E27FC236}">
                <a16:creationId xmlns:a16="http://schemas.microsoft.com/office/drawing/2014/main" id="{EE650DD9-2745-48A3-8E5D-53830A827E4C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1755775"/>
            <a:ext cx="1736725" cy="1865313"/>
            <a:chOff x="977" y="1284"/>
            <a:chExt cx="1094" cy="1175"/>
          </a:xfrm>
        </p:grpSpPr>
        <p:sp>
          <p:nvSpPr>
            <p:cNvPr id="45628" name="Freeform 13">
              <a:extLst>
                <a:ext uri="{FF2B5EF4-FFF2-40B4-BE49-F238E27FC236}">
                  <a16:creationId xmlns:a16="http://schemas.microsoft.com/office/drawing/2014/main" id="{EFF7DFEE-4D7F-41AE-8867-B4F8A51DA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1284"/>
              <a:ext cx="1094" cy="1175"/>
            </a:xfrm>
            <a:custGeom>
              <a:avLst/>
              <a:gdLst>
                <a:gd name="T0" fmla="*/ 1740 w 286"/>
                <a:gd name="T1" fmla="*/ 5908 h 288"/>
                <a:gd name="T2" fmla="*/ 891 w 286"/>
                <a:gd name="T3" fmla="*/ 13916 h 288"/>
                <a:gd name="T4" fmla="*/ 3030 w 286"/>
                <a:gd name="T5" fmla="*/ 17662 h 288"/>
                <a:gd name="T6" fmla="*/ 6319 w 286"/>
                <a:gd name="T7" fmla="*/ 19294 h 288"/>
                <a:gd name="T8" fmla="*/ 13212 w 286"/>
                <a:gd name="T9" fmla="*/ 17311 h 288"/>
                <a:gd name="T10" fmla="*/ 15947 w 286"/>
                <a:gd name="T11" fmla="*/ 10253 h 288"/>
                <a:gd name="T12" fmla="*/ 14719 w 286"/>
                <a:gd name="T13" fmla="*/ 4011 h 288"/>
                <a:gd name="T14" fmla="*/ 10404 w 286"/>
                <a:gd name="T15" fmla="*/ 335 h 288"/>
                <a:gd name="T16" fmla="*/ 4873 w 286"/>
                <a:gd name="T17" fmla="*/ 1832 h 288"/>
                <a:gd name="T18" fmla="*/ 1740 w 286"/>
                <a:gd name="T19" fmla="*/ 5908 h 2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6" h="288">
                  <a:moveTo>
                    <a:pt x="31" y="87"/>
                  </a:moveTo>
                  <a:cubicBezTo>
                    <a:pt x="6" y="121"/>
                    <a:pt x="0" y="162"/>
                    <a:pt x="16" y="205"/>
                  </a:cubicBezTo>
                  <a:cubicBezTo>
                    <a:pt x="23" y="223"/>
                    <a:pt x="37" y="250"/>
                    <a:pt x="54" y="260"/>
                  </a:cubicBezTo>
                  <a:cubicBezTo>
                    <a:pt x="73" y="272"/>
                    <a:pt x="91" y="283"/>
                    <a:pt x="113" y="284"/>
                  </a:cubicBezTo>
                  <a:cubicBezTo>
                    <a:pt x="159" y="288"/>
                    <a:pt x="202" y="282"/>
                    <a:pt x="236" y="255"/>
                  </a:cubicBezTo>
                  <a:cubicBezTo>
                    <a:pt x="269" y="227"/>
                    <a:pt x="283" y="198"/>
                    <a:pt x="285" y="151"/>
                  </a:cubicBezTo>
                  <a:cubicBezTo>
                    <a:pt x="286" y="117"/>
                    <a:pt x="282" y="87"/>
                    <a:pt x="263" y="59"/>
                  </a:cubicBezTo>
                  <a:cubicBezTo>
                    <a:pt x="245" y="32"/>
                    <a:pt x="217" y="11"/>
                    <a:pt x="186" y="5"/>
                  </a:cubicBezTo>
                  <a:cubicBezTo>
                    <a:pt x="154" y="1"/>
                    <a:pt x="111" y="0"/>
                    <a:pt x="87" y="27"/>
                  </a:cubicBezTo>
                  <a:cubicBezTo>
                    <a:pt x="63" y="53"/>
                    <a:pt x="50" y="56"/>
                    <a:pt x="31" y="87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9" name="Freeform 14">
              <a:extLst>
                <a:ext uri="{FF2B5EF4-FFF2-40B4-BE49-F238E27FC236}">
                  <a16:creationId xmlns:a16="http://schemas.microsoft.com/office/drawing/2014/main" id="{04A5A6E8-D41F-4473-B269-B4F827DF5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329"/>
              <a:ext cx="781" cy="1024"/>
            </a:xfrm>
            <a:custGeom>
              <a:avLst/>
              <a:gdLst>
                <a:gd name="T0" fmla="*/ 3373 w 204"/>
                <a:gd name="T1" fmla="*/ 16645 h 251"/>
                <a:gd name="T2" fmla="*/ 1466 w 204"/>
                <a:gd name="T3" fmla="*/ 13165 h 251"/>
                <a:gd name="T4" fmla="*/ 2182 w 204"/>
                <a:gd name="T5" fmla="*/ 5842 h 251"/>
                <a:gd name="T6" fmla="*/ 5057 w 204"/>
                <a:gd name="T7" fmla="*/ 2097 h 251"/>
                <a:gd name="T8" fmla="*/ 10157 w 204"/>
                <a:gd name="T9" fmla="*/ 751 h 251"/>
                <a:gd name="T10" fmla="*/ 11447 w 204"/>
                <a:gd name="T11" fmla="*/ 1297 h 251"/>
                <a:gd name="T12" fmla="*/ 9540 w 204"/>
                <a:gd name="T13" fmla="*/ 335 h 251"/>
                <a:gd name="T14" fmla="*/ 4487 w 204"/>
                <a:gd name="T15" fmla="*/ 1697 h 251"/>
                <a:gd name="T16" fmla="*/ 1570 w 204"/>
                <a:gd name="T17" fmla="*/ 5426 h 251"/>
                <a:gd name="T18" fmla="*/ 835 w 204"/>
                <a:gd name="T19" fmla="*/ 12765 h 251"/>
                <a:gd name="T20" fmla="*/ 2756 w 204"/>
                <a:gd name="T21" fmla="*/ 16229 h 251"/>
                <a:gd name="T22" fmla="*/ 3928 w 204"/>
                <a:gd name="T23" fmla="*/ 17045 h 251"/>
                <a:gd name="T24" fmla="*/ 3373 w 204"/>
                <a:gd name="T25" fmla="*/ 16645 h 2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" h="251">
                  <a:moveTo>
                    <a:pt x="60" y="245"/>
                  </a:moveTo>
                  <a:cubicBezTo>
                    <a:pt x="44" y="235"/>
                    <a:pt x="32" y="211"/>
                    <a:pt x="26" y="194"/>
                  </a:cubicBezTo>
                  <a:cubicBezTo>
                    <a:pt x="11" y="155"/>
                    <a:pt x="16" y="118"/>
                    <a:pt x="39" y="86"/>
                  </a:cubicBezTo>
                  <a:cubicBezTo>
                    <a:pt x="57" y="58"/>
                    <a:pt x="68" y="56"/>
                    <a:pt x="90" y="31"/>
                  </a:cubicBezTo>
                  <a:cubicBezTo>
                    <a:pt x="113" y="7"/>
                    <a:pt x="151" y="8"/>
                    <a:pt x="181" y="11"/>
                  </a:cubicBezTo>
                  <a:cubicBezTo>
                    <a:pt x="189" y="13"/>
                    <a:pt x="197" y="16"/>
                    <a:pt x="204" y="19"/>
                  </a:cubicBezTo>
                  <a:cubicBezTo>
                    <a:pt x="194" y="13"/>
                    <a:pt x="182" y="8"/>
                    <a:pt x="170" y="5"/>
                  </a:cubicBezTo>
                  <a:cubicBezTo>
                    <a:pt x="140" y="2"/>
                    <a:pt x="102" y="0"/>
                    <a:pt x="80" y="25"/>
                  </a:cubicBezTo>
                  <a:cubicBezTo>
                    <a:pt x="57" y="50"/>
                    <a:pt x="46" y="52"/>
                    <a:pt x="28" y="80"/>
                  </a:cubicBezTo>
                  <a:cubicBezTo>
                    <a:pt x="5" y="112"/>
                    <a:pt x="0" y="149"/>
                    <a:pt x="15" y="188"/>
                  </a:cubicBezTo>
                  <a:cubicBezTo>
                    <a:pt x="21" y="205"/>
                    <a:pt x="33" y="229"/>
                    <a:pt x="49" y="239"/>
                  </a:cubicBezTo>
                  <a:cubicBezTo>
                    <a:pt x="56" y="243"/>
                    <a:pt x="63" y="247"/>
                    <a:pt x="70" y="251"/>
                  </a:cubicBezTo>
                  <a:cubicBezTo>
                    <a:pt x="67" y="249"/>
                    <a:pt x="63" y="247"/>
                    <a:pt x="60" y="245"/>
                  </a:cubicBezTo>
                </a:path>
              </a:pathLst>
            </a:custGeom>
            <a:solidFill>
              <a:srgbClr val="F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0" name="Freeform 15">
              <a:extLst>
                <a:ext uri="{FF2B5EF4-FFF2-40B4-BE49-F238E27FC236}">
                  <a16:creationId xmlns:a16="http://schemas.microsoft.com/office/drawing/2014/main" id="{C00380E6-938C-4E23-AFE9-918A4CABE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370"/>
              <a:ext cx="792" cy="1052"/>
            </a:xfrm>
            <a:custGeom>
              <a:avLst/>
              <a:gdLst>
                <a:gd name="T0" fmla="*/ 10365 w 207"/>
                <a:gd name="T1" fmla="*/ 2911 h 258"/>
                <a:gd name="T2" fmla="*/ 7568 w 207"/>
                <a:gd name="T3" fmla="*/ 0 h 258"/>
                <a:gd name="T4" fmla="*/ 9573 w 207"/>
                <a:gd name="T5" fmla="*/ 2442 h 258"/>
                <a:gd name="T6" fmla="*/ 10759 w 207"/>
                <a:gd name="T7" fmla="*/ 8265 h 258"/>
                <a:gd name="T8" fmla="*/ 8184 w 207"/>
                <a:gd name="T9" fmla="*/ 14846 h 258"/>
                <a:gd name="T10" fmla="*/ 1741 w 207"/>
                <a:gd name="T11" fmla="*/ 16742 h 258"/>
                <a:gd name="T12" fmla="*/ 0 w 207"/>
                <a:gd name="T13" fmla="*/ 16127 h 258"/>
                <a:gd name="T14" fmla="*/ 2518 w 207"/>
                <a:gd name="T15" fmla="*/ 17293 h 258"/>
                <a:gd name="T16" fmla="*/ 8961 w 207"/>
                <a:gd name="T17" fmla="*/ 15397 h 258"/>
                <a:gd name="T18" fmla="*/ 11536 w 207"/>
                <a:gd name="T19" fmla="*/ 8812 h 258"/>
                <a:gd name="T20" fmla="*/ 10365 w 207"/>
                <a:gd name="T21" fmla="*/ 2911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7" h="258">
                  <a:moveTo>
                    <a:pt x="185" y="43"/>
                  </a:moveTo>
                  <a:cubicBezTo>
                    <a:pt x="172" y="25"/>
                    <a:pt x="155" y="9"/>
                    <a:pt x="135" y="0"/>
                  </a:cubicBezTo>
                  <a:cubicBezTo>
                    <a:pt x="149" y="9"/>
                    <a:pt x="162" y="22"/>
                    <a:pt x="171" y="36"/>
                  </a:cubicBezTo>
                  <a:cubicBezTo>
                    <a:pt x="190" y="63"/>
                    <a:pt x="193" y="91"/>
                    <a:pt x="192" y="122"/>
                  </a:cubicBezTo>
                  <a:cubicBezTo>
                    <a:pt x="191" y="166"/>
                    <a:pt x="177" y="194"/>
                    <a:pt x="146" y="219"/>
                  </a:cubicBezTo>
                  <a:cubicBezTo>
                    <a:pt x="114" y="245"/>
                    <a:pt x="74" y="251"/>
                    <a:pt x="31" y="247"/>
                  </a:cubicBezTo>
                  <a:cubicBezTo>
                    <a:pt x="20" y="246"/>
                    <a:pt x="9" y="243"/>
                    <a:pt x="0" y="238"/>
                  </a:cubicBezTo>
                  <a:cubicBezTo>
                    <a:pt x="14" y="246"/>
                    <a:pt x="28" y="253"/>
                    <a:pt x="45" y="255"/>
                  </a:cubicBezTo>
                  <a:cubicBezTo>
                    <a:pt x="88" y="258"/>
                    <a:pt x="128" y="253"/>
                    <a:pt x="160" y="227"/>
                  </a:cubicBezTo>
                  <a:cubicBezTo>
                    <a:pt x="191" y="201"/>
                    <a:pt x="204" y="174"/>
                    <a:pt x="206" y="130"/>
                  </a:cubicBezTo>
                  <a:cubicBezTo>
                    <a:pt x="207" y="98"/>
                    <a:pt x="203" y="70"/>
                    <a:pt x="185" y="43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1" name="Freeform 16">
              <a:extLst>
                <a:ext uri="{FF2B5EF4-FFF2-40B4-BE49-F238E27FC236}">
                  <a16:creationId xmlns:a16="http://schemas.microsoft.com/office/drawing/2014/main" id="{BDE6F025-276A-41F5-958B-15430894B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1378"/>
              <a:ext cx="826" cy="979"/>
            </a:xfrm>
            <a:custGeom>
              <a:avLst/>
              <a:gdLst>
                <a:gd name="T0" fmla="*/ 3247 w 216"/>
                <a:gd name="T1" fmla="*/ 7122 h 240"/>
                <a:gd name="T2" fmla="*/ 2294 w 216"/>
                <a:gd name="T3" fmla="*/ 8884 h 240"/>
                <a:gd name="T4" fmla="*/ 730 w 216"/>
                <a:gd name="T5" fmla="*/ 11067 h 240"/>
                <a:gd name="T6" fmla="*/ 1740 w 216"/>
                <a:gd name="T7" fmla="*/ 11748 h 240"/>
                <a:gd name="T8" fmla="*/ 3526 w 216"/>
                <a:gd name="T9" fmla="*/ 12494 h 240"/>
                <a:gd name="T10" fmla="*/ 5147 w 216"/>
                <a:gd name="T11" fmla="*/ 14791 h 240"/>
                <a:gd name="T12" fmla="*/ 6038 w 216"/>
                <a:gd name="T13" fmla="*/ 12764 h 240"/>
                <a:gd name="T14" fmla="*/ 7721 w 216"/>
                <a:gd name="T15" fmla="*/ 12564 h 240"/>
                <a:gd name="T16" fmla="*/ 8673 w 216"/>
                <a:gd name="T17" fmla="*/ 12694 h 240"/>
                <a:gd name="T18" fmla="*/ 8673 w 216"/>
                <a:gd name="T19" fmla="*/ 10867 h 240"/>
                <a:gd name="T20" fmla="*/ 8772 w 216"/>
                <a:gd name="T21" fmla="*/ 8154 h 240"/>
                <a:gd name="T22" fmla="*/ 9725 w 216"/>
                <a:gd name="T23" fmla="*/ 7938 h 240"/>
                <a:gd name="T24" fmla="*/ 10294 w 216"/>
                <a:gd name="T25" fmla="*/ 7938 h 240"/>
                <a:gd name="T26" fmla="*/ 10734 w 216"/>
                <a:gd name="T27" fmla="*/ 6722 h 240"/>
                <a:gd name="T28" fmla="*/ 10015 w 216"/>
                <a:gd name="T29" fmla="*/ 6241 h 240"/>
                <a:gd name="T30" fmla="*/ 9346 w 216"/>
                <a:gd name="T31" fmla="*/ 5160 h 240"/>
                <a:gd name="T32" fmla="*/ 9958 w 216"/>
                <a:gd name="T33" fmla="*/ 2578 h 240"/>
                <a:gd name="T34" fmla="*/ 8394 w 216"/>
                <a:gd name="T35" fmla="*/ 2313 h 240"/>
                <a:gd name="T36" fmla="*/ 6830 w 216"/>
                <a:gd name="T37" fmla="*/ 1697 h 240"/>
                <a:gd name="T38" fmla="*/ 8057 w 216"/>
                <a:gd name="T39" fmla="*/ 265 h 240"/>
                <a:gd name="T40" fmla="*/ 10061 w 216"/>
                <a:gd name="T41" fmla="*/ 1962 h 240"/>
                <a:gd name="T42" fmla="*/ 10455 w 216"/>
                <a:gd name="T43" fmla="*/ 3263 h 240"/>
                <a:gd name="T44" fmla="*/ 11625 w 216"/>
                <a:gd name="T45" fmla="*/ 4344 h 240"/>
                <a:gd name="T46" fmla="*/ 11920 w 216"/>
                <a:gd name="T47" fmla="*/ 6172 h 240"/>
                <a:gd name="T48" fmla="*/ 11071 w 216"/>
                <a:gd name="T49" fmla="*/ 7338 h 240"/>
                <a:gd name="T50" fmla="*/ 11185 w 216"/>
                <a:gd name="T51" fmla="*/ 9170 h 240"/>
                <a:gd name="T52" fmla="*/ 10910 w 216"/>
                <a:gd name="T53" fmla="*/ 11397 h 240"/>
                <a:gd name="T54" fmla="*/ 9843 w 216"/>
                <a:gd name="T55" fmla="*/ 12148 h 240"/>
                <a:gd name="T56" fmla="*/ 8772 w 216"/>
                <a:gd name="T57" fmla="*/ 13029 h 240"/>
                <a:gd name="T58" fmla="*/ 8275 w 216"/>
                <a:gd name="T59" fmla="*/ 14196 h 240"/>
                <a:gd name="T60" fmla="*/ 7442 w 216"/>
                <a:gd name="T61" fmla="*/ 15958 h 240"/>
                <a:gd name="T62" fmla="*/ 6317 w 216"/>
                <a:gd name="T63" fmla="*/ 15807 h 240"/>
                <a:gd name="T64" fmla="*/ 4929 w 216"/>
                <a:gd name="T65" fmla="*/ 15207 h 240"/>
                <a:gd name="T66" fmla="*/ 3744 w 216"/>
                <a:gd name="T67" fmla="*/ 16092 h 240"/>
                <a:gd name="T68" fmla="*/ 2019 w 216"/>
                <a:gd name="T69" fmla="*/ 15807 h 240"/>
                <a:gd name="T70" fmla="*/ 792 w 216"/>
                <a:gd name="T71" fmla="*/ 12348 h 240"/>
                <a:gd name="T72" fmla="*/ 394 w 216"/>
                <a:gd name="T73" fmla="*/ 10932 h 240"/>
                <a:gd name="T74" fmla="*/ 279 w 216"/>
                <a:gd name="T75" fmla="*/ 9435 h 240"/>
                <a:gd name="T76" fmla="*/ 1843 w 216"/>
                <a:gd name="T77" fmla="*/ 5160 h 240"/>
                <a:gd name="T78" fmla="*/ 3247 w 216"/>
                <a:gd name="T79" fmla="*/ 7122 h 2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6" h="240">
                  <a:moveTo>
                    <a:pt x="58" y="105"/>
                  </a:moveTo>
                  <a:cubicBezTo>
                    <a:pt x="55" y="114"/>
                    <a:pt x="48" y="125"/>
                    <a:pt x="41" y="131"/>
                  </a:cubicBezTo>
                  <a:cubicBezTo>
                    <a:pt x="27" y="142"/>
                    <a:pt x="6" y="140"/>
                    <a:pt x="13" y="163"/>
                  </a:cubicBezTo>
                  <a:cubicBezTo>
                    <a:pt x="15" y="175"/>
                    <a:pt x="20" y="174"/>
                    <a:pt x="31" y="173"/>
                  </a:cubicBezTo>
                  <a:cubicBezTo>
                    <a:pt x="45" y="171"/>
                    <a:pt x="53" y="173"/>
                    <a:pt x="63" y="184"/>
                  </a:cubicBezTo>
                  <a:cubicBezTo>
                    <a:pt x="74" y="197"/>
                    <a:pt x="71" y="221"/>
                    <a:pt x="92" y="218"/>
                  </a:cubicBezTo>
                  <a:cubicBezTo>
                    <a:pt x="112" y="215"/>
                    <a:pt x="102" y="202"/>
                    <a:pt x="108" y="188"/>
                  </a:cubicBezTo>
                  <a:cubicBezTo>
                    <a:pt x="114" y="174"/>
                    <a:pt x="130" y="177"/>
                    <a:pt x="138" y="185"/>
                  </a:cubicBezTo>
                  <a:cubicBezTo>
                    <a:pt x="145" y="190"/>
                    <a:pt x="147" y="195"/>
                    <a:pt x="155" y="187"/>
                  </a:cubicBezTo>
                  <a:cubicBezTo>
                    <a:pt x="163" y="180"/>
                    <a:pt x="159" y="169"/>
                    <a:pt x="155" y="160"/>
                  </a:cubicBezTo>
                  <a:cubicBezTo>
                    <a:pt x="148" y="145"/>
                    <a:pt x="141" y="134"/>
                    <a:pt x="157" y="120"/>
                  </a:cubicBezTo>
                  <a:cubicBezTo>
                    <a:pt x="163" y="115"/>
                    <a:pt x="168" y="116"/>
                    <a:pt x="174" y="117"/>
                  </a:cubicBezTo>
                  <a:cubicBezTo>
                    <a:pt x="177" y="117"/>
                    <a:pt x="180" y="118"/>
                    <a:pt x="184" y="117"/>
                  </a:cubicBezTo>
                  <a:cubicBezTo>
                    <a:pt x="192" y="115"/>
                    <a:pt x="197" y="105"/>
                    <a:pt x="192" y="99"/>
                  </a:cubicBezTo>
                  <a:cubicBezTo>
                    <a:pt x="190" y="96"/>
                    <a:pt x="183" y="95"/>
                    <a:pt x="179" y="92"/>
                  </a:cubicBezTo>
                  <a:cubicBezTo>
                    <a:pt x="176" y="88"/>
                    <a:pt x="169" y="81"/>
                    <a:pt x="167" y="76"/>
                  </a:cubicBezTo>
                  <a:cubicBezTo>
                    <a:pt x="160" y="61"/>
                    <a:pt x="186" y="52"/>
                    <a:pt x="178" y="38"/>
                  </a:cubicBezTo>
                  <a:cubicBezTo>
                    <a:pt x="170" y="22"/>
                    <a:pt x="156" y="34"/>
                    <a:pt x="150" y="34"/>
                  </a:cubicBezTo>
                  <a:cubicBezTo>
                    <a:pt x="140" y="35"/>
                    <a:pt x="127" y="33"/>
                    <a:pt x="122" y="25"/>
                  </a:cubicBezTo>
                  <a:cubicBezTo>
                    <a:pt x="108" y="6"/>
                    <a:pt x="129" y="0"/>
                    <a:pt x="144" y="4"/>
                  </a:cubicBezTo>
                  <a:cubicBezTo>
                    <a:pt x="158" y="8"/>
                    <a:pt x="175" y="15"/>
                    <a:pt x="180" y="29"/>
                  </a:cubicBezTo>
                  <a:cubicBezTo>
                    <a:pt x="183" y="36"/>
                    <a:pt x="183" y="43"/>
                    <a:pt x="187" y="48"/>
                  </a:cubicBezTo>
                  <a:cubicBezTo>
                    <a:pt x="193" y="55"/>
                    <a:pt x="202" y="57"/>
                    <a:pt x="208" y="64"/>
                  </a:cubicBezTo>
                  <a:cubicBezTo>
                    <a:pt x="213" y="71"/>
                    <a:pt x="216" y="82"/>
                    <a:pt x="213" y="91"/>
                  </a:cubicBezTo>
                  <a:cubicBezTo>
                    <a:pt x="210" y="99"/>
                    <a:pt x="202" y="100"/>
                    <a:pt x="198" y="108"/>
                  </a:cubicBezTo>
                  <a:cubicBezTo>
                    <a:pt x="192" y="119"/>
                    <a:pt x="197" y="124"/>
                    <a:pt x="200" y="135"/>
                  </a:cubicBezTo>
                  <a:cubicBezTo>
                    <a:pt x="203" y="146"/>
                    <a:pt x="201" y="158"/>
                    <a:pt x="195" y="168"/>
                  </a:cubicBezTo>
                  <a:cubicBezTo>
                    <a:pt x="190" y="178"/>
                    <a:pt x="185" y="178"/>
                    <a:pt x="176" y="179"/>
                  </a:cubicBezTo>
                  <a:cubicBezTo>
                    <a:pt x="164" y="181"/>
                    <a:pt x="165" y="184"/>
                    <a:pt x="157" y="192"/>
                  </a:cubicBezTo>
                  <a:cubicBezTo>
                    <a:pt x="148" y="200"/>
                    <a:pt x="148" y="196"/>
                    <a:pt x="148" y="209"/>
                  </a:cubicBezTo>
                  <a:cubicBezTo>
                    <a:pt x="148" y="221"/>
                    <a:pt x="145" y="229"/>
                    <a:pt x="133" y="235"/>
                  </a:cubicBezTo>
                  <a:cubicBezTo>
                    <a:pt x="123" y="240"/>
                    <a:pt x="122" y="239"/>
                    <a:pt x="113" y="233"/>
                  </a:cubicBezTo>
                  <a:cubicBezTo>
                    <a:pt x="107" y="229"/>
                    <a:pt x="107" y="223"/>
                    <a:pt x="88" y="224"/>
                  </a:cubicBezTo>
                  <a:cubicBezTo>
                    <a:pt x="79" y="225"/>
                    <a:pt x="76" y="234"/>
                    <a:pt x="67" y="237"/>
                  </a:cubicBezTo>
                  <a:cubicBezTo>
                    <a:pt x="57" y="239"/>
                    <a:pt x="45" y="237"/>
                    <a:pt x="36" y="233"/>
                  </a:cubicBezTo>
                  <a:cubicBezTo>
                    <a:pt x="10" y="221"/>
                    <a:pt x="18" y="201"/>
                    <a:pt x="14" y="182"/>
                  </a:cubicBezTo>
                  <a:cubicBezTo>
                    <a:pt x="13" y="175"/>
                    <a:pt x="8" y="169"/>
                    <a:pt x="7" y="161"/>
                  </a:cubicBezTo>
                  <a:cubicBezTo>
                    <a:pt x="6" y="153"/>
                    <a:pt x="6" y="146"/>
                    <a:pt x="5" y="139"/>
                  </a:cubicBezTo>
                  <a:cubicBezTo>
                    <a:pt x="0" y="118"/>
                    <a:pt x="7" y="79"/>
                    <a:pt x="33" y="76"/>
                  </a:cubicBezTo>
                  <a:cubicBezTo>
                    <a:pt x="66" y="71"/>
                    <a:pt x="62" y="97"/>
                    <a:pt x="58" y="105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2" name="Freeform 17">
              <a:extLst>
                <a:ext uri="{FF2B5EF4-FFF2-40B4-BE49-F238E27FC236}">
                  <a16:creationId xmlns:a16="http://schemas.microsoft.com/office/drawing/2014/main" id="{BE8A195C-D05D-4C4E-BF94-0A9D07310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174"/>
              <a:ext cx="195" cy="167"/>
            </a:xfrm>
            <a:custGeom>
              <a:avLst/>
              <a:gdLst>
                <a:gd name="T0" fmla="*/ 0 w 51"/>
                <a:gd name="T1" fmla="*/ 0 h 41"/>
                <a:gd name="T2" fmla="*/ 1113 w 51"/>
                <a:gd name="T3" fmla="*/ 2159 h 41"/>
                <a:gd name="T4" fmla="*/ 2852 w 51"/>
                <a:gd name="T5" fmla="*/ 2024 h 41"/>
                <a:gd name="T6" fmla="*/ 1113 w 51"/>
                <a:gd name="T7" fmla="*/ 1495 h 41"/>
                <a:gd name="T8" fmla="*/ 57 w 51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0" y="0"/>
                  </a:moveTo>
                  <a:cubicBezTo>
                    <a:pt x="3" y="16"/>
                    <a:pt x="4" y="26"/>
                    <a:pt x="20" y="32"/>
                  </a:cubicBezTo>
                  <a:cubicBezTo>
                    <a:pt x="30" y="35"/>
                    <a:pt x="44" y="41"/>
                    <a:pt x="51" y="30"/>
                  </a:cubicBezTo>
                  <a:cubicBezTo>
                    <a:pt x="37" y="30"/>
                    <a:pt x="33" y="31"/>
                    <a:pt x="20" y="22"/>
                  </a:cubicBezTo>
                  <a:cubicBezTo>
                    <a:pt x="13" y="17"/>
                    <a:pt x="3" y="9"/>
                    <a:pt x="1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3" name="Freeform 18">
              <a:extLst>
                <a:ext uri="{FF2B5EF4-FFF2-40B4-BE49-F238E27FC236}">
                  <a16:creationId xmlns:a16="http://schemas.microsoft.com/office/drawing/2014/main" id="{016BBDA2-1998-4087-BC51-5DC2EEA57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721"/>
              <a:ext cx="203" cy="228"/>
            </a:xfrm>
            <a:custGeom>
              <a:avLst/>
              <a:gdLst>
                <a:gd name="T0" fmla="*/ 161 w 53"/>
                <a:gd name="T1" fmla="*/ 3383 h 56"/>
                <a:gd name="T2" fmla="*/ 1628 w 53"/>
                <a:gd name="T3" fmla="*/ 0 h 56"/>
                <a:gd name="T4" fmla="*/ 1233 w 53"/>
                <a:gd name="T5" fmla="*/ 1824 h 56"/>
                <a:gd name="T6" fmla="*/ 735 w 53"/>
                <a:gd name="T7" fmla="*/ 2769 h 56"/>
                <a:gd name="T8" fmla="*/ 0 w 53"/>
                <a:gd name="T9" fmla="*/ 377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" y="50"/>
                  </a:moveTo>
                  <a:cubicBezTo>
                    <a:pt x="21" y="43"/>
                    <a:pt x="53" y="18"/>
                    <a:pt x="29" y="0"/>
                  </a:cubicBezTo>
                  <a:cubicBezTo>
                    <a:pt x="35" y="13"/>
                    <a:pt x="31" y="17"/>
                    <a:pt x="22" y="27"/>
                  </a:cubicBezTo>
                  <a:cubicBezTo>
                    <a:pt x="18" y="32"/>
                    <a:pt x="17" y="36"/>
                    <a:pt x="13" y="41"/>
                  </a:cubicBezTo>
                  <a:cubicBezTo>
                    <a:pt x="10" y="47"/>
                    <a:pt x="1" y="50"/>
                    <a:pt x="0" y="56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4" name="Freeform 19">
              <a:extLst>
                <a:ext uri="{FF2B5EF4-FFF2-40B4-BE49-F238E27FC236}">
                  <a16:creationId xmlns:a16="http://schemas.microsoft.com/office/drawing/2014/main" id="{B3ED086F-A726-4E55-A82D-02DFAE824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921"/>
              <a:ext cx="100" cy="163"/>
            </a:xfrm>
            <a:custGeom>
              <a:avLst/>
              <a:gdLst>
                <a:gd name="T0" fmla="*/ 1138 w 26"/>
                <a:gd name="T1" fmla="*/ 0 h 40"/>
                <a:gd name="T2" fmla="*/ 0 w 26"/>
                <a:gd name="T3" fmla="*/ 2706 h 40"/>
                <a:gd name="T4" fmla="*/ 1081 w 26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0">
                  <a:moveTo>
                    <a:pt x="20" y="0"/>
                  </a:moveTo>
                  <a:cubicBezTo>
                    <a:pt x="26" y="21"/>
                    <a:pt x="21" y="37"/>
                    <a:pt x="0" y="40"/>
                  </a:cubicBezTo>
                  <a:cubicBezTo>
                    <a:pt x="18" y="37"/>
                    <a:pt x="19" y="15"/>
                    <a:pt x="19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5" name="Freeform 20">
              <a:extLst>
                <a:ext uri="{FF2B5EF4-FFF2-40B4-BE49-F238E27FC236}">
                  <a16:creationId xmlns:a16="http://schemas.microsoft.com/office/drawing/2014/main" id="{7A18B508-A811-4DD5-A0C0-BF8EEE01E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198"/>
              <a:ext cx="126" cy="143"/>
            </a:xfrm>
            <a:custGeom>
              <a:avLst/>
              <a:gdLst>
                <a:gd name="T0" fmla="*/ 1722 w 33"/>
                <a:gd name="T1" fmla="*/ 0 h 35"/>
                <a:gd name="T2" fmla="*/ 1283 w 33"/>
                <a:gd name="T3" fmla="*/ 1969 h 35"/>
                <a:gd name="T4" fmla="*/ 0 w 33"/>
                <a:gd name="T5" fmla="*/ 1504 h 35"/>
                <a:gd name="T6" fmla="*/ 1562 w 33"/>
                <a:gd name="T7" fmla="*/ 135 h 35"/>
                <a:gd name="T8" fmla="*/ 1722 w 33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31" y="0"/>
                  </a:moveTo>
                  <a:cubicBezTo>
                    <a:pt x="29" y="10"/>
                    <a:pt x="33" y="23"/>
                    <a:pt x="23" y="29"/>
                  </a:cubicBezTo>
                  <a:cubicBezTo>
                    <a:pt x="14" y="35"/>
                    <a:pt x="8" y="26"/>
                    <a:pt x="0" y="22"/>
                  </a:cubicBezTo>
                  <a:cubicBezTo>
                    <a:pt x="12" y="28"/>
                    <a:pt x="30" y="17"/>
                    <a:pt x="28" y="2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6" name="Freeform 21">
              <a:extLst>
                <a:ext uri="{FF2B5EF4-FFF2-40B4-BE49-F238E27FC236}">
                  <a16:creationId xmlns:a16="http://schemas.microsoft.com/office/drawing/2014/main" id="{C98FCBFB-A19A-4865-A1D3-61D77AE99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623"/>
              <a:ext cx="76" cy="126"/>
            </a:xfrm>
            <a:custGeom>
              <a:avLst/>
              <a:gdLst>
                <a:gd name="T0" fmla="*/ 0 w 20"/>
                <a:gd name="T1" fmla="*/ 0 h 31"/>
                <a:gd name="T2" fmla="*/ 707 w 20"/>
                <a:gd name="T3" fmla="*/ 1618 h 31"/>
                <a:gd name="T4" fmla="*/ 707 w 20"/>
                <a:gd name="T5" fmla="*/ 1817 h 31"/>
                <a:gd name="T6" fmla="*/ 331 w 20"/>
                <a:gd name="T7" fmla="*/ 2081 h 31"/>
                <a:gd name="T8" fmla="*/ 57 w 20"/>
                <a:gd name="T9" fmla="*/ 6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1">
                  <a:moveTo>
                    <a:pt x="0" y="0"/>
                  </a:moveTo>
                  <a:cubicBezTo>
                    <a:pt x="7" y="5"/>
                    <a:pt x="20" y="15"/>
                    <a:pt x="13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2" y="28"/>
                    <a:pt x="8" y="31"/>
                    <a:pt x="6" y="31"/>
                  </a:cubicBezTo>
                  <a:cubicBezTo>
                    <a:pt x="14" y="16"/>
                    <a:pt x="0" y="14"/>
                    <a:pt x="1" y="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7" name="Freeform 22">
              <a:extLst>
                <a:ext uri="{FF2B5EF4-FFF2-40B4-BE49-F238E27FC236}">
                  <a16:creationId xmlns:a16="http://schemas.microsoft.com/office/drawing/2014/main" id="{6AE4D8A2-25CB-4AA7-8423-1D26E9884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435"/>
              <a:ext cx="122" cy="69"/>
            </a:xfrm>
            <a:custGeom>
              <a:avLst/>
              <a:gdLst>
                <a:gd name="T0" fmla="*/ 0 w 32"/>
                <a:gd name="T1" fmla="*/ 0 h 17"/>
                <a:gd name="T2" fmla="*/ 1773 w 32"/>
                <a:gd name="T3" fmla="*/ 674 h 17"/>
                <a:gd name="T4" fmla="*/ 57 w 32"/>
                <a:gd name="T5" fmla="*/ 0 h 17"/>
                <a:gd name="T6" fmla="*/ 0 w 32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7">
                  <a:moveTo>
                    <a:pt x="0" y="0"/>
                  </a:moveTo>
                  <a:cubicBezTo>
                    <a:pt x="3" y="16"/>
                    <a:pt x="20" y="17"/>
                    <a:pt x="32" y="10"/>
                  </a:cubicBezTo>
                  <a:cubicBezTo>
                    <a:pt x="22" y="14"/>
                    <a:pt x="7" y="8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8" name="Freeform 23">
              <a:extLst>
                <a:ext uri="{FF2B5EF4-FFF2-40B4-BE49-F238E27FC236}">
                  <a16:creationId xmlns:a16="http://schemas.microsoft.com/office/drawing/2014/main" id="{1C2628DE-5E53-4B5F-91D5-7B8C47A32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725"/>
              <a:ext cx="100" cy="171"/>
            </a:xfrm>
            <a:custGeom>
              <a:avLst/>
              <a:gdLst>
                <a:gd name="T0" fmla="*/ 1419 w 26"/>
                <a:gd name="T1" fmla="*/ 0 h 42"/>
                <a:gd name="T2" fmla="*/ 223 w 26"/>
                <a:gd name="T3" fmla="*/ 2834 h 42"/>
                <a:gd name="T4" fmla="*/ 1481 w 26"/>
                <a:gd name="T5" fmla="*/ 200 h 42"/>
                <a:gd name="T6" fmla="*/ 1419 w 26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2">
                  <a:moveTo>
                    <a:pt x="25" y="0"/>
                  </a:moveTo>
                  <a:cubicBezTo>
                    <a:pt x="10" y="3"/>
                    <a:pt x="0" y="29"/>
                    <a:pt x="4" y="42"/>
                  </a:cubicBezTo>
                  <a:cubicBezTo>
                    <a:pt x="8" y="31"/>
                    <a:pt x="14" y="9"/>
                    <a:pt x="26" y="3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9" name="Freeform 24">
              <a:extLst>
                <a:ext uri="{FF2B5EF4-FFF2-40B4-BE49-F238E27FC236}">
                  <a16:creationId xmlns:a16="http://schemas.microsoft.com/office/drawing/2014/main" id="{A1BD852B-94FB-43FC-8F9B-7CAFE011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104"/>
              <a:ext cx="138" cy="90"/>
            </a:xfrm>
            <a:custGeom>
              <a:avLst/>
              <a:gdLst>
                <a:gd name="T0" fmla="*/ 0 w 36"/>
                <a:gd name="T1" fmla="*/ 65 h 22"/>
                <a:gd name="T2" fmla="*/ 2028 w 36"/>
                <a:gd name="T3" fmla="*/ 1505 h 22"/>
                <a:gd name="T4" fmla="*/ 280 w 36"/>
                <a:gd name="T5" fmla="*/ 6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2">
                  <a:moveTo>
                    <a:pt x="0" y="1"/>
                  </a:moveTo>
                  <a:cubicBezTo>
                    <a:pt x="22" y="0"/>
                    <a:pt x="26" y="6"/>
                    <a:pt x="36" y="22"/>
                  </a:cubicBezTo>
                  <a:cubicBezTo>
                    <a:pt x="26" y="12"/>
                    <a:pt x="18" y="5"/>
                    <a:pt x="5" y="1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0" name="Freeform 25">
              <a:extLst>
                <a:ext uri="{FF2B5EF4-FFF2-40B4-BE49-F238E27FC236}">
                  <a16:creationId xmlns:a16="http://schemas.microsoft.com/office/drawing/2014/main" id="{F5277BEE-4829-478E-95A5-B85CAA60F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125"/>
              <a:ext cx="57" cy="98"/>
            </a:xfrm>
            <a:custGeom>
              <a:avLst/>
              <a:gdLst>
                <a:gd name="T0" fmla="*/ 707 w 15"/>
                <a:gd name="T1" fmla="*/ 0 h 24"/>
                <a:gd name="T2" fmla="*/ 114 w 15"/>
                <a:gd name="T3" fmla="*/ 1633 h 24"/>
                <a:gd name="T4" fmla="*/ 825 w 15"/>
                <a:gd name="T5" fmla="*/ 135 h 24"/>
                <a:gd name="T6" fmla="*/ 707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13" y="0"/>
                  </a:moveTo>
                  <a:cubicBezTo>
                    <a:pt x="0" y="0"/>
                    <a:pt x="1" y="16"/>
                    <a:pt x="2" y="24"/>
                  </a:cubicBezTo>
                  <a:cubicBezTo>
                    <a:pt x="5" y="16"/>
                    <a:pt x="7" y="7"/>
                    <a:pt x="15" y="2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1" name="Freeform 26">
              <a:extLst>
                <a:ext uri="{FF2B5EF4-FFF2-40B4-BE49-F238E27FC236}">
                  <a16:creationId xmlns:a16="http://schemas.microsoft.com/office/drawing/2014/main" id="{7D5CB7CB-F4BF-4214-99FF-161F013C5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867"/>
              <a:ext cx="81" cy="151"/>
            </a:xfrm>
            <a:custGeom>
              <a:avLst/>
              <a:gdLst>
                <a:gd name="T0" fmla="*/ 1203 w 21"/>
                <a:gd name="T1" fmla="*/ 0 h 37"/>
                <a:gd name="T2" fmla="*/ 224 w 21"/>
                <a:gd name="T3" fmla="*/ 816 h 37"/>
                <a:gd name="T4" fmla="*/ 579 w 21"/>
                <a:gd name="T5" fmla="*/ 2514 h 37"/>
                <a:gd name="T6" fmla="*/ 1088 w 21"/>
                <a:gd name="T7" fmla="*/ 200 h 37"/>
                <a:gd name="T8" fmla="*/ 1203 w 2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7">
                  <a:moveTo>
                    <a:pt x="21" y="0"/>
                  </a:moveTo>
                  <a:cubicBezTo>
                    <a:pt x="15" y="3"/>
                    <a:pt x="7" y="5"/>
                    <a:pt x="4" y="12"/>
                  </a:cubicBezTo>
                  <a:cubicBezTo>
                    <a:pt x="0" y="21"/>
                    <a:pt x="7" y="29"/>
                    <a:pt x="10" y="37"/>
                  </a:cubicBezTo>
                  <a:cubicBezTo>
                    <a:pt x="7" y="25"/>
                    <a:pt x="9" y="11"/>
                    <a:pt x="19" y="3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2" name="Freeform 27">
              <a:extLst>
                <a:ext uri="{FF2B5EF4-FFF2-40B4-BE49-F238E27FC236}">
                  <a16:creationId xmlns:a16="http://schemas.microsoft.com/office/drawing/2014/main" id="{EA106076-2832-48F3-ACF9-0746E2AF4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614"/>
              <a:ext cx="65" cy="111"/>
            </a:xfrm>
            <a:custGeom>
              <a:avLst/>
              <a:gdLst>
                <a:gd name="T0" fmla="*/ 730 w 17"/>
                <a:gd name="T1" fmla="*/ 0 h 27"/>
                <a:gd name="T2" fmla="*/ 952 w 17"/>
                <a:gd name="T3" fmla="*/ 1875 h 27"/>
                <a:gd name="T4" fmla="*/ 616 w 17"/>
                <a:gd name="T5" fmla="*/ 896 h 27"/>
                <a:gd name="T6" fmla="*/ 730 w 17"/>
                <a:gd name="T7" fmla="*/ 6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13" y="0"/>
                  </a:moveTo>
                  <a:cubicBezTo>
                    <a:pt x="0" y="13"/>
                    <a:pt x="9" y="15"/>
                    <a:pt x="17" y="27"/>
                  </a:cubicBezTo>
                  <a:cubicBezTo>
                    <a:pt x="15" y="23"/>
                    <a:pt x="11" y="17"/>
                    <a:pt x="11" y="13"/>
                  </a:cubicBezTo>
                  <a:cubicBezTo>
                    <a:pt x="11" y="8"/>
                    <a:pt x="14" y="6"/>
                    <a:pt x="13" y="1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3" name="Freeform 28">
              <a:extLst>
                <a:ext uri="{FF2B5EF4-FFF2-40B4-BE49-F238E27FC236}">
                  <a16:creationId xmlns:a16="http://schemas.microsoft.com/office/drawing/2014/main" id="{42CE07FF-D9F2-4389-8942-F7855E60F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292"/>
              <a:ext cx="1071" cy="1159"/>
            </a:xfrm>
            <a:custGeom>
              <a:avLst/>
              <a:gdLst>
                <a:gd name="T0" fmla="*/ 1404 w 280"/>
                <a:gd name="T1" fmla="*/ 5779 h 284"/>
                <a:gd name="T2" fmla="*/ 1346 w 280"/>
                <a:gd name="T3" fmla="*/ 5713 h 284"/>
                <a:gd name="T4" fmla="*/ 0 w 280"/>
                <a:gd name="T5" fmla="*/ 10541 h 284"/>
                <a:gd name="T6" fmla="*/ 555 w 280"/>
                <a:gd name="T7" fmla="*/ 13790 h 284"/>
                <a:gd name="T8" fmla="*/ 2635 w 280"/>
                <a:gd name="T9" fmla="*/ 17605 h 284"/>
                <a:gd name="T10" fmla="*/ 5982 w 280"/>
                <a:gd name="T11" fmla="*/ 19238 h 284"/>
                <a:gd name="T12" fmla="*/ 7271 w 280"/>
                <a:gd name="T13" fmla="*/ 19303 h 284"/>
                <a:gd name="T14" fmla="*/ 12875 w 280"/>
                <a:gd name="T15" fmla="*/ 17189 h 284"/>
                <a:gd name="T16" fmla="*/ 15671 w 280"/>
                <a:gd name="T17" fmla="*/ 10125 h 284"/>
                <a:gd name="T18" fmla="*/ 15671 w 280"/>
                <a:gd name="T19" fmla="*/ 9443 h 284"/>
                <a:gd name="T20" fmla="*/ 14439 w 280"/>
                <a:gd name="T21" fmla="*/ 3816 h 284"/>
                <a:gd name="T22" fmla="*/ 10079 w 280"/>
                <a:gd name="T23" fmla="*/ 135 h 284"/>
                <a:gd name="T24" fmla="*/ 10079 w 280"/>
                <a:gd name="T25" fmla="*/ 135 h 284"/>
                <a:gd name="T26" fmla="*/ 8339 w 280"/>
                <a:gd name="T27" fmla="*/ 0 h 284"/>
                <a:gd name="T28" fmla="*/ 4475 w 280"/>
                <a:gd name="T29" fmla="*/ 1632 h 284"/>
                <a:gd name="T30" fmla="*/ 2796 w 280"/>
                <a:gd name="T31" fmla="*/ 3530 h 284"/>
                <a:gd name="T32" fmla="*/ 1346 w 280"/>
                <a:gd name="T33" fmla="*/ 5713 h 284"/>
                <a:gd name="T34" fmla="*/ 1404 w 280"/>
                <a:gd name="T35" fmla="*/ 5779 h 284"/>
                <a:gd name="T36" fmla="*/ 1346 w 280"/>
                <a:gd name="T37" fmla="*/ 5713 h 284"/>
                <a:gd name="T38" fmla="*/ 1404 w 280"/>
                <a:gd name="T39" fmla="*/ 5779 h 284"/>
                <a:gd name="T40" fmla="*/ 1450 w 280"/>
                <a:gd name="T41" fmla="*/ 5779 h 284"/>
                <a:gd name="T42" fmla="*/ 2911 w 280"/>
                <a:gd name="T43" fmla="*/ 3665 h 284"/>
                <a:gd name="T44" fmla="*/ 4594 w 280"/>
                <a:gd name="T45" fmla="*/ 1698 h 284"/>
                <a:gd name="T46" fmla="*/ 8339 w 280"/>
                <a:gd name="T47" fmla="*/ 135 h 284"/>
                <a:gd name="T48" fmla="*/ 10079 w 280"/>
                <a:gd name="T49" fmla="*/ 265 h 284"/>
                <a:gd name="T50" fmla="*/ 10079 w 280"/>
                <a:gd name="T51" fmla="*/ 200 h 284"/>
                <a:gd name="T52" fmla="*/ 10079 w 280"/>
                <a:gd name="T53" fmla="*/ 265 h 284"/>
                <a:gd name="T54" fmla="*/ 14325 w 280"/>
                <a:gd name="T55" fmla="*/ 3881 h 284"/>
                <a:gd name="T56" fmla="*/ 15552 w 280"/>
                <a:gd name="T57" fmla="*/ 9443 h 284"/>
                <a:gd name="T58" fmla="*/ 15552 w 280"/>
                <a:gd name="T59" fmla="*/ 10125 h 284"/>
                <a:gd name="T60" fmla="*/ 12818 w 280"/>
                <a:gd name="T61" fmla="*/ 17120 h 284"/>
                <a:gd name="T62" fmla="*/ 7271 w 280"/>
                <a:gd name="T63" fmla="*/ 19168 h 284"/>
                <a:gd name="T64" fmla="*/ 5982 w 280"/>
                <a:gd name="T65" fmla="*/ 19103 h 284"/>
                <a:gd name="T66" fmla="*/ 2693 w 280"/>
                <a:gd name="T67" fmla="*/ 17471 h 284"/>
                <a:gd name="T68" fmla="*/ 616 w 280"/>
                <a:gd name="T69" fmla="*/ 13724 h 284"/>
                <a:gd name="T70" fmla="*/ 119 w 280"/>
                <a:gd name="T71" fmla="*/ 10541 h 284"/>
                <a:gd name="T72" fmla="*/ 1450 w 280"/>
                <a:gd name="T73" fmla="*/ 5779 h 284"/>
                <a:gd name="T74" fmla="*/ 1450 w 280"/>
                <a:gd name="T75" fmla="*/ 5779 h 284"/>
                <a:gd name="T76" fmla="*/ 1404 w 280"/>
                <a:gd name="T77" fmla="*/ 5779 h 2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0" h="284">
                  <a:moveTo>
                    <a:pt x="25" y="85"/>
                  </a:moveTo>
                  <a:cubicBezTo>
                    <a:pt x="24" y="84"/>
                    <a:pt x="24" y="84"/>
                    <a:pt x="24" y="84"/>
                  </a:cubicBezTo>
                  <a:cubicBezTo>
                    <a:pt x="8" y="106"/>
                    <a:pt x="0" y="130"/>
                    <a:pt x="0" y="155"/>
                  </a:cubicBezTo>
                  <a:cubicBezTo>
                    <a:pt x="0" y="171"/>
                    <a:pt x="3" y="187"/>
                    <a:pt x="10" y="203"/>
                  </a:cubicBezTo>
                  <a:cubicBezTo>
                    <a:pt x="16" y="221"/>
                    <a:pt x="30" y="248"/>
                    <a:pt x="47" y="259"/>
                  </a:cubicBezTo>
                  <a:cubicBezTo>
                    <a:pt x="66" y="271"/>
                    <a:pt x="85" y="282"/>
                    <a:pt x="107" y="283"/>
                  </a:cubicBezTo>
                  <a:cubicBezTo>
                    <a:pt x="115" y="284"/>
                    <a:pt x="122" y="284"/>
                    <a:pt x="130" y="284"/>
                  </a:cubicBezTo>
                  <a:cubicBezTo>
                    <a:pt x="167" y="284"/>
                    <a:pt x="202" y="276"/>
                    <a:pt x="230" y="253"/>
                  </a:cubicBezTo>
                  <a:cubicBezTo>
                    <a:pt x="264" y="226"/>
                    <a:pt x="278" y="196"/>
                    <a:pt x="280" y="149"/>
                  </a:cubicBezTo>
                  <a:cubicBezTo>
                    <a:pt x="280" y="146"/>
                    <a:pt x="280" y="142"/>
                    <a:pt x="280" y="139"/>
                  </a:cubicBezTo>
                  <a:cubicBezTo>
                    <a:pt x="280" y="109"/>
                    <a:pt x="275" y="82"/>
                    <a:pt x="258" y="56"/>
                  </a:cubicBezTo>
                  <a:cubicBezTo>
                    <a:pt x="239" y="29"/>
                    <a:pt x="212" y="8"/>
                    <a:pt x="180" y="2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70" y="1"/>
                    <a:pt x="160" y="0"/>
                    <a:pt x="149" y="0"/>
                  </a:cubicBezTo>
                  <a:cubicBezTo>
                    <a:pt x="124" y="0"/>
                    <a:pt x="98" y="5"/>
                    <a:pt x="80" y="24"/>
                  </a:cubicBezTo>
                  <a:cubicBezTo>
                    <a:pt x="68" y="37"/>
                    <a:pt x="59" y="45"/>
                    <a:pt x="50" y="52"/>
                  </a:cubicBezTo>
                  <a:cubicBezTo>
                    <a:pt x="42" y="60"/>
                    <a:pt x="34" y="69"/>
                    <a:pt x="24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35" y="70"/>
                    <a:pt x="43" y="62"/>
                    <a:pt x="52" y="54"/>
                  </a:cubicBezTo>
                  <a:cubicBezTo>
                    <a:pt x="60" y="46"/>
                    <a:pt x="70" y="39"/>
                    <a:pt x="82" y="25"/>
                  </a:cubicBezTo>
                  <a:cubicBezTo>
                    <a:pt x="99" y="7"/>
                    <a:pt x="124" y="2"/>
                    <a:pt x="149" y="2"/>
                  </a:cubicBezTo>
                  <a:cubicBezTo>
                    <a:pt x="159" y="2"/>
                    <a:pt x="170" y="3"/>
                    <a:pt x="180" y="4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211" y="10"/>
                    <a:pt x="238" y="31"/>
                    <a:pt x="256" y="57"/>
                  </a:cubicBezTo>
                  <a:cubicBezTo>
                    <a:pt x="273" y="82"/>
                    <a:pt x="278" y="109"/>
                    <a:pt x="278" y="139"/>
                  </a:cubicBezTo>
                  <a:cubicBezTo>
                    <a:pt x="278" y="142"/>
                    <a:pt x="278" y="146"/>
                    <a:pt x="278" y="149"/>
                  </a:cubicBezTo>
                  <a:cubicBezTo>
                    <a:pt x="276" y="196"/>
                    <a:pt x="262" y="225"/>
                    <a:pt x="229" y="252"/>
                  </a:cubicBezTo>
                  <a:cubicBezTo>
                    <a:pt x="201" y="275"/>
                    <a:pt x="167" y="282"/>
                    <a:pt x="130" y="282"/>
                  </a:cubicBezTo>
                  <a:cubicBezTo>
                    <a:pt x="123" y="282"/>
                    <a:pt x="115" y="282"/>
                    <a:pt x="107" y="281"/>
                  </a:cubicBezTo>
                  <a:cubicBezTo>
                    <a:pt x="85" y="280"/>
                    <a:pt x="67" y="269"/>
                    <a:pt x="48" y="257"/>
                  </a:cubicBezTo>
                  <a:cubicBezTo>
                    <a:pt x="32" y="247"/>
                    <a:pt x="18" y="220"/>
                    <a:pt x="11" y="202"/>
                  </a:cubicBezTo>
                  <a:cubicBezTo>
                    <a:pt x="5" y="186"/>
                    <a:pt x="2" y="170"/>
                    <a:pt x="2" y="155"/>
                  </a:cubicBezTo>
                  <a:cubicBezTo>
                    <a:pt x="2" y="130"/>
                    <a:pt x="10" y="107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5" y="85"/>
                    <a:pt x="25" y="85"/>
                    <a:pt x="25" y="8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4" name="Freeform 29">
              <a:extLst>
                <a:ext uri="{FF2B5EF4-FFF2-40B4-BE49-F238E27FC236}">
                  <a16:creationId xmlns:a16="http://schemas.microsoft.com/office/drawing/2014/main" id="{D89592F3-14E4-42E4-BFF5-EA17ECD2CB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9" y="1386"/>
              <a:ext cx="826" cy="967"/>
            </a:xfrm>
            <a:custGeom>
              <a:avLst/>
              <a:gdLst>
                <a:gd name="T0" fmla="*/ 7488 w 216"/>
                <a:gd name="T1" fmla="*/ 65 h 237"/>
                <a:gd name="T2" fmla="*/ 10455 w 216"/>
                <a:gd name="T3" fmla="*/ 3129 h 237"/>
                <a:gd name="T4" fmla="*/ 11071 w 216"/>
                <a:gd name="T5" fmla="*/ 7193 h 237"/>
                <a:gd name="T6" fmla="*/ 9843 w 216"/>
                <a:gd name="T7" fmla="*/ 12020 h 237"/>
                <a:gd name="T8" fmla="*/ 7442 w 216"/>
                <a:gd name="T9" fmla="*/ 15831 h 237"/>
                <a:gd name="T10" fmla="*/ 5205 w 216"/>
                <a:gd name="T11" fmla="*/ 15084 h 237"/>
                <a:gd name="T12" fmla="*/ 3189 w 216"/>
                <a:gd name="T13" fmla="*/ 16031 h 237"/>
                <a:gd name="T14" fmla="*/ 394 w 216"/>
                <a:gd name="T15" fmla="*/ 10804 h 237"/>
                <a:gd name="T16" fmla="*/ 2294 w 216"/>
                <a:gd name="T17" fmla="*/ 5027 h 237"/>
                <a:gd name="T18" fmla="*/ 730 w 216"/>
                <a:gd name="T19" fmla="*/ 10939 h 237"/>
                <a:gd name="T20" fmla="*/ 2119 w 216"/>
                <a:gd name="T21" fmla="*/ 11555 h 237"/>
                <a:gd name="T22" fmla="*/ 5147 w 216"/>
                <a:gd name="T23" fmla="*/ 14668 h 237"/>
                <a:gd name="T24" fmla="*/ 7721 w 216"/>
                <a:gd name="T25" fmla="*/ 12436 h 237"/>
                <a:gd name="T26" fmla="*/ 8673 w 216"/>
                <a:gd name="T27" fmla="*/ 10739 h 237"/>
                <a:gd name="T28" fmla="*/ 9725 w 216"/>
                <a:gd name="T29" fmla="*/ 7809 h 237"/>
                <a:gd name="T30" fmla="*/ 10734 w 216"/>
                <a:gd name="T31" fmla="*/ 6594 h 237"/>
                <a:gd name="T32" fmla="*/ 9958 w 216"/>
                <a:gd name="T33" fmla="*/ 2448 h 237"/>
                <a:gd name="T34" fmla="*/ 8161 w 216"/>
                <a:gd name="T35" fmla="*/ 2183 h 237"/>
                <a:gd name="T36" fmla="*/ 6493 w 216"/>
                <a:gd name="T37" fmla="*/ 816 h 237"/>
                <a:gd name="T38" fmla="*/ 8394 w 216"/>
                <a:gd name="T39" fmla="*/ 2248 h 237"/>
                <a:gd name="T40" fmla="*/ 9901 w 216"/>
                <a:gd name="T41" fmla="*/ 2448 h 237"/>
                <a:gd name="T42" fmla="*/ 9227 w 216"/>
                <a:gd name="T43" fmla="*/ 4696 h 237"/>
                <a:gd name="T44" fmla="*/ 10398 w 216"/>
                <a:gd name="T45" fmla="*/ 6394 h 237"/>
                <a:gd name="T46" fmla="*/ 10294 w 216"/>
                <a:gd name="T47" fmla="*/ 7740 h 237"/>
                <a:gd name="T48" fmla="*/ 8730 w 216"/>
                <a:gd name="T49" fmla="*/ 8009 h 237"/>
                <a:gd name="T50" fmla="*/ 8891 w 216"/>
                <a:gd name="T51" fmla="*/ 11886 h 237"/>
                <a:gd name="T52" fmla="*/ 8057 w 216"/>
                <a:gd name="T53" fmla="*/ 12636 h 237"/>
                <a:gd name="T54" fmla="*/ 6830 w 216"/>
                <a:gd name="T55" fmla="*/ 11886 h 237"/>
                <a:gd name="T56" fmla="*/ 5702 w 216"/>
                <a:gd name="T57" fmla="*/ 14334 h 237"/>
                <a:gd name="T58" fmla="*/ 4474 w 216"/>
                <a:gd name="T59" fmla="*/ 14334 h 237"/>
                <a:gd name="T60" fmla="*/ 2180 w 216"/>
                <a:gd name="T61" fmla="*/ 11486 h 237"/>
                <a:gd name="T62" fmla="*/ 1289 w 216"/>
                <a:gd name="T63" fmla="*/ 11555 h 237"/>
                <a:gd name="T64" fmla="*/ 673 w 216"/>
                <a:gd name="T65" fmla="*/ 10453 h 237"/>
                <a:gd name="T66" fmla="*/ 2356 w 216"/>
                <a:gd name="T67" fmla="*/ 8821 h 237"/>
                <a:gd name="T68" fmla="*/ 3465 w 216"/>
                <a:gd name="T69" fmla="*/ 6177 h 237"/>
                <a:gd name="T70" fmla="*/ 2294 w 216"/>
                <a:gd name="T71" fmla="*/ 4961 h 237"/>
                <a:gd name="T72" fmla="*/ 554 w 216"/>
                <a:gd name="T73" fmla="*/ 6177 h 237"/>
                <a:gd name="T74" fmla="*/ 337 w 216"/>
                <a:gd name="T75" fmla="*/ 10804 h 237"/>
                <a:gd name="T76" fmla="*/ 1958 w 216"/>
                <a:gd name="T77" fmla="*/ 15766 h 237"/>
                <a:gd name="T78" fmla="*/ 4359 w 216"/>
                <a:gd name="T79" fmla="*/ 15550 h 237"/>
                <a:gd name="T80" fmla="*/ 5923 w 216"/>
                <a:gd name="T81" fmla="*/ 15350 h 237"/>
                <a:gd name="T82" fmla="*/ 6933 w 216"/>
                <a:gd name="T83" fmla="*/ 16100 h 237"/>
                <a:gd name="T84" fmla="*/ 8336 w 216"/>
                <a:gd name="T85" fmla="*/ 14068 h 237"/>
                <a:gd name="T86" fmla="*/ 8336 w 216"/>
                <a:gd name="T87" fmla="*/ 13583 h 237"/>
                <a:gd name="T88" fmla="*/ 9285 w 216"/>
                <a:gd name="T89" fmla="*/ 12371 h 237"/>
                <a:gd name="T90" fmla="*/ 10967 w 216"/>
                <a:gd name="T91" fmla="*/ 11339 h 237"/>
                <a:gd name="T92" fmla="*/ 10967 w 216"/>
                <a:gd name="T93" fmla="*/ 7875 h 237"/>
                <a:gd name="T94" fmla="*/ 11962 w 216"/>
                <a:gd name="T95" fmla="*/ 6043 h 237"/>
                <a:gd name="T96" fmla="*/ 11071 w 216"/>
                <a:gd name="T97" fmla="*/ 3595 h 237"/>
                <a:gd name="T98" fmla="*/ 10119 w 216"/>
                <a:gd name="T99" fmla="*/ 1832 h 2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16" h="237">
                  <a:moveTo>
                    <a:pt x="146" y="32"/>
                  </a:moveTo>
                  <a:cubicBezTo>
                    <a:pt x="137" y="32"/>
                    <a:pt x="127" y="30"/>
                    <a:pt x="122" y="23"/>
                  </a:cubicBezTo>
                  <a:cubicBezTo>
                    <a:pt x="111" y="8"/>
                    <a:pt x="122" y="1"/>
                    <a:pt x="134" y="1"/>
                  </a:cubicBezTo>
                  <a:cubicBezTo>
                    <a:pt x="137" y="1"/>
                    <a:pt x="141" y="2"/>
                    <a:pt x="144" y="2"/>
                  </a:cubicBezTo>
                  <a:cubicBezTo>
                    <a:pt x="158" y="6"/>
                    <a:pt x="175" y="13"/>
                    <a:pt x="180" y="27"/>
                  </a:cubicBezTo>
                  <a:cubicBezTo>
                    <a:pt x="183" y="34"/>
                    <a:pt x="183" y="41"/>
                    <a:pt x="187" y="46"/>
                  </a:cubicBezTo>
                  <a:cubicBezTo>
                    <a:pt x="193" y="53"/>
                    <a:pt x="202" y="55"/>
                    <a:pt x="208" y="62"/>
                  </a:cubicBezTo>
                  <a:cubicBezTo>
                    <a:pt x="213" y="69"/>
                    <a:pt x="216" y="80"/>
                    <a:pt x="213" y="89"/>
                  </a:cubicBezTo>
                  <a:cubicBezTo>
                    <a:pt x="210" y="97"/>
                    <a:pt x="202" y="98"/>
                    <a:pt x="198" y="106"/>
                  </a:cubicBezTo>
                  <a:cubicBezTo>
                    <a:pt x="192" y="117"/>
                    <a:pt x="197" y="122"/>
                    <a:pt x="200" y="133"/>
                  </a:cubicBezTo>
                  <a:cubicBezTo>
                    <a:pt x="203" y="144"/>
                    <a:pt x="201" y="156"/>
                    <a:pt x="195" y="166"/>
                  </a:cubicBezTo>
                  <a:cubicBezTo>
                    <a:pt x="190" y="176"/>
                    <a:pt x="185" y="176"/>
                    <a:pt x="176" y="177"/>
                  </a:cubicBezTo>
                  <a:cubicBezTo>
                    <a:pt x="164" y="179"/>
                    <a:pt x="165" y="182"/>
                    <a:pt x="157" y="190"/>
                  </a:cubicBezTo>
                  <a:cubicBezTo>
                    <a:pt x="148" y="198"/>
                    <a:pt x="148" y="194"/>
                    <a:pt x="148" y="207"/>
                  </a:cubicBezTo>
                  <a:cubicBezTo>
                    <a:pt x="148" y="219"/>
                    <a:pt x="145" y="227"/>
                    <a:pt x="133" y="233"/>
                  </a:cubicBezTo>
                  <a:cubicBezTo>
                    <a:pt x="129" y="235"/>
                    <a:pt x="126" y="236"/>
                    <a:pt x="124" y="236"/>
                  </a:cubicBezTo>
                  <a:cubicBezTo>
                    <a:pt x="121" y="236"/>
                    <a:pt x="118" y="234"/>
                    <a:pt x="113" y="231"/>
                  </a:cubicBezTo>
                  <a:cubicBezTo>
                    <a:pt x="107" y="227"/>
                    <a:pt x="107" y="222"/>
                    <a:pt x="93" y="222"/>
                  </a:cubicBezTo>
                  <a:cubicBezTo>
                    <a:pt x="92" y="222"/>
                    <a:pt x="90" y="222"/>
                    <a:pt x="88" y="222"/>
                  </a:cubicBezTo>
                  <a:cubicBezTo>
                    <a:pt x="79" y="223"/>
                    <a:pt x="76" y="232"/>
                    <a:pt x="67" y="235"/>
                  </a:cubicBezTo>
                  <a:cubicBezTo>
                    <a:pt x="64" y="235"/>
                    <a:pt x="61" y="236"/>
                    <a:pt x="57" y="236"/>
                  </a:cubicBezTo>
                  <a:cubicBezTo>
                    <a:pt x="50" y="236"/>
                    <a:pt x="42" y="234"/>
                    <a:pt x="36" y="231"/>
                  </a:cubicBezTo>
                  <a:cubicBezTo>
                    <a:pt x="10" y="219"/>
                    <a:pt x="18" y="199"/>
                    <a:pt x="14" y="180"/>
                  </a:cubicBezTo>
                  <a:cubicBezTo>
                    <a:pt x="13" y="173"/>
                    <a:pt x="8" y="167"/>
                    <a:pt x="7" y="159"/>
                  </a:cubicBezTo>
                  <a:cubicBezTo>
                    <a:pt x="6" y="151"/>
                    <a:pt x="6" y="144"/>
                    <a:pt x="5" y="137"/>
                  </a:cubicBezTo>
                  <a:cubicBezTo>
                    <a:pt x="0" y="116"/>
                    <a:pt x="7" y="77"/>
                    <a:pt x="33" y="74"/>
                  </a:cubicBezTo>
                  <a:cubicBezTo>
                    <a:pt x="36" y="74"/>
                    <a:pt x="39" y="74"/>
                    <a:pt x="41" y="74"/>
                  </a:cubicBezTo>
                  <a:cubicBezTo>
                    <a:pt x="66" y="74"/>
                    <a:pt x="61" y="96"/>
                    <a:pt x="58" y="103"/>
                  </a:cubicBezTo>
                  <a:cubicBezTo>
                    <a:pt x="55" y="112"/>
                    <a:pt x="48" y="123"/>
                    <a:pt x="41" y="129"/>
                  </a:cubicBezTo>
                  <a:cubicBezTo>
                    <a:pt x="27" y="140"/>
                    <a:pt x="6" y="138"/>
                    <a:pt x="13" y="161"/>
                  </a:cubicBezTo>
                  <a:cubicBezTo>
                    <a:pt x="15" y="169"/>
                    <a:pt x="18" y="171"/>
                    <a:pt x="23" y="171"/>
                  </a:cubicBezTo>
                  <a:cubicBezTo>
                    <a:pt x="25" y="171"/>
                    <a:pt x="28" y="171"/>
                    <a:pt x="31" y="171"/>
                  </a:cubicBezTo>
                  <a:cubicBezTo>
                    <a:pt x="33" y="170"/>
                    <a:pt x="36" y="170"/>
                    <a:pt x="38" y="170"/>
                  </a:cubicBezTo>
                  <a:cubicBezTo>
                    <a:pt x="48" y="170"/>
                    <a:pt x="55" y="173"/>
                    <a:pt x="63" y="182"/>
                  </a:cubicBezTo>
                  <a:cubicBezTo>
                    <a:pt x="74" y="194"/>
                    <a:pt x="71" y="216"/>
                    <a:pt x="89" y="216"/>
                  </a:cubicBezTo>
                  <a:cubicBezTo>
                    <a:pt x="90" y="216"/>
                    <a:pt x="91" y="216"/>
                    <a:pt x="92" y="216"/>
                  </a:cubicBezTo>
                  <a:cubicBezTo>
                    <a:pt x="112" y="213"/>
                    <a:pt x="102" y="200"/>
                    <a:pt x="108" y="186"/>
                  </a:cubicBezTo>
                  <a:cubicBezTo>
                    <a:pt x="111" y="179"/>
                    <a:pt x="116" y="176"/>
                    <a:pt x="122" y="176"/>
                  </a:cubicBezTo>
                  <a:cubicBezTo>
                    <a:pt x="128" y="176"/>
                    <a:pt x="134" y="179"/>
                    <a:pt x="138" y="183"/>
                  </a:cubicBezTo>
                  <a:cubicBezTo>
                    <a:pt x="142" y="186"/>
                    <a:pt x="145" y="189"/>
                    <a:pt x="148" y="189"/>
                  </a:cubicBezTo>
                  <a:cubicBezTo>
                    <a:pt x="150" y="189"/>
                    <a:pt x="152" y="188"/>
                    <a:pt x="155" y="185"/>
                  </a:cubicBezTo>
                  <a:cubicBezTo>
                    <a:pt x="163" y="178"/>
                    <a:pt x="159" y="167"/>
                    <a:pt x="155" y="158"/>
                  </a:cubicBezTo>
                  <a:cubicBezTo>
                    <a:pt x="148" y="143"/>
                    <a:pt x="141" y="132"/>
                    <a:pt x="157" y="118"/>
                  </a:cubicBezTo>
                  <a:cubicBezTo>
                    <a:pt x="161" y="115"/>
                    <a:pt x="164" y="114"/>
                    <a:pt x="168" y="114"/>
                  </a:cubicBezTo>
                  <a:cubicBezTo>
                    <a:pt x="170" y="114"/>
                    <a:pt x="172" y="114"/>
                    <a:pt x="174" y="115"/>
                  </a:cubicBezTo>
                  <a:cubicBezTo>
                    <a:pt x="176" y="115"/>
                    <a:pt x="178" y="115"/>
                    <a:pt x="180" y="115"/>
                  </a:cubicBezTo>
                  <a:cubicBezTo>
                    <a:pt x="181" y="115"/>
                    <a:pt x="183" y="115"/>
                    <a:pt x="184" y="115"/>
                  </a:cubicBezTo>
                  <a:cubicBezTo>
                    <a:pt x="192" y="113"/>
                    <a:pt x="197" y="103"/>
                    <a:pt x="192" y="97"/>
                  </a:cubicBezTo>
                  <a:cubicBezTo>
                    <a:pt x="190" y="94"/>
                    <a:pt x="183" y="93"/>
                    <a:pt x="179" y="90"/>
                  </a:cubicBezTo>
                  <a:cubicBezTo>
                    <a:pt x="176" y="86"/>
                    <a:pt x="169" y="79"/>
                    <a:pt x="167" y="74"/>
                  </a:cubicBezTo>
                  <a:cubicBezTo>
                    <a:pt x="160" y="59"/>
                    <a:pt x="186" y="50"/>
                    <a:pt x="178" y="36"/>
                  </a:cubicBezTo>
                  <a:cubicBezTo>
                    <a:pt x="175" y="29"/>
                    <a:pt x="171" y="28"/>
                    <a:pt x="166" y="28"/>
                  </a:cubicBezTo>
                  <a:cubicBezTo>
                    <a:pt x="160" y="28"/>
                    <a:pt x="154" y="32"/>
                    <a:pt x="150" y="32"/>
                  </a:cubicBezTo>
                  <a:cubicBezTo>
                    <a:pt x="149" y="32"/>
                    <a:pt x="147" y="32"/>
                    <a:pt x="146" y="32"/>
                  </a:cubicBezTo>
                  <a:moveTo>
                    <a:pt x="134" y="0"/>
                  </a:moveTo>
                  <a:cubicBezTo>
                    <a:pt x="130" y="0"/>
                    <a:pt x="125" y="1"/>
                    <a:pt x="122" y="3"/>
                  </a:cubicBezTo>
                  <a:cubicBezTo>
                    <a:pt x="119" y="5"/>
                    <a:pt x="116" y="8"/>
                    <a:pt x="116" y="12"/>
                  </a:cubicBezTo>
                  <a:cubicBezTo>
                    <a:pt x="116" y="15"/>
                    <a:pt x="118" y="19"/>
                    <a:pt x="121" y="23"/>
                  </a:cubicBezTo>
                  <a:cubicBezTo>
                    <a:pt x="126" y="31"/>
                    <a:pt x="137" y="33"/>
                    <a:pt x="146" y="33"/>
                  </a:cubicBezTo>
                  <a:cubicBezTo>
                    <a:pt x="148" y="33"/>
                    <a:pt x="149" y="33"/>
                    <a:pt x="150" y="33"/>
                  </a:cubicBezTo>
                  <a:cubicBezTo>
                    <a:pt x="152" y="33"/>
                    <a:pt x="155" y="32"/>
                    <a:pt x="158" y="31"/>
                  </a:cubicBezTo>
                  <a:cubicBezTo>
                    <a:pt x="160" y="30"/>
                    <a:pt x="164" y="29"/>
                    <a:pt x="166" y="29"/>
                  </a:cubicBezTo>
                  <a:cubicBezTo>
                    <a:pt x="170" y="29"/>
                    <a:pt x="174" y="30"/>
                    <a:pt x="177" y="36"/>
                  </a:cubicBezTo>
                  <a:cubicBezTo>
                    <a:pt x="178" y="38"/>
                    <a:pt x="178" y="39"/>
                    <a:pt x="178" y="41"/>
                  </a:cubicBezTo>
                  <a:cubicBezTo>
                    <a:pt x="178" y="46"/>
                    <a:pt x="175" y="50"/>
                    <a:pt x="172" y="54"/>
                  </a:cubicBezTo>
                  <a:cubicBezTo>
                    <a:pt x="168" y="59"/>
                    <a:pt x="165" y="63"/>
                    <a:pt x="165" y="69"/>
                  </a:cubicBezTo>
                  <a:cubicBezTo>
                    <a:pt x="165" y="71"/>
                    <a:pt x="165" y="73"/>
                    <a:pt x="166" y="75"/>
                  </a:cubicBezTo>
                  <a:cubicBezTo>
                    <a:pt x="169" y="80"/>
                    <a:pt x="175" y="87"/>
                    <a:pt x="179" y="90"/>
                  </a:cubicBezTo>
                  <a:cubicBezTo>
                    <a:pt x="181" y="92"/>
                    <a:pt x="183" y="93"/>
                    <a:pt x="186" y="94"/>
                  </a:cubicBezTo>
                  <a:cubicBezTo>
                    <a:pt x="188" y="96"/>
                    <a:pt x="190" y="97"/>
                    <a:pt x="191" y="98"/>
                  </a:cubicBezTo>
                  <a:cubicBezTo>
                    <a:pt x="193" y="99"/>
                    <a:pt x="193" y="101"/>
                    <a:pt x="193" y="103"/>
                  </a:cubicBezTo>
                  <a:cubicBezTo>
                    <a:pt x="193" y="108"/>
                    <a:pt x="189" y="113"/>
                    <a:pt x="184" y="114"/>
                  </a:cubicBezTo>
                  <a:cubicBezTo>
                    <a:pt x="183" y="114"/>
                    <a:pt x="181" y="114"/>
                    <a:pt x="180" y="114"/>
                  </a:cubicBezTo>
                  <a:cubicBezTo>
                    <a:pt x="176" y="114"/>
                    <a:pt x="172" y="113"/>
                    <a:pt x="168" y="113"/>
                  </a:cubicBezTo>
                  <a:cubicBezTo>
                    <a:pt x="164" y="113"/>
                    <a:pt x="160" y="114"/>
                    <a:pt x="156" y="118"/>
                  </a:cubicBezTo>
                  <a:cubicBezTo>
                    <a:pt x="149" y="124"/>
                    <a:pt x="146" y="130"/>
                    <a:pt x="146" y="136"/>
                  </a:cubicBezTo>
                  <a:cubicBezTo>
                    <a:pt x="146" y="143"/>
                    <a:pt x="150" y="150"/>
                    <a:pt x="154" y="158"/>
                  </a:cubicBezTo>
                  <a:cubicBezTo>
                    <a:pt x="156" y="164"/>
                    <a:pt x="159" y="169"/>
                    <a:pt x="159" y="175"/>
                  </a:cubicBezTo>
                  <a:cubicBezTo>
                    <a:pt x="159" y="178"/>
                    <a:pt x="157" y="182"/>
                    <a:pt x="154" y="185"/>
                  </a:cubicBezTo>
                  <a:cubicBezTo>
                    <a:pt x="151" y="187"/>
                    <a:pt x="149" y="188"/>
                    <a:pt x="148" y="188"/>
                  </a:cubicBezTo>
                  <a:cubicBezTo>
                    <a:pt x="146" y="188"/>
                    <a:pt x="145" y="188"/>
                    <a:pt x="144" y="186"/>
                  </a:cubicBezTo>
                  <a:cubicBezTo>
                    <a:pt x="143" y="185"/>
                    <a:pt x="141" y="184"/>
                    <a:pt x="139" y="182"/>
                  </a:cubicBezTo>
                  <a:cubicBezTo>
                    <a:pt x="134" y="178"/>
                    <a:pt x="128" y="175"/>
                    <a:pt x="122" y="175"/>
                  </a:cubicBezTo>
                  <a:cubicBezTo>
                    <a:pt x="122" y="175"/>
                    <a:pt x="122" y="175"/>
                    <a:pt x="122" y="175"/>
                  </a:cubicBezTo>
                  <a:cubicBezTo>
                    <a:pt x="116" y="175"/>
                    <a:pt x="110" y="178"/>
                    <a:pt x="107" y="186"/>
                  </a:cubicBezTo>
                  <a:cubicBezTo>
                    <a:pt x="104" y="193"/>
                    <a:pt x="105" y="200"/>
                    <a:pt x="105" y="205"/>
                  </a:cubicBezTo>
                  <a:cubicBezTo>
                    <a:pt x="104" y="207"/>
                    <a:pt x="103" y="209"/>
                    <a:pt x="102" y="211"/>
                  </a:cubicBezTo>
                  <a:cubicBezTo>
                    <a:pt x="100" y="213"/>
                    <a:pt x="97" y="214"/>
                    <a:pt x="92" y="215"/>
                  </a:cubicBezTo>
                  <a:cubicBezTo>
                    <a:pt x="91" y="215"/>
                    <a:pt x="90" y="215"/>
                    <a:pt x="89" y="215"/>
                  </a:cubicBezTo>
                  <a:cubicBezTo>
                    <a:pt x="85" y="215"/>
                    <a:pt x="82" y="214"/>
                    <a:pt x="80" y="211"/>
                  </a:cubicBezTo>
                  <a:cubicBezTo>
                    <a:pt x="76" y="208"/>
                    <a:pt x="74" y="203"/>
                    <a:pt x="72" y="198"/>
                  </a:cubicBezTo>
                  <a:cubicBezTo>
                    <a:pt x="70" y="192"/>
                    <a:pt x="68" y="186"/>
                    <a:pt x="64" y="181"/>
                  </a:cubicBezTo>
                  <a:cubicBezTo>
                    <a:pt x="56" y="172"/>
                    <a:pt x="48" y="169"/>
                    <a:pt x="39" y="169"/>
                  </a:cubicBezTo>
                  <a:cubicBezTo>
                    <a:pt x="38" y="169"/>
                    <a:pt x="38" y="169"/>
                    <a:pt x="38" y="169"/>
                  </a:cubicBezTo>
                  <a:cubicBezTo>
                    <a:pt x="36" y="169"/>
                    <a:pt x="33" y="169"/>
                    <a:pt x="31" y="170"/>
                  </a:cubicBezTo>
                  <a:cubicBezTo>
                    <a:pt x="28" y="170"/>
                    <a:pt x="25" y="170"/>
                    <a:pt x="23" y="170"/>
                  </a:cubicBezTo>
                  <a:cubicBezTo>
                    <a:pt x="20" y="170"/>
                    <a:pt x="19" y="170"/>
                    <a:pt x="17" y="169"/>
                  </a:cubicBezTo>
                  <a:cubicBezTo>
                    <a:pt x="16" y="167"/>
                    <a:pt x="15" y="165"/>
                    <a:pt x="13" y="161"/>
                  </a:cubicBezTo>
                  <a:cubicBezTo>
                    <a:pt x="13" y="158"/>
                    <a:pt x="12" y="156"/>
                    <a:pt x="12" y="154"/>
                  </a:cubicBezTo>
                  <a:cubicBezTo>
                    <a:pt x="12" y="150"/>
                    <a:pt x="13" y="147"/>
                    <a:pt x="15" y="145"/>
                  </a:cubicBezTo>
                  <a:cubicBezTo>
                    <a:pt x="18" y="142"/>
                    <a:pt x="22" y="140"/>
                    <a:pt x="27" y="138"/>
                  </a:cubicBezTo>
                  <a:cubicBezTo>
                    <a:pt x="32" y="136"/>
                    <a:pt x="37" y="133"/>
                    <a:pt x="42" y="130"/>
                  </a:cubicBezTo>
                  <a:cubicBezTo>
                    <a:pt x="49" y="124"/>
                    <a:pt x="56" y="112"/>
                    <a:pt x="59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0" y="101"/>
                    <a:pt x="62" y="96"/>
                    <a:pt x="62" y="91"/>
                  </a:cubicBezTo>
                  <a:cubicBezTo>
                    <a:pt x="62" y="87"/>
                    <a:pt x="61" y="82"/>
                    <a:pt x="58" y="79"/>
                  </a:cubicBezTo>
                  <a:cubicBezTo>
                    <a:pt x="54" y="75"/>
                    <a:pt x="49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39" y="73"/>
                    <a:pt x="36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22" y="74"/>
                    <a:pt x="14" y="82"/>
                    <a:pt x="10" y="91"/>
                  </a:cubicBezTo>
                  <a:cubicBezTo>
                    <a:pt x="5" y="101"/>
                    <a:pt x="2" y="113"/>
                    <a:pt x="2" y="124"/>
                  </a:cubicBezTo>
                  <a:cubicBezTo>
                    <a:pt x="2" y="128"/>
                    <a:pt x="3" y="133"/>
                    <a:pt x="4" y="137"/>
                  </a:cubicBezTo>
                  <a:cubicBezTo>
                    <a:pt x="5" y="145"/>
                    <a:pt x="5" y="151"/>
                    <a:pt x="6" y="159"/>
                  </a:cubicBezTo>
                  <a:cubicBezTo>
                    <a:pt x="7" y="167"/>
                    <a:pt x="12" y="174"/>
                    <a:pt x="13" y="180"/>
                  </a:cubicBezTo>
                  <a:cubicBezTo>
                    <a:pt x="15" y="190"/>
                    <a:pt x="14" y="200"/>
                    <a:pt x="16" y="209"/>
                  </a:cubicBezTo>
                  <a:cubicBezTo>
                    <a:pt x="17" y="218"/>
                    <a:pt x="22" y="226"/>
                    <a:pt x="35" y="232"/>
                  </a:cubicBezTo>
                  <a:cubicBezTo>
                    <a:pt x="42" y="235"/>
                    <a:pt x="50" y="237"/>
                    <a:pt x="58" y="237"/>
                  </a:cubicBezTo>
                  <a:cubicBezTo>
                    <a:pt x="61" y="237"/>
                    <a:pt x="64" y="236"/>
                    <a:pt x="67" y="236"/>
                  </a:cubicBezTo>
                  <a:cubicBezTo>
                    <a:pt x="72" y="234"/>
                    <a:pt x="75" y="231"/>
                    <a:pt x="78" y="229"/>
                  </a:cubicBezTo>
                  <a:cubicBezTo>
                    <a:pt x="81" y="226"/>
                    <a:pt x="84" y="224"/>
                    <a:pt x="88" y="223"/>
                  </a:cubicBezTo>
                  <a:cubicBezTo>
                    <a:pt x="90" y="223"/>
                    <a:pt x="92" y="223"/>
                    <a:pt x="93" y="223"/>
                  </a:cubicBezTo>
                  <a:cubicBezTo>
                    <a:pt x="100" y="223"/>
                    <a:pt x="103" y="224"/>
                    <a:pt x="106" y="226"/>
                  </a:cubicBezTo>
                  <a:cubicBezTo>
                    <a:pt x="108" y="227"/>
                    <a:pt x="110" y="230"/>
                    <a:pt x="113" y="232"/>
                  </a:cubicBezTo>
                  <a:cubicBezTo>
                    <a:pt x="115" y="234"/>
                    <a:pt x="117" y="235"/>
                    <a:pt x="119" y="236"/>
                  </a:cubicBezTo>
                  <a:cubicBezTo>
                    <a:pt x="121" y="237"/>
                    <a:pt x="122" y="237"/>
                    <a:pt x="124" y="237"/>
                  </a:cubicBezTo>
                  <a:cubicBezTo>
                    <a:pt x="127" y="237"/>
                    <a:pt x="130" y="236"/>
                    <a:pt x="134" y="234"/>
                  </a:cubicBezTo>
                  <a:cubicBezTo>
                    <a:pt x="140" y="231"/>
                    <a:pt x="143" y="228"/>
                    <a:pt x="146" y="223"/>
                  </a:cubicBezTo>
                  <a:cubicBezTo>
                    <a:pt x="148" y="219"/>
                    <a:pt x="149" y="214"/>
                    <a:pt x="149" y="207"/>
                  </a:cubicBezTo>
                  <a:cubicBezTo>
                    <a:pt x="149" y="207"/>
                    <a:pt x="149" y="207"/>
                    <a:pt x="149" y="207"/>
                  </a:cubicBezTo>
                  <a:cubicBezTo>
                    <a:pt x="149" y="207"/>
                    <a:pt x="149" y="206"/>
                    <a:pt x="149" y="206"/>
                  </a:cubicBezTo>
                  <a:cubicBezTo>
                    <a:pt x="149" y="203"/>
                    <a:pt x="149" y="201"/>
                    <a:pt x="149" y="200"/>
                  </a:cubicBezTo>
                  <a:cubicBezTo>
                    <a:pt x="149" y="198"/>
                    <a:pt x="150" y="197"/>
                    <a:pt x="151" y="196"/>
                  </a:cubicBezTo>
                  <a:cubicBezTo>
                    <a:pt x="152" y="195"/>
                    <a:pt x="155" y="194"/>
                    <a:pt x="158" y="190"/>
                  </a:cubicBezTo>
                  <a:cubicBezTo>
                    <a:pt x="162" y="186"/>
                    <a:pt x="163" y="184"/>
                    <a:pt x="166" y="182"/>
                  </a:cubicBezTo>
                  <a:cubicBezTo>
                    <a:pt x="168" y="180"/>
                    <a:pt x="170" y="179"/>
                    <a:pt x="176" y="178"/>
                  </a:cubicBezTo>
                  <a:cubicBezTo>
                    <a:pt x="181" y="177"/>
                    <a:pt x="184" y="177"/>
                    <a:pt x="187" y="176"/>
                  </a:cubicBezTo>
                  <a:cubicBezTo>
                    <a:pt x="191" y="174"/>
                    <a:pt x="193" y="172"/>
                    <a:pt x="196" y="167"/>
                  </a:cubicBezTo>
                  <a:cubicBezTo>
                    <a:pt x="200" y="160"/>
                    <a:pt x="202" y="152"/>
                    <a:pt x="202" y="144"/>
                  </a:cubicBezTo>
                  <a:cubicBezTo>
                    <a:pt x="202" y="140"/>
                    <a:pt x="202" y="136"/>
                    <a:pt x="201" y="133"/>
                  </a:cubicBezTo>
                  <a:cubicBezTo>
                    <a:pt x="199" y="126"/>
                    <a:pt x="196" y="121"/>
                    <a:pt x="196" y="116"/>
                  </a:cubicBezTo>
                  <a:cubicBezTo>
                    <a:pt x="196" y="113"/>
                    <a:pt x="197" y="110"/>
                    <a:pt x="199" y="106"/>
                  </a:cubicBezTo>
                  <a:cubicBezTo>
                    <a:pt x="201" y="103"/>
                    <a:pt x="203" y="101"/>
                    <a:pt x="206" y="98"/>
                  </a:cubicBezTo>
                  <a:cubicBezTo>
                    <a:pt x="209" y="96"/>
                    <a:pt x="212" y="93"/>
                    <a:pt x="214" y="89"/>
                  </a:cubicBezTo>
                  <a:cubicBezTo>
                    <a:pt x="215" y="87"/>
                    <a:pt x="215" y="84"/>
                    <a:pt x="215" y="82"/>
                  </a:cubicBezTo>
                  <a:cubicBezTo>
                    <a:pt x="215" y="74"/>
                    <a:pt x="212" y="66"/>
                    <a:pt x="208" y="61"/>
                  </a:cubicBezTo>
                  <a:cubicBezTo>
                    <a:pt x="206" y="57"/>
                    <a:pt x="202" y="55"/>
                    <a:pt x="198" y="53"/>
                  </a:cubicBezTo>
                  <a:cubicBezTo>
                    <a:pt x="194" y="51"/>
                    <a:pt x="190" y="49"/>
                    <a:pt x="188" y="46"/>
                  </a:cubicBezTo>
                  <a:cubicBezTo>
                    <a:pt x="186" y="43"/>
                    <a:pt x="185" y="40"/>
                    <a:pt x="184" y="37"/>
                  </a:cubicBezTo>
                  <a:cubicBezTo>
                    <a:pt x="183" y="34"/>
                    <a:pt x="183" y="30"/>
                    <a:pt x="181" y="27"/>
                  </a:cubicBezTo>
                  <a:cubicBezTo>
                    <a:pt x="175" y="12"/>
                    <a:pt x="158" y="6"/>
                    <a:pt x="144" y="1"/>
                  </a:cubicBezTo>
                  <a:cubicBezTo>
                    <a:pt x="141" y="1"/>
                    <a:pt x="137" y="0"/>
                    <a:pt x="134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5" name="Freeform 30">
              <a:extLst>
                <a:ext uri="{FF2B5EF4-FFF2-40B4-BE49-F238E27FC236}">
                  <a16:creationId xmlns:a16="http://schemas.microsoft.com/office/drawing/2014/main" id="{282AC788-FD42-40F4-8529-E74C94A4E6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9" y="1390"/>
              <a:ext cx="826" cy="959"/>
            </a:xfrm>
            <a:custGeom>
              <a:avLst/>
              <a:gdLst>
                <a:gd name="T0" fmla="*/ 6597 w 216"/>
                <a:gd name="T1" fmla="*/ 751 h 235"/>
                <a:gd name="T2" fmla="*/ 8000 w 216"/>
                <a:gd name="T3" fmla="*/ 135 h 235"/>
                <a:gd name="T4" fmla="*/ 10398 w 216"/>
                <a:gd name="T5" fmla="*/ 3130 h 235"/>
                <a:gd name="T6" fmla="*/ 11920 w 216"/>
                <a:gd name="T7" fmla="*/ 5513 h 235"/>
                <a:gd name="T8" fmla="*/ 11013 w 216"/>
                <a:gd name="T9" fmla="*/ 7129 h 235"/>
                <a:gd name="T10" fmla="*/ 11185 w 216"/>
                <a:gd name="T11" fmla="*/ 9725 h 235"/>
                <a:gd name="T12" fmla="*/ 9843 w 216"/>
                <a:gd name="T13" fmla="*/ 11892 h 235"/>
                <a:gd name="T14" fmla="*/ 8336 w 216"/>
                <a:gd name="T15" fmla="*/ 13255 h 235"/>
                <a:gd name="T16" fmla="*/ 8218 w 216"/>
                <a:gd name="T17" fmla="*/ 14005 h 235"/>
                <a:gd name="T18" fmla="*/ 7442 w 216"/>
                <a:gd name="T19" fmla="*/ 15703 h 235"/>
                <a:gd name="T20" fmla="*/ 6711 w 216"/>
                <a:gd name="T21" fmla="*/ 15838 h 235"/>
                <a:gd name="T22" fmla="*/ 5205 w 216"/>
                <a:gd name="T23" fmla="*/ 14956 h 235"/>
                <a:gd name="T24" fmla="*/ 3744 w 216"/>
                <a:gd name="T25" fmla="*/ 15838 h 235"/>
                <a:gd name="T26" fmla="*/ 1010 w 216"/>
                <a:gd name="T27" fmla="*/ 14071 h 235"/>
                <a:gd name="T28" fmla="*/ 337 w 216"/>
                <a:gd name="T29" fmla="*/ 9178 h 235"/>
                <a:gd name="T30" fmla="*/ 1901 w 216"/>
                <a:gd name="T31" fmla="*/ 5028 h 235"/>
                <a:gd name="T32" fmla="*/ 3128 w 216"/>
                <a:gd name="T33" fmla="*/ 5362 h 235"/>
                <a:gd name="T34" fmla="*/ 3247 w 216"/>
                <a:gd name="T35" fmla="*/ 6929 h 235"/>
                <a:gd name="T36" fmla="*/ 730 w 216"/>
                <a:gd name="T37" fmla="*/ 9725 h 235"/>
                <a:gd name="T38" fmla="*/ 891 w 216"/>
                <a:gd name="T39" fmla="*/ 11492 h 235"/>
                <a:gd name="T40" fmla="*/ 1740 w 216"/>
                <a:gd name="T41" fmla="*/ 11622 h 235"/>
                <a:gd name="T42" fmla="*/ 4080 w 216"/>
                <a:gd name="T43" fmla="*/ 13789 h 235"/>
                <a:gd name="T44" fmla="*/ 5147 w 216"/>
                <a:gd name="T45" fmla="*/ 14671 h 235"/>
                <a:gd name="T46" fmla="*/ 6099 w 216"/>
                <a:gd name="T47" fmla="*/ 12573 h 235"/>
                <a:gd name="T48" fmla="*/ 7721 w 216"/>
                <a:gd name="T49" fmla="*/ 12373 h 235"/>
                <a:gd name="T50" fmla="*/ 8730 w 216"/>
                <a:gd name="T51" fmla="*/ 12573 h 235"/>
                <a:gd name="T52" fmla="*/ 8275 w 216"/>
                <a:gd name="T53" fmla="*/ 9178 h 235"/>
                <a:gd name="T54" fmla="*/ 9388 w 216"/>
                <a:gd name="T55" fmla="*/ 7745 h 235"/>
                <a:gd name="T56" fmla="*/ 10910 w 216"/>
                <a:gd name="T57" fmla="*/ 6929 h 235"/>
                <a:gd name="T58" fmla="*/ 10061 w 216"/>
                <a:gd name="T59" fmla="*/ 5978 h 235"/>
                <a:gd name="T60" fmla="*/ 9683 w 216"/>
                <a:gd name="T61" fmla="*/ 3665 h 235"/>
                <a:gd name="T62" fmla="*/ 9346 w 216"/>
                <a:gd name="T63" fmla="*/ 1767 h 235"/>
                <a:gd name="T64" fmla="*/ 8394 w 216"/>
                <a:gd name="T65" fmla="*/ 2032 h 235"/>
                <a:gd name="T66" fmla="*/ 6830 w 216"/>
                <a:gd name="T67" fmla="*/ 1498 h 235"/>
                <a:gd name="T68" fmla="*/ 9285 w 216"/>
                <a:gd name="T69" fmla="*/ 1832 h 235"/>
                <a:gd name="T70" fmla="*/ 10015 w 216"/>
                <a:gd name="T71" fmla="*/ 6044 h 235"/>
                <a:gd name="T72" fmla="*/ 10061 w 216"/>
                <a:gd name="T73" fmla="*/ 7745 h 235"/>
                <a:gd name="T74" fmla="*/ 8772 w 216"/>
                <a:gd name="T75" fmla="*/ 7945 h 235"/>
                <a:gd name="T76" fmla="*/ 8275 w 216"/>
                <a:gd name="T77" fmla="*/ 12773 h 235"/>
                <a:gd name="T78" fmla="*/ 6038 w 216"/>
                <a:gd name="T79" fmla="*/ 12573 h 235"/>
                <a:gd name="T80" fmla="*/ 3526 w 216"/>
                <a:gd name="T81" fmla="*/ 12308 h 235"/>
                <a:gd name="T82" fmla="*/ 1289 w 216"/>
                <a:gd name="T83" fmla="*/ 11557 h 235"/>
                <a:gd name="T84" fmla="*/ 3247 w 216"/>
                <a:gd name="T85" fmla="*/ 6929 h 235"/>
                <a:gd name="T86" fmla="*/ 279 w 216"/>
                <a:gd name="T87" fmla="*/ 9243 h 235"/>
                <a:gd name="T88" fmla="*/ 2019 w 216"/>
                <a:gd name="T89" fmla="*/ 15638 h 235"/>
                <a:gd name="T90" fmla="*/ 4929 w 216"/>
                <a:gd name="T91" fmla="*/ 15022 h 235"/>
                <a:gd name="T92" fmla="*/ 6933 w 216"/>
                <a:gd name="T93" fmla="*/ 15972 h 235"/>
                <a:gd name="T94" fmla="*/ 8772 w 216"/>
                <a:gd name="T95" fmla="*/ 12838 h 235"/>
                <a:gd name="T96" fmla="*/ 11185 w 216"/>
                <a:gd name="T97" fmla="*/ 8978 h 235"/>
                <a:gd name="T98" fmla="*/ 11625 w 216"/>
                <a:gd name="T99" fmla="*/ 4146 h 235"/>
                <a:gd name="T100" fmla="*/ 8057 w 216"/>
                <a:gd name="T101" fmla="*/ 65 h 23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16" h="235">
                  <a:moveTo>
                    <a:pt x="146" y="30"/>
                  </a:moveTo>
                  <a:cubicBezTo>
                    <a:pt x="137" y="30"/>
                    <a:pt x="127" y="28"/>
                    <a:pt x="122" y="21"/>
                  </a:cubicBezTo>
                  <a:cubicBezTo>
                    <a:pt x="119" y="17"/>
                    <a:pt x="118" y="14"/>
                    <a:pt x="118" y="11"/>
                  </a:cubicBezTo>
                  <a:cubicBezTo>
                    <a:pt x="118" y="8"/>
                    <a:pt x="120" y="5"/>
                    <a:pt x="123" y="4"/>
                  </a:cubicBezTo>
                  <a:cubicBezTo>
                    <a:pt x="126" y="2"/>
                    <a:pt x="130" y="1"/>
                    <a:pt x="134" y="1"/>
                  </a:cubicBezTo>
                  <a:cubicBezTo>
                    <a:pt x="137" y="1"/>
                    <a:pt x="140" y="2"/>
                    <a:pt x="143" y="2"/>
                  </a:cubicBezTo>
                  <a:cubicBezTo>
                    <a:pt x="158" y="6"/>
                    <a:pt x="174" y="13"/>
                    <a:pt x="180" y="27"/>
                  </a:cubicBezTo>
                  <a:cubicBezTo>
                    <a:pt x="181" y="30"/>
                    <a:pt x="181" y="33"/>
                    <a:pt x="182" y="36"/>
                  </a:cubicBezTo>
                  <a:cubicBezTo>
                    <a:pt x="183" y="40"/>
                    <a:pt x="184" y="43"/>
                    <a:pt x="186" y="46"/>
                  </a:cubicBezTo>
                  <a:cubicBezTo>
                    <a:pt x="189" y="49"/>
                    <a:pt x="193" y="51"/>
                    <a:pt x="197" y="54"/>
                  </a:cubicBezTo>
                  <a:cubicBezTo>
                    <a:pt x="201" y="56"/>
                    <a:pt x="204" y="58"/>
                    <a:pt x="207" y="61"/>
                  </a:cubicBezTo>
                  <a:cubicBezTo>
                    <a:pt x="210" y="66"/>
                    <a:pt x="213" y="74"/>
                    <a:pt x="213" y="81"/>
                  </a:cubicBezTo>
                  <a:cubicBezTo>
                    <a:pt x="213" y="83"/>
                    <a:pt x="213" y="85"/>
                    <a:pt x="212" y="87"/>
                  </a:cubicBezTo>
                  <a:cubicBezTo>
                    <a:pt x="211" y="91"/>
                    <a:pt x="208" y="93"/>
                    <a:pt x="205" y="96"/>
                  </a:cubicBezTo>
                  <a:cubicBezTo>
                    <a:pt x="202" y="98"/>
                    <a:pt x="199" y="101"/>
                    <a:pt x="197" y="105"/>
                  </a:cubicBezTo>
                  <a:cubicBezTo>
                    <a:pt x="195" y="108"/>
                    <a:pt x="194" y="112"/>
                    <a:pt x="194" y="115"/>
                  </a:cubicBezTo>
                  <a:cubicBezTo>
                    <a:pt x="194" y="121"/>
                    <a:pt x="197" y="125"/>
                    <a:pt x="199" y="132"/>
                  </a:cubicBezTo>
                  <a:cubicBezTo>
                    <a:pt x="200" y="136"/>
                    <a:pt x="200" y="139"/>
                    <a:pt x="200" y="143"/>
                  </a:cubicBezTo>
                  <a:cubicBezTo>
                    <a:pt x="200" y="150"/>
                    <a:pt x="198" y="158"/>
                    <a:pt x="194" y="165"/>
                  </a:cubicBezTo>
                  <a:cubicBezTo>
                    <a:pt x="191" y="170"/>
                    <a:pt x="189" y="172"/>
                    <a:pt x="187" y="173"/>
                  </a:cubicBezTo>
                  <a:cubicBezTo>
                    <a:pt x="184" y="174"/>
                    <a:pt x="180" y="174"/>
                    <a:pt x="176" y="175"/>
                  </a:cubicBezTo>
                  <a:cubicBezTo>
                    <a:pt x="170" y="176"/>
                    <a:pt x="167" y="177"/>
                    <a:pt x="164" y="179"/>
                  </a:cubicBezTo>
                  <a:cubicBezTo>
                    <a:pt x="162" y="182"/>
                    <a:pt x="160" y="184"/>
                    <a:pt x="156" y="188"/>
                  </a:cubicBezTo>
                  <a:cubicBezTo>
                    <a:pt x="152" y="192"/>
                    <a:pt x="150" y="193"/>
                    <a:pt x="149" y="195"/>
                  </a:cubicBezTo>
                  <a:cubicBezTo>
                    <a:pt x="148" y="196"/>
                    <a:pt x="147" y="197"/>
                    <a:pt x="147" y="198"/>
                  </a:cubicBezTo>
                  <a:cubicBezTo>
                    <a:pt x="147" y="200"/>
                    <a:pt x="147" y="202"/>
                    <a:pt x="147" y="205"/>
                  </a:cubicBezTo>
                  <a:cubicBezTo>
                    <a:pt x="147" y="205"/>
                    <a:pt x="147" y="206"/>
                    <a:pt x="147" y="206"/>
                  </a:cubicBezTo>
                  <a:cubicBezTo>
                    <a:pt x="147" y="206"/>
                    <a:pt x="147" y="206"/>
                    <a:pt x="147" y="206"/>
                  </a:cubicBezTo>
                  <a:cubicBezTo>
                    <a:pt x="147" y="212"/>
                    <a:pt x="146" y="217"/>
                    <a:pt x="144" y="221"/>
                  </a:cubicBezTo>
                  <a:cubicBezTo>
                    <a:pt x="142" y="225"/>
                    <a:pt x="138" y="228"/>
                    <a:pt x="133" y="231"/>
                  </a:cubicBezTo>
                  <a:cubicBezTo>
                    <a:pt x="129" y="233"/>
                    <a:pt x="126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3" y="234"/>
                    <a:pt x="122" y="234"/>
                    <a:pt x="120" y="233"/>
                  </a:cubicBezTo>
                  <a:cubicBezTo>
                    <a:pt x="118" y="232"/>
                    <a:pt x="116" y="231"/>
                    <a:pt x="114" y="229"/>
                  </a:cubicBezTo>
                  <a:cubicBezTo>
                    <a:pt x="111" y="227"/>
                    <a:pt x="110" y="225"/>
                    <a:pt x="107" y="223"/>
                  </a:cubicBezTo>
                  <a:cubicBezTo>
                    <a:pt x="104" y="221"/>
                    <a:pt x="100" y="220"/>
                    <a:pt x="93" y="220"/>
                  </a:cubicBezTo>
                  <a:cubicBezTo>
                    <a:pt x="92" y="220"/>
                    <a:pt x="90" y="220"/>
                    <a:pt x="88" y="220"/>
                  </a:cubicBezTo>
                  <a:cubicBezTo>
                    <a:pt x="83" y="221"/>
                    <a:pt x="80" y="223"/>
                    <a:pt x="77" y="226"/>
                  </a:cubicBezTo>
                  <a:cubicBezTo>
                    <a:pt x="74" y="229"/>
                    <a:pt x="71" y="232"/>
                    <a:pt x="67" y="233"/>
                  </a:cubicBezTo>
                  <a:cubicBezTo>
                    <a:pt x="64" y="233"/>
                    <a:pt x="61" y="234"/>
                    <a:pt x="58" y="234"/>
                  </a:cubicBezTo>
                  <a:cubicBezTo>
                    <a:pt x="50" y="234"/>
                    <a:pt x="42" y="232"/>
                    <a:pt x="36" y="229"/>
                  </a:cubicBezTo>
                  <a:cubicBezTo>
                    <a:pt x="23" y="223"/>
                    <a:pt x="19" y="216"/>
                    <a:pt x="18" y="207"/>
                  </a:cubicBezTo>
                  <a:cubicBezTo>
                    <a:pt x="16" y="199"/>
                    <a:pt x="17" y="189"/>
                    <a:pt x="15" y="179"/>
                  </a:cubicBezTo>
                  <a:cubicBezTo>
                    <a:pt x="14" y="172"/>
                    <a:pt x="9" y="165"/>
                    <a:pt x="8" y="158"/>
                  </a:cubicBezTo>
                  <a:cubicBezTo>
                    <a:pt x="7" y="150"/>
                    <a:pt x="7" y="143"/>
                    <a:pt x="6" y="135"/>
                  </a:cubicBezTo>
                  <a:cubicBezTo>
                    <a:pt x="5" y="132"/>
                    <a:pt x="4" y="127"/>
                    <a:pt x="4" y="123"/>
                  </a:cubicBezTo>
                  <a:cubicBezTo>
                    <a:pt x="4" y="112"/>
                    <a:pt x="6" y="101"/>
                    <a:pt x="11" y="91"/>
                  </a:cubicBezTo>
                  <a:cubicBezTo>
                    <a:pt x="16" y="82"/>
                    <a:pt x="23" y="75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4"/>
                    <a:pt x="39" y="74"/>
                    <a:pt x="41" y="74"/>
                  </a:cubicBezTo>
                  <a:cubicBezTo>
                    <a:pt x="49" y="74"/>
                    <a:pt x="53" y="76"/>
                    <a:pt x="56" y="79"/>
                  </a:cubicBezTo>
                  <a:cubicBezTo>
                    <a:pt x="59" y="82"/>
                    <a:pt x="60" y="86"/>
                    <a:pt x="60" y="90"/>
                  </a:cubicBezTo>
                  <a:cubicBezTo>
                    <a:pt x="60" y="95"/>
                    <a:pt x="59" y="99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4" y="110"/>
                    <a:pt x="48" y="122"/>
                    <a:pt x="41" y="127"/>
                  </a:cubicBezTo>
                  <a:cubicBezTo>
                    <a:pt x="34" y="132"/>
                    <a:pt x="27" y="134"/>
                    <a:pt x="21" y="137"/>
                  </a:cubicBezTo>
                  <a:cubicBezTo>
                    <a:pt x="18" y="139"/>
                    <a:pt x="15" y="141"/>
                    <a:pt x="13" y="143"/>
                  </a:cubicBezTo>
                  <a:cubicBezTo>
                    <a:pt x="12" y="145"/>
                    <a:pt x="10" y="149"/>
                    <a:pt x="10" y="153"/>
                  </a:cubicBezTo>
                  <a:cubicBezTo>
                    <a:pt x="10" y="155"/>
                    <a:pt x="11" y="158"/>
                    <a:pt x="12" y="161"/>
                  </a:cubicBezTo>
                  <a:cubicBezTo>
                    <a:pt x="13" y="165"/>
                    <a:pt x="14" y="167"/>
                    <a:pt x="16" y="169"/>
                  </a:cubicBezTo>
                  <a:cubicBezTo>
                    <a:pt x="18" y="171"/>
                    <a:pt x="20" y="171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5" y="171"/>
                    <a:pt x="28" y="171"/>
                    <a:pt x="31" y="171"/>
                  </a:cubicBezTo>
                  <a:cubicBezTo>
                    <a:pt x="34" y="170"/>
                    <a:pt x="36" y="170"/>
                    <a:pt x="38" y="170"/>
                  </a:cubicBezTo>
                  <a:cubicBezTo>
                    <a:pt x="48" y="170"/>
                    <a:pt x="54" y="173"/>
                    <a:pt x="62" y="182"/>
                  </a:cubicBezTo>
                  <a:cubicBezTo>
                    <a:pt x="67" y="187"/>
                    <a:pt x="70" y="196"/>
                    <a:pt x="73" y="203"/>
                  </a:cubicBezTo>
                  <a:cubicBezTo>
                    <a:pt x="74" y="206"/>
                    <a:pt x="76" y="210"/>
                    <a:pt x="78" y="212"/>
                  </a:cubicBezTo>
                  <a:cubicBezTo>
                    <a:pt x="81" y="214"/>
                    <a:pt x="84" y="216"/>
                    <a:pt x="89" y="216"/>
                  </a:cubicBezTo>
                  <a:cubicBezTo>
                    <a:pt x="90" y="216"/>
                    <a:pt x="91" y="216"/>
                    <a:pt x="92" y="216"/>
                  </a:cubicBezTo>
                  <a:cubicBezTo>
                    <a:pt x="98" y="215"/>
                    <a:pt x="101" y="213"/>
                    <a:pt x="103" y="211"/>
                  </a:cubicBezTo>
                  <a:cubicBezTo>
                    <a:pt x="105" y="210"/>
                    <a:pt x="106" y="208"/>
                    <a:pt x="106" y="206"/>
                  </a:cubicBezTo>
                  <a:cubicBezTo>
                    <a:pt x="108" y="200"/>
                    <a:pt x="106" y="193"/>
                    <a:pt x="109" y="185"/>
                  </a:cubicBezTo>
                  <a:cubicBezTo>
                    <a:pt x="112" y="179"/>
                    <a:pt x="117" y="176"/>
                    <a:pt x="122" y="176"/>
                  </a:cubicBezTo>
                  <a:cubicBezTo>
                    <a:pt x="122" y="176"/>
                    <a:pt x="122" y="176"/>
                    <a:pt x="122" y="176"/>
                  </a:cubicBezTo>
                  <a:cubicBezTo>
                    <a:pt x="128" y="176"/>
                    <a:pt x="133" y="179"/>
                    <a:pt x="138" y="182"/>
                  </a:cubicBezTo>
                  <a:cubicBezTo>
                    <a:pt x="140" y="184"/>
                    <a:pt x="141" y="186"/>
                    <a:pt x="143" y="187"/>
                  </a:cubicBezTo>
                  <a:cubicBezTo>
                    <a:pt x="144" y="188"/>
                    <a:pt x="146" y="189"/>
                    <a:pt x="148" y="189"/>
                  </a:cubicBezTo>
                  <a:cubicBezTo>
                    <a:pt x="150" y="189"/>
                    <a:pt x="152" y="188"/>
                    <a:pt x="156" y="185"/>
                  </a:cubicBezTo>
                  <a:cubicBezTo>
                    <a:pt x="159" y="182"/>
                    <a:pt x="161" y="178"/>
                    <a:pt x="161" y="174"/>
                  </a:cubicBezTo>
                  <a:cubicBezTo>
                    <a:pt x="161" y="168"/>
                    <a:pt x="158" y="162"/>
                    <a:pt x="156" y="157"/>
                  </a:cubicBezTo>
                  <a:cubicBezTo>
                    <a:pt x="152" y="148"/>
                    <a:pt x="148" y="141"/>
                    <a:pt x="148" y="135"/>
                  </a:cubicBezTo>
                  <a:cubicBezTo>
                    <a:pt x="148" y="129"/>
                    <a:pt x="150" y="124"/>
                    <a:pt x="157" y="118"/>
                  </a:cubicBezTo>
                  <a:cubicBezTo>
                    <a:pt x="161" y="115"/>
                    <a:pt x="165" y="114"/>
                    <a:pt x="168" y="114"/>
                  </a:cubicBezTo>
                  <a:cubicBezTo>
                    <a:pt x="168" y="114"/>
                    <a:pt x="168" y="114"/>
                    <a:pt x="168" y="114"/>
                  </a:cubicBezTo>
                  <a:cubicBezTo>
                    <a:pt x="172" y="114"/>
                    <a:pt x="175" y="115"/>
                    <a:pt x="180" y="115"/>
                  </a:cubicBezTo>
                  <a:cubicBezTo>
                    <a:pt x="181" y="115"/>
                    <a:pt x="183" y="115"/>
                    <a:pt x="185" y="115"/>
                  </a:cubicBezTo>
                  <a:cubicBezTo>
                    <a:pt x="191" y="113"/>
                    <a:pt x="195" y="108"/>
                    <a:pt x="195" y="102"/>
                  </a:cubicBezTo>
                  <a:cubicBezTo>
                    <a:pt x="195" y="100"/>
                    <a:pt x="194" y="98"/>
                    <a:pt x="193" y="96"/>
                  </a:cubicBezTo>
                  <a:cubicBezTo>
                    <a:pt x="191" y="94"/>
                    <a:pt x="189" y="93"/>
                    <a:pt x="187" y="92"/>
                  </a:cubicBezTo>
                  <a:cubicBezTo>
                    <a:pt x="184" y="90"/>
                    <a:pt x="182" y="89"/>
                    <a:pt x="180" y="88"/>
                  </a:cubicBezTo>
                  <a:cubicBezTo>
                    <a:pt x="176" y="84"/>
                    <a:pt x="170" y="78"/>
                    <a:pt x="168" y="73"/>
                  </a:cubicBezTo>
                  <a:cubicBezTo>
                    <a:pt x="167" y="71"/>
                    <a:pt x="167" y="70"/>
                    <a:pt x="167" y="68"/>
                  </a:cubicBezTo>
                  <a:cubicBezTo>
                    <a:pt x="167" y="63"/>
                    <a:pt x="170" y="59"/>
                    <a:pt x="173" y="54"/>
                  </a:cubicBezTo>
                  <a:cubicBezTo>
                    <a:pt x="177" y="50"/>
                    <a:pt x="180" y="45"/>
                    <a:pt x="180" y="40"/>
                  </a:cubicBezTo>
                  <a:cubicBezTo>
                    <a:pt x="180" y="38"/>
                    <a:pt x="180" y="36"/>
                    <a:pt x="179" y="34"/>
                  </a:cubicBezTo>
                  <a:cubicBezTo>
                    <a:pt x="175" y="28"/>
                    <a:pt x="171" y="26"/>
                    <a:pt x="167" y="26"/>
                  </a:cubicBezTo>
                  <a:cubicBezTo>
                    <a:pt x="167" y="26"/>
                    <a:pt x="167" y="26"/>
                    <a:pt x="166" y="26"/>
                  </a:cubicBezTo>
                  <a:cubicBezTo>
                    <a:pt x="163" y="26"/>
                    <a:pt x="160" y="27"/>
                    <a:pt x="157" y="28"/>
                  </a:cubicBezTo>
                  <a:cubicBezTo>
                    <a:pt x="154" y="29"/>
                    <a:pt x="151" y="30"/>
                    <a:pt x="150" y="30"/>
                  </a:cubicBezTo>
                  <a:cubicBezTo>
                    <a:pt x="149" y="30"/>
                    <a:pt x="147" y="30"/>
                    <a:pt x="146" y="30"/>
                  </a:cubicBezTo>
                  <a:moveTo>
                    <a:pt x="134" y="0"/>
                  </a:moveTo>
                  <a:cubicBezTo>
                    <a:pt x="122" y="0"/>
                    <a:pt x="111" y="7"/>
                    <a:pt x="122" y="22"/>
                  </a:cubicBezTo>
                  <a:cubicBezTo>
                    <a:pt x="127" y="29"/>
                    <a:pt x="137" y="31"/>
                    <a:pt x="146" y="31"/>
                  </a:cubicBezTo>
                  <a:cubicBezTo>
                    <a:pt x="147" y="31"/>
                    <a:pt x="149" y="31"/>
                    <a:pt x="150" y="31"/>
                  </a:cubicBezTo>
                  <a:cubicBezTo>
                    <a:pt x="154" y="31"/>
                    <a:pt x="160" y="27"/>
                    <a:pt x="166" y="27"/>
                  </a:cubicBezTo>
                  <a:cubicBezTo>
                    <a:pt x="171" y="27"/>
                    <a:pt x="175" y="28"/>
                    <a:pt x="178" y="35"/>
                  </a:cubicBezTo>
                  <a:cubicBezTo>
                    <a:pt x="186" y="49"/>
                    <a:pt x="160" y="58"/>
                    <a:pt x="167" y="73"/>
                  </a:cubicBezTo>
                  <a:cubicBezTo>
                    <a:pt x="169" y="78"/>
                    <a:pt x="176" y="85"/>
                    <a:pt x="179" y="89"/>
                  </a:cubicBezTo>
                  <a:cubicBezTo>
                    <a:pt x="183" y="92"/>
                    <a:pt x="190" y="93"/>
                    <a:pt x="192" y="96"/>
                  </a:cubicBezTo>
                  <a:cubicBezTo>
                    <a:pt x="197" y="102"/>
                    <a:pt x="192" y="112"/>
                    <a:pt x="184" y="114"/>
                  </a:cubicBezTo>
                  <a:cubicBezTo>
                    <a:pt x="183" y="114"/>
                    <a:pt x="181" y="114"/>
                    <a:pt x="180" y="114"/>
                  </a:cubicBezTo>
                  <a:cubicBezTo>
                    <a:pt x="178" y="114"/>
                    <a:pt x="176" y="114"/>
                    <a:pt x="174" y="114"/>
                  </a:cubicBezTo>
                  <a:cubicBezTo>
                    <a:pt x="172" y="113"/>
                    <a:pt x="170" y="113"/>
                    <a:pt x="168" y="113"/>
                  </a:cubicBezTo>
                  <a:cubicBezTo>
                    <a:pt x="164" y="113"/>
                    <a:pt x="161" y="114"/>
                    <a:pt x="157" y="117"/>
                  </a:cubicBezTo>
                  <a:cubicBezTo>
                    <a:pt x="141" y="131"/>
                    <a:pt x="148" y="142"/>
                    <a:pt x="155" y="157"/>
                  </a:cubicBezTo>
                  <a:cubicBezTo>
                    <a:pt x="159" y="166"/>
                    <a:pt x="163" y="177"/>
                    <a:pt x="155" y="184"/>
                  </a:cubicBezTo>
                  <a:cubicBezTo>
                    <a:pt x="152" y="187"/>
                    <a:pt x="150" y="188"/>
                    <a:pt x="148" y="188"/>
                  </a:cubicBezTo>
                  <a:cubicBezTo>
                    <a:pt x="145" y="188"/>
                    <a:pt x="142" y="185"/>
                    <a:pt x="138" y="182"/>
                  </a:cubicBezTo>
                  <a:cubicBezTo>
                    <a:pt x="134" y="178"/>
                    <a:pt x="128" y="175"/>
                    <a:pt x="122" y="175"/>
                  </a:cubicBezTo>
                  <a:cubicBezTo>
                    <a:pt x="116" y="175"/>
                    <a:pt x="111" y="178"/>
                    <a:pt x="108" y="185"/>
                  </a:cubicBezTo>
                  <a:cubicBezTo>
                    <a:pt x="102" y="199"/>
                    <a:pt x="112" y="212"/>
                    <a:pt x="92" y="215"/>
                  </a:cubicBezTo>
                  <a:cubicBezTo>
                    <a:pt x="91" y="215"/>
                    <a:pt x="90" y="215"/>
                    <a:pt x="89" y="215"/>
                  </a:cubicBezTo>
                  <a:cubicBezTo>
                    <a:pt x="71" y="215"/>
                    <a:pt x="74" y="193"/>
                    <a:pt x="63" y="181"/>
                  </a:cubicBezTo>
                  <a:cubicBezTo>
                    <a:pt x="55" y="172"/>
                    <a:pt x="48" y="169"/>
                    <a:pt x="38" y="169"/>
                  </a:cubicBezTo>
                  <a:cubicBezTo>
                    <a:pt x="36" y="169"/>
                    <a:pt x="33" y="169"/>
                    <a:pt x="31" y="170"/>
                  </a:cubicBezTo>
                  <a:cubicBezTo>
                    <a:pt x="28" y="170"/>
                    <a:pt x="25" y="170"/>
                    <a:pt x="23" y="170"/>
                  </a:cubicBezTo>
                  <a:cubicBezTo>
                    <a:pt x="18" y="170"/>
                    <a:pt x="15" y="168"/>
                    <a:pt x="13" y="160"/>
                  </a:cubicBezTo>
                  <a:cubicBezTo>
                    <a:pt x="6" y="137"/>
                    <a:pt x="27" y="139"/>
                    <a:pt x="41" y="128"/>
                  </a:cubicBezTo>
                  <a:cubicBezTo>
                    <a:pt x="48" y="122"/>
                    <a:pt x="55" y="111"/>
                    <a:pt x="58" y="102"/>
                  </a:cubicBezTo>
                  <a:cubicBezTo>
                    <a:pt x="61" y="95"/>
                    <a:pt x="66" y="73"/>
                    <a:pt x="41" y="73"/>
                  </a:cubicBezTo>
                  <a:cubicBezTo>
                    <a:pt x="39" y="73"/>
                    <a:pt x="36" y="73"/>
                    <a:pt x="33" y="73"/>
                  </a:cubicBezTo>
                  <a:cubicBezTo>
                    <a:pt x="7" y="76"/>
                    <a:pt x="0" y="115"/>
                    <a:pt x="5" y="136"/>
                  </a:cubicBezTo>
                  <a:cubicBezTo>
                    <a:pt x="6" y="143"/>
                    <a:pt x="6" y="150"/>
                    <a:pt x="7" y="158"/>
                  </a:cubicBezTo>
                  <a:cubicBezTo>
                    <a:pt x="8" y="166"/>
                    <a:pt x="13" y="172"/>
                    <a:pt x="14" y="179"/>
                  </a:cubicBezTo>
                  <a:cubicBezTo>
                    <a:pt x="18" y="198"/>
                    <a:pt x="10" y="218"/>
                    <a:pt x="36" y="230"/>
                  </a:cubicBezTo>
                  <a:cubicBezTo>
                    <a:pt x="42" y="233"/>
                    <a:pt x="50" y="235"/>
                    <a:pt x="57" y="235"/>
                  </a:cubicBezTo>
                  <a:cubicBezTo>
                    <a:pt x="61" y="235"/>
                    <a:pt x="64" y="234"/>
                    <a:pt x="67" y="234"/>
                  </a:cubicBezTo>
                  <a:cubicBezTo>
                    <a:pt x="76" y="231"/>
                    <a:pt x="79" y="222"/>
                    <a:pt x="88" y="221"/>
                  </a:cubicBezTo>
                  <a:cubicBezTo>
                    <a:pt x="90" y="221"/>
                    <a:pt x="92" y="221"/>
                    <a:pt x="93" y="221"/>
                  </a:cubicBezTo>
                  <a:cubicBezTo>
                    <a:pt x="107" y="221"/>
                    <a:pt x="107" y="226"/>
                    <a:pt x="113" y="230"/>
                  </a:cubicBezTo>
                  <a:cubicBezTo>
                    <a:pt x="118" y="233"/>
                    <a:pt x="121" y="235"/>
                    <a:pt x="124" y="235"/>
                  </a:cubicBezTo>
                  <a:cubicBezTo>
                    <a:pt x="126" y="235"/>
                    <a:pt x="129" y="234"/>
                    <a:pt x="133" y="232"/>
                  </a:cubicBezTo>
                  <a:cubicBezTo>
                    <a:pt x="145" y="226"/>
                    <a:pt x="148" y="218"/>
                    <a:pt x="148" y="206"/>
                  </a:cubicBezTo>
                  <a:cubicBezTo>
                    <a:pt x="148" y="193"/>
                    <a:pt x="148" y="197"/>
                    <a:pt x="157" y="189"/>
                  </a:cubicBezTo>
                  <a:cubicBezTo>
                    <a:pt x="165" y="181"/>
                    <a:pt x="164" y="178"/>
                    <a:pt x="176" y="176"/>
                  </a:cubicBezTo>
                  <a:cubicBezTo>
                    <a:pt x="185" y="175"/>
                    <a:pt x="190" y="175"/>
                    <a:pt x="195" y="165"/>
                  </a:cubicBezTo>
                  <a:cubicBezTo>
                    <a:pt x="201" y="155"/>
                    <a:pt x="203" y="143"/>
                    <a:pt x="200" y="132"/>
                  </a:cubicBezTo>
                  <a:cubicBezTo>
                    <a:pt x="197" y="121"/>
                    <a:pt x="192" y="116"/>
                    <a:pt x="198" y="105"/>
                  </a:cubicBezTo>
                  <a:cubicBezTo>
                    <a:pt x="202" y="97"/>
                    <a:pt x="210" y="96"/>
                    <a:pt x="213" y="88"/>
                  </a:cubicBezTo>
                  <a:cubicBezTo>
                    <a:pt x="216" y="79"/>
                    <a:pt x="213" y="68"/>
                    <a:pt x="208" y="61"/>
                  </a:cubicBezTo>
                  <a:cubicBezTo>
                    <a:pt x="202" y="54"/>
                    <a:pt x="193" y="52"/>
                    <a:pt x="187" y="45"/>
                  </a:cubicBezTo>
                  <a:cubicBezTo>
                    <a:pt x="183" y="40"/>
                    <a:pt x="183" y="33"/>
                    <a:pt x="180" y="26"/>
                  </a:cubicBezTo>
                  <a:cubicBezTo>
                    <a:pt x="175" y="12"/>
                    <a:pt x="158" y="5"/>
                    <a:pt x="144" y="1"/>
                  </a:cubicBezTo>
                  <a:cubicBezTo>
                    <a:pt x="141" y="1"/>
                    <a:pt x="137" y="0"/>
                    <a:pt x="134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6" name="Oval 31">
              <a:extLst>
                <a:ext uri="{FF2B5EF4-FFF2-40B4-BE49-F238E27FC236}">
                  <a16:creationId xmlns:a16="http://schemas.microsoft.com/office/drawing/2014/main" id="{E91A094B-FF5C-4FFA-BD93-1F8D2ABBA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1933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47" name="Oval 32">
              <a:extLst>
                <a:ext uri="{FF2B5EF4-FFF2-40B4-BE49-F238E27FC236}">
                  <a16:creationId xmlns:a16="http://schemas.microsoft.com/office/drawing/2014/main" id="{0BBBC1C6-D67B-40D9-8A33-5CA58A494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" y="194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48" name="Freeform 33">
              <a:extLst>
                <a:ext uri="{FF2B5EF4-FFF2-40B4-BE49-F238E27FC236}">
                  <a16:creationId xmlns:a16="http://schemas.microsoft.com/office/drawing/2014/main" id="{CCFFBE30-9B5F-4663-BF5C-F9F3E04CA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941"/>
              <a:ext cx="16" cy="12"/>
            </a:xfrm>
            <a:custGeom>
              <a:avLst/>
              <a:gdLst>
                <a:gd name="T0" fmla="*/ 64 w 4"/>
                <a:gd name="T1" fmla="*/ 64 h 3"/>
                <a:gd name="T2" fmla="*/ 64 w 4"/>
                <a:gd name="T3" fmla="*/ 64 h 3"/>
                <a:gd name="T4" fmla="*/ 128 w 4"/>
                <a:gd name="T5" fmla="*/ 64 h 3"/>
                <a:gd name="T6" fmla="*/ 192 w 4"/>
                <a:gd name="T7" fmla="*/ 64 h 3"/>
                <a:gd name="T8" fmla="*/ 128 w 4"/>
                <a:gd name="T9" fmla="*/ 128 h 3"/>
                <a:gd name="T10" fmla="*/ 64 w 4"/>
                <a:gd name="T11" fmla="*/ 64 h 3"/>
                <a:gd name="T12" fmla="*/ 64 w 4"/>
                <a:gd name="T13" fmla="*/ 64 h 3"/>
                <a:gd name="T14" fmla="*/ 0 w 4"/>
                <a:gd name="T15" fmla="*/ 64 h 3"/>
                <a:gd name="T16" fmla="*/ 128 w 4"/>
                <a:gd name="T17" fmla="*/ 192 h 3"/>
                <a:gd name="T18" fmla="*/ 256 w 4"/>
                <a:gd name="T19" fmla="*/ 64 h 3"/>
                <a:gd name="T20" fmla="*/ 128 w 4"/>
                <a:gd name="T21" fmla="*/ 0 h 3"/>
                <a:gd name="T22" fmla="*/ 0 w 4"/>
                <a:gd name="T23" fmla="*/ 64 h 3"/>
                <a:gd name="T24" fmla="*/ 64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9" name="Oval 34">
              <a:extLst>
                <a:ext uri="{FF2B5EF4-FFF2-40B4-BE49-F238E27FC236}">
                  <a16:creationId xmlns:a16="http://schemas.microsoft.com/office/drawing/2014/main" id="{3DD26A09-F293-4506-B527-079584150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" y="1839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0" name="Oval 35">
              <a:extLst>
                <a:ext uri="{FF2B5EF4-FFF2-40B4-BE49-F238E27FC236}">
                  <a16:creationId xmlns:a16="http://schemas.microsoft.com/office/drawing/2014/main" id="{6F5B95DF-F38E-4622-9EE9-3B76644BA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847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1" name="Freeform 36">
              <a:extLst>
                <a:ext uri="{FF2B5EF4-FFF2-40B4-BE49-F238E27FC236}">
                  <a16:creationId xmlns:a16="http://schemas.microsoft.com/office/drawing/2014/main" id="{76324F87-F730-4C14-8F5C-ABD794B2F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847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2" name="Oval 37">
              <a:extLst>
                <a:ext uri="{FF2B5EF4-FFF2-40B4-BE49-F238E27FC236}">
                  <a16:creationId xmlns:a16="http://schemas.microsoft.com/office/drawing/2014/main" id="{31C76C35-6743-4635-B9C4-61B2355B1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1814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3" name="Oval 38">
              <a:extLst>
                <a:ext uri="{FF2B5EF4-FFF2-40B4-BE49-F238E27FC236}">
                  <a16:creationId xmlns:a16="http://schemas.microsoft.com/office/drawing/2014/main" id="{20C5C7DB-323E-475C-9382-E2081D4EF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182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4" name="Freeform 39">
              <a:extLst>
                <a:ext uri="{FF2B5EF4-FFF2-40B4-BE49-F238E27FC236}">
                  <a16:creationId xmlns:a16="http://schemas.microsoft.com/office/drawing/2014/main" id="{22AF772D-CB90-45C2-8D41-80BD73008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182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5" name="Oval 40">
              <a:extLst>
                <a:ext uri="{FF2B5EF4-FFF2-40B4-BE49-F238E27FC236}">
                  <a16:creationId xmlns:a16="http://schemas.microsoft.com/office/drawing/2014/main" id="{59FE541F-A580-41D1-99F7-8EB62CF03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904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6" name="Oval 41">
              <a:extLst>
                <a:ext uri="{FF2B5EF4-FFF2-40B4-BE49-F238E27FC236}">
                  <a16:creationId xmlns:a16="http://schemas.microsoft.com/office/drawing/2014/main" id="{B3A26179-F62B-4F5B-975C-87632C146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91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7" name="Freeform 42">
              <a:extLst>
                <a:ext uri="{FF2B5EF4-FFF2-40B4-BE49-F238E27FC236}">
                  <a16:creationId xmlns:a16="http://schemas.microsoft.com/office/drawing/2014/main" id="{FD97EE2D-9DDF-4DD4-AC4A-81D8F5989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912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8" name="Oval 43">
              <a:extLst>
                <a:ext uri="{FF2B5EF4-FFF2-40B4-BE49-F238E27FC236}">
                  <a16:creationId xmlns:a16="http://schemas.microsoft.com/office/drawing/2014/main" id="{5F9242B6-659C-45BA-8B59-7E2B41315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1965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9" name="Oval 44">
              <a:extLst>
                <a:ext uri="{FF2B5EF4-FFF2-40B4-BE49-F238E27FC236}">
                  <a16:creationId xmlns:a16="http://schemas.microsoft.com/office/drawing/2014/main" id="{74A31CE8-8763-4AEE-A927-CEBCF235A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97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0" name="Freeform 45">
              <a:extLst>
                <a:ext uri="{FF2B5EF4-FFF2-40B4-BE49-F238E27FC236}">
                  <a16:creationId xmlns:a16="http://schemas.microsoft.com/office/drawing/2014/main" id="{2786CAAA-AF24-4993-8C3E-CDFE9F8D6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974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1" name="Oval 46">
              <a:extLst>
                <a:ext uri="{FF2B5EF4-FFF2-40B4-BE49-F238E27FC236}">
                  <a16:creationId xmlns:a16="http://schemas.microsoft.com/office/drawing/2014/main" id="{FEB7DBEA-86F7-4865-9016-5F588AE91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" y="1896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2" name="Oval 47">
              <a:extLst>
                <a:ext uri="{FF2B5EF4-FFF2-40B4-BE49-F238E27FC236}">
                  <a16:creationId xmlns:a16="http://schemas.microsoft.com/office/drawing/2014/main" id="{D0863AF4-3119-48AB-9A22-A62C3F2D9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1908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3" name="Freeform 48">
              <a:extLst>
                <a:ext uri="{FF2B5EF4-FFF2-40B4-BE49-F238E27FC236}">
                  <a16:creationId xmlns:a16="http://schemas.microsoft.com/office/drawing/2014/main" id="{079E6265-7D61-4272-B29E-4C4969D99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904"/>
              <a:ext cx="12" cy="17"/>
            </a:xfrm>
            <a:custGeom>
              <a:avLst/>
              <a:gdLst>
                <a:gd name="T0" fmla="*/ 0 w 3"/>
                <a:gd name="T1" fmla="*/ 162 h 4"/>
                <a:gd name="T2" fmla="*/ 64 w 3"/>
                <a:gd name="T3" fmla="*/ 162 h 4"/>
                <a:gd name="T4" fmla="*/ 64 w 3"/>
                <a:gd name="T5" fmla="*/ 72 h 4"/>
                <a:gd name="T6" fmla="*/ 128 w 3"/>
                <a:gd name="T7" fmla="*/ 162 h 4"/>
                <a:gd name="T8" fmla="*/ 64 w 3"/>
                <a:gd name="T9" fmla="*/ 234 h 4"/>
                <a:gd name="T10" fmla="*/ 64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64 w 3"/>
                <a:gd name="T17" fmla="*/ 306 h 4"/>
                <a:gd name="T18" fmla="*/ 192 w 3"/>
                <a:gd name="T19" fmla="*/ 162 h 4"/>
                <a:gd name="T20" fmla="*/ 64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4" name="Oval 49">
              <a:extLst>
                <a:ext uri="{FF2B5EF4-FFF2-40B4-BE49-F238E27FC236}">
                  <a16:creationId xmlns:a16="http://schemas.microsoft.com/office/drawing/2014/main" id="{75EF7451-2731-44CD-9EF2-AD6A54717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" y="1631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5" name="Oval 50">
              <a:extLst>
                <a:ext uri="{FF2B5EF4-FFF2-40B4-BE49-F238E27FC236}">
                  <a16:creationId xmlns:a16="http://schemas.microsoft.com/office/drawing/2014/main" id="{1913964A-B895-4EA9-A409-E91C8DF25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164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6" name="Freeform 51">
              <a:extLst>
                <a:ext uri="{FF2B5EF4-FFF2-40B4-BE49-F238E27FC236}">
                  <a16:creationId xmlns:a16="http://schemas.microsoft.com/office/drawing/2014/main" id="{D840DE51-E633-4680-A84E-51D5556FB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639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7" name="Oval 52">
              <a:extLst>
                <a:ext uri="{FF2B5EF4-FFF2-40B4-BE49-F238E27FC236}">
                  <a16:creationId xmlns:a16="http://schemas.microsoft.com/office/drawing/2014/main" id="{C213B4B4-555F-451B-9567-DE6AC8BAB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" y="1680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8" name="Oval 53">
              <a:extLst>
                <a:ext uri="{FF2B5EF4-FFF2-40B4-BE49-F238E27FC236}">
                  <a16:creationId xmlns:a16="http://schemas.microsoft.com/office/drawing/2014/main" id="{5DF16457-1F2C-4ACC-9925-B7B09D1C2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169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9" name="Freeform 54">
              <a:extLst>
                <a:ext uri="{FF2B5EF4-FFF2-40B4-BE49-F238E27FC236}">
                  <a16:creationId xmlns:a16="http://schemas.microsoft.com/office/drawing/2014/main" id="{A301ECA3-FB48-4698-BF6D-A8143BEEB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68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0" name="Oval 55">
              <a:extLst>
                <a:ext uri="{FF2B5EF4-FFF2-40B4-BE49-F238E27FC236}">
                  <a16:creationId xmlns:a16="http://schemas.microsoft.com/office/drawing/2014/main" id="{FF449901-AA89-4CCC-A786-6AD8D1A7E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" y="1725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1" name="Oval 56">
              <a:extLst>
                <a:ext uri="{FF2B5EF4-FFF2-40B4-BE49-F238E27FC236}">
                  <a16:creationId xmlns:a16="http://schemas.microsoft.com/office/drawing/2014/main" id="{3BD3AC27-6A77-48F5-94F1-D4DE9F6F8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1733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2" name="Freeform 57">
              <a:extLst>
                <a:ext uri="{FF2B5EF4-FFF2-40B4-BE49-F238E27FC236}">
                  <a16:creationId xmlns:a16="http://schemas.microsoft.com/office/drawing/2014/main" id="{8A2D9774-C4E4-4041-B412-1C209CCA4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733"/>
              <a:ext cx="16" cy="12"/>
            </a:xfrm>
            <a:custGeom>
              <a:avLst/>
              <a:gdLst>
                <a:gd name="T0" fmla="*/ 64 w 4"/>
                <a:gd name="T1" fmla="*/ 64 h 3"/>
                <a:gd name="T2" fmla="*/ 64 w 4"/>
                <a:gd name="T3" fmla="*/ 64 h 3"/>
                <a:gd name="T4" fmla="*/ 128 w 4"/>
                <a:gd name="T5" fmla="*/ 64 h 3"/>
                <a:gd name="T6" fmla="*/ 192 w 4"/>
                <a:gd name="T7" fmla="*/ 64 h 3"/>
                <a:gd name="T8" fmla="*/ 128 w 4"/>
                <a:gd name="T9" fmla="*/ 128 h 3"/>
                <a:gd name="T10" fmla="*/ 64 w 4"/>
                <a:gd name="T11" fmla="*/ 64 h 3"/>
                <a:gd name="T12" fmla="*/ 64 w 4"/>
                <a:gd name="T13" fmla="*/ 64 h 3"/>
                <a:gd name="T14" fmla="*/ 0 w 4"/>
                <a:gd name="T15" fmla="*/ 64 h 3"/>
                <a:gd name="T16" fmla="*/ 128 w 4"/>
                <a:gd name="T17" fmla="*/ 192 h 3"/>
                <a:gd name="T18" fmla="*/ 256 w 4"/>
                <a:gd name="T19" fmla="*/ 64 h 3"/>
                <a:gd name="T20" fmla="*/ 128 w 4"/>
                <a:gd name="T21" fmla="*/ 0 h 3"/>
                <a:gd name="T22" fmla="*/ 0 w 4"/>
                <a:gd name="T23" fmla="*/ 64 h 3"/>
                <a:gd name="T24" fmla="*/ 64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3" name="Oval 58">
              <a:extLst>
                <a:ext uri="{FF2B5EF4-FFF2-40B4-BE49-F238E27FC236}">
                  <a16:creationId xmlns:a16="http://schemas.microsoft.com/office/drawing/2014/main" id="{3E791C3B-31E3-4063-B3D6-DE602EB2C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1574"/>
              <a:ext cx="35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4" name="Oval 59">
              <a:extLst>
                <a:ext uri="{FF2B5EF4-FFF2-40B4-BE49-F238E27FC236}">
                  <a16:creationId xmlns:a16="http://schemas.microsoft.com/office/drawing/2014/main" id="{D6371905-9BC0-4B97-AB1A-C50826C75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" y="158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5" name="Freeform 60">
              <a:extLst>
                <a:ext uri="{FF2B5EF4-FFF2-40B4-BE49-F238E27FC236}">
                  <a16:creationId xmlns:a16="http://schemas.microsoft.com/office/drawing/2014/main" id="{CA851E32-D730-45AC-ABB3-0E30E64F7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582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6" name="Oval 61">
              <a:extLst>
                <a:ext uri="{FF2B5EF4-FFF2-40B4-BE49-F238E27FC236}">
                  <a16:creationId xmlns:a16="http://schemas.microsoft.com/office/drawing/2014/main" id="{F9225A65-0AF9-4694-8065-A03E5128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40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7" name="Oval 62">
              <a:extLst>
                <a:ext uri="{FF2B5EF4-FFF2-40B4-BE49-F238E27FC236}">
                  <a16:creationId xmlns:a16="http://schemas.microsoft.com/office/drawing/2014/main" id="{122C68F2-9CF6-4DB7-A45F-9D7B259C4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" y="1414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8" name="Freeform 63">
              <a:extLst>
                <a:ext uri="{FF2B5EF4-FFF2-40B4-BE49-F238E27FC236}">
                  <a16:creationId xmlns:a16="http://schemas.microsoft.com/office/drawing/2014/main" id="{85747FFA-A68C-473C-9842-835554EF0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410"/>
              <a:ext cx="11" cy="13"/>
            </a:xfrm>
            <a:custGeom>
              <a:avLst/>
              <a:gdLst>
                <a:gd name="T0" fmla="*/ 0 w 3"/>
                <a:gd name="T1" fmla="*/ 169 h 3"/>
                <a:gd name="T2" fmla="*/ 55 w 3"/>
                <a:gd name="T3" fmla="*/ 169 h 3"/>
                <a:gd name="T4" fmla="*/ 55 w 3"/>
                <a:gd name="T5" fmla="*/ 74 h 3"/>
                <a:gd name="T6" fmla="*/ 95 w 3"/>
                <a:gd name="T7" fmla="*/ 169 h 3"/>
                <a:gd name="T8" fmla="*/ 55 w 3"/>
                <a:gd name="T9" fmla="*/ 169 h 3"/>
                <a:gd name="T10" fmla="*/ 55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55 w 3"/>
                <a:gd name="T17" fmla="*/ 243 h 3"/>
                <a:gd name="T18" fmla="*/ 147 w 3"/>
                <a:gd name="T19" fmla="*/ 169 h 3"/>
                <a:gd name="T20" fmla="*/ 55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9" name="Oval 64">
              <a:extLst>
                <a:ext uri="{FF2B5EF4-FFF2-40B4-BE49-F238E27FC236}">
                  <a16:creationId xmlns:a16="http://schemas.microsoft.com/office/drawing/2014/main" id="{152E8364-DC86-4790-8D73-C9AD08B75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14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0" name="Oval 65">
              <a:extLst>
                <a:ext uri="{FF2B5EF4-FFF2-40B4-BE49-F238E27FC236}">
                  <a16:creationId xmlns:a16="http://schemas.microsoft.com/office/drawing/2014/main" id="{46BB8354-C8BC-4E7F-8957-912EBF799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492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1" name="Freeform 66">
              <a:extLst>
                <a:ext uri="{FF2B5EF4-FFF2-40B4-BE49-F238E27FC236}">
                  <a16:creationId xmlns:a16="http://schemas.microsoft.com/office/drawing/2014/main" id="{8CA71CA9-7C72-40DE-B155-CAB2E5D0C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492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2" name="Oval 67">
              <a:extLst>
                <a:ext uri="{FF2B5EF4-FFF2-40B4-BE49-F238E27FC236}">
                  <a16:creationId xmlns:a16="http://schemas.microsoft.com/office/drawing/2014/main" id="{67B650A7-19D7-42B0-8FB9-4F8C170D0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146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3" name="Oval 68">
              <a:extLst>
                <a:ext uri="{FF2B5EF4-FFF2-40B4-BE49-F238E27FC236}">
                  <a16:creationId xmlns:a16="http://schemas.microsoft.com/office/drawing/2014/main" id="{32D4A4F0-DBC9-4E8E-9FFD-6C19370F6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47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4" name="Freeform 69">
              <a:extLst>
                <a:ext uri="{FF2B5EF4-FFF2-40B4-BE49-F238E27FC236}">
                  <a16:creationId xmlns:a16="http://schemas.microsoft.com/office/drawing/2014/main" id="{E132C751-5F25-4ED6-9C81-22FCB91EB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472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5" name="Oval 70">
              <a:extLst>
                <a:ext uri="{FF2B5EF4-FFF2-40B4-BE49-F238E27FC236}">
                  <a16:creationId xmlns:a16="http://schemas.microsoft.com/office/drawing/2014/main" id="{FA4D3941-4EB2-4A9F-8B8F-3B69C6FDF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1521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6" name="Oval 71">
              <a:extLst>
                <a:ext uri="{FF2B5EF4-FFF2-40B4-BE49-F238E27FC236}">
                  <a16:creationId xmlns:a16="http://schemas.microsoft.com/office/drawing/2014/main" id="{B3619FC4-1A26-4AD8-9104-0D015DAC7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152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7" name="Freeform 72">
              <a:extLst>
                <a:ext uri="{FF2B5EF4-FFF2-40B4-BE49-F238E27FC236}">
                  <a16:creationId xmlns:a16="http://schemas.microsoft.com/office/drawing/2014/main" id="{3FAC5348-CFD2-4095-92C2-26FDF6921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1529"/>
              <a:ext cx="16" cy="12"/>
            </a:xfrm>
            <a:custGeom>
              <a:avLst/>
              <a:gdLst>
                <a:gd name="T0" fmla="*/ 64 w 4"/>
                <a:gd name="T1" fmla="*/ 64 h 3"/>
                <a:gd name="T2" fmla="*/ 64 w 4"/>
                <a:gd name="T3" fmla="*/ 64 h 3"/>
                <a:gd name="T4" fmla="*/ 128 w 4"/>
                <a:gd name="T5" fmla="*/ 64 h 3"/>
                <a:gd name="T6" fmla="*/ 192 w 4"/>
                <a:gd name="T7" fmla="*/ 64 h 3"/>
                <a:gd name="T8" fmla="*/ 128 w 4"/>
                <a:gd name="T9" fmla="*/ 128 h 3"/>
                <a:gd name="T10" fmla="*/ 64 w 4"/>
                <a:gd name="T11" fmla="*/ 64 h 3"/>
                <a:gd name="T12" fmla="*/ 64 w 4"/>
                <a:gd name="T13" fmla="*/ 64 h 3"/>
                <a:gd name="T14" fmla="*/ 0 w 4"/>
                <a:gd name="T15" fmla="*/ 64 h 3"/>
                <a:gd name="T16" fmla="*/ 128 w 4"/>
                <a:gd name="T17" fmla="*/ 192 h 3"/>
                <a:gd name="T18" fmla="*/ 256 w 4"/>
                <a:gd name="T19" fmla="*/ 64 h 3"/>
                <a:gd name="T20" fmla="*/ 128 w 4"/>
                <a:gd name="T21" fmla="*/ 0 h 3"/>
                <a:gd name="T22" fmla="*/ 0 w 4"/>
                <a:gd name="T23" fmla="*/ 64 h 3"/>
                <a:gd name="T24" fmla="*/ 64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8" name="Oval 73">
              <a:extLst>
                <a:ext uri="{FF2B5EF4-FFF2-40B4-BE49-F238E27FC236}">
                  <a16:creationId xmlns:a16="http://schemas.microsoft.com/office/drawing/2014/main" id="{E3530668-43D7-4958-B0FB-11078943B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1749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9" name="Oval 74">
              <a:extLst>
                <a:ext uri="{FF2B5EF4-FFF2-40B4-BE49-F238E27FC236}">
                  <a16:creationId xmlns:a16="http://schemas.microsoft.com/office/drawing/2014/main" id="{58A9F01E-6F23-44DD-9FCF-5602AAF4A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1757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0" name="Freeform 75">
              <a:extLst>
                <a:ext uri="{FF2B5EF4-FFF2-40B4-BE49-F238E27FC236}">
                  <a16:creationId xmlns:a16="http://schemas.microsoft.com/office/drawing/2014/main" id="{237747A4-AA4C-412E-A4C4-7875B928D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757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128 w 3"/>
                <a:gd name="T5" fmla="*/ 74 h 3"/>
                <a:gd name="T6" fmla="*/ 128 w 3"/>
                <a:gd name="T7" fmla="*/ 74 h 3"/>
                <a:gd name="T8" fmla="*/ 128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128 w 3"/>
                <a:gd name="T17" fmla="*/ 243 h 3"/>
                <a:gd name="T18" fmla="*/ 192 w 3"/>
                <a:gd name="T19" fmla="*/ 74 h 3"/>
                <a:gd name="T20" fmla="*/ 128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1" name="Oval 76">
              <a:extLst>
                <a:ext uri="{FF2B5EF4-FFF2-40B4-BE49-F238E27FC236}">
                  <a16:creationId xmlns:a16="http://schemas.microsoft.com/office/drawing/2014/main" id="{FDF96827-8B93-475E-8665-D72E20951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9" y="161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2" name="Oval 77">
              <a:extLst>
                <a:ext uri="{FF2B5EF4-FFF2-40B4-BE49-F238E27FC236}">
                  <a16:creationId xmlns:a16="http://schemas.microsoft.com/office/drawing/2014/main" id="{484B8859-CD33-4BA3-87C1-EA1078AE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62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3" name="Freeform 78">
              <a:extLst>
                <a:ext uri="{FF2B5EF4-FFF2-40B4-BE49-F238E27FC236}">
                  <a16:creationId xmlns:a16="http://schemas.microsoft.com/office/drawing/2014/main" id="{48DB8104-C45E-4D28-A713-76676B729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1619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4" name="Oval 79">
              <a:extLst>
                <a:ext uri="{FF2B5EF4-FFF2-40B4-BE49-F238E27FC236}">
                  <a16:creationId xmlns:a16="http://schemas.microsoft.com/office/drawing/2014/main" id="{8B1C36FB-56D3-400D-AC00-9812A26C9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537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5" name="Oval 80">
              <a:extLst>
                <a:ext uri="{FF2B5EF4-FFF2-40B4-BE49-F238E27FC236}">
                  <a16:creationId xmlns:a16="http://schemas.microsoft.com/office/drawing/2014/main" id="{33C35B18-029F-40EC-BD60-6A9148D81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" y="154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6" name="Freeform 81">
              <a:extLst>
                <a:ext uri="{FF2B5EF4-FFF2-40B4-BE49-F238E27FC236}">
                  <a16:creationId xmlns:a16="http://schemas.microsoft.com/office/drawing/2014/main" id="{4B8B2107-7269-499B-A19B-7ABA562C2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545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7" name="Oval 82">
              <a:extLst>
                <a:ext uri="{FF2B5EF4-FFF2-40B4-BE49-F238E27FC236}">
                  <a16:creationId xmlns:a16="http://schemas.microsoft.com/office/drawing/2014/main" id="{7E2F09A4-A012-4B3A-AFA6-45EE8D98F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1508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8" name="Oval 83">
              <a:extLst>
                <a:ext uri="{FF2B5EF4-FFF2-40B4-BE49-F238E27FC236}">
                  <a16:creationId xmlns:a16="http://schemas.microsoft.com/office/drawing/2014/main" id="{D185E0CB-9EF9-4923-855A-9B116F179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152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9" name="Freeform 84">
              <a:extLst>
                <a:ext uri="{FF2B5EF4-FFF2-40B4-BE49-F238E27FC236}">
                  <a16:creationId xmlns:a16="http://schemas.microsoft.com/office/drawing/2014/main" id="{BA434D42-CFE9-4EAA-9FB9-44C370DFD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51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0" name="Oval 85">
              <a:extLst>
                <a:ext uri="{FF2B5EF4-FFF2-40B4-BE49-F238E27FC236}">
                  <a16:creationId xmlns:a16="http://schemas.microsoft.com/office/drawing/2014/main" id="{523AAD05-E579-49E9-9E0B-90FD2130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185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1" name="Oval 86">
              <a:extLst>
                <a:ext uri="{FF2B5EF4-FFF2-40B4-BE49-F238E27FC236}">
                  <a16:creationId xmlns:a16="http://schemas.microsoft.com/office/drawing/2014/main" id="{744FA648-68DF-4A9B-AE2B-34A083002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186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2" name="Freeform 87">
              <a:extLst>
                <a:ext uri="{FF2B5EF4-FFF2-40B4-BE49-F238E27FC236}">
                  <a16:creationId xmlns:a16="http://schemas.microsoft.com/office/drawing/2014/main" id="{F0317801-0050-44E2-99C3-F263EA7E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863"/>
              <a:ext cx="15" cy="13"/>
            </a:xfrm>
            <a:custGeom>
              <a:avLst/>
              <a:gdLst>
                <a:gd name="T0" fmla="*/ 56 w 4"/>
                <a:gd name="T1" fmla="*/ 74 h 3"/>
                <a:gd name="T2" fmla="*/ 56 w 4"/>
                <a:gd name="T3" fmla="*/ 74 h 3"/>
                <a:gd name="T4" fmla="*/ 113 w 4"/>
                <a:gd name="T5" fmla="*/ 74 h 3"/>
                <a:gd name="T6" fmla="*/ 154 w 4"/>
                <a:gd name="T7" fmla="*/ 74 h 3"/>
                <a:gd name="T8" fmla="*/ 113 w 4"/>
                <a:gd name="T9" fmla="*/ 169 h 3"/>
                <a:gd name="T10" fmla="*/ 56 w 4"/>
                <a:gd name="T11" fmla="*/ 74 h 3"/>
                <a:gd name="T12" fmla="*/ 56 w 4"/>
                <a:gd name="T13" fmla="*/ 74 h 3"/>
                <a:gd name="T14" fmla="*/ 0 w 4"/>
                <a:gd name="T15" fmla="*/ 74 h 3"/>
                <a:gd name="T16" fmla="*/ 113 w 4"/>
                <a:gd name="T17" fmla="*/ 243 h 3"/>
                <a:gd name="T18" fmla="*/ 210 w 4"/>
                <a:gd name="T19" fmla="*/ 74 h 3"/>
                <a:gd name="T20" fmla="*/ 113 w 4"/>
                <a:gd name="T21" fmla="*/ 0 h 3"/>
                <a:gd name="T22" fmla="*/ 0 w 4"/>
                <a:gd name="T23" fmla="*/ 74 h 3"/>
                <a:gd name="T24" fmla="*/ 56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3" name="Oval 88">
              <a:extLst>
                <a:ext uri="{FF2B5EF4-FFF2-40B4-BE49-F238E27FC236}">
                  <a16:creationId xmlns:a16="http://schemas.microsoft.com/office/drawing/2014/main" id="{ED149F14-BB22-4DDA-9B8F-106283843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" y="1921"/>
              <a:ext cx="39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4" name="Oval 89">
              <a:extLst>
                <a:ext uri="{FF2B5EF4-FFF2-40B4-BE49-F238E27FC236}">
                  <a16:creationId xmlns:a16="http://schemas.microsoft.com/office/drawing/2014/main" id="{C690C6EB-F9DC-4540-8D9D-16ADC2B89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" y="1929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5" name="Freeform 90">
              <a:extLst>
                <a:ext uri="{FF2B5EF4-FFF2-40B4-BE49-F238E27FC236}">
                  <a16:creationId xmlns:a16="http://schemas.microsoft.com/office/drawing/2014/main" id="{6CC498A0-BA0F-4C7A-9A30-5057553D4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929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6" name="Oval 91">
              <a:extLst>
                <a:ext uri="{FF2B5EF4-FFF2-40B4-BE49-F238E27FC236}">
                  <a16:creationId xmlns:a16="http://schemas.microsoft.com/office/drawing/2014/main" id="{F371958F-5114-42AC-A887-C45D533F0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" y="1916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7" name="Oval 92">
              <a:extLst>
                <a:ext uri="{FF2B5EF4-FFF2-40B4-BE49-F238E27FC236}">
                  <a16:creationId xmlns:a16="http://schemas.microsoft.com/office/drawing/2014/main" id="{C56CBCBE-9FEB-4159-8ABF-61F15C9FC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9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8" name="Freeform 93">
              <a:extLst>
                <a:ext uri="{FF2B5EF4-FFF2-40B4-BE49-F238E27FC236}">
                  <a16:creationId xmlns:a16="http://schemas.microsoft.com/office/drawing/2014/main" id="{300494C1-6489-48DE-BE16-96CD726C8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925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128 w 3"/>
                <a:gd name="T5" fmla="*/ 64 h 4"/>
                <a:gd name="T6" fmla="*/ 128 w 3"/>
                <a:gd name="T7" fmla="*/ 128 h 4"/>
                <a:gd name="T8" fmla="*/ 128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128 w 3"/>
                <a:gd name="T17" fmla="*/ 256 h 4"/>
                <a:gd name="T18" fmla="*/ 192 w 3"/>
                <a:gd name="T19" fmla="*/ 128 h 4"/>
                <a:gd name="T20" fmla="*/ 128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9" name="Oval 94">
              <a:extLst>
                <a:ext uri="{FF2B5EF4-FFF2-40B4-BE49-F238E27FC236}">
                  <a16:creationId xmlns:a16="http://schemas.microsoft.com/office/drawing/2014/main" id="{2D6703C8-9993-4CC4-8784-62D6BAC69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998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0" name="Oval 95">
              <a:extLst>
                <a:ext uri="{FF2B5EF4-FFF2-40B4-BE49-F238E27FC236}">
                  <a16:creationId xmlns:a16="http://schemas.microsoft.com/office/drawing/2014/main" id="{59178829-2B15-4E77-955F-0EBFD7B42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200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1" name="Freeform 96">
              <a:extLst>
                <a:ext uri="{FF2B5EF4-FFF2-40B4-BE49-F238E27FC236}">
                  <a16:creationId xmlns:a16="http://schemas.microsoft.com/office/drawing/2014/main" id="{D837DB98-86CA-4F4C-99EF-A25E5DB5B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006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2" name="Oval 97">
              <a:extLst>
                <a:ext uri="{FF2B5EF4-FFF2-40B4-BE49-F238E27FC236}">
                  <a16:creationId xmlns:a16="http://schemas.microsoft.com/office/drawing/2014/main" id="{A7D50C52-780E-4359-9E85-8C658D9F7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2072"/>
              <a:ext cx="39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3" name="Oval 98">
              <a:extLst>
                <a:ext uri="{FF2B5EF4-FFF2-40B4-BE49-F238E27FC236}">
                  <a16:creationId xmlns:a16="http://schemas.microsoft.com/office/drawing/2014/main" id="{13463AA8-669B-48BC-8997-8A9BAD63C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208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4" name="Freeform 99">
              <a:extLst>
                <a:ext uri="{FF2B5EF4-FFF2-40B4-BE49-F238E27FC236}">
                  <a16:creationId xmlns:a16="http://schemas.microsoft.com/office/drawing/2014/main" id="{04CD8406-3C81-4D0C-BC2D-73F53644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080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5" name="Oval 100">
              <a:extLst>
                <a:ext uri="{FF2B5EF4-FFF2-40B4-BE49-F238E27FC236}">
                  <a16:creationId xmlns:a16="http://schemas.microsoft.com/office/drawing/2014/main" id="{2807E9E5-8216-4C98-8323-02C413572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" y="2092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6" name="Oval 101">
              <a:extLst>
                <a:ext uri="{FF2B5EF4-FFF2-40B4-BE49-F238E27FC236}">
                  <a16:creationId xmlns:a16="http://schemas.microsoft.com/office/drawing/2014/main" id="{2204DC0A-B515-425B-AEBE-FF17921F9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210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7" name="Freeform 102">
              <a:extLst>
                <a:ext uri="{FF2B5EF4-FFF2-40B4-BE49-F238E27FC236}">
                  <a16:creationId xmlns:a16="http://schemas.microsoft.com/office/drawing/2014/main" id="{E8DC9936-1F5B-4AAF-B063-ACA7FB66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100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8" name="Oval 103">
              <a:extLst>
                <a:ext uri="{FF2B5EF4-FFF2-40B4-BE49-F238E27FC236}">
                  <a16:creationId xmlns:a16="http://schemas.microsoft.com/office/drawing/2014/main" id="{8FE286A2-6DF8-4451-ACB7-F579CB840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2186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9" name="Oval 104">
              <a:extLst>
                <a:ext uri="{FF2B5EF4-FFF2-40B4-BE49-F238E27FC236}">
                  <a16:creationId xmlns:a16="http://schemas.microsoft.com/office/drawing/2014/main" id="{17093DE9-86A6-4FA7-A89C-D9E119E46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219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0" name="Freeform 105">
              <a:extLst>
                <a:ext uri="{FF2B5EF4-FFF2-40B4-BE49-F238E27FC236}">
                  <a16:creationId xmlns:a16="http://schemas.microsoft.com/office/drawing/2014/main" id="{76984600-7A42-486A-A824-20B40894C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194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1" name="Oval 106">
              <a:extLst>
                <a:ext uri="{FF2B5EF4-FFF2-40B4-BE49-F238E27FC236}">
                  <a16:creationId xmlns:a16="http://schemas.microsoft.com/office/drawing/2014/main" id="{A0AA2169-B5CA-41B5-AD5D-51B3D64D0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213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2" name="Oval 107">
              <a:extLst>
                <a:ext uri="{FF2B5EF4-FFF2-40B4-BE49-F238E27FC236}">
                  <a16:creationId xmlns:a16="http://schemas.microsoft.com/office/drawing/2014/main" id="{563821BF-AA84-4CD5-A88D-494DAD05B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214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3" name="Freeform 108">
              <a:extLst>
                <a:ext uri="{FF2B5EF4-FFF2-40B4-BE49-F238E27FC236}">
                  <a16:creationId xmlns:a16="http://schemas.microsoft.com/office/drawing/2014/main" id="{B1A5FA8B-DE89-4554-9F62-EB19DD441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145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4" name="Oval 109">
              <a:extLst>
                <a:ext uri="{FF2B5EF4-FFF2-40B4-BE49-F238E27FC236}">
                  <a16:creationId xmlns:a16="http://schemas.microsoft.com/office/drawing/2014/main" id="{E283CF7B-03A2-4AE0-95B9-C887D587B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86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5" name="Oval 110">
              <a:extLst>
                <a:ext uri="{FF2B5EF4-FFF2-40B4-BE49-F238E27FC236}">
                  <a16:creationId xmlns:a16="http://schemas.microsoft.com/office/drawing/2014/main" id="{43FF8EFE-FDEC-48AD-B0D6-EFC7BC2C1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872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6" name="Freeform 111">
              <a:extLst>
                <a:ext uri="{FF2B5EF4-FFF2-40B4-BE49-F238E27FC236}">
                  <a16:creationId xmlns:a16="http://schemas.microsoft.com/office/drawing/2014/main" id="{545DB3A5-237A-452D-A318-1DC17842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872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7" name="Oval 112">
              <a:extLst>
                <a:ext uri="{FF2B5EF4-FFF2-40B4-BE49-F238E27FC236}">
                  <a16:creationId xmlns:a16="http://schemas.microsoft.com/office/drawing/2014/main" id="{9C042CB6-5E6A-4D4B-8603-5FDAAC199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2153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8" name="Oval 113">
              <a:extLst>
                <a:ext uri="{FF2B5EF4-FFF2-40B4-BE49-F238E27FC236}">
                  <a16:creationId xmlns:a16="http://schemas.microsoft.com/office/drawing/2014/main" id="{2DEE46C3-5C5E-49E9-B90B-4769FF1CE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16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9" name="Freeform 114">
              <a:extLst>
                <a:ext uri="{FF2B5EF4-FFF2-40B4-BE49-F238E27FC236}">
                  <a16:creationId xmlns:a16="http://schemas.microsoft.com/office/drawing/2014/main" id="{FC898082-F0BF-4FEF-9139-FF7A35E0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2161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0" name="Oval 115">
              <a:extLst>
                <a:ext uri="{FF2B5EF4-FFF2-40B4-BE49-F238E27FC236}">
                  <a16:creationId xmlns:a16="http://schemas.microsoft.com/office/drawing/2014/main" id="{4028F447-B814-468D-98E5-A683B85E2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2035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1" name="Oval 116">
              <a:extLst>
                <a:ext uri="{FF2B5EF4-FFF2-40B4-BE49-F238E27FC236}">
                  <a16:creationId xmlns:a16="http://schemas.microsoft.com/office/drawing/2014/main" id="{731F6D03-CD6D-4E69-BF60-5ACAA9E67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04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2" name="Freeform 117">
              <a:extLst>
                <a:ext uri="{FF2B5EF4-FFF2-40B4-BE49-F238E27FC236}">
                  <a16:creationId xmlns:a16="http://schemas.microsoft.com/office/drawing/2014/main" id="{ED9D1CD4-8F3A-455C-AAEF-81CB0D84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043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3" name="Oval 118">
              <a:extLst>
                <a:ext uri="{FF2B5EF4-FFF2-40B4-BE49-F238E27FC236}">
                  <a16:creationId xmlns:a16="http://schemas.microsoft.com/office/drawing/2014/main" id="{E166B2E0-9037-4B37-A5A2-58E0F6942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3" y="1982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4" name="Oval 119">
              <a:extLst>
                <a:ext uri="{FF2B5EF4-FFF2-40B4-BE49-F238E27FC236}">
                  <a16:creationId xmlns:a16="http://schemas.microsoft.com/office/drawing/2014/main" id="{DD75B3C9-77E4-4E58-99A2-FE5A6FBB9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199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5" name="Freeform 120">
              <a:extLst>
                <a:ext uri="{FF2B5EF4-FFF2-40B4-BE49-F238E27FC236}">
                  <a16:creationId xmlns:a16="http://schemas.microsoft.com/office/drawing/2014/main" id="{FF2CAA2C-7D0B-45C1-AB73-4ED94971B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990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6" name="Oval 121">
              <a:extLst>
                <a:ext uri="{FF2B5EF4-FFF2-40B4-BE49-F238E27FC236}">
                  <a16:creationId xmlns:a16="http://schemas.microsoft.com/office/drawing/2014/main" id="{17315D4E-FEBE-4AE9-8DBE-4811BEC3A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974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7" name="Oval 122">
              <a:extLst>
                <a:ext uri="{FF2B5EF4-FFF2-40B4-BE49-F238E27FC236}">
                  <a16:creationId xmlns:a16="http://schemas.microsoft.com/office/drawing/2014/main" id="{1B635B10-7B05-4E42-9416-10A836B80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198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8" name="Freeform 123">
              <a:extLst>
                <a:ext uri="{FF2B5EF4-FFF2-40B4-BE49-F238E27FC236}">
                  <a16:creationId xmlns:a16="http://schemas.microsoft.com/office/drawing/2014/main" id="{5730F808-2203-466B-B4D3-E9E49759C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982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9" name="Oval 124">
              <a:extLst>
                <a:ext uri="{FF2B5EF4-FFF2-40B4-BE49-F238E27FC236}">
                  <a16:creationId xmlns:a16="http://schemas.microsoft.com/office/drawing/2014/main" id="{6DCC8C6E-D04B-42E8-ABEE-2950510D0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1941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0" name="Oval 125">
              <a:extLst>
                <a:ext uri="{FF2B5EF4-FFF2-40B4-BE49-F238E27FC236}">
                  <a16:creationId xmlns:a16="http://schemas.microsoft.com/office/drawing/2014/main" id="{4519DFFE-48A9-4FFB-94E4-6A4084A17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194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1" name="Freeform 126">
              <a:extLst>
                <a:ext uri="{FF2B5EF4-FFF2-40B4-BE49-F238E27FC236}">
                  <a16:creationId xmlns:a16="http://schemas.microsoft.com/office/drawing/2014/main" id="{825291D4-0BE8-4CF8-B69B-50FD3804D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949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2" name="Oval 127">
              <a:extLst>
                <a:ext uri="{FF2B5EF4-FFF2-40B4-BE49-F238E27FC236}">
                  <a16:creationId xmlns:a16="http://schemas.microsoft.com/office/drawing/2014/main" id="{DB659329-B253-419E-9D74-51769E50B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" y="175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3" name="Oval 128">
              <a:extLst>
                <a:ext uri="{FF2B5EF4-FFF2-40B4-BE49-F238E27FC236}">
                  <a16:creationId xmlns:a16="http://schemas.microsoft.com/office/drawing/2014/main" id="{F133D9D9-BAE6-45CB-ACC1-96F3F9B48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765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4" name="Freeform 129">
              <a:extLst>
                <a:ext uri="{FF2B5EF4-FFF2-40B4-BE49-F238E27FC236}">
                  <a16:creationId xmlns:a16="http://schemas.microsoft.com/office/drawing/2014/main" id="{B0072A9E-AF29-4E94-975B-DF612BAC4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761"/>
              <a:ext cx="11" cy="17"/>
            </a:xfrm>
            <a:custGeom>
              <a:avLst/>
              <a:gdLst>
                <a:gd name="T0" fmla="*/ 55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55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55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5" name="Oval 130">
              <a:extLst>
                <a:ext uri="{FF2B5EF4-FFF2-40B4-BE49-F238E27FC236}">
                  <a16:creationId xmlns:a16="http://schemas.microsoft.com/office/drawing/2014/main" id="{6254D3F5-9FF5-424A-84C2-891CFDC13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802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6" name="Oval 131">
              <a:extLst>
                <a:ext uri="{FF2B5EF4-FFF2-40B4-BE49-F238E27FC236}">
                  <a16:creationId xmlns:a16="http://schemas.microsoft.com/office/drawing/2014/main" id="{D3928507-C15A-44C9-B3C7-4B41DC305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" y="1810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7" name="Freeform 132">
              <a:extLst>
                <a:ext uri="{FF2B5EF4-FFF2-40B4-BE49-F238E27FC236}">
                  <a16:creationId xmlns:a16="http://schemas.microsoft.com/office/drawing/2014/main" id="{2DF4E555-D19C-4C3A-ABC9-6AD9264E4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806"/>
              <a:ext cx="11" cy="17"/>
            </a:xfrm>
            <a:custGeom>
              <a:avLst/>
              <a:gdLst>
                <a:gd name="T0" fmla="*/ 55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55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55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8" name="Oval 133">
              <a:extLst>
                <a:ext uri="{FF2B5EF4-FFF2-40B4-BE49-F238E27FC236}">
                  <a16:creationId xmlns:a16="http://schemas.microsoft.com/office/drawing/2014/main" id="{1C36FF67-C17B-471C-899E-28E3E7DED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" y="181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9" name="Oval 134">
              <a:extLst>
                <a:ext uri="{FF2B5EF4-FFF2-40B4-BE49-F238E27FC236}">
                  <a16:creationId xmlns:a16="http://schemas.microsoft.com/office/drawing/2014/main" id="{9E6E6CDC-CCF3-4CEB-AE60-3775D1949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3" y="182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50" name="Freeform 135">
              <a:extLst>
                <a:ext uri="{FF2B5EF4-FFF2-40B4-BE49-F238E27FC236}">
                  <a16:creationId xmlns:a16="http://schemas.microsoft.com/office/drawing/2014/main" id="{8E06C127-7832-4389-8D2F-104D58C16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819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1" name="Oval 136">
              <a:extLst>
                <a:ext uri="{FF2B5EF4-FFF2-40B4-BE49-F238E27FC236}">
                  <a16:creationId xmlns:a16="http://schemas.microsoft.com/office/drawing/2014/main" id="{148CFDA4-E778-4A7F-A219-CF22F8A20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" y="175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52" name="Oval 137">
              <a:extLst>
                <a:ext uri="{FF2B5EF4-FFF2-40B4-BE49-F238E27FC236}">
                  <a16:creationId xmlns:a16="http://schemas.microsoft.com/office/drawing/2014/main" id="{E22CB117-4572-41E6-B863-E58490F78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3" y="176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53" name="Freeform 138">
              <a:extLst>
                <a:ext uri="{FF2B5EF4-FFF2-40B4-BE49-F238E27FC236}">
                  <a16:creationId xmlns:a16="http://schemas.microsoft.com/office/drawing/2014/main" id="{0A26D0E0-7068-4E35-BCFA-F08E945F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1761"/>
              <a:ext cx="12" cy="17"/>
            </a:xfrm>
            <a:custGeom>
              <a:avLst/>
              <a:gdLst>
                <a:gd name="T0" fmla="*/ 64 w 3"/>
                <a:gd name="T1" fmla="*/ 162 h 4"/>
                <a:gd name="T2" fmla="*/ 64 w 3"/>
                <a:gd name="T3" fmla="*/ 162 h 4"/>
                <a:gd name="T4" fmla="*/ 128 w 3"/>
                <a:gd name="T5" fmla="*/ 72 h 4"/>
                <a:gd name="T6" fmla="*/ 128 w 3"/>
                <a:gd name="T7" fmla="*/ 162 h 4"/>
                <a:gd name="T8" fmla="*/ 128 w 3"/>
                <a:gd name="T9" fmla="*/ 234 h 4"/>
                <a:gd name="T10" fmla="*/ 64 w 3"/>
                <a:gd name="T11" fmla="*/ 162 h 4"/>
                <a:gd name="T12" fmla="*/ 64 w 3"/>
                <a:gd name="T13" fmla="*/ 162 h 4"/>
                <a:gd name="T14" fmla="*/ 0 w 3"/>
                <a:gd name="T15" fmla="*/ 162 h 4"/>
                <a:gd name="T16" fmla="*/ 128 w 3"/>
                <a:gd name="T17" fmla="*/ 306 h 4"/>
                <a:gd name="T18" fmla="*/ 192 w 3"/>
                <a:gd name="T19" fmla="*/ 162 h 4"/>
                <a:gd name="T20" fmla="*/ 128 w 3"/>
                <a:gd name="T21" fmla="*/ 0 h 4"/>
                <a:gd name="T22" fmla="*/ 0 w 3"/>
                <a:gd name="T23" fmla="*/ 162 h 4"/>
                <a:gd name="T24" fmla="*/ 64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4" name="Oval 139">
              <a:extLst>
                <a:ext uri="{FF2B5EF4-FFF2-40B4-BE49-F238E27FC236}">
                  <a16:creationId xmlns:a16="http://schemas.microsoft.com/office/drawing/2014/main" id="{0AD44AFF-0031-4589-ADD3-6BB1E0193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" y="1672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55" name="Oval 140">
              <a:extLst>
                <a:ext uri="{FF2B5EF4-FFF2-40B4-BE49-F238E27FC236}">
                  <a16:creationId xmlns:a16="http://schemas.microsoft.com/office/drawing/2014/main" id="{DC236582-046C-49E4-AF86-634BBD463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680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56" name="Freeform 141">
              <a:extLst>
                <a:ext uri="{FF2B5EF4-FFF2-40B4-BE49-F238E27FC236}">
                  <a16:creationId xmlns:a16="http://schemas.microsoft.com/office/drawing/2014/main" id="{B77DF48D-E3B0-4B5F-B534-E3AE9D005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80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59" name="Group 275">
            <a:extLst>
              <a:ext uri="{FF2B5EF4-FFF2-40B4-BE49-F238E27FC236}">
                <a16:creationId xmlns:a16="http://schemas.microsoft.com/office/drawing/2014/main" id="{6633227F-D5D2-4E1B-A9B9-5645A26F7763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2905125"/>
            <a:ext cx="1755775" cy="1863725"/>
            <a:chOff x="2252" y="1272"/>
            <a:chExt cx="1106" cy="1174"/>
          </a:xfrm>
        </p:grpSpPr>
        <p:sp>
          <p:nvSpPr>
            <p:cNvPr id="45496" name="Freeform 143">
              <a:extLst>
                <a:ext uri="{FF2B5EF4-FFF2-40B4-BE49-F238E27FC236}">
                  <a16:creationId xmlns:a16="http://schemas.microsoft.com/office/drawing/2014/main" id="{497FC51E-471A-4AE9-98A3-360A9B98D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272"/>
              <a:ext cx="1106" cy="1174"/>
            </a:xfrm>
            <a:custGeom>
              <a:avLst/>
              <a:gdLst>
                <a:gd name="T0" fmla="*/ 555 w 289"/>
                <a:gd name="T1" fmla="*/ 14357 h 288"/>
                <a:gd name="T2" fmla="*/ 5886 w 289"/>
                <a:gd name="T3" fmla="*/ 19175 h 288"/>
                <a:gd name="T4" fmla="*/ 11936 w 289"/>
                <a:gd name="T5" fmla="*/ 17549 h 288"/>
                <a:gd name="T6" fmla="*/ 14236 w 289"/>
                <a:gd name="T7" fmla="*/ 14157 h 288"/>
                <a:gd name="T8" fmla="*/ 14412 w 289"/>
                <a:gd name="T9" fmla="*/ 4667 h 288"/>
                <a:gd name="T10" fmla="*/ 10926 w 289"/>
                <a:gd name="T11" fmla="*/ 946 h 288"/>
                <a:gd name="T12" fmla="*/ 1906 w 289"/>
                <a:gd name="T13" fmla="*/ 3856 h 288"/>
                <a:gd name="T14" fmla="*/ 57 w 289"/>
                <a:gd name="T15" fmla="*/ 10301 h 288"/>
                <a:gd name="T16" fmla="*/ 555 w 289"/>
                <a:gd name="T17" fmla="*/ 14357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288">
                  <a:moveTo>
                    <a:pt x="10" y="212"/>
                  </a:moveTo>
                  <a:cubicBezTo>
                    <a:pt x="26" y="254"/>
                    <a:pt x="60" y="278"/>
                    <a:pt x="105" y="283"/>
                  </a:cubicBezTo>
                  <a:cubicBezTo>
                    <a:pt x="143" y="288"/>
                    <a:pt x="181" y="279"/>
                    <a:pt x="213" y="259"/>
                  </a:cubicBezTo>
                  <a:cubicBezTo>
                    <a:pt x="225" y="253"/>
                    <a:pt x="244" y="227"/>
                    <a:pt x="254" y="209"/>
                  </a:cubicBezTo>
                  <a:cubicBezTo>
                    <a:pt x="258" y="198"/>
                    <a:pt x="289" y="118"/>
                    <a:pt x="257" y="69"/>
                  </a:cubicBezTo>
                  <a:cubicBezTo>
                    <a:pt x="241" y="45"/>
                    <a:pt x="228" y="21"/>
                    <a:pt x="195" y="14"/>
                  </a:cubicBezTo>
                  <a:cubicBezTo>
                    <a:pt x="138" y="0"/>
                    <a:pt x="66" y="10"/>
                    <a:pt x="34" y="57"/>
                  </a:cubicBezTo>
                  <a:cubicBezTo>
                    <a:pt x="10" y="92"/>
                    <a:pt x="0" y="106"/>
                    <a:pt x="1" y="152"/>
                  </a:cubicBezTo>
                  <a:cubicBezTo>
                    <a:pt x="2" y="167"/>
                    <a:pt x="4" y="198"/>
                    <a:pt x="10" y="212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7" name="Freeform 144">
              <a:extLst>
                <a:ext uri="{FF2B5EF4-FFF2-40B4-BE49-F238E27FC236}">
                  <a16:creationId xmlns:a16="http://schemas.microsoft.com/office/drawing/2014/main" id="{44444543-AEDD-44E3-90AA-A87589065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1317"/>
              <a:ext cx="731" cy="982"/>
            </a:xfrm>
            <a:custGeom>
              <a:avLst/>
              <a:gdLst>
                <a:gd name="T0" fmla="*/ 1229 w 191"/>
                <a:gd name="T1" fmla="*/ 13732 h 241"/>
                <a:gd name="T2" fmla="*/ 792 w 191"/>
                <a:gd name="T3" fmla="*/ 9946 h 241"/>
                <a:gd name="T4" fmla="*/ 2518 w 191"/>
                <a:gd name="T5" fmla="*/ 4050 h 241"/>
                <a:gd name="T6" fmla="*/ 10253 w 191"/>
                <a:gd name="T7" fmla="*/ 1015 h 241"/>
                <a:gd name="T8" fmla="*/ 10590 w 191"/>
                <a:gd name="T9" fmla="*/ 1145 h 241"/>
                <a:gd name="T10" fmla="*/ 10150 w 191"/>
                <a:gd name="T11" fmla="*/ 815 h 241"/>
                <a:gd name="T12" fmla="*/ 1787 w 191"/>
                <a:gd name="T13" fmla="*/ 3521 h 241"/>
                <a:gd name="T14" fmla="*/ 119 w 191"/>
                <a:gd name="T15" fmla="*/ 9466 h 241"/>
                <a:gd name="T16" fmla="*/ 555 w 191"/>
                <a:gd name="T17" fmla="*/ 13198 h 241"/>
                <a:gd name="T18" fmla="*/ 2694 w 191"/>
                <a:gd name="T19" fmla="*/ 16303 h 241"/>
                <a:gd name="T20" fmla="*/ 1229 w 191"/>
                <a:gd name="T21" fmla="*/ 13732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1" h="241">
                  <a:moveTo>
                    <a:pt x="22" y="203"/>
                  </a:moveTo>
                  <a:cubicBezTo>
                    <a:pt x="16" y="190"/>
                    <a:pt x="15" y="161"/>
                    <a:pt x="14" y="147"/>
                  </a:cubicBezTo>
                  <a:cubicBezTo>
                    <a:pt x="12" y="105"/>
                    <a:pt x="22" y="92"/>
                    <a:pt x="45" y="60"/>
                  </a:cubicBezTo>
                  <a:cubicBezTo>
                    <a:pt x="74" y="17"/>
                    <a:pt x="130" y="2"/>
                    <a:pt x="183" y="15"/>
                  </a:cubicBezTo>
                  <a:cubicBezTo>
                    <a:pt x="188" y="16"/>
                    <a:pt x="185" y="16"/>
                    <a:pt x="189" y="17"/>
                  </a:cubicBezTo>
                  <a:cubicBezTo>
                    <a:pt x="182" y="12"/>
                    <a:pt x="191" y="15"/>
                    <a:pt x="181" y="12"/>
                  </a:cubicBezTo>
                  <a:cubicBezTo>
                    <a:pt x="128" y="0"/>
                    <a:pt x="62" y="9"/>
                    <a:pt x="32" y="52"/>
                  </a:cubicBezTo>
                  <a:cubicBezTo>
                    <a:pt x="10" y="85"/>
                    <a:pt x="0" y="98"/>
                    <a:pt x="2" y="140"/>
                  </a:cubicBezTo>
                  <a:cubicBezTo>
                    <a:pt x="2" y="154"/>
                    <a:pt x="4" y="182"/>
                    <a:pt x="10" y="195"/>
                  </a:cubicBezTo>
                  <a:cubicBezTo>
                    <a:pt x="19" y="221"/>
                    <a:pt x="27" y="231"/>
                    <a:pt x="48" y="241"/>
                  </a:cubicBezTo>
                  <a:cubicBezTo>
                    <a:pt x="33" y="231"/>
                    <a:pt x="30" y="223"/>
                    <a:pt x="22" y="203"/>
                  </a:cubicBezTo>
                  <a:close/>
                </a:path>
              </a:pathLst>
            </a:custGeom>
            <a:solidFill>
              <a:srgbClr val="F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8" name="Freeform 145">
              <a:extLst>
                <a:ext uri="{FF2B5EF4-FFF2-40B4-BE49-F238E27FC236}">
                  <a16:creationId xmlns:a16="http://schemas.microsoft.com/office/drawing/2014/main" id="{E79AF218-5E73-498C-A3AC-3AF5A8A9C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390"/>
              <a:ext cx="788" cy="1003"/>
            </a:xfrm>
            <a:custGeom>
              <a:avLst/>
              <a:gdLst>
                <a:gd name="T0" fmla="*/ 9907 w 206"/>
                <a:gd name="T1" fmla="*/ 3192 h 246"/>
                <a:gd name="T2" fmla="*/ 7214 w 206"/>
                <a:gd name="T3" fmla="*/ 0 h 246"/>
                <a:gd name="T4" fmla="*/ 9012 w 206"/>
                <a:gd name="T5" fmla="*/ 2642 h 246"/>
                <a:gd name="T6" fmla="*/ 8836 w 206"/>
                <a:gd name="T7" fmla="*/ 11253 h 246"/>
                <a:gd name="T8" fmla="*/ 6775 w 206"/>
                <a:gd name="T9" fmla="*/ 14364 h 246"/>
                <a:gd name="T10" fmla="*/ 1228 w 206"/>
                <a:gd name="T11" fmla="*/ 15791 h 246"/>
                <a:gd name="T12" fmla="*/ 0 w 206"/>
                <a:gd name="T13" fmla="*/ 15526 h 246"/>
                <a:gd name="T14" fmla="*/ 2123 w 206"/>
                <a:gd name="T15" fmla="*/ 16407 h 246"/>
                <a:gd name="T16" fmla="*/ 7666 w 206"/>
                <a:gd name="T17" fmla="*/ 14980 h 246"/>
                <a:gd name="T18" fmla="*/ 9686 w 206"/>
                <a:gd name="T19" fmla="*/ 11787 h 246"/>
                <a:gd name="T20" fmla="*/ 9907 w 206"/>
                <a:gd name="T21" fmla="*/ 3192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6" h="246">
                  <a:moveTo>
                    <a:pt x="177" y="47"/>
                  </a:moveTo>
                  <a:cubicBezTo>
                    <a:pt x="164" y="27"/>
                    <a:pt x="152" y="8"/>
                    <a:pt x="129" y="0"/>
                  </a:cubicBezTo>
                  <a:cubicBezTo>
                    <a:pt x="142" y="10"/>
                    <a:pt x="151" y="24"/>
                    <a:pt x="161" y="39"/>
                  </a:cubicBezTo>
                  <a:cubicBezTo>
                    <a:pt x="190" y="83"/>
                    <a:pt x="162" y="156"/>
                    <a:pt x="158" y="166"/>
                  </a:cubicBezTo>
                  <a:cubicBezTo>
                    <a:pt x="149" y="183"/>
                    <a:pt x="131" y="206"/>
                    <a:pt x="121" y="212"/>
                  </a:cubicBezTo>
                  <a:cubicBezTo>
                    <a:pt x="91" y="230"/>
                    <a:pt x="57" y="238"/>
                    <a:pt x="22" y="233"/>
                  </a:cubicBezTo>
                  <a:cubicBezTo>
                    <a:pt x="10" y="232"/>
                    <a:pt x="10" y="233"/>
                    <a:pt x="0" y="229"/>
                  </a:cubicBezTo>
                  <a:cubicBezTo>
                    <a:pt x="14" y="238"/>
                    <a:pt x="19" y="240"/>
                    <a:pt x="38" y="242"/>
                  </a:cubicBezTo>
                  <a:cubicBezTo>
                    <a:pt x="73" y="246"/>
                    <a:pt x="107" y="239"/>
                    <a:pt x="137" y="221"/>
                  </a:cubicBezTo>
                  <a:cubicBezTo>
                    <a:pt x="147" y="214"/>
                    <a:pt x="165" y="191"/>
                    <a:pt x="173" y="174"/>
                  </a:cubicBezTo>
                  <a:cubicBezTo>
                    <a:pt x="178" y="165"/>
                    <a:pt x="206" y="92"/>
                    <a:pt x="177" y="47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9" name="Freeform 146">
              <a:extLst>
                <a:ext uri="{FF2B5EF4-FFF2-40B4-BE49-F238E27FC236}">
                  <a16:creationId xmlns:a16="http://schemas.microsoft.com/office/drawing/2014/main" id="{1D6EFFDD-8F4D-4674-BD86-765C7F874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1398"/>
              <a:ext cx="666" cy="979"/>
            </a:xfrm>
            <a:custGeom>
              <a:avLst/>
              <a:gdLst>
                <a:gd name="T0" fmla="*/ 3311 w 174"/>
                <a:gd name="T1" fmla="*/ 14526 h 240"/>
                <a:gd name="T2" fmla="*/ 5669 w 174"/>
                <a:gd name="T3" fmla="*/ 15892 h 240"/>
                <a:gd name="T4" fmla="*/ 6503 w 174"/>
                <a:gd name="T5" fmla="*/ 13029 h 240"/>
                <a:gd name="T6" fmla="*/ 5378 w 174"/>
                <a:gd name="T7" fmla="*/ 12078 h 240"/>
                <a:gd name="T8" fmla="*/ 4543 w 174"/>
                <a:gd name="T9" fmla="*/ 11397 h 240"/>
                <a:gd name="T10" fmla="*/ 5948 w 174"/>
                <a:gd name="T11" fmla="*/ 10251 h 240"/>
                <a:gd name="T12" fmla="*/ 6725 w 174"/>
                <a:gd name="T13" fmla="*/ 7803 h 240"/>
                <a:gd name="T14" fmla="*/ 5332 w 174"/>
                <a:gd name="T15" fmla="*/ 7473 h 240"/>
                <a:gd name="T16" fmla="*/ 4379 w 174"/>
                <a:gd name="T17" fmla="*/ 8354 h 240"/>
                <a:gd name="T18" fmla="*/ 3985 w 174"/>
                <a:gd name="T19" fmla="*/ 6172 h 240"/>
                <a:gd name="T20" fmla="*/ 4543 w 174"/>
                <a:gd name="T21" fmla="*/ 6241 h 240"/>
                <a:gd name="T22" fmla="*/ 5493 w 174"/>
                <a:gd name="T23" fmla="*/ 6107 h 240"/>
                <a:gd name="T24" fmla="*/ 5829 w 174"/>
                <a:gd name="T25" fmla="*/ 4475 h 240"/>
                <a:gd name="T26" fmla="*/ 4762 w 174"/>
                <a:gd name="T27" fmla="*/ 4275 h 240"/>
                <a:gd name="T28" fmla="*/ 3985 w 174"/>
                <a:gd name="T29" fmla="*/ 4010 h 240"/>
                <a:gd name="T30" fmla="*/ 5493 w 174"/>
                <a:gd name="T31" fmla="*/ 2778 h 240"/>
                <a:gd name="T32" fmla="*/ 7119 w 174"/>
                <a:gd name="T33" fmla="*/ 3875 h 240"/>
                <a:gd name="T34" fmla="*/ 8865 w 174"/>
                <a:gd name="T35" fmla="*/ 2031 h 240"/>
                <a:gd name="T36" fmla="*/ 7969 w 174"/>
                <a:gd name="T37" fmla="*/ 400 h 240"/>
                <a:gd name="T38" fmla="*/ 6388 w 174"/>
                <a:gd name="T39" fmla="*/ 200 h 240"/>
                <a:gd name="T40" fmla="*/ 5554 w 174"/>
                <a:gd name="T41" fmla="*/ 2248 h 240"/>
                <a:gd name="T42" fmla="*/ 4379 w 174"/>
                <a:gd name="T43" fmla="*/ 2847 h 240"/>
                <a:gd name="T44" fmla="*/ 3368 w 174"/>
                <a:gd name="T45" fmla="*/ 2847 h 240"/>
                <a:gd name="T46" fmla="*/ 2124 w 174"/>
                <a:gd name="T47" fmla="*/ 2978 h 240"/>
                <a:gd name="T48" fmla="*/ 2243 w 174"/>
                <a:gd name="T49" fmla="*/ 5907 h 240"/>
                <a:gd name="T50" fmla="*/ 2580 w 174"/>
                <a:gd name="T51" fmla="*/ 5907 h 240"/>
                <a:gd name="T52" fmla="*/ 3135 w 174"/>
                <a:gd name="T53" fmla="*/ 6041 h 240"/>
                <a:gd name="T54" fmla="*/ 3135 w 174"/>
                <a:gd name="T55" fmla="*/ 7122 h 240"/>
                <a:gd name="T56" fmla="*/ 3590 w 174"/>
                <a:gd name="T57" fmla="*/ 8419 h 240"/>
                <a:gd name="T58" fmla="*/ 2756 w 174"/>
                <a:gd name="T59" fmla="*/ 8954 h 240"/>
                <a:gd name="T60" fmla="*/ 1290 w 174"/>
                <a:gd name="T61" fmla="*/ 7938 h 240"/>
                <a:gd name="T62" fmla="*/ 0 w 174"/>
                <a:gd name="T63" fmla="*/ 10516 h 240"/>
                <a:gd name="T64" fmla="*/ 2461 w 174"/>
                <a:gd name="T65" fmla="*/ 12894 h 240"/>
                <a:gd name="T66" fmla="*/ 4042 w 174"/>
                <a:gd name="T67" fmla="*/ 12078 h 240"/>
                <a:gd name="T68" fmla="*/ 3311 w 174"/>
                <a:gd name="T69" fmla="*/ 13163 h 240"/>
                <a:gd name="T70" fmla="*/ 3311 w 174"/>
                <a:gd name="T71" fmla="*/ 14526 h 2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4" h="240">
                  <a:moveTo>
                    <a:pt x="59" y="214"/>
                  </a:moveTo>
                  <a:cubicBezTo>
                    <a:pt x="61" y="234"/>
                    <a:pt x="87" y="240"/>
                    <a:pt x="101" y="234"/>
                  </a:cubicBezTo>
                  <a:cubicBezTo>
                    <a:pt x="116" y="227"/>
                    <a:pt x="125" y="207"/>
                    <a:pt x="116" y="192"/>
                  </a:cubicBezTo>
                  <a:cubicBezTo>
                    <a:pt x="112" y="186"/>
                    <a:pt x="103" y="179"/>
                    <a:pt x="96" y="178"/>
                  </a:cubicBezTo>
                  <a:cubicBezTo>
                    <a:pt x="83" y="175"/>
                    <a:pt x="84" y="180"/>
                    <a:pt x="81" y="168"/>
                  </a:cubicBezTo>
                  <a:cubicBezTo>
                    <a:pt x="72" y="142"/>
                    <a:pt x="88" y="150"/>
                    <a:pt x="106" y="151"/>
                  </a:cubicBezTo>
                  <a:cubicBezTo>
                    <a:pt x="127" y="153"/>
                    <a:pt x="138" y="127"/>
                    <a:pt x="120" y="115"/>
                  </a:cubicBezTo>
                  <a:cubicBezTo>
                    <a:pt x="114" y="112"/>
                    <a:pt x="103" y="110"/>
                    <a:pt x="95" y="110"/>
                  </a:cubicBezTo>
                  <a:cubicBezTo>
                    <a:pt x="84" y="112"/>
                    <a:pt x="85" y="120"/>
                    <a:pt x="78" y="123"/>
                  </a:cubicBezTo>
                  <a:cubicBezTo>
                    <a:pt x="66" y="128"/>
                    <a:pt x="50" y="95"/>
                    <a:pt x="71" y="91"/>
                  </a:cubicBezTo>
                  <a:cubicBezTo>
                    <a:pt x="75" y="91"/>
                    <a:pt x="78" y="91"/>
                    <a:pt x="81" y="92"/>
                  </a:cubicBezTo>
                  <a:cubicBezTo>
                    <a:pt x="87" y="93"/>
                    <a:pt x="92" y="94"/>
                    <a:pt x="98" y="90"/>
                  </a:cubicBezTo>
                  <a:cubicBezTo>
                    <a:pt x="104" y="86"/>
                    <a:pt x="109" y="73"/>
                    <a:pt x="104" y="66"/>
                  </a:cubicBezTo>
                  <a:cubicBezTo>
                    <a:pt x="99" y="60"/>
                    <a:pt x="92" y="62"/>
                    <a:pt x="85" y="63"/>
                  </a:cubicBezTo>
                  <a:cubicBezTo>
                    <a:pt x="78" y="65"/>
                    <a:pt x="71" y="67"/>
                    <a:pt x="71" y="59"/>
                  </a:cubicBezTo>
                  <a:cubicBezTo>
                    <a:pt x="73" y="50"/>
                    <a:pt x="91" y="43"/>
                    <a:pt x="98" y="41"/>
                  </a:cubicBezTo>
                  <a:cubicBezTo>
                    <a:pt x="113" y="35"/>
                    <a:pt x="112" y="50"/>
                    <a:pt x="127" y="57"/>
                  </a:cubicBezTo>
                  <a:cubicBezTo>
                    <a:pt x="147" y="65"/>
                    <a:pt x="174" y="54"/>
                    <a:pt x="158" y="30"/>
                  </a:cubicBezTo>
                  <a:cubicBezTo>
                    <a:pt x="154" y="25"/>
                    <a:pt x="152" y="12"/>
                    <a:pt x="142" y="6"/>
                  </a:cubicBezTo>
                  <a:cubicBezTo>
                    <a:pt x="136" y="3"/>
                    <a:pt x="121" y="0"/>
                    <a:pt x="114" y="3"/>
                  </a:cubicBezTo>
                  <a:cubicBezTo>
                    <a:pt x="100" y="8"/>
                    <a:pt x="107" y="28"/>
                    <a:pt x="99" y="33"/>
                  </a:cubicBezTo>
                  <a:cubicBezTo>
                    <a:pt x="91" y="38"/>
                    <a:pt x="86" y="39"/>
                    <a:pt x="78" y="42"/>
                  </a:cubicBezTo>
                  <a:cubicBezTo>
                    <a:pt x="71" y="45"/>
                    <a:pt x="65" y="43"/>
                    <a:pt x="60" y="42"/>
                  </a:cubicBezTo>
                  <a:cubicBezTo>
                    <a:pt x="53" y="39"/>
                    <a:pt x="47" y="37"/>
                    <a:pt x="38" y="44"/>
                  </a:cubicBezTo>
                  <a:cubicBezTo>
                    <a:pt x="27" y="52"/>
                    <a:pt x="26" y="80"/>
                    <a:pt x="40" y="87"/>
                  </a:cubicBezTo>
                  <a:cubicBezTo>
                    <a:pt x="42" y="87"/>
                    <a:pt x="44" y="87"/>
                    <a:pt x="46" y="87"/>
                  </a:cubicBezTo>
                  <a:cubicBezTo>
                    <a:pt x="49" y="87"/>
                    <a:pt x="53" y="87"/>
                    <a:pt x="56" y="89"/>
                  </a:cubicBezTo>
                  <a:cubicBezTo>
                    <a:pt x="58" y="91"/>
                    <a:pt x="55" y="101"/>
                    <a:pt x="56" y="105"/>
                  </a:cubicBezTo>
                  <a:cubicBezTo>
                    <a:pt x="56" y="118"/>
                    <a:pt x="63" y="118"/>
                    <a:pt x="64" y="124"/>
                  </a:cubicBezTo>
                  <a:cubicBezTo>
                    <a:pt x="66" y="136"/>
                    <a:pt x="57" y="137"/>
                    <a:pt x="49" y="132"/>
                  </a:cubicBezTo>
                  <a:cubicBezTo>
                    <a:pt x="40" y="126"/>
                    <a:pt x="37" y="113"/>
                    <a:pt x="23" y="117"/>
                  </a:cubicBezTo>
                  <a:cubicBezTo>
                    <a:pt x="6" y="121"/>
                    <a:pt x="0" y="140"/>
                    <a:pt x="0" y="155"/>
                  </a:cubicBezTo>
                  <a:cubicBezTo>
                    <a:pt x="1" y="176"/>
                    <a:pt x="21" y="202"/>
                    <a:pt x="44" y="190"/>
                  </a:cubicBezTo>
                  <a:cubicBezTo>
                    <a:pt x="50" y="188"/>
                    <a:pt x="70" y="157"/>
                    <a:pt x="72" y="178"/>
                  </a:cubicBezTo>
                  <a:cubicBezTo>
                    <a:pt x="74" y="188"/>
                    <a:pt x="64" y="188"/>
                    <a:pt x="59" y="194"/>
                  </a:cubicBezTo>
                  <a:cubicBezTo>
                    <a:pt x="53" y="201"/>
                    <a:pt x="59" y="206"/>
                    <a:pt x="59" y="214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0" name="Freeform 147">
              <a:extLst>
                <a:ext uri="{FF2B5EF4-FFF2-40B4-BE49-F238E27FC236}">
                  <a16:creationId xmlns:a16="http://schemas.microsoft.com/office/drawing/2014/main" id="{629CD605-016D-4F35-A965-7936C51BA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496"/>
              <a:ext cx="172" cy="135"/>
            </a:xfrm>
            <a:custGeom>
              <a:avLst/>
              <a:gdLst>
                <a:gd name="T0" fmla="*/ 0 w 45"/>
                <a:gd name="T1" fmla="*/ 1023 h 33"/>
                <a:gd name="T2" fmla="*/ 1781 w 45"/>
                <a:gd name="T3" fmla="*/ 1992 h 33"/>
                <a:gd name="T4" fmla="*/ 1621 w 45"/>
                <a:gd name="T5" fmla="*/ 0 h 33"/>
                <a:gd name="T6" fmla="*/ 1345 w 45"/>
                <a:gd name="T7" fmla="*/ 1505 h 33"/>
                <a:gd name="T8" fmla="*/ 57 w 45"/>
                <a:gd name="T9" fmla="*/ 953 h 33"/>
                <a:gd name="T10" fmla="*/ 0 w 45"/>
                <a:gd name="T11" fmla="*/ 102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3">
                  <a:moveTo>
                    <a:pt x="0" y="15"/>
                  </a:moveTo>
                  <a:cubicBezTo>
                    <a:pt x="5" y="25"/>
                    <a:pt x="21" y="33"/>
                    <a:pt x="32" y="29"/>
                  </a:cubicBezTo>
                  <a:cubicBezTo>
                    <a:pt x="45" y="24"/>
                    <a:pt x="37" y="7"/>
                    <a:pt x="29" y="0"/>
                  </a:cubicBezTo>
                  <a:cubicBezTo>
                    <a:pt x="31" y="8"/>
                    <a:pt x="33" y="19"/>
                    <a:pt x="24" y="22"/>
                  </a:cubicBezTo>
                  <a:cubicBezTo>
                    <a:pt x="19" y="24"/>
                    <a:pt x="4" y="20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1" name="Freeform 148">
              <a:extLst>
                <a:ext uri="{FF2B5EF4-FFF2-40B4-BE49-F238E27FC236}">
                  <a16:creationId xmlns:a16="http://schemas.microsoft.com/office/drawing/2014/main" id="{2536460C-EF75-4925-A49F-9F86278B3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610"/>
              <a:ext cx="252" cy="167"/>
            </a:xfrm>
            <a:custGeom>
              <a:avLst/>
              <a:gdLst>
                <a:gd name="T0" fmla="*/ 218 w 66"/>
                <a:gd name="T1" fmla="*/ 0 h 41"/>
                <a:gd name="T2" fmla="*/ 279 w 66"/>
                <a:gd name="T3" fmla="*/ 1760 h 41"/>
                <a:gd name="T4" fmla="*/ 1501 w 66"/>
                <a:gd name="T5" fmla="*/ 2159 h 41"/>
                <a:gd name="T6" fmla="*/ 3559 w 66"/>
                <a:gd name="T7" fmla="*/ 1210 h 41"/>
                <a:gd name="T8" fmla="*/ 1722 w 66"/>
                <a:gd name="T9" fmla="*/ 1825 h 41"/>
                <a:gd name="T10" fmla="*/ 451 w 66"/>
                <a:gd name="T11" fmla="*/ 1426 h 41"/>
                <a:gd name="T12" fmla="*/ 218 w 66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1">
                  <a:moveTo>
                    <a:pt x="4" y="0"/>
                  </a:moveTo>
                  <a:cubicBezTo>
                    <a:pt x="3" y="6"/>
                    <a:pt x="0" y="21"/>
                    <a:pt x="5" y="26"/>
                  </a:cubicBezTo>
                  <a:cubicBezTo>
                    <a:pt x="8" y="30"/>
                    <a:pt x="22" y="31"/>
                    <a:pt x="27" y="32"/>
                  </a:cubicBezTo>
                  <a:cubicBezTo>
                    <a:pt x="42" y="36"/>
                    <a:pt x="66" y="41"/>
                    <a:pt x="64" y="18"/>
                  </a:cubicBezTo>
                  <a:cubicBezTo>
                    <a:pt x="60" y="34"/>
                    <a:pt x="43" y="29"/>
                    <a:pt x="31" y="27"/>
                  </a:cubicBezTo>
                  <a:cubicBezTo>
                    <a:pt x="23" y="26"/>
                    <a:pt x="13" y="29"/>
                    <a:pt x="8" y="21"/>
                  </a:cubicBezTo>
                  <a:cubicBezTo>
                    <a:pt x="5" y="16"/>
                    <a:pt x="8" y="6"/>
                    <a:pt x="4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2" name="Freeform 149">
              <a:extLst>
                <a:ext uri="{FF2B5EF4-FFF2-40B4-BE49-F238E27FC236}">
                  <a16:creationId xmlns:a16="http://schemas.microsoft.com/office/drawing/2014/main" id="{D7087843-9171-4DC9-8A68-BD76447D5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883"/>
              <a:ext cx="165" cy="123"/>
            </a:xfrm>
            <a:custGeom>
              <a:avLst/>
              <a:gdLst>
                <a:gd name="T0" fmla="*/ 0 w 43"/>
                <a:gd name="T1" fmla="*/ 1578 h 30"/>
                <a:gd name="T2" fmla="*/ 1692 w 43"/>
                <a:gd name="T3" fmla="*/ 1578 h 30"/>
                <a:gd name="T4" fmla="*/ 1297 w 43"/>
                <a:gd name="T5" fmla="*/ 0 h 30"/>
                <a:gd name="T6" fmla="*/ 457 w 43"/>
                <a:gd name="T7" fmla="*/ 151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0" y="23"/>
                  </a:moveTo>
                  <a:cubicBezTo>
                    <a:pt x="9" y="25"/>
                    <a:pt x="22" y="30"/>
                    <a:pt x="30" y="23"/>
                  </a:cubicBezTo>
                  <a:cubicBezTo>
                    <a:pt x="39" y="15"/>
                    <a:pt x="35" y="3"/>
                    <a:pt x="23" y="0"/>
                  </a:cubicBezTo>
                  <a:cubicBezTo>
                    <a:pt x="43" y="5"/>
                    <a:pt x="20" y="24"/>
                    <a:pt x="8" y="22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3" name="Freeform 150">
              <a:extLst>
                <a:ext uri="{FF2B5EF4-FFF2-40B4-BE49-F238E27FC236}">
                  <a16:creationId xmlns:a16="http://schemas.microsoft.com/office/drawing/2014/main" id="{BC6B63ED-EE8F-48B6-8FFB-F084572D5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994"/>
              <a:ext cx="199" cy="191"/>
            </a:xfrm>
            <a:custGeom>
              <a:avLst/>
              <a:gdLst>
                <a:gd name="T0" fmla="*/ 279 w 52"/>
                <a:gd name="T1" fmla="*/ 65 h 47"/>
                <a:gd name="T2" fmla="*/ 1171 w 52"/>
                <a:gd name="T3" fmla="*/ 2544 h 47"/>
                <a:gd name="T4" fmla="*/ 2916 w 52"/>
                <a:gd name="T5" fmla="*/ 1686 h 47"/>
                <a:gd name="T6" fmla="*/ 1129 w 52"/>
                <a:gd name="T7" fmla="*/ 1951 h 47"/>
                <a:gd name="T8" fmla="*/ 279 w 52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7">
                  <a:moveTo>
                    <a:pt x="5" y="1"/>
                  </a:moveTo>
                  <a:cubicBezTo>
                    <a:pt x="0" y="14"/>
                    <a:pt x="10" y="32"/>
                    <a:pt x="21" y="38"/>
                  </a:cubicBezTo>
                  <a:cubicBezTo>
                    <a:pt x="36" y="47"/>
                    <a:pt x="40" y="31"/>
                    <a:pt x="52" y="25"/>
                  </a:cubicBezTo>
                  <a:cubicBezTo>
                    <a:pt x="40" y="28"/>
                    <a:pt x="31" y="39"/>
                    <a:pt x="20" y="29"/>
                  </a:cubicBezTo>
                  <a:cubicBezTo>
                    <a:pt x="13" y="23"/>
                    <a:pt x="7" y="9"/>
                    <a:pt x="5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4" name="Freeform 151">
              <a:extLst>
                <a:ext uri="{FF2B5EF4-FFF2-40B4-BE49-F238E27FC236}">
                  <a16:creationId xmlns:a16="http://schemas.microsoft.com/office/drawing/2014/main" id="{DE72A55E-BF9F-462C-B715-B65511E3E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181"/>
              <a:ext cx="172" cy="180"/>
            </a:xfrm>
            <a:custGeom>
              <a:avLst/>
              <a:gdLst>
                <a:gd name="T0" fmla="*/ 0 w 45"/>
                <a:gd name="T1" fmla="*/ 2258 h 44"/>
                <a:gd name="T2" fmla="*/ 1842 w 45"/>
                <a:gd name="T3" fmla="*/ 2193 h 44"/>
                <a:gd name="T4" fmla="*/ 1957 w 45"/>
                <a:gd name="T5" fmla="*/ 0 h 44"/>
                <a:gd name="T6" fmla="*/ 0 w 45"/>
                <a:gd name="T7" fmla="*/ 232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4">
                  <a:moveTo>
                    <a:pt x="0" y="33"/>
                  </a:moveTo>
                  <a:cubicBezTo>
                    <a:pt x="12" y="37"/>
                    <a:pt x="22" y="42"/>
                    <a:pt x="33" y="32"/>
                  </a:cubicBezTo>
                  <a:cubicBezTo>
                    <a:pt x="43" y="24"/>
                    <a:pt x="45" y="10"/>
                    <a:pt x="35" y="0"/>
                  </a:cubicBezTo>
                  <a:cubicBezTo>
                    <a:pt x="44" y="22"/>
                    <a:pt x="19" y="44"/>
                    <a:pt x="0" y="3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5" name="Freeform 152">
              <a:extLst>
                <a:ext uri="{FF2B5EF4-FFF2-40B4-BE49-F238E27FC236}">
                  <a16:creationId xmlns:a16="http://schemas.microsoft.com/office/drawing/2014/main" id="{C9591023-D13C-4676-A0D9-DCBA703B5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75"/>
              <a:ext cx="122" cy="86"/>
            </a:xfrm>
            <a:custGeom>
              <a:avLst/>
              <a:gdLst>
                <a:gd name="T0" fmla="*/ 1773 w 32"/>
                <a:gd name="T1" fmla="*/ 1241 h 21"/>
                <a:gd name="T2" fmla="*/ 0 w 32"/>
                <a:gd name="T3" fmla="*/ 1442 h 21"/>
                <a:gd name="T4" fmla="*/ 1380 w 32"/>
                <a:gd name="T5" fmla="*/ 1024 h 21"/>
                <a:gd name="T6" fmla="*/ 1773 w 32"/>
                <a:gd name="T7" fmla="*/ 1241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1">
                  <a:moveTo>
                    <a:pt x="32" y="18"/>
                  </a:moveTo>
                  <a:cubicBezTo>
                    <a:pt x="24" y="2"/>
                    <a:pt x="1" y="0"/>
                    <a:pt x="0" y="21"/>
                  </a:cubicBezTo>
                  <a:cubicBezTo>
                    <a:pt x="8" y="13"/>
                    <a:pt x="15" y="7"/>
                    <a:pt x="25" y="15"/>
                  </a:cubicBezTo>
                  <a:cubicBezTo>
                    <a:pt x="32" y="18"/>
                    <a:pt x="32" y="18"/>
                    <a:pt x="32" y="18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6" name="Freeform 153">
              <a:extLst>
                <a:ext uri="{FF2B5EF4-FFF2-40B4-BE49-F238E27FC236}">
                  <a16:creationId xmlns:a16="http://schemas.microsoft.com/office/drawing/2014/main" id="{41A31A39-7446-477E-9B4F-28B99A62F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169"/>
              <a:ext cx="81" cy="114"/>
            </a:xfrm>
            <a:custGeom>
              <a:avLst/>
              <a:gdLst>
                <a:gd name="T0" fmla="*/ 1203 w 21"/>
                <a:gd name="T1" fmla="*/ 0 h 28"/>
                <a:gd name="T2" fmla="*/ 343 w 21"/>
                <a:gd name="T3" fmla="*/ 480 h 28"/>
                <a:gd name="T4" fmla="*/ 625 w 21"/>
                <a:gd name="T5" fmla="*/ 1889 h 28"/>
                <a:gd name="T6" fmla="*/ 1146 w 21"/>
                <a:gd name="T7" fmla="*/ 200 h 28"/>
                <a:gd name="T8" fmla="*/ 1203 w 21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7" y="2"/>
                    <a:pt x="9" y="4"/>
                    <a:pt x="6" y="7"/>
                  </a:cubicBezTo>
                  <a:cubicBezTo>
                    <a:pt x="0" y="14"/>
                    <a:pt x="2" y="26"/>
                    <a:pt x="11" y="28"/>
                  </a:cubicBezTo>
                  <a:cubicBezTo>
                    <a:pt x="4" y="22"/>
                    <a:pt x="12" y="8"/>
                    <a:pt x="20" y="3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7" name="Freeform 154">
              <a:extLst>
                <a:ext uri="{FF2B5EF4-FFF2-40B4-BE49-F238E27FC236}">
                  <a16:creationId xmlns:a16="http://schemas.microsoft.com/office/drawing/2014/main" id="{BA0369B7-2469-4F93-BB15-DCC333F5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398"/>
              <a:ext cx="126" cy="106"/>
            </a:xfrm>
            <a:custGeom>
              <a:avLst/>
              <a:gdLst>
                <a:gd name="T0" fmla="*/ 1837 w 33"/>
                <a:gd name="T1" fmla="*/ 481 h 26"/>
                <a:gd name="T2" fmla="*/ 554 w 33"/>
                <a:gd name="T3" fmla="*/ 1761 h 26"/>
                <a:gd name="T4" fmla="*/ 1676 w 33"/>
                <a:gd name="T5" fmla="*/ 481 h 26"/>
                <a:gd name="T6" fmla="*/ 1837 w 33"/>
                <a:gd name="T7" fmla="*/ 48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6">
                  <a:moveTo>
                    <a:pt x="33" y="7"/>
                  </a:moveTo>
                  <a:cubicBezTo>
                    <a:pt x="21" y="0"/>
                    <a:pt x="0" y="12"/>
                    <a:pt x="10" y="26"/>
                  </a:cubicBezTo>
                  <a:cubicBezTo>
                    <a:pt x="12" y="16"/>
                    <a:pt x="19" y="8"/>
                    <a:pt x="30" y="7"/>
                  </a:cubicBezTo>
                  <a:cubicBezTo>
                    <a:pt x="33" y="7"/>
                    <a:pt x="33" y="7"/>
                    <a:pt x="33" y="7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8" name="Freeform 155">
              <a:extLst>
                <a:ext uri="{FF2B5EF4-FFF2-40B4-BE49-F238E27FC236}">
                  <a16:creationId xmlns:a16="http://schemas.microsoft.com/office/drawing/2014/main" id="{AE8E45CF-D67A-4E70-9F1F-F5EF430D5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855"/>
              <a:ext cx="76" cy="61"/>
            </a:xfrm>
            <a:custGeom>
              <a:avLst/>
              <a:gdLst>
                <a:gd name="T0" fmla="*/ 980 w 20"/>
                <a:gd name="T1" fmla="*/ 199 h 15"/>
                <a:gd name="T2" fmla="*/ 0 w 20"/>
                <a:gd name="T3" fmla="*/ 1009 h 15"/>
                <a:gd name="T4" fmla="*/ 547 w 20"/>
                <a:gd name="T5" fmla="*/ 464 h 15"/>
                <a:gd name="T6" fmla="*/ 1098 w 20"/>
                <a:gd name="T7" fmla="*/ 264 h 15"/>
                <a:gd name="T8" fmla="*/ 980 w 20"/>
                <a:gd name="T9" fmla="*/ 19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18" y="3"/>
                  </a:moveTo>
                  <a:cubicBezTo>
                    <a:pt x="8" y="0"/>
                    <a:pt x="4" y="7"/>
                    <a:pt x="0" y="15"/>
                  </a:cubicBezTo>
                  <a:cubicBezTo>
                    <a:pt x="2" y="12"/>
                    <a:pt x="7" y="9"/>
                    <a:pt x="10" y="7"/>
                  </a:cubicBezTo>
                  <a:cubicBezTo>
                    <a:pt x="14" y="5"/>
                    <a:pt x="17" y="5"/>
                    <a:pt x="20" y="4"/>
                  </a:cubicBezTo>
                  <a:cubicBezTo>
                    <a:pt x="18" y="3"/>
                    <a:pt x="18" y="3"/>
                    <a:pt x="18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9" name="Freeform 156">
              <a:extLst>
                <a:ext uri="{FF2B5EF4-FFF2-40B4-BE49-F238E27FC236}">
                  <a16:creationId xmlns:a16="http://schemas.microsoft.com/office/drawing/2014/main" id="{03F10110-2334-4C85-8C15-25EEDD433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1561"/>
              <a:ext cx="88" cy="41"/>
            </a:xfrm>
            <a:custGeom>
              <a:avLst/>
              <a:gdLst>
                <a:gd name="T0" fmla="*/ 0 w 23"/>
                <a:gd name="T1" fmla="*/ 554 h 10"/>
                <a:gd name="T2" fmla="*/ 1289 w 23"/>
                <a:gd name="T3" fmla="*/ 689 h 10"/>
                <a:gd name="T4" fmla="*/ 57 w 23"/>
                <a:gd name="T5" fmla="*/ 623 h 10"/>
                <a:gd name="T6" fmla="*/ 0 w 23"/>
                <a:gd name="T7" fmla="*/ 55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0">
                  <a:moveTo>
                    <a:pt x="0" y="8"/>
                  </a:moveTo>
                  <a:cubicBezTo>
                    <a:pt x="8" y="0"/>
                    <a:pt x="15" y="7"/>
                    <a:pt x="23" y="10"/>
                  </a:cubicBezTo>
                  <a:cubicBezTo>
                    <a:pt x="19" y="9"/>
                    <a:pt x="2" y="7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0" name="Freeform 157">
              <a:extLst>
                <a:ext uri="{FF2B5EF4-FFF2-40B4-BE49-F238E27FC236}">
                  <a16:creationId xmlns:a16="http://schemas.microsoft.com/office/drawing/2014/main" id="{B30B61CF-20D5-4CBE-823C-03C83AB11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300"/>
              <a:ext cx="1045" cy="1134"/>
            </a:xfrm>
            <a:custGeom>
              <a:avLst/>
              <a:gdLst>
                <a:gd name="T0" fmla="*/ 555 w 273"/>
                <a:gd name="T1" fmla="*/ 13910 h 278"/>
                <a:gd name="T2" fmla="*/ 498 w 273"/>
                <a:gd name="T3" fmla="*/ 13910 h 278"/>
                <a:gd name="T4" fmla="*/ 5891 w 273"/>
                <a:gd name="T5" fmla="*/ 18801 h 278"/>
                <a:gd name="T6" fmla="*/ 7062 w 273"/>
                <a:gd name="T7" fmla="*/ 18870 h 278"/>
                <a:gd name="T8" fmla="*/ 12000 w 273"/>
                <a:gd name="T9" fmla="*/ 17173 h 278"/>
                <a:gd name="T10" fmla="*/ 13187 w 273"/>
                <a:gd name="T11" fmla="*/ 15741 h 278"/>
                <a:gd name="T12" fmla="*/ 14301 w 273"/>
                <a:gd name="T13" fmla="*/ 13710 h 278"/>
                <a:gd name="T14" fmla="*/ 14301 w 273"/>
                <a:gd name="T15" fmla="*/ 13710 h 278"/>
                <a:gd name="T16" fmla="*/ 15311 w 273"/>
                <a:gd name="T17" fmla="*/ 7938 h 278"/>
                <a:gd name="T18" fmla="*/ 14477 w 273"/>
                <a:gd name="T19" fmla="*/ 4144 h 278"/>
                <a:gd name="T20" fmla="*/ 13068 w 273"/>
                <a:gd name="T21" fmla="*/ 1832 h 278"/>
                <a:gd name="T22" fmla="*/ 10932 w 273"/>
                <a:gd name="T23" fmla="*/ 400 h 278"/>
                <a:gd name="T24" fmla="*/ 8306 w 273"/>
                <a:gd name="T25" fmla="*/ 0 h 278"/>
                <a:gd name="T26" fmla="*/ 1906 w 273"/>
                <a:gd name="T27" fmla="*/ 3394 h 278"/>
                <a:gd name="T28" fmla="*/ 456 w 273"/>
                <a:gd name="T29" fmla="*/ 6106 h 278"/>
                <a:gd name="T30" fmla="*/ 0 w 273"/>
                <a:gd name="T31" fmla="*/ 9235 h 278"/>
                <a:gd name="T32" fmla="*/ 0 w 273"/>
                <a:gd name="T33" fmla="*/ 9835 h 278"/>
                <a:gd name="T34" fmla="*/ 161 w 273"/>
                <a:gd name="T35" fmla="*/ 11883 h 278"/>
                <a:gd name="T36" fmla="*/ 498 w 273"/>
                <a:gd name="T37" fmla="*/ 13910 h 278"/>
                <a:gd name="T38" fmla="*/ 555 w 273"/>
                <a:gd name="T39" fmla="*/ 13910 h 278"/>
                <a:gd name="T40" fmla="*/ 498 w 273"/>
                <a:gd name="T41" fmla="*/ 13910 h 278"/>
                <a:gd name="T42" fmla="*/ 555 w 273"/>
                <a:gd name="T43" fmla="*/ 13910 h 278"/>
                <a:gd name="T44" fmla="*/ 616 w 273"/>
                <a:gd name="T45" fmla="*/ 13910 h 278"/>
                <a:gd name="T46" fmla="*/ 279 w 273"/>
                <a:gd name="T47" fmla="*/ 11883 h 278"/>
                <a:gd name="T48" fmla="*/ 119 w 273"/>
                <a:gd name="T49" fmla="*/ 9835 h 278"/>
                <a:gd name="T50" fmla="*/ 119 w 273"/>
                <a:gd name="T51" fmla="*/ 9235 h 278"/>
                <a:gd name="T52" fmla="*/ 555 w 273"/>
                <a:gd name="T53" fmla="*/ 6172 h 278"/>
                <a:gd name="T54" fmla="*/ 1964 w 273"/>
                <a:gd name="T55" fmla="*/ 3459 h 278"/>
                <a:gd name="T56" fmla="*/ 8306 w 273"/>
                <a:gd name="T57" fmla="*/ 135 h 278"/>
                <a:gd name="T58" fmla="*/ 10932 w 273"/>
                <a:gd name="T59" fmla="*/ 551 h 278"/>
                <a:gd name="T60" fmla="*/ 13011 w 273"/>
                <a:gd name="T61" fmla="*/ 1962 h 278"/>
                <a:gd name="T62" fmla="*/ 14419 w 273"/>
                <a:gd name="T63" fmla="*/ 4275 h 278"/>
                <a:gd name="T64" fmla="*/ 15193 w 273"/>
                <a:gd name="T65" fmla="*/ 7938 h 278"/>
                <a:gd name="T66" fmla="*/ 14182 w 273"/>
                <a:gd name="T67" fmla="*/ 13645 h 278"/>
                <a:gd name="T68" fmla="*/ 14243 w 273"/>
                <a:gd name="T69" fmla="*/ 13710 h 278"/>
                <a:gd name="T70" fmla="*/ 14182 w 273"/>
                <a:gd name="T71" fmla="*/ 13645 h 278"/>
                <a:gd name="T72" fmla="*/ 13068 w 273"/>
                <a:gd name="T73" fmla="*/ 15676 h 278"/>
                <a:gd name="T74" fmla="*/ 11943 w 273"/>
                <a:gd name="T75" fmla="*/ 17104 h 278"/>
                <a:gd name="T76" fmla="*/ 7062 w 273"/>
                <a:gd name="T77" fmla="*/ 18735 h 278"/>
                <a:gd name="T78" fmla="*/ 5891 w 273"/>
                <a:gd name="T79" fmla="*/ 18670 h 278"/>
                <a:gd name="T80" fmla="*/ 616 w 273"/>
                <a:gd name="T81" fmla="*/ 13910 h 278"/>
                <a:gd name="T82" fmla="*/ 616 w 273"/>
                <a:gd name="T83" fmla="*/ 13910 h 278"/>
                <a:gd name="T84" fmla="*/ 555 w 273"/>
                <a:gd name="T85" fmla="*/ 13910 h 2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3" h="278">
                  <a:moveTo>
                    <a:pt x="10" y="205"/>
                  </a:moveTo>
                  <a:cubicBezTo>
                    <a:pt x="9" y="205"/>
                    <a:pt x="9" y="205"/>
                    <a:pt x="9" y="205"/>
                  </a:cubicBezTo>
                  <a:cubicBezTo>
                    <a:pt x="25" y="248"/>
                    <a:pt x="60" y="272"/>
                    <a:pt x="105" y="277"/>
                  </a:cubicBezTo>
                  <a:cubicBezTo>
                    <a:pt x="112" y="278"/>
                    <a:pt x="119" y="278"/>
                    <a:pt x="126" y="278"/>
                  </a:cubicBezTo>
                  <a:cubicBezTo>
                    <a:pt x="157" y="278"/>
                    <a:pt x="187" y="270"/>
                    <a:pt x="214" y="253"/>
                  </a:cubicBezTo>
                  <a:cubicBezTo>
                    <a:pt x="220" y="250"/>
                    <a:pt x="227" y="242"/>
                    <a:pt x="235" y="232"/>
                  </a:cubicBezTo>
                  <a:cubicBezTo>
                    <a:pt x="242" y="222"/>
                    <a:pt x="250" y="211"/>
                    <a:pt x="255" y="202"/>
                  </a:cubicBezTo>
                  <a:cubicBezTo>
                    <a:pt x="255" y="202"/>
                    <a:pt x="255" y="202"/>
                    <a:pt x="255" y="202"/>
                  </a:cubicBezTo>
                  <a:cubicBezTo>
                    <a:pt x="258" y="195"/>
                    <a:pt x="273" y="157"/>
                    <a:pt x="273" y="117"/>
                  </a:cubicBezTo>
                  <a:cubicBezTo>
                    <a:pt x="273" y="98"/>
                    <a:pt x="269" y="78"/>
                    <a:pt x="258" y="61"/>
                  </a:cubicBezTo>
                  <a:cubicBezTo>
                    <a:pt x="250" y="49"/>
                    <a:pt x="243" y="37"/>
                    <a:pt x="233" y="27"/>
                  </a:cubicBezTo>
                  <a:cubicBezTo>
                    <a:pt x="224" y="18"/>
                    <a:pt x="212" y="10"/>
                    <a:pt x="195" y="6"/>
                  </a:cubicBezTo>
                  <a:cubicBezTo>
                    <a:pt x="180" y="2"/>
                    <a:pt x="164" y="0"/>
                    <a:pt x="148" y="0"/>
                  </a:cubicBezTo>
                  <a:cubicBezTo>
                    <a:pt x="103" y="0"/>
                    <a:pt x="57" y="15"/>
                    <a:pt x="34" y="50"/>
                  </a:cubicBezTo>
                  <a:cubicBezTo>
                    <a:pt x="22" y="66"/>
                    <a:pt x="14" y="78"/>
                    <a:pt x="8" y="90"/>
                  </a:cubicBezTo>
                  <a:cubicBezTo>
                    <a:pt x="3" y="103"/>
                    <a:pt x="0" y="116"/>
                    <a:pt x="0" y="136"/>
                  </a:cubicBezTo>
                  <a:cubicBezTo>
                    <a:pt x="0" y="139"/>
                    <a:pt x="0" y="142"/>
                    <a:pt x="0" y="145"/>
                  </a:cubicBezTo>
                  <a:cubicBezTo>
                    <a:pt x="1" y="152"/>
                    <a:pt x="1" y="164"/>
                    <a:pt x="3" y="175"/>
                  </a:cubicBezTo>
                  <a:cubicBezTo>
                    <a:pt x="4" y="187"/>
                    <a:pt x="6" y="198"/>
                    <a:pt x="9" y="205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9" y="205"/>
                    <a:pt x="9" y="205"/>
                    <a:pt x="9" y="205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8" y="198"/>
                    <a:pt x="6" y="186"/>
                    <a:pt x="5" y="175"/>
                  </a:cubicBezTo>
                  <a:cubicBezTo>
                    <a:pt x="3" y="164"/>
                    <a:pt x="3" y="152"/>
                    <a:pt x="2" y="145"/>
                  </a:cubicBezTo>
                  <a:cubicBezTo>
                    <a:pt x="2" y="142"/>
                    <a:pt x="2" y="139"/>
                    <a:pt x="2" y="136"/>
                  </a:cubicBezTo>
                  <a:cubicBezTo>
                    <a:pt x="2" y="116"/>
                    <a:pt x="5" y="103"/>
                    <a:pt x="10" y="91"/>
                  </a:cubicBezTo>
                  <a:cubicBezTo>
                    <a:pt x="16" y="79"/>
                    <a:pt x="24" y="67"/>
                    <a:pt x="35" y="51"/>
                  </a:cubicBezTo>
                  <a:cubicBezTo>
                    <a:pt x="58" y="17"/>
                    <a:pt x="103" y="2"/>
                    <a:pt x="148" y="2"/>
                  </a:cubicBezTo>
                  <a:cubicBezTo>
                    <a:pt x="164" y="2"/>
                    <a:pt x="180" y="4"/>
                    <a:pt x="195" y="8"/>
                  </a:cubicBezTo>
                  <a:cubicBezTo>
                    <a:pt x="211" y="11"/>
                    <a:pt x="222" y="19"/>
                    <a:pt x="232" y="29"/>
                  </a:cubicBezTo>
                  <a:cubicBezTo>
                    <a:pt x="241" y="38"/>
                    <a:pt x="249" y="50"/>
                    <a:pt x="257" y="63"/>
                  </a:cubicBezTo>
                  <a:cubicBezTo>
                    <a:pt x="267" y="79"/>
                    <a:pt x="271" y="98"/>
                    <a:pt x="271" y="117"/>
                  </a:cubicBezTo>
                  <a:cubicBezTo>
                    <a:pt x="271" y="156"/>
                    <a:pt x="256" y="194"/>
                    <a:pt x="253" y="201"/>
                  </a:cubicBezTo>
                  <a:cubicBezTo>
                    <a:pt x="254" y="202"/>
                    <a:pt x="254" y="202"/>
                    <a:pt x="254" y="202"/>
                  </a:cubicBezTo>
                  <a:cubicBezTo>
                    <a:pt x="253" y="201"/>
                    <a:pt x="253" y="201"/>
                    <a:pt x="253" y="201"/>
                  </a:cubicBezTo>
                  <a:cubicBezTo>
                    <a:pt x="248" y="210"/>
                    <a:pt x="241" y="221"/>
                    <a:pt x="233" y="231"/>
                  </a:cubicBezTo>
                  <a:cubicBezTo>
                    <a:pt x="226" y="240"/>
                    <a:pt x="218" y="248"/>
                    <a:pt x="213" y="252"/>
                  </a:cubicBezTo>
                  <a:cubicBezTo>
                    <a:pt x="186" y="268"/>
                    <a:pt x="157" y="276"/>
                    <a:pt x="126" y="276"/>
                  </a:cubicBezTo>
                  <a:cubicBezTo>
                    <a:pt x="119" y="276"/>
                    <a:pt x="112" y="276"/>
                    <a:pt x="105" y="275"/>
                  </a:cubicBezTo>
                  <a:cubicBezTo>
                    <a:pt x="61" y="270"/>
                    <a:pt x="27" y="247"/>
                    <a:pt x="11" y="20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0" y="205"/>
                    <a:pt x="10" y="205"/>
                    <a:pt x="10" y="20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1" name="Freeform 158">
              <a:extLst>
                <a:ext uri="{FF2B5EF4-FFF2-40B4-BE49-F238E27FC236}">
                  <a16:creationId xmlns:a16="http://schemas.microsoft.com/office/drawing/2014/main" id="{D8685279-C2F5-4836-9673-9C33E1CAE3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8" y="1402"/>
              <a:ext cx="658" cy="946"/>
            </a:xfrm>
            <a:custGeom>
              <a:avLst/>
              <a:gdLst>
                <a:gd name="T0" fmla="*/ 3921 w 172"/>
                <a:gd name="T1" fmla="*/ 15662 h 232"/>
                <a:gd name="T2" fmla="*/ 3367 w 172"/>
                <a:gd name="T3" fmla="*/ 14447 h 232"/>
                <a:gd name="T4" fmla="*/ 6438 w 172"/>
                <a:gd name="T5" fmla="*/ 65 h 232"/>
                <a:gd name="T6" fmla="*/ 5708 w 172"/>
                <a:gd name="T7" fmla="*/ 1831 h 232"/>
                <a:gd name="T8" fmla="*/ 3982 w 172"/>
                <a:gd name="T9" fmla="*/ 2842 h 232"/>
                <a:gd name="T10" fmla="*/ 2123 w 172"/>
                <a:gd name="T11" fmla="*/ 2842 h 232"/>
                <a:gd name="T12" fmla="*/ 2460 w 172"/>
                <a:gd name="T13" fmla="*/ 5904 h 232"/>
                <a:gd name="T14" fmla="*/ 3191 w 172"/>
                <a:gd name="T15" fmla="*/ 6100 h 232"/>
                <a:gd name="T16" fmla="*/ 3133 w 172"/>
                <a:gd name="T17" fmla="*/ 7115 h 232"/>
                <a:gd name="T18" fmla="*/ 3585 w 172"/>
                <a:gd name="T19" fmla="*/ 8347 h 232"/>
                <a:gd name="T20" fmla="*/ 3309 w 172"/>
                <a:gd name="T21" fmla="*/ 9011 h 232"/>
                <a:gd name="T22" fmla="*/ 1565 w 172"/>
                <a:gd name="T23" fmla="*/ 7731 h 232"/>
                <a:gd name="T24" fmla="*/ 0 w 172"/>
                <a:gd name="T25" fmla="*/ 10373 h 232"/>
                <a:gd name="T26" fmla="*/ 1901 w 172"/>
                <a:gd name="T27" fmla="*/ 13085 h 232"/>
                <a:gd name="T28" fmla="*/ 3367 w 172"/>
                <a:gd name="T29" fmla="*/ 11939 h 232"/>
                <a:gd name="T30" fmla="*/ 3982 w 172"/>
                <a:gd name="T31" fmla="*/ 11654 h 232"/>
                <a:gd name="T32" fmla="*/ 3982 w 172"/>
                <a:gd name="T33" fmla="*/ 12404 h 232"/>
                <a:gd name="T34" fmla="*/ 3191 w 172"/>
                <a:gd name="T35" fmla="*/ 13566 h 232"/>
                <a:gd name="T36" fmla="*/ 3367 w 172"/>
                <a:gd name="T37" fmla="*/ 14447 h 232"/>
                <a:gd name="T38" fmla="*/ 3864 w 172"/>
                <a:gd name="T39" fmla="*/ 11523 h 232"/>
                <a:gd name="T40" fmla="*/ 57 w 172"/>
                <a:gd name="T41" fmla="*/ 10443 h 232"/>
                <a:gd name="T42" fmla="*/ 2797 w 172"/>
                <a:gd name="T43" fmla="*/ 8877 h 232"/>
                <a:gd name="T44" fmla="*/ 3191 w 172"/>
                <a:gd name="T45" fmla="*/ 7050 h 232"/>
                <a:gd name="T46" fmla="*/ 2636 w 172"/>
                <a:gd name="T47" fmla="*/ 5835 h 232"/>
                <a:gd name="T48" fmla="*/ 2181 w 172"/>
                <a:gd name="T49" fmla="*/ 2911 h 232"/>
                <a:gd name="T50" fmla="*/ 3982 w 172"/>
                <a:gd name="T51" fmla="*/ 2911 h 232"/>
                <a:gd name="T52" fmla="*/ 6438 w 172"/>
                <a:gd name="T53" fmla="*/ 135 h 232"/>
                <a:gd name="T54" fmla="*/ 8898 w 172"/>
                <a:gd name="T55" fmla="*/ 1961 h 232"/>
                <a:gd name="T56" fmla="*/ 5884 w 172"/>
                <a:gd name="T57" fmla="*/ 2577 h 232"/>
                <a:gd name="T58" fmla="*/ 4319 w 172"/>
                <a:gd name="T59" fmla="*/ 4339 h 232"/>
                <a:gd name="T60" fmla="*/ 5884 w 172"/>
                <a:gd name="T61" fmla="*/ 4408 h 232"/>
                <a:gd name="T62" fmla="*/ 4595 w 172"/>
                <a:gd name="T63" fmla="*/ 6169 h 232"/>
                <a:gd name="T64" fmla="*/ 4258 w 172"/>
                <a:gd name="T65" fmla="*/ 8347 h 232"/>
                <a:gd name="T66" fmla="*/ 5604 w 172"/>
                <a:gd name="T67" fmla="*/ 7380 h 232"/>
                <a:gd name="T68" fmla="*/ 5987 w 172"/>
                <a:gd name="T69" fmla="*/ 10174 h 232"/>
                <a:gd name="T70" fmla="*/ 5429 w 172"/>
                <a:gd name="T71" fmla="*/ 12004 h 232"/>
                <a:gd name="T72" fmla="*/ 6262 w 172"/>
                <a:gd name="T73" fmla="*/ 15397 h 232"/>
                <a:gd name="T74" fmla="*/ 5429 w 172"/>
                <a:gd name="T75" fmla="*/ 11939 h 232"/>
                <a:gd name="T76" fmla="*/ 4816 w 172"/>
                <a:gd name="T77" fmla="*/ 11805 h 232"/>
                <a:gd name="T78" fmla="*/ 4480 w 172"/>
                <a:gd name="T79" fmla="*/ 10573 h 232"/>
                <a:gd name="T80" fmla="*/ 4931 w 172"/>
                <a:gd name="T81" fmla="*/ 10108 h 232"/>
                <a:gd name="T82" fmla="*/ 6102 w 172"/>
                <a:gd name="T83" fmla="*/ 10243 h 232"/>
                <a:gd name="T84" fmla="*/ 6836 w 172"/>
                <a:gd name="T85" fmla="*/ 7731 h 232"/>
                <a:gd name="T86" fmla="*/ 4816 w 172"/>
                <a:gd name="T87" fmla="*/ 7731 h 232"/>
                <a:gd name="T88" fmla="*/ 4258 w 172"/>
                <a:gd name="T89" fmla="*/ 8196 h 232"/>
                <a:gd name="T90" fmla="*/ 3646 w 172"/>
                <a:gd name="T91" fmla="*/ 6434 h 232"/>
                <a:gd name="T92" fmla="*/ 4200 w 172"/>
                <a:gd name="T93" fmla="*/ 6169 h 232"/>
                <a:gd name="T94" fmla="*/ 6044 w 172"/>
                <a:gd name="T95" fmla="*/ 4954 h 232"/>
                <a:gd name="T96" fmla="*/ 4816 w 172"/>
                <a:gd name="T97" fmla="*/ 4139 h 232"/>
                <a:gd name="T98" fmla="*/ 4082 w 172"/>
                <a:gd name="T99" fmla="*/ 4008 h 232"/>
                <a:gd name="T100" fmla="*/ 4698 w 172"/>
                <a:gd name="T101" fmla="*/ 3193 h 232"/>
                <a:gd name="T102" fmla="*/ 5884 w 172"/>
                <a:gd name="T103" fmla="*/ 2642 h 232"/>
                <a:gd name="T104" fmla="*/ 7946 w 172"/>
                <a:gd name="T105" fmla="*/ 4008 h 232"/>
                <a:gd name="T106" fmla="*/ 8956 w 172"/>
                <a:gd name="T107" fmla="*/ 1961 h 232"/>
                <a:gd name="T108" fmla="*/ 6836 w 172"/>
                <a:gd name="T109" fmla="*/ 0 h 2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2" h="232">
                  <a:moveTo>
                    <a:pt x="60" y="213"/>
                  </a:moveTo>
                  <a:cubicBezTo>
                    <a:pt x="59" y="213"/>
                    <a:pt x="59" y="213"/>
                    <a:pt x="59" y="213"/>
                  </a:cubicBezTo>
                  <a:cubicBezTo>
                    <a:pt x="60" y="221"/>
                    <a:pt x="64" y="227"/>
                    <a:pt x="70" y="231"/>
                  </a:cubicBezTo>
                  <a:cubicBezTo>
                    <a:pt x="70" y="231"/>
                    <a:pt x="71" y="231"/>
                    <a:pt x="71" y="232"/>
                  </a:cubicBezTo>
                  <a:cubicBezTo>
                    <a:pt x="72" y="232"/>
                    <a:pt x="73" y="232"/>
                    <a:pt x="74" y="232"/>
                  </a:cubicBezTo>
                  <a:cubicBezTo>
                    <a:pt x="66" y="228"/>
                    <a:pt x="61" y="222"/>
                    <a:pt x="60" y="213"/>
                  </a:cubicBezTo>
                  <a:cubicBezTo>
                    <a:pt x="60" y="213"/>
                    <a:pt x="60" y="213"/>
                    <a:pt x="60" y="213"/>
                  </a:cubicBezTo>
                  <a:moveTo>
                    <a:pt x="122" y="0"/>
                  </a:moveTo>
                  <a:cubicBezTo>
                    <a:pt x="119" y="0"/>
                    <a:pt x="117" y="0"/>
                    <a:pt x="115" y="1"/>
                  </a:cubicBezTo>
                  <a:cubicBezTo>
                    <a:pt x="111" y="2"/>
                    <a:pt x="108" y="4"/>
                    <a:pt x="107" y="7"/>
                  </a:cubicBezTo>
                  <a:cubicBezTo>
                    <a:pt x="104" y="12"/>
                    <a:pt x="104" y="17"/>
                    <a:pt x="103" y="21"/>
                  </a:cubicBezTo>
                  <a:cubicBezTo>
                    <a:pt x="103" y="23"/>
                    <a:pt x="103" y="26"/>
                    <a:pt x="102" y="27"/>
                  </a:cubicBezTo>
                  <a:cubicBezTo>
                    <a:pt x="102" y="29"/>
                    <a:pt x="101" y="30"/>
                    <a:pt x="100" y="31"/>
                  </a:cubicBezTo>
                  <a:cubicBezTo>
                    <a:pt x="92" y="36"/>
                    <a:pt x="87" y="37"/>
                    <a:pt x="78" y="40"/>
                  </a:cubicBezTo>
                  <a:cubicBezTo>
                    <a:pt x="76" y="41"/>
                    <a:pt x="74" y="42"/>
                    <a:pt x="71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64" y="42"/>
                    <a:pt x="58" y="38"/>
                    <a:pt x="51" y="37"/>
                  </a:cubicBezTo>
                  <a:cubicBezTo>
                    <a:pt x="47" y="37"/>
                    <a:pt x="43" y="39"/>
                    <a:pt x="38" y="42"/>
                  </a:cubicBezTo>
                  <a:cubicBezTo>
                    <a:pt x="33" y="46"/>
                    <a:pt x="29" y="56"/>
                    <a:pt x="29" y="65"/>
                  </a:cubicBezTo>
                  <a:cubicBezTo>
                    <a:pt x="29" y="74"/>
                    <a:pt x="33" y="83"/>
                    <a:pt x="40" y="86"/>
                  </a:cubicBezTo>
                  <a:cubicBezTo>
                    <a:pt x="42" y="87"/>
                    <a:pt x="43" y="87"/>
                    <a:pt x="44" y="87"/>
                  </a:cubicBezTo>
                  <a:cubicBezTo>
                    <a:pt x="46" y="87"/>
                    <a:pt x="48" y="87"/>
                    <a:pt x="50" y="87"/>
                  </a:cubicBezTo>
                  <a:cubicBezTo>
                    <a:pt x="52" y="87"/>
                    <a:pt x="54" y="87"/>
                    <a:pt x="56" y="89"/>
                  </a:cubicBezTo>
                  <a:cubicBezTo>
                    <a:pt x="56" y="89"/>
                    <a:pt x="57" y="89"/>
                    <a:pt x="57" y="90"/>
                  </a:cubicBezTo>
                  <a:cubicBezTo>
                    <a:pt x="57" y="90"/>
                    <a:pt x="57" y="91"/>
                    <a:pt x="57" y="91"/>
                  </a:cubicBezTo>
                  <a:cubicBezTo>
                    <a:pt x="57" y="94"/>
                    <a:pt x="56" y="100"/>
                    <a:pt x="56" y="104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11"/>
                    <a:pt x="58" y="114"/>
                    <a:pt x="60" y="117"/>
                  </a:cubicBezTo>
                  <a:cubicBezTo>
                    <a:pt x="61" y="118"/>
                    <a:pt x="62" y="119"/>
                    <a:pt x="62" y="120"/>
                  </a:cubicBezTo>
                  <a:cubicBezTo>
                    <a:pt x="63" y="121"/>
                    <a:pt x="63" y="122"/>
                    <a:pt x="64" y="123"/>
                  </a:cubicBezTo>
                  <a:cubicBezTo>
                    <a:pt x="64" y="124"/>
                    <a:pt x="64" y="125"/>
                    <a:pt x="64" y="126"/>
                  </a:cubicBezTo>
                  <a:cubicBezTo>
                    <a:pt x="64" y="129"/>
                    <a:pt x="63" y="131"/>
                    <a:pt x="62" y="132"/>
                  </a:cubicBezTo>
                  <a:cubicBezTo>
                    <a:pt x="61" y="133"/>
                    <a:pt x="60" y="133"/>
                    <a:pt x="59" y="133"/>
                  </a:cubicBezTo>
                  <a:cubicBezTo>
                    <a:pt x="56" y="133"/>
                    <a:pt x="54" y="132"/>
                    <a:pt x="51" y="130"/>
                  </a:cubicBezTo>
                  <a:cubicBezTo>
                    <a:pt x="47" y="128"/>
                    <a:pt x="44" y="124"/>
                    <a:pt x="41" y="120"/>
                  </a:cubicBezTo>
                  <a:cubicBezTo>
                    <a:pt x="38" y="117"/>
                    <a:pt x="34" y="114"/>
                    <a:pt x="28" y="114"/>
                  </a:cubicBezTo>
                  <a:cubicBezTo>
                    <a:pt x="27" y="114"/>
                    <a:pt x="25" y="114"/>
                    <a:pt x="24" y="115"/>
                  </a:cubicBezTo>
                  <a:cubicBezTo>
                    <a:pt x="15" y="117"/>
                    <a:pt x="9" y="123"/>
                    <a:pt x="6" y="130"/>
                  </a:cubicBezTo>
                  <a:cubicBezTo>
                    <a:pt x="2" y="137"/>
                    <a:pt x="0" y="145"/>
                    <a:pt x="0" y="153"/>
                  </a:cubicBezTo>
                  <a:cubicBezTo>
                    <a:pt x="0" y="153"/>
                    <a:pt x="0" y="154"/>
                    <a:pt x="0" y="154"/>
                  </a:cubicBezTo>
                  <a:cubicBezTo>
                    <a:pt x="0" y="163"/>
                    <a:pt x="4" y="173"/>
                    <a:pt x="10" y="180"/>
                  </a:cubicBezTo>
                  <a:cubicBezTo>
                    <a:pt x="16" y="188"/>
                    <a:pt x="24" y="193"/>
                    <a:pt x="34" y="193"/>
                  </a:cubicBezTo>
                  <a:cubicBezTo>
                    <a:pt x="37" y="193"/>
                    <a:pt x="41" y="192"/>
                    <a:pt x="45" y="190"/>
                  </a:cubicBezTo>
                  <a:cubicBezTo>
                    <a:pt x="47" y="190"/>
                    <a:pt x="48" y="188"/>
                    <a:pt x="50" y="186"/>
                  </a:cubicBezTo>
                  <a:cubicBezTo>
                    <a:pt x="53" y="183"/>
                    <a:pt x="57" y="179"/>
                    <a:pt x="60" y="176"/>
                  </a:cubicBezTo>
                  <a:cubicBezTo>
                    <a:pt x="62" y="175"/>
                    <a:pt x="63" y="173"/>
                    <a:pt x="65" y="172"/>
                  </a:cubicBezTo>
                  <a:cubicBezTo>
                    <a:pt x="66" y="171"/>
                    <a:pt x="68" y="171"/>
                    <a:pt x="69" y="171"/>
                  </a:cubicBezTo>
                  <a:cubicBezTo>
                    <a:pt x="69" y="171"/>
                    <a:pt x="70" y="171"/>
                    <a:pt x="71" y="172"/>
                  </a:cubicBezTo>
                  <a:cubicBezTo>
                    <a:pt x="71" y="173"/>
                    <a:pt x="72" y="175"/>
                    <a:pt x="72" y="177"/>
                  </a:cubicBezTo>
                  <a:cubicBezTo>
                    <a:pt x="72" y="178"/>
                    <a:pt x="72" y="178"/>
                    <a:pt x="72" y="179"/>
                  </a:cubicBezTo>
                  <a:cubicBezTo>
                    <a:pt x="72" y="181"/>
                    <a:pt x="72" y="182"/>
                    <a:pt x="71" y="183"/>
                  </a:cubicBezTo>
                  <a:cubicBezTo>
                    <a:pt x="70" y="185"/>
                    <a:pt x="68" y="186"/>
                    <a:pt x="66" y="187"/>
                  </a:cubicBezTo>
                  <a:cubicBezTo>
                    <a:pt x="64" y="189"/>
                    <a:pt x="61" y="190"/>
                    <a:pt x="60" y="192"/>
                  </a:cubicBezTo>
                  <a:cubicBezTo>
                    <a:pt x="57" y="195"/>
                    <a:pt x="57" y="197"/>
                    <a:pt x="57" y="200"/>
                  </a:cubicBezTo>
                  <a:cubicBezTo>
                    <a:pt x="57" y="204"/>
                    <a:pt x="59" y="208"/>
                    <a:pt x="59" y="213"/>
                  </a:cubicBezTo>
                  <a:cubicBezTo>
                    <a:pt x="59" y="213"/>
                    <a:pt x="59" y="213"/>
                    <a:pt x="59" y="213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60" y="205"/>
                    <a:pt x="54" y="200"/>
                    <a:pt x="60" y="193"/>
                  </a:cubicBezTo>
                  <a:cubicBezTo>
                    <a:pt x="65" y="187"/>
                    <a:pt x="75" y="187"/>
                    <a:pt x="73" y="177"/>
                  </a:cubicBezTo>
                  <a:cubicBezTo>
                    <a:pt x="73" y="172"/>
                    <a:pt x="71" y="170"/>
                    <a:pt x="69" y="170"/>
                  </a:cubicBezTo>
                  <a:cubicBezTo>
                    <a:pt x="62" y="170"/>
                    <a:pt x="50" y="187"/>
                    <a:pt x="45" y="189"/>
                  </a:cubicBezTo>
                  <a:cubicBezTo>
                    <a:pt x="41" y="191"/>
                    <a:pt x="37" y="192"/>
                    <a:pt x="34" y="192"/>
                  </a:cubicBezTo>
                  <a:cubicBezTo>
                    <a:pt x="16" y="192"/>
                    <a:pt x="2" y="171"/>
                    <a:pt x="1" y="154"/>
                  </a:cubicBezTo>
                  <a:cubicBezTo>
                    <a:pt x="1" y="139"/>
                    <a:pt x="7" y="120"/>
                    <a:pt x="24" y="116"/>
                  </a:cubicBezTo>
                  <a:cubicBezTo>
                    <a:pt x="26" y="115"/>
                    <a:pt x="27" y="115"/>
                    <a:pt x="28" y="115"/>
                  </a:cubicBezTo>
                  <a:cubicBezTo>
                    <a:pt x="39" y="115"/>
                    <a:pt x="42" y="126"/>
                    <a:pt x="50" y="131"/>
                  </a:cubicBezTo>
                  <a:cubicBezTo>
                    <a:pt x="53" y="133"/>
                    <a:pt x="56" y="134"/>
                    <a:pt x="59" y="134"/>
                  </a:cubicBezTo>
                  <a:cubicBezTo>
                    <a:pt x="63" y="134"/>
                    <a:pt x="66" y="131"/>
                    <a:pt x="65" y="123"/>
                  </a:cubicBezTo>
                  <a:cubicBezTo>
                    <a:pt x="64" y="117"/>
                    <a:pt x="57" y="117"/>
                    <a:pt x="57" y="104"/>
                  </a:cubicBezTo>
                  <a:cubicBezTo>
                    <a:pt x="56" y="100"/>
                    <a:pt x="59" y="90"/>
                    <a:pt x="57" y="88"/>
                  </a:cubicBezTo>
                  <a:cubicBezTo>
                    <a:pt x="55" y="86"/>
                    <a:pt x="52" y="86"/>
                    <a:pt x="50" y="86"/>
                  </a:cubicBezTo>
                  <a:cubicBezTo>
                    <a:pt x="49" y="86"/>
                    <a:pt x="48" y="86"/>
                    <a:pt x="47" y="86"/>
                  </a:cubicBezTo>
                  <a:cubicBezTo>
                    <a:pt x="46" y="86"/>
                    <a:pt x="45" y="86"/>
                    <a:pt x="44" y="86"/>
                  </a:cubicBezTo>
                  <a:cubicBezTo>
                    <a:pt x="43" y="86"/>
                    <a:pt x="42" y="86"/>
                    <a:pt x="41" y="86"/>
                  </a:cubicBezTo>
                  <a:cubicBezTo>
                    <a:pt x="27" y="79"/>
                    <a:pt x="28" y="51"/>
                    <a:pt x="39" y="43"/>
                  </a:cubicBezTo>
                  <a:cubicBezTo>
                    <a:pt x="43" y="40"/>
                    <a:pt x="47" y="38"/>
                    <a:pt x="51" y="38"/>
                  </a:cubicBezTo>
                  <a:cubicBezTo>
                    <a:pt x="54" y="38"/>
                    <a:pt x="57" y="40"/>
                    <a:pt x="61" y="41"/>
                  </a:cubicBezTo>
                  <a:cubicBezTo>
                    <a:pt x="64" y="42"/>
                    <a:pt x="68" y="43"/>
                    <a:pt x="71" y="43"/>
                  </a:cubicBezTo>
                  <a:cubicBezTo>
                    <a:pt x="74" y="43"/>
                    <a:pt x="76" y="42"/>
                    <a:pt x="79" y="41"/>
                  </a:cubicBezTo>
                  <a:cubicBezTo>
                    <a:pt x="87" y="38"/>
                    <a:pt x="92" y="37"/>
                    <a:pt x="100" y="32"/>
                  </a:cubicBezTo>
                  <a:cubicBezTo>
                    <a:pt x="108" y="27"/>
                    <a:pt x="101" y="7"/>
                    <a:pt x="115" y="2"/>
                  </a:cubicBezTo>
                  <a:cubicBezTo>
                    <a:pt x="117" y="1"/>
                    <a:pt x="120" y="1"/>
                    <a:pt x="122" y="1"/>
                  </a:cubicBezTo>
                  <a:cubicBezTo>
                    <a:pt x="130" y="1"/>
                    <a:pt x="139" y="3"/>
                    <a:pt x="143" y="5"/>
                  </a:cubicBezTo>
                  <a:cubicBezTo>
                    <a:pt x="153" y="11"/>
                    <a:pt x="155" y="24"/>
                    <a:pt x="159" y="29"/>
                  </a:cubicBezTo>
                  <a:cubicBezTo>
                    <a:pt x="172" y="47"/>
                    <a:pt x="158" y="58"/>
                    <a:pt x="142" y="58"/>
                  </a:cubicBezTo>
                  <a:cubicBezTo>
                    <a:pt x="137" y="58"/>
                    <a:pt x="133" y="57"/>
                    <a:pt x="128" y="56"/>
                  </a:cubicBezTo>
                  <a:cubicBezTo>
                    <a:pt x="115" y="50"/>
                    <a:pt x="114" y="38"/>
                    <a:pt x="105" y="38"/>
                  </a:cubicBezTo>
                  <a:cubicBezTo>
                    <a:pt x="104" y="38"/>
                    <a:pt x="102" y="39"/>
                    <a:pt x="99" y="40"/>
                  </a:cubicBezTo>
                  <a:cubicBezTo>
                    <a:pt x="92" y="42"/>
                    <a:pt x="74" y="49"/>
                    <a:pt x="72" y="58"/>
                  </a:cubicBezTo>
                  <a:cubicBezTo>
                    <a:pt x="72" y="63"/>
                    <a:pt x="74" y="64"/>
                    <a:pt x="77" y="64"/>
                  </a:cubicBezTo>
                  <a:cubicBezTo>
                    <a:pt x="80" y="64"/>
                    <a:pt x="83" y="63"/>
                    <a:pt x="86" y="62"/>
                  </a:cubicBezTo>
                  <a:cubicBezTo>
                    <a:pt x="89" y="62"/>
                    <a:pt x="92" y="61"/>
                    <a:pt x="96" y="61"/>
                  </a:cubicBezTo>
                  <a:cubicBezTo>
                    <a:pt x="99" y="61"/>
                    <a:pt x="102" y="62"/>
                    <a:pt x="105" y="65"/>
                  </a:cubicBezTo>
                  <a:cubicBezTo>
                    <a:pt x="110" y="72"/>
                    <a:pt x="105" y="85"/>
                    <a:pt x="99" y="89"/>
                  </a:cubicBezTo>
                  <a:cubicBezTo>
                    <a:pt x="96" y="91"/>
                    <a:pt x="93" y="92"/>
                    <a:pt x="90" y="92"/>
                  </a:cubicBezTo>
                  <a:cubicBezTo>
                    <a:pt x="87" y="92"/>
                    <a:pt x="85" y="92"/>
                    <a:pt x="82" y="91"/>
                  </a:cubicBezTo>
                  <a:cubicBezTo>
                    <a:pt x="80" y="91"/>
                    <a:pt x="77" y="90"/>
                    <a:pt x="75" y="90"/>
                  </a:cubicBezTo>
                  <a:cubicBezTo>
                    <a:pt x="74" y="90"/>
                    <a:pt x="73" y="90"/>
                    <a:pt x="72" y="90"/>
                  </a:cubicBezTo>
                  <a:cubicBezTo>
                    <a:pt x="52" y="93"/>
                    <a:pt x="65" y="123"/>
                    <a:pt x="76" y="123"/>
                  </a:cubicBezTo>
                  <a:cubicBezTo>
                    <a:pt x="77" y="123"/>
                    <a:pt x="78" y="122"/>
                    <a:pt x="79" y="122"/>
                  </a:cubicBezTo>
                  <a:cubicBezTo>
                    <a:pt x="86" y="119"/>
                    <a:pt x="85" y="111"/>
                    <a:pt x="96" y="109"/>
                  </a:cubicBezTo>
                  <a:cubicBezTo>
                    <a:pt x="97" y="109"/>
                    <a:pt x="99" y="109"/>
                    <a:pt x="100" y="109"/>
                  </a:cubicBezTo>
                  <a:cubicBezTo>
                    <a:pt x="107" y="109"/>
                    <a:pt x="116" y="111"/>
                    <a:pt x="121" y="114"/>
                  </a:cubicBezTo>
                  <a:cubicBezTo>
                    <a:pt x="139" y="126"/>
                    <a:pt x="129" y="150"/>
                    <a:pt x="109" y="150"/>
                  </a:cubicBezTo>
                  <a:cubicBezTo>
                    <a:pt x="109" y="150"/>
                    <a:pt x="108" y="150"/>
                    <a:pt x="107" y="150"/>
                  </a:cubicBezTo>
                  <a:cubicBezTo>
                    <a:pt x="100" y="149"/>
                    <a:pt x="93" y="148"/>
                    <a:pt x="88" y="148"/>
                  </a:cubicBezTo>
                  <a:cubicBezTo>
                    <a:pt x="80" y="148"/>
                    <a:pt x="77" y="151"/>
                    <a:pt x="82" y="167"/>
                  </a:cubicBezTo>
                  <a:cubicBezTo>
                    <a:pt x="85" y="179"/>
                    <a:pt x="84" y="174"/>
                    <a:pt x="97" y="177"/>
                  </a:cubicBezTo>
                  <a:cubicBezTo>
                    <a:pt x="104" y="178"/>
                    <a:pt x="113" y="185"/>
                    <a:pt x="117" y="191"/>
                  </a:cubicBezTo>
                  <a:cubicBezTo>
                    <a:pt x="125" y="203"/>
                    <a:pt x="120" y="219"/>
                    <a:pt x="110" y="228"/>
                  </a:cubicBezTo>
                  <a:cubicBezTo>
                    <a:pt x="111" y="227"/>
                    <a:pt x="111" y="227"/>
                    <a:pt x="112" y="227"/>
                  </a:cubicBezTo>
                  <a:cubicBezTo>
                    <a:pt x="118" y="221"/>
                    <a:pt x="122" y="213"/>
                    <a:pt x="122" y="204"/>
                  </a:cubicBezTo>
                  <a:cubicBezTo>
                    <a:pt x="122" y="200"/>
                    <a:pt x="121" y="195"/>
                    <a:pt x="118" y="191"/>
                  </a:cubicBezTo>
                  <a:cubicBezTo>
                    <a:pt x="114" y="184"/>
                    <a:pt x="105" y="178"/>
                    <a:pt x="97" y="176"/>
                  </a:cubicBezTo>
                  <a:cubicBezTo>
                    <a:pt x="94" y="175"/>
                    <a:pt x="91" y="175"/>
                    <a:pt x="89" y="175"/>
                  </a:cubicBezTo>
                  <a:cubicBezTo>
                    <a:pt x="88" y="175"/>
                    <a:pt x="87" y="175"/>
                    <a:pt x="87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5" y="174"/>
                    <a:pt x="85" y="173"/>
                    <a:pt x="84" y="172"/>
                  </a:cubicBezTo>
                  <a:cubicBezTo>
                    <a:pt x="84" y="171"/>
                    <a:pt x="83" y="169"/>
                    <a:pt x="83" y="167"/>
                  </a:cubicBezTo>
                  <a:cubicBezTo>
                    <a:pt x="81" y="162"/>
                    <a:pt x="80" y="158"/>
                    <a:pt x="80" y="156"/>
                  </a:cubicBezTo>
                  <a:cubicBezTo>
                    <a:pt x="80" y="153"/>
                    <a:pt x="81" y="151"/>
                    <a:pt x="82" y="150"/>
                  </a:cubicBezTo>
                  <a:cubicBezTo>
                    <a:pt x="84" y="149"/>
                    <a:pt x="85" y="149"/>
                    <a:pt x="88" y="149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93" y="149"/>
                    <a:pt x="100" y="150"/>
                    <a:pt x="107" y="151"/>
                  </a:cubicBezTo>
                  <a:cubicBezTo>
                    <a:pt x="108" y="151"/>
                    <a:pt x="109" y="151"/>
                    <a:pt x="109" y="151"/>
                  </a:cubicBezTo>
                  <a:cubicBezTo>
                    <a:pt x="116" y="151"/>
                    <a:pt x="121" y="148"/>
                    <a:pt x="125" y="145"/>
                  </a:cubicBezTo>
                  <a:cubicBezTo>
                    <a:pt x="129" y="141"/>
                    <a:pt x="131" y="136"/>
                    <a:pt x="131" y="130"/>
                  </a:cubicBezTo>
                  <a:cubicBezTo>
                    <a:pt x="131" y="124"/>
                    <a:pt x="128" y="118"/>
                    <a:pt x="122" y="114"/>
                  </a:cubicBezTo>
                  <a:cubicBezTo>
                    <a:pt x="116" y="110"/>
                    <a:pt x="107" y="108"/>
                    <a:pt x="100" y="108"/>
                  </a:cubicBezTo>
                  <a:cubicBezTo>
                    <a:pt x="99" y="108"/>
                    <a:pt x="97" y="108"/>
                    <a:pt x="96" y="108"/>
                  </a:cubicBezTo>
                  <a:cubicBezTo>
                    <a:pt x="91" y="109"/>
                    <a:pt x="88" y="112"/>
                    <a:pt x="86" y="114"/>
                  </a:cubicBezTo>
                  <a:cubicBezTo>
                    <a:pt x="83" y="117"/>
                    <a:pt x="82" y="120"/>
                    <a:pt x="79" y="121"/>
                  </a:cubicBezTo>
                  <a:cubicBezTo>
                    <a:pt x="78" y="121"/>
                    <a:pt x="77" y="121"/>
                    <a:pt x="76" y="121"/>
                  </a:cubicBezTo>
                  <a:cubicBezTo>
                    <a:pt x="76" y="121"/>
                    <a:pt x="76" y="121"/>
                    <a:pt x="76" y="121"/>
                  </a:cubicBezTo>
                  <a:cubicBezTo>
                    <a:pt x="73" y="121"/>
                    <a:pt x="70" y="119"/>
                    <a:pt x="67" y="115"/>
                  </a:cubicBezTo>
                  <a:cubicBezTo>
                    <a:pt x="64" y="111"/>
                    <a:pt x="63" y="106"/>
                    <a:pt x="63" y="102"/>
                  </a:cubicBezTo>
                  <a:cubicBezTo>
                    <a:pt x="63" y="99"/>
                    <a:pt x="63" y="97"/>
                    <a:pt x="65" y="95"/>
                  </a:cubicBezTo>
                  <a:cubicBezTo>
                    <a:pt x="66" y="93"/>
                    <a:pt x="69" y="92"/>
                    <a:pt x="72" y="91"/>
                  </a:cubicBezTo>
                  <a:cubicBezTo>
                    <a:pt x="73" y="91"/>
                    <a:pt x="74" y="91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80" y="91"/>
                    <a:pt x="84" y="93"/>
                    <a:pt x="90" y="93"/>
                  </a:cubicBezTo>
                  <a:cubicBezTo>
                    <a:pt x="93" y="93"/>
                    <a:pt x="96" y="92"/>
                    <a:pt x="99" y="90"/>
                  </a:cubicBezTo>
                  <a:cubicBezTo>
                    <a:pt x="104" y="86"/>
                    <a:pt x="108" y="79"/>
                    <a:pt x="108" y="73"/>
                  </a:cubicBezTo>
                  <a:cubicBezTo>
                    <a:pt x="108" y="70"/>
                    <a:pt x="107" y="67"/>
                    <a:pt x="105" y="64"/>
                  </a:cubicBezTo>
                  <a:cubicBezTo>
                    <a:pt x="103" y="61"/>
                    <a:pt x="99" y="60"/>
                    <a:pt x="96" y="60"/>
                  </a:cubicBezTo>
                  <a:cubicBezTo>
                    <a:pt x="92" y="60"/>
                    <a:pt x="89" y="61"/>
                    <a:pt x="86" y="61"/>
                  </a:cubicBezTo>
                  <a:cubicBezTo>
                    <a:pt x="82" y="62"/>
                    <a:pt x="79" y="63"/>
                    <a:pt x="77" y="63"/>
                  </a:cubicBezTo>
                  <a:cubicBezTo>
                    <a:pt x="76" y="63"/>
                    <a:pt x="75" y="62"/>
                    <a:pt x="74" y="62"/>
                  </a:cubicBezTo>
                  <a:cubicBezTo>
                    <a:pt x="74" y="61"/>
                    <a:pt x="73" y="61"/>
                    <a:pt x="73" y="59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5"/>
                    <a:pt x="79" y="51"/>
                    <a:pt x="84" y="47"/>
                  </a:cubicBezTo>
                  <a:cubicBezTo>
                    <a:pt x="90" y="44"/>
                    <a:pt x="96" y="42"/>
                    <a:pt x="100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2" y="40"/>
                    <a:pt x="104" y="39"/>
                    <a:pt x="105" y="39"/>
                  </a:cubicBezTo>
                  <a:cubicBezTo>
                    <a:pt x="107" y="39"/>
                    <a:pt x="109" y="40"/>
                    <a:pt x="110" y="41"/>
                  </a:cubicBezTo>
                  <a:cubicBezTo>
                    <a:pt x="114" y="44"/>
                    <a:pt x="118" y="52"/>
                    <a:pt x="128" y="56"/>
                  </a:cubicBezTo>
                  <a:cubicBezTo>
                    <a:pt x="132" y="58"/>
                    <a:pt x="137" y="59"/>
                    <a:pt x="142" y="59"/>
                  </a:cubicBezTo>
                  <a:cubicBezTo>
                    <a:pt x="148" y="59"/>
                    <a:pt x="154" y="58"/>
                    <a:pt x="158" y="55"/>
                  </a:cubicBezTo>
                  <a:cubicBezTo>
                    <a:pt x="162" y="52"/>
                    <a:pt x="165" y="48"/>
                    <a:pt x="165" y="42"/>
                  </a:cubicBezTo>
                  <a:cubicBezTo>
                    <a:pt x="165" y="38"/>
                    <a:pt x="163" y="34"/>
                    <a:pt x="160" y="29"/>
                  </a:cubicBezTo>
                  <a:cubicBezTo>
                    <a:pt x="158" y="26"/>
                    <a:pt x="157" y="22"/>
                    <a:pt x="154" y="17"/>
                  </a:cubicBezTo>
                  <a:cubicBezTo>
                    <a:pt x="152" y="12"/>
                    <a:pt x="149" y="7"/>
                    <a:pt x="144" y="4"/>
                  </a:cubicBezTo>
                  <a:cubicBezTo>
                    <a:pt x="139" y="2"/>
                    <a:pt x="130" y="0"/>
                    <a:pt x="122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2" name="Freeform 159">
              <a:extLst>
                <a:ext uri="{FF2B5EF4-FFF2-40B4-BE49-F238E27FC236}">
                  <a16:creationId xmlns:a16="http://schemas.microsoft.com/office/drawing/2014/main" id="{920E0B9B-880A-4A4D-A543-C218D6AF2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328"/>
              <a:ext cx="157" cy="37"/>
            </a:xfrm>
            <a:custGeom>
              <a:avLst/>
              <a:gdLst>
                <a:gd name="T0" fmla="*/ 2301 w 41"/>
                <a:gd name="T1" fmla="*/ 0 h 9"/>
                <a:gd name="T2" fmla="*/ 2187 w 41"/>
                <a:gd name="T3" fmla="*/ 66 h 9"/>
                <a:gd name="T4" fmla="*/ 1746 w 41"/>
                <a:gd name="T5" fmla="*/ 423 h 9"/>
                <a:gd name="T6" fmla="*/ 1072 w 41"/>
                <a:gd name="T7" fmla="*/ 559 h 9"/>
                <a:gd name="T8" fmla="*/ 161 w 41"/>
                <a:gd name="T9" fmla="*/ 354 h 9"/>
                <a:gd name="T10" fmla="*/ 0 w 41"/>
                <a:gd name="T11" fmla="*/ 354 h 9"/>
                <a:gd name="T12" fmla="*/ 1072 w 41"/>
                <a:gd name="T13" fmla="*/ 625 h 9"/>
                <a:gd name="T14" fmla="*/ 1746 w 41"/>
                <a:gd name="T15" fmla="*/ 489 h 9"/>
                <a:gd name="T16" fmla="*/ 2301 w 41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0"/>
                  </a:moveTo>
                  <a:cubicBezTo>
                    <a:pt x="40" y="0"/>
                    <a:pt x="40" y="0"/>
                    <a:pt x="39" y="1"/>
                  </a:cubicBezTo>
                  <a:cubicBezTo>
                    <a:pt x="36" y="3"/>
                    <a:pt x="34" y="5"/>
                    <a:pt x="31" y="6"/>
                  </a:cubicBezTo>
                  <a:cubicBezTo>
                    <a:pt x="28" y="8"/>
                    <a:pt x="23" y="8"/>
                    <a:pt x="19" y="8"/>
                  </a:cubicBezTo>
                  <a:cubicBezTo>
                    <a:pt x="13" y="8"/>
                    <a:pt x="8" y="7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6" y="8"/>
                    <a:pt x="13" y="9"/>
                    <a:pt x="19" y="9"/>
                  </a:cubicBezTo>
                  <a:cubicBezTo>
                    <a:pt x="23" y="9"/>
                    <a:pt x="28" y="9"/>
                    <a:pt x="31" y="7"/>
                  </a:cubicBezTo>
                  <a:cubicBezTo>
                    <a:pt x="35" y="5"/>
                    <a:pt x="38" y="3"/>
                    <a:pt x="41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3" name="Freeform 160">
              <a:extLst>
                <a:ext uri="{FF2B5EF4-FFF2-40B4-BE49-F238E27FC236}">
                  <a16:creationId xmlns:a16="http://schemas.microsoft.com/office/drawing/2014/main" id="{412A861E-5F88-4E5A-9414-73DC47C4BF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1" y="1406"/>
              <a:ext cx="655" cy="955"/>
            </a:xfrm>
            <a:custGeom>
              <a:avLst/>
              <a:gdLst>
                <a:gd name="T0" fmla="*/ 3375 w 171"/>
                <a:gd name="T1" fmla="*/ 14407 h 234"/>
                <a:gd name="T2" fmla="*/ 5619 w 171"/>
                <a:gd name="T3" fmla="*/ 2183 h 234"/>
                <a:gd name="T4" fmla="*/ 6412 w 171"/>
                <a:gd name="T5" fmla="*/ 135 h 234"/>
                <a:gd name="T6" fmla="*/ 8538 w 171"/>
                <a:gd name="T7" fmla="*/ 1151 h 234"/>
                <a:gd name="T8" fmla="*/ 8775 w 171"/>
                <a:gd name="T9" fmla="*/ 3530 h 234"/>
                <a:gd name="T10" fmla="*/ 6454 w 171"/>
                <a:gd name="T11" fmla="*/ 2914 h 234"/>
                <a:gd name="T12" fmla="*/ 5500 w 171"/>
                <a:gd name="T13" fmla="*/ 2583 h 234"/>
                <a:gd name="T14" fmla="*/ 3991 w 171"/>
                <a:gd name="T15" fmla="*/ 3881 h 234"/>
                <a:gd name="T16" fmla="*/ 4049 w 171"/>
                <a:gd name="T17" fmla="*/ 4216 h 234"/>
                <a:gd name="T18" fmla="*/ 5340 w 171"/>
                <a:gd name="T19" fmla="*/ 4146 h 234"/>
                <a:gd name="T20" fmla="*/ 5458 w 171"/>
                <a:gd name="T21" fmla="*/ 5914 h 234"/>
                <a:gd name="T22" fmla="*/ 4152 w 171"/>
                <a:gd name="T23" fmla="*/ 5979 h 234"/>
                <a:gd name="T24" fmla="*/ 3375 w 171"/>
                <a:gd name="T25" fmla="*/ 6860 h 234"/>
                <a:gd name="T26" fmla="*/ 4386 w 171"/>
                <a:gd name="T27" fmla="*/ 8293 h 234"/>
                <a:gd name="T28" fmla="*/ 5562 w 171"/>
                <a:gd name="T29" fmla="*/ 7411 h 234"/>
                <a:gd name="T30" fmla="*/ 7190 w 171"/>
                <a:gd name="T31" fmla="*/ 8762 h 234"/>
                <a:gd name="T32" fmla="*/ 5956 w 171"/>
                <a:gd name="T33" fmla="*/ 10060 h 234"/>
                <a:gd name="T34" fmla="*/ 4328 w 171"/>
                <a:gd name="T35" fmla="*/ 10542 h 234"/>
                <a:gd name="T36" fmla="*/ 4723 w 171"/>
                <a:gd name="T37" fmla="*/ 11893 h 234"/>
                <a:gd name="T38" fmla="*/ 6454 w 171"/>
                <a:gd name="T39" fmla="*/ 12990 h 234"/>
                <a:gd name="T40" fmla="*/ 5003 w 171"/>
                <a:gd name="T41" fmla="*/ 15839 h 234"/>
                <a:gd name="T42" fmla="*/ 3934 w 171"/>
                <a:gd name="T43" fmla="*/ 15509 h 234"/>
                <a:gd name="T44" fmla="*/ 3256 w 171"/>
                <a:gd name="T45" fmla="*/ 13525 h 234"/>
                <a:gd name="T46" fmla="*/ 4049 w 171"/>
                <a:gd name="T47" fmla="*/ 12444 h 234"/>
                <a:gd name="T48" fmla="*/ 3991 w 171"/>
                <a:gd name="T49" fmla="*/ 11558 h 234"/>
                <a:gd name="T50" fmla="*/ 3432 w 171"/>
                <a:gd name="T51" fmla="*/ 11627 h 234"/>
                <a:gd name="T52" fmla="*/ 2478 w 171"/>
                <a:gd name="T53" fmla="*/ 12774 h 234"/>
                <a:gd name="T54" fmla="*/ 57 w 171"/>
                <a:gd name="T55" fmla="*/ 10395 h 234"/>
                <a:gd name="T56" fmla="*/ 1291 w 171"/>
                <a:gd name="T57" fmla="*/ 7877 h 234"/>
                <a:gd name="T58" fmla="*/ 2758 w 171"/>
                <a:gd name="T59" fmla="*/ 8909 h 234"/>
                <a:gd name="T60" fmla="*/ 3535 w 171"/>
                <a:gd name="T61" fmla="*/ 8979 h 234"/>
                <a:gd name="T62" fmla="*/ 3535 w 171"/>
                <a:gd name="T63" fmla="*/ 8028 h 234"/>
                <a:gd name="T64" fmla="*/ 3256 w 171"/>
                <a:gd name="T65" fmla="*/ 6114 h 234"/>
                <a:gd name="T66" fmla="*/ 2758 w 171"/>
                <a:gd name="T67" fmla="*/ 5714 h 234"/>
                <a:gd name="T68" fmla="*/ 1685 w 171"/>
                <a:gd name="T69" fmla="*/ 4346 h 234"/>
                <a:gd name="T70" fmla="*/ 2815 w 171"/>
                <a:gd name="T71" fmla="*/ 2583 h 234"/>
                <a:gd name="T72" fmla="*/ 6412 w 171"/>
                <a:gd name="T73" fmla="*/ 65 h 234"/>
                <a:gd name="T74" fmla="*/ 3934 w 171"/>
                <a:gd name="T75" fmla="*/ 2849 h 234"/>
                <a:gd name="T76" fmla="*/ 2141 w 171"/>
                <a:gd name="T77" fmla="*/ 2849 h 234"/>
                <a:gd name="T78" fmla="*/ 2582 w 171"/>
                <a:gd name="T79" fmla="*/ 5779 h 234"/>
                <a:gd name="T80" fmla="*/ 3156 w 171"/>
                <a:gd name="T81" fmla="*/ 6995 h 234"/>
                <a:gd name="T82" fmla="*/ 2758 w 171"/>
                <a:gd name="T83" fmla="*/ 8844 h 234"/>
                <a:gd name="T84" fmla="*/ 0 w 171"/>
                <a:gd name="T85" fmla="*/ 10395 h 234"/>
                <a:gd name="T86" fmla="*/ 3815 w 171"/>
                <a:gd name="T87" fmla="*/ 11493 h 234"/>
                <a:gd name="T88" fmla="*/ 3317 w 171"/>
                <a:gd name="T89" fmla="*/ 14407 h 234"/>
                <a:gd name="T90" fmla="*/ 3317 w 171"/>
                <a:gd name="T91" fmla="*/ 14407 h 234"/>
                <a:gd name="T92" fmla="*/ 5003 w 171"/>
                <a:gd name="T93" fmla="*/ 15909 h 234"/>
                <a:gd name="T94" fmla="*/ 6516 w 171"/>
                <a:gd name="T95" fmla="*/ 12909 h 234"/>
                <a:gd name="T96" fmla="*/ 4888 w 171"/>
                <a:gd name="T97" fmla="*/ 9995 h 234"/>
                <a:gd name="T98" fmla="*/ 6749 w 171"/>
                <a:gd name="T99" fmla="*/ 7677 h 234"/>
                <a:gd name="T100" fmla="*/ 4386 w 171"/>
                <a:gd name="T101" fmla="*/ 8228 h 234"/>
                <a:gd name="T102" fmla="*/ 4152 w 171"/>
                <a:gd name="T103" fmla="*/ 6044 h 234"/>
                <a:gd name="T104" fmla="*/ 5500 w 171"/>
                <a:gd name="T105" fmla="*/ 5979 h 234"/>
                <a:gd name="T106" fmla="*/ 4784 w 171"/>
                <a:gd name="T107" fmla="*/ 4146 h 234"/>
                <a:gd name="T108" fmla="*/ 5500 w 171"/>
                <a:gd name="T109" fmla="*/ 2649 h 234"/>
                <a:gd name="T110" fmla="*/ 7921 w 171"/>
                <a:gd name="T111" fmla="*/ 3881 h 234"/>
                <a:gd name="T112" fmla="*/ 6791 w 171"/>
                <a:gd name="T113" fmla="*/ 0 h 2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71" h="234">
                  <a:moveTo>
                    <a:pt x="60" y="212"/>
                  </a:moveTo>
                  <a:cubicBezTo>
                    <a:pt x="60" y="212"/>
                    <a:pt x="60" y="212"/>
                    <a:pt x="60" y="212"/>
                  </a:cubicBezTo>
                  <a:cubicBezTo>
                    <a:pt x="60" y="212"/>
                    <a:pt x="60" y="212"/>
                    <a:pt x="60" y="212"/>
                  </a:cubicBezTo>
                  <a:moveTo>
                    <a:pt x="70" y="43"/>
                  </a:moveTo>
                  <a:cubicBezTo>
                    <a:pt x="73" y="43"/>
                    <a:pt x="75" y="42"/>
                    <a:pt x="78" y="41"/>
                  </a:cubicBezTo>
                  <a:cubicBezTo>
                    <a:pt x="87" y="38"/>
                    <a:pt x="92" y="37"/>
                    <a:pt x="100" y="32"/>
                  </a:cubicBezTo>
                  <a:cubicBezTo>
                    <a:pt x="102" y="30"/>
                    <a:pt x="103" y="28"/>
                    <a:pt x="104" y="25"/>
                  </a:cubicBezTo>
                  <a:cubicBezTo>
                    <a:pt x="105" y="21"/>
                    <a:pt x="105" y="16"/>
                    <a:pt x="106" y="11"/>
                  </a:cubicBezTo>
                  <a:cubicBezTo>
                    <a:pt x="107" y="7"/>
                    <a:pt x="109" y="3"/>
                    <a:pt x="114" y="2"/>
                  </a:cubicBezTo>
                  <a:cubicBezTo>
                    <a:pt x="116" y="1"/>
                    <a:pt x="119" y="1"/>
                    <a:pt x="121" y="1"/>
                  </a:cubicBezTo>
                  <a:cubicBezTo>
                    <a:pt x="128" y="1"/>
                    <a:pt x="137" y="3"/>
                    <a:pt x="141" y="5"/>
                  </a:cubicBezTo>
                  <a:cubicBezTo>
                    <a:pt x="146" y="8"/>
                    <a:pt x="149" y="12"/>
                    <a:pt x="152" y="17"/>
                  </a:cubicBezTo>
                  <a:cubicBezTo>
                    <a:pt x="154" y="21"/>
                    <a:pt x="155" y="26"/>
                    <a:pt x="157" y="29"/>
                  </a:cubicBezTo>
                  <a:cubicBezTo>
                    <a:pt x="161" y="34"/>
                    <a:pt x="162" y="38"/>
                    <a:pt x="162" y="41"/>
                  </a:cubicBezTo>
                  <a:cubicBezTo>
                    <a:pt x="162" y="46"/>
                    <a:pt x="160" y="50"/>
                    <a:pt x="156" y="52"/>
                  </a:cubicBezTo>
                  <a:cubicBezTo>
                    <a:pt x="152" y="55"/>
                    <a:pt x="147" y="56"/>
                    <a:pt x="141" y="56"/>
                  </a:cubicBezTo>
                  <a:cubicBezTo>
                    <a:pt x="137" y="56"/>
                    <a:pt x="132" y="55"/>
                    <a:pt x="128" y="54"/>
                  </a:cubicBezTo>
                  <a:cubicBezTo>
                    <a:pt x="121" y="51"/>
                    <a:pt x="118" y="47"/>
                    <a:pt x="115" y="43"/>
                  </a:cubicBezTo>
                  <a:cubicBezTo>
                    <a:pt x="113" y="41"/>
                    <a:pt x="112" y="40"/>
                    <a:pt x="110" y="38"/>
                  </a:cubicBezTo>
                  <a:cubicBezTo>
                    <a:pt x="109" y="37"/>
                    <a:pt x="107" y="36"/>
                    <a:pt x="104" y="36"/>
                  </a:cubicBezTo>
                  <a:cubicBezTo>
                    <a:pt x="102" y="36"/>
                    <a:pt x="100" y="37"/>
                    <a:pt x="98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4" y="39"/>
                    <a:pt x="88" y="41"/>
                    <a:pt x="82" y="45"/>
                  </a:cubicBezTo>
                  <a:cubicBezTo>
                    <a:pt x="76" y="48"/>
                    <a:pt x="71" y="52"/>
                    <a:pt x="71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0"/>
                    <a:pt x="71" y="61"/>
                    <a:pt x="72" y="62"/>
                  </a:cubicBezTo>
                  <a:cubicBezTo>
                    <a:pt x="73" y="63"/>
                    <a:pt x="75" y="64"/>
                    <a:pt x="76" y="64"/>
                  </a:cubicBezTo>
                  <a:cubicBezTo>
                    <a:pt x="79" y="64"/>
                    <a:pt x="82" y="63"/>
                    <a:pt x="85" y="62"/>
                  </a:cubicBezTo>
                  <a:cubicBezTo>
                    <a:pt x="88" y="61"/>
                    <a:pt x="92" y="61"/>
                    <a:pt x="95" y="61"/>
                  </a:cubicBezTo>
                  <a:cubicBezTo>
                    <a:pt x="98" y="61"/>
                    <a:pt x="101" y="62"/>
                    <a:pt x="103" y="64"/>
                  </a:cubicBezTo>
                  <a:cubicBezTo>
                    <a:pt x="104" y="67"/>
                    <a:pt x="105" y="69"/>
                    <a:pt x="105" y="72"/>
                  </a:cubicBezTo>
                  <a:cubicBezTo>
                    <a:pt x="105" y="78"/>
                    <a:pt x="101" y="84"/>
                    <a:pt x="97" y="87"/>
                  </a:cubicBezTo>
                  <a:cubicBezTo>
                    <a:pt x="94" y="89"/>
                    <a:pt x="91" y="90"/>
                    <a:pt x="89" y="90"/>
                  </a:cubicBezTo>
                  <a:cubicBezTo>
                    <a:pt x="89" y="90"/>
                    <a:pt x="89" y="90"/>
                    <a:pt x="88" y="90"/>
                  </a:cubicBezTo>
                  <a:cubicBezTo>
                    <a:pt x="84" y="90"/>
                    <a:pt x="79" y="88"/>
                    <a:pt x="74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67" y="89"/>
                    <a:pt x="64" y="91"/>
                    <a:pt x="62" y="93"/>
                  </a:cubicBezTo>
                  <a:cubicBezTo>
                    <a:pt x="60" y="95"/>
                    <a:pt x="60" y="98"/>
                    <a:pt x="60" y="101"/>
                  </a:cubicBezTo>
                  <a:cubicBezTo>
                    <a:pt x="60" y="106"/>
                    <a:pt x="62" y="111"/>
                    <a:pt x="64" y="115"/>
                  </a:cubicBezTo>
                  <a:cubicBezTo>
                    <a:pt x="67" y="119"/>
                    <a:pt x="71" y="122"/>
                    <a:pt x="75" y="123"/>
                  </a:cubicBezTo>
                  <a:cubicBezTo>
                    <a:pt x="76" y="123"/>
                    <a:pt x="77" y="122"/>
                    <a:pt x="78" y="122"/>
                  </a:cubicBezTo>
                  <a:cubicBezTo>
                    <a:pt x="82" y="120"/>
                    <a:pt x="84" y="117"/>
                    <a:pt x="86" y="115"/>
                  </a:cubicBezTo>
                  <a:cubicBezTo>
                    <a:pt x="88" y="112"/>
                    <a:pt x="90" y="110"/>
                    <a:pt x="96" y="109"/>
                  </a:cubicBezTo>
                  <a:cubicBezTo>
                    <a:pt x="97" y="109"/>
                    <a:pt x="98" y="109"/>
                    <a:pt x="99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106" y="109"/>
                    <a:pt x="115" y="111"/>
                    <a:pt x="119" y="114"/>
                  </a:cubicBezTo>
                  <a:cubicBezTo>
                    <a:pt x="126" y="118"/>
                    <a:pt x="128" y="124"/>
                    <a:pt x="128" y="129"/>
                  </a:cubicBezTo>
                  <a:cubicBezTo>
                    <a:pt x="128" y="134"/>
                    <a:pt x="126" y="139"/>
                    <a:pt x="123" y="142"/>
                  </a:cubicBezTo>
                  <a:cubicBezTo>
                    <a:pt x="119" y="146"/>
                    <a:pt x="114" y="148"/>
                    <a:pt x="108" y="148"/>
                  </a:cubicBezTo>
                  <a:cubicBezTo>
                    <a:pt x="108" y="148"/>
                    <a:pt x="107" y="148"/>
                    <a:pt x="106" y="148"/>
                  </a:cubicBezTo>
                  <a:cubicBezTo>
                    <a:pt x="99" y="147"/>
                    <a:pt x="92" y="146"/>
                    <a:pt x="87" y="146"/>
                  </a:cubicBezTo>
                  <a:cubicBezTo>
                    <a:pt x="84" y="146"/>
                    <a:pt x="82" y="146"/>
                    <a:pt x="80" y="148"/>
                  </a:cubicBezTo>
                  <a:cubicBezTo>
                    <a:pt x="78" y="149"/>
                    <a:pt x="77" y="151"/>
                    <a:pt x="77" y="155"/>
                  </a:cubicBezTo>
                  <a:cubicBezTo>
                    <a:pt x="77" y="158"/>
                    <a:pt x="78" y="161"/>
                    <a:pt x="80" y="166"/>
                  </a:cubicBezTo>
                  <a:cubicBezTo>
                    <a:pt x="81" y="169"/>
                    <a:pt x="81" y="171"/>
                    <a:pt x="82" y="173"/>
                  </a:cubicBezTo>
                  <a:cubicBezTo>
                    <a:pt x="82" y="174"/>
                    <a:pt x="83" y="174"/>
                    <a:pt x="84" y="175"/>
                  </a:cubicBezTo>
                  <a:cubicBezTo>
                    <a:pt x="85" y="176"/>
                    <a:pt x="86" y="176"/>
                    <a:pt x="88" y="176"/>
                  </a:cubicBezTo>
                  <a:cubicBezTo>
                    <a:pt x="89" y="176"/>
                    <a:pt x="92" y="176"/>
                    <a:pt x="95" y="177"/>
                  </a:cubicBezTo>
                  <a:cubicBezTo>
                    <a:pt x="103" y="178"/>
                    <a:pt x="111" y="185"/>
                    <a:pt x="115" y="191"/>
                  </a:cubicBezTo>
                  <a:cubicBezTo>
                    <a:pt x="118" y="195"/>
                    <a:pt x="119" y="199"/>
                    <a:pt x="119" y="203"/>
                  </a:cubicBezTo>
                  <a:cubicBezTo>
                    <a:pt x="119" y="215"/>
                    <a:pt x="111" y="226"/>
                    <a:pt x="101" y="231"/>
                  </a:cubicBezTo>
                  <a:cubicBezTo>
                    <a:pt x="97" y="233"/>
                    <a:pt x="93" y="233"/>
                    <a:pt x="89" y="233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2" y="233"/>
                    <a:pt x="75" y="232"/>
                    <a:pt x="70" y="228"/>
                  </a:cubicBezTo>
                  <a:cubicBezTo>
                    <a:pt x="65" y="224"/>
                    <a:pt x="61" y="219"/>
                    <a:pt x="60" y="212"/>
                  </a:cubicBezTo>
                  <a:cubicBezTo>
                    <a:pt x="60" y="212"/>
                    <a:pt x="60" y="212"/>
                    <a:pt x="60" y="212"/>
                  </a:cubicBezTo>
                  <a:cubicBezTo>
                    <a:pt x="60" y="207"/>
                    <a:pt x="57" y="203"/>
                    <a:pt x="58" y="199"/>
                  </a:cubicBezTo>
                  <a:cubicBezTo>
                    <a:pt x="58" y="197"/>
                    <a:pt x="58" y="195"/>
                    <a:pt x="60" y="192"/>
                  </a:cubicBezTo>
                  <a:cubicBezTo>
                    <a:pt x="62" y="190"/>
                    <a:pt x="65" y="189"/>
                    <a:pt x="68" y="187"/>
                  </a:cubicBezTo>
                  <a:cubicBezTo>
                    <a:pt x="69" y="186"/>
                    <a:pt x="71" y="185"/>
                    <a:pt x="72" y="183"/>
                  </a:cubicBezTo>
                  <a:cubicBezTo>
                    <a:pt x="73" y="182"/>
                    <a:pt x="73" y="180"/>
                    <a:pt x="73" y="178"/>
                  </a:cubicBezTo>
                  <a:cubicBezTo>
                    <a:pt x="73" y="177"/>
                    <a:pt x="73" y="177"/>
                    <a:pt x="73" y="176"/>
                  </a:cubicBezTo>
                  <a:cubicBezTo>
                    <a:pt x="73" y="173"/>
                    <a:pt x="72" y="171"/>
                    <a:pt x="71" y="170"/>
                  </a:cubicBezTo>
                  <a:cubicBezTo>
                    <a:pt x="71" y="169"/>
                    <a:pt x="69" y="168"/>
                    <a:pt x="68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65" y="168"/>
                    <a:pt x="63" y="169"/>
                    <a:pt x="61" y="171"/>
                  </a:cubicBezTo>
                  <a:cubicBezTo>
                    <a:pt x="58" y="173"/>
                    <a:pt x="54" y="177"/>
                    <a:pt x="51" y="181"/>
                  </a:cubicBezTo>
                  <a:cubicBezTo>
                    <a:pt x="49" y="182"/>
                    <a:pt x="48" y="184"/>
                    <a:pt x="47" y="185"/>
                  </a:cubicBezTo>
                  <a:cubicBezTo>
                    <a:pt x="45" y="186"/>
                    <a:pt x="44" y="187"/>
                    <a:pt x="44" y="188"/>
                  </a:cubicBezTo>
                  <a:cubicBezTo>
                    <a:pt x="40" y="189"/>
                    <a:pt x="36" y="190"/>
                    <a:pt x="33" y="190"/>
                  </a:cubicBezTo>
                  <a:cubicBezTo>
                    <a:pt x="24" y="190"/>
                    <a:pt x="16" y="185"/>
                    <a:pt x="11" y="178"/>
                  </a:cubicBezTo>
                  <a:cubicBezTo>
                    <a:pt x="5" y="171"/>
                    <a:pt x="1" y="161"/>
                    <a:pt x="1" y="153"/>
                  </a:cubicBezTo>
                  <a:cubicBezTo>
                    <a:pt x="1" y="153"/>
                    <a:pt x="1" y="152"/>
                    <a:pt x="1" y="152"/>
                  </a:cubicBezTo>
                  <a:cubicBezTo>
                    <a:pt x="1" y="145"/>
                    <a:pt x="3" y="136"/>
                    <a:pt x="6" y="130"/>
                  </a:cubicBezTo>
                  <a:cubicBezTo>
                    <a:pt x="10" y="123"/>
                    <a:pt x="15" y="118"/>
                    <a:pt x="23" y="116"/>
                  </a:cubicBezTo>
                  <a:cubicBezTo>
                    <a:pt x="25" y="115"/>
                    <a:pt x="26" y="115"/>
                    <a:pt x="27" y="115"/>
                  </a:cubicBezTo>
                  <a:cubicBezTo>
                    <a:pt x="32" y="115"/>
                    <a:pt x="35" y="118"/>
                    <a:pt x="39" y="121"/>
                  </a:cubicBezTo>
                  <a:cubicBezTo>
                    <a:pt x="42" y="124"/>
                    <a:pt x="45" y="128"/>
                    <a:pt x="49" y="131"/>
                  </a:cubicBezTo>
                  <a:cubicBezTo>
                    <a:pt x="52" y="133"/>
                    <a:pt x="55" y="134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60" y="134"/>
                    <a:pt x="62" y="133"/>
                    <a:pt x="63" y="132"/>
                  </a:cubicBezTo>
                  <a:cubicBezTo>
                    <a:pt x="64" y="130"/>
                    <a:pt x="65" y="128"/>
                    <a:pt x="65" y="125"/>
                  </a:cubicBezTo>
                  <a:cubicBezTo>
                    <a:pt x="65" y="124"/>
                    <a:pt x="65" y="123"/>
                    <a:pt x="65" y="122"/>
                  </a:cubicBezTo>
                  <a:cubicBezTo>
                    <a:pt x="64" y="120"/>
                    <a:pt x="64" y="119"/>
                    <a:pt x="63" y="118"/>
                  </a:cubicBezTo>
                  <a:cubicBezTo>
                    <a:pt x="61" y="115"/>
                    <a:pt x="57" y="112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99"/>
                    <a:pt x="58" y="94"/>
                    <a:pt x="58" y="90"/>
                  </a:cubicBezTo>
                  <a:cubicBezTo>
                    <a:pt x="58" y="90"/>
                    <a:pt x="58" y="89"/>
                    <a:pt x="58" y="88"/>
                  </a:cubicBezTo>
                  <a:cubicBezTo>
                    <a:pt x="58" y="88"/>
                    <a:pt x="57" y="87"/>
                    <a:pt x="57" y="87"/>
                  </a:cubicBezTo>
                  <a:cubicBezTo>
                    <a:pt x="54" y="84"/>
                    <a:pt x="51" y="84"/>
                    <a:pt x="49" y="84"/>
                  </a:cubicBezTo>
                  <a:cubicBezTo>
                    <a:pt x="47" y="84"/>
                    <a:pt x="45" y="84"/>
                    <a:pt x="43" y="84"/>
                  </a:cubicBezTo>
                  <a:cubicBezTo>
                    <a:pt x="42" y="84"/>
                    <a:pt x="41" y="84"/>
                    <a:pt x="40" y="84"/>
                  </a:cubicBezTo>
                  <a:cubicBezTo>
                    <a:pt x="34" y="81"/>
                    <a:pt x="30" y="72"/>
                    <a:pt x="30" y="64"/>
                  </a:cubicBezTo>
                  <a:cubicBezTo>
                    <a:pt x="30" y="55"/>
                    <a:pt x="34" y="46"/>
                    <a:pt x="39" y="43"/>
                  </a:cubicBezTo>
                  <a:cubicBezTo>
                    <a:pt x="43" y="39"/>
                    <a:pt x="46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6" y="38"/>
                    <a:pt x="62" y="43"/>
                    <a:pt x="70" y="43"/>
                  </a:cubicBezTo>
                  <a:moveTo>
                    <a:pt x="121" y="0"/>
                  </a:moveTo>
                  <a:cubicBezTo>
                    <a:pt x="119" y="0"/>
                    <a:pt x="116" y="0"/>
                    <a:pt x="114" y="1"/>
                  </a:cubicBezTo>
                  <a:cubicBezTo>
                    <a:pt x="100" y="6"/>
                    <a:pt x="107" y="26"/>
                    <a:pt x="99" y="31"/>
                  </a:cubicBezTo>
                  <a:cubicBezTo>
                    <a:pt x="91" y="36"/>
                    <a:pt x="86" y="37"/>
                    <a:pt x="78" y="40"/>
                  </a:cubicBezTo>
                  <a:cubicBezTo>
                    <a:pt x="75" y="41"/>
                    <a:pt x="73" y="42"/>
                    <a:pt x="70" y="42"/>
                  </a:cubicBezTo>
                  <a:cubicBezTo>
                    <a:pt x="67" y="42"/>
                    <a:pt x="63" y="41"/>
                    <a:pt x="60" y="40"/>
                  </a:cubicBezTo>
                  <a:cubicBezTo>
                    <a:pt x="56" y="39"/>
                    <a:pt x="53" y="37"/>
                    <a:pt x="50" y="37"/>
                  </a:cubicBezTo>
                  <a:cubicBezTo>
                    <a:pt x="46" y="37"/>
                    <a:pt x="42" y="39"/>
                    <a:pt x="38" y="42"/>
                  </a:cubicBezTo>
                  <a:cubicBezTo>
                    <a:pt x="27" y="50"/>
                    <a:pt x="26" y="78"/>
                    <a:pt x="40" y="85"/>
                  </a:cubicBezTo>
                  <a:cubicBezTo>
                    <a:pt x="41" y="85"/>
                    <a:pt x="42" y="85"/>
                    <a:pt x="43" y="85"/>
                  </a:cubicBezTo>
                  <a:cubicBezTo>
                    <a:pt x="44" y="85"/>
                    <a:pt x="45" y="85"/>
                    <a:pt x="46" y="85"/>
                  </a:cubicBezTo>
                  <a:cubicBezTo>
                    <a:pt x="47" y="85"/>
                    <a:pt x="48" y="85"/>
                    <a:pt x="49" y="85"/>
                  </a:cubicBezTo>
                  <a:cubicBezTo>
                    <a:pt x="51" y="85"/>
                    <a:pt x="54" y="85"/>
                    <a:pt x="56" y="87"/>
                  </a:cubicBezTo>
                  <a:cubicBezTo>
                    <a:pt x="58" y="89"/>
                    <a:pt x="55" y="99"/>
                    <a:pt x="56" y="103"/>
                  </a:cubicBezTo>
                  <a:cubicBezTo>
                    <a:pt x="56" y="116"/>
                    <a:pt x="63" y="116"/>
                    <a:pt x="64" y="122"/>
                  </a:cubicBezTo>
                  <a:cubicBezTo>
                    <a:pt x="65" y="130"/>
                    <a:pt x="62" y="133"/>
                    <a:pt x="58" y="133"/>
                  </a:cubicBezTo>
                  <a:cubicBezTo>
                    <a:pt x="55" y="133"/>
                    <a:pt x="52" y="132"/>
                    <a:pt x="49" y="130"/>
                  </a:cubicBezTo>
                  <a:cubicBezTo>
                    <a:pt x="41" y="125"/>
                    <a:pt x="38" y="114"/>
                    <a:pt x="27" y="114"/>
                  </a:cubicBezTo>
                  <a:cubicBezTo>
                    <a:pt x="26" y="114"/>
                    <a:pt x="25" y="114"/>
                    <a:pt x="23" y="115"/>
                  </a:cubicBezTo>
                  <a:cubicBezTo>
                    <a:pt x="6" y="119"/>
                    <a:pt x="0" y="138"/>
                    <a:pt x="0" y="153"/>
                  </a:cubicBezTo>
                  <a:cubicBezTo>
                    <a:pt x="1" y="170"/>
                    <a:pt x="15" y="191"/>
                    <a:pt x="33" y="191"/>
                  </a:cubicBezTo>
                  <a:cubicBezTo>
                    <a:pt x="36" y="191"/>
                    <a:pt x="40" y="190"/>
                    <a:pt x="44" y="188"/>
                  </a:cubicBezTo>
                  <a:cubicBezTo>
                    <a:pt x="49" y="186"/>
                    <a:pt x="61" y="169"/>
                    <a:pt x="68" y="169"/>
                  </a:cubicBezTo>
                  <a:cubicBezTo>
                    <a:pt x="70" y="169"/>
                    <a:pt x="72" y="171"/>
                    <a:pt x="72" y="176"/>
                  </a:cubicBezTo>
                  <a:cubicBezTo>
                    <a:pt x="74" y="186"/>
                    <a:pt x="64" y="186"/>
                    <a:pt x="59" y="192"/>
                  </a:cubicBezTo>
                  <a:cubicBezTo>
                    <a:pt x="53" y="199"/>
                    <a:pt x="59" y="204"/>
                    <a:pt x="59" y="212"/>
                  </a:cubicBezTo>
                  <a:cubicBezTo>
                    <a:pt x="59" y="212"/>
                    <a:pt x="59" y="212"/>
                    <a:pt x="59" y="212"/>
                  </a:cubicBezTo>
                  <a:cubicBezTo>
                    <a:pt x="60" y="212"/>
                    <a:pt x="60" y="212"/>
                    <a:pt x="60" y="212"/>
                  </a:cubicBezTo>
                  <a:cubicBezTo>
                    <a:pt x="59" y="212"/>
                    <a:pt x="59" y="212"/>
                    <a:pt x="59" y="212"/>
                  </a:cubicBezTo>
                  <a:cubicBezTo>
                    <a:pt x="59" y="212"/>
                    <a:pt x="59" y="212"/>
                    <a:pt x="59" y="212"/>
                  </a:cubicBezTo>
                  <a:cubicBezTo>
                    <a:pt x="60" y="221"/>
                    <a:pt x="65" y="227"/>
                    <a:pt x="73" y="231"/>
                  </a:cubicBezTo>
                  <a:cubicBezTo>
                    <a:pt x="78" y="233"/>
                    <a:pt x="83" y="234"/>
                    <a:pt x="89" y="234"/>
                  </a:cubicBezTo>
                  <a:cubicBezTo>
                    <a:pt x="93" y="234"/>
                    <a:pt x="98" y="234"/>
                    <a:pt x="101" y="232"/>
                  </a:cubicBezTo>
                  <a:cubicBezTo>
                    <a:pt x="104" y="231"/>
                    <a:pt x="106" y="229"/>
                    <a:pt x="109" y="227"/>
                  </a:cubicBezTo>
                  <a:cubicBezTo>
                    <a:pt x="119" y="218"/>
                    <a:pt x="124" y="202"/>
                    <a:pt x="116" y="190"/>
                  </a:cubicBezTo>
                  <a:cubicBezTo>
                    <a:pt x="112" y="184"/>
                    <a:pt x="103" y="177"/>
                    <a:pt x="96" y="176"/>
                  </a:cubicBezTo>
                  <a:cubicBezTo>
                    <a:pt x="83" y="173"/>
                    <a:pt x="84" y="178"/>
                    <a:pt x="81" y="166"/>
                  </a:cubicBezTo>
                  <a:cubicBezTo>
                    <a:pt x="76" y="150"/>
                    <a:pt x="79" y="147"/>
                    <a:pt x="87" y="147"/>
                  </a:cubicBezTo>
                  <a:cubicBezTo>
                    <a:pt x="92" y="147"/>
                    <a:pt x="99" y="148"/>
                    <a:pt x="106" y="149"/>
                  </a:cubicBezTo>
                  <a:cubicBezTo>
                    <a:pt x="107" y="149"/>
                    <a:pt x="108" y="149"/>
                    <a:pt x="108" y="149"/>
                  </a:cubicBezTo>
                  <a:cubicBezTo>
                    <a:pt x="128" y="149"/>
                    <a:pt x="138" y="125"/>
                    <a:pt x="120" y="113"/>
                  </a:cubicBezTo>
                  <a:cubicBezTo>
                    <a:pt x="115" y="110"/>
                    <a:pt x="106" y="108"/>
                    <a:pt x="99" y="108"/>
                  </a:cubicBezTo>
                  <a:cubicBezTo>
                    <a:pt x="98" y="108"/>
                    <a:pt x="96" y="108"/>
                    <a:pt x="95" y="108"/>
                  </a:cubicBezTo>
                  <a:cubicBezTo>
                    <a:pt x="84" y="110"/>
                    <a:pt x="85" y="118"/>
                    <a:pt x="78" y="121"/>
                  </a:cubicBezTo>
                  <a:cubicBezTo>
                    <a:pt x="77" y="121"/>
                    <a:pt x="76" y="122"/>
                    <a:pt x="75" y="122"/>
                  </a:cubicBezTo>
                  <a:cubicBezTo>
                    <a:pt x="64" y="122"/>
                    <a:pt x="51" y="92"/>
                    <a:pt x="71" y="89"/>
                  </a:cubicBezTo>
                  <a:cubicBezTo>
                    <a:pt x="72" y="89"/>
                    <a:pt x="73" y="89"/>
                    <a:pt x="74" y="89"/>
                  </a:cubicBezTo>
                  <a:cubicBezTo>
                    <a:pt x="76" y="89"/>
                    <a:pt x="79" y="90"/>
                    <a:pt x="81" y="90"/>
                  </a:cubicBezTo>
                  <a:cubicBezTo>
                    <a:pt x="84" y="91"/>
                    <a:pt x="86" y="91"/>
                    <a:pt x="89" y="91"/>
                  </a:cubicBezTo>
                  <a:cubicBezTo>
                    <a:pt x="92" y="91"/>
                    <a:pt x="95" y="90"/>
                    <a:pt x="98" y="88"/>
                  </a:cubicBezTo>
                  <a:cubicBezTo>
                    <a:pt x="104" y="84"/>
                    <a:pt x="109" y="71"/>
                    <a:pt x="104" y="64"/>
                  </a:cubicBezTo>
                  <a:cubicBezTo>
                    <a:pt x="101" y="61"/>
                    <a:pt x="98" y="60"/>
                    <a:pt x="95" y="60"/>
                  </a:cubicBezTo>
                  <a:cubicBezTo>
                    <a:pt x="91" y="60"/>
                    <a:pt x="88" y="61"/>
                    <a:pt x="85" y="61"/>
                  </a:cubicBezTo>
                  <a:cubicBezTo>
                    <a:pt x="82" y="62"/>
                    <a:pt x="79" y="63"/>
                    <a:pt x="76" y="63"/>
                  </a:cubicBezTo>
                  <a:cubicBezTo>
                    <a:pt x="73" y="63"/>
                    <a:pt x="71" y="62"/>
                    <a:pt x="71" y="57"/>
                  </a:cubicBezTo>
                  <a:cubicBezTo>
                    <a:pt x="73" y="48"/>
                    <a:pt x="91" y="41"/>
                    <a:pt x="98" y="39"/>
                  </a:cubicBezTo>
                  <a:cubicBezTo>
                    <a:pt x="101" y="38"/>
                    <a:pt x="103" y="37"/>
                    <a:pt x="104" y="37"/>
                  </a:cubicBezTo>
                  <a:cubicBezTo>
                    <a:pt x="113" y="37"/>
                    <a:pt x="114" y="49"/>
                    <a:pt x="127" y="55"/>
                  </a:cubicBezTo>
                  <a:cubicBezTo>
                    <a:pt x="132" y="56"/>
                    <a:pt x="136" y="57"/>
                    <a:pt x="141" y="57"/>
                  </a:cubicBezTo>
                  <a:cubicBezTo>
                    <a:pt x="157" y="57"/>
                    <a:pt x="171" y="46"/>
                    <a:pt x="158" y="28"/>
                  </a:cubicBezTo>
                  <a:cubicBezTo>
                    <a:pt x="154" y="23"/>
                    <a:pt x="152" y="10"/>
                    <a:pt x="142" y="4"/>
                  </a:cubicBezTo>
                  <a:cubicBezTo>
                    <a:pt x="138" y="2"/>
                    <a:pt x="129" y="0"/>
                    <a:pt x="121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4" name="Oval 161">
              <a:extLst>
                <a:ext uri="{FF2B5EF4-FFF2-40B4-BE49-F238E27FC236}">
                  <a16:creationId xmlns:a16="http://schemas.microsoft.com/office/drawing/2014/main" id="{06C3292D-F3B7-42AE-8A7F-D620AC091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1537"/>
              <a:ext cx="80" cy="8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15" name="Oval 162">
              <a:extLst>
                <a:ext uri="{FF2B5EF4-FFF2-40B4-BE49-F238E27FC236}">
                  <a16:creationId xmlns:a16="http://schemas.microsoft.com/office/drawing/2014/main" id="{FEE73DA1-7055-4495-8E97-C5AC02A7C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153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16" name="Oval 163">
              <a:extLst>
                <a:ext uri="{FF2B5EF4-FFF2-40B4-BE49-F238E27FC236}">
                  <a16:creationId xmlns:a16="http://schemas.microsoft.com/office/drawing/2014/main" id="{7DA485C8-0627-4A4D-B09D-A98B80543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1606"/>
              <a:ext cx="27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17" name="Oval 164">
              <a:extLst>
                <a:ext uri="{FF2B5EF4-FFF2-40B4-BE49-F238E27FC236}">
                  <a16:creationId xmlns:a16="http://schemas.microsoft.com/office/drawing/2014/main" id="{CFAD4FB8-51B0-488A-8FC5-257D962D4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201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18" name="Oval 165">
              <a:extLst>
                <a:ext uri="{FF2B5EF4-FFF2-40B4-BE49-F238E27FC236}">
                  <a16:creationId xmlns:a16="http://schemas.microsoft.com/office/drawing/2014/main" id="{63268361-1BFE-447C-AC9C-BFE93D8EA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202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19" name="Freeform 166">
              <a:extLst>
                <a:ext uri="{FF2B5EF4-FFF2-40B4-BE49-F238E27FC236}">
                  <a16:creationId xmlns:a16="http://schemas.microsoft.com/office/drawing/2014/main" id="{D221C1C3-BD6A-4547-8203-D04429672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022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0" name="Oval 167">
              <a:extLst>
                <a:ext uri="{FF2B5EF4-FFF2-40B4-BE49-F238E27FC236}">
                  <a16:creationId xmlns:a16="http://schemas.microsoft.com/office/drawing/2014/main" id="{D1315E9C-CFB5-4AE2-B77A-F857C2B76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" y="1920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1" name="Oval 168">
              <a:extLst>
                <a:ext uri="{FF2B5EF4-FFF2-40B4-BE49-F238E27FC236}">
                  <a16:creationId xmlns:a16="http://schemas.microsoft.com/office/drawing/2014/main" id="{3ADA6230-1801-4DA5-B3B4-914417339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1928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2" name="Freeform 169">
              <a:extLst>
                <a:ext uri="{FF2B5EF4-FFF2-40B4-BE49-F238E27FC236}">
                  <a16:creationId xmlns:a16="http://schemas.microsoft.com/office/drawing/2014/main" id="{634079A8-1B87-4AFA-8139-FCB29DCCB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28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3" name="Oval 170">
              <a:extLst>
                <a:ext uri="{FF2B5EF4-FFF2-40B4-BE49-F238E27FC236}">
                  <a16:creationId xmlns:a16="http://schemas.microsoft.com/office/drawing/2014/main" id="{EBF18E74-37CB-4163-88EE-ED4967DA6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896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4" name="Oval 171">
              <a:extLst>
                <a:ext uri="{FF2B5EF4-FFF2-40B4-BE49-F238E27FC236}">
                  <a16:creationId xmlns:a16="http://schemas.microsoft.com/office/drawing/2014/main" id="{E0A9DF03-18B6-4056-9444-1C3ADC61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1908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5" name="Freeform 172">
              <a:extLst>
                <a:ext uri="{FF2B5EF4-FFF2-40B4-BE49-F238E27FC236}">
                  <a16:creationId xmlns:a16="http://schemas.microsoft.com/office/drawing/2014/main" id="{D3FB953E-A976-405E-B1B5-172601CC5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904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6" name="Oval 173">
              <a:extLst>
                <a:ext uri="{FF2B5EF4-FFF2-40B4-BE49-F238E27FC236}">
                  <a16:creationId xmlns:a16="http://schemas.microsoft.com/office/drawing/2014/main" id="{9735BA4D-7057-42EB-B500-5B6C08DFB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1985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7" name="Oval 174">
              <a:extLst>
                <a:ext uri="{FF2B5EF4-FFF2-40B4-BE49-F238E27FC236}">
                  <a16:creationId xmlns:a16="http://schemas.microsoft.com/office/drawing/2014/main" id="{1A128743-460E-4307-B96B-2DDE8348D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199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8" name="Freeform 175">
              <a:extLst>
                <a:ext uri="{FF2B5EF4-FFF2-40B4-BE49-F238E27FC236}">
                  <a16:creationId xmlns:a16="http://schemas.microsoft.com/office/drawing/2014/main" id="{88328F59-F561-42AE-B207-0512F27C4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994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9" name="Oval 176">
              <a:extLst>
                <a:ext uri="{FF2B5EF4-FFF2-40B4-BE49-F238E27FC236}">
                  <a16:creationId xmlns:a16="http://schemas.microsoft.com/office/drawing/2014/main" id="{36B08696-17FE-4AC4-9665-29BC082B5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2047"/>
              <a:ext cx="35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0" name="Oval 177">
              <a:extLst>
                <a:ext uri="{FF2B5EF4-FFF2-40B4-BE49-F238E27FC236}">
                  <a16:creationId xmlns:a16="http://schemas.microsoft.com/office/drawing/2014/main" id="{4083FF7F-392A-4600-BF67-91038843D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05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1" name="Freeform 178">
              <a:extLst>
                <a:ext uri="{FF2B5EF4-FFF2-40B4-BE49-F238E27FC236}">
                  <a16:creationId xmlns:a16="http://schemas.microsoft.com/office/drawing/2014/main" id="{7B83431F-2870-44D9-98FC-CA48D96FF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055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2" name="Oval 179">
              <a:extLst>
                <a:ext uri="{FF2B5EF4-FFF2-40B4-BE49-F238E27FC236}">
                  <a16:creationId xmlns:a16="http://schemas.microsoft.com/office/drawing/2014/main" id="{07E264BB-A7EC-4342-8CE6-340A763DC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197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3" name="Oval 180">
              <a:extLst>
                <a:ext uri="{FF2B5EF4-FFF2-40B4-BE49-F238E27FC236}">
                  <a16:creationId xmlns:a16="http://schemas.microsoft.com/office/drawing/2014/main" id="{75D1159C-595D-46C4-A07E-83B06C4C4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989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4" name="Freeform 181">
              <a:extLst>
                <a:ext uri="{FF2B5EF4-FFF2-40B4-BE49-F238E27FC236}">
                  <a16:creationId xmlns:a16="http://schemas.microsoft.com/office/drawing/2014/main" id="{AF30AB36-C701-4204-A2BF-1C7953F40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985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5" name="Oval 182">
              <a:extLst>
                <a:ext uri="{FF2B5EF4-FFF2-40B4-BE49-F238E27FC236}">
                  <a16:creationId xmlns:a16="http://schemas.microsoft.com/office/drawing/2014/main" id="{1B5832D3-C440-4ACE-BAFD-0FB5D1928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72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6" name="Oval 183">
              <a:extLst>
                <a:ext uri="{FF2B5EF4-FFF2-40B4-BE49-F238E27FC236}">
                  <a16:creationId xmlns:a16="http://schemas.microsoft.com/office/drawing/2014/main" id="{64432881-93B1-4965-9655-D47F1A600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173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7" name="Freeform 184">
              <a:extLst>
                <a:ext uri="{FF2B5EF4-FFF2-40B4-BE49-F238E27FC236}">
                  <a16:creationId xmlns:a16="http://schemas.microsoft.com/office/drawing/2014/main" id="{DAABD340-AC81-409B-8699-6DE807251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28"/>
              <a:ext cx="11" cy="17"/>
            </a:xfrm>
            <a:custGeom>
              <a:avLst/>
              <a:gdLst>
                <a:gd name="T0" fmla="*/ 55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55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55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8" name="Oval 185">
              <a:extLst>
                <a:ext uri="{FF2B5EF4-FFF2-40B4-BE49-F238E27FC236}">
                  <a16:creationId xmlns:a16="http://schemas.microsoft.com/office/drawing/2014/main" id="{2D6BFC8E-4015-4649-A8ED-DC2222623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1" y="1769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9" name="Oval 186">
              <a:extLst>
                <a:ext uri="{FF2B5EF4-FFF2-40B4-BE49-F238E27FC236}">
                  <a16:creationId xmlns:a16="http://schemas.microsoft.com/office/drawing/2014/main" id="{AB7BA544-7B6B-4B9B-98B7-D549CA4A5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1781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0" name="Freeform 187">
              <a:extLst>
                <a:ext uri="{FF2B5EF4-FFF2-40B4-BE49-F238E27FC236}">
                  <a16:creationId xmlns:a16="http://schemas.microsoft.com/office/drawing/2014/main" id="{96DD43AE-889C-461E-BA0B-54B7FA624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777"/>
              <a:ext cx="11" cy="17"/>
            </a:xfrm>
            <a:custGeom>
              <a:avLst/>
              <a:gdLst>
                <a:gd name="T0" fmla="*/ 55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55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55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1" name="Oval 188">
              <a:extLst>
                <a:ext uri="{FF2B5EF4-FFF2-40B4-BE49-F238E27FC236}">
                  <a16:creationId xmlns:a16="http://schemas.microsoft.com/office/drawing/2014/main" id="{E5E60763-4A0F-4292-B05B-2A17A7807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181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2" name="Oval 189">
              <a:extLst>
                <a:ext uri="{FF2B5EF4-FFF2-40B4-BE49-F238E27FC236}">
                  <a16:creationId xmlns:a16="http://schemas.microsoft.com/office/drawing/2014/main" id="{3A6D9DE6-F913-4137-BADD-3CB1E740D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" y="1822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3" name="Freeform 190">
              <a:extLst>
                <a:ext uri="{FF2B5EF4-FFF2-40B4-BE49-F238E27FC236}">
                  <a16:creationId xmlns:a16="http://schemas.microsoft.com/office/drawing/2014/main" id="{EBB5BA33-D4B0-4F18-B6FD-E863F2FE4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822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4" name="Oval 191">
              <a:extLst>
                <a:ext uri="{FF2B5EF4-FFF2-40B4-BE49-F238E27FC236}">
                  <a16:creationId xmlns:a16="http://schemas.microsoft.com/office/drawing/2014/main" id="{547B1655-0868-4960-A639-E2589EF49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9" y="1675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5" name="Oval 192">
              <a:extLst>
                <a:ext uri="{FF2B5EF4-FFF2-40B4-BE49-F238E27FC236}">
                  <a16:creationId xmlns:a16="http://schemas.microsoft.com/office/drawing/2014/main" id="{81DC7169-BE87-487B-AA48-9C18A4B14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16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6" name="Freeform 193">
              <a:extLst>
                <a:ext uri="{FF2B5EF4-FFF2-40B4-BE49-F238E27FC236}">
                  <a16:creationId xmlns:a16="http://schemas.microsoft.com/office/drawing/2014/main" id="{25BC7736-CD4E-4167-B199-4B63C4D5E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684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7" name="Oval 194">
              <a:extLst>
                <a:ext uri="{FF2B5EF4-FFF2-40B4-BE49-F238E27FC236}">
                  <a16:creationId xmlns:a16="http://schemas.microsoft.com/office/drawing/2014/main" id="{31628E7C-3FFF-42D5-ACB9-022243331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" y="1635"/>
              <a:ext cx="39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8" name="Oval 195">
              <a:extLst>
                <a:ext uri="{FF2B5EF4-FFF2-40B4-BE49-F238E27FC236}">
                  <a16:creationId xmlns:a16="http://schemas.microsoft.com/office/drawing/2014/main" id="{D0058554-6A81-458B-95E8-7F79BA6F5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164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9" name="Freeform 196">
              <a:extLst>
                <a:ext uri="{FF2B5EF4-FFF2-40B4-BE49-F238E27FC236}">
                  <a16:creationId xmlns:a16="http://schemas.microsoft.com/office/drawing/2014/main" id="{29F7596E-6C3E-444F-8FD2-EBA7C3CE9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643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0" name="Oval 197">
              <a:extLst>
                <a:ext uri="{FF2B5EF4-FFF2-40B4-BE49-F238E27FC236}">
                  <a16:creationId xmlns:a16="http://schemas.microsoft.com/office/drawing/2014/main" id="{3AFC18EB-0173-4C04-88FF-B2DF82AB9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" y="146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1" name="Oval 198">
              <a:extLst>
                <a:ext uri="{FF2B5EF4-FFF2-40B4-BE49-F238E27FC236}">
                  <a16:creationId xmlns:a16="http://schemas.microsoft.com/office/drawing/2014/main" id="{0AD9FB4C-F2DB-44CB-8856-402D08BC1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4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2" name="Freeform 199">
              <a:extLst>
                <a:ext uri="{FF2B5EF4-FFF2-40B4-BE49-F238E27FC236}">
                  <a16:creationId xmlns:a16="http://schemas.microsoft.com/office/drawing/2014/main" id="{DF4D7274-B2BD-4FFF-82B2-BECB8E889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476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3" name="Oval 200">
              <a:extLst>
                <a:ext uri="{FF2B5EF4-FFF2-40B4-BE49-F238E27FC236}">
                  <a16:creationId xmlns:a16="http://schemas.microsoft.com/office/drawing/2014/main" id="{7BD3EE9D-76DD-4872-8C3A-77282A5B6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1427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4" name="Oval 201">
              <a:extLst>
                <a:ext uri="{FF2B5EF4-FFF2-40B4-BE49-F238E27FC236}">
                  <a16:creationId xmlns:a16="http://schemas.microsoft.com/office/drawing/2014/main" id="{BA1F218B-3BC8-4215-B989-FF83DC87C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14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5" name="Freeform 202">
              <a:extLst>
                <a:ext uri="{FF2B5EF4-FFF2-40B4-BE49-F238E27FC236}">
                  <a16:creationId xmlns:a16="http://schemas.microsoft.com/office/drawing/2014/main" id="{E1549166-BBEC-4393-B0AF-A9889AD00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435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6" name="Oval 203">
              <a:extLst>
                <a:ext uri="{FF2B5EF4-FFF2-40B4-BE49-F238E27FC236}">
                  <a16:creationId xmlns:a16="http://schemas.microsoft.com/office/drawing/2014/main" id="{7FA4AAFF-29E7-4733-A9C7-10917A5C2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" y="1712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7" name="Oval 204">
              <a:extLst>
                <a:ext uri="{FF2B5EF4-FFF2-40B4-BE49-F238E27FC236}">
                  <a16:creationId xmlns:a16="http://schemas.microsoft.com/office/drawing/2014/main" id="{1E629171-1800-49A9-804C-4CE975B53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1" y="1724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8" name="Freeform 205">
              <a:extLst>
                <a:ext uri="{FF2B5EF4-FFF2-40B4-BE49-F238E27FC236}">
                  <a16:creationId xmlns:a16="http://schemas.microsoft.com/office/drawing/2014/main" id="{BE51ECB8-E82C-4832-AD94-43359EE1B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720"/>
              <a:ext cx="11" cy="13"/>
            </a:xfrm>
            <a:custGeom>
              <a:avLst/>
              <a:gdLst>
                <a:gd name="T0" fmla="*/ 0 w 3"/>
                <a:gd name="T1" fmla="*/ 169 h 3"/>
                <a:gd name="T2" fmla="*/ 55 w 3"/>
                <a:gd name="T3" fmla="*/ 169 h 3"/>
                <a:gd name="T4" fmla="*/ 55 w 3"/>
                <a:gd name="T5" fmla="*/ 74 h 3"/>
                <a:gd name="T6" fmla="*/ 95 w 3"/>
                <a:gd name="T7" fmla="*/ 169 h 3"/>
                <a:gd name="T8" fmla="*/ 55 w 3"/>
                <a:gd name="T9" fmla="*/ 169 h 3"/>
                <a:gd name="T10" fmla="*/ 55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55 w 3"/>
                <a:gd name="T17" fmla="*/ 243 h 3"/>
                <a:gd name="T18" fmla="*/ 147 w 3"/>
                <a:gd name="T19" fmla="*/ 169 h 3"/>
                <a:gd name="T20" fmla="*/ 55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9" name="Oval 206">
              <a:extLst>
                <a:ext uri="{FF2B5EF4-FFF2-40B4-BE49-F238E27FC236}">
                  <a16:creationId xmlns:a16="http://schemas.microsoft.com/office/drawing/2014/main" id="{48A62378-70F4-4C35-94BF-60AB7D897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1696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0" name="Oval 207">
              <a:extLst>
                <a:ext uri="{FF2B5EF4-FFF2-40B4-BE49-F238E27FC236}">
                  <a16:creationId xmlns:a16="http://schemas.microsoft.com/office/drawing/2014/main" id="{D45006CE-DAA7-4CB1-8BE1-536910C09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7" y="170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1" name="Freeform 208">
              <a:extLst>
                <a:ext uri="{FF2B5EF4-FFF2-40B4-BE49-F238E27FC236}">
                  <a16:creationId xmlns:a16="http://schemas.microsoft.com/office/drawing/2014/main" id="{4A864A85-B126-4B10-BDED-74FA9D453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704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2" name="Oval 209">
              <a:extLst>
                <a:ext uri="{FF2B5EF4-FFF2-40B4-BE49-F238E27FC236}">
                  <a16:creationId xmlns:a16="http://schemas.microsoft.com/office/drawing/2014/main" id="{E58BEE10-822D-4B6B-8337-2E5CBA310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1749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3" name="Oval 210">
              <a:extLst>
                <a:ext uri="{FF2B5EF4-FFF2-40B4-BE49-F238E27FC236}">
                  <a16:creationId xmlns:a16="http://schemas.microsoft.com/office/drawing/2014/main" id="{F4BA2FE8-9291-4787-9395-897A1E8A8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176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4" name="Freeform 211">
              <a:extLst>
                <a:ext uri="{FF2B5EF4-FFF2-40B4-BE49-F238E27FC236}">
                  <a16:creationId xmlns:a16="http://schemas.microsoft.com/office/drawing/2014/main" id="{99414637-8813-40EF-9D46-A72B4FAFF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757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5" name="Oval 212">
              <a:extLst>
                <a:ext uri="{FF2B5EF4-FFF2-40B4-BE49-F238E27FC236}">
                  <a16:creationId xmlns:a16="http://schemas.microsoft.com/office/drawing/2014/main" id="{1E375EF1-8FCE-471C-B535-FAF29772E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86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6" name="Oval 213">
              <a:extLst>
                <a:ext uri="{FF2B5EF4-FFF2-40B4-BE49-F238E27FC236}">
                  <a16:creationId xmlns:a16="http://schemas.microsoft.com/office/drawing/2014/main" id="{A4EFCC5B-3BE1-4F68-9667-9CA4BA027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87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7" name="Freeform 214">
              <a:extLst>
                <a:ext uri="{FF2B5EF4-FFF2-40B4-BE49-F238E27FC236}">
                  <a16:creationId xmlns:a16="http://schemas.microsoft.com/office/drawing/2014/main" id="{A85F4925-BA70-4D38-80B2-ED8D06C31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875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8" name="Oval 215">
              <a:extLst>
                <a:ext uri="{FF2B5EF4-FFF2-40B4-BE49-F238E27FC236}">
                  <a16:creationId xmlns:a16="http://schemas.microsoft.com/office/drawing/2014/main" id="{B04B994C-3953-4AFD-8912-DA571ECBF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182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9" name="Oval 216">
              <a:extLst>
                <a:ext uri="{FF2B5EF4-FFF2-40B4-BE49-F238E27FC236}">
                  <a16:creationId xmlns:a16="http://schemas.microsoft.com/office/drawing/2014/main" id="{25CBA1B3-F856-4A6B-8D3F-13E26D897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0" y="1834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0" name="Freeform 217">
              <a:extLst>
                <a:ext uri="{FF2B5EF4-FFF2-40B4-BE49-F238E27FC236}">
                  <a16:creationId xmlns:a16="http://schemas.microsoft.com/office/drawing/2014/main" id="{5C637F97-0C2D-4E23-91EB-F2C59EC24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834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1" name="Oval 218">
              <a:extLst>
                <a:ext uri="{FF2B5EF4-FFF2-40B4-BE49-F238E27FC236}">
                  <a16:creationId xmlns:a16="http://schemas.microsoft.com/office/drawing/2014/main" id="{7359745F-BED8-492D-885E-4F65B6B44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1810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2" name="Oval 219">
              <a:extLst>
                <a:ext uri="{FF2B5EF4-FFF2-40B4-BE49-F238E27FC236}">
                  <a16:creationId xmlns:a16="http://schemas.microsoft.com/office/drawing/2014/main" id="{3B1390AC-1AAD-44D4-96F0-C5A4F53B2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181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3" name="Freeform 220">
              <a:extLst>
                <a:ext uri="{FF2B5EF4-FFF2-40B4-BE49-F238E27FC236}">
                  <a16:creationId xmlns:a16="http://schemas.microsoft.com/office/drawing/2014/main" id="{2AA70B2C-0346-4245-9409-70AECEB3E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818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4" name="Oval 221">
              <a:extLst>
                <a:ext uri="{FF2B5EF4-FFF2-40B4-BE49-F238E27FC236}">
                  <a16:creationId xmlns:a16="http://schemas.microsoft.com/office/drawing/2014/main" id="{4F1623FC-C4F7-4D5D-AFDD-8E85C3BDB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1741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5" name="Oval 222">
              <a:extLst>
                <a:ext uri="{FF2B5EF4-FFF2-40B4-BE49-F238E27FC236}">
                  <a16:creationId xmlns:a16="http://schemas.microsoft.com/office/drawing/2014/main" id="{2A5EAED2-9739-476B-8AA4-0A9A486DD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74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6" name="Freeform 223">
              <a:extLst>
                <a:ext uri="{FF2B5EF4-FFF2-40B4-BE49-F238E27FC236}">
                  <a16:creationId xmlns:a16="http://schemas.microsoft.com/office/drawing/2014/main" id="{73F7FBCB-3C47-472F-9922-C197DB7C2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749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7" name="Oval 224">
              <a:extLst>
                <a:ext uri="{FF2B5EF4-FFF2-40B4-BE49-F238E27FC236}">
                  <a16:creationId xmlns:a16="http://schemas.microsoft.com/office/drawing/2014/main" id="{F8FA1C8E-31D2-4350-899C-7F1BAA0DA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055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8" name="Oval 225">
              <a:extLst>
                <a:ext uri="{FF2B5EF4-FFF2-40B4-BE49-F238E27FC236}">
                  <a16:creationId xmlns:a16="http://schemas.microsoft.com/office/drawing/2014/main" id="{CF8A26C7-3C7E-40BF-A33F-9ED28B48F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06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9" name="Freeform 226">
              <a:extLst>
                <a:ext uri="{FF2B5EF4-FFF2-40B4-BE49-F238E27FC236}">
                  <a16:creationId xmlns:a16="http://schemas.microsoft.com/office/drawing/2014/main" id="{BAC72505-451E-47AE-A0E1-7F278F6E6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06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0" name="Oval 227">
              <a:extLst>
                <a:ext uri="{FF2B5EF4-FFF2-40B4-BE49-F238E27FC236}">
                  <a16:creationId xmlns:a16="http://schemas.microsoft.com/office/drawing/2014/main" id="{3BBEF3B1-B23F-4685-A3A5-D49FDF4B8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12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1" name="Oval 228">
              <a:extLst>
                <a:ext uri="{FF2B5EF4-FFF2-40B4-BE49-F238E27FC236}">
                  <a16:creationId xmlns:a16="http://schemas.microsoft.com/office/drawing/2014/main" id="{B7567387-3EBA-4944-9947-A9BA886C9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" y="213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2" name="Freeform 229">
              <a:extLst>
                <a:ext uri="{FF2B5EF4-FFF2-40B4-BE49-F238E27FC236}">
                  <a16:creationId xmlns:a16="http://schemas.microsoft.com/office/drawing/2014/main" id="{159A6218-E309-44C4-9508-ABEB0591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128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3" name="Oval 230">
              <a:extLst>
                <a:ext uri="{FF2B5EF4-FFF2-40B4-BE49-F238E27FC236}">
                  <a16:creationId xmlns:a16="http://schemas.microsoft.com/office/drawing/2014/main" id="{52F76E58-254E-41CE-B143-A7A029560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" y="212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4" name="Oval 231">
              <a:extLst>
                <a:ext uri="{FF2B5EF4-FFF2-40B4-BE49-F238E27FC236}">
                  <a16:creationId xmlns:a16="http://schemas.microsoft.com/office/drawing/2014/main" id="{A88D2530-C54E-4653-8449-C846E0367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1" y="2128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5" name="Freeform 232">
              <a:extLst>
                <a:ext uri="{FF2B5EF4-FFF2-40B4-BE49-F238E27FC236}">
                  <a16:creationId xmlns:a16="http://schemas.microsoft.com/office/drawing/2014/main" id="{B9756EF9-DF27-49B9-A2CA-03A7F70BD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128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6" name="Oval 233">
              <a:extLst>
                <a:ext uri="{FF2B5EF4-FFF2-40B4-BE49-F238E27FC236}">
                  <a16:creationId xmlns:a16="http://schemas.microsoft.com/office/drawing/2014/main" id="{940D508C-8A06-4E98-A524-1B224FB61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220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7" name="Oval 234">
              <a:extLst>
                <a:ext uri="{FF2B5EF4-FFF2-40B4-BE49-F238E27FC236}">
                  <a16:creationId xmlns:a16="http://schemas.microsoft.com/office/drawing/2014/main" id="{4192A677-AD8C-4D21-974B-398BCBC2B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21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8" name="Freeform 235">
              <a:extLst>
                <a:ext uri="{FF2B5EF4-FFF2-40B4-BE49-F238E27FC236}">
                  <a16:creationId xmlns:a16="http://schemas.microsoft.com/office/drawing/2014/main" id="{1B2C1F7B-92BC-4D4F-B28B-D5F4F338C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214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9" name="Oval 236">
              <a:extLst>
                <a:ext uri="{FF2B5EF4-FFF2-40B4-BE49-F238E27FC236}">
                  <a16:creationId xmlns:a16="http://schemas.microsoft.com/office/drawing/2014/main" id="{F8B75A8B-97FC-406D-86B3-E26C1BE25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2169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0" name="Oval 237">
              <a:extLst>
                <a:ext uri="{FF2B5EF4-FFF2-40B4-BE49-F238E27FC236}">
                  <a16:creationId xmlns:a16="http://schemas.microsoft.com/office/drawing/2014/main" id="{219AD9A6-3335-4711-8D8F-672B7CA91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218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1" name="Freeform 238">
              <a:extLst>
                <a:ext uri="{FF2B5EF4-FFF2-40B4-BE49-F238E27FC236}">
                  <a16:creationId xmlns:a16="http://schemas.microsoft.com/office/drawing/2014/main" id="{CBC04605-14BB-4CE5-A919-1B28D4522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177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2" name="Oval 239">
              <a:extLst>
                <a:ext uri="{FF2B5EF4-FFF2-40B4-BE49-F238E27FC236}">
                  <a16:creationId xmlns:a16="http://schemas.microsoft.com/office/drawing/2014/main" id="{E09B8B00-0A8F-492C-B87E-F84DD5999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218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3" name="Oval 240">
              <a:extLst>
                <a:ext uri="{FF2B5EF4-FFF2-40B4-BE49-F238E27FC236}">
                  <a16:creationId xmlns:a16="http://schemas.microsoft.com/office/drawing/2014/main" id="{7E33D095-4AE7-4B74-892C-62E57E700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2197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4" name="Freeform 241">
              <a:extLst>
                <a:ext uri="{FF2B5EF4-FFF2-40B4-BE49-F238E27FC236}">
                  <a16:creationId xmlns:a16="http://schemas.microsoft.com/office/drawing/2014/main" id="{6B57B574-0E34-4C97-AE7E-C6359A8C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197"/>
              <a:ext cx="12" cy="13"/>
            </a:xfrm>
            <a:custGeom>
              <a:avLst/>
              <a:gdLst>
                <a:gd name="T0" fmla="*/ 64 w 3"/>
                <a:gd name="T1" fmla="*/ 74 h 3"/>
                <a:gd name="T2" fmla="*/ 64 w 3"/>
                <a:gd name="T3" fmla="*/ 74 h 3"/>
                <a:gd name="T4" fmla="*/ 128 w 3"/>
                <a:gd name="T5" fmla="*/ 74 h 3"/>
                <a:gd name="T6" fmla="*/ 128 w 3"/>
                <a:gd name="T7" fmla="*/ 74 h 3"/>
                <a:gd name="T8" fmla="*/ 128 w 3"/>
                <a:gd name="T9" fmla="*/ 169 h 3"/>
                <a:gd name="T10" fmla="*/ 64 w 3"/>
                <a:gd name="T11" fmla="*/ 74 h 3"/>
                <a:gd name="T12" fmla="*/ 64 w 3"/>
                <a:gd name="T13" fmla="*/ 74 h 3"/>
                <a:gd name="T14" fmla="*/ 0 w 3"/>
                <a:gd name="T15" fmla="*/ 74 h 3"/>
                <a:gd name="T16" fmla="*/ 128 w 3"/>
                <a:gd name="T17" fmla="*/ 243 h 3"/>
                <a:gd name="T18" fmla="*/ 192 w 3"/>
                <a:gd name="T19" fmla="*/ 74 h 3"/>
                <a:gd name="T20" fmla="*/ 128 w 3"/>
                <a:gd name="T21" fmla="*/ 0 h 3"/>
                <a:gd name="T22" fmla="*/ 0 w 3"/>
                <a:gd name="T23" fmla="*/ 74 h 3"/>
                <a:gd name="T24" fmla="*/ 64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5" name="Oval 242">
              <a:extLst>
                <a:ext uri="{FF2B5EF4-FFF2-40B4-BE49-F238E27FC236}">
                  <a16:creationId xmlns:a16="http://schemas.microsoft.com/office/drawing/2014/main" id="{241E3193-BA20-40B3-B273-507CC124D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9" y="225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6" name="Oval 243">
              <a:extLst>
                <a:ext uri="{FF2B5EF4-FFF2-40B4-BE49-F238E27FC236}">
                  <a16:creationId xmlns:a16="http://schemas.microsoft.com/office/drawing/2014/main" id="{819BC30C-FE01-46B9-8F3F-7F8A5693D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2259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7" name="Freeform 244">
              <a:extLst>
                <a:ext uri="{FF2B5EF4-FFF2-40B4-BE49-F238E27FC236}">
                  <a16:creationId xmlns:a16="http://schemas.microsoft.com/office/drawing/2014/main" id="{2E31BE3A-EC7A-4A60-A805-2E51164EA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259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8" name="Oval 245">
              <a:extLst>
                <a:ext uri="{FF2B5EF4-FFF2-40B4-BE49-F238E27FC236}">
                  <a16:creationId xmlns:a16="http://schemas.microsoft.com/office/drawing/2014/main" id="{3D224985-6FE0-4D5F-BA5A-CC724F79E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" y="2218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9" name="Oval 246">
              <a:extLst>
                <a:ext uri="{FF2B5EF4-FFF2-40B4-BE49-F238E27FC236}">
                  <a16:creationId xmlns:a16="http://schemas.microsoft.com/office/drawing/2014/main" id="{E29C373C-A3FF-427F-8C8A-F096C8829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223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0" name="Freeform 247">
              <a:extLst>
                <a:ext uri="{FF2B5EF4-FFF2-40B4-BE49-F238E27FC236}">
                  <a16:creationId xmlns:a16="http://schemas.microsoft.com/office/drawing/2014/main" id="{37790CB0-2A64-4111-86AA-3CC28C523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226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1" name="Oval 248">
              <a:extLst>
                <a:ext uri="{FF2B5EF4-FFF2-40B4-BE49-F238E27FC236}">
                  <a16:creationId xmlns:a16="http://schemas.microsoft.com/office/drawing/2014/main" id="{9501EFB0-F91E-426F-974B-C19E2DC74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" y="2165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2" name="Oval 249">
              <a:extLst>
                <a:ext uri="{FF2B5EF4-FFF2-40B4-BE49-F238E27FC236}">
                  <a16:creationId xmlns:a16="http://schemas.microsoft.com/office/drawing/2014/main" id="{85AB39B3-EA61-411D-9920-2585F707E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6" y="217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3" name="Freeform 250">
              <a:extLst>
                <a:ext uri="{FF2B5EF4-FFF2-40B4-BE49-F238E27FC236}">
                  <a16:creationId xmlns:a16="http://schemas.microsoft.com/office/drawing/2014/main" id="{6D34A05D-86CD-40AA-AEB8-4EA2388B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173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4" name="Oval 251">
              <a:extLst>
                <a:ext uri="{FF2B5EF4-FFF2-40B4-BE49-F238E27FC236}">
                  <a16:creationId xmlns:a16="http://schemas.microsoft.com/office/drawing/2014/main" id="{CC53F28D-D830-4D05-BEEA-8E58CB180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" y="2157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5" name="Oval 252">
              <a:extLst>
                <a:ext uri="{FF2B5EF4-FFF2-40B4-BE49-F238E27FC236}">
                  <a16:creationId xmlns:a16="http://schemas.microsoft.com/office/drawing/2014/main" id="{ABF2DD9C-81B7-456B-A969-C611CE963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216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6" name="Freeform 253">
              <a:extLst>
                <a:ext uri="{FF2B5EF4-FFF2-40B4-BE49-F238E27FC236}">
                  <a16:creationId xmlns:a16="http://schemas.microsoft.com/office/drawing/2014/main" id="{BD9F5C8D-6804-4B6B-8B79-13100EDB7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165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7" name="Oval 254">
              <a:extLst>
                <a:ext uri="{FF2B5EF4-FFF2-40B4-BE49-F238E27FC236}">
                  <a16:creationId xmlns:a16="http://schemas.microsoft.com/office/drawing/2014/main" id="{76663BAA-6F00-416A-AEB8-02C171DDF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212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8" name="Oval 255">
              <a:extLst>
                <a:ext uri="{FF2B5EF4-FFF2-40B4-BE49-F238E27FC236}">
                  <a16:creationId xmlns:a16="http://schemas.microsoft.com/office/drawing/2014/main" id="{3ABC5568-CA37-44B8-80AD-8F64C1028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2132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9" name="Freeform 256">
              <a:extLst>
                <a:ext uri="{FF2B5EF4-FFF2-40B4-BE49-F238E27FC236}">
                  <a16:creationId xmlns:a16="http://schemas.microsoft.com/office/drawing/2014/main" id="{24BEF0D8-0D29-46AE-89FF-7F47B5732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132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0" name="Oval 257">
              <a:extLst>
                <a:ext uri="{FF2B5EF4-FFF2-40B4-BE49-F238E27FC236}">
                  <a16:creationId xmlns:a16="http://schemas.microsoft.com/office/drawing/2014/main" id="{71F5CD6B-1D31-4FD5-A033-0F3EA075F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1834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1" name="Oval 258">
              <a:extLst>
                <a:ext uri="{FF2B5EF4-FFF2-40B4-BE49-F238E27FC236}">
                  <a16:creationId xmlns:a16="http://schemas.microsoft.com/office/drawing/2014/main" id="{28765C3F-A081-4BF0-9589-5C446FB32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8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2" name="Freeform 259">
              <a:extLst>
                <a:ext uri="{FF2B5EF4-FFF2-40B4-BE49-F238E27FC236}">
                  <a16:creationId xmlns:a16="http://schemas.microsoft.com/office/drawing/2014/main" id="{57448564-B467-4C0D-AB1D-C7D4D953E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843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3" name="Oval 260">
              <a:extLst>
                <a:ext uri="{FF2B5EF4-FFF2-40B4-BE49-F238E27FC236}">
                  <a16:creationId xmlns:a16="http://schemas.microsoft.com/office/drawing/2014/main" id="{D282B697-DE5A-4FEA-9080-0EE2DFBE6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879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4" name="Oval 261">
              <a:extLst>
                <a:ext uri="{FF2B5EF4-FFF2-40B4-BE49-F238E27FC236}">
                  <a16:creationId xmlns:a16="http://schemas.microsoft.com/office/drawing/2014/main" id="{78E9E756-F3C0-4349-BD61-B3E9BD7FD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18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5" name="Freeform 262">
              <a:extLst>
                <a:ext uri="{FF2B5EF4-FFF2-40B4-BE49-F238E27FC236}">
                  <a16:creationId xmlns:a16="http://schemas.microsoft.com/office/drawing/2014/main" id="{7329D5C6-E5C1-4919-86CC-F07A07A8D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887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6" name="Oval 263">
              <a:extLst>
                <a:ext uri="{FF2B5EF4-FFF2-40B4-BE49-F238E27FC236}">
                  <a16:creationId xmlns:a16="http://schemas.microsoft.com/office/drawing/2014/main" id="{D44902BF-6DEB-4D78-8228-6C369F7A2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892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7" name="Oval 264">
              <a:extLst>
                <a:ext uri="{FF2B5EF4-FFF2-40B4-BE49-F238E27FC236}">
                  <a16:creationId xmlns:a16="http://schemas.microsoft.com/office/drawing/2014/main" id="{5BFB5359-AC90-4AD6-84AE-05FE599C0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" y="1904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8" name="Freeform 265">
              <a:extLst>
                <a:ext uri="{FF2B5EF4-FFF2-40B4-BE49-F238E27FC236}">
                  <a16:creationId xmlns:a16="http://schemas.microsoft.com/office/drawing/2014/main" id="{A02B9718-2A5C-4B7E-9573-42D256CF3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1900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9" name="Oval 266">
              <a:extLst>
                <a:ext uri="{FF2B5EF4-FFF2-40B4-BE49-F238E27FC236}">
                  <a16:creationId xmlns:a16="http://schemas.microsoft.com/office/drawing/2014/main" id="{FCE8006E-FE1F-4F27-8BC7-BB9476806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834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0" name="Oval 267">
              <a:extLst>
                <a:ext uri="{FF2B5EF4-FFF2-40B4-BE49-F238E27FC236}">
                  <a16:creationId xmlns:a16="http://schemas.microsoft.com/office/drawing/2014/main" id="{2C3DD0F8-C43F-4F4B-A8E8-95BFD8DD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" y="18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1" name="Freeform 268">
              <a:extLst>
                <a:ext uri="{FF2B5EF4-FFF2-40B4-BE49-F238E27FC236}">
                  <a16:creationId xmlns:a16="http://schemas.microsoft.com/office/drawing/2014/main" id="{0129D380-D1A4-4011-9226-3A809790C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43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2" name="Oval 269">
              <a:extLst>
                <a:ext uri="{FF2B5EF4-FFF2-40B4-BE49-F238E27FC236}">
                  <a16:creationId xmlns:a16="http://schemas.microsoft.com/office/drawing/2014/main" id="{A443129D-10A6-4456-B59C-C7523C03E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1761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3" name="Oval 270">
              <a:extLst>
                <a:ext uri="{FF2B5EF4-FFF2-40B4-BE49-F238E27FC236}">
                  <a16:creationId xmlns:a16="http://schemas.microsoft.com/office/drawing/2014/main" id="{4FC5885E-7A14-46CD-BCA3-210F3A261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769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4" name="Freeform 271">
              <a:extLst>
                <a:ext uri="{FF2B5EF4-FFF2-40B4-BE49-F238E27FC236}">
                  <a16:creationId xmlns:a16="http://schemas.microsoft.com/office/drawing/2014/main" id="{A83FA051-3286-432B-840D-4CD7A578B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769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5" name="Oval 272">
              <a:extLst>
                <a:ext uri="{FF2B5EF4-FFF2-40B4-BE49-F238E27FC236}">
                  <a16:creationId xmlns:a16="http://schemas.microsoft.com/office/drawing/2014/main" id="{6E456BF6-D0DB-4623-A84A-08398DE8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" y="1618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6" name="Oval 273">
              <a:extLst>
                <a:ext uri="{FF2B5EF4-FFF2-40B4-BE49-F238E27FC236}">
                  <a16:creationId xmlns:a16="http://schemas.microsoft.com/office/drawing/2014/main" id="{D024FD72-1A04-4553-B4B4-3E5AD4714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16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7" name="Freeform 274">
              <a:extLst>
                <a:ext uri="{FF2B5EF4-FFF2-40B4-BE49-F238E27FC236}">
                  <a16:creationId xmlns:a16="http://schemas.microsoft.com/office/drawing/2014/main" id="{37AB98DF-8D2C-4B1E-83B2-E117F6A8B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627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0" name="Group 423">
            <a:extLst>
              <a:ext uri="{FF2B5EF4-FFF2-40B4-BE49-F238E27FC236}">
                <a16:creationId xmlns:a16="http://schemas.microsoft.com/office/drawing/2014/main" id="{25324389-B6C9-4414-BE68-7FB1DD53261E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1720850"/>
            <a:ext cx="1854200" cy="1935163"/>
            <a:chOff x="3156" y="1752"/>
            <a:chExt cx="1168" cy="1219"/>
          </a:xfrm>
        </p:grpSpPr>
        <p:sp>
          <p:nvSpPr>
            <p:cNvPr id="45349" name="Freeform 276">
              <a:extLst>
                <a:ext uri="{FF2B5EF4-FFF2-40B4-BE49-F238E27FC236}">
                  <a16:creationId xmlns:a16="http://schemas.microsoft.com/office/drawing/2014/main" id="{703EC9DA-4348-4DFF-863E-294977AE6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752"/>
              <a:ext cx="1168" cy="1219"/>
            </a:xfrm>
            <a:custGeom>
              <a:avLst/>
              <a:gdLst>
                <a:gd name="T0" fmla="*/ 6453 w 305"/>
                <a:gd name="T1" fmla="*/ 681 h 299"/>
                <a:gd name="T2" fmla="*/ 1291 w 305"/>
                <a:gd name="T3" fmla="*/ 6299 h 299"/>
                <a:gd name="T4" fmla="*/ 498 w 305"/>
                <a:gd name="T5" fmla="*/ 13213 h 299"/>
                <a:gd name="T6" fmla="*/ 3653 w 305"/>
                <a:gd name="T7" fmla="*/ 18701 h 299"/>
                <a:gd name="T8" fmla="*/ 11056 w 305"/>
                <a:gd name="T9" fmla="*/ 18982 h 299"/>
                <a:gd name="T10" fmla="*/ 15663 w 305"/>
                <a:gd name="T11" fmla="*/ 13548 h 299"/>
                <a:gd name="T12" fmla="*/ 12408 w 305"/>
                <a:gd name="T13" fmla="*/ 1362 h 299"/>
                <a:gd name="T14" fmla="*/ 6453 w 305"/>
                <a:gd name="T15" fmla="*/ 681 h 2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5" h="299">
                  <a:moveTo>
                    <a:pt x="115" y="10"/>
                  </a:moveTo>
                  <a:cubicBezTo>
                    <a:pt x="59" y="22"/>
                    <a:pt x="31" y="66"/>
                    <a:pt x="23" y="93"/>
                  </a:cubicBezTo>
                  <a:cubicBezTo>
                    <a:pt x="12" y="128"/>
                    <a:pt x="0" y="158"/>
                    <a:pt x="9" y="195"/>
                  </a:cubicBezTo>
                  <a:cubicBezTo>
                    <a:pt x="19" y="234"/>
                    <a:pt x="33" y="251"/>
                    <a:pt x="65" y="276"/>
                  </a:cubicBezTo>
                  <a:cubicBezTo>
                    <a:pt x="95" y="298"/>
                    <a:pt x="166" y="299"/>
                    <a:pt x="197" y="280"/>
                  </a:cubicBezTo>
                  <a:cubicBezTo>
                    <a:pt x="226" y="262"/>
                    <a:pt x="260" y="237"/>
                    <a:pt x="279" y="200"/>
                  </a:cubicBezTo>
                  <a:cubicBezTo>
                    <a:pt x="295" y="166"/>
                    <a:pt x="305" y="46"/>
                    <a:pt x="221" y="20"/>
                  </a:cubicBezTo>
                  <a:cubicBezTo>
                    <a:pt x="197" y="12"/>
                    <a:pt x="156" y="0"/>
                    <a:pt x="115" y="10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0" name="Freeform 277">
              <a:extLst>
                <a:ext uri="{FF2B5EF4-FFF2-40B4-BE49-F238E27FC236}">
                  <a16:creationId xmlns:a16="http://schemas.microsoft.com/office/drawing/2014/main" id="{0046E0DA-7E12-4787-ADEE-5D8A9CD23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854"/>
              <a:ext cx="911" cy="893"/>
            </a:xfrm>
            <a:custGeom>
              <a:avLst/>
              <a:gdLst>
                <a:gd name="T0" fmla="*/ 4425 w 238"/>
                <a:gd name="T1" fmla="*/ 6434 h 219"/>
                <a:gd name="T2" fmla="*/ 2756 w 238"/>
                <a:gd name="T3" fmla="*/ 6785 h 219"/>
                <a:gd name="T4" fmla="*/ 1627 w 238"/>
                <a:gd name="T5" fmla="*/ 6916 h 219"/>
                <a:gd name="T6" fmla="*/ 161 w 238"/>
                <a:gd name="T7" fmla="*/ 10643 h 219"/>
                <a:gd name="T8" fmla="*/ 4145 w 238"/>
                <a:gd name="T9" fmla="*/ 13350 h 219"/>
                <a:gd name="T10" fmla="*/ 4762 w 238"/>
                <a:gd name="T11" fmla="*/ 11805 h 219"/>
                <a:gd name="T12" fmla="*/ 4322 w 238"/>
                <a:gd name="T13" fmla="*/ 9427 h 219"/>
                <a:gd name="T14" fmla="*/ 4658 w 238"/>
                <a:gd name="T15" fmla="*/ 7666 h 219"/>
                <a:gd name="T16" fmla="*/ 5099 w 238"/>
                <a:gd name="T17" fmla="*/ 6369 h 219"/>
                <a:gd name="T18" fmla="*/ 6006 w 238"/>
                <a:gd name="T19" fmla="*/ 5554 h 219"/>
                <a:gd name="T20" fmla="*/ 6343 w 238"/>
                <a:gd name="T21" fmla="*/ 5554 h 219"/>
                <a:gd name="T22" fmla="*/ 6679 w 238"/>
                <a:gd name="T23" fmla="*/ 5554 h 219"/>
                <a:gd name="T24" fmla="*/ 7456 w 238"/>
                <a:gd name="T25" fmla="*/ 5154 h 219"/>
                <a:gd name="T26" fmla="*/ 8865 w 238"/>
                <a:gd name="T27" fmla="*/ 2377 h 219"/>
                <a:gd name="T28" fmla="*/ 9699 w 238"/>
                <a:gd name="T29" fmla="*/ 2777 h 219"/>
                <a:gd name="T30" fmla="*/ 9363 w 238"/>
                <a:gd name="T31" fmla="*/ 4473 h 219"/>
                <a:gd name="T32" fmla="*/ 8528 w 238"/>
                <a:gd name="T33" fmla="*/ 7597 h 219"/>
                <a:gd name="T34" fmla="*/ 9757 w 238"/>
                <a:gd name="T35" fmla="*/ 7597 h 219"/>
                <a:gd name="T36" fmla="*/ 10928 w 238"/>
                <a:gd name="T37" fmla="*/ 7531 h 219"/>
                <a:gd name="T38" fmla="*/ 11269 w 238"/>
                <a:gd name="T39" fmla="*/ 8812 h 219"/>
                <a:gd name="T40" fmla="*/ 10036 w 238"/>
                <a:gd name="T41" fmla="*/ 10243 h 219"/>
                <a:gd name="T42" fmla="*/ 9699 w 238"/>
                <a:gd name="T43" fmla="*/ 12539 h 219"/>
                <a:gd name="T44" fmla="*/ 11839 w 238"/>
                <a:gd name="T45" fmla="*/ 12339 h 219"/>
                <a:gd name="T46" fmla="*/ 13290 w 238"/>
                <a:gd name="T47" fmla="*/ 9427 h 219"/>
                <a:gd name="T48" fmla="*/ 12176 w 238"/>
                <a:gd name="T49" fmla="*/ 8612 h 219"/>
                <a:gd name="T50" fmla="*/ 11384 w 238"/>
                <a:gd name="T51" fmla="*/ 7597 h 219"/>
                <a:gd name="T52" fmla="*/ 11104 w 238"/>
                <a:gd name="T53" fmla="*/ 6434 h 219"/>
                <a:gd name="T54" fmla="*/ 11326 w 238"/>
                <a:gd name="T55" fmla="*/ 5089 h 219"/>
                <a:gd name="T56" fmla="*/ 9979 w 238"/>
                <a:gd name="T57" fmla="*/ 4273 h 219"/>
                <a:gd name="T58" fmla="*/ 9979 w 238"/>
                <a:gd name="T59" fmla="*/ 2712 h 219"/>
                <a:gd name="T60" fmla="*/ 9539 w 238"/>
                <a:gd name="T61" fmla="*/ 2096 h 219"/>
                <a:gd name="T62" fmla="*/ 9083 w 238"/>
                <a:gd name="T63" fmla="*/ 1280 h 219"/>
                <a:gd name="T64" fmla="*/ 5275 w 238"/>
                <a:gd name="T65" fmla="*/ 1696 h 219"/>
                <a:gd name="T66" fmla="*/ 4819 w 238"/>
                <a:gd name="T67" fmla="*/ 3193 h 219"/>
                <a:gd name="T68" fmla="*/ 5332 w 238"/>
                <a:gd name="T69" fmla="*/ 4473 h 219"/>
                <a:gd name="T70" fmla="*/ 5099 w 238"/>
                <a:gd name="T71" fmla="*/ 5488 h 219"/>
                <a:gd name="T72" fmla="*/ 4425 w 238"/>
                <a:gd name="T73" fmla="*/ 6434 h 2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8" h="219">
                  <a:moveTo>
                    <a:pt x="79" y="95"/>
                  </a:moveTo>
                  <a:cubicBezTo>
                    <a:pt x="67" y="102"/>
                    <a:pt x="58" y="101"/>
                    <a:pt x="49" y="100"/>
                  </a:cubicBezTo>
                  <a:cubicBezTo>
                    <a:pt x="42" y="99"/>
                    <a:pt x="35" y="98"/>
                    <a:pt x="29" y="102"/>
                  </a:cubicBezTo>
                  <a:cubicBezTo>
                    <a:pt x="15" y="111"/>
                    <a:pt x="0" y="139"/>
                    <a:pt x="3" y="157"/>
                  </a:cubicBezTo>
                  <a:cubicBezTo>
                    <a:pt x="6" y="187"/>
                    <a:pt x="45" y="219"/>
                    <a:pt x="74" y="197"/>
                  </a:cubicBezTo>
                  <a:cubicBezTo>
                    <a:pt x="81" y="192"/>
                    <a:pt x="83" y="181"/>
                    <a:pt x="85" y="174"/>
                  </a:cubicBezTo>
                  <a:cubicBezTo>
                    <a:pt x="87" y="159"/>
                    <a:pt x="80" y="153"/>
                    <a:pt x="77" y="139"/>
                  </a:cubicBezTo>
                  <a:cubicBezTo>
                    <a:pt x="76" y="129"/>
                    <a:pt x="80" y="122"/>
                    <a:pt x="83" y="113"/>
                  </a:cubicBezTo>
                  <a:cubicBezTo>
                    <a:pt x="86" y="104"/>
                    <a:pt x="85" y="101"/>
                    <a:pt x="91" y="94"/>
                  </a:cubicBezTo>
                  <a:cubicBezTo>
                    <a:pt x="95" y="90"/>
                    <a:pt x="101" y="83"/>
                    <a:pt x="107" y="82"/>
                  </a:cubicBezTo>
                  <a:cubicBezTo>
                    <a:pt x="109" y="81"/>
                    <a:pt x="111" y="82"/>
                    <a:pt x="113" y="82"/>
                  </a:cubicBezTo>
                  <a:cubicBezTo>
                    <a:pt x="115" y="82"/>
                    <a:pt x="117" y="83"/>
                    <a:pt x="119" y="82"/>
                  </a:cubicBezTo>
                  <a:cubicBezTo>
                    <a:pt x="124" y="82"/>
                    <a:pt x="129" y="79"/>
                    <a:pt x="133" y="76"/>
                  </a:cubicBezTo>
                  <a:cubicBezTo>
                    <a:pt x="147" y="66"/>
                    <a:pt x="140" y="39"/>
                    <a:pt x="158" y="35"/>
                  </a:cubicBezTo>
                  <a:cubicBezTo>
                    <a:pt x="165" y="34"/>
                    <a:pt x="170" y="35"/>
                    <a:pt x="173" y="41"/>
                  </a:cubicBezTo>
                  <a:cubicBezTo>
                    <a:pt x="178" y="51"/>
                    <a:pt x="172" y="58"/>
                    <a:pt x="167" y="66"/>
                  </a:cubicBezTo>
                  <a:cubicBezTo>
                    <a:pt x="160" y="76"/>
                    <a:pt x="139" y="87"/>
                    <a:pt x="152" y="112"/>
                  </a:cubicBezTo>
                  <a:cubicBezTo>
                    <a:pt x="157" y="120"/>
                    <a:pt x="165" y="116"/>
                    <a:pt x="174" y="112"/>
                  </a:cubicBezTo>
                  <a:cubicBezTo>
                    <a:pt x="181" y="109"/>
                    <a:pt x="189" y="106"/>
                    <a:pt x="195" y="111"/>
                  </a:cubicBezTo>
                  <a:cubicBezTo>
                    <a:pt x="200" y="114"/>
                    <a:pt x="203" y="124"/>
                    <a:pt x="201" y="130"/>
                  </a:cubicBezTo>
                  <a:cubicBezTo>
                    <a:pt x="199" y="140"/>
                    <a:pt x="185" y="144"/>
                    <a:pt x="179" y="151"/>
                  </a:cubicBezTo>
                  <a:cubicBezTo>
                    <a:pt x="174" y="159"/>
                    <a:pt x="166" y="176"/>
                    <a:pt x="173" y="185"/>
                  </a:cubicBezTo>
                  <a:cubicBezTo>
                    <a:pt x="182" y="195"/>
                    <a:pt x="203" y="188"/>
                    <a:pt x="211" y="182"/>
                  </a:cubicBezTo>
                  <a:cubicBezTo>
                    <a:pt x="223" y="172"/>
                    <a:pt x="238" y="156"/>
                    <a:pt x="237" y="139"/>
                  </a:cubicBezTo>
                  <a:cubicBezTo>
                    <a:pt x="237" y="125"/>
                    <a:pt x="227" y="130"/>
                    <a:pt x="217" y="127"/>
                  </a:cubicBezTo>
                  <a:cubicBezTo>
                    <a:pt x="208" y="123"/>
                    <a:pt x="209" y="119"/>
                    <a:pt x="203" y="112"/>
                  </a:cubicBezTo>
                  <a:cubicBezTo>
                    <a:pt x="197" y="104"/>
                    <a:pt x="193" y="106"/>
                    <a:pt x="198" y="95"/>
                  </a:cubicBezTo>
                  <a:cubicBezTo>
                    <a:pt x="200" y="88"/>
                    <a:pt x="207" y="83"/>
                    <a:pt x="202" y="75"/>
                  </a:cubicBezTo>
                  <a:cubicBezTo>
                    <a:pt x="196" y="68"/>
                    <a:pt x="182" y="73"/>
                    <a:pt x="178" y="63"/>
                  </a:cubicBezTo>
                  <a:cubicBezTo>
                    <a:pt x="175" y="56"/>
                    <a:pt x="182" y="47"/>
                    <a:pt x="178" y="40"/>
                  </a:cubicBezTo>
                  <a:cubicBezTo>
                    <a:pt x="176" y="35"/>
                    <a:pt x="173" y="35"/>
                    <a:pt x="170" y="31"/>
                  </a:cubicBezTo>
                  <a:cubicBezTo>
                    <a:pt x="167" y="28"/>
                    <a:pt x="165" y="23"/>
                    <a:pt x="162" y="19"/>
                  </a:cubicBezTo>
                  <a:cubicBezTo>
                    <a:pt x="146" y="0"/>
                    <a:pt x="109" y="8"/>
                    <a:pt x="94" y="25"/>
                  </a:cubicBezTo>
                  <a:cubicBezTo>
                    <a:pt x="89" y="32"/>
                    <a:pt x="85" y="38"/>
                    <a:pt x="86" y="47"/>
                  </a:cubicBezTo>
                  <a:cubicBezTo>
                    <a:pt x="87" y="55"/>
                    <a:pt x="94" y="59"/>
                    <a:pt x="95" y="66"/>
                  </a:cubicBezTo>
                  <a:cubicBezTo>
                    <a:pt x="97" y="76"/>
                    <a:pt x="95" y="76"/>
                    <a:pt x="91" y="81"/>
                  </a:cubicBezTo>
                  <a:cubicBezTo>
                    <a:pt x="87" y="85"/>
                    <a:pt x="84" y="93"/>
                    <a:pt x="79" y="95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1" name="Freeform 278">
              <a:extLst>
                <a:ext uri="{FF2B5EF4-FFF2-40B4-BE49-F238E27FC236}">
                  <a16:creationId xmlns:a16="http://schemas.microsoft.com/office/drawing/2014/main" id="{1008430C-7916-4344-B9AF-815D67BF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286"/>
              <a:ext cx="111" cy="314"/>
            </a:xfrm>
            <a:custGeom>
              <a:avLst/>
              <a:gdLst>
                <a:gd name="T0" fmla="*/ 1627 w 29"/>
                <a:gd name="T1" fmla="*/ 0 h 77"/>
                <a:gd name="T2" fmla="*/ 337 w 29"/>
                <a:gd name="T3" fmla="*/ 2443 h 77"/>
                <a:gd name="T4" fmla="*/ 1171 w 29"/>
                <a:gd name="T5" fmla="*/ 5220 h 77"/>
                <a:gd name="T6" fmla="*/ 834 w 29"/>
                <a:gd name="T7" fmla="*/ 2247 h 77"/>
                <a:gd name="T8" fmla="*/ 1627 w 29"/>
                <a:gd name="T9" fmla="*/ 65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cubicBezTo>
                    <a:pt x="20" y="13"/>
                    <a:pt x="12" y="22"/>
                    <a:pt x="6" y="36"/>
                  </a:cubicBezTo>
                  <a:cubicBezTo>
                    <a:pt x="0" y="50"/>
                    <a:pt x="9" y="70"/>
                    <a:pt x="21" y="77"/>
                  </a:cubicBezTo>
                  <a:cubicBezTo>
                    <a:pt x="12" y="64"/>
                    <a:pt x="10" y="48"/>
                    <a:pt x="15" y="33"/>
                  </a:cubicBezTo>
                  <a:cubicBezTo>
                    <a:pt x="20" y="21"/>
                    <a:pt x="26" y="14"/>
                    <a:pt x="29" y="1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2" name="Freeform 279">
              <a:extLst>
                <a:ext uri="{FF2B5EF4-FFF2-40B4-BE49-F238E27FC236}">
                  <a16:creationId xmlns:a16="http://schemas.microsoft.com/office/drawing/2014/main" id="{BA58A85E-8E58-4979-A1F0-DE3245DC0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882"/>
              <a:ext cx="238" cy="208"/>
            </a:xfrm>
            <a:custGeom>
              <a:avLst/>
              <a:gdLst>
                <a:gd name="T0" fmla="*/ 3509 w 62"/>
                <a:gd name="T1" fmla="*/ 334 h 51"/>
                <a:gd name="T2" fmla="*/ 1017 w 62"/>
                <a:gd name="T3" fmla="*/ 1016 h 51"/>
                <a:gd name="T4" fmla="*/ 795 w 62"/>
                <a:gd name="T5" fmla="*/ 3459 h 51"/>
                <a:gd name="T6" fmla="*/ 1416 w 62"/>
                <a:gd name="T7" fmla="*/ 1081 h 51"/>
                <a:gd name="T8" fmla="*/ 3286 w 62"/>
                <a:gd name="T9" fmla="*/ 265 h 51"/>
                <a:gd name="T10" fmla="*/ 3509 w 62"/>
                <a:gd name="T11" fmla="*/ 334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1">
                  <a:moveTo>
                    <a:pt x="62" y="5"/>
                  </a:moveTo>
                  <a:cubicBezTo>
                    <a:pt x="47" y="0"/>
                    <a:pt x="30" y="7"/>
                    <a:pt x="18" y="15"/>
                  </a:cubicBezTo>
                  <a:cubicBezTo>
                    <a:pt x="7" y="22"/>
                    <a:pt x="0" y="44"/>
                    <a:pt x="14" y="51"/>
                  </a:cubicBezTo>
                  <a:cubicBezTo>
                    <a:pt x="6" y="40"/>
                    <a:pt x="14" y="22"/>
                    <a:pt x="25" y="16"/>
                  </a:cubicBezTo>
                  <a:cubicBezTo>
                    <a:pt x="32" y="12"/>
                    <a:pt x="51" y="2"/>
                    <a:pt x="58" y="4"/>
                  </a:cubicBezTo>
                  <a:cubicBezTo>
                    <a:pt x="62" y="5"/>
                    <a:pt x="62" y="5"/>
                    <a:pt x="62" y="5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3" name="Freeform 280">
              <a:extLst>
                <a:ext uri="{FF2B5EF4-FFF2-40B4-BE49-F238E27FC236}">
                  <a16:creationId xmlns:a16="http://schemas.microsoft.com/office/drawing/2014/main" id="{AE925858-11C2-484E-AA3A-7C241052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2143"/>
              <a:ext cx="85" cy="172"/>
            </a:xfrm>
            <a:custGeom>
              <a:avLst/>
              <a:gdLst>
                <a:gd name="T0" fmla="*/ 1090 w 22"/>
                <a:gd name="T1" fmla="*/ 0 h 42"/>
                <a:gd name="T2" fmla="*/ 178 w 22"/>
                <a:gd name="T3" fmla="*/ 1442 h 42"/>
                <a:gd name="T4" fmla="*/ 641 w 22"/>
                <a:gd name="T5" fmla="*/ 2883 h 42"/>
                <a:gd name="T6" fmla="*/ 583 w 22"/>
                <a:gd name="T7" fmla="*/ 1376 h 42"/>
                <a:gd name="T8" fmla="*/ 1043 w 22"/>
                <a:gd name="T9" fmla="*/ 823 h 42"/>
                <a:gd name="T10" fmla="*/ 1267 w 22"/>
                <a:gd name="T11" fmla="*/ 66 h 42"/>
                <a:gd name="T12" fmla="*/ 1090 w 22"/>
                <a:gd name="T13" fmla="*/ 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2">
                  <a:moveTo>
                    <a:pt x="19" y="0"/>
                  </a:moveTo>
                  <a:cubicBezTo>
                    <a:pt x="15" y="8"/>
                    <a:pt x="6" y="11"/>
                    <a:pt x="3" y="21"/>
                  </a:cubicBezTo>
                  <a:cubicBezTo>
                    <a:pt x="0" y="28"/>
                    <a:pt x="1" y="39"/>
                    <a:pt x="11" y="42"/>
                  </a:cubicBezTo>
                  <a:cubicBezTo>
                    <a:pt x="3" y="37"/>
                    <a:pt x="6" y="27"/>
                    <a:pt x="10" y="20"/>
                  </a:cubicBezTo>
                  <a:cubicBezTo>
                    <a:pt x="13" y="17"/>
                    <a:pt x="16" y="15"/>
                    <a:pt x="18" y="12"/>
                  </a:cubicBezTo>
                  <a:cubicBezTo>
                    <a:pt x="19" y="8"/>
                    <a:pt x="19" y="4"/>
                    <a:pt x="22" y="1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4" name="Freeform 281">
              <a:extLst>
                <a:ext uri="{FF2B5EF4-FFF2-40B4-BE49-F238E27FC236}">
                  <a16:creationId xmlns:a16="http://schemas.microsoft.com/office/drawing/2014/main" id="{542C1B79-4399-4069-84D3-92A50CA1E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421"/>
              <a:ext cx="176" cy="183"/>
            </a:xfrm>
            <a:custGeom>
              <a:avLst/>
              <a:gdLst>
                <a:gd name="T0" fmla="*/ 2460 w 46"/>
                <a:gd name="T1" fmla="*/ 0 h 45"/>
                <a:gd name="T2" fmla="*/ 1347 w 46"/>
                <a:gd name="T3" fmla="*/ 3026 h 45"/>
                <a:gd name="T4" fmla="*/ 1129 w 46"/>
                <a:gd name="T5" fmla="*/ 2346 h 45"/>
                <a:gd name="T6" fmla="*/ 1683 w 46"/>
                <a:gd name="T7" fmla="*/ 1472 h 45"/>
                <a:gd name="T8" fmla="*/ 2575 w 46"/>
                <a:gd name="T9" fmla="*/ 65 h 45"/>
                <a:gd name="T10" fmla="*/ 2460 w 46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5">
                  <a:moveTo>
                    <a:pt x="44" y="0"/>
                  </a:moveTo>
                  <a:cubicBezTo>
                    <a:pt x="31" y="3"/>
                    <a:pt x="0" y="39"/>
                    <a:pt x="24" y="45"/>
                  </a:cubicBezTo>
                  <a:cubicBezTo>
                    <a:pt x="19" y="44"/>
                    <a:pt x="19" y="39"/>
                    <a:pt x="20" y="35"/>
                  </a:cubicBezTo>
                  <a:cubicBezTo>
                    <a:pt x="21" y="27"/>
                    <a:pt x="25" y="27"/>
                    <a:pt x="30" y="22"/>
                  </a:cubicBezTo>
                  <a:cubicBezTo>
                    <a:pt x="35" y="17"/>
                    <a:pt x="38" y="5"/>
                    <a:pt x="46" y="1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5" name="Freeform 282">
              <a:extLst>
                <a:ext uri="{FF2B5EF4-FFF2-40B4-BE49-F238E27FC236}">
                  <a16:creationId xmlns:a16="http://schemas.microsoft.com/office/drawing/2014/main" id="{C89CE505-919A-4810-B09B-A41918BA7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355"/>
              <a:ext cx="122" cy="319"/>
            </a:xfrm>
            <a:custGeom>
              <a:avLst/>
              <a:gdLst>
                <a:gd name="T0" fmla="*/ 1613 w 32"/>
                <a:gd name="T1" fmla="*/ 0 h 78"/>
                <a:gd name="T2" fmla="*/ 1716 w 32"/>
                <a:gd name="T3" fmla="*/ 3210 h 78"/>
                <a:gd name="T4" fmla="*/ 1281 w 32"/>
                <a:gd name="T5" fmla="*/ 4715 h 78"/>
                <a:gd name="T6" fmla="*/ 0 w 32"/>
                <a:gd name="T7" fmla="*/ 4916 h 78"/>
                <a:gd name="T8" fmla="*/ 1106 w 32"/>
                <a:gd name="T9" fmla="*/ 4450 h 78"/>
                <a:gd name="T10" fmla="*/ 1106 w 32"/>
                <a:gd name="T11" fmla="*/ 3080 h 78"/>
                <a:gd name="T12" fmla="*/ 1613 w 32"/>
                <a:gd name="T13" fmla="*/ 135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8">
                  <a:moveTo>
                    <a:pt x="29" y="0"/>
                  </a:moveTo>
                  <a:cubicBezTo>
                    <a:pt x="20" y="14"/>
                    <a:pt x="32" y="32"/>
                    <a:pt x="31" y="47"/>
                  </a:cubicBezTo>
                  <a:cubicBezTo>
                    <a:pt x="31" y="54"/>
                    <a:pt x="30" y="64"/>
                    <a:pt x="23" y="69"/>
                  </a:cubicBezTo>
                  <a:cubicBezTo>
                    <a:pt x="18" y="73"/>
                    <a:pt x="5" y="78"/>
                    <a:pt x="0" y="72"/>
                  </a:cubicBezTo>
                  <a:cubicBezTo>
                    <a:pt x="6" y="74"/>
                    <a:pt x="15" y="70"/>
                    <a:pt x="20" y="65"/>
                  </a:cubicBezTo>
                  <a:cubicBezTo>
                    <a:pt x="25" y="59"/>
                    <a:pt x="21" y="52"/>
                    <a:pt x="20" y="45"/>
                  </a:cubicBezTo>
                  <a:cubicBezTo>
                    <a:pt x="19" y="31"/>
                    <a:pt x="20" y="14"/>
                    <a:pt x="29" y="2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6" name="Freeform 283">
              <a:extLst>
                <a:ext uri="{FF2B5EF4-FFF2-40B4-BE49-F238E27FC236}">
                  <a16:creationId xmlns:a16="http://schemas.microsoft.com/office/drawing/2014/main" id="{2F98CE60-4BF6-4D93-8266-3AD35D9C6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151"/>
              <a:ext cx="76" cy="102"/>
            </a:xfrm>
            <a:custGeom>
              <a:avLst/>
              <a:gdLst>
                <a:gd name="T0" fmla="*/ 391 w 20"/>
                <a:gd name="T1" fmla="*/ 0 h 25"/>
                <a:gd name="T2" fmla="*/ 160 w 20"/>
                <a:gd name="T3" fmla="*/ 1697 h 25"/>
                <a:gd name="T4" fmla="*/ 0 w 20"/>
                <a:gd name="T5" fmla="*/ 65 h 25"/>
                <a:gd name="T6" fmla="*/ 391 w 20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7" y="0"/>
                  </a:moveTo>
                  <a:cubicBezTo>
                    <a:pt x="20" y="7"/>
                    <a:pt x="15" y="18"/>
                    <a:pt x="3" y="25"/>
                  </a:cubicBezTo>
                  <a:cubicBezTo>
                    <a:pt x="12" y="18"/>
                    <a:pt x="9" y="6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7" name="Freeform 284">
              <a:extLst>
                <a:ext uri="{FF2B5EF4-FFF2-40B4-BE49-F238E27FC236}">
                  <a16:creationId xmlns:a16="http://schemas.microsoft.com/office/drawing/2014/main" id="{FE1DDC17-04B2-4509-BA70-6FFD536A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384"/>
              <a:ext cx="187" cy="224"/>
            </a:xfrm>
            <a:custGeom>
              <a:avLst/>
              <a:gdLst>
                <a:gd name="T0" fmla="*/ 2271 w 49"/>
                <a:gd name="T1" fmla="*/ 200 h 55"/>
                <a:gd name="T2" fmla="*/ 1836 w 49"/>
                <a:gd name="T3" fmla="*/ 2224 h 55"/>
                <a:gd name="T4" fmla="*/ 0 w 49"/>
                <a:gd name="T5" fmla="*/ 3714 h 55"/>
                <a:gd name="T6" fmla="*/ 1618 w 49"/>
                <a:gd name="T7" fmla="*/ 1825 h 55"/>
                <a:gd name="T8" fmla="*/ 2053 w 49"/>
                <a:gd name="T9" fmla="*/ 945 h 55"/>
                <a:gd name="T10" fmla="*/ 1893 w 49"/>
                <a:gd name="T11" fmla="*/ 65 h 55"/>
                <a:gd name="T12" fmla="*/ 2271 w 49"/>
                <a:gd name="T13" fmla="*/ 200 h 55"/>
                <a:gd name="T14" fmla="*/ 2271 w 49"/>
                <a:gd name="T15" fmla="*/ 200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55">
                  <a:moveTo>
                    <a:pt x="41" y="3"/>
                  </a:moveTo>
                  <a:cubicBezTo>
                    <a:pt x="49" y="12"/>
                    <a:pt x="39" y="26"/>
                    <a:pt x="33" y="33"/>
                  </a:cubicBezTo>
                  <a:cubicBezTo>
                    <a:pt x="26" y="44"/>
                    <a:pt x="14" y="54"/>
                    <a:pt x="0" y="55"/>
                  </a:cubicBezTo>
                  <a:cubicBezTo>
                    <a:pt x="13" y="52"/>
                    <a:pt x="21" y="36"/>
                    <a:pt x="29" y="27"/>
                  </a:cubicBezTo>
                  <a:cubicBezTo>
                    <a:pt x="32" y="23"/>
                    <a:pt x="36" y="19"/>
                    <a:pt x="37" y="14"/>
                  </a:cubicBezTo>
                  <a:cubicBezTo>
                    <a:pt x="39" y="8"/>
                    <a:pt x="35" y="6"/>
                    <a:pt x="34" y="1"/>
                  </a:cubicBezTo>
                  <a:cubicBezTo>
                    <a:pt x="37" y="0"/>
                    <a:pt x="39" y="1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8" name="Freeform 285">
              <a:extLst>
                <a:ext uri="{FF2B5EF4-FFF2-40B4-BE49-F238E27FC236}">
                  <a16:creationId xmlns:a16="http://schemas.microsoft.com/office/drawing/2014/main" id="{31CFC500-B41C-4DE7-90B4-AA705F870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956"/>
              <a:ext cx="195" cy="224"/>
            </a:xfrm>
            <a:custGeom>
              <a:avLst/>
              <a:gdLst>
                <a:gd name="T0" fmla="*/ 161 w 51"/>
                <a:gd name="T1" fmla="*/ 3319 h 55"/>
                <a:gd name="T2" fmla="*/ 1564 w 51"/>
                <a:gd name="T3" fmla="*/ 2024 h 55"/>
                <a:gd name="T4" fmla="*/ 2852 w 51"/>
                <a:gd name="T5" fmla="*/ 481 h 55"/>
                <a:gd name="T6" fmla="*/ 1449 w 51"/>
                <a:gd name="T7" fmla="*/ 1344 h 55"/>
                <a:gd name="T8" fmla="*/ 891 w 51"/>
                <a:gd name="T9" fmla="*/ 2505 h 55"/>
                <a:gd name="T10" fmla="*/ 0 w 51"/>
                <a:gd name="T11" fmla="*/ 3234 h 55"/>
                <a:gd name="T12" fmla="*/ 161 w 51"/>
                <a:gd name="T13" fmla="*/ 3319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3" y="49"/>
                  </a:moveTo>
                  <a:cubicBezTo>
                    <a:pt x="17" y="55"/>
                    <a:pt x="25" y="40"/>
                    <a:pt x="28" y="30"/>
                  </a:cubicBezTo>
                  <a:cubicBezTo>
                    <a:pt x="33" y="17"/>
                    <a:pt x="39" y="11"/>
                    <a:pt x="51" y="7"/>
                  </a:cubicBezTo>
                  <a:cubicBezTo>
                    <a:pt x="40" y="0"/>
                    <a:pt x="30" y="11"/>
                    <a:pt x="26" y="20"/>
                  </a:cubicBezTo>
                  <a:cubicBezTo>
                    <a:pt x="23" y="26"/>
                    <a:pt x="22" y="32"/>
                    <a:pt x="16" y="37"/>
                  </a:cubicBezTo>
                  <a:cubicBezTo>
                    <a:pt x="13" y="40"/>
                    <a:pt x="5" y="49"/>
                    <a:pt x="0" y="48"/>
                  </a:cubicBezTo>
                  <a:cubicBezTo>
                    <a:pt x="3" y="49"/>
                    <a:pt x="3" y="49"/>
                    <a:pt x="3" y="49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9" name="Freeform 286">
              <a:extLst>
                <a:ext uri="{FF2B5EF4-FFF2-40B4-BE49-F238E27FC236}">
                  <a16:creationId xmlns:a16="http://schemas.microsoft.com/office/drawing/2014/main" id="{38C8E62B-8A41-4DB6-AE1B-8DF6BC918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988"/>
              <a:ext cx="732" cy="947"/>
            </a:xfrm>
            <a:custGeom>
              <a:avLst/>
              <a:gdLst>
                <a:gd name="T0" fmla="*/ 9064 w 191"/>
                <a:gd name="T1" fmla="*/ 0 h 232"/>
                <a:gd name="T2" fmla="*/ 9681 w 191"/>
                <a:gd name="T3" fmla="*/ 8915 h 232"/>
                <a:gd name="T4" fmla="*/ 5741 w 191"/>
                <a:gd name="T5" fmla="*/ 14278 h 232"/>
                <a:gd name="T6" fmla="*/ 0 w 191"/>
                <a:gd name="T7" fmla="*/ 15446 h 232"/>
                <a:gd name="T8" fmla="*/ 5465 w 191"/>
                <a:gd name="T9" fmla="*/ 13331 h 232"/>
                <a:gd name="T10" fmla="*/ 9282 w 191"/>
                <a:gd name="T11" fmla="*/ 7082 h 232"/>
                <a:gd name="T12" fmla="*/ 9064 w 191"/>
                <a:gd name="T13" fmla="*/ 0 h 2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1" h="232">
                  <a:moveTo>
                    <a:pt x="161" y="0"/>
                  </a:moveTo>
                  <a:cubicBezTo>
                    <a:pt x="174" y="22"/>
                    <a:pt x="191" y="90"/>
                    <a:pt x="172" y="131"/>
                  </a:cubicBezTo>
                  <a:cubicBezTo>
                    <a:pt x="152" y="172"/>
                    <a:pt x="130" y="188"/>
                    <a:pt x="102" y="210"/>
                  </a:cubicBezTo>
                  <a:cubicBezTo>
                    <a:pt x="74" y="231"/>
                    <a:pt x="34" y="232"/>
                    <a:pt x="0" y="227"/>
                  </a:cubicBezTo>
                  <a:cubicBezTo>
                    <a:pt x="14" y="226"/>
                    <a:pt x="56" y="226"/>
                    <a:pt x="97" y="196"/>
                  </a:cubicBezTo>
                  <a:cubicBezTo>
                    <a:pt x="138" y="166"/>
                    <a:pt x="160" y="127"/>
                    <a:pt x="165" y="104"/>
                  </a:cubicBezTo>
                  <a:cubicBezTo>
                    <a:pt x="170" y="82"/>
                    <a:pt x="178" y="32"/>
                    <a:pt x="161" y="0"/>
                  </a:cubicBezTo>
                  <a:close/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0" name="Freeform 287">
              <a:extLst>
                <a:ext uri="{FF2B5EF4-FFF2-40B4-BE49-F238E27FC236}">
                  <a16:creationId xmlns:a16="http://schemas.microsoft.com/office/drawing/2014/main" id="{B7AE155E-6C55-41FD-B804-CDCCA1B6F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792"/>
              <a:ext cx="497" cy="727"/>
            </a:xfrm>
            <a:custGeom>
              <a:avLst/>
              <a:gdLst>
                <a:gd name="T0" fmla="*/ 7264 w 130"/>
                <a:gd name="T1" fmla="*/ 0 h 178"/>
                <a:gd name="T2" fmla="*/ 2237 w 130"/>
                <a:gd name="T3" fmla="*/ 3472 h 178"/>
                <a:gd name="T4" fmla="*/ 336 w 130"/>
                <a:gd name="T5" fmla="*/ 9259 h 178"/>
                <a:gd name="T6" fmla="*/ 218 w 130"/>
                <a:gd name="T7" fmla="*/ 12126 h 178"/>
                <a:gd name="T8" fmla="*/ 1009 w 130"/>
                <a:gd name="T9" fmla="*/ 7907 h 178"/>
                <a:gd name="T10" fmla="*/ 3070 w 130"/>
                <a:gd name="T11" fmla="*/ 3337 h 178"/>
                <a:gd name="T12" fmla="*/ 7264 w 130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178">
                  <a:moveTo>
                    <a:pt x="130" y="0"/>
                  </a:moveTo>
                  <a:cubicBezTo>
                    <a:pt x="106" y="2"/>
                    <a:pt x="63" y="20"/>
                    <a:pt x="40" y="51"/>
                  </a:cubicBezTo>
                  <a:cubicBezTo>
                    <a:pt x="16" y="82"/>
                    <a:pt x="12" y="121"/>
                    <a:pt x="6" y="136"/>
                  </a:cubicBezTo>
                  <a:cubicBezTo>
                    <a:pt x="0" y="150"/>
                    <a:pt x="4" y="178"/>
                    <a:pt x="4" y="178"/>
                  </a:cubicBezTo>
                  <a:cubicBezTo>
                    <a:pt x="4" y="159"/>
                    <a:pt x="7" y="141"/>
                    <a:pt x="18" y="116"/>
                  </a:cubicBezTo>
                  <a:cubicBezTo>
                    <a:pt x="28" y="92"/>
                    <a:pt x="31" y="76"/>
                    <a:pt x="55" y="49"/>
                  </a:cubicBezTo>
                  <a:cubicBezTo>
                    <a:pt x="79" y="22"/>
                    <a:pt x="110" y="6"/>
                    <a:pt x="130" y="0"/>
                  </a:cubicBezTo>
                  <a:close/>
                </a:path>
              </a:pathLst>
            </a:custGeom>
            <a:solidFill>
              <a:srgbClr val="F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1" name="Freeform 288">
              <a:extLst>
                <a:ext uri="{FF2B5EF4-FFF2-40B4-BE49-F238E27FC236}">
                  <a16:creationId xmlns:a16="http://schemas.microsoft.com/office/drawing/2014/main" id="{2CAF0977-528C-4305-894C-D34A6D07E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772"/>
              <a:ext cx="1095" cy="1179"/>
            </a:xfrm>
            <a:custGeom>
              <a:avLst/>
              <a:gdLst>
                <a:gd name="T0" fmla="*/ 6172 w 286"/>
                <a:gd name="T1" fmla="*/ 335 h 289"/>
                <a:gd name="T2" fmla="*/ 6172 w 286"/>
                <a:gd name="T3" fmla="*/ 265 h 289"/>
                <a:gd name="T4" fmla="*/ 953 w 286"/>
                <a:gd name="T5" fmla="*/ 5907 h 289"/>
                <a:gd name="T6" fmla="*/ 0 w 286"/>
                <a:gd name="T7" fmla="*/ 11068 h 289"/>
                <a:gd name="T8" fmla="*/ 161 w 286"/>
                <a:gd name="T9" fmla="*/ 12965 h 289"/>
                <a:gd name="T10" fmla="*/ 3373 w 286"/>
                <a:gd name="T11" fmla="*/ 18472 h 289"/>
                <a:gd name="T12" fmla="*/ 7301 w 286"/>
                <a:gd name="T13" fmla="*/ 19623 h 289"/>
                <a:gd name="T14" fmla="*/ 10831 w 286"/>
                <a:gd name="T15" fmla="*/ 18742 h 289"/>
                <a:gd name="T16" fmla="*/ 15437 w 286"/>
                <a:gd name="T17" fmla="*/ 13246 h 289"/>
                <a:gd name="T18" fmla="*/ 16050 w 286"/>
                <a:gd name="T19" fmla="*/ 8971 h 289"/>
                <a:gd name="T20" fmla="*/ 15261 w 286"/>
                <a:gd name="T21" fmla="*/ 4210 h 289"/>
                <a:gd name="T22" fmla="*/ 12183 w 286"/>
                <a:gd name="T23" fmla="*/ 951 h 289"/>
                <a:gd name="T24" fmla="*/ 12122 w 286"/>
                <a:gd name="T25" fmla="*/ 1016 h 289"/>
                <a:gd name="T26" fmla="*/ 12183 w 286"/>
                <a:gd name="T27" fmla="*/ 951 h 289"/>
                <a:gd name="T28" fmla="*/ 8136 w 286"/>
                <a:gd name="T29" fmla="*/ 0 h 289"/>
                <a:gd name="T30" fmla="*/ 6172 w 286"/>
                <a:gd name="T31" fmla="*/ 265 h 289"/>
                <a:gd name="T32" fmla="*/ 6172 w 286"/>
                <a:gd name="T33" fmla="*/ 335 h 289"/>
                <a:gd name="T34" fmla="*/ 6172 w 286"/>
                <a:gd name="T35" fmla="*/ 265 h 289"/>
                <a:gd name="T36" fmla="*/ 6172 w 286"/>
                <a:gd name="T37" fmla="*/ 335 h 289"/>
                <a:gd name="T38" fmla="*/ 6229 w 286"/>
                <a:gd name="T39" fmla="*/ 400 h 289"/>
                <a:gd name="T40" fmla="*/ 8136 w 286"/>
                <a:gd name="T41" fmla="*/ 135 h 289"/>
                <a:gd name="T42" fmla="*/ 12122 w 286"/>
                <a:gd name="T43" fmla="*/ 1081 h 289"/>
                <a:gd name="T44" fmla="*/ 12122 w 286"/>
                <a:gd name="T45" fmla="*/ 1081 h 289"/>
                <a:gd name="T46" fmla="*/ 15158 w 286"/>
                <a:gd name="T47" fmla="*/ 4275 h 289"/>
                <a:gd name="T48" fmla="*/ 15935 w 286"/>
                <a:gd name="T49" fmla="*/ 8971 h 289"/>
                <a:gd name="T50" fmla="*/ 15319 w 286"/>
                <a:gd name="T51" fmla="*/ 13165 h 289"/>
                <a:gd name="T52" fmla="*/ 10774 w 286"/>
                <a:gd name="T53" fmla="*/ 18607 h 289"/>
                <a:gd name="T54" fmla="*/ 7301 w 286"/>
                <a:gd name="T55" fmla="*/ 19558 h 289"/>
                <a:gd name="T56" fmla="*/ 3430 w 286"/>
                <a:gd name="T57" fmla="*/ 18325 h 289"/>
                <a:gd name="T58" fmla="*/ 279 w 286"/>
                <a:gd name="T59" fmla="*/ 12900 h 289"/>
                <a:gd name="T60" fmla="*/ 119 w 286"/>
                <a:gd name="T61" fmla="*/ 11068 h 289"/>
                <a:gd name="T62" fmla="*/ 1068 w 286"/>
                <a:gd name="T63" fmla="*/ 5977 h 289"/>
                <a:gd name="T64" fmla="*/ 6229 w 286"/>
                <a:gd name="T65" fmla="*/ 400 h 289"/>
                <a:gd name="T66" fmla="*/ 6229 w 286"/>
                <a:gd name="T67" fmla="*/ 400 h 289"/>
                <a:gd name="T68" fmla="*/ 6172 w 286"/>
                <a:gd name="T69" fmla="*/ 335 h 28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86" h="289">
                  <a:moveTo>
                    <a:pt x="110" y="5"/>
                  </a:moveTo>
                  <a:cubicBezTo>
                    <a:pt x="110" y="4"/>
                    <a:pt x="110" y="4"/>
                    <a:pt x="110" y="4"/>
                  </a:cubicBezTo>
                  <a:cubicBezTo>
                    <a:pt x="54" y="17"/>
                    <a:pt x="25" y="61"/>
                    <a:pt x="17" y="87"/>
                  </a:cubicBezTo>
                  <a:cubicBezTo>
                    <a:pt x="9" y="114"/>
                    <a:pt x="0" y="137"/>
                    <a:pt x="0" y="163"/>
                  </a:cubicBezTo>
                  <a:cubicBezTo>
                    <a:pt x="0" y="172"/>
                    <a:pt x="1" y="181"/>
                    <a:pt x="3" y="191"/>
                  </a:cubicBezTo>
                  <a:cubicBezTo>
                    <a:pt x="13" y="230"/>
                    <a:pt x="28" y="247"/>
                    <a:pt x="60" y="272"/>
                  </a:cubicBezTo>
                  <a:cubicBezTo>
                    <a:pt x="76" y="284"/>
                    <a:pt x="103" y="289"/>
                    <a:pt x="130" y="289"/>
                  </a:cubicBezTo>
                  <a:cubicBezTo>
                    <a:pt x="154" y="289"/>
                    <a:pt x="178" y="285"/>
                    <a:pt x="193" y="276"/>
                  </a:cubicBezTo>
                  <a:cubicBezTo>
                    <a:pt x="222" y="258"/>
                    <a:pt x="256" y="233"/>
                    <a:pt x="275" y="195"/>
                  </a:cubicBezTo>
                  <a:cubicBezTo>
                    <a:pt x="281" y="183"/>
                    <a:pt x="286" y="159"/>
                    <a:pt x="286" y="132"/>
                  </a:cubicBezTo>
                  <a:cubicBezTo>
                    <a:pt x="286" y="109"/>
                    <a:pt x="282" y="83"/>
                    <a:pt x="272" y="62"/>
                  </a:cubicBezTo>
                  <a:cubicBezTo>
                    <a:pt x="261" y="40"/>
                    <a:pt x="243" y="22"/>
                    <a:pt x="217" y="14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7" y="14"/>
                    <a:pt x="217" y="14"/>
                    <a:pt x="217" y="14"/>
                  </a:cubicBezTo>
                  <a:cubicBezTo>
                    <a:pt x="199" y="8"/>
                    <a:pt x="173" y="0"/>
                    <a:pt x="145" y="0"/>
                  </a:cubicBezTo>
                  <a:cubicBezTo>
                    <a:pt x="133" y="0"/>
                    <a:pt x="122" y="1"/>
                    <a:pt x="110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22" y="3"/>
                    <a:pt x="134" y="2"/>
                    <a:pt x="145" y="2"/>
                  </a:cubicBezTo>
                  <a:cubicBezTo>
                    <a:pt x="173" y="2"/>
                    <a:pt x="199" y="10"/>
                    <a:pt x="216" y="16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42" y="24"/>
                    <a:pt x="259" y="42"/>
                    <a:pt x="270" y="63"/>
                  </a:cubicBezTo>
                  <a:cubicBezTo>
                    <a:pt x="280" y="84"/>
                    <a:pt x="284" y="109"/>
                    <a:pt x="284" y="132"/>
                  </a:cubicBezTo>
                  <a:cubicBezTo>
                    <a:pt x="284" y="158"/>
                    <a:pt x="279" y="182"/>
                    <a:pt x="273" y="194"/>
                  </a:cubicBezTo>
                  <a:cubicBezTo>
                    <a:pt x="254" y="231"/>
                    <a:pt x="221" y="256"/>
                    <a:pt x="192" y="274"/>
                  </a:cubicBezTo>
                  <a:cubicBezTo>
                    <a:pt x="177" y="283"/>
                    <a:pt x="154" y="288"/>
                    <a:pt x="130" y="288"/>
                  </a:cubicBezTo>
                  <a:cubicBezTo>
                    <a:pt x="103" y="288"/>
                    <a:pt x="76" y="282"/>
                    <a:pt x="61" y="270"/>
                  </a:cubicBezTo>
                  <a:cubicBezTo>
                    <a:pt x="29" y="245"/>
                    <a:pt x="15" y="229"/>
                    <a:pt x="5" y="190"/>
                  </a:cubicBezTo>
                  <a:cubicBezTo>
                    <a:pt x="3" y="181"/>
                    <a:pt x="2" y="172"/>
                    <a:pt x="2" y="163"/>
                  </a:cubicBezTo>
                  <a:cubicBezTo>
                    <a:pt x="2" y="137"/>
                    <a:pt x="11" y="114"/>
                    <a:pt x="19" y="88"/>
                  </a:cubicBezTo>
                  <a:cubicBezTo>
                    <a:pt x="27" y="62"/>
                    <a:pt x="55" y="18"/>
                    <a:pt x="111" y="6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0" y="5"/>
                    <a:pt x="110" y="5"/>
                    <a:pt x="110" y="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2" name="Freeform 289">
              <a:extLst>
                <a:ext uri="{FF2B5EF4-FFF2-40B4-BE49-F238E27FC236}">
                  <a16:creationId xmlns:a16="http://schemas.microsoft.com/office/drawing/2014/main" id="{D52E3A13-EFBC-4957-9E9B-E3006D190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5" y="1882"/>
              <a:ext cx="915" cy="808"/>
            </a:xfrm>
            <a:custGeom>
              <a:avLst/>
              <a:gdLst>
                <a:gd name="T0" fmla="*/ 5099 w 239"/>
                <a:gd name="T1" fmla="*/ 5028 h 198"/>
                <a:gd name="T2" fmla="*/ 5276 w 239"/>
                <a:gd name="T3" fmla="*/ 1216 h 198"/>
                <a:gd name="T4" fmla="*/ 9541 w 239"/>
                <a:gd name="T5" fmla="*/ 1632 h 198"/>
                <a:gd name="T6" fmla="*/ 11328 w 239"/>
                <a:gd name="T7" fmla="*/ 4611 h 198"/>
                <a:gd name="T8" fmla="*/ 12178 w 239"/>
                <a:gd name="T9" fmla="*/ 8162 h 198"/>
                <a:gd name="T10" fmla="*/ 10494 w 239"/>
                <a:gd name="T11" fmla="*/ 12438 h 198"/>
                <a:gd name="T12" fmla="*/ 11286 w 239"/>
                <a:gd name="T13" fmla="*/ 8362 h 198"/>
                <a:gd name="T14" fmla="*/ 9763 w 239"/>
                <a:gd name="T15" fmla="*/ 7129 h 198"/>
                <a:gd name="T16" fmla="*/ 9364 w 239"/>
                <a:gd name="T17" fmla="*/ 4011 h 198"/>
                <a:gd name="T18" fmla="*/ 8867 w 239"/>
                <a:gd name="T19" fmla="*/ 1898 h 198"/>
                <a:gd name="T20" fmla="*/ 6623 w 239"/>
                <a:gd name="T21" fmla="*/ 5162 h 198"/>
                <a:gd name="T22" fmla="*/ 6011 w 239"/>
                <a:gd name="T23" fmla="*/ 5097 h 198"/>
                <a:gd name="T24" fmla="*/ 4322 w 239"/>
                <a:gd name="T25" fmla="*/ 8978 h 198"/>
                <a:gd name="T26" fmla="*/ 3032 w 239"/>
                <a:gd name="T27" fmla="*/ 13389 h 198"/>
                <a:gd name="T28" fmla="*/ 2243 w 239"/>
                <a:gd name="T29" fmla="*/ 6244 h 198"/>
                <a:gd name="T30" fmla="*/ 7577 w 239"/>
                <a:gd name="T31" fmla="*/ 0 h 198"/>
                <a:gd name="T32" fmla="*/ 4763 w 239"/>
                <a:gd name="T33" fmla="*/ 2714 h 198"/>
                <a:gd name="T34" fmla="*/ 5337 w 239"/>
                <a:gd name="T35" fmla="*/ 4411 h 198"/>
                <a:gd name="T36" fmla="*/ 4384 w 239"/>
                <a:gd name="T37" fmla="*/ 5978 h 198"/>
                <a:gd name="T38" fmla="*/ 2243 w 239"/>
                <a:gd name="T39" fmla="*/ 6178 h 198"/>
                <a:gd name="T40" fmla="*/ 57 w 239"/>
                <a:gd name="T41" fmla="*/ 9925 h 198"/>
                <a:gd name="T42" fmla="*/ 3032 w 239"/>
                <a:gd name="T43" fmla="*/ 13454 h 198"/>
                <a:gd name="T44" fmla="*/ 4824 w 239"/>
                <a:gd name="T45" fmla="*/ 11341 h 198"/>
                <a:gd name="T46" fmla="*/ 4384 w 239"/>
                <a:gd name="T47" fmla="*/ 8978 h 198"/>
                <a:gd name="T48" fmla="*/ 4881 w 239"/>
                <a:gd name="T49" fmla="*/ 6529 h 198"/>
                <a:gd name="T50" fmla="*/ 6110 w 239"/>
                <a:gd name="T51" fmla="*/ 5097 h 198"/>
                <a:gd name="T52" fmla="*/ 7519 w 239"/>
                <a:gd name="T53" fmla="*/ 4762 h 198"/>
                <a:gd name="T54" fmla="*/ 8867 w 239"/>
                <a:gd name="T55" fmla="*/ 1967 h 198"/>
                <a:gd name="T56" fmla="*/ 9644 w 239"/>
                <a:gd name="T57" fmla="*/ 2383 h 198"/>
                <a:gd name="T58" fmla="*/ 8691 w 239"/>
                <a:gd name="T59" fmla="*/ 4828 h 198"/>
                <a:gd name="T60" fmla="*/ 8985 w 239"/>
                <a:gd name="T61" fmla="*/ 7545 h 198"/>
                <a:gd name="T62" fmla="*/ 10551 w 239"/>
                <a:gd name="T63" fmla="*/ 6929 h 198"/>
                <a:gd name="T64" fmla="*/ 11229 w 239"/>
                <a:gd name="T65" fmla="*/ 8362 h 198"/>
                <a:gd name="T66" fmla="*/ 9541 w 239"/>
                <a:gd name="T67" fmla="*/ 11422 h 198"/>
                <a:gd name="T68" fmla="*/ 10494 w 239"/>
                <a:gd name="T69" fmla="*/ 12508 h 198"/>
                <a:gd name="T70" fmla="*/ 13354 w 239"/>
                <a:gd name="T71" fmla="*/ 8978 h 198"/>
                <a:gd name="T72" fmla="*/ 12178 w 239"/>
                <a:gd name="T73" fmla="*/ 8092 h 198"/>
                <a:gd name="T74" fmla="*/ 11168 w 239"/>
                <a:gd name="T75" fmla="*/ 6729 h 198"/>
                <a:gd name="T76" fmla="*/ 11328 w 239"/>
                <a:gd name="T77" fmla="*/ 5578 h 198"/>
                <a:gd name="T78" fmla="*/ 11053 w 239"/>
                <a:gd name="T79" fmla="*/ 4281 h 198"/>
                <a:gd name="T80" fmla="*/ 9981 w 239"/>
                <a:gd name="T81" fmla="*/ 3530 h 198"/>
                <a:gd name="T82" fmla="*/ 9820 w 239"/>
                <a:gd name="T83" fmla="*/ 1832 h 198"/>
                <a:gd name="T84" fmla="*/ 7577 w 239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9" h="198">
                  <a:moveTo>
                    <a:pt x="59" y="94"/>
                  </a:moveTo>
                  <a:cubicBezTo>
                    <a:pt x="65" y="94"/>
                    <a:pt x="71" y="93"/>
                    <a:pt x="79" y="88"/>
                  </a:cubicBezTo>
                  <a:cubicBezTo>
                    <a:pt x="84" y="86"/>
                    <a:pt x="87" y="78"/>
                    <a:pt x="91" y="74"/>
                  </a:cubicBezTo>
                  <a:cubicBezTo>
                    <a:pt x="95" y="69"/>
                    <a:pt x="97" y="69"/>
                    <a:pt x="95" y="59"/>
                  </a:cubicBezTo>
                  <a:cubicBezTo>
                    <a:pt x="94" y="52"/>
                    <a:pt x="87" y="48"/>
                    <a:pt x="86" y="40"/>
                  </a:cubicBezTo>
                  <a:cubicBezTo>
                    <a:pt x="85" y="31"/>
                    <a:pt x="89" y="25"/>
                    <a:pt x="94" y="18"/>
                  </a:cubicBezTo>
                  <a:cubicBezTo>
                    <a:pt x="103" y="8"/>
                    <a:pt x="120" y="1"/>
                    <a:pt x="135" y="1"/>
                  </a:cubicBezTo>
                  <a:cubicBezTo>
                    <a:pt x="146" y="1"/>
                    <a:pt x="156" y="4"/>
                    <a:pt x="162" y="12"/>
                  </a:cubicBezTo>
                  <a:cubicBezTo>
                    <a:pt x="165" y="16"/>
                    <a:pt x="167" y="21"/>
                    <a:pt x="170" y="24"/>
                  </a:cubicBezTo>
                  <a:cubicBezTo>
                    <a:pt x="173" y="28"/>
                    <a:pt x="176" y="28"/>
                    <a:pt x="178" y="33"/>
                  </a:cubicBezTo>
                  <a:cubicBezTo>
                    <a:pt x="182" y="40"/>
                    <a:pt x="175" y="49"/>
                    <a:pt x="178" y="56"/>
                  </a:cubicBezTo>
                  <a:cubicBezTo>
                    <a:pt x="182" y="66"/>
                    <a:pt x="196" y="61"/>
                    <a:pt x="202" y="68"/>
                  </a:cubicBezTo>
                  <a:cubicBezTo>
                    <a:pt x="207" y="76"/>
                    <a:pt x="200" y="81"/>
                    <a:pt x="198" y="88"/>
                  </a:cubicBezTo>
                  <a:cubicBezTo>
                    <a:pt x="193" y="99"/>
                    <a:pt x="197" y="97"/>
                    <a:pt x="203" y="105"/>
                  </a:cubicBezTo>
                  <a:cubicBezTo>
                    <a:pt x="209" y="112"/>
                    <a:pt x="208" y="116"/>
                    <a:pt x="217" y="120"/>
                  </a:cubicBezTo>
                  <a:cubicBezTo>
                    <a:pt x="227" y="123"/>
                    <a:pt x="237" y="118"/>
                    <a:pt x="237" y="132"/>
                  </a:cubicBezTo>
                  <a:cubicBezTo>
                    <a:pt x="238" y="149"/>
                    <a:pt x="223" y="165"/>
                    <a:pt x="211" y="175"/>
                  </a:cubicBezTo>
                  <a:cubicBezTo>
                    <a:pt x="206" y="179"/>
                    <a:pt x="196" y="183"/>
                    <a:pt x="187" y="183"/>
                  </a:cubicBezTo>
                  <a:cubicBezTo>
                    <a:pt x="182" y="183"/>
                    <a:pt x="177" y="182"/>
                    <a:pt x="173" y="178"/>
                  </a:cubicBezTo>
                  <a:cubicBezTo>
                    <a:pt x="166" y="169"/>
                    <a:pt x="174" y="152"/>
                    <a:pt x="179" y="144"/>
                  </a:cubicBezTo>
                  <a:cubicBezTo>
                    <a:pt x="185" y="137"/>
                    <a:pt x="199" y="133"/>
                    <a:pt x="201" y="123"/>
                  </a:cubicBezTo>
                  <a:cubicBezTo>
                    <a:pt x="203" y="117"/>
                    <a:pt x="200" y="107"/>
                    <a:pt x="195" y="104"/>
                  </a:cubicBezTo>
                  <a:cubicBezTo>
                    <a:pt x="193" y="102"/>
                    <a:pt x="190" y="101"/>
                    <a:pt x="188" y="101"/>
                  </a:cubicBezTo>
                  <a:cubicBezTo>
                    <a:pt x="183" y="101"/>
                    <a:pt x="178" y="103"/>
                    <a:pt x="174" y="105"/>
                  </a:cubicBezTo>
                  <a:cubicBezTo>
                    <a:pt x="169" y="108"/>
                    <a:pt x="164" y="110"/>
                    <a:pt x="160" y="110"/>
                  </a:cubicBezTo>
                  <a:cubicBezTo>
                    <a:pt x="157" y="110"/>
                    <a:pt x="154" y="108"/>
                    <a:pt x="152" y="105"/>
                  </a:cubicBezTo>
                  <a:cubicBezTo>
                    <a:pt x="139" y="80"/>
                    <a:pt x="160" y="69"/>
                    <a:pt x="167" y="59"/>
                  </a:cubicBezTo>
                  <a:cubicBezTo>
                    <a:pt x="172" y="51"/>
                    <a:pt x="178" y="44"/>
                    <a:pt x="173" y="34"/>
                  </a:cubicBezTo>
                  <a:cubicBezTo>
                    <a:pt x="171" y="29"/>
                    <a:pt x="167" y="28"/>
                    <a:pt x="163" y="28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40" y="32"/>
                    <a:pt x="147" y="59"/>
                    <a:pt x="133" y="69"/>
                  </a:cubicBezTo>
                  <a:cubicBezTo>
                    <a:pt x="129" y="72"/>
                    <a:pt x="124" y="75"/>
                    <a:pt x="119" y="75"/>
                  </a:cubicBezTo>
                  <a:cubicBezTo>
                    <a:pt x="119" y="76"/>
                    <a:pt x="118" y="76"/>
                    <a:pt x="118" y="76"/>
                  </a:cubicBezTo>
                  <a:cubicBezTo>
                    <a:pt x="116" y="76"/>
                    <a:pt x="115" y="75"/>
                    <a:pt x="113" y="75"/>
                  </a:cubicBezTo>
                  <a:cubicBezTo>
                    <a:pt x="112" y="75"/>
                    <a:pt x="110" y="74"/>
                    <a:pt x="109" y="74"/>
                  </a:cubicBezTo>
                  <a:cubicBezTo>
                    <a:pt x="108" y="74"/>
                    <a:pt x="108" y="74"/>
                    <a:pt x="107" y="75"/>
                  </a:cubicBezTo>
                  <a:cubicBezTo>
                    <a:pt x="101" y="76"/>
                    <a:pt x="95" y="83"/>
                    <a:pt x="91" y="87"/>
                  </a:cubicBezTo>
                  <a:cubicBezTo>
                    <a:pt x="85" y="94"/>
                    <a:pt x="86" y="97"/>
                    <a:pt x="83" y="106"/>
                  </a:cubicBezTo>
                  <a:cubicBezTo>
                    <a:pt x="80" y="115"/>
                    <a:pt x="76" y="122"/>
                    <a:pt x="77" y="132"/>
                  </a:cubicBezTo>
                  <a:cubicBezTo>
                    <a:pt x="80" y="146"/>
                    <a:pt x="87" y="152"/>
                    <a:pt x="85" y="167"/>
                  </a:cubicBezTo>
                  <a:cubicBezTo>
                    <a:pt x="83" y="174"/>
                    <a:pt x="81" y="185"/>
                    <a:pt x="74" y="190"/>
                  </a:cubicBezTo>
                  <a:cubicBezTo>
                    <a:pt x="68" y="195"/>
                    <a:pt x="61" y="197"/>
                    <a:pt x="54" y="197"/>
                  </a:cubicBezTo>
                  <a:cubicBezTo>
                    <a:pt x="29" y="197"/>
                    <a:pt x="5" y="173"/>
                    <a:pt x="3" y="150"/>
                  </a:cubicBezTo>
                  <a:cubicBezTo>
                    <a:pt x="0" y="132"/>
                    <a:pt x="15" y="104"/>
                    <a:pt x="29" y="95"/>
                  </a:cubicBezTo>
                  <a:cubicBezTo>
                    <a:pt x="33" y="93"/>
                    <a:pt x="36" y="92"/>
                    <a:pt x="40" y="92"/>
                  </a:cubicBezTo>
                  <a:cubicBezTo>
                    <a:pt x="43" y="92"/>
                    <a:pt x="46" y="93"/>
                    <a:pt x="49" y="93"/>
                  </a:cubicBezTo>
                  <a:cubicBezTo>
                    <a:pt x="52" y="93"/>
                    <a:pt x="55" y="94"/>
                    <a:pt x="59" y="94"/>
                  </a:cubicBezTo>
                  <a:moveTo>
                    <a:pt x="135" y="0"/>
                  </a:moveTo>
                  <a:cubicBezTo>
                    <a:pt x="119" y="0"/>
                    <a:pt x="103" y="7"/>
                    <a:pt x="94" y="18"/>
                  </a:cubicBezTo>
                  <a:cubicBezTo>
                    <a:pt x="89" y="24"/>
                    <a:pt x="85" y="30"/>
                    <a:pt x="85" y="38"/>
                  </a:cubicBezTo>
                  <a:cubicBezTo>
                    <a:pt x="85" y="38"/>
                    <a:pt x="85" y="39"/>
                    <a:pt x="85" y="40"/>
                  </a:cubicBezTo>
                  <a:cubicBezTo>
                    <a:pt x="86" y="45"/>
                    <a:pt x="88" y="48"/>
                    <a:pt x="90" y="51"/>
                  </a:cubicBezTo>
                  <a:cubicBezTo>
                    <a:pt x="92" y="54"/>
                    <a:pt x="94" y="56"/>
                    <a:pt x="94" y="60"/>
                  </a:cubicBezTo>
                  <a:cubicBezTo>
                    <a:pt x="95" y="62"/>
                    <a:pt x="95" y="63"/>
                    <a:pt x="95" y="65"/>
                  </a:cubicBezTo>
                  <a:cubicBezTo>
                    <a:pt x="95" y="67"/>
                    <a:pt x="94" y="68"/>
                    <a:pt x="94" y="69"/>
                  </a:cubicBezTo>
                  <a:cubicBezTo>
                    <a:pt x="93" y="70"/>
                    <a:pt x="91" y="71"/>
                    <a:pt x="90" y="73"/>
                  </a:cubicBezTo>
                  <a:cubicBezTo>
                    <a:pt x="86" y="78"/>
                    <a:pt x="83" y="85"/>
                    <a:pt x="78" y="88"/>
                  </a:cubicBezTo>
                  <a:cubicBezTo>
                    <a:pt x="78" y="88"/>
                    <a:pt x="78" y="88"/>
                    <a:pt x="78" y="88"/>
                  </a:cubicBezTo>
                  <a:cubicBezTo>
                    <a:pt x="71" y="92"/>
                    <a:pt x="65" y="93"/>
                    <a:pt x="59" y="93"/>
                  </a:cubicBezTo>
                  <a:cubicBezTo>
                    <a:pt x="52" y="93"/>
                    <a:pt x="46" y="91"/>
                    <a:pt x="40" y="91"/>
                  </a:cubicBezTo>
                  <a:cubicBezTo>
                    <a:pt x="36" y="91"/>
                    <a:pt x="33" y="92"/>
                    <a:pt x="29" y="94"/>
                  </a:cubicBezTo>
                  <a:cubicBezTo>
                    <a:pt x="22" y="99"/>
                    <a:pt x="15" y="107"/>
                    <a:pt x="10" y="117"/>
                  </a:cubicBezTo>
                  <a:cubicBezTo>
                    <a:pt x="5" y="126"/>
                    <a:pt x="1" y="137"/>
                    <a:pt x="1" y="146"/>
                  </a:cubicBezTo>
                  <a:cubicBezTo>
                    <a:pt x="1" y="147"/>
                    <a:pt x="1" y="149"/>
                    <a:pt x="2" y="150"/>
                  </a:cubicBezTo>
                  <a:cubicBezTo>
                    <a:pt x="3" y="162"/>
                    <a:pt x="10" y="174"/>
                    <a:pt x="19" y="183"/>
                  </a:cubicBezTo>
                  <a:cubicBezTo>
                    <a:pt x="29" y="192"/>
                    <a:pt x="41" y="198"/>
                    <a:pt x="54" y="198"/>
                  </a:cubicBezTo>
                  <a:cubicBezTo>
                    <a:pt x="61" y="198"/>
                    <a:pt x="68" y="196"/>
                    <a:pt x="75" y="191"/>
                  </a:cubicBezTo>
                  <a:cubicBezTo>
                    <a:pt x="78" y="188"/>
                    <a:pt x="81" y="184"/>
                    <a:pt x="82" y="180"/>
                  </a:cubicBezTo>
                  <a:cubicBezTo>
                    <a:pt x="84" y="176"/>
                    <a:pt x="85" y="171"/>
                    <a:pt x="86" y="167"/>
                  </a:cubicBezTo>
                  <a:cubicBezTo>
                    <a:pt x="86" y="165"/>
                    <a:pt x="86" y="162"/>
                    <a:pt x="86" y="160"/>
                  </a:cubicBezTo>
                  <a:cubicBezTo>
                    <a:pt x="86" y="155"/>
                    <a:pt x="85" y="151"/>
                    <a:pt x="83" y="146"/>
                  </a:cubicBezTo>
                  <a:cubicBezTo>
                    <a:pt x="81" y="142"/>
                    <a:pt x="79" y="138"/>
                    <a:pt x="78" y="132"/>
                  </a:cubicBezTo>
                  <a:cubicBezTo>
                    <a:pt x="78" y="131"/>
                    <a:pt x="78" y="129"/>
                    <a:pt x="78" y="128"/>
                  </a:cubicBezTo>
                  <a:cubicBezTo>
                    <a:pt x="78" y="121"/>
                    <a:pt x="82" y="115"/>
                    <a:pt x="84" y="107"/>
                  </a:cubicBezTo>
                  <a:cubicBezTo>
                    <a:pt x="86" y="102"/>
                    <a:pt x="86" y="99"/>
                    <a:pt x="87" y="96"/>
                  </a:cubicBezTo>
                  <a:cubicBezTo>
                    <a:pt x="88" y="94"/>
                    <a:pt x="89" y="92"/>
                    <a:pt x="92" y="88"/>
                  </a:cubicBezTo>
                  <a:cubicBezTo>
                    <a:pt x="96" y="84"/>
                    <a:pt x="102" y="77"/>
                    <a:pt x="108" y="76"/>
                  </a:cubicBezTo>
                  <a:cubicBezTo>
                    <a:pt x="108" y="75"/>
                    <a:pt x="108" y="75"/>
                    <a:pt x="109" y="75"/>
                  </a:cubicBezTo>
                  <a:cubicBezTo>
                    <a:pt x="111" y="75"/>
                    <a:pt x="115" y="77"/>
                    <a:pt x="118" y="77"/>
                  </a:cubicBezTo>
                  <a:cubicBezTo>
                    <a:pt x="118" y="77"/>
                    <a:pt x="119" y="77"/>
                    <a:pt x="119" y="76"/>
                  </a:cubicBezTo>
                  <a:cubicBezTo>
                    <a:pt x="124" y="76"/>
                    <a:pt x="130" y="73"/>
                    <a:pt x="134" y="70"/>
                  </a:cubicBezTo>
                  <a:cubicBezTo>
                    <a:pt x="141" y="65"/>
                    <a:pt x="143" y="55"/>
                    <a:pt x="145" y="47"/>
                  </a:cubicBezTo>
                  <a:cubicBezTo>
                    <a:pt x="146" y="43"/>
                    <a:pt x="147" y="39"/>
                    <a:pt x="149" y="35"/>
                  </a:cubicBezTo>
                  <a:cubicBezTo>
                    <a:pt x="151" y="32"/>
                    <a:pt x="154" y="30"/>
                    <a:pt x="158" y="29"/>
                  </a:cubicBezTo>
                  <a:cubicBezTo>
                    <a:pt x="160" y="29"/>
                    <a:pt x="162" y="29"/>
                    <a:pt x="163" y="29"/>
                  </a:cubicBezTo>
                  <a:cubicBezTo>
                    <a:pt x="165" y="29"/>
                    <a:pt x="167" y="29"/>
                    <a:pt x="168" y="30"/>
                  </a:cubicBezTo>
                  <a:cubicBezTo>
                    <a:pt x="170" y="31"/>
                    <a:pt x="171" y="32"/>
                    <a:pt x="172" y="35"/>
                  </a:cubicBezTo>
                  <a:cubicBezTo>
                    <a:pt x="174" y="37"/>
                    <a:pt x="174" y="40"/>
                    <a:pt x="174" y="42"/>
                  </a:cubicBezTo>
                  <a:cubicBezTo>
                    <a:pt x="174" y="48"/>
                    <a:pt x="170" y="53"/>
                    <a:pt x="166" y="58"/>
                  </a:cubicBezTo>
                  <a:cubicBezTo>
                    <a:pt x="164" y="62"/>
                    <a:pt x="159" y="66"/>
                    <a:pt x="155" y="71"/>
                  </a:cubicBezTo>
                  <a:cubicBezTo>
                    <a:pt x="150" y="76"/>
                    <a:pt x="147" y="82"/>
                    <a:pt x="147" y="90"/>
                  </a:cubicBezTo>
                  <a:cubicBezTo>
                    <a:pt x="147" y="94"/>
                    <a:pt x="148" y="99"/>
                    <a:pt x="151" y="105"/>
                  </a:cubicBezTo>
                  <a:cubicBezTo>
                    <a:pt x="154" y="109"/>
                    <a:pt x="157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65" y="111"/>
                    <a:pt x="169" y="108"/>
                    <a:pt x="174" y="106"/>
                  </a:cubicBezTo>
                  <a:cubicBezTo>
                    <a:pt x="179" y="104"/>
                    <a:pt x="184" y="102"/>
                    <a:pt x="188" y="102"/>
                  </a:cubicBezTo>
                  <a:cubicBezTo>
                    <a:pt x="190" y="102"/>
                    <a:pt x="193" y="103"/>
                    <a:pt x="195" y="105"/>
                  </a:cubicBezTo>
                  <a:cubicBezTo>
                    <a:pt x="198" y="107"/>
                    <a:pt x="201" y="114"/>
                    <a:pt x="201" y="120"/>
                  </a:cubicBezTo>
                  <a:cubicBezTo>
                    <a:pt x="201" y="121"/>
                    <a:pt x="201" y="122"/>
                    <a:pt x="200" y="123"/>
                  </a:cubicBezTo>
                  <a:cubicBezTo>
                    <a:pt x="200" y="127"/>
                    <a:pt x="196" y="130"/>
                    <a:pt x="191" y="134"/>
                  </a:cubicBezTo>
                  <a:cubicBezTo>
                    <a:pt x="187" y="137"/>
                    <a:pt x="182" y="140"/>
                    <a:pt x="179" y="144"/>
                  </a:cubicBezTo>
                  <a:cubicBezTo>
                    <a:pt x="175" y="149"/>
                    <a:pt x="170" y="159"/>
                    <a:pt x="170" y="168"/>
                  </a:cubicBezTo>
                  <a:cubicBezTo>
                    <a:pt x="170" y="172"/>
                    <a:pt x="170" y="175"/>
                    <a:pt x="173" y="178"/>
                  </a:cubicBezTo>
                  <a:cubicBezTo>
                    <a:pt x="176" y="182"/>
                    <a:pt x="181" y="184"/>
                    <a:pt x="187" y="184"/>
                  </a:cubicBezTo>
                  <a:cubicBezTo>
                    <a:pt x="187" y="184"/>
                    <a:pt x="187" y="184"/>
                    <a:pt x="187" y="184"/>
                  </a:cubicBezTo>
                  <a:cubicBezTo>
                    <a:pt x="196" y="184"/>
                    <a:pt x="206" y="180"/>
                    <a:pt x="212" y="175"/>
                  </a:cubicBezTo>
                  <a:cubicBezTo>
                    <a:pt x="224" y="166"/>
                    <a:pt x="238" y="150"/>
                    <a:pt x="239" y="133"/>
                  </a:cubicBezTo>
                  <a:cubicBezTo>
                    <a:pt x="238" y="132"/>
                    <a:pt x="238" y="132"/>
                    <a:pt x="238" y="132"/>
                  </a:cubicBezTo>
                  <a:cubicBezTo>
                    <a:pt x="238" y="129"/>
                    <a:pt x="238" y="126"/>
                    <a:pt x="236" y="124"/>
                  </a:cubicBezTo>
                  <a:cubicBezTo>
                    <a:pt x="235" y="123"/>
                    <a:pt x="234" y="122"/>
                    <a:pt x="233" y="121"/>
                  </a:cubicBezTo>
                  <a:cubicBezTo>
                    <a:pt x="228" y="120"/>
                    <a:pt x="223" y="121"/>
                    <a:pt x="217" y="119"/>
                  </a:cubicBezTo>
                  <a:cubicBezTo>
                    <a:pt x="213" y="117"/>
                    <a:pt x="211" y="115"/>
                    <a:pt x="210" y="113"/>
                  </a:cubicBezTo>
                  <a:cubicBezTo>
                    <a:pt x="208" y="111"/>
                    <a:pt x="207" y="108"/>
                    <a:pt x="204" y="105"/>
                  </a:cubicBezTo>
                  <a:cubicBezTo>
                    <a:pt x="202" y="102"/>
                    <a:pt x="200" y="100"/>
                    <a:pt x="199" y="99"/>
                  </a:cubicBezTo>
                  <a:cubicBezTo>
                    <a:pt x="197" y="98"/>
                    <a:pt x="197" y="97"/>
                    <a:pt x="197" y="95"/>
                  </a:cubicBezTo>
                  <a:cubicBezTo>
                    <a:pt x="197" y="94"/>
                    <a:pt x="197" y="92"/>
                    <a:pt x="199" y="89"/>
                  </a:cubicBezTo>
                  <a:cubicBezTo>
                    <a:pt x="199" y="86"/>
                    <a:pt x="201" y="84"/>
                    <a:pt x="202" y="82"/>
                  </a:cubicBezTo>
                  <a:cubicBezTo>
                    <a:pt x="204" y="79"/>
                    <a:pt x="205" y="77"/>
                    <a:pt x="205" y="74"/>
                  </a:cubicBezTo>
                  <a:cubicBezTo>
                    <a:pt x="205" y="72"/>
                    <a:pt x="204" y="70"/>
                    <a:pt x="202" y="68"/>
                  </a:cubicBezTo>
                  <a:cubicBezTo>
                    <a:pt x="201" y="65"/>
                    <a:pt x="199" y="64"/>
                    <a:pt x="197" y="63"/>
                  </a:cubicBezTo>
                  <a:cubicBezTo>
                    <a:pt x="193" y="62"/>
                    <a:pt x="189" y="62"/>
                    <a:pt x="186" y="61"/>
                  </a:cubicBezTo>
                  <a:cubicBezTo>
                    <a:pt x="183" y="60"/>
                    <a:pt x="181" y="59"/>
                    <a:pt x="179" y="56"/>
                  </a:cubicBezTo>
                  <a:cubicBezTo>
                    <a:pt x="179" y="55"/>
                    <a:pt x="178" y="53"/>
                    <a:pt x="178" y="52"/>
                  </a:cubicBezTo>
                  <a:cubicBezTo>
                    <a:pt x="178" y="48"/>
                    <a:pt x="180" y="43"/>
                    <a:pt x="180" y="38"/>
                  </a:cubicBezTo>
                  <a:cubicBezTo>
                    <a:pt x="180" y="36"/>
                    <a:pt x="180" y="34"/>
                    <a:pt x="179" y="32"/>
                  </a:cubicBezTo>
                  <a:cubicBezTo>
                    <a:pt x="178" y="30"/>
                    <a:pt x="177" y="28"/>
                    <a:pt x="175" y="27"/>
                  </a:cubicBezTo>
                  <a:cubicBezTo>
                    <a:pt x="174" y="26"/>
                    <a:pt x="172" y="25"/>
                    <a:pt x="171" y="24"/>
                  </a:cubicBezTo>
                  <a:cubicBezTo>
                    <a:pt x="168" y="20"/>
                    <a:pt x="166" y="16"/>
                    <a:pt x="163" y="12"/>
                  </a:cubicBezTo>
                  <a:cubicBezTo>
                    <a:pt x="156" y="4"/>
                    <a:pt x="146" y="0"/>
                    <a:pt x="135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3" name="Freeform 290">
              <a:extLst>
                <a:ext uri="{FF2B5EF4-FFF2-40B4-BE49-F238E27FC236}">
                  <a16:creationId xmlns:a16="http://schemas.microsoft.com/office/drawing/2014/main" id="{A3A8AF7E-622D-49C2-8CDC-DA5212F16A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5" y="1886"/>
              <a:ext cx="911" cy="800"/>
            </a:xfrm>
            <a:custGeom>
              <a:avLst/>
              <a:gdLst>
                <a:gd name="T0" fmla="*/ 5332 w 238"/>
                <a:gd name="T1" fmla="*/ 4698 h 196"/>
                <a:gd name="T2" fmla="*/ 5099 w 238"/>
                <a:gd name="T3" fmla="*/ 3331 h 196"/>
                <a:gd name="T4" fmla="*/ 5332 w 238"/>
                <a:gd name="T5" fmla="*/ 1216 h 196"/>
                <a:gd name="T6" fmla="*/ 9539 w 238"/>
                <a:gd name="T7" fmla="*/ 1633 h 196"/>
                <a:gd name="T8" fmla="*/ 9979 w 238"/>
                <a:gd name="T9" fmla="*/ 2514 h 196"/>
                <a:gd name="T10" fmla="*/ 10212 w 238"/>
                <a:gd name="T11" fmla="*/ 4147 h 196"/>
                <a:gd name="T12" fmla="*/ 11384 w 238"/>
                <a:gd name="T13" fmla="*/ 4963 h 196"/>
                <a:gd name="T14" fmla="*/ 10928 w 238"/>
                <a:gd name="T15" fmla="*/ 6396 h 196"/>
                <a:gd name="T16" fmla="*/ 11663 w 238"/>
                <a:gd name="T17" fmla="*/ 7682 h 196"/>
                <a:gd name="T18" fmla="*/ 13187 w 238"/>
                <a:gd name="T19" fmla="*/ 8429 h 196"/>
                <a:gd name="T20" fmla="*/ 11839 w 238"/>
                <a:gd name="T21" fmla="*/ 11763 h 196"/>
                <a:gd name="T22" fmla="*/ 9642 w 238"/>
                <a:gd name="T23" fmla="*/ 11363 h 196"/>
                <a:gd name="T24" fmla="*/ 11326 w 238"/>
                <a:gd name="T25" fmla="*/ 8363 h 196"/>
                <a:gd name="T26" fmla="*/ 10549 w 238"/>
                <a:gd name="T27" fmla="*/ 6731 h 196"/>
                <a:gd name="T28" fmla="*/ 8586 w 238"/>
                <a:gd name="T29" fmla="*/ 6996 h 196"/>
                <a:gd name="T30" fmla="*/ 9420 w 238"/>
                <a:gd name="T31" fmla="*/ 3947 h 196"/>
                <a:gd name="T32" fmla="*/ 9481 w 238"/>
                <a:gd name="T33" fmla="*/ 1833 h 196"/>
                <a:gd name="T34" fmla="*/ 8306 w 238"/>
                <a:gd name="T35" fmla="*/ 2249 h 196"/>
                <a:gd name="T36" fmla="*/ 6679 w 238"/>
                <a:gd name="T37" fmla="*/ 4963 h 196"/>
                <a:gd name="T38" fmla="*/ 6109 w 238"/>
                <a:gd name="T39" fmla="*/ 4898 h 196"/>
                <a:gd name="T40" fmla="*/ 4762 w 238"/>
                <a:gd name="T41" fmla="*/ 6465 h 196"/>
                <a:gd name="T42" fmla="*/ 4322 w 238"/>
                <a:gd name="T43" fmla="*/ 8980 h 196"/>
                <a:gd name="T44" fmla="*/ 4720 w 238"/>
                <a:gd name="T45" fmla="*/ 11212 h 196"/>
                <a:gd name="T46" fmla="*/ 3032 w 238"/>
                <a:gd name="T47" fmla="*/ 13261 h 196"/>
                <a:gd name="T48" fmla="*/ 161 w 238"/>
                <a:gd name="T49" fmla="*/ 9861 h 196"/>
                <a:gd name="T50" fmla="*/ 2243 w 238"/>
                <a:gd name="T51" fmla="*/ 6265 h 196"/>
                <a:gd name="T52" fmla="*/ 4425 w 238"/>
                <a:gd name="T53" fmla="*/ 5980 h 196"/>
                <a:gd name="T54" fmla="*/ 4819 w 238"/>
                <a:gd name="T55" fmla="*/ 2649 h 196"/>
                <a:gd name="T56" fmla="*/ 4425 w 238"/>
                <a:gd name="T57" fmla="*/ 5914 h 196"/>
                <a:gd name="T58" fmla="*/ 2243 w 238"/>
                <a:gd name="T59" fmla="*/ 6180 h 196"/>
                <a:gd name="T60" fmla="*/ 3032 w 238"/>
                <a:gd name="T61" fmla="*/ 13327 h 196"/>
                <a:gd name="T62" fmla="*/ 4322 w 238"/>
                <a:gd name="T63" fmla="*/ 8914 h 196"/>
                <a:gd name="T64" fmla="*/ 6006 w 238"/>
                <a:gd name="T65" fmla="*/ 5033 h 196"/>
                <a:gd name="T66" fmla="*/ 6622 w 238"/>
                <a:gd name="T67" fmla="*/ 5098 h 196"/>
                <a:gd name="T68" fmla="*/ 8865 w 238"/>
                <a:gd name="T69" fmla="*/ 1833 h 196"/>
                <a:gd name="T70" fmla="*/ 9363 w 238"/>
                <a:gd name="T71" fmla="*/ 3947 h 196"/>
                <a:gd name="T72" fmla="*/ 9757 w 238"/>
                <a:gd name="T73" fmla="*/ 7065 h 196"/>
                <a:gd name="T74" fmla="*/ 11269 w 238"/>
                <a:gd name="T75" fmla="*/ 8298 h 196"/>
                <a:gd name="T76" fmla="*/ 10492 w 238"/>
                <a:gd name="T77" fmla="*/ 12380 h 196"/>
                <a:gd name="T78" fmla="*/ 12176 w 238"/>
                <a:gd name="T79" fmla="*/ 8098 h 196"/>
                <a:gd name="T80" fmla="*/ 11326 w 238"/>
                <a:gd name="T81" fmla="*/ 4547 h 196"/>
                <a:gd name="T82" fmla="*/ 9539 w 238"/>
                <a:gd name="T83" fmla="*/ 1567 h 1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38" h="196">
                  <a:moveTo>
                    <a:pt x="79" y="88"/>
                  </a:moveTo>
                  <a:cubicBezTo>
                    <a:pt x="84" y="85"/>
                    <a:pt x="88" y="78"/>
                    <a:pt x="91" y="73"/>
                  </a:cubicBezTo>
                  <a:cubicBezTo>
                    <a:pt x="93" y="71"/>
                    <a:pt x="94" y="70"/>
                    <a:pt x="95" y="69"/>
                  </a:cubicBezTo>
                  <a:cubicBezTo>
                    <a:pt x="96" y="68"/>
                    <a:pt x="97" y="66"/>
                    <a:pt x="97" y="64"/>
                  </a:cubicBezTo>
                  <a:cubicBezTo>
                    <a:pt x="97" y="62"/>
                    <a:pt x="97" y="61"/>
                    <a:pt x="96" y="58"/>
                  </a:cubicBezTo>
                  <a:cubicBezTo>
                    <a:pt x="95" y="54"/>
                    <a:pt x="93" y="51"/>
                    <a:pt x="91" y="49"/>
                  </a:cubicBezTo>
                  <a:cubicBezTo>
                    <a:pt x="89" y="46"/>
                    <a:pt x="88" y="43"/>
                    <a:pt x="87" y="39"/>
                  </a:cubicBezTo>
                  <a:cubicBezTo>
                    <a:pt x="87" y="38"/>
                    <a:pt x="87" y="37"/>
                    <a:pt x="87" y="37"/>
                  </a:cubicBezTo>
                  <a:cubicBezTo>
                    <a:pt x="87" y="29"/>
                    <a:pt x="90" y="24"/>
                    <a:pt x="95" y="18"/>
                  </a:cubicBezTo>
                  <a:cubicBezTo>
                    <a:pt x="104" y="8"/>
                    <a:pt x="120" y="1"/>
                    <a:pt x="135" y="1"/>
                  </a:cubicBezTo>
                  <a:cubicBezTo>
                    <a:pt x="145" y="1"/>
                    <a:pt x="155" y="4"/>
                    <a:pt x="161" y="12"/>
                  </a:cubicBezTo>
                  <a:cubicBezTo>
                    <a:pt x="164" y="16"/>
                    <a:pt x="166" y="20"/>
                    <a:pt x="170" y="24"/>
                  </a:cubicBezTo>
                  <a:cubicBezTo>
                    <a:pt x="171" y="26"/>
                    <a:pt x="173" y="27"/>
                    <a:pt x="174" y="28"/>
                  </a:cubicBezTo>
                  <a:cubicBezTo>
                    <a:pt x="175" y="29"/>
                    <a:pt x="176" y="30"/>
                    <a:pt x="177" y="32"/>
                  </a:cubicBezTo>
                  <a:cubicBezTo>
                    <a:pt x="178" y="34"/>
                    <a:pt x="178" y="35"/>
                    <a:pt x="178" y="37"/>
                  </a:cubicBezTo>
                  <a:cubicBezTo>
                    <a:pt x="178" y="41"/>
                    <a:pt x="176" y="46"/>
                    <a:pt x="176" y="51"/>
                  </a:cubicBezTo>
                  <a:cubicBezTo>
                    <a:pt x="176" y="53"/>
                    <a:pt x="177" y="54"/>
                    <a:pt x="177" y="56"/>
                  </a:cubicBezTo>
                  <a:cubicBezTo>
                    <a:pt x="178" y="58"/>
                    <a:pt x="180" y="60"/>
                    <a:pt x="182" y="61"/>
                  </a:cubicBezTo>
                  <a:cubicBezTo>
                    <a:pt x="186" y="63"/>
                    <a:pt x="189" y="63"/>
                    <a:pt x="193" y="64"/>
                  </a:cubicBezTo>
                  <a:cubicBezTo>
                    <a:pt x="196" y="64"/>
                    <a:pt x="199" y="65"/>
                    <a:pt x="201" y="68"/>
                  </a:cubicBezTo>
                  <a:cubicBezTo>
                    <a:pt x="202" y="70"/>
                    <a:pt x="203" y="71"/>
                    <a:pt x="203" y="73"/>
                  </a:cubicBezTo>
                  <a:cubicBezTo>
                    <a:pt x="203" y="75"/>
                    <a:pt x="202" y="77"/>
                    <a:pt x="201" y="80"/>
                  </a:cubicBezTo>
                  <a:cubicBezTo>
                    <a:pt x="199" y="82"/>
                    <a:pt x="198" y="84"/>
                    <a:pt x="197" y="87"/>
                  </a:cubicBezTo>
                  <a:cubicBezTo>
                    <a:pt x="195" y="90"/>
                    <a:pt x="195" y="93"/>
                    <a:pt x="195" y="94"/>
                  </a:cubicBezTo>
                  <a:cubicBezTo>
                    <a:pt x="195" y="97"/>
                    <a:pt x="196" y="98"/>
                    <a:pt x="197" y="99"/>
                  </a:cubicBezTo>
                  <a:cubicBezTo>
                    <a:pt x="199" y="101"/>
                    <a:pt x="200" y="102"/>
                    <a:pt x="203" y="105"/>
                  </a:cubicBezTo>
                  <a:cubicBezTo>
                    <a:pt x="205" y="108"/>
                    <a:pt x="206" y="111"/>
                    <a:pt x="208" y="113"/>
                  </a:cubicBezTo>
                  <a:cubicBezTo>
                    <a:pt x="210" y="116"/>
                    <a:pt x="212" y="118"/>
                    <a:pt x="217" y="120"/>
                  </a:cubicBezTo>
                  <a:cubicBezTo>
                    <a:pt x="222" y="122"/>
                    <a:pt x="227" y="121"/>
                    <a:pt x="231" y="122"/>
                  </a:cubicBezTo>
                  <a:cubicBezTo>
                    <a:pt x="232" y="122"/>
                    <a:pt x="234" y="123"/>
                    <a:pt x="235" y="124"/>
                  </a:cubicBezTo>
                  <a:cubicBezTo>
                    <a:pt x="236" y="126"/>
                    <a:pt x="236" y="128"/>
                    <a:pt x="236" y="131"/>
                  </a:cubicBezTo>
                  <a:cubicBezTo>
                    <a:pt x="236" y="132"/>
                    <a:pt x="236" y="132"/>
                    <a:pt x="236" y="132"/>
                  </a:cubicBezTo>
                  <a:cubicBezTo>
                    <a:pt x="237" y="148"/>
                    <a:pt x="222" y="164"/>
                    <a:pt x="211" y="173"/>
                  </a:cubicBezTo>
                  <a:cubicBezTo>
                    <a:pt x="205" y="177"/>
                    <a:pt x="195" y="181"/>
                    <a:pt x="187" y="181"/>
                  </a:cubicBezTo>
                  <a:cubicBezTo>
                    <a:pt x="182" y="181"/>
                    <a:pt x="177" y="180"/>
                    <a:pt x="174" y="176"/>
                  </a:cubicBezTo>
                  <a:cubicBezTo>
                    <a:pt x="172" y="174"/>
                    <a:pt x="172" y="171"/>
                    <a:pt x="172" y="167"/>
                  </a:cubicBezTo>
                  <a:cubicBezTo>
                    <a:pt x="172" y="159"/>
                    <a:pt x="176" y="149"/>
                    <a:pt x="180" y="144"/>
                  </a:cubicBezTo>
                  <a:cubicBezTo>
                    <a:pt x="183" y="140"/>
                    <a:pt x="188" y="137"/>
                    <a:pt x="192" y="134"/>
                  </a:cubicBezTo>
                  <a:cubicBezTo>
                    <a:pt x="197" y="131"/>
                    <a:pt x="201" y="128"/>
                    <a:pt x="202" y="123"/>
                  </a:cubicBezTo>
                  <a:cubicBezTo>
                    <a:pt x="203" y="121"/>
                    <a:pt x="203" y="120"/>
                    <a:pt x="203" y="119"/>
                  </a:cubicBezTo>
                  <a:cubicBezTo>
                    <a:pt x="203" y="113"/>
                    <a:pt x="200" y="105"/>
                    <a:pt x="196" y="102"/>
                  </a:cubicBezTo>
                  <a:cubicBezTo>
                    <a:pt x="193" y="100"/>
                    <a:pt x="191" y="99"/>
                    <a:pt x="188" y="99"/>
                  </a:cubicBezTo>
                  <a:cubicBezTo>
                    <a:pt x="183" y="99"/>
                    <a:pt x="178" y="101"/>
                    <a:pt x="173" y="104"/>
                  </a:cubicBezTo>
                  <a:cubicBezTo>
                    <a:pt x="168" y="106"/>
                    <a:pt x="164" y="108"/>
                    <a:pt x="160" y="108"/>
                  </a:cubicBezTo>
                  <a:cubicBezTo>
                    <a:pt x="157" y="108"/>
                    <a:pt x="155" y="107"/>
                    <a:pt x="153" y="103"/>
                  </a:cubicBezTo>
                  <a:cubicBezTo>
                    <a:pt x="150" y="98"/>
                    <a:pt x="149" y="93"/>
                    <a:pt x="149" y="89"/>
                  </a:cubicBezTo>
                  <a:cubicBezTo>
                    <a:pt x="149" y="82"/>
                    <a:pt x="152" y="76"/>
                    <a:pt x="156" y="71"/>
                  </a:cubicBezTo>
                  <a:cubicBezTo>
                    <a:pt x="160" y="66"/>
                    <a:pt x="165" y="62"/>
                    <a:pt x="168" y="58"/>
                  </a:cubicBezTo>
                  <a:cubicBezTo>
                    <a:pt x="172" y="53"/>
                    <a:pt x="176" y="48"/>
                    <a:pt x="176" y="41"/>
                  </a:cubicBezTo>
                  <a:cubicBezTo>
                    <a:pt x="176" y="38"/>
                    <a:pt x="176" y="36"/>
                    <a:pt x="174" y="33"/>
                  </a:cubicBezTo>
                  <a:cubicBezTo>
                    <a:pt x="173" y="30"/>
                    <a:pt x="171" y="28"/>
                    <a:pt x="169" y="27"/>
                  </a:cubicBezTo>
                  <a:cubicBezTo>
                    <a:pt x="168" y="26"/>
                    <a:pt x="165" y="26"/>
                    <a:pt x="163" y="26"/>
                  </a:cubicBezTo>
                  <a:cubicBezTo>
                    <a:pt x="161" y="26"/>
                    <a:pt x="160" y="26"/>
                    <a:pt x="158" y="26"/>
                  </a:cubicBezTo>
                  <a:cubicBezTo>
                    <a:pt x="153" y="27"/>
                    <a:pt x="150" y="30"/>
                    <a:pt x="148" y="33"/>
                  </a:cubicBezTo>
                  <a:cubicBezTo>
                    <a:pt x="144" y="39"/>
                    <a:pt x="143" y="45"/>
                    <a:pt x="141" y="52"/>
                  </a:cubicBezTo>
                  <a:cubicBezTo>
                    <a:pt x="140" y="58"/>
                    <a:pt x="137" y="64"/>
                    <a:pt x="133" y="68"/>
                  </a:cubicBezTo>
                  <a:cubicBezTo>
                    <a:pt x="129" y="70"/>
                    <a:pt x="123" y="73"/>
                    <a:pt x="119" y="73"/>
                  </a:cubicBezTo>
                  <a:cubicBezTo>
                    <a:pt x="119" y="74"/>
                    <a:pt x="118" y="74"/>
                    <a:pt x="118" y="74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15" y="74"/>
                    <a:pt x="112" y="72"/>
                    <a:pt x="109" y="72"/>
                  </a:cubicBezTo>
                  <a:cubicBezTo>
                    <a:pt x="108" y="72"/>
                    <a:pt x="108" y="72"/>
                    <a:pt x="107" y="73"/>
                  </a:cubicBezTo>
                  <a:cubicBezTo>
                    <a:pt x="100" y="74"/>
                    <a:pt x="95" y="81"/>
                    <a:pt x="91" y="86"/>
                  </a:cubicBezTo>
                  <a:cubicBezTo>
                    <a:pt x="87" y="89"/>
                    <a:pt x="86" y="92"/>
                    <a:pt x="85" y="95"/>
                  </a:cubicBezTo>
                  <a:cubicBezTo>
                    <a:pt x="84" y="97"/>
                    <a:pt x="84" y="100"/>
                    <a:pt x="82" y="105"/>
                  </a:cubicBezTo>
                  <a:cubicBezTo>
                    <a:pt x="80" y="113"/>
                    <a:pt x="76" y="119"/>
                    <a:pt x="76" y="127"/>
                  </a:cubicBezTo>
                  <a:cubicBezTo>
                    <a:pt x="76" y="128"/>
                    <a:pt x="76" y="130"/>
                    <a:pt x="77" y="132"/>
                  </a:cubicBezTo>
                  <a:cubicBezTo>
                    <a:pt x="78" y="137"/>
                    <a:pt x="80" y="142"/>
                    <a:pt x="81" y="146"/>
                  </a:cubicBezTo>
                  <a:cubicBezTo>
                    <a:pt x="83" y="150"/>
                    <a:pt x="84" y="154"/>
                    <a:pt x="84" y="159"/>
                  </a:cubicBezTo>
                  <a:cubicBezTo>
                    <a:pt x="84" y="161"/>
                    <a:pt x="84" y="163"/>
                    <a:pt x="84" y="165"/>
                  </a:cubicBezTo>
                  <a:cubicBezTo>
                    <a:pt x="83" y="169"/>
                    <a:pt x="82" y="174"/>
                    <a:pt x="80" y="178"/>
                  </a:cubicBezTo>
                  <a:cubicBezTo>
                    <a:pt x="79" y="182"/>
                    <a:pt x="77" y="186"/>
                    <a:pt x="74" y="188"/>
                  </a:cubicBezTo>
                  <a:cubicBezTo>
                    <a:pt x="67" y="193"/>
                    <a:pt x="61" y="195"/>
                    <a:pt x="54" y="195"/>
                  </a:cubicBezTo>
                  <a:cubicBezTo>
                    <a:pt x="42" y="195"/>
                    <a:pt x="30" y="189"/>
                    <a:pt x="21" y="180"/>
                  </a:cubicBezTo>
                  <a:cubicBezTo>
                    <a:pt x="11" y="171"/>
                    <a:pt x="5" y="160"/>
                    <a:pt x="4" y="148"/>
                  </a:cubicBezTo>
                  <a:cubicBezTo>
                    <a:pt x="3" y="147"/>
                    <a:pt x="3" y="146"/>
                    <a:pt x="3" y="145"/>
                  </a:cubicBezTo>
                  <a:cubicBezTo>
                    <a:pt x="3" y="136"/>
                    <a:pt x="7" y="126"/>
                    <a:pt x="12" y="117"/>
                  </a:cubicBezTo>
                  <a:cubicBezTo>
                    <a:pt x="17" y="107"/>
                    <a:pt x="23" y="99"/>
                    <a:pt x="30" y="95"/>
                  </a:cubicBezTo>
                  <a:cubicBezTo>
                    <a:pt x="33" y="93"/>
                    <a:pt x="37" y="92"/>
                    <a:pt x="40" y="92"/>
                  </a:cubicBezTo>
                  <a:cubicBezTo>
                    <a:pt x="46" y="92"/>
                    <a:pt x="52" y="94"/>
                    <a:pt x="59" y="94"/>
                  </a:cubicBezTo>
                  <a:cubicBezTo>
                    <a:pt x="65" y="94"/>
                    <a:pt x="72" y="93"/>
                    <a:pt x="79" y="88"/>
                  </a:cubicBezTo>
                  <a:cubicBezTo>
                    <a:pt x="79" y="88"/>
                    <a:pt x="79" y="88"/>
                    <a:pt x="79" y="88"/>
                  </a:cubicBezTo>
                  <a:moveTo>
                    <a:pt x="135" y="0"/>
                  </a:moveTo>
                  <a:cubicBezTo>
                    <a:pt x="120" y="0"/>
                    <a:pt x="103" y="7"/>
                    <a:pt x="94" y="17"/>
                  </a:cubicBezTo>
                  <a:cubicBezTo>
                    <a:pt x="89" y="24"/>
                    <a:pt x="85" y="30"/>
                    <a:pt x="86" y="39"/>
                  </a:cubicBezTo>
                  <a:cubicBezTo>
                    <a:pt x="87" y="47"/>
                    <a:pt x="94" y="51"/>
                    <a:pt x="95" y="58"/>
                  </a:cubicBezTo>
                  <a:cubicBezTo>
                    <a:pt x="97" y="68"/>
                    <a:pt x="95" y="68"/>
                    <a:pt x="91" y="73"/>
                  </a:cubicBezTo>
                  <a:cubicBezTo>
                    <a:pt x="87" y="77"/>
                    <a:pt x="84" y="85"/>
                    <a:pt x="79" y="87"/>
                  </a:cubicBezTo>
                  <a:cubicBezTo>
                    <a:pt x="71" y="92"/>
                    <a:pt x="65" y="93"/>
                    <a:pt x="59" y="93"/>
                  </a:cubicBezTo>
                  <a:cubicBezTo>
                    <a:pt x="55" y="93"/>
                    <a:pt x="52" y="92"/>
                    <a:pt x="49" y="92"/>
                  </a:cubicBezTo>
                  <a:cubicBezTo>
                    <a:pt x="46" y="92"/>
                    <a:pt x="43" y="91"/>
                    <a:pt x="40" y="91"/>
                  </a:cubicBezTo>
                  <a:cubicBezTo>
                    <a:pt x="36" y="91"/>
                    <a:pt x="33" y="92"/>
                    <a:pt x="29" y="94"/>
                  </a:cubicBezTo>
                  <a:cubicBezTo>
                    <a:pt x="15" y="103"/>
                    <a:pt x="0" y="131"/>
                    <a:pt x="3" y="149"/>
                  </a:cubicBezTo>
                  <a:cubicBezTo>
                    <a:pt x="5" y="172"/>
                    <a:pt x="29" y="196"/>
                    <a:pt x="54" y="196"/>
                  </a:cubicBezTo>
                  <a:cubicBezTo>
                    <a:pt x="61" y="196"/>
                    <a:pt x="68" y="194"/>
                    <a:pt x="74" y="189"/>
                  </a:cubicBezTo>
                  <a:cubicBezTo>
                    <a:pt x="81" y="184"/>
                    <a:pt x="83" y="173"/>
                    <a:pt x="85" y="166"/>
                  </a:cubicBezTo>
                  <a:cubicBezTo>
                    <a:pt x="87" y="151"/>
                    <a:pt x="80" y="145"/>
                    <a:pt x="77" y="131"/>
                  </a:cubicBezTo>
                  <a:cubicBezTo>
                    <a:pt x="76" y="121"/>
                    <a:pt x="80" y="114"/>
                    <a:pt x="83" y="105"/>
                  </a:cubicBezTo>
                  <a:cubicBezTo>
                    <a:pt x="86" y="96"/>
                    <a:pt x="85" y="93"/>
                    <a:pt x="91" y="86"/>
                  </a:cubicBezTo>
                  <a:cubicBezTo>
                    <a:pt x="95" y="82"/>
                    <a:pt x="101" y="75"/>
                    <a:pt x="107" y="74"/>
                  </a:cubicBezTo>
                  <a:cubicBezTo>
                    <a:pt x="108" y="73"/>
                    <a:pt x="108" y="73"/>
                    <a:pt x="109" y="73"/>
                  </a:cubicBezTo>
                  <a:cubicBezTo>
                    <a:pt x="110" y="73"/>
                    <a:pt x="112" y="74"/>
                    <a:pt x="113" y="74"/>
                  </a:cubicBezTo>
                  <a:cubicBezTo>
                    <a:pt x="115" y="74"/>
                    <a:pt x="116" y="75"/>
                    <a:pt x="118" y="75"/>
                  </a:cubicBezTo>
                  <a:cubicBezTo>
                    <a:pt x="118" y="75"/>
                    <a:pt x="119" y="75"/>
                    <a:pt x="119" y="74"/>
                  </a:cubicBezTo>
                  <a:cubicBezTo>
                    <a:pt x="124" y="74"/>
                    <a:pt x="129" y="71"/>
                    <a:pt x="133" y="68"/>
                  </a:cubicBezTo>
                  <a:cubicBezTo>
                    <a:pt x="147" y="58"/>
                    <a:pt x="140" y="31"/>
                    <a:pt x="158" y="27"/>
                  </a:cubicBezTo>
                  <a:cubicBezTo>
                    <a:pt x="160" y="27"/>
                    <a:pt x="161" y="27"/>
                    <a:pt x="163" y="27"/>
                  </a:cubicBezTo>
                  <a:cubicBezTo>
                    <a:pt x="167" y="27"/>
                    <a:pt x="171" y="28"/>
                    <a:pt x="173" y="33"/>
                  </a:cubicBezTo>
                  <a:cubicBezTo>
                    <a:pt x="178" y="43"/>
                    <a:pt x="172" y="50"/>
                    <a:pt x="167" y="58"/>
                  </a:cubicBezTo>
                  <a:cubicBezTo>
                    <a:pt x="160" y="68"/>
                    <a:pt x="139" y="79"/>
                    <a:pt x="152" y="104"/>
                  </a:cubicBezTo>
                  <a:cubicBezTo>
                    <a:pt x="154" y="107"/>
                    <a:pt x="157" y="109"/>
                    <a:pt x="160" y="109"/>
                  </a:cubicBezTo>
                  <a:cubicBezTo>
                    <a:pt x="164" y="109"/>
                    <a:pt x="169" y="107"/>
                    <a:pt x="174" y="104"/>
                  </a:cubicBezTo>
                  <a:cubicBezTo>
                    <a:pt x="178" y="102"/>
                    <a:pt x="183" y="100"/>
                    <a:pt x="188" y="100"/>
                  </a:cubicBezTo>
                  <a:cubicBezTo>
                    <a:pt x="190" y="100"/>
                    <a:pt x="193" y="101"/>
                    <a:pt x="195" y="103"/>
                  </a:cubicBezTo>
                  <a:cubicBezTo>
                    <a:pt x="200" y="106"/>
                    <a:pt x="203" y="116"/>
                    <a:pt x="201" y="122"/>
                  </a:cubicBezTo>
                  <a:cubicBezTo>
                    <a:pt x="199" y="132"/>
                    <a:pt x="185" y="136"/>
                    <a:pt x="179" y="143"/>
                  </a:cubicBezTo>
                  <a:cubicBezTo>
                    <a:pt x="174" y="151"/>
                    <a:pt x="166" y="168"/>
                    <a:pt x="173" y="177"/>
                  </a:cubicBezTo>
                  <a:cubicBezTo>
                    <a:pt x="177" y="181"/>
                    <a:pt x="182" y="182"/>
                    <a:pt x="187" y="182"/>
                  </a:cubicBezTo>
                  <a:cubicBezTo>
                    <a:pt x="196" y="182"/>
                    <a:pt x="206" y="178"/>
                    <a:pt x="211" y="174"/>
                  </a:cubicBezTo>
                  <a:cubicBezTo>
                    <a:pt x="223" y="164"/>
                    <a:pt x="238" y="148"/>
                    <a:pt x="237" y="131"/>
                  </a:cubicBezTo>
                  <a:cubicBezTo>
                    <a:pt x="237" y="117"/>
                    <a:pt x="227" y="122"/>
                    <a:pt x="217" y="119"/>
                  </a:cubicBezTo>
                  <a:cubicBezTo>
                    <a:pt x="208" y="115"/>
                    <a:pt x="209" y="111"/>
                    <a:pt x="203" y="104"/>
                  </a:cubicBezTo>
                  <a:cubicBezTo>
                    <a:pt x="197" y="96"/>
                    <a:pt x="193" y="98"/>
                    <a:pt x="198" y="87"/>
                  </a:cubicBezTo>
                  <a:cubicBezTo>
                    <a:pt x="200" y="80"/>
                    <a:pt x="207" y="75"/>
                    <a:pt x="202" y="67"/>
                  </a:cubicBezTo>
                  <a:cubicBezTo>
                    <a:pt x="196" y="60"/>
                    <a:pt x="182" y="65"/>
                    <a:pt x="178" y="55"/>
                  </a:cubicBezTo>
                  <a:cubicBezTo>
                    <a:pt x="175" y="48"/>
                    <a:pt x="182" y="39"/>
                    <a:pt x="178" y="32"/>
                  </a:cubicBezTo>
                  <a:cubicBezTo>
                    <a:pt x="176" y="27"/>
                    <a:pt x="173" y="27"/>
                    <a:pt x="170" y="23"/>
                  </a:cubicBezTo>
                  <a:cubicBezTo>
                    <a:pt x="167" y="20"/>
                    <a:pt x="165" y="15"/>
                    <a:pt x="162" y="11"/>
                  </a:cubicBezTo>
                  <a:cubicBezTo>
                    <a:pt x="156" y="3"/>
                    <a:pt x="146" y="0"/>
                    <a:pt x="135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4" name="Oval 291">
              <a:extLst>
                <a:ext uri="{FF2B5EF4-FFF2-40B4-BE49-F238E27FC236}">
                  <a16:creationId xmlns:a16="http://schemas.microsoft.com/office/drawing/2014/main" id="{1F8361FD-A764-4D26-9458-0771555CE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866"/>
              <a:ext cx="80" cy="9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65" name="Oval 292">
              <a:extLst>
                <a:ext uri="{FF2B5EF4-FFF2-40B4-BE49-F238E27FC236}">
                  <a16:creationId xmlns:a16="http://schemas.microsoft.com/office/drawing/2014/main" id="{DDB175F9-431B-481F-9F74-8111F8453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1870"/>
              <a:ext cx="31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66" name="Oval 293">
              <a:extLst>
                <a:ext uri="{FF2B5EF4-FFF2-40B4-BE49-F238E27FC236}">
                  <a16:creationId xmlns:a16="http://schemas.microsoft.com/office/drawing/2014/main" id="{CF26D047-2469-4B4B-9CAA-524B46B33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939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67" name="Oval 294">
              <a:extLst>
                <a:ext uri="{FF2B5EF4-FFF2-40B4-BE49-F238E27FC236}">
                  <a16:creationId xmlns:a16="http://schemas.microsoft.com/office/drawing/2014/main" id="{0F9AA616-DE30-4A02-AEA0-5D71A5B5C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258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68" name="Oval 295">
              <a:extLst>
                <a:ext uri="{FF2B5EF4-FFF2-40B4-BE49-F238E27FC236}">
                  <a16:creationId xmlns:a16="http://schemas.microsoft.com/office/drawing/2014/main" id="{E17942D2-D9AD-4B5A-A881-A7986B54C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" y="2596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69" name="Freeform 296">
              <a:extLst>
                <a:ext uri="{FF2B5EF4-FFF2-40B4-BE49-F238E27FC236}">
                  <a16:creationId xmlns:a16="http://schemas.microsoft.com/office/drawing/2014/main" id="{5F439D04-2DAB-441C-8187-A7895ADFF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592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0" name="Oval 297">
              <a:extLst>
                <a:ext uri="{FF2B5EF4-FFF2-40B4-BE49-F238E27FC236}">
                  <a16:creationId xmlns:a16="http://schemas.microsoft.com/office/drawing/2014/main" id="{D018640C-E715-4D5E-94FE-07614BF5F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249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1" name="Oval 298">
              <a:extLst>
                <a:ext uri="{FF2B5EF4-FFF2-40B4-BE49-F238E27FC236}">
                  <a16:creationId xmlns:a16="http://schemas.microsoft.com/office/drawing/2014/main" id="{75B5A8F6-B9E1-490D-8EBC-71C0FE3F5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250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2" name="Freeform 299">
              <a:extLst>
                <a:ext uri="{FF2B5EF4-FFF2-40B4-BE49-F238E27FC236}">
                  <a16:creationId xmlns:a16="http://schemas.microsoft.com/office/drawing/2014/main" id="{D2EC4832-50C3-4816-ACEF-21A8C3BD3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498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3" name="Oval 300">
              <a:extLst>
                <a:ext uri="{FF2B5EF4-FFF2-40B4-BE49-F238E27FC236}">
                  <a16:creationId xmlns:a16="http://schemas.microsoft.com/office/drawing/2014/main" id="{B1832952-2102-4518-A169-E1D41F300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2470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4" name="Oval 301">
              <a:extLst>
                <a:ext uri="{FF2B5EF4-FFF2-40B4-BE49-F238E27FC236}">
                  <a16:creationId xmlns:a16="http://schemas.microsoft.com/office/drawing/2014/main" id="{968B4C25-55E9-4F58-B855-83FCE540C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2478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5" name="Freeform 302">
              <a:extLst>
                <a:ext uri="{FF2B5EF4-FFF2-40B4-BE49-F238E27FC236}">
                  <a16:creationId xmlns:a16="http://schemas.microsoft.com/office/drawing/2014/main" id="{6F1E9225-14BC-488C-AEF1-CD7FEBC92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478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6" name="Oval 303">
              <a:extLst>
                <a:ext uri="{FF2B5EF4-FFF2-40B4-BE49-F238E27FC236}">
                  <a16:creationId xmlns:a16="http://schemas.microsoft.com/office/drawing/2014/main" id="{FA3343A8-9C53-40EE-8432-09C7E22F1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55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7" name="Oval 304">
              <a:extLst>
                <a:ext uri="{FF2B5EF4-FFF2-40B4-BE49-F238E27FC236}">
                  <a16:creationId xmlns:a16="http://schemas.microsoft.com/office/drawing/2014/main" id="{C8F303B0-3B71-4F66-BF77-3085E51AC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2568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8" name="Freeform 305">
              <a:extLst>
                <a:ext uri="{FF2B5EF4-FFF2-40B4-BE49-F238E27FC236}">
                  <a16:creationId xmlns:a16="http://schemas.microsoft.com/office/drawing/2014/main" id="{D6793618-FCC5-458E-A52D-4610C2BC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568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9" name="Oval 306">
              <a:extLst>
                <a:ext uri="{FF2B5EF4-FFF2-40B4-BE49-F238E27FC236}">
                  <a16:creationId xmlns:a16="http://schemas.microsoft.com/office/drawing/2014/main" id="{2197A487-7CF0-400B-B5AD-0CCEBA292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2621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0" name="Oval 307">
              <a:extLst>
                <a:ext uri="{FF2B5EF4-FFF2-40B4-BE49-F238E27FC236}">
                  <a16:creationId xmlns:a16="http://schemas.microsoft.com/office/drawing/2014/main" id="{9740A2AF-D575-4DC4-9DE1-B69AE9F07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2629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1" name="Freeform 308">
              <a:extLst>
                <a:ext uri="{FF2B5EF4-FFF2-40B4-BE49-F238E27FC236}">
                  <a16:creationId xmlns:a16="http://schemas.microsoft.com/office/drawing/2014/main" id="{3E792C76-FF89-4334-BAC0-B348FB75C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629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2" name="Oval 309">
              <a:extLst>
                <a:ext uri="{FF2B5EF4-FFF2-40B4-BE49-F238E27FC236}">
                  <a16:creationId xmlns:a16="http://schemas.microsoft.com/office/drawing/2014/main" id="{33736941-59A5-4C30-91B3-5C053483A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2551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3" name="Oval 310">
              <a:extLst>
                <a:ext uri="{FF2B5EF4-FFF2-40B4-BE49-F238E27FC236}">
                  <a16:creationId xmlns:a16="http://schemas.microsoft.com/office/drawing/2014/main" id="{AF068488-CC76-4A2E-8117-2E8A47E13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2559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4" name="Freeform 311">
              <a:extLst>
                <a:ext uri="{FF2B5EF4-FFF2-40B4-BE49-F238E27FC236}">
                  <a16:creationId xmlns:a16="http://schemas.microsoft.com/office/drawing/2014/main" id="{F2D63083-E655-4944-834B-0FD0D073F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559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5" name="Oval 312">
              <a:extLst>
                <a:ext uri="{FF2B5EF4-FFF2-40B4-BE49-F238E27FC236}">
                  <a16:creationId xmlns:a16="http://schemas.microsoft.com/office/drawing/2014/main" id="{A33CB751-E02D-4865-B73C-EF470A17E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" y="228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6" name="Oval 313">
              <a:extLst>
                <a:ext uri="{FF2B5EF4-FFF2-40B4-BE49-F238E27FC236}">
                  <a16:creationId xmlns:a16="http://schemas.microsoft.com/office/drawing/2014/main" id="{6B4A2061-930D-4985-93EB-3AF5427F6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229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7" name="Freeform 314">
              <a:extLst>
                <a:ext uri="{FF2B5EF4-FFF2-40B4-BE49-F238E27FC236}">
                  <a16:creationId xmlns:a16="http://schemas.microsoft.com/office/drawing/2014/main" id="{D8A35619-8C8E-45B6-A434-AB483DED0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294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8" name="Oval 315">
              <a:extLst>
                <a:ext uri="{FF2B5EF4-FFF2-40B4-BE49-F238E27FC236}">
                  <a16:creationId xmlns:a16="http://schemas.microsoft.com/office/drawing/2014/main" id="{C854EE83-CE87-4D6D-B809-5A61765C0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23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9" name="Oval 316">
              <a:extLst>
                <a:ext uri="{FF2B5EF4-FFF2-40B4-BE49-F238E27FC236}">
                  <a16:creationId xmlns:a16="http://schemas.microsoft.com/office/drawing/2014/main" id="{198D37AD-E91C-4E93-BE28-E7B4CF80E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2343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0" name="Freeform 317">
              <a:extLst>
                <a:ext uri="{FF2B5EF4-FFF2-40B4-BE49-F238E27FC236}">
                  <a16:creationId xmlns:a16="http://schemas.microsoft.com/office/drawing/2014/main" id="{D5CAF5AA-5743-4E59-99AA-9299E27A2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43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1" name="Oval 318">
              <a:extLst>
                <a:ext uri="{FF2B5EF4-FFF2-40B4-BE49-F238E27FC236}">
                  <a16:creationId xmlns:a16="http://schemas.microsoft.com/office/drawing/2014/main" id="{B9507B83-8BDC-481F-9775-1653DD567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2380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2" name="Oval 319">
              <a:extLst>
                <a:ext uri="{FF2B5EF4-FFF2-40B4-BE49-F238E27FC236}">
                  <a16:creationId xmlns:a16="http://schemas.microsoft.com/office/drawing/2014/main" id="{D48D0682-A62A-4F94-98DD-34F4E1334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388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3" name="Freeform 320">
              <a:extLst>
                <a:ext uri="{FF2B5EF4-FFF2-40B4-BE49-F238E27FC236}">
                  <a16:creationId xmlns:a16="http://schemas.microsoft.com/office/drawing/2014/main" id="{5AD82950-157A-4AD0-8130-02F6866E5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384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128 w 3"/>
                <a:gd name="T5" fmla="*/ 64 h 4"/>
                <a:gd name="T6" fmla="*/ 128 w 3"/>
                <a:gd name="T7" fmla="*/ 128 h 4"/>
                <a:gd name="T8" fmla="*/ 128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128 w 3"/>
                <a:gd name="T17" fmla="*/ 256 h 4"/>
                <a:gd name="T18" fmla="*/ 192 w 3"/>
                <a:gd name="T19" fmla="*/ 128 h 4"/>
                <a:gd name="T20" fmla="*/ 128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4" name="Oval 321">
              <a:extLst>
                <a:ext uri="{FF2B5EF4-FFF2-40B4-BE49-F238E27FC236}">
                  <a16:creationId xmlns:a16="http://schemas.microsoft.com/office/drawing/2014/main" id="{0C5EEB05-2EFC-45F2-A783-76754FC94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23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5" name="Oval 322">
              <a:extLst>
                <a:ext uri="{FF2B5EF4-FFF2-40B4-BE49-F238E27FC236}">
                  <a16:creationId xmlns:a16="http://schemas.microsoft.com/office/drawing/2014/main" id="{03ABB29D-B35D-4438-9F5C-3C540C3F9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2245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6" name="Freeform 323">
              <a:extLst>
                <a:ext uri="{FF2B5EF4-FFF2-40B4-BE49-F238E27FC236}">
                  <a16:creationId xmlns:a16="http://schemas.microsoft.com/office/drawing/2014/main" id="{C8565B68-8ECE-4BBA-AD88-E47CA285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245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7" name="Oval 324">
              <a:extLst>
                <a:ext uri="{FF2B5EF4-FFF2-40B4-BE49-F238E27FC236}">
                  <a16:creationId xmlns:a16="http://schemas.microsoft.com/office/drawing/2014/main" id="{663807CF-ED96-41EB-8D21-76DC6B8A2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203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8" name="Oval 325">
              <a:extLst>
                <a:ext uri="{FF2B5EF4-FFF2-40B4-BE49-F238E27FC236}">
                  <a16:creationId xmlns:a16="http://schemas.microsoft.com/office/drawing/2014/main" id="{EB50CADF-B2D5-4A12-BE38-4233D3B35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3" y="204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9" name="Freeform 326">
              <a:extLst>
                <a:ext uri="{FF2B5EF4-FFF2-40B4-BE49-F238E27FC236}">
                  <a16:creationId xmlns:a16="http://schemas.microsoft.com/office/drawing/2014/main" id="{A2C8E6A7-173B-40CB-BA9E-9E488ABFE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041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0" name="Oval 327">
              <a:extLst>
                <a:ext uri="{FF2B5EF4-FFF2-40B4-BE49-F238E27FC236}">
                  <a16:creationId xmlns:a16="http://schemas.microsoft.com/office/drawing/2014/main" id="{F004DB56-9907-4881-B723-028A62761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2021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1" name="Oval 328">
              <a:extLst>
                <a:ext uri="{FF2B5EF4-FFF2-40B4-BE49-F238E27FC236}">
                  <a16:creationId xmlns:a16="http://schemas.microsoft.com/office/drawing/2014/main" id="{5EE749CC-B603-474C-B1EE-5FAEA27C9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202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2" name="Freeform 329">
              <a:extLst>
                <a:ext uri="{FF2B5EF4-FFF2-40B4-BE49-F238E27FC236}">
                  <a16:creationId xmlns:a16="http://schemas.microsoft.com/office/drawing/2014/main" id="{B1146C1C-3C25-458D-BDB1-BA570A78D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029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3" name="Oval 330">
              <a:extLst>
                <a:ext uri="{FF2B5EF4-FFF2-40B4-BE49-F238E27FC236}">
                  <a16:creationId xmlns:a16="http://schemas.microsoft.com/office/drawing/2014/main" id="{AE6D4259-AB3A-4A54-8A2C-799791750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1" y="1886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4" name="Oval 331">
              <a:extLst>
                <a:ext uri="{FF2B5EF4-FFF2-40B4-BE49-F238E27FC236}">
                  <a16:creationId xmlns:a16="http://schemas.microsoft.com/office/drawing/2014/main" id="{2F4F2C80-40EB-42DF-A715-4E482BDEC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1894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5" name="Freeform 332">
              <a:extLst>
                <a:ext uri="{FF2B5EF4-FFF2-40B4-BE49-F238E27FC236}">
                  <a16:creationId xmlns:a16="http://schemas.microsoft.com/office/drawing/2014/main" id="{F46588F0-D0FD-4001-BCFB-8FAFA830E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894"/>
              <a:ext cx="12" cy="13"/>
            </a:xfrm>
            <a:custGeom>
              <a:avLst/>
              <a:gdLst>
                <a:gd name="T0" fmla="*/ 64 w 3"/>
                <a:gd name="T1" fmla="*/ 169 h 3"/>
                <a:gd name="T2" fmla="*/ 64 w 3"/>
                <a:gd name="T3" fmla="*/ 169 h 3"/>
                <a:gd name="T4" fmla="*/ 128 w 3"/>
                <a:gd name="T5" fmla="*/ 74 h 3"/>
                <a:gd name="T6" fmla="*/ 128 w 3"/>
                <a:gd name="T7" fmla="*/ 169 h 3"/>
                <a:gd name="T8" fmla="*/ 128 w 3"/>
                <a:gd name="T9" fmla="*/ 169 h 3"/>
                <a:gd name="T10" fmla="*/ 64 w 3"/>
                <a:gd name="T11" fmla="*/ 169 h 3"/>
                <a:gd name="T12" fmla="*/ 64 w 3"/>
                <a:gd name="T13" fmla="*/ 169 h 3"/>
                <a:gd name="T14" fmla="*/ 0 w 3"/>
                <a:gd name="T15" fmla="*/ 169 h 3"/>
                <a:gd name="T16" fmla="*/ 128 w 3"/>
                <a:gd name="T17" fmla="*/ 243 h 3"/>
                <a:gd name="T18" fmla="*/ 192 w 3"/>
                <a:gd name="T19" fmla="*/ 169 h 3"/>
                <a:gd name="T20" fmla="*/ 128 w 3"/>
                <a:gd name="T21" fmla="*/ 0 h 3"/>
                <a:gd name="T22" fmla="*/ 0 w 3"/>
                <a:gd name="T23" fmla="*/ 169 h 3"/>
                <a:gd name="T24" fmla="*/ 64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6" name="Oval 333">
              <a:extLst>
                <a:ext uri="{FF2B5EF4-FFF2-40B4-BE49-F238E27FC236}">
                  <a16:creationId xmlns:a16="http://schemas.microsoft.com/office/drawing/2014/main" id="{66EC4092-2FF3-4FBF-B3D5-731300751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5" y="194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7" name="Oval 334">
              <a:extLst>
                <a:ext uri="{FF2B5EF4-FFF2-40B4-BE49-F238E27FC236}">
                  <a16:creationId xmlns:a16="http://schemas.microsoft.com/office/drawing/2014/main" id="{DF2A6D5B-8CC9-46DD-9B44-6A349CC14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1956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8" name="Freeform 335">
              <a:extLst>
                <a:ext uri="{FF2B5EF4-FFF2-40B4-BE49-F238E27FC236}">
                  <a16:creationId xmlns:a16="http://schemas.microsoft.com/office/drawing/2014/main" id="{AD1CC942-BE23-4343-A277-49E57A7BC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951"/>
              <a:ext cx="12" cy="17"/>
            </a:xfrm>
            <a:custGeom>
              <a:avLst/>
              <a:gdLst>
                <a:gd name="T0" fmla="*/ 0 w 3"/>
                <a:gd name="T1" fmla="*/ 162 h 4"/>
                <a:gd name="T2" fmla="*/ 64 w 3"/>
                <a:gd name="T3" fmla="*/ 162 h 4"/>
                <a:gd name="T4" fmla="*/ 128 w 3"/>
                <a:gd name="T5" fmla="*/ 72 h 4"/>
                <a:gd name="T6" fmla="*/ 128 w 3"/>
                <a:gd name="T7" fmla="*/ 162 h 4"/>
                <a:gd name="T8" fmla="*/ 128 w 3"/>
                <a:gd name="T9" fmla="*/ 234 h 4"/>
                <a:gd name="T10" fmla="*/ 64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128 w 3"/>
                <a:gd name="T17" fmla="*/ 306 h 4"/>
                <a:gd name="T18" fmla="*/ 192 w 3"/>
                <a:gd name="T19" fmla="*/ 162 h 4"/>
                <a:gd name="T20" fmla="*/ 128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9" name="Oval 336">
              <a:extLst>
                <a:ext uri="{FF2B5EF4-FFF2-40B4-BE49-F238E27FC236}">
                  <a16:creationId xmlns:a16="http://schemas.microsoft.com/office/drawing/2014/main" id="{157A9B8F-0529-4F5C-ABB7-4136257A3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1972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0" name="Oval 337">
              <a:extLst>
                <a:ext uri="{FF2B5EF4-FFF2-40B4-BE49-F238E27FC236}">
                  <a16:creationId xmlns:a16="http://schemas.microsoft.com/office/drawing/2014/main" id="{17911E72-ED5D-412E-B336-CFFE9A805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9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1" name="Freeform 338">
              <a:extLst>
                <a:ext uri="{FF2B5EF4-FFF2-40B4-BE49-F238E27FC236}">
                  <a16:creationId xmlns:a16="http://schemas.microsoft.com/office/drawing/2014/main" id="{9A4F6BD5-F101-40FA-AE47-E2D4C94E4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1976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2" name="Oval 339">
              <a:extLst>
                <a:ext uri="{FF2B5EF4-FFF2-40B4-BE49-F238E27FC236}">
                  <a16:creationId xmlns:a16="http://schemas.microsoft.com/office/drawing/2014/main" id="{F70EE037-B680-408F-B142-981C4ED89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18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3" name="Oval 340">
              <a:extLst>
                <a:ext uri="{FF2B5EF4-FFF2-40B4-BE49-F238E27FC236}">
                  <a16:creationId xmlns:a16="http://schemas.microsoft.com/office/drawing/2014/main" id="{925F0D20-246A-4E6D-A0E0-91C531D63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" y="1882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4" name="Freeform 341">
              <a:extLst>
                <a:ext uri="{FF2B5EF4-FFF2-40B4-BE49-F238E27FC236}">
                  <a16:creationId xmlns:a16="http://schemas.microsoft.com/office/drawing/2014/main" id="{CFAD493A-2A6A-4E0C-AE4D-89637DD5D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882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5" name="Oval 342">
              <a:extLst>
                <a:ext uri="{FF2B5EF4-FFF2-40B4-BE49-F238E27FC236}">
                  <a16:creationId xmlns:a16="http://schemas.microsoft.com/office/drawing/2014/main" id="{EA41D98C-7BD7-4DA6-83DC-F4227665E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1964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6" name="Oval 343">
              <a:extLst>
                <a:ext uri="{FF2B5EF4-FFF2-40B4-BE49-F238E27FC236}">
                  <a16:creationId xmlns:a16="http://schemas.microsoft.com/office/drawing/2014/main" id="{093E000D-7D9B-4AEA-BDAC-C92D72B20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197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7" name="Freeform 344">
              <a:extLst>
                <a:ext uri="{FF2B5EF4-FFF2-40B4-BE49-F238E27FC236}">
                  <a16:creationId xmlns:a16="http://schemas.microsoft.com/office/drawing/2014/main" id="{F64D17BA-525E-49C6-8B86-94DA9A1CE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96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8" name="Oval 345">
              <a:extLst>
                <a:ext uri="{FF2B5EF4-FFF2-40B4-BE49-F238E27FC236}">
                  <a16:creationId xmlns:a16="http://schemas.microsoft.com/office/drawing/2014/main" id="{735631BC-BBC2-435C-B544-AAC342BD4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2041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9" name="Oval 346">
              <a:extLst>
                <a:ext uri="{FF2B5EF4-FFF2-40B4-BE49-F238E27FC236}">
                  <a16:creationId xmlns:a16="http://schemas.microsoft.com/office/drawing/2014/main" id="{DF5A0FF6-8CF1-472C-8CA4-FC24052C4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2049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0" name="Freeform 347">
              <a:extLst>
                <a:ext uri="{FF2B5EF4-FFF2-40B4-BE49-F238E27FC236}">
                  <a16:creationId xmlns:a16="http://schemas.microsoft.com/office/drawing/2014/main" id="{63688254-D258-44C1-9710-303C90B74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2045"/>
              <a:ext cx="12" cy="17"/>
            </a:xfrm>
            <a:custGeom>
              <a:avLst/>
              <a:gdLst>
                <a:gd name="T0" fmla="*/ 0 w 3"/>
                <a:gd name="T1" fmla="*/ 162 h 4"/>
                <a:gd name="T2" fmla="*/ 64 w 3"/>
                <a:gd name="T3" fmla="*/ 162 h 4"/>
                <a:gd name="T4" fmla="*/ 128 w 3"/>
                <a:gd name="T5" fmla="*/ 72 h 4"/>
                <a:gd name="T6" fmla="*/ 128 w 3"/>
                <a:gd name="T7" fmla="*/ 162 h 4"/>
                <a:gd name="T8" fmla="*/ 128 w 3"/>
                <a:gd name="T9" fmla="*/ 234 h 4"/>
                <a:gd name="T10" fmla="*/ 64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128 w 3"/>
                <a:gd name="T17" fmla="*/ 306 h 4"/>
                <a:gd name="T18" fmla="*/ 192 w 3"/>
                <a:gd name="T19" fmla="*/ 162 h 4"/>
                <a:gd name="T20" fmla="*/ 128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1" name="Oval 348">
              <a:extLst>
                <a:ext uri="{FF2B5EF4-FFF2-40B4-BE49-F238E27FC236}">
                  <a16:creationId xmlns:a16="http://schemas.microsoft.com/office/drawing/2014/main" id="{07A7AFBC-4A2C-412A-9483-AE384AF2D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2119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2" name="Oval 349">
              <a:extLst>
                <a:ext uri="{FF2B5EF4-FFF2-40B4-BE49-F238E27FC236}">
                  <a16:creationId xmlns:a16="http://schemas.microsoft.com/office/drawing/2014/main" id="{9BB0DAF9-0138-484A-A9BB-7F614C24D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127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3" name="Freeform 350">
              <a:extLst>
                <a:ext uri="{FF2B5EF4-FFF2-40B4-BE49-F238E27FC236}">
                  <a16:creationId xmlns:a16="http://schemas.microsoft.com/office/drawing/2014/main" id="{BEE5736B-7972-427B-A477-B77DD3CCB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127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4" name="Oval 351">
              <a:extLst>
                <a:ext uri="{FF2B5EF4-FFF2-40B4-BE49-F238E27FC236}">
                  <a16:creationId xmlns:a16="http://schemas.microsoft.com/office/drawing/2014/main" id="{5008D89B-506E-4C2D-89C7-A36E28291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0" y="2102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5" name="Oval 352">
              <a:extLst>
                <a:ext uri="{FF2B5EF4-FFF2-40B4-BE49-F238E27FC236}">
                  <a16:creationId xmlns:a16="http://schemas.microsoft.com/office/drawing/2014/main" id="{1BECD0BC-E4D1-42EE-A03A-67BF1A48F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211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6" name="Freeform 353">
              <a:extLst>
                <a:ext uri="{FF2B5EF4-FFF2-40B4-BE49-F238E27FC236}">
                  <a16:creationId xmlns:a16="http://schemas.microsoft.com/office/drawing/2014/main" id="{B629C1A3-CE6E-402E-A35D-542B7EDE0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107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7" name="Oval 354">
              <a:extLst>
                <a:ext uri="{FF2B5EF4-FFF2-40B4-BE49-F238E27FC236}">
                  <a16:creationId xmlns:a16="http://schemas.microsoft.com/office/drawing/2014/main" id="{587C1BC0-3946-425D-99D4-22D93BB27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215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8" name="Oval 355">
              <a:extLst>
                <a:ext uri="{FF2B5EF4-FFF2-40B4-BE49-F238E27FC236}">
                  <a16:creationId xmlns:a16="http://schemas.microsoft.com/office/drawing/2014/main" id="{CDB37BF3-C737-4693-890D-B8F899E67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0" y="216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9" name="Freeform 356">
              <a:extLst>
                <a:ext uri="{FF2B5EF4-FFF2-40B4-BE49-F238E27FC236}">
                  <a16:creationId xmlns:a16="http://schemas.microsoft.com/office/drawing/2014/main" id="{FC3E7927-6A32-4D4B-A537-9180FEF0E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164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0" name="Oval 357">
              <a:extLst>
                <a:ext uri="{FF2B5EF4-FFF2-40B4-BE49-F238E27FC236}">
                  <a16:creationId xmlns:a16="http://schemas.microsoft.com/office/drawing/2014/main" id="{27D16F96-27C9-489C-9254-B1261EF1B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22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1" name="Oval 358">
              <a:extLst>
                <a:ext uri="{FF2B5EF4-FFF2-40B4-BE49-F238E27FC236}">
                  <a16:creationId xmlns:a16="http://schemas.microsoft.com/office/drawing/2014/main" id="{D0964C25-F411-4316-BE0C-ABBB600F9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22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2" name="Freeform 359">
              <a:extLst>
                <a:ext uri="{FF2B5EF4-FFF2-40B4-BE49-F238E27FC236}">
                  <a16:creationId xmlns:a16="http://schemas.microsoft.com/office/drawing/2014/main" id="{A6779D87-DC40-406E-AD59-8A1158C86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27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3" name="Oval 360">
              <a:extLst>
                <a:ext uri="{FF2B5EF4-FFF2-40B4-BE49-F238E27FC236}">
                  <a16:creationId xmlns:a16="http://schemas.microsoft.com/office/drawing/2014/main" id="{57CC1FDA-0BA5-42AA-AE35-9D6A0AA56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23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4" name="Oval 361">
              <a:extLst>
                <a:ext uri="{FF2B5EF4-FFF2-40B4-BE49-F238E27FC236}">
                  <a16:creationId xmlns:a16="http://schemas.microsoft.com/office/drawing/2014/main" id="{B68A5A81-6571-47F8-94AB-D8A4D91FC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24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5" name="Freeform 362">
              <a:extLst>
                <a:ext uri="{FF2B5EF4-FFF2-40B4-BE49-F238E27FC236}">
                  <a16:creationId xmlns:a16="http://schemas.microsoft.com/office/drawing/2014/main" id="{D280B9B2-EB8F-4E8B-BF13-304E69DD1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2237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6" name="Oval 363">
              <a:extLst>
                <a:ext uri="{FF2B5EF4-FFF2-40B4-BE49-F238E27FC236}">
                  <a16:creationId xmlns:a16="http://schemas.microsoft.com/office/drawing/2014/main" id="{671DC033-E7E9-42B7-BA0E-BB78E7807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1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7" name="Oval 364">
              <a:extLst>
                <a:ext uri="{FF2B5EF4-FFF2-40B4-BE49-F238E27FC236}">
                  <a16:creationId xmlns:a16="http://schemas.microsoft.com/office/drawing/2014/main" id="{F7E12A2A-1AF8-4919-8806-F8F8DA50D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218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8" name="Freeform 365">
              <a:extLst>
                <a:ext uri="{FF2B5EF4-FFF2-40B4-BE49-F238E27FC236}">
                  <a16:creationId xmlns:a16="http://schemas.microsoft.com/office/drawing/2014/main" id="{E2213F4C-54A1-4F57-8008-A80992E9E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180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9" name="Oval 366">
              <a:extLst>
                <a:ext uri="{FF2B5EF4-FFF2-40B4-BE49-F238E27FC236}">
                  <a16:creationId xmlns:a16="http://schemas.microsoft.com/office/drawing/2014/main" id="{BC46EA64-9D2A-43C2-914E-1159BDD68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214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0" name="Oval 367">
              <a:extLst>
                <a:ext uri="{FF2B5EF4-FFF2-40B4-BE49-F238E27FC236}">
                  <a16:creationId xmlns:a16="http://schemas.microsoft.com/office/drawing/2014/main" id="{D74D0720-8993-41E3-A6FF-230FA3F36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15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1" name="Freeform 368">
              <a:extLst>
                <a:ext uri="{FF2B5EF4-FFF2-40B4-BE49-F238E27FC236}">
                  <a16:creationId xmlns:a16="http://schemas.microsoft.com/office/drawing/2014/main" id="{50427295-7B98-4E6D-B120-AC634501B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151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2" name="Oval 369">
              <a:extLst>
                <a:ext uri="{FF2B5EF4-FFF2-40B4-BE49-F238E27FC236}">
                  <a16:creationId xmlns:a16="http://schemas.microsoft.com/office/drawing/2014/main" id="{B7761E08-A19F-42BB-9FAE-B75E2623B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2510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3" name="Oval 370">
              <a:extLst>
                <a:ext uri="{FF2B5EF4-FFF2-40B4-BE49-F238E27FC236}">
                  <a16:creationId xmlns:a16="http://schemas.microsoft.com/office/drawing/2014/main" id="{69A385D7-32C5-42C5-BFC8-24203792D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251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4" name="Freeform 371">
              <a:extLst>
                <a:ext uri="{FF2B5EF4-FFF2-40B4-BE49-F238E27FC236}">
                  <a16:creationId xmlns:a16="http://schemas.microsoft.com/office/drawing/2014/main" id="{2DFBD437-77A5-4E6A-AD0C-8D4B589FC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515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128 w 3"/>
                <a:gd name="T5" fmla="*/ 64 h 4"/>
                <a:gd name="T6" fmla="*/ 128 w 3"/>
                <a:gd name="T7" fmla="*/ 128 h 4"/>
                <a:gd name="T8" fmla="*/ 128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128 w 3"/>
                <a:gd name="T17" fmla="*/ 256 h 4"/>
                <a:gd name="T18" fmla="*/ 192 w 3"/>
                <a:gd name="T19" fmla="*/ 128 h 4"/>
                <a:gd name="T20" fmla="*/ 128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5" name="Oval 372">
              <a:extLst>
                <a:ext uri="{FF2B5EF4-FFF2-40B4-BE49-F238E27FC236}">
                  <a16:creationId xmlns:a16="http://schemas.microsoft.com/office/drawing/2014/main" id="{CAC460A7-628A-4015-888C-A56E1B9A3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2576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6" name="Oval 373">
              <a:extLst>
                <a:ext uri="{FF2B5EF4-FFF2-40B4-BE49-F238E27FC236}">
                  <a16:creationId xmlns:a16="http://schemas.microsoft.com/office/drawing/2014/main" id="{E05380C5-D55D-48B7-9AB9-790250F2D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" y="258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7" name="Freeform 374">
              <a:extLst>
                <a:ext uri="{FF2B5EF4-FFF2-40B4-BE49-F238E27FC236}">
                  <a16:creationId xmlns:a16="http://schemas.microsoft.com/office/drawing/2014/main" id="{131F4AD1-A5D6-471F-997D-5EE0B8FB1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580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8" name="Oval 375">
              <a:extLst>
                <a:ext uri="{FF2B5EF4-FFF2-40B4-BE49-F238E27FC236}">
                  <a16:creationId xmlns:a16="http://schemas.microsoft.com/office/drawing/2014/main" id="{377E8E70-BFA1-498A-912C-6898BCD21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" y="2572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9" name="Oval 376">
              <a:extLst>
                <a:ext uri="{FF2B5EF4-FFF2-40B4-BE49-F238E27FC236}">
                  <a16:creationId xmlns:a16="http://schemas.microsoft.com/office/drawing/2014/main" id="{8FC187C1-9FC2-4A43-AA84-670BB6F3C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2580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0" name="Freeform 377">
              <a:extLst>
                <a:ext uri="{FF2B5EF4-FFF2-40B4-BE49-F238E27FC236}">
                  <a16:creationId xmlns:a16="http://schemas.microsoft.com/office/drawing/2014/main" id="{7FA9FD9B-88BF-45AA-B0B6-662BFD0F2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580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1" name="Oval 378">
              <a:extLst>
                <a:ext uri="{FF2B5EF4-FFF2-40B4-BE49-F238E27FC236}">
                  <a16:creationId xmlns:a16="http://schemas.microsoft.com/office/drawing/2014/main" id="{E1E68D81-DE95-4F26-8F66-47374DFE5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2661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2" name="Oval 379">
              <a:extLst>
                <a:ext uri="{FF2B5EF4-FFF2-40B4-BE49-F238E27FC236}">
                  <a16:creationId xmlns:a16="http://schemas.microsoft.com/office/drawing/2014/main" id="{0F2F54D0-F2C0-4C60-89FC-921FB2302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67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3" name="Freeform 380">
              <a:extLst>
                <a:ext uri="{FF2B5EF4-FFF2-40B4-BE49-F238E27FC236}">
                  <a16:creationId xmlns:a16="http://schemas.microsoft.com/office/drawing/2014/main" id="{CDB49DE3-14D6-432E-8C97-92C8A725F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665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4" name="Oval 381">
              <a:extLst>
                <a:ext uri="{FF2B5EF4-FFF2-40B4-BE49-F238E27FC236}">
                  <a16:creationId xmlns:a16="http://schemas.microsoft.com/office/drawing/2014/main" id="{15243123-EB3A-45F8-807C-502D74D77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5" name="Oval 382">
              <a:extLst>
                <a:ext uri="{FF2B5EF4-FFF2-40B4-BE49-F238E27FC236}">
                  <a16:creationId xmlns:a16="http://schemas.microsoft.com/office/drawing/2014/main" id="{82F80B82-0155-43CA-8F9E-EB519127C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2743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6" name="Freeform 383">
              <a:extLst>
                <a:ext uri="{FF2B5EF4-FFF2-40B4-BE49-F238E27FC236}">
                  <a16:creationId xmlns:a16="http://schemas.microsoft.com/office/drawing/2014/main" id="{1A401D1D-181A-425F-B60D-DCA0482CA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743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7" name="Oval 384">
              <a:extLst>
                <a:ext uri="{FF2B5EF4-FFF2-40B4-BE49-F238E27FC236}">
                  <a16:creationId xmlns:a16="http://schemas.microsoft.com/office/drawing/2014/main" id="{79B85852-3EDF-4E3C-ABCD-10953F5AC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" y="2755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8" name="Oval 385">
              <a:extLst>
                <a:ext uri="{FF2B5EF4-FFF2-40B4-BE49-F238E27FC236}">
                  <a16:creationId xmlns:a16="http://schemas.microsoft.com/office/drawing/2014/main" id="{B5A22DDE-0017-4AF0-82A1-C19006875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5" y="276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9" name="Freeform 386">
              <a:extLst>
                <a:ext uri="{FF2B5EF4-FFF2-40B4-BE49-F238E27FC236}">
                  <a16:creationId xmlns:a16="http://schemas.microsoft.com/office/drawing/2014/main" id="{D3EA2E0D-E05E-4A54-B00F-7558DF2C5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759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0" name="Oval 387">
              <a:extLst>
                <a:ext uri="{FF2B5EF4-FFF2-40B4-BE49-F238E27FC236}">
                  <a16:creationId xmlns:a16="http://schemas.microsoft.com/office/drawing/2014/main" id="{7F280EB7-0177-49D1-99D3-51E41A7D5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2816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1" name="Oval 388">
              <a:extLst>
                <a:ext uri="{FF2B5EF4-FFF2-40B4-BE49-F238E27FC236}">
                  <a16:creationId xmlns:a16="http://schemas.microsoft.com/office/drawing/2014/main" id="{DE8690C5-938F-4FE5-AA6F-ADF65FABC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8" y="282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2" name="Freeform 389">
              <a:extLst>
                <a:ext uri="{FF2B5EF4-FFF2-40B4-BE49-F238E27FC236}">
                  <a16:creationId xmlns:a16="http://schemas.microsoft.com/office/drawing/2014/main" id="{C6943C9F-63EF-4DDA-8D10-A40B407CA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820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3" name="Oval 390">
              <a:extLst>
                <a:ext uri="{FF2B5EF4-FFF2-40B4-BE49-F238E27FC236}">
                  <a16:creationId xmlns:a16="http://schemas.microsoft.com/office/drawing/2014/main" id="{6471F0A4-0C16-4DEC-B5D7-51F9A96A6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2784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4" name="Oval 391">
              <a:extLst>
                <a:ext uri="{FF2B5EF4-FFF2-40B4-BE49-F238E27FC236}">
                  <a16:creationId xmlns:a16="http://schemas.microsoft.com/office/drawing/2014/main" id="{F3D6A2DC-F29D-414B-B4C6-BC61C2D5E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2792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5" name="Freeform 392">
              <a:extLst>
                <a:ext uri="{FF2B5EF4-FFF2-40B4-BE49-F238E27FC236}">
                  <a16:creationId xmlns:a16="http://schemas.microsoft.com/office/drawing/2014/main" id="{87298912-5C97-4DB5-ACE9-460FCA7F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792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6" name="Oval 393">
              <a:extLst>
                <a:ext uri="{FF2B5EF4-FFF2-40B4-BE49-F238E27FC236}">
                  <a16:creationId xmlns:a16="http://schemas.microsoft.com/office/drawing/2014/main" id="{2F8D663D-8662-40BC-B62C-DB4FCEB34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2731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7" name="Oval 394">
              <a:extLst>
                <a:ext uri="{FF2B5EF4-FFF2-40B4-BE49-F238E27FC236}">
                  <a16:creationId xmlns:a16="http://schemas.microsoft.com/office/drawing/2014/main" id="{5244EBA6-D75F-4682-B511-A5A76D41B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2739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8" name="Freeform 395">
              <a:extLst>
                <a:ext uri="{FF2B5EF4-FFF2-40B4-BE49-F238E27FC236}">
                  <a16:creationId xmlns:a16="http://schemas.microsoft.com/office/drawing/2014/main" id="{A9C6C82B-C26A-4C62-B2F2-D3DB26078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739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9" name="Oval 396">
              <a:extLst>
                <a:ext uri="{FF2B5EF4-FFF2-40B4-BE49-F238E27FC236}">
                  <a16:creationId xmlns:a16="http://schemas.microsoft.com/office/drawing/2014/main" id="{AB2ABA28-6B35-489A-B540-3C441B8F9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2723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0" name="Oval 397">
              <a:extLst>
                <a:ext uri="{FF2B5EF4-FFF2-40B4-BE49-F238E27FC236}">
                  <a16:creationId xmlns:a16="http://schemas.microsoft.com/office/drawing/2014/main" id="{EA767B70-0980-421A-A7F1-8B554112D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2731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1" name="Freeform 398">
              <a:extLst>
                <a:ext uri="{FF2B5EF4-FFF2-40B4-BE49-F238E27FC236}">
                  <a16:creationId xmlns:a16="http://schemas.microsoft.com/office/drawing/2014/main" id="{D880D23B-E173-49FA-B708-32F69FACA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731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2" name="Oval 399">
              <a:extLst>
                <a:ext uri="{FF2B5EF4-FFF2-40B4-BE49-F238E27FC236}">
                  <a16:creationId xmlns:a16="http://schemas.microsoft.com/office/drawing/2014/main" id="{B966A5B3-A1C5-4AFB-9BEF-E0630ACAF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3" name="Oval 400">
              <a:extLst>
                <a:ext uri="{FF2B5EF4-FFF2-40B4-BE49-F238E27FC236}">
                  <a16:creationId xmlns:a16="http://schemas.microsoft.com/office/drawing/2014/main" id="{E33D05E8-E671-4A5B-B738-74328EC97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269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4" name="Freeform 401">
              <a:extLst>
                <a:ext uri="{FF2B5EF4-FFF2-40B4-BE49-F238E27FC236}">
                  <a16:creationId xmlns:a16="http://schemas.microsoft.com/office/drawing/2014/main" id="{89FE35F3-6425-4A32-AF7D-88008511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694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5" name="Oval 402">
              <a:extLst>
                <a:ext uri="{FF2B5EF4-FFF2-40B4-BE49-F238E27FC236}">
                  <a16:creationId xmlns:a16="http://schemas.microsoft.com/office/drawing/2014/main" id="{C763568E-AAB4-4117-B54C-E9018C75E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" y="248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6" name="Oval 403">
              <a:extLst>
                <a:ext uri="{FF2B5EF4-FFF2-40B4-BE49-F238E27FC236}">
                  <a16:creationId xmlns:a16="http://schemas.microsoft.com/office/drawing/2014/main" id="{F822E74F-617A-42A1-B7AF-2189253D8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2494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7" name="Freeform 404">
              <a:extLst>
                <a:ext uri="{FF2B5EF4-FFF2-40B4-BE49-F238E27FC236}">
                  <a16:creationId xmlns:a16="http://schemas.microsoft.com/office/drawing/2014/main" id="{EB0A78E3-3544-41A9-B047-8D0ECA15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490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8" name="Oval 405">
              <a:extLst>
                <a:ext uri="{FF2B5EF4-FFF2-40B4-BE49-F238E27FC236}">
                  <a16:creationId xmlns:a16="http://schemas.microsoft.com/office/drawing/2014/main" id="{D6748F47-1777-4C3D-A3A5-F021A9ECD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2531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9" name="Oval 406">
              <a:extLst>
                <a:ext uri="{FF2B5EF4-FFF2-40B4-BE49-F238E27FC236}">
                  <a16:creationId xmlns:a16="http://schemas.microsoft.com/office/drawing/2014/main" id="{60F19D62-589D-45C5-A1F3-0330FE371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" y="253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0" name="Freeform 407">
              <a:extLst>
                <a:ext uri="{FF2B5EF4-FFF2-40B4-BE49-F238E27FC236}">
                  <a16:creationId xmlns:a16="http://schemas.microsoft.com/office/drawing/2014/main" id="{394DFF2F-F210-422E-8721-62E169A6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535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1" name="Oval 408">
              <a:extLst>
                <a:ext uri="{FF2B5EF4-FFF2-40B4-BE49-F238E27FC236}">
                  <a16:creationId xmlns:a16="http://schemas.microsoft.com/office/drawing/2014/main" id="{2EF5F879-9CF0-4629-BF51-AE3B726AE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254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2" name="Oval 409">
              <a:extLst>
                <a:ext uri="{FF2B5EF4-FFF2-40B4-BE49-F238E27FC236}">
                  <a16:creationId xmlns:a16="http://schemas.microsoft.com/office/drawing/2014/main" id="{7EEAF10D-5E6D-4A8E-B4BE-AAF441769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255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3" name="Freeform 410">
              <a:extLst>
                <a:ext uri="{FF2B5EF4-FFF2-40B4-BE49-F238E27FC236}">
                  <a16:creationId xmlns:a16="http://schemas.microsoft.com/office/drawing/2014/main" id="{D2D56845-C244-4558-A7DE-84E74E314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547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4" name="Oval 411">
              <a:extLst>
                <a:ext uri="{FF2B5EF4-FFF2-40B4-BE49-F238E27FC236}">
                  <a16:creationId xmlns:a16="http://schemas.microsoft.com/office/drawing/2014/main" id="{6BD69433-8DED-4C48-A84E-30C9C7337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2486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5" name="Oval 412">
              <a:extLst>
                <a:ext uri="{FF2B5EF4-FFF2-40B4-BE49-F238E27FC236}">
                  <a16:creationId xmlns:a16="http://schemas.microsoft.com/office/drawing/2014/main" id="{43B2E3C5-9F1D-48A2-8531-E9BBC9A5A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494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6" name="Freeform 413">
              <a:extLst>
                <a:ext uri="{FF2B5EF4-FFF2-40B4-BE49-F238E27FC236}">
                  <a16:creationId xmlns:a16="http://schemas.microsoft.com/office/drawing/2014/main" id="{2BD0987D-163C-457B-A108-FA66274CB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490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128 w 3"/>
                <a:gd name="T5" fmla="*/ 64 h 4"/>
                <a:gd name="T6" fmla="*/ 128 w 3"/>
                <a:gd name="T7" fmla="*/ 128 h 4"/>
                <a:gd name="T8" fmla="*/ 128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128 w 3"/>
                <a:gd name="T17" fmla="*/ 256 h 4"/>
                <a:gd name="T18" fmla="*/ 192 w 3"/>
                <a:gd name="T19" fmla="*/ 128 h 4"/>
                <a:gd name="T20" fmla="*/ 128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7" name="Oval 414">
              <a:extLst>
                <a:ext uri="{FF2B5EF4-FFF2-40B4-BE49-F238E27FC236}">
                  <a16:creationId xmlns:a16="http://schemas.microsoft.com/office/drawing/2014/main" id="{3EF3E572-6238-421A-88C6-A49F22344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23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8" name="Oval 415">
              <a:extLst>
                <a:ext uri="{FF2B5EF4-FFF2-40B4-BE49-F238E27FC236}">
                  <a16:creationId xmlns:a16="http://schemas.microsoft.com/office/drawing/2014/main" id="{BD7F2588-9E1E-4949-975A-04380E684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23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9" name="Freeform 416">
              <a:extLst>
                <a:ext uri="{FF2B5EF4-FFF2-40B4-BE49-F238E27FC236}">
                  <a16:creationId xmlns:a16="http://schemas.microsoft.com/office/drawing/2014/main" id="{3A692833-3F84-4E55-BABB-5C3E3E048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331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0" name="Oval 417">
              <a:extLst>
                <a:ext uri="{FF2B5EF4-FFF2-40B4-BE49-F238E27FC236}">
                  <a16:creationId xmlns:a16="http://schemas.microsoft.com/office/drawing/2014/main" id="{06ACF2C5-2C78-4B08-BBB6-528929B1A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8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91" name="Oval 418">
              <a:extLst>
                <a:ext uri="{FF2B5EF4-FFF2-40B4-BE49-F238E27FC236}">
                  <a16:creationId xmlns:a16="http://schemas.microsoft.com/office/drawing/2014/main" id="{73CEE2D7-82A6-455E-B23C-949BAF11B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866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92" name="Freeform 419">
              <a:extLst>
                <a:ext uri="{FF2B5EF4-FFF2-40B4-BE49-F238E27FC236}">
                  <a16:creationId xmlns:a16="http://schemas.microsoft.com/office/drawing/2014/main" id="{4312EDAD-E7DC-4E97-8ADC-D67CA6CD5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66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3" name="Oval 420">
              <a:extLst>
                <a:ext uri="{FF2B5EF4-FFF2-40B4-BE49-F238E27FC236}">
                  <a16:creationId xmlns:a16="http://schemas.microsoft.com/office/drawing/2014/main" id="{3346BEE5-42D8-4948-A177-CAD57150B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2180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94" name="Oval 421">
              <a:extLst>
                <a:ext uri="{FF2B5EF4-FFF2-40B4-BE49-F238E27FC236}">
                  <a16:creationId xmlns:a16="http://schemas.microsoft.com/office/drawing/2014/main" id="{B49953A3-401F-418D-88E7-2FEC4F3D3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5" y="2188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95" name="Freeform 422">
              <a:extLst>
                <a:ext uri="{FF2B5EF4-FFF2-40B4-BE49-F238E27FC236}">
                  <a16:creationId xmlns:a16="http://schemas.microsoft.com/office/drawing/2014/main" id="{A761257C-B94B-45DD-908D-426ED26C4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188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1" name="Group 711">
            <a:extLst>
              <a:ext uri="{FF2B5EF4-FFF2-40B4-BE49-F238E27FC236}">
                <a16:creationId xmlns:a16="http://schemas.microsoft.com/office/drawing/2014/main" id="{8DE2FF34-6F59-44F6-B7F8-8A49EDFEE01D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900488"/>
            <a:ext cx="1920875" cy="1943100"/>
            <a:chOff x="2005" y="2960"/>
            <a:chExt cx="1210" cy="1224"/>
          </a:xfrm>
        </p:grpSpPr>
        <p:sp>
          <p:nvSpPr>
            <p:cNvPr id="45215" name="Freeform 577">
              <a:extLst>
                <a:ext uri="{FF2B5EF4-FFF2-40B4-BE49-F238E27FC236}">
                  <a16:creationId xmlns:a16="http://schemas.microsoft.com/office/drawing/2014/main" id="{529D307E-396D-4000-A936-1FF6B499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5162 w 316"/>
                <a:gd name="T1" fmla="*/ 1567 h 300"/>
                <a:gd name="T2" fmla="*/ 1072 w 316"/>
                <a:gd name="T3" fmla="*/ 5426 h 300"/>
                <a:gd name="T4" fmla="*/ 1467 w 316"/>
                <a:gd name="T5" fmla="*/ 14598 h 300"/>
                <a:gd name="T6" fmla="*/ 5732 w 316"/>
                <a:gd name="T7" fmla="*/ 19078 h 300"/>
                <a:gd name="T8" fmla="*/ 12464 w 316"/>
                <a:gd name="T9" fmla="*/ 20041 h 300"/>
                <a:gd name="T10" fmla="*/ 16672 w 316"/>
                <a:gd name="T11" fmla="*/ 13452 h 300"/>
                <a:gd name="T12" fmla="*/ 15833 w 316"/>
                <a:gd name="T13" fmla="*/ 3945 h 300"/>
                <a:gd name="T14" fmla="*/ 9033 w 316"/>
                <a:gd name="T15" fmla="*/ 400 h 300"/>
                <a:gd name="T16" fmla="*/ 5162 w 316"/>
                <a:gd name="T17" fmla="*/ 1567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578">
              <a:extLst>
                <a:ext uri="{FF2B5EF4-FFF2-40B4-BE49-F238E27FC236}">
                  <a16:creationId xmlns:a16="http://schemas.microsoft.com/office/drawing/2014/main" id="{3BB4FB26-57FB-4581-9662-A8C6F0FC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2026 w 241"/>
                <a:gd name="T1" fmla="*/ 13950 h 242"/>
                <a:gd name="T2" fmla="*/ 1685 w 241"/>
                <a:gd name="T3" fmla="*/ 5585 h 242"/>
                <a:gd name="T4" fmla="*/ 5396 w 241"/>
                <a:gd name="T5" fmla="*/ 2115 h 242"/>
                <a:gd name="T6" fmla="*/ 8931 w 241"/>
                <a:gd name="T7" fmla="*/ 951 h 242"/>
                <a:gd name="T8" fmla="*/ 13539 w 241"/>
                <a:gd name="T9" fmla="*/ 2515 h 242"/>
                <a:gd name="T10" fmla="*/ 8257 w 241"/>
                <a:gd name="T11" fmla="*/ 335 h 242"/>
                <a:gd name="T12" fmla="*/ 4722 w 241"/>
                <a:gd name="T13" fmla="*/ 1433 h 242"/>
                <a:gd name="T14" fmla="*/ 1011 w 241"/>
                <a:gd name="T15" fmla="*/ 4899 h 242"/>
                <a:gd name="T16" fmla="*/ 1348 w 241"/>
                <a:gd name="T17" fmla="*/ 13269 h 242"/>
                <a:gd name="T18" fmla="*/ 3711 w 241"/>
                <a:gd name="T19" fmla="*/ 16469 h 242"/>
                <a:gd name="T20" fmla="*/ 2026 w 241"/>
                <a:gd name="T21" fmla="*/ 13950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579">
              <a:extLst>
                <a:ext uri="{FF2B5EF4-FFF2-40B4-BE49-F238E27FC236}">
                  <a16:creationId xmlns:a16="http://schemas.microsoft.com/office/drawing/2014/main" id="{E9A0ABE4-A63D-4101-BF4E-4E11DEE0A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11560 w 238"/>
                <a:gd name="T1" fmla="*/ 1697 h 249"/>
                <a:gd name="T2" fmla="*/ 9979 w 238"/>
                <a:gd name="T3" fmla="*/ 0 h 249"/>
                <a:gd name="T4" fmla="*/ 10886 w 238"/>
                <a:gd name="T5" fmla="*/ 1016 h 249"/>
                <a:gd name="T6" fmla="*/ 11663 w 238"/>
                <a:gd name="T7" fmla="*/ 9858 h 249"/>
                <a:gd name="T8" fmla="*/ 7793 w 238"/>
                <a:gd name="T9" fmla="*/ 15901 h 249"/>
                <a:gd name="T10" fmla="*/ 1569 w 238"/>
                <a:gd name="T11" fmla="*/ 15016 h 249"/>
                <a:gd name="T12" fmla="*/ 0 w 238"/>
                <a:gd name="T13" fmla="*/ 14134 h 249"/>
                <a:gd name="T14" fmla="*/ 2243 w 238"/>
                <a:gd name="T15" fmla="*/ 15701 h 249"/>
                <a:gd name="T16" fmla="*/ 8467 w 238"/>
                <a:gd name="T17" fmla="*/ 16582 h 249"/>
                <a:gd name="T18" fmla="*/ 12394 w 238"/>
                <a:gd name="T19" fmla="*/ 10523 h 249"/>
                <a:gd name="T20" fmla="*/ 11560 w 238"/>
                <a:gd name="T21" fmla="*/ 1697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580">
              <a:extLst>
                <a:ext uri="{FF2B5EF4-FFF2-40B4-BE49-F238E27FC236}">
                  <a16:creationId xmlns:a16="http://schemas.microsoft.com/office/drawing/2014/main" id="{0D9FCF22-7E46-4BD7-BC2F-359AEF2F8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2973 w 224"/>
                <a:gd name="T1" fmla="*/ 2586 h 233"/>
                <a:gd name="T2" fmla="*/ 731 w 224"/>
                <a:gd name="T3" fmla="*/ 4090 h 233"/>
                <a:gd name="T4" fmla="*/ 1507 w 224"/>
                <a:gd name="T5" fmla="*/ 8180 h 233"/>
                <a:gd name="T6" fmla="*/ 4025 w 224"/>
                <a:gd name="T7" fmla="*/ 8315 h 233"/>
                <a:gd name="T8" fmla="*/ 4656 w 224"/>
                <a:gd name="T9" fmla="*/ 5393 h 233"/>
                <a:gd name="T10" fmla="*/ 5092 w 224"/>
                <a:gd name="T11" fmla="*/ 3955 h 233"/>
                <a:gd name="T12" fmla="*/ 6382 w 224"/>
                <a:gd name="T13" fmla="*/ 4155 h 233"/>
                <a:gd name="T14" fmla="*/ 6718 w 224"/>
                <a:gd name="T15" fmla="*/ 5859 h 233"/>
                <a:gd name="T16" fmla="*/ 8184 w 224"/>
                <a:gd name="T17" fmla="*/ 5659 h 233"/>
                <a:gd name="T18" fmla="*/ 8520 w 224"/>
                <a:gd name="T19" fmla="*/ 4025 h 233"/>
                <a:gd name="T20" fmla="*/ 9909 w 224"/>
                <a:gd name="T21" fmla="*/ 4776 h 233"/>
                <a:gd name="T22" fmla="*/ 9806 w 224"/>
                <a:gd name="T23" fmla="*/ 6546 h 233"/>
                <a:gd name="T24" fmla="*/ 8283 w 224"/>
                <a:gd name="T25" fmla="*/ 7363 h 233"/>
                <a:gd name="T26" fmla="*/ 9178 w 224"/>
                <a:gd name="T27" fmla="*/ 9683 h 233"/>
                <a:gd name="T28" fmla="*/ 10188 w 224"/>
                <a:gd name="T29" fmla="*/ 8666 h 233"/>
                <a:gd name="T30" fmla="*/ 11038 w 224"/>
                <a:gd name="T31" fmla="*/ 8666 h 233"/>
                <a:gd name="T32" fmla="*/ 11416 w 224"/>
                <a:gd name="T33" fmla="*/ 10917 h 233"/>
                <a:gd name="T34" fmla="*/ 10131 w 224"/>
                <a:gd name="T35" fmla="*/ 12004 h 233"/>
                <a:gd name="T36" fmla="*/ 8562 w 224"/>
                <a:gd name="T37" fmla="*/ 12421 h 233"/>
                <a:gd name="T38" fmla="*/ 8681 w 224"/>
                <a:gd name="T39" fmla="*/ 15077 h 233"/>
                <a:gd name="T40" fmla="*/ 11811 w 224"/>
                <a:gd name="T41" fmla="*/ 14942 h 233"/>
                <a:gd name="T42" fmla="*/ 12323 w 224"/>
                <a:gd name="T43" fmla="*/ 12887 h 233"/>
                <a:gd name="T44" fmla="*/ 11811 w 224"/>
                <a:gd name="T45" fmla="*/ 10917 h 233"/>
                <a:gd name="T46" fmla="*/ 11711 w 224"/>
                <a:gd name="T47" fmla="*/ 7498 h 233"/>
                <a:gd name="T48" fmla="*/ 12208 w 224"/>
                <a:gd name="T49" fmla="*/ 6076 h 233"/>
                <a:gd name="T50" fmla="*/ 11650 w 224"/>
                <a:gd name="T51" fmla="*/ 5594 h 233"/>
                <a:gd name="T52" fmla="*/ 10862 w 224"/>
                <a:gd name="T53" fmla="*/ 5459 h 233"/>
                <a:gd name="T54" fmla="*/ 10188 w 224"/>
                <a:gd name="T55" fmla="*/ 4441 h 233"/>
                <a:gd name="T56" fmla="*/ 11038 w 224"/>
                <a:gd name="T57" fmla="*/ 3824 h 233"/>
                <a:gd name="T58" fmla="*/ 11313 w 224"/>
                <a:gd name="T59" fmla="*/ 1303 h 233"/>
                <a:gd name="T60" fmla="*/ 8796 w 224"/>
                <a:gd name="T61" fmla="*/ 752 h 233"/>
                <a:gd name="T62" fmla="*/ 8520 w 224"/>
                <a:gd name="T63" fmla="*/ 2803 h 233"/>
                <a:gd name="T64" fmla="*/ 7334 w 224"/>
                <a:gd name="T65" fmla="*/ 2321 h 233"/>
                <a:gd name="T66" fmla="*/ 6221 w 224"/>
                <a:gd name="T67" fmla="*/ 3003 h 233"/>
                <a:gd name="T68" fmla="*/ 4258 w 224"/>
                <a:gd name="T69" fmla="*/ 3338 h 233"/>
                <a:gd name="T70" fmla="*/ 2973 w 224"/>
                <a:gd name="T71" fmla="*/ 2586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581">
              <a:extLst>
                <a:ext uri="{FF2B5EF4-FFF2-40B4-BE49-F238E27FC236}">
                  <a16:creationId xmlns:a16="http://schemas.microsoft.com/office/drawing/2014/main" id="{DD24A65C-CBCA-4D4E-BCFE-572A624B8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57 w 60"/>
                <a:gd name="T1" fmla="*/ 553 h 31"/>
                <a:gd name="T2" fmla="*/ 889 w 60"/>
                <a:gd name="T3" fmla="*/ 1930 h 31"/>
                <a:gd name="T4" fmla="*/ 2111 w 60"/>
                <a:gd name="T5" fmla="*/ 1999 h 31"/>
                <a:gd name="T6" fmla="*/ 3336 w 60"/>
                <a:gd name="T7" fmla="*/ 0 h 31"/>
                <a:gd name="T8" fmla="*/ 1893 w 60"/>
                <a:gd name="T9" fmla="*/ 1643 h 31"/>
                <a:gd name="T10" fmla="*/ 218 w 60"/>
                <a:gd name="T11" fmla="*/ 754 h 31"/>
                <a:gd name="T12" fmla="*/ 57 w 60"/>
                <a:gd name="T13" fmla="*/ 55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582">
              <a:extLst>
                <a:ext uri="{FF2B5EF4-FFF2-40B4-BE49-F238E27FC236}">
                  <a16:creationId xmlns:a16="http://schemas.microsoft.com/office/drawing/2014/main" id="{82A0F427-E97E-4C03-9453-DB68326F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161 w 40"/>
                <a:gd name="T1" fmla="*/ 200 h 34"/>
                <a:gd name="T2" fmla="*/ 2238 w 40"/>
                <a:gd name="T3" fmla="*/ 0 h 34"/>
                <a:gd name="T4" fmla="*/ 218 w 40"/>
                <a:gd name="T5" fmla="*/ 33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583">
              <a:extLst>
                <a:ext uri="{FF2B5EF4-FFF2-40B4-BE49-F238E27FC236}">
                  <a16:creationId xmlns:a16="http://schemas.microsoft.com/office/drawing/2014/main" id="{6352B567-A72B-4739-868B-4FF31DF2C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119 w 18"/>
                <a:gd name="T1" fmla="*/ 0 h 24"/>
                <a:gd name="T2" fmla="*/ 58 w 18"/>
                <a:gd name="T3" fmla="*/ 1633 h 24"/>
                <a:gd name="T4" fmla="*/ 0 w 18"/>
                <a:gd name="T5" fmla="*/ 135 h 24"/>
                <a:gd name="T6" fmla="*/ 119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584">
              <a:extLst>
                <a:ext uri="{FF2B5EF4-FFF2-40B4-BE49-F238E27FC236}">
                  <a16:creationId xmlns:a16="http://schemas.microsoft.com/office/drawing/2014/main" id="{B7E13161-2309-437A-839E-1A5030EAF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2506 h 40"/>
                <a:gd name="T2" fmla="*/ 1445 w 28"/>
                <a:gd name="T3" fmla="*/ 1626 h 40"/>
                <a:gd name="T4" fmla="*/ 0 w 28"/>
                <a:gd name="T5" fmla="*/ 0 h 40"/>
                <a:gd name="T6" fmla="*/ 336 w 28"/>
                <a:gd name="T7" fmla="*/ 209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585">
              <a:extLst>
                <a:ext uri="{FF2B5EF4-FFF2-40B4-BE49-F238E27FC236}">
                  <a16:creationId xmlns:a16="http://schemas.microsoft.com/office/drawing/2014/main" id="{DF508B7D-72ED-4C7E-83C4-79617C91D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161 w 35"/>
                <a:gd name="T1" fmla="*/ 626 h 26"/>
                <a:gd name="T2" fmla="*/ 1348 w 35"/>
                <a:gd name="T3" fmla="*/ 0 h 26"/>
                <a:gd name="T4" fmla="*/ 337 w 35"/>
                <a:gd name="T5" fmla="*/ 98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586">
              <a:extLst>
                <a:ext uri="{FF2B5EF4-FFF2-40B4-BE49-F238E27FC236}">
                  <a16:creationId xmlns:a16="http://schemas.microsoft.com/office/drawing/2014/main" id="{58FB1CB3-3CB8-4D4E-8B67-9A91F4033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1370 h 55"/>
                <a:gd name="T2" fmla="*/ 2397 w 62"/>
                <a:gd name="T3" fmla="*/ 3211 h 55"/>
                <a:gd name="T4" fmla="*/ 3303 w 62"/>
                <a:gd name="T5" fmla="*/ 0 h 55"/>
                <a:gd name="T6" fmla="*/ 2060 w 62"/>
                <a:gd name="T7" fmla="*/ 2594 h 55"/>
                <a:gd name="T8" fmla="*/ 57 w 62"/>
                <a:gd name="T9" fmla="*/ 1640 h 55"/>
                <a:gd name="T10" fmla="*/ 119 w 62"/>
                <a:gd name="T11" fmla="*/ 137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587">
              <a:extLst>
                <a:ext uri="{FF2B5EF4-FFF2-40B4-BE49-F238E27FC236}">
                  <a16:creationId xmlns:a16="http://schemas.microsoft.com/office/drawing/2014/main" id="{2018CA9A-9573-4C3B-BDBF-8B863F5CF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2791 w 51"/>
                <a:gd name="T1" fmla="*/ 200 h 38"/>
                <a:gd name="T2" fmla="*/ 554 w 51"/>
                <a:gd name="T3" fmla="*/ 2578 h 38"/>
                <a:gd name="T4" fmla="*/ 2852 w 51"/>
                <a:gd name="T5" fmla="*/ 334 h 38"/>
                <a:gd name="T6" fmla="*/ 2791 w 51"/>
                <a:gd name="T7" fmla="*/ 20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588">
              <a:extLst>
                <a:ext uri="{FF2B5EF4-FFF2-40B4-BE49-F238E27FC236}">
                  <a16:creationId xmlns:a16="http://schemas.microsoft.com/office/drawing/2014/main" id="{87AF81AA-8441-432D-9F2D-F3D83BDD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683 w 14"/>
                <a:gd name="T1" fmla="*/ 135 h 24"/>
                <a:gd name="T2" fmla="*/ 282 w 14"/>
                <a:gd name="T3" fmla="*/ 1633 h 24"/>
                <a:gd name="T4" fmla="*/ 802 w 14"/>
                <a:gd name="T5" fmla="*/ 20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589">
              <a:extLst>
                <a:ext uri="{FF2B5EF4-FFF2-40B4-BE49-F238E27FC236}">
                  <a16:creationId xmlns:a16="http://schemas.microsoft.com/office/drawing/2014/main" id="{4CDC6368-5960-43C0-80BC-5F541BD77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2511 w 45"/>
                <a:gd name="T1" fmla="*/ 0 h 17"/>
                <a:gd name="T2" fmla="*/ 1009 w 45"/>
                <a:gd name="T3" fmla="*/ 463 h 17"/>
                <a:gd name="T4" fmla="*/ 57 w 45"/>
                <a:gd name="T5" fmla="*/ 1136 h 17"/>
                <a:gd name="T6" fmla="*/ 1009 w 45"/>
                <a:gd name="T7" fmla="*/ 938 h 17"/>
                <a:gd name="T8" fmla="*/ 2454 w 45"/>
                <a:gd name="T9" fmla="*/ 130 h 17"/>
                <a:gd name="T10" fmla="*/ 2511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590">
              <a:extLst>
                <a:ext uri="{FF2B5EF4-FFF2-40B4-BE49-F238E27FC236}">
                  <a16:creationId xmlns:a16="http://schemas.microsoft.com/office/drawing/2014/main" id="{FCF9C010-D01A-4F9A-B6A8-F13E7016F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4819 w 302"/>
                <a:gd name="T1" fmla="*/ 1298 h 293"/>
                <a:gd name="T2" fmla="*/ 4762 w 302"/>
                <a:gd name="T3" fmla="*/ 1216 h 293"/>
                <a:gd name="T4" fmla="*/ 674 w 302"/>
                <a:gd name="T5" fmla="*/ 5164 h 293"/>
                <a:gd name="T6" fmla="*/ 0 w 302"/>
                <a:gd name="T7" fmla="*/ 9046 h 293"/>
                <a:gd name="T8" fmla="*/ 1068 w 302"/>
                <a:gd name="T9" fmla="*/ 14348 h 293"/>
                <a:gd name="T10" fmla="*/ 5378 w 302"/>
                <a:gd name="T11" fmla="*/ 18911 h 293"/>
                <a:gd name="T12" fmla="*/ 10768 w 302"/>
                <a:gd name="T13" fmla="*/ 19928 h 293"/>
                <a:gd name="T14" fmla="*/ 12119 w 302"/>
                <a:gd name="T15" fmla="*/ 19863 h 293"/>
                <a:gd name="T16" fmla="*/ 15093 w 302"/>
                <a:gd name="T17" fmla="*/ 17413 h 293"/>
                <a:gd name="T18" fmla="*/ 16379 w 302"/>
                <a:gd name="T19" fmla="*/ 13262 h 293"/>
                <a:gd name="T20" fmla="*/ 16938 w 302"/>
                <a:gd name="T21" fmla="*/ 8780 h 293"/>
                <a:gd name="T22" fmla="*/ 15529 w 302"/>
                <a:gd name="T23" fmla="*/ 3666 h 293"/>
                <a:gd name="T24" fmla="*/ 9539 w 302"/>
                <a:gd name="T25" fmla="*/ 0 h 293"/>
                <a:gd name="T26" fmla="*/ 8689 w 302"/>
                <a:gd name="T27" fmla="*/ 65 h 293"/>
                <a:gd name="T28" fmla="*/ 4762 w 302"/>
                <a:gd name="T29" fmla="*/ 1216 h 293"/>
                <a:gd name="T30" fmla="*/ 4819 w 302"/>
                <a:gd name="T31" fmla="*/ 1298 h 293"/>
                <a:gd name="T32" fmla="*/ 4762 w 302"/>
                <a:gd name="T33" fmla="*/ 1216 h 293"/>
                <a:gd name="T34" fmla="*/ 4819 w 302"/>
                <a:gd name="T35" fmla="*/ 1298 h 293"/>
                <a:gd name="T36" fmla="*/ 4819 w 302"/>
                <a:gd name="T37" fmla="*/ 1367 h 293"/>
                <a:gd name="T38" fmla="*/ 8689 w 302"/>
                <a:gd name="T39" fmla="*/ 200 h 293"/>
                <a:gd name="T40" fmla="*/ 9539 w 302"/>
                <a:gd name="T41" fmla="*/ 135 h 293"/>
                <a:gd name="T42" fmla="*/ 15430 w 302"/>
                <a:gd name="T43" fmla="*/ 3747 h 293"/>
                <a:gd name="T44" fmla="*/ 16819 w 302"/>
                <a:gd name="T45" fmla="*/ 8780 h 293"/>
                <a:gd name="T46" fmla="*/ 16264 w 302"/>
                <a:gd name="T47" fmla="*/ 13197 h 293"/>
                <a:gd name="T48" fmla="*/ 14974 w 302"/>
                <a:gd name="T49" fmla="*/ 17344 h 293"/>
                <a:gd name="T50" fmla="*/ 12119 w 302"/>
                <a:gd name="T51" fmla="*/ 19728 h 293"/>
                <a:gd name="T52" fmla="*/ 10768 w 302"/>
                <a:gd name="T53" fmla="*/ 19793 h 293"/>
                <a:gd name="T54" fmla="*/ 5378 w 302"/>
                <a:gd name="T55" fmla="*/ 18777 h 293"/>
                <a:gd name="T56" fmla="*/ 1171 w 302"/>
                <a:gd name="T57" fmla="*/ 14279 h 293"/>
                <a:gd name="T58" fmla="*/ 119 w 302"/>
                <a:gd name="T59" fmla="*/ 9046 h 293"/>
                <a:gd name="T60" fmla="*/ 792 w 302"/>
                <a:gd name="T61" fmla="*/ 5233 h 293"/>
                <a:gd name="T62" fmla="*/ 4819 w 302"/>
                <a:gd name="T63" fmla="*/ 1367 h 293"/>
                <a:gd name="T64" fmla="*/ 4819 w 302"/>
                <a:gd name="T65" fmla="*/ 1367 h 293"/>
                <a:gd name="T66" fmla="*/ 4819 w 302"/>
                <a:gd name="T67" fmla="*/ 129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591">
              <a:extLst>
                <a:ext uri="{FF2B5EF4-FFF2-40B4-BE49-F238E27FC236}">
                  <a16:creationId xmlns:a16="http://schemas.microsoft.com/office/drawing/2014/main" id="{7DDDDC95-9405-4E26-B15E-28E569764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8402 w 224"/>
                <a:gd name="T1" fmla="*/ 1216 h 225"/>
                <a:gd name="T2" fmla="*/ 8283 w 224"/>
                <a:gd name="T3" fmla="*/ 2778 h 225"/>
                <a:gd name="T4" fmla="*/ 7671 w 224"/>
                <a:gd name="T5" fmla="*/ 2313 h 225"/>
                <a:gd name="T6" fmla="*/ 6558 w 224"/>
                <a:gd name="T7" fmla="*/ 1697 h 225"/>
                <a:gd name="T8" fmla="*/ 4993 w 224"/>
                <a:gd name="T9" fmla="*/ 2913 h 225"/>
                <a:gd name="T10" fmla="*/ 3807 w 224"/>
                <a:gd name="T11" fmla="*/ 2513 h 225"/>
                <a:gd name="T12" fmla="*/ 2973 w 224"/>
                <a:gd name="T13" fmla="*/ 2179 h 225"/>
                <a:gd name="T14" fmla="*/ 337 w 224"/>
                <a:gd name="T15" fmla="*/ 5092 h 225"/>
                <a:gd name="T16" fmla="*/ 4082 w 224"/>
                <a:gd name="T17" fmla="*/ 8005 h 225"/>
                <a:gd name="T18" fmla="*/ 4756 w 224"/>
                <a:gd name="T19" fmla="*/ 4211 h 225"/>
                <a:gd name="T20" fmla="*/ 5766 w 224"/>
                <a:gd name="T21" fmla="*/ 3395 h 225"/>
                <a:gd name="T22" fmla="*/ 6324 w 224"/>
                <a:gd name="T23" fmla="*/ 4761 h 225"/>
                <a:gd name="T24" fmla="*/ 8226 w 224"/>
                <a:gd name="T25" fmla="*/ 5361 h 225"/>
                <a:gd name="T26" fmla="*/ 8520 w 224"/>
                <a:gd name="T27" fmla="*/ 3729 h 225"/>
                <a:gd name="T28" fmla="*/ 9412 w 224"/>
                <a:gd name="T29" fmla="*/ 3880 h 225"/>
                <a:gd name="T30" fmla="*/ 9748 w 224"/>
                <a:gd name="T31" fmla="*/ 6108 h 225"/>
                <a:gd name="T32" fmla="*/ 7786 w 224"/>
                <a:gd name="T33" fmla="*/ 8156 h 225"/>
                <a:gd name="T34" fmla="*/ 9178 w 224"/>
                <a:gd name="T35" fmla="*/ 9372 h 225"/>
                <a:gd name="T36" fmla="*/ 10758 w 224"/>
                <a:gd name="T37" fmla="*/ 7674 h 225"/>
                <a:gd name="T38" fmla="*/ 10976 w 224"/>
                <a:gd name="T39" fmla="*/ 8356 h 225"/>
                <a:gd name="T40" fmla="*/ 11038 w 224"/>
                <a:gd name="T41" fmla="*/ 11269 h 225"/>
                <a:gd name="T42" fmla="*/ 9236 w 224"/>
                <a:gd name="T43" fmla="*/ 11404 h 225"/>
                <a:gd name="T44" fmla="*/ 8562 w 224"/>
                <a:gd name="T45" fmla="*/ 12020 h 225"/>
                <a:gd name="T46" fmla="*/ 10188 w 224"/>
                <a:gd name="T47" fmla="*/ 15280 h 225"/>
                <a:gd name="T48" fmla="*/ 10188 w 224"/>
                <a:gd name="T49" fmla="*/ 15214 h 225"/>
                <a:gd name="T50" fmla="*/ 9236 w 224"/>
                <a:gd name="T51" fmla="*/ 11485 h 225"/>
                <a:gd name="T52" fmla="*/ 11416 w 224"/>
                <a:gd name="T53" fmla="*/ 10522 h 225"/>
                <a:gd name="T54" fmla="*/ 10188 w 224"/>
                <a:gd name="T55" fmla="*/ 8291 h 225"/>
                <a:gd name="T56" fmla="*/ 8283 w 224"/>
                <a:gd name="T57" fmla="*/ 6993 h 225"/>
                <a:gd name="T58" fmla="*/ 8842 w 224"/>
                <a:gd name="T59" fmla="*/ 3529 h 225"/>
                <a:gd name="T60" fmla="*/ 7273 w 224"/>
                <a:gd name="T61" fmla="*/ 5643 h 225"/>
                <a:gd name="T62" fmla="*/ 5766 w 224"/>
                <a:gd name="T63" fmla="*/ 3329 h 225"/>
                <a:gd name="T64" fmla="*/ 4025 w 224"/>
                <a:gd name="T65" fmla="*/ 7940 h 225"/>
                <a:gd name="T66" fmla="*/ 731 w 224"/>
                <a:gd name="T67" fmla="*/ 3729 h 225"/>
                <a:gd name="T68" fmla="*/ 3030 w 224"/>
                <a:gd name="T69" fmla="*/ 2248 h 225"/>
                <a:gd name="T70" fmla="*/ 6221 w 224"/>
                <a:gd name="T71" fmla="*/ 2648 h 225"/>
                <a:gd name="T72" fmla="*/ 8184 w 224"/>
                <a:gd name="T73" fmla="*/ 2995 h 225"/>
                <a:gd name="T74" fmla="*/ 9515 w 224"/>
                <a:gd name="T75" fmla="*/ 65 h 225"/>
                <a:gd name="T76" fmla="*/ 11038 w 224"/>
                <a:gd name="T77" fmla="*/ 3464 h 225"/>
                <a:gd name="T78" fmla="*/ 10758 w 224"/>
                <a:gd name="T79" fmla="*/ 5092 h 225"/>
                <a:gd name="T80" fmla="*/ 11650 w 224"/>
                <a:gd name="T81" fmla="*/ 5226 h 225"/>
                <a:gd name="T82" fmla="*/ 11811 w 224"/>
                <a:gd name="T83" fmla="*/ 10522 h 225"/>
                <a:gd name="T84" fmla="*/ 12266 w 224"/>
                <a:gd name="T85" fmla="*/ 13582 h 225"/>
                <a:gd name="T86" fmla="*/ 12090 w 224"/>
                <a:gd name="T87" fmla="*/ 11485 h 225"/>
                <a:gd name="T88" fmla="*/ 11416 w 224"/>
                <a:gd name="T89" fmla="*/ 8091 h 225"/>
                <a:gd name="T90" fmla="*/ 12384 w 224"/>
                <a:gd name="T91" fmla="*/ 6177 h 225"/>
                <a:gd name="T92" fmla="*/ 11711 w 224"/>
                <a:gd name="T93" fmla="*/ 5161 h 225"/>
                <a:gd name="T94" fmla="*/ 10758 w 224"/>
                <a:gd name="T95" fmla="*/ 5027 h 225"/>
                <a:gd name="T96" fmla="*/ 10246 w 224"/>
                <a:gd name="T97" fmla="*/ 4080 h 225"/>
                <a:gd name="T98" fmla="*/ 10468 w 224"/>
                <a:gd name="T99" fmla="*/ 3464 h 225"/>
                <a:gd name="T100" fmla="*/ 11811 w 224"/>
                <a:gd name="T101" fmla="*/ 3195 h 225"/>
                <a:gd name="T102" fmla="*/ 9515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592">
              <a:extLst>
                <a:ext uri="{FF2B5EF4-FFF2-40B4-BE49-F238E27FC236}">
                  <a16:creationId xmlns:a16="http://schemas.microsoft.com/office/drawing/2014/main" id="{1F846C40-E262-4B5A-8FFA-7B0BD20FB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1140 w 20"/>
                <a:gd name="T1" fmla="*/ 0 h 23"/>
                <a:gd name="T2" fmla="*/ 963 w 20"/>
                <a:gd name="T3" fmla="*/ 266 h 23"/>
                <a:gd name="T4" fmla="*/ 681 w 20"/>
                <a:gd name="T5" fmla="*/ 952 h 23"/>
                <a:gd name="T6" fmla="*/ 177 w 20"/>
                <a:gd name="T7" fmla="*/ 1435 h 23"/>
                <a:gd name="T8" fmla="*/ 0 w 20"/>
                <a:gd name="T9" fmla="*/ 1569 h 23"/>
                <a:gd name="T10" fmla="*/ 743 w 20"/>
                <a:gd name="T11" fmla="*/ 1018 h 23"/>
                <a:gd name="T12" fmla="*/ 1140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593">
              <a:extLst>
                <a:ext uri="{FF2B5EF4-FFF2-40B4-BE49-F238E27FC236}">
                  <a16:creationId xmlns:a16="http://schemas.microsoft.com/office/drawing/2014/main" id="{D5F49ABC-8382-4041-B8F0-D66660399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8562 w 224"/>
                <a:gd name="T1" fmla="*/ 2448 h 223"/>
                <a:gd name="T2" fmla="*/ 8796 w 224"/>
                <a:gd name="T3" fmla="*/ 400 h 223"/>
                <a:gd name="T4" fmla="*/ 11256 w 224"/>
                <a:gd name="T5" fmla="*/ 951 h 223"/>
                <a:gd name="T6" fmla="*/ 11095 w 224"/>
                <a:gd name="T7" fmla="*/ 3330 h 223"/>
                <a:gd name="T8" fmla="*/ 10188 w 224"/>
                <a:gd name="T9" fmla="*/ 3330 h 223"/>
                <a:gd name="T10" fmla="*/ 10303 w 224"/>
                <a:gd name="T11" fmla="*/ 4611 h 223"/>
                <a:gd name="T12" fmla="*/ 10862 w 224"/>
                <a:gd name="T13" fmla="*/ 5097 h 223"/>
                <a:gd name="T14" fmla="*/ 11929 w 224"/>
                <a:gd name="T15" fmla="*/ 5362 h 223"/>
                <a:gd name="T16" fmla="*/ 12048 w 224"/>
                <a:gd name="T17" fmla="*/ 6594 h 223"/>
                <a:gd name="T18" fmla="*/ 11535 w 224"/>
                <a:gd name="T19" fmla="*/ 9243 h 223"/>
                <a:gd name="T20" fmla="*/ 12266 w 224"/>
                <a:gd name="T21" fmla="*/ 12438 h 223"/>
                <a:gd name="T22" fmla="*/ 10188 w 224"/>
                <a:gd name="T23" fmla="*/ 15086 h 223"/>
                <a:gd name="T24" fmla="*/ 8681 w 224"/>
                <a:gd name="T25" fmla="*/ 14536 h 223"/>
                <a:gd name="T26" fmla="*/ 8956 w 224"/>
                <a:gd name="T27" fmla="*/ 11622 h 223"/>
                <a:gd name="T28" fmla="*/ 10131 w 224"/>
                <a:gd name="T29" fmla="*/ 11622 h 223"/>
                <a:gd name="T30" fmla="*/ 11478 w 224"/>
                <a:gd name="T31" fmla="*/ 10540 h 223"/>
                <a:gd name="T32" fmla="*/ 10976 w 224"/>
                <a:gd name="T33" fmla="*/ 7676 h 223"/>
                <a:gd name="T34" fmla="*/ 10758 w 224"/>
                <a:gd name="T35" fmla="*/ 7476 h 223"/>
                <a:gd name="T36" fmla="*/ 9132 w 224"/>
                <a:gd name="T37" fmla="*/ 9173 h 223"/>
                <a:gd name="T38" fmla="*/ 7889 w 224"/>
                <a:gd name="T39" fmla="*/ 8092 h 223"/>
                <a:gd name="T40" fmla="*/ 9852 w 224"/>
                <a:gd name="T41" fmla="*/ 6178 h 223"/>
                <a:gd name="T42" fmla="*/ 9469 w 224"/>
                <a:gd name="T43" fmla="*/ 3730 h 223"/>
                <a:gd name="T44" fmla="*/ 8283 w 224"/>
                <a:gd name="T45" fmla="*/ 4281 h 223"/>
                <a:gd name="T46" fmla="*/ 7334 w 224"/>
                <a:gd name="T47" fmla="*/ 5513 h 223"/>
                <a:gd name="T48" fmla="*/ 6439 w 224"/>
                <a:gd name="T49" fmla="*/ 4697 h 223"/>
                <a:gd name="T50" fmla="*/ 5766 w 224"/>
                <a:gd name="T51" fmla="*/ 3195 h 223"/>
                <a:gd name="T52" fmla="*/ 4656 w 224"/>
                <a:gd name="T53" fmla="*/ 4146 h 223"/>
                <a:gd name="T54" fmla="*/ 3983 w 224"/>
                <a:gd name="T55" fmla="*/ 7810 h 223"/>
                <a:gd name="T56" fmla="*/ 455 w 224"/>
                <a:gd name="T57" fmla="*/ 5027 h 223"/>
                <a:gd name="T58" fmla="*/ 2973 w 224"/>
                <a:gd name="T59" fmla="*/ 2248 h 223"/>
                <a:gd name="T60" fmla="*/ 3703 w 224"/>
                <a:gd name="T61" fmla="*/ 2514 h 223"/>
                <a:gd name="T62" fmla="*/ 5827 w 224"/>
                <a:gd name="T63" fmla="*/ 2914 h 223"/>
                <a:gd name="T64" fmla="*/ 6439 w 224"/>
                <a:gd name="T65" fmla="*/ 1967 h 223"/>
                <a:gd name="T66" fmla="*/ 7273 w 224"/>
                <a:gd name="T67" fmla="*/ 1898 h 223"/>
                <a:gd name="T68" fmla="*/ 8184 w 224"/>
                <a:gd name="T69" fmla="*/ 2999 h 223"/>
                <a:gd name="T70" fmla="*/ 8520 w 224"/>
                <a:gd name="T71" fmla="*/ 2383 h 223"/>
                <a:gd name="T72" fmla="*/ 6837 w 224"/>
                <a:gd name="T73" fmla="*/ 1567 h 223"/>
                <a:gd name="T74" fmla="*/ 4258 w 224"/>
                <a:gd name="T75" fmla="*/ 2914 h 223"/>
                <a:gd name="T76" fmla="*/ 2797 w 224"/>
                <a:gd name="T77" fmla="*/ 2183 h 223"/>
                <a:gd name="T78" fmla="*/ 2973 w 224"/>
                <a:gd name="T79" fmla="*/ 8361 h 223"/>
                <a:gd name="T80" fmla="*/ 5092 w 224"/>
                <a:gd name="T81" fmla="*/ 3530 h 223"/>
                <a:gd name="T82" fmla="*/ 6718 w 224"/>
                <a:gd name="T83" fmla="*/ 5427 h 223"/>
                <a:gd name="T84" fmla="*/ 8520 w 224"/>
                <a:gd name="T85" fmla="*/ 3595 h 223"/>
                <a:gd name="T86" fmla="*/ 9806 w 224"/>
                <a:gd name="T87" fmla="*/ 6113 h 223"/>
                <a:gd name="T88" fmla="*/ 9178 w 224"/>
                <a:gd name="T89" fmla="*/ 9243 h 223"/>
                <a:gd name="T90" fmla="*/ 11038 w 224"/>
                <a:gd name="T91" fmla="*/ 8227 h 223"/>
                <a:gd name="T92" fmla="*/ 10131 w 224"/>
                <a:gd name="T93" fmla="*/ 11557 h 223"/>
                <a:gd name="T94" fmla="*/ 8681 w 224"/>
                <a:gd name="T95" fmla="*/ 14605 h 223"/>
                <a:gd name="T96" fmla="*/ 11811 w 224"/>
                <a:gd name="T97" fmla="*/ 14470 h 223"/>
                <a:gd name="T98" fmla="*/ 11811 w 224"/>
                <a:gd name="T99" fmla="*/ 10459 h 223"/>
                <a:gd name="T100" fmla="*/ 11650 w 224"/>
                <a:gd name="T101" fmla="*/ 5162 h 223"/>
                <a:gd name="T102" fmla="*/ 10758 w 224"/>
                <a:gd name="T103" fmla="*/ 5027 h 223"/>
                <a:gd name="T104" fmla="*/ 11038 w 224"/>
                <a:gd name="T105" fmla="*/ 3395 h 223"/>
                <a:gd name="T106" fmla="*/ 9515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Oval 594">
              <a:extLst>
                <a:ext uri="{FF2B5EF4-FFF2-40B4-BE49-F238E27FC236}">
                  <a16:creationId xmlns:a16="http://schemas.microsoft.com/office/drawing/2014/main" id="{9C7BFD3C-814A-4851-99C4-07FF2DBC4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3" name="Oval 595">
              <a:extLst>
                <a:ext uri="{FF2B5EF4-FFF2-40B4-BE49-F238E27FC236}">
                  <a16:creationId xmlns:a16="http://schemas.microsoft.com/office/drawing/2014/main" id="{73A0D352-11AA-47AF-ADB2-EB059D936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4" name="Oval 596">
              <a:extLst>
                <a:ext uri="{FF2B5EF4-FFF2-40B4-BE49-F238E27FC236}">
                  <a16:creationId xmlns:a16="http://schemas.microsoft.com/office/drawing/2014/main" id="{3D077088-CA6A-4417-AF74-CF6DF0233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5" name="Oval 597">
              <a:extLst>
                <a:ext uri="{FF2B5EF4-FFF2-40B4-BE49-F238E27FC236}">
                  <a16:creationId xmlns:a16="http://schemas.microsoft.com/office/drawing/2014/main" id="{F1C6CFAB-5DC9-4077-AA14-DD737115C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6" name="Oval 598">
              <a:extLst>
                <a:ext uri="{FF2B5EF4-FFF2-40B4-BE49-F238E27FC236}">
                  <a16:creationId xmlns:a16="http://schemas.microsoft.com/office/drawing/2014/main" id="{585A17A1-4576-4A7E-8163-20CDBFB21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7" name="Freeform 599">
              <a:extLst>
                <a:ext uri="{FF2B5EF4-FFF2-40B4-BE49-F238E27FC236}">
                  <a16:creationId xmlns:a16="http://schemas.microsoft.com/office/drawing/2014/main" id="{BC77D312-598F-4E69-92C8-1A1AF3CD3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Oval 600">
              <a:extLst>
                <a:ext uri="{FF2B5EF4-FFF2-40B4-BE49-F238E27FC236}">
                  <a16:creationId xmlns:a16="http://schemas.microsoft.com/office/drawing/2014/main" id="{CA555230-6B16-455B-9782-82FAF3EC8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9" name="Oval 601">
              <a:extLst>
                <a:ext uri="{FF2B5EF4-FFF2-40B4-BE49-F238E27FC236}">
                  <a16:creationId xmlns:a16="http://schemas.microsoft.com/office/drawing/2014/main" id="{F62C45E1-81EF-4A5D-B578-83904814E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0" name="Freeform 602">
              <a:extLst>
                <a:ext uri="{FF2B5EF4-FFF2-40B4-BE49-F238E27FC236}">
                  <a16:creationId xmlns:a16="http://schemas.microsoft.com/office/drawing/2014/main" id="{DA2D7BBE-381A-4980-BFFC-C72583868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Oval 603">
              <a:extLst>
                <a:ext uri="{FF2B5EF4-FFF2-40B4-BE49-F238E27FC236}">
                  <a16:creationId xmlns:a16="http://schemas.microsoft.com/office/drawing/2014/main" id="{769CFBD4-6BEC-4CE1-91B8-3999774C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2" name="Oval 604">
              <a:extLst>
                <a:ext uri="{FF2B5EF4-FFF2-40B4-BE49-F238E27FC236}">
                  <a16:creationId xmlns:a16="http://schemas.microsoft.com/office/drawing/2014/main" id="{0B0FA304-CC3B-4521-8145-5478520A6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3" name="Freeform 605">
              <a:extLst>
                <a:ext uri="{FF2B5EF4-FFF2-40B4-BE49-F238E27FC236}">
                  <a16:creationId xmlns:a16="http://schemas.microsoft.com/office/drawing/2014/main" id="{69FDE70B-F571-4608-8F1A-B43341D91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Oval 606">
              <a:extLst>
                <a:ext uri="{FF2B5EF4-FFF2-40B4-BE49-F238E27FC236}">
                  <a16:creationId xmlns:a16="http://schemas.microsoft.com/office/drawing/2014/main" id="{D7D0B09E-41D6-4021-8C90-4E010FBF7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5" name="Oval 607">
              <a:extLst>
                <a:ext uri="{FF2B5EF4-FFF2-40B4-BE49-F238E27FC236}">
                  <a16:creationId xmlns:a16="http://schemas.microsoft.com/office/drawing/2014/main" id="{4C76B42E-9AFD-4D87-ACB9-BCE772E0B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6" name="Freeform 608">
              <a:extLst>
                <a:ext uri="{FF2B5EF4-FFF2-40B4-BE49-F238E27FC236}">
                  <a16:creationId xmlns:a16="http://schemas.microsoft.com/office/drawing/2014/main" id="{9AD76EC7-F467-4C1A-8B38-7B77C80E8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7" name="Oval 609">
              <a:extLst>
                <a:ext uri="{FF2B5EF4-FFF2-40B4-BE49-F238E27FC236}">
                  <a16:creationId xmlns:a16="http://schemas.microsoft.com/office/drawing/2014/main" id="{D124A299-0675-4A1E-9644-271ED93CC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8" name="Oval 610">
              <a:extLst>
                <a:ext uri="{FF2B5EF4-FFF2-40B4-BE49-F238E27FC236}">
                  <a16:creationId xmlns:a16="http://schemas.microsoft.com/office/drawing/2014/main" id="{9B7F9126-CDB2-4662-B81C-2F53BC805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9" name="Freeform 611">
              <a:extLst>
                <a:ext uri="{FF2B5EF4-FFF2-40B4-BE49-F238E27FC236}">
                  <a16:creationId xmlns:a16="http://schemas.microsoft.com/office/drawing/2014/main" id="{BAD332AF-2FC0-4525-A5DC-957559D78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Oval 612">
              <a:extLst>
                <a:ext uri="{FF2B5EF4-FFF2-40B4-BE49-F238E27FC236}">
                  <a16:creationId xmlns:a16="http://schemas.microsoft.com/office/drawing/2014/main" id="{3CA5DCD3-BA28-4459-9FBC-400BAD38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1" name="Oval 613">
              <a:extLst>
                <a:ext uri="{FF2B5EF4-FFF2-40B4-BE49-F238E27FC236}">
                  <a16:creationId xmlns:a16="http://schemas.microsoft.com/office/drawing/2014/main" id="{728E3D20-3E69-471D-94E1-39C532246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2" name="Freeform 614">
              <a:extLst>
                <a:ext uri="{FF2B5EF4-FFF2-40B4-BE49-F238E27FC236}">
                  <a16:creationId xmlns:a16="http://schemas.microsoft.com/office/drawing/2014/main" id="{FCD30C50-0813-4DC0-9DA0-CCD96255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3" name="Oval 615">
              <a:extLst>
                <a:ext uri="{FF2B5EF4-FFF2-40B4-BE49-F238E27FC236}">
                  <a16:creationId xmlns:a16="http://schemas.microsoft.com/office/drawing/2014/main" id="{9517139D-A8C3-4F79-B9F5-6F87FB1E6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4" name="Oval 616">
              <a:extLst>
                <a:ext uri="{FF2B5EF4-FFF2-40B4-BE49-F238E27FC236}">
                  <a16:creationId xmlns:a16="http://schemas.microsoft.com/office/drawing/2014/main" id="{9B68F02D-9BCD-4347-9258-4DDF00883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5" name="Freeform 617">
              <a:extLst>
                <a:ext uri="{FF2B5EF4-FFF2-40B4-BE49-F238E27FC236}">
                  <a16:creationId xmlns:a16="http://schemas.microsoft.com/office/drawing/2014/main" id="{1E8E0541-D693-4063-9B11-2A14D6309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6" name="Oval 618">
              <a:extLst>
                <a:ext uri="{FF2B5EF4-FFF2-40B4-BE49-F238E27FC236}">
                  <a16:creationId xmlns:a16="http://schemas.microsoft.com/office/drawing/2014/main" id="{D5992C66-DD10-4A91-BE96-1573C1D0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7" name="Oval 619">
              <a:extLst>
                <a:ext uri="{FF2B5EF4-FFF2-40B4-BE49-F238E27FC236}">
                  <a16:creationId xmlns:a16="http://schemas.microsoft.com/office/drawing/2014/main" id="{328CD6AA-5AAF-4176-90B4-A04317587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8" name="Freeform 620">
              <a:extLst>
                <a:ext uri="{FF2B5EF4-FFF2-40B4-BE49-F238E27FC236}">
                  <a16:creationId xmlns:a16="http://schemas.microsoft.com/office/drawing/2014/main" id="{054DD84F-EA77-4CAE-9C4B-725351FF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9" name="Oval 621">
              <a:extLst>
                <a:ext uri="{FF2B5EF4-FFF2-40B4-BE49-F238E27FC236}">
                  <a16:creationId xmlns:a16="http://schemas.microsoft.com/office/drawing/2014/main" id="{6066C59F-80B6-4636-A53C-0BDE71447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0" name="Oval 622">
              <a:extLst>
                <a:ext uri="{FF2B5EF4-FFF2-40B4-BE49-F238E27FC236}">
                  <a16:creationId xmlns:a16="http://schemas.microsoft.com/office/drawing/2014/main" id="{5A2454B5-A3BC-4B96-A6FA-E94680A36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1" name="Freeform 623">
              <a:extLst>
                <a:ext uri="{FF2B5EF4-FFF2-40B4-BE49-F238E27FC236}">
                  <a16:creationId xmlns:a16="http://schemas.microsoft.com/office/drawing/2014/main" id="{39AA4CEF-F97C-4564-AC53-57145DC27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2" name="Oval 624">
              <a:extLst>
                <a:ext uri="{FF2B5EF4-FFF2-40B4-BE49-F238E27FC236}">
                  <a16:creationId xmlns:a16="http://schemas.microsoft.com/office/drawing/2014/main" id="{A0BD23C8-B598-440C-A957-D5A16BA19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3" name="Oval 625">
              <a:extLst>
                <a:ext uri="{FF2B5EF4-FFF2-40B4-BE49-F238E27FC236}">
                  <a16:creationId xmlns:a16="http://schemas.microsoft.com/office/drawing/2014/main" id="{5C6E3FFF-4B83-4407-B1CD-5CBA9A1F7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4" name="Freeform 626">
              <a:extLst>
                <a:ext uri="{FF2B5EF4-FFF2-40B4-BE49-F238E27FC236}">
                  <a16:creationId xmlns:a16="http://schemas.microsoft.com/office/drawing/2014/main" id="{5963F775-4663-4D47-8BFE-0C81DDB84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5" name="Oval 627">
              <a:extLst>
                <a:ext uri="{FF2B5EF4-FFF2-40B4-BE49-F238E27FC236}">
                  <a16:creationId xmlns:a16="http://schemas.microsoft.com/office/drawing/2014/main" id="{36F1434D-0CE5-46CE-B777-53F2B58E9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6" name="Oval 628">
              <a:extLst>
                <a:ext uri="{FF2B5EF4-FFF2-40B4-BE49-F238E27FC236}">
                  <a16:creationId xmlns:a16="http://schemas.microsoft.com/office/drawing/2014/main" id="{997F26AE-9621-4EBE-A8AC-57C092908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7" name="Freeform 629">
              <a:extLst>
                <a:ext uri="{FF2B5EF4-FFF2-40B4-BE49-F238E27FC236}">
                  <a16:creationId xmlns:a16="http://schemas.microsoft.com/office/drawing/2014/main" id="{7DA0839E-2F5F-4B62-BE26-A0E2F165E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8" name="Oval 630">
              <a:extLst>
                <a:ext uri="{FF2B5EF4-FFF2-40B4-BE49-F238E27FC236}">
                  <a16:creationId xmlns:a16="http://schemas.microsoft.com/office/drawing/2014/main" id="{7A70498C-8D7F-4E20-9FD3-F3A6BB607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9" name="Oval 631">
              <a:extLst>
                <a:ext uri="{FF2B5EF4-FFF2-40B4-BE49-F238E27FC236}">
                  <a16:creationId xmlns:a16="http://schemas.microsoft.com/office/drawing/2014/main" id="{16722C67-B94F-47E5-9947-328627BF2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0" name="Freeform 632">
              <a:extLst>
                <a:ext uri="{FF2B5EF4-FFF2-40B4-BE49-F238E27FC236}">
                  <a16:creationId xmlns:a16="http://schemas.microsoft.com/office/drawing/2014/main" id="{B435002D-AF0A-4168-A7FE-BC5E69AEE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1" name="Oval 633">
              <a:extLst>
                <a:ext uri="{FF2B5EF4-FFF2-40B4-BE49-F238E27FC236}">
                  <a16:creationId xmlns:a16="http://schemas.microsoft.com/office/drawing/2014/main" id="{B731FBFE-C94F-472C-BA56-1BEA3BC8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2" name="Oval 634">
              <a:extLst>
                <a:ext uri="{FF2B5EF4-FFF2-40B4-BE49-F238E27FC236}">
                  <a16:creationId xmlns:a16="http://schemas.microsoft.com/office/drawing/2014/main" id="{C91790F9-3895-440D-AB44-861BED449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3" name="Freeform 635">
              <a:extLst>
                <a:ext uri="{FF2B5EF4-FFF2-40B4-BE49-F238E27FC236}">
                  <a16:creationId xmlns:a16="http://schemas.microsoft.com/office/drawing/2014/main" id="{6CBA2ED3-BC24-4916-9BAC-3E1CCAEAA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4" name="Oval 636">
              <a:extLst>
                <a:ext uri="{FF2B5EF4-FFF2-40B4-BE49-F238E27FC236}">
                  <a16:creationId xmlns:a16="http://schemas.microsoft.com/office/drawing/2014/main" id="{39B90F7C-FE46-4671-AC5C-1BB535607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5" name="Oval 637">
              <a:extLst>
                <a:ext uri="{FF2B5EF4-FFF2-40B4-BE49-F238E27FC236}">
                  <a16:creationId xmlns:a16="http://schemas.microsoft.com/office/drawing/2014/main" id="{4C3A65F2-77D6-44F7-A216-524A128DE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6" name="Freeform 638">
              <a:extLst>
                <a:ext uri="{FF2B5EF4-FFF2-40B4-BE49-F238E27FC236}">
                  <a16:creationId xmlns:a16="http://schemas.microsoft.com/office/drawing/2014/main" id="{9A972BB1-1CA4-466F-930A-701942B4C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7" name="Oval 639">
              <a:extLst>
                <a:ext uri="{FF2B5EF4-FFF2-40B4-BE49-F238E27FC236}">
                  <a16:creationId xmlns:a16="http://schemas.microsoft.com/office/drawing/2014/main" id="{AD14E70A-1C26-4EEF-A009-1B1B39A21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8" name="Oval 640">
              <a:extLst>
                <a:ext uri="{FF2B5EF4-FFF2-40B4-BE49-F238E27FC236}">
                  <a16:creationId xmlns:a16="http://schemas.microsoft.com/office/drawing/2014/main" id="{8BD19CC4-65CF-4981-9FA2-1C2EC9C91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9" name="Freeform 641">
              <a:extLst>
                <a:ext uri="{FF2B5EF4-FFF2-40B4-BE49-F238E27FC236}">
                  <a16:creationId xmlns:a16="http://schemas.microsoft.com/office/drawing/2014/main" id="{2AE6C022-1306-48C9-9E71-C43E7E6C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0" name="Oval 642">
              <a:extLst>
                <a:ext uri="{FF2B5EF4-FFF2-40B4-BE49-F238E27FC236}">
                  <a16:creationId xmlns:a16="http://schemas.microsoft.com/office/drawing/2014/main" id="{C0A45E25-CF0B-484D-A327-2013C0187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1" name="Oval 643">
              <a:extLst>
                <a:ext uri="{FF2B5EF4-FFF2-40B4-BE49-F238E27FC236}">
                  <a16:creationId xmlns:a16="http://schemas.microsoft.com/office/drawing/2014/main" id="{7CB25E15-096E-46B2-9235-0D437049A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2" name="Freeform 644">
              <a:extLst>
                <a:ext uri="{FF2B5EF4-FFF2-40B4-BE49-F238E27FC236}">
                  <a16:creationId xmlns:a16="http://schemas.microsoft.com/office/drawing/2014/main" id="{C471D726-0503-4188-A7BE-4634D03B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3" name="Oval 645">
              <a:extLst>
                <a:ext uri="{FF2B5EF4-FFF2-40B4-BE49-F238E27FC236}">
                  <a16:creationId xmlns:a16="http://schemas.microsoft.com/office/drawing/2014/main" id="{0A37DBCB-C700-419D-99EE-0D149A53E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4" name="Oval 646">
              <a:extLst>
                <a:ext uri="{FF2B5EF4-FFF2-40B4-BE49-F238E27FC236}">
                  <a16:creationId xmlns:a16="http://schemas.microsoft.com/office/drawing/2014/main" id="{CA2D3583-0072-4641-9622-DC16366DA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5" name="Freeform 647">
              <a:extLst>
                <a:ext uri="{FF2B5EF4-FFF2-40B4-BE49-F238E27FC236}">
                  <a16:creationId xmlns:a16="http://schemas.microsoft.com/office/drawing/2014/main" id="{EA8D17DA-EB0C-4C56-86D4-4252D9FE7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6" name="Oval 648">
              <a:extLst>
                <a:ext uri="{FF2B5EF4-FFF2-40B4-BE49-F238E27FC236}">
                  <a16:creationId xmlns:a16="http://schemas.microsoft.com/office/drawing/2014/main" id="{0562FC17-7914-407F-8358-654159BAE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7" name="Oval 649">
              <a:extLst>
                <a:ext uri="{FF2B5EF4-FFF2-40B4-BE49-F238E27FC236}">
                  <a16:creationId xmlns:a16="http://schemas.microsoft.com/office/drawing/2014/main" id="{E550B18A-9ADB-43F5-8C30-75B1C0D4A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8" name="Freeform 650">
              <a:extLst>
                <a:ext uri="{FF2B5EF4-FFF2-40B4-BE49-F238E27FC236}">
                  <a16:creationId xmlns:a16="http://schemas.microsoft.com/office/drawing/2014/main" id="{2E67B06E-C721-4294-B91E-7849920B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9" name="Oval 651">
              <a:extLst>
                <a:ext uri="{FF2B5EF4-FFF2-40B4-BE49-F238E27FC236}">
                  <a16:creationId xmlns:a16="http://schemas.microsoft.com/office/drawing/2014/main" id="{95081BBC-725D-4438-9FFE-86C2AEFF1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0" name="Oval 652">
              <a:extLst>
                <a:ext uri="{FF2B5EF4-FFF2-40B4-BE49-F238E27FC236}">
                  <a16:creationId xmlns:a16="http://schemas.microsoft.com/office/drawing/2014/main" id="{F6C5D0D4-52A2-418E-927F-64D0BDECD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1" name="Freeform 653">
              <a:extLst>
                <a:ext uri="{FF2B5EF4-FFF2-40B4-BE49-F238E27FC236}">
                  <a16:creationId xmlns:a16="http://schemas.microsoft.com/office/drawing/2014/main" id="{CF58A7F0-50CB-48F8-A57C-B00AD0DD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2" name="Oval 654">
              <a:extLst>
                <a:ext uri="{FF2B5EF4-FFF2-40B4-BE49-F238E27FC236}">
                  <a16:creationId xmlns:a16="http://schemas.microsoft.com/office/drawing/2014/main" id="{35D099D1-EAD4-4848-B0ED-1096A0153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3" name="Oval 655">
              <a:extLst>
                <a:ext uri="{FF2B5EF4-FFF2-40B4-BE49-F238E27FC236}">
                  <a16:creationId xmlns:a16="http://schemas.microsoft.com/office/drawing/2014/main" id="{5B876B0D-9933-4F5F-9679-DB5E2C53E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4" name="Freeform 656">
              <a:extLst>
                <a:ext uri="{FF2B5EF4-FFF2-40B4-BE49-F238E27FC236}">
                  <a16:creationId xmlns:a16="http://schemas.microsoft.com/office/drawing/2014/main" id="{49359542-17B0-4731-822A-96CA1109A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5" name="Oval 657">
              <a:extLst>
                <a:ext uri="{FF2B5EF4-FFF2-40B4-BE49-F238E27FC236}">
                  <a16:creationId xmlns:a16="http://schemas.microsoft.com/office/drawing/2014/main" id="{3F7A5671-C3B6-410F-97CA-BEE529C54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6" name="Oval 658">
              <a:extLst>
                <a:ext uri="{FF2B5EF4-FFF2-40B4-BE49-F238E27FC236}">
                  <a16:creationId xmlns:a16="http://schemas.microsoft.com/office/drawing/2014/main" id="{5305071A-55B6-4E33-8E49-6F7B0D322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7" name="Freeform 659">
              <a:extLst>
                <a:ext uri="{FF2B5EF4-FFF2-40B4-BE49-F238E27FC236}">
                  <a16:creationId xmlns:a16="http://schemas.microsoft.com/office/drawing/2014/main" id="{E3438480-C860-44E2-B77F-013DEF25F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56 w 4"/>
                <a:gd name="T1" fmla="*/ 169 h 3"/>
                <a:gd name="T2" fmla="*/ 56 w 4"/>
                <a:gd name="T3" fmla="*/ 169 h 3"/>
                <a:gd name="T4" fmla="*/ 113 w 4"/>
                <a:gd name="T5" fmla="*/ 74 h 3"/>
                <a:gd name="T6" fmla="*/ 154 w 4"/>
                <a:gd name="T7" fmla="*/ 169 h 3"/>
                <a:gd name="T8" fmla="*/ 113 w 4"/>
                <a:gd name="T9" fmla="*/ 169 h 3"/>
                <a:gd name="T10" fmla="*/ 56 w 4"/>
                <a:gd name="T11" fmla="*/ 169 h 3"/>
                <a:gd name="T12" fmla="*/ 56 w 4"/>
                <a:gd name="T13" fmla="*/ 169 h 3"/>
                <a:gd name="T14" fmla="*/ 0 w 4"/>
                <a:gd name="T15" fmla="*/ 169 h 3"/>
                <a:gd name="T16" fmla="*/ 113 w 4"/>
                <a:gd name="T17" fmla="*/ 243 h 3"/>
                <a:gd name="T18" fmla="*/ 210 w 4"/>
                <a:gd name="T19" fmla="*/ 169 h 3"/>
                <a:gd name="T20" fmla="*/ 113 w 4"/>
                <a:gd name="T21" fmla="*/ 0 h 3"/>
                <a:gd name="T22" fmla="*/ 0 w 4"/>
                <a:gd name="T23" fmla="*/ 169 h 3"/>
                <a:gd name="T24" fmla="*/ 56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8" name="Oval 660">
              <a:extLst>
                <a:ext uri="{FF2B5EF4-FFF2-40B4-BE49-F238E27FC236}">
                  <a16:creationId xmlns:a16="http://schemas.microsoft.com/office/drawing/2014/main" id="{DEE63DF4-5AF5-4C43-B3F8-6086C9996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9" name="Oval 661">
              <a:extLst>
                <a:ext uri="{FF2B5EF4-FFF2-40B4-BE49-F238E27FC236}">
                  <a16:creationId xmlns:a16="http://schemas.microsoft.com/office/drawing/2014/main" id="{A2A92349-F1B2-45BD-ACFA-C31FB507A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0" name="Freeform 662">
              <a:extLst>
                <a:ext uri="{FF2B5EF4-FFF2-40B4-BE49-F238E27FC236}">
                  <a16:creationId xmlns:a16="http://schemas.microsoft.com/office/drawing/2014/main" id="{05350BA3-738B-4790-B66D-69AFB16FE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1" name="Oval 663">
              <a:extLst>
                <a:ext uri="{FF2B5EF4-FFF2-40B4-BE49-F238E27FC236}">
                  <a16:creationId xmlns:a16="http://schemas.microsoft.com/office/drawing/2014/main" id="{E279A521-8100-4A23-9342-53412F8AC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2" name="Oval 664">
              <a:extLst>
                <a:ext uri="{FF2B5EF4-FFF2-40B4-BE49-F238E27FC236}">
                  <a16:creationId xmlns:a16="http://schemas.microsoft.com/office/drawing/2014/main" id="{959F07F0-EB8C-41F3-8488-26BEDE462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3" name="Freeform 665">
              <a:extLst>
                <a:ext uri="{FF2B5EF4-FFF2-40B4-BE49-F238E27FC236}">
                  <a16:creationId xmlns:a16="http://schemas.microsoft.com/office/drawing/2014/main" id="{AA0706BD-545C-4CFD-A42D-CDC6CE9BB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4" name="Oval 666">
              <a:extLst>
                <a:ext uri="{FF2B5EF4-FFF2-40B4-BE49-F238E27FC236}">
                  <a16:creationId xmlns:a16="http://schemas.microsoft.com/office/drawing/2014/main" id="{390977A1-D0C8-480A-BA9B-FF0373C96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5" name="Oval 667">
              <a:extLst>
                <a:ext uri="{FF2B5EF4-FFF2-40B4-BE49-F238E27FC236}">
                  <a16:creationId xmlns:a16="http://schemas.microsoft.com/office/drawing/2014/main" id="{EAA73911-9E57-4E1A-8EEB-FF8BDAC07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6" name="Freeform 668">
              <a:extLst>
                <a:ext uri="{FF2B5EF4-FFF2-40B4-BE49-F238E27FC236}">
                  <a16:creationId xmlns:a16="http://schemas.microsoft.com/office/drawing/2014/main" id="{F98768FE-9B57-4302-B754-79073E926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7" name="Oval 669">
              <a:extLst>
                <a:ext uri="{FF2B5EF4-FFF2-40B4-BE49-F238E27FC236}">
                  <a16:creationId xmlns:a16="http://schemas.microsoft.com/office/drawing/2014/main" id="{9048BAC4-42DC-4677-A9B4-C0339A349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8" name="Oval 670">
              <a:extLst>
                <a:ext uri="{FF2B5EF4-FFF2-40B4-BE49-F238E27FC236}">
                  <a16:creationId xmlns:a16="http://schemas.microsoft.com/office/drawing/2014/main" id="{E6889A82-1CE8-4FDF-B550-CC8B7D18B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9" name="Freeform 671">
              <a:extLst>
                <a:ext uri="{FF2B5EF4-FFF2-40B4-BE49-F238E27FC236}">
                  <a16:creationId xmlns:a16="http://schemas.microsoft.com/office/drawing/2014/main" id="{5311A782-82BE-4824-9B8A-AA981C86F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0" name="Oval 672">
              <a:extLst>
                <a:ext uri="{FF2B5EF4-FFF2-40B4-BE49-F238E27FC236}">
                  <a16:creationId xmlns:a16="http://schemas.microsoft.com/office/drawing/2014/main" id="{99D9911C-7793-4B0C-9000-265692EFD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1" name="Oval 673">
              <a:extLst>
                <a:ext uri="{FF2B5EF4-FFF2-40B4-BE49-F238E27FC236}">
                  <a16:creationId xmlns:a16="http://schemas.microsoft.com/office/drawing/2014/main" id="{4056B316-ED20-4877-BFA3-510AF8BAA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2" name="Freeform 674">
              <a:extLst>
                <a:ext uri="{FF2B5EF4-FFF2-40B4-BE49-F238E27FC236}">
                  <a16:creationId xmlns:a16="http://schemas.microsoft.com/office/drawing/2014/main" id="{78C19437-8337-4DCE-9758-6B3F8584E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3" name="Oval 675">
              <a:extLst>
                <a:ext uri="{FF2B5EF4-FFF2-40B4-BE49-F238E27FC236}">
                  <a16:creationId xmlns:a16="http://schemas.microsoft.com/office/drawing/2014/main" id="{55282EB8-AEF8-4634-BB60-734A95646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4" name="Oval 676">
              <a:extLst>
                <a:ext uri="{FF2B5EF4-FFF2-40B4-BE49-F238E27FC236}">
                  <a16:creationId xmlns:a16="http://schemas.microsoft.com/office/drawing/2014/main" id="{3B3AED91-1193-45D0-9080-8B0AC2923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5" name="Freeform 677">
              <a:extLst>
                <a:ext uri="{FF2B5EF4-FFF2-40B4-BE49-F238E27FC236}">
                  <a16:creationId xmlns:a16="http://schemas.microsoft.com/office/drawing/2014/main" id="{8F5BA045-F7E5-4B53-B5CD-15B3B446F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6" name="Oval 678">
              <a:extLst>
                <a:ext uri="{FF2B5EF4-FFF2-40B4-BE49-F238E27FC236}">
                  <a16:creationId xmlns:a16="http://schemas.microsoft.com/office/drawing/2014/main" id="{18AC70A4-30F3-4502-8B0E-D094AC5E8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7" name="Oval 679">
              <a:extLst>
                <a:ext uri="{FF2B5EF4-FFF2-40B4-BE49-F238E27FC236}">
                  <a16:creationId xmlns:a16="http://schemas.microsoft.com/office/drawing/2014/main" id="{4DF69809-38E2-4DB9-AA67-F782DFD8A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8" name="Freeform 680">
              <a:extLst>
                <a:ext uri="{FF2B5EF4-FFF2-40B4-BE49-F238E27FC236}">
                  <a16:creationId xmlns:a16="http://schemas.microsoft.com/office/drawing/2014/main" id="{D8C20074-AF9E-476D-8013-E02DD87A8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9" name="Oval 681">
              <a:extLst>
                <a:ext uri="{FF2B5EF4-FFF2-40B4-BE49-F238E27FC236}">
                  <a16:creationId xmlns:a16="http://schemas.microsoft.com/office/drawing/2014/main" id="{DE0FF4DE-A23C-448B-B429-868F279CC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0" name="Oval 682">
              <a:extLst>
                <a:ext uri="{FF2B5EF4-FFF2-40B4-BE49-F238E27FC236}">
                  <a16:creationId xmlns:a16="http://schemas.microsoft.com/office/drawing/2014/main" id="{4F472707-4BCC-4AED-AD9D-7273D9626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1" name="Freeform 683">
              <a:extLst>
                <a:ext uri="{FF2B5EF4-FFF2-40B4-BE49-F238E27FC236}">
                  <a16:creationId xmlns:a16="http://schemas.microsoft.com/office/drawing/2014/main" id="{AE8927E1-AA5B-47BA-8F22-D8F65366E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2" name="Oval 684">
              <a:extLst>
                <a:ext uri="{FF2B5EF4-FFF2-40B4-BE49-F238E27FC236}">
                  <a16:creationId xmlns:a16="http://schemas.microsoft.com/office/drawing/2014/main" id="{A5BEB375-4F2A-458B-885F-445EB6E88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3" name="Oval 685">
              <a:extLst>
                <a:ext uri="{FF2B5EF4-FFF2-40B4-BE49-F238E27FC236}">
                  <a16:creationId xmlns:a16="http://schemas.microsoft.com/office/drawing/2014/main" id="{72974BB1-C25A-4D72-ADFB-4A60F0031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4" name="Freeform 686">
              <a:extLst>
                <a:ext uri="{FF2B5EF4-FFF2-40B4-BE49-F238E27FC236}">
                  <a16:creationId xmlns:a16="http://schemas.microsoft.com/office/drawing/2014/main" id="{96A72ECA-D33F-4B92-B000-396B1D023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5" name="Oval 687">
              <a:extLst>
                <a:ext uri="{FF2B5EF4-FFF2-40B4-BE49-F238E27FC236}">
                  <a16:creationId xmlns:a16="http://schemas.microsoft.com/office/drawing/2014/main" id="{F680B12F-672E-416B-9A1F-AAC3E09E7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6" name="Oval 688">
              <a:extLst>
                <a:ext uri="{FF2B5EF4-FFF2-40B4-BE49-F238E27FC236}">
                  <a16:creationId xmlns:a16="http://schemas.microsoft.com/office/drawing/2014/main" id="{123AC220-33C8-4FAF-A82C-CE9FBF1DA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7" name="Freeform 689">
              <a:extLst>
                <a:ext uri="{FF2B5EF4-FFF2-40B4-BE49-F238E27FC236}">
                  <a16:creationId xmlns:a16="http://schemas.microsoft.com/office/drawing/2014/main" id="{E46CEB6B-80D7-46B3-A871-D27A5479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8" name="Oval 690">
              <a:extLst>
                <a:ext uri="{FF2B5EF4-FFF2-40B4-BE49-F238E27FC236}">
                  <a16:creationId xmlns:a16="http://schemas.microsoft.com/office/drawing/2014/main" id="{8A787E05-AB02-4DB2-8E4B-8BD26A321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9" name="Oval 691">
              <a:extLst>
                <a:ext uri="{FF2B5EF4-FFF2-40B4-BE49-F238E27FC236}">
                  <a16:creationId xmlns:a16="http://schemas.microsoft.com/office/drawing/2014/main" id="{7733D0F2-3F2A-431D-A60B-F35BF8EA4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0" name="Freeform 692">
              <a:extLst>
                <a:ext uri="{FF2B5EF4-FFF2-40B4-BE49-F238E27FC236}">
                  <a16:creationId xmlns:a16="http://schemas.microsoft.com/office/drawing/2014/main" id="{55AB122D-B435-4DD8-A713-AA185DBBD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1" name="Oval 693">
              <a:extLst>
                <a:ext uri="{FF2B5EF4-FFF2-40B4-BE49-F238E27FC236}">
                  <a16:creationId xmlns:a16="http://schemas.microsoft.com/office/drawing/2014/main" id="{87AA88B4-A566-4AB8-96B9-2571E000D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2" name="Oval 694">
              <a:extLst>
                <a:ext uri="{FF2B5EF4-FFF2-40B4-BE49-F238E27FC236}">
                  <a16:creationId xmlns:a16="http://schemas.microsoft.com/office/drawing/2014/main" id="{F78D9391-F6C7-406B-AFFD-02FF8E863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3" name="Freeform 695">
              <a:extLst>
                <a:ext uri="{FF2B5EF4-FFF2-40B4-BE49-F238E27FC236}">
                  <a16:creationId xmlns:a16="http://schemas.microsoft.com/office/drawing/2014/main" id="{0E2539BA-654F-418B-B7A5-135D99EDE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4" name="Oval 696">
              <a:extLst>
                <a:ext uri="{FF2B5EF4-FFF2-40B4-BE49-F238E27FC236}">
                  <a16:creationId xmlns:a16="http://schemas.microsoft.com/office/drawing/2014/main" id="{B0B3FA78-9A1F-40D6-B1F0-7C8DF00B1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5" name="Oval 697">
              <a:extLst>
                <a:ext uri="{FF2B5EF4-FFF2-40B4-BE49-F238E27FC236}">
                  <a16:creationId xmlns:a16="http://schemas.microsoft.com/office/drawing/2014/main" id="{5CDB78F7-8850-4B59-AB5C-99DF421CD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6" name="Freeform 698">
              <a:extLst>
                <a:ext uri="{FF2B5EF4-FFF2-40B4-BE49-F238E27FC236}">
                  <a16:creationId xmlns:a16="http://schemas.microsoft.com/office/drawing/2014/main" id="{9723BA77-3769-46F4-8E0B-68E0E5B72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7" name="Oval 699">
              <a:extLst>
                <a:ext uri="{FF2B5EF4-FFF2-40B4-BE49-F238E27FC236}">
                  <a16:creationId xmlns:a16="http://schemas.microsoft.com/office/drawing/2014/main" id="{20F0B072-C248-4D24-9A96-D87DE8605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8" name="Oval 700">
              <a:extLst>
                <a:ext uri="{FF2B5EF4-FFF2-40B4-BE49-F238E27FC236}">
                  <a16:creationId xmlns:a16="http://schemas.microsoft.com/office/drawing/2014/main" id="{E02AFA00-F782-4145-86C6-96BA3560E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9" name="Freeform 701">
              <a:extLst>
                <a:ext uri="{FF2B5EF4-FFF2-40B4-BE49-F238E27FC236}">
                  <a16:creationId xmlns:a16="http://schemas.microsoft.com/office/drawing/2014/main" id="{80947A3B-AD19-4C8E-BA56-DE12CA44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0" name="Oval 702">
              <a:extLst>
                <a:ext uri="{FF2B5EF4-FFF2-40B4-BE49-F238E27FC236}">
                  <a16:creationId xmlns:a16="http://schemas.microsoft.com/office/drawing/2014/main" id="{839D861A-322E-4EE9-AD30-56440398F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1" name="Oval 703">
              <a:extLst>
                <a:ext uri="{FF2B5EF4-FFF2-40B4-BE49-F238E27FC236}">
                  <a16:creationId xmlns:a16="http://schemas.microsoft.com/office/drawing/2014/main" id="{8D714D86-5860-44D1-847A-39ED42B87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2" name="Freeform 704">
              <a:extLst>
                <a:ext uri="{FF2B5EF4-FFF2-40B4-BE49-F238E27FC236}">
                  <a16:creationId xmlns:a16="http://schemas.microsoft.com/office/drawing/2014/main" id="{C0FA793F-C527-47EC-9BB6-132C5C3DB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3" name="Oval 705">
              <a:extLst>
                <a:ext uri="{FF2B5EF4-FFF2-40B4-BE49-F238E27FC236}">
                  <a16:creationId xmlns:a16="http://schemas.microsoft.com/office/drawing/2014/main" id="{FE96E77D-52C9-44AB-9724-20DC98FD8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4" name="Oval 706">
              <a:extLst>
                <a:ext uri="{FF2B5EF4-FFF2-40B4-BE49-F238E27FC236}">
                  <a16:creationId xmlns:a16="http://schemas.microsoft.com/office/drawing/2014/main" id="{D3ED31F0-2F49-4DE0-8F2F-E5C74A4D8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5" name="Freeform 707">
              <a:extLst>
                <a:ext uri="{FF2B5EF4-FFF2-40B4-BE49-F238E27FC236}">
                  <a16:creationId xmlns:a16="http://schemas.microsoft.com/office/drawing/2014/main" id="{BB0A2CCD-C576-48BD-81B2-8600B14B3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6" name="Oval 708">
              <a:extLst>
                <a:ext uri="{FF2B5EF4-FFF2-40B4-BE49-F238E27FC236}">
                  <a16:creationId xmlns:a16="http://schemas.microsoft.com/office/drawing/2014/main" id="{FBAE4510-9152-4CD0-B8A5-61C55C584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7" name="Oval 709">
              <a:extLst>
                <a:ext uri="{FF2B5EF4-FFF2-40B4-BE49-F238E27FC236}">
                  <a16:creationId xmlns:a16="http://schemas.microsoft.com/office/drawing/2014/main" id="{FE7984B4-92D0-4A66-BED0-9399E5C9F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8" name="Freeform 710">
              <a:extLst>
                <a:ext uri="{FF2B5EF4-FFF2-40B4-BE49-F238E27FC236}">
                  <a16:creationId xmlns:a16="http://schemas.microsoft.com/office/drawing/2014/main" id="{30066641-475D-4353-BC1A-2F4F7146D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2" name="Group 576">
            <a:extLst>
              <a:ext uri="{FF2B5EF4-FFF2-40B4-BE49-F238E27FC236}">
                <a16:creationId xmlns:a16="http://schemas.microsoft.com/office/drawing/2014/main" id="{136A0242-6987-4351-A4CA-84F453E7220D}"/>
              </a:ext>
            </a:extLst>
          </p:cNvPr>
          <p:cNvGrpSpPr>
            <a:grpSpLocks/>
          </p:cNvGrpSpPr>
          <p:nvPr/>
        </p:nvGrpSpPr>
        <p:grpSpPr bwMode="auto">
          <a:xfrm>
            <a:off x="8077200" y="4052888"/>
            <a:ext cx="1968500" cy="1897062"/>
            <a:chOff x="3622" y="2924"/>
            <a:chExt cx="1240" cy="1195"/>
          </a:xfrm>
        </p:grpSpPr>
        <p:sp>
          <p:nvSpPr>
            <p:cNvPr id="45063" name="Freeform 424">
              <a:extLst>
                <a:ext uri="{FF2B5EF4-FFF2-40B4-BE49-F238E27FC236}">
                  <a16:creationId xmlns:a16="http://schemas.microsoft.com/office/drawing/2014/main" id="{F4699E61-F1B1-4178-9796-1C4D5384F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928"/>
              <a:ext cx="1240" cy="1191"/>
            </a:xfrm>
            <a:custGeom>
              <a:avLst/>
              <a:gdLst>
                <a:gd name="T0" fmla="*/ 6502 w 324"/>
                <a:gd name="T1" fmla="*/ 816 h 292"/>
                <a:gd name="T2" fmla="*/ 1569 w 324"/>
                <a:gd name="T3" fmla="*/ 4144 h 292"/>
                <a:gd name="T4" fmla="*/ 2243 w 324"/>
                <a:gd name="T5" fmla="*/ 14855 h 292"/>
                <a:gd name="T6" fmla="*/ 7295 w 324"/>
                <a:gd name="T7" fmla="*/ 19415 h 292"/>
                <a:gd name="T8" fmla="*/ 11497 w 324"/>
                <a:gd name="T9" fmla="*/ 19199 h 292"/>
                <a:gd name="T10" fmla="*/ 15978 w 324"/>
                <a:gd name="T11" fmla="*/ 15605 h 292"/>
                <a:gd name="T12" fmla="*/ 13460 w 324"/>
                <a:gd name="T13" fmla="*/ 1146 h 292"/>
                <a:gd name="T14" fmla="*/ 9579 w 324"/>
                <a:gd name="T15" fmla="*/ 0 h 292"/>
                <a:gd name="T16" fmla="*/ 8071 w 324"/>
                <a:gd name="T17" fmla="*/ 265 h 292"/>
                <a:gd name="T18" fmla="*/ 6502 w 324"/>
                <a:gd name="T19" fmla="*/ 816 h 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4" h="292">
                  <a:moveTo>
                    <a:pt x="116" y="12"/>
                  </a:moveTo>
                  <a:cubicBezTo>
                    <a:pt x="82" y="20"/>
                    <a:pt x="48" y="26"/>
                    <a:pt x="28" y="61"/>
                  </a:cubicBezTo>
                  <a:cubicBezTo>
                    <a:pt x="0" y="111"/>
                    <a:pt x="7" y="175"/>
                    <a:pt x="40" y="219"/>
                  </a:cubicBezTo>
                  <a:cubicBezTo>
                    <a:pt x="63" y="250"/>
                    <a:pt x="92" y="276"/>
                    <a:pt x="130" y="286"/>
                  </a:cubicBezTo>
                  <a:cubicBezTo>
                    <a:pt x="151" y="292"/>
                    <a:pt x="184" y="289"/>
                    <a:pt x="205" y="283"/>
                  </a:cubicBezTo>
                  <a:cubicBezTo>
                    <a:pt x="237" y="275"/>
                    <a:pt x="268" y="259"/>
                    <a:pt x="285" y="230"/>
                  </a:cubicBezTo>
                  <a:cubicBezTo>
                    <a:pt x="324" y="161"/>
                    <a:pt x="318" y="55"/>
                    <a:pt x="240" y="17"/>
                  </a:cubicBezTo>
                  <a:cubicBezTo>
                    <a:pt x="219" y="7"/>
                    <a:pt x="195" y="0"/>
                    <a:pt x="171" y="0"/>
                  </a:cubicBezTo>
                  <a:cubicBezTo>
                    <a:pt x="162" y="0"/>
                    <a:pt x="152" y="2"/>
                    <a:pt x="144" y="4"/>
                  </a:cubicBezTo>
                  <a:cubicBezTo>
                    <a:pt x="135" y="6"/>
                    <a:pt x="127" y="7"/>
                    <a:pt x="116" y="12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425">
              <a:extLst>
                <a:ext uri="{FF2B5EF4-FFF2-40B4-BE49-F238E27FC236}">
                  <a16:creationId xmlns:a16="http://schemas.microsoft.com/office/drawing/2014/main" id="{D7A0D5AD-45F4-42CA-9851-DE45FF68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957"/>
              <a:ext cx="918" cy="962"/>
            </a:xfrm>
            <a:custGeom>
              <a:avLst/>
              <a:gdLst>
                <a:gd name="T0" fmla="*/ 2693 w 240"/>
                <a:gd name="T1" fmla="*/ 14707 h 236"/>
                <a:gd name="T2" fmla="*/ 2077 w 240"/>
                <a:gd name="T3" fmla="*/ 4537 h 236"/>
                <a:gd name="T4" fmla="*/ 6717 w 240"/>
                <a:gd name="T5" fmla="*/ 1431 h 236"/>
                <a:gd name="T6" fmla="*/ 8163 w 240"/>
                <a:gd name="T7" fmla="*/ 946 h 236"/>
                <a:gd name="T8" fmla="*/ 9570 w 240"/>
                <a:gd name="T9" fmla="*/ 681 h 236"/>
                <a:gd name="T10" fmla="*/ 12756 w 240"/>
                <a:gd name="T11" fmla="*/ 1080 h 236"/>
                <a:gd name="T12" fmla="*/ 12699 w 240"/>
                <a:gd name="T13" fmla="*/ 1080 h 236"/>
                <a:gd name="T14" fmla="*/ 9012 w 240"/>
                <a:gd name="T15" fmla="*/ 0 h 236"/>
                <a:gd name="T16" fmla="*/ 7608 w 240"/>
                <a:gd name="T17" fmla="*/ 200 h 236"/>
                <a:gd name="T18" fmla="*/ 6158 w 240"/>
                <a:gd name="T19" fmla="*/ 746 h 236"/>
                <a:gd name="T20" fmla="*/ 1450 w 240"/>
                <a:gd name="T21" fmla="*/ 3856 h 236"/>
                <a:gd name="T22" fmla="*/ 2123 w 240"/>
                <a:gd name="T23" fmla="*/ 14022 h 236"/>
                <a:gd name="T24" fmla="*/ 3527 w 240"/>
                <a:gd name="T25" fmla="*/ 15983 h 236"/>
                <a:gd name="T26" fmla="*/ 2693 w 240"/>
                <a:gd name="T27" fmla="*/ 14707 h 2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0" h="236">
                  <a:moveTo>
                    <a:pt x="48" y="217"/>
                  </a:moveTo>
                  <a:cubicBezTo>
                    <a:pt x="16" y="175"/>
                    <a:pt x="10" y="115"/>
                    <a:pt x="37" y="67"/>
                  </a:cubicBezTo>
                  <a:cubicBezTo>
                    <a:pt x="55" y="35"/>
                    <a:pt x="87" y="29"/>
                    <a:pt x="120" y="21"/>
                  </a:cubicBezTo>
                  <a:cubicBezTo>
                    <a:pt x="130" y="17"/>
                    <a:pt x="137" y="15"/>
                    <a:pt x="146" y="14"/>
                  </a:cubicBezTo>
                  <a:cubicBezTo>
                    <a:pt x="154" y="12"/>
                    <a:pt x="163" y="10"/>
                    <a:pt x="171" y="10"/>
                  </a:cubicBezTo>
                  <a:cubicBezTo>
                    <a:pt x="194" y="10"/>
                    <a:pt x="208" y="7"/>
                    <a:pt x="228" y="16"/>
                  </a:cubicBezTo>
                  <a:cubicBezTo>
                    <a:pt x="237" y="21"/>
                    <a:pt x="240" y="22"/>
                    <a:pt x="227" y="16"/>
                  </a:cubicBezTo>
                  <a:cubicBezTo>
                    <a:pt x="207" y="6"/>
                    <a:pt x="184" y="0"/>
                    <a:pt x="161" y="0"/>
                  </a:cubicBezTo>
                  <a:cubicBezTo>
                    <a:pt x="153" y="0"/>
                    <a:pt x="144" y="2"/>
                    <a:pt x="136" y="3"/>
                  </a:cubicBezTo>
                  <a:cubicBezTo>
                    <a:pt x="127" y="5"/>
                    <a:pt x="120" y="7"/>
                    <a:pt x="110" y="11"/>
                  </a:cubicBezTo>
                  <a:cubicBezTo>
                    <a:pt x="77" y="19"/>
                    <a:pt x="45" y="25"/>
                    <a:pt x="26" y="57"/>
                  </a:cubicBezTo>
                  <a:cubicBezTo>
                    <a:pt x="0" y="105"/>
                    <a:pt x="6" y="165"/>
                    <a:pt x="38" y="207"/>
                  </a:cubicBezTo>
                  <a:cubicBezTo>
                    <a:pt x="45" y="218"/>
                    <a:pt x="54" y="227"/>
                    <a:pt x="63" y="236"/>
                  </a:cubicBezTo>
                  <a:cubicBezTo>
                    <a:pt x="58" y="230"/>
                    <a:pt x="53" y="224"/>
                    <a:pt x="48" y="217"/>
                  </a:cubicBezTo>
                  <a:close/>
                </a:path>
              </a:pathLst>
            </a:custGeom>
            <a:solidFill>
              <a:srgbClr val="F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426">
              <a:extLst>
                <a:ext uri="{FF2B5EF4-FFF2-40B4-BE49-F238E27FC236}">
                  <a16:creationId xmlns:a16="http://schemas.microsoft.com/office/drawing/2014/main" id="{AF4AD8F7-5913-4F0A-866C-2EB0771FA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3079"/>
              <a:ext cx="892" cy="995"/>
            </a:xfrm>
            <a:custGeom>
              <a:avLst/>
              <a:gdLst>
                <a:gd name="T0" fmla="*/ 9701 w 233"/>
                <a:gd name="T1" fmla="*/ 0 h 244"/>
                <a:gd name="T2" fmla="*/ 10375 w 233"/>
                <a:gd name="T3" fmla="*/ 11805 h 244"/>
                <a:gd name="T4" fmla="*/ 6286 w 233"/>
                <a:gd name="T5" fmla="*/ 15182 h 244"/>
                <a:gd name="T6" fmla="*/ 2420 w 233"/>
                <a:gd name="T7" fmla="*/ 15333 h 244"/>
                <a:gd name="T8" fmla="*/ 0 w 233"/>
                <a:gd name="T9" fmla="*/ 13901 h 244"/>
                <a:gd name="T10" fmla="*/ 3197 w 233"/>
                <a:gd name="T11" fmla="*/ 16148 h 244"/>
                <a:gd name="T12" fmla="*/ 7125 w 233"/>
                <a:gd name="T13" fmla="*/ 15997 h 244"/>
                <a:gd name="T14" fmla="*/ 11225 w 233"/>
                <a:gd name="T15" fmla="*/ 12686 h 244"/>
                <a:gd name="T16" fmla="*/ 9701 w 233"/>
                <a:gd name="T17" fmla="*/ 0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3" h="244">
                  <a:moveTo>
                    <a:pt x="173" y="0"/>
                  </a:moveTo>
                  <a:cubicBezTo>
                    <a:pt x="216" y="44"/>
                    <a:pt x="216" y="121"/>
                    <a:pt x="185" y="174"/>
                  </a:cubicBezTo>
                  <a:cubicBezTo>
                    <a:pt x="170" y="201"/>
                    <a:pt x="141" y="216"/>
                    <a:pt x="112" y="224"/>
                  </a:cubicBezTo>
                  <a:cubicBezTo>
                    <a:pt x="92" y="229"/>
                    <a:pt x="63" y="232"/>
                    <a:pt x="43" y="226"/>
                  </a:cubicBezTo>
                  <a:cubicBezTo>
                    <a:pt x="27" y="222"/>
                    <a:pt x="13" y="214"/>
                    <a:pt x="0" y="205"/>
                  </a:cubicBezTo>
                  <a:cubicBezTo>
                    <a:pt x="16" y="220"/>
                    <a:pt x="35" y="232"/>
                    <a:pt x="57" y="238"/>
                  </a:cubicBezTo>
                  <a:cubicBezTo>
                    <a:pt x="77" y="244"/>
                    <a:pt x="107" y="241"/>
                    <a:pt x="127" y="236"/>
                  </a:cubicBezTo>
                  <a:cubicBezTo>
                    <a:pt x="155" y="228"/>
                    <a:pt x="185" y="213"/>
                    <a:pt x="200" y="187"/>
                  </a:cubicBezTo>
                  <a:cubicBezTo>
                    <a:pt x="233" y="128"/>
                    <a:pt x="230" y="40"/>
                    <a:pt x="173" y="0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427">
              <a:extLst>
                <a:ext uri="{FF2B5EF4-FFF2-40B4-BE49-F238E27FC236}">
                  <a16:creationId xmlns:a16="http://schemas.microsoft.com/office/drawing/2014/main" id="{6C738BC7-13F1-43E1-A61B-84BF2759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079"/>
              <a:ext cx="938" cy="877"/>
            </a:xfrm>
            <a:custGeom>
              <a:avLst/>
              <a:gdLst>
                <a:gd name="T0" fmla="*/ 5773 w 245"/>
                <a:gd name="T1" fmla="*/ 1432 h 215"/>
                <a:gd name="T2" fmla="*/ 6845 w 245"/>
                <a:gd name="T3" fmla="*/ 1216 h 215"/>
                <a:gd name="T4" fmla="*/ 7359 w 245"/>
                <a:gd name="T5" fmla="*/ 616 h 215"/>
                <a:gd name="T6" fmla="*/ 8193 w 245"/>
                <a:gd name="T7" fmla="*/ 200 h 215"/>
                <a:gd name="T8" fmla="*/ 10716 w 245"/>
                <a:gd name="T9" fmla="*/ 1146 h 215"/>
                <a:gd name="T10" fmla="*/ 10950 w 245"/>
                <a:gd name="T11" fmla="*/ 2248 h 215"/>
                <a:gd name="T12" fmla="*/ 11329 w 245"/>
                <a:gd name="T13" fmla="*/ 2713 h 215"/>
                <a:gd name="T14" fmla="*/ 11842 w 245"/>
                <a:gd name="T15" fmla="*/ 4010 h 215"/>
                <a:gd name="T16" fmla="*/ 12856 w 245"/>
                <a:gd name="T17" fmla="*/ 5025 h 215"/>
                <a:gd name="T18" fmla="*/ 11447 w 245"/>
                <a:gd name="T19" fmla="*/ 8754 h 215"/>
                <a:gd name="T20" fmla="*/ 10950 w 245"/>
                <a:gd name="T21" fmla="*/ 8684 h 215"/>
                <a:gd name="T22" fmla="*/ 10157 w 245"/>
                <a:gd name="T23" fmla="*/ 9100 h 215"/>
                <a:gd name="T24" fmla="*/ 9878 w 245"/>
                <a:gd name="T25" fmla="*/ 10650 h 215"/>
                <a:gd name="T26" fmla="*/ 8312 w 245"/>
                <a:gd name="T27" fmla="*/ 14191 h 215"/>
                <a:gd name="T28" fmla="*/ 5950 w 245"/>
                <a:gd name="T29" fmla="*/ 13029 h 215"/>
                <a:gd name="T30" fmla="*/ 6788 w 245"/>
                <a:gd name="T31" fmla="*/ 9916 h 215"/>
                <a:gd name="T32" fmla="*/ 8986 w 245"/>
                <a:gd name="T33" fmla="*/ 9235 h 215"/>
                <a:gd name="T34" fmla="*/ 9939 w 245"/>
                <a:gd name="T35" fmla="*/ 8754 h 215"/>
                <a:gd name="T36" fmla="*/ 10042 w 245"/>
                <a:gd name="T37" fmla="*/ 5356 h 215"/>
                <a:gd name="T38" fmla="*/ 11287 w 245"/>
                <a:gd name="T39" fmla="*/ 4075 h 215"/>
                <a:gd name="T40" fmla="*/ 10218 w 245"/>
                <a:gd name="T41" fmla="*/ 2578 h 215"/>
                <a:gd name="T42" fmla="*/ 8415 w 245"/>
                <a:gd name="T43" fmla="*/ 3129 h 215"/>
                <a:gd name="T44" fmla="*/ 7738 w 245"/>
                <a:gd name="T45" fmla="*/ 2097 h 215"/>
                <a:gd name="T46" fmla="*/ 6845 w 245"/>
                <a:gd name="T47" fmla="*/ 1632 h 215"/>
                <a:gd name="T48" fmla="*/ 5950 w 245"/>
                <a:gd name="T49" fmla="*/ 1697 h 215"/>
                <a:gd name="T50" fmla="*/ 5835 w 245"/>
                <a:gd name="T51" fmla="*/ 1897 h 215"/>
                <a:gd name="T52" fmla="*/ 5892 w 245"/>
                <a:gd name="T53" fmla="*/ 2847 h 215"/>
                <a:gd name="T54" fmla="*/ 5276 w 245"/>
                <a:gd name="T55" fmla="*/ 3528 h 215"/>
                <a:gd name="T56" fmla="*/ 5892 w 245"/>
                <a:gd name="T57" fmla="*/ 4144 h 215"/>
                <a:gd name="T58" fmla="*/ 6348 w 245"/>
                <a:gd name="T59" fmla="*/ 5091 h 215"/>
                <a:gd name="T60" fmla="*/ 5892 w 245"/>
                <a:gd name="T61" fmla="*/ 7473 h 215"/>
                <a:gd name="T62" fmla="*/ 4208 w 245"/>
                <a:gd name="T63" fmla="*/ 8684 h 215"/>
                <a:gd name="T64" fmla="*/ 3473 w 245"/>
                <a:gd name="T65" fmla="*/ 6987 h 215"/>
                <a:gd name="T66" fmla="*/ 2917 w 245"/>
                <a:gd name="T67" fmla="*/ 5641 h 215"/>
                <a:gd name="T68" fmla="*/ 2757 w 245"/>
                <a:gd name="T69" fmla="*/ 7057 h 215"/>
                <a:gd name="T70" fmla="*/ 555 w 245"/>
                <a:gd name="T71" fmla="*/ 8219 h 215"/>
                <a:gd name="T72" fmla="*/ 1627 w 245"/>
                <a:gd name="T73" fmla="*/ 5025 h 215"/>
                <a:gd name="T74" fmla="*/ 2358 w 245"/>
                <a:gd name="T75" fmla="*/ 5356 h 215"/>
                <a:gd name="T76" fmla="*/ 2580 w 245"/>
                <a:gd name="T77" fmla="*/ 4760 h 215"/>
                <a:gd name="T78" fmla="*/ 3430 w 245"/>
                <a:gd name="T79" fmla="*/ 3728 h 215"/>
                <a:gd name="T80" fmla="*/ 3767 w 245"/>
                <a:gd name="T81" fmla="*/ 3259 h 215"/>
                <a:gd name="T82" fmla="*/ 3373 w 245"/>
                <a:gd name="T83" fmla="*/ 2378 h 215"/>
                <a:gd name="T84" fmla="*/ 4545 w 245"/>
                <a:gd name="T85" fmla="*/ 1762 h 215"/>
                <a:gd name="T86" fmla="*/ 5773 w 245"/>
                <a:gd name="T87" fmla="*/ 1432 h 2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5" h="215">
                  <a:moveTo>
                    <a:pt x="103" y="21"/>
                  </a:moveTo>
                  <a:cubicBezTo>
                    <a:pt x="106" y="20"/>
                    <a:pt x="118" y="20"/>
                    <a:pt x="122" y="18"/>
                  </a:cubicBezTo>
                  <a:cubicBezTo>
                    <a:pt x="126" y="16"/>
                    <a:pt x="127" y="12"/>
                    <a:pt x="131" y="9"/>
                  </a:cubicBezTo>
                  <a:cubicBezTo>
                    <a:pt x="135" y="5"/>
                    <a:pt x="140" y="5"/>
                    <a:pt x="146" y="3"/>
                  </a:cubicBezTo>
                  <a:cubicBezTo>
                    <a:pt x="161" y="0"/>
                    <a:pt x="182" y="1"/>
                    <a:pt x="191" y="17"/>
                  </a:cubicBezTo>
                  <a:cubicBezTo>
                    <a:pt x="194" y="22"/>
                    <a:pt x="192" y="28"/>
                    <a:pt x="195" y="33"/>
                  </a:cubicBezTo>
                  <a:cubicBezTo>
                    <a:pt x="196" y="36"/>
                    <a:pt x="200" y="37"/>
                    <a:pt x="202" y="40"/>
                  </a:cubicBezTo>
                  <a:cubicBezTo>
                    <a:pt x="206" y="47"/>
                    <a:pt x="205" y="53"/>
                    <a:pt x="211" y="59"/>
                  </a:cubicBezTo>
                  <a:cubicBezTo>
                    <a:pt x="217" y="65"/>
                    <a:pt x="224" y="68"/>
                    <a:pt x="229" y="74"/>
                  </a:cubicBezTo>
                  <a:cubicBezTo>
                    <a:pt x="245" y="98"/>
                    <a:pt x="232" y="128"/>
                    <a:pt x="204" y="129"/>
                  </a:cubicBezTo>
                  <a:cubicBezTo>
                    <a:pt x="200" y="129"/>
                    <a:pt x="198" y="129"/>
                    <a:pt x="195" y="128"/>
                  </a:cubicBezTo>
                  <a:cubicBezTo>
                    <a:pt x="189" y="127"/>
                    <a:pt x="186" y="126"/>
                    <a:pt x="181" y="134"/>
                  </a:cubicBezTo>
                  <a:cubicBezTo>
                    <a:pt x="177" y="140"/>
                    <a:pt x="177" y="150"/>
                    <a:pt x="176" y="157"/>
                  </a:cubicBezTo>
                  <a:cubicBezTo>
                    <a:pt x="173" y="180"/>
                    <a:pt x="174" y="201"/>
                    <a:pt x="148" y="209"/>
                  </a:cubicBezTo>
                  <a:cubicBezTo>
                    <a:pt x="130" y="215"/>
                    <a:pt x="116" y="208"/>
                    <a:pt x="106" y="192"/>
                  </a:cubicBezTo>
                  <a:cubicBezTo>
                    <a:pt x="94" y="175"/>
                    <a:pt x="107" y="156"/>
                    <a:pt x="121" y="146"/>
                  </a:cubicBezTo>
                  <a:cubicBezTo>
                    <a:pt x="134" y="137"/>
                    <a:pt x="145" y="133"/>
                    <a:pt x="160" y="136"/>
                  </a:cubicBezTo>
                  <a:cubicBezTo>
                    <a:pt x="169" y="138"/>
                    <a:pt x="172" y="141"/>
                    <a:pt x="177" y="129"/>
                  </a:cubicBezTo>
                  <a:cubicBezTo>
                    <a:pt x="184" y="113"/>
                    <a:pt x="170" y="93"/>
                    <a:pt x="179" y="79"/>
                  </a:cubicBezTo>
                  <a:cubicBezTo>
                    <a:pt x="182" y="74"/>
                    <a:pt x="198" y="67"/>
                    <a:pt x="201" y="60"/>
                  </a:cubicBezTo>
                  <a:cubicBezTo>
                    <a:pt x="204" y="54"/>
                    <a:pt x="197" y="38"/>
                    <a:pt x="182" y="38"/>
                  </a:cubicBezTo>
                  <a:cubicBezTo>
                    <a:pt x="172" y="39"/>
                    <a:pt x="161" y="52"/>
                    <a:pt x="150" y="46"/>
                  </a:cubicBezTo>
                  <a:cubicBezTo>
                    <a:pt x="143" y="43"/>
                    <a:pt x="140" y="38"/>
                    <a:pt x="138" y="31"/>
                  </a:cubicBezTo>
                  <a:cubicBezTo>
                    <a:pt x="134" y="20"/>
                    <a:pt x="133" y="21"/>
                    <a:pt x="122" y="24"/>
                  </a:cubicBezTo>
                  <a:cubicBezTo>
                    <a:pt x="117" y="25"/>
                    <a:pt x="112" y="25"/>
                    <a:pt x="106" y="25"/>
                  </a:cubicBezTo>
                  <a:cubicBezTo>
                    <a:pt x="104" y="25"/>
                    <a:pt x="102" y="27"/>
                    <a:pt x="104" y="28"/>
                  </a:cubicBezTo>
                  <a:cubicBezTo>
                    <a:pt x="108" y="32"/>
                    <a:pt x="110" y="38"/>
                    <a:pt x="105" y="42"/>
                  </a:cubicBezTo>
                  <a:cubicBezTo>
                    <a:pt x="99" y="47"/>
                    <a:pt x="88" y="41"/>
                    <a:pt x="94" y="52"/>
                  </a:cubicBezTo>
                  <a:cubicBezTo>
                    <a:pt x="96" y="55"/>
                    <a:pt x="102" y="58"/>
                    <a:pt x="105" y="61"/>
                  </a:cubicBezTo>
                  <a:cubicBezTo>
                    <a:pt x="109" y="65"/>
                    <a:pt x="111" y="69"/>
                    <a:pt x="113" y="75"/>
                  </a:cubicBezTo>
                  <a:cubicBezTo>
                    <a:pt x="115" y="87"/>
                    <a:pt x="111" y="100"/>
                    <a:pt x="105" y="110"/>
                  </a:cubicBezTo>
                  <a:cubicBezTo>
                    <a:pt x="99" y="119"/>
                    <a:pt x="87" y="132"/>
                    <a:pt x="75" y="128"/>
                  </a:cubicBezTo>
                  <a:cubicBezTo>
                    <a:pt x="64" y="125"/>
                    <a:pt x="63" y="113"/>
                    <a:pt x="62" y="103"/>
                  </a:cubicBezTo>
                  <a:cubicBezTo>
                    <a:pt x="61" y="98"/>
                    <a:pt x="60" y="82"/>
                    <a:pt x="52" y="83"/>
                  </a:cubicBezTo>
                  <a:cubicBezTo>
                    <a:pt x="43" y="85"/>
                    <a:pt x="49" y="100"/>
                    <a:pt x="49" y="104"/>
                  </a:cubicBezTo>
                  <a:cubicBezTo>
                    <a:pt x="50" y="126"/>
                    <a:pt x="25" y="140"/>
                    <a:pt x="10" y="121"/>
                  </a:cubicBezTo>
                  <a:cubicBezTo>
                    <a:pt x="0" y="107"/>
                    <a:pt x="7" y="68"/>
                    <a:pt x="29" y="74"/>
                  </a:cubicBezTo>
                  <a:cubicBezTo>
                    <a:pt x="32" y="75"/>
                    <a:pt x="37" y="81"/>
                    <a:pt x="42" y="79"/>
                  </a:cubicBezTo>
                  <a:cubicBezTo>
                    <a:pt x="47" y="77"/>
                    <a:pt x="43" y="74"/>
                    <a:pt x="46" y="70"/>
                  </a:cubicBezTo>
                  <a:cubicBezTo>
                    <a:pt x="49" y="63"/>
                    <a:pt x="55" y="61"/>
                    <a:pt x="61" y="55"/>
                  </a:cubicBezTo>
                  <a:cubicBezTo>
                    <a:pt x="64" y="52"/>
                    <a:pt x="67" y="53"/>
                    <a:pt x="67" y="48"/>
                  </a:cubicBezTo>
                  <a:cubicBezTo>
                    <a:pt x="68" y="42"/>
                    <a:pt x="61" y="40"/>
                    <a:pt x="60" y="35"/>
                  </a:cubicBezTo>
                  <a:cubicBezTo>
                    <a:pt x="59" y="23"/>
                    <a:pt x="73" y="22"/>
                    <a:pt x="81" y="26"/>
                  </a:cubicBezTo>
                  <a:cubicBezTo>
                    <a:pt x="88" y="28"/>
                    <a:pt x="89" y="21"/>
                    <a:pt x="103" y="21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428">
              <a:extLst>
                <a:ext uri="{FF2B5EF4-FFF2-40B4-BE49-F238E27FC236}">
                  <a16:creationId xmlns:a16="http://schemas.microsoft.com/office/drawing/2014/main" id="{C3DDD0AB-9C8E-4E06-B533-68F652192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699"/>
              <a:ext cx="195" cy="232"/>
            </a:xfrm>
            <a:custGeom>
              <a:avLst/>
              <a:gdLst>
                <a:gd name="T0" fmla="*/ 0 w 51"/>
                <a:gd name="T1" fmla="*/ 2699 h 57"/>
                <a:gd name="T2" fmla="*/ 1958 w 51"/>
                <a:gd name="T3" fmla="*/ 3163 h 57"/>
                <a:gd name="T4" fmla="*/ 2692 w 51"/>
                <a:gd name="T5" fmla="*/ 0 h 57"/>
                <a:gd name="T6" fmla="*/ 1900 w 51"/>
                <a:gd name="T7" fmla="*/ 2287 h 57"/>
                <a:gd name="T8" fmla="*/ 279 w 51"/>
                <a:gd name="T9" fmla="*/ 276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0" y="40"/>
                  </a:moveTo>
                  <a:cubicBezTo>
                    <a:pt x="9" y="54"/>
                    <a:pt x="20" y="57"/>
                    <a:pt x="35" y="47"/>
                  </a:cubicBezTo>
                  <a:cubicBezTo>
                    <a:pt x="51" y="37"/>
                    <a:pt x="49" y="17"/>
                    <a:pt x="48" y="0"/>
                  </a:cubicBezTo>
                  <a:cubicBezTo>
                    <a:pt x="40" y="10"/>
                    <a:pt x="45" y="24"/>
                    <a:pt x="34" y="34"/>
                  </a:cubicBezTo>
                  <a:cubicBezTo>
                    <a:pt x="27" y="41"/>
                    <a:pt x="15" y="47"/>
                    <a:pt x="5" y="4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429">
              <a:extLst>
                <a:ext uri="{FF2B5EF4-FFF2-40B4-BE49-F238E27FC236}">
                  <a16:creationId xmlns:a16="http://schemas.microsoft.com/office/drawing/2014/main" id="{D81AE244-6D97-44F8-AB7D-AC9F4F23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393"/>
              <a:ext cx="183" cy="216"/>
            </a:xfrm>
            <a:custGeom>
              <a:avLst/>
              <a:gdLst>
                <a:gd name="T0" fmla="*/ 0 w 48"/>
                <a:gd name="T1" fmla="*/ 2906 h 53"/>
                <a:gd name="T2" fmla="*/ 1163 w 48"/>
                <a:gd name="T3" fmla="*/ 0 h 53"/>
                <a:gd name="T4" fmla="*/ 728 w 48"/>
                <a:gd name="T5" fmla="*/ 2641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0" y="43"/>
                  </a:moveTo>
                  <a:cubicBezTo>
                    <a:pt x="27" y="53"/>
                    <a:pt x="48" y="4"/>
                    <a:pt x="21" y="0"/>
                  </a:cubicBezTo>
                  <a:cubicBezTo>
                    <a:pt x="36" y="16"/>
                    <a:pt x="26" y="27"/>
                    <a:pt x="13" y="39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430">
              <a:extLst>
                <a:ext uri="{FF2B5EF4-FFF2-40B4-BE49-F238E27FC236}">
                  <a16:creationId xmlns:a16="http://schemas.microsoft.com/office/drawing/2014/main" id="{F775CC77-4ABF-4784-9959-ADFE22DA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3160"/>
              <a:ext cx="183" cy="94"/>
            </a:xfrm>
            <a:custGeom>
              <a:avLst/>
              <a:gdLst>
                <a:gd name="T0" fmla="*/ 393 w 48"/>
                <a:gd name="T1" fmla="*/ 552 h 23"/>
                <a:gd name="T2" fmla="*/ 1658 w 48"/>
                <a:gd name="T3" fmla="*/ 1018 h 23"/>
                <a:gd name="T4" fmla="*/ 2661 w 48"/>
                <a:gd name="T5" fmla="*/ 887 h 23"/>
                <a:gd name="T6" fmla="*/ 1773 w 48"/>
                <a:gd name="T7" fmla="*/ 752 h 23"/>
                <a:gd name="T8" fmla="*/ 1106 w 48"/>
                <a:gd name="T9" fmla="*/ 752 h 23"/>
                <a:gd name="T10" fmla="*/ 0 w 48"/>
                <a:gd name="T11" fmla="*/ 266 h 23"/>
                <a:gd name="T12" fmla="*/ 393 w 48"/>
                <a:gd name="T13" fmla="*/ 55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3">
                  <a:moveTo>
                    <a:pt x="7" y="8"/>
                  </a:moveTo>
                  <a:cubicBezTo>
                    <a:pt x="11" y="23"/>
                    <a:pt x="20" y="19"/>
                    <a:pt x="30" y="15"/>
                  </a:cubicBezTo>
                  <a:cubicBezTo>
                    <a:pt x="36" y="12"/>
                    <a:pt x="43" y="9"/>
                    <a:pt x="48" y="13"/>
                  </a:cubicBezTo>
                  <a:cubicBezTo>
                    <a:pt x="43" y="9"/>
                    <a:pt x="37" y="10"/>
                    <a:pt x="32" y="11"/>
                  </a:cubicBezTo>
                  <a:cubicBezTo>
                    <a:pt x="28" y="12"/>
                    <a:pt x="24" y="12"/>
                    <a:pt x="20" y="11"/>
                  </a:cubicBezTo>
                  <a:cubicBezTo>
                    <a:pt x="13" y="9"/>
                    <a:pt x="7" y="0"/>
                    <a:pt x="0" y="4"/>
                  </a:cubicBezTo>
                  <a:cubicBezTo>
                    <a:pt x="7" y="8"/>
                    <a:pt x="7" y="8"/>
                    <a:pt x="7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431">
              <a:extLst>
                <a:ext uri="{FF2B5EF4-FFF2-40B4-BE49-F238E27FC236}">
                  <a16:creationId xmlns:a16="http://schemas.microsoft.com/office/drawing/2014/main" id="{EB77C5E8-E07F-4604-9EAF-027F8D931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348"/>
              <a:ext cx="183" cy="294"/>
            </a:xfrm>
            <a:custGeom>
              <a:avLst/>
              <a:gdLst>
                <a:gd name="T0" fmla="*/ 1498 w 48"/>
                <a:gd name="T1" fmla="*/ 0 h 72"/>
                <a:gd name="T2" fmla="*/ 0 w 48"/>
                <a:gd name="T3" fmla="*/ 3601 h 72"/>
                <a:gd name="T4" fmla="*/ 1281 w 48"/>
                <a:gd name="T5" fmla="*/ 1968 h 72"/>
                <a:gd name="T6" fmla="*/ 1380 w 48"/>
                <a:gd name="T7" fmla="*/ 617 h 72"/>
                <a:gd name="T8" fmla="*/ 1380 w 48"/>
                <a:gd name="T9" fmla="*/ 0 h 72"/>
                <a:gd name="T10" fmla="*/ 1498 w 48"/>
                <a:gd name="T11" fmla="*/ 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72">
                  <a:moveTo>
                    <a:pt x="27" y="0"/>
                  </a:moveTo>
                  <a:cubicBezTo>
                    <a:pt x="48" y="17"/>
                    <a:pt x="20" y="72"/>
                    <a:pt x="0" y="53"/>
                  </a:cubicBezTo>
                  <a:cubicBezTo>
                    <a:pt x="13" y="54"/>
                    <a:pt x="22" y="41"/>
                    <a:pt x="23" y="29"/>
                  </a:cubicBezTo>
                  <a:cubicBezTo>
                    <a:pt x="24" y="23"/>
                    <a:pt x="25" y="15"/>
                    <a:pt x="25" y="9"/>
                  </a:cubicBezTo>
                  <a:cubicBezTo>
                    <a:pt x="25" y="4"/>
                    <a:pt x="29" y="4"/>
                    <a:pt x="25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432">
              <a:extLst>
                <a:ext uri="{FF2B5EF4-FFF2-40B4-BE49-F238E27FC236}">
                  <a16:creationId xmlns:a16="http://schemas.microsoft.com/office/drawing/2014/main" id="{B82070FF-DE0A-4AF7-8935-F7161B11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446"/>
              <a:ext cx="127" cy="151"/>
            </a:xfrm>
            <a:custGeom>
              <a:avLst/>
              <a:gdLst>
                <a:gd name="T0" fmla="*/ 1659 w 33"/>
                <a:gd name="T1" fmla="*/ 0 h 37"/>
                <a:gd name="T2" fmla="*/ 1201 w 33"/>
                <a:gd name="T3" fmla="*/ 2249 h 37"/>
                <a:gd name="T4" fmla="*/ 0 w 33"/>
                <a:gd name="T5" fmla="*/ 1498 h 37"/>
                <a:gd name="T6" fmla="*/ 1601 w 33"/>
                <a:gd name="T7" fmla="*/ 482 h 37"/>
                <a:gd name="T8" fmla="*/ 1659 w 33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29" y="0"/>
                  </a:moveTo>
                  <a:cubicBezTo>
                    <a:pt x="33" y="11"/>
                    <a:pt x="32" y="27"/>
                    <a:pt x="21" y="33"/>
                  </a:cubicBezTo>
                  <a:cubicBezTo>
                    <a:pt x="13" y="37"/>
                    <a:pt x="0" y="34"/>
                    <a:pt x="0" y="22"/>
                  </a:cubicBezTo>
                  <a:cubicBezTo>
                    <a:pt x="9" y="34"/>
                    <a:pt x="30" y="21"/>
                    <a:pt x="28" y="7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433">
              <a:extLst>
                <a:ext uri="{FF2B5EF4-FFF2-40B4-BE49-F238E27FC236}">
                  <a16:creationId xmlns:a16="http://schemas.microsoft.com/office/drawing/2014/main" id="{CBFC0A90-EBE3-418D-88D2-18F78A90C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405"/>
              <a:ext cx="65" cy="119"/>
            </a:xfrm>
            <a:custGeom>
              <a:avLst/>
              <a:gdLst>
                <a:gd name="T0" fmla="*/ 891 w 17"/>
                <a:gd name="T1" fmla="*/ 0 h 29"/>
                <a:gd name="T2" fmla="*/ 394 w 17"/>
                <a:gd name="T3" fmla="*/ 2002 h 29"/>
                <a:gd name="T4" fmla="*/ 952 w 17"/>
                <a:gd name="T5" fmla="*/ 27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6" y="0"/>
                  </a:moveTo>
                  <a:cubicBezTo>
                    <a:pt x="7" y="5"/>
                    <a:pt x="0" y="22"/>
                    <a:pt x="7" y="29"/>
                  </a:cubicBezTo>
                  <a:cubicBezTo>
                    <a:pt x="9" y="21"/>
                    <a:pt x="9" y="10"/>
                    <a:pt x="17" y="4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434">
              <a:extLst>
                <a:ext uri="{FF2B5EF4-FFF2-40B4-BE49-F238E27FC236}">
                  <a16:creationId xmlns:a16="http://schemas.microsoft.com/office/drawing/2014/main" id="{45E9C862-CEF9-43C1-A7F8-DAB3170C4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201"/>
              <a:ext cx="69" cy="151"/>
            </a:xfrm>
            <a:custGeom>
              <a:avLst/>
              <a:gdLst>
                <a:gd name="T0" fmla="*/ 337 w 18"/>
                <a:gd name="T1" fmla="*/ 135 h 37"/>
                <a:gd name="T2" fmla="*/ 617 w 18"/>
                <a:gd name="T3" fmla="*/ 1498 h 37"/>
                <a:gd name="T4" fmla="*/ 0 w 18"/>
                <a:gd name="T5" fmla="*/ 2514 h 37"/>
                <a:gd name="T6" fmla="*/ 955 w 18"/>
                <a:gd name="T7" fmla="*/ 1151 h 37"/>
                <a:gd name="T8" fmla="*/ 399 w 18"/>
                <a:gd name="T9" fmla="*/ 0 h 37"/>
                <a:gd name="T10" fmla="*/ 337 w 18"/>
                <a:gd name="T11" fmla="*/ 13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7">
                  <a:moveTo>
                    <a:pt x="6" y="2"/>
                  </a:moveTo>
                  <a:cubicBezTo>
                    <a:pt x="8" y="9"/>
                    <a:pt x="13" y="14"/>
                    <a:pt x="11" y="22"/>
                  </a:cubicBezTo>
                  <a:cubicBezTo>
                    <a:pt x="9" y="28"/>
                    <a:pt x="4" y="32"/>
                    <a:pt x="0" y="37"/>
                  </a:cubicBezTo>
                  <a:cubicBezTo>
                    <a:pt x="9" y="32"/>
                    <a:pt x="18" y="28"/>
                    <a:pt x="17" y="17"/>
                  </a:cubicBezTo>
                  <a:cubicBezTo>
                    <a:pt x="16" y="7"/>
                    <a:pt x="9" y="7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435">
              <a:extLst>
                <a:ext uri="{FF2B5EF4-FFF2-40B4-BE49-F238E27FC236}">
                  <a16:creationId xmlns:a16="http://schemas.microsoft.com/office/drawing/2014/main" id="{87F19F81-7BFD-49E5-BF17-31477DAFC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083"/>
              <a:ext cx="130" cy="41"/>
            </a:xfrm>
            <a:custGeom>
              <a:avLst/>
              <a:gdLst>
                <a:gd name="T0" fmla="*/ 0 w 34"/>
                <a:gd name="T1" fmla="*/ 623 h 10"/>
                <a:gd name="T2" fmla="*/ 1900 w 34"/>
                <a:gd name="T3" fmla="*/ 689 h 10"/>
                <a:gd name="T4" fmla="*/ 218 w 34"/>
                <a:gd name="T5" fmla="*/ 623 h 10"/>
                <a:gd name="T6" fmla="*/ 0 w 34"/>
                <a:gd name="T7" fmla="*/ 62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0">
                  <a:moveTo>
                    <a:pt x="0" y="9"/>
                  </a:moveTo>
                  <a:cubicBezTo>
                    <a:pt x="9" y="5"/>
                    <a:pt x="27" y="0"/>
                    <a:pt x="34" y="10"/>
                  </a:cubicBezTo>
                  <a:cubicBezTo>
                    <a:pt x="24" y="8"/>
                    <a:pt x="13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436">
              <a:extLst>
                <a:ext uri="{FF2B5EF4-FFF2-40B4-BE49-F238E27FC236}">
                  <a16:creationId xmlns:a16="http://schemas.microsoft.com/office/drawing/2014/main" id="{FBD8234A-9C0C-489B-AC5D-B49592B41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3369"/>
              <a:ext cx="77" cy="142"/>
            </a:xfrm>
            <a:custGeom>
              <a:avLst/>
              <a:gdLst>
                <a:gd name="T0" fmla="*/ 1140 w 20"/>
                <a:gd name="T1" fmla="*/ 0 h 35"/>
                <a:gd name="T2" fmla="*/ 400 w 20"/>
                <a:gd name="T3" fmla="*/ 2337 h 35"/>
                <a:gd name="T4" fmla="*/ 1082 w 20"/>
                <a:gd name="T5" fmla="*/ 264 h 35"/>
                <a:gd name="T6" fmla="*/ 1140 w 20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20" y="0"/>
                  </a:moveTo>
                  <a:cubicBezTo>
                    <a:pt x="4" y="6"/>
                    <a:pt x="0" y="19"/>
                    <a:pt x="7" y="35"/>
                  </a:cubicBezTo>
                  <a:cubicBezTo>
                    <a:pt x="7" y="25"/>
                    <a:pt x="8" y="8"/>
                    <a:pt x="19" y="4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437">
              <a:extLst>
                <a:ext uri="{FF2B5EF4-FFF2-40B4-BE49-F238E27FC236}">
                  <a16:creationId xmlns:a16="http://schemas.microsoft.com/office/drawing/2014/main" id="{D3E18227-01F0-497B-B5E9-8F4DB8036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3654"/>
              <a:ext cx="191" cy="188"/>
            </a:xfrm>
            <a:custGeom>
              <a:avLst/>
              <a:gdLst>
                <a:gd name="T0" fmla="*/ 2789 w 50"/>
                <a:gd name="T1" fmla="*/ 0 h 46"/>
                <a:gd name="T2" fmla="*/ 890 w 50"/>
                <a:gd name="T3" fmla="*/ 3139 h 46"/>
                <a:gd name="T4" fmla="*/ 1444 w 50"/>
                <a:gd name="T5" fmla="*/ 1234 h 46"/>
                <a:gd name="T6" fmla="*/ 2789 w 50"/>
                <a:gd name="T7" fmla="*/ 200 h 46"/>
                <a:gd name="T8" fmla="*/ 2789 w 50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6">
                  <a:moveTo>
                    <a:pt x="50" y="0"/>
                  </a:moveTo>
                  <a:cubicBezTo>
                    <a:pt x="34" y="3"/>
                    <a:pt x="0" y="26"/>
                    <a:pt x="16" y="46"/>
                  </a:cubicBezTo>
                  <a:cubicBezTo>
                    <a:pt x="17" y="34"/>
                    <a:pt x="16" y="27"/>
                    <a:pt x="26" y="18"/>
                  </a:cubicBezTo>
                  <a:cubicBezTo>
                    <a:pt x="32" y="12"/>
                    <a:pt x="42" y="5"/>
                    <a:pt x="50" y="3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Freeform 438">
              <a:extLst>
                <a:ext uri="{FF2B5EF4-FFF2-40B4-BE49-F238E27FC236}">
                  <a16:creationId xmlns:a16="http://schemas.microsoft.com/office/drawing/2014/main" id="{B5670552-B06A-4F58-87B1-C00FBF727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924"/>
              <a:ext cx="1145" cy="1187"/>
            </a:xfrm>
            <a:custGeom>
              <a:avLst/>
              <a:gdLst>
                <a:gd name="T0" fmla="*/ 5955 w 299"/>
                <a:gd name="T1" fmla="*/ 816 h 291"/>
                <a:gd name="T2" fmla="*/ 3136 w 299"/>
                <a:gd name="T3" fmla="*/ 1831 h 291"/>
                <a:gd name="T4" fmla="*/ 954 w 299"/>
                <a:gd name="T5" fmla="*/ 4144 h 291"/>
                <a:gd name="T6" fmla="*/ 0 w 299"/>
                <a:gd name="T7" fmla="*/ 8884 h 291"/>
                <a:gd name="T8" fmla="*/ 1628 w 299"/>
                <a:gd name="T9" fmla="*/ 14990 h 291"/>
                <a:gd name="T10" fmla="*/ 6686 w 299"/>
                <a:gd name="T11" fmla="*/ 19551 h 291"/>
                <a:gd name="T12" fmla="*/ 8256 w 299"/>
                <a:gd name="T13" fmla="*/ 19751 h 291"/>
                <a:gd name="T14" fmla="*/ 11013 w 299"/>
                <a:gd name="T15" fmla="*/ 19351 h 291"/>
                <a:gd name="T16" fmla="*/ 15502 w 299"/>
                <a:gd name="T17" fmla="*/ 15672 h 291"/>
                <a:gd name="T18" fmla="*/ 16792 w 299"/>
                <a:gd name="T19" fmla="*/ 9500 h 291"/>
                <a:gd name="T20" fmla="*/ 12921 w 299"/>
                <a:gd name="T21" fmla="*/ 1146 h 291"/>
                <a:gd name="T22" fmla="*/ 9049 w 299"/>
                <a:gd name="T23" fmla="*/ 0 h 291"/>
                <a:gd name="T24" fmla="*/ 8988 w 299"/>
                <a:gd name="T25" fmla="*/ 0 h 291"/>
                <a:gd name="T26" fmla="*/ 7464 w 299"/>
                <a:gd name="T27" fmla="*/ 265 h 291"/>
                <a:gd name="T28" fmla="*/ 5955 w 299"/>
                <a:gd name="T29" fmla="*/ 816 h 291"/>
                <a:gd name="T30" fmla="*/ 5893 w 299"/>
                <a:gd name="T31" fmla="*/ 881 h 291"/>
                <a:gd name="T32" fmla="*/ 5955 w 299"/>
                <a:gd name="T33" fmla="*/ 950 h 291"/>
                <a:gd name="T34" fmla="*/ 7521 w 299"/>
                <a:gd name="T35" fmla="*/ 400 h 291"/>
                <a:gd name="T36" fmla="*/ 8988 w 299"/>
                <a:gd name="T37" fmla="*/ 135 h 291"/>
                <a:gd name="T38" fmla="*/ 9049 w 299"/>
                <a:gd name="T39" fmla="*/ 135 h 291"/>
                <a:gd name="T40" fmla="*/ 12859 w 299"/>
                <a:gd name="T41" fmla="*/ 1297 h 291"/>
                <a:gd name="T42" fmla="*/ 16673 w 299"/>
                <a:gd name="T43" fmla="*/ 9500 h 291"/>
                <a:gd name="T44" fmla="*/ 15383 w 299"/>
                <a:gd name="T45" fmla="*/ 15606 h 291"/>
                <a:gd name="T46" fmla="*/ 10956 w 299"/>
                <a:gd name="T47" fmla="*/ 19200 h 291"/>
                <a:gd name="T48" fmla="*/ 8256 w 299"/>
                <a:gd name="T49" fmla="*/ 19616 h 291"/>
                <a:gd name="T50" fmla="*/ 6747 w 299"/>
                <a:gd name="T51" fmla="*/ 19416 h 291"/>
                <a:gd name="T52" fmla="*/ 1746 w 299"/>
                <a:gd name="T53" fmla="*/ 14925 h 291"/>
                <a:gd name="T54" fmla="*/ 119 w 299"/>
                <a:gd name="T55" fmla="*/ 8884 h 291"/>
                <a:gd name="T56" fmla="*/ 1072 w 299"/>
                <a:gd name="T57" fmla="*/ 4210 h 291"/>
                <a:gd name="T58" fmla="*/ 3198 w 299"/>
                <a:gd name="T59" fmla="*/ 1962 h 291"/>
                <a:gd name="T60" fmla="*/ 5955 w 299"/>
                <a:gd name="T61" fmla="*/ 950 h 291"/>
                <a:gd name="T62" fmla="*/ 6012 w 299"/>
                <a:gd name="T63" fmla="*/ 816 h 291"/>
                <a:gd name="T64" fmla="*/ 5955 w 299"/>
                <a:gd name="T65" fmla="*/ 816 h 2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99" h="291">
                  <a:moveTo>
                    <a:pt x="106" y="12"/>
                  </a:moveTo>
                  <a:cubicBezTo>
                    <a:pt x="89" y="16"/>
                    <a:pt x="72" y="20"/>
                    <a:pt x="56" y="27"/>
                  </a:cubicBezTo>
                  <a:cubicBezTo>
                    <a:pt x="41" y="34"/>
                    <a:pt x="27" y="44"/>
                    <a:pt x="17" y="61"/>
                  </a:cubicBezTo>
                  <a:cubicBezTo>
                    <a:pt x="5" y="83"/>
                    <a:pt x="0" y="107"/>
                    <a:pt x="0" y="131"/>
                  </a:cubicBezTo>
                  <a:cubicBezTo>
                    <a:pt x="0" y="163"/>
                    <a:pt x="10" y="195"/>
                    <a:pt x="29" y="221"/>
                  </a:cubicBezTo>
                  <a:cubicBezTo>
                    <a:pt x="52" y="251"/>
                    <a:pt x="82" y="277"/>
                    <a:pt x="119" y="288"/>
                  </a:cubicBezTo>
                  <a:cubicBezTo>
                    <a:pt x="128" y="290"/>
                    <a:pt x="137" y="291"/>
                    <a:pt x="147" y="291"/>
                  </a:cubicBezTo>
                  <a:cubicBezTo>
                    <a:pt x="164" y="291"/>
                    <a:pt x="182" y="289"/>
                    <a:pt x="196" y="285"/>
                  </a:cubicBezTo>
                  <a:cubicBezTo>
                    <a:pt x="227" y="277"/>
                    <a:pt x="259" y="260"/>
                    <a:pt x="276" y="231"/>
                  </a:cubicBezTo>
                  <a:cubicBezTo>
                    <a:pt x="291" y="204"/>
                    <a:pt x="299" y="172"/>
                    <a:pt x="299" y="140"/>
                  </a:cubicBezTo>
                  <a:cubicBezTo>
                    <a:pt x="299" y="90"/>
                    <a:pt x="278" y="41"/>
                    <a:pt x="230" y="17"/>
                  </a:cubicBezTo>
                  <a:cubicBezTo>
                    <a:pt x="209" y="7"/>
                    <a:pt x="185" y="0"/>
                    <a:pt x="161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1" y="0"/>
                    <a:pt x="142" y="2"/>
                    <a:pt x="133" y="4"/>
                  </a:cubicBezTo>
                  <a:cubicBezTo>
                    <a:pt x="124" y="6"/>
                    <a:pt x="117" y="7"/>
                    <a:pt x="106" y="12"/>
                  </a:cubicBezTo>
                  <a:cubicBezTo>
                    <a:pt x="105" y="12"/>
                    <a:pt x="105" y="12"/>
                    <a:pt x="105" y="13"/>
                  </a:cubicBezTo>
                  <a:cubicBezTo>
                    <a:pt x="105" y="13"/>
                    <a:pt x="106" y="14"/>
                    <a:pt x="106" y="14"/>
                  </a:cubicBezTo>
                  <a:cubicBezTo>
                    <a:pt x="117" y="9"/>
                    <a:pt x="125" y="8"/>
                    <a:pt x="134" y="6"/>
                  </a:cubicBezTo>
                  <a:cubicBezTo>
                    <a:pt x="142" y="4"/>
                    <a:pt x="152" y="2"/>
                    <a:pt x="160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84" y="2"/>
                    <a:pt x="208" y="9"/>
                    <a:pt x="229" y="19"/>
                  </a:cubicBezTo>
                  <a:cubicBezTo>
                    <a:pt x="277" y="42"/>
                    <a:pt x="297" y="90"/>
                    <a:pt x="297" y="140"/>
                  </a:cubicBezTo>
                  <a:cubicBezTo>
                    <a:pt x="297" y="171"/>
                    <a:pt x="289" y="204"/>
                    <a:pt x="274" y="230"/>
                  </a:cubicBezTo>
                  <a:cubicBezTo>
                    <a:pt x="258" y="259"/>
                    <a:pt x="226" y="275"/>
                    <a:pt x="195" y="283"/>
                  </a:cubicBezTo>
                  <a:cubicBezTo>
                    <a:pt x="182" y="287"/>
                    <a:pt x="164" y="289"/>
                    <a:pt x="147" y="289"/>
                  </a:cubicBezTo>
                  <a:cubicBezTo>
                    <a:pt x="138" y="289"/>
                    <a:pt x="128" y="288"/>
                    <a:pt x="120" y="286"/>
                  </a:cubicBezTo>
                  <a:cubicBezTo>
                    <a:pt x="83" y="276"/>
                    <a:pt x="53" y="250"/>
                    <a:pt x="31" y="220"/>
                  </a:cubicBezTo>
                  <a:cubicBezTo>
                    <a:pt x="12" y="194"/>
                    <a:pt x="2" y="163"/>
                    <a:pt x="2" y="131"/>
                  </a:cubicBezTo>
                  <a:cubicBezTo>
                    <a:pt x="2" y="107"/>
                    <a:pt x="7" y="84"/>
                    <a:pt x="19" y="62"/>
                  </a:cubicBezTo>
                  <a:cubicBezTo>
                    <a:pt x="29" y="45"/>
                    <a:pt x="42" y="35"/>
                    <a:pt x="57" y="29"/>
                  </a:cubicBezTo>
                  <a:cubicBezTo>
                    <a:pt x="72" y="22"/>
                    <a:pt x="89" y="18"/>
                    <a:pt x="106" y="14"/>
                  </a:cubicBezTo>
                  <a:cubicBezTo>
                    <a:pt x="107" y="13"/>
                    <a:pt x="107" y="13"/>
                    <a:pt x="107" y="12"/>
                  </a:cubicBezTo>
                  <a:cubicBezTo>
                    <a:pt x="107" y="12"/>
                    <a:pt x="106" y="11"/>
                    <a:pt x="106" y="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Freeform 439">
              <a:extLst>
                <a:ext uri="{FF2B5EF4-FFF2-40B4-BE49-F238E27FC236}">
                  <a16:creationId xmlns:a16="http://schemas.microsoft.com/office/drawing/2014/main" id="{11191BA4-1A10-4A86-863D-9D6BAA7ED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" y="3083"/>
              <a:ext cx="934" cy="861"/>
            </a:xfrm>
            <a:custGeom>
              <a:avLst/>
              <a:gdLst>
                <a:gd name="T0" fmla="*/ 5772 w 244"/>
                <a:gd name="T1" fmla="*/ 1767 h 211"/>
                <a:gd name="T2" fmla="*/ 5715 w 244"/>
                <a:gd name="T3" fmla="*/ 1367 h 211"/>
                <a:gd name="T4" fmla="*/ 8130 w 244"/>
                <a:gd name="T5" fmla="*/ 135 h 211"/>
                <a:gd name="T6" fmla="*/ 10886 w 244"/>
                <a:gd name="T7" fmla="*/ 2183 h 211"/>
                <a:gd name="T8" fmla="*/ 12793 w 244"/>
                <a:gd name="T9" fmla="*/ 4962 h 211"/>
                <a:gd name="T10" fmla="*/ 10886 w 244"/>
                <a:gd name="T11" fmla="*/ 8626 h 211"/>
                <a:gd name="T12" fmla="*/ 9818 w 244"/>
                <a:gd name="T13" fmla="*/ 10605 h 211"/>
                <a:gd name="T14" fmla="*/ 5891 w 244"/>
                <a:gd name="T15" fmla="*/ 12972 h 211"/>
                <a:gd name="T16" fmla="*/ 8923 w 244"/>
                <a:gd name="T17" fmla="*/ 9173 h 211"/>
                <a:gd name="T18" fmla="*/ 9979 w 244"/>
                <a:gd name="T19" fmla="*/ 5297 h 211"/>
                <a:gd name="T20" fmla="*/ 10155 w 244"/>
                <a:gd name="T21" fmla="*/ 2514 h 211"/>
                <a:gd name="T22" fmla="*/ 7679 w 244"/>
                <a:gd name="T23" fmla="*/ 2032 h 211"/>
                <a:gd name="T24" fmla="*/ 5891 w 244"/>
                <a:gd name="T25" fmla="*/ 1632 h 211"/>
                <a:gd name="T26" fmla="*/ 5217 w 244"/>
                <a:gd name="T27" fmla="*/ 3464 h 211"/>
                <a:gd name="T28" fmla="*/ 5830 w 244"/>
                <a:gd name="T29" fmla="*/ 7410 h 211"/>
                <a:gd name="T30" fmla="*/ 3430 w 244"/>
                <a:gd name="T31" fmla="*/ 6929 h 211"/>
                <a:gd name="T32" fmla="*/ 2695 w 244"/>
                <a:gd name="T33" fmla="*/ 6994 h 211"/>
                <a:gd name="T34" fmla="*/ 1290 w 244"/>
                <a:gd name="T35" fmla="*/ 4962 h 211"/>
                <a:gd name="T36" fmla="*/ 2301 w 244"/>
                <a:gd name="T37" fmla="*/ 5297 h 211"/>
                <a:gd name="T38" fmla="*/ 3705 w 244"/>
                <a:gd name="T39" fmla="*/ 3195 h 211"/>
                <a:gd name="T40" fmla="*/ 4482 w 244"/>
                <a:gd name="T41" fmla="*/ 1698 h 211"/>
                <a:gd name="T42" fmla="*/ 8130 w 244"/>
                <a:gd name="T43" fmla="*/ 65 h 211"/>
                <a:gd name="T44" fmla="*/ 6783 w 244"/>
                <a:gd name="T45" fmla="*/ 1081 h 211"/>
                <a:gd name="T46" fmla="*/ 5715 w 244"/>
                <a:gd name="T47" fmla="*/ 1298 h 211"/>
                <a:gd name="T48" fmla="*/ 4601 w 244"/>
                <a:gd name="T49" fmla="*/ 1698 h 211"/>
                <a:gd name="T50" fmla="*/ 3472 w 244"/>
                <a:gd name="T51" fmla="*/ 1632 h 211"/>
                <a:gd name="T52" fmla="*/ 3472 w 244"/>
                <a:gd name="T53" fmla="*/ 2714 h 211"/>
                <a:gd name="T54" fmla="*/ 3533 w 244"/>
                <a:gd name="T55" fmla="*/ 3464 h 211"/>
                <a:gd name="T56" fmla="*/ 2461 w 244"/>
                <a:gd name="T57" fmla="*/ 4611 h 211"/>
                <a:gd name="T58" fmla="*/ 2243 w 244"/>
                <a:gd name="T59" fmla="*/ 5227 h 211"/>
                <a:gd name="T60" fmla="*/ 1569 w 244"/>
                <a:gd name="T61" fmla="*/ 4897 h 211"/>
                <a:gd name="T62" fmla="*/ 218 w 244"/>
                <a:gd name="T63" fmla="*/ 6929 h 211"/>
                <a:gd name="T64" fmla="*/ 2756 w 244"/>
                <a:gd name="T65" fmla="*/ 7125 h 211"/>
                <a:gd name="T66" fmla="*/ 2637 w 244"/>
                <a:gd name="T67" fmla="*/ 6113 h 211"/>
                <a:gd name="T68" fmla="*/ 2917 w 244"/>
                <a:gd name="T69" fmla="*/ 5643 h 211"/>
                <a:gd name="T70" fmla="*/ 3369 w 244"/>
                <a:gd name="T71" fmla="*/ 6929 h 211"/>
                <a:gd name="T72" fmla="*/ 4383 w 244"/>
                <a:gd name="T73" fmla="*/ 8757 h 211"/>
                <a:gd name="T74" fmla="*/ 6343 w 244"/>
                <a:gd name="T75" fmla="*/ 5578 h 211"/>
                <a:gd name="T76" fmla="*/ 5554 w 244"/>
                <a:gd name="T77" fmla="*/ 3730 h 211"/>
                <a:gd name="T78" fmla="*/ 5156 w 244"/>
                <a:gd name="T79" fmla="*/ 3130 h 211"/>
                <a:gd name="T80" fmla="*/ 5830 w 244"/>
                <a:gd name="T81" fmla="*/ 2848 h 211"/>
                <a:gd name="T82" fmla="*/ 5772 w 244"/>
                <a:gd name="T83" fmla="*/ 1767 h 211"/>
                <a:gd name="T84" fmla="*/ 5891 w 244"/>
                <a:gd name="T85" fmla="*/ 1698 h 211"/>
                <a:gd name="T86" fmla="*/ 7457 w 244"/>
                <a:gd name="T87" fmla="*/ 1632 h 211"/>
                <a:gd name="T88" fmla="*/ 8689 w 244"/>
                <a:gd name="T89" fmla="*/ 3264 h 211"/>
                <a:gd name="T90" fmla="*/ 10213 w 244"/>
                <a:gd name="T91" fmla="*/ 2579 h 211"/>
                <a:gd name="T92" fmla="*/ 11166 w 244"/>
                <a:gd name="T93" fmla="*/ 3946 h 211"/>
                <a:gd name="T94" fmla="*/ 9757 w 244"/>
                <a:gd name="T95" fmla="*/ 6113 h 211"/>
                <a:gd name="T96" fmla="*/ 9596 w 244"/>
                <a:gd name="T97" fmla="*/ 9173 h 211"/>
                <a:gd name="T98" fmla="*/ 8923 w 244"/>
                <a:gd name="T99" fmla="*/ 9108 h 211"/>
                <a:gd name="T100" fmla="*/ 5554 w 244"/>
                <a:gd name="T101" fmla="*/ 12021 h 211"/>
                <a:gd name="T102" fmla="*/ 8249 w 244"/>
                <a:gd name="T103" fmla="*/ 14204 h 211"/>
                <a:gd name="T104" fmla="*/ 10155 w 244"/>
                <a:gd name="T105" fmla="*/ 9043 h 211"/>
                <a:gd name="T106" fmla="*/ 11269 w 244"/>
                <a:gd name="T107" fmla="*/ 8757 h 211"/>
                <a:gd name="T108" fmla="*/ 12850 w 244"/>
                <a:gd name="T109" fmla="*/ 4962 h 211"/>
                <a:gd name="T110" fmla="*/ 11327 w 244"/>
                <a:gd name="T111" fmla="*/ 2579 h 211"/>
                <a:gd name="T112" fmla="*/ 10829 w 244"/>
                <a:gd name="T113" fmla="*/ 1632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44" h="211">
                  <a:moveTo>
                    <a:pt x="103" y="26"/>
                  </a:moveTo>
                  <a:cubicBezTo>
                    <a:pt x="103" y="26"/>
                    <a:pt x="103" y="26"/>
                    <a:pt x="103" y="26"/>
                  </a:cubicBezTo>
                  <a:moveTo>
                    <a:pt x="103" y="26"/>
                  </a:moveTo>
                  <a:cubicBezTo>
                    <a:pt x="103" y="26"/>
                    <a:pt x="103" y="26"/>
                    <a:pt x="103" y="26"/>
                  </a:cubicBezTo>
                  <a:moveTo>
                    <a:pt x="82" y="26"/>
                  </a:moveTo>
                  <a:cubicBezTo>
                    <a:pt x="88" y="26"/>
                    <a:pt x="89" y="20"/>
                    <a:pt x="102" y="20"/>
                  </a:cubicBezTo>
                  <a:cubicBezTo>
                    <a:pt x="105" y="19"/>
                    <a:pt x="117" y="19"/>
                    <a:pt x="121" y="17"/>
                  </a:cubicBezTo>
                  <a:cubicBezTo>
                    <a:pt x="125" y="15"/>
                    <a:pt x="126" y="11"/>
                    <a:pt x="130" y="8"/>
                  </a:cubicBezTo>
                  <a:cubicBezTo>
                    <a:pt x="134" y="4"/>
                    <a:pt x="139" y="4"/>
                    <a:pt x="145" y="2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71" y="1"/>
                    <a:pt x="184" y="5"/>
                    <a:pt x="190" y="16"/>
                  </a:cubicBezTo>
                  <a:cubicBezTo>
                    <a:pt x="193" y="21"/>
                    <a:pt x="191" y="27"/>
                    <a:pt x="194" y="32"/>
                  </a:cubicBezTo>
                  <a:cubicBezTo>
                    <a:pt x="195" y="35"/>
                    <a:pt x="199" y="36"/>
                    <a:pt x="201" y="39"/>
                  </a:cubicBezTo>
                  <a:cubicBezTo>
                    <a:pt x="205" y="46"/>
                    <a:pt x="204" y="52"/>
                    <a:pt x="210" y="58"/>
                  </a:cubicBezTo>
                  <a:cubicBezTo>
                    <a:pt x="216" y="64"/>
                    <a:pt x="223" y="67"/>
                    <a:pt x="228" y="73"/>
                  </a:cubicBezTo>
                  <a:cubicBezTo>
                    <a:pt x="244" y="97"/>
                    <a:pt x="231" y="127"/>
                    <a:pt x="203" y="128"/>
                  </a:cubicBezTo>
                  <a:cubicBezTo>
                    <a:pt x="202" y="128"/>
                    <a:pt x="202" y="128"/>
                    <a:pt x="201" y="128"/>
                  </a:cubicBezTo>
                  <a:cubicBezTo>
                    <a:pt x="198" y="128"/>
                    <a:pt x="196" y="128"/>
                    <a:pt x="194" y="127"/>
                  </a:cubicBezTo>
                  <a:cubicBezTo>
                    <a:pt x="192" y="127"/>
                    <a:pt x="190" y="127"/>
                    <a:pt x="189" y="127"/>
                  </a:cubicBezTo>
                  <a:cubicBezTo>
                    <a:pt x="186" y="127"/>
                    <a:pt x="183" y="128"/>
                    <a:pt x="180" y="133"/>
                  </a:cubicBezTo>
                  <a:cubicBezTo>
                    <a:pt x="176" y="139"/>
                    <a:pt x="176" y="149"/>
                    <a:pt x="175" y="156"/>
                  </a:cubicBezTo>
                  <a:cubicBezTo>
                    <a:pt x="172" y="179"/>
                    <a:pt x="173" y="200"/>
                    <a:pt x="147" y="208"/>
                  </a:cubicBezTo>
                  <a:cubicBezTo>
                    <a:pt x="143" y="209"/>
                    <a:pt x="139" y="210"/>
                    <a:pt x="135" y="210"/>
                  </a:cubicBezTo>
                  <a:cubicBezTo>
                    <a:pt x="123" y="210"/>
                    <a:pt x="113" y="203"/>
                    <a:pt x="105" y="191"/>
                  </a:cubicBezTo>
                  <a:cubicBezTo>
                    <a:pt x="93" y="174"/>
                    <a:pt x="106" y="155"/>
                    <a:pt x="120" y="145"/>
                  </a:cubicBezTo>
                  <a:cubicBezTo>
                    <a:pt x="130" y="138"/>
                    <a:pt x="139" y="134"/>
                    <a:pt x="149" y="134"/>
                  </a:cubicBezTo>
                  <a:cubicBezTo>
                    <a:pt x="152" y="134"/>
                    <a:pt x="155" y="134"/>
                    <a:pt x="159" y="135"/>
                  </a:cubicBezTo>
                  <a:cubicBezTo>
                    <a:pt x="163" y="136"/>
                    <a:pt x="166" y="137"/>
                    <a:pt x="168" y="137"/>
                  </a:cubicBezTo>
                  <a:cubicBezTo>
                    <a:pt x="171" y="137"/>
                    <a:pt x="173" y="135"/>
                    <a:pt x="176" y="128"/>
                  </a:cubicBezTo>
                  <a:cubicBezTo>
                    <a:pt x="183" y="112"/>
                    <a:pt x="169" y="92"/>
                    <a:pt x="178" y="78"/>
                  </a:cubicBezTo>
                  <a:cubicBezTo>
                    <a:pt x="181" y="73"/>
                    <a:pt x="197" y="66"/>
                    <a:pt x="200" y="59"/>
                  </a:cubicBezTo>
                  <a:cubicBezTo>
                    <a:pt x="202" y="53"/>
                    <a:pt x="196" y="37"/>
                    <a:pt x="182" y="37"/>
                  </a:cubicBezTo>
                  <a:cubicBezTo>
                    <a:pt x="182" y="37"/>
                    <a:pt x="182" y="37"/>
                    <a:pt x="181" y="37"/>
                  </a:cubicBezTo>
                  <a:cubicBezTo>
                    <a:pt x="173" y="38"/>
                    <a:pt x="164" y="47"/>
                    <a:pt x="155" y="47"/>
                  </a:cubicBezTo>
                  <a:cubicBezTo>
                    <a:pt x="153" y="47"/>
                    <a:pt x="151" y="46"/>
                    <a:pt x="149" y="45"/>
                  </a:cubicBezTo>
                  <a:cubicBezTo>
                    <a:pt x="142" y="42"/>
                    <a:pt x="139" y="37"/>
                    <a:pt x="137" y="30"/>
                  </a:cubicBezTo>
                  <a:cubicBezTo>
                    <a:pt x="134" y="23"/>
                    <a:pt x="133" y="21"/>
                    <a:pt x="130" y="21"/>
                  </a:cubicBezTo>
                  <a:cubicBezTo>
                    <a:pt x="128" y="21"/>
                    <a:pt x="125" y="22"/>
                    <a:pt x="121" y="23"/>
                  </a:cubicBezTo>
                  <a:cubicBezTo>
                    <a:pt x="116" y="24"/>
                    <a:pt x="111" y="24"/>
                    <a:pt x="105" y="24"/>
                  </a:cubicBezTo>
                  <a:cubicBezTo>
                    <a:pt x="103" y="24"/>
                    <a:pt x="101" y="26"/>
                    <a:pt x="103" y="27"/>
                  </a:cubicBezTo>
                  <a:cubicBezTo>
                    <a:pt x="107" y="31"/>
                    <a:pt x="109" y="37"/>
                    <a:pt x="104" y="41"/>
                  </a:cubicBezTo>
                  <a:cubicBezTo>
                    <a:pt x="98" y="46"/>
                    <a:pt x="87" y="40"/>
                    <a:pt x="93" y="51"/>
                  </a:cubicBezTo>
                  <a:cubicBezTo>
                    <a:pt x="95" y="54"/>
                    <a:pt x="101" y="57"/>
                    <a:pt x="104" y="60"/>
                  </a:cubicBezTo>
                  <a:cubicBezTo>
                    <a:pt x="108" y="64"/>
                    <a:pt x="110" y="68"/>
                    <a:pt x="112" y="74"/>
                  </a:cubicBezTo>
                  <a:cubicBezTo>
                    <a:pt x="114" y="86"/>
                    <a:pt x="110" y="99"/>
                    <a:pt x="104" y="109"/>
                  </a:cubicBezTo>
                  <a:cubicBezTo>
                    <a:pt x="99" y="117"/>
                    <a:pt x="89" y="128"/>
                    <a:pt x="78" y="128"/>
                  </a:cubicBezTo>
                  <a:cubicBezTo>
                    <a:pt x="77" y="128"/>
                    <a:pt x="76" y="128"/>
                    <a:pt x="74" y="127"/>
                  </a:cubicBezTo>
                  <a:cubicBezTo>
                    <a:pt x="63" y="124"/>
                    <a:pt x="62" y="112"/>
                    <a:pt x="61" y="102"/>
                  </a:cubicBezTo>
                  <a:cubicBezTo>
                    <a:pt x="60" y="98"/>
                    <a:pt x="59" y="82"/>
                    <a:pt x="52" y="82"/>
                  </a:cubicBezTo>
                  <a:cubicBezTo>
                    <a:pt x="52" y="82"/>
                    <a:pt x="52" y="82"/>
                    <a:pt x="51" y="82"/>
                  </a:cubicBezTo>
                  <a:cubicBezTo>
                    <a:pt x="42" y="84"/>
                    <a:pt x="48" y="99"/>
                    <a:pt x="48" y="103"/>
                  </a:cubicBezTo>
                  <a:cubicBezTo>
                    <a:pt x="49" y="118"/>
                    <a:pt x="38" y="129"/>
                    <a:pt x="26" y="129"/>
                  </a:cubicBezTo>
                  <a:cubicBezTo>
                    <a:pt x="20" y="129"/>
                    <a:pt x="14" y="126"/>
                    <a:pt x="9" y="120"/>
                  </a:cubicBezTo>
                  <a:cubicBezTo>
                    <a:pt x="0" y="107"/>
                    <a:pt x="5" y="73"/>
                    <a:pt x="23" y="73"/>
                  </a:cubicBezTo>
                  <a:cubicBezTo>
                    <a:pt x="25" y="73"/>
                    <a:pt x="26" y="73"/>
                    <a:pt x="28" y="73"/>
                  </a:cubicBezTo>
                  <a:cubicBezTo>
                    <a:pt x="31" y="74"/>
                    <a:pt x="35" y="79"/>
                    <a:pt x="39" y="79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6" y="76"/>
                    <a:pt x="42" y="73"/>
                    <a:pt x="45" y="69"/>
                  </a:cubicBezTo>
                  <a:cubicBezTo>
                    <a:pt x="48" y="62"/>
                    <a:pt x="54" y="60"/>
                    <a:pt x="60" y="54"/>
                  </a:cubicBezTo>
                  <a:cubicBezTo>
                    <a:pt x="63" y="51"/>
                    <a:pt x="66" y="52"/>
                    <a:pt x="66" y="47"/>
                  </a:cubicBezTo>
                  <a:cubicBezTo>
                    <a:pt x="67" y="41"/>
                    <a:pt x="60" y="39"/>
                    <a:pt x="59" y="34"/>
                  </a:cubicBezTo>
                  <a:cubicBezTo>
                    <a:pt x="58" y="26"/>
                    <a:pt x="64" y="23"/>
                    <a:pt x="70" y="23"/>
                  </a:cubicBezTo>
                  <a:cubicBezTo>
                    <a:pt x="74" y="23"/>
                    <a:pt x="77" y="24"/>
                    <a:pt x="80" y="25"/>
                  </a:cubicBezTo>
                  <a:cubicBezTo>
                    <a:pt x="81" y="26"/>
                    <a:pt x="81" y="26"/>
                    <a:pt x="82" y="26"/>
                  </a:cubicBezTo>
                  <a:moveTo>
                    <a:pt x="159" y="0"/>
                  </a:moveTo>
                  <a:cubicBezTo>
                    <a:pt x="154" y="0"/>
                    <a:pt x="149" y="0"/>
                    <a:pt x="145" y="1"/>
                  </a:cubicBezTo>
                  <a:cubicBezTo>
                    <a:pt x="139" y="3"/>
                    <a:pt x="134" y="4"/>
                    <a:pt x="129" y="7"/>
                  </a:cubicBezTo>
                  <a:cubicBezTo>
                    <a:pt x="127" y="9"/>
                    <a:pt x="126" y="11"/>
                    <a:pt x="125" y="12"/>
                  </a:cubicBezTo>
                  <a:cubicBezTo>
                    <a:pt x="124" y="14"/>
                    <a:pt x="123" y="15"/>
                    <a:pt x="121" y="16"/>
                  </a:cubicBezTo>
                  <a:cubicBezTo>
                    <a:pt x="119" y="17"/>
                    <a:pt x="115" y="17"/>
                    <a:pt x="111" y="18"/>
                  </a:cubicBezTo>
                  <a:cubicBezTo>
                    <a:pt x="107" y="18"/>
                    <a:pt x="104" y="18"/>
                    <a:pt x="102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95" y="19"/>
                    <a:pt x="92" y="20"/>
                    <a:pt x="89" y="22"/>
                  </a:cubicBezTo>
                  <a:cubicBezTo>
                    <a:pt x="88" y="23"/>
                    <a:pt x="86" y="23"/>
                    <a:pt x="85" y="24"/>
                  </a:cubicBezTo>
                  <a:cubicBezTo>
                    <a:pt x="84" y="24"/>
                    <a:pt x="83" y="25"/>
                    <a:pt x="82" y="25"/>
                  </a:cubicBezTo>
                  <a:cubicBezTo>
                    <a:pt x="82" y="25"/>
                    <a:pt x="81" y="25"/>
                    <a:pt x="80" y="25"/>
                  </a:cubicBezTo>
                  <a:cubicBezTo>
                    <a:pt x="77" y="23"/>
                    <a:pt x="74" y="22"/>
                    <a:pt x="70" y="22"/>
                  </a:cubicBezTo>
                  <a:cubicBezTo>
                    <a:pt x="67" y="22"/>
                    <a:pt x="64" y="23"/>
                    <a:pt x="62" y="24"/>
                  </a:cubicBezTo>
                  <a:cubicBezTo>
                    <a:pt x="60" y="26"/>
                    <a:pt x="58" y="29"/>
                    <a:pt x="58" y="32"/>
                  </a:cubicBezTo>
                  <a:cubicBezTo>
                    <a:pt x="58" y="33"/>
                    <a:pt x="58" y="33"/>
                    <a:pt x="59" y="34"/>
                  </a:cubicBezTo>
                  <a:cubicBezTo>
                    <a:pt x="59" y="37"/>
                    <a:pt x="61" y="39"/>
                    <a:pt x="62" y="40"/>
                  </a:cubicBezTo>
                  <a:cubicBezTo>
                    <a:pt x="64" y="42"/>
                    <a:pt x="65" y="44"/>
                    <a:pt x="65" y="46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9"/>
                    <a:pt x="64" y="50"/>
                    <a:pt x="63" y="51"/>
                  </a:cubicBezTo>
                  <a:cubicBezTo>
                    <a:pt x="62" y="51"/>
                    <a:pt x="61" y="52"/>
                    <a:pt x="59" y="54"/>
                  </a:cubicBezTo>
                  <a:cubicBezTo>
                    <a:pt x="56" y="56"/>
                    <a:pt x="53" y="58"/>
                    <a:pt x="51" y="60"/>
                  </a:cubicBezTo>
                  <a:cubicBezTo>
                    <a:pt x="48" y="62"/>
                    <a:pt x="45" y="65"/>
                    <a:pt x="44" y="68"/>
                  </a:cubicBezTo>
                  <a:cubicBezTo>
                    <a:pt x="42" y="71"/>
                    <a:pt x="43" y="73"/>
                    <a:pt x="43" y="74"/>
                  </a:cubicBezTo>
                  <a:cubicBezTo>
                    <a:pt x="43" y="75"/>
                    <a:pt x="42" y="76"/>
                    <a:pt x="42" y="76"/>
                  </a:cubicBezTo>
                  <a:cubicBezTo>
                    <a:pt x="42" y="77"/>
                    <a:pt x="41" y="77"/>
                    <a:pt x="40" y="77"/>
                  </a:cubicBezTo>
                  <a:cubicBezTo>
                    <a:pt x="40" y="78"/>
                    <a:pt x="39" y="78"/>
                    <a:pt x="39" y="78"/>
                  </a:cubicBezTo>
                  <a:cubicBezTo>
                    <a:pt x="37" y="78"/>
                    <a:pt x="36" y="77"/>
                    <a:pt x="34" y="76"/>
                  </a:cubicBezTo>
                  <a:cubicBezTo>
                    <a:pt x="32" y="74"/>
                    <a:pt x="30" y="73"/>
                    <a:pt x="28" y="72"/>
                  </a:cubicBezTo>
                  <a:cubicBezTo>
                    <a:pt x="27" y="72"/>
                    <a:pt x="25" y="72"/>
                    <a:pt x="23" y="72"/>
                  </a:cubicBezTo>
                  <a:cubicBezTo>
                    <a:pt x="17" y="72"/>
                    <a:pt x="12" y="76"/>
                    <a:pt x="9" y="82"/>
                  </a:cubicBezTo>
                  <a:cubicBezTo>
                    <a:pt x="5" y="87"/>
                    <a:pt x="4" y="95"/>
                    <a:pt x="4" y="102"/>
                  </a:cubicBezTo>
                  <a:cubicBezTo>
                    <a:pt x="4" y="109"/>
                    <a:pt x="5" y="116"/>
                    <a:pt x="9" y="120"/>
                  </a:cubicBezTo>
                  <a:cubicBezTo>
                    <a:pt x="14" y="127"/>
                    <a:pt x="20" y="130"/>
                    <a:pt x="26" y="130"/>
                  </a:cubicBezTo>
                  <a:cubicBezTo>
                    <a:pt x="38" y="130"/>
                    <a:pt x="49" y="119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2"/>
                    <a:pt x="49" y="100"/>
                    <a:pt x="48" y="97"/>
                  </a:cubicBezTo>
                  <a:cubicBezTo>
                    <a:pt x="48" y="95"/>
                    <a:pt x="47" y="92"/>
                    <a:pt x="47" y="90"/>
                  </a:cubicBezTo>
                  <a:cubicBezTo>
                    <a:pt x="47" y="88"/>
                    <a:pt x="47" y="87"/>
                    <a:pt x="48" y="85"/>
                  </a:cubicBezTo>
                  <a:cubicBezTo>
                    <a:pt x="49" y="84"/>
                    <a:pt x="50" y="84"/>
                    <a:pt x="51" y="83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3" y="83"/>
                    <a:pt x="54" y="84"/>
                    <a:pt x="55" y="85"/>
                  </a:cubicBezTo>
                  <a:cubicBezTo>
                    <a:pt x="57" y="87"/>
                    <a:pt x="58" y="91"/>
                    <a:pt x="58" y="94"/>
                  </a:cubicBezTo>
                  <a:cubicBezTo>
                    <a:pt x="59" y="97"/>
                    <a:pt x="59" y="101"/>
                    <a:pt x="60" y="102"/>
                  </a:cubicBezTo>
                  <a:cubicBezTo>
                    <a:pt x="60" y="107"/>
                    <a:pt x="61" y="113"/>
                    <a:pt x="63" y="117"/>
                  </a:cubicBezTo>
                  <a:cubicBezTo>
                    <a:pt x="65" y="122"/>
                    <a:pt x="68" y="127"/>
                    <a:pt x="74" y="128"/>
                  </a:cubicBezTo>
                  <a:cubicBezTo>
                    <a:pt x="75" y="129"/>
                    <a:pt x="77" y="129"/>
                    <a:pt x="78" y="129"/>
                  </a:cubicBezTo>
                  <a:cubicBezTo>
                    <a:pt x="84" y="129"/>
                    <a:pt x="89" y="126"/>
                    <a:pt x="94" y="122"/>
                  </a:cubicBezTo>
                  <a:cubicBezTo>
                    <a:pt x="98" y="118"/>
                    <a:pt x="102" y="114"/>
                    <a:pt x="105" y="110"/>
                  </a:cubicBezTo>
                  <a:cubicBezTo>
                    <a:pt x="110" y="101"/>
                    <a:pt x="113" y="92"/>
                    <a:pt x="113" y="82"/>
                  </a:cubicBezTo>
                  <a:cubicBezTo>
                    <a:pt x="113" y="79"/>
                    <a:pt x="113" y="77"/>
                    <a:pt x="113" y="74"/>
                  </a:cubicBezTo>
                  <a:cubicBezTo>
                    <a:pt x="111" y="68"/>
                    <a:pt x="109" y="64"/>
                    <a:pt x="105" y="59"/>
                  </a:cubicBezTo>
                  <a:cubicBezTo>
                    <a:pt x="103" y="58"/>
                    <a:pt x="101" y="56"/>
                    <a:pt x="99" y="55"/>
                  </a:cubicBezTo>
                  <a:cubicBezTo>
                    <a:pt x="97" y="54"/>
                    <a:pt x="95" y="52"/>
                    <a:pt x="94" y="51"/>
                  </a:cubicBezTo>
                  <a:cubicBezTo>
                    <a:pt x="93" y="49"/>
                    <a:pt x="92" y="47"/>
                    <a:pt x="92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5"/>
                    <a:pt x="94" y="45"/>
                  </a:cubicBezTo>
                  <a:cubicBezTo>
                    <a:pt x="95" y="45"/>
                    <a:pt x="97" y="45"/>
                    <a:pt x="99" y="44"/>
                  </a:cubicBezTo>
                  <a:cubicBezTo>
                    <a:pt x="101" y="44"/>
                    <a:pt x="103" y="44"/>
                    <a:pt x="104" y="42"/>
                  </a:cubicBezTo>
                  <a:cubicBezTo>
                    <a:pt x="107" y="40"/>
                    <a:pt x="108" y="38"/>
                    <a:pt x="108" y="35"/>
                  </a:cubicBezTo>
                  <a:cubicBezTo>
                    <a:pt x="108" y="32"/>
                    <a:pt x="106" y="29"/>
                    <a:pt x="103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3" y="26"/>
                    <a:pt x="104" y="26"/>
                  </a:cubicBezTo>
                  <a:cubicBezTo>
                    <a:pt x="104" y="26"/>
                    <a:pt x="105" y="25"/>
                    <a:pt x="105" y="25"/>
                  </a:cubicBezTo>
                  <a:cubicBezTo>
                    <a:pt x="111" y="25"/>
                    <a:pt x="116" y="25"/>
                    <a:pt x="121" y="24"/>
                  </a:cubicBezTo>
                  <a:cubicBezTo>
                    <a:pt x="125" y="23"/>
                    <a:pt x="128" y="22"/>
                    <a:pt x="130" y="22"/>
                  </a:cubicBezTo>
                  <a:cubicBezTo>
                    <a:pt x="131" y="22"/>
                    <a:pt x="132" y="22"/>
                    <a:pt x="133" y="24"/>
                  </a:cubicBezTo>
                  <a:cubicBezTo>
                    <a:pt x="134" y="25"/>
                    <a:pt x="135" y="27"/>
                    <a:pt x="136" y="30"/>
                  </a:cubicBezTo>
                  <a:cubicBezTo>
                    <a:pt x="138" y="37"/>
                    <a:pt x="141" y="42"/>
                    <a:pt x="149" y="46"/>
                  </a:cubicBezTo>
                  <a:cubicBezTo>
                    <a:pt x="151" y="47"/>
                    <a:pt x="153" y="48"/>
                    <a:pt x="155" y="48"/>
                  </a:cubicBezTo>
                  <a:cubicBezTo>
                    <a:pt x="160" y="48"/>
                    <a:pt x="164" y="45"/>
                    <a:pt x="169" y="43"/>
                  </a:cubicBezTo>
                  <a:cubicBezTo>
                    <a:pt x="173" y="41"/>
                    <a:pt x="177" y="39"/>
                    <a:pt x="181" y="38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8" y="38"/>
                    <a:pt x="192" y="41"/>
                    <a:pt x="195" y="45"/>
                  </a:cubicBezTo>
                  <a:cubicBezTo>
                    <a:pt x="198" y="48"/>
                    <a:pt x="200" y="53"/>
                    <a:pt x="200" y="56"/>
                  </a:cubicBezTo>
                  <a:cubicBezTo>
                    <a:pt x="200" y="57"/>
                    <a:pt x="199" y="58"/>
                    <a:pt x="199" y="58"/>
                  </a:cubicBezTo>
                  <a:cubicBezTo>
                    <a:pt x="198" y="61"/>
                    <a:pt x="193" y="65"/>
                    <a:pt x="189" y="68"/>
                  </a:cubicBezTo>
                  <a:cubicBezTo>
                    <a:pt x="184" y="72"/>
                    <a:pt x="179" y="75"/>
                    <a:pt x="177" y="78"/>
                  </a:cubicBezTo>
                  <a:cubicBezTo>
                    <a:pt x="175" y="82"/>
                    <a:pt x="174" y="86"/>
                    <a:pt x="174" y="90"/>
                  </a:cubicBezTo>
                  <a:cubicBezTo>
                    <a:pt x="174" y="99"/>
                    <a:pt x="177" y="108"/>
                    <a:pt x="177" y="117"/>
                  </a:cubicBezTo>
                  <a:cubicBezTo>
                    <a:pt x="177" y="121"/>
                    <a:pt x="176" y="124"/>
                    <a:pt x="175" y="128"/>
                  </a:cubicBezTo>
                  <a:cubicBezTo>
                    <a:pt x="174" y="131"/>
                    <a:pt x="172" y="133"/>
                    <a:pt x="171" y="135"/>
                  </a:cubicBezTo>
                  <a:cubicBezTo>
                    <a:pt x="170" y="136"/>
                    <a:pt x="169" y="136"/>
                    <a:pt x="168" y="136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66" y="136"/>
                    <a:pt x="163" y="135"/>
                    <a:pt x="159" y="134"/>
                  </a:cubicBezTo>
                  <a:cubicBezTo>
                    <a:pt x="155" y="133"/>
                    <a:pt x="152" y="133"/>
                    <a:pt x="149" y="133"/>
                  </a:cubicBezTo>
                  <a:cubicBezTo>
                    <a:pt x="139" y="133"/>
                    <a:pt x="129" y="137"/>
                    <a:pt x="120" y="144"/>
                  </a:cubicBezTo>
                  <a:cubicBezTo>
                    <a:pt x="109" y="151"/>
                    <a:pt x="99" y="164"/>
                    <a:pt x="99" y="177"/>
                  </a:cubicBezTo>
                  <a:cubicBezTo>
                    <a:pt x="99" y="182"/>
                    <a:pt x="101" y="187"/>
                    <a:pt x="104" y="191"/>
                  </a:cubicBezTo>
                  <a:cubicBezTo>
                    <a:pt x="112" y="204"/>
                    <a:pt x="122" y="211"/>
                    <a:pt x="135" y="211"/>
                  </a:cubicBezTo>
                  <a:cubicBezTo>
                    <a:pt x="139" y="211"/>
                    <a:pt x="143" y="210"/>
                    <a:pt x="147" y="209"/>
                  </a:cubicBezTo>
                  <a:cubicBezTo>
                    <a:pt x="161" y="205"/>
                    <a:pt x="167" y="197"/>
                    <a:pt x="170" y="188"/>
                  </a:cubicBezTo>
                  <a:cubicBezTo>
                    <a:pt x="174" y="178"/>
                    <a:pt x="174" y="167"/>
                    <a:pt x="176" y="156"/>
                  </a:cubicBezTo>
                  <a:cubicBezTo>
                    <a:pt x="177" y="149"/>
                    <a:pt x="177" y="140"/>
                    <a:pt x="181" y="133"/>
                  </a:cubicBezTo>
                  <a:cubicBezTo>
                    <a:pt x="183" y="131"/>
                    <a:pt x="184" y="130"/>
                    <a:pt x="185" y="129"/>
                  </a:cubicBezTo>
                  <a:cubicBezTo>
                    <a:pt x="186" y="128"/>
                    <a:pt x="188" y="128"/>
                    <a:pt x="189" y="128"/>
                  </a:cubicBezTo>
                  <a:cubicBezTo>
                    <a:pt x="192" y="128"/>
                    <a:pt x="196" y="129"/>
                    <a:pt x="201" y="129"/>
                  </a:cubicBezTo>
                  <a:cubicBezTo>
                    <a:pt x="202" y="129"/>
                    <a:pt x="202" y="129"/>
                    <a:pt x="203" y="129"/>
                  </a:cubicBezTo>
                  <a:cubicBezTo>
                    <a:pt x="223" y="128"/>
                    <a:pt x="236" y="113"/>
                    <a:pt x="236" y="95"/>
                  </a:cubicBezTo>
                  <a:cubicBezTo>
                    <a:pt x="236" y="88"/>
                    <a:pt x="234" y="80"/>
                    <a:pt x="229" y="73"/>
                  </a:cubicBezTo>
                  <a:cubicBezTo>
                    <a:pt x="224" y="66"/>
                    <a:pt x="216" y="63"/>
                    <a:pt x="211" y="57"/>
                  </a:cubicBezTo>
                  <a:cubicBezTo>
                    <a:pt x="208" y="55"/>
                    <a:pt x="207" y="52"/>
                    <a:pt x="206" y="49"/>
                  </a:cubicBezTo>
                  <a:cubicBezTo>
                    <a:pt x="205" y="45"/>
                    <a:pt x="204" y="42"/>
                    <a:pt x="202" y="38"/>
                  </a:cubicBezTo>
                  <a:cubicBezTo>
                    <a:pt x="200" y="37"/>
                    <a:pt x="199" y="36"/>
                    <a:pt x="198" y="35"/>
                  </a:cubicBezTo>
                  <a:cubicBezTo>
                    <a:pt x="196" y="33"/>
                    <a:pt x="195" y="32"/>
                    <a:pt x="195" y="31"/>
                  </a:cubicBezTo>
                  <a:cubicBezTo>
                    <a:pt x="194" y="29"/>
                    <a:pt x="193" y="26"/>
                    <a:pt x="193" y="24"/>
                  </a:cubicBezTo>
                  <a:cubicBezTo>
                    <a:pt x="193" y="21"/>
                    <a:pt x="193" y="18"/>
                    <a:pt x="191" y="15"/>
                  </a:cubicBezTo>
                  <a:cubicBezTo>
                    <a:pt x="185" y="4"/>
                    <a:pt x="172" y="0"/>
                    <a:pt x="159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9" name="Freeform 440">
              <a:extLst>
                <a:ext uri="{FF2B5EF4-FFF2-40B4-BE49-F238E27FC236}">
                  <a16:creationId xmlns:a16="http://schemas.microsoft.com/office/drawing/2014/main" id="{05BB4B44-D1FC-47D3-8A93-48D611FCB0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" y="3087"/>
              <a:ext cx="934" cy="853"/>
            </a:xfrm>
            <a:custGeom>
              <a:avLst/>
              <a:gdLst>
                <a:gd name="T0" fmla="*/ 6844 w 244"/>
                <a:gd name="T1" fmla="*/ 1151 h 209"/>
                <a:gd name="T2" fmla="*/ 8130 w 244"/>
                <a:gd name="T3" fmla="*/ 135 h 209"/>
                <a:gd name="T4" fmla="*/ 10710 w 244"/>
                <a:gd name="T5" fmla="*/ 1567 h 209"/>
                <a:gd name="T6" fmla="*/ 11223 w 244"/>
                <a:gd name="T7" fmla="*/ 2583 h 209"/>
                <a:gd name="T8" fmla="*/ 12731 w 244"/>
                <a:gd name="T9" fmla="*/ 4963 h 209"/>
                <a:gd name="T10" fmla="*/ 11269 w 244"/>
                <a:gd name="T11" fmla="*/ 8563 h 209"/>
                <a:gd name="T12" fmla="*/ 10094 w 244"/>
                <a:gd name="T13" fmla="*/ 8914 h 209"/>
                <a:gd name="T14" fmla="*/ 8249 w 244"/>
                <a:gd name="T15" fmla="*/ 14007 h 209"/>
                <a:gd name="T16" fmla="*/ 5669 w 244"/>
                <a:gd name="T17" fmla="*/ 11958 h 209"/>
                <a:gd name="T18" fmla="*/ 8865 w 244"/>
                <a:gd name="T19" fmla="*/ 9179 h 209"/>
                <a:gd name="T20" fmla="*/ 9933 w 244"/>
                <a:gd name="T21" fmla="*/ 8693 h 209"/>
                <a:gd name="T22" fmla="*/ 10037 w 244"/>
                <a:gd name="T23" fmla="*/ 5298 h 209"/>
                <a:gd name="T24" fmla="*/ 11327 w 244"/>
                <a:gd name="T25" fmla="*/ 3730 h 209"/>
                <a:gd name="T26" fmla="*/ 10155 w 244"/>
                <a:gd name="T27" fmla="*/ 2384 h 209"/>
                <a:gd name="T28" fmla="*/ 8410 w 244"/>
                <a:gd name="T29" fmla="*/ 3000 h 209"/>
                <a:gd name="T30" fmla="*/ 7296 w 244"/>
                <a:gd name="T31" fmla="*/ 1298 h 209"/>
                <a:gd name="T32" fmla="*/ 5891 w 244"/>
                <a:gd name="T33" fmla="*/ 1498 h 209"/>
                <a:gd name="T34" fmla="*/ 5715 w 244"/>
                <a:gd name="T35" fmla="*/ 1833 h 209"/>
                <a:gd name="T36" fmla="*/ 5378 w 244"/>
                <a:gd name="T37" fmla="*/ 2849 h 209"/>
                <a:gd name="T38" fmla="*/ 5057 w 244"/>
                <a:gd name="T39" fmla="*/ 3065 h 209"/>
                <a:gd name="T40" fmla="*/ 5772 w 244"/>
                <a:gd name="T41" fmla="*/ 4081 h 209"/>
                <a:gd name="T42" fmla="*/ 5772 w 244"/>
                <a:gd name="T43" fmla="*/ 7281 h 209"/>
                <a:gd name="T44" fmla="*/ 4383 w 244"/>
                <a:gd name="T45" fmla="*/ 8563 h 209"/>
                <a:gd name="T46" fmla="*/ 3472 w 244"/>
                <a:gd name="T47" fmla="*/ 6865 h 209"/>
                <a:gd name="T48" fmla="*/ 2917 w 244"/>
                <a:gd name="T49" fmla="*/ 5449 h 209"/>
                <a:gd name="T50" fmla="*/ 2580 w 244"/>
                <a:gd name="T51" fmla="*/ 5649 h 209"/>
                <a:gd name="T52" fmla="*/ 2637 w 244"/>
                <a:gd name="T53" fmla="*/ 6930 h 209"/>
                <a:gd name="T54" fmla="*/ 1466 w 244"/>
                <a:gd name="T55" fmla="*/ 8628 h 209"/>
                <a:gd name="T56" fmla="*/ 555 w 244"/>
                <a:gd name="T57" fmla="*/ 5579 h 209"/>
                <a:gd name="T58" fmla="*/ 1845 w 244"/>
                <a:gd name="T59" fmla="*/ 5163 h 209"/>
                <a:gd name="T60" fmla="*/ 2461 w 244"/>
                <a:gd name="T61" fmla="*/ 5163 h 209"/>
                <a:gd name="T62" fmla="*/ 2917 w 244"/>
                <a:gd name="T63" fmla="*/ 4147 h 209"/>
                <a:gd name="T64" fmla="*/ 3751 w 244"/>
                <a:gd name="T65" fmla="*/ 3130 h 209"/>
                <a:gd name="T66" fmla="*/ 3369 w 244"/>
                <a:gd name="T67" fmla="*/ 2249 h 209"/>
                <a:gd name="T68" fmla="*/ 3927 w 244"/>
                <a:gd name="T69" fmla="*/ 1567 h 209"/>
                <a:gd name="T70" fmla="*/ 4601 w 244"/>
                <a:gd name="T71" fmla="*/ 1767 h 209"/>
                <a:gd name="T72" fmla="*/ 5715 w 244"/>
                <a:gd name="T73" fmla="*/ 1367 h 209"/>
                <a:gd name="T74" fmla="*/ 7296 w 244"/>
                <a:gd name="T75" fmla="*/ 482 h 209"/>
                <a:gd name="T76" fmla="*/ 4601 w 244"/>
                <a:gd name="T77" fmla="*/ 1698 h 209"/>
                <a:gd name="T78" fmla="*/ 3311 w 244"/>
                <a:gd name="T79" fmla="*/ 2249 h 209"/>
                <a:gd name="T80" fmla="*/ 2519 w 244"/>
                <a:gd name="T81" fmla="*/ 4632 h 209"/>
                <a:gd name="T82" fmla="*/ 1569 w 244"/>
                <a:gd name="T83" fmla="*/ 4898 h 209"/>
                <a:gd name="T84" fmla="*/ 1466 w 244"/>
                <a:gd name="T85" fmla="*/ 8693 h 209"/>
                <a:gd name="T86" fmla="*/ 2917 w 244"/>
                <a:gd name="T87" fmla="*/ 5514 h 209"/>
                <a:gd name="T88" fmla="*/ 4383 w 244"/>
                <a:gd name="T89" fmla="*/ 8628 h 209"/>
                <a:gd name="T90" fmla="*/ 5830 w 244"/>
                <a:gd name="T91" fmla="*/ 4016 h 209"/>
                <a:gd name="T92" fmla="*/ 5772 w 244"/>
                <a:gd name="T93" fmla="*/ 1767 h 209"/>
                <a:gd name="T94" fmla="*/ 7296 w 244"/>
                <a:gd name="T95" fmla="*/ 1367 h 209"/>
                <a:gd name="T96" fmla="*/ 8689 w 244"/>
                <a:gd name="T97" fmla="*/ 3130 h 209"/>
                <a:gd name="T98" fmla="*/ 11223 w 244"/>
                <a:gd name="T99" fmla="*/ 3947 h 209"/>
                <a:gd name="T100" fmla="*/ 9420 w 244"/>
                <a:gd name="T101" fmla="*/ 9244 h 209"/>
                <a:gd name="T102" fmla="*/ 6726 w 244"/>
                <a:gd name="T103" fmla="*/ 9795 h 209"/>
                <a:gd name="T104" fmla="*/ 8249 w 244"/>
                <a:gd name="T105" fmla="*/ 14077 h 209"/>
                <a:gd name="T106" fmla="*/ 10596 w 244"/>
                <a:gd name="T107" fmla="*/ 8563 h 209"/>
                <a:gd name="T108" fmla="*/ 11384 w 244"/>
                <a:gd name="T109" fmla="*/ 8628 h 209"/>
                <a:gd name="T110" fmla="*/ 11269 w 244"/>
                <a:gd name="T111" fmla="*/ 2583 h 209"/>
                <a:gd name="T112" fmla="*/ 8923 w 244"/>
                <a:gd name="T113" fmla="*/ 0 h 2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44" h="209">
                  <a:moveTo>
                    <a:pt x="102" y="20"/>
                  </a:moveTo>
                  <a:cubicBezTo>
                    <a:pt x="104" y="19"/>
                    <a:pt x="107" y="19"/>
                    <a:pt x="111" y="19"/>
                  </a:cubicBezTo>
                  <a:cubicBezTo>
                    <a:pt x="115" y="18"/>
                    <a:pt x="119" y="18"/>
                    <a:pt x="122" y="17"/>
                  </a:cubicBezTo>
                  <a:cubicBezTo>
                    <a:pt x="124" y="16"/>
                    <a:pt x="125" y="14"/>
                    <a:pt x="126" y="13"/>
                  </a:cubicBezTo>
                  <a:cubicBezTo>
                    <a:pt x="128" y="11"/>
                    <a:pt x="129" y="9"/>
                    <a:pt x="130" y="8"/>
                  </a:cubicBezTo>
                  <a:cubicBezTo>
                    <a:pt x="135" y="4"/>
                    <a:pt x="140" y="4"/>
                    <a:pt x="145" y="2"/>
                  </a:cubicBezTo>
                  <a:cubicBezTo>
                    <a:pt x="150" y="1"/>
                    <a:pt x="154" y="1"/>
                    <a:pt x="159" y="1"/>
                  </a:cubicBezTo>
                  <a:cubicBezTo>
                    <a:pt x="171" y="1"/>
                    <a:pt x="183" y="4"/>
                    <a:pt x="189" y="15"/>
                  </a:cubicBezTo>
                  <a:cubicBezTo>
                    <a:pt x="191" y="17"/>
                    <a:pt x="191" y="20"/>
                    <a:pt x="191" y="23"/>
                  </a:cubicBezTo>
                  <a:cubicBezTo>
                    <a:pt x="191" y="25"/>
                    <a:pt x="192" y="28"/>
                    <a:pt x="193" y="31"/>
                  </a:cubicBezTo>
                  <a:cubicBezTo>
                    <a:pt x="194" y="33"/>
                    <a:pt x="195" y="34"/>
                    <a:pt x="197" y="35"/>
                  </a:cubicBezTo>
                  <a:cubicBezTo>
                    <a:pt x="198" y="36"/>
                    <a:pt x="199" y="37"/>
                    <a:pt x="200" y="38"/>
                  </a:cubicBezTo>
                  <a:cubicBezTo>
                    <a:pt x="202" y="42"/>
                    <a:pt x="203" y="45"/>
                    <a:pt x="204" y="48"/>
                  </a:cubicBezTo>
                  <a:cubicBezTo>
                    <a:pt x="205" y="51"/>
                    <a:pt x="207" y="55"/>
                    <a:pt x="210" y="58"/>
                  </a:cubicBezTo>
                  <a:cubicBezTo>
                    <a:pt x="215" y="63"/>
                    <a:pt x="223" y="66"/>
                    <a:pt x="227" y="73"/>
                  </a:cubicBezTo>
                  <a:cubicBezTo>
                    <a:pt x="232" y="80"/>
                    <a:pt x="234" y="87"/>
                    <a:pt x="234" y="94"/>
                  </a:cubicBezTo>
                  <a:cubicBezTo>
                    <a:pt x="234" y="111"/>
                    <a:pt x="222" y="125"/>
                    <a:pt x="203" y="126"/>
                  </a:cubicBezTo>
                  <a:cubicBezTo>
                    <a:pt x="202" y="126"/>
                    <a:pt x="202" y="126"/>
                    <a:pt x="201" y="126"/>
                  </a:cubicBezTo>
                  <a:cubicBezTo>
                    <a:pt x="196" y="126"/>
                    <a:pt x="192" y="125"/>
                    <a:pt x="189" y="125"/>
                  </a:cubicBezTo>
                  <a:cubicBezTo>
                    <a:pt x="187" y="125"/>
                    <a:pt x="186" y="125"/>
                    <a:pt x="184" y="126"/>
                  </a:cubicBezTo>
                  <a:cubicBezTo>
                    <a:pt x="183" y="127"/>
                    <a:pt x="181" y="129"/>
                    <a:pt x="180" y="131"/>
                  </a:cubicBezTo>
                  <a:cubicBezTo>
                    <a:pt x="175" y="138"/>
                    <a:pt x="175" y="147"/>
                    <a:pt x="174" y="155"/>
                  </a:cubicBezTo>
                  <a:cubicBezTo>
                    <a:pt x="172" y="166"/>
                    <a:pt x="172" y="177"/>
                    <a:pt x="169" y="186"/>
                  </a:cubicBezTo>
                  <a:cubicBezTo>
                    <a:pt x="165" y="195"/>
                    <a:pt x="159" y="202"/>
                    <a:pt x="147" y="206"/>
                  </a:cubicBezTo>
                  <a:cubicBezTo>
                    <a:pt x="142" y="207"/>
                    <a:pt x="139" y="208"/>
                    <a:pt x="135" y="208"/>
                  </a:cubicBezTo>
                  <a:cubicBezTo>
                    <a:pt x="123" y="208"/>
                    <a:pt x="114" y="201"/>
                    <a:pt x="105" y="189"/>
                  </a:cubicBezTo>
                  <a:cubicBezTo>
                    <a:pt x="103" y="185"/>
                    <a:pt x="101" y="180"/>
                    <a:pt x="101" y="176"/>
                  </a:cubicBezTo>
                  <a:cubicBezTo>
                    <a:pt x="101" y="164"/>
                    <a:pt x="111" y="152"/>
                    <a:pt x="121" y="144"/>
                  </a:cubicBezTo>
                  <a:cubicBezTo>
                    <a:pt x="130" y="138"/>
                    <a:pt x="139" y="134"/>
                    <a:pt x="149" y="134"/>
                  </a:cubicBezTo>
                  <a:cubicBezTo>
                    <a:pt x="152" y="134"/>
                    <a:pt x="155" y="134"/>
                    <a:pt x="158" y="135"/>
                  </a:cubicBezTo>
                  <a:cubicBezTo>
                    <a:pt x="162" y="136"/>
                    <a:pt x="165" y="137"/>
                    <a:pt x="168" y="137"/>
                  </a:cubicBezTo>
                  <a:cubicBezTo>
                    <a:pt x="170" y="137"/>
                    <a:pt x="171" y="136"/>
                    <a:pt x="173" y="135"/>
                  </a:cubicBezTo>
                  <a:cubicBezTo>
                    <a:pt x="174" y="133"/>
                    <a:pt x="175" y="131"/>
                    <a:pt x="177" y="128"/>
                  </a:cubicBezTo>
                  <a:cubicBezTo>
                    <a:pt x="178" y="124"/>
                    <a:pt x="179" y="120"/>
                    <a:pt x="179" y="116"/>
                  </a:cubicBezTo>
                  <a:cubicBezTo>
                    <a:pt x="179" y="107"/>
                    <a:pt x="176" y="97"/>
                    <a:pt x="176" y="89"/>
                  </a:cubicBezTo>
                  <a:cubicBezTo>
                    <a:pt x="176" y="85"/>
                    <a:pt x="176" y="81"/>
                    <a:pt x="179" y="78"/>
                  </a:cubicBezTo>
                  <a:cubicBezTo>
                    <a:pt x="180" y="76"/>
                    <a:pt x="185" y="72"/>
                    <a:pt x="190" y="69"/>
                  </a:cubicBezTo>
                  <a:cubicBezTo>
                    <a:pt x="194" y="66"/>
                    <a:pt x="199" y="62"/>
                    <a:pt x="201" y="58"/>
                  </a:cubicBezTo>
                  <a:cubicBezTo>
                    <a:pt x="201" y="57"/>
                    <a:pt x="202" y="56"/>
                    <a:pt x="202" y="55"/>
                  </a:cubicBezTo>
                  <a:cubicBezTo>
                    <a:pt x="202" y="51"/>
                    <a:pt x="200" y="46"/>
                    <a:pt x="197" y="42"/>
                  </a:cubicBezTo>
                  <a:cubicBezTo>
                    <a:pt x="193" y="38"/>
                    <a:pt x="189" y="35"/>
                    <a:pt x="182" y="35"/>
                  </a:cubicBezTo>
                  <a:cubicBezTo>
                    <a:pt x="181" y="35"/>
                    <a:pt x="181" y="35"/>
                    <a:pt x="181" y="35"/>
                  </a:cubicBezTo>
                  <a:cubicBezTo>
                    <a:pt x="177" y="36"/>
                    <a:pt x="172" y="38"/>
                    <a:pt x="168" y="40"/>
                  </a:cubicBezTo>
                  <a:cubicBezTo>
                    <a:pt x="163" y="43"/>
                    <a:pt x="159" y="45"/>
                    <a:pt x="155" y="45"/>
                  </a:cubicBezTo>
                  <a:cubicBezTo>
                    <a:pt x="153" y="45"/>
                    <a:pt x="152" y="44"/>
                    <a:pt x="150" y="44"/>
                  </a:cubicBezTo>
                  <a:cubicBezTo>
                    <a:pt x="143" y="40"/>
                    <a:pt x="140" y="36"/>
                    <a:pt x="138" y="29"/>
                  </a:cubicBezTo>
                  <a:cubicBezTo>
                    <a:pt x="136" y="25"/>
                    <a:pt x="136" y="23"/>
                    <a:pt x="135" y="21"/>
                  </a:cubicBezTo>
                  <a:cubicBezTo>
                    <a:pt x="133" y="20"/>
                    <a:pt x="132" y="19"/>
                    <a:pt x="130" y="19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28" y="19"/>
                    <a:pt x="125" y="20"/>
                    <a:pt x="121" y="21"/>
                  </a:cubicBezTo>
                  <a:cubicBezTo>
                    <a:pt x="116" y="22"/>
                    <a:pt x="111" y="22"/>
                    <a:pt x="105" y="22"/>
                  </a:cubicBezTo>
                  <a:cubicBezTo>
                    <a:pt x="104" y="22"/>
                    <a:pt x="103" y="23"/>
                    <a:pt x="103" y="23"/>
                  </a:cubicBezTo>
                  <a:cubicBezTo>
                    <a:pt x="102" y="23"/>
                    <a:pt x="101" y="24"/>
                    <a:pt x="101" y="25"/>
                  </a:cubicBezTo>
                  <a:cubicBezTo>
                    <a:pt x="101" y="26"/>
                    <a:pt x="101" y="26"/>
                    <a:pt x="102" y="27"/>
                  </a:cubicBezTo>
                  <a:cubicBezTo>
                    <a:pt x="104" y="29"/>
                    <a:pt x="106" y="32"/>
                    <a:pt x="106" y="34"/>
                  </a:cubicBezTo>
                  <a:cubicBezTo>
                    <a:pt x="106" y="36"/>
                    <a:pt x="105" y="38"/>
                    <a:pt x="103" y="40"/>
                  </a:cubicBezTo>
                  <a:cubicBezTo>
                    <a:pt x="101" y="41"/>
                    <a:pt x="98" y="41"/>
                    <a:pt x="96" y="42"/>
                  </a:cubicBezTo>
                  <a:cubicBezTo>
                    <a:pt x="94" y="42"/>
                    <a:pt x="93" y="42"/>
                    <a:pt x="92" y="43"/>
                  </a:cubicBezTo>
                  <a:cubicBezTo>
                    <a:pt x="92" y="43"/>
                    <a:pt x="91" y="43"/>
                    <a:pt x="91" y="44"/>
                  </a:cubicBezTo>
                  <a:cubicBezTo>
                    <a:pt x="90" y="44"/>
                    <a:pt x="90" y="45"/>
                    <a:pt x="90" y="45"/>
                  </a:cubicBezTo>
                  <a:cubicBezTo>
                    <a:pt x="90" y="47"/>
                    <a:pt x="91" y="49"/>
                    <a:pt x="92" y="51"/>
                  </a:cubicBezTo>
                  <a:cubicBezTo>
                    <a:pt x="93" y="53"/>
                    <a:pt x="96" y="54"/>
                    <a:pt x="98" y="56"/>
                  </a:cubicBezTo>
                  <a:cubicBezTo>
                    <a:pt x="100" y="57"/>
                    <a:pt x="102" y="58"/>
                    <a:pt x="103" y="60"/>
                  </a:cubicBezTo>
                  <a:cubicBezTo>
                    <a:pt x="107" y="64"/>
                    <a:pt x="109" y="68"/>
                    <a:pt x="111" y="74"/>
                  </a:cubicBezTo>
                  <a:cubicBezTo>
                    <a:pt x="111" y="76"/>
                    <a:pt x="111" y="78"/>
                    <a:pt x="111" y="81"/>
                  </a:cubicBezTo>
                  <a:cubicBezTo>
                    <a:pt x="111" y="90"/>
                    <a:pt x="108" y="100"/>
                    <a:pt x="103" y="107"/>
                  </a:cubicBezTo>
                  <a:cubicBezTo>
                    <a:pt x="100" y="111"/>
                    <a:pt x="97" y="116"/>
                    <a:pt x="92" y="120"/>
                  </a:cubicBezTo>
                  <a:cubicBezTo>
                    <a:pt x="88" y="123"/>
                    <a:pt x="83" y="126"/>
                    <a:pt x="79" y="126"/>
                  </a:cubicBezTo>
                  <a:cubicBezTo>
                    <a:pt x="79" y="126"/>
                    <a:pt x="78" y="126"/>
                    <a:pt x="78" y="126"/>
                  </a:cubicBezTo>
                  <a:cubicBezTo>
                    <a:pt x="77" y="126"/>
                    <a:pt x="76" y="126"/>
                    <a:pt x="75" y="125"/>
                  </a:cubicBezTo>
                  <a:cubicBezTo>
                    <a:pt x="69" y="124"/>
                    <a:pt x="66" y="120"/>
                    <a:pt x="65" y="116"/>
                  </a:cubicBezTo>
                  <a:cubicBezTo>
                    <a:pt x="63" y="111"/>
                    <a:pt x="62" y="106"/>
                    <a:pt x="62" y="101"/>
                  </a:cubicBezTo>
                  <a:cubicBezTo>
                    <a:pt x="61" y="99"/>
                    <a:pt x="61" y="94"/>
                    <a:pt x="60" y="89"/>
                  </a:cubicBezTo>
                  <a:cubicBezTo>
                    <a:pt x="59" y="87"/>
                    <a:pt x="58" y="85"/>
                    <a:pt x="57" y="83"/>
                  </a:cubicBezTo>
                  <a:cubicBezTo>
                    <a:pt x="56" y="82"/>
                    <a:pt x="54" y="80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49" y="81"/>
                    <a:pt x="47" y="82"/>
                    <a:pt x="46" y="83"/>
                  </a:cubicBezTo>
                  <a:cubicBezTo>
                    <a:pt x="46" y="85"/>
                    <a:pt x="45" y="87"/>
                    <a:pt x="45" y="89"/>
                  </a:cubicBezTo>
                  <a:cubicBezTo>
                    <a:pt x="45" y="92"/>
                    <a:pt x="46" y="94"/>
                    <a:pt x="46" y="97"/>
                  </a:cubicBezTo>
                  <a:cubicBezTo>
                    <a:pt x="47" y="99"/>
                    <a:pt x="47" y="101"/>
                    <a:pt x="47" y="102"/>
                  </a:cubicBezTo>
                  <a:cubicBezTo>
                    <a:pt x="47" y="103"/>
                    <a:pt x="47" y="103"/>
                    <a:pt x="47" y="104"/>
                  </a:cubicBezTo>
                  <a:cubicBezTo>
                    <a:pt x="47" y="110"/>
                    <a:pt x="45" y="116"/>
                    <a:pt x="41" y="120"/>
                  </a:cubicBezTo>
                  <a:cubicBezTo>
                    <a:pt x="37" y="124"/>
                    <a:pt x="31" y="127"/>
                    <a:pt x="26" y="127"/>
                  </a:cubicBezTo>
                  <a:cubicBezTo>
                    <a:pt x="21" y="127"/>
                    <a:pt x="15" y="124"/>
                    <a:pt x="10" y="118"/>
                  </a:cubicBezTo>
                  <a:cubicBezTo>
                    <a:pt x="7" y="114"/>
                    <a:pt x="6" y="108"/>
                    <a:pt x="6" y="101"/>
                  </a:cubicBezTo>
                  <a:cubicBezTo>
                    <a:pt x="6" y="94"/>
                    <a:pt x="7" y="87"/>
                    <a:pt x="10" y="82"/>
                  </a:cubicBezTo>
                  <a:cubicBezTo>
                    <a:pt x="13" y="76"/>
                    <a:pt x="18" y="73"/>
                    <a:pt x="23" y="73"/>
                  </a:cubicBezTo>
                  <a:cubicBezTo>
                    <a:pt x="25" y="73"/>
                    <a:pt x="26" y="73"/>
                    <a:pt x="28" y="73"/>
                  </a:cubicBezTo>
                  <a:cubicBezTo>
                    <a:pt x="29" y="74"/>
                    <a:pt x="31" y="75"/>
                    <a:pt x="33" y="76"/>
                  </a:cubicBezTo>
                  <a:cubicBezTo>
                    <a:pt x="35" y="77"/>
                    <a:pt x="37" y="79"/>
                    <a:pt x="39" y="79"/>
                  </a:cubicBezTo>
                  <a:cubicBezTo>
                    <a:pt x="40" y="79"/>
                    <a:pt x="40" y="79"/>
                    <a:pt x="41" y="78"/>
                  </a:cubicBezTo>
                  <a:cubicBezTo>
                    <a:pt x="42" y="78"/>
                    <a:pt x="43" y="77"/>
                    <a:pt x="44" y="76"/>
                  </a:cubicBezTo>
                  <a:cubicBezTo>
                    <a:pt x="45" y="75"/>
                    <a:pt x="45" y="73"/>
                    <a:pt x="45" y="72"/>
                  </a:cubicBezTo>
                  <a:cubicBezTo>
                    <a:pt x="45" y="71"/>
                    <a:pt x="45" y="69"/>
                    <a:pt x="45" y="68"/>
                  </a:cubicBezTo>
                  <a:cubicBezTo>
                    <a:pt x="47" y="65"/>
                    <a:pt x="49" y="63"/>
                    <a:pt x="52" y="61"/>
                  </a:cubicBezTo>
                  <a:cubicBezTo>
                    <a:pt x="54" y="59"/>
                    <a:pt x="57" y="57"/>
                    <a:pt x="60" y="54"/>
                  </a:cubicBezTo>
                  <a:cubicBezTo>
                    <a:pt x="62" y="53"/>
                    <a:pt x="63" y="52"/>
                    <a:pt x="65" y="51"/>
                  </a:cubicBezTo>
                  <a:cubicBezTo>
                    <a:pt x="66" y="50"/>
                    <a:pt x="67" y="48"/>
                    <a:pt x="67" y="46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2"/>
                    <a:pt x="65" y="40"/>
                    <a:pt x="64" y="38"/>
                  </a:cubicBezTo>
                  <a:cubicBezTo>
                    <a:pt x="62" y="36"/>
                    <a:pt x="61" y="35"/>
                    <a:pt x="60" y="33"/>
                  </a:cubicBezTo>
                  <a:cubicBezTo>
                    <a:pt x="60" y="32"/>
                    <a:pt x="60" y="32"/>
                    <a:pt x="60" y="31"/>
                  </a:cubicBezTo>
                  <a:cubicBezTo>
                    <a:pt x="60" y="28"/>
                    <a:pt x="61" y="26"/>
                    <a:pt x="63" y="25"/>
                  </a:cubicBezTo>
                  <a:cubicBezTo>
                    <a:pt x="65" y="24"/>
                    <a:pt x="68" y="23"/>
                    <a:pt x="70" y="23"/>
                  </a:cubicBezTo>
                  <a:cubicBezTo>
                    <a:pt x="73" y="23"/>
                    <a:pt x="77" y="24"/>
                    <a:pt x="79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1" y="26"/>
                    <a:pt x="81" y="26"/>
                    <a:pt x="82" y="26"/>
                  </a:cubicBezTo>
                  <a:cubicBezTo>
                    <a:pt x="84" y="26"/>
                    <a:pt x="85" y="25"/>
                    <a:pt x="86" y="25"/>
                  </a:cubicBezTo>
                  <a:cubicBezTo>
                    <a:pt x="90" y="23"/>
                    <a:pt x="93" y="20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moveTo>
                    <a:pt x="159" y="0"/>
                  </a:moveTo>
                  <a:cubicBezTo>
                    <a:pt x="154" y="0"/>
                    <a:pt x="149" y="0"/>
                    <a:pt x="145" y="1"/>
                  </a:cubicBezTo>
                  <a:cubicBezTo>
                    <a:pt x="139" y="3"/>
                    <a:pt x="134" y="3"/>
                    <a:pt x="130" y="7"/>
                  </a:cubicBezTo>
                  <a:cubicBezTo>
                    <a:pt x="126" y="10"/>
                    <a:pt x="125" y="14"/>
                    <a:pt x="121" y="16"/>
                  </a:cubicBezTo>
                  <a:cubicBezTo>
                    <a:pt x="117" y="18"/>
                    <a:pt x="105" y="18"/>
                    <a:pt x="102" y="19"/>
                  </a:cubicBezTo>
                  <a:cubicBezTo>
                    <a:pt x="89" y="19"/>
                    <a:pt x="88" y="25"/>
                    <a:pt x="82" y="25"/>
                  </a:cubicBezTo>
                  <a:cubicBezTo>
                    <a:pt x="81" y="25"/>
                    <a:pt x="81" y="25"/>
                    <a:pt x="80" y="24"/>
                  </a:cubicBezTo>
                  <a:cubicBezTo>
                    <a:pt x="77" y="23"/>
                    <a:pt x="74" y="22"/>
                    <a:pt x="70" y="22"/>
                  </a:cubicBezTo>
                  <a:cubicBezTo>
                    <a:pt x="64" y="22"/>
                    <a:pt x="58" y="25"/>
                    <a:pt x="59" y="33"/>
                  </a:cubicBezTo>
                  <a:cubicBezTo>
                    <a:pt x="60" y="38"/>
                    <a:pt x="67" y="40"/>
                    <a:pt x="66" y="46"/>
                  </a:cubicBezTo>
                  <a:cubicBezTo>
                    <a:pt x="66" y="51"/>
                    <a:pt x="63" y="50"/>
                    <a:pt x="60" y="53"/>
                  </a:cubicBezTo>
                  <a:cubicBezTo>
                    <a:pt x="54" y="59"/>
                    <a:pt x="48" y="61"/>
                    <a:pt x="45" y="68"/>
                  </a:cubicBezTo>
                  <a:cubicBezTo>
                    <a:pt x="42" y="72"/>
                    <a:pt x="46" y="75"/>
                    <a:pt x="41" y="77"/>
                  </a:cubicBezTo>
                  <a:cubicBezTo>
                    <a:pt x="40" y="78"/>
                    <a:pt x="39" y="78"/>
                    <a:pt x="39" y="78"/>
                  </a:cubicBezTo>
                  <a:cubicBezTo>
                    <a:pt x="35" y="78"/>
                    <a:pt x="31" y="73"/>
                    <a:pt x="28" y="72"/>
                  </a:cubicBezTo>
                  <a:cubicBezTo>
                    <a:pt x="26" y="72"/>
                    <a:pt x="25" y="72"/>
                    <a:pt x="23" y="72"/>
                  </a:cubicBezTo>
                  <a:cubicBezTo>
                    <a:pt x="5" y="72"/>
                    <a:pt x="0" y="106"/>
                    <a:pt x="9" y="119"/>
                  </a:cubicBezTo>
                  <a:cubicBezTo>
                    <a:pt x="14" y="125"/>
                    <a:pt x="20" y="128"/>
                    <a:pt x="26" y="128"/>
                  </a:cubicBezTo>
                  <a:cubicBezTo>
                    <a:pt x="38" y="128"/>
                    <a:pt x="49" y="117"/>
                    <a:pt x="48" y="102"/>
                  </a:cubicBezTo>
                  <a:cubicBezTo>
                    <a:pt x="48" y="98"/>
                    <a:pt x="42" y="83"/>
                    <a:pt x="51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9" y="81"/>
                    <a:pt x="60" y="97"/>
                    <a:pt x="61" y="101"/>
                  </a:cubicBezTo>
                  <a:cubicBezTo>
                    <a:pt x="62" y="111"/>
                    <a:pt x="63" y="123"/>
                    <a:pt x="74" y="126"/>
                  </a:cubicBezTo>
                  <a:cubicBezTo>
                    <a:pt x="76" y="127"/>
                    <a:pt x="77" y="127"/>
                    <a:pt x="78" y="127"/>
                  </a:cubicBezTo>
                  <a:cubicBezTo>
                    <a:pt x="89" y="127"/>
                    <a:pt x="99" y="116"/>
                    <a:pt x="104" y="108"/>
                  </a:cubicBezTo>
                  <a:cubicBezTo>
                    <a:pt x="110" y="98"/>
                    <a:pt x="114" y="85"/>
                    <a:pt x="112" y="73"/>
                  </a:cubicBezTo>
                  <a:cubicBezTo>
                    <a:pt x="110" y="67"/>
                    <a:pt x="108" y="63"/>
                    <a:pt x="104" y="59"/>
                  </a:cubicBezTo>
                  <a:cubicBezTo>
                    <a:pt x="101" y="56"/>
                    <a:pt x="95" y="53"/>
                    <a:pt x="93" y="50"/>
                  </a:cubicBezTo>
                  <a:cubicBezTo>
                    <a:pt x="87" y="39"/>
                    <a:pt x="98" y="45"/>
                    <a:pt x="104" y="40"/>
                  </a:cubicBezTo>
                  <a:cubicBezTo>
                    <a:pt x="109" y="36"/>
                    <a:pt x="107" y="30"/>
                    <a:pt x="103" y="26"/>
                  </a:cubicBezTo>
                  <a:cubicBezTo>
                    <a:pt x="101" y="25"/>
                    <a:pt x="103" y="23"/>
                    <a:pt x="105" y="23"/>
                  </a:cubicBezTo>
                  <a:cubicBezTo>
                    <a:pt x="111" y="23"/>
                    <a:pt x="116" y="23"/>
                    <a:pt x="121" y="22"/>
                  </a:cubicBezTo>
                  <a:cubicBezTo>
                    <a:pt x="125" y="21"/>
                    <a:pt x="128" y="20"/>
                    <a:pt x="130" y="20"/>
                  </a:cubicBezTo>
                  <a:cubicBezTo>
                    <a:pt x="133" y="20"/>
                    <a:pt x="134" y="22"/>
                    <a:pt x="137" y="29"/>
                  </a:cubicBezTo>
                  <a:cubicBezTo>
                    <a:pt x="139" y="36"/>
                    <a:pt x="142" y="41"/>
                    <a:pt x="149" y="44"/>
                  </a:cubicBezTo>
                  <a:cubicBezTo>
                    <a:pt x="151" y="45"/>
                    <a:pt x="153" y="46"/>
                    <a:pt x="155" y="46"/>
                  </a:cubicBezTo>
                  <a:cubicBezTo>
                    <a:pt x="164" y="46"/>
                    <a:pt x="173" y="37"/>
                    <a:pt x="181" y="36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96" y="36"/>
                    <a:pt x="202" y="52"/>
                    <a:pt x="200" y="58"/>
                  </a:cubicBezTo>
                  <a:cubicBezTo>
                    <a:pt x="197" y="65"/>
                    <a:pt x="181" y="72"/>
                    <a:pt x="178" y="77"/>
                  </a:cubicBezTo>
                  <a:cubicBezTo>
                    <a:pt x="169" y="91"/>
                    <a:pt x="183" y="111"/>
                    <a:pt x="176" y="127"/>
                  </a:cubicBezTo>
                  <a:cubicBezTo>
                    <a:pt x="173" y="134"/>
                    <a:pt x="171" y="136"/>
                    <a:pt x="168" y="136"/>
                  </a:cubicBezTo>
                  <a:cubicBezTo>
                    <a:pt x="166" y="136"/>
                    <a:pt x="163" y="135"/>
                    <a:pt x="159" y="134"/>
                  </a:cubicBezTo>
                  <a:cubicBezTo>
                    <a:pt x="155" y="133"/>
                    <a:pt x="152" y="133"/>
                    <a:pt x="149" y="133"/>
                  </a:cubicBezTo>
                  <a:cubicBezTo>
                    <a:pt x="139" y="133"/>
                    <a:pt x="130" y="137"/>
                    <a:pt x="120" y="144"/>
                  </a:cubicBezTo>
                  <a:cubicBezTo>
                    <a:pt x="106" y="154"/>
                    <a:pt x="93" y="173"/>
                    <a:pt x="105" y="190"/>
                  </a:cubicBezTo>
                  <a:cubicBezTo>
                    <a:pt x="113" y="202"/>
                    <a:pt x="123" y="209"/>
                    <a:pt x="135" y="209"/>
                  </a:cubicBezTo>
                  <a:cubicBezTo>
                    <a:pt x="139" y="209"/>
                    <a:pt x="143" y="208"/>
                    <a:pt x="147" y="207"/>
                  </a:cubicBezTo>
                  <a:cubicBezTo>
                    <a:pt x="173" y="199"/>
                    <a:pt x="172" y="178"/>
                    <a:pt x="175" y="155"/>
                  </a:cubicBezTo>
                  <a:cubicBezTo>
                    <a:pt x="176" y="148"/>
                    <a:pt x="176" y="138"/>
                    <a:pt x="180" y="132"/>
                  </a:cubicBezTo>
                  <a:cubicBezTo>
                    <a:pt x="183" y="127"/>
                    <a:pt x="186" y="126"/>
                    <a:pt x="189" y="126"/>
                  </a:cubicBezTo>
                  <a:cubicBezTo>
                    <a:pt x="190" y="126"/>
                    <a:pt x="192" y="126"/>
                    <a:pt x="194" y="126"/>
                  </a:cubicBezTo>
                  <a:cubicBezTo>
                    <a:pt x="196" y="127"/>
                    <a:pt x="198" y="127"/>
                    <a:pt x="201" y="127"/>
                  </a:cubicBezTo>
                  <a:cubicBezTo>
                    <a:pt x="202" y="127"/>
                    <a:pt x="202" y="127"/>
                    <a:pt x="203" y="127"/>
                  </a:cubicBezTo>
                  <a:cubicBezTo>
                    <a:pt x="231" y="126"/>
                    <a:pt x="244" y="96"/>
                    <a:pt x="228" y="72"/>
                  </a:cubicBezTo>
                  <a:cubicBezTo>
                    <a:pt x="223" y="66"/>
                    <a:pt x="216" y="63"/>
                    <a:pt x="210" y="57"/>
                  </a:cubicBezTo>
                  <a:cubicBezTo>
                    <a:pt x="204" y="51"/>
                    <a:pt x="205" y="45"/>
                    <a:pt x="201" y="38"/>
                  </a:cubicBezTo>
                  <a:cubicBezTo>
                    <a:pt x="199" y="35"/>
                    <a:pt x="195" y="34"/>
                    <a:pt x="194" y="31"/>
                  </a:cubicBezTo>
                  <a:cubicBezTo>
                    <a:pt x="191" y="26"/>
                    <a:pt x="193" y="20"/>
                    <a:pt x="190" y="15"/>
                  </a:cubicBezTo>
                  <a:cubicBezTo>
                    <a:pt x="184" y="4"/>
                    <a:pt x="171" y="0"/>
                    <a:pt x="159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0" name="Oval 441">
              <a:extLst>
                <a:ext uri="{FF2B5EF4-FFF2-40B4-BE49-F238E27FC236}">
                  <a16:creationId xmlns:a16="http://schemas.microsoft.com/office/drawing/2014/main" id="{9744D0FB-57AC-4E4D-92C2-76A038D89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3320"/>
              <a:ext cx="85" cy="8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1" name="Oval 442">
              <a:extLst>
                <a:ext uri="{FF2B5EF4-FFF2-40B4-BE49-F238E27FC236}">
                  <a16:creationId xmlns:a16="http://schemas.microsoft.com/office/drawing/2014/main" id="{4AF2ABEE-2450-4A62-94E7-4ECFD800C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3320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2" name="Oval 443">
              <a:extLst>
                <a:ext uri="{FF2B5EF4-FFF2-40B4-BE49-F238E27FC236}">
                  <a16:creationId xmlns:a16="http://schemas.microsoft.com/office/drawing/2014/main" id="{7783FAB4-C475-4DD8-B576-3DAA3F6A7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3389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3" name="Oval 444">
              <a:extLst>
                <a:ext uri="{FF2B5EF4-FFF2-40B4-BE49-F238E27FC236}">
                  <a16:creationId xmlns:a16="http://schemas.microsoft.com/office/drawing/2014/main" id="{8E1BCF1E-9EC4-4D18-B951-8ADD7EA49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" y="3544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4" name="Oval 445">
              <a:extLst>
                <a:ext uri="{FF2B5EF4-FFF2-40B4-BE49-F238E27FC236}">
                  <a16:creationId xmlns:a16="http://schemas.microsoft.com/office/drawing/2014/main" id="{4898FA54-ED81-4907-A3BD-40BBDB8E2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355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5" name="Freeform 446">
              <a:extLst>
                <a:ext uri="{FF2B5EF4-FFF2-40B4-BE49-F238E27FC236}">
                  <a16:creationId xmlns:a16="http://schemas.microsoft.com/office/drawing/2014/main" id="{26300231-11B1-4488-A8E6-2D404BB21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552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Oval 447">
              <a:extLst>
                <a:ext uri="{FF2B5EF4-FFF2-40B4-BE49-F238E27FC236}">
                  <a16:creationId xmlns:a16="http://schemas.microsoft.com/office/drawing/2014/main" id="{55CA0231-AEC1-4A56-A921-43D53F23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3450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7" name="Oval 448">
              <a:extLst>
                <a:ext uri="{FF2B5EF4-FFF2-40B4-BE49-F238E27FC236}">
                  <a16:creationId xmlns:a16="http://schemas.microsoft.com/office/drawing/2014/main" id="{1EF9A514-9AAC-4B86-A82E-ACD88EBC8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346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8" name="Freeform 449">
              <a:extLst>
                <a:ext uri="{FF2B5EF4-FFF2-40B4-BE49-F238E27FC236}">
                  <a16:creationId xmlns:a16="http://schemas.microsoft.com/office/drawing/2014/main" id="{3EE0BD52-BD20-4E8A-8E44-2954C068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3458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Oval 450">
              <a:extLst>
                <a:ext uri="{FF2B5EF4-FFF2-40B4-BE49-F238E27FC236}">
                  <a16:creationId xmlns:a16="http://schemas.microsoft.com/office/drawing/2014/main" id="{5DB2BE74-575A-40EA-9CEE-F9A12C398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3430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0" name="Oval 451">
              <a:extLst>
                <a:ext uri="{FF2B5EF4-FFF2-40B4-BE49-F238E27FC236}">
                  <a16:creationId xmlns:a16="http://schemas.microsoft.com/office/drawing/2014/main" id="{B9C78A00-BA5B-4B1E-8927-1738DE87B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343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1" name="Freeform 452">
              <a:extLst>
                <a:ext uri="{FF2B5EF4-FFF2-40B4-BE49-F238E27FC236}">
                  <a16:creationId xmlns:a16="http://schemas.microsoft.com/office/drawing/2014/main" id="{04ED6968-8BE1-4E54-A9FA-9152EFF96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3438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2" name="Oval 453">
              <a:extLst>
                <a:ext uri="{FF2B5EF4-FFF2-40B4-BE49-F238E27FC236}">
                  <a16:creationId xmlns:a16="http://schemas.microsoft.com/office/drawing/2014/main" id="{20049CAA-79CE-4DC0-8981-87B0BD7E6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35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3" name="Oval 454">
              <a:extLst>
                <a:ext uri="{FF2B5EF4-FFF2-40B4-BE49-F238E27FC236}">
                  <a16:creationId xmlns:a16="http://schemas.microsoft.com/office/drawing/2014/main" id="{EEF336A2-DA2A-4F63-A6D6-2858BF22D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352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4" name="Freeform 455">
              <a:extLst>
                <a:ext uri="{FF2B5EF4-FFF2-40B4-BE49-F238E27FC236}">
                  <a16:creationId xmlns:a16="http://schemas.microsoft.com/office/drawing/2014/main" id="{274E7EEF-CB5D-4056-85D5-FA888FF52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3528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5" name="Oval 456">
              <a:extLst>
                <a:ext uri="{FF2B5EF4-FFF2-40B4-BE49-F238E27FC236}">
                  <a16:creationId xmlns:a16="http://schemas.microsoft.com/office/drawing/2014/main" id="{DF2BA6FD-70F5-4DD9-88F4-5BBE19714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" y="3581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6" name="Oval 457">
              <a:extLst>
                <a:ext uri="{FF2B5EF4-FFF2-40B4-BE49-F238E27FC236}">
                  <a16:creationId xmlns:a16="http://schemas.microsoft.com/office/drawing/2014/main" id="{8F4AFC37-2628-4900-868D-898A26A44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358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7" name="Freeform 458">
              <a:extLst>
                <a:ext uri="{FF2B5EF4-FFF2-40B4-BE49-F238E27FC236}">
                  <a16:creationId xmlns:a16="http://schemas.microsoft.com/office/drawing/2014/main" id="{BB48D173-94EB-485A-83F2-4083575D0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589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Oval 459">
              <a:extLst>
                <a:ext uri="{FF2B5EF4-FFF2-40B4-BE49-F238E27FC236}">
                  <a16:creationId xmlns:a16="http://schemas.microsoft.com/office/drawing/2014/main" id="{82C6BAF8-ABEC-42DB-AC95-DACBA14C0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3511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9" name="Oval 460">
              <a:extLst>
                <a:ext uri="{FF2B5EF4-FFF2-40B4-BE49-F238E27FC236}">
                  <a16:creationId xmlns:a16="http://schemas.microsoft.com/office/drawing/2014/main" id="{5BB5D432-88D9-4DC3-8F85-918B68122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351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0" name="Freeform 461">
              <a:extLst>
                <a:ext uri="{FF2B5EF4-FFF2-40B4-BE49-F238E27FC236}">
                  <a16:creationId xmlns:a16="http://schemas.microsoft.com/office/drawing/2014/main" id="{1490539D-0E76-4854-BE7F-C7EA3B77A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3519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Oval 462">
              <a:extLst>
                <a:ext uri="{FF2B5EF4-FFF2-40B4-BE49-F238E27FC236}">
                  <a16:creationId xmlns:a16="http://schemas.microsoft.com/office/drawing/2014/main" id="{BCB1C8ED-EE64-4A77-A827-0753A2A5B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7" y="3246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2" name="Oval 463">
              <a:extLst>
                <a:ext uri="{FF2B5EF4-FFF2-40B4-BE49-F238E27FC236}">
                  <a16:creationId xmlns:a16="http://schemas.microsoft.com/office/drawing/2014/main" id="{9EB555F4-F5B8-4BC7-B34D-227FF612C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325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3" name="Freeform 464">
              <a:extLst>
                <a:ext uri="{FF2B5EF4-FFF2-40B4-BE49-F238E27FC236}">
                  <a16:creationId xmlns:a16="http://schemas.microsoft.com/office/drawing/2014/main" id="{FF36B1C6-0441-453F-AEFA-19E208D3E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3254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Oval 465">
              <a:extLst>
                <a:ext uri="{FF2B5EF4-FFF2-40B4-BE49-F238E27FC236}">
                  <a16:creationId xmlns:a16="http://schemas.microsoft.com/office/drawing/2014/main" id="{EC3DE267-E989-4B4F-96BA-DF2DB3121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3295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5" name="Oval 466">
              <a:extLst>
                <a:ext uri="{FF2B5EF4-FFF2-40B4-BE49-F238E27FC236}">
                  <a16:creationId xmlns:a16="http://schemas.microsoft.com/office/drawing/2014/main" id="{B81BB844-3767-40EF-904E-33887BAD0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330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6" name="Freeform 467">
              <a:extLst>
                <a:ext uri="{FF2B5EF4-FFF2-40B4-BE49-F238E27FC236}">
                  <a16:creationId xmlns:a16="http://schemas.microsoft.com/office/drawing/2014/main" id="{EAE7722D-27C9-4497-B796-66AD064D4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03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Oval 468">
              <a:extLst>
                <a:ext uri="{FF2B5EF4-FFF2-40B4-BE49-F238E27FC236}">
                  <a16:creationId xmlns:a16="http://schemas.microsoft.com/office/drawing/2014/main" id="{FC1A1836-EB03-45C6-A2D3-9856B173B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3336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8" name="Oval 469">
              <a:extLst>
                <a:ext uri="{FF2B5EF4-FFF2-40B4-BE49-F238E27FC236}">
                  <a16:creationId xmlns:a16="http://schemas.microsoft.com/office/drawing/2014/main" id="{4EBA0172-214D-475A-B734-BBDB0496E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334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9" name="Freeform 470">
              <a:extLst>
                <a:ext uri="{FF2B5EF4-FFF2-40B4-BE49-F238E27FC236}">
                  <a16:creationId xmlns:a16="http://schemas.microsoft.com/office/drawing/2014/main" id="{CBE89123-9C0D-4223-976F-B4522DA77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3344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Oval 471">
              <a:extLst>
                <a:ext uri="{FF2B5EF4-FFF2-40B4-BE49-F238E27FC236}">
                  <a16:creationId xmlns:a16="http://schemas.microsoft.com/office/drawing/2014/main" id="{C0A9D17B-27D1-48D6-91D6-6DDF72157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" y="3369"/>
              <a:ext cx="39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1" name="Oval 472">
              <a:extLst>
                <a:ext uri="{FF2B5EF4-FFF2-40B4-BE49-F238E27FC236}">
                  <a16:creationId xmlns:a16="http://schemas.microsoft.com/office/drawing/2014/main" id="{77AEE7B9-966B-4D42-9338-0B5D0945C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2" y="337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2" name="Freeform 473">
              <a:extLst>
                <a:ext uri="{FF2B5EF4-FFF2-40B4-BE49-F238E27FC236}">
                  <a16:creationId xmlns:a16="http://schemas.microsoft.com/office/drawing/2014/main" id="{4A5D4305-2B74-45D9-88C5-85CCAD99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3377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Oval 474">
              <a:extLst>
                <a:ext uri="{FF2B5EF4-FFF2-40B4-BE49-F238E27FC236}">
                  <a16:creationId xmlns:a16="http://schemas.microsoft.com/office/drawing/2014/main" id="{7DFD4ADA-80E2-49A3-9D2E-D1D39939A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" y="316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4" name="Oval 475">
              <a:extLst>
                <a:ext uri="{FF2B5EF4-FFF2-40B4-BE49-F238E27FC236}">
                  <a16:creationId xmlns:a16="http://schemas.microsoft.com/office/drawing/2014/main" id="{664D898E-1E7E-45CA-BD37-63EB440DD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" y="317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5" name="Freeform 476">
              <a:extLst>
                <a:ext uri="{FF2B5EF4-FFF2-40B4-BE49-F238E27FC236}">
                  <a16:creationId xmlns:a16="http://schemas.microsoft.com/office/drawing/2014/main" id="{75935C51-3321-4CC3-B43F-424E624BD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3173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Oval 477">
              <a:extLst>
                <a:ext uri="{FF2B5EF4-FFF2-40B4-BE49-F238E27FC236}">
                  <a16:creationId xmlns:a16="http://schemas.microsoft.com/office/drawing/2014/main" id="{C458E751-F4C8-4177-BAB0-332FD6B7F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8" y="3152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7" name="Oval 478">
              <a:extLst>
                <a:ext uri="{FF2B5EF4-FFF2-40B4-BE49-F238E27FC236}">
                  <a16:creationId xmlns:a16="http://schemas.microsoft.com/office/drawing/2014/main" id="{39111802-9C7E-4407-8843-5ED4441BC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3160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8" name="Freeform 479">
              <a:extLst>
                <a:ext uri="{FF2B5EF4-FFF2-40B4-BE49-F238E27FC236}">
                  <a16:creationId xmlns:a16="http://schemas.microsoft.com/office/drawing/2014/main" id="{EAB96D86-6D9E-4853-8878-2E797C2E3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3160"/>
              <a:ext cx="11" cy="13"/>
            </a:xfrm>
            <a:custGeom>
              <a:avLst/>
              <a:gdLst>
                <a:gd name="T0" fmla="*/ 0 w 3"/>
                <a:gd name="T1" fmla="*/ 169 h 3"/>
                <a:gd name="T2" fmla="*/ 55 w 3"/>
                <a:gd name="T3" fmla="*/ 169 h 3"/>
                <a:gd name="T4" fmla="*/ 55 w 3"/>
                <a:gd name="T5" fmla="*/ 74 h 3"/>
                <a:gd name="T6" fmla="*/ 95 w 3"/>
                <a:gd name="T7" fmla="*/ 169 h 3"/>
                <a:gd name="T8" fmla="*/ 55 w 3"/>
                <a:gd name="T9" fmla="*/ 169 h 3"/>
                <a:gd name="T10" fmla="*/ 55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55 w 3"/>
                <a:gd name="T17" fmla="*/ 243 h 3"/>
                <a:gd name="T18" fmla="*/ 147 w 3"/>
                <a:gd name="T19" fmla="*/ 169 h 3"/>
                <a:gd name="T20" fmla="*/ 55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Oval 480">
              <a:extLst>
                <a:ext uri="{FF2B5EF4-FFF2-40B4-BE49-F238E27FC236}">
                  <a16:creationId xmlns:a16="http://schemas.microsoft.com/office/drawing/2014/main" id="{FCD6BA28-04C8-4778-BA0D-B9ABE05AF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3" y="3042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0" name="Oval 481">
              <a:extLst>
                <a:ext uri="{FF2B5EF4-FFF2-40B4-BE49-F238E27FC236}">
                  <a16:creationId xmlns:a16="http://schemas.microsoft.com/office/drawing/2014/main" id="{C74DE443-CE1C-4E43-BF83-8AC49EB78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" y="305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1" name="Freeform 482">
              <a:extLst>
                <a:ext uri="{FF2B5EF4-FFF2-40B4-BE49-F238E27FC236}">
                  <a16:creationId xmlns:a16="http://schemas.microsoft.com/office/drawing/2014/main" id="{D6092EF5-5F31-48DD-913F-E0AF2E180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3050"/>
              <a:ext cx="12" cy="13"/>
            </a:xfrm>
            <a:custGeom>
              <a:avLst/>
              <a:gdLst>
                <a:gd name="T0" fmla="*/ 64 w 3"/>
                <a:gd name="T1" fmla="*/ 169 h 3"/>
                <a:gd name="T2" fmla="*/ 64 w 3"/>
                <a:gd name="T3" fmla="*/ 169 h 3"/>
                <a:gd name="T4" fmla="*/ 128 w 3"/>
                <a:gd name="T5" fmla="*/ 74 h 3"/>
                <a:gd name="T6" fmla="*/ 128 w 3"/>
                <a:gd name="T7" fmla="*/ 169 h 3"/>
                <a:gd name="T8" fmla="*/ 128 w 3"/>
                <a:gd name="T9" fmla="*/ 169 h 3"/>
                <a:gd name="T10" fmla="*/ 64 w 3"/>
                <a:gd name="T11" fmla="*/ 169 h 3"/>
                <a:gd name="T12" fmla="*/ 64 w 3"/>
                <a:gd name="T13" fmla="*/ 169 h 3"/>
                <a:gd name="T14" fmla="*/ 0 w 3"/>
                <a:gd name="T15" fmla="*/ 169 h 3"/>
                <a:gd name="T16" fmla="*/ 128 w 3"/>
                <a:gd name="T17" fmla="*/ 243 h 3"/>
                <a:gd name="T18" fmla="*/ 192 w 3"/>
                <a:gd name="T19" fmla="*/ 169 h 3"/>
                <a:gd name="T20" fmla="*/ 128 w 3"/>
                <a:gd name="T21" fmla="*/ 0 h 3"/>
                <a:gd name="T22" fmla="*/ 0 w 3"/>
                <a:gd name="T23" fmla="*/ 169 h 3"/>
                <a:gd name="T24" fmla="*/ 64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Oval 483">
              <a:extLst>
                <a:ext uri="{FF2B5EF4-FFF2-40B4-BE49-F238E27FC236}">
                  <a16:creationId xmlns:a16="http://schemas.microsoft.com/office/drawing/2014/main" id="{645C36A1-AB93-4512-809B-3B27011CC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3095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3" name="Oval 484">
              <a:extLst>
                <a:ext uri="{FF2B5EF4-FFF2-40B4-BE49-F238E27FC236}">
                  <a16:creationId xmlns:a16="http://schemas.microsoft.com/office/drawing/2014/main" id="{CB75E64C-6493-4DB7-B813-BE440C74C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3103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4" name="Freeform 485">
              <a:extLst>
                <a:ext uri="{FF2B5EF4-FFF2-40B4-BE49-F238E27FC236}">
                  <a16:creationId xmlns:a16="http://schemas.microsoft.com/office/drawing/2014/main" id="{CEE9BA8C-63A5-4790-B320-834168DB9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103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Oval 486">
              <a:extLst>
                <a:ext uri="{FF2B5EF4-FFF2-40B4-BE49-F238E27FC236}">
                  <a16:creationId xmlns:a16="http://schemas.microsoft.com/office/drawing/2014/main" id="{D4F1843F-192C-440F-8E35-DF07719D0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314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6" name="Oval 487">
              <a:extLst>
                <a:ext uri="{FF2B5EF4-FFF2-40B4-BE49-F238E27FC236}">
                  <a16:creationId xmlns:a16="http://schemas.microsoft.com/office/drawing/2014/main" id="{AFAD3F17-8FC7-433C-A034-3F178112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" y="3148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7" name="Freeform 488">
              <a:extLst>
                <a:ext uri="{FF2B5EF4-FFF2-40B4-BE49-F238E27FC236}">
                  <a16:creationId xmlns:a16="http://schemas.microsoft.com/office/drawing/2014/main" id="{C3E78B39-799D-4931-B721-39829B4AF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3148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Oval 489">
              <a:extLst>
                <a:ext uri="{FF2B5EF4-FFF2-40B4-BE49-F238E27FC236}">
                  <a16:creationId xmlns:a16="http://schemas.microsoft.com/office/drawing/2014/main" id="{5847BFC2-0A09-4089-B995-0687FE844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6" y="3022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9" name="Oval 490">
              <a:extLst>
                <a:ext uri="{FF2B5EF4-FFF2-40B4-BE49-F238E27FC236}">
                  <a16:creationId xmlns:a16="http://schemas.microsoft.com/office/drawing/2014/main" id="{85484F70-21FC-4960-AB6C-109FB33C4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4" y="303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0" name="Freeform 491">
              <a:extLst>
                <a:ext uri="{FF2B5EF4-FFF2-40B4-BE49-F238E27FC236}">
                  <a16:creationId xmlns:a16="http://schemas.microsoft.com/office/drawing/2014/main" id="{162CFE1A-F822-4B08-BA4F-E88C40B9B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3030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Oval 492">
              <a:extLst>
                <a:ext uri="{FF2B5EF4-FFF2-40B4-BE49-F238E27FC236}">
                  <a16:creationId xmlns:a16="http://schemas.microsoft.com/office/drawing/2014/main" id="{B765C667-E293-4BCC-854A-88BDAF825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2" y="3271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2" name="Oval 493">
              <a:extLst>
                <a:ext uri="{FF2B5EF4-FFF2-40B4-BE49-F238E27FC236}">
                  <a16:creationId xmlns:a16="http://schemas.microsoft.com/office/drawing/2014/main" id="{B7C73722-3704-450C-9C79-2219EA02E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328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3" name="Freeform 494">
              <a:extLst>
                <a:ext uri="{FF2B5EF4-FFF2-40B4-BE49-F238E27FC236}">
                  <a16:creationId xmlns:a16="http://schemas.microsoft.com/office/drawing/2014/main" id="{F19D6963-C14C-4E8D-A363-686EA9D78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3279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Oval 495">
              <a:extLst>
                <a:ext uri="{FF2B5EF4-FFF2-40B4-BE49-F238E27FC236}">
                  <a16:creationId xmlns:a16="http://schemas.microsoft.com/office/drawing/2014/main" id="{9825EDFA-D324-494A-A58B-D0A0D812D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3112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5" name="Oval 496">
              <a:extLst>
                <a:ext uri="{FF2B5EF4-FFF2-40B4-BE49-F238E27FC236}">
                  <a16:creationId xmlns:a16="http://schemas.microsoft.com/office/drawing/2014/main" id="{EA5FB366-E68A-4CD5-B0EF-B5FF9F5C0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7" y="312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6" name="Freeform 497">
              <a:extLst>
                <a:ext uri="{FF2B5EF4-FFF2-40B4-BE49-F238E27FC236}">
                  <a16:creationId xmlns:a16="http://schemas.microsoft.com/office/drawing/2014/main" id="{054B2196-52A2-46B2-8539-3E7DDC766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3120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Oval 498">
              <a:extLst>
                <a:ext uri="{FF2B5EF4-FFF2-40B4-BE49-F238E27FC236}">
                  <a16:creationId xmlns:a16="http://schemas.microsoft.com/office/drawing/2014/main" id="{1A2292CF-34FA-4B6E-8016-F48549730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365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8" name="Oval 499">
              <a:extLst>
                <a:ext uri="{FF2B5EF4-FFF2-40B4-BE49-F238E27FC236}">
                  <a16:creationId xmlns:a16="http://schemas.microsoft.com/office/drawing/2014/main" id="{D4E6195F-EAD0-4EBB-9F39-407F320C9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367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9" name="Freeform 500">
              <a:extLst>
                <a:ext uri="{FF2B5EF4-FFF2-40B4-BE49-F238E27FC236}">
                  <a16:creationId xmlns:a16="http://schemas.microsoft.com/office/drawing/2014/main" id="{B5A34D7C-3F43-400B-A1B2-631DD998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666"/>
              <a:ext cx="12" cy="17"/>
            </a:xfrm>
            <a:custGeom>
              <a:avLst/>
              <a:gdLst>
                <a:gd name="T0" fmla="*/ 64 w 3"/>
                <a:gd name="T1" fmla="*/ 162 h 4"/>
                <a:gd name="T2" fmla="*/ 64 w 3"/>
                <a:gd name="T3" fmla="*/ 162 h 4"/>
                <a:gd name="T4" fmla="*/ 128 w 3"/>
                <a:gd name="T5" fmla="*/ 72 h 4"/>
                <a:gd name="T6" fmla="*/ 128 w 3"/>
                <a:gd name="T7" fmla="*/ 162 h 4"/>
                <a:gd name="T8" fmla="*/ 128 w 3"/>
                <a:gd name="T9" fmla="*/ 234 h 4"/>
                <a:gd name="T10" fmla="*/ 64 w 3"/>
                <a:gd name="T11" fmla="*/ 162 h 4"/>
                <a:gd name="T12" fmla="*/ 64 w 3"/>
                <a:gd name="T13" fmla="*/ 162 h 4"/>
                <a:gd name="T14" fmla="*/ 0 w 3"/>
                <a:gd name="T15" fmla="*/ 162 h 4"/>
                <a:gd name="T16" fmla="*/ 128 w 3"/>
                <a:gd name="T17" fmla="*/ 306 h 4"/>
                <a:gd name="T18" fmla="*/ 192 w 3"/>
                <a:gd name="T19" fmla="*/ 162 h 4"/>
                <a:gd name="T20" fmla="*/ 128 w 3"/>
                <a:gd name="T21" fmla="*/ 0 h 4"/>
                <a:gd name="T22" fmla="*/ 0 w 3"/>
                <a:gd name="T23" fmla="*/ 162 h 4"/>
                <a:gd name="T24" fmla="*/ 64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Oval 501">
              <a:extLst>
                <a:ext uri="{FF2B5EF4-FFF2-40B4-BE49-F238E27FC236}">
                  <a16:creationId xmlns:a16="http://schemas.microsoft.com/office/drawing/2014/main" id="{7DAD3ED1-1A76-4A46-B437-7BC22FBF7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23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1" name="Oval 502">
              <a:extLst>
                <a:ext uri="{FF2B5EF4-FFF2-40B4-BE49-F238E27FC236}">
                  <a16:creationId xmlns:a16="http://schemas.microsoft.com/office/drawing/2014/main" id="{DD42F5F6-936C-4AD5-9204-595097D60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324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2" name="Freeform 503">
              <a:extLst>
                <a:ext uri="{FF2B5EF4-FFF2-40B4-BE49-F238E27FC236}">
                  <a16:creationId xmlns:a16="http://schemas.microsoft.com/office/drawing/2014/main" id="{323701D7-4EC0-4022-A46F-1D5863862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3238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Oval 504">
              <a:extLst>
                <a:ext uri="{FF2B5EF4-FFF2-40B4-BE49-F238E27FC236}">
                  <a16:creationId xmlns:a16="http://schemas.microsoft.com/office/drawing/2014/main" id="{E2772642-6945-43B3-8194-D18FC03FB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3267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4" name="Oval 505">
              <a:extLst>
                <a:ext uri="{FF2B5EF4-FFF2-40B4-BE49-F238E27FC236}">
                  <a16:creationId xmlns:a16="http://schemas.microsoft.com/office/drawing/2014/main" id="{58479234-1D9A-4E64-B5B2-A07C089E2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32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5" name="Freeform 506">
              <a:extLst>
                <a:ext uri="{FF2B5EF4-FFF2-40B4-BE49-F238E27FC236}">
                  <a16:creationId xmlns:a16="http://schemas.microsoft.com/office/drawing/2014/main" id="{49535152-7FC1-47AC-B6DD-EC8ED939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275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Oval 507">
              <a:extLst>
                <a:ext uri="{FF2B5EF4-FFF2-40B4-BE49-F238E27FC236}">
                  <a16:creationId xmlns:a16="http://schemas.microsoft.com/office/drawing/2014/main" id="{42FBDF7C-8CB3-4DF6-A5FF-C4BBC97CD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3511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7" name="Oval 508">
              <a:extLst>
                <a:ext uri="{FF2B5EF4-FFF2-40B4-BE49-F238E27FC236}">
                  <a16:creationId xmlns:a16="http://schemas.microsoft.com/office/drawing/2014/main" id="{F0D59837-6ED3-4348-B35C-2DD213B39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51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8" name="Freeform 509">
              <a:extLst>
                <a:ext uri="{FF2B5EF4-FFF2-40B4-BE49-F238E27FC236}">
                  <a16:creationId xmlns:a16="http://schemas.microsoft.com/office/drawing/2014/main" id="{940D7B22-C56F-4388-A462-BD8B6DDA1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519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Oval 510">
              <a:extLst>
                <a:ext uri="{FF2B5EF4-FFF2-40B4-BE49-F238E27FC236}">
                  <a16:creationId xmlns:a16="http://schemas.microsoft.com/office/drawing/2014/main" id="{B765AF08-54E5-4EAB-A2C6-6DC94E8C8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3214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0" name="Oval 511">
              <a:extLst>
                <a:ext uri="{FF2B5EF4-FFF2-40B4-BE49-F238E27FC236}">
                  <a16:creationId xmlns:a16="http://schemas.microsoft.com/office/drawing/2014/main" id="{685F7D42-4911-4A7D-A584-476EF9FC2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3226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1" name="Freeform 512">
              <a:extLst>
                <a:ext uri="{FF2B5EF4-FFF2-40B4-BE49-F238E27FC236}">
                  <a16:creationId xmlns:a16="http://schemas.microsoft.com/office/drawing/2014/main" id="{5C352363-9F7E-4E87-83BB-9855EA0B5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3222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Oval 513">
              <a:extLst>
                <a:ext uri="{FF2B5EF4-FFF2-40B4-BE49-F238E27FC236}">
                  <a16:creationId xmlns:a16="http://schemas.microsoft.com/office/drawing/2014/main" id="{AD2D466E-4E57-4F12-BB0F-28D551805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3715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3" name="Oval 514">
              <a:extLst>
                <a:ext uri="{FF2B5EF4-FFF2-40B4-BE49-F238E27FC236}">
                  <a16:creationId xmlns:a16="http://schemas.microsoft.com/office/drawing/2014/main" id="{4AC9710B-16CB-429F-B9A1-20E417315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7" y="372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4" name="Freeform 515">
              <a:extLst>
                <a:ext uri="{FF2B5EF4-FFF2-40B4-BE49-F238E27FC236}">
                  <a16:creationId xmlns:a16="http://schemas.microsoft.com/office/drawing/2014/main" id="{52E5C715-D19D-482B-8C96-EC7DFDD7B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3723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Oval 516">
              <a:extLst>
                <a:ext uri="{FF2B5EF4-FFF2-40B4-BE49-F238E27FC236}">
                  <a16:creationId xmlns:a16="http://schemas.microsoft.com/office/drawing/2014/main" id="{7CEACC16-0814-4FD9-A977-348B736B7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3756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6" name="Oval 517">
              <a:extLst>
                <a:ext uri="{FF2B5EF4-FFF2-40B4-BE49-F238E27FC236}">
                  <a16:creationId xmlns:a16="http://schemas.microsoft.com/office/drawing/2014/main" id="{6AA14D28-890D-4602-A767-97D73C176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37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7" name="Freeform 518">
              <a:extLst>
                <a:ext uri="{FF2B5EF4-FFF2-40B4-BE49-F238E27FC236}">
                  <a16:creationId xmlns:a16="http://schemas.microsoft.com/office/drawing/2014/main" id="{7C68996F-0D60-4A60-A2AC-E0DA3F8D6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764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Oval 519">
              <a:extLst>
                <a:ext uri="{FF2B5EF4-FFF2-40B4-BE49-F238E27FC236}">
                  <a16:creationId xmlns:a16="http://schemas.microsoft.com/office/drawing/2014/main" id="{29E74F55-04FB-4F40-955E-5D6D781F2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3642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9" name="Oval 520">
              <a:extLst>
                <a:ext uri="{FF2B5EF4-FFF2-40B4-BE49-F238E27FC236}">
                  <a16:creationId xmlns:a16="http://schemas.microsoft.com/office/drawing/2014/main" id="{79CFF1E1-0BAD-4442-B45C-E95A1AF04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365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0" name="Freeform 521">
              <a:extLst>
                <a:ext uri="{FF2B5EF4-FFF2-40B4-BE49-F238E27FC236}">
                  <a16:creationId xmlns:a16="http://schemas.microsoft.com/office/drawing/2014/main" id="{D1C1FD91-E7B2-4CD9-8158-815B82D6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646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Oval 522">
              <a:extLst>
                <a:ext uri="{FF2B5EF4-FFF2-40B4-BE49-F238E27FC236}">
                  <a16:creationId xmlns:a16="http://schemas.microsoft.com/office/drawing/2014/main" id="{D4B1C8E2-CD57-4D7A-BDB0-15A70A640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370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2" name="Oval 523">
              <a:extLst>
                <a:ext uri="{FF2B5EF4-FFF2-40B4-BE49-F238E27FC236}">
                  <a16:creationId xmlns:a16="http://schemas.microsoft.com/office/drawing/2014/main" id="{CABFABE1-5332-42FC-8497-480D670A3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3" name="Freeform 524">
              <a:extLst>
                <a:ext uri="{FF2B5EF4-FFF2-40B4-BE49-F238E27FC236}">
                  <a16:creationId xmlns:a16="http://schemas.microsoft.com/office/drawing/2014/main" id="{3E287363-2FBA-4AF3-95F8-7F504E2EC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711"/>
              <a:ext cx="11" cy="17"/>
            </a:xfrm>
            <a:custGeom>
              <a:avLst/>
              <a:gdLst>
                <a:gd name="T0" fmla="*/ 55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55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55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Oval 525">
              <a:extLst>
                <a:ext uri="{FF2B5EF4-FFF2-40B4-BE49-F238E27FC236}">
                  <a16:creationId xmlns:a16="http://schemas.microsoft.com/office/drawing/2014/main" id="{D8E927F0-5B7D-4551-913D-D42527248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370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5" name="Oval 526">
              <a:extLst>
                <a:ext uri="{FF2B5EF4-FFF2-40B4-BE49-F238E27FC236}">
                  <a16:creationId xmlns:a16="http://schemas.microsoft.com/office/drawing/2014/main" id="{146754EB-8DE6-49C8-9DC8-7AFCCCA72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371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6" name="Freeform 527">
              <a:extLst>
                <a:ext uri="{FF2B5EF4-FFF2-40B4-BE49-F238E27FC236}">
                  <a16:creationId xmlns:a16="http://schemas.microsoft.com/office/drawing/2014/main" id="{27771A27-4FAF-47AB-9D26-B99D15B7A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3711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Oval 528">
              <a:extLst>
                <a:ext uri="{FF2B5EF4-FFF2-40B4-BE49-F238E27FC236}">
                  <a16:creationId xmlns:a16="http://schemas.microsoft.com/office/drawing/2014/main" id="{004C4B50-FAF0-41A2-B2B0-B98614CF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3793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8" name="Oval 529">
              <a:extLst>
                <a:ext uri="{FF2B5EF4-FFF2-40B4-BE49-F238E27FC236}">
                  <a16:creationId xmlns:a16="http://schemas.microsoft.com/office/drawing/2014/main" id="{38D2874C-245A-4417-9246-DCF30E018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" y="380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9" name="Freeform 530">
              <a:extLst>
                <a:ext uri="{FF2B5EF4-FFF2-40B4-BE49-F238E27FC236}">
                  <a16:creationId xmlns:a16="http://schemas.microsoft.com/office/drawing/2014/main" id="{20957E9C-8F69-410F-875C-E15843C68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3797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Oval 531">
              <a:extLst>
                <a:ext uri="{FF2B5EF4-FFF2-40B4-BE49-F238E27FC236}">
                  <a16:creationId xmlns:a16="http://schemas.microsoft.com/office/drawing/2014/main" id="{77AF12B5-A834-4986-9217-0E23BA750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3866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1" name="Oval 532">
              <a:extLst>
                <a:ext uri="{FF2B5EF4-FFF2-40B4-BE49-F238E27FC236}">
                  <a16:creationId xmlns:a16="http://schemas.microsoft.com/office/drawing/2014/main" id="{BBDF4DAB-A547-4AF6-A466-3F10CF933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3874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2" name="Freeform 533">
              <a:extLst>
                <a:ext uri="{FF2B5EF4-FFF2-40B4-BE49-F238E27FC236}">
                  <a16:creationId xmlns:a16="http://schemas.microsoft.com/office/drawing/2014/main" id="{B7EFB61A-F2B6-40F5-BC6C-287583ACD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874"/>
              <a:ext cx="12" cy="13"/>
            </a:xfrm>
            <a:custGeom>
              <a:avLst/>
              <a:gdLst>
                <a:gd name="T0" fmla="*/ 64 w 3"/>
                <a:gd name="T1" fmla="*/ 169 h 3"/>
                <a:gd name="T2" fmla="*/ 64 w 3"/>
                <a:gd name="T3" fmla="*/ 169 h 3"/>
                <a:gd name="T4" fmla="*/ 128 w 3"/>
                <a:gd name="T5" fmla="*/ 74 h 3"/>
                <a:gd name="T6" fmla="*/ 128 w 3"/>
                <a:gd name="T7" fmla="*/ 169 h 3"/>
                <a:gd name="T8" fmla="*/ 128 w 3"/>
                <a:gd name="T9" fmla="*/ 169 h 3"/>
                <a:gd name="T10" fmla="*/ 64 w 3"/>
                <a:gd name="T11" fmla="*/ 169 h 3"/>
                <a:gd name="T12" fmla="*/ 64 w 3"/>
                <a:gd name="T13" fmla="*/ 169 h 3"/>
                <a:gd name="T14" fmla="*/ 0 w 3"/>
                <a:gd name="T15" fmla="*/ 169 h 3"/>
                <a:gd name="T16" fmla="*/ 128 w 3"/>
                <a:gd name="T17" fmla="*/ 243 h 3"/>
                <a:gd name="T18" fmla="*/ 192 w 3"/>
                <a:gd name="T19" fmla="*/ 169 h 3"/>
                <a:gd name="T20" fmla="*/ 128 w 3"/>
                <a:gd name="T21" fmla="*/ 0 h 3"/>
                <a:gd name="T22" fmla="*/ 0 w 3"/>
                <a:gd name="T23" fmla="*/ 169 h 3"/>
                <a:gd name="T24" fmla="*/ 64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Oval 534">
              <a:extLst>
                <a:ext uri="{FF2B5EF4-FFF2-40B4-BE49-F238E27FC236}">
                  <a16:creationId xmlns:a16="http://schemas.microsoft.com/office/drawing/2014/main" id="{8B3A6D12-BDAB-4761-9E09-7D3ADC25F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388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4" name="Oval 535">
              <a:extLst>
                <a:ext uri="{FF2B5EF4-FFF2-40B4-BE49-F238E27FC236}">
                  <a16:creationId xmlns:a16="http://schemas.microsoft.com/office/drawing/2014/main" id="{501C811D-825A-4BF0-B0A5-4FE7CD396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" y="389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5" name="Freeform 536">
              <a:extLst>
                <a:ext uri="{FF2B5EF4-FFF2-40B4-BE49-F238E27FC236}">
                  <a16:creationId xmlns:a16="http://schemas.microsoft.com/office/drawing/2014/main" id="{355795AD-4870-4110-B1E9-B3D7A12A8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3891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Oval 537">
              <a:extLst>
                <a:ext uri="{FF2B5EF4-FFF2-40B4-BE49-F238E27FC236}">
                  <a16:creationId xmlns:a16="http://schemas.microsoft.com/office/drawing/2014/main" id="{154C93C1-A311-41DB-B924-8F4CDA1A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6" y="394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7" name="Oval 538">
              <a:extLst>
                <a:ext uri="{FF2B5EF4-FFF2-40B4-BE49-F238E27FC236}">
                  <a16:creationId xmlns:a16="http://schemas.microsoft.com/office/drawing/2014/main" id="{BC7620D5-4340-4A23-9194-56490DF66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395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8" name="Freeform 539">
              <a:extLst>
                <a:ext uri="{FF2B5EF4-FFF2-40B4-BE49-F238E27FC236}">
                  <a16:creationId xmlns:a16="http://schemas.microsoft.com/office/drawing/2014/main" id="{6003993C-B0A0-4F30-8E40-1AA065A9E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3952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Oval 540">
              <a:extLst>
                <a:ext uri="{FF2B5EF4-FFF2-40B4-BE49-F238E27FC236}">
                  <a16:creationId xmlns:a16="http://schemas.microsoft.com/office/drawing/2014/main" id="{88C72F57-4E93-4C3A-9B57-5FBAE1A45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" y="3936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0" name="Oval 541">
              <a:extLst>
                <a:ext uri="{FF2B5EF4-FFF2-40B4-BE49-F238E27FC236}">
                  <a16:creationId xmlns:a16="http://schemas.microsoft.com/office/drawing/2014/main" id="{9050B5D6-391C-4224-B6BB-4243A7B47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394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1" name="Freeform 542">
              <a:extLst>
                <a:ext uri="{FF2B5EF4-FFF2-40B4-BE49-F238E27FC236}">
                  <a16:creationId xmlns:a16="http://schemas.microsoft.com/office/drawing/2014/main" id="{C5215766-1931-403F-B473-DFDCCAB89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3944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Oval 543">
              <a:extLst>
                <a:ext uri="{FF2B5EF4-FFF2-40B4-BE49-F238E27FC236}">
                  <a16:creationId xmlns:a16="http://schemas.microsoft.com/office/drawing/2014/main" id="{84D14B96-18E7-4EA5-ABF2-1EC6421D8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3601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3" name="Oval 544">
              <a:extLst>
                <a:ext uri="{FF2B5EF4-FFF2-40B4-BE49-F238E27FC236}">
                  <a16:creationId xmlns:a16="http://schemas.microsoft.com/office/drawing/2014/main" id="{2AE27580-E6F2-49A3-BE8D-7D18C89C8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360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4" name="Freeform 545">
              <a:extLst>
                <a:ext uri="{FF2B5EF4-FFF2-40B4-BE49-F238E27FC236}">
                  <a16:creationId xmlns:a16="http://schemas.microsoft.com/office/drawing/2014/main" id="{F6F4DD1B-0518-416D-9946-96149E2AD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3609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Oval 546">
              <a:extLst>
                <a:ext uri="{FF2B5EF4-FFF2-40B4-BE49-F238E27FC236}">
                  <a16:creationId xmlns:a16="http://schemas.microsoft.com/office/drawing/2014/main" id="{83AD8C80-8545-4631-BE8B-5C475AA0B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3638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6" name="Oval 547">
              <a:extLst>
                <a:ext uri="{FF2B5EF4-FFF2-40B4-BE49-F238E27FC236}">
                  <a16:creationId xmlns:a16="http://schemas.microsoft.com/office/drawing/2014/main" id="{B92806EB-5A39-4E2C-83D1-117164DCB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3650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7" name="Freeform 548">
              <a:extLst>
                <a:ext uri="{FF2B5EF4-FFF2-40B4-BE49-F238E27FC236}">
                  <a16:creationId xmlns:a16="http://schemas.microsoft.com/office/drawing/2014/main" id="{23FF2E47-EBB2-4C71-B1DD-347430E89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646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Oval 549">
              <a:extLst>
                <a:ext uri="{FF2B5EF4-FFF2-40B4-BE49-F238E27FC236}">
                  <a16:creationId xmlns:a16="http://schemas.microsoft.com/office/drawing/2014/main" id="{0096888B-A9AA-4F79-B6B0-1E4E6DD9F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3674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9" name="Oval 550">
              <a:extLst>
                <a:ext uri="{FF2B5EF4-FFF2-40B4-BE49-F238E27FC236}">
                  <a16:creationId xmlns:a16="http://schemas.microsoft.com/office/drawing/2014/main" id="{906F3848-09D7-4887-AD3B-6594ADA71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68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0" name="Freeform 551">
              <a:extLst>
                <a:ext uri="{FF2B5EF4-FFF2-40B4-BE49-F238E27FC236}">
                  <a16:creationId xmlns:a16="http://schemas.microsoft.com/office/drawing/2014/main" id="{3665C64D-92EE-4505-98E8-33BDB30F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3683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Oval 552">
              <a:extLst>
                <a:ext uri="{FF2B5EF4-FFF2-40B4-BE49-F238E27FC236}">
                  <a16:creationId xmlns:a16="http://schemas.microsoft.com/office/drawing/2014/main" id="{EDCA0448-5BAB-4926-A5C1-9D2177957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887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2" name="Oval 553">
              <a:extLst>
                <a:ext uri="{FF2B5EF4-FFF2-40B4-BE49-F238E27FC236}">
                  <a16:creationId xmlns:a16="http://schemas.microsoft.com/office/drawing/2014/main" id="{BD83E1EB-2B99-44DA-94B6-3DA218394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9" y="38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3" name="Freeform 554">
              <a:extLst>
                <a:ext uri="{FF2B5EF4-FFF2-40B4-BE49-F238E27FC236}">
                  <a16:creationId xmlns:a16="http://schemas.microsoft.com/office/drawing/2014/main" id="{64254ACA-837F-4639-BB88-E1D6B9BA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3895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Oval 555">
              <a:extLst>
                <a:ext uri="{FF2B5EF4-FFF2-40B4-BE49-F238E27FC236}">
                  <a16:creationId xmlns:a16="http://schemas.microsoft.com/office/drawing/2014/main" id="{3E37F87D-1320-43B8-A98A-8B4C39BB2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3650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5" name="Oval 556">
              <a:extLst>
                <a:ext uri="{FF2B5EF4-FFF2-40B4-BE49-F238E27FC236}">
                  <a16:creationId xmlns:a16="http://schemas.microsoft.com/office/drawing/2014/main" id="{308F00F8-36C2-4725-861B-4F95F22FA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366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6" name="Freeform 557">
              <a:extLst>
                <a:ext uri="{FF2B5EF4-FFF2-40B4-BE49-F238E27FC236}">
                  <a16:creationId xmlns:a16="http://schemas.microsoft.com/office/drawing/2014/main" id="{DB64D45B-EF39-4E5D-94A3-4F60438F0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365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Oval 558">
              <a:extLst>
                <a:ext uri="{FF2B5EF4-FFF2-40B4-BE49-F238E27FC236}">
                  <a16:creationId xmlns:a16="http://schemas.microsoft.com/office/drawing/2014/main" id="{A946DBAD-CD9F-4357-A053-5731A6688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3695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8" name="Oval 559">
              <a:extLst>
                <a:ext uri="{FF2B5EF4-FFF2-40B4-BE49-F238E27FC236}">
                  <a16:creationId xmlns:a16="http://schemas.microsoft.com/office/drawing/2014/main" id="{1F7B7244-5CDB-47DE-A33D-CC6E2B0F7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6" y="370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9" name="Freeform 560">
              <a:extLst>
                <a:ext uri="{FF2B5EF4-FFF2-40B4-BE49-F238E27FC236}">
                  <a16:creationId xmlns:a16="http://schemas.microsoft.com/office/drawing/2014/main" id="{91C70950-0893-44E6-BA81-DB8B49F5E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370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Oval 561">
              <a:extLst>
                <a:ext uri="{FF2B5EF4-FFF2-40B4-BE49-F238E27FC236}">
                  <a16:creationId xmlns:a16="http://schemas.microsoft.com/office/drawing/2014/main" id="{A29CD2D6-9768-41A6-9143-96DD868A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372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1" name="Oval 562">
              <a:extLst>
                <a:ext uri="{FF2B5EF4-FFF2-40B4-BE49-F238E27FC236}">
                  <a16:creationId xmlns:a16="http://schemas.microsoft.com/office/drawing/2014/main" id="{FBF5B6C3-0F46-43EC-B2EE-8A2123095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73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2" name="Freeform 563">
              <a:extLst>
                <a:ext uri="{FF2B5EF4-FFF2-40B4-BE49-F238E27FC236}">
                  <a16:creationId xmlns:a16="http://schemas.microsoft.com/office/drawing/2014/main" id="{B373AAFE-8799-421F-8F09-AAD994123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3736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Oval 564">
              <a:extLst>
                <a:ext uri="{FF2B5EF4-FFF2-40B4-BE49-F238E27FC236}">
                  <a16:creationId xmlns:a16="http://schemas.microsoft.com/office/drawing/2014/main" id="{BE5FC286-818E-4392-ADE2-2136D43FF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3572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4" name="Oval 565">
              <a:extLst>
                <a:ext uri="{FF2B5EF4-FFF2-40B4-BE49-F238E27FC236}">
                  <a16:creationId xmlns:a16="http://schemas.microsoft.com/office/drawing/2014/main" id="{6DF1081A-1DA0-429B-BA2A-63BE728D2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358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5" name="Freeform 566">
              <a:extLst>
                <a:ext uri="{FF2B5EF4-FFF2-40B4-BE49-F238E27FC236}">
                  <a16:creationId xmlns:a16="http://schemas.microsoft.com/office/drawing/2014/main" id="{3468F35D-F6FC-41B8-B9F3-F2127B8D3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3581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Oval 567">
              <a:extLst>
                <a:ext uri="{FF2B5EF4-FFF2-40B4-BE49-F238E27FC236}">
                  <a16:creationId xmlns:a16="http://schemas.microsoft.com/office/drawing/2014/main" id="{82F80551-9EA4-447C-BFE2-834862C4E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9" y="345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7" name="Oval 568">
              <a:extLst>
                <a:ext uri="{FF2B5EF4-FFF2-40B4-BE49-F238E27FC236}">
                  <a16:creationId xmlns:a16="http://schemas.microsoft.com/office/drawing/2014/main" id="{4DFCDCE0-DA91-465B-BFF9-513D984B7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346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8" name="Freeform 569">
              <a:extLst>
                <a:ext uri="{FF2B5EF4-FFF2-40B4-BE49-F238E27FC236}">
                  <a16:creationId xmlns:a16="http://schemas.microsoft.com/office/drawing/2014/main" id="{86ED09C5-F2CD-4FD3-90C5-95B154AFC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3462"/>
              <a:ext cx="12" cy="17"/>
            </a:xfrm>
            <a:custGeom>
              <a:avLst/>
              <a:gdLst>
                <a:gd name="T0" fmla="*/ 64 w 3"/>
                <a:gd name="T1" fmla="*/ 162 h 4"/>
                <a:gd name="T2" fmla="*/ 64 w 3"/>
                <a:gd name="T3" fmla="*/ 162 h 4"/>
                <a:gd name="T4" fmla="*/ 128 w 3"/>
                <a:gd name="T5" fmla="*/ 72 h 4"/>
                <a:gd name="T6" fmla="*/ 128 w 3"/>
                <a:gd name="T7" fmla="*/ 162 h 4"/>
                <a:gd name="T8" fmla="*/ 128 w 3"/>
                <a:gd name="T9" fmla="*/ 234 h 4"/>
                <a:gd name="T10" fmla="*/ 64 w 3"/>
                <a:gd name="T11" fmla="*/ 162 h 4"/>
                <a:gd name="T12" fmla="*/ 64 w 3"/>
                <a:gd name="T13" fmla="*/ 162 h 4"/>
                <a:gd name="T14" fmla="*/ 0 w 3"/>
                <a:gd name="T15" fmla="*/ 162 h 4"/>
                <a:gd name="T16" fmla="*/ 128 w 3"/>
                <a:gd name="T17" fmla="*/ 306 h 4"/>
                <a:gd name="T18" fmla="*/ 192 w 3"/>
                <a:gd name="T19" fmla="*/ 162 h 4"/>
                <a:gd name="T20" fmla="*/ 128 w 3"/>
                <a:gd name="T21" fmla="*/ 0 h 4"/>
                <a:gd name="T22" fmla="*/ 0 w 3"/>
                <a:gd name="T23" fmla="*/ 162 h 4"/>
                <a:gd name="T24" fmla="*/ 64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Oval 570">
              <a:extLst>
                <a:ext uri="{FF2B5EF4-FFF2-40B4-BE49-F238E27FC236}">
                  <a16:creationId xmlns:a16="http://schemas.microsoft.com/office/drawing/2014/main" id="{EA93CA42-DDB4-4EF4-A215-E9B0ADBBA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1" y="301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10" name="Oval 571">
              <a:extLst>
                <a:ext uri="{FF2B5EF4-FFF2-40B4-BE49-F238E27FC236}">
                  <a16:creationId xmlns:a16="http://schemas.microsoft.com/office/drawing/2014/main" id="{7E68AFBB-5360-40F3-80BE-2AE850B99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02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11" name="Freeform 572">
              <a:extLst>
                <a:ext uri="{FF2B5EF4-FFF2-40B4-BE49-F238E27FC236}">
                  <a16:creationId xmlns:a16="http://schemas.microsoft.com/office/drawing/2014/main" id="{520FC7A4-B76B-49CC-BC93-403677251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026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Oval 573">
              <a:extLst>
                <a:ext uri="{FF2B5EF4-FFF2-40B4-BE49-F238E27FC236}">
                  <a16:creationId xmlns:a16="http://schemas.microsoft.com/office/drawing/2014/main" id="{4E58839E-F3E6-4618-A5C5-C609E6CDE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" y="3311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13" name="Oval 574">
              <a:extLst>
                <a:ext uri="{FF2B5EF4-FFF2-40B4-BE49-F238E27FC236}">
                  <a16:creationId xmlns:a16="http://schemas.microsoft.com/office/drawing/2014/main" id="{F126A006-8CAF-4FD7-A859-FC20BF9CB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3320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14" name="Freeform 575">
              <a:extLst>
                <a:ext uri="{FF2B5EF4-FFF2-40B4-BE49-F238E27FC236}">
                  <a16:creationId xmlns:a16="http://schemas.microsoft.com/office/drawing/2014/main" id="{B1911B53-7388-4F62-A0DE-E8628A359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320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1026">
            <a:extLst>
              <a:ext uri="{FF2B5EF4-FFF2-40B4-BE49-F238E27FC236}">
                <a16:creationId xmlns:a16="http://schemas.microsoft.com/office/drawing/2014/main" id="{9F4F8F5E-6195-4F70-A8AA-04CF6215A9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Eosinophil granulocytes</a:t>
            </a:r>
          </a:p>
        </p:txBody>
      </p:sp>
      <p:grpSp>
        <p:nvGrpSpPr>
          <p:cNvPr id="46082" name="Group 1928">
            <a:extLst>
              <a:ext uri="{FF2B5EF4-FFF2-40B4-BE49-F238E27FC236}">
                <a16:creationId xmlns:a16="http://schemas.microsoft.com/office/drawing/2014/main" id="{E33FF8E5-CF2C-47D7-B46C-3D01BB566A78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854200"/>
            <a:ext cx="1592263" cy="1643063"/>
            <a:chOff x="664" y="1541"/>
            <a:chExt cx="1003" cy="1035"/>
          </a:xfrm>
        </p:grpSpPr>
        <p:sp>
          <p:nvSpPr>
            <p:cNvPr id="46911" name="Freeform 1732">
              <a:extLst>
                <a:ext uri="{FF2B5EF4-FFF2-40B4-BE49-F238E27FC236}">
                  <a16:creationId xmlns:a16="http://schemas.microsoft.com/office/drawing/2014/main" id="{57D952D3-E52D-410C-AB1E-407721BCA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541"/>
              <a:ext cx="1003" cy="1035"/>
            </a:xfrm>
            <a:custGeom>
              <a:avLst/>
              <a:gdLst>
                <a:gd name="T0" fmla="*/ 1851 w 239"/>
                <a:gd name="T1" fmla="*/ 3150 h 231"/>
                <a:gd name="T2" fmla="*/ 739 w 239"/>
                <a:gd name="T3" fmla="*/ 6125 h 231"/>
                <a:gd name="T4" fmla="*/ 231 w 239"/>
                <a:gd name="T5" fmla="*/ 11524 h 231"/>
                <a:gd name="T6" fmla="*/ 1918 w 239"/>
                <a:gd name="T7" fmla="*/ 17366 h 231"/>
                <a:gd name="T8" fmla="*/ 7839 w 239"/>
                <a:gd name="T9" fmla="*/ 20516 h 231"/>
                <a:gd name="T10" fmla="*/ 10639 w 239"/>
                <a:gd name="T11" fmla="*/ 19692 h 231"/>
                <a:gd name="T12" fmla="*/ 13228 w 239"/>
                <a:gd name="T13" fmla="*/ 18971 h 231"/>
                <a:gd name="T14" fmla="*/ 17156 w 239"/>
                <a:gd name="T15" fmla="*/ 12689 h 231"/>
                <a:gd name="T16" fmla="*/ 16115 w 239"/>
                <a:gd name="T17" fmla="*/ 4418 h 231"/>
                <a:gd name="T18" fmla="*/ 9686 w 239"/>
                <a:gd name="T19" fmla="*/ 260 h 231"/>
                <a:gd name="T20" fmla="*/ 6501 w 239"/>
                <a:gd name="T21" fmla="*/ 260 h 231"/>
                <a:gd name="T22" fmla="*/ 1851 w 239"/>
                <a:gd name="T23" fmla="*/ 3150 h 2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231">
                  <a:moveTo>
                    <a:pt x="25" y="35"/>
                  </a:moveTo>
                  <a:cubicBezTo>
                    <a:pt x="17" y="43"/>
                    <a:pt x="16" y="57"/>
                    <a:pt x="10" y="68"/>
                  </a:cubicBezTo>
                  <a:cubicBezTo>
                    <a:pt x="1" y="84"/>
                    <a:pt x="0" y="111"/>
                    <a:pt x="3" y="128"/>
                  </a:cubicBezTo>
                  <a:cubicBezTo>
                    <a:pt x="8" y="152"/>
                    <a:pt x="10" y="173"/>
                    <a:pt x="26" y="193"/>
                  </a:cubicBezTo>
                  <a:cubicBezTo>
                    <a:pt x="42" y="213"/>
                    <a:pt x="81" y="231"/>
                    <a:pt x="106" y="228"/>
                  </a:cubicBezTo>
                  <a:cubicBezTo>
                    <a:pt x="121" y="226"/>
                    <a:pt x="129" y="222"/>
                    <a:pt x="144" y="219"/>
                  </a:cubicBezTo>
                  <a:cubicBezTo>
                    <a:pt x="156" y="215"/>
                    <a:pt x="167" y="214"/>
                    <a:pt x="179" y="211"/>
                  </a:cubicBezTo>
                  <a:cubicBezTo>
                    <a:pt x="210" y="204"/>
                    <a:pt x="225" y="168"/>
                    <a:pt x="232" y="141"/>
                  </a:cubicBezTo>
                  <a:cubicBezTo>
                    <a:pt x="239" y="111"/>
                    <a:pt x="236" y="76"/>
                    <a:pt x="218" y="49"/>
                  </a:cubicBezTo>
                  <a:cubicBezTo>
                    <a:pt x="199" y="23"/>
                    <a:pt x="162" y="7"/>
                    <a:pt x="131" y="3"/>
                  </a:cubicBezTo>
                  <a:cubicBezTo>
                    <a:pt x="117" y="1"/>
                    <a:pt x="102" y="0"/>
                    <a:pt x="88" y="3"/>
                  </a:cubicBezTo>
                  <a:cubicBezTo>
                    <a:pt x="79" y="5"/>
                    <a:pt x="48" y="8"/>
                    <a:pt x="25" y="35"/>
                  </a:cubicBezTo>
                </a:path>
              </a:pathLst>
            </a:custGeom>
            <a:solidFill>
              <a:srgbClr val="FDD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2" name="Freeform 1733">
              <a:extLst>
                <a:ext uri="{FF2B5EF4-FFF2-40B4-BE49-F238E27FC236}">
                  <a16:creationId xmlns:a16="http://schemas.microsoft.com/office/drawing/2014/main" id="{C377FCD4-F7B9-4C58-9A3C-C608D7C54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581"/>
              <a:ext cx="680" cy="914"/>
            </a:xfrm>
            <a:custGeom>
              <a:avLst/>
              <a:gdLst>
                <a:gd name="T0" fmla="*/ 2359 w 162"/>
                <a:gd name="T1" fmla="*/ 16362 h 204"/>
                <a:gd name="T2" fmla="*/ 810 w 162"/>
                <a:gd name="T3" fmla="*/ 10981 h 204"/>
                <a:gd name="T4" fmla="*/ 1251 w 162"/>
                <a:gd name="T5" fmla="*/ 5941 h 204"/>
                <a:gd name="T6" fmla="*/ 2359 w 162"/>
                <a:gd name="T7" fmla="*/ 3150 h 204"/>
                <a:gd name="T8" fmla="*/ 6590 w 162"/>
                <a:gd name="T9" fmla="*/ 542 h 204"/>
                <a:gd name="T10" fmla="*/ 9533 w 162"/>
                <a:gd name="T11" fmla="*/ 542 h 204"/>
                <a:gd name="T12" fmla="*/ 11980 w 162"/>
                <a:gd name="T13" fmla="*/ 1344 h 204"/>
                <a:gd name="T14" fmla="*/ 8949 w 162"/>
                <a:gd name="T15" fmla="*/ 179 h 204"/>
                <a:gd name="T16" fmla="*/ 5990 w 162"/>
                <a:gd name="T17" fmla="*/ 260 h 204"/>
                <a:gd name="T18" fmla="*/ 1708 w 162"/>
                <a:gd name="T19" fmla="*/ 2872 h 204"/>
                <a:gd name="T20" fmla="*/ 672 w 162"/>
                <a:gd name="T21" fmla="*/ 5583 h 204"/>
                <a:gd name="T22" fmla="*/ 231 w 162"/>
                <a:gd name="T23" fmla="*/ 10619 h 204"/>
                <a:gd name="T24" fmla="*/ 1780 w 162"/>
                <a:gd name="T25" fmla="*/ 16017 h 204"/>
                <a:gd name="T26" fmla="*/ 4580 w 162"/>
                <a:gd name="T27" fmla="*/ 18347 h 204"/>
                <a:gd name="T28" fmla="*/ 2359 w 162"/>
                <a:gd name="T29" fmla="*/ 16362 h 20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2" h="204">
                  <a:moveTo>
                    <a:pt x="32" y="182"/>
                  </a:moveTo>
                  <a:cubicBezTo>
                    <a:pt x="17" y="163"/>
                    <a:pt x="15" y="144"/>
                    <a:pt x="11" y="122"/>
                  </a:cubicBezTo>
                  <a:cubicBezTo>
                    <a:pt x="8" y="105"/>
                    <a:pt x="9" y="81"/>
                    <a:pt x="17" y="66"/>
                  </a:cubicBezTo>
                  <a:cubicBezTo>
                    <a:pt x="23" y="56"/>
                    <a:pt x="23" y="43"/>
                    <a:pt x="32" y="35"/>
                  </a:cubicBezTo>
                  <a:cubicBezTo>
                    <a:pt x="53" y="11"/>
                    <a:pt x="81" y="8"/>
                    <a:pt x="89" y="6"/>
                  </a:cubicBezTo>
                  <a:cubicBezTo>
                    <a:pt x="102" y="4"/>
                    <a:pt x="116" y="4"/>
                    <a:pt x="129" y="6"/>
                  </a:cubicBezTo>
                  <a:cubicBezTo>
                    <a:pt x="140" y="7"/>
                    <a:pt x="151" y="10"/>
                    <a:pt x="162" y="15"/>
                  </a:cubicBezTo>
                  <a:cubicBezTo>
                    <a:pt x="149" y="8"/>
                    <a:pt x="134" y="4"/>
                    <a:pt x="121" y="2"/>
                  </a:cubicBezTo>
                  <a:cubicBezTo>
                    <a:pt x="108" y="0"/>
                    <a:pt x="94" y="0"/>
                    <a:pt x="81" y="3"/>
                  </a:cubicBezTo>
                  <a:cubicBezTo>
                    <a:pt x="73" y="4"/>
                    <a:pt x="45" y="7"/>
                    <a:pt x="23" y="32"/>
                  </a:cubicBezTo>
                  <a:cubicBezTo>
                    <a:pt x="15" y="40"/>
                    <a:pt x="15" y="52"/>
                    <a:pt x="9" y="62"/>
                  </a:cubicBezTo>
                  <a:cubicBezTo>
                    <a:pt x="1" y="77"/>
                    <a:pt x="0" y="102"/>
                    <a:pt x="3" y="118"/>
                  </a:cubicBezTo>
                  <a:cubicBezTo>
                    <a:pt x="7" y="140"/>
                    <a:pt x="9" y="159"/>
                    <a:pt x="24" y="178"/>
                  </a:cubicBezTo>
                  <a:cubicBezTo>
                    <a:pt x="32" y="188"/>
                    <a:pt x="46" y="198"/>
                    <a:pt x="62" y="204"/>
                  </a:cubicBezTo>
                  <a:cubicBezTo>
                    <a:pt x="49" y="198"/>
                    <a:pt x="39" y="190"/>
                    <a:pt x="32" y="182"/>
                  </a:cubicBezTo>
                  <a:close/>
                </a:path>
              </a:pathLst>
            </a:custGeom>
            <a:solidFill>
              <a:srgbClr val="FEE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3" name="Freeform 1734">
              <a:extLst>
                <a:ext uri="{FF2B5EF4-FFF2-40B4-BE49-F238E27FC236}">
                  <a16:creationId xmlns:a16="http://schemas.microsoft.com/office/drawing/2014/main" id="{AA61AAA5-D159-4190-8A1D-E4805F0FD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666"/>
              <a:ext cx="756" cy="860"/>
            </a:xfrm>
            <a:custGeom>
              <a:avLst/>
              <a:gdLst>
                <a:gd name="T0" fmla="*/ 11924 w 180"/>
                <a:gd name="T1" fmla="*/ 2508 h 192"/>
                <a:gd name="T2" fmla="*/ 9404 w 180"/>
                <a:gd name="T3" fmla="*/ 0 h 192"/>
                <a:gd name="T4" fmla="*/ 10815 w 180"/>
                <a:gd name="T5" fmla="*/ 1707 h 192"/>
                <a:gd name="T6" fmla="*/ 11785 w 180"/>
                <a:gd name="T7" fmla="*/ 9169 h 192"/>
                <a:gd name="T8" fmla="*/ 8291 w 180"/>
                <a:gd name="T9" fmla="*/ 14929 h 192"/>
                <a:gd name="T10" fmla="*/ 5926 w 180"/>
                <a:gd name="T11" fmla="*/ 15547 h 192"/>
                <a:gd name="T12" fmla="*/ 3335 w 180"/>
                <a:gd name="T13" fmla="*/ 16273 h 192"/>
                <a:gd name="T14" fmla="*/ 0 w 180"/>
                <a:gd name="T15" fmla="*/ 15368 h 192"/>
                <a:gd name="T16" fmla="*/ 4444 w 180"/>
                <a:gd name="T17" fmla="*/ 17075 h 192"/>
                <a:gd name="T18" fmla="*/ 7039 w 180"/>
                <a:gd name="T19" fmla="*/ 16353 h 192"/>
                <a:gd name="T20" fmla="*/ 9332 w 180"/>
                <a:gd name="T21" fmla="*/ 15731 h 192"/>
                <a:gd name="T22" fmla="*/ 12894 w 180"/>
                <a:gd name="T23" fmla="*/ 9971 h 192"/>
                <a:gd name="T24" fmla="*/ 11924 w 180"/>
                <a:gd name="T25" fmla="*/ 2508 h 1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0" h="192">
                  <a:moveTo>
                    <a:pt x="161" y="28"/>
                  </a:moveTo>
                  <a:cubicBezTo>
                    <a:pt x="153" y="17"/>
                    <a:pt x="141" y="7"/>
                    <a:pt x="127" y="0"/>
                  </a:cubicBezTo>
                  <a:cubicBezTo>
                    <a:pt x="135" y="6"/>
                    <a:pt x="141" y="12"/>
                    <a:pt x="146" y="19"/>
                  </a:cubicBezTo>
                  <a:cubicBezTo>
                    <a:pt x="163" y="43"/>
                    <a:pt x="165" y="75"/>
                    <a:pt x="159" y="102"/>
                  </a:cubicBezTo>
                  <a:cubicBezTo>
                    <a:pt x="153" y="127"/>
                    <a:pt x="140" y="159"/>
                    <a:pt x="112" y="166"/>
                  </a:cubicBezTo>
                  <a:cubicBezTo>
                    <a:pt x="101" y="168"/>
                    <a:pt x="91" y="170"/>
                    <a:pt x="80" y="173"/>
                  </a:cubicBezTo>
                  <a:cubicBezTo>
                    <a:pt x="66" y="176"/>
                    <a:pt x="59" y="179"/>
                    <a:pt x="45" y="181"/>
                  </a:cubicBezTo>
                  <a:cubicBezTo>
                    <a:pt x="32" y="183"/>
                    <a:pt x="15" y="178"/>
                    <a:pt x="0" y="171"/>
                  </a:cubicBezTo>
                  <a:cubicBezTo>
                    <a:pt x="17" y="183"/>
                    <a:pt x="42" y="192"/>
                    <a:pt x="60" y="190"/>
                  </a:cubicBezTo>
                  <a:cubicBezTo>
                    <a:pt x="74" y="188"/>
                    <a:pt x="81" y="185"/>
                    <a:pt x="95" y="182"/>
                  </a:cubicBezTo>
                  <a:cubicBezTo>
                    <a:pt x="106" y="179"/>
                    <a:pt x="115" y="177"/>
                    <a:pt x="126" y="175"/>
                  </a:cubicBezTo>
                  <a:cubicBezTo>
                    <a:pt x="154" y="168"/>
                    <a:pt x="168" y="136"/>
                    <a:pt x="174" y="111"/>
                  </a:cubicBezTo>
                  <a:cubicBezTo>
                    <a:pt x="180" y="84"/>
                    <a:pt x="178" y="52"/>
                    <a:pt x="161" y="28"/>
                  </a:cubicBezTo>
                </a:path>
              </a:pathLst>
            </a:custGeom>
            <a:solidFill>
              <a:srgbClr val="FCB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4" name="Freeform 1735">
              <a:extLst>
                <a:ext uri="{FF2B5EF4-FFF2-40B4-BE49-F238E27FC236}">
                  <a16:creationId xmlns:a16="http://schemas.microsoft.com/office/drawing/2014/main" id="{90B15E37-9FB0-440D-A635-FAC6E1E40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680"/>
              <a:ext cx="727" cy="770"/>
            </a:xfrm>
            <a:custGeom>
              <a:avLst/>
              <a:gdLst>
                <a:gd name="T0" fmla="*/ 9871 w 173"/>
                <a:gd name="T1" fmla="*/ 4490 h 172"/>
                <a:gd name="T2" fmla="*/ 8829 w 173"/>
                <a:gd name="T3" fmla="*/ 4848 h 172"/>
                <a:gd name="T4" fmla="*/ 7648 w 173"/>
                <a:gd name="T5" fmla="*/ 4128 h 172"/>
                <a:gd name="T6" fmla="*/ 6535 w 173"/>
                <a:gd name="T7" fmla="*/ 3769 h 172"/>
                <a:gd name="T8" fmla="*/ 6232 w 173"/>
                <a:gd name="T9" fmla="*/ 3769 h 172"/>
                <a:gd name="T10" fmla="*/ 5350 w 173"/>
                <a:gd name="T11" fmla="*/ 3407 h 172"/>
                <a:gd name="T12" fmla="*/ 5492 w 173"/>
                <a:gd name="T13" fmla="*/ 1804 h 172"/>
                <a:gd name="T14" fmla="*/ 4379 w 173"/>
                <a:gd name="T15" fmla="*/ 721 h 172"/>
                <a:gd name="T16" fmla="*/ 1925 w 173"/>
                <a:gd name="T17" fmla="*/ 542 h 172"/>
                <a:gd name="T18" fmla="*/ 231 w 173"/>
                <a:gd name="T19" fmla="*/ 3147 h 172"/>
                <a:gd name="T20" fmla="*/ 1252 w 173"/>
                <a:gd name="T21" fmla="*/ 5914 h 172"/>
                <a:gd name="T22" fmla="*/ 4450 w 173"/>
                <a:gd name="T23" fmla="*/ 6191 h 172"/>
                <a:gd name="T24" fmla="*/ 6606 w 173"/>
                <a:gd name="T25" fmla="*/ 4128 h 172"/>
                <a:gd name="T26" fmla="*/ 7648 w 173"/>
                <a:gd name="T27" fmla="*/ 6455 h 172"/>
                <a:gd name="T28" fmla="*/ 7787 w 173"/>
                <a:gd name="T29" fmla="*/ 9598 h 172"/>
                <a:gd name="T30" fmla="*/ 8018 w 173"/>
                <a:gd name="T31" fmla="*/ 10323 h 172"/>
                <a:gd name="T32" fmla="*/ 6745 w 173"/>
                <a:gd name="T33" fmla="*/ 10861 h 172"/>
                <a:gd name="T34" fmla="*/ 5261 w 173"/>
                <a:gd name="T35" fmla="*/ 11662 h 172"/>
                <a:gd name="T36" fmla="*/ 5190 w 173"/>
                <a:gd name="T37" fmla="*/ 13909 h 172"/>
                <a:gd name="T38" fmla="*/ 7047 w 173"/>
                <a:gd name="T39" fmla="*/ 15252 h 172"/>
                <a:gd name="T40" fmla="*/ 7947 w 173"/>
                <a:gd name="T41" fmla="*/ 13547 h 172"/>
                <a:gd name="T42" fmla="*/ 7787 w 173"/>
                <a:gd name="T43" fmla="*/ 12745 h 172"/>
                <a:gd name="T44" fmla="*/ 8157 w 173"/>
                <a:gd name="T45" fmla="*/ 11743 h 172"/>
                <a:gd name="T46" fmla="*/ 8690 w 173"/>
                <a:gd name="T47" fmla="*/ 10323 h 172"/>
                <a:gd name="T48" fmla="*/ 8972 w 173"/>
                <a:gd name="T49" fmla="*/ 10323 h 172"/>
                <a:gd name="T50" fmla="*/ 11426 w 173"/>
                <a:gd name="T51" fmla="*/ 10140 h 172"/>
                <a:gd name="T52" fmla="*/ 12098 w 173"/>
                <a:gd name="T53" fmla="*/ 8336 h 172"/>
                <a:gd name="T54" fmla="*/ 12695 w 173"/>
                <a:gd name="T55" fmla="*/ 6093 h 172"/>
                <a:gd name="T56" fmla="*/ 9871 w 173"/>
                <a:gd name="T57" fmla="*/ 4490 h 17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73" h="172">
                  <a:moveTo>
                    <a:pt x="133" y="50"/>
                  </a:moveTo>
                  <a:cubicBezTo>
                    <a:pt x="128" y="50"/>
                    <a:pt x="123" y="53"/>
                    <a:pt x="119" y="54"/>
                  </a:cubicBezTo>
                  <a:cubicBezTo>
                    <a:pt x="113" y="54"/>
                    <a:pt x="107" y="49"/>
                    <a:pt x="103" y="46"/>
                  </a:cubicBezTo>
                  <a:cubicBezTo>
                    <a:pt x="98" y="44"/>
                    <a:pt x="94" y="42"/>
                    <a:pt x="88" y="42"/>
                  </a:cubicBezTo>
                  <a:cubicBezTo>
                    <a:pt x="87" y="42"/>
                    <a:pt x="86" y="42"/>
                    <a:pt x="84" y="42"/>
                  </a:cubicBezTo>
                  <a:cubicBezTo>
                    <a:pt x="80" y="43"/>
                    <a:pt x="74" y="43"/>
                    <a:pt x="72" y="38"/>
                  </a:cubicBezTo>
                  <a:cubicBezTo>
                    <a:pt x="70" y="33"/>
                    <a:pt x="75" y="26"/>
                    <a:pt x="74" y="20"/>
                  </a:cubicBezTo>
                  <a:cubicBezTo>
                    <a:pt x="72" y="13"/>
                    <a:pt x="66" y="10"/>
                    <a:pt x="59" y="8"/>
                  </a:cubicBezTo>
                  <a:cubicBezTo>
                    <a:pt x="50" y="7"/>
                    <a:pt x="35" y="0"/>
                    <a:pt x="26" y="6"/>
                  </a:cubicBezTo>
                  <a:cubicBezTo>
                    <a:pt x="16" y="11"/>
                    <a:pt x="6" y="24"/>
                    <a:pt x="3" y="35"/>
                  </a:cubicBezTo>
                  <a:cubicBezTo>
                    <a:pt x="0" y="49"/>
                    <a:pt x="8" y="56"/>
                    <a:pt x="17" y="66"/>
                  </a:cubicBezTo>
                  <a:cubicBezTo>
                    <a:pt x="29" y="79"/>
                    <a:pt x="47" y="84"/>
                    <a:pt x="60" y="69"/>
                  </a:cubicBezTo>
                  <a:cubicBezTo>
                    <a:pt x="68" y="60"/>
                    <a:pt x="76" y="46"/>
                    <a:pt x="89" y="46"/>
                  </a:cubicBezTo>
                  <a:cubicBezTo>
                    <a:pt x="104" y="47"/>
                    <a:pt x="108" y="61"/>
                    <a:pt x="103" y="72"/>
                  </a:cubicBezTo>
                  <a:cubicBezTo>
                    <a:pt x="99" y="83"/>
                    <a:pt x="97" y="98"/>
                    <a:pt x="105" y="107"/>
                  </a:cubicBezTo>
                  <a:cubicBezTo>
                    <a:pt x="106" y="108"/>
                    <a:pt x="109" y="111"/>
                    <a:pt x="108" y="115"/>
                  </a:cubicBezTo>
                  <a:cubicBezTo>
                    <a:pt x="105" y="124"/>
                    <a:pt x="98" y="123"/>
                    <a:pt x="91" y="121"/>
                  </a:cubicBezTo>
                  <a:cubicBezTo>
                    <a:pt x="83" y="120"/>
                    <a:pt x="75" y="119"/>
                    <a:pt x="71" y="130"/>
                  </a:cubicBezTo>
                  <a:cubicBezTo>
                    <a:pt x="67" y="138"/>
                    <a:pt x="68" y="146"/>
                    <a:pt x="70" y="155"/>
                  </a:cubicBezTo>
                  <a:cubicBezTo>
                    <a:pt x="72" y="165"/>
                    <a:pt x="84" y="172"/>
                    <a:pt x="95" y="170"/>
                  </a:cubicBezTo>
                  <a:cubicBezTo>
                    <a:pt x="105" y="168"/>
                    <a:pt x="108" y="159"/>
                    <a:pt x="107" y="151"/>
                  </a:cubicBezTo>
                  <a:cubicBezTo>
                    <a:pt x="107" y="147"/>
                    <a:pt x="105" y="145"/>
                    <a:pt x="105" y="142"/>
                  </a:cubicBezTo>
                  <a:cubicBezTo>
                    <a:pt x="105" y="137"/>
                    <a:pt x="108" y="135"/>
                    <a:pt x="110" y="131"/>
                  </a:cubicBezTo>
                  <a:cubicBezTo>
                    <a:pt x="113" y="123"/>
                    <a:pt x="110" y="120"/>
                    <a:pt x="117" y="115"/>
                  </a:cubicBezTo>
                  <a:cubicBezTo>
                    <a:pt x="118" y="114"/>
                    <a:pt x="120" y="115"/>
                    <a:pt x="121" y="115"/>
                  </a:cubicBezTo>
                  <a:cubicBezTo>
                    <a:pt x="135" y="120"/>
                    <a:pt x="147" y="117"/>
                    <a:pt x="154" y="113"/>
                  </a:cubicBezTo>
                  <a:cubicBezTo>
                    <a:pt x="159" y="109"/>
                    <a:pt x="161" y="99"/>
                    <a:pt x="163" y="93"/>
                  </a:cubicBezTo>
                  <a:cubicBezTo>
                    <a:pt x="164" y="85"/>
                    <a:pt x="170" y="76"/>
                    <a:pt x="171" y="68"/>
                  </a:cubicBezTo>
                  <a:cubicBezTo>
                    <a:pt x="173" y="46"/>
                    <a:pt x="148" y="48"/>
                    <a:pt x="133" y="50"/>
                  </a:cubicBezTo>
                </a:path>
              </a:pathLst>
            </a:custGeom>
            <a:solidFill>
              <a:srgbClr val="D06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5" name="Freeform 1736">
              <a:extLst>
                <a:ext uri="{FF2B5EF4-FFF2-40B4-BE49-F238E27FC236}">
                  <a16:creationId xmlns:a16="http://schemas.microsoft.com/office/drawing/2014/main" id="{B14FFE54-8184-467E-BE79-8B491ECBC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693"/>
              <a:ext cx="723" cy="753"/>
            </a:xfrm>
            <a:custGeom>
              <a:avLst/>
              <a:gdLst>
                <a:gd name="T0" fmla="*/ 1925 w 172"/>
                <a:gd name="T1" fmla="*/ 179 h 168"/>
                <a:gd name="T2" fmla="*/ 143 w 172"/>
                <a:gd name="T3" fmla="*/ 2873 h 168"/>
                <a:gd name="T4" fmla="*/ 441 w 172"/>
                <a:gd name="T5" fmla="*/ 4679 h 168"/>
                <a:gd name="T6" fmla="*/ 3127 w 172"/>
                <a:gd name="T7" fmla="*/ 6849 h 168"/>
                <a:gd name="T8" fmla="*/ 5423 w 172"/>
                <a:gd name="T9" fmla="*/ 4679 h 168"/>
                <a:gd name="T10" fmla="*/ 6536 w 172"/>
                <a:gd name="T11" fmla="*/ 3958 h 168"/>
                <a:gd name="T12" fmla="*/ 7419 w 172"/>
                <a:gd name="T13" fmla="*/ 4419 h 168"/>
                <a:gd name="T14" fmla="*/ 7579 w 172"/>
                <a:gd name="T15" fmla="*/ 6208 h 168"/>
                <a:gd name="T16" fmla="*/ 7722 w 172"/>
                <a:gd name="T17" fmla="*/ 9462 h 168"/>
                <a:gd name="T18" fmla="*/ 7953 w 172"/>
                <a:gd name="T19" fmla="*/ 10004 h 168"/>
                <a:gd name="T20" fmla="*/ 7650 w 172"/>
                <a:gd name="T21" fmla="*/ 10529 h 168"/>
                <a:gd name="T22" fmla="*/ 7280 w 172"/>
                <a:gd name="T23" fmla="*/ 10627 h 168"/>
                <a:gd name="T24" fmla="*/ 5637 w 172"/>
                <a:gd name="T25" fmla="*/ 10708 h 168"/>
                <a:gd name="T26" fmla="*/ 5053 w 172"/>
                <a:gd name="T27" fmla="*/ 12514 h 168"/>
                <a:gd name="T28" fmla="*/ 6608 w 172"/>
                <a:gd name="T29" fmla="*/ 15127 h 168"/>
                <a:gd name="T30" fmla="*/ 6768 w 172"/>
                <a:gd name="T31" fmla="*/ 15047 h 168"/>
                <a:gd name="T32" fmla="*/ 5267 w 172"/>
                <a:gd name="T33" fmla="*/ 11429 h 168"/>
                <a:gd name="T34" fmla="*/ 6768 w 172"/>
                <a:gd name="T35" fmla="*/ 10627 h 168"/>
                <a:gd name="T36" fmla="*/ 8020 w 172"/>
                <a:gd name="T37" fmla="*/ 10085 h 168"/>
                <a:gd name="T38" fmla="*/ 7650 w 172"/>
                <a:gd name="T39" fmla="*/ 6208 h 168"/>
                <a:gd name="T40" fmla="*/ 6536 w 172"/>
                <a:gd name="T41" fmla="*/ 3877 h 168"/>
                <a:gd name="T42" fmla="*/ 3127 w 172"/>
                <a:gd name="T43" fmla="*/ 6750 h 168"/>
                <a:gd name="T44" fmla="*/ 231 w 172"/>
                <a:gd name="T45" fmla="*/ 2873 h 168"/>
                <a:gd name="T46" fmla="*/ 2598 w 172"/>
                <a:gd name="T47" fmla="*/ 81 h 168"/>
                <a:gd name="T48" fmla="*/ 5494 w 172"/>
                <a:gd name="T49" fmla="*/ 1528 h 168"/>
                <a:gd name="T50" fmla="*/ 6007 w 172"/>
                <a:gd name="T51" fmla="*/ 3514 h 168"/>
                <a:gd name="T52" fmla="*/ 6536 w 172"/>
                <a:gd name="T53" fmla="*/ 3514 h 168"/>
                <a:gd name="T54" fmla="*/ 7650 w 172"/>
                <a:gd name="T55" fmla="*/ 3877 h 168"/>
                <a:gd name="T56" fmla="*/ 8836 w 172"/>
                <a:gd name="T57" fmla="*/ 4599 h 168"/>
                <a:gd name="T58" fmla="*/ 10921 w 172"/>
                <a:gd name="T59" fmla="*/ 4137 h 168"/>
                <a:gd name="T60" fmla="*/ 12102 w 172"/>
                <a:gd name="T61" fmla="*/ 8095 h 168"/>
                <a:gd name="T62" fmla="*/ 10105 w 172"/>
                <a:gd name="T63" fmla="*/ 10345 h 168"/>
                <a:gd name="T64" fmla="*/ 8764 w 172"/>
                <a:gd name="T65" fmla="*/ 10085 h 168"/>
                <a:gd name="T66" fmla="*/ 8163 w 172"/>
                <a:gd name="T67" fmla="*/ 11533 h 168"/>
                <a:gd name="T68" fmla="*/ 7953 w 172"/>
                <a:gd name="T69" fmla="*/ 13321 h 168"/>
                <a:gd name="T70" fmla="*/ 7579 w 172"/>
                <a:gd name="T71" fmla="*/ 14867 h 168"/>
                <a:gd name="T72" fmla="*/ 8020 w 172"/>
                <a:gd name="T73" fmla="*/ 13240 h 168"/>
                <a:gd name="T74" fmla="*/ 7882 w 172"/>
                <a:gd name="T75" fmla="*/ 12514 h 168"/>
                <a:gd name="T76" fmla="*/ 8020 w 172"/>
                <a:gd name="T77" fmla="*/ 12075 h 168"/>
                <a:gd name="T78" fmla="*/ 8394 w 172"/>
                <a:gd name="T79" fmla="*/ 10708 h 168"/>
                <a:gd name="T80" fmla="*/ 8693 w 172"/>
                <a:gd name="T81" fmla="*/ 10166 h 168"/>
                <a:gd name="T82" fmla="*/ 8995 w 172"/>
                <a:gd name="T83" fmla="*/ 10166 h 168"/>
                <a:gd name="T84" fmla="*/ 11433 w 172"/>
                <a:gd name="T85" fmla="*/ 10004 h 168"/>
                <a:gd name="T86" fmla="*/ 12774 w 172"/>
                <a:gd name="T87" fmla="*/ 5845 h 168"/>
                <a:gd name="T88" fmla="*/ 12173 w 172"/>
                <a:gd name="T89" fmla="*/ 4321 h 168"/>
                <a:gd name="T90" fmla="*/ 9878 w 172"/>
                <a:gd name="T91" fmla="*/ 4137 h 168"/>
                <a:gd name="T92" fmla="*/ 8764 w 172"/>
                <a:gd name="T93" fmla="*/ 4500 h 168"/>
                <a:gd name="T94" fmla="*/ 8163 w 172"/>
                <a:gd name="T95" fmla="*/ 4240 h 168"/>
                <a:gd name="T96" fmla="*/ 6608 w 172"/>
                <a:gd name="T97" fmla="*/ 3415 h 168"/>
                <a:gd name="T98" fmla="*/ 6007 w 172"/>
                <a:gd name="T99" fmla="*/ 3415 h 168"/>
                <a:gd name="T100" fmla="*/ 5423 w 172"/>
                <a:gd name="T101" fmla="*/ 3155 h 168"/>
                <a:gd name="T102" fmla="*/ 5494 w 172"/>
                <a:gd name="T103" fmla="*/ 2349 h 168"/>
                <a:gd name="T104" fmla="*/ 5565 w 172"/>
                <a:gd name="T105" fmla="*/ 1528 h 168"/>
                <a:gd name="T106" fmla="*/ 4380 w 172"/>
                <a:gd name="T107" fmla="*/ 363 h 1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2" h="168">
                  <a:moveTo>
                    <a:pt x="35" y="0"/>
                  </a:moveTo>
                  <a:cubicBezTo>
                    <a:pt x="32" y="0"/>
                    <a:pt x="29" y="0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15" y="7"/>
                    <a:pt x="5" y="20"/>
                    <a:pt x="2" y="32"/>
                  </a:cubicBezTo>
                  <a:cubicBezTo>
                    <a:pt x="2" y="34"/>
                    <a:pt x="1" y="36"/>
                    <a:pt x="1" y="38"/>
                  </a:cubicBezTo>
                  <a:cubicBezTo>
                    <a:pt x="1" y="43"/>
                    <a:pt x="3" y="48"/>
                    <a:pt x="6" y="52"/>
                  </a:cubicBezTo>
                  <a:cubicBezTo>
                    <a:pt x="9" y="55"/>
                    <a:pt x="12" y="59"/>
                    <a:pt x="16" y="63"/>
                  </a:cubicBezTo>
                  <a:cubicBezTo>
                    <a:pt x="23" y="71"/>
                    <a:pt x="32" y="76"/>
                    <a:pt x="42" y="76"/>
                  </a:cubicBezTo>
                  <a:cubicBezTo>
                    <a:pt x="48" y="76"/>
                    <a:pt x="55" y="73"/>
                    <a:pt x="61" y="67"/>
                  </a:cubicBezTo>
                  <a:cubicBezTo>
                    <a:pt x="65" y="62"/>
                    <a:pt x="69" y="57"/>
                    <a:pt x="73" y="52"/>
                  </a:cubicBezTo>
                  <a:cubicBezTo>
                    <a:pt x="78" y="48"/>
                    <a:pt x="82" y="44"/>
                    <a:pt x="88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4" y="45"/>
                    <a:pt x="98" y="46"/>
                    <a:pt x="100" y="49"/>
                  </a:cubicBezTo>
                  <a:cubicBezTo>
                    <a:pt x="103" y="52"/>
                    <a:pt x="104" y="56"/>
                    <a:pt x="104" y="60"/>
                  </a:cubicBezTo>
                  <a:cubicBezTo>
                    <a:pt x="104" y="63"/>
                    <a:pt x="103" y="66"/>
                    <a:pt x="102" y="69"/>
                  </a:cubicBezTo>
                  <a:cubicBezTo>
                    <a:pt x="100" y="74"/>
                    <a:pt x="98" y="81"/>
                    <a:pt x="98" y="87"/>
                  </a:cubicBezTo>
                  <a:cubicBezTo>
                    <a:pt x="98" y="93"/>
                    <a:pt x="100" y="100"/>
                    <a:pt x="104" y="105"/>
                  </a:cubicBezTo>
                  <a:cubicBezTo>
                    <a:pt x="105" y="106"/>
                    <a:pt x="107" y="108"/>
                    <a:pt x="107" y="110"/>
                  </a:cubicBezTo>
                  <a:cubicBezTo>
                    <a:pt x="107" y="110"/>
                    <a:pt x="107" y="111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6" y="114"/>
                    <a:pt x="105" y="116"/>
                    <a:pt x="103" y="117"/>
                  </a:cubicBezTo>
                  <a:cubicBezTo>
                    <a:pt x="102" y="118"/>
                    <a:pt x="100" y="118"/>
                    <a:pt x="98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4" y="118"/>
                    <a:pt x="89" y="117"/>
                    <a:pt x="83" y="117"/>
                  </a:cubicBezTo>
                  <a:cubicBezTo>
                    <a:pt x="81" y="117"/>
                    <a:pt x="78" y="117"/>
                    <a:pt x="76" y="119"/>
                  </a:cubicBezTo>
                  <a:cubicBezTo>
                    <a:pt x="73" y="120"/>
                    <a:pt x="71" y="123"/>
                    <a:pt x="70" y="126"/>
                  </a:cubicBezTo>
                  <a:cubicBezTo>
                    <a:pt x="68" y="131"/>
                    <a:pt x="68" y="135"/>
                    <a:pt x="68" y="139"/>
                  </a:cubicBezTo>
                  <a:cubicBezTo>
                    <a:pt x="68" y="143"/>
                    <a:pt x="68" y="147"/>
                    <a:pt x="69" y="152"/>
                  </a:cubicBezTo>
                  <a:cubicBezTo>
                    <a:pt x="71" y="161"/>
                    <a:pt x="79" y="167"/>
                    <a:pt x="89" y="168"/>
                  </a:cubicBezTo>
                  <a:cubicBezTo>
                    <a:pt x="90" y="168"/>
                    <a:pt x="91" y="168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81" y="167"/>
                    <a:pt x="72" y="161"/>
                    <a:pt x="70" y="152"/>
                  </a:cubicBezTo>
                  <a:cubicBezTo>
                    <a:pt x="68" y="143"/>
                    <a:pt x="67" y="135"/>
                    <a:pt x="71" y="127"/>
                  </a:cubicBezTo>
                  <a:cubicBezTo>
                    <a:pt x="74" y="119"/>
                    <a:pt x="78" y="118"/>
                    <a:pt x="83" y="118"/>
                  </a:cubicBezTo>
                  <a:cubicBezTo>
                    <a:pt x="86" y="118"/>
                    <a:pt x="88" y="118"/>
                    <a:pt x="91" y="118"/>
                  </a:cubicBezTo>
                  <a:cubicBezTo>
                    <a:pt x="93" y="119"/>
                    <a:pt x="96" y="119"/>
                    <a:pt x="98" y="119"/>
                  </a:cubicBezTo>
                  <a:cubicBezTo>
                    <a:pt x="102" y="119"/>
                    <a:pt x="106" y="118"/>
                    <a:pt x="108" y="112"/>
                  </a:cubicBezTo>
                  <a:cubicBezTo>
                    <a:pt x="109" y="108"/>
                    <a:pt x="106" y="105"/>
                    <a:pt x="105" y="104"/>
                  </a:cubicBezTo>
                  <a:cubicBezTo>
                    <a:pt x="97" y="95"/>
                    <a:pt x="99" y="80"/>
                    <a:pt x="103" y="69"/>
                  </a:cubicBezTo>
                  <a:cubicBezTo>
                    <a:pt x="108" y="58"/>
                    <a:pt x="104" y="44"/>
                    <a:pt x="89" y="43"/>
                  </a:cubicBezTo>
                  <a:cubicBezTo>
                    <a:pt x="89" y="43"/>
                    <a:pt x="89" y="43"/>
                    <a:pt x="88" y="43"/>
                  </a:cubicBezTo>
                  <a:cubicBezTo>
                    <a:pt x="76" y="43"/>
                    <a:pt x="68" y="58"/>
                    <a:pt x="60" y="66"/>
                  </a:cubicBezTo>
                  <a:cubicBezTo>
                    <a:pt x="55" y="72"/>
                    <a:pt x="48" y="75"/>
                    <a:pt x="42" y="75"/>
                  </a:cubicBezTo>
                  <a:cubicBezTo>
                    <a:pt x="33" y="75"/>
                    <a:pt x="24" y="70"/>
                    <a:pt x="17" y="63"/>
                  </a:cubicBezTo>
                  <a:cubicBezTo>
                    <a:pt x="8" y="53"/>
                    <a:pt x="0" y="46"/>
                    <a:pt x="3" y="32"/>
                  </a:cubicBezTo>
                  <a:cubicBezTo>
                    <a:pt x="6" y="21"/>
                    <a:pt x="16" y="8"/>
                    <a:pt x="26" y="3"/>
                  </a:cubicBezTo>
                  <a:cubicBezTo>
                    <a:pt x="29" y="1"/>
                    <a:pt x="32" y="1"/>
                    <a:pt x="35" y="1"/>
                  </a:cubicBezTo>
                  <a:cubicBezTo>
                    <a:pt x="43" y="1"/>
                    <a:pt x="53" y="4"/>
                    <a:pt x="59" y="5"/>
                  </a:cubicBezTo>
                  <a:cubicBezTo>
                    <a:pt x="66" y="7"/>
                    <a:pt x="72" y="10"/>
                    <a:pt x="74" y="17"/>
                  </a:cubicBezTo>
                  <a:cubicBezTo>
                    <a:pt x="75" y="23"/>
                    <a:pt x="70" y="30"/>
                    <a:pt x="72" y="35"/>
                  </a:cubicBezTo>
                  <a:cubicBezTo>
                    <a:pt x="74" y="39"/>
                    <a:pt x="77" y="39"/>
                    <a:pt x="81" y="39"/>
                  </a:cubicBezTo>
                  <a:cubicBezTo>
                    <a:pt x="82" y="39"/>
                    <a:pt x="83" y="39"/>
                    <a:pt x="84" y="39"/>
                  </a:cubicBezTo>
                  <a:cubicBezTo>
                    <a:pt x="86" y="39"/>
                    <a:pt x="87" y="39"/>
                    <a:pt x="88" y="39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94" y="39"/>
                    <a:pt x="98" y="41"/>
                    <a:pt x="103" y="43"/>
                  </a:cubicBezTo>
                  <a:cubicBezTo>
                    <a:pt x="107" y="46"/>
                    <a:pt x="112" y="51"/>
                    <a:pt x="118" y="51"/>
                  </a:cubicBezTo>
                  <a:cubicBezTo>
                    <a:pt x="118" y="51"/>
                    <a:pt x="118" y="51"/>
                    <a:pt x="119" y="51"/>
                  </a:cubicBezTo>
                  <a:cubicBezTo>
                    <a:pt x="123" y="50"/>
                    <a:pt x="128" y="47"/>
                    <a:pt x="133" y="47"/>
                  </a:cubicBezTo>
                  <a:cubicBezTo>
                    <a:pt x="137" y="46"/>
                    <a:pt x="142" y="46"/>
                    <a:pt x="147" y="46"/>
                  </a:cubicBezTo>
                  <a:cubicBezTo>
                    <a:pt x="160" y="46"/>
                    <a:pt x="172" y="49"/>
                    <a:pt x="171" y="65"/>
                  </a:cubicBezTo>
                  <a:cubicBezTo>
                    <a:pt x="170" y="73"/>
                    <a:pt x="164" y="82"/>
                    <a:pt x="163" y="90"/>
                  </a:cubicBezTo>
                  <a:cubicBezTo>
                    <a:pt x="161" y="96"/>
                    <a:pt x="159" y="106"/>
                    <a:pt x="154" y="110"/>
                  </a:cubicBezTo>
                  <a:cubicBezTo>
                    <a:pt x="150" y="113"/>
                    <a:pt x="143" y="115"/>
                    <a:pt x="136" y="115"/>
                  </a:cubicBezTo>
                  <a:cubicBezTo>
                    <a:pt x="131" y="115"/>
                    <a:pt x="126" y="114"/>
                    <a:pt x="121" y="112"/>
                  </a:cubicBezTo>
                  <a:cubicBezTo>
                    <a:pt x="120" y="112"/>
                    <a:pt x="119" y="112"/>
                    <a:pt x="118" y="112"/>
                  </a:cubicBezTo>
                  <a:cubicBezTo>
                    <a:pt x="118" y="112"/>
                    <a:pt x="117" y="112"/>
                    <a:pt x="117" y="112"/>
                  </a:cubicBezTo>
                  <a:cubicBezTo>
                    <a:pt x="110" y="117"/>
                    <a:pt x="113" y="120"/>
                    <a:pt x="110" y="128"/>
                  </a:cubicBezTo>
                  <a:cubicBezTo>
                    <a:pt x="108" y="132"/>
                    <a:pt x="105" y="134"/>
                    <a:pt x="105" y="139"/>
                  </a:cubicBezTo>
                  <a:cubicBezTo>
                    <a:pt x="105" y="142"/>
                    <a:pt x="107" y="144"/>
                    <a:pt x="107" y="148"/>
                  </a:cubicBezTo>
                  <a:cubicBezTo>
                    <a:pt x="108" y="155"/>
                    <a:pt x="106" y="162"/>
                    <a:pt x="99" y="166"/>
                  </a:cubicBezTo>
                  <a:cubicBezTo>
                    <a:pt x="100" y="165"/>
                    <a:pt x="101" y="165"/>
                    <a:pt x="102" y="165"/>
                  </a:cubicBezTo>
                  <a:cubicBezTo>
                    <a:pt x="106" y="162"/>
                    <a:pt x="108" y="156"/>
                    <a:pt x="108" y="151"/>
                  </a:cubicBezTo>
                  <a:cubicBezTo>
                    <a:pt x="108" y="150"/>
                    <a:pt x="108" y="149"/>
                    <a:pt x="108" y="147"/>
                  </a:cubicBezTo>
                  <a:cubicBezTo>
                    <a:pt x="108" y="146"/>
                    <a:pt x="107" y="144"/>
                    <a:pt x="107" y="143"/>
                  </a:cubicBezTo>
                  <a:cubicBezTo>
                    <a:pt x="106" y="142"/>
                    <a:pt x="106" y="141"/>
                    <a:pt x="106" y="139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37"/>
                    <a:pt x="107" y="135"/>
                    <a:pt x="108" y="134"/>
                  </a:cubicBezTo>
                  <a:cubicBezTo>
                    <a:pt x="109" y="132"/>
                    <a:pt x="110" y="131"/>
                    <a:pt x="111" y="129"/>
                  </a:cubicBezTo>
                  <a:cubicBezTo>
                    <a:pt x="112" y="125"/>
                    <a:pt x="112" y="122"/>
                    <a:pt x="113" y="119"/>
                  </a:cubicBezTo>
                  <a:cubicBezTo>
                    <a:pt x="113" y="117"/>
                    <a:pt x="114" y="115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9" y="113"/>
                    <a:pt x="120" y="113"/>
                    <a:pt x="121" y="113"/>
                  </a:cubicBezTo>
                  <a:cubicBezTo>
                    <a:pt x="126" y="115"/>
                    <a:pt x="131" y="116"/>
                    <a:pt x="136" y="116"/>
                  </a:cubicBezTo>
                  <a:cubicBezTo>
                    <a:pt x="143" y="116"/>
                    <a:pt x="150" y="114"/>
                    <a:pt x="154" y="111"/>
                  </a:cubicBezTo>
                  <a:cubicBezTo>
                    <a:pt x="160" y="106"/>
                    <a:pt x="162" y="97"/>
                    <a:pt x="164" y="90"/>
                  </a:cubicBezTo>
                  <a:cubicBezTo>
                    <a:pt x="165" y="82"/>
                    <a:pt x="171" y="74"/>
                    <a:pt x="172" y="65"/>
                  </a:cubicBezTo>
                  <a:cubicBezTo>
                    <a:pt x="172" y="64"/>
                    <a:pt x="172" y="64"/>
                    <a:pt x="172" y="63"/>
                  </a:cubicBezTo>
                  <a:cubicBezTo>
                    <a:pt x="172" y="55"/>
                    <a:pt x="169" y="51"/>
                    <a:pt x="164" y="48"/>
                  </a:cubicBezTo>
                  <a:cubicBezTo>
                    <a:pt x="159" y="46"/>
                    <a:pt x="153" y="45"/>
                    <a:pt x="147" y="45"/>
                  </a:cubicBezTo>
                  <a:cubicBezTo>
                    <a:pt x="142" y="45"/>
                    <a:pt x="137" y="45"/>
                    <a:pt x="133" y="46"/>
                  </a:cubicBezTo>
                  <a:cubicBezTo>
                    <a:pt x="133" y="46"/>
                    <a:pt x="133" y="46"/>
                    <a:pt x="133" y="46"/>
                  </a:cubicBezTo>
                  <a:cubicBezTo>
                    <a:pt x="127" y="46"/>
                    <a:pt x="123" y="49"/>
                    <a:pt x="118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5" y="50"/>
                    <a:pt x="113" y="49"/>
                    <a:pt x="110" y="47"/>
                  </a:cubicBezTo>
                  <a:cubicBezTo>
                    <a:pt x="108" y="46"/>
                    <a:pt x="106" y="44"/>
                    <a:pt x="103" y="42"/>
                  </a:cubicBezTo>
                  <a:cubicBezTo>
                    <a:pt x="98" y="40"/>
                    <a:pt x="94" y="38"/>
                    <a:pt x="89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6" y="38"/>
                    <a:pt x="83" y="38"/>
                    <a:pt x="81" y="38"/>
                  </a:cubicBezTo>
                  <a:cubicBezTo>
                    <a:pt x="79" y="38"/>
                    <a:pt x="77" y="38"/>
                    <a:pt x="76" y="38"/>
                  </a:cubicBezTo>
                  <a:cubicBezTo>
                    <a:pt x="75" y="37"/>
                    <a:pt x="74" y="36"/>
                    <a:pt x="73" y="35"/>
                  </a:cubicBezTo>
                  <a:cubicBezTo>
                    <a:pt x="73" y="34"/>
                    <a:pt x="72" y="33"/>
                    <a:pt x="72" y="33"/>
                  </a:cubicBezTo>
                  <a:cubicBezTo>
                    <a:pt x="72" y="31"/>
                    <a:pt x="73" y="29"/>
                    <a:pt x="74" y="26"/>
                  </a:cubicBezTo>
                  <a:cubicBezTo>
                    <a:pt x="75" y="24"/>
                    <a:pt x="75" y="22"/>
                    <a:pt x="75" y="19"/>
                  </a:cubicBezTo>
                  <a:cubicBezTo>
                    <a:pt x="75" y="18"/>
                    <a:pt x="75" y="18"/>
                    <a:pt x="75" y="17"/>
                  </a:cubicBezTo>
                  <a:cubicBezTo>
                    <a:pt x="74" y="13"/>
                    <a:pt x="72" y="10"/>
                    <a:pt x="69" y="8"/>
                  </a:cubicBezTo>
                  <a:cubicBezTo>
                    <a:pt x="66" y="6"/>
                    <a:pt x="63" y="5"/>
                    <a:pt x="59" y="4"/>
                  </a:cubicBezTo>
                  <a:cubicBezTo>
                    <a:pt x="53" y="3"/>
                    <a:pt x="44" y="0"/>
                    <a:pt x="35" y="0"/>
                  </a:cubicBezTo>
                </a:path>
              </a:pathLst>
            </a:custGeom>
            <a:solidFill>
              <a:srgbClr val="7064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6" name="Freeform 1737">
              <a:extLst>
                <a:ext uri="{FF2B5EF4-FFF2-40B4-BE49-F238E27FC236}">
                  <a16:creationId xmlns:a16="http://schemas.microsoft.com/office/drawing/2014/main" id="{5D793DE8-6AE6-4A66-9451-2F6362671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432"/>
              <a:ext cx="55" cy="14"/>
            </a:xfrm>
            <a:custGeom>
              <a:avLst/>
              <a:gdLst>
                <a:gd name="T0" fmla="*/ 986 w 13"/>
                <a:gd name="T1" fmla="*/ 0 h 3"/>
                <a:gd name="T2" fmla="*/ 753 w 13"/>
                <a:gd name="T3" fmla="*/ 107 h 3"/>
                <a:gd name="T4" fmla="*/ 448 w 13"/>
                <a:gd name="T5" fmla="*/ 196 h 3"/>
                <a:gd name="T6" fmla="*/ 233 w 13"/>
                <a:gd name="T7" fmla="*/ 196 h 3"/>
                <a:gd name="T8" fmla="*/ 0 w 13"/>
                <a:gd name="T9" fmla="*/ 303 h 3"/>
                <a:gd name="T10" fmla="*/ 144 w 13"/>
                <a:gd name="T11" fmla="*/ 303 h 3"/>
                <a:gd name="T12" fmla="*/ 537 w 13"/>
                <a:gd name="T13" fmla="*/ 303 h 3"/>
                <a:gd name="T14" fmla="*/ 986 w 13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9" y="1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5" y="3"/>
                    <a:pt x="7" y="3"/>
                  </a:cubicBezTo>
                  <a:cubicBezTo>
                    <a:pt x="9" y="2"/>
                    <a:pt x="11" y="1"/>
                    <a:pt x="13" y="0"/>
                  </a:cubicBezTo>
                </a:path>
              </a:pathLst>
            </a:custGeom>
            <a:solidFill>
              <a:srgbClr val="705C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7" name="Freeform 1738">
              <a:extLst>
                <a:ext uri="{FF2B5EF4-FFF2-40B4-BE49-F238E27FC236}">
                  <a16:creationId xmlns:a16="http://schemas.microsoft.com/office/drawing/2014/main" id="{01995007-1CC4-4C4E-B46C-47480CF1D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" y="1697"/>
              <a:ext cx="723" cy="744"/>
            </a:xfrm>
            <a:custGeom>
              <a:avLst/>
              <a:gdLst>
                <a:gd name="T0" fmla="*/ 1341 w 172"/>
                <a:gd name="T1" fmla="*/ 5486 h 166"/>
                <a:gd name="T2" fmla="*/ 231 w 172"/>
                <a:gd name="T3" fmla="*/ 3335 h 166"/>
                <a:gd name="T4" fmla="*/ 1997 w 172"/>
                <a:gd name="T5" fmla="*/ 260 h 166"/>
                <a:gd name="T6" fmla="*/ 2598 w 172"/>
                <a:gd name="T7" fmla="*/ 81 h 166"/>
                <a:gd name="T8" fmla="*/ 4380 w 172"/>
                <a:gd name="T9" fmla="*/ 444 h 166"/>
                <a:gd name="T10" fmla="*/ 5423 w 172"/>
                <a:gd name="T11" fmla="*/ 1448 h 166"/>
                <a:gd name="T12" fmla="*/ 5355 w 172"/>
                <a:gd name="T13" fmla="*/ 2250 h 166"/>
                <a:gd name="T14" fmla="*/ 5267 w 172"/>
                <a:gd name="T15" fmla="*/ 3155 h 166"/>
                <a:gd name="T16" fmla="*/ 6007 w 172"/>
                <a:gd name="T17" fmla="*/ 3514 h 166"/>
                <a:gd name="T18" fmla="*/ 6536 w 172"/>
                <a:gd name="T19" fmla="*/ 3514 h 166"/>
                <a:gd name="T20" fmla="*/ 8092 w 172"/>
                <a:gd name="T21" fmla="*/ 4321 h 166"/>
                <a:gd name="T22" fmla="*/ 8836 w 172"/>
                <a:gd name="T23" fmla="*/ 4598 h 166"/>
                <a:gd name="T24" fmla="*/ 9878 w 172"/>
                <a:gd name="T25" fmla="*/ 4240 h 166"/>
                <a:gd name="T26" fmla="*/ 12102 w 172"/>
                <a:gd name="T27" fmla="*/ 4419 h 166"/>
                <a:gd name="T28" fmla="*/ 12631 w 172"/>
                <a:gd name="T29" fmla="*/ 5764 h 166"/>
                <a:gd name="T30" fmla="*/ 11362 w 172"/>
                <a:gd name="T31" fmla="*/ 9721 h 166"/>
                <a:gd name="T32" fmla="*/ 8995 w 172"/>
                <a:gd name="T33" fmla="*/ 9905 h 166"/>
                <a:gd name="T34" fmla="*/ 8621 w 172"/>
                <a:gd name="T35" fmla="*/ 9905 h 166"/>
                <a:gd name="T36" fmla="*/ 8251 w 172"/>
                <a:gd name="T37" fmla="*/ 10627 h 166"/>
                <a:gd name="T38" fmla="*/ 7882 w 172"/>
                <a:gd name="T39" fmla="*/ 11891 h 166"/>
                <a:gd name="T40" fmla="*/ 7722 w 172"/>
                <a:gd name="T41" fmla="*/ 12433 h 166"/>
                <a:gd name="T42" fmla="*/ 7882 w 172"/>
                <a:gd name="T43" fmla="*/ 13240 h 166"/>
                <a:gd name="T44" fmla="*/ 7049 w 172"/>
                <a:gd name="T45" fmla="*/ 14867 h 166"/>
                <a:gd name="T46" fmla="*/ 5267 w 172"/>
                <a:gd name="T47" fmla="*/ 13598 h 166"/>
                <a:gd name="T48" fmla="*/ 5355 w 172"/>
                <a:gd name="T49" fmla="*/ 11348 h 166"/>
                <a:gd name="T50" fmla="*/ 6167 w 172"/>
                <a:gd name="T51" fmla="*/ 10627 h 166"/>
                <a:gd name="T52" fmla="*/ 7722 w 172"/>
                <a:gd name="T53" fmla="*/ 10627 h 166"/>
                <a:gd name="T54" fmla="*/ 8092 w 172"/>
                <a:gd name="T55" fmla="*/ 9986 h 166"/>
                <a:gd name="T56" fmla="*/ 7882 w 172"/>
                <a:gd name="T57" fmla="*/ 9282 h 166"/>
                <a:gd name="T58" fmla="*/ 7722 w 172"/>
                <a:gd name="T59" fmla="*/ 6207 h 166"/>
                <a:gd name="T60" fmla="*/ 7579 w 172"/>
                <a:gd name="T61" fmla="*/ 4240 h 166"/>
                <a:gd name="T62" fmla="*/ 6536 w 172"/>
                <a:gd name="T63" fmla="*/ 3698 h 166"/>
                <a:gd name="T64" fmla="*/ 4451 w 172"/>
                <a:gd name="T65" fmla="*/ 5764 h 166"/>
                <a:gd name="T66" fmla="*/ 2598 w 172"/>
                <a:gd name="T67" fmla="*/ 0 h 166"/>
                <a:gd name="T68" fmla="*/ 231 w 172"/>
                <a:gd name="T69" fmla="*/ 2792 h 166"/>
                <a:gd name="T70" fmla="*/ 3127 w 172"/>
                <a:gd name="T71" fmla="*/ 6669 h 166"/>
                <a:gd name="T72" fmla="*/ 6536 w 172"/>
                <a:gd name="T73" fmla="*/ 3778 h 166"/>
                <a:gd name="T74" fmla="*/ 7650 w 172"/>
                <a:gd name="T75" fmla="*/ 6127 h 166"/>
                <a:gd name="T76" fmla="*/ 8020 w 172"/>
                <a:gd name="T77" fmla="*/ 9986 h 166"/>
                <a:gd name="T78" fmla="*/ 6768 w 172"/>
                <a:gd name="T79" fmla="*/ 10528 h 166"/>
                <a:gd name="T80" fmla="*/ 5267 w 172"/>
                <a:gd name="T81" fmla="*/ 11348 h 166"/>
                <a:gd name="T82" fmla="*/ 6768 w 172"/>
                <a:gd name="T83" fmla="*/ 14947 h 166"/>
                <a:gd name="T84" fmla="*/ 7049 w 172"/>
                <a:gd name="T85" fmla="*/ 14947 h 166"/>
                <a:gd name="T86" fmla="*/ 7953 w 172"/>
                <a:gd name="T87" fmla="*/ 13240 h 166"/>
                <a:gd name="T88" fmla="*/ 8163 w 172"/>
                <a:gd name="T89" fmla="*/ 11429 h 166"/>
                <a:gd name="T90" fmla="*/ 8764 w 172"/>
                <a:gd name="T91" fmla="*/ 9986 h 166"/>
                <a:gd name="T92" fmla="*/ 10105 w 172"/>
                <a:gd name="T93" fmla="*/ 10264 h 166"/>
                <a:gd name="T94" fmla="*/ 12102 w 172"/>
                <a:gd name="T95" fmla="*/ 8014 h 166"/>
                <a:gd name="T96" fmla="*/ 10921 w 172"/>
                <a:gd name="T97" fmla="*/ 4056 h 166"/>
                <a:gd name="T98" fmla="*/ 8836 w 172"/>
                <a:gd name="T99" fmla="*/ 4500 h 166"/>
                <a:gd name="T100" fmla="*/ 7650 w 172"/>
                <a:gd name="T101" fmla="*/ 3778 h 166"/>
                <a:gd name="T102" fmla="*/ 6536 w 172"/>
                <a:gd name="T103" fmla="*/ 3415 h 166"/>
                <a:gd name="T104" fmla="*/ 6007 w 172"/>
                <a:gd name="T105" fmla="*/ 3415 h 166"/>
                <a:gd name="T106" fmla="*/ 5494 w 172"/>
                <a:gd name="T107" fmla="*/ 1448 h 166"/>
                <a:gd name="T108" fmla="*/ 2598 w 172"/>
                <a:gd name="T109" fmla="*/ 0 h 1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2" h="166">
                  <a:moveTo>
                    <a:pt x="42" y="73"/>
                  </a:moveTo>
                  <a:cubicBezTo>
                    <a:pt x="33" y="73"/>
                    <a:pt x="24" y="68"/>
                    <a:pt x="18" y="61"/>
                  </a:cubicBezTo>
                  <a:cubicBezTo>
                    <a:pt x="14" y="57"/>
                    <a:pt x="10" y="53"/>
                    <a:pt x="8" y="49"/>
                  </a:cubicBezTo>
                  <a:cubicBezTo>
                    <a:pt x="5" y="46"/>
                    <a:pt x="3" y="42"/>
                    <a:pt x="3" y="37"/>
                  </a:cubicBezTo>
                  <a:cubicBezTo>
                    <a:pt x="3" y="35"/>
                    <a:pt x="4" y="33"/>
                    <a:pt x="4" y="31"/>
                  </a:cubicBezTo>
                  <a:cubicBezTo>
                    <a:pt x="7" y="20"/>
                    <a:pt x="17" y="7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2" y="1"/>
                    <a:pt x="35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43" y="1"/>
                    <a:pt x="52" y="4"/>
                    <a:pt x="59" y="5"/>
                  </a:cubicBezTo>
                  <a:cubicBezTo>
                    <a:pt x="62" y="6"/>
                    <a:pt x="65" y="7"/>
                    <a:pt x="68" y="9"/>
                  </a:cubicBezTo>
                  <a:cubicBezTo>
                    <a:pt x="70" y="11"/>
                    <a:pt x="72" y="13"/>
                    <a:pt x="73" y="16"/>
                  </a:cubicBezTo>
                  <a:cubicBezTo>
                    <a:pt x="73" y="17"/>
                    <a:pt x="73" y="18"/>
                    <a:pt x="73" y="18"/>
                  </a:cubicBezTo>
                  <a:cubicBezTo>
                    <a:pt x="73" y="20"/>
                    <a:pt x="73" y="22"/>
                    <a:pt x="72" y="25"/>
                  </a:cubicBezTo>
                  <a:cubicBezTo>
                    <a:pt x="71" y="27"/>
                    <a:pt x="70" y="29"/>
                    <a:pt x="70" y="32"/>
                  </a:cubicBezTo>
                  <a:cubicBezTo>
                    <a:pt x="70" y="33"/>
                    <a:pt x="71" y="34"/>
                    <a:pt x="71" y="35"/>
                  </a:cubicBezTo>
                  <a:cubicBezTo>
                    <a:pt x="72" y="37"/>
                    <a:pt x="73" y="38"/>
                    <a:pt x="75" y="39"/>
                  </a:cubicBezTo>
                  <a:cubicBezTo>
                    <a:pt x="77" y="39"/>
                    <a:pt x="79" y="39"/>
                    <a:pt x="81" y="39"/>
                  </a:cubicBezTo>
                  <a:cubicBezTo>
                    <a:pt x="83" y="39"/>
                    <a:pt x="86" y="39"/>
                    <a:pt x="87" y="39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94" y="39"/>
                    <a:pt x="98" y="41"/>
                    <a:pt x="102" y="43"/>
                  </a:cubicBezTo>
                  <a:cubicBezTo>
                    <a:pt x="104" y="44"/>
                    <a:pt x="107" y="46"/>
                    <a:pt x="109" y="48"/>
                  </a:cubicBezTo>
                  <a:cubicBezTo>
                    <a:pt x="112" y="49"/>
                    <a:pt x="115" y="51"/>
                    <a:pt x="118" y="51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4" y="50"/>
                    <a:pt x="128" y="47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7" y="46"/>
                    <a:pt x="142" y="46"/>
                    <a:pt x="147" y="46"/>
                  </a:cubicBezTo>
                  <a:cubicBezTo>
                    <a:pt x="153" y="46"/>
                    <a:pt x="159" y="47"/>
                    <a:pt x="163" y="49"/>
                  </a:cubicBezTo>
                  <a:cubicBezTo>
                    <a:pt x="167" y="51"/>
                    <a:pt x="170" y="55"/>
                    <a:pt x="170" y="62"/>
                  </a:cubicBezTo>
                  <a:cubicBezTo>
                    <a:pt x="170" y="62"/>
                    <a:pt x="170" y="63"/>
                    <a:pt x="170" y="64"/>
                  </a:cubicBezTo>
                  <a:cubicBezTo>
                    <a:pt x="169" y="72"/>
                    <a:pt x="163" y="80"/>
                    <a:pt x="162" y="89"/>
                  </a:cubicBezTo>
                  <a:cubicBezTo>
                    <a:pt x="160" y="95"/>
                    <a:pt x="158" y="104"/>
                    <a:pt x="153" y="108"/>
                  </a:cubicBezTo>
                  <a:cubicBezTo>
                    <a:pt x="149" y="111"/>
                    <a:pt x="143" y="113"/>
                    <a:pt x="136" y="113"/>
                  </a:cubicBezTo>
                  <a:cubicBezTo>
                    <a:pt x="131" y="113"/>
                    <a:pt x="126" y="112"/>
                    <a:pt x="121" y="110"/>
                  </a:cubicBezTo>
                  <a:cubicBezTo>
                    <a:pt x="121" y="110"/>
                    <a:pt x="120" y="110"/>
                    <a:pt x="118" y="110"/>
                  </a:cubicBezTo>
                  <a:cubicBezTo>
                    <a:pt x="118" y="110"/>
                    <a:pt x="117" y="110"/>
                    <a:pt x="116" y="110"/>
                  </a:cubicBezTo>
                  <a:cubicBezTo>
                    <a:pt x="116" y="110"/>
                    <a:pt x="116" y="110"/>
                    <a:pt x="116" y="110"/>
                  </a:cubicBezTo>
                  <a:cubicBezTo>
                    <a:pt x="113" y="113"/>
                    <a:pt x="111" y="115"/>
                    <a:pt x="111" y="118"/>
                  </a:cubicBezTo>
                  <a:cubicBezTo>
                    <a:pt x="110" y="121"/>
                    <a:pt x="110" y="123"/>
                    <a:pt x="109" y="127"/>
                  </a:cubicBezTo>
                  <a:cubicBezTo>
                    <a:pt x="108" y="129"/>
                    <a:pt x="107" y="130"/>
                    <a:pt x="106" y="132"/>
                  </a:cubicBezTo>
                  <a:cubicBezTo>
                    <a:pt x="105" y="133"/>
                    <a:pt x="104" y="135"/>
                    <a:pt x="104" y="138"/>
                  </a:cubicBezTo>
                  <a:cubicBezTo>
                    <a:pt x="104" y="138"/>
                    <a:pt x="104" y="138"/>
                    <a:pt x="104" y="138"/>
                  </a:cubicBezTo>
                  <a:cubicBezTo>
                    <a:pt x="104" y="140"/>
                    <a:pt x="104" y="142"/>
                    <a:pt x="105" y="143"/>
                  </a:cubicBezTo>
                  <a:cubicBezTo>
                    <a:pt x="105" y="144"/>
                    <a:pt x="106" y="145"/>
                    <a:pt x="106" y="147"/>
                  </a:cubicBezTo>
                  <a:cubicBezTo>
                    <a:pt x="106" y="148"/>
                    <a:pt x="106" y="149"/>
                    <a:pt x="106" y="150"/>
                  </a:cubicBezTo>
                  <a:cubicBezTo>
                    <a:pt x="106" y="157"/>
                    <a:pt x="103" y="163"/>
                    <a:pt x="95" y="165"/>
                  </a:cubicBezTo>
                  <a:cubicBezTo>
                    <a:pt x="94" y="165"/>
                    <a:pt x="92" y="165"/>
                    <a:pt x="91" y="165"/>
                  </a:cubicBezTo>
                  <a:cubicBezTo>
                    <a:pt x="82" y="165"/>
                    <a:pt x="72" y="159"/>
                    <a:pt x="71" y="151"/>
                  </a:cubicBezTo>
                  <a:cubicBezTo>
                    <a:pt x="70" y="146"/>
                    <a:pt x="70" y="142"/>
                    <a:pt x="70" y="138"/>
                  </a:cubicBezTo>
                  <a:cubicBezTo>
                    <a:pt x="70" y="134"/>
                    <a:pt x="70" y="130"/>
                    <a:pt x="72" y="126"/>
                  </a:cubicBezTo>
                  <a:cubicBezTo>
                    <a:pt x="73" y="123"/>
                    <a:pt x="75" y="120"/>
                    <a:pt x="77" y="119"/>
                  </a:cubicBezTo>
                  <a:cubicBezTo>
                    <a:pt x="79" y="118"/>
                    <a:pt x="81" y="118"/>
                    <a:pt x="83" y="118"/>
                  </a:cubicBezTo>
                  <a:cubicBezTo>
                    <a:pt x="88" y="118"/>
                    <a:pt x="93" y="119"/>
                    <a:pt x="98" y="119"/>
                  </a:cubicBezTo>
                  <a:cubicBezTo>
                    <a:pt x="100" y="119"/>
                    <a:pt x="103" y="119"/>
                    <a:pt x="104" y="118"/>
                  </a:cubicBezTo>
                  <a:cubicBezTo>
                    <a:pt x="106" y="116"/>
                    <a:pt x="108" y="114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09" y="110"/>
                    <a:pt x="109" y="110"/>
                    <a:pt x="109" y="109"/>
                  </a:cubicBezTo>
                  <a:cubicBezTo>
                    <a:pt x="109" y="106"/>
                    <a:pt x="106" y="104"/>
                    <a:pt x="106" y="103"/>
                  </a:cubicBezTo>
                  <a:cubicBezTo>
                    <a:pt x="102" y="98"/>
                    <a:pt x="100" y="92"/>
                    <a:pt x="100" y="86"/>
                  </a:cubicBezTo>
                  <a:cubicBezTo>
                    <a:pt x="100" y="80"/>
                    <a:pt x="102" y="74"/>
                    <a:pt x="104" y="69"/>
                  </a:cubicBezTo>
                  <a:cubicBezTo>
                    <a:pt x="105" y="65"/>
                    <a:pt x="106" y="62"/>
                    <a:pt x="106" y="59"/>
                  </a:cubicBezTo>
                  <a:cubicBezTo>
                    <a:pt x="106" y="54"/>
                    <a:pt x="105" y="50"/>
                    <a:pt x="102" y="47"/>
                  </a:cubicBezTo>
                  <a:cubicBezTo>
                    <a:pt x="99" y="44"/>
                    <a:pt x="95" y="42"/>
                    <a:pt x="89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2" y="41"/>
                    <a:pt x="76" y="45"/>
                    <a:pt x="72" y="50"/>
                  </a:cubicBezTo>
                  <a:cubicBezTo>
                    <a:pt x="67" y="54"/>
                    <a:pt x="63" y="60"/>
                    <a:pt x="60" y="64"/>
                  </a:cubicBezTo>
                  <a:cubicBezTo>
                    <a:pt x="54" y="71"/>
                    <a:pt x="48" y="73"/>
                    <a:pt x="42" y="73"/>
                  </a:cubicBezTo>
                  <a:moveTo>
                    <a:pt x="35" y="0"/>
                  </a:moveTo>
                  <a:cubicBezTo>
                    <a:pt x="32" y="0"/>
                    <a:pt x="29" y="0"/>
                    <a:pt x="26" y="2"/>
                  </a:cubicBezTo>
                  <a:cubicBezTo>
                    <a:pt x="16" y="7"/>
                    <a:pt x="6" y="20"/>
                    <a:pt x="3" y="31"/>
                  </a:cubicBezTo>
                  <a:cubicBezTo>
                    <a:pt x="0" y="45"/>
                    <a:pt x="8" y="52"/>
                    <a:pt x="17" y="62"/>
                  </a:cubicBezTo>
                  <a:cubicBezTo>
                    <a:pt x="24" y="69"/>
                    <a:pt x="33" y="74"/>
                    <a:pt x="42" y="74"/>
                  </a:cubicBezTo>
                  <a:cubicBezTo>
                    <a:pt x="48" y="74"/>
                    <a:pt x="55" y="71"/>
                    <a:pt x="60" y="65"/>
                  </a:cubicBezTo>
                  <a:cubicBezTo>
                    <a:pt x="68" y="57"/>
                    <a:pt x="76" y="42"/>
                    <a:pt x="88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104" y="43"/>
                    <a:pt x="108" y="57"/>
                    <a:pt x="103" y="68"/>
                  </a:cubicBezTo>
                  <a:cubicBezTo>
                    <a:pt x="99" y="79"/>
                    <a:pt x="97" y="94"/>
                    <a:pt x="105" y="103"/>
                  </a:cubicBezTo>
                  <a:cubicBezTo>
                    <a:pt x="106" y="104"/>
                    <a:pt x="109" y="107"/>
                    <a:pt x="108" y="111"/>
                  </a:cubicBezTo>
                  <a:cubicBezTo>
                    <a:pt x="106" y="117"/>
                    <a:pt x="102" y="118"/>
                    <a:pt x="98" y="118"/>
                  </a:cubicBezTo>
                  <a:cubicBezTo>
                    <a:pt x="96" y="118"/>
                    <a:pt x="93" y="118"/>
                    <a:pt x="91" y="117"/>
                  </a:cubicBezTo>
                  <a:cubicBezTo>
                    <a:pt x="88" y="117"/>
                    <a:pt x="86" y="117"/>
                    <a:pt x="83" y="117"/>
                  </a:cubicBezTo>
                  <a:cubicBezTo>
                    <a:pt x="78" y="117"/>
                    <a:pt x="74" y="118"/>
                    <a:pt x="71" y="126"/>
                  </a:cubicBezTo>
                  <a:cubicBezTo>
                    <a:pt x="67" y="134"/>
                    <a:pt x="68" y="142"/>
                    <a:pt x="70" y="151"/>
                  </a:cubicBezTo>
                  <a:cubicBezTo>
                    <a:pt x="72" y="160"/>
                    <a:pt x="81" y="166"/>
                    <a:pt x="91" y="166"/>
                  </a:cubicBezTo>
                  <a:cubicBezTo>
                    <a:pt x="91" y="166"/>
                    <a:pt x="92" y="166"/>
                    <a:pt x="92" y="166"/>
                  </a:cubicBezTo>
                  <a:cubicBezTo>
                    <a:pt x="93" y="166"/>
                    <a:pt x="94" y="166"/>
                    <a:pt x="95" y="166"/>
                  </a:cubicBezTo>
                  <a:cubicBezTo>
                    <a:pt x="97" y="166"/>
                    <a:pt x="98" y="165"/>
                    <a:pt x="99" y="165"/>
                  </a:cubicBezTo>
                  <a:cubicBezTo>
                    <a:pt x="106" y="161"/>
                    <a:pt x="108" y="154"/>
                    <a:pt x="107" y="147"/>
                  </a:cubicBezTo>
                  <a:cubicBezTo>
                    <a:pt x="107" y="143"/>
                    <a:pt x="105" y="141"/>
                    <a:pt x="105" y="138"/>
                  </a:cubicBezTo>
                  <a:cubicBezTo>
                    <a:pt x="105" y="133"/>
                    <a:pt x="108" y="131"/>
                    <a:pt x="110" y="127"/>
                  </a:cubicBezTo>
                  <a:cubicBezTo>
                    <a:pt x="113" y="119"/>
                    <a:pt x="110" y="116"/>
                    <a:pt x="117" y="111"/>
                  </a:cubicBezTo>
                  <a:cubicBezTo>
                    <a:pt x="117" y="111"/>
                    <a:pt x="118" y="111"/>
                    <a:pt x="118" y="111"/>
                  </a:cubicBezTo>
                  <a:cubicBezTo>
                    <a:pt x="119" y="111"/>
                    <a:pt x="120" y="111"/>
                    <a:pt x="121" y="111"/>
                  </a:cubicBezTo>
                  <a:cubicBezTo>
                    <a:pt x="126" y="113"/>
                    <a:pt x="131" y="114"/>
                    <a:pt x="136" y="114"/>
                  </a:cubicBezTo>
                  <a:cubicBezTo>
                    <a:pt x="143" y="114"/>
                    <a:pt x="150" y="112"/>
                    <a:pt x="154" y="109"/>
                  </a:cubicBezTo>
                  <a:cubicBezTo>
                    <a:pt x="159" y="105"/>
                    <a:pt x="161" y="95"/>
                    <a:pt x="163" y="89"/>
                  </a:cubicBezTo>
                  <a:cubicBezTo>
                    <a:pt x="164" y="81"/>
                    <a:pt x="170" y="72"/>
                    <a:pt x="171" y="64"/>
                  </a:cubicBezTo>
                  <a:cubicBezTo>
                    <a:pt x="172" y="48"/>
                    <a:pt x="160" y="45"/>
                    <a:pt x="147" y="45"/>
                  </a:cubicBezTo>
                  <a:cubicBezTo>
                    <a:pt x="142" y="45"/>
                    <a:pt x="137" y="45"/>
                    <a:pt x="133" y="46"/>
                  </a:cubicBezTo>
                  <a:cubicBezTo>
                    <a:pt x="128" y="46"/>
                    <a:pt x="123" y="49"/>
                    <a:pt x="119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2" y="50"/>
                    <a:pt x="107" y="45"/>
                    <a:pt x="103" y="42"/>
                  </a:cubicBezTo>
                  <a:cubicBezTo>
                    <a:pt x="98" y="40"/>
                    <a:pt x="94" y="38"/>
                    <a:pt x="88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7" y="38"/>
                    <a:pt x="86" y="38"/>
                    <a:pt x="84" y="38"/>
                  </a:cubicBezTo>
                  <a:cubicBezTo>
                    <a:pt x="83" y="38"/>
                    <a:pt x="82" y="38"/>
                    <a:pt x="81" y="38"/>
                  </a:cubicBezTo>
                  <a:cubicBezTo>
                    <a:pt x="77" y="38"/>
                    <a:pt x="74" y="38"/>
                    <a:pt x="72" y="34"/>
                  </a:cubicBezTo>
                  <a:cubicBezTo>
                    <a:pt x="70" y="29"/>
                    <a:pt x="75" y="22"/>
                    <a:pt x="74" y="16"/>
                  </a:cubicBezTo>
                  <a:cubicBezTo>
                    <a:pt x="72" y="9"/>
                    <a:pt x="66" y="6"/>
                    <a:pt x="59" y="4"/>
                  </a:cubicBezTo>
                  <a:cubicBezTo>
                    <a:pt x="53" y="3"/>
                    <a:pt x="43" y="0"/>
                    <a:pt x="35" y="0"/>
                  </a:cubicBezTo>
                </a:path>
              </a:pathLst>
            </a:custGeom>
            <a:solidFill>
              <a:srgbClr val="624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8" name="Freeform 1739">
              <a:extLst>
                <a:ext uri="{FF2B5EF4-FFF2-40B4-BE49-F238E27FC236}">
                  <a16:creationId xmlns:a16="http://schemas.microsoft.com/office/drawing/2014/main" id="{F855D65B-7C7D-4097-A786-65E48BAB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1738"/>
              <a:ext cx="260" cy="282"/>
            </a:xfrm>
            <a:custGeom>
              <a:avLst/>
              <a:gdLst>
                <a:gd name="T0" fmla="*/ 143 w 62"/>
                <a:gd name="T1" fmla="*/ 2426 h 63"/>
                <a:gd name="T2" fmla="*/ 1036 w 62"/>
                <a:gd name="T3" fmla="*/ 3948 h 63"/>
                <a:gd name="T4" fmla="*/ 3762 w 62"/>
                <a:gd name="T5" fmla="*/ 4490 h 63"/>
                <a:gd name="T6" fmla="*/ 4504 w 62"/>
                <a:gd name="T7" fmla="*/ 2605 h 63"/>
                <a:gd name="T8" fmla="*/ 4273 w 62"/>
                <a:gd name="T9" fmla="*/ 439 h 63"/>
                <a:gd name="T10" fmla="*/ 3464 w 62"/>
                <a:gd name="T11" fmla="*/ 0 h 63"/>
                <a:gd name="T12" fmla="*/ 3606 w 62"/>
                <a:gd name="T13" fmla="*/ 3769 h 63"/>
                <a:gd name="T14" fmla="*/ 2214 w 62"/>
                <a:gd name="T15" fmla="*/ 4570 h 63"/>
                <a:gd name="T16" fmla="*/ 1405 w 62"/>
                <a:gd name="T17" fmla="*/ 3505 h 63"/>
                <a:gd name="T18" fmla="*/ 440 w 62"/>
                <a:gd name="T19" fmla="*/ 2784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63">
                  <a:moveTo>
                    <a:pt x="2" y="27"/>
                  </a:moveTo>
                  <a:cubicBezTo>
                    <a:pt x="0" y="35"/>
                    <a:pt x="6" y="43"/>
                    <a:pt x="14" y="44"/>
                  </a:cubicBezTo>
                  <a:cubicBezTo>
                    <a:pt x="23" y="62"/>
                    <a:pt x="39" y="63"/>
                    <a:pt x="51" y="50"/>
                  </a:cubicBezTo>
                  <a:cubicBezTo>
                    <a:pt x="60" y="42"/>
                    <a:pt x="62" y="40"/>
                    <a:pt x="61" y="29"/>
                  </a:cubicBezTo>
                  <a:cubicBezTo>
                    <a:pt x="61" y="21"/>
                    <a:pt x="62" y="12"/>
                    <a:pt x="58" y="5"/>
                  </a:cubicBezTo>
                  <a:cubicBezTo>
                    <a:pt x="54" y="3"/>
                    <a:pt x="51" y="1"/>
                    <a:pt x="47" y="0"/>
                  </a:cubicBezTo>
                  <a:cubicBezTo>
                    <a:pt x="55" y="8"/>
                    <a:pt x="55" y="32"/>
                    <a:pt x="49" y="42"/>
                  </a:cubicBezTo>
                  <a:cubicBezTo>
                    <a:pt x="45" y="49"/>
                    <a:pt x="37" y="53"/>
                    <a:pt x="30" y="51"/>
                  </a:cubicBezTo>
                  <a:cubicBezTo>
                    <a:pt x="24" y="48"/>
                    <a:pt x="23" y="42"/>
                    <a:pt x="19" y="39"/>
                  </a:cubicBezTo>
                  <a:cubicBezTo>
                    <a:pt x="15" y="35"/>
                    <a:pt x="10" y="35"/>
                    <a:pt x="6" y="31"/>
                  </a:cubicBezTo>
                </a:path>
              </a:pathLst>
            </a:custGeom>
            <a:solidFill>
              <a:srgbClr val="BF4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9" name="Freeform 1740">
              <a:extLst>
                <a:ext uri="{FF2B5EF4-FFF2-40B4-BE49-F238E27FC236}">
                  <a16:creationId xmlns:a16="http://schemas.microsoft.com/office/drawing/2014/main" id="{9CA7E624-A41F-4D97-B8B2-CE5839C3B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908"/>
              <a:ext cx="231" cy="300"/>
            </a:xfrm>
            <a:custGeom>
              <a:avLst/>
              <a:gdLst>
                <a:gd name="T0" fmla="*/ 2822 w 55"/>
                <a:gd name="T1" fmla="*/ 443 h 67"/>
                <a:gd name="T2" fmla="*/ 2965 w 55"/>
                <a:gd name="T3" fmla="*/ 4491 h 67"/>
                <a:gd name="T4" fmla="*/ 0 w 55"/>
                <a:gd name="T5" fmla="*/ 4930 h 67"/>
                <a:gd name="T6" fmla="*/ 2591 w 55"/>
                <a:gd name="T7" fmla="*/ 3510 h 67"/>
                <a:gd name="T8" fmla="*/ 1554 w 55"/>
                <a:gd name="T9" fmla="*/ 721 h 67"/>
                <a:gd name="T10" fmla="*/ 2734 w 55"/>
                <a:gd name="T11" fmla="*/ 363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67">
                  <a:moveTo>
                    <a:pt x="38" y="5"/>
                  </a:moveTo>
                  <a:cubicBezTo>
                    <a:pt x="55" y="2"/>
                    <a:pt x="43" y="43"/>
                    <a:pt x="40" y="50"/>
                  </a:cubicBezTo>
                  <a:cubicBezTo>
                    <a:pt x="34" y="62"/>
                    <a:pt x="8" y="67"/>
                    <a:pt x="0" y="55"/>
                  </a:cubicBezTo>
                  <a:cubicBezTo>
                    <a:pt x="14" y="63"/>
                    <a:pt x="33" y="55"/>
                    <a:pt x="35" y="39"/>
                  </a:cubicBezTo>
                  <a:cubicBezTo>
                    <a:pt x="36" y="32"/>
                    <a:pt x="37" y="0"/>
                    <a:pt x="21" y="8"/>
                  </a:cubicBezTo>
                  <a:cubicBezTo>
                    <a:pt x="26" y="6"/>
                    <a:pt x="32" y="5"/>
                    <a:pt x="37" y="4"/>
                  </a:cubicBezTo>
                </a:path>
              </a:pathLst>
            </a:custGeom>
            <a:solidFill>
              <a:srgbClr val="BF4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0" name="Freeform 1741">
              <a:extLst>
                <a:ext uri="{FF2B5EF4-FFF2-40B4-BE49-F238E27FC236}">
                  <a16:creationId xmlns:a16="http://schemas.microsoft.com/office/drawing/2014/main" id="{9FE20B29-130C-4E52-B937-6141E5EC6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293"/>
              <a:ext cx="139" cy="148"/>
            </a:xfrm>
            <a:custGeom>
              <a:avLst/>
              <a:gdLst>
                <a:gd name="T0" fmla="*/ 232 w 33"/>
                <a:gd name="T1" fmla="*/ 0 h 33"/>
                <a:gd name="T2" fmla="*/ 1188 w 33"/>
                <a:gd name="T3" fmla="*/ 2713 h 33"/>
                <a:gd name="T4" fmla="*/ 2093 w 33"/>
                <a:gd name="T5" fmla="*/ 623 h 33"/>
                <a:gd name="T6" fmla="*/ 1188 w 33"/>
                <a:gd name="T7" fmla="*/ 2171 h 33"/>
                <a:gd name="T8" fmla="*/ 442 w 33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3" y="0"/>
                  </a:moveTo>
                  <a:cubicBezTo>
                    <a:pt x="3" y="12"/>
                    <a:pt x="0" y="28"/>
                    <a:pt x="16" y="30"/>
                  </a:cubicBezTo>
                  <a:cubicBezTo>
                    <a:pt x="33" y="33"/>
                    <a:pt x="28" y="17"/>
                    <a:pt x="28" y="7"/>
                  </a:cubicBezTo>
                  <a:cubicBezTo>
                    <a:pt x="27" y="13"/>
                    <a:pt x="25" y="28"/>
                    <a:pt x="16" y="24"/>
                  </a:cubicBezTo>
                  <a:cubicBezTo>
                    <a:pt x="11" y="22"/>
                    <a:pt x="5" y="4"/>
                    <a:pt x="6" y="0"/>
                  </a:cubicBezTo>
                </a:path>
              </a:pathLst>
            </a:custGeom>
            <a:solidFill>
              <a:srgbClr val="BF4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1" name="Freeform 1742">
              <a:extLst>
                <a:ext uri="{FF2B5EF4-FFF2-40B4-BE49-F238E27FC236}">
                  <a16:creationId xmlns:a16="http://schemas.microsoft.com/office/drawing/2014/main" id="{798A84D9-A69F-43C8-B87E-0874F19CA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729"/>
              <a:ext cx="130" cy="89"/>
            </a:xfrm>
            <a:custGeom>
              <a:avLst/>
              <a:gdLst>
                <a:gd name="T0" fmla="*/ 2285 w 31"/>
                <a:gd name="T1" fmla="*/ 0 h 20"/>
                <a:gd name="T2" fmla="*/ 369 w 31"/>
                <a:gd name="T3" fmla="*/ 1762 h 20"/>
                <a:gd name="T4" fmla="*/ 1916 w 31"/>
                <a:gd name="T5" fmla="*/ 25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0">
                  <a:moveTo>
                    <a:pt x="31" y="0"/>
                  </a:moveTo>
                  <a:cubicBezTo>
                    <a:pt x="19" y="1"/>
                    <a:pt x="0" y="3"/>
                    <a:pt x="5" y="20"/>
                  </a:cubicBezTo>
                  <a:cubicBezTo>
                    <a:pt x="12" y="12"/>
                    <a:pt x="13" y="3"/>
                    <a:pt x="26" y="3"/>
                  </a:cubicBezTo>
                </a:path>
              </a:pathLst>
            </a:custGeom>
            <a:solidFill>
              <a:srgbClr val="E4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2" name="Freeform 1743">
              <a:extLst>
                <a:ext uri="{FF2B5EF4-FFF2-40B4-BE49-F238E27FC236}">
                  <a16:creationId xmlns:a16="http://schemas.microsoft.com/office/drawing/2014/main" id="{8A37A0B3-6785-448C-AA2E-4B47493BB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962"/>
              <a:ext cx="42" cy="166"/>
            </a:xfrm>
            <a:custGeom>
              <a:avLst/>
              <a:gdLst>
                <a:gd name="T0" fmla="*/ 370 w 10"/>
                <a:gd name="T1" fmla="*/ 543 h 37"/>
                <a:gd name="T2" fmla="*/ 601 w 10"/>
                <a:gd name="T3" fmla="*/ 3342 h 37"/>
                <a:gd name="T4" fmla="*/ 739 w 10"/>
                <a:gd name="T5" fmla="*/ 0 h 37"/>
                <a:gd name="T6" fmla="*/ 601 w 10"/>
                <a:gd name="T7" fmla="*/ 17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7">
                  <a:moveTo>
                    <a:pt x="5" y="6"/>
                  </a:moveTo>
                  <a:cubicBezTo>
                    <a:pt x="0" y="14"/>
                    <a:pt x="1" y="30"/>
                    <a:pt x="8" y="37"/>
                  </a:cubicBezTo>
                  <a:cubicBezTo>
                    <a:pt x="5" y="28"/>
                    <a:pt x="4" y="8"/>
                    <a:pt x="10" y="0"/>
                  </a:cubicBezTo>
                  <a:cubicBezTo>
                    <a:pt x="9" y="0"/>
                    <a:pt x="9" y="1"/>
                    <a:pt x="8" y="2"/>
                  </a:cubicBezTo>
                </a:path>
              </a:pathLst>
            </a:custGeom>
            <a:solidFill>
              <a:srgbClr val="E4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3" name="Freeform 1744">
              <a:extLst>
                <a:ext uri="{FF2B5EF4-FFF2-40B4-BE49-F238E27FC236}">
                  <a16:creationId xmlns:a16="http://schemas.microsoft.com/office/drawing/2014/main" id="{AD3BFDAE-4F8E-4951-A701-FCC409A8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1541"/>
              <a:ext cx="987" cy="1026"/>
            </a:xfrm>
            <a:custGeom>
              <a:avLst/>
              <a:gdLst>
                <a:gd name="T0" fmla="*/ 1781 w 235"/>
                <a:gd name="T1" fmla="*/ 3150 h 229"/>
                <a:gd name="T2" fmla="*/ 1781 w 235"/>
                <a:gd name="T3" fmla="*/ 3051 h 229"/>
                <a:gd name="T4" fmla="*/ 1113 w 235"/>
                <a:gd name="T5" fmla="*/ 4498 h 229"/>
                <a:gd name="T6" fmla="*/ 601 w 235"/>
                <a:gd name="T7" fmla="*/ 6125 h 229"/>
                <a:gd name="T8" fmla="*/ 0 w 235"/>
                <a:gd name="T9" fmla="*/ 9794 h 229"/>
                <a:gd name="T10" fmla="*/ 71 w 235"/>
                <a:gd name="T11" fmla="*/ 11501 h 229"/>
                <a:gd name="T12" fmla="*/ 1781 w 235"/>
                <a:gd name="T13" fmla="*/ 17442 h 229"/>
                <a:gd name="T14" fmla="*/ 7266 w 235"/>
                <a:gd name="T15" fmla="*/ 20596 h 229"/>
                <a:gd name="T16" fmla="*/ 7778 w 235"/>
                <a:gd name="T17" fmla="*/ 20596 h 229"/>
                <a:gd name="T18" fmla="*/ 10672 w 235"/>
                <a:gd name="T19" fmla="*/ 19691 h 229"/>
                <a:gd name="T20" fmla="*/ 13264 w 235"/>
                <a:gd name="T21" fmla="*/ 19068 h 229"/>
                <a:gd name="T22" fmla="*/ 15859 w 235"/>
                <a:gd name="T23" fmla="*/ 16541 h 229"/>
                <a:gd name="T24" fmla="*/ 17182 w 235"/>
                <a:gd name="T25" fmla="*/ 12688 h 229"/>
                <a:gd name="T26" fmla="*/ 17409 w 235"/>
                <a:gd name="T27" fmla="*/ 9897 h 229"/>
                <a:gd name="T28" fmla="*/ 16069 w 235"/>
                <a:gd name="T29" fmla="*/ 4418 h 229"/>
                <a:gd name="T30" fmla="*/ 9631 w 235"/>
                <a:gd name="T31" fmla="*/ 179 h 229"/>
                <a:gd name="T32" fmla="*/ 8148 w 235"/>
                <a:gd name="T33" fmla="*/ 0 h 229"/>
                <a:gd name="T34" fmla="*/ 6439 w 235"/>
                <a:gd name="T35" fmla="*/ 179 h 229"/>
                <a:gd name="T36" fmla="*/ 1781 w 235"/>
                <a:gd name="T37" fmla="*/ 3051 h 229"/>
                <a:gd name="T38" fmla="*/ 1781 w 235"/>
                <a:gd name="T39" fmla="*/ 3150 h 229"/>
                <a:gd name="T40" fmla="*/ 1781 w 235"/>
                <a:gd name="T41" fmla="*/ 3051 h 229"/>
                <a:gd name="T42" fmla="*/ 1781 w 235"/>
                <a:gd name="T43" fmla="*/ 3150 h 229"/>
                <a:gd name="T44" fmla="*/ 1852 w 235"/>
                <a:gd name="T45" fmla="*/ 3150 h 229"/>
                <a:gd name="T46" fmla="*/ 6439 w 235"/>
                <a:gd name="T47" fmla="*/ 363 h 229"/>
                <a:gd name="T48" fmla="*/ 8148 w 235"/>
                <a:gd name="T49" fmla="*/ 179 h 229"/>
                <a:gd name="T50" fmla="*/ 9631 w 235"/>
                <a:gd name="T51" fmla="*/ 363 h 229"/>
                <a:gd name="T52" fmla="*/ 15998 w 235"/>
                <a:gd name="T53" fmla="*/ 4498 h 229"/>
                <a:gd name="T54" fmla="*/ 17270 w 235"/>
                <a:gd name="T55" fmla="*/ 9897 h 229"/>
                <a:gd name="T56" fmla="*/ 17039 w 235"/>
                <a:gd name="T57" fmla="*/ 12585 h 229"/>
                <a:gd name="T58" fmla="*/ 15788 w 235"/>
                <a:gd name="T59" fmla="*/ 16461 h 229"/>
                <a:gd name="T60" fmla="*/ 13196 w 235"/>
                <a:gd name="T61" fmla="*/ 18889 h 229"/>
                <a:gd name="T62" fmla="*/ 10601 w 235"/>
                <a:gd name="T63" fmla="*/ 19610 h 229"/>
                <a:gd name="T64" fmla="*/ 7778 w 235"/>
                <a:gd name="T65" fmla="*/ 20417 h 229"/>
                <a:gd name="T66" fmla="*/ 7266 w 235"/>
                <a:gd name="T67" fmla="*/ 20417 h 229"/>
                <a:gd name="T68" fmla="*/ 1924 w 235"/>
                <a:gd name="T69" fmla="*/ 17366 h 229"/>
                <a:gd name="T70" fmla="*/ 231 w 235"/>
                <a:gd name="T71" fmla="*/ 11501 h 229"/>
                <a:gd name="T72" fmla="*/ 143 w 235"/>
                <a:gd name="T73" fmla="*/ 9794 h 229"/>
                <a:gd name="T74" fmla="*/ 739 w 235"/>
                <a:gd name="T75" fmla="*/ 6201 h 229"/>
                <a:gd name="T76" fmla="*/ 1252 w 235"/>
                <a:gd name="T77" fmla="*/ 4579 h 229"/>
                <a:gd name="T78" fmla="*/ 1852 w 235"/>
                <a:gd name="T79" fmla="*/ 3150 h 229"/>
                <a:gd name="T80" fmla="*/ 1852 w 235"/>
                <a:gd name="T81" fmla="*/ 3150 h 229"/>
                <a:gd name="T82" fmla="*/ 1781 w 235"/>
                <a:gd name="T83" fmla="*/ 3150 h 22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35" h="229">
                  <a:moveTo>
                    <a:pt x="24" y="35"/>
                  </a:moveTo>
                  <a:cubicBezTo>
                    <a:pt x="24" y="34"/>
                    <a:pt x="24" y="34"/>
                    <a:pt x="24" y="34"/>
                  </a:cubicBezTo>
                  <a:cubicBezTo>
                    <a:pt x="19" y="38"/>
                    <a:pt x="17" y="44"/>
                    <a:pt x="15" y="50"/>
                  </a:cubicBezTo>
                  <a:cubicBezTo>
                    <a:pt x="13" y="56"/>
                    <a:pt x="11" y="62"/>
                    <a:pt x="8" y="68"/>
                  </a:cubicBezTo>
                  <a:cubicBezTo>
                    <a:pt x="2" y="78"/>
                    <a:pt x="0" y="94"/>
                    <a:pt x="0" y="109"/>
                  </a:cubicBezTo>
                  <a:cubicBezTo>
                    <a:pt x="0" y="116"/>
                    <a:pt x="0" y="123"/>
                    <a:pt x="1" y="128"/>
                  </a:cubicBezTo>
                  <a:cubicBezTo>
                    <a:pt x="6" y="152"/>
                    <a:pt x="8" y="173"/>
                    <a:pt x="24" y="194"/>
                  </a:cubicBezTo>
                  <a:cubicBezTo>
                    <a:pt x="39" y="213"/>
                    <a:pt x="73" y="229"/>
                    <a:pt x="98" y="229"/>
                  </a:cubicBezTo>
                  <a:cubicBezTo>
                    <a:pt x="101" y="229"/>
                    <a:pt x="103" y="229"/>
                    <a:pt x="105" y="229"/>
                  </a:cubicBezTo>
                  <a:cubicBezTo>
                    <a:pt x="121" y="227"/>
                    <a:pt x="129" y="223"/>
                    <a:pt x="144" y="219"/>
                  </a:cubicBezTo>
                  <a:cubicBezTo>
                    <a:pt x="156" y="216"/>
                    <a:pt x="166" y="215"/>
                    <a:pt x="179" y="212"/>
                  </a:cubicBezTo>
                  <a:cubicBezTo>
                    <a:pt x="194" y="208"/>
                    <a:pt x="206" y="197"/>
                    <a:pt x="214" y="184"/>
                  </a:cubicBezTo>
                  <a:cubicBezTo>
                    <a:pt x="223" y="171"/>
                    <a:pt x="228" y="155"/>
                    <a:pt x="232" y="141"/>
                  </a:cubicBezTo>
                  <a:cubicBezTo>
                    <a:pt x="234" y="131"/>
                    <a:pt x="235" y="120"/>
                    <a:pt x="235" y="110"/>
                  </a:cubicBezTo>
                  <a:cubicBezTo>
                    <a:pt x="235" y="88"/>
                    <a:pt x="230" y="67"/>
                    <a:pt x="217" y="49"/>
                  </a:cubicBezTo>
                  <a:cubicBezTo>
                    <a:pt x="199" y="22"/>
                    <a:pt x="161" y="6"/>
                    <a:pt x="130" y="2"/>
                  </a:cubicBezTo>
                  <a:cubicBezTo>
                    <a:pt x="124" y="1"/>
                    <a:pt x="117" y="0"/>
                    <a:pt x="110" y="0"/>
                  </a:cubicBezTo>
                  <a:cubicBezTo>
                    <a:pt x="102" y="0"/>
                    <a:pt x="94" y="1"/>
                    <a:pt x="87" y="2"/>
                  </a:cubicBezTo>
                  <a:cubicBezTo>
                    <a:pt x="78" y="4"/>
                    <a:pt x="47" y="7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48" y="9"/>
                    <a:pt x="78" y="6"/>
                    <a:pt x="87" y="4"/>
                  </a:cubicBezTo>
                  <a:cubicBezTo>
                    <a:pt x="95" y="3"/>
                    <a:pt x="103" y="2"/>
                    <a:pt x="110" y="2"/>
                  </a:cubicBezTo>
                  <a:cubicBezTo>
                    <a:pt x="117" y="2"/>
                    <a:pt x="124" y="3"/>
                    <a:pt x="130" y="4"/>
                  </a:cubicBezTo>
                  <a:cubicBezTo>
                    <a:pt x="160" y="8"/>
                    <a:pt x="198" y="24"/>
                    <a:pt x="216" y="50"/>
                  </a:cubicBezTo>
                  <a:cubicBezTo>
                    <a:pt x="228" y="67"/>
                    <a:pt x="233" y="89"/>
                    <a:pt x="233" y="110"/>
                  </a:cubicBezTo>
                  <a:cubicBezTo>
                    <a:pt x="233" y="120"/>
                    <a:pt x="232" y="130"/>
                    <a:pt x="230" y="140"/>
                  </a:cubicBezTo>
                  <a:cubicBezTo>
                    <a:pt x="226" y="154"/>
                    <a:pt x="221" y="170"/>
                    <a:pt x="213" y="183"/>
                  </a:cubicBezTo>
                  <a:cubicBezTo>
                    <a:pt x="204" y="196"/>
                    <a:pt x="193" y="207"/>
                    <a:pt x="178" y="210"/>
                  </a:cubicBezTo>
                  <a:cubicBezTo>
                    <a:pt x="166" y="213"/>
                    <a:pt x="155" y="214"/>
                    <a:pt x="143" y="218"/>
                  </a:cubicBezTo>
                  <a:cubicBezTo>
                    <a:pt x="128" y="221"/>
                    <a:pt x="120" y="225"/>
                    <a:pt x="105" y="227"/>
                  </a:cubicBezTo>
                  <a:cubicBezTo>
                    <a:pt x="103" y="227"/>
                    <a:pt x="100" y="227"/>
                    <a:pt x="98" y="227"/>
                  </a:cubicBezTo>
                  <a:cubicBezTo>
                    <a:pt x="74" y="227"/>
                    <a:pt x="40" y="211"/>
                    <a:pt x="26" y="193"/>
                  </a:cubicBezTo>
                  <a:cubicBezTo>
                    <a:pt x="10" y="172"/>
                    <a:pt x="8" y="152"/>
                    <a:pt x="3" y="128"/>
                  </a:cubicBezTo>
                  <a:cubicBezTo>
                    <a:pt x="2" y="122"/>
                    <a:pt x="2" y="116"/>
                    <a:pt x="2" y="109"/>
                  </a:cubicBezTo>
                  <a:cubicBezTo>
                    <a:pt x="2" y="94"/>
                    <a:pt x="4" y="79"/>
                    <a:pt x="10" y="69"/>
                  </a:cubicBezTo>
                  <a:cubicBezTo>
                    <a:pt x="13" y="63"/>
                    <a:pt x="15" y="57"/>
                    <a:pt x="17" y="51"/>
                  </a:cubicBezTo>
                  <a:cubicBezTo>
                    <a:pt x="19" y="45"/>
                    <a:pt x="21" y="40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5"/>
                    <a:pt x="24" y="35"/>
                    <a:pt x="24" y="3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4" name="Freeform 1745">
              <a:extLst>
                <a:ext uri="{FF2B5EF4-FFF2-40B4-BE49-F238E27FC236}">
                  <a16:creationId xmlns:a16="http://schemas.microsoft.com/office/drawing/2014/main" id="{E957A394-E661-40C9-8A7B-B133F209F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697"/>
              <a:ext cx="97" cy="108"/>
            </a:xfrm>
            <a:custGeom>
              <a:avLst/>
              <a:gdLst>
                <a:gd name="T0" fmla="*/ 72 w 23"/>
                <a:gd name="T1" fmla="*/ 1278 h 24"/>
                <a:gd name="T2" fmla="*/ 675 w 23"/>
                <a:gd name="T3" fmla="*/ 104 h 24"/>
                <a:gd name="T4" fmla="*/ 1653 w 23"/>
                <a:gd name="T5" fmla="*/ 914 h 24"/>
                <a:gd name="T6" fmla="*/ 978 w 23"/>
                <a:gd name="T7" fmla="*/ 2106 h 24"/>
                <a:gd name="T8" fmla="*/ 72 w 23"/>
                <a:gd name="T9" fmla="*/ 127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1" y="14"/>
                  </a:moveTo>
                  <a:cubicBezTo>
                    <a:pt x="0" y="8"/>
                    <a:pt x="3" y="2"/>
                    <a:pt x="9" y="1"/>
                  </a:cubicBezTo>
                  <a:cubicBezTo>
                    <a:pt x="15" y="0"/>
                    <a:pt x="21" y="4"/>
                    <a:pt x="22" y="10"/>
                  </a:cubicBezTo>
                  <a:cubicBezTo>
                    <a:pt x="23" y="16"/>
                    <a:pt x="19" y="21"/>
                    <a:pt x="13" y="23"/>
                  </a:cubicBezTo>
                  <a:cubicBezTo>
                    <a:pt x="8" y="24"/>
                    <a:pt x="2" y="20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5" name="Freeform 1746">
              <a:extLst>
                <a:ext uri="{FF2B5EF4-FFF2-40B4-BE49-F238E27FC236}">
                  <a16:creationId xmlns:a16="http://schemas.microsoft.com/office/drawing/2014/main" id="{D48594F3-1E1F-45FF-A8FB-697982444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684"/>
              <a:ext cx="34" cy="36"/>
            </a:xfrm>
            <a:custGeom>
              <a:avLst/>
              <a:gdLst>
                <a:gd name="T0" fmla="*/ 0 w 8"/>
                <a:gd name="T1" fmla="*/ 468 h 8"/>
                <a:gd name="T2" fmla="*/ 234 w 8"/>
                <a:gd name="T3" fmla="*/ 0 h 8"/>
                <a:gd name="T4" fmla="*/ 616 w 8"/>
                <a:gd name="T5" fmla="*/ 284 h 8"/>
                <a:gd name="T6" fmla="*/ 378 w 8"/>
                <a:gd name="T7" fmla="*/ 729 h 8"/>
                <a:gd name="T8" fmla="*/ 0 w 8"/>
                <a:gd name="T9" fmla="*/ 4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6"/>
                    <a:pt x="7" y="8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6" name="Freeform 1747">
              <a:extLst>
                <a:ext uri="{FF2B5EF4-FFF2-40B4-BE49-F238E27FC236}">
                  <a16:creationId xmlns:a16="http://schemas.microsoft.com/office/drawing/2014/main" id="{4C2711B1-5D6C-4E98-9813-F4E5ED32F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778"/>
              <a:ext cx="38" cy="40"/>
            </a:xfrm>
            <a:custGeom>
              <a:avLst/>
              <a:gdLst>
                <a:gd name="T0" fmla="*/ 0 w 9"/>
                <a:gd name="T1" fmla="*/ 436 h 9"/>
                <a:gd name="T2" fmla="*/ 304 w 9"/>
                <a:gd name="T3" fmla="*/ 0 h 9"/>
                <a:gd name="T4" fmla="*/ 608 w 9"/>
                <a:gd name="T5" fmla="*/ 356 h 9"/>
                <a:gd name="T6" fmla="*/ 376 w 9"/>
                <a:gd name="T7" fmla="*/ 711 h 9"/>
                <a:gd name="T8" fmla="*/ 0 w 9"/>
                <a:gd name="T9" fmla="*/ 4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3"/>
                    <a:pt x="1" y="1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9" y="6"/>
                    <a:pt x="7" y="8"/>
                    <a:pt x="5" y="8"/>
                  </a:cubicBezTo>
                  <a:cubicBezTo>
                    <a:pt x="3" y="9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7" name="Oval 1748">
              <a:extLst>
                <a:ext uri="{FF2B5EF4-FFF2-40B4-BE49-F238E27FC236}">
                  <a16:creationId xmlns:a16="http://schemas.microsoft.com/office/drawing/2014/main" id="{11A5B21A-230B-4127-86D8-5BF063BD1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2334"/>
              <a:ext cx="33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28" name="Oval 1749">
              <a:extLst>
                <a:ext uri="{FF2B5EF4-FFF2-40B4-BE49-F238E27FC236}">
                  <a16:creationId xmlns:a16="http://schemas.microsoft.com/office/drawing/2014/main" id="{5F9FFEAD-88BA-496A-B1CA-BA3E61ED8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" y="234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29" name="Oval 1750">
              <a:extLst>
                <a:ext uri="{FF2B5EF4-FFF2-40B4-BE49-F238E27FC236}">
                  <a16:creationId xmlns:a16="http://schemas.microsoft.com/office/drawing/2014/main" id="{030D410A-1246-43DE-A87D-14884E872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316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0" name="Oval 1751">
              <a:extLst>
                <a:ext uri="{FF2B5EF4-FFF2-40B4-BE49-F238E27FC236}">
                  <a16:creationId xmlns:a16="http://schemas.microsoft.com/office/drawing/2014/main" id="{56D8F70D-32FA-4D60-8970-FB7A12137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32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1" name="Oval 1752">
              <a:extLst>
                <a:ext uri="{FF2B5EF4-FFF2-40B4-BE49-F238E27FC236}">
                  <a16:creationId xmlns:a16="http://schemas.microsoft.com/office/drawing/2014/main" id="{9E65E368-9150-4B2A-A880-793E42033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2311"/>
              <a:ext cx="33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2" name="Oval 1753">
              <a:extLst>
                <a:ext uri="{FF2B5EF4-FFF2-40B4-BE49-F238E27FC236}">
                  <a16:creationId xmlns:a16="http://schemas.microsoft.com/office/drawing/2014/main" id="{A0FE662D-8D3C-454A-AB77-B69657676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2320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3" name="Oval 1754">
              <a:extLst>
                <a:ext uri="{FF2B5EF4-FFF2-40B4-BE49-F238E27FC236}">
                  <a16:creationId xmlns:a16="http://schemas.microsoft.com/office/drawing/2014/main" id="{417C8C56-AE98-48BB-9D32-20F997BE8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" y="2159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4" name="Oval 1755">
              <a:extLst>
                <a:ext uri="{FF2B5EF4-FFF2-40B4-BE49-F238E27FC236}">
                  <a16:creationId xmlns:a16="http://schemas.microsoft.com/office/drawing/2014/main" id="{439DBD8E-5921-4AE1-A9FA-4ED07A87D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216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5" name="Oval 1756">
              <a:extLst>
                <a:ext uri="{FF2B5EF4-FFF2-40B4-BE49-F238E27FC236}">
                  <a16:creationId xmlns:a16="http://schemas.microsoft.com/office/drawing/2014/main" id="{9ED20071-EB98-404D-85ED-03B88DBA5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2096"/>
              <a:ext cx="34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6" name="Oval 1757">
              <a:extLst>
                <a:ext uri="{FF2B5EF4-FFF2-40B4-BE49-F238E27FC236}">
                  <a16:creationId xmlns:a16="http://schemas.microsoft.com/office/drawing/2014/main" id="{96930A12-51BA-4DC5-99E6-F8E308BD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" y="2105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7" name="Oval 1758">
              <a:extLst>
                <a:ext uri="{FF2B5EF4-FFF2-40B4-BE49-F238E27FC236}">
                  <a16:creationId xmlns:a16="http://schemas.microsoft.com/office/drawing/2014/main" id="{78F3BF77-14C2-47C8-B3C6-6DE511ECB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" y="1984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8" name="Oval 1759">
              <a:extLst>
                <a:ext uri="{FF2B5EF4-FFF2-40B4-BE49-F238E27FC236}">
                  <a16:creationId xmlns:a16="http://schemas.microsoft.com/office/drawing/2014/main" id="{28DD1633-DDFA-4D4F-9802-DDF636FD0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" y="199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9" name="Oval 1760">
              <a:extLst>
                <a:ext uri="{FF2B5EF4-FFF2-40B4-BE49-F238E27FC236}">
                  <a16:creationId xmlns:a16="http://schemas.microsoft.com/office/drawing/2014/main" id="{74B23DAA-96C6-44A9-90B2-E9E846431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2365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0" name="Oval 1761">
              <a:extLst>
                <a:ext uri="{FF2B5EF4-FFF2-40B4-BE49-F238E27FC236}">
                  <a16:creationId xmlns:a16="http://schemas.microsoft.com/office/drawing/2014/main" id="{A2A2DF7A-511E-407B-ABBB-CEC986618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2374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1" name="Oval 1762">
              <a:extLst>
                <a:ext uri="{FF2B5EF4-FFF2-40B4-BE49-F238E27FC236}">
                  <a16:creationId xmlns:a16="http://schemas.microsoft.com/office/drawing/2014/main" id="{2D0FF64F-DAD1-416C-8233-AF0D30495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2186"/>
              <a:ext cx="33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2" name="Oval 1763">
              <a:extLst>
                <a:ext uri="{FF2B5EF4-FFF2-40B4-BE49-F238E27FC236}">
                  <a16:creationId xmlns:a16="http://schemas.microsoft.com/office/drawing/2014/main" id="{8550092B-4F82-4E3A-B37E-F85F08288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" y="219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3" name="Oval 1764">
              <a:extLst>
                <a:ext uri="{FF2B5EF4-FFF2-40B4-BE49-F238E27FC236}">
                  <a16:creationId xmlns:a16="http://schemas.microsoft.com/office/drawing/2014/main" id="{4A820FE6-7261-40B7-B9D8-3686B0335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" y="1953"/>
              <a:ext cx="34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4" name="Oval 1765">
              <a:extLst>
                <a:ext uri="{FF2B5EF4-FFF2-40B4-BE49-F238E27FC236}">
                  <a16:creationId xmlns:a16="http://schemas.microsoft.com/office/drawing/2014/main" id="{D91864B7-36A2-435A-B862-18C480737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196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5" name="Oval 1766">
              <a:extLst>
                <a:ext uri="{FF2B5EF4-FFF2-40B4-BE49-F238E27FC236}">
                  <a16:creationId xmlns:a16="http://schemas.microsoft.com/office/drawing/2014/main" id="{E931BFF5-1D45-43CE-9B88-2B425A112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2025"/>
              <a:ext cx="29" cy="3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6" name="Oval 1767">
              <a:extLst>
                <a:ext uri="{FF2B5EF4-FFF2-40B4-BE49-F238E27FC236}">
                  <a16:creationId xmlns:a16="http://schemas.microsoft.com/office/drawing/2014/main" id="{AE6714C4-A3E7-4C89-ADE1-258AD15AF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203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7" name="Oval 1768">
              <a:extLst>
                <a:ext uri="{FF2B5EF4-FFF2-40B4-BE49-F238E27FC236}">
                  <a16:creationId xmlns:a16="http://schemas.microsoft.com/office/drawing/2014/main" id="{711CD033-B395-4608-9147-F332A2D0F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" y="2365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8" name="Oval 1769">
              <a:extLst>
                <a:ext uri="{FF2B5EF4-FFF2-40B4-BE49-F238E27FC236}">
                  <a16:creationId xmlns:a16="http://schemas.microsoft.com/office/drawing/2014/main" id="{215B17EA-903A-4F05-844E-FAF2D88E2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237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9" name="Oval 1770">
              <a:extLst>
                <a:ext uri="{FF2B5EF4-FFF2-40B4-BE49-F238E27FC236}">
                  <a16:creationId xmlns:a16="http://schemas.microsoft.com/office/drawing/2014/main" id="{FB6D6C03-6542-4400-BDD6-3537A9E07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" y="2293"/>
              <a:ext cx="29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0" name="Oval 1771">
              <a:extLst>
                <a:ext uri="{FF2B5EF4-FFF2-40B4-BE49-F238E27FC236}">
                  <a16:creationId xmlns:a16="http://schemas.microsoft.com/office/drawing/2014/main" id="{62651B7E-F180-41A3-9827-60D087879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02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1" name="Oval 1772">
              <a:extLst>
                <a:ext uri="{FF2B5EF4-FFF2-40B4-BE49-F238E27FC236}">
                  <a16:creationId xmlns:a16="http://schemas.microsoft.com/office/drawing/2014/main" id="{7E9CA6BD-3546-49A0-BA62-23D051991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2150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2" name="Oval 1773">
              <a:extLst>
                <a:ext uri="{FF2B5EF4-FFF2-40B4-BE49-F238E27FC236}">
                  <a16:creationId xmlns:a16="http://schemas.microsoft.com/office/drawing/2014/main" id="{D5D90A2F-15A0-4D02-9144-2B541F06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" y="215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3" name="Oval 1774">
              <a:extLst>
                <a:ext uri="{FF2B5EF4-FFF2-40B4-BE49-F238E27FC236}">
                  <a16:creationId xmlns:a16="http://schemas.microsoft.com/office/drawing/2014/main" id="{0738B4EB-0682-40CD-AE2D-FB893C1D9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" y="1984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4" name="Oval 1775">
              <a:extLst>
                <a:ext uri="{FF2B5EF4-FFF2-40B4-BE49-F238E27FC236}">
                  <a16:creationId xmlns:a16="http://schemas.microsoft.com/office/drawing/2014/main" id="{D78D1B92-B5C8-48CE-AC0B-DEAAE9EF9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99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5" name="Oval 1776">
              <a:extLst>
                <a:ext uri="{FF2B5EF4-FFF2-40B4-BE49-F238E27FC236}">
                  <a16:creationId xmlns:a16="http://schemas.microsoft.com/office/drawing/2014/main" id="{173835C6-CCFB-4287-9FC2-1598385D6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" y="2374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6" name="Oval 1777">
              <a:extLst>
                <a:ext uri="{FF2B5EF4-FFF2-40B4-BE49-F238E27FC236}">
                  <a16:creationId xmlns:a16="http://schemas.microsoft.com/office/drawing/2014/main" id="{012C83F5-B4F8-41E6-B4C3-16A89DE1C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38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7" name="Freeform 1778">
              <a:extLst>
                <a:ext uri="{FF2B5EF4-FFF2-40B4-BE49-F238E27FC236}">
                  <a16:creationId xmlns:a16="http://schemas.microsoft.com/office/drawing/2014/main" id="{69F3F6D0-17FA-4F57-BE07-AE198904B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2383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58" name="Oval 1779">
              <a:extLst>
                <a:ext uri="{FF2B5EF4-FFF2-40B4-BE49-F238E27FC236}">
                  <a16:creationId xmlns:a16="http://schemas.microsoft.com/office/drawing/2014/main" id="{1127CF0E-DEE7-4E4B-9E1F-58AE8CEB7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352"/>
              <a:ext cx="42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9" name="Oval 1780">
              <a:extLst>
                <a:ext uri="{FF2B5EF4-FFF2-40B4-BE49-F238E27FC236}">
                  <a16:creationId xmlns:a16="http://schemas.microsoft.com/office/drawing/2014/main" id="{3F99C345-FCDA-4152-BB9D-6B65BE0C4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236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0" name="Freeform 1781">
              <a:extLst>
                <a:ext uri="{FF2B5EF4-FFF2-40B4-BE49-F238E27FC236}">
                  <a16:creationId xmlns:a16="http://schemas.microsoft.com/office/drawing/2014/main" id="{82FEF1DC-5DCF-451D-926E-9E9D107AC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361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61" name="Oval 1782">
              <a:extLst>
                <a:ext uri="{FF2B5EF4-FFF2-40B4-BE49-F238E27FC236}">
                  <a16:creationId xmlns:a16="http://schemas.microsoft.com/office/drawing/2014/main" id="{278CDA47-E0D7-4273-A6E2-1908B705A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2365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2" name="Oval 1783">
              <a:extLst>
                <a:ext uri="{FF2B5EF4-FFF2-40B4-BE49-F238E27FC236}">
                  <a16:creationId xmlns:a16="http://schemas.microsoft.com/office/drawing/2014/main" id="{A4170235-66DB-4DE7-8DCB-863A125EF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237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3" name="Freeform 1784">
              <a:extLst>
                <a:ext uri="{FF2B5EF4-FFF2-40B4-BE49-F238E27FC236}">
                  <a16:creationId xmlns:a16="http://schemas.microsoft.com/office/drawing/2014/main" id="{FBBAB8C4-4D39-4810-9CBD-F5C6E51D9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374"/>
              <a:ext cx="12" cy="14"/>
            </a:xfrm>
            <a:custGeom>
              <a:avLst/>
              <a:gdLst>
                <a:gd name="T0" fmla="*/ 0 w 3"/>
                <a:gd name="T1" fmla="*/ 107 h 3"/>
                <a:gd name="T2" fmla="*/ 64 w 3"/>
                <a:gd name="T3" fmla="*/ 107 h 3"/>
                <a:gd name="T4" fmla="*/ 64 w 3"/>
                <a:gd name="T5" fmla="*/ 107 h 3"/>
                <a:gd name="T6" fmla="*/ 128 w 3"/>
                <a:gd name="T7" fmla="*/ 107 h 3"/>
                <a:gd name="T8" fmla="*/ 64 w 3"/>
                <a:gd name="T9" fmla="*/ 196 h 3"/>
                <a:gd name="T10" fmla="*/ 6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64 w 3"/>
                <a:gd name="T17" fmla="*/ 303 h 3"/>
                <a:gd name="T18" fmla="*/ 192 w 3"/>
                <a:gd name="T19" fmla="*/ 107 h 3"/>
                <a:gd name="T20" fmla="*/ 6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64" name="Oval 1785">
              <a:extLst>
                <a:ext uri="{FF2B5EF4-FFF2-40B4-BE49-F238E27FC236}">
                  <a16:creationId xmlns:a16="http://schemas.microsoft.com/office/drawing/2014/main" id="{3DA673CE-EC1D-4148-8910-F527E69AB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" y="2419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5" name="Oval 1786">
              <a:extLst>
                <a:ext uri="{FF2B5EF4-FFF2-40B4-BE49-F238E27FC236}">
                  <a16:creationId xmlns:a16="http://schemas.microsoft.com/office/drawing/2014/main" id="{C7F6E1E7-B79F-4425-8CB7-54ACAA614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" y="243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6" name="Freeform 1787">
              <a:extLst>
                <a:ext uri="{FF2B5EF4-FFF2-40B4-BE49-F238E27FC236}">
                  <a16:creationId xmlns:a16="http://schemas.microsoft.com/office/drawing/2014/main" id="{81BC46B1-A20C-4574-86A1-EB3EE3BA2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428"/>
              <a:ext cx="17" cy="18"/>
            </a:xfrm>
            <a:custGeom>
              <a:avLst/>
              <a:gdLst>
                <a:gd name="T0" fmla="*/ 72 w 4"/>
                <a:gd name="T1" fmla="*/ 185 h 4"/>
                <a:gd name="T2" fmla="*/ 72 w 4"/>
                <a:gd name="T3" fmla="*/ 185 h 4"/>
                <a:gd name="T4" fmla="*/ 162 w 4"/>
                <a:gd name="T5" fmla="*/ 104 h 4"/>
                <a:gd name="T6" fmla="*/ 234 w 4"/>
                <a:gd name="T7" fmla="*/ 185 h 4"/>
                <a:gd name="T8" fmla="*/ 162 w 4"/>
                <a:gd name="T9" fmla="*/ 284 h 4"/>
                <a:gd name="T10" fmla="*/ 72 w 4"/>
                <a:gd name="T11" fmla="*/ 185 h 4"/>
                <a:gd name="T12" fmla="*/ 72 w 4"/>
                <a:gd name="T13" fmla="*/ 185 h 4"/>
                <a:gd name="T14" fmla="*/ 0 w 4"/>
                <a:gd name="T15" fmla="*/ 185 h 4"/>
                <a:gd name="T16" fmla="*/ 162 w 4"/>
                <a:gd name="T17" fmla="*/ 365 h 4"/>
                <a:gd name="T18" fmla="*/ 306 w 4"/>
                <a:gd name="T19" fmla="*/ 185 h 4"/>
                <a:gd name="T20" fmla="*/ 162 w 4"/>
                <a:gd name="T21" fmla="*/ 0 h 4"/>
                <a:gd name="T22" fmla="*/ 0 w 4"/>
                <a:gd name="T23" fmla="*/ 185 h 4"/>
                <a:gd name="T24" fmla="*/ 72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67" name="Oval 1788">
              <a:extLst>
                <a:ext uri="{FF2B5EF4-FFF2-40B4-BE49-F238E27FC236}">
                  <a16:creationId xmlns:a16="http://schemas.microsoft.com/office/drawing/2014/main" id="{B8FC6129-E2FB-4933-BE2D-9A95AD594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" y="2231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8" name="Oval 1789">
              <a:extLst>
                <a:ext uri="{FF2B5EF4-FFF2-40B4-BE49-F238E27FC236}">
                  <a16:creationId xmlns:a16="http://schemas.microsoft.com/office/drawing/2014/main" id="{FDF39481-6C03-4924-9DBF-24000A94D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224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9" name="Freeform 1790">
              <a:extLst>
                <a:ext uri="{FF2B5EF4-FFF2-40B4-BE49-F238E27FC236}">
                  <a16:creationId xmlns:a16="http://schemas.microsoft.com/office/drawing/2014/main" id="{9A7081DC-0BAC-4F55-BCDA-B99B6D219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2240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70" name="Oval 1791">
              <a:extLst>
                <a:ext uri="{FF2B5EF4-FFF2-40B4-BE49-F238E27FC236}">
                  <a16:creationId xmlns:a16="http://schemas.microsoft.com/office/drawing/2014/main" id="{6BCDFC34-27F3-4380-8F7F-82CD83D40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2267"/>
              <a:ext cx="42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1" name="Oval 1792">
              <a:extLst>
                <a:ext uri="{FF2B5EF4-FFF2-40B4-BE49-F238E27FC236}">
                  <a16:creationId xmlns:a16="http://schemas.microsoft.com/office/drawing/2014/main" id="{1F1B6D53-D6B2-435B-A465-122C802D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228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2" name="Freeform 1793">
              <a:extLst>
                <a:ext uri="{FF2B5EF4-FFF2-40B4-BE49-F238E27FC236}">
                  <a16:creationId xmlns:a16="http://schemas.microsoft.com/office/drawing/2014/main" id="{A07F3DD1-863A-4A8D-9774-DCBE65344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276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73" name="Oval 1794">
              <a:extLst>
                <a:ext uri="{FF2B5EF4-FFF2-40B4-BE49-F238E27FC236}">
                  <a16:creationId xmlns:a16="http://schemas.microsoft.com/office/drawing/2014/main" id="{ADA99673-D9B0-45C4-AC83-DDB958250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975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4" name="Oval 1795">
              <a:extLst>
                <a:ext uri="{FF2B5EF4-FFF2-40B4-BE49-F238E27FC236}">
                  <a16:creationId xmlns:a16="http://schemas.microsoft.com/office/drawing/2014/main" id="{FE949928-B472-4659-B5AF-01992F054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1984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5" name="Freeform 1796">
              <a:extLst>
                <a:ext uri="{FF2B5EF4-FFF2-40B4-BE49-F238E27FC236}">
                  <a16:creationId xmlns:a16="http://schemas.microsoft.com/office/drawing/2014/main" id="{1F90660F-40AD-4B4F-A66C-23D44419E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1984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169 w 3"/>
                <a:gd name="T5" fmla="*/ 107 h 3"/>
                <a:gd name="T6" fmla="*/ 169 w 3"/>
                <a:gd name="T7" fmla="*/ 107 h 3"/>
                <a:gd name="T8" fmla="*/ 169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169 w 3"/>
                <a:gd name="T17" fmla="*/ 303 h 3"/>
                <a:gd name="T18" fmla="*/ 243 w 3"/>
                <a:gd name="T19" fmla="*/ 107 h 3"/>
                <a:gd name="T20" fmla="*/ 169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76" name="Oval 1797">
              <a:extLst>
                <a:ext uri="{FF2B5EF4-FFF2-40B4-BE49-F238E27FC236}">
                  <a16:creationId xmlns:a16="http://schemas.microsoft.com/office/drawing/2014/main" id="{12E47A82-0A6A-4475-89FD-F1C25D54E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020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7" name="Oval 1798">
              <a:extLst>
                <a:ext uri="{FF2B5EF4-FFF2-40B4-BE49-F238E27FC236}">
                  <a16:creationId xmlns:a16="http://schemas.microsoft.com/office/drawing/2014/main" id="{D7FDD864-7244-49A2-A399-6BE2749D3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029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8" name="Freeform 1799">
              <a:extLst>
                <a:ext uri="{FF2B5EF4-FFF2-40B4-BE49-F238E27FC236}">
                  <a16:creationId xmlns:a16="http://schemas.microsoft.com/office/drawing/2014/main" id="{DD074C3D-1925-4326-91F2-49EEC407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029"/>
              <a:ext cx="13" cy="13"/>
            </a:xfrm>
            <a:custGeom>
              <a:avLst/>
              <a:gdLst>
                <a:gd name="T0" fmla="*/ 0 w 3"/>
                <a:gd name="T1" fmla="*/ 74 h 3"/>
                <a:gd name="T2" fmla="*/ 74 w 3"/>
                <a:gd name="T3" fmla="*/ 74 h 3"/>
                <a:gd name="T4" fmla="*/ 74 w 3"/>
                <a:gd name="T5" fmla="*/ 74 h 3"/>
                <a:gd name="T6" fmla="*/ 169 w 3"/>
                <a:gd name="T7" fmla="*/ 74 h 3"/>
                <a:gd name="T8" fmla="*/ 74 w 3"/>
                <a:gd name="T9" fmla="*/ 169 h 3"/>
                <a:gd name="T10" fmla="*/ 7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74 w 3"/>
                <a:gd name="T17" fmla="*/ 243 h 3"/>
                <a:gd name="T18" fmla="*/ 243 w 3"/>
                <a:gd name="T19" fmla="*/ 74 h 3"/>
                <a:gd name="T20" fmla="*/ 7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79" name="Oval 1800">
              <a:extLst>
                <a:ext uri="{FF2B5EF4-FFF2-40B4-BE49-F238E27FC236}">
                  <a16:creationId xmlns:a16="http://schemas.microsoft.com/office/drawing/2014/main" id="{1C3B9F12-5995-403C-A43C-4EED30E55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2020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0" name="Oval 1801">
              <a:extLst>
                <a:ext uri="{FF2B5EF4-FFF2-40B4-BE49-F238E27FC236}">
                  <a16:creationId xmlns:a16="http://schemas.microsoft.com/office/drawing/2014/main" id="{347DA511-F230-4DF6-9751-5632455E5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2029"/>
              <a:ext cx="9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1" name="Freeform 1802">
              <a:extLst>
                <a:ext uri="{FF2B5EF4-FFF2-40B4-BE49-F238E27FC236}">
                  <a16:creationId xmlns:a16="http://schemas.microsoft.com/office/drawing/2014/main" id="{F814271B-9937-4E0A-95C1-F7931E3B9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029"/>
              <a:ext cx="13" cy="13"/>
            </a:xfrm>
            <a:custGeom>
              <a:avLst/>
              <a:gdLst>
                <a:gd name="T0" fmla="*/ 0 w 3"/>
                <a:gd name="T1" fmla="*/ 74 h 3"/>
                <a:gd name="T2" fmla="*/ 74 w 3"/>
                <a:gd name="T3" fmla="*/ 74 h 3"/>
                <a:gd name="T4" fmla="*/ 74 w 3"/>
                <a:gd name="T5" fmla="*/ 74 h 3"/>
                <a:gd name="T6" fmla="*/ 169 w 3"/>
                <a:gd name="T7" fmla="*/ 74 h 3"/>
                <a:gd name="T8" fmla="*/ 74 w 3"/>
                <a:gd name="T9" fmla="*/ 169 h 3"/>
                <a:gd name="T10" fmla="*/ 7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74 w 3"/>
                <a:gd name="T17" fmla="*/ 243 h 3"/>
                <a:gd name="T18" fmla="*/ 243 w 3"/>
                <a:gd name="T19" fmla="*/ 74 h 3"/>
                <a:gd name="T20" fmla="*/ 7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82" name="Oval 1803">
              <a:extLst>
                <a:ext uri="{FF2B5EF4-FFF2-40B4-BE49-F238E27FC236}">
                  <a16:creationId xmlns:a16="http://schemas.microsoft.com/office/drawing/2014/main" id="{EC1BDA4D-13CE-4F98-928C-EA74C1899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" y="2356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3" name="Oval 1804">
              <a:extLst>
                <a:ext uri="{FF2B5EF4-FFF2-40B4-BE49-F238E27FC236}">
                  <a16:creationId xmlns:a16="http://schemas.microsoft.com/office/drawing/2014/main" id="{1D2DD953-3B63-4367-9296-97E9B9141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" y="236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4" name="Freeform 1805">
              <a:extLst>
                <a:ext uri="{FF2B5EF4-FFF2-40B4-BE49-F238E27FC236}">
                  <a16:creationId xmlns:a16="http://schemas.microsoft.com/office/drawing/2014/main" id="{977348BB-2460-4024-A7B3-140037974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365"/>
              <a:ext cx="17" cy="14"/>
            </a:xfrm>
            <a:custGeom>
              <a:avLst/>
              <a:gdLst>
                <a:gd name="T0" fmla="*/ 72 w 4"/>
                <a:gd name="T1" fmla="*/ 107 h 3"/>
                <a:gd name="T2" fmla="*/ 72 w 4"/>
                <a:gd name="T3" fmla="*/ 107 h 3"/>
                <a:gd name="T4" fmla="*/ 162 w 4"/>
                <a:gd name="T5" fmla="*/ 107 h 3"/>
                <a:gd name="T6" fmla="*/ 234 w 4"/>
                <a:gd name="T7" fmla="*/ 107 h 3"/>
                <a:gd name="T8" fmla="*/ 162 w 4"/>
                <a:gd name="T9" fmla="*/ 196 h 3"/>
                <a:gd name="T10" fmla="*/ 72 w 4"/>
                <a:gd name="T11" fmla="*/ 107 h 3"/>
                <a:gd name="T12" fmla="*/ 72 w 4"/>
                <a:gd name="T13" fmla="*/ 107 h 3"/>
                <a:gd name="T14" fmla="*/ 0 w 4"/>
                <a:gd name="T15" fmla="*/ 107 h 3"/>
                <a:gd name="T16" fmla="*/ 162 w 4"/>
                <a:gd name="T17" fmla="*/ 303 h 3"/>
                <a:gd name="T18" fmla="*/ 306 w 4"/>
                <a:gd name="T19" fmla="*/ 107 h 3"/>
                <a:gd name="T20" fmla="*/ 162 w 4"/>
                <a:gd name="T21" fmla="*/ 0 h 3"/>
                <a:gd name="T22" fmla="*/ 0 w 4"/>
                <a:gd name="T23" fmla="*/ 107 h 3"/>
                <a:gd name="T24" fmla="*/ 72 w 4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85" name="Oval 1806">
              <a:extLst>
                <a:ext uri="{FF2B5EF4-FFF2-40B4-BE49-F238E27FC236}">
                  <a16:creationId xmlns:a16="http://schemas.microsoft.com/office/drawing/2014/main" id="{D9254407-4375-487D-8886-01C021F0A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2056"/>
              <a:ext cx="37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6" name="Oval 1807">
              <a:extLst>
                <a:ext uri="{FF2B5EF4-FFF2-40B4-BE49-F238E27FC236}">
                  <a16:creationId xmlns:a16="http://schemas.microsoft.com/office/drawing/2014/main" id="{36A5A08B-B409-421B-8EF7-3D51F6C77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2069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7" name="Freeform 1808">
              <a:extLst>
                <a:ext uri="{FF2B5EF4-FFF2-40B4-BE49-F238E27FC236}">
                  <a16:creationId xmlns:a16="http://schemas.microsoft.com/office/drawing/2014/main" id="{75962410-B963-44E7-8F63-E5C9891A0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065"/>
              <a:ext cx="12" cy="18"/>
            </a:xfrm>
            <a:custGeom>
              <a:avLst/>
              <a:gdLst>
                <a:gd name="T0" fmla="*/ 0 w 3"/>
                <a:gd name="T1" fmla="*/ 185 h 4"/>
                <a:gd name="T2" fmla="*/ 64 w 3"/>
                <a:gd name="T3" fmla="*/ 185 h 4"/>
                <a:gd name="T4" fmla="*/ 128 w 3"/>
                <a:gd name="T5" fmla="*/ 104 h 4"/>
                <a:gd name="T6" fmla="*/ 128 w 3"/>
                <a:gd name="T7" fmla="*/ 185 h 4"/>
                <a:gd name="T8" fmla="*/ 128 w 3"/>
                <a:gd name="T9" fmla="*/ 284 h 4"/>
                <a:gd name="T10" fmla="*/ 6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128 w 3"/>
                <a:gd name="T17" fmla="*/ 365 h 4"/>
                <a:gd name="T18" fmla="*/ 192 w 3"/>
                <a:gd name="T19" fmla="*/ 185 h 4"/>
                <a:gd name="T20" fmla="*/ 128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88" name="Oval 1809">
              <a:extLst>
                <a:ext uri="{FF2B5EF4-FFF2-40B4-BE49-F238E27FC236}">
                  <a16:creationId xmlns:a16="http://schemas.microsoft.com/office/drawing/2014/main" id="{0A052FA1-8D0B-4BD0-A31F-ED7BA5612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1904"/>
              <a:ext cx="42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9" name="Oval 1810">
              <a:extLst>
                <a:ext uri="{FF2B5EF4-FFF2-40B4-BE49-F238E27FC236}">
                  <a16:creationId xmlns:a16="http://schemas.microsoft.com/office/drawing/2014/main" id="{5F78DB87-3889-4DF3-B39D-92ADDD7D8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191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0" name="Freeform 1811">
              <a:extLst>
                <a:ext uri="{FF2B5EF4-FFF2-40B4-BE49-F238E27FC236}">
                  <a16:creationId xmlns:a16="http://schemas.microsoft.com/office/drawing/2014/main" id="{844FFC0F-972E-4672-8185-C5468673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913"/>
              <a:ext cx="12" cy="17"/>
            </a:xfrm>
            <a:custGeom>
              <a:avLst/>
              <a:gdLst>
                <a:gd name="T0" fmla="*/ 0 w 3"/>
                <a:gd name="T1" fmla="*/ 162 h 4"/>
                <a:gd name="T2" fmla="*/ 64 w 3"/>
                <a:gd name="T3" fmla="*/ 162 h 4"/>
                <a:gd name="T4" fmla="*/ 64 w 3"/>
                <a:gd name="T5" fmla="*/ 72 h 4"/>
                <a:gd name="T6" fmla="*/ 128 w 3"/>
                <a:gd name="T7" fmla="*/ 162 h 4"/>
                <a:gd name="T8" fmla="*/ 64 w 3"/>
                <a:gd name="T9" fmla="*/ 234 h 4"/>
                <a:gd name="T10" fmla="*/ 64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64 w 3"/>
                <a:gd name="T17" fmla="*/ 306 h 4"/>
                <a:gd name="T18" fmla="*/ 192 w 3"/>
                <a:gd name="T19" fmla="*/ 162 h 4"/>
                <a:gd name="T20" fmla="*/ 64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91" name="Oval 1812">
              <a:extLst>
                <a:ext uri="{FF2B5EF4-FFF2-40B4-BE49-F238E27FC236}">
                  <a16:creationId xmlns:a16="http://schemas.microsoft.com/office/drawing/2014/main" id="{EBBC4EE6-8142-48EF-B216-4265E9486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1783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2" name="Oval 1813">
              <a:extLst>
                <a:ext uri="{FF2B5EF4-FFF2-40B4-BE49-F238E27FC236}">
                  <a16:creationId xmlns:a16="http://schemas.microsoft.com/office/drawing/2014/main" id="{4560DAAA-C2A4-4EFD-9996-0264914BD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7" y="179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3" name="Freeform 1814">
              <a:extLst>
                <a:ext uri="{FF2B5EF4-FFF2-40B4-BE49-F238E27FC236}">
                  <a16:creationId xmlns:a16="http://schemas.microsoft.com/office/drawing/2014/main" id="{4C84F0FE-079E-4055-BC5B-31B759925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1792"/>
              <a:ext cx="12" cy="13"/>
            </a:xfrm>
            <a:custGeom>
              <a:avLst/>
              <a:gdLst>
                <a:gd name="T0" fmla="*/ 64 w 3"/>
                <a:gd name="T1" fmla="*/ 74 h 3"/>
                <a:gd name="T2" fmla="*/ 64 w 3"/>
                <a:gd name="T3" fmla="*/ 74 h 3"/>
                <a:gd name="T4" fmla="*/ 128 w 3"/>
                <a:gd name="T5" fmla="*/ 74 h 3"/>
                <a:gd name="T6" fmla="*/ 128 w 3"/>
                <a:gd name="T7" fmla="*/ 74 h 3"/>
                <a:gd name="T8" fmla="*/ 128 w 3"/>
                <a:gd name="T9" fmla="*/ 169 h 3"/>
                <a:gd name="T10" fmla="*/ 64 w 3"/>
                <a:gd name="T11" fmla="*/ 74 h 3"/>
                <a:gd name="T12" fmla="*/ 64 w 3"/>
                <a:gd name="T13" fmla="*/ 74 h 3"/>
                <a:gd name="T14" fmla="*/ 0 w 3"/>
                <a:gd name="T15" fmla="*/ 74 h 3"/>
                <a:gd name="T16" fmla="*/ 128 w 3"/>
                <a:gd name="T17" fmla="*/ 243 h 3"/>
                <a:gd name="T18" fmla="*/ 192 w 3"/>
                <a:gd name="T19" fmla="*/ 74 h 3"/>
                <a:gd name="T20" fmla="*/ 128 w 3"/>
                <a:gd name="T21" fmla="*/ 0 h 3"/>
                <a:gd name="T22" fmla="*/ 0 w 3"/>
                <a:gd name="T23" fmla="*/ 74 h 3"/>
                <a:gd name="T24" fmla="*/ 64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94" name="Oval 1815">
              <a:extLst>
                <a:ext uri="{FF2B5EF4-FFF2-40B4-BE49-F238E27FC236}">
                  <a16:creationId xmlns:a16="http://schemas.microsoft.com/office/drawing/2014/main" id="{4881E702-CEF2-4C00-9F19-9DE3D06D7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769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5" name="Oval 1816">
              <a:extLst>
                <a:ext uri="{FF2B5EF4-FFF2-40B4-BE49-F238E27FC236}">
                  <a16:creationId xmlns:a16="http://schemas.microsoft.com/office/drawing/2014/main" id="{4CC37078-90A2-49A8-9F1B-34A9F2FEB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78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6" name="Freeform 1817">
              <a:extLst>
                <a:ext uri="{FF2B5EF4-FFF2-40B4-BE49-F238E27FC236}">
                  <a16:creationId xmlns:a16="http://schemas.microsoft.com/office/drawing/2014/main" id="{F4650214-3957-4BBB-A562-7CC6D56CF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778"/>
              <a:ext cx="12" cy="14"/>
            </a:xfrm>
            <a:custGeom>
              <a:avLst/>
              <a:gdLst>
                <a:gd name="T0" fmla="*/ 64 w 3"/>
                <a:gd name="T1" fmla="*/ 196 h 3"/>
                <a:gd name="T2" fmla="*/ 64 w 3"/>
                <a:gd name="T3" fmla="*/ 196 h 3"/>
                <a:gd name="T4" fmla="*/ 128 w 3"/>
                <a:gd name="T5" fmla="*/ 107 h 3"/>
                <a:gd name="T6" fmla="*/ 128 w 3"/>
                <a:gd name="T7" fmla="*/ 196 h 3"/>
                <a:gd name="T8" fmla="*/ 128 w 3"/>
                <a:gd name="T9" fmla="*/ 196 h 3"/>
                <a:gd name="T10" fmla="*/ 64 w 3"/>
                <a:gd name="T11" fmla="*/ 196 h 3"/>
                <a:gd name="T12" fmla="*/ 64 w 3"/>
                <a:gd name="T13" fmla="*/ 196 h 3"/>
                <a:gd name="T14" fmla="*/ 0 w 3"/>
                <a:gd name="T15" fmla="*/ 196 h 3"/>
                <a:gd name="T16" fmla="*/ 128 w 3"/>
                <a:gd name="T17" fmla="*/ 303 h 3"/>
                <a:gd name="T18" fmla="*/ 192 w 3"/>
                <a:gd name="T19" fmla="*/ 196 h 3"/>
                <a:gd name="T20" fmla="*/ 128 w 3"/>
                <a:gd name="T21" fmla="*/ 0 h 3"/>
                <a:gd name="T22" fmla="*/ 0 w 3"/>
                <a:gd name="T23" fmla="*/ 196 h 3"/>
                <a:gd name="T24" fmla="*/ 64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97" name="Oval 1818">
              <a:extLst>
                <a:ext uri="{FF2B5EF4-FFF2-40B4-BE49-F238E27FC236}">
                  <a16:creationId xmlns:a16="http://schemas.microsoft.com/office/drawing/2014/main" id="{F3D94459-1C2C-416C-A1F0-86743048C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" y="1930"/>
              <a:ext cx="42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8" name="Oval 1819">
              <a:extLst>
                <a:ext uri="{FF2B5EF4-FFF2-40B4-BE49-F238E27FC236}">
                  <a16:creationId xmlns:a16="http://schemas.microsoft.com/office/drawing/2014/main" id="{25D80A00-FE49-4656-BE39-AC050D620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193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9" name="Freeform 1820">
              <a:extLst>
                <a:ext uri="{FF2B5EF4-FFF2-40B4-BE49-F238E27FC236}">
                  <a16:creationId xmlns:a16="http://schemas.microsoft.com/office/drawing/2014/main" id="{77E3ADFD-BDF8-4A80-8322-E23FD86E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939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74 w 3"/>
                <a:gd name="T5" fmla="*/ 107 h 3"/>
                <a:gd name="T6" fmla="*/ 169 w 3"/>
                <a:gd name="T7" fmla="*/ 107 h 3"/>
                <a:gd name="T8" fmla="*/ 74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74 w 3"/>
                <a:gd name="T17" fmla="*/ 303 h 3"/>
                <a:gd name="T18" fmla="*/ 243 w 3"/>
                <a:gd name="T19" fmla="*/ 107 h 3"/>
                <a:gd name="T20" fmla="*/ 7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00" name="Oval 1821">
              <a:extLst>
                <a:ext uri="{FF2B5EF4-FFF2-40B4-BE49-F238E27FC236}">
                  <a16:creationId xmlns:a16="http://schemas.microsoft.com/office/drawing/2014/main" id="{2DB9C00A-BF2F-4FFD-8978-3688BD3D3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1975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1" name="Oval 1822">
              <a:extLst>
                <a:ext uri="{FF2B5EF4-FFF2-40B4-BE49-F238E27FC236}">
                  <a16:creationId xmlns:a16="http://schemas.microsoft.com/office/drawing/2014/main" id="{0BE1EEA0-5778-4E41-9ED6-3724E0247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" y="198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2" name="Freeform 1823">
              <a:extLst>
                <a:ext uri="{FF2B5EF4-FFF2-40B4-BE49-F238E27FC236}">
                  <a16:creationId xmlns:a16="http://schemas.microsoft.com/office/drawing/2014/main" id="{EBF0A475-1E15-4A96-BBCF-44EC2820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984"/>
              <a:ext cx="17" cy="18"/>
            </a:xfrm>
            <a:custGeom>
              <a:avLst/>
              <a:gdLst>
                <a:gd name="T0" fmla="*/ 72 w 4"/>
                <a:gd name="T1" fmla="*/ 185 h 4"/>
                <a:gd name="T2" fmla="*/ 72 w 4"/>
                <a:gd name="T3" fmla="*/ 185 h 4"/>
                <a:gd name="T4" fmla="*/ 162 w 4"/>
                <a:gd name="T5" fmla="*/ 104 h 4"/>
                <a:gd name="T6" fmla="*/ 234 w 4"/>
                <a:gd name="T7" fmla="*/ 185 h 4"/>
                <a:gd name="T8" fmla="*/ 162 w 4"/>
                <a:gd name="T9" fmla="*/ 284 h 4"/>
                <a:gd name="T10" fmla="*/ 72 w 4"/>
                <a:gd name="T11" fmla="*/ 185 h 4"/>
                <a:gd name="T12" fmla="*/ 72 w 4"/>
                <a:gd name="T13" fmla="*/ 185 h 4"/>
                <a:gd name="T14" fmla="*/ 0 w 4"/>
                <a:gd name="T15" fmla="*/ 185 h 4"/>
                <a:gd name="T16" fmla="*/ 162 w 4"/>
                <a:gd name="T17" fmla="*/ 365 h 4"/>
                <a:gd name="T18" fmla="*/ 306 w 4"/>
                <a:gd name="T19" fmla="*/ 185 h 4"/>
                <a:gd name="T20" fmla="*/ 162 w 4"/>
                <a:gd name="T21" fmla="*/ 0 h 4"/>
                <a:gd name="T22" fmla="*/ 0 w 4"/>
                <a:gd name="T23" fmla="*/ 185 h 4"/>
                <a:gd name="T24" fmla="*/ 72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03" name="Oval 1824">
              <a:extLst>
                <a:ext uri="{FF2B5EF4-FFF2-40B4-BE49-F238E27FC236}">
                  <a16:creationId xmlns:a16="http://schemas.microsoft.com/office/drawing/2014/main" id="{2BACF358-8645-4D5F-AD9B-839E10B27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" y="1751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4" name="Oval 1825">
              <a:extLst>
                <a:ext uri="{FF2B5EF4-FFF2-40B4-BE49-F238E27FC236}">
                  <a16:creationId xmlns:a16="http://schemas.microsoft.com/office/drawing/2014/main" id="{780CF0F2-BB28-4263-9FEE-6D3095B93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176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5" name="Freeform 1826">
              <a:extLst>
                <a:ext uri="{FF2B5EF4-FFF2-40B4-BE49-F238E27FC236}">
                  <a16:creationId xmlns:a16="http://schemas.microsoft.com/office/drawing/2014/main" id="{638CD29E-BFF8-4F08-8A94-45629E51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760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06" name="Oval 1827">
              <a:extLst>
                <a:ext uri="{FF2B5EF4-FFF2-40B4-BE49-F238E27FC236}">
                  <a16:creationId xmlns:a16="http://schemas.microsoft.com/office/drawing/2014/main" id="{FAF2DC8C-826C-4681-8850-151187477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1688"/>
              <a:ext cx="42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7" name="Oval 1828">
              <a:extLst>
                <a:ext uri="{FF2B5EF4-FFF2-40B4-BE49-F238E27FC236}">
                  <a16:creationId xmlns:a16="http://schemas.microsoft.com/office/drawing/2014/main" id="{CD8AF212-1FE2-47C9-AFD6-E1E7139D6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" y="169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8" name="Freeform 1829">
              <a:extLst>
                <a:ext uri="{FF2B5EF4-FFF2-40B4-BE49-F238E27FC236}">
                  <a16:creationId xmlns:a16="http://schemas.microsoft.com/office/drawing/2014/main" id="{C6138539-E928-4BF2-AA2C-B94B2DEDD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697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74 w 3"/>
                <a:gd name="T5" fmla="*/ 107 h 3"/>
                <a:gd name="T6" fmla="*/ 169 w 3"/>
                <a:gd name="T7" fmla="*/ 107 h 3"/>
                <a:gd name="T8" fmla="*/ 74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74 w 3"/>
                <a:gd name="T17" fmla="*/ 303 h 3"/>
                <a:gd name="T18" fmla="*/ 243 w 3"/>
                <a:gd name="T19" fmla="*/ 107 h 3"/>
                <a:gd name="T20" fmla="*/ 7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09" name="Oval 1830">
              <a:extLst>
                <a:ext uri="{FF2B5EF4-FFF2-40B4-BE49-F238E27FC236}">
                  <a16:creationId xmlns:a16="http://schemas.microsoft.com/office/drawing/2014/main" id="{51D96276-7AC0-4AF5-A937-CF3158379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1760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0" name="Oval 1831">
              <a:extLst>
                <a:ext uri="{FF2B5EF4-FFF2-40B4-BE49-F238E27FC236}">
                  <a16:creationId xmlns:a16="http://schemas.microsoft.com/office/drawing/2014/main" id="{24D00195-F1C4-4334-81DA-05F019B2E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" y="177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1" name="Freeform 1832">
              <a:extLst>
                <a:ext uri="{FF2B5EF4-FFF2-40B4-BE49-F238E27FC236}">
                  <a16:creationId xmlns:a16="http://schemas.microsoft.com/office/drawing/2014/main" id="{51D5F540-9786-461E-A4A9-1FFDAF3B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769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12" name="Oval 1833">
              <a:extLst>
                <a:ext uri="{FF2B5EF4-FFF2-40B4-BE49-F238E27FC236}">
                  <a16:creationId xmlns:a16="http://schemas.microsoft.com/office/drawing/2014/main" id="{64C52BA0-84E3-475C-9278-102C3480A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684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3" name="Oval 1834">
              <a:extLst>
                <a:ext uri="{FF2B5EF4-FFF2-40B4-BE49-F238E27FC236}">
                  <a16:creationId xmlns:a16="http://schemas.microsoft.com/office/drawing/2014/main" id="{01DAA55C-ECE2-4F17-8653-C3BF30A7C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69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4" name="Freeform 1835">
              <a:extLst>
                <a:ext uri="{FF2B5EF4-FFF2-40B4-BE49-F238E27FC236}">
                  <a16:creationId xmlns:a16="http://schemas.microsoft.com/office/drawing/2014/main" id="{A7DF8C47-DC8D-4842-901A-94ACE28FB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93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15" name="Oval 1836">
              <a:extLst>
                <a:ext uri="{FF2B5EF4-FFF2-40B4-BE49-F238E27FC236}">
                  <a16:creationId xmlns:a16="http://schemas.microsoft.com/office/drawing/2014/main" id="{B15A7473-292D-4B4A-9CC3-11CCA2237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" y="1778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6" name="Oval 1837">
              <a:extLst>
                <a:ext uri="{FF2B5EF4-FFF2-40B4-BE49-F238E27FC236}">
                  <a16:creationId xmlns:a16="http://schemas.microsoft.com/office/drawing/2014/main" id="{EE81E2DD-A346-442E-A158-6F16ABDA9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178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7" name="Freeform 1838">
              <a:extLst>
                <a:ext uri="{FF2B5EF4-FFF2-40B4-BE49-F238E27FC236}">
                  <a16:creationId xmlns:a16="http://schemas.microsoft.com/office/drawing/2014/main" id="{6264F2D2-5D9F-45EC-9298-188B9A9DD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787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74 w 3"/>
                <a:gd name="T5" fmla="*/ 107 h 3"/>
                <a:gd name="T6" fmla="*/ 169 w 3"/>
                <a:gd name="T7" fmla="*/ 107 h 3"/>
                <a:gd name="T8" fmla="*/ 74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74 w 3"/>
                <a:gd name="T17" fmla="*/ 303 h 3"/>
                <a:gd name="T18" fmla="*/ 243 w 3"/>
                <a:gd name="T19" fmla="*/ 107 h 3"/>
                <a:gd name="T20" fmla="*/ 7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18" name="Oval 1839">
              <a:extLst>
                <a:ext uri="{FF2B5EF4-FFF2-40B4-BE49-F238E27FC236}">
                  <a16:creationId xmlns:a16="http://schemas.microsoft.com/office/drawing/2014/main" id="{41C2413D-0112-4B77-A822-C77957127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1590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9" name="Oval 1840">
              <a:extLst>
                <a:ext uri="{FF2B5EF4-FFF2-40B4-BE49-F238E27FC236}">
                  <a16:creationId xmlns:a16="http://schemas.microsoft.com/office/drawing/2014/main" id="{FD1B6B41-030B-43E2-A842-906A6B2A0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" y="1599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0" name="Freeform 1841">
              <a:extLst>
                <a:ext uri="{FF2B5EF4-FFF2-40B4-BE49-F238E27FC236}">
                  <a16:creationId xmlns:a16="http://schemas.microsoft.com/office/drawing/2014/main" id="{E0C68EF1-E55F-42B0-B5D3-90818BCC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599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128 w 3"/>
                <a:gd name="T5" fmla="*/ 74 h 3"/>
                <a:gd name="T6" fmla="*/ 128 w 3"/>
                <a:gd name="T7" fmla="*/ 74 h 3"/>
                <a:gd name="T8" fmla="*/ 128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128 w 3"/>
                <a:gd name="T17" fmla="*/ 243 h 3"/>
                <a:gd name="T18" fmla="*/ 192 w 3"/>
                <a:gd name="T19" fmla="*/ 74 h 3"/>
                <a:gd name="T20" fmla="*/ 128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21" name="Oval 1842">
              <a:extLst>
                <a:ext uri="{FF2B5EF4-FFF2-40B4-BE49-F238E27FC236}">
                  <a16:creationId xmlns:a16="http://schemas.microsoft.com/office/drawing/2014/main" id="{F404635F-D73D-417B-B9B7-FD686596F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1881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2" name="Oval 1843">
              <a:extLst>
                <a:ext uri="{FF2B5EF4-FFF2-40B4-BE49-F238E27FC236}">
                  <a16:creationId xmlns:a16="http://schemas.microsoft.com/office/drawing/2014/main" id="{A00A5238-270F-4E5D-8A3A-0D3BB8C17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1895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3" name="Freeform 1844">
              <a:extLst>
                <a:ext uri="{FF2B5EF4-FFF2-40B4-BE49-F238E27FC236}">
                  <a16:creationId xmlns:a16="http://schemas.microsoft.com/office/drawing/2014/main" id="{A5006B3F-DF40-4A3B-84B6-CF198089E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890"/>
              <a:ext cx="12" cy="14"/>
            </a:xfrm>
            <a:custGeom>
              <a:avLst/>
              <a:gdLst>
                <a:gd name="T0" fmla="*/ 0 w 3"/>
                <a:gd name="T1" fmla="*/ 196 h 3"/>
                <a:gd name="T2" fmla="*/ 64 w 3"/>
                <a:gd name="T3" fmla="*/ 196 h 3"/>
                <a:gd name="T4" fmla="*/ 128 w 3"/>
                <a:gd name="T5" fmla="*/ 107 h 3"/>
                <a:gd name="T6" fmla="*/ 128 w 3"/>
                <a:gd name="T7" fmla="*/ 196 h 3"/>
                <a:gd name="T8" fmla="*/ 128 w 3"/>
                <a:gd name="T9" fmla="*/ 196 h 3"/>
                <a:gd name="T10" fmla="*/ 64 w 3"/>
                <a:gd name="T11" fmla="*/ 196 h 3"/>
                <a:gd name="T12" fmla="*/ 0 w 3"/>
                <a:gd name="T13" fmla="*/ 196 h 3"/>
                <a:gd name="T14" fmla="*/ 0 w 3"/>
                <a:gd name="T15" fmla="*/ 196 h 3"/>
                <a:gd name="T16" fmla="*/ 128 w 3"/>
                <a:gd name="T17" fmla="*/ 303 h 3"/>
                <a:gd name="T18" fmla="*/ 192 w 3"/>
                <a:gd name="T19" fmla="*/ 196 h 3"/>
                <a:gd name="T20" fmla="*/ 128 w 3"/>
                <a:gd name="T21" fmla="*/ 0 h 3"/>
                <a:gd name="T22" fmla="*/ 0 w 3"/>
                <a:gd name="T23" fmla="*/ 196 h 3"/>
                <a:gd name="T24" fmla="*/ 0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24" name="Oval 1845">
              <a:extLst>
                <a:ext uri="{FF2B5EF4-FFF2-40B4-BE49-F238E27FC236}">
                  <a16:creationId xmlns:a16="http://schemas.microsoft.com/office/drawing/2014/main" id="{71F09A72-EEB9-4AE6-949A-B5B8C014A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" y="2011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5" name="Oval 1846">
              <a:extLst>
                <a:ext uri="{FF2B5EF4-FFF2-40B4-BE49-F238E27FC236}">
                  <a16:creationId xmlns:a16="http://schemas.microsoft.com/office/drawing/2014/main" id="{6877793C-F871-499A-A088-ED28027AC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" y="2020"/>
              <a:ext cx="8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6" name="Freeform 1847">
              <a:extLst>
                <a:ext uri="{FF2B5EF4-FFF2-40B4-BE49-F238E27FC236}">
                  <a16:creationId xmlns:a16="http://schemas.microsoft.com/office/drawing/2014/main" id="{341A6C65-9E5E-4591-A547-EE0EAE8E9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20"/>
              <a:ext cx="12" cy="14"/>
            </a:xfrm>
            <a:custGeom>
              <a:avLst/>
              <a:gdLst>
                <a:gd name="T0" fmla="*/ 64 w 3"/>
                <a:gd name="T1" fmla="*/ 107 h 3"/>
                <a:gd name="T2" fmla="*/ 64 w 3"/>
                <a:gd name="T3" fmla="*/ 107 h 3"/>
                <a:gd name="T4" fmla="*/ 128 w 3"/>
                <a:gd name="T5" fmla="*/ 107 h 3"/>
                <a:gd name="T6" fmla="*/ 128 w 3"/>
                <a:gd name="T7" fmla="*/ 107 h 3"/>
                <a:gd name="T8" fmla="*/ 128 w 3"/>
                <a:gd name="T9" fmla="*/ 196 h 3"/>
                <a:gd name="T10" fmla="*/ 64 w 3"/>
                <a:gd name="T11" fmla="*/ 107 h 3"/>
                <a:gd name="T12" fmla="*/ 64 w 3"/>
                <a:gd name="T13" fmla="*/ 107 h 3"/>
                <a:gd name="T14" fmla="*/ 0 w 3"/>
                <a:gd name="T15" fmla="*/ 107 h 3"/>
                <a:gd name="T16" fmla="*/ 128 w 3"/>
                <a:gd name="T17" fmla="*/ 303 h 3"/>
                <a:gd name="T18" fmla="*/ 192 w 3"/>
                <a:gd name="T19" fmla="*/ 107 h 3"/>
                <a:gd name="T20" fmla="*/ 128 w 3"/>
                <a:gd name="T21" fmla="*/ 0 h 3"/>
                <a:gd name="T22" fmla="*/ 0 w 3"/>
                <a:gd name="T23" fmla="*/ 107 h 3"/>
                <a:gd name="T24" fmla="*/ 64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27" name="Oval 1848">
              <a:extLst>
                <a:ext uri="{FF2B5EF4-FFF2-40B4-BE49-F238E27FC236}">
                  <a16:creationId xmlns:a16="http://schemas.microsoft.com/office/drawing/2014/main" id="{B6A6F815-9609-4C4E-B52D-9A04157E6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926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8" name="Oval 1849">
              <a:extLst>
                <a:ext uri="{FF2B5EF4-FFF2-40B4-BE49-F238E27FC236}">
                  <a16:creationId xmlns:a16="http://schemas.microsoft.com/office/drawing/2014/main" id="{39671474-366C-4B46-A2C4-0178EEB25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93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9" name="Freeform 1850">
              <a:extLst>
                <a:ext uri="{FF2B5EF4-FFF2-40B4-BE49-F238E27FC236}">
                  <a16:creationId xmlns:a16="http://schemas.microsoft.com/office/drawing/2014/main" id="{D111C204-1017-4E6C-8072-01701E602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1930"/>
              <a:ext cx="12" cy="18"/>
            </a:xfrm>
            <a:custGeom>
              <a:avLst/>
              <a:gdLst>
                <a:gd name="T0" fmla="*/ 64 w 3"/>
                <a:gd name="T1" fmla="*/ 185 h 4"/>
                <a:gd name="T2" fmla="*/ 64 w 3"/>
                <a:gd name="T3" fmla="*/ 185 h 4"/>
                <a:gd name="T4" fmla="*/ 128 w 3"/>
                <a:gd name="T5" fmla="*/ 104 h 4"/>
                <a:gd name="T6" fmla="*/ 128 w 3"/>
                <a:gd name="T7" fmla="*/ 185 h 4"/>
                <a:gd name="T8" fmla="*/ 128 w 3"/>
                <a:gd name="T9" fmla="*/ 284 h 4"/>
                <a:gd name="T10" fmla="*/ 64 w 3"/>
                <a:gd name="T11" fmla="*/ 185 h 4"/>
                <a:gd name="T12" fmla="*/ 64 w 3"/>
                <a:gd name="T13" fmla="*/ 185 h 4"/>
                <a:gd name="T14" fmla="*/ 0 w 3"/>
                <a:gd name="T15" fmla="*/ 185 h 4"/>
                <a:gd name="T16" fmla="*/ 128 w 3"/>
                <a:gd name="T17" fmla="*/ 365 h 4"/>
                <a:gd name="T18" fmla="*/ 192 w 3"/>
                <a:gd name="T19" fmla="*/ 185 h 4"/>
                <a:gd name="T20" fmla="*/ 128 w 3"/>
                <a:gd name="T21" fmla="*/ 0 h 4"/>
                <a:gd name="T22" fmla="*/ 0 w 3"/>
                <a:gd name="T23" fmla="*/ 185 h 4"/>
                <a:gd name="T24" fmla="*/ 64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30" name="Oval 1851">
              <a:extLst>
                <a:ext uri="{FF2B5EF4-FFF2-40B4-BE49-F238E27FC236}">
                  <a16:creationId xmlns:a16="http://schemas.microsoft.com/office/drawing/2014/main" id="{3F7775A4-48CD-4B43-80D1-9C359FA80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" y="1895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1" name="Oval 1852">
              <a:extLst>
                <a:ext uri="{FF2B5EF4-FFF2-40B4-BE49-F238E27FC236}">
                  <a16:creationId xmlns:a16="http://schemas.microsoft.com/office/drawing/2014/main" id="{7ABA289C-DBD1-4052-AFFD-BA35BA1BC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1904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2" name="Freeform 1853">
              <a:extLst>
                <a:ext uri="{FF2B5EF4-FFF2-40B4-BE49-F238E27FC236}">
                  <a16:creationId xmlns:a16="http://schemas.microsoft.com/office/drawing/2014/main" id="{DC77FB28-DCDD-4349-9141-F28D4D3D8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904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33" name="Oval 1854">
              <a:extLst>
                <a:ext uri="{FF2B5EF4-FFF2-40B4-BE49-F238E27FC236}">
                  <a16:creationId xmlns:a16="http://schemas.microsoft.com/office/drawing/2014/main" id="{4B5C8F85-DCE2-4778-A060-36C18ECCA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2034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4" name="Oval 1855">
              <a:extLst>
                <a:ext uri="{FF2B5EF4-FFF2-40B4-BE49-F238E27FC236}">
                  <a16:creationId xmlns:a16="http://schemas.microsoft.com/office/drawing/2014/main" id="{977C4ADE-1387-4E26-BA6D-8078CBF58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204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5" name="Freeform 1856">
              <a:extLst>
                <a:ext uri="{FF2B5EF4-FFF2-40B4-BE49-F238E27FC236}">
                  <a16:creationId xmlns:a16="http://schemas.microsoft.com/office/drawing/2014/main" id="{65FEBFE7-ECF8-4176-94B0-121FF7C1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042"/>
              <a:ext cx="16" cy="14"/>
            </a:xfrm>
            <a:custGeom>
              <a:avLst/>
              <a:gdLst>
                <a:gd name="T0" fmla="*/ 64 w 4"/>
                <a:gd name="T1" fmla="*/ 107 h 3"/>
                <a:gd name="T2" fmla="*/ 64 w 4"/>
                <a:gd name="T3" fmla="*/ 107 h 3"/>
                <a:gd name="T4" fmla="*/ 128 w 4"/>
                <a:gd name="T5" fmla="*/ 107 h 3"/>
                <a:gd name="T6" fmla="*/ 192 w 4"/>
                <a:gd name="T7" fmla="*/ 107 h 3"/>
                <a:gd name="T8" fmla="*/ 128 w 4"/>
                <a:gd name="T9" fmla="*/ 196 h 3"/>
                <a:gd name="T10" fmla="*/ 64 w 4"/>
                <a:gd name="T11" fmla="*/ 107 h 3"/>
                <a:gd name="T12" fmla="*/ 64 w 4"/>
                <a:gd name="T13" fmla="*/ 107 h 3"/>
                <a:gd name="T14" fmla="*/ 0 w 4"/>
                <a:gd name="T15" fmla="*/ 107 h 3"/>
                <a:gd name="T16" fmla="*/ 128 w 4"/>
                <a:gd name="T17" fmla="*/ 303 h 3"/>
                <a:gd name="T18" fmla="*/ 256 w 4"/>
                <a:gd name="T19" fmla="*/ 107 h 3"/>
                <a:gd name="T20" fmla="*/ 128 w 4"/>
                <a:gd name="T21" fmla="*/ 0 h 3"/>
                <a:gd name="T22" fmla="*/ 0 w 4"/>
                <a:gd name="T23" fmla="*/ 107 h 3"/>
                <a:gd name="T24" fmla="*/ 64 w 4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36" name="Oval 1857">
              <a:extLst>
                <a:ext uri="{FF2B5EF4-FFF2-40B4-BE49-F238E27FC236}">
                  <a16:creationId xmlns:a16="http://schemas.microsoft.com/office/drawing/2014/main" id="{68818254-BC46-4E07-AB00-ABB5A4907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" y="2078"/>
              <a:ext cx="37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7" name="Oval 1858">
              <a:extLst>
                <a:ext uri="{FF2B5EF4-FFF2-40B4-BE49-F238E27FC236}">
                  <a16:creationId xmlns:a16="http://schemas.microsoft.com/office/drawing/2014/main" id="{9315B82A-4C64-45B0-8EAE-964D1F5C0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2087"/>
              <a:ext cx="8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8" name="Freeform 1859">
              <a:extLst>
                <a:ext uri="{FF2B5EF4-FFF2-40B4-BE49-F238E27FC236}">
                  <a16:creationId xmlns:a16="http://schemas.microsoft.com/office/drawing/2014/main" id="{0CE008FD-E7F5-49CD-B78A-56C29F78B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2087"/>
              <a:ext cx="12" cy="14"/>
            </a:xfrm>
            <a:custGeom>
              <a:avLst/>
              <a:gdLst>
                <a:gd name="T0" fmla="*/ 64 w 3"/>
                <a:gd name="T1" fmla="*/ 196 h 3"/>
                <a:gd name="T2" fmla="*/ 64 w 3"/>
                <a:gd name="T3" fmla="*/ 196 h 3"/>
                <a:gd name="T4" fmla="*/ 128 w 3"/>
                <a:gd name="T5" fmla="*/ 107 h 3"/>
                <a:gd name="T6" fmla="*/ 128 w 3"/>
                <a:gd name="T7" fmla="*/ 196 h 3"/>
                <a:gd name="T8" fmla="*/ 128 w 3"/>
                <a:gd name="T9" fmla="*/ 196 h 3"/>
                <a:gd name="T10" fmla="*/ 64 w 3"/>
                <a:gd name="T11" fmla="*/ 196 h 3"/>
                <a:gd name="T12" fmla="*/ 64 w 3"/>
                <a:gd name="T13" fmla="*/ 196 h 3"/>
                <a:gd name="T14" fmla="*/ 0 w 3"/>
                <a:gd name="T15" fmla="*/ 196 h 3"/>
                <a:gd name="T16" fmla="*/ 128 w 3"/>
                <a:gd name="T17" fmla="*/ 303 h 3"/>
                <a:gd name="T18" fmla="*/ 192 w 3"/>
                <a:gd name="T19" fmla="*/ 196 h 3"/>
                <a:gd name="T20" fmla="*/ 128 w 3"/>
                <a:gd name="T21" fmla="*/ 0 h 3"/>
                <a:gd name="T22" fmla="*/ 0 w 3"/>
                <a:gd name="T23" fmla="*/ 196 h 3"/>
                <a:gd name="T24" fmla="*/ 64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39" name="Oval 1860">
              <a:extLst>
                <a:ext uri="{FF2B5EF4-FFF2-40B4-BE49-F238E27FC236}">
                  <a16:creationId xmlns:a16="http://schemas.microsoft.com/office/drawing/2014/main" id="{F7B47CA2-F332-44B2-83C1-26A754F39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2146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0" name="Oval 1861">
              <a:extLst>
                <a:ext uri="{FF2B5EF4-FFF2-40B4-BE49-F238E27FC236}">
                  <a16:creationId xmlns:a16="http://schemas.microsoft.com/office/drawing/2014/main" id="{08B56251-422A-4186-989F-C506F359E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15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1" name="Freeform 1862">
              <a:extLst>
                <a:ext uri="{FF2B5EF4-FFF2-40B4-BE49-F238E27FC236}">
                  <a16:creationId xmlns:a16="http://schemas.microsoft.com/office/drawing/2014/main" id="{B8259EB2-8BFD-4E6C-9400-C3E4B8B3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155"/>
              <a:ext cx="13" cy="13"/>
            </a:xfrm>
            <a:custGeom>
              <a:avLst/>
              <a:gdLst>
                <a:gd name="T0" fmla="*/ 0 w 3"/>
                <a:gd name="T1" fmla="*/ 74 h 3"/>
                <a:gd name="T2" fmla="*/ 74 w 3"/>
                <a:gd name="T3" fmla="*/ 74 h 3"/>
                <a:gd name="T4" fmla="*/ 74 w 3"/>
                <a:gd name="T5" fmla="*/ 74 h 3"/>
                <a:gd name="T6" fmla="*/ 169 w 3"/>
                <a:gd name="T7" fmla="*/ 74 h 3"/>
                <a:gd name="T8" fmla="*/ 74 w 3"/>
                <a:gd name="T9" fmla="*/ 169 h 3"/>
                <a:gd name="T10" fmla="*/ 7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74 w 3"/>
                <a:gd name="T17" fmla="*/ 243 h 3"/>
                <a:gd name="T18" fmla="*/ 243 w 3"/>
                <a:gd name="T19" fmla="*/ 74 h 3"/>
                <a:gd name="T20" fmla="*/ 7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42" name="Oval 1863">
              <a:extLst>
                <a:ext uri="{FF2B5EF4-FFF2-40B4-BE49-F238E27FC236}">
                  <a16:creationId xmlns:a16="http://schemas.microsoft.com/office/drawing/2014/main" id="{C56A0A3B-9ACD-453A-BA35-9E51787A2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" y="2199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3" name="Oval 1864">
              <a:extLst>
                <a:ext uri="{FF2B5EF4-FFF2-40B4-BE49-F238E27FC236}">
                  <a16:creationId xmlns:a16="http://schemas.microsoft.com/office/drawing/2014/main" id="{7494B41B-2C03-4A54-B663-6D7B932C9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" y="220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4" name="Freeform 1865">
              <a:extLst>
                <a:ext uri="{FF2B5EF4-FFF2-40B4-BE49-F238E27FC236}">
                  <a16:creationId xmlns:a16="http://schemas.microsoft.com/office/drawing/2014/main" id="{ECFC6411-3197-4148-8BFA-955160965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208"/>
              <a:ext cx="12" cy="14"/>
            </a:xfrm>
            <a:custGeom>
              <a:avLst/>
              <a:gdLst>
                <a:gd name="T0" fmla="*/ 0 w 3"/>
                <a:gd name="T1" fmla="*/ 196 h 3"/>
                <a:gd name="T2" fmla="*/ 64 w 3"/>
                <a:gd name="T3" fmla="*/ 196 h 3"/>
                <a:gd name="T4" fmla="*/ 128 w 3"/>
                <a:gd name="T5" fmla="*/ 107 h 3"/>
                <a:gd name="T6" fmla="*/ 128 w 3"/>
                <a:gd name="T7" fmla="*/ 196 h 3"/>
                <a:gd name="T8" fmla="*/ 128 w 3"/>
                <a:gd name="T9" fmla="*/ 196 h 3"/>
                <a:gd name="T10" fmla="*/ 64 w 3"/>
                <a:gd name="T11" fmla="*/ 196 h 3"/>
                <a:gd name="T12" fmla="*/ 0 w 3"/>
                <a:gd name="T13" fmla="*/ 196 h 3"/>
                <a:gd name="T14" fmla="*/ 0 w 3"/>
                <a:gd name="T15" fmla="*/ 196 h 3"/>
                <a:gd name="T16" fmla="*/ 128 w 3"/>
                <a:gd name="T17" fmla="*/ 303 h 3"/>
                <a:gd name="T18" fmla="*/ 192 w 3"/>
                <a:gd name="T19" fmla="*/ 196 h 3"/>
                <a:gd name="T20" fmla="*/ 128 w 3"/>
                <a:gd name="T21" fmla="*/ 0 h 3"/>
                <a:gd name="T22" fmla="*/ 0 w 3"/>
                <a:gd name="T23" fmla="*/ 196 h 3"/>
                <a:gd name="T24" fmla="*/ 0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45" name="Oval 1866">
              <a:extLst>
                <a:ext uri="{FF2B5EF4-FFF2-40B4-BE49-F238E27FC236}">
                  <a16:creationId xmlns:a16="http://schemas.microsoft.com/office/drawing/2014/main" id="{31CFB8C3-2C0B-49F4-ACBB-72023C376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" y="2123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6" name="Oval 1867">
              <a:extLst>
                <a:ext uri="{FF2B5EF4-FFF2-40B4-BE49-F238E27FC236}">
                  <a16:creationId xmlns:a16="http://schemas.microsoft.com/office/drawing/2014/main" id="{B881FF8E-74CC-499B-8032-E4F7BEDE4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213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7" name="Freeform 1868">
              <a:extLst>
                <a:ext uri="{FF2B5EF4-FFF2-40B4-BE49-F238E27FC236}">
                  <a16:creationId xmlns:a16="http://schemas.microsoft.com/office/drawing/2014/main" id="{A4E57AD6-CCC1-4742-AB2C-33CCE1457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132"/>
              <a:ext cx="12" cy="18"/>
            </a:xfrm>
            <a:custGeom>
              <a:avLst/>
              <a:gdLst>
                <a:gd name="T0" fmla="*/ 64 w 3"/>
                <a:gd name="T1" fmla="*/ 185 h 4"/>
                <a:gd name="T2" fmla="*/ 64 w 3"/>
                <a:gd name="T3" fmla="*/ 185 h 4"/>
                <a:gd name="T4" fmla="*/ 128 w 3"/>
                <a:gd name="T5" fmla="*/ 104 h 4"/>
                <a:gd name="T6" fmla="*/ 128 w 3"/>
                <a:gd name="T7" fmla="*/ 185 h 4"/>
                <a:gd name="T8" fmla="*/ 128 w 3"/>
                <a:gd name="T9" fmla="*/ 284 h 4"/>
                <a:gd name="T10" fmla="*/ 64 w 3"/>
                <a:gd name="T11" fmla="*/ 185 h 4"/>
                <a:gd name="T12" fmla="*/ 64 w 3"/>
                <a:gd name="T13" fmla="*/ 185 h 4"/>
                <a:gd name="T14" fmla="*/ 0 w 3"/>
                <a:gd name="T15" fmla="*/ 185 h 4"/>
                <a:gd name="T16" fmla="*/ 128 w 3"/>
                <a:gd name="T17" fmla="*/ 365 h 4"/>
                <a:gd name="T18" fmla="*/ 192 w 3"/>
                <a:gd name="T19" fmla="*/ 185 h 4"/>
                <a:gd name="T20" fmla="*/ 128 w 3"/>
                <a:gd name="T21" fmla="*/ 0 h 4"/>
                <a:gd name="T22" fmla="*/ 0 w 3"/>
                <a:gd name="T23" fmla="*/ 185 h 4"/>
                <a:gd name="T24" fmla="*/ 64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48" name="Oval 1869">
              <a:extLst>
                <a:ext uri="{FF2B5EF4-FFF2-40B4-BE49-F238E27FC236}">
                  <a16:creationId xmlns:a16="http://schemas.microsoft.com/office/drawing/2014/main" id="{BD80A2CB-C986-46FB-B073-61A020B33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" y="2168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9" name="Oval 1870">
              <a:extLst>
                <a:ext uri="{FF2B5EF4-FFF2-40B4-BE49-F238E27FC236}">
                  <a16:creationId xmlns:a16="http://schemas.microsoft.com/office/drawing/2014/main" id="{345A03EF-75DA-4F97-97BA-526B4A7BA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2177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0" name="Freeform 1871">
              <a:extLst>
                <a:ext uri="{FF2B5EF4-FFF2-40B4-BE49-F238E27FC236}">
                  <a16:creationId xmlns:a16="http://schemas.microsoft.com/office/drawing/2014/main" id="{E4534B6A-B037-46A0-9E72-9986FF3D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177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51" name="Oval 1872">
              <a:extLst>
                <a:ext uri="{FF2B5EF4-FFF2-40B4-BE49-F238E27FC236}">
                  <a16:creationId xmlns:a16="http://schemas.microsoft.com/office/drawing/2014/main" id="{1B6FFC7E-4046-48F5-ABB5-C9EC53596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" y="2168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2" name="Oval 1873">
              <a:extLst>
                <a:ext uri="{FF2B5EF4-FFF2-40B4-BE49-F238E27FC236}">
                  <a16:creationId xmlns:a16="http://schemas.microsoft.com/office/drawing/2014/main" id="{32A35DFF-EB10-4B6F-8B45-F47142AE1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" y="2181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3" name="Freeform 1874">
              <a:extLst>
                <a:ext uri="{FF2B5EF4-FFF2-40B4-BE49-F238E27FC236}">
                  <a16:creationId xmlns:a16="http://schemas.microsoft.com/office/drawing/2014/main" id="{D4B4590B-CB81-4C1C-A130-FB2F5C6B2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177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54" name="Oval 1875">
              <a:extLst>
                <a:ext uri="{FF2B5EF4-FFF2-40B4-BE49-F238E27FC236}">
                  <a16:creationId xmlns:a16="http://schemas.microsoft.com/office/drawing/2014/main" id="{883F6FED-5069-45F2-A40B-9B6C67EA0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" y="2343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5" name="Oval 1876">
              <a:extLst>
                <a:ext uri="{FF2B5EF4-FFF2-40B4-BE49-F238E27FC236}">
                  <a16:creationId xmlns:a16="http://schemas.microsoft.com/office/drawing/2014/main" id="{BB12FA9A-F5E3-4BC1-9E21-A636969AA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" y="2356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6" name="Freeform 1877">
              <a:extLst>
                <a:ext uri="{FF2B5EF4-FFF2-40B4-BE49-F238E27FC236}">
                  <a16:creationId xmlns:a16="http://schemas.microsoft.com/office/drawing/2014/main" id="{2157C066-6E5D-4D20-9DED-744141A29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352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57" name="Oval 1878">
              <a:extLst>
                <a:ext uri="{FF2B5EF4-FFF2-40B4-BE49-F238E27FC236}">
                  <a16:creationId xmlns:a16="http://schemas.microsoft.com/office/drawing/2014/main" id="{5E8D4474-0C04-4EAB-B01A-728A7EC6B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" y="2383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8" name="Oval 1879">
              <a:extLst>
                <a:ext uri="{FF2B5EF4-FFF2-40B4-BE49-F238E27FC236}">
                  <a16:creationId xmlns:a16="http://schemas.microsoft.com/office/drawing/2014/main" id="{889409F9-83D5-4CF9-A268-A1EF8932E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" y="239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9" name="Freeform 1880">
              <a:extLst>
                <a:ext uri="{FF2B5EF4-FFF2-40B4-BE49-F238E27FC236}">
                  <a16:creationId xmlns:a16="http://schemas.microsoft.com/office/drawing/2014/main" id="{5C91B5E8-E39F-49F3-B5A7-D22F4DDB9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392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60" name="Oval 1881">
              <a:extLst>
                <a:ext uri="{FF2B5EF4-FFF2-40B4-BE49-F238E27FC236}">
                  <a16:creationId xmlns:a16="http://schemas.microsoft.com/office/drawing/2014/main" id="{EDC730F9-1293-4DD6-BE08-5F1D8984C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2410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1" name="Oval 1882">
              <a:extLst>
                <a:ext uri="{FF2B5EF4-FFF2-40B4-BE49-F238E27FC236}">
                  <a16:creationId xmlns:a16="http://schemas.microsoft.com/office/drawing/2014/main" id="{D9079139-6D87-4992-9EAD-7C6162EED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2419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2" name="Freeform 1883">
              <a:extLst>
                <a:ext uri="{FF2B5EF4-FFF2-40B4-BE49-F238E27FC236}">
                  <a16:creationId xmlns:a16="http://schemas.microsoft.com/office/drawing/2014/main" id="{04C66AA9-6CA2-4271-B647-0A73E4124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2419"/>
              <a:ext cx="13" cy="13"/>
            </a:xfrm>
            <a:custGeom>
              <a:avLst/>
              <a:gdLst>
                <a:gd name="T0" fmla="*/ 0 w 3"/>
                <a:gd name="T1" fmla="*/ 74 h 3"/>
                <a:gd name="T2" fmla="*/ 74 w 3"/>
                <a:gd name="T3" fmla="*/ 74 h 3"/>
                <a:gd name="T4" fmla="*/ 74 w 3"/>
                <a:gd name="T5" fmla="*/ 74 h 3"/>
                <a:gd name="T6" fmla="*/ 169 w 3"/>
                <a:gd name="T7" fmla="*/ 74 h 3"/>
                <a:gd name="T8" fmla="*/ 74 w 3"/>
                <a:gd name="T9" fmla="*/ 169 h 3"/>
                <a:gd name="T10" fmla="*/ 7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74 w 3"/>
                <a:gd name="T17" fmla="*/ 243 h 3"/>
                <a:gd name="T18" fmla="*/ 243 w 3"/>
                <a:gd name="T19" fmla="*/ 74 h 3"/>
                <a:gd name="T20" fmla="*/ 7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63" name="Oval 1884">
              <a:extLst>
                <a:ext uri="{FF2B5EF4-FFF2-40B4-BE49-F238E27FC236}">
                  <a16:creationId xmlns:a16="http://schemas.microsoft.com/office/drawing/2014/main" id="{C6D64F40-4DAF-40CE-954C-6226489EE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" y="1975"/>
              <a:ext cx="29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4" name="Oval 1885">
              <a:extLst>
                <a:ext uri="{FF2B5EF4-FFF2-40B4-BE49-F238E27FC236}">
                  <a16:creationId xmlns:a16="http://schemas.microsoft.com/office/drawing/2014/main" id="{3B0D945E-9D3F-423C-894B-CBF4E181E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98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5" name="Oval 1886">
              <a:extLst>
                <a:ext uri="{FF2B5EF4-FFF2-40B4-BE49-F238E27FC236}">
                  <a16:creationId xmlns:a16="http://schemas.microsoft.com/office/drawing/2014/main" id="{9AF31315-F958-492F-B7DF-288CE251D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1818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6" name="Oval 1887">
              <a:extLst>
                <a:ext uri="{FF2B5EF4-FFF2-40B4-BE49-F238E27FC236}">
                  <a16:creationId xmlns:a16="http://schemas.microsoft.com/office/drawing/2014/main" id="{A4254AF7-28AD-42B6-8975-D015A7C7F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82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7" name="Oval 1888">
              <a:extLst>
                <a:ext uri="{FF2B5EF4-FFF2-40B4-BE49-F238E27FC236}">
                  <a16:creationId xmlns:a16="http://schemas.microsoft.com/office/drawing/2014/main" id="{BF1F2F61-F287-4BDA-B500-5470C6AE8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" y="1998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8" name="Oval 1889">
              <a:extLst>
                <a:ext uri="{FF2B5EF4-FFF2-40B4-BE49-F238E27FC236}">
                  <a16:creationId xmlns:a16="http://schemas.microsoft.com/office/drawing/2014/main" id="{084FE57A-6721-4832-A86B-0273E6238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200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9" name="Oval 1890">
              <a:extLst>
                <a:ext uri="{FF2B5EF4-FFF2-40B4-BE49-F238E27FC236}">
                  <a16:creationId xmlns:a16="http://schemas.microsoft.com/office/drawing/2014/main" id="{08DA45E1-C919-4CF9-AA45-B794C9061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" y="1939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0" name="Oval 1891">
              <a:extLst>
                <a:ext uri="{FF2B5EF4-FFF2-40B4-BE49-F238E27FC236}">
                  <a16:creationId xmlns:a16="http://schemas.microsoft.com/office/drawing/2014/main" id="{98742FE0-EFD4-45EF-B6FC-894E394E6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" y="194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1" name="Oval 1892">
              <a:extLst>
                <a:ext uri="{FF2B5EF4-FFF2-40B4-BE49-F238E27FC236}">
                  <a16:creationId xmlns:a16="http://schemas.microsoft.com/office/drawing/2014/main" id="{C047E851-3CDB-4798-8D49-60A64798C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1868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2" name="Oval 1893">
              <a:extLst>
                <a:ext uri="{FF2B5EF4-FFF2-40B4-BE49-F238E27FC236}">
                  <a16:creationId xmlns:a16="http://schemas.microsoft.com/office/drawing/2014/main" id="{7A00E9A9-DA1B-42D3-B0A3-5E7CD17CF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" y="187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3" name="Oval 1894">
              <a:extLst>
                <a:ext uri="{FF2B5EF4-FFF2-40B4-BE49-F238E27FC236}">
                  <a16:creationId xmlns:a16="http://schemas.microsoft.com/office/drawing/2014/main" id="{C95EE45A-3FCB-468F-80BF-26B22651C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" y="1599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4" name="Oval 1895">
              <a:extLst>
                <a:ext uri="{FF2B5EF4-FFF2-40B4-BE49-F238E27FC236}">
                  <a16:creationId xmlns:a16="http://schemas.microsoft.com/office/drawing/2014/main" id="{995A2F1E-1165-4B1C-B0FD-BA501DFF0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" y="160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5" name="Oval 1896">
              <a:extLst>
                <a:ext uri="{FF2B5EF4-FFF2-40B4-BE49-F238E27FC236}">
                  <a16:creationId xmlns:a16="http://schemas.microsoft.com/office/drawing/2014/main" id="{27843325-C788-478D-B6E0-B30E0B628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" y="1608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6" name="Oval 1897">
              <a:extLst>
                <a:ext uri="{FF2B5EF4-FFF2-40B4-BE49-F238E27FC236}">
                  <a16:creationId xmlns:a16="http://schemas.microsoft.com/office/drawing/2014/main" id="{60D85BB7-EA6A-44F8-A040-124026663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" y="161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7" name="Oval 1898">
              <a:extLst>
                <a:ext uri="{FF2B5EF4-FFF2-40B4-BE49-F238E27FC236}">
                  <a16:creationId xmlns:a16="http://schemas.microsoft.com/office/drawing/2014/main" id="{585297BF-99BF-4626-89D2-74F2C40AA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1603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8" name="Oval 1899">
              <a:extLst>
                <a:ext uri="{FF2B5EF4-FFF2-40B4-BE49-F238E27FC236}">
                  <a16:creationId xmlns:a16="http://schemas.microsoft.com/office/drawing/2014/main" id="{90DA54F4-468A-49EC-9CF2-21054375E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1612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9" name="Oval 1900">
              <a:extLst>
                <a:ext uri="{FF2B5EF4-FFF2-40B4-BE49-F238E27FC236}">
                  <a16:creationId xmlns:a16="http://schemas.microsoft.com/office/drawing/2014/main" id="{3213F63C-E522-486D-AD78-D00435320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1697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0" name="Oval 1901">
              <a:extLst>
                <a:ext uri="{FF2B5EF4-FFF2-40B4-BE49-F238E27FC236}">
                  <a16:creationId xmlns:a16="http://schemas.microsoft.com/office/drawing/2014/main" id="{F3C3F770-1B30-4410-881B-3E8220C5E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1706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1" name="Oval 1902">
              <a:extLst>
                <a:ext uri="{FF2B5EF4-FFF2-40B4-BE49-F238E27FC236}">
                  <a16:creationId xmlns:a16="http://schemas.microsoft.com/office/drawing/2014/main" id="{B871FFA4-6C3B-46C6-8868-19623C35A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" y="1715"/>
              <a:ext cx="29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2" name="Oval 1903">
              <a:extLst>
                <a:ext uri="{FF2B5EF4-FFF2-40B4-BE49-F238E27FC236}">
                  <a16:creationId xmlns:a16="http://schemas.microsoft.com/office/drawing/2014/main" id="{298831D3-65F2-44D7-8756-230A5EC6B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" y="172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3" name="Oval 1904">
              <a:extLst>
                <a:ext uri="{FF2B5EF4-FFF2-40B4-BE49-F238E27FC236}">
                  <a16:creationId xmlns:a16="http://schemas.microsoft.com/office/drawing/2014/main" id="{B0F0D805-5562-49AD-A633-E7DE37832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644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4" name="Oval 1905">
              <a:extLst>
                <a:ext uri="{FF2B5EF4-FFF2-40B4-BE49-F238E27FC236}">
                  <a16:creationId xmlns:a16="http://schemas.microsoft.com/office/drawing/2014/main" id="{1B8693B0-BA72-449D-A9D1-24013942A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648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5" name="Oval 1906">
              <a:extLst>
                <a:ext uri="{FF2B5EF4-FFF2-40B4-BE49-F238E27FC236}">
                  <a16:creationId xmlns:a16="http://schemas.microsoft.com/office/drawing/2014/main" id="{5F82AF84-A1A4-424C-9A6A-67D8861E4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1792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6" name="Oval 1907">
              <a:extLst>
                <a:ext uri="{FF2B5EF4-FFF2-40B4-BE49-F238E27FC236}">
                  <a16:creationId xmlns:a16="http://schemas.microsoft.com/office/drawing/2014/main" id="{39BE536B-AC28-44A3-AABE-5FD1BC5E7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801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7" name="Oval 1908">
              <a:extLst>
                <a:ext uri="{FF2B5EF4-FFF2-40B4-BE49-F238E27FC236}">
                  <a16:creationId xmlns:a16="http://schemas.microsoft.com/office/drawing/2014/main" id="{E4783ACC-BAFA-4303-ACB0-98B54F5A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2128"/>
              <a:ext cx="29" cy="3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8" name="Oval 1909">
              <a:extLst>
                <a:ext uri="{FF2B5EF4-FFF2-40B4-BE49-F238E27FC236}">
                  <a16:creationId xmlns:a16="http://schemas.microsoft.com/office/drawing/2014/main" id="{5F4952EA-BD97-40CC-84FA-CED72FBF4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213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9" name="Oval 1910">
              <a:extLst>
                <a:ext uri="{FF2B5EF4-FFF2-40B4-BE49-F238E27FC236}">
                  <a16:creationId xmlns:a16="http://schemas.microsoft.com/office/drawing/2014/main" id="{D8E0E030-1594-4ACD-AD59-9C5B3F60D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2482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0" name="Oval 1911">
              <a:extLst>
                <a:ext uri="{FF2B5EF4-FFF2-40B4-BE49-F238E27FC236}">
                  <a16:creationId xmlns:a16="http://schemas.microsoft.com/office/drawing/2014/main" id="{5686769D-2381-428F-A7AE-7BCEA11EA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249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1" name="Oval 1912">
              <a:extLst>
                <a:ext uri="{FF2B5EF4-FFF2-40B4-BE49-F238E27FC236}">
                  <a16:creationId xmlns:a16="http://schemas.microsoft.com/office/drawing/2014/main" id="{0D20E558-4DF0-4520-AAD1-81FE16AB0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1653"/>
              <a:ext cx="30" cy="3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2" name="Oval 1913">
              <a:extLst>
                <a:ext uri="{FF2B5EF4-FFF2-40B4-BE49-F238E27FC236}">
                  <a16:creationId xmlns:a16="http://schemas.microsoft.com/office/drawing/2014/main" id="{3009076A-4468-420F-BF13-1D0AEDCCC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166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3" name="Oval 1914">
              <a:extLst>
                <a:ext uri="{FF2B5EF4-FFF2-40B4-BE49-F238E27FC236}">
                  <a16:creationId xmlns:a16="http://schemas.microsoft.com/office/drawing/2014/main" id="{662887CA-41A9-4A1D-9430-7559E95CE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1711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4" name="Oval 1915">
              <a:extLst>
                <a:ext uri="{FF2B5EF4-FFF2-40B4-BE49-F238E27FC236}">
                  <a16:creationId xmlns:a16="http://schemas.microsoft.com/office/drawing/2014/main" id="{A99A2825-1C45-4A80-BD92-39461965A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172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5" name="Oval 1916">
              <a:extLst>
                <a:ext uri="{FF2B5EF4-FFF2-40B4-BE49-F238E27FC236}">
                  <a16:creationId xmlns:a16="http://schemas.microsoft.com/office/drawing/2014/main" id="{EAA5439E-6F0D-42C2-A942-86DDEC3D2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1706"/>
              <a:ext cx="33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6" name="Oval 1917">
              <a:extLst>
                <a:ext uri="{FF2B5EF4-FFF2-40B4-BE49-F238E27FC236}">
                  <a16:creationId xmlns:a16="http://schemas.microsoft.com/office/drawing/2014/main" id="{EFBE0F66-84B0-4F78-B117-32CAEED13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71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7" name="Oval 1918">
              <a:extLst>
                <a:ext uri="{FF2B5EF4-FFF2-40B4-BE49-F238E27FC236}">
                  <a16:creationId xmlns:a16="http://schemas.microsoft.com/office/drawing/2014/main" id="{27AC9AA8-AE8A-4152-ACCB-C4D55AE60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854"/>
              <a:ext cx="34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8" name="Oval 1919">
              <a:extLst>
                <a:ext uri="{FF2B5EF4-FFF2-40B4-BE49-F238E27FC236}">
                  <a16:creationId xmlns:a16="http://schemas.microsoft.com/office/drawing/2014/main" id="{A21DE562-45C0-4018-9B47-B49D1B0BA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863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9" name="Oval 1920">
              <a:extLst>
                <a:ext uri="{FF2B5EF4-FFF2-40B4-BE49-F238E27FC236}">
                  <a16:creationId xmlns:a16="http://schemas.microsoft.com/office/drawing/2014/main" id="{25FC5D40-5AA2-450A-BAA8-A40ABB32E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2307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00" name="Oval 1921">
              <a:extLst>
                <a:ext uri="{FF2B5EF4-FFF2-40B4-BE49-F238E27FC236}">
                  <a16:creationId xmlns:a16="http://schemas.microsoft.com/office/drawing/2014/main" id="{616E6B42-1F02-42C7-B789-B291866D2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5" y="231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01" name="Oval 1922">
              <a:extLst>
                <a:ext uri="{FF2B5EF4-FFF2-40B4-BE49-F238E27FC236}">
                  <a16:creationId xmlns:a16="http://schemas.microsoft.com/office/drawing/2014/main" id="{334DB0C8-5689-46CF-83E3-2A9893EE5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172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02" name="Oval 1923">
              <a:extLst>
                <a:ext uri="{FF2B5EF4-FFF2-40B4-BE49-F238E27FC236}">
                  <a16:creationId xmlns:a16="http://schemas.microsoft.com/office/drawing/2014/main" id="{E1A0F714-E515-4901-98BF-DC707D5F7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18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03" name="Freeform 1924">
              <a:extLst>
                <a:ext uri="{FF2B5EF4-FFF2-40B4-BE49-F238E27FC236}">
                  <a16:creationId xmlns:a16="http://schemas.microsoft.com/office/drawing/2014/main" id="{AA70A973-0D79-437B-9236-A22B66FD2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181"/>
              <a:ext cx="13" cy="14"/>
            </a:xfrm>
            <a:custGeom>
              <a:avLst/>
              <a:gdLst>
                <a:gd name="T0" fmla="*/ 0 w 3"/>
                <a:gd name="T1" fmla="*/ 196 h 3"/>
                <a:gd name="T2" fmla="*/ 74 w 3"/>
                <a:gd name="T3" fmla="*/ 196 h 3"/>
                <a:gd name="T4" fmla="*/ 74 w 3"/>
                <a:gd name="T5" fmla="*/ 107 h 3"/>
                <a:gd name="T6" fmla="*/ 169 w 3"/>
                <a:gd name="T7" fmla="*/ 196 h 3"/>
                <a:gd name="T8" fmla="*/ 74 w 3"/>
                <a:gd name="T9" fmla="*/ 196 h 3"/>
                <a:gd name="T10" fmla="*/ 74 w 3"/>
                <a:gd name="T11" fmla="*/ 196 h 3"/>
                <a:gd name="T12" fmla="*/ 0 w 3"/>
                <a:gd name="T13" fmla="*/ 196 h 3"/>
                <a:gd name="T14" fmla="*/ 0 w 3"/>
                <a:gd name="T15" fmla="*/ 196 h 3"/>
                <a:gd name="T16" fmla="*/ 74 w 3"/>
                <a:gd name="T17" fmla="*/ 303 h 3"/>
                <a:gd name="T18" fmla="*/ 243 w 3"/>
                <a:gd name="T19" fmla="*/ 196 h 3"/>
                <a:gd name="T20" fmla="*/ 74 w 3"/>
                <a:gd name="T21" fmla="*/ 0 h 3"/>
                <a:gd name="T22" fmla="*/ 0 w 3"/>
                <a:gd name="T23" fmla="*/ 196 h 3"/>
                <a:gd name="T24" fmla="*/ 0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24" name="Oval 1925">
              <a:extLst>
                <a:ext uri="{FF2B5EF4-FFF2-40B4-BE49-F238E27FC236}">
                  <a16:creationId xmlns:a16="http://schemas.microsoft.com/office/drawing/2014/main" id="{E22A8920-153E-44D6-884D-BF748B361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2226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3425" name="Oval 1926">
              <a:extLst>
                <a:ext uri="{FF2B5EF4-FFF2-40B4-BE49-F238E27FC236}">
                  <a16:creationId xmlns:a16="http://schemas.microsoft.com/office/drawing/2014/main" id="{C23A9915-079A-46A4-9434-D539D9941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40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3426" name="Freeform 1927">
              <a:extLst>
                <a:ext uri="{FF2B5EF4-FFF2-40B4-BE49-F238E27FC236}">
                  <a16:creationId xmlns:a16="http://schemas.microsoft.com/office/drawing/2014/main" id="{B0F99349-2BDA-48F3-8038-950D33903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235"/>
              <a:ext cx="16" cy="18"/>
            </a:xfrm>
            <a:custGeom>
              <a:avLst/>
              <a:gdLst>
                <a:gd name="T0" fmla="*/ 64 w 4"/>
                <a:gd name="T1" fmla="*/ 185 h 4"/>
                <a:gd name="T2" fmla="*/ 64 w 4"/>
                <a:gd name="T3" fmla="*/ 185 h 4"/>
                <a:gd name="T4" fmla="*/ 128 w 4"/>
                <a:gd name="T5" fmla="*/ 104 h 4"/>
                <a:gd name="T6" fmla="*/ 192 w 4"/>
                <a:gd name="T7" fmla="*/ 185 h 4"/>
                <a:gd name="T8" fmla="*/ 128 w 4"/>
                <a:gd name="T9" fmla="*/ 284 h 4"/>
                <a:gd name="T10" fmla="*/ 64 w 4"/>
                <a:gd name="T11" fmla="*/ 185 h 4"/>
                <a:gd name="T12" fmla="*/ 64 w 4"/>
                <a:gd name="T13" fmla="*/ 185 h 4"/>
                <a:gd name="T14" fmla="*/ 0 w 4"/>
                <a:gd name="T15" fmla="*/ 185 h 4"/>
                <a:gd name="T16" fmla="*/ 128 w 4"/>
                <a:gd name="T17" fmla="*/ 365 h 4"/>
                <a:gd name="T18" fmla="*/ 256 w 4"/>
                <a:gd name="T19" fmla="*/ 185 h 4"/>
                <a:gd name="T20" fmla="*/ 128 w 4"/>
                <a:gd name="T21" fmla="*/ 0 h 4"/>
                <a:gd name="T22" fmla="*/ 0 w 4"/>
                <a:gd name="T23" fmla="*/ 185 h 4"/>
                <a:gd name="T24" fmla="*/ 64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3" name="Group 1115">
            <a:extLst>
              <a:ext uri="{FF2B5EF4-FFF2-40B4-BE49-F238E27FC236}">
                <a16:creationId xmlns:a16="http://schemas.microsoft.com/office/drawing/2014/main" id="{ABAB8C56-5856-4E51-B7C7-54FE4D65B540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1847850"/>
            <a:ext cx="1574800" cy="1819275"/>
            <a:chOff x="2212" y="1292"/>
            <a:chExt cx="992" cy="1146"/>
          </a:xfrm>
        </p:grpSpPr>
        <p:grpSp>
          <p:nvGrpSpPr>
            <p:cNvPr id="46701" name="Group 1105">
              <a:extLst>
                <a:ext uri="{FF2B5EF4-FFF2-40B4-BE49-F238E27FC236}">
                  <a16:creationId xmlns:a16="http://schemas.microsoft.com/office/drawing/2014/main" id="{B5070D8A-1FAB-4C51-96B3-7E4F8A732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2" y="1292"/>
              <a:ext cx="992" cy="1146"/>
              <a:chOff x="2212" y="1292"/>
              <a:chExt cx="992" cy="1146"/>
            </a:xfrm>
          </p:grpSpPr>
          <p:sp>
            <p:nvSpPr>
              <p:cNvPr id="46711" name="Freeform 1929">
                <a:extLst>
                  <a:ext uri="{FF2B5EF4-FFF2-40B4-BE49-F238E27FC236}">
                    <a16:creationId xmlns:a16="http://schemas.microsoft.com/office/drawing/2014/main" id="{7CD2F394-FCBD-4B5E-A6A5-DCFD300ED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292"/>
                <a:ext cx="992" cy="1146"/>
              </a:xfrm>
              <a:custGeom>
                <a:avLst/>
                <a:gdLst>
                  <a:gd name="T0" fmla="*/ 10920 w 236"/>
                  <a:gd name="T1" fmla="*/ 1083 h 256"/>
                  <a:gd name="T2" fmla="*/ 5796 w 236"/>
                  <a:gd name="T3" fmla="*/ 439 h 256"/>
                  <a:gd name="T4" fmla="*/ 1484 w 236"/>
                  <a:gd name="T5" fmla="*/ 4571 h 256"/>
                  <a:gd name="T6" fmla="*/ 143 w 236"/>
                  <a:gd name="T7" fmla="*/ 13448 h 256"/>
                  <a:gd name="T8" fmla="*/ 5124 w 236"/>
                  <a:gd name="T9" fmla="*/ 21805 h 256"/>
                  <a:gd name="T10" fmla="*/ 13959 w 236"/>
                  <a:gd name="T11" fmla="*/ 20901 h 256"/>
                  <a:gd name="T12" fmla="*/ 17385 w 236"/>
                  <a:gd name="T13" fmla="*/ 13107 h 256"/>
                  <a:gd name="T14" fmla="*/ 16856 w 236"/>
                  <a:gd name="T15" fmla="*/ 8156 h 256"/>
                  <a:gd name="T16" fmla="*/ 14628 w 236"/>
                  <a:gd name="T17" fmla="*/ 3948 h 256"/>
                  <a:gd name="T18" fmla="*/ 10920 w 236"/>
                  <a:gd name="T19" fmla="*/ 1083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6" h="256">
                    <a:moveTo>
                      <a:pt x="147" y="12"/>
                    </a:moveTo>
                    <a:cubicBezTo>
                      <a:pt x="131" y="6"/>
                      <a:pt x="94" y="0"/>
                      <a:pt x="78" y="5"/>
                    </a:cubicBezTo>
                    <a:cubicBezTo>
                      <a:pt x="54" y="14"/>
                      <a:pt x="33" y="30"/>
                      <a:pt x="20" y="51"/>
                    </a:cubicBezTo>
                    <a:cubicBezTo>
                      <a:pt x="2" y="78"/>
                      <a:pt x="0" y="118"/>
                      <a:pt x="2" y="150"/>
                    </a:cubicBezTo>
                    <a:cubicBezTo>
                      <a:pt x="5" y="191"/>
                      <a:pt x="30" y="228"/>
                      <a:pt x="69" y="243"/>
                    </a:cubicBezTo>
                    <a:cubicBezTo>
                      <a:pt x="105" y="256"/>
                      <a:pt x="154" y="247"/>
                      <a:pt x="188" y="233"/>
                    </a:cubicBezTo>
                    <a:cubicBezTo>
                      <a:pt x="224" y="220"/>
                      <a:pt x="231" y="180"/>
                      <a:pt x="234" y="146"/>
                    </a:cubicBezTo>
                    <a:cubicBezTo>
                      <a:pt x="236" y="126"/>
                      <a:pt x="236" y="110"/>
                      <a:pt x="227" y="91"/>
                    </a:cubicBezTo>
                    <a:cubicBezTo>
                      <a:pt x="219" y="75"/>
                      <a:pt x="210" y="58"/>
                      <a:pt x="197" y="44"/>
                    </a:cubicBezTo>
                    <a:cubicBezTo>
                      <a:pt x="191" y="37"/>
                      <a:pt x="162" y="18"/>
                      <a:pt x="147" y="12"/>
                    </a:cubicBezTo>
                  </a:path>
                </a:pathLst>
              </a:custGeom>
              <a:solidFill>
                <a:srgbClr val="FD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2" name="Freeform 1930">
                <a:extLst>
                  <a:ext uri="{FF2B5EF4-FFF2-40B4-BE49-F238E27FC236}">
                    <a16:creationId xmlns:a16="http://schemas.microsoft.com/office/drawing/2014/main" id="{E18047BB-68CB-4F93-880A-9817FACB1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323"/>
                <a:ext cx="353" cy="614"/>
              </a:xfrm>
              <a:custGeom>
                <a:avLst/>
                <a:gdLst>
                  <a:gd name="T0" fmla="*/ 6232 w 84"/>
                  <a:gd name="T1" fmla="*/ 0 h 137"/>
                  <a:gd name="T2" fmla="*/ 1252 w 84"/>
                  <a:gd name="T3" fmla="*/ 5123 h 137"/>
                  <a:gd name="T4" fmla="*/ 370 w 84"/>
                  <a:gd name="T5" fmla="*/ 12334 h 137"/>
                  <a:gd name="T6" fmla="*/ 2669 w 84"/>
                  <a:gd name="T7" fmla="*/ 3697 h 137"/>
                  <a:gd name="T8" fmla="*/ 6232 w 84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7">
                    <a:moveTo>
                      <a:pt x="84" y="0"/>
                    </a:moveTo>
                    <a:cubicBezTo>
                      <a:pt x="67" y="2"/>
                      <a:pt x="33" y="22"/>
                      <a:pt x="17" y="57"/>
                    </a:cubicBezTo>
                    <a:cubicBezTo>
                      <a:pt x="0" y="92"/>
                      <a:pt x="4" y="126"/>
                      <a:pt x="5" y="137"/>
                    </a:cubicBezTo>
                    <a:cubicBezTo>
                      <a:pt x="8" y="110"/>
                      <a:pt x="14" y="66"/>
                      <a:pt x="36" y="41"/>
                    </a:cubicBezTo>
                    <a:cubicBezTo>
                      <a:pt x="59" y="15"/>
                      <a:pt x="73" y="5"/>
                      <a:pt x="84" y="0"/>
                    </a:cubicBezTo>
                    <a:close/>
                  </a:path>
                </a:pathLst>
              </a:custGeom>
              <a:solidFill>
                <a:srgbClr val="FE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3" name="Freeform 1931">
                <a:extLst>
                  <a:ext uri="{FF2B5EF4-FFF2-40B4-BE49-F238E27FC236}">
                    <a16:creationId xmlns:a16="http://schemas.microsoft.com/office/drawing/2014/main" id="{E3410CFC-496D-4E5B-A601-480073193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740"/>
                <a:ext cx="861" cy="658"/>
              </a:xfrm>
              <a:custGeom>
                <a:avLst/>
                <a:gdLst>
                  <a:gd name="T0" fmla="*/ 14746 w 205"/>
                  <a:gd name="T1" fmla="*/ 0 h 147"/>
                  <a:gd name="T2" fmla="*/ 14960 w 205"/>
                  <a:gd name="T3" fmla="*/ 5389 h 147"/>
                  <a:gd name="T4" fmla="*/ 12667 w 205"/>
                  <a:gd name="T5" fmla="*/ 11119 h 147"/>
                  <a:gd name="T6" fmla="*/ 6527 w 205"/>
                  <a:gd name="T7" fmla="*/ 13102 h 147"/>
                  <a:gd name="T8" fmla="*/ 0 w 205"/>
                  <a:gd name="T9" fmla="*/ 9597 h 147"/>
                  <a:gd name="T10" fmla="*/ 6737 w 205"/>
                  <a:gd name="T11" fmla="*/ 12283 h 147"/>
                  <a:gd name="T12" fmla="*/ 13196 w 205"/>
                  <a:gd name="T13" fmla="*/ 8514 h 147"/>
                  <a:gd name="T14" fmla="*/ 14746 w 205"/>
                  <a:gd name="T15" fmla="*/ 0 h 1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5" h="147">
                    <a:moveTo>
                      <a:pt x="199" y="0"/>
                    </a:moveTo>
                    <a:cubicBezTo>
                      <a:pt x="205" y="12"/>
                      <a:pt x="205" y="37"/>
                      <a:pt x="202" y="60"/>
                    </a:cubicBezTo>
                    <a:cubicBezTo>
                      <a:pt x="198" y="83"/>
                      <a:pt x="189" y="113"/>
                      <a:pt x="171" y="124"/>
                    </a:cubicBezTo>
                    <a:cubicBezTo>
                      <a:pt x="152" y="135"/>
                      <a:pt x="109" y="144"/>
                      <a:pt x="88" y="146"/>
                    </a:cubicBezTo>
                    <a:cubicBezTo>
                      <a:pt x="66" y="147"/>
                      <a:pt x="27" y="139"/>
                      <a:pt x="0" y="107"/>
                    </a:cubicBezTo>
                    <a:cubicBezTo>
                      <a:pt x="9" y="116"/>
                      <a:pt x="45" y="144"/>
                      <a:pt x="91" y="137"/>
                    </a:cubicBezTo>
                    <a:cubicBezTo>
                      <a:pt x="138" y="131"/>
                      <a:pt x="167" y="120"/>
                      <a:pt x="178" y="95"/>
                    </a:cubicBezTo>
                    <a:cubicBezTo>
                      <a:pt x="189" y="70"/>
                      <a:pt x="199" y="39"/>
                      <a:pt x="199" y="0"/>
                    </a:cubicBezTo>
                  </a:path>
                </a:pathLst>
              </a:custGeom>
              <a:solidFill>
                <a:srgbClr val="FC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4" name="Freeform 1932">
                <a:extLst>
                  <a:ext uri="{FF2B5EF4-FFF2-40B4-BE49-F238E27FC236}">
                    <a16:creationId xmlns:a16="http://schemas.microsoft.com/office/drawing/2014/main" id="{6BFDF5CB-9A26-47B4-90AA-5FEAE0149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16"/>
                <a:ext cx="815" cy="783"/>
              </a:xfrm>
              <a:custGeom>
                <a:avLst/>
                <a:gdLst>
                  <a:gd name="T0" fmla="*/ 6159 w 194"/>
                  <a:gd name="T1" fmla="*/ 7709 h 175"/>
                  <a:gd name="T2" fmla="*/ 4588 w 194"/>
                  <a:gd name="T3" fmla="*/ 5906 h 175"/>
                  <a:gd name="T4" fmla="*/ 370 w 194"/>
                  <a:gd name="T5" fmla="*/ 4022 h 175"/>
                  <a:gd name="T6" fmla="*/ 513 w 194"/>
                  <a:gd name="T7" fmla="*/ 6626 h 175"/>
                  <a:gd name="T8" fmla="*/ 2596 w 194"/>
                  <a:gd name="T9" fmla="*/ 7969 h 175"/>
                  <a:gd name="T10" fmla="*/ 2155 w 194"/>
                  <a:gd name="T11" fmla="*/ 9669 h 175"/>
                  <a:gd name="T12" fmla="*/ 1554 w 194"/>
                  <a:gd name="T13" fmla="*/ 9767 h 175"/>
                  <a:gd name="T14" fmla="*/ 739 w 194"/>
                  <a:gd name="T15" fmla="*/ 10309 h 175"/>
                  <a:gd name="T16" fmla="*/ 1853 w 194"/>
                  <a:gd name="T17" fmla="*/ 13973 h 175"/>
                  <a:gd name="T18" fmla="*/ 5188 w 194"/>
                  <a:gd name="T19" fmla="*/ 14412 h 175"/>
                  <a:gd name="T20" fmla="*/ 5045 w 194"/>
                  <a:gd name="T21" fmla="*/ 10752 h 175"/>
                  <a:gd name="T22" fmla="*/ 3336 w 194"/>
                  <a:gd name="T23" fmla="*/ 8868 h 175"/>
                  <a:gd name="T24" fmla="*/ 4747 w 194"/>
                  <a:gd name="T25" fmla="*/ 7969 h 175"/>
                  <a:gd name="T26" fmla="*/ 6902 w 194"/>
                  <a:gd name="T27" fmla="*/ 9669 h 175"/>
                  <a:gd name="T28" fmla="*/ 11347 w 194"/>
                  <a:gd name="T29" fmla="*/ 10649 h 175"/>
                  <a:gd name="T30" fmla="*/ 14313 w 194"/>
                  <a:gd name="T31" fmla="*/ 6805 h 175"/>
                  <a:gd name="T32" fmla="*/ 12670 w 194"/>
                  <a:gd name="T33" fmla="*/ 2685 h 175"/>
                  <a:gd name="T34" fmla="*/ 8154 w 194"/>
                  <a:gd name="T35" fmla="*/ 4564 h 175"/>
                  <a:gd name="T36" fmla="*/ 6159 w 194"/>
                  <a:gd name="T37" fmla="*/ 7709 h 1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94" h="175">
                    <a:moveTo>
                      <a:pt x="83" y="86"/>
                    </a:moveTo>
                    <a:cubicBezTo>
                      <a:pt x="73" y="78"/>
                      <a:pt x="58" y="81"/>
                      <a:pt x="62" y="66"/>
                    </a:cubicBezTo>
                    <a:cubicBezTo>
                      <a:pt x="67" y="31"/>
                      <a:pt x="19" y="6"/>
                      <a:pt x="5" y="45"/>
                    </a:cubicBezTo>
                    <a:cubicBezTo>
                      <a:pt x="1" y="56"/>
                      <a:pt x="0" y="64"/>
                      <a:pt x="7" y="74"/>
                    </a:cubicBezTo>
                    <a:cubicBezTo>
                      <a:pt x="14" y="85"/>
                      <a:pt x="25" y="81"/>
                      <a:pt x="35" y="89"/>
                    </a:cubicBezTo>
                    <a:cubicBezTo>
                      <a:pt x="42" y="96"/>
                      <a:pt x="40" y="106"/>
                      <a:pt x="29" y="108"/>
                    </a:cubicBezTo>
                    <a:cubicBezTo>
                      <a:pt x="26" y="109"/>
                      <a:pt x="24" y="109"/>
                      <a:pt x="21" y="109"/>
                    </a:cubicBezTo>
                    <a:cubicBezTo>
                      <a:pt x="16" y="108"/>
                      <a:pt x="11" y="108"/>
                      <a:pt x="10" y="115"/>
                    </a:cubicBezTo>
                    <a:cubicBezTo>
                      <a:pt x="7" y="124"/>
                      <a:pt x="15" y="143"/>
                      <a:pt x="25" y="156"/>
                    </a:cubicBezTo>
                    <a:cubicBezTo>
                      <a:pt x="40" y="175"/>
                      <a:pt x="59" y="172"/>
                      <a:pt x="70" y="161"/>
                    </a:cubicBezTo>
                    <a:cubicBezTo>
                      <a:pt x="80" y="149"/>
                      <a:pt x="84" y="131"/>
                      <a:pt x="68" y="120"/>
                    </a:cubicBezTo>
                    <a:cubicBezTo>
                      <a:pt x="61" y="114"/>
                      <a:pt x="45" y="109"/>
                      <a:pt x="45" y="99"/>
                    </a:cubicBezTo>
                    <a:cubicBezTo>
                      <a:pt x="44" y="90"/>
                      <a:pt x="54" y="87"/>
                      <a:pt x="64" y="89"/>
                    </a:cubicBezTo>
                    <a:cubicBezTo>
                      <a:pt x="77" y="90"/>
                      <a:pt x="83" y="101"/>
                      <a:pt x="93" y="108"/>
                    </a:cubicBezTo>
                    <a:cubicBezTo>
                      <a:pt x="110" y="120"/>
                      <a:pt x="134" y="124"/>
                      <a:pt x="153" y="119"/>
                    </a:cubicBezTo>
                    <a:cubicBezTo>
                      <a:pt x="172" y="114"/>
                      <a:pt x="194" y="97"/>
                      <a:pt x="193" y="76"/>
                    </a:cubicBezTo>
                    <a:cubicBezTo>
                      <a:pt x="191" y="59"/>
                      <a:pt x="181" y="43"/>
                      <a:pt x="171" y="30"/>
                    </a:cubicBezTo>
                    <a:cubicBezTo>
                      <a:pt x="150" y="0"/>
                      <a:pt x="110" y="25"/>
                      <a:pt x="110" y="51"/>
                    </a:cubicBezTo>
                    <a:cubicBezTo>
                      <a:pt x="110" y="79"/>
                      <a:pt x="112" y="105"/>
                      <a:pt x="83" y="86"/>
                    </a:cubicBezTo>
                  </a:path>
                </a:pathLst>
              </a:custGeom>
              <a:solidFill>
                <a:srgbClr val="D06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5" name="Freeform 1933">
                <a:extLst>
                  <a:ext uri="{FF2B5EF4-FFF2-40B4-BE49-F238E27FC236}">
                    <a16:creationId xmlns:a16="http://schemas.microsoft.com/office/drawing/2014/main" id="{45BECDDD-929D-4677-8CF1-FB94F6BE2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981"/>
                <a:ext cx="244" cy="296"/>
              </a:xfrm>
              <a:custGeom>
                <a:avLst/>
                <a:gdLst>
                  <a:gd name="T0" fmla="*/ 1788 w 58"/>
                  <a:gd name="T1" fmla="*/ 81 h 66"/>
                  <a:gd name="T2" fmla="*/ 3875 w 58"/>
                  <a:gd name="T3" fmla="*/ 2251 h 66"/>
                  <a:gd name="T4" fmla="*/ 3201 w 58"/>
                  <a:gd name="T5" fmla="*/ 5149 h 66"/>
                  <a:gd name="T6" fmla="*/ 1346 w 58"/>
                  <a:gd name="T7" fmla="*/ 5409 h 66"/>
                  <a:gd name="T8" fmla="*/ 0 w 58"/>
                  <a:gd name="T9" fmla="*/ 3157 h 66"/>
                  <a:gd name="T10" fmla="*/ 1716 w 58"/>
                  <a:gd name="T11" fmla="*/ 4687 h 66"/>
                  <a:gd name="T12" fmla="*/ 3201 w 58"/>
                  <a:gd name="T13" fmla="*/ 3601 h 66"/>
                  <a:gd name="T14" fmla="*/ 3134 w 58"/>
                  <a:gd name="T15" fmla="*/ 2713 h 66"/>
                  <a:gd name="T16" fmla="*/ 2301 w 58"/>
                  <a:gd name="T17" fmla="*/ 1991 h 66"/>
                  <a:gd name="T18" fmla="*/ 1716 w 58"/>
                  <a:gd name="T19" fmla="*/ 0 h 66"/>
                  <a:gd name="T20" fmla="*/ 1788 w 58"/>
                  <a:gd name="T21" fmla="*/ 81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66">
                    <a:moveTo>
                      <a:pt x="24" y="1"/>
                    </a:moveTo>
                    <a:cubicBezTo>
                      <a:pt x="25" y="12"/>
                      <a:pt x="46" y="17"/>
                      <a:pt x="52" y="25"/>
                    </a:cubicBezTo>
                    <a:cubicBezTo>
                      <a:pt x="58" y="35"/>
                      <a:pt x="51" y="50"/>
                      <a:pt x="43" y="57"/>
                    </a:cubicBezTo>
                    <a:cubicBezTo>
                      <a:pt x="36" y="64"/>
                      <a:pt x="26" y="66"/>
                      <a:pt x="18" y="60"/>
                    </a:cubicBezTo>
                    <a:cubicBezTo>
                      <a:pt x="9" y="53"/>
                      <a:pt x="6" y="44"/>
                      <a:pt x="0" y="35"/>
                    </a:cubicBezTo>
                    <a:cubicBezTo>
                      <a:pt x="4" y="43"/>
                      <a:pt x="14" y="52"/>
                      <a:pt x="23" y="52"/>
                    </a:cubicBezTo>
                    <a:cubicBezTo>
                      <a:pt x="32" y="52"/>
                      <a:pt x="40" y="49"/>
                      <a:pt x="43" y="40"/>
                    </a:cubicBezTo>
                    <a:cubicBezTo>
                      <a:pt x="44" y="36"/>
                      <a:pt x="45" y="33"/>
                      <a:pt x="42" y="30"/>
                    </a:cubicBezTo>
                    <a:cubicBezTo>
                      <a:pt x="41" y="28"/>
                      <a:pt x="33" y="23"/>
                      <a:pt x="31" y="22"/>
                    </a:cubicBezTo>
                    <a:cubicBezTo>
                      <a:pt x="26" y="16"/>
                      <a:pt x="21" y="8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6" name="Freeform 1934">
                <a:extLst>
                  <a:ext uri="{FF2B5EF4-FFF2-40B4-BE49-F238E27FC236}">
                    <a16:creationId xmlns:a16="http://schemas.microsoft.com/office/drawing/2014/main" id="{D394D370-8D3A-424E-900C-9333803AF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614"/>
                <a:ext cx="429" cy="452"/>
              </a:xfrm>
              <a:custGeom>
                <a:avLst/>
                <a:gdLst>
                  <a:gd name="T0" fmla="*/ 3201 w 102"/>
                  <a:gd name="T1" fmla="*/ 8073 h 101"/>
                  <a:gd name="T2" fmla="*/ 6334 w 102"/>
                  <a:gd name="T3" fmla="*/ 4748 h 101"/>
                  <a:gd name="T4" fmla="*/ 4917 w 102"/>
                  <a:gd name="T5" fmla="*/ 0 h 101"/>
                  <a:gd name="T6" fmla="*/ 6246 w 102"/>
                  <a:gd name="T7" fmla="*/ 1522 h 101"/>
                  <a:gd name="T8" fmla="*/ 7360 w 102"/>
                  <a:gd name="T9" fmla="*/ 5209 h 101"/>
                  <a:gd name="T10" fmla="*/ 4387 w 102"/>
                  <a:gd name="T11" fmla="*/ 8431 h 101"/>
                  <a:gd name="T12" fmla="*/ 0 w 102"/>
                  <a:gd name="T13" fmla="*/ 7089 h 101"/>
                  <a:gd name="T14" fmla="*/ 3201 w 102"/>
                  <a:gd name="T15" fmla="*/ 8073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01">
                    <a:moveTo>
                      <a:pt x="43" y="90"/>
                    </a:moveTo>
                    <a:cubicBezTo>
                      <a:pt x="68" y="92"/>
                      <a:pt x="79" y="73"/>
                      <a:pt x="85" y="53"/>
                    </a:cubicBezTo>
                    <a:cubicBezTo>
                      <a:pt x="92" y="34"/>
                      <a:pt x="72" y="7"/>
                      <a:pt x="66" y="0"/>
                    </a:cubicBezTo>
                    <a:cubicBezTo>
                      <a:pt x="70" y="1"/>
                      <a:pt x="79" y="10"/>
                      <a:pt x="84" y="17"/>
                    </a:cubicBezTo>
                    <a:cubicBezTo>
                      <a:pt x="89" y="24"/>
                      <a:pt x="102" y="47"/>
                      <a:pt x="99" y="58"/>
                    </a:cubicBezTo>
                    <a:cubicBezTo>
                      <a:pt x="97" y="69"/>
                      <a:pt x="89" y="87"/>
                      <a:pt x="59" y="94"/>
                    </a:cubicBezTo>
                    <a:cubicBezTo>
                      <a:pt x="31" y="101"/>
                      <a:pt x="14" y="89"/>
                      <a:pt x="0" y="79"/>
                    </a:cubicBezTo>
                    <a:cubicBezTo>
                      <a:pt x="9" y="84"/>
                      <a:pt x="19" y="88"/>
                      <a:pt x="43" y="9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7" name="Freeform 1935">
                <a:extLst>
                  <a:ext uri="{FF2B5EF4-FFF2-40B4-BE49-F238E27FC236}">
                    <a16:creationId xmlns:a16="http://schemas.microsoft.com/office/drawing/2014/main" id="{E29B3030-6477-4059-BFD5-C88EC9D38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646"/>
                <a:ext cx="118" cy="170"/>
              </a:xfrm>
              <a:custGeom>
                <a:avLst/>
                <a:gdLst>
                  <a:gd name="T0" fmla="*/ 2095 w 28"/>
                  <a:gd name="T1" fmla="*/ 81 h 38"/>
                  <a:gd name="T2" fmla="*/ 443 w 28"/>
                  <a:gd name="T3" fmla="*/ 3404 h 38"/>
                  <a:gd name="T4" fmla="*/ 2095 w 28"/>
                  <a:gd name="T5" fmla="*/ 8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8">
                    <a:moveTo>
                      <a:pt x="28" y="1"/>
                    </a:moveTo>
                    <a:cubicBezTo>
                      <a:pt x="19" y="0"/>
                      <a:pt x="0" y="14"/>
                      <a:pt x="6" y="38"/>
                    </a:cubicBezTo>
                    <a:cubicBezTo>
                      <a:pt x="6" y="26"/>
                      <a:pt x="11" y="9"/>
                      <a:pt x="28" y="1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8" name="Freeform 1936">
                <a:extLst>
                  <a:ext uri="{FF2B5EF4-FFF2-40B4-BE49-F238E27FC236}">
                    <a16:creationId xmlns:a16="http://schemas.microsoft.com/office/drawing/2014/main" id="{141740D1-D20C-4F35-9B11-992C12197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19"/>
                <a:ext cx="139" cy="322"/>
              </a:xfrm>
              <a:custGeom>
                <a:avLst/>
                <a:gdLst>
                  <a:gd name="T0" fmla="*/ 2464 w 33"/>
                  <a:gd name="T1" fmla="*/ 0 h 72"/>
                  <a:gd name="T2" fmla="*/ 746 w 33"/>
                  <a:gd name="T3" fmla="*/ 2419 h 72"/>
                  <a:gd name="T4" fmla="*/ 0 w 33"/>
                  <a:gd name="T5" fmla="*/ 6440 h 72"/>
                  <a:gd name="T6" fmla="*/ 1116 w 33"/>
                  <a:gd name="T7" fmla="*/ 3220 h 72"/>
                  <a:gd name="T8" fmla="*/ 2464 w 3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33" y="0"/>
                    </a:moveTo>
                    <a:cubicBezTo>
                      <a:pt x="23" y="3"/>
                      <a:pt x="9" y="15"/>
                      <a:pt x="10" y="27"/>
                    </a:cubicBezTo>
                    <a:cubicBezTo>
                      <a:pt x="11" y="40"/>
                      <a:pt x="8" y="68"/>
                      <a:pt x="0" y="72"/>
                    </a:cubicBezTo>
                    <a:cubicBezTo>
                      <a:pt x="8" y="69"/>
                      <a:pt x="14" y="49"/>
                      <a:pt x="15" y="36"/>
                    </a:cubicBezTo>
                    <a:cubicBezTo>
                      <a:pt x="17" y="23"/>
                      <a:pt x="18" y="9"/>
                      <a:pt x="33" y="0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9" name="Freeform 1937">
                <a:extLst>
                  <a:ext uri="{FF2B5EF4-FFF2-40B4-BE49-F238E27FC236}">
                    <a16:creationId xmlns:a16="http://schemas.microsoft.com/office/drawing/2014/main" id="{90531E3D-B544-40B1-9D29-4E511341CF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8" y="1583"/>
                <a:ext cx="815" cy="698"/>
              </a:xfrm>
              <a:custGeom>
                <a:avLst/>
                <a:gdLst>
                  <a:gd name="T0" fmla="*/ 8154 w 194"/>
                  <a:gd name="T1" fmla="*/ 3222 h 156"/>
                  <a:gd name="T2" fmla="*/ 12670 w 194"/>
                  <a:gd name="T3" fmla="*/ 1342 h 156"/>
                  <a:gd name="T4" fmla="*/ 11347 w 194"/>
                  <a:gd name="T5" fmla="*/ 9311 h 156"/>
                  <a:gd name="T6" fmla="*/ 6902 w 194"/>
                  <a:gd name="T7" fmla="*/ 8327 h 156"/>
                  <a:gd name="T8" fmla="*/ 4377 w 194"/>
                  <a:gd name="T9" fmla="*/ 6546 h 156"/>
                  <a:gd name="T10" fmla="*/ 5045 w 194"/>
                  <a:gd name="T11" fmla="*/ 9410 h 156"/>
                  <a:gd name="T12" fmla="*/ 3634 w 194"/>
                  <a:gd name="T13" fmla="*/ 13893 h 156"/>
                  <a:gd name="T14" fmla="*/ 739 w 194"/>
                  <a:gd name="T15" fmla="*/ 8949 h 156"/>
                  <a:gd name="T16" fmla="*/ 1554 w 194"/>
                  <a:gd name="T17" fmla="*/ 8430 h 156"/>
                  <a:gd name="T18" fmla="*/ 2155 w 194"/>
                  <a:gd name="T19" fmla="*/ 8327 h 156"/>
                  <a:gd name="T20" fmla="*/ 513 w 194"/>
                  <a:gd name="T21" fmla="*/ 5284 h 156"/>
                  <a:gd name="T22" fmla="*/ 2155 w 194"/>
                  <a:gd name="T23" fmla="*/ 899 h 156"/>
                  <a:gd name="T24" fmla="*/ 6159 w 194"/>
                  <a:gd name="T25" fmla="*/ 6367 h 156"/>
                  <a:gd name="T26" fmla="*/ 6159 w 194"/>
                  <a:gd name="T27" fmla="*/ 6367 h 156"/>
                  <a:gd name="T28" fmla="*/ 10906 w 194"/>
                  <a:gd name="T29" fmla="*/ 0 h 156"/>
                  <a:gd name="T30" fmla="*/ 8083 w 194"/>
                  <a:gd name="T31" fmla="*/ 3222 h 156"/>
                  <a:gd name="T32" fmla="*/ 7785 w 194"/>
                  <a:gd name="T33" fmla="*/ 6546 h 156"/>
                  <a:gd name="T34" fmla="*/ 6230 w 194"/>
                  <a:gd name="T35" fmla="*/ 6264 h 156"/>
                  <a:gd name="T36" fmla="*/ 6230 w 194"/>
                  <a:gd name="T37" fmla="*/ 6264 h 156"/>
                  <a:gd name="T38" fmla="*/ 6230 w 194"/>
                  <a:gd name="T39" fmla="*/ 6264 h 156"/>
                  <a:gd name="T40" fmla="*/ 4747 w 194"/>
                  <a:gd name="T41" fmla="*/ 5468 h 156"/>
                  <a:gd name="T42" fmla="*/ 4676 w 194"/>
                  <a:gd name="T43" fmla="*/ 4667 h 156"/>
                  <a:gd name="T44" fmla="*/ 4747 w 194"/>
                  <a:gd name="T45" fmla="*/ 4125 h 156"/>
                  <a:gd name="T46" fmla="*/ 2155 w 194"/>
                  <a:gd name="T47" fmla="*/ 801 h 156"/>
                  <a:gd name="T48" fmla="*/ 71 w 194"/>
                  <a:gd name="T49" fmla="*/ 3942 h 156"/>
                  <a:gd name="T50" fmla="*/ 1483 w 194"/>
                  <a:gd name="T51" fmla="*/ 6188 h 156"/>
                  <a:gd name="T52" fmla="*/ 2823 w 194"/>
                  <a:gd name="T53" fmla="*/ 7427 h 156"/>
                  <a:gd name="T54" fmla="*/ 1714 w 194"/>
                  <a:gd name="T55" fmla="*/ 8327 h 156"/>
                  <a:gd name="T56" fmla="*/ 970 w 194"/>
                  <a:gd name="T57" fmla="*/ 8430 h 156"/>
                  <a:gd name="T58" fmla="*/ 601 w 194"/>
                  <a:gd name="T59" fmla="*/ 9311 h 156"/>
                  <a:gd name="T60" fmla="*/ 3634 w 194"/>
                  <a:gd name="T61" fmla="*/ 13973 h 156"/>
                  <a:gd name="T62" fmla="*/ 5932 w 194"/>
                  <a:gd name="T63" fmla="*/ 11110 h 156"/>
                  <a:gd name="T64" fmla="*/ 4008 w 194"/>
                  <a:gd name="T65" fmla="*/ 8510 h 156"/>
                  <a:gd name="T66" fmla="*/ 3407 w 194"/>
                  <a:gd name="T67" fmla="*/ 7526 h 156"/>
                  <a:gd name="T68" fmla="*/ 3634 w 194"/>
                  <a:gd name="T69" fmla="*/ 6908 h 156"/>
                  <a:gd name="T70" fmla="*/ 4377 w 194"/>
                  <a:gd name="T71" fmla="*/ 6627 h 156"/>
                  <a:gd name="T72" fmla="*/ 5860 w 194"/>
                  <a:gd name="T73" fmla="*/ 7347 h 156"/>
                  <a:gd name="T74" fmla="*/ 10007 w 194"/>
                  <a:gd name="T75" fmla="*/ 9589 h 156"/>
                  <a:gd name="T76" fmla="*/ 13342 w 194"/>
                  <a:gd name="T77" fmla="*/ 8067 h 156"/>
                  <a:gd name="T78" fmla="*/ 14313 w 194"/>
                  <a:gd name="T79" fmla="*/ 5468 h 156"/>
                  <a:gd name="T80" fmla="*/ 12759 w 194"/>
                  <a:gd name="T81" fmla="*/ 1342 h 1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94" h="156">
                    <a:moveTo>
                      <a:pt x="99" y="78"/>
                    </a:moveTo>
                    <a:cubicBezTo>
                      <a:pt x="111" y="78"/>
                      <a:pt x="110" y="57"/>
                      <a:pt x="110" y="36"/>
                    </a:cubicBezTo>
                    <a:cubicBezTo>
                      <a:pt x="110" y="18"/>
                      <a:pt x="128" y="1"/>
                      <a:pt x="147" y="1"/>
                    </a:cubicBezTo>
                    <a:cubicBezTo>
                      <a:pt x="155" y="1"/>
                      <a:pt x="164" y="5"/>
                      <a:pt x="171" y="15"/>
                    </a:cubicBezTo>
                    <a:cubicBezTo>
                      <a:pt x="181" y="28"/>
                      <a:pt x="191" y="44"/>
                      <a:pt x="193" y="61"/>
                    </a:cubicBezTo>
                    <a:cubicBezTo>
                      <a:pt x="194" y="82"/>
                      <a:pt x="172" y="99"/>
                      <a:pt x="153" y="104"/>
                    </a:cubicBezTo>
                    <a:cubicBezTo>
                      <a:pt x="148" y="105"/>
                      <a:pt x="142" y="106"/>
                      <a:pt x="135" y="106"/>
                    </a:cubicBezTo>
                    <a:cubicBezTo>
                      <a:pt x="120" y="106"/>
                      <a:pt x="105" y="102"/>
                      <a:pt x="93" y="93"/>
                    </a:cubicBezTo>
                    <a:cubicBezTo>
                      <a:pt x="83" y="86"/>
                      <a:pt x="77" y="75"/>
                      <a:pt x="64" y="74"/>
                    </a:cubicBezTo>
                    <a:cubicBezTo>
                      <a:pt x="62" y="73"/>
                      <a:pt x="61" y="73"/>
                      <a:pt x="59" y="73"/>
                    </a:cubicBezTo>
                    <a:cubicBezTo>
                      <a:pt x="51" y="73"/>
                      <a:pt x="44" y="76"/>
                      <a:pt x="45" y="84"/>
                    </a:cubicBezTo>
                    <a:cubicBezTo>
                      <a:pt x="45" y="94"/>
                      <a:pt x="61" y="99"/>
                      <a:pt x="68" y="105"/>
                    </a:cubicBezTo>
                    <a:cubicBezTo>
                      <a:pt x="84" y="116"/>
                      <a:pt x="80" y="134"/>
                      <a:pt x="70" y="146"/>
                    </a:cubicBezTo>
                    <a:cubicBezTo>
                      <a:pt x="64" y="151"/>
                      <a:pt x="57" y="155"/>
                      <a:pt x="49" y="155"/>
                    </a:cubicBezTo>
                    <a:cubicBezTo>
                      <a:pt x="41" y="155"/>
                      <a:pt x="33" y="151"/>
                      <a:pt x="25" y="141"/>
                    </a:cubicBezTo>
                    <a:cubicBezTo>
                      <a:pt x="15" y="128"/>
                      <a:pt x="7" y="109"/>
                      <a:pt x="10" y="100"/>
                    </a:cubicBezTo>
                    <a:cubicBezTo>
                      <a:pt x="11" y="94"/>
                      <a:pt x="15" y="94"/>
                      <a:pt x="19" y="94"/>
                    </a:cubicBezTo>
                    <a:cubicBezTo>
                      <a:pt x="20" y="94"/>
                      <a:pt x="20" y="94"/>
                      <a:pt x="21" y="94"/>
                    </a:cubicBezTo>
                    <a:cubicBezTo>
                      <a:pt x="22" y="94"/>
                      <a:pt x="23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40" y="91"/>
                      <a:pt x="42" y="81"/>
                      <a:pt x="35" y="74"/>
                    </a:cubicBezTo>
                    <a:cubicBezTo>
                      <a:pt x="25" y="66"/>
                      <a:pt x="14" y="70"/>
                      <a:pt x="7" y="59"/>
                    </a:cubicBezTo>
                    <a:cubicBezTo>
                      <a:pt x="0" y="49"/>
                      <a:pt x="1" y="41"/>
                      <a:pt x="5" y="30"/>
                    </a:cubicBezTo>
                    <a:cubicBezTo>
                      <a:pt x="10" y="16"/>
                      <a:pt x="20" y="10"/>
                      <a:pt x="29" y="10"/>
                    </a:cubicBezTo>
                    <a:cubicBezTo>
                      <a:pt x="47" y="10"/>
                      <a:pt x="65" y="29"/>
                      <a:pt x="62" y="51"/>
                    </a:cubicBezTo>
                    <a:cubicBezTo>
                      <a:pt x="58" y="66"/>
                      <a:pt x="73" y="63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5" y="78"/>
                      <a:pt x="99" y="78"/>
                    </a:cubicBezTo>
                    <a:moveTo>
                      <a:pt x="147" y="0"/>
                    </a:moveTo>
                    <a:cubicBezTo>
                      <a:pt x="137" y="0"/>
                      <a:pt x="128" y="5"/>
                      <a:pt x="121" y="11"/>
                    </a:cubicBezTo>
                    <a:cubicBezTo>
                      <a:pt x="114" y="18"/>
                      <a:pt x="109" y="27"/>
                      <a:pt x="109" y="36"/>
                    </a:cubicBezTo>
                    <a:cubicBezTo>
                      <a:pt x="109" y="47"/>
                      <a:pt x="109" y="57"/>
                      <a:pt x="108" y="65"/>
                    </a:cubicBezTo>
                    <a:cubicBezTo>
                      <a:pt x="107" y="68"/>
                      <a:pt x="106" y="71"/>
                      <a:pt x="105" y="73"/>
                    </a:cubicBezTo>
                    <a:cubicBezTo>
                      <a:pt x="104" y="75"/>
                      <a:pt x="102" y="77"/>
                      <a:pt x="99" y="77"/>
                    </a:cubicBezTo>
                    <a:cubicBezTo>
                      <a:pt x="96" y="77"/>
                      <a:pt x="91" y="75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79" y="67"/>
                      <a:pt x="74" y="65"/>
                      <a:pt x="69" y="64"/>
                    </a:cubicBezTo>
                    <a:cubicBezTo>
                      <a:pt x="67" y="63"/>
                      <a:pt x="66" y="62"/>
                      <a:pt x="64" y="61"/>
                    </a:cubicBezTo>
                    <a:cubicBezTo>
                      <a:pt x="63" y="60"/>
                      <a:pt x="63" y="58"/>
                      <a:pt x="63" y="56"/>
                    </a:cubicBezTo>
                    <a:cubicBezTo>
                      <a:pt x="63" y="55"/>
                      <a:pt x="63" y="53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4" y="50"/>
                      <a:pt x="64" y="48"/>
                      <a:pt x="64" y="46"/>
                    </a:cubicBezTo>
                    <a:cubicBezTo>
                      <a:pt x="64" y="25"/>
                      <a:pt x="46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19" y="9"/>
                      <a:pt x="9" y="16"/>
                      <a:pt x="4" y="30"/>
                    </a:cubicBezTo>
                    <a:cubicBezTo>
                      <a:pt x="2" y="35"/>
                      <a:pt x="1" y="40"/>
                      <a:pt x="1" y="44"/>
                    </a:cubicBezTo>
                    <a:cubicBezTo>
                      <a:pt x="1" y="49"/>
                      <a:pt x="2" y="54"/>
                      <a:pt x="6" y="59"/>
                    </a:cubicBezTo>
                    <a:cubicBezTo>
                      <a:pt x="10" y="65"/>
                      <a:pt x="15" y="67"/>
                      <a:pt x="20" y="69"/>
                    </a:cubicBezTo>
                    <a:cubicBezTo>
                      <a:pt x="25" y="70"/>
                      <a:pt x="29" y="71"/>
                      <a:pt x="34" y="75"/>
                    </a:cubicBezTo>
                    <a:cubicBezTo>
                      <a:pt x="37" y="78"/>
                      <a:pt x="38" y="81"/>
                      <a:pt x="38" y="83"/>
                    </a:cubicBezTo>
                    <a:cubicBezTo>
                      <a:pt x="38" y="87"/>
                      <a:pt x="35" y="91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2" y="93"/>
                      <a:pt x="20" y="93"/>
                      <a:pt x="19" y="93"/>
                    </a:cubicBezTo>
                    <a:cubicBezTo>
                      <a:pt x="17" y="93"/>
                      <a:pt x="15" y="93"/>
                      <a:pt x="13" y="94"/>
                    </a:cubicBezTo>
                    <a:cubicBezTo>
                      <a:pt x="11" y="95"/>
                      <a:pt x="9" y="97"/>
                      <a:pt x="9" y="100"/>
                    </a:cubicBezTo>
                    <a:cubicBezTo>
                      <a:pt x="8" y="101"/>
                      <a:pt x="8" y="102"/>
                      <a:pt x="8" y="104"/>
                    </a:cubicBezTo>
                    <a:cubicBezTo>
                      <a:pt x="8" y="114"/>
                      <a:pt x="15" y="130"/>
                      <a:pt x="24" y="142"/>
                    </a:cubicBezTo>
                    <a:cubicBezTo>
                      <a:pt x="32" y="152"/>
                      <a:pt x="41" y="156"/>
                      <a:pt x="49" y="156"/>
                    </a:cubicBezTo>
                    <a:cubicBezTo>
                      <a:pt x="57" y="156"/>
                      <a:pt x="65" y="152"/>
                      <a:pt x="70" y="146"/>
                    </a:cubicBezTo>
                    <a:cubicBezTo>
                      <a:pt x="76" y="140"/>
                      <a:pt x="80" y="132"/>
                      <a:pt x="80" y="124"/>
                    </a:cubicBezTo>
                    <a:cubicBezTo>
                      <a:pt x="80" y="117"/>
                      <a:pt x="76" y="109"/>
                      <a:pt x="69" y="104"/>
                    </a:cubicBezTo>
                    <a:cubicBezTo>
                      <a:pt x="65" y="101"/>
                      <a:pt x="59" y="99"/>
                      <a:pt x="54" y="95"/>
                    </a:cubicBezTo>
                    <a:cubicBezTo>
                      <a:pt x="52" y="94"/>
                      <a:pt x="49" y="92"/>
                      <a:pt x="48" y="90"/>
                    </a:cubicBezTo>
                    <a:cubicBezTo>
                      <a:pt x="46" y="88"/>
                      <a:pt x="46" y="87"/>
                      <a:pt x="46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0"/>
                      <a:pt x="47" y="78"/>
                      <a:pt x="49" y="77"/>
                    </a:cubicBezTo>
                    <a:cubicBezTo>
                      <a:pt x="52" y="75"/>
                      <a:pt x="55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61" y="74"/>
                      <a:pt x="62" y="74"/>
                      <a:pt x="64" y="75"/>
                    </a:cubicBezTo>
                    <a:cubicBezTo>
                      <a:pt x="70" y="75"/>
                      <a:pt x="75" y="78"/>
                      <a:pt x="79" y="82"/>
                    </a:cubicBezTo>
                    <a:cubicBezTo>
                      <a:pt x="83" y="86"/>
                      <a:pt x="87" y="90"/>
                      <a:pt x="92" y="94"/>
                    </a:cubicBezTo>
                    <a:cubicBezTo>
                      <a:pt x="104" y="103"/>
                      <a:pt x="120" y="107"/>
                      <a:pt x="135" y="107"/>
                    </a:cubicBezTo>
                    <a:cubicBezTo>
                      <a:pt x="142" y="107"/>
                      <a:pt x="148" y="106"/>
                      <a:pt x="154" y="105"/>
                    </a:cubicBezTo>
                    <a:cubicBezTo>
                      <a:pt x="163" y="102"/>
                      <a:pt x="173" y="97"/>
                      <a:pt x="180" y="90"/>
                    </a:cubicBezTo>
                    <a:cubicBezTo>
                      <a:pt x="188" y="83"/>
                      <a:pt x="194" y="74"/>
                      <a:pt x="194" y="63"/>
                    </a:cubicBezTo>
                    <a:cubicBezTo>
                      <a:pt x="194" y="62"/>
                      <a:pt x="194" y="62"/>
                      <a:pt x="193" y="61"/>
                    </a:cubicBezTo>
                    <a:cubicBezTo>
                      <a:pt x="192" y="44"/>
                      <a:pt x="182" y="27"/>
                      <a:pt x="172" y="15"/>
                    </a:cubicBezTo>
                    <a:cubicBezTo>
                      <a:pt x="172" y="15"/>
                      <a:pt x="172" y="15"/>
                      <a:pt x="172" y="15"/>
                    </a:cubicBezTo>
                    <a:cubicBezTo>
                      <a:pt x="165" y="5"/>
                      <a:pt x="156" y="0"/>
                      <a:pt x="147" y="0"/>
                    </a:cubicBezTo>
                  </a:path>
                </a:pathLst>
              </a:custGeom>
              <a:solidFill>
                <a:srgbClr val="706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0" name="Freeform 1938">
                <a:extLst>
                  <a:ext uri="{FF2B5EF4-FFF2-40B4-BE49-F238E27FC236}">
                    <a16:creationId xmlns:a16="http://schemas.microsoft.com/office/drawing/2014/main" id="{317FACC2-6522-4E84-8DB8-342AC94DE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87"/>
                <a:ext cx="815" cy="690"/>
              </a:xfrm>
              <a:custGeom>
                <a:avLst/>
                <a:gdLst>
                  <a:gd name="T0" fmla="*/ 8154 w 194"/>
                  <a:gd name="T1" fmla="*/ 3150 h 154"/>
                  <a:gd name="T2" fmla="*/ 6159 w 194"/>
                  <a:gd name="T3" fmla="*/ 6304 h 154"/>
                  <a:gd name="T4" fmla="*/ 6159 w 194"/>
                  <a:gd name="T5" fmla="*/ 6385 h 154"/>
                  <a:gd name="T6" fmla="*/ 7343 w 194"/>
                  <a:gd name="T7" fmla="*/ 7008 h 154"/>
                  <a:gd name="T8" fmla="*/ 8226 w 194"/>
                  <a:gd name="T9" fmla="*/ 5220 h 154"/>
                  <a:gd name="T10" fmla="*/ 9053 w 194"/>
                  <a:gd name="T11" fmla="*/ 1084 h 154"/>
                  <a:gd name="T12" fmla="*/ 12603 w 194"/>
                  <a:gd name="T13" fmla="*/ 1344 h 154"/>
                  <a:gd name="T14" fmla="*/ 14241 w 194"/>
                  <a:gd name="T15" fmla="*/ 5399 h 154"/>
                  <a:gd name="T16" fmla="*/ 13271 w 194"/>
                  <a:gd name="T17" fmla="*/ 7908 h 154"/>
                  <a:gd name="T18" fmla="*/ 10007 w 194"/>
                  <a:gd name="T19" fmla="*/ 9355 h 154"/>
                  <a:gd name="T20" fmla="*/ 5932 w 194"/>
                  <a:gd name="T21" fmla="*/ 7187 h 154"/>
                  <a:gd name="T22" fmla="*/ 4377 w 194"/>
                  <a:gd name="T23" fmla="*/ 6385 h 154"/>
                  <a:gd name="T24" fmla="*/ 3264 w 194"/>
                  <a:gd name="T25" fmla="*/ 7469 h 154"/>
                  <a:gd name="T26" fmla="*/ 3407 w 194"/>
                  <a:gd name="T27" fmla="*/ 8190 h 154"/>
                  <a:gd name="T28" fmla="*/ 4957 w 194"/>
                  <a:gd name="T29" fmla="*/ 9436 h 154"/>
                  <a:gd name="T30" fmla="*/ 5117 w 194"/>
                  <a:gd name="T31" fmla="*/ 12949 h 154"/>
                  <a:gd name="T32" fmla="*/ 1924 w 194"/>
                  <a:gd name="T33" fmla="*/ 12586 h 154"/>
                  <a:gd name="T34" fmla="*/ 739 w 194"/>
                  <a:gd name="T35" fmla="*/ 8992 h 154"/>
                  <a:gd name="T36" fmla="*/ 1412 w 194"/>
                  <a:gd name="T37" fmla="*/ 8450 h 154"/>
                  <a:gd name="T38" fmla="*/ 2155 w 194"/>
                  <a:gd name="T39" fmla="*/ 8370 h 154"/>
                  <a:gd name="T40" fmla="*/ 2596 w 194"/>
                  <a:gd name="T41" fmla="*/ 6564 h 154"/>
                  <a:gd name="T42" fmla="*/ 513 w 194"/>
                  <a:gd name="T43" fmla="*/ 5121 h 154"/>
                  <a:gd name="T44" fmla="*/ 441 w 194"/>
                  <a:gd name="T45" fmla="*/ 2608 h 154"/>
                  <a:gd name="T46" fmla="*/ 3777 w 194"/>
                  <a:gd name="T47" fmla="*/ 1806 h 154"/>
                  <a:gd name="T48" fmla="*/ 4516 w 194"/>
                  <a:gd name="T49" fmla="*/ 4498 h 154"/>
                  <a:gd name="T50" fmla="*/ 4676 w 194"/>
                  <a:gd name="T51" fmla="*/ 5480 h 154"/>
                  <a:gd name="T52" fmla="*/ 6159 w 194"/>
                  <a:gd name="T53" fmla="*/ 6385 h 154"/>
                  <a:gd name="T54" fmla="*/ 6159 w 194"/>
                  <a:gd name="T55" fmla="*/ 6304 h 154"/>
                  <a:gd name="T56" fmla="*/ 2155 w 194"/>
                  <a:gd name="T57" fmla="*/ 802 h 154"/>
                  <a:gd name="T58" fmla="*/ 513 w 194"/>
                  <a:gd name="T59" fmla="*/ 5220 h 154"/>
                  <a:gd name="T60" fmla="*/ 2155 w 194"/>
                  <a:gd name="T61" fmla="*/ 8271 h 154"/>
                  <a:gd name="T62" fmla="*/ 1554 w 194"/>
                  <a:gd name="T63" fmla="*/ 8370 h 154"/>
                  <a:gd name="T64" fmla="*/ 739 w 194"/>
                  <a:gd name="T65" fmla="*/ 8912 h 154"/>
                  <a:gd name="T66" fmla="*/ 3634 w 194"/>
                  <a:gd name="T67" fmla="*/ 13854 h 154"/>
                  <a:gd name="T68" fmla="*/ 5045 w 194"/>
                  <a:gd name="T69" fmla="*/ 9355 h 154"/>
                  <a:gd name="T70" fmla="*/ 4377 w 194"/>
                  <a:gd name="T71" fmla="*/ 6483 h 154"/>
                  <a:gd name="T72" fmla="*/ 6902 w 194"/>
                  <a:gd name="T73" fmla="*/ 8271 h 154"/>
                  <a:gd name="T74" fmla="*/ 11347 w 194"/>
                  <a:gd name="T75" fmla="*/ 9257 h 154"/>
                  <a:gd name="T76" fmla="*/ 12670 w 194"/>
                  <a:gd name="T77" fmla="*/ 1264 h 15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4" h="154">
                    <a:moveTo>
                      <a:pt x="147" y="0"/>
                    </a:moveTo>
                    <a:cubicBezTo>
                      <a:pt x="128" y="0"/>
                      <a:pt x="110" y="17"/>
                      <a:pt x="110" y="35"/>
                    </a:cubicBezTo>
                    <a:cubicBezTo>
                      <a:pt x="110" y="56"/>
                      <a:pt x="111" y="77"/>
                      <a:pt x="99" y="77"/>
                    </a:cubicBezTo>
                    <a:cubicBezTo>
                      <a:pt x="95" y="77"/>
                      <a:pt x="90" y="75"/>
                      <a:pt x="83" y="70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5"/>
                      <a:pt x="95" y="78"/>
                      <a:pt x="99" y="78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02" y="78"/>
                      <a:pt x="105" y="76"/>
                      <a:pt x="107" y="74"/>
                    </a:cubicBezTo>
                    <a:cubicBezTo>
                      <a:pt x="109" y="70"/>
                      <a:pt x="110" y="64"/>
                      <a:pt x="111" y="58"/>
                    </a:cubicBezTo>
                    <a:cubicBezTo>
                      <a:pt x="111" y="51"/>
                      <a:pt x="111" y="43"/>
                      <a:pt x="111" y="35"/>
                    </a:cubicBezTo>
                    <a:cubicBezTo>
                      <a:pt x="111" y="27"/>
                      <a:pt x="116" y="18"/>
                      <a:pt x="122" y="12"/>
                    </a:cubicBezTo>
                    <a:cubicBezTo>
                      <a:pt x="129" y="6"/>
                      <a:pt x="138" y="1"/>
                      <a:pt x="147" y="1"/>
                    </a:cubicBezTo>
                    <a:cubicBezTo>
                      <a:pt x="155" y="1"/>
                      <a:pt x="164" y="5"/>
                      <a:pt x="170" y="15"/>
                    </a:cubicBezTo>
                    <a:cubicBezTo>
                      <a:pt x="170" y="15"/>
                      <a:pt x="170" y="15"/>
                      <a:pt x="170" y="15"/>
                    </a:cubicBezTo>
                    <a:cubicBezTo>
                      <a:pt x="180" y="27"/>
                      <a:pt x="190" y="44"/>
                      <a:pt x="192" y="60"/>
                    </a:cubicBezTo>
                    <a:cubicBezTo>
                      <a:pt x="192" y="61"/>
                      <a:pt x="192" y="61"/>
                      <a:pt x="192" y="62"/>
                    </a:cubicBezTo>
                    <a:cubicBezTo>
                      <a:pt x="192" y="72"/>
                      <a:pt x="186" y="81"/>
                      <a:pt x="179" y="88"/>
                    </a:cubicBezTo>
                    <a:cubicBezTo>
                      <a:pt x="172" y="94"/>
                      <a:pt x="162" y="99"/>
                      <a:pt x="153" y="102"/>
                    </a:cubicBezTo>
                    <a:cubicBezTo>
                      <a:pt x="148" y="103"/>
                      <a:pt x="142" y="104"/>
                      <a:pt x="135" y="104"/>
                    </a:cubicBezTo>
                    <a:cubicBezTo>
                      <a:pt x="121" y="104"/>
                      <a:pt x="105" y="100"/>
                      <a:pt x="93" y="91"/>
                    </a:cubicBezTo>
                    <a:cubicBezTo>
                      <a:pt x="89" y="88"/>
                      <a:pt x="85" y="83"/>
                      <a:pt x="80" y="80"/>
                    </a:cubicBezTo>
                    <a:cubicBezTo>
                      <a:pt x="76" y="76"/>
                      <a:pt x="71" y="73"/>
                      <a:pt x="64" y="72"/>
                    </a:cubicBezTo>
                    <a:cubicBezTo>
                      <a:pt x="63" y="71"/>
                      <a:pt x="61" y="71"/>
                      <a:pt x="59" y="71"/>
                    </a:cubicBezTo>
                    <a:cubicBezTo>
                      <a:pt x="55" y="71"/>
                      <a:pt x="51" y="72"/>
                      <a:pt x="48" y="74"/>
                    </a:cubicBezTo>
                    <a:cubicBezTo>
                      <a:pt x="45" y="76"/>
                      <a:pt x="43" y="79"/>
                      <a:pt x="44" y="83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6"/>
                      <a:pt x="45" y="89"/>
                      <a:pt x="46" y="91"/>
                    </a:cubicBezTo>
                    <a:cubicBezTo>
                      <a:pt x="49" y="94"/>
                      <a:pt x="53" y="96"/>
                      <a:pt x="57" y="98"/>
                    </a:cubicBezTo>
                    <a:cubicBezTo>
                      <a:pt x="61" y="101"/>
                      <a:pt x="65" y="103"/>
                      <a:pt x="67" y="105"/>
                    </a:cubicBezTo>
                    <a:cubicBezTo>
                      <a:pt x="75" y="110"/>
                      <a:pt x="78" y="117"/>
                      <a:pt x="78" y="123"/>
                    </a:cubicBezTo>
                    <a:cubicBezTo>
                      <a:pt x="78" y="131"/>
                      <a:pt x="74" y="138"/>
                      <a:pt x="69" y="144"/>
                    </a:cubicBezTo>
                    <a:cubicBezTo>
                      <a:pt x="64" y="149"/>
                      <a:pt x="57" y="153"/>
                      <a:pt x="49" y="153"/>
                    </a:cubicBezTo>
                    <a:cubicBezTo>
                      <a:pt x="42" y="153"/>
                      <a:pt x="33" y="149"/>
                      <a:pt x="26" y="140"/>
                    </a:cubicBezTo>
                    <a:cubicBezTo>
                      <a:pt x="17" y="129"/>
                      <a:pt x="10" y="112"/>
                      <a:pt x="10" y="103"/>
                    </a:cubicBezTo>
                    <a:cubicBezTo>
                      <a:pt x="10" y="102"/>
                      <a:pt x="10" y="100"/>
                      <a:pt x="10" y="100"/>
                    </a:cubicBezTo>
                    <a:cubicBezTo>
                      <a:pt x="11" y="97"/>
                      <a:pt x="12" y="95"/>
                      <a:pt x="14" y="95"/>
                    </a:cubicBezTo>
                    <a:cubicBezTo>
                      <a:pt x="15" y="94"/>
                      <a:pt x="17" y="94"/>
                      <a:pt x="19" y="94"/>
                    </a:cubicBezTo>
                    <a:cubicBezTo>
                      <a:pt x="20" y="94"/>
                      <a:pt x="22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36" y="92"/>
                      <a:pt x="40" y="87"/>
                      <a:pt x="40" y="82"/>
                    </a:cubicBezTo>
                    <a:cubicBezTo>
                      <a:pt x="40" y="79"/>
                      <a:pt x="38" y="76"/>
                      <a:pt x="35" y="73"/>
                    </a:cubicBezTo>
                    <a:cubicBezTo>
                      <a:pt x="30" y="68"/>
                      <a:pt x="25" y="67"/>
                      <a:pt x="20" y="66"/>
                    </a:cubicBezTo>
                    <a:cubicBezTo>
                      <a:pt x="15" y="64"/>
                      <a:pt x="11" y="62"/>
                      <a:pt x="7" y="57"/>
                    </a:cubicBezTo>
                    <a:cubicBezTo>
                      <a:pt x="4" y="52"/>
                      <a:pt x="3" y="48"/>
                      <a:pt x="3" y="43"/>
                    </a:cubicBezTo>
                    <a:cubicBezTo>
                      <a:pt x="3" y="39"/>
                      <a:pt x="4" y="34"/>
                      <a:pt x="6" y="29"/>
                    </a:cubicBezTo>
                    <a:cubicBezTo>
                      <a:pt x="11" y="16"/>
                      <a:pt x="20" y="10"/>
                      <a:pt x="29" y="10"/>
                    </a:cubicBezTo>
                    <a:cubicBezTo>
                      <a:pt x="37" y="10"/>
                      <a:pt x="45" y="14"/>
                      <a:pt x="51" y="20"/>
                    </a:cubicBezTo>
                    <a:cubicBezTo>
                      <a:pt x="58" y="27"/>
                      <a:pt x="62" y="35"/>
                      <a:pt x="62" y="45"/>
                    </a:cubicBezTo>
                    <a:cubicBezTo>
                      <a:pt x="62" y="47"/>
                      <a:pt x="62" y="49"/>
                      <a:pt x="61" y="50"/>
                    </a:cubicBezTo>
                    <a:cubicBezTo>
                      <a:pt x="61" y="52"/>
                      <a:pt x="61" y="54"/>
                      <a:pt x="61" y="55"/>
                    </a:cubicBezTo>
                    <a:cubicBezTo>
                      <a:pt x="61" y="58"/>
                      <a:pt x="61" y="60"/>
                      <a:pt x="63" y="61"/>
                    </a:cubicBezTo>
                    <a:cubicBezTo>
                      <a:pt x="65" y="63"/>
                      <a:pt x="69" y="64"/>
                      <a:pt x="72" y="66"/>
                    </a:cubicBezTo>
                    <a:cubicBezTo>
                      <a:pt x="76" y="67"/>
                      <a:pt x="80" y="68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3" y="62"/>
                      <a:pt x="58" y="65"/>
                      <a:pt x="62" y="50"/>
                    </a:cubicBezTo>
                    <a:cubicBezTo>
                      <a:pt x="65" y="28"/>
                      <a:pt x="47" y="9"/>
                      <a:pt x="29" y="9"/>
                    </a:cubicBezTo>
                    <a:cubicBezTo>
                      <a:pt x="20" y="9"/>
                      <a:pt x="10" y="15"/>
                      <a:pt x="5" y="29"/>
                    </a:cubicBezTo>
                    <a:cubicBezTo>
                      <a:pt x="1" y="40"/>
                      <a:pt x="0" y="48"/>
                      <a:pt x="7" y="58"/>
                    </a:cubicBezTo>
                    <a:cubicBezTo>
                      <a:pt x="14" y="69"/>
                      <a:pt x="25" y="65"/>
                      <a:pt x="35" y="73"/>
                    </a:cubicBezTo>
                    <a:cubicBezTo>
                      <a:pt x="42" y="80"/>
                      <a:pt x="40" y="90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3" y="93"/>
                      <a:pt x="22" y="93"/>
                      <a:pt x="21" y="93"/>
                    </a:cubicBezTo>
                    <a:cubicBezTo>
                      <a:pt x="20" y="93"/>
                      <a:pt x="20" y="93"/>
                      <a:pt x="19" y="93"/>
                    </a:cubicBezTo>
                    <a:cubicBezTo>
                      <a:pt x="15" y="93"/>
                      <a:pt x="11" y="93"/>
                      <a:pt x="10" y="99"/>
                    </a:cubicBezTo>
                    <a:cubicBezTo>
                      <a:pt x="7" y="108"/>
                      <a:pt x="15" y="127"/>
                      <a:pt x="25" y="140"/>
                    </a:cubicBezTo>
                    <a:cubicBezTo>
                      <a:pt x="33" y="150"/>
                      <a:pt x="41" y="154"/>
                      <a:pt x="49" y="154"/>
                    </a:cubicBezTo>
                    <a:cubicBezTo>
                      <a:pt x="57" y="154"/>
                      <a:pt x="64" y="150"/>
                      <a:pt x="70" y="145"/>
                    </a:cubicBezTo>
                    <a:cubicBezTo>
                      <a:pt x="80" y="133"/>
                      <a:pt x="84" y="115"/>
                      <a:pt x="68" y="104"/>
                    </a:cubicBezTo>
                    <a:cubicBezTo>
                      <a:pt x="61" y="98"/>
                      <a:pt x="45" y="93"/>
                      <a:pt x="45" y="83"/>
                    </a:cubicBezTo>
                    <a:cubicBezTo>
                      <a:pt x="44" y="75"/>
                      <a:pt x="51" y="72"/>
                      <a:pt x="59" y="72"/>
                    </a:cubicBezTo>
                    <a:cubicBezTo>
                      <a:pt x="61" y="72"/>
                      <a:pt x="62" y="72"/>
                      <a:pt x="64" y="73"/>
                    </a:cubicBezTo>
                    <a:cubicBezTo>
                      <a:pt x="77" y="74"/>
                      <a:pt x="83" y="85"/>
                      <a:pt x="93" y="92"/>
                    </a:cubicBezTo>
                    <a:cubicBezTo>
                      <a:pt x="105" y="101"/>
                      <a:pt x="120" y="105"/>
                      <a:pt x="135" y="105"/>
                    </a:cubicBezTo>
                    <a:cubicBezTo>
                      <a:pt x="142" y="105"/>
                      <a:pt x="148" y="104"/>
                      <a:pt x="153" y="103"/>
                    </a:cubicBezTo>
                    <a:cubicBezTo>
                      <a:pt x="172" y="98"/>
                      <a:pt x="194" y="81"/>
                      <a:pt x="193" y="60"/>
                    </a:cubicBezTo>
                    <a:cubicBezTo>
                      <a:pt x="191" y="43"/>
                      <a:pt x="181" y="27"/>
                      <a:pt x="171" y="14"/>
                    </a:cubicBezTo>
                    <a:cubicBezTo>
                      <a:pt x="164" y="4"/>
                      <a:pt x="155" y="0"/>
                      <a:pt x="147" y="0"/>
                    </a:cubicBezTo>
                  </a:path>
                </a:pathLst>
              </a:custGeom>
              <a:solidFill>
                <a:srgbClr val="624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1" name="Freeform 1939">
                <a:extLst>
                  <a:ext uri="{FF2B5EF4-FFF2-40B4-BE49-F238E27FC236}">
                    <a16:creationId xmlns:a16="http://schemas.microsoft.com/office/drawing/2014/main" id="{96C45E1D-045D-41A2-91D6-5BCE61D63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1646"/>
                <a:ext cx="118" cy="183"/>
              </a:xfrm>
              <a:custGeom>
                <a:avLst/>
                <a:gdLst>
                  <a:gd name="T0" fmla="*/ 0 w 28"/>
                  <a:gd name="T1" fmla="*/ 0 h 41"/>
                  <a:gd name="T2" fmla="*/ 1652 w 28"/>
                  <a:gd name="T3" fmla="*/ 3647 h 41"/>
                  <a:gd name="T4" fmla="*/ 0 w 28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1">
                    <a:moveTo>
                      <a:pt x="0" y="0"/>
                    </a:moveTo>
                    <a:cubicBezTo>
                      <a:pt x="12" y="3"/>
                      <a:pt x="28" y="23"/>
                      <a:pt x="22" y="41"/>
                    </a:cubicBezTo>
                    <a:cubicBezTo>
                      <a:pt x="23" y="30"/>
                      <a:pt x="10" y="6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2" name="Freeform 1940">
                <a:extLst>
                  <a:ext uri="{FF2B5EF4-FFF2-40B4-BE49-F238E27FC236}">
                    <a16:creationId xmlns:a16="http://schemas.microsoft.com/office/drawing/2014/main" id="{98AF1CAF-4691-4BE3-91A5-2F1FFD169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851"/>
                <a:ext cx="138" cy="103"/>
              </a:xfrm>
              <a:custGeom>
                <a:avLst/>
                <a:gdLst>
                  <a:gd name="T0" fmla="*/ 0 w 33"/>
                  <a:gd name="T1" fmla="*/ 0 h 23"/>
                  <a:gd name="T2" fmla="*/ 1907 w 33"/>
                  <a:gd name="T3" fmla="*/ 2064 h 23"/>
                  <a:gd name="T4" fmla="*/ 0 w 33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0" y="0"/>
                    </a:moveTo>
                    <a:cubicBezTo>
                      <a:pt x="10" y="6"/>
                      <a:pt x="29" y="10"/>
                      <a:pt x="26" y="23"/>
                    </a:cubicBezTo>
                    <a:cubicBezTo>
                      <a:pt x="30" y="13"/>
                      <a:pt x="33" y="3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3" name="Freeform 1941">
                <a:extLst>
                  <a:ext uri="{FF2B5EF4-FFF2-40B4-BE49-F238E27FC236}">
                    <a16:creationId xmlns:a16="http://schemas.microsoft.com/office/drawing/2014/main" id="{A0B1BD09-B2B2-4048-90A9-D16EDAF46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699"/>
                <a:ext cx="101" cy="197"/>
              </a:xfrm>
              <a:custGeom>
                <a:avLst/>
                <a:gdLst>
                  <a:gd name="T0" fmla="*/ 905 w 24"/>
                  <a:gd name="T1" fmla="*/ 0 h 44"/>
                  <a:gd name="T2" fmla="*/ 0 w 24"/>
                  <a:gd name="T3" fmla="*/ 3586 h 44"/>
                  <a:gd name="T4" fmla="*/ 370 w 24"/>
                  <a:gd name="T5" fmla="*/ 3949 h 44"/>
                  <a:gd name="T6" fmla="*/ 1789 w 24"/>
                  <a:gd name="T7" fmla="*/ 1885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4">
                    <a:moveTo>
                      <a:pt x="12" y="0"/>
                    </a:moveTo>
                    <a:cubicBezTo>
                      <a:pt x="19" y="12"/>
                      <a:pt x="19" y="41"/>
                      <a:pt x="0" y="40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13" y="42"/>
                      <a:pt x="24" y="39"/>
                      <a:pt x="24" y="2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4" name="Freeform 1942">
                <a:extLst>
                  <a:ext uri="{FF2B5EF4-FFF2-40B4-BE49-F238E27FC236}">
                    <a16:creationId xmlns:a16="http://schemas.microsoft.com/office/drawing/2014/main" id="{EBD4E134-45B3-4502-AC45-D994393CA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1869"/>
                <a:ext cx="38" cy="68"/>
              </a:xfrm>
              <a:custGeom>
                <a:avLst/>
                <a:gdLst>
                  <a:gd name="T0" fmla="*/ 676 w 9"/>
                  <a:gd name="T1" fmla="*/ 286 h 15"/>
                  <a:gd name="T2" fmla="*/ 144 w 9"/>
                  <a:gd name="T3" fmla="*/ 1210 h 15"/>
                  <a:gd name="T4" fmla="*/ 0 w 9"/>
                  <a:gd name="T5" fmla="*/ 553 h 15"/>
                  <a:gd name="T6" fmla="*/ 608 w 9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9" y="3"/>
                    </a:moveTo>
                    <a:cubicBezTo>
                      <a:pt x="4" y="8"/>
                      <a:pt x="3" y="12"/>
                      <a:pt x="2" y="13"/>
                    </a:cubicBezTo>
                    <a:cubicBezTo>
                      <a:pt x="2" y="15"/>
                      <a:pt x="0" y="6"/>
                      <a:pt x="0" y="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5" name="Freeform 1943">
                <a:extLst>
                  <a:ext uri="{FF2B5EF4-FFF2-40B4-BE49-F238E27FC236}">
                    <a16:creationId xmlns:a16="http://schemas.microsoft.com/office/drawing/2014/main" id="{6DF5E48E-9D0F-46D3-80D1-C04D3816B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008"/>
                <a:ext cx="114" cy="108"/>
              </a:xfrm>
              <a:custGeom>
                <a:avLst/>
                <a:gdLst>
                  <a:gd name="T0" fmla="*/ 2031 w 27"/>
                  <a:gd name="T1" fmla="*/ 0 h 24"/>
                  <a:gd name="T2" fmla="*/ 819 w 27"/>
                  <a:gd name="T3" fmla="*/ 185 h 24"/>
                  <a:gd name="T4" fmla="*/ 676 w 27"/>
                  <a:gd name="T5" fmla="*/ 2187 h 24"/>
                  <a:gd name="T6" fmla="*/ 908 w 27"/>
                  <a:gd name="T7" fmla="*/ 549 h 24"/>
                  <a:gd name="T8" fmla="*/ 2031 w 2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21" y="4"/>
                      <a:pt x="15" y="2"/>
                      <a:pt x="11" y="2"/>
                    </a:cubicBezTo>
                    <a:cubicBezTo>
                      <a:pt x="7" y="2"/>
                      <a:pt x="0" y="5"/>
                      <a:pt x="9" y="24"/>
                    </a:cubicBezTo>
                    <a:cubicBezTo>
                      <a:pt x="9" y="16"/>
                      <a:pt x="6" y="7"/>
                      <a:pt x="12" y="6"/>
                    </a:cubicBezTo>
                    <a:cubicBezTo>
                      <a:pt x="18" y="6"/>
                      <a:pt x="21" y="7"/>
                      <a:pt x="27" y="0"/>
                    </a:cubicBezTo>
                    <a:close/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6" name="Freeform 1944">
                <a:extLst>
                  <a:ext uri="{FF2B5EF4-FFF2-40B4-BE49-F238E27FC236}">
                    <a16:creationId xmlns:a16="http://schemas.microsoft.com/office/drawing/2014/main" id="{2B5E1565-9D86-4D37-B42C-84AAD2A65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301"/>
                <a:ext cx="992" cy="1110"/>
              </a:xfrm>
              <a:custGeom>
                <a:avLst/>
                <a:gdLst>
                  <a:gd name="T0" fmla="*/ 10920 w 236"/>
                  <a:gd name="T1" fmla="*/ 900 h 248"/>
                  <a:gd name="T2" fmla="*/ 10920 w 236"/>
                  <a:gd name="T3" fmla="*/ 801 h 248"/>
                  <a:gd name="T4" fmla="*/ 7049 w 236"/>
                  <a:gd name="T5" fmla="*/ 0 h 248"/>
                  <a:gd name="T6" fmla="*/ 5725 w 236"/>
                  <a:gd name="T7" fmla="*/ 260 h 248"/>
                  <a:gd name="T8" fmla="*/ 1412 w 236"/>
                  <a:gd name="T9" fmla="*/ 4306 h 248"/>
                  <a:gd name="T10" fmla="*/ 0 w 236"/>
                  <a:gd name="T11" fmla="*/ 11378 h 248"/>
                  <a:gd name="T12" fmla="*/ 71 w 236"/>
                  <a:gd name="T13" fmla="*/ 13262 h 248"/>
                  <a:gd name="T14" fmla="*/ 5124 w 236"/>
                  <a:gd name="T15" fmla="*/ 21694 h 248"/>
                  <a:gd name="T16" fmla="*/ 8163 w 236"/>
                  <a:gd name="T17" fmla="*/ 22236 h 248"/>
                  <a:gd name="T18" fmla="*/ 14027 w 236"/>
                  <a:gd name="T19" fmla="*/ 20795 h 248"/>
                  <a:gd name="T20" fmla="*/ 16713 w 236"/>
                  <a:gd name="T21" fmla="*/ 17568 h 248"/>
                  <a:gd name="T22" fmla="*/ 17457 w 236"/>
                  <a:gd name="T23" fmla="*/ 12922 h 248"/>
                  <a:gd name="T24" fmla="*/ 17528 w 236"/>
                  <a:gd name="T25" fmla="*/ 11198 h 248"/>
                  <a:gd name="T26" fmla="*/ 16927 w 236"/>
                  <a:gd name="T27" fmla="*/ 7971 h 248"/>
                  <a:gd name="T28" fmla="*/ 14699 w 236"/>
                  <a:gd name="T29" fmla="*/ 3764 h 248"/>
                  <a:gd name="T30" fmla="*/ 13077 w 236"/>
                  <a:gd name="T31" fmla="*/ 2242 h 248"/>
                  <a:gd name="T32" fmla="*/ 10920 w 236"/>
                  <a:gd name="T33" fmla="*/ 801 h 248"/>
                  <a:gd name="T34" fmla="*/ 10920 w 236"/>
                  <a:gd name="T35" fmla="*/ 900 h 248"/>
                  <a:gd name="T36" fmla="*/ 10920 w 236"/>
                  <a:gd name="T37" fmla="*/ 980 h 248"/>
                  <a:gd name="T38" fmla="*/ 13005 w 236"/>
                  <a:gd name="T39" fmla="*/ 2323 h 248"/>
                  <a:gd name="T40" fmla="*/ 14628 w 236"/>
                  <a:gd name="T41" fmla="*/ 3845 h 248"/>
                  <a:gd name="T42" fmla="*/ 16784 w 236"/>
                  <a:gd name="T43" fmla="*/ 8074 h 248"/>
                  <a:gd name="T44" fmla="*/ 17385 w 236"/>
                  <a:gd name="T45" fmla="*/ 11198 h 248"/>
                  <a:gd name="T46" fmla="*/ 17297 w 236"/>
                  <a:gd name="T47" fmla="*/ 12922 h 248"/>
                  <a:gd name="T48" fmla="*/ 16557 w 236"/>
                  <a:gd name="T49" fmla="*/ 17487 h 248"/>
                  <a:gd name="T50" fmla="*/ 13959 w 236"/>
                  <a:gd name="T51" fmla="*/ 20714 h 248"/>
                  <a:gd name="T52" fmla="*/ 8163 w 236"/>
                  <a:gd name="T53" fmla="*/ 22057 h 248"/>
                  <a:gd name="T54" fmla="*/ 5195 w 236"/>
                  <a:gd name="T55" fmla="*/ 21515 h 248"/>
                  <a:gd name="T56" fmla="*/ 231 w 236"/>
                  <a:gd name="T57" fmla="*/ 13262 h 248"/>
                  <a:gd name="T58" fmla="*/ 143 w 236"/>
                  <a:gd name="T59" fmla="*/ 11378 h 248"/>
                  <a:gd name="T60" fmla="*/ 1555 w 236"/>
                  <a:gd name="T61" fmla="*/ 4386 h 248"/>
                  <a:gd name="T62" fmla="*/ 5796 w 236"/>
                  <a:gd name="T63" fmla="*/ 363 h 248"/>
                  <a:gd name="T64" fmla="*/ 7049 w 236"/>
                  <a:gd name="T65" fmla="*/ 179 h 248"/>
                  <a:gd name="T66" fmla="*/ 10920 w 236"/>
                  <a:gd name="T67" fmla="*/ 980 h 248"/>
                  <a:gd name="T68" fmla="*/ 10920 w 236"/>
                  <a:gd name="T69" fmla="*/ 900 h 2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6" h="248">
                    <a:moveTo>
                      <a:pt x="147" y="10"/>
                    </a:moveTo>
                    <a:cubicBezTo>
                      <a:pt x="147" y="9"/>
                      <a:pt x="147" y="9"/>
                      <a:pt x="147" y="9"/>
                    </a:cubicBezTo>
                    <a:cubicBezTo>
                      <a:pt x="135" y="5"/>
                      <a:pt x="113" y="0"/>
                      <a:pt x="95" y="0"/>
                    </a:cubicBezTo>
                    <a:cubicBezTo>
                      <a:pt x="88" y="0"/>
                      <a:pt x="82" y="1"/>
                      <a:pt x="77" y="3"/>
                    </a:cubicBezTo>
                    <a:cubicBezTo>
                      <a:pt x="53" y="11"/>
                      <a:pt x="33" y="27"/>
                      <a:pt x="19" y="48"/>
                    </a:cubicBezTo>
                    <a:cubicBezTo>
                      <a:pt x="5" y="70"/>
                      <a:pt x="0" y="100"/>
                      <a:pt x="0" y="127"/>
                    </a:cubicBezTo>
                    <a:cubicBezTo>
                      <a:pt x="0" y="135"/>
                      <a:pt x="1" y="142"/>
                      <a:pt x="1" y="148"/>
                    </a:cubicBezTo>
                    <a:cubicBezTo>
                      <a:pt x="4" y="190"/>
                      <a:pt x="29" y="227"/>
                      <a:pt x="69" y="242"/>
                    </a:cubicBezTo>
                    <a:cubicBezTo>
                      <a:pt x="81" y="246"/>
                      <a:pt x="95" y="248"/>
                      <a:pt x="110" y="248"/>
                    </a:cubicBezTo>
                    <a:cubicBezTo>
                      <a:pt x="137" y="248"/>
                      <a:pt x="166" y="241"/>
                      <a:pt x="189" y="232"/>
                    </a:cubicBezTo>
                    <a:cubicBezTo>
                      <a:pt x="207" y="225"/>
                      <a:pt x="218" y="212"/>
                      <a:pt x="225" y="196"/>
                    </a:cubicBezTo>
                    <a:cubicBezTo>
                      <a:pt x="231" y="180"/>
                      <a:pt x="234" y="161"/>
                      <a:pt x="235" y="144"/>
                    </a:cubicBezTo>
                    <a:cubicBezTo>
                      <a:pt x="236" y="137"/>
                      <a:pt x="236" y="131"/>
                      <a:pt x="236" y="125"/>
                    </a:cubicBezTo>
                    <a:cubicBezTo>
                      <a:pt x="236" y="113"/>
                      <a:pt x="234" y="101"/>
                      <a:pt x="228" y="89"/>
                    </a:cubicBezTo>
                    <a:cubicBezTo>
                      <a:pt x="220" y="73"/>
                      <a:pt x="210" y="55"/>
                      <a:pt x="198" y="42"/>
                    </a:cubicBezTo>
                    <a:cubicBezTo>
                      <a:pt x="195" y="38"/>
                      <a:pt x="186" y="31"/>
                      <a:pt x="176" y="25"/>
                    </a:cubicBezTo>
                    <a:cubicBezTo>
                      <a:pt x="166" y="18"/>
                      <a:pt x="155" y="12"/>
                      <a:pt x="147" y="9"/>
                    </a:cubicBezTo>
                    <a:cubicBezTo>
                      <a:pt x="147" y="10"/>
                      <a:pt x="147" y="10"/>
                      <a:pt x="147" y="10"/>
                    </a:cubicBezTo>
                    <a:cubicBezTo>
                      <a:pt x="147" y="11"/>
                      <a:pt x="147" y="11"/>
                      <a:pt x="147" y="11"/>
                    </a:cubicBezTo>
                    <a:cubicBezTo>
                      <a:pt x="154" y="14"/>
                      <a:pt x="165" y="20"/>
                      <a:pt x="175" y="26"/>
                    </a:cubicBezTo>
                    <a:cubicBezTo>
                      <a:pt x="185" y="33"/>
                      <a:pt x="194" y="39"/>
                      <a:pt x="197" y="43"/>
                    </a:cubicBezTo>
                    <a:cubicBezTo>
                      <a:pt x="209" y="56"/>
                      <a:pt x="218" y="74"/>
                      <a:pt x="226" y="90"/>
                    </a:cubicBezTo>
                    <a:cubicBezTo>
                      <a:pt x="232" y="102"/>
                      <a:pt x="234" y="113"/>
                      <a:pt x="234" y="125"/>
                    </a:cubicBezTo>
                    <a:cubicBezTo>
                      <a:pt x="234" y="131"/>
                      <a:pt x="234" y="137"/>
                      <a:pt x="233" y="144"/>
                    </a:cubicBezTo>
                    <a:cubicBezTo>
                      <a:pt x="232" y="161"/>
                      <a:pt x="229" y="179"/>
                      <a:pt x="223" y="195"/>
                    </a:cubicBezTo>
                    <a:cubicBezTo>
                      <a:pt x="216" y="211"/>
                      <a:pt x="206" y="224"/>
                      <a:pt x="188" y="231"/>
                    </a:cubicBezTo>
                    <a:cubicBezTo>
                      <a:pt x="165" y="239"/>
                      <a:pt x="137" y="246"/>
                      <a:pt x="110" y="246"/>
                    </a:cubicBezTo>
                    <a:cubicBezTo>
                      <a:pt x="95" y="246"/>
                      <a:pt x="82" y="244"/>
                      <a:pt x="70" y="240"/>
                    </a:cubicBezTo>
                    <a:cubicBezTo>
                      <a:pt x="30" y="225"/>
                      <a:pt x="6" y="189"/>
                      <a:pt x="3" y="148"/>
                    </a:cubicBezTo>
                    <a:cubicBezTo>
                      <a:pt x="3" y="141"/>
                      <a:pt x="2" y="135"/>
                      <a:pt x="2" y="127"/>
                    </a:cubicBezTo>
                    <a:cubicBezTo>
                      <a:pt x="2" y="100"/>
                      <a:pt x="7" y="71"/>
                      <a:pt x="21" y="49"/>
                    </a:cubicBezTo>
                    <a:cubicBezTo>
                      <a:pt x="34" y="29"/>
                      <a:pt x="54" y="12"/>
                      <a:pt x="78" y="4"/>
                    </a:cubicBezTo>
                    <a:cubicBezTo>
                      <a:pt x="82" y="3"/>
                      <a:pt x="88" y="2"/>
                      <a:pt x="95" y="2"/>
                    </a:cubicBezTo>
                    <a:cubicBezTo>
                      <a:pt x="113" y="2"/>
                      <a:pt x="135" y="7"/>
                      <a:pt x="147" y="11"/>
                    </a:cubicBezTo>
                    <a:cubicBezTo>
                      <a:pt x="147" y="10"/>
                      <a:pt x="147" y="10"/>
                      <a:pt x="147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7" name="Oval 1945">
                <a:extLst>
                  <a:ext uri="{FF2B5EF4-FFF2-40B4-BE49-F238E27FC236}">
                    <a16:creationId xmlns:a16="http://schemas.microsoft.com/office/drawing/2014/main" id="{4F8FFCE2-C75E-456E-AB0F-C708328C0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1583"/>
                <a:ext cx="88" cy="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28" name="Oval 1946">
                <a:extLst>
                  <a:ext uri="{FF2B5EF4-FFF2-40B4-BE49-F238E27FC236}">
                    <a16:creationId xmlns:a16="http://schemas.microsoft.com/office/drawing/2014/main" id="{280AFAF4-C30F-43CF-A2CA-8FA47B77C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574"/>
                <a:ext cx="34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29" name="Oval 1947">
                <a:extLst>
                  <a:ext uri="{FF2B5EF4-FFF2-40B4-BE49-F238E27FC236}">
                    <a16:creationId xmlns:a16="http://schemas.microsoft.com/office/drawing/2014/main" id="{5A39F1A0-FF58-490E-AC97-96D077CB3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1646"/>
                <a:ext cx="30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0" name="Oval 1948">
                <a:extLst>
                  <a:ext uri="{FF2B5EF4-FFF2-40B4-BE49-F238E27FC236}">
                    <a16:creationId xmlns:a16="http://schemas.microsoft.com/office/drawing/2014/main" id="{3ADB2738-780E-4F51-B142-8205E5BA0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212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1" name="Oval 1949">
                <a:extLst>
                  <a:ext uri="{FF2B5EF4-FFF2-40B4-BE49-F238E27FC236}">
                    <a16:creationId xmlns:a16="http://schemas.microsoft.com/office/drawing/2014/main" id="{034316DA-C3ED-4ECD-9F29-FCAFFD4C6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212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2" name="Oval 1950">
                <a:extLst>
                  <a:ext uri="{FF2B5EF4-FFF2-40B4-BE49-F238E27FC236}">
                    <a16:creationId xmlns:a16="http://schemas.microsoft.com/office/drawing/2014/main" id="{294566D9-CEB1-4089-A246-4F7ACDA37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102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3" name="Oval 1951">
                <a:extLst>
                  <a:ext uri="{FF2B5EF4-FFF2-40B4-BE49-F238E27FC236}">
                    <a16:creationId xmlns:a16="http://schemas.microsoft.com/office/drawing/2014/main" id="{5C0C691C-339D-44BD-8AA4-BA3894179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4" name="Oval 1952">
                <a:extLst>
                  <a:ext uri="{FF2B5EF4-FFF2-40B4-BE49-F238E27FC236}">
                    <a16:creationId xmlns:a16="http://schemas.microsoft.com/office/drawing/2014/main" id="{6733D39A-11DB-4EFB-BDE8-14E4D8353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28"/>
                <a:ext cx="29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5" name="Oval 1953">
                <a:extLst>
                  <a:ext uri="{FF2B5EF4-FFF2-40B4-BE49-F238E27FC236}">
                    <a16:creationId xmlns:a16="http://schemas.microsoft.com/office/drawing/2014/main" id="{1E4A21D0-C0B0-4337-88E7-088576D3D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6" name="Oval 1954">
                <a:extLst>
                  <a:ext uri="{FF2B5EF4-FFF2-40B4-BE49-F238E27FC236}">
                    <a16:creationId xmlns:a16="http://schemas.microsoft.com/office/drawing/2014/main" id="{78938AF5-7401-4A09-A4F9-406E695A9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335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7" name="Oval 1955">
                <a:extLst>
                  <a:ext uri="{FF2B5EF4-FFF2-40B4-BE49-F238E27FC236}">
                    <a16:creationId xmlns:a16="http://schemas.microsoft.com/office/drawing/2014/main" id="{A24D1E9F-678F-4E92-A5CE-A77C0FF10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34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8" name="Oval 1956">
                <a:extLst>
                  <a:ext uri="{FF2B5EF4-FFF2-40B4-BE49-F238E27FC236}">
                    <a16:creationId xmlns:a16="http://schemas.microsoft.com/office/drawing/2014/main" id="{D72733B8-418D-42CD-8C94-06FD4E075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233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9" name="Oval 1957">
                <a:extLst>
                  <a:ext uri="{FF2B5EF4-FFF2-40B4-BE49-F238E27FC236}">
                    <a16:creationId xmlns:a16="http://schemas.microsoft.com/office/drawing/2014/main" id="{6E8F01FC-1DA0-4300-AD2C-304E444B2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234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0" name="Oval 1958">
                <a:extLst>
                  <a:ext uri="{FF2B5EF4-FFF2-40B4-BE49-F238E27FC236}">
                    <a16:creationId xmlns:a16="http://schemas.microsoft.com/office/drawing/2014/main" id="{8D946CEC-1F17-4EFA-AA07-4C343D2EE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1945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1" name="Oval 1959">
                <a:extLst>
                  <a:ext uri="{FF2B5EF4-FFF2-40B4-BE49-F238E27FC236}">
                    <a16:creationId xmlns:a16="http://schemas.microsoft.com/office/drawing/2014/main" id="{454A9642-FB54-4B86-901C-CEC1A0039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95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2" name="Oval 1960">
                <a:extLst>
                  <a:ext uri="{FF2B5EF4-FFF2-40B4-BE49-F238E27FC236}">
                    <a16:creationId xmlns:a16="http://schemas.microsoft.com/office/drawing/2014/main" id="{FDEDC6E8-33CD-485D-AF44-7D5BFAA28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843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3" name="Oval 1961">
                <a:extLst>
                  <a:ext uri="{FF2B5EF4-FFF2-40B4-BE49-F238E27FC236}">
                    <a16:creationId xmlns:a16="http://schemas.microsoft.com/office/drawing/2014/main" id="{DD5D523C-4A48-4F8F-8AC3-11D6FA912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3" y="184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4" name="Oval 1962">
                <a:extLst>
                  <a:ext uri="{FF2B5EF4-FFF2-40B4-BE49-F238E27FC236}">
                    <a16:creationId xmlns:a16="http://schemas.microsoft.com/office/drawing/2014/main" id="{28CBBD42-27E8-4F9E-9D19-6C7648896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771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5" name="Oval 1963">
                <a:extLst>
                  <a:ext uri="{FF2B5EF4-FFF2-40B4-BE49-F238E27FC236}">
                    <a16:creationId xmlns:a16="http://schemas.microsoft.com/office/drawing/2014/main" id="{2112012D-38B7-416B-9E6F-3A157E5F5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178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6" name="Oval 1964">
                <a:extLst>
                  <a:ext uri="{FF2B5EF4-FFF2-40B4-BE49-F238E27FC236}">
                    <a16:creationId xmlns:a16="http://schemas.microsoft.com/office/drawing/2014/main" id="{A31CB2EF-107A-48B2-AEBB-D61D3FF6B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2151"/>
                <a:ext cx="33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7" name="Oval 1965">
                <a:extLst>
                  <a:ext uri="{FF2B5EF4-FFF2-40B4-BE49-F238E27FC236}">
                    <a16:creationId xmlns:a16="http://schemas.microsoft.com/office/drawing/2014/main" id="{DD275460-A0EA-4CB2-A55A-E25CCCD4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" y="216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8" name="Oval 1966">
                <a:extLst>
                  <a:ext uri="{FF2B5EF4-FFF2-40B4-BE49-F238E27FC236}">
                    <a16:creationId xmlns:a16="http://schemas.microsoft.com/office/drawing/2014/main" id="{5FD5C584-F876-4F17-9197-AE190DB4B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22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9" name="Oval 1967">
                <a:extLst>
                  <a:ext uri="{FF2B5EF4-FFF2-40B4-BE49-F238E27FC236}">
                    <a16:creationId xmlns:a16="http://schemas.microsoft.com/office/drawing/2014/main" id="{9AF914D9-AF34-4BFF-93FA-1B29453E3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0" name="Oval 1968">
                <a:extLst>
                  <a:ext uri="{FF2B5EF4-FFF2-40B4-BE49-F238E27FC236}">
                    <a16:creationId xmlns:a16="http://schemas.microsoft.com/office/drawing/2014/main" id="{B1D82A67-D78E-4C9C-BC9D-CAE3495EC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1972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1" name="Oval 1969">
                <a:extLst>
                  <a:ext uri="{FF2B5EF4-FFF2-40B4-BE49-F238E27FC236}">
                    <a16:creationId xmlns:a16="http://schemas.microsoft.com/office/drawing/2014/main" id="{A135B511-304E-45FB-971B-AF4AE88BB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9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2" name="Oval 1970">
                <a:extLst>
                  <a:ext uri="{FF2B5EF4-FFF2-40B4-BE49-F238E27FC236}">
                    <a16:creationId xmlns:a16="http://schemas.microsoft.com/office/drawing/2014/main" id="{AEB17EFB-D2FF-425F-AE30-B855D919B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74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3" name="Oval 1971">
                <a:extLst>
                  <a:ext uri="{FF2B5EF4-FFF2-40B4-BE49-F238E27FC236}">
                    <a16:creationId xmlns:a16="http://schemas.microsoft.com/office/drawing/2014/main" id="{6D7BEE5B-AB4E-4B71-9286-73A682DDF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74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4" name="Oval 1972">
                <a:extLst>
                  <a:ext uri="{FF2B5EF4-FFF2-40B4-BE49-F238E27FC236}">
                    <a16:creationId xmlns:a16="http://schemas.microsoft.com/office/drawing/2014/main" id="{766819D2-BE07-4EE7-8A9C-6BA383A9B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923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5" name="Oval 1973">
                <a:extLst>
                  <a:ext uri="{FF2B5EF4-FFF2-40B4-BE49-F238E27FC236}">
                    <a16:creationId xmlns:a16="http://schemas.microsoft.com/office/drawing/2014/main" id="{0319D7EE-7710-46BD-9ADD-C84E81A57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193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6" name="Oval 1974">
                <a:extLst>
                  <a:ext uri="{FF2B5EF4-FFF2-40B4-BE49-F238E27FC236}">
                    <a16:creationId xmlns:a16="http://schemas.microsoft.com/office/drawing/2014/main" id="{365EE10C-1F6F-4B0E-BFE4-E7A4A1711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214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7" name="Oval 1975">
                <a:extLst>
                  <a:ext uri="{FF2B5EF4-FFF2-40B4-BE49-F238E27FC236}">
                    <a16:creationId xmlns:a16="http://schemas.microsoft.com/office/drawing/2014/main" id="{A1503CEF-1CDB-47EC-9D32-3894971C4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5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8" name="Oval 1976">
                <a:extLst>
                  <a:ext uri="{FF2B5EF4-FFF2-40B4-BE49-F238E27FC236}">
                    <a16:creationId xmlns:a16="http://schemas.microsoft.com/office/drawing/2014/main" id="{DFA439F6-9653-4978-8507-CBC892A4E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" y="2075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9" name="Oval 1977">
                <a:extLst>
                  <a:ext uri="{FF2B5EF4-FFF2-40B4-BE49-F238E27FC236}">
                    <a16:creationId xmlns:a16="http://schemas.microsoft.com/office/drawing/2014/main" id="{4A85F94D-0371-4F5B-B5BA-F7D8F35B3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08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0" name="Oval 1978">
                <a:extLst>
                  <a:ext uri="{FF2B5EF4-FFF2-40B4-BE49-F238E27FC236}">
                    <a16:creationId xmlns:a16="http://schemas.microsoft.com/office/drawing/2014/main" id="{F7448F91-E57A-4D1B-B42B-74DE70DB5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937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1" name="Oval 1979">
                <a:extLst>
                  <a:ext uri="{FF2B5EF4-FFF2-40B4-BE49-F238E27FC236}">
                    <a16:creationId xmlns:a16="http://schemas.microsoft.com/office/drawing/2014/main" id="{84430143-5E71-49EB-AFE0-28C20A372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4" y="194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2" name="Oval 1980">
                <a:extLst>
                  <a:ext uri="{FF2B5EF4-FFF2-40B4-BE49-F238E27FC236}">
                    <a16:creationId xmlns:a16="http://schemas.microsoft.com/office/drawing/2014/main" id="{B6E91563-823F-449E-83BF-71D849AAE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77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3" name="Oval 1981">
                <a:extLst>
                  <a:ext uri="{FF2B5EF4-FFF2-40B4-BE49-F238E27FC236}">
                    <a16:creationId xmlns:a16="http://schemas.microsoft.com/office/drawing/2014/main" id="{597921AF-2DB1-4401-95E3-FAB77F42A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77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4" name="Oval 1982">
                <a:extLst>
                  <a:ext uri="{FF2B5EF4-FFF2-40B4-BE49-F238E27FC236}">
                    <a16:creationId xmlns:a16="http://schemas.microsoft.com/office/drawing/2014/main" id="{39613338-DEDF-48D0-87D8-A2AB3EA39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2156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5" name="Oval 1983">
                <a:extLst>
                  <a:ext uri="{FF2B5EF4-FFF2-40B4-BE49-F238E27FC236}">
                    <a16:creationId xmlns:a16="http://schemas.microsoft.com/office/drawing/2014/main" id="{ED6282CA-0396-459C-83F7-A37A79854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16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6" name="Freeform 1984">
                <a:extLst>
                  <a:ext uri="{FF2B5EF4-FFF2-40B4-BE49-F238E27FC236}">
                    <a16:creationId xmlns:a16="http://schemas.microsoft.com/office/drawing/2014/main" id="{5C2ABCCA-21BF-4608-9553-DDD32AE59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165"/>
                <a:ext cx="12" cy="13"/>
              </a:xfrm>
              <a:custGeom>
                <a:avLst/>
                <a:gdLst>
                  <a:gd name="T0" fmla="*/ 64 w 3"/>
                  <a:gd name="T1" fmla="*/ 169 h 3"/>
                  <a:gd name="T2" fmla="*/ 64 w 3"/>
                  <a:gd name="T3" fmla="*/ 169 h 3"/>
                  <a:gd name="T4" fmla="*/ 128 w 3"/>
                  <a:gd name="T5" fmla="*/ 74 h 3"/>
                  <a:gd name="T6" fmla="*/ 128 w 3"/>
                  <a:gd name="T7" fmla="*/ 169 h 3"/>
                  <a:gd name="T8" fmla="*/ 128 w 3"/>
                  <a:gd name="T9" fmla="*/ 169 h 3"/>
                  <a:gd name="T10" fmla="*/ 64 w 3"/>
                  <a:gd name="T11" fmla="*/ 169 h 3"/>
                  <a:gd name="T12" fmla="*/ 64 w 3"/>
                  <a:gd name="T13" fmla="*/ 169 h 3"/>
                  <a:gd name="T14" fmla="*/ 0 w 3"/>
                  <a:gd name="T15" fmla="*/ 169 h 3"/>
                  <a:gd name="T16" fmla="*/ 128 w 3"/>
                  <a:gd name="T17" fmla="*/ 243 h 3"/>
                  <a:gd name="T18" fmla="*/ 192 w 3"/>
                  <a:gd name="T19" fmla="*/ 169 h 3"/>
                  <a:gd name="T20" fmla="*/ 128 w 3"/>
                  <a:gd name="T21" fmla="*/ 0 h 3"/>
                  <a:gd name="T22" fmla="*/ 0 w 3"/>
                  <a:gd name="T23" fmla="*/ 169 h 3"/>
                  <a:gd name="T24" fmla="*/ 6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7" name="Oval 1985">
                <a:extLst>
                  <a:ext uri="{FF2B5EF4-FFF2-40B4-BE49-F238E27FC236}">
                    <a16:creationId xmlns:a16="http://schemas.microsoft.com/office/drawing/2014/main" id="{ED2DE5D4-2538-46A9-851D-55E714239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228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8" name="Oval 1986">
                <a:extLst>
                  <a:ext uri="{FF2B5EF4-FFF2-40B4-BE49-F238E27FC236}">
                    <a16:creationId xmlns:a16="http://schemas.microsoft.com/office/drawing/2014/main" id="{159C1E12-3BB7-4279-AC26-B17A20E9D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" y="224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9" name="Freeform 1987">
                <a:extLst>
                  <a:ext uri="{FF2B5EF4-FFF2-40B4-BE49-F238E27FC236}">
                    <a16:creationId xmlns:a16="http://schemas.microsoft.com/office/drawing/2014/main" id="{F287C7C6-6775-4C44-890F-838219FA3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237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0" name="Oval 1988">
                <a:extLst>
                  <a:ext uri="{FF2B5EF4-FFF2-40B4-BE49-F238E27FC236}">
                    <a16:creationId xmlns:a16="http://schemas.microsoft.com/office/drawing/2014/main" id="{3AA2296B-B6E5-45CD-9E96-25497F170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5" y="22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1" name="Oval 1989">
                <a:extLst>
                  <a:ext uri="{FF2B5EF4-FFF2-40B4-BE49-F238E27FC236}">
                    <a16:creationId xmlns:a16="http://schemas.microsoft.com/office/drawing/2014/main" id="{B3A5C2BA-B1A9-469E-A088-5FA4AAF5C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22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2" name="Freeform 1990">
                <a:extLst>
                  <a:ext uri="{FF2B5EF4-FFF2-40B4-BE49-F238E27FC236}">
                    <a16:creationId xmlns:a16="http://schemas.microsoft.com/office/drawing/2014/main" id="{B3F3A583-668A-4ABC-9D0D-1CE1180E7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2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3" name="Oval 1991">
                <a:extLst>
                  <a:ext uri="{FF2B5EF4-FFF2-40B4-BE49-F238E27FC236}">
                    <a16:creationId xmlns:a16="http://schemas.microsoft.com/office/drawing/2014/main" id="{17EEE232-9E50-451D-9975-388B36B9B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224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4" name="Oval 1992">
                <a:extLst>
                  <a:ext uri="{FF2B5EF4-FFF2-40B4-BE49-F238E27FC236}">
                    <a16:creationId xmlns:a16="http://schemas.microsoft.com/office/drawing/2014/main" id="{21FC3C2E-1ABB-4F8D-8283-C86151807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225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5" name="Freeform 1993">
                <a:extLst>
                  <a:ext uri="{FF2B5EF4-FFF2-40B4-BE49-F238E27FC236}">
                    <a16:creationId xmlns:a16="http://schemas.microsoft.com/office/drawing/2014/main" id="{105758FD-B690-4D83-B8CC-0D0DFD0D5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250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6" name="Oval 1994">
                <a:extLst>
                  <a:ext uri="{FF2B5EF4-FFF2-40B4-BE49-F238E27FC236}">
                    <a16:creationId xmlns:a16="http://schemas.microsoft.com/office/drawing/2014/main" id="{279858BE-A824-459A-8A97-791BD3DB4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38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7" name="Oval 1995">
                <a:extLst>
                  <a:ext uri="{FF2B5EF4-FFF2-40B4-BE49-F238E27FC236}">
                    <a16:creationId xmlns:a16="http://schemas.microsoft.com/office/drawing/2014/main" id="{C5A464B6-CD31-4A48-8F35-A23099919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2147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8" name="Freeform 1996">
                <a:extLst>
                  <a:ext uri="{FF2B5EF4-FFF2-40B4-BE49-F238E27FC236}">
                    <a16:creationId xmlns:a16="http://schemas.microsoft.com/office/drawing/2014/main" id="{DA640E3C-43EF-4D4F-800E-B2422615E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7"/>
                <a:ext cx="16" cy="13"/>
              </a:xfrm>
              <a:custGeom>
                <a:avLst/>
                <a:gdLst>
                  <a:gd name="T0" fmla="*/ 64 w 4"/>
                  <a:gd name="T1" fmla="*/ 74 h 3"/>
                  <a:gd name="T2" fmla="*/ 64 w 4"/>
                  <a:gd name="T3" fmla="*/ 74 h 3"/>
                  <a:gd name="T4" fmla="*/ 128 w 4"/>
                  <a:gd name="T5" fmla="*/ 74 h 3"/>
                  <a:gd name="T6" fmla="*/ 192 w 4"/>
                  <a:gd name="T7" fmla="*/ 74 h 3"/>
                  <a:gd name="T8" fmla="*/ 128 w 4"/>
                  <a:gd name="T9" fmla="*/ 169 h 3"/>
                  <a:gd name="T10" fmla="*/ 64 w 4"/>
                  <a:gd name="T11" fmla="*/ 74 h 3"/>
                  <a:gd name="T12" fmla="*/ 64 w 4"/>
                  <a:gd name="T13" fmla="*/ 74 h 3"/>
                  <a:gd name="T14" fmla="*/ 0 w 4"/>
                  <a:gd name="T15" fmla="*/ 74 h 3"/>
                  <a:gd name="T16" fmla="*/ 128 w 4"/>
                  <a:gd name="T17" fmla="*/ 243 h 3"/>
                  <a:gd name="T18" fmla="*/ 256 w 4"/>
                  <a:gd name="T19" fmla="*/ 74 h 3"/>
                  <a:gd name="T20" fmla="*/ 128 w 4"/>
                  <a:gd name="T21" fmla="*/ 0 h 3"/>
                  <a:gd name="T22" fmla="*/ 0 w 4"/>
                  <a:gd name="T23" fmla="*/ 74 h 3"/>
                  <a:gd name="T24" fmla="*/ 64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9" name="Oval 1997">
                <a:extLst>
                  <a:ext uri="{FF2B5EF4-FFF2-40B4-BE49-F238E27FC236}">
                    <a16:creationId xmlns:a16="http://schemas.microsoft.com/office/drawing/2014/main" id="{E1798942-0228-43C4-A3FC-8B47FAEA0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1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0" name="Oval 1998">
                <a:extLst>
                  <a:ext uri="{FF2B5EF4-FFF2-40B4-BE49-F238E27FC236}">
                    <a16:creationId xmlns:a16="http://schemas.microsoft.com/office/drawing/2014/main" id="{8CAEF596-9D15-4C31-AD3B-C9AA235CD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216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1" name="Freeform 1999">
                <a:extLst>
                  <a:ext uri="{FF2B5EF4-FFF2-40B4-BE49-F238E27FC236}">
                    <a16:creationId xmlns:a16="http://schemas.microsoft.com/office/drawing/2014/main" id="{DD9DF8FA-47DF-4FB6-B2A6-D51FAAF6A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156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2" name="Oval 2000">
                <a:extLst>
                  <a:ext uri="{FF2B5EF4-FFF2-40B4-BE49-F238E27FC236}">
                    <a16:creationId xmlns:a16="http://schemas.microsoft.com/office/drawing/2014/main" id="{A4418C2F-2B56-47F3-80B0-B583CCF14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205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3" name="Oval 2001">
                <a:extLst>
                  <a:ext uri="{FF2B5EF4-FFF2-40B4-BE49-F238E27FC236}">
                    <a16:creationId xmlns:a16="http://schemas.microsoft.com/office/drawing/2014/main" id="{70023F07-6A37-41EE-BF98-22EC2E8ED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21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4" name="Freeform 2002">
                <a:extLst>
                  <a:ext uri="{FF2B5EF4-FFF2-40B4-BE49-F238E27FC236}">
                    <a16:creationId xmlns:a16="http://schemas.microsoft.com/office/drawing/2014/main" id="{B99F65EB-6EEF-432D-BC94-DBFB480C6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214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5" name="Oval 2003">
                <a:extLst>
                  <a:ext uri="{FF2B5EF4-FFF2-40B4-BE49-F238E27FC236}">
                    <a16:creationId xmlns:a16="http://schemas.microsoft.com/office/drawing/2014/main" id="{545B0AC3-BBED-466F-9825-4D760FA97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5" y="230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6" name="Oval 2004">
                <a:extLst>
                  <a:ext uri="{FF2B5EF4-FFF2-40B4-BE49-F238E27FC236}">
                    <a16:creationId xmlns:a16="http://schemas.microsoft.com/office/drawing/2014/main" id="{65A0661E-C6D0-4872-BDB5-CB8C1D045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31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7" name="Freeform 2005">
                <a:extLst>
                  <a:ext uri="{FF2B5EF4-FFF2-40B4-BE49-F238E27FC236}">
                    <a16:creationId xmlns:a16="http://schemas.microsoft.com/office/drawing/2014/main" id="{D78544C6-23FD-436F-82F4-7D2032C3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31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8" name="Oval 2006">
                <a:extLst>
                  <a:ext uri="{FF2B5EF4-FFF2-40B4-BE49-F238E27FC236}">
                    <a16:creationId xmlns:a16="http://schemas.microsoft.com/office/drawing/2014/main" id="{75754820-7454-4DCA-A23B-5700300D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" y="2304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9" name="Oval 2007">
                <a:extLst>
                  <a:ext uri="{FF2B5EF4-FFF2-40B4-BE49-F238E27FC236}">
                    <a16:creationId xmlns:a16="http://schemas.microsoft.com/office/drawing/2014/main" id="{3DBCBFB3-984E-4351-A3BC-50FEBEC85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231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0" name="Freeform 2008">
                <a:extLst>
                  <a:ext uri="{FF2B5EF4-FFF2-40B4-BE49-F238E27FC236}">
                    <a16:creationId xmlns:a16="http://schemas.microsoft.com/office/drawing/2014/main" id="{785333C9-74D7-4FBC-8D38-A07F56A4F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313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1" name="Oval 2009">
                <a:extLst>
                  <a:ext uri="{FF2B5EF4-FFF2-40B4-BE49-F238E27FC236}">
                    <a16:creationId xmlns:a16="http://schemas.microsoft.com/office/drawing/2014/main" id="{CA3ACE75-BA82-4A96-A1E2-87288501F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6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2" name="Oval 2010">
                <a:extLst>
                  <a:ext uri="{FF2B5EF4-FFF2-40B4-BE49-F238E27FC236}">
                    <a16:creationId xmlns:a16="http://schemas.microsoft.com/office/drawing/2014/main" id="{89305CD2-DC82-4946-BD18-10A08938B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77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3" name="Freeform 2011">
                <a:extLst>
                  <a:ext uri="{FF2B5EF4-FFF2-40B4-BE49-F238E27FC236}">
                    <a16:creationId xmlns:a16="http://schemas.microsoft.com/office/drawing/2014/main" id="{25A06B5F-B24F-4175-9B68-A42BD9597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272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4" name="Oval 2012">
                <a:extLst>
                  <a:ext uri="{FF2B5EF4-FFF2-40B4-BE49-F238E27FC236}">
                    <a16:creationId xmlns:a16="http://schemas.microsoft.com/office/drawing/2014/main" id="{8EBEBBF3-C40F-4F5C-8CB6-9E219D03B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2259"/>
                <a:ext cx="37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5" name="Oval 2013">
                <a:extLst>
                  <a:ext uri="{FF2B5EF4-FFF2-40B4-BE49-F238E27FC236}">
                    <a16:creationId xmlns:a16="http://schemas.microsoft.com/office/drawing/2014/main" id="{EAA5572E-643A-412F-87B5-23BFC7AB2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2" y="227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6" name="Freeform 2014">
                <a:extLst>
                  <a:ext uri="{FF2B5EF4-FFF2-40B4-BE49-F238E27FC236}">
                    <a16:creationId xmlns:a16="http://schemas.microsoft.com/office/drawing/2014/main" id="{17E21DBC-B1EC-4F1E-8BE1-A4C656CF9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268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7" name="Oval 2015">
                <a:extLst>
                  <a:ext uri="{FF2B5EF4-FFF2-40B4-BE49-F238E27FC236}">
                    <a16:creationId xmlns:a16="http://schemas.microsoft.com/office/drawing/2014/main" id="{C14025E1-70BE-4B5C-B654-3A34B2EF6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053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8" name="Oval 2016">
                <a:extLst>
                  <a:ext uri="{FF2B5EF4-FFF2-40B4-BE49-F238E27FC236}">
                    <a16:creationId xmlns:a16="http://schemas.microsoft.com/office/drawing/2014/main" id="{1EE14EA7-C005-4969-B4FD-E5DFD2320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20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9" name="Freeform 2017">
                <a:extLst>
                  <a:ext uri="{FF2B5EF4-FFF2-40B4-BE49-F238E27FC236}">
                    <a16:creationId xmlns:a16="http://schemas.microsoft.com/office/drawing/2014/main" id="{886EB5B5-935A-4817-A2DD-3F16C8334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062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0" name="Oval 2018">
                <a:extLst>
                  <a:ext uri="{FF2B5EF4-FFF2-40B4-BE49-F238E27FC236}">
                    <a16:creationId xmlns:a16="http://schemas.microsoft.com/office/drawing/2014/main" id="{26C8C434-14F6-42E2-9082-F28A8D5CD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187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1" name="Oval 2019">
                <a:extLst>
                  <a:ext uri="{FF2B5EF4-FFF2-40B4-BE49-F238E27FC236}">
                    <a16:creationId xmlns:a16="http://schemas.microsoft.com/office/drawing/2014/main" id="{7DC29236-8A6B-47F5-9F6D-2E0CFDC07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188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2" name="Freeform 2020">
                <a:extLst>
                  <a:ext uri="{FF2B5EF4-FFF2-40B4-BE49-F238E27FC236}">
                    <a16:creationId xmlns:a16="http://schemas.microsoft.com/office/drawing/2014/main" id="{90624B9E-3A76-49D1-8F4F-43D5BAD41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188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3" name="Oval 2021">
                <a:extLst>
                  <a:ext uri="{FF2B5EF4-FFF2-40B4-BE49-F238E27FC236}">
                    <a16:creationId xmlns:a16="http://schemas.microsoft.com/office/drawing/2014/main" id="{C6E930FC-40A1-4657-9D8F-F45127EF6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4" name="Oval 2022">
                <a:extLst>
                  <a:ext uri="{FF2B5EF4-FFF2-40B4-BE49-F238E27FC236}">
                    <a16:creationId xmlns:a16="http://schemas.microsoft.com/office/drawing/2014/main" id="{875B51ED-154B-4BBD-9A01-A29534893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5" name="Freeform 2023">
                <a:extLst>
                  <a:ext uri="{FF2B5EF4-FFF2-40B4-BE49-F238E27FC236}">
                    <a16:creationId xmlns:a16="http://schemas.microsoft.com/office/drawing/2014/main" id="{6DC51477-A883-4123-BD31-2F885189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92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6" name="Oval 2024">
                <a:extLst>
                  <a:ext uri="{FF2B5EF4-FFF2-40B4-BE49-F238E27FC236}">
                    <a16:creationId xmlns:a16="http://schemas.microsoft.com/office/drawing/2014/main" id="{2D628361-B98D-4EC9-A2E3-2A9ED84AD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7" name="Oval 2025">
                <a:extLst>
                  <a:ext uri="{FF2B5EF4-FFF2-40B4-BE49-F238E27FC236}">
                    <a16:creationId xmlns:a16="http://schemas.microsoft.com/office/drawing/2014/main" id="{C86E323A-115A-420E-9873-E34FD2327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8" name="Freeform 2026">
                <a:extLst>
                  <a:ext uri="{FF2B5EF4-FFF2-40B4-BE49-F238E27FC236}">
                    <a16:creationId xmlns:a16="http://schemas.microsoft.com/office/drawing/2014/main" id="{3F7417E2-FB20-431A-B35C-4846BA743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9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9" name="Oval 2027">
                <a:extLst>
                  <a:ext uri="{FF2B5EF4-FFF2-40B4-BE49-F238E27FC236}">
                    <a16:creationId xmlns:a16="http://schemas.microsoft.com/office/drawing/2014/main" id="{60A540AF-9133-4633-A5FD-4789EE679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21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0" name="Oval 2028">
                <a:extLst>
                  <a:ext uri="{FF2B5EF4-FFF2-40B4-BE49-F238E27FC236}">
                    <a16:creationId xmlns:a16="http://schemas.microsoft.com/office/drawing/2014/main" id="{6DAADBEA-B9DE-4C1B-B6E1-6690456C8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1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1" name="Freeform 2029">
                <a:extLst>
                  <a:ext uri="{FF2B5EF4-FFF2-40B4-BE49-F238E27FC236}">
                    <a16:creationId xmlns:a16="http://schemas.microsoft.com/office/drawing/2014/main" id="{FBAF677D-6099-4F3A-A5F4-323736494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147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2" name="Oval 2030">
                <a:extLst>
                  <a:ext uri="{FF2B5EF4-FFF2-40B4-BE49-F238E27FC236}">
                    <a16:creationId xmlns:a16="http://schemas.microsoft.com/office/drawing/2014/main" id="{10746066-C043-42C9-959C-C58AC8D9F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843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3" name="Oval 2031">
                <a:extLst>
                  <a:ext uri="{FF2B5EF4-FFF2-40B4-BE49-F238E27FC236}">
                    <a16:creationId xmlns:a16="http://schemas.microsoft.com/office/drawing/2014/main" id="{6B9E8FE2-1510-4D26-9DBE-7673E6B7F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185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4" name="Freeform 2032">
                <a:extLst>
                  <a:ext uri="{FF2B5EF4-FFF2-40B4-BE49-F238E27FC236}">
                    <a16:creationId xmlns:a16="http://schemas.microsoft.com/office/drawing/2014/main" id="{57EC2BFB-AEBC-42F4-8641-38065EF7C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851"/>
                <a:ext cx="12" cy="14"/>
              </a:xfrm>
              <a:custGeom>
                <a:avLst/>
                <a:gdLst>
                  <a:gd name="T0" fmla="*/ 0 w 3"/>
                  <a:gd name="T1" fmla="*/ 196 h 3"/>
                  <a:gd name="T2" fmla="*/ 64 w 3"/>
                  <a:gd name="T3" fmla="*/ 196 h 3"/>
                  <a:gd name="T4" fmla="*/ 64 w 3"/>
                  <a:gd name="T5" fmla="*/ 107 h 3"/>
                  <a:gd name="T6" fmla="*/ 128 w 3"/>
                  <a:gd name="T7" fmla="*/ 196 h 3"/>
                  <a:gd name="T8" fmla="*/ 64 w 3"/>
                  <a:gd name="T9" fmla="*/ 196 h 3"/>
                  <a:gd name="T10" fmla="*/ 6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64 w 3"/>
                  <a:gd name="T17" fmla="*/ 303 h 3"/>
                  <a:gd name="T18" fmla="*/ 192 w 3"/>
                  <a:gd name="T19" fmla="*/ 196 h 3"/>
                  <a:gd name="T20" fmla="*/ 6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5" name="Oval 2033">
                <a:extLst>
                  <a:ext uri="{FF2B5EF4-FFF2-40B4-BE49-F238E27FC236}">
                    <a16:creationId xmlns:a16="http://schemas.microsoft.com/office/drawing/2014/main" id="{DCE794F3-0D01-4751-A9EC-F6E5CD68B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169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6" name="Oval 2034">
                <a:extLst>
                  <a:ext uri="{FF2B5EF4-FFF2-40B4-BE49-F238E27FC236}">
                    <a16:creationId xmlns:a16="http://schemas.microsoft.com/office/drawing/2014/main" id="{5C134DCE-0E1C-47FA-B424-94688B91F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170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7" name="Freeform 2035">
                <a:extLst>
                  <a:ext uri="{FF2B5EF4-FFF2-40B4-BE49-F238E27FC236}">
                    <a16:creationId xmlns:a16="http://schemas.microsoft.com/office/drawing/2014/main" id="{9790D810-5DDB-492C-BDFE-B448DDD25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1699"/>
                <a:ext cx="17" cy="14"/>
              </a:xfrm>
              <a:custGeom>
                <a:avLst/>
                <a:gdLst>
                  <a:gd name="T0" fmla="*/ 72 w 4"/>
                  <a:gd name="T1" fmla="*/ 196 h 3"/>
                  <a:gd name="T2" fmla="*/ 72 w 4"/>
                  <a:gd name="T3" fmla="*/ 196 h 3"/>
                  <a:gd name="T4" fmla="*/ 162 w 4"/>
                  <a:gd name="T5" fmla="*/ 107 h 3"/>
                  <a:gd name="T6" fmla="*/ 234 w 4"/>
                  <a:gd name="T7" fmla="*/ 196 h 3"/>
                  <a:gd name="T8" fmla="*/ 162 w 4"/>
                  <a:gd name="T9" fmla="*/ 196 h 3"/>
                  <a:gd name="T10" fmla="*/ 72 w 4"/>
                  <a:gd name="T11" fmla="*/ 196 h 3"/>
                  <a:gd name="T12" fmla="*/ 72 w 4"/>
                  <a:gd name="T13" fmla="*/ 196 h 3"/>
                  <a:gd name="T14" fmla="*/ 0 w 4"/>
                  <a:gd name="T15" fmla="*/ 196 h 3"/>
                  <a:gd name="T16" fmla="*/ 162 w 4"/>
                  <a:gd name="T17" fmla="*/ 303 h 3"/>
                  <a:gd name="T18" fmla="*/ 306 w 4"/>
                  <a:gd name="T19" fmla="*/ 196 h 3"/>
                  <a:gd name="T20" fmla="*/ 162 w 4"/>
                  <a:gd name="T21" fmla="*/ 0 h 3"/>
                  <a:gd name="T22" fmla="*/ 0 w 4"/>
                  <a:gd name="T23" fmla="*/ 196 h 3"/>
                  <a:gd name="T24" fmla="*/ 72 w 4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8" name="Oval 2036">
                <a:extLst>
                  <a:ext uri="{FF2B5EF4-FFF2-40B4-BE49-F238E27FC236}">
                    <a16:creationId xmlns:a16="http://schemas.microsoft.com/office/drawing/2014/main" id="{4B0AF34D-F004-4F91-9728-5057CBF34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" y="1663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9" name="Oval 2037">
                <a:extLst>
                  <a:ext uri="{FF2B5EF4-FFF2-40B4-BE49-F238E27FC236}">
                    <a16:creationId xmlns:a16="http://schemas.microsoft.com/office/drawing/2014/main" id="{55E65B95-2D8E-4110-A481-A5A671DD2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67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0" name="Freeform 2038">
                <a:extLst>
                  <a:ext uri="{FF2B5EF4-FFF2-40B4-BE49-F238E27FC236}">
                    <a16:creationId xmlns:a16="http://schemas.microsoft.com/office/drawing/2014/main" id="{F6315F92-D9F1-49DE-BFE4-F0A83F33A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672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1" name="Oval 2039">
                <a:extLst>
                  <a:ext uri="{FF2B5EF4-FFF2-40B4-BE49-F238E27FC236}">
                    <a16:creationId xmlns:a16="http://schemas.microsoft.com/office/drawing/2014/main" id="{DD7B1202-C2BA-4D16-A4F1-56DD4B92E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152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2" name="Oval 2040">
                <a:extLst>
                  <a:ext uri="{FF2B5EF4-FFF2-40B4-BE49-F238E27FC236}">
                    <a16:creationId xmlns:a16="http://schemas.microsoft.com/office/drawing/2014/main" id="{83163700-1683-433F-9791-96D9B598D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153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3" name="Freeform 2041">
                <a:extLst>
                  <a:ext uri="{FF2B5EF4-FFF2-40B4-BE49-F238E27FC236}">
                    <a16:creationId xmlns:a16="http://schemas.microsoft.com/office/drawing/2014/main" id="{44752E4A-22C4-47A1-8BC4-987EAB630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538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4" name="Oval 2042">
                <a:extLst>
                  <a:ext uri="{FF2B5EF4-FFF2-40B4-BE49-F238E27FC236}">
                    <a16:creationId xmlns:a16="http://schemas.microsoft.com/office/drawing/2014/main" id="{246FF9F8-A773-40AF-9AE7-98AD7F389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1717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5" name="Oval 2043">
                <a:extLst>
                  <a:ext uri="{FF2B5EF4-FFF2-40B4-BE49-F238E27FC236}">
                    <a16:creationId xmlns:a16="http://schemas.microsoft.com/office/drawing/2014/main" id="{F151C30D-4FBA-4AC0-9CD7-E15178F81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72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6" name="Freeform 2044">
                <a:extLst>
                  <a:ext uri="{FF2B5EF4-FFF2-40B4-BE49-F238E27FC236}">
                    <a16:creationId xmlns:a16="http://schemas.microsoft.com/office/drawing/2014/main" id="{3566B810-4EA1-4C55-9CD6-74D5D7B24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722"/>
                <a:ext cx="12" cy="18"/>
              </a:xfrm>
              <a:custGeom>
                <a:avLst/>
                <a:gdLst>
                  <a:gd name="T0" fmla="*/ 64 w 3"/>
                  <a:gd name="T1" fmla="*/ 185 h 4"/>
                  <a:gd name="T2" fmla="*/ 64 w 3"/>
                  <a:gd name="T3" fmla="*/ 185 h 4"/>
                  <a:gd name="T4" fmla="*/ 128 w 3"/>
                  <a:gd name="T5" fmla="*/ 104 h 4"/>
                  <a:gd name="T6" fmla="*/ 128 w 3"/>
                  <a:gd name="T7" fmla="*/ 185 h 4"/>
                  <a:gd name="T8" fmla="*/ 128 w 3"/>
                  <a:gd name="T9" fmla="*/ 284 h 4"/>
                  <a:gd name="T10" fmla="*/ 64 w 3"/>
                  <a:gd name="T11" fmla="*/ 185 h 4"/>
                  <a:gd name="T12" fmla="*/ 64 w 3"/>
                  <a:gd name="T13" fmla="*/ 185 h 4"/>
                  <a:gd name="T14" fmla="*/ 0 w 3"/>
                  <a:gd name="T15" fmla="*/ 185 h 4"/>
                  <a:gd name="T16" fmla="*/ 128 w 3"/>
                  <a:gd name="T17" fmla="*/ 365 h 4"/>
                  <a:gd name="T18" fmla="*/ 192 w 3"/>
                  <a:gd name="T19" fmla="*/ 185 h 4"/>
                  <a:gd name="T20" fmla="*/ 128 w 3"/>
                  <a:gd name="T21" fmla="*/ 0 h 4"/>
                  <a:gd name="T22" fmla="*/ 0 w 3"/>
                  <a:gd name="T23" fmla="*/ 185 h 4"/>
                  <a:gd name="T24" fmla="*/ 6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7" name="Oval 2045">
                <a:extLst>
                  <a:ext uri="{FF2B5EF4-FFF2-40B4-BE49-F238E27FC236}">
                    <a16:creationId xmlns:a16="http://schemas.microsoft.com/office/drawing/2014/main" id="{644E6D22-53AC-4707-9037-AECB89221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1" y="176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8" name="Oval 2046">
                <a:extLst>
                  <a:ext uri="{FF2B5EF4-FFF2-40B4-BE49-F238E27FC236}">
                    <a16:creationId xmlns:a16="http://schemas.microsoft.com/office/drawing/2014/main" id="{F6612CE1-BB78-4AB2-9114-146B65064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177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9" name="Freeform 2047">
                <a:extLst>
                  <a:ext uri="{FF2B5EF4-FFF2-40B4-BE49-F238E27FC236}">
                    <a16:creationId xmlns:a16="http://schemas.microsoft.com/office/drawing/2014/main" id="{44D59684-4A07-42E9-BD62-61E5B35F3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77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0" name="Oval 1024">
                <a:extLst>
                  <a:ext uri="{FF2B5EF4-FFF2-40B4-BE49-F238E27FC236}">
                    <a16:creationId xmlns:a16="http://schemas.microsoft.com/office/drawing/2014/main" id="{45882353-B902-4E19-99FC-183EEE20C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1" name="Oval 1025">
                <a:extLst>
                  <a:ext uri="{FF2B5EF4-FFF2-40B4-BE49-F238E27FC236}">
                    <a16:creationId xmlns:a16="http://schemas.microsoft.com/office/drawing/2014/main" id="{2E5B3552-A139-4F4A-A467-8BC986AA0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1" y="15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2" name="Freeform 1026">
                <a:extLst>
                  <a:ext uri="{FF2B5EF4-FFF2-40B4-BE49-F238E27FC236}">
                    <a16:creationId xmlns:a16="http://schemas.microsoft.com/office/drawing/2014/main" id="{BECF22DC-6A05-42C9-8D8A-3D9EFA6D7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47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3" name="Oval 1027">
                <a:extLst>
                  <a:ext uri="{FF2B5EF4-FFF2-40B4-BE49-F238E27FC236}">
                    <a16:creationId xmlns:a16="http://schemas.microsoft.com/office/drawing/2014/main" id="{47327958-2F97-4A4B-80B3-4B70B903E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47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4" name="Oval 1028">
                <a:extLst>
                  <a:ext uri="{FF2B5EF4-FFF2-40B4-BE49-F238E27FC236}">
                    <a16:creationId xmlns:a16="http://schemas.microsoft.com/office/drawing/2014/main" id="{23BE6DDC-E683-419D-B37A-8937DC5BD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148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5" name="Freeform 1029">
                <a:extLst>
                  <a:ext uri="{FF2B5EF4-FFF2-40B4-BE49-F238E27FC236}">
                    <a16:creationId xmlns:a16="http://schemas.microsoft.com/office/drawing/2014/main" id="{DA5D308E-A32A-4397-9837-11A49B21D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480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6" name="Oval 1030">
                <a:extLst>
                  <a:ext uri="{FF2B5EF4-FFF2-40B4-BE49-F238E27FC236}">
                    <a16:creationId xmlns:a16="http://schemas.microsoft.com/office/drawing/2014/main" id="{AAF4892D-1573-4041-A571-41F64B4C3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15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7" name="Oval 1031">
                <a:extLst>
                  <a:ext uri="{FF2B5EF4-FFF2-40B4-BE49-F238E27FC236}">
                    <a16:creationId xmlns:a16="http://schemas.microsoft.com/office/drawing/2014/main" id="{A52D67A9-5605-41E1-AE45-1747FD013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156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8" name="Freeform 1032">
                <a:extLst>
                  <a:ext uri="{FF2B5EF4-FFF2-40B4-BE49-F238E27FC236}">
                    <a16:creationId xmlns:a16="http://schemas.microsoft.com/office/drawing/2014/main" id="{62441D3A-CD59-4F36-9330-85F994338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556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9" name="Oval 1033">
                <a:extLst>
                  <a:ext uri="{FF2B5EF4-FFF2-40B4-BE49-F238E27FC236}">
                    <a16:creationId xmlns:a16="http://schemas.microsoft.com/office/drawing/2014/main" id="{23B1A037-743D-4F55-9557-1A91E9694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147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0" name="Oval 1034">
                <a:extLst>
                  <a:ext uri="{FF2B5EF4-FFF2-40B4-BE49-F238E27FC236}">
                    <a16:creationId xmlns:a16="http://schemas.microsoft.com/office/drawing/2014/main" id="{ED4D0D02-F01F-4F18-9F11-E11A303F4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148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1" name="Freeform 1035">
                <a:extLst>
                  <a:ext uri="{FF2B5EF4-FFF2-40B4-BE49-F238E27FC236}">
                    <a16:creationId xmlns:a16="http://schemas.microsoft.com/office/drawing/2014/main" id="{3313B33C-39A1-46C7-93B2-C27369C3A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480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2" name="Oval 1036">
                <a:extLst>
                  <a:ext uri="{FF2B5EF4-FFF2-40B4-BE49-F238E27FC236}">
                    <a16:creationId xmlns:a16="http://schemas.microsoft.com/office/drawing/2014/main" id="{62CB8ADF-5DF5-4A06-A34A-CF5FBD085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156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3" name="Oval 1037">
                <a:extLst>
                  <a:ext uri="{FF2B5EF4-FFF2-40B4-BE49-F238E27FC236}">
                    <a16:creationId xmlns:a16="http://schemas.microsoft.com/office/drawing/2014/main" id="{BD4826D4-21C6-4168-9D88-E04B57849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" y="157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4" name="Freeform 1038">
                <a:extLst>
                  <a:ext uri="{FF2B5EF4-FFF2-40B4-BE49-F238E27FC236}">
                    <a16:creationId xmlns:a16="http://schemas.microsoft.com/office/drawing/2014/main" id="{470FD179-BDF8-4070-BF76-7858F6B23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569"/>
                <a:ext cx="16" cy="18"/>
              </a:xfrm>
              <a:custGeom>
                <a:avLst/>
                <a:gdLst>
                  <a:gd name="T0" fmla="*/ 64 w 4"/>
                  <a:gd name="T1" fmla="*/ 185 h 4"/>
                  <a:gd name="T2" fmla="*/ 64 w 4"/>
                  <a:gd name="T3" fmla="*/ 185 h 4"/>
                  <a:gd name="T4" fmla="*/ 128 w 4"/>
                  <a:gd name="T5" fmla="*/ 104 h 4"/>
                  <a:gd name="T6" fmla="*/ 192 w 4"/>
                  <a:gd name="T7" fmla="*/ 185 h 4"/>
                  <a:gd name="T8" fmla="*/ 128 w 4"/>
                  <a:gd name="T9" fmla="*/ 284 h 4"/>
                  <a:gd name="T10" fmla="*/ 64 w 4"/>
                  <a:gd name="T11" fmla="*/ 185 h 4"/>
                  <a:gd name="T12" fmla="*/ 64 w 4"/>
                  <a:gd name="T13" fmla="*/ 185 h 4"/>
                  <a:gd name="T14" fmla="*/ 0 w 4"/>
                  <a:gd name="T15" fmla="*/ 185 h 4"/>
                  <a:gd name="T16" fmla="*/ 128 w 4"/>
                  <a:gd name="T17" fmla="*/ 365 h 4"/>
                  <a:gd name="T18" fmla="*/ 256 w 4"/>
                  <a:gd name="T19" fmla="*/ 185 h 4"/>
                  <a:gd name="T20" fmla="*/ 128 w 4"/>
                  <a:gd name="T21" fmla="*/ 0 h 4"/>
                  <a:gd name="T22" fmla="*/ 0 w 4"/>
                  <a:gd name="T23" fmla="*/ 185 h 4"/>
                  <a:gd name="T24" fmla="*/ 64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5" name="Oval 1039">
                <a:extLst>
                  <a:ext uri="{FF2B5EF4-FFF2-40B4-BE49-F238E27FC236}">
                    <a16:creationId xmlns:a16="http://schemas.microsoft.com/office/drawing/2014/main" id="{9F26F02C-61DA-4F97-A035-6E6817AE3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66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6" name="Oval 1040">
                <a:extLst>
                  <a:ext uri="{FF2B5EF4-FFF2-40B4-BE49-F238E27FC236}">
                    <a16:creationId xmlns:a16="http://schemas.microsoft.com/office/drawing/2014/main" id="{70A78678-C241-4B8C-AD64-5AC4A8F78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" y="167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7" name="Freeform 1041">
                <a:extLst>
                  <a:ext uri="{FF2B5EF4-FFF2-40B4-BE49-F238E27FC236}">
                    <a16:creationId xmlns:a16="http://schemas.microsoft.com/office/drawing/2014/main" id="{BA6517C3-2DF2-43CE-8220-D221C1D1B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677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8" name="Oval 1042">
                <a:extLst>
                  <a:ext uri="{FF2B5EF4-FFF2-40B4-BE49-F238E27FC236}">
                    <a16:creationId xmlns:a16="http://schemas.microsoft.com/office/drawing/2014/main" id="{C01B2236-A7D3-485D-8344-B9069D7F1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179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9" name="Oval 1043">
                <a:extLst>
                  <a:ext uri="{FF2B5EF4-FFF2-40B4-BE49-F238E27FC236}">
                    <a16:creationId xmlns:a16="http://schemas.microsoft.com/office/drawing/2014/main" id="{CADA1B8A-5DCA-48CB-987A-F67A25760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80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0" name="Freeform 1044">
                <a:extLst>
                  <a:ext uri="{FF2B5EF4-FFF2-40B4-BE49-F238E27FC236}">
                    <a16:creationId xmlns:a16="http://schemas.microsoft.com/office/drawing/2014/main" id="{FA701735-B13F-479C-BB2C-C8CBAC06E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802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1" name="Oval 1045">
                <a:extLst>
                  <a:ext uri="{FF2B5EF4-FFF2-40B4-BE49-F238E27FC236}">
                    <a16:creationId xmlns:a16="http://schemas.microsoft.com/office/drawing/2014/main" id="{03C1CCC9-5842-410A-9E0B-4C3BF3E8E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816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2" name="Oval 1046">
                <a:extLst>
                  <a:ext uri="{FF2B5EF4-FFF2-40B4-BE49-F238E27FC236}">
                    <a16:creationId xmlns:a16="http://schemas.microsoft.com/office/drawing/2014/main" id="{005C34FA-35EF-4E8E-B432-0C7F68799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" y="182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3" name="Freeform 1047">
                <a:extLst>
                  <a:ext uri="{FF2B5EF4-FFF2-40B4-BE49-F238E27FC236}">
                    <a16:creationId xmlns:a16="http://schemas.microsoft.com/office/drawing/2014/main" id="{0E127318-4882-4899-8087-F5EE393B5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825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4" name="Oval 1048">
                <a:extLst>
                  <a:ext uri="{FF2B5EF4-FFF2-40B4-BE49-F238E27FC236}">
                    <a16:creationId xmlns:a16="http://schemas.microsoft.com/office/drawing/2014/main" id="{93E2078B-F4B9-4F1F-BC82-347431A1A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865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5" name="Oval 1049">
                <a:extLst>
                  <a:ext uri="{FF2B5EF4-FFF2-40B4-BE49-F238E27FC236}">
                    <a16:creationId xmlns:a16="http://schemas.microsoft.com/office/drawing/2014/main" id="{9AA36066-5F4A-42DB-A536-36DFC0031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87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6" name="Freeform 1050">
                <a:extLst>
                  <a:ext uri="{FF2B5EF4-FFF2-40B4-BE49-F238E27FC236}">
                    <a16:creationId xmlns:a16="http://schemas.microsoft.com/office/drawing/2014/main" id="{DD7BDF5B-502B-45E1-9D1A-56AB3F463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874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169 w 3"/>
                  <a:gd name="T5" fmla="*/ 74 h 3"/>
                  <a:gd name="T6" fmla="*/ 169 w 3"/>
                  <a:gd name="T7" fmla="*/ 74 h 3"/>
                  <a:gd name="T8" fmla="*/ 169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69 w 3"/>
                  <a:gd name="T17" fmla="*/ 243 h 3"/>
                  <a:gd name="T18" fmla="*/ 243 w 3"/>
                  <a:gd name="T19" fmla="*/ 74 h 3"/>
                  <a:gd name="T20" fmla="*/ 169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7" name="Oval 1051">
                <a:extLst>
                  <a:ext uri="{FF2B5EF4-FFF2-40B4-BE49-F238E27FC236}">
                    <a16:creationId xmlns:a16="http://schemas.microsoft.com/office/drawing/2014/main" id="{5458E35C-8493-4EDD-82E0-5B7E9B23E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208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8" name="Oval 1052">
                <a:extLst>
                  <a:ext uri="{FF2B5EF4-FFF2-40B4-BE49-F238E27FC236}">
                    <a16:creationId xmlns:a16="http://schemas.microsoft.com/office/drawing/2014/main" id="{BECD3150-1411-47B5-B27D-53846C802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209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9" name="Freeform 1053">
                <a:extLst>
                  <a:ext uri="{FF2B5EF4-FFF2-40B4-BE49-F238E27FC236}">
                    <a16:creationId xmlns:a16="http://schemas.microsoft.com/office/drawing/2014/main" id="{D13836CF-1151-4002-8C0E-F86B275ED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098"/>
                <a:ext cx="12" cy="13"/>
              </a:xfrm>
              <a:custGeom>
                <a:avLst/>
                <a:gdLst>
                  <a:gd name="T0" fmla="*/ 64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64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64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0" name="Oval 1054">
                <a:extLst>
                  <a:ext uri="{FF2B5EF4-FFF2-40B4-BE49-F238E27FC236}">
                    <a16:creationId xmlns:a16="http://schemas.microsoft.com/office/drawing/2014/main" id="{2E9B4763-6A32-449C-AE8F-0109F1114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" y="211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1" name="Oval 1055">
                <a:extLst>
                  <a:ext uri="{FF2B5EF4-FFF2-40B4-BE49-F238E27FC236}">
                    <a16:creationId xmlns:a16="http://schemas.microsoft.com/office/drawing/2014/main" id="{3393A09D-73EC-4A37-AB62-E0020A773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2" y="212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2" name="Freeform 1056">
                <a:extLst>
                  <a:ext uri="{FF2B5EF4-FFF2-40B4-BE49-F238E27FC236}">
                    <a16:creationId xmlns:a16="http://schemas.microsoft.com/office/drawing/2014/main" id="{7288C171-5067-4318-8203-42DD0E575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120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3" name="Oval 1057">
                <a:extLst>
                  <a:ext uri="{FF2B5EF4-FFF2-40B4-BE49-F238E27FC236}">
                    <a16:creationId xmlns:a16="http://schemas.microsoft.com/office/drawing/2014/main" id="{8CD37F17-CD4C-43FA-837A-749486544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" y="1910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4" name="Oval 1058">
                <a:extLst>
                  <a:ext uri="{FF2B5EF4-FFF2-40B4-BE49-F238E27FC236}">
                    <a16:creationId xmlns:a16="http://schemas.microsoft.com/office/drawing/2014/main" id="{368CB6F8-A01A-4EAF-9375-57AAECFE2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923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5" name="Freeform 1059">
                <a:extLst>
                  <a:ext uri="{FF2B5EF4-FFF2-40B4-BE49-F238E27FC236}">
                    <a16:creationId xmlns:a16="http://schemas.microsoft.com/office/drawing/2014/main" id="{35965EAA-30BA-4317-BE9E-58B57C361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919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6" name="Oval 1060">
                <a:extLst>
                  <a:ext uri="{FF2B5EF4-FFF2-40B4-BE49-F238E27FC236}">
                    <a16:creationId xmlns:a16="http://schemas.microsoft.com/office/drawing/2014/main" id="{9EFDED34-7F50-4483-AD8A-52A85BA0B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" y="1954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7" name="Oval 1061">
                <a:extLst>
                  <a:ext uri="{FF2B5EF4-FFF2-40B4-BE49-F238E27FC236}">
                    <a16:creationId xmlns:a16="http://schemas.microsoft.com/office/drawing/2014/main" id="{679413D2-F742-4A1D-AD4E-B1329BB53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" y="196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8" name="Freeform 1062">
                <a:extLst>
                  <a:ext uri="{FF2B5EF4-FFF2-40B4-BE49-F238E27FC236}">
                    <a16:creationId xmlns:a16="http://schemas.microsoft.com/office/drawing/2014/main" id="{6DA802AB-4466-42FA-81BD-462C41745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963"/>
                <a:ext cx="13" cy="14"/>
              </a:xfrm>
              <a:custGeom>
                <a:avLst/>
                <a:gdLst>
                  <a:gd name="T0" fmla="*/ 74 w 3"/>
                  <a:gd name="T1" fmla="*/ 107 h 3"/>
                  <a:gd name="T2" fmla="*/ 74 w 3"/>
                  <a:gd name="T3" fmla="*/ 107 h 3"/>
                  <a:gd name="T4" fmla="*/ 169 w 3"/>
                  <a:gd name="T5" fmla="*/ 107 h 3"/>
                  <a:gd name="T6" fmla="*/ 169 w 3"/>
                  <a:gd name="T7" fmla="*/ 107 h 3"/>
                  <a:gd name="T8" fmla="*/ 169 w 3"/>
                  <a:gd name="T9" fmla="*/ 196 h 3"/>
                  <a:gd name="T10" fmla="*/ 74 w 3"/>
                  <a:gd name="T11" fmla="*/ 107 h 3"/>
                  <a:gd name="T12" fmla="*/ 74 w 3"/>
                  <a:gd name="T13" fmla="*/ 107 h 3"/>
                  <a:gd name="T14" fmla="*/ 0 w 3"/>
                  <a:gd name="T15" fmla="*/ 107 h 3"/>
                  <a:gd name="T16" fmla="*/ 169 w 3"/>
                  <a:gd name="T17" fmla="*/ 303 h 3"/>
                  <a:gd name="T18" fmla="*/ 243 w 3"/>
                  <a:gd name="T19" fmla="*/ 107 h 3"/>
                  <a:gd name="T20" fmla="*/ 169 w 3"/>
                  <a:gd name="T21" fmla="*/ 0 h 3"/>
                  <a:gd name="T22" fmla="*/ 0 w 3"/>
                  <a:gd name="T23" fmla="*/ 107 h 3"/>
                  <a:gd name="T24" fmla="*/ 7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9" name="Oval 1063">
                <a:extLst>
                  <a:ext uri="{FF2B5EF4-FFF2-40B4-BE49-F238E27FC236}">
                    <a16:creationId xmlns:a16="http://schemas.microsoft.com/office/drawing/2014/main" id="{8BDB9623-862C-4DB0-B1CE-1E1E37AD1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1954"/>
                <a:ext cx="37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0" name="Oval 1064">
                <a:extLst>
                  <a:ext uri="{FF2B5EF4-FFF2-40B4-BE49-F238E27FC236}">
                    <a16:creationId xmlns:a16="http://schemas.microsoft.com/office/drawing/2014/main" id="{5C149736-9350-4A0D-A255-4C0C83437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963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1" name="Freeform 1065">
                <a:extLst>
                  <a:ext uri="{FF2B5EF4-FFF2-40B4-BE49-F238E27FC236}">
                    <a16:creationId xmlns:a16="http://schemas.microsoft.com/office/drawing/2014/main" id="{91649D17-617E-4884-A7B5-4CB501CC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963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2" name="Oval 1066">
                <a:extLst>
                  <a:ext uri="{FF2B5EF4-FFF2-40B4-BE49-F238E27FC236}">
                    <a16:creationId xmlns:a16="http://schemas.microsoft.com/office/drawing/2014/main" id="{D0BD58DC-45BC-421A-9957-CBC72331D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12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3" name="Oval 1067">
                <a:extLst>
                  <a:ext uri="{FF2B5EF4-FFF2-40B4-BE49-F238E27FC236}">
                    <a16:creationId xmlns:a16="http://schemas.microsoft.com/office/drawing/2014/main" id="{DA9D3BC7-8647-45C2-8984-F6E5D31CF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" y="213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4" name="Freeform 1068">
                <a:extLst>
                  <a:ext uri="{FF2B5EF4-FFF2-40B4-BE49-F238E27FC236}">
                    <a16:creationId xmlns:a16="http://schemas.microsoft.com/office/drawing/2014/main" id="{846A5539-7A05-422A-99E8-E99E85737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213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5" name="Oval 1069">
                <a:extLst>
                  <a:ext uri="{FF2B5EF4-FFF2-40B4-BE49-F238E27FC236}">
                    <a16:creationId xmlns:a16="http://schemas.microsoft.com/office/drawing/2014/main" id="{E06CF150-DB85-45AD-8BBA-383FEC646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4" y="2169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6" name="Oval 1070">
                <a:extLst>
                  <a:ext uri="{FF2B5EF4-FFF2-40B4-BE49-F238E27FC236}">
                    <a16:creationId xmlns:a16="http://schemas.microsoft.com/office/drawing/2014/main" id="{670946E4-411D-42FF-A663-FC48C24D9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" y="2178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7" name="Freeform 1071">
                <a:extLst>
                  <a:ext uri="{FF2B5EF4-FFF2-40B4-BE49-F238E27FC236}">
                    <a16:creationId xmlns:a16="http://schemas.microsoft.com/office/drawing/2014/main" id="{394C0ADF-76FA-4CBE-9166-77452CFC0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178"/>
                <a:ext cx="12" cy="14"/>
              </a:xfrm>
              <a:custGeom>
                <a:avLst/>
                <a:gdLst>
                  <a:gd name="T0" fmla="*/ 64 w 3"/>
                  <a:gd name="T1" fmla="*/ 107 h 3"/>
                  <a:gd name="T2" fmla="*/ 64 w 3"/>
                  <a:gd name="T3" fmla="*/ 107 h 3"/>
                  <a:gd name="T4" fmla="*/ 128 w 3"/>
                  <a:gd name="T5" fmla="*/ 107 h 3"/>
                  <a:gd name="T6" fmla="*/ 128 w 3"/>
                  <a:gd name="T7" fmla="*/ 107 h 3"/>
                  <a:gd name="T8" fmla="*/ 128 w 3"/>
                  <a:gd name="T9" fmla="*/ 196 h 3"/>
                  <a:gd name="T10" fmla="*/ 64 w 3"/>
                  <a:gd name="T11" fmla="*/ 107 h 3"/>
                  <a:gd name="T12" fmla="*/ 64 w 3"/>
                  <a:gd name="T13" fmla="*/ 107 h 3"/>
                  <a:gd name="T14" fmla="*/ 0 w 3"/>
                  <a:gd name="T15" fmla="*/ 107 h 3"/>
                  <a:gd name="T16" fmla="*/ 128 w 3"/>
                  <a:gd name="T17" fmla="*/ 303 h 3"/>
                  <a:gd name="T18" fmla="*/ 192 w 3"/>
                  <a:gd name="T19" fmla="*/ 107 h 3"/>
                  <a:gd name="T20" fmla="*/ 128 w 3"/>
                  <a:gd name="T21" fmla="*/ 0 h 3"/>
                  <a:gd name="T22" fmla="*/ 0 w 3"/>
                  <a:gd name="T23" fmla="*/ 107 h 3"/>
                  <a:gd name="T24" fmla="*/ 6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8" name="Oval 1072">
                <a:extLst>
                  <a:ext uri="{FF2B5EF4-FFF2-40B4-BE49-F238E27FC236}">
                    <a16:creationId xmlns:a16="http://schemas.microsoft.com/office/drawing/2014/main" id="{855A8421-BDD6-4EB4-97B0-652AB0BE0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9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9" name="Oval 1073">
                <a:extLst>
                  <a:ext uri="{FF2B5EF4-FFF2-40B4-BE49-F238E27FC236}">
                    <a16:creationId xmlns:a16="http://schemas.microsoft.com/office/drawing/2014/main" id="{3CE5F4E5-0007-4B27-9DB0-DAFB19BF2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" y="220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0" name="Freeform 1074">
                <a:extLst>
                  <a:ext uri="{FF2B5EF4-FFF2-40B4-BE49-F238E27FC236}">
                    <a16:creationId xmlns:a16="http://schemas.microsoft.com/office/drawing/2014/main" id="{8F2543B8-5578-4675-BE7B-E157C567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20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1" name="Oval 1075">
                <a:extLst>
                  <a:ext uri="{FF2B5EF4-FFF2-40B4-BE49-F238E27FC236}">
                    <a16:creationId xmlns:a16="http://schemas.microsoft.com/office/drawing/2014/main" id="{5E49EE3F-4604-479F-AACF-F34C1D43E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175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2" name="Oval 1076">
                <a:extLst>
                  <a:ext uri="{FF2B5EF4-FFF2-40B4-BE49-F238E27FC236}">
                    <a16:creationId xmlns:a16="http://schemas.microsoft.com/office/drawing/2014/main" id="{9FCE65A8-3962-46D8-8B54-65DF2D408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176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3" name="Oval 1077">
                <a:extLst>
                  <a:ext uri="{FF2B5EF4-FFF2-40B4-BE49-F238E27FC236}">
                    <a16:creationId xmlns:a16="http://schemas.microsoft.com/office/drawing/2014/main" id="{1FDFDD9D-85AD-47B6-B1CF-DFE253ABC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1601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4" name="Oval 1078">
                <a:extLst>
                  <a:ext uri="{FF2B5EF4-FFF2-40B4-BE49-F238E27FC236}">
                    <a16:creationId xmlns:a16="http://schemas.microsoft.com/office/drawing/2014/main" id="{684241CF-36A0-4989-90DD-07129C3F0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61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5" name="Oval 1079">
                <a:extLst>
                  <a:ext uri="{FF2B5EF4-FFF2-40B4-BE49-F238E27FC236}">
                    <a16:creationId xmlns:a16="http://schemas.microsoft.com/office/drawing/2014/main" id="{C970FD52-1287-449E-8C80-65355D705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565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6" name="Oval 1080">
                <a:extLst>
                  <a:ext uri="{FF2B5EF4-FFF2-40B4-BE49-F238E27FC236}">
                    <a16:creationId xmlns:a16="http://schemas.microsoft.com/office/drawing/2014/main" id="{A21A74E2-CB78-45EC-8ABB-AF25AADDA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57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7" name="Oval 1081">
                <a:extLst>
                  <a:ext uri="{FF2B5EF4-FFF2-40B4-BE49-F238E27FC236}">
                    <a16:creationId xmlns:a16="http://schemas.microsoft.com/office/drawing/2014/main" id="{14C3BF05-3959-46B4-992D-42485F37C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1511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8" name="Oval 1082">
                <a:extLst>
                  <a:ext uri="{FF2B5EF4-FFF2-40B4-BE49-F238E27FC236}">
                    <a16:creationId xmlns:a16="http://schemas.microsoft.com/office/drawing/2014/main" id="{66483732-2F20-4954-9534-C9E18D1A6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151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9" name="Oval 1083">
                <a:extLst>
                  <a:ext uri="{FF2B5EF4-FFF2-40B4-BE49-F238E27FC236}">
                    <a16:creationId xmlns:a16="http://schemas.microsoft.com/office/drawing/2014/main" id="{26E13AE9-906D-496D-8CD0-355A84081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574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0" name="Oval 1084">
                <a:extLst>
                  <a:ext uri="{FF2B5EF4-FFF2-40B4-BE49-F238E27FC236}">
                    <a16:creationId xmlns:a16="http://schemas.microsoft.com/office/drawing/2014/main" id="{53CA0F4A-4F7A-4B31-850D-130B45095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158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1" name="Oval 1085">
                <a:extLst>
                  <a:ext uri="{FF2B5EF4-FFF2-40B4-BE49-F238E27FC236}">
                    <a16:creationId xmlns:a16="http://schemas.microsoft.com/office/drawing/2014/main" id="{B02E80C2-7CAB-47EB-91F3-B3486A316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1381"/>
                <a:ext cx="34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2" name="Oval 1086">
                <a:extLst>
                  <a:ext uri="{FF2B5EF4-FFF2-40B4-BE49-F238E27FC236}">
                    <a16:creationId xmlns:a16="http://schemas.microsoft.com/office/drawing/2014/main" id="{E3F4954C-D792-4343-8962-D010957B9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39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3" name="Oval 1087">
                <a:extLst>
                  <a:ext uri="{FF2B5EF4-FFF2-40B4-BE49-F238E27FC236}">
                    <a16:creationId xmlns:a16="http://schemas.microsoft.com/office/drawing/2014/main" id="{77564614-1544-47B2-A642-2CC5459D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372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4" name="Oval 1088">
                <a:extLst>
                  <a:ext uri="{FF2B5EF4-FFF2-40B4-BE49-F238E27FC236}">
                    <a16:creationId xmlns:a16="http://schemas.microsoft.com/office/drawing/2014/main" id="{7ED8BB2B-DF7C-496C-9D44-328009E7E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13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5" name="Oval 1089">
                <a:extLst>
                  <a:ext uri="{FF2B5EF4-FFF2-40B4-BE49-F238E27FC236}">
                    <a16:creationId xmlns:a16="http://schemas.microsoft.com/office/drawing/2014/main" id="{4B529970-893A-43E9-8AA4-BA97FBA66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390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6" name="Oval 1090">
                <a:extLst>
                  <a:ext uri="{FF2B5EF4-FFF2-40B4-BE49-F238E27FC236}">
                    <a16:creationId xmlns:a16="http://schemas.microsoft.com/office/drawing/2014/main" id="{45B3733D-75FD-487B-B7BA-91DB3D48A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139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7" name="Oval 1091">
                <a:extLst>
                  <a:ext uri="{FF2B5EF4-FFF2-40B4-BE49-F238E27FC236}">
                    <a16:creationId xmlns:a16="http://schemas.microsoft.com/office/drawing/2014/main" id="{806E1C49-C222-451B-9A82-05191EB7E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1484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8" name="Oval 1092">
                <a:extLst>
                  <a:ext uri="{FF2B5EF4-FFF2-40B4-BE49-F238E27FC236}">
                    <a16:creationId xmlns:a16="http://schemas.microsoft.com/office/drawing/2014/main" id="{F8136C53-5900-417B-8679-081288FD5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149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9" name="Oval 1093">
                <a:extLst>
                  <a:ext uri="{FF2B5EF4-FFF2-40B4-BE49-F238E27FC236}">
                    <a16:creationId xmlns:a16="http://schemas.microsoft.com/office/drawing/2014/main" id="{01D0449C-8406-4D49-8A1A-ECDD60A05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502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0" name="Oval 1094">
                <a:extLst>
                  <a:ext uri="{FF2B5EF4-FFF2-40B4-BE49-F238E27FC236}">
                    <a16:creationId xmlns:a16="http://schemas.microsoft.com/office/drawing/2014/main" id="{940D73F9-9A61-4D26-8C76-8990B3A86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151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1" name="Oval 1095">
                <a:extLst>
                  <a:ext uri="{FF2B5EF4-FFF2-40B4-BE49-F238E27FC236}">
                    <a16:creationId xmlns:a16="http://schemas.microsoft.com/office/drawing/2014/main" id="{4895E5D0-7740-4585-9537-D684732FF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426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2" name="Oval 1096">
                <a:extLst>
                  <a:ext uri="{FF2B5EF4-FFF2-40B4-BE49-F238E27FC236}">
                    <a16:creationId xmlns:a16="http://schemas.microsoft.com/office/drawing/2014/main" id="{33E26504-154F-4AC2-BCD1-3D7B901D6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143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3" name="Oval 1097">
                <a:extLst>
                  <a:ext uri="{FF2B5EF4-FFF2-40B4-BE49-F238E27FC236}">
                    <a16:creationId xmlns:a16="http://schemas.microsoft.com/office/drawing/2014/main" id="{FAACF0E5-A2B3-4196-84A9-AE2B4B3EC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49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4" name="Oval 1098">
                <a:extLst>
                  <a:ext uri="{FF2B5EF4-FFF2-40B4-BE49-F238E27FC236}">
                    <a16:creationId xmlns:a16="http://schemas.microsoft.com/office/drawing/2014/main" id="{5A8102DC-95F6-4FA6-9407-2C1D35206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5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5" name="Oval 1099">
                <a:extLst>
                  <a:ext uri="{FF2B5EF4-FFF2-40B4-BE49-F238E27FC236}">
                    <a16:creationId xmlns:a16="http://schemas.microsoft.com/office/drawing/2014/main" id="{E6B2499A-FB58-42AE-A39E-CA3A7C277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489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6" name="Oval 1100">
                <a:extLst>
                  <a:ext uri="{FF2B5EF4-FFF2-40B4-BE49-F238E27FC236}">
                    <a16:creationId xmlns:a16="http://schemas.microsoft.com/office/drawing/2014/main" id="{1ADE3E8F-2173-4D68-9659-298DC8880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149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7" name="Oval 1101">
                <a:extLst>
                  <a:ext uri="{FF2B5EF4-FFF2-40B4-BE49-F238E27FC236}">
                    <a16:creationId xmlns:a16="http://schemas.microsoft.com/office/drawing/2014/main" id="{A6113EFA-CD21-4522-A38D-2C0B383D7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1641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8" name="Oval 1102">
                <a:extLst>
                  <a:ext uri="{FF2B5EF4-FFF2-40B4-BE49-F238E27FC236}">
                    <a16:creationId xmlns:a16="http://schemas.microsoft.com/office/drawing/2014/main" id="{8652017A-31C4-4A90-96D6-2F9E3759E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165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9" name="Oval 1103">
                <a:extLst>
                  <a:ext uri="{FF2B5EF4-FFF2-40B4-BE49-F238E27FC236}">
                    <a16:creationId xmlns:a16="http://schemas.microsoft.com/office/drawing/2014/main" id="{EB482C73-C298-4923-9E02-B4C2150EB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093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10" name="Oval 1104">
                <a:extLst>
                  <a:ext uri="{FF2B5EF4-FFF2-40B4-BE49-F238E27FC236}">
                    <a16:creationId xmlns:a16="http://schemas.microsoft.com/office/drawing/2014/main" id="{9CC8B132-DE7E-4966-B44B-080B6A38C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10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6702" name="Oval 1106">
              <a:extLst>
                <a:ext uri="{FF2B5EF4-FFF2-40B4-BE49-F238E27FC236}">
                  <a16:creationId xmlns:a16="http://schemas.microsoft.com/office/drawing/2014/main" id="{86BDCDB3-14DF-44AF-87BB-DB90028F1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084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03" name="Oval 1107">
              <a:extLst>
                <a:ext uri="{FF2B5EF4-FFF2-40B4-BE49-F238E27FC236}">
                  <a16:creationId xmlns:a16="http://schemas.microsoft.com/office/drawing/2014/main" id="{36598795-E6B2-41EF-AE68-AAA605C1C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0" y="209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04" name="Freeform 1108">
              <a:extLst>
                <a:ext uri="{FF2B5EF4-FFF2-40B4-BE49-F238E27FC236}">
                  <a16:creationId xmlns:a16="http://schemas.microsoft.com/office/drawing/2014/main" id="{3DFBC51F-DEBF-4F1C-BF1F-67050CDB6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093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5" name="Oval 1109">
              <a:extLst>
                <a:ext uri="{FF2B5EF4-FFF2-40B4-BE49-F238E27FC236}">
                  <a16:creationId xmlns:a16="http://schemas.microsoft.com/office/drawing/2014/main" id="{3500C3E3-2F8B-49DC-AB6B-0B8CA4498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2013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06" name="Oval 1110">
              <a:extLst>
                <a:ext uri="{FF2B5EF4-FFF2-40B4-BE49-F238E27FC236}">
                  <a16:creationId xmlns:a16="http://schemas.microsoft.com/office/drawing/2014/main" id="{427BF094-EE77-4FD3-B389-87B4A14C4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02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07" name="Freeform 1111">
              <a:extLst>
                <a:ext uri="{FF2B5EF4-FFF2-40B4-BE49-F238E27FC236}">
                  <a16:creationId xmlns:a16="http://schemas.microsoft.com/office/drawing/2014/main" id="{FC80BCD1-4136-405F-817C-A8AA67BAB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022"/>
              <a:ext cx="17" cy="13"/>
            </a:xfrm>
            <a:custGeom>
              <a:avLst/>
              <a:gdLst>
                <a:gd name="T0" fmla="*/ 0 w 4"/>
                <a:gd name="T1" fmla="*/ 169 h 3"/>
                <a:gd name="T2" fmla="*/ 72 w 4"/>
                <a:gd name="T3" fmla="*/ 169 h 3"/>
                <a:gd name="T4" fmla="*/ 162 w 4"/>
                <a:gd name="T5" fmla="*/ 74 h 3"/>
                <a:gd name="T6" fmla="*/ 234 w 4"/>
                <a:gd name="T7" fmla="*/ 169 h 3"/>
                <a:gd name="T8" fmla="*/ 162 w 4"/>
                <a:gd name="T9" fmla="*/ 169 h 3"/>
                <a:gd name="T10" fmla="*/ 72 w 4"/>
                <a:gd name="T11" fmla="*/ 169 h 3"/>
                <a:gd name="T12" fmla="*/ 0 w 4"/>
                <a:gd name="T13" fmla="*/ 169 h 3"/>
                <a:gd name="T14" fmla="*/ 0 w 4"/>
                <a:gd name="T15" fmla="*/ 169 h 3"/>
                <a:gd name="T16" fmla="*/ 162 w 4"/>
                <a:gd name="T17" fmla="*/ 243 h 3"/>
                <a:gd name="T18" fmla="*/ 306 w 4"/>
                <a:gd name="T19" fmla="*/ 169 h 3"/>
                <a:gd name="T20" fmla="*/ 162 w 4"/>
                <a:gd name="T21" fmla="*/ 0 h 3"/>
                <a:gd name="T22" fmla="*/ 0 w 4"/>
                <a:gd name="T23" fmla="*/ 169 h 3"/>
                <a:gd name="T24" fmla="*/ 0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8" name="Oval 1112">
              <a:extLst>
                <a:ext uri="{FF2B5EF4-FFF2-40B4-BE49-F238E27FC236}">
                  <a16:creationId xmlns:a16="http://schemas.microsoft.com/office/drawing/2014/main" id="{2DE19C3A-594F-4D63-B52F-9992EF6D6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1990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09" name="Oval 1113">
              <a:extLst>
                <a:ext uri="{FF2B5EF4-FFF2-40B4-BE49-F238E27FC236}">
                  <a16:creationId xmlns:a16="http://schemas.microsoft.com/office/drawing/2014/main" id="{92B99BE3-4E76-4E24-AB16-986D9853A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999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10" name="Freeform 1114">
              <a:extLst>
                <a:ext uri="{FF2B5EF4-FFF2-40B4-BE49-F238E27FC236}">
                  <a16:creationId xmlns:a16="http://schemas.microsoft.com/office/drawing/2014/main" id="{9CC3BC2B-311A-4544-A649-8BE54D226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999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169 w 3"/>
                <a:gd name="T5" fmla="*/ 107 h 3"/>
                <a:gd name="T6" fmla="*/ 169 w 3"/>
                <a:gd name="T7" fmla="*/ 107 h 3"/>
                <a:gd name="T8" fmla="*/ 169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169 w 3"/>
                <a:gd name="T17" fmla="*/ 303 h 3"/>
                <a:gd name="T18" fmla="*/ 243 w 3"/>
                <a:gd name="T19" fmla="*/ 107 h 3"/>
                <a:gd name="T20" fmla="*/ 169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4" name="Group 1328">
            <a:extLst>
              <a:ext uri="{FF2B5EF4-FFF2-40B4-BE49-F238E27FC236}">
                <a16:creationId xmlns:a16="http://schemas.microsoft.com/office/drawing/2014/main" id="{664AC428-B7AB-409F-9F89-AEB082745BC5}"/>
              </a:ext>
            </a:extLst>
          </p:cNvPr>
          <p:cNvGrpSpPr>
            <a:grpSpLocks/>
          </p:cNvGrpSpPr>
          <p:nvPr/>
        </p:nvGrpSpPr>
        <p:grpSpPr bwMode="auto">
          <a:xfrm>
            <a:off x="8070850" y="1771650"/>
            <a:ext cx="1682750" cy="1685925"/>
            <a:chOff x="3827" y="1244"/>
            <a:chExt cx="1060" cy="1062"/>
          </a:xfrm>
        </p:grpSpPr>
        <p:grpSp>
          <p:nvGrpSpPr>
            <p:cNvPr id="46489" name="Group 1316">
              <a:extLst>
                <a:ext uri="{FF2B5EF4-FFF2-40B4-BE49-F238E27FC236}">
                  <a16:creationId xmlns:a16="http://schemas.microsoft.com/office/drawing/2014/main" id="{ABD11488-9D75-474A-9A72-BB1DA136F9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7" y="1244"/>
              <a:ext cx="1060" cy="1062"/>
              <a:chOff x="3827" y="1244"/>
              <a:chExt cx="1060" cy="1062"/>
            </a:xfrm>
          </p:grpSpPr>
          <p:sp>
            <p:nvSpPr>
              <p:cNvPr id="46501" name="Freeform 1116">
                <a:extLst>
                  <a:ext uri="{FF2B5EF4-FFF2-40B4-BE49-F238E27FC236}">
                    <a16:creationId xmlns:a16="http://schemas.microsoft.com/office/drawing/2014/main" id="{6843C32A-B154-46B6-B8B0-97CCA45E9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244"/>
                <a:ext cx="1056" cy="1062"/>
              </a:xfrm>
              <a:custGeom>
                <a:avLst/>
                <a:gdLst>
                  <a:gd name="T0" fmla="*/ 9079 w 251"/>
                  <a:gd name="T1" fmla="*/ 81 h 237"/>
                  <a:gd name="T2" fmla="*/ 12142 w 251"/>
                  <a:gd name="T3" fmla="*/ 444 h 237"/>
                  <a:gd name="T4" fmla="*/ 17047 w 251"/>
                  <a:gd name="T5" fmla="*/ 6484 h 237"/>
                  <a:gd name="T6" fmla="*/ 18549 w 251"/>
                  <a:gd name="T7" fmla="*/ 10158 h 237"/>
                  <a:gd name="T8" fmla="*/ 18621 w 251"/>
                  <a:gd name="T9" fmla="*/ 13412 h 237"/>
                  <a:gd name="T10" fmla="*/ 16088 w 251"/>
                  <a:gd name="T11" fmla="*/ 19156 h 237"/>
                  <a:gd name="T12" fmla="*/ 13770 w 251"/>
                  <a:gd name="T13" fmla="*/ 20882 h 237"/>
                  <a:gd name="T14" fmla="*/ 10796 w 251"/>
                  <a:gd name="T15" fmla="*/ 21146 h 237"/>
                  <a:gd name="T16" fmla="*/ 7665 w 251"/>
                  <a:gd name="T17" fmla="*/ 20523 h 237"/>
                  <a:gd name="T18" fmla="*/ 4548 w 251"/>
                  <a:gd name="T19" fmla="*/ 19336 h 237"/>
                  <a:gd name="T20" fmla="*/ 745 w 251"/>
                  <a:gd name="T21" fmla="*/ 14760 h 237"/>
                  <a:gd name="T22" fmla="*/ 370 w 251"/>
                  <a:gd name="T23" fmla="*/ 8814 h 237"/>
                  <a:gd name="T24" fmla="*/ 2461 w 251"/>
                  <a:gd name="T25" fmla="*/ 3334 h 237"/>
                  <a:gd name="T26" fmla="*/ 4691 w 251"/>
                  <a:gd name="T27" fmla="*/ 1447 h 237"/>
                  <a:gd name="T28" fmla="*/ 9079 w 251"/>
                  <a:gd name="T29" fmla="*/ 81 h 2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1" h="237">
                    <a:moveTo>
                      <a:pt x="122" y="1"/>
                    </a:moveTo>
                    <a:cubicBezTo>
                      <a:pt x="134" y="2"/>
                      <a:pt x="152" y="3"/>
                      <a:pt x="163" y="5"/>
                    </a:cubicBezTo>
                    <a:cubicBezTo>
                      <a:pt x="201" y="12"/>
                      <a:pt x="211" y="41"/>
                      <a:pt x="229" y="72"/>
                    </a:cubicBezTo>
                    <a:cubicBezTo>
                      <a:pt x="237" y="86"/>
                      <a:pt x="247" y="96"/>
                      <a:pt x="249" y="113"/>
                    </a:cubicBezTo>
                    <a:cubicBezTo>
                      <a:pt x="251" y="124"/>
                      <a:pt x="251" y="138"/>
                      <a:pt x="250" y="149"/>
                    </a:cubicBezTo>
                    <a:cubicBezTo>
                      <a:pt x="246" y="173"/>
                      <a:pt x="237" y="202"/>
                      <a:pt x="216" y="213"/>
                    </a:cubicBezTo>
                    <a:cubicBezTo>
                      <a:pt x="206" y="218"/>
                      <a:pt x="197" y="229"/>
                      <a:pt x="185" y="232"/>
                    </a:cubicBezTo>
                    <a:cubicBezTo>
                      <a:pt x="173" y="236"/>
                      <a:pt x="158" y="237"/>
                      <a:pt x="145" y="235"/>
                    </a:cubicBezTo>
                    <a:cubicBezTo>
                      <a:pt x="131" y="233"/>
                      <a:pt x="117" y="230"/>
                      <a:pt x="103" y="228"/>
                    </a:cubicBezTo>
                    <a:cubicBezTo>
                      <a:pt x="88" y="226"/>
                      <a:pt x="73" y="224"/>
                      <a:pt x="61" y="215"/>
                    </a:cubicBezTo>
                    <a:cubicBezTo>
                      <a:pt x="42" y="202"/>
                      <a:pt x="21" y="185"/>
                      <a:pt x="10" y="164"/>
                    </a:cubicBezTo>
                    <a:cubicBezTo>
                      <a:pt x="0" y="143"/>
                      <a:pt x="3" y="120"/>
                      <a:pt x="5" y="98"/>
                    </a:cubicBezTo>
                    <a:cubicBezTo>
                      <a:pt x="8" y="74"/>
                      <a:pt x="14" y="52"/>
                      <a:pt x="33" y="37"/>
                    </a:cubicBezTo>
                    <a:cubicBezTo>
                      <a:pt x="43" y="29"/>
                      <a:pt x="50" y="20"/>
                      <a:pt x="63" y="16"/>
                    </a:cubicBezTo>
                    <a:cubicBezTo>
                      <a:pt x="72" y="12"/>
                      <a:pt x="102" y="0"/>
                      <a:pt x="122" y="1"/>
                    </a:cubicBezTo>
                  </a:path>
                </a:pathLst>
              </a:custGeom>
              <a:solidFill>
                <a:srgbClr val="FD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" name="Freeform 1117">
                <a:extLst>
                  <a:ext uri="{FF2B5EF4-FFF2-40B4-BE49-F238E27FC236}">
                    <a16:creationId xmlns:a16="http://schemas.microsoft.com/office/drawing/2014/main" id="{DF410B67-4151-41E0-B314-CA0035A5F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284"/>
                <a:ext cx="761" cy="856"/>
              </a:xfrm>
              <a:custGeom>
                <a:avLst/>
                <a:gdLst>
                  <a:gd name="T0" fmla="*/ 1413 w 181"/>
                  <a:gd name="T1" fmla="*/ 14140 h 191"/>
                  <a:gd name="T2" fmla="*/ 1043 w 181"/>
                  <a:gd name="T3" fmla="*/ 8739 h 191"/>
                  <a:gd name="T4" fmla="*/ 2968 w 181"/>
                  <a:gd name="T5" fmla="*/ 3697 h 191"/>
                  <a:gd name="T6" fmla="*/ 4986 w 181"/>
                  <a:gd name="T7" fmla="*/ 1990 h 191"/>
                  <a:gd name="T8" fmla="*/ 9069 w 181"/>
                  <a:gd name="T9" fmla="*/ 722 h 191"/>
                  <a:gd name="T10" fmla="*/ 11827 w 181"/>
                  <a:gd name="T11" fmla="*/ 1085 h 191"/>
                  <a:gd name="T12" fmla="*/ 13454 w 181"/>
                  <a:gd name="T13" fmla="*/ 1806 h 191"/>
                  <a:gd name="T14" fmla="*/ 11154 w 181"/>
                  <a:gd name="T15" fmla="*/ 363 h 191"/>
                  <a:gd name="T16" fmla="*/ 8396 w 181"/>
                  <a:gd name="T17" fmla="*/ 81 h 191"/>
                  <a:gd name="T18" fmla="*/ 4314 w 181"/>
                  <a:gd name="T19" fmla="*/ 1345 h 191"/>
                  <a:gd name="T20" fmla="*/ 2228 w 181"/>
                  <a:gd name="T21" fmla="*/ 3052 h 191"/>
                  <a:gd name="T22" fmla="*/ 370 w 181"/>
                  <a:gd name="T23" fmla="*/ 8013 h 191"/>
                  <a:gd name="T24" fmla="*/ 744 w 181"/>
                  <a:gd name="T25" fmla="*/ 13499 h 191"/>
                  <a:gd name="T26" fmla="*/ 3498 w 181"/>
                  <a:gd name="T27" fmla="*/ 17192 h 191"/>
                  <a:gd name="T28" fmla="*/ 1413 w 181"/>
                  <a:gd name="T29" fmla="*/ 14140 h 1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1" h="191">
                    <a:moveTo>
                      <a:pt x="19" y="157"/>
                    </a:moveTo>
                    <a:cubicBezTo>
                      <a:pt x="9" y="138"/>
                      <a:pt x="12" y="117"/>
                      <a:pt x="14" y="97"/>
                    </a:cubicBezTo>
                    <a:cubicBezTo>
                      <a:pt x="17" y="75"/>
                      <a:pt x="22" y="55"/>
                      <a:pt x="40" y="41"/>
                    </a:cubicBezTo>
                    <a:cubicBezTo>
                      <a:pt x="49" y="34"/>
                      <a:pt x="56" y="25"/>
                      <a:pt x="67" y="22"/>
                    </a:cubicBezTo>
                    <a:cubicBezTo>
                      <a:pt x="75" y="18"/>
                      <a:pt x="103" y="7"/>
                      <a:pt x="122" y="8"/>
                    </a:cubicBezTo>
                    <a:cubicBezTo>
                      <a:pt x="133" y="9"/>
                      <a:pt x="149" y="10"/>
                      <a:pt x="159" y="12"/>
                    </a:cubicBezTo>
                    <a:cubicBezTo>
                      <a:pt x="168" y="13"/>
                      <a:pt x="175" y="16"/>
                      <a:pt x="181" y="20"/>
                    </a:cubicBezTo>
                    <a:cubicBezTo>
                      <a:pt x="173" y="12"/>
                      <a:pt x="164" y="7"/>
                      <a:pt x="150" y="4"/>
                    </a:cubicBezTo>
                    <a:cubicBezTo>
                      <a:pt x="139" y="2"/>
                      <a:pt x="123" y="2"/>
                      <a:pt x="113" y="1"/>
                    </a:cubicBezTo>
                    <a:cubicBezTo>
                      <a:pt x="94" y="0"/>
                      <a:pt x="66" y="11"/>
                      <a:pt x="58" y="15"/>
                    </a:cubicBezTo>
                    <a:cubicBezTo>
                      <a:pt x="46" y="18"/>
                      <a:pt x="39" y="26"/>
                      <a:pt x="30" y="34"/>
                    </a:cubicBezTo>
                    <a:cubicBezTo>
                      <a:pt x="13" y="47"/>
                      <a:pt x="8" y="68"/>
                      <a:pt x="5" y="89"/>
                    </a:cubicBezTo>
                    <a:cubicBezTo>
                      <a:pt x="3" y="110"/>
                      <a:pt x="0" y="130"/>
                      <a:pt x="10" y="150"/>
                    </a:cubicBezTo>
                    <a:cubicBezTo>
                      <a:pt x="18" y="166"/>
                      <a:pt x="32" y="179"/>
                      <a:pt x="47" y="191"/>
                    </a:cubicBezTo>
                    <a:cubicBezTo>
                      <a:pt x="36" y="181"/>
                      <a:pt x="25" y="170"/>
                      <a:pt x="19" y="157"/>
                    </a:cubicBezTo>
                  </a:path>
                </a:pathLst>
              </a:custGeom>
              <a:solidFill>
                <a:srgbClr val="FE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3" name="Freeform 1118">
                <a:extLst>
                  <a:ext uri="{FF2B5EF4-FFF2-40B4-BE49-F238E27FC236}">
                    <a16:creationId xmlns:a16="http://schemas.microsoft.com/office/drawing/2014/main" id="{AEDB4DD4-8CCC-4EDE-9077-6E9913DB7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1333"/>
                <a:ext cx="786" cy="932"/>
              </a:xfrm>
              <a:custGeom>
                <a:avLst/>
                <a:gdLst>
                  <a:gd name="T0" fmla="*/ 13744 w 187"/>
                  <a:gd name="T1" fmla="*/ 8370 h 208"/>
                  <a:gd name="T2" fmla="*/ 12332 w 187"/>
                  <a:gd name="T3" fmla="*/ 5041 h 208"/>
                  <a:gd name="T4" fmla="*/ 9062 w 187"/>
                  <a:gd name="T5" fmla="*/ 0 h 208"/>
                  <a:gd name="T6" fmla="*/ 11130 w 187"/>
                  <a:gd name="T7" fmla="*/ 4055 h 208"/>
                  <a:gd name="T8" fmla="*/ 12542 w 187"/>
                  <a:gd name="T9" fmla="*/ 7366 h 208"/>
                  <a:gd name="T10" fmla="*/ 12542 w 187"/>
                  <a:gd name="T11" fmla="*/ 10440 h 208"/>
                  <a:gd name="T12" fmla="*/ 10319 w 187"/>
                  <a:gd name="T13" fmla="*/ 15660 h 208"/>
                  <a:gd name="T14" fmla="*/ 8163 w 187"/>
                  <a:gd name="T15" fmla="*/ 17264 h 208"/>
                  <a:gd name="T16" fmla="*/ 5422 w 187"/>
                  <a:gd name="T17" fmla="*/ 17547 h 208"/>
                  <a:gd name="T18" fmla="*/ 2598 w 187"/>
                  <a:gd name="T19" fmla="*/ 16906 h 208"/>
                  <a:gd name="T20" fmla="*/ 0 w 187"/>
                  <a:gd name="T21" fmla="*/ 16104 h 208"/>
                  <a:gd name="T22" fmla="*/ 883 w 187"/>
                  <a:gd name="T23" fmla="*/ 16906 h 208"/>
                  <a:gd name="T24" fmla="*/ 3779 w 187"/>
                  <a:gd name="T25" fmla="*/ 17910 h 208"/>
                  <a:gd name="T26" fmla="*/ 6607 w 187"/>
                  <a:gd name="T27" fmla="*/ 18532 h 208"/>
                  <a:gd name="T28" fmla="*/ 9365 w 187"/>
                  <a:gd name="T29" fmla="*/ 18273 h 208"/>
                  <a:gd name="T30" fmla="*/ 11500 w 187"/>
                  <a:gd name="T31" fmla="*/ 16646 h 208"/>
                  <a:gd name="T32" fmla="*/ 13744 w 187"/>
                  <a:gd name="T33" fmla="*/ 11426 h 208"/>
                  <a:gd name="T34" fmla="*/ 13744 w 187"/>
                  <a:gd name="T35" fmla="*/ 8370 h 2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7" h="208">
                    <a:moveTo>
                      <a:pt x="185" y="93"/>
                    </a:moveTo>
                    <a:cubicBezTo>
                      <a:pt x="183" y="79"/>
                      <a:pt x="174" y="69"/>
                      <a:pt x="166" y="56"/>
                    </a:cubicBezTo>
                    <a:cubicBezTo>
                      <a:pt x="153" y="33"/>
                      <a:pt x="144" y="10"/>
                      <a:pt x="122" y="0"/>
                    </a:cubicBezTo>
                    <a:cubicBezTo>
                      <a:pt x="133" y="11"/>
                      <a:pt x="140" y="28"/>
                      <a:pt x="150" y="45"/>
                    </a:cubicBezTo>
                    <a:cubicBezTo>
                      <a:pt x="158" y="58"/>
                      <a:pt x="167" y="67"/>
                      <a:pt x="169" y="82"/>
                    </a:cubicBezTo>
                    <a:cubicBezTo>
                      <a:pt x="171" y="92"/>
                      <a:pt x="171" y="105"/>
                      <a:pt x="169" y="116"/>
                    </a:cubicBezTo>
                    <a:cubicBezTo>
                      <a:pt x="166" y="138"/>
                      <a:pt x="158" y="164"/>
                      <a:pt x="139" y="174"/>
                    </a:cubicBezTo>
                    <a:cubicBezTo>
                      <a:pt x="129" y="179"/>
                      <a:pt x="121" y="188"/>
                      <a:pt x="110" y="192"/>
                    </a:cubicBezTo>
                    <a:cubicBezTo>
                      <a:pt x="99" y="195"/>
                      <a:pt x="85" y="196"/>
                      <a:pt x="73" y="195"/>
                    </a:cubicBezTo>
                    <a:cubicBezTo>
                      <a:pt x="60" y="193"/>
                      <a:pt x="48" y="189"/>
                      <a:pt x="35" y="188"/>
                    </a:cubicBezTo>
                    <a:cubicBezTo>
                      <a:pt x="23" y="186"/>
                      <a:pt x="11" y="185"/>
                      <a:pt x="0" y="179"/>
                    </a:cubicBezTo>
                    <a:cubicBezTo>
                      <a:pt x="4" y="182"/>
                      <a:pt x="8" y="185"/>
                      <a:pt x="12" y="188"/>
                    </a:cubicBezTo>
                    <a:cubicBezTo>
                      <a:pt x="24" y="196"/>
                      <a:pt x="37" y="197"/>
                      <a:pt x="51" y="199"/>
                    </a:cubicBezTo>
                    <a:cubicBezTo>
                      <a:pt x="64" y="201"/>
                      <a:pt x="76" y="204"/>
                      <a:pt x="89" y="206"/>
                    </a:cubicBezTo>
                    <a:cubicBezTo>
                      <a:pt x="101" y="208"/>
                      <a:pt x="115" y="206"/>
                      <a:pt x="126" y="203"/>
                    </a:cubicBezTo>
                    <a:cubicBezTo>
                      <a:pt x="137" y="200"/>
                      <a:pt x="145" y="190"/>
                      <a:pt x="155" y="185"/>
                    </a:cubicBezTo>
                    <a:cubicBezTo>
                      <a:pt x="174" y="175"/>
                      <a:pt x="182" y="149"/>
                      <a:pt x="185" y="127"/>
                    </a:cubicBezTo>
                    <a:cubicBezTo>
                      <a:pt x="187" y="117"/>
                      <a:pt x="187" y="103"/>
                      <a:pt x="185" y="93"/>
                    </a:cubicBezTo>
                  </a:path>
                </a:pathLst>
              </a:custGeom>
              <a:solidFill>
                <a:srgbClr val="FC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4" name="Freeform 1119">
                <a:extLst>
                  <a:ext uri="{FF2B5EF4-FFF2-40B4-BE49-F238E27FC236}">
                    <a16:creationId xmlns:a16="http://schemas.microsoft.com/office/drawing/2014/main" id="{E49ACAA5-80A3-4535-BDB2-14AE91D29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360"/>
                <a:ext cx="854" cy="869"/>
              </a:xfrm>
              <a:custGeom>
                <a:avLst/>
                <a:gdLst>
                  <a:gd name="T0" fmla="*/ 2600 w 203"/>
                  <a:gd name="T1" fmla="*/ 4936 h 194"/>
                  <a:gd name="T2" fmla="*/ 303 w 203"/>
                  <a:gd name="T3" fmla="*/ 6199 h 194"/>
                  <a:gd name="T4" fmla="*/ 370 w 203"/>
                  <a:gd name="T5" fmla="*/ 9071 h 194"/>
                  <a:gd name="T6" fmla="*/ 3201 w 203"/>
                  <a:gd name="T7" fmla="*/ 10795 h 194"/>
                  <a:gd name="T8" fmla="*/ 4316 w 203"/>
                  <a:gd name="T9" fmla="*/ 9971 h 194"/>
                  <a:gd name="T10" fmla="*/ 5292 w 203"/>
                  <a:gd name="T11" fmla="*/ 8269 h 194"/>
                  <a:gd name="T12" fmla="*/ 5061 w 203"/>
                  <a:gd name="T13" fmla="*/ 11234 h 194"/>
                  <a:gd name="T14" fmla="*/ 4989 w 203"/>
                  <a:gd name="T15" fmla="*/ 13201 h 194"/>
                  <a:gd name="T16" fmla="*/ 5364 w 203"/>
                  <a:gd name="T17" fmla="*/ 14285 h 194"/>
                  <a:gd name="T18" fmla="*/ 5591 w 203"/>
                  <a:gd name="T19" fmla="*/ 15552 h 194"/>
                  <a:gd name="T20" fmla="*/ 10193 w 203"/>
                  <a:gd name="T21" fmla="*/ 15109 h 194"/>
                  <a:gd name="T22" fmla="*/ 13555 w 203"/>
                  <a:gd name="T23" fmla="*/ 14388 h 194"/>
                  <a:gd name="T24" fmla="*/ 14884 w 203"/>
                  <a:gd name="T25" fmla="*/ 11055 h 194"/>
                  <a:gd name="T26" fmla="*/ 12351 w 203"/>
                  <a:gd name="T27" fmla="*/ 6643 h 194"/>
                  <a:gd name="T28" fmla="*/ 9238 w 203"/>
                  <a:gd name="T29" fmla="*/ 6643 h 194"/>
                  <a:gd name="T30" fmla="*/ 6849 w 203"/>
                  <a:gd name="T31" fmla="*/ 8188 h 194"/>
                  <a:gd name="T32" fmla="*/ 5662 w 203"/>
                  <a:gd name="T33" fmla="*/ 7727 h 194"/>
                  <a:gd name="T34" fmla="*/ 4459 w 203"/>
                  <a:gd name="T35" fmla="*/ 7543 h 194"/>
                  <a:gd name="T36" fmla="*/ 4388 w 203"/>
                  <a:gd name="T37" fmla="*/ 6119 h 194"/>
                  <a:gd name="T38" fmla="*/ 4316 w 203"/>
                  <a:gd name="T39" fmla="*/ 4676 h 194"/>
                  <a:gd name="T40" fmla="*/ 6104 w 203"/>
                  <a:gd name="T41" fmla="*/ 2329 h 194"/>
                  <a:gd name="T42" fmla="*/ 3433 w 203"/>
                  <a:gd name="T43" fmla="*/ 905 h 194"/>
                  <a:gd name="T44" fmla="*/ 3134 w 203"/>
                  <a:gd name="T45" fmla="*/ 2508 h 194"/>
                  <a:gd name="T46" fmla="*/ 4388 w 203"/>
                  <a:gd name="T47" fmla="*/ 3409 h 194"/>
                  <a:gd name="T48" fmla="*/ 3576 w 203"/>
                  <a:gd name="T49" fmla="*/ 4493 h 194"/>
                  <a:gd name="T50" fmla="*/ 2671 w 203"/>
                  <a:gd name="T51" fmla="*/ 4936 h 194"/>
                  <a:gd name="T52" fmla="*/ 2600 w 203"/>
                  <a:gd name="T53" fmla="*/ 4936 h 19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3" h="194">
                    <a:moveTo>
                      <a:pt x="35" y="55"/>
                    </a:moveTo>
                    <a:cubicBezTo>
                      <a:pt x="23" y="47"/>
                      <a:pt x="8" y="58"/>
                      <a:pt x="4" y="69"/>
                    </a:cubicBezTo>
                    <a:cubicBezTo>
                      <a:pt x="0" y="80"/>
                      <a:pt x="2" y="90"/>
                      <a:pt x="5" y="101"/>
                    </a:cubicBezTo>
                    <a:cubicBezTo>
                      <a:pt x="10" y="122"/>
                      <a:pt x="23" y="125"/>
                      <a:pt x="43" y="120"/>
                    </a:cubicBezTo>
                    <a:cubicBezTo>
                      <a:pt x="50" y="117"/>
                      <a:pt x="54" y="118"/>
                      <a:pt x="58" y="111"/>
                    </a:cubicBezTo>
                    <a:cubicBezTo>
                      <a:pt x="63" y="104"/>
                      <a:pt x="60" y="91"/>
                      <a:pt x="71" y="92"/>
                    </a:cubicBezTo>
                    <a:cubicBezTo>
                      <a:pt x="89" y="95"/>
                      <a:pt x="70" y="117"/>
                      <a:pt x="68" y="125"/>
                    </a:cubicBezTo>
                    <a:cubicBezTo>
                      <a:pt x="67" y="132"/>
                      <a:pt x="65" y="140"/>
                      <a:pt x="67" y="147"/>
                    </a:cubicBezTo>
                    <a:cubicBezTo>
                      <a:pt x="68" y="152"/>
                      <a:pt x="71" y="155"/>
                      <a:pt x="72" y="159"/>
                    </a:cubicBezTo>
                    <a:cubicBezTo>
                      <a:pt x="74" y="163"/>
                      <a:pt x="73" y="170"/>
                      <a:pt x="75" y="173"/>
                    </a:cubicBezTo>
                    <a:cubicBezTo>
                      <a:pt x="86" y="194"/>
                      <a:pt x="123" y="171"/>
                      <a:pt x="137" y="168"/>
                    </a:cubicBezTo>
                    <a:cubicBezTo>
                      <a:pt x="153" y="166"/>
                      <a:pt x="167" y="168"/>
                      <a:pt x="182" y="160"/>
                    </a:cubicBezTo>
                    <a:cubicBezTo>
                      <a:pt x="197" y="153"/>
                      <a:pt x="198" y="138"/>
                      <a:pt x="200" y="123"/>
                    </a:cubicBezTo>
                    <a:cubicBezTo>
                      <a:pt x="203" y="98"/>
                      <a:pt x="190" y="81"/>
                      <a:pt x="166" y="74"/>
                    </a:cubicBezTo>
                    <a:cubicBezTo>
                      <a:pt x="153" y="70"/>
                      <a:pt x="137" y="69"/>
                      <a:pt x="124" y="74"/>
                    </a:cubicBezTo>
                    <a:cubicBezTo>
                      <a:pt x="112" y="79"/>
                      <a:pt x="106" y="91"/>
                      <a:pt x="92" y="91"/>
                    </a:cubicBezTo>
                    <a:cubicBezTo>
                      <a:pt x="86" y="90"/>
                      <a:pt x="82" y="88"/>
                      <a:pt x="76" y="86"/>
                    </a:cubicBezTo>
                    <a:cubicBezTo>
                      <a:pt x="71" y="85"/>
                      <a:pt x="63" y="86"/>
                      <a:pt x="60" y="84"/>
                    </a:cubicBezTo>
                    <a:cubicBezTo>
                      <a:pt x="57" y="80"/>
                      <a:pt x="59" y="72"/>
                      <a:pt x="59" y="68"/>
                    </a:cubicBezTo>
                    <a:cubicBezTo>
                      <a:pt x="60" y="62"/>
                      <a:pt x="62" y="59"/>
                      <a:pt x="58" y="52"/>
                    </a:cubicBezTo>
                    <a:cubicBezTo>
                      <a:pt x="65" y="42"/>
                      <a:pt x="88" y="42"/>
                      <a:pt x="82" y="26"/>
                    </a:cubicBezTo>
                    <a:cubicBezTo>
                      <a:pt x="78" y="13"/>
                      <a:pt x="57" y="0"/>
                      <a:pt x="46" y="10"/>
                    </a:cubicBezTo>
                    <a:cubicBezTo>
                      <a:pt x="42" y="14"/>
                      <a:pt x="39" y="22"/>
                      <a:pt x="42" y="28"/>
                    </a:cubicBezTo>
                    <a:cubicBezTo>
                      <a:pt x="45" y="34"/>
                      <a:pt x="56" y="33"/>
                      <a:pt x="59" y="38"/>
                    </a:cubicBezTo>
                    <a:cubicBezTo>
                      <a:pt x="63" y="46"/>
                      <a:pt x="52" y="47"/>
                      <a:pt x="48" y="50"/>
                    </a:cubicBezTo>
                    <a:cubicBezTo>
                      <a:pt x="45" y="53"/>
                      <a:pt x="42" y="63"/>
                      <a:pt x="36" y="55"/>
                    </a:cubicBezTo>
                    <a:cubicBezTo>
                      <a:pt x="35" y="55"/>
                      <a:pt x="35" y="55"/>
                      <a:pt x="35" y="55"/>
                    </a:cubicBezTo>
                  </a:path>
                </a:pathLst>
              </a:custGeom>
              <a:solidFill>
                <a:srgbClr val="D06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5" name="Freeform 1120">
                <a:extLst>
                  <a:ext uri="{FF2B5EF4-FFF2-40B4-BE49-F238E27FC236}">
                    <a16:creationId xmlns:a16="http://schemas.microsoft.com/office/drawing/2014/main" id="{CC3E9BA7-51C4-461E-9DF9-6D0B4F4ED2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6" y="1387"/>
                <a:ext cx="849" cy="793"/>
              </a:xfrm>
              <a:custGeom>
                <a:avLst/>
                <a:gdLst>
                  <a:gd name="T0" fmla="*/ 0 w 202"/>
                  <a:gd name="T1" fmla="*/ 7365 h 177"/>
                  <a:gd name="T2" fmla="*/ 883 w 202"/>
                  <a:gd name="T3" fmla="*/ 10076 h 177"/>
                  <a:gd name="T4" fmla="*/ 3127 w 202"/>
                  <a:gd name="T5" fmla="*/ 10336 h 177"/>
                  <a:gd name="T6" fmla="*/ 4312 w 202"/>
                  <a:gd name="T7" fmla="*/ 9435 h 177"/>
                  <a:gd name="T8" fmla="*/ 4754 w 202"/>
                  <a:gd name="T9" fmla="*/ 8011 h 177"/>
                  <a:gd name="T10" fmla="*/ 5195 w 202"/>
                  <a:gd name="T11" fmla="*/ 7827 h 177"/>
                  <a:gd name="T12" fmla="*/ 5724 w 202"/>
                  <a:gd name="T13" fmla="*/ 8450 h 177"/>
                  <a:gd name="T14" fmla="*/ 4892 w 202"/>
                  <a:gd name="T15" fmla="*/ 10699 h 177"/>
                  <a:gd name="T16" fmla="*/ 4821 w 202"/>
                  <a:gd name="T17" fmla="*/ 12688 h 177"/>
                  <a:gd name="T18" fmla="*/ 5262 w 202"/>
                  <a:gd name="T19" fmla="*/ 14390 h 177"/>
                  <a:gd name="T20" fmla="*/ 6679 w 202"/>
                  <a:gd name="T21" fmla="*/ 15918 h 177"/>
                  <a:gd name="T22" fmla="*/ 8532 w 202"/>
                  <a:gd name="T23" fmla="*/ 15376 h 177"/>
                  <a:gd name="T24" fmla="*/ 13513 w 202"/>
                  <a:gd name="T25" fmla="*/ 13929 h 177"/>
                  <a:gd name="T26" fmla="*/ 13954 w 202"/>
                  <a:gd name="T27" fmla="*/ 13409 h 177"/>
                  <a:gd name="T28" fmla="*/ 10104 w 202"/>
                  <a:gd name="T29" fmla="*/ 14574 h 177"/>
                  <a:gd name="T30" fmla="*/ 5493 w 202"/>
                  <a:gd name="T31" fmla="*/ 15013 h 177"/>
                  <a:gd name="T32" fmla="*/ 4892 w 202"/>
                  <a:gd name="T33" fmla="*/ 12688 h 177"/>
                  <a:gd name="T34" fmla="*/ 5195 w 202"/>
                  <a:gd name="T35" fmla="*/ 7728 h 177"/>
                  <a:gd name="T36" fmla="*/ 4241 w 202"/>
                  <a:gd name="T37" fmla="*/ 9435 h 177"/>
                  <a:gd name="T38" fmla="*/ 1996 w 202"/>
                  <a:gd name="T39" fmla="*/ 10439 h 177"/>
                  <a:gd name="T40" fmla="*/ 71 w 202"/>
                  <a:gd name="T41" fmla="*/ 6926 h 177"/>
                  <a:gd name="T42" fmla="*/ 3337 w 202"/>
                  <a:gd name="T43" fmla="*/ 363 h 177"/>
                  <a:gd name="T44" fmla="*/ 2967 w 202"/>
                  <a:gd name="T45" fmla="*/ 2065 h 177"/>
                  <a:gd name="T46" fmla="*/ 4010 w 202"/>
                  <a:gd name="T47" fmla="*/ 2688 h 177"/>
                  <a:gd name="T48" fmla="*/ 4312 w 202"/>
                  <a:gd name="T49" fmla="*/ 3150 h 177"/>
                  <a:gd name="T50" fmla="*/ 3867 w 202"/>
                  <a:gd name="T51" fmla="*/ 3692 h 177"/>
                  <a:gd name="T52" fmla="*/ 3198 w 202"/>
                  <a:gd name="T53" fmla="*/ 4314 h 177"/>
                  <a:gd name="T54" fmla="*/ 2896 w 202"/>
                  <a:gd name="T55" fmla="*/ 4574 h 177"/>
                  <a:gd name="T56" fmla="*/ 2597 w 202"/>
                  <a:gd name="T57" fmla="*/ 4314 h 177"/>
                  <a:gd name="T58" fmla="*/ 2526 w 202"/>
                  <a:gd name="T59" fmla="*/ 4314 h 177"/>
                  <a:gd name="T60" fmla="*/ 231 w 202"/>
                  <a:gd name="T61" fmla="*/ 5399 h 177"/>
                  <a:gd name="T62" fmla="*/ 231 w 202"/>
                  <a:gd name="T63" fmla="*/ 5659 h 177"/>
                  <a:gd name="T64" fmla="*/ 2526 w 202"/>
                  <a:gd name="T65" fmla="*/ 4418 h 177"/>
                  <a:gd name="T66" fmla="*/ 2896 w 202"/>
                  <a:gd name="T67" fmla="*/ 4677 h 177"/>
                  <a:gd name="T68" fmla="*/ 4312 w 202"/>
                  <a:gd name="T69" fmla="*/ 2872 h 177"/>
                  <a:gd name="T70" fmla="*/ 3337 w 202"/>
                  <a:gd name="T71" fmla="*/ 363 h 177"/>
                  <a:gd name="T72" fmla="*/ 6006 w 202"/>
                  <a:gd name="T73" fmla="*/ 1806 h 177"/>
                  <a:gd name="T74" fmla="*/ 4312 w 202"/>
                  <a:gd name="T75" fmla="*/ 5582 h 177"/>
                  <a:gd name="T76" fmla="*/ 5565 w 202"/>
                  <a:gd name="T77" fmla="*/ 7186 h 177"/>
                  <a:gd name="T78" fmla="*/ 6838 w 202"/>
                  <a:gd name="T79" fmla="*/ 7648 h 177"/>
                  <a:gd name="T80" fmla="*/ 10617 w 202"/>
                  <a:gd name="T81" fmla="*/ 5842 h 177"/>
                  <a:gd name="T82" fmla="*/ 14769 w 202"/>
                  <a:gd name="T83" fmla="*/ 10520 h 177"/>
                  <a:gd name="T84" fmla="*/ 14769 w 202"/>
                  <a:gd name="T85" fmla="*/ 11501 h 177"/>
                  <a:gd name="T86" fmla="*/ 14929 w 202"/>
                  <a:gd name="T87" fmla="*/ 9977 h 177"/>
                  <a:gd name="T88" fmla="*/ 10617 w 202"/>
                  <a:gd name="T89" fmla="*/ 5762 h 177"/>
                  <a:gd name="T90" fmla="*/ 7948 w 202"/>
                  <a:gd name="T91" fmla="*/ 6926 h 177"/>
                  <a:gd name="T92" fmla="*/ 6750 w 202"/>
                  <a:gd name="T93" fmla="*/ 7549 h 177"/>
                  <a:gd name="T94" fmla="*/ 4981 w 202"/>
                  <a:gd name="T95" fmla="*/ 7007 h 177"/>
                  <a:gd name="T96" fmla="*/ 4312 w 202"/>
                  <a:gd name="T97" fmla="*/ 6384 h 177"/>
                  <a:gd name="T98" fmla="*/ 4451 w 202"/>
                  <a:gd name="T99" fmla="*/ 4857 h 177"/>
                  <a:gd name="T100" fmla="*/ 5355 w 202"/>
                  <a:gd name="T101" fmla="*/ 3333 h 177"/>
                  <a:gd name="T102" fmla="*/ 6166 w 202"/>
                  <a:gd name="T103" fmla="*/ 2168 h 177"/>
                  <a:gd name="T104" fmla="*/ 5262 w 202"/>
                  <a:gd name="T105" fmla="*/ 542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2" h="177">
                    <a:moveTo>
                      <a:pt x="1" y="77"/>
                    </a:moveTo>
                    <a:cubicBezTo>
                      <a:pt x="1" y="79"/>
                      <a:pt x="1" y="81"/>
                      <a:pt x="0" y="82"/>
                    </a:cubicBezTo>
                    <a:cubicBezTo>
                      <a:pt x="1" y="86"/>
                      <a:pt x="2" y="91"/>
                      <a:pt x="3" y="95"/>
                    </a:cubicBezTo>
                    <a:cubicBezTo>
                      <a:pt x="5" y="103"/>
                      <a:pt x="8" y="108"/>
                      <a:pt x="12" y="112"/>
                    </a:cubicBezTo>
                    <a:cubicBezTo>
                      <a:pt x="16" y="115"/>
                      <a:pt x="21" y="117"/>
                      <a:pt x="27" y="117"/>
                    </a:cubicBezTo>
                    <a:cubicBezTo>
                      <a:pt x="31" y="117"/>
                      <a:pt x="36" y="116"/>
                      <a:pt x="42" y="115"/>
                    </a:cubicBezTo>
                    <a:cubicBezTo>
                      <a:pt x="46" y="113"/>
                      <a:pt x="49" y="113"/>
                      <a:pt x="51" y="112"/>
                    </a:cubicBezTo>
                    <a:cubicBezTo>
                      <a:pt x="54" y="111"/>
                      <a:pt x="56" y="109"/>
                      <a:pt x="58" y="105"/>
                    </a:cubicBezTo>
                    <a:cubicBezTo>
                      <a:pt x="60" y="102"/>
                      <a:pt x="61" y="97"/>
                      <a:pt x="62" y="93"/>
                    </a:cubicBezTo>
                    <a:cubicBezTo>
                      <a:pt x="63" y="92"/>
                      <a:pt x="63" y="90"/>
                      <a:pt x="64" y="89"/>
                    </a:cubicBezTo>
                    <a:cubicBezTo>
                      <a:pt x="65" y="88"/>
                      <a:pt x="66" y="87"/>
                      <a:pt x="68" y="87"/>
                    </a:cubicBezTo>
                    <a:cubicBezTo>
                      <a:pt x="69" y="87"/>
                      <a:pt x="69" y="87"/>
                      <a:pt x="70" y="87"/>
                    </a:cubicBezTo>
                    <a:cubicBezTo>
                      <a:pt x="73" y="88"/>
                      <a:pt x="74" y="89"/>
                      <a:pt x="75" y="90"/>
                    </a:cubicBezTo>
                    <a:cubicBezTo>
                      <a:pt x="76" y="91"/>
                      <a:pt x="77" y="92"/>
                      <a:pt x="77" y="94"/>
                    </a:cubicBezTo>
                    <a:cubicBezTo>
                      <a:pt x="77" y="97"/>
                      <a:pt x="75" y="102"/>
                      <a:pt x="72" y="107"/>
                    </a:cubicBezTo>
                    <a:cubicBezTo>
                      <a:pt x="70" y="112"/>
                      <a:pt x="67" y="116"/>
                      <a:pt x="66" y="119"/>
                    </a:cubicBezTo>
                    <a:cubicBezTo>
                      <a:pt x="65" y="124"/>
                      <a:pt x="64" y="129"/>
                      <a:pt x="64" y="135"/>
                    </a:cubicBezTo>
                    <a:cubicBezTo>
                      <a:pt x="64" y="137"/>
                      <a:pt x="64" y="139"/>
                      <a:pt x="65" y="141"/>
                    </a:cubicBezTo>
                    <a:cubicBezTo>
                      <a:pt x="66" y="146"/>
                      <a:pt x="69" y="149"/>
                      <a:pt x="70" y="153"/>
                    </a:cubicBezTo>
                    <a:cubicBezTo>
                      <a:pt x="71" y="155"/>
                      <a:pt x="71" y="158"/>
                      <a:pt x="71" y="160"/>
                    </a:cubicBezTo>
                    <a:cubicBezTo>
                      <a:pt x="72" y="163"/>
                      <a:pt x="72" y="166"/>
                      <a:pt x="73" y="167"/>
                    </a:cubicBezTo>
                    <a:cubicBezTo>
                      <a:pt x="77" y="174"/>
                      <a:pt x="83" y="177"/>
                      <a:pt x="90" y="177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8" y="177"/>
                      <a:pt x="107" y="174"/>
                      <a:pt x="115" y="171"/>
                    </a:cubicBezTo>
                    <a:cubicBezTo>
                      <a:pt x="124" y="167"/>
                      <a:pt x="131" y="164"/>
                      <a:pt x="136" y="163"/>
                    </a:cubicBezTo>
                    <a:cubicBezTo>
                      <a:pt x="152" y="161"/>
                      <a:pt x="166" y="163"/>
                      <a:pt x="182" y="155"/>
                    </a:cubicBezTo>
                    <a:cubicBezTo>
                      <a:pt x="183" y="155"/>
                      <a:pt x="184" y="154"/>
                      <a:pt x="185" y="153"/>
                    </a:cubicBezTo>
                    <a:cubicBezTo>
                      <a:pt x="186" y="152"/>
                      <a:pt x="187" y="151"/>
                      <a:pt x="188" y="149"/>
                    </a:cubicBezTo>
                    <a:cubicBezTo>
                      <a:pt x="186" y="151"/>
                      <a:pt x="184" y="153"/>
                      <a:pt x="181" y="154"/>
                    </a:cubicBezTo>
                    <a:cubicBezTo>
                      <a:pt x="166" y="162"/>
                      <a:pt x="152" y="160"/>
                      <a:pt x="136" y="162"/>
                    </a:cubicBezTo>
                    <a:cubicBezTo>
                      <a:pt x="126" y="164"/>
                      <a:pt x="106" y="176"/>
                      <a:pt x="90" y="176"/>
                    </a:cubicBezTo>
                    <a:cubicBezTo>
                      <a:pt x="83" y="176"/>
                      <a:pt x="77" y="173"/>
                      <a:pt x="74" y="167"/>
                    </a:cubicBezTo>
                    <a:cubicBezTo>
                      <a:pt x="72" y="164"/>
                      <a:pt x="73" y="157"/>
                      <a:pt x="71" y="153"/>
                    </a:cubicBezTo>
                    <a:cubicBezTo>
                      <a:pt x="70" y="149"/>
                      <a:pt x="67" y="146"/>
                      <a:pt x="66" y="141"/>
                    </a:cubicBezTo>
                    <a:cubicBezTo>
                      <a:pt x="64" y="134"/>
                      <a:pt x="66" y="126"/>
                      <a:pt x="67" y="119"/>
                    </a:cubicBezTo>
                    <a:cubicBezTo>
                      <a:pt x="69" y="111"/>
                      <a:pt x="88" y="89"/>
                      <a:pt x="70" y="86"/>
                    </a:cubicBezTo>
                    <a:cubicBezTo>
                      <a:pt x="69" y="86"/>
                      <a:pt x="69" y="86"/>
                      <a:pt x="69" y="86"/>
                    </a:cubicBezTo>
                    <a:cubicBezTo>
                      <a:pt x="59" y="86"/>
                      <a:pt x="61" y="98"/>
                      <a:pt x="57" y="105"/>
                    </a:cubicBezTo>
                    <a:cubicBezTo>
                      <a:pt x="53" y="112"/>
                      <a:pt x="49" y="111"/>
                      <a:pt x="42" y="114"/>
                    </a:cubicBezTo>
                    <a:cubicBezTo>
                      <a:pt x="36" y="115"/>
                      <a:pt x="31" y="116"/>
                      <a:pt x="27" y="116"/>
                    </a:cubicBezTo>
                    <a:cubicBezTo>
                      <a:pt x="15" y="116"/>
                      <a:pt x="8" y="110"/>
                      <a:pt x="4" y="95"/>
                    </a:cubicBezTo>
                    <a:cubicBezTo>
                      <a:pt x="3" y="89"/>
                      <a:pt x="1" y="83"/>
                      <a:pt x="1" y="77"/>
                    </a:cubicBezTo>
                    <a:moveTo>
                      <a:pt x="55" y="0"/>
                    </a:moveTo>
                    <a:cubicBezTo>
                      <a:pt x="51" y="0"/>
                      <a:pt x="48" y="1"/>
                      <a:pt x="45" y="4"/>
                    </a:cubicBezTo>
                    <a:cubicBezTo>
                      <a:pt x="41" y="7"/>
                      <a:pt x="39" y="12"/>
                      <a:pt x="39" y="17"/>
                    </a:cubicBezTo>
                    <a:cubicBezTo>
                      <a:pt x="39" y="19"/>
                      <a:pt x="39" y="21"/>
                      <a:pt x="40" y="23"/>
                    </a:cubicBezTo>
                    <a:cubicBezTo>
                      <a:pt x="42" y="26"/>
                      <a:pt x="46" y="27"/>
                      <a:pt x="49" y="28"/>
                    </a:cubicBezTo>
                    <a:cubicBezTo>
                      <a:pt x="51" y="29"/>
                      <a:pt x="53" y="29"/>
                      <a:pt x="54" y="30"/>
                    </a:cubicBezTo>
                    <a:cubicBezTo>
                      <a:pt x="55" y="31"/>
                      <a:pt x="56" y="31"/>
                      <a:pt x="57" y="32"/>
                    </a:cubicBezTo>
                    <a:cubicBezTo>
                      <a:pt x="57" y="34"/>
                      <a:pt x="58" y="35"/>
                      <a:pt x="58" y="35"/>
                    </a:cubicBezTo>
                    <a:cubicBezTo>
                      <a:pt x="58" y="36"/>
                      <a:pt x="57" y="37"/>
                      <a:pt x="57" y="38"/>
                    </a:cubicBezTo>
                    <a:cubicBezTo>
                      <a:pt x="56" y="39"/>
                      <a:pt x="54" y="40"/>
                      <a:pt x="52" y="41"/>
                    </a:cubicBezTo>
                    <a:cubicBezTo>
                      <a:pt x="50" y="42"/>
                      <a:pt x="48" y="42"/>
                      <a:pt x="47" y="43"/>
                    </a:cubicBezTo>
                    <a:cubicBezTo>
                      <a:pt x="45" y="45"/>
                      <a:pt x="44" y="47"/>
                      <a:pt x="43" y="48"/>
                    </a:cubicBezTo>
                    <a:cubicBezTo>
                      <a:pt x="42" y="49"/>
                      <a:pt x="41" y="50"/>
                      <a:pt x="41" y="50"/>
                    </a:cubicBezTo>
                    <a:cubicBezTo>
                      <a:pt x="40" y="51"/>
                      <a:pt x="40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51"/>
                      <a:pt x="37" y="50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1" y="46"/>
                      <a:pt x="28" y="45"/>
                      <a:pt x="25" y="45"/>
                    </a:cubicBezTo>
                    <a:cubicBezTo>
                      <a:pt x="16" y="45"/>
                      <a:pt x="7" y="52"/>
                      <a:pt x="3" y="60"/>
                    </a:cubicBezTo>
                    <a:cubicBezTo>
                      <a:pt x="3" y="62"/>
                      <a:pt x="3" y="63"/>
                      <a:pt x="3" y="65"/>
                    </a:cubicBezTo>
                    <a:cubicBezTo>
                      <a:pt x="3" y="64"/>
                      <a:pt x="3" y="64"/>
                      <a:pt x="3" y="63"/>
                    </a:cubicBezTo>
                    <a:cubicBezTo>
                      <a:pt x="6" y="55"/>
                      <a:pt x="15" y="46"/>
                      <a:pt x="25" y="46"/>
                    </a:cubicBezTo>
                    <a:cubicBezTo>
                      <a:pt x="28" y="46"/>
                      <a:pt x="31" y="47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51"/>
                      <a:pt x="38" y="52"/>
                      <a:pt x="39" y="52"/>
                    </a:cubicBezTo>
                    <a:cubicBezTo>
                      <a:pt x="42" y="52"/>
                      <a:pt x="45" y="46"/>
                      <a:pt x="47" y="44"/>
                    </a:cubicBezTo>
                    <a:cubicBezTo>
                      <a:pt x="51" y="41"/>
                      <a:pt x="62" y="40"/>
                      <a:pt x="58" y="32"/>
                    </a:cubicBezTo>
                    <a:cubicBezTo>
                      <a:pt x="55" y="27"/>
                      <a:pt x="44" y="28"/>
                      <a:pt x="41" y="22"/>
                    </a:cubicBezTo>
                    <a:cubicBezTo>
                      <a:pt x="38" y="16"/>
                      <a:pt x="41" y="8"/>
                      <a:pt x="45" y="4"/>
                    </a:cubicBezTo>
                    <a:cubicBezTo>
                      <a:pt x="48" y="2"/>
                      <a:pt x="51" y="1"/>
                      <a:pt x="55" y="1"/>
                    </a:cubicBezTo>
                    <a:cubicBezTo>
                      <a:pt x="65" y="1"/>
                      <a:pt x="78" y="10"/>
                      <a:pt x="81" y="20"/>
                    </a:cubicBezTo>
                    <a:cubicBezTo>
                      <a:pt x="87" y="36"/>
                      <a:pt x="64" y="36"/>
                      <a:pt x="57" y="46"/>
                    </a:cubicBezTo>
                    <a:cubicBezTo>
                      <a:pt x="61" y="53"/>
                      <a:pt x="59" y="56"/>
                      <a:pt x="58" y="62"/>
                    </a:cubicBezTo>
                    <a:cubicBezTo>
                      <a:pt x="58" y="66"/>
                      <a:pt x="56" y="74"/>
                      <a:pt x="59" y="78"/>
                    </a:cubicBezTo>
                    <a:cubicBezTo>
                      <a:pt x="62" y="80"/>
                      <a:pt x="70" y="79"/>
                      <a:pt x="75" y="80"/>
                    </a:cubicBezTo>
                    <a:cubicBezTo>
                      <a:pt x="81" y="82"/>
                      <a:pt x="85" y="84"/>
                      <a:pt x="91" y="85"/>
                    </a:cubicBezTo>
                    <a:cubicBezTo>
                      <a:pt x="91" y="85"/>
                      <a:pt x="92" y="85"/>
                      <a:pt x="92" y="85"/>
                    </a:cubicBezTo>
                    <a:cubicBezTo>
                      <a:pt x="105" y="85"/>
                      <a:pt x="111" y="72"/>
                      <a:pt x="123" y="68"/>
                    </a:cubicBezTo>
                    <a:cubicBezTo>
                      <a:pt x="129" y="66"/>
                      <a:pt x="136" y="65"/>
                      <a:pt x="143" y="65"/>
                    </a:cubicBezTo>
                    <a:cubicBezTo>
                      <a:pt x="150" y="65"/>
                      <a:pt x="158" y="66"/>
                      <a:pt x="165" y="68"/>
                    </a:cubicBezTo>
                    <a:cubicBezTo>
                      <a:pt x="189" y="75"/>
                      <a:pt x="202" y="92"/>
                      <a:pt x="199" y="117"/>
                    </a:cubicBezTo>
                    <a:cubicBezTo>
                      <a:pt x="198" y="123"/>
                      <a:pt x="198" y="129"/>
                      <a:pt x="196" y="135"/>
                    </a:cubicBezTo>
                    <a:cubicBezTo>
                      <a:pt x="197" y="133"/>
                      <a:pt x="198" y="130"/>
                      <a:pt x="199" y="128"/>
                    </a:cubicBezTo>
                    <a:cubicBezTo>
                      <a:pt x="199" y="125"/>
                      <a:pt x="200" y="121"/>
                      <a:pt x="200" y="117"/>
                    </a:cubicBezTo>
                    <a:cubicBezTo>
                      <a:pt x="200" y="115"/>
                      <a:pt x="201" y="113"/>
                      <a:pt x="201" y="111"/>
                    </a:cubicBezTo>
                    <a:cubicBezTo>
                      <a:pt x="201" y="89"/>
                      <a:pt x="187" y="73"/>
                      <a:pt x="166" y="67"/>
                    </a:cubicBezTo>
                    <a:cubicBezTo>
                      <a:pt x="159" y="65"/>
                      <a:pt x="151" y="64"/>
                      <a:pt x="143" y="64"/>
                    </a:cubicBezTo>
                    <a:cubicBezTo>
                      <a:pt x="135" y="64"/>
                      <a:pt x="128" y="65"/>
                      <a:pt x="122" y="67"/>
                    </a:cubicBezTo>
                    <a:cubicBezTo>
                      <a:pt x="116" y="69"/>
                      <a:pt x="112" y="74"/>
                      <a:pt x="107" y="77"/>
                    </a:cubicBezTo>
                    <a:cubicBezTo>
                      <a:pt x="103" y="81"/>
                      <a:pt x="98" y="84"/>
                      <a:pt x="92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85" y="83"/>
                      <a:pt x="81" y="81"/>
                      <a:pt x="75" y="79"/>
                    </a:cubicBezTo>
                    <a:cubicBezTo>
                      <a:pt x="73" y="78"/>
                      <a:pt x="70" y="78"/>
                      <a:pt x="67" y="78"/>
                    </a:cubicBezTo>
                    <a:cubicBezTo>
                      <a:pt x="64" y="78"/>
                      <a:pt x="61" y="78"/>
                      <a:pt x="60" y="77"/>
                    </a:cubicBezTo>
                    <a:cubicBezTo>
                      <a:pt x="59" y="76"/>
                      <a:pt x="58" y="74"/>
                      <a:pt x="58" y="71"/>
                    </a:cubicBezTo>
                    <a:cubicBezTo>
                      <a:pt x="58" y="68"/>
                      <a:pt x="59" y="65"/>
                      <a:pt x="59" y="62"/>
                    </a:cubicBezTo>
                    <a:cubicBezTo>
                      <a:pt x="60" y="59"/>
                      <a:pt x="60" y="57"/>
                      <a:pt x="60" y="54"/>
                    </a:cubicBezTo>
                    <a:cubicBezTo>
                      <a:pt x="60" y="52"/>
                      <a:pt x="60" y="50"/>
                      <a:pt x="58" y="46"/>
                    </a:cubicBezTo>
                    <a:cubicBezTo>
                      <a:pt x="61" y="42"/>
                      <a:pt x="67" y="40"/>
                      <a:pt x="72" y="37"/>
                    </a:cubicBezTo>
                    <a:cubicBezTo>
                      <a:pt x="75" y="36"/>
                      <a:pt x="78" y="34"/>
                      <a:pt x="80" y="32"/>
                    </a:cubicBezTo>
                    <a:cubicBezTo>
                      <a:pt x="82" y="30"/>
                      <a:pt x="83" y="28"/>
                      <a:pt x="83" y="24"/>
                    </a:cubicBezTo>
                    <a:cubicBezTo>
                      <a:pt x="83" y="23"/>
                      <a:pt x="83" y="21"/>
                      <a:pt x="82" y="19"/>
                    </a:cubicBezTo>
                    <a:cubicBezTo>
                      <a:pt x="80" y="14"/>
                      <a:pt x="76" y="10"/>
                      <a:pt x="71" y="6"/>
                    </a:cubicBezTo>
                    <a:cubicBezTo>
                      <a:pt x="66" y="2"/>
                      <a:pt x="61" y="0"/>
                      <a:pt x="55" y="0"/>
                    </a:cubicBezTo>
                  </a:path>
                </a:pathLst>
              </a:custGeom>
              <a:solidFill>
                <a:srgbClr val="706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6" name="Freeform 1121">
                <a:extLst>
                  <a:ext uri="{FF2B5EF4-FFF2-40B4-BE49-F238E27FC236}">
                    <a16:creationId xmlns:a16="http://schemas.microsoft.com/office/drawing/2014/main" id="{0E7965E9-56C4-4CF6-B0EC-63E5A995F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656"/>
                <a:ext cx="12" cy="98"/>
              </a:xfrm>
              <a:custGeom>
                <a:avLst/>
                <a:gdLst>
                  <a:gd name="T0" fmla="*/ 192 w 3"/>
                  <a:gd name="T1" fmla="*/ 0 h 22"/>
                  <a:gd name="T2" fmla="*/ 128 w 3"/>
                  <a:gd name="T3" fmla="*/ 258 h 22"/>
                  <a:gd name="T4" fmla="*/ 0 w 3"/>
                  <a:gd name="T5" fmla="*/ 1408 h 22"/>
                  <a:gd name="T6" fmla="*/ 0 w 3"/>
                  <a:gd name="T7" fmla="*/ 1947 h 22"/>
                  <a:gd name="T8" fmla="*/ 64 w 3"/>
                  <a:gd name="T9" fmla="*/ 1510 h 22"/>
                  <a:gd name="T10" fmla="*/ 192 w 3"/>
                  <a:gd name="T11" fmla="*/ 437 h 22"/>
                  <a:gd name="T12" fmla="*/ 192 w 3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2">
                    <a:moveTo>
                      <a:pt x="3" y="0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7"/>
                      <a:pt x="0" y="12"/>
                      <a:pt x="0" y="16"/>
                    </a:cubicBezTo>
                    <a:cubicBezTo>
                      <a:pt x="0" y="18"/>
                      <a:pt x="0" y="20"/>
                      <a:pt x="0" y="22"/>
                    </a:cubicBezTo>
                    <a:cubicBezTo>
                      <a:pt x="1" y="21"/>
                      <a:pt x="1" y="19"/>
                      <a:pt x="1" y="17"/>
                    </a:cubicBezTo>
                    <a:cubicBezTo>
                      <a:pt x="1" y="13"/>
                      <a:pt x="1" y="9"/>
                      <a:pt x="3" y="5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solidFill>
                <a:srgbClr val="70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7" name="Freeform 1122">
                <a:extLst>
                  <a:ext uri="{FF2B5EF4-FFF2-40B4-BE49-F238E27FC236}">
                    <a16:creationId xmlns:a16="http://schemas.microsoft.com/office/drawing/2014/main" id="{CA5D7656-84DB-4D57-BD51-451A883E0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1961"/>
                <a:ext cx="59" cy="112"/>
              </a:xfrm>
              <a:custGeom>
                <a:avLst/>
                <a:gdLst>
                  <a:gd name="T0" fmla="*/ 1049 w 14"/>
                  <a:gd name="T1" fmla="*/ 0 h 25"/>
                  <a:gd name="T2" fmla="*/ 818 w 14"/>
                  <a:gd name="T3" fmla="*/ 623 h 25"/>
                  <a:gd name="T4" fmla="*/ 232 w 14"/>
                  <a:gd name="T5" fmla="*/ 1886 h 25"/>
                  <a:gd name="T6" fmla="*/ 0 w 14"/>
                  <a:gd name="T7" fmla="*/ 2249 h 25"/>
                  <a:gd name="T8" fmla="*/ 818 w 14"/>
                  <a:gd name="T9" fmla="*/ 986 h 25"/>
                  <a:gd name="T10" fmla="*/ 1049 w 14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5">
                    <a:moveTo>
                      <a:pt x="14" y="0"/>
                    </a:moveTo>
                    <a:cubicBezTo>
                      <a:pt x="13" y="2"/>
                      <a:pt x="12" y="5"/>
                      <a:pt x="11" y="7"/>
                    </a:cubicBezTo>
                    <a:cubicBezTo>
                      <a:pt x="10" y="12"/>
                      <a:pt x="7" y="17"/>
                      <a:pt x="3" y="21"/>
                    </a:cubicBezTo>
                    <a:cubicBezTo>
                      <a:pt x="2" y="23"/>
                      <a:pt x="1" y="24"/>
                      <a:pt x="0" y="25"/>
                    </a:cubicBezTo>
                    <a:cubicBezTo>
                      <a:pt x="5" y="21"/>
                      <a:pt x="9" y="16"/>
                      <a:pt x="11" y="11"/>
                    </a:cubicBezTo>
                    <a:cubicBezTo>
                      <a:pt x="12" y="7"/>
                      <a:pt x="13" y="4"/>
                      <a:pt x="14" y="0"/>
                    </a:cubicBezTo>
                  </a:path>
                </a:pathLst>
              </a:custGeom>
              <a:solidFill>
                <a:srgbClr val="705C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8" name="Freeform 1123">
                <a:extLst>
                  <a:ext uri="{FF2B5EF4-FFF2-40B4-BE49-F238E27FC236}">
                    <a16:creationId xmlns:a16="http://schemas.microsoft.com/office/drawing/2014/main" id="{3E80CEF9-1FB9-48C8-9952-8E2BEF611B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20" y="1392"/>
                <a:ext cx="845" cy="784"/>
              </a:xfrm>
              <a:custGeom>
                <a:avLst/>
                <a:gdLst>
                  <a:gd name="T0" fmla="*/ 3039 w 201"/>
                  <a:gd name="T1" fmla="*/ 4574 h 175"/>
                  <a:gd name="T2" fmla="*/ 3498 w 201"/>
                  <a:gd name="T3" fmla="*/ 3956 h 175"/>
                  <a:gd name="T4" fmla="*/ 4242 w 201"/>
                  <a:gd name="T5" fmla="*/ 3414 h 175"/>
                  <a:gd name="T6" fmla="*/ 4242 w 201"/>
                  <a:gd name="T7" fmla="*/ 2688 h 175"/>
                  <a:gd name="T8" fmla="*/ 3409 w 201"/>
                  <a:gd name="T9" fmla="*/ 2249 h 175"/>
                  <a:gd name="T10" fmla="*/ 2968 w 201"/>
                  <a:gd name="T11" fmla="*/ 1447 h 175"/>
                  <a:gd name="T12" fmla="*/ 4011 w 201"/>
                  <a:gd name="T13" fmla="*/ 81 h 175"/>
                  <a:gd name="T14" fmla="*/ 5125 w 201"/>
                  <a:gd name="T15" fmla="*/ 542 h 175"/>
                  <a:gd name="T16" fmla="*/ 5940 w 201"/>
                  <a:gd name="T17" fmla="*/ 2065 h 175"/>
                  <a:gd name="T18" fmla="*/ 4898 w 201"/>
                  <a:gd name="T19" fmla="*/ 3333 h 175"/>
                  <a:gd name="T20" fmla="*/ 4082 w 201"/>
                  <a:gd name="T21" fmla="*/ 4135 h 175"/>
                  <a:gd name="T22" fmla="*/ 4154 w 201"/>
                  <a:gd name="T23" fmla="*/ 5479 h 175"/>
                  <a:gd name="T24" fmla="*/ 4313 w 201"/>
                  <a:gd name="T25" fmla="*/ 6926 h 175"/>
                  <a:gd name="T26" fmla="*/ 5427 w 201"/>
                  <a:gd name="T27" fmla="*/ 7186 h 175"/>
                  <a:gd name="T28" fmla="*/ 6768 w 201"/>
                  <a:gd name="T29" fmla="*/ 7647 h 175"/>
                  <a:gd name="T30" fmla="*/ 9068 w 201"/>
                  <a:gd name="T31" fmla="*/ 6120 h 175"/>
                  <a:gd name="T32" fmla="*/ 12179 w 201"/>
                  <a:gd name="T33" fmla="*/ 6120 h 175"/>
                  <a:gd name="T34" fmla="*/ 14634 w 201"/>
                  <a:gd name="T35" fmla="*/ 10335 h 175"/>
                  <a:gd name="T36" fmla="*/ 13377 w 201"/>
                  <a:gd name="T37" fmla="*/ 13668 h 175"/>
                  <a:gd name="T38" fmla="*/ 8467 w 201"/>
                  <a:gd name="T39" fmla="*/ 15111 h 175"/>
                  <a:gd name="T40" fmla="*/ 5495 w 201"/>
                  <a:gd name="T41" fmla="*/ 14833 h 175"/>
                  <a:gd name="T42" fmla="*/ 5268 w 201"/>
                  <a:gd name="T43" fmla="*/ 13668 h 175"/>
                  <a:gd name="T44" fmla="*/ 4826 w 201"/>
                  <a:gd name="T45" fmla="*/ 12042 h 175"/>
                  <a:gd name="T46" fmla="*/ 5427 w 201"/>
                  <a:gd name="T47" fmla="*/ 9614 h 175"/>
                  <a:gd name="T48" fmla="*/ 5654 w 201"/>
                  <a:gd name="T49" fmla="*/ 7827 h 175"/>
                  <a:gd name="T50" fmla="*/ 4986 w 201"/>
                  <a:gd name="T51" fmla="*/ 7544 h 175"/>
                  <a:gd name="T52" fmla="*/ 4612 w 201"/>
                  <a:gd name="T53" fmla="*/ 7827 h 175"/>
                  <a:gd name="T54" fmla="*/ 4154 w 201"/>
                  <a:gd name="T55" fmla="*/ 9251 h 175"/>
                  <a:gd name="T56" fmla="*/ 2968 w 201"/>
                  <a:gd name="T57" fmla="*/ 10076 h 175"/>
                  <a:gd name="T58" fmla="*/ 883 w 201"/>
                  <a:gd name="T59" fmla="*/ 9793 h 175"/>
                  <a:gd name="T60" fmla="*/ 71 w 201"/>
                  <a:gd name="T61" fmla="*/ 6742 h 175"/>
                  <a:gd name="T62" fmla="*/ 1787 w 201"/>
                  <a:gd name="T63" fmla="*/ 4135 h 175"/>
                  <a:gd name="T64" fmla="*/ 2388 w 201"/>
                  <a:gd name="T65" fmla="*/ 4417 h 175"/>
                  <a:gd name="T66" fmla="*/ 2455 w 201"/>
                  <a:gd name="T67" fmla="*/ 4417 h 175"/>
                  <a:gd name="T68" fmla="*/ 4011 w 201"/>
                  <a:gd name="T69" fmla="*/ 0 h 175"/>
                  <a:gd name="T70" fmla="*/ 2968 w 201"/>
                  <a:gd name="T71" fmla="*/ 1886 h 175"/>
                  <a:gd name="T72" fmla="*/ 3409 w 201"/>
                  <a:gd name="T73" fmla="*/ 3875 h 175"/>
                  <a:gd name="T74" fmla="*/ 2527 w 201"/>
                  <a:gd name="T75" fmla="*/ 4314 h 175"/>
                  <a:gd name="T76" fmla="*/ 1787 w 201"/>
                  <a:gd name="T77" fmla="*/ 4054 h 175"/>
                  <a:gd name="T78" fmla="*/ 143 w 201"/>
                  <a:gd name="T79" fmla="*/ 5761 h 175"/>
                  <a:gd name="T80" fmla="*/ 231 w 201"/>
                  <a:gd name="T81" fmla="*/ 8449 h 175"/>
                  <a:gd name="T82" fmla="*/ 3039 w 201"/>
                  <a:gd name="T83" fmla="*/ 10156 h 175"/>
                  <a:gd name="T84" fmla="*/ 5053 w 201"/>
                  <a:gd name="T85" fmla="*/ 7647 h 175"/>
                  <a:gd name="T86" fmla="*/ 4898 w 201"/>
                  <a:gd name="T87" fmla="*/ 10618 h 175"/>
                  <a:gd name="T88" fmla="*/ 5196 w 201"/>
                  <a:gd name="T89" fmla="*/ 13668 h 175"/>
                  <a:gd name="T90" fmla="*/ 6609 w 201"/>
                  <a:gd name="T91" fmla="*/ 15734 h 175"/>
                  <a:gd name="T92" fmla="*/ 13377 w 201"/>
                  <a:gd name="T93" fmla="*/ 13749 h 175"/>
                  <a:gd name="T94" fmla="*/ 14491 w 201"/>
                  <a:gd name="T95" fmla="*/ 12042 h 175"/>
                  <a:gd name="T96" fmla="*/ 12179 w 201"/>
                  <a:gd name="T97" fmla="*/ 6021 h 175"/>
                  <a:gd name="T98" fmla="*/ 9068 w 201"/>
                  <a:gd name="T99" fmla="*/ 6021 h 175"/>
                  <a:gd name="T100" fmla="*/ 6680 w 201"/>
                  <a:gd name="T101" fmla="*/ 7544 h 175"/>
                  <a:gd name="T102" fmla="*/ 4313 w 201"/>
                  <a:gd name="T103" fmla="*/ 6926 h 175"/>
                  <a:gd name="T104" fmla="*/ 4154 w 201"/>
                  <a:gd name="T105" fmla="*/ 4054 h 175"/>
                  <a:gd name="T106" fmla="*/ 4011 w 201"/>
                  <a:gd name="T107" fmla="*/ 0 h 17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1" h="175">
                    <a:moveTo>
                      <a:pt x="38" y="52"/>
                    </a:moveTo>
                    <a:cubicBezTo>
                      <a:pt x="39" y="52"/>
                      <a:pt x="40" y="52"/>
                      <a:pt x="41" y="51"/>
                    </a:cubicBezTo>
                    <a:cubicBezTo>
                      <a:pt x="42" y="50"/>
                      <a:pt x="43" y="48"/>
                      <a:pt x="44" y="47"/>
                    </a:cubicBezTo>
                    <a:cubicBezTo>
                      <a:pt x="45" y="46"/>
                      <a:pt x="46" y="45"/>
                      <a:pt x="47" y="44"/>
                    </a:cubicBezTo>
                    <a:cubicBezTo>
                      <a:pt x="48" y="43"/>
                      <a:pt x="51" y="42"/>
                      <a:pt x="54" y="41"/>
                    </a:cubicBezTo>
                    <a:cubicBezTo>
                      <a:pt x="55" y="40"/>
                      <a:pt x="56" y="39"/>
                      <a:pt x="57" y="38"/>
                    </a:cubicBezTo>
                    <a:cubicBezTo>
                      <a:pt x="58" y="37"/>
                      <a:pt x="59" y="36"/>
                      <a:pt x="59" y="34"/>
                    </a:cubicBezTo>
                    <a:cubicBezTo>
                      <a:pt x="59" y="33"/>
                      <a:pt x="58" y="32"/>
                      <a:pt x="57" y="30"/>
                    </a:cubicBezTo>
                    <a:cubicBezTo>
                      <a:pt x="57" y="29"/>
                      <a:pt x="55" y="28"/>
                      <a:pt x="54" y="27"/>
                    </a:cubicBezTo>
                    <a:cubicBezTo>
                      <a:pt x="52" y="26"/>
                      <a:pt x="49" y="25"/>
                      <a:pt x="46" y="25"/>
                    </a:cubicBezTo>
                    <a:cubicBezTo>
                      <a:pt x="44" y="24"/>
                      <a:pt x="42" y="23"/>
                      <a:pt x="41" y="21"/>
                    </a:cubicBezTo>
                    <a:cubicBezTo>
                      <a:pt x="40" y="19"/>
                      <a:pt x="40" y="18"/>
                      <a:pt x="40" y="16"/>
                    </a:cubicBezTo>
                    <a:cubicBezTo>
                      <a:pt x="40" y="11"/>
                      <a:pt x="42" y="7"/>
                      <a:pt x="45" y="4"/>
                    </a:cubicBezTo>
                    <a:cubicBezTo>
                      <a:pt x="48" y="2"/>
                      <a:pt x="51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9" y="1"/>
                      <a:pt x="65" y="3"/>
                      <a:pt x="69" y="6"/>
                    </a:cubicBezTo>
                    <a:cubicBezTo>
                      <a:pt x="74" y="10"/>
                      <a:pt x="78" y="15"/>
                      <a:pt x="79" y="19"/>
                    </a:cubicBezTo>
                    <a:cubicBezTo>
                      <a:pt x="80" y="21"/>
                      <a:pt x="80" y="22"/>
                      <a:pt x="80" y="23"/>
                    </a:cubicBezTo>
                    <a:cubicBezTo>
                      <a:pt x="80" y="26"/>
                      <a:pt x="79" y="28"/>
                      <a:pt x="77" y="30"/>
                    </a:cubicBezTo>
                    <a:cubicBezTo>
                      <a:pt x="75" y="32"/>
                      <a:pt x="70" y="34"/>
                      <a:pt x="66" y="37"/>
                    </a:cubicBezTo>
                    <a:cubicBezTo>
                      <a:pt x="62" y="39"/>
                      <a:pt x="57" y="41"/>
                      <a:pt x="55" y="45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7" y="49"/>
                      <a:pt x="57" y="51"/>
                      <a:pt x="57" y="53"/>
                    </a:cubicBezTo>
                    <a:cubicBezTo>
                      <a:pt x="57" y="56"/>
                      <a:pt x="57" y="58"/>
                      <a:pt x="56" y="61"/>
                    </a:cubicBezTo>
                    <a:cubicBezTo>
                      <a:pt x="56" y="63"/>
                      <a:pt x="55" y="67"/>
                      <a:pt x="55" y="70"/>
                    </a:cubicBezTo>
                    <a:cubicBezTo>
                      <a:pt x="55" y="73"/>
                      <a:pt x="56" y="76"/>
                      <a:pt x="58" y="77"/>
                    </a:cubicBezTo>
                    <a:cubicBezTo>
                      <a:pt x="60" y="79"/>
                      <a:pt x="62" y="79"/>
                      <a:pt x="65" y="79"/>
                    </a:cubicBezTo>
                    <a:cubicBezTo>
                      <a:pt x="68" y="79"/>
                      <a:pt x="72" y="80"/>
                      <a:pt x="73" y="80"/>
                    </a:cubicBezTo>
                    <a:cubicBezTo>
                      <a:pt x="80" y="82"/>
                      <a:pt x="83" y="84"/>
                      <a:pt x="90" y="85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8" y="85"/>
                      <a:pt x="103" y="81"/>
                      <a:pt x="107" y="78"/>
                    </a:cubicBezTo>
                    <a:cubicBezTo>
                      <a:pt x="112" y="74"/>
                      <a:pt x="116" y="70"/>
                      <a:pt x="122" y="68"/>
                    </a:cubicBezTo>
                    <a:cubicBezTo>
                      <a:pt x="128" y="66"/>
                      <a:pt x="135" y="65"/>
                      <a:pt x="142" y="65"/>
                    </a:cubicBezTo>
                    <a:cubicBezTo>
                      <a:pt x="149" y="65"/>
                      <a:pt x="157" y="66"/>
                      <a:pt x="164" y="68"/>
                    </a:cubicBezTo>
                    <a:cubicBezTo>
                      <a:pt x="185" y="74"/>
                      <a:pt x="197" y="89"/>
                      <a:pt x="198" y="110"/>
                    </a:cubicBezTo>
                    <a:cubicBezTo>
                      <a:pt x="197" y="111"/>
                      <a:pt x="197" y="113"/>
                      <a:pt x="197" y="115"/>
                    </a:cubicBezTo>
                    <a:cubicBezTo>
                      <a:pt x="196" y="123"/>
                      <a:pt x="195" y="131"/>
                      <a:pt x="193" y="137"/>
                    </a:cubicBezTo>
                    <a:cubicBezTo>
                      <a:pt x="191" y="143"/>
                      <a:pt x="187" y="149"/>
                      <a:pt x="180" y="152"/>
                    </a:cubicBezTo>
                    <a:cubicBezTo>
                      <a:pt x="165" y="160"/>
                      <a:pt x="151" y="158"/>
                      <a:pt x="135" y="160"/>
                    </a:cubicBezTo>
                    <a:cubicBezTo>
                      <a:pt x="130" y="161"/>
                      <a:pt x="122" y="165"/>
                      <a:pt x="114" y="168"/>
                    </a:cubicBezTo>
                    <a:cubicBezTo>
                      <a:pt x="105" y="171"/>
                      <a:pt x="97" y="174"/>
                      <a:pt x="89" y="174"/>
                    </a:cubicBezTo>
                    <a:cubicBezTo>
                      <a:pt x="82" y="174"/>
                      <a:pt x="77" y="172"/>
                      <a:pt x="74" y="165"/>
                    </a:cubicBezTo>
                    <a:cubicBezTo>
                      <a:pt x="73" y="164"/>
                      <a:pt x="73" y="162"/>
                      <a:pt x="72" y="159"/>
                    </a:cubicBezTo>
                    <a:cubicBezTo>
                      <a:pt x="72" y="157"/>
                      <a:pt x="72" y="154"/>
                      <a:pt x="71" y="152"/>
                    </a:cubicBezTo>
                    <a:cubicBezTo>
                      <a:pt x="70" y="147"/>
                      <a:pt x="67" y="144"/>
                      <a:pt x="66" y="140"/>
                    </a:cubicBezTo>
                    <a:cubicBezTo>
                      <a:pt x="65" y="138"/>
                      <a:pt x="65" y="136"/>
                      <a:pt x="65" y="134"/>
                    </a:cubicBezTo>
                    <a:cubicBezTo>
                      <a:pt x="65" y="129"/>
                      <a:pt x="66" y="123"/>
                      <a:pt x="67" y="119"/>
                    </a:cubicBezTo>
                    <a:cubicBezTo>
                      <a:pt x="68" y="116"/>
                      <a:pt x="70" y="112"/>
                      <a:pt x="73" y="107"/>
                    </a:cubicBezTo>
                    <a:cubicBezTo>
                      <a:pt x="75" y="102"/>
                      <a:pt x="78" y="97"/>
                      <a:pt x="78" y="93"/>
                    </a:cubicBezTo>
                    <a:cubicBezTo>
                      <a:pt x="78" y="91"/>
                      <a:pt x="77" y="89"/>
                      <a:pt x="76" y="87"/>
                    </a:cubicBezTo>
                    <a:cubicBezTo>
                      <a:pt x="74" y="86"/>
                      <a:pt x="72" y="85"/>
                      <a:pt x="69" y="84"/>
                    </a:cubicBezTo>
                    <a:cubicBezTo>
                      <a:pt x="69" y="84"/>
                      <a:pt x="68" y="84"/>
                      <a:pt x="67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5" y="84"/>
                      <a:pt x="63" y="85"/>
                      <a:pt x="62" y="87"/>
                    </a:cubicBezTo>
                    <a:cubicBezTo>
                      <a:pt x="60" y="89"/>
                      <a:pt x="59" y="92"/>
                      <a:pt x="58" y="95"/>
                    </a:cubicBezTo>
                    <a:cubicBezTo>
                      <a:pt x="58" y="98"/>
                      <a:pt x="57" y="101"/>
                      <a:pt x="56" y="103"/>
                    </a:cubicBezTo>
                    <a:cubicBezTo>
                      <a:pt x="53" y="106"/>
                      <a:pt x="52" y="108"/>
                      <a:pt x="49" y="109"/>
                    </a:cubicBezTo>
                    <a:cubicBezTo>
                      <a:pt x="47" y="110"/>
                      <a:pt x="44" y="111"/>
                      <a:pt x="40" y="112"/>
                    </a:cubicBezTo>
                    <a:cubicBezTo>
                      <a:pt x="35" y="113"/>
                      <a:pt x="30" y="114"/>
                      <a:pt x="26" y="114"/>
                    </a:cubicBezTo>
                    <a:cubicBezTo>
                      <a:pt x="20" y="114"/>
                      <a:pt x="16" y="112"/>
                      <a:pt x="12" y="109"/>
                    </a:cubicBezTo>
                    <a:cubicBezTo>
                      <a:pt x="9" y="106"/>
                      <a:pt x="6" y="101"/>
                      <a:pt x="4" y="93"/>
                    </a:cubicBezTo>
                    <a:cubicBezTo>
                      <a:pt x="2" y="87"/>
                      <a:pt x="1" y="81"/>
                      <a:pt x="1" y="75"/>
                    </a:cubicBezTo>
                    <a:cubicBezTo>
                      <a:pt x="1" y="71"/>
                      <a:pt x="2" y="67"/>
                      <a:pt x="3" y="63"/>
                    </a:cubicBezTo>
                    <a:cubicBezTo>
                      <a:pt x="6" y="55"/>
                      <a:pt x="15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7" y="46"/>
                      <a:pt x="29" y="47"/>
                      <a:pt x="32" y="49"/>
                    </a:cubicBezTo>
                    <a:cubicBezTo>
                      <a:pt x="32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5" y="51"/>
                      <a:pt x="36" y="52"/>
                      <a:pt x="38" y="52"/>
                    </a:cubicBezTo>
                    <a:moveTo>
                      <a:pt x="54" y="0"/>
                    </a:moveTo>
                    <a:cubicBezTo>
                      <a:pt x="50" y="0"/>
                      <a:pt x="47" y="1"/>
                      <a:pt x="44" y="3"/>
                    </a:cubicBezTo>
                    <a:cubicBezTo>
                      <a:pt x="40" y="7"/>
                      <a:pt x="37" y="15"/>
                      <a:pt x="40" y="21"/>
                    </a:cubicBezTo>
                    <a:cubicBezTo>
                      <a:pt x="43" y="27"/>
                      <a:pt x="54" y="26"/>
                      <a:pt x="57" y="31"/>
                    </a:cubicBezTo>
                    <a:cubicBezTo>
                      <a:pt x="61" y="39"/>
                      <a:pt x="50" y="40"/>
                      <a:pt x="46" y="43"/>
                    </a:cubicBezTo>
                    <a:cubicBezTo>
                      <a:pt x="44" y="45"/>
                      <a:pt x="41" y="51"/>
                      <a:pt x="38" y="51"/>
                    </a:cubicBezTo>
                    <a:cubicBezTo>
                      <a:pt x="37" y="51"/>
                      <a:pt x="35" y="50"/>
                      <a:pt x="34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0" y="46"/>
                      <a:pt x="27" y="45"/>
                      <a:pt x="24" y="45"/>
                    </a:cubicBezTo>
                    <a:cubicBezTo>
                      <a:pt x="14" y="45"/>
                      <a:pt x="5" y="54"/>
                      <a:pt x="2" y="62"/>
                    </a:cubicBezTo>
                    <a:cubicBezTo>
                      <a:pt x="2" y="63"/>
                      <a:pt x="2" y="63"/>
                      <a:pt x="2" y="64"/>
                    </a:cubicBezTo>
                    <a:cubicBezTo>
                      <a:pt x="0" y="68"/>
                      <a:pt x="0" y="72"/>
                      <a:pt x="0" y="76"/>
                    </a:cubicBezTo>
                    <a:cubicBezTo>
                      <a:pt x="0" y="82"/>
                      <a:pt x="2" y="88"/>
                      <a:pt x="3" y="94"/>
                    </a:cubicBezTo>
                    <a:cubicBezTo>
                      <a:pt x="7" y="109"/>
                      <a:pt x="14" y="115"/>
                      <a:pt x="26" y="115"/>
                    </a:cubicBezTo>
                    <a:cubicBezTo>
                      <a:pt x="30" y="115"/>
                      <a:pt x="35" y="114"/>
                      <a:pt x="41" y="113"/>
                    </a:cubicBezTo>
                    <a:cubicBezTo>
                      <a:pt x="48" y="110"/>
                      <a:pt x="52" y="111"/>
                      <a:pt x="56" y="104"/>
                    </a:cubicBezTo>
                    <a:cubicBezTo>
                      <a:pt x="60" y="97"/>
                      <a:pt x="58" y="85"/>
                      <a:pt x="68" y="85"/>
                    </a:cubicBezTo>
                    <a:cubicBezTo>
                      <a:pt x="68" y="85"/>
                      <a:pt x="68" y="85"/>
                      <a:pt x="69" y="85"/>
                    </a:cubicBezTo>
                    <a:cubicBezTo>
                      <a:pt x="87" y="88"/>
                      <a:pt x="68" y="110"/>
                      <a:pt x="66" y="118"/>
                    </a:cubicBezTo>
                    <a:cubicBezTo>
                      <a:pt x="65" y="125"/>
                      <a:pt x="63" y="133"/>
                      <a:pt x="65" y="140"/>
                    </a:cubicBezTo>
                    <a:cubicBezTo>
                      <a:pt x="66" y="145"/>
                      <a:pt x="69" y="148"/>
                      <a:pt x="70" y="152"/>
                    </a:cubicBezTo>
                    <a:cubicBezTo>
                      <a:pt x="72" y="156"/>
                      <a:pt x="71" y="163"/>
                      <a:pt x="73" y="166"/>
                    </a:cubicBezTo>
                    <a:cubicBezTo>
                      <a:pt x="76" y="172"/>
                      <a:pt x="82" y="175"/>
                      <a:pt x="89" y="175"/>
                    </a:cubicBezTo>
                    <a:cubicBezTo>
                      <a:pt x="105" y="175"/>
                      <a:pt x="125" y="163"/>
                      <a:pt x="135" y="161"/>
                    </a:cubicBezTo>
                    <a:cubicBezTo>
                      <a:pt x="151" y="159"/>
                      <a:pt x="165" y="161"/>
                      <a:pt x="180" y="153"/>
                    </a:cubicBezTo>
                    <a:cubicBezTo>
                      <a:pt x="183" y="152"/>
                      <a:pt x="185" y="150"/>
                      <a:pt x="187" y="148"/>
                    </a:cubicBezTo>
                    <a:cubicBezTo>
                      <a:pt x="191" y="144"/>
                      <a:pt x="194" y="139"/>
                      <a:pt x="195" y="134"/>
                    </a:cubicBezTo>
                    <a:cubicBezTo>
                      <a:pt x="197" y="128"/>
                      <a:pt x="197" y="122"/>
                      <a:pt x="198" y="116"/>
                    </a:cubicBezTo>
                    <a:cubicBezTo>
                      <a:pt x="201" y="91"/>
                      <a:pt x="188" y="74"/>
                      <a:pt x="164" y="67"/>
                    </a:cubicBezTo>
                    <a:cubicBezTo>
                      <a:pt x="157" y="65"/>
                      <a:pt x="149" y="64"/>
                      <a:pt x="142" y="64"/>
                    </a:cubicBezTo>
                    <a:cubicBezTo>
                      <a:pt x="135" y="64"/>
                      <a:pt x="128" y="65"/>
                      <a:pt x="122" y="67"/>
                    </a:cubicBezTo>
                    <a:cubicBezTo>
                      <a:pt x="110" y="71"/>
                      <a:pt x="104" y="84"/>
                      <a:pt x="91" y="84"/>
                    </a:cubicBezTo>
                    <a:cubicBezTo>
                      <a:pt x="91" y="84"/>
                      <a:pt x="90" y="84"/>
                      <a:pt x="90" y="84"/>
                    </a:cubicBezTo>
                    <a:cubicBezTo>
                      <a:pt x="84" y="83"/>
                      <a:pt x="80" y="81"/>
                      <a:pt x="74" y="79"/>
                    </a:cubicBezTo>
                    <a:cubicBezTo>
                      <a:pt x="69" y="78"/>
                      <a:pt x="61" y="79"/>
                      <a:pt x="58" y="77"/>
                    </a:cubicBezTo>
                    <a:cubicBezTo>
                      <a:pt x="55" y="73"/>
                      <a:pt x="57" y="65"/>
                      <a:pt x="57" y="61"/>
                    </a:cubicBezTo>
                    <a:cubicBezTo>
                      <a:pt x="58" y="55"/>
                      <a:pt x="60" y="52"/>
                      <a:pt x="56" y="45"/>
                    </a:cubicBezTo>
                    <a:cubicBezTo>
                      <a:pt x="63" y="35"/>
                      <a:pt x="86" y="35"/>
                      <a:pt x="80" y="19"/>
                    </a:cubicBezTo>
                    <a:cubicBezTo>
                      <a:pt x="77" y="9"/>
                      <a:pt x="64" y="0"/>
                      <a:pt x="54" y="0"/>
                    </a:cubicBezTo>
                  </a:path>
                </a:pathLst>
              </a:custGeom>
              <a:solidFill>
                <a:srgbClr val="624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9" name="Freeform 1124">
                <a:extLst>
                  <a:ext uri="{FF2B5EF4-FFF2-40B4-BE49-F238E27FC236}">
                    <a16:creationId xmlns:a16="http://schemas.microsoft.com/office/drawing/2014/main" id="{CE882232-755B-4328-8209-0F06E338D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786"/>
                <a:ext cx="530" cy="358"/>
              </a:xfrm>
              <a:custGeom>
                <a:avLst/>
                <a:gdLst>
                  <a:gd name="T0" fmla="*/ 0 w 126"/>
                  <a:gd name="T1" fmla="*/ 4305 h 80"/>
                  <a:gd name="T2" fmla="*/ 2019 w 126"/>
                  <a:gd name="T3" fmla="*/ 6806 h 80"/>
                  <a:gd name="T4" fmla="*/ 5733 w 126"/>
                  <a:gd name="T5" fmla="*/ 5826 h 80"/>
                  <a:gd name="T6" fmla="*/ 8863 w 126"/>
                  <a:gd name="T7" fmla="*/ 3947 h 80"/>
                  <a:gd name="T8" fmla="*/ 8564 w 126"/>
                  <a:gd name="T9" fmla="*/ 0 h 80"/>
                  <a:gd name="T10" fmla="*/ 8194 w 126"/>
                  <a:gd name="T11" fmla="*/ 3504 h 80"/>
                  <a:gd name="T12" fmla="*/ 4917 w 126"/>
                  <a:gd name="T13" fmla="*/ 5209 h 80"/>
                  <a:gd name="T14" fmla="*/ 1788 w 126"/>
                  <a:gd name="T15" fmla="*/ 6010 h 80"/>
                  <a:gd name="T16" fmla="*/ 0 w 126"/>
                  <a:gd name="T17" fmla="*/ 4565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80">
                    <a:moveTo>
                      <a:pt x="0" y="48"/>
                    </a:moveTo>
                    <a:cubicBezTo>
                      <a:pt x="12" y="61"/>
                      <a:pt x="6" y="80"/>
                      <a:pt x="27" y="76"/>
                    </a:cubicBezTo>
                    <a:cubicBezTo>
                      <a:pt x="44" y="74"/>
                      <a:pt x="60" y="67"/>
                      <a:pt x="77" y="65"/>
                    </a:cubicBezTo>
                    <a:cubicBezTo>
                      <a:pt x="94" y="64"/>
                      <a:pt x="110" y="62"/>
                      <a:pt x="119" y="44"/>
                    </a:cubicBezTo>
                    <a:cubicBezTo>
                      <a:pt x="126" y="31"/>
                      <a:pt x="123" y="12"/>
                      <a:pt x="115" y="0"/>
                    </a:cubicBezTo>
                    <a:cubicBezTo>
                      <a:pt x="117" y="14"/>
                      <a:pt x="119" y="26"/>
                      <a:pt x="110" y="39"/>
                    </a:cubicBezTo>
                    <a:cubicBezTo>
                      <a:pt x="99" y="53"/>
                      <a:pt x="82" y="54"/>
                      <a:pt x="66" y="58"/>
                    </a:cubicBezTo>
                    <a:cubicBezTo>
                      <a:pt x="52" y="61"/>
                      <a:pt x="38" y="72"/>
                      <a:pt x="24" y="67"/>
                    </a:cubicBezTo>
                    <a:cubicBezTo>
                      <a:pt x="17" y="64"/>
                      <a:pt x="6" y="56"/>
                      <a:pt x="0" y="5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0" name="Freeform 1125">
                <a:extLst>
                  <a:ext uri="{FF2B5EF4-FFF2-40B4-BE49-F238E27FC236}">
                    <a16:creationId xmlns:a16="http://schemas.microsoft.com/office/drawing/2014/main" id="{6B594E5A-55F3-4915-9C29-14AD89877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723"/>
                <a:ext cx="214" cy="188"/>
              </a:xfrm>
              <a:custGeom>
                <a:avLst/>
                <a:gdLst>
                  <a:gd name="T0" fmla="*/ 71 w 51"/>
                  <a:gd name="T1" fmla="*/ 0 h 42"/>
                  <a:gd name="T2" fmla="*/ 1410 w 51"/>
                  <a:gd name="T3" fmla="*/ 3044 h 42"/>
                  <a:gd name="T4" fmla="*/ 3768 w 51"/>
                  <a:gd name="T5" fmla="*/ 980 h 42"/>
                  <a:gd name="T6" fmla="*/ 1477 w 51"/>
                  <a:gd name="T7" fmla="*/ 2243 h 42"/>
                  <a:gd name="T8" fmla="*/ 0 w 51"/>
                  <a:gd name="T9" fmla="*/ 8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2">
                    <a:moveTo>
                      <a:pt x="1" y="0"/>
                    </a:moveTo>
                    <a:cubicBezTo>
                      <a:pt x="3" y="12"/>
                      <a:pt x="7" y="30"/>
                      <a:pt x="19" y="34"/>
                    </a:cubicBezTo>
                    <a:cubicBezTo>
                      <a:pt x="38" y="42"/>
                      <a:pt x="48" y="27"/>
                      <a:pt x="51" y="11"/>
                    </a:cubicBezTo>
                    <a:cubicBezTo>
                      <a:pt x="41" y="20"/>
                      <a:pt x="35" y="35"/>
                      <a:pt x="20" y="25"/>
                    </a:cubicBezTo>
                    <a:cubicBezTo>
                      <a:pt x="11" y="20"/>
                      <a:pt x="7" y="9"/>
                      <a:pt x="0" y="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1" name="Freeform 1126">
                <a:extLst>
                  <a:ext uri="{FF2B5EF4-FFF2-40B4-BE49-F238E27FC236}">
                    <a16:creationId xmlns:a16="http://schemas.microsoft.com/office/drawing/2014/main" id="{6DC55AA9-DCA1-47CC-8DFF-84DA20E58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423"/>
                <a:ext cx="84" cy="107"/>
              </a:xfrm>
              <a:custGeom>
                <a:avLst/>
                <a:gdLst>
                  <a:gd name="T0" fmla="*/ 601 w 20"/>
                  <a:gd name="T1" fmla="*/ 0 h 24"/>
                  <a:gd name="T2" fmla="*/ 0 w 20"/>
                  <a:gd name="T3" fmla="*/ 2127 h 24"/>
                  <a:gd name="T4" fmla="*/ 601 w 20"/>
                  <a:gd name="T5" fmla="*/ 25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8" y="0"/>
                    </a:moveTo>
                    <a:cubicBezTo>
                      <a:pt x="20" y="10"/>
                      <a:pt x="14" y="22"/>
                      <a:pt x="0" y="24"/>
                    </a:cubicBezTo>
                    <a:cubicBezTo>
                      <a:pt x="8" y="23"/>
                      <a:pt x="13" y="9"/>
                      <a:pt x="8" y="3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2" name="Freeform 1127">
                <a:extLst>
                  <a:ext uri="{FF2B5EF4-FFF2-40B4-BE49-F238E27FC236}">
                    <a16:creationId xmlns:a16="http://schemas.microsoft.com/office/drawing/2014/main" id="{13F0E47F-32F6-4B80-BE83-4E074D353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1705"/>
                <a:ext cx="295" cy="58"/>
              </a:xfrm>
              <a:custGeom>
                <a:avLst/>
                <a:gdLst>
                  <a:gd name="T0" fmla="*/ 0 w 70"/>
                  <a:gd name="T1" fmla="*/ 1156 h 13"/>
                  <a:gd name="T2" fmla="*/ 2630 w 70"/>
                  <a:gd name="T3" fmla="*/ 80 h 13"/>
                  <a:gd name="T4" fmla="*/ 5238 w 70"/>
                  <a:gd name="T5" fmla="*/ 1156 h 13"/>
                  <a:gd name="T6" fmla="*/ 2630 w 70"/>
                  <a:gd name="T7" fmla="*/ 437 h 13"/>
                  <a:gd name="T8" fmla="*/ 375 w 70"/>
                  <a:gd name="T9" fmla="*/ 10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3">
                    <a:moveTo>
                      <a:pt x="0" y="13"/>
                    </a:moveTo>
                    <a:cubicBezTo>
                      <a:pt x="13" y="8"/>
                      <a:pt x="19" y="0"/>
                      <a:pt x="35" y="1"/>
                    </a:cubicBezTo>
                    <a:cubicBezTo>
                      <a:pt x="50" y="1"/>
                      <a:pt x="58" y="7"/>
                      <a:pt x="70" y="13"/>
                    </a:cubicBezTo>
                    <a:cubicBezTo>
                      <a:pt x="60" y="10"/>
                      <a:pt x="46" y="6"/>
                      <a:pt x="35" y="5"/>
                    </a:cubicBezTo>
                    <a:cubicBezTo>
                      <a:pt x="24" y="5"/>
                      <a:pt x="14" y="13"/>
                      <a:pt x="5" y="12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3" name="Freeform 1128">
                <a:extLst>
                  <a:ext uri="{FF2B5EF4-FFF2-40B4-BE49-F238E27FC236}">
                    <a16:creationId xmlns:a16="http://schemas.microsoft.com/office/drawing/2014/main" id="{84935F10-3BD3-4738-8F71-D7D6F6636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620"/>
                <a:ext cx="84" cy="54"/>
              </a:xfrm>
              <a:custGeom>
                <a:avLst/>
                <a:gdLst>
                  <a:gd name="T0" fmla="*/ 0 w 20"/>
                  <a:gd name="T1" fmla="*/ 914 h 12"/>
                  <a:gd name="T2" fmla="*/ 1483 w 20"/>
                  <a:gd name="T3" fmla="*/ 549 h 12"/>
                  <a:gd name="T4" fmla="*/ 0 w 20"/>
                  <a:gd name="T5" fmla="*/ 109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0" y="10"/>
                    </a:moveTo>
                    <a:cubicBezTo>
                      <a:pt x="2" y="0"/>
                      <a:pt x="14" y="1"/>
                      <a:pt x="20" y="6"/>
                    </a:cubicBezTo>
                    <a:cubicBezTo>
                      <a:pt x="14" y="4"/>
                      <a:pt x="2" y="6"/>
                      <a:pt x="0" y="12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4" name="Freeform 1129">
                <a:extLst>
                  <a:ext uri="{FF2B5EF4-FFF2-40B4-BE49-F238E27FC236}">
                    <a16:creationId xmlns:a16="http://schemas.microsoft.com/office/drawing/2014/main" id="{0AF8BE8C-D1B7-4CB1-A8AF-68415AC54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244"/>
                <a:ext cx="1051" cy="1062"/>
              </a:xfrm>
              <a:custGeom>
                <a:avLst/>
                <a:gdLst>
                  <a:gd name="T0" fmla="*/ 8908 w 250"/>
                  <a:gd name="T1" fmla="*/ 81 h 237"/>
                  <a:gd name="T2" fmla="*/ 8908 w 250"/>
                  <a:gd name="T3" fmla="*/ 179 h 237"/>
                  <a:gd name="T4" fmla="*/ 11965 w 250"/>
                  <a:gd name="T5" fmla="*/ 542 h 237"/>
                  <a:gd name="T6" fmla="*/ 14933 w 250"/>
                  <a:gd name="T7" fmla="*/ 2689 h 237"/>
                  <a:gd name="T8" fmla="*/ 16791 w 250"/>
                  <a:gd name="T9" fmla="*/ 6565 h 237"/>
                  <a:gd name="T10" fmla="*/ 18275 w 250"/>
                  <a:gd name="T11" fmla="*/ 10158 h 237"/>
                  <a:gd name="T12" fmla="*/ 18435 w 250"/>
                  <a:gd name="T13" fmla="*/ 11866 h 237"/>
                  <a:gd name="T14" fmla="*/ 18346 w 250"/>
                  <a:gd name="T15" fmla="*/ 13412 h 237"/>
                  <a:gd name="T16" fmla="*/ 15908 w 250"/>
                  <a:gd name="T17" fmla="*/ 19076 h 237"/>
                  <a:gd name="T18" fmla="*/ 13592 w 250"/>
                  <a:gd name="T19" fmla="*/ 20783 h 237"/>
                  <a:gd name="T20" fmla="*/ 11523 w 250"/>
                  <a:gd name="T21" fmla="*/ 21146 h 237"/>
                  <a:gd name="T22" fmla="*/ 10624 w 250"/>
                  <a:gd name="T23" fmla="*/ 21065 h 237"/>
                  <a:gd name="T24" fmla="*/ 7513 w 250"/>
                  <a:gd name="T25" fmla="*/ 20420 h 237"/>
                  <a:gd name="T26" fmla="*/ 4385 w 250"/>
                  <a:gd name="T27" fmla="*/ 19336 h 237"/>
                  <a:gd name="T28" fmla="*/ 673 w 250"/>
                  <a:gd name="T29" fmla="*/ 14760 h 237"/>
                  <a:gd name="T30" fmla="*/ 143 w 250"/>
                  <a:gd name="T31" fmla="*/ 11525 h 237"/>
                  <a:gd name="T32" fmla="*/ 298 w 250"/>
                  <a:gd name="T33" fmla="*/ 8814 h 237"/>
                  <a:gd name="T34" fmla="*/ 2300 w 250"/>
                  <a:gd name="T35" fmla="*/ 3415 h 237"/>
                  <a:gd name="T36" fmla="*/ 4524 w 250"/>
                  <a:gd name="T37" fmla="*/ 1528 h 237"/>
                  <a:gd name="T38" fmla="*/ 4524 w 250"/>
                  <a:gd name="T39" fmla="*/ 1528 h 237"/>
                  <a:gd name="T40" fmla="*/ 8765 w 250"/>
                  <a:gd name="T41" fmla="*/ 179 h 237"/>
                  <a:gd name="T42" fmla="*/ 8908 w 250"/>
                  <a:gd name="T43" fmla="*/ 179 h 237"/>
                  <a:gd name="T44" fmla="*/ 8908 w 250"/>
                  <a:gd name="T45" fmla="*/ 81 h 237"/>
                  <a:gd name="T46" fmla="*/ 8908 w 250"/>
                  <a:gd name="T47" fmla="*/ 0 h 237"/>
                  <a:gd name="T48" fmla="*/ 8765 w 250"/>
                  <a:gd name="T49" fmla="*/ 0 h 237"/>
                  <a:gd name="T50" fmla="*/ 4452 w 250"/>
                  <a:gd name="T51" fmla="*/ 1344 h 237"/>
                  <a:gd name="T52" fmla="*/ 4524 w 250"/>
                  <a:gd name="T53" fmla="*/ 1447 h 237"/>
                  <a:gd name="T54" fmla="*/ 4452 w 250"/>
                  <a:gd name="T55" fmla="*/ 1344 h 237"/>
                  <a:gd name="T56" fmla="*/ 2228 w 250"/>
                  <a:gd name="T57" fmla="*/ 3231 h 237"/>
                  <a:gd name="T58" fmla="*/ 143 w 250"/>
                  <a:gd name="T59" fmla="*/ 8814 h 237"/>
                  <a:gd name="T60" fmla="*/ 0 w 250"/>
                  <a:gd name="T61" fmla="*/ 11525 h 237"/>
                  <a:gd name="T62" fmla="*/ 601 w 250"/>
                  <a:gd name="T63" fmla="*/ 14760 h 237"/>
                  <a:gd name="T64" fmla="*/ 4313 w 250"/>
                  <a:gd name="T65" fmla="*/ 19439 h 237"/>
                  <a:gd name="T66" fmla="*/ 7513 w 250"/>
                  <a:gd name="T67" fmla="*/ 20604 h 237"/>
                  <a:gd name="T68" fmla="*/ 10624 w 250"/>
                  <a:gd name="T69" fmla="*/ 21244 h 237"/>
                  <a:gd name="T70" fmla="*/ 11523 w 250"/>
                  <a:gd name="T71" fmla="*/ 21325 h 237"/>
                  <a:gd name="T72" fmla="*/ 13680 w 250"/>
                  <a:gd name="T73" fmla="*/ 20962 h 237"/>
                  <a:gd name="T74" fmla="*/ 15975 w 250"/>
                  <a:gd name="T75" fmla="*/ 19255 h 237"/>
                  <a:gd name="T76" fmla="*/ 18506 w 250"/>
                  <a:gd name="T77" fmla="*/ 13412 h 237"/>
                  <a:gd name="T78" fmla="*/ 18573 w 250"/>
                  <a:gd name="T79" fmla="*/ 11866 h 237"/>
                  <a:gd name="T80" fmla="*/ 18435 w 250"/>
                  <a:gd name="T81" fmla="*/ 10078 h 237"/>
                  <a:gd name="T82" fmla="*/ 16951 w 250"/>
                  <a:gd name="T83" fmla="*/ 6484 h 237"/>
                  <a:gd name="T84" fmla="*/ 15076 w 250"/>
                  <a:gd name="T85" fmla="*/ 2612 h 237"/>
                  <a:gd name="T86" fmla="*/ 12036 w 250"/>
                  <a:gd name="T87" fmla="*/ 363 h 237"/>
                  <a:gd name="T88" fmla="*/ 8908 w 250"/>
                  <a:gd name="T89" fmla="*/ 0 h 237"/>
                  <a:gd name="T90" fmla="*/ 8908 w 250"/>
                  <a:gd name="T91" fmla="*/ 81 h 23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0" h="237">
                    <a:moveTo>
                      <a:pt x="120" y="1"/>
                    </a:moveTo>
                    <a:cubicBezTo>
                      <a:pt x="120" y="2"/>
                      <a:pt x="120" y="2"/>
                      <a:pt x="120" y="2"/>
                    </a:cubicBezTo>
                    <a:cubicBezTo>
                      <a:pt x="132" y="3"/>
                      <a:pt x="150" y="4"/>
                      <a:pt x="161" y="6"/>
                    </a:cubicBezTo>
                    <a:cubicBezTo>
                      <a:pt x="180" y="9"/>
                      <a:pt x="192" y="18"/>
                      <a:pt x="201" y="30"/>
                    </a:cubicBezTo>
                    <a:cubicBezTo>
                      <a:pt x="210" y="42"/>
                      <a:pt x="217" y="57"/>
                      <a:pt x="226" y="73"/>
                    </a:cubicBezTo>
                    <a:cubicBezTo>
                      <a:pt x="234" y="87"/>
                      <a:pt x="244" y="97"/>
                      <a:pt x="246" y="113"/>
                    </a:cubicBezTo>
                    <a:cubicBezTo>
                      <a:pt x="247" y="119"/>
                      <a:pt x="248" y="125"/>
                      <a:pt x="248" y="132"/>
                    </a:cubicBezTo>
                    <a:cubicBezTo>
                      <a:pt x="248" y="138"/>
                      <a:pt x="248" y="144"/>
                      <a:pt x="247" y="149"/>
                    </a:cubicBezTo>
                    <a:cubicBezTo>
                      <a:pt x="243" y="173"/>
                      <a:pt x="234" y="201"/>
                      <a:pt x="214" y="212"/>
                    </a:cubicBezTo>
                    <a:cubicBezTo>
                      <a:pt x="203" y="218"/>
                      <a:pt x="194" y="228"/>
                      <a:pt x="183" y="231"/>
                    </a:cubicBezTo>
                    <a:cubicBezTo>
                      <a:pt x="174" y="234"/>
                      <a:pt x="165" y="235"/>
                      <a:pt x="155" y="235"/>
                    </a:cubicBezTo>
                    <a:cubicBezTo>
                      <a:pt x="151" y="235"/>
                      <a:pt x="147" y="235"/>
                      <a:pt x="143" y="234"/>
                    </a:cubicBezTo>
                    <a:cubicBezTo>
                      <a:pt x="129" y="232"/>
                      <a:pt x="115" y="229"/>
                      <a:pt x="101" y="227"/>
                    </a:cubicBezTo>
                    <a:cubicBezTo>
                      <a:pt x="86" y="225"/>
                      <a:pt x="72" y="223"/>
                      <a:pt x="59" y="215"/>
                    </a:cubicBezTo>
                    <a:cubicBezTo>
                      <a:pt x="41" y="201"/>
                      <a:pt x="20" y="184"/>
                      <a:pt x="9" y="164"/>
                    </a:cubicBezTo>
                    <a:cubicBezTo>
                      <a:pt x="4" y="152"/>
                      <a:pt x="2" y="140"/>
                      <a:pt x="2" y="128"/>
                    </a:cubicBezTo>
                    <a:cubicBezTo>
                      <a:pt x="2" y="118"/>
                      <a:pt x="3" y="108"/>
                      <a:pt x="4" y="98"/>
                    </a:cubicBezTo>
                    <a:cubicBezTo>
                      <a:pt x="7" y="74"/>
                      <a:pt x="13" y="52"/>
                      <a:pt x="31" y="38"/>
                    </a:cubicBezTo>
                    <a:cubicBezTo>
                      <a:pt x="41" y="30"/>
                      <a:pt x="49" y="21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70" y="13"/>
                      <a:pt x="98" y="2"/>
                      <a:pt x="118" y="2"/>
                    </a:cubicBezTo>
                    <a:cubicBezTo>
                      <a:pt x="119" y="2"/>
                      <a:pt x="120" y="2"/>
                      <a:pt x="120" y="2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0" y="0"/>
                      <a:pt x="119" y="0"/>
                      <a:pt x="118" y="0"/>
                    </a:cubicBezTo>
                    <a:cubicBezTo>
                      <a:pt x="97" y="0"/>
                      <a:pt x="69" y="11"/>
                      <a:pt x="60" y="15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48" y="19"/>
                      <a:pt x="40" y="29"/>
                      <a:pt x="30" y="36"/>
                    </a:cubicBezTo>
                    <a:cubicBezTo>
                      <a:pt x="11" y="51"/>
                      <a:pt x="5" y="74"/>
                      <a:pt x="2" y="98"/>
                    </a:cubicBezTo>
                    <a:cubicBezTo>
                      <a:pt x="1" y="108"/>
                      <a:pt x="0" y="118"/>
                      <a:pt x="0" y="128"/>
                    </a:cubicBezTo>
                    <a:cubicBezTo>
                      <a:pt x="0" y="141"/>
                      <a:pt x="2" y="153"/>
                      <a:pt x="8" y="164"/>
                    </a:cubicBezTo>
                    <a:cubicBezTo>
                      <a:pt x="18" y="186"/>
                      <a:pt x="39" y="203"/>
                      <a:pt x="58" y="216"/>
                    </a:cubicBezTo>
                    <a:cubicBezTo>
                      <a:pt x="71" y="225"/>
                      <a:pt x="86" y="227"/>
                      <a:pt x="101" y="229"/>
                    </a:cubicBezTo>
                    <a:cubicBezTo>
                      <a:pt x="115" y="231"/>
                      <a:pt x="129" y="234"/>
                      <a:pt x="143" y="236"/>
                    </a:cubicBezTo>
                    <a:cubicBezTo>
                      <a:pt x="147" y="237"/>
                      <a:pt x="151" y="237"/>
                      <a:pt x="155" y="237"/>
                    </a:cubicBezTo>
                    <a:cubicBezTo>
                      <a:pt x="165" y="237"/>
                      <a:pt x="175" y="236"/>
                      <a:pt x="184" y="233"/>
                    </a:cubicBezTo>
                    <a:cubicBezTo>
                      <a:pt x="196" y="229"/>
                      <a:pt x="204" y="219"/>
                      <a:pt x="215" y="214"/>
                    </a:cubicBezTo>
                    <a:cubicBezTo>
                      <a:pt x="236" y="202"/>
                      <a:pt x="245" y="174"/>
                      <a:pt x="249" y="149"/>
                    </a:cubicBezTo>
                    <a:cubicBezTo>
                      <a:pt x="249" y="144"/>
                      <a:pt x="250" y="138"/>
                      <a:pt x="250" y="132"/>
                    </a:cubicBezTo>
                    <a:cubicBezTo>
                      <a:pt x="250" y="125"/>
                      <a:pt x="249" y="118"/>
                      <a:pt x="248" y="112"/>
                    </a:cubicBezTo>
                    <a:cubicBezTo>
                      <a:pt x="246" y="96"/>
                      <a:pt x="236" y="85"/>
                      <a:pt x="228" y="72"/>
                    </a:cubicBezTo>
                    <a:cubicBezTo>
                      <a:pt x="219" y="56"/>
                      <a:pt x="212" y="41"/>
                      <a:pt x="203" y="29"/>
                    </a:cubicBezTo>
                    <a:cubicBezTo>
                      <a:pt x="193" y="17"/>
                      <a:pt x="181" y="7"/>
                      <a:pt x="162" y="4"/>
                    </a:cubicBezTo>
                    <a:cubicBezTo>
                      <a:pt x="150" y="2"/>
                      <a:pt x="132" y="1"/>
                      <a:pt x="120" y="0"/>
                    </a:cubicBezTo>
                    <a:cubicBezTo>
                      <a:pt x="120" y="1"/>
                      <a:pt x="120" y="1"/>
                      <a:pt x="12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5" name="Oval 1130">
                <a:extLst>
                  <a:ext uri="{FF2B5EF4-FFF2-40B4-BE49-F238E27FC236}">
                    <a16:creationId xmlns:a16="http://schemas.microsoft.com/office/drawing/2014/main" id="{3A337996-11F9-4726-AB3F-EB6AE7EDE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9" y="1566"/>
                <a:ext cx="88" cy="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6" name="Oval 1131">
                <a:extLst>
                  <a:ext uri="{FF2B5EF4-FFF2-40B4-BE49-F238E27FC236}">
                    <a16:creationId xmlns:a16="http://schemas.microsoft.com/office/drawing/2014/main" id="{1012B8FB-0EF0-4807-988B-9FF1A62F4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1562"/>
                <a:ext cx="34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7" name="Oval 1132">
                <a:extLst>
                  <a:ext uri="{FF2B5EF4-FFF2-40B4-BE49-F238E27FC236}">
                    <a16:creationId xmlns:a16="http://schemas.microsoft.com/office/drawing/2014/main" id="{373B86E5-029C-4581-B314-30EA26393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0" y="1633"/>
                <a:ext cx="29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8" name="Oval 1133">
                <a:extLst>
                  <a:ext uri="{FF2B5EF4-FFF2-40B4-BE49-F238E27FC236}">
                    <a16:creationId xmlns:a16="http://schemas.microsoft.com/office/drawing/2014/main" id="{3F236086-E3E0-42A6-AC18-988BAE609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1929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9" name="Oval 1134">
                <a:extLst>
                  <a:ext uri="{FF2B5EF4-FFF2-40B4-BE49-F238E27FC236}">
                    <a16:creationId xmlns:a16="http://schemas.microsoft.com/office/drawing/2014/main" id="{210BD8C6-59F3-4086-9544-C3B99D6BE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193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0" name="Oval 1135">
                <a:extLst>
                  <a:ext uri="{FF2B5EF4-FFF2-40B4-BE49-F238E27FC236}">
                    <a16:creationId xmlns:a16="http://schemas.microsoft.com/office/drawing/2014/main" id="{3333E388-7137-4464-B288-4C2052750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5" y="190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1" name="Oval 1136">
                <a:extLst>
                  <a:ext uri="{FF2B5EF4-FFF2-40B4-BE49-F238E27FC236}">
                    <a16:creationId xmlns:a16="http://schemas.microsoft.com/office/drawing/2014/main" id="{A6357C0C-E4B0-44F7-BFB4-9E55EEECE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9" y="191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2" name="Oval 1137">
                <a:extLst>
                  <a:ext uri="{FF2B5EF4-FFF2-40B4-BE49-F238E27FC236}">
                    <a16:creationId xmlns:a16="http://schemas.microsoft.com/office/drawing/2014/main" id="{06F1F7A8-D704-4F1C-8C7E-944565E61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2162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3" name="Oval 1138">
                <a:extLst>
                  <a:ext uri="{FF2B5EF4-FFF2-40B4-BE49-F238E27FC236}">
                    <a16:creationId xmlns:a16="http://schemas.microsoft.com/office/drawing/2014/main" id="{0A767D47-88CF-43B9-8529-B6108A038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217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4" name="Oval 1139">
                <a:extLst>
                  <a:ext uri="{FF2B5EF4-FFF2-40B4-BE49-F238E27FC236}">
                    <a16:creationId xmlns:a16="http://schemas.microsoft.com/office/drawing/2014/main" id="{55210AA6-A66C-4051-9974-B406B6759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2180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5" name="Oval 1140">
                <a:extLst>
                  <a:ext uri="{FF2B5EF4-FFF2-40B4-BE49-F238E27FC236}">
                    <a16:creationId xmlns:a16="http://schemas.microsoft.com/office/drawing/2014/main" id="{2AE41FEB-75FB-455E-8C14-4E1B49BE0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218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6" name="Oval 1141">
                <a:extLst>
                  <a:ext uri="{FF2B5EF4-FFF2-40B4-BE49-F238E27FC236}">
                    <a16:creationId xmlns:a16="http://schemas.microsoft.com/office/drawing/2014/main" id="{C18118CC-C789-47D2-A56B-BB4607D4B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1866"/>
                <a:ext cx="33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7" name="Oval 1142">
                <a:extLst>
                  <a:ext uri="{FF2B5EF4-FFF2-40B4-BE49-F238E27FC236}">
                    <a16:creationId xmlns:a16="http://schemas.microsoft.com/office/drawing/2014/main" id="{904DE9F1-D650-4703-B1E2-51E4F8094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187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8" name="Oval 1143">
                <a:extLst>
                  <a:ext uri="{FF2B5EF4-FFF2-40B4-BE49-F238E27FC236}">
                    <a16:creationId xmlns:a16="http://schemas.microsoft.com/office/drawing/2014/main" id="{5DAA57FE-1069-4BE8-B572-2384FEBD3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4" y="1763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9" name="Oval 1144">
                <a:extLst>
                  <a:ext uri="{FF2B5EF4-FFF2-40B4-BE49-F238E27FC236}">
                    <a16:creationId xmlns:a16="http://schemas.microsoft.com/office/drawing/2014/main" id="{17D52A01-8886-4DBC-9B97-FD6C09ED3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9" y="1772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0" name="Oval 1145">
                <a:extLst>
                  <a:ext uri="{FF2B5EF4-FFF2-40B4-BE49-F238E27FC236}">
                    <a16:creationId xmlns:a16="http://schemas.microsoft.com/office/drawing/2014/main" id="{99BC0B67-516C-4667-9688-407DD737E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2" y="1696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1" name="Oval 1146">
                <a:extLst>
                  <a:ext uri="{FF2B5EF4-FFF2-40B4-BE49-F238E27FC236}">
                    <a16:creationId xmlns:a16="http://schemas.microsoft.com/office/drawing/2014/main" id="{753FDFFF-6B1E-4982-BC09-859E1AF32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170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2" name="Oval 1147">
                <a:extLst>
                  <a:ext uri="{FF2B5EF4-FFF2-40B4-BE49-F238E27FC236}">
                    <a16:creationId xmlns:a16="http://schemas.microsoft.com/office/drawing/2014/main" id="{90765C57-E8A0-41F6-A6F0-C037DB22C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750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3" name="Oval 1148">
                <a:extLst>
                  <a:ext uri="{FF2B5EF4-FFF2-40B4-BE49-F238E27FC236}">
                    <a16:creationId xmlns:a16="http://schemas.microsoft.com/office/drawing/2014/main" id="{262BAB3C-3C3A-4EFD-8321-690D2B790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9" y="175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4" name="Oval 1149">
                <a:extLst>
                  <a:ext uri="{FF2B5EF4-FFF2-40B4-BE49-F238E27FC236}">
                    <a16:creationId xmlns:a16="http://schemas.microsoft.com/office/drawing/2014/main" id="{73354B89-9FC8-417B-8EC6-D02DF347F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4" y="2153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5" name="Oval 1150">
                <a:extLst>
                  <a:ext uri="{FF2B5EF4-FFF2-40B4-BE49-F238E27FC236}">
                    <a16:creationId xmlns:a16="http://schemas.microsoft.com/office/drawing/2014/main" id="{B38243F7-C3E5-4907-8821-76BE76971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9" y="215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6" name="Oval 1151">
                <a:extLst>
                  <a:ext uri="{FF2B5EF4-FFF2-40B4-BE49-F238E27FC236}">
                    <a16:creationId xmlns:a16="http://schemas.microsoft.com/office/drawing/2014/main" id="{CAF5F552-070E-46CB-9CC6-64624C997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1" y="1893"/>
                <a:ext cx="34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7" name="Oval 1152">
                <a:extLst>
                  <a:ext uri="{FF2B5EF4-FFF2-40B4-BE49-F238E27FC236}">
                    <a16:creationId xmlns:a16="http://schemas.microsoft.com/office/drawing/2014/main" id="{2365C2C8-6B43-43F8-9402-A2DE2907A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190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8" name="Oval 1153">
                <a:extLst>
                  <a:ext uri="{FF2B5EF4-FFF2-40B4-BE49-F238E27FC236}">
                    <a16:creationId xmlns:a16="http://schemas.microsoft.com/office/drawing/2014/main" id="{DA204AD8-3E48-4F11-A4AE-85DAD60B1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2050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9" name="Oval 1154">
                <a:extLst>
                  <a:ext uri="{FF2B5EF4-FFF2-40B4-BE49-F238E27FC236}">
                    <a16:creationId xmlns:a16="http://schemas.microsoft.com/office/drawing/2014/main" id="{D5480ACB-9333-4599-A0E3-062CC5113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" y="205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0" name="Oval 1155">
                <a:extLst>
                  <a:ext uri="{FF2B5EF4-FFF2-40B4-BE49-F238E27FC236}">
                    <a16:creationId xmlns:a16="http://schemas.microsoft.com/office/drawing/2014/main" id="{D925873B-40C8-4F42-82DB-CEA557374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5" y="1849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1" name="Oval 1156">
                <a:extLst>
                  <a:ext uri="{FF2B5EF4-FFF2-40B4-BE49-F238E27FC236}">
                    <a16:creationId xmlns:a16="http://schemas.microsoft.com/office/drawing/2014/main" id="{BE3C057C-49B7-4066-941F-11E5A260B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185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2" name="Oval 1157">
                <a:extLst>
                  <a:ext uri="{FF2B5EF4-FFF2-40B4-BE49-F238E27FC236}">
                    <a16:creationId xmlns:a16="http://schemas.microsoft.com/office/drawing/2014/main" id="{22747EF0-DEBB-4128-862F-CE0736B41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2073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3" name="Oval 1158">
                <a:extLst>
                  <a:ext uri="{FF2B5EF4-FFF2-40B4-BE49-F238E27FC236}">
                    <a16:creationId xmlns:a16="http://schemas.microsoft.com/office/drawing/2014/main" id="{64139E82-40CC-4DE9-9FAB-1D0C1D45D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6" y="208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4" name="Oval 1159">
                <a:extLst>
                  <a:ext uri="{FF2B5EF4-FFF2-40B4-BE49-F238E27FC236}">
                    <a16:creationId xmlns:a16="http://schemas.microsoft.com/office/drawing/2014/main" id="{9885EB0E-8ACB-4917-B049-5E950B1CA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00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5" name="Oval 1160">
                <a:extLst>
                  <a:ext uri="{FF2B5EF4-FFF2-40B4-BE49-F238E27FC236}">
                    <a16:creationId xmlns:a16="http://schemas.microsoft.com/office/drawing/2014/main" id="{B7F1CF4A-FF75-471C-9BCE-84DB819DA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6" y="201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6" name="Oval 1161">
                <a:extLst>
                  <a:ext uri="{FF2B5EF4-FFF2-40B4-BE49-F238E27FC236}">
                    <a16:creationId xmlns:a16="http://schemas.microsoft.com/office/drawing/2014/main" id="{C04D41B5-17A1-442E-A208-28057F527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1898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7" name="Oval 1162">
                <a:extLst>
                  <a:ext uri="{FF2B5EF4-FFF2-40B4-BE49-F238E27FC236}">
                    <a16:creationId xmlns:a16="http://schemas.microsoft.com/office/drawing/2014/main" id="{A8CFFEC1-06D4-4963-9964-D5030083A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6" y="190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8" name="Oval 1163">
                <a:extLst>
                  <a:ext uri="{FF2B5EF4-FFF2-40B4-BE49-F238E27FC236}">
                    <a16:creationId xmlns:a16="http://schemas.microsoft.com/office/drawing/2014/main" id="{92B293BF-8470-4E60-BECB-5953310CE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" y="1692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9" name="Oval 1164">
                <a:extLst>
                  <a:ext uri="{FF2B5EF4-FFF2-40B4-BE49-F238E27FC236}">
                    <a16:creationId xmlns:a16="http://schemas.microsoft.com/office/drawing/2014/main" id="{1AA8A2C0-A363-479E-A82A-8BDDB9A4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4" y="170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0" name="Oval 1165">
                <a:extLst>
                  <a:ext uri="{FF2B5EF4-FFF2-40B4-BE49-F238E27FC236}">
                    <a16:creationId xmlns:a16="http://schemas.microsoft.com/office/drawing/2014/main" id="{09AAADD3-A9B0-42A9-855E-0F1FCA02B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75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1" name="Oval 1166">
                <a:extLst>
                  <a:ext uri="{FF2B5EF4-FFF2-40B4-BE49-F238E27FC236}">
                    <a16:creationId xmlns:a16="http://schemas.microsoft.com/office/drawing/2014/main" id="{B5BD2537-5239-4E8E-8FB9-9EF1A21BE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5" y="176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2" name="Freeform 1167">
                <a:extLst>
                  <a:ext uri="{FF2B5EF4-FFF2-40B4-BE49-F238E27FC236}">
                    <a16:creationId xmlns:a16="http://schemas.microsoft.com/office/drawing/2014/main" id="{0E26FA27-6E3F-4F5C-B096-1F36B821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76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3" name="Oval 1168">
                <a:extLst>
                  <a:ext uri="{FF2B5EF4-FFF2-40B4-BE49-F238E27FC236}">
                    <a16:creationId xmlns:a16="http://schemas.microsoft.com/office/drawing/2014/main" id="{A864A74C-29DA-4F04-9160-96E847B40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9" y="1943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4" name="Oval 1169">
                <a:extLst>
                  <a:ext uri="{FF2B5EF4-FFF2-40B4-BE49-F238E27FC236}">
                    <a16:creationId xmlns:a16="http://schemas.microsoft.com/office/drawing/2014/main" id="{4D3AAC75-E6E3-4A04-A37A-6CCDD2938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1956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5" name="Freeform 1170">
                <a:extLst>
                  <a:ext uri="{FF2B5EF4-FFF2-40B4-BE49-F238E27FC236}">
                    <a16:creationId xmlns:a16="http://schemas.microsoft.com/office/drawing/2014/main" id="{6706A296-D41D-44D9-A625-6D92776CF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952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6" name="Oval 1171">
                <a:extLst>
                  <a:ext uri="{FF2B5EF4-FFF2-40B4-BE49-F238E27FC236}">
                    <a16:creationId xmlns:a16="http://schemas.microsoft.com/office/drawing/2014/main" id="{F24F4AC6-3992-45EC-948C-FC4885F06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2073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7" name="Oval 1172">
                <a:extLst>
                  <a:ext uri="{FF2B5EF4-FFF2-40B4-BE49-F238E27FC236}">
                    <a16:creationId xmlns:a16="http://schemas.microsoft.com/office/drawing/2014/main" id="{2457F3B8-5763-45E0-A240-22E7F7601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1" y="208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8" name="Freeform 1173">
                <a:extLst>
                  <a:ext uri="{FF2B5EF4-FFF2-40B4-BE49-F238E27FC236}">
                    <a16:creationId xmlns:a16="http://schemas.microsoft.com/office/drawing/2014/main" id="{BA482D69-E6D7-4B42-B1AC-938DC7253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82"/>
                <a:ext cx="12" cy="13"/>
              </a:xfrm>
              <a:custGeom>
                <a:avLst/>
                <a:gdLst>
                  <a:gd name="T0" fmla="*/ 0 w 3"/>
                  <a:gd name="T1" fmla="*/ 169 h 3"/>
                  <a:gd name="T2" fmla="*/ 64 w 3"/>
                  <a:gd name="T3" fmla="*/ 169 h 3"/>
                  <a:gd name="T4" fmla="*/ 64 w 3"/>
                  <a:gd name="T5" fmla="*/ 74 h 3"/>
                  <a:gd name="T6" fmla="*/ 128 w 3"/>
                  <a:gd name="T7" fmla="*/ 169 h 3"/>
                  <a:gd name="T8" fmla="*/ 64 w 3"/>
                  <a:gd name="T9" fmla="*/ 169 h 3"/>
                  <a:gd name="T10" fmla="*/ 6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64 w 3"/>
                  <a:gd name="T17" fmla="*/ 243 h 3"/>
                  <a:gd name="T18" fmla="*/ 192 w 3"/>
                  <a:gd name="T19" fmla="*/ 169 h 3"/>
                  <a:gd name="T20" fmla="*/ 6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9" name="Oval 1174">
                <a:extLst>
                  <a:ext uri="{FF2B5EF4-FFF2-40B4-BE49-F238E27FC236}">
                    <a16:creationId xmlns:a16="http://schemas.microsoft.com/office/drawing/2014/main" id="{0F690BD4-CA13-47C0-95CB-40E33AFE1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212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0" name="Oval 1175">
                <a:extLst>
                  <a:ext uri="{FF2B5EF4-FFF2-40B4-BE49-F238E27FC236}">
                    <a16:creationId xmlns:a16="http://schemas.microsoft.com/office/drawing/2014/main" id="{DE7BBE21-C618-43D0-8D63-C1C5A0A48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213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1" name="Freeform 1176">
                <a:extLst>
                  <a:ext uri="{FF2B5EF4-FFF2-40B4-BE49-F238E27FC236}">
                    <a16:creationId xmlns:a16="http://schemas.microsoft.com/office/drawing/2014/main" id="{9C08BFF1-2EB2-4DE2-9D74-C53546784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131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2" name="Oval 1177">
                <a:extLst>
                  <a:ext uri="{FF2B5EF4-FFF2-40B4-BE49-F238E27FC236}">
                    <a16:creationId xmlns:a16="http://schemas.microsoft.com/office/drawing/2014/main" id="{5A877BFA-6FA0-471F-B226-E44FCBE6D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0" y="219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3" name="Oval 1178">
                <a:extLst>
                  <a:ext uri="{FF2B5EF4-FFF2-40B4-BE49-F238E27FC236}">
                    <a16:creationId xmlns:a16="http://schemas.microsoft.com/office/drawing/2014/main" id="{24B21A80-87B5-44EE-A456-E1F29F7F6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8" y="22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4" name="Freeform 1179">
                <a:extLst>
                  <a:ext uri="{FF2B5EF4-FFF2-40B4-BE49-F238E27FC236}">
                    <a16:creationId xmlns:a16="http://schemas.microsoft.com/office/drawing/2014/main" id="{2B223C38-C78A-4FC5-9A8B-CE07DA017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03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5" name="Oval 1180">
                <a:extLst>
                  <a:ext uri="{FF2B5EF4-FFF2-40B4-BE49-F238E27FC236}">
                    <a16:creationId xmlns:a16="http://schemas.microsoft.com/office/drawing/2014/main" id="{B8F01106-63E6-42CD-BE7A-6F5681786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0" y="202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6" name="Oval 1181">
                <a:extLst>
                  <a:ext uri="{FF2B5EF4-FFF2-40B4-BE49-F238E27FC236}">
                    <a16:creationId xmlns:a16="http://schemas.microsoft.com/office/drawing/2014/main" id="{28A7ECC9-54F4-49DB-9F62-E4D583EF8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041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7" name="Freeform 1182">
                <a:extLst>
                  <a:ext uri="{FF2B5EF4-FFF2-40B4-BE49-F238E27FC236}">
                    <a16:creationId xmlns:a16="http://schemas.microsoft.com/office/drawing/2014/main" id="{BCA8009C-7908-4DEF-96BD-C9E371E21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2037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8" name="Oval 1183">
                <a:extLst>
                  <a:ext uri="{FF2B5EF4-FFF2-40B4-BE49-F238E27FC236}">
                    <a16:creationId xmlns:a16="http://schemas.microsoft.com/office/drawing/2014/main" id="{78FCD90F-171C-485F-9139-2243D5260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6" y="213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9" name="Oval 1184">
                <a:extLst>
                  <a:ext uri="{FF2B5EF4-FFF2-40B4-BE49-F238E27FC236}">
                    <a16:creationId xmlns:a16="http://schemas.microsoft.com/office/drawing/2014/main" id="{EEDB3BF5-DAF9-4704-BD48-082BB1FB0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214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0" name="Freeform 1185">
                <a:extLst>
                  <a:ext uri="{FF2B5EF4-FFF2-40B4-BE49-F238E27FC236}">
                    <a16:creationId xmlns:a16="http://schemas.microsoft.com/office/drawing/2014/main" id="{B1F42A61-B8E8-4F5D-9452-CC37BC4BE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140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1" name="Oval 1186">
                <a:extLst>
                  <a:ext uri="{FF2B5EF4-FFF2-40B4-BE49-F238E27FC236}">
                    <a16:creationId xmlns:a16="http://schemas.microsoft.com/office/drawing/2014/main" id="{00EFAE47-EECF-45E0-824A-1F8DA5B8C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15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2" name="Oval 1187">
                <a:extLst>
                  <a:ext uri="{FF2B5EF4-FFF2-40B4-BE49-F238E27FC236}">
                    <a16:creationId xmlns:a16="http://schemas.microsoft.com/office/drawing/2014/main" id="{B8624D3A-7054-42DC-BABE-7CDEE926F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2167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3" name="Freeform 1188">
                <a:extLst>
                  <a:ext uri="{FF2B5EF4-FFF2-40B4-BE49-F238E27FC236}">
                    <a16:creationId xmlns:a16="http://schemas.microsoft.com/office/drawing/2014/main" id="{C86A2921-64FD-4227-BE38-1D92C1B62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2162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4" name="Oval 1189">
                <a:extLst>
                  <a:ext uri="{FF2B5EF4-FFF2-40B4-BE49-F238E27FC236}">
                    <a16:creationId xmlns:a16="http://schemas.microsoft.com/office/drawing/2014/main" id="{19433B23-7B62-460C-88D4-4C2A2AA4E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2135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5" name="Oval 1190">
                <a:extLst>
                  <a:ext uri="{FF2B5EF4-FFF2-40B4-BE49-F238E27FC236}">
                    <a16:creationId xmlns:a16="http://schemas.microsoft.com/office/drawing/2014/main" id="{2F8E181B-2C9B-4824-9110-63CC78945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144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6" name="Freeform 1191">
                <a:extLst>
                  <a:ext uri="{FF2B5EF4-FFF2-40B4-BE49-F238E27FC236}">
                    <a16:creationId xmlns:a16="http://schemas.microsoft.com/office/drawing/2014/main" id="{1ED72179-46C4-452D-A320-D651A1716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144"/>
                <a:ext cx="12" cy="14"/>
              </a:xfrm>
              <a:custGeom>
                <a:avLst/>
                <a:gdLst>
                  <a:gd name="T0" fmla="*/ 0 w 3"/>
                  <a:gd name="T1" fmla="*/ 107 h 3"/>
                  <a:gd name="T2" fmla="*/ 64 w 3"/>
                  <a:gd name="T3" fmla="*/ 107 h 3"/>
                  <a:gd name="T4" fmla="*/ 128 w 3"/>
                  <a:gd name="T5" fmla="*/ 107 h 3"/>
                  <a:gd name="T6" fmla="*/ 128 w 3"/>
                  <a:gd name="T7" fmla="*/ 107 h 3"/>
                  <a:gd name="T8" fmla="*/ 128 w 3"/>
                  <a:gd name="T9" fmla="*/ 196 h 3"/>
                  <a:gd name="T10" fmla="*/ 6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128 w 3"/>
                  <a:gd name="T17" fmla="*/ 303 h 3"/>
                  <a:gd name="T18" fmla="*/ 192 w 3"/>
                  <a:gd name="T19" fmla="*/ 107 h 3"/>
                  <a:gd name="T20" fmla="*/ 128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7" name="Oval 1192">
                <a:extLst>
                  <a:ext uri="{FF2B5EF4-FFF2-40B4-BE49-F238E27FC236}">
                    <a16:creationId xmlns:a16="http://schemas.microsoft.com/office/drawing/2014/main" id="{96990C47-99FB-4FAD-95FF-3380145B0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974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8" name="Oval 1193">
                <a:extLst>
                  <a:ext uri="{FF2B5EF4-FFF2-40B4-BE49-F238E27FC236}">
                    <a16:creationId xmlns:a16="http://schemas.microsoft.com/office/drawing/2014/main" id="{3EA2D170-B5A4-48EF-B900-7825BA906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1" y="198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9" name="Freeform 1194">
                <a:extLst>
                  <a:ext uri="{FF2B5EF4-FFF2-40B4-BE49-F238E27FC236}">
                    <a16:creationId xmlns:a16="http://schemas.microsoft.com/office/drawing/2014/main" id="{C6C3F5AE-DCB8-4F52-A83D-3DE55114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983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0" name="Oval 1195">
                <a:extLst>
                  <a:ext uri="{FF2B5EF4-FFF2-40B4-BE49-F238E27FC236}">
                    <a16:creationId xmlns:a16="http://schemas.microsoft.com/office/drawing/2014/main" id="{74B18F47-E730-4995-99E6-B6B32F31C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1795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1" name="Oval 1196">
                <a:extLst>
                  <a:ext uri="{FF2B5EF4-FFF2-40B4-BE49-F238E27FC236}">
                    <a16:creationId xmlns:a16="http://schemas.microsoft.com/office/drawing/2014/main" id="{2CD66964-88B9-4245-A2A5-05C0CC6A7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2" y="180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2" name="Freeform 1197">
                <a:extLst>
                  <a:ext uri="{FF2B5EF4-FFF2-40B4-BE49-F238E27FC236}">
                    <a16:creationId xmlns:a16="http://schemas.microsoft.com/office/drawing/2014/main" id="{6E12ECAE-D912-44E1-B71C-B54F9766F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1804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3" name="Oval 1198">
                <a:extLst>
                  <a:ext uri="{FF2B5EF4-FFF2-40B4-BE49-F238E27FC236}">
                    <a16:creationId xmlns:a16="http://schemas.microsoft.com/office/drawing/2014/main" id="{7EE9861E-7DD5-4410-AD29-B31A571EB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184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4" name="Oval 1199">
                <a:extLst>
                  <a:ext uri="{FF2B5EF4-FFF2-40B4-BE49-F238E27FC236}">
                    <a16:creationId xmlns:a16="http://schemas.microsoft.com/office/drawing/2014/main" id="{21C763E1-9029-4013-AD30-57D80D6DF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2" y="185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5" name="Freeform 1200">
                <a:extLst>
                  <a:ext uri="{FF2B5EF4-FFF2-40B4-BE49-F238E27FC236}">
                    <a16:creationId xmlns:a16="http://schemas.microsoft.com/office/drawing/2014/main" id="{43703278-ECFF-476F-8EE7-024620576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849"/>
                <a:ext cx="12" cy="17"/>
              </a:xfrm>
              <a:custGeom>
                <a:avLst/>
                <a:gdLst>
                  <a:gd name="T0" fmla="*/ 0 w 3"/>
                  <a:gd name="T1" fmla="*/ 162 h 4"/>
                  <a:gd name="T2" fmla="*/ 64 w 3"/>
                  <a:gd name="T3" fmla="*/ 162 h 4"/>
                  <a:gd name="T4" fmla="*/ 128 w 3"/>
                  <a:gd name="T5" fmla="*/ 72 h 4"/>
                  <a:gd name="T6" fmla="*/ 128 w 3"/>
                  <a:gd name="T7" fmla="*/ 162 h 4"/>
                  <a:gd name="T8" fmla="*/ 128 w 3"/>
                  <a:gd name="T9" fmla="*/ 234 h 4"/>
                  <a:gd name="T10" fmla="*/ 64 w 3"/>
                  <a:gd name="T11" fmla="*/ 162 h 4"/>
                  <a:gd name="T12" fmla="*/ 0 w 3"/>
                  <a:gd name="T13" fmla="*/ 162 h 4"/>
                  <a:gd name="T14" fmla="*/ 0 w 3"/>
                  <a:gd name="T15" fmla="*/ 162 h 4"/>
                  <a:gd name="T16" fmla="*/ 128 w 3"/>
                  <a:gd name="T17" fmla="*/ 306 h 4"/>
                  <a:gd name="T18" fmla="*/ 192 w 3"/>
                  <a:gd name="T19" fmla="*/ 162 h 4"/>
                  <a:gd name="T20" fmla="*/ 128 w 3"/>
                  <a:gd name="T21" fmla="*/ 0 h 4"/>
                  <a:gd name="T22" fmla="*/ 0 w 3"/>
                  <a:gd name="T23" fmla="*/ 162 h 4"/>
                  <a:gd name="T24" fmla="*/ 0 w 3"/>
                  <a:gd name="T25" fmla="*/ 16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6" name="Oval 1201">
                <a:extLst>
                  <a:ext uri="{FF2B5EF4-FFF2-40B4-BE49-F238E27FC236}">
                    <a16:creationId xmlns:a16="http://schemas.microsoft.com/office/drawing/2014/main" id="{8F352104-18E8-426C-8C46-FCB065757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4" y="1844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7" name="Oval 1202">
                <a:extLst>
                  <a:ext uri="{FF2B5EF4-FFF2-40B4-BE49-F238E27FC236}">
                    <a16:creationId xmlns:a16="http://schemas.microsoft.com/office/drawing/2014/main" id="{8BA17D9F-3BD3-47F0-9B17-4AA28EE5E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1853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8" name="Freeform 1203">
                <a:extLst>
                  <a:ext uri="{FF2B5EF4-FFF2-40B4-BE49-F238E27FC236}">
                    <a16:creationId xmlns:a16="http://schemas.microsoft.com/office/drawing/2014/main" id="{3CABE72A-6A5D-462B-A8F9-47B986128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849"/>
                <a:ext cx="13" cy="17"/>
              </a:xfrm>
              <a:custGeom>
                <a:avLst/>
                <a:gdLst>
                  <a:gd name="T0" fmla="*/ 0 w 3"/>
                  <a:gd name="T1" fmla="*/ 162 h 4"/>
                  <a:gd name="T2" fmla="*/ 74 w 3"/>
                  <a:gd name="T3" fmla="*/ 162 h 4"/>
                  <a:gd name="T4" fmla="*/ 74 w 3"/>
                  <a:gd name="T5" fmla="*/ 72 h 4"/>
                  <a:gd name="T6" fmla="*/ 169 w 3"/>
                  <a:gd name="T7" fmla="*/ 162 h 4"/>
                  <a:gd name="T8" fmla="*/ 74 w 3"/>
                  <a:gd name="T9" fmla="*/ 234 h 4"/>
                  <a:gd name="T10" fmla="*/ 74 w 3"/>
                  <a:gd name="T11" fmla="*/ 162 h 4"/>
                  <a:gd name="T12" fmla="*/ 0 w 3"/>
                  <a:gd name="T13" fmla="*/ 162 h 4"/>
                  <a:gd name="T14" fmla="*/ 0 w 3"/>
                  <a:gd name="T15" fmla="*/ 162 h 4"/>
                  <a:gd name="T16" fmla="*/ 74 w 3"/>
                  <a:gd name="T17" fmla="*/ 306 h 4"/>
                  <a:gd name="T18" fmla="*/ 243 w 3"/>
                  <a:gd name="T19" fmla="*/ 162 h 4"/>
                  <a:gd name="T20" fmla="*/ 74 w 3"/>
                  <a:gd name="T21" fmla="*/ 0 h 4"/>
                  <a:gd name="T22" fmla="*/ 0 w 3"/>
                  <a:gd name="T23" fmla="*/ 162 h 4"/>
                  <a:gd name="T24" fmla="*/ 0 w 3"/>
                  <a:gd name="T25" fmla="*/ 16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9" name="Oval 1204">
                <a:extLst>
                  <a:ext uri="{FF2B5EF4-FFF2-40B4-BE49-F238E27FC236}">
                    <a16:creationId xmlns:a16="http://schemas.microsoft.com/office/drawing/2014/main" id="{5FC25AAA-09D4-44D6-99C2-F8316ECDD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" y="2064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0" name="Oval 1205">
                <a:extLst>
                  <a:ext uri="{FF2B5EF4-FFF2-40B4-BE49-F238E27FC236}">
                    <a16:creationId xmlns:a16="http://schemas.microsoft.com/office/drawing/2014/main" id="{1EA93D76-E063-40A7-B43C-D46CB47B5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7" y="2073"/>
                <a:ext cx="9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1" name="Freeform 1206">
                <a:extLst>
                  <a:ext uri="{FF2B5EF4-FFF2-40B4-BE49-F238E27FC236}">
                    <a16:creationId xmlns:a16="http://schemas.microsoft.com/office/drawing/2014/main" id="{DAA60830-57D0-40AD-8709-163FC0B6A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073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2" name="Oval 1207">
                <a:extLst>
                  <a:ext uri="{FF2B5EF4-FFF2-40B4-BE49-F238E27FC236}">
                    <a16:creationId xmlns:a16="http://schemas.microsoft.com/office/drawing/2014/main" id="{03847365-14DA-46CD-8109-150B15C4F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9" y="1768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3" name="Oval 1208">
                <a:extLst>
                  <a:ext uri="{FF2B5EF4-FFF2-40B4-BE49-F238E27FC236}">
                    <a16:creationId xmlns:a16="http://schemas.microsoft.com/office/drawing/2014/main" id="{9B1FDF0E-DBE2-419A-9E77-406002404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3" y="1777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4" name="Freeform 1209">
                <a:extLst>
                  <a:ext uri="{FF2B5EF4-FFF2-40B4-BE49-F238E27FC236}">
                    <a16:creationId xmlns:a16="http://schemas.microsoft.com/office/drawing/2014/main" id="{4BC3D844-1505-410B-BD0B-2AA10A725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777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169 w 3"/>
                  <a:gd name="T5" fmla="*/ 74 h 3"/>
                  <a:gd name="T6" fmla="*/ 169 w 3"/>
                  <a:gd name="T7" fmla="*/ 74 h 3"/>
                  <a:gd name="T8" fmla="*/ 169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69 w 3"/>
                  <a:gd name="T17" fmla="*/ 243 h 3"/>
                  <a:gd name="T18" fmla="*/ 243 w 3"/>
                  <a:gd name="T19" fmla="*/ 74 h 3"/>
                  <a:gd name="T20" fmla="*/ 169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5" name="Oval 1210">
                <a:extLst>
                  <a:ext uri="{FF2B5EF4-FFF2-40B4-BE49-F238E27FC236}">
                    <a16:creationId xmlns:a16="http://schemas.microsoft.com/office/drawing/2014/main" id="{DF81694F-5A61-4514-A545-674220081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200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6" name="Oval 1211">
                <a:extLst>
                  <a:ext uri="{FF2B5EF4-FFF2-40B4-BE49-F238E27FC236}">
                    <a16:creationId xmlns:a16="http://schemas.microsoft.com/office/drawing/2014/main" id="{345B88F5-C3BB-444C-819A-DE7602F15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010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7" name="Freeform 1212">
                <a:extLst>
                  <a:ext uri="{FF2B5EF4-FFF2-40B4-BE49-F238E27FC236}">
                    <a16:creationId xmlns:a16="http://schemas.microsoft.com/office/drawing/2014/main" id="{DF722669-1B10-4F7D-8A73-87628D310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10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169 w 3"/>
                  <a:gd name="T5" fmla="*/ 74 h 3"/>
                  <a:gd name="T6" fmla="*/ 169 w 3"/>
                  <a:gd name="T7" fmla="*/ 74 h 3"/>
                  <a:gd name="T8" fmla="*/ 169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69 w 3"/>
                  <a:gd name="T17" fmla="*/ 243 h 3"/>
                  <a:gd name="T18" fmla="*/ 243 w 3"/>
                  <a:gd name="T19" fmla="*/ 74 h 3"/>
                  <a:gd name="T20" fmla="*/ 169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8" name="Oval 1213">
                <a:extLst>
                  <a:ext uri="{FF2B5EF4-FFF2-40B4-BE49-F238E27FC236}">
                    <a16:creationId xmlns:a16="http://schemas.microsoft.com/office/drawing/2014/main" id="{A8BEBD37-2577-4C69-99D0-ACF7213C9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1" y="158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9" name="Oval 1214">
                <a:extLst>
                  <a:ext uri="{FF2B5EF4-FFF2-40B4-BE49-F238E27FC236}">
                    <a16:creationId xmlns:a16="http://schemas.microsoft.com/office/drawing/2014/main" id="{025C37BA-464D-449E-BD54-A904C51BA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0" y="159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0" name="Freeform 1215">
                <a:extLst>
                  <a:ext uri="{FF2B5EF4-FFF2-40B4-BE49-F238E27FC236}">
                    <a16:creationId xmlns:a16="http://schemas.microsoft.com/office/drawing/2014/main" id="{60465E72-9762-4713-8B88-A39168334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593"/>
                <a:ext cx="12" cy="18"/>
              </a:xfrm>
              <a:custGeom>
                <a:avLst/>
                <a:gdLst>
                  <a:gd name="T0" fmla="*/ 0 w 3"/>
                  <a:gd name="T1" fmla="*/ 185 h 4"/>
                  <a:gd name="T2" fmla="*/ 64 w 3"/>
                  <a:gd name="T3" fmla="*/ 185 h 4"/>
                  <a:gd name="T4" fmla="*/ 64 w 3"/>
                  <a:gd name="T5" fmla="*/ 104 h 4"/>
                  <a:gd name="T6" fmla="*/ 128 w 3"/>
                  <a:gd name="T7" fmla="*/ 185 h 4"/>
                  <a:gd name="T8" fmla="*/ 64 w 3"/>
                  <a:gd name="T9" fmla="*/ 284 h 4"/>
                  <a:gd name="T10" fmla="*/ 6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64 w 3"/>
                  <a:gd name="T17" fmla="*/ 365 h 4"/>
                  <a:gd name="T18" fmla="*/ 192 w 3"/>
                  <a:gd name="T19" fmla="*/ 185 h 4"/>
                  <a:gd name="T20" fmla="*/ 6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1" name="Oval 1216">
                <a:extLst>
                  <a:ext uri="{FF2B5EF4-FFF2-40B4-BE49-F238E27FC236}">
                    <a16:creationId xmlns:a16="http://schemas.microsoft.com/office/drawing/2014/main" id="{A4726062-54D6-450D-B929-8BE4661BB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148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2" name="Oval 1217">
                <a:extLst>
                  <a:ext uri="{FF2B5EF4-FFF2-40B4-BE49-F238E27FC236}">
                    <a16:creationId xmlns:a16="http://schemas.microsoft.com/office/drawing/2014/main" id="{FC6C4170-57E4-4E77-8DCC-EBEA77DF8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149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3" name="Freeform 1218">
                <a:extLst>
                  <a:ext uri="{FF2B5EF4-FFF2-40B4-BE49-F238E27FC236}">
                    <a16:creationId xmlns:a16="http://schemas.microsoft.com/office/drawing/2014/main" id="{1B6B42C7-D238-4212-B95F-17C9BC1BB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1490"/>
                <a:ext cx="13" cy="14"/>
              </a:xfrm>
              <a:custGeom>
                <a:avLst/>
                <a:gdLst>
                  <a:gd name="T0" fmla="*/ 74 w 3"/>
                  <a:gd name="T1" fmla="*/ 107 h 3"/>
                  <a:gd name="T2" fmla="*/ 74 w 3"/>
                  <a:gd name="T3" fmla="*/ 107 h 3"/>
                  <a:gd name="T4" fmla="*/ 169 w 3"/>
                  <a:gd name="T5" fmla="*/ 107 h 3"/>
                  <a:gd name="T6" fmla="*/ 169 w 3"/>
                  <a:gd name="T7" fmla="*/ 107 h 3"/>
                  <a:gd name="T8" fmla="*/ 169 w 3"/>
                  <a:gd name="T9" fmla="*/ 196 h 3"/>
                  <a:gd name="T10" fmla="*/ 74 w 3"/>
                  <a:gd name="T11" fmla="*/ 107 h 3"/>
                  <a:gd name="T12" fmla="*/ 74 w 3"/>
                  <a:gd name="T13" fmla="*/ 107 h 3"/>
                  <a:gd name="T14" fmla="*/ 0 w 3"/>
                  <a:gd name="T15" fmla="*/ 107 h 3"/>
                  <a:gd name="T16" fmla="*/ 169 w 3"/>
                  <a:gd name="T17" fmla="*/ 303 h 3"/>
                  <a:gd name="T18" fmla="*/ 243 w 3"/>
                  <a:gd name="T19" fmla="*/ 107 h 3"/>
                  <a:gd name="T20" fmla="*/ 169 w 3"/>
                  <a:gd name="T21" fmla="*/ 0 h 3"/>
                  <a:gd name="T22" fmla="*/ 0 w 3"/>
                  <a:gd name="T23" fmla="*/ 107 h 3"/>
                  <a:gd name="T24" fmla="*/ 7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4" name="Oval 1219">
                <a:extLst>
                  <a:ext uri="{FF2B5EF4-FFF2-40B4-BE49-F238E27FC236}">
                    <a16:creationId xmlns:a16="http://schemas.microsoft.com/office/drawing/2014/main" id="{4AA0D6BE-1F1D-440A-90EE-1B279A586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1638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5" name="Oval 1220">
                <a:extLst>
                  <a:ext uri="{FF2B5EF4-FFF2-40B4-BE49-F238E27FC236}">
                    <a16:creationId xmlns:a16="http://schemas.microsoft.com/office/drawing/2014/main" id="{54CA2BE1-2B37-45E1-A19F-105DC4471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16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6" name="Freeform 1221">
                <a:extLst>
                  <a:ext uri="{FF2B5EF4-FFF2-40B4-BE49-F238E27FC236}">
                    <a16:creationId xmlns:a16="http://schemas.microsoft.com/office/drawing/2014/main" id="{E8A8D0F4-7C66-49F0-942A-434C5AB5D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1647"/>
                <a:ext cx="12" cy="13"/>
              </a:xfrm>
              <a:custGeom>
                <a:avLst/>
                <a:gdLst>
                  <a:gd name="T0" fmla="*/ 0 w 3"/>
                  <a:gd name="T1" fmla="*/ 169 h 3"/>
                  <a:gd name="T2" fmla="*/ 64 w 3"/>
                  <a:gd name="T3" fmla="*/ 169 h 3"/>
                  <a:gd name="T4" fmla="*/ 64 w 3"/>
                  <a:gd name="T5" fmla="*/ 74 h 3"/>
                  <a:gd name="T6" fmla="*/ 128 w 3"/>
                  <a:gd name="T7" fmla="*/ 169 h 3"/>
                  <a:gd name="T8" fmla="*/ 64 w 3"/>
                  <a:gd name="T9" fmla="*/ 169 h 3"/>
                  <a:gd name="T10" fmla="*/ 6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64 w 3"/>
                  <a:gd name="T17" fmla="*/ 243 h 3"/>
                  <a:gd name="T18" fmla="*/ 192 w 3"/>
                  <a:gd name="T19" fmla="*/ 169 h 3"/>
                  <a:gd name="T20" fmla="*/ 6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7" name="Oval 1222">
                <a:extLst>
                  <a:ext uri="{FF2B5EF4-FFF2-40B4-BE49-F238E27FC236}">
                    <a16:creationId xmlns:a16="http://schemas.microsoft.com/office/drawing/2014/main" id="{9EFDF0D1-ADB0-43A1-9445-33E9B288B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1687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8" name="Oval 1223">
                <a:extLst>
                  <a:ext uri="{FF2B5EF4-FFF2-40B4-BE49-F238E27FC236}">
                    <a16:creationId xmlns:a16="http://schemas.microsoft.com/office/drawing/2014/main" id="{05C9A623-A34E-4866-B2ED-DA5D56D35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9" y="1696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9" name="Freeform 1224">
                <a:extLst>
                  <a:ext uri="{FF2B5EF4-FFF2-40B4-BE49-F238E27FC236}">
                    <a16:creationId xmlns:a16="http://schemas.microsoft.com/office/drawing/2014/main" id="{CA0EA879-396E-42D6-AC03-2C14BDA31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696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0" name="Oval 1225">
                <a:extLst>
                  <a:ext uri="{FF2B5EF4-FFF2-40B4-BE49-F238E27FC236}">
                    <a16:creationId xmlns:a16="http://schemas.microsoft.com/office/drawing/2014/main" id="{C15C7D66-FBB8-4BA1-BF7E-AA820CE62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8" y="1463"/>
                <a:ext cx="42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1" name="Oval 1226">
                <a:extLst>
                  <a:ext uri="{FF2B5EF4-FFF2-40B4-BE49-F238E27FC236}">
                    <a16:creationId xmlns:a16="http://schemas.microsoft.com/office/drawing/2014/main" id="{EDCADB0A-932A-4E3D-951B-2EDDC21AC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47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2" name="Freeform 1227">
                <a:extLst>
                  <a:ext uri="{FF2B5EF4-FFF2-40B4-BE49-F238E27FC236}">
                    <a16:creationId xmlns:a16="http://schemas.microsoft.com/office/drawing/2014/main" id="{072CB1CA-DF2F-4D9D-B6F0-E0E413356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472"/>
                <a:ext cx="13" cy="14"/>
              </a:xfrm>
              <a:custGeom>
                <a:avLst/>
                <a:gdLst>
                  <a:gd name="T0" fmla="*/ 0 w 3"/>
                  <a:gd name="T1" fmla="*/ 107 h 3"/>
                  <a:gd name="T2" fmla="*/ 74 w 3"/>
                  <a:gd name="T3" fmla="*/ 107 h 3"/>
                  <a:gd name="T4" fmla="*/ 74 w 3"/>
                  <a:gd name="T5" fmla="*/ 107 h 3"/>
                  <a:gd name="T6" fmla="*/ 169 w 3"/>
                  <a:gd name="T7" fmla="*/ 107 h 3"/>
                  <a:gd name="T8" fmla="*/ 74 w 3"/>
                  <a:gd name="T9" fmla="*/ 196 h 3"/>
                  <a:gd name="T10" fmla="*/ 7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74 w 3"/>
                  <a:gd name="T17" fmla="*/ 303 h 3"/>
                  <a:gd name="T18" fmla="*/ 243 w 3"/>
                  <a:gd name="T19" fmla="*/ 107 h 3"/>
                  <a:gd name="T20" fmla="*/ 74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3" name="Oval 1228">
                <a:extLst>
                  <a:ext uri="{FF2B5EF4-FFF2-40B4-BE49-F238E27FC236}">
                    <a16:creationId xmlns:a16="http://schemas.microsoft.com/office/drawing/2014/main" id="{4CF65DBC-9FE3-4ECB-A166-D69894E5E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1396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4" name="Oval 1229">
                <a:extLst>
                  <a:ext uri="{FF2B5EF4-FFF2-40B4-BE49-F238E27FC236}">
                    <a16:creationId xmlns:a16="http://schemas.microsoft.com/office/drawing/2014/main" id="{88DBFF8D-AE1E-474B-80B8-FF2F1A4BA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1409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5" name="Freeform 1230">
                <a:extLst>
                  <a:ext uri="{FF2B5EF4-FFF2-40B4-BE49-F238E27FC236}">
                    <a16:creationId xmlns:a16="http://schemas.microsoft.com/office/drawing/2014/main" id="{6F8C3B89-B6C7-45F3-8B24-E12CF831D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405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6" name="Oval 1231">
                <a:extLst>
                  <a:ext uri="{FF2B5EF4-FFF2-40B4-BE49-F238E27FC236}">
                    <a16:creationId xmlns:a16="http://schemas.microsoft.com/office/drawing/2014/main" id="{F5F7C787-6903-4B5A-9B8B-5594EA7C9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5" y="1472"/>
                <a:ext cx="42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7" name="Oval 1232">
                <a:extLst>
                  <a:ext uri="{FF2B5EF4-FFF2-40B4-BE49-F238E27FC236}">
                    <a16:creationId xmlns:a16="http://schemas.microsoft.com/office/drawing/2014/main" id="{62056054-E633-4A51-B600-B2BAF84E5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4" y="148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8" name="Freeform 1233">
                <a:extLst>
                  <a:ext uri="{FF2B5EF4-FFF2-40B4-BE49-F238E27FC236}">
                    <a16:creationId xmlns:a16="http://schemas.microsoft.com/office/drawing/2014/main" id="{BAECCEDE-916D-4CD6-8EF5-BD48794CC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481"/>
                <a:ext cx="12" cy="14"/>
              </a:xfrm>
              <a:custGeom>
                <a:avLst/>
                <a:gdLst>
                  <a:gd name="T0" fmla="*/ 0 w 3"/>
                  <a:gd name="T1" fmla="*/ 107 h 3"/>
                  <a:gd name="T2" fmla="*/ 64 w 3"/>
                  <a:gd name="T3" fmla="*/ 107 h 3"/>
                  <a:gd name="T4" fmla="*/ 64 w 3"/>
                  <a:gd name="T5" fmla="*/ 107 h 3"/>
                  <a:gd name="T6" fmla="*/ 128 w 3"/>
                  <a:gd name="T7" fmla="*/ 107 h 3"/>
                  <a:gd name="T8" fmla="*/ 64 w 3"/>
                  <a:gd name="T9" fmla="*/ 196 h 3"/>
                  <a:gd name="T10" fmla="*/ 6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64 w 3"/>
                  <a:gd name="T17" fmla="*/ 303 h 3"/>
                  <a:gd name="T18" fmla="*/ 192 w 3"/>
                  <a:gd name="T19" fmla="*/ 107 h 3"/>
                  <a:gd name="T20" fmla="*/ 64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9" name="Oval 1234">
                <a:extLst>
                  <a:ext uri="{FF2B5EF4-FFF2-40B4-BE49-F238E27FC236}">
                    <a16:creationId xmlns:a16="http://schemas.microsoft.com/office/drawing/2014/main" id="{2B37D5A3-A6D1-454E-8CDB-2D8B018EC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1329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0" name="Oval 1235">
                <a:extLst>
                  <a:ext uri="{FF2B5EF4-FFF2-40B4-BE49-F238E27FC236}">
                    <a16:creationId xmlns:a16="http://schemas.microsoft.com/office/drawing/2014/main" id="{894B04F4-62C0-41CB-8BE1-D90B5C27F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134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1" name="Freeform 1236">
                <a:extLst>
                  <a:ext uri="{FF2B5EF4-FFF2-40B4-BE49-F238E27FC236}">
                    <a16:creationId xmlns:a16="http://schemas.microsoft.com/office/drawing/2014/main" id="{CA742D05-98AD-48ED-AE9A-EB63DB0F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1338"/>
                <a:ext cx="16" cy="18"/>
              </a:xfrm>
              <a:custGeom>
                <a:avLst/>
                <a:gdLst>
                  <a:gd name="T0" fmla="*/ 64 w 4"/>
                  <a:gd name="T1" fmla="*/ 185 h 4"/>
                  <a:gd name="T2" fmla="*/ 64 w 4"/>
                  <a:gd name="T3" fmla="*/ 185 h 4"/>
                  <a:gd name="T4" fmla="*/ 128 w 4"/>
                  <a:gd name="T5" fmla="*/ 104 h 4"/>
                  <a:gd name="T6" fmla="*/ 192 w 4"/>
                  <a:gd name="T7" fmla="*/ 185 h 4"/>
                  <a:gd name="T8" fmla="*/ 128 w 4"/>
                  <a:gd name="T9" fmla="*/ 284 h 4"/>
                  <a:gd name="T10" fmla="*/ 64 w 4"/>
                  <a:gd name="T11" fmla="*/ 185 h 4"/>
                  <a:gd name="T12" fmla="*/ 64 w 4"/>
                  <a:gd name="T13" fmla="*/ 185 h 4"/>
                  <a:gd name="T14" fmla="*/ 0 w 4"/>
                  <a:gd name="T15" fmla="*/ 185 h 4"/>
                  <a:gd name="T16" fmla="*/ 128 w 4"/>
                  <a:gd name="T17" fmla="*/ 365 h 4"/>
                  <a:gd name="T18" fmla="*/ 256 w 4"/>
                  <a:gd name="T19" fmla="*/ 185 h 4"/>
                  <a:gd name="T20" fmla="*/ 128 w 4"/>
                  <a:gd name="T21" fmla="*/ 0 h 4"/>
                  <a:gd name="T22" fmla="*/ 0 w 4"/>
                  <a:gd name="T23" fmla="*/ 185 h 4"/>
                  <a:gd name="T24" fmla="*/ 64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2" name="Oval 1237">
                <a:extLst>
                  <a:ext uri="{FF2B5EF4-FFF2-40B4-BE49-F238E27FC236}">
                    <a16:creationId xmlns:a16="http://schemas.microsoft.com/office/drawing/2014/main" id="{660965A5-6C93-4C35-BD12-AF63066D7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1486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3" name="Oval 1238">
                <a:extLst>
                  <a:ext uri="{FF2B5EF4-FFF2-40B4-BE49-F238E27FC236}">
                    <a16:creationId xmlns:a16="http://schemas.microsoft.com/office/drawing/2014/main" id="{85F7E61C-8D55-4072-A1CB-16B1A20CB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6" y="149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4" name="Freeform 1239">
                <a:extLst>
                  <a:ext uri="{FF2B5EF4-FFF2-40B4-BE49-F238E27FC236}">
                    <a16:creationId xmlns:a16="http://schemas.microsoft.com/office/drawing/2014/main" id="{E65D15C8-7219-4760-B714-AE43A9881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1495"/>
                <a:ext cx="12" cy="13"/>
              </a:xfrm>
              <a:custGeom>
                <a:avLst/>
                <a:gdLst>
                  <a:gd name="T0" fmla="*/ 0 w 3"/>
                  <a:gd name="T1" fmla="*/ 169 h 3"/>
                  <a:gd name="T2" fmla="*/ 64 w 3"/>
                  <a:gd name="T3" fmla="*/ 169 h 3"/>
                  <a:gd name="T4" fmla="*/ 64 w 3"/>
                  <a:gd name="T5" fmla="*/ 74 h 3"/>
                  <a:gd name="T6" fmla="*/ 128 w 3"/>
                  <a:gd name="T7" fmla="*/ 169 h 3"/>
                  <a:gd name="T8" fmla="*/ 64 w 3"/>
                  <a:gd name="T9" fmla="*/ 169 h 3"/>
                  <a:gd name="T10" fmla="*/ 6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64 w 3"/>
                  <a:gd name="T17" fmla="*/ 243 h 3"/>
                  <a:gd name="T18" fmla="*/ 192 w 3"/>
                  <a:gd name="T19" fmla="*/ 169 h 3"/>
                  <a:gd name="T20" fmla="*/ 6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5" name="Oval 1240">
                <a:extLst>
                  <a:ext uri="{FF2B5EF4-FFF2-40B4-BE49-F238E27FC236}">
                    <a16:creationId xmlns:a16="http://schemas.microsoft.com/office/drawing/2014/main" id="{F9DF6B8A-A726-4508-8858-9332EE22B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1589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6" name="Oval 1241">
                <a:extLst>
                  <a:ext uri="{FF2B5EF4-FFF2-40B4-BE49-F238E27FC236}">
                    <a16:creationId xmlns:a16="http://schemas.microsoft.com/office/drawing/2014/main" id="{D5B79598-D309-4B85-8872-19F0F288A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1602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7" name="Freeform 1242">
                <a:extLst>
                  <a:ext uri="{FF2B5EF4-FFF2-40B4-BE49-F238E27FC236}">
                    <a16:creationId xmlns:a16="http://schemas.microsoft.com/office/drawing/2014/main" id="{DB87134F-160E-450A-AD58-9C69F638F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598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8" name="Oval 1243">
                <a:extLst>
                  <a:ext uri="{FF2B5EF4-FFF2-40B4-BE49-F238E27FC236}">
                    <a16:creationId xmlns:a16="http://schemas.microsoft.com/office/drawing/2014/main" id="{B11A129C-D617-4C64-902D-FAA48F7E3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719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9" name="Oval 1244">
                <a:extLst>
                  <a:ext uri="{FF2B5EF4-FFF2-40B4-BE49-F238E27FC236}">
                    <a16:creationId xmlns:a16="http://schemas.microsoft.com/office/drawing/2014/main" id="{B95A80CF-126E-44CC-A2AE-6D0071EF0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73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0" name="Freeform 1245">
                <a:extLst>
                  <a:ext uri="{FF2B5EF4-FFF2-40B4-BE49-F238E27FC236}">
                    <a16:creationId xmlns:a16="http://schemas.microsoft.com/office/drawing/2014/main" id="{83C39DB4-6DA5-4CD5-A605-679100830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728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31" name="Oval 1246">
                <a:extLst>
                  <a:ext uri="{FF2B5EF4-FFF2-40B4-BE49-F238E27FC236}">
                    <a16:creationId xmlns:a16="http://schemas.microsoft.com/office/drawing/2014/main" id="{8F7A59D4-670F-4C41-9B45-9A8DD2842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" y="174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2" name="Oval 1247">
                <a:extLst>
                  <a:ext uri="{FF2B5EF4-FFF2-40B4-BE49-F238E27FC236}">
                    <a16:creationId xmlns:a16="http://schemas.microsoft.com/office/drawing/2014/main" id="{0929FD41-B9FB-4A6F-BBA3-54BA5974D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1750"/>
                <a:ext cx="9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3" name="Freeform 1248">
                <a:extLst>
                  <a:ext uri="{FF2B5EF4-FFF2-40B4-BE49-F238E27FC236}">
                    <a16:creationId xmlns:a16="http://schemas.microsoft.com/office/drawing/2014/main" id="{7E0BA0C0-DE5E-4D9E-B63D-F462FB176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1750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34" name="Oval 1249">
                <a:extLst>
                  <a:ext uri="{FF2B5EF4-FFF2-40B4-BE49-F238E27FC236}">
                    <a16:creationId xmlns:a16="http://schemas.microsoft.com/office/drawing/2014/main" id="{B6FF3478-239E-4AA0-9351-8A1006121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" y="1786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5" name="Oval 1250">
                <a:extLst>
                  <a:ext uri="{FF2B5EF4-FFF2-40B4-BE49-F238E27FC236}">
                    <a16:creationId xmlns:a16="http://schemas.microsoft.com/office/drawing/2014/main" id="{9C5633BE-9A60-45D9-8488-E53541B62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179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6" name="Freeform 1251">
                <a:extLst>
                  <a:ext uri="{FF2B5EF4-FFF2-40B4-BE49-F238E27FC236}">
                    <a16:creationId xmlns:a16="http://schemas.microsoft.com/office/drawing/2014/main" id="{72712E2E-C9A4-487D-BBEE-978EC5B8E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1795"/>
                <a:ext cx="13" cy="18"/>
              </a:xfrm>
              <a:custGeom>
                <a:avLst/>
                <a:gdLst>
                  <a:gd name="T0" fmla="*/ 74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74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7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37" name="Oval 1252">
                <a:extLst>
                  <a:ext uri="{FF2B5EF4-FFF2-40B4-BE49-F238E27FC236}">
                    <a16:creationId xmlns:a16="http://schemas.microsoft.com/office/drawing/2014/main" id="{5986D0C3-09AB-451B-99F4-3B73A1776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1687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8" name="Oval 1253">
                <a:extLst>
                  <a:ext uri="{FF2B5EF4-FFF2-40B4-BE49-F238E27FC236}">
                    <a16:creationId xmlns:a16="http://schemas.microsoft.com/office/drawing/2014/main" id="{CD3BEC88-0B89-4C76-9B8E-302A8B1E1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701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9" name="Freeform 1254">
                <a:extLst>
                  <a:ext uri="{FF2B5EF4-FFF2-40B4-BE49-F238E27FC236}">
                    <a16:creationId xmlns:a16="http://schemas.microsoft.com/office/drawing/2014/main" id="{B9B7B256-FE71-48F3-B8D9-661628A51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1696"/>
                <a:ext cx="12" cy="14"/>
              </a:xfrm>
              <a:custGeom>
                <a:avLst/>
                <a:gdLst>
                  <a:gd name="T0" fmla="*/ 0 w 3"/>
                  <a:gd name="T1" fmla="*/ 196 h 3"/>
                  <a:gd name="T2" fmla="*/ 64 w 3"/>
                  <a:gd name="T3" fmla="*/ 196 h 3"/>
                  <a:gd name="T4" fmla="*/ 64 w 3"/>
                  <a:gd name="T5" fmla="*/ 107 h 3"/>
                  <a:gd name="T6" fmla="*/ 128 w 3"/>
                  <a:gd name="T7" fmla="*/ 196 h 3"/>
                  <a:gd name="T8" fmla="*/ 64 w 3"/>
                  <a:gd name="T9" fmla="*/ 196 h 3"/>
                  <a:gd name="T10" fmla="*/ 6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64 w 3"/>
                  <a:gd name="T17" fmla="*/ 303 h 3"/>
                  <a:gd name="T18" fmla="*/ 192 w 3"/>
                  <a:gd name="T19" fmla="*/ 196 h 3"/>
                  <a:gd name="T20" fmla="*/ 6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0" name="Oval 1255">
                <a:extLst>
                  <a:ext uri="{FF2B5EF4-FFF2-40B4-BE49-F238E27FC236}">
                    <a16:creationId xmlns:a16="http://schemas.microsoft.com/office/drawing/2014/main" id="{47A73448-9667-46AD-84AB-8703B9DC6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7" y="1714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1" name="Oval 1256">
                <a:extLst>
                  <a:ext uri="{FF2B5EF4-FFF2-40B4-BE49-F238E27FC236}">
                    <a16:creationId xmlns:a16="http://schemas.microsoft.com/office/drawing/2014/main" id="{8C7C2242-63B7-441B-8AC7-CBD39D069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5" y="172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2" name="Freeform 1257">
                <a:extLst>
                  <a:ext uri="{FF2B5EF4-FFF2-40B4-BE49-F238E27FC236}">
                    <a16:creationId xmlns:a16="http://schemas.microsoft.com/office/drawing/2014/main" id="{EEC13C14-4590-457E-A326-4B6D8075F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723"/>
                <a:ext cx="13" cy="14"/>
              </a:xfrm>
              <a:custGeom>
                <a:avLst/>
                <a:gdLst>
                  <a:gd name="T0" fmla="*/ 0 w 3"/>
                  <a:gd name="T1" fmla="*/ 107 h 3"/>
                  <a:gd name="T2" fmla="*/ 74 w 3"/>
                  <a:gd name="T3" fmla="*/ 107 h 3"/>
                  <a:gd name="T4" fmla="*/ 74 w 3"/>
                  <a:gd name="T5" fmla="*/ 107 h 3"/>
                  <a:gd name="T6" fmla="*/ 169 w 3"/>
                  <a:gd name="T7" fmla="*/ 107 h 3"/>
                  <a:gd name="T8" fmla="*/ 74 w 3"/>
                  <a:gd name="T9" fmla="*/ 196 h 3"/>
                  <a:gd name="T10" fmla="*/ 7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74 w 3"/>
                  <a:gd name="T17" fmla="*/ 303 h 3"/>
                  <a:gd name="T18" fmla="*/ 243 w 3"/>
                  <a:gd name="T19" fmla="*/ 107 h 3"/>
                  <a:gd name="T20" fmla="*/ 74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3" name="Oval 1258">
                <a:extLst>
                  <a:ext uri="{FF2B5EF4-FFF2-40B4-BE49-F238E27FC236}">
                    <a16:creationId xmlns:a16="http://schemas.microsoft.com/office/drawing/2014/main" id="{531A4D37-C500-45F7-92BB-AF070B0DC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191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4" name="Oval 1259">
                <a:extLst>
                  <a:ext uri="{FF2B5EF4-FFF2-40B4-BE49-F238E27FC236}">
                    <a16:creationId xmlns:a16="http://schemas.microsoft.com/office/drawing/2014/main" id="{618FB44A-B3F2-4056-8C27-88763FA4C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2" y="192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5" name="Freeform 1260">
                <a:extLst>
                  <a:ext uri="{FF2B5EF4-FFF2-40B4-BE49-F238E27FC236}">
                    <a16:creationId xmlns:a16="http://schemas.microsoft.com/office/drawing/2014/main" id="{E99DD6E0-4B89-46B1-95A6-6FC5E3473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920"/>
                <a:ext cx="12" cy="14"/>
              </a:xfrm>
              <a:custGeom>
                <a:avLst/>
                <a:gdLst>
                  <a:gd name="T0" fmla="*/ 64 w 3"/>
                  <a:gd name="T1" fmla="*/ 196 h 3"/>
                  <a:gd name="T2" fmla="*/ 64 w 3"/>
                  <a:gd name="T3" fmla="*/ 196 h 3"/>
                  <a:gd name="T4" fmla="*/ 128 w 3"/>
                  <a:gd name="T5" fmla="*/ 107 h 3"/>
                  <a:gd name="T6" fmla="*/ 128 w 3"/>
                  <a:gd name="T7" fmla="*/ 196 h 3"/>
                  <a:gd name="T8" fmla="*/ 128 w 3"/>
                  <a:gd name="T9" fmla="*/ 196 h 3"/>
                  <a:gd name="T10" fmla="*/ 64 w 3"/>
                  <a:gd name="T11" fmla="*/ 196 h 3"/>
                  <a:gd name="T12" fmla="*/ 64 w 3"/>
                  <a:gd name="T13" fmla="*/ 196 h 3"/>
                  <a:gd name="T14" fmla="*/ 0 w 3"/>
                  <a:gd name="T15" fmla="*/ 196 h 3"/>
                  <a:gd name="T16" fmla="*/ 128 w 3"/>
                  <a:gd name="T17" fmla="*/ 303 h 3"/>
                  <a:gd name="T18" fmla="*/ 192 w 3"/>
                  <a:gd name="T19" fmla="*/ 196 h 3"/>
                  <a:gd name="T20" fmla="*/ 128 w 3"/>
                  <a:gd name="T21" fmla="*/ 0 h 3"/>
                  <a:gd name="T22" fmla="*/ 0 w 3"/>
                  <a:gd name="T23" fmla="*/ 196 h 3"/>
                  <a:gd name="T24" fmla="*/ 64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6" name="Oval 1261">
                <a:extLst>
                  <a:ext uri="{FF2B5EF4-FFF2-40B4-BE49-F238E27FC236}">
                    <a16:creationId xmlns:a16="http://schemas.microsoft.com/office/drawing/2014/main" id="{84748DFD-45F6-4D24-AC2C-A5FCA26C1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" y="1956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7" name="Oval 1262">
                <a:extLst>
                  <a:ext uri="{FF2B5EF4-FFF2-40B4-BE49-F238E27FC236}">
                    <a16:creationId xmlns:a16="http://schemas.microsoft.com/office/drawing/2014/main" id="{75BFE99D-716B-4076-925E-B38676207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5" y="196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8" name="Freeform 1263">
                <a:extLst>
                  <a:ext uri="{FF2B5EF4-FFF2-40B4-BE49-F238E27FC236}">
                    <a16:creationId xmlns:a16="http://schemas.microsoft.com/office/drawing/2014/main" id="{A6ADBD23-AF48-40A1-9FCE-5C4FB2A99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965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9" name="Oval 1264">
                <a:extLst>
                  <a:ext uri="{FF2B5EF4-FFF2-40B4-BE49-F238E27FC236}">
                    <a16:creationId xmlns:a16="http://schemas.microsoft.com/office/drawing/2014/main" id="{50FB95E3-AFD0-4DBD-8A96-9AB8C438A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1728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0" name="Oval 1265">
                <a:extLst>
                  <a:ext uri="{FF2B5EF4-FFF2-40B4-BE49-F238E27FC236}">
                    <a16:creationId xmlns:a16="http://schemas.microsoft.com/office/drawing/2014/main" id="{ACAED984-849C-42AC-85D8-4C05F8154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9" y="173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1" name="Freeform 1266">
                <a:extLst>
                  <a:ext uri="{FF2B5EF4-FFF2-40B4-BE49-F238E27FC236}">
                    <a16:creationId xmlns:a16="http://schemas.microsoft.com/office/drawing/2014/main" id="{721ED568-146D-43E2-9F70-B3575A3AD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737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2" name="Oval 1267">
                <a:extLst>
                  <a:ext uri="{FF2B5EF4-FFF2-40B4-BE49-F238E27FC236}">
                    <a16:creationId xmlns:a16="http://schemas.microsoft.com/office/drawing/2014/main" id="{A010571A-CB92-44BA-8B8B-A4BB8E47F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" y="2050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3" name="Oval 1268">
                <a:extLst>
                  <a:ext uri="{FF2B5EF4-FFF2-40B4-BE49-F238E27FC236}">
                    <a16:creationId xmlns:a16="http://schemas.microsoft.com/office/drawing/2014/main" id="{AD902E79-2F08-428C-8F1F-FDBFE5529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4" y="2064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4" name="Freeform 1269">
                <a:extLst>
                  <a:ext uri="{FF2B5EF4-FFF2-40B4-BE49-F238E27FC236}">
                    <a16:creationId xmlns:a16="http://schemas.microsoft.com/office/drawing/2014/main" id="{7B44DEE6-0072-4AD5-AE27-9A858B65C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059"/>
                <a:ext cx="12" cy="18"/>
              </a:xfrm>
              <a:custGeom>
                <a:avLst/>
                <a:gdLst>
                  <a:gd name="T0" fmla="*/ 0 w 3"/>
                  <a:gd name="T1" fmla="*/ 185 h 4"/>
                  <a:gd name="T2" fmla="*/ 64 w 3"/>
                  <a:gd name="T3" fmla="*/ 185 h 4"/>
                  <a:gd name="T4" fmla="*/ 64 w 3"/>
                  <a:gd name="T5" fmla="*/ 104 h 4"/>
                  <a:gd name="T6" fmla="*/ 128 w 3"/>
                  <a:gd name="T7" fmla="*/ 185 h 4"/>
                  <a:gd name="T8" fmla="*/ 64 w 3"/>
                  <a:gd name="T9" fmla="*/ 284 h 4"/>
                  <a:gd name="T10" fmla="*/ 6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64 w 3"/>
                  <a:gd name="T17" fmla="*/ 365 h 4"/>
                  <a:gd name="T18" fmla="*/ 192 w 3"/>
                  <a:gd name="T19" fmla="*/ 185 h 4"/>
                  <a:gd name="T20" fmla="*/ 6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5" name="Oval 1270">
                <a:extLst>
                  <a:ext uri="{FF2B5EF4-FFF2-40B4-BE49-F238E27FC236}">
                    <a16:creationId xmlns:a16="http://schemas.microsoft.com/office/drawing/2014/main" id="{48EB5B9F-BB64-4320-9534-9575B3511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0" y="2095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6" name="Oval 1271">
                <a:extLst>
                  <a:ext uri="{FF2B5EF4-FFF2-40B4-BE49-F238E27FC236}">
                    <a16:creationId xmlns:a16="http://schemas.microsoft.com/office/drawing/2014/main" id="{F185D3D9-ED55-4E81-90CB-AA25D3173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9" y="210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7" name="Freeform 1272">
                <a:extLst>
                  <a:ext uri="{FF2B5EF4-FFF2-40B4-BE49-F238E27FC236}">
                    <a16:creationId xmlns:a16="http://schemas.microsoft.com/office/drawing/2014/main" id="{212D51C7-E107-4911-8EDB-8582FA24D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104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8" name="Oval 1273">
                <a:extLst>
                  <a:ext uri="{FF2B5EF4-FFF2-40B4-BE49-F238E27FC236}">
                    <a16:creationId xmlns:a16="http://schemas.microsoft.com/office/drawing/2014/main" id="{C16BC508-7423-4761-8DBE-C414EC9C5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6" y="2117"/>
                <a:ext cx="42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9" name="Oval 1274">
                <a:extLst>
                  <a:ext uri="{FF2B5EF4-FFF2-40B4-BE49-F238E27FC236}">
                    <a16:creationId xmlns:a16="http://schemas.microsoft.com/office/drawing/2014/main" id="{E8AC662C-F30A-4FE0-AC26-58623D603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4" y="212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0" name="Freeform 1275">
                <a:extLst>
                  <a:ext uri="{FF2B5EF4-FFF2-40B4-BE49-F238E27FC236}">
                    <a16:creationId xmlns:a16="http://schemas.microsoft.com/office/drawing/2014/main" id="{8A56579C-C76E-4DA9-B194-E974CB408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126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74 w 3"/>
                  <a:gd name="T5" fmla="*/ 107 h 3"/>
                  <a:gd name="T6" fmla="*/ 169 w 3"/>
                  <a:gd name="T7" fmla="*/ 196 h 3"/>
                  <a:gd name="T8" fmla="*/ 74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74 w 3"/>
                  <a:gd name="T17" fmla="*/ 303 h 3"/>
                  <a:gd name="T18" fmla="*/ 243 w 3"/>
                  <a:gd name="T19" fmla="*/ 196 h 3"/>
                  <a:gd name="T20" fmla="*/ 7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1" name="Oval 1276">
                <a:extLst>
                  <a:ext uri="{FF2B5EF4-FFF2-40B4-BE49-F238E27FC236}">
                    <a16:creationId xmlns:a16="http://schemas.microsoft.com/office/drawing/2014/main" id="{A1BD9788-5789-4B34-BBB8-70F96E309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683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2" name="Oval 1277">
                <a:extLst>
                  <a:ext uri="{FF2B5EF4-FFF2-40B4-BE49-F238E27FC236}">
                    <a16:creationId xmlns:a16="http://schemas.microsoft.com/office/drawing/2014/main" id="{9C9303A4-32CE-4B7F-9E4E-2520D90B8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169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3" name="Oval 1278">
                <a:extLst>
                  <a:ext uri="{FF2B5EF4-FFF2-40B4-BE49-F238E27FC236}">
                    <a16:creationId xmlns:a16="http://schemas.microsoft.com/office/drawing/2014/main" id="{8B65338B-F951-4552-99ED-71B18EA51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526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4" name="Oval 1279">
                <a:extLst>
                  <a:ext uri="{FF2B5EF4-FFF2-40B4-BE49-F238E27FC236}">
                    <a16:creationId xmlns:a16="http://schemas.microsoft.com/office/drawing/2014/main" id="{C1F8C749-E5A2-43FC-9596-4978A9893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153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5" name="Oval 1280">
                <a:extLst>
                  <a:ext uri="{FF2B5EF4-FFF2-40B4-BE49-F238E27FC236}">
                    <a16:creationId xmlns:a16="http://schemas.microsoft.com/office/drawing/2014/main" id="{95AE9A17-9542-4B0B-B596-0132ED218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1490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6" name="Oval 1281">
                <a:extLst>
                  <a:ext uri="{FF2B5EF4-FFF2-40B4-BE49-F238E27FC236}">
                    <a16:creationId xmlns:a16="http://schemas.microsoft.com/office/drawing/2014/main" id="{AD0648FF-0DAB-47A3-8472-F7169F8EF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2" y="149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7" name="Oval 1282">
                <a:extLst>
                  <a:ext uri="{FF2B5EF4-FFF2-40B4-BE49-F238E27FC236}">
                    <a16:creationId xmlns:a16="http://schemas.microsoft.com/office/drawing/2014/main" id="{26B23B4F-EEF0-4085-9B9C-BD663452B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" y="1432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8" name="Oval 1283">
                <a:extLst>
                  <a:ext uri="{FF2B5EF4-FFF2-40B4-BE49-F238E27FC236}">
                    <a16:creationId xmlns:a16="http://schemas.microsoft.com/office/drawing/2014/main" id="{83F1ADAF-D306-4E80-97AA-83247B887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" y="144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9" name="Oval 1284">
                <a:extLst>
                  <a:ext uri="{FF2B5EF4-FFF2-40B4-BE49-F238E27FC236}">
                    <a16:creationId xmlns:a16="http://schemas.microsoft.com/office/drawing/2014/main" id="{A1BC0167-1500-44B3-9236-D021BE468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1495"/>
                <a:ext cx="34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0" name="Oval 1285">
                <a:extLst>
                  <a:ext uri="{FF2B5EF4-FFF2-40B4-BE49-F238E27FC236}">
                    <a16:creationId xmlns:a16="http://schemas.microsoft.com/office/drawing/2014/main" id="{C895CC97-CF36-47A2-AB8E-93D830933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150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1" name="Oval 1286">
                <a:extLst>
                  <a:ext uri="{FF2B5EF4-FFF2-40B4-BE49-F238E27FC236}">
                    <a16:creationId xmlns:a16="http://schemas.microsoft.com/office/drawing/2014/main" id="{E570DDC4-C64C-47CB-B151-1DA30C6B3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8" y="1306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2" name="Oval 1287">
                <a:extLst>
                  <a:ext uri="{FF2B5EF4-FFF2-40B4-BE49-F238E27FC236}">
                    <a16:creationId xmlns:a16="http://schemas.microsoft.com/office/drawing/2014/main" id="{B7C109B2-9F99-4BB8-A515-F3D4EA781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2" y="131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3" name="Oval 1288">
                <a:extLst>
                  <a:ext uri="{FF2B5EF4-FFF2-40B4-BE49-F238E27FC236}">
                    <a16:creationId xmlns:a16="http://schemas.microsoft.com/office/drawing/2014/main" id="{0F93891B-6B65-4DE4-896C-80F6821ED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8" y="1513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4" name="Oval 1289">
                <a:extLst>
                  <a:ext uri="{FF2B5EF4-FFF2-40B4-BE49-F238E27FC236}">
                    <a16:creationId xmlns:a16="http://schemas.microsoft.com/office/drawing/2014/main" id="{78A4C1E8-985F-4893-A0CA-378E85DCC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2" y="152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5" name="Oval 1290">
                <a:extLst>
                  <a:ext uri="{FF2B5EF4-FFF2-40B4-BE49-F238E27FC236}">
                    <a16:creationId xmlns:a16="http://schemas.microsoft.com/office/drawing/2014/main" id="{335B4F2E-6217-4FE9-91F4-8261653F1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9" y="1530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6" name="Oval 1291">
                <a:extLst>
                  <a:ext uri="{FF2B5EF4-FFF2-40B4-BE49-F238E27FC236}">
                    <a16:creationId xmlns:a16="http://schemas.microsoft.com/office/drawing/2014/main" id="{CEC4A7D0-5A42-455F-9138-8335C27D7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3" y="153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7" name="Oval 1292">
                <a:extLst>
                  <a:ext uri="{FF2B5EF4-FFF2-40B4-BE49-F238E27FC236}">
                    <a16:creationId xmlns:a16="http://schemas.microsoft.com/office/drawing/2014/main" id="{0D169C49-E6D6-4B16-95A7-7A2644F55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1347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8" name="Oval 1293">
                <a:extLst>
                  <a:ext uri="{FF2B5EF4-FFF2-40B4-BE49-F238E27FC236}">
                    <a16:creationId xmlns:a16="http://schemas.microsoft.com/office/drawing/2014/main" id="{E9404B3C-801D-41EC-AF49-B7E811DD9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35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9" name="Oval 1294">
                <a:extLst>
                  <a:ext uri="{FF2B5EF4-FFF2-40B4-BE49-F238E27FC236}">
                    <a16:creationId xmlns:a16="http://schemas.microsoft.com/office/drawing/2014/main" id="{8F2EDFDE-2B69-4AA2-B309-B9F9AE8B4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0" y="1405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0" name="Oval 1295">
                <a:extLst>
                  <a:ext uri="{FF2B5EF4-FFF2-40B4-BE49-F238E27FC236}">
                    <a16:creationId xmlns:a16="http://schemas.microsoft.com/office/drawing/2014/main" id="{93672956-29C2-4E76-8B58-2049BA153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4" y="141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1" name="Oval 1296">
                <a:extLst>
                  <a:ext uri="{FF2B5EF4-FFF2-40B4-BE49-F238E27FC236}">
                    <a16:creationId xmlns:a16="http://schemas.microsoft.com/office/drawing/2014/main" id="{526C962C-604B-47C8-8BD7-998C6FDAA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8" y="1463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2" name="Oval 1297">
                <a:extLst>
                  <a:ext uri="{FF2B5EF4-FFF2-40B4-BE49-F238E27FC236}">
                    <a16:creationId xmlns:a16="http://schemas.microsoft.com/office/drawing/2014/main" id="{4B01997D-2960-4EF2-BBEF-E43B56575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147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3" name="Oval 1298">
                <a:extLst>
                  <a:ext uri="{FF2B5EF4-FFF2-40B4-BE49-F238E27FC236}">
                    <a16:creationId xmlns:a16="http://schemas.microsoft.com/office/drawing/2014/main" id="{6C6D80B1-315D-478B-8DFF-2548B2593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8" y="1517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4" name="Oval 1299">
                <a:extLst>
                  <a:ext uri="{FF2B5EF4-FFF2-40B4-BE49-F238E27FC236}">
                    <a16:creationId xmlns:a16="http://schemas.microsoft.com/office/drawing/2014/main" id="{1BC7321C-8D4C-4FAF-A771-863C5F2A3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152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5" name="Oval 1300">
                <a:extLst>
                  <a:ext uri="{FF2B5EF4-FFF2-40B4-BE49-F238E27FC236}">
                    <a16:creationId xmlns:a16="http://schemas.microsoft.com/office/drawing/2014/main" id="{B587D339-6D48-4D96-BCEC-DF81048D3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1602"/>
                <a:ext cx="33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6" name="Oval 1301">
                <a:extLst>
                  <a:ext uri="{FF2B5EF4-FFF2-40B4-BE49-F238E27FC236}">
                    <a16:creationId xmlns:a16="http://schemas.microsoft.com/office/drawing/2014/main" id="{AD3520B0-E759-450D-AA15-8B3746F65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161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7" name="Oval 1302">
                <a:extLst>
                  <a:ext uri="{FF2B5EF4-FFF2-40B4-BE49-F238E27FC236}">
                    <a16:creationId xmlns:a16="http://schemas.microsoft.com/office/drawing/2014/main" id="{FF7C809F-0548-41FA-B4A5-C6D4043F6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1405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8" name="Oval 1303">
                <a:extLst>
                  <a:ext uri="{FF2B5EF4-FFF2-40B4-BE49-F238E27FC236}">
                    <a16:creationId xmlns:a16="http://schemas.microsoft.com/office/drawing/2014/main" id="{0EBDBA39-22A0-4C21-88B6-8E8FFE4EF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" y="141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9" name="Oval 1304">
                <a:extLst>
                  <a:ext uri="{FF2B5EF4-FFF2-40B4-BE49-F238E27FC236}">
                    <a16:creationId xmlns:a16="http://schemas.microsoft.com/office/drawing/2014/main" id="{BF88D96D-6999-4303-99D8-2F4C36884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" y="1450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0" name="Oval 1305">
                <a:extLst>
                  <a:ext uri="{FF2B5EF4-FFF2-40B4-BE49-F238E27FC236}">
                    <a16:creationId xmlns:a16="http://schemas.microsoft.com/office/drawing/2014/main" id="{C01AE995-8205-45FA-9447-B771740DB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4" y="145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1" name="Oval 1306">
                <a:extLst>
                  <a:ext uri="{FF2B5EF4-FFF2-40B4-BE49-F238E27FC236}">
                    <a16:creationId xmlns:a16="http://schemas.microsoft.com/office/drawing/2014/main" id="{5C0DC8F9-F53E-400A-8EE7-1101C3B15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" y="1763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2" name="Oval 1307">
                <a:extLst>
                  <a:ext uri="{FF2B5EF4-FFF2-40B4-BE49-F238E27FC236}">
                    <a16:creationId xmlns:a16="http://schemas.microsoft.com/office/drawing/2014/main" id="{27866B16-59E4-4FBF-947D-9157B55EF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" y="177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3" name="Oval 1308">
                <a:extLst>
                  <a:ext uri="{FF2B5EF4-FFF2-40B4-BE49-F238E27FC236}">
                    <a16:creationId xmlns:a16="http://schemas.microsoft.com/office/drawing/2014/main" id="{22CF246B-9C60-4B6F-BD47-734B29E6F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6" y="1302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4" name="Oval 1309">
                <a:extLst>
                  <a:ext uri="{FF2B5EF4-FFF2-40B4-BE49-F238E27FC236}">
                    <a16:creationId xmlns:a16="http://schemas.microsoft.com/office/drawing/2014/main" id="{97C7EB65-BC0B-4BB0-A771-B0EF05A09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130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5" name="Oval 1310">
                <a:extLst>
                  <a:ext uri="{FF2B5EF4-FFF2-40B4-BE49-F238E27FC236}">
                    <a16:creationId xmlns:a16="http://schemas.microsoft.com/office/drawing/2014/main" id="{5968C6EF-2E1E-4647-9939-9752F2B2B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1369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6" name="Oval 1311">
                <a:extLst>
                  <a:ext uri="{FF2B5EF4-FFF2-40B4-BE49-F238E27FC236}">
                    <a16:creationId xmlns:a16="http://schemas.microsoft.com/office/drawing/2014/main" id="{1AE88A27-829E-46C5-AB3C-915785934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2" y="1378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7" name="Oval 1312">
                <a:extLst>
                  <a:ext uri="{FF2B5EF4-FFF2-40B4-BE49-F238E27FC236}">
                    <a16:creationId xmlns:a16="http://schemas.microsoft.com/office/drawing/2014/main" id="{6320A50A-0BD0-4B42-A226-7576648EF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9" y="1365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8" name="Oval 1313">
                <a:extLst>
                  <a:ext uri="{FF2B5EF4-FFF2-40B4-BE49-F238E27FC236}">
                    <a16:creationId xmlns:a16="http://schemas.microsoft.com/office/drawing/2014/main" id="{DA2146D7-4F9C-44F2-80E1-B2A48E77D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3" y="136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9" name="Oval 1314">
                <a:extLst>
                  <a:ext uri="{FF2B5EF4-FFF2-40B4-BE49-F238E27FC236}">
                    <a16:creationId xmlns:a16="http://schemas.microsoft.com/office/drawing/2014/main" id="{66218CA9-605C-4C87-8F01-3F04E827E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1" y="1566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0" name="Oval 1315">
                <a:extLst>
                  <a:ext uri="{FF2B5EF4-FFF2-40B4-BE49-F238E27FC236}">
                    <a16:creationId xmlns:a16="http://schemas.microsoft.com/office/drawing/2014/main" id="{A5F8C499-B4D0-457D-9A0A-93601842A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" y="157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6490" name="Oval 1317">
              <a:extLst>
                <a:ext uri="{FF2B5EF4-FFF2-40B4-BE49-F238E27FC236}">
                  <a16:creationId xmlns:a16="http://schemas.microsoft.com/office/drawing/2014/main" id="{3A68F135-3BF2-47D9-B545-11FBD192F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2" y="2019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1" name="Oval 1318">
              <a:extLst>
                <a:ext uri="{FF2B5EF4-FFF2-40B4-BE49-F238E27FC236}">
                  <a16:creationId xmlns:a16="http://schemas.microsoft.com/office/drawing/2014/main" id="{1D5E13E2-ADB8-4294-B06A-50A6C99B7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02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2" name="Oval 1319">
              <a:extLst>
                <a:ext uri="{FF2B5EF4-FFF2-40B4-BE49-F238E27FC236}">
                  <a16:creationId xmlns:a16="http://schemas.microsoft.com/office/drawing/2014/main" id="{6E9F502A-6F47-413C-BE54-0C4646BCF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1687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3" name="Oval 1320">
              <a:extLst>
                <a:ext uri="{FF2B5EF4-FFF2-40B4-BE49-F238E27FC236}">
                  <a16:creationId xmlns:a16="http://schemas.microsoft.com/office/drawing/2014/main" id="{5F73665A-FD82-4AEC-817E-3D80947C5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169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4" name="Freeform 1321">
              <a:extLst>
                <a:ext uri="{FF2B5EF4-FFF2-40B4-BE49-F238E27FC236}">
                  <a16:creationId xmlns:a16="http://schemas.microsoft.com/office/drawing/2014/main" id="{A7E2BFC0-2EF4-4CC8-B542-953A878F9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696"/>
              <a:ext cx="17" cy="14"/>
            </a:xfrm>
            <a:custGeom>
              <a:avLst/>
              <a:gdLst>
                <a:gd name="T0" fmla="*/ 72 w 4"/>
                <a:gd name="T1" fmla="*/ 107 h 3"/>
                <a:gd name="T2" fmla="*/ 72 w 4"/>
                <a:gd name="T3" fmla="*/ 107 h 3"/>
                <a:gd name="T4" fmla="*/ 162 w 4"/>
                <a:gd name="T5" fmla="*/ 107 h 3"/>
                <a:gd name="T6" fmla="*/ 234 w 4"/>
                <a:gd name="T7" fmla="*/ 107 h 3"/>
                <a:gd name="T8" fmla="*/ 162 w 4"/>
                <a:gd name="T9" fmla="*/ 196 h 3"/>
                <a:gd name="T10" fmla="*/ 72 w 4"/>
                <a:gd name="T11" fmla="*/ 107 h 3"/>
                <a:gd name="T12" fmla="*/ 72 w 4"/>
                <a:gd name="T13" fmla="*/ 107 h 3"/>
                <a:gd name="T14" fmla="*/ 0 w 4"/>
                <a:gd name="T15" fmla="*/ 107 h 3"/>
                <a:gd name="T16" fmla="*/ 162 w 4"/>
                <a:gd name="T17" fmla="*/ 303 h 3"/>
                <a:gd name="T18" fmla="*/ 306 w 4"/>
                <a:gd name="T19" fmla="*/ 107 h 3"/>
                <a:gd name="T20" fmla="*/ 162 w 4"/>
                <a:gd name="T21" fmla="*/ 0 h 3"/>
                <a:gd name="T22" fmla="*/ 0 w 4"/>
                <a:gd name="T23" fmla="*/ 107 h 3"/>
                <a:gd name="T24" fmla="*/ 72 w 4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5" name="Oval 1322">
              <a:extLst>
                <a:ext uri="{FF2B5EF4-FFF2-40B4-BE49-F238E27FC236}">
                  <a16:creationId xmlns:a16="http://schemas.microsoft.com/office/drawing/2014/main" id="{DB9D528A-6300-4293-B4C6-B71CBA9B2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938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6" name="Oval 1323">
              <a:extLst>
                <a:ext uri="{FF2B5EF4-FFF2-40B4-BE49-F238E27FC236}">
                  <a16:creationId xmlns:a16="http://schemas.microsoft.com/office/drawing/2014/main" id="{078F2629-DB14-43B4-A241-D803B3CD6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194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7" name="Freeform 1324">
              <a:extLst>
                <a:ext uri="{FF2B5EF4-FFF2-40B4-BE49-F238E27FC236}">
                  <a16:creationId xmlns:a16="http://schemas.microsoft.com/office/drawing/2014/main" id="{AFFFC3E8-9432-4BBE-AF4D-78ED7F5F1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947"/>
              <a:ext cx="17" cy="14"/>
            </a:xfrm>
            <a:custGeom>
              <a:avLst/>
              <a:gdLst>
                <a:gd name="T0" fmla="*/ 72 w 4"/>
                <a:gd name="T1" fmla="*/ 107 h 3"/>
                <a:gd name="T2" fmla="*/ 72 w 4"/>
                <a:gd name="T3" fmla="*/ 107 h 3"/>
                <a:gd name="T4" fmla="*/ 162 w 4"/>
                <a:gd name="T5" fmla="*/ 107 h 3"/>
                <a:gd name="T6" fmla="*/ 234 w 4"/>
                <a:gd name="T7" fmla="*/ 107 h 3"/>
                <a:gd name="T8" fmla="*/ 162 w 4"/>
                <a:gd name="T9" fmla="*/ 196 h 3"/>
                <a:gd name="T10" fmla="*/ 72 w 4"/>
                <a:gd name="T11" fmla="*/ 107 h 3"/>
                <a:gd name="T12" fmla="*/ 72 w 4"/>
                <a:gd name="T13" fmla="*/ 107 h 3"/>
                <a:gd name="T14" fmla="*/ 0 w 4"/>
                <a:gd name="T15" fmla="*/ 107 h 3"/>
                <a:gd name="T16" fmla="*/ 162 w 4"/>
                <a:gd name="T17" fmla="*/ 303 h 3"/>
                <a:gd name="T18" fmla="*/ 306 w 4"/>
                <a:gd name="T19" fmla="*/ 107 h 3"/>
                <a:gd name="T20" fmla="*/ 162 w 4"/>
                <a:gd name="T21" fmla="*/ 0 h 3"/>
                <a:gd name="T22" fmla="*/ 0 w 4"/>
                <a:gd name="T23" fmla="*/ 107 h 3"/>
                <a:gd name="T24" fmla="*/ 72 w 4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8" name="Oval 1325">
              <a:extLst>
                <a:ext uri="{FF2B5EF4-FFF2-40B4-BE49-F238E27FC236}">
                  <a16:creationId xmlns:a16="http://schemas.microsoft.com/office/drawing/2014/main" id="{8DC8E1A8-A1B9-4CBB-8F41-FC8464C2B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" y="1911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9" name="Oval 1326">
              <a:extLst>
                <a:ext uri="{FF2B5EF4-FFF2-40B4-BE49-F238E27FC236}">
                  <a16:creationId xmlns:a16="http://schemas.microsoft.com/office/drawing/2014/main" id="{E77DC351-6296-4F90-8D50-57AEEDA44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7" y="192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500" name="Freeform 1327">
              <a:extLst>
                <a:ext uri="{FF2B5EF4-FFF2-40B4-BE49-F238E27FC236}">
                  <a16:creationId xmlns:a16="http://schemas.microsoft.com/office/drawing/2014/main" id="{EE587178-71D8-432E-9E96-5181F10FB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920"/>
              <a:ext cx="17" cy="18"/>
            </a:xfrm>
            <a:custGeom>
              <a:avLst/>
              <a:gdLst>
                <a:gd name="T0" fmla="*/ 72 w 4"/>
                <a:gd name="T1" fmla="*/ 185 h 4"/>
                <a:gd name="T2" fmla="*/ 72 w 4"/>
                <a:gd name="T3" fmla="*/ 185 h 4"/>
                <a:gd name="T4" fmla="*/ 162 w 4"/>
                <a:gd name="T5" fmla="*/ 104 h 4"/>
                <a:gd name="T6" fmla="*/ 234 w 4"/>
                <a:gd name="T7" fmla="*/ 185 h 4"/>
                <a:gd name="T8" fmla="*/ 162 w 4"/>
                <a:gd name="T9" fmla="*/ 284 h 4"/>
                <a:gd name="T10" fmla="*/ 72 w 4"/>
                <a:gd name="T11" fmla="*/ 185 h 4"/>
                <a:gd name="T12" fmla="*/ 72 w 4"/>
                <a:gd name="T13" fmla="*/ 185 h 4"/>
                <a:gd name="T14" fmla="*/ 0 w 4"/>
                <a:gd name="T15" fmla="*/ 185 h 4"/>
                <a:gd name="T16" fmla="*/ 162 w 4"/>
                <a:gd name="T17" fmla="*/ 365 h 4"/>
                <a:gd name="T18" fmla="*/ 306 w 4"/>
                <a:gd name="T19" fmla="*/ 185 h 4"/>
                <a:gd name="T20" fmla="*/ 162 w 4"/>
                <a:gd name="T21" fmla="*/ 0 h 4"/>
                <a:gd name="T22" fmla="*/ 0 w 4"/>
                <a:gd name="T23" fmla="*/ 185 h 4"/>
                <a:gd name="T24" fmla="*/ 72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5" name="Group 1732">
            <a:extLst>
              <a:ext uri="{FF2B5EF4-FFF2-40B4-BE49-F238E27FC236}">
                <a16:creationId xmlns:a16="http://schemas.microsoft.com/office/drawing/2014/main" id="{DBE287D3-78E9-4B92-98A2-0621D416CCFD}"/>
              </a:ext>
            </a:extLst>
          </p:cNvPr>
          <p:cNvGrpSpPr>
            <a:grpSpLocks/>
          </p:cNvGrpSpPr>
          <p:nvPr/>
        </p:nvGrpSpPr>
        <p:grpSpPr bwMode="auto">
          <a:xfrm>
            <a:off x="3644900" y="4140200"/>
            <a:ext cx="1612900" cy="1736725"/>
            <a:chOff x="1580" y="2757"/>
            <a:chExt cx="1016" cy="1094"/>
          </a:xfrm>
        </p:grpSpPr>
        <p:grpSp>
          <p:nvGrpSpPr>
            <p:cNvPr id="46277" name="Group 1720">
              <a:extLst>
                <a:ext uri="{FF2B5EF4-FFF2-40B4-BE49-F238E27FC236}">
                  <a16:creationId xmlns:a16="http://schemas.microsoft.com/office/drawing/2014/main" id="{ADEE2795-D070-4122-A6AE-6367A94749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0" y="2757"/>
              <a:ext cx="1016" cy="1094"/>
              <a:chOff x="1580" y="2757"/>
              <a:chExt cx="1016" cy="1094"/>
            </a:xfrm>
          </p:grpSpPr>
          <p:sp>
            <p:nvSpPr>
              <p:cNvPr id="46289" name="Freeform 1520">
                <a:extLst>
                  <a:ext uri="{FF2B5EF4-FFF2-40B4-BE49-F238E27FC236}">
                    <a16:creationId xmlns:a16="http://schemas.microsoft.com/office/drawing/2014/main" id="{C76687A3-D4C6-4FF7-9FF6-B691ACB71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757"/>
                <a:ext cx="1016" cy="1094"/>
              </a:xfrm>
              <a:custGeom>
                <a:avLst/>
                <a:gdLst>
                  <a:gd name="T0" fmla="*/ 8443 w 242"/>
                  <a:gd name="T1" fmla="*/ 623 h 244"/>
                  <a:gd name="T2" fmla="*/ 2364 w 242"/>
                  <a:gd name="T3" fmla="*/ 3156 h 244"/>
                  <a:gd name="T4" fmla="*/ 231 w 242"/>
                  <a:gd name="T5" fmla="*/ 8021 h 244"/>
                  <a:gd name="T6" fmla="*/ 298 w 242"/>
                  <a:gd name="T7" fmla="*/ 12626 h 244"/>
                  <a:gd name="T8" fmla="*/ 2733 w 242"/>
                  <a:gd name="T9" fmla="*/ 19015 h 244"/>
                  <a:gd name="T10" fmla="*/ 6806 w 242"/>
                  <a:gd name="T11" fmla="*/ 20907 h 244"/>
                  <a:gd name="T12" fmla="*/ 10433 w 242"/>
                  <a:gd name="T13" fmla="*/ 21813 h 244"/>
                  <a:gd name="T14" fmla="*/ 13397 w 242"/>
                  <a:gd name="T15" fmla="*/ 20185 h 244"/>
                  <a:gd name="T16" fmla="*/ 17096 w 242"/>
                  <a:gd name="T17" fmla="*/ 15500 h 244"/>
                  <a:gd name="T18" fmla="*/ 17839 w 242"/>
                  <a:gd name="T19" fmla="*/ 10635 h 244"/>
                  <a:gd name="T20" fmla="*/ 17028 w 242"/>
                  <a:gd name="T21" fmla="*/ 6676 h 244"/>
                  <a:gd name="T22" fmla="*/ 13976 w 242"/>
                  <a:gd name="T23" fmla="*/ 3058 h 244"/>
                  <a:gd name="T24" fmla="*/ 8443 w 242"/>
                  <a:gd name="T25" fmla="*/ 623 h 2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2" h="244">
                    <a:moveTo>
                      <a:pt x="114" y="7"/>
                    </a:moveTo>
                    <a:cubicBezTo>
                      <a:pt x="84" y="0"/>
                      <a:pt x="46" y="25"/>
                      <a:pt x="32" y="35"/>
                    </a:cubicBezTo>
                    <a:cubicBezTo>
                      <a:pt x="18" y="45"/>
                      <a:pt x="7" y="78"/>
                      <a:pt x="3" y="89"/>
                    </a:cubicBezTo>
                    <a:cubicBezTo>
                      <a:pt x="0" y="100"/>
                      <a:pt x="3" y="126"/>
                      <a:pt x="4" y="140"/>
                    </a:cubicBezTo>
                    <a:cubicBezTo>
                      <a:pt x="5" y="155"/>
                      <a:pt x="20" y="198"/>
                      <a:pt x="37" y="211"/>
                    </a:cubicBezTo>
                    <a:cubicBezTo>
                      <a:pt x="53" y="224"/>
                      <a:pt x="75" y="226"/>
                      <a:pt x="92" y="232"/>
                    </a:cubicBezTo>
                    <a:cubicBezTo>
                      <a:pt x="109" y="238"/>
                      <a:pt x="127" y="244"/>
                      <a:pt x="141" y="242"/>
                    </a:cubicBezTo>
                    <a:cubicBezTo>
                      <a:pt x="156" y="240"/>
                      <a:pt x="172" y="229"/>
                      <a:pt x="181" y="224"/>
                    </a:cubicBezTo>
                    <a:cubicBezTo>
                      <a:pt x="190" y="220"/>
                      <a:pt x="220" y="189"/>
                      <a:pt x="231" y="172"/>
                    </a:cubicBezTo>
                    <a:cubicBezTo>
                      <a:pt x="242" y="156"/>
                      <a:pt x="241" y="132"/>
                      <a:pt x="241" y="118"/>
                    </a:cubicBezTo>
                    <a:cubicBezTo>
                      <a:pt x="241" y="104"/>
                      <a:pt x="235" y="85"/>
                      <a:pt x="230" y="74"/>
                    </a:cubicBezTo>
                    <a:cubicBezTo>
                      <a:pt x="224" y="62"/>
                      <a:pt x="194" y="38"/>
                      <a:pt x="189" y="34"/>
                    </a:cubicBezTo>
                    <a:cubicBezTo>
                      <a:pt x="183" y="30"/>
                      <a:pt x="151" y="8"/>
                      <a:pt x="114" y="7"/>
                    </a:cubicBezTo>
                  </a:path>
                </a:pathLst>
              </a:custGeom>
              <a:solidFill>
                <a:srgbClr val="FD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0" name="Freeform 1521">
                <a:extLst>
                  <a:ext uri="{FF2B5EF4-FFF2-40B4-BE49-F238E27FC236}">
                    <a16:creationId xmlns:a16="http://schemas.microsoft.com/office/drawing/2014/main" id="{7AF9A567-AE13-466F-A0AD-8840E6E3D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793"/>
                <a:ext cx="685" cy="919"/>
              </a:xfrm>
              <a:custGeom>
                <a:avLst/>
                <a:gdLst>
                  <a:gd name="T0" fmla="*/ 3408 w 163"/>
                  <a:gd name="T1" fmla="*/ 18210 h 205"/>
                  <a:gd name="T2" fmla="*/ 1114 w 163"/>
                  <a:gd name="T3" fmla="*/ 12261 h 205"/>
                  <a:gd name="T4" fmla="*/ 1042 w 163"/>
                  <a:gd name="T5" fmla="*/ 7917 h 205"/>
                  <a:gd name="T6" fmla="*/ 3038 w 163"/>
                  <a:gd name="T7" fmla="*/ 3416 h 205"/>
                  <a:gd name="T8" fmla="*/ 8758 w 163"/>
                  <a:gd name="T9" fmla="*/ 1085 h 205"/>
                  <a:gd name="T10" fmla="*/ 12099 w 163"/>
                  <a:gd name="T11" fmla="*/ 2071 h 205"/>
                  <a:gd name="T12" fmla="*/ 7947 w 163"/>
                  <a:gd name="T13" fmla="*/ 542 h 205"/>
                  <a:gd name="T14" fmla="*/ 2227 w 163"/>
                  <a:gd name="T15" fmla="*/ 2972 h 205"/>
                  <a:gd name="T16" fmla="*/ 231 w 163"/>
                  <a:gd name="T17" fmla="*/ 7397 h 205"/>
                  <a:gd name="T18" fmla="*/ 298 w 163"/>
                  <a:gd name="T19" fmla="*/ 11718 h 205"/>
                  <a:gd name="T20" fmla="*/ 2597 w 163"/>
                  <a:gd name="T21" fmla="*/ 17743 h 205"/>
                  <a:gd name="T22" fmla="*/ 3711 w 163"/>
                  <a:gd name="T23" fmla="*/ 18470 h 205"/>
                  <a:gd name="T24" fmla="*/ 3408 w 163"/>
                  <a:gd name="T25" fmla="*/ 18210 h 2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3" h="205">
                    <a:moveTo>
                      <a:pt x="46" y="202"/>
                    </a:moveTo>
                    <a:cubicBezTo>
                      <a:pt x="30" y="190"/>
                      <a:pt x="16" y="149"/>
                      <a:pt x="15" y="136"/>
                    </a:cubicBezTo>
                    <a:cubicBezTo>
                      <a:pt x="14" y="122"/>
                      <a:pt x="11" y="98"/>
                      <a:pt x="14" y="88"/>
                    </a:cubicBezTo>
                    <a:cubicBezTo>
                      <a:pt x="18" y="78"/>
                      <a:pt x="28" y="48"/>
                      <a:pt x="41" y="38"/>
                    </a:cubicBezTo>
                    <a:cubicBezTo>
                      <a:pt x="54" y="29"/>
                      <a:pt x="90" y="6"/>
                      <a:pt x="118" y="12"/>
                    </a:cubicBezTo>
                    <a:cubicBezTo>
                      <a:pt x="135" y="13"/>
                      <a:pt x="150" y="18"/>
                      <a:pt x="163" y="23"/>
                    </a:cubicBezTo>
                    <a:cubicBezTo>
                      <a:pt x="150" y="16"/>
                      <a:pt x="129" y="7"/>
                      <a:pt x="107" y="6"/>
                    </a:cubicBezTo>
                    <a:cubicBezTo>
                      <a:pt x="79" y="0"/>
                      <a:pt x="43" y="23"/>
                      <a:pt x="30" y="33"/>
                    </a:cubicBezTo>
                    <a:cubicBezTo>
                      <a:pt x="17" y="42"/>
                      <a:pt x="6" y="72"/>
                      <a:pt x="3" y="82"/>
                    </a:cubicBezTo>
                    <a:cubicBezTo>
                      <a:pt x="0" y="93"/>
                      <a:pt x="3" y="117"/>
                      <a:pt x="4" y="130"/>
                    </a:cubicBezTo>
                    <a:cubicBezTo>
                      <a:pt x="5" y="144"/>
                      <a:pt x="19" y="184"/>
                      <a:pt x="35" y="197"/>
                    </a:cubicBezTo>
                    <a:cubicBezTo>
                      <a:pt x="39" y="200"/>
                      <a:pt x="45" y="203"/>
                      <a:pt x="50" y="205"/>
                    </a:cubicBezTo>
                    <a:cubicBezTo>
                      <a:pt x="49" y="204"/>
                      <a:pt x="47" y="203"/>
                      <a:pt x="46" y="202"/>
                    </a:cubicBezTo>
                  </a:path>
                </a:pathLst>
              </a:custGeom>
              <a:solidFill>
                <a:srgbClr val="FE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1" name="Freeform 1522">
                <a:extLst>
                  <a:ext uri="{FF2B5EF4-FFF2-40B4-BE49-F238E27FC236}">
                    <a16:creationId xmlns:a16="http://schemas.microsoft.com/office/drawing/2014/main" id="{D8FC2056-5468-4CCB-A9EA-4CF1588CD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3049"/>
                <a:ext cx="815" cy="757"/>
              </a:xfrm>
              <a:custGeom>
                <a:avLst/>
                <a:gdLst>
                  <a:gd name="T0" fmla="*/ 14384 w 194"/>
                  <a:gd name="T1" fmla="*/ 5035 h 169"/>
                  <a:gd name="T2" fmla="*/ 13574 w 194"/>
                  <a:gd name="T3" fmla="*/ 1447 h 169"/>
                  <a:gd name="T4" fmla="*/ 12603 w 194"/>
                  <a:gd name="T5" fmla="*/ 0 h 169"/>
                  <a:gd name="T6" fmla="*/ 12759 w 194"/>
                  <a:gd name="T7" fmla="*/ 363 h 169"/>
                  <a:gd name="T8" fmla="*/ 13574 w 194"/>
                  <a:gd name="T9" fmla="*/ 3951 h 169"/>
                  <a:gd name="T10" fmla="*/ 12830 w 194"/>
                  <a:gd name="T11" fmla="*/ 8367 h 169"/>
                  <a:gd name="T12" fmla="*/ 9494 w 194"/>
                  <a:gd name="T13" fmla="*/ 12582 h 169"/>
                  <a:gd name="T14" fmla="*/ 6814 w 194"/>
                  <a:gd name="T15" fmla="*/ 13926 h 169"/>
                  <a:gd name="T16" fmla="*/ 3567 w 194"/>
                  <a:gd name="T17" fmla="*/ 13120 h 169"/>
                  <a:gd name="T18" fmla="*/ 0 w 194"/>
                  <a:gd name="T19" fmla="*/ 11597 h 169"/>
                  <a:gd name="T20" fmla="*/ 739 w 194"/>
                  <a:gd name="T21" fmla="*/ 12582 h 169"/>
                  <a:gd name="T22" fmla="*/ 4377 w 194"/>
                  <a:gd name="T23" fmla="*/ 14284 h 169"/>
                  <a:gd name="T24" fmla="*/ 7642 w 194"/>
                  <a:gd name="T25" fmla="*/ 15010 h 169"/>
                  <a:gd name="T26" fmla="*/ 10305 w 194"/>
                  <a:gd name="T27" fmla="*/ 13662 h 169"/>
                  <a:gd name="T28" fmla="*/ 13641 w 194"/>
                  <a:gd name="T29" fmla="*/ 9429 h 169"/>
                  <a:gd name="T30" fmla="*/ 14384 w 194"/>
                  <a:gd name="T31" fmla="*/ 5035 h 16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94" h="169">
                    <a:moveTo>
                      <a:pt x="194" y="56"/>
                    </a:moveTo>
                    <a:cubicBezTo>
                      <a:pt x="194" y="44"/>
                      <a:pt x="188" y="27"/>
                      <a:pt x="183" y="16"/>
                    </a:cubicBezTo>
                    <a:cubicBezTo>
                      <a:pt x="181" y="12"/>
                      <a:pt x="176" y="6"/>
                      <a:pt x="170" y="0"/>
                    </a:cubicBezTo>
                    <a:cubicBezTo>
                      <a:pt x="171" y="2"/>
                      <a:pt x="172" y="3"/>
                      <a:pt x="172" y="4"/>
                    </a:cubicBezTo>
                    <a:cubicBezTo>
                      <a:pt x="177" y="14"/>
                      <a:pt x="183" y="31"/>
                      <a:pt x="183" y="44"/>
                    </a:cubicBezTo>
                    <a:cubicBezTo>
                      <a:pt x="183" y="56"/>
                      <a:pt x="183" y="78"/>
                      <a:pt x="173" y="93"/>
                    </a:cubicBezTo>
                    <a:cubicBezTo>
                      <a:pt x="163" y="108"/>
                      <a:pt x="136" y="136"/>
                      <a:pt x="128" y="140"/>
                    </a:cubicBezTo>
                    <a:cubicBezTo>
                      <a:pt x="120" y="143"/>
                      <a:pt x="105" y="153"/>
                      <a:pt x="92" y="155"/>
                    </a:cubicBezTo>
                    <a:cubicBezTo>
                      <a:pt x="79" y="157"/>
                      <a:pt x="63" y="152"/>
                      <a:pt x="48" y="146"/>
                    </a:cubicBezTo>
                    <a:cubicBezTo>
                      <a:pt x="33" y="141"/>
                      <a:pt x="15" y="140"/>
                      <a:pt x="0" y="129"/>
                    </a:cubicBezTo>
                    <a:cubicBezTo>
                      <a:pt x="3" y="134"/>
                      <a:pt x="6" y="138"/>
                      <a:pt x="10" y="140"/>
                    </a:cubicBezTo>
                    <a:cubicBezTo>
                      <a:pt x="24" y="152"/>
                      <a:pt x="44" y="153"/>
                      <a:pt x="59" y="159"/>
                    </a:cubicBezTo>
                    <a:cubicBezTo>
                      <a:pt x="74" y="164"/>
                      <a:pt x="91" y="169"/>
                      <a:pt x="103" y="167"/>
                    </a:cubicBezTo>
                    <a:cubicBezTo>
                      <a:pt x="116" y="166"/>
                      <a:pt x="131" y="156"/>
                      <a:pt x="139" y="152"/>
                    </a:cubicBezTo>
                    <a:cubicBezTo>
                      <a:pt x="147" y="148"/>
                      <a:pt x="175" y="120"/>
                      <a:pt x="184" y="105"/>
                    </a:cubicBezTo>
                    <a:cubicBezTo>
                      <a:pt x="194" y="90"/>
                      <a:pt x="194" y="69"/>
                      <a:pt x="194" y="56"/>
                    </a:cubicBezTo>
                    <a:close/>
                  </a:path>
                </a:pathLst>
              </a:custGeom>
              <a:solidFill>
                <a:srgbClr val="FC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2" name="Freeform 1523">
                <a:extLst>
                  <a:ext uri="{FF2B5EF4-FFF2-40B4-BE49-F238E27FC236}">
                    <a16:creationId xmlns:a16="http://schemas.microsoft.com/office/drawing/2014/main" id="{3F8698DC-FB8F-4223-8381-1D2F27A60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2883"/>
                <a:ext cx="878" cy="730"/>
              </a:xfrm>
              <a:custGeom>
                <a:avLst/>
                <a:gdLst>
                  <a:gd name="T0" fmla="*/ 14523 w 209"/>
                  <a:gd name="T1" fmla="*/ 5939 h 163"/>
                  <a:gd name="T2" fmla="*/ 12460 w 209"/>
                  <a:gd name="T3" fmla="*/ 4053 h 163"/>
                  <a:gd name="T4" fmla="*/ 12019 w 209"/>
                  <a:gd name="T5" fmla="*/ 7640 h 163"/>
                  <a:gd name="T6" fmla="*/ 10448 w 209"/>
                  <a:gd name="T7" fmla="*/ 10430 h 163"/>
                  <a:gd name="T8" fmla="*/ 9864 w 209"/>
                  <a:gd name="T9" fmla="*/ 10690 h 163"/>
                  <a:gd name="T10" fmla="*/ 9124 w 209"/>
                  <a:gd name="T11" fmla="*/ 10690 h 163"/>
                  <a:gd name="T12" fmla="*/ 8011 w 209"/>
                  <a:gd name="T13" fmla="*/ 8523 h 163"/>
                  <a:gd name="T14" fmla="*/ 8011 w 209"/>
                  <a:gd name="T15" fmla="*/ 8263 h 163"/>
                  <a:gd name="T16" fmla="*/ 8225 w 209"/>
                  <a:gd name="T17" fmla="*/ 5477 h 163"/>
                  <a:gd name="T18" fmla="*/ 6814 w 209"/>
                  <a:gd name="T19" fmla="*/ 1164 h 163"/>
                  <a:gd name="T20" fmla="*/ 2894 w 209"/>
                  <a:gd name="T21" fmla="*/ 2427 h 163"/>
                  <a:gd name="T22" fmla="*/ 231 w 209"/>
                  <a:gd name="T23" fmla="*/ 7000 h 163"/>
                  <a:gd name="T24" fmla="*/ 1622 w 209"/>
                  <a:gd name="T25" fmla="*/ 11053 h 163"/>
                  <a:gd name="T26" fmla="*/ 4516 w 209"/>
                  <a:gd name="T27" fmla="*/ 12034 h 163"/>
                  <a:gd name="T28" fmla="*/ 6902 w 209"/>
                  <a:gd name="T29" fmla="*/ 10327 h 163"/>
                  <a:gd name="T30" fmla="*/ 7553 w 209"/>
                  <a:gd name="T31" fmla="*/ 10430 h 163"/>
                  <a:gd name="T32" fmla="*/ 8755 w 209"/>
                  <a:gd name="T33" fmla="*/ 11492 h 163"/>
                  <a:gd name="T34" fmla="*/ 9335 w 209"/>
                  <a:gd name="T35" fmla="*/ 12316 h 163"/>
                  <a:gd name="T36" fmla="*/ 12758 w 209"/>
                  <a:gd name="T37" fmla="*/ 12213 h 163"/>
                  <a:gd name="T38" fmla="*/ 14682 w 209"/>
                  <a:gd name="T39" fmla="*/ 9427 h 163"/>
                  <a:gd name="T40" fmla="*/ 14523 w 209"/>
                  <a:gd name="T41" fmla="*/ 5939 h 16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9" h="163">
                    <a:moveTo>
                      <a:pt x="196" y="66"/>
                    </a:moveTo>
                    <a:cubicBezTo>
                      <a:pt x="184" y="46"/>
                      <a:pt x="176" y="38"/>
                      <a:pt x="168" y="45"/>
                    </a:cubicBezTo>
                    <a:cubicBezTo>
                      <a:pt x="159" y="52"/>
                      <a:pt x="162" y="68"/>
                      <a:pt x="162" y="85"/>
                    </a:cubicBezTo>
                    <a:cubicBezTo>
                      <a:pt x="162" y="101"/>
                      <a:pt x="150" y="114"/>
                      <a:pt x="141" y="116"/>
                    </a:cubicBezTo>
                    <a:cubicBezTo>
                      <a:pt x="139" y="117"/>
                      <a:pt x="136" y="118"/>
                      <a:pt x="133" y="119"/>
                    </a:cubicBezTo>
                    <a:cubicBezTo>
                      <a:pt x="131" y="120"/>
                      <a:pt x="125" y="120"/>
                      <a:pt x="123" y="119"/>
                    </a:cubicBezTo>
                    <a:cubicBezTo>
                      <a:pt x="115" y="114"/>
                      <a:pt x="106" y="106"/>
                      <a:pt x="108" y="95"/>
                    </a:cubicBezTo>
                    <a:cubicBezTo>
                      <a:pt x="108" y="94"/>
                      <a:pt x="108" y="93"/>
                      <a:pt x="108" y="92"/>
                    </a:cubicBezTo>
                    <a:cubicBezTo>
                      <a:pt x="112" y="82"/>
                      <a:pt x="113" y="69"/>
                      <a:pt x="111" y="61"/>
                    </a:cubicBezTo>
                    <a:cubicBezTo>
                      <a:pt x="107" y="46"/>
                      <a:pt x="104" y="19"/>
                      <a:pt x="92" y="13"/>
                    </a:cubicBezTo>
                    <a:cubicBezTo>
                      <a:pt x="73" y="0"/>
                      <a:pt x="52" y="13"/>
                      <a:pt x="39" y="27"/>
                    </a:cubicBezTo>
                    <a:cubicBezTo>
                      <a:pt x="25" y="41"/>
                      <a:pt x="6" y="53"/>
                      <a:pt x="3" y="78"/>
                    </a:cubicBezTo>
                    <a:cubicBezTo>
                      <a:pt x="0" y="103"/>
                      <a:pt x="11" y="115"/>
                      <a:pt x="22" y="123"/>
                    </a:cubicBezTo>
                    <a:cubicBezTo>
                      <a:pt x="33" y="131"/>
                      <a:pt x="45" y="136"/>
                      <a:pt x="61" y="134"/>
                    </a:cubicBezTo>
                    <a:cubicBezTo>
                      <a:pt x="73" y="133"/>
                      <a:pt x="85" y="121"/>
                      <a:pt x="93" y="115"/>
                    </a:cubicBezTo>
                    <a:cubicBezTo>
                      <a:pt x="97" y="112"/>
                      <a:pt x="101" y="115"/>
                      <a:pt x="102" y="116"/>
                    </a:cubicBezTo>
                    <a:cubicBezTo>
                      <a:pt x="106" y="121"/>
                      <a:pt x="112" y="125"/>
                      <a:pt x="118" y="128"/>
                    </a:cubicBezTo>
                    <a:cubicBezTo>
                      <a:pt x="123" y="130"/>
                      <a:pt x="126" y="134"/>
                      <a:pt x="126" y="137"/>
                    </a:cubicBezTo>
                    <a:cubicBezTo>
                      <a:pt x="139" y="163"/>
                      <a:pt x="159" y="138"/>
                      <a:pt x="172" y="136"/>
                    </a:cubicBezTo>
                    <a:cubicBezTo>
                      <a:pt x="184" y="133"/>
                      <a:pt x="192" y="130"/>
                      <a:pt x="198" y="105"/>
                    </a:cubicBezTo>
                    <a:cubicBezTo>
                      <a:pt x="203" y="81"/>
                      <a:pt x="209" y="85"/>
                      <a:pt x="196" y="66"/>
                    </a:cubicBezTo>
                  </a:path>
                </a:pathLst>
              </a:custGeom>
              <a:solidFill>
                <a:srgbClr val="D06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3" name="Freeform 1524">
                <a:extLst>
                  <a:ext uri="{FF2B5EF4-FFF2-40B4-BE49-F238E27FC236}">
                    <a16:creationId xmlns:a16="http://schemas.microsoft.com/office/drawing/2014/main" id="{E68BFA45-AFBE-4306-BC18-B31C055E23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68" y="2914"/>
                <a:ext cx="844" cy="641"/>
              </a:xfrm>
              <a:custGeom>
                <a:avLst/>
                <a:gdLst>
                  <a:gd name="T0" fmla="*/ 13911 w 201"/>
                  <a:gd name="T1" fmla="*/ 5303 h 143"/>
                  <a:gd name="T2" fmla="*/ 14071 w 201"/>
                  <a:gd name="T3" fmla="*/ 8822 h 143"/>
                  <a:gd name="T4" fmla="*/ 9838 w 201"/>
                  <a:gd name="T5" fmla="*/ 12798 h 143"/>
                  <a:gd name="T6" fmla="*/ 8146 w 201"/>
                  <a:gd name="T7" fmla="*/ 10893 h 143"/>
                  <a:gd name="T8" fmla="*/ 6592 w 201"/>
                  <a:gd name="T9" fmla="*/ 9646 h 143"/>
                  <a:gd name="T10" fmla="*/ 3930 w 201"/>
                  <a:gd name="T11" fmla="*/ 11435 h 143"/>
                  <a:gd name="T12" fmla="*/ 1041 w 201"/>
                  <a:gd name="T13" fmla="*/ 10449 h 143"/>
                  <a:gd name="T14" fmla="*/ 0 w 201"/>
                  <a:gd name="T15" fmla="*/ 9185 h 143"/>
                  <a:gd name="T16" fmla="*/ 3473 w 201"/>
                  <a:gd name="T17" fmla="*/ 11614 h 143"/>
                  <a:gd name="T18" fmla="*/ 5253 w 201"/>
                  <a:gd name="T19" fmla="*/ 10812 h 143"/>
                  <a:gd name="T20" fmla="*/ 6366 w 201"/>
                  <a:gd name="T21" fmla="*/ 9826 h 143"/>
                  <a:gd name="T22" fmla="*/ 6592 w 201"/>
                  <a:gd name="T23" fmla="*/ 9727 h 143"/>
                  <a:gd name="T24" fmla="*/ 8075 w 201"/>
                  <a:gd name="T25" fmla="*/ 10893 h 143"/>
                  <a:gd name="T26" fmla="*/ 8658 w 201"/>
                  <a:gd name="T27" fmla="*/ 11713 h 143"/>
                  <a:gd name="T28" fmla="*/ 9838 w 201"/>
                  <a:gd name="T29" fmla="*/ 12878 h 143"/>
                  <a:gd name="T30" fmla="*/ 12148 w 201"/>
                  <a:gd name="T31" fmla="*/ 11713 h 143"/>
                  <a:gd name="T32" fmla="*/ 14142 w 201"/>
                  <a:gd name="T33" fmla="*/ 8920 h 143"/>
                  <a:gd name="T34" fmla="*/ 14440 w 201"/>
                  <a:gd name="T35" fmla="*/ 6128 h 143"/>
                  <a:gd name="T36" fmla="*/ 4955 w 201"/>
                  <a:gd name="T37" fmla="*/ 0 h 143"/>
                  <a:gd name="T38" fmla="*/ 2221 w 201"/>
                  <a:gd name="T39" fmla="*/ 1806 h 143"/>
                  <a:gd name="T40" fmla="*/ 441 w 201"/>
                  <a:gd name="T41" fmla="*/ 3877 h 143"/>
                  <a:gd name="T42" fmla="*/ 2293 w 201"/>
                  <a:gd name="T43" fmla="*/ 1806 h 143"/>
                  <a:gd name="T44" fmla="*/ 6223 w 201"/>
                  <a:gd name="T45" fmla="*/ 542 h 143"/>
                  <a:gd name="T46" fmla="*/ 7407 w 201"/>
                  <a:gd name="T47" fmla="*/ 7656 h 143"/>
                  <a:gd name="T48" fmla="*/ 8516 w 201"/>
                  <a:gd name="T49" fmla="*/ 10086 h 143"/>
                  <a:gd name="T50" fmla="*/ 9255 w 201"/>
                  <a:gd name="T51" fmla="*/ 10086 h 143"/>
                  <a:gd name="T52" fmla="*/ 11409 w 201"/>
                  <a:gd name="T53" fmla="*/ 7033 h 143"/>
                  <a:gd name="T54" fmla="*/ 12219 w 201"/>
                  <a:gd name="T55" fmla="*/ 3236 h 143"/>
                  <a:gd name="T56" fmla="*/ 13911 w 201"/>
                  <a:gd name="T57" fmla="*/ 5303 h 143"/>
                  <a:gd name="T58" fmla="*/ 13101 w 201"/>
                  <a:gd name="T59" fmla="*/ 3698 h 143"/>
                  <a:gd name="T60" fmla="*/ 11778 w 201"/>
                  <a:gd name="T61" fmla="*/ 3335 h 143"/>
                  <a:gd name="T62" fmla="*/ 11321 w 201"/>
                  <a:gd name="T63" fmla="*/ 7033 h 143"/>
                  <a:gd name="T64" fmla="*/ 9838 w 201"/>
                  <a:gd name="T65" fmla="*/ 9727 h 143"/>
                  <a:gd name="T66" fmla="*/ 8730 w 201"/>
                  <a:gd name="T67" fmla="*/ 10086 h 143"/>
                  <a:gd name="T68" fmla="*/ 7848 w 201"/>
                  <a:gd name="T69" fmla="*/ 9283 h 143"/>
                  <a:gd name="T70" fmla="*/ 7474 w 201"/>
                  <a:gd name="T71" fmla="*/ 7916 h 143"/>
                  <a:gd name="T72" fmla="*/ 7777 w 201"/>
                  <a:gd name="T73" fmla="*/ 5585 h 143"/>
                  <a:gd name="T74" fmla="*/ 7264 w 201"/>
                  <a:gd name="T75" fmla="*/ 2430 h 143"/>
                  <a:gd name="T76" fmla="*/ 4955 w 201"/>
                  <a:gd name="T77" fmla="*/ 0 h 1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" h="143">
                    <a:moveTo>
                      <a:pt x="189" y="58"/>
                    </a:moveTo>
                    <a:cubicBezTo>
                      <a:pt x="188" y="59"/>
                      <a:pt x="188" y="59"/>
                      <a:pt x="188" y="59"/>
                    </a:cubicBezTo>
                    <a:cubicBezTo>
                      <a:pt x="188" y="59"/>
                      <a:pt x="188" y="59"/>
                      <a:pt x="188" y="59"/>
                    </a:cubicBezTo>
                    <a:cubicBezTo>
                      <a:pt x="201" y="78"/>
                      <a:pt x="195" y="74"/>
                      <a:pt x="190" y="98"/>
                    </a:cubicBezTo>
                    <a:cubicBezTo>
                      <a:pt x="184" y="123"/>
                      <a:pt x="176" y="126"/>
                      <a:pt x="164" y="129"/>
                    </a:cubicBezTo>
                    <a:cubicBezTo>
                      <a:pt x="156" y="130"/>
                      <a:pt x="144" y="142"/>
                      <a:pt x="133" y="142"/>
                    </a:cubicBezTo>
                    <a:cubicBezTo>
                      <a:pt x="128" y="142"/>
                      <a:pt x="123" y="139"/>
                      <a:pt x="118" y="130"/>
                    </a:cubicBezTo>
                    <a:cubicBezTo>
                      <a:pt x="118" y="127"/>
                      <a:pt x="115" y="123"/>
                      <a:pt x="110" y="121"/>
                    </a:cubicBezTo>
                    <a:cubicBezTo>
                      <a:pt x="104" y="118"/>
                      <a:pt x="98" y="114"/>
                      <a:pt x="94" y="109"/>
                    </a:cubicBezTo>
                    <a:cubicBezTo>
                      <a:pt x="93" y="108"/>
                      <a:pt x="91" y="107"/>
                      <a:pt x="89" y="107"/>
                    </a:cubicBezTo>
                    <a:cubicBezTo>
                      <a:pt x="88" y="107"/>
                      <a:pt x="86" y="107"/>
                      <a:pt x="85" y="108"/>
                    </a:cubicBezTo>
                    <a:cubicBezTo>
                      <a:pt x="77" y="114"/>
                      <a:pt x="65" y="126"/>
                      <a:pt x="53" y="127"/>
                    </a:cubicBezTo>
                    <a:cubicBezTo>
                      <a:pt x="51" y="127"/>
                      <a:pt x="49" y="128"/>
                      <a:pt x="47" y="128"/>
                    </a:cubicBezTo>
                    <a:cubicBezTo>
                      <a:pt x="34" y="128"/>
                      <a:pt x="24" y="123"/>
                      <a:pt x="14" y="116"/>
                    </a:cubicBezTo>
                    <a:cubicBezTo>
                      <a:pt x="9" y="112"/>
                      <a:pt x="3" y="107"/>
                      <a:pt x="0" y="100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3" y="109"/>
                      <a:pt x="9" y="113"/>
                      <a:pt x="13" y="117"/>
                    </a:cubicBezTo>
                    <a:cubicBezTo>
                      <a:pt x="23" y="124"/>
                      <a:pt x="34" y="129"/>
                      <a:pt x="47" y="129"/>
                    </a:cubicBezTo>
                    <a:cubicBezTo>
                      <a:pt x="49" y="129"/>
                      <a:pt x="51" y="128"/>
                      <a:pt x="53" y="128"/>
                    </a:cubicBezTo>
                    <a:cubicBezTo>
                      <a:pt x="59" y="128"/>
                      <a:pt x="65" y="124"/>
                      <a:pt x="71" y="120"/>
                    </a:cubicBezTo>
                    <a:cubicBezTo>
                      <a:pt x="77" y="116"/>
                      <a:pt x="82" y="112"/>
                      <a:pt x="86" y="109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7" y="108"/>
                      <a:pt x="88" y="108"/>
                      <a:pt x="89" y="108"/>
                    </a:cubicBezTo>
                    <a:cubicBezTo>
                      <a:pt x="89" y="108"/>
                      <a:pt x="89" y="108"/>
                      <a:pt x="89" y="108"/>
                    </a:cubicBezTo>
                    <a:cubicBezTo>
                      <a:pt x="91" y="108"/>
                      <a:pt x="92" y="109"/>
                      <a:pt x="93" y="110"/>
                    </a:cubicBezTo>
                    <a:cubicBezTo>
                      <a:pt x="98" y="115"/>
                      <a:pt x="104" y="119"/>
                      <a:pt x="109" y="121"/>
                    </a:cubicBezTo>
                    <a:cubicBezTo>
                      <a:pt x="115" y="124"/>
                      <a:pt x="117" y="128"/>
                      <a:pt x="117" y="130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20" y="135"/>
                      <a:pt x="122" y="138"/>
                      <a:pt x="125" y="140"/>
                    </a:cubicBezTo>
                    <a:cubicBezTo>
                      <a:pt x="127" y="142"/>
                      <a:pt x="130" y="143"/>
                      <a:pt x="133" y="143"/>
                    </a:cubicBezTo>
                    <a:cubicBezTo>
                      <a:pt x="139" y="143"/>
                      <a:pt x="145" y="140"/>
                      <a:pt x="150" y="137"/>
                    </a:cubicBezTo>
                    <a:cubicBezTo>
                      <a:pt x="155" y="134"/>
                      <a:pt x="160" y="130"/>
                      <a:pt x="164" y="130"/>
                    </a:cubicBezTo>
                    <a:cubicBezTo>
                      <a:pt x="170" y="128"/>
                      <a:pt x="175" y="127"/>
                      <a:pt x="180" y="122"/>
                    </a:cubicBezTo>
                    <a:cubicBezTo>
                      <a:pt x="184" y="118"/>
                      <a:pt x="188" y="111"/>
                      <a:pt x="191" y="99"/>
                    </a:cubicBezTo>
                    <a:cubicBezTo>
                      <a:pt x="194" y="85"/>
                      <a:pt x="197" y="80"/>
                      <a:pt x="197" y="75"/>
                    </a:cubicBezTo>
                    <a:cubicBezTo>
                      <a:pt x="197" y="73"/>
                      <a:pt x="196" y="71"/>
                      <a:pt x="195" y="68"/>
                    </a:cubicBezTo>
                    <a:cubicBezTo>
                      <a:pt x="194" y="66"/>
                      <a:pt x="192" y="62"/>
                      <a:pt x="189" y="58"/>
                    </a:cubicBezTo>
                    <a:moveTo>
                      <a:pt x="67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53" y="0"/>
                      <a:pt x="40" y="10"/>
                      <a:pt x="30" y="20"/>
                    </a:cubicBezTo>
                    <a:cubicBezTo>
                      <a:pt x="23" y="26"/>
                      <a:pt x="15" y="33"/>
                      <a:pt x="8" y="41"/>
                    </a:cubicBezTo>
                    <a:cubicBezTo>
                      <a:pt x="7" y="41"/>
                      <a:pt x="7" y="42"/>
                      <a:pt x="6" y="43"/>
                    </a:cubicBezTo>
                    <a:cubicBezTo>
                      <a:pt x="6" y="44"/>
                      <a:pt x="5" y="45"/>
                      <a:pt x="5" y="46"/>
                    </a:cubicBezTo>
                    <a:cubicBezTo>
                      <a:pt x="12" y="36"/>
                      <a:pt x="22" y="28"/>
                      <a:pt x="31" y="20"/>
                    </a:cubicBezTo>
                    <a:cubicBezTo>
                      <a:pt x="40" y="10"/>
                      <a:pt x="53" y="1"/>
                      <a:pt x="67" y="1"/>
                    </a:cubicBezTo>
                    <a:cubicBezTo>
                      <a:pt x="73" y="1"/>
                      <a:pt x="78" y="2"/>
                      <a:pt x="84" y="6"/>
                    </a:cubicBezTo>
                    <a:cubicBezTo>
                      <a:pt x="96" y="12"/>
                      <a:pt x="99" y="39"/>
                      <a:pt x="103" y="54"/>
                    </a:cubicBezTo>
                    <a:cubicBezTo>
                      <a:pt x="105" y="62"/>
                      <a:pt x="104" y="75"/>
                      <a:pt x="100" y="85"/>
                    </a:cubicBezTo>
                    <a:cubicBezTo>
                      <a:pt x="100" y="86"/>
                      <a:pt x="100" y="87"/>
                      <a:pt x="100" y="88"/>
                    </a:cubicBezTo>
                    <a:cubicBezTo>
                      <a:pt x="98" y="99"/>
                      <a:pt x="107" y="107"/>
                      <a:pt x="115" y="112"/>
                    </a:cubicBezTo>
                    <a:cubicBezTo>
                      <a:pt x="115" y="113"/>
                      <a:pt x="117" y="113"/>
                      <a:pt x="118" y="113"/>
                    </a:cubicBezTo>
                    <a:cubicBezTo>
                      <a:pt x="121" y="113"/>
                      <a:pt x="124" y="112"/>
                      <a:pt x="125" y="112"/>
                    </a:cubicBezTo>
                    <a:cubicBezTo>
                      <a:pt x="128" y="111"/>
                      <a:pt x="131" y="110"/>
                      <a:pt x="133" y="109"/>
                    </a:cubicBezTo>
                    <a:cubicBezTo>
                      <a:pt x="142" y="107"/>
                      <a:pt x="154" y="94"/>
                      <a:pt x="154" y="78"/>
                    </a:cubicBezTo>
                    <a:cubicBezTo>
                      <a:pt x="154" y="61"/>
                      <a:pt x="151" y="45"/>
                      <a:pt x="160" y="38"/>
                    </a:cubicBezTo>
                    <a:cubicBezTo>
                      <a:pt x="162" y="36"/>
                      <a:pt x="163" y="36"/>
                      <a:pt x="165" y="36"/>
                    </a:cubicBezTo>
                    <a:cubicBezTo>
                      <a:pt x="172" y="36"/>
                      <a:pt x="179" y="44"/>
                      <a:pt x="188" y="59"/>
                    </a:cubicBezTo>
                    <a:cubicBezTo>
                      <a:pt x="188" y="59"/>
                      <a:pt x="188" y="59"/>
                      <a:pt x="188" y="59"/>
                    </a:cubicBezTo>
                    <a:cubicBezTo>
                      <a:pt x="189" y="58"/>
                      <a:pt x="189" y="58"/>
                      <a:pt x="189" y="58"/>
                    </a:cubicBezTo>
                    <a:cubicBezTo>
                      <a:pt x="184" y="51"/>
                      <a:pt x="180" y="45"/>
                      <a:pt x="177" y="41"/>
                    </a:cubicBezTo>
                    <a:cubicBezTo>
                      <a:pt x="173" y="37"/>
                      <a:pt x="169" y="35"/>
                      <a:pt x="165" y="35"/>
                    </a:cubicBezTo>
                    <a:cubicBezTo>
                      <a:pt x="163" y="35"/>
                      <a:pt x="161" y="36"/>
                      <a:pt x="159" y="37"/>
                    </a:cubicBezTo>
                    <a:cubicBezTo>
                      <a:pt x="154" y="42"/>
                      <a:pt x="153" y="50"/>
                      <a:pt x="153" y="59"/>
                    </a:cubicBezTo>
                    <a:cubicBezTo>
                      <a:pt x="153" y="65"/>
                      <a:pt x="153" y="71"/>
                      <a:pt x="153" y="78"/>
                    </a:cubicBezTo>
                    <a:cubicBezTo>
                      <a:pt x="153" y="86"/>
                      <a:pt x="150" y="93"/>
                      <a:pt x="146" y="98"/>
                    </a:cubicBezTo>
                    <a:cubicBezTo>
                      <a:pt x="142" y="103"/>
                      <a:pt x="137" y="107"/>
                      <a:pt x="133" y="108"/>
                    </a:cubicBezTo>
                    <a:cubicBezTo>
                      <a:pt x="131" y="109"/>
                      <a:pt x="128" y="110"/>
                      <a:pt x="125" y="111"/>
                    </a:cubicBezTo>
                    <a:cubicBezTo>
                      <a:pt x="124" y="111"/>
                      <a:pt x="121" y="112"/>
                      <a:pt x="118" y="112"/>
                    </a:cubicBezTo>
                    <a:cubicBezTo>
                      <a:pt x="117" y="112"/>
                      <a:pt x="116" y="112"/>
                      <a:pt x="115" y="111"/>
                    </a:cubicBezTo>
                    <a:cubicBezTo>
                      <a:pt x="112" y="109"/>
                      <a:pt x="108" y="106"/>
                      <a:pt x="106" y="103"/>
                    </a:cubicBezTo>
                    <a:cubicBezTo>
                      <a:pt x="103" y="99"/>
                      <a:pt x="101" y="95"/>
                      <a:pt x="101" y="91"/>
                    </a:cubicBezTo>
                    <a:cubicBezTo>
                      <a:pt x="101" y="90"/>
                      <a:pt x="101" y="89"/>
                      <a:pt x="101" y="88"/>
                    </a:cubicBezTo>
                    <a:cubicBezTo>
                      <a:pt x="101" y="87"/>
                      <a:pt x="101" y="86"/>
                      <a:pt x="101" y="85"/>
                    </a:cubicBezTo>
                    <a:cubicBezTo>
                      <a:pt x="104" y="78"/>
                      <a:pt x="105" y="69"/>
                      <a:pt x="105" y="62"/>
                    </a:cubicBezTo>
                    <a:cubicBezTo>
                      <a:pt x="105" y="59"/>
                      <a:pt x="105" y="57"/>
                      <a:pt x="104" y="54"/>
                    </a:cubicBezTo>
                    <a:cubicBezTo>
                      <a:pt x="102" y="47"/>
                      <a:pt x="101" y="36"/>
                      <a:pt x="98" y="27"/>
                    </a:cubicBezTo>
                    <a:cubicBezTo>
                      <a:pt x="95" y="17"/>
                      <a:pt x="91" y="9"/>
                      <a:pt x="85" y="6"/>
                    </a:cubicBezTo>
                    <a:cubicBezTo>
                      <a:pt x="79" y="2"/>
                      <a:pt x="73" y="0"/>
                      <a:pt x="67" y="0"/>
                    </a:cubicBezTo>
                  </a:path>
                </a:pathLst>
              </a:custGeom>
              <a:solidFill>
                <a:srgbClr val="706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4" name="Freeform 1525">
                <a:extLst>
                  <a:ext uri="{FF2B5EF4-FFF2-40B4-BE49-F238E27FC236}">
                    <a16:creationId xmlns:a16="http://schemas.microsoft.com/office/drawing/2014/main" id="{515D4A15-AC2A-47A6-A746-A1811E254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3107"/>
                <a:ext cx="54" cy="264"/>
              </a:xfrm>
              <a:custGeom>
                <a:avLst/>
                <a:gdLst>
                  <a:gd name="T0" fmla="*/ 930 w 13"/>
                  <a:gd name="T1" fmla="*/ 0 h 59"/>
                  <a:gd name="T2" fmla="*/ 71 w 13"/>
                  <a:gd name="T3" fmla="*/ 2501 h 59"/>
                  <a:gd name="T4" fmla="*/ 0 w 13"/>
                  <a:gd name="T5" fmla="*/ 3146 h 59"/>
                  <a:gd name="T6" fmla="*/ 498 w 13"/>
                  <a:gd name="T7" fmla="*/ 5284 h 59"/>
                  <a:gd name="T8" fmla="*/ 498 w 13"/>
                  <a:gd name="T9" fmla="*/ 5105 h 59"/>
                  <a:gd name="T10" fmla="*/ 137 w 13"/>
                  <a:gd name="T11" fmla="*/ 2501 h 59"/>
                  <a:gd name="T12" fmla="*/ 864 w 13"/>
                  <a:gd name="T13" fmla="*/ 260 h 59"/>
                  <a:gd name="T14" fmla="*/ 930 w 13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59">
                    <a:moveTo>
                      <a:pt x="13" y="0"/>
                    </a:moveTo>
                    <a:cubicBezTo>
                      <a:pt x="7" y="7"/>
                      <a:pt x="2" y="16"/>
                      <a:pt x="1" y="28"/>
                    </a:cubicBezTo>
                    <a:cubicBezTo>
                      <a:pt x="1" y="31"/>
                      <a:pt x="0" y="33"/>
                      <a:pt x="0" y="35"/>
                    </a:cubicBezTo>
                    <a:cubicBezTo>
                      <a:pt x="0" y="45"/>
                      <a:pt x="3" y="53"/>
                      <a:pt x="7" y="59"/>
                    </a:cubicBezTo>
                    <a:cubicBezTo>
                      <a:pt x="7" y="59"/>
                      <a:pt x="7" y="58"/>
                      <a:pt x="7" y="57"/>
                    </a:cubicBezTo>
                    <a:cubicBezTo>
                      <a:pt x="3" y="50"/>
                      <a:pt x="1" y="40"/>
                      <a:pt x="2" y="28"/>
                    </a:cubicBezTo>
                    <a:cubicBezTo>
                      <a:pt x="3" y="18"/>
                      <a:pt x="7" y="10"/>
                      <a:pt x="12" y="3"/>
                    </a:cubicBezTo>
                    <a:cubicBezTo>
                      <a:pt x="12" y="2"/>
                      <a:pt x="13" y="1"/>
                      <a:pt x="13" y="0"/>
                    </a:cubicBezTo>
                  </a:path>
                </a:pathLst>
              </a:custGeom>
              <a:solidFill>
                <a:srgbClr val="70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5" name="Freeform 1526">
                <a:extLst>
                  <a:ext uri="{FF2B5EF4-FFF2-40B4-BE49-F238E27FC236}">
                    <a16:creationId xmlns:a16="http://schemas.microsoft.com/office/drawing/2014/main" id="{ED14239A-FDAD-486E-8F24-3378DB406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2919"/>
                <a:ext cx="869" cy="631"/>
              </a:xfrm>
              <a:custGeom>
                <a:avLst/>
                <a:gdLst>
                  <a:gd name="T0" fmla="*/ 2733 w 207"/>
                  <a:gd name="T1" fmla="*/ 1701 h 141"/>
                  <a:gd name="T2" fmla="*/ 71 w 207"/>
                  <a:gd name="T3" fmla="*/ 6270 h 141"/>
                  <a:gd name="T4" fmla="*/ 1482 w 207"/>
                  <a:gd name="T5" fmla="*/ 10315 h 141"/>
                  <a:gd name="T6" fmla="*/ 4370 w 207"/>
                  <a:gd name="T7" fmla="*/ 11295 h 141"/>
                  <a:gd name="T8" fmla="*/ 7032 w 207"/>
                  <a:gd name="T9" fmla="*/ 9492 h 141"/>
                  <a:gd name="T10" fmla="*/ 8581 w 207"/>
                  <a:gd name="T11" fmla="*/ 10754 h 141"/>
                  <a:gd name="T12" fmla="*/ 10294 w 207"/>
                  <a:gd name="T13" fmla="*/ 12638 h 141"/>
                  <a:gd name="T14" fmla="*/ 14504 w 207"/>
                  <a:gd name="T15" fmla="*/ 8691 h 141"/>
                  <a:gd name="T16" fmla="*/ 14345 w 207"/>
                  <a:gd name="T17" fmla="*/ 5209 h 141"/>
                  <a:gd name="T18" fmla="*/ 14714 w 207"/>
                  <a:gd name="T19" fmla="*/ 6086 h 141"/>
                  <a:gd name="T20" fmla="*/ 14433 w 207"/>
                  <a:gd name="T21" fmla="*/ 8691 h 141"/>
                  <a:gd name="T22" fmla="*/ 12493 w 207"/>
                  <a:gd name="T23" fmla="*/ 11376 h 141"/>
                  <a:gd name="T24" fmla="*/ 10294 w 207"/>
                  <a:gd name="T25" fmla="*/ 12557 h 141"/>
                  <a:gd name="T26" fmla="*/ 9765 w 207"/>
                  <a:gd name="T27" fmla="*/ 12275 h 141"/>
                  <a:gd name="T28" fmla="*/ 8581 w 207"/>
                  <a:gd name="T29" fmla="*/ 10673 h 141"/>
                  <a:gd name="T30" fmla="*/ 8581 w 207"/>
                  <a:gd name="T31" fmla="*/ 10673 h 141"/>
                  <a:gd name="T32" fmla="*/ 7032 w 207"/>
                  <a:gd name="T33" fmla="*/ 9411 h 141"/>
                  <a:gd name="T34" fmla="*/ 6662 w 207"/>
                  <a:gd name="T35" fmla="*/ 9492 h 141"/>
                  <a:gd name="T36" fmla="*/ 4282 w 207"/>
                  <a:gd name="T37" fmla="*/ 11197 h 141"/>
                  <a:gd name="T38" fmla="*/ 1549 w 207"/>
                  <a:gd name="T39" fmla="*/ 10212 h 141"/>
                  <a:gd name="T40" fmla="*/ 143 w 207"/>
                  <a:gd name="T41" fmla="*/ 6270 h 141"/>
                  <a:gd name="T42" fmla="*/ 2733 w 207"/>
                  <a:gd name="T43" fmla="*/ 1803 h 141"/>
                  <a:gd name="T44" fmla="*/ 6662 w 207"/>
                  <a:gd name="T45" fmla="*/ 541 h 141"/>
                  <a:gd name="T46" fmla="*/ 7544 w 207"/>
                  <a:gd name="T47" fmla="*/ 2323 h 141"/>
                  <a:gd name="T48" fmla="*/ 8073 w 207"/>
                  <a:gd name="T49" fmla="*/ 5469 h 141"/>
                  <a:gd name="T50" fmla="*/ 7771 w 207"/>
                  <a:gd name="T51" fmla="*/ 7532 h 141"/>
                  <a:gd name="T52" fmla="*/ 7771 w 207"/>
                  <a:gd name="T53" fmla="*/ 8069 h 141"/>
                  <a:gd name="T54" fmla="*/ 8883 w 207"/>
                  <a:gd name="T55" fmla="*/ 10033 h 141"/>
                  <a:gd name="T56" fmla="*/ 9693 w 207"/>
                  <a:gd name="T57" fmla="*/ 10033 h 141"/>
                  <a:gd name="T58" fmla="*/ 11402 w 207"/>
                  <a:gd name="T59" fmla="*/ 8794 h 141"/>
                  <a:gd name="T60" fmla="*/ 11914 w 207"/>
                  <a:gd name="T61" fmla="*/ 5209 h 141"/>
                  <a:gd name="T62" fmla="*/ 12653 w 207"/>
                  <a:gd name="T63" fmla="*/ 3227 h 141"/>
                  <a:gd name="T64" fmla="*/ 14345 w 207"/>
                  <a:gd name="T65" fmla="*/ 5209 h 141"/>
                  <a:gd name="T66" fmla="*/ 12653 w 207"/>
                  <a:gd name="T67" fmla="*/ 3146 h 141"/>
                  <a:gd name="T68" fmla="*/ 11843 w 207"/>
                  <a:gd name="T69" fmla="*/ 6910 h 141"/>
                  <a:gd name="T70" fmla="*/ 9693 w 207"/>
                  <a:gd name="T71" fmla="*/ 9953 h 141"/>
                  <a:gd name="T72" fmla="*/ 8954 w 207"/>
                  <a:gd name="T73" fmla="*/ 9953 h 141"/>
                  <a:gd name="T74" fmla="*/ 7842 w 207"/>
                  <a:gd name="T75" fmla="*/ 7532 h 141"/>
                  <a:gd name="T76" fmla="*/ 6662 w 207"/>
                  <a:gd name="T77" fmla="*/ 439 h 1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7" h="141">
                    <a:moveTo>
                      <a:pt x="73" y="0"/>
                    </a:moveTo>
                    <a:cubicBezTo>
                      <a:pt x="59" y="0"/>
                      <a:pt x="46" y="9"/>
                      <a:pt x="37" y="19"/>
                    </a:cubicBezTo>
                    <a:cubicBezTo>
                      <a:pt x="28" y="27"/>
                      <a:pt x="18" y="35"/>
                      <a:pt x="11" y="45"/>
                    </a:cubicBezTo>
                    <a:cubicBezTo>
                      <a:pt x="6" y="52"/>
                      <a:pt x="2" y="60"/>
                      <a:pt x="1" y="70"/>
                    </a:cubicBezTo>
                    <a:cubicBezTo>
                      <a:pt x="0" y="82"/>
                      <a:pt x="2" y="92"/>
                      <a:pt x="6" y="99"/>
                    </a:cubicBezTo>
                    <a:cubicBezTo>
                      <a:pt x="9" y="106"/>
                      <a:pt x="15" y="111"/>
                      <a:pt x="20" y="115"/>
                    </a:cubicBezTo>
                    <a:cubicBezTo>
                      <a:pt x="30" y="122"/>
                      <a:pt x="40" y="127"/>
                      <a:pt x="53" y="127"/>
                    </a:cubicBezTo>
                    <a:cubicBezTo>
                      <a:pt x="55" y="127"/>
                      <a:pt x="57" y="126"/>
                      <a:pt x="59" y="126"/>
                    </a:cubicBezTo>
                    <a:cubicBezTo>
                      <a:pt x="71" y="125"/>
                      <a:pt x="83" y="113"/>
                      <a:pt x="91" y="107"/>
                    </a:cubicBezTo>
                    <a:cubicBezTo>
                      <a:pt x="92" y="106"/>
                      <a:pt x="94" y="106"/>
                      <a:pt x="95" y="106"/>
                    </a:cubicBezTo>
                    <a:cubicBezTo>
                      <a:pt x="97" y="106"/>
                      <a:pt x="99" y="107"/>
                      <a:pt x="100" y="108"/>
                    </a:cubicBezTo>
                    <a:cubicBezTo>
                      <a:pt x="104" y="113"/>
                      <a:pt x="110" y="117"/>
                      <a:pt x="116" y="120"/>
                    </a:cubicBezTo>
                    <a:cubicBezTo>
                      <a:pt x="121" y="122"/>
                      <a:pt x="124" y="126"/>
                      <a:pt x="124" y="129"/>
                    </a:cubicBezTo>
                    <a:cubicBezTo>
                      <a:pt x="129" y="138"/>
                      <a:pt x="134" y="141"/>
                      <a:pt x="139" y="141"/>
                    </a:cubicBezTo>
                    <a:cubicBezTo>
                      <a:pt x="150" y="141"/>
                      <a:pt x="162" y="129"/>
                      <a:pt x="170" y="128"/>
                    </a:cubicBezTo>
                    <a:cubicBezTo>
                      <a:pt x="182" y="125"/>
                      <a:pt x="190" y="122"/>
                      <a:pt x="196" y="97"/>
                    </a:cubicBezTo>
                    <a:cubicBezTo>
                      <a:pt x="201" y="73"/>
                      <a:pt x="207" y="77"/>
                      <a:pt x="194" y="58"/>
                    </a:cubicBezTo>
                    <a:cubicBezTo>
                      <a:pt x="194" y="58"/>
                      <a:pt x="194" y="58"/>
                      <a:pt x="194" y="58"/>
                    </a:cubicBezTo>
                    <a:cubicBezTo>
                      <a:pt x="194" y="58"/>
                      <a:pt x="194" y="58"/>
                      <a:pt x="194" y="58"/>
                    </a:cubicBezTo>
                    <a:cubicBezTo>
                      <a:pt x="196" y="62"/>
                      <a:pt x="198" y="66"/>
                      <a:pt x="199" y="68"/>
                    </a:cubicBezTo>
                    <a:cubicBezTo>
                      <a:pt x="200" y="70"/>
                      <a:pt x="201" y="72"/>
                      <a:pt x="201" y="74"/>
                    </a:cubicBezTo>
                    <a:cubicBezTo>
                      <a:pt x="201" y="78"/>
                      <a:pt x="198" y="83"/>
                      <a:pt x="195" y="97"/>
                    </a:cubicBezTo>
                    <a:cubicBezTo>
                      <a:pt x="192" y="109"/>
                      <a:pt x="189" y="116"/>
                      <a:pt x="185" y="120"/>
                    </a:cubicBezTo>
                    <a:cubicBezTo>
                      <a:pt x="181" y="124"/>
                      <a:pt x="176" y="125"/>
                      <a:pt x="169" y="127"/>
                    </a:cubicBezTo>
                    <a:cubicBezTo>
                      <a:pt x="165" y="128"/>
                      <a:pt x="160" y="131"/>
                      <a:pt x="155" y="134"/>
                    </a:cubicBezTo>
                    <a:cubicBezTo>
                      <a:pt x="150" y="137"/>
                      <a:pt x="144" y="140"/>
                      <a:pt x="139" y="140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7" y="140"/>
                      <a:pt x="134" y="139"/>
                      <a:pt x="132" y="137"/>
                    </a:cubicBezTo>
                    <a:cubicBezTo>
                      <a:pt x="130" y="136"/>
                      <a:pt x="127" y="133"/>
                      <a:pt x="125" y="129"/>
                    </a:cubicBezTo>
                    <a:cubicBezTo>
                      <a:pt x="125" y="126"/>
                      <a:pt x="122" y="121"/>
                      <a:pt x="116" y="119"/>
                    </a:cubicBezTo>
                    <a:cubicBezTo>
                      <a:pt x="116" y="120"/>
                      <a:pt x="116" y="120"/>
                      <a:pt x="116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1" y="116"/>
                      <a:pt x="105" y="112"/>
                      <a:pt x="101" y="107"/>
                    </a:cubicBezTo>
                    <a:cubicBezTo>
                      <a:pt x="100" y="106"/>
                      <a:pt x="98" y="105"/>
                      <a:pt x="95" y="105"/>
                    </a:cubicBezTo>
                    <a:cubicBezTo>
                      <a:pt x="93" y="105"/>
                      <a:pt x="92" y="105"/>
                      <a:pt x="90" y="106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86" y="109"/>
                      <a:pt x="81" y="114"/>
                      <a:pt x="76" y="118"/>
                    </a:cubicBezTo>
                    <a:cubicBezTo>
                      <a:pt x="70" y="122"/>
                      <a:pt x="64" y="125"/>
                      <a:pt x="58" y="125"/>
                    </a:cubicBezTo>
                    <a:cubicBezTo>
                      <a:pt x="57" y="125"/>
                      <a:pt x="55" y="125"/>
                      <a:pt x="53" y="125"/>
                    </a:cubicBezTo>
                    <a:cubicBezTo>
                      <a:pt x="41" y="125"/>
                      <a:pt x="30" y="122"/>
                      <a:pt x="21" y="114"/>
                    </a:cubicBezTo>
                    <a:cubicBezTo>
                      <a:pt x="11" y="107"/>
                      <a:pt x="1" y="97"/>
                      <a:pt x="1" y="77"/>
                    </a:cubicBezTo>
                    <a:cubicBezTo>
                      <a:pt x="1" y="75"/>
                      <a:pt x="2" y="73"/>
                      <a:pt x="2" y="70"/>
                    </a:cubicBezTo>
                    <a:cubicBezTo>
                      <a:pt x="3" y="58"/>
                      <a:pt x="9" y="49"/>
                      <a:pt x="15" y="41"/>
                    </a:cubicBezTo>
                    <a:cubicBezTo>
                      <a:pt x="22" y="33"/>
                      <a:pt x="30" y="27"/>
                      <a:pt x="37" y="20"/>
                    </a:cubicBezTo>
                    <a:cubicBezTo>
                      <a:pt x="47" y="10"/>
                      <a:pt x="60" y="1"/>
                      <a:pt x="73" y="1"/>
                    </a:cubicBezTo>
                    <a:cubicBezTo>
                      <a:pt x="79" y="1"/>
                      <a:pt x="84" y="2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5" y="9"/>
                      <a:pt x="99" y="17"/>
                      <a:pt x="102" y="26"/>
                    </a:cubicBezTo>
                    <a:cubicBezTo>
                      <a:pt x="105" y="36"/>
                      <a:pt x="106" y="46"/>
                      <a:pt x="108" y="54"/>
                    </a:cubicBezTo>
                    <a:cubicBezTo>
                      <a:pt x="109" y="56"/>
                      <a:pt x="109" y="59"/>
                      <a:pt x="109" y="61"/>
                    </a:cubicBezTo>
                    <a:cubicBezTo>
                      <a:pt x="109" y="68"/>
                      <a:pt x="108" y="76"/>
                      <a:pt x="105" y="84"/>
                    </a:cubicBezTo>
                    <a:cubicBezTo>
                      <a:pt x="105" y="84"/>
                      <a:pt x="105" y="84"/>
                      <a:pt x="105" y="84"/>
                    </a:cubicBezTo>
                    <a:cubicBezTo>
                      <a:pt x="105" y="85"/>
                      <a:pt x="105" y="86"/>
                      <a:pt x="105" y="87"/>
                    </a:cubicBezTo>
                    <a:cubicBezTo>
                      <a:pt x="105" y="88"/>
                      <a:pt x="105" y="89"/>
                      <a:pt x="105" y="90"/>
                    </a:cubicBezTo>
                    <a:cubicBezTo>
                      <a:pt x="105" y="95"/>
                      <a:pt x="107" y="99"/>
                      <a:pt x="110" y="103"/>
                    </a:cubicBezTo>
                    <a:cubicBezTo>
                      <a:pt x="113" y="107"/>
                      <a:pt x="117" y="110"/>
                      <a:pt x="120" y="112"/>
                    </a:cubicBezTo>
                    <a:cubicBezTo>
                      <a:pt x="121" y="113"/>
                      <a:pt x="123" y="113"/>
                      <a:pt x="124" y="113"/>
                    </a:cubicBezTo>
                    <a:cubicBezTo>
                      <a:pt x="127" y="113"/>
                      <a:pt x="130" y="112"/>
                      <a:pt x="131" y="112"/>
                    </a:cubicBezTo>
                    <a:cubicBezTo>
                      <a:pt x="134" y="111"/>
                      <a:pt x="137" y="110"/>
                      <a:pt x="140" y="109"/>
                    </a:cubicBezTo>
                    <a:cubicBezTo>
                      <a:pt x="144" y="108"/>
                      <a:pt x="149" y="104"/>
                      <a:pt x="154" y="98"/>
                    </a:cubicBezTo>
                    <a:cubicBezTo>
                      <a:pt x="158" y="93"/>
                      <a:pt x="161" y="85"/>
                      <a:pt x="161" y="77"/>
                    </a:cubicBezTo>
                    <a:cubicBezTo>
                      <a:pt x="161" y="70"/>
                      <a:pt x="161" y="64"/>
                      <a:pt x="161" y="58"/>
                    </a:cubicBezTo>
                    <a:cubicBezTo>
                      <a:pt x="161" y="49"/>
                      <a:pt x="162" y="42"/>
                      <a:pt x="166" y="38"/>
                    </a:cubicBezTo>
                    <a:cubicBezTo>
                      <a:pt x="168" y="36"/>
                      <a:pt x="170" y="36"/>
                      <a:pt x="171" y="36"/>
                    </a:cubicBezTo>
                    <a:cubicBezTo>
                      <a:pt x="174" y="36"/>
                      <a:pt x="177" y="37"/>
                      <a:pt x="181" y="41"/>
                    </a:cubicBezTo>
                    <a:cubicBezTo>
                      <a:pt x="185" y="45"/>
                      <a:pt x="189" y="51"/>
                      <a:pt x="194" y="58"/>
                    </a:cubicBezTo>
                    <a:cubicBezTo>
                      <a:pt x="194" y="58"/>
                      <a:pt x="194" y="58"/>
                      <a:pt x="194" y="58"/>
                    </a:cubicBezTo>
                    <a:cubicBezTo>
                      <a:pt x="185" y="43"/>
                      <a:pt x="178" y="35"/>
                      <a:pt x="171" y="35"/>
                    </a:cubicBezTo>
                    <a:cubicBezTo>
                      <a:pt x="169" y="35"/>
                      <a:pt x="168" y="35"/>
                      <a:pt x="166" y="37"/>
                    </a:cubicBezTo>
                    <a:cubicBezTo>
                      <a:pt x="157" y="44"/>
                      <a:pt x="160" y="60"/>
                      <a:pt x="160" y="77"/>
                    </a:cubicBezTo>
                    <a:cubicBezTo>
                      <a:pt x="160" y="93"/>
                      <a:pt x="148" y="106"/>
                      <a:pt x="139" y="108"/>
                    </a:cubicBezTo>
                    <a:cubicBezTo>
                      <a:pt x="137" y="109"/>
                      <a:pt x="134" y="110"/>
                      <a:pt x="131" y="111"/>
                    </a:cubicBezTo>
                    <a:cubicBezTo>
                      <a:pt x="130" y="111"/>
                      <a:pt x="127" y="112"/>
                      <a:pt x="124" y="112"/>
                    </a:cubicBezTo>
                    <a:cubicBezTo>
                      <a:pt x="123" y="112"/>
                      <a:pt x="121" y="112"/>
                      <a:pt x="121" y="111"/>
                    </a:cubicBezTo>
                    <a:cubicBezTo>
                      <a:pt x="113" y="106"/>
                      <a:pt x="104" y="98"/>
                      <a:pt x="106" y="87"/>
                    </a:cubicBezTo>
                    <a:cubicBezTo>
                      <a:pt x="106" y="86"/>
                      <a:pt x="106" y="85"/>
                      <a:pt x="106" y="84"/>
                    </a:cubicBezTo>
                    <a:cubicBezTo>
                      <a:pt x="110" y="74"/>
                      <a:pt x="111" y="61"/>
                      <a:pt x="109" y="53"/>
                    </a:cubicBezTo>
                    <a:cubicBezTo>
                      <a:pt x="105" y="38"/>
                      <a:pt x="102" y="11"/>
                      <a:pt x="90" y="5"/>
                    </a:cubicBezTo>
                    <a:cubicBezTo>
                      <a:pt x="84" y="1"/>
                      <a:pt x="79" y="0"/>
                      <a:pt x="73" y="0"/>
                    </a:cubicBezTo>
                  </a:path>
                </a:pathLst>
              </a:custGeom>
              <a:solidFill>
                <a:srgbClr val="624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Freeform 1527">
                <a:extLst>
                  <a:ext uri="{FF2B5EF4-FFF2-40B4-BE49-F238E27FC236}">
                    <a16:creationId xmlns:a16="http://schemas.microsoft.com/office/drawing/2014/main" id="{4DA7FF3E-9B73-4C38-87B1-C6DCE6346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3264"/>
                <a:ext cx="348" cy="206"/>
              </a:xfrm>
              <a:custGeom>
                <a:avLst/>
                <a:gdLst>
                  <a:gd name="T0" fmla="*/ 231 w 83"/>
                  <a:gd name="T1" fmla="*/ 0 h 46"/>
                  <a:gd name="T2" fmla="*/ 2428 w 83"/>
                  <a:gd name="T3" fmla="*/ 3690 h 46"/>
                  <a:gd name="T4" fmla="*/ 6117 w 83"/>
                  <a:gd name="T5" fmla="*/ 2064 h 46"/>
                  <a:gd name="T6" fmla="*/ 2516 w 83"/>
                  <a:gd name="T7" fmla="*/ 2866 h 46"/>
                  <a:gd name="T8" fmla="*/ 231 w 83"/>
                  <a:gd name="T9" fmla="*/ 363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0"/>
                    </a:moveTo>
                    <a:cubicBezTo>
                      <a:pt x="1" y="21"/>
                      <a:pt x="16" y="35"/>
                      <a:pt x="33" y="41"/>
                    </a:cubicBezTo>
                    <a:cubicBezTo>
                      <a:pt x="48" y="46"/>
                      <a:pt x="78" y="40"/>
                      <a:pt x="83" y="23"/>
                    </a:cubicBezTo>
                    <a:cubicBezTo>
                      <a:pt x="70" y="34"/>
                      <a:pt x="50" y="36"/>
                      <a:pt x="34" y="32"/>
                    </a:cubicBezTo>
                    <a:cubicBezTo>
                      <a:pt x="23" y="30"/>
                      <a:pt x="0" y="17"/>
                      <a:pt x="3" y="4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7" name="Freeform 1528">
                <a:extLst>
                  <a:ext uri="{FF2B5EF4-FFF2-40B4-BE49-F238E27FC236}">
                    <a16:creationId xmlns:a16="http://schemas.microsoft.com/office/drawing/2014/main" id="{1717723C-8D59-4BAF-9B9C-8241B62AB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3120"/>
                <a:ext cx="248" cy="435"/>
              </a:xfrm>
              <a:custGeom>
                <a:avLst/>
                <a:gdLst>
                  <a:gd name="T0" fmla="*/ 0 w 59"/>
                  <a:gd name="T1" fmla="*/ 7664 h 97"/>
                  <a:gd name="T2" fmla="*/ 2228 w 59"/>
                  <a:gd name="T3" fmla="*/ 6758 h 97"/>
                  <a:gd name="T4" fmla="*/ 3939 w 59"/>
                  <a:gd name="T5" fmla="*/ 5148 h 97"/>
                  <a:gd name="T6" fmla="*/ 4313 w 59"/>
                  <a:gd name="T7" fmla="*/ 2354 h 97"/>
                  <a:gd name="T8" fmla="*/ 2757 w 59"/>
                  <a:gd name="T9" fmla="*/ 0 h 97"/>
                  <a:gd name="T10" fmla="*/ 3409 w 59"/>
                  <a:gd name="T11" fmla="*/ 5408 h 97"/>
                  <a:gd name="T12" fmla="*/ 1997 w 59"/>
                  <a:gd name="T13" fmla="*/ 6498 h 97"/>
                  <a:gd name="T14" fmla="*/ 673 w 59"/>
                  <a:gd name="T15" fmla="*/ 7843 h 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97">
                    <a:moveTo>
                      <a:pt x="0" y="85"/>
                    </a:moveTo>
                    <a:cubicBezTo>
                      <a:pt x="1" y="97"/>
                      <a:pt x="25" y="77"/>
                      <a:pt x="30" y="75"/>
                    </a:cubicBezTo>
                    <a:cubicBezTo>
                      <a:pt x="43" y="71"/>
                      <a:pt x="50" y="72"/>
                      <a:pt x="53" y="57"/>
                    </a:cubicBezTo>
                    <a:cubicBezTo>
                      <a:pt x="56" y="48"/>
                      <a:pt x="59" y="36"/>
                      <a:pt x="58" y="26"/>
                    </a:cubicBezTo>
                    <a:cubicBezTo>
                      <a:pt x="57" y="17"/>
                      <a:pt x="47" y="1"/>
                      <a:pt x="37" y="0"/>
                    </a:cubicBezTo>
                    <a:cubicBezTo>
                      <a:pt x="51" y="11"/>
                      <a:pt x="54" y="45"/>
                      <a:pt x="46" y="60"/>
                    </a:cubicBezTo>
                    <a:cubicBezTo>
                      <a:pt x="42" y="69"/>
                      <a:pt x="35" y="68"/>
                      <a:pt x="27" y="72"/>
                    </a:cubicBezTo>
                    <a:cubicBezTo>
                      <a:pt x="20" y="76"/>
                      <a:pt x="16" y="82"/>
                      <a:pt x="9" y="87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8" name="Freeform 1529">
                <a:extLst>
                  <a:ext uri="{FF2B5EF4-FFF2-40B4-BE49-F238E27FC236}">
                    <a16:creationId xmlns:a16="http://schemas.microsoft.com/office/drawing/2014/main" id="{1FABEBD5-5D15-4C79-8FF6-C8874BD97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981"/>
                <a:ext cx="193" cy="466"/>
              </a:xfrm>
              <a:custGeom>
                <a:avLst/>
                <a:gdLst>
                  <a:gd name="T0" fmla="*/ 1041 w 46"/>
                  <a:gd name="T1" fmla="*/ 8733 h 104"/>
                  <a:gd name="T2" fmla="*/ 3256 w 46"/>
                  <a:gd name="T3" fmla="*/ 4759 h 104"/>
                  <a:gd name="T4" fmla="*/ 2358 w 46"/>
                  <a:gd name="T5" fmla="*/ 0 h 104"/>
                  <a:gd name="T6" fmla="*/ 2727 w 46"/>
                  <a:gd name="T7" fmla="*/ 4678 h 104"/>
                  <a:gd name="T8" fmla="*/ 1989 w 46"/>
                  <a:gd name="T9" fmla="*/ 7026 h 104"/>
                  <a:gd name="T10" fmla="*/ 0 w 46"/>
                  <a:gd name="T11" fmla="*/ 8993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104">
                    <a:moveTo>
                      <a:pt x="14" y="97"/>
                    </a:moveTo>
                    <a:cubicBezTo>
                      <a:pt x="38" y="88"/>
                      <a:pt x="41" y="72"/>
                      <a:pt x="44" y="53"/>
                    </a:cubicBezTo>
                    <a:cubicBezTo>
                      <a:pt x="46" y="40"/>
                      <a:pt x="41" y="12"/>
                      <a:pt x="32" y="0"/>
                    </a:cubicBezTo>
                    <a:cubicBezTo>
                      <a:pt x="32" y="20"/>
                      <a:pt x="45" y="32"/>
                      <a:pt x="37" y="52"/>
                    </a:cubicBezTo>
                    <a:cubicBezTo>
                      <a:pt x="34" y="61"/>
                      <a:pt x="31" y="70"/>
                      <a:pt x="27" y="78"/>
                    </a:cubicBezTo>
                    <a:cubicBezTo>
                      <a:pt x="23" y="86"/>
                      <a:pt x="9" y="104"/>
                      <a:pt x="0" y="10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9" name="Freeform 1530">
                <a:extLst>
                  <a:ext uri="{FF2B5EF4-FFF2-40B4-BE49-F238E27FC236}">
                    <a16:creationId xmlns:a16="http://schemas.microsoft.com/office/drawing/2014/main" id="{29567EC1-4D66-486B-A2CF-7E64E3F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959"/>
                <a:ext cx="243" cy="242"/>
              </a:xfrm>
              <a:custGeom>
                <a:avLst/>
                <a:gdLst>
                  <a:gd name="T0" fmla="*/ 0 w 58"/>
                  <a:gd name="T1" fmla="*/ 4862 h 54"/>
                  <a:gd name="T2" fmla="*/ 1843 w 58"/>
                  <a:gd name="T3" fmla="*/ 2348 h 54"/>
                  <a:gd name="T4" fmla="*/ 4265 w 58"/>
                  <a:gd name="T5" fmla="*/ 179 h 54"/>
                  <a:gd name="T6" fmla="*/ 2950 w 58"/>
                  <a:gd name="T7" fmla="*/ 2070 h 54"/>
                  <a:gd name="T8" fmla="*/ 809 w 58"/>
                  <a:gd name="T9" fmla="*/ 377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4">
                    <a:moveTo>
                      <a:pt x="0" y="54"/>
                    </a:moveTo>
                    <a:cubicBezTo>
                      <a:pt x="4" y="41"/>
                      <a:pt x="14" y="33"/>
                      <a:pt x="25" y="26"/>
                    </a:cubicBezTo>
                    <a:cubicBezTo>
                      <a:pt x="33" y="20"/>
                      <a:pt x="47" y="0"/>
                      <a:pt x="58" y="2"/>
                    </a:cubicBezTo>
                    <a:cubicBezTo>
                      <a:pt x="49" y="7"/>
                      <a:pt x="47" y="17"/>
                      <a:pt x="40" y="23"/>
                    </a:cubicBezTo>
                    <a:cubicBezTo>
                      <a:pt x="31" y="31"/>
                      <a:pt x="13" y="29"/>
                      <a:pt x="11" y="42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0" name="Freeform 1531">
                <a:extLst>
                  <a:ext uri="{FF2B5EF4-FFF2-40B4-BE49-F238E27FC236}">
                    <a16:creationId xmlns:a16="http://schemas.microsoft.com/office/drawing/2014/main" id="{C88EB6E0-1C55-4DFF-8311-BDE19C9DF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780"/>
                <a:ext cx="1012" cy="1066"/>
              </a:xfrm>
              <a:custGeom>
                <a:avLst/>
                <a:gdLst>
                  <a:gd name="T0" fmla="*/ 8377 w 241"/>
                  <a:gd name="T1" fmla="*/ 179 h 238"/>
                  <a:gd name="T2" fmla="*/ 8445 w 241"/>
                  <a:gd name="T3" fmla="*/ 81 h 238"/>
                  <a:gd name="T4" fmla="*/ 7546 w 241"/>
                  <a:gd name="T5" fmla="*/ 0 h 238"/>
                  <a:gd name="T6" fmla="*/ 2293 w 241"/>
                  <a:gd name="T7" fmla="*/ 2607 h 238"/>
                  <a:gd name="T8" fmla="*/ 882 w 241"/>
                  <a:gd name="T9" fmla="*/ 5034 h 238"/>
                  <a:gd name="T10" fmla="*/ 71 w 241"/>
                  <a:gd name="T11" fmla="*/ 7462 h 238"/>
                  <a:gd name="T12" fmla="*/ 0 w 241"/>
                  <a:gd name="T13" fmla="*/ 8806 h 238"/>
                  <a:gd name="T14" fmla="*/ 143 w 241"/>
                  <a:gd name="T15" fmla="*/ 12138 h 238"/>
                  <a:gd name="T16" fmla="*/ 970 w 241"/>
                  <a:gd name="T17" fmla="*/ 15448 h 238"/>
                  <a:gd name="T18" fmla="*/ 2591 w 241"/>
                  <a:gd name="T19" fmla="*/ 18597 h 238"/>
                  <a:gd name="T20" fmla="*/ 6664 w 241"/>
                  <a:gd name="T21" fmla="*/ 20482 h 238"/>
                  <a:gd name="T22" fmla="*/ 9927 w 241"/>
                  <a:gd name="T23" fmla="*/ 21387 h 238"/>
                  <a:gd name="T24" fmla="*/ 10368 w 241"/>
                  <a:gd name="T25" fmla="*/ 21387 h 238"/>
                  <a:gd name="T26" fmla="*/ 13332 w 241"/>
                  <a:gd name="T27" fmla="*/ 19761 h 238"/>
                  <a:gd name="T28" fmla="*/ 14143 w 241"/>
                  <a:gd name="T29" fmla="*/ 19139 h 238"/>
                  <a:gd name="T30" fmla="*/ 17103 w 241"/>
                  <a:gd name="T31" fmla="*/ 15085 h 238"/>
                  <a:gd name="T32" fmla="*/ 17846 w 241"/>
                  <a:gd name="T33" fmla="*/ 10611 h 238"/>
                  <a:gd name="T34" fmla="*/ 17846 w 241"/>
                  <a:gd name="T35" fmla="*/ 10149 h 238"/>
                  <a:gd name="T36" fmla="*/ 17032 w 241"/>
                  <a:gd name="T37" fmla="*/ 6118 h 238"/>
                  <a:gd name="T38" fmla="*/ 15482 w 241"/>
                  <a:gd name="T39" fmla="*/ 4053 h 238"/>
                  <a:gd name="T40" fmla="*/ 13912 w 241"/>
                  <a:gd name="T41" fmla="*/ 2508 h 238"/>
                  <a:gd name="T42" fmla="*/ 8377 w 241"/>
                  <a:gd name="T43" fmla="*/ 81 h 238"/>
                  <a:gd name="T44" fmla="*/ 8377 w 241"/>
                  <a:gd name="T45" fmla="*/ 179 h 238"/>
                  <a:gd name="T46" fmla="*/ 8445 w 241"/>
                  <a:gd name="T47" fmla="*/ 81 h 238"/>
                  <a:gd name="T48" fmla="*/ 8377 w 241"/>
                  <a:gd name="T49" fmla="*/ 179 h 238"/>
                  <a:gd name="T50" fmla="*/ 8377 w 241"/>
                  <a:gd name="T51" fmla="*/ 260 h 238"/>
                  <a:gd name="T52" fmla="*/ 13840 w 241"/>
                  <a:gd name="T53" fmla="*/ 2687 h 238"/>
                  <a:gd name="T54" fmla="*/ 15323 w 241"/>
                  <a:gd name="T55" fmla="*/ 4233 h 238"/>
                  <a:gd name="T56" fmla="*/ 16876 w 241"/>
                  <a:gd name="T57" fmla="*/ 6199 h 238"/>
                  <a:gd name="T58" fmla="*/ 17704 w 241"/>
                  <a:gd name="T59" fmla="*/ 10149 h 238"/>
                  <a:gd name="T60" fmla="*/ 17704 w 241"/>
                  <a:gd name="T61" fmla="*/ 10611 h 238"/>
                  <a:gd name="T62" fmla="*/ 16965 w 241"/>
                  <a:gd name="T63" fmla="*/ 15005 h 238"/>
                  <a:gd name="T64" fmla="*/ 15113 w 241"/>
                  <a:gd name="T65" fmla="*/ 17692 h 238"/>
                  <a:gd name="T66" fmla="*/ 14000 w 241"/>
                  <a:gd name="T67" fmla="*/ 18960 h 238"/>
                  <a:gd name="T68" fmla="*/ 13332 w 241"/>
                  <a:gd name="T69" fmla="*/ 19681 h 238"/>
                  <a:gd name="T70" fmla="*/ 10368 w 241"/>
                  <a:gd name="T71" fmla="*/ 21204 h 238"/>
                  <a:gd name="T72" fmla="*/ 9927 w 241"/>
                  <a:gd name="T73" fmla="*/ 21204 h 238"/>
                  <a:gd name="T74" fmla="*/ 6735 w 241"/>
                  <a:gd name="T75" fmla="*/ 20303 h 238"/>
                  <a:gd name="T76" fmla="*/ 2734 w 241"/>
                  <a:gd name="T77" fmla="*/ 18516 h 238"/>
                  <a:gd name="T78" fmla="*/ 1041 w 241"/>
                  <a:gd name="T79" fmla="*/ 15367 h 238"/>
                  <a:gd name="T80" fmla="*/ 298 w 241"/>
                  <a:gd name="T81" fmla="*/ 12138 h 238"/>
                  <a:gd name="T82" fmla="*/ 143 w 241"/>
                  <a:gd name="T83" fmla="*/ 8806 h 238"/>
                  <a:gd name="T84" fmla="*/ 231 w 241"/>
                  <a:gd name="T85" fmla="*/ 7543 h 238"/>
                  <a:gd name="T86" fmla="*/ 1041 w 241"/>
                  <a:gd name="T87" fmla="*/ 5115 h 238"/>
                  <a:gd name="T88" fmla="*/ 2364 w 241"/>
                  <a:gd name="T89" fmla="*/ 2790 h 238"/>
                  <a:gd name="T90" fmla="*/ 7546 w 241"/>
                  <a:gd name="T91" fmla="*/ 179 h 238"/>
                  <a:gd name="T92" fmla="*/ 8377 w 241"/>
                  <a:gd name="T93" fmla="*/ 260 h 238"/>
                  <a:gd name="T94" fmla="*/ 8377 w 241"/>
                  <a:gd name="T95" fmla="*/ 260 h 238"/>
                  <a:gd name="T96" fmla="*/ 8377 w 241"/>
                  <a:gd name="T97" fmla="*/ 179 h 23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41" h="238">
                    <a:moveTo>
                      <a:pt x="113" y="2"/>
                    </a:moveTo>
                    <a:cubicBezTo>
                      <a:pt x="114" y="1"/>
                      <a:pt x="114" y="1"/>
                      <a:pt x="114" y="1"/>
                    </a:cubicBezTo>
                    <a:cubicBezTo>
                      <a:pt x="110" y="0"/>
                      <a:pt x="106" y="0"/>
                      <a:pt x="102" y="0"/>
                    </a:cubicBezTo>
                    <a:cubicBezTo>
                      <a:pt x="74" y="0"/>
                      <a:pt x="43" y="20"/>
                      <a:pt x="31" y="29"/>
                    </a:cubicBezTo>
                    <a:cubicBezTo>
                      <a:pt x="23" y="35"/>
                      <a:pt x="17" y="45"/>
                      <a:pt x="12" y="56"/>
                    </a:cubicBezTo>
                    <a:cubicBezTo>
                      <a:pt x="7" y="67"/>
                      <a:pt x="3" y="78"/>
                      <a:pt x="1" y="83"/>
                    </a:cubicBezTo>
                    <a:cubicBezTo>
                      <a:pt x="0" y="87"/>
                      <a:pt x="0" y="92"/>
                      <a:pt x="0" y="98"/>
                    </a:cubicBezTo>
                    <a:cubicBezTo>
                      <a:pt x="0" y="110"/>
                      <a:pt x="2" y="125"/>
                      <a:pt x="2" y="135"/>
                    </a:cubicBezTo>
                    <a:cubicBezTo>
                      <a:pt x="2" y="143"/>
                      <a:pt x="6" y="157"/>
                      <a:pt x="13" y="172"/>
                    </a:cubicBezTo>
                    <a:cubicBezTo>
                      <a:pt x="19" y="186"/>
                      <a:pt x="27" y="200"/>
                      <a:pt x="35" y="207"/>
                    </a:cubicBezTo>
                    <a:cubicBezTo>
                      <a:pt x="52" y="220"/>
                      <a:pt x="74" y="222"/>
                      <a:pt x="90" y="228"/>
                    </a:cubicBezTo>
                    <a:cubicBezTo>
                      <a:pt x="105" y="233"/>
                      <a:pt x="120" y="238"/>
                      <a:pt x="134" y="238"/>
                    </a:cubicBezTo>
                    <a:cubicBezTo>
                      <a:pt x="136" y="238"/>
                      <a:pt x="138" y="238"/>
                      <a:pt x="140" y="238"/>
                    </a:cubicBezTo>
                    <a:cubicBezTo>
                      <a:pt x="155" y="236"/>
                      <a:pt x="172" y="224"/>
                      <a:pt x="180" y="220"/>
                    </a:cubicBezTo>
                    <a:cubicBezTo>
                      <a:pt x="183" y="219"/>
                      <a:pt x="186" y="216"/>
                      <a:pt x="191" y="213"/>
                    </a:cubicBezTo>
                    <a:cubicBezTo>
                      <a:pt x="204" y="201"/>
                      <a:pt x="223" y="180"/>
                      <a:pt x="231" y="168"/>
                    </a:cubicBezTo>
                    <a:cubicBezTo>
                      <a:pt x="241" y="153"/>
                      <a:pt x="241" y="132"/>
                      <a:pt x="241" y="118"/>
                    </a:cubicBezTo>
                    <a:cubicBezTo>
                      <a:pt x="241" y="116"/>
                      <a:pt x="241" y="115"/>
                      <a:pt x="241" y="113"/>
                    </a:cubicBezTo>
                    <a:cubicBezTo>
                      <a:pt x="241" y="99"/>
                      <a:pt x="235" y="80"/>
                      <a:pt x="230" y="68"/>
                    </a:cubicBezTo>
                    <a:cubicBezTo>
                      <a:pt x="227" y="62"/>
                      <a:pt x="218" y="53"/>
                      <a:pt x="209" y="45"/>
                    </a:cubicBezTo>
                    <a:cubicBezTo>
                      <a:pt x="200" y="37"/>
                      <a:pt x="191" y="30"/>
                      <a:pt x="188" y="28"/>
                    </a:cubicBezTo>
                    <a:cubicBezTo>
                      <a:pt x="183" y="24"/>
                      <a:pt x="151" y="2"/>
                      <a:pt x="113" y="1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4" y="1"/>
                      <a:pt x="114" y="1"/>
                      <a:pt x="114" y="1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50" y="4"/>
                      <a:pt x="182" y="25"/>
                      <a:pt x="187" y="30"/>
                    </a:cubicBezTo>
                    <a:cubicBezTo>
                      <a:pt x="190" y="32"/>
                      <a:pt x="199" y="39"/>
                      <a:pt x="207" y="47"/>
                    </a:cubicBezTo>
                    <a:cubicBezTo>
                      <a:pt x="216" y="54"/>
                      <a:pt x="225" y="63"/>
                      <a:pt x="228" y="69"/>
                    </a:cubicBezTo>
                    <a:cubicBezTo>
                      <a:pt x="233" y="81"/>
                      <a:pt x="239" y="100"/>
                      <a:pt x="239" y="113"/>
                    </a:cubicBezTo>
                    <a:cubicBezTo>
                      <a:pt x="239" y="115"/>
                      <a:pt x="239" y="116"/>
                      <a:pt x="239" y="118"/>
                    </a:cubicBezTo>
                    <a:cubicBezTo>
                      <a:pt x="239" y="132"/>
                      <a:pt x="239" y="153"/>
                      <a:pt x="229" y="167"/>
                    </a:cubicBezTo>
                    <a:cubicBezTo>
                      <a:pt x="224" y="175"/>
                      <a:pt x="214" y="187"/>
                      <a:pt x="204" y="197"/>
                    </a:cubicBezTo>
                    <a:cubicBezTo>
                      <a:pt x="199" y="203"/>
                      <a:pt x="194" y="207"/>
                      <a:pt x="189" y="211"/>
                    </a:cubicBezTo>
                    <a:cubicBezTo>
                      <a:pt x="185" y="215"/>
                      <a:pt x="182" y="218"/>
                      <a:pt x="180" y="219"/>
                    </a:cubicBezTo>
                    <a:cubicBezTo>
                      <a:pt x="171" y="223"/>
                      <a:pt x="154" y="234"/>
                      <a:pt x="140" y="236"/>
                    </a:cubicBezTo>
                    <a:cubicBezTo>
                      <a:pt x="138" y="236"/>
                      <a:pt x="136" y="236"/>
                      <a:pt x="134" y="236"/>
                    </a:cubicBezTo>
                    <a:cubicBezTo>
                      <a:pt x="121" y="236"/>
                      <a:pt x="106" y="231"/>
                      <a:pt x="91" y="226"/>
                    </a:cubicBezTo>
                    <a:cubicBezTo>
                      <a:pt x="74" y="220"/>
                      <a:pt x="53" y="218"/>
                      <a:pt x="37" y="206"/>
                    </a:cubicBezTo>
                    <a:cubicBezTo>
                      <a:pt x="29" y="199"/>
                      <a:pt x="20" y="185"/>
                      <a:pt x="14" y="171"/>
                    </a:cubicBezTo>
                    <a:cubicBezTo>
                      <a:pt x="8" y="157"/>
                      <a:pt x="4" y="142"/>
                      <a:pt x="4" y="135"/>
                    </a:cubicBezTo>
                    <a:cubicBezTo>
                      <a:pt x="4" y="125"/>
                      <a:pt x="2" y="110"/>
                      <a:pt x="2" y="98"/>
                    </a:cubicBezTo>
                    <a:cubicBezTo>
                      <a:pt x="2" y="92"/>
                      <a:pt x="2" y="87"/>
                      <a:pt x="3" y="84"/>
                    </a:cubicBezTo>
                    <a:cubicBezTo>
                      <a:pt x="5" y="78"/>
                      <a:pt x="9" y="68"/>
                      <a:pt x="14" y="57"/>
                    </a:cubicBezTo>
                    <a:cubicBezTo>
                      <a:pt x="19" y="46"/>
                      <a:pt x="25" y="36"/>
                      <a:pt x="32" y="31"/>
                    </a:cubicBezTo>
                    <a:cubicBezTo>
                      <a:pt x="44" y="22"/>
                      <a:pt x="75" y="2"/>
                      <a:pt x="102" y="2"/>
                    </a:cubicBezTo>
                    <a:cubicBezTo>
                      <a:pt x="106" y="2"/>
                      <a:pt x="110" y="2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3" y="2"/>
                      <a:pt x="113" y="2"/>
                      <a:pt x="113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1" name="Freeform 1532">
                <a:extLst>
                  <a:ext uri="{FF2B5EF4-FFF2-40B4-BE49-F238E27FC236}">
                    <a16:creationId xmlns:a16="http://schemas.microsoft.com/office/drawing/2014/main" id="{A741C710-77AD-45DF-927D-3A4B02586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986"/>
                <a:ext cx="96" cy="107"/>
              </a:xfrm>
              <a:custGeom>
                <a:avLst/>
                <a:gdLst>
                  <a:gd name="T0" fmla="*/ 71 w 23"/>
                  <a:gd name="T1" fmla="*/ 1231 h 24"/>
                  <a:gd name="T2" fmla="*/ 730 w 23"/>
                  <a:gd name="T3" fmla="*/ 80 h 24"/>
                  <a:gd name="T4" fmla="*/ 1603 w 23"/>
                  <a:gd name="T5" fmla="*/ 896 h 24"/>
                  <a:gd name="T6" fmla="*/ 1010 w 23"/>
                  <a:gd name="T7" fmla="*/ 1948 h 24"/>
                  <a:gd name="T8" fmla="*/ 71 w 23"/>
                  <a:gd name="T9" fmla="*/ 123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" y="14"/>
                    </a:moveTo>
                    <a:cubicBezTo>
                      <a:pt x="0" y="8"/>
                      <a:pt x="4" y="2"/>
                      <a:pt x="10" y="1"/>
                    </a:cubicBezTo>
                    <a:cubicBezTo>
                      <a:pt x="15" y="0"/>
                      <a:pt x="21" y="4"/>
                      <a:pt x="22" y="10"/>
                    </a:cubicBezTo>
                    <a:cubicBezTo>
                      <a:pt x="23" y="16"/>
                      <a:pt x="20" y="21"/>
                      <a:pt x="14" y="22"/>
                    </a:cubicBezTo>
                    <a:cubicBezTo>
                      <a:pt x="8" y="24"/>
                      <a:pt x="2" y="20"/>
                      <a:pt x="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2" name="Freeform 1533">
                <a:extLst>
                  <a:ext uri="{FF2B5EF4-FFF2-40B4-BE49-F238E27FC236}">
                    <a16:creationId xmlns:a16="http://schemas.microsoft.com/office/drawing/2014/main" id="{98337B6D-CA0B-480D-802E-E33AF7539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2972"/>
                <a:ext cx="33" cy="36"/>
              </a:xfrm>
              <a:custGeom>
                <a:avLst/>
                <a:gdLst>
                  <a:gd name="T0" fmla="*/ 0 w 8"/>
                  <a:gd name="T1" fmla="*/ 468 h 8"/>
                  <a:gd name="T2" fmla="*/ 206 w 8"/>
                  <a:gd name="T3" fmla="*/ 0 h 8"/>
                  <a:gd name="T4" fmla="*/ 561 w 8"/>
                  <a:gd name="T5" fmla="*/ 284 h 8"/>
                  <a:gd name="T6" fmla="*/ 359 w 8"/>
                  <a:gd name="T7" fmla="*/ 729 h 8"/>
                  <a:gd name="T8" fmla="*/ 0 w 8"/>
                  <a:gd name="T9" fmla="*/ 46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3" name="Freeform 1534">
                <a:extLst>
                  <a:ext uri="{FF2B5EF4-FFF2-40B4-BE49-F238E27FC236}">
                    <a16:creationId xmlns:a16="http://schemas.microsoft.com/office/drawing/2014/main" id="{86019920-7E47-464A-9385-9FF10FEA0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3066"/>
                <a:ext cx="37" cy="36"/>
              </a:xfrm>
              <a:custGeom>
                <a:avLst/>
                <a:gdLst>
                  <a:gd name="T0" fmla="*/ 66 w 9"/>
                  <a:gd name="T1" fmla="*/ 468 h 8"/>
                  <a:gd name="T2" fmla="*/ 271 w 9"/>
                  <a:gd name="T3" fmla="*/ 0 h 8"/>
                  <a:gd name="T4" fmla="*/ 559 w 9"/>
                  <a:gd name="T5" fmla="*/ 284 h 8"/>
                  <a:gd name="T6" fmla="*/ 354 w 9"/>
                  <a:gd name="T7" fmla="*/ 729 h 8"/>
                  <a:gd name="T8" fmla="*/ 66 w 9"/>
                  <a:gd name="T9" fmla="*/ 46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5"/>
                    </a:moveTo>
                    <a:cubicBezTo>
                      <a:pt x="0" y="3"/>
                      <a:pt x="2" y="1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4" name="Oval 1535">
                <a:extLst>
                  <a:ext uri="{FF2B5EF4-FFF2-40B4-BE49-F238E27FC236}">
                    <a16:creationId xmlns:a16="http://schemas.microsoft.com/office/drawing/2014/main" id="{92931FD5-3D77-47D6-A49A-730F77F7F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3501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05" name="Oval 1536">
                <a:extLst>
                  <a:ext uri="{FF2B5EF4-FFF2-40B4-BE49-F238E27FC236}">
                    <a16:creationId xmlns:a16="http://schemas.microsoft.com/office/drawing/2014/main" id="{6A22E744-A9CF-4225-927E-E39B2553D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" y="350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06" name="Oval 1537">
                <a:extLst>
                  <a:ext uri="{FF2B5EF4-FFF2-40B4-BE49-F238E27FC236}">
                    <a16:creationId xmlns:a16="http://schemas.microsoft.com/office/drawing/2014/main" id="{39A80AD8-6AF3-422D-ADA9-BC08B53E5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479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07" name="Oval 1538">
                <a:extLst>
                  <a:ext uri="{FF2B5EF4-FFF2-40B4-BE49-F238E27FC236}">
                    <a16:creationId xmlns:a16="http://schemas.microsoft.com/office/drawing/2014/main" id="{AF669D18-F714-46C7-B226-A04DE80F6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348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08" name="Oval 1539">
                <a:extLst>
                  <a:ext uri="{FF2B5EF4-FFF2-40B4-BE49-F238E27FC236}">
                    <a16:creationId xmlns:a16="http://schemas.microsoft.com/office/drawing/2014/main" id="{9C64BE34-E412-4CE8-B155-395A59628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" y="3730"/>
                <a:ext cx="29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09" name="Oval 1540">
                <a:extLst>
                  <a:ext uri="{FF2B5EF4-FFF2-40B4-BE49-F238E27FC236}">
                    <a16:creationId xmlns:a16="http://schemas.microsoft.com/office/drawing/2014/main" id="{A98C4B01-80AF-40E5-B605-177FD7A64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373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0" name="Oval 1541">
                <a:extLst>
                  <a:ext uri="{FF2B5EF4-FFF2-40B4-BE49-F238E27FC236}">
                    <a16:creationId xmlns:a16="http://schemas.microsoft.com/office/drawing/2014/main" id="{3B57F8A4-34D0-4962-875F-C65F144C8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3398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1" name="Oval 1542">
                <a:extLst>
                  <a:ext uri="{FF2B5EF4-FFF2-40B4-BE49-F238E27FC236}">
                    <a16:creationId xmlns:a16="http://schemas.microsoft.com/office/drawing/2014/main" id="{46547EFF-5573-4B68-8AEF-F3E20A14F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34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2" name="Oval 1543">
                <a:extLst>
                  <a:ext uri="{FF2B5EF4-FFF2-40B4-BE49-F238E27FC236}">
                    <a16:creationId xmlns:a16="http://schemas.microsoft.com/office/drawing/2014/main" id="{E67F4C78-C058-4C29-8AC6-74751F67B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" y="3295"/>
                <a:ext cx="33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3" name="Oval 1544">
                <a:extLst>
                  <a:ext uri="{FF2B5EF4-FFF2-40B4-BE49-F238E27FC236}">
                    <a16:creationId xmlns:a16="http://schemas.microsoft.com/office/drawing/2014/main" id="{C0979ADD-31F1-4706-9454-092AD04BB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330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4" name="Oval 1545">
                <a:extLst>
                  <a:ext uri="{FF2B5EF4-FFF2-40B4-BE49-F238E27FC236}">
                    <a16:creationId xmlns:a16="http://schemas.microsoft.com/office/drawing/2014/main" id="{A1C8CA1B-0D4E-4B44-86B3-4126B3314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3129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5" name="Oval 1546">
                <a:extLst>
                  <a:ext uri="{FF2B5EF4-FFF2-40B4-BE49-F238E27FC236}">
                    <a16:creationId xmlns:a16="http://schemas.microsoft.com/office/drawing/2014/main" id="{D2AF84E5-4344-41B7-AC32-20FAA7838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313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6" name="Oval 1547">
                <a:extLst>
                  <a:ext uri="{FF2B5EF4-FFF2-40B4-BE49-F238E27FC236}">
                    <a16:creationId xmlns:a16="http://schemas.microsoft.com/office/drawing/2014/main" id="{117BC2B7-308C-407F-92EB-8C54C51A3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3680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7" name="Oval 1548">
                <a:extLst>
                  <a:ext uri="{FF2B5EF4-FFF2-40B4-BE49-F238E27FC236}">
                    <a16:creationId xmlns:a16="http://schemas.microsoft.com/office/drawing/2014/main" id="{CF5A73BA-3238-4103-A36A-171DFFBD9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368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8" name="Oval 1549">
                <a:extLst>
                  <a:ext uri="{FF2B5EF4-FFF2-40B4-BE49-F238E27FC236}">
                    <a16:creationId xmlns:a16="http://schemas.microsoft.com/office/drawing/2014/main" id="{639CB0C0-FA68-4EC7-88EA-790D14B7F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3425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9" name="Oval 1550">
                <a:extLst>
                  <a:ext uri="{FF2B5EF4-FFF2-40B4-BE49-F238E27FC236}">
                    <a16:creationId xmlns:a16="http://schemas.microsoft.com/office/drawing/2014/main" id="{AF44CAAD-DD13-4A0C-9993-DCB03B54D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" y="343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0" name="Oval 1551">
                <a:extLst>
                  <a:ext uri="{FF2B5EF4-FFF2-40B4-BE49-F238E27FC236}">
                    <a16:creationId xmlns:a16="http://schemas.microsoft.com/office/drawing/2014/main" id="{56D99B78-6B1D-42E9-8B0E-14ABFBDF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4" y="3196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1" name="Oval 1552">
                <a:extLst>
                  <a:ext uri="{FF2B5EF4-FFF2-40B4-BE49-F238E27FC236}">
                    <a16:creationId xmlns:a16="http://schemas.microsoft.com/office/drawing/2014/main" id="{20C2A0BB-522B-4770-8036-EA9D9161A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20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2" name="Oval 1553">
                <a:extLst>
                  <a:ext uri="{FF2B5EF4-FFF2-40B4-BE49-F238E27FC236}">
                    <a16:creationId xmlns:a16="http://schemas.microsoft.com/office/drawing/2014/main" id="{AADFBC5F-E112-42EF-9A6F-672D90AD9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380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3" name="Oval 1554">
                <a:extLst>
                  <a:ext uri="{FF2B5EF4-FFF2-40B4-BE49-F238E27FC236}">
                    <a16:creationId xmlns:a16="http://schemas.microsoft.com/office/drawing/2014/main" id="{D39DACFD-98FF-4B79-97EC-1D33E93C3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338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4" name="Oval 1555">
                <a:extLst>
                  <a:ext uri="{FF2B5EF4-FFF2-40B4-BE49-F238E27FC236}">
                    <a16:creationId xmlns:a16="http://schemas.microsoft.com/office/drawing/2014/main" id="{2B0B9CBE-5EB7-4BA4-9E1E-7BED08A3E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04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5" name="Oval 1556">
                <a:extLst>
                  <a:ext uri="{FF2B5EF4-FFF2-40B4-BE49-F238E27FC236}">
                    <a16:creationId xmlns:a16="http://schemas.microsoft.com/office/drawing/2014/main" id="{087E5391-56CC-4A10-8A19-F3B34C052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" y="361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6" name="Oval 1557">
                <a:extLst>
                  <a:ext uri="{FF2B5EF4-FFF2-40B4-BE49-F238E27FC236}">
                    <a16:creationId xmlns:a16="http://schemas.microsoft.com/office/drawing/2014/main" id="{33642321-194C-4D5D-8887-2F6810021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" y="3532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7" name="Oval 1558">
                <a:extLst>
                  <a:ext uri="{FF2B5EF4-FFF2-40B4-BE49-F238E27FC236}">
                    <a16:creationId xmlns:a16="http://schemas.microsoft.com/office/drawing/2014/main" id="{04968BBE-5B36-478F-85AD-E0B6395B7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354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8" name="Oval 1559">
                <a:extLst>
                  <a:ext uri="{FF2B5EF4-FFF2-40B4-BE49-F238E27FC236}">
                    <a16:creationId xmlns:a16="http://schemas.microsoft.com/office/drawing/2014/main" id="{4A408EB3-E48B-428E-A0A9-310E55A3B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" y="3282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9" name="Oval 1560">
                <a:extLst>
                  <a:ext uri="{FF2B5EF4-FFF2-40B4-BE49-F238E27FC236}">
                    <a16:creationId xmlns:a16="http://schemas.microsoft.com/office/drawing/2014/main" id="{37472FDE-3C57-4392-800E-FC762EE30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329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0" name="Oval 1561">
                <a:extLst>
                  <a:ext uri="{FF2B5EF4-FFF2-40B4-BE49-F238E27FC236}">
                    <a16:creationId xmlns:a16="http://schemas.microsoft.com/office/drawing/2014/main" id="{6A8A5DC1-217A-45DB-9607-01D4CE206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" y="3223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1" name="Oval 1562">
                <a:extLst>
                  <a:ext uri="{FF2B5EF4-FFF2-40B4-BE49-F238E27FC236}">
                    <a16:creationId xmlns:a16="http://schemas.microsoft.com/office/drawing/2014/main" id="{89F81726-63C4-4CFA-9360-C2D65CF78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3232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2" name="Oval 1563">
                <a:extLst>
                  <a:ext uri="{FF2B5EF4-FFF2-40B4-BE49-F238E27FC236}">
                    <a16:creationId xmlns:a16="http://schemas.microsoft.com/office/drawing/2014/main" id="{F317D7C0-7C02-4BD8-9D68-E81275AAC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" y="3595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3" name="Oval 1564">
                <a:extLst>
                  <a:ext uri="{FF2B5EF4-FFF2-40B4-BE49-F238E27FC236}">
                    <a16:creationId xmlns:a16="http://schemas.microsoft.com/office/drawing/2014/main" id="{73F8B2AD-4F4E-4BC4-BD5A-28771E93E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9" y="360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4" name="Freeform 1565">
                <a:extLst>
                  <a:ext uri="{FF2B5EF4-FFF2-40B4-BE49-F238E27FC236}">
                    <a16:creationId xmlns:a16="http://schemas.microsoft.com/office/drawing/2014/main" id="{F4AC159F-E648-4C3C-AD1C-DEEDD3DE9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604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74 w 3"/>
                  <a:gd name="T5" fmla="*/ 107 h 3"/>
                  <a:gd name="T6" fmla="*/ 169 w 3"/>
                  <a:gd name="T7" fmla="*/ 196 h 3"/>
                  <a:gd name="T8" fmla="*/ 74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74 w 3"/>
                  <a:gd name="T17" fmla="*/ 303 h 3"/>
                  <a:gd name="T18" fmla="*/ 243 w 3"/>
                  <a:gd name="T19" fmla="*/ 196 h 3"/>
                  <a:gd name="T20" fmla="*/ 7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5" name="Oval 1566">
                <a:extLst>
                  <a:ext uri="{FF2B5EF4-FFF2-40B4-BE49-F238E27FC236}">
                    <a16:creationId xmlns:a16="http://schemas.microsoft.com/office/drawing/2014/main" id="{CFC35849-F5A4-43CF-91EC-2F15B8CC3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3671"/>
                <a:ext cx="42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6" name="Oval 1567">
                <a:extLst>
                  <a:ext uri="{FF2B5EF4-FFF2-40B4-BE49-F238E27FC236}">
                    <a16:creationId xmlns:a16="http://schemas.microsoft.com/office/drawing/2014/main" id="{DDEE4B36-65B5-4307-9022-47BDBBA74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368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7" name="Freeform 1568">
                <a:extLst>
                  <a:ext uri="{FF2B5EF4-FFF2-40B4-BE49-F238E27FC236}">
                    <a16:creationId xmlns:a16="http://schemas.microsoft.com/office/drawing/2014/main" id="{39142645-7779-49A0-B85A-6F83709D8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3680"/>
                <a:ext cx="13" cy="14"/>
              </a:xfrm>
              <a:custGeom>
                <a:avLst/>
                <a:gdLst>
                  <a:gd name="T0" fmla="*/ 0 w 3"/>
                  <a:gd name="T1" fmla="*/ 107 h 3"/>
                  <a:gd name="T2" fmla="*/ 74 w 3"/>
                  <a:gd name="T3" fmla="*/ 107 h 3"/>
                  <a:gd name="T4" fmla="*/ 74 w 3"/>
                  <a:gd name="T5" fmla="*/ 107 h 3"/>
                  <a:gd name="T6" fmla="*/ 169 w 3"/>
                  <a:gd name="T7" fmla="*/ 107 h 3"/>
                  <a:gd name="T8" fmla="*/ 74 w 3"/>
                  <a:gd name="T9" fmla="*/ 196 h 3"/>
                  <a:gd name="T10" fmla="*/ 7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74 w 3"/>
                  <a:gd name="T17" fmla="*/ 303 h 3"/>
                  <a:gd name="T18" fmla="*/ 243 w 3"/>
                  <a:gd name="T19" fmla="*/ 107 h 3"/>
                  <a:gd name="T20" fmla="*/ 74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8" name="Oval 1569">
                <a:extLst>
                  <a:ext uri="{FF2B5EF4-FFF2-40B4-BE49-F238E27FC236}">
                    <a16:creationId xmlns:a16="http://schemas.microsoft.com/office/drawing/2014/main" id="{16FE3420-F6C0-4DF7-832A-538347327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3515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9" name="Oval 1570">
                <a:extLst>
                  <a:ext uri="{FF2B5EF4-FFF2-40B4-BE49-F238E27FC236}">
                    <a16:creationId xmlns:a16="http://schemas.microsoft.com/office/drawing/2014/main" id="{08252A72-8D82-4984-B1CE-08116F20F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352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0" name="Freeform 1571">
                <a:extLst>
                  <a:ext uri="{FF2B5EF4-FFF2-40B4-BE49-F238E27FC236}">
                    <a16:creationId xmlns:a16="http://schemas.microsoft.com/office/drawing/2014/main" id="{9E1B559A-4037-4B64-8AAC-3E769A1C5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3524"/>
                <a:ext cx="12" cy="13"/>
              </a:xfrm>
              <a:custGeom>
                <a:avLst/>
                <a:gdLst>
                  <a:gd name="T0" fmla="*/ 0 w 3"/>
                  <a:gd name="T1" fmla="*/ 169 h 3"/>
                  <a:gd name="T2" fmla="*/ 64 w 3"/>
                  <a:gd name="T3" fmla="*/ 169 h 3"/>
                  <a:gd name="T4" fmla="*/ 64 w 3"/>
                  <a:gd name="T5" fmla="*/ 74 h 3"/>
                  <a:gd name="T6" fmla="*/ 128 w 3"/>
                  <a:gd name="T7" fmla="*/ 169 h 3"/>
                  <a:gd name="T8" fmla="*/ 64 w 3"/>
                  <a:gd name="T9" fmla="*/ 169 h 3"/>
                  <a:gd name="T10" fmla="*/ 6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64 w 3"/>
                  <a:gd name="T17" fmla="*/ 243 h 3"/>
                  <a:gd name="T18" fmla="*/ 192 w 3"/>
                  <a:gd name="T19" fmla="*/ 169 h 3"/>
                  <a:gd name="T20" fmla="*/ 6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1" name="Oval 1572">
                <a:extLst>
                  <a:ext uri="{FF2B5EF4-FFF2-40B4-BE49-F238E27FC236}">
                    <a16:creationId xmlns:a16="http://schemas.microsoft.com/office/drawing/2014/main" id="{A539C97E-2C01-49FA-BA08-AF45F393A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9" y="3600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2" name="Oval 1573">
                <a:extLst>
                  <a:ext uri="{FF2B5EF4-FFF2-40B4-BE49-F238E27FC236}">
                    <a16:creationId xmlns:a16="http://schemas.microsoft.com/office/drawing/2014/main" id="{13078AB0-70B8-43EA-A10E-1F53553B9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360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3" name="Freeform 1574">
                <a:extLst>
                  <a:ext uri="{FF2B5EF4-FFF2-40B4-BE49-F238E27FC236}">
                    <a16:creationId xmlns:a16="http://schemas.microsoft.com/office/drawing/2014/main" id="{99E5AB9D-5F88-401D-AF48-3DCE8DFC8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3609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4" name="Oval 1575">
                <a:extLst>
                  <a:ext uri="{FF2B5EF4-FFF2-40B4-BE49-F238E27FC236}">
                    <a16:creationId xmlns:a16="http://schemas.microsoft.com/office/drawing/2014/main" id="{69C2E1AD-7F04-4AE2-A33D-3977BD0CF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3662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5" name="Oval 1576">
                <a:extLst>
                  <a:ext uri="{FF2B5EF4-FFF2-40B4-BE49-F238E27FC236}">
                    <a16:creationId xmlns:a16="http://schemas.microsoft.com/office/drawing/2014/main" id="{019075C5-AA80-47B9-B4D4-3EE8E7859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3671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6" name="Freeform 1577">
                <a:extLst>
                  <a:ext uri="{FF2B5EF4-FFF2-40B4-BE49-F238E27FC236}">
                    <a16:creationId xmlns:a16="http://schemas.microsoft.com/office/drawing/2014/main" id="{50D60E2F-804A-42EF-BF86-BE846B84C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3671"/>
                <a:ext cx="12" cy="14"/>
              </a:xfrm>
              <a:custGeom>
                <a:avLst/>
                <a:gdLst>
                  <a:gd name="T0" fmla="*/ 0 w 3"/>
                  <a:gd name="T1" fmla="*/ 107 h 3"/>
                  <a:gd name="T2" fmla="*/ 64 w 3"/>
                  <a:gd name="T3" fmla="*/ 107 h 3"/>
                  <a:gd name="T4" fmla="*/ 128 w 3"/>
                  <a:gd name="T5" fmla="*/ 107 h 3"/>
                  <a:gd name="T6" fmla="*/ 128 w 3"/>
                  <a:gd name="T7" fmla="*/ 107 h 3"/>
                  <a:gd name="T8" fmla="*/ 128 w 3"/>
                  <a:gd name="T9" fmla="*/ 196 h 3"/>
                  <a:gd name="T10" fmla="*/ 6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128 w 3"/>
                  <a:gd name="T17" fmla="*/ 303 h 3"/>
                  <a:gd name="T18" fmla="*/ 192 w 3"/>
                  <a:gd name="T19" fmla="*/ 107 h 3"/>
                  <a:gd name="T20" fmla="*/ 128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7" name="Oval 1578">
                <a:extLst>
                  <a:ext uri="{FF2B5EF4-FFF2-40B4-BE49-F238E27FC236}">
                    <a16:creationId xmlns:a16="http://schemas.microsoft.com/office/drawing/2014/main" id="{FDBB1E3C-0EAD-4333-AE04-E0CCEBC13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3703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8" name="Oval 1579">
                <a:extLst>
                  <a:ext uri="{FF2B5EF4-FFF2-40B4-BE49-F238E27FC236}">
                    <a16:creationId xmlns:a16="http://schemas.microsoft.com/office/drawing/2014/main" id="{28EA57AE-1737-4298-8D67-41A4FD24B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" y="371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9" name="Freeform 1580">
                <a:extLst>
                  <a:ext uri="{FF2B5EF4-FFF2-40B4-BE49-F238E27FC236}">
                    <a16:creationId xmlns:a16="http://schemas.microsoft.com/office/drawing/2014/main" id="{70D13D11-5B67-4910-BE7B-B66EDD5B5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712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0" name="Oval 1581">
                <a:extLst>
                  <a:ext uri="{FF2B5EF4-FFF2-40B4-BE49-F238E27FC236}">
                    <a16:creationId xmlns:a16="http://schemas.microsoft.com/office/drawing/2014/main" id="{8242FDFC-B8F2-4A0B-8B71-02844FC75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373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1" name="Oval 1582">
                <a:extLst>
                  <a:ext uri="{FF2B5EF4-FFF2-40B4-BE49-F238E27FC236}">
                    <a16:creationId xmlns:a16="http://schemas.microsoft.com/office/drawing/2014/main" id="{B0E0436A-D8FC-4255-9BE3-1A92305D7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6" y="374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2" name="Freeform 1583">
                <a:extLst>
                  <a:ext uri="{FF2B5EF4-FFF2-40B4-BE49-F238E27FC236}">
                    <a16:creationId xmlns:a16="http://schemas.microsoft.com/office/drawing/2014/main" id="{D50F727C-8F02-400E-9F02-8B46DBBF3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74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3" name="Oval 1584">
                <a:extLst>
                  <a:ext uri="{FF2B5EF4-FFF2-40B4-BE49-F238E27FC236}">
                    <a16:creationId xmlns:a16="http://schemas.microsoft.com/office/drawing/2014/main" id="{53108B84-5CA6-4D87-8C53-576CFEC02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3506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4" name="Oval 1585">
                <a:extLst>
                  <a:ext uri="{FF2B5EF4-FFF2-40B4-BE49-F238E27FC236}">
                    <a16:creationId xmlns:a16="http://schemas.microsoft.com/office/drawing/2014/main" id="{29830E3B-091A-41DC-951C-32CB1820D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" y="351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5" name="Freeform 1586">
                <a:extLst>
                  <a:ext uri="{FF2B5EF4-FFF2-40B4-BE49-F238E27FC236}">
                    <a16:creationId xmlns:a16="http://schemas.microsoft.com/office/drawing/2014/main" id="{854C3006-C124-4D9A-9194-5F6FDE9A8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3515"/>
                <a:ext cx="16" cy="17"/>
              </a:xfrm>
              <a:custGeom>
                <a:avLst/>
                <a:gdLst>
                  <a:gd name="T0" fmla="*/ 64 w 4"/>
                  <a:gd name="T1" fmla="*/ 162 h 4"/>
                  <a:gd name="T2" fmla="*/ 64 w 4"/>
                  <a:gd name="T3" fmla="*/ 162 h 4"/>
                  <a:gd name="T4" fmla="*/ 128 w 4"/>
                  <a:gd name="T5" fmla="*/ 72 h 4"/>
                  <a:gd name="T6" fmla="*/ 192 w 4"/>
                  <a:gd name="T7" fmla="*/ 162 h 4"/>
                  <a:gd name="T8" fmla="*/ 128 w 4"/>
                  <a:gd name="T9" fmla="*/ 234 h 4"/>
                  <a:gd name="T10" fmla="*/ 64 w 4"/>
                  <a:gd name="T11" fmla="*/ 162 h 4"/>
                  <a:gd name="T12" fmla="*/ 64 w 4"/>
                  <a:gd name="T13" fmla="*/ 162 h 4"/>
                  <a:gd name="T14" fmla="*/ 0 w 4"/>
                  <a:gd name="T15" fmla="*/ 162 h 4"/>
                  <a:gd name="T16" fmla="*/ 128 w 4"/>
                  <a:gd name="T17" fmla="*/ 306 h 4"/>
                  <a:gd name="T18" fmla="*/ 256 w 4"/>
                  <a:gd name="T19" fmla="*/ 162 h 4"/>
                  <a:gd name="T20" fmla="*/ 128 w 4"/>
                  <a:gd name="T21" fmla="*/ 0 h 4"/>
                  <a:gd name="T22" fmla="*/ 0 w 4"/>
                  <a:gd name="T23" fmla="*/ 162 h 4"/>
                  <a:gd name="T24" fmla="*/ 64 w 4"/>
                  <a:gd name="T25" fmla="*/ 16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6" name="Oval 1587">
                <a:extLst>
                  <a:ext uri="{FF2B5EF4-FFF2-40B4-BE49-F238E27FC236}">
                    <a16:creationId xmlns:a16="http://schemas.microsoft.com/office/drawing/2014/main" id="{69036C43-2CDE-41F3-9DFE-155DD4E11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3" y="3326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7" name="Oval 1588">
                <a:extLst>
                  <a:ext uri="{FF2B5EF4-FFF2-40B4-BE49-F238E27FC236}">
                    <a16:creationId xmlns:a16="http://schemas.microsoft.com/office/drawing/2014/main" id="{ECEF0D6F-7CC6-4E66-A964-F0EFCC542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3340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8" name="Freeform 1589">
                <a:extLst>
                  <a:ext uri="{FF2B5EF4-FFF2-40B4-BE49-F238E27FC236}">
                    <a16:creationId xmlns:a16="http://schemas.microsoft.com/office/drawing/2014/main" id="{12CA6E05-A046-450E-ACC6-5CD381ED8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3335"/>
                <a:ext cx="12" cy="14"/>
              </a:xfrm>
              <a:custGeom>
                <a:avLst/>
                <a:gdLst>
                  <a:gd name="T0" fmla="*/ 0 w 3"/>
                  <a:gd name="T1" fmla="*/ 196 h 3"/>
                  <a:gd name="T2" fmla="*/ 64 w 3"/>
                  <a:gd name="T3" fmla="*/ 196 h 3"/>
                  <a:gd name="T4" fmla="*/ 128 w 3"/>
                  <a:gd name="T5" fmla="*/ 107 h 3"/>
                  <a:gd name="T6" fmla="*/ 128 w 3"/>
                  <a:gd name="T7" fmla="*/ 196 h 3"/>
                  <a:gd name="T8" fmla="*/ 128 w 3"/>
                  <a:gd name="T9" fmla="*/ 196 h 3"/>
                  <a:gd name="T10" fmla="*/ 6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28 w 3"/>
                  <a:gd name="T17" fmla="*/ 303 h 3"/>
                  <a:gd name="T18" fmla="*/ 192 w 3"/>
                  <a:gd name="T19" fmla="*/ 196 h 3"/>
                  <a:gd name="T20" fmla="*/ 128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9" name="Oval 1590">
                <a:extLst>
                  <a:ext uri="{FF2B5EF4-FFF2-40B4-BE49-F238E27FC236}">
                    <a16:creationId xmlns:a16="http://schemas.microsoft.com/office/drawing/2014/main" id="{1D1F9ECD-7165-4960-824D-08CA5D0DE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" y="3376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0" name="Oval 1591">
                <a:extLst>
                  <a:ext uri="{FF2B5EF4-FFF2-40B4-BE49-F238E27FC236}">
                    <a16:creationId xmlns:a16="http://schemas.microsoft.com/office/drawing/2014/main" id="{4C57E317-4A90-413C-87BB-82DD1E45E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338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1" name="Freeform 1592">
                <a:extLst>
                  <a:ext uri="{FF2B5EF4-FFF2-40B4-BE49-F238E27FC236}">
                    <a16:creationId xmlns:a16="http://schemas.microsoft.com/office/drawing/2014/main" id="{E10C46AB-F0C5-483E-9C6F-678BE7FE1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380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2" name="Oval 1593">
                <a:extLst>
                  <a:ext uri="{FF2B5EF4-FFF2-40B4-BE49-F238E27FC236}">
                    <a16:creationId xmlns:a16="http://schemas.microsoft.com/office/drawing/2014/main" id="{81161546-5D04-4E97-A12D-0E89C4A3C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3" y="3376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3" name="Oval 1594">
                <a:extLst>
                  <a:ext uri="{FF2B5EF4-FFF2-40B4-BE49-F238E27FC236}">
                    <a16:creationId xmlns:a16="http://schemas.microsoft.com/office/drawing/2014/main" id="{1C78D16E-C05E-4D71-8845-647837D8B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338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4" name="Freeform 1595">
                <a:extLst>
                  <a:ext uri="{FF2B5EF4-FFF2-40B4-BE49-F238E27FC236}">
                    <a16:creationId xmlns:a16="http://schemas.microsoft.com/office/drawing/2014/main" id="{8008570F-C529-409E-BEA4-6814B7C7E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3380"/>
                <a:ext cx="12" cy="18"/>
              </a:xfrm>
              <a:custGeom>
                <a:avLst/>
                <a:gdLst>
                  <a:gd name="T0" fmla="*/ 0 w 3"/>
                  <a:gd name="T1" fmla="*/ 185 h 4"/>
                  <a:gd name="T2" fmla="*/ 64 w 3"/>
                  <a:gd name="T3" fmla="*/ 185 h 4"/>
                  <a:gd name="T4" fmla="*/ 64 w 3"/>
                  <a:gd name="T5" fmla="*/ 104 h 4"/>
                  <a:gd name="T6" fmla="*/ 128 w 3"/>
                  <a:gd name="T7" fmla="*/ 185 h 4"/>
                  <a:gd name="T8" fmla="*/ 64 w 3"/>
                  <a:gd name="T9" fmla="*/ 284 h 4"/>
                  <a:gd name="T10" fmla="*/ 6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64 w 3"/>
                  <a:gd name="T17" fmla="*/ 365 h 4"/>
                  <a:gd name="T18" fmla="*/ 192 w 3"/>
                  <a:gd name="T19" fmla="*/ 185 h 4"/>
                  <a:gd name="T20" fmla="*/ 6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5" name="Oval 1596">
                <a:extLst>
                  <a:ext uri="{FF2B5EF4-FFF2-40B4-BE49-F238E27FC236}">
                    <a16:creationId xmlns:a16="http://schemas.microsoft.com/office/drawing/2014/main" id="{96AB4B93-53C9-42EE-9246-8226C9DE2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3595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6" name="Oval 1597">
                <a:extLst>
                  <a:ext uri="{FF2B5EF4-FFF2-40B4-BE49-F238E27FC236}">
                    <a16:creationId xmlns:a16="http://schemas.microsoft.com/office/drawing/2014/main" id="{AEA168C4-6BDD-444F-9810-424739991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" y="3604"/>
                <a:ext cx="9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7" name="Freeform 1598">
                <a:extLst>
                  <a:ext uri="{FF2B5EF4-FFF2-40B4-BE49-F238E27FC236}">
                    <a16:creationId xmlns:a16="http://schemas.microsoft.com/office/drawing/2014/main" id="{5E96E53B-EFCB-449C-BBF7-DA2045C39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3604"/>
                <a:ext cx="13" cy="14"/>
              </a:xfrm>
              <a:custGeom>
                <a:avLst/>
                <a:gdLst>
                  <a:gd name="T0" fmla="*/ 74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74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74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8" name="Oval 1599">
                <a:extLst>
                  <a:ext uri="{FF2B5EF4-FFF2-40B4-BE49-F238E27FC236}">
                    <a16:creationId xmlns:a16="http://schemas.microsoft.com/office/drawing/2014/main" id="{A7CE53A4-2629-48F0-97FA-A8FC9DB69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4" y="3299"/>
                <a:ext cx="42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9" name="Oval 1600">
                <a:extLst>
                  <a:ext uri="{FF2B5EF4-FFF2-40B4-BE49-F238E27FC236}">
                    <a16:creationId xmlns:a16="http://schemas.microsoft.com/office/drawing/2014/main" id="{EC72A7AF-410E-4155-9A71-05CDC775A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330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0" name="Freeform 1601">
                <a:extLst>
                  <a:ext uri="{FF2B5EF4-FFF2-40B4-BE49-F238E27FC236}">
                    <a16:creationId xmlns:a16="http://schemas.microsoft.com/office/drawing/2014/main" id="{57C7D257-C993-4ADE-87C8-CC8783F26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3308"/>
                <a:ext cx="13" cy="14"/>
              </a:xfrm>
              <a:custGeom>
                <a:avLst/>
                <a:gdLst>
                  <a:gd name="T0" fmla="*/ 0 w 3"/>
                  <a:gd name="T1" fmla="*/ 107 h 3"/>
                  <a:gd name="T2" fmla="*/ 74 w 3"/>
                  <a:gd name="T3" fmla="*/ 107 h 3"/>
                  <a:gd name="T4" fmla="*/ 74 w 3"/>
                  <a:gd name="T5" fmla="*/ 107 h 3"/>
                  <a:gd name="T6" fmla="*/ 169 w 3"/>
                  <a:gd name="T7" fmla="*/ 107 h 3"/>
                  <a:gd name="T8" fmla="*/ 74 w 3"/>
                  <a:gd name="T9" fmla="*/ 196 h 3"/>
                  <a:gd name="T10" fmla="*/ 7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74 w 3"/>
                  <a:gd name="T17" fmla="*/ 303 h 3"/>
                  <a:gd name="T18" fmla="*/ 243 w 3"/>
                  <a:gd name="T19" fmla="*/ 107 h 3"/>
                  <a:gd name="T20" fmla="*/ 74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1" name="Oval 1602">
                <a:extLst>
                  <a:ext uri="{FF2B5EF4-FFF2-40B4-BE49-F238E27FC236}">
                    <a16:creationId xmlns:a16="http://schemas.microsoft.com/office/drawing/2014/main" id="{BBEA9207-7118-4317-B3C9-7D56CF359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3147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2" name="Oval 1603">
                <a:extLst>
                  <a:ext uri="{FF2B5EF4-FFF2-40B4-BE49-F238E27FC236}">
                    <a16:creationId xmlns:a16="http://schemas.microsoft.com/office/drawing/2014/main" id="{C639094F-4D26-4D24-AF69-CE8CC277C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" y="3156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3" name="Freeform 1604">
                <a:extLst>
                  <a:ext uri="{FF2B5EF4-FFF2-40B4-BE49-F238E27FC236}">
                    <a16:creationId xmlns:a16="http://schemas.microsoft.com/office/drawing/2014/main" id="{150F2D6E-02E0-4544-9C41-3B43CA749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156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4" name="Oval 1605">
                <a:extLst>
                  <a:ext uri="{FF2B5EF4-FFF2-40B4-BE49-F238E27FC236}">
                    <a16:creationId xmlns:a16="http://schemas.microsoft.com/office/drawing/2014/main" id="{E0378D8E-BEAA-4328-BD0E-363C95EFF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" y="3120"/>
                <a:ext cx="37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5" name="Oval 1606">
                <a:extLst>
                  <a:ext uri="{FF2B5EF4-FFF2-40B4-BE49-F238E27FC236}">
                    <a16:creationId xmlns:a16="http://schemas.microsoft.com/office/drawing/2014/main" id="{FFC06DE7-7323-4539-9D81-9BBDF9E66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9" y="312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6" name="Freeform 1607">
                <a:extLst>
                  <a:ext uri="{FF2B5EF4-FFF2-40B4-BE49-F238E27FC236}">
                    <a16:creationId xmlns:a16="http://schemas.microsoft.com/office/drawing/2014/main" id="{0E2434BD-7982-4B00-ABFC-125005C5C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3125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7" name="Oval 1608">
                <a:extLst>
                  <a:ext uri="{FF2B5EF4-FFF2-40B4-BE49-F238E27FC236}">
                    <a16:creationId xmlns:a16="http://schemas.microsoft.com/office/drawing/2014/main" id="{1FBF0A48-94ED-4231-8066-B80D4E642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3013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8" name="Oval 1609">
                <a:extLst>
                  <a:ext uri="{FF2B5EF4-FFF2-40B4-BE49-F238E27FC236}">
                    <a16:creationId xmlns:a16="http://schemas.microsoft.com/office/drawing/2014/main" id="{80DFA4AC-2AE4-4677-934F-BFDB33C77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3022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9" name="Freeform 1610">
                <a:extLst>
                  <a:ext uri="{FF2B5EF4-FFF2-40B4-BE49-F238E27FC236}">
                    <a16:creationId xmlns:a16="http://schemas.microsoft.com/office/drawing/2014/main" id="{EB5466A2-7135-41D0-A7C1-D5CE5105F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3022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0" name="Oval 1611">
                <a:extLst>
                  <a:ext uri="{FF2B5EF4-FFF2-40B4-BE49-F238E27FC236}">
                    <a16:creationId xmlns:a16="http://schemas.microsoft.com/office/drawing/2014/main" id="{D8955EB0-AEAB-4BE6-9515-43F6FFB25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170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1" name="Oval 1612">
                <a:extLst>
                  <a:ext uri="{FF2B5EF4-FFF2-40B4-BE49-F238E27FC236}">
                    <a16:creationId xmlns:a16="http://schemas.microsoft.com/office/drawing/2014/main" id="{DC96EE36-13A9-44D8-8020-721218FCE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3183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2" name="Freeform 1613">
                <a:extLst>
                  <a:ext uri="{FF2B5EF4-FFF2-40B4-BE49-F238E27FC236}">
                    <a16:creationId xmlns:a16="http://schemas.microsoft.com/office/drawing/2014/main" id="{DE357E46-DF33-43E4-85FB-FD38055AF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3179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3" name="Oval 1614">
                <a:extLst>
                  <a:ext uri="{FF2B5EF4-FFF2-40B4-BE49-F238E27FC236}">
                    <a16:creationId xmlns:a16="http://schemas.microsoft.com/office/drawing/2014/main" id="{17CBC2E9-EEA3-4116-939E-14E403FD3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6" y="32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4" name="Oval 1615">
                <a:extLst>
                  <a:ext uri="{FF2B5EF4-FFF2-40B4-BE49-F238E27FC236}">
                    <a16:creationId xmlns:a16="http://schemas.microsoft.com/office/drawing/2014/main" id="{BD83217F-EE4A-4378-8E45-46C507C5A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3228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5" name="Freeform 1616">
                <a:extLst>
                  <a:ext uri="{FF2B5EF4-FFF2-40B4-BE49-F238E27FC236}">
                    <a16:creationId xmlns:a16="http://schemas.microsoft.com/office/drawing/2014/main" id="{A16D2DA9-80C6-4DC2-BD3F-4F81A4D66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322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6" name="Oval 1617">
                <a:extLst>
                  <a:ext uri="{FF2B5EF4-FFF2-40B4-BE49-F238E27FC236}">
                    <a16:creationId xmlns:a16="http://schemas.microsoft.com/office/drawing/2014/main" id="{8E7FF740-C69A-4AEF-A193-9DF7DE1B8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300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7" name="Oval 1618">
                <a:extLst>
                  <a:ext uri="{FF2B5EF4-FFF2-40B4-BE49-F238E27FC236}">
                    <a16:creationId xmlns:a16="http://schemas.microsoft.com/office/drawing/2014/main" id="{B15630F8-3DB5-4B6C-9D52-83302E5E3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1" y="302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8" name="Freeform 1619">
                <a:extLst>
                  <a:ext uri="{FF2B5EF4-FFF2-40B4-BE49-F238E27FC236}">
                    <a16:creationId xmlns:a16="http://schemas.microsoft.com/office/drawing/2014/main" id="{12378048-5AD9-48FE-B7C3-F20CC2629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3017"/>
                <a:ext cx="16" cy="14"/>
              </a:xfrm>
              <a:custGeom>
                <a:avLst/>
                <a:gdLst>
                  <a:gd name="T0" fmla="*/ 64 w 4"/>
                  <a:gd name="T1" fmla="*/ 196 h 3"/>
                  <a:gd name="T2" fmla="*/ 64 w 4"/>
                  <a:gd name="T3" fmla="*/ 196 h 3"/>
                  <a:gd name="T4" fmla="*/ 128 w 4"/>
                  <a:gd name="T5" fmla="*/ 107 h 3"/>
                  <a:gd name="T6" fmla="*/ 192 w 4"/>
                  <a:gd name="T7" fmla="*/ 196 h 3"/>
                  <a:gd name="T8" fmla="*/ 128 w 4"/>
                  <a:gd name="T9" fmla="*/ 196 h 3"/>
                  <a:gd name="T10" fmla="*/ 64 w 4"/>
                  <a:gd name="T11" fmla="*/ 196 h 3"/>
                  <a:gd name="T12" fmla="*/ 64 w 4"/>
                  <a:gd name="T13" fmla="*/ 196 h 3"/>
                  <a:gd name="T14" fmla="*/ 0 w 4"/>
                  <a:gd name="T15" fmla="*/ 196 h 3"/>
                  <a:gd name="T16" fmla="*/ 128 w 4"/>
                  <a:gd name="T17" fmla="*/ 303 h 3"/>
                  <a:gd name="T18" fmla="*/ 256 w 4"/>
                  <a:gd name="T19" fmla="*/ 196 h 3"/>
                  <a:gd name="T20" fmla="*/ 128 w 4"/>
                  <a:gd name="T21" fmla="*/ 0 h 3"/>
                  <a:gd name="T22" fmla="*/ 0 w 4"/>
                  <a:gd name="T23" fmla="*/ 196 h 3"/>
                  <a:gd name="T24" fmla="*/ 64 w 4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9" name="Oval 1620">
                <a:extLst>
                  <a:ext uri="{FF2B5EF4-FFF2-40B4-BE49-F238E27FC236}">
                    <a16:creationId xmlns:a16="http://schemas.microsoft.com/office/drawing/2014/main" id="{DFDACDF9-A226-4AE3-86E0-C048A930C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3174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0" name="Oval 1621">
                <a:extLst>
                  <a:ext uri="{FF2B5EF4-FFF2-40B4-BE49-F238E27FC236}">
                    <a16:creationId xmlns:a16="http://schemas.microsoft.com/office/drawing/2014/main" id="{FEF7350E-7A8C-4D15-8EF5-FC6963DA6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" y="3187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1" name="Freeform 1622">
                <a:extLst>
                  <a:ext uri="{FF2B5EF4-FFF2-40B4-BE49-F238E27FC236}">
                    <a16:creationId xmlns:a16="http://schemas.microsoft.com/office/drawing/2014/main" id="{6737DB29-59B7-4FF9-BFDE-202084C7F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3183"/>
                <a:ext cx="12" cy="18"/>
              </a:xfrm>
              <a:custGeom>
                <a:avLst/>
                <a:gdLst>
                  <a:gd name="T0" fmla="*/ 64 w 3"/>
                  <a:gd name="T1" fmla="*/ 185 h 4"/>
                  <a:gd name="T2" fmla="*/ 64 w 3"/>
                  <a:gd name="T3" fmla="*/ 185 h 4"/>
                  <a:gd name="T4" fmla="*/ 128 w 3"/>
                  <a:gd name="T5" fmla="*/ 104 h 4"/>
                  <a:gd name="T6" fmla="*/ 128 w 3"/>
                  <a:gd name="T7" fmla="*/ 185 h 4"/>
                  <a:gd name="T8" fmla="*/ 128 w 3"/>
                  <a:gd name="T9" fmla="*/ 284 h 4"/>
                  <a:gd name="T10" fmla="*/ 64 w 3"/>
                  <a:gd name="T11" fmla="*/ 185 h 4"/>
                  <a:gd name="T12" fmla="*/ 64 w 3"/>
                  <a:gd name="T13" fmla="*/ 185 h 4"/>
                  <a:gd name="T14" fmla="*/ 0 w 3"/>
                  <a:gd name="T15" fmla="*/ 185 h 4"/>
                  <a:gd name="T16" fmla="*/ 128 w 3"/>
                  <a:gd name="T17" fmla="*/ 365 h 4"/>
                  <a:gd name="T18" fmla="*/ 192 w 3"/>
                  <a:gd name="T19" fmla="*/ 185 h 4"/>
                  <a:gd name="T20" fmla="*/ 128 w 3"/>
                  <a:gd name="T21" fmla="*/ 0 h 4"/>
                  <a:gd name="T22" fmla="*/ 0 w 3"/>
                  <a:gd name="T23" fmla="*/ 185 h 4"/>
                  <a:gd name="T24" fmla="*/ 6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2" name="Oval 1623">
                <a:extLst>
                  <a:ext uri="{FF2B5EF4-FFF2-40B4-BE49-F238E27FC236}">
                    <a16:creationId xmlns:a16="http://schemas.microsoft.com/office/drawing/2014/main" id="{CC514ACA-7B43-4497-9B5E-486D5F244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311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3" name="Oval 1624">
                <a:extLst>
                  <a:ext uri="{FF2B5EF4-FFF2-40B4-BE49-F238E27FC236}">
                    <a16:creationId xmlns:a16="http://schemas.microsoft.com/office/drawing/2014/main" id="{8345D56C-6D45-4711-A754-EA9097A55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" y="312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4" name="Freeform 1625">
                <a:extLst>
                  <a:ext uri="{FF2B5EF4-FFF2-40B4-BE49-F238E27FC236}">
                    <a16:creationId xmlns:a16="http://schemas.microsoft.com/office/drawing/2014/main" id="{35023EF2-CF00-4548-9A63-77408B352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3120"/>
                <a:ext cx="12" cy="14"/>
              </a:xfrm>
              <a:custGeom>
                <a:avLst/>
                <a:gdLst>
                  <a:gd name="T0" fmla="*/ 64 w 3"/>
                  <a:gd name="T1" fmla="*/ 196 h 3"/>
                  <a:gd name="T2" fmla="*/ 64 w 3"/>
                  <a:gd name="T3" fmla="*/ 196 h 3"/>
                  <a:gd name="T4" fmla="*/ 128 w 3"/>
                  <a:gd name="T5" fmla="*/ 107 h 3"/>
                  <a:gd name="T6" fmla="*/ 128 w 3"/>
                  <a:gd name="T7" fmla="*/ 196 h 3"/>
                  <a:gd name="T8" fmla="*/ 128 w 3"/>
                  <a:gd name="T9" fmla="*/ 196 h 3"/>
                  <a:gd name="T10" fmla="*/ 64 w 3"/>
                  <a:gd name="T11" fmla="*/ 196 h 3"/>
                  <a:gd name="T12" fmla="*/ 64 w 3"/>
                  <a:gd name="T13" fmla="*/ 196 h 3"/>
                  <a:gd name="T14" fmla="*/ 0 w 3"/>
                  <a:gd name="T15" fmla="*/ 196 h 3"/>
                  <a:gd name="T16" fmla="*/ 128 w 3"/>
                  <a:gd name="T17" fmla="*/ 303 h 3"/>
                  <a:gd name="T18" fmla="*/ 192 w 3"/>
                  <a:gd name="T19" fmla="*/ 196 h 3"/>
                  <a:gd name="T20" fmla="*/ 128 w 3"/>
                  <a:gd name="T21" fmla="*/ 0 h 3"/>
                  <a:gd name="T22" fmla="*/ 0 w 3"/>
                  <a:gd name="T23" fmla="*/ 196 h 3"/>
                  <a:gd name="T24" fmla="*/ 64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5" name="Oval 1626">
                <a:extLst>
                  <a:ext uri="{FF2B5EF4-FFF2-40B4-BE49-F238E27FC236}">
                    <a16:creationId xmlns:a16="http://schemas.microsoft.com/office/drawing/2014/main" id="{8D47E648-B56A-47BB-B69D-6A48ECE2D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" y="2995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6" name="Oval 1627">
                <a:extLst>
                  <a:ext uri="{FF2B5EF4-FFF2-40B4-BE49-F238E27FC236}">
                    <a16:creationId xmlns:a16="http://schemas.microsoft.com/office/drawing/2014/main" id="{C5ED3CA2-5EE2-4D0C-98E1-483FBCBE6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" y="300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7" name="Freeform 1628">
                <a:extLst>
                  <a:ext uri="{FF2B5EF4-FFF2-40B4-BE49-F238E27FC236}">
                    <a16:creationId xmlns:a16="http://schemas.microsoft.com/office/drawing/2014/main" id="{034ABF95-86C2-478F-9667-187E2E03D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3004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8" name="Oval 1629">
                <a:extLst>
                  <a:ext uri="{FF2B5EF4-FFF2-40B4-BE49-F238E27FC236}">
                    <a16:creationId xmlns:a16="http://schemas.microsoft.com/office/drawing/2014/main" id="{BB947B43-F07C-4106-AE3B-E72A3DB67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928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9" name="Oval 1630">
                <a:extLst>
                  <a:ext uri="{FF2B5EF4-FFF2-40B4-BE49-F238E27FC236}">
                    <a16:creationId xmlns:a16="http://schemas.microsoft.com/office/drawing/2014/main" id="{D8556833-51D1-42B1-A3CA-83F22CD69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2941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0" name="Freeform 1631">
                <a:extLst>
                  <a:ext uri="{FF2B5EF4-FFF2-40B4-BE49-F238E27FC236}">
                    <a16:creationId xmlns:a16="http://schemas.microsoft.com/office/drawing/2014/main" id="{0E7E6383-6790-495A-9D8F-B552563B5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937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1" name="Oval 1632">
                <a:extLst>
                  <a:ext uri="{FF2B5EF4-FFF2-40B4-BE49-F238E27FC236}">
                    <a16:creationId xmlns:a16="http://schemas.microsoft.com/office/drawing/2014/main" id="{70482854-E94F-4921-84DB-7EBEB5395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" y="2946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2" name="Oval 1633">
                <a:extLst>
                  <a:ext uri="{FF2B5EF4-FFF2-40B4-BE49-F238E27FC236}">
                    <a16:creationId xmlns:a16="http://schemas.microsoft.com/office/drawing/2014/main" id="{ED6A619E-41D5-40F5-AC22-23A2D83BE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295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3" name="Freeform 1634">
                <a:extLst>
                  <a:ext uri="{FF2B5EF4-FFF2-40B4-BE49-F238E27FC236}">
                    <a16:creationId xmlns:a16="http://schemas.microsoft.com/office/drawing/2014/main" id="{540B9204-4125-4678-A8D5-1B9F01C57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950"/>
                <a:ext cx="13" cy="18"/>
              </a:xfrm>
              <a:custGeom>
                <a:avLst/>
                <a:gdLst>
                  <a:gd name="T0" fmla="*/ 74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74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7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4" name="Oval 1635">
                <a:extLst>
                  <a:ext uri="{FF2B5EF4-FFF2-40B4-BE49-F238E27FC236}">
                    <a16:creationId xmlns:a16="http://schemas.microsoft.com/office/drawing/2014/main" id="{F7F21CF7-334A-456D-BD9C-5EFCF8DA4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292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5" name="Oval 1636">
                <a:extLst>
                  <a:ext uri="{FF2B5EF4-FFF2-40B4-BE49-F238E27FC236}">
                    <a16:creationId xmlns:a16="http://schemas.microsoft.com/office/drawing/2014/main" id="{58CC06B8-B2B1-4E6A-AF18-82C5852A9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" y="293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6" name="Freeform 1637">
                <a:extLst>
                  <a:ext uri="{FF2B5EF4-FFF2-40B4-BE49-F238E27FC236}">
                    <a16:creationId xmlns:a16="http://schemas.microsoft.com/office/drawing/2014/main" id="{97733C46-40A9-4ADC-BF59-B03C151B7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932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7" name="Oval 1638">
                <a:extLst>
                  <a:ext uri="{FF2B5EF4-FFF2-40B4-BE49-F238E27FC236}">
                    <a16:creationId xmlns:a16="http://schemas.microsoft.com/office/drawing/2014/main" id="{98924996-3179-49AC-B8AC-02622A25A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301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8" name="Oval 1639">
                <a:extLst>
                  <a:ext uri="{FF2B5EF4-FFF2-40B4-BE49-F238E27FC236}">
                    <a16:creationId xmlns:a16="http://schemas.microsoft.com/office/drawing/2014/main" id="{41A2C6AE-D66F-4F8E-B040-9F946F05E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303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9" name="Freeform 1640">
                <a:extLst>
                  <a:ext uri="{FF2B5EF4-FFF2-40B4-BE49-F238E27FC236}">
                    <a16:creationId xmlns:a16="http://schemas.microsoft.com/office/drawing/2014/main" id="{3CCC8835-0A37-4259-BF0B-26B4A6294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3026"/>
                <a:ext cx="17" cy="14"/>
              </a:xfrm>
              <a:custGeom>
                <a:avLst/>
                <a:gdLst>
                  <a:gd name="T0" fmla="*/ 72 w 4"/>
                  <a:gd name="T1" fmla="*/ 196 h 3"/>
                  <a:gd name="T2" fmla="*/ 72 w 4"/>
                  <a:gd name="T3" fmla="*/ 196 h 3"/>
                  <a:gd name="T4" fmla="*/ 162 w 4"/>
                  <a:gd name="T5" fmla="*/ 107 h 3"/>
                  <a:gd name="T6" fmla="*/ 234 w 4"/>
                  <a:gd name="T7" fmla="*/ 196 h 3"/>
                  <a:gd name="T8" fmla="*/ 162 w 4"/>
                  <a:gd name="T9" fmla="*/ 196 h 3"/>
                  <a:gd name="T10" fmla="*/ 72 w 4"/>
                  <a:gd name="T11" fmla="*/ 196 h 3"/>
                  <a:gd name="T12" fmla="*/ 72 w 4"/>
                  <a:gd name="T13" fmla="*/ 196 h 3"/>
                  <a:gd name="T14" fmla="*/ 0 w 4"/>
                  <a:gd name="T15" fmla="*/ 196 h 3"/>
                  <a:gd name="T16" fmla="*/ 162 w 4"/>
                  <a:gd name="T17" fmla="*/ 303 h 3"/>
                  <a:gd name="T18" fmla="*/ 306 w 4"/>
                  <a:gd name="T19" fmla="*/ 196 h 3"/>
                  <a:gd name="T20" fmla="*/ 162 w 4"/>
                  <a:gd name="T21" fmla="*/ 0 h 3"/>
                  <a:gd name="T22" fmla="*/ 0 w 4"/>
                  <a:gd name="T23" fmla="*/ 196 h 3"/>
                  <a:gd name="T24" fmla="*/ 72 w 4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0" name="Oval 1641">
                <a:extLst>
                  <a:ext uri="{FF2B5EF4-FFF2-40B4-BE49-F238E27FC236}">
                    <a16:creationId xmlns:a16="http://schemas.microsoft.com/office/drawing/2014/main" id="{D78B6B99-8933-4FC4-9A44-812853FE5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3120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1" name="Oval 1642">
                <a:extLst>
                  <a:ext uri="{FF2B5EF4-FFF2-40B4-BE49-F238E27FC236}">
                    <a16:creationId xmlns:a16="http://schemas.microsoft.com/office/drawing/2014/main" id="{FE233944-4F9F-4EB1-95BC-7BC96663F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" y="313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2" name="Freeform 1643">
                <a:extLst>
                  <a:ext uri="{FF2B5EF4-FFF2-40B4-BE49-F238E27FC236}">
                    <a16:creationId xmlns:a16="http://schemas.microsoft.com/office/drawing/2014/main" id="{11A81DB3-1B66-489C-B247-8C3EDBF69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129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3" name="Oval 1644">
                <a:extLst>
                  <a:ext uri="{FF2B5EF4-FFF2-40B4-BE49-F238E27FC236}">
                    <a16:creationId xmlns:a16="http://schemas.microsoft.com/office/drawing/2014/main" id="{A9408350-34E9-44CC-B1BD-6D5BCD484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318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4" name="Oval 1645">
                <a:extLst>
                  <a:ext uri="{FF2B5EF4-FFF2-40B4-BE49-F238E27FC236}">
                    <a16:creationId xmlns:a16="http://schemas.microsoft.com/office/drawing/2014/main" id="{D577FF22-53BD-401E-A274-2794D3304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" y="320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5" name="Freeform 1646">
                <a:extLst>
                  <a:ext uri="{FF2B5EF4-FFF2-40B4-BE49-F238E27FC236}">
                    <a16:creationId xmlns:a16="http://schemas.microsoft.com/office/drawing/2014/main" id="{2D2A8640-1BF6-4CA2-B9B5-5E2174D31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3196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6" name="Oval 1647">
                <a:extLst>
                  <a:ext uri="{FF2B5EF4-FFF2-40B4-BE49-F238E27FC236}">
                    <a16:creationId xmlns:a16="http://schemas.microsoft.com/office/drawing/2014/main" id="{4349EADA-DB5A-478B-AA7E-AEA0EDC7E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3210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7" name="Oval 1648">
                <a:extLst>
                  <a:ext uri="{FF2B5EF4-FFF2-40B4-BE49-F238E27FC236}">
                    <a16:creationId xmlns:a16="http://schemas.microsoft.com/office/drawing/2014/main" id="{BE9B8663-BEB7-4538-BF19-BF62D4D4E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322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8" name="Freeform 1649">
                <a:extLst>
                  <a:ext uri="{FF2B5EF4-FFF2-40B4-BE49-F238E27FC236}">
                    <a16:creationId xmlns:a16="http://schemas.microsoft.com/office/drawing/2014/main" id="{BE4E67A3-9AB9-4719-9873-7F44CDF5A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3219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9" name="Oval 1650">
                <a:extLst>
                  <a:ext uri="{FF2B5EF4-FFF2-40B4-BE49-F238E27FC236}">
                    <a16:creationId xmlns:a16="http://schemas.microsoft.com/office/drawing/2014/main" id="{423B5EA1-4ABB-43F9-A230-C43E112BB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" y="318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0" name="Oval 1651">
                <a:extLst>
                  <a:ext uri="{FF2B5EF4-FFF2-40B4-BE49-F238E27FC236}">
                    <a16:creationId xmlns:a16="http://schemas.microsoft.com/office/drawing/2014/main" id="{BDB130CF-4E0C-46E6-845E-2961BD8FC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" y="3196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1" name="Freeform 1652">
                <a:extLst>
                  <a:ext uri="{FF2B5EF4-FFF2-40B4-BE49-F238E27FC236}">
                    <a16:creationId xmlns:a16="http://schemas.microsoft.com/office/drawing/2014/main" id="{13E08205-4D5C-4946-9204-BCB444ED2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3192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2" name="Oval 1653">
                <a:extLst>
                  <a:ext uri="{FF2B5EF4-FFF2-40B4-BE49-F238E27FC236}">
                    <a16:creationId xmlns:a16="http://schemas.microsoft.com/office/drawing/2014/main" id="{25C6DB7F-C517-4E10-B8D6-AD86B8494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3317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3" name="Oval 1654">
                <a:extLst>
                  <a:ext uri="{FF2B5EF4-FFF2-40B4-BE49-F238E27FC236}">
                    <a16:creationId xmlns:a16="http://schemas.microsoft.com/office/drawing/2014/main" id="{AB40FD18-0F61-4C0C-89A1-E34CADFC3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" y="3331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4" name="Freeform 1655">
                <a:extLst>
                  <a:ext uri="{FF2B5EF4-FFF2-40B4-BE49-F238E27FC236}">
                    <a16:creationId xmlns:a16="http://schemas.microsoft.com/office/drawing/2014/main" id="{20FFC60D-A0EC-41BB-870F-C9CB5C283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3326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5" name="Oval 1656">
                <a:extLst>
                  <a:ext uri="{FF2B5EF4-FFF2-40B4-BE49-F238E27FC236}">
                    <a16:creationId xmlns:a16="http://schemas.microsoft.com/office/drawing/2014/main" id="{D9413679-46DA-45CF-87F1-954C077D1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" y="3537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6" name="Oval 1657">
                <a:extLst>
                  <a:ext uri="{FF2B5EF4-FFF2-40B4-BE49-F238E27FC236}">
                    <a16:creationId xmlns:a16="http://schemas.microsoft.com/office/drawing/2014/main" id="{73D9E258-2336-411C-9D24-EBEFFF712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355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7" name="Freeform 1658">
                <a:extLst>
                  <a:ext uri="{FF2B5EF4-FFF2-40B4-BE49-F238E27FC236}">
                    <a16:creationId xmlns:a16="http://schemas.microsoft.com/office/drawing/2014/main" id="{1125D1B3-7617-428C-87A6-38A2D73A5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3546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8" name="Oval 1659">
                <a:extLst>
                  <a:ext uri="{FF2B5EF4-FFF2-40B4-BE49-F238E27FC236}">
                    <a16:creationId xmlns:a16="http://schemas.microsoft.com/office/drawing/2014/main" id="{C2B84113-6031-4FC8-A06E-41207825B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3474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9" name="Oval 1660">
                <a:extLst>
                  <a:ext uri="{FF2B5EF4-FFF2-40B4-BE49-F238E27FC236}">
                    <a16:creationId xmlns:a16="http://schemas.microsoft.com/office/drawing/2014/main" id="{83D503A5-7819-45E0-9A40-56D6C6E5E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348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0" name="Freeform 1661">
                <a:extLst>
                  <a:ext uri="{FF2B5EF4-FFF2-40B4-BE49-F238E27FC236}">
                    <a16:creationId xmlns:a16="http://schemas.microsoft.com/office/drawing/2014/main" id="{3BF799D6-488F-4806-BFAA-D99FCE0F0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3483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1" name="Oval 1662">
                <a:extLst>
                  <a:ext uri="{FF2B5EF4-FFF2-40B4-BE49-F238E27FC236}">
                    <a16:creationId xmlns:a16="http://schemas.microsoft.com/office/drawing/2014/main" id="{45AB6032-4EFA-46F2-9CA7-2726FC6FB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" y="3479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2" name="Oval 1663">
                <a:extLst>
                  <a:ext uri="{FF2B5EF4-FFF2-40B4-BE49-F238E27FC236}">
                    <a16:creationId xmlns:a16="http://schemas.microsoft.com/office/drawing/2014/main" id="{25E9ABDB-4208-460A-9104-98E750F91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349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3" name="Freeform 1664">
                <a:extLst>
                  <a:ext uri="{FF2B5EF4-FFF2-40B4-BE49-F238E27FC236}">
                    <a16:creationId xmlns:a16="http://schemas.microsoft.com/office/drawing/2014/main" id="{35F9D067-8637-4B3C-A9F1-E4A0F205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3488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4" name="Oval 1665">
                <a:extLst>
                  <a:ext uri="{FF2B5EF4-FFF2-40B4-BE49-F238E27FC236}">
                    <a16:creationId xmlns:a16="http://schemas.microsoft.com/office/drawing/2014/main" id="{6E671F22-2023-4B4A-931C-C1BCC675C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3524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5" name="Oval 1666">
                <a:extLst>
                  <a:ext uri="{FF2B5EF4-FFF2-40B4-BE49-F238E27FC236}">
                    <a16:creationId xmlns:a16="http://schemas.microsoft.com/office/drawing/2014/main" id="{DF83E497-CEBE-448B-981A-C23AFD667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" y="353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6" name="Freeform 1667">
                <a:extLst>
                  <a:ext uri="{FF2B5EF4-FFF2-40B4-BE49-F238E27FC236}">
                    <a16:creationId xmlns:a16="http://schemas.microsoft.com/office/drawing/2014/main" id="{38AC7CFE-BEA7-430A-8910-363179C23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3532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7" name="Oval 1668">
                <a:extLst>
                  <a:ext uri="{FF2B5EF4-FFF2-40B4-BE49-F238E27FC236}">
                    <a16:creationId xmlns:a16="http://schemas.microsoft.com/office/drawing/2014/main" id="{B1356FDB-FF12-499A-AC4E-DD305A6DC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" y="3506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8" name="Oval 1669">
                <a:extLst>
                  <a:ext uri="{FF2B5EF4-FFF2-40B4-BE49-F238E27FC236}">
                    <a16:creationId xmlns:a16="http://schemas.microsoft.com/office/drawing/2014/main" id="{A6C65078-8B1B-49CC-AE86-1C4C34E30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" y="351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9" name="Freeform 1670">
                <a:extLst>
                  <a:ext uri="{FF2B5EF4-FFF2-40B4-BE49-F238E27FC236}">
                    <a16:creationId xmlns:a16="http://schemas.microsoft.com/office/drawing/2014/main" id="{0EAA9D50-02FD-462E-80F0-14272CB1C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3515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0" name="Oval 1671">
                <a:extLst>
                  <a:ext uri="{FF2B5EF4-FFF2-40B4-BE49-F238E27FC236}">
                    <a16:creationId xmlns:a16="http://schemas.microsoft.com/office/drawing/2014/main" id="{F67AB34D-4543-4835-8B77-EB38586E1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" y="334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1" name="Oval 1672">
                <a:extLst>
                  <a:ext uri="{FF2B5EF4-FFF2-40B4-BE49-F238E27FC236}">
                    <a16:creationId xmlns:a16="http://schemas.microsoft.com/office/drawing/2014/main" id="{BFBA5E6E-5A60-4DFA-9C51-F790EEFD3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335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2" name="Freeform 1673">
                <a:extLst>
                  <a:ext uri="{FF2B5EF4-FFF2-40B4-BE49-F238E27FC236}">
                    <a16:creationId xmlns:a16="http://schemas.microsoft.com/office/drawing/2014/main" id="{B6ED441C-480C-40BD-8DDA-8989E9F73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3349"/>
                <a:ext cx="13" cy="18"/>
              </a:xfrm>
              <a:custGeom>
                <a:avLst/>
                <a:gdLst>
                  <a:gd name="T0" fmla="*/ 74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74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7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3" name="Oval 1674">
                <a:extLst>
                  <a:ext uri="{FF2B5EF4-FFF2-40B4-BE49-F238E27FC236}">
                    <a16:creationId xmlns:a16="http://schemas.microsoft.com/office/drawing/2014/main" id="{20963CC1-486B-41D8-B0F5-462406AA4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" y="3385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4" name="Oval 1675">
                <a:extLst>
                  <a:ext uri="{FF2B5EF4-FFF2-40B4-BE49-F238E27FC236}">
                    <a16:creationId xmlns:a16="http://schemas.microsoft.com/office/drawing/2014/main" id="{9927EF47-106B-4963-8B21-F56F0F7ED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339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5" name="Freeform 1676">
                <a:extLst>
                  <a:ext uri="{FF2B5EF4-FFF2-40B4-BE49-F238E27FC236}">
                    <a16:creationId xmlns:a16="http://schemas.microsoft.com/office/drawing/2014/main" id="{0B340700-F9AA-4C20-A4A0-AFF7FF6DB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3394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6" name="Oval 1677">
                <a:extLst>
                  <a:ext uri="{FF2B5EF4-FFF2-40B4-BE49-F238E27FC236}">
                    <a16:creationId xmlns:a16="http://schemas.microsoft.com/office/drawing/2014/main" id="{5FC3E668-7F65-4CC4-870B-44FFEFEC4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" y="364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7" name="Oval 1678">
                <a:extLst>
                  <a:ext uri="{FF2B5EF4-FFF2-40B4-BE49-F238E27FC236}">
                    <a16:creationId xmlns:a16="http://schemas.microsoft.com/office/drawing/2014/main" id="{894C20A7-65A6-4F86-923A-FCAF28C57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" y="3658"/>
                <a:ext cx="9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8" name="Freeform 1679">
                <a:extLst>
                  <a:ext uri="{FF2B5EF4-FFF2-40B4-BE49-F238E27FC236}">
                    <a16:creationId xmlns:a16="http://schemas.microsoft.com/office/drawing/2014/main" id="{54DBDE5A-E427-4556-9A20-078CB585D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3658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9" name="Oval 1680">
                <a:extLst>
                  <a:ext uri="{FF2B5EF4-FFF2-40B4-BE49-F238E27FC236}">
                    <a16:creationId xmlns:a16="http://schemas.microsoft.com/office/drawing/2014/main" id="{27DEF56E-D553-4E07-9344-19FC2DD05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152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0" name="Oval 1681">
                <a:extLst>
                  <a:ext uri="{FF2B5EF4-FFF2-40B4-BE49-F238E27FC236}">
                    <a16:creationId xmlns:a16="http://schemas.microsoft.com/office/drawing/2014/main" id="{EE95E833-597D-4EA6-80D2-95FB24D09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16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1" name="Oval 1682">
                <a:extLst>
                  <a:ext uri="{FF2B5EF4-FFF2-40B4-BE49-F238E27FC236}">
                    <a16:creationId xmlns:a16="http://schemas.microsoft.com/office/drawing/2014/main" id="{48C4934A-8F65-4F3F-838A-D8293585D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" y="3058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2" name="Oval 1683">
                <a:extLst>
                  <a:ext uri="{FF2B5EF4-FFF2-40B4-BE49-F238E27FC236}">
                    <a16:creationId xmlns:a16="http://schemas.microsoft.com/office/drawing/2014/main" id="{8EE3B70D-1811-462B-9189-2B0A6668F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306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3" name="Oval 1684">
                <a:extLst>
                  <a:ext uri="{FF2B5EF4-FFF2-40B4-BE49-F238E27FC236}">
                    <a16:creationId xmlns:a16="http://schemas.microsoft.com/office/drawing/2014/main" id="{A5D6DA7B-2C5B-4661-9BA7-1098069D8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" y="3134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4" name="Oval 1685">
                <a:extLst>
                  <a:ext uri="{FF2B5EF4-FFF2-40B4-BE49-F238E27FC236}">
                    <a16:creationId xmlns:a16="http://schemas.microsoft.com/office/drawing/2014/main" id="{440FB07B-0AD1-4FC3-B8EA-987720A79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" y="313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5" name="Oval 1686">
                <a:extLst>
                  <a:ext uri="{FF2B5EF4-FFF2-40B4-BE49-F238E27FC236}">
                    <a16:creationId xmlns:a16="http://schemas.microsoft.com/office/drawing/2014/main" id="{9BB38ACE-858C-4CA3-BC79-B28B96870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" y="2892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6" name="Oval 1687">
                <a:extLst>
                  <a:ext uri="{FF2B5EF4-FFF2-40B4-BE49-F238E27FC236}">
                    <a16:creationId xmlns:a16="http://schemas.microsoft.com/office/drawing/2014/main" id="{C3BC65EA-AF95-4355-8310-91ACC1403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289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7" name="Oval 1688">
                <a:extLst>
                  <a:ext uri="{FF2B5EF4-FFF2-40B4-BE49-F238E27FC236}">
                    <a16:creationId xmlns:a16="http://schemas.microsoft.com/office/drawing/2014/main" id="{1C53F0C3-2919-432E-9BE4-FCA680319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" y="3026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8" name="Oval 1689">
                <a:extLst>
                  <a:ext uri="{FF2B5EF4-FFF2-40B4-BE49-F238E27FC236}">
                    <a16:creationId xmlns:a16="http://schemas.microsoft.com/office/drawing/2014/main" id="{5DBC1A8F-36A5-4FB7-8E73-B909EFCDC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303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9" name="Oval 1690">
                <a:extLst>
                  <a:ext uri="{FF2B5EF4-FFF2-40B4-BE49-F238E27FC236}">
                    <a16:creationId xmlns:a16="http://schemas.microsoft.com/office/drawing/2014/main" id="{CFC23346-5E61-45D5-BF59-92EA13C7A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" y="2838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0" name="Oval 1691">
                <a:extLst>
                  <a:ext uri="{FF2B5EF4-FFF2-40B4-BE49-F238E27FC236}">
                    <a16:creationId xmlns:a16="http://schemas.microsoft.com/office/drawing/2014/main" id="{2649C571-15A3-4CEF-9790-0F22796B2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" y="284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1" name="Oval 1692">
                <a:extLst>
                  <a:ext uri="{FF2B5EF4-FFF2-40B4-BE49-F238E27FC236}">
                    <a16:creationId xmlns:a16="http://schemas.microsoft.com/office/drawing/2014/main" id="{77F8FA51-58E7-43F0-B1DB-08441DFF0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" y="2829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2" name="Oval 1693">
                <a:extLst>
                  <a:ext uri="{FF2B5EF4-FFF2-40B4-BE49-F238E27FC236}">
                    <a16:creationId xmlns:a16="http://schemas.microsoft.com/office/drawing/2014/main" id="{2ABE5A70-EAD7-47C1-925A-023B5862F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83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3" name="Oval 1694">
                <a:extLst>
                  <a:ext uri="{FF2B5EF4-FFF2-40B4-BE49-F238E27FC236}">
                    <a16:creationId xmlns:a16="http://schemas.microsoft.com/office/drawing/2014/main" id="{24A73781-C88D-49D7-A572-372662ABB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2838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4" name="Oval 1695">
                <a:extLst>
                  <a:ext uri="{FF2B5EF4-FFF2-40B4-BE49-F238E27FC236}">
                    <a16:creationId xmlns:a16="http://schemas.microsoft.com/office/drawing/2014/main" id="{42873FBF-F0AE-4B80-A4DD-94F7B9B1B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2842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5" name="Oval 1696">
                <a:extLst>
                  <a:ext uri="{FF2B5EF4-FFF2-40B4-BE49-F238E27FC236}">
                    <a16:creationId xmlns:a16="http://schemas.microsoft.com/office/drawing/2014/main" id="{5EB0CE30-F392-485B-B438-E570D0BD7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3040"/>
                <a:ext cx="30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6" name="Oval 1697">
                <a:extLst>
                  <a:ext uri="{FF2B5EF4-FFF2-40B4-BE49-F238E27FC236}">
                    <a16:creationId xmlns:a16="http://schemas.microsoft.com/office/drawing/2014/main" id="{755CEC9B-44B7-40B9-9D85-EC25B763B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304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7" name="Oval 1698">
                <a:extLst>
                  <a:ext uri="{FF2B5EF4-FFF2-40B4-BE49-F238E27FC236}">
                    <a16:creationId xmlns:a16="http://schemas.microsoft.com/office/drawing/2014/main" id="{E0AAF9BB-BA3D-40CF-BB4E-77371E814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1" y="2954"/>
                <a:ext cx="34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8" name="Oval 1699">
                <a:extLst>
                  <a:ext uri="{FF2B5EF4-FFF2-40B4-BE49-F238E27FC236}">
                    <a16:creationId xmlns:a16="http://schemas.microsoft.com/office/drawing/2014/main" id="{C6DDE53B-B1EE-431B-97B0-C12A9DEBC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96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9" name="Oval 1700">
                <a:extLst>
                  <a:ext uri="{FF2B5EF4-FFF2-40B4-BE49-F238E27FC236}">
                    <a16:creationId xmlns:a16="http://schemas.microsoft.com/office/drawing/2014/main" id="{A4296AD4-436D-428C-BF10-AB16C8158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2883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0" name="Oval 1701">
                <a:extLst>
                  <a:ext uri="{FF2B5EF4-FFF2-40B4-BE49-F238E27FC236}">
                    <a16:creationId xmlns:a16="http://schemas.microsoft.com/office/drawing/2014/main" id="{C5BBF0D6-3425-4799-990B-6A1A0117A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" y="289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1" name="Oval 1702">
                <a:extLst>
                  <a:ext uri="{FF2B5EF4-FFF2-40B4-BE49-F238E27FC236}">
                    <a16:creationId xmlns:a16="http://schemas.microsoft.com/office/drawing/2014/main" id="{522BC45E-18F0-4672-9C1B-495D23521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6" y="2896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2" name="Oval 1703">
                <a:extLst>
                  <a:ext uri="{FF2B5EF4-FFF2-40B4-BE49-F238E27FC236}">
                    <a16:creationId xmlns:a16="http://schemas.microsoft.com/office/drawing/2014/main" id="{BECC0C8A-7BAB-4D27-8FFA-BEC40B8F2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290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3" name="Oval 1704">
                <a:extLst>
                  <a:ext uri="{FF2B5EF4-FFF2-40B4-BE49-F238E27FC236}">
                    <a16:creationId xmlns:a16="http://schemas.microsoft.com/office/drawing/2014/main" id="{60AD52F3-027E-4F35-9BA3-C7D0CD7AC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2946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4" name="Oval 1705">
                <a:extLst>
                  <a:ext uri="{FF2B5EF4-FFF2-40B4-BE49-F238E27FC236}">
                    <a16:creationId xmlns:a16="http://schemas.microsoft.com/office/drawing/2014/main" id="{5048E3A4-1C67-48A1-845E-FC6D33C9D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295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5" name="Oval 1706">
                <a:extLst>
                  <a:ext uri="{FF2B5EF4-FFF2-40B4-BE49-F238E27FC236}">
                    <a16:creationId xmlns:a16="http://schemas.microsoft.com/office/drawing/2014/main" id="{DA4C14CC-E685-4B06-BACE-E8D1DD4A4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" y="3098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6" name="Oval 1707">
                <a:extLst>
                  <a:ext uri="{FF2B5EF4-FFF2-40B4-BE49-F238E27FC236}">
                    <a16:creationId xmlns:a16="http://schemas.microsoft.com/office/drawing/2014/main" id="{F2D299E5-DBA6-4DEB-88F1-BBBDC0B54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31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7" name="Oval 1708">
                <a:extLst>
                  <a:ext uri="{FF2B5EF4-FFF2-40B4-BE49-F238E27FC236}">
                    <a16:creationId xmlns:a16="http://schemas.microsoft.com/office/drawing/2014/main" id="{4AE088F9-7093-4C2F-B3C5-FE9EE32C7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3550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8" name="Oval 1709">
                <a:extLst>
                  <a:ext uri="{FF2B5EF4-FFF2-40B4-BE49-F238E27FC236}">
                    <a16:creationId xmlns:a16="http://schemas.microsoft.com/office/drawing/2014/main" id="{BB2A9A1E-1BCE-413E-AA62-6B379A9E0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355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9" name="Oval 1710">
                <a:extLst>
                  <a:ext uri="{FF2B5EF4-FFF2-40B4-BE49-F238E27FC236}">
                    <a16:creationId xmlns:a16="http://schemas.microsoft.com/office/drawing/2014/main" id="{62740639-34EA-4CFF-8E6E-69F8631FD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9" y="3609"/>
                <a:ext cx="29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0" name="Oval 1711">
                <a:extLst>
                  <a:ext uri="{FF2B5EF4-FFF2-40B4-BE49-F238E27FC236}">
                    <a16:creationId xmlns:a16="http://schemas.microsoft.com/office/drawing/2014/main" id="{77966355-1FCF-4BA9-B649-98A598FB2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3" y="361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1" name="Oval 1712">
                <a:extLst>
                  <a:ext uri="{FF2B5EF4-FFF2-40B4-BE49-F238E27FC236}">
                    <a16:creationId xmlns:a16="http://schemas.microsoft.com/office/drawing/2014/main" id="{E1920E3C-DB38-42A5-8333-2BD8EE326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3734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2" name="Oval 1713">
                <a:extLst>
                  <a:ext uri="{FF2B5EF4-FFF2-40B4-BE49-F238E27FC236}">
                    <a16:creationId xmlns:a16="http://schemas.microsoft.com/office/drawing/2014/main" id="{2F312108-75A3-472A-BCDC-61A1CD7C8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1" y="374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3" name="Oval 1714">
                <a:extLst>
                  <a:ext uri="{FF2B5EF4-FFF2-40B4-BE49-F238E27FC236}">
                    <a16:creationId xmlns:a16="http://schemas.microsoft.com/office/drawing/2014/main" id="{A4AEEEE0-9F1E-492A-A469-43D70A7CA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6" y="3470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4" name="Oval 1715">
                <a:extLst>
                  <a:ext uri="{FF2B5EF4-FFF2-40B4-BE49-F238E27FC236}">
                    <a16:creationId xmlns:a16="http://schemas.microsoft.com/office/drawing/2014/main" id="{B0641494-18AE-4793-A252-91A651AD8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347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5" name="Oval 1716">
                <a:extLst>
                  <a:ext uri="{FF2B5EF4-FFF2-40B4-BE49-F238E27FC236}">
                    <a16:creationId xmlns:a16="http://schemas.microsoft.com/office/drawing/2014/main" id="{C30FBED1-4477-4F85-9041-8B00C5DBF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" y="336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6" name="Oval 1717">
                <a:extLst>
                  <a:ext uri="{FF2B5EF4-FFF2-40B4-BE49-F238E27FC236}">
                    <a16:creationId xmlns:a16="http://schemas.microsoft.com/office/drawing/2014/main" id="{31A93E69-BBD9-42DA-82F8-85E5C9A5D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337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7" name="Oval 1718">
                <a:extLst>
                  <a:ext uri="{FF2B5EF4-FFF2-40B4-BE49-F238E27FC236}">
                    <a16:creationId xmlns:a16="http://schemas.microsoft.com/office/drawing/2014/main" id="{7A514BA4-AB4B-4A03-B0A1-A03F0D878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9" y="3394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8" name="Oval 1719">
                <a:extLst>
                  <a:ext uri="{FF2B5EF4-FFF2-40B4-BE49-F238E27FC236}">
                    <a16:creationId xmlns:a16="http://schemas.microsoft.com/office/drawing/2014/main" id="{EEF7A87E-2E34-4EC5-A68C-C3CC6DD2E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4" y="340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6278" name="Oval 1721">
              <a:extLst>
                <a:ext uri="{FF2B5EF4-FFF2-40B4-BE49-F238E27FC236}">
                  <a16:creationId xmlns:a16="http://schemas.microsoft.com/office/drawing/2014/main" id="{FEBFEEB4-F4EE-4236-9883-0DDF57210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304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9" name="Oval 1722">
              <a:extLst>
                <a:ext uri="{FF2B5EF4-FFF2-40B4-BE49-F238E27FC236}">
                  <a16:creationId xmlns:a16="http://schemas.microsoft.com/office/drawing/2014/main" id="{97AA12DE-C489-4ECC-8CA9-9BAD60C97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1" y="331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0" name="Oval 1723">
              <a:extLst>
                <a:ext uri="{FF2B5EF4-FFF2-40B4-BE49-F238E27FC236}">
                  <a16:creationId xmlns:a16="http://schemas.microsoft.com/office/drawing/2014/main" id="{45A869A6-9756-468F-81F9-B3801A059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3541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1" name="Oval 1724">
              <a:extLst>
                <a:ext uri="{FF2B5EF4-FFF2-40B4-BE49-F238E27FC236}">
                  <a16:creationId xmlns:a16="http://schemas.microsoft.com/office/drawing/2014/main" id="{F87C3937-C91E-4BDD-9464-E5026DF6E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355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2" name="Freeform 1725">
              <a:extLst>
                <a:ext uri="{FF2B5EF4-FFF2-40B4-BE49-F238E27FC236}">
                  <a16:creationId xmlns:a16="http://schemas.microsoft.com/office/drawing/2014/main" id="{F734067F-C86C-469B-B8C6-83355F06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3550"/>
              <a:ext cx="12" cy="14"/>
            </a:xfrm>
            <a:custGeom>
              <a:avLst/>
              <a:gdLst>
                <a:gd name="T0" fmla="*/ 0 w 3"/>
                <a:gd name="T1" fmla="*/ 196 h 3"/>
                <a:gd name="T2" fmla="*/ 64 w 3"/>
                <a:gd name="T3" fmla="*/ 196 h 3"/>
                <a:gd name="T4" fmla="*/ 64 w 3"/>
                <a:gd name="T5" fmla="*/ 107 h 3"/>
                <a:gd name="T6" fmla="*/ 128 w 3"/>
                <a:gd name="T7" fmla="*/ 196 h 3"/>
                <a:gd name="T8" fmla="*/ 64 w 3"/>
                <a:gd name="T9" fmla="*/ 196 h 3"/>
                <a:gd name="T10" fmla="*/ 64 w 3"/>
                <a:gd name="T11" fmla="*/ 196 h 3"/>
                <a:gd name="T12" fmla="*/ 0 w 3"/>
                <a:gd name="T13" fmla="*/ 196 h 3"/>
                <a:gd name="T14" fmla="*/ 0 w 3"/>
                <a:gd name="T15" fmla="*/ 196 h 3"/>
                <a:gd name="T16" fmla="*/ 64 w 3"/>
                <a:gd name="T17" fmla="*/ 303 h 3"/>
                <a:gd name="T18" fmla="*/ 192 w 3"/>
                <a:gd name="T19" fmla="*/ 196 h 3"/>
                <a:gd name="T20" fmla="*/ 64 w 3"/>
                <a:gd name="T21" fmla="*/ 0 h 3"/>
                <a:gd name="T22" fmla="*/ 0 w 3"/>
                <a:gd name="T23" fmla="*/ 196 h 3"/>
                <a:gd name="T24" fmla="*/ 0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3" name="Oval 1726">
              <a:extLst>
                <a:ext uri="{FF2B5EF4-FFF2-40B4-BE49-F238E27FC236}">
                  <a16:creationId xmlns:a16="http://schemas.microsoft.com/office/drawing/2014/main" id="{F4929C74-496E-4246-8078-E029699FE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3470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4" name="Oval 1727">
              <a:extLst>
                <a:ext uri="{FF2B5EF4-FFF2-40B4-BE49-F238E27FC236}">
                  <a16:creationId xmlns:a16="http://schemas.microsoft.com/office/drawing/2014/main" id="{C2C50C99-3A9B-48D7-B421-B6EDA6F81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347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5" name="Freeform 1728">
              <a:extLst>
                <a:ext uri="{FF2B5EF4-FFF2-40B4-BE49-F238E27FC236}">
                  <a16:creationId xmlns:a16="http://schemas.microsoft.com/office/drawing/2014/main" id="{C5F3ACE0-CC87-447A-A4E9-F9D481AC7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3479"/>
              <a:ext cx="17" cy="13"/>
            </a:xfrm>
            <a:custGeom>
              <a:avLst/>
              <a:gdLst>
                <a:gd name="T0" fmla="*/ 0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0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0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6" name="Oval 1729">
              <a:extLst>
                <a:ext uri="{FF2B5EF4-FFF2-40B4-BE49-F238E27FC236}">
                  <a16:creationId xmlns:a16="http://schemas.microsoft.com/office/drawing/2014/main" id="{5B909458-3026-4C7D-930C-858001A2A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" y="3470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7" name="Oval 1730">
              <a:extLst>
                <a:ext uri="{FF2B5EF4-FFF2-40B4-BE49-F238E27FC236}">
                  <a16:creationId xmlns:a16="http://schemas.microsoft.com/office/drawing/2014/main" id="{8C9138F3-3E26-4E16-A228-8012C5CD2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3483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8" name="Freeform 1731">
              <a:extLst>
                <a:ext uri="{FF2B5EF4-FFF2-40B4-BE49-F238E27FC236}">
                  <a16:creationId xmlns:a16="http://schemas.microsoft.com/office/drawing/2014/main" id="{1A72CE5D-B682-4BEC-9253-2925A29D8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3479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6" name="Group 1519">
            <a:extLst>
              <a:ext uri="{FF2B5EF4-FFF2-40B4-BE49-F238E27FC236}">
                <a16:creationId xmlns:a16="http://schemas.microsoft.com/office/drawing/2014/main" id="{0D8C6D0F-7AE7-4CBD-AEE4-57203B89957C}"/>
              </a:ext>
            </a:extLst>
          </p:cNvPr>
          <p:cNvGrpSpPr>
            <a:grpSpLocks/>
          </p:cNvGrpSpPr>
          <p:nvPr/>
        </p:nvGrpSpPr>
        <p:grpSpPr bwMode="auto">
          <a:xfrm>
            <a:off x="6775450" y="4292600"/>
            <a:ext cx="1606550" cy="1558925"/>
            <a:chOff x="3928" y="2788"/>
            <a:chExt cx="1012" cy="982"/>
          </a:xfrm>
        </p:grpSpPr>
        <p:sp>
          <p:nvSpPr>
            <p:cNvPr id="46087" name="Freeform 1329">
              <a:extLst>
                <a:ext uri="{FF2B5EF4-FFF2-40B4-BE49-F238E27FC236}">
                  <a16:creationId xmlns:a16="http://schemas.microsoft.com/office/drawing/2014/main" id="{D6B6B73E-E30B-4DF9-A7C0-CF995B8E6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793"/>
              <a:ext cx="1008" cy="972"/>
            </a:xfrm>
            <a:custGeom>
              <a:avLst/>
              <a:gdLst>
                <a:gd name="T0" fmla="*/ 3633 w 240"/>
                <a:gd name="T1" fmla="*/ 1523 h 217"/>
                <a:gd name="T2" fmla="*/ 970 w 240"/>
                <a:gd name="T3" fmla="*/ 5478 h 217"/>
                <a:gd name="T4" fmla="*/ 298 w 240"/>
                <a:gd name="T5" fmla="*/ 9890 h 217"/>
                <a:gd name="T6" fmla="*/ 1042 w 240"/>
                <a:gd name="T7" fmla="*/ 14746 h 217"/>
                <a:gd name="T8" fmla="*/ 4444 w 240"/>
                <a:gd name="T9" fmla="*/ 18961 h 217"/>
                <a:gd name="T10" fmla="*/ 7921 w 240"/>
                <a:gd name="T11" fmla="*/ 19503 h 217"/>
                <a:gd name="T12" fmla="*/ 10970 w 240"/>
                <a:gd name="T13" fmla="*/ 19140 h 217"/>
                <a:gd name="T14" fmla="*/ 16229 w 240"/>
                <a:gd name="T15" fmla="*/ 15270 h 217"/>
                <a:gd name="T16" fmla="*/ 17783 w 240"/>
                <a:gd name="T17" fmla="*/ 9169 h 217"/>
                <a:gd name="T18" fmla="*/ 17480 w 240"/>
                <a:gd name="T19" fmla="*/ 6298 h 217"/>
                <a:gd name="T20" fmla="*/ 16300 w 240"/>
                <a:gd name="T21" fmla="*/ 3870 h 217"/>
                <a:gd name="T22" fmla="*/ 11344 w 240"/>
                <a:gd name="T23" fmla="*/ 179 h 217"/>
                <a:gd name="T24" fmla="*/ 8379 w 240"/>
                <a:gd name="T25" fmla="*/ 0 h 217"/>
                <a:gd name="T26" fmla="*/ 3633 w 240"/>
                <a:gd name="T27" fmla="*/ 1523 h 2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0" h="217">
                  <a:moveTo>
                    <a:pt x="49" y="17"/>
                  </a:moveTo>
                  <a:cubicBezTo>
                    <a:pt x="35" y="25"/>
                    <a:pt x="18" y="46"/>
                    <a:pt x="13" y="61"/>
                  </a:cubicBezTo>
                  <a:cubicBezTo>
                    <a:pt x="7" y="80"/>
                    <a:pt x="8" y="91"/>
                    <a:pt x="4" y="110"/>
                  </a:cubicBezTo>
                  <a:cubicBezTo>
                    <a:pt x="0" y="131"/>
                    <a:pt x="0" y="147"/>
                    <a:pt x="14" y="164"/>
                  </a:cubicBezTo>
                  <a:cubicBezTo>
                    <a:pt x="27" y="180"/>
                    <a:pt x="40" y="203"/>
                    <a:pt x="60" y="211"/>
                  </a:cubicBezTo>
                  <a:cubicBezTo>
                    <a:pt x="73" y="215"/>
                    <a:pt x="94" y="217"/>
                    <a:pt x="107" y="217"/>
                  </a:cubicBezTo>
                  <a:cubicBezTo>
                    <a:pt x="121" y="216"/>
                    <a:pt x="134" y="216"/>
                    <a:pt x="148" y="213"/>
                  </a:cubicBezTo>
                  <a:cubicBezTo>
                    <a:pt x="181" y="208"/>
                    <a:pt x="196" y="195"/>
                    <a:pt x="219" y="170"/>
                  </a:cubicBezTo>
                  <a:cubicBezTo>
                    <a:pt x="235" y="152"/>
                    <a:pt x="240" y="125"/>
                    <a:pt x="240" y="102"/>
                  </a:cubicBezTo>
                  <a:cubicBezTo>
                    <a:pt x="240" y="91"/>
                    <a:pt x="239" y="80"/>
                    <a:pt x="236" y="70"/>
                  </a:cubicBezTo>
                  <a:cubicBezTo>
                    <a:pt x="232" y="60"/>
                    <a:pt x="227" y="51"/>
                    <a:pt x="220" y="43"/>
                  </a:cubicBezTo>
                  <a:cubicBezTo>
                    <a:pt x="203" y="25"/>
                    <a:pt x="178" y="6"/>
                    <a:pt x="153" y="2"/>
                  </a:cubicBezTo>
                  <a:cubicBezTo>
                    <a:pt x="140" y="0"/>
                    <a:pt x="126" y="0"/>
                    <a:pt x="113" y="0"/>
                  </a:cubicBezTo>
                  <a:cubicBezTo>
                    <a:pt x="105" y="0"/>
                    <a:pt x="72" y="4"/>
                    <a:pt x="49" y="17"/>
                  </a:cubicBezTo>
                </a:path>
              </a:pathLst>
            </a:custGeom>
            <a:solidFill>
              <a:srgbClr val="FDD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Freeform 1330">
              <a:extLst>
                <a:ext uri="{FF2B5EF4-FFF2-40B4-BE49-F238E27FC236}">
                  <a16:creationId xmlns:a16="http://schemas.microsoft.com/office/drawing/2014/main" id="{40B86C81-8451-40DC-8954-CF6893FEE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38"/>
              <a:ext cx="756" cy="842"/>
            </a:xfrm>
            <a:custGeom>
              <a:avLst/>
              <a:gdLst>
                <a:gd name="T0" fmla="*/ 1621 w 180"/>
                <a:gd name="T1" fmla="*/ 13920 h 188"/>
                <a:gd name="T2" fmla="*/ 1042 w 180"/>
                <a:gd name="T3" fmla="*/ 9607 h 188"/>
                <a:gd name="T4" fmla="*/ 1621 w 180"/>
                <a:gd name="T5" fmla="*/ 5576 h 188"/>
                <a:gd name="T6" fmla="*/ 4003 w 180"/>
                <a:gd name="T7" fmla="*/ 2065 h 188"/>
                <a:gd name="T8" fmla="*/ 8291 w 180"/>
                <a:gd name="T9" fmla="*/ 623 h 188"/>
                <a:gd name="T10" fmla="*/ 10970 w 180"/>
                <a:gd name="T11" fmla="*/ 802 h 188"/>
                <a:gd name="T12" fmla="*/ 13335 w 180"/>
                <a:gd name="T13" fmla="*/ 2065 h 188"/>
                <a:gd name="T14" fmla="*/ 10231 w 180"/>
                <a:gd name="T15" fmla="*/ 179 h 188"/>
                <a:gd name="T16" fmla="*/ 7552 w 180"/>
                <a:gd name="T17" fmla="*/ 0 h 188"/>
                <a:gd name="T18" fmla="*/ 3263 w 180"/>
                <a:gd name="T19" fmla="*/ 1442 h 188"/>
                <a:gd name="T20" fmla="*/ 882 w 180"/>
                <a:gd name="T21" fmla="*/ 4936 h 188"/>
                <a:gd name="T22" fmla="*/ 298 w 180"/>
                <a:gd name="T23" fmla="*/ 8984 h 188"/>
                <a:gd name="T24" fmla="*/ 882 w 180"/>
                <a:gd name="T25" fmla="*/ 13297 h 188"/>
                <a:gd name="T26" fmla="*/ 3633 w 180"/>
                <a:gd name="T27" fmla="*/ 16889 h 188"/>
                <a:gd name="T28" fmla="*/ 1621 w 180"/>
                <a:gd name="T29" fmla="*/ 13920 h 1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0" h="188">
                  <a:moveTo>
                    <a:pt x="22" y="155"/>
                  </a:moveTo>
                  <a:cubicBezTo>
                    <a:pt x="10" y="140"/>
                    <a:pt x="10" y="126"/>
                    <a:pt x="14" y="107"/>
                  </a:cubicBezTo>
                  <a:cubicBezTo>
                    <a:pt x="17" y="89"/>
                    <a:pt x="16" y="79"/>
                    <a:pt x="22" y="62"/>
                  </a:cubicBezTo>
                  <a:cubicBezTo>
                    <a:pt x="26" y="49"/>
                    <a:pt x="41" y="30"/>
                    <a:pt x="54" y="23"/>
                  </a:cubicBezTo>
                  <a:cubicBezTo>
                    <a:pt x="74" y="11"/>
                    <a:pt x="104" y="7"/>
                    <a:pt x="112" y="7"/>
                  </a:cubicBezTo>
                  <a:cubicBezTo>
                    <a:pt x="123" y="7"/>
                    <a:pt x="136" y="7"/>
                    <a:pt x="148" y="9"/>
                  </a:cubicBezTo>
                  <a:cubicBezTo>
                    <a:pt x="159" y="11"/>
                    <a:pt x="170" y="16"/>
                    <a:pt x="180" y="23"/>
                  </a:cubicBezTo>
                  <a:cubicBezTo>
                    <a:pt x="168" y="13"/>
                    <a:pt x="153" y="4"/>
                    <a:pt x="138" y="2"/>
                  </a:cubicBezTo>
                  <a:cubicBezTo>
                    <a:pt x="126" y="0"/>
                    <a:pt x="113" y="0"/>
                    <a:pt x="102" y="0"/>
                  </a:cubicBezTo>
                  <a:cubicBezTo>
                    <a:pt x="94" y="0"/>
                    <a:pt x="64" y="4"/>
                    <a:pt x="44" y="16"/>
                  </a:cubicBezTo>
                  <a:cubicBezTo>
                    <a:pt x="31" y="22"/>
                    <a:pt x="16" y="41"/>
                    <a:pt x="12" y="55"/>
                  </a:cubicBezTo>
                  <a:cubicBezTo>
                    <a:pt x="6" y="72"/>
                    <a:pt x="7" y="82"/>
                    <a:pt x="4" y="100"/>
                  </a:cubicBezTo>
                  <a:cubicBezTo>
                    <a:pt x="0" y="119"/>
                    <a:pt x="0" y="133"/>
                    <a:pt x="12" y="148"/>
                  </a:cubicBezTo>
                  <a:cubicBezTo>
                    <a:pt x="23" y="161"/>
                    <a:pt x="34" y="180"/>
                    <a:pt x="49" y="188"/>
                  </a:cubicBezTo>
                  <a:cubicBezTo>
                    <a:pt x="39" y="179"/>
                    <a:pt x="31" y="165"/>
                    <a:pt x="22" y="155"/>
                  </a:cubicBezTo>
                </a:path>
              </a:pathLst>
            </a:custGeom>
            <a:solidFill>
              <a:srgbClr val="FEE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9" name="Freeform 1331">
              <a:extLst>
                <a:ext uri="{FF2B5EF4-FFF2-40B4-BE49-F238E27FC236}">
                  <a16:creationId xmlns:a16="http://schemas.microsoft.com/office/drawing/2014/main" id="{D8ED6576-3A65-42E8-8177-B5F1B13ED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950"/>
              <a:ext cx="785" cy="784"/>
            </a:xfrm>
            <a:custGeom>
              <a:avLst/>
              <a:gdLst>
                <a:gd name="T0" fmla="*/ 13534 w 187"/>
                <a:gd name="T1" fmla="*/ 3512 h 175"/>
                <a:gd name="T2" fmla="*/ 12421 w 187"/>
                <a:gd name="T3" fmla="*/ 1344 h 175"/>
                <a:gd name="T4" fmla="*/ 11313 w 187"/>
                <a:gd name="T5" fmla="*/ 0 h 175"/>
                <a:gd name="T6" fmla="*/ 11544 w 187"/>
                <a:gd name="T7" fmla="*/ 260 h 175"/>
                <a:gd name="T8" fmla="*/ 12581 w 187"/>
                <a:gd name="T9" fmla="*/ 2428 h 175"/>
                <a:gd name="T10" fmla="*/ 12862 w 187"/>
                <a:gd name="T11" fmla="*/ 5116 h 175"/>
                <a:gd name="T12" fmla="*/ 11473 w 187"/>
                <a:gd name="T13" fmla="*/ 10797 h 175"/>
                <a:gd name="T14" fmla="*/ 6662 w 187"/>
                <a:gd name="T15" fmla="*/ 14390 h 175"/>
                <a:gd name="T16" fmla="*/ 3841 w 187"/>
                <a:gd name="T17" fmla="*/ 14650 h 175"/>
                <a:gd name="T18" fmla="*/ 672 w 187"/>
                <a:gd name="T19" fmla="*/ 14108 h 175"/>
                <a:gd name="T20" fmla="*/ 0 w 187"/>
                <a:gd name="T21" fmla="*/ 13668 h 175"/>
                <a:gd name="T22" fmla="*/ 1620 w 187"/>
                <a:gd name="T23" fmla="*/ 15111 h 175"/>
                <a:gd name="T24" fmla="*/ 4811 w 187"/>
                <a:gd name="T25" fmla="*/ 15653 h 175"/>
                <a:gd name="T26" fmla="*/ 7544 w 187"/>
                <a:gd name="T27" fmla="*/ 15375 h 175"/>
                <a:gd name="T28" fmla="*/ 12421 w 187"/>
                <a:gd name="T29" fmla="*/ 11782 h 175"/>
                <a:gd name="T30" fmla="*/ 13832 w 187"/>
                <a:gd name="T31" fmla="*/ 6120 h 175"/>
                <a:gd name="T32" fmla="*/ 13534 w 187"/>
                <a:gd name="T33" fmla="*/ 3512 h 1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7" h="175">
                  <a:moveTo>
                    <a:pt x="183" y="39"/>
                  </a:moveTo>
                  <a:cubicBezTo>
                    <a:pt x="179" y="30"/>
                    <a:pt x="175" y="22"/>
                    <a:pt x="168" y="15"/>
                  </a:cubicBezTo>
                  <a:cubicBezTo>
                    <a:pt x="164" y="10"/>
                    <a:pt x="159" y="5"/>
                    <a:pt x="153" y="0"/>
                  </a:cubicBezTo>
                  <a:cubicBezTo>
                    <a:pt x="154" y="1"/>
                    <a:pt x="155" y="2"/>
                    <a:pt x="156" y="3"/>
                  </a:cubicBezTo>
                  <a:cubicBezTo>
                    <a:pt x="163" y="10"/>
                    <a:pt x="166" y="18"/>
                    <a:pt x="170" y="27"/>
                  </a:cubicBezTo>
                  <a:cubicBezTo>
                    <a:pt x="174" y="37"/>
                    <a:pt x="175" y="47"/>
                    <a:pt x="174" y="57"/>
                  </a:cubicBezTo>
                  <a:cubicBezTo>
                    <a:pt x="174" y="78"/>
                    <a:pt x="170" y="103"/>
                    <a:pt x="155" y="120"/>
                  </a:cubicBezTo>
                  <a:cubicBezTo>
                    <a:pt x="134" y="143"/>
                    <a:pt x="120" y="155"/>
                    <a:pt x="90" y="160"/>
                  </a:cubicBezTo>
                  <a:cubicBezTo>
                    <a:pt x="77" y="162"/>
                    <a:pt x="65" y="162"/>
                    <a:pt x="52" y="163"/>
                  </a:cubicBezTo>
                  <a:cubicBezTo>
                    <a:pt x="40" y="163"/>
                    <a:pt x="20" y="161"/>
                    <a:pt x="9" y="157"/>
                  </a:cubicBezTo>
                  <a:cubicBezTo>
                    <a:pt x="6" y="156"/>
                    <a:pt x="3" y="154"/>
                    <a:pt x="0" y="152"/>
                  </a:cubicBezTo>
                  <a:cubicBezTo>
                    <a:pt x="6" y="159"/>
                    <a:pt x="13" y="165"/>
                    <a:pt x="22" y="168"/>
                  </a:cubicBezTo>
                  <a:cubicBezTo>
                    <a:pt x="33" y="173"/>
                    <a:pt x="53" y="175"/>
                    <a:pt x="65" y="174"/>
                  </a:cubicBezTo>
                  <a:cubicBezTo>
                    <a:pt x="77" y="173"/>
                    <a:pt x="90" y="173"/>
                    <a:pt x="102" y="171"/>
                  </a:cubicBezTo>
                  <a:cubicBezTo>
                    <a:pt x="132" y="166"/>
                    <a:pt x="147" y="155"/>
                    <a:pt x="168" y="131"/>
                  </a:cubicBezTo>
                  <a:cubicBezTo>
                    <a:pt x="182" y="115"/>
                    <a:pt x="187" y="90"/>
                    <a:pt x="187" y="68"/>
                  </a:cubicBezTo>
                  <a:cubicBezTo>
                    <a:pt x="187" y="58"/>
                    <a:pt x="186" y="48"/>
                    <a:pt x="183" y="39"/>
                  </a:cubicBezTo>
                </a:path>
              </a:pathLst>
            </a:custGeom>
            <a:solidFill>
              <a:srgbClr val="FCB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1332">
              <a:extLst>
                <a:ext uri="{FF2B5EF4-FFF2-40B4-BE49-F238E27FC236}">
                  <a16:creationId xmlns:a16="http://schemas.microsoft.com/office/drawing/2014/main" id="{C017F02F-81B6-42B6-AE00-4384A6D11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075"/>
              <a:ext cx="920" cy="515"/>
            </a:xfrm>
            <a:custGeom>
              <a:avLst/>
              <a:gdLst>
                <a:gd name="T0" fmla="*/ 4146 w 219"/>
                <a:gd name="T1" fmla="*/ 443 h 115"/>
                <a:gd name="T2" fmla="*/ 2084 w 219"/>
                <a:gd name="T3" fmla="*/ 1442 h 115"/>
                <a:gd name="T4" fmla="*/ 672 w 219"/>
                <a:gd name="T5" fmla="*/ 4313 h 115"/>
                <a:gd name="T6" fmla="*/ 3037 w 219"/>
                <a:gd name="T7" fmla="*/ 9969 h 115"/>
                <a:gd name="T8" fmla="*/ 4146 w 219"/>
                <a:gd name="T9" fmla="*/ 10067 h 115"/>
                <a:gd name="T10" fmla="*/ 5045 w 219"/>
                <a:gd name="T11" fmla="*/ 10246 h 115"/>
                <a:gd name="T12" fmla="*/ 9053 w 219"/>
                <a:gd name="T13" fmla="*/ 9346 h 115"/>
                <a:gd name="T14" fmla="*/ 10376 w 219"/>
                <a:gd name="T15" fmla="*/ 6556 h 115"/>
                <a:gd name="T16" fmla="*/ 11048 w 219"/>
                <a:gd name="T17" fmla="*/ 5213 h 115"/>
                <a:gd name="T18" fmla="*/ 12229 w 219"/>
                <a:gd name="T19" fmla="*/ 5293 h 115"/>
                <a:gd name="T20" fmla="*/ 13640 w 219"/>
                <a:gd name="T21" fmla="*/ 5213 h 115"/>
                <a:gd name="T22" fmla="*/ 15724 w 219"/>
                <a:gd name="T23" fmla="*/ 3229 h 115"/>
                <a:gd name="T24" fmla="*/ 14825 w 219"/>
                <a:gd name="T25" fmla="*/ 542 h 115"/>
                <a:gd name="T26" fmla="*/ 13783 w 219"/>
                <a:gd name="T27" fmla="*/ 1084 h 115"/>
                <a:gd name="T28" fmla="*/ 13943 w 219"/>
                <a:gd name="T29" fmla="*/ 2606 h 115"/>
                <a:gd name="T30" fmla="*/ 12901 w 219"/>
                <a:gd name="T31" fmla="*/ 3690 h 115"/>
                <a:gd name="T32" fmla="*/ 11788 w 219"/>
                <a:gd name="T33" fmla="*/ 4671 h 115"/>
                <a:gd name="T34" fmla="*/ 10536 w 219"/>
                <a:gd name="T35" fmla="*/ 4671 h 115"/>
                <a:gd name="T36" fmla="*/ 9423 w 219"/>
                <a:gd name="T37" fmla="*/ 4053 h 115"/>
                <a:gd name="T38" fmla="*/ 8595 w 219"/>
                <a:gd name="T39" fmla="*/ 1984 h 115"/>
                <a:gd name="T40" fmla="*/ 7343 w 219"/>
                <a:gd name="T41" fmla="*/ 622 h 115"/>
                <a:gd name="T42" fmla="*/ 4146 w 219"/>
                <a:gd name="T43" fmla="*/ 443 h 11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9" h="115">
                  <a:moveTo>
                    <a:pt x="56" y="5"/>
                  </a:moveTo>
                  <a:cubicBezTo>
                    <a:pt x="45" y="8"/>
                    <a:pt x="36" y="7"/>
                    <a:pt x="28" y="16"/>
                  </a:cubicBezTo>
                  <a:cubicBezTo>
                    <a:pt x="18" y="27"/>
                    <a:pt x="15" y="34"/>
                    <a:pt x="9" y="48"/>
                  </a:cubicBezTo>
                  <a:cubicBezTo>
                    <a:pt x="0" y="75"/>
                    <a:pt x="10" y="113"/>
                    <a:pt x="41" y="111"/>
                  </a:cubicBezTo>
                  <a:cubicBezTo>
                    <a:pt x="47" y="111"/>
                    <a:pt x="50" y="110"/>
                    <a:pt x="56" y="112"/>
                  </a:cubicBezTo>
                  <a:cubicBezTo>
                    <a:pt x="60" y="113"/>
                    <a:pt x="63" y="114"/>
                    <a:pt x="68" y="114"/>
                  </a:cubicBezTo>
                  <a:cubicBezTo>
                    <a:pt x="86" y="115"/>
                    <a:pt x="107" y="113"/>
                    <a:pt x="122" y="104"/>
                  </a:cubicBezTo>
                  <a:cubicBezTo>
                    <a:pt x="134" y="97"/>
                    <a:pt x="135" y="85"/>
                    <a:pt x="140" y="73"/>
                  </a:cubicBezTo>
                  <a:cubicBezTo>
                    <a:pt x="142" y="67"/>
                    <a:pt x="143" y="60"/>
                    <a:pt x="149" y="58"/>
                  </a:cubicBezTo>
                  <a:cubicBezTo>
                    <a:pt x="154" y="57"/>
                    <a:pt x="161" y="59"/>
                    <a:pt x="165" y="59"/>
                  </a:cubicBezTo>
                  <a:cubicBezTo>
                    <a:pt x="172" y="59"/>
                    <a:pt x="178" y="59"/>
                    <a:pt x="184" y="58"/>
                  </a:cubicBezTo>
                  <a:cubicBezTo>
                    <a:pt x="198" y="55"/>
                    <a:pt x="205" y="48"/>
                    <a:pt x="212" y="36"/>
                  </a:cubicBezTo>
                  <a:cubicBezTo>
                    <a:pt x="219" y="24"/>
                    <a:pt x="215" y="10"/>
                    <a:pt x="200" y="6"/>
                  </a:cubicBezTo>
                  <a:cubicBezTo>
                    <a:pt x="195" y="5"/>
                    <a:pt x="187" y="4"/>
                    <a:pt x="186" y="12"/>
                  </a:cubicBezTo>
                  <a:cubicBezTo>
                    <a:pt x="185" y="18"/>
                    <a:pt x="191" y="22"/>
                    <a:pt x="188" y="29"/>
                  </a:cubicBezTo>
                  <a:cubicBezTo>
                    <a:pt x="185" y="36"/>
                    <a:pt x="179" y="37"/>
                    <a:pt x="174" y="41"/>
                  </a:cubicBezTo>
                  <a:cubicBezTo>
                    <a:pt x="168" y="46"/>
                    <a:pt x="167" y="50"/>
                    <a:pt x="159" y="52"/>
                  </a:cubicBezTo>
                  <a:cubicBezTo>
                    <a:pt x="154" y="54"/>
                    <a:pt x="147" y="54"/>
                    <a:pt x="142" y="52"/>
                  </a:cubicBezTo>
                  <a:cubicBezTo>
                    <a:pt x="138" y="51"/>
                    <a:pt x="129" y="48"/>
                    <a:pt x="127" y="45"/>
                  </a:cubicBezTo>
                  <a:cubicBezTo>
                    <a:pt x="122" y="39"/>
                    <a:pt x="120" y="29"/>
                    <a:pt x="116" y="22"/>
                  </a:cubicBezTo>
                  <a:cubicBezTo>
                    <a:pt x="111" y="16"/>
                    <a:pt x="106" y="10"/>
                    <a:pt x="99" y="7"/>
                  </a:cubicBezTo>
                  <a:cubicBezTo>
                    <a:pt x="86" y="0"/>
                    <a:pt x="70" y="4"/>
                    <a:pt x="56" y="5"/>
                  </a:cubicBezTo>
                </a:path>
              </a:pathLst>
            </a:custGeom>
            <a:solidFill>
              <a:srgbClr val="D06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1333">
              <a:extLst>
                <a:ext uri="{FF2B5EF4-FFF2-40B4-BE49-F238E27FC236}">
                  <a16:creationId xmlns:a16="http://schemas.microsoft.com/office/drawing/2014/main" id="{3B3E1D30-1328-4ADE-B081-BF96FF3183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3" y="3084"/>
              <a:ext cx="814" cy="511"/>
            </a:xfrm>
            <a:custGeom>
              <a:avLst/>
              <a:gdLst>
                <a:gd name="T0" fmla="*/ 143 w 194"/>
                <a:gd name="T1" fmla="*/ 9001 h 114"/>
                <a:gd name="T2" fmla="*/ 14329 w 194"/>
                <a:gd name="T3" fmla="*/ 3779 h 114"/>
                <a:gd name="T4" fmla="*/ 11375 w 194"/>
                <a:gd name="T5" fmla="*/ 5146 h 114"/>
                <a:gd name="T6" fmla="*/ 10334 w 194"/>
                <a:gd name="T7" fmla="*/ 5043 h 114"/>
                <a:gd name="T8" fmla="*/ 9382 w 194"/>
                <a:gd name="T9" fmla="*/ 6388 h 114"/>
                <a:gd name="T10" fmla="*/ 4506 w 194"/>
                <a:gd name="T11" fmla="*/ 10189 h 114"/>
                <a:gd name="T12" fmla="*/ 3168 w 194"/>
                <a:gd name="T13" fmla="*/ 9906 h 114"/>
                <a:gd name="T14" fmla="*/ 2060 w 194"/>
                <a:gd name="T15" fmla="*/ 9826 h 114"/>
                <a:gd name="T16" fmla="*/ 881 w 194"/>
                <a:gd name="T17" fmla="*/ 9543 h 114"/>
                <a:gd name="T18" fmla="*/ 1850 w 194"/>
                <a:gd name="T19" fmla="*/ 9906 h 114"/>
                <a:gd name="T20" fmla="*/ 2660 w 194"/>
                <a:gd name="T21" fmla="*/ 9906 h 114"/>
                <a:gd name="T22" fmla="*/ 4066 w 194"/>
                <a:gd name="T23" fmla="*/ 10269 h 114"/>
                <a:gd name="T24" fmla="*/ 8132 w 194"/>
                <a:gd name="T25" fmla="*/ 9283 h 114"/>
                <a:gd name="T26" fmla="*/ 9382 w 194"/>
                <a:gd name="T27" fmla="*/ 6388 h 114"/>
                <a:gd name="T28" fmla="*/ 10053 w 194"/>
                <a:gd name="T29" fmla="*/ 5146 h 114"/>
                <a:gd name="T30" fmla="*/ 11232 w 194"/>
                <a:gd name="T31" fmla="*/ 5222 h 114"/>
                <a:gd name="T32" fmla="*/ 12621 w 194"/>
                <a:gd name="T33" fmla="*/ 5146 h 114"/>
                <a:gd name="T34" fmla="*/ 14329 w 194"/>
                <a:gd name="T35" fmla="*/ 3779 h 114"/>
                <a:gd name="T36" fmla="*/ 3168 w 194"/>
                <a:gd name="T37" fmla="*/ 179 h 114"/>
                <a:gd name="T38" fmla="*/ 2060 w 194"/>
                <a:gd name="T39" fmla="*/ 444 h 114"/>
                <a:gd name="T40" fmla="*/ 143 w 194"/>
                <a:gd name="T41" fmla="*/ 2793 h 114"/>
                <a:gd name="T42" fmla="*/ 1108 w 194"/>
                <a:gd name="T43" fmla="*/ 1264 h 114"/>
                <a:gd name="T44" fmla="*/ 4947 w 194"/>
                <a:gd name="T45" fmla="*/ 81 h 114"/>
                <a:gd name="T46" fmla="*/ 7607 w 194"/>
                <a:gd name="T47" fmla="*/ 1806 h 114"/>
                <a:gd name="T48" fmla="*/ 9525 w 194"/>
                <a:gd name="T49" fmla="*/ 4500 h 114"/>
                <a:gd name="T50" fmla="*/ 10792 w 194"/>
                <a:gd name="T51" fmla="*/ 4500 h 114"/>
                <a:gd name="T52" fmla="*/ 12923 w 194"/>
                <a:gd name="T53" fmla="*/ 2429 h 114"/>
                <a:gd name="T54" fmla="*/ 13452 w 194"/>
                <a:gd name="T55" fmla="*/ 260 h 114"/>
                <a:gd name="T56" fmla="*/ 14262 w 194"/>
                <a:gd name="T57" fmla="*/ 542 h 114"/>
                <a:gd name="T58" fmla="*/ 13893 w 194"/>
                <a:gd name="T59" fmla="*/ 260 h 114"/>
                <a:gd name="T60" fmla="*/ 12923 w 194"/>
                <a:gd name="T61" fmla="*/ 363 h 114"/>
                <a:gd name="T62" fmla="*/ 12709 w 194"/>
                <a:gd name="T63" fmla="*/ 986 h 114"/>
                <a:gd name="T64" fmla="*/ 12923 w 194"/>
                <a:gd name="T65" fmla="*/ 1990 h 114"/>
                <a:gd name="T66" fmla="*/ 12411 w 194"/>
                <a:gd name="T67" fmla="*/ 2972 h 114"/>
                <a:gd name="T68" fmla="*/ 11304 w 194"/>
                <a:gd name="T69" fmla="*/ 4057 h 114"/>
                <a:gd name="T70" fmla="*/ 10125 w 194"/>
                <a:gd name="T71" fmla="*/ 4599 h 114"/>
                <a:gd name="T72" fmla="*/ 8946 w 194"/>
                <a:gd name="T73" fmla="*/ 4137 h 114"/>
                <a:gd name="T74" fmla="*/ 8048 w 194"/>
                <a:gd name="T75" fmla="*/ 2873 h 114"/>
                <a:gd name="T76" fmla="*/ 6357 w 194"/>
                <a:gd name="T77" fmla="*/ 363 h 1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4" h="114">
                  <a:moveTo>
                    <a:pt x="0" y="97"/>
                  </a:moveTo>
                  <a:cubicBezTo>
                    <a:pt x="1" y="98"/>
                    <a:pt x="2" y="99"/>
                    <a:pt x="2" y="100"/>
                  </a:cubicBezTo>
                  <a:cubicBezTo>
                    <a:pt x="2" y="99"/>
                    <a:pt x="1" y="98"/>
                    <a:pt x="0" y="97"/>
                  </a:cubicBezTo>
                  <a:moveTo>
                    <a:pt x="194" y="42"/>
                  </a:moveTo>
                  <a:cubicBezTo>
                    <a:pt x="188" y="49"/>
                    <a:pt x="181" y="54"/>
                    <a:pt x="171" y="56"/>
                  </a:cubicBezTo>
                  <a:cubicBezTo>
                    <a:pt x="165" y="57"/>
                    <a:pt x="160" y="57"/>
                    <a:pt x="154" y="57"/>
                  </a:cubicBezTo>
                  <a:cubicBezTo>
                    <a:pt x="153" y="57"/>
                    <a:pt x="153" y="57"/>
                    <a:pt x="152" y="57"/>
                  </a:cubicBezTo>
                  <a:cubicBezTo>
                    <a:pt x="149" y="57"/>
                    <a:pt x="144" y="56"/>
                    <a:pt x="140" y="56"/>
                  </a:cubicBezTo>
                  <a:cubicBezTo>
                    <a:pt x="138" y="56"/>
                    <a:pt x="137" y="56"/>
                    <a:pt x="136" y="56"/>
                  </a:cubicBezTo>
                  <a:cubicBezTo>
                    <a:pt x="130" y="58"/>
                    <a:pt x="129" y="65"/>
                    <a:pt x="127" y="71"/>
                  </a:cubicBezTo>
                  <a:cubicBezTo>
                    <a:pt x="122" y="83"/>
                    <a:pt x="121" y="95"/>
                    <a:pt x="109" y="102"/>
                  </a:cubicBezTo>
                  <a:cubicBezTo>
                    <a:pt x="95" y="110"/>
                    <a:pt x="77" y="113"/>
                    <a:pt x="61" y="113"/>
                  </a:cubicBezTo>
                  <a:cubicBezTo>
                    <a:pt x="59" y="113"/>
                    <a:pt x="57" y="113"/>
                    <a:pt x="55" y="112"/>
                  </a:cubicBezTo>
                  <a:cubicBezTo>
                    <a:pt x="50" y="112"/>
                    <a:pt x="47" y="111"/>
                    <a:pt x="43" y="110"/>
                  </a:cubicBezTo>
                  <a:cubicBezTo>
                    <a:pt x="40" y="109"/>
                    <a:pt x="38" y="109"/>
                    <a:pt x="36" y="109"/>
                  </a:cubicBezTo>
                  <a:cubicBezTo>
                    <a:pt x="33" y="109"/>
                    <a:pt x="31" y="109"/>
                    <a:pt x="28" y="109"/>
                  </a:cubicBezTo>
                  <a:cubicBezTo>
                    <a:pt x="27" y="109"/>
                    <a:pt x="26" y="109"/>
                    <a:pt x="25" y="109"/>
                  </a:cubicBezTo>
                  <a:cubicBezTo>
                    <a:pt x="20" y="109"/>
                    <a:pt x="16" y="108"/>
                    <a:pt x="12" y="106"/>
                  </a:cubicBezTo>
                  <a:cubicBezTo>
                    <a:pt x="12" y="106"/>
                    <a:pt x="12" y="107"/>
                    <a:pt x="13" y="107"/>
                  </a:cubicBezTo>
                  <a:cubicBezTo>
                    <a:pt x="17" y="109"/>
                    <a:pt x="21" y="110"/>
                    <a:pt x="25" y="110"/>
                  </a:cubicBezTo>
                  <a:cubicBezTo>
                    <a:pt x="26" y="110"/>
                    <a:pt x="27" y="110"/>
                    <a:pt x="28" y="110"/>
                  </a:cubicBezTo>
                  <a:cubicBezTo>
                    <a:pt x="31" y="110"/>
                    <a:pt x="33" y="110"/>
                    <a:pt x="36" y="110"/>
                  </a:cubicBezTo>
                  <a:cubicBezTo>
                    <a:pt x="38" y="110"/>
                    <a:pt x="40" y="110"/>
                    <a:pt x="42" y="111"/>
                  </a:cubicBezTo>
                  <a:cubicBezTo>
                    <a:pt x="47" y="112"/>
                    <a:pt x="50" y="113"/>
                    <a:pt x="55" y="114"/>
                  </a:cubicBezTo>
                  <a:cubicBezTo>
                    <a:pt x="57" y="114"/>
                    <a:pt x="59" y="114"/>
                    <a:pt x="61" y="114"/>
                  </a:cubicBezTo>
                  <a:cubicBezTo>
                    <a:pt x="77" y="114"/>
                    <a:pt x="95" y="111"/>
                    <a:pt x="110" y="103"/>
                  </a:cubicBezTo>
                  <a:cubicBezTo>
                    <a:pt x="116" y="99"/>
                    <a:pt x="119" y="94"/>
                    <a:pt x="122" y="89"/>
                  </a:cubicBezTo>
                  <a:cubicBezTo>
                    <a:pt x="124" y="83"/>
                    <a:pt x="125" y="77"/>
                    <a:pt x="127" y="71"/>
                  </a:cubicBezTo>
                  <a:cubicBezTo>
                    <a:pt x="129" y="68"/>
                    <a:pt x="130" y="65"/>
                    <a:pt x="131" y="62"/>
                  </a:cubicBezTo>
                  <a:cubicBezTo>
                    <a:pt x="132" y="60"/>
                    <a:pt x="134" y="58"/>
                    <a:pt x="136" y="57"/>
                  </a:cubicBezTo>
                  <a:cubicBezTo>
                    <a:pt x="137" y="57"/>
                    <a:pt x="139" y="57"/>
                    <a:pt x="140" y="57"/>
                  </a:cubicBezTo>
                  <a:cubicBezTo>
                    <a:pt x="144" y="57"/>
                    <a:pt x="149" y="58"/>
                    <a:pt x="152" y="58"/>
                  </a:cubicBezTo>
                  <a:cubicBezTo>
                    <a:pt x="153" y="58"/>
                    <a:pt x="153" y="58"/>
                    <a:pt x="154" y="58"/>
                  </a:cubicBezTo>
                  <a:cubicBezTo>
                    <a:pt x="160" y="58"/>
                    <a:pt x="165" y="58"/>
                    <a:pt x="171" y="57"/>
                  </a:cubicBezTo>
                  <a:cubicBezTo>
                    <a:pt x="181" y="55"/>
                    <a:pt x="188" y="50"/>
                    <a:pt x="193" y="44"/>
                  </a:cubicBezTo>
                  <a:cubicBezTo>
                    <a:pt x="194" y="43"/>
                    <a:pt x="194" y="43"/>
                    <a:pt x="194" y="42"/>
                  </a:cubicBezTo>
                  <a:moveTo>
                    <a:pt x="67" y="0"/>
                  </a:moveTo>
                  <a:cubicBezTo>
                    <a:pt x="59" y="0"/>
                    <a:pt x="51" y="1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8" y="3"/>
                    <a:pt x="33" y="4"/>
                    <a:pt x="28" y="5"/>
                  </a:cubicBezTo>
                  <a:cubicBezTo>
                    <a:pt x="23" y="6"/>
                    <a:pt x="18" y="9"/>
                    <a:pt x="14" y="14"/>
                  </a:cubicBezTo>
                  <a:cubicBezTo>
                    <a:pt x="8" y="20"/>
                    <a:pt x="5" y="25"/>
                    <a:pt x="2" y="31"/>
                  </a:cubicBezTo>
                  <a:cubicBezTo>
                    <a:pt x="2" y="32"/>
                    <a:pt x="1" y="33"/>
                    <a:pt x="1" y="34"/>
                  </a:cubicBezTo>
                  <a:cubicBezTo>
                    <a:pt x="5" y="27"/>
                    <a:pt x="8" y="22"/>
                    <a:pt x="15" y="14"/>
                  </a:cubicBezTo>
                  <a:cubicBezTo>
                    <a:pt x="23" y="5"/>
                    <a:pt x="32" y="6"/>
                    <a:pt x="43" y="3"/>
                  </a:cubicBezTo>
                  <a:cubicBezTo>
                    <a:pt x="51" y="2"/>
                    <a:pt x="59" y="1"/>
                    <a:pt x="67" y="1"/>
                  </a:cubicBezTo>
                  <a:cubicBezTo>
                    <a:pt x="73" y="1"/>
                    <a:pt x="80" y="2"/>
                    <a:pt x="86" y="5"/>
                  </a:cubicBezTo>
                  <a:cubicBezTo>
                    <a:pt x="93" y="8"/>
                    <a:pt x="98" y="14"/>
                    <a:pt x="103" y="20"/>
                  </a:cubicBezTo>
                  <a:cubicBezTo>
                    <a:pt x="107" y="27"/>
                    <a:pt x="109" y="37"/>
                    <a:pt x="114" y="43"/>
                  </a:cubicBezTo>
                  <a:cubicBezTo>
                    <a:pt x="116" y="46"/>
                    <a:pt x="125" y="49"/>
                    <a:pt x="129" y="50"/>
                  </a:cubicBezTo>
                  <a:cubicBezTo>
                    <a:pt x="132" y="51"/>
                    <a:pt x="134" y="52"/>
                    <a:pt x="137" y="52"/>
                  </a:cubicBezTo>
                  <a:cubicBezTo>
                    <a:pt x="140" y="52"/>
                    <a:pt x="143" y="51"/>
                    <a:pt x="146" y="50"/>
                  </a:cubicBezTo>
                  <a:cubicBezTo>
                    <a:pt x="154" y="48"/>
                    <a:pt x="155" y="44"/>
                    <a:pt x="161" y="39"/>
                  </a:cubicBezTo>
                  <a:cubicBezTo>
                    <a:pt x="166" y="35"/>
                    <a:pt x="172" y="34"/>
                    <a:pt x="175" y="27"/>
                  </a:cubicBezTo>
                  <a:cubicBezTo>
                    <a:pt x="178" y="20"/>
                    <a:pt x="172" y="16"/>
                    <a:pt x="173" y="10"/>
                  </a:cubicBezTo>
                  <a:cubicBezTo>
                    <a:pt x="174" y="5"/>
                    <a:pt x="177" y="3"/>
                    <a:pt x="182" y="3"/>
                  </a:cubicBezTo>
                  <a:cubicBezTo>
                    <a:pt x="183" y="3"/>
                    <a:pt x="186" y="4"/>
                    <a:pt x="187" y="4"/>
                  </a:cubicBezTo>
                  <a:cubicBezTo>
                    <a:pt x="189" y="5"/>
                    <a:pt x="191" y="5"/>
                    <a:pt x="193" y="6"/>
                  </a:cubicBezTo>
                  <a:cubicBezTo>
                    <a:pt x="193" y="6"/>
                    <a:pt x="193" y="6"/>
                    <a:pt x="192" y="5"/>
                  </a:cubicBezTo>
                  <a:cubicBezTo>
                    <a:pt x="191" y="4"/>
                    <a:pt x="189" y="4"/>
                    <a:pt x="188" y="3"/>
                  </a:cubicBezTo>
                  <a:cubicBezTo>
                    <a:pt x="186" y="3"/>
                    <a:pt x="184" y="2"/>
                    <a:pt x="181" y="2"/>
                  </a:cubicBezTo>
                  <a:cubicBezTo>
                    <a:pt x="179" y="2"/>
                    <a:pt x="177" y="3"/>
                    <a:pt x="175" y="4"/>
                  </a:cubicBezTo>
                  <a:cubicBezTo>
                    <a:pt x="174" y="5"/>
                    <a:pt x="172" y="7"/>
                    <a:pt x="172" y="9"/>
                  </a:cubicBezTo>
                  <a:cubicBezTo>
                    <a:pt x="172" y="10"/>
                    <a:pt x="172" y="10"/>
                    <a:pt x="172" y="11"/>
                  </a:cubicBezTo>
                  <a:cubicBezTo>
                    <a:pt x="172" y="13"/>
                    <a:pt x="173" y="15"/>
                    <a:pt x="173" y="17"/>
                  </a:cubicBezTo>
                  <a:cubicBezTo>
                    <a:pt x="174" y="19"/>
                    <a:pt x="175" y="21"/>
                    <a:pt x="175" y="22"/>
                  </a:cubicBezTo>
                  <a:cubicBezTo>
                    <a:pt x="175" y="24"/>
                    <a:pt x="174" y="25"/>
                    <a:pt x="174" y="27"/>
                  </a:cubicBezTo>
                  <a:cubicBezTo>
                    <a:pt x="172" y="30"/>
                    <a:pt x="170" y="32"/>
                    <a:pt x="168" y="33"/>
                  </a:cubicBezTo>
                  <a:cubicBezTo>
                    <a:pt x="165" y="35"/>
                    <a:pt x="163" y="36"/>
                    <a:pt x="160" y="39"/>
                  </a:cubicBezTo>
                  <a:cubicBezTo>
                    <a:pt x="157" y="41"/>
                    <a:pt x="155" y="43"/>
                    <a:pt x="153" y="45"/>
                  </a:cubicBezTo>
                  <a:cubicBezTo>
                    <a:pt x="152" y="47"/>
                    <a:pt x="150" y="48"/>
                    <a:pt x="146" y="49"/>
                  </a:cubicBezTo>
                  <a:cubicBezTo>
                    <a:pt x="143" y="50"/>
                    <a:pt x="140" y="51"/>
                    <a:pt x="137" y="51"/>
                  </a:cubicBezTo>
                  <a:cubicBezTo>
                    <a:pt x="135" y="51"/>
                    <a:pt x="132" y="50"/>
                    <a:pt x="130" y="49"/>
                  </a:cubicBezTo>
                  <a:cubicBezTo>
                    <a:pt x="128" y="49"/>
                    <a:pt x="124" y="47"/>
                    <a:pt x="121" y="46"/>
                  </a:cubicBezTo>
                  <a:cubicBezTo>
                    <a:pt x="118" y="45"/>
                    <a:pt x="115" y="43"/>
                    <a:pt x="114" y="42"/>
                  </a:cubicBezTo>
                  <a:cubicBezTo>
                    <a:pt x="112" y="39"/>
                    <a:pt x="111" y="36"/>
                    <a:pt x="109" y="32"/>
                  </a:cubicBezTo>
                  <a:cubicBezTo>
                    <a:pt x="107" y="27"/>
                    <a:pt x="106" y="23"/>
                    <a:pt x="103" y="20"/>
                  </a:cubicBezTo>
                  <a:cubicBezTo>
                    <a:pt x="99" y="13"/>
                    <a:pt x="94" y="7"/>
                    <a:pt x="86" y="4"/>
                  </a:cubicBezTo>
                  <a:cubicBezTo>
                    <a:pt x="80" y="1"/>
                    <a:pt x="74" y="0"/>
                    <a:pt x="67" y="0"/>
                  </a:cubicBezTo>
                </a:path>
              </a:pathLst>
            </a:custGeom>
            <a:solidFill>
              <a:srgbClr val="7064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1334">
              <a:extLst>
                <a:ext uri="{FF2B5EF4-FFF2-40B4-BE49-F238E27FC236}">
                  <a16:creationId xmlns:a16="http://schemas.microsoft.com/office/drawing/2014/main" id="{EE3986EE-6F2E-4F9B-B7A2-B095FF85F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223"/>
              <a:ext cx="101" cy="340"/>
            </a:xfrm>
            <a:custGeom>
              <a:avLst/>
              <a:gdLst>
                <a:gd name="T0" fmla="*/ 972 w 24"/>
                <a:gd name="T1" fmla="*/ 0 h 76"/>
                <a:gd name="T2" fmla="*/ 513 w 24"/>
                <a:gd name="T3" fmla="*/ 1262 h 76"/>
                <a:gd name="T4" fmla="*/ 231 w 24"/>
                <a:gd name="T5" fmla="*/ 3221 h 76"/>
                <a:gd name="T6" fmla="*/ 816 w 24"/>
                <a:gd name="T7" fmla="*/ 5905 h 76"/>
                <a:gd name="T8" fmla="*/ 816 w 24"/>
                <a:gd name="T9" fmla="*/ 5905 h 76"/>
                <a:gd name="T10" fmla="*/ 972 w 24"/>
                <a:gd name="T11" fmla="*/ 6183 h 76"/>
                <a:gd name="T12" fmla="*/ 1789 w 24"/>
                <a:gd name="T13" fmla="*/ 6804 h 76"/>
                <a:gd name="T14" fmla="*/ 1717 w 24"/>
                <a:gd name="T15" fmla="*/ 6724 h 76"/>
                <a:gd name="T16" fmla="*/ 513 w 24"/>
                <a:gd name="T17" fmla="*/ 1342 h 76"/>
                <a:gd name="T18" fmla="*/ 905 w 24"/>
                <a:gd name="T19" fmla="*/ 259 h 76"/>
                <a:gd name="T20" fmla="*/ 972 w 24"/>
                <a:gd name="T21" fmla="*/ 0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76">
                  <a:moveTo>
                    <a:pt x="13" y="0"/>
                  </a:moveTo>
                  <a:cubicBezTo>
                    <a:pt x="11" y="4"/>
                    <a:pt x="9" y="8"/>
                    <a:pt x="7" y="14"/>
                  </a:cubicBezTo>
                  <a:cubicBezTo>
                    <a:pt x="4" y="21"/>
                    <a:pt x="3" y="28"/>
                    <a:pt x="3" y="36"/>
                  </a:cubicBezTo>
                  <a:cubicBezTo>
                    <a:pt x="3" y="47"/>
                    <a:pt x="6" y="57"/>
                    <a:pt x="11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7"/>
                    <a:pt x="13" y="68"/>
                    <a:pt x="13" y="69"/>
                  </a:cubicBezTo>
                  <a:cubicBezTo>
                    <a:pt x="16" y="72"/>
                    <a:pt x="20" y="75"/>
                    <a:pt x="24" y="76"/>
                  </a:cubicBezTo>
                  <a:cubicBezTo>
                    <a:pt x="23" y="76"/>
                    <a:pt x="23" y="75"/>
                    <a:pt x="23" y="75"/>
                  </a:cubicBezTo>
                  <a:cubicBezTo>
                    <a:pt x="5" y="65"/>
                    <a:pt x="0" y="36"/>
                    <a:pt x="7" y="15"/>
                  </a:cubicBezTo>
                  <a:cubicBezTo>
                    <a:pt x="9" y="10"/>
                    <a:pt x="11" y="6"/>
                    <a:pt x="12" y="3"/>
                  </a:cubicBezTo>
                  <a:cubicBezTo>
                    <a:pt x="12" y="2"/>
                    <a:pt x="13" y="1"/>
                    <a:pt x="13" y="0"/>
                  </a:cubicBezTo>
                </a:path>
              </a:pathLst>
            </a:custGeom>
            <a:solidFill>
              <a:srgbClr val="70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1335">
              <a:extLst>
                <a:ext uri="{FF2B5EF4-FFF2-40B4-BE49-F238E27FC236}">
                  <a16:creationId xmlns:a16="http://schemas.microsoft.com/office/drawing/2014/main" id="{AE075038-0917-4908-BA37-7D991ABF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107"/>
              <a:ext cx="55" cy="174"/>
            </a:xfrm>
            <a:custGeom>
              <a:avLst/>
              <a:gdLst>
                <a:gd name="T0" fmla="*/ 0 w 13"/>
                <a:gd name="T1" fmla="*/ 0 h 39"/>
                <a:gd name="T2" fmla="*/ 72 w 13"/>
                <a:gd name="T3" fmla="*/ 80 h 39"/>
                <a:gd name="T4" fmla="*/ 537 w 13"/>
                <a:gd name="T5" fmla="*/ 2570 h 39"/>
                <a:gd name="T6" fmla="*/ 144 w 13"/>
                <a:gd name="T7" fmla="*/ 3284 h 39"/>
                <a:gd name="T8" fmla="*/ 72 w 13"/>
                <a:gd name="T9" fmla="*/ 3462 h 39"/>
                <a:gd name="T10" fmla="*/ 609 w 13"/>
                <a:gd name="T11" fmla="*/ 2570 h 39"/>
                <a:gd name="T12" fmla="*/ 842 w 13"/>
                <a:gd name="T13" fmla="*/ 1512 h 39"/>
                <a:gd name="T14" fmla="*/ 0 w 13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1" y="7"/>
                    <a:pt x="13" y="19"/>
                    <a:pt x="7" y="29"/>
                  </a:cubicBezTo>
                  <a:cubicBezTo>
                    <a:pt x="5" y="32"/>
                    <a:pt x="4" y="35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4" y="36"/>
                    <a:pt x="6" y="33"/>
                    <a:pt x="8" y="29"/>
                  </a:cubicBezTo>
                  <a:cubicBezTo>
                    <a:pt x="10" y="25"/>
                    <a:pt x="11" y="21"/>
                    <a:pt x="11" y="17"/>
                  </a:cubicBezTo>
                  <a:cubicBezTo>
                    <a:pt x="11" y="10"/>
                    <a:pt x="8" y="4"/>
                    <a:pt x="0" y="0"/>
                  </a:cubicBezTo>
                </a:path>
              </a:pathLst>
            </a:custGeom>
            <a:solidFill>
              <a:srgbClr val="705C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1336">
              <a:extLst>
                <a:ext uri="{FF2B5EF4-FFF2-40B4-BE49-F238E27FC236}">
                  <a16:creationId xmlns:a16="http://schemas.microsoft.com/office/drawing/2014/main" id="{4EBDD9DA-A82C-44EF-83AD-0EBCB8633F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6" y="3089"/>
              <a:ext cx="908" cy="501"/>
            </a:xfrm>
            <a:custGeom>
              <a:avLst/>
              <a:gdLst>
                <a:gd name="T0" fmla="*/ 5797 w 216"/>
                <a:gd name="T1" fmla="*/ 81 h 112"/>
                <a:gd name="T2" fmla="*/ 8395 w 216"/>
                <a:gd name="T3" fmla="*/ 1780 h 112"/>
                <a:gd name="T4" fmla="*/ 9206 w 216"/>
                <a:gd name="T5" fmla="*/ 3762 h 112"/>
                <a:gd name="T6" fmla="*/ 10408 w 216"/>
                <a:gd name="T7" fmla="*/ 4482 h 112"/>
                <a:gd name="T8" fmla="*/ 11661 w 216"/>
                <a:gd name="T9" fmla="*/ 4482 h 112"/>
                <a:gd name="T10" fmla="*/ 12775 w 216"/>
                <a:gd name="T11" fmla="*/ 3480 h 112"/>
                <a:gd name="T12" fmla="*/ 13889 w 216"/>
                <a:gd name="T13" fmla="*/ 2420 h 112"/>
                <a:gd name="T14" fmla="*/ 13818 w 216"/>
                <a:gd name="T15" fmla="*/ 1342 h 112"/>
                <a:gd name="T16" fmla="*/ 13746 w 216"/>
                <a:gd name="T17" fmla="*/ 801 h 112"/>
                <a:gd name="T18" fmla="*/ 14259 w 216"/>
                <a:gd name="T19" fmla="*/ 259 h 112"/>
                <a:gd name="T20" fmla="*/ 15743 w 216"/>
                <a:gd name="T21" fmla="*/ 1879 h 112"/>
                <a:gd name="T22" fmla="*/ 13519 w 216"/>
                <a:gd name="T23" fmla="*/ 4844 h 112"/>
                <a:gd name="T24" fmla="*/ 12107 w 216"/>
                <a:gd name="T25" fmla="*/ 4921 h 112"/>
                <a:gd name="T26" fmla="*/ 10921 w 216"/>
                <a:gd name="T27" fmla="*/ 4844 h 112"/>
                <a:gd name="T28" fmla="*/ 10177 w 216"/>
                <a:gd name="T29" fmla="*/ 6182 h 112"/>
                <a:gd name="T30" fmla="*/ 8908 w 216"/>
                <a:gd name="T31" fmla="*/ 8946 h 112"/>
                <a:gd name="T32" fmla="*/ 4893 w 216"/>
                <a:gd name="T33" fmla="*/ 9846 h 112"/>
                <a:gd name="T34" fmla="*/ 3497 w 216"/>
                <a:gd name="T35" fmla="*/ 9586 h 112"/>
                <a:gd name="T36" fmla="*/ 2896 w 216"/>
                <a:gd name="T37" fmla="*/ 9586 h 112"/>
                <a:gd name="T38" fmla="*/ 971 w 216"/>
                <a:gd name="T39" fmla="*/ 8405 h 112"/>
                <a:gd name="T40" fmla="*/ 601 w 216"/>
                <a:gd name="T41" fmla="*/ 4021 h 112"/>
                <a:gd name="T42" fmla="*/ 2896 w 216"/>
                <a:gd name="T43" fmla="*/ 541 h 112"/>
                <a:gd name="T44" fmla="*/ 5797 w 216"/>
                <a:gd name="T45" fmla="*/ 0 h 112"/>
                <a:gd name="T46" fmla="*/ 1925 w 216"/>
                <a:gd name="T47" fmla="*/ 1159 h 112"/>
                <a:gd name="T48" fmla="*/ 513 w 216"/>
                <a:gd name="T49" fmla="*/ 4021 h 112"/>
                <a:gd name="T50" fmla="*/ 2669 w 216"/>
                <a:gd name="T51" fmla="*/ 9667 h 112"/>
                <a:gd name="T52" fmla="*/ 3497 w 216"/>
                <a:gd name="T53" fmla="*/ 9667 h 112"/>
                <a:gd name="T54" fmla="*/ 4893 w 216"/>
                <a:gd name="T55" fmla="*/ 9944 h 112"/>
                <a:gd name="T56" fmla="*/ 8908 w 216"/>
                <a:gd name="T57" fmla="*/ 9045 h 112"/>
                <a:gd name="T58" fmla="*/ 10921 w 216"/>
                <a:gd name="T59" fmla="*/ 4921 h 112"/>
                <a:gd name="T60" fmla="*/ 12107 w 216"/>
                <a:gd name="T61" fmla="*/ 5023 h 112"/>
                <a:gd name="T62" fmla="*/ 13519 w 216"/>
                <a:gd name="T63" fmla="*/ 4921 h 112"/>
                <a:gd name="T64" fmla="*/ 15604 w 216"/>
                <a:gd name="T65" fmla="*/ 2961 h 112"/>
                <a:gd name="T66" fmla="*/ 14700 w 216"/>
                <a:gd name="T67" fmla="*/ 259 h 112"/>
                <a:gd name="T68" fmla="*/ 13658 w 216"/>
                <a:gd name="T69" fmla="*/ 801 h 112"/>
                <a:gd name="T70" fmla="*/ 12775 w 216"/>
                <a:gd name="T71" fmla="*/ 3400 h 112"/>
                <a:gd name="T72" fmla="*/ 10993 w 216"/>
                <a:gd name="T73" fmla="*/ 4563 h 112"/>
                <a:gd name="T74" fmla="*/ 9278 w 216"/>
                <a:gd name="T75" fmla="*/ 3762 h 112"/>
                <a:gd name="T76" fmla="*/ 7209 w 216"/>
                <a:gd name="T77" fmla="*/ 362 h 11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6" h="112">
                  <a:moveTo>
                    <a:pt x="54" y="3"/>
                  </a:moveTo>
                  <a:cubicBezTo>
                    <a:pt x="62" y="2"/>
                    <a:pt x="70" y="1"/>
                    <a:pt x="78" y="1"/>
                  </a:cubicBezTo>
                  <a:cubicBezTo>
                    <a:pt x="84" y="1"/>
                    <a:pt x="91" y="2"/>
                    <a:pt x="96" y="5"/>
                  </a:cubicBezTo>
                  <a:cubicBezTo>
                    <a:pt x="103" y="8"/>
                    <a:pt x="108" y="14"/>
                    <a:pt x="113" y="20"/>
                  </a:cubicBezTo>
                  <a:cubicBezTo>
                    <a:pt x="115" y="23"/>
                    <a:pt x="117" y="27"/>
                    <a:pt x="118" y="31"/>
                  </a:cubicBezTo>
                  <a:cubicBezTo>
                    <a:pt x="120" y="35"/>
                    <a:pt x="121" y="39"/>
                    <a:pt x="124" y="42"/>
                  </a:cubicBezTo>
                  <a:cubicBezTo>
                    <a:pt x="125" y="44"/>
                    <a:pt x="128" y="46"/>
                    <a:pt x="132" y="47"/>
                  </a:cubicBezTo>
                  <a:cubicBezTo>
                    <a:pt x="135" y="48"/>
                    <a:pt x="138" y="49"/>
                    <a:pt x="140" y="50"/>
                  </a:cubicBezTo>
                  <a:cubicBezTo>
                    <a:pt x="142" y="51"/>
                    <a:pt x="145" y="52"/>
                    <a:pt x="148" y="52"/>
                  </a:cubicBezTo>
                  <a:cubicBezTo>
                    <a:pt x="151" y="52"/>
                    <a:pt x="155" y="51"/>
                    <a:pt x="157" y="50"/>
                  </a:cubicBezTo>
                  <a:cubicBezTo>
                    <a:pt x="161" y="49"/>
                    <a:pt x="164" y="48"/>
                    <a:pt x="166" y="46"/>
                  </a:cubicBezTo>
                  <a:cubicBezTo>
                    <a:pt x="168" y="44"/>
                    <a:pt x="169" y="41"/>
                    <a:pt x="172" y="39"/>
                  </a:cubicBezTo>
                  <a:cubicBezTo>
                    <a:pt x="175" y="37"/>
                    <a:pt x="177" y="36"/>
                    <a:pt x="180" y="34"/>
                  </a:cubicBezTo>
                  <a:cubicBezTo>
                    <a:pt x="183" y="33"/>
                    <a:pt x="185" y="30"/>
                    <a:pt x="187" y="27"/>
                  </a:cubicBezTo>
                  <a:cubicBezTo>
                    <a:pt x="187" y="25"/>
                    <a:pt x="188" y="23"/>
                    <a:pt x="188" y="21"/>
                  </a:cubicBezTo>
                  <a:cubicBezTo>
                    <a:pt x="188" y="19"/>
                    <a:pt x="187" y="17"/>
                    <a:pt x="186" y="15"/>
                  </a:cubicBezTo>
                  <a:cubicBezTo>
                    <a:pt x="186" y="14"/>
                    <a:pt x="185" y="12"/>
                    <a:pt x="185" y="10"/>
                  </a:cubicBezTo>
                  <a:cubicBezTo>
                    <a:pt x="185" y="9"/>
                    <a:pt x="185" y="9"/>
                    <a:pt x="185" y="9"/>
                  </a:cubicBezTo>
                  <a:cubicBezTo>
                    <a:pt x="185" y="6"/>
                    <a:pt x="186" y="5"/>
                    <a:pt x="188" y="4"/>
                  </a:cubicBezTo>
                  <a:cubicBezTo>
                    <a:pt x="189" y="4"/>
                    <a:pt x="191" y="3"/>
                    <a:pt x="192" y="3"/>
                  </a:cubicBezTo>
                  <a:cubicBezTo>
                    <a:pt x="194" y="3"/>
                    <a:pt x="196" y="4"/>
                    <a:pt x="198" y="4"/>
                  </a:cubicBezTo>
                  <a:cubicBezTo>
                    <a:pt x="208" y="7"/>
                    <a:pt x="212" y="14"/>
                    <a:pt x="212" y="21"/>
                  </a:cubicBezTo>
                  <a:cubicBezTo>
                    <a:pt x="212" y="25"/>
                    <a:pt x="211" y="29"/>
                    <a:pt x="209" y="32"/>
                  </a:cubicBezTo>
                  <a:cubicBezTo>
                    <a:pt x="202" y="44"/>
                    <a:pt x="195" y="51"/>
                    <a:pt x="182" y="54"/>
                  </a:cubicBezTo>
                  <a:cubicBezTo>
                    <a:pt x="176" y="55"/>
                    <a:pt x="171" y="55"/>
                    <a:pt x="165" y="55"/>
                  </a:cubicBezTo>
                  <a:cubicBezTo>
                    <a:pt x="164" y="55"/>
                    <a:pt x="164" y="55"/>
                    <a:pt x="163" y="55"/>
                  </a:cubicBezTo>
                  <a:cubicBezTo>
                    <a:pt x="160" y="55"/>
                    <a:pt x="155" y="54"/>
                    <a:pt x="151" y="54"/>
                  </a:cubicBezTo>
                  <a:cubicBezTo>
                    <a:pt x="149" y="54"/>
                    <a:pt x="148" y="54"/>
                    <a:pt x="147" y="54"/>
                  </a:cubicBezTo>
                  <a:cubicBezTo>
                    <a:pt x="143" y="55"/>
                    <a:pt x="141" y="58"/>
                    <a:pt x="140" y="61"/>
                  </a:cubicBezTo>
                  <a:cubicBezTo>
                    <a:pt x="139" y="63"/>
                    <a:pt x="138" y="66"/>
                    <a:pt x="137" y="69"/>
                  </a:cubicBezTo>
                  <a:cubicBezTo>
                    <a:pt x="134" y="75"/>
                    <a:pt x="133" y="81"/>
                    <a:pt x="131" y="87"/>
                  </a:cubicBezTo>
                  <a:cubicBezTo>
                    <a:pt x="128" y="92"/>
                    <a:pt x="125" y="97"/>
                    <a:pt x="120" y="100"/>
                  </a:cubicBezTo>
                  <a:cubicBezTo>
                    <a:pt x="106" y="108"/>
                    <a:pt x="88" y="111"/>
                    <a:pt x="72" y="111"/>
                  </a:cubicBezTo>
                  <a:cubicBezTo>
                    <a:pt x="70" y="111"/>
                    <a:pt x="68" y="111"/>
                    <a:pt x="66" y="110"/>
                  </a:cubicBezTo>
                  <a:cubicBezTo>
                    <a:pt x="62" y="110"/>
                    <a:pt x="59" y="109"/>
                    <a:pt x="54" y="108"/>
                  </a:cubicBezTo>
                  <a:cubicBezTo>
                    <a:pt x="51" y="107"/>
                    <a:pt x="49" y="107"/>
                    <a:pt x="47" y="107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4" y="107"/>
                    <a:pt x="42" y="107"/>
                    <a:pt x="39" y="107"/>
                  </a:cubicBezTo>
                  <a:cubicBezTo>
                    <a:pt x="38" y="107"/>
                    <a:pt x="37" y="107"/>
                    <a:pt x="36" y="107"/>
                  </a:cubicBezTo>
                  <a:cubicBezTo>
                    <a:pt x="26" y="107"/>
                    <a:pt x="18" y="102"/>
                    <a:pt x="13" y="94"/>
                  </a:cubicBezTo>
                  <a:cubicBezTo>
                    <a:pt x="8" y="87"/>
                    <a:pt x="5" y="76"/>
                    <a:pt x="5" y="66"/>
                  </a:cubicBezTo>
                  <a:cubicBezTo>
                    <a:pt x="5" y="59"/>
                    <a:pt x="6" y="51"/>
                    <a:pt x="8" y="45"/>
                  </a:cubicBezTo>
                  <a:cubicBezTo>
                    <a:pt x="14" y="31"/>
                    <a:pt x="17" y="25"/>
                    <a:pt x="26" y="14"/>
                  </a:cubicBezTo>
                  <a:cubicBezTo>
                    <a:pt x="30" y="9"/>
                    <a:pt x="35" y="7"/>
                    <a:pt x="39" y="6"/>
                  </a:cubicBezTo>
                  <a:cubicBezTo>
                    <a:pt x="44" y="5"/>
                    <a:pt x="49" y="4"/>
                    <a:pt x="54" y="3"/>
                  </a:cubicBezTo>
                  <a:moveTo>
                    <a:pt x="78" y="0"/>
                  </a:moveTo>
                  <a:cubicBezTo>
                    <a:pt x="70" y="0"/>
                    <a:pt x="62" y="1"/>
                    <a:pt x="54" y="2"/>
                  </a:cubicBezTo>
                  <a:cubicBezTo>
                    <a:pt x="43" y="5"/>
                    <a:pt x="34" y="4"/>
                    <a:pt x="26" y="13"/>
                  </a:cubicBezTo>
                  <a:cubicBezTo>
                    <a:pt x="19" y="21"/>
                    <a:pt x="16" y="26"/>
                    <a:pt x="12" y="33"/>
                  </a:cubicBezTo>
                  <a:cubicBezTo>
                    <a:pt x="11" y="36"/>
                    <a:pt x="9" y="40"/>
                    <a:pt x="7" y="45"/>
                  </a:cubicBezTo>
                  <a:cubicBezTo>
                    <a:pt x="0" y="66"/>
                    <a:pt x="5" y="95"/>
                    <a:pt x="23" y="105"/>
                  </a:cubicBezTo>
                  <a:cubicBezTo>
                    <a:pt x="27" y="107"/>
                    <a:pt x="31" y="108"/>
                    <a:pt x="36" y="108"/>
                  </a:cubicBezTo>
                  <a:cubicBezTo>
                    <a:pt x="37" y="108"/>
                    <a:pt x="38" y="108"/>
                    <a:pt x="39" y="108"/>
                  </a:cubicBezTo>
                  <a:cubicBezTo>
                    <a:pt x="42" y="108"/>
                    <a:pt x="44" y="108"/>
                    <a:pt x="47" y="108"/>
                  </a:cubicBezTo>
                  <a:cubicBezTo>
                    <a:pt x="49" y="108"/>
                    <a:pt x="51" y="108"/>
                    <a:pt x="54" y="109"/>
                  </a:cubicBezTo>
                  <a:cubicBezTo>
                    <a:pt x="58" y="110"/>
                    <a:pt x="61" y="111"/>
                    <a:pt x="66" y="111"/>
                  </a:cubicBezTo>
                  <a:cubicBezTo>
                    <a:pt x="68" y="112"/>
                    <a:pt x="70" y="112"/>
                    <a:pt x="72" y="112"/>
                  </a:cubicBezTo>
                  <a:cubicBezTo>
                    <a:pt x="88" y="112"/>
                    <a:pt x="106" y="109"/>
                    <a:pt x="120" y="101"/>
                  </a:cubicBezTo>
                  <a:cubicBezTo>
                    <a:pt x="132" y="94"/>
                    <a:pt x="133" y="82"/>
                    <a:pt x="138" y="70"/>
                  </a:cubicBezTo>
                  <a:cubicBezTo>
                    <a:pt x="140" y="64"/>
                    <a:pt x="141" y="57"/>
                    <a:pt x="147" y="55"/>
                  </a:cubicBezTo>
                  <a:cubicBezTo>
                    <a:pt x="148" y="55"/>
                    <a:pt x="149" y="55"/>
                    <a:pt x="151" y="55"/>
                  </a:cubicBezTo>
                  <a:cubicBezTo>
                    <a:pt x="155" y="55"/>
                    <a:pt x="160" y="56"/>
                    <a:pt x="163" y="56"/>
                  </a:cubicBezTo>
                  <a:cubicBezTo>
                    <a:pt x="164" y="56"/>
                    <a:pt x="164" y="56"/>
                    <a:pt x="165" y="56"/>
                  </a:cubicBezTo>
                  <a:cubicBezTo>
                    <a:pt x="171" y="56"/>
                    <a:pt x="176" y="56"/>
                    <a:pt x="182" y="55"/>
                  </a:cubicBezTo>
                  <a:cubicBezTo>
                    <a:pt x="192" y="53"/>
                    <a:pt x="199" y="48"/>
                    <a:pt x="205" y="41"/>
                  </a:cubicBezTo>
                  <a:cubicBezTo>
                    <a:pt x="207" y="39"/>
                    <a:pt x="208" y="36"/>
                    <a:pt x="210" y="33"/>
                  </a:cubicBezTo>
                  <a:cubicBezTo>
                    <a:pt x="216" y="23"/>
                    <a:pt x="214" y="11"/>
                    <a:pt x="204" y="5"/>
                  </a:cubicBezTo>
                  <a:cubicBezTo>
                    <a:pt x="202" y="4"/>
                    <a:pt x="200" y="4"/>
                    <a:pt x="198" y="3"/>
                  </a:cubicBezTo>
                  <a:cubicBezTo>
                    <a:pt x="197" y="3"/>
                    <a:pt x="194" y="2"/>
                    <a:pt x="193" y="2"/>
                  </a:cubicBezTo>
                  <a:cubicBezTo>
                    <a:pt x="188" y="2"/>
                    <a:pt x="185" y="4"/>
                    <a:pt x="184" y="9"/>
                  </a:cubicBezTo>
                  <a:cubicBezTo>
                    <a:pt x="183" y="15"/>
                    <a:pt x="189" y="19"/>
                    <a:pt x="186" y="26"/>
                  </a:cubicBezTo>
                  <a:cubicBezTo>
                    <a:pt x="183" y="33"/>
                    <a:pt x="177" y="34"/>
                    <a:pt x="172" y="38"/>
                  </a:cubicBezTo>
                  <a:cubicBezTo>
                    <a:pt x="166" y="43"/>
                    <a:pt x="165" y="47"/>
                    <a:pt x="157" y="49"/>
                  </a:cubicBezTo>
                  <a:cubicBezTo>
                    <a:pt x="154" y="50"/>
                    <a:pt x="151" y="51"/>
                    <a:pt x="148" y="51"/>
                  </a:cubicBezTo>
                  <a:cubicBezTo>
                    <a:pt x="145" y="51"/>
                    <a:pt x="143" y="50"/>
                    <a:pt x="140" y="49"/>
                  </a:cubicBezTo>
                  <a:cubicBezTo>
                    <a:pt x="136" y="48"/>
                    <a:pt x="127" y="45"/>
                    <a:pt x="125" y="42"/>
                  </a:cubicBezTo>
                  <a:cubicBezTo>
                    <a:pt x="120" y="36"/>
                    <a:pt x="118" y="26"/>
                    <a:pt x="114" y="19"/>
                  </a:cubicBezTo>
                  <a:cubicBezTo>
                    <a:pt x="109" y="13"/>
                    <a:pt x="104" y="7"/>
                    <a:pt x="97" y="4"/>
                  </a:cubicBezTo>
                  <a:cubicBezTo>
                    <a:pt x="91" y="1"/>
                    <a:pt x="84" y="0"/>
                    <a:pt x="78" y="0"/>
                  </a:cubicBezTo>
                </a:path>
              </a:pathLst>
            </a:custGeom>
            <a:solidFill>
              <a:srgbClr val="624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1337">
              <a:extLst>
                <a:ext uri="{FF2B5EF4-FFF2-40B4-BE49-F238E27FC236}">
                  <a16:creationId xmlns:a16="http://schemas.microsoft.com/office/drawing/2014/main" id="{B591CF53-14D3-4C75-AD97-AE32C6F2A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3389"/>
              <a:ext cx="474" cy="174"/>
            </a:xfrm>
            <a:custGeom>
              <a:avLst/>
              <a:gdLst>
                <a:gd name="T0" fmla="*/ 0 w 113"/>
                <a:gd name="T1" fmla="*/ 178 h 39"/>
                <a:gd name="T2" fmla="*/ 1250 w 113"/>
                <a:gd name="T3" fmla="*/ 2846 h 39"/>
                <a:gd name="T4" fmla="*/ 2429 w 113"/>
                <a:gd name="T5" fmla="*/ 2846 h 39"/>
                <a:gd name="T6" fmla="*/ 3624 w 113"/>
                <a:gd name="T7" fmla="*/ 3105 h 39"/>
                <a:gd name="T8" fmla="*/ 8201 w 113"/>
                <a:gd name="T9" fmla="*/ 437 h 39"/>
                <a:gd name="T10" fmla="*/ 6284 w 113"/>
                <a:gd name="T11" fmla="*/ 1950 h 39"/>
                <a:gd name="T12" fmla="*/ 3255 w 113"/>
                <a:gd name="T13" fmla="*/ 1869 h 39"/>
                <a:gd name="T14" fmla="*/ 969 w 113"/>
                <a:gd name="T15" fmla="*/ 1512 h 39"/>
                <a:gd name="T16" fmla="*/ 143 w 113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39">
                  <a:moveTo>
                    <a:pt x="0" y="2"/>
                  </a:moveTo>
                  <a:cubicBezTo>
                    <a:pt x="2" y="14"/>
                    <a:pt x="5" y="28"/>
                    <a:pt x="17" y="32"/>
                  </a:cubicBezTo>
                  <a:cubicBezTo>
                    <a:pt x="23" y="35"/>
                    <a:pt x="28" y="31"/>
                    <a:pt x="33" y="32"/>
                  </a:cubicBezTo>
                  <a:cubicBezTo>
                    <a:pt x="38" y="32"/>
                    <a:pt x="43" y="34"/>
                    <a:pt x="49" y="35"/>
                  </a:cubicBezTo>
                  <a:cubicBezTo>
                    <a:pt x="69" y="39"/>
                    <a:pt x="113" y="34"/>
                    <a:pt x="111" y="5"/>
                  </a:cubicBezTo>
                  <a:cubicBezTo>
                    <a:pt x="104" y="14"/>
                    <a:pt x="96" y="19"/>
                    <a:pt x="85" y="22"/>
                  </a:cubicBezTo>
                  <a:cubicBezTo>
                    <a:pt x="70" y="24"/>
                    <a:pt x="58" y="19"/>
                    <a:pt x="44" y="21"/>
                  </a:cubicBezTo>
                  <a:cubicBezTo>
                    <a:pt x="31" y="24"/>
                    <a:pt x="25" y="25"/>
                    <a:pt x="13" y="17"/>
                  </a:cubicBezTo>
                  <a:cubicBezTo>
                    <a:pt x="5" y="12"/>
                    <a:pt x="6" y="7"/>
                    <a:pt x="2" y="0"/>
                  </a:cubicBezTo>
                </a:path>
              </a:pathLst>
            </a:custGeom>
            <a:solidFill>
              <a:srgbClr val="BF4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1338">
              <a:extLst>
                <a:ext uri="{FF2B5EF4-FFF2-40B4-BE49-F238E27FC236}">
                  <a16:creationId xmlns:a16="http://schemas.microsoft.com/office/drawing/2014/main" id="{4B872C95-5281-45D8-BE7D-0D9EDD369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3120"/>
              <a:ext cx="172" cy="206"/>
            </a:xfrm>
            <a:custGeom>
              <a:avLst/>
              <a:gdLst>
                <a:gd name="T0" fmla="*/ 1548 w 41"/>
                <a:gd name="T1" fmla="*/ 81 h 46"/>
                <a:gd name="T2" fmla="*/ 0 w 41"/>
                <a:gd name="T3" fmla="*/ 4053 h 46"/>
                <a:gd name="T4" fmla="*/ 1619 w 41"/>
                <a:gd name="T5" fmla="*/ 179 h 46"/>
                <a:gd name="T6" fmla="*/ 1477 w 41"/>
                <a:gd name="T7" fmla="*/ 81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6">
                  <a:moveTo>
                    <a:pt x="21" y="1"/>
                  </a:moveTo>
                  <a:cubicBezTo>
                    <a:pt x="41" y="11"/>
                    <a:pt x="15" y="46"/>
                    <a:pt x="0" y="45"/>
                  </a:cubicBezTo>
                  <a:cubicBezTo>
                    <a:pt x="15" y="44"/>
                    <a:pt x="29" y="15"/>
                    <a:pt x="22" y="2"/>
                  </a:cubicBezTo>
                  <a:cubicBezTo>
                    <a:pt x="21" y="0"/>
                    <a:pt x="21" y="2"/>
                    <a:pt x="20" y="1"/>
                  </a:cubicBezTo>
                </a:path>
              </a:pathLst>
            </a:custGeom>
            <a:solidFill>
              <a:srgbClr val="BF4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1339">
              <a:extLst>
                <a:ext uri="{FF2B5EF4-FFF2-40B4-BE49-F238E27FC236}">
                  <a16:creationId xmlns:a16="http://schemas.microsoft.com/office/drawing/2014/main" id="{C01AAD4E-75E9-4F71-AD0A-5FE5BEFA9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3111"/>
              <a:ext cx="390" cy="193"/>
            </a:xfrm>
            <a:custGeom>
              <a:avLst/>
              <a:gdLst>
                <a:gd name="T0" fmla="*/ 440 w 93"/>
                <a:gd name="T1" fmla="*/ 3887 h 43"/>
                <a:gd name="T2" fmla="*/ 3166 w 93"/>
                <a:gd name="T3" fmla="*/ 543 h 43"/>
                <a:gd name="T4" fmla="*/ 5380 w 93"/>
                <a:gd name="T5" fmla="*/ 81 h 43"/>
                <a:gd name="T6" fmla="*/ 6856 w 93"/>
                <a:gd name="T7" fmla="*/ 1813 h 43"/>
                <a:gd name="T8" fmla="*/ 3095 w 93"/>
                <a:gd name="T9" fmla="*/ 1086 h 43"/>
                <a:gd name="T10" fmla="*/ 738 w 93"/>
                <a:gd name="T11" fmla="*/ 272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43">
                  <a:moveTo>
                    <a:pt x="6" y="43"/>
                  </a:moveTo>
                  <a:cubicBezTo>
                    <a:pt x="0" y="20"/>
                    <a:pt x="27" y="9"/>
                    <a:pt x="43" y="6"/>
                  </a:cubicBezTo>
                  <a:cubicBezTo>
                    <a:pt x="53" y="5"/>
                    <a:pt x="64" y="0"/>
                    <a:pt x="73" y="1"/>
                  </a:cubicBezTo>
                  <a:cubicBezTo>
                    <a:pt x="86" y="2"/>
                    <a:pt x="87" y="9"/>
                    <a:pt x="93" y="20"/>
                  </a:cubicBezTo>
                  <a:cubicBezTo>
                    <a:pt x="80" y="6"/>
                    <a:pt x="60" y="10"/>
                    <a:pt x="42" y="12"/>
                  </a:cubicBezTo>
                  <a:cubicBezTo>
                    <a:pt x="32" y="14"/>
                    <a:pt x="11" y="16"/>
                    <a:pt x="10" y="30"/>
                  </a:cubicBezTo>
                </a:path>
              </a:pathLst>
            </a:custGeom>
            <a:solidFill>
              <a:srgbClr val="E4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1340">
              <a:extLst>
                <a:ext uri="{FF2B5EF4-FFF2-40B4-BE49-F238E27FC236}">
                  <a16:creationId xmlns:a16="http://schemas.microsoft.com/office/drawing/2014/main" id="{6BBEFDF7-7E74-4BEA-930A-0A90F703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788"/>
              <a:ext cx="1008" cy="982"/>
            </a:xfrm>
            <a:custGeom>
              <a:avLst/>
              <a:gdLst>
                <a:gd name="T0" fmla="*/ 3562 w 240"/>
                <a:gd name="T1" fmla="*/ 1628 h 219"/>
                <a:gd name="T2" fmla="*/ 3562 w 240"/>
                <a:gd name="T3" fmla="*/ 1529 h 219"/>
                <a:gd name="T4" fmla="*/ 811 w 240"/>
                <a:gd name="T5" fmla="*/ 5592 h 219"/>
                <a:gd name="T6" fmla="*/ 143 w 240"/>
                <a:gd name="T7" fmla="*/ 10013 h 219"/>
                <a:gd name="T8" fmla="*/ 0 w 240"/>
                <a:gd name="T9" fmla="*/ 11905 h 219"/>
                <a:gd name="T10" fmla="*/ 882 w 240"/>
                <a:gd name="T11" fmla="*/ 14959 h 219"/>
                <a:gd name="T12" fmla="*/ 4376 w 240"/>
                <a:gd name="T13" fmla="*/ 19201 h 219"/>
                <a:gd name="T14" fmla="*/ 7480 w 240"/>
                <a:gd name="T15" fmla="*/ 19743 h 219"/>
                <a:gd name="T16" fmla="*/ 7850 w 240"/>
                <a:gd name="T17" fmla="*/ 19743 h 219"/>
                <a:gd name="T18" fmla="*/ 10882 w 240"/>
                <a:gd name="T19" fmla="*/ 19384 h 219"/>
                <a:gd name="T20" fmla="*/ 16229 w 240"/>
                <a:gd name="T21" fmla="*/ 15501 h 219"/>
                <a:gd name="T22" fmla="*/ 17783 w 240"/>
                <a:gd name="T23" fmla="*/ 9291 h 219"/>
                <a:gd name="T24" fmla="*/ 17783 w 240"/>
                <a:gd name="T25" fmla="*/ 9188 h 219"/>
                <a:gd name="T26" fmla="*/ 17409 w 240"/>
                <a:gd name="T27" fmla="*/ 6313 h 219"/>
                <a:gd name="T28" fmla="*/ 16300 w 240"/>
                <a:gd name="T29" fmla="*/ 3959 h 219"/>
                <a:gd name="T30" fmla="*/ 11256 w 240"/>
                <a:gd name="T31" fmla="*/ 179 h 219"/>
                <a:gd name="T32" fmla="*/ 8291 w 240"/>
                <a:gd name="T33" fmla="*/ 0 h 219"/>
                <a:gd name="T34" fmla="*/ 8219 w 240"/>
                <a:gd name="T35" fmla="*/ 0 h 219"/>
                <a:gd name="T36" fmla="*/ 3562 w 240"/>
                <a:gd name="T37" fmla="*/ 1529 h 219"/>
                <a:gd name="T38" fmla="*/ 3562 w 240"/>
                <a:gd name="T39" fmla="*/ 1628 h 219"/>
                <a:gd name="T40" fmla="*/ 3562 w 240"/>
                <a:gd name="T41" fmla="*/ 1529 h 219"/>
                <a:gd name="T42" fmla="*/ 3562 w 240"/>
                <a:gd name="T43" fmla="*/ 1628 h 219"/>
                <a:gd name="T44" fmla="*/ 3633 w 240"/>
                <a:gd name="T45" fmla="*/ 1708 h 219"/>
                <a:gd name="T46" fmla="*/ 8219 w 240"/>
                <a:gd name="T47" fmla="*/ 179 h 219"/>
                <a:gd name="T48" fmla="*/ 8291 w 240"/>
                <a:gd name="T49" fmla="*/ 179 h 219"/>
                <a:gd name="T50" fmla="*/ 11256 w 240"/>
                <a:gd name="T51" fmla="*/ 363 h 219"/>
                <a:gd name="T52" fmla="*/ 16157 w 240"/>
                <a:gd name="T53" fmla="*/ 4063 h 219"/>
                <a:gd name="T54" fmla="*/ 17342 w 240"/>
                <a:gd name="T55" fmla="*/ 6394 h 219"/>
                <a:gd name="T56" fmla="*/ 17640 w 240"/>
                <a:gd name="T57" fmla="*/ 9188 h 219"/>
                <a:gd name="T58" fmla="*/ 17640 w 240"/>
                <a:gd name="T59" fmla="*/ 9291 h 219"/>
                <a:gd name="T60" fmla="*/ 16069 w 240"/>
                <a:gd name="T61" fmla="*/ 15322 h 219"/>
                <a:gd name="T62" fmla="*/ 10882 w 240"/>
                <a:gd name="T63" fmla="*/ 19304 h 219"/>
                <a:gd name="T64" fmla="*/ 7850 w 240"/>
                <a:gd name="T65" fmla="*/ 19564 h 219"/>
                <a:gd name="T66" fmla="*/ 7480 w 240"/>
                <a:gd name="T67" fmla="*/ 19564 h 219"/>
                <a:gd name="T68" fmla="*/ 4444 w 240"/>
                <a:gd name="T69" fmla="*/ 19021 h 219"/>
                <a:gd name="T70" fmla="*/ 1042 w 240"/>
                <a:gd name="T71" fmla="*/ 14779 h 219"/>
                <a:gd name="T72" fmla="*/ 143 w 240"/>
                <a:gd name="T73" fmla="*/ 11905 h 219"/>
                <a:gd name="T74" fmla="*/ 298 w 240"/>
                <a:gd name="T75" fmla="*/ 10094 h 219"/>
                <a:gd name="T76" fmla="*/ 970 w 240"/>
                <a:gd name="T77" fmla="*/ 5592 h 219"/>
                <a:gd name="T78" fmla="*/ 3633 w 240"/>
                <a:gd name="T79" fmla="*/ 1708 h 219"/>
                <a:gd name="T80" fmla="*/ 3633 w 240"/>
                <a:gd name="T81" fmla="*/ 1708 h 219"/>
                <a:gd name="T82" fmla="*/ 3562 w 240"/>
                <a:gd name="T83" fmla="*/ 1628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40" h="219">
                  <a:moveTo>
                    <a:pt x="48" y="18"/>
                  </a:moveTo>
                  <a:cubicBezTo>
                    <a:pt x="48" y="17"/>
                    <a:pt x="48" y="17"/>
                    <a:pt x="48" y="17"/>
                  </a:cubicBezTo>
                  <a:cubicBezTo>
                    <a:pt x="33" y="25"/>
                    <a:pt x="16" y="46"/>
                    <a:pt x="11" y="62"/>
                  </a:cubicBezTo>
                  <a:cubicBezTo>
                    <a:pt x="5" y="81"/>
                    <a:pt x="6" y="92"/>
                    <a:pt x="2" y="111"/>
                  </a:cubicBezTo>
                  <a:cubicBezTo>
                    <a:pt x="1" y="119"/>
                    <a:pt x="0" y="126"/>
                    <a:pt x="0" y="132"/>
                  </a:cubicBezTo>
                  <a:cubicBezTo>
                    <a:pt x="0" y="144"/>
                    <a:pt x="3" y="155"/>
                    <a:pt x="12" y="166"/>
                  </a:cubicBezTo>
                  <a:cubicBezTo>
                    <a:pt x="25" y="181"/>
                    <a:pt x="39" y="205"/>
                    <a:pt x="59" y="213"/>
                  </a:cubicBezTo>
                  <a:cubicBezTo>
                    <a:pt x="70" y="217"/>
                    <a:pt x="88" y="219"/>
                    <a:pt x="101" y="219"/>
                  </a:cubicBezTo>
                  <a:cubicBezTo>
                    <a:pt x="103" y="219"/>
                    <a:pt x="105" y="219"/>
                    <a:pt x="106" y="219"/>
                  </a:cubicBezTo>
                  <a:cubicBezTo>
                    <a:pt x="120" y="218"/>
                    <a:pt x="133" y="218"/>
                    <a:pt x="147" y="215"/>
                  </a:cubicBezTo>
                  <a:cubicBezTo>
                    <a:pt x="180" y="210"/>
                    <a:pt x="196" y="197"/>
                    <a:pt x="219" y="172"/>
                  </a:cubicBezTo>
                  <a:cubicBezTo>
                    <a:pt x="235" y="153"/>
                    <a:pt x="240" y="126"/>
                    <a:pt x="240" y="103"/>
                  </a:cubicBezTo>
                  <a:cubicBezTo>
                    <a:pt x="240" y="102"/>
                    <a:pt x="240" y="102"/>
                    <a:pt x="240" y="102"/>
                  </a:cubicBezTo>
                  <a:cubicBezTo>
                    <a:pt x="240" y="92"/>
                    <a:pt x="239" y="81"/>
                    <a:pt x="235" y="70"/>
                  </a:cubicBezTo>
                  <a:cubicBezTo>
                    <a:pt x="231" y="60"/>
                    <a:pt x="227" y="51"/>
                    <a:pt x="220" y="44"/>
                  </a:cubicBezTo>
                  <a:cubicBezTo>
                    <a:pt x="202" y="26"/>
                    <a:pt x="178" y="6"/>
                    <a:pt x="152" y="2"/>
                  </a:cubicBezTo>
                  <a:cubicBezTo>
                    <a:pt x="139" y="0"/>
                    <a:pt x="125" y="0"/>
                    <a:pt x="11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03" y="0"/>
                    <a:pt x="70" y="4"/>
                    <a:pt x="48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71" y="6"/>
                    <a:pt x="103" y="2"/>
                    <a:pt x="111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25" y="2"/>
                    <a:pt x="139" y="2"/>
                    <a:pt x="152" y="4"/>
                  </a:cubicBezTo>
                  <a:cubicBezTo>
                    <a:pt x="177" y="8"/>
                    <a:pt x="201" y="27"/>
                    <a:pt x="218" y="45"/>
                  </a:cubicBezTo>
                  <a:cubicBezTo>
                    <a:pt x="226" y="52"/>
                    <a:pt x="230" y="61"/>
                    <a:pt x="234" y="71"/>
                  </a:cubicBezTo>
                  <a:cubicBezTo>
                    <a:pt x="237" y="81"/>
                    <a:pt x="238" y="92"/>
                    <a:pt x="238" y="102"/>
                  </a:cubicBezTo>
                  <a:cubicBezTo>
                    <a:pt x="238" y="103"/>
                    <a:pt x="238" y="103"/>
                    <a:pt x="238" y="103"/>
                  </a:cubicBezTo>
                  <a:cubicBezTo>
                    <a:pt x="238" y="126"/>
                    <a:pt x="233" y="153"/>
                    <a:pt x="217" y="170"/>
                  </a:cubicBezTo>
                  <a:cubicBezTo>
                    <a:pt x="195" y="196"/>
                    <a:pt x="179" y="208"/>
                    <a:pt x="147" y="214"/>
                  </a:cubicBezTo>
                  <a:cubicBezTo>
                    <a:pt x="133" y="216"/>
                    <a:pt x="120" y="216"/>
                    <a:pt x="106" y="217"/>
                  </a:cubicBezTo>
                  <a:cubicBezTo>
                    <a:pt x="105" y="217"/>
                    <a:pt x="103" y="217"/>
                    <a:pt x="101" y="217"/>
                  </a:cubicBezTo>
                  <a:cubicBezTo>
                    <a:pt x="88" y="217"/>
                    <a:pt x="71" y="215"/>
                    <a:pt x="60" y="211"/>
                  </a:cubicBezTo>
                  <a:cubicBezTo>
                    <a:pt x="40" y="203"/>
                    <a:pt x="27" y="180"/>
                    <a:pt x="14" y="164"/>
                  </a:cubicBezTo>
                  <a:cubicBezTo>
                    <a:pt x="5" y="154"/>
                    <a:pt x="2" y="144"/>
                    <a:pt x="2" y="132"/>
                  </a:cubicBezTo>
                  <a:cubicBezTo>
                    <a:pt x="2" y="126"/>
                    <a:pt x="3" y="119"/>
                    <a:pt x="4" y="112"/>
                  </a:cubicBezTo>
                  <a:cubicBezTo>
                    <a:pt x="8" y="92"/>
                    <a:pt x="7" y="81"/>
                    <a:pt x="13" y="62"/>
                  </a:cubicBezTo>
                  <a:cubicBezTo>
                    <a:pt x="18" y="47"/>
                    <a:pt x="35" y="26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8" y="18"/>
                    <a:pt x="48" y="18"/>
                    <a:pt x="48" y="1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Oval 1341">
              <a:extLst>
                <a:ext uri="{FF2B5EF4-FFF2-40B4-BE49-F238E27FC236}">
                  <a16:creationId xmlns:a16="http://schemas.microsoft.com/office/drawing/2014/main" id="{DA5641E5-09EE-43F6-8FBC-0F5BC6B10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3080"/>
              <a:ext cx="93" cy="9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0" name="Oval 1342">
              <a:extLst>
                <a:ext uri="{FF2B5EF4-FFF2-40B4-BE49-F238E27FC236}">
                  <a16:creationId xmlns:a16="http://schemas.microsoft.com/office/drawing/2014/main" id="{41EC87A7-B6F2-43DB-84BE-7D4E8555B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3071"/>
              <a:ext cx="29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1" name="Oval 1343">
              <a:extLst>
                <a:ext uri="{FF2B5EF4-FFF2-40B4-BE49-F238E27FC236}">
                  <a16:creationId xmlns:a16="http://schemas.microsoft.com/office/drawing/2014/main" id="{0FA25FE8-4D69-4643-804F-4485868E6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3142"/>
              <a:ext cx="33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2" name="Oval 1344">
              <a:extLst>
                <a:ext uri="{FF2B5EF4-FFF2-40B4-BE49-F238E27FC236}">
                  <a16:creationId xmlns:a16="http://schemas.microsoft.com/office/drawing/2014/main" id="{317F6685-DC71-4DAA-83EF-7B424CF69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3434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3" name="Oval 1345">
              <a:extLst>
                <a:ext uri="{FF2B5EF4-FFF2-40B4-BE49-F238E27FC236}">
                  <a16:creationId xmlns:a16="http://schemas.microsoft.com/office/drawing/2014/main" id="{C72A7F29-3AA2-4C00-A5E7-8CEF60F64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344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4" name="Oval 1346">
              <a:extLst>
                <a:ext uri="{FF2B5EF4-FFF2-40B4-BE49-F238E27FC236}">
                  <a16:creationId xmlns:a16="http://schemas.microsoft.com/office/drawing/2014/main" id="{93FDD849-5F28-40F0-AFDE-35F9CF8E7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3416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5" name="Oval 1347">
              <a:extLst>
                <a:ext uri="{FF2B5EF4-FFF2-40B4-BE49-F238E27FC236}">
                  <a16:creationId xmlns:a16="http://schemas.microsoft.com/office/drawing/2014/main" id="{2A2CFBDF-F40E-4265-9BB3-A41FD8526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3420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6" name="Oval 1348">
              <a:extLst>
                <a:ext uri="{FF2B5EF4-FFF2-40B4-BE49-F238E27FC236}">
                  <a16:creationId xmlns:a16="http://schemas.microsoft.com/office/drawing/2014/main" id="{70F35054-442F-41AD-B660-F457F2B17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3658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7" name="Oval 1349">
              <a:extLst>
                <a:ext uri="{FF2B5EF4-FFF2-40B4-BE49-F238E27FC236}">
                  <a16:creationId xmlns:a16="http://schemas.microsoft.com/office/drawing/2014/main" id="{3076CD03-B635-40E2-AF83-549ED2044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366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8" name="Oval 1350">
              <a:extLst>
                <a:ext uri="{FF2B5EF4-FFF2-40B4-BE49-F238E27FC236}">
                  <a16:creationId xmlns:a16="http://schemas.microsoft.com/office/drawing/2014/main" id="{DB790BC6-DB9F-4BE2-9657-9D4569203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3380"/>
              <a:ext cx="33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9" name="Oval 1351">
              <a:extLst>
                <a:ext uri="{FF2B5EF4-FFF2-40B4-BE49-F238E27FC236}">
                  <a16:creationId xmlns:a16="http://schemas.microsoft.com/office/drawing/2014/main" id="{57B805B3-0AA1-4F35-8514-7AD8531C0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338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0" name="Oval 1352">
              <a:extLst>
                <a:ext uri="{FF2B5EF4-FFF2-40B4-BE49-F238E27FC236}">
                  <a16:creationId xmlns:a16="http://schemas.microsoft.com/office/drawing/2014/main" id="{A7445B3D-9D4B-4A38-8F60-3A4631424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3277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1" name="Oval 1353">
              <a:extLst>
                <a:ext uri="{FF2B5EF4-FFF2-40B4-BE49-F238E27FC236}">
                  <a16:creationId xmlns:a16="http://schemas.microsoft.com/office/drawing/2014/main" id="{18F01973-403C-4550-A787-C8FAA2D9D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328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2" name="Oval 1354">
              <a:extLst>
                <a:ext uri="{FF2B5EF4-FFF2-40B4-BE49-F238E27FC236}">
                  <a16:creationId xmlns:a16="http://schemas.microsoft.com/office/drawing/2014/main" id="{A1E4871B-9CDF-410A-B3F5-E4D4DC43A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3205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3" name="Oval 1355">
              <a:extLst>
                <a:ext uri="{FF2B5EF4-FFF2-40B4-BE49-F238E27FC236}">
                  <a16:creationId xmlns:a16="http://schemas.microsoft.com/office/drawing/2014/main" id="{83B6DF3A-41EA-42B4-83E1-B3857461C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321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4" name="Oval 1356">
              <a:extLst>
                <a:ext uri="{FF2B5EF4-FFF2-40B4-BE49-F238E27FC236}">
                  <a16:creationId xmlns:a16="http://schemas.microsoft.com/office/drawing/2014/main" id="{A4A08294-89A4-4AA8-920B-93CBF5A3D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586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5" name="Oval 1357">
              <a:extLst>
                <a:ext uri="{FF2B5EF4-FFF2-40B4-BE49-F238E27FC236}">
                  <a16:creationId xmlns:a16="http://schemas.microsoft.com/office/drawing/2014/main" id="{0A29D71D-70FD-45A3-8A9E-D2B727C6F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359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6" name="Oval 1358">
              <a:extLst>
                <a:ext uri="{FF2B5EF4-FFF2-40B4-BE49-F238E27FC236}">
                  <a16:creationId xmlns:a16="http://schemas.microsoft.com/office/drawing/2014/main" id="{5B72E429-9521-46B4-A591-3A2E27B7A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3541"/>
              <a:ext cx="33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7" name="Oval 1359">
              <a:extLst>
                <a:ext uri="{FF2B5EF4-FFF2-40B4-BE49-F238E27FC236}">
                  <a16:creationId xmlns:a16="http://schemas.microsoft.com/office/drawing/2014/main" id="{7910C7D0-E2BE-4CF2-95A0-6D1957935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355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8" name="Oval 1360">
              <a:extLst>
                <a:ext uri="{FF2B5EF4-FFF2-40B4-BE49-F238E27FC236}">
                  <a16:creationId xmlns:a16="http://schemas.microsoft.com/office/drawing/2014/main" id="{6FF10AE4-7F08-44D2-A06B-D89539D2C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362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9" name="Oval 1361">
              <a:extLst>
                <a:ext uri="{FF2B5EF4-FFF2-40B4-BE49-F238E27FC236}">
                  <a16:creationId xmlns:a16="http://schemas.microsoft.com/office/drawing/2014/main" id="{79BB495D-922B-460C-BBC8-F7FA7CD4D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337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0" name="Oval 1362">
              <a:extLst>
                <a:ext uri="{FF2B5EF4-FFF2-40B4-BE49-F238E27FC236}">
                  <a16:creationId xmlns:a16="http://schemas.microsoft.com/office/drawing/2014/main" id="{29E9DD77-8FA2-4164-84D0-18C1781B8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3048"/>
              <a:ext cx="34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1" name="Oval 1363">
              <a:extLst>
                <a:ext uri="{FF2B5EF4-FFF2-40B4-BE49-F238E27FC236}">
                  <a16:creationId xmlns:a16="http://schemas.microsoft.com/office/drawing/2014/main" id="{D56A6D4A-5C2B-4C4F-B5A3-EE5B1A528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305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2" name="Oval 1364">
              <a:extLst>
                <a:ext uri="{FF2B5EF4-FFF2-40B4-BE49-F238E27FC236}">
                  <a16:creationId xmlns:a16="http://schemas.microsoft.com/office/drawing/2014/main" id="{230D9F70-389C-427E-B2B9-F09115F3B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3205"/>
              <a:ext cx="33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3" name="Oval 1365">
              <a:extLst>
                <a:ext uri="{FF2B5EF4-FFF2-40B4-BE49-F238E27FC236}">
                  <a16:creationId xmlns:a16="http://schemas.microsoft.com/office/drawing/2014/main" id="{94FDB769-C158-4084-9A66-10840F228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321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4" name="Oval 1366">
              <a:extLst>
                <a:ext uri="{FF2B5EF4-FFF2-40B4-BE49-F238E27FC236}">
                  <a16:creationId xmlns:a16="http://schemas.microsoft.com/office/drawing/2014/main" id="{FC5872CE-BDF5-4FBA-AA8F-B1AF4372E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9" y="3617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5" name="Oval 1367">
              <a:extLst>
                <a:ext uri="{FF2B5EF4-FFF2-40B4-BE49-F238E27FC236}">
                  <a16:creationId xmlns:a16="http://schemas.microsoft.com/office/drawing/2014/main" id="{53054B08-FA76-47BB-A270-1AA2AF259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3626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6" name="Oval 1368">
              <a:extLst>
                <a:ext uri="{FF2B5EF4-FFF2-40B4-BE49-F238E27FC236}">
                  <a16:creationId xmlns:a16="http://schemas.microsoft.com/office/drawing/2014/main" id="{DD2365DD-CA4D-41FE-A848-3E33EE9A7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" y="3514"/>
              <a:ext cx="29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7" name="Oval 1369">
              <a:extLst>
                <a:ext uri="{FF2B5EF4-FFF2-40B4-BE49-F238E27FC236}">
                  <a16:creationId xmlns:a16="http://schemas.microsoft.com/office/drawing/2014/main" id="{80F5F6E5-6E07-4674-AAEF-D888D2E14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" y="352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8" name="Oval 1370">
              <a:extLst>
                <a:ext uri="{FF2B5EF4-FFF2-40B4-BE49-F238E27FC236}">
                  <a16:creationId xmlns:a16="http://schemas.microsoft.com/office/drawing/2014/main" id="{05B8768A-0E65-48BA-8C98-B8310B72B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3371"/>
              <a:ext cx="33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9" name="Oval 1371">
              <a:extLst>
                <a:ext uri="{FF2B5EF4-FFF2-40B4-BE49-F238E27FC236}">
                  <a16:creationId xmlns:a16="http://schemas.microsoft.com/office/drawing/2014/main" id="{D200A5D0-6C6E-4295-99B0-2BED0AC60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338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0" name="Oval 1372">
              <a:extLst>
                <a:ext uri="{FF2B5EF4-FFF2-40B4-BE49-F238E27FC236}">
                  <a16:creationId xmlns:a16="http://schemas.microsoft.com/office/drawing/2014/main" id="{87ED02B6-2977-419F-AE66-5766EE0DA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8" y="3205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1" name="Oval 1373">
              <a:extLst>
                <a:ext uri="{FF2B5EF4-FFF2-40B4-BE49-F238E27FC236}">
                  <a16:creationId xmlns:a16="http://schemas.microsoft.com/office/drawing/2014/main" id="{92C77A70-51ED-4280-AF40-50860080B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321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2" name="Oval 1374">
              <a:extLst>
                <a:ext uri="{FF2B5EF4-FFF2-40B4-BE49-F238E27FC236}">
                  <a16:creationId xmlns:a16="http://schemas.microsoft.com/office/drawing/2014/main" id="{147A6B6C-5A1E-469A-9E7F-2DD518D08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3595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3" name="Oval 1375">
              <a:extLst>
                <a:ext uri="{FF2B5EF4-FFF2-40B4-BE49-F238E27FC236}">
                  <a16:creationId xmlns:a16="http://schemas.microsoft.com/office/drawing/2014/main" id="{B954DFA3-D196-4AFD-9D94-027EAD0EC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360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4" name="Freeform 1376">
              <a:extLst>
                <a:ext uri="{FF2B5EF4-FFF2-40B4-BE49-F238E27FC236}">
                  <a16:creationId xmlns:a16="http://schemas.microsoft.com/office/drawing/2014/main" id="{A03B3AB5-FFA5-4C1E-B904-1C50C1CAF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3604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Oval 1377">
              <a:extLst>
                <a:ext uri="{FF2B5EF4-FFF2-40B4-BE49-F238E27FC236}">
                  <a16:creationId xmlns:a16="http://schemas.microsoft.com/office/drawing/2014/main" id="{DB204293-3924-4FC0-A0DE-1D73E4E61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3658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6" name="Oval 1378">
              <a:extLst>
                <a:ext uri="{FF2B5EF4-FFF2-40B4-BE49-F238E27FC236}">
                  <a16:creationId xmlns:a16="http://schemas.microsoft.com/office/drawing/2014/main" id="{6B6E5669-6820-4146-BEF8-4884A01EF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3671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7" name="Freeform 1379">
              <a:extLst>
                <a:ext uri="{FF2B5EF4-FFF2-40B4-BE49-F238E27FC236}">
                  <a16:creationId xmlns:a16="http://schemas.microsoft.com/office/drawing/2014/main" id="{1CA29335-3177-4A49-8BCD-BADED4841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667"/>
              <a:ext cx="13" cy="17"/>
            </a:xfrm>
            <a:custGeom>
              <a:avLst/>
              <a:gdLst>
                <a:gd name="T0" fmla="*/ 0 w 3"/>
                <a:gd name="T1" fmla="*/ 162 h 4"/>
                <a:gd name="T2" fmla="*/ 74 w 3"/>
                <a:gd name="T3" fmla="*/ 162 h 4"/>
                <a:gd name="T4" fmla="*/ 169 w 3"/>
                <a:gd name="T5" fmla="*/ 72 h 4"/>
                <a:gd name="T6" fmla="*/ 169 w 3"/>
                <a:gd name="T7" fmla="*/ 162 h 4"/>
                <a:gd name="T8" fmla="*/ 169 w 3"/>
                <a:gd name="T9" fmla="*/ 234 h 4"/>
                <a:gd name="T10" fmla="*/ 74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169 w 3"/>
                <a:gd name="T17" fmla="*/ 306 h 4"/>
                <a:gd name="T18" fmla="*/ 243 w 3"/>
                <a:gd name="T19" fmla="*/ 162 h 4"/>
                <a:gd name="T20" fmla="*/ 169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Oval 1380">
              <a:extLst>
                <a:ext uri="{FF2B5EF4-FFF2-40B4-BE49-F238E27FC236}">
                  <a16:creationId xmlns:a16="http://schemas.microsoft.com/office/drawing/2014/main" id="{E48ECBF5-4DBE-446C-882D-2EA353D38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3451"/>
              <a:ext cx="42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9" name="Oval 1381">
              <a:extLst>
                <a:ext uri="{FF2B5EF4-FFF2-40B4-BE49-F238E27FC236}">
                  <a16:creationId xmlns:a16="http://schemas.microsoft.com/office/drawing/2014/main" id="{46343D20-5A94-46E4-AC2C-E059DFFEB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346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0" name="Freeform 1382">
              <a:extLst>
                <a:ext uri="{FF2B5EF4-FFF2-40B4-BE49-F238E27FC236}">
                  <a16:creationId xmlns:a16="http://schemas.microsoft.com/office/drawing/2014/main" id="{5A62EC09-2254-41DF-8C0A-200E6010F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3460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74 w 3"/>
                <a:gd name="T5" fmla="*/ 107 h 3"/>
                <a:gd name="T6" fmla="*/ 169 w 3"/>
                <a:gd name="T7" fmla="*/ 107 h 3"/>
                <a:gd name="T8" fmla="*/ 74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74 w 3"/>
                <a:gd name="T17" fmla="*/ 303 h 3"/>
                <a:gd name="T18" fmla="*/ 243 w 3"/>
                <a:gd name="T19" fmla="*/ 107 h 3"/>
                <a:gd name="T20" fmla="*/ 7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Oval 1383">
              <a:extLst>
                <a:ext uri="{FF2B5EF4-FFF2-40B4-BE49-F238E27FC236}">
                  <a16:creationId xmlns:a16="http://schemas.microsoft.com/office/drawing/2014/main" id="{125D9B78-4AEB-4D5C-8A9B-931EE37E8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3460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2" name="Oval 1384">
              <a:extLst>
                <a:ext uri="{FF2B5EF4-FFF2-40B4-BE49-F238E27FC236}">
                  <a16:creationId xmlns:a16="http://schemas.microsoft.com/office/drawing/2014/main" id="{603904CE-4833-415A-A7E9-CDA5AAB57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8" y="347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3" name="Freeform 1385">
              <a:extLst>
                <a:ext uri="{FF2B5EF4-FFF2-40B4-BE49-F238E27FC236}">
                  <a16:creationId xmlns:a16="http://schemas.microsoft.com/office/drawing/2014/main" id="{F4DB522E-D726-407D-890E-EEB78B450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469"/>
              <a:ext cx="12" cy="18"/>
            </a:xfrm>
            <a:custGeom>
              <a:avLst/>
              <a:gdLst>
                <a:gd name="T0" fmla="*/ 0 w 3"/>
                <a:gd name="T1" fmla="*/ 185 h 4"/>
                <a:gd name="T2" fmla="*/ 64 w 3"/>
                <a:gd name="T3" fmla="*/ 185 h 4"/>
                <a:gd name="T4" fmla="*/ 64 w 3"/>
                <a:gd name="T5" fmla="*/ 104 h 4"/>
                <a:gd name="T6" fmla="*/ 128 w 3"/>
                <a:gd name="T7" fmla="*/ 185 h 4"/>
                <a:gd name="T8" fmla="*/ 64 w 3"/>
                <a:gd name="T9" fmla="*/ 284 h 4"/>
                <a:gd name="T10" fmla="*/ 6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64 w 3"/>
                <a:gd name="T17" fmla="*/ 365 h 4"/>
                <a:gd name="T18" fmla="*/ 192 w 3"/>
                <a:gd name="T19" fmla="*/ 185 h 4"/>
                <a:gd name="T20" fmla="*/ 6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Oval 1386">
              <a:extLst>
                <a:ext uri="{FF2B5EF4-FFF2-40B4-BE49-F238E27FC236}">
                  <a16:creationId xmlns:a16="http://schemas.microsoft.com/office/drawing/2014/main" id="{7CEB664F-D241-4FC2-A794-420B189B0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3519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5" name="Oval 1387">
              <a:extLst>
                <a:ext uri="{FF2B5EF4-FFF2-40B4-BE49-F238E27FC236}">
                  <a16:creationId xmlns:a16="http://schemas.microsoft.com/office/drawing/2014/main" id="{8294B3F5-1E89-447F-B31A-7D15D69C6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" y="353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6" name="Freeform 1388">
              <a:extLst>
                <a:ext uri="{FF2B5EF4-FFF2-40B4-BE49-F238E27FC236}">
                  <a16:creationId xmlns:a16="http://schemas.microsoft.com/office/drawing/2014/main" id="{86E3A6AC-D331-46F0-9D4B-B69ADD1D4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3528"/>
              <a:ext cx="17" cy="13"/>
            </a:xfrm>
            <a:custGeom>
              <a:avLst/>
              <a:gdLst>
                <a:gd name="T0" fmla="*/ 72 w 4"/>
                <a:gd name="T1" fmla="*/ 169 h 3"/>
                <a:gd name="T2" fmla="*/ 72 w 4"/>
                <a:gd name="T3" fmla="*/ 169 h 3"/>
                <a:gd name="T4" fmla="*/ 162 w 4"/>
                <a:gd name="T5" fmla="*/ 74 h 3"/>
                <a:gd name="T6" fmla="*/ 234 w 4"/>
                <a:gd name="T7" fmla="*/ 169 h 3"/>
                <a:gd name="T8" fmla="*/ 162 w 4"/>
                <a:gd name="T9" fmla="*/ 169 h 3"/>
                <a:gd name="T10" fmla="*/ 72 w 4"/>
                <a:gd name="T11" fmla="*/ 169 h 3"/>
                <a:gd name="T12" fmla="*/ 72 w 4"/>
                <a:gd name="T13" fmla="*/ 169 h 3"/>
                <a:gd name="T14" fmla="*/ 0 w 4"/>
                <a:gd name="T15" fmla="*/ 169 h 3"/>
                <a:gd name="T16" fmla="*/ 162 w 4"/>
                <a:gd name="T17" fmla="*/ 243 h 3"/>
                <a:gd name="T18" fmla="*/ 306 w 4"/>
                <a:gd name="T19" fmla="*/ 169 h 3"/>
                <a:gd name="T20" fmla="*/ 162 w 4"/>
                <a:gd name="T21" fmla="*/ 0 h 3"/>
                <a:gd name="T22" fmla="*/ 0 w 4"/>
                <a:gd name="T23" fmla="*/ 169 h 3"/>
                <a:gd name="T24" fmla="*/ 72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Oval 1389">
              <a:extLst>
                <a:ext uri="{FF2B5EF4-FFF2-40B4-BE49-F238E27FC236}">
                  <a16:creationId xmlns:a16="http://schemas.microsoft.com/office/drawing/2014/main" id="{2458369C-A817-4FA2-8E1E-B070A5049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3626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8" name="Oval 1390">
              <a:extLst>
                <a:ext uri="{FF2B5EF4-FFF2-40B4-BE49-F238E27FC236}">
                  <a16:creationId xmlns:a16="http://schemas.microsoft.com/office/drawing/2014/main" id="{2745F1D0-9C67-4A84-99BF-BE3305F17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" y="3640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9" name="Freeform 1391">
              <a:extLst>
                <a:ext uri="{FF2B5EF4-FFF2-40B4-BE49-F238E27FC236}">
                  <a16:creationId xmlns:a16="http://schemas.microsoft.com/office/drawing/2014/main" id="{D49C3B23-706E-48FF-B63E-90601F69B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3635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169 w 3"/>
                <a:gd name="T5" fmla="*/ 104 h 4"/>
                <a:gd name="T6" fmla="*/ 169 w 3"/>
                <a:gd name="T7" fmla="*/ 185 h 4"/>
                <a:gd name="T8" fmla="*/ 169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169 w 3"/>
                <a:gd name="T17" fmla="*/ 365 h 4"/>
                <a:gd name="T18" fmla="*/ 243 w 3"/>
                <a:gd name="T19" fmla="*/ 185 h 4"/>
                <a:gd name="T20" fmla="*/ 169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Oval 1392">
              <a:extLst>
                <a:ext uri="{FF2B5EF4-FFF2-40B4-BE49-F238E27FC236}">
                  <a16:creationId xmlns:a16="http://schemas.microsoft.com/office/drawing/2014/main" id="{3A69ADCA-918D-4006-8299-54FAFD1E9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684"/>
              <a:ext cx="37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1" name="Oval 1393">
              <a:extLst>
                <a:ext uri="{FF2B5EF4-FFF2-40B4-BE49-F238E27FC236}">
                  <a16:creationId xmlns:a16="http://schemas.microsoft.com/office/drawing/2014/main" id="{33B3D229-8902-4B75-8249-9A2C69FFF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9" y="3443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2" name="Oval 1394">
              <a:extLst>
                <a:ext uri="{FF2B5EF4-FFF2-40B4-BE49-F238E27FC236}">
                  <a16:creationId xmlns:a16="http://schemas.microsoft.com/office/drawing/2014/main" id="{CE8DB4D4-AEA7-4FD2-884E-33CA60BA1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345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3" name="Freeform 1395">
              <a:extLst>
                <a:ext uri="{FF2B5EF4-FFF2-40B4-BE49-F238E27FC236}">
                  <a16:creationId xmlns:a16="http://schemas.microsoft.com/office/drawing/2014/main" id="{13E9E420-D123-4C3D-B8A9-F06DC0834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451"/>
              <a:ext cx="17" cy="14"/>
            </a:xfrm>
            <a:custGeom>
              <a:avLst/>
              <a:gdLst>
                <a:gd name="T0" fmla="*/ 72 w 4"/>
                <a:gd name="T1" fmla="*/ 196 h 3"/>
                <a:gd name="T2" fmla="*/ 72 w 4"/>
                <a:gd name="T3" fmla="*/ 196 h 3"/>
                <a:gd name="T4" fmla="*/ 162 w 4"/>
                <a:gd name="T5" fmla="*/ 107 h 3"/>
                <a:gd name="T6" fmla="*/ 234 w 4"/>
                <a:gd name="T7" fmla="*/ 196 h 3"/>
                <a:gd name="T8" fmla="*/ 162 w 4"/>
                <a:gd name="T9" fmla="*/ 196 h 3"/>
                <a:gd name="T10" fmla="*/ 72 w 4"/>
                <a:gd name="T11" fmla="*/ 196 h 3"/>
                <a:gd name="T12" fmla="*/ 72 w 4"/>
                <a:gd name="T13" fmla="*/ 196 h 3"/>
                <a:gd name="T14" fmla="*/ 0 w 4"/>
                <a:gd name="T15" fmla="*/ 196 h 3"/>
                <a:gd name="T16" fmla="*/ 162 w 4"/>
                <a:gd name="T17" fmla="*/ 303 h 3"/>
                <a:gd name="T18" fmla="*/ 306 w 4"/>
                <a:gd name="T19" fmla="*/ 196 h 3"/>
                <a:gd name="T20" fmla="*/ 162 w 4"/>
                <a:gd name="T21" fmla="*/ 0 h 3"/>
                <a:gd name="T22" fmla="*/ 0 w 4"/>
                <a:gd name="T23" fmla="*/ 196 h 3"/>
                <a:gd name="T24" fmla="*/ 72 w 4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Oval 1396">
              <a:extLst>
                <a:ext uri="{FF2B5EF4-FFF2-40B4-BE49-F238E27FC236}">
                  <a16:creationId xmlns:a16="http://schemas.microsoft.com/office/drawing/2014/main" id="{72F0FFE9-F050-447E-8BC9-EB55AD522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3151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5" name="Oval 1397">
              <a:extLst>
                <a:ext uri="{FF2B5EF4-FFF2-40B4-BE49-F238E27FC236}">
                  <a16:creationId xmlns:a16="http://schemas.microsoft.com/office/drawing/2014/main" id="{ADCB6F50-FC86-44B4-BAE9-5CE15DFE4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316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6" name="Freeform 1398">
              <a:extLst>
                <a:ext uri="{FF2B5EF4-FFF2-40B4-BE49-F238E27FC236}">
                  <a16:creationId xmlns:a16="http://schemas.microsoft.com/office/drawing/2014/main" id="{F052AF77-5020-43D6-9D9F-10CFD251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3160"/>
              <a:ext cx="17" cy="14"/>
            </a:xfrm>
            <a:custGeom>
              <a:avLst/>
              <a:gdLst>
                <a:gd name="T0" fmla="*/ 72 w 4"/>
                <a:gd name="T1" fmla="*/ 196 h 3"/>
                <a:gd name="T2" fmla="*/ 72 w 4"/>
                <a:gd name="T3" fmla="*/ 196 h 3"/>
                <a:gd name="T4" fmla="*/ 162 w 4"/>
                <a:gd name="T5" fmla="*/ 107 h 3"/>
                <a:gd name="T6" fmla="*/ 234 w 4"/>
                <a:gd name="T7" fmla="*/ 196 h 3"/>
                <a:gd name="T8" fmla="*/ 162 w 4"/>
                <a:gd name="T9" fmla="*/ 196 h 3"/>
                <a:gd name="T10" fmla="*/ 72 w 4"/>
                <a:gd name="T11" fmla="*/ 196 h 3"/>
                <a:gd name="T12" fmla="*/ 72 w 4"/>
                <a:gd name="T13" fmla="*/ 196 h 3"/>
                <a:gd name="T14" fmla="*/ 0 w 4"/>
                <a:gd name="T15" fmla="*/ 196 h 3"/>
                <a:gd name="T16" fmla="*/ 162 w 4"/>
                <a:gd name="T17" fmla="*/ 303 h 3"/>
                <a:gd name="T18" fmla="*/ 306 w 4"/>
                <a:gd name="T19" fmla="*/ 196 h 3"/>
                <a:gd name="T20" fmla="*/ 162 w 4"/>
                <a:gd name="T21" fmla="*/ 0 h 3"/>
                <a:gd name="T22" fmla="*/ 0 w 4"/>
                <a:gd name="T23" fmla="*/ 196 h 3"/>
                <a:gd name="T24" fmla="*/ 72 w 4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Oval 1399">
              <a:extLst>
                <a:ext uri="{FF2B5EF4-FFF2-40B4-BE49-F238E27FC236}">
                  <a16:creationId xmlns:a16="http://schemas.microsoft.com/office/drawing/2014/main" id="{6F60A3D2-AC9F-44CD-913D-BB55298CC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3201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8" name="Oval 1400">
              <a:extLst>
                <a:ext uri="{FF2B5EF4-FFF2-40B4-BE49-F238E27FC236}">
                  <a16:creationId xmlns:a16="http://schemas.microsoft.com/office/drawing/2014/main" id="{267961E6-C57C-4CFE-BFCF-E96E27422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3210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9" name="Freeform 1401">
              <a:extLst>
                <a:ext uri="{FF2B5EF4-FFF2-40B4-BE49-F238E27FC236}">
                  <a16:creationId xmlns:a16="http://schemas.microsoft.com/office/drawing/2014/main" id="{A173A7FF-FFC9-4C7C-8184-C691A5A52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205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169 w 3"/>
                <a:gd name="T5" fmla="*/ 104 h 4"/>
                <a:gd name="T6" fmla="*/ 169 w 3"/>
                <a:gd name="T7" fmla="*/ 185 h 4"/>
                <a:gd name="T8" fmla="*/ 169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169 w 3"/>
                <a:gd name="T17" fmla="*/ 365 h 4"/>
                <a:gd name="T18" fmla="*/ 243 w 3"/>
                <a:gd name="T19" fmla="*/ 185 h 4"/>
                <a:gd name="T20" fmla="*/ 169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Oval 1402">
              <a:extLst>
                <a:ext uri="{FF2B5EF4-FFF2-40B4-BE49-F238E27FC236}">
                  <a16:creationId xmlns:a16="http://schemas.microsoft.com/office/drawing/2014/main" id="{5715D02B-45D0-415C-B23D-A96578C79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3201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1" name="Oval 1403">
              <a:extLst>
                <a:ext uri="{FF2B5EF4-FFF2-40B4-BE49-F238E27FC236}">
                  <a16:creationId xmlns:a16="http://schemas.microsoft.com/office/drawing/2014/main" id="{819160B8-DC24-48E6-9F89-742C8E34F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3210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2" name="Freeform 1404">
              <a:extLst>
                <a:ext uri="{FF2B5EF4-FFF2-40B4-BE49-F238E27FC236}">
                  <a16:creationId xmlns:a16="http://schemas.microsoft.com/office/drawing/2014/main" id="{2F6AB1BC-646A-4C59-8194-C7396D7B3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205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Oval 1405">
              <a:extLst>
                <a:ext uri="{FF2B5EF4-FFF2-40B4-BE49-F238E27FC236}">
                  <a16:creationId xmlns:a16="http://schemas.microsoft.com/office/drawing/2014/main" id="{02035BD8-E830-43AE-8128-1ABC64BFA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" y="3286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4" name="Oval 1406">
              <a:extLst>
                <a:ext uri="{FF2B5EF4-FFF2-40B4-BE49-F238E27FC236}">
                  <a16:creationId xmlns:a16="http://schemas.microsoft.com/office/drawing/2014/main" id="{FA8D9F6A-BB64-45C2-A941-7D27327C5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329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5" name="Freeform 1407">
              <a:extLst>
                <a:ext uri="{FF2B5EF4-FFF2-40B4-BE49-F238E27FC236}">
                  <a16:creationId xmlns:a16="http://schemas.microsoft.com/office/drawing/2014/main" id="{EF8FA0E6-C069-45B2-A125-D82D62011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295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Oval 1408">
              <a:extLst>
                <a:ext uri="{FF2B5EF4-FFF2-40B4-BE49-F238E27FC236}">
                  <a16:creationId xmlns:a16="http://schemas.microsoft.com/office/drawing/2014/main" id="{16291B54-483F-4A61-BC70-DD3C183B0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" y="3608"/>
              <a:ext cx="37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7" name="Oval 1409">
              <a:extLst>
                <a:ext uri="{FF2B5EF4-FFF2-40B4-BE49-F238E27FC236}">
                  <a16:creationId xmlns:a16="http://schemas.microsoft.com/office/drawing/2014/main" id="{A1DD8C81-F247-408C-B5E3-E14E8EEF8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3617"/>
              <a:ext cx="8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8" name="Freeform 1410">
              <a:extLst>
                <a:ext uri="{FF2B5EF4-FFF2-40B4-BE49-F238E27FC236}">
                  <a16:creationId xmlns:a16="http://schemas.microsoft.com/office/drawing/2014/main" id="{544F5744-0F24-4E15-A062-79AF04645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3617"/>
              <a:ext cx="12" cy="14"/>
            </a:xfrm>
            <a:custGeom>
              <a:avLst/>
              <a:gdLst>
                <a:gd name="T0" fmla="*/ 64 w 3"/>
                <a:gd name="T1" fmla="*/ 196 h 3"/>
                <a:gd name="T2" fmla="*/ 64 w 3"/>
                <a:gd name="T3" fmla="*/ 196 h 3"/>
                <a:gd name="T4" fmla="*/ 128 w 3"/>
                <a:gd name="T5" fmla="*/ 107 h 3"/>
                <a:gd name="T6" fmla="*/ 128 w 3"/>
                <a:gd name="T7" fmla="*/ 196 h 3"/>
                <a:gd name="T8" fmla="*/ 128 w 3"/>
                <a:gd name="T9" fmla="*/ 196 h 3"/>
                <a:gd name="T10" fmla="*/ 64 w 3"/>
                <a:gd name="T11" fmla="*/ 196 h 3"/>
                <a:gd name="T12" fmla="*/ 64 w 3"/>
                <a:gd name="T13" fmla="*/ 196 h 3"/>
                <a:gd name="T14" fmla="*/ 0 w 3"/>
                <a:gd name="T15" fmla="*/ 196 h 3"/>
                <a:gd name="T16" fmla="*/ 128 w 3"/>
                <a:gd name="T17" fmla="*/ 303 h 3"/>
                <a:gd name="T18" fmla="*/ 192 w 3"/>
                <a:gd name="T19" fmla="*/ 196 h 3"/>
                <a:gd name="T20" fmla="*/ 128 w 3"/>
                <a:gd name="T21" fmla="*/ 0 h 3"/>
                <a:gd name="T22" fmla="*/ 0 w 3"/>
                <a:gd name="T23" fmla="*/ 196 h 3"/>
                <a:gd name="T24" fmla="*/ 64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9" name="Oval 1411">
              <a:extLst>
                <a:ext uri="{FF2B5EF4-FFF2-40B4-BE49-F238E27FC236}">
                  <a16:creationId xmlns:a16="http://schemas.microsoft.com/office/drawing/2014/main" id="{19A70D45-2726-4B30-BFC5-CA316580F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" y="3277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0" name="Oval 1412">
              <a:extLst>
                <a:ext uri="{FF2B5EF4-FFF2-40B4-BE49-F238E27FC236}">
                  <a16:creationId xmlns:a16="http://schemas.microsoft.com/office/drawing/2014/main" id="{D1457583-9B03-460D-915C-C9D06DB69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3290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1" name="Freeform 1413">
              <a:extLst>
                <a:ext uri="{FF2B5EF4-FFF2-40B4-BE49-F238E27FC236}">
                  <a16:creationId xmlns:a16="http://schemas.microsoft.com/office/drawing/2014/main" id="{FCE11821-9C7D-4CF2-9D07-C8383FB7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3286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169 w 3"/>
                <a:gd name="T5" fmla="*/ 104 h 4"/>
                <a:gd name="T6" fmla="*/ 169 w 3"/>
                <a:gd name="T7" fmla="*/ 185 h 4"/>
                <a:gd name="T8" fmla="*/ 169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169 w 3"/>
                <a:gd name="T17" fmla="*/ 365 h 4"/>
                <a:gd name="T18" fmla="*/ 243 w 3"/>
                <a:gd name="T19" fmla="*/ 185 h 4"/>
                <a:gd name="T20" fmla="*/ 169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Oval 1414">
              <a:extLst>
                <a:ext uri="{FF2B5EF4-FFF2-40B4-BE49-F238E27FC236}">
                  <a16:creationId xmlns:a16="http://schemas.microsoft.com/office/drawing/2014/main" id="{FDB86DBB-4F02-45FA-9C6A-E9149E31E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" y="2999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3" name="Oval 1415">
              <a:extLst>
                <a:ext uri="{FF2B5EF4-FFF2-40B4-BE49-F238E27FC236}">
                  <a16:creationId xmlns:a16="http://schemas.microsoft.com/office/drawing/2014/main" id="{99F85358-075C-4FAB-89A7-7052A0692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301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4" name="Freeform 1416">
              <a:extLst>
                <a:ext uri="{FF2B5EF4-FFF2-40B4-BE49-F238E27FC236}">
                  <a16:creationId xmlns:a16="http://schemas.microsoft.com/office/drawing/2014/main" id="{DD87C03B-A9D7-44DC-BEA6-6F7C345C1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008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Oval 1417">
              <a:extLst>
                <a:ext uri="{FF2B5EF4-FFF2-40B4-BE49-F238E27FC236}">
                  <a16:creationId xmlns:a16="http://schemas.microsoft.com/office/drawing/2014/main" id="{59DBC6EC-ADF1-4352-8B72-B24598BC6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2847"/>
              <a:ext cx="42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6" name="Oval 1418">
              <a:extLst>
                <a:ext uri="{FF2B5EF4-FFF2-40B4-BE49-F238E27FC236}">
                  <a16:creationId xmlns:a16="http://schemas.microsoft.com/office/drawing/2014/main" id="{E97A34F6-4BC6-45C1-83B1-34650DB1D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286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7" name="Freeform 1419">
              <a:extLst>
                <a:ext uri="{FF2B5EF4-FFF2-40B4-BE49-F238E27FC236}">
                  <a16:creationId xmlns:a16="http://schemas.microsoft.com/office/drawing/2014/main" id="{5885C483-0DDF-468C-A652-38C281AE7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856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Oval 1420">
              <a:extLst>
                <a:ext uri="{FF2B5EF4-FFF2-40B4-BE49-F238E27FC236}">
                  <a16:creationId xmlns:a16="http://schemas.microsoft.com/office/drawing/2014/main" id="{647B464B-7E28-41EC-9904-EE551376B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3062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9" name="Oval 1421">
              <a:extLst>
                <a:ext uri="{FF2B5EF4-FFF2-40B4-BE49-F238E27FC236}">
                  <a16:creationId xmlns:a16="http://schemas.microsoft.com/office/drawing/2014/main" id="{507E2418-37F7-4190-ACAC-FE18BC0F5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3071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0" name="Freeform 1422">
              <a:extLst>
                <a:ext uri="{FF2B5EF4-FFF2-40B4-BE49-F238E27FC236}">
                  <a16:creationId xmlns:a16="http://schemas.microsoft.com/office/drawing/2014/main" id="{C85972E2-85F3-4B6B-868E-D5A9B9D8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3071"/>
              <a:ext cx="13" cy="13"/>
            </a:xfrm>
            <a:custGeom>
              <a:avLst/>
              <a:gdLst>
                <a:gd name="T0" fmla="*/ 74 w 3"/>
                <a:gd name="T1" fmla="*/ 74 h 3"/>
                <a:gd name="T2" fmla="*/ 74 w 3"/>
                <a:gd name="T3" fmla="*/ 74 h 3"/>
                <a:gd name="T4" fmla="*/ 169 w 3"/>
                <a:gd name="T5" fmla="*/ 74 h 3"/>
                <a:gd name="T6" fmla="*/ 169 w 3"/>
                <a:gd name="T7" fmla="*/ 74 h 3"/>
                <a:gd name="T8" fmla="*/ 169 w 3"/>
                <a:gd name="T9" fmla="*/ 169 h 3"/>
                <a:gd name="T10" fmla="*/ 74 w 3"/>
                <a:gd name="T11" fmla="*/ 74 h 3"/>
                <a:gd name="T12" fmla="*/ 74 w 3"/>
                <a:gd name="T13" fmla="*/ 74 h 3"/>
                <a:gd name="T14" fmla="*/ 0 w 3"/>
                <a:gd name="T15" fmla="*/ 74 h 3"/>
                <a:gd name="T16" fmla="*/ 169 w 3"/>
                <a:gd name="T17" fmla="*/ 243 h 3"/>
                <a:gd name="T18" fmla="*/ 243 w 3"/>
                <a:gd name="T19" fmla="*/ 74 h 3"/>
                <a:gd name="T20" fmla="*/ 169 w 3"/>
                <a:gd name="T21" fmla="*/ 0 h 3"/>
                <a:gd name="T22" fmla="*/ 0 w 3"/>
                <a:gd name="T23" fmla="*/ 74 h 3"/>
                <a:gd name="T24" fmla="*/ 74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Oval 1423">
              <a:extLst>
                <a:ext uri="{FF2B5EF4-FFF2-40B4-BE49-F238E27FC236}">
                  <a16:creationId xmlns:a16="http://schemas.microsoft.com/office/drawing/2014/main" id="{BDDAB466-74D7-4A6B-81E1-AE1BE3162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3151"/>
              <a:ext cx="42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2" name="Oval 1424">
              <a:extLst>
                <a:ext uri="{FF2B5EF4-FFF2-40B4-BE49-F238E27FC236}">
                  <a16:creationId xmlns:a16="http://schemas.microsoft.com/office/drawing/2014/main" id="{86C37FF6-F93F-4C78-80AC-DC4ED0F37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" y="316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3" name="Freeform 1425">
              <a:extLst>
                <a:ext uri="{FF2B5EF4-FFF2-40B4-BE49-F238E27FC236}">
                  <a16:creationId xmlns:a16="http://schemas.microsoft.com/office/drawing/2014/main" id="{4B386EC0-8AF5-45F8-8EFC-AE7E9A445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3160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74 w 3"/>
                <a:gd name="T5" fmla="*/ 107 h 3"/>
                <a:gd name="T6" fmla="*/ 169 w 3"/>
                <a:gd name="T7" fmla="*/ 107 h 3"/>
                <a:gd name="T8" fmla="*/ 74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74 w 3"/>
                <a:gd name="T17" fmla="*/ 303 h 3"/>
                <a:gd name="T18" fmla="*/ 243 w 3"/>
                <a:gd name="T19" fmla="*/ 107 h 3"/>
                <a:gd name="T20" fmla="*/ 7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Oval 1426">
              <a:extLst>
                <a:ext uri="{FF2B5EF4-FFF2-40B4-BE49-F238E27FC236}">
                  <a16:creationId xmlns:a16="http://schemas.microsoft.com/office/drawing/2014/main" id="{B5732E76-1592-402C-BF9B-258449855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" y="3196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5" name="Oval 1427">
              <a:extLst>
                <a:ext uri="{FF2B5EF4-FFF2-40B4-BE49-F238E27FC236}">
                  <a16:creationId xmlns:a16="http://schemas.microsoft.com/office/drawing/2014/main" id="{B9A46003-713C-461D-8DBC-5D24ACA04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7" y="321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6" name="Freeform 1428">
              <a:extLst>
                <a:ext uri="{FF2B5EF4-FFF2-40B4-BE49-F238E27FC236}">
                  <a16:creationId xmlns:a16="http://schemas.microsoft.com/office/drawing/2014/main" id="{4A0BB0CD-8942-4AC1-8342-93E22427F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3205"/>
              <a:ext cx="16" cy="18"/>
            </a:xfrm>
            <a:custGeom>
              <a:avLst/>
              <a:gdLst>
                <a:gd name="T0" fmla="*/ 64 w 4"/>
                <a:gd name="T1" fmla="*/ 185 h 4"/>
                <a:gd name="T2" fmla="*/ 64 w 4"/>
                <a:gd name="T3" fmla="*/ 185 h 4"/>
                <a:gd name="T4" fmla="*/ 128 w 4"/>
                <a:gd name="T5" fmla="*/ 104 h 4"/>
                <a:gd name="T6" fmla="*/ 192 w 4"/>
                <a:gd name="T7" fmla="*/ 185 h 4"/>
                <a:gd name="T8" fmla="*/ 128 w 4"/>
                <a:gd name="T9" fmla="*/ 284 h 4"/>
                <a:gd name="T10" fmla="*/ 64 w 4"/>
                <a:gd name="T11" fmla="*/ 185 h 4"/>
                <a:gd name="T12" fmla="*/ 64 w 4"/>
                <a:gd name="T13" fmla="*/ 185 h 4"/>
                <a:gd name="T14" fmla="*/ 0 w 4"/>
                <a:gd name="T15" fmla="*/ 185 h 4"/>
                <a:gd name="T16" fmla="*/ 128 w 4"/>
                <a:gd name="T17" fmla="*/ 365 h 4"/>
                <a:gd name="T18" fmla="*/ 256 w 4"/>
                <a:gd name="T19" fmla="*/ 185 h 4"/>
                <a:gd name="T20" fmla="*/ 128 w 4"/>
                <a:gd name="T21" fmla="*/ 0 h 4"/>
                <a:gd name="T22" fmla="*/ 0 w 4"/>
                <a:gd name="T23" fmla="*/ 185 h 4"/>
                <a:gd name="T24" fmla="*/ 64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Oval 1429">
              <a:extLst>
                <a:ext uri="{FF2B5EF4-FFF2-40B4-BE49-F238E27FC236}">
                  <a16:creationId xmlns:a16="http://schemas.microsoft.com/office/drawing/2014/main" id="{C3AA530B-D615-4AF6-8BDE-DA09DAD2F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2972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8" name="Oval 1430">
              <a:extLst>
                <a:ext uri="{FF2B5EF4-FFF2-40B4-BE49-F238E27FC236}">
                  <a16:creationId xmlns:a16="http://schemas.microsoft.com/office/drawing/2014/main" id="{423AE236-8BB1-42DE-AEEF-801685B47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" y="298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9" name="Freeform 1431">
              <a:extLst>
                <a:ext uri="{FF2B5EF4-FFF2-40B4-BE49-F238E27FC236}">
                  <a16:creationId xmlns:a16="http://schemas.microsoft.com/office/drawing/2014/main" id="{377442D7-A5F1-4C89-87BF-C48B55CD5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981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Oval 1432">
              <a:extLst>
                <a:ext uri="{FF2B5EF4-FFF2-40B4-BE49-F238E27FC236}">
                  <a16:creationId xmlns:a16="http://schemas.microsoft.com/office/drawing/2014/main" id="{A0291B91-E33C-454C-9694-4EFABFD3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2981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1" name="Oval 1433">
              <a:extLst>
                <a:ext uri="{FF2B5EF4-FFF2-40B4-BE49-F238E27FC236}">
                  <a16:creationId xmlns:a16="http://schemas.microsoft.com/office/drawing/2014/main" id="{1EAD25A8-FE1F-43F6-9912-3F5C72129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299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2" name="Freeform 1434">
              <a:extLst>
                <a:ext uri="{FF2B5EF4-FFF2-40B4-BE49-F238E27FC236}">
                  <a16:creationId xmlns:a16="http://schemas.microsoft.com/office/drawing/2014/main" id="{310C8BCA-44FC-4E92-AE49-0F90CF832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990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Oval 1435">
              <a:extLst>
                <a:ext uri="{FF2B5EF4-FFF2-40B4-BE49-F238E27FC236}">
                  <a16:creationId xmlns:a16="http://schemas.microsoft.com/office/drawing/2014/main" id="{03917518-3BD6-4434-90BB-D70D20BA8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842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4" name="Oval 1436">
              <a:extLst>
                <a:ext uri="{FF2B5EF4-FFF2-40B4-BE49-F238E27FC236}">
                  <a16:creationId xmlns:a16="http://schemas.microsoft.com/office/drawing/2014/main" id="{6B51CAD3-9615-4A2B-8228-0C58F4672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85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5" name="Freeform 1437">
              <a:extLst>
                <a:ext uri="{FF2B5EF4-FFF2-40B4-BE49-F238E27FC236}">
                  <a16:creationId xmlns:a16="http://schemas.microsoft.com/office/drawing/2014/main" id="{FCEF8BA2-1289-410D-8C8E-973A9D8BE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851"/>
              <a:ext cx="12" cy="14"/>
            </a:xfrm>
            <a:custGeom>
              <a:avLst/>
              <a:gdLst>
                <a:gd name="T0" fmla="*/ 0 w 3"/>
                <a:gd name="T1" fmla="*/ 196 h 3"/>
                <a:gd name="T2" fmla="*/ 64 w 3"/>
                <a:gd name="T3" fmla="*/ 196 h 3"/>
                <a:gd name="T4" fmla="*/ 64 w 3"/>
                <a:gd name="T5" fmla="*/ 107 h 3"/>
                <a:gd name="T6" fmla="*/ 128 w 3"/>
                <a:gd name="T7" fmla="*/ 196 h 3"/>
                <a:gd name="T8" fmla="*/ 64 w 3"/>
                <a:gd name="T9" fmla="*/ 196 h 3"/>
                <a:gd name="T10" fmla="*/ 64 w 3"/>
                <a:gd name="T11" fmla="*/ 196 h 3"/>
                <a:gd name="T12" fmla="*/ 0 w 3"/>
                <a:gd name="T13" fmla="*/ 196 h 3"/>
                <a:gd name="T14" fmla="*/ 0 w 3"/>
                <a:gd name="T15" fmla="*/ 196 h 3"/>
                <a:gd name="T16" fmla="*/ 64 w 3"/>
                <a:gd name="T17" fmla="*/ 303 h 3"/>
                <a:gd name="T18" fmla="*/ 192 w 3"/>
                <a:gd name="T19" fmla="*/ 196 h 3"/>
                <a:gd name="T20" fmla="*/ 64 w 3"/>
                <a:gd name="T21" fmla="*/ 0 h 3"/>
                <a:gd name="T22" fmla="*/ 0 w 3"/>
                <a:gd name="T23" fmla="*/ 196 h 3"/>
                <a:gd name="T24" fmla="*/ 0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6" name="Oval 1438">
              <a:extLst>
                <a:ext uri="{FF2B5EF4-FFF2-40B4-BE49-F238E27FC236}">
                  <a16:creationId xmlns:a16="http://schemas.microsoft.com/office/drawing/2014/main" id="{8443B5F8-9372-4A2A-87D1-77C9C8024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2905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7" name="Oval 1439">
              <a:extLst>
                <a:ext uri="{FF2B5EF4-FFF2-40B4-BE49-F238E27FC236}">
                  <a16:creationId xmlns:a16="http://schemas.microsoft.com/office/drawing/2014/main" id="{42D77EEF-F84A-4E40-A1B4-B05AB94F9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2918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8" name="Freeform 1440">
              <a:extLst>
                <a:ext uri="{FF2B5EF4-FFF2-40B4-BE49-F238E27FC236}">
                  <a16:creationId xmlns:a16="http://schemas.microsoft.com/office/drawing/2014/main" id="{8936E6A5-8D78-47DA-A16E-3D9F08CBC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914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9" name="Oval 1441">
              <a:extLst>
                <a:ext uri="{FF2B5EF4-FFF2-40B4-BE49-F238E27FC236}">
                  <a16:creationId xmlns:a16="http://schemas.microsoft.com/office/drawing/2014/main" id="{9D01FAE2-CEB8-4959-8D38-CF22F250B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856"/>
              <a:ext cx="42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0" name="Oval 1442">
              <a:extLst>
                <a:ext uri="{FF2B5EF4-FFF2-40B4-BE49-F238E27FC236}">
                  <a16:creationId xmlns:a16="http://schemas.microsoft.com/office/drawing/2014/main" id="{ABFCF054-2256-4764-8049-2172F3B90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" y="286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1" name="Freeform 1443">
              <a:extLst>
                <a:ext uri="{FF2B5EF4-FFF2-40B4-BE49-F238E27FC236}">
                  <a16:creationId xmlns:a16="http://schemas.microsoft.com/office/drawing/2014/main" id="{F7E3242B-0027-4F81-ACD4-0CBCCD57E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865"/>
              <a:ext cx="12" cy="18"/>
            </a:xfrm>
            <a:custGeom>
              <a:avLst/>
              <a:gdLst>
                <a:gd name="T0" fmla="*/ 0 w 3"/>
                <a:gd name="T1" fmla="*/ 185 h 4"/>
                <a:gd name="T2" fmla="*/ 64 w 3"/>
                <a:gd name="T3" fmla="*/ 185 h 4"/>
                <a:gd name="T4" fmla="*/ 64 w 3"/>
                <a:gd name="T5" fmla="*/ 104 h 4"/>
                <a:gd name="T6" fmla="*/ 128 w 3"/>
                <a:gd name="T7" fmla="*/ 185 h 4"/>
                <a:gd name="T8" fmla="*/ 64 w 3"/>
                <a:gd name="T9" fmla="*/ 284 h 4"/>
                <a:gd name="T10" fmla="*/ 6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64 w 3"/>
                <a:gd name="T17" fmla="*/ 365 h 4"/>
                <a:gd name="T18" fmla="*/ 192 w 3"/>
                <a:gd name="T19" fmla="*/ 185 h 4"/>
                <a:gd name="T20" fmla="*/ 6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2" name="Oval 1444">
              <a:extLst>
                <a:ext uri="{FF2B5EF4-FFF2-40B4-BE49-F238E27FC236}">
                  <a16:creationId xmlns:a16="http://schemas.microsoft.com/office/drawing/2014/main" id="{7A3C1297-CD8D-4897-A437-61F0EE05D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3102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3" name="Oval 1445">
              <a:extLst>
                <a:ext uri="{FF2B5EF4-FFF2-40B4-BE49-F238E27FC236}">
                  <a16:creationId xmlns:a16="http://schemas.microsoft.com/office/drawing/2014/main" id="{BE7D60D5-13C7-473E-AD0D-6D27B161D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3115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4" name="Freeform 1446">
              <a:extLst>
                <a:ext uri="{FF2B5EF4-FFF2-40B4-BE49-F238E27FC236}">
                  <a16:creationId xmlns:a16="http://schemas.microsoft.com/office/drawing/2014/main" id="{B09747CB-C38C-4916-AC06-A3BA59DB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111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169 w 3"/>
                <a:gd name="T5" fmla="*/ 74 h 3"/>
                <a:gd name="T6" fmla="*/ 169 w 3"/>
                <a:gd name="T7" fmla="*/ 169 h 3"/>
                <a:gd name="T8" fmla="*/ 169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169 w 3"/>
                <a:gd name="T17" fmla="*/ 243 h 3"/>
                <a:gd name="T18" fmla="*/ 243 w 3"/>
                <a:gd name="T19" fmla="*/ 169 h 3"/>
                <a:gd name="T20" fmla="*/ 169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5" name="Oval 1447">
              <a:extLst>
                <a:ext uri="{FF2B5EF4-FFF2-40B4-BE49-F238E27FC236}">
                  <a16:creationId xmlns:a16="http://schemas.microsoft.com/office/drawing/2014/main" id="{A4D3F863-9702-4989-A3C7-A427A23D7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3236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6" name="Oval 1448">
              <a:extLst>
                <a:ext uri="{FF2B5EF4-FFF2-40B4-BE49-F238E27FC236}">
                  <a16:creationId xmlns:a16="http://schemas.microsoft.com/office/drawing/2014/main" id="{38A7A084-089D-44CB-B1F3-E95C12456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325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7" name="Freeform 1449">
              <a:extLst>
                <a:ext uri="{FF2B5EF4-FFF2-40B4-BE49-F238E27FC236}">
                  <a16:creationId xmlns:a16="http://schemas.microsoft.com/office/drawing/2014/main" id="{2B34002D-913F-4D6F-97B6-CED230CAF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3245"/>
              <a:ext cx="16" cy="14"/>
            </a:xfrm>
            <a:custGeom>
              <a:avLst/>
              <a:gdLst>
                <a:gd name="T0" fmla="*/ 64 w 4"/>
                <a:gd name="T1" fmla="*/ 196 h 3"/>
                <a:gd name="T2" fmla="*/ 64 w 4"/>
                <a:gd name="T3" fmla="*/ 196 h 3"/>
                <a:gd name="T4" fmla="*/ 128 w 4"/>
                <a:gd name="T5" fmla="*/ 107 h 3"/>
                <a:gd name="T6" fmla="*/ 192 w 4"/>
                <a:gd name="T7" fmla="*/ 196 h 3"/>
                <a:gd name="T8" fmla="*/ 128 w 4"/>
                <a:gd name="T9" fmla="*/ 196 h 3"/>
                <a:gd name="T10" fmla="*/ 64 w 4"/>
                <a:gd name="T11" fmla="*/ 196 h 3"/>
                <a:gd name="T12" fmla="*/ 64 w 4"/>
                <a:gd name="T13" fmla="*/ 196 h 3"/>
                <a:gd name="T14" fmla="*/ 0 w 4"/>
                <a:gd name="T15" fmla="*/ 196 h 3"/>
                <a:gd name="T16" fmla="*/ 128 w 4"/>
                <a:gd name="T17" fmla="*/ 303 h 3"/>
                <a:gd name="T18" fmla="*/ 256 w 4"/>
                <a:gd name="T19" fmla="*/ 196 h 3"/>
                <a:gd name="T20" fmla="*/ 128 w 4"/>
                <a:gd name="T21" fmla="*/ 0 h 3"/>
                <a:gd name="T22" fmla="*/ 0 w 4"/>
                <a:gd name="T23" fmla="*/ 196 h 3"/>
                <a:gd name="T24" fmla="*/ 64 w 4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Oval 1450">
              <a:extLst>
                <a:ext uri="{FF2B5EF4-FFF2-40B4-BE49-F238E27FC236}">
                  <a16:creationId xmlns:a16="http://schemas.microsoft.com/office/drawing/2014/main" id="{03C03493-7619-4C79-95DD-0E6CABA61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3259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9" name="Oval 1451">
              <a:extLst>
                <a:ext uri="{FF2B5EF4-FFF2-40B4-BE49-F238E27FC236}">
                  <a16:creationId xmlns:a16="http://schemas.microsoft.com/office/drawing/2014/main" id="{A2421E24-6444-49AC-B65C-E9063AD76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326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0" name="Freeform 1452">
              <a:extLst>
                <a:ext uri="{FF2B5EF4-FFF2-40B4-BE49-F238E27FC236}">
                  <a16:creationId xmlns:a16="http://schemas.microsoft.com/office/drawing/2014/main" id="{FEED58E5-822F-4673-A5A5-B42B99FFD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3268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Oval 1453">
              <a:extLst>
                <a:ext uri="{FF2B5EF4-FFF2-40B4-BE49-F238E27FC236}">
                  <a16:creationId xmlns:a16="http://schemas.microsoft.com/office/drawing/2014/main" id="{29A2B67C-8715-4E8F-9194-72EDF6008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3313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2" name="Oval 1454">
              <a:extLst>
                <a:ext uri="{FF2B5EF4-FFF2-40B4-BE49-F238E27FC236}">
                  <a16:creationId xmlns:a16="http://schemas.microsoft.com/office/drawing/2014/main" id="{95068A02-2C97-4B8C-B0A8-6E324C224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332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3" name="Freeform 1455">
              <a:extLst>
                <a:ext uri="{FF2B5EF4-FFF2-40B4-BE49-F238E27FC236}">
                  <a16:creationId xmlns:a16="http://schemas.microsoft.com/office/drawing/2014/main" id="{6264797E-359A-49C3-9301-AA89F6660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322"/>
              <a:ext cx="13" cy="17"/>
            </a:xfrm>
            <a:custGeom>
              <a:avLst/>
              <a:gdLst>
                <a:gd name="T0" fmla="*/ 74 w 3"/>
                <a:gd name="T1" fmla="*/ 162 h 4"/>
                <a:gd name="T2" fmla="*/ 74 w 3"/>
                <a:gd name="T3" fmla="*/ 162 h 4"/>
                <a:gd name="T4" fmla="*/ 169 w 3"/>
                <a:gd name="T5" fmla="*/ 72 h 4"/>
                <a:gd name="T6" fmla="*/ 169 w 3"/>
                <a:gd name="T7" fmla="*/ 162 h 4"/>
                <a:gd name="T8" fmla="*/ 169 w 3"/>
                <a:gd name="T9" fmla="*/ 234 h 4"/>
                <a:gd name="T10" fmla="*/ 74 w 3"/>
                <a:gd name="T11" fmla="*/ 162 h 4"/>
                <a:gd name="T12" fmla="*/ 74 w 3"/>
                <a:gd name="T13" fmla="*/ 162 h 4"/>
                <a:gd name="T14" fmla="*/ 0 w 3"/>
                <a:gd name="T15" fmla="*/ 162 h 4"/>
                <a:gd name="T16" fmla="*/ 169 w 3"/>
                <a:gd name="T17" fmla="*/ 306 h 4"/>
                <a:gd name="T18" fmla="*/ 243 w 3"/>
                <a:gd name="T19" fmla="*/ 162 h 4"/>
                <a:gd name="T20" fmla="*/ 169 w 3"/>
                <a:gd name="T21" fmla="*/ 0 h 4"/>
                <a:gd name="T22" fmla="*/ 0 w 3"/>
                <a:gd name="T23" fmla="*/ 162 h 4"/>
                <a:gd name="T24" fmla="*/ 74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Oval 1456">
              <a:extLst>
                <a:ext uri="{FF2B5EF4-FFF2-40B4-BE49-F238E27FC236}">
                  <a16:creationId xmlns:a16="http://schemas.microsoft.com/office/drawing/2014/main" id="{63AE0316-9F14-4F25-A862-9A43A9B25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" y="3523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5" name="Oval 1457">
              <a:extLst>
                <a:ext uri="{FF2B5EF4-FFF2-40B4-BE49-F238E27FC236}">
                  <a16:creationId xmlns:a16="http://schemas.microsoft.com/office/drawing/2014/main" id="{187CA46B-7482-4AEF-B90E-9D7D8CAB9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353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6" name="Freeform 1458">
              <a:extLst>
                <a:ext uri="{FF2B5EF4-FFF2-40B4-BE49-F238E27FC236}">
                  <a16:creationId xmlns:a16="http://schemas.microsoft.com/office/drawing/2014/main" id="{18070F0D-9D2F-4D4D-B616-24B2A837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532"/>
              <a:ext cx="17" cy="14"/>
            </a:xfrm>
            <a:custGeom>
              <a:avLst/>
              <a:gdLst>
                <a:gd name="T0" fmla="*/ 72 w 4"/>
                <a:gd name="T1" fmla="*/ 196 h 3"/>
                <a:gd name="T2" fmla="*/ 72 w 4"/>
                <a:gd name="T3" fmla="*/ 196 h 3"/>
                <a:gd name="T4" fmla="*/ 162 w 4"/>
                <a:gd name="T5" fmla="*/ 107 h 3"/>
                <a:gd name="T6" fmla="*/ 234 w 4"/>
                <a:gd name="T7" fmla="*/ 196 h 3"/>
                <a:gd name="T8" fmla="*/ 162 w 4"/>
                <a:gd name="T9" fmla="*/ 196 h 3"/>
                <a:gd name="T10" fmla="*/ 72 w 4"/>
                <a:gd name="T11" fmla="*/ 196 h 3"/>
                <a:gd name="T12" fmla="*/ 72 w 4"/>
                <a:gd name="T13" fmla="*/ 196 h 3"/>
                <a:gd name="T14" fmla="*/ 0 w 4"/>
                <a:gd name="T15" fmla="*/ 196 h 3"/>
                <a:gd name="T16" fmla="*/ 162 w 4"/>
                <a:gd name="T17" fmla="*/ 303 h 3"/>
                <a:gd name="T18" fmla="*/ 306 w 4"/>
                <a:gd name="T19" fmla="*/ 196 h 3"/>
                <a:gd name="T20" fmla="*/ 162 w 4"/>
                <a:gd name="T21" fmla="*/ 0 h 3"/>
                <a:gd name="T22" fmla="*/ 0 w 4"/>
                <a:gd name="T23" fmla="*/ 196 h 3"/>
                <a:gd name="T24" fmla="*/ 72 w 4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7" name="Oval 1459">
              <a:extLst>
                <a:ext uri="{FF2B5EF4-FFF2-40B4-BE49-F238E27FC236}">
                  <a16:creationId xmlns:a16="http://schemas.microsoft.com/office/drawing/2014/main" id="{83187F4E-60F9-4B2F-ADC6-D5EBFEC2B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" y="3550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8" name="Oval 1460">
              <a:extLst>
                <a:ext uri="{FF2B5EF4-FFF2-40B4-BE49-F238E27FC236}">
                  <a16:creationId xmlns:a16="http://schemas.microsoft.com/office/drawing/2014/main" id="{487F3922-BCFB-447E-951F-84DD000E9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355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9" name="Freeform 1461">
              <a:extLst>
                <a:ext uri="{FF2B5EF4-FFF2-40B4-BE49-F238E27FC236}">
                  <a16:creationId xmlns:a16="http://schemas.microsoft.com/office/drawing/2014/main" id="{FE588B62-F0DC-42FE-A0AA-87C8E4C74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559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0" name="Oval 1462">
              <a:extLst>
                <a:ext uri="{FF2B5EF4-FFF2-40B4-BE49-F238E27FC236}">
                  <a16:creationId xmlns:a16="http://schemas.microsoft.com/office/drawing/2014/main" id="{EC3C3817-2095-4732-A993-121B62772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3344"/>
              <a:ext cx="37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1" name="Oval 1463">
              <a:extLst>
                <a:ext uri="{FF2B5EF4-FFF2-40B4-BE49-F238E27FC236}">
                  <a16:creationId xmlns:a16="http://schemas.microsoft.com/office/drawing/2014/main" id="{EAFE2696-E598-444E-B523-A9DF9E1FE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335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2" name="Freeform 1464">
              <a:extLst>
                <a:ext uri="{FF2B5EF4-FFF2-40B4-BE49-F238E27FC236}">
                  <a16:creationId xmlns:a16="http://schemas.microsoft.com/office/drawing/2014/main" id="{76EA5A5B-0A7C-4502-8569-ECF2AFF06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353"/>
              <a:ext cx="12" cy="18"/>
            </a:xfrm>
            <a:custGeom>
              <a:avLst/>
              <a:gdLst>
                <a:gd name="T0" fmla="*/ 64 w 3"/>
                <a:gd name="T1" fmla="*/ 185 h 4"/>
                <a:gd name="T2" fmla="*/ 64 w 3"/>
                <a:gd name="T3" fmla="*/ 185 h 4"/>
                <a:gd name="T4" fmla="*/ 128 w 3"/>
                <a:gd name="T5" fmla="*/ 104 h 4"/>
                <a:gd name="T6" fmla="*/ 128 w 3"/>
                <a:gd name="T7" fmla="*/ 185 h 4"/>
                <a:gd name="T8" fmla="*/ 128 w 3"/>
                <a:gd name="T9" fmla="*/ 284 h 4"/>
                <a:gd name="T10" fmla="*/ 64 w 3"/>
                <a:gd name="T11" fmla="*/ 185 h 4"/>
                <a:gd name="T12" fmla="*/ 64 w 3"/>
                <a:gd name="T13" fmla="*/ 185 h 4"/>
                <a:gd name="T14" fmla="*/ 0 w 3"/>
                <a:gd name="T15" fmla="*/ 185 h 4"/>
                <a:gd name="T16" fmla="*/ 128 w 3"/>
                <a:gd name="T17" fmla="*/ 365 h 4"/>
                <a:gd name="T18" fmla="*/ 192 w 3"/>
                <a:gd name="T19" fmla="*/ 185 h 4"/>
                <a:gd name="T20" fmla="*/ 128 w 3"/>
                <a:gd name="T21" fmla="*/ 0 h 4"/>
                <a:gd name="T22" fmla="*/ 0 w 3"/>
                <a:gd name="T23" fmla="*/ 185 h 4"/>
                <a:gd name="T24" fmla="*/ 64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3" name="Oval 1465">
              <a:extLst>
                <a:ext uri="{FF2B5EF4-FFF2-40B4-BE49-F238E27FC236}">
                  <a16:creationId xmlns:a16="http://schemas.microsoft.com/office/drawing/2014/main" id="{5CE29BCB-2D9C-44DF-A52B-39FF11D8D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3389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4" name="Oval 1466">
              <a:extLst>
                <a:ext uri="{FF2B5EF4-FFF2-40B4-BE49-F238E27FC236}">
                  <a16:creationId xmlns:a16="http://schemas.microsoft.com/office/drawing/2014/main" id="{A35155F7-A6A5-4C74-8062-A17FE4B85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3398"/>
              <a:ext cx="9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5" name="Freeform 1467">
              <a:extLst>
                <a:ext uri="{FF2B5EF4-FFF2-40B4-BE49-F238E27FC236}">
                  <a16:creationId xmlns:a16="http://schemas.microsoft.com/office/drawing/2014/main" id="{31F25829-B8F8-41C2-88A9-EF2BF63A3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3398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6" name="Oval 1468">
              <a:extLst>
                <a:ext uri="{FF2B5EF4-FFF2-40B4-BE49-F238E27FC236}">
                  <a16:creationId xmlns:a16="http://schemas.microsoft.com/office/drawing/2014/main" id="{9AD3F6DE-57E4-4A9C-AB13-E39909522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3102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7" name="Oval 1469">
              <a:extLst>
                <a:ext uri="{FF2B5EF4-FFF2-40B4-BE49-F238E27FC236}">
                  <a16:creationId xmlns:a16="http://schemas.microsoft.com/office/drawing/2014/main" id="{B8F687EB-0A0E-485D-A7FA-E8FD05D12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3115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8" name="Freeform 1470">
              <a:extLst>
                <a:ext uri="{FF2B5EF4-FFF2-40B4-BE49-F238E27FC236}">
                  <a16:creationId xmlns:a16="http://schemas.microsoft.com/office/drawing/2014/main" id="{3763D816-9709-4880-B285-71B513756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111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9" name="Oval 1471">
              <a:extLst>
                <a:ext uri="{FF2B5EF4-FFF2-40B4-BE49-F238E27FC236}">
                  <a16:creationId xmlns:a16="http://schemas.microsoft.com/office/drawing/2014/main" id="{28285DC7-9BA6-4B1F-8A76-32F00C025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3559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0" name="Oval 1472">
              <a:extLst>
                <a:ext uri="{FF2B5EF4-FFF2-40B4-BE49-F238E27FC236}">
                  <a16:creationId xmlns:a16="http://schemas.microsoft.com/office/drawing/2014/main" id="{D4633814-C787-4BAB-A3E9-F1171CC36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357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1" name="Freeform 1473">
              <a:extLst>
                <a:ext uri="{FF2B5EF4-FFF2-40B4-BE49-F238E27FC236}">
                  <a16:creationId xmlns:a16="http://schemas.microsoft.com/office/drawing/2014/main" id="{ABFA8E99-DEDC-4A08-94F9-5E8D62776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568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Oval 1474">
              <a:extLst>
                <a:ext uri="{FF2B5EF4-FFF2-40B4-BE49-F238E27FC236}">
                  <a16:creationId xmlns:a16="http://schemas.microsoft.com/office/drawing/2014/main" id="{74C33FFF-99A7-4AD4-A518-48BD5E416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3604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3" name="Oval 1475">
              <a:extLst>
                <a:ext uri="{FF2B5EF4-FFF2-40B4-BE49-F238E27FC236}">
                  <a16:creationId xmlns:a16="http://schemas.microsoft.com/office/drawing/2014/main" id="{52DA58A0-CCC7-439B-8860-4CC481B1B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361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4" name="Freeform 1476">
              <a:extLst>
                <a:ext uri="{FF2B5EF4-FFF2-40B4-BE49-F238E27FC236}">
                  <a16:creationId xmlns:a16="http://schemas.microsoft.com/office/drawing/2014/main" id="{C0BD6BA7-ECFE-4536-854A-A5D9E60CC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3613"/>
              <a:ext cx="12" cy="13"/>
            </a:xfrm>
            <a:custGeom>
              <a:avLst/>
              <a:gdLst>
                <a:gd name="T0" fmla="*/ 64 w 3"/>
                <a:gd name="T1" fmla="*/ 74 h 3"/>
                <a:gd name="T2" fmla="*/ 64 w 3"/>
                <a:gd name="T3" fmla="*/ 74 h 3"/>
                <a:gd name="T4" fmla="*/ 128 w 3"/>
                <a:gd name="T5" fmla="*/ 74 h 3"/>
                <a:gd name="T6" fmla="*/ 128 w 3"/>
                <a:gd name="T7" fmla="*/ 74 h 3"/>
                <a:gd name="T8" fmla="*/ 128 w 3"/>
                <a:gd name="T9" fmla="*/ 169 h 3"/>
                <a:gd name="T10" fmla="*/ 64 w 3"/>
                <a:gd name="T11" fmla="*/ 74 h 3"/>
                <a:gd name="T12" fmla="*/ 64 w 3"/>
                <a:gd name="T13" fmla="*/ 74 h 3"/>
                <a:gd name="T14" fmla="*/ 0 w 3"/>
                <a:gd name="T15" fmla="*/ 74 h 3"/>
                <a:gd name="T16" fmla="*/ 128 w 3"/>
                <a:gd name="T17" fmla="*/ 243 h 3"/>
                <a:gd name="T18" fmla="*/ 192 w 3"/>
                <a:gd name="T19" fmla="*/ 74 h 3"/>
                <a:gd name="T20" fmla="*/ 128 w 3"/>
                <a:gd name="T21" fmla="*/ 0 h 3"/>
                <a:gd name="T22" fmla="*/ 0 w 3"/>
                <a:gd name="T23" fmla="*/ 74 h 3"/>
                <a:gd name="T24" fmla="*/ 64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Oval 1477">
              <a:extLst>
                <a:ext uri="{FF2B5EF4-FFF2-40B4-BE49-F238E27FC236}">
                  <a16:creationId xmlns:a16="http://schemas.microsoft.com/office/drawing/2014/main" id="{3522F8B1-7EBB-42FE-B0C6-C0616CE35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3662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6" name="Oval 1478">
              <a:extLst>
                <a:ext uri="{FF2B5EF4-FFF2-40B4-BE49-F238E27FC236}">
                  <a16:creationId xmlns:a16="http://schemas.microsoft.com/office/drawing/2014/main" id="{9B435F6F-4AE5-4459-AED8-A6F8492C7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367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7" name="Freeform 1479">
              <a:extLst>
                <a:ext uri="{FF2B5EF4-FFF2-40B4-BE49-F238E27FC236}">
                  <a16:creationId xmlns:a16="http://schemas.microsoft.com/office/drawing/2014/main" id="{73D7D370-03A0-44D2-9426-07B17A012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671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Oval 1480">
              <a:extLst>
                <a:ext uri="{FF2B5EF4-FFF2-40B4-BE49-F238E27FC236}">
                  <a16:creationId xmlns:a16="http://schemas.microsoft.com/office/drawing/2014/main" id="{B6B28A13-ED72-43FB-A06F-E0F0BA1C2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3201"/>
              <a:ext cx="33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9" name="Oval 1481">
              <a:extLst>
                <a:ext uri="{FF2B5EF4-FFF2-40B4-BE49-F238E27FC236}">
                  <a16:creationId xmlns:a16="http://schemas.microsoft.com/office/drawing/2014/main" id="{4E34CD74-5D10-4EA3-BC11-F83E59BA8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321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0" name="Oval 1482">
              <a:extLst>
                <a:ext uri="{FF2B5EF4-FFF2-40B4-BE49-F238E27FC236}">
                  <a16:creationId xmlns:a16="http://schemas.microsoft.com/office/drawing/2014/main" id="{A3CEC5CC-A11A-4E54-936F-0549D9D3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" y="3039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1" name="Oval 1483">
              <a:extLst>
                <a:ext uri="{FF2B5EF4-FFF2-40B4-BE49-F238E27FC236}">
                  <a16:creationId xmlns:a16="http://schemas.microsoft.com/office/drawing/2014/main" id="{0B70D3D8-8FFE-4E2E-87AC-1A21F4CA5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304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2" name="Oval 1484">
              <a:extLst>
                <a:ext uri="{FF2B5EF4-FFF2-40B4-BE49-F238E27FC236}">
                  <a16:creationId xmlns:a16="http://schemas.microsoft.com/office/drawing/2014/main" id="{064E11C7-6746-4EB2-8D07-D2CD74182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6" y="3003"/>
              <a:ext cx="34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3" name="Oval 1485">
              <a:extLst>
                <a:ext uri="{FF2B5EF4-FFF2-40B4-BE49-F238E27FC236}">
                  <a16:creationId xmlns:a16="http://schemas.microsoft.com/office/drawing/2014/main" id="{18647312-BEA4-469F-8191-922AFCA65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3012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4" name="Oval 1486">
              <a:extLst>
                <a:ext uri="{FF2B5EF4-FFF2-40B4-BE49-F238E27FC236}">
                  <a16:creationId xmlns:a16="http://schemas.microsoft.com/office/drawing/2014/main" id="{F197CD19-F0A0-4614-BACB-58DC7E0D2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945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5" name="Oval 1487">
              <a:extLst>
                <a:ext uri="{FF2B5EF4-FFF2-40B4-BE49-F238E27FC236}">
                  <a16:creationId xmlns:a16="http://schemas.microsoft.com/office/drawing/2014/main" id="{D5A7B90B-20DD-4CFA-8F3E-A671C0973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295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6" name="Oval 1488">
              <a:extLst>
                <a:ext uri="{FF2B5EF4-FFF2-40B4-BE49-F238E27FC236}">
                  <a16:creationId xmlns:a16="http://schemas.microsoft.com/office/drawing/2014/main" id="{46F62F2D-6A28-4070-9996-6AEA0FC7C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6" y="3008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7" name="Oval 1489">
              <a:extLst>
                <a:ext uri="{FF2B5EF4-FFF2-40B4-BE49-F238E27FC236}">
                  <a16:creationId xmlns:a16="http://schemas.microsoft.com/office/drawing/2014/main" id="{6957C5BF-6F6C-4E35-A7F8-3C304EC65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4" y="301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8" name="Oval 1490">
              <a:extLst>
                <a:ext uri="{FF2B5EF4-FFF2-40B4-BE49-F238E27FC236}">
                  <a16:creationId xmlns:a16="http://schemas.microsoft.com/office/drawing/2014/main" id="{61F630F7-4C9C-4F57-AEAD-7A8B95D08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77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9" name="Oval 1491">
              <a:extLst>
                <a:ext uri="{FF2B5EF4-FFF2-40B4-BE49-F238E27FC236}">
                  <a16:creationId xmlns:a16="http://schemas.microsoft.com/office/drawing/2014/main" id="{2A084ECD-9CC0-4FFC-87AC-DD9C564E4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298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0" name="Oval 1492">
              <a:extLst>
                <a:ext uri="{FF2B5EF4-FFF2-40B4-BE49-F238E27FC236}">
                  <a16:creationId xmlns:a16="http://schemas.microsoft.com/office/drawing/2014/main" id="{B6D911B8-0D16-4870-9315-017295759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900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1" name="Oval 1493">
              <a:extLst>
                <a:ext uri="{FF2B5EF4-FFF2-40B4-BE49-F238E27FC236}">
                  <a16:creationId xmlns:a16="http://schemas.microsoft.com/office/drawing/2014/main" id="{24313C75-8159-4087-8BEA-1F669225A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" y="290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2" name="Oval 1494">
              <a:extLst>
                <a:ext uri="{FF2B5EF4-FFF2-40B4-BE49-F238E27FC236}">
                  <a16:creationId xmlns:a16="http://schemas.microsoft.com/office/drawing/2014/main" id="{23D6F6B0-D07E-4B55-A0FC-B6E826A3A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" y="2918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3" name="Oval 1495">
              <a:extLst>
                <a:ext uri="{FF2B5EF4-FFF2-40B4-BE49-F238E27FC236}">
                  <a16:creationId xmlns:a16="http://schemas.microsoft.com/office/drawing/2014/main" id="{8741386A-605D-4A4B-BBD2-F3568F271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" y="292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4" name="Oval 1496">
              <a:extLst>
                <a:ext uri="{FF2B5EF4-FFF2-40B4-BE49-F238E27FC236}">
                  <a16:creationId xmlns:a16="http://schemas.microsoft.com/office/drawing/2014/main" id="{E4A8D53D-6417-4D28-8DE8-A7FF4580A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" y="2918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5" name="Oval 1497">
              <a:extLst>
                <a:ext uri="{FF2B5EF4-FFF2-40B4-BE49-F238E27FC236}">
                  <a16:creationId xmlns:a16="http://schemas.microsoft.com/office/drawing/2014/main" id="{338AFE68-E388-4050-AB07-BA198CB19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292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6" name="Oval 1498">
              <a:extLst>
                <a:ext uri="{FF2B5EF4-FFF2-40B4-BE49-F238E27FC236}">
                  <a16:creationId xmlns:a16="http://schemas.microsoft.com/office/drawing/2014/main" id="{CC413625-3575-41F6-997A-6F16ADB9D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3003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7" name="Oval 1499">
              <a:extLst>
                <a:ext uri="{FF2B5EF4-FFF2-40B4-BE49-F238E27FC236}">
                  <a16:creationId xmlns:a16="http://schemas.microsoft.com/office/drawing/2014/main" id="{91EA6F01-5449-4C54-9CC5-879F6A84F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3012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8" name="Oval 1500">
              <a:extLst>
                <a:ext uri="{FF2B5EF4-FFF2-40B4-BE49-F238E27FC236}">
                  <a16:creationId xmlns:a16="http://schemas.microsoft.com/office/drawing/2014/main" id="{0EFA58C5-B65F-404F-B47B-6F92A5362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2932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9" name="Oval 1501">
              <a:extLst>
                <a:ext uri="{FF2B5EF4-FFF2-40B4-BE49-F238E27FC236}">
                  <a16:creationId xmlns:a16="http://schemas.microsoft.com/office/drawing/2014/main" id="{7E01F445-E4D5-40B6-831C-67B837EE1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" y="294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0" name="Oval 1502">
              <a:extLst>
                <a:ext uri="{FF2B5EF4-FFF2-40B4-BE49-F238E27FC236}">
                  <a16:creationId xmlns:a16="http://schemas.microsoft.com/office/drawing/2014/main" id="{83113E53-40D5-4B8F-B83E-48DA9670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3003"/>
              <a:ext cx="29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1" name="Oval 1503">
              <a:extLst>
                <a:ext uri="{FF2B5EF4-FFF2-40B4-BE49-F238E27FC236}">
                  <a16:creationId xmlns:a16="http://schemas.microsoft.com/office/drawing/2014/main" id="{E4DB60EB-87B0-497D-9294-255E4F0B3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" y="3012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2" name="Oval 1504">
              <a:extLst>
                <a:ext uri="{FF2B5EF4-FFF2-40B4-BE49-F238E27FC236}">
                  <a16:creationId xmlns:a16="http://schemas.microsoft.com/office/drawing/2014/main" id="{8CAB1351-F45A-487F-A1BE-C3E9F156B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2995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3" name="Oval 1505">
              <a:extLst>
                <a:ext uri="{FF2B5EF4-FFF2-40B4-BE49-F238E27FC236}">
                  <a16:creationId xmlns:a16="http://schemas.microsoft.com/office/drawing/2014/main" id="{56FA03CB-54A0-4C25-A2D4-0FE251EEA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300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4" name="Oval 1506">
              <a:extLst>
                <a:ext uri="{FF2B5EF4-FFF2-40B4-BE49-F238E27FC236}">
                  <a16:creationId xmlns:a16="http://schemas.microsoft.com/office/drawing/2014/main" id="{95D6301D-4138-4DF6-864D-64746A21E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2950"/>
              <a:ext cx="34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5" name="Oval 1507">
              <a:extLst>
                <a:ext uri="{FF2B5EF4-FFF2-40B4-BE49-F238E27FC236}">
                  <a16:creationId xmlns:a16="http://schemas.microsoft.com/office/drawing/2014/main" id="{47AFEF75-BD94-426B-9B9A-FF62B1B77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95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6" name="Oval 1508">
              <a:extLst>
                <a:ext uri="{FF2B5EF4-FFF2-40B4-BE49-F238E27FC236}">
                  <a16:creationId xmlns:a16="http://schemas.microsoft.com/office/drawing/2014/main" id="{5586F9EA-4C84-48A7-8432-A2020E40B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3407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7" name="Oval 1509">
              <a:extLst>
                <a:ext uri="{FF2B5EF4-FFF2-40B4-BE49-F238E27FC236}">
                  <a16:creationId xmlns:a16="http://schemas.microsoft.com/office/drawing/2014/main" id="{0587D937-71FD-4639-BCCD-86FD60962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41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8" name="Oval 1510">
              <a:extLst>
                <a:ext uri="{FF2B5EF4-FFF2-40B4-BE49-F238E27FC236}">
                  <a16:creationId xmlns:a16="http://schemas.microsoft.com/office/drawing/2014/main" id="{B4BC9269-6B2D-4844-BB4A-D6F9660B0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3523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9" name="Oval 1511">
              <a:extLst>
                <a:ext uri="{FF2B5EF4-FFF2-40B4-BE49-F238E27FC236}">
                  <a16:creationId xmlns:a16="http://schemas.microsoft.com/office/drawing/2014/main" id="{78100EBE-B9FA-4B2D-9E90-1939147FD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4" y="3532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0" name="Freeform 1512">
              <a:extLst>
                <a:ext uri="{FF2B5EF4-FFF2-40B4-BE49-F238E27FC236}">
                  <a16:creationId xmlns:a16="http://schemas.microsoft.com/office/drawing/2014/main" id="{368199CA-E07A-49E2-B9D4-EE034FA25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3532"/>
              <a:ext cx="12" cy="14"/>
            </a:xfrm>
            <a:custGeom>
              <a:avLst/>
              <a:gdLst>
                <a:gd name="T0" fmla="*/ 0 w 3"/>
                <a:gd name="T1" fmla="*/ 107 h 3"/>
                <a:gd name="T2" fmla="*/ 64 w 3"/>
                <a:gd name="T3" fmla="*/ 107 h 3"/>
                <a:gd name="T4" fmla="*/ 128 w 3"/>
                <a:gd name="T5" fmla="*/ 107 h 3"/>
                <a:gd name="T6" fmla="*/ 128 w 3"/>
                <a:gd name="T7" fmla="*/ 107 h 3"/>
                <a:gd name="T8" fmla="*/ 128 w 3"/>
                <a:gd name="T9" fmla="*/ 196 h 3"/>
                <a:gd name="T10" fmla="*/ 6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128 w 3"/>
                <a:gd name="T17" fmla="*/ 303 h 3"/>
                <a:gd name="T18" fmla="*/ 192 w 3"/>
                <a:gd name="T19" fmla="*/ 107 h 3"/>
                <a:gd name="T20" fmla="*/ 128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1" name="Oval 1513">
              <a:extLst>
                <a:ext uri="{FF2B5EF4-FFF2-40B4-BE49-F238E27FC236}">
                  <a16:creationId xmlns:a16="http://schemas.microsoft.com/office/drawing/2014/main" id="{B230B9C8-D701-4F53-995F-C26C3FAD2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3447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2" name="Oval 1514">
              <a:extLst>
                <a:ext uri="{FF2B5EF4-FFF2-40B4-BE49-F238E27FC236}">
                  <a16:creationId xmlns:a16="http://schemas.microsoft.com/office/drawing/2014/main" id="{52ED17AC-6672-4EE9-B7EE-6A33FA7E8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3460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3" name="Freeform 1515">
              <a:extLst>
                <a:ext uri="{FF2B5EF4-FFF2-40B4-BE49-F238E27FC236}">
                  <a16:creationId xmlns:a16="http://schemas.microsoft.com/office/drawing/2014/main" id="{AFEEEE4A-E9A2-41E7-8FF0-F9D821D05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456"/>
              <a:ext cx="17" cy="18"/>
            </a:xfrm>
            <a:custGeom>
              <a:avLst/>
              <a:gdLst>
                <a:gd name="T0" fmla="*/ 72 w 4"/>
                <a:gd name="T1" fmla="*/ 185 h 4"/>
                <a:gd name="T2" fmla="*/ 72 w 4"/>
                <a:gd name="T3" fmla="*/ 185 h 4"/>
                <a:gd name="T4" fmla="*/ 162 w 4"/>
                <a:gd name="T5" fmla="*/ 104 h 4"/>
                <a:gd name="T6" fmla="*/ 234 w 4"/>
                <a:gd name="T7" fmla="*/ 185 h 4"/>
                <a:gd name="T8" fmla="*/ 162 w 4"/>
                <a:gd name="T9" fmla="*/ 284 h 4"/>
                <a:gd name="T10" fmla="*/ 72 w 4"/>
                <a:gd name="T11" fmla="*/ 185 h 4"/>
                <a:gd name="T12" fmla="*/ 72 w 4"/>
                <a:gd name="T13" fmla="*/ 185 h 4"/>
                <a:gd name="T14" fmla="*/ 0 w 4"/>
                <a:gd name="T15" fmla="*/ 185 h 4"/>
                <a:gd name="T16" fmla="*/ 162 w 4"/>
                <a:gd name="T17" fmla="*/ 365 h 4"/>
                <a:gd name="T18" fmla="*/ 306 w 4"/>
                <a:gd name="T19" fmla="*/ 185 h 4"/>
                <a:gd name="T20" fmla="*/ 162 w 4"/>
                <a:gd name="T21" fmla="*/ 0 h 4"/>
                <a:gd name="T22" fmla="*/ 0 w 4"/>
                <a:gd name="T23" fmla="*/ 185 h 4"/>
                <a:gd name="T24" fmla="*/ 72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4" name="Oval 1516">
              <a:extLst>
                <a:ext uri="{FF2B5EF4-FFF2-40B4-BE49-F238E27FC236}">
                  <a16:creationId xmlns:a16="http://schemas.microsoft.com/office/drawing/2014/main" id="{3FDDEE98-2891-4986-A80D-E3FB5AE82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" y="3425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5" name="Oval 1517">
              <a:extLst>
                <a:ext uri="{FF2B5EF4-FFF2-40B4-BE49-F238E27FC236}">
                  <a16:creationId xmlns:a16="http://schemas.microsoft.com/office/drawing/2014/main" id="{8FB210DD-34E7-4DC7-AD54-81B68DCD8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5" y="343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6" name="Freeform 1518">
              <a:extLst>
                <a:ext uri="{FF2B5EF4-FFF2-40B4-BE49-F238E27FC236}">
                  <a16:creationId xmlns:a16="http://schemas.microsoft.com/office/drawing/2014/main" id="{5FA3B679-2CD9-46BD-8EAA-563A3786D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3434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128</Words>
  <Application>Microsoft Office PowerPoint</Application>
  <PresentationFormat>Grand écran</PresentationFormat>
  <Paragraphs>74</Paragraphs>
  <Slides>30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30</vt:i4>
      </vt:variant>
    </vt:vector>
  </HeadingPairs>
  <TitlesOfParts>
    <vt:vector size="36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Blood and Immunology</vt:lpstr>
      <vt:lpstr>Erythropoiesis</vt:lpstr>
      <vt:lpstr>Erythrocytes (1)</vt:lpstr>
      <vt:lpstr>Erythrocytes (2)</vt:lpstr>
      <vt:lpstr>Falciform erythrocytes</vt:lpstr>
      <vt:lpstr>Myelopoiesis (1)</vt:lpstr>
      <vt:lpstr>Neutrophil granulocytes</vt:lpstr>
      <vt:lpstr>Eosinophil granulocytes</vt:lpstr>
      <vt:lpstr>Basophil granulocytes</vt:lpstr>
      <vt:lpstr>Myelopoiesis (2)</vt:lpstr>
      <vt:lpstr>Platelets</vt:lpstr>
      <vt:lpstr>Monocytes (1)</vt:lpstr>
      <vt:lpstr>Monocytes (2)</vt:lpstr>
      <vt:lpstr>Lymphopoiesis</vt:lpstr>
      <vt:lpstr>Lymphocytes</vt:lpstr>
      <vt:lpstr>Hematopoiesis</vt:lpstr>
      <vt:lpstr>Dendritic cells</vt:lpstr>
      <vt:lpstr>Foam cells (1)</vt:lpstr>
      <vt:lpstr>Foam cells (2)</vt:lpstr>
      <vt:lpstr>VLDL</vt:lpstr>
      <vt:lpstr>LDL</vt:lpstr>
      <vt:lpstr>HDL</vt:lpstr>
      <vt:lpstr>Triglycerides</vt:lpstr>
      <vt:lpstr>Antibodies</vt:lpstr>
      <vt:lpstr>Immunoglobulins (1)</vt:lpstr>
      <vt:lpstr>Immunoglobulins (2)</vt:lpstr>
      <vt:lpstr>Fibrin</vt:lpstr>
      <vt:lpstr>Coagulation</vt:lpstr>
      <vt:lpstr>Healing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2023-01-30T13:13:07Z</dcterms:created>
  <dcterms:modified xsi:type="dcterms:W3CDTF">2023-01-30T13:13:42Z</dcterms:modified>
</cp:coreProperties>
</file>